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2" r:id="rId1"/>
  </p:sldMasterIdLst>
  <p:notesMasterIdLst>
    <p:notesMasterId r:id="rId3"/>
  </p:notesMasterIdLst>
  <p:sldIdLst>
    <p:sldId id="257" r:id="rId2"/>
  </p:sldIdLst>
  <p:sldSz cx="12192000" cy="6858000"/>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4" d="100"/>
          <a:sy n="64" d="100"/>
        </p:scale>
        <p:origin x="492"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3" Type="http://schemas.openxmlformats.org/officeDocument/2006/relationships/notesMaster" Target="notesMasters/notesMaster1.xml"/><Relationship Id="rId7" Type="http://schemas.openxmlformats.org/officeDocument/2006/relationships/tableStyles" Target="tableStyle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theme" Target="theme/theme1.xml"/><Relationship Id="rId5" Type="http://schemas.openxmlformats.org/officeDocument/2006/relationships/viewProps" Target="viewProps.xml"/><Relationship Id="rId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78DC073-3AEC-4E84-99BE-606127E8C99A}" type="datetimeFigureOut">
              <a:rPr lang="en-US" smtClean="0"/>
              <a:t>8/11/2018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C50E33E-D6C4-41C9-82B8-196536C59B0F}" type="slidenum">
              <a:rPr lang="en-US" smtClean="0"/>
              <a:t>‹#›</a:t>
            </a:fld>
            <a:endParaRPr lang="en-US"/>
          </a:p>
        </p:txBody>
      </p:sp>
    </p:spTree>
    <p:extLst>
      <p:ext uri="{BB962C8B-B14F-4D97-AF65-F5344CB8AC3E}">
        <p14:creationId xmlns:p14="http://schemas.microsoft.com/office/powerpoint/2010/main" val="6968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35000" y="1163638"/>
            <a:ext cx="5588000" cy="3143250"/>
          </a:xfrm>
        </p:spPr>
      </p:sp>
      <p:sp>
        <p:nvSpPr>
          <p:cNvPr id="3" name="Notes Placeholder 2"/>
          <p:cNvSpPr>
            <a:spLocks noGrp="1"/>
          </p:cNvSpPr>
          <p:nvPr>
            <p:ph type="body" idx="1"/>
          </p:nvPr>
        </p:nvSpPr>
        <p:spPr/>
        <p:txBody>
          <a:bodyPr/>
          <a:lstStyle/>
          <a:p>
            <a:endParaRPr lang="en-US" dirty="0"/>
          </a:p>
          <a:p>
            <a:pPr defTabSz="924009">
              <a:defRPr/>
            </a:pPr>
            <a:r>
              <a:rPr lang="en-US" dirty="0"/>
              <a:t>So here</a:t>
            </a:r>
            <a:r>
              <a:rPr lang="en-US" baseline="0" dirty="0"/>
              <a:t> is a tool from Robert Porter Lynch, Founder of ASAP and CEO of the Warren Company, and is in fact in the ASAP Alliance Management Handbook, </a:t>
            </a:r>
            <a:r>
              <a:rPr lang="en-US" dirty="0"/>
              <a:t>describing individual behavior based</a:t>
            </a:r>
            <a:r>
              <a:rPr lang="en-US" baseline="0" dirty="0"/>
              <a:t> on four human drives. </a:t>
            </a:r>
          </a:p>
          <a:p>
            <a:pPr defTabSz="924009">
              <a:defRPr/>
            </a:pPr>
            <a:r>
              <a:rPr lang="en-US" baseline="0" dirty="0"/>
              <a:t>The drives to Create and Bond foster Trust.  The drives to Acquire and to Defend are Trust Busters.  And a range of behaviors are depicted on the ladder based on the level these drives are present.    There is also a body of work based on neuroscience behind this, which I won’t go into here.  </a:t>
            </a:r>
          </a:p>
          <a:p>
            <a:pPr defTabSz="924009">
              <a:defRPr/>
            </a:pPr>
            <a:endParaRPr lang="en-US" baseline="0" dirty="0"/>
          </a:p>
          <a:p>
            <a:pPr defTabSz="924009">
              <a:defRPr/>
            </a:pPr>
            <a:r>
              <a:rPr lang="en-US" baseline="0" dirty="0"/>
              <a:t>People have this tool useful in calling out the elephant.  Putting this chart up and asking “where are we?”  You will find that individuals may be all over the place and the level of trust may be very situational.   Ironically, I’ve found that healthy relationships tend to do better in addressing trust issues, than unhealthy ones.  </a:t>
            </a:r>
          </a:p>
          <a:p>
            <a:pPr defTabSz="924009">
              <a:defRPr/>
            </a:pPr>
            <a:endParaRPr lang="en-US" baseline="0" dirty="0"/>
          </a:p>
          <a:p>
            <a:pPr defTabSz="924009">
              <a:defRPr/>
            </a:pPr>
            <a:r>
              <a:rPr lang="en-US" baseline="0" dirty="0"/>
              <a:t>How do you deal with trust issues?  You have to earn it by living up to commitment and acting trust worthy and managing through good governance.  </a:t>
            </a:r>
          </a:p>
          <a:p>
            <a:pPr defTabSz="924009">
              <a:defRPr/>
            </a:pPr>
            <a:r>
              <a:rPr lang="en-US" baseline="0" dirty="0"/>
              <a:t>Some of the tools we looked at in the Stakeholder alignment webinar are useful.  The team charter enables you to reaffirm a common vision and set common expectations.  Operating principles help foster collaborative (trust building) behavior.  Having the conversations in Stakeholder mapping will enable you to get to the issues that may be impeding trust. </a:t>
            </a:r>
            <a:endParaRPr lang="en-US" dirty="0"/>
          </a:p>
          <a:p>
            <a:endParaRPr lang="en-US" dirty="0"/>
          </a:p>
          <a:p>
            <a:endParaRPr lang="en-US" dirty="0"/>
          </a:p>
          <a:p>
            <a:endParaRPr lang="en-US" dirty="0"/>
          </a:p>
        </p:txBody>
      </p:sp>
      <p:sp>
        <p:nvSpPr>
          <p:cNvPr id="4" name="Header Placeholder 3"/>
          <p:cNvSpPr>
            <a:spLocks noGrp="1"/>
          </p:cNvSpPr>
          <p:nvPr>
            <p:ph type="hdr" sz="quarter" idx="10"/>
          </p:nvPr>
        </p:nvSpPr>
        <p:spPr/>
        <p:txBody>
          <a:bodyPr/>
          <a:lstStyle/>
          <a:p>
            <a:pPr marL="0" marR="0" lvl="0" indent="0" defTabSz="924009"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rPr>
              <a:t>Alliance Skills Mastery &amp; CSAP Prep</a:t>
            </a:r>
          </a:p>
        </p:txBody>
      </p:sp>
      <p:sp>
        <p:nvSpPr>
          <p:cNvPr id="5" name="Date Placeholder 4"/>
          <p:cNvSpPr>
            <a:spLocks noGrp="1"/>
          </p:cNvSpPr>
          <p:nvPr>
            <p:ph type="dt" idx="11"/>
          </p:nvPr>
        </p:nvSpPr>
        <p:spPr/>
        <p:txBody>
          <a:bodyPr/>
          <a:lstStyle/>
          <a:p>
            <a:pPr marL="0" marR="0" lvl="0" indent="0" defTabSz="924009"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rPr>
              <a:t>9/11/2012</a:t>
            </a:r>
          </a:p>
        </p:txBody>
      </p:sp>
      <p:sp>
        <p:nvSpPr>
          <p:cNvPr id="6" name="Footer Placeholder 5"/>
          <p:cNvSpPr>
            <a:spLocks noGrp="1"/>
          </p:cNvSpPr>
          <p:nvPr>
            <p:ph type="ftr" sz="quarter" idx="12"/>
          </p:nvPr>
        </p:nvSpPr>
        <p:spPr/>
        <p:txBody>
          <a:bodyPr/>
          <a:lstStyle/>
          <a:p>
            <a:pPr marL="0" marR="0" lvl="0" indent="0" defTabSz="924009"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rPr>
              <a:t>Copyright</a:t>
            </a:r>
            <a:r>
              <a:rPr kumimoji="0" lang="en-US" sz="1900" b="0" i="0" u="none" strike="noStrike" kern="0" cap="none" spc="0" normalizeH="0" baseline="0" noProof="0" dirty="0">
                <a:ln>
                  <a:noFill/>
                </a:ln>
                <a:solidFill>
                  <a:sysClr val="windowText" lastClr="000000"/>
                </a:solidFill>
                <a:effectLst/>
                <a:uLnTx/>
                <a:uFillTx/>
              </a:rPr>
              <a:t> 2009-12 PhoenixCG</a:t>
            </a:r>
          </a:p>
        </p:txBody>
      </p:sp>
      <p:sp>
        <p:nvSpPr>
          <p:cNvPr id="7" name="Slide Number Placeholder 6"/>
          <p:cNvSpPr>
            <a:spLocks noGrp="1"/>
          </p:cNvSpPr>
          <p:nvPr>
            <p:ph type="sldNum" sz="quarter" idx="13"/>
          </p:nvPr>
        </p:nvSpPr>
        <p:spPr/>
        <p:txBody>
          <a:bodyPr/>
          <a:lstStyle/>
          <a:p>
            <a:pPr marL="0" marR="0" lvl="0" indent="0" defTabSz="924009" eaLnBrk="1" fontAlgn="auto" latinLnBrk="0" hangingPunct="1">
              <a:lnSpc>
                <a:spcPct val="100000"/>
              </a:lnSpc>
              <a:spcBef>
                <a:spcPts val="0"/>
              </a:spcBef>
              <a:spcAft>
                <a:spcPts val="0"/>
              </a:spcAft>
              <a:buClrTx/>
              <a:buSzTx/>
              <a:buFontTx/>
              <a:buNone/>
              <a:tabLst/>
              <a:defRPr/>
            </a:pPr>
            <a:fld id="{B60E8BD0-F9E3-4D4C-92AF-ACA27D20432C}" type="slidenum">
              <a:rPr kumimoji="0" lang="en-US" sz="1900" b="0" i="0" u="none" strike="noStrike" kern="0" cap="none" spc="0" normalizeH="0" baseline="0" noProof="0">
                <a:ln>
                  <a:noFill/>
                </a:ln>
                <a:solidFill>
                  <a:sysClr val="windowText" lastClr="000000"/>
                </a:solidFill>
                <a:effectLst/>
                <a:uLnTx/>
                <a:uFillTx/>
              </a:rPr>
              <a:pPr marL="0" marR="0" lvl="0" indent="0" defTabSz="924009" eaLnBrk="1" fontAlgn="auto" latinLnBrk="0" hangingPunct="1">
                <a:lnSpc>
                  <a:spcPct val="100000"/>
                </a:lnSpc>
                <a:spcBef>
                  <a:spcPts val="0"/>
                </a:spcBef>
                <a:spcAft>
                  <a:spcPts val="0"/>
                </a:spcAft>
                <a:buClrTx/>
                <a:buSzTx/>
                <a:buFontTx/>
                <a:buNone/>
                <a:tabLst/>
                <a:defRPr/>
              </a:pPr>
              <a:t>1</a:t>
            </a:fld>
            <a:endParaRPr kumimoji="0" lang="en-US" sz="19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44116641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097280" y="758952"/>
            <a:ext cx="10058400" cy="3566160"/>
          </a:xfrm>
        </p:spPr>
        <p:txBody>
          <a:bodyPr anchor="b">
            <a:normAutofit/>
          </a:bodyPr>
          <a:lstStyle>
            <a:lvl1pPr algn="l">
              <a:lnSpc>
                <a:spcPct val="85000"/>
              </a:lnSpc>
              <a:defRPr sz="8000" spc="-50" baseline="0">
                <a:solidFill>
                  <a:srgbClr val="6F6F6F"/>
                </a:solidFill>
              </a:defRPr>
            </a:lvl1pPr>
          </a:lstStyle>
          <a:p>
            <a:r>
              <a:rPr lang="en-US"/>
              <a:t>Click to edit Master title style</a:t>
            </a:r>
            <a:endParaRPr lang="en-US" dirty="0"/>
          </a:p>
        </p:txBody>
      </p:sp>
      <p:sp>
        <p:nvSpPr>
          <p:cNvPr id="3" name="Subtitle 2"/>
          <p:cNvSpPr>
            <a:spLocks noGrp="1"/>
          </p:cNvSpPr>
          <p:nvPr>
            <p:ph type="subTitle" idx="1"/>
          </p:nvPr>
        </p:nvSpPr>
        <p:spPr>
          <a:xfrm>
            <a:off x="1100051" y="4455620"/>
            <a:ext cx="10058400" cy="1143000"/>
          </a:xfrm>
        </p:spPr>
        <p:txBody>
          <a:bodyPr lIns="91440" rIns="91440">
            <a:normAutofit/>
          </a:bodyPr>
          <a:lstStyle>
            <a:lvl1pPr marL="0" indent="0" algn="l">
              <a:buNone/>
              <a:defRPr sz="2400" cap="all" spc="200" baseline="0">
                <a:solidFill>
                  <a:srgbClr val="6F6F6F"/>
                </a:solidFill>
                <a:latin typeface="+mj-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Slide Number Placeholder 5"/>
          <p:cNvSpPr>
            <a:spLocks noGrp="1"/>
          </p:cNvSpPr>
          <p:nvPr>
            <p:ph type="sldNum" sz="quarter" idx="12"/>
          </p:nvPr>
        </p:nvSpPr>
        <p:spPr/>
        <p:txBody>
          <a:bodyPr/>
          <a:lstStyle/>
          <a:p>
            <a:fld id="{8E8F0D75-EE19-4CF6-A81E-6DB9D5798B32}" type="slidenum">
              <a:rPr lang="en-US" smtClean="0"/>
              <a:t>‹#›</a:t>
            </a:fld>
            <a:endParaRPr lang="en-US"/>
          </a:p>
        </p:txBody>
      </p:sp>
      <p:cxnSp>
        <p:nvCxnSpPr>
          <p:cNvPr id="9" name="Straight Connector 8"/>
          <p:cNvCxnSpPr/>
          <p:nvPr/>
        </p:nvCxnSpPr>
        <p:spPr>
          <a:xfrm>
            <a:off x="1207658" y="4343400"/>
            <a:ext cx="98755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D4A89578-08F4-46E1-B501-D20CCCC22AD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610871" y="6451024"/>
            <a:ext cx="1874973" cy="351558"/>
          </a:xfrm>
          <a:prstGeom prst="rect">
            <a:avLst/>
          </a:prstGeom>
        </p:spPr>
      </p:pic>
    </p:spTree>
    <p:extLst>
      <p:ext uri="{BB962C8B-B14F-4D97-AF65-F5344CB8AC3E}">
        <p14:creationId xmlns:p14="http://schemas.microsoft.com/office/powerpoint/2010/main" val="24434138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objTx" preserve="1">
  <p:cSld name="1_Content with Caption">
    <p:spTree>
      <p:nvGrpSpPr>
        <p:cNvPr id="1" name=""/>
        <p:cNvGrpSpPr/>
        <p:nvPr/>
      </p:nvGrpSpPr>
      <p:grpSpPr>
        <a:xfrm>
          <a:off x="0" y="0"/>
          <a:ext cx="0" cy="0"/>
          <a:chOff x="0" y="0"/>
          <a:chExt cx="0" cy="0"/>
        </a:xfrm>
      </p:grpSpPr>
      <p:sp>
        <p:nvSpPr>
          <p:cNvPr id="8" name="Rectangle 7"/>
          <p:cNvSpPr/>
          <p:nvPr/>
        </p:nvSpPr>
        <p:spPr>
          <a:xfrm>
            <a:off x="16" y="0"/>
            <a:ext cx="405079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4040071" y="0"/>
            <a:ext cx="64008"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594359"/>
            <a:ext cx="3200400" cy="2286000"/>
          </a:xfrm>
        </p:spPr>
        <p:txBody>
          <a:bodyPr anchor="b">
            <a:normAutofit/>
          </a:bodyPr>
          <a:lstStyle>
            <a:lvl1pPr>
              <a:defRPr sz="36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4800600" y="731520"/>
            <a:ext cx="6492240" cy="5257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457200" y="2926080"/>
            <a:ext cx="32004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8E8F0D75-EE19-4CF6-A81E-6DB9D5798B32}" type="slidenum">
              <a:rPr lang="en-US" smtClean="0"/>
              <a:t>‹#›</a:t>
            </a:fld>
            <a:endParaRPr lang="en-US"/>
          </a:p>
        </p:txBody>
      </p:sp>
      <p:sp>
        <p:nvSpPr>
          <p:cNvPr id="12" name="Footer Placeholder 4">
            <a:extLst>
              <a:ext uri="{FF2B5EF4-FFF2-40B4-BE49-F238E27FC236}">
                <a16:creationId xmlns:a16="http://schemas.microsoft.com/office/drawing/2014/main" id="{B8A522FC-6EA6-40DC-AC93-3926D414BF75}"/>
              </a:ext>
            </a:extLst>
          </p:cNvPr>
          <p:cNvSpPr>
            <a:spLocks noGrp="1"/>
          </p:cNvSpPr>
          <p:nvPr>
            <p:ph type="ftr" sz="quarter" idx="3"/>
          </p:nvPr>
        </p:nvSpPr>
        <p:spPr>
          <a:xfrm>
            <a:off x="4257819" y="6362216"/>
            <a:ext cx="4822804" cy="365125"/>
          </a:xfrm>
          <a:prstGeom prst="rect">
            <a:avLst/>
          </a:prstGeom>
        </p:spPr>
        <p:txBody>
          <a:bodyPr vert="horz" lIns="91440" tIns="45720" rIns="91440" bIns="45720" rtlCol="0" anchor="ctr"/>
          <a:lstStyle>
            <a:lvl1pPr algn="l">
              <a:defRPr sz="900" cap="all" baseline="0">
                <a:solidFill>
                  <a:schemeClr val="tx1"/>
                </a:solidFill>
              </a:defRPr>
            </a:lvl1pPr>
          </a:lstStyle>
          <a:p>
            <a:r>
              <a:rPr lang="en-US" dirty="0"/>
              <a:t>Dell Alliance skills Mastery – Joint Partner business planning</a:t>
            </a:r>
          </a:p>
        </p:txBody>
      </p:sp>
      <p:pic>
        <p:nvPicPr>
          <p:cNvPr id="5" name="Picture 4">
            <a:extLst>
              <a:ext uri="{FF2B5EF4-FFF2-40B4-BE49-F238E27FC236}">
                <a16:creationId xmlns:a16="http://schemas.microsoft.com/office/drawing/2014/main" id="{7BCA6F5F-CA9D-4045-A2F0-6743EEBC9101}"/>
              </a:ext>
            </a:extLst>
          </p:cNvPr>
          <p:cNvPicPr>
            <a:picLocks noChangeAspect="1"/>
          </p:cNvPicPr>
          <p:nvPr userDrawn="1"/>
        </p:nvPicPr>
        <p:blipFill>
          <a:blip r:embed="rId2"/>
          <a:stretch>
            <a:fillRect/>
          </a:stretch>
        </p:blipFill>
        <p:spPr>
          <a:xfrm>
            <a:off x="9856874" y="6300200"/>
            <a:ext cx="1871634" cy="353599"/>
          </a:xfrm>
          <a:prstGeom prst="rect">
            <a:avLst/>
          </a:prstGeom>
        </p:spPr>
      </p:pic>
    </p:spTree>
    <p:extLst>
      <p:ext uri="{BB962C8B-B14F-4D97-AF65-F5344CB8AC3E}">
        <p14:creationId xmlns:p14="http://schemas.microsoft.com/office/powerpoint/2010/main" val="10540638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4941426"/>
            <a:ext cx="12188825" cy="1905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5" y="4915076"/>
            <a:ext cx="12188825" cy="64008"/>
          </a:xfrm>
          <a:prstGeom prst="rect">
            <a:avLst/>
          </a:prstGeom>
          <a:solidFill>
            <a:schemeClr val="accent3"/>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5074920"/>
            <a:ext cx="10113264" cy="822960"/>
          </a:xfrm>
        </p:spPr>
        <p:txBody>
          <a:bodyPr lIns="91440" tIns="0" rIns="91440" bIns="0" anchor="b">
            <a:noAutofit/>
          </a:bodyPr>
          <a:lstStyle>
            <a:lvl1pPr>
              <a:defRPr sz="36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15" y="0"/>
            <a:ext cx="12191985" cy="4918364"/>
          </a:xfrm>
          <a:blipFill>
            <a:blip r:embed="rId2"/>
            <a:stretch>
              <a:fillRect/>
            </a:stretch>
          </a:blipFill>
        </p:spPr>
        <p:txBody>
          <a:bodyPr lIns="457200" tIns="457200" anchor="t"/>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097280" y="5907023"/>
            <a:ext cx="10113264"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7" name="Slide Number Placeholder 6"/>
          <p:cNvSpPr>
            <a:spLocks noGrp="1"/>
          </p:cNvSpPr>
          <p:nvPr>
            <p:ph type="sldNum" sz="quarter" idx="12"/>
          </p:nvPr>
        </p:nvSpPr>
        <p:spPr/>
        <p:txBody>
          <a:bodyPr/>
          <a:lstStyle/>
          <a:p>
            <a:fld id="{8E8F0D75-EE19-4CF6-A81E-6DB9D5798B32}" type="slidenum">
              <a:rPr lang="en-US" smtClean="0"/>
              <a:t>‹#›</a:t>
            </a:fld>
            <a:endParaRPr lang="en-US"/>
          </a:p>
        </p:txBody>
      </p:sp>
      <p:sp>
        <p:nvSpPr>
          <p:cNvPr id="12" name="Footer Placeholder 4">
            <a:extLst>
              <a:ext uri="{FF2B5EF4-FFF2-40B4-BE49-F238E27FC236}">
                <a16:creationId xmlns:a16="http://schemas.microsoft.com/office/drawing/2014/main" id="{4DC797E5-1F6C-413F-9872-68AC9679B539}"/>
              </a:ext>
            </a:extLst>
          </p:cNvPr>
          <p:cNvSpPr>
            <a:spLocks noGrp="1"/>
          </p:cNvSpPr>
          <p:nvPr>
            <p:ph type="ftr" sz="quarter" idx="3"/>
          </p:nvPr>
        </p:nvSpPr>
        <p:spPr>
          <a:xfrm>
            <a:off x="109607" y="6492875"/>
            <a:ext cx="4822804" cy="365125"/>
          </a:xfrm>
          <a:prstGeom prst="rect">
            <a:avLst/>
          </a:prstGeom>
        </p:spPr>
        <p:txBody>
          <a:bodyPr vert="horz" lIns="91440" tIns="45720" rIns="91440" bIns="45720" rtlCol="0" anchor="ctr"/>
          <a:lstStyle>
            <a:lvl1pPr algn="l">
              <a:defRPr sz="900" cap="all" baseline="0">
                <a:solidFill>
                  <a:srgbClr val="FFFFFF"/>
                </a:solidFill>
              </a:defRPr>
            </a:lvl1pPr>
          </a:lstStyle>
          <a:p>
            <a:r>
              <a:rPr lang="en-US" dirty="0"/>
              <a:t>Dell Alliance skills Mastery – Joint Partner business planning</a:t>
            </a:r>
          </a:p>
        </p:txBody>
      </p:sp>
      <p:pic>
        <p:nvPicPr>
          <p:cNvPr id="10" name="Picture 9">
            <a:extLst>
              <a:ext uri="{FF2B5EF4-FFF2-40B4-BE49-F238E27FC236}">
                <a16:creationId xmlns:a16="http://schemas.microsoft.com/office/drawing/2014/main" id="{F180951D-A887-4519-80DB-6825469BBBF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790986" y="6395604"/>
            <a:ext cx="1874973" cy="351558"/>
          </a:xfrm>
          <a:prstGeom prst="rect">
            <a:avLst/>
          </a:prstGeom>
        </p:spPr>
      </p:pic>
    </p:spTree>
    <p:extLst>
      <p:ext uri="{BB962C8B-B14F-4D97-AF65-F5344CB8AC3E}">
        <p14:creationId xmlns:p14="http://schemas.microsoft.com/office/powerpoint/2010/main" val="22034897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lIns="45720" tIns="0" rIns="45720" bIns="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11"/>
          </p:nvPr>
        </p:nvSpPr>
        <p:spPr/>
        <p:txBody>
          <a:bodyPr/>
          <a:lstStyle>
            <a:lvl1pPr>
              <a:defRPr/>
            </a:lvl1pPr>
          </a:lstStyle>
          <a:p>
            <a:r>
              <a:rPr lang="en-US" dirty="0"/>
              <a:t>Dell Alliance skills Mastery – Joint Partner business planning</a:t>
            </a:r>
          </a:p>
        </p:txBody>
      </p:sp>
      <p:sp>
        <p:nvSpPr>
          <p:cNvPr id="6" name="Slide Number Placeholder 5"/>
          <p:cNvSpPr>
            <a:spLocks noGrp="1"/>
          </p:cNvSpPr>
          <p:nvPr>
            <p:ph type="sldNum" sz="quarter" idx="12"/>
          </p:nvPr>
        </p:nvSpPr>
        <p:spPr/>
        <p:txBody>
          <a:bodyPr/>
          <a:lstStyle/>
          <a:p>
            <a:fld id="{8E8F0D75-EE19-4CF6-A81E-6DB9D5798B32}" type="slidenum">
              <a:rPr lang="en-US" smtClean="0"/>
              <a:t>‹#›</a:t>
            </a:fld>
            <a:endParaRPr lang="en-US"/>
          </a:p>
        </p:txBody>
      </p:sp>
    </p:spTree>
    <p:extLst>
      <p:ext uri="{BB962C8B-B14F-4D97-AF65-F5344CB8AC3E}">
        <p14:creationId xmlns:p14="http://schemas.microsoft.com/office/powerpoint/2010/main" val="41719696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cSld name="Custom layout 8">
    <p:bg>
      <p:bgPr>
        <a:solidFill>
          <a:srgbClr val="FFFFFF"/>
        </a:solidFill>
        <a:effectLst/>
      </p:bgPr>
    </p:bg>
    <p:spTree>
      <p:nvGrpSpPr>
        <p:cNvPr id="1" name="Shape 1750"/>
        <p:cNvGrpSpPr/>
        <p:nvPr/>
      </p:nvGrpSpPr>
      <p:grpSpPr>
        <a:xfrm>
          <a:off x="0" y="0"/>
          <a:ext cx="0" cy="0"/>
          <a:chOff x="0" y="0"/>
          <a:chExt cx="0" cy="0"/>
        </a:xfrm>
      </p:grpSpPr>
      <p:sp>
        <p:nvSpPr>
          <p:cNvPr id="1758" name="Shape 1758"/>
          <p:cNvSpPr txBox="1">
            <a:spLocks noGrp="1"/>
          </p:cNvSpPr>
          <p:nvPr>
            <p:ph type="sldNum" idx="12"/>
          </p:nvPr>
        </p:nvSpPr>
        <p:spPr>
          <a:xfrm>
            <a:off x="10908683" y="274022"/>
            <a:ext cx="731700" cy="524700"/>
          </a:xfrm>
          <a:prstGeom prst="rect">
            <a:avLst/>
          </a:prstGeom>
          <a:noFill/>
          <a:ln>
            <a:noFill/>
          </a:ln>
        </p:spPr>
        <p:txBody>
          <a:bodyPr wrap="square" lIns="121900" tIns="121900" rIns="121900" bIns="121900" anchor="ctr" anchorCtr="0">
            <a:noAutofit/>
          </a:bodyPr>
          <a:lstStyle/>
          <a:p>
            <a:pPr marL="0" lvl="0" indent="0" algn="r">
              <a:lnSpc>
                <a:spcPct val="100000"/>
              </a:lnSpc>
              <a:spcBef>
                <a:spcPts val="0"/>
              </a:spcBef>
              <a:spcAft>
                <a:spcPts val="0"/>
              </a:spcAft>
              <a:buNone/>
            </a:pPr>
            <a:fld id="{00000000-1234-1234-1234-123412341234}" type="slidenum">
              <a:rPr lang="en-US" sz="1300">
                <a:solidFill>
                  <a:schemeClr val="dk2"/>
                </a:solidFill>
              </a:rPr>
              <a:t>‹#›</a:t>
            </a:fld>
            <a:endParaRPr sz="1300">
              <a:solidFill>
                <a:schemeClr val="dk2"/>
              </a:solidFill>
            </a:endParaRPr>
          </a:p>
        </p:txBody>
      </p:sp>
    </p:spTree>
    <p:extLst>
      <p:ext uri="{BB962C8B-B14F-4D97-AF65-F5344CB8AC3E}">
        <p14:creationId xmlns:p14="http://schemas.microsoft.com/office/powerpoint/2010/main" val="94746767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Custom layout 3">
    <p:bg>
      <p:bgPr>
        <a:solidFill>
          <a:srgbClr val="FFFFFF"/>
        </a:solidFill>
        <a:effectLst/>
      </p:bgPr>
    </p:bg>
    <p:spTree>
      <p:nvGrpSpPr>
        <p:cNvPr id="1" name="Shape 1610"/>
        <p:cNvGrpSpPr/>
        <p:nvPr/>
      </p:nvGrpSpPr>
      <p:grpSpPr>
        <a:xfrm>
          <a:off x="0" y="0"/>
          <a:ext cx="0" cy="0"/>
          <a:chOff x="0" y="0"/>
          <a:chExt cx="0" cy="0"/>
        </a:xfrm>
      </p:grpSpPr>
      <p:sp>
        <p:nvSpPr>
          <p:cNvPr id="1613" name="Shape 1613"/>
          <p:cNvSpPr txBox="1">
            <a:spLocks noGrp="1"/>
          </p:cNvSpPr>
          <p:nvPr>
            <p:ph type="ctrTitle"/>
          </p:nvPr>
        </p:nvSpPr>
        <p:spPr>
          <a:xfrm>
            <a:off x="7552303" y="1487667"/>
            <a:ext cx="3605700" cy="3112042"/>
          </a:xfrm>
          <a:prstGeom prst="rect">
            <a:avLst/>
          </a:prstGeom>
          <a:noFill/>
          <a:ln>
            <a:noFill/>
          </a:ln>
        </p:spPr>
        <p:txBody>
          <a:bodyPr wrap="square" lIns="121900" tIns="121900" rIns="121900" bIns="121900" anchor="t" anchorCtr="0"/>
          <a:lstStyle>
            <a:lvl1pPr lvl="0" algn="l" rtl="0">
              <a:lnSpc>
                <a:spcPct val="100000"/>
              </a:lnSpc>
              <a:spcBef>
                <a:spcPts val="0"/>
              </a:spcBef>
              <a:spcAft>
                <a:spcPts val="0"/>
              </a:spcAft>
              <a:buClr>
                <a:srgbClr val="FFFFFF"/>
              </a:buClr>
              <a:buSzPts val="3700"/>
              <a:buNone/>
              <a:defRPr sz="3700">
                <a:solidFill>
                  <a:srgbClr val="FFFFFF"/>
                </a:solidFill>
                <a:latin typeface="Calibri"/>
                <a:ea typeface="Calibri"/>
                <a:cs typeface="Calibri"/>
                <a:sym typeface="Calibri"/>
              </a:defRPr>
            </a:lvl1pPr>
            <a:lvl2pPr lvl="1" algn="l" rtl="0">
              <a:lnSpc>
                <a:spcPct val="100000"/>
              </a:lnSpc>
              <a:spcBef>
                <a:spcPts val="0"/>
              </a:spcBef>
              <a:spcAft>
                <a:spcPts val="0"/>
              </a:spcAft>
              <a:buClr>
                <a:srgbClr val="FFFFFF"/>
              </a:buClr>
              <a:buSzPts val="3700"/>
              <a:buNone/>
              <a:defRPr sz="3700">
                <a:solidFill>
                  <a:srgbClr val="FFFFFF"/>
                </a:solidFill>
              </a:defRPr>
            </a:lvl2pPr>
            <a:lvl3pPr lvl="2" algn="l" rtl="0">
              <a:lnSpc>
                <a:spcPct val="100000"/>
              </a:lnSpc>
              <a:spcBef>
                <a:spcPts val="0"/>
              </a:spcBef>
              <a:spcAft>
                <a:spcPts val="0"/>
              </a:spcAft>
              <a:buClr>
                <a:srgbClr val="FFFFFF"/>
              </a:buClr>
              <a:buSzPts val="3700"/>
              <a:buNone/>
              <a:defRPr sz="3700">
                <a:solidFill>
                  <a:srgbClr val="FFFFFF"/>
                </a:solidFill>
              </a:defRPr>
            </a:lvl3pPr>
            <a:lvl4pPr lvl="3" algn="l" rtl="0">
              <a:lnSpc>
                <a:spcPct val="100000"/>
              </a:lnSpc>
              <a:spcBef>
                <a:spcPts val="0"/>
              </a:spcBef>
              <a:spcAft>
                <a:spcPts val="0"/>
              </a:spcAft>
              <a:buClr>
                <a:srgbClr val="FFFFFF"/>
              </a:buClr>
              <a:buSzPts val="3700"/>
              <a:buNone/>
              <a:defRPr sz="3700">
                <a:solidFill>
                  <a:srgbClr val="FFFFFF"/>
                </a:solidFill>
              </a:defRPr>
            </a:lvl4pPr>
            <a:lvl5pPr lvl="4" algn="l" rtl="0">
              <a:lnSpc>
                <a:spcPct val="100000"/>
              </a:lnSpc>
              <a:spcBef>
                <a:spcPts val="0"/>
              </a:spcBef>
              <a:spcAft>
                <a:spcPts val="0"/>
              </a:spcAft>
              <a:buClr>
                <a:srgbClr val="FFFFFF"/>
              </a:buClr>
              <a:buSzPts val="3700"/>
              <a:buNone/>
              <a:defRPr sz="3700">
                <a:solidFill>
                  <a:srgbClr val="FFFFFF"/>
                </a:solidFill>
              </a:defRPr>
            </a:lvl5pPr>
            <a:lvl6pPr lvl="5" algn="l" rtl="0">
              <a:lnSpc>
                <a:spcPct val="100000"/>
              </a:lnSpc>
              <a:spcBef>
                <a:spcPts val="0"/>
              </a:spcBef>
              <a:spcAft>
                <a:spcPts val="0"/>
              </a:spcAft>
              <a:buClr>
                <a:srgbClr val="FFFFFF"/>
              </a:buClr>
              <a:buSzPts val="3700"/>
              <a:buNone/>
              <a:defRPr sz="3700">
                <a:solidFill>
                  <a:srgbClr val="FFFFFF"/>
                </a:solidFill>
              </a:defRPr>
            </a:lvl6pPr>
            <a:lvl7pPr lvl="6" algn="l" rtl="0">
              <a:lnSpc>
                <a:spcPct val="100000"/>
              </a:lnSpc>
              <a:spcBef>
                <a:spcPts val="0"/>
              </a:spcBef>
              <a:spcAft>
                <a:spcPts val="0"/>
              </a:spcAft>
              <a:buClr>
                <a:srgbClr val="FFFFFF"/>
              </a:buClr>
              <a:buSzPts val="3700"/>
              <a:buNone/>
              <a:defRPr sz="3700">
                <a:solidFill>
                  <a:srgbClr val="FFFFFF"/>
                </a:solidFill>
              </a:defRPr>
            </a:lvl7pPr>
            <a:lvl8pPr lvl="7" algn="l" rtl="0">
              <a:lnSpc>
                <a:spcPct val="100000"/>
              </a:lnSpc>
              <a:spcBef>
                <a:spcPts val="0"/>
              </a:spcBef>
              <a:spcAft>
                <a:spcPts val="0"/>
              </a:spcAft>
              <a:buClr>
                <a:srgbClr val="FFFFFF"/>
              </a:buClr>
              <a:buSzPts val="3700"/>
              <a:buNone/>
              <a:defRPr sz="3700">
                <a:solidFill>
                  <a:srgbClr val="FFFFFF"/>
                </a:solidFill>
              </a:defRPr>
            </a:lvl8pPr>
            <a:lvl9pPr lvl="8" algn="l" rtl="0">
              <a:lnSpc>
                <a:spcPct val="100000"/>
              </a:lnSpc>
              <a:spcBef>
                <a:spcPts val="0"/>
              </a:spcBef>
              <a:spcAft>
                <a:spcPts val="0"/>
              </a:spcAft>
              <a:buClr>
                <a:srgbClr val="FFFFFF"/>
              </a:buClr>
              <a:buSzPts val="3700"/>
              <a:buNone/>
              <a:defRPr sz="3700">
                <a:solidFill>
                  <a:srgbClr val="FFFFFF"/>
                </a:solidFill>
              </a:defRPr>
            </a:lvl9pPr>
          </a:lstStyle>
          <a:p>
            <a:r>
              <a:rPr lang="en-US"/>
              <a:t>Click to edit Master title style</a:t>
            </a:r>
            <a:endParaRPr/>
          </a:p>
        </p:txBody>
      </p:sp>
      <p:sp>
        <p:nvSpPr>
          <p:cNvPr id="1614" name="Shape 1614"/>
          <p:cNvSpPr txBox="1">
            <a:spLocks noGrp="1"/>
          </p:cNvSpPr>
          <p:nvPr>
            <p:ph type="sldNum" idx="12"/>
          </p:nvPr>
        </p:nvSpPr>
        <p:spPr>
          <a:xfrm>
            <a:off x="10822885" y="378682"/>
            <a:ext cx="731700" cy="524700"/>
          </a:xfrm>
          <a:prstGeom prst="rect">
            <a:avLst/>
          </a:prstGeom>
          <a:noFill/>
          <a:ln>
            <a:noFill/>
          </a:ln>
        </p:spPr>
        <p:txBody>
          <a:bodyPr wrap="square" lIns="121900" tIns="121900" rIns="121900" bIns="121900" anchor="ctr" anchorCtr="0">
            <a:noAutofit/>
          </a:bodyPr>
          <a:lstStyle>
            <a:lvl1pPr>
              <a:defRPr>
                <a:solidFill>
                  <a:schemeClr val="tx1"/>
                </a:solidFill>
              </a:defRPr>
            </a:lvl1pPr>
          </a:lstStyle>
          <a:p>
            <a:fld id="{00000000-1234-1234-1234-123412341234}" type="slidenum">
              <a:rPr lang="en-US" sz="1300" smtClean="0"/>
              <a:pPr/>
              <a:t>‹#›</a:t>
            </a:fld>
            <a:endParaRPr lang="en-US" sz="1300"/>
          </a:p>
        </p:txBody>
      </p:sp>
      <p:cxnSp>
        <p:nvCxnSpPr>
          <p:cNvPr id="3" name="Straight Connector 2">
            <a:extLst>
              <a:ext uri="{FF2B5EF4-FFF2-40B4-BE49-F238E27FC236}">
                <a16:creationId xmlns:a16="http://schemas.microsoft.com/office/drawing/2014/main" id="{F84D13B6-8B78-4B29-9B36-393163956B3E}"/>
              </a:ext>
            </a:extLst>
          </p:cNvPr>
          <p:cNvCxnSpPr/>
          <p:nvPr userDrawn="1"/>
        </p:nvCxnSpPr>
        <p:spPr>
          <a:xfrm>
            <a:off x="7550727" y="4807527"/>
            <a:ext cx="3671455" cy="0"/>
          </a:xfrm>
          <a:prstGeom prst="line">
            <a:avLst/>
          </a:prstGeom>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2513813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Custom layout 5">
    <p:bg>
      <p:bgPr>
        <a:solidFill>
          <a:srgbClr val="FFFFFF"/>
        </a:solidFill>
        <a:effectLst/>
      </p:bgPr>
    </p:bg>
    <p:spTree>
      <p:nvGrpSpPr>
        <p:cNvPr id="1" name="Shape 1746"/>
        <p:cNvGrpSpPr/>
        <p:nvPr/>
      </p:nvGrpSpPr>
      <p:grpSpPr>
        <a:xfrm>
          <a:off x="0" y="0"/>
          <a:ext cx="0" cy="0"/>
          <a:chOff x="0" y="0"/>
          <a:chExt cx="0" cy="0"/>
        </a:xfrm>
      </p:grpSpPr>
      <p:sp>
        <p:nvSpPr>
          <p:cNvPr id="1748" name="Shape 1748"/>
          <p:cNvSpPr txBox="1">
            <a:spLocks noGrp="1"/>
          </p:cNvSpPr>
          <p:nvPr>
            <p:ph type="title"/>
          </p:nvPr>
        </p:nvSpPr>
        <p:spPr>
          <a:xfrm>
            <a:off x="468800" y="3649133"/>
            <a:ext cx="7054218" cy="1852800"/>
          </a:xfrm>
          <a:prstGeom prst="rect">
            <a:avLst/>
          </a:prstGeom>
          <a:noFill/>
          <a:ln>
            <a:noFill/>
          </a:ln>
        </p:spPr>
        <p:txBody>
          <a:bodyPr wrap="square" lIns="121900" tIns="121900" rIns="121900" bIns="121900" anchor="ctr" anchorCtr="0"/>
          <a:lstStyle>
            <a:lvl1pPr lvl="0" algn="l">
              <a:lnSpc>
                <a:spcPct val="100000"/>
              </a:lnSpc>
              <a:spcBef>
                <a:spcPts val="0"/>
              </a:spcBef>
              <a:spcAft>
                <a:spcPts val="0"/>
              </a:spcAft>
              <a:buNone/>
              <a:defRPr sz="3700" b="1">
                <a:solidFill>
                  <a:srgbClr val="212121"/>
                </a:solidFill>
                <a:latin typeface="Calibri"/>
                <a:ea typeface="Calibri"/>
                <a:cs typeface="Calibri"/>
                <a:sym typeface="Calibri"/>
              </a:defRPr>
            </a:lvl1pPr>
            <a:lvl2pPr lvl="1" algn="l">
              <a:lnSpc>
                <a:spcPct val="100000"/>
              </a:lnSpc>
              <a:spcBef>
                <a:spcPts val="0"/>
              </a:spcBef>
              <a:spcAft>
                <a:spcPts val="0"/>
              </a:spcAft>
              <a:buNone/>
              <a:defRPr sz="3700" b="1">
                <a:solidFill>
                  <a:srgbClr val="212121"/>
                </a:solidFill>
              </a:defRPr>
            </a:lvl2pPr>
            <a:lvl3pPr lvl="2" algn="l">
              <a:lnSpc>
                <a:spcPct val="100000"/>
              </a:lnSpc>
              <a:spcBef>
                <a:spcPts val="0"/>
              </a:spcBef>
              <a:spcAft>
                <a:spcPts val="0"/>
              </a:spcAft>
              <a:buNone/>
              <a:defRPr sz="3700" b="1">
                <a:solidFill>
                  <a:srgbClr val="212121"/>
                </a:solidFill>
              </a:defRPr>
            </a:lvl3pPr>
            <a:lvl4pPr lvl="3" algn="l">
              <a:lnSpc>
                <a:spcPct val="100000"/>
              </a:lnSpc>
              <a:spcBef>
                <a:spcPts val="0"/>
              </a:spcBef>
              <a:spcAft>
                <a:spcPts val="0"/>
              </a:spcAft>
              <a:buNone/>
              <a:defRPr sz="3700" b="1">
                <a:solidFill>
                  <a:srgbClr val="212121"/>
                </a:solidFill>
              </a:defRPr>
            </a:lvl4pPr>
            <a:lvl5pPr lvl="4" algn="l">
              <a:lnSpc>
                <a:spcPct val="100000"/>
              </a:lnSpc>
              <a:spcBef>
                <a:spcPts val="0"/>
              </a:spcBef>
              <a:spcAft>
                <a:spcPts val="0"/>
              </a:spcAft>
              <a:buNone/>
              <a:defRPr sz="3700" b="1">
                <a:solidFill>
                  <a:srgbClr val="212121"/>
                </a:solidFill>
              </a:defRPr>
            </a:lvl5pPr>
            <a:lvl6pPr lvl="5" algn="l">
              <a:lnSpc>
                <a:spcPct val="100000"/>
              </a:lnSpc>
              <a:spcBef>
                <a:spcPts val="0"/>
              </a:spcBef>
              <a:spcAft>
                <a:spcPts val="0"/>
              </a:spcAft>
              <a:buNone/>
              <a:defRPr sz="3700" b="1">
                <a:solidFill>
                  <a:srgbClr val="212121"/>
                </a:solidFill>
              </a:defRPr>
            </a:lvl6pPr>
            <a:lvl7pPr lvl="6" algn="l">
              <a:lnSpc>
                <a:spcPct val="100000"/>
              </a:lnSpc>
              <a:spcBef>
                <a:spcPts val="0"/>
              </a:spcBef>
              <a:spcAft>
                <a:spcPts val="0"/>
              </a:spcAft>
              <a:buNone/>
              <a:defRPr sz="3700" b="1">
                <a:solidFill>
                  <a:srgbClr val="212121"/>
                </a:solidFill>
              </a:defRPr>
            </a:lvl7pPr>
            <a:lvl8pPr lvl="7" algn="l">
              <a:lnSpc>
                <a:spcPct val="100000"/>
              </a:lnSpc>
              <a:spcBef>
                <a:spcPts val="0"/>
              </a:spcBef>
              <a:spcAft>
                <a:spcPts val="0"/>
              </a:spcAft>
              <a:buNone/>
              <a:defRPr sz="3700" b="1">
                <a:solidFill>
                  <a:srgbClr val="212121"/>
                </a:solidFill>
              </a:defRPr>
            </a:lvl8pPr>
            <a:lvl9pPr lvl="8" algn="l">
              <a:lnSpc>
                <a:spcPct val="100000"/>
              </a:lnSpc>
              <a:spcBef>
                <a:spcPts val="0"/>
              </a:spcBef>
              <a:spcAft>
                <a:spcPts val="0"/>
              </a:spcAft>
              <a:buNone/>
              <a:defRPr sz="3700" b="1">
                <a:solidFill>
                  <a:srgbClr val="212121"/>
                </a:solidFill>
              </a:defRPr>
            </a:lvl9pPr>
          </a:lstStyle>
          <a:p>
            <a:r>
              <a:rPr lang="en-US"/>
              <a:t>Click to edit Master title style</a:t>
            </a:r>
            <a:endParaRPr/>
          </a:p>
        </p:txBody>
      </p:sp>
      <p:sp>
        <p:nvSpPr>
          <p:cNvPr id="1749" name="Shape 1749"/>
          <p:cNvSpPr txBox="1">
            <a:spLocks noGrp="1"/>
          </p:cNvSpPr>
          <p:nvPr>
            <p:ph type="sldNum" idx="12"/>
          </p:nvPr>
        </p:nvSpPr>
        <p:spPr>
          <a:xfrm>
            <a:off x="11296610" y="6217622"/>
            <a:ext cx="731700" cy="524700"/>
          </a:xfrm>
          <a:prstGeom prst="rect">
            <a:avLst/>
          </a:prstGeom>
          <a:noFill/>
          <a:ln>
            <a:noFill/>
          </a:ln>
        </p:spPr>
        <p:txBody>
          <a:bodyPr wrap="square" lIns="121900" tIns="121900" rIns="121900" bIns="121900" anchor="ctr" anchorCtr="0">
            <a:noAutofit/>
          </a:bodyPr>
          <a:lstStyle/>
          <a:p>
            <a:pPr marL="0" lvl="0" indent="0" algn="r">
              <a:lnSpc>
                <a:spcPct val="100000"/>
              </a:lnSpc>
              <a:spcBef>
                <a:spcPts val="0"/>
              </a:spcBef>
              <a:spcAft>
                <a:spcPts val="0"/>
              </a:spcAft>
              <a:buNone/>
            </a:pPr>
            <a:fld id="{00000000-1234-1234-1234-123412341234}" type="slidenum">
              <a:rPr lang="en-US" sz="1300">
                <a:solidFill>
                  <a:schemeClr val="dk2"/>
                </a:solidFill>
              </a:rPr>
              <a:t>‹#›</a:t>
            </a:fld>
            <a:endParaRPr sz="1300">
              <a:solidFill>
                <a:schemeClr val="dk2"/>
              </a:solidFill>
            </a:endParaRPr>
          </a:p>
        </p:txBody>
      </p:sp>
    </p:spTree>
    <p:extLst>
      <p:ext uri="{BB962C8B-B14F-4D97-AF65-F5344CB8AC3E}">
        <p14:creationId xmlns:p14="http://schemas.microsoft.com/office/powerpoint/2010/main" val="5011003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8"/>
          <p:cNvSpPr>
            <a:spLocks noGrp="1"/>
          </p:cNvSpPr>
          <p:nvPr>
            <p:ph type="body" sz="quarter" idx="10" hasCustomPrompt="1"/>
          </p:nvPr>
        </p:nvSpPr>
        <p:spPr>
          <a:xfrm>
            <a:off x="612629" y="787839"/>
            <a:ext cx="10972800" cy="639763"/>
          </a:xfrm>
        </p:spPr>
        <p:txBody>
          <a:bodyPr/>
          <a:lstStyle>
            <a:lvl1pPr marL="0" indent="0">
              <a:buNone/>
              <a:defRPr>
                <a:solidFill>
                  <a:srgbClr val="DF110C"/>
                </a:solidFill>
                <a:effectLst>
                  <a:outerShdw blurRad="38100" dist="38100" dir="2700000" algn="tl">
                    <a:srgbClr val="000000">
                      <a:alpha val="43137"/>
                    </a:srgbClr>
                  </a:outerShdw>
                </a:effectLst>
                <a:latin typeface="SimianText-Chimpanzee"/>
              </a:defRPr>
            </a:lvl1pPr>
            <a:lvl2pPr marL="457200" indent="0">
              <a:buNone/>
              <a:defRPr/>
            </a:lvl2pPr>
          </a:lstStyle>
          <a:p>
            <a:pPr lvl="0"/>
            <a:r>
              <a:rPr lang="en-US" dirty="0"/>
              <a:t>Click to edit Master Title</a:t>
            </a:r>
          </a:p>
        </p:txBody>
      </p:sp>
    </p:spTree>
    <p:extLst>
      <p:ext uri="{BB962C8B-B14F-4D97-AF65-F5344CB8AC3E}">
        <p14:creationId xmlns:p14="http://schemas.microsoft.com/office/powerpoint/2010/main" val="896309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marL="0">
              <a:defRPr/>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rgbClr val="888888"/>
                </a:solidFill>
                <a:latin typeface="Calibri"/>
                <a:ea typeface="Calibri"/>
                <a:cs typeface="Calibri"/>
                <a:sym typeface="Calibri"/>
              </a:rPr>
              <a:t>‹#›</a:t>
            </a:fld>
            <a:endParaRPr lang="en-US" sz="1200" b="0" i="0" u="none" strike="noStrike" cap="none">
              <a:solidFill>
                <a:srgbClr val="888888"/>
              </a:solidFill>
              <a:latin typeface="Calibri"/>
              <a:ea typeface="Calibri"/>
              <a:cs typeface="Calibri"/>
              <a:sym typeface="Calibri"/>
            </a:endParaRPr>
          </a:p>
        </p:txBody>
      </p:sp>
      <p:sp>
        <p:nvSpPr>
          <p:cNvPr id="8" name="Footer Placeholder 4">
            <a:extLst>
              <a:ext uri="{FF2B5EF4-FFF2-40B4-BE49-F238E27FC236}">
                <a16:creationId xmlns:a16="http://schemas.microsoft.com/office/drawing/2014/main" id="{CD8A9709-5BC9-40EF-92E9-B5D1089987F6}"/>
              </a:ext>
            </a:extLst>
          </p:cNvPr>
          <p:cNvSpPr>
            <a:spLocks noGrp="1"/>
          </p:cNvSpPr>
          <p:nvPr>
            <p:ph type="ftr" sz="quarter" idx="3"/>
          </p:nvPr>
        </p:nvSpPr>
        <p:spPr>
          <a:xfrm>
            <a:off x="109607" y="6492875"/>
            <a:ext cx="4822804" cy="365125"/>
          </a:xfrm>
          <a:prstGeom prst="rect">
            <a:avLst/>
          </a:prstGeom>
        </p:spPr>
        <p:txBody>
          <a:bodyPr vert="horz" lIns="91440" tIns="45720" rIns="91440" bIns="45720" rtlCol="0" anchor="ctr"/>
          <a:lstStyle>
            <a:lvl1pPr algn="l">
              <a:defRPr sz="900" cap="all" baseline="0">
                <a:solidFill>
                  <a:schemeClr val="tx1"/>
                </a:solidFill>
              </a:defRPr>
            </a:lvl1pPr>
          </a:lstStyle>
          <a:p>
            <a:r>
              <a:rPr lang="en-US" dirty="0"/>
              <a:t>Dell Alliance skills Mastery – Joint Partner business planning</a:t>
            </a:r>
          </a:p>
        </p:txBody>
      </p:sp>
    </p:spTree>
    <p:extLst>
      <p:ext uri="{BB962C8B-B14F-4D97-AF65-F5344CB8AC3E}">
        <p14:creationId xmlns:p14="http://schemas.microsoft.com/office/powerpoint/2010/main" val="36562824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619251"/>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97279" y="1444238"/>
            <a:ext cx="4937760" cy="442485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17920" y="1444239"/>
            <a:ext cx="4937760" cy="442485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Slide Number Placeholder 6"/>
          <p:cNvSpPr>
            <a:spLocks noGrp="1"/>
          </p:cNvSpPr>
          <p:nvPr>
            <p:ph type="sldNum" sz="quarter" idx="12"/>
          </p:nvPr>
        </p:nvSpPr>
        <p:spPr/>
        <p:txBody>
          <a:bodyPr/>
          <a:lstStyle/>
          <a:p>
            <a:fld id="{8E8F0D75-EE19-4CF6-A81E-6DB9D5798B32}" type="slidenum">
              <a:rPr lang="en-US" smtClean="0"/>
              <a:t>‹#›</a:t>
            </a:fld>
            <a:endParaRPr lang="en-US"/>
          </a:p>
        </p:txBody>
      </p:sp>
      <p:sp>
        <p:nvSpPr>
          <p:cNvPr id="10" name="Footer Placeholder 4">
            <a:extLst>
              <a:ext uri="{FF2B5EF4-FFF2-40B4-BE49-F238E27FC236}">
                <a16:creationId xmlns:a16="http://schemas.microsoft.com/office/drawing/2014/main" id="{2EB8DDBA-40EE-4EF4-BB88-6C1BF4DBF1C2}"/>
              </a:ext>
            </a:extLst>
          </p:cNvPr>
          <p:cNvSpPr>
            <a:spLocks noGrp="1"/>
          </p:cNvSpPr>
          <p:nvPr>
            <p:ph type="ftr" sz="quarter" idx="3"/>
          </p:nvPr>
        </p:nvSpPr>
        <p:spPr>
          <a:xfrm>
            <a:off x="109607" y="6492875"/>
            <a:ext cx="4822804" cy="365125"/>
          </a:xfrm>
          <a:prstGeom prst="rect">
            <a:avLst/>
          </a:prstGeom>
        </p:spPr>
        <p:txBody>
          <a:bodyPr vert="horz" lIns="91440" tIns="45720" rIns="91440" bIns="45720" rtlCol="0" anchor="ctr"/>
          <a:lstStyle>
            <a:lvl1pPr algn="l">
              <a:defRPr sz="900" cap="all" baseline="0">
                <a:solidFill>
                  <a:schemeClr val="tx1"/>
                </a:solidFill>
              </a:defRPr>
            </a:lvl1pPr>
          </a:lstStyle>
          <a:p>
            <a:r>
              <a:rPr lang="en-US" dirty="0"/>
              <a:t>Dell Alliance skills Mastery – Joint Partner business planning</a:t>
            </a:r>
          </a:p>
        </p:txBody>
      </p:sp>
    </p:spTree>
    <p:extLst>
      <p:ext uri="{BB962C8B-B14F-4D97-AF65-F5344CB8AC3E}">
        <p14:creationId xmlns:p14="http://schemas.microsoft.com/office/powerpoint/2010/main" val="7574265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798713"/>
          </a:xfrm>
        </p:spPr>
        <p:txBody>
          <a:bodyPr/>
          <a:lstStyle/>
          <a:p>
            <a:r>
              <a:rPr lang="en-US"/>
              <a:t>Click to edit Master title style</a:t>
            </a:r>
            <a:endParaRPr lang="en-US" dirty="0"/>
          </a:p>
        </p:txBody>
      </p:sp>
      <p:sp>
        <p:nvSpPr>
          <p:cNvPr id="3" name="Text Placeholder 2"/>
          <p:cNvSpPr>
            <a:spLocks noGrp="1"/>
          </p:cNvSpPr>
          <p:nvPr>
            <p:ph type="body" idx="1"/>
          </p:nvPr>
        </p:nvSpPr>
        <p:spPr>
          <a:xfrm>
            <a:off x="1097280" y="1341850"/>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1097280" y="2162086"/>
            <a:ext cx="4937760" cy="379844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217920" y="1341850"/>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217920" y="2162086"/>
            <a:ext cx="4937760" cy="379844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Slide Number Placeholder 8"/>
          <p:cNvSpPr>
            <a:spLocks noGrp="1"/>
          </p:cNvSpPr>
          <p:nvPr>
            <p:ph type="sldNum" sz="quarter" idx="12"/>
          </p:nvPr>
        </p:nvSpPr>
        <p:spPr/>
        <p:txBody>
          <a:bodyPr/>
          <a:lstStyle/>
          <a:p>
            <a:pPr marL="0" marR="0" lvl="0" indent="0" algn="r" rtl="0">
              <a:spcBef>
                <a:spcPts val="0"/>
              </a:spcBef>
              <a:spcAft>
                <a:spcPts val="0"/>
              </a:spcAft>
              <a:buNone/>
            </a:pPr>
            <a:fld id="{00000000-1234-1234-1234-123412341234}" type="slidenum">
              <a:rPr lang="en-US" sz="1200" smtClean="0">
                <a:solidFill>
                  <a:srgbClr val="888888"/>
                </a:solidFill>
                <a:latin typeface="Calibri"/>
                <a:ea typeface="Calibri"/>
                <a:cs typeface="Calibri"/>
                <a:sym typeface="Calibri"/>
              </a:rPr>
              <a:t>‹#›</a:t>
            </a:fld>
            <a:endParaRPr lang="en-US" sz="1200">
              <a:solidFill>
                <a:srgbClr val="888888"/>
              </a:solidFill>
              <a:latin typeface="Calibri"/>
              <a:ea typeface="Calibri"/>
              <a:cs typeface="Calibri"/>
              <a:sym typeface="Calibri"/>
            </a:endParaRPr>
          </a:p>
        </p:txBody>
      </p:sp>
      <p:sp>
        <p:nvSpPr>
          <p:cNvPr id="11" name="Footer Placeholder 4">
            <a:extLst>
              <a:ext uri="{FF2B5EF4-FFF2-40B4-BE49-F238E27FC236}">
                <a16:creationId xmlns:a16="http://schemas.microsoft.com/office/drawing/2014/main" id="{A9716D0C-F51E-4E7B-A410-351E8736D9EF}"/>
              </a:ext>
            </a:extLst>
          </p:cNvPr>
          <p:cNvSpPr>
            <a:spLocks noGrp="1"/>
          </p:cNvSpPr>
          <p:nvPr>
            <p:ph type="ftr" sz="quarter" idx="13"/>
          </p:nvPr>
        </p:nvSpPr>
        <p:spPr>
          <a:xfrm>
            <a:off x="109607" y="6492875"/>
            <a:ext cx="4822804" cy="365125"/>
          </a:xfrm>
          <a:prstGeom prst="rect">
            <a:avLst/>
          </a:prstGeom>
        </p:spPr>
        <p:txBody>
          <a:bodyPr vert="horz" lIns="91440" tIns="45720" rIns="91440" bIns="45720" rtlCol="0" anchor="ctr"/>
          <a:lstStyle>
            <a:lvl1pPr algn="l">
              <a:defRPr sz="900" cap="all" baseline="0">
                <a:solidFill>
                  <a:schemeClr val="tx1"/>
                </a:solidFill>
              </a:defRPr>
            </a:lvl1pPr>
          </a:lstStyle>
          <a:p>
            <a:r>
              <a:rPr lang="en-US" dirty="0"/>
              <a:t>Dell Alliance skills Mastery – Joint Partner business planning</a:t>
            </a:r>
          </a:p>
          <a:p>
            <a:endParaRPr lang="en-US" dirty="0"/>
          </a:p>
        </p:txBody>
      </p:sp>
    </p:spTree>
    <p:extLst>
      <p:ext uri="{BB962C8B-B14F-4D97-AF65-F5344CB8AC3E}">
        <p14:creationId xmlns:p14="http://schemas.microsoft.com/office/powerpoint/2010/main" val="35851562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5" name="Slide Number Placeholder 4"/>
          <p:cNvSpPr>
            <a:spLocks noGrp="1"/>
          </p:cNvSpPr>
          <p:nvPr>
            <p:ph type="sldNum" sz="quarter" idx="12"/>
          </p:nvPr>
        </p:nvSpPr>
        <p:spPr/>
        <p:txBody>
          <a:bodyPr/>
          <a:lstStyle/>
          <a:p>
            <a:pPr marL="0" marR="0" lvl="0" indent="0" algn="r" rtl="0">
              <a:spcBef>
                <a:spcPts val="0"/>
              </a:spcBef>
              <a:spcAft>
                <a:spcPts val="0"/>
              </a:spcAft>
              <a:buNone/>
            </a:pPr>
            <a:fld id="{00000000-1234-1234-1234-123412341234}" type="slidenum">
              <a:rPr lang="en-US" sz="1200" smtClean="0">
                <a:solidFill>
                  <a:srgbClr val="888888"/>
                </a:solidFill>
                <a:latin typeface="Calibri"/>
                <a:ea typeface="Calibri"/>
                <a:cs typeface="Calibri"/>
                <a:sym typeface="Calibri"/>
              </a:rPr>
              <a:t>‹#›</a:t>
            </a:fld>
            <a:endParaRPr lang="en-US" sz="1200">
              <a:solidFill>
                <a:srgbClr val="888888"/>
              </a:solidFill>
              <a:latin typeface="Calibri"/>
              <a:ea typeface="Calibri"/>
              <a:cs typeface="Calibri"/>
              <a:sym typeface="Calibri"/>
            </a:endParaRPr>
          </a:p>
        </p:txBody>
      </p:sp>
      <p:sp>
        <p:nvSpPr>
          <p:cNvPr id="4" name="Footer Placeholder 4">
            <a:extLst>
              <a:ext uri="{FF2B5EF4-FFF2-40B4-BE49-F238E27FC236}">
                <a16:creationId xmlns:a16="http://schemas.microsoft.com/office/drawing/2014/main" id="{6A64C52B-2AC9-4BE9-9402-6C337E3A757B}"/>
              </a:ext>
            </a:extLst>
          </p:cNvPr>
          <p:cNvSpPr>
            <a:spLocks noGrp="1"/>
          </p:cNvSpPr>
          <p:nvPr>
            <p:ph type="ftr" sz="quarter" idx="3"/>
          </p:nvPr>
        </p:nvSpPr>
        <p:spPr>
          <a:xfrm>
            <a:off x="109607" y="6492875"/>
            <a:ext cx="4822804" cy="365125"/>
          </a:xfrm>
          <a:prstGeom prst="rect">
            <a:avLst/>
          </a:prstGeom>
        </p:spPr>
        <p:txBody>
          <a:bodyPr vert="horz" lIns="91440" tIns="45720" rIns="91440" bIns="45720" rtlCol="0" anchor="ctr"/>
          <a:lstStyle>
            <a:lvl1pPr algn="l">
              <a:defRPr sz="900" cap="all" baseline="0">
                <a:solidFill>
                  <a:schemeClr val="tx1"/>
                </a:solidFill>
              </a:defRPr>
            </a:lvl1pPr>
          </a:lstStyle>
          <a:p>
            <a:r>
              <a:rPr lang="en-US" dirty="0"/>
              <a:t>Dell Alliance skills Mastery – Joint Partner business planning</a:t>
            </a:r>
          </a:p>
          <a:p>
            <a:endParaRPr lang="en-US" dirty="0"/>
          </a:p>
        </p:txBody>
      </p:sp>
    </p:spTree>
    <p:extLst>
      <p:ext uri="{BB962C8B-B14F-4D97-AF65-F5344CB8AC3E}">
        <p14:creationId xmlns:p14="http://schemas.microsoft.com/office/powerpoint/2010/main" val="3466003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1_Blank">
    <p:spTree>
      <p:nvGrpSpPr>
        <p:cNvPr id="1" name=""/>
        <p:cNvGrpSpPr/>
        <p:nvPr/>
      </p:nvGrpSpPr>
      <p:grpSpPr>
        <a:xfrm>
          <a:off x="0" y="0"/>
          <a:ext cx="0" cy="0"/>
          <a:chOff x="0" y="0"/>
          <a:chExt cx="0" cy="0"/>
        </a:xfrm>
      </p:grpSpPr>
      <p:sp>
        <p:nvSpPr>
          <p:cNvPr id="5" name="Rectangle 4"/>
          <p:cNvSpPr/>
          <p:nvPr/>
        </p:nvSpPr>
        <p:spPr>
          <a:xfrm>
            <a:off x="3175" y="6400800"/>
            <a:ext cx="12188825" cy="457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dirty="0"/>
          </a:p>
        </p:txBody>
      </p:sp>
      <p:sp>
        <p:nvSpPr>
          <p:cNvPr id="6" name="Rectangle 5"/>
          <p:cNvSpPr/>
          <p:nvPr/>
        </p:nvSpPr>
        <p:spPr>
          <a:xfrm>
            <a:off x="15" y="6334316"/>
            <a:ext cx="12188825" cy="6400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Slide Number Placeholder 8"/>
          <p:cNvSpPr>
            <a:spLocks noGrp="1"/>
          </p:cNvSpPr>
          <p:nvPr>
            <p:ph type="sldNum" sz="quarter" idx="12"/>
          </p:nvPr>
        </p:nvSpPr>
        <p:spPr/>
        <p:txBody>
          <a:bodyPr/>
          <a:lstStyle>
            <a:lvl1pPr>
              <a:defRPr>
                <a:solidFill>
                  <a:schemeClr val="bg1">
                    <a:lumMod val="50000"/>
                  </a:schemeClr>
                </a:solidFill>
              </a:defRPr>
            </a:lvl1pPr>
          </a:lstStyle>
          <a:p>
            <a:fld id="{8E8F0D75-EE19-4CF6-A81E-6DB9D5798B32}" type="slidenum">
              <a:rPr lang="en-US" smtClean="0"/>
              <a:pPr/>
              <a:t>‹#›</a:t>
            </a:fld>
            <a:endParaRPr lang="en-US" dirty="0"/>
          </a:p>
        </p:txBody>
      </p:sp>
      <p:sp>
        <p:nvSpPr>
          <p:cNvPr id="7" name="Footer Placeholder 4">
            <a:extLst>
              <a:ext uri="{FF2B5EF4-FFF2-40B4-BE49-F238E27FC236}">
                <a16:creationId xmlns:a16="http://schemas.microsoft.com/office/drawing/2014/main" id="{A24BB364-BACC-4857-8CAC-8118E2DBCB14}"/>
              </a:ext>
            </a:extLst>
          </p:cNvPr>
          <p:cNvSpPr>
            <a:spLocks noGrp="1"/>
          </p:cNvSpPr>
          <p:nvPr>
            <p:ph type="ftr" sz="quarter" idx="3"/>
          </p:nvPr>
        </p:nvSpPr>
        <p:spPr>
          <a:xfrm>
            <a:off x="109607" y="6492875"/>
            <a:ext cx="4822804" cy="365125"/>
          </a:xfrm>
          <a:prstGeom prst="rect">
            <a:avLst/>
          </a:prstGeom>
        </p:spPr>
        <p:txBody>
          <a:bodyPr vert="horz" lIns="91440" tIns="45720" rIns="91440" bIns="45720" rtlCol="0" anchor="ctr"/>
          <a:lstStyle>
            <a:lvl1pPr algn="l">
              <a:defRPr sz="900" cap="all" baseline="0">
                <a:solidFill>
                  <a:schemeClr val="tx1"/>
                </a:solidFill>
              </a:defRPr>
            </a:lvl1pPr>
          </a:lstStyle>
          <a:p>
            <a:r>
              <a:rPr lang="en-US" dirty="0"/>
              <a:t>Dell Alliance skills Mastery – Joint Partner business planning</a:t>
            </a:r>
          </a:p>
        </p:txBody>
      </p:sp>
      <p:sp>
        <p:nvSpPr>
          <p:cNvPr id="8" name="Title Placeholder 1">
            <a:extLst>
              <a:ext uri="{FF2B5EF4-FFF2-40B4-BE49-F238E27FC236}">
                <a16:creationId xmlns:a16="http://schemas.microsoft.com/office/drawing/2014/main" id="{E094B1E5-1530-4CE4-8251-743F71F70C99}"/>
              </a:ext>
            </a:extLst>
          </p:cNvPr>
          <p:cNvSpPr>
            <a:spLocks noGrp="1"/>
          </p:cNvSpPr>
          <p:nvPr>
            <p:ph type="title"/>
          </p:nvPr>
        </p:nvSpPr>
        <p:spPr>
          <a:xfrm>
            <a:off x="5188944" y="286603"/>
            <a:ext cx="5966735" cy="704709"/>
          </a:xfrm>
          <a:prstGeom prst="rect">
            <a:avLst/>
          </a:prstGeom>
        </p:spPr>
        <p:txBody>
          <a:bodyPr vert="horz" lIns="91440" tIns="45720" rIns="91440" bIns="45720" rtlCol="0" anchor="b">
            <a:normAutofit/>
          </a:bodyPr>
          <a:lstStyle/>
          <a:p>
            <a:r>
              <a:rPr lang="en-US"/>
              <a:t>Click to edit Master title style</a:t>
            </a:r>
            <a:endParaRPr lang="en-US" dirty="0"/>
          </a:p>
        </p:txBody>
      </p:sp>
      <p:cxnSp>
        <p:nvCxnSpPr>
          <p:cNvPr id="10" name="Straight Connector 9">
            <a:extLst>
              <a:ext uri="{FF2B5EF4-FFF2-40B4-BE49-F238E27FC236}">
                <a16:creationId xmlns:a16="http://schemas.microsoft.com/office/drawing/2014/main" id="{4BF59692-0A98-4601-8FF0-367ABCBC2F68}"/>
              </a:ext>
            </a:extLst>
          </p:cNvPr>
          <p:cNvCxnSpPr>
            <a:cxnSpLocks/>
          </p:cNvCxnSpPr>
          <p:nvPr/>
        </p:nvCxnSpPr>
        <p:spPr>
          <a:xfrm>
            <a:off x="5145450" y="1156731"/>
            <a:ext cx="5912492"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 name="Content Placeholder 3">
            <a:extLst>
              <a:ext uri="{FF2B5EF4-FFF2-40B4-BE49-F238E27FC236}">
                <a16:creationId xmlns:a16="http://schemas.microsoft.com/office/drawing/2014/main" id="{FF18E8DC-F9DE-4C1B-A9AF-B8448C456CAA}"/>
              </a:ext>
            </a:extLst>
          </p:cNvPr>
          <p:cNvSpPr>
            <a:spLocks noGrp="1"/>
          </p:cNvSpPr>
          <p:nvPr>
            <p:ph sz="quarter" idx="13"/>
          </p:nvPr>
        </p:nvSpPr>
        <p:spPr>
          <a:xfrm>
            <a:off x="5211763" y="1465263"/>
            <a:ext cx="6080125" cy="461645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Picture Placeholder 12">
            <a:extLst>
              <a:ext uri="{FF2B5EF4-FFF2-40B4-BE49-F238E27FC236}">
                <a16:creationId xmlns:a16="http://schemas.microsoft.com/office/drawing/2014/main" id="{826956D0-6CA0-4C96-BDFE-E8A3321D7942}"/>
              </a:ext>
            </a:extLst>
          </p:cNvPr>
          <p:cNvSpPr>
            <a:spLocks noGrp="1"/>
          </p:cNvSpPr>
          <p:nvPr>
            <p:ph type="pic" sz="quarter" idx="14"/>
          </p:nvPr>
        </p:nvSpPr>
        <p:spPr>
          <a:xfrm>
            <a:off x="1" y="0"/>
            <a:ext cx="5155894" cy="6334125"/>
          </a:xfrm>
        </p:spPr>
        <p:txBody>
          <a:bodyPr/>
          <a:lstStyle/>
          <a:p>
            <a:r>
              <a:rPr lang="en-US"/>
              <a:t>Click icon to add picture</a:t>
            </a:r>
          </a:p>
        </p:txBody>
      </p:sp>
      <p:pic>
        <p:nvPicPr>
          <p:cNvPr id="12" name="Picture 11">
            <a:extLst>
              <a:ext uri="{FF2B5EF4-FFF2-40B4-BE49-F238E27FC236}">
                <a16:creationId xmlns:a16="http://schemas.microsoft.com/office/drawing/2014/main" id="{C91840A7-CE7E-4CE8-8FB7-5B88E8A2552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610871" y="6451024"/>
            <a:ext cx="1874973" cy="351558"/>
          </a:xfrm>
          <a:prstGeom prst="rect">
            <a:avLst/>
          </a:prstGeom>
        </p:spPr>
      </p:pic>
    </p:spTree>
    <p:extLst>
      <p:ext uri="{BB962C8B-B14F-4D97-AF65-F5344CB8AC3E}">
        <p14:creationId xmlns:p14="http://schemas.microsoft.com/office/powerpoint/2010/main" val="10918304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5" name="Rectangle 4"/>
          <p:cNvSpPr/>
          <p:nvPr/>
        </p:nvSpPr>
        <p:spPr>
          <a:xfrm>
            <a:off x="3175" y="6400800"/>
            <a:ext cx="12188825" cy="457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5" y="6334316"/>
            <a:ext cx="12188825" cy="6400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Slide Number Placeholder 8"/>
          <p:cNvSpPr>
            <a:spLocks noGrp="1"/>
          </p:cNvSpPr>
          <p:nvPr>
            <p:ph type="sldNum" sz="quarter" idx="12"/>
          </p:nvPr>
        </p:nvSpPr>
        <p:spPr/>
        <p:txBody>
          <a:bodyPr/>
          <a:lstStyle>
            <a:lvl1pPr>
              <a:defRPr>
                <a:solidFill>
                  <a:schemeClr val="bg1">
                    <a:lumMod val="50000"/>
                  </a:schemeClr>
                </a:solidFill>
              </a:defRPr>
            </a:lvl1pPr>
          </a:lstStyle>
          <a:p>
            <a:fld id="{8E8F0D75-EE19-4CF6-A81E-6DB9D5798B32}" type="slidenum">
              <a:rPr lang="en-US" smtClean="0"/>
              <a:pPr/>
              <a:t>‹#›</a:t>
            </a:fld>
            <a:endParaRPr lang="en-US" dirty="0"/>
          </a:p>
        </p:txBody>
      </p:sp>
      <p:sp>
        <p:nvSpPr>
          <p:cNvPr id="7" name="Footer Placeholder 4">
            <a:extLst>
              <a:ext uri="{FF2B5EF4-FFF2-40B4-BE49-F238E27FC236}">
                <a16:creationId xmlns:a16="http://schemas.microsoft.com/office/drawing/2014/main" id="{A24BB364-BACC-4857-8CAC-8118E2DBCB14}"/>
              </a:ext>
            </a:extLst>
          </p:cNvPr>
          <p:cNvSpPr>
            <a:spLocks noGrp="1"/>
          </p:cNvSpPr>
          <p:nvPr>
            <p:ph type="ftr" sz="quarter" idx="3"/>
          </p:nvPr>
        </p:nvSpPr>
        <p:spPr>
          <a:xfrm>
            <a:off x="109607" y="6492875"/>
            <a:ext cx="4822804" cy="365125"/>
          </a:xfrm>
          <a:prstGeom prst="rect">
            <a:avLst/>
          </a:prstGeom>
        </p:spPr>
        <p:txBody>
          <a:bodyPr vert="horz" lIns="91440" tIns="45720" rIns="91440" bIns="45720" rtlCol="0" anchor="ctr"/>
          <a:lstStyle>
            <a:lvl1pPr algn="l">
              <a:defRPr sz="900" cap="all" baseline="0">
                <a:solidFill>
                  <a:schemeClr val="tx1"/>
                </a:solidFill>
              </a:defRPr>
            </a:lvl1pPr>
          </a:lstStyle>
          <a:p>
            <a:r>
              <a:rPr lang="en-US" dirty="0"/>
              <a:t>Dell Alliance skills Mastery – Joint Partner business planning</a:t>
            </a:r>
          </a:p>
        </p:txBody>
      </p:sp>
      <p:pic>
        <p:nvPicPr>
          <p:cNvPr id="8" name="Picture 7">
            <a:extLst>
              <a:ext uri="{FF2B5EF4-FFF2-40B4-BE49-F238E27FC236}">
                <a16:creationId xmlns:a16="http://schemas.microsoft.com/office/drawing/2014/main" id="{317C1119-5D6D-4275-8B57-2C49889D38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610871" y="6451024"/>
            <a:ext cx="1874973" cy="351558"/>
          </a:xfrm>
          <a:prstGeom prst="rect">
            <a:avLst/>
          </a:prstGeom>
        </p:spPr>
      </p:pic>
    </p:spTree>
    <p:extLst>
      <p:ext uri="{BB962C8B-B14F-4D97-AF65-F5344CB8AC3E}">
        <p14:creationId xmlns:p14="http://schemas.microsoft.com/office/powerpoint/2010/main" val="22091192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2_Blank">
    <p:spTree>
      <p:nvGrpSpPr>
        <p:cNvPr id="1" name=""/>
        <p:cNvGrpSpPr/>
        <p:nvPr/>
      </p:nvGrpSpPr>
      <p:grpSpPr>
        <a:xfrm>
          <a:off x="0" y="0"/>
          <a:ext cx="0" cy="0"/>
          <a:chOff x="0" y="0"/>
          <a:chExt cx="0" cy="0"/>
        </a:xfrm>
      </p:grpSpPr>
      <p:sp>
        <p:nvSpPr>
          <p:cNvPr id="5" name="Rectangle 4"/>
          <p:cNvSpPr/>
          <p:nvPr/>
        </p:nvSpPr>
        <p:spPr>
          <a:xfrm>
            <a:off x="3175" y="6400800"/>
            <a:ext cx="12188825" cy="457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5" y="6334316"/>
            <a:ext cx="12188825" cy="6400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Slide Number Placeholder 8"/>
          <p:cNvSpPr>
            <a:spLocks noGrp="1"/>
          </p:cNvSpPr>
          <p:nvPr>
            <p:ph type="sldNum" sz="quarter" idx="12"/>
          </p:nvPr>
        </p:nvSpPr>
        <p:spPr/>
        <p:txBody>
          <a:bodyPr/>
          <a:lstStyle>
            <a:lvl1pPr>
              <a:defRPr>
                <a:solidFill>
                  <a:schemeClr val="bg1">
                    <a:lumMod val="50000"/>
                  </a:schemeClr>
                </a:solidFill>
              </a:defRPr>
            </a:lvl1pPr>
          </a:lstStyle>
          <a:p>
            <a:fld id="{8E8F0D75-EE19-4CF6-A81E-6DB9D5798B32}" type="slidenum">
              <a:rPr lang="en-US" smtClean="0"/>
              <a:pPr/>
              <a:t>‹#›</a:t>
            </a:fld>
            <a:endParaRPr lang="en-US" dirty="0"/>
          </a:p>
        </p:txBody>
      </p:sp>
      <p:sp>
        <p:nvSpPr>
          <p:cNvPr id="7" name="Footer Placeholder 4">
            <a:extLst>
              <a:ext uri="{FF2B5EF4-FFF2-40B4-BE49-F238E27FC236}">
                <a16:creationId xmlns:a16="http://schemas.microsoft.com/office/drawing/2014/main" id="{A24BB364-BACC-4857-8CAC-8118E2DBCB14}"/>
              </a:ext>
            </a:extLst>
          </p:cNvPr>
          <p:cNvSpPr>
            <a:spLocks noGrp="1"/>
          </p:cNvSpPr>
          <p:nvPr>
            <p:ph type="ftr" sz="quarter" idx="3"/>
          </p:nvPr>
        </p:nvSpPr>
        <p:spPr>
          <a:xfrm>
            <a:off x="109607" y="6492875"/>
            <a:ext cx="4822804" cy="365125"/>
          </a:xfrm>
          <a:prstGeom prst="rect">
            <a:avLst/>
          </a:prstGeom>
        </p:spPr>
        <p:txBody>
          <a:bodyPr vert="horz" lIns="91440" tIns="45720" rIns="91440" bIns="45720" rtlCol="0" anchor="ctr"/>
          <a:lstStyle>
            <a:lvl1pPr algn="l">
              <a:defRPr sz="900" cap="all" baseline="0">
                <a:solidFill>
                  <a:schemeClr val="tx1"/>
                </a:solidFill>
              </a:defRPr>
            </a:lvl1pPr>
          </a:lstStyle>
          <a:p>
            <a:r>
              <a:rPr lang="en-US" dirty="0"/>
              <a:t>Dell Alliance skills Mastery – Joint Partner business planning</a:t>
            </a:r>
          </a:p>
        </p:txBody>
      </p:sp>
      <p:sp>
        <p:nvSpPr>
          <p:cNvPr id="8" name="Shape 1756">
            <a:extLst>
              <a:ext uri="{FF2B5EF4-FFF2-40B4-BE49-F238E27FC236}">
                <a16:creationId xmlns:a16="http://schemas.microsoft.com/office/drawing/2014/main" id="{C6E51B02-C32C-4CF2-8AAB-CA876BE88D36}"/>
              </a:ext>
            </a:extLst>
          </p:cNvPr>
          <p:cNvSpPr txBox="1">
            <a:spLocks noGrp="1"/>
          </p:cNvSpPr>
          <p:nvPr>
            <p:ph type="title"/>
          </p:nvPr>
        </p:nvSpPr>
        <p:spPr>
          <a:xfrm>
            <a:off x="599277" y="1788049"/>
            <a:ext cx="3212559" cy="2999700"/>
          </a:xfrm>
          <a:prstGeom prst="rect">
            <a:avLst/>
          </a:prstGeom>
          <a:noFill/>
          <a:ln>
            <a:noFill/>
          </a:ln>
        </p:spPr>
        <p:txBody>
          <a:bodyPr wrap="square" lIns="121900" tIns="121900" rIns="121900" bIns="121900" anchor="ctr" anchorCtr="0"/>
          <a:lstStyle>
            <a:lvl1pPr lvl="0" algn="r">
              <a:lnSpc>
                <a:spcPct val="100000"/>
              </a:lnSpc>
              <a:spcBef>
                <a:spcPts val="0"/>
              </a:spcBef>
              <a:spcAft>
                <a:spcPts val="0"/>
              </a:spcAft>
              <a:buNone/>
              <a:defRPr sz="3200" b="1">
                <a:solidFill>
                  <a:srgbClr val="6F6F6F"/>
                </a:solidFill>
              </a:defRPr>
            </a:lvl1pPr>
            <a:lvl2pPr lvl="1" algn="r">
              <a:lnSpc>
                <a:spcPct val="100000"/>
              </a:lnSpc>
              <a:spcBef>
                <a:spcPts val="0"/>
              </a:spcBef>
              <a:spcAft>
                <a:spcPts val="0"/>
              </a:spcAft>
              <a:buNone/>
              <a:defRPr sz="3200" b="1">
                <a:solidFill>
                  <a:schemeClr val="dk1"/>
                </a:solidFill>
              </a:defRPr>
            </a:lvl2pPr>
            <a:lvl3pPr lvl="2" algn="r">
              <a:lnSpc>
                <a:spcPct val="100000"/>
              </a:lnSpc>
              <a:spcBef>
                <a:spcPts val="0"/>
              </a:spcBef>
              <a:spcAft>
                <a:spcPts val="0"/>
              </a:spcAft>
              <a:buNone/>
              <a:defRPr sz="3200" b="1">
                <a:solidFill>
                  <a:schemeClr val="dk1"/>
                </a:solidFill>
              </a:defRPr>
            </a:lvl3pPr>
            <a:lvl4pPr lvl="3" algn="r">
              <a:lnSpc>
                <a:spcPct val="100000"/>
              </a:lnSpc>
              <a:spcBef>
                <a:spcPts val="0"/>
              </a:spcBef>
              <a:spcAft>
                <a:spcPts val="0"/>
              </a:spcAft>
              <a:buNone/>
              <a:defRPr sz="3200" b="1">
                <a:solidFill>
                  <a:schemeClr val="dk1"/>
                </a:solidFill>
              </a:defRPr>
            </a:lvl4pPr>
            <a:lvl5pPr lvl="4" algn="r">
              <a:lnSpc>
                <a:spcPct val="100000"/>
              </a:lnSpc>
              <a:spcBef>
                <a:spcPts val="0"/>
              </a:spcBef>
              <a:spcAft>
                <a:spcPts val="0"/>
              </a:spcAft>
              <a:buNone/>
              <a:defRPr sz="3200" b="1">
                <a:solidFill>
                  <a:schemeClr val="dk1"/>
                </a:solidFill>
              </a:defRPr>
            </a:lvl5pPr>
            <a:lvl6pPr lvl="5" algn="r">
              <a:lnSpc>
                <a:spcPct val="100000"/>
              </a:lnSpc>
              <a:spcBef>
                <a:spcPts val="0"/>
              </a:spcBef>
              <a:spcAft>
                <a:spcPts val="0"/>
              </a:spcAft>
              <a:buNone/>
              <a:defRPr sz="3200" b="1">
                <a:solidFill>
                  <a:schemeClr val="dk1"/>
                </a:solidFill>
              </a:defRPr>
            </a:lvl6pPr>
            <a:lvl7pPr lvl="6" algn="r">
              <a:lnSpc>
                <a:spcPct val="100000"/>
              </a:lnSpc>
              <a:spcBef>
                <a:spcPts val="0"/>
              </a:spcBef>
              <a:spcAft>
                <a:spcPts val="0"/>
              </a:spcAft>
              <a:buNone/>
              <a:defRPr sz="3200" b="1">
                <a:solidFill>
                  <a:schemeClr val="dk1"/>
                </a:solidFill>
              </a:defRPr>
            </a:lvl7pPr>
            <a:lvl8pPr lvl="7" algn="r">
              <a:lnSpc>
                <a:spcPct val="100000"/>
              </a:lnSpc>
              <a:spcBef>
                <a:spcPts val="0"/>
              </a:spcBef>
              <a:spcAft>
                <a:spcPts val="0"/>
              </a:spcAft>
              <a:buNone/>
              <a:defRPr sz="3200" b="1">
                <a:solidFill>
                  <a:schemeClr val="dk1"/>
                </a:solidFill>
              </a:defRPr>
            </a:lvl8pPr>
            <a:lvl9pPr lvl="8" algn="r">
              <a:lnSpc>
                <a:spcPct val="100000"/>
              </a:lnSpc>
              <a:spcBef>
                <a:spcPts val="0"/>
              </a:spcBef>
              <a:spcAft>
                <a:spcPts val="0"/>
              </a:spcAft>
              <a:buNone/>
              <a:defRPr sz="3200" b="1">
                <a:solidFill>
                  <a:schemeClr val="dk1"/>
                </a:solidFill>
              </a:defRPr>
            </a:lvl9pPr>
          </a:lstStyle>
          <a:p>
            <a:r>
              <a:rPr lang="en-US"/>
              <a:t>Click to edit Master title style</a:t>
            </a:r>
            <a:endParaRPr dirty="0"/>
          </a:p>
        </p:txBody>
      </p:sp>
      <p:sp>
        <p:nvSpPr>
          <p:cNvPr id="10" name="Shape 1757">
            <a:extLst>
              <a:ext uri="{FF2B5EF4-FFF2-40B4-BE49-F238E27FC236}">
                <a16:creationId xmlns:a16="http://schemas.microsoft.com/office/drawing/2014/main" id="{6D8C2003-C606-4A59-96F2-CA7504AA7515}"/>
              </a:ext>
            </a:extLst>
          </p:cNvPr>
          <p:cNvSpPr txBox="1">
            <a:spLocks noGrp="1"/>
          </p:cNvSpPr>
          <p:nvPr>
            <p:ph type="body" idx="1"/>
          </p:nvPr>
        </p:nvSpPr>
        <p:spPr>
          <a:xfrm>
            <a:off x="4825389" y="1015849"/>
            <a:ext cx="6720288" cy="4544100"/>
          </a:xfrm>
          <a:prstGeom prst="rect">
            <a:avLst/>
          </a:prstGeom>
          <a:noFill/>
          <a:ln>
            <a:noFill/>
          </a:ln>
        </p:spPr>
        <p:txBody>
          <a:bodyPr wrap="square" lIns="121900" tIns="121900" rIns="121900" bIns="121900" anchor="ctr" anchorCtr="0"/>
          <a:lstStyle>
            <a:lvl1pPr marL="457200" lvl="0" indent="-349250" algn="l">
              <a:lnSpc>
                <a:spcPct val="115000"/>
              </a:lnSpc>
              <a:spcBef>
                <a:spcPts val="0"/>
              </a:spcBef>
              <a:spcAft>
                <a:spcPts val="0"/>
              </a:spcAft>
              <a:buClr>
                <a:srgbClr val="6F6F6F"/>
              </a:buClr>
              <a:buSzPts val="1900"/>
              <a:buChar char="●"/>
              <a:defRPr sz="1900">
                <a:solidFill>
                  <a:srgbClr val="6F6F6F"/>
                </a:solidFill>
              </a:defRPr>
            </a:lvl1pPr>
            <a:lvl2pPr marL="914400" lvl="1" indent="-330200" algn="l">
              <a:lnSpc>
                <a:spcPct val="115000"/>
              </a:lnSpc>
              <a:spcBef>
                <a:spcPts val="0"/>
              </a:spcBef>
              <a:spcAft>
                <a:spcPts val="0"/>
              </a:spcAft>
              <a:buClr>
                <a:schemeClr val="dk2"/>
              </a:buClr>
              <a:buSzPts val="1600"/>
              <a:buChar char="○"/>
              <a:defRPr sz="1600">
                <a:solidFill>
                  <a:schemeClr val="dk2"/>
                </a:solidFill>
              </a:defRPr>
            </a:lvl2pPr>
            <a:lvl3pPr marL="1371600" lvl="2" indent="-330200" algn="l">
              <a:lnSpc>
                <a:spcPct val="115000"/>
              </a:lnSpc>
              <a:spcBef>
                <a:spcPts val="0"/>
              </a:spcBef>
              <a:spcAft>
                <a:spcPts val="0"/>
              </a:spcAft>
              <a:buClr>
                <a:schemeClr val="dk2"/>
              </a:buClr>
              <a:buSzPts val="1600"/>
              <a:buChar char="■"/>
              <a:defRPr sz="1600">
                <a:solidFill>
                  <a:schemeClr val="dk2"/>
                </a:solidFill>
              </a:defRPr>
            </a:lvl3pPr>
            <a:lvl4pPr marL="1828800" lvl="3" indent="-330200" algn="l">
              <a:lnSpc>
                <a:spcPct val="115000"/>
              </a:lnSpc>
              <a:spcBef>
                <a:spcPts val="0"/>
              </a:spcBef>
              <a:spcAft>
                <a:spcPts val="0"/>
              </a:spcAft>
              <a:buClr>
                <a:schemeClr val="dk2"/>
              </a:buClr>
              <a:buSzPts val="1600"/>
              <a:buChar char="●"/>
              <a:defRPr sz="1600">
                <a:solidFill>
                  <a:schemeClr val="dk2"/>
                </a:solidFill>
              </a:defRPr>
            </a:lvl4pPr>
            <a:lvl5pPr marL="2286000" lvl="4" indent="-330200" algn="l">
              <a:lnSpc>
                <a:spcPct val="115000"/>
              </a:lnSpc>
              <a:spcBef>
                <a:spcPts val="0"/>
              </a:spcBef>
              <a:spcAft>
                <a:spcPts val="0"/>
              </a:spcAft>
              <a:buClr>
                <a:schemeClr val="dk2"/>
              </a:buClr>
              <a:buSzPts val="1600"/>
              <a:buChar char="○"/>
              <a:defRPr sz="1600">
                <a:solidFill>
                  <a:schemeClr val="dk2"/>
                </a:solidFill>
              </a:defRPr>
            </a:lvl5pPr>
            <a:lvl6pPr marL="2743200" lvl="5" indent="-330200" algn="l">
              <a:lnSpc>
                <a:spcPct val="115000"/>
              </a:lnSpc>
              <a:spcBef>
                <a:spcPts val="0"/>
              </a:spcBef>
              <a:spcAft>
                <a:spcPts val="0"/>
              </a:spcAft>
              <a:buClr>
                <a:schemeClr val="dk2"/>
              </a:buClr>
              <a:buSzPts val="1600"/>
              <a:buChar char="■"/>
              <a:defRPr sz="1600">
                <a:solidFill>
                  <a:schemeClr val="dk2"/>
                </a:solidFill>
              </a:defRPr>
            </a:lvl6pPr>
            <a:lvl7pPr marL="3200400" lvl="6" indent="-330200" algn="l">
              <a:lnSpc>
                <a:spcPct val="115000"/>
              </a:lnSpc>
              <a:spcBef>
                <a:spcPts val="0"/>
              </a:spcBef>
              <a:spcAft>
                <a:spcPts val="0"/>
              </a:spcAft>
              <a:buClr>
                <a:schemeClr val="dk2"/>
              </a:buClr>
              <a:buSzPts val="1600"/>
              <a:buChar char="●"/>
              <a:defRPr sz="1600">
                <a:solidFill>
                  <a:schemeClr val="dk2"/>
                </a:solidFill>
              </a:defRPr>
            </a:lvl7pPr>
            <a:lvl8pPr marL="3657600" lvl="7" indent="-330200" algn="l">
              <a:lnSpc>
                <a:spcPct val="115000"/>
              </a:lnSpc>
              <a:spcBef>
                <a:spcPts val="0"/>
              </a:spcBef>
              <a:spcAft>
                <a:spcPts val="0"/>
              </a:spcAft>
              <a:buClr>
                <a:schemeClr val="dk2"/>
              </a:buClr>
              <a:buSzPts val="1600"/>
              <a:buChar char="○"/>
              <a:defRPr sz="1600">
                <a:solidFill>
                  <a:schemeClr val="dk2"/>
                </a:solidFill>
              </a:defRPr>
            </a:lvl8pPr>
            <a:lvl9pPr marL="4114800" lvl="8" indent="-330200" algn="l">
              <a:lnSpc>
                <a:spcPct val="115000"/>
              </a:lnSpc>
              <a:spcBef>
                <a:spcPts val="0"/>
              </a:spcBef>
              <a:spcAft>
                <a:spcPts val="0"/>
              </a:spcAft>
              <a:buClr>
                <a:schemeClr val="dk2"/>
              </a:buClr>
              <a:buSzPts val="1600"/>
              <a:buChar char="■"/>
              <a:defRPr sz="1600">
                <a:solidFill>
                  <a:schemeClr val="dk2"/>
                </a:solidFill>
              </a:defRPr>
            </a:lvl9pPr>
          </a:lstStyle>
          <a:p>
            <a:pPr lvl="0"/>
            <a:r>
              <a:rPr lang="en-US"/>
              <a:t>Edit Master text styles</a:t>
            </a:r>
          </a:p>
        </p:txBody>
      </p:sp>
      <p:cxnSp>
        <p:nvCxnSpPr>
          <p:cNvPr id="3" name="Straight Connector 2">
            <a:extLst>
              <a:ext uri="{FF2B5EF4-FFF2-40B4-BE49-F238E27FC236}">
                <a16:creationId xmlns:a16="http://schemas.microsoft.com/office/drawing/2014/main" id="{65BB3533-76E8-48B6-A884-8745B6630B46}"/>
              </a:ext>
            </a:extLst>
          </p:cNvPr>
          <p:cNvCxnSpPr/>
          <p:nvPr/>
        </p:nvCxnSpPr>
        <p:spPr>
          <a:xfrm>
            <a:off x="4296579" y="1630497"/>
            <a:ext cx="0" cy="3172857"/>
          </a:xfrm>
          <a:prstGeom prst="line">
            <a:avLst/>
          </a:prstGeom>
          <a:ln/>
        </p:spPr>
        <p:style>
          <a:lnRef idx="3">
            <a:schemeClr val="accent1"/>
          </a:lnRef>
          <a:fillRef idx="0">
            <a:schemeClr val="accent1"/>
          </a:fillRef>
          <a:effectRef idx="2">
            <a:schemeClr val="accent1"/>
          </a:effectRef>
          <a:fontRef idx="minor">
            <a:schemeClr val="tx1"/>
          </a:fontRef>
        </p:style>
      </p:cxnSp>
      <p:pic>
        <p:nvPicPr>
          <p:cNvPr id="12" name="Picture 11">
            <a:extLst>
              <a:ext uri="{FF2B5EF4-FFF2-40B4-BE49-F238E27FC236}">
                <a16:creationId xmlns:a16="http://schemas.microsoft.com/office/drawing/2014/main" id="{5E3D0710-FD28-425B-9CEB-FC627B963AF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610871" y="6451024"/>
            <a:ext cx="1874973" cy="351558"/>
          </a:xfrm>
          <a:prstGeom prst="rect">
            <a:avLst/>
          </a:prstGeom>
        </p:spPr>
      </p:pic>
    </p:spTree>
    <p:extLst>
      <p:ext uri="{BB962C8B-B14F-4D97-AF65-F5344CB8AC3E}">
        <p14:creationId xmlns:p14="http://schemas.microsoft.com/office/powerpoint/2010/main" val="28434358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p:cNvSpPr/>
          <p:nvPr/>
        </p:nvSpPr>
        <p:spPr>
          <a:xfrm>
            <a:off x="16" y="0"/>
            <a:ext cx="4050791" cy="685800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4040071" y="0"/>
            <a:ext cx="640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594359"/>
            <a:ext cx="3200400" cy="2286000"/>
          </a:xfrm>
        </p:spPr>
        <p:txBody>
          <a:bodyPr anchor="b">
            <a:normAutofit/>
          </a:bodyPr>
          <a:lstStyle>
            <a:lvl1pPr>
              <a:defRPr sz="36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4800600" y="731520"/>
            <a:ext cx="6492240" cy="5257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457200" y="2926080"/>
            <a:ext cx="32004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8E8F0D75-EE19-4CF6-A81E-6DB9D5798B32}" type="slidenum">
              <a:rPr lang="en-US" smtClean="0"/>
              <a:t>‹#›</a:t>
            </a:fld>
            <a:endParaRPr lang="en-US"/>
          </a:p>
        </p:txBody>
      </p:sp>
      <p:sp>
        <p:nvSpPr>
          <p:cNvPr id="12" name="Footer Placeholder 4">
            <a:extLst>
              <a:ext uri="{FF2B5EF4-FFF2-40B4-BE49-F238E27FC236}">
                <a16:creationId xmlns:a16="http://schemas.microsoft.com/office/drawing/2014/main" id="{1737F582-B853-4C4C-A8E6-4BEB5AEAB40B}"/>
              </a:ext>
            </a:extLst>
          </p:cNvPr>
          <p:cNvSpPr>
            <a:spLocks noGrp="1"/>
          </p:cNvSpPr>
          <p:nvPr>
            <p:ph type="ftr" sz="quarter" idx="3"/>
          </p:nvPr>
        </p:nvSpPr>
        <p:spPr>
          <a:xfrm>
            <a:off x="109607" y="6492875"/>
            <a:ext cx="3922566" cy="365125"/>
          </a:xfrm>
          <a:prstGeom prst="rect">
            <a:avLst/>
          </a:prstGeom>
        </p:spPr>
        <p:txBody>
          <a:bodyPr vert="horz" lIns="91440" tIns="45720" rIns="91440" bIns="45720" rtlCol="0" anchor="ctr"/>
          <a:lstStyle>
            <a:lvl1pPr algn="l">
              <a:defRPr sz="900" cap="all" baseline="0">
                <a:solidFill>
                  <a:srgbClr val="FFFFFF"/>
                </a:solidFill>
              </a:defRPr>
            </a:lvl1pPr>
          </a:lstStyle>
          <a:p>
            <a:r>
              <a:rPr lang="en-US" dirty="0"/>
              <a:t>Dell Alliance skills Mastery – Joint Partner business planning</a:t>
            </a:r>
          </a:p>
        </p:txBody>
      </p:sp>
      <p:pic>
        <p:nvPicPr>
          <p:cNvPr id="10" name="Picture 9">
            <a:extLst>
              <a:ext uri="{FF2B5EF4-FFF2-40B4-BE49-F238E27FC236}">
                <a16:creationId xmlns:a16="http://schemas.microsoft.com/office/drawing/2014/main" id="{03AD16E6-84F4-4FF9-8214-2669C6ED734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610871" y="6451024"/>
            <a:ext cx="1874973" cy="351558"/>
          </a:xfrm>
          <a:prstGeom prst="rect">
            <a:avLst/>
          </a:prstGeom>
        </p:spPr>
      </p:pic>
    </p:spTree>
    <p:extLst>
      <p:ext uri="{BB962C8B-B14F-4D97-AF65-F5344CB8AC3E}">
        <p14:creationId xmlns:p14="http://schemas.microsoft.com/office/powerpoint/2010/main" val="25310372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1" y="6414652"/>
            <a:ext cx="12192000" cy="457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0" y="6334316"/>
            <a:ext cx="12192001" cy="6599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097280" y="286603"/>
            <a:ext cx="10058400" cy="704709"/>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97280" y="1367327"/>
            <a:ext cx="10058400" cy="4501767"/>
          </a:xfrm>
          <a:prstGeom prst="rect">
            <a:avLst/>
          </a:prstGeom>
        </p:spPr>
        <p:txBody>
          <a:bodyPr vert="horz" lIns="0" tIns="45720" rIns="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109607" y="6481858"/>
            <a:ext cx="4822804" cy="365125"/>
          </a:xfrm>
          <a:prstGeom prst="rect">
            <a:avLst/>
          </a:prstGeom>
        </p:spPr>
        <p:txBody>
          <a:bodyPr vert="horz" lIns="91440" tIns="45720" rIns="91440" bIns="45720" rtlCol="0" anchor="ctr"/>
          <a:lstStyle>
            <a:lvl1pPr algn="l">
              <a:defRPr sz="900" cap="all" baseline="0">
                <a:solidFill>
                  <a:schemeClr val="tx1"/>
                </a:solidFill>
              </a:defRPr>
            </a:lvl1pPr>
          </a:lstStyle>
          <a:p>
            <a:r>
              <a:rPr lang="en-US" dirty="0"/>
              <a:t>Presentation name</a:t>
            </a:r>
          </a:p>
        </p:txBody>
      </p:sp>
      <p:sp>
        <p:nvSpPr>
          <p:cNvPr id="6" name="Slide Number Placeholder 5"/>
          <p:cNvSpPr>
            <a:spLocks noGrp="1"/>
          </p:cNvSpPr>
          <p:nvPr>
            <p:ph type="sldNum" sz="quarter" idx="4"/>
          </p:nvPr>
        </p:nvSpPr>
        <p:spPr>
          <a:xfrm>
            <a:off x="10733835" y="140007"/>
            <a:ext cx="1312025" cy="365125"/>
          </a:xfrm>
          <a:prstGeom prst="rect">
            <a:avLst/>
          </a:prstGeom>
        </p:spPr>
        <p:txBody>
          <a:bodyPr vert="horz" lIns="91440" tIns="45720" rIns="91440" bIns="45720" rtlCol="0" anchor="ctr"/>
          <a:lstStyle>
            <a:lvl1pPr algn="r">
              <a:defRPr sz="1050">
                <a:solidFill>
                  <a:schemeClr val="tx1"/>
                </a:solidFill>
              </a:defRPr>
            </a:lvl1pPr>
          </a:lstStyle>
          <a:p>
            <a:fld id="{8E8F0D75-EE19-4CF6-A81E-6DB9D5798B32}" type="slidenum">
              <a:rPr lang="en-US" smtClean="0"/>
              <a:pPr/>
              <a:t>‹#›</a:t>
            </a:fld>
            <a:endParaRPr lang="en-US" dirty="0"/>
          </a:p>
        </p:txBody>
      </p:sp>
      <p:cxnSp>
        <p:nvCxnSpPr>
          <p:cNvPr id="10" name="Straight Connector 9"/>
          <p:cNvCxnSpPr/>
          <p:nvPr/>
        </p:nvCxnSpPr>
        <p:spPr>
          <a:xfrm>
            <a:off x="1090982" y="1156731"/>
            <a:ext cx="996696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564CEA80-FC3F-48C5-8C92-C8CBD7D1C82F}"/>
              </a:ext>
            </a:extLst>
          </p:cNvPr>
          <p:cNvPicPr>
            <a:picLocks noChangeAspect="1"/>
          </p:cNvPicPr>
          <p:nvPr userDrawn="1"/>
        </p:nvPicPr>
        <p:blipFill>
          <a:blip r:embed="rId18">
            <a:extLst>
              <a:ext uri="{28A0092B-C50C-407E-A947-70E740481C1C}">
                <a14:useLocalDpi xmlns:a14="http://schemas.microsoft.com/office/drawing/2010/main" val="0"/>
              </a:ext>
            </a:extLst>
          </a:blip>
          <a:stretch>
            <a:fillRect/>
          </a:stretch>
        </p:blipFill>
        <p:spPr>
          <a:xfrm>
            <a:off x="9610871" y="6464879"/>
            <a:ext cx="1874973" cy="351558"/>
          </a:xfrm>
          <a:prstGeom prst="rect">
            <a:avLst/>
          </a:prstGeom>
        </p:spPr>
      </p:pic>
    </p:spTree>
    <p:extLst>
      <p:ext uri="{BB962C8B-B14F-4D97-AF65-F5344CB8AC3E}">
        <p14:creationId xmlns:p14="http://schemas.microsoft.com/office/powerpoint/2010/main" val="2346729026"/>
      </p:ext>
    </p:extLst>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 id="2147483695" r:id="rId13"/>
    <p:sldLayoutId id="2147483696" r:id="rId14"/>
    <p:sldLayoutId id="2147483697" r:id="rId15"/>
    <p:sldLayoutId id="2147483681" r:id="rId1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85000"/>
        </a:lnSpc>
        <a:spcBef>
          <a:spcPct val="0"/>
        </a:spcBef>
        <a:buNone/>
        <a:defRPr sz="360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3" name="Rectangle 834"/>
          <p:cNvSpPr>
            <a:spLocks noChangeArrowheads="1"/>
          </p:cNvSpPr>
          <p:nvPr/>
        </p:nvSpPr>
        <p:spPr bwMode="auto">
          <a:xfrm>
            <a:off x="5470529" y="6669092"/>
            <a:ext cx="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endParaRPr lang="en-US" kern="0" dirty="0">
              <a:solidFill>
                <a:sysClr val="windowText" lastClr="000000"/>
              </a:solidFill>
              <a:latin typeface="Arial" pitchFamily="34" charset="0"/>
              <a:cs typeface="Arial" pitchFamily="34" charset="0"/>
            </a:endParaRPr>
          </a:p>
        </p:txBody>
      </p:sp>
      <p:sp>
        <p:nvSpPr>
          <p:cNvPr id="5883" name="Title 5882"/>
          <p:cNvSpPr>
            <a:spLocks noGrp="1"/>
          </p:cNvSpPr>
          <p:nvPr>
            <p:ph type="title" idx="4294967295"/>
          </p:nvPr>
        </p:nvSpPr>
        <p:spPr>
          <a:xfrm>
            <a:off x="749508" y="1427762"/>
            <a:ext cx="3093178" cy="2169878"/>
          </a:xfrm>
        </p:spPr>
        <p:txBody>
          <a:bodyPr/>
          <a:lstStyle/>
          <a:p>
            <a:r>
              <a:rPr lang="en-US" b="1" dirty="0"/>
              <a:t>Ladder of Trust &amp; the 4-Drive Compass</a:t>
            </a:r>
          </a:p>
        </p:txBody>
      </p:sp>
      <p:grpSp>
        <p:nvGrpSpPr>
          <p:cNvPr id="3" name="Group 2"/>
          <p:cNvGrpSpPr/>
          <p:nvPr/>
        </p:nvGrpSpPr>
        <p:grpSpPr>
          <a:xfrm>
            <a:off x="3785377" y="743315"/>
            <a:ext cx="7883061" cy="5338471"/>
            <a:chOff x="847822" y="798795"/>
            <a:chExt cx="7883061" cy="5338471"/>
          </a:xfrm>
        </p:grpSpPr>
        <p:sp>
          <p:nvSpPr>
            <p:cNvPr id="5050" name="Freeform 6"/>
            <p:cNvSpPr>
              <a:spLocks/>
            </p:cNvSpPr>
            <p:nvPr/>
          </p:nvSpPr>
          <p:spPr bwMode="auto">
            <a:xfrm>
              <a:off x="4656140" y="2505638"/>
              <a:ext cx="854075" cy="112713"/>
            </a:xfrm>
            <a:custGeom>
              <a:avLst/>
              <a:gdLst>
                <a:gd name="T0" fmla="*/ 524 w 538"/>
                <a:gd name="T1" fmla="*/ 0 h 71"/>
                <a:gd name="T2" fmla="*/ 0 w 538"/>
                <a:gd name="T3" fmla="*/ 39 h 71"/>
                <a:gd name="T4" fmla="*/ 13 w 538"/>
                <a:gd name="T5" fmla="*/ 71 h 71"/>
                <a:gd name="T6" fmla="*/ 527 w 538"/>
                <a:gd name="T7" fmla="*/ 30 h 71"/>
                <a:gd name="T8" fmla="*/ 538 w 538"/>
                <a:gd name="T9" fmla="*/ 14 h 71"/>
                <a:gd name="T10" fmla="*/ 524 w 538"/>
                <a:gd name="T11" fmla="*/ 0 h 71"/>
              </a:gdLst>
              <a:ahLst/>
              <a:cxnLst>
                <a:cxn ang="0">
                  <a:pos x="T0" y="T1"/>
                </a:cxn>
                <a:cxn ang="0">
                  <a:pos x="T2" y="T3"/>
                </a:cxn>
                <a:cxn ang="0">
                  <a:pos x="T4" y="T5"/>
                </a:cxn>
                <a:cxn ang="0">
                  <a:pos x="T6" y="T7"/>
                </a:cxn>
                <a:cxn ang="0">
                  <a:pos x="T8" y="T9"/>
                </a:cxn>
                <a:cxn ang="0">
                  <a:pos x="T10" y="T11"/>
                </a:cxn>
              </a:cxnLst>
              <a:rect l="0" t="0" r="r" b="b"/>
              <a:pathLst>
                <a:path w="538" h="71">
                  <a:moveTo>
                    <a:pt x="524" y="0"/>
                  </a:moveTo>
                  <a:lnTo>
                    <a:pt x="0" y="39"/>
                  </a:lnTo>
                  <a:lnTo>
                    <a:pt x="13" y="71"/>
                  </a:lnTo>
                  <a:lnTo>
                    <a:pt x="527" y="30"/>
                  </a:lnTo>
                  <a:lnTo>
                    <a:pt x="538" y="14"/>
                  </a:lnTo>
                  <a:lnTo>
                    <a:pt x="524"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51" name="Freeform 7"/>
            <p:cNvSpPr>
              <a:spLocks/>
            </p:cNvSpPr>
            <p:nvPr/>
          </p:nvSpPr>
          <p:spPr bwMode="auto">
            <a:xfrm>
              <a:off x="5070478" y="3978838"/>
              <a:ext cx="422275" cy="320675"/>
            </a:xfrm>
            <a:custGeom>
              <a:avLst/>
              <a:gdLst>
                <a:gd name="T0" fmla="*/ 266 w 266"/>
                <a:gd name="T1" fmla="*/ 202 h 202"/>
                <a:gd name="T2" fmla="*/ 46 w 266"/>
                <a:gd name="T3" fmla="*/ 0 h 202"/>
                <a:gd name="T4" fmla="*/ 0 w 266"/>
                <a:gd name="T5" fmla="*/ 189 h 202"/>
                <a:gd name="T6" fmla="*/ 266 w 266"/>
                <a:gd name="T7" fmla="*/ 202 h 202"/>
              </a:gdLst>
              <a:ahLst/>
              <a:cxnLst>
                <a:cxn ang="0">
                  <a:pos x="T0" y="T1"/>
                </a:cxn>
                <a:cxn ang="0">
                  <a:pos x="T2" y="T3"/>
                </a:cxn>
                <a:cxn ang="0">
                  <a:pos x="T4" y="T5"/>
                </a:cxn>
                <a:cxn ang="0">
                  <a:pos x="T6" y="T7"/>
                </a:cxn>
              </a:cxnLst>
              <a:rect l="0" t="0" r="r" b="b"/>
              <a:pathLst>
                <a:path w="266" h="202">
                  <a:moveTo>
                    <a:pt x="266" y="202"/>
                  </a:moveTo>
                  <a:lnTo>
                    <a:pt x="46" y="0"/>
                  </a:lnTo>
                  <a:lnTo>
                    <a:pt x="0" y="189"/>
                  </a:lnTo>
                  <a:lnTo>
                    <a:pt x="266" y="202"/>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52" name="Freeform 8"/>
            <p:cNvSpPr>
              <a:spLocks/>
            </p:cNvSpPr>
            <p:nvPr/>
          </p:nvSpPr>
          <p:spPr bwMode="auto">
            <a:xfrm>
              <a:off x="3748090" y="4134413"/>
              <a:ext cx="811213" cy="233363"/>
            </a:xfrm>
            <a:custGeom>
              <a:avLst/>
              <a:gdLst>
                <a:gd name="T0" fmla="*/ 9 w 511"/>
                <a:gd name="T1" fmla="*/ 147 h 147"/>
                <a:gd name="T2" fmla="*/ 511 w 511"/>
                <a:gd name="T3" fmla="*/ 20 h 147"/>
                <a:gd name="T4" fmla="*/ 505 w 511"/>
                <a:gd name="T5" fmla="*/ 0 h 147"/>
                <a:gd name="T6" fmla="*/ 7 w 511"/>
                <a:gd name="T7" fmla="*/ 118 h 147"/>
                <a:gd name="T8" fmla="*/ 0 w 511"/>
                <a:gd name="T9" fmla="*/ 135 h 147"/>
                <a:gd name="T10" fmla="*/ 9 w 511"/>
                <a:gd name="T11" fmla="*/ 147 h 147"/>
              </a:gdLst>
              <a:ahLst/>
              <a:cxnLst>
                <a:cxn ang="0">
                  <a:pos x="T0" y="T1"/>
                </a:cxn>
                <a:cxn ang="0">
                  <a:pos x="T2" y="T3"/>
                </a:cxn>
                <a:cxn ang="0">
                  <a:pos x="T4" y="T5"/>
                </a:cxn>
                <a:cxn ang="0">
                  <a:pos x="T6" y="T7"/>
                </a:cxn>
                <a:cxn ang="0">
                  <a:pos x="T8" y="T9"/>
                </a:cxn>
                <a:cxn ang="0">
                  <a:pos x="T10" y="T11"/>
                </a:cxn>
              </a:cxnLst>
              <a:rect l="0" t="0" r="r" b="b"/>
              <a:pathLst>
                <a:path w="511" h="147">
                  <a:moveTo>
                    <a:pt x="9" y="147"/>
                  </a:moveTo>
                  <a:lnTo>
                    <a:pt x="511" y="20"/>
                  </a:lnTo>
                  <a:lnTo>
                    <a:pt x="505" y="0"/>
                  </a:lnTo>
                  <a:lnTo>
                    <a:pt x="7" y="118"/>
                  </a:lnTo>
                  <a:lnTo>
                    <a:pt x="0" y="135"/>
                  </a:lnTo>
                  <a:lnTo>
                    <a:pt x="9" y="147"/>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53" name="Freeform 9"/>
            <p:cNvSpPr>
              <a:spLocks/>
            </p:cNvSpPr>
            <p:nvPr/>
          </p:nvSpPr>
          <p:spPr bwMode="auto">
            <a:xfrm>
              <a:off x="3413126" y="2042088"/>
              <a:ext cx="2482850" cy="2754313"/>
            </a:xfrm>
            <a:custGeom>
              <a:avLst/>
              <a:gdLst>
                <a:gd name="T0" fmla="*/ 0 w 1564"/>
                <a:gd name="T1" fmla="*/ 0 h 1735"/>
                <a:gd name="T2" fmla="*/ 1564 w 1564"/>
                <a:gd name="T3" fmla="*/ 1735 h 1735"/>
                <a:gd name="T4" fmla="*/ 0 w 1564"/>
                <a:gd name="T5" fmla="*/ 0 h 1735"/>
              </a:gdLst>
              <a:ahLst/>
              <a:cxnLst>
                <a:cxn ang="0">
                  <a:pos x="T0" y="T1"/>
                </a:cxn>
                <a:cxn ang="0">
                  <a:pos x="T2" y="T3"/>
                </a:cxn>
                <a:cxn ang="0">
                  <a:pos x="T4" y="T5"/>
                </a:cxn>
              </a:cxnLst>
              <a:rect l="0" t="0" r="r" b="b"/>
              <a:pathLst>
                <a:path w="1564" h="1735">
                  <a:moveTo>
                    <a:pt x="0" y="0"/>
                  </a:moveTo>
                  <a:lnTo>
                    <a:pt x="1564" y="1735"/>
                  </a:lnTo>
                  <a:lnTo>
                    <a:pt x="0"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54" name="Freeform 10"/>
            <p:cNvSpPr>
              <a:spLocks/>
            </p:cNvSpPr>
            <p:nvPr/>
          </p:nvSpPr>
          <p:spPr bwMode="auto">
            <a:xfrm>
              <a:off x="3413128" y="2067486"/>
              <a:ext cx="2493963" cy="2673350"/>
            </a:xfrm>
            <a:custGeom>
              <a:avLst/>
              <a:gdLst>
                <a:gd name="T0" fmla="*/ 0 w 1571"/>
                <a:gd name="T1" fmla="*/ 1684 h 1684"/>
                <a:gd name="T2" fmla="*/ 1571 w 1571"/>
                <a:gd name="T3" fmla="*/ 0 h 1684"/>
                <a:gd name="T4" fmla="*/ 0 w 1571"/>
                <a:gd name="T5" fmla="*/ 1684 h 1684"/>
              </a:gdLst>
              <a:ahLst/>
              <a:cxnLst>
                <a:cxn ang="0">
                  <a:pos x="T0" y="T1"/>
                </a:cxn>
                <a:cxn ang="0">
                  <a:pos x="T2" y="T3"/>
                </a:cxn>
                <a:cxn ang="0">
                  <a:pos x="T4" y="T5"/>
                </a:cxn>
              </a:cxnLst>
              <a:rect l="0" t="0" r="r" b="b"/>
              <a:pathLst>
                <a:path w="1571" h="1684">
                  <a:moveTo>
                    <a:pt x="0" y="1684"/>
                  </a:moveTo>
                  <a:lnTo>
                    <a:pt x="1571" y="0"/>
                  </a:lnTo>
                  <a:lnTo>
                    <a:pt x="0" y="1684"/>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55" name="Freeform 11"/>
            <p:cNvSpPr>
              <a:spLocks/>
            </p:cNvSpPr>
            <p:nvPr/>
          </p:nvSpPr>
          <p:spPr bwMode="auto">
            <a:xfrm>
              <a:off x="2270128" y="2861236"/>
              <a:ext cx="1916113" cy="552450"/>
            </a:xfrm>
            <a:custGeom>
              <a:avLst/>
              <a:gdLst>
                <a:gd name="T0" fmla="*/ 1181 w 1207"/>
                <a:gd name="T1" fmla="*/ 12 h 348"/>
                <a:gd name="T2" fmla="*/ 1192 w 1207"/>
                <a:gd name="T3" fmla="*/ 0 h 348"/>
                <a:gd name="T4" fmla="*/ 0 w 1207"/>
                <a:gd name="T5" fmla="*/ 320 h 348"/>
                <a:gd name="T6" fmla="*/ 5 w 1207"/>
                <a:gd name="T7" fmla="*/ 348 h 348"/>
                <a:gd name="T8" fmla="*/ 1196 w 1207"/>
                <a:gd name="T9" fmla="*/ 28 h 348"/>
                <a:gd name="T10" fmla="*/ 1207 w 1207"/>
                <a:gd name="T11" fmla="*/ 15 h 348"/>
                <a:gd name="T12" fmla="*/ 1196 w 1207"/>
                <a:gd name="T13" fmla="*/ 28 h 348"/>
                <a:gd name="T14" fmla="*/ 1204 w 1207"/>
                <a:gd name="T15" fmla="*/ 22 h 348"/>
                <a:gd name="T16" fmla="*/ 1206 w 1207"/>
                <a:gd name="T17" fmla="*/ 12 h 348"/>
                <a:gd name="T18" fmla="*/ 1203 w 1207"/>
                <a:gd name="T19" fmla="*/ 3 h 348"/>
                <a:gd name="T20" fmla="*/ 1192 w 1207"/>
                <a:gd name="T21" fmla="*/ 0 h 348"/>
                <a:gd name="T22" fmla="*/ 1181 w 1207"/>
                <a:gd name="T23" fmla="*/ 1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7" h="348">
                  <a:moveTo>
                    <a:pt x="1181" y="12"/>
                  </a:moveTo>
                  <a:lnTo>
                    <a:pt x="1192" y="0"/>
                  </a:lnTo>
                  <a:lnTo>
                    <a:pt x="0" y="320"/>
                  </a:lnTo>
                  <a:lnTo>
                    <a:pt x="5" y="348"/>
                  </a:lnTo>
                  <a:lnTo>
                    <a:pt x="1196" y="28"/>
                  </a:lnTo>
                  <a:lnTo>
                    <a:pt x="1207" y="15"/>
                  </a:lnTo>
                  <a:lnTo>
                    <a:pt x="1196" y="28"/>
                  </a:lnTo>
                  <a:lnTo>
                    <a:pt x="1204" y="22"/>
                  </a:lnTo>
                  <a:lnTo>
                    <a:pt x="1206" y="12"/>
                  </a:lnTo>
                  <a:lnTo>
                    <a:pt x="1203" y="3"/>
                  </a:lnTo>
                  <a:lnTo>
                    <a:pt x="1192" y="0"/>
                  </a:lnTo>
                  <a:lnTo>
                    <a:pt x="1181" y="12"/>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56" name="Freeform 12"/>
            <p:cNvSpPr>
              <a:spLocks/>
            </p:cNvSpPr>
            <p:nvPr/>
          </p:nvSpPr>
          <p:spPr bwMode="auto">
            <a:xfrm>
              <a:off x="4067176" y="1016563"/>
              <a:ext cx="584200" cy="2227263"/>
            </a:xfrm>
            <a:custGeom>
              <a:avLst/>
              <a:gdLst>
                <a:gd name="T0" fmla="*/ 0 w 368"/>
                <a:gd name="T1" fmla="*/ 1400 h 1403"/>
                <a:gd name="T2" fmla="*/ 31 w 368"/>
                <a:gd name="T3" fmla="*/ 1403 h 1403"/>
                <a:gd name="T4" fmla="*/ 368 w 368"/>
                <a:gd name="T5" fmla="*/ 16 h 1403"/>
                <a:gd name="T6" fmla="*/ 337 w 368"/>
                <a:gd name="T7" fmla="*/ 17 h 1403"/>
                <a:gd name="T8" fmla="*/ 368 w 368"/>
                <a:gd name="T9" fmla="*/ 16 h 1403"/>
                <a:gd name="T10" fmla="*/ 364 w 368"/>
                <a:gd name="T11" fmla="*/ 5 h 1403"/>
                <a:gd name="T12" fmla="*/ 354 w 368"/>
                <a:gd name="T13" fmla="*/ 0 h 1403"/>
                <a:gd name="T14" fmla="*/ 342 w 368"/>
                <a:gd name="T15" fmla="*/ 4 h 1403"/>
                <a:gd name="T16" fmla="*/ 0 w 368"/>
                <a:gd name="T17" fmla="*/ 140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8" h="1403">
                  <a:moveTo>
                    <a:pt x="0" y="1400"/>
                  </a:moveTo>
                  <a:lnTo>
                    <a:pt x="31" y="1403"/>
                  </a:lnTo>
                  <a:lnTo>
                    <a:pt x="368" y="16"/>
                  </a:lnTo>
                  <a:lnTo>
                    <a:pt x="337" y="17"/>
                  </a:lnTo>
                  <a:lnTo>
                    <a:pt x="368" y="16"/>
                  </a:lnTo>
                  <a:lnTo>
                    <a:pt x="364" y="5"/>
                  </a:lnTo>
                  <a:lnTo>
                    <a:pt x="354" y="0"/>
                  </a:lnTo>
                  <a:lnTo>
                    <a:pt x="342" y="4"/>
                  </a:lnTo>
                  <a:lnTo>
                    <a:pt x="0" y="140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57" name="Freeform 13"/>
            <p:cNvSpPr>
              <a:spLocks/>
            </p:cNvSpPr>
            <p:nvPr/>
          </p:nvSpPr>
          <p:spPr bwMode="auto">
            <a:xfrm>
              <a:off x="5184776" y="2842186"/>
              <a:ext cx="1887538" cy="590550"/>
            </a:xfrm>
            <a:custGeom>
              <a:avLst/>
              <a:gdLst>
                <a:gd name="T0" fmla="*/ 1181 w 1189"/>
                <a:gd name="T1" fmla="*/ 372 h 372"/>
                <a:gd name="T2" fmla="*/ 1181 w 1189"/>
                <a:gd name="T3" fmla="*/ 343 h 372"/>
                <a:gd name="T4" fmla="*/ 6 w 1189"/>
                <a:gd name="T5" fmla="*/ 0 h 372"/>
                <a:gd name="T6" fmla="*/ 0 w 1189"/>
                <a:gd name="T7" fmla="*/ 28 h 372"/>
                <a:gd name="T8" fmla="*/ 1175 w 1189"/>
                <a:gd name="T9" fmla="*/ 372 h 372"/>
                <a:gd name="T10" fmla="*/ 1175 w 1189"/>
                <a:gd name="T11" fmla="*/ 343 h 372"/>
                <a:gd name="T12" fmla="*/ 1175 w 1189"/>
                <a:gd name="T13" fmla="*/ 372 h 372"/>
                <a:gd name="T14" fmla="*/ 1184 w 1189"/>
                <a:gd name="T15" fmla="*/ 370 h 372"/>
                <a:gd name="T16" fmla="*/ 1189 w 1189"/>
                <a:gd name="T17" fmla="*/ 359 h 372"/>
                <a:gd name="T18" fmla="*/ 1189 w 1189"/>
                <a:gd name="T19" fmla="*/ 350 h 372"/>
                <a:gd name="T20" fmla="*/ 1181 w 1189"/>
                <a:gd name="T21" fmla="*/ 343 h 372"/>
                <a:gd name="T22" fmla="*/ 1181 w 1189"/>
                <a:gd name="T23"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9" h="372">
                  <a:moveTo>
                    <a:pt x="1181" y="372"/>
                  </a:moveTo>
                  <a:lnTo>
                    <a:pt x="1181" y="343"/>
                  </a:lnTo>
                  <a:lnTo>
                    <a:pt x="6" y="0"/>
                  </a:lnTo>
                  <a:lnTo>
                    <a:pt x="0" y="28"/>
                  </a:lnTo>
                  <a:lnTo>
                    <a:pt x="1175" y="372"/>
                  </a:lnTo>
                  <a:lnTo>
                    <a:pt x="1175" y="343"/>
                  </a:lnTo>
                  <a:lnTo>
                    <a:pt x="1175" y="372"/>
                  </a:lnTo>
                  <a:lnTo>
                    <a:pt x="1184" y="370"/>
                  </a:lnTo>
                  <a:lnTo>
                    <a:pt x="1189" y="359"/>
                  </a:lnTo>
                  <a:lnTo>
                    <a:pt x="1189" y="350"/>
                  </a:lnTo>
                  <a:lnTo>
                    <a:pt x="1181" y="343"/>
                  </a:lnTo>
                  <a:lnTo>
                    <a:pt x="1181" y="372"/>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58" name="Freeform 14"/>
            <p:cNvSpPr>
              <a:spLocks/>
            </p:cNvSpPr>
            <p:nvPr/>
          </p:nvSpPr>
          <p:spPr bwMode="auto">
            <a:xfrm>
              <a:off x="2257426" y="3359713"/>
              <a:ext cx="1885950" cy="627063"/>
            </a:xfrm>
            <a:custGeom>
              <a:avLst/>
              <a:gdLst>
                <a:gd name="T0" fmla="*/ 11 w 1188"/>
                <a:gd name="T1" fmla="*/ 0 h 395"/>
                <a:gd name="T2" fmla="*/ 10 w 1188"/>
                <a:gd name="T3" fmla="*/ 29 h 395"/>
                <a:gd name="T4" fmla="*/ 1182 w 1188"/>
                <a:gd name="T5" fmla="*/ 395 h 395"/>
                <a:gd name="T6" fmla="*/ 1188 w 1188"/>
                <a:gd name="T7" fmla="*/ 365 h 395"/>
                <a:gd name="T8" fmla="*/ 18 w 1188"/>
                <a:gd name="T9" fmla="*/ 0 h 395"/>
                <a:gd name="T10" fmla="*/ 16 w 1188"/>
                <a:gd name="T11" fmla="*/ 29 h 395"/>
                <a:gd name="T12" fmla="*/ 18 w 1188"/>
                <a:gd name="T13" fmla="*/ 0 h 395"/>
                <a:gd name="T14" fmla="*/ 7 w 1188"/>
                <a:gd name="T15" fmla="*/ 2 h 395"/>
                <a:gd name="T16" fmla="*/ 0 w 1188"/>
                <a:gd name="T17" fmla="*/ 11 h 395"/>
                <a:gd name="T18" fmla="*/ 2 w 1188"/>
                <a:gd name="T19" fmla="*/ 22 h 395"/>
                <a:gd name="T20" fmla="*/ 10 w 1188"/>
                <a:gd name="T21" fmla="*/ 29 h 395"/>
                <a:gd name="T22" fmla="*/ 11 w 1188"/>
                <a:gd name="T2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8" h="395">
                  <a:moveTo>
                    <a:pt x="11" y="0"/>
                  </a:moveTo>
                  <a:lnTo>
                    <a:pt x="10" y="29"/>
                  </a:lnTo>
                  <a:lnTo>
                    <a:pt x="1182" y="395"/>
                  </a:lnTo>
                  <a:lnTo>
                    <a:pt x="1188" y="365"/>
                  </a:lnTo>
                  <a:lnTo>
                    <a:pt x="18" y="0"/>
                  </a:lnTo>
                  <a:lnTo>
                    <a:pt x="16" y="29"/>
                  </a:lnTo>
                  <a:lnTo>
                    <a:pt x="18" y="0"/>
                  </a:lnTo>
                  <a:lnTo>
                    <a:pt x="7" y="2"/>
                  </a:lnTo>
                  <a:lnTo>
                    <a:pt x="0" y="11"/>
                  </a:lnTo>
                  <a:lnTo>
                    <a:pt x="2" y="22"/>
                  </a:lnTo>
                  <a:lnTo>
                    <a:pt x="10" y="29"/>
                  </a:lnTo>
                  <a:lnTo>
                    <a:pt x="11"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59" name="Freeform 15"/>
            <p:cNvSpPr>
              <a:spLocks/>
            </p:cNvSpPr>
            <p:nvPr/>
          </p:nvSpPr>
          <p:spPr bwMode="auto">
            <a:xfrm>
              <a:off x="2290765" y="2867588"/>
              <a:ext cx="2360613" cy="544513"/>
            </a:xfrm>
            <a:custGeom>
              <a:avLst/>
              <a:gdLst>
                <a:gd name="T0" fmla="*/ 0 w 1487"/>
                <a:gd name="T1" fmla="*/ 329 h 343"/>
                <a:gd name="T2" fmla="*/ 1191 w 1487"/>
                <a:gd name="T3" fmla="*/ 0 h 343"/>
                <a:gd name="T4" fmla="*/ 1487 w 1487"/>
                <a:gd name="T5" fmla="*/ 343 h 343"/>
                <a:gd name="T6" fmla="*/ 0 w 1487"/>
                <a:gd name="T7" fmla="*/ 329 h 343"/>
              </a:gdLst>
              <a:ahLst/>
              <a:cxnLst>
                <a:cxn ang="0">
                  <a:pos x="T0" y="T1"/>
                </a:cxn>
                <a:cxn ang="0">
                  <a:pos x="T2" y="T3"/>
                </a:cxn>
                <a:cxn ang="0">
                  <a:pos x="T4" y="T5"/>
                </a:cxn>
                <a:cxn ang="0">
                  <a:pos x="T6" y="T7"/>
                </a:cxn>
              </a:cxnLst>
              <a:rect l="0" t="0" r="r" b="b"/>
              <a:pathLst>
                <a:path w="1487" h="343">
                  <a:moveTo>
                    <a:pt x="0" y="329"/>
                  </a:moveTo>
                  <a:lnTo>
                    <a:pt x="1191" y="0"/>
                  </a:lnTo>
                  <a:lnTo>
                    <a:pt x="1487" y="343"/>
                  </a:lnTo>
                  <a:lnTo>
                    <a:pt x="0" y="329"/>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60" name="Freeform 16"/>
            <p:cNvSpPr>
              <a:spLocks/>
            </p:cNvSpPr>
            <p:nvPr/>
          </p:nvSpPr>
          <p:spPr bwMode="auto">
            <a:xfrm>
              <a:off x="4637090" y="1011800"/>
              <a:ext cx="538163" cy="2405063"/>
            </a:xfrm>
            <a:custGeom>
              <a:avLst/>
              <a:gdLst>
                <a:gd name="T0" fmla="*/ 0 w 339"/>
                <a:gd name="T1" fmla="*/ 0 h 1515"/>
                <a:gd name="T2" fmla="*/ 339 w 339"/>
                <a:gd name="T3" fmla="*/ 1159 h 1515"/>
                <a:gd name="T4" fmla="*/ 9 w 339"/>
                <a:gd name="T5" fmla="*/ 1515 h 1515"/>
                <a:gd name="T6" fmla="*/ 0 w 339"/>
                <a:gd name="T7" fmla="*/ 0 h 1515"/>
              </a:gdLst>
              <a:ahLst/>
              <a:cxnLst>
                <a:cxn ang="0">
                  <a:pos x="T0" y="T1"/>
                </a:cxn>
                <a:cxn ang="0">
                  <a:pos x="T2" y="T3"/>
                </a:cxn>
                <a:cxn ang="0">
                  <a:pos x="T4" y="T5"/>
                </a:cxn>
                <a:cxn ang="0">
                  <a:pos x="T6" y="T7"/>
                </a:cxn>
              </a:cxnLst>
              <a:rect l="0" t="0" r="r" b="b"/>
              <a:pathLst>
                <a:path w="339" h="1515">
                  <a:moveTo>
                    <a:pt x="0" y="0"/>
                  </a:moveTo>
                  <a:lnTo>
                    <a:pt x="339" y="1159"/>
                  </a:lnTo>
                  <a:lnTo>
                    <a:pt x="9" y="1515"/>
                  </a:lnTo>
                  <a:lnTo>
                    <a:pt x="0"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61" name="Freeform 17"/>
            <p:cNvSpPr>
              <a:spLocks/>
            </p:cNvSpPr>
            <p:nvPr/>
          </p:nvSpPr>
          <p:spPr bwMode="auto">
            <a:xfrm>
              <a:off x="4651378" y="3412100"/>
              <a:ext cx="2422525" cy="561975"/>
            </a:xfrm>
            <a:custGeom>
              <a:avLst/>
              <a:gdLst>
                <a:gd name="T0" fmla="*/ 0 w 1526"/>
                <a:gd name="T1" fmla="*/ 6 h 354"/>
                <a:gd name="T2" fmla="*/ 1526 w 1526"/>
                <a:gd name="T3" fmla="*/ 0 h 354"/>
                <a:gd name="T4" fmla="*/ 309 w 1526"/>
                <a:gd name="T5" fmla="*/ 354 h 354"/>
                <a:gd name="T6" fmla="*/ 0 w 1526"/>
                <a:gd name="T7" fmla="*/ 6 h 354"/>
              </a:gdLst>
              <a:ahLst/>
              <a:cxnLst>
                <a:cxn ang="0">
                  <a:pos x="T0" y="T1"/>
                </a:cxn>
                <a:cxn ang="0">
                  <a:pos x="T2" y="T3"/>
                </a:cxn>
                <a:cxn ang="0">
                  <a:pos x="T4" y="T5"/>
                </a:cxn>
                <a:cxn ang="0">
                  <a:pos x="T6" y="T7"/>
                </a:cxn>
              </a:cxnLst>
              <a:rect l="0" t="0" r="r" b="b"/>
              <a:pathLst>
                <a:path w="1526" h="354">
                  <a:moveTo>
                    <a:pt x="0" y="6"/>
                  </a:moveTo>
                  <a:lnTo>
                    <a:pt x="1526" y="0"/>
                  </a:lnTo>
                  <a:lnTo>
                    <a:pt x="309" y="354"/>
                  </a:lnTo>
                  <a:lnTo>
                    <a:pt x="0" y="6"/>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63" name="Line 19"/>
            <p:cNvSpPr>
              <a:spLocks noChangeShapeType="1"/>
            </p:cNvSpPr>
            <p:nvPr/>
          </p:nvSpPr>
          <p:spPr bwMode="auto">
            <a:xfrm flipV="1">
              <a:off x="4691063" y="3986774"/>
              <a:ext cx="452438" cy="1708150"/>
            </a:xfrm>
            <a:prstGeom prst="line">
              <a:avLst/>
            </a:prstGeom>
            <a:noFill/>
            <a:ln w="5" cap="rnd">
              <a:solidFill>
                <a:srgbClr val="33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64" name="Freeform 20"/>
            <p:cNvSpPr>
              <a:spLocks/>
            </p:cNvSpPr>
            <p:nvPr/>
          </p:nvSpPr>
          <p:spPr bwMode="auto">
            <a:xfrm>
              <a:off x="3773490" y="3877236"/>
              <a:ext cx="377825" cy="452438"/>
            </a:xfrm>
            <a:custGeom>
              <a:avLst/>
              <a:gdLst>
                <a:gd name="T0" fmla="*/ 0 w 238"/>
                <a:gd name="T1" fmla="*/ 285 h 285"/>
                <a:gd name="T2" fmla="*/ 238 w 238"/>
                <a:gd name="T3" fmla="*/ 70 h 285"/>
                <a:gd name="T4" fmla="*/ 61 w 238"/>
                <a:gd name="T5" fmla="*/ 0 h 285"/>
                <a:gd name="T6" fmla="*/ 0 w 238"/>
                <a:gd name="T7" fmla="*/ 285 h 285"/>
              </a:gdLst>
              <a:ahLst/>
              <a:cxnLst>
                <a:cxn ang="0">
                  <a:pos x="T0" y="T1"/>
                </a:cxn>
                <a:cxn ang="0">
                  <a:pos x="T2" y="T3"/>
                </a:cxn>
                <a:cxn ang="0">
                  <a:pos x="T4" y="T5"/>
                </a:cxn>
                <a:cxn ang="0">
                  <a:pos x="T6" y="T7"/>
                </a:cxn>
              </a:cxnLst>
              <a:rect l="0" t="0" r="r" b="b"/>
              <a:pathLst>
                <a:path w="238" h="285">
                  <a:moveTo>
                    <a:pt x="0" y="285"/>
                  </a:moveTo>
                  <a:lnTo>
                    <a:pt x="238" y="70"/>
                  </a:lnTo>
                  <a:lnTo>
                    <a:pt x="61" y="0"/>
                  </a:lnTo>
                  <a:lnTo>
                    <a:pt x="0" y="285"/>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65" name="Freeform 21"/>
            <p:cNvSpPr>
              <a:spLocks/>
            </p:cNvSpPr>
            <p:nvPr/>
          </p:nvSpPr>
          <p:spPr bwMode="auto">
            <a:xfrm>
              <a:off x="3846515" y="2513573"/>
              <a:ext cx="411163" cy="363538"/>
            </a:xfrm>
            <a:custGeom>
              <a:avLst/>
              <a:gdLst>
                <a:gd name="T0" fmla="*/ 0 w 259"/>
                <a:gd name="T1" fmla="*/ 0 h 229"/>
                <a:gd name="T2" fmla="*/ 212 w 259"/>
                <a:gd name="T3" fmla="*/ 229 h 229"/>
                <a:gd name="T4" fmla="*/ 259 w 259"/>
                <a:gd name="T5" fmla="*/ 21 h 229"/>
                <a:gd name="T6" fmla="*/ 0 w 259"/>
                <a:gd name="T7" fmla="*/ 0 h 229"/>
              </a:gdLst>
              <a:ahLst/>
              <a:cxnLst>
                <a:cxn ang="0">
                  <a:pos x="T0" y="T1"/>
                </a:cxn>
                <a:cxn ang="0">
                  <a:pos x="T2" y="T3"/>
                </a:cxn>
                <a:cxn ang="0">
                  <a:pos x="T4" y="T5"/>
                </a:cxn>
                <a:cxn ang="0">
                  <a:pos x="T6" y="T7"/>
                </a:cxn>
              </a:cxnLst>
              <a:rect l="0" t="0" r="r" b="b"/>
              <a:pathLst>
                <a:path w="259" h="229">
                  <a:moveTo>
                    <a:pt x="0" y="0"/>
                  </a:moveTo>
                  <a:lnTo>
                    <a:pt x="212" y="229"/>
                  </a:lnTo>
                  <a:lnTo>
                    <a:pt x="259" y="21"/>
                  </a:lnTo>
                  <a:lnTo>
                    <a:pt x="0"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66" name="Freeform 22"/>
            <p:cNvSpPr>
              <a:spLocks/>
            </p:cNvSpPr>
            <p:nvPr/>
          </p:nvSpPr>
          <p:spPr bwMode="auto">
            <a:xfrm>
              <a:off x="5191128" y="2556438"/>
              <a:ext cx="301625" cy="392113"/>
            </a:xfrm>
            <a:custGeom>
              <a:avLst/>
              <a:gdLst>
                <a:gd name="T0" fmla="*/ 190 w 190"/>
                <a:gd name="T1" fmla="*/ 0 h 247"/>
                <a:gd name="T2" fmla="*/ 0 w 190"/>
                <a:gd name="T3" fmla="*/ 192 h 247"/>
                <a:gd name="T4" fmla="*/ 157 w 190"/>
                <a:gd name="T5" fmla="*/ 247 h 247"/>
                <a:gd name="T6" fmla="*/ 190 w 190"/>
                <a:gd name="T7" fmla="*/ 0 h 247"/>
              </a:gdLst>
              <a:ahLst/>
              <a:cxnLst>
                <a:cxn ang="0">
                  <a:pos x="T0" y="T1"/>
                </a:cxn>
                <a:cxn ang="0">
                  <a:pos x="T2" y="T3"/>
                </a:cxn>
                <a:cxn ang="0">
                  <a:pos x="T4" y="T5"/>
                </a:cxn>
                <a:cxn ang="0">
                  <a:pos x="T6" y="T7"/>
                </a:cxn>
              </a:cxnLst>
              <a:rect l="0" t="0" r="r" b="b"/>
              <a:pathLst>
                <a:path w="190" h="247">
                  <a:moveTo>
                    <a:pt x="190" y="0"/>
                  </a:moveTo>
                  <a:lnTo>
                    <a:pt x="0" y="192"/>
                  </a:lnTo>
                  <a:lnTo>
                    <a:pt x="157" y="247"/>
                  </a:lnTo>
                  <a:lnTo>
                    <a:pt x="190"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67" name="Line 23"/>
            <p:cNvSpPr>
              <a:spLocks noChangeShapeType="1"/>
            </p:cNvSpPr>
            <p:nvPr/>
          </p:nvSpPr>
          <p:spPr bwMode="auto">
            <a:xfrm>
              <a:off x="5430838" y="3843899"/>
              <a:ext cx="58738" cy="450850"/>
            </a:xfrm>
            <a:prstGeom prst="line">
              <a:avLst/>
            </a:prstGeom>
            <a:noFill/>
            <a:ln w="5" cap="rnd">
              <a:solidFill>
                <a:srgbClr val="33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68" name="Line 24"/>
            <p:cNvSpPr>
              <a:spLocks noChangeShapeType="1"/>
            </p:cNvSpPr>
            <p:nvPr/>
          </p:nvSpPr>
          <p:spPr bwMode="auto">
            <a:xfrm>
              <a:off x="3846515" y="2515163"/>
              <a:ext cx="22225" cy="511175"/>
            </a:xfrm>
            <a:prstGeom prst="line">
              <a:avLst/>
            </a:prstGeom>
            <a:noFill/>
            <a:ln w="5" cap="rnd">
              <a:solidFill>
                <a:srgbClr val="33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70" name="Freeform 29"/>
            <p:cNvSpPr>
              <a:spLocks noEditPoints="1"/>
            </p:cNvSpPr>
            <p:nvPr/>
          </p:nvSpPr>
          <p:spPr bwMode="auto">
            <a:xfrm>
              <a:off x="4670426" y="907023"/>
              <a:ext cx="2306638" cy="2520950"/>
            </a:xfrm>
            <a:custGeom>
              <a:avLst/>
              <a:gdLst>
                <a:gd name="T0" fmla="*/ 0 w 1453"/>
                <a:gd name="T1" fmla="*/ 1565 h 1588"/>
                <a:gd name="T2" fmla="*/ 1385 w 1453"/>
                <a:gd name="T3" fmla="*/ 49 h 1588"/>
                <a:gd name="T4" fmla="*/ 1409 w 1453"/>
                <a:gd name="T5" fmla="*/ 71 h 1588"/>
                <a:gd name="T6" fmla="*/ 23 w 1453"/>
                <a:gd name="T7" fmla="*/ 1588 h 1588"/>
                <a:gd name="T8" fmla="*/ 0 w 1453"/>
                <a:gd name="T9" fmla="*/ 1565 h 1588"/>
                <a:gd name="T10" fmla="*/ 1351 w 1453"/>
                <a:gd name="T11" fmla="*/ 38 h 1588"/>
                <a:gd name="T12" fmla="*/ 1453 w 1453"/>
                <a:gd name="T13" fmla="*/ 0 h 1588"/>
                <a:gd name="T14" fmla="*/ 1422 w 1453"/>
                <a:gd name="T15" fmla="*/ 106 h 1588"/>
                <a:gd name="T16" fmla="*/ 1351 w 1453"/>
                <a:gd name="T17" fmla="*/ 38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3" h="1588">
                  <a:moveTo>
                    <a:pt x="0" y="1565"/>
                  </a:moveTo>
                  <a:lnTo>
                    <a:pt x="1385" y="49"/>
                  </a:lnTo>
                  <a:lnTo>
                    <a:pt x="1409" y="71"/>
                  </a:lnTo>
                  <a:lnTo>
                    <a:pt x="23" y="1588"/>
                  </a:lnTo>
                  <a:lnTo>
                    <a:pt x="0" y="1565"/>
                  </a:lnTo>
                  <a:close/>
                  <a:moveTo>
                    <a:pt x="1351" y="38"/>
                  </a:moveTo>
                  <a:lnTo>
                    <a:pt x="1453" y="0"/>
                  </a:lnTo>
                  <a:lnTo>
                    <a:pt x="1422" y="106"/>
                  </a:lnTo>
                  <a:lnTo>
                    <a:pt x="1351" y="38"/>
                  </a:lnTo>
                  <a:close/>
                </a:path>
              </a:pathLst>
            </a:custGeom>
            <a:solidFill>
              <a:srgbClr val="006600"/>
            </a:solidFill>
            <a:ln w="0" cap="flat">
              <a:solidFill>
                <a:srgbClr val="006600"/>
              </a:solidFill>
              <a:prstDash val="solid"/>
              <a:bevel/>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71" name="Rectangle 30"/>
            <p:cNvSpPr>
              <a:spLocks noChangeArrowheads="1"/>
            </p:cNvSpPr>
            <p:nvPr/>
          </p:nvSpPr>
          <p:spPr bwMode="auto">
            <a:xfrm>
              <a:off x="5367338" y="2696138"/>
              <a:ext cx="87844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Guardianship</a:t>
              </a:r>
              <a:endParaRPr lang="en-US" kern="0">
                <a:solidFill>
                  <a:sysClr val="windowText" lastClr="000000"/>
                </a:solidFill>
                <a:latin typeface="Arial" pitchFamily="34" charset="0"/>
                <a:cs typeface="Arial" pitchFamily="34" charset="0"/>
              </a:endParaRPr>
            </a:p>
          </p:txBody>
        </p:sp>
        <p:sp>
          <p:nvSpPr>
            <p:cNvPr id="5072" name="Rectangle 31"/>
            <p:cNvSpPr>
              <a:spLocks noChangeArrowheads="1"/>
            </p:cNvSpPr>
            <p:nvPr/>
          </p:nvSpPr>
          <p:spPr bwMode="auto">
            <a:xfrm>
              <a:off x="5367338" y="2845363"/>
              <a:ext cx="91050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(honor &amp; security)</a:t>
              </a:r>
              <a:endParaRPr lang="en-US" kern="0">
                <a:solidFill>
                  <a:sysClr val="windowText" lastClr="000000"/>
                </a:solidFill>
                <a:latin typeface="Arial" pitchFamily="34" charset="0"/>
                <a:cs typeface="Arial" pitchFamily="34" charset="0"/>
              </a:endParaRPr>
            </a:p>
          </p:txBody>
        </p:sp>
        <p:sp>
          <p:nvSpPr>
            <p:cNvPr id="5073" name="Oval 32"/>
            <p:cNvSpPr>
              <a:spLocks noChangeArrowheads="1"/>
            </p:cNvSpPr>
            <p:nvPr/>
          </p:nvSpPr>
          <p:spPr bwMode="auto">
            <a:xfrm>
              <a:off x="4727576" y="2510400"/>
              <a:ext cx="439738" cy="417513"/>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74" name="Oval 33"/>
            <p:cNvSpPr>
              <a:spLocks noChangeArrowheads="1"/>
            </p:cNvSpPr>
            <p:nvPr/>
          </p:nvSpPr>
          <p:spPr bwMode="auto">
            <a:xfrm>
              <a:off x="4721228" y="2513575"/>
              <a:ext cx="441325" cy="409575"/>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75" name="Freeform 34"/>
            <p:cNvSpPr>
              <a:spLocks/>
            </p:cNvSpPr>
            <p:nvPr/>
          </p:nvSpPr>
          <p:spPr bwMode="auto">
            <a:xfrm>
              <a:off x="4856165" y="2591361"/>
              <a:ext cx="212725" cy="203200"/>
            </a:xfrm>
            <a:custGeom>
              <a:avLst/>
              <a:gdLst>
                <a:gd name="T0" fmla="*/ 100 w 134"/>
                <a:gd name="T1" fmla="*/ 22 h 128"/>
                <a:gd name="T2" fmla="*/ 117 w 134"/>
                <a:gd name="T3" fmla="*/ 42 h 128"/>
                <a:gd name="T4" fmla="*/ 127 w 134"/>
                <a:gd name="T5" fmla="*/ 60 h 128"/>
                <a:gd name="T6" fmla="*/ 132 w 134"/>
                <a:gd name="T7" fmla="*/ 75 h 128"/>
                <a:gd name="T8" fmla="*/ 134 w 134"/>
                <a:gd name="T9" fmla="*/ 89 h 128"/>
                <a:gd name="T10" fmla="*/ 133 w 134"/>
                <a:gd name="T11" fmla="*/ 100 h 128"/>
                <a:gd name="T12" fmla="*/ 129 w 134"/>
                <a:gd name="T13" fmla="*/ 118 h 128"/>
                <a:gd name="T14" fmla="*/ 123 w 134"/>
                <a:gd name="T15" fmla="*/ 128 h 128"/>
                <a:gd name="T16" fmla="*/ 122 w 134"/>
                <a:gd name="T17" fmla="*/ 126 h 128"/>
                <a:gd name="T18" fmla="*/ 121 w 134"/>
                <a:gd name="T19" fmla="*/ 118 h 128"/>
                <a:gd name="T20" fmla="*/ 112 w 134"/>
                <a:gd name="T21" fmla="*/ 107 h 128"/>
                <a:gd name="T22" fmla="*/ 103 w 134"/>
                <a:gd name="T23" fmla="*/ 102 h 128"/>
                <a:gd name="T24" fmla="*/ 95 w 134"/>
                <a:gd name="T25" fmla="*/ 101 h 128"/>
                <a:gd name="T26" fmla="*/ 89 w 134"/>
                <a:gd name="T27" fmla="*/ 103 h 128"/>
                <a:gd name="T28" fmla="*/ 90 w 134"/>
                <a:gd name="T29" fmla="*/ 92 h 128"/>
                <a:gd name="T30" fmla="*/ 89 w 134"/>
                <a:gd name="T31" fmla="*/ 83 h 128"/>
                <a:gd name="T32" fmla="*/ 81 w 134"/>
                <a:gd name="T33" fmla="*/ 75 h 128"/>
                <a:gd name="T34" fmla="*/ 73 w 134"/>
                <a:gd name="T35" fmla="*/ 72 h 128"/>
                <a:gd name="T36" fmla="*/ 61 w 134"/>
                <a:gd name="T37" fmla="*/ 73 h 128"/>
                <a:gd name="T38" fmla="*/ 63 w 134"/>
                <a:gd name="T39" fmla="*/ 61 h 128"/>
                <a:gd name="T40" fmla="*/ 58 w 134"/>
                <a:gd name="T41" fmla="*/ 54 h 128"/>
                <a:gd name="T42" fmla="*/ 49 w 134"/>
                <a:gd name="T43" fmla="*/ 49 h 128"/>
                <a:gd name="T44" fmla="*/ 35 w 134"/>
                <a:gd name="T45" fmla="*/ 46 h 128"/>
                <a:gd name="T46" fmla="*/ 35 w 134"/>
                <a:gd name="T47" fmla="*/ 36 h 128"/>
                <a:gd name="T48" fmla="*/ 30 w 134"/>
                <a:gd name="T49" fmla="*/ 30 h 128"/>
                <a:gd name="T50" fmla="*/ 20 w 134"/>
                <a:gd name="T51" fmla="*/ 27 h 128"/>
                <a:gd name="T52" fmla="*/ 14 w 134"/>
                <a:gd name="T53" fmla="*/ 26 h 128"/>
                <a:gd name="T54" fmla="*/ 13 w 134"/>
                <a:gd name="T55" fmla="*/ 17 h 128"/>
                <a:gd name="T56" fmla="*/ 13 w 134"/>
                <a:gd name="T57" fmla="*/ 18 h 128"/>
                <a:gd name="T58" fmla="*/ 8 w 134"/>
                <a:gd name="T59" fmla="*/ 12 h 128"/>
                <a:gd name="T60" fmla="*/ 0 w 134"/>
                <a:gd name="T61" fmla="*/ 8 h 128"/>
                <a:gd name="T62" fmla="*/ 4 w 134"/>
                <a:gd name="T63" fmla="*/ 4 h 128"/>
                <a:gd name="T64" fmla="*/ 19 w 134"/>
                <a:gd name="T65" fmla="*/ 1 h 128"/>
                <a:gd name="T66" fmla="*/ 18 w 134"/>
                <a:gd name="T67" fmla="*/ 1 h 128"/>
                <a:gd name="T68" fmla="*/ 34 w 134"/>
                <a:gd name="T69" fmla="*/ 0 h 128"/>
                <a:gd name="T70" fmla="*/ 49 w 134"/>
                <a:gd name="T71" fmla="*/ 1 h 128"/>
                <a:gd name="T72" fmla="*/ 66 w 134"/>
                <a:gd name="T73" fmla="*/ 4 h 128"/>
                <a:gd name="T74" fmla="*/ 81 w 134"/>
                <a:gd name="T75" fmla="*/ 9 h 128"/>
                <a:gd name="T76" fmla="*/ 93 w 134"/>
                <a:gd name="T77" fmla="*/ 16 h 128"/>
                <a:gd name="T78" fmla="*/ 100 w 134"/>
                <a:gd name="T79" fmla="*/ 2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4" h="128">
                  <a:moveTo>
                    <a:pt x="100" y="22"/>
                  </a:moveTo>
                  <a:lnTo>
                    <a:pt x="117" y="42"/>
                  </a:lnTo>
                  <a:lnTo>
                    <a:pt x="127" y="60"/>
                  </a:lnTo>
                  <a:lnTo>
                    <a:pt x="132" y="75"/>
                  </a:lnTo>
                  <a:lnTo>
                    <a:pt x="134" y="89"/>
                  </a:lnTo>
                  <a:lnTo>
                    <a:pt x="133" y="100"/>
                  </a:lnTo>
                  <a:lnTo>
                    <a:pt x="129" y="118"/>
                  </a:lnTo>
                  <a:lnTo>
                    <a:pt x="123" y="128"/>
                  </a:lnTo>
                  <a:lnTo>
                    <a:pt x="122" y="126"/>
                  </a:lnTo>
                  <a:lnTo>
                    <a:pt x="121" y="118"/>
                  </a:lnTo>
                  <a:lnTo>
                    <a:pt x="112" y="107"/>
                  </a:lnTo>
                  <a:lnTo>
                    <a:pt x="103" y="102"/>
                  </a:lnTo>
                  <a:lnTo>
                    <a:pt x="95" y="101"/>
                  </a:lnTo>
                  <a:lnTo>
                    <a:pt x="89" y="103"/>
                  </a:lnTo>
                  <a:lnTo>
                    <a:pt x="90" y="92"/>
                  </a:lnTo>
                  <a:lnTo>
                    <a:pt x="89" y="83"/>
                  </a:lnTo>
                  <a:lnTo>
                    <a:pt x="81" y="75"/>
                  </a:lnTo>
                  <a:lnTo>
                    <a:pt x="73" y="72"/>
                  </a:lnTo>
                  <a:lnTo>
                    <a:pt x="61" y="73"/>
                  </a:lnTo>
                  <a:lnTo>
                    <a:pt x="63" y="61"/>
                  </a:lnTo>
                  <a:lnTo>
                    <a:pt x="58" y="54"/>
                  </a:lnTo>
                  <a:lnTo>
                    <a:pt x="49" y="49"/>
                  </a:lnTo>
                  <a:lnTo>
                    <a:pt x="35" y="46"/>
                  </a:lnTo>
                  <a:lnTo>
                    <a:pt x="35" y="36"/>
                  </a:lnTo>
                  <a:lnTo>
                    <a:pt x="30" y="30"/>
                  </a:lnTo>
                  <a:lnTo>
                    <a:pt x="20" y="27"/>
                  </a:lnTo>
                  <a:lnTo>
                    <a:pt x="14" y="26"/>
                  </a:lnTo>
                  <a:lnTo>
                    <a:pt x="13" y="17"/>
                  </a:lnTo>
                  <a:lnTo>
                    <a:pt x="13" y="18"/>
                  </a:lnTo>
                  <a:lnTo>
                    <a:pt x="8" y="12"/>
                  </a:lnTo>
                  <a:lnTo>
                    <a:pt x="0" y="8"/>
                  </a:lnTo>
                  <a:lnTo>
                    <a:pt x="4" y="4"/>
                  </a:lnTo>
                  <a:lnTo>
                    <a:pt x="19" y="1"/>
                  </a:lnTo>
                  <a:lnTo>
                    <a:pt x="18" y="1"/>
                  </a:lnTo>
                  <a:lnTo>
                    <a:pt x="34" y="0"/>
                  </a:lnTo>
                  <a:lnTo>
                    <a:pt x="49" y="1"/>
                  </a:lnTo>
                  <a:lnTo>
                    <a:pt x="66" y="4"/>
                  </a:lnTo>
                  <a:lnTo>
                    <a:pt x="81" y="9"/>
                  </a:lnTo>
                  <a:lnTo>
                    <a:pt x="93" y="16"/>
                  </a:lnTo>
                  <a:lnTo>
                    <a:pt x="100" y="2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76" name="Freeform 35"/>
            <p:cNvSpPr>
              <a:spLocks/>
            </p:cNvSpPr>
            <p:nvPr/>
          </p:nvSpPr>
          <p:spPr bwMode="auto">
            <a:xfrm>
              <a:off x="4892678" y="2694550"/>
              <a:ext cx="61913" cy="92075"/>
            </a:xfrm>
            <a:custGeom>
              <a:avLst/>
              <a:gdLst>
                <a:gd name="T0" fmla="*/ 36 w 39"/>
                <a:gd name="T1" fmla="*/ 0 h 58"/>
                <a:gd name="T2" fmla="*/ 14 w 39"/>
                <a:gd name="T3" fmla="*/ 23 h 58"/>
                <a:gd name="T4" fmla="*/ 5 w 39"/>
                <a:gd name="T5" fmla="*/ 33 h 58"/>
                <a:gd name="T6" fmla="*/ 1 w 39"/>
                <a:gd name="T7" fmla="*/ 39 h 58"/>
                <a:gd name="T8" fmla="*/ 0 w 39"/>
                <a:gd name="T9" fmla="*/ 44 h 58"/>
                <a:gd name="T10" fmla="*/ 0 w 39"/>
                <a:gd name="T11" fmla="*/ 49 h 58"/>
                <a:gd name="T12" fmla="*/ 2 w 39"/>
                <a:gd name="T13" fmla="*/ 54 h 58"/>
                <a:gd name="T14" fmla="*/ 4 w 39"/>
                <a:gd name="T15" fmla="*/ 56 h 58"/>
                <a:gd name="T16" fmla="*/ 8 w 39"/>
                <a:gd name="T17" fmla="*/ 57 h 58"/>
                <a:gd name="T18" fmla="*/ 12 w 39"/>
                <a:gd name="T19" fmla="*/ 58 h 58"/>
                <a:gd name="T20" fmla="*/ 17 w 39"/>
                <a:gd name="T21" fmla="*/ 57 h 58"/>
                <a:gd name="T22" fmla="*/ 23 w 39"/>
                <a:gd name="T23" fmla="*/ 56 h 58"/>
                <a:gd name="T24" fmla="*/ 25 w 39"/>
                <a:gd name="T25" fmla="*/ 55 h 58"/>
                <a:gd name="T26" fmla="*/ 25 w 39"/>
                <a:gd name="T27" fmla="*/ 51 h 58"/>
                <a:gd name="T28" fmla="*/ 23 w 39"/>
                <a:gd name="T29" fmla="*/ 48 h 58"/>
                <a:gd name="T30" fmla="*/ 20 w 39"/>
                <a:gd name="T31" fmla="*/ 48 h 58"/>
                <a:gd name="T32" fmla="*/ 17 w 39"/>
                <a:gd name="T33" fmla="*/ 51 h 58"/>
                <a:gd name="T34" fmla="*/ 12 w 39"/>
                <a:gd name="T35" fmla="*/ 52 h 58"/>
                <a:gd name="T36" fmla="*/ 8 w 39"/>
                <a:gd name="T37" fmla="*/ 51 h 58"/>
                <a:gd name="T38" fmla="*/ 6 w 39"/>
                <a:gd name="T39" fmla="*/ 49 h 58"/>
                <a:gd name="T40" fmla="*/ 6 w 39"/>
                <a:gd name="T41" fmla="*/ 46 h 58"/>
                <a:gd name="T42" fmla="*/ 6 w 39"/>
                <a:gd name="T43" fmla="*/ 42 h 58"/>
                <a:gd name="T44" fmla="*/ 7 w 39"/>
                <a:gd name="T45" fmla="*/ 39 h 58"/>
                <a:gd name="T46" fmla="*/ 9 w 39"/>
                <a:gd name="T47" fmla="*/ 35 h 58"/>
                <a:gd name="T48" fmla="*/ 13 w 39"/>
                <a:gd name="T49" fmla="*/ 31 h 58"/>
                <a:gd name="T50" fmla="*/ 39 w 39"/>
                <a:gd name="T51" fmla="*/ 5 h 58"/>
                <a:gd name="T52" fmla="*/ 36 w 39"/>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58">
                  <a:moveTo>
                    <a:pt x="36" y="0"/>
                  </a:moveTo>
                  <a:lnTo>
                    <a:pt x="14" y="23"/>
                  </a:lnTo>
                  <a:lnTo>
                    <a:pt x="5" y="33"/>
                  </a:lnTo>
                  <a:lnTo>
                    <a:pt x="1" y="39"/>
                  </a:lnTo>
                  <a:lnTo>
                    <a:pt x="0" y="44"/>
                  </a:lnTo>
                  <a:lnTo>
                    <a:pt x="0" y="49"/>
                  </a:lnTo>
                  <a:lnTo>
                    <a:pt x="2" y="54"/>
                  </a:lnTo>
                  <a:lnTo>
                    <a:pt x="4" y="56"/>
                  </a:lnTo>
                  <a:lnTo>
                    <a:pt x="8" y="57"/>
                  </a:lnTo>
                  <a:lnTo>
                    <a:pt x="12" y="58"/>
                  </a:lnTo>
                  <a:lnTo>
                    <a:pt x="17" y="57"/>
                  </a:lnTo>
                  <a:lnTo>
                    <a:pt x="23" y="56"/>
                  </a:lnTo>
                  <a:lnTo>
                    <a:pt x="25" y="55"/>
                  </a:lnTo>
                  <a:lnTo>
                    <a:pt x="25" y="51"/>
                  </a:lnTo>
                  <a:lnTo>
                    <a:pt x="23" y="48"/>
                  </a:lnTo>
                  <a:lnTo>
                    <a:pt x="20" y="48"/>
                  </a:lnTo>
                  <a:lnTo>
                    <a:pt x="17" y="51"/>
                  </a:lnTo>
                  <a:lnTo>
                    <a:pt x="12" y="52"/>
                  </a:lnTo>
                  <a:lnTo>
                    <a:pt x="8" y="51"/>
                  </a:lnTo>
                  <a:lnTo>
                    <a:pt x="6" y="49"/>
                  </a:lnTo>
                  <a:lnTo>
                    <a:pt x="6" y="46"/>
                  </a:lnTo>
                  <a:lnTo>
                    <a:pt x="6" y="42"/>
                  </a:lnTo>
                  <a:lnTo>
                    <a:pt x="7" y="39"/>
                  </a:lnTo>
                  <a:lnTo>
                    <a:pt x="9" y="35"/>
                  </a:lnTo>
                  <a:lnTo>
                    <a:pt x="13" y="31"/>
                  </a:lnTo>
                  <a:lnTo>
                    <a:pt x="39" y="5"/>
                  </a:lnTo>
                  <a:lnTo>
                    <a:pt x="36" y="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077" name="Group 38"/>
            <p:cNvGrpSpPr>
              <a:grpSpLocks/>
            </p:cNvGrpSpPr>
            <p:nvPr/>
          </p:nvGrpSpPr>
          <p:grpSpPr bwMode="auto">
            <a:xfrm>
              <a:off x="4856163" y="2589775"/>
              <a:ext cx="217488" cy="214313"/>
              <a:chOff x="3059" y="1589"/>
              <a:chExt cx="137" cy="135"/>
            </a:xfrm>
          </p:grpSpPr>
          <p:sp>
            <p:nvSpPr>
              <p:cNvPr id="5874" name="Freeform 36"/>
              <p:cNvSpPr>
                <a:spLocks/>
              </p:cNvSpPr>
              <p:nvPr/>
            </p:nvSpPr>
            <p:spPr bwMode="auto">
              <a:xfrm>
                <a:off x="3059" y="1589"/>
                <a:ext cx="137" cy="135"/>
              </a:xfrm>
              <a:custGeom>
                <a:avLst/>
                <a:gdLst>
                  <a:gd name="T0" fmla="*/ 123 w 137"/>
                  <a:gd name="T1" fmla="*/ 48 h 135"/>
                  <a:gd name="T2" fmla="*/ 136 w 137"/>
                  <a:gd name="T3" fmla="*/ 82 h 135"/>
                  <a:gd name="T4" fmla="*/ 129 w 137"/>
                  <a:gd name="T5" fmla="*/ 126 h 135"/>
                  <a:gd name="T6" fmla="*/ 120 w 137"/>
                  <a:gd name="T7" fmla="*/ 132 h 135"/>
                  <a:gd name="T8" fmla="*/ 120 w 137"/>
                  <a:gd name="T9" fmla="*/ 117 h 135"/>
                  <a:gd name="T10" fmla="*/ 104 w 137"/>
                  <a:gd name="T11" fmla="*/ 103 h 135"/>
                  <a:gd name="T12" fmla="*/ 88 w 137"/>
                  <a:gd name="T13" fmla="*/ 105 h 135"/>
                  <a:gd name="T14" fmla="*/ 90 w 137"/>
                  <a:gd name="T15" fmla="*/ 87 h 135"/>
                  <a:gd name="T16" fmla="*/ 81 w 137"/>
                  <a:gd name="T17" fmla="*/ 76 h 135"/>
                  <a:gd name="T18" fmla="*/ 64 w 137"/>
                  <a:gd name="T19" fmla="*/ 76 h 135"/>
                  <a:gd name="T20" fmla="*/ 61 w 137"/>
                  <a:gd name="T21" fmla="*/ 72 h 135"/>
                  <a:gd name="T22" fmla="*/ 61 w 137"/>
                  <a:gd name="T23" fmla="*/ 59 h 135"/>
                  <a:gd name="T24" fmla="*/ 46 w 137"/>
                  <a:gd name="T25" fmla="*/ 51 h 135"/>
                  <a:gd name="T26" fmla="*/ 35 w 137"/>
                  <a:gd name="T27" fmla="*/ 49 h 135"/>
                  <a:gd name="T28" fmla="*/ 35 w 137"/>
                  <a:gd name="T29" fmla="*/ 37 h 135"/>
                  <a:gd name="T30" fmla="*/ 23 w 137"/>
                  <a:gd name="T31" fmla="*/ 30 h 135"/>
                  <a:gd name="T32" fmla="*/ 14 w 137"/>
                  <a:gd name="T33" fmla="*/ 30 h 135"/>
                  <a:gd name="T34" fmla="*/ 14 w 137"/>
                  <a:gd name="T35" fmla="*/ 23 h 135"/>
                  <a:gd name="T36" fmla="*/ 4 w 137"/>
                  <a:gd name="T37" fmla="*/ 12 h 135"/>
                  <a:gd name="T38" fmla="*/ 1 w 137"/>
                  <a:gd name="T39" fmla="*/ 8 h 135"/>
                  <a:gd name="T40" fmla="*/ 26 w 137"/>
                  <a:gd name="T41" fmla="*/ 0 h 135"/>
                  <a:gd name="T42" fmla="*/ 66 w 137"/>
                  <a:gd name="T43" fmla="*/ 3 h 135"/>
                  <a:gd name="T44" fmla="*/ 95 w 137"/>
                  <a:gd name="T45" fmla="*/ 15 h 135"/>
                  <a:gd name="T46" fmla="*/ 113 w 137"/>
                  <a:gd name="T47" fmla="*/ 9 h 135"/>
                  <a:gd name="T48" fmla="*/ 118 w 137"/>
                  <a:gd name="T49" fmla="*/ 11 h 135"/>
                  <a:gd name="T50" fmla="*/ 100 w 137"/>
                  <a:gd name="T51" fmla="*/ 26 h 135"/>
                  <a:gd name="T52" fmla="*/ 76 w 137"/>
                  <a:gd name="T53" fmla="*/ 9 h 135"/>
                  <a:gd name="T54" fmla="*/ 51 w 137"/>
                  <a:gd name="T55" fmla="*/ 4 h 135"/>
                  <a:gd name="T56" fmla="*/ 17 w 137"/>
                  <a:gd name="T57" fmla="*/ 5 h 135"/>
                  <a:gd name="T58" fmla="*/ 6 w 137"/>
                  <a:gd name="T59" fmla="*/ 8 h 135"/>
                  <a:gd name="T60" fmla="*/ 17 w 137"/>
                  <a:gd name="T61" fmla="*/ 20 h 135"/>
                  <a:gd name="T62" fmla="*/ 31 w 137"/>
                  <a:gd name="T63" fmla="*/ 29 h 135"/>
                  <a:gd name="T64" fmla="*/ 40 w 137"/>
                  <a:gd name="T65" fmla="*/ 42 h 135"/>
                  <a:gd name="T66" fmla="*/ 53 w 137"/>
                  <a:gd name="T67" fmla="*/ 48 h 135"/>
                  <a:gd name="T68" fmla="*/ 65 w 137"/>
                  <a:gd name="T69" fmla="*/ 58 h 135"/>
                  <a:gd name="T70" fmla="*/ 66 w 137"/>
                  <a:gd name="T71" fmla="*/ 70 h 135"/>
                  <a:gd name="T72" fmla="*/ 85 w 137"/>
                  <a:gd name="T73" fmla="*/ 74 h 135"/>
                  <a:gd name="T74" fmla="*/ 94 w 137"/>
                  <a:gd name="T75" fmla="*/ 88 h 135"/>
                  <a:gd name="T76" fmla="*/ 99 w 137"/>
                  <a:gd name="T77" fmla="*/ 99 h 135"/>
                  <a:gd name="T78" fmla="*/ 115 w 137"/>
                  <a:gd name="T79" fmla="*/ 104 h 135"/>
                  <a:gd name="T80" fmla="*/ 125 w 137"/>
                  <a:gd name="T81" fmla="*/ 119 h 135"/>
                  <a:gd name="T82" fmla="*/ 132 w 137"/>
                  <a:gd name="T83" fmla="*/ 104 h 135"/>
                  <a:gd name="T84" fmla="*/ 132 w 137"/>
                  <a:gd name="T85" fmla="*/ 79 h 135"/>
                  <a:gd name="T86" fmla="*/ 120 w 137"/>
                  <a:gd name="T87" fmla="*/ 49 h 135"/>
                  <a:gd name="T88" fmla="*/ 111 w 137"/>
                  <a:gd name="T89" fmla="*/ 43 h 135"/>
                  <a:gd name="T90" fmla="*/ 108 w 137"/>
                  <a:gd name="T91" fmla="*/ 76 h 135"/>
                  <a:gd name="T92" fmla="*/ 104 w 137"/>
                  <a:gd name="T93" fmla="*/ 82 h 135"/>
                  <a:gd name="T94" fmla="*/ 108 w 137"/>
                  <a:gd name="T95" fmla="*/ 47 h 135"/>
                  <a:gd name="T96" fmla="*/ 98 w 137"/>
                  <a:gd name="T97" fmla="*/ 38 h 135"/>
                  <a:gd name="T98" fmla="*/ 76 w 137"/>
                  <a:gd name="T99" fmla="*/ 62 h 135"/>
                  <a:gd name="T100" fmla="*/ 89 w 137"/>
                  <a:gd name="T101" fmla="*/ 47 h 135"/>
                  <a:gd name="T102" fmla="*/ 99 w 137"/>
                  <a:gd name="T103" fmla="*/ 2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5">
                    <a:moveTo>
                      <a:pt x="104" y="23"/>
                    </a:moveTo>
                    <a:lnTo>
                      <a:pt x="114" y="35"/>
                    </a:lnTo>
                    <a:lnTo>
                      <a:pt x="123" y="48"/>
                    </a:lnTo>
                    <a:lnTo>
                      <a:pt x="129" y="58"/>
                    </a:lnTo>
                    <a:lnTo>
                      <a:pt x="134" y="72"/>
                    </a:lnTo>
                    <a:lnTo>
                      <a:pt x="136" y="82"/>
                    </a:lnTo>
                    <a:lnTo>
                      <a:pt x="137" y="93"/>
                    </a:lnTo>
                    <a:lnTo>
                      <a:pt x="134" y="108"/>
                    </a:lnTo>
                    <a:lnTo>
                      <a:pt x="129" y="126"/>
                    </a:lnTo>
                    <a:lnTo>
                      <a:pt x="125" y="135"/>
                    </a:lnTo>
                    <a:lnTo>
                      <a:pt x="122" y="134"/>
                    </a:lnTo>
                    <a:lnTo>
                      <a:pt x="120" y="132"/>
                    </a:lnTo>
                    <a:lnTo>
                      <a:pt x="122" y="127"/>
                    </a:lnTo>
                    <a:lnTo>
                      <a:pt x="122" y="122"/>
                    </a:lnTo>
                    <a:lnTo>
                      <a:pt x="120" y="117"/>
                    </a:lnTo>
                    <a:lnTo>
                      <a:pt x="116" y="111"/>
                    </a:lnTo>
                    <a:lnTo>
                      <a:pt x="110" y="106"/>
                    </a:lnTo>
                    <a:lnTo>
                      <a:pt x="104" y="103"/>
                    </a:lnTo>
                    <a:lnTo>
                      <a:pt x="96" y="103"/>
                    </a:lnTo>
                    <a:lnTo>
                      <a:pt x="90" y="106"/>
                    </a:lnTo>
                    <a:lnTo>
                      <a:pt x="88" y="105"/>
                    </a:lnTo>
                    <a:lnTo>
                      <a:pt x="89" y="100"/>
                    </a:lnTo>
                    <a:lnTo>
                      <a:pt x="90" y="93"/>
                    </a:lnTo>
                    <a:lnTo>
                      <a:pt x="90" y="87"/>
                    </a:lnTo>
                    <a:lnTo>
                      <a:pt x="88" y="84"/>
                    </a:lnTo>
                    <a:lnTo>
                      <a:pt x="85" y="80"/>
                    </a:lnTo>
                    <a:lnTo>
                      <a:pt x="81" y="76"/>
                    </a:lnTo>
                    <a:lnTo>
                      <a:pt x="77" y="75"/>
                    </a:lnTo>
                    <a:lnTo>
                      <a:pt x="71" y="74"/>
                    </a:lnTo>
                    <a:lnTo>
                      <a:pt x="64" y="76"/>
                    </a:lnTo>
                    <a:lnTo>
                      <a:pt x="61" y="76"/>
                    </a:lnTo>
                    <a:lnTo>
                      <a:pt x="60" y="75"/>
                    </a:lnTo>
                    <a:lnTo>
                      <a:pt x="61" y="72"/>
                    </a:lnTo>
                    <a:lnTo>
                      <a:pt x="62" y="67"/>
                    </a:lnTo>
                    <a:lnTo>
                      <a:pt x="62" y="62"/>
                    </a:lnTo>
                    <a:lnTo>
                      <a:pt x="61" y="59"/>
                    </a:lnTo>
                    <a:lnTo>
                      <a:pt x="58" y="55"/>
                    </a:lnTo>
                    <a:lnTo>
                      <a:pt x="53" y="53"/>
                    </a:lnTo>
                    <a:lnTo>
                      <a:pt x="46" y="51"/>
                    </a:lnTo>
                    <a:lnTo>
                      <a:pt x="40" y="50"/>
                    </a:lnTo>
                    <a:lnTo>
                      <a:pt x="36" y="50"/>
                    </a:lnTo>
                    <a:lnTo>
                      <a:pt x="35" y="49"/>
                    </a:lnTo>
                    <a:lnTo>
                      <a:pt x="35" y="46"/>
                    </a:lnTo>
                    <a:lnTo>
                      <a:pt x="36" y="41"/>
                    </a:lnTo>
                    <a:lnTo>
                      <a:pt x="35" y="37"/>
                    </a:lnTo>
                    <a:lnTo>
                      <a:pt x="32" y="33"/>
                    </a:lnTo>
                    <a:lnTo>
                      <a:pt x="28" y="31"/>
                    </a:lnTo>
                    <a:lnTo>
                      <a:pt x="23" y="30"/>
                    </a:lnTo>
                    <a:lnTo>
                      <a:pt x="17" y="30"/>
                    </a:lnTo>
                    <a:lnTo>
                      <a:pt x="16" y="31"/>
                    </a:lnTo>
                    <a:lnTo>
                      <a:pt x="14" y="30"/>
                    </a:lnTo>
                    <a:lnTo>
                      <a:pt x="14" y="28"/>
                    </a:lnTo>
                    <a:lnTo>
                      <a:pt x="14" y="26"/>
                    </a:lnTo>
                    <a:lnTo>
                      <a:pt x="14" y="23"/>
                    </a:lnTo>
                    <a:lnTo>
                      <a:pt x="13" y="19"/>
                    </a:lnTo>
                    <a:lnTo>
                      <a:pt x="10" y="15"/>
                    </a:lnTo>
                    <a:lnTo>
                      <a:pt x="4" y="12"/>
                    </a:lnTo>
                    <a:lnTo>
                      <a:pt x="0" y="11"/>
                    </a:lnTo>
                    <a:lnTo>
                      <a:pt x="0" y="9"/>
                    </a:lnTo>
                    <a:lnTo>
                      <a:pt x="1" y="8"/>
                    </a:lnTo>
                    <a:lnTo>
                      <a:pt x="6" y="5"/>
                    </a:lnTo>
                    <a:lnTo>
                      <a:pt x="14" y="2"/>
                    </a:lnTo>
                    <a:lnTo>
                      <a:pt x="26" y="0"/>
                    </a:lnTo>
                    <a:lnTo>
                      <a:pt x="39" y="0"/>
                    </a:lnTo>
                    <a:lnTo>
                      <a:pt x="52" y="1"/>
                    </a:lnTo>
                    <a:lnTo>
                      <a:pt x="66" y="3"/>
                    </a:lnTo>
                    <a:lnTo>
                      <a:pt x="76" y="5"/>
                    </a:lnTo>
                    <a:lnTo>
                      <a:pt x="84" y="9"/>
                    </a:lnTo>
                    <a:lnTo>
                      <a:pt x="95" y="15"/>
                    </a:lnTo>
                    <a:lnTo>
                      <a:pt x="100" y="20"/>
                    </a:lnTo>
                    <a:lnTo>
                      <a:pt x="108" y="12"/>
                    </a:lnTo>
                    <a:lnTo>
                      <a:pt x="113" y="9"/>
                    </a:lnTo>
                    <a:lnTo>
                      <a:pt x="116" y="9"/>
                    </a:lnTo>
                    <a:lnTo>
                      <a:pt x="117" y="9"/>
                    </a:lnTo>
                    <a:lnTo>
                      <a:pt x="118" y="11"/>
                    </a:lnTo>
                    <a:lnTo>
                      <a:pt x="116" y="14"/>
                    </a:lnTo>
                    <a:lnTo>
                      <a:pt x="110" y="18"/>
                    </a:lnTo>
                    <a:lnTo>
                      <a:pt x="100" y="26"/>
                    </a:lnTo>
                    <a:lnTo>
                      <a:pt x="93" y="20"/>
                    </a:lnTo>
                    <a:lnTo>
                      <a:pt x="85" y="14"/>
                    </a:lnTo>
                    <a:lnTo>
                      <a:pt x="76" y="9"/>
                    </a:lnTo>
                    <a:lnTo>
                      <a:pt x="75" y="9"/>
                    </a:lnTo>
                    <a:lnTo>
                      <a:pt x="62" y="6"/>
                    </a:lnTo>
                    <a:lnTo>
                      <a:pt x="51" y="4"/>
                    </a:lnTo>
                    <a:lnTo>
                      <a:pt x="39" y="3"/>
                    </a:lnTo>
                    <a:lnTo>
                      <a:pt x="27" y="3"/>
                    </a:lnTo>
                    <a:lnTo>
                      <a:pt x="17" y="5"/>
                    </a:lnTo>
                    <a:lnTo>
                      <a:pt x="9" y="6"/>
                    </a:lnTo>
                    <a:lnTo>
                      <a:pt x="8" y="6"/>
                    </a:lnTo>
                    <a:lnTo>
                      <a:pt x="6" y="8"/>
                    </a:lnTo>
                    <a:lnTo>
                      <a:pt x="11" y="12"/>
                    </a:lnTo>
                    <a:lnTo>
                      <a:pt x="15" y="16"/>
                    </a:lnTo>
                    <a:lnTo>
                      <a:pt x="17" y="20"/>
                    </a:lnTo>
                    <a:lnTo>
                      <a:pt x="18" y="25"/>
                    </a:lnTo>
                    <a:lnTo>
                      <a:pt x="24" y="27"/>
                    </a:lnTo>
                    <a:lnTo>
                      <a:pt x="31" y="29"/>
                    </a:lnTo>
                    <a:lnTo>
                      <a:pt x="36" y="33"/>
                    </a:lnTo>
                    <a:lnTo>
                      <a:pt x="39" y="37"/>
                    </a:lnTo>
                    <a:lnTo>
                      <a:pt x="40" y="42"/>
                    </a:lnTo>
                    <a:lnTo>
                      <a:pt x="40" y="45"/>
                    </a:lnTo>
                    <a:lnTo>
                      <a:pt x="46" y="46"/>
                    </a:lnTo>
                    <a:lnTo>
                      <a:pt x="53" y="48"/>
                    </a:lnTo>
                    <a:lnTo>
                      <a:pt x="59" y="51"/>
                    </a:lnTo>
                    <a:lnTo>
                      <a:pt x="63" y="54"/>
                    </a:lnTo>
                    <a:lnTo>
                      <a:pt x="65" y="58"/>
                    </a:lnTo>
                    <a:lnTo>
                      <a:pt x="66" y="61"/>
                    </a:lnTo>
                    <a:lnTo>
                      <a:pt x="66" y="66"/>
                    </a:lnTo>
                    <a:lnTo>
                      <a:pt x="66" y="70"/>
                    </a:lnTo>
                    <a:lnTo>
                      <a:pt x="73" y="70"/>
                    </a:lnTo>
                    <a:lnTo>
                      <a:pt x="80" y="72"/>
                    </a:lnTo>
                    <a:lnTo>
                      <a:pt x="85" y="74"/>
                    </a:lnTo>
                    <a:lnTo>
                      <a:pt x="89" y="78"/>
                    </a:lnTo>
                    <a:lnTo>
                      <a:pt x="92" y="82"/>
                    </a:lnTo>
                    <a:lnTo>
                      <a:pt x="94" y="88"/>
                    </a:lnTo>
                    <a:lnTo>
                      <a:pt x="93" y="93"/>
                    </a:lnTo>
                    <a:lnTo>
                      <a:pt x="93" y="99"/>
                    </a:lnTo>
                    <a:lnTo>
                      <a:pt x="99" y="99"/>
                    </a:lnTo>
                    <a:lnTo>
                      <a:pt x="105" y="99"/>
                    </a:lnTo>
                    <a:lnTo>
                      <a:pt x="110" y="101"/>
                    </a:lnTo>
                    <a:lnTo>
                      <a:pt x="115" y="104"/>
                    </a:lnTo>
                    <a:lnTo>
                      <a:pt x="119" y="109"/>
                    </a:lnTo>
                    <a:lnTo>
                      <a:pt x="122" y="114"/>
                    </a:lnTo>
                    <a:lnTo>
                      <a:pt x="125" y="119"/>
                    </a:lnTo>
                    <a:lnTo>
                      <a:pt x="125" y="123"/>
                    </a:lnTo>
                    <a:lnTo>
                      <a:pt x="130" y="113"/>
                    </a:lnTo>
                    <a:lnTo>
                      <a:pt x="132" y="104"/>
                    </a:lnTo>
                    <a:lnTo>
                      <a:pt x="133" y="95"/>
                    </a:lnTo>
                    <a:lnTo>
                      <a:pt x="133" y="87"/>
                    </a:lnTo>
                    <a:lnTo>
                      <a:pt x="132" y="79"/>
                    </a:lnTo>
                    <a:lnTo>
                      <a:pt x="130" y="68"/>
                    </a:lnTo>
                    <a:lnTo>
                      <a:pt x="125" y="58"/>
                    </a:lnTo>
                    <a:lnTo>
                      <a:pt x="120" y="49"/>
                    </a:lnTo>
                    <a:lnTo>
                      <a:pt x="113" y="40"/>
                    </a:lnTo>
                    <a:lnTo>
                      <a:pt x="107" y="32"/>
                    </a:lnTo>
                    <a:lnTo>
                      <a:pt x="111" y="43"/>
                    </a:lnTo>
                    <a:lnTo>
                      <a:pt x="111" y="54"/>
                    </a:lnTo>
                    <a:lnTo>
                      <a:pt x="111" y="65"/>
                    </a:lnTo>
                    <a:lnTo>
                      <a:pt x="108" y="76"/>
                    </a:lnTo>
                    <a:lnTo>
                      <a:pt x="105" y="85"/>
                    </a:lnTo>
                    <a:lnTo>
                      <a:pt x="101" y="91"/>
                    </a:lnTo>
                    <a:lnTo>
                      <a:pt x="104" y="82"/>
                    </a:lnTo>
                    <a:lnTo>
                      <a:pt x="107" y="70"/>
                    </a:lnTo>
                    <a:lnTo>
                      <a:pt x="109" y="57"/>
                    </a:lnTo>
                    <a:lnTo>
                      <a:pt x="108" y="47"/>
                    </a:lnTo>
                    <a:lnTo>
                      <a:pt x="105" y="38"/>
                    </a:lnTo>
                    <a:lnTo>
                      <a:pt x="102" y="29"/>
                    </a:lnTo>
                    <a:lnTo>
                      <a:pt x="98" y="38"/>
                    </a:lnTo>
                    <a:lnTo>
                      <a:pt x="91" y="49"/>
                    </a:lnTo>
                    <a:lnTo>
                      <a:pt x="84" y="56"/>
                    </a:lnTo>
                    <a:lnTo>
                      <a:pt x="76" y="62"/>
                    </a:lnTo>
                    <a:lnTo>
                      <a:pt x="76" y="61"/>
                    </a:lnTo>
                    <a:lnTo>
                      <a:pt x="82" y="55"/>
                    </a:lnTo>
                    <a:lnTo>
                      <a:pt x="89" y="47"/>
                    </a:lnTo>
                    <a:lnTo>
                      <a:pt x="94" y="38"/>
                    </a:lnTo>
                    <a:lnTo>
                      <a:pt x="98" y="29"/>
                    </a:lnTo>
                    <a:lnTo>
                      <a:pt x="99" y="28"/>
                    </a:lnTo>
                    <a:lnTo>
                      <a:pt x="105" y="24"/>
                    </a:lnTo>
                    <a:lnTo>
                      <a:pt x="10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75" name="Freeform 37"/>
              <p:cNvSpPr>
                <a:spLocks/>
              </p:cNvSpPr>
              <p:nvPr/>
            </p:nvSpPr>
            <p:spPr bwMode="auto">
              <a:xfrm>
                <a:off x="3093" y="1602"/>
                <a:ext cx="73" cy="25"/>
              </a:xfrm>
              <a:custGeom>
                <a:avLst/>
                <a:gdLst>
                  <a:gd name="T0" fmla="*/ 69 w 73"/>
                  <a:gd name="T1" fmla="*/ 9 h 25"/>
                  <a:gd name="T2" fmla="*/ 73 w 73"/>
                  <a:gd name="T3" fmla="*/ 14 h 25"/>
                  <a:gd name="T4" fmla="*/ 66 w 73"/>
                  <a:gd name="T5" fmla="*/ 16 h 25"/>
                  <a:gd name="T6" fmla="*/ 62 w 73"/>
                  <a:gd name="T7" fmla="*/ 12 h 25"/>
                  <a:gd name="T8" fmla="*/ 54 w 73"/>
                  <a:gd name="T9" fmla="*/ 13 h 25"/>
                  <a:gd name="T10" fmla="*/ 42 w 73"/>
                  <a:gd name="T11" fmla="*/ 15 h 25"/>
                  <a:gd name="T12" fmla="*/ 30 w 73"/>
                  <a:gd name="T13" fmla="*/ 19 h 25"/>
                  <a:gd name="T14" fmla="*/ 18 w 73"/>
                  <a:gd name="T15" fmla="*/ 25 h 25"/>
                  <a:gd name="T16" fmla="*/ 17 w 73"/>
                  <a:gd name="T17" fmla="*/ 24 h 25"/>
                  <a:gd name="T18" fmla="*/ 27 w 73"/>
                  <a:gd name="T19" fmla="*/ 18 h 25"/>
                  <a:gd name="T20" fmla="*/ 38 w 73"/>
                  <a:gd name="T21" fmla="*/ 14 h 25"/>
                  <a:gd name="T22" fmla="*/ 49 w 73"/>
                  <a:gd name="T23" fmla="*/ 11 h 25"/>
                  <a:gd name="T24" fmla="*/ 58 w 73"/>
                  <a:gd name="T25" fmla="*/ 9 h 25"/>
                  <a:gd name="T26" fmla="*/ 63 w 73"/>
                  <a:gd name="T27" fmla="*/ 9 h 25"/>
                  <a:gd name="T28" fmla="*/ 46 w 73"/>
                  <a:gd name="T29" fmla="*/ 3 h 25"/>
                  <a:gd name="T30" fmla="*/ 35 w 73"/>
                  <a:gd name="T31" fmla="*/ 2 h 25"/>
                  <a:gd name="T32" fmla="*/ 22 w 73"/>
                  <a:gd name="T33" fmla="*/ 3 h 25"/>
                  <a:gd name="T34" fmla="*/ 8 w 73"/>
                  <a:gd name="T35" fmla="*/ 5 h 25"/>
                  <a:gd name="T36" fmla="*/ 1 w 73"/>
                  <a:gd name="T37" fmla="*/ 7 h 25"/>
                  <a:gd name="T38" fmla="*/ 0 w 73"/>
                  <a:gd name="T39" fmla="*/ 6 h 25"/>
                  <a:gd name="T40" fmla="*/ 1 w 73"/>
                  <a:gd name="T41" fmla="*/ 5 h 25"/>
                  <a:gd name="T42" fmla="*/ 16 w 73"/>
                  <a:gd name="T43" fmla="*/ 2 h 25"/>
                  <a:gd name="T44" fmla="*/ 30 w 73"/>
                  <a:gd name="T45" fmla="*/ 0 h 25"/>
                  <a:gd name="T46" fmla="*/ 42 w 73"/>
                  <a:gd name="T47" fmla="*/ 0 h 25"/>
                  <a:gd name="T48" fmla="*/ 51 w 73"/>
                  <a:gd name="T49" fmla="*/ 1 h 25"/>
                  <a:gd name="T50" fmla="*/ 61 w 73"/>
                  <a:gd name="T51" fmla="*/ 5 h 25"/>
                  <a:gd name="T52" fmla="*/ 67 w 73"/>
                  <a:gd name="T53" fmla="*/ 9 h 25"/>
                  <a:gd name="T54" fmla="*/ 69 w 73"/>
                  <a:gd name="T5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 h="25">
                    <a:moveTo>
                      <a:pt x="69" y="9"/>
                    </a:moveTo>
                    <a:lnTo>
                      <a:pt x="73" y="14"/>
                    </a:lnTo>
                    <a:lnTo>
                      <a:pt x="66" y="16"/>
                    </a:lnTo>
                    <a:lnTo>
                      <a:pt x="62" y="12"/>
                    </a:lnTo>
                    <a:lnTo>
                      <a:pt x="54" y="13"/>
                    </a:lnTo>
                    <a:lnTo>
                      <a:pt x="42" y="15"/>
                    </a:lnTo>
                    <a:lnTo>
                      <a:pt x="30" y="19"/>
                    </a:lnTo>
                    <a:lnTo>
                      <a:pt x="18" y="25"/>
                    </a:lnTo>
                    <a:lnTo>
                      <a:pt x="17" y="24"/>
                    </a:lnTo>
                    <a:lnTo>
                      <a:pt x="27" y="18"/>
                    </a:lnTo>
                    <a:lnTo>
                      <a:pt x="38" y="14"/>
                    </a:lnTo>
                    <a:lnTo>
                      <a:pt x="49" y="11"/>
                    </a:lnTo>
                    <a:lnTo>
                      <a:pt x="58" y="9"/>
                    </a:lnTo>
                    <a:lnTo>
                      <a:pt x="63" y="9"/>
                    </a:lnTo>
                    <a:lnTo>
                      <a:pt x="46" y="3"/>
                    </a:lnTo>
                    <a:lnTo>
                      <a:pt x="35" y="2"/>
                    </a:lnTo>
                    <a:lnTo>
                      <a:pt x="22" y="3"/>
                    </a:lnTo>
                    <a:lnTo>
                      <a:pt x="8" y="5"/>
                    </a:lnTo>
                    <a:lnTo>
                      <a:pt x="1" y="7"/>
                    </a:lnTo>
                    <a:lnTo>
                      <a:pt x="0" y="6"/>
                    </a:lnTo>
                    <a:lnTo>
                      <a:pt x="1" y="5"/>
                    </a:lnTo>
                    <a:lnTo>
                      <a:pt x="16" y="2"/>
                    </a:lnTo>
                    <a:lnTo>
                      <a:pt x="30" y="0"/>
                    </a:lnTo>
                    <a:lnTo>
                      <a:pt x="42" y="0"/>
                    </a:lnTo>
                    <a:lnTo>
                      <a:pt x="51" y="1"/>
                    </a:lnTo>
                    <a:lnTo>
                      <a:pt x="61" y="5"/>
                    </a:lnTo>
                    <a:lnTo>
                      <a:pt x="67" y="9"/>
                    </a:lnTo>
                    <a:lnTo>
                      <a:pt x="6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078" name="Group 43"/>
            <p:cNvGrpSpPr>
              <a:grpSpLocks/>
            </p:cNvGrpSpPr>
            <p:nvPr/>
          </p:nvGrpSpPr>
          <p:grpSpPr bwMode="auto">
            <a:xfrm>
              <a:off x="4954590" y="2796148"/>
              <a:ext cx="41275" cy="38100"/>
              <a:chOff x="3121" y="1719"/>
              <a:chExt cx="26" cy="24"/>
            </a:xfrm>
          </p:grpSpPr>
          <p:sp>
            <p:nvSpPr>
              <p:cNvPr id="5870" name="Freeform 39"/>
              <p:cNvSpPr>
                <a:spLocks/>
              </p:cNvSpPr>
              <p:nvPr/>
            </p:nvSpPr>
            <p:spPr bwMode="auto">
              <a:xfrm>
                <a:off x="3137" y="1732"/>
                <a:ext cx="4" cy="11"/>
              </a:xfrm>
              <a:custGeom>
                <a:avLst/>
                <a:gdLst>
                  <a:gd name="T0" fmla="*/ 1 w 4"/>
                  <a:gd name="T1" fmla="*/ 0 h 11"/>
                  <a:gd name="T2" fmla="*/ 1 w 4"/>
                  <a:gd name="T3" fmla="*/ 1 h 11"/>
                  <a:gd name="T4" fmla="*/ 1 w 4"/>
                  <a:gd name="T5" fmla="*/ 2 h 11"/>
                  <a:gd name="T6" fmla="*/ 1 w 4"/>
                  <a:gd name="T7" fmla="*/ 3 h 11"/>
                  <a:gd name="T8" fmla="*/ 1 w 4"/>
                  <a:gd name="T9" fmla="*/ 4 h 11"/>
                  <a:gd name="T10" fmla="*/ 1 w 4"/>
                  <a:gd name="T11" fmla="*/ 4 h 11"/>
                  <a:gd name="T12" fmla="*/ 1 w 4"/>
                  <a:gd name="T13" fmla="*/ 5 h 11"/>
                  <a:gd name="T14" fmla="*/ 1 w 4"/>
                  <a:gd name="T15" fmla="*/ 6 h 11"/>
                  <a:gd name="T16" fmla="*/ 1 w 4"/>
                  <a:gd name="T17" fmla="*/ 7 h 11"/>
                  <a:gd name="T18" fmla="*/ 1 w 4"/>
                  <a:gd name="T19" fmla="*/ 8 h 11"/>
                  <a:gd name="T20" fmla="*/ 1 w 4"/>
                  <a:gd name="T21" fmla="*/ 9 h 11"/>
                  <a:gd name="T22" fmla="*/ 0 w 4"/>
                  <a:gd name="T23" fmla="*/ 9 h 11"/>
                  <a:gd name="T24" fmla="*/ 0 w 4"/>
                  <a:gd name="T25" fmla="*/ 10 h 11"/>
                  <a:gd name="T26" fmla="*/ 1 w 4"/>
                  <a:gd name="T27" fmla="*/ 10 h 11"/>
                  <a:gd name="T28" fmla="*/ 1 w 4"/>
                  <a:gd name="T29" fmla="*/ 11 h 11"/>
                  <a:gd name="T30" fmla="*/ 2 w 4"/>
                  <a:gd name="T31" fmla="*/ 11 h 11"/>
                  <a:gd name="T32" fmla="*/ 2 w 4"/>
                  <a:gd name="T33" fmla="*/ 10 h 11"/>
                  <a:gd name="T34" fmla="*/ 3 w 4"/>
                  <a:gd name="T35" fmla="*/ 9 h 11"/>
                  <a:gd name="T36" fmla="*/ 3 w 4"/>
                  <a:gd name="T37" fmla="*/ 9 h 11"/>
                  <a:gd name="T38" fmla="*/ 4 w 4"/>
                  <a:gd name="T39" fmla="*/ 8 h 11"/>
                  <a:gd name="T40" fmla="*/ 4 w 4"/>
                  <a:gd name="T41" fmla="*/ 7 h 11"/>
                  <a:gd name="T42" fmla="*/ 4 w 4"/>
                  <a:gd name="T43" fmla="*/ 6 h 11"/>
                  <a:gd name="T44" fmla="*/ 4 w 4"/>
                  <a:gd name="T45" fmla="*/ 5 h 11"/>
                  <a:gd name="T46" fmla="*/ 3 w 4"/>
                  <a:gd name="T47" fmla="*/ 4 h 11"/>
                  <a:gd name="T48" fmla="*/ 3 w 4"/>
                  <a:gd name="T49" fmla="*/ 3 h 11"/>
                  <a:gd name="T50" fmla="*/ 3 w 4"/>
                  <a:gd name="T51" fmla="*/ 2 h 11"/>
                  <a:gd name="T52" fmla="*/ 3 w 4"/>
                  <a:gd name="T53" fmla="*/ 1 h 11"/>
                  <a:gd name="T54" fmla="*/ 3 w 4"/>
                  <a:gd name="T55" fmla="*/ 0 h 11"/>
                  <a:gd name="T56" fmla="*/ 2 w 4"/>
                  <a:gd name="T57" fmla="*/ 0 h 11"/>
                  <a:gd name="T58" fmla="*/ 1 w 4"/>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11">
                    <a:moveTo>
                      <a:pt x="1" y="0"/>
                    </a:moveTo>
                    <a:lnTo>
                      <a:pt x="1" y="1"/>
                    </a:lnTo>
                    <a:lnTo>
                      <a:pt x="1" y="2"/>
                    </a:lnTo>
                    <a:lnTo>
                      <a:pt x="1" y="3"/>
                    </a:lnTo>
                    <a:lnTo>
                      <a:pt x="1" y="4"/>
                    </a:lnTo>
                    <a:lnTo>
                      <a:pt x="1" y="4"/>
                    </a:lnTo>
                    <a:lnTo>
                      <a:pt x="1" y="5"/>
                    </a:lnTo>
                    <a:lnTo>
                      <a:pt x="1" y="6"/>
                    </a:lnTo>
                    <a:lnTo>
                      <a:pt x="1" y="7"/>
                    </a:lnTo>
                    <a:lnTo>
                      <a:pt x="1" y="8"/>
                    </a:lnTo>
                    <a:lnTo>
                      <a:pt x="1" y="9"/>
                    </a:lnTo>
                    <a:lnTo>
                      <a:pt x="0" y="9"/>
                    </a:lnTo>
                    <a:lnTo>
                      <a:pt x="0" y="10"/>
                    </a:lnTo>
                    <a:lnTo>
                      <a:pt x="1" y="10"/>
                    </a:lnTo>
                    <a:lnTo>
                      <a:pt x="1" y="11"/>
                    </a:lnTo>
                    <a:lnTo>
                      <a:pt x="2" y="11"/>
                    </a:lnTo>
                    <a:lnTo>
                      <a:pt x="2" y="10"/>
                    </a:lnTo>
                    <a:lnTo>
                      <a:pt x="3" y="9"/>
                    </a:lnTo>
                    <a:lnTo>
                      <a:pt x="3" y="9"/>
                    </a:lnTo>
                    <a:lnTo>
                      <a:pt x="4" y="8"/>
                    </a:lnTo>
                    <a:lnTo>
                      <a:pt x="4" y="7"/>
                    </a:lnTo>
                    <a:lnTo>
                      <a:pt x="4" y="6"/>
                    </a:lnTo>
                    <a:lnTo>
                      <a:pt x="4" y="5"/>
                    </a:lnTo>
                    <a:lnTo>
                      <a:pt x="3" y="4"/>
                    </a:lnTo>
                    <a:lnTo>
                      <a:pt x="3" y="3"/>
                    </a:lnTo>
                    <a:lnTo>
                      <a:pt x="3" y="2"/>
                    </a:lnTo>
                    <a:lnTo>
                      <a:pt x="3" y="1"/>
                    </a:lnTo>
                    <a:lnTo>
                      <a:pt x="3" y="0"/>
                    </a:lnTo>
                    <a:lnTo>
                      <a:pt x="2"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71" name="Freeform 40"/>
              <p:cNvSpPr>
                <a:spLocks/>
              </p:cNvSpPr>
              <p:nvPr/>
            </p:nvSpPr>
            <p:spPr bwMode="auto">
              <a:xfrm>
                <a:off x="3144" y="1733"/>
                <a:ext cx="3" cy="10"/>
              </a:xfrm>
              <a:custGeom>
                <a:avLst/>
                <a:gdLst>
                  <a:gd name="T0" fmla="*/ 0 w 3"/>
                  <a:gd name="T1" fmla="*/ 0 h 10"/>
                  <a:gd name="T2" fmla="*/ 1 w 3"/>
                  <a:gd name="T3" fmla="*/ 1 h 10"/>
                  <a:gd name="T4" fmla="*/ 1 w 3"/>
                  <a:gd name="T5" fmla="*/ 2 h 10"/>
                  <a:gd name="T6" fmla="*/ 1 w 3"/>
                  <a:gd name="T7" fmla="*/ 3 h 10"/>
                  <a:gd name="T8" fmla="*/ 1 w 3"/>
                  <a:gd name="T9" fmla="*/ 3 h 10"/>
                  <a:gd name="T10" fmla="*/ 1 w 3"/>
                  <a:gd name="T11" fmla="*/ 4 h 10"/>
                  <a:gd name="T12" fmla="*/ 1 w 3"/>
                  <a:gd name="T13" fmla="*/ 5 h 10"/>
                  <a:gd name="T14" fmla="*/ 1 w 3"/>
                  <a:gd name="T15" fmla="*/ 5 h 10"/>
                  <a:gd name="T16" fmla="*/ 1 w 3"/>
                  <a:gd name="T17" fmla="*/ 6 h 10"/>
                  <a:gd name="T18" fmla="*/ 1 w 3"/>
                  <a:gd name="T19" fmla="*/ 7 h 10"/>
                  <a:gd name="T20" fmla="*/ 1 w 3"/>
                  <a:gd name="T21" fmla="*/ 8 h 10"/>
                  <a:gd name="T22" fmla="*/ 0 w 3"/>
                  <a:gd name="T23" fmla="*/ 8 h 10"/>
                  <a:gd name="T24" fmla="*/ 0 w 3"/>
                  <a:gd name="T25" fmla="*/ 9 h 10"/>
                  <a:gd name="T26" fmla="*/ 0 w 3"/>
                  <a:gd name="T27" fmla="*/ 10 h 10"/>
                  <a:gd name="T28" fmla="*/ 1 w 3"/>
                  <a:gd name="T29" fmla="*/ 10 h 10"/>
                  <a:gd name="T30" fmla="*/ 1 w 3"/>
                  <a:gd name="T31" fmla="*/ 10 h 10"/>
                  <a:gd name="T32" fmla="*/ 2 w 3"/>
                  <a:gd name="T33" fmla="*/ 9 h 10"/>
                  <a:gd name="T34" fmla="*/ 2 w 3"/>
                  <a:gd name="T35" fmla="*/ 9 h 10"/>
                  <a:gd name="T36" fmla="*/ 2 w 3"/>
                  <a:gd name="T37" fmla="*/ 8 h 10"/>
                  <a:gd name="T38" fmla="*/ 2 w 3"/>
                  <a:gd name="T39" fmla="*/ 7 h 10"/>
                  <a:gd name="T40" fmla="*/ 3 w 3"/>
                  <a:gd name="T41" fmla="*/ 7 h 10"/>
                  <a:gd name="T42" fmla="*/ 3 w 3"/>
                  <a:gd name="T43" fmla="*/ 6 h 10"/>
                  <a:gd name="T44" fmla="*/ 3 w 3"/>
                  <a:gd name="T45" fmla="*/ 5 h 10"/>
                  <a:gd name="T46" fmla="*/ 3 w 3"/>
                  <a:gd name="T47" fmla="*/ 5 h 10"/>
                  <a:gd name="T48" fmla="*/ 3 w 3"/>
                  <a:gd name="T49" fmla="*/ 4 h 10"/>
                  <a:gd name="T50" fmla="*/ 3 w 3"/>
                  <a:gd name="T51" fmla="*/ 3 h 10"/>
                  <a:gd name="T52" fmla="*/ 2 w 3"/>
                  <a:gd name="T53" fmla="*/ 2 h 10"/>
                  <a:gd name="T54" fmla="*/ 2 w 3"/>
                  <a:gd name="T55" fmla="*/ 2 h 10"/>
                  <a:gd name="T56" fmla="*/ 2 w 3"/>
                  <a:gd name="T57" fmla="*/ 1 h 10"/>
                  <a:gd name="T58" fmla="*/ 1 w 3"/>
                  <a:gd name="T59" fmla="*/ 1 h 10"/>
                  <a:gd name="T60" fmla="*/ 0 w 3"/>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0">
                    <a:moveTo>
                      <a:pt x="0" y="0"/>
                    </a:moveTo>
                    <a:lnTo>
                      <a:pt x="1" y="1"/>
                    </a:lnTo>
                    <a:lnTo>
                      <a:pt x="1" y="2"/>
                    </a:lnTo>
                    <a:lnTo>
                      <a:pt x="1" y="3"/>
                    </a:lnTo>
                    <a:lnTo>
                      <a:pt x="1" y="3"/>
                    </a:lnTo>
                    <a:lnTo>
                      <a:pt x="1" y="4"/>
                    </a:lnTo>
                    <a:lnTo>
                      <a:pt x="1" y="5"/>
                    </a:lnTo>
                    <a:lnTo>
                      <a:pt x="1" y="5"/>
                    </a:lnTo>
                    <a:lnTo>
                      <a:pt x="1" y="6"/>
                    </a:lnTo>
                    <a:lnTo>
                      <a:pt x="1" y="7"/>
                    </a:lnTo>
                    <a:lnTo>
                      <a:pt x="1" y="8"/>
                    </a:lnTo>
                    <a:lnTo>
                      <a:pt x="0" y="8"/>
                    </a:lnTo>
                    <a:lnTo>
                      <a:pt x="0" y="9"/>
                    </a:lnTo>
                    <a:lnTo>
                      <a:pt x="0" y="10"/>
                    </a:lnTo>
                    <a:lnTo>
                      <a:pt x="1" y="10"/>
                    </a:lnTo>
                    <a:lnTo>
                      <a:pt x="1" y="10"/>
                    </a:lnTo>
                    <a:lnTo>
                      <a:pt x="2" y="9"/>
                    </a:lnTo>
                    <a:lnTo>
                      <a:pt x="2" y="9"/>
                    </a:lnTo>
                    <a:lnTo>
                      <a:pt x="2" y="8"/>
                    </a:lnTo>
                    <a:lnTo>
                      <a:pt x="2" y="7"/>
                    </a:lnTo>
                    <a:lnTo>
                      <a:pt x="3" y="7"/>
                    </a:lnTo>
                    <a:lnTo>
                      <a:pt x="3" y="6"/>
                    </a:lnTo>
                    <a:lnTo>
                      <a:pt x="3" y="5"/>
                    </a:lnTo>
                    <a:lnTo>
                      <a:pt x="3" y="5"/>
                    </a:lnTo>
                    <a:lnTo>
                      <a:pt x="3" y="4"/>
                    </a:lnTo>
                    <a:lnTo>
                      <a:pt x="3" y="3"/>
                    </a:lnTo>
                    <a:lnTo>
                      <a:pt x="2" y="2"/>
                    </a:lnTo>
                    <a:lnTo>
                      <a:pt x="2" y="2"/>
                    </a:lnTo>
                    <a:lnTo>
                      <a:pt x="2" y="1"/>
                    </a:lnTo>
                    <a:lnTo>
                      <a:pt x="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72" name="Freeform 41"/>
              <p:cNvSpPr>
                <a:spLocks/>
              </p:cNvSpPr>
              <p:nvPr/>
            </p:nvSpPr>
            <p:spPr bwMode="auto">
              <a:xfrm>
                <a:off x="3124" y="1727"/>
                <a:ext cx="7" cy="7"/>
              </a:xfrm>
              <a:custGeom>
                <a:avLst/>
                <a:gdLst>
                  <a:gd name="T0" fmla="*/ 1 w 7"/>
                  <a:gd name="T1" fmla="*/ 7 h 7"/>
                  <a:gd name="T2" fmla="*/ 1 w 7"/>
                  <a:gd name="T3" fmla="*/ 6 h 7"/>
                  <a:gd name="T4" fmla="*/ 2 w 7"/>
                  <a:gd name="T5" fmla="*/ 5 h 7"/>
                  <a:gd name="T6" fmla="*/ 3 w 7"/>
                  <a:gd name="T7" fmla="*/ 4 h 7"/>
                  <a:gd name="T8" fmla="*/ 3 w 7"/>
                  <a:gd name="T9" fmla="*/ 4 h 7"/>
                  <a:gd name="T10" fmla="*/ 4 w 7"/>
                  <a:gd name="T11" fmla="*/ 3 h 7"/>
                  <a:gd name="T12" fmla="*/ 5 w 7"/>
                  <a:gd name="T13" fmla="*/ 3 h 7"/>
                  <a:gd name="T14" fmla="*/ 5 w 7"/>
                  <a:gd name="T15" fmla="*/ 2 h 7"/>
                  <a:gd name="T16" fmla="*/ 6 w 7"/>
                  <a:gd name="T17" fmla="*/ 2 h 7"/>
                  <a:gd name="T18" fmla="*/ 7 w 7"/>
                  <a:gd name="T19" fmla="*/ 1 h 7"/>
                  <a:gd name="T20" fmla="*/ 7 w 7"/>
                  <a:gd name="T21" fmla="*/ 0 h 7"/>
                  <a:gd name="T22" fmla="*/ 6 w 7"/>
                  <a:gd name="T23" fmla="*/ 0 h 7"/>
                  <a:gd name="T24" fmla="*/ 6 w 7"/>
                  <a:gd name="T25" fmla="*/ 0 h 7"/>
                  <a:gd name="T26" fmla="*/ 5 w 7"/>
                  <a:gd name="T27" fmla="*/ 0 h 7"/>
                  <a:gd name="T28" fmla="*/ 4 w 7"/>
                  <a:gd name="T29" fmla="*/ 0 h 7"/>
                  <a:gd name="T30" fmla="*/ 3 w 7"/>
                  <a:gd name="T31" fmla="*/ 0 h 7"/>
                  <a:gd name="T32" fmla="*/ 3 w 7"/>
                  <a:gd name="T33" fmla="*/ 1 h 7"/>
                  <a:gd name="T34" fmla="*/ 2 w 7"/>
                  <a:gd name="T35" fmla="*/ 1 h 7"/>
                  <a:gd name="T36" fmla="*/ 1 w 7"/>
                  <a:gd name="T37" fmla="*/ 2 h 7"/>
                  <a:gd name="T38" fmla="*/ 1 w 7"/>
                  <a:gd name="T39" fmla="*/ 3 h 7"/>
                  <a:gd name="T40" fmla="*/ 1 w 7"/>
                  <a:gd name="T41" fmla="*/ 4 h 7"/>
                  <a:gd name="T42" fmla="*/ 0 w 7"/>
                  <a:gd name="T43" fmla="*/ 4 h 7"/>
                  <a:gd name="T44" fmla="*/ 0 w 7"/>
                  <a:gd name="T45" fmla="*/ 5 h 7"/>
                  <a:gd name="T46" fmla="*/ 1 w 7"/>
                  <a:gd name="T4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7">
                    <a:moveTo>
                      <a:pt x="1" y="7"/>
                    </a:moveTo>
                    <a:lnTo>
                      <a:pt x="1" y="6"/>
                    </a:lnTo>
                    <a:lnTo>
                      <a:pt x="2" y="5"/>
                    </a:lnTo>
                    <a:lnTo>
                      <a:pt x="3" y="4"/>
                    </a:lnTo>
                    <a:lnTo>
                      <a:pt x="3" y="4"/>
                    </a:lnTo>
                    <a:lnTo>
                      <a:pt x="4" y="3"/>
                    </a:lnTo>
                    <a:lnTo>
                      <a:pt x="5" y="3"/>
                    </a:lnTo>
                    <a:lnTo>
                      <a:pt x="5" y="2"/>
                    </a:lnTo>
                    <a:lnTo>
                      <a:pt x="6" y="2"/>
                    </a:lnTo>
                    <a:lnTo>
                      <a:pt x="7" y="1"/>
                    </a:lnTo>
                    <a:lnTo>
                      <a:pt x="7" y="0"/>
                    </a:lnTo>
                    <a:lnTo>
                      <a:pt x="6" y="0"/>
                    </a:lnTo>
                    <a:lnTo>
                      <a:pt x="6" y="0"/>
                    </a:lnTo>
                    <a:lnTo>
                      <a:pt x="5" y="0"/>
                    </a:lnTo>
                    <a:lnTo>
                      <a:pt x="4" y="0"/>
                    </a:lnTo>
                    <a:lnTo>
                      <a:pt x="3" y="0"/>
                    </a:lnTo>
                    <a:lnTo>
                      <a:pt x="3" y="1"/>
                    </a:lnTo>
                    <a:lnTo>
                      <a:pt x="2" y="1"/>
                    </a:lnTo>
                    <a:lnTo>
                      <a:pt x="1" y="2"/>
                    </a:lnTo>
                    <a:lnTo>
                      <a:pt x="1" y="3"/>
                    </a:lnTo>
                    <a:lnTo>
                      <a:pt x="1" y="4"/>
                    </a:lnTo>
                    <a:lnTo>
                      <a:pt x="0" y="4"/>
                    </a:lnTo>
                    <a:lnTo>
                      <a:pt x="0" y="5"/>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73" name="Freeform 42"/>
              <p:cNvSpPr>
                <a:spLocks/>
              </p:cNvSpPr>
              <p:nvPr/>
            </p:nvSpPr>
            <p:spPr bwMode="auto">
              <a:xfrm>
                <a:off x="3121" y="1719"/>
                <a:ext cx="5" cy="8"/>
              </a:xfrm>
              <a:custGeom>
                <a:avLst/>
                <a:gdLst>
                  <a:gd name="T0" fmla="*/ 0 w 5"/>
                  <a:gd name="T1" fmla="*/ 8 h 8"/>
                  <a:gd name="T2" fmla="*/ 1 w 5"/>
                  <a:gd name="T3" fmla="*/ 6 h 8"/>
                  <a:gd name="T4" fmla="*/ 1 w 5"/>
                  <a:gd name="T5" fmla="*/ 6 h 8"/>
                  <a:gd name="T6" fmla="*/ 2 w 5"/>
                  <a:gd name="T7" fmla="*/ 5 h 8"/>
                  <a:gd name="T8" fmla="*/ 3 w 5"/>
                  <a:gd name="T9" fmla="*/ 4 h 8"/>
                  <a:gd name="T10" fmla="*/ 3 w 5"/>
                  <a:gd name="T11" fmla="*/ 3 h 8"/>
                  <a:gd name="T12" fmla="*/ 3 w 5"/>
                  <a:gd name="T13" fmla="*/ 3 h 8"/>
                  <a:gd name="T14" fmla="*/ 4 w 5"/>
                  <a:gd name="T15" fmla="*/ 3 h 8"/>
                  <a:gd name="T16" fmla="*/ 5 w 5"/>
                  <a:gd name="T17" fmla="*/ 2 h 8"/>
                  <a:gd name="T18" fmla="*/ 5 w 5"/>
                  <a:gd name="T19" fmla="*/ 1 h 8"/>
                  <a:gd name="T20" fmla="*/ 5 w 5"/>
                  <a:gd name="T21" fmla="*/ 1 h 8"/>
                  <a:gd name="T22" fmla="*/ 5 w 5"/>
                  <a:gd name="T23" fmla="*/ 0 h 8"/>
                  <a:gd name="T24" fmla="*/ 4 w 5"/>
                  <a:gd name="T25" fmla="*/ 0 h 8"/>
                  <a:gd name="T26" fmla="*/ 3 w 5"/>
                  <a:gd name="T27" fmla="*/ 0 h 8"/>
                  <a:gd name="T28" fmla="*/ 3 w 5"/>
                  <a:gd name="T29" fmla="*/ 1 h 8"/>
                  <a:gd name="T30" fmla="*/ 2 w 5"/>
                  <a:gd name="T31" fmla="*/ 1 h 8"/>
                  <a:gd name="T32" fmla="*/ 2 w 5"/>
                  <a:gd name="T33" fmla="*/ 1 h 8"/>
                  <a:gd name="T34" fmla="*/ 1 w 5"/>
                  <a:gd name="T35" fmla="*/ 2 h 8"/>
                  <a:gd name="T36" fmla="*/ 1 w 5"/>
                  <a:gd name="T37" fmla="*/ 3 h 8"/>
                  <a:gd name="T38" fmla="*/ 0 w 5"/>
                  <a:gd name="T39" fmla="*/ 4 h 8"/>
                  <a:gd name="T40" fmla="*/ 0 w 5"/>
                  <a:gd name="T41" fmla="*/ 5 h 8"/>
                  <a:gd name="T42" fmla="*/ 0 w 5"/>
                  <a:gd name="T43" fmla="*/ 5 h 8"/>
                  <a:gd name="T44" fmla="*/ 0 w 5"/>
                  <a:gd name="T45" fmla="*/ 6 h 8"/>
                  <a:gd name="T46" fmla="*/ 0 w 5"/>
                  <a:gd name="T4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0" y="8"/>
                    </a:moveTo>
                    <a:lnTo>
                      <a:pt x="1" y="6"/>
                    </a:lnTo>
                    <a:lnTo>
                      <a:pt x="1" y="6"/>
                    </a:lnTo>
                    <a:lnTo>
                      <a:pt x="2" y="5"/>
                    </a:lnTo>
                    <a:lnTo>
                      <a:pt x="3" y="4"/>
                    </a:lnTo>
                    <a:lnTo>
                      <a:pt x="3" y="3"/>
                    </a:lnTo>
                    <a:lnTo>
                      <a:pt x="3" y="3"/>
                    </a:lnTo>
                    <a:lnTo>
                      <a:pt x="4" y="3"/>
                    </a:lnTo>
                    <a:lnTo>
                      <a:pt x="5" y="2"/>
                    </a:lnTo>
                    <a:lnTo>
                      <a:pt x="5" y="1"/>
                    </a:lnTo>
                    <a:lnTo>
                      <a:pt x="5" y="1"/>
                    </a:lnTo>
                    <a:lnTo>
                      <a:pt x="5" y="0"/>
                    </a:lnTo>
                    <a:lnTo>
                      <a:pt x="4" y="0"/>
                    </a:lnTo>
                    <a:lnTo>
                      <a:pt x="3" y="0"/>
                    </a:lnTo>
                    <a:lnTo>
                      <a:pt x="3" y="1"/>
                    </a:lnTo>
                    <a:lnTo>
                      <a:pt x="2" y="1"/>
                    </a:lnTo>
                    <a:lnTo>
                      <a:pt x="2" y="1"/>
                    </a:lnTo>
                    <a:lnTo>
                      <a:pt x="1" y="2"/>
                    </a:lnTo>
                    <a:lnTo>
                      <a:pt x="1" y="3"/>
                    </a:lnTo>
                    <a:lnTo>
                      <a:pt x="0" y="4"/>
                    </a:lnTo>
                    <a:lnTo>
                      <a:pt x="0" y="5"/>
                    </a:lnTo>
                    <a:lnTo>
                      <a:pt x="0" y="5"/>
                    </a:lnTo>
                    <a:lnTo>
                      <a:pt x="0" y="6"/>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079" name="Freeform 44"/>
            <p:cNvSpPr>
              <a:spLocks/>
            </p:cNvSpPr>
            <p:nvPr/>
          </p:nvSpPr>
          <p:spPr bwMode="auto">
            <a:xfrm>
              <a:off x="5013326" y="2567548"/>
              <a:ext cx="20638" cy="26988"/>
            </a:xfrm>
            <a:custGeom>
              <a:avLst/>
              <a:gdLst>
                <a:gd name="T0" fmla="*/ 13 w 13"/>
                <a:gd name="T1" fmla="*/ 0 h 17"/>
                <a:gd name="T2" fmla="*/ 12 w 13"/>
                <a:gd name="T3" fmla="*/ 1 h 17"/>
                <a:gd name="T4" fmla="*/ 11 w 13"/>
                <a:gd name="T5" fmla="*/ 2 h 17"/>
                <a:gd name="T6" fmla="*/ 10 w 13"/>
                <a:gd name="T7" fmla="*/ 2 h 17"/>
                <a:gd name="T8" fmla="*/ 9 w 13"/>
                <a:gd name="T9" fmla="*/ 3 h 17"/>
                <a:gd name="T10" fmla="*/ 8 w 13"/>
                <a:gd name="T11" fmla="*/ 4 h 17"/>
                <a:gd name="T12" fmla="*/ 6 w 13"/>
                <a:gd name="T13" fmla="*/ 5 h 17"/>
                <a:gd name="T14" fmla="*/ 5 w 13"/>
                <a:gd name="T15" fmla="*/ 5 h 17"/>
                <a:gd name="T16" fmla="*/ 4 w 13"/>
                <a:gd name="T17" fmla="*/ 6 h 17"/>
                <a:gd name="T18" fmla="*/ 3 w 13"/>
                <a:gd name="T19" fmla="*/ 6 h 17"/>
                <a:gd name="T20" fmla="*/ 3 w 13"/>
                <a:gd name="T21" fmla="*/ 7 h 17"/>
                <a:gd name="T22" fmla="*/ 2 w 13"/>
                <a:gd name="T23" fmla="*/ 8 h 17"/>
                <a:gd name="T24" fmla="*/ 1 w 13"/>
                <a:gd name="T25" fmla="*/ 9 h 17"/>
                <a:gd name="T26" fmla="*/ 0 w 13"/>
                <a:gd name="T27" fmla="*/ 10 h 17"/>
                <a:gd name="T28" fmla="*/ 0 w 13"/>
                <a:gd name="T29" fmla="*/ 11 h 17"/>
                <a:gd name="T30" fmla="*/ 0 w 13"/>
                <a:gd name="T31" fmla="*/ 12 h 17"/>
                <a:gd name="T32" fmla="*/ 0 w 13"/>
                <a:gd name="T33" fmla="*/ 13 h 17"/>
                <a:gd name="T34" fmla="*/ 0 w 13"/>
                <a:gd name="T35" fmla="*/ 14 h 17"/>
                <a:gd name="T36" fmla="*/ 0 w 13"/>
                <a:gd name="T37" fmla="*/ 15 h 17"/>
                <a:gd name="T38" fmla="*/ 1 w 13"/>
                <a:gd name="T39" fmla="*/ 16 h 17"/>
                <a:gd name="T40" fmla="*/ 2 w 13"/>
                <a:gd name="T41" fmla="*/ 17 h 17"/>
                <a:gd name="T42" fmla="*/ 3 w 13"/>
                <a:gd name="T43" fmla="*/ 17 h 17"/>
                <a:gd name="T44" fmla="*/ 4 w 13"/>
                <a:gd name="T45" fmla="*/ 17 h 17"/>
                <a:gd name="T46" fmla="*/ 5 w 13"/>
                <a:gd name="T47" fmla="*/ 17 h 17"/>
                <a:gd name="T48" fmla="*/ 6 w 13"/>
                <a:gd name="T49" fmla="*/ 16 h 17"/>
                <a:gd name="T50" fmla="*/ 6 w 13"/>
                <a:gd name="T51" fmla="*/ 15 h 17"/>
                <a:gd name="T52" fmla="*/ 7 w 13"/>
                <a:gd name="T53" fmla="*/ 14 h 17"/>
                <a:gd name="T54" fmla="*/ 8 w 13"/>
                <a:gd name="T55" fmla="*/ 13 h 17"/>
                <a:gd name="T56" fmla="*/ 9 w 13"/>
                <a:gd name="T57" fmla="*/ 12 h 17"/>
                <a:gd name="T58" fmla="*/ 9 w 13"/>
                <a:gd name="T59" fmla="*/ 11 h 17"/>
                <a:gd name="T60" fmla="*/ 10 w 13"/>
                <a:gd name="T61" fmla="*/ 10 h 17"/>
                <a:gd name="T62" fmla="*/ 10 w 13"/>
                <a:gd name="T63" fmla="*/ 9 h 17"/>
                <a:gd name="T64" fmla="*/ 11 w 13"/>
                <a:gd name="T65" fmla="*/ 9 h 17"/>
                <a:gd name="T66" fmla="*/ 12 w 13"/>
                <a:gd name="T67" fmla="*/ 8 h 17"/>
                <a:gd name="T68" fmla="*/ 13 w 13"/>
                <a:gd name="T69" fmla="*/ 7 h 17"/>
                <a:gd name="T70" fmla="*/ 13 w 13"/>
                <a:gd name="T71" fmla="*/ 6 h 17"/>
                <a:gd name="T72" fmla="*/ 4 w 13"/>
                <a:gd name="T73" fmla="*/ 14 h 17"/>
                <a:gd name="T74" fmla="*/ 3 w 13"/>
                <a:gd name="T75" fmla="*/ 15 h 17"/>
                <a:gd name="T76" fmla="*/ 2 w 13"/>
                <a:gd name="T77" fmla="*/ 14 h 17"/>
                <a:gd name="T78" fmla="*/ 1 w 13"/>
                <a:gd name="T79" fmla="*/ 13 h 17"/>
                <a:gd name="T80" fmla="*/ 1 w 13"/>
                <a:gd name="T81" fmla="*/ 12 h 17"/>
                <a:gd name="T82" fmla="*/ 2 w 13"/>
                <a:gd name="T83" fmla="*/ 11 h 17"/>
                <a:gd name="T84" fmla="*/ 3 w 13"/>
                <a:gd name="T85" fmla="*/ 10 h 17"/>
                <a:gd name="T86" fmla="*/ 4 w 13"/>
                <a:gd name="T87" fmla="*/ 9 h 17"/>
                <a:gd name="T88" fmla="*/ 13 w 13"/>
                <a:gd name="T8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7">
                  <a:moveTo>
                    <a:pt x="13" y="0"/>
                  </a:moveTo>
                  <a:lnTo>
                    <a:pt x="12" y="1"/>
                  </a:lnTo>
                  <a:lnTo>
                    <a:pt x="11" y="2"/>
                  </a:lnTo>
                  <a:lnTo>
                    <a:pt x="10" y="2"/>
                  </a:lnTo>
                  <a:lnTo>
                    <a:pt x="9" y="3"/>
                  </a:lnTo>
                  <a:lnTo>
                    <a:pt x="8" y="4"/>
                  </a:lnTo>
                  <a:lnTo>
                    <a:pt x="6" y="5"/>
                  </a:lnTo>
                  <a:lnTo>
                    <a:pt x="5" y="5"/>
                  </a:lnTo>
                  <a:lnTo>
                    <a:pt x="4" y="6"/>
                  </a:lnTo>
                  <a:lnTo>
                    <a:pt x="3" y="6"/>
                  </a:lnTo>
                  <a:lnTo>
                    <a:pt x="3" y="7"/>
                  </a:lnTo>
                  <a:lnTo>
                    <a:pt x="2" y="8"/>
                  </a:lnTo>
                  <a:lnTo>
                    <a:pt x="1" y="9"/>
                  </a:lnTo>
                  <a:lnTo>
                    <a:pt x="0" y="10"/>
                  </a:lnTo>
                  <a:lnTo>
                    <a:pt x="0" y="11"/>
                  </a:lnTo>
                  <a:lnTo>
                    <a:pt x="0" y="12"/>
                  </a:lnTo>
                  <a:lnTo>
                    <a:pt x="0" y="13"/>
                  </a:lnTo>
                  <a:lnTo>
                    <a:pt x="0" y="14"/>
                  </a:lnTo>
                  <a:lnTo>
                    <a:pt x="0" y="15"/>
                  </a:lnTo>
                  <a:lnTo>
                    <a:pt x="1" y="16"/>
                  </a:lnTo>
                  <a:lnTo>
                    <a:pt x="2" y="17"/>
                  </a:lnTo>
                  <a:lnTo>
                    <a:pt x="3" y="17"/>
                  </a:lnTo>
                  <a:lnTo>
                    <a:pt x="4" y="17"/>
                  </a:lnTo>
                  <a:lnTo>
                    <a:pt x="5" y="17"/>
                  </a:lnTo>
                  <a:lnTo>
                    <a:pt x="6" y="16"/>
                  </a:lnTo>
                  <a:lnTo>
                    <a:pt x="6" y="15"/>
                  </a:lnTo>
                  <a:lnTo>
                    <a:pt x="7" y="14"/>
                  </a:lnTo>
                  <a:lnTo>
                    <a:pt x="8" y="13"/>
                  </a:lnTo>
                  <a:lnTo>
                    <a:pt x="9" y="12"/>
                  </a:lnTo>
                  <a:lnTo>
                    <a:pt x="9" y="11"/>
                  </a:lnTo>
                  <a:lnTo>
                    <a:pt x="10" y="10"/>
                  </a:lnTo>
                  <a:lnTo>
                    <a:pt x="10" y="9"/>
                  </a:lnTo>
                  <a:lnTo>
                    <a:pt x="11" y="9"/>
                  </a:lnTo>
                  <a:lnTo>
                    <a:pt x="12" y="8"/>
                  </a:lnTo>
                  <a:lnTo>
                    <a:pt x="13" y="7"/>
                  </a:lnTo>
                  <a:lnTo>
                    <a:pt x="13" y="6"/>
                  </a:lnTo>
                  <a:lnTo>
                    <a:pt x="4" y="14"/>
                  </a:lnTo>
                  <a:lnTo>
                    <a:pt x="3" y="15"/>
                  </a:lnTo>
                  <a:lnTo>
                    <a:pt x="2" y="14"/>
                  </a:lnTo>
                  <a:lnTo>
                    <a:pt x="1" y="13"/>
                  </a:lnTo>
                  <a:lnTo>
                    <a:pt x="1" y="12"/>
                  </a:lnTo>
                  <a:lnTo>
                    <a:pt x="2" y="11"/>
                  </a:lnTo>
                  <a:lnTo>
                    <a:pt x="3" y="10"/>
                  </a:lnTo>
                  <a:lnTo>
                    <a:pt x="4" y="9"/>
                  </a:lnTo>
                  <a:lnTo>
                    <a:pt x="13"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0" name="Freeform 45"/>
            <p:cNvSpPr>
              <a:spLocks/>
            </p:cNvSpPr>
            <p:nvPr/>
          </p:nvSpPr>
          <p:spPr bwMode="auto">
            <a:xfrm>
              <a:off x="5056188" y="2651688"/>
              <a:ext cx="25400" cy="22225"/>
            </a:xfrm>
            <a:custGeom>
              <a:avLst/>
              <a:gdLst>
                <a:gd name="T0" fmla="*/ 16 w 16"/>
                <a:gd name="T1" fmla="*/ 0 h 14"/>
                <a:gd name="T2" fmla="*/ 14 w 16"/>
                <a:gd name="T3" fmla="*/ 0 h 14"/>
                <a:gd name="T4" fmla="*/ 13 w 16"/>
                <a:gd name="T5" fmla="*/ 1 h 14"/>
                <a:gd name="T6" fmla="*/ 12 w 16"/>
                <a:gd name="T7" fmla="*/ 1 h 14"/>
                <a:gd name="T8" fmla="*/ 11 w 16"/>
                <a:gd name="T9" fmla="*/ 1 h 14"/>
                <a:gd name="T10" fmla="*/ 10 w 16"/>
                <a:gd name="T11" fmla="*/ 2 h 14"/>
                <a:gd name="T12" fmla="*/ 9 w 16"/>
                <a:gd name="T13" fmla="*/ 2 h 14"/>
                <a:gd name="T14" fmla="*/ 8 w 16"/>
                <a:gd name="T15" fmla="*/ 3 h 14"/>
                <a:gd name="T16" fmla="*/ 7 w 16"/>
                <a:gd name="T17" fmla="*/ 3 h 14"/>
                <a:gd name="T18" fmla="*/ 6 w 16"/>
                <a:gd name="T19" fmla="*/ 3 h 14"/>
                <a:gd name="T20" fmla="*/ 5 w 16"/>
                <a:gd name="T21" fmla="*/ 4 h 14"/>
                <a:gd name="T22" fmla="*/ 4 w 16"/>
                <a:gd name="T23" fmla="*/ 4 h 14"/>
                <a:gd name="T24" fmla="*/ 3 w 16"/>
                <a:gd name="T25" fmla="*/ 5 h 14"/>
                <a:gd name="T26" fmla="*/ 2 w 16"/>
                <a:gd name="T27" fmla="*/ 6 h 14"/>
                <a:gd name="T28" fmla="*/ 1 w 16"/>
                <a:gd name="T29" fmla="*/ 7 h 14"/>
                <a:gd name="T30" fmla="*/ 1 w 16"/>
                <a:gd name="T31" fmla="*/ 8 h 14"/>
                <a:gd name="T32" fmla="*/ 0 w 16"/>
                <a:gd name="T33" fmla="*/ 9 h 14"/>
                <a:gd name="T34" fmla="*/ 0 w 16"/>
                <a:gd name="T35" fmla="*/ 10 h 14"/>
                <a:gd name="T36" fmla="*/ 0 w 16"/>
                <a:gd name="T37" fmla="*/ 11 h 14"/>
                <a:gd name="T38" fmla="*/ 0 w 16"/>
                <a:gd name="T39" fmla="*/ 12 h 14"/>
                <a:gd name="T40" fmla="*/ 0 w 16"/>
                <a:gd name="T41" fmla="*/ 13 h 14"/>
                <a:gd name="T42" fmla="*/ 1 w 16"/>
                <a:gd name="T43" fmla="*/ 14 h 14"/>
                <a:gd name="T44" fmla="*/ 2 w 16"/>
                <a:gd name="T45" fmla="*/ 14 h 14"/>
                <a:gd name="T46" fmla="*/ 3 w 16"/>
                <a:gd name="T47" fmla="*/ 14 h 14"/>
                <a:gd name="T48" fmla="*/ 4 w 16"/>
                <a:gd name="T49" fmla="*/ 14 h 14"/>
                <a:gd name="T50" fmla="*/ 5 w 16"/>
                <a:gd name="T51" fmla="*/ 14 h 14"/>
                <a:gd name="T52" fmla="*/ 6 w 16"/>
                <a:gd name="T53" fmla="*/ 14 h 14"/>
                <a:gd name="T54" fmla="*/ 7 w 16"/>
                <a:gd name="T55" fmla="*/ 13 h 14"/>
                <a:gd name="T56" fmla="*/ 8 w 16"/>
                <a:gd name="T57" fmla="*/ 12 h 14"/>
                <a:gd name="T58" fmla="*/ 9 w 16"/>
                <a:gd name="T59" fmla="*/ 11 h 14"/>
                <a:gd name="T60" fmla="*/ 10 w 16"/>
                <a:gd name="T61" fmla="*/ 9 h 14"/>
                <a:gd name="T62" fmla="*/ 10 w 16"/>
                <a:gd name="T63" fmla="*/ 8 h 14"/>
                <a:gd name="T64" fmla="*/ 11 w 16"/>
                <a:gd name="T65" fmla="*/ 7 h 14"/>
                <a:gd name="T66" fmla="*/ 12 w 16"/>
                <a:gd name="T67" fmla="*/ 6 h 14"/>
                <a:gd name="T68" fmla="*/ 13 w 16"/>
                <a:gd name="T69" fmla="*/ 6 h 14"/>
                <a:gd name="T70" fmla="*/ 13 w 16"/>
                <a:gd name="T71" fmla="*/ 5 h 14"/>
                <a:gd name="T72" fmla="*/ 14 w 16"/>
                <a:gd name="T73" fmla="*/ 4 h 14"/>
                <a:gd name="T74" fmla="*/ 15 w 16"/>
                <a:gd name="T75" fmla="*/ 4 h 14"/>
                <a:gd name="T76" fmla="*/ 14 w 16"/>
                <a:gd name="T77" fmla="*/ 4 h 14"/>
                <a:gd name="T78" fmla="*/ 13 w 16"/>
                <a:gd name="T79" fmla="*/ 4 h 14"/>
                <a:gd name="T80" fmla="*/ 12 w 16"/>
                <a:gd name="T81" fmla="*/ 4 h 14"/>
                <a:gd name="T82" fmla="*/ 11 w 16"/>
                <a:gd name="T83" fmla="*/ 4 h 14"/>
                <a:gd name="T84" fmla="*/ 5 w 16"/>
                <a:gd name="T85" fmla="*/ 12 h 14"/>
                <a:gd name="T86" fmla="*/ 5 w 16"/>
                <a:gd name="T87" fmla="*/ 12 h 14"/>
                <a:gd name="T88" fmla="*/ 4 w 16"/>
                <a:gd name="T89" fmla="*/ 13 h 14"/>
                <a:gd name="T90" fmla="*/ 3 w 16"/>
                <a:gd name="T91" fmla="*/ 13 h 14"/>
                <a:gd name="T92" fmla="*/ 2 w 16"/>
                <a:gd name="T93" fmla="*/ 12 h 14"/>
                <a:gd name="T94" fmla="*/ 2 w 16"/>
                <a:gd name="T95" fmla="*/ 11 h 14"/>
                <a:gd name="T96" fmla="*/ 2 w 16"/>
                <a:gd name="T97" fmla="*/ 10 h 14"/>
                <a:gd name="T98" fmla="*/ 3 w 16"/>
                <a:gd name="T99" fmla="*/ 9 h 14"/>
                <a:gd name="T100" fmla="*/ 3 w 16"/>
                <a:gd name="T101" fmla="*/ 8 h 14"/>
                <a:gd name="T102" fmla="*/ 4 w 16"/>
                <a:gd name="T103" fmla="*/ 8 h 14"/>
                <a:gd name="T104" fmla="*/ 5 w 16"/>
                <a:gd name="T105" fmla="*/ 7 h 14"/>
                <a:gd name="T106" fmla="*/ 12 w 16"/>
                <a:gd name="T107" fmla="*/ 3 h 14"/>
                <a:gd name="T108" fmla="*/ 16 w 16"/>
                <a:gd name="T10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 h="14">
                  <a:moveTo>
                    <a:pt x="16" y="0"/>
                  </a:moveTo>
                  <a:lnTo>
                    <a:pt x="14" y="0"/>
                  </a:lnTo>
                  <a:lnTo>
                    <a:pt x="13" y="1"/>
                  </a:lnTo>
                  <a:lnTo>
                    <a:pt x="12" y="1"/>
                  </a:lnTo>
                  <a:lnTo>
                    <a:pt x="11" y="1"/>
                  </a:lnTo>
                  <a:lnTo>
                    <a:pt x="10" y="2"/>
                  </a:lnTo>
                  <a:lnTo>
                    <a:pt x="9" y="2"/>
                  </a:lnTo>
                  <a:lnTo>
                    <a:pt x="8" y="3"/>
                  </a:lnTo>
                  <a:lnTo>
                    <a:pt x="7" y="3"/>
                  </a:lnTo>
                  <a:lnTo>
                    <a:pt x="6" y="3"/>
                  </a:lnTo>
                  <a:lnTo>
                    <a:pt x="5" y="4"/>
                  </a:lnTo>
                  <a:lnTo>
                    <a:pt x="4" y="4"/>
                  </a:lnTo>
                  <a:lnTo>
                    <a:pt x="3" y="5"/>
                  </a:lnTo>
                  <a:lnTo>
                    <a:pt x="2" y="6"/>
                  </a:lnTo>
                  <a:lnTo>
                    <a:pt x="1" y="7"/>
                  </a:lnTo>
                  <a:lnTo>
                    <a:pt x="1" y="8"/>
                  </a:lnTo>
                  <a:lnTo>
                    <a:pt x="0" y="9"/>
                  </a:lnTo>
                  <a:lnTo>
                    <a:pt x="0" y="10"/>
                  </a:lnTo>
                  <a:lnTo>
                    <a:pt x="0" y="11"/>
                  </a:lnTo>
                  <a:lnTo>
                    <a:pt x="0" y="12"/>
                  </a:lnTo>
                  <a:lnTo>
                    <a:pt x="0" y="13"/>
                  </a:lnTo>
                  <a:lnTo>
                    <a:pt x="1" y="14"/>
                  </a:lnTo>
                  <a:lnTo>
                    <a:pt x="2" y="14"/>
                  </a:lnTo>
                  <a:lnTo>
                    <a:pt x="3" y="14"/>
                  </a:lnTo>
                  <a:lnTo>
                    <a:pt x="4" y="14"/>
                  </a:lnTo>
                  <a:lnTo>
                    <a:pt x="5" y="14"/>
                  </a:lnTo>
                  <a:lnTo>
                    <a:pt x="6" y="14"/>
                  </a:lnTo>
                  <a:lnTo>
                    <a:pt x="7" y="13"/>
                  </a:lnTo>
                  <a:lnTo>
                    <a:pt x="8" y="12"/>
                  </a:lnTo>
                  <a:lnTo>
                    <a:pt x="9" y="11"/>
                  </a:lnTo>
                  <a:lnTo>
                    <a:pt x="10" y="9"/>
                  </a:lnTo>
                  <a:lnTo>
                    <a:pt x="10" y="8"/>
                  </a:lnTo>
                  <a:lnTo>
                    <a:pt x="11" y="7"/>
                  </a:lnTo>
                  <a:lnTo>
                    <a:pt x="12" y="6"/>
                  </a:lnTo>
                  <a:lnTo>
                    <a:pt x="13" y="6"/>
                  </a:lnTo>
                  <a:lnTo>
                    <a:pt x="13" y="5"/>
                  </a:lnTo>
                  <a:lnTo>
                    <a:pt x="14" y="4"/>
                  </a:lnTo>
                  <a:lnTo>
                    <a:pt x="15" y="4"/>
                  </a:lnTo>
                  <a:lnTo>
                    <a:pt x="14" y="4"/>
                  </a:lnTo>
                  <a:lnTo>
                    <a:pt x="13" y="4"/>
                  </a:lnTo>
                  <a:lnTo>
                    <a:pt x="12" y="4"/>
                  </a:lnTo>
                  <a:lnTo>
                    <a:pt x="11" y="4"/>
                  </a:lnTo>
                  <a:lnTo>
                    <a:pt x="5" y="12"/>
                  </a:lnTo>
                  <a:lnTo>
                    <a:pt x="5" y="12"/>
                  </a:lnTo>
                  <a:lnTo>
                    <a:pt x="4" y="13"/>
                  </a:lnTo>
                  <a:lnTo>
                    <a:pt x="3" y="13"/>
                  </a:lnTo>
                  <a:lnTo>
                    <a:pt x="2" y="12"/>
                  </a:lnTo>
                  <a:lnTo>
                    <a:pt x="2" y="11"/>
                  </a:lnTo>
                  <a:lnTo>
                    <a:pt x="2" y="10"/>
                  </a:lnTo>
                  <a:lnTo>
                    <a:pt x="3" y="9"/>
                  </a:lnTo>
                  <a:lnTo>
                    <a:pt x="3" y="8"/>
                  </a:lnTo>
                  <a:lnTo>
                    <a:pt x="4" y="8"/>
                  </a:lnTo>
                  <a:lnTo>
                    <a:pt x="5" y="7"/>
                  </a:lnTo>
                  <a:lnTo>
                    <a:pt x="12" y="3"/>
                  </a:lnTo>
                  <a:lnTo>
                    <a:pt x="1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1" name="Freeform 46"/>
            <p:cNvSpPr>
              <a:spLocks/>
            </p:cNvSpPr>
            <p:nvPr/>
          </p:nvSpPr>
          <p:spPr bwMode="auto">
            <a:xfrm>
              <a:off x="4799015" y="2613588"/>
              <a:ext cx="42863" cy="41275"/>
            </a:xfrm>
            <a:custGeom>
              <a:avLst/>
              <a:gdLst>
                <a:gd name="T0" fmla="*/ 27 w 27"/>
                <a:gd name="T1" fmla="*/ 0 h 26"/>
                <a:gd name="T2" fmla="*/ 3 w 27"/>
                <a:gd name="T3" fmla="*/ 21 h 26"/>
                <a:gd name="T4" fmla="*/ 2 w 27"/>
                <a:gd name="T5" fmla="*/ 22 h 26"/>
                <a:gd name="T6" fmla="*/ 0 w 27"/>
                <a:gd name="T7" fmla="*/ 25 h 26"/>
                <a:gd name="T8" fmla="*/ 0 w 27"/>
                <a:gd name="T9" fmla="*/ 26 h 26"/>
                <a:gd name="T10" fmla="*/ 2 w 27"/>
                <a:gd name="T11" fmla="*/ 26 h 26"/>
                <a:gd name="T12" fmla="*/ 12 w 27"/>
                <a:gd name="T13" fmla="*/ 16 h 26"/>
                <a:gd name="T14" fmla="*/ 27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27" y="0"/>
                  </a:moveTo>
                  <a:lnTo>
                    <a:pt x="3" y="21"/>
                  </a:lnTo>
                  <a:lnTo>
                    <a:pt x="2" y="22"/>
                  </a:lnTo>
                  <a:lnTo>
                    <a:pt x="0" y="25"/>
                  </a:lnTo>
                  <a:lnTo>
                    <a:pt x="0" y="26"/>
                  </a:lnTo>
                  <a:lnTo>
                    <a:pt x="2" y="26"/>
                  </a:lnTo>
                  <a:lnTo>
                    <a:pt x="12" y="16"/>
                  </a:lnTo>
                  <a:lnTo>
                    <a:pt x="2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2" name="Freeform 47"/>
            <p:cNvSpPr>
              <a:spLocks/>
            </p:cNvSpPr>
            <p:nvPr/>
          </p:nvSpPr>
          <p:spPr bwMode="auto">
            <a:xfrm>
              <a:off x="4756153" y="2658036"/>
              <a:ext cx="30163" cy="31750"/>
            </a:xfrm>
            <a:custGeom>
              <a:avLst/>
              <a:gdLst>
                <a:gd name="T0" fmla="*/ 14 w 19"/>
                <a:gd name="T1" fmla="*/ 0 h 20"/>
                <a:gd name="T2" fmla="*/ 2 w 19"/>
                <a:gd name="T3" fmla="*/ 8 h 20"/>
                <a:gd name="T4" fmla="*/ 0 w 19"/>
                <a:gd name="T5" fmla="*/ 13 h 20"/>
                <a:gd name="T6" fmla="*/ 0 w 19"/>
                <a:gd name="T7" fmla="*/ 14 h 20"/>
                <a:gd name="T8" fmla="*/ 0 w 19"/>
                <a:gd name="T9" fmla="*/ 17 h 20"/>
                <a:gd name="T10" fmla="*/ 3 w 19"/>
                <a:gd name="T11" fmla="*/ 20 h 20"/>
                <a:gd name="T12" fmla="*/ 7 w 19"/>
                <a:gd name="T13" fmla="*/ 19 h 20"/>
                <a:gd name="T14" fmla="*/ 19 w 19"/>
                <a:gd name="T15" fmla="*/ 0 h 20"/>
                <a:gd name="T16" fmla="*/ 7 w 19"/>
                <a:gd name="T17" fmla="*/ 15 h 20"/>
                <a:gd name="T18" fmla="*/ 6 w 19"/>
                <a:gd name="T19" fmla="*/ 16 h 20"/>
                <a:gd name="T20" fmla="*/ 5 w 19"/>
                <a:gd name="T21" fmla="*/ 17 h 20"/>
                <a:gd name="T22" fmla="*/ 4 w 19"/>
                <a:gd name="T23" fmla="*/ 17 h 20"/>
                <a:gd name="T24" fmla="*/ 4 w 19"/>
                <a:gd name="T25" fmla="*/ 17 h 20"/>
                <a:gd name="T26" fmla="*/ 3 w 19"/>
                <a:gd name="T27" fmla="*/ 17 h 20"/>
                <a:gd name="T28" fmla="*/ 2 w 19"/>
                <a:gd name="T29" fmla="*/ 17 h 20"/>
                <a:gd name="T30" fmla="*/ 1 w 19"/>
                <a:gd name="T31" fmla="*/ 16 h 20"/>
                <a:gd name="T32" fmla="*/ 1 w 19"/>
                <a:gd name="T33" fmla="*/ 15 h 20"/>
                <a:gd name="T34" fmla="*/ 1 w 19"/>
                <a:gd name="T35" fmla="*/ 14 h 20"/>
                <a:gd name="T36" fmla="*/ 2 w 19"/>
                <a:gd name="T37" fmla="*/ 13 h 20"/>
                <a:gd name="T38" fmla="*/ 2 w 19"/>
                <a:gd name="T39" fmla="*/ 12 h 20"/>
                <a:gd name="T40" fmla="*/ 3 w 19"/>
                <a:gd name="T41" fmla="*/ 11 h 20"/>
                <a:gd name="T42" fmla="*/ 4 w 19"/>
                <a:gd name="T43" fmla="*/ 11 h 20"/>
                <a:gd name="T44" fmla="*/ 5 w 19"/>
                <a:gd name="T45" fmla="*/ 10 h 20"/>
                <a:gd name="T46" fmla="*/ 14 w 19"/>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0">
                  <a:moveTo>
                    <a:pt x="14" y="0"/>
                  </a:moveTo>
                  <a:lnTo>
                    <a:pt x="2" y="8"/>
                  </a:lnTo>
                  <a:lnTo>
                    <a:pt x="0" y="13"/>
                  </a:lnTo>
                  <a:lnTo>
                    <a:pt x="0" y="14"/>
                  </a:lnTo>
                  <a:lnTo>
                    <a:pt x="0" y="17"/>
                  </a:lnTo>
                  <a:lnTo>
                    <a:pt x="3" y="20"/>
                  </a:lnTo>
                  <a:lnTo>
                    <a:pt x="7" y="19"/>
                  </a:lnTo>
                  <a:lnTo>
                    <a:pt x="19" y="0"/>
                  </a:lnTo>
                  <a:lnTo>
                    <a:pt x="7" y="15"/>
                  </a:lnTo>
                  <a:lnTo>
                    <a:pt x="6" y="16"/>
                  </a:lnTo>
                  <a:lnTo>
                    <a:pt x="5" y="17"/>
                  </a:lnTo>
                  <a:lnTo>
                    <a:pt x="4" y="17"/>
                  </a:lnTo>
                  <a:lnTo>
                    <a:pt x="4" y="17"/>
                  </a:lnTo>
                  <a:lnTo>
                    <a:pt x="3" y="17"/>
                  </a:lnTo>
                  <a:lnTo>
                    <a:pt x="2" y="17"/>
                  </a:lnTo>
                  <a:lnTo>
                    <a:pt x="1" y="16"/>
                  </a:lnTo>
                  <a:lnTo>
                    <a:pt x="1" y="15"/>
                  </a:lnTo>
                  <a:lnTo>
                    <a:pt x="1" y="14"/>
                  </a:lnTo>
                  <a:lnTo>
                    <a:pt x="2" y="13"/>
                  </a:lnTo>
                  <a:lnTo>
                    <a:pt x="2" y="12"/>
                  </a:lnTo>
                  <a:lnTo>
                    <a:pt x="3" y="11"/>
                  </a:lnTo>
                  <a:lnTo>
                    <a:pt x="4" y="11"/>
                  </a:lnTo>
                  <a:lnTo>
                    <a:pt x="5" y="10"/>
                  </a:lnTo>
                  <a:lnTo>
                    <a:pt x="14"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3" name="Freeform 48"/>
            <p:cNvSpPr>
              <a:spLocks/>
            </p:cNvSpPr>
            <p:nvPr/>
          </p:nvSpPr>
          <p:spPr bwMode="auto">
            <a:xfrm>
              <a:off x="4856163" y="2554848"/>
              <a:ext cx="25400" cy="31750"/>
            </a:xfrm>
            <a:custGeom>
              <a:avLst/>
              <a:gdLst>
                <a:gd name="T0" fmla="*/ 16 w 16"/>
                <a:gd name="T1" fmla="*/ 0 h 20"/>
                <a:gd name="T2" fmla="*/ 15 w 16"/>
                <a:gd name="T3" fmla="*/ 1 h 20"/>
                <a:gd name="T4" fmla="*/ 13 w 16"/>
                <a:gd name="T5" fmla="*/ 2 h 20"/>
                <a:gd name="T6" fmla="*/ 13 w 16"/>
                <a:gd name="T7" fmla="*/ 2 h 20"/>
                <a:gd name="T8" fmla="*/ 12 w 16"/>
                <a:gd name="T9" fmla="*/ 3 h 20"/>
                <a:gd name="T10" fmla="*/ 10 w 16"/>
                <a:gd name="T11" fmla="*/ 4 h 20"/>
                <a:gd name="T12" fmla="*/ 9 w 16"/>
                <a:gd name="T13" fmla="*/ 5 h 20"/>
                <a:gd name="T14" fmla="*/ 8 w 16"/>
                <a:gd name="T15" fmla="*/ 5 h 20"/>
                <a:gd name="T16" fmla="*/ 8 w 16"/>
                <a:gd name="T17" fmla="*/ 6 h 20"/>
                <a:gd name="T18" fmla="*/ 7 w 16"/>
                <a:gd name="T19" fmla="*/ 6 h 20"/>
                <a:gd name="T20" fmla="*/ 6 w 16"/>
                <a:gd name="T21" fmla="*/ 7 h 20"/>
                <a:gd name="T22" fmla="*/ 5 w 16"/>
                <a:gd name="T23" fmla="*/ 9 h 20"/>
                <a:gd name="T24" fmla="*/ 4 w 16"/>
                <a:gd name="T25" fmla="*/ 10 h 20"/>
                <a:gd name="T26" fmla="*/ 3 w 16"/>
                <a:gd name="T27" fmla="*/ 10 h 20"/>
                <a:gd name="T28" fmla="*/ 3 w 16"/>
                <a:gd name="T29" fmla="*/ 11 h 20"/>
                <a:gd name="T30" fmla="*/ 2 w 16"/>
                <a:gd name="T31" fmla="*/ 12 h 20"/>
                <a:gd name="T32" fmla="*/ 1 w 16"/>
                <a:gd name="T33" fmla="*/ 13 h 20"/>
                <a:gd name="T34" fmla="*/ 0 w 16"/>
                <a:gd name="T35" fmla="*/ 14 h 20"/>
                <a:gd name="T36" fmla="*/ 0 w 16"/>
                <a:gd name="T37" fmla="*/ 15 h 20"/>
                <a:gd name="T38" fmla="*/ 0 w 16"/>
                <a:gd name="T39" fmla="*/ 16 h 20"/>
                <a:gd name="T40" fmla="*/ 0 w 16"/>
                <a:gd name="T41" fmla="*/ 17 h 20"/>
                <a:gd name="T42" fmla="*/ 0 w 16"/>
                <a:gd name="T43" fmla="*/ 18 h 20"/>
                <a:gd name="T44" fmla="*/ 1 w 16"/>
                <a:gd name="T45" fmla="*/ 19 h 20"/>
                <a:gd name="T46" fmla="*/ 2 w 16"/>
                <a:gd name="T47" fmla="*/ 20 h 20"/>
                <a:gd name="T48" fmla="*/ 3 w 16"/>
                <a:gd name="T49" fmla="*/ 20 h 20"/>
                <a:gd name="T50" fmla="*/ 4 w 16"/>
                <a:gd name="T51" fmla="*/ 20 h 20"/>
                <a:gd name="T52" fmla="*/ 5 w 16"/>
                <a:gd name="T53" fmla="*/ 20 h 20"/>
                <a:gd name="T54" fmla="*/ 6 w 16"/>
                <a:gd name="T55" fmla="*/ 20 h 20"/>
                <a:gd name="T56" fmla="*/ 8 w 16"/>
                <a:gd name="T57" fmla="*/ 19 h 20"/>
                <a:gd name="T58" fmla="*/ 9 w 16"/>
                <a:gd name="T59" fmla="*/ 18 h 20"/>
                <a:gd name="T60" fmla="*/ 10 w 16"/>
                <a:gd name="T61" fmla="*/ 17 h 20"/>
                <a:gd name="T62" fmla="*/ 11 w 16"/>
                <a:gd name="T63" fmla="*/ 16 h 20"/>
                <a:gd name="T64" fmla="*/ 11 w 16"/>
                <a:gd name="T65" fmla="*/ 15 h 20"/>
                <a:gd name="T66" fmla="*/ 12 w 16"/>
                <a:gd name="T67" fmla="*/ 15 h 20"/>
                <a:gd name="T68" fmla="*/ 13 w 16"/>
                <a:gd name="T69" fmla="*/ 14 h 20"/>
                <a:gd name="T70" fmla="*/ 13 w 16"/>
                <a:gd name="T71" fmla="*/ 12 h 20"/>
                <a:gd name="T72" fmla="*/ 14 w 16"/>
                <a:gd name="T73" fmla="*/ 11 h 20"/>
                <a:gd name="T74" fmla="*/ 14 w 16"/>
                <a:gd name="T75" fmla="*/ 10 h 20"/>
                <a:gd name="T76" fmla="*/ 14 w 16"/>
                <a:gd name="T77" fmla="*/ 9 h 20"/>
                <a:gd name="T78" fmla="*/ 15 w 16"/>
                <a:gd name="T79" fmla="*/ 8 h 20"/>
                <a:gd name="T80" fmla="*/ 15 w 16"/>
                <a:gd name="T81" fmla="*/ 7 h 20"/>
                <a:gd name="T82" fmla="*/ 15 w 16"/>
                <a:gd name="T83" fmla="*/ 6 h 20"/>
                <a:gd name="T84" fmla="*/ 16 w 16"/>
                <a:gd name="T85" fmla="*/ 5 h 20"/>
                <a:gd name="T86" fmla="*/ 16 w 16"/>
                <a:gd name="T87" fmla="*/ 4 h 20"/>
                <a:gd name="T88" fmla="*/ 8 w 16"/>
                <a:gd name="T89" fmla="*/ 16 h 20"/>
                <a:gd name="T90" fmla="*/ 7 w 16"/>
                <a:gd name="T91" fmla="*/ 17 h 20"/>
                <a:gd name="T92" fmla="*/ 6 w 16"/>
                <a:gd name="T93" fmla="*/ 18 h 20"/>
                <a:gd name="T94" fmla="*/ 5 w 16"/>
                <a:gd name="T95" fmla="*/ 18 h 20"/>
                <a:gd name="T96" fmla="*/ 4 w 16"/>
                <a:gd name="T97" fmla="*/ 18 h 20"/>
                <a:gd name="T98" fmla="*/ 3 w 16"/>
                <a:gd name="T99" fmla="*/ 18 h 20"/>
                <a:gd name="T100" fmla="*/ 3 w 16"/>
                <a:gd name="T101" fmla="*/ 18 h 20"/>
                <a:gd name="T102" fmla="*/ 2 w 16"/>
                <a:gd name="T103" fmla="*/ 18 h 20"/>
                <a:gd name="T104" fmla="*/ 1 w 16"/>
                <a:gd name="T105" fmla="*/ 17 h 20"/>
                <a:gd name="T106" fmla="*/ 1 w 16"/>
                <a:gd name="T107" fmla="*/ 16 h 20"/>
                <a:gd name="T108" fmla="*/ 1 w 16"/>
                <a:gd name="T109" fmla="*/ 15 h 20"/>
                <a:gd name="T110" fmla="*/ 2 w 16"/>
                <a:gd name="T111" fmla="*/ 14 h 20"/>
                <a:gd name="T112" fmla="*/ 16 w 16"/>
                <a:gd name="T11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20">
                  <a:moveTo>
                    <a:pt x="16" y="0"/>
                  </a:moveTo>
                  <a:lnTo>
                    <a:pt x="15" y="1"/>
                  </a:lnTo>
                  <a:lnTo>
                    <a:pt x="13" y="2"/>
                  </a:lnTo>
                  <a:lnTo>
                    <a:pt x="13" y="2"/>
                  </a:lnTo>
                  <a:lnTo>
                    <a:pt x="12" y="3"/>
                  </a:lnTo>
                  <a:lnTo>
                    <a:pt x="10" y="4"/>
                  </a:lnTo>
                  <a:lnTo>
                    <a:pt x="9" y="5"/>
                  </a:lnTo>
                  <a:lnTo>
                    <a:pt x="8" y="5"/>
                  </a:lnTo>
                  <a:lnTo>
                    <a:pt x="8" y="6"/>
                  </a:lnTo>
                  <a:lnTo>
                    <a:pt x="7" y="6"/>
                  </a:lnTo>
                  <a:lnTo>
                    <a:pt x="6" y="7"/>
                  </a:lnTo>
                  <a:lnTo>
                    <a:pt x="5" y="9"/>
                  </a:lnTo>
                  <a:lnTo>
                    <a:pt x="4" y="10"/>
                  </a:lnTo>
                  <a:lnTo>
                    <a:pt x="3" y="10"/>
                  </a:lnTo>
                  <a:lnTo>
                    <a:pt x="3" y="11"/>
                  </a:lnTo>
                  <a:lnTo>
                    <a:pt x="2" y="12"/>
                  </a:lnTo>
                  <a:lnTo>
                    <a:pt x="1" y="13"/>
                  </a:lnTo>
                  <a:lnTo>
                    <a:pt x="0" y="14"/>
                  </a:lnTo>
                  <a:lnTo>
                    <a:pt x="0" y="15"/>
                  </a:lnTo>
                  <a:lnTo>
                    <a:pt x="0" y="16"/>
                  </a:lnTo>
                  <a:lnTo>
                    <a:pt x="0" y="17"/>
                  </a:lnTo>
                  <a:lnTo>
                    <a:pt x="0" y="18"/>
                  </a:lnTo>
                  <a:lnTo>
                    <a:pt x="1" y="19"/>
                  </a:lnTo>
                  <a:lnTo>
                    <a:pt x="2" y="20"/>
                  </a:lnTo>
                  <a:lnTo>
                    <a:pt x="3" y="20"/>
                  </a:lnTo>
                  <a:lnTo>
                    <a:pt x="4" y="20"/>
                  </a:lnTo>
                  <a:lnTo>
                    <a:pt x="5" y="20"/>
                  </a:lnTo>
                  <a:lnTo>
                    <a:pt x="6" y="20"/>
                  </a:lnTo>
                  <a:lnTo>
                    <a:pt x="8" y="19"/>
                  </a:lnTo>
                  <a:lnTo>
                    <a:pt x="9" y="18"/>
                  </a:lnTo>
                  <a:lnTo>
                    <a:pt x="10" y="17"/>
                  </a:lnTo>
                  <a:lnTo>
                    <a:pt x="11" y="16"/>
                  </a:lnTo>
                  <a:lnTo>
                    <a:pt x="11" y="15"/>
                  </a:lnTo>
                  <a:lnTo>
                    <a:pt x="12" y="15"/>
                  </a:lnTo>
                  <a:lnTo>
                    <a:pt x="13" y="14"/>
                  </a:lnTo>
                  <a:lnTo>
                    <a:pt x="13" y="12"/>
                  </a:lnTo>
                  <a:lnTo>
                    <a:pt x="14" y="11"/>
                  </a:lnTo>
                  <a:lnTo>
                    <a:pt x="14" y="10"/>
                  </a:lnTo>
                  <a:lnTo>
                    <a:pt x="14" y="9"/>
                  </a:lnTo>
                  <a:lnTo>
                    <a:pt x="15" y="8"/>
                  </a:lnTo>
                  <a:lnTo>
                    <a:pt x="15" y="7"/>
                  </a:lnTo>
                  <a:lnTo>
                    <a:pt x="15" y="6"/>
                  </a:lnTo>
                  <a:lnTo>
                    <a:pt x="16" y="5"/>
                  </a:lnTo>
                  <a:lnTo>
                    <a:pt x="16" y="4"/>
                  </a:lnTo>
                  <a:lnTo>
                    <a:pt x="8" y="16"/>
                  </a:lnTo>
                  <a:lnTo>
                    <a:pt x="7" y="17"/>
                  </a:lnTo>
                  <a:lnTo>
                    <a:pt x="6" y="18"/>
                  </a:lnTo>
                  <a:lnTo>
                    <a:pt x="5" y="18"/>
                  </a:lnTo>
                  <a:lnTo>
                    <a:pt x="4" y="18"/>
                  </a:lnTo>
                  <a:lnTo>
                    <a:pt x="3" y="18"/>
                  </a:lnTo>
                  <a:lnTo>
                    <a:pt x="3" y="18"/>
                  </a:lnTo>
                  <a:lnTo>
                    <a:pt x="2" y="18"/>
                  </a:lnTo>
                  <a:lnTo>
                    <a:pt x="1" y="17"/>
                  </a:lnTo>
                  <a:lnTo>
                    <a:pt x="1" y="16"/>
                  </a:lnTo>
                  <a:lnTo>
                    <a:pt x="1" y="15"/>
                  </a:lnTo>
                  <a:lnTo>
                    <a:pt x="2" y="14"/>
                  </a:lnTo>
                  <a:lnTo>
                    <a:pt x="1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4" name="Freeform 49"/>
            <p:cNvSpPr>
              <a:spLocks/>
            </p:cNvSpPr>
            <p:nvPr/>
          </p:nvSpPr>
          <p:spPr bwMode="auto">
            <a:xfrm>
              <a:off x="4895853" y="2546913"/>
              <a:ext cx="42863" cy="36513"/>
            </a:xfrm>
            <a:custGeom>
              <a:avLst/>
              <a:gdLst>
                <a:gd name="T0" fmla="*/ 27 w 27"/>
                <a:gd name="T1" fmla="*/ 0 h 23"/>
                <a:gd name="T2" fmla="*/ 2 w 27"/>
                <a:gd name="T3" fmla="*/ 23 h 23"/>
                <a:gd name="T4" fmla="*/ 0 w 27"/>
                <a:gd name="T5" fmla="*/ 21 h 23"/>
                <a:gd name="T6" fmla="*/ 1 w 27"/>
                <a:gd name="T7" fmla="*/ 18 h 23"/>
                <a:gd name="T8" fmla="*/ 23 w 27"/>
                <a:gd name="T9" fmla="*/ 1 h 23"/>
                <a:gd name="T10" fmla="*/ 27 w 27"/>
                <a:gd name="T11" fmla="*/ 0 h 23"/>
              </a:gdLst>
              <a:ahLst/>
              <a:cxnLst>
                <a:cxn ang="0">
                  <a:pos x="T0" y="T1"/>
                </a:cxn>
                <a:cxn ang="0">
                  <a:pos x="T2" y="T3"/>
                </a:cxn>
                <a:cxn ang="0">
                  <a:pos x="T4" y="T5"/>
                </a:cxn>
                <a:cxn ang="0">
                  <a:pos x="T6" y="T7"/>
                </a:cxn>
                <a:cxn ang="0">
                  <a:pos x="T8" y="T9"/>
                </a:cxn>
                <a:cxn ang="0">
                  <a:pos x="T10" y="T11"/>
                </a:cxn>
              </a:cxnLst>
              <a:rect l="0" t="0" r="r" b="b"/>
              <a:pathLst>
                <a:path w="27" h="23">
                  <a:moveTo>
                    <a:pt x="27" y="0"/>
                  </a:moveTo>
                  <a:lnTo>
                    <a:pt x="2" y="23"/>
                  </a:lnTo>
                  <a:lnTo>
                    <a:pt x="0" y="21"/>
                  </a:lnTo>
                  <a:lnTo>
                    <a:pt x="1" y="18"/>
                  </a:lnTo>
                  <a:lnTo>
                    <a:pt x="23" y="1"/>
                  </a:lnTo>
                  <a:lnTo>
                    <a:pt x="2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5" name="Freeform 50"/>
            <p:cNvSpPr>
              <a:spLocks/>
            </p:cNvSpPr>
            <p:nvPr/>
          </p:nvSpPr>
          <p:spPr bwMode="auto">
            <a:xfrm>
              <a:off x="4943478" y="2551675"/>
              <a:ext cx="23813" cy="28575"/>
            </a:xfrm>
            <a:custGeom>
              <a:avLst/>
              <a:gdLst>
                <a:gd name="T0" fmla="*/ 15 w 15"/>
                <a:gd name="T1" fmla="*/ 0 h 18"/>
                <a:gd name="T2" fmla="*/ 13 w 15"/>
                <a:gd name="T3" fmla="*/ 1 h 18"/>
                <a:gd name="T4" fmla="*/ 12 w 15"/>
                <a:gd name="T5" fmla="*/ 2 h 18"/>
                <a:gd name="T6" fmla="*/ 11 w 15"/>
                <a:gd name="T7" fmla="*/ 2 h 18"/>
                <a:gd name="T8" fmla="*/ 10 w 15"/>
                <a:gd name="T9" fmla="*/ 2 h 18"/>
                <a:gd name="T10" fmla="*/ 9 w 15"/>
                <a:gd name="T11" fmla="*/ 3 h 18"/>
                <a:gd name="T12" fmla="*/ 8 w 15"/>
                <a:gd name="T13" fmla="*/ 3 h 18"/>
                <a:gd name="T14" fmla="*/ 7 w 15"/>
                <a:gd name="T15" fmla="*/ 4 h 18"/>
                <a:gd name="T16" fmla="*/ 6 w 15"/>
                <a:gd name="T17" fmla="*/ 4 h 18"/>
                <a:gd name="T18" fmla="*/ 5 w 15"/>
                <a:gd name="T19" fmla="*/ 4 h 18"/>
                <a:gd name="T20" fmla="*/ 4 w 15"/>
                <a:gd name="T21" fmla="*/ 5 h 18"/>
                <a:gd name="T22" fmla="*/ 3 w 15"/>
                <a:gd name="T23" fmla="*/ 5 h 18"/>
                <a:gd name="T24" fmla="*/ 2 w 15"/>
                <a:gd name="T25" fmla="*/ 6 h 18"/>
                <a:gd name="T26" fmla="*/ 1 w 15"/>
                <a:gd name="T27" fmla="*/ 7 h 18"/>
                <a:gd name="T28" fmla="*/ 0 w 15"/>
                <a:gd name="T29" fmla="*/ 9 h 18"/>
                <a:gd name="T30" fmla="*/ 0 w 15"/>
                <a:gd name="T31" fmla="*/ 10 h 18"/>
                <a:gd name="T32" fmla="*/ 0 w 15"/>
                <a:gd name="T33" fmla="*/ 11 h 18"/>
                <a:gd name="T34" fmla="*/ 0 w 15"/>
                <a:gd name="T35" fmla="*/ 12 h 18"/>
                <a:gd name="T36" fmla="*/ 0 w 15"/>
                <a:gd name="T37" fmla="*/ 13 h 18"/>
                <a:gd name="T38" fmla="*/ 0 w 15"/>
                <a:gd name="T39" fmla="*/ 15 h 18"/>
                <a:gd name="T40" fmla="*/ 0 w 15"/>
                <a:gd name="T41" fmla="*/ 15 h 18"/>
                <a:gd name="T42" fmla="*/ 1 w 15"/>
                <a:gd name="T43" fmla="*/ 16 h 18"/>
                <a:gd name="T44" fmla="*/ 1 w 15"/>
                <a:gd name="T45" fmla="*/ 17 h 18"/>
                <a:gd name="T46" fmla="*/ 2 w 15"/>
                <a:gd name="T47" fmla="*/ 18 h 18"/>
                <a:gd name="T48" fmla="*/ 3 w 15"/>
                <a:gd name="T49" fmla="*/ 18 h 18"/>
                <a:gd name="T50" fmla="*/ 4 w 15"/>
                <a:gd name="T51" fmla="*/ 18 h 18"/>
                <a:gd name="T52" fmla="*/ 5 w 15"/>
                <a:gd name="T53" fmla="*/ 17 h 18"/>
                <a:gd name="T54" fmla="*/ 6 w 15"/>
                <a:gd name="T55" fmla="*/ 17 h 18"/>
                <a:gd name="T56" fmla="*/ 6 w 15"/>
                <a:gd name="T57" fmla="*/ 16 h 18"/>
                <a:gd name="T58" fmla="*/ 7 w 15"/>
                <a:gd name="T59" fmla="*/ 15 h 18"/>
                <a:gd name="T60" fmla="*/ 8 w 15"/>
                <a:gd name="T61" fmla="*/ 15 h 18"/>
                <a:gd name="T62" fmla="*/ 9 w 15"/>
                <a:gd name="T63" fmla="*/ 14 h 18"/>
                <a:gd name="T64" fmla="*/ 10 w 15"/>
                <a:gd name="T65" fmla="*/ 12 h 18"/>
                <a:gd name="T66" fmla="*/ 11 w 15"/>
                <a:gd name="T67" fmla="*/ 11 h 18"/>
                <a:gd name="T68" fmla="*/ 11 w 15"/>
                <a:gd name="T69" fmla="*/ 10 h 18"/>
                <a:gd name="T70" fmla="*/ 13 w 15"/>
                <a:gd name="T71" fmla="*/ 8 h 18"/>
                <a:gd name="T72" fmla="*/ 13 w 15"/>
                <a:gd name="T73" fmla="*/ 7 h 18"/>
                <a:gd name="T74" fmla="*/ 14 w 15"/>
                <a:gd name="T75" fmla="*/ 7 h 18"/>
                <a:gd name="T76" fmla="*/ 15 w 15"/>
                <a:gd name="T77" fmla="*/ 6 h 18"/>
                <a:gd name="T78" fmla="*/ 15 w 15"/>
                <a:gd name="T79" fmla="*/ 5 h 18"/>
                <a:gd name="T80" fmla="*/ 4 w 15"/>
                <a:gd name="T81" fmla="*/ 14 h 18"/>
                <a:gd name="T82" fmla="*/ 3 w 15"/>
                <a:gd name="T83" fmla="*/ 14 h 18"/>
                <a:gd name="T84" fmla="*/ 2 w 15"/>
                <a:gd name="T85" fmla="*/ 13 h 18"/>
                <a:gd name="T86" fmla="*/ 2 w 15"/>
                <a:gd name="T87" fmla="*/ 12 h 18"/>
                <a:gd name="T88" fmla="*/ 2 w 15"/>
                <a:gd name="T89" fmla="*/ 11 h 18"/>
                <a:gd name="T90" fmla="*/ 2 w 15"/>
                <a:gd name="T91" fmla="*/ 10 h 18"/>
                <a:gd name="T92" fmla="*/ 2 w 15"/>
                <a:gd name="T93" fmla="*/ 9 h 18"/>
                <a:gd name="T94" fmla="*/ 15 w 15"/>
                <a:gd name="T9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8">
                  <a:moveTo>
                    <a:pt x="15" y="0"/>
                  </a:moveTo>
                  <a:lnTo>
                    <a:pt x="13" y="1"/>
                  </a:lnTo>
                  <a:lnTo>
                    <a:pt x="12" y="2"/>
                  </a:lnTo>
                  <a:lnTo>
                    <a:pt x="11" y="2"/>
                  </a:lnTo>
                  <a:lnTo>
                    <a:pt x="10" y="2"/>
                  </a:lnTo>
                  <a:lnTo>
                    <a:pt x="9" y="3"/>
                  </a:lnTo>
                  <a:lnTo>
                    <a:pt x="8" y="3"/>
                  </a:lnTo>
                  <a:lnTo>
                    <a:pt x="7" y="4"/>
                  </a:lnTo>
                  <a:lnTo>
                    <a:pt x="6" y="4"/>
                  </a:lnTo>
                  <a:lnTo>
                    <a:pt x="5" y="4"/>
                  </a:lnTo>
                  <a:lnTo>
                    <a:pt x="4" y="5"/>
                  </a:lnTo>
                  <a:lnTo>
                    <a:pt x="3" y="5"/>
                  </a:lnTo>
                  <a:lnTo>
                    <a:pt x="2" y="6"/>
                  </a:lnTo>
                  <a:lnTo>
                    <a:pt x="1" y="7"/>
                  </a:lnTo>
                  <a:lnTo>
                    <a:pt x="0" y="9"/>
                  </a:lnTo>
                  <a:lnTo>
                    <a:pt x="0" y="10"/>
                  </a:lnTo>
                  <a:lnTo>
                    <a:pt x="0" y="11"/>
                  </a:lnTo>
                  <a:lnTo>
                    <a:pt x="0" y="12"/>
                  </a:lnTo>
                  <a:lnTo>
                    <a:pt x="0" y="13"/>
                  </a:lnTo>
                  <a:lnTo>
                    <a:pt x="0" y="15"/>
                  </a:lnTo>
                  <a:lnTo>
                    <a:pt x="0" y="15"/>
                  </a:lnTo>
                  <a:lnTo>
                    <a:pt x="1" y="16"/>
                  </a:lnTo>
                  <a:lnTo>
                    <a:pt x="1" y="17"/>
                  </a:lnTo>
                  <a:lnTo>
                    <a:pt x="2" y="18"/>
                  </a:lnTo>
                  <a:lnTo>
                    <a:pt x="3" y="18"/>
                  </a:lnTo>
                  <a:lnTo>
                    <a:pt x="4" y="18"/>
                  </a:lnTo>
                  <a:lnTo>
                    <a:pt x="5" y="17"/>
                  </a:lnTo>
                  <a:lnTo>
                    <a:pt x="6" y="17"/>
                  </a:lnTo>
                  <a:lnTo>
                    <a:pt x="6" y="16"/>
                  </a:lnTo>
                  <a:lnTo>
                    <a:pt x="7" y="15"/>
                  </a:lnTo>
                  <a:lnTo>
                    <a:pt x="8" y="15"/>
                  </a:lnTo>
                  <a:lnTo>
                    <a:pt x="9" y="14"/>
                  </a:lnTo>
                  <a:lnTo>
                    <a:pt x="10" y="12"/>
                  </a:lnTo>
                  <a:lnTo>
                    <a:pt x="11" y="11"/>
                  </a:lnTo>
                  <a:lnTo>
                    <a:pt x="11" y="10"/>
                  </a:lnTo>
                  <a:lnTo>
                    <a:pt x="13" y="8"/>
                  </a:lnTo>
                  <a:lnTo>
                    <a:pt x="13" y="7"/>
                  </a:lnTo>
                  <a:lnTo>
                    <a:pt x="14" y="7"/>
                  </a:lnTo>
                  <a:lnTo>
                    <a:pt x="15" y="6"/>
                  </a:lnTo>
                  <a:lnTo>
                    <a:pt x="15" y="5"/>
                  </a:lnTo>
                  <a:lnTo>
                    <a:pt x="4" y="14"/>
                  </a:lnTo>
                  <a:lnTo>
                    <a:pt x="3" y="14"/>
                  </a:lnTo>
                  <a:lnTo>
                    <a:pt x="2" y="13"/>
                  </a:lnTo>
                  <a:lnTo>
                    <a:pt x="2" y="12"/>
                  </a:lnTo>
                  <a:lnTo>
                    <a:pt x="2" y="11"/>
                  </a:lnTo>
                  <a:lnTo>
                    <a:pt x="2" y="10"/>
                  </a:lnTo>
                  <a:lnTo>
                    <a:pt x="2" y="9"/>
                  </a:lnTo>
                  <a:lnTo>
                    <a:pt x="15"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6" name="Freeform 51"/>
            <p:cNvSpPr>
              <a:spLocks/>
            </p:cNvSpPr>
            <p:nvPr/>
          </p:nvSpPr>
          <p:spPr bwMode="auto">
            <a:xfrm>
              <a:off x="4891090" y="2524688"/>
              <a:ext cx="30163" cy="23813"/>
            </a:xfrm>
            <a:custGeom>
              <a:avLst/>
              <a:gdLst>
                <a:gd name="T0" fmla="*/ 19 w 19"/>
                <a:gd name="T1" fmla="*/ 0 h 15"/>
                <a:gd name="T2" fmla="*/ 18 w 19"/>
                <a:gd name="T3" fmla="*/ 1 h 15"/>
                <a:gd name="T4" fmla="*/ 17 w 19"/>
                <a:gd name="T5" fmla="*/ 1 h 15"/>
                <a:gd name="T6" fmla="*/ 16 w 19"/>
                <a:gd name="T7" fmla="*/ 2 h 15"/>
                <a:gd name="T8" fmla="*/ 14 w 19"/>
                <a:gd name="T9" fmla="*/ 3 h 15"/>
                <a:gd name="T10" fmla="*/ 13 w 19"/>
                <a:gd name="T11" fmla="*/ 3 h 15"/>
                <a:gd name="T12" fmla="*/ 12 w 19"/>
                <a:gd name="T13" fmla="*/ 3 h 15"/>
                <a:gd name="T14" fmla="*/ 11 w 19"/>
                <a:gd name="T15" fmla="*/ 4 h 15"/>
                <a:gd name="T16" fmla="*/ 10 w 19"/>
                <a:gd name="T17" fmla="*/ 5 h 15"/>
                <a:gd name="T18" fmla="*/ 9 w 19"/>
                <a:gd name="T19" fmla="*/ 5 h 15"/>
                <a:gd name="T20" fmla="*/ 8 w 19"/>
                <a:gd name="T21" fmla="*/ 6 h 15"/>
                <a:gd name="T22" fmla="*/ 7 w 19"/>
                <a:gd name="T23" fmla="*/ 7 h 15"/>
                <a:gd name="T24" fmla="*/ 6 w 19"/>
                <a:gd name="T25" fmla="*/ 7 h 15"/>
                <a:gd name="T26" fmla="*/ 5 w 19"/>
                <a:gd name="T27" fmla="*/ 8 h 15"/>
                <a:gd name="T28" fmla="*/ 4 w 19"/>
                <a:gd name="T29" fmla="*/ 8 h 15"/>
                <a:gd name="T30" fmla="*/ 3 w 19"/>
                <a:gd name="T31" fmla="*/ 9 h 15"/>
                <a:gd name="T32" fmla="*/ 2 w 19"/>
                <a:gd name="T33" fmla="*/ 9 h 15"/>
                <a:gd name="T34" fmla="*/ 1 w 19"/>
                <a:gd name="T35" fmla="*/ 10 h 15"/>
                <a:gd name="T36" fmla="*/ 1 w 19"/>
                <a:gd name="T37" fmla="*/ 11 h 15"/>
                <a:gd name="T38" fmla="*/ 0 w 19"/>
                <a:gd name="T39" fmla="*/ 12 h 15"/>
                <a:gd name="T40" fmla="*/ 0 w 19"/>
                <a:gd name="T41" fmla="*/ 13 h 15"/>
                <a:gd name="T42" fmla="*/ 0 w 19"/>
                <a:gd name="T43" fmla="*/ 14 h 15"/>
                <a:gd name="T44" fmla="*/ 1 w 19"/>
                <a:gd name="T45" fmla="*/ 15 h 15"/>
                <a:gd name="T46" fmla="*/ 2 w 19"/>
                <a:gd name="T47" fmla="*/ 15 h 15"/>
                <a:gd name="T48" fmla="*/ 3 w 19"/>
                <a:gd name="T49" fmla="*/ 15 h 15"/>
                <a:gd name="T50" fmla="*/ 4 w 19"/>
                <a:gd name="T51" fmla="*/ 14 h 15"/>
                <a:gd name="T52" fmla="*/ 5 w 19"/>
                <a:gd name="T53" fmla="*/ 14 h 15"/>
                <a:gd name="T54" fmla="*/ 5 w 19"/>
                <a:gd name="T55" fmla="*/ 13 h 15"/>
                <a:gd name="T56" fmla="*/ 6 w 19"/>
                <a:gd name="T57" fmla="*/ 12 h 15"/>
                <a:gd name="T58" fmla="*/ 7 w 19"/>
                <a:gd name="T59" fmla="*/ 11 h 15"/>
                <a:gd name="T60" fmla="*/ 8 w 19"/>
                <a:gd name="T61" fmla="*/ 10 h 15"/>
                <a:gd name="T62" fmla="*/ 19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19" y="0"/>
                  </a:moveTo>
                  <a:lnTo>
                    <a:pt x="18" y="1"/>
                  </a:lnTo>
                  <a:lnTo>
                    <a:pt x="17" y="1"/>
                  </a:lnTo>
                  <a:lnTo>
                    <a:pt x="16" y="2"/>
                  </a:lnTo>
                  <a:lnTo>
                    <a:pt x="14" y="3"/>
                  </a:lnTo>
                  <a:lnTo>
                    <a:pt x="13" y="3"/>
                  </a:lnTo>
                  <a:lnTo>
                    <a:pt x="12" y="3"/>
                  </a:lnTo>
                  <a:lnTo>
                    <a:pt x="11" y="4"/>
                  </a:lnTo>
                  <a:lnTo>
                    <a:pt x="10" y="5"/>
                  </a:lnTo>
                  <a:lnTo>
                    <a:pt x="9" y="5"/>
                  </a:lnTo>
                  <a:lnTo>
                    <a:pt x="8" y="6"/>
                  </a:lnTo>
                  <a:lnTo>
                    <a:pt x="7" y="7"/>
                  </a:lnTo>
                  <a:lnTo>
                    <a:pt x="6" y="7"/>
                  </a:lnTo>
                  <a:lnTo>
                    <a:pt x="5" y="8"/>
                  </a:lnTo>
                  <a:lnTo>
                    <a:pt x="4" y="8"/>
                  </a:lnTo>
                  <a:lnTo>
                    <a:pt x="3" y="9"/>
                  </a:lnTo>
                  <a:lnTo>
                    <a:pt x="2" y="9"/>
                  </a:lnTo>
                  <a:lnTo>
                    <a:pt x="1" y="10"/>
                  </a:lnTo>
                  <a:lnTo>
                    <a:pt x="1" y="11"/>
                  </a:lnTo>
                  <a:lnTo>
                    <a:pt x="0" y="12"/>
                  </a:lnTo>
                  <a:lnTo>
                    <a:pt x="0" y="13"/>
                  </a:lnTo>
                  <a:lnTo>
                    <a:pt x="0" y="14"/>
                  </a:lnTo>
                  <a:lnTo>
                    <a:pt x="1" y="15"/>
                  </a:lnTo>
                  <a:lnTo>
                    <a:pt x="2" y="15"/>
                  </a:lnTo>
                  <a:lnTo>
                    <a:pt x="3" y="15"/>
                  </a:lnTo>
                  <a:lnTo>
                    <a:pt x="4" y="14"/>
                  </a:lnTo>
                  <a:lnTo>
                    <a:pt x="5" y="14"/>
                  </a:lnTo>
                  <a:lnTo>
                    <a:pt x="5" y="13"/>
                  </a:lnTo>
                  <a:lnTo>
                    <a:pt x="6" y="12"/>
                  </a:lnTo>
                  <a:lnTo>
                    <a:pt x="7" y="11"/>
                  </a:lnTo>
                  <a:lnTo>
                    <a:pt x="8" y="10"/>
                  </a:lnTo>
                  <a:lnTo>
                    <a:pt x="19"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7" name="Freeform 52"/>
            <p:cNvSpPr>
              <a:spLocks/>
            </p:cNvSpPr>
            <p:nvPr/>
          </p:nvSpPr>
          <p:spPr bwMode="auto">
            <a:xfrm>
              <a:off x="4984753" y="2542150"/>
              <a:ext cx="55563" cy="36513"/>
            </a:xfrm>
            <a:custGeom>
              <a:avLst/>
              <a:gdLst>
                <a:gd name="T0" fmla="*/ 33 w 35"/>
                <a:gd name="T1" fmla="*/ 1 h 23"/>
                <a:gd name="T2" fmla="*/ 31 w 35"/>
                <a:gd name="T3" fmla="*/ 1 h 23"/>
                <a:gd name="T4" fmla="*/ 29 w 35"/>
                <a:gd name="T5" fmla="*/ 2 h 23"/>
                <a:gd name="T6" fmla="*/ 27 w 35"/>
                <a:gd name="T7" fmla="*/ 3 h 23"/>
                <a:gd name="T8" fmla="*/ 26 w 35"/>
                <a:gd name="T9" fmla="*/ 3 h 23"/>
                <a:gd name="T10" fmla="*/ 24 w 35"/>
                <a:gd name="T11" fmla="*/ 4 h 23"/>
                <a:gd name="T12" fmla="*/ 22 w 35"/>
                <a:gd name="T13" fmla="*/ 5 h 23"/>
                <a:gd name="T14" fmla="*/ 20 w 35"/>
                <a:gd name="T15" fmla="*/ 6 h 23"/>
                <a:gd name="T16" fmla="*/ 18 w 35"/>
                <a:gd name="T17" fmla="*/ 7 h 23"/>
                <a:gd name="T18" fmla="*/ 16 w 35"/>
                <a:gd name="T19" fmla="*/ 8 h 23"/>
                <a:gd name="T20" fmla="*/ 14 w 35"/>
                <a:gd name="T21" fmla="*/ 9 h 23"/>
                <a:gd name="T22" fmla="*/ 13 w 35"/>
                <a:gd name="T23" fmla="*/ 11 h 23"/>
                <a:gd name="T24" fmla="*/ 11 w 35"/>
                <a:gd name="T25" fmla="*/ 11 h 23"/>
                <a:gd name="T26" fmla="*/ 9 w 35"/>
                <a:gd name="T27" fmla="*/ 13 h 23"/>
                <a:gd name="T28" fmla="*/ 7 w 35"/>
                <a:gd name="T29" fmla="*/ 14 h 23"/>
                <a:gd name="T30" fmla="*/ 6 w 35"/>
                <a:gd name="T31" fmla="*/ 15 h 23"/>
                <a:gd name="T32" fmla="*/ 4 w 35"/>
                <a:gd name="T33" fmla="*/ 17 h 23"/>
                <a:gd name="T34" fmla="*/ 3 w 35"/>
                <a:gd name="T35" fmla="*/ 18 h 23"/>
                <a:gd name="T36" fmla="*/ 1 w 35"/>
                <a:gd name="T37" fmla="*/ 20 h 23"/>
                <a:gd name="T38" fmla="*/ 0 w 35"/>
                <a:gd name="T39" fmla="*/ 22 h 23"/>
                <a:gd name="T40" fmla="*/ 0 w 35"/>
                <a:gd name="T41" fmla="*/ 23 h 23"/>
                <a:gd name="T42" fmla="*/ 3 w 35"/>
                <a:gd name="T43" fmla="*/ 23 h 23"/>
                <a:gd name="T44" fmla="*/ 4 w 35"/>
                <a:gd name="T45" fmla="*/ 22 h 23"/>
                <a:gd name="T46" fmla="*/ 6 w 35"/>
                <a:gd name="T47" fmla="*/ 20 h 23"/>
                <a:gd name="T48" fmla="*/ 7 w 35"/>
                <a:gd name="T49" fmla="*/ 18 h 23"/>
                <a:gd name="T50" fmla="*/ 9 w 35"/>
                <a:gd name="T51" fmla="*/ 16 h 23"/>
                <a:gd name="T52" fmla="*/ 11 w 35"/>
                <a:gd name="T53" fmla="*/ 15 h 23"/>
                <a:gd name="T54" fmla="*/ 13 w 35"/>
                <a:gd name="T55" fmla="*/ 14 h 23"/>
                <a:gd name="T56" fmla="*/ 15 w 35"/>
                <a:gd name="T57" fmla="*/ 13 h 23"/>
                <a:gd name="T58" fmla="*/ 17 w 35"/>
                <a:gd name="T59" fmla="*/ 12 h 23"/>
                <a:gd name="T60" fmla="*/ 19 w 35"/>
                <a:gd name="T61" fmla="*/ 11 h 23"/>
                <a:gd name="T62" fmla="*/ 20 w 35"/>
                <a:gd name="T63" fmla="*/ 9 h 23"/>
                <a:gd name="T64" fmla="*/ 22 w 35"/>
                <a:gd name="T6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3">
                  <a:moveTo>
                    <a:pt x="35" y="0"/>
                  </a:moveTo>
                  <a:lnTo>
                    <a:pt x="33" y="1"/>
                  </a:lnTo>
                  <a:lnTo>
                    <a:pt x="32" y="1"/>
                  </a:lnTo>
                  <a:lnTo>
                    <a:pt x="31" y="1"/>
                  </a:lnTo>
                  <a:lnTo>
                    <a:pt x="30" y="2"/>
                  </a:lnTo>
                  <a:lnTo>
                    <a:pt x="29" y="2"/>
                  </a:lnTo>
                  <a:lnTo>
                    <a:pt x="28" y="3"/>
                  </a:lnTo>
                  <a:lnTo>
                    <a:pt x="27" y="3"/>
                  </a:lnTo>
                  <a:lnTo>
                    <a:pt x="27" y="3"/>
                  </a:lnTo>
                  <a:lnTo>
                    <a:pt x="26" y="3"/>
                  </a:lnTo>
                  <a:lnTo>
                    <a:pt x="25" y="4"/>
                  </a:lnTo>
                  <a:lnTo>
                    <a:pt x="24" y="4"/>
                  </a:lnTo>
                  <a:lnTo>
                    <a:pt x="23" y="5"/>
                  </a:lnTo>
                  <a:lnTo>
                    <a:pt x="22" y="5"/>
                  </a:lnTo>
                  <a:lnTo>
                    <a:pt x="21" y="6"/>
                  </a:lnTo>
                  <a:lnTo>
                    <a:pt x="20" y="6"/>
                  </a:lnTo>
                  <a:lnTo>
                    <a:pt x="19" y="7"/>
                  </a:lnTo>
                  <a:lnTo>
                    <a:pt x="18" y="7"/>
                  </a:lnTo>
                  <a:lnTo>
                    <a:pt x="17" y="8"/>
                  </a:lnTo>
                  <a:lnTo>
                    <a:pt x="16" y="8"/>
                  </a:lnTo>
                  <a:lnTo>
                    <a:pt x="15" y="9"/>
                  </a:lnTo>
                  <a:lnTo>
                    <a:pt x="14" y="9"/>
                  </a:lnTo>
                  <a:lnTo>
                    <a:pt x="14" y="10"/>
                  </a:lnTo>
                  <a:lnTo>
                    <a:pt x="13" y="11"/>
                  </a:lnTo>
                  <a:lnTo>
                    <a:pt x="12" y="11"/>
                  </a:lnTo>
                  <a:lnTo>
                    <a:pt x="11" y="11"/>
                  </a:lnTo>
                  <a:lnTo>
                    <a:pt x="10" y="12"/>
                  </a:lnTo>
                  <a:lnTo>
                    <a:pt x="9" y="13"/>
                  </a:lnTo>
                  <a:lnTo>
                    <a:pt x="8" y="14"/>
                  </a:lnTo>
                  <a:lnTo>
                    <a:pt x="7" y="14"/>
                  </a:lnTo>
                  <a:lnTo>
                    <a:pt x="7" y="15"/>
                  </a:lnTo>
                  <a:lnTo>
                    <a:pt x="6" y="15"/>
                  </a:lnTo>
                  <a:lnTo>
                    <a:pt x="5" y="16"/>
                  </a:lnTo>
                  <a:lnTo>
                    <a:pt x="4" y="17"/>
                  </a:lnTo>
                  <a:lnTo>
                    <a:pt x="3" y="17"/>
                  </a:lnTo>
                  <a:lnTo>
                    <a:pt x="3" y="18"/>
                  </a:lnTo>
                  <a:lnTo>
                    <a:pt x="2" y="19"/>
                  </a:lnTo>
                  <a:lnTo>
                    <a:pt x="1" y="20"/>
                  </a:lnTo>
                  <a:lnTo>
                    <a:pt x="0" y="21"/>
                  </a:lnTo>
                  <a:lnTo>
                    <a:pt x="0" y="22"/>
                  </a:lnTo>
                  <a:lnTo>
                    <a:pt x="0" y="22"/>
                  </a:lnTo>
                  <a:lnTo>
                    <a:pt x="0" y="23"/>
                  </a:lnTo>
                  <a:lnTo>
                    <a:pt x="1" y="23"/>
                  </a:lnTo>
                  <a:lnTo>
                    <a:pt x="3" y="23"/>
                  </a:lnTo>
                  <a:lnTo>
                    <a:pt x="3" y="22"/>
                  </a:lnTo>
                  <a:lnTo>
                    <a:pt x="4" y="22"/>
                  </a:lnTo>
                  <a:lnTo>
                    <a:pt x="5" y="21"/>
                  </a:lnTo>
                  <a:lnTo>
                    <a:pt x="6" y="20"/>
                  </a:lnTo>
                  <a:lnTo>
                    <a:pt x="7" y="19"/>
                  </a:lnTo>
                  <a:lnTo>
                    <a:pt x="7" y="18"/>
                  </a:lnTo>
                  <a:lnTo>
                    <a:pt x="8" y="17"/>
                  </a:lnTo>
                  <a:lnTo>
                    <a:pt x="9" y="16"/>
                  </a:lnTo>
                  <a:lnTo>
                    <a:pt x="10" y="16"/>
                  </a:lnTo>
                  <a:lnTo>
                    <a:pt x="11" y="15"/>
                  </a:lnTo>
                  <a:lnTo>
                    <a:pt x="12" y="14"/>
                  </a:lnTo>
                  <a:lnTo>
                    <a:pt x="13" y="14"/>
                  </a:lnTo>
                  <a:lnTo>
                    <a:pt x="14" y="13"/>
                  </a:lnTo>
                  <a:lnTo>
                    <a:pt x="15" y="13"/>
                  </a:lnTo>
                  <a:lnTo>
                    <a:pt x="16" y="12"/>
                  </a:lnTo>
                  <a:lnTo>
                    <a:pt x="17" y="12"/>
                  </a:lnTo>
                  <a:lnTo>
                    <a:pt x="18" y="11"/>
                  </a:lnTo>
                  <a:lnTo>
                    <a:pt x="19" y="11"/>
                  </a:lnTo>
                  <a:lnTo>
                    <a:pt x="19" y="10"/>
                  </a:lnTo>
                  <a:lnTo>
                    <a:pt x="20" y="9"/>
                  </a:lnTo>
                  <a:lnTo>
                    <a:pt x="21" y="9"/>
                  </a:lnTo>
                  <a:lnTo>
                    <a:pt x="22" y="8"/>
                  </a:lnTo>
                  <a:lnTo>
                    <a:pt x="35"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8" name="Freeform 53"/>
            <p:cNvSpPr>
              <a:spLocks/>
            </p:cNvSpPr>
            <p:nvPr/>
          </p:nvSpPr>
          <p:spPr bwMode="auto">
            <a:xfrm>
              <a:off x="5053013" y="2572313"/>
              <a:ext cx="58738" cy="42863"/>
            </a:xfrm>
            <a:custGeom>
              <a:avLst/>
              <a:gdLst>
                <a:gd name="T0" fmla="*/ 37 w 37"/>
                <a:gd name="T1" fmla="*/ 0 h 27"/>
                <a:gd name="T2" fmla="*/ 35 w 37"/>
                <a:gd name="T3" fmla="*/ 1 h 27"/>
                <a:gd name="T4" fmla="*/ 34 w 37"/>
                <a:gd name="T5" fmla="*/ 2 h 27"/>
                <a:gd name="T6" fmla="*/ 33 w 37"/>
                <a:gd name="T7" fmla="*/ 2 h 27"/>
                <a:gd name="T8" fmla="*/ 32 w 37"/>
                <a:gd name="T9" fmla="*/ 2 h 27"/>
                <a:gd name="T10" fmla="*/ 31 w 37"/>
                <a:gd name="T11" fmla="*/ 2 h 27"/>
                <a:gd name="T12" fmla="*/ 30 w 37"/>
                <a:gd name="T13" fmla="*/ 3 h 27"/>
                <a:gd name="T14" fmla="*/ 29 w 37"/>
                <a:gd name="T15" fmla="*/ 4 h 27"/>
                <a:gd name="T16" fmla="*/ 28 w 37"/>
                <a:gd name="T17" fmla="*/ 4 h 27"/>
                <a:gd name="T18" fmla="*/ 27 w 37"/>
                <a:gd name="T19" fmla="*/ 4 h 27"/>
                <a:gd name="T20" fmla="*/ 26 w 37"/>
                <a:gd name="T21" fmla="*/ 5 h 27"/>
                <a:gd name="T22" fmla="*/ 26 w 37"/>
                <a:gd name="T23" fmla="*/ 6 h 27"/>
                <a:gd name="T24" fmla="*/ 25 w 37"/>
                <a:gd name="T25" fmla="*/ 6 h 27"/>
                <a:gd name="T26" fmla="*/ 24 w 37"/>
                <a:gd name="T27" fmla="*/ 6 h 27"/>
                <a:gd name="T28" fmla="*/ 23 w 37"/>
                <a:gd name="T29" fmla="*/ 7 h 27"/>
                <a:gd name="T30" fmla="*/ 22 w 37"/>
                <a:gd name="T31" fmla="*/ 7 h 27"/>
                <a:gd name="T32" fmla="*/ 21 w 37"/>
                <a:gd name="T33" fmla="*/ 8 h 27"/>
                <a:gd name="T34" fmla="*/ 20 w 37"/>
                <a:gd name="T35" fmla="*/ 9 h 27"/>
                <a:gd name="T36" fmla="*/ 19 w 37"/>
                <a:gd name="T37" fmla="*/ 9 h 27"/>
                <a:gd name="T38" fmla="*/ 18 w 37"/>
                <a:gd name="T39" fmla="*/ 9 h 27"/>
                <a:gd name="T40" fmla="*/ 17 w 37"/>
                <a:gd name="T41" fmla="*/ 11 h 27"/>
                <a:gd name="T42" fmla="*/ 16 w 37"/>
                <a:gd name="T43" fmla="*/ 11 h 27"/>
                <a:gd name="T44" fmla="*/ 15 w 37"/>
                <a:gd name="T45" fmla="*/ 11 h 27"/>
                <a:gd name="T46" fmla="*/ 14 w 37"/>
                <a:gd name="T47" fmla="*/ 12 h 27"/>
                <a:gd name="T48" fmla="*/ 13 w 37"/>
                <a:gd name="T49" fmla="*/ 13 h 27"/>
                <a:gd name="T50" fmla="*/ 12 w 37"/>
                <a:gd name="T51" fmla="*/ 13 h 27"/>
                <a:gd name="T52" fmla="*/ 11 w 37"/>
                <a:gd name="T53" fmla="*/ 14 h 27"/>
                <a:gd name="T54" fmla="*/ 10 w 37"/>
                <a:gd name="T55" fmla="*/ 14 h 27"/>
                <a:gd name="T56" fmla="*/ 9 w 37"/>
                <a:gd name="T57" fmla="*/ 15 h 27"/>
                <a:gd name="T58" fmla="*/ 8 w 37"/>
                <a:gd name="T59" fmla="*/ 16 h 27"/>
                <a:gd name="T60" fmla="*/ 8 w 37"/>
                <a:gd name="T61" fmla="*/ 16 h 27"/>
                <a:gd name="T62" fmla="*/ 7 w 37"/>
                <a:gd name="T63" fmla="*/ 17 h 27"/>
                <a:gd name="T64" fmla="*/ 6 w 37"/>
                <a:gd name="T65" fmla="*/ 18 h 27"/>
                <a:gd name="T66" fmla="*/ 5 w 37"/>
                <a:gd name="T67" fmla="*/ 19 h 27"/>
                <a:gd name="T68" fmla="*/ 4 w 37"/>
                <a:gd name="T69" fmla="*/ 19 h 27"/>
                <a:gd name="T70" fmla="*/ 3 w 37"/>
                <a:gd name="T71" fmla="*/ 20 h 27"/>
                <a:gd name="T72" fmla="*/ 3 w 37"/>
                <a:gd name="T73" fmla="*/ 21 h 27"/>
                <a:gd name="T74" fmla="*/ 2 w 37"/>
                <a:gd name="T75" fmla="*/ 22 h 27"/>
                <a:gd name="T76" fmla="*/ 1 w 37"/>
                <a:gd name="T77" fmla="*/ 23 h 27"/>
                <a:gd name="T78" fmla="*/ 1 w 37"/>
                <a:gd name="T79" fmla="*/ 23 h 27"/>
                <a:gd name="T80" fmla="*/ 1 w 37"/>
                <a:gd name="T81" fmla="*/ 25 h 27"/>
                <a:gd name="T82" fmla="*/ 0 w 37"/>
                <a:gd name="T83" fmla="*/ 25 h 27"/>
                <a:gd name="T84" fmla="*/ 0 w 37"/>
                <a:gd name="T85" fmla="*/ 26 h 27"/>
                <a:gd name="T86" fmla="*/ 1 w 37"/>
                <a:gd name="T87" fmla="*/ 27 h 27"/>
                <a:gd name="T88" fmla="*/ 3 w 37"/>
                <a:gd name="T89" fmla="*/ 23 h 27"/>
                <a:gd name="T90" fmla="*/ 8 w 37"/>
                <a:gd name="T91" fmla="*/ 18 h 27"/>
                <a:gd name="T92" fmla="*/ 18 w 37"/>
                <a:gd name="T93" fmla="*/ 12 h 27"/>
                <a:gd name="T94" fmla="*/ 26 w 37"/>
                <a:gd name="T95" fmla="*/ 6 h 27"/>
                <a:gd name="T96" fmla="*/ 37 w 37"/>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27">
                  <a:moveTo>
                    <a:pt x="37" y="0"/>
                  </a:moveTo>
                  <a:lnTo>
                    <a:pt x="35" y="1"/>
                  </a:lnTo>
                  <a:lnTo>
                    <a:pt x="34" y="2"/>
                  </a:lnTo>
                  <a:lnTo>
                    <a:pt x="33" y="2"/>
                  </a:lnTo>
                  <a:lnTo>
                    <a:pt x="32" y="2"/>
                  </a:lnTo>
                  <a:lnTo>
                    <a:pt x="31" y="2"/>
                  </a:lnTo>
                  <a:lnTo>
                    <a:pt x="30" y="3"/>
                  </a:lnTo>
                  <a:lnTo>
                    <a:pt x="29" y="4"/>
                  </a:lnTo>
                  <a:lnTo>
                    <a:pt x="28" y="4"/>
                  </a:lnTo>
                  <a:lnTo>
                    <a:pt x="27" y="4"/>
                  </a:lnTo>
                  <a:lnTo>
                    <a:pt x="26" y="5"/>
                  </a:lnTo>
                  <a:lnTo>
                    <a:pt x="26" y="6"/>
                  </a:lnTo>
                  <a:lnTo>
                    <a:pt x="25" y="6"/>
                  </a:lnTo>
                  <a:lnTo>
                    <a:pt x="24" y="6"/>
                  </a:lnTo>
                  <a:lnTo>
                    <a:pt x="23" y="7"/>
                  </a:lnTo>
                  <a:lnTo>
                    <a:pt x="22" y="7"/>
                  </a:lnTo>
                  <a:lnTo>
                    <a:pt x="21" y="8"/>
                  </a:lnTo>
                  <a:lnTo>
                    <a:pt x="20" y="9"/>
                  </a:lnTo>
                  <a:lnTo>
                    <a:pt x="19" y="9"/>
                  </a:lnTo>
                  <a:lnTo>
                    <a:pt x="18" y="9"/>
                  </a:lnTo>
                  <a:lnTo>
                    <a:pt x="17" y="11"/>
                  </a:lnTo>
                  <a:lnTo>
                    <a:pt x="16" y="11"/>
                  </a:lnTo>
                  <a:lnTo>
                    <a:pt x="15" y="11"/>
                  </a:lnTo>
                  <a:lnTo>
                    <a:pt x="14" y="12"/>
                  </a:lnTo>
                  <a:lnTo>
                    <a:pt x="13" y="13"/>
                  </a:lnTo>
                  <a:lnTo>
                    <a:pt x="12" y="13"/>
                  </a:lnTo>
                  <a:lnTo>
                    <a:pt x="11" y="14"/>
                  </a:lnTo>
                  <a:lnTo>
                    <a:pt x="10" y="14"/>
                  </a:lnTo>
                  <a:lnTo>
                    <a:pt x="9" y="15"/>
                  </a:lnTo>
                  <a:lnTo>
                    <a:pt x="8" y="16"/>
                  </a:lnTo>
                  <a:lnTo>
                    <a:pt x="8" y="16"/>
                  </a:lnTo>
                  <a:lnTo>
                    <a:pt x="7" y="17"/>
                  </a:lnTo>
                  <a:lnTo>
                    <a:pt x="6" y="18"/>
                  </a:lnTo>
                  <a:lnTo>
                    <a:pt x="5" y="19"/>
                  </a:lnTo>
                  <a:lnTo>
                    <a:pt x="4" y="19"/>
                  </a:lnTo>
                  <a:lnTo>
                    <a:pt x="3" y="20"/>
                  </a:lnTo>
                  <a:lnTo>
                    <a:pt x="3" y="21"/>
                  </a:lnTo>
                  <a:lnTo>
                    <a:pt x="2" y="22"/>
                  </a:lnTo>
                  <a:lnTo>
                    <a:pt x="1" y="23"/>
                  </a:lnTo>
                  <a:lnTo>
                    <a:pt x="1" y="23"/>
                  </a:lnTo>
                  <a:lnTo>
                    <a:pt x="1" y="25"/>
                  </a:lnTo>
                  <a:lnTo>
                    <a:pt x="0" y="25"/>
                  </a:lnTo>
                  <a:lnTo>
                    <a:pt x="0" y="26"/>
                  </a:lnTo>
                  <a:lnTo>
                    <a:pt x="1" y="27"/>
                  </a:lnTo>
                  <a:lnTo>
                    <a:pt x="3" y="23"/>
                  </a:lnTo>
                  <a:lnTo>
                    <a:pt x="8" y="18"/>
                  </a:lnTo>
                  <a:lnTo>
                    <a:pt x="18" y="12"/>
                  </a:lnTo>
                  <a:lnTo>
                    <a:pt x="26" y="6"/>
                  </a:lnTo>
                  <a:lnTo>
                    <a:pt x="3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89" name="Freeform 54"/>
            <p:cNvSpPr>
              <a:spLocks/>
            </p:cNvSpPr>
            <p:nvPr/>
          </p:nvSpPr>
          <p:spPr bwMode="auto">
            <a:xfrm>
              <a:off x="5076826" y="2646923"/>
              <a:ext cx="65088" cy="58738"/>
            </a:xfrm>
            <a:custGeom>
              <a:avLst/>
              <a:gdLst>
                <a:gd name="T0" fmla="*/ 41 w 41"/>
                <a:gd name="T1" fmla="*/ 0 h 37"/>
                <a:gd name="T2" fmla="*/ 40 w 41"/>
                <a:gd name="T3" fmla="*/ 1 h 37"/>
                <a:gd name="T4" fmla="*/ 30 w 41"/>
                <a:gd name="T5" fmla="*/ 12 h 37"/>
                <a:gd name="T6" fmla="*/ 17 w 41"/>
                <a:gd name="T7" fmla="*/ 25 h 37"/>
                <a:gd name="T8" fmla="*/ 4 w 41"/>
                <a:gd name="T9" fmla="*/ 37 h 37"/>
                <a:gd name="T10" fmla="*/ 0 w 41"/>
                <a:gd name="T11" fmla="*/ 37 h 37"/>
                <a:gd name="T12" fmla="*/ 0 w 41"/>
                <a:gd name="T13" fmla="*/ 34 h 37"/>
                <a:gd name="T14" fmla="*/ 10 w 41"/>
                <a:gd name="T15" fmla="*/ 28 h 37"/>
                <a:gd name="T16" fmla="*/ 23 w 41"/>
                <a:gd name="T17" fmla="*/ 17 h 37"/>
                <a:gd name="T18" fmla="*/ 35 w 41"/>
                <a:gd name="T19" fmla="*/ 5 h 37"/>
                <a:gd name="T20" fmla="*/ 41 w 41"/>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7">
                  <a:moveTo>
                    <a:pt x="41" y="0"/>
                  </a:moveTo>
                  <a:lnTo>
                    <a:pt x="40" y="1"/>
                  </a:lnTo>
                  <a:lnTo>
                    <a:pt x="30" y="12"/>
                  </a:lnTo>
                  <a:lnTo>
                    <a:pt x="17" y="25"/>
                  </a:lnTo>
                  <a:lnTo>
                    <a:pt x="4" y="37"/>
                  </a:lnTo>
                  <a:lnTo>
                    <a:pt x="0" y="37"/>
                  </a:lnTo>
                  <a:lnTo>
                    <a:pt x="0" y="34"/>
                  </a:lnTo>
                  <a:lnTo>
                    <a:pt x="10" y="28"/>
                  </a:lnTo>
                  <a:lnTo>
                    <a:pt x="23" y="17"/>
                  </a:lnTo>
                  <a:lnTo>
                    <a:pt x="35" y="5"/>
                  </a:lnTo>
                  <a:lnTo>
                    <a:pt x="41"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0" name="Freeform 55"/>
            <p:cNvSpPr>
              <a:spLocks/>
            </p:cNvSpPr>
            <p:nvPr/>
          </p:nvSpPr>
          <p:spPr bwMode="auto">
            <a:xfrm>
              <a:off x="5000626" y="2835838"/>
              <a:ext cx="20638" cy="30163"/>
            </a:xfrm>
            <a:custGeom>
              <a:avLst/>
              <a:gdLst>
                <a:gd name="T0" fmla="*/ 12 w 13"/>
                <a:gd name="T1" fmla="*/ 0 h 19"/>
                <a:gd name="T2" fmla="*/ 11 w 13"/>
                <a:gd name="T3" fmla="*/ 1 h 19"/>
                <a:gd name="T4" fmla="*/ 10 w 13"/>
                <a:gd name="T5" fmla="*/ 2 h 19"/>
                <a:gd name="T6" fmla="*/ 9 w 13"/>
                <a:gd name="T7" fmla="*/ 3 h 19"/>
                <a:gd name="T8" fmla="*/ 7 w 13"/>
                <a:gd name="T9" fmla="*/ 3 h 19"/>
                <a:gd name="T10" fmla="*/ 6 w 13"/>
                <a:gd name="T11" fmla="*/ 4 h 19"/>
                <a:gd name="T12" fmla="*/ 5 w 13"/>
                <a:gd name="T13" fmla="*/ 4 h 19"/>
                <a:gd name="T14" fmla="*/ 5 w 13"/>
                <a:gd name="T15" fmla="*/ 5 h 19"/>
                <a:gd name="T16" fmla="*/ 4 w 13"/>
                <a:gd name="T17" fmla="*/ 6 h 19"/>
                <a:gd name="T18" fmla="*/ 3 w 13"/>
                <a:gd name="T19" fmla="*/ 7 h 19"/>
                <a:gd name="T20" fmla="*/ 2 w 13"/>
                <a:gd name="T21" fmla="*/ 7 h 19"/>
                <a:gd name="T22" fmla="*/ 2 w 13"/>
                <a:gd name="T23" fmla="*/ 8 h 19"/>
                <a:gd name="T24" fmla="*/ 2 w 13"/>
                <a:gd name="T25" fmla="*/ 9 h 19"/>
                <a:gd name="T26" fmla="*/ 1 w 13"/>
                <a:gd name="T27" fmla="*/ 10 h 19"/>
                <a:gd name="T28" fmla="*/ 0 w 13"/>
                <a:gd name="T29" fmla="*/ 11 h 19"/>
                <a:gd name="T30" fmla="*/ 0 w 13"/>
                <a:gd name="T31" fmla="*/ 12 h 19"/>
                <a:gd name="T32" fmla="*/ 0 w 13"/>
                <a:gd name="T33" fmla="*/ 13 h 19"/>
                <a:gd name="T34" fmla="*/ 0 w 13"/>
                <a:gd name="T35" fmla="*/ 14 h 19"/>
                <a:gd name="T36" fmla="*/ 0 w 13"/>
                <a:gd name="T37" fmla="*/ 16 h 19"/>
                <a:gd name="T38" fmla="*/ 0 w 13"/>
                <a:gd name="T39" fmla="*/ 17 h 19"/>
                <a:gd name="T40" fmla="*/ 0 w 13"/>
                <a:gd name="T41" fmla="*/ 18 h 19"/>
                <a:gd name="T42" fmla="*/ 1 w 13"/>
                <a:gd name="T43" fmla="*/ 18 h 19"/>
                <a:gd name="T44" fmla="*/ 2 w 13"/>
                <a:gd name="T45" fmla="*/ 19 h 19"/>
                <a:gd name="T46" fmla="*/ 3 w 13"/>
                <a:gd name="T47" fmla="*/ 19 h 19"/>
                <a:gd name="T48" fmla="*/ 4 w 13"/>
                <a:gd name="T49" fmla="*/ 19 h 19"/>
                <a:gd name="T50" fmla="*/ 5 w 13"/>
                <a:gd name="T51" fmla="*/ 18 h 19"/>
                <a:gd name="T52" fmla="*/ 5 w 13"/>
                <a:gd name="T53" fmla="*/ 18 h 19"/>
                <a:gd name="T54" fmla="*/ 6 w 13"/>
                <a:gd name="T55" fmla="*/ 17 h 19"/>
                <a:gd name="T56" fmla="*/ 7 w 13"/>
                <a:gd name="T57" fmla="*/ 16 h 19"/>
                <a:gd name="T58" fmla="*/ 7 w 13"/>
                <a:gd name="T59" fmla="*/ 14 h 19"/>
                <a:gd name="T60" fmla="*/ 8 w 13"/>
                <a:gd name="T61" fmla="*/ 13 h 19"/>
                <a:gd name="T62" fmla="*/ 8 w 13"/>
                <a:gd name="T63" fmla="*/ 12 h 19"/>
                <a:gd name="T64" fmla="*/ 9 w 13"/>
                <a:gd name="T65" fmla="*/ 11 h 19"/>
                <a:gd name="T66" fmla="*/ 9 w 13"/>
                <a:gd name="T67" fmla="*/ 10 h 19"/>
                <a:gd name="T68" fmla="*/ 10 w 13"/>
                <a:gd name="T69" fmla="*/ 9 h 19"/>
                <a:gd name="T70" fmla="*/ 11 w 13"/>
                <a:gd name="T71" fmla="*/ 9 h 19"/>
                <a:gd name="T72" fmla="*/ 11 w 13"/>
                <a:gd name="T73" fmla="*/ 7 h 19"/>
                <a:gd name="T74" fmla="*/ 12 w 13"/>
                <a:gd name="T75" fmla="*/ 7 h 19"/>
                <a:gd name="T76" fmla="*/ 13 w 13"/>
                <a:gd name="T77" fmla="*/ 6 h 19"/>
                <a:gd name="T78" fmla="*/ 13 w 13"/>
                <a:gd name="T79" fmla="*/ 5 h 19"/>
                <a:gd name="T80" fmla="*/ 6 w 13"/>
                <a:gd name="T81" fmla="*/ 12 h 19"/>
                <a:gd name="T82" fmla="*/ 3 w 13"/>
                <a:gd name="T83" fmla="*/ 17 h 19"/>
                <a:gd name="T84" fmla="*/ 2 w 13"/>
                <a:gd name="T85" fmla="*/ 17 h 19"/>
                <a:gd name="T86" fmla="*/ 1 w 13"/>
                <a:gd name="T87" fmla="*/ 17 h 19"/>
                <a:gd name="T88" fmla="*/ 1 w 13"/>
                <a:gd name="T89" fmla="*/ 16 h 19"/>
                <a:gd name="T90" fmla="*/ 1 w 13"/>
                <a:gd name="T91" fmla="*/ 15 h 19"/>
                <a:gd name="T92" fmla="*/ 1 w 13"/>
                <a:gd name="T93" fmla="*/ 14 h 19"/>
                <a:gd name="T94" fmla="*/ 2 w 13"/>
                <a:gd name="T95" fmla="*/ 13 h 19"/>
                <a:gd name="T96" fmla="*/ 2 w 13"/>
                <a:gd name="T97" fmla="*/ 12 h 19"/>
                <a:gd name="T98" fmla="*/ 3 w 13"/>
                <a:gd name="T99" fmla="*/ 11 h 19"/>
                <a:gd name="T100" fmla="*/ 4 w 13"/>
                <a:gd name="T101" fmla="*/ 10 h 19"/>
                <a:gd name="T102" fmla="*/ 5 w 13"/>
                <a:gd name="T103" fmla="*/ 9 h 19"/>
                <a:gd name="T104" fmla="*/ 12 w 13"/>
                <a:gd name="T10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9">
                  <a:moveTo>
                    <a:pt x="12" y="0"/>
                  </a:moveTo>
                  <a:lnTo>
                    <a:pt x="11" y="1"/>
                  </a:lnTo>
                  <a:lnTo>
                    <a:pt x="10" y="2"/>
                  </a:lnTo>
                  <a:lnTo>
                    <a:pt x="9" y="3"/>
                  </a:lnTo>
                  <a:lnTo>
                    <a:pt x="7" y="3"/>
                  </a:lnTo>
                  <a:lnTo>
                    <a:pt x="6" y="4"/>
                  </a:lnTo>
                  <a:lnTo>
                    <a:pt x="5" y="4"/>
                  </a:lnTo>
                  <a:lnTo>
                    <a:pt x="5" y="5"/>
                  </a:lnTo>
                  <a:lnTo>
                    <a:pt x="4" y="6"/>
                  </a:lnTo>
                  <a:lnTo>
                    <a:pt x="3" y="7"/>
                  </a:lnTo>
                  <a:lnTo>
                    <a:pt x="2" y="7"/>
                  </a:lnTo>
                  <a:lnTo>
                    <a:pt x="2" y="8"/>
                  </a:lnTo>
                  <a:lnTo>
                    <a:pt x="2" y="9"/>
                  </a:lnTo>
                  <a:lnTo>
                    <a:pt x="1" y="10"/>
                  </a:lnTo>
                  <a:lnTo>
                    <a:pt x="0" y="11"/>
                  </a:lnTo>
                  <a:lnTo>
                    <a:pt x="0" y="12"/>
                  </a:lnTo>
                  <a:lnTo>
                    <a:pt x="0" y="13"/>
                  </a:lnTo>
                  <a:lnTo>
                    <a:pt x="0" y="14"/>
                  </a:lnTo>
                  <a:lnTo>
                    <a:pt x="0" y="16"/>
                  </a:lnTo>
                  <a:lnTo>
                    <a:pt x="0" y="17"/>
                  </a:lnTo>
                  <a:lnTo>
                    <a:pt x="0" y="18"/>
                  </a:lnTo>
                  <a:lnTo>
                    <a:pt x="1" y="18"/>
                  </a:lnTo>
                  <a:lnTo>
                    <a:pt x="2" y="19"/>
                  </a:lnTo>
                  <a:lnTo>
                    <a:pt x="3" y="19"/>
                  </a:lnTo>
                  <a:lnTo>
                    <a:pt x="4" y="19"/>
                  </a:lnTo>
                  <a:lnTo>
                    <a:pt x="5" y="18"/>
                  </a:lnTo>
                  <a:lnTo>
                    <a:pt x="5" y="18"/>
                  </a:lnTo>
                  <a:lnTo>
                    <a:pt x="6" y="17"/>
                  </a:lnTo>
                  <a:lnTo>
                    <a:pt x="7" y="16"/>
                  </a:lnTo>
                  <a:lnTo>
                    <a:pt x="7" y="14"/>
                  </a:lnTo>
                  <a:lnTo>
                    <a:pt x="8" y="13"/>
                  </a:lnTo>
                  <a:lnTo>
                    <a:pt x="8" y="12"/>
                  </a:lnTo>
                  <a:lnTo>
                    <a:pt x="9" y="11"/>
                  </a:lnTo>
                  <a:lnTo>
                    <a:pt x="9" y="10"/>
                  </a:lnTo>
                  <a:lnTo>
                    <a:pt x="10" y="9"/>
                  </a:lnTo>
                  <a:lnTo>
                    <a:pt x="11" y="9"/>
                  </a:lnTo>
                  <a:lnTo>
                    <a:pt x="11" y="7"/>
                  </a:lnTo>
                  <a:lnTo>
                    <a:pt x="12" y="7"/>
                  </a:lnTo>
                  <a:lnTo>
                    <a:pt x="13" y="6"/>
                  </a:lnTo>
                  <a:lnTo>
                    <a:pt x="13" y="5"/>
                  </a:lnTo>
                  <a:lnTo>
                    <a:pt x="6" y="12"/>
                  </a:lnTo>
                  <a:lnTo>
                    <a:pt x="3" y="17"/>
                  </a:lnTo>
                  <a:lnTo>
                    <a:pt x="2" y="17"/>
                  </a:lnTo>
                  <a:lnTo>
                    <a:pt x="1" y="17"/>
                  </a:lnTo>
                  <a:lnTo>
                    <a:pt x="1" y="16"/>
                  </a:lnTo>
                  <a:lnTo>
                    <a:pt x="1" y="15"/>
                  </a:lnTo>
                  <a:lnTo>
                    <a:pt x="1" y="14"/>
                  </a:lnTo>
                  <a:lnTo>
                    <a:pt x="2" y="13"/>
                  </a:lnTo>
                  <a:lnTo>
                    <a:pt x="2" y="12"/>
                  </a:lnTo>
                  <a:lnTo>
                    <a:pt x="3" y="11"/>
                  </a:lnTo>
                  <a:lnTo>
                    <a:pt x="4" y="10"/>
                  </a:lnTo>
                  <a:lnTo>
                    <a:pt x="5" y="9"/>
                  </a:lnTo>
                  <a:lnTo>
                    <a:pt x="1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1" name="Freeform 56"/>
            <p:cNvSpPr>
              <a:spLocks/>
            </p:cNvSpPr>
            <p:nvPr/>
          </p:nvSpPr>
          <p:spPr bwMode="auto">
            <a:xfrm>
              <a:off x="5073651" y="2742173"/>
              <a:ext cx="25400" cy="31750"/>
            </a:xfrm>
            <a:custGeom>
              <a:avLst/>
              <a:gdLst>
                <a:gd name="T0" fmla="*/ 14 w 16"/>
                <a:gd name="T1" fmla="*/ 2 h 20"/>
                <a:gd name="T2" fmla="*/ 12 w 16"/>
                <a:gd name="T3" fmla="*/ 2 h 20"/>
                <a:gd name="T4" fmla="*/ 10 w 16"/>
                <a:gd name="T5" fmla="*/ 3 h 20"/>
                <a:gd name="T6" fmla="*/ 8 w 16"/>
                <a:gd name="T7" fmla="*/ 4 h 20"/>
                <a:gd name="T8" fmla="*/ 6 w 16"/>
                <a:gd name="T9" fmla="*/ 5 h 20"/>
                <a:gd name="T10" fmla="*/ 4 w 16"/>
                <a:gd name="T11" fmla="*/ 6 h 20"/>
                <a:gd name="T12" fmla="*/ 2 w 16"/>
                <a:gd name="T13" fmla="*/ 8 h 20"/>
                <a:gd name="T14" fmla="*/ 0 w 16"/>
                <a:gd name="T15" fmla="*/ 9 h 20"/>
                <a:gd name="T16" fmla="*/ 0 w 16"/>
                <a:gd name="T17" fmla="*/ 11 h 20"/>
                <a:gd name="T18" fmla="*/ 0 w 16"/>
                <a:gd name="T19" fmla="*/ 13 h 20"/>
                <a:gd name="T20" fmla="*/ 0 w 16"/>
                <a:gd name="T21" fmla="*/ 15 h 20"/>
                <a:gd name="T22" fmla="*/ 1 w 16"/>
                <a:gd name="T23" fmla="*/ 18 h 20"/>
                <a:gd name="T24" fmla="*/ 3 w 16"/>
                <a:gd name="T25" fmla="*/ 19 h 20"/>
                <a:gd name="T26" fmla="*/ 5 w 16"/>
                <a:gd name="T27" fmla="*/ 20 h 20"/>
                <a:gd name="T28" fmla="*/ 7 w 16"/>
                <a:gd name="T29" fmla="*/ 18 h 20"/>
                <a:gd name="T30" fmla="*/ 9 w 16"/>
                <a:gd name="T31" fmla="*/ 16 h 20"/>
                <a:gd name="T32" fmla="*/ 10 w 16"/>
                <a:gd name="T33" fmla="*/ 14 h 20"/>
                <a:gd name="T34" fmla="*/ 11 w 16"/>
                <a:gd name="T35" fmla="*/ 12 h 20"/>
                <a:gd name="T36" fmla="*/ 12 w 16"/>
                <a:gd name="T37" fmla="*/ 10 h 20"/>
                <a:gd name="T38" fmla="*/ 13 w 16"/>
                <a:gd name="T39" fmla="*/ 8 h 20"/>
                <a:gd name="T40" fmla="*/ 15 w 16"/>
                <a:gd name="T41" fmla="*/ 6 h 20"/>
                <a:gd name="T42" fmla="*/ 13 w 16"/>
                <a:gd name="T43" fmla="*/ 7 h 20"/>
                <a:gd name="T44" fmla="*/ 11 w 16"/>
                <a:gd name="T45" fmla="*/ 8 h 20"/>
                <a:gd name="T46" fmla="*/ 10 w 16"/>
                <a:gd name="T47" fmla="*/ 10 h 20"/>
                <a:gd name="T48" fmla="*/ 8 w 16"/>
                <a:gd name="T49" fmla="*/ 12 h 20"/>
                <a:gd name="T50" fmla="*/ 7 w 16"/>
                <a:gd name="T51" fmla="*/ 14 h 20"/>
                <a:gd name="T52" fmla="*/ 6 w 16"/>
                <a:gd name="T53" fmla="*/ 16 h 20"/>
                <a:gd name="T54" fmla="*/ 4 w 16"/>
                <a:gd name="T55" fmla="*/ 17 h 20"/>
                <a:gd name="T56" fmla="*/ 3 w 16"/>
                <a:gd name="T57" fmla="*/ 17 h 20"/>
                <a:gd name="T58" fmla="*/ 2 w 16"/>
                <a:gd name="T59" fmla="*/ 15 h 20"/>
                <a:gd name="T60" fmla="*/ 1 w 16"/>
                <a:gd name="T61" fmla="*/ 13 h 20"/>
                <a:gd name="T62" fmla="*/ 2 w 16"/>
                <a:gd name="T63" fmla="*/ 11 h 20"/>
                <a:gd name="T64" fmla="*/ 4 w 16"/>
                <a:gd name="T65" fmla="*/ 9 h 20"/>
                <a:gd name="T66" fmla="*/ 6 w 16"/>
                <a:gd name="T67" fmla="*/ 8 h 20"/>
                <a:gd name="T68" fmla="*/ 8 w 16"/>
                <a:gd name="T6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0">
                  <a:moveTo>
                    <a:pt x="16" y="0"/>
                  </a:moveTo>
                  <a:lnTo>
                    <a:pt x="14" y="2"/>
                  </a:lnTo>
                  <a:lnTo>
                    <a:pt x="13" y="2"/>
                  </a:lnTo>
                  <a:lnTo>
                    <a:pt x="12" y="2"/>
                  </a:lnTo>
                  <a:lnTo>
                    <a:pt x="11" y="3"/>
                  </a:lnTo>
                  <a:lnTo>
                    <a:pt x="10" y="3"/>
                  </a:lnTo>
                  <a:lnTo>
                    <a:pt x="9" y="4"/>
                  </a:lnTo>
                  <a:lnTo>
                    <a:pt x="8" y="4"/>
                  </a:lnTo>
                  <a:lnTo>
                    <a:pt x="8" y="4"/>
                  </a:lnTo>
                  <a:lnTo>
                    <a:pt x="6" y="5"/>
                  </a:lnTo>
                  <a:lnTo>
                    <a:pt x="5" y="5"/>
                  </a:lnTo>
                  <a:lnTo>
                    <a:pt x="4" y="6"/>
                  </a:lnTo>
                  <a:lnTo>
                    <a:pt x="3" y="7"/>
                  </a:lnTo>
                  <a:lnTo>
                    <a:pt x="2" y="8"/>
                  </a:lnTo>
                  <a:lnTo>
                    <a:pt x="1" y="9"/>
                  </a:lnTo>
                  <a:lnTo>
                    <a:pt x="0" y="9"/>
                  </a:lnTo>
                  <a:lnTo>
                    <a:pt x="0" y="10"/>
                  </a:lnTo>
                  <a:lnTo>
                    <a:pt x="0" y="11"/>
                  </a:lnTo>
                  <a:lnTo>
                    <a:pt x="0" y="12"/>
                  </a:lnTo>
                  <a:lnTo>
                    <a:pt x="0" y="13"/>
                  </a:lnTo>
                  <a:lnTo>
                    <a:pt x="0" y="14"/>
                  </a:lnTo>
                  <a:lnTo>
                    <a:pt x="0" y="15"/>
                  </a:lnTo>
                  <a:lnTo>
                    <a:pt x="1" y="17"/>
                  </a:lnTo>
                  <a:lnTo>
                    <a:pt x="1" y="18"/>
                  </a:lnTo>
                  <a:lnTo>
                    <a:pt x="2" y="19"/>
                  </a:lnTo>
                  <a:lnTo>
                    <a:pt x="3" y="19"/>
                  </a:lnTo>
                  <a:lnTo>
                    <a:pt x="4" y="20"/>
                  </a:lnTo>
                  <a:lnTo>
                    <a:pt x="5" y="20"/>
                  </a:lnTo>
                  <a:lnTo>
                    <a:pt x="6" y="19"/>
                  </a:lnTo>
                  <a:lnTo>
                    <a:pt x="7" y="18"/>
                  </a:lnTo>
                  <a:lnTo>
                    <a:pt x="8" y="17"/>
                  </a:lnTo>
                  <a:lnTo>
                    <a:pt x="9" y="16"/>
                  </a:lnTo>
                  <a:lnTo>
                    <a:pt x="10" y="15"/>
                  </a:lnTo>
                  <a:lnTo>
                    <a:pt x="10" y="14"/>
                  </a:lnTo>
                  <a:lnTo>
                    <a:pt x="10" y="13"/>
                  </a:lnTo>
                  <a:lnTo>
                    <a:pt x="11" y="12"/>
                  </a:lnTo>
                  <a:lnTo>
                    <a:pt x="12" y="11"/>
                  </a:lnTo>
                  <a:lnTo>
                    <a:pt x="12" y="10"/>
                  </a:lnTo>
                  <a:lnTo>
                    <a:pt x="13" y="9"/>
                  </a:lnTo>
                  <a:lnTo>
                    <a:pt x="13" y="8"/>
                  </a:lnTo>
                  <a:lnTo>
                    <a:pt x="14" y="7"/>
                  </a:lnTo>
                  <a:lnTo>
                    <a:pt x="15" y="6"/>
                  </a:lnTo>
                  <a:lnTo>
                    <a:pt x="14" y="6"/>
                  </a:lnTo>
                  <a:lnTo>
                    <a:pt x="13" y="7"/>
                  </a:lnTo>
                  <a:lnTo>
                    <a:pt x="12" y="7"/>
                  </a:lnTo>
                  <a:lnTo>
                    <a:pt x="11" y="8"/>
                  </a:lnTo>
                  <a:lnTo>
                    <a:pt x="10" y="9"/>
                  </a:lnTo>
                  <a:lnTo>
                    <a:pt x="10" y="10"/>
                  </a:lnTo>
                  <a:lnTo>
                    <a:pt x="9" y="11"/>
                  </a:lnTo>
                  <a:lnTo>
                    <a:pt x="8" y="12"/>
                  </a:lnTo>
                  <a:lnTo>
                    <a:pt x="8" y="13"/>
                  </a:lnTo>
                  <a:lnTo>
                    <a:pt x="7" y="14"/>
                  </a:lnTo>
                  <a:lnTo>
                    <a:pt x="6" y="15"/>
                  </a:lnTo>
                  <a:lnTo>
                    <a:pt x="6" y="16"/>
                  </a:lnTo>
                  <a:lnTo>
                    <a:pt x="5" y="17"/>
                  </a:lnTo>
                  <a:lnTo>
                    <a:pt x="4" y="17"/>
                  </a:lnTo>
                  <a:lnTo>
                    <a:pt x="3" y="17"/>
                  </a:lnTo>
                  <a:lnTo>
                    <a:pt x="3" y="17"/>
                  </a:lnTo>
                  <a:lnTo>
                    <a:pt x="2" y="16"/>
                  </a:lnTo>
                  <a:lnTo>
                    <a:pt x="2" y="15"/>
                  </a:lnTo>
                  <a:lnTo>
                    <a:pt x="1" y="14"/>
                  </a:lnTo>
                  <a:lnTo>
                    <a:pt x="1" y="13"/>
                  </a:lnTo>
                  <a:lnTo>
                    <a:pt x="2" y="12"/>
                  </a:lnTo>
                  <a:lnTo>
                    <a:pt x="2" y="11"/>
                  </a:lnTo>
                  <a:lnTo>
                    <a:pt x="3" y="10"/>
                  </a:lnTo>
                  <a:lnTo>
                    <a:pt x="4" y="9"/>
                  </a:lnTo>
                  <a:lnTo>
                    <a:pt x="5" y="9"/>
                  </a:lnTo>
                  <a:lnTo>
                    <a:pt x="6" y="8"/>
                  </a:lnTo>
                  <a:lnTo>
                    <a:pt x="7" y="8"/>
                  </a:lnTo>
                  <a:lnTo>
                    <a:pt x="8" y="7"/>
                  </a:lnTo>
                  <a:lnTo>
                    <a:pt x="1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2" name="Freeform 57"/>
            <p:cNvSpPr>
              <a:spLocks/>
            </p:cNvSpPr>
            <p:nvPr/>
          </p:nvSpPr>
          <p:spPr bwMode="auto">
            <a:xfrm>
              <a:off x="5038726" y="2770750"/>
              <a:ext cx="114300" cy="125413"/>
            </a:xfrm>
            <a:custGeom>
              <a:avLst/>
              <a:gdLst>
                <a:gd name="T0" fmla="*/ 72 w 72"/>
                <a:gd name="T1" fmla="*/ 0 h 79"/>
                <a:gd name="T2" fmla="*/ 43 w 72"/>
                <a:gd name="T3" fmla="*/ 29 h 79"/>
                <a:gd name="T4" fmla="*/ 18 w 72"/>
                <a:gd name="T5" fmla="*/ 56 h 79"/>
                <a:gd name="T6" fmla="*/ 2 w 72"/>
                <a:gd name="T7" fmla="*/ 74 h 79"/>
                <a:gd name="T8" fmla="*/ 0 w 72"/>
                <a:gd name="T9" fmla="*/ 78 h 79"/>
                <a:gd name="T10" fmla="*/ 1 w 72"/>
                <a:gd name="T11" fmla="*/ 79 h 79"/>
                <a:gd name="T12" fmla="*/ 3 w 72"/>
                <a:gd name="T13" fmla="*/ 79 h 79"/>
                <a:gd name="T14" fmla="*/ 16 w 72"/>
                <a:gd name="T15" fmla="*/ 62 h 79"/>
                <a:gd name="T16" fmla="*/ 36 w 72"/>
                <a:gd name="T17" fmla="*/ 38 h 79"/>
                <a:gd name="T18" fmla="*/ 57 w 72"/>
                <a:gd name="T19" fmla="*/ 18 h 79"/>
                <a:gd name="T20" fmla="*/ 72 w 72"/>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9">
                  <a:moveTo>
                    <a:pt x="72" y="0"/>
                  </a:moveTo>
                  <a:lnTo>
                    <a:pt x="43" y="29"/>
                  </a:lnTo>
                  <a:lnTo>
                    <a:pt x="18" y="56"/>
                  </a:lnTo>
                  <a:lnTo>
                    <a:pt x="2" y="74"/>
                  </a:lnTo>
                  <a:lnTo>
                    <a:pt x="0" y="78"/>
                  </a:lnTo>
                  <a:lnTo>
                    <a:pt x="1" y="79"/>
                  </a:lnTo>
                  <a:lnTo>
                    <a:pt x="3" y="79"/>
                  </a:lnTo>
                  <a:lnTo>
                    <a:pt x="16" y="62"/>
                  </a:lnTo>
                  <a:lnTo>
                    <a:pt x="36" y="38"/>
                  </a:lnTo>
                  <a:lnTo>
                    <a:pt x="57" y="18"/>
                  </a:lnTo>
                  <a:lnTo>
                    <a:pt x="7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3" name="Freeform 58"/>
            <p:cNvSpPr>
              <a:spLocks/>
            </p:cNvSpPr>
            <p:nvPr/>
          </p:nvSpPr>
          <p:spPr bwMode="auto">
            <a:xfrm>
              <a:off x="5083176" y="2702486"/>
              <a:ext cx="50800" cy="71438"/>
            </a:xfrm>
            <a:custGeom>
              <a:avLst/>
              <a:gdLst>
                <a:gd name="T0" fmla="*/ 32 w 32"/>
                <a:gd name="T1" fmla="*/ 0 h 45"/>
                <a:gd name="T2" fmla="*/ 6 w 32"/>
                <a:gd name="T3" fmla="*/ 31 h 45"/>
                <a:gd name="T4" fmla="*/ 0 w 32"/>
                <a:gd name="T5" fmla="*/ 41 h 45"/>
                <a:gd name="T6" fmla="*/ 0 w 32"/>
                <a:gd name="T7" fmla="*/ 42 h 45"/>
                <a:gd name="T8" fmla="*/ 0 w 32"/>
                <a:gd name="T9" fmla="*/ 44 h 45"/>
                <a:gd name="T10" fmla="*/ 1 w 32"/>
                <a:gd name="T11" fmla="*/ 45 h 45"/>
                <a:gd name="T12" fmla="*/ 3 w 32"/>
                <a:gd name="T13" fmla="*/ 44 h 45"/>
                <a:gd name="T14" fmla="*/ 14 w 32"/>
                <a:gd name="T15" fmla="*/ 24 h 45"/>
                <a:gd name="T16" fmla="*/ 26 w 32"/>
                <a:gd name="T17" fmla="*/ 11 h 45"/>
                <a:gd name="T18" fmla="*/ 32 w 32"/>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5">
                  <a:moveTo>
                    <a:pt x="32" y="0"/>
                  </a:moveTo>
                  <a:lnTo>
                    <a:pt x="6" y="31"/>
                  </a:lnTo>
                  <a:lnTo>
                    <a:pt x="0" y="41"/>
                  </a:lnTo>
                  <a:lnTo>
                    <a:pt x="0" y="42"/>
                  </a:lnTo>
                  <a:lnTo>
                    <a:pt x="0" y="44"/>
                  </a:lnTo>
                  <a:lnTo>
                    <a:pt x="1" y="45"/>
                  </a:lnTo>
                  <a:lnTo>
                    <a:pt x="3" y="44"/>
                  </a:lnTo>
                  <a:lnTo>
                    <a:pt x="14" y="24"/>
                  </a:lnTo>
                  <a:lnTo>
                    <a:pt x="26" y="11"/>
                  </a:lnTo>
                  <a:lnTo>
                    <a:pt x="3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4" name="Freeform 59"/>
            <p:cNvSpPr>
              <a:spLocks/>
            </p:cNvSpPr>
            <p:nvPr/>
          </p:nvSpPr>
          <p:spPr bwMode="auto">
            <a:xfrm>
              <a:off x="5043488" y="2785038"/>
              <a:ext cx="50800" cy="73025"/>
            </a:xfrm>
            <a:custGeom>
              <a:avLst/>
              <a:gdLst>
                <a:gd name="T0" fmla="*/ 32 w 32"/>
                <a:gd name="T1" fmla="*/ 0 h 46"/>
                <a:gd name="T2" fmla="*/ 6 w 32"/>
                <a:gd name="T3" fmla="*/ 32 h 46"/>
                <a:gd name="T4" fmla="*/ 0 w 32"/>
                <a:gd name="T5" fmla="*/ 42 h 46"/>
                <a:gd name="T6" fmla="*/ 0 w 32"/>
                <a:gd name="T7" fmla="*/ 43 h 46"/>
                <a:gd name="T8" fmla="*/ 0 w 32"/>
                <a:gd name="T9" fmla="*/ 45 h 46"/>
                <a:gd name="T10" fmla="*/ 0 w 32"/>
                <a:gd name="T11" fmla="*/ 46 h 46"/>
                <a:gd name="T12" fmla="*/ 3 w 32"/>
                <a:gd name="T13" fmla="*/ 45 h 46"/>
                <a:gd name="T14" fmla="*/ 14 w 32"/>
                <a:gd name="T15" fmla="*/ 25 h 46"/>
                <a:gd name="T16" fmla="*/ 25 w 32"/>
                <a:gd name="T17" fmla="*/ 11 h 46"/>
                <a:gd name="T18" fmla="*/ 32 w 32"/>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6">
                  <a:moveTo>
                    <a:pt x="32" y="0"/>
                  </a:moveTo>
                  <a:lnTo>
                    <a:pt x="6" y="32"/>
                  </a:lnTo>
                  <a:lnTo>
                    <a:pt x="0" y="42"/>
                  </a:lnTo>
                  <a:lnTo>
                    <a:pt x="0" y="43"/>
                  </a:lnTo>
                  <a:lnTo>
                    <a:pt x="0" y="45"/>
                  </a:lnTo>
                  <a:lnTo>
                    <a:pt x="0" y="46"/>
                  </a:lnTo>
                  <a:lnTo>
                    <a:pt x="3" y="45"/>
                  </a:lnTo>
                  <a:lnTo>
                    <a:pt x="14" y="25"/>
                  </a:lnTo>
                  <a:lnTo>
                    <a:pt x="25" y="11"/>
                  </a:lnTo>
                  <a:lnTo>
                    <a:pt x="3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5" name="Oval 60"/>
            <p:cNvSpPr>
              <a:spLocks noChangeArrowheads="1"/>
            </p:cNvSpPr>
            <p:nvPr/>
          </p:nvSpPr>
          <p:spPr bwMode="auto">
            <a:xfrm>
              <a:off x="4732338" y="2513575"/>
              <a:ext cx="433388" cy="409575"/>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6" name="Freeform 61"/>
            <p:cNvSpPr>
              <a:spLocks/>
            </p:cNvSpPr>
            <p:nvPr/>
          </p:nvSpPr>
          <p:spPr bwMode="auto">
            <a:xfrm>
              <a:off x="4789488" y="2565961"/>
              <a:ext cx="57150" cy="44450"/>
            </a:xfrm>
            <a:custGeom>
              <a:avLst/>
              <a:gdLst>
                <a:gd name="T0" fmla="*/ 36 w 36"/>
                <a:gd name="T1" fmla="*/ 0 h 28"/>
                <a:gd name="T2" fmla="*/ 35 w 36"/>
                <a:gd name="T3" fmla="*/ 1 h 28"/>
                <a:gd name="T4" fmla="*/ 33 w 36"/>
                <a:gd name="T5" fmla="*/ 2 h 28"/>
                <a:gd name="T6" fmla="*/ 32 w 36"/>
                <a:gd name="T7" fmla="*/ 2 h 28"/>
                <a:gd name="T8" fmla="*/ 31 w 36"/>
                <a:gd name="T9" fmla="*/ 3 h 28"/>
                <a:gd name="T10" fmla="*/ 31 w 36"/>
                <a:gd name="T11" fmla="*/ 3 h 28"/>
                <a:gd name="T12" fmla="*/ 30 w 36"/>
                <a:gd name="T13" fmla="*/ 3 h 28"/>
                <a:gd name="T14" fmla="*/ 29 w 36"/>
                <a:gd name="T15" fmla="*/ 4 h 28"/>
                <a:gd name="T16" fmla="*/ 28 w 36"/>
                <a:gd name="T17" fmla="*/ 4 h 28"/>
                <a:gd name="T18" fmla="*/ 27 w 36"/>
                <a:gd name="T19" fmla="*/ 5 h 28"/>
                <a:gd name="T20" fmla="*/ 26 w 36"/>
                <a:gd name="T21" fmla="*/ 5 h 28"/>
                <a:gd name="T22" fmla="*/ 25 w 36"/>
                <a:gd name="T23" fmla="*/ 6 h 28"/>
                <a:gd name="T24" fmla="*/ 25 w 36"/>
                <a:gd name="T25" fmla="*/ 6 h 28"/>
                <a:gd name="T26" fmla="*/ 23 w 36"/>
                <a:gd name="T27" fmla="*/ 7 h 28"/>
                <a:gd name="T28" fmla="*/ 23 w 36"/>
                <a:gd name="T29" fmla="*/ 7 h 28"/>
                <a:gd name="T30" fmla="*/ 22 w 36"/>
                <a:gd name="T31" fmla="*/ 8 h 28"/>
                <a:gd name="T32" fmla="*/ 21 w 36"/>
                <a:gd name="T33" fmla="*/ 8 h 28"/>
                <a:gd name="T34" fmla="*/ 20 w 36"/>
                <a:gd name="T35" fmla="*/ 9 h 28"/>
                <a:gd name="T36" fmla="*/ 19 w 36"/>
                <a:gd name="T37" fmla="*/ 9 h 28"/>
                <a:gd name="T38" fmla="*/ 18 w 36"/>
                <a:gd name="T39" fmla="*/ 10 h 28"/>
                <a:gd name="T40" fmla="*/ 17 w 36"/>
                <a:gd name="T41" fmla="*/ 11 h 28"/>
                <a:gd name="T42" fmla="*/ 16 w 36"/>
                <a:gd name="T43" fmla="*/ 12 h 28"/>
                <a:gd name="T44" fmla="*/ 15 w 36"/>
                <a:gd name="T45" fmla="*/ 12 h 28"/>
                <a:gd name="T46" fmla="*/ 14 w 36"/>
                <a:gd name="T47" fmla="*/ 13 h 28"/>
                <a:gd name="T48" fmla="*/ 13 w 36"/>
                <a:gd name="T49" fmla="*/ 13 h 28"/>
                <a:gd name="T50" fmla="*/ 12 w 36"/>
                <a:gd name="T51" fmla="*/ 14 h 28"/>
                <a:gd name="T52" fmla="*/ 11 w 36"/>
                <a:gd name="T53" fmla="*/ 15 h 28"/>
                <a:gd name="T54" fmla="*/ 10 w 36"/>
                <a:gd name="T55" fmla="*/ 15 h 28"/>
                <a:gd name="T56" fmla="*/ 9 w 36"/>
                <a:gd name="T57" fmla="*/ 16 h 28"/>
                <a:gd name="T58" fmla="*/ 9 w 36"/>
                <a:gd name="T59" fmla="*/ 17 h 28"/>
                <a:gd name="T60" fmla="*/ 8 w 36"/>
                <a:gd name="T61" fmla="*/ 17 h 28"/>
                <a:gd name="T62" fmla="*/ 7 w 36"/>
                <a:gd name="T63" fmla="*/ 18 h 28"/>
                <a:gd name="T64" fmla="*/ 6 w 36"/>
                <a:gd name="T65" fmla="*/ 19 h 28"/>
                <a:gd name="T66" fmla="*/ 5 w 36"/>
                <a:gd name="T67" fmla="*/ 19 h 28"/>
                <a:gd name="T68" fmla="*/ 4 w 36"/>
                <a:gd name="T69" fmla="*/ 20 h 28"/>
                <a:gd name="T70" fmla="*/ 4 w 36"/>
                <a:gd name="T71" fmla="*/ 21 h 28"/>
                <a:gd name="T72" fmla="*/ 3 w 36"/>
                <a:gd name="T73" fmla="*/ 22 h 28"/>
                <a:gd name="T74" fmla="*/ 2 w 36"/>
                <a:gd name="T75" fmla="*/ 23 h 28"/>
                <a:gd name="T76" fmla="*/ 1 w 36"/>
                <a:gd name="T77" fmla="*/ 24 h 28"/>
                <a:gd name="T78" fmla="*/ 1 w 36"/>
                <a:gd name="T79" fmla="*/ 25 h 28"/>
                <a:gd name="T80" fmla="*/ 1 w 36"/>
                <a:gd name="T81" fmla="*/ 26 h 28"/>
                <a:gd name="T82" fmla="*/ 1 w 36"/>
                <a:gd name="T83" fmla="*/ 27 h 28"/>
                <a:gd name="T84" fmla="*/ 0 w 36"/>
                <a:gd name="T85" fmla="*/ 28 h 28"/>
                <a:gd name="T86" fmla="*/ 1 w 36"/>
                <a:gd name="T87" fmla="*/ 28 h 28"/>
                <a:gd name="T88" fmla="*/ 4 w 36"/>
                <a:gd name="T89" fmla="*/ 24 h 28"/>
                <a:gd name="T90" fmla="*/ 8 w 36"/>
                <a:gd name="T91" fmla="*/ 19 h 28"/>
                <a:gd name="T92" fmla="*/ 18 w 36"/>
                <a:gd name="T93" fmla="*/ 13 h 28"/>
                <a:gd name="T94" fmla="*/ 26 w 36"/>
                <a:gd name="T95" fmla="*/ 7 h 28"/>
                <a:gd name="T96" fmla="*/ 36 w 3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28">
                  <a:moveTo>
                    <a:pt x="36" y="0"/>
                  </a:moveTo>
                  <a:lnTo>
                    <a:pt x="35" y="1"/>
                  </a:lnTo>
                  <a:lnTo>
                    <a:pt x="33" y="2"/>
                  </a:lnTo>
                  <a:lnTo>
                    <a:pt x="32" y="2"/>
                  </a:lnTo>
                  <a:lnTo>
                    <a:pt x="31" y="3"/>
                  </a:lnTo>
                  <a:lnTo>
                    <a:pt x="31" y="3"/>
                  </a:lnTo>
                  <a:lnTo>
                    <a:pt x="30" y="3"/>
                  </a:lnTo>
                  <a:lnTo>
                    <a:pt x="29" y="4"/>
                  </a:lnTo>
                  <a:lnTo>
                    <a:pt x="28" y="4"/>
                  </a:lnTo>
                  <a:lnTo>
                    <a:pt x="27" y="5"/>
                  </a:lnTo>
                  <a:lnTo>
                    <a:pt x="26" y="5"/>
                  </a:lnTo>
                  <a:lnTo>
                    <a:pt x="25" y="6"/>
                  </a:lnTo>
                  <a:lnTo>
                    <a:pt x="25" y="6"/>
                  </a:lnTo>
                  <a:lnTo>
                    <a:pt x="23" y="7"/>
                  </a:lnTo>
                  <a:lnTo>
                    <a:pt x="23" y="7"/>
                  </a:lnTo>
                  <a:lnTo>
                    <a:pt x="22" y="8"/>
                  </a:lnTo>
                  <a:lnTo>
                    <a:pt x="21" y="8"/>
                  </a:lnTo>
                  <a:lnTo>
                    <a:pt x="20" y="9"/>
                  </a:lnTo>
                  <a:lnTo>
                    <a:pt x="19" y="9"/>
                  </a:lnTo>
                  <a:lnTo>
                    <a:pt x="18" y="10"/>
                  </a:lnTo>
                  <a:lnTo>
                    <a:pt x="17" y="11"/>
                  </a:lnTo>
                  <a:lnTo>
                    <a:pt x="16" y="12"/>
                  </a:lnTo>
                  <a:lnTo>
                    <a:pt x="15" y="12"/>
                  </a:lnTo>
                  <a:lnTo>
                    <a:pt x="14" y="13"/>
                  </a:lnTo>
                  <a:lnTo>
                    <a:pt x="13" y="13"/>
                  </a:lnTo>
                  <a:lnTo>
                    <a:pt x="12" y="14"/>
                  </a:lnTo>
                  <a:lnTo>
                    <a:pt x="11" y="15"/>
                  </a:lnTo>
                  <a:lnTo>
                    <a:pt x="10" y="15"/>
                  </a:lnTo>
                  <a:lnTo>
                    <a:pt x="9" y="16"/>
                  </a:lnTo>
                  <a:lnTo>
                    <a:pt x="9" y="17"/>
                  </a:lnTo>
                  <a:lnTo>
                    <a:pt x="8" y="17"/>
                  </a:lnTo>
                  <a:lnTo>
                    <a:pt x="7" y="18"/>
                  </a:lnTo>
                  <a:lnTo>
                    <a:pt x="6" y="19"/>
                  </a:lnTo>
                  <a:lnTo>
                    <a:pt x="5" y="19"/>
                  </a:lnTo>
                  <a:lnTo>
                    <a:pt x="4" y="20"/>
                  </a:lnTo>
                  <a:lnTo>
                    <a:pt x="4" y="21"/>
                  </a:lnTo>
                  <a:lnTo>
                    <a:pt x="3" y="22"/>
                  </a:lnTo>
                  <a:lnTo>
                    <a:pt x="2" y="23"/>
                  </a:lnTo>
                  <a:lnTo>
                    <a:pt x="1" y="24"/>
                  </a:lnTo>
                  <a:lnTo>
                    <a:pt x="1" y="25"/>
                  </a:lnTo>
                  <a:lnTo>
                    <a:pt x="1" y="26"/>
                  </a:lnTo>
                  <a:lnTo>
                    <a:pt x="1" y="27"/>
                  </a:lnTo>
                  <a:lnTo>
                    <a:pt x="0" y="28"/>
                  </a:lnTo>
                  <a:lnTo>
                    <a:pt x="1" y="28"/>
                  </a:lnTo>
                  <a:lnTo>
                    <a:pt x="4" y="24"/>
                  </a:lnTo>
                  <a:lnTo>
                    <a:pt x="8" y="19"/>
                  </a:lnTo>
                  <a:lnTo>
                    <a:pt x="18" y="13"/>
                  </a:lnTo>
                  <a:lnTo>
                    <a:pt x="26" y="7"/>
                  </a:lnTo>
                  <a:lnTo>
                    <a:pt x="3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7" name="Freeform 62"/>
            <p:cNvSpPr>
              <a:spLocks/>
            </p:cNvSpPr>
            <p:nvPr/>
          </p:nvSpPr>
          <p:spPr bwMode="auto">
            <a:xfrm>
              <a:off x="4856163" y="2764400"/>
              <a:ext cx="120650" cy="150813"/>
            </a:xfrm>
            <a:custGeom>
              <a:avLst/>
              <a:gdLst>
                <a:gd name="T0" fmla="*/ 6 w 76"/>
                <a:gd name="T1" fmla="*/ 9 h 95"/>
                <a:gd name="T2" fmla="*/ 6 w 76"/>
                <a:gd name="T3" fmla="*/ 1 h 95"/>
                <a:gd name="T4" fmla="*/ 2 w 76"/>
                <a:gd name="T5" fmla="*/ 0 h 95"/>
                <a:gd name="T6" fmla="*/ 0 w 76"/>
                <a:gd name="T7" fmla="*/ 4 h 95"/>
                <a:gd name="T8" fmla="*/ 1 w 76"/>
                <a:gd name="T9" fmla="*/ 9 h 95"/>
                <a:gd name="T10" fmla="*/ 6 w 76"/>
                <a:gd name="T11" fmla="*/ 29 h 95"/>
                <a:gd name="T12" fmla="*/ 19 w 76"/>
                <a:gd name="T13" fmla="*/ 49 h 95"/>
                <a:gd name="T14" fmla="*/ 24 w 76"/>
                <a:gd name="T15" fmla="*/ 84 h 95"/>
                <a:gd name="T16" fmla="*/ 20 w 76"/>
                <a:gd name="T17" fmla="*/ 86 h 95"/>
                <a:gd name="T18" fmla="*/ 18 w 76"/>
                <a:gd name="T19" fmla="*/ 90 h 95"/>
                <a:gd name="T20" fmla="*/ 21 w 76"/>
                <a:gd name="T21" fmla="*/ 93 h 95"/>
                <a:gd name="T22" fmla="*/ 25 w 76"/>
                <a:gd name="T23" fmla="*/ 90 h 95"/>
                <a:gd name="T24" fmla="*/ 33 w 76"/>
                <a:gd name="T25" fmla="*/ 64 h 95"/>
                <a:gd name="T26" fmla="*/ 33 w 76"/>
                <a:gd name="T27" fmla="*/ 86 h 95"/>
                <a:gd name="T28" fmla="*/ 29 w 76"/>
                <a:gd name="T29" fmla="*/ 89 h 95"/>
                <a:gd name="T30" fmla="*/ 29 w 76"/>
                <a:gd name="T31" fmla="*/ 93 h 95"/>
                <a:gd name="T32" fmla="*/ 34 w 76"/>
                <a:gd name="T33" fmla="*/ 94 h 95"/>
                <a:gd name="T34" fmla="*/ 37 w 76"/>
                <a:gd name="T35" fmla="*/ 89 h 95"/>
                <a:gd name="T36" fmla="*/ 40 w 76"/>
                <a:gd name="T37" fmla="*/ 63 h 95"/>
                <a:gd name="T38" fmla="*/ 51 w 76"/>
                <a:gd name="T39" fmla="*/ 78 h 95"/>
                <a:gd name="T40" fmla="*/ 48 w 76"/>
                <a:gd name="T41" fmla="*/ 81 h 95"/>
                <a:gd name="T42" fmla="*/ 46 w 76"/>
                <a:gd name="T43" fmla="*/ 85 h 95"/>
                <a:gd name="T44" fmla="*/ 50 w 76"/>
                <a:gd name="T45" fmla="*/ 87 h 95"/>
                <a:gd name="T46" fmla="*/ 54 w 76"/>
                <a:gd name="T47" fmla="*/ 85 h 95"/>
                <a:gd name="T48" fmla="*/ 55 w 76"/>
                <a:gd name="T49" fmla="*/ 81 h 95"/>
                <a:gd name="T50" fmla="*/ 60 w 76"/>
                <a:gd name="T51" fmla="*/ 68 h 95"/>
                <a:gd name="T52" fmla="*/ 62 w 76"/>
                <a:gd name="T53" fmla="*/ 73 h 95"/>
                <a:gd name="T54" fmla="*/ 62 w 76"/>
                <a:gd name="T55" fmla="*/ 78 h 95"/>
                <a:gd name="T56" fmla="*/ 61 w 76"/>
                <a:gd name="T57" fmla="*/ 82 h 95"/>
                <a:gd name="T58" fmla="*/ 59 w 76"/>
                <a:gd name="T59" fmla="*/ 86 h 95"/>
                <a:gd name="T60" fmla="*/ 55 w 76"/>
                <a:gd name="T61" fmla="*/ 88 h 95"/>
                <a:gd name="T62" fmla="*/ 55 w 76"/>
                <a:gd name="T63" fmla="*/ 93 h 95"/>
                <a:gd name="T64" fmla="*/ 59 w 76"/>
                <a:gd name="T65" fmla="*/ 95 h 95"/>
                <a:gd name="T66" fmla="*/ 63 w 76"/>
                <a:gd name="T67" fmla="*/ 91 h 95"/>
                <a:gd name="T68" fmla="*/ 65 w 76"/>
                <a:gd name="T69" fmla="*/ 86 h 95"/>
                <a:gd name="T70" fmla="*/ 66 w 76"/>
                <a:gd name="T71" fmla="*/ 81 h 95"/>
                <a:gd name="T72" fmla="*/ 67 w 76"/>
                <a:gd name="T73" fmla="*/ 77 h 95"/>
                <a:gd name="T74" fmla="*/ 66 w 76"/>
                <a:gd name="T75" fmla="*/ 73 h 95"/>
                <a:gd name="T76" fmla="*/ 66 w 76"/>
                <a:gd name="T77" fmla="*/ 68 h 95"/>
                <a:gd name="T78" fmla="*/ 64 w 76"/>
                <a:gd name="T79" fmla="*/ 58 h 95"/>
                <a:gd name="T80" fmla="*/ 67 w 76"/>
                <a:gd name="T81" fmla="*/ 54 h 95"/>
                <a:gd name="T82" fmla="*/ 68 w 76"/>
                <a:gd name="T83" fmla="*/ 49 h 95"/>
                <a:gd name="T84" fmla="*/ 74 w 76"/>
                <a:gd name="T85" fmla="*/ 38 h 95"/>
                <a:gd name="T86" fmla="*/ 72 w 76"/>
                <a:gd name="T87" fmla="*/ 21 h 95"/>
                <a:gd name="T88" fmla="*/ 64 w 76"/>
                <a:gd name="T89" fmla="*/ 39 h 95"/>
                <a:gd name="T90" fmla="*/ 37 w 76"/>
                <a:gd name="T91" fmla="*/ 37 h 95"/>
                <a:gd name="T92" fmla="*/ 34 w 76"/>
                <a:gd name="T93" fmla="*/ 20 h 95"/>
                <a:gd name="T94" fmla="*/ 24 w 76"/>
                <a:gd name="T95" fmla="*/ 2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5">
                  <a:moveTo>
                    <a:pt x="24" y="22"/>
                  </a:moveTo>
                  <a:lnTo>
                    <a:pt x="18" y="15"/>
                  </a:lnTo>
                  <a:lnTo>
                    <a:pt x="11" y="11"/>
                  </a:lnTo>
                  <a:lnTo>
                    <a:pt x="6" y="9"/>
                  </a:lnTo>
                  <a:lnTo>
                    <a:pt x="7" y="5"/>
                  </a:lnTo>
                  <a:lnTo>
                    <a:pt x="6" y="3"/>
                  </a:lnTo>
                  <a:lnTo>
                    <a:pt x="6" y="3"/>
                  </a:lnTo>
                  <a:lnTo>
                    <a:pt x="6" y="1"/>
                  </a:lnTo>
                  <a:lnTo>
                    <a:pt x="5" y="1"/>
                  </a:lnTo>
                  <a:lnTo>
                    <a:pt x="4" y="0"/>
                  </a:lnTo>
                  <a:lnTo>
                    <a:pt x="3" y="0"/>
                  </a:lnTo>
                  <a:lnTo>
                    <a:pt x="2" y="0"/>
                  </a:lnTo>
                  <a:lnTo>
                    <a:pt x="1" y="1"/>
                  </a:lnTo>
                  <a:lnTo>
                    <a:pt x="1" y="2"/>
                  </a:lnTo>
                  <a:lnTo>
                    <a:pt x="0" y="3"/>
                  </a:lnTo>
                  <a:lnTo>
                    <a:pt x="0" y="4"/>
                  </a:lnTo>
                  <a:lnTo>
                    <a:pt x="0" y="5"/>
                  </a:lnTo>
                  <a:lnTo>
                    <a:pt x="0" y="6"/>
                  </a:lnTo>
                  <a:lnTo>
                    <a:pt x="0" y="7"/>
                  </a:lnTo>
                  <a:lnTo>
                    <a:pt x="1" y="9"/>
                  </a:lnTo>
                  <a:lnTo>
                    <a:pt x="2" y="9"/>
                  </a:lnTo>
                  <a:lnTo>
                    <a:pt x="2" y="10"/>
                  </a:lnTo>
                  <a:lnTo>
                    <a:pt x="4" y="19"/>
                  </a:lnTo>
                  <a:lnTo>
                    <a:pt x="6" y="29"/>
                  </a:lnTo>
                  <a:lnTo>
                    <a:pt x="10" y="36"/>
                  </a:lnTo>
                  <a:lnTo>
                    <a:pt x="14" y="41"/>
                  </a:lnTo>
                  <a:lnTo>
                    <a:pt x="18" y="44"/>
                  </a:lnTo>
                  <a:lnTo>
                    <a:pt x="19" y="49"/>
                  </a:lnTo>
                  <a:lnTo>
                    <a:pt x="21" y="57"/>
                  </a:lnTo>
                  <a:lnTo>
                    <a:pt x="23" y="61"/>
                  </a:lnTo>
                  <a:lnTo>
                    <a:pt x="28" y="65"/>
                  </a:lnTo>
                  <a:lnTo>
                    <a:pt x="24" y="84"/>
                  </a:lnTo>
                  <a:lnTo>
                    <a:pt x="23" y="84"/>
                  </a:lnTo>
                  <a:lnTo>
                    <a:pt x="22" y="85"/>
                  </a:lnTo>
                  <a:lnTo>
                    <a:pt x="21" y="85"/>
                  </a:lnTo>
                  <a:lnTo>
                    <a:pt x="20" y="86"/>
                  </a:lnTo>
                  <a:lnTo>
                    <a:pt x="19" y="87"/>
                  </a:lnTo>
                  <a:lnTo>
                    <a:pt x="19" y="88"/>
                  </a:lnTo>
                  <a:lnTo>
                    <a:pt x="18" y="89"/>
                  </a:lnTo>
                  <a:lnTo>
                    <a:pt x="18" y="90"/>
                  </a:lnTo>
                  <a:lnTo>
                    <a:pt x="18" y="91"/>
                  </a:lnTo>
                  <a:lnTo>
                    <a:pt x="19" y="92"/>
                  </a:lnTo>
                  <a:lnTo>
                    <a:pt x="20" y="93"/>
                  </a:lnTo>
                  <a:lnTo>
                    <a:pt x="21" y="93"/>
                  </a:lnTo>
                  <a:lnTo>
                    <a:pt x="22" y="93"/>
                  </a:lnTo>
                  <a:lnTo>
                    <a:pt x="23" y="92"/>
                  </a:lnTo>
                  <a:lnTo>
                    <a:pt x="24" y="91"/>
                  </a:lnTo>
                  <a:lnTo>
                    <a:pt x="25" y="90"/>
                  </a:lnTo>
                  <a:lnTo>
                    <a:pt x="26" y="90"/>
                  </a:lnTo>
                  <a:lnTo>
                    <a:pt x="27" y="89"/>
                  </a:lnTo>
                  <a:lnTo>
                    <a:pt x="32" y="65"/>
                  </a:lnTo>
                  <a:lnTo>
                    <a:pt x="33" y="64"/>
                  </a:lnTo>
                  <a:lnTo>
                    <a:pt x="34" y="64"/>
                  </a:lnTo>
                  <a:lnTo>
                    <a:pt x="35" y="65"/>
                  </a:lnTo>
                  <a:lnTo>
                    <a:pt x="34" y="85"/>
                  </a:lnTo>
                  <a:lnTo>
                    <a:pt x="33" y="86"/>
                  </a:lnTo>
                  <a:lnTo>
                    <a:pt x="32" y="87"/>
                  </a:lnTo>
                  <a:lnTo>
                    <a:pt x="31" y="87"/>
                  </a:lnTo>
                  <a:lnTo>
                    <a:pt x="30" y="88"/>
                  </a:lnTo>
                  <a:lnTo>
                    <a:pt x="29" y="89"/>
                  </a:lnTo>
                  <a:lnTo>
                    <a:pt x="28" y="90"/>
                  </a:lnTo>
                  <a:lnTo>
                    <a:pt x="28" y="92"/>
                  </a:lnTo>
                  <a:lnTo>
                    <a:pt x="28" y="93"/>
                  </a:lnTo>
                  <a:lnTo>
                    <a:pt x="29" y="93"/>
                  </a:lnTo>
                  <a:lnTo>
                    <a:pt x="30" y="94"/>
                  </a:lnTo>
                  <a:lnTo>
                    <a:pt x="32" y="94"/>
                  </a:lnTo>
                  <a:lnTo>
                    <a:pt x="33" y="94"/>
                  </a:lnTo>
                  <a:lnTo>
                    <a:pt x="34" y="94"/>
                  </a:lnTo>
                  <a:lnTo>
                    <a:pt x="35" y="93"/>
                  </a:lnTo>
                  <a:lnTo>
                    <a:pt x="35" y="92"/>
                  </a:lnTo>
                  <a:lnTo>
                    <a:pt x="36" y="90"/>
                  </a:lnTo>
                  <a:lnTo>
                    <a:pt x="37" y="89"/>
                  </a:lnTo>
                  <a:lnTo>
                    <a:pt x="37" y="88"/>
                  </a:lnTo>
                  <a:lnTo>
                    <a:pt x="38" y="87"/>
                  </a:lnTo>
                  <a:lnTo>
                    <a:pt x="38" y="86"/>
                  </a:lnTo>
                  <a:lnTo>
                    <a:pt x="40" y="63"/>
                  </a:lnTo>
                  <a:lnTo>
                    <a:pt x="50" y="64"/>
                  </a:lnTo>
                  <a:lnTo>
                    <a:pt x="51" y="63"/>
                  </a:lnTo>
                  <a:lnTo>
                    <a:pt x="51" y="64"/>
                  </a:lnTo>
                  <a:lnTo>
                    <a:pt x="51" y="78"/>
                  </a:lnTo>
                  <a:lnTo>
                    <a:pt x="50" y="79"/>
                  </a:lnTo>
                  <a:lnTo>
                    <a:pt x="50" y="81"/>
                  </a:lnTo>
                  <a:lnTo>
                    <a:pt x="49" y="81"/>
                  </a:lnTo>
                  <a:lnTo>
                    <a:pt x="48" y="81"/>
                  </a:lnTo>
                  <a:lnTo>
                    <a:pt x="47" y="82"/>
                  </a:lnTo>
                  <a:lnTo>
                    <a:pt x="46" y="83"/>
                  </a:lnTo>
                  <a:lnTo>
                    <a:pt x="46" y="84"/>
                  </a:lnTo>
                  <a:lnTo>
                    <a:pt x="46" y="85"/>
                  </a:lnTo>
                  <a:lnTo>
                    <a:pt x="47" y="86"/>
                  </a:lnTo>
                  <a:lnTo>
                    <a:pt x="48" y="87"/>
                  </a:lnTo>
                  <a:lnTo>
                    <a:pt x="49" y="87"/>
                  </a:lnTo>
                  <a:lnTo>
                    <a:pt x="50" y="87"/>
                  </a:lnTo>
                  <a:lnTo>
                    <a:pt x="51" y="87"/>
                  </a:lnTo>
                  <a:lnTo>
                    <a:pt x="52" y="86"/>
                  </a:lnTo>
                  <a:lnTo>
                    <a:pt x="53" y="86"/>
                  </a:lnTo>
                  <a:lnTo>
                    <a:pt x="54" y="85"/>
                  </a:lnTo>
                  <a:lnTo>
                    <a:pt x="55" y="84"/>
                  </a:lnTo>
                  <a:lnTo>
                    <a:pt x="55" y="83"/>
                  </a:lnTo>
                  <a:lnTo>
                    <a:pt x="55" y="82"/>
                  </a:lnTo>
                  <a:lnTo>
                    <a:pt x="55" y="81"/>
                  </a:lnTo>
                  <a:lnTo>
                    <a:pt x="57" y="65"/>
                  </a:lnTo>
                  <a:lnTo>
                    <a:pt x="58" y="66"/>
                  </a:lnTo>
                  <a:lnTo>
                    <a:pt x="59" y="68"/>
                  </a:lnTo>
                  <a:lnTo>
                    <a:pt x="60" y="68"/>
                  </a:lnTo>
                  <a:lnTo>
                    <a:pt x="61" y="69"/>
                  </a:lnTo>
                  <a:lnTo>
                    <a:pt x="61" y="70"/>
                  </a:lnTo>
                  <a:lnTo>
                    <a:pt x="62" y="71"/>
                  </a:lnTo>
                  <a:lnTo>
                    <a:pt x="62" y="73"/>
                  </a:lnTo>
                  <a:lnTo>
                    <a:pt x="62" y="74"/>
                  </a:lnTo>
                  <a:lnTo>
                    <a:pt x="62" y="75"/>
                  </a:lnTo>
                  <a:lnTo>
                    <a:pt x="62" y="77"/>
                  </a:lnTo>
                  <a:lnTo>
                    <a:pt x="62" y="78"/>
                  </a:lnTo>
                  <a:lnTo>
                    <a:pt x="62" y="79"/>
                  </a:lnTo>
                  <a:lnTo>
                    <a:pt x="61" y="80"/>
                  </a:lnTo>
                  <a:lnTo>
                    <a:pt x="61" y="81"/>
                  </a:lnTo>
                  <a:lnTo>
                    <a:pt x="61" y="82"/>
                  </a:lnTo>
                  <a:lnTo>
                    <a:pt x="61" y="83"/>
                  </a:lnTo>
                  <a:lnTo>
                    <a:pt x="61" y="85"/>
                  </a:lnTo>
                  <a:lnTo>
                    <a:pt x="60" y="86"/>
                  </a:lnTo>
                  <a:lnTo>
                    <a:pt x="59" y="86"/>
                  </a:lnTo>
                  <a:lnTo>
                    <a:pt x="58" y="86"/>
                  </a:lnTo>
                  <a:lnTo>
                    <a:pt x="57" y="87"/>
                  </a:lnTo>
                  <a:lnTo>
                    <a:pt x="56" y="87"/>
                  </a:lnTo>
                  <a:lnTo>
                    <a:pt x="55" y="88"/>
                  </a:lnTo>
                  <a:lnTo>
                    <a:pt x="55" y="89"/>
                  </a:lnTo>
                  <a:lnTo>
                    <a:pt x="54" y="90"/>
                  </a:lnTo>
                  <a:lnTo>
                    <a:pt x="55" y="92"/>
                  </a:lnTo>
                  <a:lnTo>
                    <a:pt x="55" y="93"/>
                  </a:lnTo>
                  <a:lnTo>
                    <a:pt x="56" y="94"/>
                  </a:lnTo>
                  <a:lnTo>
                    <a:pt x="57" y="94"/>
                  </a:lnTo>
                  <a:lnTo>
                    <a:pt x="58" y="95"/>
                  </a:lnTo>
                  <a:lnTo>
                    <a:pt x="59" y="95"/>
                  </a:lnTo>
                  <a:lnTo>
                    <a:pt x="61" y="94"/>
                  </a:lnTo>
                  <a:lnTo>
                    <a:pt x="61" y="93"/>
                  </a:lnTo>
                  <a:lnTo>
                    <a:pt x="62" y="92"/>
                  </a:lnTo>
                  <a:lnTo>
                    <a:pt x="63" y="91"/>
                  </a:lnTo>
                  <a:lnTo>
                    <a:pt x="64" y="90"/>
                  </a:lnTo>
                  <a:lnTo>
                    <a:pt x="64" y="89"/>
                  </a:lnTo>
                  <a:lnTo>
                    <a:pt x="65" y="87"/>
                  </a:lnTo>
                  <a:lnTo>
                    <a:pt x="65" y="86"/>
                  </a:lnTo>
                  <a:lnTo>
                    <a:pt x="65" y="85"/>
                  </a:lnTo>
                  <a:lnTo>
                    <a:pt x="65" y="83"/>
                  </a:lnTo>
                  <a:lnTo>
                    <a:pt x="65" y="82"/>
                  </a:lnTo>
                  <a:lnTo>
                    <a:pt x="66" y="81"/>
                  </a:lnTo>
                  <a:lnTo>
                    <a:pt x="66" y="80"/>
                  </a:lnTo>
                  <a:lnTo>
                    <a:pt x="67" y="79"/>
                  </a:lnTo>
                  <a:lnTo>
                    <a:pt x="67" y="78"/>
                  </a:lnTo>
                  <a:lnTo>
                    <a:pt x="67" y="77"/>
                  </a:lnTo>
                  <a:lnTo>
                    <a:pt x="66" y="76"/>
                  </a:lnTo>
                  <a:lnTo>
                    <a:pt x="66" y="75"/>
                  </a:lnTo>
                  <a:lnTo>
                    <a:pt x="66" y="74"/>
                  </a:lnTo>
                  <a:lnTo>
                    <a:pt x="66" y="73"/>
                  </a:lnTo>
                  <a:lnTo>
                    <a:pt x="66" y="71"/>
                  </a:lnTo>
                  <a:lnTo>
                    <a:pt x="66" y="70"/>
                  </a:lnTo>
                  <a:lnTo>
                    <a:pt x="66" y="69"/>
                  </a:lnTo>
                  <a:lnTo>
                    <a:pt x="66" y="68"/>
                  </a:lnTo>
                  <a:lnTo>
                    <a:pt x="66" y="67"/>
                  </a:lnTo>
                  <a:lnTo>
                    <a:pt x="62" y="60"/>
                  </a:lnTo>
                  <a:lnTo>
                    <a:pt x="63" y="58"/>
                  </a:lnTo>
                  <a:lnTo>
                    <a:pt x="64" y="58"/>
                  </a:lnTo>
                  <a:lnTo>
                    <a:pt x="65" y="57"/>
                  </a:lnTo>
                  <a:lnTo>
                    <a:pt x="65" y="56"/>
                  </a:lnTo>
                  <a:lnTo>
                    <a:pt x="66" y="55"/>
                  </a:lnTo>
                  <a:lnTo>
                    <a:pt x="67" y="54"/>
                  </a:lnTo>
                  <a:lnTo>
                    <a:pt x="67" y="52"/>
                  </a:lnTo>
                  <a:lnTo>
                    <a:pt x="68" y="51"/>
                  </a:lnTo>
                  <a:lnTo>
                    <a:pt x="68" y="50"/>
                  </a:lnTo>
                  <a:lnTo>
                    <a:pt x="68" y="49"/>
                  </a:lnTo>
                  <a:lnTo>
                    <a:pt x="68" y="48"/>
                  </a:lnTo>
                  <a:lnTo>
                    <a:pt x="68" y="47"/>
                  </a:lnTo>
                  <a:lnTo>
                    <a:pt x="68" y="46"/>
                  </a:lnTo>
                  <a:lnTo>
                    <a:pt x="74" y="38"/>
                  </a:lnTo>
                  <a:lnTo>
                    <a:pt x="76" y="32"/>
                  </a:lnTo>
                  <a:lnTo>
                    <a:pt x="76" y="27"/>
                  </a:lnTo>
                  <a:lnTo>
                    <a:pt x="74" y="21"/>
                  </a:lnTo>
                  <a:lnTo>
                    <a:pt x="72" y="21"/>
                  </a:lnTo>
                  <a:lnTo>
                    <a:pt x="72" y="25"/>
                  </a:lnTo>
                  <a:lnTo>
                    <a:pt x="72" y="31"/>
                  </a:lnTo>
                  <a:lnTo>
                    <a:pt x="70" y="36"/>
                  </a:lnTo>
                  <a:lnTo>
                    <a:pt x="64" y="39"/>
                  </a:lnTo>
                  <a:lnTo>
                    <a:pt x="58" y="37"/>
                  </a:lnTo>
                  <a:lnTo>
                    <a:pt x="52" y="36"/>
                  </a:lnTo>
                  <a:lnTo>
                    <a:pt x="43" y="36"/>
                  </a:lnTo>
                  <a:lnTo>
                    <a:pt x="37" y="37"/>
                  </a:lnTo>
                  <a:lnTo>
                    <a:pt x="32" y="36"/>
                  </a:lnTo>
                  <a:lnTo>
                    <a:pt x="30" y="33"/>
                  </a:lnTo>
                  <a:lnTo>
                    <a:pt x="28" y="28"/>
                  </a:lnTo>
                  <a:lnTo>
                    <a:pt x="34" y="20"/>
                  </a:lnTo>
                  <a:lnTo>
                    <a:pt x="35" y="15"/>
                  </a:lnTo>
                  <a:lnTo>
                    <a:pt x="28" y="11"/>
                  </a:lnTo>
                  <a:lnTo>
                    <a:pt x="30" y="16"/>
                  </a:lnTo>
                  <a:lnTo>
                    <a:pt x="24" y="2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8" name="Freeform 63"/>
            <p:cNvSpPr>
              <a:spLocks/>
            </p:cNvSpPr>
            <p:nvPr/>
          </p:nvSpPr>
          <p:spPr bwMode="auto">
            <a:xfrm>
              <a:off x="4764090" y="2632638"/>
              <a:ext cx="30163" cy="22225"/>
            </a:xfrm>
            <a:custGeom>
              <a:avLst/>
              <a:gdLst>
                <a:gd name="T0" fmla="*/ 19 w 19"/>
                <a:gd name="T1" fmla="*/ 0 h 14"/>
                <a:gd name="T2" fmla="*/ 18 w 19"/>
                <a:gd name="T3" fmla="*/ 0 h 14"/>
                <a:gd name="T4" fmla="*/ 17 w 19"/>
                <a:gd name="T5" fmla="*/ 1 h 14"/>
                <a:gd name="T6" fmla="*/ 15 w 19"/>
                <a:gd name="T7" fmla="*/ 1 h 14"/>
                <a:gd name="T8" fmla="*/ 14 w 19"/>
                <a:gd name="T9" fmla="*/ 2 h 14"/>
                <a:gd name="T10" fmla="*/ 13 w 19"/>
                <a:gd name="T11" fmla="*/ 3 h 14"/>
                <a:gd name="T12" fmla="*/ 12 w 19"/>
                <a:gd name="T13" fmla="*/ 3 h 14"/>
                <a:gd name="T14" fmla="*/ 10 w 19"/>
                <a:gd name="T15" fmla="*/ 4 h 14"/>
                <a:gd name="T16" fmla="*/ 10 w 19"/>
                <a:gd name="T17" fmla="*/ 4 h 14"/>
                <a:gd name="T18" fmla="*/ 9 w 19"/>
                <a:gd name="T19" fmla="*/ 5 h 14"/>
                <a:gd name="T20" fmla="*/ 7 w 19"/>
                <a:gd name="T21" fmla="*/ 6 h 14"/>
                <a:gd name="T22" fmla="*/ 7 w 19"/>
                <a:gd name="T23" fmla="*/ 6 h 14"/>
                <a:gd name="T24" fmla="*/ 6 w 19"/>
                <a:gd name="T25" fmla="*/ 7 h 14"/>
                <a:gd name="T26" fmla="*/ 5 w 19"/>
                <a:gd name="T27" fmla="*/ 7 h 14"/>
                <a:gd name="T28" fmla="*/ 4 w 19"/>
                <a:gd name="T29" fmla="*/ 8 h 14"/>
                <a:gd name="T30" fmla="*/ 3 w 19"/>
                <a:gd name="T31" fmla="*/ 8 h 14"/>
                <a:gd name="T32" fmla="*/ 2 w 19"/>
                <a:gd name="T33" fmla="*/ 9 h 14"/>
                <a:gd name="T34" fmla="*/ 1 w 19"/>
                <a:gd name="T35" fmla="*/ 9 h 14"/>
                <a:gd name="T36" fmla="*/ 1 w 19"/>
                <a:gd name="T37" fmla="*/ 11 h 14"/>
                <a:gd name="T38" fmla="*/ 0 w 19"/>
                <a:gd name="T39" fmla="*/ 11 h 14"/>
                <a:gd name="T40" fmla="*/ 0 w 19"/>
                <a:gd name="T41" fmla="*/ 12 h 14"/>
                <a:gd name="T42" fmla="*/ 0 w 19"/>
                <a:gd name="T43" fmla="*/ 13 h 14"/>
                <a:gd name="T44" fmla="*/ 1 w 19"/>
                <a:gd name="T45" fmla="*/ 14 h 14"/>
                <a:gd name="T46" fmla="*/ 2 w 19"/>
                <a:gd name="T47" fmla="*/ 14 h 14"/>
                <a:gd name="T48" fmla="*/ 3 w 19"/>
                <a:gd name="T49" fmla="*/ 14 h 14"/>
                <a:gd name="T50" fmla="*/ 4 w 19"/>
                <a:gd name="T51" fmla="*/ 14 h 14"/>
                <a:gd name="T52" fmla="*/ 5 w 19"/>
                <a:gd name="T53" fmla="*/ 13 h 14"/>
                <a:gd name="T54" fmla="*/ 5 w 19"/>
                <a:gd name="T55" fmla="*/ 12 h 14"/>
                <a:gd name="T56" fmla="*/ 6 w 19"/>
                <a:gd name="T57" fmla="*/ 11 h 14"/>
                <a:gd name="T58" fmla="*/ 7 w 19"/>
                <a:gd name="T59" fmla="*/ 10 h 14"/>
                <a:gd name="T60" fmla="*/ 8 w 19"/>
                <a:gd name="T61" fmla="*/ 9 h 14"/>
                <a:gd name="T62" fmla="*/ 19 w 19"/>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4">
                  <a:moveTo>
                    <a:pt x="19" y="0"/>
                  </a:moveTo>
                  <a:lnTo>
                    <a:pt x="18" y="0"/>
                  </a:lnTo>
                  <a:lnTo>
                    <a:pt x="17" y="1"/>
                  </a:lnTo>
                  <a:lnTo>
                    <a:pt x="15" y="1"/>
                  </a:lnTo>
                  <a:lnTo>
                    <a:pt x="14" y="2"/>
                  </a:lnTo>
                  <a:lnTo>
                    <a:pt x="13" y="3"/>
                  </a:lnTo>
                  <a:lnTo>
                    <a:pt x="12" y="3"/>
                  </a:lnTo>
                  <a:lnTo>
                    <a:pt x="10" y="4"/>
                  </a:lnTo>
                  <a:lnTo>
                    <a:pt x="10" y="4"/>
                  </a:lnTo>
                  <a:lnTo>
                    <a:pt x="9" y="5"/>
                  </a:lnTo>
                  <a:lnTo>
                    <a:pt x="7" y="6"/>
                  </a:lnTo>
                  <a:lnTo>
                    <a:pt x="7" y="6"/>
                  </a:lnTo>
                  <a:lnTo>
                    <a:pt x="6" y="7"/>
                  </a:lnTo>
                  <a:lnTo>
                    <a:pt x="5" y="7"/>
                  </a:lnTo>
                  <a:lnTo>
                    <a:pt x="4" y="8"/>
                  </a:lnTo>
                  <a:lnTo>
                    <a:pt x="3" y="8"/>
                  </a:lnTo>
                  <a:lnTo>
                    <a:pt x="2" y="9"/>
                  </a:lnTo>
                  <a:lnTo>
                    <a:pt x="1" y="9"/>
                  </a:lnTo>
                  <a:lnTo>
                    <a:pt x="1" y="11"/>
                  </a:lnTo>
                  <a:lnTo>
                    <a:pt x="0" y="11"/>
                  </a:lnTo>
                  <a:lnTo>
                    <a:pt x="0" y="12"/>
                  </a:lnTo>
                  <a:lnTo>
                    <a:pt x="0" y="13"/>
                  </a:lnTo>
                  <a:lnTo>
                    <a:pt x="1" y="14"/>
                  </a:lnTo>
                  <a:lnTo>
                    <a:pt x="2" y="14"/>
                  </a:lnTo>
                  <a:lnTo>
                    <a:pt x="3" y="14"/>
                  </a:lnTo>
                  <a:lnTo>
                    <a:pt x="4" y="14"/>
                  </a:lnTo>
                  <a:lnTo>
                    <a:pt x="5" y="13"/>
                  </a:lnTo>
                  <a:lnTo>
                    <a:pt x="5" y="12"/>
                  </a:lnTo>
                  <a:lnTo>
                    <a:pt x="6" y="11"/>
                  </a:lnTo>
                  <a:lnTo>
                    <a:pt x="7" y="10"/>
                  </a:lnTo>
                  <a:lnTo>
                    <a:pt x="8" y="9"/>
                  </a:lnTo>
                  <a:lnTo>
                    <a:pt x="19"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99" name="Freeform 64"/>
            <p:cNvSpPr>
              <a:spLocks/>
            </p:cNvSpPr>
            <p:nvPr/>
          </p:nvSpPr>
          <p:spPr bwMode="auto">
            <a:xfrm>
              <a:off x="4746626" y="2732650"/>
              <a:ext cx="26988" cy="23813"/>
            </a:xfrm>
            <a:custGeom>
              <a:avLst/>
              <a:gdLst>
                <a:gd name="T0" fmla="*/ 17 w 17"/>
                <a:gd name="T1" fmla="*/ 0 h 15"/>
                <a:gd name="T2" fmla="*/ 15 w 17"/>
                <a:gd name="T3" fmla="*/ 1 h 15"/>
                <a:gd name="T4" fmla="*/ 14 w 17"/>
                <a:gd name="T5" fmla="*/ 1 h 15"/>
                <a:gd name="T6" fmla="*/ 13 w 17"/>
                <a:gd name="T7" fmla="*/ 2 h 15"/>
                <a:gd name="T8" fmla="*/ 12 w 17"/>
                <a:gd name="T9" fmla="*/ 2 h 15"/>
                <a:gd name="T10" fmla="*/ 11 w 17"/>
                <a:gd name="T11" fmla="*/ 2 h 15"/>
                <a:gd name="T12" fmla="*/ 10 w 17"/>
                <a:gd name="T13" fmla="*/ 3 h 15"/>
                <a:gd name="T14" fmla="*/ 9 w 17"/>
                <a:gd name="T15" fmla="*/ 3 h 15"/>
                <a:gd name="T16" fmla="*/ 8 w 17"/>
                <a:gd name="T17" fmla="*/ 3 h 15"/>
                <a:gd name="T18" fmla="*/ 6 w 17"/>
                <a:gd name="T19" fmla="*/ 4 h 15"/>
                <a:gd name="T20" fmla="*/ 6 w 17"/>
                <a:gd name="T21" fmla="*/ 4 h 15"/>
                <a:gd name="T22" fmla="*/ 4 w 17"/>
                <a:gd name="T23" fmla="*/ 5 h 15"/>
                <a:gd name="T24" fmla="*/ 4 w 17"/>
                <a:gd name="T25" fmla="*/ 5 h 15"/>
                <a:gd name="T26" fmla="*/ 3 w 17"/>
                <a:gd name="T27" fmla="*/ 7 h 15"/>
                <a:gd name="T28" fmla="*/ 2 w 17"/>
                <a:gd name="T29" fmla="*/ 8 h 15"/>
                <a:gd name="T30" fmla="*/ 1 w 17"/>
                <a:gd name="T31" fmla="*/ 9 h 15"/>
                <a:gd name="T32" fmla="*/ 1 w 17"/>
                <a:gd name="T33" fmla="*/ 10 h 15"/>
                <a:gd name="T34" fmla="*/ 0 w 17"/>
                <a:gd name="T35" fmla="*/ 11 h 15"/>
                <a:gd name="T36" fmla="*/ 0 w 17"/>
                <a:gd name="T37" fmla="*/ 12 h 15"/>
                <a:gd name="T38" fmla="*/ 0 w 17"/>
                <a:gd name="T39" fmla="*/ 13 h 15"/>
                <a:gd name="T40" fmla="*/ 1 w 17"/>
                <a:gd name="T41" fmla="*/ 14 h 15"/>
                <a:gd name="T42" fmla="*/ 2 w 17"/>
                <a:gd name="T43" fmla="*/ 15 h 15"/>
                <a:gd name="T44" fmla="*/ 3 w 17"/>
                <a:gd name="T45" fmla="*/ 15 h 15"/>
                <a:gd name="T46" fmla="*/ 4 w 17"/>
                <a:gd name="T47" fmla="*/ 15 h 15"/>
                <a:gd name="T48" fmla="*/ 4 w 17"/>
                <a:gd name="T49" fmla="*/ 15 h 15"/>
                <a:gd name="T50" fmla="*/ 5 w 17"/>
                <a:gd name="T51" fmla="*/ 15 h 15"/>
                <a:gd name="T52" fmla="*/ 6 w 17"/>
                <a:gd name="T53" fmla="*/ 15 h 15"/>
                <a:gd name="T54" fmla="*/ 8 w 17"/>
                <a:gd name="T55" fmla="*/ 14 h 15"/>
                <a:gd name="T56" fmla="*/ 9 w 17"/>
                <a:gd name="T57" fmla="*/ 13 h 15"/>
                <a:gd name="T58" fmla="*/ 9 w 17"/>
                <a:gd name="T59" fmla="*/ 12 h 15"/>
                <a:gd name="T60" fmla="*/ 10 w 17"/>
                <a:gd name="T61" fmla="*/ 10 h 15"/>
                <a:gd name="T62" fmla="*/ 11 w 17"/>
                <a:gd name="T63" fmla="*/ 9 h 15"/>
                <a:gd name="T64" fmla="*/ 12 w 17"/>
                <a:gd name="T65" fmla="*/ 8 h 15"/>
                <a:gd name="T66" fmla="*/ 12 w 17"/>
                <a:gd name="T67" fmla="*/ 7 h 15"/>
                <a:gd name="T68" fmla="*/ 13 w 17"/>
                <a:gd name="T69" fmla="*/ 7 h 15"/>
                <a:gd name="T70" fmla="*/ 14 w 17"/>
                <a:gd name="T71" fmla="*/ 6 h 15"/>
                <a:gd name="T72" fmla="*/ 14 w 17"/>
                <a:gd name="T73" fmla="*/ 5 h 15"/>
                <a:gd name="T74" fmla="*/ 15 w 17"/>
                <a:gd name="T75" fmla="*/ 5 h 15"/>
                <a:gd name="T76" fmla="*/ 14 w 17"/>
                <a:gd name="T77" fmla="*/ 4 h 15"/>
                <a:gd name="T78" fmla="*/ 14 w 17"/>
                <a:gd name="T79" fmla="*/ 4 h 15"/>
                <a:gd name="T80" fmla="*/ 13 w 17"/>
                <a:gd name="T81" fmla="*/ 5 h 15"/>
                <a:gd name="T82" fmla="*/ 12 w 17"/>
                <a:gd name="T83" fmla="*/ 5 h 15"/>
                <a:gd name="T84" fmla="*/ 6 w 17"/>
                <a:gd name="T85" fmla="*/ 13 h 15"/>
                <a:gd name="T86" fmla="*/ 5 w 17"/>
                <a:gd name="T87" fmla="*/ 13 h 15"/>
                <a:gd name="T88" fmla="*/ 4 w 17"/>
                <a:gd name="T89" fmla="*/ 14 h 15"/>
                <a:gd name="T90" fmla="*/ 3 w 17"/>
                <a:gd name="T91" fmla="*/ 14 h 15"/>
                <a:gd name="T92" fmla="*/ 2 w 17"/>
                <a:gd name="T93" fmla="*/ 13 h 15"/>
                <a:gd name="T94" fmla="*/ 2 w 17"/>
                <a:gd name="T95" fmla="*/ 12 h 15"/>
                <a:gd name="T96" fmla="*/ 2 w 17"/>
                <a:gd name="T97" fmla="*/ 11 h 15"/>
                <a:gd name="T98" fmla="*/ 3 w 17"/>
                <a:gd name="T99" fmla="*/ 10 h 15"/>
                <a:gd name="T100" fmla="*/ 4 w 17"/>
                <a:gd name="T101" fmla="*/ 9 h 15"/>
                <a:gd name="T102" fmla="*/ 5 w 17"/>
                <a:gd name="T103" fmla="*/ 9 h 15"/>
                <a:gd name="T104" fmla="*/ 5 w 17"/>
                <a:gd name="T105" fmla="*/ 8 h 15"/>
                <a:gd name="T106" fmla="*/ 12 w 17"/>
                <a:gd name="T107" fmla="*/ 3 h 15"/>
                <a:gd name="T108" fmla="*/ 17 w 17"/>
                <a:gd name="T10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15">
                  <a:moveTo>
                    <a:pt x="17" y="0"/>
                  </a:moveTo>
                  <a:lnTo>
                    <a:pt x="15" y="1"/>
                  </a:lnTo>
                  <a:lnTo>
                    <a:pt x="14" y="1"/>
                  </a:lnTo>
                  <a:lnTo>
                    <a:pt x="13" y="2"/>
                  </a:lnTo>
                  <a:lnTo>
                    <a:pt x="12" y="2"/>
                  </a:lnTo>
                  <a:lnTo>
                    <a:pt x="11" y="2"/>
                  </a:lnTo>
                  <a:lnTo>
                    <a:pt x="10" y="3"/>
                  </a:lnTo>
                  <a:lnTo>
                    <a:pt x="9" y="3"/>
                  </a:lnTo>
                  <a:lnTo>
                    <a:pt x="8" y="3"/>
                  </a:lnTo>
                  <a:lnTo>
                    <a:pt x="6" y="4"/>
                  </a:lnTo>
                  <a:lnTo>
                    <a:pt x="6" y="4"/>
                  </a:lnTo>
                  <a:lnTo>
                    <a:pt x="4" y="5"/>
                  </a:lnTo>
                  <a:lnTo>
                    <a:pt x="4" y="5"/>
                  </a:lnTo>
                  <a:lnTo>
                    <a:pt x="3" y="7"/>
                  </a:lnTo>
                  <a:lnTo>
                    <a:pt x="2" y="8"/>
                  </a:lnTo>
                  <a:lnTo>
                    <a:pt x="1" y="9"/>
                  </a:lnTo>
                  <a:lnTo>
                    <a:pt x="1" y="10"/>
                  </a:lnTo>
                  <a:lnTo>
                    <a:pt x="0" y="11"/>
                  </a:lnTo>
                  <a:lnTo>
                    <a:pt x="0" y="12"/>
                  </a:lnTo>
                  <a:lnTo>
                    <a:pt x="0" y="13"/>
                  </a:lnTo>
                  <a:lnTo>
                    <a:pt x="1" y="14"/>
                  </a:lnTo>
                  <a:lnTo>
                    <a:pt x="2" y="15"/>
                  </a:lnTo>
                  <a:lnTo>
                    <a:pt x="3" y="15"/>
                  </a:lnTo>
                  <a:lnTo>
                    <a:pt x="4" y="15"/>
                  </a:lnTo>
                  <a:lnTo>
                    <a:pt x="4" y="15"/>
                  </a:lnTo>
                  <a:lnTo>
                    <a:pt x="5" y="15"/>
                  </a:lnTo>
                  <a:lnTo>
                    <a:pt x="6" y="15"/>
                  </a:lnTo>
                  <a:lnTo>
                    <a:pt x="8" y="14"/>
                  </a:lnTo>
                  <a:lnTo>
                    <a:pt x="9" y="13"/>
                  </a:lnTo>
                  <a:lnTo>
                    <a:pt x="9" y="12"/>
                  </a:lnTo>
                  <a:lnTo>
                    <a:pt x="10" y="10"/>
                  </a:lnTo>
                  <a:lnTo>
                    <a:pt x="11" y="9"/>
                  </a:lnTo>
                  <a:lnTo>
                    <a:pt x="12" y="8"/>
                  </a:lnTo>
                  <a:lnTo>
                    <a:pt x="12" y="7"/>
                  </a:lnTo>
                  <a:lnTo>
                    <a:pt x="13" y="7"/>
                  </a:lnTo>
                  <a:lnTo>
                    <a:pt x="14" y="6"/>
                  </a:lnTo>
                  <a:lnTo>
                    <a:pt x="14" y="5"/>
                  </a:lnTo>
                  <a:lnTo>
                    <a:pt x="15" y="5"/>
                  </a:lnTo>
                  <a:lnTo>
                    <a:pt x="14" y="4"/>
                  </a:lnTo>
                  <a:lnTo>
                    <a:pt x="14" y="4"/>
                  </a:lnTo>
                  <a:lnTo>
                    <a:pt x="13" y="5"/>
                  </a:lnTo>
                  <a:lnTo>
                    <a:pt x="12" y="5"/>
                  </a:lnTo>
                  <a:lnTo>
                    <a:pt x="6" y="13"/>
                  </a:lnTo>
                  <a:lnTo>
                    <a:pt x="5" y="13"/>
                  </a:lnTo>
                  <a:lnTo>
                    <a:pt x="4" y="14"/>
                  </a:lnTo>
                  <a:lnTo>
                    <a:pt x="3" y="14"/>
                  </a:lnTo>
                  <a:lnTo>
                    <a:pt x="2" y="13"/>
                  </a:lnTo>
                  <a:lnTo>
                    <a:pt x="2" y="12"/>
                  </a:lnTo>
                  <a:lnTo>
                    <a:pt x="2" y="11"/>
                  </a:lnTo>
                  <a:lnTo>
                    <a:pt x="3" y="10"/>
                  </a:lnTo>
                  <a:lnTo>
                    <a:pt x="4" y="9"/>
                  </a:lnTo>
                  <a:lnTo>
                    <a:pt x="5" y="9"/>
                  </a:lnTo>
                  <a:lnTo>
                    <a:pt x="5" y="8"/>
                  </a:lnTo>
                  <a:lnTo>
                    <a:pt x="12" y="3"/>
                  </a:lnTo>
                  <a:lnTo>
                    <a:pt x="1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100" name="Oval 65"/>
            <p:cNvSpPr>
              <a:spLocks noChangeArrowheads="1"/>
            </p:cNvSpPr>
            <p:nvPr/>
          </p:nvSpPr>
          <p:spPr bwMode="auto">
            <a:xfrm>
              <a:off x="4414838" y="2878698"/>
              <a:ext cx="444500" cy="41275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101" name="Group 101"/>
            <p:cNvGrpSpPr>
              <a:grpSpLocks/>
            </p:cNvGrpSpPr>
            <p:nvPr/>
          </p:nvGrpSpPr>
          <p:grpSpPr bwMode="auto">
            <a:xfrm>
              <a:off x="4424365" y="2892986"/>
              <a:ext cx="423863" cy="387350"/>
              <a:chOff x="2787" y="1780"/>
              <a:chExt cx="267" cy="244"/>
            </a:xfrm>
          </p:grpSpPr>
          <p:sp>
            <p:nvSpPr>
              <p:cNvPr id="5835" name="Oval 66"/>
              <p:cNvSpPr>
                <a:spLocks noChangeArrowheads="1"/>
              </p:cNvSpPr>
              <p:nvPr/>
            </p:nvSpPr>
            <p:spPr bwMode="auto">
              <a:xfrm>
                <a:off x="2787" y="1780"/>
                <a:ext cx="267" cy="244"/>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36" name="Freeform 67"/>
              <p:cNvSpPr>
                <a:spLocks/>
              </p:cNvSpPr>
              <p:nvPr/>
            </p:nvSpPr>
            <p:spPr bwMode="auto">
              <a:xfrm>
                <a:off x="2808" y="1807"/>
                <a:ext cx="82" cy="155"/>
              </a:xfrm>
              <a:custGeom>
                <a:avLst/>
                <a:gdLst>
                  <a:gd name="T0" fmla="*/ 80 w 82"/>
                  <a:gd name="T1" fmla="*/ 4 h 155"/>
                  <a:gd name="T2" fmla="*/ 75 w 82"/>
                  <a:gd name="T3" fmla="*/ 2 h 155"/>
                  <a:gd name="T4" fmla="*/ 71 w 82"/>
                  <a:gd name="T5" fmla="*/ 1 h 155"/>
                  <a:gd name="T6" fmla="*/ 65 w 82"/>
                  <a:gd name="T7" fmla="*/ 0 h 155"/>
                  <a:gd name="T8" fmla="*/ 59 w 82"/>
                  <a:gd name="T9" fmla="*/ 0 h 155"/>
                  <a:gd name="T10" fmla="*/ 52 w 82"/>
                  <a:gd name="T11" fmla="*/ 1 h 155"/>
                  <a:gd name="T12" fmla="*/ 45 w 82"/>
                  <a:gd name="T13" fmla="*/ 3 h 155"/>
                  <a:gd name="T14" fmla="*/ 38 w 82"/>
                  <a:gd name="T15" fmla="*/ 6 h 155"/>
                  <a:gd name="T16" fmla="*/ 31 w 82"/>
                  <a:gd name="T17" fmla="*/ 11 h 155"/>
                  <a:gd name="T18" fmla="*/ 24 w 82"/>
                  <a:gd name="T19" fmla="*/ 18 h 155"/>
                  <a:gd name="T20" fmla="*/ 18 w 82"/>
                  <a:gd name="T21" fmla="*/ 26 h 155"/>
                  <a:gd name="T22" fmla="*/ 14 w 82"/>
                  <a:gd name="T23" fmla="*/ 33 h 155"/>
                  <a:gd name="T24" fmla="*/ 10 w 82"/>
                  <a:gd name="T25" fmla="*/ 40 h 155"/>
                  <a:gd name="T26" fmla="*/ 6 w 82"/>
                  <a:gd name="T27" fmla="*/ 48 h 155"/>
                  <a:gd name="T28" fmla="*/ 4 w 82"/>
                  <a:gd name="T29" fmla="*/ 55 h 155"/>
                  <a:gd name="T30" fmla="*/ 2 w 82"/>
                  <a:gd name="T31" fmla="*/ 61 h 155"/>
                  <a:gd name="T32" fmla="*/ 1 w 82"/>
                  <a:gd name="T33" fmla="*/ 68 h 155"/>
                  <a:gd name="T34" fmla="*/ 1 w 82"/>
                  <a:gd name="T35" fmla="*/ 74 h 155"/>
                  <a:gd name="T36" fmla="*/ 0 w 82"/>
                  <a:gd name="T37" fmla="*/ 79 h 155"/>
                  <a:gd name="T38" fmla="*/ 0 w 82"/>
                  <a:gd name="T39" fmla="*/ 84 h 155"/>
                  <a:gd name="T40" fmla="*/ 1 w 82"/>
                  <a:gd name="T41" fmla="*/ 89 h 155"/>
                  <a:gd name="T42" fmla="*/ 2 w 82"/>
                  <a:gd name="T43" fmla="*/ 95 h 155"/>
                  <a:gd name="T44" fmla="*/ 3 w 82"/>
                  <a:gd name="T45" fmla="*/ 101 h 155"/>
                  <a:gd name="T46" fmla="*/ 6 w 82"/>
                  <a:gd name="T47" fmla="*/ 109 h 155"/>
                  <a:gd name="T48" fmla="*/ 9 w 82"/>
                  <a:gd name="T49" fmla="*/ 116 h 155"/>
                  <a:gd name="T50" fmla="*/ 13 w 82"/>
                  <a:gd name="T51" fmla="*/ 123 h 155"/>
                  <a:gd name="T52" fmla="*/ 17 w 82"/>
                  <a:gd name="T53" fmla="*/ 131 h 155"/>
                  <a:gd name="T54" fmla="*/ 23 w 82"/>
                  <a:gd name="T55" fmla="*/ 137 h 155"/>
                  <a:gd name="T56" fmla="*/ 29 w 82"/>
                  <a:gd name="T57" fmla="*/ 143 h 155"/>
                  <a:gd name="T58" fmla="*/ 36 w 82"/>
                  <a:gd name="T59" fmla="*/ 147 h 155"/>
                  <a:gd name="T60" fmla="*/ 43 w 82"/>
                  <a:gd name="T61" fmla="*/ 150 h 155"/>
                  <a:gd name="T62" fmla="*/ 51 w 82"/>
                  <a:gd name="T63" fmla="*/ 152 h 155"/>
                  <a:gd name="T64" fmla="*/ 57 w 82"/>
                  <a:gd name="T65" fmla="*/ 153 h 155"/>
                  <a:gd name="T66" fmla="*/ 63 w 82"/>
                  <a:gd name="T67" fmla="*/ 154 h 155"/>
                  <a:gd name="T68" fmla="*/ 68 w 82"/>
                  <a:gd name="T69" fmla="*/ 155 h 155"/>
                  <a:gd name="T70" fmla="*/ 73 w 82"/>
                  <a:gd name="T71" fmla="*/ 155 h 155"/>
                  <a:gd name="T72" fmla="*/ 79 w 82"/>
                  <a:gd name="T73" fmla="*/ 154 h 155"/>
                  <a:gd name="T74" fmla="*/ 63 w 82"/>
                  <a:gd name="T75" fmla="*/ 116 h 155"/>
                  <a:gd name="T76" fmla="*/ 60 w 82"/>
                  <a:gd name="T77" fmla="*/ 117 h 155"/>
                  <a:gd name="T78" fmla="*/ 56 w 82"/>
                  <a:gd name="T79" fmla="*/ 117 h 155"/>
                  <a:gd name="T80" fmla="*/ 51 w 82"/>
                  <a:gd name="T81" fmla="*/ 116 h 155"/>
                  <a:gd name="T82" fmla="*/ 47 w 82"/>
                  <a:gd name="T83" fmla="*/ 115 h 155"/>
                  <a:gd name="T84" fmla="*/ 44 w 82"/>
                  <a:gd name="T85" fmla="*/ 111 h 155"/>
                  <a:gd name="T86" fmla="*/ 43 w 82"/>
                  <a:gd name="T87" fmla="*/ 107 h 155"/>
                  <a:gd name="T88" fmla="*/ 43 w 82"/>
                  <a:gd name="T89" fmla="*/ 101 h 155"/>
                  <a:gd name="T90" fmla="*/ 42 w 82"/>
                  <a:gd name="T91" fmla="*/ 93 h 155"/>
                  <a:gd name="T92" fmla="*/ 41 w 82"/>
                  <a:gd name="T93" fmla="*/ 85 h 155"/>
                  <a:gd name="T94" fmla="*/ 41 w 82"/>
                  <a:gd name="T95" fmla="*/ 77 h 155"/>
                  <a:gd name="T96" fmla="*/ 40 w 82"/>
                  <a:gd name="T97" fmla="*/ 69 h 155"/>
                  <a:gd name="T98" fmla="*/ 40 w 82"/>
                  <a:gd name="T99" fmla="*/ 61 h 155"/>
                  <a:gd name="T100" fmla="*/ 41 w 82"/>
                  <a:gd name="T101" fmla="*/ 55 h 155"/>
                  <a:gd name="T102" fmla="*/ 41 w 82"/>
                  <a:gd name="T103" fmla="*/ 51 h 155"/>
                  <a:gd name="T104" fmla="*/ 44 w 82"/>
                  <a:gd name="T105" fmla="*/ 47 h 155"/>
                  <a:gd name="T106" fmla="*/ 50 w 82"/>
                  <a:gd name="T107" fmla="*/ 44 h 155"/>
                  <a:gd name="T108" fmla="*/ 55 w 82"/>
                  <a:gd name="T109" fmla="*/ 4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155">
                    <a:moveTo>
                      <a:pt x="82" y="5"/>
                    </a:moveTo>
                    <a:lnTo>
                      <a:pt x="82" y="5"/>
                    </a:lnTo>
                    <a:lnTo>
                      <a:pt x="82" y="5"/>
                    </a:lnTo>
                    <a:lnTo>
                      <a:pt x="82" y="5"/>
                    </a:lnTo>
                    <a:lnTo>
                      <a:pt x="81" y="5"/>
                    </a:lnTo>
                    <a:lnTo>
                      <a:pt x="80" y="4"/>
                    </a:lnTo>
                    <a:lnTo>
                      <a:pt x="79" y="4"/>
                    </a:lnTo>
                    <a:lnTo>
                      <a:pt x="78" y="4"/>
                    </a:lnTo>
                    <a:lnTo>
                      <a:pt x="77" y="3"/>
                    </a:lnTo>
                    <a:lnTo>
                      <a:pt x="77" y="3"/>
                    </a:lnTo>
                    <a:lnTo>
                      <a:pt x="76" y="3"/>
                    </a:lnTo>
                    <a:lnTo>
                      <a:pt x="75" y="2"/>
                    </a:lnTo>
                    <a:lnTo>
                      <a:pt x="75" y="2"/>
                    </a:lnTo>
                    <a:lnTo>
                      <a:pt x="74" y="2"/>
                    </a:lnTo>
                    <a:lnTo>
                      <a:pt x="73" y="2"/>
                    </a:lnTo>
                    <a:lnTo>
                      <a:pt x="72" y="2"/>
                    </a:lnTo>
                    <a:lnTo>
                      <a:pt x="72" y="1"/>
                    </a:lnTo>
                    <a:lnTo>
                      <a:pt x="71" y="1"/>
                    </a:lnTo>
                    <a:lnTo>
                      <a:pt x="70" y="1"/>
                    </a:lnTo>
                    <a:lnTo>
                      <a:pt x="69" y="1"/>
                    </a:lnTo>
                    <a:lnTo>
                      <a:pt x="68" y="1"/>
                    </a:lnTo>
                    <a:lnTo>
                      <a:pt x="67" y="0"/>
                    </a:lnTo>
                    <a:lnTo>
                      <a:pt x="66" y="0"/>
                    </a:lnTo>
                    <a:lnTo>
                      <a:pt x="65" y="0"/>
                    </a:lnTo>
                    <a:lnTo>
                      <a:pt x="64" y="0"/>
                    </a:lnTo>
                    <a:lnTo>
                      <a:pt x="63" y="0"/>
                    </a:lnTo>
                    <a:lnTo>
                      <a:pt x="62" y="0"/>
                    </a:lnTo>
                    <a:lnTo>
                      <a:pt x="61" y="0"/>
                    </a:lnTo>
                    <a:lnTo>
                      <a:pt x="60" y="0"/>
                    </a:lnTo>
                    <a:lnTo>
                      <a:pt x="59" y="0"/>
                    </a:lnTo>
                    <a:lnTo>
                      <a:pt x="58" y="0"/>
                    </a:lnTo>
                    <a:lnTo>
                      <a:pt x="57" y="0"/>
                    </a:lnTo>
                    <a:lnTo>
                      <a:pt x="56" y="0"/>
                    </a:lnTo>
                    <a:lnTo>
                      <a:pt x="55" y="0"/>
                    </a:lnTo>
                    <a:lnTo>
                      <a:pt x="54" y="0"/>
                    </a:lnTo>
                    <a:lnTo>
                      <a:pt x="52" y="1"/>
                    </a:lnTo>
                    <a:lnTo>
                      <a:pt x="51" y="1"/>
                    </a:lnTo>
                    <a:lnTo>
                      <a:pt x="50" y="1"/>
                    </a:lnTo>
                    <a:lnTo>
                      <a:pt x="49" y="2"/>
                    </a:lnTo>
                    <a:lnTo>
                      <a:pt x="48" y="2"/>
                    </a:lnTo>
                    <a:lnTo>
                      <a:pt x="47" y="2"/>
                    </a:lnTo>
                    <a:lnTo>
                      <a:pt x="45" y="3"/>
                    </a:lnTo>
                    <a:lnTo>
                      <a:pt x="44" y="3"/>
                    </a:lnTo>
                    <a:lnTo>
                      <a:pt x="43" y="4"/>
                    </a:lnTo>
                    <a:lnTo>
                      <a:pt x="42" y="4"/>
                    </a:lnTo>
                    <a:lnTo>
                      <a:pt x="41" y="5"/>
                    </a:lnTo>
                    <a:lnTo>
                      <a:pt x="39" y="5"/>
                    </a:lnTo>
                    <a:lnTo>
                      <a:pt x="38" y="6"/>
                    </a:lnTo>
                    <a:lnTo>
                      <a:pt x="37" y="7"/>
                    </a:lnTo>
                    <a:lnTo>
                      <a:pt x="36" y="7"/>
                    </a:lnTo>
                    <a:lnTo>
                      <a:pt x="35" y="8"/>
                    </a:lnTo>
                    <a:lnTo>
                      <a:pt x="33" y="9"/>
                    </a:lnTo>
                    <a:lnTo>
                      <a:pt x="32" y="10"/>
                    </a:lnTo>
                    <a:lnTo>
                      <a:pt x="31" y="11"/>
                    </a:lnTo>
                    <a:lnTo>
                      <a:pt x="30" y="12"/>
                    </a:lnTo>
                    <a:lnTo>
                      <a:pt x="29" y="13"/>
                    </a:lnTo>
                    <a:lnTo>
                      <a:pt x="28" y="15"/>
                    </a:lnTo>
                    <a:lnTo>
                      <a:pt x="26" y="16"/>
                    </a:lnTo>
                    <a:lnTo>
                      <a:pt x="25" y="17"/>
                    </a:lnTo>
                    <a:lnTo>
                      <a:pt x="24" y="18"/>
                    </a:lnTo>
                    <a:lnTo>
                      <a:pt x="23" y="20"/>
                    </a:lnTo>
                    <a:lnTo>
                      <a:pt x="22" y="21"/>
                    </a:lnTo>
                    <a:lnTo>
                      <a:pt x="21" y="22"/>
                    </a:lnTo>
                    <a:lnTo>
                      <a:pt x="20" y="23"/>
                    </a:lnTo>
                    <a:lnTo>
                      <a:pt x="19" y="24"/>
                    </a:lnTo>
                    <a:lnTo>
                      <a:pt x="18" y="26"/>
                    </a:lnTo>
                    <a:lnTo>
                      <a:pt x="17" y="27"/>
                    </a:lnTo>
                    <a:lnTo>
                      <a:pt x="17" y="28"/>
                    </a:lnTo>
                    <a:lnTo>
                      <a:pt x="16" y="29"/>
                    </a:lnTo>
                    <a:lnTo>
                      <a:pt x="15" y="31"/>
                    </a:lnTo>
                    <a:lnTo>
                      <a:pt x="14" y="32"/>
                    </a:lnTo>
                    <a:lnTo>
                      <a:pt x="14" y="33"/>
                    </a:lnTo>
                    <a:lnTo>
                      <a:pt x="13" y="34"/>
                    </a:lnTo>
                    <a:lnTo>
                      <a:pt x="12" y="35"/>
                    </a:lnTo>
                    <a:lnTo>
                      <a:pt x="11" y="37"/>
                    </a:lnTo>
                    <a:lnTo>
                      <a:pt x="11" y="38"/>
                    </a:lnTo>
                    <a:lnTo>
                      <a:pt x="10" y="39"/>
                    </a:lnTo>
                    <a:lnTo>
                      <a:pt x="10" y="40"/>
                    </a:lnTo>
                    <a:lnTo>
                      <a:pt x="9" y="42"/>
                    </a:lnTo>
                    <a:lnTo>
                      <a:pt x="8" y="43"/>
                    </a:lnTo>
                    <a:lnTo>
                      <a:pt x="8" y="44"/>
                    </a:lnTo>
                    <a:lnTo>
                      <a:pt x="7" y="45"/>
                    </a:lnTo>
                    <a:lnTo>
                      <a:pt x="7" y="46"/>
                    </a:lnTo>
                    <a:lnTo>
                      <a:pt x="6" y="48"/>
                    </a:lnTo>
                    <a:lnTo>
                      <a:pt x="6" y="49"/>
                    </a:lnTo>
                    <a:lnTo>
                      <a:pt x="6" y="50"/>
                    </a:lnTo>
                    <a:lnTo>
                      <a:pt x="5" y="51"/>
                    </a:lnTo>
                    <a:lnTo>
                      <a:pt x="5" y="52"/>
                    </a:lnTo>
                    <a:lnTo>
                      <a:pt x="5" y="54"/>
                    </a:lnTo>
                    <a:lnTo>
                      <a:pt x="4" y="55"/>
                    </a:lnTo>
                    <a:lnTo>
                      <a:pt x="4" y="56"/>
                    </a:lnTo>
                    <a:lnTo>
                      <a:pt x="4" y="57"/>
                    </a:lnTo>
                    <a:lnTo>
                      <a:pt x="3" y="58"/>
                    </a:lnTo>
                    <a:lnTo>
                      <a:pt x="3" y="59"/>
                    </a:lnTo>
                    <a:lnTo>
                      <a:pt x="3" y="60"/>
                    </a:lnTo>
                    <a:lnTo>
                      <a:pt x="2" y="61"/>
                    </a:lnTo>
                    <a:lnTo>
                      <a:pt x="2" y="63"/>
                    </a:lnTo>
                    <a:lnTo>
                      <a:pt x="2" y="64"/>
                    </a:lnTo>
                    <a:lnTo>
                      <a:pt x="2" y="65"/>
                    </a:lnTo>
                    <a:lnTo>
                      <a:pt x="2" y="66"/>
                    </a:lnTo>
                    <a:lnTo>
                      <a:pt x="2" y="67"/>
                    </a:lnTo>
                    <a:lnTo>
                      <a:pt x="1" y="68"/>
                    </a:lnTo>
                    <a:lnTo>
                      <a:pt x="1" y="69"/>
                    </a:lnTo>
                    <a:lnTo>
                      <a:pt x="1" y="70"/>
                    </a:lnTo>
                    <a:lnTo>
                      <a:pt x="1" y="71"/>
                    </a:lnTo>
                    <a:lnTo>
                      <a:pt x="1" y="72"/>
                    </a:lnTo>
                    <a:lnTo>
                      <a:pt x="1" y="73"/>
                    </a:lnTo>
                    <a:lnTo>
                      <a:pt x="1" y="74"/>
                    </a:lnTo>
                    <a:lnTo>
                      <a:pt x="1" y="75"/>
                    </a:lnTo>
                    <a:lnTo>
                      <a:pt x="0" y="76"/>
                    </a:lnTo>
                    <a:lnTo>
                      <a:pt x="0" y="77"/>
                    </a:lnTo>
                    <a:lnTo>
                      <a:pt x="0" y="77"/>
                    </a:lnTo>
                    <a:lnTo>
                      <a:pt x="0" y="78"/>
                    </a:lnTo>
                    <a:lnTo>
                      <a:pt x="0" y="79"/>
                    </a:lnTo>
                    <a:lnTo>
                      <a:pt x="0" y="80"/>
                    </a:lnTo>
                    <a:lnTo>
                      <a:pt x="0" y="81"/>
                    </a:lnTo>
                    <a:lnTo>
                      <a:pt x="0" y="82"/>
                    </a:lnTo>
                    <a:lnTo>
                      <a:pt x="0" y="83"/>
                    </a:lnTo>
                    <a:lnTo>
                      <a:pt x="0" y="83"/>
                    </a:lnTo>
                    <a:lnTo>
                      <a:pt x="0" y="84"/>
                    </a:lnTo>
                    <a:lnTo>
                      <a:pt x="0" y="85"/>
                    </a:lnTo>
                    <a:lnTo>
                      <a:pt x="0" y="85"/>
                    </a:lnTo>
                    <a:lnTo>
                      <a:pt x="0" y="86"/>
                    </a:lnTo>
                    <a:lnTo>
                      <a:pt x="0" y="87"/>
                    </a:lnTo>
                    <a:lnTo>
                      <a:pt x="1" y="88"/>
                    </a:lnTo>
                    <a:lnTo>
                      <a:pt x="1" y="89"/>
                    </a:lnTo>
                    <a:lnTo>
                      <a:pt x="1" y="90"/>
                    </a:lnTo>
                    <a:lnTo>
                      <a:pt x="1" y="91"/>
                    </a:lnTo>
                    <a:lnTo>
                      <a:pt x="1" y="92"/>
                    </a:lnTo>
                    <a:lnTo>
                      <a:pt x="1" y="93"/>
                    </a:lnTo>
                    <a:lnTo>
                      <a:pt x="1" y="94"/>
                    </a:lnTo>
                    <a:lnTo>
                      <a:pt x="2" y="95"/>
                    </a:lnTo>
                    <a:lnTo>
                      <a:pt x="2" y="96"/>
                    </a:lnTo>
                    <a:lnTo>
                      <a:pt x="2" y="97"/>
                    </a:lnTo>
                    <a:lnTo>
                      <a:pt x="2" y="98"/>
                    </a:lnTo>
                    <a:lnTo>
                      <a:pt x="3" y="99"/>
                    </a:lnTo>
                    <a:lnTo>
                      <a:pt x="3" y="100"/>
                    </a:lnTo>
                    <a:lnTo>
                      <a:pt x="3" y="101"/>
                    </a:lnTo>
                    <a:lnTo>
                      <a:pt x="4" y="103"/>
                    </a:lnTo>
                    <a:lnTo>
                      <a:pt x="4" y="104"/>
                    </a:lnTo>
                    <a:lnTo>
                      <a:pt x="4" y="105"/>
                    </a:lnTo>
                    <a:lnTo>
                      <a:pt x="5" y="106"/>
                    </a:lnTo>
                    <a:lnTo>
                      <a:pt x="5" y="107"/>
                    </a:lnTo>
                    <a:lnTo>
                      <a:pt x="6" y="109"/>
                    </a:lnTo>
                    <a:lnTo>
                      <a:pt x="6" y="110"/>
                    </a:lnTo>
                    <a:lnTo>
                      <a:pt x="7" y="111"/>
                    </a:lnTo>
                    <a:lnTo>
                      <a:pt x="7" y="112"/>
                    </a:lnTo>
                    <a:lnTo>
                      <a:pt x="8" y="114"/>
                    </a:lnTo>
                    <a:lnTo>
                      <a:pt x="8" y="115"/>
                    </a:lnTo>
                    <a:lnTo>
                      <a:pt x="9" y="116"/>
                    </a:lnTo>
                    <a:lnTo>
                      <a:pt x="10" y="117"/>
                    </a:lnTo>
                    <a:lnTo>
                      <a:pt x="10" y="119"/>
                    </a:lnTo>
                    <a:lnTo>
                      <a:pt x="11" y="120"/>
                    </a:lnTo>
                    <a:lnTo>
                      <a:pt x="12" y="121"/>
                    </a:lnTo>
                    <a:lnTo>
                      <a:pt x="12" y="122"/>
                    </a:lnTo>
                    <a:lnTo>
                      <a:pt x="13" y="123"/>
                    </a:lnTo>
                    <a:lnTo>
                      <a:pt x="14" y="125"/>
                    </a:lnTo>
                    <a:lnTo>
                      <a:pt x="14" y="126"/>
                    </a:lnTo>
                    <a:lnTo>
                      <a:pt x="15" y="127"/>
                    </a:lnTo>
                    <a:lnTo>
                      <a:pt x="16" y="128"/>
                    </a:lnTo>
                    <a:lnTo>
                      <a:pt x="17" y="129"/>
                    </a:lnTo>
                    <a:lnTo>
                      <a:pt x="17" y="131"/>
                    </a:lnTo>
                    <a:lnTo>
                      <a:pt x="18" y="132"/>
                    </a:lnTo>
                    <a:lnTo>
                      <a:pt x="19" y="133"/>
                    </a:lnTo>
                    <a:lnTo>
                      <a:pt x="20" y="134"/>
                    </a:lnTo>
                    <a:lnTo>
                      <a:pt x="21" y="135"/>
                    </a:lnTo>
                    <a:lnTo>
                      <a:pt x="22" y="136"/>
                    </a:lnTo>
                    <a:lnTo>
                      <a:pt x="23" y="137"/>
                    </a:lnTo>
                    <a:lnTo>
                      <a:pt x="24" y="138"/>
                    </a:lnTo>
                    <a:lnTo>
                      <a:pt x="25" y="139"/>
                    </a:lnTo>
                    <a:lnTo>
                      <a:pt x="26" y="140"/>
                    </a:lnTo>
                    <a:lnTo>
                      <a:pt x="27" y="141"/>
                    </a:lnTo>
                    <a:lnTo>
                      <a:pt x="28" y="142"/>
                    </a:lnTo>
                    <a:lnTo>
                      <a:pt x="29" y="143"/>
                    </a:lnTo>
                    <a:lnTo>
                      <a:pt x="30" y="143"/>
                    </a:lnTo>
                    <a:lnTo>
                      <a:pt x="31" y="144"/>
                    </a:lnTo>
                    <a:lnTo>
                      <a:pt x="33" y="145"/>
                    </a:lnTo>
                    <a:lnTo>
                      <a:pt x="34" y="146"/>
                    </a:lnTo>
                    <a:lnTo>
                      <a:pt x="35" y="146"/>
                    </a:lnTo>
                    <a:lnTo>
                      <a:pt x="36" y="147"/>
                    </a:lnTo>
                    <a:lnTo>
                      <a:pt x="37" y="148"/>
                    </a:lnTo>
                    <a:lnTo>
                      <a:pt x="38" y="148"/>
                    </a:lnTo>
                    <a:lnTo>
                      <a:pt x="40" y="149"/>
                    </a:lnTo>
                    <a:lnTo>
                      <a:pt x="41" y="149"/>
                    </a:lnTo>
                    <a:lnTo>
                      <a:pt x="42" y="150"/>
                    </a:lnTo>
                    <a:lnTo>
                      <a:pt x="43" y="150"/>
                    </a:lnTo>
                    <a:lnTo>
                      <a:pt x="45" y="150"/>
                    </a:lnTo>
                    <a:lnTo>
                      <a:pt x="46" y="151"/>
                    </a:lnTo>
                    <a:lnTo>
                      <a:pt x="47" y="151"/>
                    </a:lnTo>
                    <a:lnTo>
                      <a:pt x="48" y="151"/>
                    </a:lnTo>
                    <a:lnTo>
                      <a:pt x="50" y="152"/>
                    </a:lnTo>
                    <a:lnTo>
                      <a:pt x="51" y="152"/>
                    </a:lnTo>
                    <a:lnTo>
                      <a:pt x="52" y="152"/>
                    </a:lnTo>
                    <a:lnTo>
                      <a:pt x="53" y="152"/>
                    </a:lnTo>
                    <a:lnTo>
                      <a:pt x="54" y="153"/>
                    </a:lnTo>
                    <a:lnTo>
                      <a:pt x="55" y="153"/>
                    </a:lnTo>
                    <a:lnTo>
                      <a:pt x="56" y="153"/>
                    </a:lnTo>
                    <a:lnTo>
                      <a:pt x="57" y="153"/>
                    </a:lnTo>
                    <a:lnTo>
                      <a:pt x="58" y="153"/>
                    </a:lnTo>
                    <a:lnTo>
                      <a:pt x="59" y="154"/>
                    </a:lnTo>
                    <a:lnTo>
                      <a:pt x="60" y="154"/>
                    </a:lnTo>
                    <a:lnTo>
                      <a:pt x="61" y="154"/>
                    </a:lnTo>
                    <a:lnTo>
                      <a:pt x="62" y="154"/>
                    </a:lnTo>
                    <a:lnTo>
                      <a:pt x="63" y="154"/>
                    </a:lnTo>
                    <a:lnTo>
                      <a:pt x="64" y="154"/>
                    </a:lnTo>
                    <a:lnTo>
                      <a:pt x="64" y="154"/>
                    </a:lnTo>
                    <a:lnTo>
                      <a:pt x="65" y="154"/>
                    </a:lnTo>
                    <a:lnTo>
                      <a:pt x="66" y="155"/>
                    </a:lnTo>
                    <a:lnTo>
                      <a:pt x="67" y="155"/>
                    </a:lnTo>
                    <a:lnTo>
                      <a:pt x="68" y="155"/>
                    </a:lnTo>
                    <a:lnTo>
                      <a:pt x="68" y="155"/>
                    </a:lnTo>
                    <a:lnTo>
                      <a:pt x="69" y="155"/>
                    </a:lnTo>
                    <a:lnTo>
                      <a:pt x="70" y="155"/>
                    </a:lnTo>
                    <a:lnTo>
                      <a:pt x="71" y="155"/>
                    </a:lnTo>
                    <a:lnTo>
                      <a:pt x="72" y="155"/>
                    </a:lnTo>
                    <a:lnTo>
                      <a:pt x="73" y="155"/>
                    </a:lnTo>
                    <a:lnTo>
                      <a:pt x="75" y="155"/>
                    </a:lnTo>
                    <a:lnTo>
                      <a:pt x="75" y="155"/>
                    </a:lnTo>
                    <a:lnTo>
                      <a:pt x="76" y="155"/>
                    </a:lnTo>
                    <a:lnTo>
                      <a:pt x="77" y="154"/>
                    </a:lnTo>
                    <a:lnTo>
                      <a:pt x="78" y="154"/>
                    </a:lnTo>
                    <a:lnTo>
                      <a:pt x="79" y="154"/>
                    </a:lnTo>
                    <a:lnTo>
                      <a:pt x="80" y="154"/>
                    </a:lnTo>
                    <a:lnTo>
                      <a:pt x="80" y="154"/>
                    </a:lnTo>
                    <a:lnTo>
                      <a:pt x="81" y="154"/>
                    </a:lnTo>
                    <a:lnTo>
                      <a:pt x="82" y="154"/>
                    </a:lnTo>
                    <a:lnTo>
                      <a:pt x="82" y="154"/>
                    </a:lnTo>
                    <a:lnTo>
                      <a:pt x="63" y="116"/>
                    </a:lnTo>
                    <a:lnTo>
                      <a:pt x="63" y="116"/>
                    </a:lnTo>
                    <a:lnTo>
                      <a:pt x="62" y="116"/>
                    </a:lnTo>
                    <a:lnTo>
                      <a:pt x="62" y="116"/>
                    </a:lnTo>
                    <a:lnTo>
                      <a:pt x="61" y="117"/>
                    </a:lnTo>
                    <a:lnTo>
                      <a:pt x="60" y="117"/>
                    </a:lnTo>
                    <a:lnTo>
                      <a:pt x="60" y="117"/>
                    </a:lnTo>
                    <a:lnTo>
                      <a:pt x="59" y="117"/>
                    </a:lnTo>
                    <a:lnTo>
                      <a:pt x="58" y="117"/>
                    </a:lnTo>
                    <a:lnTo>
                      <a:pt x="57" y="117"/>
                    </a:lnTo>
                    <a:lnTo>
                      <a:pt x="57" y="117"/>
                    </a:lnTo>
                    <a:lnTo>
                      <a:pt x="56" y="117"/>
                    </a:lnTo>
                    <a:lnTo>
                      <a:pt x="56" y="117"/>
                    </a:lnTo>
                    <a:lnTo>
                      <a:pt x="55" y="117"/>
                    </a:lnTo>
                    <a:lnTo>
                      <a:pt x="54" y="116"/>
                    </a:lnTo>
                    <a:lnTo>
                      <a:pt x="53" y="116"/>
                    </a:lnTo>
                    <a:lnTo>
                      <a:pt x="52" y="116"/>
                    </a:lnTo>
                    <a:lnTo>
                      <a:pt x="52" y="116"/>
                    </a:lnTo>
                    <a:lnTo>
                      <a:pt x="51" y="116"/>
                    </a:lnTo>
                    <a:lnTo>
                      <a:pt x="50" y="116"/>
                    </a:lnTo>
                    <a:lnTo>
                      <a:pt x="50" y="116"/>
                    </a:lnTo>
                    <a:lnTo>
                      <a:pt x="49" y="115"/>
                    </a:lnTo>
                    <a:lnTo>
                      <a:pt x="48" y="115"/>
                    </a:lnTo>
                    <a:lnTo>
                      <a:pt x="48" y="115"/>
                    </a:lnTo>
                    <a:lnTo>
                      <a:pt x="47" y="115"/>
                    </a:lnTo>
                    <a:lnTo>
                      <a:pt x="46" y="114"/>
                    </a:lnTo>
                    <a:lnTo>
                      <a:pt x="45" y="113"/>
                    </a:lnTo>
                    <a:lnTo>
                      <a:pt x="45" y="112"/>
                    </a:lnTo>
                    <a:lnTo>
                      <a:pt x="45" y="112"/>
                    </a:lnTo>
                    <a:lnTo>
                      <a:pt x="45" y="111"/>
                    </a:lnTo>
                    <a:lnTo>
                      <a:pt x="44" y="111"/>
                    </a:lnTo>
                    <a:lnTo>
                      <a:pt x="44" y="111"/>
                    </a:lnTo>
                    <a:lnTo>
                      <a:pt x="44" y="110"/>
                    </a:lnTo>
                    <a:lnTo>
                      <a:pt x="44" y="109"/>
                    </a:lnTo>
                    <a:lnTo>
                      <a:pt x="44" y="109"/>
                    </a:lnTo>
                    <a:lnTo>
                      <a:pt x="44" y="108"/>
                    </a:lnTo>
                    <a:lnTo>
                      <a:pt x="43" y="107"/>
                    </a:lnTo>
                    <a:lnTo>
                      <a:pt x="43" y="106"/>
                    </a:lnTo>
                    <a:lnTo>
                      <a:pt x="43" y="105"/>
                    </a:lnTo>
                    <a:lnTo>
                      <a:pt x="43" y="104"/>
                    </a:lnTo>
                    <a:lnTo>
                      <a:pt x="43" y="103"/>
                    </a:lnTo>
                    <a:lnTo>
                      <a:pt x="43" y="102"/>
                    </a:lnTo>
                    <a:lnTo>
                      <a:pt x="43" y="101"/>
                    </a:lnTo>
                    <a:lnTo>
                      <a:pt x="42" y="100"/>
                    </a:lnTo>
                    <a:lnTo>
                      <a:pt x="42" y="98"/>
                    </a:lnTo>
                    <a:lnTo>
                      <a:pt x="42" y="97"/>
                    </a:lnTo>
                    <a:lnTo>
                      <a:pt x="42" y="96"/>
                    </a:lnTo>
                    <a:lnTo>
                      <a:pt x="42" y="95"/>
                    </a:lnTo>
                    <a:lnTo>
                      <a:pt x="42" y="93"/>
                    </a:lnTo>
                    <a:lnTo>
                      <a:pt x="42" y="92"/>
                    </a:lnTo>
                    <a:lnTo>
                      <a:pt x="42" y="91"/>
                    </a:lnTo>
                    <a:lnTo>
                      <a:pt x="42" y="90"/>
                    </a:lnTo>
                    <a:lnTo>
                      <a:pt x="41" y="88"/>
                    </a:lnTo>
                    <a:lnTo>
                      <a:pt x="41" y="87"/>
                    </a:lnTo>
                    <a:lnTo>
                      <a:pt x="41" y="85"/>
                    </a:lnTo>
                    <a:lnTo>
                      <a:pt x="41" y="84"/>
                    </a:lnTo>
                    <a:lnTo>
                      <a:pt x="41" y="83"/>
                    </a:lnTo>
                    <a:lnTo>
                      <a:pt x="41" y="81"/>
                    </a:lnTo>
                    <a:lnTo>
                      <a:pt x="41" y="80"/>
                    </a:lnTo>
                    <a:lnTo>
                      <a:pt x="41" y="78"/>
                    </a:lnTo>
                    <a:lnTo>
                      <a:pt x="41" y="77"/>
                    </a:lnTo>
                    <a:lnTo>
                      <a:pt x="41" y="76"/>
                    </a:lnTo>
                    <a:lnTo>
                      <a:pt x="41" y="74"/>
                    </a:lnTo>
                    <a:lnTo>
                      <a:pt x="40" y="73"/>
                    </a:lnTo>
                    <a:lnTo>
                      <a:pt x="40" y="72"/>
                    </a:lnTo>
                    <a:lnTo>
                      <a:pt x="40" y="70"/>
                    </a:lnTo>
                    <a:lnTo>
                      <a:pt x="40" y="69"/>
                    </a:lnTo>
                    <a:lnTo>
                      <a:pt x="40" y="67"/>
                    </a:lnTo>
                    <a:lnTo>
                      <a:pt x="40" y="66"/>
                    </a:lnTo>
                    <a:lnTo>
                      <a:pt x="40" y="65"/>
                    </a:lnTo>
                    <a:lnTo>
                      <a:pt x="40" y="64"/>
                    </a:lnTo>
                    <a:lnTo>
                      <a:pt x="40" y="63"/>
                    </a:lnTo>
                    <a:lnTo>
                      <a:pt x="40" y="61"/>
                    </a:lnTo>
                    <a:lnTo>
                      <a:pt x="40" y="60"/>
                    </a:lnTo>
                    <a:lnTo>
                      <a:pt x="41" y="59"/>
                    </a:lnTo>
                    <a:lnTo>
                      <a:pt x="41" y="58"/>
                    </a:lnTo>
                    <a:lnTo>
                      <a:pt x="41" y="57"/>
                    </a:lnTo>
                    <a:lnTo>
                      <a:pt x="41" y="56"/>
                    </a:lnTo>
                    <a:lnTo>
                      <a:pt x="41" y="55"/>
                    </a:lnTo>
                    <a:lnTo>
                      <a:pt x="41" y="54"/>
                    </a:lnTo>
                    <a:lnTo>
                      <a:pt x="41" y="53"/>
                    </a:lnTo>
                    <a:lnTo>
                      <a:pt x="41" y="52"/>
                    </a:lnTo>
                    <a:lnTo>
                      <a:pt x="41" y="52"/>
                    </a:lnTo>
                    <a:lnTo>
                      <a:pt x="41" y="51"/>
                    </a:lnTo>
                    <a:lnTo>
                      <a:pt x="41" y="51"/>
                    </a:lnTo>
                    <a:lnTo>
                      <a:pt x="41" y="50"/>
                    </a:lnTo>
                    <a:lnTo>
                      <a:pt x="42" y="49"/>
                    </a:lnTo>
                    <a:lnTo>
                      <a:pt x="42" y="49"/>
                    </a:lnTo>
                    <a:lnTo>
                      <a:pt x="42" y="48"/>
                    </a:lnTo>
                    <a:lnTo>
                      <a:pt x="43" y="47"/>
                    </a:lnTo>
                    <a:lnTo>
                      <a:pt x="44" y="47"/>
                    </a:lnTo>
                    <a:lnTo>
                      <a:pt x="45" y="46"/>
                    </a:lnTo>
                    <a:lnTo>
                      <a:pt x="46" y="46"/>
                    </a:lnTo>
                    <a:lnTo>
                      <a:pt x="47" y="45"/>
                    </a:lnTo>
                    <a:lnTo>
                      <a:pt x="48" y="45"/>
                    </a:lnTo>
                    <a:lnTo>
                      <a:pt x="49" y="45"/>
                    </a:lnTo>
                    <a:lnTo>
                      <a:pt x="50" y="44"/>
                    </a:lnTo>
                    <a:lnTo>
                      <a:pt x="51" y="44"/>
                    </a:lnTo>
                    <a:lnTo>
                      <a:pt x="52" y="44"/>
                    </a:lnTo>
                    <a:lnTo>
                      <a:pt x="53" y="44"/>
                    </a:lnTo>
                    <a:lnTo>
                      <a:pt x="54" y="44"/>
                    </a:lnTo>
                    <a:lnTo>
                      <a:pt x="54" y="44"/>
                    </a:lnTo>
                    <a:lnTo>
                      <a:pt x="55" y="44"/>
                    </a:lnTo>
                    <a:lnTo>
                      <a:pt x="55" y="44"/>
                    </a:lnTo>
                    <a:lnTo>
                      <a:pt x="56" y="44"/>
                    </a:lnTo>
                    <a:lnTo>
                      <a:pt x="8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37" name="Freeform 68"/>
              <p:cNvSpPr>
                <a:spLocks/>
              </p:cNvSpPr>
              <p:nvPr/>
            </p:nvSpPr>
            <p:spPr bwMode="auto">
              <a:xfrm>
                <a:off x="2869" y="1814"/>
                <a:ext cx="35" cy="41"/>
              </a:xfrm>
              <a:custGeom>
                <a:avLst/>
                <a:gdLst>
                  <a:gd name="T0" fmla="*/ 0 w 35"/>
                  <a:gd name="T1" fmla="*/ 39 h 41"/>
                  <a:gd name="T2" fmla="*/ 1 w 35"/>
                  <a:gd name="T3" fmla="*/ 40 h 41"/>
                  <a:gd name="T4" fmla="*/ 2 w 35"/>
                  <a:gd name="T5" fmla="*/ 40 h 41"/>
                  <a:gd name="T6" fmla="*/ 3 w 35"/>
                  <a:gd name="T7" fmla="*/ 40 h 41"/>
                  <a:gd name="T8" fmla="*/ 5 w 35"/>
                  <a:gd name="T9" fmla="*/ 41 h 41"/>
                  <a:gd name="T10" fmla="*/ 6 w 35"/>
                  <a:gd name="T11" fmla="*/ 41 h 41"/>
                  <a:gd name="T12" fmla="*/ 7 w 35"/>
                  <a:gd name="T13" fmla="*/ 41 h 41"/>
                  <a:gd name="T14" fmla="*/ 9 w 35"/>
                  <a:gd name="T15" fmla="*/ 41 h 41"/>
                  <a:gd name="T16" fmla="*/ 10 w 35"/>
                  <a:gd name="T17" fmla="*/ 41 h 41"/>
                  <a:gd name="T18" fmla="*/ 11 w 35"/>
                  <a:gd name="T19" fmla="*/ 40 h 41"/>
                  <a:gd name="T20" fmla="*/ 12 w 35"/>
                  <a:gd name="T21" fmla="*/ 40 h 41"/>
                  <a:gd name="T22" fmla="*/ 13 w 35"/>
                  <a:gd name="T23" fmla="*/ 40 h 41"/>
                  <a:gd name="T24" fmla="*/ 14 w 35"/>
                  <a:gd name="T25" fmla="*/ 39 h 41"/>
                  <a:gd name="T26" fmla="*/ 15 w 35"/>
                  <a:gd name="T27" fmla="*/ 39 h 41"/>
                  <a:gd name="T28" fmla="*/ 16 w 35"/>
                  <a:gd name="T29" fmla="*/ 38 h 41"/>
                  <a:gd name="T30" fmla="*/ 16 w 35"/>
                  <a:gd name="T31" fmla="*/ 38 h 41"/>
                  <a:gd name="T32" fmla="*/ 17 w 35"/>
                  <a:gd name="T33" fmla="*/ 37 h 41"/>
                  <a:gd name="T34" fmla="*/ 34 w 35"/>
                  <a:gd name="T35" fmla="*/ 12 h 41"/>
                  <a:gd name="T36" fmla="*/ 34 w 35"/>
                  <a:gd name="T37" fmla="*/ 12 h 41"/>
                  <a:gd name="T38" fmla="*/ 35 w 35"/>
                  <a:gd name="T39" fmla="*/ 11 h 41"/>
                  <a:gd name="T40" fmla="*/ 35 w 35"/>
                  <a:gd name="T41" fmla="*/ 10 h 41"/>
                  <a:gd name="T42" fmla="*/ 35 w 35"/>
                  <a:gd name="T43" fmla="*/ 9 h 41"/>
                  <a:gd name="T44" fmla="*/ 35 w 35"/>
                  <a:gd name="T45" fmla="*/ 8 h 41"/>
                  <a:gd name="T46" fmla="*/ 34 w 35"/>
                  <a:gd name="T47" fmla="*/ 8 h 41"/>
                  <a:gd name="T48" fmla="*/ 34 w 35"/>
                  <a:gd name="T49" fmla="*/ 7 h 41"/>
                  <a:gd name="T50" fmla="*/ 34 w 35"/>
                  <a:gd name="T51" fmla="*/ 6 h 41"/>
                  <a:gd name="T52" fmla="*/ 33 w 35"/>
                  <a:gd name="T53" fmla="*/ 5 h 41"/>
                  <a:gd name="T54" fmla="*/ 32 w 35"/>
                  <a:gd name="T55" fmla="*/ 4 h 41"/>
                  <a:gd name="T56" fmla="*/ 31 w 35"/>
                  <a:gd name="T57" fmla="*/ 4 h 41"/>
                  <a:gd name="T58" fmla="*/ 30 w 35"/>
                  <a:gd name="T59" fmla="*/ 3 h 41"/>
                  <a:gd name="T60" fmla="*/ 29 w 35"/>
                  <a:gd name="T61" fmla="*/ 2 h 41"/>
                  <a:gd name="T62" fmla="*/ 29 w 35"/>
                  <a:gd name="T63" fmla="*/ 1 h 41"/>
                  <a:gd name="T64" fmla="*/ 27 w 35"/>
                  <a:gd name="T65" fmla="*/ 1 h 41"/>
                  <a:gd name="T66" fmla="*/ 26 w 35"/>
                  <a:gd name="T67" fmla="*/ 0 h 41"/>
                  <a:gd name="T68" fmla="*/ 0 w 35"/>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1">
                    <a:moveTo>
                      <a:pt x="0" y="39"/>
                    </a:moveTo>
                    <a:lnTo>
                      <a:pt x="1" y="40"/>
                    </a:lnTo>
                    <a:lnTo>
                      <a:pt x="2" y="40"/>
                    </a:lnTo>
                    <a:lnTo>
                      <a:pt x="3" y="40"/>
                    </a:lnTo>
                    <a:lnTo>
                      <a:pt x="5" y="41"/>
                    </a:lnTo>
                    <a:lnTo>
                      <a:pt x="6" y="41"/>
                    </a:lnTo>
                    <a:lnTo>
                      <a:pt x="7" y="41"/>
                    </a:lnTo>
                    <a:lnTo>
                      <a:pt x="9" y="41"/>
                    </a:lnTo>
                    <a:lnTo>
                      <a:pt x="10" y="41"/>
                    </a:lnTo>
                    <a:lnTo>
                      <a:pt x="11" y="40"/>
                    </a:lnTo>
                    <a:lnTo>
                      <a:pt x="12" y="40"/>
                    </a:lnTo>
                    <a:lnTo>
                      <a:pt x="13" y="40"/>
                    </a:lnTo>
                    <a:lnTo>
                      <a:pt x="14" y="39"/>
                    </a:lnTo>
                    <a:lnTo>
                      <a:pt x="15" y="39"/>
                    </a:lnTo>
                    <a:lnTo>
                      <a:pt x="16" y="38"/>
                    </a:lnTo>
                    <a:lnTo>
                      <a:pt x="16" y="38"/>
                    </a:lnTo>
                    <a:lnTo>
                      <a:pt x="17" y="37"/>
                    </a:lnTo>
                    <a:lnTo>
                      <a:pt x="34" y="12"/>
                    </a:lnTo>
                    <a:lnTo>
                      <a:pt x="34" y="12"/>
                    </a:lnTo>
                    <a:lnTo>
                      <a:pt x="35" y="11"/>
                    </a:lnTo>
                    <a:lnTo>
                      <a:pt x="35" y="10"/>
                    </a:lnTo>
                    <a:lnTo>
                      <a:pt x="35" y="9"/>
                    </a:lnTo>
                    <a:lnTo>
                      <a:pt x="35" y="8"/>
                    </a:lnTo>
                    <a:lnTo>
                      <a:pt x="34" y="8"/>
                    </a:lnTo>
                    <a:lnTo>
                      <a:pt x="34" y="7"/>
                    </a:lnTo>
                    <a:lnTo>
                      <a:pt x="34" y="6"/>
                    </a:lnTo>
                    <a:lnTo>
                      <a:pt x="33" y="5"/>
                    </a:lnTo>
                    <a:lnTo>
                      <a:pt x="32" y="4"/>
                    </a:lnTo>
                    <a:lnTo>
                      <a:pt x="31" y="4"/>
                    </a:lnTo>
                    <a:lnTo>
                      <a:pt x="30" y="3"/>
                    </a:lnTo>
                    <a:lnTo>
                      <a:pt x="29" y="2"/>
                    </a:lnTo>
                    <a:lnTo>
                      <a:pt x="29" y="1"/>
                    </a:lnTo>
                    <a:lnTo>
                      <a:pt x="27" y="1"/>
                    </a:lnTo>
                    <a:lnTo>
                      <a:pt x="26" y="0"/>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38" name="Freeform 69"/>
              <p:cNvSpPr>
                <a:spLocks/>
              </p:cNvSpPr>
              <p:nvPr/>
            </p:nvSpPr>
            <p:spPr bwMode="auto">
              <a:xfrm>
                <a:off x="2876" y="1922"/>
                <a:ext cx="29" cy="38"/>
              </a:xfrm>
              <a:custGeom>
                <a:avLst/>
                <a:gdLst>
                  <a:gd name="T0" fmla="*/ 19 w 29"/>
                  <a:gd name="T1" fmla="*/ 38 h 38"/>
                  <a:gd name="T2" fmla="*/ 20 w 29"/>
                  <a:gd name="T3" fmla="*/ 38 h 38"/>
                  <a:gd name="T4" fmla="*/ 21 w 29"/>
                  <a:gd name="T5" fmla="*/ 37 h 38"/>
                  <a:gd name="T6" fmla="*/ 23 w 29"/>
                  <a:gd name="T7" fmla="*/ 37 h 38"/>
                  <a:gd name="T8" fmla="*/ 24 w 29"/>
                  <a:gd name="T9" fmla="*/ 36 h 38"/>
                  <a:gd name="T10" fmla="*/ 25 w 29"/>
                  <a:gd name="T11" fmla="*/ 35 h 38"/>
                  <a:gd name="T12" fmla="*/ 26 w 29"/>
                  <a:gd name="T13" fmla="*/ 35 h 38"/>
                  <a:gd name="T14" fmla="*/ 27 w 29"/>
                  <a:gd name="T15" fmla="*/ 34 h 38"/>
                  <a:gd name="T16" fmla="*/ 27 w 29"/>
                  <a:gd name="T17" fmla="*/ 34 h 38"/>
                  <a:gd name="T18" fmla="*/ 28 w 29"/>
                  <a:gd name="T19" fmla="*/ 33 h 38"/>
                  <a:gd name="T20" fmla="*/ 28 w 29"/>
                  <a:gd name="T21" fmla="*/ 32 h 38"/>
                  <a:gd name="T22" fmla="*/ 29 w 29"/>
                  <a:gd name="T23" fmla="*/ 31 h 38"/>
                  <a:gd name="T24" fmla="*/ 29 w 29"/>
                  <a:gd name="T25" fmla="*/ 31 h 38"/>
                  <a:gd name="T26" fmla="*/ 29 w 29"/>
                  <a:gd name="T27" fmla="*/ 30 h 38"/>
                  <a:gd name="T28" fmla="*/ 29 w 29"/>
                  <a:gd name="T29" fmla="*/ 29 h 38"/>
                  <a:gd name="T30" fmla="*/ 29 w 29"/>
                  <a:gd name="T31" fmla="*/ 28 h 38"/>
                  <a:gd name="T32" fmla="*/ 29 w 29"/>
                  <a:gd name="T33" fmla="*/ 28 h 38"/>
                  <a:gd name="T34" fmla="*/ 17 w 29"/>
                  <a:gd name="T35" fmla="*/ 4 h 38"/>
                  <a:gd name="T36" fmla="*/ 16 w 29"/>
                  <a:gd name="T37" fmla="*/ 3 h 38"/>
                  <a:gd name="T38" fmla="*/ 16 w 29"/>
                  <a:gd name="T39" fmla="*/ 2 h 38"/>
                  <a:gd name="T40" fmla="*/ 15 w 29"/>
                  <a:gd name="T41" fmla="*/ 2 h 38"/>
                  <a:gd name="T42" fmla="*/ 14 w 29"/>
                  <a:gd name="T43" fmla="*/ 1 h 38"/>
                  <a:gd name="T44" fmla="*/ 13 w 29"/>
                  <a:gd name="T45" fmla="*/ 1 h 38"/>
                  <a:gd name="T46" fmla="*/ 12 w 29"/>
                  <a:gd name="T47" fmla="*/ 1 h 38"/>
                  <a:gd name="T48" fmla="*/ 11 w 29"/>
                  <a:gd name="T49" fmla="*/ 0 h 38"/>
                  <a:gd name="T50" fmla="*/ 10 w 29"/>
                  <a:gd name="T51" fmla="*/ 0 h 38"/>
                  <a:gd name="T52" fmla="*/ 9 w 29"/>
                  <a:gd name="T53" fmla="*/ 0 h 38"/>
                  <a:gd name="T54" fmla="*/ 8 w 29"/>
                  <a:gd name="T55" fmla="*/ 0 h 38"/>
                  <a:gd name="T56" fmla="*/ 7 w 29"/>
                  <a:gd name="T57" fmla="*/ 0 h 38"/>
                  <a:gd name="T58" fmla="*/ 5 w 29"/>
                  <a:gd name="T59" fmla="*/ 0 h 38"/>
                  <a:gd name="T60" fmla="*/ 4 w 29"/>
                  <a:gd name="T61" fmla="*/ 0 h 38"/>
                  <a:gd name="T62" fmla="*/ 3 w 29"/>
                  <a:gd name="T63" fmla="*/ 0 h 38"/>
                  <a:gd name="T64" fmla="*/ 1 w 29"/>
                  <a:gd name="T65" fmla="*/ 0 h 38"/>
                  <a:gd name="T66" fmla="*/ 0 w 29"/>
                  <a:gd name="T67" fmla="*/ 0 h 38"/>
                  <a:gd name="T68" fmla="*/ 19 w 29"/>
                  <a:gd name="T6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8">
                    <a:moveTo>
                      <a:pt x="19" y="38"/>
                    </a:moveTo>
                    <a:lnTo>
                      <a:pt x="20" y="38"/>
                    </a:lnTo>
                    <a:lnTo>
                      <a:pt x="21" y="37"/>
                    </a:lnTo>
                    <a:lnTo>
                      <a:pt x="23" y="37"/>
                    </a:lnTo>
                    <a:lnTo>
                      <a:pt x="24" y="36"/>
                    </a:lnTo>
                    <a:lnTo>
                      <a:pt x="25" y="35"/>
                    </a:lnTo>
                    <a:lnTo>
                      <a:pt x="26" y="35"/>
                    </a:lnTo>
                    <a:lnTo>
                      <a:pt x="27" y="34"/>
                    </a:lnTo>
                    <a:lnTo>
                      <a:pt x="27" y="34"/>
                    </a:lnTo>
                    <a:lnTo>
                      <a:pt x="28" y="33"/>
                    </a:lnTo>
                    <a:lnTo>
                      <a:pt x="28" y="32"/>
                    </a:lnTo>
                    <a:lnTo>
                      <a:pt x="29" y="31"/>
                    </a:lnTo>
                    <a:lnTo>
                      <a:pt x="29" y="31"/>
                    </a:lnTo>
                    <a:lnTo>
                      <a:pt x="29" y="30"/>
                    </a:lnTo>
                    <a:lnTo>
                      <a:pt x="29" y="29"/>
                    </a:lnTo>
                    <a:lnTo>
                      <a:pt x="29" y="28"/>
                    </a:lnTo>
                    <a:lnTo>
                      <a:pt x="29" y="28"/>
                    </a:lnTo>
                    <a:lnTo>
                      <a:pt x="17" y="4"/>
                    </a:lnTo>
                    <a:lnTo>
                      <a:pt x="16" y="3"/>
                    </a:lnTo>
                    <a:lnTo>
                      <a:pt x="16" y="2"/>
                    </a:lnTo>
                    <a:lnTo>
                      <a:pt x="15" y="2"/>
                    </a:lnTo>
                    <a:lnTo>
                      <a:pt x="14" y="1"/>
                    </a:lnTo>
                    <a:lnTo>
                      <a:pt x="13" y="1"/>
                    </a:lnTo>
                    <a:lnTo>
                      <a:pt x="12" y="1"/>
                    </a:lnTo>
                    <a:lnTo>
                      <a:pt x="11" y="0"/>
                    </a:lnTo>
                    <a:lnTo>
                      <a:pt x="10" y="0"/>
                    </a:lnTo>
                    <a:lnTo>
                      <a:pt x="9" y="0"/>
                    </a:lnTo>
                    <a:lnTo>
                      <a:pt x="8" y="0"/>
                    </a:lnTo>
                    <a:lnTo>
                      <a:pt x="7" y="0"/>
                    </a:lnTo>
                    <a:lnTo>
                      <a:pt x="5" y="0"/>
                    </a:lnTo>
                    <a:lnTo>
                      <a:pt x="4" y="0"/>
                    </a:lnTo>
                    <a:lnTo>
                      <a:pt x="3" y="0"/>
                    </a:lnTo>
                    <a:lnTo>
                      <a:pt x="1" y="0"/>
                    </a:lnTo>
                    <a:lnTo>
                      <a:pt x="0" y="0"/>
                    </a:lnTo>
                    <a:lnTo>
                      <a:pt x="1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39" name="Freeform 70"/>
              <p:cNvSpPr>
                <a:spLocks/>
              </p:cNvSpPr>
              <p:nvPr/>
            </p:nvSpPr>
            <p:spPr bwMode="auto">
              <a:xfrm>
                <a:off x="2868" y="1959"/>
                <a:ext cx="83" cy="53"/>
              </a:xfrm>
              <a:custGeom>
                <a:avLst/>
                <a:gdLst>
                  <a:gd name="T0" fmla="*/ 0 w 83"/>
                  <a:gd name="T1" fmla="*/ 0 h 53"/>
                  <a:gd name="T2" fmla="*/ 13 w 83"/>
                  <a:gd name="T3" fmla="*/ 27 h 53"/>
                  <a:gd name="T4" fmla="*/ 24 w 83"/>
                  <a:gd name="T5" fmla="*/ 32 h 53"/>
                  <a:gd name="T6" fmla="*/ 29 w 83"/>
                  <a:gd name="T7" fmla="*/ 25 h 53"/>
                  <a:gd name="T8" fmla="*/ 23 w 83"/>
                  <a:gd name="T9" fmla="*/ 17 h 53"/>
                  <a:gd name="T10" fmla="*/ 10 w 83"/>
                  <a:gd name="T11" fmla="*/ 26 h 53"/>
                  <a:gd name="T12" fmla="*/ 19 w 83"/>
                  <a:gd name="T13" fmla="*/ 47 h 53"/>
                  <a:gd name="T14" fmla="*/ 54 w 83"/>
                  <a:gd name="T15" fmla="*/ 52 h 53"/>
                  <a:gd name="T16" fmla="*/ 83 w 83"/>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53">
                    <a:moveTo>
                      <a:pt x="0" y="0"/>
                    </a:moveTo>
                    <a:cubicBezTo>
                      <a:pt x="2" y="5"/>
                      <a:pt x="9" y="22"/>
                      <a:pt x="13" y="27"/>
                    </a:cubicBezTo>
                    <a:cubicBezTo>
                      <a:pt x="17" y="33"/>
                      <a:pt x="22" y="32"/>
                      <a:pt x="24" y="32"/>
                    </a:cubicBezTo>
                    <a:cubicBezTo>
                      <a:pt x="27" y="32"/>
                      <a:pt x="29" y="28"/>
                      <a:pt x="29" y="25"/>
                    </a:cubicBezTo>
                    <a:cubicBezTo>
                      <a:pt x="29" y="23"/>
                      <a:pt x="26" y="17"/>
                      <a:pt x="23" y="17"/>
                    </a:cubicBezTo>
                    <a:cubicBezTo>
                      <a:pt x="19" y="17"/>
                      <a:pt x="11" y="21"/>
                      <a:pt x="10" y="26"/>
                    </a:cubicBezTo>
                    <a:cubicBezTo>
                      <a:pt x="9" y="31"/>
                      <a:pt x="11" y="42"/>
                      <a:pt x="19" y="47"/>
                    </a:cubicBezTo>
                    <a:cubicBezTo>
                      <a:pt x="26" y="51"/>
                      <a:pt x="43" y="53"/>
                      <a:pt x="54" y="52"/>
                    </a:cubicBezTo>
                    <a:cubicBezTo>
                      <a:pt x="65" y="52"/>
                      <a:pt x="77" y="44"/>
                      <a:pt x="83" y="4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840" name="Group 100"/>
              <p:cNvGrpSpPr>
                <a:grpSpLocks/>
              </p:cNvGrpSpPr>
              <p:nvPr/>
            </p:nvGrpSpPr>
            <p:grpSpPr bwMode="auto">
              <a:xfrm>
                <a:off x="2919" y="1868"/>
                <a:ext cx="118" cy="130"/>
                <a:chOff x="2919" y="1868"/>
                <a:chExt cx="118" cy="130"/>
              </a:xfrm>
            </p:grpSpPr>
            <p:sp>
              <p:nvSpPr>
                <p:cNvPr id="5841" name="Freeform 71"/>
                <p:cNvSpPr>
                  <a:spLocks/>
                </p:cNvSpPr>
                <p:nvPr/>
              </p:nvSpPr>
              <p:spPr bwMode="auto">
                <a:xfrm>
                  <a:off x="2920" y="1868"/>
                  <a:ext cx="115" cy="128"/>
                </a:xfrm>
                <a:custGeom>
                  <a:avLst/>
                  <a:gdLst>
                    <a:gd name="T0" fmla="*/ 74 w 115"/>
                    <a:gd name="T1" fmla="*/ 10 h 128"/>
                    <a:gd name="T2" fmla="*/ 76 w 115"/>
                    <a:gd name="T3" fmla="*/ 9 h 128"/>
                    <a:gd name="T4" fmla="*/ 80 w 115"/>
                    <a:gd name="T5" fmla="*/ 7 h 128"/>
                    <a:gd name="T6" fmla="*/ 85 w 115"/>
                    <a:gd name="T7" fmla="*/ 5 h 128"/>
                    <a:gd name="T8" fmla="*/ 86 w 115"/>
                    <a:gd name="T9" fmla="*/ 0 h 128"/>
                    <a:gd name="T10" fmla="*/ 96 w 115"/>
                    <a:gd name="T11" fmla="*/ 1 h 128"/>
                    <a:gd name="T12" fmla="*/ 99 w 115"/>
                    <a:gd name="T13" fmla="*/ 5 h 128"/>
                    <a:gd name="T14" fmla="*/ 103 w 115"/>
                    <a:gd name="T15" fmla="*/ 8 h 128"/>
                    <a:gd name="T16" fmla="*/ 108 w 115"/>
                    <a:gd name="T17" fmla="*/ 13 h 128"/>
                    <a:gd name="T18" fmla="*/ 112 w 115"/>
                    <a:gd name="T19" fmla="*/ 22 h 128"/>
                    <a:gd name="T20" fmla="*/ 115 w 115"/>
                    <a:gd name="T21" fmla="*/ 31 h 128"/>
                    <a:gd name="T22" fmla="*/ 114 w 115"/>
                    <a:gd name="T23" fmla="*/ 43 h 128"/>
                    <a:gd name="T24" fmla="*/ 111 w 115"/>
                    <a:gd name="T25" fmla="*/ 54 h 128"/>
                    <a:gd name="T26" fmla="*/ 108 w 115"/>
                    <a:gd name="T27" fmla="*/ 65 h 128"/>
                    <a:gd name="T28" fmla="*/ 103 w 115"/>
                    <a:gd name="T29" fmla="*/ 77 h 128"/>
                    <a:gd name="T30" fmla="*/ 96 w 115"/>
                    <a:gd name="T31" fmla="*/ 88 h 128"/>
                    <a:gd name="T32" fmla="*/ 88 w 115"/>
                    <a:gd name="T33" fmla="*/ 98 h 128"/>
                    <a:gd name="T34" fmla="*/ 77 w 115"/>
                    <a:gd name="T35" fmla="*/ 108 h 128"/>
                    <a:gd name="T36" fmla="*/ 65 w 115"/>
                    <a:gd name="T37" fmla="*/ 116 h 128"/>
                    <a:gd name="T38" fmla="*/ 53 w 115"/>
                    <a:gd name="T39" fmla="*/ 123 h 128"/>
                    <a:gd name="T40" fmla="*/ 41 w 115"/>
                    <a:gd name="T41" fmla="*/ 126 h 128"/>
                    <a:gd name="T42" fmla="*/ 29 w 115"/>
                    <a:gd name="T43" fmla="*/ 128 h 128"/>
                    <a:gd name="T44" fmla="*/ 25 w 115"/>
                    <a:gd name="T45" fmla="*/ 128 h 128"/>
                    <a:gd name="T46" fmla="*/ 22 w 115"/>
                    <a:gd name="T47" fmla="*/ 127 h 128"/>
                    <a:gd name="T48" fmla="*/ 18 w 115"/>
                    <a:gd name="T49" fmla="*/ 126 h 128"/>
                    <a:gd name="T50" fmla="*/ 15 w 115"/>
                    <a:gd name="T51" fmla="*/ 125 h 128"/>
                    <a:gd name="T52" fmla="*/ 11 w 115"/>
                    <a:gd name="T53" fmla="*/ 124 h 128"/>
                    <a:gd name="T54" fmla="*/ 4 w 115"/>
                    <a:gd name="T55" fmla="*/ 118 h 128"/>
                    <a:gd name="T56" fmla="*/ 0 w 115"/>
                    <a:gd name="T57" fmla="*/ 111 h 128"/>
                    <a:gd name="T58" fmla="*/ 1 w 115"/>
                    <a:gd name="T59" fmla="*/ 103 h 128"/>
                    <a:gd name="T60" fmla="*/ 5 w 115"/>
                    <a:gd name="T61" fmla="*/ 97 h 128"/>
                    <a:gd name="T62" fmla="*/ 10 w 115"/>
                    <a:gd name="T63" fmla="*/ 91 h 128"/>
                    <a:gd name="T64" fmla="*/ 14 w 115"/>
                    <a:gd name="T65" fmla="*/ 86 h 128"/>
                    <a:gd name="T66" fmla="*/ 21 w 115"/>
                    <a:gd name="T67" fmla="*/ 82 h 128"/>
                    <a:gd name="T68" fmla="*/ 27 w 115"/>
                    <a:gd name="T69" fmla="*/ 79 h 128"/>
                    <a:gd name="T70" fmla="*/ 37 w 115"/>
                    <a:gd name="T71" fmla="*/ 74 h 128"/>
                    <a:gd name="T72" fmla="*/ 43 w 115"/>
                    <a:gd name="T73" fmla="*/ 76 h 128"/>
                    <a:gd name="T74" fmla="*/ 47 w 115"/>
                    <a:gd name="T75" fmla="*/ 79 h 128"/>
                    <a:gd name="T76" fmla="*/ 50 w 115"/>
                    <a:gd name="T77" fmla="*/ 87 h 128"/>
                    <a:gd name="T78" fmla="*/ 57 w 115"/>
                    <a:gd name="T79" fmla="*/ 85 h 128"/>
                    <a:gd name="T80" fmla="*/ 64 w 115"/>
                    <a:gd name="T81" fmla="*/ 76 h 128"/>
                    <a:gd name="T82" fmla="*/ 69 w 115"/>
                    <a:gd name="T83" fmla="*/ 72 h 128"/>
                    <a:gd name="T84" fmla="*/ 70 w 115"/>
                    <a:gd name="T85" fmla="*/ 69 h 128"/>
                    <a:gd name="T86" fmla="*/ 74 w 115"/>
                    <a:gd name="T87" fmla="*/ 65 h 128"/>
                    <a:gd name="T88" fmla="*/ 77 w 115"/>
                    <a:gd name="T89" fmla="*/ 59 h 128"/>
                    <a:gd name="T90" fmla="*/ 78 w 115"/>
                    <a:gd name="T91" fmla="*/ 54 h 128"/>
                    <a:gd name="T92" fmla="*/ 70 w 115"/>
                    <a:gd name="T93" fmla="*/ 52 h 128"/>
                    <a:gd name="T94" fmla="*/ 64 w 115"/>
                    <a:gd name="T95" fmla="*/ 50 h 128"/>
                    <a:gd name="T96" fmla="*/ 62 w 115"/>
                    <a:gd name="T97" fmla="*/ 42 h 128"/>
                    <a:gd name="T98" fmla="*/ 61 w 115"/>
                    <a:gd name="T99" fmla="*/ 33 h 128"/>
                    <a:gd name="T100" fmla="*/ 64 w 115"/>
                    <a:gd name="T101" fmla="*/ 23 h 128"/>
                    <a:gd name="T102" fmla="*/ 71 w 115"/>
                    <a:gd name="T103" fmla="*/ 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 h="128">
                      <a:moveTo>
                        <a:pt x="74" y="10"/>
                      </a:moveTo>
                      <a:lnTo>
                        <a:pt x="74" y="10"/>
                      </a:lnTo>
                      <a:lnTo>
                        <a:pt x="74" y="10"/>
                      </a:lnTo>
                      <a:lnTo>
                        <a:pt x="75" y="10"/>
                      </a:lnTo>
                      <a:lnTo>
                        <a:pt x="76" y="9"/>
                      </a:lnTo>
                      <a:lnTo>
                        <a:pt x="76" y="9"/>
                      </a:lnTo>
                      <a:lnTo>
                        <a:pt x="78" y="8"/>
                      </a:lnTo>
                      <a:lnTo>
                        <a:pt x="79" y="7"/>
                      </a:lnTo>
                      <a:lnTo>
                        <a:pt x="80" y="7"/>
                      </a:lnTo>
                      <a:lnTo>
                        <a:pt x="81" y="6"/>
                      </a:lnTo>
                      <a:lnTo>
                        <a:pt x="83" y="5"/>
                      </a:lnTo>
                      <a:lnTo>
                        <a:pt x="85" y="5"/>
                      </a:lnTo>
                      <a:lnTo>
                        <a:pt x="86" y="5"/>
                      </a:lnTo>
                      <a:lnTo>
                        <a:pt x="88" y="4"/>
                      </a:lnTo>
                      <a:lnTo>
                        <a:pt x="86" y="0"/>
                      </a:lnTo>
                      <a:lnTo>
                        <a:pt x="90" y="0"/>
                      </a:lnTo>
                      <a:lnTo>
                        <a:pt x="93" y="0"/>
                      </a:lnTo>
                      <a:lnTo>
                        <a:pt x="96" y="1"/>
                      </a:lnTo>
                      <a:lnTo>
                        <a:pt x="99" y="3"/>
                      </a:lnTo>
                      <a:lnTo>
                        <a:pt x="100" y="5"/>
                      </a:lnTo>
                      <a:lnTo>
                        <a:pt x="99" y="5"/>
                      </a:lnTo>
                      <a:lnTo>
                        <a:pt x="100" y="6"/>
                      </a:lnTo>
                      <a:lnTo>
                        <a:pt x="102" y="7"/>
                      </a:lnTo>
                      <a:lnTo>
                        <a:pt x="103" y="8"/>
                      </a:lnTo>
                      <a:lnTo>
                        <a:pt x="105" y="9"/>
                      </a:lnTo>
                      <a:lnTo>
                        <a:pt x="106" y="11"/>
                      </a:lnTo>
                      <a:lnTo>
                        <a:pt x="108" y="13"/>
                      </a:lnTo>
                      <a:lnTo>
                        <a:pt x="110" y="16"/>
                      </a:lnTo>
                      <a:lnTo>
                        <a:pt x="111" y="18"/>
                      </a:lnTo>
                      <a:lnTo>
                        <a:pt x="112" y="22"/>
                      </a:lnTo>
                      <a:lnTo>
                        <a:pt x="114" y="25"/>
                      </a:lnTo>
                      <a:lnTo>
                        <a:pt x="114" y="27"/>
                      </a:lnTo>
                      <a:lnTo>
                        <a:pt x="115" y="31"/>
                      </a:lnTo>
                      <a:lnTo>
                        <a:pt x="115" y="35"/>
                      </a:lnTo>
                      <a:lnTo>
                        <a:pt x="115" y="39"/>
                      </a:lnTo>
                      <a:lnTo>
                        <a:pt x="114" y="43"/>
                      </a:lnTo>
                      <a:lnTo>
                        <a:pt x="113" y="47"/>
                      </a:lnTo>
                      <a:lnTo>
                        <a:pt x="112" y="51"/>
                      </a:lnTo>
                      <a:lnTo>
                        <a:pt x="111" y="54"/>
                      </a:lnTo>
                      <a:lnTo>
                        <a:pt x="110" y="58"/>
                      </a:lnTo>
                      <a:lnTo>
                        <a:pt x="109" y="62"/>
                      </a:lnTo>
                      <a:lnTo>
                        <a:pt x="108" y="65"/>
                      </a:lnTo>
                      <a:lnTo>
                        <a:pt x="106" y="69"/>
                      </a:lnTo>
                      <a:lnTo>
                        <a:pt x="105" y="73"/>
                      </a:lnTo>
                      <a:lnTo>
                        <a:pt x="103" y="77"/>
                      </a:lnTo>
                      <a:lnTo>
                        <a:pt x="101" y="81"/>
                      </a:lnTo>
                      <a:lnTo>
                        <a:pt x="99" y="84"/>
                      </a:lnTo>
                      <a:lnTo>
                        <a:pt x="96" y="88"/>
                      </a:lnTo>
                      <a:lnTo>
                        <a:pt x="94" y="91"/>
                      </a:lnTo>
                      <a:lnTo>
                        <a:pt x="91" y="94"/>
                      </a:lnTo>
                      <a:lnTo>
                        <a:pt x="88" y="98"/>
                      </a:lnTo>
                      <a:lnTo>
                        <a:pt x="84" y="102"/>
                      </a:lnTo>
                      <a:lnTo>
                        <a:pt x="81" y="105"/>
                      </a:lnTo>
                      <a:lnTo>
                        <a:pt x="77" y="108"/>
                      </a:lnTo>
                      <a:lnTo>
                        <a:pt x="73" y="111"/>
                      </a:lnTo>
                      <a:lnTo>
                        <a:pt x="69" y="114"/>
                      </a:lnTo>
                      <a:lnTo>
                        <a:pt x="65" y="116"/>
                      </a:lnTo>
                      <a:lnTo>
                        <a:pt x="61" y="119"/>
                      </a:lnTo>
                      <a:lnTo>
                        <a:pt x="57" y="121"/>
                      </a:lnTo>
                      <a:lnTo>
                        <a:pt x="53" y="123"/>
                      </a:lnTo>
                      <a:lnTo>
                        <a:pt x="49" y="124"/>
                      </a:lnTo>
                      <a:lnTo>
                        <a:pt x="45" y="125"/>
                      </a:lnTo>
                      <a:lnTo>
                        <a:pt x="41" y="126"/>
                      </a:lnTo>
                      <a:lnTo>
                        <a:pt x="37" y="127"/>
                      </a:lnTo>
                      <a:lnTo>
                        <a:pt x="33" y="128"/>
                      </a:lnTo>
                      <a:lnTo>
                        <a:pt x="29" y="128"/>
                      </a:lnTo>
                      <a:lnTo>
                        <a:pt x="28" y="128"/>
                      </a:lnTo>
                      <a:lnTo>
                        <a:pt x="27" y="128"/>
                      </a:lnTo>
                      <a:lnTo>
                        <a:pt x="25" y="128"/>
                      </a:lnTo>
                      <a:lnTo>
                        <a:pt x="24" y="127"/>
                      </a:lnTo>
                      <a:lnTo>
                        <a:pt x="23" y="127"/>
                      </a:lnTo>
                      <a:lnTo>
                        <a:pt x="22" y="127"/>
                      </a:lnTo>
                      <a:lnTo>
                        <a:pt x="20" y="127"/>
                      </a:lnTo>
                      <a:lnTo>
                        <a:pt x="19" y="127"/>
                      </a:lnTo>
                      <a:lnTo>
                        <a:pt x="18" y="126"/>
                      </a:lnTo>
                      <a:lnTo>
                        <a:pt x="17" y="126"/>
                      </a:lnTo>
                      <a:lnTo>
                        <a:pt x="16" y="126"/>
                      </a:lnTo>
                      <a:lnTo>
                        <a:pt x="15" y="125"/>
                      </a:lnTo>
                      <a:lnTo>
                        <a:pt x="14" y="125"/>
                      </a:lnTo>
                      <a:lnTo>
                        <a:pt x="13" y="124"/>
                      </a:lnTo>
                      <a:lnTo>
                        <a:pt x="11" y="124"/>
                      </a:lnTo>
                      <a:lnTo>
                        <a:pt x="10" y="123"/>
                      </a:lnTo>
                      <a:lnTo>
                        <a:pt x="7" y="120"/>
                      </a:lnTo>
                      <a:lnTo>
                        <a:pt x="4" y="118"/>
                      </a:lnTo>
                      <a:lnTo>
                        <a:pt x="2" y="115"/>
                      </a:lnTo>
                      <a:lnTo>
                        <a:pt x="1" y="113"/>
                      </a:lnTo>
                      <a:lnTo>
                        <a:pt x="0" y="111"/>
                      </a:lnTo>
                      <a:lnTo>
                        <a:pt x="0" y="108"/>
                      </a:lnTo>
                      <a:lnTo>
                        <a:pt x="0" y="106"/>
                      </a:lnTo>
                      <a:lnTo>
                        <a:pt x="1" y="103"/>
                      </a:lnTo>
                      <a:lnTo>
                        <a:pt x="2" y="101"/>
                      </a:lnTo>
                      <a:lnTo>
                        <a:pt x="3" y="99"/>
                      </a:lnTo>
                      <a:lnTo>
                        <a:pt x="5" y="97"/>
                      </a:lnTo>
                      <a:lnTo>
                        <a:pt x="6" y="95"/>
                      </a:lnTo>
                      <a:lnTo>
                        <a:pt x="8" y="93"/>
                      </a:lnTo>
                      <a:lnTo>
                        <a:pt x="10" y="91"/>
                      </a:lnTo>
                      <a:lnTo>
                        <a:pt x="11" y="89"/>
                      </a:lnTo>
                      <a:lnTo>
                        <a:pt x="13" y="88"/>
                      </a:lnTo>
                      <a:lnTo>
                        <a:pt x="14" y="86"/>
                      </a:lnTo>
                      <a:lnTo>
                        <a:pt x="16" y="84"/>
                      </a:lnTo>
                      <a:lnTo>
                        <a:pt x="18" y="83"/>
                      </a:lnTo>
                      <a:lnTo>
                        <a:pt x="21" y="82"/>
                      </a:lnTo>
                      <a:lnTo>
                        <a:pt x="23" y="81"/>
                      </a:lnTo>
                      <a:lnTo>
                        <a:pt x="25" y="80"/>
                      </a:lnTo>
                      <a:lnTo>
                        <a:pt x="27" y="79"/>
                      </a:lnTo>
                      <a:lnTo>
                        <a:pt x="29" y="79"/>
                      </a:lnTo>
                      <a:lnTo>
                        <a:pt x="31" y="79"/>
                      </a:lnTo>
                      <a:lnTo>
                        <a:pt x="37" y="74"/>
                      </a:lnTo>
                      <a:lnTo>
                        <a:pt x="43" y="75"/>
                      </a:lnTo>
                      <a:lnTo>
                        <a:pt x="43" y="76"/>
                      </a:lnTo>
                      <a:lnTo>
                        <a:pt x="43" y="76"/>
                      </a:lnTo>
                      <a:lnTo>
                        <a:pt x="44" y="77"/>
                      </a:lnTo>
                      <a:lnTo>
                        <a:pt x="46" y="77"/>
                      </a:lnTo>
                      <a:lnTo>
                        <a:pt x="47" y="79"/>
                      </a:lnTo>
                      <a:lnTo>
                        <a:pt x="49" y="81"/>
                      </a:lnTo>
                      <a:lnTo>
                        <a:pt x="49" y="85"/>
                      </a:lnTo>
                      <a:lnTo>
                        <a:pt x="50" y="87"/>
                      </a:lnTo>
                      <a:lnTo>
                        <a:pt x="52" y="87"/>
                      </a:lnTo>
                      <a:lnTo>
                        <a:pt x="55" y="86"/>
                      </a:lnTo>
                      <a:lnTo>
                        <a:pt x="57" y="85"/>
                      </a:lnTo>
                      <a:lnTo>
                        <a:pt x="61" y="81"/>
                      </a:lnTo>
                      <a:lnTo>
                        <a:pt x="63" y="78"/>
                      </a:lnTo>
                      <a:lnTo>
                        <a:pt x="64" y="76"/>
                      </a:lnTo>
                      <a:lnTo>
                        <a:pt x="66" y="75"/>
                      </a:lnTo>
                      <a:lnTo>
                        <a:pt x="67" y="74"/>
                      </a:lnTo>
                      <a:lnTo>
                        <a:pt x="69" y="72"/>
                      </a:lnTo>
                      <a:lnTo>
                        <a:pt x="69" y="71"/>
                      </a:lnTo>
                      <a:lnTo>
                        <a:pt x="70" y="71"/>
                      </a:lnTo>
                      <a:lnTo>
                        <a:pt x="70" y="69"/>
                      </a:lnTo>
                      <a:lnTo>
                        <a:pt x="71" y="67"/>
                      </a:lnTo>
                      <a:lnTo>
                        <a:pt x="73" y="66"/>
                      </a:lnTo>
                      <a:lnTo>
                        <a:pt x="74" y="65"/>
                      </a:lnTo>
                      <a:lnTo>
                        <a:pt x="75" y="64"/>
                      </a:lnTo>
                      <a:lnTo>
                        <a:pt x="76" y="61"/>
                      </a:lnTo>
                      <a:lnTo>
                        <a:pt x="77" y="59"/>
                      </a:lnTo>
                      <a:lnTo>
                        <a:pt x="78" y="57"/>
                      </a:lnTo>
                      <a:lnTo>
                        <a:pt x="80" y="55"/>
                      </a:lnTo>
                      <a:lnTo>
                        <a:pt x="78" y="54"/>
                      </a:lnTo>
                      <a:lnTo>
                        <a:pt x="76" y="53"/>
                      </a:lnTo>
                      <a:lnTo>
                        <a:pt x="73" y="53"/>
                      </a:lnTo>
                      <a:lnTo>
                        <a:pt x="70" y="52"/>
                      </a:lnTo>
                      <a:lnTo>
                        <a:pt x="68" y="52"/>
                      </a:lnTo>
                      <a:lnTo>
                        <a:pt x="66" y="51"/>
                      </a:lnTo>
                      <a:lnTo>
                        <a:pt x="64" y="50"/>
                      </a:lnTo>
                      <a:lnTo>
                        <a:pt x="61" y="48"/>
                      </a:lnTo>
                      <a:lnTo>
                        <a:pt x="60" y="45"/>
                      </a:lnTo>
                      <a:lnTo>
                        <a:pt x="62" y="42"/>
                      </a:lnTo>
                      <a:lnTo>
                        <a:pt x="61" y="39"/>
                      </a:lnTo>
                      <a:lnTo>
                        <a:pt x="61" y="36"/>
                      </a:lnTo>
                      <a:lnTo>
                        <a:pt x="61" y="33"/>
                      </a:lnTo>
                      <a:lnTo>
                        <a:pt x="62" y="30"/>
                      </a:lnTo>
                      <a:lnTo>
                        <a:pt x="63" y="26"/>
                      </a:lnTo>
                      <a:lnTo>
                        <a:pt x="64" y="23"/>
                      </a:lnTo>
                      <a:lnTo>
                        <a:pt x="66" y="20"/>
                      </a:lnTo>
                      <a:lnTo>
                        <a:pt x="68" y="16"/>
                      </a:lnTo>
                      <a:lnTo>
                        <a:pt x="71" y="13"/>
                      </a:lnTo>
                      <a:lnTo>
                        <a:pt x="74" y="1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42" name="Freeform 72"/>
                <p:cNvSpPr>
                  <a:spLocks/>
                </p:cNvSpPr>
                <p:nvPr/>
              </p:nvSpPr>
              <p:spPr bwMode="auto">
                <a:xfrm>
                  <a:off x="2979" y="1870"/>
                  <a:ext cx="34" cy="45"/>
                </a:xfrm>
                <a:custGeom>
                  <a:avLst/>
                  <a:gdLst>
                    <a:gd name="T0" fmla="*/ 26 w 34"/>
                    <a:gd name="T1" fmla="*/ 0 h 45"/>
                    <a:gd name="T2" fmla="*/ 24 w 34"/>
                    <a:gd name="T3" fmla="*/ 0 h 45"/>
                    <a:gd name="T4" fmla="*/ 22 w 34"/>
                    <a:gd name="T5" fmla="*/ 1 h 45"/>
                    <a:gd name="T6" fmla="*/ 20 w 34"/>
                    <a:gd name="T7" fmla="*/ 2 h 45"/>
                    <a:gd name="T8" fmla="*/ 17 w 34"/>
                    <a:gd name="T9" fmla="*/ 3 h 45"/>
                    <a:gd name="T10" fmla="*/ 15 w 34"/>
                    <a:gd name="T11" fmla="*/ 4 h 45"/>
                    <a:gd name="T12" fmla="*/ 14 w 34"/>
                    <a:gd name="T13" fmla="*/ 6 h 45"/>
                    <a:gd name="T14" fmla="*/ 12 w 34"/>
                    <a:gd name="T15" fmla="*/ 8 h 45"/>
                    <a:gd name="T16" fmla="*/ 10 w 34"/>
                    <a:gd name="T17" fmla="*/ 10 h 45"/>
                    <a:gd name="T18" fmla="*/ 8 w 34"/>
                    <a:gd name="T19" fmla="*/ 13 h 45"/>
                    <a:gd name="T20" fmla="*/ 6 w 34"/>
                    <a:gd name="T21" fmla="*/ 16 h 45"/>
                    <a:gd name="T22" fmla="*/ 3 w 34"/>
                    <a:gd name="T23" fmla="*/ 20 h 45"/>
                    <a:gd name="T24" fmla="*/ 2 w 34"/>
                    <a:gd name="T25" fmla="*/ 23 h 45"/>
                    <a:gd name="T26" fmla="*/ 1 w 34"/>
                    <a:gd name="T27" fmla="*/ 26 h 45"/>
                    <a:gd name="T28" fmla="*/ 0 w 34"/>
                    <a:gd name="T29" fmla="*/ 30 h 45"/>
                    <a:gd name="T30" fmla="*/ 0 w 34"/>
                    <a:gd name="T31" fmla="*/ 33 h 45"/>
                    <a:gd name="T32" fmla="*/ 0 w 34"/>
                    <a:gd name="T33" fmla="*/ 36 h 45"/>
                    <a:gd name="T34" fmla="*/ 0 w 34"/>
                    <a:gd name="T35" fmla="*/ 40 h 45"/>
                    <a:gd name="T36" fmla="*/ 0 w 34"/>
                    <a:gd name="T37" fmla="*/ 42 h 45"/>
                    <a:gd name="T38" fmla="*/ 1 w 34"/>
                    <a:gd name="T39" fmla="*/ 43 h 45"/>
                    <a:gd name="T40" fmla="*/ 5 w 34"/>
                    <a:gd name="T41" fmla="*/ 45 h 45"/>
                    <a:gd name="T42" fmla="*/ 8 w 34"/>
                    <a:gd name="T43" fmla="*/ 45 h 45"/>
                    <a:gd name="T44" fmla="*/ 11 w 34"/>
                    <a:gd name="T45" fmla="*/ 44 h 45"/>
                    <a:gd name="T46" fmla="*/ 13 w 34"/>
                    <a:gd name="T47" fmla="*/ 44 h 45"/>
                    <a:gd name="T48" fmla="*/ 15 w 34"/>
                    <a:gd name="T49" fmla="*/ 43 h 45"/>
                    <a:gd name="T50" fmla="*/ 19 w 34"/>
                    <a:gd name="T51" fmla="*/ 41 h 45"/>
                    <a:gd name="T52" fmla="*/ 21 w 34"/>
                    <a:gd name="T53" fmla="*/ 39 h 45"/>
                    <a:gd name="T54" fmla="*/ 23 w 34"/>
                    <a:gd name="T55" fmla="*/ 36 h 45"/>
                    <a:gd name="T56" fmla="*/ 25 w 34"/>
                    <a:gd name="T57" fmla="*/ 34 h 45"/>
                    <a:gd name="T58" fmla="*/ 27 w 34"/>
                    <a:gd name="T59" fmla="*/ 31 h 45"/>
                    <a:gd name="T60" fmla="*/ 29 w 34"/>
                    <a:gd name="T61" fmla="*/ 26 h 45"/>
                    <a:gd name="T62" fmla="*/ 32 w 34"/>
                    <a:gd name="T63" fmla="*/ 22 h 45"/>
                    <a:gd name="T64" fmla="*/ 32 w 34"/>
                    <a:gd name="T65" fmla="*/ 19 h 45"/>
                    <a:gd name="T66" fmla="*/ 33 w 34"/>
                    <a:gd name="T67" fmla="*/ 16 h 45"/>
                    <a:gd name="T68" fmla="*/ 34 w 34"/>
                    <a:gd name="T69" fmla="*/ 12 h 45"/>
                    <a:gd name="T70" fmla="*/ 34 w 34"/>
                    <a:gd name="T71" fmla="*/ 10 h 45"/>
                    <a:gd name="T72" fmla="*/ 34 w 34"/>
                    <a:gd name="T73" fmla="*/ 7 h 45"/>
                    <a:gd name="T74" fmla="*/ 33 w 34"/>
                    <a:gd name="T75" fmla="*/ 4 h 45"/>
                    <a:gd name="T76" fmla="*/ 31 w 34"/>
                    <a:gd name="T77" fmla="*/ 2 h 45"/>
                    <a:gd name="T78" fmla="*/ 30 w 34"/>
                    <a:gd name="T79" fmla="*/ 1 h 45"/>
                    <a:gd name="T80" fmla="*/ 28 w 34"/>
                    <a:gd name="T81" fmla="*/ 1 h 45"/>
                    <a:gd name="T82" fmla="*/ 26 w 34"/>
                    <a:gd name="T8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45">
                      <a:moveTo>
                        <a:pt x="26" y="0"/>
                      </a:moveTo>
                      <a:lnTo>
                        <a:pt x="24" y="0"/>
                      </a:lnTo>
                      <a:lnTo>
                        <a:pt x="22" y="1"/>
                      </a:lnTo>
                      <a:lnTo>
                        <a:pt x="20" y="2"/>
                      </a:lnTo>
                      <a:lnTo>
                        <a:pt x="17" y="3"/>
                      </a:lnTo>
                      <a:lnTo>
                        <a:pt x="15" y="4"/>
                      </a:lnTo>
                      <a:lnTo>
                        <a:pt x="14" y="6"/>
                      </a:lnTo>
                      <a:lnTo>
                        <a:pt x="12" y="8"/>
                      </a:lnTo>
                      <a:lnTo>
                        <a:pt x="10" y="10"/>
                      </a:lnTo>
                      <a:lnTo>
                        <a:pt x="8" y="13"/>
                      </a:lnTo>
                      <a:lnTo>
                        <a:pt x="6" y="16"/>
                      </a:lnTo>
                      <a:lnTo>
                        <a:pt x="3" y="20"/>
                      </a:lnTo>
                      <a:lnTo>
                        <a:pt x="2" y="23"/>
                      </a:lnTo>
                      <a:lnTo>
                        <a:pt x="1" y="26"/>
                      </a:lnTo>
                      <a:lnTo>
                        <a:pt x="0" y="30"/>
                      </a:lnTo>
                      <a:lnTo>
                        <a:pt x="0" y="33"/>
                      </a:lnTo>
                      <a:lnTo>
                        <a:pt x="0" y="36"/>
                      </a:lnTo>
                      <a:lnTo>
                        <a:pt x="0" y="40"/>
                      </a:lnTo>
                      <a:lnTo>
                        <a:pt x="0" y="42"/>
                      </a:lnTo>
                      <a:lnTo>
                        <a:pt x="1" y="43"/>
                      </a:lnTo>
                      <a:lnTo>
                        <a:pt x="5" y="45"/>
                      </a:lnTo>
                      <a:lnTo>
                        <a:pt x="8" y="45"/>
                      </a:lnTo>
                      <a:lnTo>
                        <a:pt x="11" y="44"/>
                      </a:lnTo>
                      <a:lnTo>
                        <a:pt x="13" y="44"/>
                      </a:lnTo>
                      <a:lnTo>
                        <a:pt x="15" y="43"/>
                      </a:lnTo>
                      <a:lnTo>
                        <a:pt x="19" y="41"/>
                      </a:lnTo>
                      <a:lnTo>
                        <a:pt x="21" y="39"/>
                      </a:lnTo>
                      <a:lnTo>
                        <a:pt x="23" y="36"/>
                      </a:lnTo>
                      <a:lnTo>
                        <a:pt x="25" y="34"/>
                      </a:lnTo>
                      <a:lnTo>
                        <a:pt x="27" y="31"/>
                      </a:lnTo>
                      <a:lnTo>
                        <a:pt x="29" y="26"/>
                      </a:lnTo>
                      <a:lnTo>
                        <a:pt x="32" y="22"/>
                      </a:lnTo>
                      <a:lnTo>
                        <a:pt x="32" y="19"/>
                      </a:lnTo>
                      <a:lnTo>
                        <a:pt x="33" y="16"/>
                      </a:lnTo>
                      <a:lnTo>
                        <a:pt x="34" y="12"/>
                      </a:lnTo>
                      <a:lnTo>
                        <a:pt x="34" y="10"/>
                      </a:lnTo>
                      <a:lnTo>
                        <a:pt x="34" y="7"/>
                      </a:lnTo>
                      <a:lnTo>
                        <a:pt x="33" y="4"/>
                      </a:lnTo>
                      <a:lnTo>
                        <a:pt x="31" y="2"/>
                      </a:lnTo>
                      <a:lnTo>
                        <a:pt x="30" y="1"/>
                      </a:lnTo>
                      <a:lnTo>
                        <a:pt x="28" y="1"/>
                      </a:lnTo>
                      <a:lnTo>
                        <a:pt x="2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43" name="Freeform 73"/>
                <p:cNvSpPr>
                  <a:spLocks/>
                </p:cNvSpPr>
                <p:nvPr/>
              </p:nvSpPr>
              <p:spPr bwMode="auto">
                <a:xfrm>
                  <a:off x="2920" y="1942"/>
                  <a:ext cx="42" cy="41"/>
                </a:xfrm>
                <a:custGeom>
                  <a:avLst/>
                  <a:gdLst>
                    <a:gd name="T0" fmla="*/ 36 w 42"/>
                    <a:gd name="T1" fmla="*/ 0 h 41"/>
                    <a:gd name="T2" fmla="*/ 34 w 42"/>
                    <a:gd name="T3" fmla="*/ 0 h 41"/>
                    <a:gd name="T4" fmla="*/ 31 w 42"/>
                    <a:gd name="T5" fmla="*/ 0 h 41"/>
                    <a:gd name="T6" fmla="*/ 29 w 42"/>
                    <a:gd name="T7" fmla="*/ 1 h 41"/>
                    <a:gd name="T8" fmla="*/ 26 w 42"/>
                    <a:gd name="T9" fmla="*/ 1 h 41"/>
                    <a:gd name="T10" fmla="*/ 24 w 42"/>
                    <a:gd name="T11" fmla="*/ 2 h 41"/>
                    <a:gd name="T12" fmla="*/ 23 w 42"/>
                    <a:gd name="T13" fmla="*/ 3 h 41"/>
                    <a:gd name="T14" fmla="*/ 20 w 42"/>
                    <a:gd name="T15" fmla="*/ 4 h 41"/>
                    <a:gd name="T16" fmla="*/ 17 w 42"/>
                    <a:gd name="T17" fmla="*/ 6 h 41"/>
                    <a:gd name="T18" fmla="*/ 14 w 42"/>
                    <a:gd name="T19" fmla="*/ 8 h 41"/>
                    <a:gd name="T20" fmla="*/ 12 w 42"/>
                    <a:gd name="T21" fmla="*/ 11 h 41"/>
                    <a:gd name="T22" fmla="*/ 8 w 42"/>
                    <a:gd name="T23" fmla="*/ 14 h 41"/>
                    <a:gd name="T24" fmla="*/ 6 w 42"/>
                    <a:gd name="T25" fmla="*/ 17 h 41"/>
                    <a:gd name="T26" fmla="*/ 5 w 42"/>
                    <a:gd name="T27" fmla="*/ 20 h 41"/>
                    <a:gd name="T28" fmla="*/ 2 w 42"/>
                    <a:gd name="T29" fmla="*/ 23 h 41"/>
                    <a:gd name="T30" fmla="*/ 2 w 42"/>
                    <a:gd name="T31" fmla="*/ 26 h 41"/>
                    <a:gd name="T32" fmla="*/ 1 w 42"/>
                    <a:gd name="T33" fmla="*/ 29 h 41"/>
                    <a:gd name="T34" fmla="*/ 0 w 42"/>
                    <a:gd name="T35" fmla="*/ 32 h 41"/>
                    <a:gd name="T36" fmla="*/ 0 w 42"/>
                    <a:gd name="T37" fmla="*/ 35 h 41"/>
                    <a:gd name="T38" fmla="*/ 0 w 42"/>
                    <a:gd name="T39" fmla="*/ 37 h 41"/>
                    <a:gd name="T40" fmla="*/ 4 w 42"/>
                    <a:gd name="T41" fmla="*/ 40 h 41"/>
                    <a:gd name="T42" fmla="*/ 6 w 42"/>
                    <a:gd name="T43" fmla="*/ 41 h 41"/>
                    <a:gd name="T44" fmla="*/ 9 w 42"/>
                    <a:gd name="T45" fmla="*/ 41 h 41"/>
                    <a:gd name="T46" fmla="*/ 12 w 42"/>
                    <a:gd name="T47" fmla="*/ 40 h 41"/>
                    <a:gd name="T48" fmla="*/ 16 w 42"/>
                    <a:gd name="T49" fmla="*/ 39 h 41"/>
                    <a:gd name="T50" fmla="*/ 19 w 42"/>
                    <a:gd name="T51" fmla="*/ 38 h 41"/>
                    <a:gd name="T52" fmla="*/ 21 w 42"/>
                    <a:gd name="T53" fmla="*/ 37 h 41"/>
                    <a:gd name="T54" fmla="*/ 24 w 42"/>
                    <a:gd name="T55" fmla="*/ 35 h 41"/>
                    <a:gd name="T56" fmla="*/ 27 w 42"/>
                    <a:gd name="T57" fmla="*/ 33 h 41"/>
                    <a:gd name="T58" fmla="*/ 29 w 42"/>
                    <a:gd name="T59" fmla="*/ 30 h 41"/>
                    <a:gd name="T60" fmla="*/ 32 w 42"/>
                    <a:gd name="T61" fmla="*/ 26 h 41"/>
                    <a:gd name="T62" fmla="*/ 36 w 42"/>
                    <a:gd name="T63" fmla="*/ 23 h 41"/>
                    <a:gd name="T64" fmla="*/ 38 w 42"/>
                    <a:gd name="T65" fmla="*/ 20 h 41"/>
                    <a:gd name="T66" fmla="*/ 40 w 42"/>
                    <a:gd name="T67" fmla="*/ 17 h 41"/>
                    <a:gd name="T68" fmla="*/ 41 w 42"/>
                    <a:gd name="T69" fmla="*/ 14 h 41"/>
                    <a:gd name="T70" fmla="*/ 42 w 42"/>
                    <a:gd name="T71" fmla="*/ 11 h 41"/>
                    <a:gd name="T72" fmla="*/ 42 w 42"/>
                    <a:gd name="T73" fmla="*/ 9 h 41"/>
                    <a:gd name="T74" fmla="*/ 42 w 42"/>
                    <a:gd name="T75" fmla="*/ 5 h 41"/>
                    <a:gd name="T76" fmla="*/ 41 w 42"/>
                    <a:gd name="T77" fmla="*/ 3 h 41"/>
                    <a:gd name="T78" fmla="*/ 40 w 42"/>
                    <a:gd name="T79" fmla="*/ 2 h 41"/>
                    <a:gd name="T80" fmla="*/ 38 w 42"/>
                    <a:gd name="T81" fmla="*/ 1 h 41"/>
                    <a:gd name="T82" fmla="*/ 36 w 42"/>
                    <a:gd name="T8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41">
                      <a:moveTo>
                        <a:pt x="36" y="0"/>
                      </a:moveTo>
                      <a:lnTo>
                        <a:pt x="34" y="0"/>
                      </a:lnTo>
                      <a:lnTo>
                        <a:pt x="31" y="0"/>
                      </a:lnTo>
                      <a:lnTo>
                        <a:pt x="29" y="1"/>
                      </a:lnTo>
                      <a:lnTo>
                        <a:pt x="26" y="1"/>
                      </a:lnTo>
                      <a:lnTo>
                        <a:pt x="24" y="2"/>
                      </a:lnTo>
                      <a:lnTo>
                        <a:pt x="23" y="3"/>
                      </a:lnTo>
                      <a:lnTo>
                        <a:pt x="20" y="4"/>
                      </a:lnTo>
                      <a:lnTo>
                        <a:pt x="17" y="6"/>
                      </a:lnTo>
                      <a:lnTo>
                        <a:pt x="14" y="8"/>
                      </a:lnTo>
                      <a:lnTo>
                        <a:pt x="12" y="11"/>
                      </a:lnTo>
                      <a:lnTo>
                        <a:pt x="8" y="14"/>
                      </a:lnTo>
                      <a:lnTo>
                        <a:pt x="6" y="17"/>
                      </a:lnTo>
                      <a:lnTo>
                        <a:pt x="5" y="20"/>
                      </a:lnTo>
                      <a:lnTo>
                        <a:pt x="2" y="23"/>
                      </a:lnTo>
                      <a:lnTo>
                        <a:pt x="2" y="26"/>
                      </a:lnTo>
                      <a:lnTo>
                        <a:pt x="1" y="29"/>
                      </a:lnTo>
                      <a:lnTo>
                        <a:pt x="0" y="32"/>
                      </a:lnTo>
                      <a:lnTo>
                        <a:pt x="0" y="35"/>
                      </a:lnTo>
                      <a:lnTo>
                        <a:pt x="0" y="37"/>
                      </a:lnTo>
                      <a:lnTo>
                        <a:pt x="4" y="40"/>
                      </a:lnTo>
                      <a:lnTo>
                        <a:pt x="6" y="41"/>
                      </a:lnTo>
                      <a:lnTo>
                        <a:pt x="9" y="41"/>
                      </a:lnTo>
                      <a:lnTo>
                        <a:pt x="12" y="40"/>
                      </a:lnTo>
                      <a:lnTo>
                        <a:pt x="16" y="39"/>
                      </a:lnTo>
                      <a:lnTo>
                        <a:pt x="19" y="38"/>
                      </a:lnTo>
                      <a:lnTo>
                        <a:pt x="21" y="37"/>
                      </a:lnTo>
                      <a:lnTo>
                        <a:pt x="24" y="35"/>
                      </a:lnTo>
                      <a:lnTo>
                        <a:pt x="27" y="33"/>
                      </a:lnTo>
                      <a:lnTo>
                        <a:pt x="29" y="30"/>
                      </a:lnTo>
                      <a:lnTo>
                        <a:pt x="32" y="26"/>
                      </a:lnTo>
                      <a:lnTo>
                        <a:pt x="36" y="23"/>
                      </a:lnTo>
                      <a:lnTo>
                        <a:pt x="38" y="20"/>
                      </a:lnTo>
                      <a:lnTo>
                        <a:pt x="40" y="17"/>
                      </a:lnTo>
                      <a:lnTo>
                        <a:pt x="41" y="14"/>
                      </a:lnTo>
                      <a:lnTo>
                        <a:pt x="42" y="11"/>
                      </a:lnTo>
                      <a:lnTo>
                        <a:pt x="42" y="9"/>
                      </a:lnTo>
                      <a:lnTo>
                        <a:pt x="42" y="5"/>
                      </a:lnTo>
                      <a:lnTo>
                        <a:pt x="41" y="3"/>
                      </a:lnTo>
                      <a:lnTo>
                        <a:pt x="40" y="2"/>
                      </a:lnTo>
                      <a:lnTo>
                        <a:pt x="38" y="1"/>
                      </a:lnTo>
                      <a:lnTo>
                        <a:pt x="3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44" name="Freeform 74"/>
                <p:cNvSpPr>
                  <a:spLocks/>
                </p:cNvSpPr>
                <p:nvPr/>
              </p:nvSpPr>
              <p:spPr bwMode="auto">
                <a:xfrm>
                  <a:off x="2978" y="1868"/>
                  <a:ext cx="46" cy="55"/>
                </a:xfrm>
                <a:custGeom>
                  <a:avLst/>
                  <a:gdLst>
                    <a:gd name="T0" fmla="*/ 39 w 46"/>
                    <a:gd name="T1" fmla="*/ 2 h 55"/>
                    <a:gd name="T2" fmla="*/ 44 w 46"/>
                    <a:gd name="T3" fmla="*/ 6 h 55"/>
                    <a:gd name="T4" fmla="*/ 45 w 46"/>
                    <a:gd name="T5" fmla="*/ 15 h 55"/>
                    <a:gd name="T6" fmla="*/ 43 w 46"/>
                    <a:gd name="T7" fmla="*/ 26 h 55"/>
                    <a:gd name="T8" fmla="*/ 39 w 46"/>
                    <a:gd name="T9" fmla="*/ 36 h 55"/>
                    <a:gd name="T10" fmla="*/ 33 w 46"/>
                    <a:gd name="T11" fmla="*/ 44 h 55"/>
                    <a:gd name="T12" fmla="*/ 27 w 46"/>
                    <a:gd name="T13" fmla="*/ 51 h 55"/>
                    <a:gd name="T14" fmla="*/ 19 w 46"/>
                    <a:gd name="T15" fmla="*/ 54 h 55"/>
                    <a:gd name="T16" fmla="*/ 14 w 46"/>
                    <a:gd name="T17" fmla="*/ 55 h 55"/>
                    <a:gd name="T18" fmla="*/ 11 w 46"/>
                    <a:gd name="T19" fmla="*/ 54 h 55"/>
                    <a:gd name="T20" fmla="*/ 8 w 46"/>
                    <a:gd name="T21" fmla="*/ 53 h 55"/>
                    <a:gd name="T22" fmla="*/ 6 w 46"/>
                    <a:gd name="T23" fmla="*/ 51 h 55"/>
                    <a:gd name="T24" fmla="*/ 3 w 46"/>
                    <a:gd name="T25" fmla="*/ 50 h 55"/>
                    <a:gd name="T26" fmla="*/ 1 w 46"/>
                    <a:gd name="T27" fmla="*/ 45 h 55"/>
                    <a:gd name="T28" fmla="*/ 0 w 46"/>
                    <a:gd name="T29" fmla="*/ 34 h 55"/>
                    <a:gd name="T30" fmla="*/ 4 w 46"/>
                    <a:gd name="T31" fmla="*/ 21 h 55"/>
                    <a:gd name="T32" fmla="*/ 9 w 46"/>
                    <a:gd name="T33" fmla="*/ 12 h 55"/>
                    <a:gd name="T34" fmla="*/ 12 w 46"/>
                    <a:gd name="T35" fmla="*/ 8 h 55"/>
                    <a:gd name="T36" fmla="*/ 16 w 46"/>
                    <a:gd name="T37" fmla="*/ 5 h 55"/>
                    <a:gd name="T38" fmla="*/ 20 w 46"/>
                    <a:gd name="T39" fmla="*/ 3 h 55"/>
                    <a:gd name="T40" fmla="*/ 23 w 46"/>
                    <a:gd name="T41" fmla="*/ 1 h 55"/>
                    <a:gd name="T42" fmla="*/ 26 w 46"/>
                    <a:gd name="T43" fmla="*/ 1 h 55"/>
                    <a:gd name="T44" fmla="*/ 27 w 46"/>
                    <a:gd name="T45" fmla="*/ 1 h 55"/>
                    <a:gd name="T46" fmla="*/ 31 w 46"/>
                    <a:gd name="T47" fmla="*/ 3 h 55"/>
                    <a:gd name="T48" fmla="*/ 34 w 46"/>
                    <a:gd name="T49" fmla="*/ 6 h 55"/>
                    <a:gd name="T50" fmla="*/ 35 w 46"/>
                    <a:gd name="T51" fmla="*/ 12 h 55"/>
                    <a:gd name="T52" fmla="*/ 34 w 46"/>
                    <a:gd name="T53" fmla="*/ 20 h 55"/>
                    <a:gd name="T54" fmla="*/ 31 w 46"/>
                    <a:gd name="T55" fmla="*/ 29 h 55"/>
                    <a:gd name="T56" fmla="*/ 26 w 46"/>
                    <a:gd name="T57" fmla="*/ 37 h 55"/>
                    <a:gd name="T58" fmla="*/ 19 w 46"/>
                    <a:gd name="T59" fmla="*/ 43 h 55"/>
                    <a:gd name="T60" fmla="*/ 11 w 46"/>
                    <a:gd name="T61" fmla="*/ 47 h 55"/>
                    <a:gd name="T62" fmla="*/ 16 w 46"/>
                    <a:gd name="T63" fmla="*/ 43 h 55"/>
                    <a:gd name="T64" fmla="*/ 23 w 46"/>
                    <a:gd name="T65" fmla="*/ 38 h 55"/>
                    <a:gd name="T66" fmla="*/ 28 w 46"/>
                    <a:gd name="T67" fmla="*/ 31 h 55"/>
                    <a:gd name="T68" fmla="*/ 32 w 46"/>
                    <a:gd name="T69" fmla="*/ 23 h 55"/>
                    <a:gd name="T70" fmla="*/ 33 w 46"/>
                    <a:gd name="T71" fmla="*/ 14 h 55"/>
                    <a:gd name="T72" fmla="*/ 33 w 46"/>
                    <a:gd name="T73" fmla="*/ 8 h 55"/>
                    <a:gd name="T74" fmla="*/ 31 w 46"/>
                    <a:gd name="T75" fmla="*/ 5 h 55"/>
                    <a:gd name="T76" fmla="*/ 28 w 46"/>
                    <a:gd name="T77" fmla="*/ 3 h 55"/>
                    <a:gd name="T78" fmla="*/ 26 w 46"/>
                    <a:gd name="T79" fmla="*/ 3 h 55"/>
                    <a:gd name="T80" fmla="*/ 24 w 46"/>
                    <a:gd name="T81" fmla="*/ 3 h 55"/>
                    <a:gd name="T82" fmla="*/ 21 w 46"/>
                    <a:gd name="T83" fmla="*/ 4 h 55"/>
                    <a:gd name="T84" fmla="*/ 18 w 46"/>
                    <a:gd name="T85" fmla="*/ 5 h 55"/>
                    <a:gd name="T86" fmla="*/ 15 w 46"/>
                    <a:gd name="T87" fmla="*/ 8 h 55"/>
                    <a:gd name="T88" fmla="*/ 11 w 46"/>
                    <a:gd name="T89" fmla="*/ 12 h 55"/>
                    <a:gd name="T90" fmla="*/ 8 w 46"/>
                    <a:gd name="T91" fmla="*/ 17 h 55"/>
                    <a:gd name="T92" fmla="*/ 3 w 46"/>
                    <a:gd name="T93" fmla="*/ 30 h 55"/>
                    <a:gd name="T94" fmla="*/ 2 w 46"/>
                    <a:gd name="T95" fmla="*/ 41 h 55"/>
                    <a:gd name="T96" fmla="*/ 5 w 46"/>
                    <a:gd name="T97" fmla="*/ 48 h 55"/>
                    <a:gd name="T98" fmla="*/ 9 w 46"/>
                    <a:gd name="T99" fmla="*/ 51 h 55"/>
                    <a:gd name="T100" fmla="*/ 14 w 46"/>
                    <a:gd name="T101" fmla="*/ 53 h 55"/>
                    <a:gd name="T102" fmla="*/ 21 w 46"/>
                    <a:gd name="T103" fmla="*/ 52 h 55"/>
                    <a:gd name="T104" fmla="*/ 28 w 46"/>
                    <a:gd name="T105" fmla="*/ 47 h 55"/>
                    <a:gd name="T106" fmla="*/ 34 w 46"/>
                    <a:gd name="T107" fmla="*/ 40 h 55"/>
                    <a:gd name="T108" fmla="*/ 39 w 46"/>
                    <a:gd name="T109" fmla="*/ 32 h 55"/>
                    <a:gd name="T110" fmla="*/ 43 w 46"/>
                    <a:gd name="T111" fmla="*/ 22 h 55"/>
                    <a:gd name="T112" fmla="*/ 44 w 46"/>
                    <a:gd name="T113" fmla="*/ 12 h 55"/>
                    <a:gd name="T114" fmla="*/ 41 w 46"/>
                    <a:gd name="T115" fmla="*/ 6 h 55"/>
                    <a:gd name="T116" fmla="*/ 37 w 46"/>
                    <a:gd name="T117" fmla="*/ 3 h 55"/>
                    <a:gd name="T118" fmla="*/ 34 w 46"/>
                    <a:gd name="T119" fmla="*/ 1 h 55"/>
                    <a:gd name="T120" fmla="*/ 34 w 46"/>
                    <a:gd name="T121" fmla="*/ 0 h 55"/>
                    <a:gd name="T122" fmla="*/ 35 w 46"/>
                    <a:gd name="T1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5">
                      <a:moveTo>
                        <a:pt x="36" y="0"/>
                      </a:moveTo>
                      <a:lnTo>
                        <a:pt x="37" y="1"/>
                      </a:lnTo>
                      <a:lnTo>
                        <a:pt x="39" y="2"/>
                      </a:lnTo>
                      <a:lnTo>
                        <a:pt x="41" y="3"/>
                      </a:lnTo>
                      <a:lnTo>
                        <a:pt x="42" y="4"/>
                      </a:lnTo>
                      <a:lnTo>
                        <a:pt x="44" y="6"/>
                      </a:lnTo>
                      <a:lnTo>
                        <a:pt x="45" y="9"/>
                      </a:lnTo>
                      <a:lnTo>
                        <a:pt x="46" y="12"/>
                      </a:lnTo>
                      <a:lnTo>
                        <a:pt x="45" y="15"/>
                      </a:lnTo>
                      <a:lnTo>
                        <a:pt x="45" y="19"/>
                      </a:lnTo>
                      <a:lnTo>
                        <a:pt x="44" y="22"/>
                      </a:lnTo>
                      <a:lnTo>
                        <a:pt x="43" y="26"/>
                      </a:lnTo>
                      <a:lnTo>
                        <a:pt x="42" y="29"/>
                      </a:lnTo>
                      <a:lnTo>
                        <a:pt x="41" y="33"/>
                      </a:lnTo>
                      <a:lnTo>
                        <a:pt x="39" y="36"/>
                      </a:lnTo>
                      <a:lnTo>
                        <a:pt x="37" y="39"/>
                      </a:lnTo>
                      <a:lnTo>
                        <a:pt x="36" y="42"/>
                      </a:lnTo>
                      <a:lnTo>
                        <a:pt x="33" y="44"/>
                      </a:lnTo>
                      <a:lnTo>
                        <a:pt x="31" y="47"/>
                      </a:lnTo>
                      <a:lnTo>
                        <a:pt x="29" y="49"/>
                      </a:lnTo>
                      <a:lnTo>
                        <a:pt x="27" y="51"/>
                      </a:lnTo>
                      <a:lnTo>
                        <a:pt x="24" y="52"/>
                      </a:lnTo>
                      <a:lnTo>
                        <a:pt x="22" y="53"/>
                      </a:lnTo>
                      <a:lnTo>
                        <a:pt x="19" y="54"/>
                      </a:lnTo>
                      <a:lnTo>
                        <a:pt x="17" y="55"/>
                      </a:lnTo>
                      <a:lnTo>
                        <a:pt x="15" y="55"/>
                      </a:lnTo>
                      <a:lnTo>
                        <a:pt x="14" y="55"/>
                      </a:lnTo>
                      <a:lnTo>
                        <a:pt x="13" y="54"/>
                      </a:lnTo>
                      <a:lnTo>
                        <a:pt x="12" y="54"/>
                      </a:lnTo>
                      <a:lnTo>
                        <a:pt x="11" y="54"/>
                      </a:lnTo>
                      <a:lnTo>
                        <a:pt x="10" y="54"/>
                      </a:lnTo>
                      <a:lnTo>
                        <a:pt x="9" y="53"/>
                      </a:lnTo>
                      <a:lnTo>
                        <a:pt x="8" y="53"/>
                      </a:lnTo>
                      <a:lnTo>
                        <a:pt x="7" y="53"/>
                      </a:lnTo>
                      <a:lnTo>
                        <a:pt x="6" y="52"/>
                      </a:lnTo>
                      <a:lnTo>
                        <a:pt x="6" y="51"/>
                      </a:lnTo>
                      <a:lnTo>
                        <a:pt x="5" y="51"/>
                      </a:lnTo>
                      <a:lnTo>
                        <a:pt x="4" y="50"/>
                      </a:lnTo>
                      <a:lnTo>
                        <a:pt x="3" y="50"/>
                      </a:lnTo>
                      <a:lnTo>
                        <a:pt x="3" y="49"/>
                      </a:lnTo>
                      <a:lnTo>
                        <a:pt x="2" y="48"/>
                      </a:lnTo>
                      <a:lnTo>
                        <a:pt x="1" y="45"/>
                      </a:lnTo>
                      <a:lnTo>
                        <a:pt x="0" y="42"/>
                      </a:lnTo>
                      <a:lnTo>
                        <a:pt x="0" y="38"/>
                      </a:lnTo>
                      <a:lnTo>
                        <a:pt x="0" y="34"/>
                      </a:lnTo>
                      <a:lnTo>
                        <a:pt x="1" y="30"/>
                      </a:lnTo>
                      <a:lnTo>
                        <a:pt x="2" y="26"/>
                      </a:lnTo>
                      <a:lnTo>
                        <a:pt x="4" y="21"/>
                      </a:lnTo>
                      <a:lnTo>
                        <a:pt x="7" y="16"/>
                      </a:lnTo>
                      <a:lnTo>
                        <a:pt x="8" y="14"/>
                      </a:lnTo>
                      <a:lnTo>
                        <a:pt x="9" y="12"/>
                      </a:lnTo>
                      <a:lnTo>
                        <a:pt x="10" y="11"/>
                      </a:lnTo>
                      <a:lnTo>
                        <a:pt x="11" y="9"/>
                      </a:lnTo>
                      <a:lnTo>
                        <a:pt x="12" y="8"/>
                      </a:lnTo>
                      <a:lnTo>
                        <a:pt x="14" y="7"/>
                      </a:lnTo>
                      <a:lnTo>
                        <a:pt x="15" y="6"/>
                      </a:lnTo>
                      <a:lnTo>
                        <a:pt x="16" y="5"/>
                      </a:lnTo>
                      <a:lnTo>
                        <a:pt x="17" y="4"/>
                      </a:lnTo>
                      <a:lnTo>
                        <a:pt x="18" y="3"/>
                      </a:lnTo>
                      <a:lnTo>
                        <a:pt x="20" y="3"/>
                      </a:lnTo>
                      <a:lnTo>
                        <a:pt x="21" y="2"/>
                      </a:lnTo>
                      <a:lnTo>
                        <a:pt x="22" y="2"/>
                      </a:lnTo>
                      <a:lnTo>
                        <a:pt x="23" y="1"/>
                      </a:lnTo>
                      <a:lnTo>
                        <a:pt x="24" y="1"/>
                      </a:lnTo>
                      <a:lnTo>
                        <a:pt x="25" y="1"/>
                      </a:lnTo>
                      <a:lnTo>
                        <a:pt x="26" y="1"/>
                      </a:lnTo>
                      <a:lnTo>
                        <a:pt x="26" y="1"/>
                      </a:lnTo>
                      <a:lnTo>
                        <a:pt x="27" y="1"/>
                      </a:lnTo>
                      <a:lnTo>
                        <a:pt x="27" y="1"/>
                      </a:lnTo>
                      <a:lnTo>
                        <a:pt x="29" y="2"/>
                      </a:lnTo>
                      <a:lnTo>
                        <a:pt x="30" y="2"/>
                      </a:lnTo>
                      <a:lnTo>
                        <a:pt x="31" y="3"/>
                      </a:lnTo>
                      <a:lnTo>
                        <a:pt x="32" y="4"/>
                      </a:lnTo>
                      <a:lnTo>
                        <a:pt x="33" y="5"/>
                      </a:lnTo>
                      <a:lnTo>
                        <a:pt x="34" y="6"/>
                      </a:lnTo>
                      <a:lnTo>
                        <a:pt x="35" y="8"/>
                      </a:lnTo>
                      <a:lnTo>
                        <a:pt x="35" y="9"/>
                      </a:lnTo>
                      <a:lnTo>
                        <a:pt x="35" y="12"/>
                      </a:lnTo>
                      <a:lnTo>
                        <a:pt x="35" y="14"/>
                      </a:lnTo>
                      <a:lnTo>
                        <a:pt x="35" y="17"/>
                      </a:lnTo>
                      <a:lnTo>
                        <a:pt x="34" y="20"/>
                      </a:lnTo>
                      <a:lnTo>
                        <a:pt x="33" y="23"/>
                      </a:lnTo>
                      <a:lnTo>
                        <a:pt x="32" y="26"/>
                      </a:lnTo>
                      <a:lnTo>
                        <a:pt x="31" y="29"/>
                      </a:lnTo>
                      <a:lnTo>
                        <a:pt x="29" y="32"/>
                      </a:lnTo>
                      <a:lnTo>
                        <a:pt x="28" y="34"/>
                      </a:lnTo>
                      <a:lnTo>
                        <a:pt x="26" y="37"/>
                      </a:lnTo>
                      <a:lnTo>
                        <a:pt x="24" y="39"/>
                      </a:lnTo>
                      <a:lnTo>
                        <a:pt x="22" y="41"/>
                      </a:lnTo>
                      <a:lnTo>
                        <a:pt x="19" y="43"/>
                      </a:lnTo>
                      <a:lnTo>
                        <a:pt x="17" y="45"/>
                      </a:lnTo>
                      <a:lnTo>
                        <a:pt x="14" y="46"/>
                      </a:lnTo>
                      <a:lnTo>
                        <a:pt x="11" y="47"/>
                      </a:lnTo>
                      <a:lnTo>
                        <a:pt x="11" y="45"/>
                      </a:lnTo>
                      <a:lnTo>
                        <a:pt x="14" y="44"/>
                      </a:lnTo>
                      <a:lnTo>
                        <a:pt x="16" y="43"/>
                      </a:lnTo>
                      <a:lnTo>
                        <a:pt x="18" y="42"/>
                      </a:lnTo>
                      <a:lnTo>
                        <a:pt x="21" y="40"/>
                      </a:lnTo>
                      <a:lnTo>
                        <a:pt x="23" y="38"/>
                      </a:lnTo>
                      <a:lnTo>
                        <a:pt x="25" y="36"/>
                      </a:lnTo>
                      <a:lnTo>
                        <a:pt x="26" y="33"/>
                      </a:lnTo>
                      <a:lnTo>
                        <a:pt x="28" y="31"/>
                      </a:lnTo>
                      <a:lnTo>
                        <a:pt x="30" y="28"/>
                      </a:lnTo>
                      <a:lnTo>
                        <a:pt x="31" y="25"/>
                      </a:lnTo>
                      <a:lnTo>
                        <a:pt x="32" y="23"/>
                      </a:lnTo>
                      <a:lnTo>
                        <a:pt x="33" y="20"/>
                      </a:lnTo>
                      <a:lnTo>
                        <a:pt x="33" y="17"/>
                      </a:lnTo>
                      <a:lnTo>
                        <a:pt x="33" y="14"/>
                      </a:lnTo>
                      <a:lnTo>
                        <a:pt x="33" y="12"/>
                      </a:lnTo>
                      <a:lnTo>
                        <a:pt x="33" y="10"/>
                      </a:lnTo>
                      <a:lnTo>
                        <a:pt x="33" y="8"/>
                      </a:lnTo>
                      <a:lnTo>
                        <a:pt x="33" y="7"/>
                      </a:lnTo>
                      <a:lnTo>
                        <a:pt x="32" y="6"/>
                      </a:lnTo>
                      <a:lnTo>
                        <a:pt x="31" y="5"/>
                      </a:lnTo>
                      <a:lnTo>
                        <a:pt x="30" y="4"/>
                      </a:lnTo>
                      <a:lnTo>
                        <a:pt x="29" y="4"/>
                      </a:lnTo>
                      <a:lnTo>
                        <a:pt x="28" y="3"/>
                      </a:lnTo>
                      <a:lnTo>
                        <a:pt x="27" y="3"/>
                      </a:lnTo>
                      <a:lnTo>
                        <a:pt x="27" y="3"/>
                      </a:lnTo>
                      <a:lnTo>
                        <a:pt x="26" y="3"/>
                      </a:lnTo>
                      <a:lnTo>
                        <a:pt x="26" y="3"/>
                      </a:lnTo>
                      <a:lnTo>
                        <a:pt x="25" y="3"/>
                      </a:lnTo>
                      <a:lnTo>
                        <a:pt x="24" y="3"/>
                      </a:lnTo>
                      <a:lnTo>
                        <a:pt x="23" y="3"/>
                      </a:lnTo>
                      <a:lnTo>
                        <a:pt x="22" y="3"/>
                      </a:lnTo>
                      <a:lnTo>
                        <a:pt x="21" y="4"/>
                      </a:lnTo>
                      <a:lnTo>
                        <a:pt x="20" y="4"/>
                      </a:lnTo>
                      <a:lnTo>
                        <a:pt x="19" y="5"/>
                      </a:lnTo>
                      <a:lnTo>
                        <a:pt x="18" y="5"/>
                      </a:lnTo>
                      <a:lnTo>
                        <a:pt x="17" y="6"/>
                      </a:lnTo>
                      <a:lnTo>
                        <a:pt x="16" y="7"/>
                      </a:lnTo>
                      <a:lnTo>
                        <a:pt x="15" y="8"/>
                      </a:lnTo>
                      <a:lnTo>
                        <a:pt x="14" y="9"/>
                      </a:lnTo>
                      <a:lnTo>
                        <a:pt x="13" y="10"/>
                      </a:lnTo>
                      <a:lnTo>
                        <a:pt x="11" y="12"/>
                      </a:lnTo>
                      <a:lnTo>
                        <a:pt x="10" y="13"/>
                      </a:lnTo>
                      <a:lnTo>
                        <a:pt x="9" y="15"/>
                      </a:lnTo>
                      <a:lnTo>
                        <a:pt x="8" y="17"/>
                      </a:lnTo>
                      <a:lnTo>
                        <a:pt x="6" y="22"/>
                      </a:lnTo>
                      <a:lnTo>
                        <a:pt x="4" y="26"/>
                      </a:lnTo>
                      <a:lnTo>
                        <a:pt x="3" y="30"/>
                      </a:lnTo>
                      <a:lnTo>
                        <a:pt x="2" y="34"/>
                      </a:lnTo>
                      <a:lnTo>
                        <a:pt x="1" y="38"/>
                      </a:lnTo>
                      <a:lnTo>
                        <a:pt x="2" y="41"/>
                      </a:lnTo>
                      <a:lnTo>
                        <a:pt x="2" y="44"/>
                      </a:lnTo>
                      <a:lnTo>
                        <a:pt x="3" y="47"/>
                      </a:lnTo>
                      <a:lnTo>
                        <a:pt x="5" y="48"/>
                      </a:lnTo>
                      <a:lnTo>
                        <a:pt x="6" y="50"/>
                      </a:lnTo>
                      <a:lnTo>
                        <a:pt x="7" y="51"/>
                      </a:lnTo>
                      <a:lnTo>
                        <a:pt x="9" y="51"/>
                      </a:lnTo>
                      <a:lnTo>
                        <a:pt x="10" y="52"/>
                      </a:lnTo>
                      <a:lnTo>
                        <a:pt x="12" y="53"/>
                      </a:lnTo>
                      <a:lnTo>
                        <a:pt x="14" y="53"/>
                      </a:lnTo>
                      <a:lnTo>
                        <a:pt x="17" y="53"/>
                      </a:lnTo>
                      <a:lnTo>
                        <a:pt x="19" y="53"/>
                      </a:lnTo>
                      <a:lnTo>
                        <a:pt x="21" y="52"/>
                      </a:lnTo>
                      <a:lnTo>
                        <a:pt x="24" y="51"/>
                      </a:lnTo>
                      <a:lnTo>
                        <a:pt x="26" y="49"/>
                      </a:lnTo>
                      <a:lnTo>
                        <a:pt x="28" y="47"/>
                      </a:lnTo>
                      <a:lnTo>
                        <a:pt x="30" y="45"/>
                      </a:lnTo>
                      <a:lnTo>
                        <a:pt x="32" y="43"/>
                      </a:lnTo>
                      <a:lnTo>
                        <a:pt x="34" y="40"/>
                      </a:lnTo>
                      <a:lnTo>
                        <a:pt x="36" y="37"/>
                      </a:lnTo>
                      <a:lnTo>
                        <a:pt x="38" y="35"/>
                      </a:lnTo>
                      <a:lnTo>
                        <a:pt x="39" y="32"/>
                      </a:lnTo>
                      <a:lnTo>
                        <a:pt x="41" y="28"/>
                      </a:lnTo>
                      <a:lnTo>
                        <a:pt x="42" y="25"/>
                      </a:lnTo>
                      <a:lnTo>
                        <a:pt x="43" y="22"/>
                      </a:lnTo>
                      <a:lnTo>
                        <a:pt x="43" y="19"/>
                      </a:lnTo>
                      <a:lnTo>
                        <a:pt x="44" y="15"/>
                      </a:lnTo>
                      <a:lnTo>
                        <a:pt x="44" y="12"/>
                      </a:lnTo>
                      <a:lnTo>
                        <a:pt x="43" y="10"/>
                      </a:lnTo>
                      <a:lnTo>
                        <a:pt x="42" y="8"/>
                      </a:lnTo>
                      <a:lnTo>
                        <a:pt x="41" y="6"/>
                      </a:lnTo>
                      <a:lnTo>
                        <a:pt x="40" y="4"/>
                      </a:lnTo>
                      <a:lnTo>
                        <a:pt x="39" y="3"/>
                      </a:lnTo>
                      <a:lnTo>
                        <a:pt x="37" y="3"/>
                      </a:lnTo>
                      <a:lnTo>
                        <a:pt x="36" y="2"/>
                      </a:lnTo>
                      <a:lnTo>
                        <a:pt x="35" y="2"/>
                      </a:lnTo>
                      <a:lnTo>
                        <a:pt x="34" y="1"/>
                      </a:lnTo>
                      <a:lnTo>
                        <a:pt x="34" y="1"/>
                      </a:lnTo>
                      <a:lnTo>
                        <a:pt x="33" y="1"/>
                      </a:lnTo>
                      <a:lnTo>
                        <a:pt x="34" y="0"/>
                      </a:lnTo>
                      <a:lnTo>
                        <a:pt x="34" y="0"/>
                      </a:lnTo>
                      <a:lnTo>
                        <a:pt x="34" y="0"/>
                      </a:lnTo>
                      <a:lnTo>
                        <a:pt x="35" y="0"/>
                      </a:lnTo>
                      <a:lnTo>
                        <a:pt x="36"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45" name="Freeform 75"/>
                <p:cNvSpPr>
                  <a:spLocks/>
                </p:cNvSpPr>
                <p:nvPr/>
              </p:nvSpPr>
              <p:spPr bwMode="auto">
                <a:xfrm>
                  <a:off x="2919" y="1941"/>
                  <a:ext cx="51" cy="50"/>
                </a:xfrm>
                <a:custGeom>
                  <a:avLst/>
                  <a:gdLst>
                    <a:gd name="T0" fmla="*/ 41 w 51"/>
                    <a:gd name="T1" fmla="*/ 2 h 50"/>
                    <a:gd name="T2" fmla="*/ 43 w 51"/>
                    <a:gd name="T3" fmla="*/ 6 h 50"/>
                    <a:gd name="T4" fmla="*/ 43 w 51"/>
                    <a:gd name="T5" fmla="*/ 10 h 50"/>
                    <a:gd name="T6" fmla="*/ 41 w 51"/>
                    <a:gd name="T7" fmla="*/ 18 h 50"/>
                    <a:gd name="T8" fmla="*/ 36 w 51"/>
                    <a:gd name="T9" fmla="*/ 26 h 50"/>
                    <a:gd name="T10" fmla="*/ 29 w 51"/>
                    <a:gd name="T11" fmla="*/ 34 h 50"/>
                    <a:gd name="T12" fmla="*/ 21 w 51"/>
                    <a:gd name="T13" fmla="*/ 40 h 50"/>
                    <a:gd name="T14" fmla="*/ 12 w 51"/>
                    <a:gd name="T15" fmla="*/ 42 h 50"/>
                    <a:gd name="T16" fmla="*/ 12 w 51"/>
                    <a:gd name="T17" fmla="*/ 41 h 50"/>
                    <a:gd name="T18" fmla="*/ 20 w 51"/>
                    <a:gd name="T19" fmla="*/ 38 h 50"/>
                    <a:gd name="T20" fmla="*/ 28 w 51"/>
                    <a:gd name="T21" fmla="*/ 32 h 50"/>
                    <a:gd name="T22" fmla="*/ 35 w 51"/>
                    <a:gd name="T23" fmla="*/ 25 h 50"/>
                    <a:gd name="T24" fmla="*/ 39 w 51"/>
                    <a:gd name="T25" fmla="*/ 17 h 50"/>
                    <a:gd name="T26" fmla="*/ 42 w 51"/>
                    <a:gd name="T27" fmla="*/ 10 h 50"/>
                    <a:gd name="T28" fmla="*/ 41 w 51"/>
                    <a:gd name="T29" fmla="*/ 6 h 50"/>
                    <a:gd name="T30" fmla="*/ 39 w 51"/>
                    <a:gd name="T31" fmla="*/ 4 h 50"/>
                    <a:gd name="T32" fmla="*/ 36 w 51"/>
                    <a:gd name="T33" fmla="*/ 2 h 50"/>
                    <a:gd name="T34" fmla="*/ 32 w 51"/>
                    <a:gd name="T35" fmla="*/ 2 h 50"/>
                    <a:gd name="T36" fmla="*/ 28 w 51"/>
                    <a:gd name="T37" fmla="*/ 2 h 50"/>
                    <a:gd name="T38" fmla="*/ 23 w 51"/>
                    <a:gd name="T39" fmla="*/ 4 h 50"/>
                    <a:gd name="T40" fmla="*/ 18 w 51"/>
                    <a:gd name="T41" fmla="*/ 7 h 50"/>
                    <a:gd name="T42" fmla="*/ 13 w 51"/>
                    <a:gd name="T43" fmla="*/ 12 h 50"/>
                    <a:gd name="T44" fmla="*/ 5 w 51"/>
                    <a:gd name="T45" fmla="*/ 24 h 50"/>
                    <a:gd name="T46" fmla="*/ 2 w 51"/>
                    <a:gd name="T47" fmla="*/ 35 h 50"/>
                    <a:gd name="T48" fmla="*/ 4 w 51"/>
                    <a:gd name="T49" fmla="*/ 42 h 50"/>
                    <a:gd name="T50" fmla="*/ 6 w 51"/>
                    <a:gd name="T51" fmla="*/ 46 h 50"/>
                    <a:gd name="T52" fmla="*/ 10 w 51"/>
                    <a:gd name="T53" fmla="*/ 48 h 50"/>
                    <a:gd name="T54" fmla="*/ 17 w 51"/>
                    <a:gd name="T55" fmla="*/ 48 h 50"/>
                    <a:gd name="T56" fmla="*/ 25 w 51"/>
                    <a:gd name="T57" fmla="*/ 46 h 50"/>
                    <a:gd name="T58" fmla="*/ 33 w 51"/>
                    <a:gd name="T59" fmla="*/ 40 h 50"/>
                    <a:gd name="T60" fmla="*/ 40 w 51"/>
                    <a:gd name="T61" fmla="*/ 33 h 50"/>
                    <a:gd name="T62" fmla="*/ 46 w 51"/>
                    <a:gd name="T63" fmla="*/ 25 h 50"/>
                    <a:gd name="T64" fmla="*/ 50 w 51"/>
                    <a:gd name="T65" fmla="*/ 15 h 50"/>
                    <a:gd name="T66" fmla="*/ 48 w 51"/>
                    <a:gd name="T67" fmla="*/ 7 h 50"/>
                    <a:gd name="T68" fmla="*/ 44 w 51"/>
                    <a:gd name="T69" fmla="*/ 4 h 50"/>
                    <a:gd name="T70" fmla="*/ 45 w 51"/>
                    <a:gd name="T71" fmla="*/ 3 h 50"/>
                    <a:gd name="T72" fmla="*/ 49 w 51"/>
                    <a:gd name="T73" fmla="*/ 6 h 50"/>
                    <a:gd name="T74" fmla="*/ 51 w 51"/>
                    <a:gd name="T75" fmla="*/ 15 h 50"/>
                    <a:gd name="T76" fmla="*/ 47 w 51"/>
                    <a:gd name="T77" fmla="*/ 26 h 50"/>
                    <a:gd name="T78" fmla="*/ 41 w 51"/>
                    <a:gd name="T79" fmla="*/ 34 h 50"/>
                    <a:gd name="T80" fmla="*/ 34 w 51"/>
                    <a:gd name="T81" fmla="*/ 42 h 50"/>
                    <a:gd name="T82" fmla="*/ 26 w 51"/>
                    <a:gd name="T83" fmla="*/ 47 h 50"/>
                    <a:gd name="T84" fmla="*/ 17 w 51"/>
                    <a:gd name="T85" fmla="*/ 50 h 50"/>
                    <a:gd name="T86" fmla="*/ 10 w 51"/>
                    <a:gd name="T87" fmla="*/ 50 h 50"/>
                    <a:gd name="T88" fmla="*/ 5 w 51"/>
                    <a:gd name="T89" fmla="*/ 47 h 50"/>
                    <a:gd name="T90" fmla="*/ 2 w 51"/>
                    <a:gd name="T91" fmla="*/ 43 h 50"/>
                    <a:gd name="T92" fmla="*/ 0 w 51"/>
                    <a:gd name="T93" fmla="*/ 35 h 50"/>
                    <a:gd name="T94" fmla="*/ 3 w 51"/>
                    <a:gd name="T95" fmla="*/ 23 h 50"/>
                    <a:gd name="T96" fmla="*/ 12 w 51"/>
                    <a:gd name="T97" fmla="*/ 11 h 50"/>
                    <a:gd name="T98" fmla="*/ 17 w 51"/>
                    <a:gd name="T99" fmla="*/ 6 h 50"/>
                    <a:gd name="T100" fmla="*/ 23 w 51"/>
                    <a:gd name="T101" fmla="*/ 2 h 50"/>
                    <a:gd name="T102" fmla="*/ 28 w 51"/>
                    <a:gd name="T103" fmla="*/ 0 h 50"/>
                    <a:gd name="T104" fmla="*/ 33 w 51"/>
                    <a:gd name="T105" fmla="*/ 0 h 50"/>
                    <a:gd name="T106" fmla="*/ 37 w 51"/>
                    <a:gd name="T10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0">
                      <a:moveTo>
                        <a:pt x="38" y="1"/>
                      </a:moveTo>
                      <a:lnTo>
                        <a:pt x="39" y="2"/>
                      </a:lnTo>
                      <a:lnTo>
                        <a:pt x="41" y="2"/>
                      </a:lnTo>
                      <a:lnTo>
                        <a:pt x="42" y="3"/>
                      </a:lnTo>
                      <a:lnTo>
                        <a:pt x="42" y="4"/>
                      </a:lnTo>
                      <a:lnTo>
                        <a:pt x="43" y="6"/>
                      </a:lnTo>
                      <a:lnTo>
                        <a:pt x="43" y="7"/>
                      </a:lnTo>
                      <a:lnTo>
                        <a:pt x="44" y="8"/>
                      </a:lnTo>
                      <a:lnTo>
                        <a:pt x="43" y="10"/>
                      </a:lnTo>
                      <a:lnTo>
                        <a:pt x="43" y="12"/>
                      </a:lnTo>
                      <a:lnTo>
                        <a:pt x="42" y="15"/>
                      </a:lnTo>
                      <a:lnTo>
                        <a:pt x="41" y="18"/>
                      </a:lnTo>
                      <a:lnTo>
                        <a:pt x="40" y="21"/>
                      </a:lnTo>
                      <a:lnTo>
                        <a:pt x="38" y="24"/>
                      </a:lnTo>
                      <a:lnTo>
                        <a:pt x="36" y="26"/>
                      </a:lnTo>
                      <a:lnTo>
                        <a:pt x="34" y="29"/>
                      </a:lnTo>
                      <a:lnTo>
                        <a:pt x="31" y="32"/>
                      </a:lnTo>
                      <a:lnTo>
                        <a:pt x="29" y="34"/>
                      </a:lnTo>
                      <a:lnTo>
                        <a:pt x="26" y="36"/>
                      </a:lnTo>
                      <a:lnTo>
                        <a:pt x="24" y="38"/>
                      </a:lnTo>
                      <a:lnTo>
                        <a:pt x="21" y="40"/>
                      </a:lnTo>
                      <a:lnTo>
                        <a:pt x="18" y="41"/>
                      </a:lnTo>
                      <a:lnTo>
                        <a:pt x="15" y="42"/>
                      </a:lnTo>
                      <a:lnTo>
                        <a:pt x="12" y="42"/>
                      </a:lnTo>
                      <a:lnTo>
                        <a:pt x="10" y="43"/>
                      </a:lnTo>
                      <a:lnTo>
                        <a:pt x="10" y="41"/>
                      </a:lnTo>
                      <a:lnTo>
                        <a:pt x="12" y="41"/>
                      </a:lnTo>
                      <a:lnTo>
                        <a:pt x="15" y="40"/>
                      </a:lnTo>
                      <a:lnTo>
                        <a:pt x="18" y="39"/>
                      </a:lnTo>
                      <a:lnTo>
                        <a:pt x="20" y="38"/>
                      </a:lnTo>
                      <a:lnTo>
                        <a:pt x="23" y="36"/>
                      </a:lnTo>
                      <a:lnTo>
                        <a:pt x="25" y="35"/>
                      </a:lnTo>
                      <a:lnTo>
                        <a:pt x="28" y="32"/>
                      </a:lnTo>
                      <a:lnTo>
                        <a:pt x="30" y="30"/>
                      </a:lnTo>
                      <a:lnTo>
                        <a:pt x="33" y="28"/>
                      </a:lnTo>
                      <a:lnTo>
                        <a:pt x="35" y="25"/>
                      </a:lnTo>
                      <a:lnTo>
                        <a:pt x="36" y="23"/>
                      </a:lnTo>
                      <a:lnTo>
                        <a:pt x="38" y="20"/>
                      </a:lnTo>
                      <a:lnTo>
                        <a:pt x="39" y="17"/>
                      </a:lnTo>
                      <a:lnTo>
                        <a:pt x="41" y="15"/>
                      </a:lnTo>
                      <a:lnTo>
                        <a:pt x="41" y="12"/>
                      </a:lnTo>
                      <a:lnTo>
                        <a:pt x="42" y="10"/>
                      </a:lnTo>
                      <a:lnTo>
                        <a:pt x="42" y="8"/>
                      </a:lnTo>
                      <a:lnTo>
                        <a:pt x="42" y="7"/>
                      </a:lnTo>
                      <a:lnTo>
                        <a:pt x="41" y="6"/>
                      </a:lnTo>
                      <a:lnTo>
                        <a:pt x="41" y="5"/>
                      </a:lnTo>
                      <a:lnTo>
                        <a:pt x="40" y="4"/>
                      </a:lnTo>
                      <a:lnTo>
                        <a:pt x="39" y="4"/>
                      </a:lnTo>
                      <a:lnTo>
                        <a:pt x="39" y="3"/>
                      </a:lnTo>
                      <a:lnTo>
                        <a:pt x="37" y="2"/>
                      </a:lnTo>
                      <a:lnTo>
                        <a:pt x="36" y="2"/>
                      </a:lnTo>
                      <a:lnTo>
                        <a:pt x="35" y="2"/>
                      </a:lnTo>
                      <a:lnTo>
                        <a:pt x="34" y="2"/>
                      </a:lnTo>
                      <a:lnTo>
                        <a:pt x="32" y="2"/>
                      </a:lnTo>
                      <a:lnTo>
                        <a:pt x="31" y="2"/>
                      </a:lnTo>
                      <a:lnTo>
                        <a:pt x="30" y="2"/>
                      </a:lnTo>
                      <a:lnTo>
                        <a:pt x="28" y="2"/>
                      </a:lnTo>
                      <a:lnTo>
                        <a:pt x="26" y="3"/>
                      </a:lnTo>
                      <a:lnTo>
                        <a:pt x="25" y="3"/>
                      </a:lnTo>
                      <a:lnTo>
                        <a:pt x="23" y="4"/>
                      </a:lnTo>
                      <a:lnTo>
                        <a:pt x="21" y="5"/>
                      </a:lnTo>
                      <a:lnTo>
                        <a:pt x="20" y="6"/>
                      </a:lnTo>
                      <a:lnTo>
                        <a:pt x="18" y="7"/>
                      </a:lnTo>
                      <a:lnTo>
                        <a:pt x="16" y="9"/>
                      </a:lnTo>
                      <a:lnTo>
                        <a:pt x="15" y="10"/>
                      </a:lnTo>
                      <a:lnTo>
                        <a:pt x="13" y="12"/>
                      </a:lnTo>
                      <a:lnTo>
                        <a:pt x="10" y="16"/>
                      </a:lnTo>
                      <a:lnTo>
                        <a:pt x="7" y="20"/>
                      </a:lnTo>
                      <a:lnTo>
                        <a:pt x="5" y="24"/>
                      </a:lnTo>
                      <a:lnTo>
                        <a:pt x="3" y="27"/>
                      </a:lnTo>
                      <a:lnTo>
                        <a:pt x="3" y="31"/>
                      </a:lnTo>
                      <a:lnTo>
                        <a:pt x="2" y="35"/>
                      </a:lnTo>
                      <a:lnTo>
                        <a:pt x="2" y="38"/>
                      </a:lnTo>
                      <a:lnTo>
                        <a:pt x="3" y="41"/>
                      </a:lnTo>
                      <a:lnTo>
                        <a:pt x="4" y="42"/>
                      </a:lnTo>
                      <a:lnTo>
                        <a:pt x="4" y="44"/>
                      </a:lnTo>
                      <a:lnTo>
                        <a:pt x="5" y="45"/>
                      </a:lnTo>
                      <a:lnTo>
                        <a:pt x="6" y="46"/>
                      </a:lnTo>
                      <a:lnTo>
                        <a:pt x="8" y="47"/>
                      </a:lnTo>
                      <a:lnTo>
                        <a:pt x="9" y="48"/>
                      </a:lnTo>
                      <a:lnTo>
                        <a:pt x="10" y="48"/>
                      </a:lnTo>
                      <a:lnTo>
                        <a:pt x="12" y="48"/>
                      </a:lnTo>
                      <a:lnTo>
                        <a:pt x="15" y="49"/>
                      </a:lnTo>
                      <a:lnTo>
                        <a:pt x="17" y="48"/>
                      </a:lnTo>
                      <a:lnTo>
                        <a:pt x="20" y="48"/>
                      </a:lnTo>
                      <a:lnTo>
                        <a:pt x="22" y="47"/>
                      </a:lnTo>
                      <a:lnTo>
                        <a:pt x="25" y="46"/>
                      </a:lnTo>
                      <a:lnTo>
                        <a:pt x="28" y="44"/>
                      </a:lnTo>
                      <a:lnTo>
                        <a:pt x="30" y="42"/>
                      </a:lnTo>
                      <a:lnTo>
                        <a:pt x="33" y="40"/>
                      </a:lnTo>
                      <a:lnTo>
                        <a:pt x="35" y="38"/>
                      </a:lnTo>
                      <a:lnTo>
                        <a:pt x="38" y="36"/>
                      </a:lnTo>
                      <a:lnTo>
                        <a:pt x="40" y="33"/>
                      </a:lnTo>
                      <a:lnTo>
                        <a:pt x="42" y="31"/>
                      </a:lnTo>
                      <a:lnTo>
                        <a:pt x="44" y="28"/>
                      </a:lnTo>
                      <a:lnTo>
                        <a:pt x="46" y="25"/>
                      </a:lnTo>
                      <a:lnTo>
                        <a:pt x="47" y="22"/>
                      </a:lnTo>
                      <a:lnTo>
                        <a:pt x="49" y="19"/>
                      </a:lnTo>
                      <a:lnTo>
                        <a:pt x="50" y="15"/>
                      </a:lnTo>
                      <a:lnTo>
                        <a:pt x="50" y="12"/>
                      </a:lnTo>
                      <a:lnTo>
                        <a:pt x="49" y="10"/>
                      </a:lnTo>
                      <a:lnTo>
                        <a:pt x="48" y="7"/>
                      </a:lnTo>
                      <a:lnTo>
                        <a:pt x="46" y="6"/>
                      </a:lnTo>
                      <a:lnTo>
                        <a:pt x="45" y="5"/>
                      </a:lnTo>
                      <a:lnTo>
                        <a:pt x="44" y="4"/>
                      </a:lnTo>
                      <a:lnTo>
                        <a:pt x="44" y="4"/>
                      </a:lnTo>
                      <a:lnTo>
                        <a:pt x="44" y="2"/>
                      </a:lnTo>
                      <a:lnTo>
                        <a:pt x="45" y="3"/>
                      </a:lnTo>
                      <a:lnTo>
                        <a:pt x="46" y="3"/>
                      </a:lnTo>
                      <a:lnTo>
                        <a:pt x="48" y="5"/>
                      </a:lnTo>
                      <a:lnTo>
                        <a:pt x="49" y="6"/>
                      </a:lnTo>
                      <a:lnTo>
                        <a:pt x="51" y="9"/>
                      </a:lnTo>
                      <a:lnTo>
                        <a:pt x="51" y="12"/>
                      </a:lnTo>
                      <a:lnTo>
                        <a:pt x="51" y="15"/>
                      </a:lnTo>
                      <a:lnTo>
                        <a:pt x="50" y="20"/>
                      </a:lnTo>
                      <a:lnTo>
                        <a:pt x="49" y="23"/>
                      </a:lnTo>
                      <a:lnTo>
                        <a:pt x="47" y="26"/>
                      </a:lnTo>
                      <a:lnTo>
                        <a:pt x="46" y="29"/>
                      </a:lnTo>
                      <a:lnTo>
                        <a:pt x="43" y="32"/>
                      </a:lnTo>
                      <a:lnTo>
                        <a:pt x="41" y="34"/>
                      </a:lnTo>
                      <a:lnTo>
                        <a:pt x="39" y="37"/>
                      </a:lnTo>
                      <a:lnTo>
                        <a:pt x="36" y="40"/>
                      </a:lnTo>
                      <a:lnTo>
                        <a:pt x="34" y="42"/>
                      </a:lnTo>
                      <a:lnTo>
                        <a:pt x="31" y="44"/>
                      </a:lnTo>
                      <a:lnTo>
                        <a:pt x="28" y="46"/>
                      </a:lnTo>
                      <a:lnTo>
                        <a:pt x="26" y="47"/>
                      </a:lnTo>
                      <a:lnTo>
                        <a:pt x="23" y="49"/>
                      </a:lnTo>
                      <a:lnTo>
                        <a:pt x="20" y="50"/>
                      </a:lnTo>
                      <a:lnTo>
                        <a:pt x="17" y="50"/>
                      </a:lnTo>
                      <a:lnTo>
                        <a:pt x="14" y="50"/>
                      </a:lnTo>
                      <a:lnTo>
                        <a:pt x="12" y="50"/>
                      </a:lnTo>
                      <a:lnTo>
                        <a:pt x="10" y="50"/>
                      </a:lnTo>
                      <a:lnTo>
                        <a:pt x="8" y="49"/>
                      </a:lnTo>
                      <a:lnTo>
                        <a:pt x="7" y="48"/>
                      </a:lnTo>
                      <a:lnTo>
                        <a:pt x="5" y="47"/>
                      </a:lnTo>
                      <a:lnTo>
                        <a:pt x="4" y="46"/>
                      </a:lnTo>
                      <a:lnTo>
                        <a:pt x="3" y="45"/>
                      </a:lnTo>
                      <a:lnTo>
                        <a:pt x="2" y="43"/>
                      </a:lnTo>
                      <a:lnTo>
                        <a:pt x="1" y="42"/>
                      </a:lnTo>
                      <a:lnTo>
                        <a:pt x="0" y="38"/>
                      </a:lnTo>
                      <a:lnTo>
                        <a:pt x="0" y="35"/>
                      </a:lnTo>
                      <a:lnTo>
                        <a:pt x="1" y="31"/>
                      </a:lnTo>
                      <a:lnTo>
                        <a:pt x="2" y="27"/>
                      </a:lnTo>
                      <a:lnTo>
                        <a:pt x="3" y="23"/>
                      </a:lnTo>
                      <a:lnTo>
                        <a:pt x="6" y="19"/>
                      </a:lnTo>
                      <a:lnTo>
                        <a:pt x="9" y="15"/>
                      </a:lnTo>
                      <a:lnTo>
                        <a:pt x="12" y="11"/>
                      </a:lnTo>
                      <a:lnTo>
                        <a:pt x="14" y="9"/>
                      </a:lnTo>
                      <a:lnTo>
                        <a:pt x="16" y="7"/>
                      </a:lnTo>
                      <a:lnTo>
                        <a:pt x="17" y="6"/>
                      </a:lnTo>
                      <a:lnTo>
                        <a:pt x="19" y="4"/>
                      </a:lnTo>
                      <a:lnTo>
                        <a:pt x="21" y="3"/>
                      </a:lnTo>
                      <a:lnTo>
                        <a:pt x="23" y="2"/>
                      </a:lnTo>
                      <a:lnTo>
                        <a:pt x="24" y="2"/>
                      </a:lnTo>
                      <a:lnTo>
                        <a:pt x="26" y="1"/>
                      </a:lnTo>
                      <a:lnTo>
                        <a:pt x="28" y="0"/>
                      </a:lnTo>
                      <a:lnTo>
                        <a:pt x="30" y="0"/>
                      </a:lnTo>
                      <a:lnTo>
                        <a:pt x="31" y="0"/>
                      </a:lnTo>
                      <a:lnTo>
                        <a:pt x="33" y="0"/>
                      </a:lnTo>
                      <a:lnTo>
                        <a:pt x="34" y="0"/>
                      </a:lnTo>
                      <a:lnTo>
                        <a:pt x="36" y="0"/>
                      </a:lnTo>
                      <a:lnTo>
                        <a:pt x="37" y="0"/>
                      </a:lnTo>
                      <a:lnTo>
                        <a:pt x="38"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46" name="Freeform 76"/>
                <p:cNvSpPr>
                  <a:spLocks/>
                </p:cNvSpPr>
                <p:nvPr/>
              </p:nvSpPr>
              <p:spPr bwMode="auto">
                <a:xfrm>
                  <a:off x="2930" y="1881"/>
                  <a:ext cx="107" cy="117"/>
                </a:xfrm>
                <a:custGeom>
                  <a:avLst/>
                  <a:gdLst>
                    <a:gd name="T0" fmla="*/ 107 w 107"/>
                    <a:gd name="T1" fmla="*/ 27 h 117"/>
                    <a:gd name="T2" fmla="*/ 104 w 107"/>
                    <a:gd name="T3" fmla="*/ 38 h 117"/>
                    <a:gd name="T4" fmla="*/ 100 w 107"/>
                    <a:gd name="T5" fmla="*/ 51 h 117"/>
                    <a:gd name="T6" fmla="*/ 94 w 107"/>
                    <a:gd name="T7" fmla="*/ 62 h 117"/>
                    <a:gd name="T8" fmla="*/ 87 w 107"/>
                    <a:gd name="T9" fmla="*/ 72 h 117"/>
                    <a:gd name="T10" fmla="*/ 81 w 107"/>
                    <a:gd name="T11" fmla="*/ 82 h 117"/>
                    <a:gd name="T12" fmla="*/ 73 w 107"/>
                    <a:gd name="T13" fmla="*/ 90 h 117"/>
                    <a:gd name="T14" fmla="*/ 66 w 107"/>
                    <a:gd name="T15" fmla="*/ 96 h 117"/>
                    <a:gd name="T16" fmla="*/ 59 w 107"/>
                    <a:gd name="T17" fmla="*/ 102 h 117"/>
                    <a:gd name="T18" fmla="*/ 51 w 107"/>
                    <a:gd name="T19" fmla="*/ 107 h 117"/>
                    <a:gd name="T20" fmla="*/ 44 w 107"/>
                    <a:gd name="T21" fmla="*/ 111 h 117"/>
                    <a:gd name="T22" fmla="*/ 37 w 107"/>
                    <a:gd name="T23" fmla="*/ 113 h 117"/>
                    <a:gd name="T24" fmla="*/ 30 w 107"/>
                    <a:gd name="T25" fmla="*/ 115 h 117"/>
                    <a:gd name="T26" fmla="*/ 25 w 107"/>
                    <a:gd name="T27" fmla="*/ 116 h 117"/>
                    <a:gd name="T28" fmla="*/ 22 w 107"/>
                    <a:gd name="T29" fmla="*/ 116 h 117"/>
                    <a:gd name="T30" fmla="*/ 19 w 107"/>
                    <a:gd name="T31" fmla="*/ 117 h 117"/>
                    <a:gd name="T32" fmla="*/ 15 w 107"/>
                    <a:gd name="T33" fmla="*/ 116 h 117"/>
                    <a:gd name="T34" fmla="*/ 11 w 107"/>
                    <a:gd name="T35" fmla="*/ 116 h 117"/>
                    <a:gd name="T36" fmla="*/ 8 w 107"/>
                    <a:gd name="T37" fmla="*/ 115 h 117"/>
                    <a:gd name="T38" fmla="*/ 4 w 107"/>
                    <a:gd name="T39" fmla="*/ 113 h 117"/>
                    <a:gd name="T40" fmla="*/ 2 w 107"/>
                    <a:gd name="T41" fmla="*/ 111 h 117"/>
                    <a:gd name="T42" fmla="*/ 1 w 107"/>
                    <a:gd name="T43" fmla="*/ 109 h 117"/>
                    <a:gd name="T44" fmla="*/ 4 w 107"/>
                    <a:gd name="T45" fmla="*/ 111 h 117"/>
                    <a:gd name="T46" fmla="*/ 6 w 107"/>
                    <a:gd name="T47" fmla="*/ 112 h 117"/>
                    <a:gd name="T48" fmla="*/ 10 w 107"/>
                    <a:gd name="T49" fmla="*/ 113 h 117"/>
                    <a:gd name="T50" fmla="*/ 13 w 107"/>
                    <a:gd name="T51" fmla="*/ 114 h 117"/>
                    <a:gd name="T52" fmla="*/ 17 w 107"/>
                    <a:gd name="T53" fmla="*/ 115 h 117"/>
                    <a:gd name="T54" fmla="*/ 20 w 107"/>
                    <a:gd name="T55" fmla="*/ 115 h 117"/>
                    <a:gd name="T56" fmla="*/ 23 w 107"/>
                    <a:gd name="T57" fmla="*/ 115 h 117"/>
                    <a:gd name="T58" fmla="*/ 25 w 107"/>
                    <a:gd name="T59" fmla="*/ 114 h 117"/>
                    <a:gd name="T60" fmla="*/ 32 w 107"/>
                    <a:gd name="T61" fmla="*/ 113 h 117"/>
                    <a:gd name="T62" fmla="*/ 39 w 107"/>
                    <a:gd name="T63" fmla="*/ 111 h 117"/>
                    <a:gd name="T64" fmla="*/ 46 w 107"/>
                    <a:gd name="T65" fmla="*/ 108 h 117"/>
                    <a:gd name="T66" fmla="*/ 53 w 107"/>
                    <a:gd name="T67" fmla="*/ 104 h 117"/>
                    <a:gd name="T68" fmla="*/ 60 w 107"/>
                    <a:gd name="T69" fmla="*/ 99 h 117"/>
                    <a:gd name="T70" fmla="*/ 67 w 107"/>
                    <a:gd name="T71" fmla="*/ 93 h 117"/>
                    <a:gd name="T72" fmla="*/ 74 w 107"/>
                    <a:gd name="T73" fmla="*/ 86 h 117"/>
                    <a:gd name="T74" fmla="*/ 81 w 107"/>
                    <a:gd name="T75" fmla="*/ 78 h 117"/>
                    <a:gd name="T76" fmla="*/ 88 w 107"/>
                    <a:gd name="T77" fmla="*/ 68 h 117"/>
                    <a:gd name="T78" fmla="*/ 94 w 107"/>
                    <a:gd name="T79" fmla="*/ 58 h 117"/>
                    <a:gd name="T80" fmla="*/ 100 w 107"/>
                    <a:gd name="T81" fmla="*/ 45 h 117"/>
                    <a:gd name="T82" fmla="*/ 104 w 107"/>
                    <a:gd name="T83" fmla="*/ 33 h 117"/>
                    <a:gd name="T84" fmla="*/ 105 w 107"/>
                    <a:gd name="T85" fmla="*/ 23 h 117"/>
                    <a:gd name="T86" fmla="*/ 104 w 107"/>
                    <a:gd name="T87" fmla="*/ 11 h 117"/>
                    <a:gd name="T88" fmla="*/ 99 w 107"/>
                    <a:gd name="T89" fmla="*/ 4 h 117"/>
                    <a:gd name="T90" fmla="*/ 97 w 107"/>
                    <a:gd name="T91" fmla="*/ 2 h 117"/>
                    <a:gd name="T92" fmla="*/ 99 w 107"/>
                    <a:gd name="T93" fmla="*/ 1 h 117"/>
                    <a:gd name="T94" fmla="*/ 104 w 107"/>
                    <a:gd name="T95" fmla="*/ 8 h 117"/>
                    <a:gd name="T96" fmla="*/ 107 w 107"/>
                    <a:gd name="T97"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7" h="117">
                      <a:moveTo>
                        <a:pt x="107" y="21"/>
                      </a:moveTo>
                      <a:lnTo>
                        <a:pt x="107" y="24"/>
                      </a:lnTo>
                      <a:lnTo>
                        <a:pt x="107" y="27"/>
                      </a:lnTo>
                      <a:lnTo>
                        <a:pt x="106" y="30"/>
                      </a:lnTo>
                      <a:lnTo>
                        <a:pt x="105" y="34"/>
                      </a:lnTo>
                      <a:lnTo>
                        <a:pt x="104" y="38"/>
                      </a:lnTo>
                      <a:lnTo>
                        <a:pt x="103" y="42"/>
                      </a:lnTo>
                      <a:lnTo>
                        <a:pt x="102" y="46"/>
                      </a:lnTo>
                      <a:lnTo>
                        <a:pt x="100" y="51"/>
                      </a:lnTo>
                      <a:lnTo>
                        <a:pt x="98" y="55"/>
                      </a:lnTo>
                      <a:lnTo>
                        <a:pt x="96" y="59"/>
                      </a:lnTo>
                      <a:lnTo>
                        <a:pt x="94" y="62"/>
                      </a:lnTo>
                      <a:lnTo>
                        <a:pt x="92" y="66"/>
                      </a:lnTo>
                      <a:lnTo>
                        <a:pt x="90" y="69"/>
                      </a:lnTo>
                      <a:lnTo>
                        <a:pt x="87" y="72"/>
                      </a:lnTo>
                      <a:lnTo>
                        <a:pt x="85" y="76"/>
                      </a:lnTo>
                      <a:lnTo>
                        <a:pt x="83" y="79"/>
                      </a:lnTo>
                      <a:lnTo>
                        <a:pt x="81" y="82"/>
                      </a:lnTo>
                      <a:lnTo>
                        <a:pt x="78" y="84"/>
                      </a:lnTo>
                      <a:lnTo>
                        <a:pt x="76" y="87"/>
                      </a:lnTo>
                      <a:lnTo>
                        <a:pt x="73" y="90"/>
                      </a:lnTo>
                      <a:lnTo>
                        <a:pt x="71" y="92"/>
                      </a:lnTo>
                      <a:lnTo>
                        <a:pt x="68" y="94"/>
                      </a:lnTo>
                      <a:lnTo>
                        <a:pt x="66" y="96"/>
                      </a:lnTo>
                      <a:lnTo>
                        <a:pt x="63" y="98"/>
                      </a:lnTo>
                      <a:lnTo>
                        <a:pt x="61" y="100"/>
                      </a:lnTo>
                      <a:lnTo>
                        <a:pt x="59" y="102"/>
                      </a:lnTo>
                      <a:lnTo>
                        <a:pt x="56" y="104"/>
                      </a:lnTo>
                      <a:lnTo>
                        <a:pt x="54" y="105"/>
                      </a:lnTo>
                      <a:lnTo>
                        <a:pt x="51" y="107"/>
                      </a:lnTo>
                      <a:lnTo>
                        <a:pt x="49" y="108"/>
                      </a:lnTo>
                      <a:lnTo>
                        <a:pt x="46" y="109"/>
                      </a:lnTo>
                      <a:lnTo>
                        <a:pt x="44" y="111"/>
                      </a:lnTo>
                      <a:lnTo>
                        <a:pt x="41" y="112"/>
                      </a:lnTo>
                      <a:lnTo>
                        <a:pt x="39" y="113"/>
                      </a:lnTo>
                      <a:lnTo>
                        <a:pt x="37" y="113"/>
                      </a:lnTo>
                      <a:lnTo>
                        <a:pt x="34" y="114"/>
                      </a:lnTo>
                      <a:lnTo>
                        <a:pt x="32" y="115"/>
                      </a:lnTo>
                      <a:lnTo>
                        <a:pt x="30" y="115"/>
                      </a:lnTo>
                      <a:lnTo>
                        <a:pt x="28" y="116"/>
                      </a:lnTo>
                      <a:lnTo>
                        <a:pt x="26" y="116"/>
                      </a:lnTo>
                      <a:lnTo>
                        <a:pt x="25" y="116"/>
                      </a:lnTo>
                      <a:lnTo>
                        <a:pt x="24" y="116"/>
                      </a:lnTo>
                      <a:lnTo>
                        <a:pt x="23" y="116"/>
                      </a:lnTo>
                      <a:lnTo>
                        <a:pt x="22" y="116"/>
                      </a:lnTo>
                      <a:lnTo>
                        <a:pt x="21" y="117"/>
                      </a:lnTo>
                      <a:lnTo>
                        <a:pt x="20" y="117"/>
                      </a:lnTo>
                      <a:lnTo>
                        <a:pt x="19" y="117"/>
                      </a:lnTo>
                      <a:lnTo>
                        <a:pt x="18" y="117"/>
                      </a:lnTo>
                      <a:lnTo>
                        <a:pt x="17" y="117"/>
                      </a:lnTo>
                      <a:lnTo>
                        <a:pt x="15" y="116"/>
                      </a:lnTo>
                      <a:lnTo>
                        <a:pt x="14" y="116"/>
                      </a:lnTo>
                      <a:lnTo>
                        <a:pt x="13" y="116"/>
                      </a:lnTo>
                      <a:lnTo>
                        <a:pt x="11" y="116"/>
                      </a:lnTo>
                      <a:lnTo>
                        <a:pt x="10" y="115"/>
                      </a:lnTo>
                      <a:lnTo>
                        <a:pt x="9" y="115"/>
                      </a:lnTo>
                      <a:lnTo>
                        <a:pt x="8" y="115"/>
                      </a:lnTo>
                      <a:lnTo>
                        <a:pt x="7" y="114"/>
                      </a:lnTo>
                      <a:lnTo>
                        <a:pt x="5" y="114"/>
                      </a:lnTo>
                      <a:lnTo>
                        <a:pt x="4" y="113"/>
                      </a:lnTo>
                      <a:lnTo>
                        <a:pt x="3" y="113"/>
                      </a:lnTo>
                      <a:lnTo>
                        <a:pt x="2" y="112"/>
                      </a:lnTo>
                      <a:lnTo>
                        <a:pt x="2" y="111"/>
                      </a:lnTo>
                      <a:lnTo>
                        <a:pt x="1" y="110"/>
                      </a:lnTo>
                      <a:lnTo>
                        <a:pt x="0" y="110"/>
                      </a:lnTo>
                      <a:lnTo>
                        <a:pt x="1" y="109"/>
                      </a:lnTo>
                      <a:lnTo>
                        <a:pt x="2" y="109"/>
                      </a:lnTo>
                      <a:lnTo>
                        <a:pt x="3" y="110"/>
                      </a:lnTo>
                      <a:lnTo>
                        <a:pt x="4" y="111"/>
                      </a:lnTo>
                      <a:lnTo>
                        <a:pt x="4" y="111"/>
                      </a:lnTo>
                      <a:lnTo>
                        <a:pt x="5" y="112"/>
                      </a:lnTo>
                      <a:lnTo>
                        <a:pt x="6" y="112"/>
                      </a:lnTo>
                      <a:lnTo>
                        <a:pt x="7" y="113"/>
                      </a:lnTo>
                      <a:lnTo>
                        <a:pt x="8" y="113"/>
                      </a:lnTo>
                      <a:lnTo>
                        <a:pt x="10" y="113"/>
                      </a:lnTo>
                      <a:lnTo>
                        <a:pt x="11" y="114"/>
                      </a:lnTo>
                      <a:lnTo>
                        <a:pt x="12" y="114"/>
                      </a:lnTo>
                      <a:lnTo>
                        <a:pt x="13" y="114"/>
                      </a:lnTo>
                      <a:lnTo>
                        <a:pt x="14" y="115"/>
                      </a:lnTo>
                      <a:lnTo>
                        <a:pt x="16" y="115"/>
                      </a:lnTo>
                      <a:lnTo>
                        <a:pt x="17" y="115"/>
                      </a:lnTo>
                      <a:lnTo>
                        <a:pt x="19" y="115"/>
                      </a:lnTo>
                      <a:lnTo>
                        <a:pt x="19" y="115"/>
                      </a:lnTo>
                      <a:lnTo>
                        <a:pt x="20" y="115"/>
                      </a:lnTo>
                      <a:lnTo>
                        <a:pt x="21" y="115"/>
                      </a:lnTo>
                      <a:lnTo>
                        <a:pt x="22" y="115"/>
                      </a:lnTo>
                      <a:lnTo>
                        <a:pt x="23" y="115"/>
                      </a:lnTo>
                      <a:lnTo>
                        <a:pt x="24" y="115"/>
                      </a:lnTo>
                      <a:lnTo>
                        <a:pt x="25" y="114"/>
                      </a:lnTo>
                      <a:lnTo>
                        <a:pt x="25" y="114"/>
                      </a:lnTo>
                      <a:lnTo>
                        <a:pt x="27" y="114"/>
                      </a:lnTo>
                      <a:lnTo>
                        <a:pt x="30" y="114"/>
                      </a:lnTo>
                      <a:lnTo>
                        <a:pt x="32" y="113"/>
                      </a:lnTo>
                      <a:lnTo>
                        <a:pt x="34" y="112"/>
                      </a:lnTo>
                      <a:lnTo>
                        <a:pt x="36" y="112"/>
                      </a:lnTo>
                      <a:lnTo>
                        <a:pt x="39" y="111"/>
                      </a:lnTo>
                      <a:lnTo>
                        <a:pt x="41" y="110"/>
                      </a:lnTo>
                      <a:lnTo>
                        <a:pt x="43" y="109"/>
                      </a:lnTo>
                      <a:lnTo>
                        <a:pt x="46" y="108"/>
                      </a:lnTo>
                      <a:lnTo>
                        <a:pt x="48" y="107"/>
                      </a:lnTo>
                      <a:lnTo>
                        <a:pt x="50" y="105"/>
                      </a:lnTo>
                      <a:lnTo>
                        <a:pt x="53" y="104"/>
                      </a:lnTo>
                      <a:lnTo>
                        <a:pt x="55" y="102"/>
                      </a:lnTo>
                      <a:lnTo>
                        <a:pt x="58" y="101"/>
                      </a:lnTo>
                      <a:lnTo>
                        <a:pt x="60" y="99"/>
                      </a:lnTo>
                      <a:lnTo>
                        <a:pt x="62" y="97"/>
                      </a:lnTo>
                      <a:lnTo>
                        <a:pt x="65" y="95"/>
                      </a:lnTo>
                      <a:lnTo>
                        <a:pt x="67" y="93"/>
                      </a:lnTo>
                      <a:lnTo>
                        <a:pt x="70" y="91"/>
                      </a:lnTo>
                      <a:lnTo>
                        <a:pt x="72" y="88"/>
                      </a:lnTo>
                      <a:lnTo>
                        <a:pt x="74" y="86"/>
                      </a:lnTo>
                      <a:lnTo>
                        <a:pt x="77" y="83"/>
                      </a:lnTo>
                      <a:lnTo>
                        <a:pt x="79" y="81"/>
                      </a:lnTo>
                      <a:lnTo>
                        <a:pt x="81" y="78"/>
                      </a:lnTo>
                      <a:lnTo>
                        <a:pt x="84" y="75"/>
                      </a:lnTo>
                      <a:lnTo>
                        <a:pt x="86" y="72"/>
                      </a:lnTo>
                      <a:lnTo>
                        <a:pt x="88" y="68"/>
                      </a:lnTo>
                      <a:lnTo>
                        <a:pt x="90" y="65"/>
                      </a:lnTo>
                      <a:lnTo>
                        <a:pt x="92" y="61"/>
                      </a:lnTo>
                      <a:lnTo>
                        <a:pt x="94" y="58"/>
                      </a:lnTo>
                      <a:lnTo>
                        <a:pt x="96" y="54"/>
                      </a:lnTo>
                      <a:lnTo>
                        <a:pt x="98" y="50"/>
                      </a:lnTo>
                      <a:lnTo>
                        <a:pt x="100" y="45"/>
                      </a:lnTo>
                      <a:lnTo>
                        <a:pt x="102" y="41"/>
                      </a:lnTo>
                      <a:lnTo>
                        <a:pt x="103" y="37"/>
                      </a:lnTo>
                      <a:lnTo>
                        <a:pt x="104" y="33"/>
                      </a:lnTo>
                      <a:lnTo>
                        <a:pt x="105" y="29"/>
                      </a:lnTo>
                      <a:lnTo>
                        <a:pt x="105" y="26"/>
                      </a:lnTo>
                      <a:lnTo>
                        <a:pt x="105" y="23"/>
                      </a:lnTo>
                      <a:lnTo>
                        <a:pt x="105" y="20"/>
                      </a:lnTo>
                      <a:lnTo>
                        <a:pt x="105" y="15"/>
                      </a:lnTo>
                      <a:lnTo>
                        <a:pt x="104" y="11"/>
                      </a:lnTo>
                      <a:lnTo>
                        <a:pt x="102" y="8"/>
                      </a:lnTo>
                      <a:lnTo>
                        <a:pt x="101" y="6"/>
                      </a:lnTo>
                      <a:lnTo>
                        <a:pt x="99" y="4"/>
                      </a:lnTo>
                      <a:lnTo>
                        <a:pt x="98" y="3"/>
                      </a:lnTo>
                      <a:lnTo>
                        <a:pt x="97" y="2"/>
                      </a:lnTo>
                      <a:lnTo>
                        <a:pt x="97" y="2"/>
                      </a:lnTo>
                      <a:lnTo>
                        <a:pt x="97" y="0"/>
                      </a:lnTo>
                      <a:lnTo>
                        <a:pt x="98" y="1"/>
                      </a:lnTo>
                      <a:lnTo>
                        <a:pt x="99" y="1"/>
                      </a:lnTo>
                      <a:lnTo>
                        <a:pt x="101" y="3"/>
                      </a:lnTo>
                      <a:lnTo>
                        <a:pt x="102" y="5"/>
                      </a:lnTo>
                      <a:lnTo>
                        <a:pt x="104" y="8"/>
                      </a:lnTo>
                      <a:lnTo>
                        <a:pt x="106" y="11"/>
                      </a:lnTo>
                      <a:lnTo>
                        <a:pt x="107" y="16"/>
                      </a:lnTo>
                      <a:lnTo>
                        <a:pt x="107" y="2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47" name="Freeform 77"/>
                <p:cNvSpPr>
                  <a:spLocks/>
                </p:cNvSpPr>
                <p:nvPr/>
              </p:nvSpPr>
              <p:spPr bwMode="auto">
                <a:xfrm>
                  <a:off x="2970" y="1921"/>
                  <a:ext cx="29" cy="34"/>
                </a:xfrm>
                <a:custGeom>
                  <a:avLst/>
                  <a:gdLst>
                    <a:gd name="T0" fmla="*/ 27 w 29"/>
                    <a:gd name="T1" fmla="*/ 8 h 34"/>
                    <a:gd name="T2" fmla="*/ 25 w 29"/>
                    <a:gd name="T3" fmla="*/ 11 h 34"/>
                    <a:gd name="T4" fmla="*/ 23 w 29"/>
                    <a:gd name="T5" fmla="*/ 14 h 34"/>
                    <a:gd name="T6" fmla="*/ 20 w 29"/>
                    <a:gd name="T7" fmla="*/ 18 h 34"/>
                    <a:gd name="T8" fmla="*/ 17 w 29"/>
                    <a:gd name="T9" fmla="*/ 22 h 34"/>
                    <a:gd name="T10" fmla="*/ 14 w 29"/>
                    <a:gd name="T11" fmla="*/ 26 h 34"/>
                    <a:gd name="T12" fmla="*/ 11 w 29"/>
                    <a:gd name="T13" fmla="*/ 29 h 34"/>
                    <a:gd name="T14" fmla="*/ 9 w 29"/>
                    <a:gd name="T15" fmla="*/ 32 h 34"/>
                    <a:gd name="T16" fmla="*/ 7 w 29"/>
                    <a:gd name="T17" fmla="*/ 33 h 34"/>
                    <a:gd name="T18" fmla="*/ 5 w 29"/>
                    <a:gd name="T19" fmla="*/ 34 h 34"/>
                    <a:gd name="T20" fmla="*/ 4 w 29"/>
                    <a:gd name="T21" fmla="*/ 34 h 34"/>
                    <a:gd name="T22" fmla="*/ 2 w 29"/>
                    <a:gd name="T23" fmla="*/ 34 h 34"/>
                    <a:gd name="T24" fmla="*/ 1 w 29"/>
                    <a:gd name="T25" fmla="*/ 34 h 34"/>
                    <a:gd name="T26" fmla="*/ 0 w 29"/>
                    <a:gd name="T27" fmla="*/ 33 h 34"/>
                    <a:gd name="T28" fmla="*/ 1 w 29"/>
                    <a:gd name="T29" fmla="*/ 32 h 34"/>
                    <a:gd name="T30" fmla="*/ 1 w 29"/>
                    <a:gd name="T31" fmla="*/ 32 h 34"/>
                    <a:gd name="T32" fmla="*/ 2 w 29"/>
                    <a:gd name="T33" fmla="*/ 33 h 34"/>
                    <a:gd name="T34" fmla="*/ 3 w 29"/>
                    <a:gd name="T35" fmla="*/ 33 h 34"/>
                    <a:gd name="T36" fmla="*/ 4 w 29"/>
                    <a:gd name="T37" fmla="*/ 33 h 34"/>
                    <a:gd name="T38" fmla="*/ 5 w 29"/>
                    <a:gd name="T39" fmla="*/ 32 h 34"/>
                    <a:gd name="T40" fmla="*/ 7 w 29"/>
                    <a:gd name="T41" fmla="*/ 31 h 34"/>
                    <a:gd name="T42" fmla="*/ 9 w 29"/>
                    <a:gd name="T43" fmla="*/ 29 h 34"/>
                    <a:gd name="T44" fmla="*/ 12 w 29"/>
                    <a:gd name="T45" fmla="*/ 26 h 34"/>
                    <a:gd name="T46" fmla="*/ 14 w 29"/>
                    <a:gd name="T47" fmla="*/ 23 h 34"/>
                    <a:gd name="T48" fmla="*/ 17 w 29"/>
                    <a:gd name="T49" fmla="*/ 19 h 34"/>
                    <a:gd name="T50" fmla="*/ 20 w 29"/>
                    <a:gd name="T51" fmla="*/ 15 h 34"/>
                    <a:gd name="T52" fmla="*/ 23 w 29"/>
                    <a:gd name="T53" fmla="*/ 12 h 34"/>
                    <a:gd name="T54" fmla="*/ 25 w 29"/>
                    <a:gd name="T55" fmla="*/ 8 h 34"/>
                    <a:gd name="T56" fmla="*/ 26 w 29"/>
                    <a:gd name="T57" fmla="*/ 6 h 34"/>
                    <a:gd name="T58" fmla="*/ 28 w 29"/>
                    <a:gd name="T59" fmla="*/ 2 h 34"/>
                    <a:gd name="T60" fmla="*/ 27 w 29"/>
                    <a:gd name="T61" fmla="*/ 0 h 34"/>
                    <a:gd name="T62" fmla="*/ 29 w 29"/>
                    <a:gd name="T63" fmla="*/ 0 h 34"/>
                    <a:gd name="T64" fmla="*/ 29 w 29"/>
                    <a:gd name="T65" fmla="*/ 1 h 34"/>
                    <a:gd name="T66" fmla="*/ 29 w 29"/>
                    <a:gd name="T67" fmla="*/ 3 h 34"/>
                    <a:gd name="T68" fmla="*/ 28 w 29"/>
                    <a:gd name="T69"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4">
                      <a:moveTo>
                        <a:pt x="28" y="7"/>
                      </a:moveTo>
                      <a:lnTo>
                        <a:pt x="27" y="8"/>
                      </a:lnTo>
                      <a:lnTo>
                        <a:pt x="26" y="9"/>
                      </a:lnTo>
                      <a:lnTo>
                        <a:pt x="25" y="11"/>
                      </a:lnTo>
                      <a:lnTo>
                        <a:pt x="24" y="13"/>
                      </a:lnTo>
                      <a:lnTo>
                        <a:pt x="23" y="14"/>
                      </a:lnTo>
                      <a:lnTo>
                        <a:pt x="21" y="16"/>
                      </a:lnTo>
                      <a:lnTo>
                        <a:pt x="20" y="18"/>
                      </a:lnTo>
                      <a:lnTo>
                        <a:pt x="19" y="20"/>
                      </a:lnTo>
                      <a:lnTo>
                        <a:pt x="17" y="22"/>
                      </a:lnTo>
                      <a:lnTo>
                        <a:pt x="16" y="24"/>
                      </a:lnTo>
                      <a:lnTo>
                        <a:pt x="14" y="26"/>
                      </a:lnTo>
                      <a:lnTo>
                        <a:pt x="13" y="28"/>
                      </a:lnTo>
                      <a:lnTo>
                        <a:pt x="11" y="29"/>
                      </a:lnTo>
                      <a:lnTo>
                        <a:pt x="10" y="31"/>
                      </a:lnTo>
                      <a:lnTo>
                        <a:pt x="9" y="32"/>
                      </a:lnTo>
                      <a:lnTo>
                        <a:pt x="8" y="33"/>
                      </a:lnTo>
                      <a:lnTo>
                        <a:pt x="7" y="33"/>
                      </a:lnTo>
                      <a:lnTo>
                        <a:pt x="6" y="33"/>
                      </a:lnTo>
                      <a:lnTo>
                        <a:pt x="5" y="34"/>
                      </a:lnTo>
                      <a:lnTo>
                        <a:pt x="4" y="34"/>
                      </a:lnTo>
                      <a:lnTo>
                        <a:pt x="4" y="34"/>
                      </a:lnTo>
                      <a:lnTo>
                        <a:pt x="3" y="34"/>
                      </a:lnTo>
                      <a:lnTo>
                        <a:pt x="2" y="34"/>
                      </a:lnTo>
                      <a:lnTo>
                        <a:pt x="2" y="34"/>
                      </a:lnTo>
                      <a:lnTo>
                        <a:pt x="1" y="34"/>
                      </a:lnTo>
                      <a:lnTo>
                        <a:pt x="0" y="34"/>
                      </a:lnTo>
                      <a:lnTo>
                        <a:pt x="0" y="33"/>
                      </a:lnTo>
                      <a:lnTo>
                        <a:pt x="0" y="33"/>
                      </a:lnTo>
                      <a:lnTo>
                        <a:pt x="1" y="32"/>
                      </a:lnTo>
                      <a:lnTo>
                        <a:pt x="1" y="32"/>
                      </a:lnTo>
                      <a:lnTo>
                        <a:pt x="1" y="32"/>
                      </a:lnTo>
                      <a:lnTo>
                        <a:pt x="2" y="33"/>
                      </a:lnTo>
                      <a:lnTo>
                        <a:pt x="2" y="33"/>
                      </a:lnTo>
                      <a:lnTo>
                        <a:pt x="3" y="33"/>
                      </a:lnTo>
                      <a:lnTo>
                        <a:pt x="3" y="33"/>
                      </a:lnTo>
                      <a:lnTo>
                        <a:pt x="3" y="33"/>
                      </a:lnTo>
                      <a:lnTo>
                        <a:pt x="4" y="33"/>
                      </a:lnTo>
                      <a:lnTo>
                        <a:pt x="4" y="32"/>
                      </a:lnTo>
                      <a:lnTo>
                        <a:pt x="5" y="32"/>
                      </a:lnTo>
                      <a:lnTo>
                        <a:pt x="6" y="32"/>
                      </a:lnTo>
                      <a:lnTo>
                        <a:pt x="7" y="31"/>
                      </a:lnTo>
                      <a:lnTo>
                        <a:pt x="8" y="30"/>
                      </a:lnTo>
                      <a:lnTo>
                        <a:pt x="9" y="29"/>
                      </a:lnTo>
                      <a:lnTo>
                        <a:pt x="10" y="28"/>
                      </a:lnTo>
                      <a:lnTo>
                        <a:pt x="12" y="26"/>
                      </a:lnTo>
                      <a:lnTo>
                        <a:pt x="13" y="25"/>
                      </a:lnTo>
                      <a:lnTo>
                        <a:pt x="14" y="23"/>
                      </a:lnTo>
                      <a:lnTo>
                        <a:pt x="16" y="21"/>
                      </a:lnTo>
                      <a:lnTo>
                        <a:pt x="17" y="19"/>
                      </a:lnTo>
                      <a:lnTo>
                        <a:pt x="19" y="17"/>
                      </a:lnTo>
                      <a:lnTo>
                        <a:pt x="20" y="15"/>
                      </a:lnTo>
                      <a:lnTo>
                        <a:pt x="21" y="13"/>
                      </a:lnTo>
                      <a:lnTo>
                        <a:pt x="23" y="12"/>
                      </a:lnTo>
                      <a:lnTo>
                        <a:pt x="24" y="10"/>
                      </a:lnTo>
                      <a:lnTo>
                        <a:pt x="25" y="8"/>
                      </a:lnTo>
                      <a:lnTo>
                        <a:pt x="25" y="7"/>
                      </a:lnTo>
                      <a:lnTo>
                        <a:pt x="26" y="6"/>
                      </a:lnTo>
                      <a:lnTo>
                        <a:pt x="27" y="4"/>
                      </a:lnTo>
                      <a:lnTo>
                        <a:pt x="28" y="2"/>
                      </a:lnTo>
                      <a:lnTo>
                        <a:pt x="28" y="1"/>
                      </a:lnTo>
                      <a:lnTo>
                        <a:pt x="27" y="0"/>
                      </a:lnTo>
                      <a:lnTo>
                        <a:pt x="29" y="0"/>
                      </a:lnTo>
                      <a:lnTo>
                        <a:pt x="29" y="0"/>
                      </a:lnTo>
                      <a:lnTo>
                        <a:pt x="29" y="0"/>
                      </a:lnTo>
                      <a:lnTo>
                        <a:pt x="29" y="1"/>
                      </a:lnTo>
                      <a:lnTo>
                        <a:pt x="29" y="2"/>
                      </a:lnTo>
                      <a:lnTo>
                        <a:pt x="29" y="3"/>
                      </a:lnTo>
                      <a:lnTo>
                        <a:pt x="29" y="4"/>
                      </a:lnTo>
                      <a:lnTo>
                        <a:pt x="28" y="5"/>
                      </a:lnTo>
                      <a:lnTo>
                        <a:pt x="28" y="7"/>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48" name="Freeform 78"/>
                <p:cNvSpPr>
                  <a:spLocks/>
                </p:cNvSpPr>
                <p:nvPr/>
              </p:nvSpPr>
              <p:spPr bwMode="auto">
                <a:xfrm>
                  <a:off x="2970" y="1916"/>
                  <a:ext cx="40" cy="51"/>
                </a:xfrm>
                <a:custGeom>
                  <a:avLst/>
                  <a:gdLst>
                    <a:gd name="T0" fmla="*/ 40 w 40"/>
                    <a:gd name="T1" fmla="*/ 8 h 51"/>
                    <a:gd name="T2" fmla="*/ 39 w 40"/>
                    <a:gd name="T3" fmla="*/ 14 h 51"/>
                    <a:gd name="T4" fmla="*/ 37 w 40"/>
                    <a:gd name="T5" fmla="*/ 20 h 51"/>
                    <a:gd name="T6" fmla="*/ 33 w 40"/>
                    <a:gd name="T7" fmla="*/ 27 h 51"/>
                    <a:gd name="T8" fmla="*/ 28 w 40"/>
                    <a:gd name="T9" fmla="*/ 34 h 51"/>
                    <a:gd name="T10" fmla="*/ 23 w 40"/>
                    <a:gd name="T11" fmla="*/ 39 h 51"/>
                    <a:gd name="T12" fmla="*/ 20 w 40"/>
                    <a:gd name="T13" fmla="*/ 43 h 51"/>
                    <a:gd name="T14" fmla="*/ 16 w 40"/>
                    <a:gd name="T15" fmla="*/ 46 h 51"/>
                    <a:gd name="T16" fmla="*/ 13 w 40"/>
                    <a:gd name="T17" fmla="*/ 48 h 51"/>
                    <a:gd name="T18" fmla="*/ 10 w 40"/>
                    <a:gd name="T19" fmla="*/ 50 h 51"/>
                    <a:gd name="T20" fmla="*/ 8 w 40"/>
                    <a:gd name="T21" fmla="*/ 51 h 51"/>
                    <a:gd name="T22" fmla="*/ 6 w 40"/>
                    <a:gd name="T23" fmla="*/ 51 h 51"/>
                    <a:gd name="T24" fmla="*/ 4 w 40"/>
                    <a:gd name="T25" fmla="*/ 51 h 51"/>
                    <a:gd name="T26" fmla="*/ 3 w 40"/>
                    <a:gd name="T27" fmla="*/ 51 h 51"/>
                    <a:gd name="T28" fmla="*/ 1 w 40"/>
                    <a:gd name="T29" fmla="*/ 51 h 51"/>
                    <a:gd name="T30" fmla="*/ 0 w 40"/>
                    <a:gd name="T31" fmla="*/ 50 h 51"/>
                    <a:gd name="T32" fmla="*/ 1 w 40"/>
                    <a:gd name="T33" fmla="*/ 48 h 51"/>
                    <a:gd name="T34" fmla="*/ 2 w 40"/>
                    <a:gd name="T35" fmla="*/ 49 h 51"/>
                    <a:gd name="T36" fmla="*/ 3 w 40"/>
                    <a:gd name="T37" fmla="*/ 50 h 51"/>
                    <a:gd name="T38" fmla="*/ 4 w 40"/>
                    <a:gd name="T39" fmla="*/ 50 h 51"/>
                    <a:gd name="T40" fmla="*/ 5 w 40"/>
                    <a:gd name="T41" fmla="*/ 50 h 51"/>
                    <a:gd name="T42" fmla="*/ 6 w 40"/>
                    <a:gd name="T43" fmla="*/ 49 h 51"/>
                    <a:gd name="T44" fmla="*/ 8 w 40"/>
                    <a:gd name="T45" fmla="*/ 49 h 51"/>
                    <a:gd name="T46" fmla="*/ 11 w 40"/>
                    <a:gd name="T47" fmla="*/ 48 h 51"/>
                    <a:gd name="T48" fmla="*/ 13 w 40"/>
                    <a:gd name="T49" fmla="*/ 46 h 51"/>
                    <a:gd name="T50" fmla="*/ 16 w 40"/>
                    <a:gd name="T51" fmla="*/ 43 h 51"/>
                    <a:gd name="T52" fmla="*/ 20 w 40"/>
                    <a:gd name="T53" fmla="*/ 40 h 51"/>
                    <a:gd name="T54" fmla="*/ 24 w 40"/>
                    <a:gd name="T55" fmla="*/ 35 h 51"/>
                    <a:gd name="T56" fmla="*/ 28 w 40"/>
                    <a:gd name="T57" fmla="*/ 30 h 51"/>
                    <a:gd name="T58" fmla="*/ 34 w 40"/>
                    <a:gd name="T59" fmla="*/ 21 h 51"/>
                    <a:gd name="T60" fmla="*/ 37 w 40"/>
                    <a:gd name="T61" fmla="*/ 15 h 51"/>
                    <a:gd name="T62" fmla="*/ 38 w 40"/>
                    <a:gd name="T63" fmla="*/ 10 h 51"/>
                    <a:gd name="T64" fmla="*/ 38 w 40"/>
                    <a:gd name="T65" fmla="*/ 6 h 51"/>
                    <a:gd name="T66" fmla="*/ 37 w 40"/>
                    <a:gd name="T67" fmla="*/ 4 h 51"/>
                    <a:gd name="T68" fmla="*/ 36 w 40"/>
                    <a:gd name="T69" fmla="*/ 3 h 51"/>
                    <a:gd name="T70" fmla="*/ 35 w 40"/>
                    <a:gd name="T71" fmla="*/ 2 h 51"/>
                    <a:gd name="T72" fmla="*/ 35 w 40"/>
                    <a:gd name="T73" fmla="*/ 2 h 51"/>
                    <a:gd name="T74" fmla="*/ 36 w 40"/>
                    <a:gd name="T75" fmla="*/ 0 h 51"/>
                    <a:gd name="T76" fmla="*/ 37 w 40"/>
                    <a:gd name="T77" fmla="*/ 1 h 51"/>
                    <a:gd name="T78" fmla="*/ 38 w 40"/>
                    <a:gd name="T79" fmla="*/ 2 h 51"/>
                    <a:gd name="T80" fmla="*/ 39 w 40"/>
                    <a:gd name="T81"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51">
                      <a:moveTo>
                        <a:pt x="40" y="6"/>
                      </a:moveTo>
                      <a:lnTo>
                        <a:pt x="40" y="8"/>
                      </a:lnTo>
                      <a:lnTo>
                        <a:pt x="40" y="11"/>
                      </a:lnTo>
                      <a:lnTo>
                        <a:pt x="39" y="14"/>
                      </a:lnTo>
                      <a:lnTo>
                        <a:pt x="38" y="17"/>
                      </a:lnTo>
                      <a:lnTo>
                        <a:pt x="37" y="20"/>
                      </a:lnTo>
                      <a:lnTo>
                        <a:pt x="35" y="23"/>
                      </a:lnTo>
                      <a:lnTo>
                        <a:pt x="33" y="27"/>
                      </a:lnTo>
                      <a:lnTo>
                        <a:pt x="30" y="31"/>
                      </a:lnTo>
                      <a:lnTo>
                        <a:pt x="28" y="34"/>
                      </a:lnTo>
                      <a:lnTo>
                        <a:pt x="25" y="36"/>
                      </a:lnTo>
                      <a:lnTo>
                        <a:pt x="23" y="39"/>
                      </a:lnTo>
                      <a:lnTo>
                        <a:pt x="22" y="41"/>
                      </a:lnTo>
                      <a:lnTo>
                        <a:pt x="20" y="43"/>
                      </a:lnTo>
                      <a:lnTo>
                        <a:pt x="18" y="44"/>
                      </a:lnTo>
                      <a:lnTo>
                        <a:pt x="16" y="46"/>
                      </a:lnTo>
                      <a:lnTo>
                        <a:pt x="15" y="47"/>
                      </a:lnTo>
                      <a:lnTo>
                        <a:pt x="13" y="48"/>
                      </a:lnTo>
                      <a:lnTo>
                        <a:pt x="12" y="49"/>
                      </a:lnTo>
                      <a:lnTo>
                        <a:pt x="10" y="50"/>
                      </a:lnTo>
                      <a:lnTo>
                        <a:pt x="9" y="50"/>
                      </a:lnTo>
                      <a:lnTo>
                        <a:pt x="8" y="51"/>
                      </a:lnTo>
                      <a:lnTo>
                        <a:pt x="7" y="51"/>
                      </a:lnTo>
                      <a:lnTo>
                        <a:pt x="6" y="51"/>
                      </a:lnTo>
                      <a:lnTo>
                        <a:pt x="5" y="51"/>
                      </a:lnTo>
                      <a:lnTo>
                        <a:pt x="4" y="51"/>
                      </a:lnTo>
                      <a:lnTo>
                        <a:pt x="3" y="51"/>
                      </a:lnTo>
                      <a:lnTo>
                        <a:pt x="3" y="51"/>
                      </a:lnTo>
                      <a:lnTo>
                        <a:pt x="2" y="51"/>
                      </a:lnTo>
                      <a:lnTo>
                        <a:pt x="1" y="51"/>
                      </a:lnTo>
                      <a:lnTo>
                        <a:pt x="1" y="51"/>
                      </a:lnTo>
                      <a:lnTo>
                        <a:pt x="0" y="50"/>
                      </a:lnTo>
                      <a:lnTo>
                        <a:pt x="0" y="50"/>
                      </a:lnTo>
                      <a:lnTo>
                        <a:pt x="1" y="48"/>
                      </a:lnTo>
                      <a:lnTo>
                        <a:pt x="1" y="49"/>
                      </a:lnTo>
                      <a:lnTo>
                        <a:pt x="2" y="49"/>
                      </a:lnTo>
                      <a:lnTo>
                        <a:pt x="2" y="49"/>
                      </a:lnTo>
                      <a:lnTo>
                        <a:pt x="3" y="50"/>
                      </a:lnTo>
                      <a:lnTo>
                        <a:pt x="3" y="50"/>
                      </a:lnTo>
                      <a:lnTo>
                        <a:pt x="4" y="50"/>
                      </a:lnTo>
                      <a:lnTo>
                        <a:pt x="4" y="50"/>
                      </a:lnTo>
                      <a:lnTo>
                        <a:pt x="5" y="50"/>
                      </a:lnTo>
                      <a:lnTo>
                        <a:pt x="6" y="50"/>
                      </a:lnTo>
                      <a:lnTo>
                        <a:pt x="6" y="49"/>
                      </a:lnTo>
                      <a:lnTo>
                        <a:pt x="7" y="49"/>
                      </a:lnTo>
                      <a:lnTo>
                        <a:pt x="8" y="49"/>
                      </a:lnTo>
                      <a:lnTo>
                        <a:pt x="9" y="48"/>
                      </a:lnTo>
                      <a:lnTo>
                        <a:pt x="11" y="48"/>
                      </a:lnTo>
                      <a:lnTo>
                        <a:pt x="12" y="47"/>
                      </a:lnTo>
                      <a:lnTo>
                        <a:pt x="13" y="46"/>
                      </a:lnTo>
                      <a:lnTo>
                        <a:pt x="15" y="45"/>
                      </a:lnTo>
                      <a:lnTo>
                        <a:pt x="16" y="43"/>
                      </a:lnTo>
                      <a:lnTo>
                        <a:pt x="18" y="42"/>
                      </a:lnTo>
                      <a:lnTo>
                        <a:pt x="20" y="40"/>
                      </a:lnTo>
                      <a:lnTo>
                        <a:pt x="22" y="38"/>
                      </a:lnTo>
                      <a:lnTo>
                        <a:pt x="24" y="35"/>
                      </a:lnTo>
                      <a:lnTo>
                        <a:pt x="26" y="33"/>
                      </a:lnTo>
                      <a:lnTo>
                        <a:pt x="28" y="30"/>
                      </a:lnTo>
                      <a:lnTo>
                        <a:pt x="32" y="25"/>
                      </a:lnTo>
                      <a:lnTo>
                        <a:pt x="34" y="21"/>
                      </a:lnTo>
                      <a:lnTo>
                        <a:pt x="36" y="18"/>
                      </a:lnTo>
                      <a:lnTo>
                        <a:pt x="37" y="15"/>
                      </a:lnTo>
                      <a:lnTo>
                        <a:pt x="38" y="12"/>
                      </a:lnTo>
                      <a:lnTo>
                        <a:pt x="38" y="10"/>
                      </a:lnTo>
                      <a:lnTo>
                        <a:pt x="38" y="8"/>
                      </a:lnTo>
                      <a:lnTo>
                        <a:pt x="38" y="6"/>
                      </a:lnTo>
                      <a:lnTo>
                        <a:pt x="38" y="5"/>
                      </a:lnTo>
                      <a:lnTo>
                        <a:pt x="37" y="4"/>
                      </a:lnTo>
                      <a:lnTo>
                        <a:pt x="37" y="3"/>
                      </a:lnTo>
                      <a:lnTo>
                        <a:pt x="36" y="3"/>
                      </a:lnTo>
                      <a:lnTo>
                        <a:pt x="36" y="2"/>
                      </a:lnTo>
                      <a:lnTo>
                        <a:pt x="35" y="2"/>
                      </a:lnTo>
                      <a:lnTo>
                        <a:pt x="35" y="2"/>
                      </a:lnTo>
                      <a:lnTo>
                        <a:pt x="35" y="2"/>
                      </a:lnTo>
                      <a:lnTo>
                        <a:pt x="36" y="0"/>
                      </a:lnTo>
                      <a:lnTo>
                        <a:pt x="36" y="0"/>
                      </a:lnTo>
                      <a:lnTo>
                        <a:pt x="36" y="0"/>
                      </a:lnTo>
                      <a:lnTo>
                        <a:pt x="37" y="1"/>
                      </a:lnTo>
                      <a:lnTo>
                        <a:pt x="37" y="1"/>
                      </a:lnTo>
                      <a:lnTo>
                        <a:pt x="38" y="2"/>
                      </a:lnTo>
                      <a:lnTo>
                        <a:pt x="39" y="3"/>
                      </a:lnTo>
                      <a:lnTo>
                        <a:pt x="39" y="4"/>
                      </a:lnTo>
                      <a:lnTo>
                        <a:pt x="40"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49" name="Freeform 79"/>
                <p:cNvSpPr>
                  <a:spLocks/>
                </p:cNvSpPr>
                <p:nvPr/>
              </p:nvSpPr>
              <p:spPr bwMode="auto">
                <a:xfrm>
                  <a:off x="2993" y="1882"/>
                  <a:ext cx="5" cy="6"/>
                </a:xfrm>
                <a:custGeom>
                  <a:avLst/>
                  <a:gdLst>
                    <a:gd name="T0" fmla="*/ 4 w 5"/>
                    <a:gd name="T1" fmla="*/ 2 h 6"/>
                    <a:gd name="T2" fmla="*/ 3 w 5"/>
                    <a:gd name="T3" fmla="*/ 2 h 6"/>
                    <a:gd name="T4" fmla="*/ 3 w 5"/>
                    <a:gd name="T5" fmla="*/ 2 h 6"/>
                    <a:gd name="T6" fmla="*/ 3 w 5"/>
                    <a:gd name="T7" fmla="*/ 2 h 6"/>
                    <a:gd name="T8" fmla="*/ 3 w 5"/>
                    <a:gd name="T9" fmla="*/ 2 h 6"/>
                    <a:gd name="T10" fmla="*/ 2 w 5"/>
                    <a:gd name="T11" fmla="*/ 2 h 6"/>
                    <a:gd name="T12" fmla="*/ 2 w 5"/>
                    <a:gd name="T13" fmla="*/ 3 h 6"/>
                    <a:gd name="T14" fmla="*/ 2 w 5"/>
                    <a:gd name="T15" fmla="*/ 3 h 6"/>
                    <a:gd name="T16" fmla="*/ 2 w 5"/>
                    <a:gd name="T17" fmla="*/ 4 h 6"/>
                    <a:gd name="T18" fmla="*/ 2 w 5"/>
                    <a:gd name="T19" fmla="*/ 4 h 6"/>
                    <a:gd name="T20" fmla="*/ 2 w 5"/>
                    <a:gd name="T21" fmla="*/ 4 h 6"/>
                    <a:gd name="T22" fmla="*/ 2 w 5"/>
                    <a:gd name="T23" fmla="*/ 4 h 6"/>
                    <a:gd name="T24" fmla="*/ 2 w 5"/>
                    <a:gd name="T25" fmla="*/ 4 h 6"/>
                    <a:gd name="T26" fmla="*/ 2 w 5"/>
                    <a:gd name="T27" fmla="*/ 5 h 6"/>
                    <a:gd name="T28" fmla="*/ 1 w 5"/>
                    <a:gd name="T29" fmla="*/ 5 h 6"/>
                    <a:gd name="T30" fmla="*/ 1 w 5"/>
                    <a:gd name="T31" fmla="*/ 5 h 6"/>
                    <a:gd name="T32" fmla="*/ 1 w 5"/>
                    <a:gd name="T33" fmla="*/ 6 h 6"/>
                    <a:gd name="T34" fmla="*/ 0 w 5"/>
                    <a:gd name="T35" fmla="*/ 6 h 6"/>
                    <a:gd name="T36" fmla="*/ 0 w 5"/>
                    <a:gd name="T37" fmla="*/ 5 h 6"/>
                    <a:gd name="T38" fmla="*/ 0 w 5"/>
                    <a:gd name="T39" fmla="*/ 5 h 6"/>
                    <a:gd name="T40" fmla="*/ 0 w 5"/>
                    <a:gd name="T41" fmla="*/ 5 h 6"/>
                    <a:gd name="T42" fmla="*/ 0 w 5"/>
                    <a:gd name="T43" fmla="*/ 3 h 6"/>
                    <a:gd name="T44" fmla="*/ 0 w 5"/>
                    <a:gd name="T45" fmla="*/ 2 h 6"/>
                    <a:gd name="T46" fmla="*/ 1 w 5"/>
                    <a:gd name="T47" fmla="*/ 1 h 6"/>
                    <a:gd name="T48" fmla="*/ 2 w 5"/>
                    <a:gd name="T49" fmla="*/ 0 h 6"/>
                    <a:gd name="T50" fmla="*/ 3 w 5"/>
                    <a:gd name="T51" fmla="*/ 0 h 6"/>
                    <a:gd name="T52" fmla="*/ 3 w 5"/>
                    <a:gd name="T53" fmla="*/ 0 h 6"/>
                    <a:gd name="T54" fmla="*/ 4 w 5"/>
                    <a:gd name="T55" fmla="*/ 0 h 6"/>
                    <a:gd name="T56" fmla="*/ 5 w 5"/>
                    <a:gd name="T57" fmla="*/ 1 h 6"/>
                    <a:gd name="T58" fmla="*/ 5 w 5"/>
                    <a:gd name="T59" fmla="*/ 1 h 6"/>
                    <a:gd name="T60" fmla="*/ 5 w 5"/>
                    <a:gd name="T61" fmla="*/ 1 h 6"/>
                    <a:gd name="T62" fmla="*/ 5 w 5"/>
                    <a:gd name="T63" fmla="*/ 1 h 6"/>
                    <a:gd name="T64" fmla="*/ 5 w 5"/>
                    <a:gd name="T65" fmla="*/ 1 h 6"/>
                    <a:gd name="T66" fmla="*/ 5 w 5"/>
                    <a:gd name="T67" fmla="*/ 1 h 6"/>
                    <a:gd name="T68" fmla="*/ 5 w 5"/>
                    <a:gd name="T69" fmla="*/ 2 h 6"/>
                    <a:gd name="T70" fmla="*/ 4 w 5"/>
                    <a:gd name="T71" fmla="*/ 2 h 6"/>
                    <a:gd name="T72" fmla="*/ 4 w 5"/>
                    <a:gd name="T73" fmla="*/ 2 h 6"/>
                    <a:gd name="T74" fmla="*/ 4 w 5"/>
                    <a:gd name="T75" fmla="*/ 2 h 6"/>
                    <a:gd name="T76" fmla="*/ 4 w 5"/>
                    <a:gd name="T77" fmla="*/ 2 h 6"/>
                    <a:gd name="T78" fmla="*/ 4 w 5"/>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2"/>
                      </a:moveTo>
                      <a:lnTo>
                        <a:pt x="3" y="2"/>
                      </a:lnTo>
                      <a:lnTo>
                        <a:pt x="3" y="2"/>
                      </a:lnTo>
                      <a:lnTo>
                        <a:pt x="3" y="2"/>
                      </a:lnTo>
                      <a:lnTo>
                        <a:pt x="3" y="2"/>
                      </a:lnTo>
                      <a:lnTo>
                        <a:pt x="2" y="2"/>
                      </a:lnTo>
                      <a:lnTo>
                        <a:pt x="2" y="3"/>
                      </a:lnTo>
                      <a:lnTo>
                        <a:pt x="2" y="3"/>
                      </a:lnTo>
                      <a:lnTo>
                        <a:pt x="2" y="4"/>
                      </a:lnTo>
                      <a:lnTo>
                        <a:pt x="2" y="4"/>
                      </a:lnTo>
                      <a:lnTo>
                        <a:pt x="2" y="4"/>
                      </a:lnTo>
                      <a:lnTo>
                        <a:pt x="2" y="4"/>
                      </a:lnTo>
                      <a:lnTo>
                        <a:pt x="2" y="4"/>
                      </a:lnTo>
                      <a:lnTo>
                        <a:pt x="2" y="5"/>
                      </a:lnTo>
                      <a:lnTo>
                        <a:pt x="1" y="5"/>
                      </a:lnTo>
                      <a:lnTo>
                        <a:pt x="1" y="5"/>
                      </a:lnTo>
                      <a:lnTo>
                        <a:pt x="1" y="6"/>
                      </a:lnTo>
                      <a:lnTo>
                        <a:pt x="0" y="6"/>
                      </a:lnTo>
                      <a:lnTo>
                        <a:pt x="0" y="5"/>
                      </a:lnTo>
                      <a:lnTo>
                        <a:pt x="0" y="5"/>
                      </a:lnTo>
                      <a:lnTo>
                        <a:pt x="0" y="5"/>
                      </a:lnTo>
                      <a:lnTo>
                        <a:pt x="0" y="3"/>
                      </a:lnTo>
                      <a:lnTo>
                        <a:pt x="0" y="2"/>
                      </a:lnTo>
                      <a:lnTo>
                        <a:pt x="1" y="1"/>
                      </a:lnTo>
                      <a:lnTo>
                        <a:pt x="2" y="0"/>
                      </a:lnTo>
                      <a:lnTo>
                        <a:pt x="3" y="0"/>
                      </a:lnTo>
                      <a:lnTo>
                        <a:pt x="3" y="0"/>
                      </a:lnTo>
                      <a:lnTo>
                        <a:pt x="4" y="0"/>
                      </a:lnTo>
                      <a:lnTo>
                        <a:pt x="5" y="1"/>
                      </a:lnTo>
                      <a:lnTo>
                        <a:pt x="5" y="1"/>
                      </a:lnTo>
                      <a:lnTo>
                        <a:pt x="5" y="1"/>
                      </a:lnTo>
                      <a:lnTo>
                        <a:pt x="5" y="1"/>
                      </a:lnTo>
                      <a:lnTo>
                        <a:pt x="5" y="1"/>
                      </a:lnTo>
                      <a:lnTo>
                        <a:pt x="5" y="1"/>
                      </a:lnTo>
                      <a:lnTo>
                        <a:pt x="5" y="2"/>
                      </a:lnTo>
                      <a:lnTo>
                        <a:pt x="4" y="2"/>
                      </a:lnTo>
                      <a:lnTo>
                        <a:pt x="4" y="2"/>
                      </a:lnTo>
                      <a:lnTo>
                        <a:pt x="4" y="2"/>
                      </a:lnTo>
                      <a:lnTo>
                        <a:pt x="4" y="2"/>
                      </a:lnTo>
                      <a:lnTo>
                        <a:pt x="4"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50" name="Freeform 80"/>
                <p:cNvSpPr>
                  <a:spLocks/>
                </p:cNvSpPr>
                <p:nvPr/>
              </p:nvSpPr>
              <p:spPr bwMode="auto">
                <a:xfrm>
                  <a:off x="2994" y="1883"/>
                  <a:ext cx="5" cy="7"/>
                </a:xfrm>
                <a:custGeom>
                  <a:avLst/>
                  <a:gdLst>
                    <a:gd name="T0" fmla="*/ 3 w 5"/>
                    <a:gd name="T1" fmla="*/ 6 h 7"/>
                    <a:gd name="T2" fmla="*/ 3 w 5"/>
                    <a:gd name="T3" fmla="*/ 7 h 7"/>
                    <a:gd name="T4" fmla="*/ 2 w 5"/>
                    <a:gd name="T5" fmla="*/ 7 h 7"/>
                    <a:gd name="T6" fmla="*/ 2 w 5"/>
                    <a:gd name="T7" fmla="*/ 6 h 7"/>
                    <a:gd name="T8" fmla="*/ 1 w 5"/>
                    <a:gd name="T9" fmla="*/ 6 h 7"/>
                    <a:gd name="T10" fmla="*/ 1 w 5"/>
                    <a:gd name="T11" fmla="*/ 6 h 7"/>
                    <a:gd name="T12" fmla="*/ 1 w 5"/>
                    <a:gd name="T13" fmla="*/ 5 h 7"/>
                    <a:gd name="T14" fmla="*/ 0 w 5"/>
                    <a:gd name="T15" fmla="*/ 5 h 7"/>
                    <a:gd name="T16" fmla="*/ 0 w 5"/>
                    <a:gd name="T17" fmla="*/ 5 h 7"/>
                    <a:gd name="T18" fmla="*/ 0 w 5"/>
                    <a:gd name="T19" fmla="*/ 4 h 7"/>
                    <a:gd name="T20" fmla="*/ 1 w 5"/>
                    <a:gd name="T21" fmla="*/ 4 h 7"/>
                    <a:gd name="T22" fmla="*/ 1 w 5"/>
                    <a:gd name="T23" fmla="*/ 3 h 7"/>
                    <a:gd name="T24" fmla="*/ 1 w 5"/>
                    <a:gd name="T25" fmla="*/ 3 h 7"/>
                    <a:gd name="T26" fmla="*/ 1 w 5"/>
                    <a:gd name="T27" fmla="*/ 3 h 7"/>
                    <a:gd name="T28" fmla="*/ 1 w 5"/>
                    <a:gd name="T29" fmla="*/ 3 h 7"/>
                    <a:gd name="T30" fmla="*/ 1 w 5"/>
                    <a:gd name="T31" fmla="*/ 4 h 7"/>
                    <a:gd name="T32" fmla="*/ 1 w 5"/>
                    <a:gd name="T33" fmla="*/ 4 h 7"/>
                    <a:gd name="T34" fmla="*/ 2 w 5"/>
                    <a:gd name="T35" fmla="*/ 4 h 7"/>
                    <a:gd name="T36" fmla="*/ 2 w 5"/>
                    <a:gd name="T37" fmla="*/ 5 h 7"/>
                    <a:gd name="T38" fmla="*/ 2 w 5"/>
                    <a:gd name="T39" fmla="*/ 5 h 7"/>
                    <a:gd name="T40" fmla="*/ 2 w 5"/>
                    <a:gd name="T41" fmla="*/ 5 h 7"/>
                    <a:gd name="T42" fmla="*/ 3 w 5"/>
                    <a:gd name="T43" fmla="*/ 5 h 7"/>
                    <a:gd name="T44" fmla="*/ 3 w 5"/>
                    <a:gd name="T45" fmla="*/ 5 h 7"/>
                    <a:gd name="T46" fmla="*/ 3 w 5"/>
                    <a:gd name="T47" fmla="*/ 5 h 7"/>
                    <a:gd name="T48" fmla="*/ 4 w 5"/>
                    <a:gd name="T49" fmla="*/ 4 h 7"/>
                    <a:gd name="T50" fmla="*/ 4 w 5"/>
                    <a:gd name="T51" fmla="*/ 3 h 7"/>
                    <a:gd name="T52" fmla="*/ 4 w 5"/>
                    <a:gd name="T53" fmla="*/ 3 h 7"/>
                    <a:gd name="T54" fmla="*/ 3 w 5"/>
                    <a:gd name="T55" fmla="*/ 2 h 7"/>
                    <a:gd name="T56" fmla="*/ 3 w 5"/>
                    <a:gd name="T57" fmla="*/ 2 h 7"/>
                    <a:gd name="T58" fmla="*/ 3 w 5"/>
                    <a:gd name="T59" fmla="*/ 1 h 7"/>
                    <a:gd name="T60" fmla="*/ 3 w 5"/>
                    <a:gd name="T61" fmla="*/ 1 h 7"/>
                    <a:gd name="T62" fmla="*/ 3 w 5"/>
                    <a:gd name="T63" fmla="*/ 1 h 7"/>
                    <a:gd name="T64" fmla="*/ 3 w 5"/>
                    <a:gd name="T65" fmla="*/ 0 h 7"/>
                    <a:gd name="T66" fmla="*/ 4 w 5"/>
                    <a:gd name="T67" fmla="*/ 0 h 7"/>
                    <a:gd name="T68" fmla="*/ 4 w 5"/>
                    <a:gd name="T69" fmla="*/ 0 h 7"/>
                    <a:gd name="T70" fmla="*/ 4 w 5"/>
                    <a:gd name="T71" fmla="*/ 0 h 7"/>
                    <a:gd name="T72" fmla="*/ 5 w 5"/>
                    <a:gd name="T73" fmla="*/ 1 h 7"/>
                    <a:gd name="T74" fmla="*/ 5 w 5"/>
                    <a:gd name="T75" fmla="*/ 1 h 7"/>
                    <a:gd name="T76" fmla="*/ 5 w 5"/>
                    <a:gd name="T77" fmla="*/ 2 h 7"/>
                    <a:gd name="T78" fmla="*/ 5 w 5"/>
                    <a:gd name="T79" fmla="*/ 4 h 7"/>
                    <a:gd name="T80" fmla="*/ 5 w 5"/>
                    <a:gd name="T81" fmla="*/ 5 h 7"/>
                    <a:gd name="T82" fmla="*/ 4 w 5"/>
                    <a:gd name="T83" fmla="*/ 6 h 7"/>
                    <a:gd name="T84" fmla="*/ 3 w 5"/>
                    <a:gd name="T8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3" y="6"/>
                      </a:moveTo>
                      <a:lnTo>
                        <a:pt x="3" y="7"/>
                      </a:lnTo>
                      <a:lnTo>
                        <a:pt x="2" y="7"/>
                      </a:lnTo>
                      <a:lnTo>
                        <a:pt x="2" y="6"/>
                      </a:lnTo>
                      <a:lnTo>
                        <a:pt x="1" y="6"/>
                      </a:lnTo>
                      <a:lnTo>
                        <a:pt x="1" y="6"/>
                      </a:lnTo>
                      <a:lnTo>
                        <a:pt x="1" y="5"/>
                      </a:lnTo>
                      <a:lnTo>
                        <a:pt x="0" y="5"/>
                      </a:lnTo>
                      <a:lnTo>
                        <a:pt x="0" y="5"/>
                      </a:lnTo>
                      <a:lnTo>
                        <a:pt x="0" y="4"/>
                      </a:lnTo>
                      <a:lnTo>
                        <a:pt x="1" y="4"/>
                      </a:lnTo>
                      <a:lnTo>
                        <a:pt x="1" y="3"/>
                      </a:lnTo>
                      <a:lnTo>
                        <a:pt x="1" y="3"/>
                      </a:lnTo>
                      <a:lnTo>
                        <a:pt x="1" y="3"/>
                      </a:lnTo>
                      <a:lnTo>
                        <a:pt x="1" y="3"/>
                      </a:lnTo>
                      <a:lnTo>
                        <a:pt x="1" y="4"/>
                      </a:lnTo>
                      <a:lnTo>
                        <a:pt x="1" y="4"/>
                      </a:lnTo>
                      <a:lnTo>
                        <a:pt x="2" y="4"/>
                      </a:lnTo>
                      <a:lnTo>
                        <a:pt x="2" y="5"/>
                      </a:lnTo>
                      <a:lnTo>
                        <a:pt x="2" y="5"/>
                      </a:lnTo>
                      <a:lnTo>
                        <a:pt x="2" y="5"/>
                      </a:lnTo>
                      <a:lnTo>
                        <a:pt x="3" y="5"/>
                      </a:lnTo>
                      <a:lnTo>
                        <a:pt x="3" y="5"/>
                      </a:lnTo>
                      <a:lnTo>
                        <a:pt x="3" y="5"/>
                      </a:lnTo>
                      <a:lnTo>
                        <a:pt x="4" y="4"/>
                      </a:lnTo>
                      <a:lnTo>
                        <a:pt x="4" y="3"/>
                      </a:lnTo>
                      <a:lnTo>
                        <a:pt x="4" y="3"/>
                      </a:lnTo>
                      <a:lnTo>
                        <a:pt x="3" y="2"/>
                      </a:lnTo>
                      <a:lnTo>
                        <a:pt x="3" y="2"/>
                      </a:lnTo>
                      <a:lnTo>
                        <a:pt x="3" y="1"/>
                      </a:lnTo>
                      <a:lnTo>
                        <a:pt x="3" y="1"/>
                      </a:lnTo>
                      <a:lnTo>
                        <a:pt x="3" y="1"/>
                      </a:lnTo>
                      <a:lnTo>
                        <a:pt x="3" y="0"/>
                      </a:lnTo>
                      <a:lnTo>
                        <a:pt x="4" y="0"/>
                      </a:lnTo>
                      <a:lnTo>
                        <a:pt x="4" y="0"/>
                      </a:lnTo>
                      <a:lnTo>
                        <a:pt x="4" y="0"/>
                      </a:lnTo>
                      <a:lnTo>
                        <a:pt x="5" y="1"/>
                      </a:lnTo>
                      <a:lnTo>
                        <a:pt x="5" y="1"/>
                      </a:lnTo>
                      <a:lnTo>
                        <a:pt x="5" y="2"/>
                      </a:lnTo>
                      <a:lnTo>
                        <a:pt x="5" y="4"/>
                      </a:lnTo>
                      <a:lnTo>
                        <a:pt x="5" y="5"/>
                      </a:lnTo>
                      <a:lnTo>
                        <a:pt x="4" y="6"/>
                      </a:lnTo>
                      <a:lnTo>
                        <a:pt x="3"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51" name="Freeform 81"/>
                <p:cNvSpPr>
                  <a:spLocks/>
                </p:cNvSpPr>
                <p:nvPr/>
              </p:nvSpPr>
              <p:spPr bwMode="auto">
                <a:xfrm>
                  <a:off x="2987" y="1890"/>
                  <a:ext cx="5" cy="6"/>
                </a:xfrm>
                <a:custGeom>
                  <a:avLst/>
                  <a:gdLst>
                    <a:gd name="T0" fmla="*/ 3 w 5"/>
                    <a:gd name="T1" fmla="*/ 1 h 6"/>
                    <a:gd name="T2" fmla="*/ 2 w 5"/>
                    <a:gd name="T3" fmla="*/ 2 h 6"/>
                    <a:gd name="T4" fmla="*/ 2 w 5"/>
                    <a:gd name="T5" fmla="*/ 2 h 6"/>
                    <a:gd name="T6" fmla="*/ 1 w 5"/>
                    <a:gd name="T7" fmla="*/ 3 h 6"/>
                    <a:gd name="T8" fmla="*/ 1 w 5"/>
                    <a:gd name="T9" fmla="*/ 4 h 6"/>
                    <a:gd name="T10" fmla="*/ 2 w 5"/>
                    <a:gd name="T11" fmla="*/ 4 h 6"/>
                    <a:gd name="T12" fmla="*/ 2 w 5"/>
                    <a:gd name="T13" fmla="*/ 4 h 6"/>
                    <a:gd name="T14" fmla="*/ 2 w 5"/>
                    <a:gd name="T15" fmla="*/ 4 h 6"/>
                    <a:gd name="T16" fmla="*/ 2 w 5"/>
                    <a:gd name="T17" fmla="*/ 4 h 6"/>
                    <a:gd name="T18" fmla="*/ 2 w 5"/>
                    <a:gd name="T19" fmla="*/ 5 h 6"/>
                    <a:gd name="T20" fmla="*/ 2 w 5"/>
                    <a:gd name="T21" fmla="*/ 5 h 6"/>
                    <a:gd name="T22" fmla="*/ 2 w 5"/>
                    <a:gd name="T23" fmla="*/ 6 h 6"/>
                    <a:gd name="T24" fmla="*/ 1 w 5"/>
                    <a:gd name="T25" fmla="*/ 6 h 6"/>
                    <a:gd name="T26" fmla="*/ 1 w 5"/>
                    <a:gd name="T27" fmla="*/ 6 h 6"/>
                    <a:gd name="T28" fmla="*/ 1 w 5"/>
                    <a:gd name="T29" fmla="*/ 6 h 6"/>
                    <a:gd name="T30" fmla="*/ 0 w 5"/>
                    <a:gd name="T31" fmla="*/ 5 h 6"/>
                    <a:gd name="T32" fmla="*/ 0 w 5"/>
                    <a:gd name="T33" fmla="*/ 5 h 6"/>
                    <a:gd name="T34" fmla="*/ 0 w 5"/>
                    <a:gd name="T35" fmla="*/ 4 h 6"/>
                    <a:gd name="T36" fmla="*/ 0 w 5"/>
                    <a:gd name="T37" fmla="*/ 3 h 6"/>
                    <a:gd name="T38" fmla="*/ 0 w 5"/>
                    <a:gd name="T39" fmla="*/ 3 h 6"/>
                    <a:gd name="T40" fmla="*/ 0 w 5"/>
                    <a:gd name="T41" fmla="*/ 2 h 6"/>
                    <a:gd name="T42" fmla="*/ 0 w 5"/>
                    <a:gd name="T43" fmla="*/ 1 h 6"/>
                    <a:gd name="T44" fmla="*/ 1 w 5"/>
                    <a:gd name="T45" fmla="*/ 1 h 6"/>
                    <a:gd name="T46" fmla="*/ 1 w 5"/>
                    <a:gd name="T47" fmla="*/ 0 h 6"/>
                    <a:gd name="T48" fmla="*/ 2 w 5"/>
                    <a:gd name="T49" fmla="*/ 0 h 6"/>
                    <a:gd name="T50" fmla="*/ 3 w 5"/>
                    <a:gd name="T51" fmla="*/ 0 h 6"/>
                    <a:gd name="T52" fmla="*/ 3 w 5"/>
                    <a:gd name="T53" fmla="*/ 0 h 6"/>
                    <a:gd name="T54" fmla="*/ 4 w 5"/>
                    <a:gd name="T55" fmla="*/ 0 h 6"/>
                    <a:gd name="T56" fmla="*/ 5 w 5"/>
                    <a:gd name="T57" fmla="*/ 0 h 6"/>
                    <a:gd name="T58" fmla="*/ 5 w 5"/>
                    <a:gd name="T59" fmla="*/ 0 h 6"/>
                    <a:gd name="T60" fmla="*/ 5 w 5"/>
                    <a:gd name="T61" fmla="*/ 0 h 6"/>
                    <a:gd name="T62" fmla="*/ 5 w 5"/>
                    <a:gd name="T63" fmla="*/ 1 h 6"/>
                    <a:gd name="T64" fmla="*/ 4 w 5"/>
                    <a:gd name="T65" fmla="*/ 1 h 6"/>
                    <a:gd name="T66" fmla="*/ 4 w 5"/>
                    <a:gd name="T67" fmla="*/ 1 h 6"/>
                    <a:gd name="T68" fmla="*/ 4 w 5"/>
                    <a:gd name="T69" fmla="*/ 1 h 6"/>
                    <a:gd name="T70" fmla="*/ 3 w 5"/>
                    <a:gd name="T71" fmla="*/ 1 h 6"/>
                    <a:gd name="T72" fmla="*/ 3 w 5"/>
                    <a:gd name="T73" fmla="*/ 1 h 6"/>
                    <a:gd name="T74" fmla="*/ 3 w 5"/>
                    <a:gd name="T7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3" y="1"/>
                      </a:moveTo>
                      <a:lnTo>
                        <a:pt x="2" y="2"/>
                      </a:lnTo>
                      <a:lnTo>
                        <a:pt x="2" y="2"/>
                      </a:lnTo>
                      <a:lnTo>
                        <a:pt x="1" y="3"/>
                      </a:lnTo>
                      <a:lnTo>
                        <a:pt x="1" y="4"/>
                      </a:lnTo>
                      <a:lnTo>
                        <a:pt x="2" y="4"/>
                      </a:lnTo>
                      <a:lnTo>
                        <a:pt x="2" y="4"/>
                      </a:lnTo>
                      <a:lnTo>
                        <a:pt x="2" y="4"/>
                      </a:lnTo>
                      <a:lnTo>
                        <a:pt x="2" y="4"/>
                      </a:lnTo>
                      <a:lnTo>
                        <a:pt x="2" y="5"/>
                      </a:lnTo>
                      <a:lnTo>
                        <a:pt x="2" y="5"/>
                      </a:lnTo>
                      <a:lnTo>
                        <a:pt x="2" y="6"/>
                      </a:lnTo>
                      <a:lnTo>
                        <a:pt x="1" y="6"/>
                      </a:lnTo>
                      <a:lnTo>
                        <a:pt x="1" y="6"/>
                      </a:lnTo>
                      <a:lnTo>
                        <a:pt x="1" y="6"/>
                      </a:lnTo>
                      <a:lnTo>
                        <a:pt x="0" y="5"/>
                      </a:lnTo>
                      <a:lnTo>
                        <a:pt x="0" y="5"/>
                      </a:lnTo>
                      <a:lnTo>
                        <a:pt x="0" y="4"/>
                      </a:lnTo>
                      <a:lnTo>
                        <a:pt x="0" y="3"/>
                      </a:lnTo>
                      <a:lnTo>
                        <a:pt x="0" y="3"/>
                      </a:lnTo>
                      <a:lnTo>
                        <a:pt x="0" y="2"/>
                      </a:lnTo>
                      <a:lnTo>
                        <a:pt x="0" y="1"/>
                      </a:lnTo>
                      <a:lnTo>
                        <a:pt x="1" y="1"/>
                      </a:lnTo>
                      <a:lnTo>
                        <a:pt x="1" y="0"/>
                      </a:lnTo>
                      <a:lnTo>
                        <a:pt x="2" y="0"/>
                      </a:lnTo>
                      <a:lnTo>
                        <a:pt x="3" y="0"/>
                      </a:lnTo>
                      <a:lnTo>
                        <a:pt x="3" y="0"/>
                      </a:lnTo>
                      <a:lnTo>
                        <a:pt x="4" y="0"/>
                      </a:lnTo>
                      <a:lnTo>
                        <a:pt x="5" y="0"/>
                      </a:lnTo>
                      <a:lnTo>
                        <a:pt x="5" y="0"/>
                      </a:lnTo>
                      <a:lnTo>
                        <a:pt x="5" y="0"/>
                      </a:lnTo>
                      <a:lnTo>
                        <a:pt x="5" y="1"/>
                      </a:lnTo>
                      <a:lnTo>
                        <a:pt x="4" y="1"/>
                      </a:lnTo>
                      <a:lnTo>
                        <a:pt x="4" y="1"/>
                      </a:lnTo>
                      <a:lnTo>
                        <a:pt x="4" y="1"/>
                      </a:lnTo>
                      <a:lnTo>
                        <a:pt x="3" y="1"/>
                      </a:lnTo>
                      <a:lnTo>
                        <a:pt x="3" y="1"/>
                      </a:lnTo>
                      <a:lnTo>
                        <a:pt x="3"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52" name="Freeform 82"/>
                <p:cNvSpPr>
                  <a:spLocks/>
                </p:cNvSpPr>
                <p:nvPr/>
              </p:nvSpPr>
              <p:spPr bwMode="auto">
                <a:xfrm>
                  <a:off x="2988" y="1890"/>
                  <a:ext cx="7" cy="6"/>
                </a:xfrm>
                <a:custGeom>
                  <a:avLst/>
                  <a:gdLst>
                    <a:gd name="T0" fmla="*/ 7 w 7"/>
                    <a:gd name="T1" fmla="*/ 2 h 6"/>
                    <a:gd name="T2" fmla="*/ 7 w 7"/>
                    <a:gd name="T3" fmla="*/ 2 h 6"/>
                    <a:gd name="T4" fmla="*/ 7 w 7"/>
                    <a:gd name="T5" fmla="*/ 2 h 6"/>
                    <a:gd name="T6" fmla="*/ 7 w 7"/>
                    <a:gd name="T7" fmla="*/ 2 h 6"/>
                    <a:gd name="T8" fmla="*/ 7 w 7"/>
                    <a:gd name="T9" fmla="*/ 2 h 6"/>
                    <a:gd name="T10" fmla="*/ 7 w 7"/>
                    <a:gd name="T11" fmla="*/ 3 h 6"/>
                    <a:gd name="T12" fmla="*/ 7 w 7"/>
                    <a:gd name="T13" fmla="*/ 4 h 6"/>
                    <a:gd name="T14" fmla="*/ 6 w 7"/>
                    <a:gd name="T15" fmla="*/ 4 h 6"/>
                    <a:gd name="T16" fmla="*/ 6 w 7"/>
                    <a:gd name="T17" fmla="*/ 5 h 6"/>
                    <a:gd name="T18" fmla="*/ 5 w 7"/>
                    <a:gd name="T19" fmla="*/ 5 h 6"/>
                    <a:gd name="T20" fmla="*/ 5 w 7"/>
                    <a:gd name="T21" fmla="*/ 5 h 6"/>
                    <a:gd name="T22" fmla="*/ 4 w 7"/>
                    <a:gd name="T23" fmla="*/ 6 h 6"/>
                    <a:gd name="T24" fmla="*/ 4 w 7"/>
                    <a:gd name="T25" fmla="*/ 6 h 6"/>
                    <a:gd name="T26" fmla="*/ 3 w 7"/>
                    <a:gd name="T27" fmla="*/ 6 h 6"/>
                    <a:gd name="T28" fmla="*/ 3 w 7"/>
                    <a:gd name="T29" fmla="*/ 6 h 6"/>
                    <a:gd name="T30" fmla="*/ 2 w 7"/>
                    <a:gd name="T31" fmla="*/ 6 h 6"/>
                    <a:gd name="T32" fmla="*/ 2 w 7"/>
                    <a:gd name="T33" fmla="*/ 6 h 6"/>
                    <a:gd name="T34" fmla="*/ 2 w 7"/>
                    <a:gd name="T35" fmla="*/ 6 h 6"/>
                    <a:gd name="T36" fmla="*/ 1 w 7"/>
                    <a:gd name="T37" fmla="*/ 6 h 6"/>
                    <a:gd name="T38" fmla="*/ 1 w 7"/>
                    <a:gd name="T39" fmla="*/ 6 h 6"/>
                    <a:gd name="T40" fmla="*/ 0 w 7"/>
                    <a:gd name="T41" fmla="*/ 5 h 6"/>
                    <a:gd name="T42" fmla="*/ 1 w 7"/>
                    <a:gd name="T43" fmla="*/ 5 h 6"/>
                    <a:gd name="T44" fmla="*/ 1 w 7"/>
                    <a:gd name="T45" fmla="*/ 5 h 6"/>
                    <a:gd name="T46" fmla="*/ 1 w 7"/>
                    <a:gd name="T47" fmla="*/ 4 h 6"/>
                    <a:gd name="T48" fmla="*/ 1 w 7"/>
                    <a:gd name="T49" fmla="*/ 4 h 6"/>
                    <a:gd name="T50" fmla="*/ 2 w 7"/>
                    <a:gd name="T51" fmla="*/ 4 h 6"/>
                    <a:gd name="T52" fmla="*/ 2 w 7"/>
                    <a:gd name="T53" fmla="*/ 4 h 6"/>
                    <a:gd name="T54" fmla="*/ 3 w 7"/>
                    <a:gd name="T55" fmla="*/ 4 h 6"/>
                    <a:gd name="T56" fmla="*/ 3 w 7"/>
                    <a:gd name="T57" fmla="*/ 4 h 6"/>
                    <a:gd name="T58" fmla="*/ 4 w 7"/>
                    <a:gd name="T59" fmla="*/ 4 h 6"/>
                    <a:gd name="T60" fmla="*/ 4 w 7"/>
                    <a:gd name="T61" fmla="*/ 3 h 6"/>
                    <a:gd name="T62" fmla="*/ 5 w 7"/>
                    <a:gd name="T63" fmla="*/ 3 h 6"/>
                    <a:gd name="T64" fmla="*/ 5 w 7"/>
                    <a:gd name="T65" fmla="*/ 2 h 6"/>
                    <a:gd name="T66" fmla="*/ 5 w 7"/>
                    <a:gd name="T67" fmla="*/ 2 h 6"/>
                    <a:gd name="T68" fmla="*/ 4 w 7"/>
                    <a:gd name="T69" fmla="*/ 1 h 6"/>
                    <a:gd name="T70" fmla="*/ 4 w 7"/>
                    <a:gd name="T71" fmla="*/ 1 h 6"/>
                    <a:gd name="T72" fmla="*/ 4 w 7"/>
                    <a:gd name="T73" fmla="*/ 1 h 6"/>
                    <a:gd name="T74" fmla="*/ 4 w 7"/>
                    <a:gd name="T75" fmla="*/ 1 h 6"/>
                    <a:gd name="T76" fmla="*/ 4 w 7"/>
                    <a:gd name="T77" fmla="*/ 0 h 6"/>
                    <a:gd name="T78" fmla="*/ 4 w 7"/>
                    <a:gd name="T79" fmla="*/ 0 h 6"/>
                    <a:gd name="T80" fmla="*/ 4 w 7"/>
                    <a:gd name="T81" fmla="*/ 0 h 6"/>
                    <a:gd name="T82" fmla="*/ 5 w 7"/>
                    <a:gd name="T83" fmla="*/ 0 h 6"/>
                    <a:gd name="T84" fmla="*/ 6 w 7"/>
                    <a:gd name="T85" fmla="*/ 0 h 6"/>
                    <a:gd name="T86" fmla="*/ 6 w 7"/>
                    <a:gd name="T87" fmla="*/ 1 h 6"/>
                    <a:gd name="T88" fmla="*/ 7 w 7"/>
                    <a:gd name="T8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6">
                      <a:moveTo>
                        <a:pt x="7" y="2"/>
                      </a:moveTo>
                      <a:lnTo>
                        <a:pt x="7" y="2"/>
                      </a:lnTo>
                      <a:lnTo>
                        <a:pt x="7" y="2"/>
                      </a:lnTo>
                      <a:lnTo>
                        <a:pt x="7" y="2"/>
                      </a:lnTo>
                      <a:lnTo>
                        <a:pt x="7" y="2"/>
                      </a:lnTo>
                      <a:lnTo>
                        <a:pt x="7" y="3"/>
                      </a:lnTo>
                      <a:lnTo>
                        <a:pt x="7" y="4"/>
                      </a:lnTo>
                      <a:lnTo>
                        <a:pt x="6" y="4"/>
                      </a:lnTo>
                      <a:lnTo>
                        <a:pt x="6" y="5"/>
                      </a:lnTo>
                      <a:lnTo>
                        <a:pt x="5" y="5"/>
                      </a:lnTo>
                      <a:lnTo>
                        <a:pt x="5" y="5"/>
                      </a:lnTo>
                      <a:lnTo>
                        <a:pt x="4" y="6"/>
                      </a:lnTo>
                      <a:lnTo>
                        <a:pt x="4" y="6"/>
                      </a:lnTo>
                      <a:lnTo>
                        <a:pt x="3" y="6"/>
                      </a:lnTo>
                      <a:lnTo>
                        <a:pt x="3" y="6"/>
                      </a:lnTo>
                      <a:lnTo>
                        <a:pt x="2" y="6"/>
                      </a:lnTo>
                      <a:lnTo>
                        <a:pt x="2" y="6"/>
                      </a:lnTo>
                      <a:lnTo>
                        <a:pt x="2" y="6"/>
                      </a:lnTo>
                      <a:lnTo>
                        <a:pt x="1" y="6"/>
                      </a:lnTo>
                      <a:lnTo>
                        <a:pt x="1" y="6"/>
                      </a:lnTo>
                      <a:lnTo>
                        <a:pt x="0" y="5"/>
                      </a:lnTo>
                      <a:lnTo>
                        <a:pt x="1" y="5"/>
                      </a:lnTo>
                      <a:lnTo>
                        <a:pt x="1" y="5"/>
                      </a:lnTo>
                      <a:lnTo>
                        <a:pt x="1" y="4"/>
                      </a:lnTo>
                      <a:lnTo>
                        <a:pt x="1" y="4"/>
                      </a:lnTo>
                      <a:lnTo>
                        <a:pt x="2" y="4"/>
                      </a:lnTo>
                      <a:lnTo>
                        <a:pt x="2" y="4"/>
                      </a:lnTo>
                      <a:lnTo>
                        <a:pt x="3" y="4"/>
                      </a:lnTo>
                      <a:lnTo>
                        <a:pt x="3" y="4"/>
                      </a:lnTo>
                      <a:lnTo>
                        <a:pt x="4" y="4"/>
                      </a:lnTo>
                      <a:lnTo>
                        <a:pt x="4" y="3"/>
                      </a:lnTo>
                      <a:lnTo>
                        <a:pt x="5" y="3"/>
                      </a:lnTo>
                      <a:lnTo>
                        <a:pt x="5" y="2"/>
                      </a:lnTo>
                      <a:lnTo>
                        <a:pt x="5" y="2"/>
                      </a:lnTo>
                      <a:lnTo>
                        <a:pt x="4" y="1"/>
                      </a:lnTo>
                      <a:lnTo>
                        <a:pt x="4" y="1"/>
                      </a:lnTo>
                      <a:lnTo>
                        <a:pt x="4" y="1"/>
                      </a:lnTo>
                      <a:lnTo>
                        <a:pt x="4" y="1"/>
                      </a:lnTo>
                      <a:lnTo>
                        <a:pt x="4" y="0"/>
                      </a:lnTo>
                      <a:lnTo>
                        <a:pt x="4" y="0"/>
                      </a:lnTo>
                      <a:lnTo>
                        <a:pt x="4" y="0"/>
                      </a:lnTo>
                      <a:lnTo>
                        <a:pt x="5" y="0"/>
                      </a:lnTo>
                      <a:lnTo>
                        <a:pt x="6" y="0"/>
                      </a:lnTo>
                      <a:lnTo>
                        <a:pt x="6" y="1"/>
                      </a:lnTo>
                      <a:lnTo>
                        <a:pt x="7"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53" name="Freeform 83"/>
                <p:cNvSpPr>
                  <a:spLocks/>
                </p:cNvSpPr>
                <p:nvPr/>
              </p:nvSpPr>
              <p:spPr bwMode="auto">
                <a:xfrm>
                  <a:off x="2997" y="1891"/>
                  <a:ext cx="5" cy="7"/>
                </a:xfrm>
                <a:custGeom>
                  <a:avLst/>
                  <a:gdLst>
                    <a:gd name="T0" fmla="*/ 0 w 5"/>
                    <a:gd name="T1" fmla="*/ 2 h 7"/>
                    <a:gd name="T2" fmla="*/ 1 w 5"/>
                    <a:gd name="T3" fmla="*/ 1 h 7"/>
                    <a:gd name="T4" fmla="*/ 1 w 5"/>
                    <a:gd name="T5" fmla="*/ 1 h 7"/>
                    <a:gd name="T6" fmla="*/ 1 w 5"/>
                    <a:gd name="T7" fmla="*/ 1 h 7"/>
                    <a:gd name="T8" fmla="*/ 2 w 5"/>
                    <a:gd name="T9" fmla="*/ 0 h 7"/>
                    <a:gd name="T10" fmla="*/ 2 w 5"/>
                    <a:gd name="T11" fmla="*/ 0 h 7"/>
                    <a:gd name="T12" fmla="*/ 3 w 5"/>
                    <a:gd name="T13" fmla="*/ 0 h 7"/>
                    <a:gd name="T14" fmla="*/ 3 w 5"/>
                    <a:gd name="T15" fmla="*/ 0 h 7"/>
                    <a:gd name="T16" fmla="*/ 3 w 5"/>
                    <a:gd name="T17" fmla="*/ 0 h 7"/>
                    <a:gd name="T18" fmla="*/ 4 w 5"/>
                    <a:gd name="T19" fmla="*/ 1 h 7"/>
                    <a:gd name="T20" fmla="*/ 4 w 5"/>
                    <a:gd name="T21" fmla="*/ 1 h 7"/>
                    <a:gd name="T22" fmla="*/ 5 w 5"/>
                    <a:gd name="T23" fmla="*/ 1 h 7"/>
                    <a:gd name="T24" fmla="*/ 5 w 5"/>
                    <a:gd name="T25" fmla="*/ 1 h 7"/>
                    <a:gd name="T26" fmla="*/ 5 w 5"/>
                    <a:gd name="T27" fmla="*/ 2 h 7"/>
                    <a:gd name="T28" fmla="*/ 5 w 5"/>
                    <a:gd name="T29" fmla="*/ 2 h 7"/>
                    <a:gd name="T30" fmla="*/ 4 w 5"/>
                    <a:gd name="T31" fmla="*/ 2 h 7"/>
                    <a:gd name="T32" fmla="*/ 4 w 5"/>
                    <a:gd name="T33" fmla="*/ 3 h 7"/>
                    <a:gd name="T34" fmla="*/ 4 w 5"/>
                    <a:gd name="T35" fmla="*/ 2 h 7"/>
                    <a:gd name="T36" fmla="*/ 3 w 5"/>
                    <a:gd name="T37" fmla="*/ 2 h 7"/>
                    <a:gd name="T38" fmla="*/ 3 w 5"/>
                    <a:gd name="T39" fmla="*/ 2 h 7"/>
                    <a:gd name="T40" fmla="*/ 3 w 5"/>
                    <a:gd name="T41" fmla="*/ 2 h 7"/>
                    <a:gd name="T42" fmla="*/ 2 w 5"/>
                    <a:gd name="T43" fmla="*/ 2 h 7"/>
                    <a:gd name="T44" fmla="*/ 2 w 5"/>
                    <a:gd name="T45" fmla="*/ 2 h 7"/>
                    <a:gd name="T46" fmla="*/ 2 w 5"/>
                    <a:gd name="T47" fmla="*/ 2 h 7"/>
                    <a:gd name="T48" fmla="*/ 2 w 5"/>
                    <a:gd name="T49" fmla="*/ 2 h 7"/>
                    <a:gd name="T50" fmla="*/ 2 w 5"/>
                    <a:gd name="T51" fmla="*/ 3 h 7"/>
                    <a:gd name="T52" fmla="*/ 1 w 5"/>
                    <a:gd name="T53" fmla="*/ 3 h 7"/>
                    <a:gd name="T54" fmla="*/ 1 w 5"/>
                    <a:gd name="T55" fmla="*/ 4 h 7"/>
                    <a:gd name="T56" fmla="*/ 2 w 5"/>
                    <a:gd name="T57" fmla="*/ 4 h 7"/>
                    <a:gd name="T58" fmla="*/ 2 w 5"/>
                    <a:gd name="T59" fmla="*/ 5 h 7"/>
                    <a:gd name="T60" fmla="*/ 2 w 5"/>
                    <a:gd name="T61" fmla="*/ 5 h 7"/>
                    <a:gd name="T62" fmla="*/ 2 w 5"/>
                    <a:gd name="T63" fmla="*/ 5 h 7"/>
                    <a:gd name="T64" fmla="*/ 2 w 5"/>
                    <a:gd name="T65" fmla="*/ 5 h 7"/>
                    <a:gd name="T66" fmla="*/ 2 w 5"/>
                    <a:gd name="T67" fmla="*/ 6 h 7"/>
                    <a:gd name="T68" fmla="*/ 2 w 5"/>
                    <a:gd name="T69" fmla="*/ 6 h 7"/>
                    <a:gd name="T70" fmla="*/ 1 w 5"/>
                    <a:gd name="T71" fmla="*/ 6 h 7"/>
                    <a:gd name="T72" fmla="*/ 1 w 5"/>
                    <a:gd name="T73" fmla="*/ 7 h 7"/>
                    <a:gd name="T74" fmla="*/ 1 w 5"/>
                    <a:gd name="T75" fmla="*/ 6 h 7"/>
                    <a:gd name="T76" fmla="*/ 0 w 5"/>
                    <a:gd name="T77" fmla="*/ 6 h 7"/>
                    <a:gd name="T78" fmla="*/ 0 w 5"/>
                    <a:gd name="T79" fmla="*/ 5 h 7"/>
                    <a:gd name="T80" fmla="*/ 0 w 5"/>
                    <a:gd name="T81" fmla="*/ 5 h 7"/>
                    <a:gd name="T82" fmla="*/ 0 w 5"/>
                    <a:gd name="T83" fmla="*/ 4 h 7"/>
                    <a:gd name="T84" fmla="*/ 0 w 5"/>
                    <a:gd name="T85" fmla="*/ 3 h 7"/>
                    <a:gd name="T86" fmla="*/ 0 w 5"/>
                    <a:gd name="T87" fmla="*/ 2 h 7"/>
                    <a:gd name="T88" fmla="*/ 0 w 5"/>
                    <a:gd name="T8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 h="7">
                      <a:moveTo>
                        <a:pt x="0" y="2"/>
                      </a:moveTo>
                      <a:lnTo>
                        <a:pt x="1" y="1"/>
                      </a:lnTo>
                      <a:lnTo>
                        <a:pt x="1" y="1"/>
                      </a:lnTo>
                      <a:lnTo>
                        <a:pt x="1" y="1"/>
                      </a:lnTo>
                      <a:lnTo>
                        <a:pt x="2" y="0"/>
                      </a:lnTo>
                      <a:lnTo>
                        <a:pt x="2" y="0"/>
                      </a:lnTo>
                      <a:lnTo>
                        <a:pt x="3" y="0"/>
                      </a:lnTo>
                      <a:lnTo>
                        <a:pt x="3" y="0"/>
                      </a:lnTo>
                      <a:lnTo>
                        <a:pt x="3" y="0"/>
                      </a:lnTo>
                      <a:lnTo>
                        <a:pt x="4" y="1"/>
                      </a:lnTo>
                      <a:lnTo>
                        <a:pt x="4" y="1"/>
                      </a:lnTo>
                      <a:lnTo>
                        <a:pt x="5" y="1"/>
                      </a:lnTo>
                      <a:lnTo>
                        <a:pt x="5" y="1"/>
                      </a:lnTo>
                      <a:lnTo>
                        <a:pt x="5" y="2"/>
                      </a:lnTo>
                      <a:lnTo>
                        <a:pt x="5" y="2"/>
                      </a:lnTo>
                      <a:lnTo>
                        <a:pt x="4" y="2"/>
                      </a:lnTo>
                      <a:lnTo>
                        <a:pt x="4" y="3"/>
                      </a:lnTo>
                      <a:lnTo>
                        <a:pt x="4" y="2"/>
                      </a:lnTo>
                      <a:lnTo>
                        <a:pt x="3" y="2"/>
                      </a:lnTo>
                      <a:lnTo>
                        <a:pt x="3" y="2"/>
                      </a:lnTo>
                      <a:lnTo>
                        <a:pt x="3" y="2"/>
                      </a:lnTo>
                      <a:lnTo>
                        <a:pt x="2" y="2"/>
                      </a:lnTo>
                      <a:lnTo>
                        <a:pt x="2" y="2"/>
                      </a:lnTo>
                      <a:lnTo>
                        <a:pt x="2" y="2"/>
                      </a:lnTo>
                      <a:lnTo>
                        <a:pt x="2" y="2"/>
                      </a:lnTo>
                      <a:lnTo>
                        <a:pt x="2" y="3"/>
                      </a:lnTo>
                      <a:lnTo>
                        <a:pt x="1" y="3"/>
                      </a:lnTo>
                      <a:lnTo>
                        <a:pt x="1" y="4"/>
                      </a:lnTo>
                      <a:lnTo>
                        <a:pt x="2" y="4"/>
                      </a:lnTo>
                      <a:lnTo>
                        <a:pt x="2" y="5"/>
                      </a:lnTo>
                      <a:lnTo>
                        <a:pt x="2" y="5"/>
                      </a:lnTo>
                      <a:lnTo>
                        <a:pt x="2" y="5"/>
                      </a:lnTo>
                      <a:lnTo>
                        <a:pt x="2" y="5"/>
                      </a:lnTo>
                      <a:lnTo>
                        <a:pt x="2" y="6"/>
                      </a:lnTo>
                      <a:lnTo>
                        <a:pt x="2" y="6"/>
                      </a:lnTo>
                      <a:lnTo>
                        <a:pt x="1" y="6"/>
                      </a:lnTo>
                      <a:lnTo>
                        <a:pt x="1" y="7"/>
                      </a:lnTo>
                      <a:lnTo>
                        <a:pt x="1" y="6"/>
                      </a:lnTo>
                      <a:lnTo>
                        <a:pt x="0" y="6"/>
                      </a:lnTo>
                      <a:lnTo>
                        <a:pt x="0" y="5"/>
                      </a:lnTo>
                      <a:lnTo>
                        <a:pt x="0" y="5"/>
                      </a:lnTo>
                      <a:lnTo>
                        <a:pt x="0" y="4"/>
                      </a:lnTo>
                      <a:lnTo>
                        <a:pt x="0" y="3"/>
                      </a:lnTo>
                      <a:lnTo>
                        <a:pt x="0" y="2"/>
                      </a:lnTo>
                      <a:lnTo>
                        <a:pt x="0"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54" name="Freeform 84"/>
                <p:cNvSpPr>
                  <a:spLocks/>
                </p:cNvSpPr>
                <p:nvPr/>
              </p:nvSpPr>
              <p:spPr bwMode="auto">
                <a:xfrm>
                  <a:off x="2997" y="1891"/>
                  <a:ext cx="6" cy="8"/>
                </a:xfrm>
                <a:custGeom>
                  <a:avLst/>
                  <a:gdLst>
                    <a:gd name="T0" fmla="*/ 2 w 6"/>
                    <a:gd name="T1" fmla="*/ 5 h 8"/>
                    <a:gd name="T2" fmla="*/ 2 w 6"/>
                    <a:gd name="T3" fmla="*/ 5 h 8"/>
                    <a:gd name="T4" fmla="*/ 2 w 6"/>
                    <a:gd name="T5" fmla="*/ 6 h 8"/>
                    <a:gd name="T6" fmla="*/ 3 w 6"/>
                    <a:gd name="T7" fmla="*/ 6 h 8"/>
                    <a:gd name="T8" fmla="*/ 3 w 6"/>
                    <a:gd name="T9" fmla="*/ 6 h 8"/>
                    <a:gd name="T10" fmla="*/ 4 w 6"/>
                    <a:gd name="T11" fmla="*/ 6 h 8"/>
                    <a:gd name="T12" fmla="*/ 4 w 6"/>
                    <a:gd name="T13" fmla="*/ 5 h 8"/>
                    <a:gd name="T14" fmla="*/ 4 w 6"/>
                    <a:gd name="T15" fmla="*/ 4 h 8"/>
                    <a:gd name="T16" fmla="*/ 4 w 6"/>
                    <a:gd name="T17" fmla="*/ 3 h 8"/>
                    <a:gd name="T18" fmla="*/ 4 w 6"/>
                    <a:gd name="T19" fmla="*/ 3 h 8"/>
                    <a:gd name="T20" fmla="*/ 4 w 6"/>
                    <a:gd name="T21" fmla="*/ 3 h 8"/>
                    <a:gd name="T22" fmla="*/ 4 w 6"/>
                    <a:gd name="T23" fmla="*/ 2 h 8"/>
                    <a:gd name="T24" fmla="*/ 4 w 6"/>
                    <a:gd name="T25" fmla="*/ 2 h 8"/>
                    <a:gd name="T26" fmla="*/ 4 w 6"/>
                    <a:gd name="T27" fmla="*/ 2 h 8"/>
                    <a:gd name="T28" fmla="*/ 4 w 6"/>
                    <a:gd name="T29" fmla="*/ 1 h 8"/>
                    <a:gd name="T30" fmla="*/ 4 w 6"/>
                    <a:gd name="T31" fmla="*/ 1 h 8"/>
                    <a:gd name="T32" fmla="*/ 4 w 6"/>
                    <a:gd name="T33" fmla="*/ 0 h 8"/>
                    <a:gd name="T34" fmla="*/ 5 w 6"/>
                    <a:gd name="T35" fmla="*/ 1 h 8"/>
                    <a:gd name="T36" fmla="*/ 5 w 6"/>
                    <a:gd name="T37" fmla="*/ 1 h 8"/>
                    <a:gd name="T38" fmla="*/ 6 w 6"/>
                    <a:gd name="T39" fmla="*/ 2 h 8"/>
                    <a:gd name="T40" fmla="*/ 6 w 6"/>
                    <a:gd name="T41" fmla="*/ 3 h 8"/>
                    <a:gd name="T42" fmla="*/ 6 w 6"/>
                    <a:gd name="T43" fmla="*/ 4 h 8"/>
                    <a:gd name="T44" fmla="*/ 6 w 6"/>
                    <a:gd name="T45" fmla="*/ 6 h 8"/>
                    <a:gd name="T46" fmla="*/ 5 w 6"/>
                    <a:gd name="T47" fmla="*/ 7 h 8"/>
                    <a:gd name="T48" fmla="*/ 4 w 6"/>
                    <a:gd name="T49" fmla="*/ 8 h 8"/>
                    <a:gd name="T50" fmla="*/ 3 w 6"/>
                    <a:gd name="T51" fmla="*/ 8 h 8"/>
                    <a:gd name="T52" fmla="*/ 3 w 6"/>
                    <a:gd name="T53" fmla="*/ 8 h 8"/>
                    <a:gd name="T54" fmla="*/ 2 w 6"/>
                    <a:gd name="T55" fmla="*/ 8 h 8"/>
                    <a:gd name="T56" fmla="*/ 2 w 6"/>
                    <a:gd name="T57" fmla="*/ 7 h 8"/>
                    <a:gd name="T58" fmla="*/ 2 w 6"/>
                    <a:gd name="T59" fmla="*/ 7 h 8"/>
                    <a:gd name="T60" fmla="*/ 1 w 6"/>
                    <a:gd name="T61" fmla="*/ 7 h 8"/>
                    <a:gd name="T62" fmla="*/ 1 w 6"/>
                    <a:gd name="T63" fmla="*/ 7 h 8"/>
                    <a:gd name="T64" fmla="*/ 0 w 6"/>
                    <a:gd name="T65" fmla="*/ 6 h 8"/>
                    <a:gd name="T66" fmla="*/ 1 w 6"/>
                    <a:gd name="T67" fmla="*/ 6 h 8"/>
                    <a:gd name="T68" fmla="*/ 1 w 6"/>
                    <a:gd name="T69" fmla="*/ 6 h 8"/>
                    <a:gd name="T70" fmla="*/ 2 w 6"/>
                    <a:gd name="T71" fmla="*/ 5 h 8"/>
                    <a:gd name="T72" fmla="*/ 2 w 6"/>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8">
                      <a:moveTo>
                        <a:pt x="2" y="5"/>
                      </a:moveTo>
                      <a:lnTo>
                        <a:pt x="2" y="5"/>
                      </a:lnTo>
                      <a:lnTo>
                        <a:pt x="2" y="6"/>
                      </a:lnTo>
                      <a:lnTo>
                        <a:pt x="3" y="6"/>
                      </a:lnTo>
                      <a:lnTo>
                        <a:pt x="3" y="6"/>
                      </a:lnTo>
                      <a:lnTo>
                        <a:pt x="4" y="6"/>
                      </a:lnTo>
                      <a:lnTo>
                        <a:pt x="4" y="5"/>
                      </a:lnTo>
                      <a:lnTo>
                        <a:pt x="4" y="4"/>
                      </a:lnTo>
                      <a:lnTo>
                        <a:pt x="4" y="3"/>
                      </a:lnTo>
                      <a:lnTo>
                        <a:pt x="4" y="3"/>
                      </a:lnTo>
                      <a:lnTo>
                        <a:pt x="4" y="3"/>
                      </a:lnTo>
                      <a:lnTo>
                        <a:pt x="4" y="2"/>
                      </a:lnTo>
                      <a:lnTo>
                        <a:pt x="4" y="2"/>
                      </a:lnTo>
                      <a:lnTo>
                        <a:pt x="4" y="2"/>
                      </a:lnTo>
                      <a:lnTo>
                        <a:pt x="4" y="1"/>
                      </a:lnTo>
                      <a:lnTo>
                        <a:pt x="4" y="1"/>
                      </a:lnTo>
                      <a:lnTo>
                        <a:pt x="4" y="0"/>
                      </a:lnTo>
                      <a:lnTo>
                        <a:pt x="5" y="1"/>
                      </a:lnTo>
                      <a:lnTo>
                        <a:pt x="5" y="1"/>
                      </a:lnTo>
                      <a:lnTo>
                        <a:pt x="6" y="2"/>
                      </a:lnTo>
                      <a:lnTo>
                        <a:pt x="6" y="3"/>
                      </a:lnTo>
                      <a:lnTo>
                        <a:pt x="6" y="4"/>
                      </a:lnTo>
                      <a:lnTo>
                        <a:pt x="6" y="6"/>
                      </a:lnTo>
                      <a:lnTo>
                        <a:pt x="5" y="7"/>
                      </a:lnTo>
                      <a:lnTo>
                        <a:pt x="4" y="8"/>
                      </a:lnTo>
                      <a:lnTo>
                        <a:pt x="3" y="8"/>
                      </a:lnTo>
                      <a:lnTo>
                        <a:pt x="3" y="8"/>
                      </a:lnTo>
                      <a:lnTo>
                        <a:pt x="2" y="8"/>
                      </a:lnTo>
                      <a:lnTo>
                        <a:pt x="2" y="7"/>
                      </a:lnTo>
                      <a:lnTo>
                        <a:pt x="2" y="7"/>
                      </a:lnTo>
                      <a:lnTo>
                        <a:pt x="1" y="7"/>
                      </a:lnTo>
                      <a:lnTo>
                        <a:pt x="1" y="7"/>
                      </a:lnTo>
                      <a:lnTo>
                        <a:pt x="0" y="6"/>
                      </a:lnTo>
                      <a:lnTo>
                        <a:pt x="1" y="6"/>
                      </a:lnTo>
                      <a:lnTo>
                        <a:pt x="1" y="6"/>
                      </a:lnTo>
                      <a:lnTo>
                        <a:pt x="2" y="5"/>
                      </a:lnTo>
                      <a:lnTo>
                        <a:pt x="2"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55" name="Freeform 85"/>
                <p:cNvSpPr>
                  <a:spLocks/>
                </p:cNvSpPr>
                <p:nvPr/>
              </p:nvSpPr>
              <p:spPr bwMode="auto">
                <a:xfrm>
                  <a:off x="2990" y="1899"/>
                  <a:ext cx="7" cy="5"/>
                </a:xfrm>
                <a:custGeom>
                  <a:avLst/>
                  <a:gdLst>
                    <a:gd name="T0" fmla="*/ 4 w 7"/>
                    <a:gd name="T1" fmla="*/ 3 h 5"/>
                    <a:gd name="T2" fmla="*/ 5 w 7"/>
                    <a:gd name="T3" fmla="*/ 3 h 5"/>
                    <a:gd name="T4" fmla="*/ 5 w 7"/>
                    <a:gd name="T5" fmla="*/ 3 h 5"/>
                    <a:gd name="T6" fmla="*/ 6 w 7"/>
                    <a:gd name="T7" fmla="*/ 2 h 5"/>
                    <a:gd name="T8" fmla="*/ 6 w 7"/>
                    <a:gd name="T9" fmla="*/ 1 h 5"/>
                    <a:gd name="T10" fmla="*/ 6 w 7"/>
                    <a:gd name="T11" fmla="*/ 1 h 5"/>
                    <a:gd name="T12" fmla="*/ 5 w 7"/>
                    <a:gd name="T13" fmla="*/ 1 h 5"/>
                    <a:gd name="T14" fmla="*/ 5 w 7"/>
                    <a:gd name="T15" fmla="*/ 1 h 5"/>
                    <a:gd name="T16" fmla="*/ 5 w 7"/>
                    <a:gd name="T17" fmla="*/ 1 h 5"/>
                    <a:gd name="T18" fmla="*/ 6 w 7"/>
                    <a:gd name="T19" fmla="*/ 1 h 5"/>
                    <a:gd name="T20" fmla="*/ 6 w 7"/>
                    <a:gd name="T21" fmla="*/ 0 h 5"/>
                    <a:gd name="T22" fmla="*/ 6 w 7"/>
                    <a:gd name="T23" fmla="*/ 0 h 5"/>
                    <a:gd name="T24" fmla="*/ 7 w 7"/>
                    <a:gd name="T25" fmla="*/ 0 h 5"/>
                    <a:gd name="T26" fmla="*/ 7 w 7"/>
                    <a:gd name="T27" fmla="*/ 0 h 5"/>
                    <a:gd name="T28" fmla="*/ 7 w 7"/>
                    <a:gd name="T29" fmla="*/ 0 h 5"/>
                    <a:gd name="T30" fmla="*/ 7 w 7"/>
                    <a:gd name="T31" fmla="*/ 1 h 5"/>
                    <a:gd name="T32" fmla="*/ 7 w 7"/>
                    <a:gd name="T33" fmla="*/ 1 h 5"/>
                    <a:gd name="T34" fmla="*/ 7 w 7"/>
                    <a:gd name="T35" fmla="*/ 2 h 5"/>
                    <a:gd name="T36" fmla="*/ 7 w 7"/>
                    <a:gd name="T37" fmla="*/ 2 h 5"/>
                    <a:gd name="T38" fmla="*/ 7 w 7"/>
                    <a:gd name="T39" fmla="*/ 3 h 5"/>
                    <a:gd name="T40" fmla="*/ 7 w 7"/>
                    <a:gd name="T41" fmla="*/ 3 h 5"/>
                    <a:gd name="T42" fmla="*/ 6 w 7"/>
                    <a:gd name="T43" fmla="*/ 4 h 5"/>
                    <a:gd name="T44" fmla="*/ 6 w 7"/>
                    <a:gd name="T45" fmla="*/ 4 h 5"/>
                    <a:gd name="T46" fmla="*/ 5 w 7"/>
                    <a:gd name="T47" fmla="*/ 5 h 5"/>
                    <a:gd name="T48" fmla="*/ 5 w 7"/>
                    <a:gd name="T49" fmla="*/ 5 h 5"/>
                    <a:gd name="T50" fmla="*/ 4 w 7"/>
                    <a:gd name="T51" fmla="*/ 5 h 5"/>
                    <a:gd name="T52" fmla="*/ 3 w 7"/>
                    <a:gd name="T53" fmla="*/ 5 h 5"/>
                    <a:gd name="T54" fmla="*/ 3 w 7"/>
                    <a:gd name="T55" fmla="*/ 5 h 5"/>
                    <a:gd name="T56" fmla="*/ 2 w 7"/>
                    <a:gd name="T57" fmla="*/ 5 h 5"/>
                    <a:gd name="T58" fmla="*/ 2 w 7"/>
                    <a:gd name="T59" fmla="*/ 5 h 5"/>
                    <a:gd name="T60" fmla="*/ 1 w 7"/>
                    <a:gd name="T61" fmla="*/ 4 h 5"/>
                    <a:gd name="T62" fmla="*/ 1 w 7"/>
                    <a:gd name="T63" fmla="*/ 4 h 5"/>
                    <a:gd name="T64" fmla="*/ 0 w 7"/>
                    <a:gd name="T65" fmla="*/ 3 h 5"/>
                    <a:gd name="T66" fmla="*/ 1 w 7"/>
                    <a:gd name="T67" fmla="*/ 3 h 5"/>
                    <a:gd name="T68" fmla="*/ 1 w 7"/>
                    <a:gd name="T69" fmla="*/ 3 h 5"/>
                    <a:gd name="T70" fmla="*/ 2 w 7"/>
                    <a:gd name="T71" fmla="*/ 3 h 5"/>
                    <a:gd name="T72" fmla="*/ 2 w 7"/>
                    <a:gd name="T73" fmla="*/ 3 h 5"/>
                    <a:gd name="T74" fmla="*/ 2 w 7"/>
                    <a:gd name="T75" fmla="*/ 3 h 5"/>
                    <a:gd name="T76" fmla="*/ 3 w 7"/>
                    <a:gd name="T77" fmla="*/ 3 h 5"/>
                    <a:gd name="T78" fmla="*/ 3 w 7"/>
                    <a:gd name="T79" fmla="*/ 3 h 5"/>
                    <a:gd name="T80" fmla="*/ 4 w 7"/>
                    <a:gd name="T8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5">
                      <a:moveTo>
                        <a:pt x="4" y="3"/>
                      </a:moveTo>
                      <a:lnTo>
                        <a:pt x="5" y="3"/>
                      </a:lnTo>
                      <a:lnTo>
                        <a:pt x="5" y="3"/>
                      </a:lnTo>
                      <a:lnTo>
                        <a:pt x="6" y="2"/>
                      </a:lnTo>
                      <a:lnTo>
                        <a:pt x="6" y="1"/>
                      </a:lnTo>
                      <a:lnTo>
                        <a:pt x="6" y="1"/>
                      </a:lnTo>
                      <a:lnTo>
                        <a:pt x="5" y="1"/>
                      </a:lnTo>
                      <a:lnTo>
                        <a:pt x="5" y="1"/>
                      </a:lnTo>
                      <a:lnTo>
                        <a:pt x="5" y="1"/>
                      </a:lnTo>
                      <a:lnTo>
                        <a:pt x="6" y="1"/>
                      </a:lnTo>
                      <a:lnTo>
                        <a:pt x="6" y="0"/>
                      </a:lnTo>
                      <a:lnTo>
                        <a:pt x="6" y="0"/>
                      </a:lnTo>
                      <a:lnTo>
                        <a:pt x="7" y="0"/>
                      </a:lnTo>
                      <a:lnTo>
                        <a:pt x="7" y="0"/>
                      </a:lnTo>
                      <a:lnTo>
                        <a:pt x="7" y="0"/>
                      </a:lnTo>
                      <a:lnTo>
                        <a:pt x="7" y="1"/>
                      </a:lnTo>
                      <a:lnTo>
                        <a:pt x="7" y="1"/>
                      </a:lnTo>
                      <a:lnTo>
                        <a:pt x="7" y="2"/>
                      </a:lnTo>
                      <a:lnTo>
                        <a:pt x="7" y="2"/>
                      </a:lnTo>
                      <a:lnTo>
                        <a:pt x="7" y="3"/>
                      </a:lnTo>
                      <a:lnTo>
                        <a:pt x="7" y="3"/>
                      </a:lnTo>
                      <a:lnTo>
                        <a:pt x="6" y="4"/>
                      </a:lnTo>
                      <a:lnTo>
                        <a:pt x="6" y="4"/>
                      </a:lnTo>
                      <a:lnTo>
                        <a:pt x="5" y="5"/>
                      </a:lnTo>
                      <a:lnTo>
                        <a:pt x="5" y="5"/>
                      </a:lnTo>
                      <a:lnTo>
                        <a:pt x="4" y="5"/>
                      </a:lnTo>
                      <a:lnTo>
                        <a:pt x="3" y="5"/>
                      </a:lnTo>
                      <a:lnTo>
                        <a:pt x="3" y="5"/>
                      </a:lnTo>
                      <a:lnTo>
                        <a:pt x="2" y="5"/>
                      </a:lnTo>
                      <a:lnTo>
                        <a:pt x="2" y="5"/>
                      </a:lnTo>
                      <a:lnTo>
                        <a:pt x="1" y="4"/>
                      </a:lnTo>
                      <a:lnTo>
                        <a:pt x="1" y="4"/>
                      </a:lnTo>
                      <a:lnTo>
                        <a:pt x="0" y="3"/>
                      </a:lnTo>
                      <a:lnTo>
                        <a:pt x="1" y="3"/>
                      </a:lnTo>
                      <a:lnTo>
                        <a:pt x="1" y="3"/>
                      </a:lnTo>
                      <a:lnTo>
                        <a:pt x="2" y="3"/>
                      </a:lnTo>
                      <a:lnTo>
                        <a:pt x="2" y="3"/>
                      </a:lnTo>
                      <a:lnTo>
                        <a:pt x="2" y="3"/>
                      </a:lnTo>
                      <a:lnTo>
                        <a:pt x="3" y="3"/>
                      </a:lnTo>
                      <a:lnTo>
                        <a:pt x="3" y="3"/>
                      </a:lnTo>
                      <a:lnTo>
                        <a:pt x="4" y="3"/>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56" name="Freeform 86"/>
                <p:cNvSpPr>
                  <a:spLocks/>
                </p:cNvSpPr>
                <p:nvPr/>
              </p:nvSpPr>
              <p:spPr bwMode="auto">
                <a:xfrm>
                  <a:off x="2990" y="1897"/>
                  <a:ext cx="7" cy="5"/>
                </a:xfrm>
                <a:custGeom>
                  <a:avLst/>
                  <a:gdLst>
                    <a:gd name="T0" fmla="*/ 0 w 7"/>
                    <a:gd name="T1" fmla="*/ 5 h 5"/>
                    <a:gd name="T2" fmla="*/ 0 w 7"/>
                    <a:gd name="T3" fmla="*/ 4 h 5"/>
                    <a:gd name="T4" fmla="*/ 0 w 7"/>
                    <a:gd name="T5" fmla="*/ 3 h 5"/>
                    <a:gd name="T6" fmla="*/ 0 w 7"/>
                    <a:gd name="T7" fmla="*/ 2 h 5"/>
                    <a:gd name="T8" fmla="*/ 1 w 7"/>
                    <a:gd name="T9" fmla="*/ 2 h 5"/>
                    <a:gd name="T10" fmla="*/ 1 w 7"/>
                    <a:gd name="T11" fmla="*/ 1 h 5"/>
                    <a:gd name="T12" fmla="*/ 2 w 7"/>
                    <a:gd name="T13" fmla="*/ 1 h 5"/>
                    <a:gd name="T14" fmla="*/ 2 w 7"/>
                    <a:gd name="T15" fmla="*/ 0 h 5"/>
                    <a:gd name="T16" fmla="*/ 3 w 7"/>
                    <a:gd name="T17" fmla="*/ 0 h 5"/>
                    <a:gd name="T18" fmla="*/ 3 w 7"/>
                    <a:gd name="T19" fmla="*/ 0 h 5"/>
                    <a:gd name="T20" fmla="*/ 4 w 7"/>
                    <a:gd name="T21" fmla="*/ 0 h 5"/>
                    <a:gd name="T22" fmla="*/ 5 w 7"/>
                    <a:gd name="T23" fmla="*/ 0 h 5"/>
                    <a:gd name="T24" fmla="*/ 5 w 7"/>
                    <a:gd name="T25" fmla="*/ 0 h 5"/>
                    <a:gd name="T26" fmla="*/ 5 w 7"/>
                    <a:gd name="T27" fmla="*/ 0 h 5"/>
                    <a:gd name="T28" fmla="*/ 6 w 7"/>
                    <a:gd name="T29" fmla="*/ 0 h 5"/>
                    <a:gd name="T30" fmla="*/ 6 w 7"/>
                    <a:gd name="T31" fmla="*/ 1 h 5"/>
                    <a:gd name="T32" fmla="*/ 7 w 7"/>
                    <a:gd name="T33" fmla="*/ 1 h 5"/>
                    <a:gd name="T34" fmla="*/ 6 w 7"/>
                    <a:gd name="T35" fmla="*/ 1 h 5"/>
                    <a:gd name="T36" fmla="*/ 6 w 7"/>
                    <a:gd name="T37" fmla="*/ 2 h 5"/>
                    <a:gd name="T38" fmla="*/ 6 w 7"/>
                    <a:gd name="T39" fmla="*/ 2 h 5"/>
                    <a:gd name="T40" fmla="*/ 5 w 7"/>
                    <a:gd name="T41" fmla="*/ 2 h 5"/>
                    <a:gd name="T42" fmla="*/ 5 w 7"/>
                    <a:gd name="T43" fmla="*/ 2 h 5"/>
                    <a:gd name="T44" fmla="*/ 5 w 7"/>
                    <a:gd name="T45" fmla="*/ 2 h 5"/>
                    <a:gd name="T46" fmla="*/ 4 w 7"/>
                    <a:gd name="T47" fmla="*/ 2 h 5"/>
                    <a:gd name="T48" fmla="*/ 3 w 7"/>
                    <a:gd name="T49" fmla="*/ 2 h 5"/>
                    <a:gd name="T50" fmla="*/ 3 w 7"/>
                    <a:gd name="T51" fmla="*/ 2 h 5"/>
                    <a:gd name="T52" fmla="*/ 3 w 7"/>
                    <a:gd name="T53" fmla="*/ 2 h 5"/>
                    <a:gd name="T54" fmla="*/ 2 w 7"/>
                    <a:gd name="T55" fmla="*/ 2 h 5"/>
                    <a:gd name="T56" fmla="*/ 2 w 7"/>
                    <a:gd name="T57" fmla="*/ 3 h 5"/>
                    <a:gd name="T58" fmla="*/ 2 w 7"/>
                    <a:gd name="T59" fmla="*/ 3 h 5"/>
                    <a:gd name="T60" fmla="*/ 2 w 7"/>
                    <a:gd name="T61" fmla="*/ 3 h 5"/>
                    <a:gd name="T62" fmla="*/ 2 w 7"/>
                    <a:gd name="T63" fmla="*/ 3 h 5"/>
                    <a:gd name="T64" fmla="*/ 2 w 7"/>
                    <a:gd name="T65" fmla="*/ 4 h 5"/>
                    <a:gd name="T66" fmla="*/ 2 w 7"/>
                    <a:gd name="T67" fmla="*/ 4 h 5"/>
                    <a:gd name="T68" fmla="*/ 2 w 7"/>
                    <a:gd name="T69" fmla="*/ 4 h 5"/>
                    <a:gd name="T70" fmla="*/ 2 w 7"/>
                    <a:gd name="T71" fmla="*/ 4 h 5"/>
                    <a:gd name="T72" fmla="*/ 2 w 7"/>
                    <a:gd name="T73" fmla="*/ 4 h 5"/>
                    <a:gd name="T74" fmla="*/ 2 w 7"/>
                    <a:gd name="T75" fmla="*/ 4 h 5"/>
                    <a:gd name="T76" fmla="*/ 2 w 7"/>
                    <a:gd name="T77" fmla="*/ 4 h 5"/>
                    <a:gd name="T78" fmla="*/ 2 w 7"/>
                    <a:gd name="T79" fmla="*/ 4 h 5"/>
                    <a:gd name="T80" fmla="*/ 2 w 7"/>
                    <a:gd name="T81" fmla="*/ 4 h 5"/>
                    <a:gd name="T82" fmla="*/ 2 w 7"/>
                    <a:gd name="T83" fmla="*/ 5 h 5"/>
                    <a:gd name="T84" fmla="*/ 2 w 7"/>
                    <a:gd name="T85" fmla="*/ 5 h 5"/>
                    <a:gd name="T86" fmla="*/ 1 w 7"/>
                    <a:gd name="T87" fmla="*/ 5 h 5"/>
                    <a:gd name="T88" fmla="*/ 1 w 7"/>
                    <a:gd name="T89" fmla="*/ 5 h 5"/>
                    <a:gd name="T90" fmla="*/ 1 w 7"/>
                    <a:gd name="T91" fmla="*/ 5 h 5"/>
                    <a:gd name="T92" fmla="*/ 1 w 7"/>
                    <a:gd name="T93" fmla="*/ 5 h 5"/>
                    <a:gd name="T94" fmla="*/ 0 w 7"/>
                    <a:gd name="T95" fmla="*/ 5 h 5"/>
                    <a:gd name="T96" fmla="*/ 0 w 7"/>
                    <a:gd name="T9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5">
                      <a:moveTo>
                        <a:pt x="0" y="5"/>
                      </a:moveTo>
                      <a:lnTo>
                        <a:pt x="0" y="4"/>
                      </a:lnTo>
                      <a:lnTo>
                        <a:pt x="0" y="3"/>
                      </a:lnTo>
                      <a:lnTo>
                        <a:pt x="0" y="2"/>
                      </a:lnTo>
                      <a:lnTo>
                        <a:pt x="1" y="2"/>
                      </a:lnTo>
                      <a:lnTo>
                        <a:pt x="1" y="1"/>
                      </a:lnTo>
                      <a:lnTo>
                        <a:pt x="2" y="1"/>
                      </a:lnTo>
                      <a:lnTo>
                        <a:pt x="2" y="0"/>
                      </a:lnTo>
                      <a:lnTo>
                        <a:pt x="3" y="0"/>
                      </a:lnTo>
                      <a:lnTo>
                        <a:pt x="3" y="0"/>
                      </a:lnTo>
                      <a:lnTo>
                        <a:pt x="4" y="0"/>
                      </a:lnTo>
                      <a:lnTo>
                        <a:pt x="5" y="0"/>
                      </a:lnTo>
                      <a:lnTo>
                        <a:pt x="5" y="0"/>
                      </a:lnTo>
                      <a:lnTo>
                        <a:pt x="5" y="0"/>
                      </a:lnTo>
                      <a:lnTo>
                        <a:pt x="6" y="0"/>
                      </a:lnTo>
                      <a:lnTo>
                        <a:pt x="6" y="1"/>
                      </a:lnTo>
                      <a:lnTo>
                        <a:pt x="7" y="1"/>
                      </a:lnTo>
                      <a:lnTo>
                        <a:pt x="6" y="1"/>
                      </a:lnTo>
                      <a:lnTo>
                        <a:pt x="6" y="2"/>
                      </a:lnTo>
                      <a:lnTo>
                        <a:pt x="6" y="2"/>
                      </a:lnTo>
                      <a:lnTo>
                        <a:pt x="5" y="2"/>
                      </a:lnTo>
                      <a:lnTo>
                        <a:pt x="5" y="2"/>
                      </a:lnTo>
                      <a:lnTo>
                        <a:pt x="5" y="2"/>
                      </a:lnTo>
                      <a:lnTo>
                        <a:pt x="4" y="2"/>
                      </a:lnTo>
                      <a:lnTo>
                        <a:pt x="3" y="2"/>
                      </a:lnTo>
                      <a:lnTo>
                        <a:pt x="3" y="2"/>
                      </a:lnTo>
                      <a:lnTo>
                        <a:pt x="3" y="2"/>
                      </a:lnTo>
                      <a:lnTo>
                        <a:pt x="2" y="2"/>
                      </a:lnTo>
                      <a:lnTo>
                        <a:pt x="2" y="3"/>
                      </a:lnTo>
                      <a:lnTo>
                        <a:pt x="2" y="3"/>
                      </a:lnTo>
                      <a:lnTo>
                        <a:pt x="2"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1" y="5"/>
                      </a:lnTo>
                      <a:lnTo>
                        <a:pt x="1" y="5"/>
                      </a:lnTo>
                      <a:lnTo>
                        <a:pt x="1" y="5"/>
                      </a:lnTo>
                      <a:lnTo>
                        <a:pt x="1" y="5"/>
                      </a:lnTo>
                      <a:lnTo>
                        <a:pt x="0" y="5"/>
                      </a:lnTo>
                      <a:lnTo>
                        <a:pt x="0"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57" name="Freeform 87"/>
                <p:cNvSpPr>
                  <a:spLocks/>
                </p:cNvSpPr>
                <p:nvPr/>
              </p:nvSpPr>
              <p:spPr bwMode="auto">
                <a:xfrm>
                  <a:off x="2936" y="1945"/>
                  <a:ext cx="21" cy="9"/>
                </a:xfrm>
                <a:custGeom>
                  <a:avLst/>
                  <a:gdLst>
                    <a:gd name="T0" fmla="*/ 14 w 21"/>
                    <a:gd name="T1" fmla="*/ 0 h 9"/>
                    <a:gd name="T2" fmla="*/ 16 w 21"/>
                    <a:gd name="T3" fmla="*/ 1 h 9"/>
                    <a:gd name="T4" fmla="*/ 17 w 21"/>
                    <a:gd name="T5" fmla="*/ 1 h 9"/>
                    <a:gd name="T6" fmla="*/ 18 w 21"/>
                    <a:gd name="T7" fmla="*/ 2 h 9"/>
                    <a:gd name="T8" fmla="*/ 19 w 21"/>
                    <a:gd name="T9" fmla="*/ 3 h 9"/>
                    <a:gd name="T10" fmla="*/ 20 w 21"/>
                    <a:gd name="T11" fmla="*/ 3 h 9"/>
                    <a:gd name="T12" fmla="*/ 21 w 21"/>
                    <a:gd name="T13" fmla="*/ 4 h 9"/>
                    <a:gd name="T14" fmla="*/ 21 w 21"/>
                    <a:gd name="T15" fmla="*/ 5 h 9"/>
                    <a:gd name="T16" fmla="*/ 21 w 21"/>
                    <a:gd name="T17" fmla="*/ 5 h 9"/>
                    <a:gd name="T18" fmla="*/ 20 w 21"/>
                    <a:gd name="T19" fmla="*/ 6 h 9"/>
                    <a:gd name="T20" fmla="*/ 20 w 21"/>
                    <a:gd name="T21" fmla="*/ 6 h 9"/>
                    <a:gd name="T22" fmla="*/ 19 w 21"/>
                    <a:gd name="T23" fmla="*/ 5 h 9"/>
                    <a:gd name="T24" fmla="*/ 19 w 21"/>
                    <a:gd name="T25" fmla="*/ 5 h 9"/>
                    <a:gd name="T26" fmla="*/ 18 w 21"/>
                    <a:gd name="T27" fmla="*/ 4 h 9"/>
                    <a:gd name="T28" fmla="*/ 17 w 21"/>
                    <a:gd name="T29" fmla="*/ 4 h 9"/>
                    <a:gd name="T30" fmla="*/ 16 w 21"/>
                    <a:gd name="T31" fmla="*/ 3 h 9"/>
                    <a:gd name="T32" fmla="*/ 15 w 21"/>
                    <a:gd name="T33" fmla="*/ 2 h 9"/>
                    <a:gd name="T34" fmla="*/ 14 w 21"/>
                    <a:gd name="T35" fmla="*/ 2 h 9"/>
                    <a:gd name="T36" fmla="*/ 12 w 21"/>
                    <a:gd name="T37" fmla="*/ 2 h 9"/>
                    <a:gd name="T38" fmla="*/ 11 w 21"/>
                    <a:gd name="T39" fmla="*/ 2 h 9"/>
                    <a:gd name="T40" fmla="*/ 9 w 21"/>
                    <a:gd name="T41" fmla="*/ 3 h 9"/>
                    <a:gd name="T42" fmla="*/ 8 w 21"/>
                    <a:gd name="T43" fmla="*/ 4 h 9"/>
                    <a:gd name="T44" fmla="*/ 6 w 21"/>
                    <a:gd name="T45" fmla="*/ 5 h 9"/>
                    <a:gd name="T46" fmla="*/ 5 w 21"/>
                    <a:gd name="T47" fmla="*/ 6 h 9"/>
                    <a:gd name="T48" fmla="*/ 3 w 21"/>
                    <a:gd name="T49" fmla="*/ 7 h 9"/>
                    <a:gd name="T50" fmla="*/ 2 w 21"/>
                    <a:gd name="T51" fmla="*/ 9 h 9"/>
                    <a:gd name="T52" fmla="*/ 0 w 21"/>
                    <a:gd name="T53" fmla="*/ 7 h 9"/>
                    <a:gd name="T54" fmla="*/ 2 w 21"/>
                    <a:gd name="T55" fmla="*/ 6 h 9"/>
                    <a:gd name="T56" fmla="*/ 4 w 21"/>
                    <a:gd name="T57" fmla="*/ 4 h 9"/>
                    <a:gd name="T58" fmla="*/ 6 w 21"/>
                    <a:gd name="T59" fmla="*/ 3 h 9"/>
                    <a:gd name="T60" fmla="*/ 7 w 21"/>
                    <a:gd name="T61" fmla="*/ 2 h 9"/>
                    <a:gd name="T62" fmla="*/ 9 w 21"/>
                    <a:gd name="T63" fmla="*/ 1 h 9"/>
                    <a:gd name="T64" fmla="*/ 11 w 21"/>
                    <a:gd name="T65" fmla="*/ 1 h 9"/>
                    <a:gd name="T66" fmla="*/ 12 w 21"/>
                    <a:gd name="T67" fmla="*/ 0 h 9"/>
                    <a:gd name="T68" fmla="*/ 14 w 21"/>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9">
                      <a:moveTo>
                        <a:pt x="14" y="0"/>
                      </a:moveTo>
                      <a:lnTo>
                        <a:pt x="16" y="1"/>
                      </a:lnTo>
                      <a:lnTo>
                        <a:pt x="17" y="1"/>
                      </a:lnTo>
                      <a:lnTo>
                        <a:pt x="18" y="2"/>
                      </a:lnTo>
                      <a:lnTo>
                        <a:pt x="19" y="3"/>
                      </a:lnTo>
                      <a:lnTo>
                        <a:pt x="20" y="3"/>
                      </a:lnTo>
                      <a:lnTo>
                        <a:pt x="21" y="4"/>
                      </a:lnTo>
                      <a:lnTo>
                        <a:pt x="21" y="5"/>
                      </a:lnTo>
                      <a:lnTo>
                        <a:pt x="21" y="5"/>
                      </a:lnTo>
                      <a:lnTo>
                        <a:pt x="20" y="6"/>
                      </a:lnTo>
                      <a:lnTo>
                        <a:pt x="20" y="6"/>
                      </a:lnTo>
                      <a:lnTo>
                        <a:pt x="19" y="5"/>
                      </a:lnTo>
                      <a:lnTo>
                        <a:pt x="19" y="5"/>
                      </a:lnTo>
                      <a:lnTo>
                        <a:pt x="18" y="4"/>
                      </a:lnTo>
                      <a:lnTo>
                        <a:pt x="17" y="4"/>
                      </a:lnTo>
                      <a:lnTo>
                        <a:pt x="16" y="3"/>
                      </a:lnTo>
                      <a:lnTo>
                        <a:pt x="15" y="2"/>
                      </a:lnTo>
                      <a:lnTo>
                        <a:pt x="14" y="2"/>
                      </a:lnTo>
                      <a:lnTo>
                        <a:pt x="12" y="2"/>
                      </a:lnTo>
                      <a:lnTo>
                        <a:pt x="11" y="2"/>
                      </a:lnTo>
                      <a:lnTo>
                        <a:pt x="9" y="3"/>
                      </a:lnTo>
                      <a:lnTo>
                        <a:pt x="8" y="4"/>
                      </a:lnTo>
                      <a:lnTo>
                        <a:pt x="6" y="5"/>
                      </a:lnTo>
                      <a:lnTo>
                        <a:pt x="5" y="6"/>
                      </a:lnTo>
                      <a:lnTo>
                        <a:pt x="3" y="7"/>
                      </a:lnTo>
                      <a:lnTo>
                        <a:pt x="2" y="9"/>
                      </a:lnTo>
                      <a:lnTo>
                        <a:pt x="0" y="7"/>
                      </a:lnTo>
                      <a:lnTo>
                        <a:pt x="2" y="6"/>
                      </a:lnTo>
                      <a:lnTo>
                        <a:pt x="4" y="4"/>
                      </a:lnTo>
                      <a:lnTo>
                        <a:pt x="6" y="3"/>
                      </a:lnTo>
                      <a:lnTo>
                        <a:pt x="7" y="2"/>
                      </a:lnTo>
                      <a:lnTo>
                        <a:pt x="9" y="1"/>
                      </a:lnTo>
                      <a:lnTo>
                        <a:pt x="11" y="1"/>
                      </a:lnTo>
                      <a:lnTo>
                        <a:pt x="12" y="0"/>
                      </a:lnTo>
                      <a:lnTo>
                        <a:pt x="14"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858" name="Group 90"/>
                <p:cNvGrpSpPr>
                  <a:grpSpLocks/>
                </p:cNvGrpSpPr>
                <p:nvPr/>
              </p:nvGrpSpPr>
              <p:grpSpPr bwMode="auto">
                <a:xfrm>
                  <a:off x="2933" y="1956"/>
                  <a:ext cx="7" cy="9"/>
                  <a:chOff x="2933" y="1956"/>
                  <a:chExt cx="7" cy="9"/>
                </a:xfrm>
              </p:grpSpPr>
              <p:sp>
                <p:nvSpPr>
                  <p:cNvPr id="5868" name="Freeform 88"/>
                  <p:cNvSpPr>
                    <a:spLocks/>
                  </p:cNvSpPr>
                  <p:nvPr/>
                </p:nvSpPr>
                <p:spPr bwMode="auto">
                  <a:xfrm>
                    <a:off x="2933" y="1956"/>
                    <a:ext cx="7" cy="9"/>
                  </a:xfrm>
                  <a:custGeom>
                    <a:avLst/>
                    <a:gdLst>
                      <a:gd name="T0" fmla="*/ 58 w 68"/>
                      <a:gd name="T1" fmla="*/ 7 h 81"/>
                      <a:gd name="T2" fmla="*/ 17 w 68"/>
                      <a:gd name="T3" fmla="*/ 29 h 81"/>
                      <a:gd name="T4" fmla="*/ 9 w 68"/>
                      <a:gd name="T5" fmla="*/ 75 h 81"/>
                      <a:gd name="T6" fmla="*/ 51 w 68"/>
                      <a:gd name="T7" fmla="*/ 53 h 81"/>
                      <a:gd name="T8" fmla="*/ 58 w 68"/>
                      <a:gd name="T9" fmla="*/ 7 h 81"/>
                    </a:gdLst>
                    <a:ahLst/>
                    <a:cxnLst>
                      <a:cxn ang="0">
                        <a:pos x="T0" y="T1"/>
                      </a:cxn>
                      <a:cxn ang="0">
                        <a:pos x="T2" y="T3"/>
                      </a:cxn>
                      <a:cxn ang="0">
                        <a:pos x="T4" y="T5"/>
                      </a:cxn>
                      <a:cxn ang="0">
                        <a:pos x="T6" y="T7"/>
                      </a:cxn>
                      <a:cxn ang="0">
                        <a:pos x="T8" y="T9"/>
                      </a:cxn>
                    </a:cxnLst>
                    <a:rect l="0" t="0" r="r" b="b"/>
                    <a:pathLst>
                      <a:path w="68" h="81">
                        <a:moveTo>
                          <a:pt x="58" y="7"/>
                        </a:moveTo>
                        <a:cubicBezTo>
                          <a:pt x="49" y="0"/>
                          <a:pt x="31" y="10"/>
                          <a:pt x="17" y="29"/>
                        </a:cubicBezTo>
                        <a:cubicBezTo>
                          <a:pt x="4" y="47"/>
                          <a:pt x="0" y="68"/>
                          <a:pt x="9" y="75"/>
                        </a:cubicBezTo>
                        <a:cubicBezTo>
                          <a:pt x="19" y="81"/>
                          <a:pt x="37" y="72"/>
                          <a:pt x="51" y="53"/>
                        </a:cubicBezTo>
                        <a:cubicBezTo>
                          <a:pt x="64" y="34"/>
                          <a:pt x="68" y="14"/>
                          <a:pt x="58"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69" name="Freeform 89"/>
                  <p:cNvSpPr>
                    <a:spLocks/>
                  </p:cNvSpPr>
                  <p:nvPr/>
                </p:nvSpPr>
                <p:spPr bwMode="auto">
                  <a:xfrm>
                    <a:off x="2933" y="1956"/>
                    <a:ext cx="7" cy="8"/>
                  </a:xfrm>
                  <a:custGeom>
                    <a:avLst/>
                    <a:gdLst>
                      <a:gd name="T0" fmla="*/ 6 w 7"/>
                      <a:gd name="T1" fmla="*/ 0 h 8"/>
                      <a:gd name="T2" fmla="*/ 2 w 7"/>
                      <a:gd name="T3" fmla="*/ 3 h 8"/>
                      <a:gd name="T4" fmla="*/ 1 w 7"/>
                      <a:gd name="T5" fmla="*/ 8 h 8"/>
                      <a:gd name="T6" fmla="*/ 6 w 7"/>
                      <a:gd name="T7" fmla="*/ 5 h 8"/>
                      <a:gd name="T8" fmla="*/ 6 w 7"/>
                      <a:gd name="T9" fmla="*/ 0 h 8"/>
                    </a:gdLst>
                    <a:ahLst/>
                    <a:cxnLst>
                      <a:cxn ang="0">
                        <a:pos x="T0" y="T1"/>
                      </a:cxn>
                      <a:cxn ang="0">
                        <a:pos x="T2" y="T3"/>
                      </a:cxn>
                      <a:cxn ang="0">
                        <a:pos x="T4" y="T5"/>
                      </a:cxn>
                      <a:cxn ang="0">
                        <a:pos x="T6" y="T7"/>
                      </a:cxn>
                      <a:cxn ang="0">
                        <a:pos x="T8" y="T9"/>
                      </a:cxn>
                    </a:cxnLst>
                    <a:rect l="0" t="0" r="r" b="b"/>
                    <a:pathLst>
                      <a:path w="7" h="8">
                        <a:moveTo>
                          <a:pt x="6" y="0"/>
                        </a:moveTo>
                        <a:cubicBezTo>
                          <a:pt x="5" y="0"/>
                          <a:pt x="3" y="1"/>
                          <a:pt x="2" y="3"/>
                        </a:cubicBezTo>
                        <a:cubicBezTo>
                          <a:pt x="1" y="5"/>
                          <a:pt x="0" y="7"/>
                          <a:pt x="1" y="8"/>
                        </a:cubicBezTo>
                        <a:cubicBezTo>
                          <a:pt x="2" y="8"/>
                          <a:pt x="4" y="7"/>
                          <a:pt x="6" y="5"/>
                        </a:cubicBezTo>
                        <a:cubicBezTo>
                          <a:pt x="7" y="3"/>
                          <a:pt x="7" y="1"/>
                          <a:pt x="6"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859" name="Group 93"/>
                <p:cNvGrpSpPr>
                  <a:grpSpLocks/>
                </p:cNvGrpSpPr>
                <p:nvPr/>
              </p:nvGrpSpPr>
              <p:grpSpPr bwMode="auto">
                <a:xfrm>
                  <a:off x="2932" y="1966"/>
                  <a:ext cx="6" cy="8"/>
                  <a:chOff x="2932" y="1966"/>
                  <a:chExt cx="6" cy="8"/>
                </a:xfrm>
              </p:grpSpPr>
              <p:sp>
                <p:nvSpPr>
                  <p:cNvPr id="5866" name="Freeform 91"/>
                  <p:cNvSpPr>
                    <a:spLocks/>
                  </p:cNvSpPr>
                  <p:nvPr/>
                </p:nvSpPr>
                <p:spPr bwMode="auto">
                  <a:xfrm>
                    <a:off x="2932" y="1966"/>
                    <a:ext cx="6" cy="8"/>
                  </a:xfrm>
                  <a:custGeom>
                    <a:avLst/>
                    <a:gdLst>
                      <a:gd name="T0" fmla="*/ 53 w 63"/>
                      <a:gd name="T1" fmla="*/ 7 h 74"/>
                      <a:gd name="T2" fmla="*/ 14 w 63"/>
                      <a:gd name="T3" fmla="*/ 25 h 74"/>
                      <a:gd name="T4" fmla="*/ 9 w 63"/>
                      <a:gd name="T5" fmla="*/ 68 h 74"/>
                      <a:gd name="T6" fmla="*/ 48 w 63"/>
                      <a:gd name="T7" fmla="*/ 50 h 74"/>
                      <a:gd name="T8" fmla="*/ 53 w 63"/>
                      <a:gd name="T9" fmla="*/ 7 h 74"/>
                    </a:gdLst>
                    <a:ahLst/>
                    <a:cxnLst>
                      <a:cxn ang="0">
                        <a:pos x="T0" y="T1"/>
                      </a:cxn>
                      <a:cxn ang="0">
                        <a:pos x="T2" y="T3"/>
                      </a:cxn>
                      <a:cxn ang="0">
                        <a:pos x="T4" y="T5"/>
                      </a:cxn>
                      <a:cxn ang="0">
                        <a:pos x="T6" y="T7"/>
                      </a:cxn>
                      <a:cxn ang="0">
                        <a:pos x="T8" y="T9"/>
                      </a:cxn>
                    </a:cxnLst>
                    <a:rect l="0" t="0" r="r" b="b"/>
                    <a:pathLst>
                      <a:path w="63" h="74">
                        <a:moveTo>
                          <a:pt x="53" y="7"/>
                        </a:moveTo>
                        <a:cubicBezTo>
                          <a:pt x="44" y="0"/>
                          <a:pt x="27" y="8"/>
                          <a:pt x="14" y="25"/>
                        </a:cubicBezTo>
                        <a:cubicBezTo>
                          <a:pt x="2" y="42"/>
                          <a:pt x="0" y="61"/>
                          <a:pt x="9" y="68"/>
                        </a:cubicBezTo>
                        <a:cubicBezTo>
                          <a:pt x="19" y="74"/>
                          <a:pt x="36" y="66"/>
                          <a:pt x="48" y="50"/>
                        </a:cubicBezTo>
                        <a:cubicBezTo>
                          <a:pt x="60" y="33"/>
                          <a:pt x="63" y="14"/>
                          <a:pt x="53"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67" name="Freeform 92"/>
                  <p:cNvSpPr>
                    <a:spLocks/>
                  </p:cNvSpPr>
                  <p:nvPr/>
                </p:nvSpPr>
                <p:spPr bwMode="auto">
                  <a:xfrm>
                    <a:off x="2932" y="1966"/>
                    <a:ext cx="6" cy="8"/>
                  </a:xfrm>
                  <a:custGeom>
                    <a:avLst/>
                    <a:gdLst>
                      <a:gd name="T0" fmla="*/ 5 w 6"/>
                      <a:gd name="T1" fmla="*/ 0 h 8"/>
                      <a:gd name="T2" fmla="*/ 1 w 6"/>
                      <a:gd name="T3" fmla="*/ 2 h 8"/>
                      <a:gd name="T4" fmla="*/ 1 w 6"/>
                      <a:gd name="T5" fmla="*/ 7 h 8"/>
                      <a:gd name="T6" fmla="*/ 5 w 6"/>
                      <a:gd name="T7" fmla="*/ 5 h 8"/>
                      <a:gd name="T8" fmla="*/ 5 w 6"/>
                      <a:gd name="T9" fmla="*/ 0 h 8"/>
                    </a:gdLst>
                    <a:ahLst/>
                    <a:cxnLst>
                      <a:cxn ang="0">
                        <a:pos x="T0" y="T1"/>
                      </a:cxn>
                      <a:cxn ang="0">
                        <a:pos x="T2" y="T3"/>
                      </a:cxn>
                      <a:cxn ang="0">
                        <a:pos x="T4" y="T5"/>
                      </a:cxn>
                      <a:cxn ang="0">
                        <a:pos x="T6" y="T7"/>
                      </a:cxn>
                      <a:cxn ang="0">
                        <a:pos x="T8" y="T9"/>
                      </a:cxn>
                    </a:cxnLst>
                    <a:rect l="0" t="0" r="r" b="b"/>
                    <a:pathLst>
                      <a:path w="6" h="8">
                        <a:moveTo>
                          <a:pt x="5" y="0"/>
                        </a:moveTo>
                        <a:cubicBezTo>
                          <a:pt x="4" y="0"/>
                          <a:pt x="2" y="0"/>
                          <a:pt x="1" y="2"/>
                        </a:cubicBezTo>
                        <a:cubicBezTo>
                          <a:pt x="0" y="4"/>
                          <a:pt x="0" y="6"/>
                          <a:pt x="1" y="7"/>
                        </a:cubicBezTo>
                        <a:cubicBezTo>
                          <a:pt x="2" y="8"/>
                          <a:pt x="3" y="7"/>
                          <a:pt x="5" y="5"/>
                        </a:cubicBezTo>
                        <a:cubicBezTo>
                          <a:pt x="6" y="3"/>
                          <a:pt x="6" y="1"/>
                          <a:pt x="5"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860" name="Group 96"/>
                <p:cNvGrpSpPr>
                  <a:grpSpLocks/>
                </p:cNvGrpSpPr>
                <p:nvPr/>
              </p:nvGrpSpPr>
              <p:grpSpPr bwMode="auto">
                <a:xfrm>
                  <a:off x="2944" y="1951"/>
                  <a:ext cx="7" cy="9"/>
                  <a:chOff x="2944" y="1951"/>
                  <a:chExt cx="7" cy="9"/>
                </a:xfrm>
              </p:grpSpPr>
              <p:sp>
                <p:nvSpPr>
                  <p:cNvPr id="5864" name="Freeform 94"/>
                  <p:cNvSpPr>
                    <a:spLocks/>
                  </p:cNvSpPr>
                  <p:nvPr/>
                </p:nvSpPr>
                <p:spPr bwMode="auto">
                  <a:xfrm>
                    <a:off x="2944" y="1951"/>
                    <a:ext cx="7" cy="9"/>
                  </a:xfrm>
                  <a:custGeom>
                    <a:avLst/>
                    <a:gdLst>
                      <a:gd name="T0" fmla="*/ 58 w 68"/>
                      <a:gd name="T1" fmla="*/ 6 h 81"/>
                      <a:gd name="T2" fmla="*/ 17 w 68"/>
                      <a:gd name="T3" fmla="*/ 28 h 81"/>
                      <a:gd name="T4" fmla="*/ 9 w 68"/>
                      <a:gd name="T5" fmla="*/ 74 h 81"/>
                      <a:gd name="T6" fmla="*/ 51 w 68"/>
                      <a:gd name="T7" fmla="*/ 52 h 81"/>
                      <a:gd name="T8" fmla="*/ 58 w 68"/>
                      <a:gd name="T9" fmla="*/ 6 h 81"/>
                    </a:gdLst>
                    <a:ahLst/>
                    <a:cxnLst>
                      <a:cxn ang="0">
                        <a:pos x="T0" y="T1"/>
                      </a:cxn>
                      <a:cxn ang="0">
                        <a:pos x="T2" y="T3"/>
                      </a:cxn>
                      <a:cxn ang="0">
                        <a:pos x="T4" y="T5"/>
                      </a:cxn>
                      <a:cxn ang="0">
                        <a:pos x="T6" y="T7"/>
                      </a:cxn>
                      <a:cxn ang="0">
                        <a:pos x="T8" y="T9"/>
                      </a:cxn>
                    </a:cxnLst>
                    <a:rect l="0" t="0" r="r" b="b"/>
                    <a:pathLst>
                      <a:path w="68" h="81">
                        <a:moveTo>
                          <a:pt x="58" y="6"/>
                        </a:moveTo>
                        <a:cubicBezTo>
                          <a:pt x="49" y="0"/>
                          <a:pt x="31" y="9"/>
                          <a:pt x="17" y="28"/>
                        </a:cubicBezTo>
                        <a:cubicBezTo>
                          <a:pt x="4" y="47"/>
                          <a:pt x="0" y="67"/>
                          <a:pt x="9" y="74"/>
                        </a:cubicBezTo>
                        <a:cubicBezTo>
                          <a:pt x="19" y="81"/>
                          <a:pt x="37" y="71"/>
                          <a:pt x="51" y="52"/>
                        </a:cubicBezTo>
                        <a:cubicBezTo>
                          <a:pt x="64" y="34"/>
                          <a:pt x="68" y="13"/>
                          <a:pt x="58"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65" name="Freeform 95"/>
                  <p:cNvSpPr>
                    <a:spLocks/>
                  </p:cNvSpPr>
                  <p:nvPr/>
                </p:nvSpPr>
                <p:spPr bwMode="auto">
                  <a:xfrm>
                    <a:off x="2944" y="1951"/>
                    <a:ext cx="7" cy="9"/>
                  </a:xfrm>
                  <a:custGeom>
                    <a:avLst/>
                    <a:gdLst>
                      <a:gd name="T0" fmla="*/ 6 w 7"/>
                      <a:gd name="T1" fmla="*/ 1 h 9"/>
                      <a:gd name="T2" fmla="*/ 2 w 7"/>
                      <a:gd name="T3" fmla="*/ 3 h 9"/>
                      <a:gd name="T4" fmla="*/ 1 w 7"/>
                      <a:gd name="T5" fmla="*/ 8 h 9"/>
                      <a:gd name="T6" fmla="*/ 5 w 7"/>
                      <a:gd name="T7" fmla="*/ 6 h 9"/>
                      <a:gd name="T8" fmla="*/ 6 w 7"/>
                      <a:gd name="T9" fmla="*/ 1 h 9"/>
                    </a:gdLst>
                    <a:ahLst/>
                    <a:cxnLst>
                      <a:cxn ang="0">
                        <a:pos x="T0" y="T1"/>
                      </a:cxn>
                      <a:cxn ang="0">
                        <a:pos x="T2" y="T3"/>
                      </a:cxn>
                      <a:cxn ang="0">
                        <a:pos x="T4" y="T5"/>
                      </a:cxn>
                      <a:cxn ang="0">
                        <a:pos x="T6" y="T7"/>
                      </a:cxn>
                      <a:cxn ang="0">
                        <a:pos x="T8" y="T9"/>
                      </a:cxn>
                    </a:cxnLst>
                    <a:rect l="0" t="0" r="r" b="b"/>
                    <a:pathLst>
                      <a:path w="7" h="9">
                        <a:moveTo>
                          <a:pt x="6" y="1"/>
                        </a:moveTo>
                        <a:cubicBezTo>
                          <a:pt x="5" y="0"/>
                          <a:pt x="3" y="1"/>
                          <a:pt x="2" y="3"/>
                        </a:cubicBezTo>
                        <a:cubicBezTo>
                          <a:pt x="0" y="5"/>
                          <a:pt x="0" y="7"/>
                          <a:pt x="1" y="8"/>
                        </a:cubicBezTo>
                        <a:cubicBezTo>
                          <a:pt x="2" y="9"/>
                          <a:pt x="4" y="8"/>
                          <a:pt x="5" y="6"/>
                        </a:cubicBezTo>
                        <a:cubicBezTo>
                          <a:pt x="7" y="4"/>
                          <a:pt x="7" y="2"/>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861" name="Group 99"/>
                <p:cNvGrpSpPr>
                  <a:grpSpLocks/>
                </p:cNvGrpSpPr>
                <p:nvPr/>
              </p:nvGrpSpPr>
              <p:grpSpPr bwMode="auto">
                <a:xfrm>
                  <a:off x="2942" y="1962"/>
                  <a:ext cx="7" cy="8"/>
                  <a:chOff x="2942" y="1962"/>
                  <a:chExt cx="7" cy="8"/>
                </a:xfrm>
              </p:grpSpPr>
              <p:sp>
                <p:nvSpPr>
                  <p:cNvPr id="5862" name="Freeform 97"/>
                  <p:cNvSpPr>
                    <a:spLocks/>
                  </p:cNvSpPr>
                  <p:nvPr/>
                </p:nvSpPr>
                <p:spPr bwMode="auto">
                  <a:xfrm>
                    <a:off x="2942" y="1962"/>
                    <a:ext cx="7" cy="8"/>
                  </a:xfrm>
                  <a:custGeom>
                    <a:avLst/>
                    <a:gdLst>
                      <a:gd name="T0" fmla="*/ 51 w 59"/>
                      <a:gd name="T1" fmla="*/ 6 h 72"/>
                      <a:gd name="T2" fmla="*/ 16 w 59"/>
                      <a:gd name="T3" fmla="*/ 26 h 72"/>
                      <a:gd name="T4" fmla="*/ 7 w 59"/>
                      <a:gd name="T5" fmla="*/ 66 h 72"/>
                      <a:gd name="T6" fmla="*/ 43 w 59"/>
                      <a:gd name="T7" fmla="*/ 46 h 72"/>
                      <a:gd name="T8" fmla="*/ 51 w 59"/>
                      <a:gd name="T9" fmla="*/ 6 h 72"/>
                    </a:gdLst>
                    <a:ahLst/>
                    <a:cxnLst>
                      <a:cxn ang="0">
                        <a:pos x="T0" y="T1"/>
                      </a:cxn>
                      <a:cxn ang="0">
                        <a:pos x="T2" y="T3"/>
                      </a:cxn>
                      <a:cxn ang="0">
                        <a:pos x="T4" y="T5"/>
                      </a:cxn>
                      <a:cxn ang="0">
                        <a:pos x="T6" y="T7"/>
                      </a:cxn>
                      <a:cxn ang="0">
                        <a:pos x="T8" y="T9"/>
                      </a:cxn>
                    </a:cxnLst>
                    <a:rect l="0" t="0" r="r" b="b"/>
                    <a:pathLst>
                      <a:path w="59" h="72">
                        <a:moveTo>
                          <a:pt x="51" y="6"/>
                        </a:moveTo>
                        <a:cubicBezTo>
                          <a:pt x="44" y="0"/>
                          <a:pt x="28" y="9"/>
                          <a:pt x="16" y="26"/>
                        </a:cubicBezTo>
                        <a:cubicBezTo>
                          <a:pt x="3" y="43"/>
                          <a:pt x="0" y="61"/>
                          <a:pt x="7" y="66"/>
                        </a:cubicBezTo>
                        <a:cubicBezTo>
                          <a:pt x="15" y="72"/>
                          <a:pt x="30" y="63"/>
                          <a:pt x="43" y="46"/>
                        </a:cubicBezTo>
                        <a:cubicBezTo>
                          <a:pt x="55" y="29"/>
                          <a:pt x="59" y="11"/>
                          <a:pt x="51"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63" name="Freeform 98"/>
                  <p:cNvSpPr>
                    <a:spLocks/>
                  </p:cNvSpPr>
                  <p:nvPr/>
                </p:nvSpPr>
                <p:spPr bwMode="auto">
                  <a:xfrm>
                    <a:off x="2942" y="1962"/>
                    <a:ext cx="7" cy="8"/>
                  </a:xfrm>
                  <a:custGeom>
                    <a:avLst/>
                    <a:gdLst>
                      <a:gd name="T0" fmla="*/ 6 w 7"/>
                      <a:gd name="T1" fmla="*/ 1 h 8"/>
                      <a:gd name="T2" fmla="*/ 2 w 7"/>
                      <a:gd name="T3" fmla="*/ 3 h 8"/>
                      <a:gd name="T4" fmla="*/ 1 w 7"/>
                      <a:gd name="T5" fmla="*/ 7 h 8"/>
                      <a:gd name="T6" fmla="*/ 5 w 7"/>
                      <a:gd name="T7" fmla="*/ 5 h 8"/>
                      <a:gd name="T8" fmla="*/ 6 w 7"/>
                      <a:gd name="T9" fmla="*/ 1 h 8"/>
                    </a:gdLst>
                    <a:ahLst/>
                    <a:cxnLst>
                      <a:cxn ang="0">
                        <a:pos x="T0" y="T1"/>
                      </a:cxn>
                      <a:cxn ang="0">
                        <a:pos x="T2" y="T3"/>
                      </a:cxn>
                      <a:cxn ang="0">
                        <a:pos x="T4" y="T5"/>
                      </a:cxn>
                      <a:cxn ang="0">
                        <a:pos x="T6" y="T7"/>
                      </a:cxn>
                      <a:cxn ang="0">
                        <a:pos x="T8" y="T9"/>
                      </a:cxn>
                    </a:cxnLst>
                    <a:rect l="0" t="0" r="r" b="b"/>
                    <a:pathLst>
                      <a:path w="7" h="8">
                        <a:moveTo>
                          <a:pt x="6" y="1"/>
                        </a:moveTo>
                        <a:cubicBezTo>
                          <a:pt x="5" y="0"/>
                          <a:pt x="3" y="1"/>
                          <a:pt x="2" y="3"/>
                        </a:cubicBezTo>
                        <a:cubicBezTo>
                          <a:pt x="0" y="5"/>
                          <a:pt x="0" y="7"/>
                          <a:pt x="1" y="7"/>
                        </a:cubicBezTo>
                        <a:cubicBezTo>
                          <a:pt x="2" y="8"/>
                          <a:pt x="3" y="7"/>
                          <a:pt x="5" y="5"/>
                        </a:cubicBezTo>
                        <a:cubicBezTo>
                          <a:pt x="6" y="3"/>
                          <a:pt x="7" y="1"/>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sp>
          <p:nvSpPr>
            <p:cNvPr id="5102" name="Rectangle 102"/>
            <p:cNvSpPr>
              <a:spLocks noChangeArrowheads="1"/>
            </p:cNvSpPr>
            <p:nvPr/>
          </p:nvSpPr>
          <p:spPr bwMode="auto">
            <a:xfrm>
              <a:off x="5040315" y="3027925"/>
              <a:ext cx="81913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Relationship</a:t>
              </a:r>
              <a:endParaRPr lang="en-US" kern="0">
                <a:solidFill>
                  <a:sysClr val="windowText" lastClr="000000"/>
                </a:solidFill>
                <a:latin typeface="Arial" pitchFamily="34" charset="0"/>
                <a:cs typeface="Arial" pitchFamily="34" charset="0"/>
              </a:endParaRPr>
            </a:p>
          </p:txBody>
        </p:sp>
        <p:sp>
          <p:nvSpPr>
            <p:cNvPr id="5103" name="Rectangle 103"/>
            <p:cNvSpPr>
              <a:spLocks noChangeArrowheads="1"/>
            </p:cNvSpPr>
            <p:nvPr/>
          </p:nvSpPr>
          <p:spPr bwMode="auto">
            <a:xfrm>
              <a:off x="5040313" y="3175563"/>
              <a:ext cx="85921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006600"/>
                  </a:solidFill>
                  <a:latin typeface="Arial Narrow" pitchFamily="34" charset="0"/>
                  <a:cs typeface="Arial" pitchFamily="34" charset="0"/>
                </a:rPr>
                <a:t>(listening &amp; fairness)</a:t>
              </a:r>
              <a:endParaRPr lang="en-US" kern="0">
                <a:solidFill>
                  <a:sysClr val="windowText" lastClr="000000"/>
                </a:solidFill>
                <a:latin typeface="Arial" pitchFamily="34" charset="0"/>
                <a:cs typeface="Arial" pitchFamily="34" charset="0"/>
              </a:endParaRPr>
            </a:p>
          </p:txBody>
        </p:sp>
        <p:sp>
          <p:nvSpPr>
            <p:cNvPr id="5104" name="Freeform 104"/>
            <p:cNvSpPr>
              <a:spLocks noEditPoints="1"/>
            </p:cNvSpPr>
            <p:nvPr/>
          </p:nvSpPr>
          <p:spPr bwMode="auto">
            <a:xfrm>
              <a:off x="2301878" y="3391461"/>
              <a:ext cx="2405063" cy="2484438"/>
            </a:xfrm>
            <a:custGeom>
              <a:avLst/>
              <a:gdLst>
                <a:gd name="T0" fmla="*/ 1515 w 1515"/>
                <a:gd name="T1" fmla="*/ 23 h 1565"/>
                <a:gd name="T2" fmla="*/ 69 w 1515"/>
                <a:gd name="T3" fmla="*/ 1518 h 1565"/>
                <a:gd name="T4" fmla="*/ 45 w 1515"/>
                <a:gd name="T5" fmla="*/ 1495 h 1565"/>
                <a:gd name="T6" fmla="*/ 1492 w 1515"/>
                <a:gd name="T7" fmla="*/ 0 h 1565"/>
                <a:gd name="T8" fmla="*/ 1515 w 1515"/>
                <a:gd name="T9" fmla="*/ 23 h 1565"/>
                <a:gd name="T10" fmla="*/ 103 w 1515"/>
                <a:gd name="T11" fmla="*/ 1529 h 1565"/>
                <a:gd name="T12" fmla="*/ 0 w 1515"/>
                <a:gd name="T13" fmla="*/ 1565 h 1565"/>
                <a:gd name="T14" fmla="*/ 34 w 1515"/>
                <a:gd name="T15" fmla="*/ 1460 h 1565"/>
                <a:gd name="T16" fmla="*/ 103 w 1515"/>
                <a:gd name="T17" fmla="*/ 1529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5" h="1565">
                  <a:moveTo>
                    <a:pt x="1515" y="23"/>
                  </a:moveTo>
                  <a:lnTo>
                    <a:pt x="69" y="1518"/>
                  </a:lnTo>
                  <a:lnTo>
                    <a:pt x="45" y="1495"/>
                  </a:lnTo>
                  <a:lnTo>
                    <a:pt x="1492" y="0"/>
                  </a:lnTo>
                  <a:lnTo>
                    <a:pt x="1515" y="23"/>
                  </a:lnTo>
                  <a:close/>
                  <a:moveTo>
                    <a:pt x="103" y="1529"/>
                  </a:moveTo>
                  <a:lnTo>
                    <a:pt x="0" y="1565"/>
                  </a:lnTo>
                  <a:lnTo>
                    <a:pt x="34" y="1460"/>
                  </a:lnTo>
                  <a:lnTo>
                    <a:pt x="103" y="1529"/>
                  </a:lnTo>
                  <a:close/>
                </a:path>
              </a:pathLst>
            </a:custGeom>
            <a:solidFill>
              <a:srgbClr val="CC0000"/>
            </a:solidFill>
            <a:ln w="0"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105" name="Freeform 105"/>
            <p:cNvSpPr>
              <a:spLocks/>
            </p:cNvSpPr>
            <p:nvPr/>
          </p:nvSpPr>
          <p:spPr bwMode="auto">
            <a:xfrm>
              <a:off x="5907090" y="2042088"/>
              <a:ext cx="30163" cy="36513"/>
            </a:xfrm>
            <a:custGeom>
              <a:avLst/>
              <a:gdLst>
                <a:gd name="T0" fmla="*/ 15 w 19"/>
                <a:gd name="T1" fmla="*/ 23 h 23"/>
                <a:gd name="T2" fmla="*/ 19 w 19"/>
                <a:gd name="T3" fmla="*/ 15 h 23"/>
                <a:gd name="T4" fmla="*/ 16 w 19"/>
                <a:gd name="T5" fmla="*/ 5 h 23"/>
                <a:gd name="T6" fmla="*/ 8 w 19"/>
                <a:gd name="T7" fmla="*/ 0 h 23"/>
                <a:gd name="T8" fmla="*/ 0 w 19"/>
                <a:gd name="T9" fmla="*/ 3 h 23"/>
                <a:gd name="T10" fmla="*/ 15 w 19"/>
                <a:gd name="T11" fmla="*/ 23 h 23"/>
              </a:gdLst>
              <a:ahLst/>
              <a:cxnLst>
                <a:cxn ang="0">
                  <a:pos x="T0" y="T1"/>
                </a:cxn>
                <a:cxn ang="0">
                  <a:pos x="T2" y="T3"/>
                </a:cxn>
                <a:cxn ang="0">
                  <a:pos x="T4" y="T5"/>
                </a:cxn>
                <a:cxn ang="0">
                  <a:pos x="T6" y="T7"/>
                </a:cxn>
                <a:cxn ang="0">
                  <a:pos x="T8" y="T9"/>
                </a:cxn>
                <a:cxn ang="0">
                  <a:pos x="T10" y="T11"/>
                </a:cxn>
              </a:cxnLst>
              <a:rect l="0" t="0" r="r" b="b"/>
              <a:pathLst>
                <a:path w="19" h="23">
                  <a:moveTo>
                    <a:pt x="15" y="23"/>
                  </a:moveTo>
                  <a:lnTo>
                    <a:pt x="19" y="15"/>
                  </a:lnTo>
                  <a:lnTo>
                    <a:pt x="16" y="5"/>
                  </a:lnTo>
                  <a:lnTo>
                    <a:pt x="8" y="0"/>
                  </a:lnTo>
                  <a:lnTo>
                    <a:pt x="0" y="3"/>
                  </a:lnTo>
                  <a:lnTo>
                    <a:pt x="15" y="23"/>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106" name="Rectangle 106"/>
            <p:cNvSpPr>
              <a:spLocks noChangeArrowheads="1"/>
            </p:cNvSpPr>
            <p:nvPr/>
          </p:nvSpPr>
          <p:spPr bwMode="auto">
            <a:xfrm>
              <a:off x="6745288" y="1205475"/>
              <a:ext cx="83356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Creationship</a:t>
              </a:r>
              <a:endParaRPr lang="en-US" kern="0">
                <a:solidFill>
                  <a:sysClr val="windowText" lastClr="000000"/>
                </a:solidFill>
                <a:latin typeface="Arial" pitchFamily="34" charset="0"/>
                <a:cs typeface="Arial" pitchFamily="34" charset="0"/>
              </a:endParaRPr>
            </a:p>
          </p:txBody>
        </p:sp>
        <p:sp>
          <p:nvSpPr>
            <p:cNvPr id="5107" name="Rectangle 107"/>
            <p:cNvSpPr>
              <a:spLocks noChangeArrowheads="1"/>
            </p:cNvSpPr>
            <p:nvPr/>
          </p:nvSpPr>
          <p:spPr bwMode="auto">
            <a:xfrm>
              <a:off x="6745288" y="1354700"/>
              <a:ext cx="11477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(innovation &amp; synergy)</a:t>
              </a:r>
              <a:endParaRPr lang="en-US" kern="0">
                <a:solidFill>
                  <a:sysClr val="windowText" lastClr="000000"/>
                </a:solidFill>
                <a:latin typeface="Arial" pitchFamily="34" charset="0"/>
                <a:cs typeface="Arial" pitchFamily="34" charset="0"/>
              </a:endParaRPr>
            </a:p>
          </p:txBody>
        </p:sp>
        <p:grpSp>
          <p:nvGrpSpPr>
            <p:cNvPr id="5108" name="Group 120"/>
            <p:cNvGrpSpPr>
              <a:grpSpLocks/>
            </p:cNvGrpSpPr>
            <p:nvPr/>
          </p:nvGrpSpPr>
          <p:grpSpPr bwMode="auto">
            <a:xfrm>
              <a:off x="6054728" y="995925"/>
              <a:ext cx="481013" cy="441325"/>
              <a:chOff x="3814" y="585"/>
              <a:chExt cx="303" cy="278"/>
            </a:xfrm>
          </p:grpSpPr>
          <p:grpSp>
            <p:nvGrpSpPr>
              <p:cNvPr id="5823" name="Group 110"/>
              <p:cNvGrpSpPr>
                <a:grpSpLocks/>
              </p:cNvGrpSpPr>
              <p:nvPr/>
            </p:nvGrpSpPr>
            <p:grpSpPr bwMode="auto">
              <a:xfrm>
                <a:off x="3826" y="588"/>
                <a:ext cx="259" cy="243"/>
                <a:chOff x="3826" y="588"/>
                <a:chExt cx="259" cy="243"/>
              </a:xfrm>
            </p:grpSpPr>
            <p:sp>
              <p:nvSpPr>
                <p:cNvPr id="5833" name="Freeform 108"/>
                <p:cNvSpPr>
                  <a:spLocks/>
                </p:cNvSpPr>
                <p:nvPr/>
              </p:nvSpPr>
              <p:spPr bwMode="auto">
                <a:xfrm>
                  <a:off x="3826" y="588"/>
                  <a:ext cx="259" cy="243"/>
                </a:xfrm>
                <a:custGeom>
                  <a:avLst/>
                  <a:gdLst>
                    <a:gd name="T0" fmla="*/ 148 w 259"/>
                    <a:gd name="T1" fmla="*/ 149 h 243"/>
                    <a:gd name="T2" fmla="*/ 137 w 259"/>
                    <a:gd name="T3" fmla="*/ 123 h 243"/>
                    <a:gd name="T4" fmla="*/ 132 w 259"/>
                    <a:gd name="T5" fmla="*/ 104 h 243"/>
                    <a:gd name="T6" fmla="*/ 135 w 259"/>
                    <a:gd name="T7" fmla="*/ 84 h 243"/>
                    <a:gd name="T8" fmla="*/ 140 w 259"/>
                    <a:gd name="T9" fmla="*/ 68 h 243"/>
                    <a:gd name="T10" fmla="*/ 148 w 259"/>
                    <a:gd name="T11" fmla="*/ 56 h 243"/>
                    <a:gd name="T12" fmla="*/ 162 w 259"/>
                    <a:gd name="T13" fmla="*/ 44 h 243"/>
                    <a:gd name="T14" fmla="*/ 179 w 259"/>
                    <a:gd name="T15" fmla="*/ 37 h 243"/>
                    <a:gd name="T16" fmla="*/ 199 w 259"/>
                    <a:gd name="T17" fmla="*/ 34 h 243"/>
                    <a:gd name="T18" fmla="*/ 214 w 259"/>
                    <a:gd name="T19" fmla="*/ 35 h 243"/>
                    <a:gd name="T20" fmla="*/ 229 w 259"/>
                    <a:gd name="T21" fmla="*/ 40 h 243"/>
                    <a:gd name="T22" fmla="*/ 241 w 259"/>
                    <a:gd name="T23" fmla="*/ 46 h 243"/>
                    <a:gd name="T24" fmla="*/ 259 w 259"/>
                    <a:gd name="T25" fmla="*/ 59 h 243"/>
                    <a:gd name="T26" fmla="*/ 244 w 259"/>
                    <a:gd name="T27" fmla="*/ 45 h 243"/>
                    <a:gd name="T28" fmla="*/ 230 w 259"/>
                    <a:gd name="T29" fmla="*/ 33 h 243"/>
                    <a:gd name="T30" fmla="*/ 216 w 259"/>
                    <a:gd name="T31" fmla="*/ 24 h 243"/>
                    <a:gd name="T32" fmla="*/ 200 w 259"/>
                    <a:gd name="T33" fmla="*/ 16 h 243"/>
                    <a:gd name="T34" fmla="*/ 180 w 259"/>
                    <a:gd name="T35" fmla="*/ 8 h 243"/>
                    <a:gd name="T36" fmla="*/ 161 w 259"/>
                    <a:gd name="T37" fmla="*/ 3 h 243"/>
                    <a:gd name="T38" fmla="*/ 140 w 259"/>
                    <a:gd name="T39" fmla="*/ 0 h 243"/>
                    <a:gd name="T40" fmla="*/ 124 w 259"/>
                    <a:gd name="T41" fmla="*/ 0 h 243"/>
                    <a:gd name="T42" fmla="*/ 106 w 259"/>
                    <a:gd name="T43" fmla="*/ 2 h 243"/>
                    <a:gd name="T44" fmla="*/ 91 w 259"/>
                    <a:gd name="T45" fmla="*/ 5 h 243"/>
                    <a:gd name="T46" fmla="*/ 76 w 259"/>
                    <a:gd name="T47" fmla="*/ 10 h 243"/>
                    <a:gd name="T48" fmla="*/ 61 w 259"/>
                    <a:gd name="T49" fmla="*/ 17 h 243"/>
                    <a:gd name="T50" fmla="*/ 48 w 259"/>
                    <a:gd name="T51" fmla="*/ 26 h 243"/>
                    <a:gd name="T52" fmla="*/ 35 w 259"/>
                    <a:gd name="T53" fmla="*/ 37 h 243"/>
                    <a:gd name="T54" fmla="*/ 24 w 259"/>
                    <a:gd name="T55" fmla="*/ 49 h 243"/>
                    <a:gd name="T56" fmla="*/ 16 w 259"/>
                    <a:gd name="T57" fmla="*/ 62 h 243"/>
                    <a:gd name="T58" fmla="*/ 8 w 259"/>
                    <a:gd name="T59" fmla="*/ 80 h 243"/>
                    <a:gd name="T60" fmla="*/ 3 w 259"/>
                    <a:gd name="T61" fmla="*/ 96 h 243"/>
                    <a:gd name="T62" fmla="*/ 1 w 259"/>
                    <a:gd name="T63" fmla="*/ 111 h 243"/>
                    <a:gd name="T64" fmla="*/ 0 w 259"/>
                    <a:gd name="T65" fmla="*/ 127 h 243"/>
                    <a:gd name="T66" fmla="*/ 2 w 259"/>
                    <a:gd name="T67" fmla="*/ 145 h 243"/>
                    <a:gd name="T68" fmla="*/ 5 w 259"/>
                    <a:gd name="T69" fmla="*/ 162 h 243"/>
                    <a:gd name="T70" fmla="*/ 10 w 259"/>
                    <a:gd name="T71" fmla="*/ 176 h 243"/>
                    <a:gd name="T72" fmla="*/ 17 w 259"/>
                    <a:gd name="T73" fmla="*/ 192 h 243"/>
                    <a:gd name="T74" fmla="*/ 24 w 259"/>
                    <a:gd name="T75" fmla="*/ 204 h 243"/>
                    <a:gd name="T76" fmla="*/ 32 w 259"/>
                    <a:gd name="T77" fmla="*/ 213 h 243"/>
                    <a:gd name="T78" fmla="*/ 43 w 259"/>
                    <a:gd name="T79" fmla="*/ 224 h 243"/>
                    <a:gd name="T80" fmla="*/ 54 w 259"/>
                    <a:gd name="T81" fmla="*/ 232 h 243"/>
                    <a:gd name="T82" fmla="*/ 69 w 259"/>
                    <a:gd name="T83" fmla="*/ 239 h 243"/>
                    <a:gd name="T84" fmla="*/ 83 w 259"/>
                    <a:gd name="T85" fmla="*/ 242 h 243"/>
                    <a:gd name="T86" fmla="*/ 98 w 259"/>
                    <a:gd name="T87" fmla="*/ 242 h 243"/>
                    <a:gd name="T88" fmla="*/ 112 w 259"/>
                    <a:gd name="T89" fmla="*/ 240 h 243"/>
                    <a:gd name="T90" fmla="*/ 125 w 259"/>
                    <a:gd name="T91" fmla="*/ 235 h 243"/>
                    <a:gd name="T92" fmla="*/ 137 w 259"/>
                    <a:gd name="T93" fmla="*/ 226 h 243"/>
                    <a:gd name="T94" fmla="*/ 146 w 259"/>
                    <a:gd name="T95" fmla="*/ 214 h 243"/>
                    <a:gd name="T96" fmla="*/ 152 w 259"/>
                    <a:gd name="T97" fmla="*/ 200 h 243"/>
                    <a:gd name="T98" fmla="*/ 154 w 259"/>
                    <a:gd name="T99" fmla="*/ 184 h 243"/>
                    <a:gd name="T100" fmla="*/ 152 w 259"/>
                    <a:gd name="T101"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243">
                      <a:moveTo>
                        <a:pt x="150" y="158"/>
                      </a:moveTo>
                      <a:lnTo>
                        <a:pt x="148" y="149"/>
                      </a:lnTo>
                      <a:lnTo>
                        <a:pt x="144" y="141"/>
                      </a:lnTo>
                      <a:lnTo>
                        <a:pt x="137" y="123"/>
                      </a:lnTo>
                      <a:lnTo>
                        <a:pt x="134" y="113"/>
                      </a:lnTo>
                      <a:lnTo>
                        <a:pt x="132" y="104"/>
                      </a:lnTo>
                      <a:lnTo>
                        <a:pt x="133" y="92"/>
                      </a:lnTo>
                      <a:lnTo>
                        <a:pt x="135" y="84"/>
                      </a:lnTo>
                      <a:lnTo>
                        <a:pt x="137" y="75"/>
                      </a:lnTo>
                      <a:lnTo>
                        <a:pt x="140" y="68"/>
                      </a:lnTo>
                      <a:lnTo>
                        <a:pt x="144" y="61"/>
                      </a:lnTo>
                      <a:lnTo>
                        <a:pt x="148" y="56"/>
                      </a:lnTo>
                      <a:lnTo>
                        <a:pt x="155" y="50"/>
                      </a:lnTo>
                      <a:lnTo>
                        <a:pt x="162" y="44"/>
                      </a:lnTo>
                      <a:lnTo>
                        <a:pt x="170" y="41"/>
                      </a:lnTo>
                      <a:lnTo>
                        <a:pt x="179" y="37"/>
                      </a:lnTo>
                      <a:lnTo>
                        <a:pt x="190" y="35"/>
                      </a:lnTo>
                      <a:lnTo>
                        <a:pt x="199" y="34"/>
                      </a:lnTo>
                      <a:lnTo>
                        <a:pt x="207" y="34"/>
                      </a:lnTo>
                      <a:lnTo>
                        <a:pt x="214" y="35"/>
                      </a:lnTo>
                      <a:lnTo>
                        <a:pt x="222" y="37"/>
                      </a:lnTo>
                      <a:lnTo>
                        <a:pt x="229" y="40"/>
                      </a:lnTo>
                      <a:lnTo>
                        <a:pt x="236" y="43"/>
                      </a:lnTo>
                      <a:lnTo>
                        <a:pt x="241" y="46"/>
                      </a:lnTo>
                      <a:lnTo>
                        <a:pt x="246" y="50"/>
                      </a:lnTo>
                      <a:lnTo>
                        <a:pt x="259" y="59"/>
                      </a:lnTo>
                      <a:lnTo>
                        <a:pt x="251" y="51"/>
                      </a:lnTo>
                      <a:lnTo>
                        <a:pt x="244" y="45"/>
                      </a:lnTo>
                      <a:lnTo>
                        <a:pt x="237" y="39"/>
                      </a:lnTo>
                      <a:lnTo>
                        <a:pt x="230" y="33"/>
                      </a:lnTo>
                      <a:lnTo>
                        <a:pt x="223" y="29"/>
                      </a:lnTo>
                      <a:lnTo>
                        <a:pt x="216" y="24"/>
                      </a:lnTo>
                      <a:lnTo>
                        <a:pt x="208" y="20"/>
                      </a:lnTo>
                      <a:lnTo>
                        <a:pt x="200" y="16"/>
                      </a:lnTo>
                      <a:lnTo>
                        <a:pt x="191" y="12"/>
                      </a:lnTo>
                      <a:lnTo>
                        <a:pt x="180" y="8"/>
                      </a:lnTo>
                      <a:lnTo>
                        <a:pt x="170" y="5"/>
                      </a:lnTo>
                      <a:lnTo>
                        <a:pt x="161" y="3"/>
                      </a:lnTo>
                      <a:lnTo>
                        <a:pt x="151" y="1"/>
                      </a:lnTo>
                      <a:lnTo>
                        <a:pt x="140" y="0"/>
                      </a:lnTo>
                      <a:lnTo>
                        <a:pt x="132" y="0"/>
                      </a:lnTo>
                      <a:lnTo>
                        <a:pt x="124" y="0"/>
                      </a:lnTo>
                      <a:lnTo>
                        <a:pt x="115" y="1"/>
                      </a:lnTo>
                      <a:lnTo>
                        <a:pt x="106" y="2"/>
                      </a:lnTo>
                      <a:lnTo>
                        <a:pt x="99" y="3"/>
                      </a:lnTo>
                      <a:lnTo>
                        <a:pt x="91" y="5"/>
                      </a:lnTo>
                      <a:lnTo>
                        <a:pt x="83" y="7"/>
                      </a:lnTo>
                      <a:lnTo>
                        <a:pt x="76" y="10"/>
                      </a:lnTo>
                      <a:lnTo>
                        <a:pt x="69" y="13"/>
                      </a:lnTo>
                      <a:lnTo>
                        <a:pt x="61" y="17"/>
                      </a:lnTo>
                      <a:lnTo>
                        <a:pt x="54" y="21"/>
                      </a:lnTo>
                      <a:lnTo>
                        <a:pt x="48" y="26"/>
                      </a:lnTo>
                      <a:lnTo>
                        <a:pt x="41" y="31"/>
                      </a:lnTo>
                      <a:lnTo>
                        <a:pt x="35" y="37"/>
                      </a:lnTo>
                      <a:lnTo>
                        <a:pt x="29" y="44"/>
                      </a:lnTo>
                      <a:lnTo>
                        <a:pt x="24" y="49"/>
                      </a:lnTo>
                      <a:lnTo>
                        <a:pt x="20" y="56"/>
                      </a:lnTo>
                      <a:lnTo>
                        <a:pt x="16" y="62"/>
                      </a:lnTo>
                      <a:lnTo>
                        <a:pt x="12" y="71"/>
                      </a:lnTo>
                      <a:lnTo>
                        <a:pt x="8" y="80"/>
                      </a:lnTo>
                      <a:lnTo>
                        <a:pt x="5" y="87"/>
                      </a:lnTo>
                      <a:lnTo>
                        <a:pt x="3" y="96"/>
                      </a:lnTo>
                      <a:lnTo>
                        <a:pt x="2" y="103"/>
                      </a:lnTo>
                      <a:lnTo>
                        <a:pt x="1" y="111"/>
                      </a:lnTo>
                      <a:lnTo>
                        <a:pt x="0" y="118"/>
                      </a:lnTo>
                      <a:lnTo>
                        <a:pt x="0" y="127"/>
                      </a:lnTo>
                      <a:lnTo>
                        <a:pt x="1" y="137"/>
                      </a:lnTo>
                      <a:lnTo>
                        <a:pt x="2" y="145"/>
                      </a:lnTo>
                      <a:lnTo>
                        <a:pt x="4" y="153"/>
                      </a:lnTo>
                      <a:lnTo>
                        <a:pt x="5" y="162"/>
                      </a:lnTo>
                      <a:lnTo>
                        <a:pt x="8" y="170"/>
                      </a:lnTo>
                      <a:lnTo>
                        <a:pt x="10" y="176"/>
                      </a:lnTo>
                      <a:lnTo>
                        <a:pt x="13" y="184"/>
                      </a:lnTo>
                      <a:lnTo>
                        <a:pt x="17" y="192"/>
                      </a:lnTo>
                      <a:lnTo>
                        <a:pt x="20" y="198"/>
                      </a:lnTo>
                      <a:lnTo>
                        <a:pt x="24" y="204"/>
                      </a:lnTo>
                      <a:lnTo>
                        <a:pt x="28" y="209"/>
                      </a:lnTo>
                      <a:lnTo>
                        <a:pt x="32" y="213"/>
                      </a:lnTo>
                      <a:lnTo>
                        <a:pt x="38" y="220"/>
                      </a:lnTo>
                      <a:lnTo>
                        <a:pt x="43" y="224"/>
                      </a:lnTo>
                      <a:lnTo>
                        <a:pt x="49" y="228"/>
                      </a:lnTo>
                      <a:lnTo>
                        <a:pt x="54" y="232"/>
                      </a:lnTo>
                      <a:lnTo>
                        <a:pt x="62" y="236"/>
                      </a:lnTo>
                      <a:lnTo>
                        <a:pt x="69" y="239"/>
                      </a:lnTo>
                      <a:lnTo>
                        <a:pt x="77" y="241"/>
                      </a:lnTo>
                      <a:lnTo>
                        <a:pt x="83" y="242"/>
                      </a:lnTo>
                      <a:lnTo>
                        <a:pt x="91" y="243"/>
                      </a:lnTo>
                      <a:lnTo>
                        <a:pt x="98" y="242"/>
                      </a:lnTo>
                      <a:lnTo>
                        <a:pt x="105" y="242"/>
                      </a:lnTo>
                      <a:lnTo>
                        <a:pt x="112" y="240"/>
                      </a:lnTo>
                      <a:lnTo>
                        <a:pt x="119" y="238"/>
                      </a:lnTo>
                      <a:lnTo>
                        <a:pt x="125" y="235"/>
                      </a:lnTo>
                      <a:lnTo>
                        <a:pt x="131" y="231"/>
                      </a:lnTo>
                      <a:lnTo>
                        <a:pt x="137" y="226"/>
                      </a:lnTo>
                      <a:lnTo>
                        <a:pt x="142" y="220"/>
                      </a:lnTo>
                      <a:lnTo>
                        <a:pt x="146" y="214"/>
                      </a:lnTo>
                      <a:lnTo>
                        <a:pt x="150" y="207"/>
                      </a:lnTo>
                      <a:lnTo>
                        <a:pt x="152" y="200"/>
                      </a:lnTo>
                      <a:lnTo>
                        <a:pt x="153" y="192"/>
                      </a:lnTo>
                      <a:lnTo>
                        <a:pt x="154" y="184"/>
                      </a:lnTo>
                      <a:lnTo>
                        <a:pt x="153" y="177"/>
                      </a:lnTo>
                      <a:lnTo>
                        <a:pt x="152" y="167"/>
                      </a:lnTo>
                      <a:lnTo>
                        <a:pt x="150" y="158"/>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34" name="Freeform 109"/>
                <p:cNvSpPr>
                  <a:spLocks/>
                </p:cNvSpPr>
                <p:nvPr/>
              </p:nvSpPr>
              <p:spPr bwMode="auto">
                <a:xfrm>
                  <a:off x="3826" y="588"/>
                  <a:ext cx="259" cy="243"/>
                </a:xfrm>
                <a:custGeom>
                  <a:avLst/>
                  <a:gdLst>
                    <a:gd name="T0" fmla="*/ 148 w 259"/>
                    <a:gd name="T1" fmla="*/ 149 h 243"/>
                    <a:gd name="T2" fmla="*/ 137 w 259"/>
                    <a:gd name="T3" fmla="*/ 123 h 243"/>
                    <a:gd name="T4" fmla="*/ 132 w 259"/>
                    <a:gd name="T5" fmla="*/ 104 h 243"/>
                    <a:gd name="T6" fmla="*/ 135 w 259"/>
                    <a:gd name="T7" fmla="*/ 84 h 243"/>
                    <a:gd name="T8" fmla="*/ 140 w 259"/>
                    <a:gd name="T9" fmla="*/ 68 h 243"/>
                    <a:gd name="T10" fmla="*/ 148 w 259"/>
                    <a:gd name="T11" fmla="*/ 56 h 243"/>
                    <a:gd name="T12" fmla="*/ 162 w 259"/>
                    <a:gd name="T13" fmla="*/ 44 h 243"/>
                    <a:gd name="T14" fmla="*/ 179 w 259"/>
                    <a:gd name="T15" fmla="*/ 37 h 243"/>
                    <a:gd name="T16" fmla="*/ 199 w 259"/>
                    <a:gd name="T17" fmla="*/ 34 h 243"/>
                    <a:gd name="T18" fmla="*/ 214 w 259"/>
                    <a:gd name="T19" fmla="*/ 35 h 243"/>
                    <a:gd name="T20" fmla="*/ 229 w 259"/>
                    <a:gd name="T21" fmla="*/ 40 h 243"/>
                    <a:gd name="T22" fmla="*/ 241 w 259"/>
                    <a:gd name="T23" fmla="*/ 46 h 243"/>
                    <a:gd name="T24" fmla="*/ 259 w 259"/>
                    <a:gd name="T25" fmla="*/ 59 h 243"/>
                    <a:gd name="T26" fmla="*/ 244 w 259"/>
                    <a:gd name="T27" fmla="*/ 45 h 243"/>
                    <a:gd name="T28" fmla="*/ 230 w 259"/>
                    <a:gd name="T29" fmla="*/ 33 h 243"/>
                    <a:gd name="T30" fmla="*/ 216 w 259"/>
                    <a:gd name="T31" fmla="*/ 24 h 243"/>
                    <a:gd name="T32" fmla="*/ 200 w 259"/>
                    <a:gd name="T33" fmla="*/ 16 h 243"/>
                    <a:gd name="T34" fmla="*/ 180 w 259"/>
                    <a:gd name="T35" fmla="*/ 8 h 243"/>
                    <a:gd name="T36" fmla="*/ 161 w 259"/>
                    <a:gd name="T37" fmla="*/ 3 h 243"/>
                    <a:gd name="T38" fmla="*/ 140 w 259"/>
                    <a:gd name="T39" fmla="*/ 0 h 243"/>
                    <a:gd name="T40" fmla="*/ 124 w 259"/>
                    <a:gd name="T41" fmla="*/ 0 h 243"/>
                    <a:gd name="T42" fmla="*/ 106 w 259"/>
                    <a:gd name="T43" fmla="*/ 2 h 243"/>
                    <a:gd name="T44" fmla="*/ 91 w 259"/>
                    <a:gd name="T45" fmla="*/ 5 h 243"/>
                    <a:gd name="T46" fmla="*/ 76 w 259"/>
                    <a:gd name="T47" fmla="*/ 10 h 243"/>
                    <a:gd name="T48" fmla="*/ 61 w 259"/>
                    <a:gd name="T49" fmla="*/ 17 h 243"/>
                    <a:gd name="T50" fmla="*/ 48 w 259"/>
                    <a:gd name="T51" fmla="*/ 26 h 243"/>
                    <a:gd name="T52" fmla="*/ 35 w 259"/>
                    <a:gd name="T53" fmla="*/ 37 h 243"/>
                    <a:gd name="T54" fmla="*/ 24 w 259"/>
                    <a:gd name="T55" fmla="*/ 49 h 243"/>
                    <a:gd name="T56" fmla="*/ 16 w 259"/>
                    <a:gd name="T57" fmla="*/ 62 h 243"/>
                    <a:gd name="T58" fmla="*/ 8 w 259"/>
                    <a:gd name="T59" fmla="*/ 80 h 243"/>
                    <a:gd name="T60" fmla="*/ 3 w 259"/>
                    <a:gd name="T61" fmla="*/ 96 h 243"/>
                    <a:gd name="T62" fmla="*/ 1 w 259"/>
                    <a:gd name="T63" fmla="*/ 111 h 243"/>
                    <a:gd name="T64" fmla="*/ 0 w 259"/>
                    <a:gd name="T65" fmla="*/ 127 h 243"/>
                    <a:gd name="T66" fmla="*/ 2 w 259"/>
                    <a:gd name="T67" fmla="*/ 145 h 243"/>
                    <a:gd name="T68" fmla="*/ 5 w 259"/>
                    <a:gd name="T69" fmla="*/ 162 h 243"/>
                    <a:gd name="T70" fmla="*/ 10 w 259"/>
                    <a:gd name="T71" fmla="*/ 176 h 243"/>
                    <a:gd name="T72" fmla="*/ 17 w 259"/>
                    <a:gd name="T73" fmla="*/ 192 h 243"/>
                    <a:gd name="T74" fmla="*/ 24 w 259"/>
                    <a:gd name="T75" fmla="*/ 204 h 243"/>
                    <a:gd name="T76" fmla="*/ 32 w 259"/>
                    <a:gd name="T77" fmla="*/ 213 h 243"/>
                    <a:gd name="T78" fmla="*/ 43 w 259"/>
                    <a:gd name="T79" fmla="*/ 224 h 243"/>
                    <a:gd name="T80" fmla="*/ 54 w 259"/>
                    <a:gd name="T81" fmla="*/ 232 h 243"/>
                    <a:gd name="T82" fmla="*/ 69 w 259"/>
                    <a:gd name="T83" fmla="*/ 239 h 243"/>
                    <a:gd name="T84" fmla="*/ 83 w 259"/>
                    <a:gd name="T85" fmla="*/ 242 h 243"/>
                    <a:gd name="T86" fmla="*/ 98 w 259"/>
                    <a:gd name="T87" fmla="*/ 242 h 243"/>
                    <a:gd name="T88" fmla="*/ 112 w 259"/>
                    <a:gd name="T89" fmla="*/ 240 h 243"/>
                    <a:gd name="T90" fmla="*/ 125 w 259"/>
                    <a:gd name="T91" fmla="*/ 235 h 243"/>
                    <a:gd name="T92" fmla="*/ 137 w 259"/>
                    <a:gd name="T93" fmla="*/ 226 h 243"/>
                    <a:gd name="T94" fmla="*/ 146 w 259"/>
                    <a:gd name="T95" fmla="*/ 214 h 243"/>
                    <a:gd name="T96" fmla="*/ 152 w 259"/>
                    <a:gd name="T97" fmla="*/ 200 h 243"/>
                    <a:gd name="T98" fmla="*/ 154 w 259"/>
                    <a:gd name="T99" fmla="*/ 184 h 243"/>
                    <a:gd name="T100" fmla="*/ 152 w 259"/>
                    <a:gd name="T101"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243">
                      <a:moveTo>
                        <a:pt x="150" y="158"/>
                      </a:moveTo>
                      <a:lnTo>
                        <a:pt x="148" y="149"/>
                      </a:lnTo>
                      <a:lnTo>
                        <a:pt x="144" y="141"/>
                      </a:lnTo>
                      <a:lnTo>
                        <a:pt x="137" y="123"/>
                      </a:lnTo>
                      <a:lnTo>
                        <a:pt x="134" y="113"/>
                      </a:lnTo>
                      <a:lnTo>
                        <a:pt x="132" y="104"/>
                      </a:lnTo>
                      <a:lnTo>
                        <a:pt x="133" y="92"/>
                      </a:lnTo>
                      <a:lnTo>
                        <a:pt x="135" y="84"/>
                      </a:lnTo>
                      <a:lnTo>
                        <a:pt x="137" y="75"/>
                      </a:lnTo>
                      <a:lnTo>
                        <a:pt x="140" y="68"/>
                      </a:lnTo>
                      <a:lnTo>
                        <a:pt x="144" y="61"/>
                      </a:lnTo>
                      <a:lnTo>
                        <a:pt x="148" y="56"/>
                      </a:lnTo>
                      <a:lnTo>
                        <a:pt x="155" y="50"/>
                      </a:lnTo>
                      <a:lnTo>
                        <a:pt x="162" y="44"/>
                      </a:lnTo>
                      <a:lnTo>
                        <a:pt x="170" y="41"/>
                      </a:lnTo>
                      <a:lnTo>
                        <a:pt x="179" y="37"/>
                      </a:lnTo>
                      <a:lnTo>
                        <a:pt x="190" y="35"/>
                      </a:lnTo>
                      <a:lnTo>
                        <a:pt x="199" y="34"/>
                      </a:lnTo>
                      <a:lnTo>
                        <a:pt x="207" y="34"/>
                      </a:lnTo>
                      <a:lnTo>
                        <a:pt x="214" y="35"/>
                      </a:lnTo>
                      <a:lnTo>
                        <a:pt x="222" y="37"/>
                      </a:lnTo>
                      <a:lnTo>
                        <a:pt x="229" y="40"/>
                      </a:lnTo>
                      <a:lnTo>
                        <a:pt x="236" y="43"/>
                      </a:lnTo>
                      <a:lnTo>
                        <a:pt x="241" y="46"/>
                      </a:lnTo>
                      <a:lnTo>
                        <a:pt x="246" y="50"/>
                      </a:lnTo>
                      <a:lnTo>
                        <a:pt x="259" y="59"/>
                      </a:lnTo>
                      <a:lnTo>
                        <a:pt x="251" y="51"/>
                      </a:lnTo>
                      <a:lnTo>
                        <a:pt x="244" y="45"/>
                      </a:lnTo>
                      <a:lnTo>
                        <a:pt x="237" y="39"/>
                      </a:lnTo>
                      <a:lnTo>
                        <a:pt x="230" y="33"/>
                      </a:lnTo>
                      <a:lnTo>
                        <a:pt x="223" y="29"/>
                      </a:lnTo>
                      <a:lnTo>
                        <a:pt x="216" y="24"/>
                      </a:lnTo>
                      <a:lnTo>
                        <a:pt x="208" y="20"/>
                      </a:lnTo>
                      <a:lnTo>
                        <a:pt x="200" y="16"/>
                      </a:lnTo>
                      <a:lnTo>
                        <a:pt x="191" y="12"/>
                      </a:lnTo>
                      <a:lnTo>
                        <a:pt x="180" y="8"/>
                      </a:lnTo>
                      <a:lnTo>
                        <a:pt x="170" y="5"/>
                      </a:lnTo>
                      <a:lnTo>
                        <a:pt x="161" y="3"/>
                      </a:lnTo>
                      <a:lnTo>
                        <a:pt x="151" y="1"/>
                      </a:lnTo>
                      <a:lnTo>
                        <a:pt x="140" y="0"/>
                      </a:lnTo>
                      <a:lnTo>
                        <a:pt x="132" y="0"/>
                      </a:lnTo>
                      <a:lnTo>
                        <a:pt x="124" y="0"/>
                      </a:lnTo>
                      <a:lnTo>
                        <a:pt x="115" y="1"/>
                      </a:lnTo>
                      <a:lnTo>
                        <a:pt x="106" y="2"/>
                      </a:lnTo>
                      <a:lnTo>
                        <a:pt x="99" y="3"/>
                      </a:lnTo>
                      <a:lnTo>
                        <a:pt x="91" y="5"/>
                      </a:lnTo>
                      <a:lnTo>
                        <a:pt x="83" y="7"/>
                      </a:lnTo>
                      <a:lnTo>
                        <a:pt x="76" y="10"/>
                      </a:lnTo>
                      <a:lnTo>
                        <a:pt x="69" y="13"/>
                      </a:lnTo>
                      <a:lnTo>
                        <a:pt x="61" y="17"/>
                      </a:lnTo>
                      <a:lnTo>
                        <a:pt x="54" y="21"/>
                      </a:lnTo>
                      <a:lnTo>
                        <a:pt x="48" y="26"/>
                      </a:lnTo>
                      <a:lnTo>
                        <a:pt x="41" y="31"/>
                      </a:lnTo>
                      <a:lnTo>
                        <a:pt x="35" y="37"/>
                      </a:lnTo>
                      <a:lnTo>
                        <a:pt x="29" y="44"/>
                      </a:lnTo>
                      <a:lnTo>
                        <a:pt x="24" y="49"/>
                      </a:lnTo>
                      <a:lnTo>
                        <a:pt x="20" y="56"/>
                      </a:lnTo>
                      <a:lnTo>
                        <a:pt x="16" y="62"/>
                      </a:lnTo>
                      <a:lnTo>
                        <a:pt x="12" y="71"/>
                      </a:lnTo>
                      <a:lnTo>
                        <a:pt x="8" y="80"/>
                      </a:lnTo>
                      <a:lnTo>
                        <a:pt x="5" y="87"/>
                      </a:lnTo>
                      <a:lnTo>
                        <a:pt x="3" y="96"/>
                      </a:lnTo>
                      <a:lnTo>
                        <a:pt x="2" y="103"/>
                      </a:lnTo>
                      <a:lnTo>
                        <a:pt x="1" y="111"/>
                      </a:lnTo>
                      <a:lnTo>
                        <a:pt x="0" y="118"/>
                      </a:lnTo>
                      <a:lnTo>
                        <a:pt x="0" y="127"/>
                      </a:lnTo>
                      <a:lnTo>
                        <a:pt x="1" y="137"/>
                      </a:lnTo>
                      <a:lnTo>
                        <a:pt x="2" y="145"/>
                      </a:lnTo>
                      <a:lnTo>
                        <a:pt x="4" y="153"/>
                      </a:lnTo>
                      <a:lnTo>
                        <a:pt x="5" y="162"/>
                      </a:lnTo>
                      <a:lnTo>
                        <a:pt x="8" y="170"/>
                      </a:lnTo>
                      <a:lnTo>
                        <a:pt x="10" y="176"/>
                      </a:lnTo>
                      <a:lnTo>
                        <a:pt x="13" y="184"/>
                      </a:lnTo>
                      <a:lnTo>
                        <a:pt x="17" y="192"/>
                      </a:lnTo>
                      <a:lnTo>
                        <a:pt x="20" y="198"/>
                      </a:lnTo>
                      <a:lnTo>
                        <a:pt x="24" y="204"/>
                      </a:lnTo>
                      <a:lnTo>
                        <a:pt x="28" y="209"/>
                      </a:lnTo>
                      <a:lnTo>
                        <a:pt x="32" y="213"/>
                      </a:lnTo>
                      <a:lnTo>
                        <a:pt x="38" y="220"/>
                      </a:lnTo>
                      <a:lnTo>
                        <a:pt x="43" y="224"/>
                      </a:lnTo>
                      <a:lnTo>
                        <a:pt x="49" y="228"/>
                      </a:lnTo>
                      <a:lnTo>
                        <a:pt x="54" y="232"/>
                      </a:lnTo>
                      <a:lnTo>
                        <a:pt x="62" y="236"/>
                      </a:lnTo>
                      <a:lnTo>
                        <a:pt x="69" y="239"/>
                      </a:lnTo>
                      <a:lnTo>
                        <a:pt x="77" y="241"/>
                      </a:lnTo>
                      <a:lnTo>
                        <a:pt x="83" y="242"/>
                      </a:lnTo>
                      <a:lnTo>
                        <a:pt x="91" y="243"/>
                      </a:lnTo>
                      <a:lnTo>
                        <a:pt x="98" y="242"/>
                      </a:lnTo>
                      <a:lnTo>
                        <a:pt x="105" y="242"/>
                      </a:lnTo>
                      <a:lnTo>
                        <a:pt x="112" y="240"/>
                      </a:lnTo>
                      <a:lnTo>
                        <a:pt x="119" y="238"/>
                      </a:lnTo>
                      <a:lnTo>
                        <a:pt x="125" y="235"/>
                      </a:lnTo>
                      <a:lnTo>
                        <a:pt x="131" y="231"/>
                      </a:lnTo>
                      <a:lnTo>
                        <a:pt x="137" y="226"/>
                      </a:lnTo>
                      <a:lnTo>
                        <a:pt x="142" y="220"/>
                      </a:lnTo>
                      <a:lnTo>
                        <a:pt x="146" y="214"/>
                      </a:lnTo>
                      <a:lnTo>
                        <a:pt x="150" y="207"/>
                      </a:lnTo>
                      <a:lnTo>
                        <a:pt x="152" y="200"/>
                      </a:lnTo>
                      <a:lnTo>
                        <a:pt x="153" y="192"/>
                      </a:lnTo>
                      <a:lnTo>
                        <a:pt x="154" y="184"/>
                      </a:lnTo>
                      <a:lnTo>
                        <a:pt x="153" y="177"/>
                      </a:lnTo>
                      <a:lnTo>
                        <a:pt x="152" y="167"/>
                      </a:lnTo>
                      <a:lnTo>
                        <a:pt x="150" y="158"/>
                      </a:lnTo>
                      <a:close/>
                    </a:path>
                  </a:pathLst>
                </a:custGeom>
                <a:noFill/>
                <a:ln w="16" cap="rnd">
                  <a:solidFill>
                    <a:srgbClr val="0033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824" name="Freeform 111"/>
              <p:cNvSpPr>
                <a:spLocks/>
              </p:cNvSpPr>
              <p:nvPr/>
            </p:nvSpPr>
            <p:spPr bwMode="auto">
              <a:xfrm>
                <a:off x="3855" y="621"/>
                <a:ext cx="258" cy="242"/>
              </a:xfrm>
              <a:custGeom>
                <a:avLst/>
                <a:gdLst>
                  <a:gd name="T0" fmla="*/ 111 w 258"/>
                  <a:gd name="T1" fmla="*/ 94 h 242"/>
                  <a:gd name="T2" fmla="*/ 122 w 258"/>
                  <a:gd name="T3" fmla="*/ 119 h 242"/>
                  <a:gd name="T4" fmla="*/ 126 w 258"/>
                  <a:gd name="T5" fmla="*/ 138 h 242"/>
                  <a:gd name="T6" fmla="*/ 124 w 258"/>
                  <a:gd name="T7" fmla="*/ 159 h 242"/>
                  <a:gd name="T8" fmla="*/ 119 w 258"/>
                  <a:gd name="T9" fmla="*/ 175 h 242"/>
                  <a:gd name="T10" fmla="*/ 111 w 258"/>
                  <a:gd name="T11" fmla="*/ 186 h 242"/>
                  <a:gd name="T12" fmla="*/ 97 w 258"/>
                  <a:gd name="T13" fmla="*/ 198 h 242"/>
                  <a:gd name="T14" fmla="*/ 80 w 258"/>
                  <a:gd name="T15" fmla="*/ 205 h 242"/>
                  <a:gd name="T16" fmla="*/ 60 w 258"/>
                  <a:gd name="T17" fmla="*/ 208 h 242"/>
                  <a:gd name="T18" fmla="*/ 44 w 258"/>
                  <a:gd name="T19" fmla="*/ 207 h 242"/>
                  <a:gd name="T20" fmla="*/ 30 w 258"/>
                  <a:gd name="T21" fmla="*/ 203 h 242"/>
                  <a:gd name="T22" fmla="*/ 18 w 258"/>
                  <a:gd name="T23" fmla="*/ 196 h 242"/>
                  <a:gd name="T24" fmla="*/ 0 w 258"/>
                  <a:gd name="T25" fmla="*/ 183 h 242"/>
                  <a:gd name="T26" fmla="*/ 14 w 258"/>
                  <a:gd name="T27" fmla="*/ 197 h 242"/>
                  <a:gd name="T28" fmla="*/ 29 w 258"/>
                  <a:gd name="T29" fmla="*/ 209 h 242"/>
                  <a:gd name="T30" fmla="*/ 43 w 258"/>
                  <a:gd name="T31" fmla="*/ 218 h 242"/>
                  <a:gd name="T32" fmla="*/ 58 w 258"/>
                  <a:gd name="T33" fmla="*/ 226 h 242"/>
                  <a:gd name="T34" fmla="*/ 78 w 258"/>
                  <a:gd name="T35" fmla="*/ 234 h 242"/>
                  <a:gd name="T36" fmla="*/ 98 w 258"/>
                  <a:gd name="T37" fmla="*/ 239 h 242"/>
                  <a:gd name="T38" fmla="*/ 118 w 258"/>
                  <a:gd name="T39" fmla="*/ 242 h 242"/>
                  <a:gd name="T40" fmla="*/ 135 w 258"/>
                  <a:gd name="T41" fmla="*/ 242 h 242"/>
                  <a:gd name="T42" fmla="*/ 152 w 258"/>
                  <a:gd name="T43" fmla="*/ 241 h 242"/>
                  <a:gd name="T44" fmla="*/ 168 w 258"/>
                  <a:gd name="T45" fmla="*/ 237 h 242"/>
                  <a:gd name="T46" fmla="*/ 183 w 258"/>
                  <a:gd name="T47" fmla="*/ 233 h 242"/>
                  <a:gd name="T48" fmla="*/ 197 w 258"/>
                  <a:gd name="T49" fmla="*/ 225 h 242"/>
                  <a:gd name="T50" fmla="*/ 211 w 258"/>
                  <a:gd name="T51" fmla="*/ 216 h 242"/>
                  <a:gd name="T52" fmla="*/ 223 w 258"/>
                  <a:gd name="T53" fmla="*/ 206 h 242"/>
                  <a:gd name="T54" fmla="*/ 234 w 258"/>
                  <a:gd name="T55" fmla="*/ 193 h 242"/>
                  <a:gd name="T56" fmla="*/ 243 w 258"/>
                  <a:gd name="T57" fmla="*/ 180 h 242"/>
                  <a:gd name="T58" fmla="*/ 250 w 258"/>
                  <a:gd name="T59" fmla="*/ 163 h 242"/>
                  <a:gd name="T60" fmla="*/ 255 w 258"/>
                  <a:gd name="T61" fmla="*/ 147 h 242"/>
                  <a:gd name="T62" fmla="*/ 257 w 258"/>
                  <a:gd name="T63" fmla="*/ 132 h 242"/>
                  <a:gd name="T64" fmla="*/ 258 w 258"/>
                  <a:gd name="T65" fmla="*/ 115 h 242"/>
                  <a:gd name="T66" fmla="*/ 256 w 258"/>
                  <a:gd name="T67" fmla="*/ 98 h 242"/>
                  <a:gd name="T68" fmla="*/ 253 w 258"/>
                  <a:gd name="T69" fmla="*/ 81 h 242"/>
                  <a:gd name="T70" fmla="*/ 248 w 258"/>
                  <a:gd name="T71" fmla="*/ 67 h 242"/>
                  <a:gd name="T72" fmla="*/ 241 w 258"/>
                  <a:gd name="T73" fmla="*/ 51 h 242"/>
                  <a:gd name="T74" fmla="*/ 234 w 258"/>
                  <a:gd name="T75" fmla="*/ 39 h 242"/>
                  <a:gd name="T76" fmla="*/ 226 w 258"/>
                  <a:gd name="T77" fmla="*/ 30 h 242"/>
                  <a:gd name="T78" fmla="*/ 215 w 258"/>
                  <a:gd name="T79" fmla="*/ 19 h 242"/>
                  <a:gd name="T80" fmla="*/ 204 w 258"/>
                  <a:gd name="T81" fmla="*/ 11 h 242"/>
                  <a:gd name="T82" fmla="*/ 189 w 258"/>
                  <a:gd name="T83" fmla="*/ 4 h 242"/>
                  <a:gd name="T84" fmla="*/ 175 w 258"/>
                  <a:gd name="T85" fmla="*/ 1 h 242"/>
                  <a:gd name="T86" fmla="*/ 161 w 258"/>
                  <a:gd name="T87" fmla="*/ 0 h 242"/>
                  <a:gd name="T88" fmla="*/ 146 w 258"/>
                  <a:gd name="T89" fmla="*/ 3 h 242"/>
                  <a:gd name="T90" fmla="*/ 133 w 258"/>
                  <a:gd name="T91" fmla="*/ 8 h 242"/>
                  <a:gd name="T92" fmla="*/ 122 w 258"/>
                  <a:gd name="T93" fmla="*/ 17 h 242"/>
                  <a:gd name="T94" fmla="*/ 112 w 258"/>
                  <a:gd name="T95" fmla="*/ 28 h 242"/>
                  <a:gd name="T96" fmla="*/ 106 w 258"/>
                  <a:gd name="T97" fmla="*/ 43 h 242"/>
                  <a:gd name="T98" fmla="*/ 105 w 258"/>
                  <a:gd name="T99" fmla="*/ 58 h 242"/>
                  <a:gd name="T100" fmla="*/ 106 w 258"/>
                  <a:gd name="T10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8" h="242">
                    <a:moveTo>
                      <a:pt x="108" y="85"/>
                    </a:moveTo>
                    <a:lnTo>
                      <a:pt x="111" y="94"/>
                    </a:lnTo>
                    <a:lnTo>
                      <a:pt x="114" y="102"/>
                    </a:lnTo>
                    <a:lnTo>
                      <a:pt x="122" y="119"/>
                    </a:lnTo>
                    <a:lnTo>
                      <a:pt x="125" y="129"/>
                    </a:lnTo>
                    <a:lnTo>
                      <a:pt x="126" y="138"/>
                    </a:lnTo>
                    <a:lnTo>
                      <a:pt x="126" y="150"/>
                    </a:lnTo>
                    <a:lnTo>
                      <a:pt x="124" y="159"/>
                    </a:lnTo>
                    <a:lnTo>
                      <a:pt x="122" y="168"/>
                    </a:lnTo>
                    <a:lnTo>
                      <a:pt x="119" y="175"/>
                    </a:lnTo>
                    <a:lnTo>
                      <a:pt x="115" y="181"/>
                    </a:lnTo>
                    <a:lnTo>
                      <a:pt x="111" y="186"/>
                    </a:lnTo>
                    <a:lnTo>
                      <a:pt x="104" y="193"/>
                    </a:lnTo>
                    <a:lnTo>
                      <a:pt x="97" y="198"/>
                    </a:lnTo>
                    <a:lnTo>
                      <a:pt x="89" y="202"/>
                    </a:lnTo>
                    <a:lnTo>
                      <a:pt x="80" y="205"/>
                    </a:lnTo>
                    <a:lnTo>
                      <a:pt x="68" y="207"/>
                    </a:lnTo>
                    <a:lnTo>
                      <a:pt x="60" y="208"/>
                    </a:lnTo>
                    <a:lnTo>
                      <a:pt x="52" y="208"/>
                    </a:lnTo>
                    <a:lnTo>
                      <a:pt x="44" y="207"/>
                    </a:lnTo>
                    <a:lnTo>
                      <a:pt x="37" y="205"/>
                    </a:lnTo>
                    <a:lnTo>
                      <a:pt x="30" y="203"/>
                    </a:lnTo>
                    <a:lnTo>
                      <a:pt x="22" y="199"/>
                    </a:lnTo>
                    <a:lnTo>
                      <a:pt x="18" y="196"/>
                    </a:lnTo>
                    <a:lnTo>
                      <a:pt x="12" y="193"/>
                    </a:lnTo>
                    <a:lnTo>
                      <a:pt x="0" y="183"/>
                    </a:lnTo>
                    <a:lnTo>
                      <a:pt x="8" y="191"/>
                    </a:lnTo>
                    <a:lnTo>
                      <a:pt x="14" y="197"/>
                    </a:lnTo>
                    <a:lnTo>
                      <a:pt x="22" y="203"/>
                    </a:lnTo>
                    <a:lnTo>
                      <a:pt x="29" y="209"/>
                    </a:lnTo>
                    <a:lnTo>
                      <a:pt x="36" y="214"/>
                    </a:lnTo>
                    <a:lnTo>
                      <a:pt x="43" y="218"/>
                    </a:lnTo>
                    <a:lnTo>
                      <a:pt x="51" y="223"/>
                    </a:lnTo>
                    <a:lnTo>
                      <a:pt x="58" y="226"/>
                    </a:lnTo>
                    <a:lnTo>
                      <a:pt x="68" y="230"/>
                    </a:lnTo>
                    <a:lnTo>
                      <a:pt x="78" y="234"/>
                    </a:lnTo>
                    <a:lnTo>
                      <a:pt x="89" y="237"/>
                    </a:lnTo>
                    <a:lnTo>
                      <a:pt x="98" y="239"/>
                    </a:lnTo>
                    <a:lnTo>
                      <a:pt x="108" y="241"/>
                    </a:lnTo>
                    <a:lnTo>
                      <a:pt x="118" y="242"/>
                    </a:lnTo>
                    <a:lnTo>
                      <a:pt x="127" y="242"/>
                    </a:lnTo>
                    <a:lnTo>
                      <a:pt x="135" y="242"/>
                    </a:lnTo>
                    <a:lnTo>
                      <a:pt x="144" y="242"/>
                    </a:lnTo>
                    <a:lnTo>
                      <a:pt x="152" y="241"/>
                    </a:lnTo>
                    <a:lnTo>
                      <a:pt x="160" y="239"/>
                    </a:lnTo>
                    <a:lnTo>
                      <a:pt x="168" y="237"/>
                    </a:lnTo>
                    <a:lnTo>
                      <a:pt x="175" y="235"/>
                    </a:lnTo>
                    <a:lnTo>
                      <a:pt x="183" y="233"/>
                    </a:lnTo>
                    <a:lnTo>
                      <a:pt x="190" y="229"/>
                    </a:lnTo>
                    <a:lnTo>
                      <a:pt x="197" y="225"/>
                    </a:lnTo>
                    <a:lnTo>
                      <a:pt x="204" y="221"/>
                    </a:lnTo>
                    <a:lnTo>
                      <a:pt x="211" y="216"/>
                    </a:lnTo>
                    <a:lnTo>
                      <a:pt x="217" y="211"/>
                    </a:lnTo>
                    <a:lnTo>
                      <a:pt x="223" y="206"/>
                    </a:lnTo>
                    <a:lnTo>
                      <a:pt x="229" y="199"/>
                    </a:lnTo>
                    <a:lnTo>
                      <a:pt x="234" y="193"/>
                    </a:lnTo>
                    <a:lnTo>
                      <a:pt x="239" y="187"/>
                    </a:lnTo>
                    <a:lnTo>
                      <a:pt x="243" y="180"/>
                    </a:lnTo>
                    <a:lnTo>
                      <a:pt x="246" y="172"/>
                    </a:lnTo>
                    <a:lnTo>
                      <a:pt x="250" y="163"/>
                    </a:lnTo>
                    <a:lnTo>
                      <a:pt x="253" y="155"/>
                    </a:lnTo>
                    <a:lnTo>
                      <a:pt x="255" y="147"/>
                    </a:lnTo>
                    <a:lnTo>
                      <a:pt x="256" y="140"/>
                    </a:lnTo>
                    <a:lnTo>
                      <a:pt x="257" y="132"/>
                    </a:lnTo>
                    <a:lnTo>
                      <a:pt x="258" y="124"/>
                    </a:lnTo>
                    <a:lnTo>
                      <a:pt x="258" y="115"/>
                    </a:lnTo>
                    <a:lnTo>
                      <a:pt x="257" y="106"/>
                    </a:lnTo>
                    <a:lnTo>
                      <a:pt x="256" y="98"/>
                    </a:lnTo>
                    <a:lnTo>
                      <a:pt x="255" y="90"/>
                    </a:lnTo>
                    <a:lnTo>
                      <a:pt x="253" y="81"/>
                    </a:lnTo>
                    <a:lnTo>
                      <a:pt x="250" y="73"/>
                    </a:lnTo>
                    <a:lnTo>
                      <a:pt x="248" y="67"/>
                    </a:lnTo>
                    <a:lnTo>
                      <a:pt x="245" y="59"/>
                    </a:lnTo>
                    <a:lnTo>
                      <a:pt x="241" y="51"/>
                    </a:lnTo>
                    <a:lnTo>
                      <a:pt x="238" y="45"/>
                    </a:lnTo>
                    <a:lnTo>
                      <a:pt x="234" y="39"/>
                    </a:lnTo>
                    <a:lnTo>
                      <a:pt x="230" y="34"/>
                    </a:lnTo>
                    <a:lnTo>
                      <a:pt x="226" y="30"/>
                    </a:lnTo>
                    <a:lnTo>
                      <a:pt x="220" y="23"/>
                    </a:lnTo>
                    <a:lnTo>
                      <a:pt x="215" y="19"/>
                    </a:lnTo>
                    <a:lnTo>
                      <a:pt x="210" y="15"/>
                    </a:lnTo>
                    <a:lnTo>
                      <a:pt x="204" y="11"/>
                    </a:lnTo>
                    <a:lnTo>
                      <a:pt x="197" y="7"/>
                    </a:lnTo>
                    <a:lnTo>
                      <a:pt x="189" y="4"/>
                    </a:lnTo>
                    <a:lnTo>
                      <a:pt x="181" y="2"/>
                    </a:lnTo>
                    <a:lnTo>
                      <a:pt x="175" y="1"/>
                    </a:lnTo>
                    <a:lnTo>
                      <a:pt x="167" y="0"/>
                    </a:lnTo>
                    <a:lnTo>
                      <a:pt x="161" y="0"/>
                    </a:lnTo>
                    <a:lnTo>
                      <a:pt x="153" y="1"/>
                    </a:lnTo>
                    <a:lnTo>
                      <a:pt x="146" y="3"/>
                    </a:lnTo>
                    <a:lnTo>
                      <a:pt x="139" y="5"/>
                    </a:lnTo>
                    <a:lnTo>
                      <a:pt x="133" y="8"/>
                    </a:lnTo>
                    <a:lnTo>
                      <a:pt x="127" y="12"/>
                    </a:lnTo>
                    <a:lnTo>
                      <a:pt x="122" y="17"/>
                    </a:lnTo>
                    <a:lnTo>
                      <a:pt x="117" y="22"/>
                    </a:lnTo>
                    <a:lnTo>
                      <a:pt x="112" y="28"/>
                    </a:lnTo>
                    <a:lnTo>
                      <a:pt x="109" y="36"/>
                    </a:lnTo>
                    <a:lnTo>
                      <a:pt x="106" y="43"/>
                    </a:lnTo>
                    <a:lnTo>
                      <a:pt x="105" y="51"/>
                    </a:lnTo>
                    <a:lnTo>
                      <a:pt x="105" y="58"/>
                    </a:lnTo>
                    <a:lnTo>
                      <a:pt x="105" y="66"/>
                    </a:lnTo>
                    <a:lnTo>
                      <a:pt x="106" y="75"/>
                    </a:lnTo>
                    <a:lnTo>
                      <a:pt x="108" y="8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25" name="Freeform 112"/>
              <p:cNvSpPr>
                <a:spLocks/>
              </p:cNvSpPr>
              <p:nvPr/>
            </p:nvSpPr>
            <p:spPr bwMode="auto">
              <a:xfrm>
                <a:off x="3884" y="621"/>
                <a:ext cx="65" cy="72"/>
              </a:xfrm>
              <a:custGeom>
                <a:avLst/>
                <a:gdLst>
                  <a:gd name="T0" fmla="*/ 12 w 65"/>
                  <a:gd name="T1" fmla="*/ 72 h 72"/>
                  <a:gd name="T2" fmla="*/ 25 w 65"/>
                  <a:gd name="T3" fmla="*/ 65 h 72"/>
                  <a:gd name="T4" fmla="*/ 28 w 65"/>
                  <a:gd name="T5" fmla="*/ 62 h 72"/>
                  <a:gd name="T6" fmla="*/ 32 w 65"/>
                  <a:gd name="T7" fmla="*/ 55 h 72"/>
                  <a:gd name="T8" fmla="*/ 35 w 65"/>
                  <a:gd name="T9" fmla="*/ 51 h 72"/>
                  <a:gd name="T10" fmla="*/ 38 w 65"/>
                  <a:gd name="T11" fmla="*/ 44 h 72"/>
                  <a:gd name="T12" fmla="*/ 39 w 65"/>
                  <a:gd name="T13" fmla="*/ 37 h 72"/>
                  <a:gd name="T14" fmla="*/ 39 w 65"/>
                  <a:gd name="T15" fmla="*/ 31 h 72"/>
                  <a:gd name="T16" fmla="*/ 40 w 65"/>
                  <a:gd name="T17" fmla="*/ 28 h 72"/>
                  <a:gd name="T18" fmla="*/ 41 w 65"/>
                  <a:gd name="T19" fmla="*/ 23 h 72"/>
                  <a:gd name="T20" fmla="*/ 42 w 65"/>
                  <a:gd name="T21" fmla="*/ 18 h 72"/>
                  <a:gd name="T22" fmla="*/ 44 w 65"/>
                  <a:gd name="T23" fmla="*/ 14 h 72"/>
                  <a:gd name="T24" fmla="*/ 47 w 65"/>
                  <a:gd name="T25" fmla="*/ 12 h 72"/>
                  <a:gd name="T26" fmla="*/ 50 w 65"/>
                  <a:gd name="T27" fmla="*/ 9 h 72"/>
                  <a:gd name="T28" fmla="*/ 54 w 65"/>
                  <a:gd name="T29" fmla="*/ 6 h 72"/>
                  <a:gd name="T30" fmla="*/ 65 w 65"/>
                  <a:gd name="T31" fmla="*/ 0 h 72"/>
                  <a:gd name="T32" fmla="*/ 42 w 65"/>
                  <a:gd name="T33" fmla="*/ 5 h 72"/>
                  <a:gd name="T34" fmla="*/ 36 w 65"/>
                  <a:gd name="T35" fmla="*/ 5 h 72"/>
                  <a:gd name="T36" fmla="*/ 31 w 65"/>
                  <a:gd name="T37" fmla="*/ 7 h 72"/>
                  <a:gd name="T38" fmla="*/ 28 w 65"/>
                  <a:gd name="T39" fmla="*/ 9 h 72"/>
                  <a:gd name="T40" fmla="*/ 23 w 65"/>
                  <a:gd name="T41" fmla="*/ 12 h 72"/>
                  <a:gd name="T42" fmla="*/ 20 w 65"/>
                  <a:gd name="T43" fmla="*/ 15 h 72"/>
                  <a:gd name="T44" fmla="*/ 17 w 65"/>
                  <a:gd name="T45" fmla="*/ 18 h 72"/>
                  <a:gd name="T46" fmla="*/ 15 w 65"/>
                  <a:gd name="T47" fmla="*/ 21 h 72"/>
                  <a:gd name="T48" fmla="*/ 14 w 65"/>
                  <a:gd name="T49" fmla="*/ 25 h 72"/>
                  <a:gd name="T50" fmla="*/ 11 w 65"/>
                  <a:gd name="T51" fmla="*/ 34 h 72"/>
                  <a:gd name="T52" fmla="*/ 9 w 65"/>
                  <a:gd name="T53" fmla="*/ 39 h 72"/>
                  <a:gd name="T54" fmla="*/ 7 w 65"/>
                  <a:gd name="T55" fmla="*/ 45 h 72"/>
                  <a:gd name="T56" fmla="*/ 4 w 65"/>
                  <a:gd name="T57" fmla="*/ 51 h 72"/>
                  <a:gd name="T58" fmla="*/ 0 w 65"/>
                  <a:gd name="T59" fmla="*/ 53 h 72"/>
                  <a:gd name="T60" fmla="*/ 12 w 65"/>
                  <a:gd name="T6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72">
                    <a:moveTo>
                      <a:pt x="12" y="72"/>
                    </a:moveTo>
                    <a:lnTo>
                      <a:pt x="25" y="65"/>
                    </a:lnTo>
                    <a:lnTo>
                      <a:pt x="28" y="62"/>
                    </a:lnTo>
                    <a:lnTo>
                      <a:pt x="32" y="55"/>
                    </a:lnTo>
                    <a:lnTo>
                      <a:pt x="35" y="51"/>
                    </a:lnTo>
                    <a:lnTo>
                      <a:pt x="38" y="44"/>
                    </a:lnTo>
                    <a:lnTo>
                      <a:pt x="39" y="37"/>
                    </a:lnTo>
                    <a:lnTo>
                      <a:pt x="39" y="31"/>
                    </a:lnTo>
                    <a:lnTo>
                      <a:pt x="40" y="28"/>
                    </a:lnTo>
                    <a:lnTo>
                      <a:pt x="41" y="23"/>
                    </a:lnTo>
                    <a:lnTo>
                      <a:pt x="42" y="18"/>
                    </a:lnTo>
                    <a:lnTo>
                      <a:pt x="44" y="14"/>
                    </a:lnTo>
                    <a:lnTo>
                      <a:pt x="47" y="12"/>
                    </a:lnTo>
                    <a:lnTo>
                      <a:pt x="50" y="9"/>
                    </a:lnTo>
                    <a:lnTo>
                      <a:pt x="54" y="6"/>
                    </a:lnTo>
                    <a:lnTo>
                      <a:pt x="65" y="0"/>
                    </a:lnTo>
                    <a:lnTo>
                      <a:pt x="42" y="5"/>
                    </a:lnTo>
                    <a:lnTo>
                      <a:pt x="36" y="5"/>
                    </a:lnTo>
                    <a:lnTo>
                      <a:pt x="31" y="7"/>
                    </a:lnTo>
                    <a:lnTo>
                      <a:pt x="28" y="9"/>
                    </a:lnTo>
                    <a:lnTo>
                      <a:pt x="23" y="12"/>
                    </a:lnTo>
                    <a:lnTo>
                      <a:pt x="20" y="15"/>
                    </a:lnTo>
                    <a:lnTo>
                      <a:pt x="17" y="18"/>
                    </a:lnTo>
                    <a:lnTo>
                      <a:pt x="15" y="21"/>
                    </a:lnTo>
                    <a:lnTo>
                      <a:pt x="14" y="25"/>
                    </a:lnTo>
                    <a:lnTo>
                      <a:pt x="11" y="34"/>
                    </a:lnTo>
                    <a:lnTo>
                      <a:pt x="9" y="39"/>
                    </a:lnTo>
                    <a:lnTo>
                      <a:pt x="7" y="45"/>
                    </a:lnTo>
                    <a:lnTo>
                      <a:pt x="4" y="51"/>
                    </a:lnTo>
                    <a:lnTo>
                      <a:pt x="0" y="53"/>
                    </a:lnTo>
                    <a:lnTo>
                      <a:pt x="12" y="7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26" name="Freeform 113"/>
              <p:cNvSpPr>
                <a:spLocks/>
              </p:cNvSpPr>
              <p:nvPr/>
            </p:nvSpPr>
            <p:spPr bwMode="auto">
              <a:xfrm>
                <a:off x="3888" y="677"/>
                <a:ext cx="59" cy="96"/>
              </a:xfrm>
              <a:custGeom>
                <a:avLst/>
                <a:gdLst>
                  <a:gd name="T0" fmla="*/ 0 w 59"/>
                  <a:gd name="T1" fmla="*/ 5 h 96"/>
                  <a:gd name="T2" fmla="*/ 6 w 59"/>
                  <a:gd name="T3" fmla="*/ 0 h 96"/>
                  <a:gd name="T4" fmla="*/ 59 w 59"/>
                  <a:gd name="T5" fmla="*/ 91 h 96"/>
                  <a:gd name="T6" fmla="*/ 54 w 59"/>
                  <a:gd name="T7" fmla="*/ 96 h 96"/>
                  <a:gd name="T8" fmla="*/ 0 w 59"/>
                  <a:gd name="T9" fmla="*/ 5 h 96"/>
                </a:gdLst>
                <a:ahLst/>
                <a:cxnLst>
                  <a:cxn ang="0">
                    <a:pos x="T0" y="T1"/>
                  </a:cxn>
                  <a:cxn ang="0">
                    <a:pos x="T2" y="T3"/>
                  </a:cxn>
                  <a:cxn ang="0">
                    <a:pos x="T4" y="T5"/>
                  </a:cxn>
                  <a:cxn ang="0">
                    <a:pos x="T6" y="T7"/>
                  </a:cxn>
                  <a:cxn ang="0">
                    <a:pos x="T8" y="T9"/>
                  </a:cxn>
                </a:cxnLst>
                <a:rect l="0" t="0" r="r" b="b"/>
                <a:pathLst>
                  <a:path w="59" h="96">
                    <a:moveTo>
                      <a:pt x="0" y="5"/>
                    </a:moveTo>
                    <a:lnTo>
                      <a:pt x="6" y="0"/>
                    </a:lnTo>
                    <a:lnTo>
                      <a:pt x="59" y="91"/>
                    </a:lnTo>
                    <a:lnTo>
                      <a:pt x="54" y="96"/>
                    </a:lnTo>
                    <a:lnTo>
                      <a:pt x="0" y="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27" name="Freeform 114"/>
              <p:cNvSpPr>
                <a:spLocks/>
              </p:cNvSpPr>
              <p:nvPr/>
            </p:nvSpPr>
            <p:spPr bwMode="auto">
              <a:xfrm>
                <a:off x="3876" y="745"/>
                <a:ext cx="71" cy="62"/>
              </a:xfrm>
              <a:custGeom>
                <a:avLst/>
                <a:gdLst>
                  <a:gd name="T0" fmla="*/ 106 w 328"/>
                  <a:gd name="T1" fmla="*/ 44 h 281"/>
                  <a:gd name="T2" fmla="*/ 33 w 328"/>
                  <a:gd name="T3" fmla="*/ 220 h 281"/>
                  <a:gd name="T4" fmla="*/ 223 w 328"/>
                  <a:gd name="T5" fmla="*/ 236 h 281"/>
                  <a:gd name="T6" fmla="*/ 296 w 328"/>
                  <a:gd name="T7" fmla="*/ 60 h 281"/>
                  <a:gd name="T8" fmla="*/ 106 w 328"/>
                  <a:gd name="T9" fmla="*/ 44 h 281"/>
                </a:gdLst>
                <a:ahLst/>
                <a:cxnLst>
                  <a:cxn ang="0">
                    <a:pos x="T0" y="T1"/>
                  </a:cxn>
                  <a:cxn ang="0">
                    <a:pos x="T2" y="T3"/>
                  </a:cxn>
                  <a:cxn ang="0">
                    <a:pos x="T4" y="T5"/>
                  </a:cxn>
                  <a:cxn ang="0">
                    <a:pos x="T6" y="T7"/>
                  </a:cxn>
                  <a:cxn ang="0">
                    <a:pos x="T8" y="T9"/>
                  </a:cxn>
                </a:cxnLst>
                <a:rect l="0" t="0" r="r" b="b"/>
                <a:pathLst>
                  <a:path w="328" h="281">
                    <a:moveTo>
                      <a:pt x="106" y="44"/>
                    </a:moveTo>
                    <a:cubicBezTo>
                      <a:pt x="33" y="88"/>
                      <a:pt x="0" y="167"/>
                      <a:pt x="33" y="220"/>
                    </a:cubicBezTo>
                    <a:cubicBezTo>
                      <a:pt x="65" y="273"/>
                      <a:pt x="150" y="281"/>
                      <a:pt x="223" y="236"/>
                    </a:cubicBezTo>
                    <a:cubicBezTo>
                      <a:pt x="295" y="192"/>
                      <a:pt x="328" y="113"/>
                      <a:pt x="296" y="60"/>
                    </a:cubicBezTo>
                    <a:cubicBezTo>
                      <a:pt x="263" y="7"/>
                      <a:pt x="178" y="0"/>
                      <a:pt x="106" y="44"/>
                    </a:cubicBezTo>
                  </a:path>
                </a:pathLst>
              </a:custGeom>
              <a:solidFill>
                <a:srgbClr val="FFFF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828" name="Group 118"/>
              <p:cNvGrpSpPr>
                <a:grpSpLocks/>
              </p:cNvGrpSpPr>
              <p:nvPr/>
            </p:nvGrpSpPr>
            <p:grpSpPr bwMode="auto">
              <a:xfrm>
                <a:off x="4003" y="652"/>
                <a:ext cx="69" cy="177"/>
                <a:chOff x="4003" y="652"/>
                <a:chExt cx="69" cy="177"/>
              </a:xfrm>
            </p:grpSpPr>
            <p:sp>
              <p:nvSpPr>
                <p:cNvPr id="5830" name="Freeform 115"/>
                <p:cNvSpPr>
                  <a:spLocks/>
                </p:cNvSpPr>
                <p:nvPr/>
              </p:nvSpPr>
              <p:spPr bwMode="auto">
                <a:xfrm>
                  <a:off x="4006" y="751"/>
                  <a:ext cx="55" cy="78"/>
                </a:xfrm>
                <a:custGeom>
                  <a:avLst/>
                  <a:gdLst>
                    <a:gd name="T0" fmla="*/ 42 w 55"/>
                    <a:gd name="T1" fmla="*/ 0 h 78"/>
                    <a:gd name="T2" fmla="*/ 31 w 55"/>
                    <a:gd name="T3" fmla="*/ 9 h 78"/>
                    <a:gd name="T4" fmla="*/ 29 w 55"/>
                    <a:gd name="T5" fmla="*/ 13 h 78"/>
                    <a:gd name="T6" fmla="*/ 26 w 55"/>
                    <a:gd name="T7" fmla="*/ 19 h 78"/>
                    <a:gd name="T8" fmla="*/ 23 w 55"/>
                    <a:gd name="T9" fmla="*/ 24 h 78"/>
                    <a:gd name="T10" fmla="*/ 21 w 55"/>
                    <a:gd name="T11" fmla="*/ 31 h 78"/>
                    <a:gd name="T12" fmla="*/ 21 w 55"/>
                    <a:gd name="T13" fmla="*/ 38 h 78"/>
                    <a:gd name="T14" fmla="*/ 21 w 55"/>
                    <a:gd name="T15" fmla="*/ 44 h 78"/>
                    <a:gd name="T16" fmla="*/ 20 w 55"/>
                    <a:gd name="T17" fmla="*/ 47 h 78"/>
                    <a:gd name="T18" fmla="*/ 20 w 55"/>
                    <a:gd name="T19" fmla="*/ 52 h 78"/>
                    <a:gd name="T20" fmla="*/ 19 w 55"/>
                    <a:gd name="T21" fmla="*/ 57 h 78"/>
                    <a:gd name="T22" fmla="*/ 18 w 55"/>
                    <a:gd name="T23" fmla="*/ 61 h 78"/>
                    <a:gd name="T24" fmla="*/ 15 w 55"/>
                    <a:gd name="T25" fmla="*/ 63 h 78"/>
                    <a:gd name="T26" fmla="*/ 13 w 55"/>
                    <a:gd name="T27" fmla="*/ 66 h 78"/>
                    <a:gd name="T28" fmla="*/ 10 w 55"/>
                    <a:gd name="T29" fmla="*/ 70 h 78"/>
                    <a:gd name="T30" fmla="*/ 0 w 55"/>
                    <a:gd name="T31" fmla="*/ 78 h 78"/>
                    <a:gd name="T32" fmla="*/ 21 w 55"/>
                    <a:gd name="T33" fmla="*/ 70 h 78"/>
                    <a:gd name="T34" fmla="*/ 26 w 55"/>
                    <a:gd name="T35" fmla="*/ 68 h 78"/>
                    <a:gd name="T36" fmla="*/ 30 w 55"/>
                    <a:gd name="T37" fmla="*/ 66 h 78"/>
                    <a:gd name="T38" fmla="*/ 33 w 55"/>
                    <a:gd name="T39" fmla="*/ 63 h 78"/>
                    <a:gd name="T40" fmla="*/ 37 w 55"/>
                    <a:gd name="T41" fmla="*/ 60 h 78"/>
                    <a:gd name="T42" fmla="*/ 39 w 55"/>
                    <a:gd name="T43" fmla="*/ 56 h 78"/>
                    <a:gd name="T44" fmla="*/ 42 w 55"/>
                    <a:gd name="T45" fmla="*/ 53 h 78"/>
                    <a:gd name="T46" fmla="*/ 44 w 55"/>
                    <a:gd name="T47" fmla="*/ 49 h 78"/>
                    <a:gd name="T48" fmla="*/ 45 w 55"/>
                    <a:gd name="T49" fmla="*/ 45 h 78"/>
                    <a:gd name="T50" fmla="*/ 46 w 55"/>
                    <a:gd name="T51" fmla="*/ 36 h 78"/>
                    <a:gd name="T52" fmla="*/ 47 w 55"/>
                    <a:gd name="T53" fmla="*/ 31 h 78"/>
                    <a:gd name="T54" fmla="*/ 49 w 55"/>
                    <a:gd name="T55" fmla="*/ 25 h 78"/>
                    <a:gd name="T56" fmla="*/ 52 w 55"/>
                    <a:gd name="T57" fmla="*/ 19 h 78"/>
                    <a:gd name="T58" fmla="*/ 55 w 55"/>
                    <a:gd name="T59" fmla="*/ 16 h 78"/>
                    <a:gd name="T60" fmla="*/ 42 w 55"/>
                    <a:gd name="T6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78">
                      <a:moveTo>
                        <a:pt x="42" y="0"/>
                      </a:moveTo>
                      <a:lnTo>
                        <a:pt x="31" y="9"/>
                      </a:lnTo>
                      <a:lnTo>
                        <a:pt x="29" y="13"/>
                      </a:lnTo>
                      <a:lnTo>
                        <a:pt x="26" y="19"/>
                      </a:lnTo>
                      <a:lnTo>
                        <a:pt x="23" y="24"/>
                      </a:lnTo>
                      <a:lnTo>
                        <a:pt x="21" y="31"/>
                      </a:lnTo>
                      <a:lnTo>
                        <a:pt x="21" y="38"/>
                      </a:lnTo>
                      <a:lnTo>
                        <a:pt x="21" y="44"/>
                      </a:lnTo>
                      <a:lnTo>
                        <a:pt x="20" y="47"/>
                      </a:lnTo>
                      <a:lnTo>
                        <a:pt x="20" y="52"/>
                      </a:lnTo>
                      <a:lnTo>
                        <a:pt x="19" y="57"/>
                      </a:lnTo>
                      <a:lnTo>
                        <a:pt x="18" y="61"/>
                      </a:lnTo>
                      <a:lnTo>
                        <a:pt x="15" y="63"/>
                      </a:lnTo>
                      <a:lnTo>
                        <a:pt x="13" y="66"/>
                      </a:lnTo>
                      <a:lnTo>
                        <a:pt x="10" y="70"/>
                      </a:lnTo>
                      <a:lnTo>
                        <a:pt x="0" y="78"/>
                      </a:lnTo>
                      <a:lnTo>
                        <a:pt x="21" y="70"/>
                      </a:lnTo>
                      <a:lnTo>
                        <a:pt x="26" y="68"/>
                      </a:lnTo>
                      <a:lnTo>
                        <a:pt x="30" y="66"/>
                      </a:lnTo>
                      <a:lnTo>
                        <a:pt x="33" y="63"/>
                      </a:lnTo>
                      <a:lnTo>
                        <a:pt x="37" y="60"/>
                      </a:lnTo>
                      <a:lnTo>
                        <a:pt x="39" y="56"/>
                      </a:lnTo>
                      <a:lnTo>
                        <a:pt x="42" y="53"/>
                      </a:lnTo>
                      <a:lnTo>
                        <a:pt x="44" y="49"/>
                      </a:lnTo>
                      <a:lnTo>
                        <a:pt x="45" y="45"/>
                      </a:lnTo>
                      <a:lnTo>
                        <a:pt x="46" y="36"/>
                      </a:lnTo>
                      <a:lnTo>
                        <a:pt x="47" y="31"/>
                      </a:lnTo>
                      <a:lnTo>
                        <a:pt x="49" y="25"/>
                      </a:lnTo>
                      <a:lnTo>
                        <a:pt x="52" y="19"/>
                      </a:lnTo>
                      <a:lnTo>
                        <a:pt x="55" y="16"/>
                      </a:lnTo>
                      <a:lnTo>
                        <a:pt x="42" y="0"/>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31" name="Freeform 116"/>
                <p:cNvSpPr>
                  <a:spLocks/>
                </p:cNvSpPr>
                <p:nvPr/>
              </p:nvSpPr>
              <p:spPr bwMode="auto">
                <a:xfrm>
                  <a:off x="4010" y="694"/>
                  <a:ext cx="62" cy="83"/>
                </a:xfrm>
                <a:custGeom>
                  <a:avLst/>
                  <a:gdLst>
                    <a:gd name="T0" fmla="*/ 62 w 62"/>
                    <a:gd name="T1" fmla="*/ 77 h 83"/>
                    <a:gd name="T2" fmla="*/ 57 w 62"/>
                    <a:gd name="T3" fmla="*/ 83 h 83"/>
                    <a:gd name="T4" fmla="*/ 0 w 62"/>
                    <a:gd name="T5" fmla="*/ 6 h 83"/>
                    <a:gd name="T6" fmla="*/ 4 w 62"/>
                    <a:gd name="T7" fmla="*/ 0 h 83"/>
                    <a:gd name="T8" fmla="*/ 62 w 62"/>
                    <a:gd name="T9" fmla="*/ 77 h 83"/>
                  </a:gdLst>
                  <a:ahLst/>
                  <a:cxnLst>
                    <a:cxn ang="0">
                      <a:pos x="T0" y="T1"/>
                    </a:cxn>
                    <a:cxn ang="0">
                      <a:pos x="T2" y="T3"/>
                    </a:cxn>
                    <a:cxn ang="0">
                      <a:pos x="T4" y="T5"/>
                    </a:cxn>
                    <a:cxn ang="0">
                      <a:pos x="T6" y="T7"/>
                    </a:cxn>
                    <a:cxn ang="0">
                      <a:pos x="T8" y="T9"/>
                    </a:cxn>
                  </a:cxnLst>
                  <a:rect l="0" t="0" r="r" b="b"/>
                  <a:pathLst>
                    <a:path w="62" h="83">
                      <a:moveTo>
                        <a:pt x="62" y="77"/>
                      </a:moveTo>
                      <a:lnTo>
                        <a:pt x="57" y="83"/>
                      </a:lnTo>
                      <a:lnTo>
                        <a:pt x="0" y="6"/>
                      </a:lnTo>
                      <a:lnTo>
                        <a:pt x="4" y="0"/>
                      </a:lnTo>
                      <a:lnTo>
                        <a:pt x="62" y="77"/>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32" name="Freeform 117"/>
                <p:cNvSpPr>
                  <a:spLocks/>
                </p:cNvSpPr>
                <p:nvPr/>
              </p:nvSpPr>
              <p:spPr bwMode="auto">
                <a:xfrm>
                  <a:off x="4003" y="652"/>
                  <a:ext cx="64" cy="59"/>
                </a:xfrm>
                <a:custGeom>
                  <a:avLst/>
                  <a:gdLst>
                    <a:gd name="T0" fmla="*/ 211 w 295"/>
                    <a:gd name="T1" fmla="*/ 214 h 268"/>
                    <a:gd name="T2" fmla="*/ 259 w 295"/>
                    <a:gd name="T3" fmla="*/ 44 h 268"/>
                    <a:gd name="T4" fmla="*/ 83 w 295"/>
                    <a:gd name="T5" fmla="*/ 54 h 268"/>
                    <a:gd name="T6" fmla="*/ 35 w 295"/>
                    <a:gd name="T7" fmla="*/ 224 h 268"/>
                    <a:gd name="T8" fmla="*/ 211 w 295"/>
                    <a:gd name="T9" fmla="*/ 214 h 268"/>
                  </a:gdLst>
                  <a:ahLst/>
                  <a:cxnLst>
                    <a:cxn ang="0">
                      <a:pos x="T0" y="T1"/>
                    </a:cxn>
                    <a:cxn ang="0">
                      <a:pos x="T2" y="T3"/>
                    </a:cxn>
                    <a:cxn ang="0">
                      <a:pos x="T4" y="T5"/>
                    </a:cxn>
                    <a:cxn ang="0">
                      <a:pos x="T6" y="T7"/>
                    </a:cxn>
                    <a:cxn ang="0">
                      <a:pos x="T8" y="T9"/>
                    </a:cxn>
                  </a:cxnLst>
                  <a:rect l="0" t="0" r="r" b="b"/>
                  <a:pathLst>
                    <a:path w="295" h="268">
                      <a:moveTo>
                        <a:pt x="211" y="214"/>
                      </a:moveTo>
                      <a:cubicBezTo>
                        <a:pt x="273" y="164"/>
                        <a:pt x="295" y="88"/>
                        <a:pt x="259" y="44"/>
                      </a:cubicBezTo>
                      <a:cubicBezTo>
                        <a:pt x="224" y="0"/>
                        <a:pt x="145" y="5"/>
                        <a:pt x="83" y="54"/>
                      </a:cubicBezTo>
                      <a:cubicBezTo>
                        <a:pt x="21" y="104"/>
                        <a:pt x="0" y="180"/>
                        <a:pt x="35" y="224"/>
                      </a:cubicBezTo>
                      <a:cubicBezTo>
                        <a:pt x="70" y="268"/>
                        <a:pt x="149" y="263"/>
                        <a:pt x="211" y="214"/>
                      </a:cubicBezTo>
                    </a:path>
                  </a:pathLst>
                </a:custGeom>
                <a:solidFill>
                  <a:srgbClr val="00336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829" name="Oval 119"/>
              <p:cNvSpPr>
                <a:spLocks noChangeArrowheads="1"/>
              </p:cNvSpPr>
              <p:nvPr/>
            </p:nvSpPr>
            <p:spPr bwMode="auto">
              <a:xfrm>
                <a:off x="3814" y="585"/>
                <a:ext cx="303" cy="273"/>
              </a:xfrm>
              <a:prstGeom prst="ellipse">
                <a:avLst/>
              </a:prstGeom>
              <a:noFill/>
              <a:ln w="16"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109" name="Rectangle 121"/>
            <p:cNvSpPr>
              <a:spLocks noChangeArrowheads="1"/>
            </p:cNvSpPr>
            <p:nvPr/>
          </p:nvSpPr>
          <p:spPr bwMode="auto">
            <a:xfrm>
              <a:off x="6426203" y="1586475"/>
              <a:ext cx="75661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Partnership</a:t>
              </a:r>
              <a:endParaRPr lang="en-US" kern="0">
                <a:solidFill>
                  <a:sysClr val="windowText" lastClr="000000"/>
                </a:solidFill>
                <a:latin typeface="Arial" pitchFamily="34" charset="0"/>
                <a:cs typeface="Arial" pitchFamily="34" charset="0"/>
              </a:endParaRPr>
            </a:p>
          </p:txBody>
        </p:sp>
        <p:sp>
          <p:nvSpPr>
            <p:cNvPr id="5110" name="Rectangle 122"/>
            <p:cNvSpPr>
              <a:spLocks noChangeArrowheads="1"/>
            </p:cNvSpPr>
            <p:nvPr/>
          </p:nvSpPr>
          <p:spPr bwMode="auto">
            <a:xfrm>
              <a:off x="6426203" y="1735700"/>
              <a:ext cx="60272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(shared risk</a:t>
              </a:r>
              <a:endParaRPr lang="en-US" kern="0">
                <a:solidFill>
                  <a:sysClr val="windowText" lastClr="000000"/>
                </a:solidFill>
                <a:latin typeface="Arial" pitchFamily="34" charset="0"/>
                <a:cs typeface="Arial" pitchFamily="34" charset="0"/>
              </a:endParaRPr>
            </a:p>
          </p:txBody>
        </p:sp>
        <p:sp>
          <p:nvSpPr>
            <p:cNvPr id="5111" name="Rectangle 123"/>
            <p:cNvSpPr>
              <a:spLocks noChangeArrowheads="1"/>
            </p:cNvSpPr>
            <p:nvPr/>
          </p:nvSpPr>
          <p:spPr bwMode="auto">
            <a:xfrm>
              <a:off x="7013576" y="1735700"/>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5112" name="Rectangle 124"/>
            <p:cNvSpPr>
              <a:spLocks noChangeArrowheads="1"/>
            </p:cNvSpPr>
            <p:nvPr/>
          </p:nvSpPr>
          <p:spPr bwMode="auto">
            <a:xfrm>
              <a:off x="7050090" y="1735700"/>
              <a:ext cx="39113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reward)</a:t>
              </a:r>
              <a:endParaRPr lang="en-US" kern="0">
                <a:solidFill>
                  <a:sysClr val="windowText" lastClr="000000"/>
                </a:solidFill>
                <a:latin typeface="Arial" pitchFamily="34" charset="0"/>
                <a:cs typeface="Arial" pitchFamily="34" charset="0"/>
              </a:endParaRPr>
            </a:p>
          </p:txBody>
        </p:sp>
        <p:sp>
          <p:nvSpPr>
            <p:cNvPr id="5113" name="Rectangle 125"/>
            <p:cNvSpPr>
              <a:spLocks noChangeArrowheads="1"/>
            </p:cNvSpPr>
            <p:nvPr/>
          </p:nvSpPr>
          <p:spPr bwMode="auto">
            <a:xfrm>
              <a:off x="6061078" y="1930963"/>
              <a:ext cx="69730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Friendship</a:t>
              </a:r>
              <a:endParaRPr lang="en-US" kern="0">
                <a:solidFill>
                  <a:sysClr val="windowText" lastClr="000000"/>
                </a:solidFill>
                <a:latin typeface="Arial" pitchFamily="34" charset="0"/>
                <a:cs typeface="Arial" pitchFamily="34" charset="0"/>
              </a:endParaRPr>
            </a:p>
          </p:txBody>
        </p:sp>
        <p:sp>
          <p:nvSpPr>
            <p:cNvPr id="5114" name="Rectangle 126"/>
            <p:cNvSpPr>
              <a:spLocks noChangeArrowheads="1"/>
            </p:cNvSpPr>
            <p:nvPr/>
          </p:nvSpPr>
          <p:spPr bwMode="auto">
            <a:xfrm>
              <a:off x="6061076" y="2080188"/>
              <a:ext cx="118622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(loyalty &amp; predictability)</a:t>
              </a:r>
              <a:endParaRPr lang="en-US" kern="0">
                <a:solidFill>
                  <a:sysClr val="windowText" lastClr="000000"/>
                </a:solidFill>
                <a:latin typeface="Arial" pitchFamily="34" charset="0"/>
                <a:cs typeface="Arial" pitchFamily="34" charset="0"/>
              </a:endParaRPr>
            </a:p>
          </p:txBody>
        </p:sp>
        <p:grpSp>
          <p:nvGrpSpPr>
            <p:cNvPr id="5115" name="Group 158"/>
            <p:cNvGrpSpPr>
              <a:grpSpLocks/>
            </p:cNvGrpSpPr>
            <p:nvPr/>
          </p:nvGrpSpPr>
          <p:grpSpPr bwMode="auto">
            <a:xfrm>
              <a:off x="5391153" y="1754748"/>
              <a:ext cx="454025" cy="419100"/>
              <a:chOff x="3396" y="1063"/>
              <a:chExt cx="286" cy="264"/>
            </a:xfrm>
          </p:grpSpPr>
          <p:sp>
            <p:nvSpPr>
              <p:cNvPr id="5792" name="Oval 127"/>
              <p:cNvSpPr>
                <a:spLocks noChangeArrowheads="1"/>
              </p:cNvSpPr>
              <p:nvPr/>
            </p:nvSpPr>
            <p:spPr bwMode="auto">
              <a:xfrm>
                <a:off x="3396" y="1063"/>
                <a:ext cx="286" cy="264"/>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793" name="Group 157"/>
              <p:cNvGrpSpPr>
                <a:grpSpLocks/>
              </p:cNvGrpSpPr>
              <p:nvPr/>
            </p:nvGrpSpPr>
            <p:grpSpPr bwMode="auto">
              <a:xfrm>
                <a:off x="3413" y="1085"/>
                <a:ext cx="256" cy="226"/>
                <a:chOff x="3413" y="1085"/>
                <a:chExt cx="256" cy="226"/>
              </a:xfrm>
            </p:grpSpPr>
            <p:sp>
              <p:nvSpPr>
                <p:cNvPr id="5794" name="Freeform 128"/>
                <p:cNvSpPr>
                  <a:spLocks/>
                </p:cNvSpPr>
                <p:nvPr/>
              </p:nvSpPr>
              <p:spPr bwMode="auto">
                <a:xfrm>
                  <a:off x="3452" y="1172"/>
                  <a:ext cx="79" cy="102"/>
                </a:xfrm>
                <a:custGeom>
                  <a:avLst/>
                  <a:gdLst>
                    <a:gd name="T0" fmla="*/ 10 w 79"/>
                    <a:gd name="T1" fmla="*/ 9 h 102"/>
                    <a:gd name="T2" fmla="*/ 9 w 79"/>
                    <a:gd name="T3" fmla="*/ 12 h 102"/>
                    <a:gd name="T4" fmla="*/ 8 w 79"/>
                    <a:gd name="T5" fmla="*/ 18 h 102"/>
                    <a:gd name="T6" fmla="*/ 6 w 79"/>
                    <a:gd name="T7" fmla="*/ 24 h 102"/>
                    <a:gd name="T8" fmla="*/ 5 w 79"/>
                    <a:gd name="T9" fmla="*/ 31 h 102"/>
                    <a:gd name="T10" fmla="*/ 3 w 79"/>
                    <a:gd name="T11" fmla="*/ 38 h 102"/>
                    <a:gd name="T12" fmla="*/ 2 w 79"/>
                    <a:gd name="T13" fmla="*/ 45 h 102"/>
                    <a:gd name="T14" fmla="*/ 1 w 79"/>
                    <a:gd name="T15" fmla="*/ 52 h 102"/>
                    <a:gd name="T16" fmla="*/ 0 w 79"/>
                    <a:gd name="T17" fmla="*/ 57 h 102"/>
                    <a:gd name="T18" fmla="*/ 0 w 79"/>
                    <a:gd name="T19" fmla="*/ 61 h 102"/>
                    <a:gd name="T20" fmla="*/ 0 w 79"/>
                    <a:gd name="T21" fmla="*/ 66 h 102"/>
                    <a:gd name="T22" fmla="*/ 2 w 79"/>
                    <a:gd name="T23" fmla="*/ 72 h 102"/>
                    <a:gd name="T24" fmla="*/ 3 w 79"/>
                    <a:gd name="T25" fmla="*/ 77 h 102"/>
                    <a:gd name="T26" fmla="*/ 5 w 79"/>
                    <a:gd name="T27" fmla="*/ 81 h 102"/>
                    <a:gd name="T28" fmla="*/ 14 w 79"/>
                    <a:gd name="T29" fmla="*/ 87 h 102"/>
                    <a:gd name="T30" fmla="*/ 16 w 79"/>
                    <a:gd name="T31" fmla="*/ 90 h 102"/>
                    <a:gd name="T32" fmla="*/ 19 w 79"/>
                    <a:gd name="T33" fmla="*/ 94 h 102"/>
                    <a:gd name="T34" fmla="*/ 24 w 79"/>
                    <a:gd name="T35" fmla="*/ 95 h 102"/>
                    <a:gd name="T36" fmla="*/ 28 w 79"/>
                    <a:gd name="T37" fmla="*/ 95 h 102"/>
                    <a:gd name="T38" fmla="*/ 31 w 79"/>
                    <a:gd name="T39" fmla="*/ 96 h 102"/>
                    <a:gd name="T40" fmla="*/ 37 w 79"/>
                    <a:gd name="T41" fmla="*/ 99 h 102"/>
                    <a:gd name="T42" fmla="*/ 41 w 79"/>
                    <a:gd name="T43" fmla="*/ 99 h 102"/>
                    <a:gd name="T44" fmla="*/ 46 w 79"/>
                    <a:gd name="T45" fmla="*/ 96 h 102"/>
                    <a:gd name="T46" fmla="*/ 48 w 79"/>
                    <a:gd name="T47" fmla="*/ 99 h 102"/>
                    <a:gd name="T48" fmla="*/ 52 w 79"/>
                    <a:gd name="T49" fmla="*/ 102 h 102"/>
                    <a:gd name="T50" fmla="*/ 58 w 79"/>
                    <a:gd name="T51" fmla="*/ 99 h 102"/>
                    <a:gd name="T52" fmla="*/ 62 w 79"/>
                    <a:gd name="T53" fmla="*/ 96 h 102"/>
                    <a:gd name="T54" fmla="*/ 67 w 79"/>
                    <a:gd name="T55" fmla="*/ 92 h 102"/>
                    <a:gd name="T56" fmla="*/ 59 w 79"/>
                    <a:gd name="T57" fmla="*/ 85 h 102"/>
                    <a:gd name="T58" fmla="*/ 59 w 79"/>
                    <a:gd name="T59" fmla="*/ 81 h 102"/>
                    <a:gd name="T60" fmla="*/ 59 w 79"/>
                    <a:gd name="T61" fmla="*/ 77 h 102"/>
                    <a:gd name="T62" fmla="*/ 59 w 79"/>
                    <a:gd name="T63" fmla="*/ 73 h 102"/>
                    <a:gd name="T64" fmla="*/ 59 w 79"/>
                    <a:gd name="T65" fmla="*/ 68 h 102"/>
                    <a:gd name="T66" fmla="*/ 59 w 79"/>
                    <a:gd name="T67" fmla="*/ 63 h 102"/>
                    <a:gd name="T68" fmla="*/ 59 w 79"/>
                    <a:gd name="T69" fmla="*/ 59 h 102"/>
                    <a:gd name="T70" fmla="*/ 60 w 79"/>
                    <a:gd name="T71" fmla="*/ 55 h 102"/>
                    <a:gd name="T72" fmla="*/ 61 w 79"/>
                    <a:gd name="T73" fmla="*/ 51 h 102"/>
                    <a:gd name="T74" fmla="*/ 65 w 79"/>
                    <a:gd name="T75" fmla="*/ 49 h 102"/>
                    <a:gd name="T76" fmla="*/ 70 w 79"/>
                    <a:gd name="T77" fmla="*/ 47 h 102"/>
                    <a:gd name="T78" fmla="*/ 74 w 79"/>
                    <a:gd name="T79" fmla="*/ 46 h 102"/>
                    <a:gd name="T80" fmla="*/ 79 w 79"/>
                    <a:gd name="T81" fmla="*/ 45 h 102"/>
                    <a:gd name="T82" fmla="*/ 77 w 79"/>
                    <a:gd name="T83" fmla="*/ 42 h 102"/>
                    <a:gd name="T84" fmla="*/ 73 w 79"/>
                    <a:gd name="T85" fmla="*/ 38 h 102"/>
                    <a:gd name="T86" fmla="*/ 70 w 79"/>
                    <a:gd name="T87" fmla="*/ 33 h 102"/>
                    <a:gd name="T88" fmla="*/ 66 w 79"/>
                    <a:gd name="T89" fmla="*/ 27 h 102"/>
                    <a:gd name="T90" fmla="*/ 64 w 79"/>
                    <a:gd name="T91" fmla="*/ 23 h 102"/>
                    <a:gd name="T92" fmla="*/ 64 w 79"/>
                    <a:gd name="T93" fmla="*/ 20 h 102"/>
                    <a:gd name="T94" fmla="*/ 64 w 79"/>
                    <a:gd name="T95" fmla="*/ 16 h 102"/>
                    <a:gd name="T96" fmla="*/ 63 w 79"/>
                    <a:gd name="T97" fmla="*/ 10 h 102"/>
                    <a:gd name="T98" fmla="*/ 61 w 79"/>
                    <a:gd name="T99" fmla="*/ 8 h 102"/>
                    <a:gd name="T100" fmla="*/ 57 w 79"/>
                    <a:gd name="T101" fmla="*/ 7 h 102"/>
                    <a:gd name="T102" fmla="*/ 52 w 79"/>
                    <a:gd name="T103" fmla="*/ 5 h 102"/>
                    <a:gd name="T104" fmla="*/ 46 w 79"/>
                    <a:gd name="T105" fmla="*/ 4 h 102"/>
                    <a:gd name="T106" fmla="*/ 39 w 79"/>
                    <a:gd name="T107" fmla="*/ 2 h 102"/>
                    <a:gd name="T108" fmla="*/ 32 w 79"/>
                    <a:gd name="T109" fmla="*/ 1 h 102"/>
                    <a:gd name="T110" fmla="*/ 25 w 79"/>
                    <a:gd name="T111" fmla="*/ 0 h 102"/>
                    <a:gd name="T112" fmla="*/ 19 w 79"/>
                    <a:gd name="T113" fmla="*/ 1 h 102"/>
                    <a:gd name="T114" fmla="*/ 14 w 79"/>
                    <a:gd name="T115" fmla="*/ 2 h 102"/>
                    <a:gd name="T116" fmla="*/ 11 w 79"/>
                    <a:gd name="T117"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02">
                      <a:moveTo>
                        <a:pt x="11" y="6"/>
                      </a:moveTo>
                      <a:lnTo>
                        <a:pt x="11" y="6"/>
                      </a:lnTo>
                      <a:lnTo>
                        <a:pt x="10" y="7"/>
                      </a:lnTo>
                      <a:lnTo>
                        <a:pt x="10" y="7"/>
                      </a:lnTo>
                      <a:lnTo>
                        <a:pt x="10" y="8"/>
                      </a:lnTo>
                      <a:lnTo>
                        <a:pt x="10" y="9"/>
                      </a:lnTo>
                      <a:lnTo>
                        <a:pt x="10" y="9"/>
                      </a:lnTo>
                      <a:lnTo>
                        <a:pt x="10" y="10"/>
                      </a:lnTo>
                      <a:lnTo>
                        <a:pt x="9" y="11"/>
                      </a:lnTo>
                      <a:lnTo>
                        <a:pt x="9" y="11"/>
                      </a:lnTo>
                      <a:lnTo>
                        <a:pt x="9" y="12"/>
                      </a:lnTo>
                      <a:lnTo>
                        <a:pt x="9" y="12"/>
                      </a:lnTo>
                      <a:lnTo>
                        <a:pt x="9" y="13"/>
                      </a:lnTo>
                      <a:lnTo>
                        <a:pt x="9" y="14"/>
                      </a:lnTo>
                      <a:lnTo>
                        <a:pt x="9" y="15"/>
                      </a:lnTo>
                      <a:lnTo>
                        <a:pt x="8" y="16"/>
                      </a:lnTo>
                      <a:lnTo>
                        <a:pt x="8" y="17"/>
                      </a:lnTo>
                      <a:lnTo>
                        <a:pt x="8" y="18"/>
                      </a:lnTo>
                      <a:lnTo>
                        <a:pt x="8" y="19"/>
                      </a:lnTo>
                      <a:lnTo>
                        <a:pt x="7" y="20"/>
                      </a:lnTo>
                      <a:lnTo>
                        <a:pt x="7" y="21"/>
                      </a:lnTo>
                      <a:lnTo>
                        <a:pt x="7" y="22"/>
                      </a:lnTo>
                      <a:lnTo>
                        <a:pt x="7" y="23"/>
                      </a:lnTo>
                      <a:lnTo>
                        <a:pt x="6" y="24"/>
                      </a:lnTo>
                      <a:lnTo>
                        <a:pt x="6" y="25"/>
                      </a:lnTo>
                      <a:lnTo>
                        <a:pt x="6" y="26"/>
                      </a:lnTo>
                      <a:lnTo>
                        <a:pt x="6" y="28"/>
                      </a:lnTo>
                      <a:lnTo>
                        <a:pt x="5" y="29"/>
                      </a:lnTo>
                      <a:lnTo>
                        <a:pt x="5" y="30"/>
                      </a:lnTo>
                      <a:lnTo>
                        <a:pt x="5" y="31"/>
                      </a:lnTo>
                      <a:lnTo>
                        <a:pt x="5" y="32"/>
                      </a:lnTo>
                      <a:lnTo>
                        <a:pt x="4" y="34"/>
                      </a:lnTo>
                      <a:lnTo>
                        <a:pt x="4" y="35"/>
                      </a:lnTo>
                      <a:lnTo>
                        <a:pt x="4" y="36"/>
                      </a:lnTo>
                      <a:lnTo>
                        <a:pt x="4" y="37"/>
                      </a:lnTo>
                      <a:lnTo>
                        <a:pt x="3" y="38"/>
                      </a:lnTo>
                      <a:lnTo>
                        <a:pt x="3" y="40"/>
                      </a:lnTo>
                      <a:lnTo>
                        <a:pt x="3" y="41"/>
                      </a:lnTo>
                      <a:lnTo>
                        <a:pt x="2" y="42"/>
                      </a:lnTo>
                      <a:lnTo>
                        <a:pt x="2" y="43"/>
                      </a:lnTo>
                      <a:lnTo>
                        <a:pt x="2" y="44"/>
                      </a:lnTo>
                      <a:lnTo>
                        <a:pt x="2" y="45"/>
                      </a:lnTo>
                      <a:lnTo>
                        <a:pt x="2" y="47"/>
                      </a:lnTo>
                      <a:lnTo>
                        <a:pt x="2" y="48"/>
                      </a:lnTo>
                      <a:lnTo>
                        <a:pt x="1" y="49"/>
                      </a:lnTo>
                      <a:lnTo>
                        <a:pt x="1" y="50"/>
                      </a:lnTo>
                      <a:lnTo>
                        <a:pt x="1" y="51"/>
                      </a:lnTo>
                      <a:lnTo>
                        <a:pt x="1" y="52"/>
                      </a:lnTo>
                      <a:lnTo>
                        <a:pt x="1" y="53"/>
                      </a:lnTo>
                      <a:lnTo>
                        <a:pt x="0" y="54"/>
                      </a:lnTo>
                      <a:lnTo>
                        <a:pt x="0" y="55"/>
                      </a:lnTo>
                      <a:lnTo>
                        <a:pt x="0" y="56"/>
                      </a:lnTo>
                      <a:lnTo>
                        <a:pt x="0" y="56"/>
                      </a:lnTo>
                      <a:lnTo>
                        <a:pt x="0" y="57"/>
                      </a:lnTo>
                      <a:lnTo>
                        <a:pt x="0" y="58"/>
                      </a:lnTo>
                      <a:lnTo>
                        <a:pt x="0" y="59"/>
                      </a:lnTo>
                      <a:lnTo>
                        <a:pt x="0" y="60"/>
                      </a:lnTo>
                      <a:lnTo>
                        <a:pt x="0" y="60"/>
                      </a:lnTo>
                      <a:lnTo>
                        <a:pt x="0" y="61"/>
                      </a:lnTo>
                      <a:lnTo>
                        <a:pt x="0" y="61"/>
                      </a:lnTo>
                      <a:lnTo>
                        <a:pt x="0" y="62"/>
                      </a:lnTo>
                      <a:lnTo>
                        <a:pt x="0" y="63"/>
                      </a:lnTo>
                      <a:lnTo>
                        <a:pt x="0" y="64"/>
                      </a:lnTo>
                      <a:lnTo>
                        <a:pt x="0" y="65"/>
                      </a:lnTo>
                      <a:lnTo>
                        <a:pt x="0" y="66"/>
                      </a:lnTo>
                      <a:lnTo>
                        <a:pt x="0" y="66"/>
                      </a:lnTo>
                      <a:lnTo>
                        <a:pt x="1" y="67"/>
                      </a:lnTo>
                      <a:lnTo>
                        <a:pt x="1" y="68"/>
                      </a:lnTo>
                      <a:lnTo>
                        <a:pt x="1" y="69"/>
                      </a:lnTo>
                      <a:lnTo>
                        <a:pt x="1" y="70"/>
                      </a:lnTo>
                      <a:lnTo>
                        <a:pt x="1" y="71"/>
                      </a:lnTo>
                      <a:lnTo>
                        <a:pt x="2" y="72"/>
                      </a:lnTo>
                      <a:lnTo>
                        <a:pt x="2" y="73"/>
                      </a:lnTo>
                      <a:lnTo>
                        <a:pt x="2" y="74"/>
                      </a:lnTo>
                      <a:lnTo>
                        <a:pt x="2" y="75"/>
                      </a:lnTo>
                      <a:lnTo>
                        <a:pt x="2" y="75"/>
                      </a:lnTo>
                      <a:lnTo>
                        <a:pt x="3" y="76"/>
                      </a:lnTo>
                      <a:lnTo>
                        <a:pt x="3" y="77"/>
                      </a:lnTo>
                      <a:lnTo>
                        <a:pt x="3" y="78"/>
                      </a:lnTo>
                      <a:lnTo>
                        <a:pt x="4" y="78"/>
                      </a:lnTo>
                      <a:lnTo>
                        <a:pt x="4" y="79"/>
                      </a:lnTo>
                      <a:lnTo>
                        <a:pt x="4" y="79"/>
                      </a:lnTo>
                      <a:lnTo>
                        <a:pt x="4" y="80"/>
                      </a:lnTo>
                      <a:lnTo>
                        <a:pt x="5" y="81"/>
                      </a:lnTo>
                      <a:lnTo>
                        <a:pt x="5" y="81"/>
                      </a:lnTo>
                      <a:lnTo>
                        <a:pt x="5" y="82"/>
                      </a:lnTo>
                      <a:lnTo>
                        <a:pt x="5" y="82"/>
                      </a:lnTo>
                      <a:lnTo>
                        <a:pt x="5" y="83"/>
                      </a:lnTo>
                      <a:lnTo>
                        <a:pt x="5" y="83"/>
                      </a:lnTo>
                      <a:lnTo>
                        <a:pt x="14" y="87"/>
                      </a:lnTo>
                      <a:lnTo>
                        <a:pt x="14" y="87"/>
                      </a:lnTo>
                      <a:lnTo>
                        <a:pt x="15" y="88"/>
                      </a:lnTo>
                      <a:lnTo>
                        <a:pt x="15" y="88"/>
                      </a:lnTo>
                      <a:lnTo>
                        <a:pt x="15" y="89"/>
                      </a:lnTo>
                      <a:lnTo>
                        <a:pt x="15" y="90"/>
                      </a:lnTo>
                      <a:lnTo>
                        <a:pt x="16" y="90"/>
                      </a:lnTo>
                      <a:lnTo>
                        <a:pt x="16" y="91"/>
                      </a:lnTo>
                      <a:lnTo>
                        <a:pt x="16" y="91"/>
                      </a:lnTo>
                      <a:lnTo>
                        <a:pt x="17" y="92"/>
                      </a:lnTo>
                      <a:lnTo>
                        <a:pt x="18" y="93"/>
                      </a:lnTo>
                      <a:lnTo>
                        <a:pt x="18" y="93"/>
                      </a:lnTo>
                      <a:lnTo>
                        <a:pt x="19" y="94"/>
                      </a:lnTo>
                      <a:lnTo>
                        <a:pt x="20" y="94"/>
                      </a:lnTo>
                      <a:lnTo>
                        <a:pt x="21" y="95"/>
                      </a:lnTo>
                      <a:lnTo>
                        <a:pt x="22" y="95"/>
                      </a:lnTo>
                      <a:lnTo>
                        <a:pt x="22" y="95"/>
                      </a:lnTo>
                      <a:lnTo>
                        <a:pt x="23" y="95"/>
                      </a:lnTo>
                      <a:lnTo>
                        <a:pt x="24" y="95"/>
                      </a:lnTo>
                      <a:lnTo>
                        <a:pt x="25" y="95"/>
                      </a:lnTo>
                      <a:lnTo>
                        <a:pt x="25" y="95"/>
                      </a:lnTo>
                      <a:lnTo>
                        <a:pt x="26" y="95"/>
                      </a:lnTo>
                      <a:lnTo>
                        <a:pt x="27" y="95"/>
                      </a:lnTo>
                      <a:lnTo>
                        <a:pt x="27" y="95"/>
                      </a:lnTo>
                      <a:lnTo>
                        <a:pt x="28" y="95"/>
                      </a:lnTo>
                      <a:lnTo>
                        <a:pt x="28" y="95"/>
                      </a:lnTo>
                      <a:lnTo>
                        <a:pt x="28" y="95"/>
                      </a:lnTo>
                      <a:lnTo>
                        <a:pt x="29" y="96"/>
                      </a:lnTo>
                      <a:lnTo>
                        <a:pt x="29" y="96"/>
                      </a:lnTo>
                      <a:lnTo>
                        <a:pt x="30" y="96"/>
                      </a:lnTo>
                      <a:lnTo>
                        <a:pt x="31" y="96"/>
                      </a:lnTo>
                      <a:lnTo>
                        <a:pt x="32" y="97"/>
                      </a:lnTo>
                      <a:lnTo>
                        <a:pt x="33" y="97"/>
                      </a:lnTo>
                      <a:lnTo>
                        <a:pt x="33" y="98"/>
                      </a:lnTo>
                      <a:lnTo>
                        <a:pt x="35" y="98"/>
                      </a:lnTo>
                      <a:lnTo>
                        <a:pt x="36" y="98"/>
                      </a:lnTo>
                      <a:lnTo>
                        <a:pt x="37" y="99"/>
                      </a:lnTo>
                      <a:lnTo>
                        <a:pt x="37" y="99"/>
                      </a:lnTo>
                      <a:lnTo>
                        <a:pt x="38" y="99"/>
                      </a:lnTo>
                      <a:lnTo>
                        <a:pt x="39" y="100"/>
                      </a:lnTo>
                      <a:lnTo>
                        <a:pt x="40" y="100"/>
                      </a:lnTo>
                      <a:lnTo>
                        <a:pt x="40" y="100"/>
                      </a:lnTo>
                      <a:lnTo>
                        <a:pt x="41" y="99"/>
                      </a:lnTo>
                      <a:lnTo>
                        <a:pt x="42" y="99"/>
                      </a:lnTo>
                      <a:lnTo>
                        <a:pt x="43" y="98"/>
                      </a:lnTo>
                      <a:lnTo>
                        <a:pt x="44" y="98"/>
                      </a:lnTo>
                      <a:lnTo>
                        <a:pt x="45" y="97"/>
                      </a:lnTo>
                      <a:lnTo>
                        <a:pt x="46" y="97"/>
                      </a:lnTo>
                      <a:lnTo>
                        <a:pt x="46" y="96"/>
                      </a:lnTo>
                      <a:lnTo>
                        <a:pt x="46" y="96"/>
                      </a:lnTo>
                      <a:lnTo>
                        <a:pt x="46" y="97"/>
                      </a:lnTo>
                      <a:lnTo>
                        <a:pt x="47" y="97"/>
                      </a:lnTo>
                      <a:lnTo>
                        <a:pt x="47" y="98"/>
                      </a:lnTo>
                      <a:lnTo>
                        <a:pt x="47" y="98"/>
                      </a:lnTo>
                      <a:lnTo>
                        <a:pt x="48" y="99"/>
                      </a:lnTo>
                      <a:lnTo>
                        <a:pt x="48" y="100"/>
                      </a:lnTo>
                      <a:lnTo>
                        <a:pt x="49" y="101"/>
                      </a:lnTo>
                      <a:lnTo>
                        <a:pt x="50" y="102"/>
                      </a:lnTo>
                      <a:lnTo>
                        <a:pt x="51" y="102"/>
                      </a:lnTo>
                      <a:lnTo>
                        <a:pt x="51" y="102"/>
                      </a:lnTo>
                      <a:lnTo>
                        <a:pt x="52" y="102"/>
                      </a:lnTo>
                      <a:lnTo>
                        <a:pt x="53" y="102"/>
                      </a:lnTo>
                      <a:lnTo>
                        <a:pt x="54" y="102"/>
                      </a:lnTo>
                      <a:lnTo>
                        <a:pt x="55" y="101"/>
                      </a:lnTo>
                      <a:lnTo>
                        <a:pt x="56" y="100"/>
                      </a:lnTo>
                      <a:lnTo>
                        <a:pt x="57" y="100"/>
                      </a:lnTo>
                      <a:lnTo>
                        <a:pt x="58" y="99"/>
                      </a:lnTo>
                      <a:lnTo>
                        <a:pt x="58" y="99"/>
                      </a:lnTo>
                      <a:lnTo>
                        <a:pt x="59" y="98"/>
                      </a:lnTo>
                      <a:lnTo>
                        <a:pt x="60" y="98"/>
                      </a:lnTo>
                      <a:lnTo>
                        <a:pt x="60" y="97"/>
                      </a:lnTo>
                      <a:lnTo>
                        <a:pt x="61" y="97"/>
                      </a:lnTo>
                      <a:lnTo>
                        <a:pt x="62" y="96"/>
                      </a:lnTo>
                      <a:lnTo>
                        <a:pt x="62" y="96"/>
                      </a:lnTo>
                      <a:lnTo>
                        <a:pt x="64" y="95"/>
                      </a:lnTo>
                      <a:lnTo>
                        <a:pt x="65" y="94"/>
                      </a:lnTo>
                      <a:lnTo>
                        <a:pt x="66" y="93"/>
                      </a:lnTo>
                      <a:lnTo>
                        <a:pt x="67" y="93"/>
                      </a:lnTo>
                      <a:lnTo>
                        <a:pt x="67" y="92"/>
                      </a:lnTo>
                      <a:lnTo>
                        <a:pt x="68" y="92"/>
                      </a:lnTo>
                      <a:lnTo>
                        <a:pt x="68" y="91"/>
                      </a:lnTo>
                      <a:lnTo>
                        <a:pt x="68" y="91"/>
                      </a:lnTo>
                      <a:lnTo>
                        <a:pt x="59" y="86"/>
                      </a:lnTo>
                      <a:lnTo>
                        <a:pt x="59" y="86"/>
                      </a:lnTo>
                      <a:lnTo>
                        <a:pt x="59" y="85"/>
                      </a:lnTo>
                      <a:lnTo>
                        <a:pt x="59" y="85"/>
                      </a:lnTo>
                      <a:lnTo>
                        <a:pt x="59" y="85"/>
                      </a:lnTo>
                      <a:lnTo>
                        <a:pt x="59" y="84"/>
                      </a:lnTo>
                      <a:lnTo>
                        <a:pt x="59" y="83"/>
                      </a:lnTo>
                      <a:lnTo>
                        <a:pt x="59" y="82"/>
                      </a:lnTo>
                      <a:lnTo>
                        <a:pt x="59" y="81"/>
                      </a:lnTo>
                      <a:lnTo>
                        <a:pt x="59" y="80"/>
                      </a:lnTo>
                      <a:lnTo>
                        <a:pt x="59" y="79"/>
                      </a:lnTo>
                      <a:lnTo>
                        <a:pt x="59" y="79"/>
                      </a:lnTo>
                      <a:lnTo>
                        <a:pt x="59" y="78"/>
                      </a:lnTo>
                      <a:lnTo>
                        <a:pt x="59" y="78"/>
                      </a:lnTo>
                      <a:lnTo>
                        <a:pt x="59" y="77"/>
                      </a:lnTo>
                      <a:lnTo>
                        <a:pt x="59" y="76"/>
                      </a:lnTo>
                      <a:lnTo>
                        <a:pt x="59" y="76"/>
                      </a:lnTo>
                      <a:lnTo>
                        <a:pt x="59" y="75"/>
                      </a:lnTo>
                      <a:lnTo>
                        <a:pt x="59" y="74"/>
                      </a:lnTo>
                      <a:lnTo>
                        <a:pt x="59" y="73"/>
                      </a:lnTo>
                      <a:lnTo>
                        <a:pt x="59" y="73"/>
                      </a:lnTo>
                      <a:lnTo>
                        <a:pt x="59" y="72"/>
                      </a:lnTo>
                      <a:lnTo>
                        <a:pt x="59" y="71"/>
                      </a:lnTo>
                      <a:lnTo>
                        <a:pt x="59" y="70"/>
                      </a:lnTo>
                      <a:lnTo>
                        <a:pt x="59" y="70"/>
                      </a:lnTo>
                      <a:lnTo>
                        <a:pt x="59" y="69"/>
                      </a:lnTo>
                      <a:lnTo>
                        <a:pt x="59" y="68"/>
                      </a:lnTo>
                      <a:lnTo>
                        <a:pt x="59" y="67"/>
                      </a:lnTo>
                      <a:lnTo>
                        <a:pt x="59" y="66"/>
                      </a:lnTo>
                      <a:lnTo>
                        <a:pt x="59" y="66"/>
                      </a:lnTo>
                      <a:lnTo>
                        <a:pt x="59" y="65"/>
                      </a:lnTo>
                      <a:lnTo>
                        <a:pt x="59" y="64"/>
                      </a:lnTo>
                      <a:lnTo>
                        <a:pt x="59" y="63"/>
                      </a:lnTo>
                      <a:lnTo>
                        <a:pt x="59" y="62"/>
                      </a:lnTo>
                      <a:lnTo>
                        <a:pt x="59" y="62"/>
                      </a:lnTo>
                      <a:lnTo>
                        <a:pt x="59" y="61"/>
                      </a:lnTo>
                      <a:lnTo>
                        <a:pt x="59" y="60"/>
                      </a:lnTo>
                      <a:lnTo>
                        <a:pt x="59" y="60"/>
                      </a:lnTo>
                      <a:lnTo>
                        <a:pt x="59" y="59"/>
                      </a:lnTo>
                      <a:lnTo>
                        <a:pt x="59" y="58"/>
                      </a:lnTo>
                      <a:lnTo>
                        <a:pt x="60" y="58"/>
                      </a:lnTo>
                      <a:lnTo>
                        <a:pt x="60" y="57"/>
                      </a:lnTo>
                      <a:lnTo>
                        <a:pt x="60" y="56"/>
                      </a:lnTo>
                      <a:lnTo>
                        <a:pt x="60" y="56"/>
                      </a:lnTo>
                      <a:lnTo>
                        <a:pt x="60" y="55"/>
                      </a:lnTo>
                      <a:lnTo>
                        <a:pt x="60" y="54"/>
                      </a:lnTo>
                      <a:lnTo>
                        <a:pt x="60" y="53"/>
                      </a:lnTo>
                      <a:lnTo>
                        <a:pt x="60" y="52"/>
                      </a:lnTo>
                      <a:lnTo>
                        <a:pt x="61" y="52"/>
                      </a:lnTo>
                      <a:lnTo>
                        <a:pt x="61" y="51"/>
                      </a:lnTo>
                      <a:lnTo>
                        <a:pt x="61" y="51"/>
                      </a:lnTo>
                      <a:lnTo>
                        <a:pt x="62" y="50"/>
                      </a:lnTo>
                      <a:lnTo>
                        <a:pt x="63" y="50"/>
                      </a:lnTo>
                      <a:lnTo>
                        <a:pt x="63" y="50"/>
                      </a:lnTo>
                      <a:lnTo>
                        <a:pt x="64" y="49"/>
                      </a:lnTo>
                      <a:lnTo>
                        <a:pt x="64" y="49"/>
                      </a:lnTo>
                      <a:lnTo>
                        <a:pt x="65" y="49"/>
                      </a:lnTo>
                      <a:lnTo>
                        <a:pt x="66" y="49"/>
                      </a:lnTo>
                      <a:lnTo>
                        <a:pt x="67" y="48"/>
                      </a:lnTo>
                      <a:lnTo>
                        <a:pt x="67" y="48"/>
                      </a:lnTo>
                      <a:lnTo>
                        <a:pt x="68" y="48"/>
                      </a:lnTo>
                      <a:lnTo>
                        <a:pt x="69" y="48"/>
                      </a:lnTo>
                      <a:lnTo>
                        <a:pt x="70" y="47"/>
                      </a:lnTo>
                      <a:lnTo>
                        <a:pt x="71" y="47"/>
                      </a:lnTo>
                      <a:lnTo>
                        <a:pt x="71" y="47"/>
                      </a:lnTo>
                      <a:lnTo>
                        <a:pt x="72" y="47"/>
                      </a:lnTo>
                      <a:lnTo>
                        <a:pt x="73" y="47"/>
                      </a:lnTo>
                      <a:lnTo>
                        <a:pt x="73" y="46"/>
                      </a:lnTo>
                      <a:lnTo>
                        <a:pt x="74" y="46"/>
                      </a:lnTo>
                      <a:lnTo>
                        <a:pt x="75" y="46"/>
                      </a:lnTo>
                      <a:lnTo>
                        <a:pt x="76" y="46"/>
                      </a:lnTo>
                      <a:lnTo>
                        <a:pt x="76" y="46"/>
                      </a:lnTo>
                      <a:lnTo>
                        <a:pt x="77" y="46"/>
                      </a:lnTo>
                      <a:lnTo>
                        <a:pt x="78" y="45"/>
                      </a:lnTo>
                      <a:lnTo>
                        <a:pt x="79" y="45"/>
                      </a:lnTo>
                      <a:lnTo>
                        <a:pt x="79" y="45"/>
                      </a:lnTo>
                      <a:lnTo>
                        <a:pt x="79" y="45"/>
                      </a:lnTo>
                      <a:lnTo>
                        <a:pt x="79" y="45"/>
                      </a:lnTo>
                      <a:lnTo>
                        <a:pt x="79" y="44"/>
                      </a:lnTo>
                      <a:lnTo>
                        <a:pt x="78" y="44"/>
                      </a:lnTo>
                      <a:lnTo>
                        <a:pt x="77" y="42"/>
                      </a:lnTo>
                      <a:lnTo>
                        <a:pt x="77" y="42"/>
                      </a:lnTo>
                      <a:lnTo>
                        <a:pt x="76" y="41"/>
                      </a:lnTo>
                      <a:lnTo>
                        <a:pt x="75" y="40"/>
                      </a:lnTo>
                      <a:lnTo>
                        <a:pt x="75" y="40"/>
                      </a:lnTo>
                      <a:lnTo>
                        <a:pt x="74" y="39"/>
                      </a:lnTo>
                      <a:lnTo>
                        <a:pt x="73" y="38"/>
                      </a:lnTo>
                      <a:lnTo>
                        <a:pt x="73" y="37"/>
                      </a:lnTo>
                      <a:lnTo>
                        <a:pt x="72" y="36"/>
                      </a:lnTo>
                      <a:lnTo>
                        <a:pt x="72" y="36"/>
                      </a:lnTo>
                      <a:lnTo>
                        <a:pt x="71" y="34"/>
                      </a:lnTo>
                      <a:lnTo>
                        <a:pt x="70" y="34"/>
                      </a:lnTo>
                      <a:lnTo>
                        <a:pt x="70" y="33"/>
                      </a:lnTo>
                      <a:lnTo>
                        <a:pt x="69" y="32"/>
                      </a:lnTo>
                      <a:lnTo>
                        <a:pt x="68" y="31"/>
                      </a:lnTo>
                      <a:lnTo>
                        <a:pt x="68" y="30"/>
                      </a:lnTo>
                      <a:lnTo>
                        <a:pt x="67" y="29"/>
                      </a:lnTo>
                      <a:lnTo>
                        <a:pt x="67" y="28"/>
                      </a:lnTo>
                      <a:lnTo>
                        <a:pt x="66" y="27"/>
                      </a:lnTo>
                      <a:lnTo>
                        <a:pt x="66" y="27"/>
                      </a:lnTo>
                      <a:lnTo>
                        <a:pt x="65" y="26"/>
                      </a:lnTo>
                      <a:lnTo>
                        <a:pt x="65" y="25"/>
                      </a:lnTo>
                      <a:lnTo>
                        <a:pt x="65" y="24"/>
                      </a:lnTo>
                      <a:lnTo>
                        <a:pt x="64" y="24"/>
                      </a:lnTo>
                      <a:lnTo>
                        <a:pt x="64" y="23"/>
                      </a:lnTo>
                      <a:lnTo>
                        <a:pt x="64" y="23"/>
                      </a:lnTo>
                      <a:lnTo>
                        <a:pt x="64" y="22"/>
                      </a:lnTo>
                      <a:lnTo>
                        <a:pt x="64" y="21"/>
                      </a:lnTo>
                      <a:lnTo>
                        <a:pt x="64" y="21"/>
                      </a:lnTo>
                      <a:lnTo>
                        <a:pt x="64" y="20"/>
                      </a:lnTo>
                      <a:lnTo>
                        <a:pt x="64" y="20"/>
                      </a:lnTo>
                      <a:lnTo>
                        <a:pt x="64" y="19"/>
                      </a:lnTo>
                      <a:lnTo>
                        <a:pt x="64" y="18"/>
                      </a:lnTo>
                      <a:lnTo>
                        <a:pt x="64" y="18"/>
                      </a:lnTo>
                      <a:lnTo>
                        <a:pt x="64" y="17"/>
                      </a:lnTo>
                      <a:lnTo>
                        <a:pt x="64" y="16"/>
                      </a:lnTo>
                      <a:lnTo>
                        <a:pt x="64" y="16"/>
                      </a:lnTo>
                      <a:lnTo>
                        <a:pt x="63" y="15"/>
                      </a:lnTo>
                      <a:lnTo>
                        <a:pt x="63" y="14"/>
                      </a:lnTo>
                      <a:lnTo>
                        <a:pt x="63" y="12"/>
                      </a:lnTo>
                      <a:lnTo>
                        <a:pt x="63" y="11"/>
                      </a:lnTo>
                      <a:lnTo>
                        <a:pt x="63" y="10"/>
                      </a:lnTo>
                      <a:lnTo>
                        <a:pt x="63" y="10"/>
                      </a:lnTo>
                      <a:lnTo>
                        <a:pt x="63" y="9"/>
                      </a:lnTo>
                      <a:lnTo>
                        <a:pt x="63" y="9"/>
                      </a:lnTo>
                      <a:lnTo>
                        <a:pt x="63" y="8"/>
                      </a:lnTo>
                      <a:lnTo>
                        <a:pt x="62" y="8"/>
                      </a:lnTo>
                      <a:lnTo>
                        <a:pt x="62" y="8"/>
                      </a:lnTo>
                      <a:lnTo>
                        <a:pt x="61" y="8"/>
                      </a:lnTo>
                      <a:lnTo>
                        <a:pt x="61" y="7"/>
                      </a:lnTo>
                      <a:lnTo>
                        <a:pt x="60" y="7"/>
                      </a:lnTo>
                      <a:lnTo>
                        <a:pt x="59" y="7"/>
                      </a:lnTo>
                      <a:lnTo>
                        <a:pt x="59" y="7"/>
                      </a:lnTo>
                      <a:lnTo>
                        <a:pt x="58" y="7"/>
                      </a:lnTo>
                      <a:lnTo>
                        <a:pt x="57" y="7"/>
                      </a:lnTo>
                      <a:lnTo>
                        <a:pt x="57" y="6"/>
                      </a:lnTo>
                      <a:lnTo>
                        <a:pt x="56" y="6"/>
                      </a:lnTo>
                      <a:lnTo>
                        <a:pt x="55" y="6"/>
                      </a:lnTo>
                      <a:lnTo>
                        <a:pt x="54" y="6"/>
                      </a:lnTo>
                      <a:lnTo>
                        <a:pt x="53" y="5"/>
                      </a:lnTo>
                      <a:lnTo>
                        <a:pt x="52" y="5"/>
                      </a:lnTo>
                      <a:lnTo>
                        <a:pt x="51" y="5"/>
                      </a:lnTo>
                      <a:lnTo>
                        <a:pt x="50" y="5"/>
                      </a:lnTo>
                      <a:lnTo>
                        <a:pt x="49" y="5"/>
                      </a:lnTo>
                      <a:lnTo>
                        <a:pt x="48" y="4"/>
                      </a:lnTo>
                      <a:lnTo>
                        <a:pt x="47" y="4"/>
                      </a:lnTo>
                      <a:lnTo>
                        <a:pt x="46" y="4"/>
                      </a:lnTo>
                      <a:lnTo>
                        <a:pt x="45" y="3"/>
                      </a:lnTo>
                      <a:lnTo>
                        <a:pt x="44" y="3"/>
                      </a:lnTo>
                      <a:lnTo>
                        <a:pt x="42" y="3"/>
                      </a:lnTo>
                      <a:lnTo>
                        <a:pt x="41" y="3"/>
                      </a:lnTo>
                      <a:lnTo>
                        <a:pt x="40" y="3"/>
                      </a:lnTo>
                      <a:lnTo>
                        <a:pt x="39" y="2"/>
                      </a:lnTo>
                      <a:lnTo>
                        <a:pt x="38" y="2"/>
                      </a:lnTo>
                      <a:lnTo>
                        <a:pt x="37" y="2"/>
                      </a:lnTo>
                      <a:lnTo>
                        <a:pt x="36" y="2"/>
                      </a:lnTo>
                      <a:lnTo>
                        <a:pt x="34" y="1"/>
                      </a:lnTo>
                      <a:lnTo>
                        <a:pt x="33" y="1"/>
                      </a:lnTo>
                      <a:lnTo>
                        <a:pt x="32" y="1"/>
                      </a:lnTo>
                      <a:lnTo>
                        <a:pt x="31" y="1"/>
                      </a:lnTo>
                      <a:lnTo>
                        <a:pt x="29" y="1"/>
                      </a:lnTo>
                      <a:lnTo>
                        <a:pt x="28" y="1"/>
                      </a:lnTo>
                      <a:lnTo>
                        <a:pt x="27" y="1"/>
                      </a:lnTo>
                      <a:lnTo>
                        <a:pt x="26" y="0"/>
                      </a:lnTo>
                      <a:lnTo>
                        <a:pt x="25" y="0"/>
                      </a:lnTo>
                      <a:lnTo>
                        <a:pt x="24" y="0"/>
                      </a:lnTo>
                      <a:lnTo>
                        <a:pt x="23" y="0"/>
                      </a:lnTo>
                      <a:lnTo>
                        <a:pt x="22" y="0"/>
                      </a:lnTo>
                      <a:lnTo>
                        <a:pt x="21" y="1"/>
                      </a:lnTo>
                      <a:lnTo>
                        <a:pt x="20" y="1"/>
                      </a:lnTo>
                      <a:lnTo>
                        <a:pt x="19" y="1"/>
                      </a:lnTo>
                      <a:lnTo>
                        <a:pt x="18" y="1"/>
                      </a:lnTo>
                      <a:lnTo>
                        <a:pt x="17" y="1"/>
                      </a:lnTo>
                      <a:lnTo>
                        <a:pt x="17" y="1"/>
                      </a:lnTo>
                      <a:lnTo>
                        <a:pt x="16" y="1"/>
                      </a:lnTo>
                      <a:lnTo>
                        <a:pt x="15" y="2"/>
                      </a:lnTo>
                      <a:lnTo>
                        <a:pt x="14" y="2"/>
                      </a:lnTo>
                      <a:lnTo>
                        <a:pt x="14" y="3"/>
                      </a:lnTo>
                      <a:lnTo>
                        <a:pt x="13" y="3"/>
                      </a:lnTo>
                      <a:lnTo>
                        <a:pt x="12" y="4"/>
                      </a:lnTo>
                      <a:lnTo>
                        <a:pt x="11" y="5"/>
                      </a:lnTo>
                      <a:lnTo>
                        <a:pt x="11" y="5"/>
                      </a:lnTo>
                      <a:lnTo>
                        <a:pt x="11" y="6"/>
                      </a:lnTo>
                      <a:lnTo>
                        <a:pt x="11" y="6"/>
                      </a:lnTo>
                      <a:close/>
                    </a:path>
                  </a:pathLst>
                </a:custGeom>
                <a:solidFill>
                  <a:srgbClr val="F79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95" name="Freeform 129"/>
                <p:cNvSpPr>
                  <a:spLocks/>
                </p:cNvSpPr>
                <p:nvPr/>
              </p:nvSpPr>
              <p:spPr bwMode="auto">
                <a:xfrm>
                  <a:off x="3510" y="1205"/>
                  <a:ext cx="119" cy="64"/>
                </a:xfrm>
                <a:custGeom>
                  <a:avLst/>
                  <a:gdLst>
                    <a:gd name="T0" fmla="*/ 9 w 119"/>
                    <a:gd name="T1" fmla="*/ 15 h 64"/>
                    <a:gd name="T2" fmla="*/ 14 w 119"/>
                    <a:gd name="T3" fmla="*/ 13 h 64"/>
                    <a:gd name="T4" fmla="*/ 18 w 119"/>
                    <a:gd name="T5" fmla="*/ 11 h 64"/>
                    <a:gd name="T6" fmla="*/ 24 w 119"/>
                    <a:gd name="T7" fmla="*/ 9 h 64"/>
                    <a:gd name="T8" fmla="*/ 30 w 119"/>
                    <a:gd name="T9" fmla="*/ 7 h 64"/>
                    <a:gd name="T10" fmla="*/ 36 w 119"/>
                    <a:gd name="T11" fmla="*/ 5 h 64"/>
                    <a:gd name="T12" fmla="*/ 42 w 119"/>
                    <a:gd name="T13" fmla="*/ 3 h 64"/>
                    <a:gd name="T14" fmla="*/ 47 w 119"/>
                    <a:gd name="T15" fmla="*/ 2 h 64"/>
                    <a:gd name="T16" fmla="*/ 52 w 119"/>
                    <a:gd name="T17" fmla="*/ 0 h 64"/>
                    <a:gd name="T18" fmla="*/ 58 w 119"/>
                    <a:gd name="T19" fmla="*/ 2 h 64"/>
                    <a:gd name="T20" fmla="*/ 64 w 119"/>
                    <a:gd name="T21" fmla="*/ 4 h 64"/>
                    <a:gd name="T22" fmla="*/ 66 w 119"/>
                    <a:gd name="T23" fmla="*/ 11 h 64"/>
                    <a:gd name="T24" fmla="*/ 71 w 119"/>
                    <a:gd name="T25" fmla="*/ 11 h 64"/>
                    <a:gd name="T26" fmla="*/ 77 w 119"/>
                    <a:gd name="T27" fmla="*/ 11 h 64"/>
                    <a:gd name="T28" fmla="*/ 80 w 119"/>
                    <a:gd name="T29" fmla="*/ 10 h 64"/>
                    <a:gd name="T30" fmla="*/ 85 w 119"/>
                    <a:gd name="T31" fmla="*/ 10 h 64"/>
                    <a:gd name="T32" fmla="*/ 89 w 119"/>
                    <a:gd name="T33" fmla="*/ 10 h 64"/>
                    <a:gd name="T34" fmla="*/ 95 w 119"/>
                    <a:gd name="T35" fmla="*/ 10 h 64"/>
                    <a:gd name="T36" fmla="*/ 100 w 119"/>
                    <a:gd name="T37" fmla="*/ 9 h 64"/>
                    <a:gd name="T38" fmla="*/ 105 w 119"/>
                    <a:gd name="T39" fmla="*/ 5 h 64"/>
                    <a:gd name="T40" fmla="*/ 107 w 119"/>
                    <a:gd name="T41" fmla="*/ 1 h 64"/>
                    <a:gd name="T42" fmla="*/ 112 w 119"/>
                    <a:gd name="T43" fmla="*/ 3 h 64"/>
                    <a:gd name="T44" fmla="*/ 118 w 119"/>
                    <a:gd name="T45" fmla="*/ 7 h 64"/>
                    <a:gd name="T46" fmla="*/ 118 w 119"/>
                    <a:gd name="T47" fmla="*/ 11 h 64"/>
                    <a:gd name="T48" fmla="*/ 113 w 119"/>
                    <a:gd name="T49" fmla="*/ 15 h 64"/>
                    <a:gd name="T50" fmla="*/ 110 w 119"/>
                    <a:gd name="T51" fmla="*/ 18 h 64"/>
                    <a:gd name="T52" fmla="*/ 114 w 119"/>
                    <a:gd name="T53" fmla="*/ 23 h 64"/>
                    <a:gd name="T54" fmla="*/ 116 w 119"/>
                    <a:gd name="T55" fmla="*/ 29 h 64"/>
                    <a:gd name="T56" fmla="*/ 114 w 119"/>
                    <a:gd name="T57" fmla="*/ 33 h 64"/>
                    <a:gd name="T58" fmla="*/ 109 w 119"/>
                    <a:gd name="T59" fmla="*/ 35 h 64"/>
                    <a:gd name="T60" fmla="*/ 109 w 119"/>
                    <a:gd name="T61" fmla="*/ 37 h 64"/>
                    <a:gd name="T62" fmla="*/ 111 w 119"/>
                    <a:gd name="T63" fmla="*/ 41 h 64"/>
                    <a:gd name="T64" fmla="*/ 111 w 119"/>
                    <a:gd name="T65" fmla="*/ 46 h 64"/>
                    <a:gd name="T66" fmla="*/ 109 w 119"/>
                    <a:gd name="T67" fmla="*/ 48 h 64"/>
                    <a:gd name="T68" fmla="*/ 109 w 119"/>
                    <a:gd name="T69" fmla="*/ 50 h 64"/>
                    <a:gd name="T70" fmla="*/ 110 w 119"/>
                    <a:gd name="T71" fmla="*/ 54 h 64"/>
                    <a:gd name="T72" fmla="*/ 110 w 119"/>
                    <a:gd name="T73" fmla="*/ 59 h 64"/>
                    <a:gd name="T74" fmla="*/ 105 w 119"/>
                    <a:gd name="T75" fmla="*/ 63 h 64"/>
                    <a:gd name="T76" fmla="*/ 101 w 119"/>
                    <a:gd name="T77" fmla="*/ 64 h 64"/>
                    <a:gd name="T78" fmla="*/ 97 w 119"/>
                    <a:gd name="T79" fmla="*/ 64 h 64"/>
                    <a:gd name="T80" fmla="*/ 91 w 119"/>
                    <a:gd name="T81" fmla="*/ 64 h 64"/>
                    <a:gd name="T82" fmla="*/ 84 w 119"/>
                    <a:gd name="T83" fmla="*/ 64 h 64"/>
                    <a:gd name="T84" fmla="*/ 77 w 119"/>
                    <a:gd name="T85" fmla="*/ 64 h 64"/>
                    <a:gd name="T86" fmla="*/ 71 w 119"/>
                    <a:gd name="T87" fmla="*/ 64 h 64"/>
                    <a:gd name="T88" fmla="*/ 65 w 119"/>
                    <a:gd name="T89" fmla="*/ 64 h 64"/>
                    <a:gd name="T90" fmla="*/ 59 w 119"/>
                    <a:gd name="T91" fmla="*/ 64 h 64"/>
                    <a:gd name="T92" fmla="*/ 54 w 119"/>
                    <a:gd name="T93" fmla="*/ 64 h 64"/>
                    <a:gd name="T94" fmla="*/ 49 w 119"/>
                    <a:gd name="T95" fmla="*/ 64 h 64"/>
                    <a:gd name="T96" fmla="*/ 45 w 119"/>
                    <a:gd name="T97" fmla="*/ 64 h 64"/>
                    <a:gd name="T98" fmla="*/ 2 w 119"/>
                    <a:gd name="T99" fmla="*/ 54 h 64"/>
                    <a:gd name="T100" fmla="*/ 1 w 119"/>
                    <a:gd name="T101" fmla="*/ 51 h 64"/>
                    <a:gd name="T102" fmla="*/ 1 w 119"/>
                    <a:gd name="T103" fmla="*/ 47 h 64"/>
                    <a:gd name="T104" fmla="*/ 0 w 119"/>
                    <a:gd name="T105" fmla="*/ 43 h 64"/>
                    <a:gd name="T106" fmla="*/ 0 w 119"/>
                    <a:gd name="T107" fmla="*/ 40 h 64"/>
                    <a:gd name="T108" fmla="*/ 0 w 119"/>
                    <a:gd name="T109" fmla="*/ 36 h 64"/>
                    <a:gd name="T110" fmla="*/ 0 w 119"/>
                    <a:gd name="T111" fmla="*/ 32 h 64"/>
                    <a:gd name="T112" fmla="*/ 1 w 119"/>
                    <a:gd name="T113" fmla="*/ 27 h 64"/>
                    <a:gd name="T114" fmla="*/ 2 w 119"/>
                    <a:gd name="T115" fmla="*/ 22 h 64"/>
                    <a:gd name="T116" fmla="*/ 3 w 119"/>
                    <a:gd name="T117" fmla="*/ 1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64">
                      <a:moveTo>
                        <a:pt x="7" y="16"/>
                      </a:moveTo>
                      <a:lnTo>
                        <a:pt x="7" y="16"/>
                      </a:lnTo>
                      <a:lnTo>
                        <a:pt x="7" y="16"/>
                      </a:lnTo>
                      <a:lnTo>
                        <a:pt x="8" y="16"/>
                      </a:lnTo>
                      <a:lnTo>
                        <a:pt x="8" y="15"/>
                      </a:lnTo>
                      <a:lnTo>
                        <a:pt x="9" y="15"/>
                      </a:lnTo>
                      <a:lnTo>
                        <a:pt x="10" y="15"/>
                      </a:lnTo>
                      <a:lnTo>
                        <a:pt x="11" y="14"/>
                      </a:lnTo>
                      <a:lnTo>
                        <a:pt x="12" y="14"/>
                      </a:lnTo>
                      <a:lnTo>
                        <a:pt x="12" y="14"/>
                      </a:lnTo>
                      <a:lnTo>
                        <a:pt x="13" y="14"/>
                      </a:lnTo>
                      <a:lnTo>
                        <a:pt x="14" y="13"/>
                      </a:lnTo>
                      <a:lnTo>
                        <a:pt x="14" y="13"/>
                      </a:lnTo>
                      <a:lnTo>
                        <a:pt x="15" y="13"/>
                      </a:lnTo>
                      <a:lnTo>
                        <a:pt x="16" y="13"/>
                      </a:lnTo>
                      <a:lnTo>
                        <a:pt x="17" y="12"/>
                      </a:lnTo>
                      <a:lnTo>
                        <a:pt x="18" y="12"/>
                      </a:lnTo>
                      <a:lnTo>
                        <a:pt x="18" y="11"/>
                      </a:lnTo>
                      <a:lnTo>
                        <a:pt x="20" y="11"/>
                      </a:lnTo>
                      <a:lnTo>
                        <a:pt x="21" y="11"/>
                      </a:lnTo>
                      <a:lnTo>
                        <a:pt x="21" y="10"/>
                      </a:lnTo>
                      <a:lnTo>
                        <a:pt x="22" y="10"/>
                      </a:lnTo>
                      <a:lnTo>
                        <a:pt x="23" y="10"/>
                      </a:lnTo>
                      <a:lnTo>
                        <a:pt x="24" y="9"/>
                      </a:lnTo>
                      <a:lnTo>
                        <a:pt x="25" y="9"/>
                      </a:lnTo>
                      <a:lnTo>
                        <a:pt x="26" y="9"/>
                      </a:lnTo>
                      <a:lnTo>
                        <a:pt x="27" y="8"/>
                      </a:lnTo>
                      <a:lnTo>
                        <a:pt x="28" y="8"/>
                      </a:lnTo>
                      <a:lnTo>
                        <a:pt x="29" y="8"/>
                      </a:lnTo>
                      <a:lnTo>
                        <a:pt x="30" y="7"/>
                      </a:lnTo>
                      <a:lnTo>
                        <a:pt x="31" y="7"/>
                      </a:lnTo>
                      <a:lnTo>
                        <a:pt x="32" y="6"/>
                      </a:lnTo>
                      <a:lnTo>
                        <a:pt x="33" y="6"/>
                      </a:lnTo>
                      <a:lnTo>
                        <a:pt x="34" y="6"/>
                      </a:lnTo>
                      <a:lnTo>
                        <a:pt x="35" y="5"/>
                      </a:lnTo>
                      <a:lnTo>
                        <a:pt x="36" y="5"/>
                      </a:lnTo>
                      <a:lnTo>
                        <a:pt x="37" y="4"/>
                      </a:lnTo>
                      <a:lnTo>
                        <a:pt x="38" y="4"/>
                      </a:lnTo>
                      <a:lnTo>
                        <a:pt x="39" y="4"/>
                      </a:lnTo>
                      <a:lnTo>
                        <a:pt x="40" y="4"/>
                      </a:lnTo>
                      <a:lnTo>
                        <a:pt x="41" y="3"/>
                      </a:lnTo>
                      <a:lnTo>
                        <a:pt x="42" y="3"/>
                      </a:lnTo>
                      <a:lnTo>
                        <a:pt x="43" y="3"/>
                      </a:lnTo>
                      <a:lnTo>
                        <a:pt x="44" y="3"/>
                      </a:lnTo>
                      <a:lnTo>
                        <a:pt x="44" y="2"/>
                      </a:lnTo>
                      <a:lnTo>
                        <a:pt x="45" y="2"/>
                      </a:lnTo>
                      <a:lnTo>
                        <a:pt x="46" y="2"/>
                      </a:lnTo>
                      <a:lnTo>
                        <a:pt x="47" y="2"/>
                      </a:lnTo>
                      <a:lnTo>
                        <a:pt x="47" y="1"/>
                      </a:lnTo>
                      <a:lnTo>
                        <a:pt x="48" y="1"/>
                      </a:lnTo>
                      <a:lnTo>
                        <a:pt x="49" y="1"/>
                      </a:lnTo>
                      <a:lnTo>
                        <a:pt x="50" y="1"/>
                      </a:lnTo>
                      <a:lnTo>
                        <a:pt x="51" y="1"/>
                      </a:lnTo>
                      <a:lnTo>
                        <a:pt x="52" y="0"/>
                      </a:lnTo>
                      <a:lnTo>
                        <a:pt x="52" y="1"/>
                      </a:lnTo>
                      <a:lnTo>
                        <a:pt x="53" y="1"/>
                      </a:lnTo>
                      <a:lnTo>
                        <a:pt x="55" y="1"/>
                      </a:lnTo>
                      <a:lnTo>
                        <a:pt x="56" y="1"/>
                      </a:lnTo>
                      <a:lnTo>
                        <a:pt x="57" y="2"/>
                      </a:lnTo>
                      <a:lnTo>
                        <a:pt x="58" y="2"/>
                      </a:lnTo>
                      <a:lnTo>
                        <a:pt x="59" y="2"/>
                      </a:lnTo>
                      <a:lnTo>
                        <a:pt x="60" y="3"/>
                      </a:lnTo>
                      <a:lnTo>
                        <a:pt x="61" y="3"/>
                      </a:lnTo>
                      <a:lnTo>
                        <a:pt x="62" y="3"/>
                      </a:lnTo>
                      <a:lnTo>
                        <a:pt x="63" y="4"/>
                      </a:lnTo>
                      <a:lnTo>
                        <a:pt x="64" y="4"/>
                      </a:lnTo>
                      <a:lnTo>
                        <a:pt x="64" y="4"/>
                      </a:lnTo>
                      <a:lnTo>
                        <a:pt x="65" y="5"/>
                      </a:lnTo>
                      <a:lnTo>
                        <a:pt x="66" y="5"/>
                      </a:lnTo>
                      <a:lnTo>
                        <a:pt x="65" y="11"/>
                      </a:lnTo>
                      <a:lnTo>
                        <a:pt x="66" y="11"/>
                      </a:lnTo>
                      <a:lnTo>
                        <a:pt x="66" y="11"/>
                      </a:lnTo>
                      <a:lnTo>
                        <a:pt x="67" y="11"/>
                      </a:lnTo>
                      <a:lnTo>
                        <a:pt x="67" y="11"/>
                      </a:lnTo>
                      <a:lnTo>
                        <a:pt x="68" y="11"/>
                      </a:lnTo>
                      <a:lnTo>
                        <a:pt x="69" y="11"/>
                      </a:lnTo>
                      <a:lnTo>
                        <a:pt x="70" y="11"/>
                      </a:lnTo>
                      <a:lnTo>
                        <a:pt x="71" y="11"/>
                      </a:lnTo>
                      <a:lnTo>
                        <a:pt x="72" y="11"/>
                      </a:lnTo>
                      <a:lnTo>
                        <a:pt x="73" y="11"/>
                      </a:lnTo>
                      <a:lnTo>
                        <a:pt x="74" y="11"/>
                      </a:lnTo>
                      <a:lnTo>
                        <a:pt x="76" y="11"/>
                      </a:lnTo>
                      <a:lnTo>
                        <a:pt x="76" y="11"/>
                      </a:lnTo>
                      <a:lnTo>
                        <a:pt x="77" y="11"/>
                      </a:lnTo>
                      <a:lnTo>
                        <a:pt x="77" y="11"/>
                      </a:lnTo>
                      <a:lnTo>
                        <a:pt x="78" y="11"/>
                      </a:lnTo>
                      <a:lnTo>
                        <a:pt x="79" y="10"/>
                      </a:lnTo>
                      <a:lnTo>
                        <a:pt x="79" y="10"/>
                      </a:lnTo>
                      <a:lnTo>
                        <a:pt x="80" y="10"/>
                      </a:lnTo>
                      <a:lnTo>
                        <a:pt x="80" y="10"/>
                      </a:lnTo>
                      <a:lnTo>
                        <a:pt x="81" y="10"/>
                      </a:lnTo>
                      <a:lnTo>
                        <a:pt x="82" y="10"/>
                      </a:lnTo>
                      <a:lnTo>
                        <a:pt x="83" y="10"/>
                      </a:lnTo>
                      <a:lnTo>
                        <a:pt x="83" y="10"/>
                      </a:lnTo>
                      <a:lnTo>
                        <a:pt x="84" y="10"/>
                      </a:lnTo>
                      <a:lnTo>
                        <a:pt x="85" y="10"/>
                      </a:lnTo>
                      <a:lnTo>
                        <a:pt x="85" y="10"/>
                      </a:lnTo>
                      <a:lnTo>
                        <a:pt x="86" y="10"/>
                      </a:lnTo>
                      <a:lnTo>
                        <a:pt x="87" y="10"/>
                      </a:lnTo>
                      <a:lnTo>
                        <a:pt x="87" y="10"/>
                      </a:lnTo>
                      <a:lnTo>
                        <a:pt x="88" y="10"/>
                      </a:lnTo>
                      <a:lnTo>
                        <a:pt x="89" y="10"/>
                      </a:lnTo>
                      <a:lnTo>
                        <a:pt x="90" y="10"/>
                      </a:lnTo>
                      <a:lnTo>
                        <a:pt x="91" y="10"/>
                      </a:lnTo>
                      <a:lnTo>
                        <a:pt x="92" y="10"/>
                      </a:lnTo>
                      <a:lnTo>
                        <a:pt x="93" y="10"/>
                      </a:lnTo>
                      <a:lnTo>
                        <a:pt x="94" y="10"/>
                      </a:lnTo>
                      <a:lnTo>
                        <a:pt x="95" y="10"/>
                      </a:lnTo>
                      <a:lnTo>
                        <a:pt x="96" y="10"/>
                      </a:lnTo>
                      <a:lnTo>
                        <a:pt x="97" y="10"/>
                      </a:lnTo>
                      <a:lnTo>
                        <a:pt x="98" y="9"/>
                      </a:lnTo>
                      <a:lnTo>
                        <a:pt x="98" y="9"/>
                      </a:lnTo>
                      <a:lnTo>
                        <a:pt x="99" y="9"/>
                      </a:lnTo>
                      <a:lnTo>
                        <a:pt x="100" y="9"/>
                      </a:lnTo>
                      <a:lnTo>
                        <a:pt x="101" y="8"/>
                      </a:lnTo>
                      <a:lnTo>
                        <a:pt x="102" y="8"/>
                      </a:lnTo>
                      <a:lnTo>
                        <a:pt x="103" y="7"/>
                      </a:lnTo>
                      <a:lnTo>
                        <a:pt x="104" y="6"/>
                      </a:lnTo>
                      <a:lnTo>
                        <a:pt x="104" y="5"/>
                      </a:lnTo>
                      <a:lnTo>
                        <a:pt x="105" y="5"/>
                      </a:lnTo>
                      <a:lnTo>
                        <a:pt x="105" y="4"/>
                      </a:lnTo>
                      <a:lnTo>
                        <a:pt x="106" y="3"/>
                      </a:lnTo>
                      <a:lnTo>
                        <a:pt x="106" y="3"/>
                      </a:lnTo>
                      <a:lnTo>
                        <a:pt x="107" y="2"/>
                      </a:lnTo>
                      <a:lnTo>
                        <a:pt x="107" y="1"/>
                      </a:lnTo>
                      <a:lnTo>
                        <a:pt x="107" y="1"/>
                      </a:lnTo>
                      <a:lnTo>
                        <a:pt x="107" y="1"/>
                      </a:lnTo>
                      <a:lnTo>
                        <a:pt x="108" y="2"/>
                      </a:lnTo>
                      <a:lnTo>
                        <a:pt x="109" y="2"/>
                      </a:lnTo>
                      <a:lnTo>
                        <a:pt x="110" y="2"/>
                      </a:lnTo>
                      <a:lnTo>
                        <a:pt x="111" y="3"/>
                      </a:lnTo>
                      <a:lnTo>
                        <a:pt x="112" y="3"/>
                      </a:lnTo>
                      <a:lnTo>
                        <a:pt x="113" y="4"/>
                      </a:lnTo>
                      <a:lnTo>
                        <a:pt x="114" y="4"/>
                      </a:lnTo>
                      <a:lnTo>
                        <a:pt x="116" y="5"/>
                      </a:lnTo>
                      <a:lnTo>
                        <a:pt x="116" y="5"/>
                      </a:lnTo>
                      <a:lnTo>
                        <a:pt x="118" y="6"/>
                      </a:lnTo>
                      <a:lnTo>
                        <a:pt x="118" y="7"/>
                      </a:lnTo>
                      <a:lnTo>
                        <a:pt x="119" y="8"/>
                      </a:lnTo>
                      <a:lnTo>
                        <a:pt x="119" y="8"/>
                      </a:lnTo>
                      <a:lnTo>
                        <a:pt x="119" y="9"/>
                      </a:lnTo>
                      <a:lnTo>
                        <a:pt x="119" y="10"/>
                      </a:lnTo>
                      <a:lnTo>
                        <a:pt x="119" y="10"/>
                      </a:lnTo>
                      <a:lnTo>
                        <a:pt x="118" y="11"/>
                      </a:lnTo>
                      <a:lnTo>
                        <a:pt x="118" y="12"/>
                      </a:lnTo>
                      <a:lnTo>
                        <a:pt x="117" y="13"/>
                      </a:lnTo>
                      <a:lnTo>
                        <a:pt x="116" y="13"/>
                      </a:lnTo>
                      <a:lnTo>
                        <a:pt x="115" y="14"/>
                      </a:lnTo>
                      <a:lnTo>
                        <a:pt x="114" y="15"/>
                      </a:lnTo>
                      <a:lnTo>
                        <a:pt x="113" y="15"/>
                      </a:lnTo>
                      <a:lnTo>
                        <a:pt x="112" y="16"/>
                      </a:lnTo>
                      <a:lnTo>
                        <a:pt x="111" y="16"/>
                      </a:lnTo>
                      <a:lnTo>
                        <a:pt x="111" y="17"/>
                      </a:lnTo>
                      <a:lnTo>
                        <a:pt x="110" y="17"/>
                      </a:lnTo>
                      <a:lnTo>
                        <a:pt x="109" y="18"/>
                      </a:lnTo>
                      <a:lnTo>
                        <a:pt x="110" y="18"/>
                      </a:lnTo>
                      <a:lnTo>
                        <a:pt x="110" y="19"/>
                      </a:lnTo>
                      <a:lnTo>
                        <a:pt x="111" y="20"/>
                      </a:lnTo>
                      <a:lnTo>
                        <a:pt x="112" y="20"/>
                      </a:lnTo>
                      <a:lnTo>
                        <a:pt x="112" y="21"/>
                      </a:lnTo>
                      <a:lnTo>
                        <a:pt x="113" y="22"/>
                      </a:lnTo>
                      <a:lnTo>
                        <a:pt x="114" y="23"/>
                      </a:lnTo>
                      <a:lnTo>
                        <a:pt x="114" y="24"/>
                      </a:lnTo>
                      <a:lnTo>
                        <a:pt x="115" y="25"/>
                      </a:lnTo>
                      <a:lnTo>
                        <a:pt x="115" y="26"/>
                      </a:lnTo>
                      <a:lnTo>
                        <a:pt x="116" y="27"/>
                      </a:lnTo>
                      <a:lnTo>
                        <a:pt x="116" y="28"/>
                      </a:lnTo>
                      <a:lnTo>
                        <a:pt x="116" y="29"/>
                      </a:lnTo>
                      <a:lnTo>
                        <a:pt x="116" y="30"/>
                      </a:lnTo>
                      <a:lnTo>
                        <a:pt x="116" y="30"/>
                      </a:lnTo>
                      <a:lnTo>
                        <a:pt x="115" y="31"/>
                      </a:lnTo>
                      <a:lnTo>
                        <a:pt x="115" y="32"/>
                      </a:lnTo>
                      <a:lnTo>
                        <a:pt x="114" y="32"/>
                      </a:lnTo>
                      <a:lnTo>
                        <a:pt x="114" y="33"/>
                      </a:lnTo>
                      <a:lnTo>
                        <a:pt x="113" y="33"/>
                      </a:lnTo>
                      <a:lnTo>
                        <a:pt x="112" y="34"/>
                      </a:lnTo>
                      <a:lnTo>
                        <a:pt x="112" y="34"/>
                      </a:lnTo>
                      <a:lnTo>
                        <a:pt x="111" y="35"/>
                      </a:lnTo>
                      <a:lnTo>
                        <a:pt x="110" y="35"/>
                      </a:lnTo>
                      <a:lnTo>
                        <a:pt x="109" y="35"/>
                      </a:lnTo>
                      <a:lnTo>
                        <a:pt x="109" y="36"/>
                      </a:lnTo>
                      <a:lnTo>
                        <a:pt x="108" y="36"/>
                      </a:lnTo>
                      <a:lnTo>
                        <a:pt x="108" y="36"/>
                      </a:lnTo>
                      <a:lnTo>
                        <a:pt x="108" y="36"/>
                      </a:lnTo>
                      <a:lnTo>
                        <a:pt x="108" y="37"/>
                      </a:lnTo>
                      <a:lnTo>
                        <a:pt x="109" y="37"/>
                      </a:lnTo>
                      <a:lnTo>
                        <a:pt x="109" y="38"/>
                      </a:lnTo>
                      <a:lnTo>
                        <a:pt x="110" y="38"/>
                      </a:lnTo>
                      <a:lnTo>
                        <a:pt x="110" y="39"/>
                      </a:lnTo>
                      <a:lnTo>
                        <a:pt x="111" y="40"/>
                      </a:lnTo>
                      <a:lnTo>
                        <a:pt x="111" y="40"/>
                      </a:lnTo>
                      <a:lnTo>
                        <a:pt x="111" y="41"/>
                      </a:lnTo>
                      <a:lnTo>
                        <a:pt x="112" y="42"/>
                      </a:lnTo>
                      <a:lnTo>
                        <a:pt x="112" y="43"/>
                      </a:lnTo>
                      <a:lnTo>
                        <a:pt x="112" y="44"/>
                      </a:lnTo>
                      <a:lnTo>
                        <a:pt x="112" y="45"/>
                      </a:lnTo>
                      <a:lnTo>
                        <a:pt x="111" y="46"/>
                      </a:lnTo>
                      <a:lnTo>
                        <a:pt x="111" y="46"/>
                      </a:lnTo>
                      <a:lnTo>
                        <a:pt x="110" y="47"/>
                      </a:lnTo>
                      <a:lnTo>
                        <a:pt x="110" y="47"/>
                      </a:lnTo>
                      <a:lnTo>
                        <a:pt x="110" y="48"/>
                      </a:lnTo>
                      <a:lnTo>
                        <a:pt x="109" y="48"/>
                      </a:lnTo>
                      <a:lnTo>
                        <a:pt x="109" y="48"/>
                      </a:lnTo>
                      <a:lnTo>
                        <a:pt x="109" y="48"/>
                      </a:lnTo>
                      <a:lnTo>
                        <a:pt x="109" y="48"/>
                      </a:lnTo>
                      <a:lnTo>
                        <a:pt x="109" y="48"/>
                      </a:lnTo>
                      <a:lnTo>
                        <a:pt x="109" y="49"/>
                      </a:lnTo>
                      <a:lnTo>
                        <a:pt x="109" y="49"/>
                      </a:lnTo>
                      <a:lnTo>
                        <a:pt x="109" y="49"/>
                      </a:lnTo>
                      <a:lnTo>
                        <a:pt x="109" y="50"/>
                      </a:lnTo>
                      <a:lnTo>
                        <a:pt x="109" y="51"/>
                      </a:lnTo>
                      <a:lnTo>
                        <a:pt x="109" y="51"/>
                      </a:lnTo>
                      <a:lnTo>
                        <a:pt x="109" y="52"/>
                      </a:lnTo>
                      <a:lnTo>
                        <a:pt x="109" y="53"/>
                      </a:lnTo>
                      <a:lnTo>
                        <a:pt x="110" y="53"/>
                      </a:lnTo>
                      <a:lnTo>
                        <a:pt x="110" y="54"/>
                      </a:lnTo>
                      <a:lnTo>
                        <a:pt x="110" y="54"/>
                      </a:lnTo>
                      <a:lnTo>
                        <a:pt x="110" y="55"/>
                      </a:lnTo>
                      <a:lnTo>
                        <a:pt x="110" y="56"/>
                      </a:lnTo>
                      <a:lnTo>
                        <a:pt x="110" y="57"/>
                      </a:lnTo>
                      <a:lnTo>
                        <a:pt x="110" y="58"/>
                      </a:lnTo>
                      <a:lnTo>
                        <a:pt x="110" y="59"/>
                      </a:lnTo>
                      <a:lnTo>
                        <a:pt x="110" y="60"/>
                      </a:lnTo>
                      <a:lnTo>
                        <a:pt x="109" y="61"/>
                      </a:lnTo>
                      <a:lnTo>
                        <a:pt x="108" y="62"/>
                      </a:lnTo>
                      <a:lnTo>
                        <a:pt x="107" y="62"/>
                      </a:lnTo>
                      <a:lnTo>
                        <a:pt x="106" y="63"/>
                      </a:lnTo>
                      <a:lnTo>
                        <a:pt x="105" y="63"/>
                      </a:lnTo>
                      <a:lnTo>
                        <a:pt x="104" y="63"/>
                      </a:lnTo>
                      <a:lnTo>
                        <a:pt x="104" y="63"/>
                      </a:lnTo>
                      <a:lnTo>
                        <a:pt x="103" y="64"/>
                      </a:lnTo>
                      <a:lnTo>
                        <a:pt x="103" y="64"/>
                      </a:lnTo>
                      <a:lnTo>
                        <a:pt x="102" y="64"/>
                      </a:lnTo>
                      <a:lnTo>
                        <a:pt x="101" y="64"/>
                      </a:lnTo>
                      <a:lnTo>
                        <a:pt x="101" y="64"/>
                      </a:lnTo>
                      <a:lnTo>
                        <a:pt x="100" y="64"/>
                      </a:lnTo>
                      <a:lnTo>
                        <a:pt x="99" y="64"/>
                      </a:lnTo>
                      <a:lnTo>
                        <a:pt x="98" y="64"/>
                      </a:lnTo>
                      <a:lnTo>
                        <a:pt x="98" y="64"/>
                      </a:lnTo>
                      <a:lnTo>
                        <a:pt x="97" y="64"/>
                      </a:lnTo>
                      <a:lnTo>
                        <a:pt x="96" y="64"/>
                      </a:lnTo>
                      <a:lnTo>
                        <a:pt x="95" y="64"/>
                      </a:lnTo>
                      <a:lnTo>
                        <a:pt x="94" y="64"/>
                      </a:lnTo>
                      <a:lnTo>
                        <a:pt x="93" y="64"/>
                      </a:lnTo>
                      <a:lnTo>
                        <a:pt x="92" y="64"/>
                      </a:lnTo>
                      <a:lnTo>
                        <a:pt x="91" y="64"/>
                      </a:lnTo>
                      <a:lnTo>
                        <a:pt x="90" y="64"/>
                      </a:lnTo>
                      <a:lnTo>
                        <a:pt x="89" y="64"/>
                      </a:lnTo>
                      <a:lnTo>
                        <a:pt x="87" y="64"/>
                      </a:lnTo>
                      <a:lnTo>
                        <a:pt x="86" y="64"/>
                      </a:lnTo>
                      <a:lnTo>
                        <a:pt x="85" y="64"/>
                      </a:lnTo>
                      <a:lnTo>
                        <a:pt x="84" y="64"/>
                      </a:lnTo>
                      <a:lnTo>
                        <a:pt x="83" y="64"/>
                      </a:lnTo>
                      <a:lnTo>
                        <a:pt x="82" y="64"/>
                      </a:lnTo>
                      <a:lnTo>
                        <a:pt x="81" y="64"/>
                      </a:lnTo>
                      <a:lnTo>
                        <a:pt x="80" y="64"/>
                      </a:lnTo>
                      <a:lnTo>
                        <a:pt x="79" y="64"/>
                      </a:lnTo>
                      <a:lnTo>
                        <a:pt x="77" y="64"/>
                      </a:lnTo>
                      <a:lnTo>
                        <a:pt x="76" y="64"/>
                      </a:lnTo>
                      <a:lnTo>
                        <a:pt x="75" y="64"/>
                      </a:lnTo>
                      <a:lnTo>
                        <a:pt x="74" y="64"/>
                      </a:lnTo>
                      <a:lnTo>
                        <a:pt x="73" y="64"/>
                      </a:lnTo>
                      <a:lnTo>
                        <a:pt x="72" y="64"/>
                      </a:lnTo>
                      <a:lnTo>
                        <a:pt x="71" y="64"/>
                      </a:lnTo>
                      <a:lnTo>
                        <a:pt x="70" y="64"/>
                      </a:lnTo>
                      <a:lnTo>
                        <a:pt x="69" y="64"/>
                      </a:lnTo>
                      <a:lnTo>
                        <a:pt x="68" y="64"/>
                      </a:lnTo>
                      <a:lnTo>
                        <a:pt x="67" y="64"/>
                      </a:lnTo>
                      <a:lnTo>
                        <a:pt x="66" y="64"/>
                      </a:lnTo>
                      <a:lnTo>
                        <a:pt x="65" y="64"/>
                      </a:lnTo>
                      <a:lnTo>
                        <a:pt x="64" y="64"/>
                      </a:lnTo>
                      <a:lnTo>
                        <a:pt x="63" y="64"/>
                      </a:lnTo>
                      <a:lnTo>
                        <a:pt x="62" y="64"/>
                      </a:lnTo>
                      <a:lnTo>
                        <a:pt x="61" y="64"/>
                      </a:lnTo>
                      <a:lnTo>
                        <a:pt x="60" y="64"/>
                      </a:lnTo>
                      <a:lnTo>
                        <a:pt x="59" y="64"/>
                      </a:lnTo>
                      <a:lnTo>
                        <a:pt x="58" y="64"/>
                      </a:lnTo>
                      <a:lnTo>
                        <a:pt x="57" y="64"/>
                      </a:lnTo>
                      <a:lnTo>
                        <a:pt x="56" y="64"/>
                      </a:lnTo>
                      <a:lnTo>
                        <a:pt x="56" y="64"/>
                      </a:lnTo>
                      <a:lnTo>
                        <a:pt x="55" y="64"/>
                      </a:lnTo>
                      <a:lnTo>
                        <a:pt x="54" y="64"/>
                      </a:lnTo>
                      <a:lnTo>
                        <a:pt x="53" y="64"/>
                      </a:lnTo>
                      <a:lnTo>
                        <a:pt x="52" y="64"/>
                      </a:lnTo>
                      <a:lnTo>
                        <a:pt x="52" y="64"/>
                      </a:lnTo>
                      <a:lnTo>
                        <a:pt x="51" y="64"/>
                      </a:lnTo>
                      <a:lnTo>
                        <a:pt x="50" y="64"/>
                      </a:lnTo>
                      <a:lnTo>
                        <a:pt x="49" y="64"/>
                      </a:lnTo>
                      <a:lnTo>
                        <a:pt x="49" y="64"/>
                      </a:lnTo>
                      <a:lnTo>
                        <a:pt x="48" y="64"/>
                      </a:lnTo>
                      <a:lnTo>
                        <a:pt x="48" y="64"/>
                      </a:lnTo>
                      <a:lnTo>
                        <a:pt x="47" y="64"/>
                      </a:lnTo>
                      <a:lnTo>
                        <a:pt x="47" y="64"/>
                      </a:lnTo>
                      <a:lnTo>
                        <a:pt x="45" y="64"/>
                      </a:lnTo>
                      <a:lnTo>
                        <a:pt x="44" y="64"/>
                      </a:lnTo>
                      <a:lnTo>
                        <a:pt x="44" y="64"/>
                      </a:lnTo>
                      <a:lnTo>
                        <a:pt x="43" y="64"/>
                      </a:lnTo>
                      <a:lnTo>
                        <a:pt x="42" y="64"/>
                      </a:lnTo>
                      <a:lnTo>
                        <a:pt x="42" y="64"/>
                      </a:lnTo>
                      <a:lnTo>
                        <a:pt x="2" y="54"/>
                      </a:lnTo>
                      <a:lnTo>
                        <a:pt x="2" y="54"/>
                      </a:lnTo>
                      <a:lnTo>
                        <a:pt x="2" y="53"/>
                      </a:lnTo>
                      <a:lnTo>
                        <a:pt x="2" y="53"/>
                      </a:lnTo>
                      <a:lnTo>
                        <a:pt x="1" y="52"/>
                      </a:lnTo>
                      <a:lnTo>
                        <a:pt x="1" y="51"/>
                      </a:lnTo>
                      <a:lnTo>
                        <a:pt x="1" y="51"/>
                      </a:lnTo>
                      <a:lnTo>
                        <a:pt x="1" y="50"/>
                      </a:lnTo>
                      <a:lnTo>
                        <a:pt x="1" y="50"/>
                      </a:lnTo>
                      <a:lnTo>
                        <a:pt x="1" y="49"/>
                      </a:lnTo>
                      <a:lnTo>
                        <a:pt x="1" y="49"/>
                      </a:lnTo>
                      <a:lnTo>
                        <a:pt x="1" y="48"/>
                      </a:lnTo>
                      <a:lnTo>
                        <a:pt x="1" y="47"/>
                      </a:lnTo>
                      <a:lnTo>
                        <a:pt x="1" y="46"/>
                      </a:lnTo>
                      <a:lnTo>
                        <a:pt x="1" y="46"/>
                      </a:lnTo>
                      <a:lnTo>
                        <a:pt x="0" y="45"/>
                      </a:lnTo>
                      <a:lnTo>
                        <a:pt x="0" y="44"/>
                      </a:lnTo>
                      <a:lnTo>
                        <a:pt x="0" y="44"/>
                      </a:lnTo>
                      <a:lnTo>
                        <a:pt x="0" y="43"/>
                      </a:lnTo>
                      <a:lnTo>
                        <a:pt x="0" y="43"/>
                      </a:lnTo>
                      <a:lnTo>
                        <a:pt x="0" y="42"/>
                      </a:lnTo>
                      <a:lnTo>
                        <a:pt x="0" y="41"/>
                      </a:lnTo>
                      <a:lnTo>
                        <a:pt x="0" y="41"/>
                      </a:lnTo>
                      <a:lnTo>
                        <a:pt x="0" y="40"/>
                      </a:lnTo>
                      <a:lnTo>
                        <a:pt x="0" y="40"/>
                      </a:lnTo>
                      <a:lnTo>
                        <a:pt x="0" y="39"/>
                      </a:lnTo>
                      <a:lnTo>
                        <a:pt x="0" y="38"/>
                      </a:lnTo>
                      <a:lnTo>
                        <a:pt x="0" y="37"/>
                      </a:lnTo>
                      <a:lnTo>
                        <a:pt x="0" y="37"/>
                      </a:lnTo>
                      <a:lnTo>
                        <a:pt x="0" y="36"/>
                      </a:lnTo>
                      <a:lnTo>
                        <a:pt x="0" y="36"/>
                      </a:lnTo>
                      <a:lnTo>
                        <a:pt x="0" y="35"/>
                      </a:lnTo>
                      <a:lnTo>
                        <a:pt x="0" y="35"/>
                      </a:lnTo>
                      <a:lnTo>
                        <a:pt x="0" y="34"/>
                      </a:lnTo>
                      <a:lnTo>
                        <a:pt x="0" y="33"/>
                      </a:lnTo>
                      <a:lnTo>
                        <a:pt x="0" y="32"/>
                      </a:lnTo>
                      <a:lnTo>
                        <a:pt x="0" y="32"/>
                      </a:lnTo>
                      <a:lnTo>
                        <a:pt x="0" y="31"/>
                      </a:lnTo>
                      <a:lnTo>
                        <a:pt x="1" y="30"/>
                      </a:lnTo>
                      <a:lnTo>
                        <a:pt x="1" y="29"/>
                      </a:lnTo>
                      <a:lnTo>
                        <a:pt x="1" y="28"/>
                      </a:lnTo>
                      <a:lnTo>
                        <a:pt x="1" y="27"/>
                      </a:lnTo>
                      <a:lnTo>
                        <a:pt x="1" y="27"/>
                      </a:lnTo>
                      <a:lnTo>
                        <a:pt x="1" y="25"/>
                      </a:lnTo>
                      <a:lnTo>
                        <a:pt x="1" y="25"/>
                      </a:lnTo>
                      <a:lnTo>
                        <a:pt x="1" y="24"/>
                      </a:lnTo>
                      <a:lnTo>
                        <a:pt x="1" y="23"/>
                      </a:lnTo>
                      <a:lnTo>
                        <a:pt x="1" y="22"/>
                      </a:lnTo>
                      <a:lnTo>
                        <a:pt x="2" y="22"/>
                      </a:lnTo>
                      <a:lnTo>
                        <a:pt x="2" y="21"/>
                      </a:lnTo>
                      <a:lnTo>
                        <a:pt x="2" y="20"/>
                      </a:lnTo>
                      <a:lnTo>
                        <a:pt x="2" y="19"/>
                      </a:lnTo>
                      <a:lnTo>
                        <a:pt x="2" y="19"/>
                      </a:lnTo>
                      <a:lnTo>
                        <a:pt x="3" y="18"/>
                      </a:lnTo>
                      <a:lnTo>
                        <a:pt x="3" y="18"/>
                      </a:lnTo>
                      <a:lnTo>
                        <a:pt x="7" y="16"/>
                      </a:lnTo>
                      <a:close/>
                    </a:path>
                  </a:pathLst>
                </a:custGeom>
                <a:solidFill>
                  <a:srgbClr val="FF9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96" name="Freeform 130"/>
                <p:cNvSpPr>
                  <a:spLocks/>
                </p:cNvSpPr>
                <p:nvPr/>
              </p:nvSpPr>
              <p:spPr bwMode="auto">
                <a:xfrm>
                  <a:off x="3458" y="1128"/>
                  <a:ext cx="99" cy="61"/>
                </a:xfrm>
                <a:custGeom>
                  <a:avLst/>
                  <a:gdLst>
                    <a:gd name="T0" fmla="*/ 89 w 99"/>
                    <a:gd name="T1" fmla="*/ 7 h 61"/>
                    <a:gd name="T2" fmla="*/ 83 w 99"/>
                    <a:gd name="T3" fmla="*/ 4 h 61"/>
                    <a:gd name="T4" fmla="*/ 77 w 99"/>
                    <a:gd name="T5" fmla="*/ 3 h 61"/>
                    <a:gd name="T6" fmla="*/ 73 w 99"/>
                    <a:gd name="T7" fmla="*/ 1 h 61"/>
                    <a:gd name="T8" fmla="*/ 68 w 99"/>
                    <a:gd name="T9" fmla="*/ 0 h 61"/>
                    <a:gd name="T10" fmla="*/ 62 w 99"/>
                    <a:gd name="T11" fmla="*/ 0 h 61"/>
                    <a:gd name="T12" fmla="*/ 57 w 99"/>
                    <a:gd name="T13" fmla="*/ 0 h 61"/>
                    <a:gd name="T14" fmla="*/ 52 w 99"/>
                    <a:gd name="T15" fmla="*/ 0 h 61"/>
                    <a:gd name="T16" fmla="*/ 47 w 99"/>
                    <a:gd name="T17" fmla="*/ 1 h 61"/>
                    <a:gd name="T18" fmla="*/ 41 w 99"/>
                    <a:gd name="T19" fmla="*/ 1 h 61"/>
                    <a:gd name="T20" fmla="*/ 35 w 99"/>
                    <a:gd name="T21" fmla="*/ 2 h 61"/>
                    <a:gd name="T22" fmla="*/ 28 w 99"/>
                    <a:gd name="T23" fmla="*/ 2 h 61"/>
                    <a:gd name="T24" fmla="*/ 23 w 99"/>
                    <a:gd name="T25" fmla="*/ 3 h 61"/>
                    <a:gd name="T26" fmla="*/ 18 w 99"/>
                    <a:gd name="T27" fmla="*/ 3 h 61"/>
                    <a:gd name="T28" fmla="*/ 14 w 99"/>
                    <a:gd name="T29" fmla="*/ 4 h 61"/>
                    <a:gd name="T30" fmla="*/ 12 w 99"/>
                    <a:gd name="T31" fmla="*/ 4 h 61"/>
                    <a:gd name="T32" fmla="*/ 8 w 99"/>
                    <a:gd name="T33" fmla="*/ 9 h 61"/>
                    <a:gd name="T34" fmla="*/ 7 w 99"/>
                    <a:gd name="T35" fmla="*/ 14 h 61"/>
                    <a:gd name="T36" fmla="*/ 6 w 99"/>
                    <a:gd name="T37" fmla="*/ 16 h 61"/>
                    <a:gd name="T38" fmla="*/ 2 w 99"/>
                    <a:gd name="T39" fmla="*/ 20 h 61"/>
                    <a:gd name="T40" fmla="*/ 1 w 99"/>
                    <a:gd name="T41" fmla="*/ 26 h 61"/>
                    <a:gd name="T42" fmla="*/ 4 w 99"/>
                    <a:gd name="T43" fmla="*/ 30 h 61"/>
                    <a:gd name="T44" fmla="*/ 3 w 99"/>
                    <a:gd name="T45" fmla="*/ 32 h 61"/>
                    <a:gd name="T46" fmla="*/ 4 w 99"/>
                    <a:gd name="T47" fmla="*/ 36 h 61"/>
                    <a:gd name="T48" fmla="*/ 7 w 99"/>
                    <a:gd name="T49" fmla="*/ 40 h 61"/>
                    <a:gd name="T50" fmla="*/ 4 w 99"/>
                    <a:gd name="T51" fmla="*/ 42 h 61"/>
                    <a:gd name="T52" fmla="*/ 0 w 99"/>
                    <a:gd name="T53" fmla="*/ 46 h 61"/>
                    <a:gd name="T54" fmla="*/ 0 w 99"/>
                    <a:gd name="T55" fmla="*/ 51 h 61"/>
                    <a:gd name="T56" fmla="*/ 0 w 99"/>
                    <a:gd name="T57" fmla="*/ 54 h 61"/>
                    <a:gd name="T58" fmla="*/ 4 w 99"/>
                    <a:gd name="T59" fmla="*/ 52 h 61"/>
                    <a:gd name="T60" fmla="*/ 11 w 99"/>
                    <a:gd name="T61" fmla="*/ 50 h 61"/>
                    <a:gd name="T62" fmla="*/ 15 w 99"/>
                    <a:gd name="T63" fmla="*/ 49 h 61"/>
                    <a:gd name="T64" fmla="*/ 19 w 99"/>
                    <a:gd name="T65" fmla="*/ 50 h 61"/>
                    <a:gd name="T66" fmla="*/ 23 w 99"/>
                    <a:gd name="T67" fmla="*/ 50 h 61"/>
                    <a:gd name="T68" fmla="*/ 28 w 99"/>
                    <a:gd name="T69" fmla="*/ 50 h 61"/>
                    <a:gd name="T70" fmla="*/ 33 w 99"/>
                    <a:gd name="T71" fmla="*/ 51 h 61"/>
                    <a:gd name="T72" fmla="*/ 38 w 99"/>
                    <a:gd name="T73" fmla="*/ 51 h 61"/>
                    <a:gd name="T74" fmla="*/ 43 w 99"/>
                    <a:gd name="T75" fmla="*/ 52 h 61"/>
                    <a:gd name="T76" fmla="*/ 48 w 99"/>
                    <a:gd name="T77" fmla="*/ 52 h 61"/>
                    <a:gd name="T78" fmla="*/ 51 w 99"/>
                    <a:gd name="T79" fmla="*/ 54 h 61"/>
                    <a:gd name="T80" fmla="*/ 53 w 99"/>
                    <a:gd name="T81" fmla="*/ 60 h 61"/>
                    <a:gd name="T82" fmla="*/ 56 w 99"/>
                    <a:gd name="T83" fmla="*/ 61 h 61"/>
                    <a:gd name="T84" fmla="*/ 60 w 99"/>
                    <a:gd name="T85" fmla="*/ 60 h 61"/>
                    <a:gd name="T86" fmla="*/ 65 w 99"/>
                    <a:gd name="T87" fmla="*/ 60 h 61"/>
                    <a:gd name="T88" fmla="*/ 71 w 99"/>
                    <a:gd name="T89" fmla="*/ 60 h 61"/>
                    <a:gd name="T90" fmla="*/ 77 w 99"/>
                    <a:gd name="T91" fmla="*/ 59 h 61"/>
                    <a:gd name="T92" fmla="*/ 83 w 99"/>
                    <a:gd name="T93" fmla="*/ 58 h 61"/>
                    <a:gd name="T94" fmla="*/ 89 w 99"/>
                    <a:gd name="T95" fmla="*/ 57 h 61"/>
                    <a:gd name="T96" fmla="*/ 93 w 99"/>
                    <a:gd name="T97" fmla="*/ 56 h 61"/>
                    <a:gd name="T98" fmla="*/ 97 w 99"/>
                    <a:gd name="T99" fmla="*/ 54 h 61"/>
                    <a:gd name="T100" fmla="*/ 98 w 99"/>
                    <a:gd name="T101" fmla="*/ 50 h 61"/>
                    <a:gd name="T102" fmla="*/ 99 w 99"/>
                    <a:gd name="T103" fmla="*/ 46 h 61"/>
                    <a:gd name="T104" fmla="*/ 99 w 99"/>
                    <a:gd name="T105" fmla="*/ 41 h 61"/>
                    <a:gd name="T106" fmla="*/ 99 w 99"/>
                    <a:gd name="T107" fmla="*/ 36 h 61"/>
                    <a:gd name="T108" fmla="*/ 99 w 99"/>
                    <a:gd name="T109" fmla="*/ 32 h 61"/>
                    <a:gd name="T110" fmla="*/ 98 w 99"/>
                    <a:gd name="T111" fmla="*/ 29 h 61"/>
                    <a:gd name="T112" fmla="*/ 97 w 99"/>
                    <a:gd name="T113" fmla="*/ 24 h 61"/>
                    <a:gd name="T114" fmla="*/ 95 w 99"/>
                    <a:gd name="T115" fmla="*/ 18 h 61"/>
                    <a:gd name="T116" fmla="*/ 93 w 99"/>
                    <a:gd name="T117" fmla="*/ 12 h 61"/>
                    <a:gd name="T118" fmla="*/ 91 w 99"/>
                    <a:gd name="T11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1">
                      <a:moveTo>
                        <a:pt x="91" y="8"/>
                      </a:moveTo>
                      <a:lnTo>
                        <a:pt x="91" y="8"/>
                      </a:lnTo>
                      <a:lnTo>
                        <a:pt x="90" y="7"/>
                      </a:lnTo>
                      <a:lnTo>
                        <a:pt x="90" y="7"/>
                      </a:lnTo>
                      <a:lnTo>
                        <a:pt x="89" y="7"/>
                      </a:lnTo>
                      <a:lnTo>
                        <a:pt x="89" y="7"/>
                      </a:lnTo>
                      <a:lnTo>
                        <a:pt x="88" y="6"/>
                      </a:lnTo>
                      <a:lnTo>
                        <a:pt x="87" y="6"/>
                      </a:lnTo>
                      <a:lnTo>
                        <a:pt x="86" y="6"/>
                      </a:lnTo>
                      <a:lnTo>
                        <a:pt x="85" y="5"/>
                      </a:lnTo>
                      <a:lnTo>
                        <a:pt x="84" y="5"/>
                      </a:lnTo>
                      <a:lnTo>
                        <a:pt x="83" y="4"/>
                      </a:lnTo>
                      <a:lnTo>
                        <a:pt x="82" y="4"/>
                      </a:lnTo>
                      <a:lnTo>
                        <a:pt x="80" y="4"/>
                      </a:lnTo>
                      <a:lnTo>
                        <a:pt x="79" y="3"/>
                      </a:lnTo>
                      <a:lnTo>
                        <a:pt x="79" y="3"/>
                      </a:lnTo>
                      <a:lnTo>
                        <a:pt x="78" y="3"/>
                      </a:lnTo>
                      <a:lnTo>
                        <a:pt x="77" y="3"/>
                      </a:lnTo>
                      <a:lnTo>
                        <a:pt x="77" y="2"/>
                      </a:lnTo>
                      <a:lnTo>
                        <a:pt x="76" y="2"/>
                      </a:lnTo>
                      <a:lnTo>
                        <a:pt x="75" y="2"/>
                      </a:lnTo>
                      <a:lnTo>
                        <a:pt x="75" y="2"/>
                      </a:lnTo>
                      <a:lnTo>
                        <a:pt x="74" y="2"/>
                      </a:lnTo>
                      <a:lnTo>
                        <a:pt x="73" y="1"/>
                      </a:lnTo>
                      <a:lnTo>
                        <a:pt x="73" y="1"/>
                      </a:lnTo>
                      <a:lnTo>
                        <a:pt x="72" y="1"/>
                      </a:lnTo>
                      <a:lnTo>
                        <a:pt x="72" y="1"/>
                      </a:lnTo>
                      <a:lnTo>
                        <a:pt x="70" y="1"/>
                      </a:lnTo>
                      <a:lnTo>
                        <a:pt x="69" y="0"/>
                      </a:lnTo>
                      <a:lnTo>
                        <a:pt x="68" y="0"/>
                      </a:lnTo>
                      <a:lnTo>
                        <a:pt x="67" y="0"/>
                      </a:lnTo>
                      <a:lnTo>
                        <a:pt x="66" y="0"/>
                      </a:lnTo>
                      <a:lnTo>
                        <a:pt x="65" y="0"/>
                      </a:lnTo>
                      <a:lnTo>
                        <a:pt x="64" y="0"/>
                      </a:lnTo>
                      <a:lnTo>
                        <a:pt x="63" y="0"/>
                      </a:lnTo>
                      <a:lnTo>
                        <a:pt x="62" y="0"/>
                      </a:lnTo>
                      <a:lnTo>
                        <a:pt x="61" y="0"/>
                      </a:lnTo>
                      <a:lnTo>
                        <a:pt x="60" y="0"/>
                      </a:lnTo>
                      <a:lnTo>
                        <a:pt x="59" y="0"/>
                      </a:lnTo>
                      <a:lnTo>
                        <a:pt x="58" y="0"/>
                      </a:lnTo>
                      <a:lnTo>
                        <a:pt x="58" y="0"/>
                      </a:lnTo>
                      <a:lnTo>
                        <a:pt x="57" y="0"/>
                      </a:lnTo>
                      <a:lnTo>
                        <a:pt x="57" y="0"/>
                      </a:lnTo>
                      <a:lnTo>
                        <a:pt x="56" y="0"/>
                      </a:lnTo>
                      <a:lnTo>
                        <a:pt x="55" y="0"/>
                      </a:lnTo>
                      <a:lnTo>
                        <a:pt x="54" y="0"/>
                      </a:lnTo>
                      <a:lnTo>
                        <a:pt x="53" y="0"/>
                      </a:lnTo>
                      <a:lnTo>
                        <a:pt x="52" y="0"/>
                      </a:lnTo>
                      <a:lnTo>
                        <a:pt x="51" y="0"/>
                      </a:lnTo>
                      <a:lnTo>
                        <a:pt x="51" y="0"/>
                      </a:lnTo>
                      <a:lnTo>
                        <a:pt x="50" y="1"/>
                      </a:lnTo>
                      <a:lnTo>
                        <a:pt x="49" y="1"/>
                      </a:lnTo>
                      <a:lnTo>
                        <a:pt x="48" y="1"/>
                      </a:lnTo>
                      <a:lnTo>
                        <a:pt x="47" y="1"/>
                      </a:lnTo>
                      <a:lnTo>
                        <a:pt x="46" y="1"/>
                      </a:lnTo>
                      <a:lnTo>
                        <a:pt x="45" y="1"/>
                      </a:lnTo>
                      <a:lnTo>
                        <a:pt x="44" y="1"/>
                      </a:lnTo>
                      <a:lnTo>
                        <a:pt x="43" y="1"/>
                      </a:lnTo>
                      <a:lnTo>
                        <a:pt x="42" y="1"/>
                      </a:lnTo>
                      <a:lnTo>
                        <a:pt x="41" y="1"/>
                      </a:lnTo>
                      <a:lnTo>
                        <a:pt x="40" y="1"/>
                      </a:lnTo>
                      <a:lnTo>
                        <a:pt x="39" y="1"/>
                      </a:lnTo>
                      <a:lnTo>
                        <a:pt x="38" y="2"/>
                      </a:lnTo>
                      <a:lnTo>
                        <a:pt x="37" y="2"/>
                      </a:lnTo>
                      <a:lnTo>
                        <a:pt x="36" y="2"/>
                      </a:lnTo>
                      <a:lnTo>
                        <a:pt x="35" y="2"/>
                      </a:lnTo>
                      <a:lnTo>
                        <a:pt x="34" y="2"/>
                      </a:lnTo>
                      <a:lnTo>
                        <a:pt x="33" y="2"/>
                      </a:lnTo>
                      <a:lnTo>
                        <a:pt x="32" y="2"/>
                      </a:lnTo>
                      <a:lnTo>
                        <a:pt x="31" y="2"/>
                      </a:lnTo>
                      <a:lnTo>
                        <a:pt x="30" y="2"/>
                      </a:lnTo>
                      <a:lnTo>
                        <a:pt x="28" y="2"/>
                      </a:lnTo>
                      <a:lnTo>
                        <a:pt x="28" y="2"/>
                      </a:lnTo>
                      <a:lnTo>
                        <a:pt x="27" y="3"/>
                      </a:lnTo>
                      <a:lnTo>
                        <a:pt x="26" y="3"/>
                      </a:lnTo>
                      <a:lnTo>
                        <a:pt x="25" y="3"/>
                      </a:lnTo>
                      <a:lnTo>
                        <a:pt x="24" y="3"/>
                      </a:lnTo>
                      <a:lnTo>
                        <a:pt x="23" y="3"/>
                      </a:lnTo>
                      <a:lnTo>
                        <a:pt x="22" y="3"/>
                      </a:lnTo>
                      <a:lnTo>
                        <a:pt x="21" y="3"/>
                      </a:lnTo>
                      <a:lnTo>
                        <a:pt x="20" y="3"/>
                      </a:lnTo>
                      <a:lnTo>
                        <a:pt x="20" y="3"/>
                      </a:lnTo>
                      <a:lnTo>
                        <a:pt x="19" y="3"/>
                      </a:lnTo>
                      <a:lnTo>
                        <a:pt x="18" y="3"/>
                      </a:lnTo>
                      <a:lnTo>
                        <a:pt x="18" y="3"/>
                      </a:lnTo>
                      <a:lnTo>
                        <a:pt x="17" y="3"/>
                      </a:lnTo>
                      <a:lnTo>
                        <a:pt x="16" y="3"/>
                      </a:lnTo>
                      <a:lnTo>
                        <a:pt x="15" y="3"/>
                      </a:lnTo>
                      <a:lnTo>
                        <a:pt x="14" y="4"/>
                      </a:lnTo>
                      <a:lnTo>
                        <a:pt x="14" y="4"/>
                      </a:lnTo>
                      <a:lnTo>
                        <a:pt x="13" y="4"/>
                      </a:lnTo>
                      <a:lnTo>
                        <a:pt x="13" y="4"/>
                      </a:lnTo>
                      <a:lnTo>
                        <a:pt x="13" y="4"/>
                      </a:lnTo>
                      <a:lnTo>
                        <a:pt x="13" y="4"/>
                      </a:lnTo>
                      <a:lnTo>
                        <a:pt x="12" y="4"/>
                      </a:lnTo>
                      <a:lnTo>
                        <a:pt x="12" y="4"/>
                      </a:lnTo>
                      <a:lnTo>
                        <a:pt x="11" y="5"/>
                      </a:lnTo>
                      <a:lnTo>
                        <a:pt x="11" y="6"/>
                      </a:lnTo>
                      <a:lnTo>
                        <a:pt x="10" y="7"/>
                      </a:lnTo>
                      <a:lnTo>
                        <a:pt x="9" y="7"/>
                      </a:lnTo>
                      <a:lnTo>
                        <a:pt x="9" y="8"/>
                      </a:lnTo>
                      <a:lnTo>
                        <a:pt x="8" y="9"/>
                      </a:lnTo>
                      <a:lnTo>
                        <a:pt x="7" y="10"/>
                      </a:lnTo>
                      <a:lnTo>
                        <a:pt x="7" y="11"/>
                      </a:lnTo>
                      <a:lnTo>
                        <a:pt x="7" y="12"/>
                      </a:lnTo>
                      <a:lnTo>
                        <a:pt x="7" y="13"/>
                      </a:lnTo>
                      <a:lnTo>
                        <a:pt x="7" y="14"/>
                      </a:lnTo>
                      <a:lnTo>
                        <a:pt x="7" y="14"/>
                      </a:lnTo>
                      <a:lnTo>
                        <a:pt x="9" y="15"/>
                      </a:lnTo>
                      <a:lnTo>
                        <a:pt x="8" y="15"/>
                      </a:lnTo>
                      <a:lnTo>
                        <a:pt x="8" y="15"/>
                      </a:lnTo>
                      <a:lnTo>
                        <a:pt x="8" y="15"/>
                      </a:lnTo>
                      <a:lnTo>
                        <a:pt x="7" y="16"/>
                      </a:lnTo>
                      <a:lnTo>
                        <a:pt x="6" y="16"/>
                      </a:lnTo>
                      <a:lnTo>
                        <a:pt x="6" y="16"/>
                      </a:lnTo>
                      <a:lnTo>
                        <a:pt x="5" y="17"/>
                      </a:lnTo>
                      <a:lnTo>
                        <a:pt x="4" y="18"/>
                      </a:lnTo>
                      <a:lnTo>
                        <a:pt x="3" y="19"/>
                      </a:lnTo>
                      <a:lnTo>
                        <a:pt x="3" y="19"/>
                      </a:lnTo>
                      <a:lnTo>
                        <a:pt x="2" y="20"/>
                      </a:lnTo>
                      <a:lnTo>
                        <a:pt x="1" y="21"/>
                      </a:lnTo>
                      <a:lnTo>
                        <a:pt x="1" y="22"/>
                      </a:lnTo>
                      <a:lnTo>
                        <a:pt x="1" y="23"/>
                      </a:lnTo>
                      <a:lnTo>
                        <a:pt x="1" y="24"/>
                      </a:lnTo>
                      <a:lnTo>
                        <a:pt x="1" y="25"/>
                      </a:lnTo>
                      <a:lnTo>
                        <a:pt x="1" y="26"/>
                      </a:lnTo>
                      <a:lnTo>
                        <a:pt x="2" y="27"/>
                      </a:lnTo>
                      <a:lnTo>
                        <a:pt x="2" y="27"/>
                      </a:lnTo>
                      <a:lnTo>
                        <a:pt x="2" y="28"/>
                      </a:lnTo>
                      <a:lnTo>
                        <a:pt x="3" y="29"/>
                      </a:lnTo>
                      <a:lnTo>
                        <a:pt x="3" y="30"/>
                      </a:lnTo>
                      <a:lnTo>
                        <a:pt x="4" y="30"/>
                      </a:lnTo>
                      <a:lnTo>
                        <a:pt x="4" y="31"/>
                      </a:lnTo>
                      <a:lnTo>
                        <a:pt x="4" y="31"/>
                      </a:lnTo>
                      <a:lnTo>
                        <a:pt x="5" y="31"/>
                      </a:lnTo>
                      <a:lnTo>
                        <a:pt x="4" y="31"/>
                      </a:lnTo>
                      <a:lnTo>
                        <a:pt x="4" y="31"/>
                      </a:lnTo>
                      <a:lnTo>
                        <a:pt x="3" y="32"/>
                      </a:lnTo>
                      <a:lnTo>
                        <a:pt x="3" y="33"/>
                      </a:lnTo>
                      <a:lnTo>
                        <a:pt x="3" y="34"/>
                      </a:lnTo>
                      <a:lnTo>
                        <a:pt x="3" y="34"/>
                      </a:lnTo>
                      <a:lnTo>
                        <a:pt x="3" y="35"/>
                      </a:lnTo>
                      <a:lnTo>
                        <a:pt x="3" y="36"/>
                      </a:lnTo>
                      <a:lnTo>
                        <a:pt x="4" y="36"/>
                      </a:lnTo>
                      <a:lnTo>
                        <a:pt x="4" y="37"/>
                      </a:lnTo>
                      <a:lnTo>
                        <a:pt x="5" y="37"/>
                      </a:lnTo>
                      <a:lnTo>
                        <a:pt x="6" y="38"/>
                      </a:lnTo>
                      <a:lnTo>
                        <a:pt x="6" y="39"/>
                      </a:lnTo>
                      <a:lnTo>
                        <a:pt x="7" y="39"/>
                      </a:lnTo>
                      <a:lnTo>
                        <a:pt x="7" y="40"/>
                      </a:lnTo>
                      <a:lnTo>
                        <a:pt x="7" y="40"/>
                      </a:lnTo>
                      <a:lnTo>
                        <a:pt x="6" y="40"/>
                      </a:lnTo>
                      <a:lnTo>
                        <a:pt x="6" y="41"/>
                      </a:lnTo>
                      <a:lnTo>
                        <a:pt x="5" y="41"/>
                      </a:lnTo>
                      <a:lnTo>
                        <a:pt x="5" y="42"/>
                      </a:lnTo>
                      <a:lnTo>
                        <a:pt x="4" y="42"/>
                      </a:lnTo>
                      <a:lnTo>
                        <a:pt x="3" y="43"/>
                      </a:lnTo>
                      <a:lnTo>
                        <a:pt x="3" y="43"/>
                      </a:lnTo>
                      <a:lnTo>
                        <a:pt x="2" y="44"/>
                      </a:lnTo>
                      <a:lnTo>
                        <a:pt x="1" y="45"/>
                      </a:lnTo>
                      <a:lnTo>
                        <a:pt x="1" y="46"/>
                      </a:lnTo>
                      <a:lnTo>
                        <a:pt x="0" y="46"/>
                      </a:lnTo>
                      <a:lnTo>
                        <a:pt x="0" y="47"/>
                      </a:lnTo>
                      <a:lnTo>
                        <a:pt x="0" y="48"/>
                      </a:lnTo>
                      <a:lnTo>
                        <a:pt x="0" y="49"/>
                      </a:lnTo>
                      <a:lnTo>
                        <a:pt x="0" y="50"/>
                      </a:lnTo>
                      <a:lnTo>
                        <a:pt x="0" y="51"/>
                      </a:lnTo>
                      <a:lnTo>
                        <a:pt x="0" y="51"/>
                      </a:lnTo>
                      <a:lnTo>
                        <a:pt x="0" y="52"/>
                      </a:lnTo>
                      <a:lnTo>
                        <a:pt x="0" y="52"/>
                      </a:lnTo>
                      <a:lnTo>
                        <a:pt x="0" y="53"/>
                      </a:lnTo>
                      <a:lnTo>
                        <a:pt x="0" y="53"/>
                      </a:lnTo>
                      <a:lnTo>
                        <a:pt x="0" y="54"/>
                      </a:lnTo>
                      <a:lnTo>
                        <a:pt x="0" y="54"/>
                      </a:lnTo>
                      <a:lnTo>
                        <a:pt x="0" y="55"/>
                      </a:lnTo>
                      <a:lnTo>
                        <a:pt x="1" y="54"/>
                      </a:lnTo>
                      <a:lnTo>
                        <a:pt x="1" y="54"/>
                      </a:lnTo>
                      <a:lnTo>
                        <a:pt x="2" y="54"/>
                      </a:lnTo>
                      <a:lnTo>
                        <a:pt x="3" y="53"/>
                      </a:lnTo>
                      <a:lnTo>
                        <a:pt x="4" y="52"/>
                      </a:lnTo>
                      <a:lnTo>
                        <a:pt x="5" y="52"/>
                      </a:lnTo>
                      <a:lnTo>
                        <a:pt x="6" y="52"/>
                      </a:lnTo>
                      <a:lnTo>
                        <a:pt x="7" y="51"/>
                      </a:lnTo>
                      <a:lnTo>
                        <a:pt x="9" y="51"/>
                      </a:lnTo>
                      <a:lnTo>
                        <a:pt x="10" y="50"/>
                      </a:lnTo>
                      <a:lnTo>
                        <a:pt x="11" y="50"/>
                      </a:lnTo>
                      <a:lnTo>
                        <a:pt x="12" y="49"/>
                      </a:lnTo>
                      <a:lnTo>
                        <a:pt x="13" y="49"/>
                      </a:lnTo>
                      <a:lnTo>
                        <a:pt x="14" y="49"/>
                      </a:lnTo>
                      <a:lnTo>
                        <a:pt x="14" y="49"/>
                      </a:lnTo>
                      <a:lnTo>
                        <a:pt x="15" y="49"/>
                      </a:lnTo>
                      <a:lnTo>
                        <a:pt x="15" y="49"/>
                      </a:lnTo>
                      <a:lnTo>
                        <a:pt x="15" y="49"/>
                      </a:lnTo>
                      <a:lnTo>
                        <a:pt x="16" y="49"/>
                      </a:lnTo>
                      <a:lnTo>
                        <a:pt x="17" y="49"/>
                      </a:lnTo>
                      <a:lnTo>
                        <a:pt x="18" y="50"/>
                      </a:lnTo>
                      <a:lnTo>
                        <a:pt x="19" y="50"/>
                      </a:lnTo>
                      <a:lnTo>
                        <a:pt x="19" y="50"/>
                      </a:lnTo>
                      <a:lnTo>
                        <a:pt x="20" y="50"/>
                      </a:lnTo>
                      <a:lnTo>
                        <a:pt x="21" y="50"/>
                      </a:lnTo>
                      <a:lnTo>
                        <a:pt x="22" y="50"/>
                      </a:lnTo>
                      <a:lnTo>
                        <a:pt x="22" y="50"/>
                      </a:lnTo>
                      <a:lnTo>
                        <a:pt x="23" y="50"/>
                      </a:lnTo>
                      <a:lnTo>
                        <a:pt x="23" y="50"/>
                      </a:lnTo>
                      <a:lnTo>
                        <a:pt x="24" y="50"/>
                      </a:lnTo>
                      <a:lnTo>
                        <a:pt x="25" y="50"/>
                      </a:lnTo>
                      <a:lnTo>
                        <a:pt x="26" y="50"/>
                      </a:lnTo>
                      <a:lnTo>
                        <a:pt x="27" y="50"/>
                      </a:lnTo>
                      <a:lnTo>
                        <a:pt x="27" y="50"/>
                      </a:lnTo>
                      <a:lnTo>
                        <a:pt x="28" y="50"/>
                      </a:lnTo>
                      <a:lnTo>
                        <a:pt x="29" y="50"/>
                      </a:lnTo>
                      <a:lnTo>
                        <a:pt x="30" y="51"/>
                      </a:lnTo>
                      <a:lnTo>
                        <a:pt x="31" y="51"/>
                      </a:lnTo>
                      <a:lnTo>
                        <a:pt x="32" y="51"/>
                      </a:lnTo>
                      <a:lnTo>
                        <a:pt x="33" y="51"/>
                      </a:lnTo>
                      <a:lnTo>
                        <a:pt x="33" y="51"/>
                      </a:lnTo>
                      <a:lnTo>
                        <a:pt x="34" y="51"/>
                      </a:lnTo>
                      <a:lnTo>
                        <a:pt x="35" y="51"/>
                      </a:lnTo>
                      <a:lnTo>
                        <a:pt x="36" y="51"/>
                      </a:lnTo>
                      <a:lnTo>
                        <a:pt x="37" y="51"/>
                      </a:lnTo>
                      <a:lnTo>
                        <a:pt x="37" y="51"/>
                      </a:lnTo>
                      <a:lnTo>
                        <a:pt x="38" y="51"/>
                      </a:lnTo>
                      <a:lnTo>
                        <a:pt x="39" y="51"/>
                      </a:lnTo>
                      <a:lnTo>
                        <a:pt x="40" y="51"/>
                      </a:lnTo>
                      <a:lnTo>
                        <a:pt x="41" y="51"/>
                      </a:lnTo>
                      <a:lnTo>
                        <a:pt x="41" y="51"/>
                      </a:lnTo>
                      <a:lnTo>
                        <a:pt x="42" y="51"/>
                      </a:lnTo>
                      <a:lnTo>
                        <a:pt x="43" y="52"/>
                      </a:lnTo>
                      <a:lnTo>
                        <a:pt x="43" y="52"/>
                      </a:lnTo>
                      <a:lnTo>
                        <a:pt x="44" y="52"/>
                      </a:lnTo>
                      <a:lnTo>
                        <a:pt x="45" y="52"/>
                      </a:lnTo>
                      <a:lnTo>
                        <a:pt x="45" y="52"/>
                      </a:lnTo>
                      <a:lnTo>
                        <a:pt x="46" y="52"/>
                      </a:lnTo>
                      <a:lnTo>
                        <a:pt x="48" y="52"/>
                      </a:lnTo>
                      <a:lnTo>
                        <a:pt x="48" y="52"/>
                      </a:lnTo>
                      <a:lnTo>
                        <a:pt x="49" y="53"/>
                      </a:lnTo>
                      <a:lnTo>
                        <a:pt x="50" y="53"/>
                      </a:lnTo>
                      <a:lnTo>
                        <a:pt x="51" y="53"/>
                      </a:lnTo>
                      <a:lnTo>
                        <a:pt x="51" y="53"/>
                      </a:lnTo>
                      <a:lnTo>
                        <a:pt x="51" y="54"/>
                      </a:lnTo>
                      <a:lnTo>
                        <a:pt x="51" y="55"/>
                      </a:lnTo>
                      <a:lnTo>
                        <a:pt x="52" y="56"/>
                      </a:lnTo>
                      <a:lnTo>
                        <a:pt x="52" y="57"/>
                      </a:lnTo>
                      <a:lnTo>
                        <a:pt x="53" y="58"/>
                      </a:lnTo>
                      <a:lnTo>
                        <a:pt x="53" y="59"/>
                      </a:lnTo>
                      <a:lnTo>
                        <a:pt x="53" y="60"/>
                      </a:lnTo>
                      <a:lnTo>
                        <a:pt x="53" y="61"/>
                      </a:lnTo>
                      <a:lnTo>
                        <a:pt x="53" y="61"/>
                      </a:lnTo>
                      <a:lnTo>
                        <a:pt x="54" y="61"/>
                      </a:lnTo>
                      <a:lnTo>
                        <a:pt x="54" y="61"/>
                      </a:lnTo>
                      <a:lnTo>
                        <a:pt x="55" y="61"/>
                      </a:lnTo>
                      <a:lnTo>
                        <a:pt x="56" y="61"/>
                      </a:lnTo>
                      <a:lnTo>
                        <a:pt x="57" y="61"/>
                      </a:lnTo>
                      <a:lnTo>
                        <a:pt x="58" y="60"/>
                      </a:lnTo>
                      <a:lnTo>
                        <a:pt x="58" y="60"/>
                      </a:lnTo>
                      <a:lnTo>
                        <a:pt x="59" y="60"/>
                      </a:lnTo>
                      <a:lnTo>
                        <a:pt x="60" y="60"/>
                      </a:lnTo>
                      <a:lnTo>
                        <a:pt x="60" y="60"/>
                      </a:lnTo>
                      <a:lnTo>
                        <a:pt x="61" y="60"/>
                      </a:lnTo>
                      <a:lnTo>
                        <a:pt x="62" y="60"/>
                      </a:lnTo>
                      <a:lnTo>
                        <a:pt x="63" y="60"/>
                      </a:lnTo>
                      <a:lnTo>
                        <a:pt x="64" y="60"/>
                      </a:lnTo>
                      <a:lnTo>
                        <a:pt x="65" y="60"/>
                      </a:lnTo>
                      <a:lnTo>
                        <a:pt x="65" y="60"/>
                      </a:lnTo>
                      <a:lnTo>
                        <a:pt x="67" y="60"/>
                      </a:lnTo>
                      <a:lnTo>
                        <a:pt x="67" y="60"/>
                      </a:lnTo>
                      <a:lnTo>
                        <a:pt x="68" y="60"/>
                      </a:lnTo>
                      <a:lnTo>
                        <a:pt x="69" y="60"/>
                      </a:lnTo>
                      <a:lnTo>
                        <a:pt x="70" y="60"/>
                      </a:lnTo>
                      <a:lnTo>
                        <a:pt x="71" y="60"/>
                      </a:lnTo>
                      <a:lnTo>
                        <a:pt x="72" y="60"/>
                      </a:lnTo>
                      <a:lnTo>
                        <a:pt x="73" y="59"/>
                      </a:lnTo>
                      <a:lnTo>
                        <a:pt x="75" y="59"/>
                      </a:lnTo>
                      <a:lnTo>
                        <a:pt x="75" y="59"/>
                      </a:lnTo>
                      <a:lnTo>
                        <a:pt x="76" y="59"/>
                      </a:lnTo>
                      <a:lnTo>
                        <a:pt x="77" y="59"/>
                      </a:lnTo>
                      <a:lnTo>
                        <a:pt x="78" y="59"/>
                      </a:lnTo>
                      <a:lnTo>
                        <a:pt x="79" y="59"/>
                      </a:lnTo>
                      <a:lnTo>
                        <a:pt x="80" y="58"/>
                      </a:lnTo>
                      <a:lnTo>
                        <a:pt x="81" y="58"/>
                      </a:lnTo>
                      <a:lnTo>
                        <a:pt x="82" y="58"/>
                      </a:lnTo>
                      <a:lnTo>
                        <a:pt x="83" y="58"/>
                      </a:lnTo>
                      <a:lnTo>
                        <a:pt x="84" y="58"/>
                      </a:lnTo>
                      <a:lnTo>
                        <a:pt x="85" y="58"/>
                      </a:lnTo>
                      <a:lnTo>
                        <a:pt x="86" y="58"/>
                      </a:lnTo>
                      <a:lnTo>
                        <a:pt x="87" y="57"/>
                      </a:lnTo>
                      <a:lnTo>
                        <a:pt x="88" y="57"/>
                      </a:lnTo>
                      <a:lnTo>
                        <a:pt x="89" y="57"/>
                      </a:lnTo>
                      <a:lnTo>
                        <a:pt x="90" y="57"/>
                      </a:lnTo>
                      <a:lnTo>
                        <a:pt x="90" y="57"/>
                      </a:lnTo>
                      <a:lnTo>
                        <a:pt x="91" y="56"/>
                      </a:lnTo>
                      <a:lnTo>
                        <a:pt x="92" y="56"/>
                      </a:lnTo>
                      <a:lnTo>
                        <a:pt x="93" y="56"/>
                      </a:lnTo>
                      <a:lnTo>
                        <a:pt x="93" y="56"/>
                      </a:lnTo>
                      <a:lnTo>
                        <a:pt x="94" y="56"/>
                      </a:lnTo>
                      <a:lnTo>
                        <a:pt x="94" y="55"/>
                      </a:lnTo>
                      <a:lnTo>
                        <a:pt x="95" y="55"/>
                      </a:lnTo>
                      <a:lnTo>
                        <a:pt x="96" y="55"/>
                      </a:lnTo>
                      <a:lnTo>
                        <a:pt x="97" y="54"/>
                      </a:lnTo>
                      <a:lnTo>
                        <a:pt x="97" y="54"/>
                      </a:lnTo>
                      <a:lnTo>
                        <a:pt x="98" y="53"/>
                      </a:lnTo>
                      <a:lnTo>
                        <a:pt x="98" y="53"/>
                      </a:lnTo>
                      <a:lnTo>
                        <a:pt x="98" y="52"/>
                      </a:lnTo>
                      <a:lnTo>
                        <a:pt x="98" y="52"/>
                      </a:lnTo>
                      <a:lnTo>
                        <a:pt x="98" y="51"/>
                      </a:lnTo>
                      <a:lnTo>
                        <a:pt x="98" y="50"/>
                      </a:lnTo>
                      <a:lnTo>
                        <a:pt x="99" y="49"/>
                      </a:lnTo>
                      <a:lnTo>
                        <a:pt x="99" y="49"/>
                      </a:lnTo>
                      <a:lnTo>
                        <a:pt x="99" y="48"/>
                      </a:lnTo>
                      <a:lnTo>
                        <a:pt x="99" y="47"/>
                      </a:lnTo>
                      <a:lnTo>
                        <a:pt x="99" y="47"/>
                      </a:lnTo>
                      <a:lnTo>
                        <a:pt x="99" y="46"/>
                      </a:lnTo>
                      <a:lnTo>
                        <a:pt x="99" y="45"/>
                      </a:lnTo>
                      <a:lnTo>
                        <a:pt x="99" y="44"/>
                      </a:lnTo>
                      <a:lnTo>
                        <a:pt x="99" y="43"/>
                      </a:lnTo>
                      <a:lnTo>
                        <a:pt x="99" y="43"/>
                      </a:lnTo>
                      <a:lnTo>
                        <a:pt x="99" y="42"/>
                      </a:lnTo>
                      <a:lnTo>
                        <a:pt x="99" y="41"/>
                      </a:lnTo>
                      <a:lnTo>
                        <a:pt x="99" y="40"/>
                      </a:lnTo>
                      <a:lnTo>
                        <a:pt x="99" y="39"/>
                      </a:lnTo>
                      <a:lnTo>
                        <a:pt x="99" y="38"/>
                      </a:lnTo>
                      <a:lnTo>
                        <a:pt x="99" y="38"/>
                      </a:lnTo>
                      <a:lnTo>
                        <a:pt x="99" y="37"/>
                      </a:lnTo>
                      <a:lnTo>
                        <a:pt x="99" y="36"/>
                      </a:lnTo>
                      <a:lnTo>
                        <a:pt x="99" y="36"/>
                      </a:lnTo>
                      <a:lnTo>
                        <a:pt x="99" y="35"/>
                      </a:lnTo>
                      <a:lnTo>
                        <a:pt x="99" y="34"/>
                      </a:lnTo>
                      <a:lnTo>
                        <a:pt x="99" y="34"/>
                      </a:lnTo>
                      <a:lnTo>
                        <a:pt x="99" y="33"/>
                      </a:lnTo>
                      <a:lnTo>
                        <a:pt x="99" y="32"/>
                      </a:lnTo>
                      <a:lnTo>
                        <a:pt x="99" y="32"/>
                      </a:lnTo>
                      <a:lnTo>
                        <a:pt x="99" y="31"/>
                      </a:lnTo>
                      <a:lnTo>
                        <a:pt x="99" y="31"/>
                      </a:lnTo>
                      <a:lnTo>
                        <a:pt x="99" y="30"/>
                      </a:lnTo>
                      <a:lnTo>
                        <a:pt x="99" y="30"/>
                      </a:lnTo>
                      <a:lnTo>
                        <a:pt x="98" y="29"/>
                      </a:lnTo>
                      <a:lnTo>
                        <a:pt x="98" y="28"/>
                      </a:lnTo>
                      <a:lnTo>
                        <a:pt x="98" y="28"/>
                      </a:lnTo>
                      <a:lnTo>
                        <a:pt x="98" y="27"/>
                      </a:lnTo>
                      <a:lnTo>
                        <a:pt x="98" y="26"/>
                      </a:lnTo>
                      <a:lnTo>
                        <a:pt x="97" y="25"/>
                      </a:lnTo>
                      <a:lnTo>
                        <a:pt x="97" y="24"/>
                      </a:lnTo>
                      <a:lnTo>
                        <a:pt x="97" y="23"/>
                      </a:lnTo>
                      <a:lnTo>
                        <a:pt x="96" y="22"/>
                      </a:lnTo>
                      <a:lnTo>
                        <a:pt x="96" y="21"/>
                      </a:lnTo>
                      <a:lnTo>
                        <a:pt x="96" y="20"/>
                      </a:lnTo>
                      <a:lnTo>
                        <a:pt x="95" y="19"/>
                      </a:lnTo>
                      <a:lnTo>
                        <a:pt x="95" y="18"/>
                      </a:lnTo>
                      <a:lnTo>
                        <a:pt x="94" y="16"/>
                      </a:lnTo>
                      <a:lnTo>
                        <a:pt x="94" y="15"/>
                      </a:lnTo>
                      <a:lnTo>
                        <a:pt x="94" y="15"/>
                      </a:lnTo>
                      <a:lnTo>
                        <a:pt x="93" y="13"/>
                      </a:lnTo>
                      <a:lnTo>
                        <a:pt x="93" y="13"/>
                      </a:lnTo>
                      <a:lnTo>
                        <a:pt x="93" y="12"/>
                      </a:lnTo>
                      <a:lnTo>
                        <a:pt x="93" y="11"/>
                      </a:lnTo>
                      <a:lnTo>
                        <a:pt x="92" y="10"/>
                      </a:lnTo>
                      <a:lnTo>
                        <a:pt x="92" y="9"/>
                      </a:lnTo>
                      <a:lnTo>
                        <a:pt x="92" y="9"/>
                      </a:lnTo>
                      <a:lnTo>
                        <a:pt x="92" y="9"/>
                      </a:lnTo>
                      <a:lnTo>
                        <a:pt x="91" y="8"/>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97" name="Freeform 131"/>
                <p:cNvSpPr>
                  <a:spLocks/>
                </p:cNvSpPr>
                <p:nvPr/>
              </p:nvSpPr>
              <p:spPr bwMode="auto">
                <a:xfrm>
                  <a:off x="3418" y="1212"/>
                  <a:ext cx="38" cy="68"/>
                </a:xfrm>
                <a:custGeom>
                  <a:avLst/>
                  <a:gdLst>
                    <a:gd name="T0" fmla="*/ 32 w 38"/>
                    <a:gd name="T1" fmla="*/ 0 h 68"/>
                    <a:gd name="T2" fmla="*/ 0 w 38"/>
                    <a:gd name="T3" fmla="*/ 1 h 68"/>
                    <a:gd name="T4" fmla="*/ 0 w 38"/>
                    <a:gd name="T5" fmla="*/ 68 h 68"/>
                    <a:gd name="T6" fmla="*/ 37 w 38"/>
                    <a:gd name="T7" fmla="*/ 67 h 68"/>
                    <a:gd name="T8" fmla="*/ 38 w 38"/>
                    <a:gd name="T9" fmla="*/ 45 h 68"/>
                    <a:gd name="T10" fmla="*/ 38 w 38"/>
                    <a:gd name="T11" fmla="*/ 45 h 68"/>
                    <a:gd name="T12" fmla="*/ 37 w 38"/>
                    <a:gd name="T13" fmla="*/ 44 h 68"/>
                    <a:gd name="T14" fmla="*/ 37 w 38"/>
                    <a:gd name="T15" fmla="*/ 44 h 68"/>
                    <a:gd name="T16" fmla="*/ 37 w 38"/>
                    <a:gd name="T17" fmla="*/ 43 h 68"/>
                    <a:gd name="T18" fmla="*/ 37 w 38"/>
                    <a:gd name="T19" fmla="*/ 43 h 68"/>
                    <a:gd name="T20" fmla="*/ 36 w 38"/>
                    <a:gd name="T21" fmla="*/ 42 h 68"/>
                    <a:gd name="T22" fmla="*/ 36 w 38"/>
                    <a:gd name="T23" fmla="*/ 41 h 68"/>
                    <a:gd name="T24" fmla="*/ 36 w 38"/>
                    <a:gd name="T25" fmla="*/ 41 h 68"/>
                    <a:gd name="T26" fmla="*/ 36 w 38"/>
                    <a:gd name="T27" fmla="*/ 40 h 68"/>
                    <a:gd name="T28" fmla="*/ 36 w 38"/>
                    <a:gd name="T29" fmla="*/ 39 h 68"/>
                    <a:gd name="T30" fmla="*/ 35 w 38"/>
                    <a:gd name="T31" fmla="*/ 38 h 68"/>
                    <a:gd name="T32" fmla="*/ 35 w 38"/>
                    <a:gd name="T33" fmla="*/ 37 h 68"/>
                    <a:gd name="T34" fmla="*/ 35 w 38"/>
                    <a:gd name="T35" fmla="*/ 36 h 68"/>
                    <a:gd name="T36" fmla="*/ 34 w 38"/>
                    <a:gd name="T37" fmla="*/ 35 h 68"/>
                    <a:gd name="T38" fmla="*/ 34 w 38"/>
                    <a:gd name="T39" fmla="*/ 34 h 68"/>
                    <a:gd name="T40" fmla="*/ 34 w 38"/>
                    <a:gd name="T41" fmla="*/ 33 h 68"/>
                    <a:gd name="T42" fmla="*/ 33 w 38"/>
                    <a:gd name="T43" fmla="*/ 32 h 68"/>
                    <a:gd name="T44" fmla="*/ 33 w 38"/>
                    <a:gd name="T45" fmla="*/ 31 h 68"/>
                    <a:gd name="T46" fmla="*/ 33 w 38"/>
                    <a:gd name="T47" fmla="*/ 30 h 68"/>
                    <a:gd name="T48" fmla="*/ 32 w 38"/>
                    <a:gd name="T49" fmla="*/ 29 h 68"/>
                    <a:gd name="T50" fmla="*/ 32 w 38"/>
                    <a:gd name="T51" fmla="*/ 28 h 68"/>
                    <a:gd name="T52" fmla="*/ 32 w 38"/>
                    <a:gd name="T53" fmla="*/ 26 h 68"/>
                    <a:gd name="T54" fmla="*/ 32 w 38"/>
                    <a:gd name="T55" fmla="*/ 26 h 68"/>
                    <a:gd name="T56" fmla="*/ 32 w 38"/>
                    <a:gd name="T57" fmla="*/ 24 h 68"/>
                    <a:gd name="T58" fmla="*/ 32 w 38"/>
                    <a:gd name="T59" fmla="*/ 24 h 68"/>
                    <a:gd name="T60" fmla="*/ 32 w 38"/>
                    <a:gd name="T61" fmla="*/ 22 h 68"/>
                    <a:gd name="T62" fmla="*/ 31 w 38"/>
                    <a:gd name="T63" fmla="*/ 21 h 68"/>
                    <a:gd name="T64" fmla="*/ 31 w 38"/>
                    <a:gd name="T65" fmla="*/ 20 h 68"/>
                    <a:gd name="T66" fmla="*/ 31 w 38"/>
                    <a:gd name="T67" fmla="*/ 20 h 68"/>
                    <a:gd name="T68" fmla="*/ 32 w 38"/>
                    <a:gd name="T69" fmla="*/ 19 h 68"/>
                    <a:gd name="T70" fmla="*/ 32 w 38"/>
                    <a:gd name="T71" fmla="*/ 18 h 68"/>
                    <a:gd name="T72" fmla="*/ 32 w 38"/>
                    <a:gd name="T73" fmla="*/ 17 h 68"/>
                    <a:gd name="T74" fmla="*/ 32 w 38"/>
                    <a:gd name="T75" fmla="*/ 16 h 68"/>
                    <a:gd name="T76" fmla="*/ 32 w 38"/>
                    <a:gd name="T77" fmla="*/ 15 h 68"/>
                    <a:gd name="T78" fmla="*/ 32 w 38"/>
                    <a:gd name="T79" fmla="*/ 15 h 68"/>
                    <a:gd name="T80" fmla="*/ 32 w 38"/>
                    <a:gd name="T81" fmla="*/ 14 h 68"/>
                    <a:gd name="T82" fmla="*/ 32 w 38"/>
                    <a:gd name="T83" fmla="*/ 13 h 68"/>
                    <a:gd name="T84" fmla="*/ 32 w 38"/>
                    <a:gd name="T85" fmla="*/ 12 h 68"/>
                    <a:gd name="T86" fmla="*/ 32 w 38"/>
                    <a:gd name="T87" fmla="*/ 11 h 68"/>
                    <a:gd name="T88" fmla="*/ 32 w 38"/>
                    <a:gd name="T89" fmla="*/ 11 h 68"/>
                    <a:gd name="T90" fmla="*/ 32 w 38"/>
                    <a:gd name="T91" fmla="*/ 9 h 68"/>
                    <a:gd name="T92" fmla="*/ 32 w 38"/>
                    <a:gd name="T93" fmla="*/ 9 h 68"/>
                    <a:gd name="T94" fmla="*/ 32 w 38"/>
                    <a:gd name="T95" fmla="*/ 8 h 68"/>
                    <a:gd name="T96" fmla="*/ 32 w 38"/>
                    <a:gd name="T97" fmla="*/ 7 h 68"/>
                    <a:gd name="T98" fmla="*/ 32 w 38"/>
                    <a:gd name="T99" fmla="*/ 7 h 68"/>
                    <a:gd name="T100" fmla="*/ 32 w 38"/>
                    <a:gd name="T101" fmla="*/ 6 h 68"/>
                    <a:gd name="T102" fmla="*/ 32 w 38"/>
                    <a:gd name="T103" fmla="*/ 5 h 68"/>
                    <a:gd name="T104" fmla="*/ 32 w 38"/>
                    <a:gd name="T105" fmla="*/ 4 h 68"/>
                    <a:gd name="T106" fmla="*/ 32 w 38"/>
                    <a:gd name="T107" fmla="*/ 4 h 68"/>
                    <a:gd name="T108" fmla="*/ 32 w 38"/>
                    <a:gd name="T109" fmla="*/ 3 h 68"/>
                    <a:gd name="T110" fmla="*/ 32 w 38"/>
                    <a:gd name="T111" fmla="*/ 2 h 68"/>
                    <a:gd name="T112" fmla="*/ 32 w 38"/>
                    <a:gd name="T113" fmla="*/ 1 h 68"/>
                    <a:gd name="T114" fmla="*/ 32 w 38"/>
                    <a:gd name="T115" fmla="*/ 1 h 68"/>
                    <a:gd name="T116" fmla="*/ 32 w 38"/>
                    <a:gd name="T117" fmla="*/ 0 h 68"/>
                    <a:gd name="T118" fmla="*/ 32 w 38"/>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8">
                      <a:moveTo>
                        <a:pt x="32" y="0"/>
                      </a:moveTo>
                      <a:lnTo>
                        <a:pt x="0" y="1"/>
                      </a:lnTo>
                      <a:lnTo>
                        <a:pt x="0" y="68"/>
                      </a:lnTo>
                      <a:lnTo>
                        <a:pt x="37" y="67"/>
                      </a:lnTo>
                      <a:lnTo>
                        <a:pt x="38" y="45"/>
                      </a:lnTo>
                      <a:lnTo>
                        <a:pt x="38" y="45"/>
                      </a:lnTo>
                      <a:lnTo>
                        <a:pt x="37" y="44"/>
                      </a:lnTo>
                      <a:lnTo>
                        <a:pt x="37" y="44"/>
                      </a:lnTo>
                      <a:lnTo>
                        <a:pt x="37" y="43"/>
                      </a:lnTo>
                      <a:lnTo>
                        <a:pt x="37" y="43"/>
                      </a:lnTo>
                      <a:lnTo>
                        <a:pt x="36" y="42"/>
                      </a:lnTo>
                      <a:lnTo>
                        <a:pt x="36" y="41"/>
                      </a:lnTo>
                      <a:lnTo>
                        <a:pt x="36" y="41"/>
                      </a:lnTo>
                      <a:lnTo>
                        <a:pt x="36" y="40"/>
                      </a:lnTo>
                      <a:lnTo>
                        <a:pt x="36" y="39"/>
                      </a:lnTo>
                      <a:lnTo>
                        <a:pt x="35" y="38"/>
                      </a:lnTo>
                      <a:lnTo>
                        <a:pt x="35" y="37"/>
                      </a:lnTo>
                      <a:lnTo>
                        <a:pt x="35" y="36"/>
                      </a:lnTo>
                      <a:lnTo>
                        <a:pt x="34" y="35"/>
                      </a:lnTo>
                      <a:lnTo>
                        <a:pt x="34" y="34"/>
                      </a:lnTo>
                      <a:lnTo>
                        <a:pt x="34" y="33"/>
                      </a:lnTo>
                      <a:lnTo>
                        <a:pt x="33" y="32"/>
                      </a:lnTo>
                      <a:lnTo>
                        <a:pt x="33" y="31"/>
                      </a:lnTo>
                      <a:lnTo>
                        <a:pt x="33" y="30"/>
                      </a:lnTo>
                      <a:lnTo>
                        <a:pt x="32" y="29"/>
                      </a:lnTo>
                      <a:lnTo>
                        <a:pt x="32" y="28"/>
                      </a:lnTo>
                      <a:lnTo>
                        <a:pt x="32" y="26"/>
                      </a:lnTo>
                      <a:lnTo>
                        <a:pt x="32" y="26"/>
                      </a:lnTo>
                      <a:lnTo>
                        <a:pt x="32" y="24"/>
                      </a:lnTo>
                      <a:lnTo>
                        <a:pt x="32" y="24"/>
                      </a:lnTo>
                      <a:lnTo>
                        <a:pt x="32" y="22"/>
                      </a:lnTo>
                      <a:lnTo>
                        <a:pt x="31" y="21"/>
                      </a:lnTo>
                      <a:lnTo>
                        <a:pt x="31" y="20"/>
                      </a:lnTo>
                      <a:lnTo>
                        <a:pt x="31" y="20"/>
                      </a:lnTo>
                      <a:lnTo>
                        <a:pt x="32" y="19"/>
                      </a:lnTo>
                      <a:lnTo>
                        <a:pt x="32" y="18"/>
                      </a:lnTo>
                      <a:lnTo>
                        <a:pt x="32" y="17"/>
                      </a:lnTo>
                      <a:lnTo>
                        <a:pt x="32" y="16"/>
                      </a:lnTo>
                      <a:lnTo>
                        <a:pt x="32" y="15"/>
                      </a:lnTo>
                      <a:lnTo>
                        <a:pt x="32" y="15"/>
                      </a:lnTo>
                      <a:lnTo>
                        <a:pt x="32" y="14"/>
                      </a:lnTo>
                      <a:lnTo>
                        <a:pt x="32" y="13"/>
                      </a:lnTo>
                      <a:lnTo>
                        <a:pt x="32" y="12"/>
                      </a:lnTo>
                      <a:lnTo>
                        <a:pt x="32" y="11"/>
                      </a:lnTo>
                      <a:lnTo>
                        <a:pt x="32" y="11"/>
                      </a:lnTo>
                      <a:lnTo>
                        <a:pt x="32" y="9"/>
                      </a:lnTo>
                      <a:lnTo>
                        <a:pt x="32" y="9"/>
                      </a:lnTo>
                      <a:lnTo>
                        <a:pt x="32" y="8"/>
                      </a:lnTo>
                      <a:lnTo>
                        <a:pt x="32" y="7"/>
                      </a:lnTo>
                      <a:lnTo>
                        <a:pt x="32" y="7"/>
                      </a:lnTo>
                      <a:lnTo>
                        <a:pt x="32" y="6"/>
                      </a:lnTo>
                      <a:lnTo>
                        <a:pt x="32" y="5"/>
                      </a:lnTo>
                      <a:lnTo>
                        <a:pt x="32" y="4"/>
                      </a:lnTo>
                      <a:lnTo>
                        <a:pt x="32" y="4"/>
                      </a:lnTo>
                      <a:lnTo>
                        <a:pt x="32" y="3"/>
                      </a:lnTo>
                      <a:lnTo>
                        <a:pt x="32" y="2"/>
                      </a:lnTo>
                      <a:lnTo>
                        <a:pt x="32" y="1"/>
                      </a:lnTo>
                      <a:lnTo>
                        <a:pt x="32" y="1"/>
                      </a:lnTo>
                      <a:lnTo>
                        <a:pt x="32" y="0"/>
                      </a:lnTo>
                      <a:lnTo>
                        <a:pt x="32" y="0"/>
                      </a:lnTo>
                      <a:close/>
                    </a:path>
                  </a:pathLst>
                </a:custGeom>
                <a:solidFill>
                  <a:srgbClr val="ABF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98" name="Freeform 132"/>
                <p:cNvSpPr>
                  <a:spLocks/>
                </p:cNvSpPr>
                <p:nvPr/>
              </p:nvSpPr>
              <p:spPr bwMode="auto">
                <a:xfrm>
                  <a:off x="3545" y="1123"/>
                  <a:ext cx="74" cy="96"/>
                </a:xfrm>
                <a:custGeom>
                  <a:avLst/>
                  <a:gdLst>
                    <a:gd name="T0" fmla="*/ 67 w 74"/>
                    <a:gd name="T1" fmla="*/ 90 h 96"/>
                    <a:gd name="T2" fmla="*/ 68 w 74"/>
                    <a:gd name="T3" fmla="*/ 86 h 96"/>
                    <a:gd name="T4" fmla="*/ 68 w 74"/>
                    <a:gd name="T5" fmla="*/ 83 h 96"/>
                    <a:gd name="T6" fmla="*/ 69 w 74"/>
                    <a:gd name="T7" fmla="*/ 78 h 96"/>
                    <a:gd name="T8" fmla="*/ 70 w 74"/>
                    <a:gd name="T9" fmla="*/ 73 h 96"/>
                    <a:gd name="T10" fmla="*/ 71 w 74"/>
                    <a:gd name="T11" fmla="*/ 68 h 96"/>
                    <a:gd name="T12" fmla="*/ 72 w 74"/>
                    <a:gd name="T13" fmla="*/ 63 h 96"/>
                    <a:gd name="T14" fmla="*/ 72 w 74"/>
                    <a:gd name="T15" fmla="*/ 57 h 96"/>
                    <a:gd name="T16" fmla="*/ 73 w 74"/>
                    <a:gd name="T17" fmla="*/ 52 h 96"/>
                    <a:gd name="T18" fmla="*/ 73 w 74"/>
                    <a:gd name="T19" fmla="*/ 47 h 96"/>
                    <a:gd name="T20" fmla="*/ 74 w 74"/>
                    <a:gd name="T21" fmla="*/ 43 h 96"/>
                    <a:gd name="T22" fmla="*/ 73 w 74"/>
                    <a:gd name="T23" fmla="*/ 40 h 96"/>
                    <a:gd name="T24" fmla="*/ 73 w 74"/>
                    <a:gd name="T25" fmla="*/ 36 h 96"/>
                    <a:gd name="T26" fmla="*/ 72 w 74"/>
                    <a:gd name="T27" fmla="*/ 32 h 96"/>
                    <a:gd name="T28" fmla="*/ 71 w 74"/>
                    <a:gd name="T29" fmla="*/ 28 h 96"/>
                    <a:gd name="T30" fmla="*/ 69 w 74"/>
                    <a:gd name="T31" fmla="*/ 24 h 96"/>
                    <a:gd name="T32" fmla="*/ 68 w 74"/>
                    <a:gd name="T33" fmla="*/ 20 h 96"/>
                    <a:gd name="T34" fmla="*/ 66 w 74"/>
                    <a:gd name="T35" fmla="*/ 16 h 96"/>
                    <a:gd name="T36" fmla="*/ 64 w 74"/>
                    <a:gd name="T37" fmla="*/ 13 h 96"/>
                    <a:gd name="T38" fmla="*/ 63 w 74"/>
                    <a:gd name="T39" fmla="*/ 9 h 96"/>
                    <a:gd name="T40" fmla="*/ 61 w 74"/>
                    <a:gd name="T41" fmla="*/ 5 h 96"/>
                    <a:gd name="T42" fmla="*/ 59 w 74"/>
                    <a:gd name="T43" fmla="*/ 2 h 96"/>
                    <a:gd name="T44" fmla="*/ 57 w 74"/>
                    <a:gd name="T45" fmla="*/ 1 h 96"/>
                    <a:gd name="T46" fmla="*/ 52 w 74"/>
                    <a:gd name="T47" fmla="*/ 0 h 96"/>
                    <a:gd name="T48" fmla="*/ 48 w 74"/>
                    <a:gd name="T49" fmla="*/ 1 h 96"/>
                    <a:gd name="T50" fmla="*/ 46 w 74"/>
                    <a:gd name="T51" fmla="*/ 1 h 96"/>
                    <a:gd name="T52" fmla="*/ 43 w 74"/>
                    <a:gd name="T53" fmla="*/ 1 h 96"/>
                    <a:gd name="T54" fmla="*/ 37 w 74"/>
                    <a:gd name="T55" fmla="*/ 0 h 96"/>
                    <a:gd name="T56" fmla="*/ 34 w 74"/>
                    <a:gd name="T57" fmla="*/ 0 h 96"/>
                    <a:gd name="T58" fmla="*/ 30 w 74"/>
                    <a:gd name="T59" fmla="*/ 1 h 96"/>
                    <a:gd name="T60" fmla="*/ 29 w 74"/>
                    <a:gd name="T61" fmla="*/ 3 h 96"/>
                    <a:gd name="T62" fmla="*/ 11 w 74"/>
                    <a:gd name="T63" fmla="*/ 6 h 96"/>
                    <a:gd name="T64" fmla="*/ 6 w 74"/>
                    <a:gd name="T65" fmla="*/ 5 h 96"/>
                    <a:gd name="T66" fmla="*/ 1 w 74"/>
                    <a:gd name="T67" fmla="*/ 5 h 96"/>
                    <a:gd name="T68" fmla="*/ 0 w 74"/>
                    <a:gd name="T69" fmla="*/ 8 h 96"/>
                    <a:gd name="T70" fmla="*/ 2 w 74"/>
                    <a:gd name="T71" fmla="*/ 12 h 96"/>
                    <a:gd name="T72" fmla="*/ 3 w 74"/>
                    <a:gd name="T73" fmla="*/ 16 h 96"/>
                    <a:gd name="T74" fmla="*/ 5 w 74"/>
                    <a:gd name="T75" fmla="*/ 20 h 96"/>
                    <a:gd name="T76" fmla="*/ 7 w 74"/>
                    <a:gd name="T77" fmla="*/ 25 h 96"/>
                    <a:gd name="T78" fmla="*/ 9 w 74"/>
                    <a:gd name="T79" fmla="*/ 30 h 96"/>
                    <a:gd name="T80" fmla="*/ 10 w 74"/>
                    <a:gd name="T81" fmla="*/ 33 h 96"/>
                    <a:gd name="T82" fmla="*/ 10 w 74"/>
                    <a:gd name="T83" fmla="*/ 36 h 96"/>
                    <a:gd name="T84" fmla="*/ 10 w 74"/>
                    <a:gd name="T85" fmla="*/ 39 h 96"/>
                    <a:gd name="T86" fmla="*/ 10 w 74"/>
                    <a:gd name="T87" fmla="*/ 43 h 96"/>
                    <a:gd name="T88" fmla="*/ 10 w 74"/>
                    <a:gd name="T89" fmla="*/ 47 h 96"/>
                    <a:gd name="T90" fmla="*/ 10 w 74"/>
                    <a:gd name="T91" fmla="*/ 51 h 96"/>
                    <a:gd name="T92" fmla="*/ 9 w 74"/>
                    <a:gd name="T93" fmla="*/ 56 h 96"/>
                    <a:gd name="T94" fmla="*/ 4 w 74"/>
                    <a:gd name="T95" fmla="*/ 60 h 96"/>
                    <a:gd name="T96" fmla="*/ 4 w 74"/>
                    <a:gd name="T97" fmla="*/ 62 h 96"/>
                    <a:gd name="T98" fmla="*/ 5 w 74"/>
                    <a:gd name="T99" fmla="*/ 66 h 96"/>
                    <a:gd name="T100" fmla="*/ 6 w 74"/>
                    <a:gd name="T101" fmla="*/ 70 h 96"/>
                    <a:gd name="T102" fmla="*/ 7 w 74"/>
                    <a:gd name="T103" fmla="*/ 74 h 96"/>
                    <a:gd name="T104" fmla="*/ 9 w 74"/>
                    <a:gd name="T105" fmla="*/ 78 h 96"/>
                    <a:gd name="T106" fmla="*/ 12 w 74"/>
                    <a:gd name="T107" fmla="*/ 80 h 96"/>
                    <a:gd name="T108" fmla="*/ 18 w 74"/>
                    <a:gd name="T109" fmla="*/ 82 h 96"/>
                    <a:gd name="T110" fmla="*/ 23 w 74"/>
                    <a:gd name="T111" fmla="*/ 85 h 96"/>
                    <a:gd name="T112" fmla="*/ 27 w 74"/>
                    <a:gd name="T11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 h="96">
                      <a:moveTo>
                        <a:pt x="67" y="92"/>
                      </a:moveTo>
                      <a:lnTo>
                        <a:pt x="67" y="91"/>
                      </a:lnTo>
                      <a:lnTo>
                        <a:pt x="67" y="91"/>
                      </a:lnTo>
                      <a:lnTo>
                        <a:pt x="67" y="91"/>
                      </a:lnTo>
                      <a:lnTo>
                        <a:pt x="67" y="90"/>
                      </a:lnTo>
                      <a:lnTo>
                        <a:pt x="67" y="89"/>
                      </a:lnTo>
                      <a:lnTo>
                        <a:pt x="67" y="88"/>
                      </a:lnTo>
                      <a:lnTo>
                        <a:pt x="67" y="87"/>
                      </a:lnTo>
                      <a:lnTo>
                        <a:pt x="67" y="87"/>
                      </a:lnTo>
                      <a:lnTo>
                        <a:pt x="68" y="86"/>
                      </a:lnTo>
                      <a:lnTo>
                        <a:pt x="68" y="85"/>
                      </a:lnTo>
                      <a:lnTo>
                        <a:pt x="68" y="85"/>
                      </a:lnTo>
                      <a:lnTo>
                        <a:pt x="68" y="84"/>
                      </a:lnTo>
                      <a:lnTo>
                        <a:pt x="68" y="83"/>
                      </a:lnTo>
                      <a:lnTo>
                        <a:pt x="68" y="83"/>
                      </a:lnTo>
                      <a:lnTo>
                        <a:pt x="68" y="82"/>
                      </a:lnTo>
                      <a:lnTo>
                        <a:pt x="68" y="81"/>
                      </a:lnTo>
                      <a:lnTo>
                        <a:pt x="69" y="80"/>
                      </a:lnTo>
                      <a:lnTo>
                        <a:pt x="69" y="79"/>
                      </a:lnTo>
                      <a:lnTo>
                        <a:pt x="69" y="78"/>
                      </a:lnTo>
                      <a:lnTo>
                        <a:pt x="69" y="77"/>
                      </a:lnTo>
                      <a:lnTo>
                        <a:pt x="69" y="76"/>
                      </a:lnTo>
                      <a:lnTo>
                        <a:pt x="69" y="75"/>
                      </a:lnTo>
                      <a:lnTo>
                        <a:pt x="70" y="74"/>
                      </a:lnTo>
                      <a:lnTo>
                        <a:pt x="70" y="73"/>
                      </a:lnTo>
                      <a:lnTo>
                        <a:pt x="70" y="72"/>
                      </a:lnTo>
                      <a:lnTo>
                        <a:pt x="70" y="71"/>
                      </a:lnTo>
                      <a:lnTo>
                        <a:pt x="70" y="70"/>
                      </a:lnTo>
                      <a:lnTo>
                        <a:pt x="71" y="69"/>
                      </a:lnTo>
                      <a:lnTo>
                        <a:pt x="71" y="68"/>
                      </a:lnTo>
                      <a:lnTo>
                        <a:pt x="71" y="67"/>
                      </a:lnTo>
                      <a:lnTo>
                        <a:pt x="71" y="66"/>
                      </a:lnTo>
                      <a:lnTo>
                        <a:pt x="71" y="65"/>
                      </a:lnTo>
                      <a:lnTo>
                        <a:pt x="71" y="64"/>
                      </a:lnTo>
                      <a:lnTo>
                        <a:pt x="72" y="63"/>
                      </a:lnTo>
                      <a:lnTo>
                        <a:pt x="72" y="62"/>
                      </a:lnTo>
                      <a:lnTo>
                        <a:pt x="72" y="60"/>
                      </a:lnTo>
                      <a:lnTo>
                        <a:pt x="72" y="59"/>
                      </a:lnTo>
                      <a:lnTo>
                        <a:pt x="72" y="58"/>
                      </a:lnTo>
                      <a:lnTo>
                        <a:pt x="72" y="57"/>
                      </a:lnTo>
                      <a:lnTo>
                        <a:pt x="72" y="56"/>
                      </a:lnTo>
                      <a:lnTo>
                        <a:pt x="72" y="55"/>
                      </a:lnTo>
                      <a:lnTo>
                        <a:pt x="73" y="54"/>
                      </a:lnTo>
                      <a:lnTo>
                        <a:pt x="73" y="53"/>
                      </a:lnTo>
                      <a:lnTo>
                        <a:pt x="73" y="52"/>
                      </a:lnTo>
                      <a:lnTo>
                        <a:pt x="73" y="51"/>
                      </a:lnTo>
                      <a:lnTo>
                        <a:pt x="73" y="50"/>
                      </a:lnTo>
                      <a:lnTo>
                        <a:pt x="73" y="49"/>
                      </a:lnTo>
                      <a:lnTo>
                        <a:pt x="73" y="48"/>
                      </a:lnTo>
                      <a:lnTo>
                        <a:pt x="73" y="47"/>
                      </a:lnTo>
                      <a:lnTo>
                        <a:pt x="73" y="47"/>
                      </a:lnTo>
                      <a:lnTo>
                        <a:pt x="73" y="46"/>
                      </a:lnTo>
                      <a:lnTo>
                        <a:pt x="73" y="45"/>
                      </a:lnTo>
                      <a:lnTo>
                        <a:pt x="73" y="44"/>
                      </a:lnTo>
                      <a:lnTo>
                        <a:pt x="74" y="43"/>
                      </a:lnTo>
                      <a:lnTo>
                        <a:pt x="74" y="42"/>
                      </a:lnTo>
                      <a:lnTo>
                        <a:pt x="74" y="42"/>
                      </a:lnTo>
                      <a:lnTo>
                        <a:pt x="74" y="41"/>
                      </a:lnTo>
                      <a:lnTo>
                        <a:pt x="74" y="40"/>
                      </a:lnTo>
                      <a:lnTo>
                        <a:pt x="73" y="40"/>
                      </a:lnTo>
                      <a:lnTo>
                        <a:pt x="73" y="39"/>
                      </a:lnTo>
                      <a:lnTo>
                        <a:pt x="73" y="38"/>
                      </a:lnTo>
                      <a:lnTo>
                        <a:pt x="73" y="38"/>
                      </a:lnTo>
                      <a:lnTo>
                        <a:pt x="73" y="37"/>
                      </a:lnTo>
                      <a:lnTo>
                        <a:pt x="73" y="36"/>
                      </a:lnTo>
                      <a:lnTo>
                        <a:pt x="73" y="35"/>
                      </a:lnTo>
                      <a:lnTo>
                        <a:pt x="73" y="35"/>
                      </a:lnTo>
                      <a:lnTo>
                        <a:pt x="72" y="34"/>
                      </a:lnTo>
                      <a:lnTo>
                        <a:pt x="72" y="33"/>
                      </a:lnTo>
                      <a:lnTo>
                        <a:pt x="72" y="32"/>
                      </a:lnTo>
                      <a:lnTo>
                        <a:pt x="72" y="31"/>
                      </a:lnTo>
                      <a:lnTo>
                        <a:pt x="72" y="31"/>
                      </a:lnTo>
                      <a:lnTo>
                        <a:pt x="71" y="30"/>
                      </a:lnTo>
                      <a:lnTo>
                        <a:pt x="71" y="29"/>
                      </a:lnTo>
                      <a:lnTo>
                        <a:pt x="71" y="28"/>
                      </a:lnTo>
                      <a:lnTo>
                        <a:pt x="70" y="27"/>
                      </a:lnTo>
                      <a:lnTo>
                        <a:pt x="70" y="27"/>
                      </a:lnTo>
                      <a:lnTo>
                        <a:pt x="70" y="26"/>
                      </a:lnTo>
                      <a:lnTo>
                        <a:pt x="70" y="25"/>
                      </a:lnTo>
                      <a:lnTo>
                        <a:pt x="69" y="24"/>
                      </a:lnTo>
                      <a:lnTo>
                        <a:pt x="69" y="23"/>
                      </a:lnTo>
                      <a:lnTo>
                        <a:pt x="69" y="23"/>
                      </a:lnTo>
                      <a:lnTo>
                        <a:pt x="68" y="22"/>
                      </a:lnTo>
                      <a:lnTo>
                        <a:pt x="68" y="21"/>
                      </a:lnTo>
                      <a:lnTo>
                        <a:pt x="68" y="20"/>
                      </a:lnTo>
                      <a:lnTo>
                        <a:pt x="67" y="19"/>
                      </a:lnTo>
                      <a:lnTo>
                        <a:pt x="67" y="18"/>
                      </a:lnTo>
                      <a:lnTo>
                        <a:pt x="67" y="18"/>
                      </a:lnTo>
                      <a:lnTo>
                        <a:pt x="66" y="17"/>
                      </a:lnTo>
                      <a:lnTo>
                        <a:pt x="66" y="16"/>
                      </a:lnTo>
                      <a:lnTo>
                        <a:pt x="66" y="16"/>
                      </a:lnTo>
                      <a:lnTo>
                        <a:pt x="65" y="15"/>
                      </a:lnTo>
                      <a:lnTo>
                        <a:pt x="65" y="14"/>
                      </a:lnTo>
                      <a:lnTo>
                        <a:pt x="65" y="13"/>
                      </a:lnTo>
                      <a:lnTo>
                        <a:pt x="64" y="13"/>
                      </a:lnTo>
                      <a:lnTo>
                        <a:pt x="64" y="12"/>
                      </a:lnTo>
                      <a:lnTo>
                        <a:pt x="64" y="11"/>
                      </a:lnTo>
                      <a:lnTo>
                        <a:pt x="64" y="11"/>
                      </a:lnTo>
                      <a:lnTo>
                        <a:pt x="63" y="10"/>
                      </a:lnTo>
                      <a:lnTo>
                        <a:pt x="63" y="9"/>
                      </a:lnTo>
                      <a:lnTo>
                        <a:pt x="63" y="8"/>
                      </a:lnTo>
                      <a:lnTo>
                        <a:pt x="62" y="8"/>
                      </a:lnTo>
                      <a:lnTo>
                        <a:pt x="62" y="7"/>
                      </a:lnTo>
                      <a:lnTo>
                        <a:pt x="61" y="6"/>
                      </a:lnTo>
                      <a:lnTo>
                        <a:pt x="61" y="5"/>
                      </a:lnTo>
                      <a:lnTo>
                        <a:pt x="60" y="4"/>
                      </a:lnTo>
                      <a:lnTo>
                        <a:pt x="60" y="4"/>
                      </a:lnTo>
                      <a:lnTo>
                        <a:pt x="60" y="3"/>
                      </a:lnTo>
                      <a:lnTo>
                        <a:pt x="59" y="2"/>
                      </a:lnTo>
                      <a:lnTo>
                        <a:pt x="59" y="2"/>
                      </a:lnTo>
                      <a:lnTo>
                        <a:pt x="59" y="2"/>
                      </a:lnTo>
                      <a:lnTo>
                        <a:pt x="59" y="1"/>
                      </a:lnTo>
                      <a:lnTo>
                        <a:pt x="58" y="1"/>
                      </a:lnTo>
                      <a:lnTo>
                        <a:pt x="58" y="1"/>
                      </a:lnTo>
                      <a:lnTo>
                        <a:pt x="57" y="1"/>
                      </a:lnTo>
                      <a:lnTo>
                        <a:pt x="56" y="1"/>
                      </a:lnTo>
                      <a:lnTo>
                        <a:pt x="55" y="1"/>
                      </a:lnTo>
                      <a:lnTo>
                        <a:pt x="54" y="0"/>
                      </a:lnTo>
                      <a:lnTo>
                        <a:pt x="53" y="0"/>
                      </a:lnTo>
                      <a:lnTo>
                        <a:pt x="52" y="0"/>
                      </a:lnTo>
                      <a:lnTo>
                        <a:pt x="51" y="0"/>
                      </a:lnTo>
                      <a:lnTo>
                        <a:pt x="50" y="0"/>
                      </a:lnTo>
                      <a:lnTo>
                        <a:pt x="49" y="0"/>
                      </a:lnTo>
                      <a:lnTo>
                        <a:pt x="49" y="1"/>
                      </a:lnTo>
                      <a:lnTo>
                        <a:pt x="48" y="1"/>
                      </a:lnTo>
                      <a:lnTo>
                        <a:pt x="48" y="1"/>
                      </a:lnTo>
                      <a:lnTo>
                        <a:pt x="48" y="2"/>
                      </a:lnTo>
                      <a:lnTo>
                        <a:pt x="47" y="2"/>
                      </a:lnTo>
                      <a:lnTo>
                        <a:pt x="46" y="2"/>
                      </a:lnTo>
                      <a:lnTo>
                        <a:pt x="46" y="1"/>
                      </a:lnTo>
                      <a:lnTo>
                        <a:pt x="46" y="1"/>
                      </a:lnTo>
                      <a:lnTo>
                        <a:pt x="45" y="1"/>
                      </a:lnTo>
                      <a:lnTo>
                        <a:pt x="44" y="1"/>
                      </a:lnTo>
                      <a:lnTo>
                        <a:pt x="44" y="1"/>
                      </a:lnTo>
                      <a:lnTo>
                        <a:pt x="43" y="1"/>
                      </a:lnTo>
                      <a:lnTo>
                        <a:pt x="42" y="1"/>
                      </a:lnTo>
                      <a:lnTo>
                        <a:pt x="41" y="0"/>
                      </a:lnTo>
                      <a:lnTo>
                        <a:pt x="39" y="0"/>
                      </a:lnTo>
                      <a:lnTo>
                        <a:pt x="38" y="0"/>
                      </a:lnTo>
                      <a:lnTo>
                        <a:pt x="37" y="0"/>
                      </a:lnTo>
                      <a:lnTo>
                        <a:pt x="37" y="0"/>
                      </a:lnTo>
                      <a:lnTo>
                        <a:pt x="36" y="0"/>
                      </a:lnTo>
                      <a:lnTo>
                        <a:pt x="36" y="0"/>
                      </a:lnTo>
                      <a:lnTo>
                        <a:pt x="35" y="0"/>
                      </a:lnTo>
                      <a:lnTo>
                        <a:pt x="34" y="0"/>
                      </a:lnTo>
                      <a:lnTo>
                        <a:pt x="33" y="0"/>
                      </a:lnTo>
                      <a:lnTo>
                        <a:pt x="33" y="0"/>
                      </a:lnTo>
                      <a:lnTo>
                        <a:pt x="32" y="0"/>
                      </a:lnTo>
                      <a:lnTo>
                        <a:pt x="31" y="1"/>
                      </a:lnTo>
                      <a:lnTo>
                        <a:pt x="30" y="1"/>
                      </a:lnTo>
                      <a:lnTo>
                        <a:pt x="30" y="1"/>
                      </a:lnTo>
                      <a:lnTo>
                        <a:pt x="29" y="2"/>
                      </a:lnTo>
                      <a:lnTo>
                        <a:pt x="29" y="2"/>
                      </a:lnTo>
                      <a:lnTo>
                        <a:pt x="29" y="3"/>
                      </a:lnTo>
                      <a:lnTo>
                        <a:pt x="29" y="3"/>
                      </a:lnTo>
                      <a:lnTo>
                        <a:pt x="17" y="0"/>
                      </a:lnTo>
                      <a:lnTo>
                        <a:pt x="13" y="6"/>
                      </a:lnTo>
                      <a:lnTo>
                        <a:pt x="13" y="6"/>
                      </a:lnTo>
                      <a:lnTo>
                        <a:pt x="12" y="6"/>
                      </a:lnTo>
                      <a:lnTo>
                        <a:pt x="11" y="6"/>
                      </a:lnTo>
                      <a:lnTo>
                        <a:pt x="10" y="6"/>
                      </a:lnTo>
                      <a:lnTo>
                        <a:pt x="10" y="5"/>
                      </a:lnTo>
                      <a:lnTo>
                        <a:pt x="9" y="5"/>
                      </a:lnTo>
                      <a:lnTo>
                        <a:pt x="7" y="5"/>
                      </a:lnTo>
                      <a:lnTo>
                        <a:pt x="6" y="5"/>
                      </a:lnTo>
                      <a:lnTo>
                        <a:pt x="5" y="5"/>
                      </a:lnTo>
                      <a:lnTo>
                        <a:pt x="4" y="5"/>
                      </a:lnTo>
                      <a:lnTo>
                        <a:pt x="3" y="5"/>
                      </a:lnTo>
                      <a:lnTo>
                        <a:pt x="2" y="5"/>
                      </a:lnTo>
                      <a:lnTo>
                        <a:pt x="1" y="5"/>
                      </a:lnTo>
                      <a:lnTo>
                        <a:pt x="0" y="5"/>
                      </a:lnTo>
                      <a:lnTo>
                        <a:pt x="0" y="6"/>
                      </a:lnTo>
                      <a:lnTo>
                        <a:pt x="0" y="6"/>
                      </a:lnTo>
                      <a:lnTo>
                        <a:pt x="0" y="7"/>
                      </a:lnTo>
                      <a:lnTo>
                        <a:pt x="0" y="8"/>
                      </a:lnTo>
                      <a:lnTo>
                        <a:pt x="0" y="8"/>
                      </a:lnTo>
                      <a:lnTo>
                        <a:pt x="1" y="9"/>
                      </a:lnTo>
                      <a:lnTo>
                        <a:pt x="1" y="10"/>
                      </a:lnTo>
                      <a:lnTo>
                        <a:pt x="1" y="11"/>
                      </a:lnTo>
                      <a:lnTo>
                        <a:pt x="2" y="12"/>
                      </a:lnTo>
                      <a:lnTo>
                        <a:pt x="2" y="13"/>
                      </a:lnTo>
                      <a:lnTo>
                        <a:pt x="2" y="14"/>
                      </a:lnTo>
                      <a:lnTo>
                        <a:pt x="3" y="15"/>
                      </a:lnTo>
                      <a:lnTo>
                        <a:pt x="3" y="16"/>
                      </a:lnTo>
                      <a:lnTo>
                        <a:pt x="3" y="16"/>
                      </a:lnTo>
                      <a:lnTo>
                        <a:pt x="4" y="17"/>
                      </a:lnTo>
                      <a:lnTo>
                        <a:pt x="4" y="18"/>
                      </a:lnTo>
                      <a:lnTo>
                        <a:pt x="4" y="18"/>
                      </a:lnTo>
                      <a:lnTo>
                        <a:pt x="4" y="19"/>
                      </a:lnTo>
                      <a:lnTo>
                        <a:pt x="5" y="20"/>
                      </a:lnTo>
                      <a:lnTo>
                        <a:pt x="5" y="20"/>
                      </a:lnTo>
                      <a:lnTo>
                        <a:pt x="5" y="21"/>
                      </a:lnTo>
                      <a:lnTo>
                        <a:pt x="6" y="23"/>
                      </a:lnTo>
                      <a:lnTo>
                        <a:pt x="6" y="24"/>
                      </a:lnTo>
                      <a:lnTo>
                        <a:pt x="7" y="25"/>
                      </a:lnTo>
                      <a:lnTo>
                        <a:pt x="7" y="26"/>
                      </a:lnTo>
                      <a:lnTo>
                        <a:pt x="7" y="27"/>
                      </a:lnTo>
                      <a:lnTo>
                        <a:pt x="8" y="28"/>
                      </a:lnTo>
                      <a:lnTo>
                        <a:pt x="8" y="29"/>
                      </a:lnTo>
                      <a:lnTo>
                        <a:pt x="9" y="30"/>
                      </a:lnTo>
                      <a:lnTo>
                        <a:pt x="9" y="31"/>
                      </a:lnTo>
                      <a:lnTo>
                        <a:pt x="9" y="32"/>
                      </a:lnTo>
                      <a:lnTo>
                        <a:pt x="9" y="32"/>
                      </a:lnTo>
                      <a:lnTo>
                        <a:pt x="10" y="33"/>
                      </a:lnTo>
                      <a:lnTo>
                        <a:pt x="10" y="33"/>
                      </a:lnTo>
                      <a:lnTo>
                        <a:pt x="10" y="34"/>
                      </a:lnTo>
                      <a:lnTo>
                        <a:pt x="10" y="34"/>
                      </a:lnTo>
                      <a:lnTo>
                        <a:pt x="10" y="34"/>
                      </a:lnTo>
                      <a:lnTo>
                        <a:pt x="10" y="35"/>
                      </a:lnTo>
                      <a:lnTo>
                        <a:pt x="10" y="36"/>
                      </a:lnTo>
                      <a:lnTo>
                        <a:pt x="10" y="36"/>
                      </a:lnTo>
                      <a:lnTo>
                        <a:pt x="10" y="37"/>
                      </a:lnTo>
                      <a:lnTo>
                        <a:pt x="10" y="37"/>
                      </a:lnTo>
                      <a:lnTo>
                        <a:pt x="10" y="38"/>
                      </a:lnTo>
                      <a:lnTo>
                        <a:pt x="10" y="39"/>
                      </a:lnTo>
                      <a:lnTo>
                        <a:pt x="10" y="40"/>
                      </a:lnTo>
                      <a:lnTo>
                        <a:pt x="10" y="41"/>
                      </a:lnTo>
                      <a:lnTo>
                        <a:pt x="10" y="41"/>
                      </a:lnTo>
                      <a:lnTo>
                        <a:pt x="10" y="42"/>
                      </a:lnTo>
                      <a:lnTo>
                        <a:pt x="10" y="43"/>
                      </a:lnTo>
                      <a:lnTo>
                        <a:pt x="10" y="44"/>
                      </a:lnTo>
                      <a:lnTo>
                        <a:pt x="10" y="45"/>
                      </a:lnTo>
                      <a:lnTo>
                        <a:pt x="10" y="46"/>
                      </a:lnTo>
                      <a:lnTo>
                        <a:pt x="10" y="47"/>
                      </a:lnTo>
                      <a:lnTo>
                        <a:pt x="10" y="47"/>
                      </a:lnTo>
                      <a:lnTo>
                        <a:pt x="10" y="48"/>
                      </a:lnTo>
                      <a:lnTo>
                        <a:pt x="10" y="49"/>
                      </a:lnTo>
                      <a:lnTo>
                        <a:pt x="10" y="50"/>
                      </a:lnTo>
                      <a:lnTo>
                        <a:pt x="10" y="51"/>
                      </a:lnTo>
                      <a:lnTo>
                        <a:pt x="10" y="51"/>
                      </a:lnTo>
                      <a:lnTo>
                        <a:pt x="10" y="52"/>
                      </a:lnTo>
                      <a:lnTo>
                        <a:pt x="10" y="53"/>
                      </a:lnTo>
                      <a:lnTo>
                        <a:pt x="10" y="54"/>
                      </a:lnTo>
                      <a:lnTo>
                        <a:pt x="10" y="55"/>
                      </a:lnTo>
                      <a:lnTo>
                        <a:pt x="9" y="56"/>
                      </a:lnTo>
                      <a:lnTo>
                        <a:pt x="8" y="57"/>
                      </a:lnTo>
                      <a:lnTo>
                        <a:pt x="7" y="58"/>
                      </a:lnTo>
                      <a:lnTo>
                        <a:pt x="6" y="59"/>
                      </a:lnTo>
                      <a:lnTo>
                        <a:pt x="5" y="59"/>
                      </a:lnTo>
                      <a:lnTo>
                        <a:pt x="4" y="60"/>
                      </a:lnTo>
                      <a:lnTo>
                        <a:pt x="4" y="60"/>
                      </a:lnTo>
                      <a:lnTo>
                        <a:pt x="4" y="61"/>
                      </a:lnTo>
                      <a:lnTo>
                        <a:pt x="4" y="61"/>
                      </a:lnTo>
                      <a:lnTo>
                        <a:pt x="4" y="62"/>
                      </a:lnTo>
                      <a:lnTo>
                        <a:pt x="4" y="62"/>
                      </a:lnTo>
                      <a:lnTo>
                        <a:pt x="4" y="63"/>
                      </a:lnTo>
                      <a:lnTo>
                        <a:pt x="4" y="63"/>
                      </a:lnTo>
                      <a:lnTo>
                        <a:pt x="5" y="64"/>
                      </a:lnTo>
                      <a:lnTo>
                        <a:pt x="5" y="65"/>
                      </a:lnTo>
                      <a:lnTo>
                        <a:pt x="5" y="66"/>
                      </a:lnTo>
                      <a:lnTo>
                        <a:pt x="5" y="66"/>
                      </a:lnTo>
                      <a:lnTo>
                        <a:pt x="5" y="67"/>
                      </a:lnTo>
                      <a:lnTo>
                        <a:pt x="5" y="68"/>
                      </a:lnTo>
                      <a:lnTo>
                        <a:pt x="6" y="69"/>
                      </a:lnTo>
                      <a:lnTo>
                        <a:pt x="6" y="70"/>
                      </a:lnTo>
                      <a:lnTo>
                        <a:pt x="6" y="71"/>
                      </a:lnTo>
                      <a:lnTo>
                        <a:pt x="6" y="72"/>
                      </a:lnTo>
                      <a:lnTo>
                        <a:pt x="6" y="73"/>
                      </a:lnTo>
                      <a:lnTo>
                        <a:pt x="7" y="74"/>
                      </a:lnTo>
                      <a:lnTo>
                        <a:pt x="7" y="74"/>
                      </a:lnTo>
                      <a:lnTo>
                        <a:pt x="8" y="75"/>
                      </a:lnTo>
                      <a:lnTo>
                        <a:pt x="8" y="76"/>
                      </a:lnTo>
                      <a:lnTo>
                        <a:pt x="9" y="77"/>
                      </a:lnTo>
                      <a:lnTo>
                        <a:pt x="9" y="77"/>
                      </a:lnTo>
                      <a:lnTo>
                        <a:pt x="9" y="78"/>
                      </a:lnTo>
                      <a:lnTo>
                        <a:pt x="10" y="78"/>
                      </a:lnTo>
                      <a:lnTo>
                        <a:pt x="10" y="79"/>
                      </a:lnTo>
                      <a:lnTo>
                        <a:pt x="11" y="79"/>
                      </a:lnTo>
                      <a:lnTo>
                        <a:pt x="12" y="80"/>
                      </a:lnTo>
                      <a:lnTo>
                        <a:pt x="12" y="80"/>
                      </a:lnTo>
                      <a:lnTo>
                        <a:pt x="13" y="80"/>
                      </a:lnTo>
                      <a:lnTo>
                        <a:pt x="15" y="81"/>
                      </a:lnTo>
                      <a:lnTo>
                        <a:pt x="16" y="81"/>
                      </a:lnTo>
                      <a:lnTo>
                        <a:pt x="17" y="82"/>
                      </a:lnTo>
                      <a:lnTo>
                        <a:pt x="18" y="82"/>
                      </a:lnTo>
                      <a:lnTo>
                        <a:pt x="19" y="83"/>
                      </a:lnTo>
                      <a:lnTo>
                        <a:pt x="20" y="84"/>
                      </a:lnTo>
                      <a:lnTo>
                        <a:pt x="21" y="85"/>
                      </a:lnTo>
                      <a:lnTo>
                        <a:pt x="22" y="85"/>
                      </a:lnTo>
                      <a:lnTo>
                        <a:pt x="23" y="85"/>
                      </a:lnTo>
                      <a:lnTo>
                        <a:pt x="23" y="86"/>
                      </a:lnTo>
                      <a:lnTo>
                        <a:pt x="24" y="86"/>
                      </a:lnTo>
                      <a:lnTo>
                        <a:pt x="25" y="87"/>
                      </a:lnTo>
                      <a:lnTo>
                        <a:pt x="25" y="87"/>
                      </a:lnTo>
                      <a:lnTo>
                        <a:pt x="27" y="96"/>
                      </a:lnTo>
                      <a:lnTo>
                        <a:pt x="67" y="92"/>
                      </a:lnTo>
                      <a:close/>
                    </a:path>
                  </a:pathLst>
                </a:custGeom>
                <a:solidFill>
                  <a:srgbClr val="EDB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99" name="Freeform 133"/>
                <p:cNvSpPr>
                  <a:spLocks/>
                </p:cNvSpPr>
                <p:nvPr/>
              </p:nvSpPr>
              <p:spPr bwMode="auto">
                <a:xfrm>
                  <a:off x="3457" y="1100"/>
                  <a:ext cx="21" cy="21"/>
                </a:xfrm>
                <a:custGeom>
                  <a:avLst/>
                  <a:gdLst>
                    <a:gd name="T0" fmla="*/ 3 w 21"/>
                    <a:gd name="T1" fmla="*/ 18 h 21"/>
                    <a:gd name="T2" fmla="*/ 5 w 21"/>
                    <a:gd name="T3" fmla="*/ 19 h 21"/>
                    <a:gd name="T4" fmla="*/ 7 w 21"/>
                    <a:gd name="T5" fmla="*/ 20 h 21"/>
                    <a:gd name="T6" fmla="*/ 9 w 21"/>
                    <a:gd name="T7" fmla="*/ 21 h 21"/>
                    <a:gd name="T8" fmla="*/ 11 w 21"/>
                    <a:gd name="T9" fmla="*/ 21 h 21"/>
                    <a:gd name="T10" fmla="*/ 13 w 21"/>
                    <a:gd name="T11" fmla="*/ 21 h 21"/>
                    <a:gd name="T12" fmla="*/ 15 w 21"/>
                    <a:gd name="T13" fmla="*/ 20 h 21"/>
                    <a:gd name="T14" fmla="*/ 16 w 21"/>
                    <a:gd name="T15" fmla="*/ 19 h 21"/>
                    <a:gd name="T16" fmla="*/ 18 w 21"/>
                    <a:gd name="T17" fmla="*/ 17 h 21"/>
                    <a:gd name="T18" fmla="*/ 20 w 21"/>
                    <a:gd name="T19" fmla="*/ 16 h 21"/>
                    <a:gd name="T20" fmla="*/ 21 w 21"/>
                    <a:gd name="T21" fmla="*/ 14 h 21"/>
                    <a:gd name="T22" fmla="*/ 21 w 21"/>
                    <a:gd name="T23" fmla="*/ 12 h 21"/>
                    <a:gd name="T24" fmla="*/ 21 w 21"/>
                    <a:gd name="T25" fmla="*/ 10 h 21"/>
                    <a:gd name="T26" fmla="*/ 21 w 21"/>
                    <a:gd name="T27" fmla="*/ 8 h 21"/>
                    <a:gd name="T28" fmla="*/ 20 w 21"/>
                    <a:gd name="T29" fmla="*/ 6 h 21"/>
                    <a:gd name="T30" fmla="*/ 19 w 21"/>
                    <a:gd name="T31" fmla="*/ 4 h 21"/>
                    <a:gd name="T32" fmla="*/ 18 w 21"/>
                    <a:gd name="T33" fmla="*/ 3 h 21"/>
                    <a:gd name="T34" fmla="*/ 16 w 21"/>
                    <a:gd name="T35" fmla="*/ 1 h 21"/>
                    <a:gd name="T36" fmla="*/ 14 w 21"/>
                    <a:gd name="T37" fmla="*/ 1 h 21"/>
                    <a:gd name="T38" fmla="*/ 12 w 21"/>
                    <a:gd name="T39" fmla="*/ 0 h 21"/>
                    <a:gd name="T40" fmla="*/ 10 w 21"/>
                    <a:gd name="T41" fmla="*/ 0 h 21"/>
                    <a:gd name="T42" fmla="*/ 8 w 21"/>
                    <a:gd name="T43" fmla="*/ 0 h 21"/>
                    <a:gd name="T44" fmla="*/ 6 w 21"/>
                    <a:gd name="T45" fmla="*/ 1 h 21"/>
                    <a:gd name="T46" fmla="*/ 4 w 21"/>
                    <a:gd name="T47" fmla="*/ 2 h 21"/>
                    <a:gd name="T48" fmla="*/ 2 w 21"/>
                    <a:gd name="T49" fmla="*/ 3 h 21"/>
                    <a:gd name="T50" fmla="*/ 1 w 21"/>
                    <a:gd name="T51" fmla="*/ 5 h 21"/>
                    <a:gd name="T52" fmla="*/ 0 w 21"/>
                    <a:gd name="T53" fmla="*/ 7 h 21"/>
                    <a:gd name="T54" fmla="*/ 0 w 21"/>
                    <a:gd name="T55" fmla="*/ 9 h 21"/>
                    <a:gd name="T56" fmla="*/ 0 w 21"/>
                    <a:gd name="T57" fmla="*/ 11 h 21"/>
                    <a:gd name="T58" fmla="*/ 0 w 21"/>
                    <a:gd name="T59" fmla="*/ 13 h 21"/>
                    <a:gd name="T60" fmla="*/ 0 w 21"/>
                    <a:gd name="T61" fmla="*/ 15 h 21"/>
                    <a:gd name="T62" fmla="*/ 2 w 21"/>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1">
                      <a:moveTo>
                        <a:pt x="2" y="17"/>
                      </a:moveTo>
                      <a:lnTo>
                        <a:pt x="3" y="18"/>
                      </a:lnTo>
                      <a:lnTo>
                        <a:pt x="4" y="19"/>
                      </a:lnTo>
                      <a:lnTo>
                        <a:pt x="5" y="19"/>
                      </a:lnTo>
                      <a:lnTo>
                        <a:pt x="6" y="20"/>
                      </a:lnTo>
                      <a:lnTo>
                        <a:pt x="7" y="20"/>
                      </a:lnTo>
                      <a:lnTo>
                        <a:pt x="7" y="21"/>
                      </a:lnTo>
                      <a:lnTo>
                        <a:pt x="9" y="21"/>
                      </a:lnTo>
                      <a:lnTo>
                        <a:pt x="10" y="21"/>
                      </a:lnTo>
                      <a:lnTo>
                        <a:pt x="11" y="21"/>
                      </a:lnTo>
                      <a:lnTo>
                        <a:pt x="12" y="21"/>
                      </a:lnTo>
                      <a:lnTo>
                        <a:pt x="13" y="21"/>
                      </a:lnTo>
                      <a:lnTo>
                        <a:pt x="14" y="20"/>
                      </a:lnTo>
                      <a:lnTo>
                        <a:pt x="15" y="20"/>
                      </a:lnTo>
                      <a:lnTo>
                        <a:pt x="16" y="19"/>
                      </a:lnTo>
                      <a:lnTo>
                        <a:pt x="16" y="19"/>
                      </a:lnTo>
                      <a:lnTo>
                        <a:pt x="17" y="18"/>
                      </a:lnTo>
                      <a:lnTo>
                        <a:pt x="18" y="17"/>
                      </a:lnTo>
                      <a:lnTo>
                        <a:pt x="19" y="17"/>
                      </a:lnTo>
                      <a:lnTo>
                        <a:pt x="20" y="16"/>
                      </a:lnTo>
                      <a:lnTo>
                        <a:pt x="20" y="15"/>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3"/>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3"/>
                      </a:lnTo>
                      <a:lnTo>
                        <a:pt x="2" y="3"/>
                      </a:lnTo>
                      <a:lnTo>
                        <a:pt x="2" y="4"/>
                      </a:lnTo>
                      <a:lnTo>
                        <a:pt x="1" y="5"/>
                      </a:lnTo>
                      <a:lnTo>
                        <a:pt x="1" y="6"/>
                      </a:lnTo>
                      <a:lnTo>
                        <a:pt x="0" y="7"/>
                      </a:lnTo>
                      <a:lnTo>
                        <a:pt x="0" y="8"/>
                      </a:lnTo>
                      <a:lnTo>
                        <a:pt x="0" y="9"/>
                      </a:lnTo>
                      <a:lnTo>
                        <a:pt x="0" y="10"/>
                      </a:lnTo>
                      <a:lnTo>
                        <a:pt x="0" y="11"/>
                      </a:lnTo>
                      <a:lnTo>
                        <a:pt x="0" y="12"/>
                      </a:lnTo>
                      <a:lnTo>
                        <a:pt x="0" y="13"/>
                      </a:lnTo>
                      <a:lnTo>
                        <a:pt x="0" y="14"/>
                      </a:lnTo>
                      <a:lnTo>
                        <a:pt x="0" y="15"/>
                      </a:lnTo>
                      <a:lnTo>
                        <a:pt x="1" y="16"/>
                      </a:lnTo>
                      <a:lnTo>
                        <a:pt x="2" y="17"/>
                      </a:lnTo>
                      <a:lnTo>
                        <a:pt x="2"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0" name="Freeform 134"/>
                <p:cNvSpPr>
                  <a:spLocks/>
                </p:cNvSpPr>
                <p:nvPr/>
              </p:nvSpPr>
              <p:spPr bwMode="auto">
                <a:xfrm>
                  <a:off x="3456" y="1100"/>
                  <a:ext cx="22" cy="23"/>
                </a:xfrm>
                <a:custGeom>
                  <a:avLst/>
                  <a:gdLst>
                    <a:gd name="T0" fmla="*/ 5 w 22"/>
                    <a:gd name="T1" fmla="*/ 19 h 23"/>
                    <a:gd name="T2" fmla="*/ 4 w 22"/>
                    <a:gd name="T3" fmla="*/ 17 h 23"/>
                    <a:gd name="T4" fmla="*/ 2 w 22"/>
                    <a:gd name="T5" fmla="*/ 15 h 23"/>
                    <a:gd name="T6" fmla="*/ 2 w 22"/>
                    <a:gd name="T7" fmla="*/ 12 h 23"/>
                    <a:gd name="T8" fmla="*/ 2 w 22"/>
                    <a:gd name="T9" fmla="*/ 9 h 23"/>
                    <a:gd name="T10" fmla="*/ 4 w 22"/>
                    <a:gd name="T11" fmla="*/ 7 h 23"/>
                    <a:gd name="T12" fmla="*/ 5 w 22"/>
                    <a:gd name="T13" fmla="*/ 4 h 23"/>
                    <a:gd name="T14" fmla="*/ 7 w 22"/>
                    <a:gd name="T15" fmla="*/ 3 h 23"/>
                    <a:gd name="T16" fmla="*/ 10 w 22"/>
                    <a:gd name="T17" fmla="*/ 3 h 23"/>
                    <a:gd name="T18" fmla="*/ 13 w 22"/>
                    <a:gd name="T19" fmla="*/ 3 h 23"/>
                    <a:gd name="T20" fmla="*/ 15 w 22"/>
                    <a:gd name="T21" fmla="*/ 4 h 23"/>
                    <a:gd name="T22" fmla="*/ 16 w 22"/>
                    <a:gd name="T23" fmla="*/ 3 h 23"/>
                    <a:gd name="T24" fmla="*/ 17 w 22"/>
                    <a:gd name="T25" fmla="*/ 2 h 23"/>
                    <a:gd name="T26" fmla="*/ 15 w 22"/>
                    <a:gd name="T27" fmla="*/ 1 h 23"/>
                    <a:gd name="T28" fmla="*/ 12 w 22"/>
                    <a:gd name="T29" fmla="*/ 0 h 23"/>
                    <a:gd name="T30" fmla="*/ 8 w 22"/>
                    <a:gd name="T31" fmla="*/ 0 h 23"/>
                    <a:gd name="T32" fmla="*/ 5 w 22"/>
                    <a:gd name="T33" fmla="*/ 1 h 23"/>
                    <a:gd name="T34" fmla="*/ 3 w 22"/>
                    <a:gd name="T35" fmla="*/ 3 h 23"/>
                    <a:gd name="T36" fmla="*/ 1 w 22"/>
                    <a:gd name="T37" fmla="*/ 7 h 23"/>
                    <a:gd name="T38" fmla="*/ 0 w 22"/>
                    <a:gd name="T39" fmla="*/ 9 h 23"/>
                    <a:gd name="T40" fmla="*/ 0 w 22"/>
                    <a:gd name="T41" fmla="*/ 13 h 23"/>
                    <a:gd name="T42" fmla="*/ 1 w 22"/>
                    <a:gd name="T43" fmla="*/ 16 h 23"/>
                    <a:gd name="T44" fmla="*/ 2 w 22"/>
                    <a:gd name="T45" fmla="*/ 19 h 23"/>
                    <a:gd name="T46" fmla="*/ 5 w 22"/>
                    <a:gd name="T47" fmla="*/ 21 h 23"/>
                    <a:gd name="T48" fmla="*/ 8 w 22"/>
                    <a:gd name="T49" fmla="*/ 23 h 23"/>
                    <a:gd name="T50" fmla="*/ 11 w 22"/>
                    <a:gd name="T51" fmla="*/ 23 h 23"/>
                    <a:gd name="T52" fmla="*/ 15 w 22"/>
                    <a:gd name="T53" fmla="*/ 23 h 23"/>
                    <a:gd name="T54" fmla="*/ 17 w 22"/>
                    <a:gd name="T55" fmla="*/ 21 h 23"/>
                    <a:gd name="T56" fmla="*/ 20 w 22"/>
                    <a:gd name="T57" fmla="*/ 19 h 23"/>
                    <a:gd name="T58" fmla="*/ 21 w 22"/>
                    <a:gd name="T59" fmla="*/ 16 h 23"/>
                    <a:gd name="T60" fmla="*/ 22 w 22"/>
                    <a:gd name="T61" fmla="*/ 13 h 23"/>
                    <a:gd name="T62" fmla="*/ 22 w 22"/>
                    <a:gd name="T63" fmla="*/ 10 h 23"/>
                    <a:gd name="T64" fmla="*/ 21 w 22"/>
                    <a:gd name="T65" fmla="*/ 7 h 23"/>
                    <a:gd name="T66" fmla="*/ 20 w 22"/>
                    <a:gd name="T67" fmla="*/ 4 h 23"/>
                    <a:gd name="T68" fmla="*/ 18 w 22"/>
                    <a:gd name="T69" fmla="*/ 2 h 23"/>
                    <a:gd name="T70" fmla="*/ 17 w 22"/>
                    <a:gd name="T71" fmla="*/ 5 h 23"/>
                    <a:gd name="T72" fmla="*/ 19 w 22"/>
                    <a:gd name="T73" fmla="*/ 7 h 23"/>
                    <a:gd name="T74" fmla="*/ 20 w 22"/>
                    <a:gd name="T75" fmla="*/ 9 h 23"/>
                    <a:gd name="T76" fmla="*/ 20 w 22"/>
                    <a:gd name="T77" fmla="*/ 11 h 23"/>
                    <a:gd name="T78" fmla="*/ 20 w 22"/>
                    <a:gd name="T79" fmla="*/ 14 h 23"/>
                    <a:gd name="T80" fmla="*/ 19 w 22"/>
                    <a:gd name="T81" fmla="*/ 16 h 23"/>
                    <a:gd name="T82" fmla="*/ 17 w 22"/>
                    <a:gd name="T83" fmla="*/ 18 h 23"/>
                    <a:gd name="T84" fmla="*/ 16 w 22"/>
                    <a:gd name="T85" fmla="*/ 20 h 23"/>
                    <a:gd name="T86" fmla="*/ 13 w 22"/>
                    <a:gd name="T87" fmla="*/ 21 h 23"/>
                    <a:gd name="T88" fmla="*/ 11 w 22"/>
                    <a:gd name="T89" fmla="*/ 21 h 23"/>
                    <a:gd name="T90" fmla="*/ 8 w 22"/>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3">
                      <a:moveTo>
                        <a:pt x="7" y="20"/>
                      </a:moveTo>
                      <a:lnTo>
                        <a:pt x="6" y="19"/>
                      </a:lnTo>
                      <a:lnTo>
                        <a:pt x="5" y="19"/>
                      </a:lnTo>
                      <a:lnTo>
                        <a:pt x="5" y="18"/>
                      </a:lnTo>
                      <a:lnTo>
                        <a:pt x="4" y="18"/>
                      </a:lnTo>
                      <a:lnTo>
                        <a:pt x="4" y="17"/>
                      </a:lnTo>
                      <a:lnTo>
                        <a:pt x="3" y="16"/>
                      </a:lnTo>
                      <a:lnTo>
                        <a:pt x="3" y="15"/>
                      </a:lnTo>
                      <a:lnTo>
                        <a:pt x="2" y="15"/>
                      </a:lnTo>
                      <a:lnTo>
                        <a:pt x="2" y="14"/>
                      </a:lnTo>
                      <a:lnTo>
                        <a:pt x="2" y="13"/>
                      </a:lnTo>
                      <a:lnTo>
                        <a:pt x="2" y="12"/>
                      </a:lnTo>
                      <a:lnTo>
                        <a:pt x="2" y="11"/>
                      </a:lnTo>
                      <a:lnTo>
                        <a:pt x="2" y="10"/>
                      </a:lnTo>
                      <a:lnTo>
                        <a:pt x="2" y="9"/>
                      </a:lnTo>
                      <a:lnTo>
                        <a:pt x="3" y="8"/>
                      </a:lnTo>
                      <a:lnTo>
                        <a:pt x="3" y="8"/>
                      </a:lnTo>
                      <a:lnTo>
                        <a:pt x="4" y="7"/>
                      </a:lnTo>
                      <a:lnTo>
                        <a:pt x="4" y="6"/>
                      </a:lnTo>
                      <a:lnTo>
                        <a:pt x="5" y="5"/>
                      </a:lnTo>
                      <a:lnTo>
                        <a:pt x="5" y="4"/>
                      </a:lnTo>
                      <a:lnTo>
                        <a:pt x="6" y="4"/>
                      </a:lnTo>
                      <a:lnTo>
                        <a:pt x="7" y="3"/>
                      </a:lnTo>
                      <a:lnTo>
                        <a:pt x="7" y="3"/>
                      </a:lnTo>
                      <a:lnTo>
                        <a:pt x="8" y="3"/>
                      </a:lnTo>
                      <a:lnTo>
                        <a:pt x="9" y="3"/>
                      </a:lnTo>
                      <a:lnTo>
                        <a:pt x="10" y="3"/>
                      </a:lnTo>
                      <a:lnTo>
                        <a:pt x="11" y="3"/>
                      </a:lnTo>
                      <a:lnTo>
                        <a:pt x="12" y="3"/>
                      </a:lnTo>
                      <a:lnTo>
                        <a:pt x="13" y="3"/>
                      </a:lnTo>
                      <a:lnTo>
                        <a:pt x="13" y="3"/>
                      </a:lnTo>
                      <a:lnTo>
                        <a:pt x="14" y="3"/>
                      </a:lnTo>
                      <a:lnTo>
                        <a:pt x="15" y="4"/>
                      </a:lnTo>
                      <a:lnTo>
                        <a:pt x="15" y="4"/>
                      </a:lnTo>
                      <a:lnTo>
                        <a:pt x="16" y="4"/>
                      </a:lnTo>
                      <a:lnTo>
                        <a:pt x="16" y="3"/>
                      </a:lnTo>
                      <a:lnTo>
                        <a:pt x="16" y="3"/>
                      </a:lnTo>
                      <a:lnTo>
                        <a:pt x="17" y="2"/>
                      </a:lnTo>
                      <a:lnTo>
                        <a:pt x="17" y="2"/>
                      </a:lnTo>
                      <a:lnTo>
                        <a:pt x="17" y="2"/>
                      </a:lnTo>
                      <a:lnTo>
                        <a:pt x="16" y="2"/>
                      </a:lnTo>
                      <a:lnTo>
                        <a:pt x="15" y="1"/>
                      </a:lnTo>
                      <a:lnTo>
                        <a:pt x="14" y="1"/>
                      </a:lnTo>
                      <a:lnTo>
                        <a:pt x="13" y="0"/>
                      </a:lnTo>
                      <a:lnTo>
                        <a:pt x="12" y="0"/>
                      </a:lnTo>
                      <a:lnTo>
                        <a:pt x="11" y="0"/>
                      </a:lnTo>
                      <a:lnTo>
                        <a:pt x="10" y="0"/>
                      </a:lnTo>
                      <a:lnTo>
                        <a:pt x="8" y="0"/>
                      </a:lnTo>
                      <a:lnTo>
                        <a:pt x="8" y="1"/>
                      </a:lnTo>
                      <a:lnTo>
                        <a:pt x="7" y="1"/>
                      </a:lnTo>
                      <a:lnTo>
                        <a:pt x="5" y="1"/>
                      </a:lnTo>
                      <a:lnTo>
                        <a:pt x="5" y="2"/>
                      </a:lnTo>
                      <a:lnTo>
                        <a:pt x="4" y="3"/>
                      </a:lnTo>
                      <a:lnTo>
                        <a:pt x="3" y="3"/>
                      </a:lnTo>
                      <a:lnTo>
                        <a:pt x="2" y="4"/>
                      </a:lnTo>
                      <a:lnTo>
                        <a:pt x="2" y="5"/>
                      </a:lnTo>
                      <a:lnTo>
                        <a:pt x="1" y="7"/>
                      </a:lnTo>
                      <a:lnTo>
                        <a:pt x="0" y="7"/>
                      </a:lnTo>
                      <a:lnTo>
                        <a:pt x="0" y="8"/>
                      </a:lnTo>
                      <a:lnTo>
                        <a:pt x="0" y="9"/>
                      </a:lnTo>
                      <a:lnTo>
                        <a:pt x="0" y="11"/>
                      </a:lnTo>
                      <a:lnTo>
                        <a:pt x="0" y="12"/>
                      </a:lnTo>
                      <a:lnTo>
                        <a:pt x="0" y="13"/>
                      </a:lnTo>
                      <a:lnTo>
                        <a:pt x="0" y="14"/>
                      </a:lnTo>
                      <a:lnTo>
                        <a:pt x="0" y="15"/>
                      </a:lnTo>
                      <a:lnTo>
                        <a:pt x="1" y="16"/>
                      </a:lnTo>
                      <a:lnTo>
                        <a:pt x="1" y="17"/>
                      </a:lnTo>
                      <a:lnTo>
                        <a:pt x="2" y="18"/>
                      </a:lnTo>
                      <a:lnTo>
                        <a:pt x="2" y="19"/>
                      </a:lnTo>
                      <a:lnTo>
                        <a:pt x="3" y="20"/>
                      </a:lnTo>
                      <a:lnTo>
                        <a:pt x="4" y="20"/>
                      </a:lnTo>
                      <a:lnTo>
                        <a:pt x="5" y="21"/>
                      </a:lnTo>
                      <a:lnTo>
                        <a:pt x="6" y="22"/>
                      </a:lnTo>
                      <a:lnTo>
                        <a:pt x="7" y="22"/>
                      </a:lnTo>
                      <a:lnTo>
                        <a:pt x="8" y="23"/>
                      </a:lnTo>
                      <a:lnTo>
                        <a:pt x="9" y="23"/>
                      </a:lnTo>
                      <a:lnTo>
                        <a:pt x="10" y="23"/>
                      </a:lnTo>
                      <a:lnTo>
                        <a:pt x="11" y="23"/>
                      </a:lnTo>
                      <a:lnTo>
                        <a:pt x="12" y="23"/>
                      </a:lnTo>
                      <a:lnTo>
                        <a:pt x="13" y="23"/>
                      </a:lnTo>
                      <a:lnTo>
                        <a:pt x="15" y="23"/>
                      </a:lnTo>
                      <a:lnTo>
                        <a:pt x="16" y="22"/>
                      </a:lnTo>
                      <a:lnTo>
                        <a:pt x="16" y="22"/>
                      </a:lnTo>
                      <a:lnTo>
                        <a:pt x="17" y="21"/>
                      </a:lnTo>
                      <a:lnTo>
                        <a:pt x="18" y="21"/>
                      </a:lnTo>
                      <a:lnTo>
                        <a:pt x="19" y="20"/>
                      </a:lnTo>
                      <a:lnTo>
                        <a:pt x="20" y="19"/>
                      </a:lnTo>
                      <a:lnTo>
                        <a:pt x="21" y="18"/>
                      </a:lnTo>
                      <a:lnTo>
                        <a:pt x="21" y="17"/>
                      </a:lnTo>
                      <a:lnTo>
                        <a:pt x="21" y="16"/>
                      </a:lnTo>
                      <a:lnTo>
                        <a:pt x="22" y="15"/>
                      </a:lnTo>
                      <a:lnTo>
                        <a:pt x="22" y="14"/>
                      </a:lnTo>
                      <a:lnTo>
                        <a:pt x="22" y="13"/>
                      </a:lnTo>
                      <a:lnTo>
                        <a:pt x="22" y="12"/>
                      </a:lnTo>
                      <a:lnTo>
                        <a:pt x="22" y="11"/>
                      </a:lnTo>
                      <a:lnTo>
                        <a:pt x="22" y="10"/>
                      </a:lnTo>
                      <a:lnTo>
                        <a:pt x="22" y="9"/>
                      </a:lnTo>
                      <a:lnTo>
                        <a:pt x="21" y="8"/>
                      </a:lnTo>
                      <a:lnTo>
                        <a:pt x="21" y="7"/>
                      </a:lnTo>
                      <a:lnTo>
                        <a:pt x="21" y="6"/>
                      </a:lnTo>
                      <a:lnTo>
                        <a:pt x="20" y="5"/>
                      </a:lnTo>
                      <a:lnTo>
                        <a:pt x="20" y="4"/>
                      </a:lnTo>
                      <a:lnTo>
                        <a:pt x="19" y="4"/>
                      </a:lnTo>
                      <a:lnTo>
                        <a:pt x="18" y="3"/>
                      </a:lnTo>
                      <a:lnTo>
                        <a:pt x="18" y="2"/>
                      </a:lnTo>
                      <a:lnTo>
                        <a:pt x="17" y="3"/>
                      </a:lnTo>
                      <a:lnTo>
                        <a:pt x="16" y="4"/>
                      </a:lnTo>
                      <a:lnTo>
                        <a:pt x="17" y="5"/>
                      </a:lnTo>
                      <a:lnTo>
                        <a:pt x="17" y="6"/>
                      </a:lnTo>
                      <a:lnTo>
                        <a:pt x="18" y="6"/>
                      </a:lnTo>
                      <a:lnTo>
                        <a:pt x="19" y="7"/>
                      </a:lnTo>
                      <a:lnTo>
                        <a:pt x="19" y="8"/>
                      </a:lnTo>
                      <a:lnTo>
                        <a:pt x="19" y="8"/>
                      </a:lnTo>
                      <a:lnTo>
                        <a:pt x="20" y="9"/>
                      </a:lnTo>
                      <a:lnTo>
                        <a:pt x="20" y="10"/>
                      </a:lnTo>
                      <a:lnTo>
                        <a:pt x="20" y="11"/>
                      </a:lnTo>
                      <a:lnTo>
                        <a:pt x="20" y="11"/>
                      </a:lnTo>
                      <a:lnTo>
                        <a:pt x="20" y="12"/>
                      </a:lnTo>
                      <a:lnTo>
                        <a:pt x="20" y="13"/>
                      </a:lnTo>
                      <a:lnTo>
                        <a:pt x="20" y="14"/>
                      </a:lnTo>
                      <a:lnTo>
                        <a:pt x="20" y="15"/>
                      </a:lnTo>
                      <a:lnTo>
                        <a:pt x="19" y="15"/>
                      </a:lnTo>
                      <a:lnTo>
                        <a:pt x="19" y="16"/>
                      </a:lnTo>
                      <a:lnTo>
                        <a:pt x="19" y="17"/>
                      </a:lnTo>
                      <a:lnTo>
                        <a:pt x="18" y="18"/>
                      </a:lnTo>
                      <a:lnTo>
                        <a:pt x="17" y="18"/>
                      </a:lnTo>
                      <a:lnTo>
                        <a:pt x="17" y="19"/>
                      </a:lnTo>
                      <a:lnTo>
                        <a:pt x="16" y="19"/>
                      </a:lnTo>
                      <a:lnTo>
                        <a:pt x="16" y="20"/>
                      </a:lnTo>
                      <a:lnTo>
                        <a:pt x="15" y="20"/>
                      </a:lnTo>
                      <a:lnTo>
                        <a:pt x="14" y="20"/>
                      </a:lnTo>
                      <a:lnTo>
                        <a:pt x="13" y="21"/>
                      </a:lnTo>
                      <a:lnTo>
                        <a:pt x="12" y="21"/>
                      </a:lnTo>
                      <a:lnTo>
                        <a:pt x="11" y="21"/>
                      </a:lnTo>
                      <a:lnTo>
                        <a:pt x="11" y="21"/>
                      </a:lnTo>
                      <a:lnTo>
                        <a:pt x="10" y="21"/>
                      </a:lnTo>
                      <a:lnTo>
                        <a:pt x="9" y="20"/>
                      </a:lnTo>
                      <a:lnTo>
                        <a:pt x="8" y="20"/>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1" name="Freeform 135"/>
                <p:cNvSpPr>
                  <a:spLocks/>
                </p:cNvSpPr>
                <p:nvPr/>
              </p:nvSpPr>
              <p:spPr bwMode="auto">
                <a:xfrm>
                  <a:off x="3628" y="1151"/>
                  <a:ext cx="24" cy="24"/>
                </a:xfrm>
                <a:custGeom>
                  <a:avLst/>
                  <a:gdLst>
                    <a:gd name="T0" fmla="*/ 4 w 24"/>
                    <a:gd name="T1" fmla="*/ 21 h 24"/>
                    <a:gd name="T2" fmla="*/ 6 w 24"/>
                    <a:gd name="T3" fmla="*/ 22 h 24"/>
                    <a:gd name="T4" fmla="*/ 8 w 24"/>
                    <a:gd name="T5" fmla="*/ 24 h 24"/>
                    <a:gd name="T6" fmla="*/ 10 w 24"/>
                    <a:gd name="T7" fmla="*/ 24 h 24"/>
                    <a:gd name="T8" fmla="*/ 12 w 24"/>
                    <a:gd name="T9" fmla="*/ 24 h 24"/>
                    <a:gd name="T10" fmla="*/ 15 w 24"/>
                    <a:gd name="T11" fmla="*/ 24 h 24"/>
                    <a:gd name="T12" fmla="*/ 17 w 24"/>
                    <a:gd name="T13" fmla="*/ 23 h 24"/>
                    <a:gd name="T14" fmla="*/ 19 w 24"/>
                    <a:gd name="T15" fmla="*/ 22 h 24"/>
                    <a:gd name="T16" fmla="*/ 21 w 24"/>
                    <a:gd name="T17" fmla="*/ 20 h 24"/>
                    <a:gd name="T18" fmla="*/ 22 w 24"/>
                    <a:gd name="T19" fmla="*/ 18 h 24"/>
                    <a:gd name="T20" fmla="*/ 23 w 24"/>
                    <a:gd name="T21" fmla="*/ 16 h 24"/>
                    <a:gd name="T22" fmla="*/ 24 w 24"/>
                    <a:gd name="T23" fmla="*/ 14 h 24"/>
                    <a:gd name="T24" fmla="*/ 24 w 24"/>
                    <a:gd name="T25" fmla="*/ 12 h 24"/>
                    <a:gd name="T26" fmla="*/ 23 w 24"/>
                    <a:gd name="T27" fmla="*/ 10 h 24"/>
                    <a:gd name="T28" fmla="*/ 23 w 24"/>
                    <a:gd name="T29" fmla="*/ 7 h 24"/>
                    <a:gd name="T30" fmla="*/ 21 w 24"/>
                    <a:gd name="T31" fmla="*/ 5 h 24"/>
                    <a:gd name="T32" fmla="*/ 20 w 24"/>
                    <a:gd name="T33" fmla="*/ 3 h 24"/>
                    <a:gd name="T34" fmla="*/ 18 w 24"/>
                    <a:gd name="T35" fmla="*/ 2 h 24"/>
                    <a:gd name="T36" fmla="*/ 16 w 24"/>
                    <a:gd name="T37" fmla="*/ 1 h 24"/>
                    <a:gd name="T38" fmla="*/ 14 w 24"/>
                    <a:gd name="T39" fmla="*/ 0 h 24"/>
                    <a:gd name="T40" fmla="*/ 12 w 24"/>
                    <a:gd name="T41" fmla="*/ 0 h 24"/>
                    <a:gd name="T42" fmla="*/ 10 w 24"/>
                    <a:gd name="T43" fmla="*/ 1 h 24"/>
                    <a:gd name="T44" fmla="*/ 7 w 24"/>
                    <a:gd name="T45" fmla="*/ 1 h 24"/>
                    <a:gd name="T46" fmla="*/ 5 w 24"/>
                    <a:gd name="T47" fmla="*/ 3 h 24"/>
                    <a:gd name="T48" fmla="*/ 3 w 24"/>
                    <a:gd name="T49" fmla="*/ 4 h 24"/>
                    <a:gd name="T50" fmla="*/ 2 w 24"/>
                    <a:gd name="T51" fmla="*/ 6 h 24"/>
                    <a:gd name="T52" fmla="*/ 1 w 24"/>
                    <a:gd name="T53" fmla="*/ 8 h 24"/>
                    <a:gd name="T54" fmla="*/ 0 w 24"/>
                    <a:gd name="T55" fmla="*/ 10 h 24"/>
                    <a:gd name="T56" fmla="*/ 0 w 24"/>
                    <a:gd name="T57" fmla="*/ 13 h 24"/>
                    <a:gd name="T58" fmla="*/ 1 w 24"/>
                    <a:gd name="T59" fmla="*/ 15 h 24"/>
                    <a:gd name="T60" fmla="*/ 2 w 24"/>
                    <a:gd name="T61" fmla="*/ 17 h 24"/>
                    <a:gd name="T62" fmla="*/ 3 w 24"/>
                    <a:gd name="T6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4" y="20"/>
                      </a:moveTo>
                      <a:lnTo>
                        <a:pt x="4" y="21"/>
                      </a:lnTo>
                      <a:lnTo>
                        <a:pt x="5" y="22"/>
                      </a:lnTo>
                      <a:lnTo>
                        <a:pt x="6" y="22"/>
                      </a:lnTo>
                      <a:lnTo>
                        <a:pt x="7" y="23"/>
                      </a:lnTo>
                      <a:lnTo>
                        <a:pt x="8" y="24"/>
                      </a:lnTo>
                      <a:lnTo>
                        <a:pt x="9" y="24"/>
                      </a:lnTo>
                      <a:lnTo>
                        <a:pt x="10" y="24"/>
                      </a:lnTo>
                      <a:lnTo>
                        <a:pt x="12" y="24"/>
                      </a:lnTo>
                      <a:lnTo>
                        <a:pt x="12" y="24"/>
                      </a:lnTo>
                      <a:lnTo>
                        <a:pt x="14" y="24"/>
                      </a:lnTo>
                      <a:lnTo>
                        <a:pt x="15" y="24"/>
                      </a:lnTo>
                      <a:lnTo>
                        <a:pt x="16" y="24"/>
                      </a:lnTo>
                      <a:lnTo>
                        <a:pt x="17" y="23"/>
                      </a:lnTo>
                      <a:lnTo>
                        <a:pt x="18" y="22"/>
                      </a:lnTo>
                      <a:lnTo>
                        <a:pt x="19" y="22"/>
                      </a:lnTo>
                      <a:lnTo>
                        <a:pt x="20" y="21"/>
                      </a:lnTo>
                      <a:lnTo>
                        <a:pt x="21" y="20"/>
                      </a:lnTo>
                      <a:lnTo>
                        <a:pt x="21" y="19"/>
                      </a:lnTo>
                      <a:lnTo>
                        <a:pt x="22" y="18"/>
                      </a:lnTo>
                      <a:lnTo>
                        <a:pt x="23" y="17"/>
                      </a:lnTo>
                      <a:lnTo>
                        <a:pt x="23" y="16"/>
                      </a:lnTo>
                      <a:lnTo>
                        <a:pt x="23" y="15"/>
                      </a:lnTo>
                      <a:lnTo>
                        <a:pt x="24" y="14"/>
                      </a:lnTo>
                      <a:lnTo>
                        <a:pt x="24" y="13"/>
                      </a:lnTo>
                      <a:lnTo>
                        <a:pt x="24" y="12"/>
                      </a:lnTo>
                      <a:lnTo>
                        <a:pt x="24" y="11"/>
                      </a:lnTo>
                      <a:lnTo>
                        <a:pt x="23" y="10"/>
                      </a:lnTo>
                      <a:lnTo>
                        <a:pt x="23" y="8"/>
                      </a:lnTo>
                      <a:lnTo>
                        <a:pt x="23" y="7"/>
                      </a:lnTo>
                      <a:lnTo>
                        <a:pt x="22" y="6"/>
                      </a:lnTo>
                      <a:lnTo>
                        <a:pt x="21" y="5"/>
                      </a:lnTo>
                      <a:lnTo>
                        <a:pt x="21" y="4"/>
                      </a:lnTo>
                      <a:lnTo>
                        <a:pt x="20" y="3"/>
                      </a:lnTo>
                      <a:lnTo>
                        <a:pt x="19" y="3"/>
                      </a:lnTo>
                      <a:lnTo>
                        <a:pt x="18" y="2"/>
                      </a:lnTo>
                      <a:lnTo>
                        <a:pt x="17" y="1"/>
                      </a:lnTo>
                      <a:lnTo>
                        <a:pt x="16" y="1"/>
                      </a:lnTo>
                      <a:lnTo>
                        <a:pt x="15" y="1"/>
                      </a:lnTo>
                      <a:lnTo>
                        <a:pt x="14" y="0"/>
                      </a:lnTo>
                      <a:lnTo>
                        <a:pt x="13" y="0"/>
                      </a:lnTo>
                      <a:lnTo>
                        <a:pt x="12" y="0"/>
                      </a:lnTo>
                      <a:lnTo>
                        <a:pt x="11" y="0"/>
                      </a:lnTo>
                      <a:lnTo>
                        <a:pt x="10" y="1"/>
                      </a:lnTo>
                      <a:lnTo>
                        <a:pt x="8" y="1"/>
                      </a:lnTo>
                      <a:lnTo>
                        <a:pt x="7" y="1"/>
                      </a:lnTo>
                      <a:lnTo>
                        <a:pt x="6" y="2"/>
                      </a:lnTo>
                      <a:lnTo>
                        <a:pt x="5" y="3"/>
                      </a:lnTo>
                      <a:lnTo>
                        <a:pt x="4" y="4"/>
                      </a:lnTo>
                      <a:lnTo>
                        <a:pt x="3" y="4"/>
                      </a:lnTo>
                      <a:lnTo>
                        <a:pt x="3" y="5"/>
                      </a:lnTo>
                      <a:lnTo>
                        <a:pt x="2" y="6"/>
                      </a:lnTo>
                      <a:lnTo>
                        <a:pt x="2" y="7"/>
                      </a:lnTo>
                      <a:lnTo>
                        <a:pt x="1" y="8"/>
                      </a:lnTo>
                      <a:lnTo>
                        <a:pt x="1" y="9"/>
                      </a:lnTo>
                      <a:lnTo>
                        <a:pt x="0" y="10"/>
                      </a:lnTo>
                      <a:lnTo>
                        <a:pt x="0" y="12"/>
                      </a:lnTo>
                      <a:lnTo>
                        <a:pt x="0" y="13"/>
                      </a:lnTo>
                      <a:lnTo>
                        <a:pt x="0" y="14"/>
                      </a:lnTo>
                      <a:lnTo>
                        <a:pt x="1" y="15"/>
                      </a:lnTo>
                      <a:lnTo>
                        <a:pt x="1" y="16"/>
                      </a:lnTo>
                      <a:lnTo>
                        <a:pt x="2" y="17"/>
                      </a:lnTo>
                      <a:lnTo>
                        <a:pt x="2" y="18"/>
                      </a:lnTo>
                      <a:lnTo>
                        <a:pt x="3" y="19"/>
                      </a:lnTo>
                      <a:lnTo>
                        <a:pt x="4" y="2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2" name="Freeform 136"/>
                <p:cNvSpPr>
                  <a:spLocks/>
                </p:cNvSpPr>
                <p:nvPr/>
              </p:nvSpPr>
              <p:spPr bwMode="auto">
                <a:xfrm>
                  <a:off x="3627" y="1150"/>
                  <a:ext cx="26" cy="27"/>
                </a:xfrm>
                <a:custGeom>
                  <a:avLst/>
                  <a:gdLst>
                    <a:gd name="T0" fmla="*/ 6 w 26"/>
                    <a:gd name="T1" fmla="*/ 22 h 27"/>
                    <a:gd name="T2" fmla="*/ 4 w 26"/>
                    <a:gd name="T3" fmla="*/ 20 h 27"/>
                    <a:gd name="T4" fmla="*/ 3 w 26"/>
                    <a:gd name="T5" fmla="*/ 17 h 27"/>
                    <a:gd name="T6" fmla="*/ 3 w 26"/>
                    <a:gd name="T7" fmla="*/ 14 h 27"/>
                    <a:gd name="T8" fmla="*/ 3 w 26"/>
                    <a:gd name="T9" fmla="*/ 11 h 27"/>
                    <a:gd name="T10" fmla="*/ 4 w 26"/>
                    <a:gd name="T11" fmla="*/ 8 h 27"/>
                    <a:gd name="T12" fmla="*/ 6 w 26"/>
                    <a:gd name="T13" fmla="*/ 6 h 27"/>
                    <a:gd name="T14" fmla="*/ 9 w 26"/>
                    <a:gd name="T15" fmla="*/ 4 h 27"/>
                    <a:gd name="T16" fmla="*/ 12 w 26"/>
                    <a:gd name="T17" fmla="*/ 3 h 27"/>
                    <a:gd name="T18" fmla="*/ 15 w 26"/>
                    <a:gd name="T19" fmla="*/ 3 h 27"/>
                    <a:gd name="T20" fmla="*/ 18 w 26"/>
                    <a:gd name="T21" fmla="*/ 5 h 27"/>
                    <a:gd name="T22" fmla="*/ 19 w 26"/>
                    <a:gd name="T23" fmla="*/ 4 h 27"/>
                    <a:gd name="T24" fmla="*/ 20 w 26"/>
                    <a:gd name="T25" fmla="*/ 2 h 27"/>
                    <a:gd name="T26" fmla="*/ 18 w 26"/>
                    <a:gd name="T27" fmla="*/ 2 h 27"/>
                    <a:gd name="T28" fmla="*/ 16 w 26"/>
                    <a:gd name="T29" fmla="*/ 1 h 27"/>
                    <a:gd name="T30" fmla="*/ 14 w 26"/>
                    <a:gd name="T31" fmla="*/ 0 h 27"/>
                    <a:gd name="T32" fmla="*/ 13 w 26"/>
                    <a:gd name="T33" fmla="*/ 0 h 27"/>
                    <a:gd name="T34" fmla="*/ 10 w 26"/>
                    <a:gd name="T35" fmla="*/ 1 h 27"/>
                    <a:gd name="T36" fmla="*/ 8 w 26"/>
                    <a:gd name="T37" fmla="*/ 1 h 27"/>
                    <a:gd name="T38" fmla="*/ 5 w 26"/>
                    <a:gd name="T39" fmla="*/ 2 h 27"/>
                    <a:gd name="T40" fmla="*/ 3 w 26"/>
                    <a:gd name="T41" fmla="*/ 5 h 27"/>
                    <a:gd name="T42" fmla="*/ 2 w 26"/>
                    <a:gd name="T43" fmla="*/ 7 h 27"/>
                    <a:gd name="T44" fmla="*/ 0 w 26"/>
                    <a:gd name="T45" fmla="*/ 10 h 27"/>
                    <a:gd name="T46" fmla="*/ 0 w 26"/>
                    <a:gd name="T47" fmla="*/ 12 h 27"/>
                    <a:gd name="T48" fmla="*/ 0 w 26"/>
                    <a:gd name="T49" fmla="*/ 14 h 27"/>
                    <a:gd name="T50" fmla="*/ 0 w 26"/>
                    <a:gd name="T51" fmla="*/ 16 h 27"/>
                    <a:gd name="T52" fmla="*/ 1 w 26"/>
                    <a:gd name="T53" fmla="*/ 18 h 27"/>
                    <a:gd name="T54" fmla="*/ 2 w 26"/>
                    <a:gd name="T55" fmla="*/ 21 h 27"/>
                    <a:gd name="T56" fmla="*/ 5 w 26"/>
                    <a:gd name="T57" fmla="*/ 24 h 27"/>
                    <a:gd name="T58" fmla="*/ 6 w 26"/>
                    <a:gd name="T59" fmla="*/ 25 h 27"/>
                    <a:gd name="T60" fmla="*/ 9 w 26"/>
                    <a:gd name="T61" fmla="*/ 27 h 27"/>
                    <a:gd name="T62" fmla="*/ 11 w 26"/>
                    <a:gd name="T63" fmla="*/ 27 h 27"/>
                    <a:gd name="T64" fmla="*/ 13 w 26"/>
                    <a:gd name="T65" fmla="*/ 27 h 27"/>
                    <a:gd name="T66" fmla="*/ 15 w 26"/>
                    <a:gd name="T67" fmla="*/ 27 h 27"/>
                    <a:gd name="T68" fmla="*/ 17 w 26"/>
                    <a:gd name="T69" fmla="*/ 27 h 27"/>
                    <a:gd name="T70" fmla="*/ 20 w 26"/>
                    <a:gd name="T71" fmla="*/ 25 h 27"/>
                    <a:gd name="T72" fmla="*/ 23 w 26"/>
                    <a:gd name="T73" fmla="*/ 22 h 27"/>
                    <a:gd name="T74" fmla="*/ 25 w 26"/>
                    <a:gd name="T75" fmla="*/ 19 h 27"/>
                    <a:gd name="T76" fmla="*/ 26 w 26"/>
                    <a:gd name="T77" fmla="*/ 15 h 27"/>
                    <a:gd name="T78" fmla="*/ 26 w 26"/>
                    <a:gd name="T79" fmla="*/ 12 h 27"/>
                    <a:gd name="T80" fmla="*/ 25 w 26"/>
                    <a:gd name="T81" fmla="*/ 9 h 27"/>
                    <a:gd name="T82" fmla="*/ 23 w 26"/>
                    <a:gd name="T83" fmla="*/ 6 h 27"/>
                    <a:gd name="T84" fmla="*/ 21 w 26"/>
                    <a:gd name="T85" fmla="*/ 3 h 27"/>
                    <a:gd name="T86" fmla="*/ 20 w 26"/>
                    <a:gd name="T87" fmla="*/ 5 h 27"/>
                    <a:gd name="T88" fmla="*/ 21 w 26"/>
                    <a:gd name="T89" fmla="*/ 7 h 27"/>
                    <a:gd name="T90" fmla="*/ 22 w 26"/>
                    <a:gd name="T91" fmla="*/ 9 h 27"/>
                    <a:gd name="T92" fmla="*/ 23 w 26"/>
                    <a:gd name="T93" fmla="*/ 12 h 27"/>
                    <a:gd name="T94" fmla="*/ 23 w 26"/>
                    <a:gd name="T95" fmla="*/ 14 h 27"/>
                    <a:gd name="T96" fmla="*/ 23 w 26"/>
                    <a:gd name="T97" fmla="*/ 17 h 27"/>
                    <a:gd name="T98" fmla="*/ 21 w 26"/>
                    <a:gd name="T99" fmla="*/ 20 h 27"/>
                    <a:gd name="T100" fmla="*/ 20 w 26"/>
                    <a:gd name="T101" fmla="*/ 22 h 27"/>
                    <a:gd name="T102" fmla="*/ 17 w 26"/>
                    <a:gd name="T103" fmla="*/ 23 h 27"/>
                    <a:gd name="T104" fmla="*/ 14 w 26"/>
                    <a:gd name="T105" fmla="*/ 24 h 27"/>
                    <a:gd name="T106" fmla="*/ 11 w 26"/>
                    <a:gd name="T107" fmla="*/ 24 h 27"/>
                    <a:gd name="T108" fmla="*/ 8 w 26"/>
                    <a:gd name="T10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7">
                      <a:moveTo>
                        <a:pt x="8" y="23"/>
                      </a:moveTo>
                      <a:lnTo>
                        <a:pt x="7" y="23"/>
                      </a:lnTo>
                      <a:lnTo>
                        <a:pt x="6" y="22"/>
                      </a:lnTo>
                      <a:lnTo>
                        <a:pt x="6" y="21"/>
                      </a:lnTo>
                      <a:lnTo>
                        <a:pt x="5" y="21"/>
                      </a:lnTo>
                      <a:lnTo>
                        <a:pt x="4" y="20"/>
                      </a:lnTo>
                      <a:lnTo>
                        <a:pt x="4" y="19"/>
                      </a:lnTo>
                      <a:lnTo>
                        <a:pt x="4" y="18"/>
                      </a:lnTo>
                      <a:lnTo>
                        <a:pt x="3" y="17"/>
                      </a:lnTo>
                      <a:lnTo>
                        <a:pt x="3" y="16"/>
                      </a:lnTo>
                      <a:lnTo>
                        <a:pt x="3" y="15"/>
                      </a:lnTo>
                      <a:lnTo>
                        <a:pt x="3" y="14"/>
                      </a:lnTo>
                      <a:lnTo>
                        <a:pt x="3" y="13"/>
                      </a:lnTo>
                      <a:lnTo>
                        <a:pt x="3" y="12"/>
                      </a:lnTo>
                      <a:lnTo>
                        <a:pt x="3" y="11"/>
                      </a:lnTo>
                      <a:lnTo>
                        <a:pt x="3" y="10"/>
                      </a:lnTo>
                      <a:lnTo>
                        <a:pt x="4" y="9"/>
                      </a:lnTo>
                      <a:lnTo>
                        <a:pt x="4" y="8"/>
                      </a:lnTo>
                      <a:lnTo>
                        <a:pt x="5" y="7"/>
                      </a:lnTo>
                      <a:lnTo>
                        <a:pt x="5" y="6"/>
                      </a:lnTo>
                      <a:lnTo>
                        <a:pt x="6" y="6"/>
                      </a:lnTo>
                      <a:lnTo>
                        <a:pt x="7" y="5"/>
                      </a:lnTo>
                      <a:lnTo>
                        <a:pt x="8" y="5"/>
                      </a:lnTo>
                      <a:lnTo>
                        <a:pt x="9" y="4"/>
                      </a:lnTo>
                      <a:lnTo>
                        <a:pt x="10" y="4"/>
                      </a:lnTo>
                      <a:lnTo>
                        <a:pt x="11" y="3"/>
                      </a:lnTo>
                      <a:lnTo>
                        <a:pt x="12" y="3"/>
                      </a:lnTo>
                      <a:lnTo>
                        <a:pt x="13" y="3"/>
                      </a:lnTo>
                      <a:lnTo>
                        <a:pt x="14" y="3"/>
                      </a:lnTo>
                      <a:lnTo>
                        <a:pt x="15" y="3"/>
                      </a:lnTo>
                      <a:lnTo>
                        <a:pt x="16" y="4"/>
                      </a:lnTo>
                      <a:lnTo>
                        <a:pt x="17" y="4"/>
                      </a:lnTo>
                      <a:lnTo>
                        <a:pt x="18" y="5"/>
                      </a:lnTo>
                      <a:lnTo>
                        <a:pt x="18" y="5"/>
                      </a:lnTo>
                      <a:lnTo>
                        <a:pt x="18" y="5"/>
                      </a:lnTo>
                      <a:lnTo>
                        <a:pt x="19" y="4"/>
                      </a:lnTo>
                      <a:lnTo>
                        <a:pt x="19" y="4"/>
                      </a:lnTo>
                      <a:lnTo>
                        <a:pt x="20" y="3"/>
                      </a:lnTo>
                      <a:lnTo>
                        <a:pt x="20" y="2"/>
                      </a:lnTo>
                      <a:lnTo>
                        <a:pt x="19" y="2"/>
                      </a:lnTo>
                      <a:lnTo>
                        <a:pt x="19" y="2"/>
                      </a:lnTo>
                      <a:lnTo>
                        <a:pt x="18" y="2"/>
                      </a:lnTo>
                      <a:lnTo>
                        <a:pt x="17" y="1"/>
                      </a:lnTo>
                      <a:lnTo>
                        <a:pt x="17" y="1"/>
                      </a:lnTo>
                      <a:lnTo>
                        <a:pt x="16" y="1"/>
                      </a:lnTo>
                      <a:lnTo>
                        <a:pt x="16" y="1"/>
                      </a:lnTo>
                      <a:lnTo>
                        <a:pt x="15" y="1"/>
                      </a:lnTo>
                      <a:lnTo>
                        <a:pt x="14" y="0"/>
                      </a:lnTo>
                      <a:lnTo>
                        <a:pt x="14" y="0"/>
                      </a:lnTo>
                      <a:lnTo>
                        <a:pt x="13" y="0"/>
                      </a:lnTo>
                      <a:lnTo>
                        <a:pt x="13" y="0"/>
                      </a:lnTo>
                      <a:lnTo>
                        <a:pt x="12" y="0"/>
                      </a:lnTo>
                      <a:lnTo>
                        <a:pt x="11" y="0"/>
                      </a:lnTo>
                      <a:lnTo>
                        <a:pt x="10" y="1"/>
                      </a:lnTo>
                      <a:lnTo>
                        <a:pt x="9" y="1"/>
                      </a:lnTo>
                      <a:lnTo>
                        <a:pt x="8" y="1"/>
                      </a:lnTo>
                      <a:lnTo>
                        <a:pt x="8" y="1"/>
                      </a:lnTo>
                      <a:lnTo>
                        <a:pt x="7" y="2"/>
                      </a:lnTo>
                      <a:lnTo>
                        <a:pt x="6" y="2"/>
                      </a:lnTo>
                      <a:lnTo>
                        <a:pt x="5" y="2"/>
                      </a:lnTo>
                      <a:lnTo>
                        <a:pt x="4" y="4"/>
                      </a:lnTo>
                      <a:lnTo>
                        <a:pt x="4" y="4"/>
                      </a:lnTo>
                      <a:lnTo>
                        <a:pt x="3" y="5"/>
                      </a:lnTo>
                      <a:lnTo>
                        <a:pt x="2" y="6"/>
                      </a:lnTo>
                      <a:lnTo>
                        <a:pt x="2" y="6"/>
                      </a:lnTo>
                      <a:lnTo>
                        <a:pt x="2" y="7"/>
                      </a:lnTo>
                      <a:lnTo>
                        <a:pt x="1" y="8"/>
                      </a:lnTo>
                      <a:lnTo>
                        <a:pt x="1" y="9"/>
                      </a:lnTo>
                      <a:lnTo>
                        <a:pt x="0" y="10"/>
                      </a:lnTo>
                      <a:lnTo>
                        <a:pt x="0" y="11"/>
                      </a:lnTo>
                      <a:lnTo>
                        <a:pt x="0" y="11"/>
                      </a:lnTo>
                      <a:lnTo>
                        <a:pt x="0" y="12"/>
                      </a:lnTo>
                      <a:lnTo>
                        <a:pt x="0" y="13"/>
                      </a:lnTo>
                      <a:lnTo>
                        <a:pt x="0" y="13"/>
                      </a:lnTo>
                      <a:lnTo>
                        <a:pt x="0" y="14"/>
                      </a:lnTo>
                      <a:lnTo>
                        <a:pt x="0" y="15"/>
                      </a:lnTo>
                      <a:lnTo>
                        <a:pt x="0" y="15"/>
                      </a:lnTo>
                      <a:lnTo>
                        <a:pt x="0" y="16"/>
                      </a:lnTo>
                      <a:lnTo>
                        <a:pt x="0" y="17"/>
                      </a:lnTo>
                      <a:lnTo>
                        <a:pt x="0" y="17"/>
                      </a:lnTo>
                      <a:lnTo>
                        <a:pt x="1" y="18"/>
                      </a:lnTo>
                      <a:lnTo>
                        <a:pt x="1" y="19"/>
                      </a:lnTo>
                      <a:lnTo>
                        <a:pt x="2" y="20"/>
                      </a:lnTo>
                      <a:lnTo>
                        <a:pt x="2" y="21"/>
                      </a:lnTo>
                      <a:lnTo>
                        <a:pt x="3" y="22"/>
                      </a:lnTo>
                      <a:lnTo>
                        <a:pt x="4" y="23"/>
                      </a:lnTo>
                      <a:lnTo>
                        <a:pt x="5" y="24"/>
                      </a:lnTo>
                      <a:lnTo>
                        <a:pt x="5" y="24"/>
                      </a:lnTo>
                      <a:lnTo>
                        <a:pt x="6" y="25"/>
                      </a:lnTo>
                      <a:lnTo>
                        <a:pt x="6" y="25"/>
                      </a:lnTo>
                      <a:lnTo>
                        <a:pt x="7" y="26"/>
                      </a:lnTo>
                      <a:lnTo>
                        <a:pt x="8" y="26"/>
                      </a:lnTo>
                      <a:lnTo>
                        <a:pt x="9" y="27"/>
                      </a:lnTo>
                      <a:lnTo>
                        <a:pt x="10" y="27"/>
                      </a:lnTo>
                      <a:lnTo>
                        <a:pt x="11" y="27"/>
                      </a:lnTo>
                      <a:lnTo>
                        <a:pt x="11" y="27"/>
                      </a:lnTo>
                      <a:lnTo>
                        <a:pt x="12" y="27"/>
                      </a:lnTo>
                      <a:lnTo>
                        <a:pt x="13" y="27"/>
                      </a:lnTo>
                      <a:lnTo>
                        <a:pt x="13" y="27"/>
                      </a:lnTo>
                      <a:lnTo>
                        <a:pt x="14" y="27"/>
                      </a:lnTo>
                      <a:lnTo>
                        <a:pt x="14" y="27"/>
                      </a:lnTo>
                      <a:lnTo>
                        <a:pt x="15" y="27"/>
                      </a:lnTo>
                      <a:lnTo>
                        <a:pt x="16" y="27"/>
                      </a:lnTo>
                      <a:lnTo>
                        <a:pt x="16" y="27"/>
                      </a:lnTo>
                      <a:lnTo>
                        <a:pt x="17" y="27"/>
                      </a:lnTo>
                      <a:lnTo>
                        <a:pt x="18" y="26"/>
                      </a:lnTo>
                      <a:lnTo>
                        <a:pt x="19" y="25"/>
                      </a:lnTo>
                      <a:lnTo>
                        <a:pt x="20" y="25"/>
                      </a:lnTo>
                      <a:lnTo>
                        <a:pt x="21" y="24"/>
                      </a:lnTo>
                      <a:lnTo>
                        <a:pt x="22" y="23"/>
                      </a:lnTo>
                      <a:lnTo>
                        <a:pt x="23" y="22"/>
                      </a:lnTo>
                      <a:lnTo>
                        <a:pt x="24" y="21"/>
                      </a:lnTo>
                      <a:lnTo>
                        <a:pt x="25" y="20"/>
                      </a:lnTo>
                      <a:lnTo>
                        <a:pt x="25" y="19"/>
                      </a:lnTo>
                      <a:lnTo>
                        <a:pt x="25" y="18"/>
                      </a:lnTo>
                      <a:lnTo>
                        <a:pt x="26" y="17"/>
                      </a:lnTo>
                      <a:lnTo>
                        <a:pt x="26" y="15"/>
                      </a:lnTo>
                      <a:lnTo>
                        <a:pt x="26" y="14"/>
                      </a:lnTo>
                      <a:lnTo>
                        <a:pt x="26" y="13"/>
                      </a:lnTo>
                      <a:lnTo>
                        <a:pt x="26" y="12"/>
                      </a:lnTo>
                      <a:lnTo>
                        <a:pt x="26" y="11"/>
                      </a:lnTo>
                      <a:lnTo>
                        <a:pt x="25" y="10"/>
                      </a:lnTo>
                      <a:lnTo>
                        <a:pt x="25" y="9"/>
                      </a:lnTo>
                      <a:lnTo>
                        <a:pt x="24" y="7"/>
                      </a:lnTo>
                      <a:lnTo>
                        <a:pt x="24" y="7"/>
                      </a:lnTo>
                      <a:lnTo>
                        <a:pt x="23" y="6"/>
                      </a:lnTo>
                      <a:lnTo>
                        <a:pt x="22" y="5"/>
                      </a:lnTo>
                      <a:lnTo>
                        <a:pt x="21" y="4"/>
                      </a:lnTo>
                      <a:lnTo>
                        <a:pt x="21" y="3"/>
                      </a:lnTo>
                      <a:lnTo>
                        <a:pt x="20" y="4"/>
                      </a:lnTo>
                      <a:lnTo>
                        <a:pt x="20" y="4"/>
                      </a:lnTo>
                      <a:lnTo>
                        <a:pt x="20" y="5"/>
                      </a:lnTo>
                      <a:lnTo>
                        <a:pt x="19" y="6"/>
                      </a:lnTo>
                      <a:lnTo>
                        <a:pt x="20" y="6"/>
                      </a:lnTo>
                      <a:lnTo>
                        <a:pt x="21" y="7"/>
                      </a:lnTo>
                      <a:lnTo>
                        <a:pt x="21" y="7"/>
                      </a:lnTo>
                      <a:lnTo>
                        <a:pt x="22" y="8"/>
                      </a:lnTo>
                      <a:lnTo>
                        <a:pt x="22" y="9"/>
                      </a:lnTo>
                      <a:lnTo>
                        <a:pt x="22" y="10"/>
                      </a:lnTo>
                      <a:lnTo>
                        <a:pt x="23" y="11"/>
                      </a:lnTo>
                      <a:lnTo>
                        <a:pt x="23" y="12"/>
                      </a:lnTo>
                      <a:lnTo>
                        <a:pt x="23" y="13"/>
                      </a:lnTo>
                      <a:lnTo>
                        <a:pt x="23" y="13"/>
                      </a:lnTo>
                      <a:lnTo>
                        <a:pt x="23" y="14"/>
                      </a:lnTo>
                      <a:lnTo>
                        <a:pt x="23" y="15"/>
                      </a:lnTo>
                      <a:lnTo>
                        <a:pt x="23" y="16"/>
                      </a:lnTo>
                      <a:lnTo>
                        <a:pt x="23" y="17"/>
                      </a:lnTo>
                      <a:lnTo>
                        <a:pt x="22" y="18"/>
                      </a:lnTo>
                      <a:lnTo>
                        <a:pt x="22" y="19"/>
                      </a:lnTo>
                      <a:lnTo>
                        <a:pt x="21" y="20"/>
                      </a:lnTo>
                      <a:lnTo>
                        <a:pt x="21" y="21"/>
                      </a:lnTo>
                      <a:lnTo>
                        <a:pt x="20" y="21"/>
                      </a:lnTo>
                      <a:lnTo>
                        <a:pt x="20" y="22"/>
                      </a:lnTo>
                      <a:lnTo>
                        <a:pt x="19" y="23"/>
                      </a:lnTo>
                      <a:lnTo>
                        <a:pt x="18" y="23"/>
                      </a:lnTo>
                      <a:lnTo>
                        <a:pt x="17" y="23"/>
                      </a:lnTo>
                      <a:lnTo>
                        <a:pt x="16" y="24"/>
                      </a:lnTo>
                      <a:lnTo>
                        <a:pt x="15" y="24"/>
                      </a:lnTo>
                      <a:lnTo>
                        <a:pt x="14" y="24"/>
                      </a:lnTo>
                      <a:lnTo>
                        <a:pt x="13" y="24"/>
                      </a:lnTo>
                      <a:lnTo>
                        <a:pt x="12" y="25"/>
                      </a:lnTo>
                      <a:lnTo>
                        <a:pt x="11" y="24"/>
                      </a:lnTo>
                      <a:lnTo>
                        <a:pt x="10" y="24"/>
                      </a:lnTo>
                      <a:lnTo>
                        <a:pt x="9" y="24"/>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3" name="Freeform 137"/>
                <p:cNvSpPr>
                  <a:spLocks/>
                </p:cNvSpPr>
                <p:nvPr/>
              </p:nvSpPr>
              <p:spPr bwMode="auto">
                <a:xfrm>
                  <a:off x="3645" y="1153"/>
                  <a:ext cx="2" cy="2"/>
                </a:xfrm>
                <a:custGeom>
                  <a:avLst/>
                  <a:gdLst>
                    <a:gd name="T0" fmla="*/ 1 w 2"/>
                    <a:gd name="T1" fmla="*/ 2 h 2"/>
                    <a:gd name="T2" fmla="*/ 0 w 2"/>
                    <a:gd name="T3" fmla="*/ 2 h 2"/>
                    <a:gd name="T4" fmla="*/ 0 w 2"/>
                    <a:gd name="T5" fmla="*/ 1 h 2"/>
                    <a:gd name="T6" fmla="*/ 1 w 2"/>
                    <a:gd name="T7" fmla="*/ 0 h 2"/>
                    <a:gd name="T8" fmla="*/ 2 w 2"/>
                    <a:gd name="T9" fmla="*/ 1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2"/>
                      </a:lnTo>
                      <a:lnTo>
                        <a:pt x="0" y="1"/>
                      </a:lnTo>
                      <a:lnTo>
                        <a:pt x="1" y="0"/>
                      </a:lnTo>
                      <a:lnTo>
                        <a:pt x="2" y="1"/>
                      </a:lnTo>
                      <a:lnTo>
                        <a:pt x="2"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4" name="Freeform 138"/>
                <p:cNvSpPr>
                  <a:spLocks/>
                </p:cNvSpPr>
                <p:nvPr/>
              </p:nvSpPr>
              <p:spPr bwMode="auto">
                <a:xfrm>
                  <a:off x="3427" y="1253"/>
                  <a:ext cx="21" cy="20"/>
                </a:xfrm>
                <a:custGeom>
                  <a:avLst/>
                  <a:gdLst>
                    <a:gd name="T0" fmla="*/ 3 w 21"/>
                    <a:gd name="T1" fmla="*/ 17 h 20"/>
                    <a:gd name="T2" fmla="*/ 5 w 21"/>
                    <a:gd name="T3" fmla="*/ 19 h 20"/>
                    <a:gd name="T4" fmla="*/ 7 w 21"/>
                    <a:gd name="T5" fmla="*/ 20 h 20"/>
                    <a:gd name="T6" fmla="*/ 9 w 21"/>
                    <a:gd name="T7" fmla="*/ 20 h 20"/>
                    <a:gd name="T8" fmla="*/ 11 w 21"/>
                    <a:gd name="T9" fmla="*/ 20 h 20"/>
                    <a:gd name="T10" fmla="*/ 13 w 21"/>
                    <a:gd name="T11" fmla="*/ 20 h 20"/>
                    <a:gd name="T12" fmla="*/ 15 w 21"/>
                    <a:gd name="T13" fmla="*/ 19 h 20"/>
                    <a:gd name="T14" fmla="*/ 17 w 21"/>
                    <a:gd name="T15" fmla="*/ 18 h 20"/>
                    <a:gd name="T16" fmla="*/ 19 w 21"/>
                    <a:gd name="T17" fmla="*/ 17 h 20"/>
                    <a:gd name="T18" fmla="*/ 20 w 21"/>
                    <a:gd name="T19" fmla="*/ 15 h 20"/>
                    <a:gd name="T20" fmla="*/ 21 w 21"/>
                    <a:gd name="T21" fmla="*/ 14 h 20"/>
                    <a:gd name="T22" fmla="*/ 21 w 21"/>
                    <a:gd name="T23" fmla="*/ 12 h 20"/>
                    <a:gd name="T24" fmla="*/ 21 w 21"/>
                    <a:gd name="T25" fmla="*/ 10 h 20"/>
                    <a:gd name="T26" fmla="*/ 21 w 21"/>
                    <a:gd name="T27" fmla="*/ 8 h 20"/>
                    <a:gd name="T28" fmla="*/ 20 w 21"/>
                    <a:gd name="T29" fmla="*/ 6 h 20"/>
                    <a:gd name="T30" fmla="*/ 19 w 21"/>
                    <a:gd name="T31" fmla="*/ 4 h 20"/>
                    <a:gd name="T32" fmla="*/ 18 w 21"/>
                    <a:gd name="T33" fmla="*/ 2 h 20"/>
                    <a:gd name="T34" fmla="*/ 16 w 21"/>
                    <a:gd name="T35" fmla="*/ 1 h 20"/>
                    <a:gd name="T36" fmla="*/ 14 w 21"/>
                    <a:gd name="T37" fmla="*/ 1 h 20"/>
                    <a:gd name="T38" fmla="*/ 12 w 21"/>
                    <a:gd name="T39" fmla="*/ 0 h 20"/>
                    <a:gd name="T40" fmla="*/ 10 w 21"/>
                    <a:gd name="T41" fmla="*/ 0 h 20"/>
                    <a:gd name="T42" fmla="*/ 8 w 21"/>
                    <a:gd name="T43" fmla="*/ 0 h 20"/>
                    <a:gd name="T44" fmla="*/ 6 w 21"/>
                    <a:gd name="T45" fmla="*/ 1 h 20"/>
                    <a:gd name="T46" fmla="*/ 4 w 21"/>
                    <a:gd name="T47" fmla="*/ 2 h 20"/>
                    <a:gd name="T48" fmla="*/ 3 w 21"/>
                    <a:gd name="T49" fmla="*/ 3 h 20"/>
                    <a:gd name="T50" fmla="*/ 1 w 21"/>
                    <a:gd name="T51" fmla="*/ 5 h 20"/>
                    <a:gd name="T52" fmla="*/ 0 w 21"/>
                    <a:gd name="T53" fmla="*/ 7 h 20"/>
                    <a:gd name="T54" fmla="*/ 0 w 21"/>
                    <a:gd name="T55" fmla="*/ 8 h 20"/>
                    <a:gd name="T56" fmla="*/ 0 w 21"/>
                    <a:gd name="T57" fmla="*/ 10 h 20"/>
                    <a:gd name="T58" fmla="*/ 0 w 21"/>
                    <a:gd name="T59" fmla="*/ 12 h 20"/>
                    <a:gd name="T60" fmla="*/ 1 w 21"/>
                    <a:gd name="T61" fmla="*/ 14 h 20"/>
                    <a:gd name="T62" fmla="*/ 2 w 21"/>
                    <a:gd name="T6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0">
                      <a:moveTo>
                        <a:pt x="3" y="17"/>
                      </a:moveTo>
                      <a:lnTo>
                        <a:pt x="3" y="17"/>
                      </a:lnTo>
                      <a:lnTo>
                        <a:pt x="4" y="18"/>
                      </a:lnTo>
                      <a:lnTo>
                        <a:pt x="5" y="19"/>
                      </a:lnTo>
                      <a:lnTo>
                        <a:pt x="6" y="19"/>
                      </a:lnTo>
                      <a:lnTo>
                        <a:pt x="7" y="20"/>
                      </a:lnTo>
                      <a:lnTo>
                        <a:pt x="8" y="20"/>
                      </a:lnTo>
                      <a:lnTo>
                        <a:pt x="9" y="20"/>
                      </a:lnTo>
                      <a:lnTo>
                        <a:pt x="10" y="20"/>
                      </a:lnTo>
                      <a:lnTo>
                        <a:pt x="11" y="20"/>
                      </a:lnTo>
                      <a:lnTo>
                        <a:pt x="12" y="20"/>
                      </a:lnTo>
                      <a:lnTo>
                        <a:pt x="13" y="20"/>
                      </a:lnTo>
                      <a:lnTo>
                        <a:pt x="14" y="20"/>
                      </a:lnTo>
                      <a:lnTo>
                        <a:pt x="15" y="19"/>
                      </a:lnTo>
                      <a:lnTo>
                        <a:pt x="16" y="19"/>
                      </a:lnTo>
                      <a:lnTo>
                        <a:pt x="17" y="18"/>
                      </a:lnTo>
                      <a:lnTo>
                        <a:pt x="18" y="18"/>
                      </a:lnTo>
                      <a:lnTo>
                        <a:pt x="19" y="17"/>
                      </a:lnTo>
                      <a:lnTo>
                        <a:pt x="19" y="16"/>
                      </a:lnTo>
                      <a:lnTo>
                        <a:pt x="20" y="15"/>
                      </a:lnTo>
                      <a:lnTo>
                        <a:pt x="20" y="14"/>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2"/>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2"/>
                      </a:lnTo>
                      <a:lnTo>
                        <a:pt x="3" y="3"/>
                      </a:lnTo>
                      <a:lnTo>
                        <a:pt x="2" y="4"/>
                      </a:lnTo>
                      <a:lnTo>
                        <a:pt x="1" y="5"/>
                      </a:lnTo>
                      <a:lnTo>
                        <a:pt x="1" y="6"/>
                      </a:lnTo>
                      <a:lnTo>
                        <a:pt x="0" y="7"/>
                      </a:lnTo>
                      <a:lnTo>
                        <a:pt x="0" y="7"/>
                      </a:lnTo>
                      <a:lnTo>
                        <a:pt x="0" y="8"/>
                      </a:lnTo>
                      <a:lnTo>
                        <a:pt x="0" y="9"/>
                      </a:lnTo>
                      <a:lnTo>
                        <a:pt x="0" y="10"/>
                      </a:lnTo>
                      <a:lnTo>
                        <a:pt x="0" y="11"/>
                      </a:lnTo>
                      <a:lnTo>
                        <a:pt x="0" y="12"/>
                      </a:lnTo>
                      <a:lnTo>
                        <a:pt x="0" y="13"/>
                      </a:lnTo>
                      <a:lnTo>
                        <a:pt x="1" y="14"/>
                      </a:lnTo>
                      <a:lnTo>
                        <a:pt x="1" y="15"/>
                      </a:lnTo>
                      <a:lnTo>
                        <a:pt x="2" y="16"/>
                      </a:lnTo>
                      <a:lnTo>
                        <a:pt x="3"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5" name="Freeform 139"/>
                <p:cNvSpPr>
                  <a:spLocks/>
                </p:cNvSpPr>
                <p:nvPr/>
              </p:nvSpPr>
              <p:spPr bwMode="auto">
                <a:xfrm>
                  <a:off x="3426" y="1252"/>
                  <a:ext cx="23" cy="23"/>
                </a:xfrm>
                <a:custGeom>
                  <a:avLst/>
                  <a:gdLst>
                    <a:gd name="T0" fmla="*/ 6 w 23"/>
                    <a:gd name="T1" fmla="*/ 19 h 23"/>
                    <a:gd name="T2" fmla="*/ 4 w 23"/>
                    <a:gd name="T3" fmla="*/ 17 h 23"/>
                    <a:gd name="T4" fmla="*/ 3 w 23"/>
                    <a:gd name="T5" fmla="*/ 15 h 23"/>
                    <a:gd name="T6" fmla="*/ 2 w 23"/>
                    <a:gd name="T7" fmla="*/ 12 h 23"/>
                    <a:gd name="T8" fmla="*/ 3 w 23"/>
                    <a:gd name="T9" fmla="*/ 9 h 23"/>
                    <a:gd name="T10" fmla="*/ 4 w 23"/>
                    <a:gd name="T11" fmla="*/ 6 h 23"/>
                    <a:gd name="T12" fmla="*/ 6 w 23"/>
                    <a:gd name="T13" fmla="*/ 5 h 23"/>
                    <a:gd name="T14" fmla="*/ 8 w 23"/>
                    <a:gd name="T15" fmla="*/ 3 h 23"/>
                    <a:gd name="T16" fmla="*/ 11 w 23"/>
                    <a:gd name="T17" fmla="*/ 3 h 23"/>
                    <a:gd name="T18" fmla="*/ 13 w 23"/>
                    <a:gd name="T19" fmla="*/ 3 h 23"/>
                    <a:gd name="T20" fmla="*/ 16 w 23"/>
                    <a:gd name="T21" fmla="*/ 4 h 23"/>
                    <a:gd name="T22" fmla="*/ 17 w 23"/>
                    <a:gd name="T23" fmla="*/ 3 h 23"/>
                    <a:gd name="T24" fmla="*/ 18 w 23"/>
                    <a:gd name="T25" fmla="*/ 2 h 23"/>
                    <a:gd name="T26" fmla="*/ 16 w 23"/>
                    <a:gd name="T27" fmla="*/ 1 h 23"/>
                    <a:gd name="T28" fmla="*/ 13 w 23"/>
                    <a:gd name="T29" fmla="*/ 0 h 23"/>
                    <a:gd name="T30" fmla="*/ 9 w 23"/>
                    <a:gd name="T31" fmla="*/ 0 h 23"/>
                    <a:gd name="T32" fmla="*/ 6 w 23"/>
                    <a:gd name="T33" fmla="*/ 2 h 23"/>
                    <a:gd name="T34" fmla="*/ 3 w 23"/>
                    <a:gd name="T35" fmla="*/ 3 h 23"/>
                    <a:gd name="T36" fmla="*/ 2 w 23"/>
                    <a:gd name="T37" fmla="*/ 6 h 23"/>
                    <a:gd name="T38" fmla="*/ 0 w 23"/>
                    <a:gd name="T39" fmla="*/ 10 h 23"/>
                    <a:gd name="T40" fmla="*/ 0 w 23"/>
                    <a:gd name="T41" fmla="*/ 13 h 23"/>
                    <a:gd name="T42" fmla="*/ 1 w 23"/>
                    <a:gd name="T43" fmla="*/ 16 h 23"/>
                    <a:gd name="T44" fmla="*/ 3 w 23"/>
                    <a:gd name="T45" fmla="*/ 19 h 23"/>
                    <a:gd name="T46" fmla="*/ 5 w 23"/>
                    <a:gd name="T47" fmla="*/ 21 h 23"/>
                    <a:gd name="T48" fmla="*/ 9 w 23"/>
                    <a:gd name="T49" fmla="*/ 23 h 23"/>
                    <a:gd name="T50" fmla="*/ 12 w 23"/>
                    <a:gd name="T51" fmla="*/ 23 h 23"/>
                    <a:gd name="T52" fmla="*/ 16 w 23"/>
                    <a:gd name="T53" fmla="*/ 23 h 23"/>
                    <a:gd name="T54" fmla="*/ 18 w 23"/>
                    <a:gd name="T55" fmla="*/ 21 h 23"/>
                    <a:gd name="T56" fmla="*/ 21 w 23"/>
                    <a:gd name="T57" fmla="*/ 19 h 23"/>
                    <a:gd name="T58" fmla="*/ 22 w 23"/>
                    <a:gd name="T59" fmla="*/ 16 h 23"/>
                    <a:gd name="T60" fmla="*/ 23 w 23"/>
                    <a:gd name="T61" fmla="*/ 13 h 23"/>
                    <a:gd name="T62" fmla="*/ 23 w 23"/>
                    <a:gd name="T63" fmla="*/ 10 h 23"/>
                    <a:gd name="T64" fmla="*/ 22 w 23"/>
                    <a:gd name="T65" fmla="*/ 7 h 23"/>
                    <a:gd name="T66" fmla="*/ 21 w 23"/>
                    <a:gd name="T67" fmla="*/ 5 h 23"/>
                    <a:gd name="T68" fmla="*/ 19 w 23"/>
                    <a:gd name="T69" fmla="*/ 2 h 23"/>
                    <a:gd name="T70" fmla="*/ 18 w 23"/>
                    <a:gd name="T71" fmla="*/ 5 h 23"/>
                    <a:gd name="T72" fmla="*/ 20 w 23"/>
                    <a:gd name="T73" fmla="*/ 7 h 23"/>
                    <a:gd name="T74" fmla="*/ 20 w 23"/>
                    <a:gd name="T75" fmla="*/ 9 h 23"/>
                    <a:gd name="T76" fmla="*/ 21 w 23"/>
                    <a:gd name="T77" fmla="*/ 11 h 23"/>
                    <a:gd name="T78" fmla="*/ 21 w 23"/>
                    <a:gd name="T79" fmla="*/ 14 h 23"/>
                    <a:gd name="T80" fmla="*/ 20 w 23"/>
                    <a:gd name="T81" fmla="*/ 16 h 23"/>
                    <a:gd name="T82" fmla="*/ 18 w 23"/>
                    <a:gd name="T83" fmla="*/ 18 h 23"/>
                    <a:gd name="T84" fmla="*/ 16 w 23"/>
                    <a:gd name="T85" fmla="*/ 20 h 23"/>
                    <a:gd name="T86" fmla="*/ 14 w 23"/>
                    <a:gd name="T87" fmla="*/ 21 h 23"/>
                    <a:gd name="T88" fmla="*/ 11 w 23"/>
                    <a:gd name="T89" fmla="*/ 21 h 23"/>
                    <a:gd name="T90" fmla="*/ 8 w 23"/>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3">
                      <a:moveTo>
                        <a:pt x="8" y="20"/>
                      </a:moveTo>
                      <a:lnTo>
                        <a:pt x="7" y="19"/>
                      </a:lnTo>
                      <a:lnTo>
                        <a:pt x="6" y="19"/>
                      </a:lnTo>
                      <a:lnTo>
                        <a:pt x="5" y="18"/>
                      </a:lnTo>
                      <a:lnTo>
                        <a:pt x="5" y="18"/>
                      </a:lnTo>
                      <a:lnTo>
                        <a:pt x="4" y="17"/>
                      </a:lnTo>
                      <a:lnTo>
                        <a:pt x="4" y="16"/>
                      </a:lnTo>
                      <a:lnTo>
                        <a:pt x="3" y="15"/>
                      </a:lnTo>
                      <a:lnTo>
                        <a:pt x="3" y="15"/>
                      </a:lnTo>
                      <a:lnTo>
                        <a:pt x="3" y="14"/>
                      </a:lnTo>
                      <a:lnTo>
                        <a:pt x="3" y="13"/>
                      </a:lnTo>
                      <a:lnTo>
                        <a:pt x="2" y="12"/>
                      </a:lnTo>
                      <a:lnTo>
                        <a:pt x="2" y="11"/>
                      </a:lnTo>
                      <a:lnTo>
                        <a:pt x="2" y="10"/>
                      </a:lnTo>
                      <a:lnTo>
                        <a:pt x="3" y="9"/>
                      </a:lnTo>
                      <a:lnTo>
                        <a:pt x="3" y="8"/>
                      </a:lnTo>
                      <a:lnTo>
                        <a:pt x="4" y="8"/>
                      </a:lnTo>
                      <a:lnTo>
                        <a:pt x="4" y="6"/>
                      </a:lnTo>
                      <a:lnTo>
                        <a:pt x="4" y="6"/>
                      </a:lnTo>
                      <a:lnTo>
                        <a:pt x="5" y="5"/>
                      </a:lnTo>
                      <a:lnTo>
                        <a:pt x="6" y="5"/>
                      </a:lnTo>
                      <a:lnTo>
                        <a:pt x="7" y="4"/>
                      </a:lnTo>
                      <a:lnTo>
                        <a:pt x="7" y="3"/>
                      </a:lnTo>
                      <a:lnTo>
                        <a:pt x="8" y="3"/>
                      </a:lnTo>
                      <a:lnTo>
                        <a:pt x="9" y="3"/>
                      </a:lnTo>
                      <a:lnTo>
                        <a:pt x="10" y="3"/>
                      </a:lnTo>
                      <a:lnTo>
                        <a:pt x="11" y="3"/>
                      </a:lnTo>
                      <a:lnTo>
                        <a:pt x="12" y="3"/>
                      </a:lnTo>
                      <a:lnTo>
                        <a:pt x="12" y="3"/>
                      </a:lnTo>
                      <a:lnTo>
                        <a:pt x="13" y="3"/>
                      </a:lnTo>
                      <a:lnTo>
                        <a:pt x="14" y="3"/>
                      </a:lnTo>
                      <a:lnTo>
                        <a:pt x="15" y="3"/>
                      </a:lnTo>
                      <a:lnTo>
                        <a:pt x="16" y="4"/>
                      </a:lnTo>
                      <a:lnTo>
                        <a:pt x="16" y="4"/>
                      </a:lnTo>
                      <a:lnTo>
                        <a:pt x="17" y="4"/>
                      </a:lnTo>
                      <a:lnTo>
                        <a:pt x="17" y="3"/>
                      </a:lnTo>
                      <a:lnTo>
                        <a:pt x="17" y="3"/>
                      </a:lnTo>
                      <a:lnTo>
                        <a:pt x="18" y="2"/>
                      </a:lnTo>
                      <a:lnTo>
                        <a:pt x="18" y="2"/>
                      </a:lnTo>
                      <a:lnTo>
                        <a:pt x="18" y="2"/>
                      </a:lnTo>
                      <a:lnTo>
                        <a:pt x="17" y="2"/>
                      </a:lnTo>
                      <a:lnTo>
                        <a:pt x="16" y="1"/>
                      </a:lnTo>
                      <a:lnTo>
                        <a:pt x="15" y="1"/>
                      </a:lnTo>
                      <a:lnTo>
                        <a:pt x="14" y="0"/>
                      </a:lnTo>
                      <a:lnTo>
                        <a:pt x="13" y="0"/>
                      </a:lnTo>
                      <a:lnTo>
                        <a:pt x="12" y="0"/>
                      </a:lnTo>
                      <a:lnTo>
                        <a:pt x="11" y="0"/>
                      </a:lnTo>
                      <a:lnTo>
                        <a:pt x="9" y="0"/>
                      </a:lnTo>
                      <a:lnTo>
                        <a:pt x="8" y="1"/>
                      </a:lnTo>
                      <a:lnTo>
                        <a:pt x="7" y="1"/>
                      </a:lnTo>
                      <a:lnTo>
                        <a:pt x="6" y="2"/>
                      </a:lnTo>
                      <a:lnTo>
                        <a:pt x="5" y="2"/>
                      </a:lnTo>
                      <a:lnTo>
                        <a:pt x="4" y="3"/>
                      </a:lnTo>
                      <a:lnTo>
                        <a:pt x="3" y="3"/>
                      </a:lnTo>
                      <a:lnTo>
                        <a:pt x="3" y="5"/>
                      </a:lnTo>
                      <a:lnTo>
                        <a:pt x="2" y="5"/>
                      </a:lnTo>
                      <a:lnTo>
                        <a:pt x="2" y="6"/>
                      </a:lnTo>
                      <a:lnTo>
                        <a:pt x="1" y="7"/>
                      </a:lnTo>
                      <a:lnTo>
                        <a:pt x="0" y="8"/>
                      </a:lnTo>
                      <a:lnTo>
                        <a:pt x="0" y="10"/>
                      </a:lnTo>
                      <a:lnTo>
                        <a:pt x="0" y="11"/>
                      </a:lnTo>
                      <a:lnTo>
                        <a:pt x="0" y="12"/>
                      </a:lnTo>
                      <a:lnTo>
                        <a:pt x="0" y="13"/>
                      </a:lnTo>
                      <a:lnTo>
                        <a:pt x="0" y="14"/>
                      </a:lnTo>
                      <a:lnTo>
                        <a:pt x="1" y="15"/>
                      </a:lnTo>
                      <a:lnTo>
                        <a:pt x="1" y="16"/>
                      </a:lnTo>
                      <a:lnTo>
                        <a:pt x="2" y="17"/>
                      </a:lnTo>
                      <a:lnTo>
                        <a:pt x="2" y="18"/>
                      </a:lnTo>
                      <a:lnTo>
                        <a:pt x="3" y="19"/>
                      </a:lnTo>
                      <a:lnTo>
                        <a:pt x="4" y="20"/>
                      </a:lnTo>
                      <a:lnTo>
                        <a:pt x="4" y="21"/>
                      </a:lnTo>
                      <a:lnTo>
                        <a:pt x="5" y="21"/>
                      </a:lnTo>
                      <a:lnTo>
                        <a:pt x="7" y="22"/>
                      </a:lnTo>
                      <a:lnTo>
                        <a:pt x="8" y="22"/>
                      </a:lnTo>
                      <a:lnTo>
                        <a:pt x="9" y="23"/>
                      </a:lnTo>
                      <a:lnTo>
                        <a:pt x="10" y="23"/>
                      </a:lnTo>
                      <a:lnTo>
                        <a:pt x="11" y="23"/>
                      </a:lnTo>
                      <a:lnTo>
                        <a:pt x="12" y="23"/>
                      </a:lnTo>
                      <a:lnTo>
                        <a:pt x="13" y="23"/>
                      </a:lnTo>
                      <a:lnTo>
                        <a:pt x="14" y="23"/>
                      </a:lnTo>
                      <a:lnTo>
                        <a:pt x="16" y="23"/>
                      </a:lnTo>
                      <a:lnTo>
                        <a:pt x="16" y="22"/>
                      </a:lnTo>
                      <a:lnTo>
                        <a:pt x="17" y="22"/>
                      </a:lnTo>
                      <a:lnTo>
                        <a:pt x="18" y="21"/>
                      </a:lnTo>
                      <a:lnTo>
                        <a:pt x="19" y="21"/>
                      </a:lnTo>
                      <a:lnTo>
                        <a:pt x="20" y="20"/>
                      </a:lnTo>
                      <a:lnTo>
                        <a:pt x="21" y="19"/>
                      </a:lnTo>
                      <a:lnTo>
                        <a:pt x="22" y="18"/>
                      </a:lnTo>
                      <a:lnTo>
                        <a:pt x="22" y="17"/>
                      </a:lnTo>
                      <a:lnTo>
                        <a:pt x="22" y="16"/>
                      </a:lnTo>
                      <a:lnTo>
                        <a:pt x="23" y="15"/>
                      </a:lnTo>
                      <a:lnTo>
                        <a:pt x="23" y="14"/>
                      </a:lnTo>
                      <a:lnTo>
                        <a:pt x="23" y="13"/>
                      </a:lnTo>
                      <a:lnTo>
                        <a:pt x="23" y="12"/>
                      </a:lnTo>
                      <a:lnTo>
                        <a:pt x="23" y="11"/>
                      </a:lnTo>
                      <a:lnTo>
                        <a:pt x="23" y="10"/>
                      </a:lnTo>
                      <a:lnTo>
                        <a:pt x="23" y="9"/>
                      </a:lnTo>
                      <a:lnTo>
                        <a:pt x="23" y="8"/>
                      </a:lnTo>
                      <a:lnTo>
                        <a:pt x="22" y="7"/>
                      </a:lnTo>
                      <a:lnTo>
                        <a:pt x="22" y="6"/>
                      </a:lnTo>
                      <a:lnTo>
                        <a:pt x="22" y="5"/>
                      </a:lnTo>
                      <a:lnTo>
                        <a:pt x="21" y="5"/>
                      </a:lnTo>
                      <a:lnTo>
                        <a:pt x="20" y="4"/>
                      </a:lnTo>
                      <a:lnTo>
                        <a:pt x="19" y="3"/>
                      </a:lnTo>
                      <a:lnTo>
                        <a:pt x="19" y="2"/>
                      </a:lnTo>
                      <a:lnTo>
                        <a:pt x="18" y="3"/>
                      </a:lnTo>
                      <a:lnTo>
                        <a:pt x="17" y="5"/>
                      </a:lnTo>
                      <a:lnTo>
                        <a:pt x="18" y="5"/>
                      </a:lnTo>
                      <a:lnTo>
                        <a:pt x="18" y="6"/>
                      </a:lnTo>
                      <a:lnTo>
                        <a:pt x="19" y="6"/>
                      </a:lnTo>
                      <a:lnTo>
                        <a:pt x="20" y="7"/>
                      </a:lnTo>
                      <a:lnTo>
                        <a:pt x="20" y="8"/>
                      </a:lnTo>
                      <a:lnTo>
                        <a:pt x="20" y="8"/>
                      </a:lnTo>
                      <a:lnTo>
                        <a:pt x="20" y="9"/>
                      </a:lnTo>
                      <a:lnTo>
                        <a:pt x="21" y="10"/>
                      </a:lnTo>
                      <a:lnTo>
                        <a:pt x="21" y="10"/>
                      </a:lnTo>
                      <a:lnTo>
                        <a:pt x="21" y="11"/>
                      </a:lnTo>
                      <a:lnTo>
                        <a:pt x="21" y="12"/>
                      </a:lnTo>
                      <a:lnTo>
                        <a:pt x="21" y="13"/>
                      </a:lnTo>
                      <a:lnTo>
                        <a:pt x="21" y="14"/>
                      </a:lnTo>
                      <a:lnTo>
                        <a:pt x="21" y="15"/>
                      </a:lnTo>
                      <a:lnTo>
                        <a:pt x="20" y="15"/>
                      </a:lnTo>
                      <a:lnTo>
                        <a:pt x="20" y="16"/>
                      </a:lnTo>
                      <a:lnTo>
                        <a:pt x="20" y="17"/>
                      </a:lnTo>
                      <a:lnTo>
                        <a:pt x="19" y="18"/>
                      </a:lnTo>
                      <a:lnTo>
                        <a:pt x="18" y="18"/>
                      </a:lnTo>
                      <a:lnTo>
                        <a:pt x="18" y="19"/>
                      </a:lnTo>
                      <a:lnTo>
                        <a:pt x="17" y="19"/>
                      </a:lnTo>
                      <a:lnTo>
                        <a:pt x="16" y="20"/>
                      </a:lnTo>
                      <a:lnTo>
                        <a:pt x="16" y="20"/>
                      </a:lnTo>
                      <a:lnTo>
                        <a:pt x="15" y="21"/>
                      </a:lnTo>
                      <a:lnTo>
                        <a:pt x="14" y="21"/>
                      </a:lnTo>
                      <a:lnTo>
                        <a:pt x="13" y="21"/>
                      </a:lnTo>
                      <a:lnTo>
                        <a:pt x="12" y="21"/>
                      </a:lnTo>
                      <a:lnTo>
                        <a:pt x="11" y="21"/>
                      </a:lnTo>
                      <a:lnTo>
                        <a:pt x="10" y="21"/>
                      </a:lnTo>
                      <a:lnTo>
                        <a:pt x="9" y="21"/>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6" name="Freeform 140"/>
                <p:cNvSpPr>
                  <a:spLocks/>
                </p:cNvSpPr>
                <p:nvPr/>
              </p:nvSpPr>
              <p:spPr bwMode="auto">
                <a:xfrm>
                  <a:off x="3442" y="1254"/>
                  <a:ext cx="3" cy="2"/>
                </a:xfrm>
                <a:custGeom>
                  <a:avLst/>
                  <a:gdLst>
                    <a:gd name="T0" fmla="*/ 1 w 3"/>
                    <a:gd name="T1" fmla="*/ 2 h 2"/>
                    <a:gd name="T2" fmla="*/ 1 w 3"/>
                    <a:gd name="T3" fmla="*/ 2 h 2"/>
                    <a:gd name="T4" fmla="*/ 0 w 3"/>
                    <a:gd name="T5" fmla="*/ 0 h 2"/>
                    <a:gd name="T6" fmla="*/ 2 w 3"/>
                    <a:gd name="T7" fmla="*/ 0 h 2"/>
                    <a:gd name="T8" fmla="*/ 3 w 3"/>
                    <a:gd name="T9" fmla="*/ 0 h 2"/>
                    <a:gd name="T10" fmla="*/ 3 w 3"/>
                    <a:gd name="T11" fmla="*/ 2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1" y="2"/>
                      </a:lnTo>
                      <a:lnTo>
                        <a:pt x="0" y="0"/>
                      </a:lnTo>
                      <a:lnTo>
                        <a:pt x="2" y="0"/>
                      </a:lnTo>
                      <a:lnTo>
                        <a:pt x="3" y="0"/>
                      </a:lnTo>
                      <a:lnTo>
                        <a:pt x="3"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7" name="Freeform 141"/>
                <p:cNvSpPr>
                  <a:spLocks/>
                </p:cNvSpPr>
                <p:nvPr/>
              </p:nvSpPr>
              <p:spPr bwMode="auto">
                <a:xfrm>
                  <a:off x="3600" y="1277"/>
                  <a:ext cx="23" cy="21"/>
                </a:xfrm>
                <a:custGeom>
                  <a:avLst/>
                  <a:gdLst>
                    <a:gd name="T0" fmla="*/ 4 w 23"/>
                    <a:gd name="T1" fmla="*/ 18 h 21"/>
                    <a:gd name="T2" fmla="*/ 5 w 23"/>
                    <a:gd name="T3" fmla="*/ 20 h 21"/>
                    <a:gd name="T4" fmla="*/ 8 w 23"/>
                    <a:gd name="T5" fmla="*/ 20 h 21"/>
                    <a:gd name="T6" fmla="*/ 10 w 23"/>
                    <a:gd name="T7" fmla="*/ 21 h 21"/>
                    <a:gd name="T8" fmla="*/ 12 w 23"/>
                    <a:gd name="T9" fmla="*/ 21 h 21"/>
                    <a:gd name="T10" fmla="*/ 14 w 23"/>
                    <a:gd name="T11" fmla="*/ 21 h 21"/>
                    <a:gd name="T12" fmla="*/ 16 w 23"/>
                    <a:gd name="T13" fmla="*/ 20 h 21"/>
                    <a:gd name="T14" fmla="*/ 18 w 23"/>
                    <a:gd name="T15" fmla="*/ 19 h 21"/>
                    <a:gd name="T16" fmla="*/ 20 w 23"/>
                    <a:gd name="T17" fmla="*/ 18 h 21"/>
                    <a:gd name="T18" fmla="*/ 22 w 23"/>
                    <a:gd name="T19" fmla="*/ 16 h 21"/>
                    <a:gd name="T20" fmla="*/ 23 w 23"/>
                    <a:gd name="T21" fmla="*/ 14 h 21"/>
                    <a:gd name="T22" fmla="*/ 23 w 23"/>
                    <a:gd name="T23" fmla="*/ 12 h 21"/>
                    <a:gd name="T24" fmla="*/ 23 w 23"/>
                    <a:gd name="T25" fmla="*/ 10 h 21"/>
                    <a:gd name="T26" fmla="*/ 23 w 23"/>
                    <a:gd name="T27" fmla="*/ 8 h 21"/>
                    <a:gd name="T28" fmla="*/ 22 w 23"/>
                    <a:gd name="T29" fmla="*/ 6 h 21"/>
                    <a:gd name="T30" fmla="*/ 21 w 23"/>
                    <a:gd name="T31" fmla="*/ 4 h 21"/>
                    <a:gd name="T32" fmla="*/ 20 w 23"/>
                    <a:gd name="T33" fmla="*/ 2 h 21"/>
                    <a:gd name="T34" fmla="*/ 17 w 23"/>
                    <a:gd name="T35" fmla="*/ 1 h 21"/>
                    <a:gd name="T36" fmla="*/ 15 w 23"/>
                    <a:gd name="T37" fmla="*/ 0 h 21"/>
                    <a:gd name="T38" fmla="*/ 13 w 23"/>
                    <a:gd name="T39" fmla="*/ 0 h 21"/>
                    <a:gd name="T40" fmla="*/ 11 w 23"/>
                    <a:gd name="T41" fmla="*/ 0 h 21"/>
                    <a:gd name="T42" fmla="*/ 9 w 23"/>
                    <a:gd name="T43" fmla="*/ 0 h 21"/>
                    <a:gd name="T44" fmla="*/ 7 w 23"/>
                    <a:gd name="T45" fmla="*/ 1 h 21"/>
                    <a:gd name="T46" fmla="*/ 5 w 23"/>
                    <a:gd name="T47" fmla="*/ 2 h 21"/>
                    <a:gd name="T48" fmla="*/ 3 w 23"/>
                    <a:gd name="T49" fmla="*/ 3 h 21"/>
                    <a:gd name="T50" fmla="*/ 1 w 23"/>
                    <a:gd name="T51" fmla="*/ 5 h 21"/>
                    <a:gd name="T52" fmla="*/ 0 w 23"/>
                    <a:gd name="T53" fmla="*/ 7 h 21"/>
                    <a:gd name="T54" fmla="*/ 0 w 23"/>
                    <a:gd name="T55" fmla="*/ 9 h 21"/>
                    <a:gd name="T56" fmla="*/ 0 w 23"/>
                    <a:gd name="T57" fmla="*/ 11 h 21"/>
                    <a:gd name="T58" fmla="*/ 0 w 23"/>
                    <a:gd name="T59" fmla="*/ 13 h 21"/>
                    <a:gd name="T60" fmla="*/ 1 w 23"/>
                    <a:gd name="T61" fmla="*/ 15 h 21"/>
                    <a:gd name="T62" fmla="*/ 2 w 23"/>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21">
                      <a:moveTo>
                        <a:pt x="3" y="18"/>
                      </a:moveTo>
                      <a:lnTo>
                        <a:pt x="4" y="18"/>
                      </a:lnTo>
                      <a:lnTo>
                        <a:pt x="5" y="19"/>
                      </a:lnTo>
                      <a:lnTo>
                        <a:pt x="5" y="20"/>
                      </a:lnTo>
                      <a:lnTo>
                        <a:pt x="6" y="20"/>
                      </a:lnTo>
                      <a:lnTo>
                        <a:pt x="8" y="20"/>
                      </a:lnTo>
                      <a:lnTo>
                        <a:pt x="9" y="21"/>
                      </a:lnTo>
                      <a:lnTo>
                        <a:pt x="10" y="21"/>
                      </a:lnTo>
                      <a:lnTo>
                        <a:pt x="11" y="21"/>
                      </a:lnTo>
                      <a:lnTo>
                        <a:pt x="12" y="21"/>
                      </a:lnTo>
                      <a:lnTo>
                        <a:pt x="13" y="21"/>
                      </a:lnTo>
                      <a:lnTo>
                        <a:pt x="14" y="21"/>
                      </a:lnTo>
                      <a:lnTo>
                        <a:pt x="15" y="21"/>
                      </a:lnTo>
                      <a:lnTo>
                        <a:pt x="16" y="20"/>
                      </a:lnTo>
                      <a:lnTo>
                        <a:pt x="17" y="20"/>
                      </a:lnTo>
                      <a:lnTo>
                        <a:pt x="18" y="19"/>
                      </a:lnTo>
                      <a:lnTo>
                        <a:pt x="19" y="19"/>
                      </a:lnTo>
                      <a:lnTo>
                        <a:pt x="20" y="18"/>
                      </a:lnTo>
                      <a:lnTo>
                        <a:pt x="21" y="17"/>
                      </a:lnTo>
                      <a:lnTo>
                        <a:pt x="22" y="16"/>
                      </a:lnTo>
                      <a:lnTo>
                        <a:pt x="22" y="15"/>
                      </a:lnTo>
                      <a:lnTo>
                        <a:pt x="23" y="14"/>
                      </a:lnTo>
                      <a:lnTo>
                        <a:pt x="23" y="13"/>
                      </a:lnTo>
                      <a:lnTo>
                        <a:pt x="23" y="12"/>
                      </a:lnTo>
                      <a:lnTo>
                        <a:pt x="23" y="11"/>
                      </a:lnTo>
                      <a:lnTo>
                        <a:pt x="23" y="10"/>
                      </a:lnTo>
                      <a:lnTo>
                        <a:pt x="23" y="9"/>
                      </a:lnTo>
                      <a:lnTo>
                        <a:pt x="23" y="8"/>
                      </a:lnTo>
                      <a:lnTo>
                        <a:pt x="23" y="7"/>
                      </a:lnTo>
                      <a:lnTo>
                        <a:pt x="22" y="6"/>
                      </a:lnTo>
                      <a:lnTo>
                        <a:pt x="22" y="5"/>
                      </a:lnTo>
                      <a:lnTo>
                        <a:pt x="21" y="4"/>
                      </a:lnTo>
                      <a:lnTo>
                        <a:pt x="20" y="3"/>
                      </a:lnTo>
                      <a:lnTo>
                        <a:pt x="20" y="2"/>
                      </a:lnTo>
                      <a:lnTo>
                        <a:pt x="19" y="2"/>
                      </a:lnTo>
                      <a:lnTo>
                        <a:pt x="17" y="1"/>
                      </a:lnTo>
                      <a:lnTo>
                        <a:pt x="17" y="1"/>
                      </a:lnTo>
                      <a:lnTo>
                        <a:pt x="15" y="0"/>
                      </a:lnTo>
                      <a:lnTo>
                        <a:pt x="14" y="0"/>
                      </a:lnTo>
                      <a:lnTo>
                        <a:pt x="13" y="0"/>
                      </a:lnTo>
                      <a:lnTo>
                        <a:pt x="12" y="0"/>
                      </a:lnTo>
                      <a:lnTo>
                        <a:pt x="11" y="0"/>
                      </a:lnTo>
                      <a:lnTo>
                        <a:pt x="10" y="0"/>
                      </a:lnTo>
                      <a:lnTo>
                        <a:pt x="9" y="0"/>
                      </a:lnTo>
                      <a:lnTo>
                        <a:pt x="8" y="1"/>
                      </a:lnTo>
                      <a:lnTo>
                        <a:pt x="7" y="1"/>
                      </a:lnTo>
                      <a:lnTo>
                        <a:pt x="6" y="1"/>
                      </a:lnTo>
                      <a:lnTo>
                        <a:pt x="5" y="2"/>
                      </a:lnTo>
                      <a:lnTo>
                        <a:pt x="4" y="3"/>
                      </a:lnTo>
                      <a:lnTo>
                        <a:pt x="3" y="3"/>
                      </a:lnTo>
                      <a:lnTo>
                        <a:pt x="2" y="4"/>
                      </a:lnTo>
                      <a:lnTo>
                        <a:pt x="1" y="5"/>
                      </a:lnTo>
                      <a:lnTo>
                        <a:pt x="1" y="6"/>
                      </a:lnTo>
                      <a:lnTo>
                        <a:pt x="0" y="7"/>
                      </a:lnTo>
                      <a:lnTo>
                        <a:pt x="0" y="8"/>
                      </a:lnTo>
                      <a:lnTo>
                        <a:pt x="0" y="9"/>
                      </a:lnTo>
                      <a:lnTo>
                        <a:pt x="0" y="10"/>
                      </a:lnTo>
                      <a:lnTo>
                        <a:pt x="0" y="11"/>
                      </a:lnTo>
                      <a:lnTo>
                        <a:pt x="0" y="12"/>
                      </a:lnTo>
                      <a:lnTo>
                        <a:pt x="0" y="13"/>
                      </a:lnTo>
                      <a:lnTo>
                        <a:pt x="0" y="14"/>
                      </a:lnTo>
                      <a:lnTo>
                        <a:pt x="1" y="15"/>
                      </a:lnTo>
                      <a:lnTo>
                        <a:pt x="1" y="16"/>
                      </a:lnTo>
                      <a:lnTo>
                        <a:pt x="2" y="17"/>
                      </a:lnTo>
                      <a:lnTo>
                        <a:pt x="3" y="1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8" name="Freeform 142"/>
                <p:cNvSpPr>
                  <a:spLocks/>
                </p:cNvSpPr>
                <p:nvPr/>
              </p:nvSpPr>
              <p:spPr bwMode="auto">
                <a:xfrm>
                  <a:off x="3599" y="1275"/>
                  <a:ext cx="25" cy="26"/>
                </a:xfrm>
                <a:custGeom>
                  <a:avLst/>
                  <a:gdLst>
                    <a:gd name="T0" fmla="*/ 6 w 25"/>
                    <a:gd name="T1" fmla="*/ 21 h 26"/>
                    <a:gd name="T2" fmla="*/ 4 w 25"/>
                    <a:gd name="T3" fmla="*/ 19 h 26"/>
                    <a:gd name="T4" fmla="*/ 3 w 25"/>
                    <a:gd name="T5" fmla="*/ 16 h 26"/>
                    <a:gd name="T6" fmla="*/ 2 w 25"/>
                    <a:gd name="T7" fmla="*/ 13 h 26"/>
                    <a:gd name="T8" fmla="*/ 3 w 25"/>
                    <a:gd name="T9" fmla="*/ 10 h 26"/>
                    <a:gd name="T10" fmla="*/ 4 w 25"/>
                    <a:gd name="T11" fmla="*/ 7 h 26"/>
                    <a:gd name="T12" fmla="*/ 6 w 25"/>
                    <a:gd name="T13" fmla="*/ 5 h 26"/>
                    <a:gd name="T14" fmla="*/ 8 w 25"/>
                    <a:gd name="T15" fmla="*/ 3 h 26"/>
                    <a:gd name="T16" fmla="*/ 11 w 25"/>
                    <a:gd name="T17" fmla="*/ 3 h 26"/>
                    <a:gd name="T18" fmla="*/ 14 w 25"/>
                    <a:gd name="T19" fmla="*/ 3 h 26"/>
                    <a:gd name="T20" fmla="*/ 17 w 25"/>
                    <a:gd name="T21" fmla="*/ 4 h 26"/>
                    <a:gd name="T22" fmla="*/ 18 w 25"/>
                    <a:gd name="T23" fmla="*/ 4 h 26"/>
                    <a:gd name="T24" fmla="*/ 19 w 25"/>
                    <a:gd name="T25" fmla="*/ 2 h 26"/>
                    <a:gd name="T26" fmla="*/ 18 w 25"/>
                    <a:gd name="T27" fmla="*/ 1 h 26"/>
                    <a:gd name="T28" fmla="*/ 16 w 25"/>
                    <a:gd name="T29" fmla="*/ 1 h 26"/>
                    <a:gd name="T30" fmla="*/ 14 w 25"/>
                    <a:gd name="T31" fmla="*/ 0 h 26"/>
                    <a:gd name="T32" fmla="*/ 12 w 25"/>
                    <a:gd name="T33" fmla="*/ 0 h 26"/>
                    <a:gd name="T34" fmla="*/ 10 w 25"/>
                    <a:gd name="T35" fmla="*/ 0 h 26"/>
                    <a:gd name="T36" fmla="*/ 6 w 25"/>
                    <a:gd name="T37" fmla="*/ 2 h 26"/>
                    <a:gd name="T38" fmla="*/ 3 w 25"/>
                    <a:gd name="T39" fmla="*/ 4 h 26"/>
                    <a:gd name="T40" fmla="*/ 1 w 25"/>
                    <a:gd name="T41" fmla="*/ 7 h 26"/>
                    <a:gd name="T42" fmla="*/ 0 w 25"/>
                    <a:gd name="T43" fmla="*/ 10 h 26"/>
                    <a:gd name="T44" fmla="*/ 0 w 25"/>
                    <a:gd name="T45" fmla="*/ 12 h 26"/>
                    <a:gd name="T46" fmla="*/ 0 w 25"/>
                    <a:gd name="T47" fmla="*/ 15 h 26"/>
                    <a:gd name="T48" fmla="*/ 1 w 25"/>
                    <a:gd name="T49" fmla="*/ 17 h 26"/>
                    <a:gd name="T50" fmla="*/ 2 w 25"/>
                    <a:gd name="T51" fmla="*/ 20 h 26"/>
                    <a:gd name="T52" fmla="*/ 5 w 25"/>
                    <a:gd name="T53" fmla="*/ 23 h 26"/>
                    <a:gd name="T54" fmla="*/ 8 w 25"/>
                    <a:gd name="T55" fmla="*/ 25 h 26"/>
                    <a:gd name="T56" fmla="*/ 10 w 25"/>
                    <a:gd name="T57" fmla="*/ 25 h 26"/>
                    <a:gd name="T58" fmla="*/ 13 w 25"/>
                    <a:gd name="T59" fmla="*/ 26 h 26"/>
                    <a:gd name="T60" fmla="*/ 15 w 25"/>
                    <a:gd name="T61" fmla="*/ 25 h 26"/>
                    <a:gd name="T62" fmla="*/ 18 w 25"/>
                    <a:gd name="T63" fmla="*/ 25 h 26"/>
                    <a:gd name="T64" fmla="*/ 21 w 25"/>
                    <a:gd name="T65" fmla="*/ 23 h 26"/>
                    <a:gd name="T66" fmla="*/ 23 w 25"/>
                    <a:gd name="T67" fmla="*/ 20 h 26"/>
                    <a:gd name="T68" fmla="*/ 25 w 25"/>
                    <a:gd name="T69" fmla="*/ 17 h 26"/>
                    <a:gd name="T70" fmla="*/ 25 w 25"/>
                    <a:gd name="T71" fmla="*/ 13 h 26"/>
                    <a:gd name="T72" fmla="*/ 25 w 25"/>
                    <a:gd name="T73" fmla="*/ 10 h 26"/>
                    <a:gd name="T74" fmla="*/ 23 w 25"/>
                    <a:gd name="T75" fmla="*/ 7 h 26"/>
                    <a:gd name="T76" fmla="*/ 22 w 25"/>
                    <a:gd name="T77" fmla="*/ 4 h 26"/>
                    <a:gd name="T78" fmla="*/ 19 w 25"/>
                    <a:gd name="T79" fmla="*/ 3 h 26"/>
                    <a:gd name="T80" fmla="*/ 19 w 25"/>
                    <a:gd name="T81" fmla="*/ 5 h 26"/>
                    <a:gd name="T82" fmla="*/ 20 w 25"/>
                    <a:gd name="T83" fmla="*/ 7 h 26"/>
                    <a:gd name="T84" fmla="*/ 22 w 25"/>
                    <a:gd name="T85" fmla="*/ 9 h 26"/>
                    <a:gd name="T86" fmla="*/ 23 w 25"/>
                    <a:gd name="T87" fmla="*/ 12 h 26"/>
                    <a:gd name="T88" fmla="*/ 23 w 25"/>
                    <a:gd name="T89" fmla="*/ 14 h 26"/>
                    <a:gd name="T90" fmla="*/ 22 w 25"/>
                    <a:gd name="T91" fmla="*/ 17 h 26"/>
                    <a:gd name="T92" fmla="*/ 20 w 25"/>
                    <a:gd name="T93" fmla="*/ 20 h 26"/>
                    <a:gd name="T94" fmla="*/ 18 w 25"/>
                    <a:gd name="T95" fmla="*/ 22 h 26"/>
                    <a:gd name="T96" fmla="*/ 16 w 25"/>
                    <a:gd name="T97" fmla="*/ 23 h 26"/>
                    <a:gd name="T98" fmla="*/ 13 w 25"/>
                    <a:gd name="T99" fmla="*/ 23 h 26"/>
                    <a:gd name="T100" fmla="*/ 10 w 25"/>
                    <a:gd name="T10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6">
                      <a:moveTo>
                        <a:pt x="8" y="22"/>
                      </a:moveTo>
                      <a:lnTo>
                        <a:pt x="7" y="22"/>
                      </a:lnTo>
                      <a:lnTo>
                        <a:pt x="6" y="21"/>
                      </a:lnTo>
                      <a:lnTo>
                        <a:pt x="6" y="20"/>
                      </a:lnTo>
                      <a:lnTo>
                        <a:pt x="5" y="20"/>
                      </a:lnTo>
                      <a:lnTo>
                        <a:pt x="4" y="19"/>
                      </a:lnTo>
                      <a:lnTo>
                        <a:pt x="4" y="18"/>
                      </a:lnTo>
                      <a:lnTo>
                        <a:pt x="3" y="17"/>
                      </a:lnTo>
                      <a:lnTo>
                        <a:pt x="3" y="16"/>
                      </a:lnTo>
                      <a:lnTo>
                        <a:pt x="3" y="15"/>
                      </a:lnTo>
                      <a:lnTo>
                        <a:pt x="2" y="14"/>
                      </a:lnTo>
                      <a:lnTo>
                        <a:pt x="2" y="13"/>
                      </a:lnTo>
                      <a:lnTo>
                        <a:pt x="2" y="12"/>
                      </a:lnTo>
                      <a:lnTo>
                        <a:pt x="2" y="11"/>
                      </a:lnTo>
                      <a:lnTo>
                        <a:pt x="3" y="10"/>
                      </a:lnTo>
                      <a:lnTo>
                        <a:pt x="3" y="9"/>
                      </a:lnTo>
                      <a:lnTo>
                        <a:pt x="4" y="8"/>
                      </a:lnTo>
                      <a:lnTo>
                        <a:pt x="4" y="7"/>
                      </a:lnTo>
                      <a:lnTo>
                        <a:pt x="5" y="7"/>
                      </a:lnTo>
                      <a:lnTo>
                        <a:pt x="5" y="6"/>
                      </a:lnTo>
                      <a:lnTo>
                        <a:pt x="6" y="5"/>
                      </a:lnTo>
                      <a:lnTo>
                        <a:pt x="7" y="4"/>
                      </a:lnTo>
                      <a:lnTo>
                        <a:pt x="8" y="4"/>
                      </a:lnTo>
                      <a:lnTo>
                        <a:pt x="8" y="3"/>
                      </a:lnTo>
                      <a:lnTo>
                        <a:pt x="10" y="3"/>
                      </a:lnTo>
                      <a:lnTo>
                        <a:pt x="10" y="3"/>
                      </a:lnTo>
                      <a:lnTo>
                        <a:pt x="11" y="3"/>
                      </a:lnTo>
                      <a:lnTo>
                        <a:pt x="12" y="3"/>
                      </a:lnTo>
                      <a:lnTo>
                        <a:pt x="13" y="3"/>
                      </a:lnTo>
                      <a:lnTo>
                        <a:pt x="14" y="3"/>
                      </a:lnTo>
                      <a:lnTo>
                        <a:pt x="15" y="3"/>
                      </a:lnTo>
                      <a:lnTo>
                        <a:pt x="16" y="3"/>
                      </a:lnTo>
                      <a:lnTo>
                        <a:pt x="17" y="4"/>
                      </a:lnTo>
                      <a:lnTo>
                        <a:pt x="18" y="4"/>
                      </a:lnTo>
                      <a:lnTo>
                        <a:pt x="18" y="4"/>
                      </a:lnTo>
                      <a:lnTo>
                        <a:pt x="18" y="4"/>
                      </a:lnTo>
                      <a:lnTo>
                        <a:pt x="18" y="3"/>
                      </a:lnTo>
                      <a:lnTo>
                        <a:pt x="19" y="3"/>
                      </a:lnTo>
                      <a:lnTo>
                        <a:pt x="19" y="2"/>
                      </a:lnTo>
                      <a:lnTo>
                        <a:pt x="19" y="2"/>
                      </a:lnTo>
                      <a:lnTo>
                        <a:pt x="19" y="2"/>
                      </a:lnTo>
                      <a:lnTo>
                        <a:pt x="18" y="1"/>
                      </a:lnTo>
                      <a:lnTo>
                        <a:pt x="17" y="1"/>
                      </a:lnTo>
                      <a:lnTo>
                        <a:pt x="17" y="1"/>
                      </a:lnTo>
                      <a:lnTo>
                        <a:pt x="16" y="1"/>
                      </a:lnTo>
                      <a:lnTo>
                        <a:pt x="15" y="0"/>
                      </a:lnTo>
                      <a:lnTo>
                        <a:pt x="15" y="0"/>
                      </a:lnTo>
                      <a:lnTo>
                        <a:pt x="14" y="0"/>
                      </a:lnTo>
                      <a:lnTo>
                        <a:pt x="14" y="0"/>
                      </a:lnTo>
                      <a:lnTo>
                        <a:pt x="13" y="0"/>
                      </a:lnTo>
                      <a:lnTo>
                        <a:pt x="12" y="0"/>
                      </a:lnTo>
                      <a:lnTo>
                        <a:pt x="12" y="0"/>
                      </a:lnTo>
                      <a:lnTo>
                        <a:pt x="11" y="0"/>
                      </a:lnTo>
                      <a:lnTo>
                        <a:pt x="10" y="0"/>
                      </a:lnTo>
                      <a:lnTo>
                        <a:pt x="9" y="1"/>
                      </a:lnTo>
                      <a:lnTo>
                        <a:pt x="8" y="1"/>
                      </a:lnTo>
                      <a:lnTo>
                        <a:pt x="6" y="2"/>
                      </a:lnTo>
                      <a:lnTo>
                        <a:pt x="5" y="2"/>
                      </a:lnTo>
                      <a:lnTo>
                        <a:pt x="4" y="3"/>
                      </a:lnTo>
                      <a:lnTo>
                        <a:pt x="3" y="4"/>
                      </a:lnTo>
                      <a:lnTo>
                        <a:pt x="3" y="5"/>
                      </a:lnTo>
                      <a:lnTo>
                        <a:pt x="2" y="6"/>
                      </a:lnTo>
                      <a:lnTo>
                        <a:pt x="1" y="7"/>
                      </a:lnTo>
                      <a:lnTo>
                        <a:pt x="1" y="8"/>
                      </a:lnTo>
                      <a:lnTo>
                        <a:pt x="1" y="10"/>
                      </a:lnTo>
                      <a:lnTo>
                        <a:pt x="0" y="10"/>
                      </a:lnTo>
                      <a:lnTo>
                        <a:pt x="0" y="11"/>
                      </a:lnTo>
                      <a:lnTo>
                        <a:pt x="0" y="11"/>
                      </a:lnTo>
                      <a:lnTo>
                        <a:pt x="0" y="12"/>
                      </a:lnTo>
                      <a:lnTo>
                        <a:pt x="0" y="13"/>
                      </a:lnTo>
                      <a:lnTo>
                        <a:pt x="0" y="14"/>
                      </a:lnTo>
                      <a:lnTo>
                        <a:pt x="0" y="15"/>
                      </a:lnTo>
                      <a:lnTo>
                        <a:pt x="0" y="16"/>
                      </a:lnTo>
                      <a:lnTo>
                        <a:pt x="0" y="16"/>
                      </a:lnTo>
                      <a:lnTo>
                        <a:pt x="1" y="17"/>
                      </a:lnTo>
                      <a:lnTo>
                        <a:pt x="1" y="18"/>
                      </a:lnTo>
                      <a:lnTo>
                        <a:pt x="2" y="19"/>
                      </a:lnTo>
                      <a:lnTo>
                        <a:pt x="2" y="20"/>
                      </a:lnTo>
                      <a:lnTo>
                        <a:pt x="3" y="21"/>
                      </a:lnTo>
                      <a:lnTo>
                        <a:pt x="4" y="22"/>
                      </a:lnTo>
                      <a:lnTo>
                        <a:pt x="5" y="23"/>
                      </a:lnTo>
                      <a:lnTo>
                        <a:pt x="6" y="24"/>
                      </a:lnTo>
                      <a:lnTo>
                        <a:pt x="7" y="24"/>
                      </a:lnTo>
                      <a:lnTo>
                        <a:pt x="8" y="25"/>
                      </a:lnTo>
                      <a:lnTo>
                        <a:pt x="9" y="25"/>
                      </a:lnTo>
                      <a:lnTo>
                        <a:pt x="10" y="25"/>
                      </a:lnTo>
                      <a:lnTo>
                        <a:pt x="10" y="25"/>
                      </a:lnTo>
                      <a:lnTo>
                        <a:pt x="11" y="26"/>
                      </a:lnTo>
                      <a:lnTo>
                        <a:pt x="12" y="26"/>
                      </a:lnTo>
                      <a:lnTo>
                        <a:pt x="13" y="26"/>
                      </a:lnTo>
                      <a:lnTo>
                        <a:pt x="14" y="26"/>
                      </a:lnTo>
                      <a:lnTo>
                        <a:pt x="15" y="25"/>
                      </a:lnTo>
                      <a:lnTo>
                        <a:pt x="15" y="25"/>
                      </a:lnTo>
                      <a:lnTo>
                        <a:pt x="16" y="25"/>
                      </a:lnTo>
                      <a:lnTo>
                        <a:pt x="17" y="25"/>
                      </a:lnTo>
                      <a:lnTo>
                        <a:pt x="18" y="25"/>
                      </a:lnTo>
                      <a:lnTo>
                        <a:pt x="19" y="24"/>
                      </a:lnTo>
                      <a:lnTo>
                        <a:pt x="20" y="24"/>
                      </a:lnTo>
                      <a:lnTo>
                        <a:pt x="21" y="23"/>
                      </a:lnTo>
                      <a:lnTo>
                        <a:pt x="21" y="22"/>
                      </a:lnTo>
                      <a:lnTo>
                        <a:pt x="22" y="21"/>
                      </a:lnTo>
                      <a:lnTo>
                        <a:pt x="23" y="20"/>
                      </a:lnTo>
                      <a:lnTo>
                        <a:pt x="24" y="19"/>
                      </a:lnTo>
                      <a:lnTo>
                        <a:pt x="24" y="18"/>
                      </a:lnTo>
                      <a:lnTo>
                        <a:pt x="25" y="17"/>
                      </a:lnTo>
                      <a:lnTo>
                        <a:pt x="25" y="16"/>
                      </a:lnTo>
                      <a:lnTo>
                        <a:pt x="25" y="15"/>
                      </a:lnTo>
                      <a:lnTo>
                        <a:pt x="25" y="13"/>
                      </a:lnTo>
                      <a:lnTo>
                        <a:pt x="25" y="12"/>
                      </a:lnTo>
                      <a:lnTo>
                        <a:pt x="25" y="11"/>
                      </a:lnTo>
                      <a:lnTo>
                        <a:pt x="25" y="10"/>
                      </a:lnTo>
                      <a:lnTo>
                        <a:pt x="24" y="9"/>
                      </a:lnTo>
                      <a:lnTo>
                        <a:pt x="24" y="8"/>
                      </a:lnTo>
                      <a:lnTo>
                        <a:pt x="23" y="7"/>
                      </a:lnTo>
                      <a:lnTo>
                        <a:pt x="23" y="6"/>
                      </a:lnTo>
                      <a:lnTo>
                        <a:pt x="22" y="5"/>
                      </a:lnTo>
                      <a:lnTo>
                        <a:pt x="22" y="4"/>
                      </a:lnTo>
                      <a:lnTo>
                        <a:pt x="21" y="3"/>
                      </a:lnTo>
                      <a:lnTo>
                        <a:pt x="20" y="3"/>
                      </a:lnTo>
                      <a:lnTo>
                        <a:pt x="19" y="3"/>
                      </a:lnTo>
                      <a:lnTo>
                        <a:pt x="19" y="4"/>
                      </a:lnTo>
                      <a:lnTo>
                        <a:pt x="19" y="4"/>
                      </a:lnTo>
                      <a:lnTo>
                        <a:pt x="19" y="5"/>
                      </a:lnTo>
                      <a:lnTo>
                        <a:pt x="19" y="5"/>
                      </a:lnTo>
                      <a:lnTo>
                        <a:pt x="20" y="6"/>
                      </a:lnTo>
                      <a:lnTo>
                        <a:pt x="20" y="7"/>
                      </a:lnTo>
                      <a:lnTo>
                        <a:pt x="21" y="8"/>
                      </a:lnTo>
                      <a:lnTo>
                        <a:pt x="21" y="8"/>
                      </a:lnTo>
                      <a:lnTo>
                        <a:pt x="22" y="9"/>
                      </a:lnTo>
                      <a:lnTo>
                        <a:pt x="22" y="10"/>
                      </a:lnTo>
                      <a:lnTo>
                        <a:pt x="22" y="11"/>
                      </a:lnTo>
                      <a:lnTo>
                        <a:pt x="23" y="12"/>
                      </a:lnTo>
                      <a:lnTo>
                        <a:pt x="23" y="13"/>
                      </a:lnTo>
                      <a:lnTo>
                        <a:pt x="23" y="13"/>
                      </a:lnTo>
                      <a:lnTo>
                        <a:pt x="23" y="14"/>
                      </a:lnTo>
                      <a:lnTo>
                        <a:pt x="22" y="15"/>
                      </a:lnTo>
                      <a:lnTo>
                        <a:pt x="22" y="16"/>
                      </a:lnTo>
                      <a:lnTo>
                        <a:pt x="22" y="17"/>
                      </a:lnTo>
                      <a:lnTo>
                        <a:pt x="22" y="18"/>
                      </a:lnTo>
                      <a:lnTo>
                        <a:pt x="21" y="19"/>
                      </a:lnTo>
                      <a:lnTo>
                        <a:pt x="20" y="20"/>
                      </a:lnTo>
                      <a:lnTo>
                        <a:pt x="20" y="20"/>
                      </a:lnTo>
                      <a:lnTo>
                        <a:pt x="19" y="21"/>
                      </a:lnTo>
                      <a:lnTo>
                        <a:pt x="18" y="22"/>
                      </a:lnTo>
                      <a:lnTo>
                        <a:pt x="18" y="22"/>
                      </a:lnTo>
                      <a:lnTo>
                        <a:pt x="16" y="22"/>
                      </a:lnTo>
                      <a:lnTo>
                        <a:pt x="16" y="23"/>
                      </a:lnTo>
                      <a:lnTo>
                        <a:pt x="15" y="23"/>
                      </a:lnTo>
                      <a:lnTo>
                        <a:pt x="14" y="23"/>
                      </a:lnTo>
                      <a:lnTo>
                        <a:pt x="13" y="23"/>
                      </a:lnTo>
                      <a:lnTo>
                        <a:pt x="12" y="23"/>
                      </a:lnTo>
                      <a:lnTo>
                        <a:pt x="11" y="23"/>
                      </a:lnTo>
                      <a:lnTo>
                        <a:pt x="10" y="23"/>
                      </a:lnTo>
                      <a:lnTo>
                        <a:pt x="9" y="22"/>
                      </a:lnTo>
                      <a:lnTo>
                        <a:pt x="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09" name="Freeform 143"/>
                <p:cNvSpPr>
                  <a:spLocks/>
                </p:cNvSpPr>
                <p:nvPr/>
              </p:nvSpPr>
              <p:spPr bwMode="auto">
                <a:xfrm>
                  <a:off x="3464" y="1123"/>
                  <a:ext cx="88" cy="21"/>
                </a:xfrm>
                <a:custGeom>
                  <a:avLst/>
                  <a:gdLst>
                    <a:gd name="T0" fmla="*/ 85 w 88"/>
                    <a:gd name="T1" fmla="*/ 8 h 21"/>
                    <a:gd name="T2" fmla="*/ 81 w 88"/>
                    <a:gd name="T3" fmla="*/ 6 h 21"/>
                    <a:gd name="T4" fmla="*/ 75 w 88"/>
                    <a:gd name="T5" fmla="*/ 3 h 21"/>
                    <a:gd name="T6" fmla="*/ 71 w 88"/>
                    <a:gd name="T7" fmla="*/ 2 h 21"/>
                    <a:gd name="T8" fmla="*/ 66 w 88"/>
                    <a:gd name="T9" fmla="*/ 1 h 21"/>
                    <a:gd name="T10" fmla="*/ 61 w 88"/>
                    <a:gd name="T11" fmla="*/ 1 h 21"/>
                    <a:gd name="T12" fmla="*/ 56 w 88"/>
                    <a:gd name="T13" fmla="*/ 0 h 21"/>
                    <a:gd name="T14" fmla="*/ 51 w 88"/>
                    <a:gd name="T15" fmla="*/ 0 h 21"/>
                    <a:gd name="T16" fmla="*/ 46 w 88"/>
                    <a:gd name="T17" fmla="*/ 0 h 21"/>
                    <a:gd name="T18" fmla="*/ 41 w 88"/>
                    <a:gd name="T19" fmla="*/ 2 h 21"/>
                    <a:gd name="T20" fmla="*/ 37 w 88"/>
                    <a:gd name="T21" fmla="*/ 2 h 21"/>
                    <a:gd name="T22" fmla="*/ 33 w 88"/>
                    <a:gd name="T23" fmla="*/ 3 h 21"/>
                    <a:gd name="T24" fmla="*/ 28 w 88"/>
                    <a:gd name="T25" fmla="*/ 3 h 21"/>
                    <a:gd name="T26" fmla="*/ 24 w 88"/>
                    <a:gd name="T27" fmla="*/ 3 h 21"/>
                    <a:gd name="T28" fmla="*/ 19 w 88"/>
                    <a:gd name="T29" fmla="*/ 3 h 21"/>
                    <a:gd name="T30" fmla="*/ 14 w 88"/>
                    <a:gd name="T31" fmla="*/ 3 h 21"/>
                    <a:gd name="T32" fmla="*/ 9 w 88"/>
                    <a:gd name="T33" fmla="*/ 4 h 21"/>
                    <a:gd name="T34" fmla="*/ 5 w 88"/>
                    <a:gd name="T35" fmla="*/ 5 h 21"/>
                    <a:gd name="T36" fmla="*/ 1 w 88"/>
                    <a:gd name="T37" fmla="*/ 10 h 21"/>
                    <a:gd name="T38" fmla="*/ 0 w 88"/>
                    <a:gd name="T39" fmla="*/ 15 h 21"/>
                    <a:gd name="T40" fmla="*/ 0 w 88"/>
                    <a:gd name="T41" fmla="*/ 17 h 21"/>
                    <a:gd name="T42" fmla="*/ 3 w 88"/>
                    <a:gd name="T43" fmla="*/ 20 h 21"/>
                    <a:gd name="T44" fmla="*/ 8 w 88"/>
                    <a:gd name="T45" fmla="*/ 21 h 21"/>
                    <a:gd name="T46" fmla="*/ 13 w 88"/>
                    <a:gd name="T47" fmla="*/ 21 h 21"/>
                    <a:gd name="T48" fmla="*/ 17 w 88"/>
                    <a:gd name="T49" fmla="*/ 21 h 21"/>
                    <a:gd name="T50" fmla="*/ 21 w 88"/>
                    <a:gd name="T51" fmla="*/ 20 h 21"/>
                    <a:gd name="T52" fmla="*/ 25 w 88"/>
                    <a:gd name="T53" fmla="*/ 20 h 21"/>
                    <a:gd name="T54" fmla="*/ 29 w 88"/>
                    <a:gd name="T55" fmla="*/ 20 h 21"/>
                    <a:gd name="T56" fmla="*/ 34 w 88"/>
                    <a:gd name="T57" fmla="*/ 19 h 21"/>
                    <a:gd name="T58" fmla="*/ 39 w 88"/>
                    <a:gd name="T59" fmla="*/ 19 h 21"/>
                    <a:gd name="T60" fmla="*/ 37 w 88"/>
                    <a:gd name="T61" fmla="*/ 14 h 21"/>
                    <a:gd name="T62" fmla="*/ 32 w 88"/>
                    <a:gd name="T63" fmla="*/ 14 h 21"/>
                    <a:gd name="T64" fmla="*/ 27 w 88"/>
                    <a:gd name="T65" fmla="*/ 14 h 21"/>
                    <a:gd name="T66" fmla="*/ 23 w 88"/>
                    <a:gd name="T67" fmla="*/ 15 h 21"/>
                    <a:gd name="T68" fmla="*/ 19 w 88"/>
                    <a:gd name="T69" fmla="*/ 15 h 21"/>
                    <a:gd name="T70" fmla="*/ 14 w 88"/>
                    <a:gd name="T71" fmla="*/ 15 h 21"/>
                    <a:gd name="T72" fmla="*/ 8 w 88"/>
                    <a:gd name="T73" fmla="*/ 15 h 21"/>
                    <a:gd name="T74" fmla="*/ 5 w 88"/>
                    <a:gd name="T75" fmla="*/ 15 h 21"/>
                    <a:gd name="T76" fmla="*/ 7 w 88"/>
                    <a:gd name="T77" fmla="*/ 11 h 21"/>
                    <a:gd name="T78" fmla="*/ 11 w 88"/>
                    <a:gd name="T79" fmla="*/ 9 h 21"/>
                    <a:gd name="T80" fmla="*/ 15 w 88"/>
                    <a:gd name="T81" fmla="*/ 8 h 21"/>
                    <a:gd name="T82" fmla="*/ 19 w 88"/>
                    <a:gd name="T83" fmla="*/ 8 h 21"/>
                    <a:gd name="T84" fmla="*/ 23 w 88"/>
                    <a:gd name="T85" fmla="*/ 8 h 21"/>
                    <a:gd name="T86" fmla="*/ 27 w 88"/>
                    <a:gd name="T87" fmla="*/ 8 h 21"/>
                    <a:gd name="T88" fmla="*/ 32 w 88"/>
                    <a:gd name="T89" fmla="*/ 8 h 21"/>
                    <a:gd name="T90" fmla="*/ 36 w 88"/>
                    <a:gd name="T91" fmla="*/ 7 h 21"/>
                    <a:gd name="T92" fmla="*/ 41 w 88"/>
                    <a:gd name="T93" fmla="*/ 7 h 21"/>
                    <a:gd name="T94" fmla="*/ 45 w 88"/>
                    <a:gd name="T95" fmla="*/ 6 h 21"/>
                    <a:gd name="T96" fmla="*/ 51 w 88"/>
                    <a:gd name="T97" fmla="*/ 5 h 21"/>
                    <a:gd name="T98" fmla="*/ 56 w 88"/>
                    <a:gd name="T99" fmla="*/ 5 h 21"/>
                    <a:gd name="T100" fmla="*/ 60 w 88"/>
                    <a:gd name="T101" fmla="*/ 6 h 21"/>
                    <a:gd name="T102" fmla="*/ 64 w 88"/>
                    <a:gd name="T103" fmla="*/ 7 h 21"/>
                    <a:gd name="T104" fmla="*/ 69 w 88"/>
                    <a:gd name="T105" fmla="*/ 7 h 21"/>
                    <a:gd name="T106" fmla="*/ 74 w 88"/>
                    <a:gd name="T107" fmla="*/ 9 h 21"/>
                    <a:gd name="T108" fmla="*/ 79 w 88"/>
                    <a:gd name="T109" fmla="*/ 11 h 21"/>
                    <a:gd name="T110" fmla="*/ 83 w 88"/>
                    <a:gd name="T111"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21">
                      <a:moveTo>
                        <a:pt x="88" y="10"/>
                      </a:moveTo>
                      <a:lnTo>
                        <a:pt x="88" y="10"/>
                      </a:lnTo>
                      <a:lnTo>
                        <a:pt x="87" y="9"/>
                      </a:lnTo>
                      <a:lnTo>
                        <a:pt x="87" y="9"/>
                      </a:lnTo>
                      <a:lnTo>
                        <a:pt x="86" y="8"/>
                      </a:lnTo>
                      <a:lnTo>
                        <a:pt x="85" y="8"/>
                      </a:lnTo>
                      <a:lnTo>
                        <a:pt x="85" y="7"/>
                      </a:lnTo>
                      <a:lnTo>
                        <a:pt x="84" y="7"/>
                      </a:lnTo>
                      <a:lnTo>
                        <a:pt x="83" y="7"/>
                      </a:lnTo>
                      <a:lnTo>
                        <a:pt x="82" y="6"/>
                      </a:lnTo>
                      <a:lnTo>
                        <a:pt x="81" y="6"/>
                      </a:lnTo>
                      <a:lnTo>
                        <a:pt x="81" y="6"/>
                      </a:lnTo>
                      <a:lnTo>
                        <a:pt x="80" y="5"/>
                      </a:lnTo>
                      <a:lnTo>
                        <a:pt x="79" y="5"/>
                      </a:lnTo>
                      <a:lnTo>
                        <a:pt x="78" y="4"/>
                      </a:lnTo>
                      <a:lnTo>
                        <a:pt x="76" y="4"/>
                      </a:lnTo>
                      <a:lnTo>
                        <a:pt x="75" y="4"/>
                      </a:lnTo>
                      <a:lnTo>
                        <a:pt x="75" y="3"/>
                      </a:lnTo>
                      <a:lnTo>
                        <a:pt x="74" y="3"/>
                      </a:lnTo>
                      <a:lnTo>
                        <a:pt x="73" y="3"/>
                      </a:lnTo>
                      <a:lnTo>
                        <a:pt x="72" y="3"/>
                      </a:lnTo>
                      <a:lnTo>
                        <a:pt x="72" y="3"/>
                      </a:lnTo>
                      <a:lnTo>
                        <a:pt x="71" y="3"/>
                      </a:lnTo>
                      <a:lnTo>
                        <a:pt x="71" y="2"/>
                      </a:lnTo>
                      <a:lnTo>
                        <a:pt x="70" y="2"/>
                      </a:lnTo>
                      <a:lnTo>
                        <a:pt x="69" y="2"/>
                      </a:lnTo>
                      <a:lnTo>
                        <a:pt x="68" y="2"/>
                      </a:lnTo>
                      <a:lnTo>
                        <a:pt x="67" y="2"/>
                      </a:lnTo>
                      <a:lnTo>
                        <a:pt x="67" y="2"/>
                      </a:lnTo>
                      <a:lnTo>
                        <a:pt x="66" y="1"/>
                      </a:lnTo>
                      <a:lnTo>
                        <a:pt x="65" y="1"/>
                      </a:lnTo>
                      <a:lnTo>
                        <a:pt x="64" y="1"/>
                      </a:lnTo>
                      <a:lnTo>
                        <a:pt x="63" y="1"/>
                      </a:lnTo>
                      <a:lnTo>
                        <a:pt x="63" y="1"/>
                      </a:lnTo>
                      <a:lnTo>
                        <a:pt x="62" y="1"/>
                      </a:lnTo>
                      <a:lnTo>
                        <a:pt x="61" y="1"/>
                      </a:lnTo>
                      <a:lnTo>
                        <a:pt x="60" y="1"/>
                      </a:lnTo>
                      <a:lnTo>
                        <a:pt x="59" y="0"/>
                      </a:lnTo>
                      <a:lnTo>
                        <a:pt x="58" y="0"/>
                      </a:lnTo>
                      <a:lnTo>
                        <a:pt x="57" y="0"/>
                      </a:lnTo>
                      <a:lnTo>
                        <a:pt x="56" y="0"/>
                      </a:lnTo>
                      <a:lnTo>
                        <a:pt x="56" y="0"/>
                      </a:lnTo>
                      <a:lnTo>
                        <a:pt x="55" y="0"/>
                      </a:lnTo>
                      <a:lnTo>
                        <a:pt x="54" y="0"/>
                      </a:lnTo>
                      <a:lnTo>
                        <a:pt x="54" y="0"/>
                      </a:lnTo>
                      <a:lnTo>
                        <a:pt x="53" y="0"/>
                      </a:lnTo>
                      <a:lnTo>
                        <a:pt x="52" y="0"/>
                      </a:lnTo>
                      <a:lnTo>
                        <a:pt x="51" y="0"/>
                      </a:lnTo>
                      <a:lnTo>
                        <a:pt x="50" y="0"/>
                      </a:lnTo>
                      <a:lnTo>
                        <a:pt x="49" y="0"/>
                      </a:lnTo>
                      <a:lnTo>
                        <a:pt x="48" y="0"/>
                      </a:lnTo>
                      <a:lnTo>
                        <a:pt x="48" y="0"/>
                      </a:lnTo>
                      <a:lnTo>
                        <a:pt x="47" y="0"/>
                      </a:lnTo>
                      <a:lnTo>
                        <a:pt x="46" y="0"/>
                      </a:lnTo>
                      <a:lnTo>
                        <a:pt x="45" y="0"/>
                      </a:lnTo>
                      <a:lnTo>
                        <a:pt x="45" y="1"/>
                      </a:lnTo>
                      <a:lnTo>
                        <a:pt x="44" y="1"/>
                      </a:lnTo>
                      <a:lnTo>
                        <a:pt x="43" y="1"/>
                      </a:lnTo>
                      <a:lnTo>
                        <a:pt x="42" y="1"/>
                      </a:lnTo>
                      <a:lnTo>
                        <a:pt x="41" y="2"/>
                      </a:lnTo>
                      <a:lnTo>
                        <a:pt x="41" y="2"/>
                      </a:lnTo>
                      <a:lnTo>
                        <a:pt x="40" y="2"/>
                      </a:lnTo>
                      <a:lnTo>
                        <a:pt x="40" y="2"/>
                      </a:lnTo>
                      <a:lnTo>
                        <a:pt x="39" y="2"/>
                      </a:lnTo>
                      <a:lnTo>
                        <a:pt x="38" y="2"/>
                      </a:lnTo>
                      <a:lnTo>
                        <a:pt x="37" y="2"/>
                      </a:lnTo>
                      <a:lnTo>
                        <a:pt x="37" y="2"/>
                      </a:lnTo>
                      <a:lnTo>
                        <a:pt x="36" y="2"/>
                      </a:lnTo>
                      <a:lnTo>
                        <a:pt x="35" y="2"/>
                      </a:lnTo>
                      <a:lnTo>
                        <a:pt x="34" y="3"/>
                      </a:lnTo>
                      <a:lnTo>
                        <a:pt x="33" y="3"/>
                      </a:lnTo>
                      <a:lnTo>
                        <a:pt x="33" y="3"/>
                      </a:lnTo>
                      <a:lnTo>
                        <a:pt x="32" y="3"/>
                      </a:lnTo>
                      <a:lnTo>
                        <a:pt x="32" y="3"/>
                      </a:lnTo>
                      <a:lnTo>
                        <a:pt x="31" y="3"/>
                      </a:lnTo>
                      <a:lnTo>
                        <a:pt x="30" y="3"/>
                      </a:lnTo>
                      <a:lnTo>
                        <a:pt x="29" y="3"/>
                      </a:lnTo>
                      <a:lnTo>
                        <a:pt x="28" y="3"/>
                      </a:lnTo>
                      <a:lnTo>
                        <a:pt x="27" y="3"/>
                      </a:lnTo>
                      <a:lnTo>
                        <a:pt x="27" y="3"/>
                      </a:lnTo>
                      <a:lnTo>
                        <a:pt x="26" y="3"/>
                      </a:lnTo>
                      <a:lnTo>
                        <a:pt x="25" y="3"/>
                      </a:lnTo>
                      <a:lnTo>
                        <a:pt x="25" y="3"/>
                      </a:lnTo>
                      <a:lnTo>
                        <a:pt x="24" y="3"/>
                      </a:lnTo>
                      <a:lnTo>
                        <a:pt x="23" y="3"/>
                      </a:lnTo>
                      <a:lnTo>
                        <a:pt x="22" y="3"/>
                      </a:lnTo>
                      <a:lnTo>
                        <a:pt x="21" y="3"/>
                      </a:lnTo>
                      <a:lnTo>
                        <a:pt x="21" y="3"/>
                      </a:lnTo>
                      <a:lnTo>
                        <a:pt x="20" y="3"/>
                      </a:lnTo>
                      <a:lnTo>
                        <a:pt x="19" y="3"/>
                      </a:lnTo>
                      <a:lnTo>
                        <a:pt x="18" y="3"/>
                      </a:lnTo>
                      <a:lnTo>
                        <a:pt x="17" y="3"/>
                      </a:lnTo>
                      <a:lnTo>
                        <a:pt x="17" y="3"/>
                      </a:lnTo>
                      <a:lnTo>
                        <a:pt x="16" y="3"/>
                      </a:lnTo>
                      <a:lnTo>
                        <a:pt x="15" y="3"/>
                      </a:lnTo>
                      <a:lnTo>
                        <a:pt x="14" y="3"/>
                      </a:lnTo>
                      <a:lnTo>
                        <a:pt x="13" y="3"/>
                      </a:lnTo>
                      <a:lnTo>
                        <a:pt x="13" y="3"/>
                      </a:lnTo>
                      <a:lnTo>
                        <a:pt x="12" y="3"/>
                      </a:lnTo>
                      <a:lnTo>
                        <a:pt x="11" y="3"/>
                      </a:lnTo>
                      <a:lnTo>
                        <a:pt x="10" y="3"/>
                      </a:lnTo>
                      <a:lnTo>
                        <a:pt x="9" y="4"/>
                      </a:lnTo>
                      <a:lnTo>
                        <a:pt x="9" y="4"/>
                      </a:lnTo>
                      <a:lnTo>
                        <a:pt x="8" y="4"/>
                      </a:lnTo>
                      <a:lnTo>
                        <a:pt x="7" y="4"/>
                      </a:lnTo>
                      <a:lnTo>
                        <a:pt x="7" y="5"/>
                      </a:lnTo>
                      <a:lnTo>
                        <a:pt x="6" y="5"/>
                      </a:lnTo>
                      <a:lnTo>
                        <a:pt x="5" y="5"/>
                      </a:lnTo>
                      <a:lnTo>
                        <a:pt x="5" y="6"/>
                      </a:lnTo>
                      <a:lnTo>
                        <a:pt x="4" y="6"/>
                      </a:lnTo>
                      <a:lnTo>
                        <a:pt x="3" y="7"/>
                      </a:lnTo>
                      <a:lnTo>
                        <a:pt x="2" y="8"/>
                      </a:lnTo>
                      <a:lnTo>
                        <a:pt x="1" y="9"/>
                      </a:lnTo>
                      <a:lnTo>
                        <a:pt x="1" y="10"/>
                      </a:lnTo>
                      <a:lnTo>
                        <a:pt x="0" y="11"/>
                      </a:lnTo>
                      <a:lnTo>
                        <a:pt x="0" y="12"/>
                      </a:lnTo>
                      <a:lnTo>
                        <a:pt x="0" y="12"/>
                      </a:lnTo>
                      <a:lnTo>
                        <a:pt x="0" y="13"/>
                      </a:lnTo>
                      <a:lnTo>
                        <a:pt x="0" y="14"/>
                      </a:lnTo>
                      <a:lnTo>
                        <a:pt x="0" y="15"/>
                      </a:lnTo>
                      <a:lnTo>
                        <a:pt x="0" y="15"/>
                      </a:lnTo>
                      <a:lnTo>
                        <a:pt x="0" y="16"/>
                      </a:lnTo>
                      <a:lnTo>
                        <a:pt x="0" y="16"/>
                      </a:lnTo>
                      <a:lnTo>
                        <a:pt x="0" y="16"/>
                      </a:lnTo>
                      <a:lnTo>
                        <a:pt x="0" y="17"/>
                      </a:lnTo>
                      <a:lnTo>
                        <a:pt x="0" y="17"/>
                      </a:lnTo>
                      <a:lnTo>
                        <a:pt x="0" y="18"/>
                      </a:lnTo>
                      <a:lnTo>
                        <a:pt x="1" y="19"/>
                      </a:lnTo>
                      <a:lnTo>
                        <a:pt x="1" y="19"/>
                      </a:lnTo>
                      <a:lnTo>
                        <a:pt x="2" y="19"/>
                      </a:lnTo>
                      <a:lnTo>
                        <a:pt x="2" y="20"/>
                      </a:lnTo>
                      <a:lnTo>
                        <a:pt x="3" y="20"/>
                      </a:lnTo>
                      <a:lnTo>
                        <a:pt x="4" y="21"/>
                      </a:lnTo>
                      <a:lnTo>
                        <a:pt x="5" y="21"/>
                      </a:lnTo>
                      <a:lnTo>
                        <a:pt x="5" y="21"/>
                      </a:lnTo>
                      <a:lnTo>
                        <a:pt x="6" y="21"/>
                      </a:lnTo>
                      <a:lnTo>
                        <a:pt x="7" y="21"/>
                      </a:lnTo>
                      <a:lnTo>
                        <a:pt x="8" y="21"/>
                      </a:lnTo>
                      <a:lnTo>
                        <a:pt x="8" y="21"/>
                      </a:lnTo>
                      <a:lnTo>
                        <a:pt x="9" y="21"/>
                      </a:lnTo>
                      <a:lnTo>
                        <a:pt x="10" y="21"/>
                      </a:lnTo>
                      <a:lnTo>
                        <a:pt x="11" y="21"/>
                      </a:lnTo>
                      <a:lnTo>
                        <a:pt x="12" y="21"/>
                      </a:lnTo>
                      <a:lnTo>
                        <a:pt x="13" y="21"/>
                      </a:lnTo>
                      <a:lnTo>
                        <a:pt x="14" y="21"/>
                      </a:lnTo>
                      <a:lnTo>
                        <a:pt x="14" y="21"/>
                      </a:lnTo>
                      <a:lnTo>
                        <a:pt x="15" y="21"/>
                      </a:lnTo>
                      <a:lnTo>
                        <a:pt x="16" y="21"/>
                      </a:lnTo>
                      <a:lnTo>
                        <a:pt x="16" y="21"/>
                      </a:lnTo>
                      <a:lnTo>
                        <a:pt x="17" y="21"/>
                      </a:lnTo>
                      <a:lnTo>
                        <a:pt x="18" y="21"/>
                      </a:lnTo>
                      <a:lnTo>
                        <a:pt x="18" y="21"/>
                      </a:lnTo>
                      <a:lnTo>
                        <a:pt x="19" y="21"/>
                      </a:lnTo>
                      <a:lnTo>
                        <a:pt x="20" y="21"/>
                      </a:lnTo>
                      <a:lnTo>
                        <a:pt x="20" y="20"/>
                      </a:lnTo>
                      <a:lnTo>
                        <a:pt x="21" y="20"/>
                      </a:lnTo>
                      <a:lnTo>
                        <a:pt x="22" y="20"/>
                      </a:lnTo>
                      <a:lnTo>
                        <a:pt x="22" y="20"/>
                      </a:lnTo>
                      <a:lnTo>
                        <a:pt x="23" y="20"/>
                      </a:lnTo>
                      <a:lnTo>
                        <a:pt x="24" y="20"/>
                      </a:lnTo>
                      <a:lnTo>
                        <a:pt x="24" y="20"/>
                      </a:lnTo>
                      <a:lnTo>
                        <a:pt x="25" y="20"/>
                      </a:lnTo>
                      <a:lnTo>
                        <a:pt x="26" y="20"/>
                      </a:lnTo>
                      <a:lnTo>
                        <a:pt x="27" y="20"/>
                      </a:lnTo>
                      <a:lnTo>
                        <a:pt x="27" y="20"/>
                      </a:lnTo>
                      <a:lnTo>
                        <a:pt x="28" y="20"/>
                      </a:lnTo>
                      <a:lnTo>
                        <a:pt x="28" y="20"/>
                      </a:lnTo>
                      <a:lnTo>
                        <a:pt x="29" y="20"/>
                      </a:lnTo>
                      <a:lnTo>
                        <a:pt x="30" y="20"/>
                      </a:lnTo>
                      <a:lnTo>
                        <a:pt x="30" y="20"/>
                      </a:lnTo>
                      <a:lnTo>
                        <a:pt x="31" y="20"/>
                      </a:lnTo>
                      <a:lnTo>
                        <a:pt x="32" y="20"/>
                      </a:lnTo>
                      <a:lnTo>
                        <a:pt x="33" y="19"/>
                      </a:lnTo>
                      <a:lnTo>
                        <a:pt x="34" y="19"/>
                      </a:lnTo>
                      <a:lnTo>
                        <a:pt x="35" y="19"/>
                      </a:lnTo>
                      <a:lnTo>
                        <a:pt x="36" y="19"/>
                      </a:lnTo>
                      <a:lnTo>
                        <a:pt x="37" y="19"/>
                      </a:lnTo>
                      <a:lnTo>
                        <a:pt x="37" y="19"/>
                      </a:lnTo>
                      <a:lnTo>
                        <a:pt x="38" y="19"/>
                      </a:lnTo>
                      <a:lnTo>
                        <a:pt x="39" y="19"/>
                      </a:lnTo>
                      <a:lnTo>
                        <a:pt x="40" y="19"/>
                      </a:lnTo>
                      <a:lnTo>
                        <a:pt x="40" y="19"/>
                      </a:lnTo>
                      <a:lnTo>
                        <a:pt x="44" y="15"/>
                      </a:lnTo>
                      <a:lnTo>
                        <a:pt x="40" y="12"/>
                      </a:lnTo>
                      <a:lnTo>
                        <a:pt x="38" y="14"/>
                      </a:lnTo>
                      <a:lnTo>
                        <a:pt x="37" y="14"/>
                      </a:lnTo>
                      <a:lnTo>
                        <a:pt x="36" y="14"/>
                      </a:lnTo>
                      <a:lnTo>
                        <a:pt x="36" y="14"/>
                      </a:lnTo>
                      <a:lnTo>
                        <a:pt x="35" y="14"/>
                      </a:lnTo>
                      <a:lnTo>
                        <a:pt x="34" y="14"/>
                      </a:lnTo>
                      <a:lnTo>
                        <a:pt x="33" y="14"/>
                      </a:lnTo>
                      <a:lnTo>
                        <a:pt x="32" y="14"/>
                      </a:lnTo>
                      <a:lnTo>
                        <a:pt x="31" y="14"/>
                      </a:lnTo>
                      <a:lnTo>
                        <a:pt x="30" y="14"/>
                      </a:lnTo>
                      <a:lnTo>
                        <a:pt x="29" y="14"/>
                      </a:lnTo>
                      <a:lnTo>
                        <a:pt x="29" y="14"/>
                      </a:lnTo>
                      <a:lnTo>
                        <a:pt x="28" y="14"/>
                      </a:lnTo>
                      <a:lnTo>
                        <a:pt x="27" y="14"/>
                      </a:lnTo>
                      <a:lnTo>
                        <a:pt x="27" y="14"/>
                      </a:lnTo>
                      <a:lnTo>
                        <a:pt x="26" y="14"/>
                      </a:lnTo>
                      <a:lnTo>
                        <a:pt x="25" y="15"/>
                      </a:lnTo>
                      <a:lnTo>
                        <a:pt x="25" y="15"/>
                      </a:lnTo>
                      <a:lnTo>
                        <a:pt x="24" y="15"/>
                      </a:lnTo>
                      <a:lnTo>
                        <a:pt x="23" y="15"/>
                      </a:lnTo>
                      <a:lnTo>
                        <a:pt x="23" y="15"/>
                      </a:lnTo>
                      <a:lnTo>
                        <a:pt x="22" y="15"/>
                      </a:lnTo>
                      <a:lnTo>
                        <a:pt x="21" y="15"/>
                      </a:lnTo>
                      <a:lnTo>
                        <a:pt x="20" y="15"/>
                      </a:lnTo>
                      <a:lnTo>
                        <a:pt x="19" y="15"/>
                      </a:lnTo>
                      <a:lnTo>
                        <a:pt x="19" y="15"/>
                      </a:lnTo>
                      <a:lnTo>
                        <a:pt x="18" y="15"/>
                      </a:lnTo>
                      <a:lnTo>
                        <a:pt x="17" y="15"/>
                      </a:lnTo>
                      <a:lnTo>
                        <a:pt x="17" y="15"/>
                      </a:lnTo>
                      <a:lnTo>
                        <a:pt x="16" y="15"/>
                      </a:lnTo>
                      <a:lnTo>
                        <a:pt x="15" y="15"/>
                      </a:lnTo>
                      <a:lnTo>
                        <a:pt x="14" y="15"/>
                      </a:lnTo>
                      <a:lnTo>
                        <a:pt x="14" y="15"/>
                      </a:lnTo>
                      <a:lnTo>
                        <a:pt x="13" y="15"/>
                      </a:lnTo>
                      <a:lnTo>
                        <a:pt x="12" y="15"/>
                      </a:lnTo>
                      <a:lnTo>
                        <a:pt x="10" y="15"/>
                      </a:lnTo>
                      <a:lnTo>
                        <a:pt x="9" y="15"/>
                      </a:lnTo>
                      <a:lnTo>
                        <a:pt x="8" y="15"/>
                      </a:lnTo>
                      <a:lnTo>
                        <a:pt x="7" y="15"/>
                      </a:lnTo>
                      <a:lnTo>
                        <a:pt x="6" y="15"/>
                      </a:lnTo>
                      <a:lnTo>
                        <a:pt x="6" y="15"/>
                      </a:lnTo>
                      <a:lnTo>
                        <a:pt x="5" y="15"/>
                      </a:lnTo>
                      <a:lnTo>
                        <a:pt x="5" y="15"/>
                      </a:lnTo>
                      <a:lnTo>
                        <a:pt x="5" y="15"/>
                      </a:lnTo>
                      <a:lnTo>
                        <a:pt x="5" y="14"/>
                      </a:lnTo>
                      <a:lnTo>
                        <a:pt x="5" y="14"/>
                      </a:lnTo>
                      <a:lnTo>
                        <a:pt x="6" y="13"/>
                      </a:lnTo>
                      <a:lnTo>
                        <a:pt x="6" y="12"/>
                      </a:lnTo>
                      <a:lnTo>
                        <a:pt x="7" y="11"/>
                      </a:lnTo>
                      <a:lnTo>
                        <a:pt x="7" y="11"/>
                      </a:lnTo>
                      <a:lnTo>
                        <a:pt x="8" y="10"/>
                      </a:lnTo>
                      <a:lnTo>
                        <a:pt x="8" y="10"/>
                      </a:lnTo>
                      <a:lnTo>
                        <a:pt x="9" y="10"/>
                      </a:lnTo>
                      <a:lnTo>
                        <a:pt x="9" y="9"/>
                      </a:lnTo>
                      <a:lnTo>
                        <a:pt x="10" y="9"/>
                      </a:lnTo>
                      <a:lnTo>
                        <a:pt x="11" y="9"/>
                      </a:lnTo>
                      <a:lnTo>
                        <a:pt x="11" y="9"/>
                      </a:lnTo>
                      <a:lnTo>
                        <a:pt x="12" y="9"/>
                      </a:lnTo>
                      <a:lnTo>
                        <a:pt x="13" y="9"/>
                      </a:lnTo>
                      <a:lnTo>
                        <a:pt x="13" y="8"/>
                      </a:lnTo>
                      <a:lnTo>
                        <a:pt x="14" y="8"/>
                      </a:lnTo>
                      <a:lnTo>
                        <a:pt x="15" y="8"/>
                      </a:lnTo>
                      <a:lnTo>
                        <a:pt x="15" y="8"/>
                      </a:lnTo>
                      <a:lnTo>
                        <a:pt x="16" y="8"/>
                      </a:lnTo>
                      <a:lnTo>
                        <a:pt x="17" y="8"/>
                      </a:lnTo>
                      <a:lnTo>
                        <a:pt x="18" y="8"/>
                      </a:lnTo>
                      <a:lnTo>
                        <a:pt x="18" y="8"/>
                      </a:lnTo>
                      <a:lnTo>
                        <a:pt x="19" y="8"/>
                      </a:lnTo>
                      <a:lnTo>
                        <a:pt x="20" y="8"/>
                      </a:lnTo>
                      <a:lnTo>
                        <a:pt x="20" y="8"/>
                      </a:lnTo>
                      <a:lnTo>
                        <a:pt x="21" y="8"/>
                      </a:lnTo>
                      <a:lnTo>
                        <a:pt x="22" y="8"/>
                      </a:lnTo>
                      <a:lnTo>
                        <a:pt x="22" y="8"/>
                      </a:lnTo>
                      <a:lnTo>
                        <a:pt x="23" y="8"/>
                      </a:lnTo>
                      <a:lnTo>
                        <a:pt x="24" y="8"/>
                      </a:lnTo>
                      <a:lnTo>
                        <a:pt x="24" y="8"/>
                      </a:lnTo>
                      <a:lnTo>
                        <a:pt x="25" y="8"/>
                      </a:lnTo>
                      <a:lnTo>
                        <a:pt x="25" y="8"/>
                      </a:lnTo>
                      <a:lnTo>
                        <a:pt x="26" y="8"/>
                      </a:lnTo>
                      <a:lnTo>
                        <a:pt x="27" y="8"/>
                      </a:lnTo>
                      <a:lnTo>
                        <a:pt x="28" y="8"/>
                      </a:lnTo>
                      <a:lnTo>
                        <a:pt x="29" y="8"/>
                      </a:lnTo>
                      <a:lnTo>
                        <a:pt x="30" y="8"/>
                      </a:lnTo>
                      <a:lnTo>
                        <a:pt x="30" y="8"/>
                      </a:lnTo>
                      <a:lnTo>
                        <a:pt x="31" y="8"/>
                      </a:lnTo>
                      <a:lnTo>
                        <a:pt x="32" y="8"/>
                      </a:lnTo>
                      <a:lnTo>
                        <a:pt x="33" y="7"/>
                      </a:lnTo>
                      <a:lnTo>
                        <a:pt x="33" y="7"/>
                      </a:lnTo>
                      <a:lnTo>
                        <a:pt x="34" y="7"/>
                      </a:lnTo>
                      <a:lnTo>
                        <a:pt x="35" y="7"/>
                      </a:lnTo>
                      <a:lnTo>
                        <a:pt x="36" y="7"/>
                      </a:lnTo>
                      <a:lnTo>
                        <a:pt x="36" y="7"/>
                      </a:lnTo>
                      <a:lnTo>
                        <a:pt x="37" y="7"/>
                      </a:lnTo>
                      <a:lnTo>
                        <a:pt x="37" y="7"/>
                      </a:lnTo>
                      <a:lnTo>
                        <a:pt x="39" y="7"/>
                      </a:lnTo>
                      <a:lnTo>
                        <a:pt x="40" y="7"/>
                      </a:lnTo>
                      <a:lnTo>
                        <a:pt x="41" y="7"/>
                      </a:lnTo>
                      <a:lnTo>
                        <a:pt x="41" y="7"/>
                      </a:lnTo>
                      <a:lnTo>
                        <a:pt x="42" y="7"/>
                      </a:lnTo>
                      <a:lnTo>
                        <a:pt x="43" y="7"/>
                      </a:lnTo>
                      <a:lnTo>
                        <a:pt x="44" y="6"/>
                      </a:lnTo>
                      <a:lnTo>
                        <a:pt x="44" y="6"/>
                      </a:lnTo>
                      <a:lnTo>
                        <a:pt x="45" y="6"/>
                      </a:lnTo>
                      <a:lnTo>
                        <a:pt x="45" y="6"/>
                      </a:lnTo>
                      <a:lnTo>
                        <a:pt x="46" y="6"/>
                      </a:lnTo>
                      <a:lnTo>
                        <a:pt x="47" y="6"/>
                      </a:lnTo>
                      <a:lnTo>
                        <a:pt x="48" y="5"/>
                      </a:lnTo>
                      <a:lnTo>
                        <a:pt x="49" y="5"/>
                      </a:lnTo>
                      <a:lnTo>
                        <a:pt x="50" y="5"/>
                      </a:lnTo>
                      <a:lnTo>
                        <a:pt x="51" y="5"/>
                      </a:lnTo>
                      <a:lnTo>
                        <a:pt x="52" y="5"/>
                      </a:lnTo>
                      <a:lnTo>
                        <a:pt x="52" y="5"/>
                      </a:lnTo>
                      <a:lnTo>
                        <a:pt x="54" y="5"/>
                      </a:lnTo>
                      <a:lnTo>
                        <a:pt x="55" y="5"/>
                      </a:lnTo>
                      <a:lnTo>
                        <a:pt x="55" y="5"/>
                      </a:lnTo>
                      <a:lnTo>
                        <a:pt x="56" y="5"/>
                      </a:lnTo>
                      <a:lnTo>
                        <a:pt x="56" y="5"/>
                      </a:lnTo>
                      <a:lnTo>
                        <a:pt x="57" y="6"/>
                      </a:lnTo>
                      <a:lnTo>
                        <a:pt x="58" y="6"/>
                      </a:lnTo>
                      <a:lnTo>
                        <a:pt x="58" y="6"/>
                      </a:lnTo>
                      <a:lnTo>
                        <a:pt x="59" y="6"/>
                      </a:lnTo>
                      <a:lnTo>
                        <a:pt x="60" y="6"/>
                      </a:lnTo>
                      <a:lnTo>
                        <a:pt x="60" y="6"/>
                      </a:lnTo>
                      <a:lnTo>
                        <a:pt x="61" y="6"/>
                      </a:lnTo>
                      <a:lnTo>
                        <a:pt x="62" y="6"/>
                      </a:lnTo>
                      <a:lnTo>
                        <a:pt x="63" y="6"/>
                      </a:lnTo>
                      <a:lnTo>
                        <a:pt x="63" y="6"/>
                      </a:lnTo>
                      <a:lnTo>
                        <a:pt x="64" y="7"/>
                      </a:lnTo>
                      <a:lnTo>
                        <a:pt x="65" y="7"/>
                      </a:lnTo>
                      <a:lnTo>
                        <a:pt x="66" y="7"/>
                      </a:lnTo>
                      <a:lnTo>
                        <a:pt x="67" y="7"/>
                      </a:lnTo>
                      <a:lnTo>
                        <a:pt x="67" y="7"/>
                      </a:lnTo>
                      <a:lnTo>
                        <a:pt x="68" y="7"/>
                      </a:lnTo>
                      <a:lnTo>
                        <a:pt x="69" y="7"/>
                      </a:lnTo>
                      <a:lnTo>
                        <a:pt x="70" y="7"/>
                      </a:lnTo>
                      <a:lnTo>
                        <a:pt x="70" y="8"/>
                      </a:lnTo>
                      <a:lnTo>
                        <a:pt x="71" y="8"/>
                      </a:lnTo>
                      <a:lnTo>
                        <a:pt x="72" y="8"/>
                      </a:lnTo>
                      <a:lnTo>
                        <a:pt x="73" y="8"/>
                      </a:lnTo>
                      <a:lnTo>
                        <a:pt x="74" y="9"/>
                      </a:lnTo>
                      <a:lnTo>
                        <a:pt x="75" y="9"/>
                      </a:lnTo>
                      <a:lnTo>
                        <a:pt x="76" y="9"/>
                      </a:lnTo>
                      <a:lnTo>
                        <a:pt x="77" y="10"/>
                      </a:lnTo>
                      <a:lnTo>
                        <a:pt x="77" y="10"/>
                      </a:lnTo>
                      <a:lnTo>
                        <a:pt x="78" y="10"/>
                      </a:lnTo>
                      <a:lnTo>
                        <a:pt x="79" y="11"/>
                      </a:lnTo>
                      <a:lnTo>
                        <a:pt x="79" y="11"/>
                      </a:lnTo>
                      <a:lnTo>
                        <a:pt x="80" y="11"/>
                      </a:lnTo>
                      <a:lnTo>
                        <a:pt x="81" y="12"/>
                      </a:lnTo>
                      <a:lnTo>
                        <a:pt x="81" y="12"/>
                      </a:lnTo>
                      <a:lnTo>
                        <a:pt x="82" y="13"/>
                      </a:lnTo>
                      <a:lnTo>
                        <a:pt x="83" y="13"/>
                      </a:lnTo>
                      <a:lnTo>
                        <a:pt x="83" y="13"/>
                      </a:lnTo>
                      <a:lnTo>
                        <a:pt x="83" y="14"/>
                      </a:lnTo>
                      <a:lnTo>
                        <a:pt x="8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0" name="Freeform 144"/>
                <p:cNvSpPr>
                  <a:spLocks/>
                </p:cNvSpPr>
                <p:nvPr/>
              </p:nvSpPr>
              <p:spPr bwMode="auto">
                <a:xfrm>
                  <a:off x="3512" y="1133"/>
                  <a:ext cx="49" cy="58"/>
                </a:xfrm>
                <a:custGeom>
                  <a:avLst/>
                  <a:gdLst>
                    <a:gd name="T0" fmla="*/ 40 w 49"/>
                    <a:gd name="T1" fmla="*/ 3 h 58"/>
                    <a:gd name="T2" fmla="*/ 40 w 49"/>
                    <a:gd name="T3" fmla="*/ 4 h 58"/>
                    <a:gd name="T4" fmla="*/ 41 w 49"/>
                    <a:gd name="T5" fmla="*/ 6 h 58"/>
                    <a:gd name="T6" fmla="*/ 41 w 49"/>
                    <a:gd name="T7" fmla="*/ 9 h 58"/>
                    <a:gd name="T8" fmla="*/ 42 w 49"/>
                    <a:gd name="T9" fmla="*/ 11 h 58"/>
                    <a:gd name="T10" fmla="*/ 43 w 49"/>
                    <a:gd name="T11" fmla="*/ 13 h 58"/>
                    <a:gd name="T12" fmla="*/ 44 w 49"/>
                    <a:gd name="T13" fmla="*/ 16 h 58"/>
                    <a:gd name="T14" fmla="*/ 45 w 49"/>
                    <a:gd name="T15" fmla="*/ 18 h 58"/>
                    <a:gd name="T16" fmla="*/ 47 w 49"/>
                    <a:gd name="T17" fmla="*/ 20 h 58"/>
                    <a:gd name="T18" fmla="*/ 48 w 49"/>
                    <a:gd name="T19" fmla="*/ 22 h 58"/>
                    <a:gd name="T20" fmla="*/ 46 w 49"/>
                    <a:gd name="T21" fmla="*/ 25 h 58"/>
                    <a:gd name="T22" fmla="*/ 46 w 49"/>
                    <a:gd name="T23" fmla="*/ 27 h 58"/>
                    <a:gd name="T24" fmla="*/ 46 w 49"/>
                    <a:gd name="T25" fmla="*/ 29 h 58"/>
                    <a:gd name="T26" fmla="*/ 46 w 49"/>
                    <a:gd name="T27" fmla="*/ 31 h 58"/>
                    <a:gd name="T28" fmla="*/ 47 w 49"/>
                    <a:gd name="T29" fmla="*/ 33 h 58"/>
                    <a:gd name="T30" fmla="*/ 47 w 49"/>
                    <a:gd name="T31" fmla="*/ 35 h 58"/>
                    <a:gd name="T32" fmla="*/ 48 w 49"/>
                    <a:gd name="T33" fmla="*/ 38 h 58"/>
                    <a:gd name="T34" fmla="*/ 48 w 49"/>
                    <a:gd name="T35" fmla="*/ 40 h 58"/>
                    <a:gd name="T36" fmla="*/ 48 w 49"/>
                    <a:gd name="T37" fmla="*/ 42 h 58"/>
                    <a:gd name="T38" fmla="*/ 48 w 49"/>
                    <a:gd name="T39" fmla="*/ 45 h 58"/>
                    <a:gd name="T40" fmla="*/ 46 w 49"/>
                    <a:gd name="T41" fmla="*/ 47 h 58"/>
                    <a:gd name="T42" fmla="*/ 45 w 49"/>
                    <a:gd name="T43" fmla="*/ 49 h 58"/>
                    <a:gd name="T44" fmla="*/ 42 w 49"/>
                    <a:gd name="T45" fmla="*/ 50 h 58"/>
                    <a:gd name="T46" fmla="*/ 41 w 49"/>
                    <a:gd name="T47" fmla="*/ 51 h 58"/>
                    <a:gd name="T48" fmla="*/ 2 w 49"/>
                    <a:gd name="T49" fmla="*/ 58 h 58"/>
                    <a:gd name="T50" fmla="*/ 1 w 49"/>
                    <a:gd name="T51" fmla="*/ 53 h 58"/>
                    <a:gd name="T52" fmla="*/ 3 w 49"/>
                    <a:gd name="T53" fmla="*/ 52 h 58"/>
                    <a:gd name="T54" fmla="*/ 5 w 49"/>
                    <a:gd name="T55" fmla="*/ 52 h 58"/>
                    <a:gd name="T56" fmla="*/ 8 w 49"/>
                    <a:gd name="T57" fmla="*/ 52 h 58"/>
                    <a:gd name="T58" fmla="*/ 10 w 49"/>
                    <a:gd name="T59" fmla="*/ 51 h 58"/>
                    <a:gd name="T60" fmla="*/ 12 w 49"/>
                    <a:gd name="T61" fmla="*/ 51 h 58"/>
                    <a:gd name="T62" fmla="*/ 15 w 49"/>
                    <a:gd name="T63" fmla="*/ 51 h 58"/>
                    <a:gd name="T64" fmla="*/ 18 w 49"/>
                    <a:gd name="T65" fmla="*/ 50 h 58"/>
                    <a:gd name="T66" fmla="*/ 21 w 49"/>
                    <a:gd name="T67" fmla="*/ 50 h 58"/>
                    <a:gd name="T68" fmla="*/ 24 w 49"/>
                    <a:gd name="T69" fmla="*/ 49 h 58"/>
                    <a:gd name="T70" fmla="*/ 27 w 49"/>
                    <a:gd name="T71" fmla="*/ 48 h 58"/>
                    <a:gd name="T72" fmla="*/ 30 w 49"/>
                    <a:gd name="T73" fmla="*/ 48 h 58"/>
                    <a:gd name="T74" fmla="*/ 32 w 49"/>
                    <a:gd name="T75" fmla="*/ 47 h 58"/>
                    <a:gd name="T76" fmla="*/ 35 w 49"/>
                    <a:gd name="T77" fmla="*/ 47 h 58"/>
                    <a:gd name="T78" fmla="*/ 37 w 49"/>
                    <a:gd name="T79" fmla="*/ 46 h 58"/>
                    <a:gd name="T80" fmla="*/ 39 w 49"/>
                    <a:gd name="T81" fmla="*/ 45 h 58"/>
                    <a:gd name="T82" fmla="*/ 42 w 49"/>
                    <a:gd name="T83" fmla="*/ 44 h 58"/>
                    <a:gd name="T84" fmla="*/ 42 w 49"/>
                    <a:gd name="T85" fmla="*/ 42 h 58"/>
                    <a:gd name="T86" fmla="*/ 42 w 49"/>
                    <a:gd name="T87" fmla="*/ 39 h 58"/>
                    <a:gd name="T88" fmla="*/ 42 w 49"/>
                    <a:gd name="T89" fmla="*/ 35 h 58"/>
                    <a:gd name="T90" fmla="*/ 41 w 49"/>
                    <a:gd name="T91" fmla="*/ 32 h 58"/>
                    <a:gd name="T92" fmla="*/ 40 w 49"/>
                    <a:gd name="T93" fmla="*/ 30 h 58"/>
                    <a:gd name="T94" fmla="*/ 41 w 49"/>
                    <a:gd name="T95" fmla="*/ 22 h 58"/>
                    <a:gd name="T96" fmla="*/ 41 w 49"/>
                    <a:gd name="T97" fmla="*/ 21 h 58"/>
                    <a:gd name="T98" fmla="*/ 40 w 49"/>
                    <a:gd name="T99" fmla="*/ 19 h 58"/>
                    <a:gd name="T100" fmla="*/ 39 w 49"/>
                    <a:gd name="T101" fmla="*/ 16 h 58"/>
                    <a:gd name="T102" fmla="*/ 38 w 49"/>
                    <a:gd name="T103" fmla="*/ 15 h 58"/>
                    <a:gd name="T104" fmla="*/ 37 w 49"/>
                    <a:gd name="T105" fmla="*/ 12 h 58"/>
                    <a:gd name="T106" fmla="*/ 36 w 49"/>
                    <a:gd name="T107" fmla="*/ 10 h 58"/>
                    <a:gd name="T108" fmla="*/ 36 w 49"/>
                    <a:gd name="T109" fmla="*/ 8 h 58"/>
                    <a:gd name="T110" fmla="*/ 35 w 49"/>
                    <a:gd name="T111" fmla="*/ 6 h 58"/>
                    <a:gd name="T112" fmla="*/ 39 w 49"/>
                    <a:gd name="T11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58">
                      <a:moveTo>
                        <a:pt x="39" y="0"/>
                      </a:moveTo>
                      <a:lnTo>
                        <a:pt x="40" y="0"/>
                      </a:lnTo>
                      <a:lnTo>
                        <a:pt x="40" y="3"/>
                      </a:lnTo>
                      <a:lnTo>
                        <a:pt x="40" y="3"/>
                      </a:lnTo>
                      <a:lnTo>
                        <a:pt x="40" y="4"/>
                      </a:lnTo>
                      <a:lnTo>
                        <a:pt x="40" y="4"/>
                      </a:lnTo>
                      <a:lnTo>
                        <a:pt x="41" y="5"/>
                      </a:lnTo>
                      <a:lnTo>
                        <a:pt x="41" y="6"/>
                      </a:lnTo>
                      <a:lnTo>
                        <a:pt x="41" y="6"/>
                      </a:lnTo>
                      <a:lnTo>
                        <a:pt x="41" y="7"/>
                      </a:lnTo>
                      <a:lnTo>
                        <a:pt x="41" y="8"/>
                      </a:lnTo>
                      <a:lnTo>
                        <a:pt x="41" y="9"/>
                      </a:lnTo>
                      <a:lnTo>
                        <a:pt x="42" y="9"/>
                      </a:lnTo>
                      <a:lnTo>
                        <a:pt x="42" y="10"/>
                      </a:lnTo>
                      <a:lnTo>
                        <a:pt x="42" y="11"/>
                      </a:lnTo>
                      <a:lnTo>
                        <a:pt x="42" y="12"/>
                      </a:lnTo>
                      <a:lnTo>
                        <a:pt x="43" y="12"/>
                      </a:lnTo>
                      <a:lnTo>
                        <a:pt x="43" y="13"/>
                      </a:lnTo>
                      <a:lnTo>
                        <a:pt x="43" y="14"/>
                      </a:lnTo>
                      <a:lnTo>
                        <a:pt x="44" y="15"/>
                      </a:lnTo>
                      <a:lnTo>
                        <a:pt x="44" y="16"/>
                      </a:lnTo>
                      <a:lnTo>
                        <a:pt x="44" y="16"/>
                      </a:lnTo>
                      <a:lnTo>
                        <a:pt x="45" y="17"/>
                      </a:lnTo>
                      <a:lnTo>
                        <a:pt x="45" y="18"/>
                      </a:lnTo>
                      <a:lnTo>
                        <a:pt x="46" y="19"/>
                      </a:lnTo>
                      <a:lnTo>
                        <a:pt x="46" y="20"/>
                      </a:lnTo>
                      <a:lnTo>
                        <a:pt x="47" y="20"/>
                      </a:lnTo>
                      <a:lnTo>
                        <a:pt x="47" y="21"/>
                      </a:lnTo>
                      <a:lnTo>
                        <a:pt x="48" y="22"/>
                      </a:lnTo>
                      <a:lnTo>
                        <a:pt x="48" y="22"/>
                      </a:lnTo>
                      <a:lnTo>
                        <a:pt x="49" y="23"/>
                      </a:lnTo>
                      <a:lnTo>
                        <a:pt x="46" y="25"/>
                      </a:lnTo>
                      <a:lnTo>
                        <a:pt x="46" y="25"/>
                      </a:lnTo>
                      <a:lnTo>
                        <a:pt x="46" y="26"/>
                      </a:lnTo>
                      <a:lnTo>
                        <a:pt x="46" y="26"/>
                      </a:lnTo>
                      <a:lnTo>
                        <a:pt x="46" y="27"/>
                      </a:lnTo>
                      <a:lnTo>
                        <a:pt x="46" y="27"/>
                      </a:lnTo>
                      <a:lnTo>
                        <a:pt x="46" y="28"/>
                      </a:lnTo>
                      <a:lnTo>
                        <a:pt x="46" y="29"/>
                      </a:lnTo>
                      <a:lnTo>
                        <a:pt x="46" y="29"/>
                      </a:lnTo>
                      <a:lnTo>
                        <a:pt x="46" y="30"/>
                      </a:lnTo>
                      <a:lnTo>
                        <a:pt x="46" y="31"/>
                      </a:lnTo>
                      <a:lnTo>
                        <a:pt x="46" y="32"/>
                      </a:lnTo>
                      <a:lnTo>
                        <a:pt x="47" y="32"/>
                      </a:lnTo>
                      <a:lnTo>
                        <a:pt x="47" y="33"/>
                      </a:lnTo>
                      <a:lnTo>
                        <a:pt x="47" y="34"/>
                      </a:lnTo>
                      <a:lnTo>
                        <a:pt x="47" y="35"/>
                      </a:lnTo>
                      <a:lnTo>
                        <a:pt x="47" y="35"/>
                      </a:lnTo>
                      <a:lnTo>
                        <a:pt x="47" y="36"/>
                      </a:lnTo>
                      <a:lnTo>
                        <a:pt x="47" y="37"/>
                      </a:lnTo>
                      <a:lnTo>
                        <a:pt x="48" y="38"/>
                      </a:lnTo>
                      <a:lnTo>
                        <a:pt x="48" y="38"/>
                      </a:lnTo>
                      <a:lnTo>
                        <a:pt x="48" y="39"/>
                      </a:lnTo>
                      <a:lnTo>
                        <a:pt x="48" y="40"/>
                      </a:lnTo>
                      <a:lnTo>
                        <a:pt x="48" y="40"/>
                      </a:lnTo>
                      <a:lnTo>
                        <a:pt x="48" y="41"/>
                      </a:lnTo>
                      <a:lnTo>
                        <a:pt x="48" y="42"/>
                      </a:lnTo>
                      <a:lnTo>
                        <a:pt x="48" y="43"/>
                      </a:lnTo>
                      <a:lnTo>
                        <a:pt x="48" y="44"/>
                      </a:lnTo>
                      <a:lnTo>
                        <a:pt x="48" y="45"/>
                      </a:lnTo>
                      <a:lnTo>
                        <a:pt x="47" y="45"/>
                      </a:lnTo>
                      <a:lnTo>
                        <a:pt x="47" y="46"/>
                      </a:lnTo>
                      <a:lnTo>
                        <a:pt x="46" y="47"/>
                      </a:lnTo>
                      <a:lnTo>
                        <a:pt x="46" y="47"/>
                      </a:lnTo>
                      <a:lnTo>
                        <a:pt x="45" y="48"/>
                      </a:lnTo>
                      <a:lnTo>
                        <a:pt x="45" y="49"/>
                      </a:lnTo>
                      <a:lnTo>
                        <a:pt x="44" y="49"/>
                      </a:lnTo>
                      <a:lnTo>
                        <a:pt x="43" y="50"/>
                      </a:lnTo>
                      <a:lnTo>
                        <a:pt x="42" y="50"/>
                      </a:lnTo>
                      <a:lnTo>
                        <a:pt x="42" y="50"/>
                      </a:lnTo>
                      <a:lnTo>
                        <a:pt x="41" y="50"/>
                      </a:lnTo>
                      <a:lnTo>
                        <a:pt x="41" y="51"/>
                      </a:lnTo>
                      <a:lnTo>
                        <a:pt x="40" y="51"/>
                      </a:lnTo>
                      <a:lnTo>
                        <a:pt x="40" y="51"/>
                      </a:lnTo>
                      <a:lnTo>
                        <a:pt x="2" y="58"/>
                      </a:lnTo>
                      <a:lnTo>
                        <a:pt x="0" y="53"/>
                      </a:lnTo>
                      <a:lnTo>
                        <a:pt x="0" y="53"/>
                      </a:lnTo>
                      <a:lnTo>
                        <a:pt x="1" y="53"/>
                      </a:lnTo>
                      <a:lnTo>
                        <a:pt x="1" y="53"/>
                      </a:lnTo>
                      <a:lnTo>
                        <a:pt x="2" y="53"/>
                      </a:lnTo>
                      <a:lnTo>
                        <a:pt x="3" y="52"/>
                      </a:lnTo>
                      <a:lnTo>
                        <a:pt x="4" y="52"/>
                      </a:lnTo>
                      <a:lnTo>
                        <a:pt x="5" y="52"/>
                      </a:lnTo>
                      <a:lnTo>
                        <a:pt x="5" y="52"/>
                      </a:lnTo>
                      <a:lnTo>
                        <a:pt x="6" y="52"/>
                      </a:lnTo>
                      <a:lnTo>
                        <a:pt x="7" y="52"/>
                      </a:lnTo>
                      <a:lnTo>
                        <a:pt x="8" y="52"/>
                      </a:lnTo>
                      <a:lnTo>
                        <a:pt x="8" y="52"/>
                      </a:lnTo>
                      <a:lnTo>
                        <a:pt x="9" y="52"/>
                      </a:lnTo>
                      <a:lnTo>
                        <a:pt x="10" y="51"/>
                      </a:lnTo>
                      <a:lnTo>
                        <a:pt x="11" y="51"/>
                      </a:lnTo>
                      <a:lnTo>
                        <a:pt x="11" y="51"/>
                      </a:lnTo>
                      <a:lnTo>
                        <a:pt x="12" y="51"/>
                      </a:lnTo>
                      <a:lnTo>
                        <a:pt x="13" y="51"/>
                      </a:lnTo>
                      <a:lnTo>
                        <a:pt x="14" y="51"/>
                      </a:lnTo>
                      <a:lnTo>
                        <a:pt x="15" y="51"/>
                      </a:lnTo>
                      <a:lnTo>
                        <a:pt x="16" y="50"/>
                      </a:lnTo>
                      <a:lnTo>
                        <a:pt x="17" y="50"/>
                      </a:lnTo>
                      <a:lnTo>
                        <a:pt x="18" y="50"/>
                      </a:lnTo>
                      <a:lnTo>
                        <a:pt x="19" y="50"/>
                      </a:lnTo>
                      <a:lnTo>
                        <a:pt x="20" y="50"/>
                      </a:lnTo>
                      <a:lnTo>
                        <a:pt x="21" y="50"/>
                      </a:lnTo>
                      <a:lnTo>
                        <a:pt x="22" y="49"/>
                      </a:lnTo>
                      <a:lnTo>
                        <a:pt x="23" y="49"/>
                      </a:lnTo>
                      <a:lnTo>
                        <a:pt x="24" y="49"/>
                      </a:lnTo>
                      <a:lnTo>
                        <a:pt x="25" y="49"/>
                      </a:lnTo>
                      <a:lnTo>
                        <a:pt x="26" y="49"/>
                      </a:lnTo>
                      <a:lnTo>
                        <a:pt x="27" y="48"/>
                      </a:lnTo>
                      <a:lnTo>
                        <a:pt x="28" y="48"/>
                      </a:lnTo>
                      <a:lnTo>
                        <a:pt x="29" y="48"/>
                      </a:lnTo>
                      <a:lnTo>
                        <a:pt x="30" y="48"/>
                      </a:lnTo>
                      <a:lnTo>
                        <a:pt x="31" y="48"/>
                      </a:lnTo>
                      <a:lnTo>
                        <a:pt x="31" y="47"/>
                      </a:lnTo>
                      <a:lnTo>
                        <a:pt x="32" y="47"/>
                      </a:lnTo>
                      <a:lnTo>
                        <a:pt x="33" y="47"/>
                      </a:lnTo>
                      <a:lnTo>
                        <a:pt x="34" y="47"/>
                      </a:lnTo>
                      <a:lnTo>
                        <a:pt x="35" y="47"/>
                      </a:lnTo>
                      <a:lnTo>
                        <a:pt x="35" y="47"/>
                      </a:lnTo>
                      <a:lnTo>
                        <a:pt x="36" y="46"/>
                      </a:lnTo>
                      <a:lnTo>
                        <a:pt x="37" y="46"/>
                      </a:lnTo>
                      <a:lnTo>
                        <a:pt x="37" y="46"/>
                      </a:lnTo>
                      <a:lnTo>
                        <a:pt x="38" y="46"/>
                      </a:lnTo>
                      <a:lnTo>
                        <a:pt x="39" y="45"/>
                      </a:lnTo>
                      <a:lnTo>
                        <a:pt x="40" y="45"/>
                      </a:lnTo>
                      <a:lnTo>
                        <a:pt x="41" y="44"/>
                      </a:lnTo>
                      <a:lnTo>
                        <a:pt x="42" y="44"/>
                      </a:lnTo>
                      <a:lnTo>
                        <a:pt x="42" y="43"/>
                      </a:lnTo>
                      <a:lnTo>
                        <a:pt x="42" y="43"/>
                      </a:lnTo>
                      <a:lnTo>
                        <a:pt x="42" y="42"/>
                      </a:lnTo>
                      <a:lnTo>
                        <a:pt x="42" y="41"/>
                      </a:lnTo>
                      <a:lnTo>
                        <a:pt x="42" y="40"/>
                      </a:lnTo>
                      <a:lnTo>
                        <a:pt x="42" y="39"/>
                      </a:lnTo>
                      <a:lnTo>
                        <a:pt x="42" y="37"/>
                      </a:lnTo>
                      <a:lnTo>
                        <a:pt x="42" y="36"/>
                      </a:lnTo>
                      <a:lnTo>
                        <a:pt x="42" y="35"/>
                      </a:lnTo>
                      <a:lnTo>
                        <a:pt x="42" y="34"/>
                      </a:lnTo>
                      <a:lnTo>
                        <a:pt x="41" y="33"/>
                      </a:lnTo>
                      <a:lnTo>
                        <a:pt x="41" y="32"/>
                      </a:lnTo>
                      <a:lnTo>
                        <a:pt x="41" y="31"/>
                      </a:lnTo>
                      <a:lnTo>
                        <a:pt x="41" y="31"/>
                      </a:lnTo>
                      <a:lnTo>
                        <a:pt x="40" y="30"/>
                      </a:lnTo>
                      <a:lnTo>
                        <a:pt x="40" y="30"/>
                      </a:lnTo>
                      <a:lnTo>
                        <a:pt x="40" y="29"/>
                      </a:lnTo>
                      <a:lnTo>
                        <a:pt x="41" y="22"/>
                      </a:lnTo>
                      <a:lnTo>
                        <a:pt x="41" y="22"/>
                      </a:lnTo>
                      <a:lnTo>
                        <a:pt x="41" y="21"/>
                      </a:lnTo>
                      <a:lnTo>
                        <a:pt x="41" y="21"/>
                      </a:lnTo>
                      <a:lnTo>
                        <a:pt x="40" y="20"/>
                      </a:lnTo>
                      <a:lnTo>
                        <a:pt x="40" y="19"/>
                      </a:lnTo>
                      <a:lnTo>
                        <a:pt x="40" y="19"/>
                      </a:lnTo>
                      <a:lnTo>
                        <a:pt x="40" y="18"/>
                      </a:lnTo>
                      <a:lnTo>
                        <a:pt x="39" y="17"/>
                      </a:lnTo>
                      <a:lnTo>
                        <a:pt x="39" y="16"/>
                      </a:lnTo>
                      <a:lnTo>
                        <a:pt x="39" y="16"/>
                      </a:lnTo>
                      <a:lnTo>
                        <a:pt x="39" y="15"/>
                      </a:lnTo>
                      <a:lnTo>
                        <a:pt x="38" y="15"/>
                      </a:lnTo>
                      <a:lnTo>
                        <a:pt x="38" y="14"/>
                      </a:lnTo>
                      <a:lnTo>
                        <a:pt x="38" y="13"/>
                      </a:lnTo>
                      <a:lnTo>
                        <a:pt x="37" y="12"/>
                      </a:lnTo>
                      <a:lnTo>
                        <a:pt x="37" y="11"/>
                      </a:lnTo>
                      <a:lnTo>
                        <a:pt x="37" y="11"/>
                      </a:lnTo>
                      <a:lnTo>
                        <a:pt x="36" y="10"/>
                      </a:lnTo>
                      <a:lnTo>
                        <a:pt x="36" y="9"/>
                      </a:lnTo>
                      <a:lnTo>
                        <a:pt x="36" y="8"/>
                      </a:lnTo>
                      <a:lnTo>
                        <a:pt x="36" y="8"/>
                      </a:lnTo>
                      <a:lnTo>
                        <a:pt x="35" y="7"/>
                      </a:lnTo>
                      <a:lnTo>
                        <a:pt x="35" y="6"/>
                      </a:lnTo>
                      <a:lnTo>
                        <a:pt x="35" y="6"/>
                      </a:lnTo>
                      <a:lnTo>
                        <a:pt x="35" y="5"/>
                      </a:lnTo>
                      <a:lnTo>
                        <a:pt x="35" y="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1" name="Freeform 145"/>
                <p:cNvSpPr>
                  <a:spLocks/>
                </p:cNvSpPr>
                <p:nvPr/>
              </p:nvSpPr>
              <p:spPr bwMode="auto">
                <a:xfrm>
                  <a:off x="3449" y="1138"/>
                  <a:ext cx="81" cy="137"/>
                </a:xfrm>
                <a:custGeom>
                  <a:avLst/>
                  <a:gdLst>
                    <a:gd name="T0" fmla="*/ 9 w 81"/>
                    <a:gd name="T1" fmla="*/ 10 h 137"/>
                    <a:gd name="T2" fmla="*/ 11 w 81"/>
                    <a:gd name="T3" fmla="*/ 22 h 137"/>
                    <a:gd name="T4" fmla="*/ 7 w 81"/>
                    <a:gd name="T5" fmla="*/ 32 h 137"/>
                    <a:gd name="T6" fmla="*/ 8 w 81"/>
                    <a:gd name="T7" fmla="*/ 44 h 137"/>
                    <a:gd name="T8" fmla="*/ 5 w 81"/>
                    <a:gd name="T9" fmla="*/ 57 h 137"/>
                    <a:gd name="T10" fmla="*/ 3 w 81"/>
                    <a:gd name="T11" fmla="*/ 67 h 137"/>
                    <a:gd name="T12" fmla="*/ 1 w 81"/>
                    <a:gd name="T13" fmla="*/ 83 h 137"/>
                    <a:gd name="T14" fmla="*/ 1 w 81"/>
                    <a:gd name="T15" fmla="*/ 97 h 137"/>
                    <a:gd name="T16" fmla="*/ 4 w 81"/>
                    <a:gd name="T17" fmla="*/ 113 h 137"/>
                    <a:gd name="T18" fmla="*/ 16 w 81"/>
                    <a:gd name="T19" fmla="*/ 123 h 137"/>
                    <a:gd name="T20" fmla="*/ 25 w 81"/>
                    <a:gd name="T21" fmla="*/ 130 h 137"/>
                    <a:gd name="T22" fmla="*/ 38 w 81"/>
                    <a:gd name="T23" fmla="*/ 134 h 137"/>
                    <a:gd name="T24" fmla="*/ 50 w 81"/>
                    <a:gd name="T25" fmla="*/ 136 h 137"/>
                    <a:gd name="T26" fmla="*/ 64 w 81"/>
                    <a:gd name="T27" fmla="*/ 133 h 137"/>
                    <a:gd name="T28" fmla="*/ 65 w 81"/>
                    <a:gd name="T29" fmla="*/ 116 h 137"/>
                    <a:gd name="T30" fmla="*/ 64 w 81"/>
                    <a:gd name="T31" fmla="*/ 103 h 137"/>
                    <a:gd name="T32" fmla="*/ 65 w 81"/>
                    <a:gd name="T33" fmla="*/ 91 h 137"/>
                    <a:gd name="T34" fmla="*/ 71 w 81"/>
                    <a:gd name="T35" fmla="*/ 84 h 137"/>
                    <a:gd name="T36" fmla="*/ 79 w 81"/>
                    <a:gd name="T37" fmla="*/ 78 h 137"/>
                    <a:gd name="T38" fmla="*/ 66 w 81"/>
                    <a:gd name="T39" fmla="*/ 80 h 137"/>
                    <a:gd name="T40" fmla="*/ 59 w 81"/>
                    <a:gd name="T41" fmla="*/ 90 h 137"/>
                    <a:gd name="T42" fmla="*/ 58 w 81"/>
                    <a:gd name="T43" fmla="*/ 102 h 137"/>
                    <a:gd name="T44" fmla="*/ 59 w 81"/>
                    <a:gd name="T45" fmla="*/ 113 h 137"/>
                    <a:gd name="T46" fmla="*/ 63 w 81"/>
                    <a:gd name="T47" fmla="*/ 125 h 137"/>
                    <a:gd name="T48" fmla="*/ 55 w 81"/>
                    <a:gd name="T49" fmla="*/ 132 h 137"/>
                    <a:gd name="T50" fmla="*/ 48 w 81"/>
                    <a:gd name="T51" fmla="*/ 120 h 137"/>
                    <a:gd name="T52" fmla="*/ 47 w 81"/>
                    <a:gd name="T53" fmla="*/ 108 h 137"/>
                    <a:gd name="T54" fmla="*/ 46 w 81"/>
                    <a:gd name="T55" fmla="*/ 97 h 137"/>
                    <a:gd name="T56" fmla="*/ 42 w 81"/>
                    <a:gd name="T57" fmla="*/ 108 h 137"/>
                    <a:gd name="T58" fmla="*/ 43 w 81"/>
                    <a:gd name="T59" fmla="*/ 119 h 137"/>
                    <a:gd name="T60" fmla="*/ 40 w 81"/>
                    <a:gd name="T61" fmla="*/ 129 h 137"/>
                    <a:gd name="T62" fmla="*/ 33 w 81"/>
                    <a:gd name="T63" fmla="*/ 116 h 137"/>
                    <a:gd name="T64" fmla="*/ 32 w 81"/>
                    <a:gd name="T65" fmla="*/ 106 h 137"/>
                    <a:gd name="T66" fmla="*/ 26 w 81"/>
                    <a:gd name="T67" fmla="*/ 94 h 137"/>
                    <a:gd name="T68" fmla="*/ 27 w 81"/>
                    <a:gd name="T69" fmla="*/ 105 h 137"/>
                    <a:gd name="T70" fmla="*/ 28 w 81"/>
                    <a:gd name="T71" fmla="*/ 118 h 137"/>
                    <a:gd name="T72" fmla="*/ 24 w 81"/>
                    <a:gd name="T73" fmla="*/ 124 h 137"/>
                    <a:gd name="T74" fmla="*/ 20 w 81"/>
                    <a:gd name="T75" fmla="*/ 110 h 137"/>
                    <a:gd name="T76" fmla="*/ 19 w 81"/>
                    <a:gd name="T77" fmla="*/ 97 h 137"/>
                    <a:gd name="T78" fmla="*/ 14 w 81"/>
                    <a:gd name="T79" fmla="*/ 107 h 137"/>
                    <a:gd name="T80" fmla="*/ 15 w 81"/>
                    <a:gd name="T81" fmla="*/ 118 h 137"/>
                    <a:gd name="T82" fmla="*/ 8 w 81"/>
                    <a:gd name="T83" fmla="*/ 108 h 137"/>
                    <a:gd name="T84" fmla="*/ 6 w 81"/>
                    <a:gd name="T85" fmla="*/ 97 h 137"/>
                    <a:gd name="T86" fmla="*/ 6 w 81"/>
                    <a:gd name="T87" fmla="*/ 84 h 137"/>
                    <a:gd name="T88" fmla="*/ 8 w 81"/>
                    <a:gd name="T89" fmla="*/ 71 h 137"/>
                    <a:gd name="T90" fmla="*/ 11 w 81"/>
                    <a:gd name="T91" fmla="*/ 56 h 137"/>
                    <a:gd name="T92" fmla="*/ 14 w 81"/>
                    <a:gd name="T93" fmla="*/ 44 h 137"/>
                    <a:gd name="T94" fmla="*/ 20 w 81"/>
                    <a:gd name="T95" fmla="*/ 28 h 137"/>
                    <a:gd name="T96" fmla="*/ 30 w 81"/>
                    <a:gd name="T97" fmla="*/ 28 h 137"/>
                    <a:gd name="T98" fmla="*/ 43 w 81"/>
                    <a:gd name="T99" fmla="*/ 29 h 137"/>
                    <a:gd name="T100" fmla="*/ 55 w 81"/>
                    <a:gd name="T101" fmla="*/ 29 h 137"/>
                    <a:gd name="T102" fmla="*/ 46 w 81"/>
                    <a:gd name="T103" fmla="*/ 24 h 137"/>
                    <a:gd name="T104" fmla="*/ 33 w 81"/>
                    <a:gd name="T105" fmla="*/ 24 h 137"/>
                    <a:gd name="T106" fmla="*/ 22 w 81"/>
                    <a:gd name="T107" fmla="*/ 23 h 137"/>
                    <a:gd name="T108" fmla="*/ 19 w 81"/>
                    <a:gd name="T109" fmla="*/ 18 h 137"/>
                    <a:gd name="T110" fmla="*/ 32 w 81"/>
                    <a:gd name="T111" fmla="*/ 15 h 137"/>
                    <a:gd name="T112" fmla="*/ 47 w 81"/>
                    <a:gd name="T113" fmla="*/ 14 h 137"/>
                    <a:gd name="T114" fmla="*/ 46 w 81"/>
                    <a:gd name="T115" fmla="*/ 9 h 137"/>
                    <a:gd name="T116" fmla="*/ 34 w 81"/>
                    <a:gd name="T117" fmla="*/ 10 h 137"/>
                    <a:gd name="T118" fmla="*/ 22 w 81"/>
                    <a:gd name="T119" fmla="*/ 12 h 137"/>
                    <a:gd name="T120" fmla="*/ 16 w 81"/>
                    <a:gd name="T121"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 h="137">
                      <a:moveTo>
                        <a:pt x="15" y="0"/>
                      </a:moveTo>
                      <a:lnTo>
                        <a:pt x="15" y="0"/>
                      </a:lnTo>
                      <a:lnTo>
                        <a:pt x="14" y="0"/>
                      </a:lnTo>
                      <a:lnTo>
                        <a:pt x="14" y="1"/>
                      </a:lnTo>
                      <a:lnTo>
                        <a:pt x="13" y="1"/>
                      </a:lnTo>
                      <a:lnTo>
                        <a:pt x="12" y="2"/>
                      </a:lnTo>
                      <a:lnTo>
                        <a:pt x="12" y="2"/>
                      </a:lnTo>
                      <a:lnTo>
                        <a:pt x="11" y="3"/>
                      </a:lnTo>
                      <a:lnTo>
                        <a:pt x="11" y="4"/>
                      </a:lnTo>
                      <a:lnTo>
                        <a:pt x="10" y="5"/>
                      </a:lnTo>
                      <a:lnTo>
                        <a:pt x="10" y="6"/>
                      </a:lnTo>
                      <a:lnTo>
                        <a:pt x="9" y="7"/>
                      </a:lnTo>
                      <a:lnTo>
                        <a:pt x="9" y="8"/>
                      </a:lnTo>
                      <a:lnTo>
                        <a:pt x="9" y="8"/>
                      </a:lnTo>
                      <a:lnTo>
                        <a:pt x="9" y="9"/>
                      </a:lnTo>
                      <a:lnTo>
                        <a:pt x="9" y="10"/>
                      </a:lnTo>
                      <a:lnTo>
                        <a:pt x="9" y="10"/>
                      </a:lnTo>
                      <a:lnTo>
                        <a:pt x="9" y="11"/>
                      </a:lnTo>
                      <a:lnTo>
                        <a:pt x="9" y="11"/>
                      </a:lnTo>
                      <a:lnTo>
                        <a:pt x="10" y="12"/>
                      </a:lnTo>
                      <a:lnTo>
                        <a:pt x="10" y="13"/>
                      </a:lnTo>
                      <a:lnTo>
                        <a:pt x="10" y="14"/>
                      </a:lnTo>
                      <a:lnTo>
                        <a:pt x="11" y="15"/>
                      </a:lnTo>
                      <a:lnTo>
                        <a:pt x="11" y="16"/>
                      </a:lnTo>
                      <a:lnTo>
                        <a:pt x="12" y="17"/>
                      </a:lnTo>
                      <a:lnTo>
                        <a:pt x="11" y="17"/>
                      </a:lnTo>
                      <a:lnTo>
                        <a:pt x="11" y="18"/>
                      </a:lnTo>
                      <a:lnTo>
                        <a:pt x="11" y="18"/>
                      </a:lnTo>
                      <a:lnTo>
                        <a:pt x="11" y="19"/>
                      </a:lnTo>
                      <a:lnTo>
                        <a:pt x="11" y="20"/>
                      </a:lnTo>
                      <a:lnTo>
                        <a:pt x="11" y="21"/>
                      </a:lnTo>
                      <a:lnTo>
                        <a:pt x="11" y="22"/>
                      </a:lnTo>
                      <a:lnTo>
                        <a:pt x="11" y="23"/>
                      </a:lnTo>
                      <a:lnTo>
                        <a:pt x="11" y="24"/>
                      </a:lnTo>
                      <a:lnTo>
                        <a:pt x="12" y="24"/>
                      </a:lnTo>
                      <a:lnTo>
                        <a:pt x="12" y="25"/>
                      </a:lnTo>
                      <a:lnTo>
                        <a:pt x="12" y="25"/>
                      </a:lnTo>
                      <a:lnTo>
                        <a:pt x="13" y="26"/>
                      </a:lnTo>
                      <a:lnTo>
                        <a:pt x="13" y="26"/>
                      </a:lnTo>
                      <a:lnTo>
                        <a:pt x="13" y="26"/>
                      </a:lnTo>
                      <a:lnTo>
                        <a:pt x="12" y="27"/>
                      </a:lnTo>
                      <a:lnTo>
                        <a:pt x="11" y="27"/>
                      </a:lnTo>
                      <a:lnTo>
                        <a:pt x="10" y="29"/>
                      </a:lnTo>
                      <a:lnTo>
                        <a:pt x="10" y="29"/>
                      </a:lnTo>
                      <a:lnTo>
                        <a:pt x="9" y="30"/>
                      </a:lnTo>
                      <a:lnTo>
                        <a:pt x="8" y="30"/>
                      </a:lnTo>
                      <a:lnTo>
                        <a:pt x="8" y="31"/>
                      </a:lnTo>
                      <a:lnTo>
                        <a:pt x="7" y="32"/>
                      </a:lnTo>
                      <a:lnTo>
                        <a:pt x="7" y="33"/>
                      </a:lnTo>
                      <a:lnTo>
                        <a:pt x="7" y="34"/>
                      </a:lnTo>
                      <a:lnTo>
                        <a:pt x="7" y="35"/>
                      </a:lnTo>
                      <a:lnTo>
                        <a:pt x="7" y="36"/>
                      </a:lnTo>
                      <a:lnTo>
                        <a:pt x="7" y="36"/>
                      </a:lnTo>
                      <a:lnTo>
                        <a:pt x="7" y="37"/>
                      </a:lnTo>
                      <a:lnTo>
                        <a:pt x="7" y="38"/>
                      </a:lnTo>
                      <a:lnTo>
                        <a:pt x="7" y="39"/>
                      </a:lnTo>
                      <a:lnTo>
                        <a:pt x="7" y="40"/>
                      </a:lnTo>
                      <a:lnTo>
                        <a:pt x="8" y="41"/>
                      </a:lnTo>
                      <a:lnTo>
                        <a:pt x="8" y="41"/>
                      </a:lnTo>
                      <a:lnTo>
                        <a:pt x="8" y="42"/>
                      </a:lnTo>
                      <a:lnTo>
                        <a:pt x="8" y="43"/>
                      </a:lnTo>
                      <a:lnTo>
                        <a:pt x="8" y="44"/>
                      </a:lnTo>
                      <a:lnTo>
                        <a:pt x="8" y="44"/>
                      </a:lnTo>
                      <a:lnTo>
                        <a:pt x="8" y="44"/>
                      </a:lnTo>
                      <a:lnTo>
                        <a:pt x="8" y="45"/>
                      </a:lnTo>
                      <a:lnTo>
                        <a:pt x="8" y="45"/>
                      </a:lnTo>
                      <a:lnTo>
                        <a:pt x="8" y="46"/>
                      </a:lnTo>
                      <a:lnTo>
                        <a:pt x="8" y="46"/>
                      </a:lnTo>
                      <a:lnTo>
                        <a:pt x="8" y="47"/>
                      </a:lnTo>
                      <a:lnTo>
                        <a:pt x="7" y="48"/>
                      </a:lnTo>
                      <a:lnTo>
                        <a:pt x="7" y="49"/>
                      </a:lnTo>
                      <a:lnTo>
                        <a:pt x="7" y="50"/>
                      </a:lnTo>
                      <a:lnTo>
                        <a:pt x="7" y="51"/>
                      </a:lnTo>
                      <a:lnTo>
                        <a:pt x="6" y="52"/>
                      </a:lnTo>
                      <a:lnTo>
                        <a:pt x="6" y="53"/>
                      </a:lnTo>
                      <a:lnTo>
                        <a:pt x="6" y="54"/>
                      </a:lnTo>
                      <a:lnTo>
                        <a:pt x="6" y="54"/>
                      </a:lnTo>
                      <a:lnTo>
                        <a:pt x="6" y="55"/>
                      </a:lnTo>
                      <a:lnTo>
                        <a:pt x="6" y="55"/>
                      </a:lnTo>
                      <a:lnTo>
                        <a:pt x="5" y="57"/>
                      </a:lnTo>
                      <a:lnTo>
                        <a:pt x="5" y="58"/>
                      </a:lnTo>
                      <a:lnTo>
                        <a:pt x="5" y="59"/>
                      </a:lnTo>
                      <a:lnTo>
                        <a:pt x="5" y="59"/>
                      </a:lnTo>
                      <a:lnTo>
                        <a:pt x="4" y="60"/>
                      </a:lnTo>
                      <a:lnTo>
                        <a:pt x="4" y="60"/>
                      </a:lnTo>
                      <a:lnTo>
                        <a:pt x="4" y="61"/>
                      </a:lnTo>
                      <a:lnTo>
                        <a:pt x="4" y="62"/>
                      </a:lnTo>
                      <a:lnTo>
                        <a:pt x="4" y="62"/>
                      </a:lnTo>
                      <a:lnTo>
                        <a:pt x="4" y="63"/>
                      </a:lnTo>
                      <a:lnTo>
                        <a:pt x="3" y="64"/>
                      </a:lnTo>
                      <a:lnTo>
                        <a:pt x="3" y="64"/>
                      </a:lnTo>
                      <a:lnTo>
                        <a:pt x="3" y="65"/>
                      </a:lnTo>
                      <a:lnTo>
                        <a:pt x="3" y="66"/>
                      </a:lnTo>
                      <a:lnTo>
                        <a:pt x="3" y="66"/>
                      </a:lnTo>
                      <a:lnTo>
                        <a:pt x="3" y="67"/>
                      </a:lnTo>
                      <a:lnTo>
                        <a:pt x="3" y="67"/>
                      </a:lnTo>
                      <a:lnTo>
                        <a:pt x="3" y="68"/>
                      </a:lnTo>
                      <a:lnTo>
                        <a:pt x="2" y="69"/>
                      </a:lnTo>
                      <a:lnTo>
                        <a:pt x="2" y="69"/>
                      </a:lnTo>
                      <a:lnTo>
                        <a:pt x="2" y="70"/>
                      </a:lnTo>
                      <a:lnTo>
                        <a:pt x="2" y="71"/>
                      </a:lnTo>
                      <a:lnTo>
                        <a:pt x="2" y="72"/>
                      </a:lnTo>
                      <a:lnTo>
                        <a:pt x="2" y="73"/>
                      </a:lnTo>
                      <a:lnTo>
                        <a:pt x="2" y="74"/>
                      </a:lnTo>
                      <a:lnTo>
                        <a:pt x="2" y="75"/>
                      </a:lnTo>
                      <a:lnTo>
                        <a:pt x="2" y="76"/>
                      </a:lnTo>
                      <a:lnTo>
                        <a:pt x="1" y="77"/>
                      </a:lnTo>
                      <a:lnTo>
                        <a:pt x="1" y="78"/>
                      </a:lnTo>
                      <a:lnTo>
                        <a:pt x="1" y="79"/>
                      </a:lnTo>
                      <a:lnTo>
                        <a:pt x="1" y="80"/>
                      </a:lnTo>
                      <a:lnTo>
                        <a:pt x="1" y="82"/>
                      </a:lnTo>
                      <a:lnTo>
                        <a:pt x="1" y="83"/>
                      </a:lnTo>
                      <a:lnTo>
                        <a:pt x="1" y="84"/>
                      </a:lnTo>
                      <a:lnTo>
                        <a:pt x="1" y="85"/>
                      </a:lnTo>
                      <a:lnTo>
                        <a:pt x="0" y="86"/>
                      </a:lnTo>
                      <a:lnTo>
                        <a:pt x="0" y="87"/>
                      </a:lnTo>
                      <a:lnTo>
                        <a:pt x="0" y="89"/>
                      </a:lnTo>
                      <a:lnTo>
                        <a:pt x="0" y="89"/>
                      </a:lnTo>
                      <a:lnTo>
                        <a:pt x="0" y="90"/>
                      </a:lnTo>
                      <a:lnTo>
                        <a:pt x="0" y="90"/>
                      </a:lnTo>
                      <a:lnTo>
                        <a:pt x="0" y="91"/>
                      </a:lnTo>
                      <a:lnTo>
                        <a:pt x="0" y="92"/>
                      </a:lnTo>
                      <a:lnTo>
                        <a:pt x="0" y="92"/>
                      </a:lnTo>
                      <a:lnTo>
                        <a:pt x="0" y="93"/>
                      </a:lnTo>
                      <a:lnTo>
                        <a:pt x="0" y="94"/>
                      </a:lnTo>
                      <a:lnTo>
                        <a:pt x="0" y="95"/>
                      </a:lnTo>
                      <a:lnTo>
                        <a:pt x="0" y="96"/>
                      </a:lnTo>
                      <a:lnTo>
                        <a:pt x="1" y="97"/>
                      </a:lnTo>
                      <a:lnTo>
                        <a:pt x="1" y="98"/>
                      </a:lnTo>
                      <a:lnTo>
                        <a:pt x="1" y="99"/>
                      </a:lnTo>
                      <a:lnTo>
                        <a:pt x="1" y="101"/>
                      </a:lnTo>
                      <a:lnTo>
                        <a:pt x="1" y="102"/>
                      </a:lnTo>
                      <a:lnTo>
                        <a:pt x="1" y="103"/>
                      </a:lnTo>
                      <a:lnTo>
                        <a:pt x="2" y="104"/>
                      </a:lnTo>
                      <a:lnTo>
                        <a:pt x="2" y="105"/>
                      </a:lnTo>
                      <a:lnTo>
                        <a:pt x="2" y="106"/>
                      </a:lnTo>
                      <a:lnTo>
                        <a:pt x="2" y="107"/>
                      </a:lnTo>
                      <a:lnTo>
                        <a:pt x="3" y="108"/>
                      </a:lnTo>
                      <a:lnTo>
                        <a:pt x="3" y="109"/>
                      </a:lnTo>
                      <a:lnTo>
                        <a:pt x="3" y="110"/>
                      </a:lnTo>
                      <a:lnTo>
                        <a:pt x="4" y="111"/>
                      </a:lnTo>
                      <a:lnTo>
                        <a:pt x="4" y="112"/>
                      </a:lnTo>
                      <a:lnTo>
                        <a:pt x="4" y="112"/>
                      </a:lnTo>
                      <a:lnTo>
                        <a:pt x="4" y="113"/>
                      </a:lnTo>
                      <a:lnTo>
                        <a:pt x="4" y="114"/>
                      </a:lnTo>
                      <a:lnTo>
                        <a:pt x="5" y="115"/>
                      </a:lnTo>
                      <a:lnTo>
                        <a:pt x="5" y="116"/>
                      </a:lnTo>
                      <a:lnTo>
                        <a:pt x="6" y="117"/>
                      </a:lnTo>
                      <a:lnTo>
                        <a:pt x="6" y="118"/>
                      </a:lnTo>
                      <a:lnTo>
                        <a:pt x="7" y="119"/>
                      </a:lnTo>
                      <a:lnTo>
                        <a:pt x="8" y="119"/>
                      </a:lnTo>
                      <a:lnTo>
                        <a:pt x="8" y="120"/>
                      </a:lnTo>
                      <a:lnTo>
                        <a:pt x="9" y="120"/>
                      </a:lnTo>
                      <a:lnTo>
                        <a:pt x="10" y="121"/>
                      </a:lnTo>
                      <a:lnTo>
                        <a:pt x="11" y="121"/>
                      </a:lnTo>
                      <a:lnTo>
                        <a:pt x="12" y="122"/>
                      </a:lnTo>
                      <a:lnTo>
                        <a:pt x="12" y="122"/>
                      </a:lnTo>
                      <a:lnTo>
                        <a:pt x="14" y="123"/>
                      </a:lnTo>
                      <a:lnTo>
                        <a:pt x="15" y="123"/>
                      </a:lnTo>
                      <a:lnTo>
                        <a:pt x="16" y="123"/>
                      </a:lnTo>
                      <a:lnTo>
                        <a:pt x="16" y="124"/>
                      </a:lnTo>
                      <a:lnTo>
                        <a:pt x="17" y="124"/>
                      </a:lnTo>
                      <a:lnTo>
                        <a:pt x="17" y="124"/>
                      </a:lnTo>
                      <a:lnTo>
                        <a:pt x="18" y="124"/>
                      </a:lnTo>
                      <a:lnTo>
                        <a:pt x="18" y="125"/>
                      </a:lnTo>
                      <a:lnTo>
                        <a:pt x="19" y="125"/>
                      </a:lnTo>
                      <a:lnTo>
                        <a:pt x="19" y="126"/>
                      </a:lnTo>
                      <a:lnTo>
                        <a:pt x="20" y="127"/>
                      </a:lnTo>
                      <a:lnTo>
                        <a:pt x="20" y="128"/>
                      </a:lnTo>
                      <a:lnTo>
                        <a:pt x="21" y="129"/>
                      </a:lnTo>
                      <a:lnTo>
                        <a:pt x="21" y="129"/>
                      </a:lnTo>
                      <a:lnTo>
                        <a:pt x="22" y="130"/>
                      </a:lnTo>
                      <a:lnTo>
                        <a:pt x="23" y="130"/>
                      </a:lnTo>
                      <a:lnTo>
                        <a:pt x="24" y="130"/>
                      </a:lnTo>
                      <a:lnTo>
                        <a:pt x="24" y="130"/>
                      </a:lnTo>
                      <a:lnTo>
                        <a:pt x="25" y="130"/>
                      </a:lnTo>
                      <a:lnTo>
                        <a:pt x="26" y="130"/>
                      </a:lnTo>
                      <a:lnTo>
                        <a:pt x="26" y="131"/>
                      </a:lnTo>
                      <a:lnTo>
                        <a:pt x="27" y="131"/>
                      </a:lnTo>
                      <a:lnTo>
                        <a:pt x="28" y="131"/>
                      </a:lnTo>
                      <a:lnTo>
                        <a:pt x="29" y="130"/>
                      </a:lnTo>
                      <a:lnTo>
                        <a:pt x="30" y="130"/>
                      </a:lnTo>
                      <a:lnTo>
                        <a:pt x="31" y="130"/>
                      </a:lnTo>
                      <a:lnTo>
                        <a:pt x="32" y="130"/>
                      </a:lnTo>
                      <a:lnTo>
                        <a:pt x="32" y="130"/>
                      </a:lnTo>
                      <a:lnTo>
                        <a:pt x="33" y="131"/>
                      </a:lnTo>
                      <a:lnTo>
                        <a:pt x="33" y="131"/>
                      </a:lnTo>
                      <a:lnTo>
                        <a:pt x="34" y="132"/>
                      </a:lnTo>
                      <a:lnTo>
                        <a:pt x="35" y="133"/>
                      </a:lnTo>
                      <a:lnTo>
                        <a:pt x="36" y="133"/>
                      </a:lnTo>
                      <a:lnTo>
                        <a:pt x="37" y="134"/>
                      </a:lnTo>
                      <a:lnTo>
                        <a:pt x="38" y="134"/>
                      </a:lnTo>
                      <a:lnTo>
                        <a:pt x="38" y="134"/>
                      </a:lnTo>
                      <a:lnTo>
                        <a:pt x="39" y="135"/>
                      </a:lnTo>
                      <a:lnTo>
                        <a:pt x="40" y="135"/>
                      </a:lnTo>
                      <a:lnTo>
                        <a:pt x="41" y="135"/>
                      </a:lnTo>
                      <a:lnTo>
                        <a:pt x="41" y="135"/>
                      </a:lnTo>
                      <a:lnTo>
                        <a:pt x="42" y="135"/>
                      </a:lnTo>
                      <a:lnTo>
                        <a:pt x="43" y="135"/>
                      </a:lnTo>
                      <a:lnTo>
                        <a:pt x="44" y="135"/>
                      </a:lnTo>
                      <a:lnTo>
                        <a:pt x="45" y="134"/>
                      </a:lnTo>
                      <a:lnTo>
                        <a:pt x="46" y="134"/>
                      </a:lnTo>
                      <a:lnTo>
                        <a:pt x="47" y="134"/>
                      </a:lnTo>
                      <a:lnTo>
                        <a:pt x="48" y="134"/>
                      </a:lnTo>
                      <a:lnTo>
                        <a:pt x="48" y="134"/>
                      </a:lnTo>
                      <a:lnTo>
                        <a:pt x="48" y="134"/>
                      </a:lnTo>
                      <a:lnTo>
                        <a:pt x="49" y="135"/>
                      </a:lnTo>
                      <a:lnTo>
                        <a:pt x="50" y="136"/>
                      </a:lnTo>
                      <a:lnTo>
                        <a:pt x="51" y="136"/>
                      </a:lnTo>
                      <a:lnTo>
                        <a:pt x="51" y="136"/>
                      </a:lnTo>
                      <a:lnTo>
                        <a:pt x="52" y="137"/>
                      </a:lnTo>
                      <a:lnTo>
                        <a:pt x="53" y="137"/>
                      </a:lnTo>
                      <a:lnTo>
                        <a:pt x="54" y="137"/>
                      </a:lnTo>
                      <a:lnTo>
                        <a:pt x="55" y="137"/>
                      </a:lnTo>
                      <a:lnTo>
                        <a:pt x="55" y="137"/>
                      </a:lnTo>
                      <a:lnTo>
                        <a:pt x="56" y="137"/>
                      </a:lnTo>
                      <a:lnTo>
                        <a:pt x="57" y="137"/>
                      </a:lnTo>
                      <a:lnTo>
                        <a:pt x="58" y="137"/>
                      </a:lnTo>
                      <a:lnTo>
                        <a:pt x="59" y="136"/>
                      </a:lnTo>
                      <a:lnTo>
                        <a:pt x="60" y="136"/>
                      </a:lnTo>
                      <a:lnTo>
                        <a:pt x="61" y="136"/>
                      </a:lnTo>
                      <a:lnTo>
                        <a:pt x="62" y="135"/>
                      </a:lnTo>
                      <a:lnTo>
                        <a:pt x="63" y="134"/>
                      </a:lnTo>
                      <a:lnTo>
                        <a:pt x="64" y="133"/>
                      </a:lnTo>
                      <a:lnTo>
                        <a:pt x="65" y="132"/>
                      </a:lnTo>
                      <a:lnTo>
                        <a:pt x="66" y="132"/>
                      </a:lnTo>
                      <a:lnTo>
                        <a:pt x="66" y="131"/>
                      </a:lnTo>
                      <a:lnTo>
                        <a:pt x="67" y="130"/>
                      </a:lnTo>
                      <a:lnTo>
                        <a:pt x="68" y="130"/>
                      </a:lnTo>
                      <a:lnTo>
                        <a:pt x="68" y="129"/>
                      </a:lnTo>
                      <a:lnTo>
                        <a:pt x="69" y="128"/>
                      </a:lnTo>
                      <a:lnTo>
                        <a:pt x="70" y="127"/>
                      </a:lnTo>
                      <a:lnTo>
                        <a:pt x="70" y="127"/>
                      </a:lnTo>
                      <a:lnTo>
                        <a:pt x="64" y="120"/>
                      </a:lnTo>
                      <a:lnTo>
                        <a:pt x="64" y="119"/>
                      </a:lnTo>
                      <a:lnTo>
                        <a:pt x="64" y="119"/>
                      </a:lnTo>
                      <a:lnTo>
                        <a:pt x="64" y="118"/>
                      </a:lnTo>
                      <a:lnTo>
                        <a:pt x="65" y="117"/>
                      </a:lnTo>
                      <a:lnTo>
                        <a:pt x="65" y="116"/>
                      </a:lnTo>
                      <a:lnTo>
                        <a:pt x="65" y="116"/>
                      </a:lnTo>
                      <a:lnTo>
                        <a:pt x="65" y="115"/>
                      </a:lnTo>
                      <a:lnTo>
                        <a:pt x="65" y="113"/>
                      </a:lnTo>
                      <a:lnTo>
                        <a:pt x="65" y="113"/>
                      </a:lnTo>
                      <a:lnTo>
                        <a:pt x="65" y="112"/>
                      </a:lnTo>
                      <a:lnTo>
                        <a:pt x="65" y="112"/>
                      </a:lnTo>
                      <a:lnTo>
                        <a:pt x="65" y="111"/>
                      </a:lnTo>
                      <a:lnTo>
                        <a:pt x="65" y="110"/>
                      </a:lnTo>
                      <a:lnTo>
                        <a:pt x="65" y="110"/>
                      </a:lnTo>
                      <a:lnTo>
                        <a:pt x="65" y="109"/>
                      </a:lnTo>
                      <a:lnTo>
                        <a:pt x="65" y="108"/>
                      </a:lnTo>
                      <a:lnTo>
                        <a:pt x="65" y="107"/>
                      </a:lnTo>
                      <a:lnTo>
                        <a:pt x="64" y="107"/>
                      </a:lnTo>
                      <a:lnTo>
                        <a:pt x="64" y="106"/>
                      </a:lnTo>
                      <a:lnTo>
                        <a:pt x="64" y="105"/>
                      </a:lnTo>
                      <a:lnTo>
                        <a:pt x="64" y="104"/>
                      </a:lnTo>
                      <a:lnTo>
                        <a:pt x="64" y="103"/>
                      </a:lnTo>
                      <a:lnTo>
                        <a:pt x="64" y="102"/>
                      </a:lnTo>
                      <a:lnTo>
                        <a:pt x="64" y="102"/>
                      </a:lnTo>
                      <a:lnTo>
                        <a:pt x="64" y="101"/>
                      </a:lnTo>
                      <a:lnTo>
                        <a:pt x="64" y="100"/>
                      </a:lnTo>
                      <a:lnTo>
                        <a:pt x="64" y="99"/>
                      </a:lnTo>
                      <a:lnTo>
                        <a:pt x="64" y="98"/>
                      </a:lnTo>
                      <a:lnTo>
                        <a:pt x="64" y="98"/>
                      </a:lnTo>
                      <a:lnTo>
                        <a:pt x="64" y="97"/>
                      </a:lnTo>
                      <a:lnTo>
                        <a:pt x="64" y="96"/>
                      </a:lnTo>
                      <a:lnTo>
                        <a:pt x="64" y="95"/>
                      </a:lnTo>
                      <a:lnTo>
                        <a:pt x="64" y="94"/>
                      </a:lnTo>
                      <a:lnTo>
                        <a:pt x="64" y="94"/>
                      </a:lnTo>
                      <a:lnTo>
                        <a:pt x="64" y="93"/>
                      </a:lnTo>
                      <a:lnTo>
                        <a:pt x="65" y="92"/>
                      </a:lnTo>
                      <a:lnTo>
                        <a:pt x="65" y="92"/>
                      </a:lnTo>
                      <a:lnTo>
                        <a:pt x="65" y="91"/>
                      </a:lnTo>
                      <a:lnTo>
                        <a:pt x="65" y="90"/>
                      </a:lnTo>
                      <a:lnTo>
                        <a:pt x="65" y="90"/>
                      </a:lnTo>
                      <a:lnTo>
                        <a:pt x="65" y="89"/>
                      </a:lnTo>
                      <a:lnTo>
                        <a:pt x="65" y="88"/>
                      </a:lnTo>
                      <a:lnTo>
                        <a:pt x="65" y="87"/>
                      </a:lnTo>
                      <a:lnTo>
                        <a:pt x="65" y="87"/>
                      </a:lnTo>
                      <a:lnTo>
                        <a:pt x="66" y="87"/>
                      </a:lnTo>
                      <a:lnTo>
                        <a:pt x="66" y="86"/>
                      </a:lnTo>
                      <a:lnTo>
                        <a:pt x="67" y="86"/>
                      </a:lnTo>
                      <a:lnTo>
                        <a:pt x="67" y="86"/>
                      </a:lnTo>
                      <a:lnTo>
                        <a:pt x="67" y="85"/>
                      </a:lnTo>
                      <a:lnTo>
                        <a:pt x="68" y="85"/>
                      </a:lnTo>
                      <a:lnTo>
                        <a:pt x="69" y="85"/>
                      </a:lnTo>
                      <a:lnTo>
                        <a:pt x="70" y="84"/>
                      </a:lnTo>
                      <a:lnTo>
                        <a:pt x="71" y="84"/>
                      </a:lnTo>
                      <a:lnTo>
                        <a:pt x="71" y="84"/>
                      </a:lnTo>
                      <a:lnTo>
                        <a:pt x="72" y="84"/>
                      </a:lnTo>
                      <a:lnTo>
                        <a:pt x="73" y="83"/>
                      </a:lnTo>
                      <a:lnTo>
                        <a:pt x="73" y="83"/>
                      </a:lnTo>
                      <a:lnTo>
                        <a:pt x="74" y="83"/>
                      </a:lnTo>
                      <a:lnTo>
                        <a:pt x="74" y="83"/>
                      </a:lnTo>
                      <a:lnTo>
                        <a:pt x="75" y="83"/>
                      </a:lnTo>
                      <a:lnTo>
                        <a:pt x="76" y="83"/>
                      </a:lnTo>
                      <a:lnTo>
                        <a:pt x="77" y="83"/>
                      </a:lnTo>
                      <a:lnTo>
                        <a:pt x="78" y="83"/>
                      </a:lnTo>
                      <a:lnTo>
                        <a:pt x="78" y="83"/>
                      </a:lnTo>
                      <a:lnTo>
                        <a:pt x="79" y="83"/>
                      </a:lnTo>
                      <a:lnTo>
                        <a:pt x="81" y="77"/>
                      </a:lnTo>
                      <a:lnTo>
                        <a:pt x="81" y="77"/>
                      </a:lnTo>
                      <a:lnTo>
                        <a:pt x="81" y="77"/>
                      </a:lnTo>
                      <a:lnTo>
                        <a:pt x="80" y="78"/>
                      </a:lnTo>
                      <a:lnTo>
                        <a:pt x="79" y="78"/>
                      </a:lnTo>
                      <a:lnTo>
                        <a:pt x="78" y="78"/>
                      </a:lnTo>
                      <a:lnTo>
                        <a:pt x="77" y="78"/>
                      </a:lnTo>
                      <a:lnTo>
                        <a:pt x="76" y="78"/>
                      </a:lnTo>
                      <a:lnTo>
                        <a:pt x="76" y="78"/>
                      </a:lnTo>
                      <a:lnTo>
                        <a:pt x="75" y="78"/>
                      </a:lnTo>
                      <a:lnTo>
                        <a:pt x="74" y="78"/>
                      </a:lnTo>
                      <a:lnTo>
                        <a:pt x="73" y="78"/>
                      </a:lnTo>
                      <a:lnTo>
                        <a:pt x="72" y="79"/>
                      </a:lnTo>
                      <a:lnTo>
                        <a:pt x="72" y="79"/>
                      </a:lnTo>
                      <a:lnTo>
                        <a:pt x="70" y="79"/>
                      </a:lnTo>
                      <a:lnTo>
                        <a:pt x="70" y="79"/>
                      </a:lnTo>
                      <a:lnTo>
                        <a:pt x="69" y="79"/>
                      </a:lnTo>
                      <a:lnTo>
                        <a:pt x="68" y="80"/>
                      </a:lnTo>
                      <a:lnTo>
                        <a:pt x="67" y="80"/>
                      </a:lnTo>
                      <a:lnTo>
                        <a:pt x="66" y="80"/>
                      </a:lnTo>
                      <a:lnTo>
                        <a:pt x="66" y="80"/>
                      </a:lnTo>
                      <a:lnTo>
                        <a:pt x="65" y="80"/>
                      </a:lnTo>
                      <a:lnTo>
                        <a:pt x="64" y="81"/>
                      </a:lnTo>
                      <a:lnTo>
                        <a:pt x="64" y="81"/>
                      </a:lnTo>
                      <a:lnTo>
                        <a:pt x="63" y="81"/>
                      </a:lnTo>
                      <a:lnTo>
                        <a:pt x="62" y="81"/>
                      </a:lnTo>
                      <a:lnTo>
                        <a:pt x="62" y="82"/>
                      </a:lnTo>
                      <a:lnTo>
                        <a:pt x="61" y="82"/>
                      </a:lnTo>
                      <a:lnTo>
                        <a:pt x="61" y="83"/>
                      </a:lnTo>
                      <a:lnTo>
                        <a:pt x="60" y="84"/>
                      </a:lnTo>
                      <a:lnTo>
                        <a:pt x="60" y="85"/>
                      </a:lnTo>
                      <a:lnTo>
                        <a:pt x="60" y="85"/>
                      </a:lnTo>
                      <a:lnTo>
                        <a:pt x="60" y="86"/>
                      </a:lnTo>
                      <a:lnTo>
                        <a:pt x="60" y="87"/>
                      </a:lnTo>
                      <a:lnTo>
                        <a:pt x="59" y="88"/>
                      </a:lnTo>
                      <a:lnTo>
                        <a:pt x="59" y="89"/>
                      </a:lnTo>
                      <a:lnTo>
                        <a:pt x="59" y="90"/>
                      </a:lnTo>
                      <a:lnTo>
                        <a:pt x="59" y="90"/>
                      </a:lnTo>
                      <a:lnTo>
                        <a:pt x="59" y="90"/>
                      </a:lnTo>
                      <a:lnTo>
                        <a:pt x="59" y="91"/>
                      </a:lnTo>
                      <a:lnTo>
                        <a:pt x="59" y="92"/>
                      </a:lnTo>
                      <a:lnTo>
                        <a:pt x="59" y="92"/>
                      </a:lnTo>
                      <a:lnTo>
                        <a:pt x="59" y="93"/>
                      </a:lnTo>
                      <a:lnTo>
                        <a:pt x="59" y="94"/>
                      </a:lnTo>
                      <a:lnTo>
                        <a:pt x="59" y="95"/>
                      </a:lnTo>
                      <a:lnTo>
                        <a:pt x="59" y="96"/>
                      </a:lnTo>
                      <a:lnTo>
                        <a:pt x="59" y="97"/>
                      </a:lnTo>
                      <a:lnTo>
                        <a:pt x="59" y="98"/>
                      </a:lnTo>
                      <a:lnTo>
                        <a:pt x="59" y="99"/>
                      </a:lnTo>
                      <a:lnTo>
                        <a:pt x="59" y="100"/>
                      </a:lnTo>
                      <a:lnTo>
                        <a:pt x="59" y="101"/>
                      </a:lnTo>
                      <a:lnTo>
                        <a:pt x="58" y="101"/>
                      </a:lnTo>
                      <a:lnTo>
                        <a:pt x="58" y="102"/>
                      </a:lnTo>
                      <a:lnTo>
                        <a:pt x="58" y="102"/>
                      </a:lnTo>
                      <a:lnTo>
                        <a:pt x="58" y="103"/>
                      </a:lnTo>
                      <a:lnTo>
                        <a:pt x="59" y="104"/>
                      </a:lnTo>
                      <a:lnTo>
                        <a:pt x="59" y="106"/>
                      </a:lnTo>
                      <a:lnTo>
                        <a:pt x="59" y="106"/>
                      </a:lnTo>
                      <a:lnTo>
                        <a:pt x="59" y="106"/>
                      </a:lnTo>
                      <a:lnTo>
                        <a:pt x="59" y="107"/>
                      </a:lnTo>
                      <a:lnTo>
                        <a:pt x="59" y="108"/>
                      </a:lnTo>
                      <a:lnTo>
                        <a:pt x="59" y="108"/>
                      </a:lnTo>
                      <a:lnTo>
                        <a:pt x="60" y="109"/>
                      </a:lnTo>
                      <a:lnTo>
                        <a:pt x="60" y="110"/>
                      </a:lnTo>
                      <a:lnTo>
                        <a:pt x="60" y="111"/>
                      </a:lnTo>
                      <a:lnTo>
                        <a:pt x="60" y="111"/>
                      </a:lnTo>
                      <a:lnTo>
                        <a:pt x="59" y="112"/>
                      </a:lnTo>
                      <a:lnTo>
                        <a:pt x="59" y="113"/>
                      </a:lnTo>
                      <a:lnTo>
                        <a:pt x="59" y="113"/>
                      </a:lnTo>
                      <a:lnTo>
                        <a:pt x="59" y="114"/>
                      </a:lnTo>
                      <a:lnTo>
                        <a:pt x="59" y="115"/>
                      </a:lnTo>
                      <a:lnTo>
                        <a:pt x="59" y="116"/>
                      </a:lnTo>
                      <a:lnTo>
                        <a:pt x="59" y="117"/>
                      </a:lnTo>
                      <a:lnTo>
                        <a:pt x="59" y="118"/>
                      </a:lnTo>
                      <a:lnTo>
                        <a:pt x="59" y="119"/>
                      </a:lnTo>
                      <a:lnTo>
                        <a:pt x="59" y="119"/>
                      </a:lnTo>
                      <a:lnTo>
                        <a:pt x="59" y="120"/>
                      </a:lnTo>
                      <a:lnTo>
                        <a:pt x="59" y="121"/>
                      </a:lnTo>
                      <a:lnTo>
                        <a:pt x="59" y="121"/>
                      </a:lnTo>
                      <a:lnTo>
                        <a:pt x="59" y="121"/>
                      </a:lnTo>
                      <a:lnTo>
                        <a:pt x="59" y="122"/>
                      </a:lnTo>
                      <a:lnTo>
                        <a:pt x="60" y="123"/>
                      </a:lnTo>
                      <a:lnTo>
                        <a:pt x="61" y="123"/>
                      </a:lnTo>
                      <a:lnTo>
                        <a:pt x="62" y="124"/>
                      </a:lnTo>
                      <a:lnTo>
                        <a:pt x="63" y="125"/>
                      </a:lnTo>
                      <a:lnTo>
                        <a:pt x="63" y="125"/>
                      </a:lnTo>
                      <a:lnTo>
                        <a:pt x="64" y="126"/>
                      </a:lnTo>
                      <a:lnTo>
                        <a:pt x="64" y="126"/>
                      </a:lnTo>
                      <a:lnTo>
                        <a:pt x="64" y="127"/>
                      </a:lnTo>
                      <a:lnTo>
                        <a:pt x="64" y="127"/>
                      </a:lnTo>
                      <a:lnTo>
                        <a:pt x="63" y="128"/>
                      </a:lnTo>
                      <a:lnTo>
                        <a:pt x="63" y="128"/>
                      </a:lnTo>
                      <a:lnTo>
                        <a:pt x="62" y="129"/>
                      </a:lnTo>
                      <a:lnTo>
                        <a:pt x="61" y="129"/>
                      </a:lnTo>
                      <a:lnTo>
                        <a:pt x="60" y="130"/>
                      </a:lnTo>
                      <a:lnTo>
                        <a:pt x="59" y="130"/>
                      </a:lnTo>
                      <a:lnTo>
                        <a:pt x="59" y="131"/>
                      </a:lnTo>
                      <a:lnTo>
                        <a:pt x="57" y="131"/>
                      </a:lnTo>
                      <a:lnTo>
                        <a:pt x="56" y="131"/>
                      </a:lnTo>
                      <a:lnTo>
                        <a:pt x="56" y="132"/>
                      </a:lnTo>
                      <a:lnTo>
                        <a:pt x="55" y="132"/>
                      </a:lnTo>
                      <a:lnTo>
                        <a:pt x="54" y="131"/>
                      </a:lnTo>
                      <a:lnTo>
                        <a:pt x="52" y="131"/>
                      </a:lnTo>
                      <a:lnTo>
                        <a:pt x="52" y="131"/>
                      </a:lnTo>
                      <a:lnTo>
                        <a:pt x="51" y="130"/>
                      </a:lnTo>
                      <a:lnTo>
                        <a:pt x="51" y="129"/>
                      </a:lnTo>
                      <a:lnTo>
                        <a:pt x="51" y="129"/>
                      </a:lnTo>
                      <a:lnTo>
                        <a:pt x="50" y="128"/>
                      </a:lnTo>
                      <a:lnTo>
                        <a:pt x="50" y="127"/>
                      </a:lnTo>
                      <a:lnTo>
                        <a:pt x="50" y="126"/>
                      </a:lnTo>
                      <a:lnTo>
                        <a:pt x="49" y="125"/>
                      </a:lnTo>
                      <a:lnTo>
                        <a:pt x="49" y="124"/>
                      </a:lnTo>
                      <a:lnTo>
                        <a:pt x="49" y="123"/>
                      </a:lnTo>
                      <a:lnTo>
                        <a:pt x="48" y="123"/>
                      </a:lnTo>
                      <a:lnTo>
                        <a:pt x="48" y="122"/>
                      </a:lnTo>
                      <a:lnTo>
                        <a:pt x="48" y="121"/>
                      </a:lnTo>
                      <a:lnTo>
                        <a:pt x="48" y="120"/>
                      </a:lnTo>
                      <a:lnTo>
                        <a:pt x="48" y="120"/>
                      </a:lnTo>
                      <a:lnTo>
                        <a:pt x="48" y="119"/>
                      </a:lnTo>
                      <a:lnTo>
                        <a:pt x="48" y="118"/>
                      </a:lnTo>
                      <a:lnTo>
                        <a:pt x="48" y="117"/>
                      </a:lnTo>
                      <a:lnTo>
                        <a:pt x="47" y="116"/>
                      </a:lnTo>
                      <a:lnTo>
                        <a:pt x="47" y="116"/>
                      </a:lnTo>
                      <a:lnTo>
                        <a:pt x="47" y="115"/>
                      </a:lnTo>
                      <a:lnTo>
                        <a:pt x="47" y="114"/>
                      </a:lnTo>
                      <a:lnTo>
                        <a:pt x="47" y="113"/>
                      </a:lnTo>
                      <a:lnTo>
                        <a:pt x="47" y="113"/>
                      </a:lnTo>
                      <a:lnTo>
                        <a:pt x="47" y="112"/>
                      </a:lnTo>
                      <a:lnTo>
                        <a:pt x="47" y="111"/>
                      </a:lnTo>
                      <a:lnTo>
                        <a:pt x="47" y="110"/>
                      </a:lnTo>
                      <a:lnTo>
                        <a:pt x="47" y="110"/>
                      </a:lnTo>
                      <a:lnTo>
                        <a:pt x="47" y="109"/>
                      </a:lnTo>
                      <a:lnTo>
                        <a:pt x="47" y="108"/>
                      </a:lnTo>
                      <a:lnTo>
                        <a:pt x="47" y="108"/>
                      </a:lnTo>
                      <a:lnTo>
                        <a:pt x="47" y="107"/>
                      </a:lnTo>
                      <a:lnTo>
                        <a:pt x="47" y="106"/>
                      </a:lnTo>
                      <a:lnTo>
                        <a:pt x="47" y="105"/>
                      </a:lnTo>
                      <a:lnTo>
                        <a:pt x="46" y="105"/>
                      </a:lnTo>
                      <a:lnTo>
                        <a:pt x="46" y="104"/>
                      </a:lnTo>
                      <a:lnTo>
                        <a:pt x="46" y="103"/>
                      </a:lnTo>
                      <a:lnTo>
                        <a:pt x="46" y="103"/>
                      </a:lnTo>
                      <a:lnTo>
                        <a:pt x="46" y="102"/>
                      </a:lnTo>
                      <a:lnTo>
                        <a:pt x="46" y="102"/>
                      </a:lnTo>
                      <a:lnTo>
                        <a:pt x="46" y="100"/>
                      </a:lnTo>
                      <a:lnTo>
                        <a:pt x="46" y="100"/>
                      </a:lnTo>
                      <a:lnTo>
                        <a:pt x="46" y="99"/>
                      </a:lnTo>
                      <a:lnTo>
                        <a:pt x="46" y="98"/>
                      </a:lnTo>
                      <a:lnTo>
                        <a:pt x="46" y="97"/>
                      </a:lnTo>
                      <a:lnTo>
                        <a:pt x="46" y="97"/>
                      </a:lnTo>
                      <a:lnTo>
                        <a:pt x="41" y="96"/>
                      </a:lnTo>
                      <a:lnTo>
                        <a:pt x="41" y="97"/>
                      </a:lnTo>
                      <a:lnTo>
                        <a:pt x="41" y="97"/>
                      </a:lnTo>
                      <a:lnTo>
                        <a:pt x="41" y="98"/>
                      </a:lnTo>
                      <a:lnTo>
                        <a:pt x="41" y="98"/>
                      </a:lnTo>
                      <a:lnTo>
                        <a:pt x="41" y="99"/>
                      </a:lnTo>
                      <a:lnTo>
                        <a:pt x="41" y="100"/>
                      </a:lnTo>
                      <a:lnTo>
                        <a:pt x="41" y="101"/>
                      </a:lnTo>
                      <a:lnTo>
                        <a:pt x="41" y="102"/>
                      </a:lnTo>
                      <a:lnTo>
                        <a:pt x="41" y="103"/>
                      </a:lnTo>
                      <a:lnTo>
                        <a:pt x="41" y="104"/>
                      </a:lnTo>
                      <a:lnTo>
                        <a:pt x="41" y="105"/>
                      </a:lnTo>
                      <a:lnTo>
                        <a:pt x="41" y="106"/>
                      </a:lnTo>
                      <a:lnTo>
                        <a:pt x="41" y="107"/>
                      </a:lnTo>
                      <a:lnTo>
                        <a:pt x="42" y="108"/>
                      </a:lnTo>
                      <a:lnTo>
                        <a:pt x="42" y="108"/>
                      </a:lnTo>
                      <a:lnTo>
                        <a:pt x="42" y="109"/>
                      </a:lnTo>
                      <a:lnTo>
                        <a:pt x="42" y="109"/>
                      </a:lnTo>
                      <a:lnTo>
                        <a:pt x="42" y="110"/>
                      </a:lnTo>
                      <a:lnTo>
                        <a:pt x="42" y="111"/>
                      </a:lnTo>
                      <a:lnTo>
                        <a:pt x="42" y="111"/>
                      </a:lnTo>
                      <a:lnTo>
                        <a:pt x="42" y="112"/>
                      </a:lnTo>
                      <a:lnTo>
                        <a:pt x="42" y="113"/>
                      </a:lnTo>
                      <a:lnTo>
                        <a:pt x="42" y="113"/>
                      </a:lnTo>
                      <a:lnTo>
                        <a:pt x="42" y="114"/>
                      </a:lnTo>
                      <a:lnTo>
                        <a:pt x="42" y="115"/>
                      </a:lnTo>
                      <a:lnTo>
                        <a:pt x="42" y="115"/>
                      </a:lnTo>
                      <a:lnTo>
                        <a:pt x="42" y="116"/>
                      </a:lnTo>
                      <a:lnTo>
                        <a:pt x="42" y="117"/>
                      </a:lnTo>
                      <a:lnTo>
                        <a:pt x="42" y="117"/>
                      </a:lnTo>
                      <a:lnTo>
                        <a:pt x="43" y="118"/>
                      </a:lnTo>
                      <a:lnTo>
                        <a:pt x="43" y="119"/>
                      </a:lnTo>
                      <a:lnTo>
                        <a:pt x="43" y="119"/>
                      </a:lnTo>
                      <a:lnTo>
                        <a:pt x="43" y="120"/>
                      </a:lnTo>
                      <a:lnTo>
                        <a:pt x="43" y="122"/>
                      </a:lnTo>
                      <a:lnTo>
                        <a:pt x="43" y="123"/>
                      </a:lnTo>
                      <a:lnTo>
                        <a:pt x="44" y="124"/>
                      </a:lnTo>
                      <a:lnTo>
                        <a:pt x="44" y="125"/>
                      </a:lnTo>
                      <a:lnTo>
                        <a:pt x="44" y="126"/>
                      </a:lnTo>
                      <a:lnTo>
                        <a:pt x="45" y="127"/>
                      </a:lnTo>
                      <a:lnTo>
                        <a:pt x="45" y="128"/>
                      </a:lnTo>
                      <a:lnTo>
                        <a:pt x="45" y="128"/>
                      </a:lnTo>
                      <a:lnTo>
                        <a:pt x="44" y="129"/>
                      </a:lnTo>
                      <a:lnTo>
                        <a:pt x="43" y="129"/>
                      </a:lnTo>
                      <a:lnTo>
                        <a:pt x="42" y="130"/>
                      </a:lnTo>
                      <a:lnTo>
                        <a:pt x="41" y="130"/>
                      </a:lnTo>
                      <a:lnTo>
                        <a:pt x="41" y="130"/>
                      </a:lnTo>
                      <a:lnTo>
                        <a:pt x="40" y="129"/>
                      </a:lnTo>
                      <a:lnTo>
                        <a:pt x="39" y="129"/>
                      </a:lnTo>
                      <a:lnTo>
                        <a:pt x="38" y="128"/>
                      </a:lnTo>
                      <a:lnTo>
                        <a:pt x="37" y="127"/>
                      </a:lnTo>
                      <a:lnTo>
                        <a:pt x="37" y="127"/>
                      </a:lnTo>
                      <a:lnTo>
                        <a:pt x="36" y="126"/>
                      </a:lnTo>
                      <a:lnTo>
                        <a:pt x="36" y="126"/>
                      </a:lnTo>
                      <a:lnTo>
                        <a:pt x="36" y="125"/>
                      </a:lnTo>
                      <a:lnTo>
                        <a:pt x="35" y="124"/>
                      </a:lnTo>
                      <a:lnTo>
                        <a:pt x="35" y="123"/>
                      </a:lnTo>
                      <a:lnTo>
                        <a:pt x="35" y="122"/>
                      </a:lnTo>
                      <a:lnTo>
                        <a:pt x="34" y="121"/>
                      </a:lnTo>
                      <a:lnTo>
                        <a:pt x="34" y="120"/>
                      </a:lnTo>
                      <a:lnTo>
                        <a:pt x="34" y="119"/>
                      </a:lnTo>
                      <a:lnTo>
                        <a:pt x="33" y="118"/>
                      </a:lnTo>
                      <a:lnTo>
                        <a:pt x="33" y="116"/>
                      </a:lnTo>
                      <a:lnTo>
                        <a:pt x="33" y="116"/>
                      </a:lnTo>
                      <a:lnTo>
                        <a:pt x="33" y="115"/>
                      </a:lnTo>
                      <a:lnTo>
                        <a:pt x="33" y="115"/>
                      </a:lnTo>
                      <a:lnTo>
                        <a:pt x="33" y="114"/>
                      </a:lnTo>
                      <a:lnTo>
                        <a:pt x="33" y="113"/>
                      </a:lnTo>
                      <a:lnTo>
                        <a:pt x="32" y="113"/>
                      </a:lnTo>
                      <a:lnTo>
                        <a:pt x="32" y="112"/>
                      </a:lnTo>
                      <a:lnTo>
                        <a:pt x="32" y="111"/>
                      </a:lnTo>
                      <a:lnTo>
                        <a:pt x="32" y="111"/>
                      </a:lnTo>
                      <a:lnTo>
                        <a:pt x="32" y="110"/>
                      </a:lnTo>
                      <a:lnTo>
                        <a:pt x="32" y="109"/>
                      </a:lnTo>
                      <a:lnTo>
                        <a:pt x="32" y="109"/>
                      </a:lnTo>
                      <a:lnTo>
                        <a:pt x="32" y="108"/>
                      </a:lnTo>
                      <a:lnTo>
                        <a:pt x="32" y="107"/>
                      </a:lnTo>
                      <a:lnTo>
                        <a:pt x="32" y="107"/>
                      </a:lnTo>
                      <a:lnTo>
                        <a:pt x="32" y="106"/>
                      </a:lnTo>
                      <a:lnTo>
                        <a:pt x="32" y="106"/>
                      </a:lnTo>
                      <a:lnTo>
                        <a:pt x="32" y="105"/>
                      </a:lnTo>
                      <a:lnTo>
                        <a:pt x="32" y="104"/>
                      </a:lnTo>
                      <a:lnTo>
                        <a:pt x="32" y="104"/>
                      </a:lnTo>
                      <a:lnTo>
                        <a:pt x="32" y="102"/>
                      </a:lnTo>
                      <a:lnTo>
                        <a:pt x="32" y="101"/>
                      </a:lnTo>
                      <a:lnTo>
                        <a:pt x="31" y="100"/>
                      </a:lnTo>
                      <a:lnTo>
                        <a:pt x="31" y="99"/>
                      </a:lnTo>
                      <a:lnTo>
                        <a:pt x="31" y="98"/>
                      </a:lnTo>
                      <a:lnTo>
                        <a:pt x="31" y="98"/>
                      </a:lnTo>
                      <a:lnTo>
                        <a:pt x="31" y="96"/>
                      </a:lnTo>
                      <a:lnTo>
                        <a:pt x="31" y="96"/>
                      </a:lnTo>
                      <a:lnTo>
                        <a:pt x="31" y="95"/>
                      </a:lnTo>
                      <a:lnTo>
                        <a:pt x="31" y="95"/>
                      </a:lnTo>
                      <a:lnTo>
                        <a:pt x="31" y="94"/>
                      </a:lnTo>
                      <a:lnTo>
                        <a:pt x="31" y="94"/>
                      </a:lnTo>
                      <a:lnTo>
                        <a:pt x="26" y="94"/>
                      </a:lnTo>
                      <a:lnTo>
                        <a:pt x="26" y="94"/>
                      </a:lnTo>
                      <a:lnTo>
                        <a:pt x="26" y="95"/>
                      </a:lnTo>
                      <a:lnTo>
                        <a:pt x="26" y="95"/>
                      </a:lnTo>
                      <a:lnTo>
                        <a:pt x="26" y="96"/>
                      </a:lnTo>
                      <a:lnTo>
                        <a:pt x="26" y="96"/>
                      </a:lnTo>
                      <a:lnTo>
                        <a:pt x="26" y="97"/>
                      </a:lnTo>
                      <a:lnTo>
                        <a:pt x="26" y="98"/>
                      </a:lnTo>
                      <a:lnTo>
                        <a:pt x="26" y="99"/>
                      </a:lnTo>
                      <a:lnTo>
                        <a:pt x="26" y="100"/>
                      </a:lnTo>
                      <a:lnTo>
                        <a:pt x="26" y="101"/>
                      </a:lnTo>
                      <a:lnTo>
                        <a:pt x="26" y="102"/>
                      </a:lnTo>
                      <a:lnTo>
                        <a:pt x="26" y="103"/>
                      </a:lnTo>
                      <a:lnTo>
                        <a:pt x="26" y="103"/>
                      </a:lnTo>
                      <a:lnTo>
                        <a:pt x="26" y="104"/>
                      </a:lnTo>
                      <a:lnTo>
                        <a:pt x="26" y="105"/>
                      </a:lnTo>
                      <a:lnTo>
                        <a:pt x="27" y="105"/>
                      </a:lnTo>
                      <a:lnTo>
                        <a:pt x="27" y="106"/>
                      </a:lnTo>
                      <a:lnTo>
                        <a:pt x="27" y="108"/>
                      </a:lnTo>
                      <a:lnTo>
                        <a:pt x="27" y="108"/>
                      </a:lnTo>
                      <a:lnTo>
                        <a:pt x="27" y="109"/>
                      </a:lnTo>
                      <a:lnTo>
                        <a:pt x="27" y="110"/>
                      </a:lnTo>
                      <a:lnTo>
                        <a:pt x="27" y="110"/>
                      </a:lnTo>
                      <a:lnTo>
                        <a:pt x="27" y="111"/>
                      </a:lnTo>
                      <a:lnTo>
                        <a:pt x="27" y="111"/>
                      </a:lnTo>
                      <a:lnTo>
                        <a:pt x="27" y="112"/>
                      </a:lnTo>
                      <a:lnTo>
                        <a:pt x="27" y="113"/>
                      </a:lnTo>
                      <a:lnTo>
                        <a:pt x="27" y="113"/>
                      </a:lnTo>
                      <a:lnTo>
                        <a:pt x="28" y="114"/>
                      </a:lnTo>
                      <a:lnTo>
                        <a:pt x="28" y="115"/>
                      </a:lnTo>
                      <a:lnTo>
                        <a:pt x="28" y="115"/>
                      </a:lnTo>
                      <a:lnTo>
                        <a:pt x="28" y="116"/>
                      </a:lnTo>
                      <a:lnTo>
                        <a:pt x="28" y="118"/>
                      </a:lnTo>
                      <a:lnTo>
                        <a:pt x="28" y="118"/>
                      </a:lnTo>
                      <a:lnTo>
                        <a:pt x="28" y="119"/>
                      </a:lnTo>
                      <a:lnTo>
                        <a:pt x="28" y="120"/>
                      </a:lnTo>
                      <a:lnTo>
                        <a:pt x="28" y="120"/>
                      </a:lnTo>
                      <a:lnTo>
                        <a:pt x="29" y="121"/>
                      </a:lnTo>
                      <a:lnTo>
                        <a:pt x="29" y="123"/>
                      </a:lnTo>
                      <a:lnTo>
                        <a:pt x="29" y="124"/>
                      </a:lnTo>
                      <a:lnTo>
                        <a:pt x="30" y="125"/>
                      </a:lnTo>
                      <a:lnTo>
                        <a:pt x="29" y="125"/>
                      </a:lnTo>
                      <a:lnTo>
                        <a:pt x="29" y="125"/>
                      </a:lnTo>
                      <a:lnTo>
                        <a:pt x="28" y="125"/>
                      </a:lnTo>
                      <a:lnTo>
                        <a:pt x="27" y="126"/>
                      </a:lnTo>
                      <a:lnTo>
                        <a:pt x="26" y="125"/>
                      </a:lnTo>
                      <a:lnTo>
                        <a:pt x="25" y="125"/>
                      </a:lnTo>
                      <a:lnTo>
                        <a:pt x="25" y="125"/>
                      </a:lnTo>
                      <a:lnTo>
                        <a:pt x="24" y="124"/>
                      </a:lnTo>
                      <a:lnTo>
                        <a:pt x="24" y="123"/>
                      </a:lnTo>
                      <a:lnTo>
                        <a:pt x="23" y="123"/>
                      </a:lnTo>
                      <a:lnTo>
                        <a:pt x="23" y="122"/>
                      </a:lnTo>
                      <a:lnTo>
                        <a:pt x="22" y="121"/>
                      </a:lnTo>
                      <a:lnTo>
                        <a:pt x="22" y="120"/>
                      </a:lnTo>
                      <a:lnTo>
                        <a:pt x="22" y="120"/>
                      </a:lnTo>
                      <a:lnTo>
                        <a:pt x="22" y="119"/>
                      </a:lnTo>
                      <a:lnTo>
                        <a:pt x="22" y="118"/>
                      </a:lnTo>
                      <a:lnTo>
                        <a:pt x="21" y="117"/>
                      </a:lnTo>
                      <a:lnTo>
                        <a:pt x="21" y="116"/>
                      </a:lnTo>
                      <a:lnTo>
                        <a:pt x="21" y="115"/>
                      </a:lnTo>
                      <a:lnTo>
                        <a:pt x="21" y="114"/>
                      </a:lnTo>
                      <a:lnTo>
                        <a:pt x="21" y="113"/>
                      </a:lnTo>
                      <a:lnTo>
                        <a:pt x="20" y="112"/>
                      </a:lnTo>
                      <a:lnTo>
                        <a:pt x="20" y="111"/>
                      </a:lnTo>
                      <a:lnTo>
                        <a:pt x="20" y="110"/>
                      </a:lnTo>
                      <a:lnTo>
                        <a:pt x="20" y="109"/>
                      </a:lnTo>
                      <a:lnTo>
                        <a:pt x="20" y="108"/>
                      </a:lnTo>
                      <a:lnTo>
                        <a:pt x="20" y="107"/>
                      </a:lnTo>
                      <a:lnTo>
                        <a:pt x="20" y="106"/>
                      </a:lnTo>
                      <a:lnTo>
                        <a:pt x="20" y="106"/>
                      </a:lnTo>
                      <a:lnTo>
                        <a:pt x="20" y="105"/>
                      </a:lnTo>
                      <a:lnTo>
                        <a:pt x="20" y="104"/>
                      </a:lnTo>
                      <a:lnTo>
                        <a:pt x="20" y="103"/>
                      </a:lnTo>
                      <a:lnTo>
                        <a:pt x="19" y="102"/>
                      </a:lnTo>
                      <a:lnTo>
                        <a:pt x="19" y="102"/>
                      </a:lnTo>
                      <a:lnTo>
                        <a:pt x="19" y="101"/>
                      </a:lnTo>
                      <a:lnTo>
                        <a:pt x="19" y="100"/>
                      </a:lnTo>
                      <a:lnTo>
                        <a:pt x="19" y="100"/>
                      </a:lnTo>
                      <a:lnTo>
                        <a:pt x="19" y="99"/>
                      </a:lnTo>
                      <a:lnTo>
                        <a:pt x="19" y="98"/>
                      </a:lnTo>
                      <a:lnTo>
                        <a:pt x="19" y="97"/>
                      </a:lnTo>
                      <a:lnTo>
                        <a:pt x="19" y="97"/>
                      </a:lnTo>
                      <a:lnTo>
                        <a:pt x="14" y="97"/>
                      </a:lnTo>
                      <a:lnTo>
                        <a:pt x="14" y="98"/>
                      </a:lnTo>
                      <a:lnTo>
                        <a:pt x="14" y="98"/>
                      </a:lnTo>
                      <a:lnTo>
                        <a:pt x="14" y="99"/>
                      </a:lnTo>
                      <a:lnTo>
                        <a:pt x="14" y="100"/>
                      </a:lnTo>
                      <a:lnTo>
                        <a:pt x="14" y="100"/>
                      </a:lnTo>
                      <a:lnTo>
                        <a:pt x="14" y="101"/>
                      </a:lnTo>
                      <a:lnTo>
                        <a:pt x="14" y="102"/>
                      </a:lnTo>
                      <a:lnTo>
                        <a:pt x="14" y="102"/>
                      </a:lnTo>
                      <a:lnTo>
                        <a:pt x="14" y="103"/>
                      </a:lnTo>
                      <a:lnTo>
                        <a:pt x="14" y="104"/>
                      </a:lnTo>
                      <a:lnTo>
                        <a:pt x="14" y="105"/>
                      </a:lnTo>
                      <a:lnTo>
                        <a:pt x="14" y="106"/>
                      </a:lnTo>
                      <a:lnTo>
                        <a:pt x="14" y="106"/>
                      </a:lnTo>
                      <a:lnTo>
                        <a:pt x="14" y="107"/>
                      </a:lnTo>
                      <a:lnTo>
                        <a:pt x="14" y="108"/>
                      </a:lnTo>
                      <a:lnTo>
                        <a:pt x="14" y="109"/>
                      </a:lnTo>
                      <a:lnTo>
                        <a:pt x="14" y="110"/>
                      </a:lnTo>
                      <a:lnTo>
                        <a:pt x="15" y="111"/>
                      </a:lnTo>
                      <a:lnTo>
                        <a:pt x="15" y="112"/>
                      </a:lnTo>
                      <a:lnTo>
                        <a:pt x="15" y="113"/>
                      </a:lnTo>
                      <a:lnTo>
                        <a:pt x="15" y="113"/>
                      </a:lnTo>
                      <a:lnTo>
                        <a:pt x="15" y="114"/>
                      </a:lnTo>
                      <a:lnTo>
                        <a:pt x="15" y="115"/>
                      </a:lnTo>
                      <a:lnTo>
                        <a:pt x="15" y="116"/>
                      </a:lnTo>
                      <a:lnTo>
                        <a:pt x="15" y="116"/>
                      </a:lnTo>
                      <a:lnTo>
                        <a:pt x="16" y="117"/>
                      </a:lnTo>
                      <a:lnTo>
                        <a:pt x="16" y="118"/>
                      </a:lnTo>
                      <a:lnTo>
                        <a:pt x="16" y="118"/>
                      </a:lnTo>
                      <a:lnTo>
                        <a:pt x="16" y="118"/>
                      </a:lnTo>
                      <a:lnTo>
                        <a:pt x="15" y="118"/>
                      </a:lnTo>
                      <a:lnTo>
                        <a:pt x="14" y="118"/>
                      </a:lnTo>
                      <a:lnTo>
                        <a:pt x="13" y="117"/>
                      </a:lnTo>
                      <a:lnTo>
                        <a:pt x="12" y="116"/>
                      </a:lnTo>
                      <a:lnTo>
                        <a:pt x="12" y="116"/>
                      </a:lnTo>
                      <a:lnTo>
                        <a:pt x="11" y="115"/>
                      </a:lnTo>
                      <a:lnTo>
                        <a:pt x="11" y="115"/>
                      </a:lnTo>
                      <a:lnTo>
                        <a:pt x="10" y="114"/>
                      </a:lnTo>
                      <a:lnTo>
                        <a:pt x="10" y="113"/>
                      </a:lnTo>
                      <a:lnTo>
                        <a:pt x="9" y="112"/>
                      </a:lnTo>
                      <a:lnTo>
                        <a:pt x="9" y="112"/>
                      </a:lnTo>
                      <a:lnTo>
                        <a:pt x="9" y="111"/>
                      </a:lnTo>
                      <a:lnTo>
                        <a:pt x="9" y="110"/>
                      </a:lnTo>
                      <a:lnTo>
                        <a:pt x="9" y="110"/>
                      </a:lnTo>
                      <a:lnTo>
                        <a:pt x="9" y="110"/>
                      </a:lnTo>
                      <a:lnTo>
                        <a:pt x="9" y="109"/>
                      </a:lnTo>
                      <a:lnTo>
                        <a:pt x="8" y="108"/>
                      </a:lnTo>
                      <a:lnTo>
                        <a:pt x="8" y="108"/>
                      </a:lnTo>
                      <a:lnTo>
                        <a:pt x="8" y="107"/>
                      </a:lnTo>
                      <a:lnTo>
                        <a:pt x="8" y="107"/>
                      </a:lnTo>
                      <a:lnTo>
                        <a:pt x="8" y="106"/>
                      </a:lnTo>
                      <a:lnTo>
                        <a:pt x="8" y="106"/>
                      </a:lnTo>
                      <a:lnTo>
                        <a:pt x="8" y="105"/>
                      </a:lnTo>
                      <a:lnTo>
                        <a:pt x="7" y="104"/>
                      </a:lnTo>
                      <a:lnTo>
                        <a:pt x="7" y="104"/>
                      </a:lnTo>
                      <a:lnTo>
                        <a:pt x="7" y="103"/>
                      </a:lnTo>
                      <a:lnTo>
                        <a:pt x="7" y="102"/>
                      </a:lnTo>
                      <a:lnTo>
                        <a:pt x="7" y="101"/>
                      </a:lnTo>
                      <a:lnTo>
                        <a:pt x="7" y="100"/>
                      </a:lnTo>
                      <a:lnTo>
                        <a:pt x="6" y="99"/>
                      </a:lnTo>
                      <a:lnTo>
                        <a:pt x="6" y="98"/>
                      </a:lnTo>
                      <a:lnTo>
                        <a:pt x="6" y="98"/>
                      </a:lnTo>
                      <a:lnTo>
                        <a:pt x="6" y="97"/>
                      </a:lnTo>
                      <a:lnTo>
                        <a:pt x="6" y="96"/>
                      </a:lnTo>
                      <a:lnTo>
                        <a:pt x="6" y="95"/>
                      </a:lnTo>
                      <a:lnTo>
                        <a:pt x="6" y="94"/>
                      </a:lnTo>
                      <a:lnTo>
                        <a:pt x="6" y="93"/>
                      </a:lnTo>
                      <a:lnTo>
                        <a:pt x="6" y="92"/>
                      </a:lnTo>
                      <a:lnTo>
                        <a:pt x="6" y="91"/>
                      </a:lnTo>
                      <a:lnTo>
                        <a:pt x="6" y="90"/>
                      </a:lnTo>
                      <a:lnTo>
                        <a:pt x="6" y="89"/>
                      </a:lnTo>
                      <a:lnTo>
                        <a:pt x="6" y="89"/>
                      </a:lnTo>
                      <a:lnTo>
                        <a:pt x="6" y="88"/>
                      </a:lnTo>
                      <a:lnTo>
                        <a:pt x="6" y="87"/>
                      </a:lnTo>
                      <a:lnTo>
                        <a:pt x="6" y="87"/>
                      </a:lnTo>
                      <a:lnTo>
                        <a:pt x="6" y="86"/>
                      </a:lnTo>
                      <a:lnTo>
                        <a:pt x="6" y="85"/>
                      </a:lnTo>
                      <a:lnTo>
                        <a:pt x="6" y="85"/>
                      </a:lnTo>
                      <a:lnTo>
                        <a:pt x="6" y="84"/>
                      </a:lnTo>
                      <a:lnTo>
                        <a:pt x="6" y="83"/>
                      </a:lnTo>
                      <a:lnTo>
                        <a:pt x="6" y="83"/>
                      </a:lnTo>
                      <a:lnTo>
                        <a:pt x="6" y="82"/>
                      </a:lnTo>
                      <a:lnTo>
                        <a:pt x="6" y="81"/>
                      </a:lnTo>
                      <a:lnTo>
                        <a:pt x="6" y="80"/>
                      </a:lnTo>
                      <a:lnTo>
                        <a:pt x="7" y="80"/>
                      </a:lnTo>
                      <a:lnTo>
                        <a:pt x="7" y="79"/>
                      </a:lnTo>
                      <a:lnTo>
                        <a:pt x="7" y="78"/>
                      </a:lnTo>
                      <a:lnTo>
                        <a:pt x="7" y="77"/>
                      </a:lnTo>
                      <a:lnTo>
                        <a:pt x="7" y="76"/>
                      </a:lnTo>
                      <a:lnTo>
                        <a:pt x="7" y="75"/>
                      </a:lnTo>
                      <a:lnTo>
                        <a:pt x="7" y="74"/>
                      </a:lnTo>
                      <a:lnTo>
                        <a:pt x="8" y="74"/>
                      </a:lnTo>
                      <a:lnTo>
                        <a:pt x="8" y="73"/>
                      </a:lnTo>
                      <a:lnTo>
                        <a:pt x="8" y="72"/>
                      </a:lnTo>
                      <a:lnTo>
                        <a:pt x="8" y="71"/>
                      </a:lnTo>
                      <a:lnTo>
                        <a:pt x="8" y="70"/>
                      </a:lnTo>
                      <a:lnTo>
                        <a:pt x="8" y="69"/>
                      </a:lnTo>
                      <a:lnTo>
                        <a:pt x="8" y="68"/>
                      </a:lnTo>
                      <a:lnTo>
                        <a:pt x="9" y="67"/>
                      </a:lnTo>
                      <a:lnTo>
                        <a:pt x="9" y="66"/>
                      </a:lnTo>
                      <a:lnTo>
                        <a:pt x="9" y="65"/>
                      </a:lnTo>
                      <a:lnTo>
                        <a:pt x="9" y="64"/>
                      </a:lnTo>
                      <a:lnTo>
                        <a:pt x="10" y="63"/>
                      </a:lnTo>
                      <a:lnTo>
                        <a:pt x="10" y="63"/>
                      </a:lnTo>
                      <a:lnTo>
                        <a:pt x="10" y="62"/>
                      </a:lnTo>
                      <a:lnTo>
                        <a:pt x="10" y="61"/>
                      </a:lnTo>
                      <a:lnTo>
                        <a:pt x="10" y="60"/>
                      </a:lnTo>
                      <a:lnTo>
                        <a:pt x="10" y="59"/>
                      </a:lnTo>
                      <a:lnTo>
                        <a:pt x="11" y="58"/>
                      </a:lnTo>
                      <a:lnTo>
                        <a:pt x="11" y="57"/>
                      </a:lnTo>
                      <a:lnTo>
                        <a:pt x="11" y="56"/>
                      </a:lnTo>
                      <a:lnTo>
                        <a:pt x="11" y="55"/>
                      </a:lnTo>
                      <a:lnTo>
                        <a:pt x="11" y="55"/>
                      </a:lnTo>
                      <a:lnTo>
                        <a:pt x="11" y="54"/>
                      </a:lnTo>
                      <a:lnTo>
                        <a:pt x="12" y="53"/>
                      </a:lnTo>
                      <a:lnTo>
                        <a:pt x="12" y="52"/>
                      </a:lnTo>
                      <a:lnTo>
                        <a:pt x="12" y="51"/>
                      </a:lnTo>
                      <a:lnTo>
                        <a:pt x="12" y="51"/>
                      </a:lnTo>
                      <a:lnTo>
                        <a:pt x="12" y="50"/>
                      </a:lnTo>
                      <a:lnTo>
                        <a:pt x="12" y="50"/>
                      </a:lnTo>
                      <a:lnTo>
                        <a:pt x="12" y="49"/>
                      </a:lnTo>
                      <a:lnTo>
                        <a:pt x="13" y="48"/>
                      </a:lnTo>
                      <a:lnTo>
                        <a:pt x="13" y="47"/>
                      </a:lnTo>
                      <a:lnTo>
                        <a:pt x="13" y="46"/>
                      </a:lnTo>
                      <a:lnTo>
                        <a:pt x="14" y="45"/>
                      </a:lnTo>
                      <a:lnTo>
                        <a:pt x="14" y="44"/>
                      </a:lnTo>
                      <a:lnTo>
                        <a:pt x="14" y="44"/>
                      </a:lnTo>
                      <a:lnTo>
                        <a:pt x="15" y="43"/>
                      </a:lnTo>
                      <a:lnTo>
                        <a:pt x="15" y="43"/>
                      </a:lnTo>
                      <a:lnTo>
                        <a:pt x="12" y="38"/>
                      </a:lnTo>
                      <a:lnTo>
                        <a:pt x="13" y="34"/>
                      </a:lnTo>
                      <a:lnTo>
                        <a:pt x="13" y="34"/>
                      </a:lnTo>
                      <a:lnTo>
                        <a:pt x="14" y="33"/>
                      </a:lnTo>
                      <a:lnTo>
                        <a:pt x="14" y="32"/>
                      </a:lnTo>
                      <a:lnTo>
                        <a:pt x="15" y="32"/>
                      </a:lnTo>
                      <a:lnTo>
                        <a:pt x="15" y="32"/>
                      </a:lnTo>
                      <a:lnTo>
                        <a:pt x="16" y="31"/>
                      </a:lnTo>
                      <a:lnTo>
                        <a:pt x="17" y="30"/>
                      </a:lnTo>
                      <a:lnTo>
                        <a:pt x="18" y="29"/>
                      </a:lnTo>
                      <a:lnTo>
                        <a:pt x="19" y="29"/>
                      </a:lnTo>
                      <a:lnTo>
                        <a:pt x="20" y="29"/>
                      </a:lnTo>
                      <a:lnTo>
                        <a:pt x="20" y="28"/>
                      </a:lnTo>
                      <a:lnTo>
                        <a:pt x="20" y="28"/>
                      </a:lnTo>
                      <a:lnTo>
                        <a:pt x="21" y="28"/>
                      </a:lnTo>
                      <a:lnTo>
                        <a:pt x="21" y="28"/>
                      </a:lnTo>
                      <a:lnTo>
                        <a:pt x="22" y="28"/>
                      </a:lnTo>
                      <a:lnTo>
                        <a:pt x="22" y="28"/>
                      </a:lnTo>
                      <a:lnTo>
                        <a:pt x="23" y="28"/>
                      </a:lnTo>
                      <a:lnTo>
                        <a:pt x="24" y="28"/>
                      </a:lnTo>
                      <a:lnTo>
                        <a:pt x="24" y="28"/>
                      </a:lnTo>
                      <a:lnTo>
                        <a:pt x="25" y="28"/>
                      </a:lnTo>
                      <a:lnTo>
                        <a:pt x="26" y="28"/>
                      </a:lnTo>
                      <a:lnTo>
                        <a:pt x="26" y="28"/>
                      </a:lnTo>
                      <a:lnTo>
                        <a:pt x="27" y="28"/>
                      </a:lnTo>
                      <a:lnTo>
                        <a:pt x="28" y="28"/>
                      </a:lnTo>
                      <a:lnTo>
                        <a:pt x="28" y="28"/>
                      </a:lnTo>
                      <a:lnTo>
                        <a:pt x="29" y="28"/>
                      </a:lnTo>
                      <a:lnTo>
                        <a:pt x="30" y="28"/>
                      </a:lnTo>
                      <a:lnTo>
                        <a:pt x="30" y="28"/>
                      </a:lnTo>
                      <a:lnTo>
                        <a:pt x="31" y="28"/>
                      </a:lnTo>
                      <a:lnTo>
                        <a:pt x="32" y="28"/>
                      </a:lnTo>
                      <a:lnTo>
                        <a:pt x="32" y="28"/>
                      </a:lnTo>
                      <a:lnTo>
                        <a:pt x="33" y="28"/>
                      </a:lnTo>
                      <a:lnTo>
                        <a:pt x="34" y="28"/>
                      </a:lnTo>
                      <a:lnTo>
                        <a:pt x="35" y="29"/>
                      </a:lnTo>
                      <a:lnTo>
                        <a:pt x="36" y="29"/>
                      </a:lnTo>
                      <a:lnTo>
                        <a:pt x="36" y="29"/>
                      </a:lnTo>
                      <a:lnTo>
                        <a:pt x="37" y="29"/>
                      </a:lnTo>
                      <a:lnTo>
                        <a:pt x="38" y="29"/>
                      </a:lnTo>
                      <a:lnTo>
                        <a:pt x="39" y="29"/>
                      </a:lnTo>
                      <a:lnTo>
                        <a:pt x="40" y="29"/>
                      </a:lnTo>
                      <a:lnTo>
                        <a:pt x="40" y="29"/>
                      </a:lnTo>
                      <a:lnTo>
                        <a:pt x="41" y="29"/>
                      </a:lnTo>
                      <a:lnTo>
                        <a:pt x="42" y="29"/>
                      </a:lnTo>
                      <a:lnTo>
                        <a:pt x="43" y="29"/>
                      </a:lnTo>
                      <a:lnTo>
                        <a:pt x="43" y="29"/>
                      </a:lnTo>
                      <a:lnTo>
                        <a:pt x="44" y="29"/>
                      </a:lnTo>
                      <a:lnTo>
                        <a:pt x="45" y="29"/>
                      </a:lnTo>
                      <a:lnTo>
                        <a:pt x="45" y="29"/>
                      </a:lnTo>
                      <a:lnTo>
                        <a:pt x="46" y="29"/>
                      </a:lnTo>
                      <a:lnTo>
                        <a:pt x="47" y="29"/>
                      </a:lnTo>
                      <a:lnTo>
                        <a:pt x="47" y="29"/>
                      </a:lnTo>
                      <a:lnTo>
                        <a:pt x="48" y="29"/>
                      </a:lnTo>
                      <a:lnTo>
                        <a:pt x="49" y="29"/>
                      </a:lnTo>
                      <a:lnTo>
                        <a:pt x="50" y="29"/>
                      </a:lnTo>
                      <a:lnTo>
                        <a:pt x="51" y="29"/>
                      </a:lnTo>
                      <a:lnTo>
                        <a:pt x="51" y="29"/>
                      </a:lnTo>
                      <a:lnTo>
                        <a:pt x="52" y="29"/>
                      </a:lnTo>
                      <a:lnTo>
                        <a:pt x="53" y="29"/>
                      </a:lnTo>
                      <a:lnTo>
                        <a:pt x="54" y="29"/>
                      </a:lnTo>
                      <a:lnTo>
                        <a:pt x="55" y="29"/>
                      </a:lnTo>
                      <a:lnTo>
                        <a:pt x="55" y="29"/>
                      </a:lnTo>
                      <a:lnTo>
                        <a:pt x="55" y="29"/>
                      </a:lnTo>
                      <a:lnTo>
                        <a:pt x="55" y="24"/>
                      </a:lnTo>
                      <a:lnTo>
                        <a:pt x="55" y="24"/>
                      </a:lnTo>
                      <a:lnTo>
                        <a:pt x="55" y="24"/>
                      </a:lnTo>
                      <a:lnTo>
                        <a:pt x="54" y="24"/>
                      </a:lnTo>
                      <a:lnTo>
                        <a:pt x="53" y="24"/>
                      </a:lnTo>
                      <a:lnTo>
                        <a:pt x="52" y="24"/>
                      </a:lnTo>
                      <a:lnTo>
                        <a:pt x="51" y="24"/>
                      </a:lnTo>
                      <a:lnTo>
                        <a:pt x="50" y="24"/>
                      </a:lnTo>
                      <a:lnTo>
                        <a:pt x="50" y="24"/>
                      </a:lnTo>
                      <a:lnTo>
                        <a:pt x="49" y="24"/>
                      </a:lnTo>
                      <a:lnTo>
                        <a:pt x="48" y="24"/>
                      </a:lnTo>
                      <a:lnTo>
                        <a:pt x="47" y="24"/>
                      </a:lnTo>
                      <a:lnTo>
                        <a:pt x="47" y="24"/>
                      </a:lnTo>
                      <a:lnTo>
                        <a:pt x="46" y="24"/>
                      </a:lnTo>
                      <a:lnTo>
                        <a:pt x="45" y="24"/>
                      </a:lnTo>
                      <a:lnTo>
                        <a:pt x="45" y="24"/>
                      </a:lnTo>
                      <a:lnTo>
                        <a:pt x="44" y="24"/>
                      </a:lnTo>
                      <a:lnTo>
                        <a:pt x="43" y="24"/>
                      </a:lnTo>
                      <a:lnTo>
                        <a:pt x="42" y="24"/>
                      </a:lnTo>
                      <a:lnTo>
                        <a:pt x="41" y="24"/>
                      </a:lnTo>
                      <a:lnTo>
                        <a:pt x="41" y="24"/>
                      </a:lnTo>
                      <a:lnTo>
                        <a:pt x="40" y="24"/>
                      </a:lnTo>
                      <a:lnTo>
                        <a:pt x="39" y="24"/>
                      </a:lnTo>
                      <a:lnTo>
                        <a:pt x="38" y="24"/>
                      </a:lnTo>
                      <a:lnTo>
                        <a:pt x="38" y="24"/>
                      </a:lnTo>
                      <a:lnTo>
                        <a:pt x="37" y="24"/>
                      </a:lnTo>
                      <a:lnTo>
                        <a:pt x="36" y="24"/>
                      </a:lnTo>
                      <a:lnTo>
                        <a:pt x="35" y="24"/>
                      </a:lnTo>
                      <a:lnTo>
                        <a:pt x="34" y="24"/>
                      </a:lnTo>
                      <a:lnTo>
                        <a:pt x="33" y="24"/>
                      </a:lnTo>
                      <a:lnTo>
                        <a:pt x="32" y="24"/>
                      </a:lnTo>
                      <a:lnTo>
                        <a:pt x="32" y="24"/>
                      </a:lnTo>
                      <a:lnTo>
                        <a:pt x="31" y="24"/>
                      </a:lnTo>
                      <a:lnTo>
                        <a:pt x="30" y="24"/>
                      </a:lnTo>
                      <a:lnTo>
                        <a:pt x="29" y="24"/>
                      </a:lnTo>
                      <a:lnTo>
                        <a:pt x="29" y="24"/>
                      </a:lnTo>
                      <a:lnTo>
                        <a:pt x="28" y="24"/>
                      </a:lnTo>
                      <a:lnTo>
                        <a:pt x="27" y="23"/>
                      </a:lnTo>
                      <a:lnTo>
                        <a:pt x="26" y="23"/>
                      </a:lnTo>
                      <a:lnTo>
                        <a:pt x="26" y="23"/>
                      </a:lnTo>
                      <a:lnTo>
                        <a:pt x="25" y="23"/>
                      </a:lnTo>
                      <a:lnTo>
                        <a:pt x="24" y="23"/>
                      </a:lnTo>
                      <a:lnTo>
                        <a:pt x="24" y="23"/>
                      </a:lnTo>
                      <a:lnTo>
                        <a:pt x="23" y="23"/>
                      </a:lnTo>
                      <a:lnTo>
                        <a:pt x="23" y="23"/>
                      </a:lnTo>
                      <a:lnTo>
                        <a:pt x="22" y="23"/>
                      </a:lnTo>
                      <a:lnTo>
                        <a:pt x="21" y="23"/>
                      </a:lnTo>
                      <a:lnTo>
                        <a:pt x="20" y="23"/>
                      </a:lnTo>
                      <a:lnTo>
                        <a:pt x="19" y="23"/>
                      </a:lnTo>
                      <a:lnTo>
                        <a:pt x="19" y="23"/>
                      </a:lnTo>
                      <a:lnTo>
                        <a:pt x="18" y="23"/>
                      </a:lnTo>
                      <a:lnTo>
                        <a:pt x="17" y="22"/>
                      </a:lnTo>
                      <a:lnTo>
                        <a:pt x="17" y="22"/>
                      </a:lnTo>
                      <a:lnTo>
                        <a:pt x="17" y="21"/>
                      </a:lnTo>
                      <a:lnTo>
                        <a:pt x="17" y="20"/>
                      </a:lnTo>
                      <a:lnTo>
                        <a:pt x="17" y="20"/>
                      </a:lnTo>
                      <a:lnTo>
                        <a:pt x="17" y="19"/>
                      </a:lnTo>
                      <a:lnTo>
                        <a:pt x="17" y="19"/>
                      </a:lnTo>
                      <a:lnTo>
                        <a:pt x="17" y="19"/>
                      </a:lnTo>
                      <a:lnTo>
                        <a:pt x="18" y="18"/>
                      </a:lnTo>
                      <a:lnTo>
                        <a:pt x="18" y="18"/>
                      </a:lnTo>
                      <a:lnTo>
                        <a:pt x="19" y="18"/>
                      </a:lnTo>
                      <a:lnTo>
                        <a:pt x="20" y="18"/>
                      </a:lnTo>
                      <a:lnTo>
                        <a:pt x="20" y="17"/>
                      </a:lnTo>
                      <a:lnTo>
                        <a:pt x="21" y="17"/>
                      </a:lnTo>
                      <a:lnTo>
                        <a:pt x="22" y="17"/>
                      </a:lnTo>
                      <a:lnTo>
                        <a:pt x="23" y="17"/>
                      </a:lnTo>
                      <a:lnTo>
                        <a:pt x="24" y="17"/>
                      </a:lnTo>
                      <a:lnTo>
                        <a:pt x="25" y="16"/>
                      </a:lnTo>
                      <a:lnTo>
                        <a:pt x="26" y="16"/>
                      </a:lnTo>
                      <a:lnTo>
                        <a:pt x="27" y="16"/>
                      </a:lnTo>
                      <a:lnTo>
                        <a:pt x="28" y="16"/>
                      </a:lnTo>
                      <a:lnTo>
                        <a:pt x="29" y="16"/>
                      </a:lnTo>
                      <a:lnTo>
                        <a:pt x="30" y="16"/>
                      </a:lnTo>
                      <a:lnTo>
                        <a:pt x="30" y="16"/>
                      </a:lnTo>
                      <a:lnTo>
                        <a:pt x="31" y="16"/>
                      </a:lnTo>
                      <a:lnTo>
                        <a:pt x="32" y="16"/>
                      </a:lnTo>
                      <a:lnTo>
                        <a:pt x="32" y="15"/>
                      </a:lnTo>
                      <a:lnTo>
                        <a:pt x="33" y="15"/>
                      </a:lnTo>
                      <a:lnTo>
                        <a:pt x="34" y="15"/>
                      </a:lnTo>
                      <a:lnTo>
                        <a:pt x="35" y="15"/>
                      </a:lnTo>
                      <a:lnTo>
                        <a:pt x="36" y="15"/>
                      </a:lnTo>
                      <a:lnTo>
                        <a:pt x="36" y="15"/>
                      </a:lnTo>
                      <a:lnTo>
                        <a:pt x="37" y="15"/>
                      </a:lnTo>
                      <a:lnTo>
                        <a:pt x="38" y="15"/>
                      </a:lnTo>
                      <a:lnTo>
                        <a:pt x="39" y="15"/>
                      </a:lnTo>
                      <a:lnTo>
                        <a:pt x="40" y="14"/>
                      </a:lnTo>
                      <a:lnTo>
                        <a:pt x="41" y="14"/>
                      </a:lnTo>
                      <a:lnTo>
                        <a:pt x="42" y="14"/>
                      </a:lnTo>
                      <a:lnTo>
                        <a:pt x="43" y="14"/>
                      </a:lnTo>
                      <a:lnTo>
                        <a:pt x="44" y="14"/>
                      </a:lnTo>
                      <a:lnTo>
                        <a:pt x="45" y="14"/>
                      </a:lnTo>
                      <a:lnTo>
                        <a:pt x="46" y="14"/>
                      </a:lnTo>
                      <a:lnTo>
                        <a:pt x="47" y="14"/>
                      </a:lnTo>
                      <a:lnTo>
                        <a:pt x="48" y="14"/>
                      </a:lnTo>
                      <a:lnTo>
                        <a:pt x="49" y="14"/>
                      </a:lnTo>
                      <a:lnTo>
                        <a:pt x="50" y="14"/>
                      </a:lnTo>
                      <a:lnTo>
                        <a:pt x="51" y="14"/>
                      </a:lnTo>
                      <a:lnTo>
                        <a:pt x="53" y="14"/>
                      </a:lnTo>
                      <a:lnTo>
                        <a:pt x="54" y="14"/>
                      </a:lnTo>
                      <a:lnTo>
                        <a:pt x="54" y="9"/>
                      </a:lnTo>
                      <a:lnTo>
                        <a:pt x="54" y="9"/>
                      </a:lnTo>
                      <a:lnTo>
                        <a:pt x="53" y="9"/>
                      </a:lnTo>
                      <a:lnTo>
                        <a:pt x="52" y="9"/>
                      </a:lnTo>
                      <a:lnTo>
                        <a:pt x="51" y="9"/>
                      </a:lnTo>
                      <a:lnTo>
                        <a:pt x="50" y="9"/>
                      </a:lnTo>
                      <a:lnTo>
                        <a:pt x="49" y="9"/>
                      </a:lnTo>
                      <a:lnTo>
                        <a:pt x="48" y="9"/>
                      </a:lnTo>
                      <a:lnTo>
                        <a:pt x="47" y="9"/>
                      </a:lnTo>
                      <a:lnTo>
                        <a:pt x="46" y="9"/>
                      </a:lnTo>
                      <a:lnTo>
                        <a:pt x="45" y="9"/>
                      </a:lnTo>
                      <a:lnTo>
                        <a:pt x="45" y="9"/>
                      </a:lnTo>
                      <a:lnTo>
                        <a:pt x="44" y="9"/>
                      </a:lnTo>
                      <a:lnTo>
                        <a:pt x="43" y="9"/>
                      </a:lnTo>
                      <a:lnTo>
                        <a:pt x="43" y="9"/>
                      </a:lnTo>
                      <a:lnTo>
                        <a:pt x="42" y="9"/>
                      </a:lnTo>
                      <a:lnTo>
                        <a:pt x="41" y="9"/>
                      </a:lnTo>
                      <a:lnTo>
                        <a:pt x="40" y="9"/>
                      </a:lnTo>
                      <a:lnTo>
                        <a:pt x="40" y="10"/>
                      </a:lnTo>
                      <a:lnTo>
                        <a:pt x="39" y="10"/>
                      </a:lnTo>
                      <a:lnTo>
                        <a:pt x="38" y="10"/>
                      </a:lnTo>
                      <a:lnTo>
                        <a:pt x="37" y="10"/>
                      </a:lnTo>
                      <a:lnTo>
                        <a:pt x="36" y="10"/>
                      </a:lnTo>
                      <a:lnTo>
                        <a:pt x="36" y="10"/>
                      </a:lnTo>
                      <a:lnTo>
                        <a:pt x="35" y="10"/>
                      </a:lnTo>
                      <a:lnTo>
                        <a:pt x="34" y="10"/>
                      </a:lnTo>
                      <a:lnTo>
                        <a:pt x="33" y="10"/>
                      </a:lnTo>
                      <a:lnTo>
                        <a:pt x="32" y="10"/>
                      </a:lnTo>
                      <a:lnTo>
                        <a:pt x="32" y="10"/>
                      </a:lnTo>
                      <a:lnTo>
                        <a:pt x="31" y="10"/>
                      </a:lnTo>
                      <a:lnTo>
                        <a:pt x="30" y="10"/>
                      </a:lnTo>
                      <a:lnTo>
                        <a:pt x="29" y="10"/>
                      </a:lnTo>
                      <a:lnTo>
                        <a:pt x="28" y="10"/>
                      </a:lnTo>
                      <a:lnTo>
                        <a:pt x="28" y="11"/>
                      </a:lnTo>
                      <a:lnTo>
                        <a:pt x="27" y="11"/>
                      </a:lnTo>
                      <a:lnTo>
                        <a:pt x="26" y="11"/>
                      </a:lnTo>
                      <a:lnTo>
                        <a:pt x="25" y="11"/>
                      </a:lnTo>
                      <a:lnTo>
                        <a:pt x="24" y="11"/>
                      </a:lnTo>
                      <a:lnTo>
                        <a:pt x="24" y="11"/>
                      </a:lnTo>
                      <a:lnTo>
                        <a:pt x="23" y="11"/>
                      </a:lnTo>
                      <a:lnTo>
                        <a:pt x="22" y="11"/>
                      </a:lnTo>
                      <a:lnTo>
                        <a:pt x="22" y="12"/>
                      </a:lnTo>
                      <a:lnTo>
                        <a:pt x="21" y="12"/>
                      </a:lnTo>
                      <a:lnTo>
                        <a:pt x="20" y="12"/>
                      </a:lnTo>
                      <a:lnTo>
                        <a:pt x="20" y="12"/>
                      </a:lnTo>
                      <a:lnTo>
                        <a:pt x="19" y="12"/>
                      </a:lnTo>
                      <a:lnTo>
                        <a:pt x="17" y="13"/>
                      </a:lnTo>
                      <a:lnTo>
                        <a:pt x="17" y="13"/>
                      </a:lnTo>
                      <a:lnTo>
                        <a:pt x="16" y="14"/>
                      </a:lnTo>
                      <a:lnTo>
                        <a:pt x="16" y="13"/>
                      </a:lnTo>
                      <a:lnTo>
                        <a:pt x="16" y="13"/>
                      </a:lnTo>
                      <a:lnTo>
                        <a:pt x="15" y="12"/>
                      </a:lnTo>
                      <a:lnTo>
                        <a:pt x="15" y="11"/>
                      </a:lnTo>
                      <a:lnTo>
                        <a:pt x="15" y="10"/>
                      </a:lnTo>
                      <a:lnTo>
                        <a:pt x="15" y="9"/>
                      </a:lnTo>
                      <a:lnTo>
                        <a:pt x="15" y="8"/>
                      </a:lnTo>
                      <a:lnTo>
                        <a:pt x="15" y="7"/>
                      </a:lnTo>
                      <a:lnTo>
                        <a:pt x="16" y="6"/>
                      </a:lnTo>
                      <a:lnTo>
                        <a:pt x="16" y="6"/>
                      </a:lnTo>
                      <a:lnTo>
                        <a:pt x="17" y="5"/>
                      </a:lnTo>
                      <a:lnTo>
                        <a:pt x="17" y="5"/>
                      </a:lnTo>
                      <a:lnTo>
                        <a:pt x="18" y="4"/>
                      </a:lnTo>
                      <a:lnTo>
                        <a:pt x="19" y="4"/>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2" name="Freeform 146"/>
                <p:cNvSpPr>
                  <a:spLocks/>
                </p:cNvSpPr>
                <p:nvPr/>
              </p:nvSpPr>
              <p:spPr bwMode="auto">
                <a:xfrm>
                  <a:off x="3459" y="1173"/>
                  <a:ext cx="70" cy="46"/>
                </a:xfrm>
                <a:custGeom>
                  <a:avLst/>
                  <a:gdLst>
                    <a:gd name="T0" fmla="*/ 8 w 70"/>
                    <a:gd name="T1" fmla="*/ 0 h 46"/>
                    <a:gd name="T2" fmla="*/ 11 w 70"/>
                    <a:gd name="T3" fmla="*/ 0 h 46"/>
                    <a:gd name="T4" fmla="*/ 14 w 70"/>
                    <a:gd name="T5" fmla="*/ 1 h 46"/>
                    <a:gd name="T6" fmla="*/ 17 w 70"/>
                    <a:gd name="T7" fmla="*/ 1 h 46"/>
                    <a:gd name="T8" fmla="*/ 20 w 70"/>
                    <a:gd name="T9" fmla="*/ 1 h 46"/>
                    <a:gd name="T10" fmla="*/ 24 w 70"/>
                    <a:gd name="T11" fmla="*/ 1 h 46"/>
                    <a:gd name="T12" fmla="*/ 28 w 70"/>
                    <a:gd name="T13" fmla="*/ 1 h 46"/>
                    <a:gd name="T14" fmla="*/ 31 w 70"/>
                    <a:gd name="T15" fmla="*/ 1 h 46"/>
                    <a:gd name="T16" fmla="*/ 35 w 70"/>
                    <a:gd name="T17" fmla="*/ 1 h 46"/>
                    <a:gd name="T18" fmla="*/ 39 w 70"/>
                    <a:gd name="T19" fmla="*/ 2 h 46"/>
                    <a:gd name="T20" fmla="*/ 42 w 70"/>
                    <a:gd name="T21" fmla="*/ 2 h 46"/>
                    <a:gd name="T22" fmla="*/ 45 w 70"/>
                    <a:gd name="T23" fmla="*/ 2 h 46"/>
                    <a:gd name="T24" fmla="*/ 48 w 70"/>
                    <a:gd name="T25" fmla="*/ 3 h 46"/>
                    <a:gd name="T26" fmla="*/ 52 w 70"/>
                    <a:gd name="T27" fmla="*/ 4 h 46"/>
                    <a:gd name="T28" fmla="*/ 54 w 70"/>
                    <a:gd name="T29" fmla="*/ 6 h 46"/>
                    <a:gd name="T30" fmla="*/ 55 w 70"/>
                    <a:gd name="T31" fmla="*/ 10 h 46"/>
                    <a:gd name="T32" fmla="*/ 55 w 70"/>
                    <a:gd name="T33" fmla="*/ 12 h 46"/>
                    <a:gd name="T34" fmla="*/ 55 w 70"/>
                    <a:gd name="T35" fmla="*/ 15 h 46"/>
                    <a:gd name="T36" fmla="*/ 56 w 70"/>
                    <a:gd name="T37" fmla="*/ 18 h 46"/>
                    <a:gd name="T38" fmla="*/ 57 w 70"/>
                    <a:gd name="T39" fmla="*/ 21 h 46"/>
                    <a:gd name="T40" fmla="*/ 59 w 70"/>
                    <a:gd name="T41" fmla="*/ 24 h 46"/>
                    <a:gd name="T42" fmla="*/ 60 w 70"/>
                    <a:gd name="T43" fmla="*/ 26 h 46"/>
                    <a:gd name="T44" fmla="*/ 61 w 70"/>
                    <a:gd name="T45" fmla="*/ 29 h 46"/>
                    <a:gd name="T46" fmla="*/ 64 w 70"/>
                    <a:gd name="T47" fmla="*/ 32 h 46"/>
                    <a:gd name="T48" fmla="*/ 67 w 70"/>
                    <a:gd name="T49" fmla="*/ 36 h 46"/>
                    <a:gd name="T50" fmla="*/ 70 w 70"/>
                    <a:gd name="T51" fmla="*/ 38 h 46"/>
                    <a:gd name="T52" fmla="*/ 70 w 70"/>
                    <a:gd name="T53" fmla="*/ 41 h 46"/>
                    <a:gd name="T54" fmla="*/ 70 w 70"/>
                    <a:gd name="T55" fmla="*/ 44 h 46"/>
                    <a:gd name="T56" fmla="*/ 65 w 70"/>
                    <a:gd name="T57" fmla="*/ 46 h 46"/>
                    <a:gd name="T58" fmla="*/ 65 w 70"/>
                    <a:gd name="T59" fmla="*/ 43 h 46"/>
                    <a:gd name="T60" fmla="*/ 65 w 70"/>
                    <a:gd name="T61" fmla="*/ 41 h 46"/>
                    <a:gd name="T62" fmla="*/ 63 w 70"/>
                    <a:gd name="T63" fmla="*/ 39 h 46"/>
                    <a:gd name="T64" fmla="*/ 59 w 70"/>
                    <a:gd name="T65" fmla="*/ 36 h 46"/>
                    <a:gd name="T66" fmla="*/ 57 w 70"/>
                    <a:gd name="T67" fmla="*/ 33 h 46"/>
                    <a:gd name="T68" fmla="*/ 55 w 70"/>
                    <a:gd name="T69" fmla="*/ 30 h 46"/>
                    <a:gd name="T70" fmla="*/ 53 w 70"/>
                    <a:gd name="T71" fmla="*/ 26 h 46"/>
                    <a:gd name="T72" fmla="*/ 51 w 70"/>
                    <a:gd name="T73" fmla="*/ 22 h 46"/>
                    <a:gd name="T74" fmla="*/ 50 w 70"/>
                    <a:gd name="T75" fmla="*/ 18 h 46"/>
                    <a:gd name="T76" fmla="*/ 50 w 70"/>
                    <a:gd name="T77" fmla="*/ 15 h 46"/>
                    <a:gd name="T78" fmla="*/ 49 w 70"/>
                    <a:gd name="T79" fmla="*/ 12 h 46"/>
                    <a:gd name="T80" fmla="*/ 48 w 70"/>
                    <a:gd name="T81" fmla="*/ 9 h 46"/>
                    <a:gd name="T82" fmla="*/ 45 w 70"/>
                    <a:gd name="T83" fmla="*/ 7 h 46"/>
                    <a:gd name="T84" fmla="*/ 41 w 70"/>
                    <a:gd name="T85" fmla="*/ 7 h 46"/>
                    <a:gd name="T86" fmla="*/ 38 w 70"/>
                    <a:gd name="T87" fmla="*/ 7 h 46"/>
                    <a:gd name="T88" fmla="*/ 35 w 70"/>
                    <a:gd name="T89" fmla="*/ 7 h 46"/>
                    <a:gd name="T90" fmla="*/ 32 w 70"/>
                    <a:gd name="T91" fmla="*/ 7 h 46"/>
                    <a:gd name="T92" fmla="*/ 28 w 70"/>
                    <a:gd name="T93" fmla="*/ 7 h 46"/>
                    <a:gd name="T94" fmla="*/ 25 w 70"/>
                    <a:gd name="T95" fmla="*/ 7 h 46"/>
                    <a:gd name="T96" fmla="*/ 22 w 70"/>
                    <a:gd name="T97" fmla="*/ 6 h 46"/>
                    <a:gd name="T98" fmla="*/ 18 w 70"/>
                    <a:gd name="T99" fmla="*/ 6 h 46"/>
                    <a:gd name="T100" fmla="*/ 15 w 70"/>
                    <a:gd name="T101" fmla="*/ 6 h 46"/>
                    <a:gd name="T102" fmla="*/ 13 w 70"/>
                    <a:gd name="T103" fmla="*/ 6 h 46"/>
                    <a:gd name="T104" fmla="*/ 10 w 70"/>
                    <a:gd name="T105" fmla="*/ 6 h 46"/>
                    <a:gd name="T106" fmla="*/ 7 w 70"/>
                    <a:gd name="T10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6">
                      <a:moveTo>
                        <a:pt x="0" y="5"/>
                      </a:moveTo>
                      <a:lnTo>
                        <a:pt x="7" y="0"/>
                      </a:lnTo>
                      <a:lnTo>
                        <a:pt x="8" y="0"/>
                      </a:lnTo>
                      <a:lnTo>
                        <a:pt x="8" y="0"/>
                      </a:lnTo>
                      <a:lnTo>
                        <a:pt x="9" y="0"/>
                      </a:lnTo>
                      <a:lnTo>
                        <a:pt x="10" y="0"/>
                      </a:lnTo>
                      <a:lnTo>
                        <a:pt x="11" y="0"/>
                      </a:lnTo>
                      <a:lnTo>
                        <a:pt x="11" y="0"/>
                      </a:lnTo>
                      <a:lnTo>
                        <a:pt x="12" y="0"/>
                      </a:lnTo>
                      <a:lnTo>
                        <a:pt x="13" y="0"/>
                      </a:lnTo>
                      <a:lnTo>
                        <a:pt x="13" y="1"/>
                      </a:lnTo>
                      <a:lnTo>
                        <a:pt x="14" y="1"/>
                      </a:lnTo>
                      <a:lnTo>
                        <a:pt x="14" y="1"/>
                      </a:lnTo>
                      <a:lnTo>
                        <a:pt x="15" y="1"/>
                      </a:lnTo>
                      <a:lnTo>
                        <a:pt x="16" y="1"/>
                      </a:lnTo>
                      <a:lnTo>
                        <a:pt x="17" y="1"/>
                      </a:lnTo>
                      <a:lnTo>
                        <a:pt x="18" y="1"/>
                      </a:lnTo>
                      <a:lnTo>
                        <a:pt x="18" y="1"/>
                      </a:lnTo>
                      <a:lnTo>
                        <a:pt x="19" y="1"/>
                      </a:lnTo>
                      <a:lnTo>
                        <a:pt x="20" y="1"/>
                      </a:lnTo>
                      <a:lnTo>
                        <a:pt x="21" y="1"/>
                      </a:lnTo>
                      <a:lnTo>
                        <a:pt x="22" y="1"/>
                      </a:lnTo>
                      <a:lnTo>
                        <a:pt x="23" y="1"/>
                      </a:lnTo>
                      <a:lnTo>
                        <a:pt x="24" y="1"/>
                      </a:lnTo>
                      <a:lnTo>
                        <a:pt x="25" y="1"/>
                      </a:lnTo>
                      <a:lnTo>
                        <a:pt x="26" y="1"/>
                      </a:lnTo>
                      <a:lnTo>
                        <a:pt x="27" y="1"/>
                      </a:lnTo>
                      <a:lnTo>
                        <a:pt x="28" y="1"/>
                      </a:lnTo>
                      <a:lnTo>
                        <a:pt x="29" y="1"/>
                      </a:lnTo>
                      <a:lnTo>
                        <a:pt x="30" y="1"/>
                      </a:lnTo>
                      <a:lnTo>
                        <a:pt x="31" y="1"/>
                      </a:lnTo>
                      <a:lnTo>
                        <a:pt x="31" y="1"/>
                      </a:lnTo>
                      <a:lnTo>
                        <a:pt x="32" y="1"/>
                      </a:lnTo>
                      <a:lnTo>
                        <a:pt x="33" y="1"/>
                      </a:lnTo>
                      <a:lnTo>
                        <a:pt x="34" y="1"/>
                      </a:lnTo>
                      <a:lnTo>
                        <a:pt x="35" y="1"/>
                      </a:lnTo>
                      <a:lnTo>
                        <a:pt x="36" y="1"/>
                      </a:lnTo>
                      <a:lnTo>
                        <a:pt x="37" y="2"/>
                      </a:lnTo>
                      <a:lnTo>
                        <a:pt x="38" y="2"/>
                      </a:lnTo>
                      <a:lnTo>
                        <a:pt x="39" y="2"/>
                      </a:lnTo>
                      <a:lnTo>
                        <a:pt x="40" y="2"/>
                      </a:lnTo>
                      <a:lnTo>
                        <a:pt x="40" y="2"/>
                      </a:lnTo>
                      <a:lnTo>
                        <a:pt x="41" y="2"/>
                      </a:lnTo>
                      <a:lnTo>
                        <a:pt x="42" y="2"/>
                      </a:lnTo>
                      <a:lnTo>
                        <a:pt x="43" y="2"/>
                      </a:lnTo>
                      <a:lnTo>
                        <a:pt x="44" y="2"/>
                      </a:lnTo>
                      <a:lnTo>
                        <a:pt x="44" y="2"/>
                      </a:lnTo>
                      <a:lnTo>
                        <a:pt x="45" y="2"/>
                      </a:lnTo>
                      <a:lnTo>
                        <a:pt x="46" y="3"/>
                      </a:lnTo>
                      <a:lnTo>
                        <a:pt x="46" y="3"/>
                      </a:lnTo>
                      <a:lnTo>
                        <a:pt x="47" y="3"/>
                      </a:lnTo>
                      <a:lnTo>
                        <a:pt x="48" y="3"/>
                      </a:lnTo>
                      <a:lnTo>
                        <a:pt x="49" y="3"/>
                      </a:lnTo>
                      <a:lnTo>
                        <a:pt x="50" y="3"/>
                      </a:lnTo>
                      <a:lnTo>
                        <a:pt x="51" y="4"/>
                      </a:lnTo>
                      <a:lnTo>
                        <a:pt x="52" y="4"/>
                      </a:lnTo>
                      <a:lnTo>
                        <a:pt x="53" y="5"/>
                      </a:lnTo>
                      <a:lnTo>
                        <a:pt x="53" y="5"/>
                      </a:lnTo>
                      <a:lnTo>
                        <a:pt x="54" y="6"/>
                      </a:lnTo>
                      <a:lnTo>
                        <a:pt x="54" y="6"/>
                      </a:lnTo>
                      <a:lnTo>
                        <a:pt x="54" y="7"/>
                      </a:lnTo>
                      <a:lnTo>
                        <a:pt x="55" y="8"/>
                      </a:lnTo>
                      <a:lnTo>
                        <a:pt x="55" y="9"/>
                      </a:lnTo>
                      <a:lnTo>
                        <a:pt x="55" y="10"/>
                      </a:lnTo>
                      <a:lnTo>
                        <a:pt x="55" y="11"/>
                      </a:lnTo>
                      <a:lnTo>
                        <a:pt x="55" y="11"/>
                      </a:lnTo>
                      <a:lnTo>
                        <a:pt x="55" y="12"/>
                      </a:lnTo>
                      <a:lnTo>
                        <a:pt x="55" y="12"/>
                      </a:lnTo>
                      <a:lnTo>
                        <a:pt x="55" y="13"/>
                      </a:lnTo>
                      <a:lnTo>
                        <a:pt x="55" y="14"/>
                      </a:lnTo>
                      <a:lnTo>
                        <a:pt x="55" y="14"/>
                      </a:lnTo>
                      <a:lnTo>
                        <a:pt x="55" y="15"/>
                      </a:lnTo>
                      <a:lnTo>
                        <a:pt x="56" y="16"/>
                      </a:lnTo>
                      <a:lnTo>
                        <a:pt x="56" y="16"/>
                      </a:lnTo>
                      <a:lnTo>
                        <a:pt x="56" y="17"/>
                      </a:lnTo>
                      <a:lnTo>
                        <a:pt x="56" y="18"/>
                      </a:lnTo>
                      <a:lnTo>
                        <a:pt x="57" y="19"/>
                      </a:lnTo>
                      <a:lnTo>
                        <a:pt x="57" y="19"/>
                      </a:lnTo>
                      <a:lnTo>
                        <a:pt x="57" y="20"/>
                      </a:lnTo>
                      <a:lnTo>
                        <a:pt x="57" y="21"/>
                      </a:lnTo>
                      <a:lnTo>
                        <a:pt x="57" y="22"/>
                      </a:lnTo>
                      <a:lnTo>
                        <a:pt x="58" y="22"/>
                      </a:lnTo>
                      <a:lnTo>
                        <a:pt x="58" y="23"/>
                      </a:lnTo>
                      <a:lnTo>
                        <a:pt x="59" y="24"/>
                      </a:lnTo>
                      <a:lnTo>
                        <a:pt x="59" y="25"/>
                      </a:lnTo>
                      <a:lnTo>
                        <a:pt x="59" y="25"/>
                      </a:lnTo>
                      <a:lnTo>
                        <a:pt x="59" y="26"/>
                      </a:lnTo>
                      <a:lnTo>
                        <a:pt x="60" y="26"/>
                      </a:lnTo>
                      <a:lnTo>
                        <a:pt x="60" y="27"/>
                      </a:lnTo>
                      <a:lnTo>
                        <a:pt x="61" y="27"/>
                      </a:lnTo>
                      <a:lnTo>
                        <a:pt x="61" y="28"/>
                      </a:lnTo>
                      <a:lnTo>
                        <a:pt x="61" y="29"/>
                      </a:lnTo>
                      <a:lnTo>
                        <a:pt x="62" y="30"/>
                      </a:lnTo>
                      <a:lnTo>
                        <a:pt x="62" y="30"/>
                      </a:lnTo>
                      <a:lnTo>
                        <a:pt x="63" y="32"/>
                      </a:lnTo>
                      <a:lnTo>
                        <a:pt x="64" y="32"/>
                      </a:lnTo>
                      <a:lnTo>
                        <a:pt x="65" y="34"/>
                      </a:lnTo>
                      <a:lnTo>
                        <a:pt x="66" y="34"/>
                      </a:lnTo>
                      <a:lnTo>
                        <a:pt x="67" y="35"/>
                      </a:lnTo>
                      <a:lnTo>
                        <a:pt x="67" y="36"/>
                      </a:lnTo>
                      <a:lnTo>
                        <a:pt x="68" y="36"/>
                      </a:lnTo>
                      <a:lnTo>
                        <a:pt x="69" y="37"/>
                      </a:lnTo>
                      <a:lnTo>
                        <a:pt x="70" y="38"/>
                      </a:lnTo>
                      <a:lnTo>
                        <a:pt x="70" y="38"/>
                      </a:lnTo>
                      <a:lnTo>
                        <a:pt x="70" y="39"/>
                      </a:lnTo>
                      <a:lnTo>
                        <a:pt x="70" y="40"/>
                      </a:lnTo>
                      <a:lnTo>
                        <a:pt x="70" y="41"/>
                      </a:lnTo>
                      <a:lnTo>
                        <a:pt x="70" y="41"/>
                      </a:lnTo>
                      <a:lnTo>
                        <a:pt x="70" y="42"/>
                      </a:lnTo>
                      <a:lnTo>
                        <a:pt x="70" y="43"/>
                      </a:lnTo>
                      <a:lnTo>
                        <a:pt x="70" y="44"/>
                      </a:lnTo>
                      <a:lnTo>
                        <a:pt x="70" y="44"/>
                      </a:lnTo>
                      <a:lnTo>
                        <a:pt x="70" y="45"/>
                      </a:lnTo>
                      <a:lnTo>
                        <a:pt x="69" y="46"/>
                      </a:lnTo>
                      <a:lnTo>
                        <a:pt x="69" y="46"/>
                      </a:lnTo>
                      <a:lnTo>
                        <a:pt x="65" y="46"/>
                      </a:lnTo>
                      <a:lnTo>
                        <a:pt x="65" y="46"/>
                      </a:lnTo>
                      <a:lnTo>
                        <a:pt x="65" y="45"/>
                      </a:lnTo>
                      <a:lnTo>
                        <a:pt x="65" y="44"/>
                      </a:lnTo>
                      <a:lnTo>
                        <a:pt x="65" y="43"/>
                      </a:lnTo>
                      <a:lnTo>
                        <a:pt x="65" y="43"/>
                      </a:lnTo>
                      <a:lnTo>
                        <a:pt x="65" y="42"/>
                      </a:lnTo>
                      <a:lnTo>
                        <a:pt x="65" y="41"/>
                      </a:lnTo>
                      <a:lnTo>
                        <a:pt x="65" y="41"/>
                      </a:lnTo>
                      <a:lnTo>
                        <a:pt x="64" y="40"/>
                      </a:lnTo>
                      <a:lnTo>
                        <a:pt x="64" y="40"/>
                      </a:lnTo>
                      <a:lnTo>
                        <a:pt x="64" y="39"/>
                      </a:lnTo>
                      <a:lnTo>
                        <a:pt x="63" y="39"/>
                      </a:lnTo>
                      <a:lnTo>
                        <a:pt x="62" y="38"/>
                      </a:lnTo>
                      <a:lnTo>
                        <a:pt x="61" y="38"/>
                      </a:lnTo>
                      <a:lnTo>
                        <a:pt x="60" y="37"/>
                      </a:lnTo>
                      <a:lnTo>
                        <a:pt x="59" y="36"/>
                      </a:lnTo>
                      <a:lnTo>
                        <a:pt x="59" y="35"/>
                      </a:lnTo>
                      <a:lnTo>
                        <a:pt x="58" y="35"/>
                      </a:lnTo>
                      <a:lnTo>
                        <a:pt x="57" y="34"/>
                      </a:lnTo>
                      <a:lnTo>
                        <a:pt x="57" y="33"/>
                      </a:lnTo>
                      <a:lnTo>
                        <a:pt x="56" y="32"/>
                      </a:lnTo>
                      <a:lnTo>
                        <a:pt x="56" y="32"/>
                      </a:lnTo>
                      <a:lnTo>
                        <a:pt x="55" y="31"/>
                      </a:lnTo>
                      <a:lnTo>
                        <a:pt x="55" y="30"/>
                      </a:lnTo>
                      <a:lnTo>
                        <a:pt x="54" y="29"/>
                      </a:lnTo>
                      <a:lnTo>
                        <a:pt x="54" y="28"/>
                      </a:lnTo>
                      <a:lnTo>
                        <a:pt x="53" y="27"/>
                      </a:lnTo>
                      <a:lnTo>
                        <a:pt x="53" y="26"/>
                      </a:lnTo>
                      <a:lnTo>
                        <a:pt x="52" y="25"/>
                      </a:lnTo>
                      <a:lnTo>
                        <a:pt x="52" y="24"/>
                      </a:lnTo>
                      <a:lnTo>
                        <a:pt x="52" y="23"/>
                      </a:lnTo>
                      <a:lnTo>
                        <a:pt x="51" y="22"/>
                      </a:lnTo>
                      <a:lnTo>
                        <a:pt x="51" y="21"/>
                      </a:lnTo>
                      <a:lnTo>
                        <a:pt x="50" y="20"/>
                      </a:lnTo>
                      <a:lnTo>
                        <a:pt x="50" y="19"/>
                      </a:lnTo>
                      <a:lnTo>
                        <a:pt x="50" y="18"/>
                      </a:lnTo>
                      <a:lnTo>
                        <a:pt x="50" y="17"/>
                      </a:lnTo>
                      <a:lnTo>
                        <a:pt x="50" y="17"/>
                      </a:lnTo>
                      <a:lnTo>
                        <a:pt x="50" y="16"/>
                      </a:lnTo>
                      <a:lnTo>
                        <a:pt x="50" y="15"/>
                      </a:lnTo>
                      <a:lnTo>
                        <a:pt x="50" y="14"/>
                      </a:lnTo>
                      <a:lnTo>
                        <a:pt x="50" y="13"/>
                      </a:lnTo>
                      <a:lnTo>
                        <a:pt x="49" y="13"/>
                      </a:lnTo>
                      <a:lnTo>
                        <a:pt x="49" y="12"/>
                      </a:lnTo>
                      <a:lnTo>
                        <a:pt x="49" y="11"/>
                      </a:lnTo>
                      <a:lnTo>
                        <a:pt x="49" y="10"/>
                      </a:lnTo>
                      <a:lnTo>
                        <a:pt x="49" y="10"/>
                      </a:lnTo>
                      <a:lnTo>
                        <a:pt x="48" y="9"/>
                      </a:lnTo>
                      <a:lnTo>
                        <a:pt x="47" y="8"/>
                      </a:lnTo>
                      <a:lnTo>
                        <a:pt x="46" y="8"/>
                      </a:lnTo>
                      <a:lnTo>
                        <a:pt x="45" y="8"/>
                      </a:lnTo>
                      <a:lnTo>
                        <a:pt x="45" y="7"/>
                      </a:lnTo>
                      <a:lnTo>
                        <a:pt x="44" y="7"/>
                      </a:lnTo>
                      <a:lnTo>
                        <a:pt x="43" y="7"/>
                      </a:lnTo>
                      <a:lnTo>
                        <a:pt x="42" y="7"/>
                      </a:lnTo>
                      <a:lnTo>
                        <a:pt x="41" y="7"/>
                      </a:lnTo>
                      <a:lnTo>
                        <a:pt x="40" y="7"/>
                      </a:lnTo>
                      <a:lnTo>
                        <a:pt x="40" y="7"/>
                      </a:lnTo>
                      <a:lnTo>
                        <a:pt x="39" y="7"/>
                      </a:lnTo>
                      <a:lnTo>
                        <a:pt x="38" y="7"/>
                      </a:lnTo>
                      <a:lnTo>
                        <a:pt x="37" y="7"/>
                      </a:lnTo>
                      <a:lnTo>
                        <a:pt x="37" y="7"/>
                      </a:lnTo>
                      <a:lnTo>
                        <a:pt x="36" y="7"/>
                      </a:lnTo>
                      <a:lnTo>
                        <a:pt x="35" y="7"/>
                      </a:lnTo>
                      <a:lnTo>
                        <a:pt x="34" y="7"/>
                      </a:lnTo>
                      <a:lnTo>
                        <a:pt x="33" y="7"/>
                      </a:lnTo>
                      <a:lnTo>
                        <a:pt x="33" y="7"/>
                      </a:lnTo>
                      <a:lnTo>
                        <a:pt x="32" y="7"/>
                      </a:lnTo>
                      <a:lnTo>
                        <a:pt x="31" y="7"/>
                      </a:lnTo>
                      <a:lnTo>
                        <a:pt x="30" y="7"/>
                      </a:lnTo>
                      <a:lnTo>
                        <a:pt x="29" y="7"/>
                      </a:lnTo>
                      <a:lnTo>
                        <a:pt x="28" y="7"/>
                      </a:lnTo>
                      <a:lnTo>
                        <a:pt x="27" y="7"/>
                      </a:lnTo>
                      <a:lnTo>
                        <a:pt x="27" y="7"/>
                      </a:lnTo>
                      <a:lnTo>
                        <a:pt x="26" y="7"/>
                      </a:lnTo>
                      <a:lnTo>
                        <a:pt x="25" y="7"/>
                      </a:lnTo>
                      <a:lnTo>
                        <a:pt x="24" y="6"/>
                      </a:lnTo>
                      <a:lnTo>
                        <a:pt x="23" y="6"/>
                      </a:lnTo>
                      <a:lnTo>
                        <a:pt x="23" y="6"/>
                      </a:lnTo>
                      <a:lnTo>
                        <a:pt x="22" y="6"/>
                      </a:lnTo>
                      <a:lnTo>
                        <a:pt x="21" y="6"/>
                      </a:lnTo>
                      <a:lnTo>
                        <a:pt x="20" y="6"/>
                      </a:lnTo>
                      <a:lnTo>
                        <a:pt x="19" y="6"/>
                      </a:lnTo>
                      <a:lnTo>
                        <a:pt x="18" y="6"/>
                      </a:lnTo>
                      <a:lnTo>
                        <a:pt x="18" y="6"/>
                      </a:lnTo>
                      <a:lnTo>
                        <a:pt x="17" y="6"/>
                      </a:lnTo>
                      <a:lnTo>
                        <a:pt x="16" y="6"/>
                      </a:lnTo>
                      <a:lnTo>
                        <a:pt x="15" y="6"/>
                      </a:lnTo>
                      <a:lnTo>
                        <a:pt x="14" y="6"/>
                      </a:lnTo>
                      <a:lnTo>
                        <a:pt x="14" y="6"/>
                      </a:lnTo>
                      <a:lnTo>
                        <a:pt x="13" y="6"/>
                      </a:lnTo>
                      <a:lnTo>
                        <a:pt x="13" y="6"/>
                      </a:lnTo>
                      <a:lnTo>
                        <a:pt x="12" y="6"/>
                      </a:lnTo>
                      <a:lnTo>
                        <a:pt x="11" y="6"/>
                      </a:lnTo>
                      <a:lnTo>
                        <a:pt x="11" y="6"/>
                      </a:lnTo>
                      <a:lnTo>
                        <a:pt x="10" y="6"/>
                      </a:lnTo>
                      <a:lnTo>
                        <a:pt x="9" y="6"/>
                      </a:lnTo>
                      <a:lnTo>
                        <a:pt x="9" y="6"/>
                      </a:lnTo>
                      <a:lnTo>
                        <a:pt x="8" y="6"/>
                      </a:lnTo>
                      <a:lnTo>
                        <a:pt x="7" y="6"/>
                      </a:lnTo>
                      <a:lnTo>
                        <a:pt x="7" y="6"/>
                      </a:lnTo>
                      <a:lnTo>
                        <a:pt x="2" y="1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3" name="Freeform 147"/>
                <p:cNvSpPr>
                  <a:spLocks/>
                </p:cNvSpPr>
                <p:nvPr/>
              </p:nvSpPr>
              <p:spPr bwMode="auto">
                <a:xfrm>
                  <a:off x="3540" y="1124"/>
                  <a:ext cx="35" cy="44"/>
                </a:xfrm>
                <a:custGeom>
                  <a:avLst/>
                  <a:gdLst>
                    <a:gd name="T0" fmla="*/ 0 w 35"/>
                    <a:gd name="T1" fmla="*/ 4 h 44"/>
                    <a:gd name="T2" fmla="*/ 2 w 35"/>
                    <a:gd name="T3" fmla="*/ 2 h 44"/>
                    <a:gd name="T4" fmla="*/ 4 w 35"/>
                    <a:gd name="T5" fmla="*/ 1 h 44"/>
                    <a:gd name="T6" fmla="*/ 6 w 35"/>
                    <a:gd name="T7" fmla="*/ 0 h 44"/>
                    <a:gd name="T8" fmla="*/ 10 w 35"/>
                    <a:gd name="T9" fmla="*/ 0 h 44"/>
                    <a:gd name="T10" fmla="*/ 12 w 35"/>
                    <a:gd name="T11" fmla="*/ 0 h 44"/>
                    <a:gd name="T12" fmla="*/ 14 w 35"/>
                    <a:gd name="T13" fmla="*/ 1 h 44"/>
                    <a:gd name="T14" fmla="*/ 16 w 35"/>
                    <a:gd name="T15" fmla="*/ 2 h 44"/>
                    <a:gd name="T16" fmla="*/ 18 w 35"/>
                    <a:gd name="T17" fmla="*/ 3 h 44"/>
                    <a:gd name="T18" fmla="*/ 21 w 35"/>
                    <a:gd name="T19" fmla="*/ 6 h 44"/>
                    <a:gd name="T20" fmla="*/ 24 w 35"/>
                    <a:gd name="T21" fmla="*/ 8 h 44"/>
                    <a:gd name="T22" fmla="*/ 25 w 35"/>
                    <a:gd name="T23" fmla="*/ 10 h 44"/>
                    <a:gd name="T24" fmla="*/ 27 w 35"/>
                    <a:gd name="T25" fmla="*/ 12 h 44"/>
                    <a:gd name="T26" fmla="*/ 28 w 35"/>
                    <a:gd name="T27" fmla="*/ 14 h 44"/>
                    <a:gd name="T28" fmla="*/ 29 w 35"/>
                    <a:gd name="T29" fmla="*/ 16 h 44"/>
                    <a:gd name="T30" fmla="*/ 30 w 35"/>
                    <a:gd name="T31" fmla="*/ 18 h 44"/>
                    <a:gd name="T32" fmla="*/ 30 w 35"/>
                    <a:gd name="T33" fmla="*/ 20 h 44"/>
                    <a:gd name="T34" fmla="*/ 32 w 35"/>
                    <a:gd name="T35" fmla="*/ 24 h 44"/>
                    <a:gd name="T36" fmla="*/ 32 w 35"/>
                    <a:gd name="T37" fmla="*/ 26 h 44"/>
                    <a:gd name="T38" fmla="*/ 33 w 35"/>
                    <a:gd name="T39" fmla="*/ 28 h 44"/>
                    <a:gd name="T40" fmla="*/ 33 w 35"/>
                    <a:gd name="T41" fmla="*/ 30 h 44"/>
                    <a:gd name="T42" fmla="*/ 33 w 35"/>
                    <a:gd name="T43" fmla="*/ 32 h 44"/>
                    <a:gd name="T44" fmla="*/ 34 w 35"/>
                    <a:gd name="T45" fmla="*/ 35 h 44"/>
                    <a:gd name="T46" fmla="*/ 35 w 35"/>
                    <a:gd name="T47" fmla="*/ 39 h 44"/>
                    <a:gd name="T48" fmla="*/ 35 w 35"/>
                    <a:gd name="T49" fmla="*/ 41 h 44"/>
                    <a:gd name="T50" fmla="*/ 34 w 35"/>
                    <a:gd name="T51" fmla="*/ 44 h 44"/>
                    <a:gd name="T52" fmla="*/ 30 w 35"/>
                    <a:gd name="T53" fmla="*/ 43 h 44"/>
                    <a:gd name="T54" fmla="*/ 29 w 35"/>
                    <a:gd name="T55" fmla="*/ 40 h 44"/>
                    <a:gd name="T56" fmla="*/ 29 w 35"/>
                    <a:gd name="T57" fmla="*/ 39 h 44"/>
                    <a:gd name="T58" fmla="*/ 29 w 35"/>
                    <a:gd name="T59" fmla="*/ 37 h 44"/>
                    <a:gd name="T60" fmla="*/ 28 w 35"/>
                    <a:gd name="T61" fmla="*/ 34 h 44"/>
                    <a:gd name="T62" fmla="*/ 28 w 35"/>
                    <a:gd name="T63" fmla="*/ 32 h 44"/>
                    <a:gd name="T64" fmla="*/ 28 w 35"/>
                    <a:gd name="T65" fmla="*/ 30 h 44"/>
                    <a:gd name="T66" fmla="*/ 28 w 35"/>
                    <a:gd name="T67" fmla="*/ 28 h 44"/>
                    <a:gd name="T68" fmla="*/ 27 w 35"/>
                    <a:gd name="T69" fmla="*/ 27 h 44"/>
                    <a:gd name="T70" fmla="*/ 26 w 35"/>
                    <a:gd name="T71" fmla="*/ 24 h 44"/>
                    <a:gd name="T72" fmla="*/ 25 w 35"/>
                    <a:gd name="T73" fmla="*/ 22 h 44"/>
                    <a:gd name="T74" fmla="*/ 24 w 35"/>
                    <a:gd name="T75" fmla="*/ 20 h 44"/>
                    <a:gd name="T76" fmla="*/ 23 w 35"/>
                    <a:gd name="T77" fmla="*/ 18 h 44"/>
                    <a:gd name="T78" fmla="*/ 22 w 35"/>
                    <a:gd name="T79" fmla="*/ 15 h 44"/>
                    <a:gd name="T80" fmla="*/ 21 w 35"/>
                    <a:gd name="T81" fmla="*/ 13 h 44"/>
                    <a:gd name="T82" fmla="*/ 19 w 35"/>
                    <a:gd name="T83" fmla="*/ 12 h 44"/>
                    <a:gd name="T84" fmla="*/ 18 w 35"/>
                    <a:gd name="T85" fmla="*/ 10 h 44"/>
                    <a:gd name="T86" fmla="*/ 14 w 35"/>
                    <a:gd name="T87" fmla="*/ 8 h 44"/>
                    <a:gd name="T88" fmla="*/ 12 w 35"/>
                    <a:gd name="T89" fmla="*/ 6 h 44"/>
                    <a:gd name="T90" fmla="*/ 10 w 35"/>
                    <a:gd name="T91" fmla="*/ 6 h 44"/>
                    <a:gd name="T92" fmla="*/ 8 w 35"/>
                    <a:gd name="T93" fmla="*/ 6 h 44"/>
                    <a:gd name="T94" fmla="*/ 0 w 35"/>
                    <a:gd name="T9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44">
                      <a:moveTo>
                        <a:pt x="0" y="4"/>
                      </a:moveTo>
                      <a:lnTo>
                        <a:pt x="0" y="4"/>
                      </a:lnTo>
                      <a:lnTo>
                        <a:pt x="0" y="4"/>
                      </a:lnTo>
                      <a:lnTo>
                        <a:pt x="1" y="3"/>
                      </a:lnTo>
                      <a:lnTo>
                        <a:pt x="1" y="2"/>
                      </a:lnTo>
                      <a:lnTo>
                        <a:pt x="2" y="2"/>
                      </a:lnTo>
                      <a:lnTo>
                        <a:pt x="2" y="2"/>
                      </a:lnTo>
                      <a:lnTo>
                        <a:pt x="3" y="1"/>
                      </a:lnTo>
                      <a:lnTo>
                        <a:pt x="4" y="1"/>
                      </a:lnTo>
                      <a:lnTo>
                        <a:pt x="4" y="1"/>
                      </a:lnTo>
                      <a:lnTo>
                        <a:pt x="5" y="0"/>
                      </a:lnTo>
                      <a:lnTo>
                        <a:pt x="6" y="0"/>
                      </a:lnTo>
                      <a:lnTo>
                        <a:pt x="7" y="0"/>
                      </a:lnTo>
                      <a:lnTo>
                        <a:pt x="8" y="0"/>
                      </a:lnTo>
                      <a:lnTo>
                        <a:pt x="10" y="0"/>
                      </a:lnTo>
                      <a:lnTo>
                        <a:pt x="10" y="0"/>
                      </a:lnTo>
                      <a:lnTo>
                        <a:pt x="11" y="0"/>
                      </a:lnTo>
                      <a:lnTo>
                        <a:pt x="12" y="0"/>
                      </a:lnTo>
                      <a:lnTo>
                        <a:pt x="12" y="1"/>
                      </a:lnTo>
                      <a:lnTo>
                        <a:pt x="13" y="1"/>
                      </a:lnTo>
                      <a:lnTo>
                        <a:pt x="14" y="1"/>
                      </a:lnTo>
                      <a:lnTo>
                        <a:pt x="14" y="1"/>
                      </a:lnTo>
                      <a:lnTo>
                        <a:pt x="15" y="2"/>
                      </a:lnTo>
                      <a:lnTo>
                        <a:pt x="16" y="2"/>
                      </a:lnTo>
                      <a:lnTo>
                        <a:pt x="16" y="2"/>
                      </a:lnTo>
                      <a:lnTo>
                        <a:pt x="17" y="3"/>
                      </a:lnTo>
                      <a:lnTo>
                        <a:pt x="18" y="3"/>
                      </a:lnTo>
                      <a:lnTo>
                        <a:pt x="19" y="4"/>
                      </a:lnTo>
                      <a:lnTo>
                        <a:pt x="20" y="5"/>
                      </a:lnTo>
                      <a:lnTo>
                        <a:pt x="21" y="6"/>
                      </a:lnTo>
                      <a:lnTo>
                        <a:pt x="23" y="7"/>
                      </a:lnTo>
                      <a:lnTo>
                        <a:pt x="23" y="8"/>
                      </a:lnTo>
                      <a:lnTo>
                        <a:pt x="24" y="8"/>
                      </a:lnTo>
                      <a:lnTo>
                        <a:pt x="24" y="9"/>
                      </a:lnTo>
                      <a:lnTo>
                        <a:pt x="25" y="10"/>
                      </a:lnTo>
                      <a:lnTo>
                        <a:pt x="25" y="10"/>
                      </a:lnTo>
                      <a:lnTo>
                        <a:pt x="26" y="11"/>
                      </a:lnTo>
                      <a:lnTo>
                        <a:pt x="26" y="12"/>
                      </a:lnTo>
                      <a:lnTo>
                        <a:pt x="27" y="12"/>
                      </a:lnTo>
                      <a:lnTo>
                        <a:pt x="27" y="13"/>
                      </a:lnTo>
                      <a:lnTo>
                        <a:pt x="28" y="14"/>
                      </a:lnTo>
                      <a:lnTo>
                        <a:pt x="28" y="14"/>
                      </a:lnTo>
                      <a:lnTo>
                        <a:pt x="28" y="15"/>
                      </a:lnTo>
                      <a:lnTo>
                        <a:pt x="28" y="16"/>
                      </a:lnTo>
                      <a:lnTo>
                        <a:pt x="29" y="16"/>
                      </a:lnTo>
                      <a:lnTo>
                        <a:pt x="29" y="17"/>
                      </a:lnTo>
                      <a:lnTo>
                        <a:pt x="30" y="18"/>
                      </a:lnTo>
                      <a:lnTo>
                        <a:pt x="30" y="18"/>
                      </a:lnTo>
                      <a:lnTo>
                        <a:pt x="30" y="19"/>
                      </a:lnTo>
                      <a:lnTo>
                        <a:pt x="30" y="20"/>
                      </a:lnTo>
                      <a:lnTo>
                        <a:pt x="30" y="20"/>
                      </a:lnTo>
                      <a:lnTo>
                        <a:pt x="31" y="22"/>
                      </a:lnTo>
                      <a:lnTo>
                        <a:pt x="31" y="23"/>
                      </a:lnTo>
                      <a:lnTo>
                        <a:pt x="32" y="24"/>
                      </a:lnTo>
                      <a:lnTo>
                        <a:pt x="32" y="25"/>
                      </a:lnTo>
                      <a:lnTo>
                        <a:pt x="32" y="25"/>
                      </a:lnTo>
                      <a:lnTo>
                        <a:pt x="32" y="26"/>
                      </a:lnTo>
                      <a:lnTo>
                        <a:pt x="33" y="27"/>
                      </a:lnTo>
                      <a:lnTo>
                        <a:pt x="33" y="28"/>
                      </a:lnTo>
                      <a:lnTo>
                        <a:pt x="33" y="28"/>
                      </a:lnTo>
                      <a:lnTo>
                        <a:pt x="33" y="29"/>
                      </a:lnTo>
                      <a:lnTo>
                        <a:pt x="33" y="29"/>
                      </a:lnTo>
                      <a:lnTo>
                        <a:pt x="33" y="30"/>
                      </a:lnTo>
                      <a:lnTo>
                        <a:pt x="33" y="30"/>
                      </a:lnTo>
                      <a:lnTo>
                        <a:pt x="33" y="31"/>
                      </a:lnTo>
                      <a:lnTo>
                        <a:pt x="33" y="32"/>
                      </a:lnTo>
                      <a:lnTo>
                        <a:pt x="34" y="33"/>
                      </a:lnTo>
                      <a:lnTo>
                        <a:pt x="34" y="34"/>
                      </a:lnTo>
                      <a:lnTo>
                        <a:pt x="34" y="35"/>
                      </a:lnTo>
                      <a:lnTo>
                        <a:pt x="34" y="36"/>
                      </a:lnTo>
                      <a:lnTo>
                        <a:pt x="35" y="38"/>
                      </a:lnTo>
                      <a:lnTo>
                        <a:pt x="35" y="39"/>
                      </a:lnTo>
                      <a:lnTo>
                        <a:pt x="35" y="40"/>
                      </a:lnTo>
                      <a:lnTo>
                        <a:pt x="35" y="40"/>
                      </a:lnTo>
                      <a:lnTo>
                        <a:pt x="35" y="41"/>
                      </a:lnTo>
                      <a:lnTo>
                        <a:pt x="35" y="41"/>
                      </a:lnTo>
                      <a:lnTo>
                        <a:pt x="35" y="41"/>
                      </a:lnTo>
                      <a:lnTo>
                        <a:pt x="34" y="44"/>
                      </a:lnTo>
                      <a:lnTo>
                        <a:pt x="30" y="43"/>
                      </a:lnTo>
                      <a:lnTo>
                        <a:pt x="30" y="43"/>
                      </a:lnTo>
                      <a:lnTo>
                        <a:pt x="30" y="43"/>
                      </a:lnTo>
                      <a:lnTo>
                        <a:pt x="30" y="42"/>
                      </a:lnTo>
                      <a:lnTo>
                        <a:pt x="30" y="41"/>
                      </a:lnTo>
                      <a:lnTo>
                        <a:pt x="29" y="40"/>
                      </a:lnTo>
                      <a:lnTo>
                        <a:pt x="29" y="40"/>
                      </a:lnTo>
                      <a:lnTo>
                        <a:pt x="29" y="39"/>
                      </a:lnTo>
                      <a:lnTo>
                        <a:pt x="29" y="39"/>
                      </a:lnTo>
                      <a:lnTo>
                        <a:pt x="29" y="38"/>
                      </a:lnTo>
                      <a:lnTo>
                        <a:pt x="29" y="37"/>
                      </a:lnTo>
                      <a:lnTo>
                        <a:pt x="29" y="37"/>
                      </a:lnTo>
                      <a:lnTo>
                        <a:pt x="29" y="36"/>
                      </a:lnTo>
                      <a:lnTo>
                        <a:pt x="29" y="35"/>
                      </a:lnTo>
                      <a:lnTo>
                        <a:pt x="28" y="34"/>
                      </a:lnTo>
                      <a:lnTo>
                        <a:pt x="28" y="34"/>
                      </a:lnTo>
                      <a:lnTo>
                        <a:pt x="28" y="33"/>
                      </a:lnTo>
                      <a:lnTo>
                        <a:pt x="28" y="32"/>
                      </a:lnTo>
                      <a:lnTo>
                        <a:pt x="28" y="32"/>
                      </a:lnTo>
                      <a:lnTo>
                        <a:pt x="28" y="31"/>
                      </a:lnTo>
                      <a:lnTo>
                        <a:pt x="28" y="30"/>
                      </a:lnTo>
                      <a:lnTo>
                        <a:pt x="28" y="30"/>
                      </a:lnTo>
                      <a:lnTo>
                        <a:pt x="28" y="29"/>
                      </a:lnTo>
                      <a:lnTo>
                        <a:pt x="28" y="28"/>
                      </a:lnTo>
                      <a:lnTo>
                        <a:pt x="28" y="28"/>
                      </a:lnTo>
                      <a:lnTo>
                        <a:pt x="27" y="27"/>
                      </a:lnTo>
                      <a:lnTo>
                        <a:pt x="27" y="27"/>
                      </a:lnTo>
                      <a:lnTo>
                        <a:pt x="27" y="26"/>
                      </a:lnTo>
                      <a:lnTo>
                        <a:pt x="27" y="25"/>
                      </a:lnTo>
                      <a:lnTo>
                        <a:pt x="26" y="24"/>
                      </a:lnTo>
                      <a:lnTo>
                        <a:pt x="26" y="23"/>
                      </a:lnTo>
                      <a:lnTo>
                        <a:pt x="25" y="23"/>
                      </a:lnTo>
                      <a:lnTo>
                        <a:pt x="25" y="22"/>
                      </a:lnTo>
                      <a:lnTo>
                        <a:pt x="25" y="21"/>
                      </a:lnTo>
                      <a:lnTo>
                        <a:pt x="25" y="21"/>
                      </a:lnTo>
                      <a:lnTo>
                        <a:pt x="24" y="20"/>
                      </a:lnTo>
                      <a:lnTo>
                        <a:pt x="24" y="19"/>
                      </a:lnTo>
                      <a:lnTo>
                        <a:pt x="24" y="19"/>
                      </a:lnTo>
                      <a:lnTo>
                        <a:pt x="23" y="18"/>
                      </a:lnTo>
                      <a:lnTo>
                        <a:pt x="23" y="17"/>
                      </a:lnTo>
                      <a:lnTo>
                        <a:pt x="23" y="16"/>
                      </a:lnTo>
                      <a:lnTo>
                        <a:pt x="22" y="15"/>
                      </a:lnTo>
                      <a:lnTo>
                        <a:pt x="22" y="15"/>
                      </a:lnTo>
                      <a:lnTo>
                        <a:pt x="21" y="14"/>
                      </a:lnTo>
                      <a:lnTo>
                        <a:pt x="21" y="13"/>
                      </a:lnTo>
                      <a:lnTo>
                        <a:pt x="20" y="13"/>
                      </a:lnTo>
                      <a:lnTo>
                        <a:pt x="20" y="12"/>
                      </a:lnTo>
                      <a:lnTo>
                        <a:pt x="19" y="12"/>
                      </a:lnTo>
                      <a:lnTo>
                        <a:pt x="19" y="11"/>
                      </a:lnTo>
                      <a:lnTo>
                        <a:pt x="18" y="11"/>
                      </a:lnTo>
                      <a:lnTo>
                        <a:pt x="18" y="10"/>
                      </a:lnTo>
                      <a:lnTo>
                        <a:pt x="17" y="9"/>
                      </a:lnTo>
                      <a:lnTo>
                        <a:pt x="16" y="8"/>
                      </a:lnTo>
                      <a:lnTo>
                        <a:pt x="14" y="8"/>
                      </a:lnTo>
                      <a:lnTo>
                        <a:pt x="13" y="7"/>
                      </a:lnTo>
                      <a:lnTo>
                        <a:pt x="12" y="7"/>
                      </a:lnTo>
                      <a:lnTo>
                        <a:pt x="12" y="6"/>
                      </a:lnTo>
                      <a:lnTo>
                        <a:pt x="11" y="6"/>
                      </a:lnTo>
                      <a:lnTo>
                        <a:pt x="10" y="6"/>
                      </a:lnTo>
                      <a:lnTo>
                        <a:pt x="10" y="6"/>
                      </a:lnTo>
                      <a:lnTo>
                        <a:pt x="9" y="6"/>
                      </a:lnTo>
                      <a:lnTo>
                        <a:pt x="9" y="6"/>
                      </a:lnTo>
                      <a:lnTo>
                        <a:pt x="8" y="6"/>
                      </a:lnTo>
                      <a:lnTo>
                        <a:pt x="7" y="6"/>
                      </a:lnTo>
                      <a:lnTo>
                        <a:pt x="6"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4" name="Freeform 148"/>
                <p:cNvSpPr>
                  <a:spLocks/>
                </p:cNvSpPr>
                <p:nvPr/>
              </p:nvSpPr>
              <p:spPr bwMode="auto">
                <a:xfrm>
                  <a:off x="3556" y="1119"/>
                  <a:ext cx="34" cy="42"/>
                </a:xfrm>
                <a:custGeom>
                  <a:avLst/>
                  <a:gdLst>
                    <a:gd name="T0" fmla="*/ 0 w 34"/>
                    <a:gd name="T1" fmla="*/ 7 h 42"/>
                    <a:gd name="T2" fmla="*/ 0 w 34"/>
                    <a:gd name="T3" fmla="*/ 6 h 42"/>
                    <a:gd name="T4" fmla="*/ 1 w 34"/>
                    <a:gd name="T5" fmla="*/ 5 h 42"/>
                    <a:gd name="T6" fmla="*/ 2 w 34"/>
                    <a:gd name="T7" fmla="*/ 3 h 42"/>
                    <a:gd name="T8" fmla="*/ 3 w 34"/>
                    <a:gd name="T9" fmla="*/ 2 h 42"/>
                    <a:gd name="T10" fmla="*/ 4 w 34"/>
                    <a:gd name="T11" fmla="*/ 1 h 42"/>
                    <a:gd name="T12" fmla="*/ 6 w 34"/>
                    <a:gd name="T13" fmla="*/ 0 h 42"/>
                    <a:gd name="T14" fmla="*/ 8 w 34"/>
                    <a:gd name="T15" fmla="*/ 0 h 42"/>
                    <a:gd name="T16" fmla="*/ 9 w 34"/>
                    <a:gd name="T17" fmla="*/ 1 h 42"/>
                    <a:gd name="T18" fmla="*/ 11 w 34"/>
                    <a:gd name="T19" fmla="*/ 1 h 42"/>
                    <a:gd name="T20" fmla="*/ 12 w 34"/>
                    <a:gd name="T21" fmla="*/ 2 h 42"/>
                    <a:gd name="T22" fmla="*/ 14 w 34"/>
                    <a:gd name="T23" fmla="*/ 2 h 42"/>
                    <a:gd name="T24" fmla="*/ 16 w 34"/>
                    <a:gd name="T25" fmla="*/ 3 h 42"/>
                    <a:gd name="T26" fmla="*/ 18 w 34"/>
                    <a:gd name="T27" fmla="*/ 4 h 42"/>
                    <a:gd name="T28" fmla="*/ 20 w 34"/>
                    <a:gd name="T29" fmla="*/ 6 h 42"/>
                    <a:gd name="T30" fmla="*/ 22 w 34"/>
                    <a:gd name="T31" fmla="*/ 7 h 42"/>
                    <a:gd name="T32" fmla="*/ 23 w 34"/>
                    <a:gd name="T33" fmla="*/ 9 h 42"/>
                    <a:gd name="T34" fmla="*/ 25 w 34"/>
                    <a:gd name="T35" fmla="*/ 11 h 42"/>
                    <a:gd name="T36" fmla="*/ 27 w 34"/>
                    <a:gd name="T37" fmla="*/ 13 h 42"/>
                    <a:gd name="T38" fmla="*/ 28 w 34"/>
                    <a:gd name="T39" fmla="*/ 15 h 42"/>
                    <a:gd name="T40" fmla="*/ 30 w 34"/>
                    <a:gd name="T41" fmla="*/ 17 h 42"/>
                    <a:gd name="T42" fmla="*/ 31 w 34"/>
                    <a:gd name="T43" fmla="*/ 19 h 42"/>
                    <a:gd name="T44" fmla="*/ 32 w 34"/>
                    <a:gd name="T45" fmla="*/ 21 h 42"/>
                    <a:gd name="T46" fmla="*/ 34 w 34"/>
                    <a:gd name="T47" fmla="*/ 39 h 42"/>
                    <a:gd name="T48" fmla="*/ 29 w 34"/>
                    <a:gd name="T49" fmla="*/ 41 h 42"/>
                    <a:gd name="T50" fmla="*/ 28 w 34"/>
                    <a:gd name="T51" fmla="*/ 40 h 42"/>
                    <a:gd name="T52" fmla="*/ 28 w 34"/>
                    <a:gd name="T53" fmla="*/ 39 h 42"/>
                    <a:gd name="T54" fmla="*/ 28 w 34"/>
                    <a:gd name="T55" fmla="*/ 37 h 42"/>
                    <a:gd name="T56" fmla="*/ 28 w 34"/>
                    <a:gd name="T57" fmla="*/ 36 h 42"/>
                    <a:gd name="T58" fmla="*/ 27 w 34"/>
                    <a:gd name="T59" fmla="*/ 34 h 42"/>
                    <a:gd name="T60" fmla="*/ 27 w 34"/>
                    <a:gd name="T61" fmla="*/ 33 h 42"/>
                    <a:gd name="T62" fmla="*/ 27 w 34"/>
                    <a:gd name="T63" fmla="*/ 31 h 42"/>
                    <a:gd name="T64" fmla="*/ 27 w 34"/>
                    <a:gd name="T65" fmla="*/ 30 h 42"/>
                    <a:gd name="T66" fmla="*/ 27 w 34"/>
                    <a:gd name="T67" fmla="*/ 29 h 42"/>
                    <a:gd name="T68" fmla="*/ 26 w 34"/>
                    <a:gd name="T69" fmla="*/ 27 h 42"/>
                    <a:gd name="T70" fmla="*/ 26 w 34"/>
                    <a:gd name="T71" fmla="*/ 26 h 42"/>
                    <a:gd name="T72" fmla="*/ 26 w 34"/>
                    <a:gd name="T73" fmla="*/ 25 h 42"/>
                    <a:gd name="T74" fmla="*/ 26 w 34"/>
                    <a:gd name="T75" fmla="*/ 23 h 42"/>
                    <a:gd name="T76" fmla="*/ 26 w 34"/>
                    <a:gd name="T77" fmla="*/ 22 h 42"/>
                    <a:gd name="T78" fmla="*/ 26 w 34"/>
                    <a:gd name="T79" fmla="*/ 21 h 42"/>
                    <a:gd name="T80" fmla="*/ 25 w 34"/>
                    <a:gd name="T81" fmla="*/ 19 h 42"/>
                    <a:gd name="T82" fmla="*/ 24 w 34"/>
                    <a:gd name="T83" fmla="*/ 18 h 42"/>
                    <a:gd name="T84" fmla="*/ 23 w 34"/>
                    <a:gd name="T85" fmla="*/ 16 h 42"/>
                    <a:gd name="T86" fmla="*/ 22 w 34"/>
                    <a:gd name="T87" fmla="*/ 15 h 42"/>
                    <a:gd name="T88" fmla="*/ 20 w 34"/>
                    <a:gd name="T89" fmla="*/ 13 h 42"/>
                    <a:gd name="T90" fmla="*/ 19 w 34"/>
                    <a:gd name="T91" fmla="*/ 12 h 42"/>
                    <a:gd name="T92" fmla="*/ 17 w 34"/>
                    <a:gd name="T93" fmla="*/ 11 h 42"/>
                    <a:gd name="T94" fmla="*/ 16 w 34"/>
                    <a:gd name="T95" fmla="*/ 9 h 42"/>
                    <a:gd name="T96" fmla="*/ 14 w 34"/>
                    <a:gd name="T97" fmla="*/ 8 h 42"/>
                    <a:gd name="T98" fmla="*/ 13 w 34"/>
                    <a:gd name="T99" fmla="*/ 7 h 42"/>
                    <a:gd name="T100" fmla="*/ 12 w 34"/>
                    <a:gd name="T101" fmla="*/ 7 h 42"/>
                    <a:gd name="T102" fmla="*/ 10 w 34"/>
                    <a:gd name="T103" fmla="*/ 6 h 42"/>
                    <a:gd name="T104" fmla="*/ 8 w 34"/>
                    <a:gd name="T105" fmla="*/ 6 h 42"/>
                    <a:gd name="T106" fmla="*/ 6 w 34"/>
                    <a:gd name="T107" fmla="*/ 6 h 42"/>
                    <a:gd name="T108" fmla="*/ 5 w 34"/>
                    <a:gd name="T109" fmla="*/ 8 h 42"/>
                    <a:gd name="T110" fmla="*/ 4 w 34"/>
                    <a:gd name="T111" fmla="*/ 9 h 42"/>
                    <a:gd name="T112" fmla="*/ 4 w 34"/>
                    <a:gd name="T113" fmla="*/ 10 h 42"/>
                    <a:gd name="T114" fmla="*/ 4 w 34"/>
                    <a:gd name="T115" fmla="*/ 12 h 42"/>
                    <a:gd name="T116" fmla="*/ 4 w 34"/>
                    <a:gd name="T117" fmla="*/ 13 h 42"/>
                    <a:gd name="T118" fmla="*/ 0 w 34"/>
                    <a:gd name="T119"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2">
                      <a:moveTo>
                        <a:pt x="0" y="8"/>
                      </a:moveTo>
                      <a:lnTo>
                        <a:pt x="0" y="7"/>
                      </a:lnTo>
                      <a:lnTo>
                        <a:pt x="0" y="7"/>
                      </a:lnTo>
                      <a:lnTo>
                        <a:pt x="0" y="6"/>
                      </a:lnTo>
                      <a:lnTo>
                        <a:pt x="1" y="5"/>
                      </a:lnTo>
                      <a:lnTo>
                        <a:pt x="1" y="5"/>
                      </a:lnTo>
                      <a:lnTo>
                        <a:pt x="1" y="4"/>
                      </a:lnTo>
                      <a:lnTo>
                        <a:pt x="2" y="3"/>
                      </a:lnTo>
                      <a:lnTo>
                        <a:pt x="2" y="3"/>
                      </a:lnTo>
                      <a:lnTo>
                        <a:pt x="3" y="2"/>
                      </a:lnTo>
                      <a:lnTo>
                        <a:pt x="4" y="2"/>
                      </a:lnTo>
                      <a:lnTo>
                        <a:pt x="4" y="1"/>
                      </a:lnTo>
                      <a:lnTo>
                        <a:pt x="5" y="1"/>
                      </a:lnTo>
                      <a:lnTo>
                        <a:pt x="6" y="0"/>
                      </a:lnTo>
                      <a:lnTo>
                        <a:pt x="8" y="0"/>
                      </a:lnTo>
                      <a:lnTo>
                        <a:pt x="8" y="0"/>
                      </a:lnTo>
                      <a:lnTo>
                        <a:pt x="9" y="0"/>
                      </a:lnTo>
                      <a:lnTo>
                        <a:pt x="9" y="1"/>
                      </a:lnTo>
                      <a:lnTo>
                        <a:pt x="10" y="1"/>
                      </a:lnTo>
                      <a:lnTo>
                        <a:pt x="11" y="1"/>
                      </a:lnTo>
                      <a:lnTo>
                        <a:pt x="12" y="1"/>
                      </a:lnTo>
                      <a:lnTo>
                        <a:pt x="12" y="2"/>
                      </a:lnTo>
                      <a:lnTo>
                        <a:pt x="13" y="2"/>
                      </a:lnTo>
                      <a:lnTo>
                        <a:pt x="14" y="2"/>
                      </a:lnTo>
                      <a:lnTo>
                        <a:pt x="15" y="3"/>
                      </a:lnTo>
                      <a:lnTo>
                        <a:pt x="16" y="3"/>
                      </a:lnTo>
                      <a:lnTo>
                        <a:pt x="17" y="4"/>
                      </a:lnTo>
                      <a:lnTo>
                        <a:pt x="18" y="4"/>
                      </a:lnTo>
                      <a:lnTo>
                        <a:pt x="19" y="5"/>
                      </a:lnTo>
                      <a:lnTo>
                        <a:pt x="20" y="6"/>
                      </a:lnTo>
                      <a:lnTo>
                        <a:pt x="21" y="7"/>
                      </a:lnTo>
                      <a:lnTo>
                        <a:pt x="22" y="7"/>
                      </a:lnTo>
                      <a:lnTo>
                        <a:pt x="22" y="8"/>
                      </a:lnTo>
                      <a:lnTo>
                        <a:pt x="23" y="9"/>
                      </a:lnTo>
                      <a:lnTo>
                        <a:pt x="24" y="10"/>
                      </a:lnTo>
                      <a:lnTo>
                        <a:pt x="25" y="11"/>
                      </a:lnTo>
                      <a:lnTo>
                        <a:pt x="26" y="11"/>
                      </a:lnTo>
                      <a:lnTo>
                        <a:pt x="27" y="13"/>
                      </a:lnTo>
                      <a:lnTo>
                        <a:pt x="28" y="13"/>
                      </a:lnTo>
                      <a:lnTo>
                        <a:pt x="28" y="15"/>
                      </a:lnTo>
                      <a:lnTo>
                        <a:pt x="29" y="15"/>
                      </a:lnTo>
                      <a:lnTo>
                        <a:pt x="30" y="17"/>
                      </a:lnTo>
                      <a:lnTo>
                        <a:pt x="30" y="18"/>
                      </a:lnTo>
                      <a:lnTo>
                        <a:pt x="31" y="19"/>
                      </a:lnTo>
                      <a:lnTo>
                        <a:pt x="31" y="20"/>
                      </a:lnTo>
                      <a:lnTo>
                        <a:pt x="32" y="21"/>
                      </a:lnTo>
                      <a:lnTo>
                        <a:pt x="32" y="22"/>
                      </a:lnTo>
                      <a:lnTo>
                        <a:pt x="34" y="39"/>
                      </a:lnTo>
                      <a:lnTo>
                        <a:pt x="29" y="42"/>
                      </a:lnTo>
                      <a:lnTo>
                        <a:pt x="29" y="41"/>
                      </a:lnTo>
                      <a:lnTo>
                        <a:pt x="29" y="41"/>
                      </a:lnTo>
                      <a:lnTo>
                        <a:pt x="28" y="40"/>
                      </a:lnTo>
                      <a:lnTo>
                        <a:pt x="28" y="40"/>
                      </a:lnTo>
                      <a:lnTo>
                        <a:pt x="28" y="39"/>
                      </a:lnTo>
                      <a:lnTo>
                        <a:pt x="28" y="37"/>
                      </a:lnTo>
                      <a:lnTo>
                        <a:pt x="28" y="37"/>
                      </a:lnTo>
                      <a:lnTo>
                        <a:pt x="28" y="36"/>
                      </a:lnTo>
                      <a:lnTo>
                        <a:pt x="28" y="36"/>
                      </a:lnTo>
                      <a:lnTo>
                        <a:pt x="28" y="35"/>
                      </a:lnTo>
                      <a:lnTo>
                        <a:pt x="27" y="34"/>
                      </a:lnTo>
                      <a:lnTo>
                        <a:pt x="27" y="33"/>
                      </a:lnTo>
                      <a:lnTo>
                        <a:pt x="27" y="33"/>
                      </a:lnTo>
                      <a:lnTo>
                        <a:pt x="27" y="32"/>
                      </a:lnTo>
                      <a:lnTo>
                        <a:pt x="27" y="31"/>
                      </a:lnTo>
                      <a:lnTo>
                        <a:pt x="27" y="31"/>
                      </a:lnTo>
                      <a:lnTo>
                        <a:pt x="27" y="30"/>
                      </a:lnTo>
                      <a:lnTo>
                        <a:pt x="27" y="29"/>
                      </a:lnTo>
                      <a:lnTo>
                        <a:pt x="27" y="29"/>
                      </a:lnTo>
                      <a:lnTo>
                        <a:pt x="27" y="28"/>
                      </a:lnTo>
                      <a:lnTo>
                        <a:pt x="26" y="27"/>
                      </a:lnTo>
                      <a:lnTo>
                        <a:pt x="26" y="27"/>
                      </a:lnTo>
                      <a:lnTo>
                        <a:pt x="26" y="26"/>
                      </a:lnTo>
                      <a:lnTo>
                        <a:pt x="26" y="25"/>
                      </a:lnTo>
                      <a:lnTo>
                        <a:pt x="26" y="25"/>
                      </a:lnTo>
                      <a:lnTo>
                        <a:pt x="26" y="24"/>
                      </a:lnTo>
                      <a:lnTo>
                        <a:pt x="26" y="23"/>
                      </a:lnTo>
                      <a:lnTo>
                        <a:pt x="26" y="23"/>
                      </a:lnTo>
                      <a:lnTo>
                        <a:pt x="26" y="22"/>
                      </a:lnTo>
                      <a:lnTo>
                        <a:pt x="26" y="22"/>
                      </a:lnTo>
                      <a:lnTo>
                        <a:pt x="26" y="21"/>
                      </a:lnTo>
                      <a:lnTo>
                        <a:pt x="26" y="20"/>
                      </a:lnTo>
                      <a:lnTo>
                        <a:pt x="25" y="19"/>
                      </a:lnTo>
                      <a:lnTo>
                        <a:pt x="25" y="19"/>
                      </a:lnTo>
                      <a:lnTo>
                        <a:pt x="24" y="18"/>
                      </a:lnTo>
                      <a:lnTo>
                        <a:pt x="23" y="17"/>
                      </a:lnTo>
                      <a:lnTo>
                        <a:pt x="23" y="16"/>
                      </a:lnTo>
                      <a:lnTo>
                        <a:pt x="22" y="16"/>
                      </a:lnTo>
                      <a:lnTo>
                        <a:pt x="22" y="15"/>
                      </a:lnTo>
                      <a:lnTo>
                        <a:pt x="21" y="14"/>
                      </a:lnTo>
                      <a:lnTo>
                        <a:pt x="20" y="13"/>
                      </a:lnTo>
                      <a:lnTo>
                        <a:pt x="19" y="13"/>
                      </a:lnTo>
                      <a:lnTo>
                        <a:pt x="19" y="12"/>
                      </a:lnTo>
                      <a:lnTo>
                        <a:pt x="18" y="11"/>
                      </a:lnTo>
                      <a:lnTo>
                        <a:pt x="17" y="11"/>
                      </a:lnTo>
                      <a:lnTo>
                        <a:pt x="17" y="10"/>
                      </a:lnTo>
                      <a:lnTo>
                        <a:pt x="16" y="9"/>
                      </a:lnTo>
                      <a:lnTo>
                        <a:pt x="15" y="9"/>
                      </a:lnTo>
                      <a:lnTo>
                        <a:pt x="14" y="8"/>
                      </a:lnTo>
                      <a:lnTo>
                        <a:pt x="14" y="8"/>
                      </a:lnTo>
                      <a:lnTo>
                        <a:pt x="13" y="7"/>
                      </a:lnTo>
                      <a:lnTo>
                        <a:pt x="12" y="7"/>
                      </a:lnTo>
                      <a:lnTo>
                        <a:pt x="12" y="7"/>
                      </a:lnTo>
                      <a:lnTo>
                        <a:pt x="11" y="6"/>
                      </a:lnTo>
                      <a:lnTo>
                        <a:pt x="10" y="6"/>
                      </a:lnTo>
                      <a:lnTo>
                        <a:pt x="9" y="6"/>
                      </a:lnTo>
                      <a:lnTo>
                        <a:pt x="8" y="6"/>
                      </a:lnTo>
                      <a:lnTo>
                        <a:pt x="7" y="6"/>
                      </a:lnTo>
                      <a:lnTo>
                        <a:pt x="6" y="6"/>
                      </a:lnTo>
                      <a:lnTo>
                        <a:pt x="5" y="7"/>
                      </a:lnTo>
                      <a:lnTo>
                        <a:pt x="5" y="8"/>
                      </a:lnTo>
                      <a:lnTo>
                        <a:pt x="5" y="8"/>
                      </a:lnTo>
                      <a:lnTo>
                        <a:pt x="4" y="9"/>
                      </a:lnTo>
                      <a:lnTo>
                        <a:pt x="4" y="10"/>
                      </a:lnTo>
                      <a:lnTo>
                        <a:pt x="4" y="10"/>
                      </a:lnTo>
                      <a:lnTo>
                        <a:pt x="4" y="11"/>
                      </a:lnTo>
                      <a:lnTo>
                        <a:pt x="4" y="12"/>
                      </a:lnTo>
                      <a:lnTo>
                        <a:pt x="4" y="13"/>
                      </a:lnTo>
                      <a:lnTo>
                        <a:pt x="4" y="13"/>
                      </a:lnTo>
                      <a:lnTo>
                        <a:pt x="4" y="14"/>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5" name="Freeform 149"/>
                <p:cNvSpPr>
                  <a:spLocks/>
                </p:cNvSpPr>
                <p:nvPr/>
              </p:nvSpPr>
              <p:spPr bwMode="auto">
                <a:xfrm>
                  <a:off x="3573" y="1119"/>
                  <a:ext cx="48" cy="92"/>
                </a:xfrm>
                <a:custGeom>
                  <a:avLst/>
                  <a:gdLst>
                    <a:gd name="T0" fmla="*/ 2 w 48"/>
                    <a:gd name="T1" fmla="*/ 2 h 92"/>
                    <a:gd name="T2" fmla="*/ 7 w 48"/>
                    <a:gd name="T3" fmla="*/ 0 h 92"/>
                    <a:gd name="T4" fmla="*/ 11 w 48"/>
                    <a:gd name="T5" fmla="*/ 1 h 92"/>
                    <a:gd name="T6" fmla="*/ 16 w 48"/>
                    <a:gd name="T7" fmla="*/ 4 h 92"/>
                    <a:gd name="T8" fmla="*/ 20 w 48"/>
                    <a:gd name="T9" fmla="*/ 2 h 92"/>
                    <a:gd name="T10" fmla="*/ 25 w 48"/>
                    <a:gd name="T11" fmla="*/ 2 h 92"/>
                    <a:gd name="T12" fmla="*/ 31 w 48"/>
                    <a:gd name="T13" fmla="*/ 5 h 92"/>
                    <a:gd name="T14" fmla="*/ 38 w 48"/>
                    <a:gd name="T15" fmla="*/ 12 h 92"/>
                    <a:gd name="T16" fmla="*/ 41 w 48"/>
                    <a:gd name="T17" fmla="*/ 18 h 92"/>
                    <a:gd name="T18" fmla="*/ 43 w 48"/>
                    <a:gd name="T19" fmla="*/ 22 h 92"/>
                    <a:gd name="T20" fmla="*/ 44 w 48"/>
                    <a:gd name="T21" fmla="*/ 26 h 92"/>
                    <a:gd name="T22" fmla="*/ 46 w 48"/>
                    <a:gd name="T23" fmla="*/ 33 h 92"/>
                    <a:gd name="T24" fmla="*/ 47 w 48"/>
                    <a:gd name="T25" fmla="*/ 37 h 92"/>
                    <a:gd name="T26" fmla="*/ 48 w 48"/>
                    <a:gd name="T27" fmla="*/ 42 h 92"/>
                    <a:gd name="T28" fmla="*/ 48 w 48"/>
                    <a:gd name="T29" fmla="*/ 47 h 92"/>
                    <a:gd name="T30" fmla="*/ 48 w 48"/>
                    <a:gd name="T31" fmla="*/ 52 h 92"/>
                    <a:gd name="T32" fmla="*/ 48 w 48"/>
                    <a:gd name="T33" fmla="*/ 57 h 92"/>
                    <a:gd name="T34" fmla="*/ 48 w 48"/>
                    <a:gd name="T35" fmla="*/ 62 h 92"/>
                    <a:gd name="T36" fmla="*/ 47 w 48"/>
                    <a:gd name="T37" fmla="*/ 67 h 92"/>
                    <a:gd name="T38" fmla="*/ 47 w 48"/>
                    <a:gd name="T39" fmla="*/ 71 h 92"/>
                    <a:gd name="T40" fmla="*/ 46 w 48"/>
                    <a:gd name="T41" fmla="*/ 75 h 92"/>
                    <a:gd name="T42" fmla="*/ 45 w 48"/>
                    <a:gd name="T43" fmla="*/ 81 h 92"/>
                    <a:gd name="T44" fmla="*/ 45 w 48"/>
                    <a:gd name="T45" fmla="*/ 84 h 92"/>
                    <a:gd name="T46" fmla="*/ 37 w 48"/>
                    <a:gd name="T47" fmla="*/ 89 h 92"/>
                    <a:gd name="T48" fmla="*/ 38 w 48"/>
                    <a:gd name="T49" fmla="*/ 85 h 92"/>
                    <a:gd name="T50" fmla="*/ 40 w 48"/>
                    <a:gd name="T51" fmla="*/ 79 h 92"/>
                    <a:gd name="T52" fmla="*/ 40 w 48"/>
                    <a:gd name="T53" fmla="*/ 76 h 92"/>
                    <a:gd name="T54" fmla="*/ 41 w 48"/>
                    <a:gd name="T55" fmla="*/ 72 h 92"/>
                    <a:gd name="T56" fmla="*/ 42 w 48"/>
                    <a:gd name="T57" fmla="*/ 68 h 92"/>
                    <a:gd name="T58" fmla="*/ 43 w 48"/>
                    <a:gd name="T59" fmla="*/ 62 h 92"/>
                    <a:gd name="T60" fmla="*/ 43 w 48"/>
                    <a:gd name="T61" fmla="*/ 56 h 92"/>
                    <a:gd name="T62" fmla="*/ 43 w 48"/>
                    <a:gd name="T63" fmla="*/ 49 h 92"/>
                    <a:gd name="T64" fmla="*/ 42 w 48"/>
                    <a:gd name="T65" fmla="*/ 43 h 92"/>
                    <a:gd name="T66" fmla="*/ 41 w 48"/>
                    <a:gd name="T67" fmla="*/ 36 h 92"/>
                    <a:gd name="T68" fmla="*/ 39 w 48"/>
                    <a:gd name="T69" fmla="*/ 29 h 92"/>
                    <a:gd name="T70" fmla="*/ 37 w 48"/>
                    <a:gd name="T71" fmla="*/ 23 h 92"/>
                    <a:gd name="T72" fmla="*/ 35 w 48"/>
                    <a:gd name="T73" fmla="*/ 18 h 92"/>
                    <a:gd name="T74" fmla="*/ 32 w 48"/>
                    <a:gd name="T75" fmla="*/ 13 h 92"/>
                    <a:gd name="T76" fmla="*/ 29 w 48"/>
                    <a:gd name="T77" fmla="*/ 9 h 92"/>
                    <a:gd name="T78" fmla="*/ 24 w 48"/>
                    <a:gd name="T79" fmla="*/ 7 h 92"/>
                    <a:gd name="T80" fmla="*/ 22 w 48"/>
                    <a:gd name="T81" fmla="*/ 9 h 92"/>
                    <a:gd name="T82" fmla="*/ 23 w 48"/>
                    <a:gd name="T83" fmla="*/ 12 h 92"/>
                    <a:gd name="T84" fmla="*/ 26 w 48"/>
                    <a:gd name="T85" fmla="*/ 17 h 92"/>
                    <a:gd name="T86" fmla="*/ 28 w 48"/>
                    <a:gd name="T87" fmla="*/ 23 h 92"/>
                    <a:gd name="T88" fmla="*/ 29 w 48"/>
                    <a:gd name="T89" fmla="*/ 27 h 92"/>
                    <a:gd name="T90" fmla="*/ 31 w 48"/>
                    <a:gd name="T91" fmla="*/ 31 h 92"/>
                    <a:gd name="T92" fmla="*/ 32 w 48"/>
                    <a:gd name="T93" fmla="*/ 36 h 92"/>
                    <a:gd name="T94" fmla="*/ 32 w 48"/>
                    <a:gd name="T95" fmla="*/ 40 h 92"/>
                    <a:gd name="T96" fmla="*/ 27 w 48"/>
                    <a:gd name="T97" fmla="*/ 41 h 92"/>
                    <a:gd name="T98" fmla="*/ 26 w 48"/>
                    <a:gd name="T99" fmla="*/ 36 h 92"/>
                    <a:gd name="T100" fmla="*/ 25 w 48"/>
                    <a:gd name="T101" fmla="*/ 32 h 92"/>
                    <a:gd name="T102" fmla="*/ 23 w 48"/>
                    <a:gd name="T103" fmla="*/ 25 h 92"/>
                    <a:gd name="T104" fmla="*/ 22 w 48"/>
                    <a:gd name="T105" fmla="*/ 21 h 92"/>
                    <a:gd name="T106" fmla="*/ 19 w 48"/>
                    <a:gd name="T107" fmla="*/ 16 h 92"/>
                    <a:gd name="T108" fmla="*/ 17 w 48"/>
                    <a:gd name="T109" fmla="*/ 12 h 92"/>
                    <a:gd name="T110" fmla="*/ 13 w 48"/>
                    <a:gd name="T111" fmla="*/ 8 h 92"/>
                    <a:gd name="T112" fmla="*/ 10 w 48"/>
                    <a:gd name="T113" fmla="*/ 6 h 92"/>
                    <a:gd name="T114" fmla="*/ 6 w 48"/>
                    <a:gd name="T115"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92">
                      <a:moveTo>
                        <a:pt x="0" y="5"/>
                      </a:moveTo>
                      <a:lnTo>
                        <a:pt x="0" y="5"/>
                      </a:lnTo>
                      <a:lnTo>
                        <a:pt x="0" y="4"/>
                      </a:lnTo>
                      <a:lnTo>
                        <a:pt x="1" y="4"/>
                      </a:lnTo>
                      <a:lnTo>
                        <a:pt x="2" y="2"/>
                      </a:lnTo>
                      <a:lnTo>
                        <a:pt x="2" y="2"/>
                      </a:lnTo>
                      <a:lnTo>
                        <a:pt x="3" y="1"/>
                      </a:lnTo>
                      <a:lnTo>
                        <a:pt x="4" y="1"/>
                      </a:lnTo>
                      <a:lnTo>
                        <a:pt x="5" y="1"/>
                      </a:lnTo>
                      <a:lnTo>
                        <a:pt x="6" y="1"/>
                      </a:lnTo>
                      <a:lnTo>
                        <a:pt x="6" y="0"/>
                      </a:lnTo>
                      <a:lnTo>
                        <a:pt x="7" y="0"/>
                      </a:lnTo>
                      <a:lnTo>
                        <a:pt x="8" y="0"/>
                      </a:lnTo>
                      <a:lnTo>
                        <a:pt x="8" y="0"/>
                      </a:lnTo>
                      <a:lnTo>
                        <a:pt x="9" y="0"/>
                      </a:lnTo>
                      <a:lnTo>
                        <a:pt x="10" y="1"/>
                      </a:lnTo>
                      <a:lnTo>
                        <a:pt x="11" y="1"/>
                      </a:lnTo>
                      <a:lnTo>
                        <a:pt x="11" y="1"/>
                      </a:lnTo>
                      <a:lnTo>
                        <a:pt x="12" y="1"/>
                      </a:lnTo>
                      <a:lnTo>
                        <a:pt x="13" y="1"/>
                      </a:lnTo>
                      <a:lnTo>
                        <a:pt x="13" y="2"/>
                      </a:lnTo>
                      <a:lnTo>
                        <a:pt x="15" y="2"/>
                      </a:lnTo>
                      <a:lnTo>
                        <a:pt x="15" y="3"/>
                      </a:lnTo>
                      <a:lnTo>
                        <a:pt x="16" y="4"/>
                      </a:lnTo>
                      <a:lnTo>
                        <a:pt x="17" y="4"/>
                      </a:lnTo>
                      <a:lnTo>
                        <a:pt x="17" y="4"/>
                      </a:lnTo>
                      <a:lnTo>
                        <a:pt x="18" y="4"/>
                      </a:lnTo>
                      <a:lnTo>
                        <a:pt x="18" y="3"/>
                      </a:lnTo>
                      <a:lnTo>
                        <a:pt x="20" y="3"/>
                      </a:lnTo>
                      <a:lnTo>
                        <a:pt x="20" y="2"/>
                      </a:lnTo>
                      <a:lnTo>
                        <a:pt x="21" y="2"/>
                      </a:lnTo>
                      <a:lnTo>
                        <a:pt x="21" y="2"/>
                      </a:lnTo>
                      <a:lnTo>
                        <a:pt x="22" y="2"/>
                      </a:lnTo>
                      <a:lnTo>
                        <a:pt x="23" y="2"/>
                      </a:lnTo>
                      <a:lnTo>
                        <a:pt x="24" y="2"/>
                      </a:lnTo>
                      <a:lnTo>
                        <a:pt x="25" y="2"/>
                      </a:lnTo>
                      <a:lnTo>
                        <a:pt x="26" y="2"/>
                      </a:lnTo>
                      <a:lnTo>
                        <a:pt x="27" y="2"/>
                      </a:lnTo>
                      <a:lnTo>
                        <a:pt x="28" y="3"/>
                      </a:lnTo>
                      <a:lnTo>
                        <a:pt x="29" y="3"/>
                      </a:lnTo>
                      <a:lnTo>
                        <a:pt x="31" y="4"/>
                      </a:lnTo>
                      <a:lnTo>
                        <a:pt x="31" y="5"/>
                      </a:lnTo>
                      <a:lnTo>
                        <a:pt x="33" y="6"/>
                      </a:lnTo>
                      <a:lnTo>
                        <a:pt x="34" y="7"/>
                      </a:lnTo>
                      <a:lnTo>
                        <a:pt x="35" y="8"/>
                      </a:lnTo>
                      <a:lnTo>
                        <a:pt x="36" y="9"/>
                      </a:lnTo>
                      <a:lnTo>
                        <a:pt x="37" y="10"/>
                      </a:lnTo>
                      <a:lnTo>
                        <a:pt x="38" y="12"/>
                      </a:lnTo>
                      <a:lnTo>
                        <a:pt x="38" y="13"/>
                      </a:lnTo>
                      <a:lnTo>
                        <a:pt x="39" y="14"/>
                      </a:lnTo>
                      <a:lnTo>
                        <a:pt x="40" y="15"/>
                      </a:lnTo>
                      <a:lnTo>
                        <a:pt x="40" y="16"/>
                      </a:lnTo>
                      <a:lnTo>
                        <a:pt x="41" y="17"/>
                      </a:lnTo>
                      <a:lnTo>
                        <a:pt x="41" y="18"/>
                      </a:lnTo>
                      <a:lnTo>
                        <a:pt x="41" y="19"/>
                      </a:lnTo>
                      <a:lnTo>
                        <a:pt x="42" y="19"/>
                      </a:lnTo>
                      <a:lnTo>
                        <a:pt x="42" y="20"/>
                      </a:lnTo>
                      <a:lnTo>
                        <a:pt x="42" y="20"/>
                      </a:lnTo>
                      <a:lnTo>
                        <a:pt x="43" y="21"/>
                      </a:lnTo>
                      <a:lnTo>
                        <a:pt x="43" y="22"/>
                      </a:lnTo>
                      <a:lnTo>
                        <a:pt x="43" y="22"/>
                      </a:lnTo>
                      <a:lnTo>
                        <a:pt x="43" y="23"/>
                      </a:lnTo>
                      <a:lnTo>
                        <a:pt x="44" y="24"/>
                      </a:lnTo>
                      <a:lnTo>
                        <a:pt x="44" y="25"/>
                      </a:lnTo>
                      <a:lnTo>
                        <a:pt x="44" y="26"/>
                      </a:lnTo>
                      <a:lnTo>
                        <a:pt x="44" y="26"/>
                      </a:lnTo>
                      <a:lnTo>
                        <a:pt x="45" y="27"/>
                      </a:lnTo>
                      <a:lnTo>
                        <a:pt x="45" y="28"/>
                      </a:lnTo>
                      <a:lnTo>
                        <a:pt x="45" y="29"/>
                      </a:lnTo>
                      <a:lnTo>
                        <a:pt x="46" y="30"/>
                      </a:lnTo>
                      <a:lnTo>
                        <a:pt x="46" y="32"/>
                      </a:lnTo>
                      <a:lnTo>
                        <a:pt x="46" y="33"/>
                      </a:lnTo>
                      <a:lnTo>
                        <a:pt x="47" y="34"/>
                      </a:lnTo>
                      <a:lnTo>
                        <a:pt x="47" y="35"/>
                      </a:lnTo>
                      <a:lnTo>
                        <a:pt x="47" y="36"/>
                      </a:lnTo>
                      <a:lnTo>
                        <a:pt x="47" y="36"/>
                      </a:lnTo>
                      <a:lnTo>
                        <a:pt x="47" y="37"/>
                      </a:lnTo>
                      <a:lnTo>
                        <a:pt x="47" y="37"/>
                      </a:lnTo>
                      <a:lnTo>
                        <a:pt x="47" y="38"/>
                      </a:lnTo>
                      <a:lnTo>
                        <a:pt x="47" y="39"/>
                      </a:lnTo>
                      <a:lnTo>
                        <a:pt x="47" y="40"/>
                      </a:lnTo>
                      <a:lnTo>
                        <a:pt x="47" y="40"/>
                      </a:lnTo>
                      <a:lnTo>
                        <a:pt x="47" y="41"/>
                      </a:lnTo>
                      <a:lnTo>
                        <a:pt x="48" y="42"/>
                      </a:lnTo>
                      <a:lnTo>
                        <a:pt x="48" y="43"/>
                      </a:lnTo>
                      <a:lnTo>
                        <a:pt x="48" y="43"/>
                      </a:lnTo>
                      <a:lnTo>
                        <a:pt x="48" y="44"/>
                      </a:lnTo>
                      <a:lnTo>
                        <a:pt x="48" y="45"/>
                      </a:lnTo>
                      <a:lnTo>
                        <a:pt x="48" y="46"/>
                      </a:lnTo>
                      <a:lnTo>
                        <a:pt x="48" y="47"/>
                      </a:lnTo>
                      <a:lnTo>
                        <a:pt x="48" y="48"/>
                      </a:lnTo>
                      <a:lnTo>
                        <a:pt x="48" y="48"/>
                      </a:lnTo>
                      <a:lnTo>
                        <a:pt x="48" y="49"/>
                      </a:lnTo>
                      <a:lnTo>
                        <a:pt x="48" y="50"/>
                      </a:lnTo>
                      <a:lnTo>
                        <a:pt x="48" y="51"/>
                      </a:lnTo>
                      <a:lnTo>
                        <a:pt x="48" y="52"/>
                      </a:lnTo>
                      <a:lnTo>
                        <a:pt x="48" y="53"/>
                      </a:lnTo>
                      <a:lnTo>
                        <a:pt x="48" y="54"/>
                      </a:lnTo>
                      <a:lnTo>
                        <a:pt x="48" y="54"/>
                      </a:lnTo>
                      <a:lnTo>
                        <a:pt x="48" y="56"/>
                      </a:lnTo>
                      <a:lnTo>
                        <a:pt x="48" y="56"/>
                      </a:lnTo>
                      <a:lnTo>
                        <a:pt x="48" y="57"/>
                      </a:lnTo>
                      <a:lnTo>
                        <a:pt x="48" y="58"/>
                      </a:lnTo>
                      <a:lnTo>
                        <a:pt x="48" y="59"/>
                      </a:lnTo>
                      <a:lnTo>
                        <a:pt x="48" y="60"/>
                      </a:lnTo>
                      <a:lnTo>
                        <a:pt x="48" y="60"/>
                      </a:lnTo>
                      <a:lnTo>
                        <a:pt x="48" y="61"/>
                      </a:lnTo>
                      <a:lnTo>
                        <a:pt x="48" y="62"/>
                      </a:lnTo>
                      <a:lnTo>
                        <a:pt x="48" y="63"/>
                      </a:lnTo>
                      <a:lnTo>
                        <a:pt x="48" y="64"/>
                      </a:lnTo>
                      <a:lnTo>
                        <a:pt x="48" y="64"/>
                      </a:lnTo>
                      <a:lnTo>
                        <a:pt x="47" y="65"/>
                      </a:lnTo>
                      <a:lnTo>
                        <a:pt x="47" y="66"/>
                      </a:lnTo>
                      <a:lnTo>
                        <a:pt x="47" y="67"/>
                      </a:lnTo>
                      <a:lnTo>
                        <a:pt x="47" y="67"/>
                      </a:lnTo>
                      <a:lnTo>
                        <a:pt x="47" y="68"/>
                      </a:lnTo>
                      <a:lnTo>
                        <a:pt x="47" y="69"/>
                      </a:lnTo>
                      <a:lnTo>
                        <a:pt x="47" y="69"/>
                      </a:lnTo>
                      <a:lnTo>
                        <a:pt x="47" y="70"/>
                      </a:lnTo>
                      <a:lnTo>
                        <a:pt x="47" y="71"/>
                      </a:lnTo>
                      <a:lnTo>
                        <a:pt x="47" y="71"/>
                      </a:lnTo>
                      <a:lnTo>
                        <a:pt x="47" y="72"/>
                      </a:lnTo>
                      <a:lnTo>
                        <a:pt x="47" y="73"/>
                      </a:lnTo>
                      <a:lnTo>
                        <a:pt x="47" y="73"/>
                      </a:lnTo>
                      <a:lnTo>
                        <a:pt x="47" y="74"/>
                      </a:lnTo>
                      <a:lnTo>
                        <a:pt x="46" y="75"/>
                      </a:lnTo>
                      <a:lnTo>
                        <a:pt x="46" y="76"/>
                      </a:lnTo>
                      <a:lnTo>
                        <a:pt x="46" y="77"/>
                      </a:lnTo>
                      <a:lnTo>
                        <a:pt x="46" y="78"/>
                      </a:lnTo>
                      <a:lnTo>
                        <a:pt x="46" y="79"/>
                      </a:lnTo>
                      <a:lnTo>
                        <a:pt x="45" y="80"/>
                      </a:lnTo>
                      <a:lnTo>
                        <a:pt x="45" y="81"/>
                      </a:lnTo>
                      <a:lnTo>
                        <a:pt x="45" y="81"/>
                      </a:lnTo>
                      <a:lnTo>
                        <a:pt x="45" y="82"/>
                      </a:lnTo>
                      <a:lnTo>
                        <a:pt x="45" y="82"/>
                      </a:lnTo>
                      <a:lnTo>
                        <a:pt x="45" y="83"/>
                      </a:lnTo>
                      <a:lnTo>
                        <a:pt x="45" y="83"/>
                      </a:lnTo>
                      <a:lnTo>
                        <a:pt x="45" y="84"/>
                      </a:lnTo>
                      <a:lnTo>
                        <a:pt x="45" y="84"/>
                      </a:lnTo>
                      <a:lnTo>
                        <a:pt x="43" y="92"/>
                      </a:lnTo>
                      <a:lnTo>
                        <a:pt x="37" y="91"/>
                      </a:lnTo>
                      <a:lnTo>
                        <a:pt x="37" y="91"/>
                      </a:lnTo>
                      <a:lnTo>
                        <a:pt x="37" y="90"/>
                      </a:lnTo>
                      <a:lnTo>
                        <a:pt x="37" y="89"/>
                      </a:lnTo>
                      <a:lnTo>
                        <a:pt x="38" y="89"/>
                      </a:lnTo>
                      <a:lnTo>
                        <a:pt x="38" y="89"/>
                      </a:lnTo>
                      <a:lnTo>
                        <a:pt x="38" y="88"/>
                      </a:lnTo>
                      <a:lnTo>
                        <a:pt x="38" y="87"/>
                      </a:lnTo>
                      <a:lnTo>
                        <a:pt x="38" y="86"/>
                      </a:lnTo>
                      <a:lnTo>
                        <a:pt x="38" y="85"/>
                      </a:lnTo>
                      <a:lnTo>
                        <a:pt x="38" y="84"/>
                      </a:lnTo>
                      <a:lnTo>
                        <a:pt x="39" y="83"/>
                      </a:lnTo>
                      <a:lnTo>
                        <a:pt x="39" y="82"/>
                      </a:lnTo>
                      <a:lnTo>
                        <a:pt x="39" y="81"/>
                      </a:lnTo>
                      <a:lnTo>
                        <a:pt x="40" y="80"/>
                      </a:lnTo>
                      <a:lnTo>
                        <a:pt x="40" y="79"/>
                      </a:lnTo>
                      <a:lnTo>
                        <a:pt x="40" y="79"/>
                      </a:lnTo>
                      <a:lnTo>
                        <a:pt x="40" y="78"/>
                      </a:lnTo>
                      <a:lnTo>
                        <a:pt x="40" y="78"/>
                      </a:lnTo>
                      <a:lnTo>
                        <a:pt x="40" y="77"/>
                      </a:lnTo>
                      <a:lnTo>
                        <a:pt x="40" y="76"/>
                      </a:lnTo>
                      <a:lnTo>
                        <a:pt x="40" y="76"/>
                      </a:lnTo>
                      <a:lnTo>
                        <a:pt x="40" y="75"/>
                      </a:lnTo>
                      <a:lnTo>
                        <a:pt x="40" y="74"/>
                      </a:lnTo>
                      <a:lnTo>
                        <a:pt x="41" y="74"/>
                      </a:lnTo>
                      <a:lnTo>
                        <a:pt x="41" y="73"/>
                      </a:lnTo>
                      <a:lnTo>
                        <a:pt x="41" y="73"/>
                      </a:lnTo>
                      <a:lnTo>
                        <a:pt x="41" y="72"/>
                      </a:lnTo>
                      <a:lnTo>
                        <a:pt x="41" y="71"/>
                      </a:lnTo>
                      <a:lnTo>
                        <a:pt x="41" y="71"/>
                      </a:lnTo>
                      <a:lnTo>
                        <a:pt x="41" y="70"/>
                      </a:lnTo>
                      <a:lnTo>
                        <a:pt x="41" y="69"/>
                      </a:lnTo>
                      <a:lnTo>
                        <a:pt x="42" y="69"/>
                      </a:lnTo>
                      <a:lnTo>
                        <a:pt x="42" y="68"/>
                      </a:lnTo>
                      <a:lnTo>
                        <a:pt x="42" y="68"/>
                      </a:lnTo>
                      <a:lnTo>
                        <a:pt x="42" y="67"/>
                      </a:lnTo>
                      <a:lnTo>
                        <a:pt x="42" y="65"/>
                      </a:lnTo>
                      <a:lnTo>
                        <a:pt x="42" y="64"/>
                      </a:lnTo>
                      <a:lnTo>
                        <a:pt x="42" y="63"/>
                      </a:lnTo>
                      <a:lnTo>
                        <a:pt x="43" y="62"/>
                      </a:lnTo>
                      <a:lnTo>
                        <a:pt x="43" y="61"/>
                      </a:lnTo>
                      <a:lnTo>
                        <a:pt x="43" y="60"/>
                      </a:lnTo>
                      <a:lnTo>
                        <a:pt x="43" y="59"/>
                      </a:lnTo>
                      <a:lnTo>
                        <a:pt x="43" y="58"/>
                      </a:lnTo>
                      <a:lnTo>
                        <a:pt x="43" y="57"/>
                      </a:lnTo>
                      <a:lnTo>
                        <a:pt x="43" y="56"/>
                      </a:lnTo>
                      <a:lnTo>
                        <a:pt x="43" y="55"/>
                      </a:lnTo>
                      <a:lnTo>
                        <a:pt x="43" y="54"/>
                      </a:lnTo>
                      <a:lnTo>
                        <a:pt x="43" y="53"/>
                      </a:lnTo>
                      <a:lnTo>
                        <a:pt x="43" y="52"/>
                      </a:lnTo>
                      <a:lnTo>
                        <a:pt x="43" y="51"/>
                      </a:lnTo>
                      <a:lnTo>
                        <a:pt x="43" y="49"/>
                      </a:lnTo>
                      <a:lnTo>
                        <a:pt x="43" y="48"/>
                      </a:lnTo>
                      <a:lnTo>
                        <a:pt x="43" y="47"/>
                      </a:lnTo>
                      <a:lnTo>
                        <a:pt x="42" y="46"/>
                      </a:lnTo>
                      <a:lnTo>
                        <a:pt x="42" y="45"/>
                      </a:lnTo>
                      <a:lnTo>
                        <a:pt x="42" y="44"/>
                      </a:lnTo>
                      <a:lnTo>
                        <a:pt x="42" y="43"/>
                      </a:lnTo>
                      <a:lnTo>
                        <a:pt x="42" y="41"/>
                      </a:lnTo>
                      <a:lnTo>
                        <a:pt x="42" y="40"/>
                      </a:lnTo>
                      <a:lnTo>
                        <a:pt x="42" y="39"/>
                      </a:lnTo>
                      <a:lnTo>
                        <a:pt x="41" y="38"/>
                      </a:lnTo>
                      <a:lnTo>
                        <a:pt x="41" y="37"/>
                      </a:lnTo>
                      <a:lnTo>
                        <a:pt x="41" y="36"/>
                      </a:lnTo>
                      <a:lnTo>
                        <a:pt x="41" y="35"/>
                      </a:lnTo>
                      <a:lnTo>
                        <a:pt x="40" y="34"/>
                      </a:lnTo>
                      <a:lnTo>
                        <a:pt x="40" y="33"/>
                      </a:lnTo>
                      <a:lnTo>
                        <a:pt x="40" y="32"/>
                      </a:lnTo>
                      <a:lnTo>
                        <a:pt x="40" y="30"/>
                      </a:lnTo>
                      <a:lnTo>
                        <a:pt x="39" y="29"/>
                      </a:lnTo>
                      <a:lnTo>
                        <a:pt x="39" y="28"/>
                      </a:lnTo>
                      <a:lnTo>
                        <a:pt x="39" y="27"/>
                      </a:lnTo>
                      <a:lnTo>
                        <a:pt x="38" y="26"/>
                      </a:lnTo>
                      <a:lnTo>
                        <a:pt x="38" y="25"/>
                      </a:lnTo>
                      <a:lnTo>
                        <a:pt x="38" y="24"/>
                      </a:lnTo>
                      <a:lnTo>
                        <a:pt x="37" y="23"/>
                      </a:lnTo>
                      <a:lnTo>
                        <a:pt x="37" y="22"/>
                      </a:lnTo>
                      <a:lnTo>
                        <a:pt x="36" y="21"/>
                      </a:lnTo>
                      <a:lnTo>
                        <a:pt x="36" y="20"/>
                      </a:lnTo>
                      <a:lnTo>
                        <a:pt x="36" y="19"/>
                      </a:lnTo>
                      <a:lnTo>
                        <a:pt x="35" y="19"/>
                      </a:lnTo>
                      <a:lnTo>
                        <a:pt x="35" y="18"/>
                      </a:lnTo>
                      <a:lnTo>
                        <a:pt x="34" y="17"/>
                      </a:lnTo>
                      <a:lnTo>
                        <a:pt x="34" y="16"/>
                      </a:lnTo>
                      <a:lnTo>
                        <a:pt x="34" y="15"/>
                      </a:lnTo>
                      <a:lnTo>
                        <a:pt x="33" y="15"/>
                      </a:lnTo>
                      <a:lnTo>
                        <a:pt x="33" y="14"/>
                      </a:lnTo>
                      <a:lnTo>
                        <a:pt x="32" y="13"/>
                      </a:lnTo>
                      <a:lnTo>
                        <a:pt x="32" y="13"/>
                      </a:lnTo>
                      <a:lnTo>
                        <a:pt x="31" y="12"/>
                      </a:lnTo>
                      <a:lnTo>
                        <a:pt x="31" y="11"/>
                      </a:lnTo>
                      <a:lnTo>
                        <a:pt x="30" y="11"/>
                      </a:lnTo>
                      <a:lnTo>
                        <a:pt x="30" y="10"/>
                      </a:lnTo>
                      <a:lnTo>
                        <a:pt x="29" y="9"/>
                      </a:lnTo>
                      <a:lnTo>
                        <a:pt x="28" y="8"/>
                      </a:lnTo>
                      <a:lnTo>
                        <a:pt x="27" y="8"/>
                      </a:lnTo>
                      <a:lnTo>
                        <a:pt x="26" y="8"/>
                      </a:lnTo>
                      <a:lnTo>
                        <a:pt x="25" y="7"/>
                      </a:lnTo>
                      <a:lnTo>
                        <a:pt x="24" y="7"/>
                      </a:lnTo>
                      <a:lnTo>
                        <a:pt x="24" y="7"/>
                      </a:lnTo>
                      <a:lnTo>
                        <a:pt x="23" y="7"/>
                      </a:lnTo>
                      <a:lnTo>
                        <a:pt x="22" y="7"/>
                      </a:lnTo>
                      <a:lnTo>
                        <a:pt x="22" y="7"/>
                      </a:lnTo>
                      <a:lnTo>
                        <a:pt x="22" y="8"/>
                      </a:lnTo>
                      <a:lnTo>
                        <a:pt x="21" y="8"/>
                      </a:lnTo>
                      <a:lnTo>
                        <a:pt x="22" y="9"/>
                      </a:lnTo>
                      <a:lnTo>
                        <a:pt x="22" y="9"/>
                      </a:lnTo>
                      <a:lnTo>
                        <a:pt x="22" y="10"/>
                      </a:lnTo>
                      <a:lnTo>
                        <a:pt x="22" y="10"/>
                      </a:lnTo>
                      <a:lnTo>
                        <a:pt x="22" y="11"/>
                      </a:lnTo>
                      <a:lnTo>
                        <a:pt x="23" y="11"/>
                      </a:lnTo>
                      <a:lnTo>
                        <a:pt x="23" y="12"/>
                      </a:lnTo>
                      <a:lnTo>
                        <a:pt x="24" y="13"/>
                      </a:lnTo>
                      <a:lnTo>
                        <a:pt x="24" y="13"/>
                      </a:lnTo>
                      <a:lnTo>
                        <a:pt x="24" y="14"/>
                      </a:lnTo>
                      <a:lnTo>
                        <a:pt x="25" y="15"/>
                      </a:lnTo>
                      <a:lnTo>
                        <a:pt x="25" y="16"/>
                      </a:lnTo>
                      <a:lnTo>
                        <a:pt x="26" y="17"/>
                      </a:lnTo>
                      <a:lnTo>
                        <a:pt x="26" y="18"/>
                      </a:lnTo>
                      <a:lnTo>
                        <a:pt x="27" y="19"/>
                      </a:lnTo>
                      <a:lnTo>
                        <a:pt x="27" y="20"/>
                      </a:lnTo>
                      <a:lnTo>
                        <a:pt x="28" y="21"/>
                      </a:lnTo>
                      <a:lnTo>
                        <a:pt x="28" y="22"/>
                      </a:lnTo>
                      <a:lnTo>
                        <a:pt x="28" y="23"/>
                      </a:lnTo>
                      <a:lnTo>
                        <a:pt x="28" y="23"/>
                      </a:lnTo>
                      <a:lnTo>
                        <a:pt x="29" y="24"/>
                      </a:lnTo>
                      <a:lnTo>
                        <a:pt x="29" y="25"/>
                      </a:lnTo>
                      <a:lnTo>
                        <a:pt x="29" y="25"/>
                      </a:lnTo>
                      <a:lnTo>
                        <a:pt x="29" y="26"/>
                      </a:lnTo>
                      <a:lnTo>
                        <a:pt x="29" y="27"/>
                      </a:lnTo>
                      <a:lnTo>
                        <a:pt x="30" y="27"/>
                      </a:lnTo>
                      <a:lnTo>
                        <a:pt x="30" y="28"/>
                      </a:lnTo>
                      <a:lnTo>
                        <a:pt x="30" y="29"/>
                      </a:lnTo>
                      <a:lnTo>
                        <a:pt x="31" y="30"/>
                      </a:lnTo>
                      <a:lnTo>
                        <a:pt x="31" y="30"/>
                      </a:lnTo>
                      <a:lnTo>
                        <a:pt x="31" y="31"/>
                      </a:lnTo>
                      <a:lnTo>
                        <a:pt x="31" y="32"/>
                      </a:lnTo>
                      <a:lnTo>
                        <a:pt x="31" y="32"/>
                      </a:lnTo>
                      <a:lnTo>
                        <a:pt x="31" y="33"/>
                      </a:lnTo>
                      <a:lnTo>
                        <a:pt x="31" y="34"/>
                      </a:lnTo>
                      <a:lnTo>
                        <a:pt x="31" y="35"/>
                      </a:lnTo>
                      <a:lnTo>
                        <a:pt x="32" y="36"/>
                      </a:lnTo>
                      <a:lnTo>
                        <a:pt x="32" y="36"/>
                      </a:lnTo>
                      <a:lnTo>
                        <a:pt x="32" y="37"/>
                      </a:lnTo>
                      <a:lnTo>
                        <a:pt x="32" y="38"/>
                      </a:lnTo>
                      <a:lnTo>
                        <a:pt x="32" y="38"/>
                      </a:lnTo>
                      <a:lnTo>
                        <a:pt x="32" y="39"/>
                      </a:lnTo>
                      <a:lnTo>
                        <a:pt x="32" y="40"/>
                      </a:lnTo>
                      <a:lnTo>
                        <a:pt x="32" y="41"/>
                      </a:lnTo>
                      <a:lnTo>
                        <a:pt x="32" y="41"/>
                      </a:lnTo>
                      <a:lnTo>
                        <a:pt x="27" y="42"/>
                      </a:lnTo>
                      <a:lnTo>
                        <a:pt x="27" y="42"/>
                      </a:lnTo>
                      <a:lnTo>
                        <a:pt x="27" y="42"/>
                      </a:lnTo>
                      <a:lnTo>
                        <a:pt x="27" y="41"/>
                      </a:lnTo>
                      <a:lnTo>
                        <a:pt x="27" y="41"/>
                      </a:lnTo>
                      <a:lnTo>
                        <a:pt x="26" y="40"/>
                      </a:lnTo>
                      <a:lnTo>
                        <a:pt x="26" y="39"/>
                      </a:lnTo>
                      <a:lnTo>
                        <a:pt x="26" y="38"/>
                      </a:lnTo>
                      <a:lnTo>
                        <a:pt x="26" y="37"/>
                      </a:lnTo>
                      <a:lnTo>
                        <a:pt x="26" y="36"/>
                      </a:lnTo>
                      <a:lnTo>
                        <a:pt x="26" y="36"/>
                      </a:lnTo>
                      <a:lnTo>
                        <a:pt x="26" y="35"/>
                      </a:lnTo>
                      <a:lnTo>
                        <a:pt x="26" y="34"/>
                      </a:lnTo>
                      <a:lnTo>
                        <a:pt x="26" y="33"/>
                      </a:lnTo>
                      <a:lnTo>
                        <a:pt x="25" y="32"/>
                      </a:lnTo>
                      <a:lnTo>
                        <a:pt x="25" y="32"/>
                      </a:lnTo>
                      <a:lnTo>
                        <a:pt x="25" y="31"/>
                      </a:lnTo>
                      <a:lnTo>
                        <a:pt x="25" y="30"/>
                      </a:lnTo>
                      <a:lnTo>
                        <a:pt x="24" y="29"/>
                      </a:lnTo>
                      <a:lnTo>
                        <a:pt x="24" y="27"/>
                      </a:lnTo>
                      <a:lnTo>
                        <a:pt x="24" y="26"/>
                      </a:lnTo>
                      <a:lnTo>
                        <a:pt x="23" y="25"/>
                      </a:lnTo>
                      <a:lnTo>
                        <a:pt x="23" y="24"/>
                      </a:lnTo>
                      <a:lnTo>
                        <a:pt x="23" y="24"/>
                      </a:lnTo>
                      <a:lnTo>
                        <a:pt x="23" y="23"/>
                      </a:lnTo>
                      <a:lnTo>
                        <a:pt x="22" y="22"/>
                      </a:lnTo>
                      <a:lnTo>
                        <a:pt x="22" y="22"/>
                      </a:lnTo>
                      <a:lnTo>
                        <a:pt x="22" y="21"/>
                      </a:lnTo>
                      <a:lnTo>
                        <a:pt x="22" y="20"/>
                      </a:lnTo>
                      <a:lnTo>
                        <a:pt x="21" y="20"/>
                      </a:lnTo>
                      <a:lnTo>
                        <a:pt x="21" y="19"/>
                      </a:lnTo>
                      <a:lnTo>
                        <a:pt x="20" y="18"/>
                      </a:lnTo>
                      <a:lnTo>
                        <a:pt x="20" y="17"/>
                      </a:lnTo>
                      <a:lnTo>
                        <a:pt x="19" y="16"/>
                      </a:lnTo>
                      <a:lnTo>
                        <a:pt x="19" y="15"/>
                      </a:lnTo>
                      <a:lnTo>
                        <a:pt x="18" y="14"/>
                      </a:lnTo>
                      <a:lnTo>
                        <a:pt x="18" y="14"/>
                      </a:lnTo>
                      <a:lnTo>
                        <a:pt x="18" y="13"/>
                      </a:lnTo>
                      <a:lnTo>
                        <a:pt x="17" y="12"/>
                      </a:lnTo>
                      <a:lnTo>
                        <a:pt x="17" y="12"/>
                      </a:lnTo>
                      <a:lnTo>
                        <a:pt x="16" y="11"/>
                      </a:lnTo>
                      <a:lnTo>
                        <a:pt x="15" y="10"/>
                      </a:lnTo>
                      <a:lnTo>
                        <a:pt x="15" y="9"/>
                      </a:lnTo>
                      <a:lnTo>
                        <a:pt x="14" y="8"/>
                      </a:lnTo>
                      <a:lnTo>
                        <a:pt x="14" y="8"/>
                      </a:lnTo>
                      <a:lnTo>
                        <a:pt x="13" y="8"/>
                      </a:lnTo>
                      <a:lnTo>
                        <a:pt x="13" y="8"/>
                      </a:lnTo>
                      <a:lnTo>
                        <a:pt x="12" y="7"/>
                      </a:lnTo>
                      <a:lnTo>
                        <a:pt x="12" y="7"/>
                      </a:lnTo>
                      <a:lnTo>
                        <a:pt x="12" y="7"/>
                      </a:lnTo>
                      <a:lnTo>
                        <a:pt x="11" y="7"/>
                      </a:lnTo>
                      <a:lnTo>
                        <a:pt x="10" y="6"/>
                      </a:lnTo>
                      <a:lnTo>
                        <a:pt x="9" y="6"/>
                      </a:lnTo>
                      <a:lnTo>
                        <a:pt x="8" y="5"/>
                      </a:lnTo>
                      <a:lnTo>
                        <a:pt x="8" y="5"/>
                      </a:lnTo>
                      <a:lnTo>
                        <a:pt x="7" y="6"/>
                      </a:lnTo>
                      <a:lnTo>
                        <a:pt x="6" y="6"/>
                      </a:lnTo>
                      <a:lnTo>
                        <a:pt x="6" y="6"/>
                      </a:lnTo>
                      <a:lnTo>
                        <a:pt x="5" y="7"/>
                      </a:lnTo>
                      <a:lnTo>
                        <a:pt x="4" y="8"/>
                      </a:lnTo>
                      <a:lnTo>
                        <a:pt x="4"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6" name="Freeform 150"/>
                <p:cNvSpPr>
                  <a:spLocks/>
                </p:cNvSpPr>
                <p:nvPr/>
              </p:nvSpPr>
              <p:spPr bwMode="auto">
                <a:xfrm>
                  <a:off x="3546" y="1183"/>
                  <a:ext cx="70" cy="36"/>
                </a:xfrm>
                <a:custGeom>
                  <a:avLst/>
                  <a:gdLst>
                    <a:gd name="T0" fmla="*/ 0 w 70"/>
                    <a:gd name="T1" fmla="*/ 3 h 36"/>
                    <a:gd name="T2" fmla="*/ 1 w 70"/>
                    <a:gd name="T3" fmla="*/ 6 h 36"/>
                    <a:gd name="T4" fmla="*/ 2 w 70"/>
                    <a:gd name="T5" fmla="*/ 10 h 36"/>
                    <a:gd name="T6" fmla="*/ 4 w 70"/>
                    <a:gd name="T7" fmla="*/ 13 h 36"/>
                    <a:gd name="T8" fmla="*/ 6 w 70"/>
                    <a:gd name="T9" fmla="*/ 17 h 36"/>
                    <a:gd name="T10" fmla="*/ 10 w 70"/>
                    <a:gd name="T11" fmla="*/ 21 h 36"/>
                    <a:gd name="T12" fmla="*/ 14 w 70"/>
                    <a:gd name="T13" fmla="*/ 24 h 36"/>
                    <a:gd name="T14" fmla="*/ 16 w 70"/>
                    <a:gd name="T15" fmla="*/ 25 h 36"/>
                    <a:gd name="T16" fmla="*/ 20 w 70"/>
                    <a:gd name="T17" fmla="*/ 26 h 36"/>
                    <a:gd name="T18" fmla="*/ 24 w 70"/>
                    <a:gd name="T19" fmla="*/ 29 h 36"/>
                    <a:gd name="T20" fmla="*/ 24 w 70"/>
                    <a:gd name="T21" fmla="*/ 32 h 36"/>
                    <a:gd name="T22" fmla="*/ 28 w 70"/>
                    <a:gd name="T23" fmla="*/ 36 h 36"/>
                    <a:gd name="T24" fmla="*/ 30 w 70"/>
                    <a:gd name="T25" fmla="*/ 36 h 36"/>
                    <a:gd name="T26" fmla="*/ 33 w 70"/>
                    <a:gd name="T27" fmla="*/ 36 h 36"/>
                    <a:gd name="T28" fmla="*/ 38 w 70"/>
                    <a:gd name="T29" fmla="*/ 36 h 36"/>
                    <a:gd name="T30" fmla="*/ 40 w 70"/>
                    <a:gd name="T31" fmla="*/ 36 h 36"/>
                    <a:gd name="T32" fmla="*/ 44 w 70"/>
                    <a:gd name="T33" fmla="*/ 36 h 36"/>
                    <a:gd name="T34" fmla="*/ 47 w 70"/>
                    <a:gd name="T35" fmla="*/ 36 h 36"/>
                    <a:gd name="T36" fmla="*/ 49 w 70"/>
                    <a:gd name="T37" fmla="*/ 36 h 36"/>
                    <a:gd name="T38" fmla="*/ 53 w 70"/>
                    <a:gd name="T39" fmla="*/ 36 h 36"/>
                    <a:gd name="T40" fmla="*/ 57 w 70"/>
                    <a:gd name="T41" fmla="*/ 36 h 36"/>
                    <a:gd name="T42" fmla="*/ 60 w 70"/>
                    <a:gd name="T43" fmla="*/ 35 h 36"/>
                    <a:gd name="T44" fmla="*/ 63 w 70"/>
                    <a:gd name="T45" fmla="*/ 34 h 36"/>
                    <a:gd name="T46" fmla="*/ 67 w 70"/>
                    <a:gd name="T47" fmla="*/ 31 h 36"/>
                    <a:gd name="T48" fmla="*/ 69 w 70"/>
                    <a:gd name="T49" fmla="*/ 29 h 36"/>
                    <a:gd name="T50" fmla="*/ 64 w 70"/>
                    <a:gd name="T51" fmla="*/ 27 h 36"/>
                    <a:gd name="T52" fmla="*/ 62 w 70"/>
                    <a:gd name="T53" fmla="*/ 29 h 36"/>
                    <a:gd name="T54" fmla="*/ 59 w 70"/>
                    <a:gd name="T55" fmla="*/ 30 h 36"/>
                    <a:gd name="T56" fmla="*/ 56 w 70"/>
                    <a:gd name="T57" fmla="*/ 30 h 36"/>
                    <a:gd name="T58" fmla="*/ 54 w 70"/>
                    <a:gd name="T59" fmla="*/ 30 h 36"/>
                    <a:gd name="T60" fmla="*/ 50 w 70"/>
                    <a:gd name="T61" fmla="*/ 30 h 36"/>
                    <a:gd name="T62" fmla="*/ 46 w 70"/>
                    <a:gd name="T63" fmla="*/ 30 h 36"/>
                    <a:gd name="T64" fmla="*/ 42 w 70"/>
                    <a:gd name="T65" fmla="*/ 30 h 36"/>
                    <a:gd name="T66" fmla="*/ 38 w 70"/>
                    <a:gd name="T67" fmla="*/ 30 h 36"/>
                    <a:gd name="T68" fmla="*/ 35 w 70"/>
                    <a:gd name="T69" fmla="*/ 30 h 36"/>
                    <a:gd name="T70" fmla="*/ 32 w 70"/>
                    <a:gd name="T71" fmla="*/ 30 h 36"/>
                    <a:gd name="T72" fmla="*/ 30 w 70"/>
                    <a:gd name="T73" fmla="*/ 30 h 36"/>
                    <a:gd name="T74" fmla="*/ 30 w 70"/>
                    <a:gd name="T75" fmla="*/ 28 h 36"/>
                    <a:gd name="T76" fmla="*/ 27 w 70"/>
                    <a:gd name="T77" fmla="*/ 24 h 36"/>
                    <a:gd name="T78" fmla="*/ 24 w 70"/>
                    <a:gd name="T79" fmla="*/ 23 h 36"/>
                    <a:gd name="T80" fmla="*/ 20 w 70"/>
                    <a:gd name="T81" fmla="*/ 21 h 36"/>
                    <a:gd name="T82" fmla="*/ 16 w 70"/>
                    <a:gd name="T83" fmla="*/ 19 h 36"/>
                    <a:gd name="T84" fmla="*/ 13 w 70"/>
                    <a:gd name="T85" fmla="*/ 17 h 36"/>
                    <a:gd name="T86" fmla="*/ 11 w 70"/>
                    <a:gd name="T87" fmla="*/ 15 h 36"/>
                    <a:gd name="T88" fmla="*/ 9 w 70"/>
                    <a:gd name="T89" fmla="*/ 11 h 36"/>
                    <a:gd name="T90" fmla="*/ 7 w 70"/>
                    <a:gd name="T91" fmla="*/ 8 h 36"/>
                    <a:gd name="T92" fmla="*/ 6 w 70"/>
                    <a:gd name="T93" fmla="*/ 5 h 36"/>
                    <a:gd name="T94" fmla="*/ 6 w 70"/>
                    <a:gd name="T9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36">
                      <a:moveTo>
                        <a:pt x="0" y="2"/>
                      </a:moveTo>
                      <a:lnTo>
                        <a:pt x="0" y="2"/>
                      </a:lnTo>
                      <a:lnTo>
                        <a:pt x="0" y="2"/>
                      </a:lnTo>
                      <a:lnTo>
                        <a:pt x="0" y="3"/>
                      </a:lnTo>
                      <a:lnTo>
                        <a:pt x="0" y="4"/>
                      </a:lnTo>
                      <a:lnTo>
                        <a:pt x="0" y="5"/>
                      </a:lnTo>
                      <a:lnTo>
                        <a:pt x="1" y="5"/>
                      </a:lnTo>
                      <a:lnTo>
                        <a:pt x="1" y="6"/>
                      </a:lnTo>
                      <a:lnTo>
                        <a:pt x="1" y="7"/>
                      </a:lnTo>
                      <a:lnTo>
                        <a:pt x="1" y="8"/>
                      </a:lnTo>
                      <a:lnTo>
                        <a:pt x="2" y="9"/>
                      </a:lnTo>
                      <a:lnTo>
                        <a:pt x="2" y="10"/>
                      </a:lnTo>
                      <a:lnTo>
                        <a:pt x="2" y="11"/>
                      </a:lnTo>
                      <a:lnTo>
                        <a:pt x="3" y="12"/>
                      </a:lnTo>
                      <a:lnTo>
                        <a:pt x="3" y="13"/>
                      </a:lnTo>
                      <a:lnTo>
                        <a:pt x="4" y="13"/>
                      </a:lnTo>
                      <a:lnTo>
                        <a:pt x="5" y="15"/>
                      </a:lnTo>
                      <a:lnTo>
                        <a:pt x="5" y="15"/>
                      </a:lnTo>
                      <a:lnTo>
                        <a:pt x="6" y="16"/>
                      </a:lnTo>
                      <a:lnTo>
                        <a:pt x="6" y="17"/>
                      </a:lnTo>
                      <a:lnTo>
                        <a:pt x="7" y="18"/>
                      </a:lnTo>
                      <a:lnTo>
                        <a:pt x="8" y="19"/>
                      </a:lnTo>
                      <a:lnTo>
                        <a:pt x="9" y="20"/>
                      </a:lnTo>
                      <a:lnTo>
                        <a:pt x="10" y="21"/>
                      </a:lnTo>
                      <a:lnTo>
                        <a:pt x="11" y="22"/>
                      </a:lnTo>
                      <a:lnTo>
                        <a:pt x="12" y="23"/>
                      </a:lnTo>
                      <a:lnTo>
                        <a:pt x="13" y="23"/>
                      </a:lnTo>
                      <a:lnTo>
                        <a:pt x="14" y="24"/>
                      </a:lnTo>
                      <a:lnTo>
                        <a:pt x="15" y="24"/>
                      </a:lnTo>
                      <a:lnTo>
                        <a:pt x="15" y="24"/>
                      </a:lnTo>
                      <a:lnTo>
                        <a:pt x="16" y="25"/>
                      </a:lnTo>
                      <a:lnTo>
                        <a:pt x="16" y="25"/>
                      </a:lnTo>
                      <a:lnTo>
                        <a:pt x="17" y="25"/>
                      </a:lnTo>
                      <a:lnTo>
                        <a:pt x="18" y="25"/>
                      </a:lnTo>
                      <a:lnTo>
                        <a:pt x="19" y="26"/>
                      </a:lnTo>
                      <a:lnTo>
                        <a:pt x="20" y="26"/>
                      </a:lnTo>
                      <a:lnTo>
                        <a:pt x="22" y="27"/>
                      </a:lnTo>
                      <a:lnTo>
                        <a:pt x="22" y="28"/>
                      </a:lnTo>
                      <a:lnTo>
                        <a:pt x="23" y="28"/>
                      </a:lnTo>
                      <a:lnTo>
                        <a:pt x="24" y="29"/>
                      </a:lnTo>
                      <a:lnTo>
                        <a:pt x="24" y="30"/>
                      </a:lnTo>
                      <a:lnTo>
                        <a:pt x="24" y="31"/>
                      </a:lnTo>
                      <a:lnTo>
                        <a:pt x="24" y="32"/>
                      </a:lnTo>
                      <a:lnTo>
                        <a:pt x="24" y="32"/>
                      </a:lnTo>
                      <a:lnTo>
                        <a:pt x="24" y="33"/>
                      </a:lnTo>
                      <a:lnTo>
                        <a:pt x="24" y="34"/>
                      </a:lnTo>
                      <a:lnTo>
                        <a:pt x="24" y="34"/>
                      </a:lnTo>
                      <a:lnTo>
                        <a:pt x="28" y="36"/>
                      </a:lnTo>
                      <a:lnTo>
                        <a:pt x="29" y="36"/>
                      </a:lnTo>
                      <a:lnTo>
                        <a:pt x="29" y="36"/>
                      </a:lnTo>
                      <a:lnTo>
                        <a:pt x="29" y="36"/>
                      </a:lnTo>
                      <a:lnTo>
                        <a:pt x="30" y="36"/>
                      </a:lnTo>
                      <a:lnTo>
                        <a:pt x="31" y="36"/>
                      </a:lnTo>
                      <a:lnTo>
                        <a:pt x="32" y="36"/>
                      </a:lnTo>
                      <a:lnTo>
                        <a:pt x="33" y="36"/>
                      </a:lnTo>
                      <a:lnTo>
                        <a:pt x="33" y="36"/>
                      </a:lnTo>
                      <a:lnTo>
                        <a:pt x="34" y="36"/>
                      </a:lnTo>
                      <a:lnTo>
                        <a:pt x="36" y="36"/>
                      </a:lnTo>
                      <a:lnTo>
                        <a:pt x="37" y="36"/>
                      </a:lnTo>
                      <a:lnTo>
                        <a:pt x="38" y="36"/>
                      </a:lnTo>
                      <a:lnTo>
                        <a:pt x="38" y="36"/>
                      </a:lnTo>
                      <a:lnTo>
                        <a:pt x="39" y="36"/>
                      </a:lnTo>
                      <a:lnTo>
                        <a:pt x="40" y="36"/>
                      </a:lnTo>
                      <a:lnTo>
                        <a:pt x="40" y="36"/>
                      </a:lnTo>
                      <a:lnTo>
                        <a:pt x="42" y="36"/>
                      </a:lnTo>
                      <a:lnTo>
                        <a:pt x="43" y="36"/>
                      </a:lnTo>
                      <a:lnTo>
                        <a:pt x="43" y="36"/>
                      </a:lnTo>
                      <a:lnTo>
                        <a:pt x="44" y="36"/>
                      </a:lnTo>
                      <a:lnTo>
                        <a:pt x="45" y="36"/>
                      </a:lnTo>
                      <a:lnTo>
                        <a:pt x="45" y="36"/>
                      </a:lnTo>
                      <a:lnTo>
                        <a:pt x="46" y="36"/>
                      </a:lnTo>
                      <a:lnTo>
                        <a:pt x="47" y="36"/>
                      </a:lnTo>
                      <a:lnTo>
                        <a:pt x="47" y="36"/>
                      </a:lnTo>
                      <a:lnTo>
                        <a:pt x="48" y="36"/>
                      </a:lnTo>
                      <a:lnTo>
                        <a:pt x="49" y="36"/>
                      </a:lnTo>
                      <a:lnTo>
                        <a:pt x="49" y="36"/>
                      </a:lnTo>
                      <a:lnTo>
                        <a:pt x="50" y="36"/>
                      </a:lnTo>
                      <a:lnTo>
                        <a:pt x="50" y="36"/>
                      </a:lnTo>
                      <a:lnTo>
                        <a:pt x="51" y="36"/>
                      </a:lnTo>
                      <a:lnTo>
                        <a:pt x="53" y="36"/>
                      </a:lnTo>
                      <a:lnTo>
                        <a:pt x="54" y="36"/>
                      </a:lnTo>
                      <a:lnTo>
                        <a:pt x="55" y="36"/>
                      </a:lnTo>
                      <a:lnTo>
                        <a:pt x="56" y="36"/>
                      </a:lnTo>
                      <a:lnTo>
                        <a:pt x="57" y="36"/>
                      </a:lnTo>
                      <a:lnTo>
                        <a:pt x="58" y="35"/>
                      </a:lnTo>
                      <a:lnTo>
                        <a:pt x="58" y="35"/>
                      </a:lnTo>
                      <a:lnTo>
                        <a:pt x="59" y="35"/>
                      </a:lnTo>
                      <a:lnTo>
                        <a:pt x="60" y="35"/>
                      </a:lnTo>
                      <a:lnTo>
                        <a:pt x="60" y="35"/>
                      </a:lnTo>
                      <a:lnTo>
                        <a:pt x="61" y="35"/>
                      </a:lnTo>
                      <a:lnTo>
                        <a:pt x="62" y="34"/>
                      </a:lnTo>
                      <a:lnTo>
                        <a:pt x="63" y="34"/>
                      </a:lnTo>
                      <a:lnTo>
                        <a:pt x="64" y="33"/>
                      </a:lnTo>
                      <a:lnTo>
                        <a:pt x="65" y="33"/>
                      </a:lnTo>
                      <a:lnTo>
                        <a:pt x="66" y="32"/>
                      </a:lnTo>
                      <a:lnTo>
                        <a:pt x="67" y="31"/>
                      </a:lnTo>
                      <a:lnTo>
                        <a:pt x="67" y="31"/>
                      </a:lnTo>
                      <a:lnTo>
                        <a:pt x="68" y="30"/>
                      </a:lnTo>
                      <a:lnTo>
                        <a:pt x="69" y="30"/>
                      </a:lnTo>
                      <a:lnTo>
                        <a:pt x="69" y="29"/>
                      </a:lnTo>
                      <a:lnTo>
                        <a:pt x="70" y="28"/>
                      </a:lnTo>
                      <a:lnTo>
                        <a:pt x="70" y="28"/>
                      </a:lnTo>
                      <a:lnTo>
                        <a:pt x="64" y="27"/>
                      </a:lnTo>
                      <a:lnTo>
                        <a:pt x="64" y="27"/>
                      </a:lnTo>
                      <a:lnTo>
                        <a:pt x="64" y="28"/>
                      </a:lnTo>
                      <a:lnTo>
                        <a:pt x="63" y="28"/>
                      </a:lnTo>
                      <a:lnTo>
                        <a:pt x="63" y="28"/>
                      </a:lnTo>
                      <a:lnTo>
                        <a:pt x="62" y="29"/>
                      </a:lnTo>
                      <a:lnTo>
                        <a:pt x="62" y="29"/>
                      </a:lnTo>
                      <a:lnTo>
                        <a:pt x="61" y="29"/>
                      </a:lnTo>
                      <a:lnTo>
                        <a:pt x="60" y="29"/>
                      </a:lnTo>
                      <a:lnTo>
                        <a:pt x="59" y="30"/>
                      </a:lnTo>
                      <a:lnTo>
                        <a:pt x="59" y="30"/>
                      </a:lnTo>
                      <a:lnTo>
                        <a:pt x="58" y="30"/>
                      </a:lnTo>
                      <a:lnTo>
                        <a:pt x="57" y="30"/>
                      </a:lnTo>
                      <a:lnTo>
                        <a:pt x="56" y="30"/>
                      </a:lnTo>
                      <a:lnTo>
                        <a:pt x="56" y="30"/>
                      </a:lnTo>
                      <a:lnTo>
                        <a:pt x="55" y="30"/>
                      </a:lnTo>
                      <a:lnTo>
                        <a:pt x="54" y="30"/>
                      </a:lnTo>
                      <a:lnTo>
                        <a:pt x="54" y="30"/>
                      </a:lnTo>
                      <a:lnTo>
                        <a:pt x="53" y="30"/>
                      </a:lnTo>
                      <a:lnTo>
                        <a:pt x="52" y="30"/>
                      </a:lnTo>
                      <a:lnTo>
                        <a:pt x="51" y="31"/>
                      </a:lnTo>
                      <a:lnTo>
                        <a:pt x="50" y="30"/>
                      </a:lnTo>
                      <a:lnTo>
                        <a:pt x="49" y="30"/>
                      </a:lnTo>
                      <a:lnTo>
                        <a:pt x="48" y="30"/>
                      </a:lnTo>
                      <a:lnTo>
                        <a:pt x="47" y="30"/>
                      </a:lnTo>
                      <a:lnTo>
                        <a:pt x="46" y="30"/>
                      </a:lnTo>
                      <a:lnTo>
                        <a:pt x="45" y="30"/>
                      </a:lnTo>
                      <a:lnTo>
                        <a:pt x="44" y="30"/>
                      </a:lnTo>
                      <a:lnTo>
                        <a:pt x="43" y="30"/>
                      </a:lnTo>
                      <a:lnTo>
                        <a:pt x="42" y="30"/>
                      </a:lnTo>
                      <a:lnTo>
                        <a:pt x="41" y="30"/>
                      </a:lnTo>
                      <a:lnTo>
                        <a:pt x="40" y="30"/>
                      </a:lnTo>
                      <a:lnTo>
                        <a:pt x="39" y="30"/>
                      </a:lnTo>
                      <a:lnTo>
                        <a:pt x="38" y="30"/>
                      </a:lnTo>
                      <a:lnTo>
                        <a:pt x="38" y="30"/>
                      </a:lnTo>
                      <a:lnTo>
                        <a:pt x="37" y="30"/>
                      </a:lnTo>
                      <a:lnTo>
                        <a:pt x="36" y="30"/>
                      </a:lnTo>
                      <a:lnTo>
                        <a:pt x="35" y="30"/>
                      </a:lnTo>
                      <a:lnTo>
                        <a:pt x="35" y="30"/>
                      </a:lnTo>
                      <a:lnTo>
                        <a:pt x="34" y="30"/>
                      </a:lnTo>
                      <a:lnTo>
                        <a:pt x="33" y="30"/>
                      </a:lnTo>
                      <a:lnTo>
                        <a:pt x="32" y="30"/>
                      </a:lnTo>
                      <a:lnTo>
                        <a:pt x="31" y="30"/>
                      </a:lnTo>
                      <a:lnTo>
                        <a:pt x="31" y="30"/>
                      </a:lnTo>
                      <a:lnTo>
                        <a:pt x="30" y="30"/>
                      </a:lnTo>
                      <a:lnTo>
                        <a:pt x="30" y="30"/>
                      </a:lnTo>
                      <a:lnTo>
                        <a:pt x="30" y="30"/>
                      </a:lnTo>
                      <a:lnTo>
                        <a:pt x="30" y="30"/>
                      </a:lnTo>
                      <a:lnTo>
                        <a:pt x="30" y="29"/>
                      </a:lnTo>
                      <a:lnTo>
                        <a:pt x="30" y="28"/>
                      </a:lnTo>
                      <a:lnTo>
                        <a:pt x="29" y="27"/>
                      </a:lnTo>
                      <a:lnTo>
                        <a:pt x="29" y="26"/>
                      </a:lnTo>
                      <a:lnTo>
                        <a:pt x="28" y="25"/>
                      </a:lnTo>
                      <a:lnTo>
                        <a:pt x="27" y="24"/>
                      </a:lnTo>
                      <a:lnTo>
                        <a:pt x="26" y="24"/>
                      </a:lnTo>
                      <a:lnTo>
                        <a:pt x="26" y="23"/>
                      </a:lnTo>
                      <a:lnTo>
                        <a:pt x="25" y="23"/>
                      </a:lnTo>
                      <a:lnTo>
                        <a:pt x="24" y="23"/>
                      </a:lnTo>
                      <a:lnTo>
                        <a:pt x="23" y="22"/>
                      </a:lnTo>
                      <a:lnTo>
                        <a:pt x="22" y="22"/>
                      </a:lnTo>
                      <a:lnTo>
                        <a:pt x="21" y="21"/>
                      </a:lnTo>
                      <a:lnTo>
                        <a:pt x="20" y="21"/>
                      </a:lnTo>
                      <a:lnTo>
                        <a:pt x="19" y="20"/>
                      </a:lnTo>
                      <a:lnTo>
                        <a:pt x="18" y="20"/>
                      </a:lnTo>
                      <a:lnTo>
                        <a:pt x="17" y="19"/>
                      </a:lnTo>
                      <a:lnTo>
                        <a:pt x="16" y="19"/>
                      </a:lnTo>
                      <a:lnTo>
                        <a:pt x="15" y="18"/>
                      </a:lnTo>
                      <a:lnTo>
                        <a:pt x="14" y="18"/>
                      </a:lnTo>
                      <a:lnTo>
                        <a:pt x="14" y="17"/>
                      </a:lnTo>
                      <a:lnTo>
                        <a:pt x="13" y="17"/>
                      </a:lnTo>
                      <a:lnTo>
                        <a:pt x="13" y="16"/>
                      </a:lnTo>
                      <a:lnTo>
                        <a:pt x="12" y="16"/>
                      </a:lnTo>
                      <a:lnTo>
                        <a:pt x="12" y="15"/>
                      </a:lnTo>
                      <a:lnTo>
                        <a:pt x="11" y="15"/>
                      </a:lnTo>
                      <a:lnTo>
                        <a:pt x="10" y="14"/>
                      </a:lnTo>
                      <a:lnTo>
                        <a:pt x="10" y="13"/>
                      </a:lnTo>
                      <a:lnTo>
                        <a:pt x="9" y="12"/>
                      </a:lnTo>
                      <a:lnTo>
                        <a:pt x="9" y="11"/>
                      </a:lnTo>
                      <a:lnTo>
                        <a:pt x="8" y="10"/>
                      </a:lnTo>
                      <a:lnTo>
                        <a:pt x="8" y="9"/>
                      </a:lnTo>
                      <a:lnTo>
                        <a:pt x="7" y="8"/>
                      </a:lnTo>
                      <a:lnTo>
                        <a:pt x="7" y="8"/>
                      </a:lnTo>
                      <a:lnTo>
                        <a:pt x="7" y="7"/>
                      </a:lnTo>
                      <a:lnTo>
                        <a:pt x="7" y="7"/>
                      </a:lnTo>
                      <a:lnTo>
                        <a:pt x="6" y="6"/>
                      </a:lnTo>
                      <a:lnTo>
                        <a:pt x="6" y="5"/>
                      </a:lnTo>
                      <a:lnTo>
                        <a:pt x="6" y="4"/>
                      </a:lnTo>
                      <a:lnTo>
                        <a:pt x="6" y="4"/>
                      </a:lnTo>
                      <a:lnTo>
                        <a:pt x="6" y="3"/>
                      </a:lnTo>
                      <a:lnTo>
                        <a:pt x="6" y="2"/>
                      </a:lnTo>
                      <a:lnTo>
                        <a:pt x="5" y="1"/>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7" name="Freeform 151"/>
                <p:cNvSpPr>
                  <a:spLocks/>
                </p:cNvSpPr>
                <p:nvPr/>
              </p:nvSpPr>
              <p:spPr bwMode="auto">
                <a:xfrm>
                  <a:off x="3527" y="1204"/>
                  <a:ext cx="38" cy="16"/>
                </a:xfrm>
                <a:custGeom>
                  <a:avLst/>
                  <a:gdLst>
                    <a:gd name="T0" fmla="*/ 1 w 38"/>
                    <a:gd name="T1" fmla="*/ 9 h 16"/>
                    <a:gd name="T2" fmla="*/ 3 w 38"/>
                    <a:gd name="T3" fmla="*/ 8 h 16"/>
                    <a:gd name="T4" fmla="*/ 4 w 38"/>
                    <a:gd name="T5" fmla="*/ 8 h 16"/>
                    <a:gd name="T6" fmla="*/ 5 w 38"/>
                    <a:gd name="T7" fmla="*/ 7 h 16"/>
                    <a:gd name="T8" fmla="*/ 7 w 38"/>
                    <a:gd name="T9" fmla="*/ 7 h 16"/>
                    <a:gd name="T10" fmla="*/ 9 w 38"/>
                    <a:gd name="T11" fmla="*/ 6 h 16"/>
                    <a:gd name="T12" fmla="*/ 11 w 38"/>
                    <a:gd name="T13" fmla="*/ 5 h 16"/>
                    <a:gd name="T14" fmla="*/ 13 w 38"/>
                    <a:gd name="T15" fmla="*/ 4 h 16"/>
                    <a:gd name="T16" fmla="*/ 16 w 38"/>
                    <a:gd name="T17" fmla="*/ 3 h 16"/>
                    <a:gd name="T18" fmla="*/ 18 w 38"/>
                    <a:gd name="T19" fmla="*/ 3 h 16"/>
                    <a:gd name="T20" fmla="*/ 20 w 38"/>
                    <a:gd name="T21" fmla="*/ 2 h 16"/>
                    <a:gd name="T22" fmla="*/ 21 w 38"/>
                    <a:gd name="T23" fmla="*/ 2 h 16"/>
                    <a:gd name="T24" fmla="*/ 23 w 38"/>
                    <a:gd name="T25" fmla="*/ 1 h 16"/>
                    <a:gd name="T26" fmla="*/ 26 w 38"/>
                    <a:gd name="T27" fmla="*/ 0 h 16"/>
                    <a:gd name="T28" fmla="*/ 28 w 38"/>
                    <a:gd name="T29" fmla="*/ 0 h 16"/>
                    <a:gd name="T30" fmla="*/ 30 w 38"/>
                    <a:gd name="T31" fmla="*/ 0 h 16"/>
                    <a:gd name="T32" fmla="*/ 38 w 38"/>
                    <a:gd name="T33" fmla="*/ 3 h 16"/>
                    <a:gd name="T34" fmla="*/ 37 w 38"/>
                    <a:gd name="T35" fmla="*/ 3 h 16"/>
                    <a:gd name="T36" fmla="*/ 36 w 38"/>
                    <a:gd name="T37" fmla="*/ 4 h 16"/>
                    <a:gd name="T38" fmla="*/ 34 w 38"/>
                    <a:gd name="T39" fmla="*/ 4 h 16"/>
                    <a:gd name="T40" fmla="*/ 32 w 38"/>
                    <a:gd name="T41" fmla="*/ 5 h 16"/>
                    <a:gd name="T42" fmla="*/ 31 w 38"/>
                    <a:gd name="T43" fmla="*/ 5 h 16"/>
                    <a:gd name="T44" fmla="*/ 29 w 38"/>
                    <a:gd name="T45" fmla="*/ 5 h 16"/>
                    <a:gd name="T46" fmla="*/ 28 w 38"/>
                    <a:gd name="T47" fmla="*/ 6 h 16"/>
                    <a:gd name="T48" fmla="*/ 26 w 38"/>
                    <a:gd name="T49" fmla="*/ 6 h 16"/>
                    <a:gd name="T50" fmla="*/ 25 w 38"/>
                    <a:gd name="T51" fmla="*/ 6 h 16"/>
                    <a:gd name="T52" fmla="*/ 23 w 38"/>
                    <a:gd name="T53" fmla="*/ 7 h 16"/>
                    <a:gd name="T54" fmla="*/ 21 w 38"/>
                    <a:gd name="T55" fmla="*/ 8 h 16"/>
                    <a:gd name="T56" fmla="*/ 20 w 38"/>
                    <a:gd name="T57" fmla="*/ 8 h 16"/>
                    <a:gd name="T58" fmla="*/ 18 w 38"/>
                    <a:gd name="T59" fmla="*/ 9 h 16"/>
                    <a:gd name="T60" fmla="*/ 16 w 38"/>
                    <a:gd name="T61" fmla="*/ 9 h 16"/>
                    <a:gd name="T62" fmla="*/ 15 w 38"/>
                    <a:gd name="T63" fmla="*/ 9 h 16"/>
                    <a:gd name="T64" fmla="*/ 13 w 38"/>
                    <a:gd name="T65" fmla="*/ 10 h 16"/>
                    <a:gd name="T66" fmla="*/ 12 w 38"/>
                    <a:gd name="T67" fmla="*/ 10 h 16"/>
                    <a:gd name="T68" fmla="*/ 10 w 38"/>
                    <a:gd name="T69" fmla="*/ 11 h 16"/>
                    <a:gd name="T70" fmla="*/ 8 w 38"/>
                    <a:gd name="T71" fmla="*/ 12 h 16"/>
                    <a:gd name="T72" fmla="*/ 7 w 38"/>
                    <a:gd name="T73" fmla="*/ 12 h 16"/>
                    <a:gd name="T74" fmla="*/ 6 w 38"/>
                    <a:gd name="T75" fmla="*/ 13 h 16"/>
                    <a:gd name="T76" fmla="*/ 4 w 38"/>
                    <a:gd name="T77" fmla="*/ 13 h 16"/>
                    <a:gd name="T78" fmla="*/ 3 w 38"/>
                    <a:gd name="T79" fmla="*/ 14 h 16"/>
                    <a:gd name="T80" fmla="*/ 1 w 38"/>
                    <a:gd name="T81" fmla="*/ 15 h 16"/>
                    <a:gd name="T82" fmla="*/ 0 w 38"/>
                    <a:gd name="T83" fmla="*/ 16 h 16"/>
                    <a:gd name="T84" fmla="*/ 1 w 38"/>
                    <a:gd name="T8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16">
                      <a:moveTo>
                        <a:pt x="1" y="9"/>
                      </a:moveTo>
                      <a:lnTo>
                        <a:pt x="1" y="9"/>
                      </a:lnTo>
                      <a:lnTo>
                        <a:pt x="2" y="9"/>
                      </a:lnTo>
                      <a:lnTo>
                        <a:pt x="3" y="8"/>
                      </a:lnTo>
                      <a:lnTo>
                        <a:pt x="3" y="8"/>
                      </a:lnTo>
                      <a:lnTo>
                        <a:pt x="4" y="8"/>
                      </a:lnTo>
                      <a:lnTo>
                        <a:pt x="4" y="8"/>
                      </a:lnTo>
                      <a:lnTo>
                        <a:pt x="5" y="7"/>
                      </a:lnTo>
                      <a:lnTo>
                        <a:pt x="6" y="7"/>
                      </a:lnTo>
                      <a:lnTo>
                        <a:pt x="7" y="7"/>
                      </a:lnTo>
                      <a:lnTo>
                        <a:pt x="8" y="6"/>
                      </a:lnTo>
                      <a:lnTo>
                        <a:pt x="9" y="6"/>
                      </a:lnTo>
                      <a:lnTo>
                        <a:pt x="10" y="5"/>
                      </a:lnTo>
                      <a:lnTo>
                        <a:pt x="11" y="5"/>
                      </a:lnTo>
                      <a:lnTo>
                        <a:pt x="12" y="5"/>
                      </a:lnTo>
                      <a:lnTo>
                        <a:pt x="13" y="4"/>
                      </a:lnTo>
                      <a:lnTo>
                        <a:pt x="15" y="4"/>
                      </a:lnTo>
                      <a:lnTo>
                        <a:pt x="16" y="3"/>
                      </a:lnTo>
                      <a:lnTo>
                        <a:pt x="17" y="3"/>
                      </a:lnTo>
                      <a:lnTo>
                        <a:pt x="18" y="3"/>
                      </a:lnTo>
                      <a:lnTo>
                        <a:pt x="20" y="2"/>
                      </a:lnTo>
                      <a:lnTo>
                        <a:pt x="20" y="2"/>
                      </a:lnTo>
                      <a:lnTo>
                        <a:pt x="21" y="2"/>
                      </a:lnTo>
                      <a:lnTo>
                        <a:pt x="21" y="2"/>
                      </a:lnTo>
                      <a:lnTo>
                        <a:pt x="22" y="1"/>
                      </a:lnTo>
                      <a:lnTo>
                        <a:pt x="23" y="1"/>
                      </a:lnTo>
                      <a:lnTo>
                        <a:pt x="24" y="1"/>
                      </a:lnTo>
                      <a:lnTo>
                        <a:pt x="26" y="0"/>
                      </a:lnTo>
                      <a:lnTo>
                        <a:pt x="27" y="0"/>
                      </a:lnTo>
                      <a:lnTo>
                        <a:pt x="28" y="0"/>
                      </a:lnTo>
                      <a:lnTo>
                        <a:pt x="29" y="0"/>
                      </a:lnTo>
                      <a:lnTo>
                        <a:pt x="30" y="0"/>
                      </a:lnTo>
                      <a:lnTo>
                        <a:pt x="31" y="0"/>
                      </a:lnTo>
                      <a:lnTo>
                        <a:pt x="38" y="3"/>
                      </a:lnTo>
                      <a:lnTo>
                        <a:pt x="37" y="3"/>
                      </a:lnTo>
                      <a:lnTo>
                        <a:pt x="37" y="3"/>
                      </a:lnTo>
                      <a:lnTo>
                        <a:pt x="37" y="4"/>
                      </a:lnTo>
                      <a:lnTo>
                        <a:pt x="36" y="4"/>
                      </a:lnTo>
                      <a:lnTo>
                        <a:pt x="35" y="4"/>
                      </a:lnTo>
                      <a:lnTo>
                        <a:pt x="34" y="4"/>
                      </a:lnTo>
                      <a:lnTo>
                        <a:pt x="33" y="4"/>
                      </a:lnTo>
                      <a:lnTo>
                        <a:pt x="32" y="5"/>
                      </a:lnTo>
                      <a:lnTo>
                        <a:pt x="31" y="5"/>
                      </a:lnTo>
                      <a:lnTo>
                        <a:pt x="31" y="5"/>
                      </a:lnTo>
                      <a:lnTo>
                        <a:pt x="30" y="5"/>
                      </a:lnTo>
                      <a:lnTo>
                        <a:pt x="29" y="5"/>
                      </a:lnTo>
                      <a:lnTo>
                        <a:pt x="29" y="5"/>
                      </a:lnTo>
                      <a:lnTo>
                        <a:pt x="28" y="6"/>
                      </a:lnTo>
                      <a:lnTo>
                        <a:pt x="27" y="6"/>
                      </a:lnTo>
                      <a:lnTo>
                        <a:pt x="26" y="6"/>
                      </a:lnTo>
                      <a:lnTo>
                        <a:pt x="26" y="6"/>
                      </a:lnTo>
                      <a:lnTo>
                        <a:pt x="25" y="6"/>
                      </a:lnTo>
                      <a:lnTo>
                        <a:pt x="24" y="7"/>
                      </a:lnTo>
                      <a:lnTo>
                        <a:pt x="23" y="7"/>
                      </a:lnTo>
                      <a:lnTo>
                        <a:pt x="22" y="7"/>
                      </a:lnTo>
                      <a:lnTo>
                        <a:pt x="21" y="8"/>
                      </a:lnTo>
                      <a:lnTo>
                        <a:pt x="21" y="8"/>
                      </a:lnTo>
                      <a:lnTo>
                        <a:pt x="20" y="8"/>
                      </a:lnTo>
                      <a:lnTo>
                        <a:pt x="19" y="8"/>
                      </a:lnTo>
                      <a:lnTo>
                        <a:pt x="18" y="9"/>
                      </a:lnTo>
                      <a:lnTo>
                        <a:pt x="17" y="9"/>
                      </a:lnTo>
                      <a:lnTo>
                        <a:pt x="16" y="9"/>
                      </a:lnTo>
                      <a:lnTo>
                        <a:pt x="16" y="9"/>
                      </a:lnTo>
                      <a:lnTo>
                        <a:pt x="15" y="9"/>
                      </a:lnTo>
                      <a:lnTo>
                        <a:pt x="14" y="10"/>
                      </a:lnTo>
                      <a:lnTo>
                        <a:pt x="13" y="10"/>
                      </a:lnTo>
                      <a:lnTo>
                        <a:pt x="12" y="10"/>
                      </a:lnTo>
                      <a:lnTo>
                        <a:pt x="12" y="10"/>
                      </a:lnTo>
                      <a:lnTo>
                        <a:pt x="11" y="11"/>
                      </a:lnTo>
                      <a:lnTo>
                        <a:pt x="10" y="11"/>
                      </a:lnTo>
                      <a:lnTo>
                        <a:pt x="9" y="11"/>
                      </a:lnTo>
                      <a:lnTo>
                        <a:pt x="8" y="12"/>
                      </a:lnTo>
                      <a:lnTo>
                        <a:pt x="8" y="12"/>
                      </a:lnTo>
                      <a:lnTo>
                        <a:pt x="7" y="12"/>
                      </a:lnTo>
                      <a:lnTo>
                        <a:pt x="7" y="12"/>
                      </a:lnTo>
                      <a:lnTo>
                        <a:pt x="6" y="13"/>
                      </a:lnTo>
                      <a:lnTo>
                        <a:pt x="5" y="13"/>
                      </a:lnTo>
                      <a:lnTo>
                        <a:pt x="4" y="13"/>
                      </a:lnTo>
                      <a:lnTo>
                        <a:pt x="3" y="14"/>
                      </a:lnTo>
                      <a:lnTo>
                        <a:pt x="3" y="14"/>
                      </a:lnTo>
                      <a:lnTo>
                        <a:pt x="2" y="15"/>
                      </a:lnTo>
                      <a:lnTo>
                        <a:pt x="1" y="15"/>
                      </a:lnTo>
                      <a:lnTo>
                        <a:pt x="0" y="16"/>
                      </a:lnTo>
                      <a:lnTo>
                        <a:pt x="0" y="16"/>
                      </a:lnTo>
                      <a:lnTo>
                        <a:pt x="0" y="12"/>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8" name="Freeform 152"/>
                <p:cNvSpPr>
                  <a:spLocks/>
                </p:cNvSpPr>
                <p:nvPr/>
              </p:nvSpPr>
              <p:spPr bwMode="auto">
                <a:xfrm>
                  <a:off x="3512" y="1202"/>
                  <a:ext cx="118" cy="71"/>
                </a:xfrm>
                <a:custGeom>
                  <a:avLst/>
                  <a:gdLst>
                    <a:gd name="T0" fmla="*/ 110 w 118"/>
                    <a:gd name="T1" fmla="*/ 0 h 71"/>
                    <a:gd name="T2" fmla="*/ 117 w 118"/>
                    <a:gd name="T3" fmla="*/ 6 h 71"/>
                    <a:gd name="T4" fmla="*/ 118 w 118"/>
                    <a:gd name="T5" fmla="*/ 10 h 71"/>
                    <a:gd name="T6" fmla="*/ 117 w 118"/>
                    <a:gd name="T7" fmla="*/ 15 h 71"/>
                    <a:gd name="T8" fmla="*/ 113 w 118"/>
                    <a:gd name="T9" fmla="*/ 21 h 71"/>
                    <a:gd name="T10" fmla="*/ 116 w 118"/>
                    <a:gd name="T11" fmla="*/ 24 h 71"/>
                    <a:gd name="T12" fmla="*/ 118 w 118"/>
                    <a:gd name="T13" fmla="*/ 29 h 71"/>
                    <a:gd name="T14" fmla="*/ 115 w 118"/>
                    <a:gd name="T15" fmla="*/ 35 h 71"/>
                    <a:gd name="T16" fmla="*/ 110 w 118"/>
                    <a:gd name="T17" fmla="*/ 39 h 71"/>
                    <a:gd name="T18" fmla="*/ 111 w 118"/>
                    <a:gd name="T19" fmla="*/ 43 h 71"/>
                    <a:gd name="T20" fmla="*/ 111 w 118"/>
                    <a:gd name="T21" fmla="*/ 49 h 71"/>
                    <a:gd name="T22" fmla="*/ 110 w 118"/>
                    <a:gd name="T23" fmla="*/ 57 h 71"/>
                    <a:gd name="T24" fmla="*/ 108 w 118"/>
                    <a:gd name="T25" fmla="*/ 61 h 71"/>
                    <a:gd name="T26" fmla="*/ 103 w 118"/>
                    <a:gd name="T27" fmla="*/ 63 h 71"/>
                    <a:gd name="T28" fmla="*/ 98 w 118"/>
                    <a:gd name="T29" fmla="*/ 65 h 71"/>
                    <a:gd name="T30" fmla="*/ 91 w 118"/>
                    <a:gd name="T31" fmla="*/ 67 h 71"/>
                    <a:gd name="T32" fmla="*/ 83 w 118"/>
                    <a:gd name="T33" fmla="*/ 69 h 71"/>
                    <a:gd name="T34" fmla="*/ 72 w 118"/>
                    <a:gd name="T35" fmla="*/ 70 h 71"/>
                    <a:gd name="T36" fmla="*/ 60 w 118"/>
                    <a:gd name="T37" fmla="*/ 71 h 71"/>
                    <a:gd name="T38" fmla="*/ 4 w 118"/>
                    <a:gd name="T39" fmla="*/ 57 h 71"/>
                    <a:gd name="T40" fmla="*/ 55 w 118"/>
                    <a:gd name="T41" fmla="*/ 66 h 71"/>
                    <a:gd name="T42" fmla="*/ 62 w 118"/>
                    <a:gd name="T43" fmla="*/ 66 h 71"/>
                    <a:gd name="T44" fmla="*/ 67 w 118"/>
                    <a:gd name="T45" fmla="*/ 66 h 71"/>
                    <a:gd name="T46" fmla="*/ 72 w 118"/>
                    <a:gd name="T47" fmla="*/ 65 h 71"/>
                    <a:gd name="T48" fmla="*/ 77 w 118"/>
                    <a:gd name="T49" fmla="*/ 65 h 71"/>
                    <a:gd name="T50" fmla="*/ 82 w 118"/>
                    <a:gd name="T51" fmla="*/ 64 h 71"/>
                    <a:gd name="T52" fmla="*/ 86 w 118"/>
                    <a:gd name="T53" fmla="*/ 63 h 71"/>
                    <a:gd name="T54" fmla="*/ 94 w 118"/>
                    <a:gd name="T55" fmla="*/ 61 h 71"/>
                    <a:gd name="T56" fmla="*/ 99 w 118"/>
                    <a:gd name="T57" fmla="*/ 60 h 71"/>
                    <a:gd name="T58" fmla="*/ 104 w 118"/>
                    <a:gd name="T59" fmla="*/ 59 h 71"/>
                    <a:gd name="T60" fmla="*/ 105 w 118"/>
                    <a:gd name="T61" fmla="*/ 55 h 71"/>
                    <a:gd name="T62" fmla="*/ 101 w 118"/>
                    <a:gd name="T63" fmla="*/ 55 h 71"/>
                    <a:gd name="T64" fmla="*/ 96 w 118"/>
                    <a:gd name="T65" fmla="*/ 56 h 71"/>
                    <a:gd name="T66" fmla="*/ 91 w 118"/>
                    <a:gd name="T67" fmla="*/ 56 h 71"/>
                    <a:gd name="T68" fmla="*/ 85 w 118"/>
                    <a:gd name="T69" fmla="*/ 57 h 71"/>
                    <a:gd name="T70" fmla="*/ 75 w 118"/>
                    <a:gd name="T71" fmla="*/ 59 h 71"/>
                    <a:gd name="T72" fmla="*/ 82 w 118"/>
                    <a:gd name="T73" fmla="*/ 51 h 71"/>
                    <a:gd name="T74" fmla="*/ 88 w 118"/>
                    <a:gd name="T75" fmla="*/ 51 h 71"/>
                    <a:gd name="T76" fmla="*/ 95 w 118"/>
                    <a:gd name="T77" fmla="*/ 51 h 71"/>
                    <a:gd name="T78" fmla="*/ 102 w 118"/>
                    <a:gd name="T79" fmla="*/ 50 h 71"/>
                    <a:gd name="T80" fmla="*/ 106 w 118"/>
                    <a:gd name="T81" fmla="*/ 47 h 71"/>
                    <a:gd name="T82" fmla="*/ 105 w 118"/>
                    <a:gd name="T83" fmla="*/ 43 h 71"/>
                    <a:gd name="T84" fmla="*/ 106 w 118"/>
                    <a:gd name="T85" fmla="*/ 35 h 71"/>
                    <a:gd name="T86" fmla="*/ 111 w 118"/>
                    <a:gd name="T87" fmla="*/ 33 h 71"/>
                    <a:gd name="T88" fmla="*/ 112 w 118"/>
                    <a:gd name="T89" fmla="*/ 27 h 71"/>
                    <a:gd name="T90" fmla="*/ 106 w 118"/>
                    <a:gd name="T91" fmla="*/ 24 h 71"/>
                    <a:gd name="T92" fmla="*/ 101 w 118"/>
                    <a:gd name="T93" fmla="*/ 24 h 71"/>
                    <a:gd name="T94" fmla="*/ 95 w 118"/>
                    <a:gd name="T95" fmla="*/ 25 h 71"/>
                    <a:gd name="T96" fmla="*/ 90 w 118"/>
                    <a:gd name="T97" fmla="*/ 25 h 71"/>
                    <a:gd name="T98" fmla="*/ 85 w 118"/>
                    <a:gd name="T99" fmla="*/ 26 h 71"/>
                    <a:gd name="T100" fmla="*/ 79 w 118"/>
                    <a:gd name="T101" fmla="*/ 27 h 71"/>
                    <a:gd name="T102" fmla="*/ 79 w 118"/>
                    <a:gd name="T103" fmla="*/ 22 h 71"/>
                    <a:gd name="T104" fmla="*/ 86 w 118"/>
                    <a:gd name="T105" fmla="*/ 21 h 71"/>
                    <a:gd name="T106" fmla="*/ 91 w 118"/>
                    <a:gd name="T107" fmla="*/ 21 h 71"/>
                    <a:gd name="T108" fmla="*/ 96 w 118"/>
                    <a:gd name="T109" fmla="*/ 20 h 71"/>
                    <a:gd name="T110" fmla="*/ 100 w 118"/>
                    <a:gd name="T111" fmla="*/ 19 h 71"/>
                    <a:gd name="T112" fmla="*/ 107 w 118"/>
                    <a:gd name="T113" fmla="*/ 18 h 71"/>
                    <a:gd name="T114" fmla="*/ 111 w 118"/>
                    <a:gd name="T115" fmla="*/ 15 h 71"/>
                    <a:gd name="T116" fmla="*/ 113 w 118"/>
                    <a:gd name="T117" fmla="*/ 10 h 71"/>
                    <a:gd name="T118" fmla="*/ 110 w 118"/>
                    <a:gd name="T119" fmla="*/ 6 h 71"/>
                    <a:gd name="T120" fmla="*/ 105 w 118"/>
                    <a:gd name="T121"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71">
                      <a:moveTo>
                        <a:pt x="106" y="0"/>
                      </a:moveTo>
                      <a:lnTo>
                        <a:pt x="106" y="0"/>
                      </a:lnTo>
                      <a:lnTo>
                        <a:pt x="107" y="0"/>
                      </a:lnTo>
                      <a:lnTo>
                        <a:pt x="108" y="0"/>
                      </a:lnTo>
                      <a:lnTo>
                        <a:pt x="108" y="0"/>
                      </a:lnTo>
                      <a:lnTo>
                        <a:pt x="109" y="0"/>
                      </a:lnTo>
                      <a:lnTo>
                        <a:pt x="110" y="0"/>
                      </a:lnTo>
                      <a:lnTo>
                        <a:pt x="111" y="1"/>
                      </a:lnTo>
                      <a:lnTo>
                        <a:pt x="112" y="1"/>
                      </a:lnTo>
                      <a:lnTo>
                        <a:pt x="114" y="2"/>
                      </a:lnTo>
                      <a:lnTo>
                        <a:pt x="115" y="3"/>
                      </a:lnTo>
                      <a:lnTo>
                        <a:pt x="115" y="4"/>
                      </a:lnTo>
                      <a:lnTo>
                        <a:pt x="116" y="4"/>
                      </a:lnTo>
                      <a:lnTo>
                        <a:pt x="117" y="6"/>
                      </a:lnTo>
                      <a:lnTo>
                        <a:pt x="117" y="6"/>
                      </a:lnTo>
                      <a:lnTo>
                        <a:pt x="118" y="6"/>
                      </a:lnTo>
                      <a:lnTo>
                        <a:pt x="118" y="7"/>
                      </a:lnTo>
                      <a:lnTo>
                        <a:pt x="118" y="8"/>
                      </a:lnTo>
                      <a:lnTo>
                        <a:pt x="118" y="8"/>
                      </a:lnTo>
                      <a:lnTo>
                        <a:pt x="118" y="9"/>
                      </a:lnTo>
                      <a:lnTo>
                        <a:pt x="118" y="10"/>
                      </a:lnTo>
                      <a:lnTo>
                        <a:pt x="118" y="10"/>
                      </a:lnTo>
                      <a:lnTo>
                        <a:pt x="118" y="11"/>
                      </a:lnTo>
                      <a:lnTo>
                        <a:pt x="118" y="12"/>
                      </a:lnTo>
                      <a:lnTo>
                        <a:pt x="118" y="12"/>
                      </a:lnTo>
                      <a:lnTo>
                        <a:pt x="118" y="13"/>
                      </a:lnTo>
                      <a:lnTo>
                        <a:pt x="117" y="14"/>
                      </a:lnTo>
                      <a:lnTo>
                        <a:pt x="117" y="15"/>
                      </a:lnTo>
                      <a:lnTo>
                        <a:pt x="116" y="16"/>
                      </a:lnTo>
                      <a:lnTo>
                        <a:pt x="116" y="17"/>
                      </a:lnTo>
                      <a:lnTo>
                        <a:pt x="115" y="18"/>
                      </a:lnTo>
                      <a:lnTo>
                        <a:pt x="115" y="19"/>
                      </a:lnTo>
                      <a:lnTo>
                        <a:pt x="114" y="19"/>
                      </a:lnTo>
                      <a:lnTo>
                        <a:pt x="114" y="20"/>
                      </a:lnTo>
                      <a:lnTo>
                        <a:pt x="113" y="21"/>
                      </a:lnTo>
                      <a:lnTo>
                        <a:pt x="112" y="21"/>
                      </a:lnTo>
                      <a:lnTo>
                        <a:pt x="113" y="21"/>
                      </a:lnTo>
                      <a:lnTo>
                        <a:pt x="113" y="21"/>
                      </a:lnTo>
                      <a:lnTo>
                        <a:pt x="114" y="22"/>
                      </a:lnTo>
                      <a:lnTo>
                        <a:pt x="115" y="23"/>
                      </a:lnTo>
                      <a:lnTo>
                        <a:pt x="116" y="23"/>
                      </a:lnTo>
                      <a:lnTo>
                        <a:pt x="116" y="24"/>
                      </a:lnTo>
                      <a:lnTo>
                        <a:pt x="116" y="25"/>
                      </a:lnTo>
                      <a:lnTo>
                        <a:pt x="117" y="26"/>
                      </a:lnTo>
                      <a:lnTo>
                        <a:pt x="117" y="26"/>
                      </a:lnTo>
                      <a:lnTo>
                        <a:pt x="118" y="27"/>
                      </a:lnTo>
                      <a:lnTo>
                        <a:pt x="118" y="28"/>
                      </a:lnTo>
                      <a:lnTo>
                        <a:pt x="118" y="28"/>
                      </a:lnTo>
                      <a:lnTo>
                        <a:pt x="118" y="29"/>
                      </a:lnTo>
                      <a:lnTo>
                        <a:pt x="118" y="30"/>
                      </a:lnTo>
                      <a:lnTo>
                        <a:pt x="118" y="31"/>
                      </a:lnTo>
                      <a:lnTo>
                        <a:pt x="117" y="32"/>
                      </a:lnTo>
                      <a:lnTo>
                        <a:pt x="117" y="33"/>
                      </a:lnTo>
                      <a:lnTo>
                        <a:pt x="116" y="34"/>
                      </a:lnTo>
                      <a:lnTo>
                        <a:pt x="116" y="35"/>
                      </a:lnTo>
                      <a:lnTo>
                        <a:pt x="115" y="35"/>
                      </a:lnTo>
                      <a:lnTo>
                        <a:pt x="114" y="36"/>
                      </a:lnTo>
                      <a:lnTo>
                        <a:pt x="114" y="37"/>
                      </a:lnTo>
                      <a:lnTo>
                        <a:pt x="113" y="37"/>
                      </a:lnTo>
                      <a:lnTo>
                        <a:pt x="112" y="38"/>
                      </a:lnTo>
                      <a:lnTo>
                        <a:pt x="111" y="38"/>
                      </a:lnTo>
                      <a:lnTo>
                        <a:pt x="111" y="38"/>
                      </a:lnTo>
                      <a:lnTo>
                        <a:pt x="110" y="39"/>
                      </a:lnTo>
                      <a:lnTo>
                        <a:pt x="110" y="39"/>
                      </a:lnTo>
                      <a:lnTo>
                        <a:pt x="110" y="40"/>
                      </a:lnTo>
                      <a:lnTo>
                        <a:pt x="110" y="40"/>
                      </a:lnTo>
                      <a:lnTo>
                        <a:pt x="110" y="41"/>
                      </a:lnTo>
                      <a:lnTo>
                        <a:pt x="111" y="41"/>
                      </a:lnTo>
                      <a:lnTo>
                        <a:pt x="111" y="42"/>
                      </a:lnTo>
                      <a:lnTo>
                        <a:pt x="111" y="43"/>
                      </a:lnTo>
                      <a:lnTo>
                        <a:pt x="111" y="43"/>
                      </a:lnTo>
                      <a:lnTo>
                        <a:pt x="111" y="44"/>
                      </a:lnTo>
                      <a:lnTo>
                        <a:pt x="111" y="45"/>
                      </a:lnTo>
                      <a:lnTo>
                        <a:pt x="111" y="46"/>
                      </a:lnTo>
                      <a:lnTo>
                        <a:pt x="111" y="47"/>
                      </a:lnTo>
                      <a:lnTo>
                        <a:pt x="111" y="48"/>
                      </a:lnTo>
                      <a:lnTo>
                        <a:pt x="111" y="49"/>
                      </a:lnTo>
                      <a:lnTo>
                        <a:pt x="109" y="52"/>
                      </a:lnTo>
                      <a:lnTo>
                        <a:pt x="109" y="53"/>
                      </a:lnTo>
                      <a:lnTo>
                        <a:pt x="109" y="53"/>
                      </a:lnTo>
                      <a:lnTo>
                        <a:pt x="110" y="54"/>
                      </a:lnTo>
                      <a:lnTo>
                        <a:pt x="110" y="55"/>
                      </a:lnTo>
                      <a:lnTo>
                        <a:pt x="110" y="57"/>
                      </a:lnTo>
                      <a:lnTo>
                        <a:pt x="110" y="57"/>
                      </a:lnTo>
                      <a:lnTo>
                        <a:pt x="110" y="58"/>
                      </a:lnTo>
                      <a:lnTo>
                        <a:pt x="110" y="59"/>
                      </a:lnTo>
                      <a:lnTo>
                        <a:pt x="110" y="60"/>
                      </a:lnTo>
                      <a:lnTo>
                        <a:pt x="109" y="60"/>
                      </a:lnTo>
                      <a:lnTo>
                        <a:pt x="109" y="60"/>
                      </a:lnTo>
                      <a:lnTo>
                        <a:pt x="108" y="60"/>
                      </a:lnTo>
                      <a:lnTo>
                        <a:pt x="108" y="61"/>
                      </a:lnTo>
                      <a:lnTo>
                        <a:pt x="108" y="61"/>
                      </a:lnTo>
                      <a:lnTo>
                        <a:pt x="107" y="61"/>
                      </a:lnTo>
                      <a:lnTo>
                        <a:pt x="106" y="62"/>
                      </a:lnTo>
                      <a:lnTo>
                        <a:pt x="105" y="62"/>
                      </a:lnTo>
                      <a:lnTo>
                        <a:pt x="104" y="63"/>
                      </a:lnTo>
                      <a:lnTo>
                        <a:pt x="103" y="63"/>
                      </a:lnTo>
                      <a:lnTo>
                        <a:pt x="103" y="63"/>
                      </a:lnTo>
                      <a:lnTo>
                        <a:pt x="102" y="64"/>
                      </a:lnTo>
                      <a:lnTo>
                        <a:pt x="101" y="64"/>
                      </a:lnTo>
                      <a:lnTo>
                        <a:pt x="101" y="64"/>
                      </a:lnTo>
                      <a:lnTo>
                        <a:pt x="100" y="65"/>
                      </a:lnTo>
                      <a:lnTo>
                        <a:pt x="99" y="65"/>
                      </a:lnTo>
                      <a:lnTo>
                        <a:pt x="99" y="65"/>
                      </a:lnTo>
                      <a:lnTo>
                        <a:pt x="98" y="65"/>
                      </a:lnTo>
                      <a:lnTo>
                        <a:pt x="97" y="66"/>
                      </a:lnTo>
                      <a:lnTo>
                        <a:pt x="96" y="66"/>
                      </a:lnTo>
                      <a:lnTo>
                        <a:pt x="95" y="66"/>
                      </a:lnTo>
                      <a:lnTo>
                        <a:pt x="94" y="66"/>
                      </a:lnTo>
                      <a:lnTo>
                        <a:pt x="93" y="67"/>
                      </a:lnTo>
                      <a:lnTo>
                        <a:pt x="92" y="67"/>
                      </a:lnTo>
                      <a:lnTo>
                        <a:pt x="91" y="67"/>
                      </a:lnTo>
                      <a:lnTo>
                        <a:pt x="90" y="68"/>
                      </a:lnTo>
                      <a:lnTo>
                        <a:pt x="89" y="68"/>
                      </a:lnTo>
                      <a:lnTo>
                        <a:pt x="88" y="68"/>
                      </a:lnTo>
                      <a:lnTo>
                        <a:pt x="87" y="68"/>
                      </a:lnTo>
                      <a:lnTo>
                        <a:pt x="85" y="68"/>
                      </a:lnTo>
                      <a:lnTo>
                        <a:pt x="84" y="68"/>
                      </a:lnTo>
                      <a:lnTo>
                        <a:pt x="83" y="69"/>
                      </a:lnTo>
                      <a:lnTo>
                        <a:pt x="81" y="69"/>
                      </a:lnTo>
                      <a:lnTo>
                        <a:pt x="80" y="69"/>
                      </a:lnTo>
                      <a:lnTo>
                        <a:pt x="79" y="69"/>
                      </a:lnTo>
                      <a:lnTo>
                        <a:pt x="77" y="69"/>
                      </a:lnTo>
                      <a:lnTo>
                        <a:pt x="76" y="70"/>
                      </a:lnTo>
                      <a:lnTo>
                        <a:pt x="74" y="70"/>
                      </a:lnTo>
                      <a:lnTo>
                        <a:pt x="72" y="70"/>
                      </a:lnTo>
                      <a:lnTo>
                        <a:pt x="71" y="70"/>
                      </a:lnTo>
                      <a:lnTo>
                        <a:pt x="69" y="70"/>
                      </a:lnTo>
                      <a:lnTo>
                        <a:pt x="67" y="71"/>
                      </a:lnTo>
                      <a:lnTo>
                        <a:pt x="66" y="71"/>
                      </a:lnTo>
                      <a:lnTo>
                        <a:pt x="64" y="71"/>
                      </a:lnTo>
                      <a:lnTo>
                        <a:pt x="62" y="71"/>
                      </a:lnTo>
                      <a:lnTo>
                        <a:pt x="60" y="71"/>
                      </a:lnTo>
                      <a:lnTo>
                        <a:pt x="58" y="71"/>
                      </a:lnTo>
                      <a:lnTo>
                        <a:pt x="56" y="71"/>
                      </a:lnTo>
                      <a:lnTo>
                        <a:pt x="54" y="71"/>
                      </a:lnTo>
                      <a:lnTo>
                        <a:pt x="52" y="71"/>
                      </a:lnTo>
                      <a:lnTo>
                        <a:pt x="2" y="62"/>
                      </a:lnTo>
                      <a:lnTo>
                        <a:pt x="0" y="57"/>
                      </a:lnTo>
                      <a:lnTo>
                        <a:pt x="4" y="57"/>
                      </a:lnTo>
                      <a:lnTo>
                        <a:pt x="51" y="66"/>
                      </a:lnTo>
                      <a:lnTo>
                        <a:pt x="51" y="66"/>
                      </a:lnTo>
                      <a:lnTo>
                        <a:pt x="52" y="66"/>
                      </a:lnTo>
                      <a:lnTo>
                        <a:pt x="53" y="66"/>
                      </a:lnTo>
                      <a:lnTo>
                        <a:pt x="53" y="66"/>
                      </a:lnTo>
                      <a:lnTo>
                        <a:pt x="54" y="66"/>
                      </a:lnTo>
                      <a:lnTo>
                        <a:pt x="55" y="66"/>
                      </a:lnTo>
                      <a:lnTo>
                        <a:pt x="55" y="66"/>
                      </a:lnTo>
                      <a:lnTo>
                        <a:pt x="57" y="66"/>
                      </a:lnTo>
                      <a:lnTo>
                        <a:pt x="58" y="66"/>
                      </a:lnTo>
                      <a:lnTo>
                        <a:pt x="59" y="66"/>
                      </a:lnTo>
                      <a:lnTo>
                        <a:pt x="60" y="66"/>
                      </a:lnTo>
                      <a:lnTo>
                        <a:pt x="61" y="66"/>
                      </a:lnTo>
                      <a:lnTo>
                        <a:pt x="62" y="66"/>
                      </a:lnTo>
                      <a:lnTo>
                        <a:pt x="63" y="66"/>
                      </a:lnTo>
                      <a:lnTo>
                        <a:pt x="63" y="66"/>
                      </a:lnTo>
                      <a:lnTo>
                        <a:pt x="64" y="66"/>
                      </a:lnTo>
                      <a:lnTo>
                        <a:pt x="64" y="66"/>
                      </a:lnTo>
                      <a:lnTo>
                        <a:pt x="65" y="66"/>
                      </a:lnTo>
                      <a:lnTo>
                        <a:pt x="66" y="66"/>
                      </a:lnTo>
                      <a:lnTo>
                        <a:pt x="67" y="66"/>
                      </a:lnTo>
                      <a:lnTo>
                        <a:pt x="67" y="65"/>
                      </a:lnTo>
                      <a:lnTo>
                        <a:pt x="68" y="65"/>
                      </a:lnTo>
                      <a:lnTo>
                        <a:pt x="69" y="65"/>
                      </a:lnTo>
                      <a:lnTo>
                        <a:pt x="70" y="65"/>
                      </a:lnTo>
                      <a:lnTo>
                        <a:pt x="70" y="65"/>
                      </a:lnTo>
                      <a:lnTo>
                        <a:pt x="71" y="65"/>
                      </a:lnTo>
                      <a:lnTo>
                        <a:pt x="72" y="65"/>
                      </a:lnTo>
                      <a:lnTo>
                        <a:pt x="72" y="65"/>
                      </a:lnTo>
                      <a:lnTo>
                        <a:pt x="73" y="65"/>
                      </a:lnTo>
                      <a:lnTo>
                        <a:pt x="74" y="65"/>
                      </a:lnTo>
                      <a:lnTo>
                        <a:pt x="74" y="65"/>
                      </a:lnTo>
                      <a:lnTo>
                        <a:pt x="75" y="65"/>
                      </a:lnTo>
                      <a:lnTo>
                        <a:pt x="76" y="65"/>
                      </a:lnTo>
                      <a:lnTo>
                        <a:pt x="77" y="65"/>
                      </a:lnTo>
                      <a:lnTo>
                        <a:pt x="77" y="65"/>
                      </a:lnTo>
                      <a:lnTo>
                        <a:pt x="78" y="65"/>
                      </a:lnTo>
                      <a:lnTo>
                        <a:pt x="79" y="65"/>
                      </a:lnTo>
                      <a:lnTo>
                        <a:pt x="80" y="65"/>
                      </a:lnTo>
                      <a:lnTo>
                        <a:pt x="80" y="64"/>
                      </a:lnTo>
                      <a:lnTo>
                        <a:pt x="81" y="64"/>
                      </a:lnTo>
                      <a:lnTo>
                        <a:pt x="82" y="64"/>
                      </a:lnTo>
                      <a:lnTo>
                        <a:pt x="83" y="64"/>
                      </a:lnTo>
                      <a:lnTo>
                        <a:pt x="83" y="64"/>
                      </a:lnTo>
                      <a:lnTo>
                        <a:pt x="84" y="64"/>
                      </a:lnTo>
                      <a:lnTo>
                        <a:pt x="84" y="64"/>
                      </a:lnTo>
                      <a:lnTo>
                        <a:pt x="85" y="64"/>
                      </a:lnTo>
                      <a:lnTo>
                        <a:pt x="86" y="63"/>
                      </a:lnTo>
                      <a:lnTo>
                        <a:pt x="86" y="63"/>
                      </a:lnTo>
                      <a:lnTo>
                        <a:pt x="88" y="63"/>
                      </a:lnTo>
                      <a:lnTo>
                        <a:pt x="89" y="63"/>
                      </a:lnTo>
                      <a:lnTo>
                        <a:pt x="90" y="62"/>
                      </a:lnTo>
                      <a:lnTo>
                        <a:pt x="91" y="62"/>
                      </a:lnTo>
                      <a:lnTo>
                        <a:pt x="92" y="62"/>
                      </a:lnTo>
                      <a:lnTo>
                        <a:pt x="93" y="62"/>
                      </a:lnTo>
                      <a:lnTo>
                        <a:pt x="94" y="61"/>
                      </a:lnTo>
                      <a:lnTo>
                        <a:pt x="95" y="61"/>
                      </a:lnTo>
                      <a:lnTo>
                        <a:pt x="95" y="61"/>
                      </a:lnTo>
                      <a:lnTo>
                        <a:pt x="96" y="61"/>
                      </a:lnTo>
                      <a:lnTo>
                        <a:pt x="97" y="61"/>
                      </a:lnTo>
                      <a:lnTo>
                        <a:pt x="98" y="61"/>
                      </a:lnTo>
                      <a:lnTo>
                        <a:pt x="98" y="60"/>
                      </a:lnTo>
                      <a:lnTo>
                        <a:pt x="99" y="60"/>
                      </a:lnTo>
                      <a:lnTo>
                        <a:pt x="99" y="60"/>
                      </a:lnTo>
                      <a:lnTo>
                        <a:pt x="100" y="60"/>
                      </a:lnTo>
                      <a:lnTo>
                        <a:pt x="101" y="60"/>
                      </a:lnTo>
                      <a:lnTo>
                        <a:pt x="102" y="59"/>
                      </a:lnTo>
                      <a:lnTo>
                        <a:pt x="103" y="59"/>
                      </a:lnTo>
                      <a:lnTo>
                        <a:pt x="103" y="59"/>
                      </a:lnTo>
                      <a:lnTo>
                        <a:pt x="104" y="59"/>
                      </a:lnTo>
                      <a:lnTo>
                        <a:pt x="104" y="58"/>
                      </a:lnTo>
                      <a:lnTo>
                        <a:pt x="105" y="57"/>
                      </a:lnTo>
                      <a:lnTo>
                        <a:pt x="105" y="57"/>
                      </a:lnTo>
                      <a:lnTo>
                        <a:pt x="105" y="56"/>
                      </a:lnTo>
                      <a:lnTo>
                        <a:pt x="105" y="56"/>
                      </a:lnTo>
                      <a:lnTo>
                        <a:pt x="105" y="55"/>
                      </a:lnTo>
                      <a:lnTo>
                        <a:pt x="105" y="55"/>
                      </a:lnTo>
                      <a:lnTo>
                        <a:pt x="104" y="55"/>
                      </a:lnTo>
                      <a:lnTo>
                        <a:pt x="103" y="55"/>
                      </a:lnTo>
                      <a:lnTo>
                        <a:pt x="102" y="55"/>
                      </a:lnTo>
                      <a:lnTo>
                        <a:pt x="102" y="55"/>
                      </a:lnTo>
                      <a:lnTo>
                        <a:pt x="101" y="55"/>
                      </a:lnTo>
                      <a:lnTo>
                        <a:pt x="101" y="55"/>
                      </a:lnTo>
                      <a:lnTo>
                        <a:pt x="101" y="55"/>
                      </a:lnTo>
                      <a:lnTo>
                        <a:pt x="100" y="55"/>
                      </a:lnTo>
                      <a:lnTo>
                        <a:pt x="99" y="55"/>
                      </a:lnTo>
                      <a:lnTo>
                        <a:pt x="99" y="56"/>
                      </a:lnTo>
                      <a:lnTo>
                        <a:pt x="98" y="56"/>
                      </a:lnTo>
                      <a:lnTo>
                        <a:pt x="97" y="56"/>
                      </a:lnTo>
                      <a:lnTo>
                        <a:pt x="97" y="56"/>
                      </a:lnTo>
                      <a:lnTo>
                        <a:pt x="96" y="56"/>
                      </a:lnTo>
                      <a:lnTo>
                        <a:pt x="95" y="56"/>
                      </a:lnTo>
                      <a:lnTo>
                        <a:pt x="95" y="56"/>
                      </a:lnTo>
                      <a:lnTo>
                        <a:pt x="94" y="56"/>
                      </a:lnTo>
                      <a:lnTo>
                        <a:pt x="93" y="56"/>
                      </a:lnTo>
                      <a:lnTo>
                        <a:pt x="93" y="56"/>
                      </a:lnTo>
                      <a:lnTo>
                        <a:pt x="92" y="56"/>
                      </a:lnTo>
                      <a:lnTo>
                        <a:pt x="91" y="56"/>
                      </a:lnTo>
                      <a:lnTo>
                        <a:pt x="90" y="56"/>
                      </a:lnTo>
                      <a:lnTo>
                        <a:pt x="89" y="56"/>
                      </a:lnTo>
                      <a:lnTo>
                        <a:pt x="88" y="56"/>
                      </a:lnTo>
                      <a:lnTo>
                        <a:pt x="87" y="56"/>
                      </a:lnTo>
                      <a:lnTo>
                        <a:pt x="87" y="57"/>
                      </a:lnTo>
                      <a:lnTo>
                        <a:pt x="86" y="57"/>
                      </a:lnTo>
                      <a:lnTo>
                        <a:pt x="85" y="57"/>
                      </a:lnTo>
                      <a:lnTo>
                        <a:pt x="84" y="57"/>
                      </a:lnTo>
                      <a:lnTo>
                        <a:pt x="83" y="57"/>
                      </a:lnTo>
                      <a:lnTo>
                        <a:pt x="82" y="57"/>
                      </a:lnTo>
                      <a:lnTo>
                        <a:pt x="81" y="57"/>
                      </a:lnTo>
                      <a:lnTo>
                        <a:pt x="81" y="57"/>
                      </a:lnTo>
                      <a:lnTo>
                        <a:pt x="80" y="57"/>
                      </a:lnTo>
                      <a:lnTo>
                        <a:pt x="75" y="59"/>
                      </a:lnTo>
                      <a:lnTo>
                        <a:pt x="72" y="55"/>
                      </a:lnTo>
                      <a:lnTo>
                        <a:pt x="80" y="51"/>
                      </a:lnTo>
                      <a:lnTo>
                        <a:pt x="80" y="51"/>
                      </a:lnTo>
                      <a:lnTo>
                        <a:pt x="81" y="51"/>
                      </a:lnTo>
                      <a:lnTo>
                        <a:pt x="81" y="51"/>
                      </a:lnTo>
                      <a:lnTo>
                        <a:pt x="82" y="51"/>
                      </a:lnTo>
                      <a:lnTo>
                        <a:pt x="82" y="51"/>
                      </a:lnTo>
                      <a:lnTo>
                        <a:pt x="83" y="51"/>
                      </a:lnTo>
                      <a:lnTo>
                        <a:pt x="84" y="51"/>
                      </a:lnTo>
                      <a:lnTo>
                        <a:pt x="84" y="51"/>
                      </a:lnTo>
                      <a:lnTo>
                        <a:pt x="85" y="51"/>
                      </a:lnTo>
                      <a:lnTo>
                        <a:pt x="86" y="51"/>
                      </a:lnTo>
                      <a:lnTo>
                        <a:pt x="87" y="51"/>
                      </a:lnTo>
                      <a:lnTo>
                        <a:pt x="88" y="51"/>
                      </a:lnTo>
                      <a:lnTo>
                        <a:pt x="89" y="51"/>
                      </a:lnTo>
                      <a:lnTo>
                        <a:pt x="90" y="51"/>
                      </a:lnTo>
                      <a:lnTo>
                        <a:pt x="91" y="51"/>
                      </a:lnTo>
                      <a:lnTo>
                        <a:pt x="92" y="51"/>
                      </a:lnTo>
                      <a:lnTo>
                        <a:pt x="93" y="51"/>
                      </a:lnTo>
                      <a:lnTo>
                        <a:pt x="94" y="51"/>
                      </a:lnTo>
                      <a:lnTo>
                        <a:pt x="95" y="51"/>
                      </a:lnTo>
                      <a:lnTo>
                        <a:pt x="96" y="51"/>
                      </a:lnTo>
                      <a:lnTo>
                        <a:pt x="97" y="51"/>
                      </a:lnTo>
                      <a:lnTo>
                        <a:pt x="98" y="51"/>
                      </a:lnTo>
                      <a:lnTo>
                        <a:pt x="99" y="51"/>
                      </a:lnTo>
                      <a:lnTo>
                        <a:pt x="100" y="50"/>
                      </a:lnTo>
                      <a:lnTo>
                        <a:pt x="101" y="50"/>
                      </a:lnTo>
                      <a:lnTo>
                        <a:pt x="102" y="50"/>
                      </a:lnTo>
                      <a:lnTo>
                        <a:pt x="103" y="49"/>
                      </a:lnTo>
                      <a:lnTo>
                        <a:pt x="104" y="49"/>
                      </a:lnTo>
                      <a:lnTo>
                        <a:pt x="104" y="49"/>
                      </a:lnTo>
                      <a:lnTo>
                        <a:pt x="105" y="48"/>
                      </a:lnTo>
                      <a:lnTo>
                        <a:pt x="105" y="48"/>
                      </a:lnTo>
                      <a:lnTo>
                        <a:pt x="105" y="48"/>
                      </a:lnTo>
                      <a:lnTo>
                        <a:pt x="106" y="47"/>
                      </a:lnTo>
                      <a:lnTo>
                        <a:pt x="106" y="47"/>
                      </a:lnTo>
                      <a:lnTo>
                        <a:pt x="106" y="46"/>
                      </a:lnTo>
                      <a:lnTo>
                        <a:pt x="106" y="45"/>
                      </a:lnTo>
                      <a:lnTo>
                        <a:pt x="106" y="45"/>
                      </a:lnTo>
                      <a:lnTo>
                        <a:pt x="106" y="44"/>
                      </a:lnTo>
                      <a:lnTo>
                        <a:pt x="105" y="43"/>
                      </a:lnTo>
                      <a:lnTo>
                        <a:pt x="105" y="43"/>
                      </a:lnTo>
                      <a:lnTo>
                        <a:pt x="105" y="42"/>
                      </a:lnTo>
                      <a:lnTo>
                        <a:pt x="104" y="41"/>
                      </a:lnTo>
                      <a:lnTo>
                        <a:pt x="77" y="43"/>
                      </a:lnTo>
                      <a:lnTo>
                        <a:pt x="75" y="46"/>
                      </a:lnTo>
                      <a:lnTo>
                        <a:pt x="71" y="44"/>
                      </a:lnTo>
                      <a:lnTo>
                        <a:pt x="74" y="38"/>
                      </a:lnTo>
                      <a:lnTo>
                        <a:pt x="106" y="35"/>
                      </a:lnTo>
                      <a:lnTo>
                        <a:pt x="106" y="35"/>
                      </a:lnTo>
                      <a:lnTo>
                        <a:pt x="107" y="35"/>
                      </a:lnTo>
                      <a:lnTo>
                        <a:pt x="108" y="35"/>
                      </a:lnTo>
                      <a:lnTo>
                        <a:pt x="108" y="34"/>
                      </a:lnTo>
                      <a:lnTo>
                        <a:pt x="109" y="34"/>
                      </a:lnTo>
                      <a:lnTo>
                        <a:pt x="110" y="33"/>
                      </a:lnTo>
                      <a:lnTo>
                        <a:pt x="111" y="33"/>
                      </a:lnTo>
                      <a:lnTo>
                        <a:pt x="111" y="32"/>
                      </a:lnTo>
                      <a:lnTo>
                        <a:pt x="111" y="31"/>
                      </a:lnTo>
                      <a:lnTo>
                        <a:pt x="112" y="31"/>
                      </a:lnTo>
                      <a:lnTo>
                        <a:pt x="112" y="30"/>
                      </a:lnTo>
                      <a:lnTo>
                        <a:pt x="112" y="29"/>
                      </a:lnTo>
                      <a:lnTo>
                        <a:pt x="112" y="28"/>
                      </a:lnTo>
                      <a:lnTo>
                        <a:pt x="112" y="27"/>
                      </a:lnTo>
                      <a:lnTo>
                        <a:pt x="111" y="26"/>
                      </a:lnTo>
                      <a:lnTo>
                        <a:pt x="111" y="26"/>
                      </a:lnTo>
                      <a:lnTo>
                        <a:pt x="110" y="25"/>
                      </a:lnTo>
                      <a:lnTo>
                        <a:pt x="109" y="25"/>
                      </a:lnTo>
                      <a:lnTo>
                        <a:pt x="108" y="25"/>
                      </a:lnTo>
                      <a:lnTo>
                        <a:pt x="107" y="25"/>
                      </a:lnTo>
                      <a:lnTo>
                        <a:pt x="106" y="24"/>
                      </a:lnTo>
                      <a:lnTo>
                        <a:pt x="105" y="24"/>
                      </a:lnTo>
                      <a:lnTo>
                        <a:pt x="104" y="24"/>
                      </a:lnTo>
                      <a:lnTo>
                        <a:pt x="104" y="24"/>
                      </a:lnTo>
                      <a:lnTo>
                        <a:pt x="103" y="24"/>
                      </a:lnTo>
                      <a:lnTo>
                        <a:pt x="102" y="24"/>
                      </a:lnTo>
                      <a:lnTo>
                        <a:pt x="101" y="24"/>
                      </a:lnTo>
                      <a:lnTo>
                        <a:pt x="101" y="24"/>
                      </a:lnTo>
                      <a:lnTo>
                        <a:pt x="100" y="24"/>
                      </a:lnTo>
                      <a:lnTo>
                        <a:pt x="99" y="24"/>
                      </a:lnTo>
                      <a:lnTo>
                        <a:pt x="98" y="24"/>
                      </a:lnTo>
                      <a:lnTo>
                        <a:pt x="98" y="24"/>
                      </a:lnTo>
                      <a:lnTo>
                        <a:pt x="97" y="24"/>
                      </a:lnTo>
                      <a:lnTo>
                        <a:pt x="96" y="25"/>
                      </a:lnTo>
                      <a:lnTo>
                        <a:pt x="95" y="25"/>
                      </a:lnTo>
                      <a:lnTo>
                        <a:pt x="95" y="25"/>
                      </a:lnTo>
                      <a:lnTo>
                        <a:pt x="94" y="25"/>
                      </a:lnTo>
                      <a:lnTo>
                        <a:pt x="93" y="25"/>
                      </a:lnTo>
                      <a:lnTo>
                        <a:pt x="93" y="25"/>
                      </a:lnTo>
                      <a:lnTo>
                        <a:pt x="92" y="25"/>
                      </a:lnTo>
                      <a:lnTo>
                        <a:pt x="91" y="25"/>
                      </a:lnTo>
                      <a:lnTo>
                        <a:pt x="90" y="25"/>
                      </a:lnTo>
                      <a:lnTo>
                        <a:pt x="89" y="25"/>
                      </a:lnTo>
                      <a:lnTo>
                        <a:pt x="89" y="25"/>
                      </a:lnTo>
                      <a:lnTo>
                        <a:pt x="88" y="26"/>
                      </a:lnTo>
                      <a:lnTo>
                        <a:pt x="87" y="26"/>
                      </a:lnTo>
                      <a:lnTo>
                        <a:pt x="87" y="26"/>
                      </a:lnTo>
                      <a:lnTo>
                        <a:pt x="86" y="26"/>
                      </a:lnTo>
                      <a:lnTo>
                        <a:pt x="85" y="26"/>
                      </a:lnTo>
                      <a:lnTo>
                        <a:pt x="85" y="26"/>
                      </a:lnTo>
                      <a:lnTo>
                        <a:pt x="83" y="26"/>
                      </a:lnTo>
                      <a:lnTo>
                        <a:pt x="83" y="27"/>
                      </a:lnTo>
                      <a:lnTo>
                        <a:pt x="81" y="27"/>
                      </a:lnTo>
                      <a:lnTo>
                        <a:pt x="80" y="27"/>
                      </a:lnTo>
                      <a:lnTo>
                        <a:pt x="80" y="27"/>
                      </a:lnTo>
                      <a:lnTo>
                        <a:pt x="79" y="27"/>
                      </a:lnTo>
                      <a:lnTo>
                        <a:pt x="78" y="28"/>
                      </a:lnTo>
                      <a:lnTo>
                        <a:pt x="78" y="28"/>
                      </a:lnTo>
                      <a:lnTo>
                        <a:pt x="77" y="23"/>
                      </a:lnTo>
                      <a:lnTo>
                        <a:pt x="77" y="22"/>
                      </a:lnTo>
                      <a:lnTo>
                        <a:pt x="78" y="22"/>
                      </a:lnTo>
                      <a:lnTo>
                        <a:pt x="79" y="22"/>
                      </a:lnTo>
                      <a:lnTo>
                        <a:pt x="79" y="22"/>
                      </a:lnTo>
                      <a:lnTo>
                        <a:pt x="80" y="22"/>
                      </a:lnTo>
                      <a:lnTo>
                        <a:pt x="81" y="22"/>
                      </a:lnTo>
                      <a:lnTo>
                        <a:pt x="82" y="22"/>
                      </a:lnTo>
                      <a:lnTo>
                        <a:pt x="83" y="22"/>
                      </a:lnTo>
                      <a:lnTo>
                        <a:pt x="84" y="21"/>
                      </a:lnTo>
                      <a:lnTo>
                        <a:pt x="86" y="21"/>
                      </a:lnTo>
                      <a:lnTo>
                        <a:pt x="86" y="21"/>
                      </a:lnTo>
                      <a:lnTo>
                        <a:pt x="87" y="21"/>
                      </a:lnTo>
                      <a:lnTo>
                        <a:pt x="88" y="21"/>
                      </a:lnTo>
                      <a:lnTo>
                        <a:pt x="88" y="21"/>
                      </a:lnTo>
                      <a:lnTo>
                        <a:pt x="89" y="21"/>
                      </a:lnTo>
                      <a:lnTo>
                        <a:pt x="90" y="21"/>
                      </a:lnTo>
                      <a:lnTo>
                        <a:pt x="90" y="21"/>
                      </a:lnTo>
                      <a:lnTo>
                        <a:pt x="91" y="21"/>
                      </a:lnTo>
                      <a:lnTo>
                        <a:pt x="92" y="21"/>
                      </a:lnTo>
                      <a:lnTo>
                        <a:pt x="92" y="20"/>
                      </a:lnTo>
                      <a:lnTo>
                        <a:pt x="93" y="20"/>
                      </a:lnTo>
                      <a:lnTo>
                        <a:pt x="94" y="20"/>
                      </a:lnTo>
                      <a:lnTo>
                        <a:pt x="94" y="20"/>
                      </a:lnTo>
                      <a:lnTo>
                        <a:pt x="95" y="20"/>
                      </a:lnTo>
                      <a:lnTo>
                        <a:pt x="96" y="20"/>
                      </a:lnTo>
                      <a:lnTo>
                        <a:pt x="97" y="20"/>
                      </a:lnTo>
                      <a:lnTo>
                        <a:pt x="97" y="20"/>
                      </a:lnTo>
                      <a:lnTo>
                        <a:pt x="98" y="20"/>
                      </a:lnTo>
                      <a:lnTo>
                        <a:pt x="98" y="19"/>
                      </a:lnTo>
                      <a:lnTo>
                        <a:pt x="99" y="19"/>
                      </a:lnTo>
                      <a:lnTo>
                        <a:pt x="100" y="19"/>
                      </a:lnTo>
                      <a:lnTo>
                        <a:pt x="100" y="19"/>
                      </a:lnTo>
                      <a:lnTo>
                        <a:pt x="101" y="19"/>
                      </a:lnTo>
                      <a:lnTo>
                        <a:pt x="102" y="19"/>
                      </a:lnTo>
                      <a:lnTo>
                        <a:pt x="103" y="19"/>
                      </a:lnTo>
                      <a:lnTo>
                        <a:pt x="104" y="19"/>
                      </a:lnTo>
                      <a:lnTo>
                        <a:pt x="105" y="18"/>
                      </a:lnTo>
                      <a:lnTo>
                        <a:pt x="106" y="18"/>
                      </a:lnTo>
                      <a:lnTo>
                        <a:pt x="107" y="18"/>
                      </a:lnTo>
                      <a:lnTo>
                        <a:pt x="108" y="18"/>
                      </a:lnTo>
                      <a:lnTo>
                        <a:pt x="108" y="18"/>
                      </a:lnTo>
                      <a:lnTo>
                        <a:pt x="109" y="18"/>
                      </a:lnTo>
                      <a:lnTo>
                        <a:pt x="109" y="17"/>
                      </a:lnTo>
                      <a:lnTo>
                        <a:pt x="110" y="16"/>
                      </a:lnTo>
                      <a:lnTo>
                        <a:pt x="111" y="16"/>
                      </a:lnTo>
                      <a:lnTo>
                        <a:pt x="111" y="15"/>
                      </a:lnTo>
                      <a:lnTo>
                        <a:pt x="111" y="14"/>
                      </a:lnTo>
                      <a:lnTo>
                        <a:pt x="112" y="14"/>
                      </a:lnTo>
                      <a:lnTo>
                        <a:pt x="112" y="13"/>
                      </a:lnTo>
                      <a:lnTo>
                        <a:pt x="112" y="12"/>
                      </a:lnTo>
                      <a:lnTo>
                        <a:pt x="112" y="12"/>
                      </a:lnTo>
                      <a:lnTo>
                        <a:pt x="113" y="11"/>
                      </a:lnTo>
                      <a:lnTo>
                        <a:pt x="113" y="10"/>
                      </a:lnTo>
                      <a:lnTo>
                        <a:pt x="113" y="10"/>
                      </a:lnTo>
                      <a:lnTo>
                        <a:pt x="113" y="9"/>
                      </a:lnTo>
                      <a:lnTo>
                        <a:pt x="113" y="8"/>
                      </a:lnTo>
                      <a:lnTo>
                        <a:pt x="112" y="8"/>
                      </a:lnTo>
                      <a:lnTo>
                        <a:pt x="112" y="7"/>
                      </a:lnTo>
                      <a:lnTo>
                        <a:pt x="111" y="6"/>
                      </a:lnTo>
                      <a:lnTo>
                        <a:pt x="110" y="6"/>
                      </a:lnTo>
                      <a:lnTo>
                        <a:pt x="109" y="6"/>
                      </a:lnTo>
                      <a:lnTo>
                        <a:pt x="108" y="6"/>
                      </a:lnTo>
                      <a:lnTo>
                        <a:pt x="108" y="6"/>
                      </a:lnTo>
                      <a:lnTo>
                        <a:pt x="107" y="6"/>
                      </a:lnTo>
                      <a:lnTo>
                        <a:pt x="106" y="5"/>
                      </a:lnTo>
                      <a:lnTo>
                        <a:pt x="106" y="5"/>
                      </a:lnTo>
                      <a:lnTo>
                        <a:pt x="105" y="5"/>
                      </a:lnTo>
                      <a:lnTo>
                        <a:pt x="104" y="5"/>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19" name="Freeform 153"/>
                <p:cNvSpPr>
                  <a:spLocks/>
                </p:cNvSpPr>
                <p:nvPr/>
              </p:nvSpPr>
              <p:spPr bwMode="auto">
                <a:xfrm>
                  <a:off x="3609" y="1108"/>
                  <a:ext cx="60" cy="81"/>
                </a:xfrm>
                <a:custGeom>
                  <a:avLst/>
                  <a:gdLst>
                    <a:gd name="T0" fmla="*/ 0 w 60"/>
                    <a:gd name="T1" fmla="*/ 22 h 81"/>
                    <a:gd name="T2" fmla="*/ 0 w 60"/>
                    <a:gd name="T3" fmla="*/ 1 h 81"/>
                    <a:gd name="T4" fmla="*/ 47 w 60"/>
                    <a:gd name="T5" fmla="*/ 0 h 81"/>
                    <a:gd name="T6" fmla="*/ 60 w 60"/>
                    <a:gd name="T7" fmla="*/ 81 h 81"/>
                    <a:gd name="T8" fmla="*/ 10 w 60"/>
                    <a:gd name="T9" fmla="*/ 79 h 81"/>
                    <a:gd name="T10" fmla="*/ 11 w 60"/>
                    <a:gd name="T11" fmla="*/ 72 h 81"/>
                    <a:gd name="T12" fmla="*/ 54 w 60"/>
                    <a:gd name="T13" fmla="*/ 75 h 81"/>
                    <a:gd name="T14" fmla="*/ 42 w 60"/>
                    <a:gd name="T15" fmla="*/ 6 h 81"/>
                    <a:gd name="T16" fmla="*/ 7 w 60"/>
                    <a:gd name="T17" fmla="*/ 6 h 81"/>
                    <a:gd name="T18" fmla="*/ 5 w 60"/>
                    <a:gd name="T19" fmla="*/ 29 h 81"/>
                    <a:gd name="T20" fmla="*/ 0 w 60"/>
                    <a:gd name="T21"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1">
                      <a:moveTo>
                        <a:pt x="0" y="22"/>
                      </a:moveTo>
                      <a:lnTo>
                        <a:pt x="0" y="1"/>
                      </a:lnTo>
                      <a:lnTo>
                        <a:pt x="47" y="0"/>
                      </a:lnTo>
                      <a:lnTo>
                        <a:pt x="60" y="81"/>
                      </a:lnTo>
                      <a:lnTo>
                        <a:pt x="10" y="79"/>
                      </a:lnTo>
                      <a:lnTo>
                        <a:pt x="11" y="72"/>
                      </a:lnTo>
                      <a:lnTo>
                        <a:pt x="54" y="75"/>
                      </a:lnTo>
                      <a:lnTo>
                        <a:pt x="42" y="6"/>
                      </a:lnTo>
                      <a:lnTo>
                        <a:pt x="7" y="6"/>
                      </a:lnTo>
                      <a:lnTo>
                        <a:pt x="5" y="29"/>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20" name="Freeform 154"/>
                <p:cNvSpPr>
                  <a:spLocks/>
                </p:cNvSpPr>
                <p:nvPr/>
              </p:nvSpPr>
              <p:spPr bwMode="auto">
                <a:xfrm>
                  <a:off x="3444" y="1085"/>
                  <a:ext cx="87" cy="47"/>
                </a:xfrm>
                <a:custGeom>
                  <a:avLst/>
                  <a:gdLst>
                    <a:gd name="T0" fmla="*/ 81 w 87"/>
                    <a:gd name="T1" fmla="*/ 40 h 47"/>
                    <a:gd name="T2" fmla="*/ 80 w 87"/>
                    <a:gd name="T3" fmla="*/ 7 h 47"/>
                    <a:gd name="T4" fmla="*/ 8 w 87"/>
                    <a:gd name="T5" fmla="*/ 6 h 47"/>
                    <a:gd name="T6" fmla="*/ 6 w 87"/>
                    <a:gd name="T7" fmla="*/ 41 h 47"/>
                    <a:gd name="T8" fmla="*/ 28 w 87"/>
                    <a:gd name="T9" fmla="*/ 42 h 47"/>
                    <a:gd name="T10" fmla="*/ 23 w 87"/>
                    <a:gd name="T11" fmla="*/ 47 h 47"/>
                    <a:gd name="T12" fmla="*/ 0 w 87"/>
                    <a:gd name="T13" fmla="*/ 47 h 47"/>
                    <a:gd name="T14" fmla="*/ 3 w 87"/>
                    <a:gd name="T15" fmla="*/ 0 h 47"/>
                    <a:gd name="T16" fmla="*/ 86 w 87"/>
                    <a:gd name="T17" fmla="*/ 2 h 47"/>
                    <a:gd name="T18" fmla="*/ 87 w 87"/>
                    <a:gd name="T19" fmla="*/ 40 h 47"/>
                    <a:gd name="T20" fmla="*/ 81 w 87"/>
                    <a:gd name="T2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7">
                      <a:moveTo>
                        <a:pt x="81" y="40"/>
                      </a:moveTo>
                      <a:lnTo>
                        <a:pt x="80" y="7"/>
                      </a:lnTo>
                      <a:lnTo>
                        <a:pt x="8" y="6"/>
                      </a:lnTo>
                      <a:lnTo>
                        <a:pt x="6" y="41"/>
                      </a:lnTo>
                      <a:lnTo>
                        <a:pt x="28" y="42"/>
                      </a:lnTo>
                      <a:lnTo>
                        <a:pt x="23" y="47"/>
                      </a:lnTo>
                      <a:lnTo>
                        <a:pt x="0" y="47"/>
                      </a:lnTo>
                      <a:lnTo>
                        <a:pt x="3" y="0"/>
                      </a:lnTo>
                      <a:lnTo>
                        <a:pt x="86" y="2"/>
                      </a:lnTo>
                      <a:lnTo>
                        <a:pt x="87" y="40"/>
                      </a:lnTo>
                      <a:lnTo>
                        <a:pt x="8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21" name="Freeform 155"/>
                <p:cNvSpPr>
                  <a:spLocks/>
                </p:cNvSpPr>
                <p:nvPr/>
              </p:nvSpPr>
              <p:spPr bwMode="auto">
                <a:xfrm>
                  <a:off x="3413" y="1208"/>
                  <a:ext cx="49" cy="76"/>
                </a:xfrm>
                <a:custGeom>
                  <a:avLst/>
                  <a:gdLst>
                    <a:gd name="T0" fmla="*/ 40 w 49"/>
                    <a:gd name="T1" fmla="*/ 0 h 76"/>
                    <a:gd name="T2" fmla="*/ 0 w 49"/>
                    <a:gd name="T3" fmla="*/ 0 h 76"/>
                    <a:gd name="T4" fmla="*/ 1 w 49"/>
                    <a:gd name="T5" fmla="*/ 76 h 76"/>
                    <a:gd name="T6" fmla="*/ 49 w 49"/>
                    <a:gd name="T7" fmla="*/ 76 h 76"/>
                    <a:gd name="T8" fmla="*/ 48 w 49"/>
                    <a:gd name="T9" fmla="*/ 50 h 76"/>
                    <a:gd name="T10" fmla="*/ 42 w 49"/>
                    <a:gd name="T11" fmla="*/ 46 h 76"/>
                    <a:gd name="T12" fmla="*/ 43 w 49"/>
                    <a:gd name="T13" fmla="*/ 70 h 76"/>
                    <a:gd name="T14" fmla="*/ 6 w 49"/>
                    <a:gd name="T15" fmla="*/ 70 h 76"/>
                    <a:gd name="T16" fmla="*/ 6 w 49"/>
                    <a:gd name="T17" fmla="*/ 5 h 76"/>
                    <a:gd name="T18" fmla="*/ 38 w 49"/>
                    <a:gd name="T19" fmla="*/ 5 h 76"/>
                    <a:gd name="T20" fmla="*/ 40 w 49"/>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76">
                      <a:moveTo>
                        <a:pt x="40" y="0"/>
                      </a:moveTo>
                      <a:lnTo>
                        <a:pt x="0" y="0"/>
                      </a:lnTo>
                      <a:lnTo>
                        <a:pt x="1" y="76"/>
                      </a:lnTo>
                      <a:lnTo>
                        <a:pt x="49" y="76"/>
                      </a:lnTo>
                      <a:lnTo>
                        <a:pt x="48" y="50"/>
                      </a:lnTo>
                      <a:lnTo>
                        <a:pt x="42" y="46"/>
                      </a:lnTo>
                      <a:lnTo>
                        <a:pt x="43" y="70"/>
                      </a:lnTo>
                      <a:lnTo>
                        <a:pt x="6" y="70"/>
                      </a:lnTo>
                      <a:lnTo>
                        <a:pt x="6" y="5"/>
                      </a:lnTo>
                      <a:lnTo>
                        <a:pt x="38" y="5"/>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822" name="Freeform 156"/>
                <p:cNvSpPr>
                  <a:spLocks/>
                </p:cNvSpPr>
                <p:nvPr/>
              </p:nvSpPr>
              <p:spPr bwMode="auto">
                <a:xfrm>
                  <a:off x="3542" y="1259"/>
                  <a:ext cx="96" cy="52"/>
                </a:xfrm>
                <a:custGeom>
                  <a:avLst/>
                  <a:gdLst>
                    <a:gd name="T0" fmla="*/ 5 w 96"/>
                    <a:gd name="T1" fmla="*/ 9 h 52"/>
                    <a:gd name="T2" fmla="*/ 0 w 96"/>
                    <a:gd name="T3" fmla="*/ 52 h 52"/>
                    <a:gd name="T4" fmla="*/ 96 w 96"/>
                    <a:gd name="T5" fmla="*/ 51 h 52"/>
                    <a:gd name="T6" fmla="*/ 89 w 96"/>
                    <a:gd name="T7" fmla="*/ 0 h 52"/>
                    <a:gd name="T8" fmla="*/ 79 w 96"/>
                    <a:gd name="T9" fmla="*/ 1 h 52"/>
                    <a:gd name="T10" fmla="*/ 67 w 96"/>
                    <a:gd name="T11" fmla="*/ 8 h 52"/>
                    <a:gd name="T12" fmla="*/ 85 w 96"/>
                    <a:gd name="T13" fmla="*/ 7 h 52"/>
                    <a:gd name="T14" fmla="*/ 89 w 96"/>
                    <a:gd name="T15" fmla="*/ 46 h 52"/>
                    <a:gd name="T16" fmla="*/ 7 w 96"/>
                    <a:gd name="T17" fmla="*/ 46 h 52"/>
                    <a:gd name="T18" fmla="*/ 11 w 96"/>
                    <a:gd name="T19" fmla="*/ 9 h 52"/>
                    <a:gd name="T20" fmla="*/ 5 w 96"/>
                    <a:gd name="T21"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52">
                      <a:moveTo>
                        <a:pt x="5" y="9"/>
                      </a:moveTo>
                      <a:lnTo>
                        <a:pt x="0" y="52"/>
                      </a:lnTo>
                      <a:lnTo>
                        <a:pt x="96" y="51"/>
                      </a:lnTo>
                      <a:lnTo>
                        <a:pt x="89" y="0"/>
                      </a:lnTo>
                      <a:lnTo>
                        <a:pt x="79" y="1"/>
                      </a:lnTo>
                      <a:lnTo>
                        <a:pt x="67" y="8"/>
                      </a:lnTo>
                      <a:lnTo>
                        <a:pt x="85" y="7"/>
                      </a:lnTo>
                      <a:lnTo>
                        <a:pt x="89" y="46"/>
                      </a:lnTo>
                      <a:lnTo>
                        <a:pt x="7" y="46"/>
                      </a:lnTo>
                      <a:lnTo>
                        <a:pt x="11" y="9"/>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nvGrpSpPr>
            <p:cNvPr id="5116" name="Group 205"/>
            <p:cNvGrpSpPr>
              <a:grpSpLocks/>
            </p:cNvGrpSpPr>
            <p:nvPr/>
          </p:nvGrpSpPr>
          <p:grpSpPr bwMode="auto">
            <a:xfrm>
              <a:off x="5710240" y="1386448"/>
              <a:ext cx="466725" cy="431800"/>
              <a:chOff x="3597" y="831"/>
              <a:chExt cx="294" cy="272"/>
            </a:xfrm>
          </p:grpSpPr>
          <p:sp>
            <p:nvSpPr>
              <p:cNvPr id="5746" name="Freeform 159"/>
              <p:cNvSpPr>
                <a:spLocks/>
              </p:cNvSpPr>
              <p:nvPr/>
            </p:nvSpPr>
            <p:spPr bwMode="auto">
              <a:xfrm>
                <a:off x="3637" y="916"/>
                <a:ext cx="159" cy="116"/>
              </a:xfrm>
              <a:custGeom>
                <a:avLst/>
                <a:gdLst>
                  <a:gd name="T0" fmla="*/ 7 w 159"/>
                  <a:gd name="T1" fmla="*/ 11 h 116"/>
                  <a:gd name="T2" fmla="*/ 2 w 159"/>
                  <a:gd name="T3" fmla="*/ 53 h 116"/>
                  <a:gd name="T4" fmla="*/ 9 w 159"/>
                  <a:gd name="T5" fmla="*/ 59 h 116"/>
                  <a:gd name="T6" fmla="*/ 28 w 159"/>
                  <a:gd name="T7" fmla="*/ 66 h 116"/>
                  <a:gd name="T8" fmla="*/ 46 w 159"/>
                  <a:gd name="T9" fmla="*/ 66 h 116"/>
                  <a:gd name="T10" fmla="*/ 65 w 159"/>
                  <a:gd name="T11" fmla="*/ 74 h 116"/>
                  <a:gd name="T12" fmla="*/ 67 w 159"/>
                  <a:gd name="T13" fmla="*/ 85 h 116"/>
                  <a:gd name="T14" fmla="*/ 75 w 159"/>
                  <a:gd name="T15" fmla="*/ 93 h 116"/>
                  <a:gd name="T16" fmla="*/ 76 w 159"/>
                  <a:gd name="T17" fmla="*/ 102 h 116"/>
                  <a:gd name="T18" fmla="*/ 84 w 159"/>
                  <a:gd name="T19" fmla="*/ 105 h 116"/>
                  <a:gd name="T20" fmla="*/ 113 w 159"/>
                  <a:gd name="T21" fmla="*/ 113 h 116"/>
                  <a:gd name="T22" fmla="*/ 118 w 159"/>
                  <a:gd name="T23" fmla="*/ 107 h 116"/>
                  <a:gd name="T24" fmla="*/ 124 w 159"/>
                  <a:gd name="T25" fmla="*/ 102 h 116"/>
                  <a:gd name="T26" fmla="*/ 127 w 159"/>
                  <a:gd name="T27" fmla="*/ 98 h 116"/>
                  <a:gd name="T28" fmla="*/ 133 w 159"/>
                  <a:gd name="T29" fmla="*/ 96 h 116"/>
                  <a:gd name="T30" fmla="*/ 134 w 159"/>
                  <a:gd name="T31" fmla="*/ 86 h 116"/>
                  <a:gd name="T32" fmla="*/ 141 w 159"/>
                  <a:gd name="T33" fmla="*/ 81 h 116"/>
                  <a:gd name="T34" fmla="*/ 150 w 159"/>
                  <a:gd name="T35" fmla="*/ 77 h 116"/>
                  <a:gd name="T36" fmla="*/ 156 w 159"/>
                  <a:gd name="T37" fmla="*/ 68 h 116"/>
                  <a:gd name="T38" fmla="*/ 159 w 159"/>
                  <a:gd name="T39" fmla="*/ 58 h 116"/>
                  <a:gd name="T40" fmla="*/ 151 w 159"/>
                  <a:gd name="T41" fmla="*/ 58 h 116"/>
                  <a:gd name="T42" fmla="*/ 143 w 159"/>
                  <a:gd name="T43" fmla="*/ 64 h 116"/>
                  <a:gd name="T44" fmla="*/ 131 w 159"/>
                  <a:gd name="T45" fmla="*/ 69 h 116"/>
                  <a:gd name="T46" fmla="*/ 120 w 159"/>
                  <a:gd name="T47" fmla="*/ 61 h 116"/>
                  <a:gd name="T48" fmla="*/ 111 w 159"/>
                  <a:gd name="T49" fmla="*/ 52 h 116"/>
                  <a:gd name="T50" fmla="*/ 106 w 159"/>
                  <a:gd name="T51" fmla="*/ 42 h 116"/>
                  <a:gd name="T52" fmla="*/ 95 w 159"/>
                  <a:gd name="T53" fmla="*/ 32 h 116"/>
                  <a:gd name="T54" fmla="*/ 87 w 159"/>
                  <a:gd name="T55" fmla="*/ 29 h 116"/>
                  <a:gd name="T56" fmla="*/ 78 w 159"/>
                  <a:gd name="T57" fmla="*/ 32 h 116"/>
                  <a:gd name="T58" fmla="*/ 67 w 159"/>
                  <a:gd name="T59" fmla="*/ 37 h 116"/>
                  <a:gd name="T60" fmla="*/ 61 w 159"/>
                  <a:gd name="T61" fmla="*/ 35 h 116"/>
                  <a:gd name="T62" fmla="*/ 57 w 159"/>
                  <a:gd name="T63" fmla="*/ 33 h 116"/>
                  <a:gd name="T64" fmla="*/ 59 w 159"/>
                  <a:gd name="T65" fmla="*/ 26 h 116"/>
                  <a:gd name="T66" fmla="*/ 65 w 159"/>
                  <a:gd name="T67" fmla="*/ 22 h 116"/>
                  <a:gd name="T68" fmla="*/ 70 w 159"/>
                  <a:gd name="T69" fmla="*/ 15 h 116"/>
                  <a:gd name="T70" fmla="*/ 76 w 159"/>
                  <a:gd name="T71" fmla="*/ 9 h 116"/>
                  <a:gd name="T72" fmla="*/ 85 w 159"/>
                  <a:gd name="T73" fmla="*/ 7 h 116"/>
                  <a:gd name="T74" fmla="*/ 93 w 159"/>
                  <a:gd name="T75" fmla="*/ 4 h 116"/>
                  <a:gd name="T76" fmla="*/ 84 w 159"/>
                  <a:gd name="T77" fmla="*/ 1 h 116"/>
                  <a:gd name="T78" fmla="*/ 75 w 159"/>
                  <a:gd name="T79" fmla="*/ 0 h 116"/>
                  <a:gd name="T80" fmla="*/ 65 w 159"/>
                  <a:gd name="T81" fmla="*/ 5 h 116"/>
                  <a:gd name="T82" fmla="*/ 54 w 159"/>
                  <a:gd name="T83" fmla="*/ 8 h 116"/>
                  <a:gd name="T84" fmla="*/ 45 w 159"/>
                  <a:gd name="T85" fmla="*/ 13 h 116"/>
                  <a:gd name="T86" fmla="*/ 38 w 159"/>
                  <a:gd name="T87" fmla="*/ 17 h 116"/>
                  <a:gd name="T88" fmla="*/ 18 w 159"/>
                  <a:gd name="T89" fmla="*/ 14 h 116"/>
                  <a:gd name="T90" fmla="*/ 12 w 159"/>
                  <a:gd name="T91"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116">
                    <a:moveTo>
                      <a:pt x="10" y="12"/>
                    </a:moveTo>
                    <a:lnTo>
                      <a:pt x="7" y="11"/>
                    </a:lnTo>
                    <a:lnTo>
                      <a:pt x="0" y="29"/>
                    </a:lnTo>
                    <a:lnTo>
                      <a:pt x="2" y="53"/>
                    </a:lnTo>
                    <a:lnTo>
                      <a:pt x="3" y="57"/>
                    </a:lnTo>
                    <a:lnTo>
                      <a:pt x="9" y="59"/>
                    </a:lnTo>
                    <a:lnTo>
                      <a:pt x="23" y="62"/>
                    </a:lnTo>
                    <a:lnTo>
                      <a:pt x="28" y="66"/>
                    </a:lnTo>
                    <a:lnTo>
                      <a:pt x="38" y="67"/>
                    </a:lnTo>
                    <a:lnTo>
                      <a:pt x="46" y="66"/>
                    </a:lnTo>
                    <a:lnTo>
                      <a:pt x="55" y="71"/>
                    </a:lnTo>
                    <a:lnTo>
                      <a:pt x="65" y="74"/>
                    </a:lnTo>
                    <a:lnTo>
                      <a:pt x="69" y="81"/>
                    </a:lnTo>
                    <a:lnTo>
                      <a:pt x="67" y="85"/>
                    </a:lnTo>
                    <a:lnTo>
                      <a:pt x="74" y="88"/>
                    </a:lnTo>
                    <a:lnTo>
                      <a:pt x="75" y="93"/>
                    </a:lnTo>
                    <a:lnTo>
                      <a:pt x="75" y="98"/>
                    </a:lnTo>
                    <a:lnTo>
                      <a:pt x="76" y="102"/>
                    </a:lnTo>
                    <a:lnTo>
                      <a:pt x="79" y="105"/>
                    </a:lnTo>
                    <a:lnTo>
                      <a:pt x="84" y="105"/>
                    </a:lnTo>
                    <a:lnTo>
                      <a:pt x="107" y="116"/>
                    </a:lnTo>
                    <a:lnTo>
                      <a:pt x="113" y="113"/>
                    </a:lnTo>
                    <a:lnTo>
                      <a:pt x="116" y="109"/>
                    </a:lnTo>
                    <a:lnTo>
                      <a:pt x="118" y="107"/>
                    </a:lnTo>
                    <a:lnTo>
                      <a:pt x="121" y="105"/>
                    </a:lnTo>
                    <a:lnTo>
                      <a:pt x="124" y="102"/>
                    </a:lnTo>
                    <a:lnTo>
                      <a:pt x="126" y="100"/>
                    </a:lnTo>
                    <a:lnTo>
                      <a:pt x="127" y="98"/>
                    </a:lnTo>
                    <a:lnTo>
                      <a:pt x="128" y="96"/>
                    </a:lnTo>
                    <a:lnTo>
                      <a:pt x="133" y="96"/>
                    </a:lnTo>
                    <a:lnTo>
                      <a:pt x="133" y="92"/>
                    </a:lnTo>
                    <a:lnTo>
                      <a:pt x="134" y="86"/>
                    </a:lnTo>
                    <a:lnTo>
                      <a:pt x="133" y="84"/>
                    </a:lnTo>
                    <a:lnTo>
                      <a:pt x="141" y="81"/>
                    </a:lnTo>
                    <a:lnTo>
                      <a:pt x="146" y="80"/>
                    </a:lnTo>
                    <a:lnTo>
                      <a:pt x="150" y="77"/>
                    </a:lnTo>
                    <a:lnTo>
                      <a:pt x="154" y="71"/>
                    </a:lnTo>
                    <a:lnTo>
                      <a:pt x="156" y="68"/>
                    </a:lnTo>
                    <a:lnTo>
                      <a:pt x="159" y="62"/>
                    </a:lnTo>
                    <a:lnTo>
                      <a:pt x="159" y="58"/>
                    </a:lnTo>
                    <a:lnTo>
                      <a:pt x="157" y="54"/>
                    </a:lnTo>
                    <a:lnTo>
                      <a:pt x="151" y="58"/>
                    </a:lnTo>
                    <a:lnTo>
                      <a:pt x="147" y="61"/>
                    </a:lnTo>
                    <a:lnTo>
                      <a:pt x="143" y="64"/>
                    </a:lnTo>
                    <a:lnTo>
                      <a:pt x="137" y="66"/>
                    </a:lnTo>
                    <a:lnTo>
                      <a:pt x="131" y="69"/>
                    </a:lnTo>
                    <a:lnTo>
                      <a:pt x="128" y="68"/>
                    </a:lnTo>
                    <a:lnTo>
                      <a:pt x="120" y="61"/>
                    </a:lnTo>
                    <a:lnTo>
                      <a:pt x="115" y="55"/>
                    </a:lnTo>
                    <a:lnTo>
                      <a:pt x="111" y="52"/>
                    </a:lnTo>
                    <a:lnTo>
                      <a:pt x="108" y="49"/>
                    </a:lnTo>
                    <a:lnTo>
                      <a:pt x="106" y="42"/>
                    </a:lnTo>
                    <a:lnTo>
                      <a:pt x="100" y="35"/>
                    </a:lnTo>
                    <a:lnTo>
                      <a:pt x="95" y="32"/>
                    </a:lnTo>
                    <a:lnTo>
                      <a:pt x="91" y="30"/>
                    </a:lnTo>
                    <a:lnTo>
                      <a:pt x="87" y="29"/>
                    </a:lnTo>
                    <a:lnTo>
                      <a:pt x="82" y="30"/>
                    </a:lnTo>
                    <a:lnTo>
                      <a:pt x="78" y="32"/>
                    </a:lnTo>
                    <a:lnTo>
                      <a:pt x="72" y="37"/>
                    </a:lnTo>
                    <a:lnTo>
                      <a:pt x="67" y="37"/>
                    </a:lnTo>
                    <a:lnTo>
                      <a:pt x="62" y="37"/>
                    </a:lnTo>
                    <a:lnTo>
                      <a:pt x="61" y="35"/>
                    </a:lnTo>
                    <a:lnTo>
                      <a:pt x="59" y="36"/>
                    </a:lnTo>
                    <a:lnTo>
                      <a:pt x="57" y="33"/>
                    </a:lnTo>
                    <a:lnTo>
                      <a:pt x="56" y="31"/>
                    </a:lnTo>
                    <a:lnTo>
                      <a:pt x="59" y="26"/>
                    </a:lnTo>
                    <a:lnTo>
                      <a:pt x="63" y="24"/>
                    </a:lnTo>
                    <a:lnTo>
                      <a:pt x="65" y="22"/>
                    </a:lnTo>
                    <a:lnTo>
                      <a:pt x="66" y="20"/>
                    </a:lnTo>
                    <a:lnTo>
                      <a:pt x="70" y="15"/>
                    </a:lnTo>
                    <a:lnTo>
                      <a:pt x="73" y="12"/>
                    </a:lnTo>
                    <a:lnTo>
                      <a:pt x="76" y="9"/>
                    </a:lnTo>
                    <a:lnTo>
                      <a:pt x="81" y="9"/>
                    </a:lnTo>
                    <a:lnTo>
                      <a:pt x="85" y="7"/>
                    </a:lnTo>
                    <a:lnTo>
                      <a:pt x="92" y="6"/>
                    </a:lnTo>
                    <a:lnTo>
                      <a:pt x="93" y="4"/>
                    </a:lnTo>
                    <a:lnTo>
                      <a:pt x="89" y="2"/>
                    </a:lnTo>
                    <a:lnTo>
                      <a:pt x="84" y="1"/>
                    </a:lnTo>
                    <a:lnTo>
                      <a:pt x="79" y="0"/>
                    </a:lnTo>
                    <a:lnTo>
                      <a:pt x="75" y="0"/>
                    </a:lnTo>
                    <a:lnTo>
                      <a:pt x="71" y="2"/>
                    </a:lnTo>
                    <a:lnTo>
                      <a:pt x="65" y="5"/>
                    </a:lnTo>
                    <a:lnTo>
                      <a:pt x="58" y="6"/>
                    </a:lnTo>
                    <a:lnTo>
                      <a:pt x="54" y="8"/>
                    </a:lnTo>
                    <a:lnTo>
                      <a:pt x="48" y="11"/>
                    </a:lnTo>
                    <a:lnTo>
                      <a:pt x="45" y="13"/>
                    </a:lnTo>
                    <a:lnTo>
                      <a:pt x="41" y="14"/>
                    </a:lnTo>
                    <a:lnTo>
                      <a:pt x="38" y="17"/>
                    </a:lnTo>
                    <a:lnTo>
                      <a:pt x="31" y="17"/>
                    </a:lnTo>
                    <a:lnTo>
                      <a:pt x="18" y="14"/>
                    </a:lnTo>
                    <a:lnTo>
                      <a:pt x="14" y="13"/>
                    </a:lnTo>
                    <a:lnTo>
                      <a:pt x="12" y="12"/>
                    </a:lnTo>
                    <a:lnTo>
                      <a:pt x="10" y="12"/>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747" name="Group 162"/>
              <p:cNvGrpSpPr>
                <a:grpSpLocks/>
              </p:cNvGrpSpPr>
              <p:nvPr/>
            </p:nvGrpSpPr>
            <p:grpSpPr bwMode="auto">
              <a:xfrm>
                <a:off x="3815" y="891"/>
                <a:ext cx="64" cy="85"/>
                <a:chOff x="3815" y="891"/>
                <a:chExt cx="64" cy="85"/>
              </a:xfrm>
            </p:grpSpPr>
            <p:sp>
              <p:nvSpPr>
                <p:cNvPr id="5790" name="Freeform 160"/>
                <p:cNvSpPr>
                  <a:spLocks/>
                </p:cNvSpPr>
                <p:nvPr/>
              </p:nvSpPr>
              <p:spPr bwMode="auto">
                <a:xfrm>
                  <a:off x="3815" y="891"/>
                  <a:ext cx="64" cy="85"/>
                </a:xfrm>
                <a:custGeom>
                  <a:avLst/>
                  <a:gdLst>
                    <a:gd name="T0" fmla="*/ 191 w 296"/>
                    <a:gd name="T1" fmla="*/ 36 h 383"/>
                    <a:gd name="T2" fmla="*/ 19 w 296"/>
                    <a:gd name="T3" fmla="*/ 89 h 383"/>
                    <a:gd name="T4" fmla="*/ 34 w 296"/>
                    <a:gd name="T5" fmla="*/ 248 h 383"/>
                    <a:gd name="T6" fmla="*/ 72 w 296"/>
                    <a:gd name="T7" fmla="*/ 352 h 383"/>
                    <a:gd name="T8" fmla="*/ 105 w 296"/>
                    <a:gd name="T9" fmla="*/ 383 h 383"/>
                    <a:gd name="T10" fmla="*/ 165 w 296"/>
                    <a:gd name="T11" fmla="*/ 361 h 383"/>
                    <a:gd name="T12" fmla="*/ 232 w 296"/>
                    <a:gd name="T13" fmla="*/ 330 h 383"/>
                    <a:gd name="T14" fmla="*/ 275 w 296"/>
                    <a:gd name="T15" fmla="*/ 282 h 383"/>
                    <a:gd name="T16" fmla="*/ 191 w 296"/>
                    <a:gd name="T17" fmla="*/ 3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3">
                      <a:moveTo>
                        <a:pt x="191" y="36"/>
                      </a:moveTo>
                      <a:cubicBezTo>
                        <a:pt x="143" y="0"/>
                        <a:pt x="46" y="53"/>
                        <a:pt x="19" y="89"/>
                      </a:cubicBezTo>
                      <a:cubicBezTo>
                        <a:pt x="0" y="151"/>
                        <a:pt x="15" y="195"/>
                        <a:pt x="34" y="248"/>
                      </a:cubicBezTo>
                      <a:cubicBezTo>
                        <a:pt x="53" y="301"/>
                        <a:pt x="62" y="344"/>
                        <a:pt x="72" y="352"/>
                      </a:cubicBezTo>
                      <a:cubicBezTo>
                        <a:pt x="81" y="361"/>
                        <a:pt x="96" y="383"/>
                        <a:pt x="105" y="383"/>
                      </a:cubicBezTo>
                      <a:cubicBezTo>
                        <a:pt x="115" y="383"/>
                        <a:pt x="146" y="357"/>
                        <a:pt x="165" y="361"/>
                      </a:cubicBezTo>
                      <a:lnTo>
                        <a:pt x="232" y="330"/>
                      </a:lnTo>
                      <a:cubicBezTo>
                        <a:pt x="250" y="317"/>
                        <a:pt x="282" y="330"/>
                        <a:pt x="275" y="282"/>
                      </a:cubicBezTo>
                      <a:cubicBezTo>
                        <a:pt x="296" y="246"/>
                        <a:pt x="209" y="87"/>
                        <a:pt x="191" y="36"/>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91" name="Freeform 161"/>
                <p:cNvSpPr>
                  <a:spLocks/>
                </p:cNvSpPr>
                <p:nvPr/>
              </p:nvSpPr>
              <p:spPr bwMode="auto">
                <a:xfrm>
                  <a:off x="3815" y="891"/>
                  <a:ext cx="64" cy="85"/>
                </a:xfrm>
                <a:custGeom>
                  <a:avLst/>
                  <a:gdLst>
                    <a:gd name="T0" fmla="*/ 191 w 296"/>
                    <a:gd name="T1" fmla="*/ 36 h 383"/>
                    <a:gd name="T2" fmla="*/ 19 w 296"/>
                    <a:gd name="T3" fmla="*/ 89 h 383"/>
                    <a:gd name="T4" fmla="*/ 34 w 296"/>
                    <a:gd name="T5" fmla="*/ 248 h 383"/>
                    <a:gd name="T6" fmla="*/ 72 w 296"/>
                    <a:gd name="T7" fmla="*/ 352 h 383"/>
                    <a:gd name="T8" fmla="*/ 105 w 296"/>
                    <a:gd name="T9" fmla="*/ 383 h 383"/>
                    <a:gd name="T10" fmla="*/ 165 w 296"/>
                    <a:gd name="T11" fmla="*/ 361 h 383"/>
                    <a:gd name="T12" fmla="*/ 232 w 296"/>
                    <a:gd name="T13" fmla="*/ 330 h 383"/>
                    <a:gd name="T14" fmla="*/ 275 w 296"/>
                    <a:gd name="T15" fmla="*/ 282 h 383"/>
                    <a:gd name="T16" fmla="*/ 191 w 296"/>
                    <a:gd name="T17" fmla="*/ 3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3">
                      <a:moveTo>
                        <a:pt x="191" y="36"/>
                      </a:moveTo>
                      <a:cubicBezTo>
                        <a:pt x="143" y="0"/>
                        <a:pt x="46" y="53"/>
                        <a:pt x="19" y="89"/>
                      </a:cubicBezTo>
                      <a:cubicBezTo>
                        <a:pt x="0" y="151"/>
                        <a:pt x="15" y="195"/>
                        <a:pt x="34" y="248"/>
                      </a:cubicBezTo>
                      <a:cubicBezTo>
                        <a:pt x="53" y="301"/>
                        <a:pt x="62" y="344"/>
                        <a:pt x="72" y="352"/>
                      </a:cubicBezTo>
                      <a:cubicBezTo>
                        <a:pt x="81" y="361"/>
                        <a:pt x="96" y="383"/>
                        <a:pt x="105" y="383"/>
                      </a:cubicBezTo>
                      <a:cubicBezTo>
                        <a:pt x="115" y="383"/>
                        <a:pt x="146" y="357"/>
                        <a:pt x="165" y="361"/>
                      </a:cubicBezTo>
                      <a:lnTo>
                        <a:pt x="232" y="330"/>
                      </a:lnTo>
                      <a:cubicBezTo>
                        <a:pt x="250" y="317"/>
                        <a:pt x="282" y="330"/>
                        <a:pt x="275" y="282"/>
                      </a:cubicBezTo>
                      <a:cubicBezTo>
                        <a:pt x="296" y="246"/>
                        <a:pt x="209" y="87"/>
                        <a:pt x="191" y="36"/>
                      </a:cubicBez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748" name="Oval 163"/>
              <p:cNvSpPr>
                <a:spLocks noChangeArrowheads="1"/>
              </p:cNvSpPr>
              <p:nvPr/>
            </p:nvSpPr>
            <p:spPr bwMode="auto">
              <a:xfrm>
                <a:off x="3597" y="831"/>
                <a:ext cx="294" cy="272"/>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49" name="Freeform 164"/>
              <p:cNvSpPr>
                <a:spLocks/>
              </p:cNvSpPr>
              <p:nvPr/>
            </p:nvSpPr>
            <p:spPr bwMode="auto">
              <a:xfrm>
                <a:off x="3698" y="914"/>
                <a:ext cx="120" cy="52"/>
              </a:xfrm>
              <a:custGeom>
                <a:avLst/>
                <a:gdLst>
                  <a:gd name="T0" fmla="*/ 7 w 120"/>
                  <a:gd name="T1" fmla="*/ 21 h 52"/>
                  <a:gd name="T2" fmla="*/ 11 w 120"/>
                  <a:gd name="T3" fmla="*/ 17 h 52"/>
                  <a:gd name="T4" fmla="*/ 14 w 120"/>
                  <a:gd name="T5" fmla="*/ 13 h 52"/>
                  <a:gd name="T6" fmla="*/ 19 w 120"/>
                  <a:gd name="T7" fmla="*/ 11 h 52"/>
                  <a:gd name="T8" fmla="*/ 23 w 120"/>
                  <a:gd name="T9" fmla="*/ 10 h 52"/>
                  <a:gd name="T10" fmla="*/ 27 w 120"/>
                  <a:gd name="T11" fmla="*/ 9 h 52"/>
                  <a:gd name="T12" fmla="*/ 30 w 120"/>
                  <a:gd name="T13" fmla="*/ 8 h 52"/>
                  <a:gd name="T14" fmla="*/ 34 w 120"/>
                  <a:gd name="T15" fmla="*/ 6 h 52"/>
                  <a:gd name="T16" fmla="*/ 38 w 120"/>
                  <a:gd name="T17" fmla="*/ 4 h 52"/>
                  <a:gd name="T18" fmla="*/ 41 w 120"/>
                  <a:gd name="T19" fmla="*/ 2 h 52"/>
                  <a:gd name="T20" fmla="*/ 46 w 120"/>
                  <a:gd name="T21" fmla="*/ 0 h 52"/>
                  <a:gd name="T22" fmla="*/ 49 w 120"/>
                  <a:gd name="T23" fmla="*/ 0 h 52"/>
                  <a:gd name="T24" fmla="*/ 54 w 120"/>
                  <a:gd name="T25" fmla="*/ 1 h 52"/>
                  <a:gd name="T26" fmla="*/ 59 w 120"/>
                  <a:gd name="T27" fmla="*/ 2 h 52"/>
                  <a:gd name="T28" fmla="*/ 62 w 120"/>
                  <a:gd name="T29" fmla="*/ 3 h 52"/>
                  <a:gd name="T30" fmla="*/ 66 w 120"/>
                  <a:gd name="T31" fmla="*/ 3 h 52"/>
                  <a:gd name="T32" fmla="*/ 72 w 120"/>
                  <a:gd name="T33" fmla="*/ 5 h 52"/>
                  <a:gd name="T34" fmla="*/ 77 w 120"/>
                  <a:gd name="T35" fmla="*/ 6 h 52"/>
                  <a:gd name="T36" fmla="*/ 82 w 120"/>
                  <a:gd name="T37" fmla="*/ 7 h 52"/>
                  <a:gd name="T38" fmla="*/ 87 w 120"/>
                  <a:gd name="T39" fmla="*/ 6 h 52"/>
                  <a:gd name="T40" fmla="*/ 91 w 120"/>
                  <a:gd name="T41" fmla="*/ 6 h 52"/>
                  <a:gd name="T42" fmla="*/ 94 w 120"/>
                  <a:gd name="T43" fmla="*/ 4 h 52"/>
                  <a:gd name="T44" fmla="*/ 98 w 120"/>
                  <a:gd name="T45" fmla="*/ 3 h 52"/>
                  <a:gd name="T46" fmla="*/ 104 w 120"/>
                  <a:gd name="T47" fmla="*/ 3 h 52"/>
                  <a:gd name="T48" fmla="*/ 110 w 120"/>
                  <a:gd name="T49" fmla="*/ 3 h 52"/>
                  <a:gd name="T50" fmla="*/ 112 w 120"/>
                  <a:gd name="T51" fmla="*/ 5 h 52"/>
                  <a:gd name="T52" fmla="*/ 113 w 120"/>
                  <a:gd name="T53" fmla="*/ 11 h 52"/>
                  <a:gd name="T54" fmla="*/ 114 w 120"/>
                  <a:gd name="T55" fmla="*/ 20 h 52"/>
                  <a:gd name="T56" fmla="*/ 116 w 120"/>
                  <a:gd name="T57" fmla="*/ 26 h 52"/>
                  <a:gd name="T58" fmla="*/ 117 w 120"/>
                  <a:gd name="T59" fmla="*/ 31 h 52"/>
                  <a:gd name="T60" fmla="*/ 118 w 120"/>
                  <a:gd name="T61" fmla="*/ 37 h 52"/>
                  <a:gd name="T62" fmla="*/ 119 w 120"/>
                  <a:gd name="T63" fmla="*/ 39 h 52"/>
                  <a:gd name="T64" fmla="*/ 116 w 120"/>
                  <a:gd name="T65" fmla="*/ 39 h 52"/>
                  <a:gd name="T66" fmla="*/ 111 w 120"/>
                  <a:gd name="T67" fmla="*/ 39 h 52"/>
                  <a:gd name="T68" fmla="*/ 106 w 120"/>
                  <a:gd name="T69" fmla="*/ 40 h 52"/>
                  <a:gd name="T70" fmla="*/ 99 w 120"/>
                  <a:gd name="T71" fmla="*/ 41 h 52"/>
                  <a:gd name="T72" fmla="*/ 92 w 120"/>
                  <a:gd name="T73" fmla="*/ 42 h 52"/>
                  <a:gd name="T74" fmla="*/ 84 w 120"/>
                  <a:gd name="T75" fmla="*/ 44 h 52"/>
                  <a:gd name="T76" fmla="*/ 77 w 120"/>
                  <a:gd name="T77" fmla="*/ 47 h 52"/>
                  <a:gd name="T78" fmla="*/ 70 w 120"/>
                  <a:gd name="T79" fmla="*/ 50 h 52"/>
                  <a:gd name="T80" fmla="*/ 67 w 120"/>
                  <a:gd name="T81" fmla="*/ 51 h 52"/>
                  <a:gd name="T82" fmla="*/ 62 w 120"/>
                  <a:gd name="T83" fmla="*/ 51 h 52"/>
                  <a:gd name="T84" fmla="*/ 58 w 120"/>
                  <a:gd name="T85" fmla="*/ 50 h 52"/>
                  <a:gd name="T86" fmla="*/ 53 w 120"/>
                  <a:gd name="T87" fmla="*/ 47 h 52"/>
                  <a:gd name="T88" fmla="*/ 47 w 120"/>
                  <a:gd name="T89" fmla="*/ 42 h 52"/>
                  <a:gd name="T90" fmla="*/ 41 w 120"/>
                  <a:gd name="T91" fmla="*/ 37 h 52"/>
                  <a:gd name="T92" fmla="*/ 36 w 120"/>
                  <a:gd name="T93" fmla="*/ 33 h 52"/>
                  <a:gd name="T94" fmla="*/ 34 w 120"/>
                  <a:gd name="T95" fmla="*/ 30 h 52"/>
                  <a:gd name="T96" fmla="*/ 30 w 120"/>
                  <a:gd name="T97" fmla="*/ 30 h 52"/>
                  <a:gd name="T98" fmla="*/ 25 w 120"/>
                  <a:gd name="T99" fmla="*/ 30 h 52"/>
                  <a:gd name="T100" fmla="*/ 21 w 120"/>
                  <a:gd name="T101" fmla="*/ 31 h 52"/>
                  <a:gd name="T102" fmla="*/ 17 w 120"/>
                  <a:gd name="T103" fmla="*/ 34 h 52"/>
                  <a:gd name="T104" fmla="*/ 14 w 120"/>
                  <a:gd name="T105" fmla="*/ 37 h 52"/>
                  <a:gd name="T106" fmla="*/ 9 w 120"/>
                  <a:gd name="T107" fmla="*/ 38 h 52"/>
                  <a:gd name="T108" fmla="*/ 5 w 120"/>
                  <a:gd name="T109" fmla="*/ 39 h 52"/>
                  <a:gd name="T110" fmla="*/ 1 w 120"/>
                  <a:gd name="T111" fmla="*/ 37 h 52"/>
                  <a:gd name="T112" fmla="*/ 3 w 120"/>
                  <a:gd name="T113" fmla="*/ 35 h 52"/>
                  <a:gd name="T114" fmla="*/ 9 w 120"/>
                  <a:gd name="T115" fmla="*/ 31 h 52"/>
                  <a:gd name="T116" fmla="*/ 8 w 120"/>
                  <a:gd name="T11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 h="52">
                    <a:moveTo>
                      <a:pt x="4" y="25"/>
                    </a:moveTo>
                    <a:lnTo>
                      <a:pt x="4" y="25"/>
                    </a:lnTo>
                    <a:lnTo>
                      <a:pt x="5" y="24"/>
                    </a:lnTo>
                    <a:lnTo>
                      <a:pt x="5" y="24"/>
                    </a:lnTo>
                    <a:lnTo>
                      <a:pt x="6" y="23"/>
                    </a:lnTo>
                    <a:lnTo>
                      <a:pt x="6" y="22"/>
                    </a:lnTo>
                    <a:lnTo>
                      <a:pt x="7" y="21"/>
                    </a:lnTo>
                    <a:lnTo>
                      <a:pt x="8" y="20"/>
                    </a:lnTo>
                    <a:lnTo>
                      <a:pt x="8" y="20"/>
                    </a:lnTo>
                    <a:lnTo>
                      <a:pt x="9" y="20"/>
                    </a:lnTo>
                    <a:lnTo>
                      <a:pt x="9" y="19"/>
                    </a:lnTo>
                    <a:lnTo>
                      <a:pt x="10" y="18"/>
                    </a:lnTo>
                    <a:lnTo>
                      <a:pt x="10" y="18"/>
                    </a:lnTo>
                    <a:lnTo>
                      <a:pt x="11" y="17"/>
                    </a:lnTo>
                    <a:lnTo>
                      <a:pt x="11" y="16"/>
                    </a:lnTo>
                    <a:lnTo>
                      <a:pt x="12" y="16"/>
                    </a:lnTo>
                    <a:lnTo>
                      <a:pt x="12" y="15"/>
                    </a:lnTo>
                    <a:lnTo>
                      <a:pt x="13" y="14"/>
                    </a:lnTo>
                    <a:lnTo>
                      <a:pt x="13" y="14"/>
                    </a:lnTo>
                    <a:lnTo>
                      <a:pt x="14" y="13"/>
                    </a:lnTo>
                    <a:lnTo>
                      <a:pt x="14" y="13"/>
                    </a:lnTo>
                    <a:lnTo>
                      <a:pt x="15" y="13"/>
                    </a:lnTo>
                    <a:lnTo>
                      <a:pt x="15" y="12"/>
                    </a:lnTo>
                    <a:lnTo>
                      <a:pt x="16" y="12"/>
                    </a:lnTo>
                    <a:lnTo>
                      <a:pt x="17" y="11"/>
                    </a:lnTo>
                    <a:lnTo>
                      <a:pt x="18" y="11"/>
                    </a:lnTo>
                    <a:lnTo>
                      <a:pt x="19" y="11"/>
                    </a:lnTo>
                    <a:lnTo>
                      <a:pt x="19" y="11"/>
                    </a:lnTo>
                    <a:lnTo>
                      <a:pt x="20" y="11"/>
                    </a:lnTo>
                    <a:lnTo>
                      <a:pt x="20" y="10"/>
                    </a:lnTo>
                    <a:lnTo>
                      <a:pt x="21" y="10"/>
                    </a:lnTo>
                    <a:lnTo>
                      <a:pt x="21" y="10"/>
                    </a:lnTo>
                    <a:lnTo>
                      <a:pt x="22" y="10"/>
                    </a:lnTo>
                    <a:lnTo>
                      <a:pt x="22" y="10"/>
                    </a:lnTo>
                    <a:lnTo>
                      <a:pt x="23" y="10"/>
                    </a:lnTo>
                    <a:lnTo>
                      <a:pt x="23" y="10"/>
                    </a:lnTo>
                    <a:lnTo>
                      <a:pt x="24" y="10"/>
                    </a:lnTo>
                    <a:lnTo>
                      <a:pt x="24" y="10"/>
                    </a:lnTo>
                    <a:lnTo>
                      <a:pt x="25" y="10"/>
                    </a:lnTo>
                    <a:lnTo>
                      <a:pt x="25" y="10"/>
                    </a:lnTo>
                    <a:lnTo>
                      <a:pt x="26" y="10"/>
                    </a:lnTo>
                    <a:lnTo>
                      <a:pt x="27" y="9"/>
                    </a:lnTo>
                    <a:lnTo>
                      <a:pt x="27" y="9"/>
                    </a:lnTo>
                    <a:lnTo>
                      <a:pt x="28" y="9"/>
                    </a:lnTo>
                    <a:lnTo>
                      <a:pt x="28" y="9"/>
                    </a:lnTo>
                    <a:lnTo>
                      <a:pt x="29" y="9"/>
                    </a:lnTo>
                    <a:lnTo>
                      <a:pt x="29" y="8"/>
                    </a:lnTo>
                    <a:lnTo>
                      <a:pt x="30" y="8"/>
                    </a:lnTo>
                    <a:lnTo>
                      <a:pt x="30" y="8"/>
                    </a:lnTo>
                    <a:lnTo>
                      <a:pt x="31" y="8"/>
                    </a:lnTo>
                    <a:lnTo>
                      <a:pt x="31" y="8"/>
                    </a:lnTo>
                    <a:lnTo>
                      <a:pt x="32" y="7"/>
                    </a:lnTo>
                    <a:lnTo>
                      <a:pt x="33" y="7"/>
                    </a:lnTo>
                    <a:lnTo>
                      <a:pt x="33" y="7"/>
                    </a:lnTo>
                    <a:lnTo>
                      <a:pt x="34" y="7"/>
                    </a:lnTo>
                    <a:lnTo>
                      <a:pt x="34" y="6"/>
                    </a:lnTo>
                    <a:lnTo>
                      <a:pt x="35" y="6"/>
                    </a:lnTo>
                    <a:lnTo>
                      <a:pt x="35" y="5"/>
                    </a:lnTo>
                    <a:lnTo>
                      <a:pt x="36" y="5"/>
                    </a:lnTo>
                    <a:lnTo>
                      <a:pt x="36" y="5"/>
                    </a:lnTo>
                    <a:lnTo>
                      <a:pt x="37" y="4"/>
                    </a:lnTo>
                    <a:lnTo>
                      <a:pt x="37" y="4"/>
                    </a:lnTo>
                    <a:lnTo>
                      <a:pt x="38" y="4"/>
                    </a:lnTo>
                    <a:lnTo>
                      <a:pt x="38" y="3"/>
                    </a:lnTo>
                    <a:lnTo>
                      <a:pt x="39" y="3"/>
                    </a:lnTo>
                    <a:lnTo>
                      <a:pt x="39" y="3"/>
                    </a:lnTo>
                    <a:lnTo>
                      <a:pt x="40" y="3"/>
                    </a:lnTo>
                    <a:lnTo>
                      <a:pt x="40" y="2"/>
                    </a:lnTo>
                    <a:lnTo>
                      <a:pt x="41" y="2"/>
                    </a:lnTo>
                    <a:lnTo>
                      <a:pt x="41" y="2"/>
                    </a:lnTo>
                    <a:lnTo>
                      <a:pt x="42" y="2"/>
                    </a:lnTo>
                    <a:lnTo>
                      <a:pt x="42" y="1"/>
                    </a:lnTo>
                    <a:lnTo>
                      <a:pt x="43" y="1"/>
                    </a:lnTo>
                    <a:lnTo>
                      <a:pt x="44" y="1"/>
                    </a:lnTo>
                    <a:lnTo>
                      <a:pt x="45" y="0"/>
                    </a:lnTo>
                    <a:lnTo>
                      <a:pt x="45" y="0"/>
                    </a:lnTo>
                    <a:lnTo>
                      <a:pt x="46" y="0"/>
                    </a:lnTo>
                    <a:lnTo>
                      <a:pt x="47" y="0"/>
                    </a:lnTo>
                    <a:lnTo>
                      <a:pt x="47" y="0"/>
                    </a:lnTo>
                    <a:lnTo>
                      <a:pt x="47" y="0"/>
                    </a:lnTo>
                    <a:lnTo>
                      <a:pt x="48" y="0"/>
                    </a:lnTo>
                    <a:lnTo>
                      <a:pt x="48" y="0"/>
                    </a:lnTo>
                    <a:lnTo>
                      <a:pt x="49" y="0"/>
                    </a:lnTo>
                    <a:lnTo>
                      <a:pt x="49" y="0"/>
                    </a:lnTo>
                    <a:lnTo>
                      <a:pt x="50" y="0"/>
                    </a:lnTo>
                    <a:lnTo>
                      <a:pt x="50" y="0"/>
                    </a:lnTo>
                    <a:lnTo>
                      <a:pt x="51" y="1"/>
                    </a:lnTo>
                    <a:lnTo>
                      <a:pt x="52" y="1"/>
                    </a:lnTo>
                    <a:lnTo>
                      <a:pt x="53" y="1"/>
                    </a:lnTo>
                    <a:lnTo>
                      <a:pt x="53" y="1"/>
                    </a:lnTo>
                    <a:lnTo>
                      <a:pt x="54" y="1"/>
                    </a:lnTo>
                    <a:lnTo>
                      <a:pt x="55" y="1"/>
                    </a:lnTo>
                    <a:lnTo>
                      <a:pt x="56" y="2"/>
                    </a:lnTo>
                    <a:lnTo>
                      <a:pt x="57" y="2"/>
                    </a:lnTo>
                    <a:lnTo>
                      <a:pt x="57" y="2"/>
                    </a:lnTo>
                    <a:lnTo>
                      <a:pt x="58" y="2"/>
                    </a:lnTo>
                    <a:lnTo>
                      <a:pt x="58" y="2"/>
                    </a:lnTo>
                    <a:lnTo>
                      <a:pt x="59" y="2"/>
                    </a:lnTo>
                    <a:lnTo>
                      <a:pt x="59" y="2"/>
                    </a:lnTo>
                    <a:lnTo>
                      <a:pt x="60" y="2"/>
                    </a:lnTo>
                    <a:lnTo>
                      <a:pt x="60" y="2"/>
                    </a:lnTo>
                    <a:lnTo>
                      <a:pt x="61" y="2"/>
                    </a:lnTo>
                    <a:lnTo>
                      <a:pt x="61" y="2"/>
                    </a:lnTo>
                    <a:lnTo>
                      <a:pt x="62" y="2"/>
                    </a:lnTo>
                    <a:lnTo>
                      <a:pt x="62" y="3"/>
                    </a:lnTo>
                    <a:lnTo>
                      <a:pt x="63" y="3"/>
                    </a:lnTo>
                    <a:lnTo>
                      <a:pt x="63" y="3"/>
                    </a:lnTo>
                    <a:lnTo>
                      <a:pt x="64" y="3"/>
                    </a:lnTo>
                    <a:lnTo>
                      <a:pt x="64" y="3"/>
                    </a:lnTo>
                    <a:lnTo>
                      <a:pt x="65" y="3"/>
                    </a:lnTo>
                    <a:lnTo>
                      <a:pt x="66" y="3"/>
                    </a:lnTo>
                    <a:lnTo>
                      <a:pt x="66" y="3"/>
                    </a:lnTo>
                    <a:lnTo>
                      <a:pt x="66" y="3"/>
                    </a:lnTo>
                    <a:lnTo>
                      <a:pt x="67" y="3"/>
                    </a:lnTo>
                    <a:lnTo>
                      <a:pt x="68" y="4"/>
                    </a:lnTo>
                    <a:lnTo>
                      <a:pt x="69" y="4"/>
                    </a:lnTo>
                    <a:lnTo>
                      <a:pt x="70" y="4"/>
                    </a:lnTo>
                    <a:lnTo>
                      <a:pt x="71" y="4"/>
                    </a:lnTo>
                    <a:lnTo>
                      <a:pt x="72" y="5"/>
                    </a:lnTo>
                    <a:lnTo>
                      <a:pt x="73" y="5"/>
                    </a:lnTo>
                    <a:lnTo>
                      <a:pt x="73" y="5"/>
                    </a:lnTo>
                    <a:lnTo>
                      <a:pt x="74" y="5"/>
                    </a:lnTo>
                    <a:lnTo>
                      <a:pt x="75" y="6"/>
                    </a:lnTo>
                    <a:lnTo>
                      <a:pt x="75" y="6"/>
                    </a:lnTo>
                    <a:lnTo>
                      <a:pt x="76" y="6"/>
                    </a:lnTo>
                    <a:lnTo>
                      <a:pt x="77" y="6"/>
                    </a:lnTo>
                    <a:lnTo>
                      <a:pt x="78" y="6"/>
                    </a:lnTo>
                    <a:lnTo>
                      <a:pt x="78" y="6"/>
                    </a:lnTo>
                    <a:lnTo>
                      <a:pt x="79" y="7"/>
                    </a:lnTo>
                    <a:lnTo>
                      <a:pt x="80" y="7"/>
                    </a:lnTo>
                    <a:lnTo>
                      <a:pt x="81" y="7"/>
                    </a:lnTo>
                    <a:lnTo>
                      <a:pt x="81" y="7"/>
                    </a:lnTo>
                    <a:lnTo>
                      <a:pt x="82" y="7"/>
                    </a:lnTo>
                    <a:lnTo>
                      <a:pt x="83" y="7"/>
                    </a:lnTo>
                    <a:lnTo>
                      <a:pt x="84" y="7"/>
                    </a:lnTo>
                    <a:lnTo>
                      <a:pt x="84" y="7"/>
                    </a:lnTo>
                    <a:lnTo>
                      <a:pt x="85" y="7"/>
                    </a:lnTo>
                    <a:lnTo>
                      <a:pt x="85" y="6"/>
                    </a:lnTo>
                    <a:lnTo>
                      <a:pt x="86" y="6"/>
                    </a:lnTo>
                    <a:lnTo>
                      <a:pt x="87" y="6"/>
                    </a:lnTo>
                    <a:lnTo>
                      <a:pt x="87" y="6"/>
                    </a:lnTo>
                    <a:lnTo>
                      <a:pt x="88" y="6"/>
                    </a:lnTo>
                    <a:lnTo>
                      <a:pt x="88" y="6"/>
                    </a:lnTo>
                    <a:lnTo>
                      <a:pt x="89" y="6"/>
                    </a:lnTo>
                    <a:lnTo>
                      <a:pt x="89" y="6"/>
                    </a:lnTo>
                    <a:lnTo>
                      <a:pt x="90" y="6"/>
                    </a:lnTo>
                    <a:lnTo>
                      <a:pt x="91" y="6"/>
                    </a:lnTo>
                    <a:lnTo>
                      <a:pt x="91" y="5"/>
                    </a:lnTo>
                    <a:lnTo>
                      <a:pt x="91" y="5"/>
                    </a:lnTo>
                    <a:lnTo>
                      <a:pt x="92" y="5"/>
                    </a:lnTo>
                    <a:lnTo>
                      <a:pt x="92" y="5"/>
                    </a:lnTo>
                    <a:lnTo>
                      <a:pt x="93" y="5"/>
                    </a:lnTo>
                    <a:lnTo>
                      <a:pt x="94" y="4"/>
                    </a:lnTo>
                    <a:lnTo>
                      <a:pt x="94" y="4"/>
                    </a:lnTo>
                    <a:lnTo>
                      <a:pt x="95" y="4"/>
                    </a:lnTo>
                    <a:lnTo>
                      <a:pt x="95" y="4"/>
                    </a:lnTo>
                    <a:lnTo>
                      <a:pt x="96" y="4"/>
                    </a:lnTo>
                    <a:lnTo>
                      <a:pt x="96" y="4"/>
                    </a:lnTo>
                    <a:lnTo>
                      <a:pt x="97" y="3"/>
                    </a:lnTo>
                    <a:lnTo>
                      <a:pt x="98" y="3"/>
                    </a:lnTo>
                    <a:lnTo>
                      <a:pt x="98" y="3"/>
                    </a:lnTo>
                    <a:lnTo>
                      <a:pt x="99" y="3"/>
                    </a:lnTo>
                    <a:lnTo>
                      <a:pt x="100" y="3"/>
                    </a:lnTo>
                    <a:lnTo>
                      <a:pt x="101" y="3"/>
                    </a:lnTo>
                    <a:lnTo>
                      <a:pt x="101" y="3"/>
                    </a:lnTo>
                    <a:lnTo>
                      <a:pt x="102" y="3"/>
                    </a:lnTo>
                    <a:lnTo>
                      <a:pt x="103" y="3"/>
                    </a:lnTo>
                    <a:lnTo>
                      <a:pt x="104" y="3"/>
                    </a:lnTo>
                    <a:lnTo>
                      <a:pt x="105" y="3"/>
                    </a:lnTo>
                    <a:lnTo>
                      <a:pt x="106" y="2"/>
                    </a:lnTo>
                    <a:lnTo>
                      <a:pt x="106" y="2"/>
                    </a:lnTo>
                    <a:lnTo>
                      <a:pt x="107" y="2"/>
                    </a:lnTo>
                    <a:lnTo>
                      <a:pt x="108" y="2"/>
                    </a:lnTo>
                    <a:lnTo>
                      <a:pt x="109" y="2"/>
                    </a:lnTo>
                    <a:lnTo>
                      <a:pt x="110" y="3"/>
                    </a:lnTo>
                    <a:lnTo>
                      <a:pt x="111" y="3"/>
                    </a:lnTo>
                    <a:lnTo>
                      <a:pt x="112" y="3"/>
                    </a:lnTo>
                    <a:lnTo>
                      <a:pt x="112" y="3"/>
                    </a:lnTo>
                    <a:lnTo>
                      <a:pt x="112" y="3"/>
                    </a:lnTo>
                    <a:lnTo>
                      <a:pt x="112" y="4"/>
                    </a:lnTo>
                    <a:lnTo>
                      <a:pt x="112" y="4"/>
                    </a:lnTo>
                    <a:lnTo>
                      <a:pt x="112" y="5"/>
                    </a:lnTo>
                    <a:lnTo>
                      <a:pt x="112" y="6"/>
                    </a:lnTo>
                    <a:lnTo>
                      <a:pt x="112" y="6"/>
                    </a:lnTo>
                    <a:lnTo>
                      <a:pt x="112" y="7"/>
                    </a:lnTo>
                    <a:lnTo>
                      <a:pt x="112" y="8"/>
                    </a:lnTo>
                    <a:lnTo>
                      <a:pt x="113" y="9"/>
                    </a:lnTo>
                    <a:lnTo>
                      <a:pt x="113" y="10"/>
                    </a:lnTo>
                    <a:lnTo>
                      <a:pt x="113" y="11"/>
                    </a:lnTo>
                    <a:lnTo>
                      <a:pt x="113" y="13"/>
                    </a:lnTo>
                    <a:lnTo>
                      <a:pt x="113" y="14"/>
                    </a:lnTo>
                    <a:lnTo>
                      <a:pt x="113" y="15"/>
                    </a:lnTo>
                    <a:lnTo>
                      <a:pt x="114" y="16"/>
                    </a:lnTo>
                    <a:lnTo>
                      <a:pt x="114" y="18"/>
                    </a:lnTo>
                    <a:lnTo>
                      <a:pt x="114" y="19"/>
                    </a:lnTo>
                    <a:lnTo>
                      <a:pt x="114" y="20"/>
                    </a:lnTo>
                    <a:lnTo>
                      <a:pt x="115" y="22"/>
                    </a:lnTo>
                    <a:lnTo>
                      <a:pt x="115" y="22"/>
                    </a:lnTo>
                    <a:lnTo>
                      <a:pt x="115" y="23"/>
                    </a:lnTo>
                    <a:lnTo>
                      <a:pt x="115" y="24"/>
                    </a:lnTo>
                    <a:lnTo>
                      <a:pt x="115" y="25"/>
                    </a:lnTo>
                    <a:lnTo>
                      <a:pt x="115" y="25"/>
                    </a:lnTo>
                    <a:lnTo>
                      <a:pt x="116" y="26"/>
                    </a:lnTo>
                    <a:lnTo>
                      <a:pt x="116" y="27"/>
                    </a:lnTo>
                    <a:lnTo>
                      <a:pt x="116" y="28"/>
                    </a:lnTo>
                    <a:lnTo>
                      <a:pt x="116" y="29"/>
                    </a:lnTo>
                    <a:lnTo>
                      <a:pt x="116" y="29"/>
                    </a:lnTo>
                    <a:lnTo>
                      <a:pt x="116" y="30"/>
                    </a:lnTo>
                    <a:lnTo>
                      <a:pt x="117" y="31"/>
                    </a:lnTo>
                    <a:lnTo>
                      <a:pt x="117" y="31"/>
                    </a:lnTo>
                    <a:lnTo>
                      <a:pt x="117" y="32"/>
                    </a:lnTo>
                    <a:lnTo>
                      <a:pt x="117" y="33"/>
                    </a:lnTo>
                    <a:lnTo>
                      <a:pt x="117" y="34"/>
                    </a:lnTo>
                    <a:lnTo>
                      <a:pt x="118" y="35"/>
                    </a:lnTo>
                    <a:lnTo>
                      <a:pt x="118" y="35"/>
                    </a:lnTo>
                    <a:lnTo>
                      <a:pt x="118" y="36"/>
                    </a:lnTo>
                    <a:lnTo>
                      <a:pt x="118" y="37"/>
                    </a:lnTo>
                    <a:lnTo>
                      <a:pt x="119" y="38"/>
                    </a:lnTo>
                    <a:lnTo>
                      <a:pt x="119" y="38"/>
                    </a:lnTo>
                    <a:lnTo>
                      <a:pt x="119" y="38"/>
                    </a:lnTo>
                    <a:lnTo>
                      <a:pt x="119" y="39"/>
                    </a:lnTo>
                    <a:lnTo>
                      <a:pt x="119" y="39"/>
                    </a:lnTo>
                    <a:lnTo>
                      <a:pt x="120" y="39"/>
                    </a:lnTo>
                    <a:lnTo>
                      <a:pt x="119" y="39"/>
                    </a:lnTo>
                    <a:lnTo>
                      <a:pt x="119" y="39"/>
                    </a:lnTo>
                    <a:lnTo>
                      <a:pt x="119" y="39"/>
                    </a:lnTo>
                    <a:lnTo>
                      <a:pt x="118" y="39"/>
                    </a:lnTo>
                    <a:lnTo>
                      <a:pt x="117" y="39"/>
                    </a:lnTo>
                    <a:lnTo>
                      <a:pt x="117" y="39"/>
                    </a:lnTo>
                    <a:lnTo>
                      <a:pt x="116" y="39"/>
                    </a:lnTo>
                    <a:lnTo>
                      <a:pt x="116" y="39"/>
                    </a:lnTo>
                    <a:lnTo>
                      <a:pt x="115" y="39"/>
                    </a:lnTo>
                    <a:lnTo>
                      <a:pt x="115" y="39"/>
                    </a:lnTo>
                    <a:lnTo>
                      <a:pt x="114" y="39"/>
                    </a:lnTo>
                    <a:lnTo>
                      <a:pt x="113" y="39"/>
                    </a:lnTo>
                    <a:lnTo>
                      <a:pt x="113" y="39"/>
                    </a:lnTo>
                    <a:lnTo>
                      <a:pt x="112" y="39"/>
                    </a:lnTo>
                    <a:lnTo>
                      <a:pt x="111" y="39"/>
                    </a:lnTo>
                    <a:lnTo>
                      <a:pt x="110" y="40"/>
                    </a:lnTo>
                    <a:lnTo>
                      <a:pt x="110" y="40"/>
                    </a:lnTo>
                    <a:lnTo>
                      <a:pt x="109" y="40"/>
                    </a:lnTo>
                    <a:lnTo>
                      <a:pt x="108" y="40"/>
                    </a:lnTo>
                    <a:lnTo>
                      <a:pt x="107" y="40"/>
                    </a:lnTo>
                    <a:lnTo>
                      <a:pt x="106" y="40"/>
                    </a:lnTo>
                    <a:lnTo>
                      <a:pt x="106" y="40"/>
                    </a:lnTo>
                    <a:lnTo>
                      <a:pt x="105" y="40"/>
                    </a:lnTo>
                    <a:lnTo>
                      <a:pt x="104" y="40"/>
                    </a:lnTo>
                    <a:lnTo>
                      <a:pt x="103" y="40"/>
                    </a:lnTo>
                    <a:lnTo>
                      <a:pt x="102" y="41"/>
                    </a:lnTo>
                    <a:lnTo>
                      <a:pt x="101" y="41"/>
                    </a:lnTo>
                    <a:lnTo>
                      <a:pt x="100" y="41"/>
                    </a:lnTo>
                    <a:lnTo>
                      <a:pt x="99" y="41"/>
                    </a:lnTo>
                    <a:lnTo>
                      <a:pt x="98" y="41"/>
                    </a:lnTo>
                    <a:lnTo>
                      <a:pt x="97" y="41"/>
                    </a:lnTo>
                    <a:lnTo>
                      <a:pt x="96" y="42"/>
                    </a:lnTo>
                    <a:lnTo>
                      <a:pt x="95" y="42"/>
                    </a:lnTo>
                    <a:lnTo>
                      <a:pt x="94" y="42"/>
                    </a:lnTo>
                    <a:lnTo>
                      <a:pt x="93" y="42"/>
                    </a:lnTo>
                    <a:lnTo>
                      <a:pt x="92" y="42"/>
                    </a:lnTo>
                    <a:lnTo>
                      <a:pt x="91" y="43"/>
                    </a:lnTo>
                    <a:lnTo>
                      <a:pt x="90" y="43"/>
                    </a:lnTo>
                    <a:lnTo>
                      <a:pt x="89" y="43"/>
                    </a:lnTo>
                    <a:lnTo>
                      <a:pt x="88" y="43"/>
                    </a:lnTo>
                    <a:lnTo>
                      <a:pt x="87" y="44"/>
                    </a:lnTo>
                    <a:lnTo>
                      <a:pt x="85" y="44"/>
                    </a:lnTo>
                    <a:lnTo>
                      <a:pt x="84" y="44"/>
                    </a:lnTo>
                    <a:lnTo>
                      <a:pt x="83" y="45"/>
                    </a:lnTo>
                    <a:lnTo>
                      <a:pt x="82" y="45"/>
                    </a:lnTo>
                    <a:lnTo>
                      <a:pt x="81" y="45"/>
                    </a:lnTo>
                    <a:lnTo>
                      <a:pt x="80" y="45"/>
                    </a:lnTo>
                    <a:lnTo>
                      <a:pt x="79" y="46"/>
                    </a:lnTo>
                    <a:lnTo>
                      <a:pt x="78" y="46"/>
                    </a:lnTo>
                    <a:lnTo>
                      <a:pt x="77" y="47"/>
                    </a:lnTo>
                    <a:lnTo>
                      <a:pt x="76" y="47"/>
                    </a:lnTo>
                    <a:lnTo>
                      <a:pt x="75" y="48"/>
                    </a:lnTo>
                    <a:lnTo>
                      <a:pt x="74" y="48"/>
                    </a:lnTo>
                    <a:lnTo>
                      <a:pt x="73" y="49"/>
                    </a:lnTo>
                    <a:lnTo>
                      <a:pt x="72" y="49"/>
                    </a:lnTo>
                    <a:lnTo>
                      <a:pt x="71" y="50"/>
                    </a:lnTo>
                    <a:lnTo>
                      <a:pt x="70" y="50"/>
                    </a:lnTo>
                    <a:lnTo>
                      <a:pt x="69" y="51"/>
                    </a:lnTo>
                    <a:lnTo>
                      <a:pt x="69" y="51"/>
                    </a:lnTo>
                    <a:lnTo>
                      <a:pt x="69" y="51"/>
                    </a:lnTo>
                    <a:lnTo>
                      <a:pt x="68" y="51"/>
                    </a:lnTo>
                    <a:lnTo>
                      <a:pt x="68" y="51"/>
                    </a:lnTo>
                    <a:lnTo>
                      <a:pt x="67" y="51"/>
                    </a:lnTo>
                    <a:lnTo>
                      <a:pt x="67" y="51"/>
                    </a:lnTo>
                    <a:lnTo>
                      <a:pt x="66" y="51"/>
                    </a:lnTo>
                    <a:lnTo>
                      <a:pt x="65" y="52"/>
                    </a:lnTo>
                    <a:lnTo>
                      <a:pt x="65" y="51"/>
                    </a:lnTo>
                    <a:lnTo>
                      <a:pt x="64" y="51"/>
                    </a:lnTo>
                    <a:lnTo>
                      <a:pt x="63" y="51"/>
                    </a:lnTo>
                    <a:lnTo>
                      <a:pt x="63" y="51"/>
                    </a:lnTo>
                    <a:lnTo>
                      <a:pt x="62" y="51"/>
                    </a:lnTo>
                    <a:lnTo>
                      <a:pt x="62" y="51"/>
                    </a:lnTo>
                    <a:lnTo>
                      <a:pt x="61" y="51"/>
                    </a:lnTo>
                    <a:lnTo>
                      <a:pt x="61" y="51"/>
                    </a:lnTo>
                    <a:lnTo>
                      <a:pt x="60" y="51"/>
                    </a:lnTo>
                    <a:lnTo>
                      <a:pt x="59" y="50"/>
                    </a:lnTo>
                    <a:lnTo>
                      <a:pt x="59" y="50"/>
                    </a:lnTo>
                    <a:lnTo>
                      <a:pt x="58" y="50"/>
                    </a:lnTo>
                    <a:lnTo>
                      <a:pt x="57" y="50"/>
                    </a:lnTo>
                    <a:lnTo>
                      <a:pt x="57" y="49"/>
                    </a:lnTo>
                    <a:lnTo>
                      <a:pt x="56" y="49"/>
                    </a:lnTo>
                    <a:lnTo>
                      <a:pt x="55" y="49"/>
                    </a:lnTo>
                    <a:lnTo>
                      <a:pt x="54" y="48"/>
                    </a:lnTo>
                    <a:lnTo>
                      <a:pt x="54" y="47"/>
                    </a:lnTo>
                    <a:lnTo>
                      <a:pt x="53" y="47"/>
                    </a:lnTo>
                    <a:lnTo>
                      <a:pt x="52" y="46"/>
                    </a:lnTo>
                    <a:lnTo>
                      <a:pt x="51" y="46"/>
                    </a:lnTo>
                    <a:lnTo>
                      <a:pt x="50" y="45"/>
                    </a:lnTo>
                    <a:lnTo>
                      <a:pt x="50" y="44"/>
                    </a:lnTo>
                    <a:lnTo>
                      <a:pt x="49" y="44"/>
                    </a:lnTo>
                    <a:lnTo>
                      <a:pt x="48" y="43"/>
                    </a:lnTo>
                    <a:lnTo>
                      <a:pt x="47" y="42"/>
                    </a:lnTo>
                    <a:lnTo>
                      <a:pt x="46" y="42"/>
                    </a:lnTo>
                    <a:lnTo>
                      <a:pt x="45" y="41"/>
                    </a:lnTo>
                    <a:lnTo>
                      <a:pt x="44" y="40"/>
                    </a:lnTo>
                    <a:lnTo>
                      <a:pt x="43" y="39"/>
                    </a:lnTo>
                    <a:lnTo>
                      <a:pt x="43" y="38"/>
                    </a:lnTo>
                    <a:lnTo>
                      <a:pt x="42" y="38"/>
                    </a:lnTo>
                    <a:lnTo>
                      <a:pt x="41" y="37"/>
                    </a:lnTo>
                    <a:lnTo>
                      <a:pt x="40" y="36"/>
                    </a:lnTo>
                    <a:lnTo>
                      <a:pt x="40" y="35"/>
                    </a:lnTo>
                    <a:lnTo>
                      <a:pt x="39" y="35"/>
                    </a:lnTo>
                    <a:lnTo>
                      <a:pt x="38" y="34"/>
                    </a:lnTo>
                    <a:lnTo>
                      <a:pt x="38" y="34"/>
                    </a:lnTo>
                    <a:lnTo>
                      <a:pt x="37" y="33"/>
                    </a:lnTo>
                    <a:lnTo>
                      <a:pt x="36" y="33"/>
                    </a:lnTo>
                    <a:lnTo>
                      <a:pt x="36" y="32"/>
                    </a:lnTo>
                    <a:lnTo>
                      <a:pt x="36" y="32"/>
                    </a:lnTo>
                    <a:lnTo>
                      <a:pt x="35" y="31"/>
                    </a:lnTo>
                    <a:lnTo>
                      <a:pt x="35" y="31"/>
                    </a:lnTo>
                    <a:lnTo>
                      <a:pt x="35" y="31"/>
                    </a:lnTo>
                    <a:lnTo>
                      <a:pt x="34" y="31"/>
                    </a:lnTo>
                    <a:lnTo>
                      <a:pt x="34" y="30"/>
                    </a:lnTo>
                    <a:lnTo>
                      <a:pt x="33" y="30"/>
                    </a:lnTo>
                    <a:lnTo>
                      <a:pt x="33" y="30"/>
                    </a:lnTo>
                    <a:lnTo>
                      <a:pt x="32" y="30"/>
                    </a:lnTo>
                    <a:lnTo>
                      <a:pt x="32" y="30"/>
                    </a:lnTo>
                    <a:lnTo>
                      <a:pt x="31" y="30"/>
                    </a:lnTo>
                    <a:lnTo>
                      <a:pt x="30" y="30"/>
                    </a:lnTo>
                    <a:lnTo>
                      <a:pt x="30" y="30"/>
                    </a:lnTo>
                    <a:lnTo>
                      <a:pt x="29" y="29"/>
                    </a:lnTo>
                    <a:lnTo>
                      <a:pt x="28" y="29"/>
                    </a:lnTo>
                    <a:lnTo>
                      <a:pt x="27" y="29"/>
                    </a:lnTo>
                    <a:lnTo>
                      <a:pt x="26" y="29"/>
                    </a:lnTo>
                    <a:lnTo>
                      <a:pt x="26" y="29"/>
                    </a:lnTo>
                    <a:lnTo>
                      <a:pt x="25" y="30"/>
                    </a:lnTo>
                    <a:lnTo>
                      <a:pt x="25" y="30"/>
                    </a:lnTo>
                    <a:lnTo>
                      <a:pt x="24" y="30"/>
                    </a:lnTo>
                    <a:lnTo>
                      <a:pt x="24" y="30"/>
                    </a:lnTo>
                    <a:lnTo>
                      <a:pt x="23" y="30"/>
                    </a:lnTo>
                    <a:lnTo>
                      <a:pt x="23" y="30"/>
                    </a:lnTo>
                    <a:lnTo>
                      <a:pt x="22" y="30"/>
                    </a:lnTo>
                    <a:lnTo>
                      <a:pt x="22" y="31"/>
                    </a:lnTo>
                    <a:lnTo>
                      <a:pt x="21" y="31"/>
                    </a:lnTo>
                    <a:lnTo>
                      <a:pt x="20" y="32"/>
                    </a:lnTo>
                    <a:lnTo>
                      <a:pt x="20" y="32"/>
                    </a:lnTo>
                    <a:lnTo>
                      <a:pt x="19" y="32"/>
                    </a:lnTo>
                    <a:lnTo>
                      <a:pt x="19" y="33"/>
                    </a:lnTo>
                    <a:lnTo>
                      <a:pt x="18" y="33"/>
                    </a:lnTo>
                    <a:lnTo>
                      <a:pt x="18" y="34"/>
                    </a:lnTo>
                    <a:lnTo>
                      <a:pt x="17" y="34"/>
                    </a:lnTo>
                    <a:lnTo>
                      <a:pt x="17" y="34"/>
                    </a:lnTo>
                    <a:lnTo>
                      <a:pt x="16" y="35"/>
                    </a:lnTo>
                    <a:lnTo>
                      <a:pt x="16" y="35"/>
                    </a:lnTo>
                    <a:lnTo>
                      <a:pt x="15" y="35"/>
                    </a:lnTo>
                    <a:lnTo>
                      <a:pt x="15" y="36"/>
                    </a:lnTo>
                    <a:lnTo>
                      <a:pt x="14" y="36"/>
                    </a:lnTo>
                    <a:lnTo>
                      <a:pt x="14" y="37"/>
                    </a:lnTo>
                    <a:lnTo>
                      <a:pt x="13" y="37"/>
                    </a:lnTo>
                    <a:lnTo>
                      <a:pt x="12" y="37"/>
                    </a:lnTo>
                    <a:lnTo>
                      <a:pt x="12" y="38"/>
                    </a:lnTo>
                    <a:lnTo>
                      <a:pt x="11" y="38"/>
                    </a:lnTo>
                    <a:lnTo>
                      <a:pt x="10" y="38"/>
                    </a:lnTo>
                    <a:lnTo>
                      <a:pt x="10" y="38"/>
                    </a:lnTo>
                    <a:lnTo>
                      <a:pt x="9" y="38"/>
                    </a:lnTo>
                    <a:lnTo>
                      <a:pt x="9" y="39"/>
                    </a:lnTo>
                    <a:lnTo>
                      <a:pt x="8" y="39"/>
                    </a:lnTo>
                    <a:lnTo>
                      <a:pt x="7" y="39"/>
                    </a:lnTo>
                    <a:lnTo>
                      <a:pt x="6" y="39"/>
                    </a:lnTo>
                    <a:lnTo>
                      <a:pt x="6" y="39"/>
                    </a:lnTo>
                    <a:lnTo>
                      <a:pt x="5" y="39"/>
                    </a:lnTo>
                    <a:lnTo>
                      <a:pt x="5" y="39"/>
                    </a:lnTo>
                    <a:lnTo>
                      <a:pt x="4" y="39"/>
                    </a:lnTo>
                    <a:lnTo>
                      <a:pt x="4" y="38"/>
                    </a:lnTo>
                    <a:lnTo>
                      <a:pt x="3" y="38"/>
                    </a:lnTo>
                    <a:lnTo>
                      <a:pt x="3" y="38"/>
                    </a:lnTo>
                    <a:lnTo>
                      <a:pt x="2" y="38"/>
                    </a:lnTo>
                    <a:lnTo>
                      <a:pt x="2" y="38"/>
                    </a:lnTo>
                    <a:lnTo>
                      <a:pt x="1" y="37"/>
                    </a:lnTo>
                    <a:lnTo>
                      <a:pt x="0" y="36"/>
                    </a:lnTo>
                    <a:lnTo>
                      <a:pt x="0" y="36"/>
                    </a:lnTo>
                    <a:lnTo>
                      <a:pt x="0" y="36"/>
                    </a:lnTo>
                    <a:lnTo>
                      <a:pt x="1" y="36"/>
                    </a:lnTo>
                    <a:lnTo>
                      <a:pt x="2" y="35"/>
                    </a:lnTo>
                    <a:lnTo>
                      <a:pt x="2" y="35"/>
                    </a:lnTo>
                    <a:lnTo>
                      <a:pt x="3" y="35"/>
                    </a:lnTo>
                    <a:lnTo>
                      <a:pt x="4" y="34"/>
                    </a:lnTo>
                    <a:lnTo>
                      <a:pt x="5" y="34"/>
                    </a:lnTo>
                    <a:lnTo>
                      <a:pt x="5" y="34"/>
                    </a:lnTo>
                    <a:lnTo>
                      <a:pt x="6" y="33"/>
                    </a:lnTo>
                    <a:lnTo>
                      <a:pt x="7" y="32"/>
                    </a:lnTo>
                    <a:lnTo>
                      <a:pt x="8" y="32"/>
                    </a:lnTo>
                    <a:lnTo>
                      <a:pt x="9" y="31"/>
                    </a:lnTo>
                    <a:lnTo>
                      <a:pt x="9" y="31"/>
                    </a:lnTo>
                    <a:lnTo>
                      <a:pt x="10" y="30"/>
                    </a:lnTo>
                    <a:lnTo>
                      <a:pt x="10" y="30"/>
                    </a:lnTo>
                    <a:lnTo>
                      <a:pt x="9" y="29"/>
                    </a:lnTo>
                    <a:lnTo>
                      <a:pt x="9" y="28"/>
                    </a:lnTo>
                    <a:lnTo>
                      <a:pt x="9" y="27"/>
                    </a:lnTo>
                    <a:lnTo>
                      <a:pt x="8" y="26"/>
                    </a:lnTo>
                    <a:lnTo>
                      <a:pt x="7" y="25"/>
                    </a:lnTo>
                    <a:lnTo>
                      <a:pt x="7" y="24"/>
                    </a:lnTo>
                    <a:lnTo>
                      <a:pt x="6" y="24"/>
                    </a:lnTo>
                    <a:lnTo>
                      <a:pt x="4" y="25"/>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0" name="Freeform 165"/>
              <p:cNvSpPr>
                <a:spLocks/>
              </p:cNvSpPr>
              <p:nvPr/>
            </p:nvSpPr>
            <p:spPr bwMode="auto">
              <a:xfrm>
                <a:off x="3791" y="974"/>
                <a:ext cx="7" cy="12"/>
              </a:xfrm>
              <a:custGeom>
                <a:avLst/>
                <a:gdLst>
                  <a:gd name="T0" fmla="*/ 0 w 7"/>
                  <a:gd name="T1" fmla="*/ 5 h 12"/>
                  <a:gd name="T2" fmla="*/ 0 w 7"/>
                  <a:gd name="T3" fmla="*/ 5 h 12"/>
                  <a:gd name="T4" fmla="*/ 1 w 7"/>
                  <a:gd name="T5" fmla="*/ 4 h 12"/>
                  <a:gd name="T6" fmla="*/ 1 w 7"/>
                  <a:gd name="T7" fmla="*/ 3 h 12"/>
                  <a:gd name="T8" fmla="*/ 2 w 7"/>
                  <a:gd name="T9" fmla="*/ 3 h 12"/>
                  <a:gd name="T10" fmla="*/ 3 w 7"/>
                  <a:gd name="T11" fmla="*/ 2 h 12"/>
                  <a:gd name="T12" fmla="*/ 3 w 7"/>
                  <a:gd name="T13" fmla="*/ 2 h 12"/>
                  <a:gd name="T14" fmla="*/ 4 w 7"/>
                  <a:gd name="T15" fmla="*/ 1 h 12"/>
                  <a:gd name="T16" fmla="*/ 4 w 7"/>
                  <a:gd name="T17" fmla="*/ 1 h 12"/>
                  <a:gd name="T18" fmla="*/ 5 w 7"/>
                  <a:gd name="T19" fmla="*/ 0 h 12"/>
                  <a:gd name="T20" fmla="*/ 5 w 7"/>
                  <a:gd name="T21" fmla="*/ 0 h 12"/>
                  <a:gd name="T22" fmla="*/ 6 w 7"/>
                  <a:gd name="T23" fmla="*/ 0 h 12"/>
                  <a:gd name="T24" fmla="*/ 6 w 7"/>
                  <a:gd name="T25" fmla="*/ 0 h 12"/>
                  <a:gd name="T26" fmla="*/ 6 w 7"/>
                  <a:gd name="T27" fmla="*/ 0 h 12"/>
                  <a:gd name="T28" fmla="*/ 7 w 7"/>
                  <a:gd name="T29" fmla="*/ 1 h 12"/>
                  <a:gd name="T30" fmla="*/ 7 w 7"/>
                  <a:gd name="T31" fmla="*/ 1 h 12"/>
                  <a:gd name="T32" fmla="*/ 7 w 7"/>
                  <a:gd name="T33" fmla="*/ 2 h 12"/>
                  <a:gd name="T34" fmla="*/ 6 w 7"/>
                  <a:gd name="T35" fmla="*/ 3 h 12"/>
                  <a:gd name="T36" fmla="*/ 6 w 7"/>
                  <a:gd name="T37" fmla="*/ 4 h 12"/>
                  <a:gd name="T38" fmla="*/ 6 w 7"/>
                  <a:gd name="T39" fmla="*/ 5 h 12"/>
                  <a:gd name="T40" fmla="*/ 5 w 7"/>
                  <a:gd name="T41" fmla="*/ 6 h 12"/>
                  <a:gd name="T42" fmla="*/ 5 w 7"/>
                  <a:gd name="T43" fmla="*/ 7 h 12"/>
                  <a:gd name="T44" fmla="*/ 4 w 7"/>
                  <a:gd name="T45" fmla="*/ 8 h 12"/>
                  <a:gd name="T46" fmla="*/ 4 w 7"/>
                  <a:gd name="T47" fmla="*/ 8 h 12"/>
                  <a:gd name="T48" fmla="*/ 3 w 7"/>
                  <a:gd name="T49" fmla="*/ 9 h 12"/>
                  <a:gd name="T50" fmla="*/ 3 w 7"/>
                  <a:gd name="T51" fmla="*/ 10 h 12"/>
                  <a:gd name="T52" fmla="*/ 2 w 7"/>
                  <a:gd name="T53" fmla="*/ 11 h 12"/>
                  <a:gd name="T54" fmla="*/ 2 w 7"/>
                  <a:gd name="T55" fmla="*/ 11 h 12"/>
                  <a:gd name="T56" fmla="*/ 1 w 7"/>
                  <a:gd name="T57" fmla="*/ 12 h 12"/>
                  <a:gd name="T58" fmla="*/ 1 w 7"/>
                  <a:gd name="T59" fmla="*/ 11 h 12"/>
                  <a:gd name="T60" fmla="*/ 0 w 7"/>
                  <a:gd name="T61" fmla="*/ 11 h 12"/>
                  <a:gd name="T62" fmla="*/ 0 w 7"/>
                  <a:gd name="T63" fmla="*/ 10 h 12"/>
                  <a:gd name="T64" fmla="*/ 0 w 7"/>
                  <a:gd name="T65" fmla="*/ 9 h 12"/>
                  <a:gd name="T66" fmla="*/ 0 w 7"/>
                  <a:gd name="T67" fmla="*/ 8 h 12"/>
                  <a:gd name="T68" fmla="*/ 0 w 7"/>
                  <a:gd name="T69" fmla="*/ 8 h 12"/>
                  <a:gd name="T70" fmla="*/ 0 w 7"/>
                  <a:gd name="T71" fmla="*/ 6 h 12"/>
                  <a:gd name="T72" fmla="*/ 0 w 7"/>
                  <a:gd name="T7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2">
                    <a:moveTo>
                      <a:pt x="0" y="5"/>
                    </a:moveTo>
                    <a:lnTo>
                      <a:pt x="0" y="5"/>
                    </a:lnTo>
                    <a:lnTo>
                      <a:pt x="1" y="4"/>
                    </a:lnTo>
                    <a:lnTo>
                      <a:pt x="1" y="3"/>
                    </a:lnTo>
                    <a:lnTo>
                      <a:pt x="2" y="3"/>
                    </a:lnTo>
                    <a:lnTo>
                      <a:pt x="3" y="2"/>
                    </a:lnTo>
                    <a:lnTo>
                      <a:pt x="3" y="2"/>
                    </a:lnTo>
                    <a:lnTo>
                      <a:pt x="4" y="1"/>
                    </a:lnTo>
                    <a:lnTo>
                      <a:pt x="4" y="1"/>
                    </a:lnTo>
                    <a:lnTo>
                      <a:pt x="5" y="0"/>
                    </a:lnTo>
                    <a:lnTo>
                      <a:pt x="5" y="0"/>
                    </a:lnTo>
                    <a:lnTo>
                      <a:pt x="6" y="0"/>
                    </a:lnTo>
                    <a:lnTo>
                      <a:pt x="6" y="0"/>
                    </a:lnTo>
                    <a:lnTo>
                      <a:pt x="6" y="0"/>
                    </a:lnTo>
                    <a:lnTo>
                      <a:pt x="7" y="1"/>
                    </a:lnTo>
                    <a:lnTo>
                      <a:pt x="7" y="1"/>
                    </a:lnTo>
                    <a:lnTo>
                      <a:pt x="7" y="2"/>
                    </a:lnTo>
                    <a:lnTo>
                      <a:pt x="6" y="3"/>
                    </a:lnTo>
                    <a:lnTo>
                      <a:pt x="6" y="4"/>
                    </a:lnTo>
                    <a:lnTo>
                      <a:pt x="6" y="5"/>
                    </a:lnTo>
                    <a:lnTo>
                      <a:pt x="5" y="6"/>
                    </a:lnTo>
                    <a:lnTo>
                      <a:pt x="5" y="7"/>
                    </a:lnTo>
                    <a:lnTo>
                      <a:pt x="4" y="8"/>
                    </a:lnTo>
                    <a:lnTo>
                      <a:pt x="4" y="8"/>
                    </a:lnTo>
                    <a:lnTo>
                      <a:pt x="3" y="9"/>
                    </a:lnTo>
                    <a:lnTo>
                      <a:pt x="3" y="10"/>
                    </a:lnTo>
                    <a:lnTo>
                      <a:pt x="2" y="11"/>
                    </a:lnTo>
                    <a:lnTo>
                      <a:pt x="2" y="11"/>
                    </a:lnTo>
                    <a:lnTo>
                      <a:pt x="1" y="12"/>
                    </a:lnTo>
                    <a:lnTo>
                      <a:pt x="1" y="11"/>
                    </a:lnTo>
                    <a:lnTo>
                      <a:pt x="0" y="11"/>
                    </a:lnTo>
                    <a:lnTo>
                      <a:pt x="0" y="10"/>
                    </a:lnTo>
                    <a:lnTo>
                      <a:pt x="0" y="9"/>
                    </a:lnTo>
                    <a:lnTo>
                      <a:pt x="0" y="8"/>
                    </a:lnTo>
                    <a:lnTo>
                      <a:pt x="0" y="8"/>
                    </a:lnTo>
                    <a:lnTo>
                      <a:pt x="0" y="6"/>
                    </a:lnTo>
                    <a:lnTo>
                      <a:pt x="0" y="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1" name="Freeform 166"/>
              <p:cNvSpPr>
                <a:spLocks/>
              </p:cNvSpPr>
              <p:nvPr/>
            </p:nvSpPr>
            <p:spPr bwMode="auto">
              <a:xfrm>
                <a:off x="3691" y="938"/>
                <a:ext cx="11" cy="11"/>
              </a:xfrm>
              <a:custGeom>
                <a:avLst/>
                <a:gdLst>
                  <a:gd name="T0" fmla="*/ 11 w 11"/>
                  <a:gd name="T1" fmla="*/ 6 h 11"/>
                  <a:gd name="T2" fmla="*/ 11 w 11"/>
                  <a:gd name="T3" fmla="*/ 6 h 11"/>
                  <a:gd name="T4" fmla="*/ 11 w 11"/>
                  <a:gd name="T5" fmla="*/ 6 h 11"/>
                  <a:gd name="T6" fmla="*/ 10 w 11"/>
                  <a:gd name="T7" fmla="*/ 7 h 11"/>
                  <a:gd name="T8" fmla="*/ 10 w 11"/>
                  <a:gd name="T9" fmla="*/ 7 h 11"/>
                  <a:gd name="T10" fmla="*/ 9 w 11"/>
                  <a:gd name="T11" fmla="*/ 8 h 11"/>
                  <a:gd name="T12" fmla="*/ 8 w 11"/>
                  <a:gd name="T13" fmla="*/ 8 h 11"/>
                  <a:gd name="T14" fmla="*/ 8 w 11"/>
                  <a:gd name="T15" fmla="*/ 9 h 11"/>
                  <a:gd name="T16" fmla="*/ 7 w 11"/>
                  <a:gd name="T17" fmla="*/ 9 h 11"/>
                  <a:gd name="T18" fmla="*/ 6 w 11"/>
                  <a:gd name="T19" fmla="*/ 10 h 11"/>
                  <a:gd name="T20" fmla="*/ 6 w 11"/>
                  <a:gd name="T21" fmla="*/ 10 h 11"/>
                  <a:gd name="T22" fmla="*/ 5 w 11"/>
                  <a:gd name="T23" fmla="*/ 10 h 11"/>
                  <a:gd name="T24" fmla="*/ 5 w 11"/>
                  <a:gd name="T25" fmla="*/ 10 h 11"/>
                  <a:gd name="T26" fmla="*/ 4 w 11"/>
                  <a:gd name="T27" fmla="*/ 10 h 11"/>
                  <a:gd name="T28" fmla="*/ 4 w 11"/>
                  <a:gd name="T29" fmla="*/ 11 h 11"/>
                  <a:gd name="T30" fmla="*/ 3 w 11"/>
                  <a:gd name="T31" fmla="*/ 11 h 11"/>
                  <a:gd name="T32" fmla="*/ 3 w 11"/>
                  <a:gd name="T33" fmla="*/ 11 h 11"/>
                  <a:gd name="T34" fmla="*/ 3 w 11"/>
                  <a:gd name="T35" fmla="*/ 11 h 11"/>
                  <a:gd name="T36" fmla="*/ 2 w 11"/>
                  <a:gd name="T37" fmla="*/ 11 h 11"/>
                  <a:gd name="T38" fmla="*/ 2 w 11"/>
                  <a:gd name="T39" fmla="*/ 11 h 11"/>
                  <a:gd name="T40" fmla="*/ 1 w 11"/>
                  <a:gd name="T41" fmla="*/ 11 h 11"/>
                  <a:gd name="T42" fmla="*/ 0 w 11"/>
                  <a:gd name="T43" fmla="*/ 10 h 11"/>
                  <a:gd name="T44" fmla="*/ 0 w 11"/>
                  <a:gd name="T45" fmla="*/ 10 h 11"/>
                  <a:gd name="T46" fmla="*/ 0 w 11"/>
                  <a:gd name="T47" fmla="*/ 9 h 11"/>
                  <a:gd name="T48" fmla="*/ 0 w 11"/>
                  <a:gd name="T49" fmla="*/ 9 h 11"/>
                  <a:gd name="T50" fmla="*/ 0 w 11"/>
                  <a:gd name="T51" fmla="*/ 8 h 11"/>
                  <a:gd name="T52" fmla="*/ 0 w 11"/>
                  <a:gd name="T53" fmla="*/ 7 h 11"/>
                  <a:gd name="T54" fmla="*/ 1 w 11"/>
                  <a:gd name="T55" fmla="*/ 6 h 11"/>
                  <a:gd name="T56" fmla="*/ 1 w 11"/>
                  <a:gd name="T57" fmla="*/ 6 h 11"/>
                  <a:gd name="T58" fmla="*/ 2 w 11"/>
                  <a:gd name="T59" fmla="*/ 5 h 11"/>
                  <a:gd name="T60" fmla="*/ 3 w 11"/>
                  <a:gd name="T61" fmla="*/ 5 h 11"/>
                  <a:gd name="T62" fmla="*/ 3 w 11"/>
                  <a:gd name="T63" fmla="*/ 4 h 11"/>
                  <a:gd name="T64" fmla="*/ 4 w 11"/>
                  <a:gd name="T65" fmla="*/ 3 h 11"/>
                  <a:gd name="T66" fmla="*/ 5 w 11"/>
                  <a:gd name="T67" fmla="*/ 3 h 11"/>
                  <a:gd name="T68" fmla="*/ 5 w 11"/>
                  <a:gd name="T69" fmla="*/ 2 h 11"/>
                  <a:gd name="T70" fmla="*/ 6 w 11"/>
                  <a:gd name="T71" fmla="*/ 2 h 11"/>
                  <a:gd name="T72" fmla="*/ 6 w 11"/>
                  <a:gd name="T73" fmla="*/ 2 h 11"/>
                  <a:gd name="T74" fmla="*/ 7 w 11"/>
                  <a:gd name="T75" fmla="*/ 1 h 11"/>
                  <a:gd name="T76" fmla="*/ 7 w 11"/>
                  <a:gd name="T77" fmla="*/ 1 h 11"/>
                  <a:gd name="T78" fmla="*/ 7 w 11"/>
                  <a:gd name="T79" fmla="*/ 0 h 11"/>
                  <a:gd name="T80" fmla="*/ 8 w 11"/>
                  <a:gd name="T81" fmla="*/ 0 h 11"/>
                  <a:gd name="T82" fmla="*/ 8 w 11"/>
                  <a:gd name="T83" fmla="*/ 0 h 11"/>
                  <a:gd name="T84" fmla="*/ 8 w 11"/>
                  <a:gd name="T85" fmla="*/ 0 h 11"/>
                  <a:gd name="T86" fmla="*/ 8 w 11"/>
                  <a:gd name="T87" fmla="*/ 0 h 11"/>
                  <a:gd name="T88" fmla="*/ 9 w 11"/>
                  <a:gd name="T89" fmla="*/ 0 h 11"/>
                  <a:gd name="T90" fmla="*/ 9 w 11"/>
                  <a:gd name="T91" fmla="*/ 1 h 11"/>
                  <a:gd name="T92" fmla="*/ 10 w 11"/>
                  <a:gd name="T93" fmla="*/ 2 h 11"/>
                  <a:gd name="T94" fmla="*/ 10 w 11"/>
                  <a:gd name="T95" fmla="*/ 2 h 11"/>
                  <a:gd name="T96" fmla="*/ 11 w 11"/>
                  <a:gd name="T97" fmla="*/ 2 h 11"/>
                  <a:gd name="T98" fmla="*/ 11 w 11"/>
                  <a:gd name="T99" fmla="*/ 3 h 11"/>
                  <a:gd name="T100" fmla="*/ 11 w 11"/>
                  <a:gd name="T101" fmla="*/ 4 h 11"/>
                  <a:gd name="T102" fmla="*/ 11 w 11"/>
                  <a:gd name="T10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11">
                    <a:moveTo>
                      <a:pt x="11" y="6"/>
                    </a:moveTo>
                    <a:lnTo>
                      <a:pt x="11" y="6"/>
                    </a:lnTo>
                    <a:lnTo>
                      <a:pt x="11" y="6"/>
                    </a:lnTo>
                    <a:lnTo>
                      <a:pt x="10" y="7"/>
                    </a:lnTo>
                    <a:lnTo>
                      <a:pt x="10" y="7"/>
                    </a:lnTo>
                    <a:lnTo>
                      <a:pt x="9" y="8"/>
                    </a:lnTo>
                    <a:lnTo>
                      <a:pt x="8" y="8"/>
                    </a:lnTo>
                    <a:lnTo>
                      <a:pt x="8" y="9"/>
                    </a:lnTo>
                    <a:lnTo>
                      <a:pt x="7" y="9"/>
                    </a:lnTo>
                    <a:lnTo>
                      <a:pt x="6" y="10"/>
                    </a:lnTo>
                    <a:lnTo>
                      <a:pt x="6" y="10"/>
                    </a:lnTo>
                    <a:lnTo>
                      <a:pt x="5" y="10"/>
                    </a:lnTo>
                    <a:lnTo>
                      <a:pt x="5" y="10"/>
                    </a:lnTo>
                    <a:lnTo>
                      <a:pt x="4" y="10"/>
                    </a:lnTo>
                    <a:lnTo>
                      <a:pt x="4" y="11"/>
                    </a:lnTo>
                    <a:lnTo>
                      <a:pt x="3" y="11"/>
                    </a:lnTo>
                    <a:lnTo>
                      <a:pt x="3" y="11"/>
                    </a:lnTo>
                    <a:lnTo>
                      <a:pt x="3" y="11"/>
                    </a:lnTo>
                    <a:lnTo>
                      <a:pt x="2" y="11"/>
                    </a:lnTo>
                    <a:lnTo>
                      <a:pt x="2" y="11"/>
                    </a:lnTo>
                    <a:lnTo>
                      <a:pt x="1" y="11"/>
                    </a:lnTo>
                    <a:lnTo>
                      <a:pt x="0" y="10"/>
                    </a:lnTo>
                    <a:lnTo>
                      <a:pt x="0" y="10"/>
                    </a:lnTo>
                    <a:lnTo>
                      <a:pt x="0" y="9"/>
                    </a:lnTo>
                    <a:lnTo>
                      <a:pt x="0" y="9"/>
                    </a:lnTo>
                    <a:lnTo>
                      <a:pt x="0" y="8"/>
                    </a:lnTo>
                    <a:lnTo>
                      <a:pt x="0" y="7"/>
                    </a:lnTo>
                    <a:lnTo>
                      <a:pt x="1" y="6"/>
                    </a:lnTo>
                    <a:lnTo>
                      <a:pt x="1" y="6"/>
                    </a:lnTo>
                    <a:lnTo>
                      <a:pt x="2" y="5"/>
                    </a:lnTo>
                    <a:lnTo>
                      <a:pt x="3" y="5"/>
                    </a:lnTo>
                    <a:lnTo>
                      <a:pt x="3" y="4"/>
                    </a:lnTo>
                    <a:lnTo>
                      <a:pt x="4" y="3"/>
                    </a:lnTo>
                    <a:lnTo>
                      <a:pt x="5" y="3"/>
                    </a:lnTo>
                    <a:lnTo>
                      <a:pt x="5" y="2"/>
                    </a:lnTo>
                    <a:lnTo>
                      <a:pt x="6" y="2"/>
                    </a:lnTo>
                    <a:lnTo>
                      <a:pt x="6" y="2"/>
                    </a:lnTo>
                    <a:lnTo>
                      <a:pt x="7" y="1"/>
                    </a:lnTo>
                    <a:lnTo>
                      <a:pt x="7" y="1"/>
                    </a:lnTo>
                    <a:lnTo>
                      <a:pt x="7" y="0"/>
                    </a:lnTo>
                    <a:lnTo>
                      <a:pt x="8" y="0"/>
                    </a:lnTo>
                    <a:lnTo>
                      <a:pt x="8" y="0"/>
                    </a:lnTo>
                    <a:lnTo>
                      <a:pt x="8" y="0"/>
                    </a:lnTo>
                    <a:lnTo>
                      <a:pt x="8" y="0"/>
                    </a:lnTo>
                    <a:lnTo>
                      <a:pt x="9" y="0"/>
                    </a:lnTo>
                    <a:lnTo>
                      <a:pt x="9" y="1"/>
                    </a:lnTo>
                    <a:lnTo>
                      <a:pt x="10" y="2"/>
                    </a:lnTo>
                    <a:lnTo>
                      <a:pt x="10" y="2"/>
                    </a:lnTo>
                    <a:lnTo>
                      <a:pt x="11" y="2"/>
                    </a:lnTo>
                    <a:lnTo>
                      <a:pt x="11" y="3"/>
                    </a:lnTo>
                    <a:lnTo>
                      <a:pt x="11" y="4"/>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2" name="Freeform 167"/>
              <p:cNvSpPr>
                <a:spLocks/>
              </p:cNvSpPr>
              <p:nvPr/>
            </p:nvSpPr>
            <p:spPr bwMode="auto">
              <a:xfrm>
                <a:off x="3741" y="954"/>
                <a:ext cx="77" cy="29"/>
              </a:xfrm>
              <a:custGeom>
                <a:avLst/>
                <a:gdLst>
                  <a:gd name="T0" fmla="*/ 10 w 77"/>
                  <a:gd name="T1" fmla="*/ 12 h 29"/>
                  <a:gd name="T2" fmla="*/ 12 w 77"/>
                  <a:gd name="T3" fmla="*/ 12 h 29"/>
                  <a:gd name="T4" fmla="*/ 14 w 77"/>
                  <a:gd name="T5" fmla="*/ 13 h 29"/>
                  <a:gd name="T6" fmla="*/ 17 w 77"/>
                  <a:gd name="T7" fmla="*/ 12 h 29"/>
                  <a:gd name="T8" fmla="*/ 19 w 77"/>
                  <a:gd name="T9" fmla="*/ 12 h 29"/>
                  <a:gd name="T10" fmla="*/ 21 w 77"/>
                  <a:gd name="T11" fmla="*/ 12 h 29"/>
                  <a:gd name="T12" fmla="*/ 23 w 77"/>
                  <a:gd name="T13" fmla="*/ 11 h 29"/>
                  <a:gd name="T14" fmla="*/ 25 w 77"/>
                  <a:gd name="T15" fmla="*/ 11 h 29"/>
                  <a:gd name="T16" fmla="*/ 28 w 77"/>
                  <a:gd name="T17" fmla="*/ 9 h 29"/>
                  <a:gd name="T18" fmla="*/ 31 w 77"/>
                  <a:gd name="T19" fmla="*/ 8 h 29"/>
                  <a:gd name="T20" fmla="*/ 33 w 77"/>
                  <a:gd name="T21" fmla="*/ 7 h 29"/>
                  <a:gd name="T22" fmla="*/ 35 w 77"/>
                  <a:gd name="T23" fmla="*/ 6 h 29"/>
                  <a:gd name="T24" fmla="*/ 38 w 77"/>
                  <a:gd name="T25" fmla="*/ 6 h 29"/>
                  <a:gd name="T26" fmla="*/ 39 w 77"/>
                  <a:gd name="T27" fmla="*/ 5 h 29"/>
                  <a:gd name="T28" fmla="*/ 42 w 77"/>
                  <a:gd name="T29" fmla="*/ 4 h 29"/>
                  <a:gd name="T30" fmla="*/ 45 w 77"/>
                  <a:gd name="T31" fmla="*/ 3 h 29"/>
                  <a:gd name="T32" fmla="*/ 48 w 77"/>
                  <a:gd name="T33" fmla="*/ 3 h 29"/>
                  <a:gd name="T34" fmla="*/ 50 w 77"/>
                  <a:gd name="T35" fmla="*/ 2 h 29"/>
                  <a:gd name="T36" fmla="*/ 52 w 77"/>
                  <a:gd name="T37" fmla="*/ 2 h 29"/>
                  <a:gd name="T38" fmla="*/ 54 w 77"/>
                  <a:gd name="T39" fmla="*/ 2 h 29"/>
                  <a:gd name="T40" fmla="*/ 57 w 77"/>
                  <a:gd name="T41" fmla="*/ 1 h 29"/>
                  <a:gd name="T42" fmla="*/ 60 w 77"/>
                  <a:gd name="T43" fmla="*/ 1 h 29"/>
                  <a:gd name="T44" fmla="*/ 63 w 77"/>
                  <a:gd name="T45" fmla="*/ 1 h 29"/>
                  <a:gd name="T46" fmla="*/ 66 w 77"/>
                  <a:gd name="T47" fmla="*/ 1 h 29"/>
                  <a:gd name="T48" fmla="*/ 69 w 77"/>
                  <a:gd name="T49" fmla="*/ 0 h 29"/>
                  <a:gd name="T50" fmla="*/ 72 w 77"/>
                  <a:gd name="T51" fmla="*/ 0 h 29"/>
                  <a:gd name="T52" fmla="*/ 75 w 77"/>
                  <a:gd name="T53" fmla="*/ 0 h 29"/>
                  <a:gd name="T54" fmla="*/ 77 w 77"/>
                  <a:gd name="T55" fmla="*/ 8 h 29"/>
                  <a:gd name="T56" fmla="*/ 75 w 77"/>
                  <a:gd name="T57" fmla="*/ 7 h 29"/>
                  <a:gd name="T58" fmla="*/ 73 w 77"/>
                  <a:gd name="T59" fmla="*/ 7 h 29"/>
                  <a:gd name="T60" fmla="*/ 70 w 77"/>
                  <a:gd name="T61" fmla="*/ 7 h 29"/>
                  <a:gd name="T62" fmla="*/ 67 w 77"/>
                  <a:gd name="T63" fmla="*/ 7 h 29"/>
                  <a:gd name="T64" fmla="*/ 65 w 77"/>
                  <a:gd name="T65" fmla="*/ 8 h 29"/>
                  <a:gd name="T66" fmla="*/ 63 w 77"/>
                  <a:gd name="T67" fmla="*/ 9 h 29"/>
                  <a:gd name="T68" fmla="*/ 61 w 77"/>
                  <a:gd name="T69" fmla="*/ 10 h 29"/>
                  <a:gd name="T70" fmla="*/ 58 w 77"/>
                  <a:gd name="T71" fmla="*/ 11 h 29"/>
                  <a:gd name="T72" fmla="*/ 55 w 77"/>
                  <a:gd name="T73" fmla="*/ 13 h 29"/>
                  <a:gd name="T74" fmla="*/ 52 w 77"/>
                  <a:gd name="T75" fmla="*/ 15 h 29"/>
                  <a:gd name="T76" fmla="*/ 49 w 77"/>
                  <a:gd name="T77" fmla="*/ 17 h 29"/>
                  <a:gd name="T78" fmla="*/ 47 w 77"/>
                  <a:gd name="T79" fmla="*/ 18 h 29"/>
                  <a:gd name="T80" fmla="*/ 45 w 77"/>
                  <a:gd name="T81" fmla="*/ 20 h 29"/>
                  <a:gd name="T82" fmla="*/ 43 w 77"/>
                  <a:gd name="T83" fmla="*/ 22 h 29"/>
                  <a:gd name="T84" fmla="*/ 40 w 77"/>
                  <a:gd name="T85" fmla="*/ 23 h 29"/>
                  <a:gd name="T86" fmla="*/ 38 w 77"/>
                  <a:gd name="T87" fmla="*/ 25 h 29"/>
                  <a:gd name="T88" fmla="*/ 36 w 77"/>
                  <a:gd name="T89" fmla="*/ 27 h 29"/>
                  <a:gd name="T90" fmla="*/ 32 w 77"/>
                  <a:gd name="T91" fmla="*/ 28 h 29"/>
                  <a:gd name="T92" fmla="*/ 30 w 77"/>
                  <a:gd name="T93" fmla="*/ 29 h 29"/>
                  <a:gd name="T94" fmla="*/ 28 w 77"/>
                  <a:gd name="T95" fmla="*/ 29 h 29"/>
                  <a:gd name="T96" fmla="*/ 26 w 77"/>
                  <a:gd name="T97" fmla="*/ 29 h 29"/>
                  <a:gd name="T98" fmla="*/ 24 w 77"/>
                  <a:gd name="T99" fmla="*/ 28 h 29"/>
                  <a:gd name="T100" fmla="*/ 20 w 77"/>
                  <a:gd name="T101" fmla="*/ 27 h 29"/>
                  <a:gd name="T102" fmla="*/ 18 w 77"/>
                  <a:gd name="T103" fmla="*/ 26 h 29"/>
                  <a:gd name="T104" fmla="*/ 16 w 77"/>
                  <a:gd name="T105" fmla="*/ 24 h 29"/>
                  <a:gd name="T106" fmla="*/ 13 w 77"/>
                  <a:gd name="T107" fmla="*/ 21 h 29"/>
                  <a:gd name="T108" fmla="*/ 11 w 77"/>
                  <a:gd name="T109" fmla="*/ 18 h 29"/>
                  <a:gd name="T110" fmla="*/ 8 w 77"/>
                  <a:gd name="T111" fmla="*/ 15 h 29"/>
                  <a:gd name="T112" fmla="*/ 6 w 77"/>
                  <a:gd name="T113" fmla="*/ 12 h 29"/>
                  <a:gd name="T114" fmla="*/ 3 w 77"/>
                  <a:gd name="T115" fmla="*/ 10 h 29"/>
                  <a:gd name="T116" fmla="*/ 1 w 77"/>
                  <a:gd name="T11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29">
                    <a:moveTo>
                      <a:pt x="8" y="11"/>
                    </a:moveTo>
                    <a:lnTo>
                      <a:pt x="9" y="11"/>
                    </a:lnTo>
                    <a:lnTo>
                      <a:pt x="9" y="12"/>
                    </a:lnTo>
                    <a:lnTo>
                      <a:pt x="10" y="12"/>
                    </a:lnTo>
                    <a:lnTo>
                      <a:pt x="11" y="12"/>
                    </a:lnTo>
                    <a:lnTo>
                      <a:pt x="11" y="12"/>
                    </a:lnTo>
                    <a:lnTo>
                      <a:pt x="11" y="12"/>
                    </a:lnTo>
                    <a:lnTo>
                      <a:pt x="12" y="12"/>
                    </a:lnTo>
                    <a:lnTo>
                      <a:pt x="13" y="13"/>
                    </a:lnTo>
                    <a:lnTo>
                      <a:pt x="13" y="13"/>
                    </a:lnTo>
                    <a:lnTo>
                      <a:pt x="14" y="13"/>
                    </a:lnTo>
                    <a:lnTo>
                      <a:pt x="14" y="13"/>
                    </a:lnTo>
                    <a:lnTo>
                      <a:pt x="15" y="13"/>
                    </a:lnTo>
                    <a:lnTo>
                      <a:pt x="16" y="12"/>
                    </a:lnTo>
                    <a:lnTo>
                      <a:pt x="17" y="12"/>
                    </a:lnTo>
                    <a:lnTo>
                      <a:pt x="17" y="12"/>
                    </a:lnTo>
                    <a:lnTo>
                      <a:pt x="17" y="12"/>
                    </a:lnTo>
                    <a:lnTo>
                      <a:pt x="18" y="12"/>
                    </a:lnTo>
                    <a:lnTo>
                      <a:pt x="18" y="12"/>
                    </a:lnTo>
                    <a:lnTo>
                      <a:pt x="19" y="12"/>
                    </a:lnTo>
                    <a:lnTo>
                      <a:pt x="19" y="12"/>
                    </a:lnTo>
                    <a:lnTo>
                      <a:pt x="20" y="12"/>
                    </a:lnTo>
                    <a:lnTo>
                      <a:pt x="20" y="12"/>
                    </a:lnTo>
                    <a:lnTo>
                      <a:pt x="21" y="12"/>
                    </a:lnTo>
                    <a:lnTo>
                      <a:pt x="21" y="12"/>
                    </a:lnTo>
                    <a:lnTo>
                      <a:pt x="22" y="11"/>
                    </a:lnTo>
                    <a:lnTo>
                      <a:pt x="23" y="11"/>
                    </a:lnTo>
                    <a:lnTo>
                      <a:pt x="23" y="11"/>
                    </a:lnTo>
                    <a:lnTo>
                      <a:pt x="23" y="11"/>
                    </a:lnTo>
                    <a:lnTo>
                      <a:pt x="24" y="11"/>
                    </a:lnTo>
                    <a:lnTo>
                      <a:pt x="25" y="11"/>
                    </a:lnTo>
                    <a:lnTo>
                      <a:pt x="25" y="11"/>
                    </a:lnTo>
                    <a:lnTo>
                      <a:pt x="26" y="10"/>
                    </a:lnTo>
                    <a:lnTo>
                      <a:pt x="27" y="10"/>
                    </a:lnTo>
                    <a:lnTo>
                      <a:pt x="27" y="10"/>
                    </a:lnTo>
                    <a:lnTo>
                      <a:pt x="28" y="9"/>
                    </a:lnTo>
                    <a:lnTo>
                      <a:pt x="29" y="9"/>
                    </a:lnTo>
                    <a:lnTo>
                      <a:pt x="29" y="9"/>
                    </a:lnTo>
                    <a:lnTo>
                      <a:pt x="30" y="8"/>
                    </a:lnTo>
                    <a:lnTo>
                      <a:pt x="31" y="8"/>
                    </a:lnTo>
                    <a:lnTo>
                      <a:pt x="31" y="8"/>
                    </a:lnTo>
                    <a:lnTo>
                      <a:pt x="32" y="8"/>
                    </a:lnTo>
                    <a:lnTo>
                      <a:pt x="33" y="7"/>
                    </a:lnTo>
                    <a:lnTo>
                      <a:pt x="33" y="7"/>
                    </a:lnTo>
                    <a:lnTo>
                      <a:pt x="34" y="7"/>
                    </a:lnTo>
                    <a:lnTo>
                      <a:pt x="34" y="7"/>
                    </a:lnTo>
                    <a:lnTo>
                      <a:pt x="35" y="6"/>
                    </a:lnTo>
                    <a:lnTo>
                      <a:pt x="35" y="6"/>
                    </a:lnTo>
                    <a:lnTo>
                      <a:pt x="36" y="6"/>
                    </a:lnTo>
                    <a:lnTo>
                      <a:pt x="36" y="6"/>
                    </a:lnTo>
                    <a:lnTo>
                      <a:pt x="37" y="6"/>
                    </a:lnTo>
                    <a:lnTo>
                      <a:pt x="38" y="6"/>
                    </a:lnTo>
                    <a:lnTo>
                      <a:pt x="38" y="5"/>
                    </a:lnTo>
                    <a:lnTo>
                      <a:pt x="38" y="5"/>
                    </a:lnTo>
                    <a:lnTo>
                      <a:pt x="39" y="5"/>
                    </a:lnTo>
                    <a:lnTo>
                      <a:pt x="39" y="5"/>
                    </a:lnTo>
                    <a:lnTo>
                      <a:pt x="40" y="5"/>
                    </a:lnTo>
                    <a:lnTo>
                      <a:pt x="40" y="4"/>
                    </a:lnTo>
                    <a:lnTo>
                      <a:pt x="41" y="4"/>
                    </a:lnTo>
                    <a:lnTo>
                      <a:pt x="42" y="4"/>
                    </a:lnTo>
                    <a:lnTo>
                      <a:pt x="43" y="4"/>
                    </a:lnTo>
                    <a:lnTo>
                      <a:pt x="43" y="4"/>
                    </a:lnTo>
                    <a:lnTo>
                      <a:pt x="44" y="3"/>
                    </a:lnTo>
                    <a:lnTo>
                      <a:pt x="45" y="3"/>
                    </a:lnTo>
                    <a:lnTo>
                      <a:pt x="46" y="3"/>
                    </a:lnTo>
                    <a:lnTo>
                      <a:pt x="46" y="3"/>
                    </a:lnTo>
                    <a:lnTo>
                      <a:pt x="47" y="3"/>
                    </a:lnTo>
                    <a:lnTo>
                      <a:pt x="48" y="3"/>
                    </a:lnTo>
                    <a:lnTo>
                      <a:pt x="48" y="3"/>
                    </a:lnTo>
                    <a:lnTo>
                      <a:pt x="49" y="2"/>
                    </a:lnTo>
                    <a:lnTo>
                      <a:pt x="50" y="2"/>
                    </a:lnTo>
                    <a:lnTo>
                      <a:pt x="50" y="2"/>
                    </a:lnTo>
                    <a:lnTo>
                      <a:pt x="50" y="2"/>
                    </a:lnTo>
                    <a:lnTo>
                      <a:pt x="51" y="2"/>
                    </a:lnTo>
                    <a:lnTo>
                      <a:pt x="51" y="2"/>
                    </a:lnTo>
                    <a:lnTo>
                      <a:pt x="52" y="2"/>
                    </a:lnTo>
                    <a:lnTo>
                      <a:pt x="53" y="2"/>
                    </a:lnTo>
                    <a:lnTo>
                      <a:pt x="53" y="2"/>
                    </a:lnTo>
                    <a:lnTo>
                      <a:pt x="54" y="2"/>
                    </a:lnTo>
                    <a:lnTo>
                      <a:pt x="54" y="2"/>
                    </a:lnTo>
                    <a:lnTo>
                      <a:pt x="55" y="2"/>
                    </a:lnTo>
                    <a:lnTo>
                      <a:pt x="55" y="1"/>
                    </a:lnTo>
                    <a:lnTo>
                      <a:pt x="56" y="1"/>
                    </a:lnTo>
                    <a:lnTo>
                      <a:pt x="57" y="1"/>
                    </a:lnTo>
                    <a:lnTo>
                      <a:pt x="58" y="1"/>
                    </a:lnTo>
                    <a:lnTo>
                      <a:pt x="58" y="1"/>
                    </a:lnTo>
                    <a:lnTo>
                      <a:pt x="59" y="1"/>
                    </a:lnTo>
                    <a:lnTo>
                      <a:pt x="60" y="1"/>
                    </a:lnTo>
                    <a:lnTo>
                      <a:pt x="61" y="1"/>
                    </a:lnTo>
                    <a:lnTo>
                      <a:pt x="62" y="1"/>
                    </a:lnTo>
                    <a:lnTo>
                      <a:pt x="63" y="1"/>
                    </a:lnTo>
                    <a:lnTo>
                      <a:pt x="63" y="1"/>
                    </a:lnTo>
                    <a:lnTo>
                      <a:pt x="64" y="1"/>
                    </a:lnTo>
                    <a:lnTo>
                      <a:pt x="65" y="1"/>
                    </a:lnTo>
                    <a:lnTo>
                      <a:pt x="65" y="1"/>
                    </a:lnTo>
                    <a:lnTo>
                      <a:pt x="66" y="1"/>
                    </a:lnTo>
                    <a:lnTo>
                      <a:pt x="67" y="0"/>
                    </a:lnTo>
                    <a:lnTo>
                      <a:pt x="68" y="0"/>
                    </a:lnTo>
                    <a:lnTo>
                      <a:pt x="69" y="0"/>
                    </a:lnTo>
                    <a:lnTo>
                      <a:pt x="69" y="0"/>
                    </a:lnTo>
                    <a:lnTo>
                      <a:pt x="70" y="0"/>
                    </a:lnTo>
                    <a:lnTo>
                      <a:pt x="71" y="0"/>
                    </a:lnTo>
                    <a:lnTo>
                      <a:pt x="72" y="0"/>
                    </a:lnTo>
                    <a:lnTo>
                      <a:pt x="72" y="0"/>
                    </a:lnTo>
                    <a:lnTo>
                      <a:pt x="73" y="0"/>
                    </a:lnTo>
                    <a:lnTo>
                      <a:pt x="73" y="0"/>
                    </a:lnTo>
                    <a:lnTo>
                      <a:pt x="74" y="0"/>
                    </a:lnTo>
                    <a:lnTo>
                      <a:pt x="75" y="0"/>
                    </a:lnTo>
                    <a:lnTo>
                      <a:pt x="75" y="0"/>
                    </a:lnTo>
                    <a:lnTo>
                      <a:pt x="77" y="8"/>
                    </a:lnTo>
                    <a:lnTo>
                      <a:pt x="77" y="8"/>
                    </a:lnTo>
                    <a:lnTo>
                      <a:pt x="77" y="8"/>
                    </a:lnTo>
                    <a:lnTo>
                      <a:pt x="77" y="8"/>
                    </a:lnTo>
                    <a:lnTo>
                      <a:pt x="76" y="8"/>
                    </a:lnTo>
                    <a:lnTo>
                      <a:pt x="76" y="7"/>
                    </a:lnTo>
                    <a:lnTo>
                      <a:pt x="75" y="7"/>
                    </a:lnTo>
                    <a:lnTo>
                      <a:pt x="75" y="7"/>
                    </a:lnTo>
                    <a:lnTo>
                      <a:pt x="74" y="7"/>
                    </a:lnTo>
                    <a:lnTo>
                      <a:pt x="74" y="7"/>
                    </a:lnTo>
                    <a:lnTo>
                      <a:pt x="73" y="7"/>
                    </a:lnTo>
                    <a:lnTo>
                      <a:pt x="72" y="7"/>
                    </a:lnTo>
                    <a:lnTo>
                      <a:pt x="72" y="7"/>
                    </a:lnTo>
                    <a:lnTo>
                      <a:pt x="71" y="7"/>
                    </a:lnTo>
                    <a:lnTo>
                      <a:pt x="70" y="7"/>
                    </a:lnTo>
                    <a:lnTo>
                      <a:pt x="69" y="7"/>
                    </a:lnTo>
                    <a:lnTo>
                      <a:pt x="68" y="7"/>
                    </a:lnTo>
                    <a:lnTo>
                      <a:pt x="68" y="7"/>
                    </a:lnTo>
                    <a:lnTo>
                      <a:pt x="67" y="7"/>
                    </a:lnTo>
                    <a:lnTo>
                      <a:pt x="67" y="7"/>
                    </a:lnTo>
                    <a:lnTo>
                      <a:pt x="66" y="8"/>
                    </a:lnTo>
                    <a:lnTo>
                      <a:pt x="66" y="8"/>
                    </a:lnTo>
                    <a:lnTo>
                      <a:pt x="65" y="8"/>
                    </a:lnTo>
                    <a:lnTo>
                      <a:pt x="65" y="8"/>
                    </a:lnTo>
                    <a:lnTo>
                      <a:pt x="64" y="8"/>
                    </a:lnTo>
                    <a:lnTo>
                      <a:pt x="64" y="8"/>
                    </a:lnTo>
                    <a:lnTo>
                      <a:pt x="63" y="9"/>
                    </a:lnTo>
                    <a:lnTo>
                      <a:pt x="62" y="9"/>
                    </a:lnTo>
                    <a:lnTo>
                      <a:pt x="62" y="9"/>
                    </a:lnTo>
                    <a:lnTo>
                      <a:pt x="61" y="10"/>
                    </a:lnTo>
                    <a:lnTo>
                      <a:pt x="61" y="10"/>
                    </a:lnTo>
                    <a:lnTo>
                      <a:pt x="60" y="10"/>
                    </a:lnTo>
                    <a:lnTo>
                      <a:pt x="59" y="11"/>
                    </a:lnTo>
                    <a:lnTo>
                      <a:pt x="59" y="11"/>
                    </a:lnTo>
                    <a:lnTo>
                      <a:pt x="58" y="11"/>
                    </a:lnTo>
                    <a:lnTo>
                      <a:pt x="57" y="12"/>
                    </a:lnTo>
                    <a:lnTo>
                      <a:pt x="57" y="12"/>
                    </a:lnTo>
                    <a:lnTo>
                      <a:pt x="56" y="12"/>
                    </a:lnTo>
                    <a:lnTo>
                      <a:pt x="55" y="13"/>
                    </a:lnTo>
                    <a:lnTo>
                      <a:pt x="54" y="13"/>
                    </a:lnTo>
                    <a:lnTo>
                      <a:pt x="54" y="14"/>
                    </a:lnTo>
                    <a:lnTo>
                      <a:pt x="53" y="14"/>
                    </a:lnTo>
                    <a:lnTo>
                      <a:pt x="52" y="15"/>
                    </a:lnTo>
                    <a:lnTo>
                      <a:pt x="51" y="15"/>
                    </a:lnTo>
                    <a:lnTo>
                      <a:pt x="51" y="16"/>
                    </a:lnTo>
                    <a:lnTo>
                      <a:pt x="50" y="16"/>
                    </a:lnTo>
                    <a:lnTo>
                      <a:pt x="49" y="17"/>
                    </a:lnTo>
                    <a:lnTo>
                      <a:pt x="49" y="17"/>
                    </a:lnTo>
                    <a:lnTo>
                      <a:pt x="48" y="18"/>
                    </a:lnTo>
                    <a:lnTo>
                      <a:pt x="47" y="18"/>
                    </a:lnTo>
                    <a:lnTo>
                      <a:pt x="47" y="18"/>
                    </a:lnTo>
                    <a:lnTo>
                      <a:pt x="46" y="19"/>
                    </a:lnTo>
                    <a:lnTo>
                      <a:pt x="46" y="19"/>
                    </a:lnTo>
                    <a:lnTo>
                      <a:pt x="45" y="20"/>
                    </a:lnTo>
                    <a:lnTo>
                      <a:pt x="45" y="20"/>
                    </a:lnTo>
                    <a:lnTo>
                      <a:pt x="44" y="21"/>
                    </a:lnTo>
                    <a:lnTo>
                      <a:pt x="44" y="21"/>
                    </a:lnTo>
                    <a:lnTo>
                      <a:pt x="43" y="21"/>
                    </a:lnTo>
                    <a:lnTo>
                      <a:pt x="43" y="22"/>
                    </a:lnTo>
                    <a:lnTo>
                      <a:pt x="42" y="22"/>
                    </a:lnTo>
                    <a:lnTo>
                      <a:pt x="42" y="22"/>
                    </a:lnTo>
                    <a:lnTo>
                      <a:pt x="41" y="23"/>
                    </a:lnTo>
                    <a:lnTo>
                      <a:pt x="40" y="23"/>
                    </a:lnTo>
                    <a:lnTo>
                      <a:pt x="40" y="24"/>
                    </a:lnTo>
                    <a:lnTo>
                      <a:pt x="39" y="24"/>
                    </a:lnTo>
                    <a:lnTo>
                      <a:pt x="38" y="25"/>
                    </a:lnTo>
                    <a:lnTo>
                      <a:pt x="38" y="25"/>
                    </a:lnTo>
                    <a:lnTo>
                      <a:pt x="37" y="26"/>
                    </a:lnTo>
                    <a:lnTo>
                      <a:pt x="37" y="26"/>
                    </a:lnTo>
                    <a:lnTo>
                      <a:pt x="36" y="27"/>
                    </a:lnTo>
                    <a:lnTo>
                      <a:pt x="36" y="27"/>
                    </a:lnTo>
                    <a:lnTo>
                      <a:pt x="35" y="27"/>
                    </a:lnTo>
                    <a:lnTo>
                      <a:pt x="34" y="28"/>
                    </a:lnTo>
                    <a:lnTo>
                      <a:pt x="33" y="28"/>
                    </a:lnTo>
                    <a:lnTo>
                      <a:pt x="32" y="28"/>
                    </a:lnTo>
                    <a:lnTo>
                      <a:pt x="32" y="29"/>
                    </a:lnTo>
                    <a:lnTo>
                      <a:pt x="31" y="29"/>
                    </a:lnTo>
                    <a:lnTo>
                      <a:pt x="31" y="29"/>
                    </a:lnTo>
                    <a:lnTo>
                      <a:pt x="30" y="29"/>
                    </a:lnTo>
                    <a:lnTo>
                      <a:pt x="30" y="29"/>
                    </a:lnTo>
                    <a:lnTo>
                      <a:pt x="29" y="29"/>
                    </a:lnTo>
                    <a:lnTo>
                      <a:pt x="28" y="29"/>
                    </a:lnTo>
                    <a:lnTo>
                      <a:pt x="28" y="29"/>
                    </a:lnTo>
                    <a:lnTo>
                      <a:pt x="27" y="29"/>
                    </a:lnTo>
                    <a:lnTo>
                      <a:pt x="27" y="29"/>
                    </a:lnTo>
                    <a:lnTo>
                      <a:pt x="26" y="29"/>
                    </a:lnTo>
                    <a:lnTo>
                      <a:pt x="26" y="29"/>
                    </a:lnTo>
                    <a:lnTo>
                      <a:pt x="25" y="29"/>
                    </a:lnTo>
                    <a:lnTo>
                      <a:pt x="25" y="29"/>
                    </a:lnTo>
                    <a:lnTo>
                      <a:pt x="24" y="28"/>
                    </a:lnTo>
                    <a:lnTo>
                      <a:pt x="24" y="28"/>
                    </a:lnTo>
                    <a:lnTo>
                      <a:pt x="23" y="28"/>
                    </a:lnTo>
                    <a:lnTo>
                      <a:pt x="22" y="28"/>
                    </a:lnTo>
                    <a:lnTo>
                      <a:pt x="21" y="27"/>
                    </a:lnTo>
                    <a:lnTo>
                      <a:pt x="20" y="27"/>
                    </a:lnTo>
                    <a:lnTo>
                      <a:pt x="20" y="27"/>
                    </a:lnTo>
                    <a:lnTo>
                      <a:pt x="19" y="27"/>
                    </a:lnTo>
                    <a:lnTo>
                      <a:pt x="18" y="26"/>
                    </a:lnTo>
                    <a:lnTo>
                      <a:pt x="18" y="26"/>
                    </a:lnTo>
                    <a:lnTo>
                      <a:pt x="17" y="25"/>
                    </a:lnTo>
                    <a:lnTo>
                      <a:pt x="17" y="25"/>
                    </a:lnTo>
                    <a:lnTo>
                      <a:pt x="16" y="24"/>
                    </a:lnTo>
                    <a:lnTo>
                      <a:pt x="16" y="24"/>
                    </a:lnTo>
                    <a:lnTo>
                      <a:pt x="15" y="23"/>
                    </a:lnTo>
                    <a:lnTo>
                      <a:pt x="14" y="22"/>
                    </a:lnTo>
                    <a:lnTo>
                      <a:pt x="13" y="21"/>
                    </a:lnTo>
                    <a:lnTo>
                      <a:pt x="13" y="21"/>
                    </a:lnTo>
                    <a:lnTo>
                      <a:pt x="12" y="20"/>
                    </a:lnTo>
                    <a:lnTo>
                      <a:pt x="12" y="19"/>
                    </a:lnTo>
                    <a:lnTo>
                      <a:pt x="11" y="19"/>
                    </a:lnTo>
                    <a:lnTo>
                      <a:pt x="11" y="18"/>
                    </a:lnTo>
                    <a:lnTo>
                      <a:pt x="10" y="17"/>
                    </a:lnTo>
                    <a:lnTo>
                      <a:pt x="10" y="17"/>
                    </a:lnTo>
                    <a:lnTo>
                      <a:pt x="9" y="16"/>
                    </a:lnTo>
                    <a:lnTo>
                      <a:pt x="8" y="15"/>
                    </a:lnTo>
                    <a:lnTo>
                      <a:pt x="8" y="15"/>
                    </a:lnTo>
                    <a:lnTo>
                      <a:pt x="7" y="14"/>
                    </a:lnTo>
                    <a:lnTo>
                      <a:pt x="7" y="13"/>
                    </a:lnTo>
                    <a:lnTo>
                      <a:pt x="6" y="12"/>
                    </a:lnTo>
                    <a:lnTo>
                      <a:pt x="5" y="12"/>
                    </a:lnTo>
                    <a:lnTo>
                      <a:pt x="5" y="11"/>
                    </a:lnTo>
                    <a:lnTo>
                      <a:pt x="4" y="10"/>
                    </a:lnTo>
                    <a:lnTo>
                      <a:pt x="3" y="10"/>
                    </a:lnTo>
                    <a:lnTo>
                      <a:pt x="3" y="9"/>
                    </a:lnTo>
                    <a:lnTo>
                      <a:pt x="2" y="8"/>
                    </a:lnTo>
                    <a:lnTo>
                      <a:pt x="2" y="7"/>
                    </a:lnTo>
                    <a:lnTo>
                      <a:pt x="1" y="6"/>
                    </a:lnTo>
                    <a:lnTo>
                      <a:pt x="0" y="6"/>
                    </a:lnTo>
                    <a:lnTo>
                      <a:pt x="0" y="5"/>
                    </a:lnTo>
                    <a:lnTo>
                      <a:pt x="8" y="11"/>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3" name="Freeform 168"/>
              <p:cNvSpPr>
                <a:spLocks/>
              </p:cNvSpPr>
              <p:nvPr/>
            </p:nvSpPr>
            <p:spPr bwMode="auto">
              <a:xfrm>
                <a:off x="3834" y="954"/>
                <a:ext cx="8" cy="12"/>
              </a:xfrm>
              <a:custGeom>
                <a:avLst/>
                <a:gdLst>
                  <a:gd name="T0" fmla="*/ 0 w 8"/>
                  <a:gd name="T1" fmla="*/ 3 h 12"/>
                  <a:gd name="T2" fmla="*/ 0 w 8"/>
                  <a:gd name="T3" fmla="*/ 3 h 12"/>
                  <a:gd name="T4" fmla="*/ 1 w 8"/>
                  <a:gd name="T5" fmla="*/ 2 h 12"/>
                  <a:gd name="T6" fmla="*/ 1 w 8"/>
                  <a:gd name="T7" fmla="*/ 2 h 12"/>
                  <a:gd name="T8" fmla="*/ 2 w 8"/>
                  <a:gd name="T9" fmla="*/ 1 h 12"/>
                  <a:gd name="T10" fmla="*/ 2 w 8"/>
                  <a:gd name="T11" fmla="*/ 1 h 12"/>
                  <a:gd name="T12" fmla="*/ 3 w 8"/>
                  <a:gd name="T13" fmla="*/ 1 h 12"/>
                  <a:gd name="T14" fmla="*/ 3 w 8"/>
                  <a:gd name="T15" fmla="*/ 0 h 12"/>
                  <a:gd name="T16" fmla="*/ 4 w 8"/>
                  <a:gd name="T17" fmla="*/ 0 h 12"/>
                  <a:gd name="T18" fmla="*/ 4 w 8"/>
                  <a:gd name="T19" fmla="*/ 0 h 12"/>
                  <a:gd name="T20" fmla="*/ 5 w 8"/>
                  <a:gd name="T21" fmla="*/ 0 h 12"/>
                  <a:gd name="T22" fmla="*/ 5 w 8"/>
                  <a:gd name="T23" fmla="*/ 0 h 12"/>
                  <a:gd name="T24" fmla="*/ 6 w 8"/>
                  <a:gd name="T25" fmla="*/ 0 h 12"/>
                  <a:gd name="T26" fmla="*/ 6 w 8"/>
                  <a:gd name="T27" fmla="*/ 0 h 12"/>
                  <a:gd name="T28" fmla="*/ 7 w 8"/>
                  <a:gd name="T29" fmla="*/ 1 h 12"/>
                  <a:gd name="T30" fmla="*/ 8 w 8"/>
                  <a:gd name="T31" fmla="*/ 2 h 12"/>
                  <a:gd name="T32" fmla="*/ 8 w 8"/>
                  <a:gd name="T33" fmla="*/ 2 h 12"/>
                  <a:gd name="T34" fmla="*/ 8 w 8"/>
                  <a:gd name="T35" fmla="*/ 3 h 12"/>
                  <a:gd name="T36" fmla="*/ 8 w 8"/>
                  <a:gd name="T37" fmla="*/ 4 h 12"/>
                  <a:gd name="T38" fmla="*/ 8 w 8"/>
                  <a:gd name="T39" fmla="*/ 5 h 12"/>
                  <a:gd name="T40" fmla="*/ 8 w 8"/>
                  <a:gd name="T41" fmla="*/ 6 h 12"/>
                  <a:gd name="T42" fmla="*/ 8 w 8"/>
                  <a:gd name="T43" fmla="*/ 6 h 12"/>
                  <a:gd name="T44" fmla="*/ 7 w 8"/>
                  <a:gd name="T45" fmla="*/ 7 h 12"/>
                  <a:gd name="T46" fmla="*/ 7 w 8"/>
                  <a:gd name="T47" fmla="*/ 8 h 12"/>
                  <a:gd name="T48" fmla="*/ 6 w 8"/>
                  <a:gd name="T49" fmla="*/ 9 h 12"/>
                  <a:gd name="T50" fmla="*/ 6 w 8"/>
                  <a:gd name="T51" fmla="*/ 10 h 12"/>
                  <a:gd name="T52" fmla="*/ 6 w 8"/>
                  <a:gd name="T53" fmla="*/ 10 h 12"/>
                  <a:gd name="T54" fmla="*/ 5 w 8"/>
                  <a:gd name="T55" fmla="*/ 10 h 12"/>
                  <a:gd name="T56" fmla="*/ 5 w 8"/>
                  <a:gd name="T57" fmla="*/ 11 h 12"/>
                  <a:gd name="T58" fmla="*/ 5 w 8"/>
                  <a:gd name="T59" fmla="*/ 11 h 12"/>
                  <a:gd name="T60" fmla="*/ 4 w 8"/>
                  <a:gd name="T61" fmla="*/ 11 h 12"/>
                  <a:gd name="T62" fmla="*/ 4 w 8"/>
                  <a:gd name="T63" fmla="*/ 11 h 12"/>
                  <a:gd name="T64" fmla="*/ 3 w 8"/>
                  <a:gd name="T65" fmla="*/ 12 h 12"/>
                  <a:gd name="T66" fmla="*/ 2 w 8"/>
                  <a:gd name="T67" fmla="*/ 11 h 12"/>
                  <a:gd name="T68" fmla="*/ 2 w 8"/>
                  <a:gd name="T69" fmla="*/ 11 h 12"/>
                  <a:gd name="T70" fmla="*/ 1 w 8"/>
                  <a:gd name="T71" fmla="*/ 11 h 12"/>
                  <a:gd name="T72" fmla="*/ 0 w 8"/>
                  <a:gd name="T73" fmla="*/ 10 h 12"/>
                  <a:gd name="T74" fmla="*/ 0 w 8"/>
                  <a:gd name="T75" fmla="*/ 10 h 12"/>
                  <a:gd name="T76" fmla="*/ 0 w 8"/>
                  <a:gd name="T77" fmla="*/ 9 h 12"/>
                  <a:gd name="T78" fmla="*/ 0 w 8"/>
                  <a:gd name="T79" fmla="*/ 8 h 12"/>
                  <a:gd name="T80" fmla="*/ 0 w 8"/>
                  <a:gd name="T81" fmla="*/ 7 h 12"/>
                  <a:gd name="T82" fmla="*/ 0 w 8"/>
                  <a:gd name="T83" fmla="*/ 5 h 12"/>
                  <a:gd name="T84" fmla="*/ 0 w 8"/>
                  <a:gd name="T85" fmla="*/ 4 h 12"/>
                  <a:gd name="T86" fmla="*/ 0 w 8"/>
                  <a:gd name="T87" fmla="*/ 4 h 12"/>
                  <a:gd name="T88" fmla="*/ 0 w 8"/>
                  <a:gd name="T8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2">
                    <a:moveTo>
                      <a:pt x="0" y="3"/>
                    </a:moveTo>
                    <a:lnTo>
                      <a:pt x="0" y="3"/>
                    </a:lnTo>
                    <a:lnTo>
                      <a:pt x="1" y="2"/>
                    </a:lnTo>
                    <a:lnTo>
                      <a:pt x="1" y="2"/>
                    </a:lnTo>
                    <a:lnTo>
                      <a:pt x="2" y="1"/>
                    </a:lnTo>
                    <a:lnTo>
                      <a:pt x="2" y="1"/>
                    </a:lnTo>
                    <a:lnTo>
                      <a:pt x="3" y="1"/>
                    </a:lnTo>
                    <a:lnTo>
                      <a:pt x="3" y="0"/>
                    </a:lnTo>
                    <a:lnTo>
                      <a:pt x="4" y="0"/>
                    </a:lnTo>
                    <a:lnTo>
                      <a:pt x="4" y="0"/>
                    </a:lnTo>
                    <a:lnTo>
                      <a:pt x="5" y="0"/>
                    </a:lnTo>
                    <a:lnTo>
                      <a:pt x="5" y="0"/>
                    </a:lnTo>
                    <a:lnTo>
                      <a:pt x="6" y="0"/>
                    </a:lnTo>
                    <a:lnTo>
                      <a:pt x="6" y="0"/>
                    </a:lnTo>
                    <a:lnTo>
                      <a:pt x="7" y="1"/>
                    </a:lnTo>
                    <a:lnTo>
                      <a:pt x="8" y="2"/>
                    </a:lnTo>
                    <a:lnTo>
                      <a:pt x="8" y="2"/>
                    </a:lnTo>
                    <a:lnTo>
                      <a:pt x="8" y="3"/>
                    </a:lnTo>
                    <a:lnTo>
                      <a:pt x="8" y="4"/>
                    </a:lnTo>
                    <a:lnTo>
                      <a:pt x="8" y="5"/>
                    </a:lnTo>
                    <a:lnTo>
                      <a:pt x="8" y="6"/>
                    </a:lnTo>
                    <a:lnTo>
                      <a:pt x="8" y="6"/>
                    </a:lnTo>
                    <a:lnTo>
                      <a:pt x="7" y="7"/>
                    </a:lnTo>
                    <a:lnTo>
                      <a:pt x="7" y="8"/>
                    </a:lnTo>
                    <a:lnTo>
                      <a:pt x="6" y="9"/>
                    </a:lnTo>
                    <a:lnTo>
                      <a:pt x="6" y="10"/>
                    </a:lnTo>
                    <a:lnTo>
                      <a:pt x="6" y="10"/>
                    </a:lnTo>
                    <a:lnTo>
                      <a:pt x="5" y="10"/>
                    </a:lnTo>
                    <a:lnTo>
                      <a:pt x="5" y="11"/>
                    </a:lnTo>
                    <a:lnTo>
                      <a:pt x="5" y="11"/>
                    </a:lnTo>
                    <a:lnTo>
                      <a:pt x="4" y="11"/>
                    </a:lnTo>
                    <a:lnTo>
                      <a:pt x="4" y="11"/>
                    </a:lnTo>
                    <a:lnTo>
                      <a:pt x="3" y="12"/>
                    </a:lnTo>
                    <a:lnTo>
                      <a:pt x="2" y="11"/>
                    </a:lnTo>
                    <a:lnTo>
                      <a:pt x="2" y="11"/>
                    </a:lnTo>
                    <a:lnTo>
                      <a:pt x="1" y="11"/>
                    </a:lnTo>
                    <a:lnTo>
                      <a:pt x="0" y="10"/>
                    </a:lnTo>
                    <a:lnTo>
                      <a:pt x="0" y="10"/>
                    </a:lnTo>
                    <a:lnTo>
                      <a:pt x="0" y="9"/>
                    </a:lnTo>
                    <a:lnTo>
                      <a:pt x="0" y="8"/>
                    </a:lnTo>
                    <a:lnTo>
                      <a:pt x="0" y="7"/>
                    </a:lnTo>
                    <a:lnTo>
                      <a:pt x="0" y="5"/>
                    </a:lnTo>
                    <a:lnTo>
                      <a:pt x="0" y="4"/>
                    </a:lnTo>
                    <a:lnTo>
                      <a:pt x="0" y="4"/>
                    </a:lnTo>
                    <a:lnTo>
                      <a:pt x="0" y="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4" name="Freeform 169"/>
              <p:cNvSpPr>
                <a:spLocks/>
              </p:cNvSpPr>
              <p:nvPr/>
            </p:nvSpPr>
            <p:spPr bwMode="auto">
              <a:xfrm>
                <a:off x="3613" y="973"/>
                <a:ext cx="14" cy="15"/>
              </a:xfrm>
              <a:custGeom>
                <a:avLst/>
                <a:gdLst>
                  <a:gd name="T0" fmla="*/ 6 w 14"/>
                  <a:gd name="T1" fmla="*/ 1 h 15"/>
                  <a:gd name="T2" fmla="*/ 6 w 14"/>
                  <a:gd name="T3" fmla="*/ 0 h 15"/>
                  <a:gd name="T4" fmla="*/ 6 w 14"/>
                  <a:gd name="T5" fmla="*/ 0 h 15"/>
                  <a:gd name="T6" fmla="*/ 7 w 14"/>
                  <a:gd name="T7" fmla="*/ 0 h 15"/>
                  <a:gd name="T8" fmla="*/ 7 w 14"/>
                  <a:gd name="T9" fmla="*/ 0 h 15"/>
                  <a:gd name="T10" fmla="*/ 8 w 14"/>
                  <a:gd name="T11" fmla="*/ 0 h 15"/>
                  <a:gd name="T12" fmla="*/ 9 w 14"/>
                  <a:gd name="T13" fmla="*/ 0 h 15"/>
                  <a:gd name="T14" fmla="*/ 10 w 14"/>
                  <a:gd name="T15" fmla="*/ 0 h 15"/>
                  <a:gd name="T16" fmla="*/ 11 w 14"/>
                  <a:gd name="T17" fmla="*/ 0 h 15"/>
                  <a:gd name="T18" fmla="*/ 11 w 14"/>
                  <a:gd name="T19" fmla="*/ 0 h 15"/>
                  <a:gd name="T20" fmla="*/ 12 w 14"/>
                  <a:gd name="T21" fmla="*/ 1 h 15"/>
                  <a:gd name="T22" fmla="*/ 13 w 14"/>
                  <a:gd name="T23" fmla="*/ 1 h 15"/>
                  <a:gd name="T24" fmla="*/ 13 w 14"/>
                  <a:gd name="T25" fmla="*/ 2 h 15"/>
                  <a:gd name="T26" fmla="*/ 13 w 14"/>
                  <a:gd name="T27" fmla="*/ 2 h 15"/>
                  <a:gd name="T28" fmla="*/ 14 w 14"/>
                  <a:gd name="T29" fmla="*/ 3 h 15"/>
                  <a:gd name="T30" fmla="*/ 14 w 14"/>
                  <a:gd name="T31" fmla="*/ 4 h 15"/>
                  <a:gd name="T32" fmla="*/ 14 w 14"/>
                  <a:gd name="T33" fmla="*/ 5 h 15"/>
                  <a:gd name="T34" fmla="*/ 14 w 14"/>
                  <a:gd name="T35" fmla="*/ 5 h 15"/>
                  <a:gd name="T36" fmla="*/ 14 w 14"/>
                  <a:gd name="T37" fmla="*/ 6 h 15"/>
                  <a:gd name="T38" fmla="*/ 14 w 14"/>
                  <a:gd name="T39" fmla="*/ 7 h 15"/>
                  <a:gd name="T40" fmla="*/ 13 w 14"/>
                  <a:gd name="T41" fmla="*/ 8 h 15"/>
                  <a:gd name="T42" fmla="*/ 13 w 14"/>
                  <a:gd name="T43" fmla="*/ 9 h 15"/>
                  <a:gd name="T44" fmla="*/ 13 w 14"/>
                  <a:gd name="T45" fmla="*/ 10 h 15"/>
                  <a:gd name="T46" fmla="*/ 12 w 14"/>
                  <a:gd name="T47" fmla="*/ 11 h 15"/>
                  <a:gd name="T48" fmla="*/ 12 w 14"/>
                  <a:gd name="T49" fmla="*/ 12 h 15"/>
                  <a:gd name="T50" fmla="*/ 11 w 14"/>
                  <a:gd name="T51" fmla="*/ 13 h 15"/>
                  <a:gd name="T52" fmla="*/ 10 w 14"/>
                  <a:gd name="T53" fmla="*/ 14 h 15"/>
                  <a:gd name="T54" fmla="*/ 10 w 14"/>
                  <a:gd name="T55" fmla="*/ 14 h 15"/>
                  <a:gd name="T56" fmla="*/ 9 w 14"/>
                  <a:gd name="T57" fmla="*/ 15 h 15"/>
                  <a:gd name="T58" fmla="*/ 8 w 14"/>
                  <a:gd name="T59" fmla="*/ 15 h 15"/>
                  <a:gd name="T60" fmla="*/ 8 w 14"/>
                  <a:gd name="T61" fmla="*/ 15 h 15"/>
                  <a:gd name="T62" fmla="*/ 7 w 14"/>
                  <a:gd name="T63" fmla="*/ 15 h 15"/>
                  <a:gd name="T64" fmla="*/ 7 w 14"/>
                  <a:gd name="T65" fmla="*/ 15 h 15"/>
                  <a:gd name="T66" fmla="*/ 7 w 14"/>
                  <a:gd name="T67" fmla="*/ 15 h 15"/>
                  <a:gd name="T68" fmla="*/ 6 w 14"/>
                  <a:gd name="T69" fmla="*/ 15 h 15"/>
                  <a:gd name="T70" fmla="*/ 5 w 14"/>
                  <a:gd name="T71" fmla="*/ 15 h 15"/>
                  <a:gd name="T72" fmla="*/ 5 w 14"/>
                  <a:gd name="T73" fmla="*/ 15 h 15"/>
                  <a:gd name="T74" fmla="*/ 4 w 14"/>
                  <a:gd name="T75" fmla="*/ 15 h 15"/>
                  <a:gd name="T76" fmla="*/ 4 w 14"/>
                  <a:gd name="T77" fmla="*/ 14 h 15"/>
                  <a:gd name="T78" fmla="*/ 3 w 14"/>
                  <a:gd name="T79" fmla="*/ 14 h 15"/>
                  <a:gd name="T80" fmla="*/ 2 w 14"/>
                  <a:gd name="T81" fmla="*/ 13 h 15"/>
                  <a:gd name="T82" fmla="*/ 2 w 14"/>
                  <a:gd name="T83" fmla="*/ 13 h 15"/>
                  <a:gd name="T84" fmla="*/ 1 w 14"/>
                  <a:gd name="T85" fmla="*/ 12 h 15"/>
                  <a:gd name="T86" fmla="*/ 1 w 14"/>
                  <a:gd name="T87" fmla="*/ 11 h 15"/>
                  <a:gd name="T88" fmla="*/ 1 w 14"/>
                  <a:gd name="T89" fmla="*/ 10 h 15"/>
                  <a:gd name="T90" fmla="*/ 1 w 14"/>
                  <a:gd name="T91" fmla="*/ 9 h 15"/>
                  <a:gd name="T92" fmla="*/ 1 w 14"/>
                  <a:gd name="T93" fmla="*/ 8 h 15"/>
                  <a:gd name="T94" fmla="*/ 1 w 14"/>
                  <a:gd name="T95" fmla="*/ 8 h 15"/>
                  <a:gd name="T96" fmla="*/ 0 w 14"/>
                  <a:gd name="T97" fmla="*/ 7 h 15"/>
                  <a:gd name="T98" fmla="*/ 0 w 14"/>
                  <a:gd name="T99" fmla="*/ 6 h 15"/>
                  <a:gd name="T100" fmla="*/ 0 w 14"/>
                  <a:gd name="T101" fmla="*/ 6 h 15"/>
                  <a:gd name="T102" fmla="*/ 0 w 14"/>
                  <a:gd name="T103" fmla="*/ 5 h 15"/>
                  <a:gd name="T104" fmla="*/ 1 w 14"/>
                  <a:gd name="T105" fmla="*/ 4 h 15"/>
                  <a:gd name="T106" fmla="*/ 1 w 14"/>
                  <a:gd name="T107" fmla="*/ 4 h 15"/>
                  <a:gd name="T108" fmla="*/ 1 w 14"/>
                  <a:gd name="T109" fmla="*/ 3 h 15"/>
                  <a:gd name="T110" fmla="*/ 2 w 14"/>
                  <a:gd name="T111" fmla="*/ 2 h 15"/>
                  <a:gd name="T112" fmla="*/ 3 w 14"/>
                  <a:gd name="T113" fmla="*/ 2 h 15"/>
                  <a:gd name="T114" fmla="*/ 4 w 14"/>
                  <a:gd name="T115" fmla="*/ 1 h 15"/>
                  <a:gd name="T116" fmla="*/ 6 w 14"/>
                  <a:gd name="T1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5">
                    <a:moveTo>
                      <a:pt x="6" y="1"/>
                    </a:moveTo>
                    <a:lnTo>
                      <a:pt x="6" y="0"/>
                    </a:lnTo>
                    <a:lnTo>
                      <a:pt x="6" y="0"/>
                    </a:lnTo>
                    <a:lnTo>
                      <a:pt x="7" y="0"/>
                    </a:lnTo>
                    <a:lnTo>
                      <a:pt x="7" y="0"/>
                    </a:lnTo>
                    <a:lnTo>
                      <a:pt x="8" y="0"/>
                    </a:lnTo>
                    <a:lnTo>
                      <a:pt x="9" y="0"/>
                    </a:lnTo>
                    <a:lnTo>
                      <a:pt x="10" y="0"/>
                    </a:lnTo>
                    <a:lnTo>
                      <a:pt x="11" y="0"/>
                    </a:lnTo>
                    <a:lnTo>
                      <a:pt x="11" y="0"/>
                    </a:lnTo>
                    <a:lnTo>
                      <a:pt x="12" y="1"/>
                    </a:lnTo>
                    <a:lnTo>
                      <a:pt x="13" y="1"/>
                    </a:lnTo>
                    <a:lnTo>
                      <a:pt x="13" y="2"/>
                    </a:lnTo>
                    <a:lnTo>
                      <a:pt x="13" y="2"/>
                    </a:lnTo>
                    <a:lnTo>
                      <a:pt x="14" y="3"/>
                    </a:lnTo>
                    <a:lnTo>
                      <a:pt x="14" y="4"/>
                    </a:lnTo>
                    <a:lnTo>
                      <a:pt x="14" y="5"/>
                    </a:lnTo>
                    <a:lnTo>
                      <a:pt x="14" y="5"/>
                    </a:lnTo>
                    <a:lnTo>
                      <a:pt x="14" y="6"/>
                    </a:lnTo>
                    <a:lnTo>
                      <a:pt x="14" y="7"/>
                    </a:lnTo>
                    <a:lnTo>
                      <a:pt x="13" y="8"/>
                    </a:lnTo>
                    <a:lnTo>
                      <a:pt x="13" y="9"/>
                    </a:lnTo>
                    <a:lnTo>
                      <a:pt x="13" y="10"/>
                    </a:lnTo>
                    <a:lnTo>
                      <a:pt x="12" y="11"/>
                    </a:lnTo>
                    <a:lnTo>
                      <a:pt x="12" y="12"/>
                    </a:lnTo>
                    <a:lnTo>
                      <a:pt x="11" y="13"/>
                    </a:lnTo>
                    <a:lnTo>
                      <a:pt x="10" y="14"/>
                    </a:lnTo>
                    <a:lnTo>
                      <a:pt x="10" y="14"/>
                    </a:lnTo>
                    <a:lnTo>
                      <a:pt x="9" y="15"/>
                    </a:lnTo>
                    <a:lnTo>
                      <a:pt x="8" y="15"/>
                    </a:lnTo>
                    <a:lnTo>
                      <a:pt x="8" y="15"/>
                    </a:lnTo>
                    <a:lnTo>
                      <a:pt x="7" y="15"/>
                    </a:lnTo>
                    <a:lnTo>
                      <a:pt x="7" y="15"/>
                    </a:lnTo>
                    <a:lnTo>
                      <a:pt x="7" y="15"/>
                    </a:lnTo>
                    <a:lnTo>
                      <a:pt x="6" y="15"/>
                    </a:lnTo>
                    <a:lnTo>
                      <a:pt x="5" y="15"/>
                    </a:lnTo>
                    <a:lnTo>
                      <a:pt x="5" y="15"/>
                    </a:lnTo>
                    <a:lnTo>
                      <a:pt x="4" y="15"/>
                    </a:lnTo>
                    <a:lnTo>
                      <a:pt x="4" y="14"/>
                    </a:lnTo>
                    <a:lnTo>
                      <a:pt x="3" y="14"/>
                    </a:lnTo>
                    <a:lnTo>
                      <a:pt x="2" y="13"/>
                    </a:lnTo>
                    <a:lnTo>
                      <a:pt x="2" y="13"/>
                    </a:lnTo>
                    <a:lnTo>
                      <a:pt x="1" y="12"/>
                    </a:lnTo>
                    <a:lnTo>
                      <a:pt x="1" y="11"/>
                    </a:lnTo>
                    <a:lnTo>
                      <a:pt x="1" y="10"/>
                    </a:lnTo>
                    <a:lnTo>
                      <a:pt x="1" y="9"/>
                    </a:lnTo>
                    <a:lnTo>
                      <a:pt x="1" y="8"/>
                    </a:lnTo>
                    <a:lnTo>
                      <a:pt x="1" y="8"/>
                    </a:lnTo>
                    <a:lnTo>
                      <a:pt x="0" y="7"/>
                    </a:lnTo>
                    <a:lnTo>
                      <a:pt x="0" y="6"/>
                    </a:lnTo>
                    <a:lnTo>
                      <a:pt x="0" y="6"/>
                    </a:lnTo>
                    <a:lnTo>
                      <a:pt x="0" y="5"/>
                    </a:lnTo>
                    <a:lnTo>
                      <a:pt x="1" y="4"/>
                    </a:lnTo>
                    <a:lnTo>
                      <a:pt x="1" y="4"/>
                    </a:lnTo>
                    <a:lnTo>
                      <a:pt x="1" y="3"/>
                    </a:lnTo>
                    <a:lnTo>
                      <a:pt x="2" y="2"/>
                    </a:lnTo>
                    <a:lnTo>
                      <a:pt x="3" y="2"/>
                    </a:lnTo>
                    <a:lnTo>
                      <a:pt x="4" y="1"/>
                    </a:lnTo>
                    <a:lnTo>
                      <a:pt x="6" y="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5" name="Freeform 170"/>
              <p:cNvSpPr>
                <a:spLocks/>
              </p:cNvSpPr>
              <p:nvPr/>
            </p:nvSpPr>
            <p:spPr bwMode="auto">
              <a:xfrm>
                <a:off x="3640" y="974"/>
                <a:ext cx="27" cy="11"/>
              </a:xfrm>
              <a:custGeom>
                <a:avLst/>
                <a:gdLst>
                  <a:gd name="T0" fmla="*/ 1 w 27"/>
                  <a:gd name="T1" fmla="*/ 0 h 11"/>
                  <a:gd name="T2" fmla="*/ 2 w 27"/>
                  <a:gd name="T3" fmla="*/ 0 h 11"/>
                  <a:gd name="T4" fmla="*/ 2 w 27"/>
                  <a:gd name="T5" fmla="*/ 0 h 11"/>
                  <a:gd name="T6" fmla="*/ 4 w 27"/>
                  <a:gd name="T7" fmla="*/ 0 h 11"/>
                  <a:gd name="T8" fmla="*/ 5 w 27"/>
                  <a:gd name="T9" fmla="*/ 0 h 11"/>
                  <a:gd name="T10" fmla="*/ 6 w 27"/>
                  <a:gd name="T11" fmla="*/ 0 h 11"/>
                  <a:gd name="T12" fmla="*/ 8 w 27"/>
                  <a:gd name="T13" fmla="*/ 0 h 11"/>
                  <a:gd name="T14" fmla="*/ 9 w 27"/>
                  <a:gd name="T15" fmla="*/ 0 h 11"/>
                  <a:gd name="T16" fmla="*/ 11 w 27"/>
                  <a:gd name="T17" fmla="*/ 0 h 11"/>
                  <a:gd name="T18" fmla="*/ 12 w 27"/>
                  <a:gd name="T19" fmla="*/ 1 h 11"/>
                  <a:gd name="T20" fmla="*/ 14 w 27"/>
                  <a:gd name="T21" fmla="*/ 1 h 11"/>
                  <a:gd name="T22" fmla="*/ 16 w 27"/>
                  <a:gd name="T23" fmla="*/ 1 h 11"/>
                  <a:gd name="T24" fmla="*/ 17 w 27"/>
                  <a:gd name="T25" fmla="*/ 2 h 11"/>
                  <a:gd name="T26" fmla="*/ 18 w 27"/>
                  <a:gd name="T27" fmla="*/ 2 h 11"/>
                  <a:gd name="T28" fmla="*/ 19 w 27"/>
                  <a:gd name="T29" fmla="*/ 3 h 11"/>
                  <a:gd name="T30" fmla="*/ 21 w 27"/>
                  <a:gd name="T31" fmla="*/ 5 h 11"/>
                  <a:gd name="T32" fmla="*/ 22 w 27"/>
                  <a:gd name="T33" fmla="*/ 6 h 11"/>
                  <a:gd name="T34" fmla="*/ 23 w 27"/>
                  <a:gd name="T35" fmla="*/ 7 h 11"/>
                  <a:gd name="T36" fmla="*/ 25 w 27"/>
                  <a:gd name="T37" fmla="*/ 9 h 11"/>
                  <a:gd name="T38" fmla="*/ 26 w 27"/>
                  <a:gd name="T39" fmla="*/ 10 h 11"/>
                  <a:gd name="T40" fmla="*/ 27 w 27"/>
                  <a:gd name="T41" fmla="*/ 11 h 11"/>
                  <a:gd name="T42" fmla="*/ 27 w 27"/>
                  <a:gd name="T43" fmla="*/ 11 h 11"/>
                  <a:gd name="T44" fmla="*/ 26 w 27"/>
                  <a:gd name="T45" fmla="*/ 10 h 11"/>
                  <a:gd name="T46" fmla="*/ 24 w 27"/>
                  <a:gd name="T47" fmla="*/ 10 h 11"/>
                  <a:gd name="T48" fmla="*/ 23 w 27"/>
                  <a:gd name="T49" fmla="*/ 9 h 11"/>
                  <a:gd name="T50" fmla="*/ 22 w 27"/>
                  <a:gd name="T51" fmla="*/ 9 h 11"/>
                  <a:gd name="T52" fmla="*/ 21 w 27"/>
                  <a:gd name="T53" fmla="*/ 9 h 11"/>
                  <a:gd name="T54" fmla="*/ 19 w 27"/>
                  <a:gd name="T55" fmla="*/ 8 h 11"/>
                  <a:gd name="T56" fmla="*/ 17 w 27"/>
                  <a:gd name="T57" fmla="*/ 8 h 11"/>
                  <a:gd name="T58" fmla="*/ 16 w 27"/>
                  <a:gd name="T59" fmla="*/ 7 h 11"/>
                  <a:gd name="T60" fmla="*/ 14 w 27"/>
                  <a:gd name="T61" fmla="*/ 7 h 11"/>
                  <a:gd name="T62" fmla="*/ 12 w 27"/>
                  <a:gd name="T63" fmla="*/ 7 h 11"/>
                  <a:gd name="T64" fmla="*/ 11 w 27"/>
                  <a:gd name="T65" fmla="*/ 7 h 11"/>
                  <a:gd name="T66" fmla="*/ 9 w 27"/>
                  <a:gd name="T67" fmla="*/ 7 h 11"/>
                  <a:gd name="T68" fmla="*/ 8 w 27"/>
                  <a:gd name="T69" fmla="*/ 7 h 11"/>
                  <a:gd name="T70" fmla="*/ 7 w 27"/>
                  <a:gd name="T71" fmla="*/ 7 h 11"/>
                  <a:gd name="T72" fmla="*/ 5 w 27"/>
                  <a:gd name="T73" fmla="*/ 7 h 11"/>
                  <a:gd name="T74" fmla="*/ 4 w 27"/>
                  <a:gd name="T75" fmla="*/ 7 h 11"/>
                  <a:gd name="T76" fmla="*/ 4 w 27"/>
                  <a:gd name="T77" fmla="*/ 7 h 11"/>
                  <a:gd name="T78" fmla="*/ 3 w 27"/>
                  <a:gd name="T79" fmla="*/ 7 h 11"/>
                  <a:gd name="T80" fmla="*/ 2 w 27"/>
                  <a:gd name="T81" fmla="*/ 7 h 11"/>
                  <a:gd name="T82" fmla="*/ 1 w 27"/>
                  <a:gd name="T83" fmla="*/ 7 h 11"/>
                  <a:gd name="T84" fmla="*/ 1 w 27"/>
                  <a:gd name="T85" fmla="*/ 7 h 11"/>
                  <a:gd name="T86" fmla="*/ 1 w 27"/>
                  <a:gd name="T87" fmla="*/ 5 h 11"/>
                  <a:gd name="T88" fmla="*/ 0 w 27"/>
                  <a:gd name="T89" fmla="*/ 3 h 11"/>
                  <a:gd name="T90" fmla="*/ 0 w 27"/>
                  <a:gd name="T91" fmla="*/ 1 h 11"/>
                  <a:gd name="T92" fmla="*/ 0 w 27"/>
                  <a:gd name="T9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 h="11">
                    <a:moveTo>
                      <a:pt x="1" y="0"/>
                    </a:moveTo>
                    <a:lnTo>
                      <a:pt x="1" y="0"/>
                    </a:lnTo>
                    <a:lnTo>
                      <a:pt x="1" y="0"/>
                    </a:lnTo>
                    <a:lnTo>
                      <a:pt x="2" y="0"/>
                    </a:lnTo>
                    <a:lnTo>
                      <a:pt x="2" y="0"/>
                    </a:lnTo>
                    <a:lnTo>
                      <a:pt x="2" y="0"/>
                    </a:lnTo>
                    <a:lnTo>
                      <a:pt x="3" y="0"/>
                    </a:lnTo>
                    <a:lnTo>
                      <a:pt x="4" y="0"/>
                    </a:lnTo>
                    <a:lnTo>
                      <a:pt x="4" y="0"/>
                    </a:lnTo>
                    <a:lnTo>
                      <a:pt x="5" y="0"/>
                    </a:lnTo>
                    <a:lnTo>
                      <a:pt x="5" y="0"/>
                    </a:lnTo>
                    <a:lnTo>
                      <a:pt x="6" y="0"/>
                    </a:lnTo>
                    <a:lnTo>
                      <a:pt x="7" y="0"/>
                    </a:lnTo>
                    <a:lnTo>
                      <a:pt x="8" y="0"/>
                    </a:lnTo>
                    <a:lnTo>
                      <a:pt x="9" y="0"/>
                    </a:lnTo>
                    <a:lnTo>
                      <a:pt x="9" y="0"/>
                    </a:lnTo>
                    <a:lnTo>
                      <a:pt x="10" y="0"/>
                    </a:lnTo>
                    <a:lnTo>
                      <a:pt x="11" y="0"/>
                    </a:lnTo>
                    <a:lnTo>
                      <a:pt x="12" y="0"/>
                    </a:lnTo>
                    <a:lnTo>
                      <a:pt x="12" y="1"/>
                    </a:lnTo>
                    <a:lnTo>
                      <a:pt x="13" y="1"/>
                    </a:lnTo>
                    <a:lnTo>
                      <a:pt x="14" y="1"/>
                    </a:lnTo>
                    <a:lnTo>
                      <a:pt x="15" y="1"/>
                    </a:lnTo>
                    <a:lnTo>
                      <a:pt x="16" y="1"/>
                    </a:lnTo>
                    <a:lnTo>
                      <a:pt x="16" y="2"/>
                    </a:lnTo>
                    <a:lnTo>
                      <a:pt x="17" y="2"/>
                    </a:lnTo>
                    <a:lnTo>
                      <a:pt x="18" y="2"/>
                    </a:lnTo>
                    <a:lnTo>
                      <a:pt x="18" y="2"/>
                    </a:lnTo>
                    <a:lnTo>
                      <a:pt x="19" y="3"/>
                    </a:lnTo>
                    <a:lnTo>
                      <a:pt x="19" y="3"/>
                    </a:lnTo>
                    <a:lnTo>
                      <a:pt x="20" y="4"/>
                    </a:lnTo>
                    <a:lnTo>
                      <a:pt x="21" y="5"/>
                    </a:lnTo>
                    <a:lnTo>
                      <a:pt x="22" y="5"/>
                    </a:lnTo>
                    <a:lnTo>
                      <a:pt x="22" y="6"/>
                    </a:lnTo>
                    <a:lnTo>
                      <a:pt x="23" y="7"/>
                    </a:lnTo>
                    <a:lnTo>
                      <a:pt x="23" y="7"/>
                    </a:lnTo>
                    <a:lnTo>
                      <a:pt x="24" y="8"/>
                    </a:lnTo>
                    <a:lnTo>
                      <a:pt x="25" y="9"/>
                    </a:lnTo>
                    <a:lnTo>
                      <a:pt x="25" y="9"/>
                    </a:lnTo>
                    <a:lnTo>
                      <a:pt x="26" y="10"/>
                    </a:lnTo>
                    <a:lnTo>
                      <a:pt x="27" y="10"/>
                    </a:lnTo>
                    <a:lnTo>
                      <a:pt x="27" y="11"/>
                    </a:lnTo>
                    <a:lnTo>
                      <a:pt x="27" y="11"/>
                    </a:lnTo>
                    <a:lnTo>
                      <a:pt x="27" y="11"/>
                    </a:lnTo>
                    <a:lnTo>
                      <a:pt x="27" y="11"/>
                    </a:lnTo>
                    <a:lnTo>
                      <a:pt x="26" y="10"/>
                    </a:lnTo>
                    <a:lnTo>
                      <a:pt x="25" y="10"/>
                    </a:lnTo>
                    <a:lnTo>
                      <a:pt x="24" y="10"/>
                    </a:lnTo>
                    <a:lnTo>
                      <a:pt x="24" y="10"/>
                    </a:lnTo>
                    <a:lnTo>
                      <a:pt x="23" y="9"/>
                    </a:lnTo>
                    <a:lnTo>
                      <a:pt x="23" y="9"/>
                    </a:lnTo>
                    <a:lnTo>
                      <a:pt x="22" y="9"/>
                    </a:lnTo>
                    <a:lnTo>
                      <a:pt x="21" y="9"/>
                    </a:lnTo>
                    <a:lnTo>
                      <a:pt x="21" y="9"/>
                    </a:lnTo>
                    <a:lnTo>
                      <a:pt x="20" y="8"/>
                    </a:lnTo>
                    <a:lnTo>
                      <a:pt x="19" y="8"/>
                    </a:lnTo>
                    <a:lnTo>
                      <a:pt x="18" y="8"/>
                    </a:lnTo>
                    <a:lnTo>
                      <a:pt x="17" y="8"/>
                    </a:lnTo>
                    <a:lnTo>
                      <a:pt x="17" y="7"/>
                    </a:lnTo>
                    <a:lnTo>
                      <a:pt x="16" y="7"/>
                    </a:lnTo>
                    <a:lnTo>
                      <a:pt x="15" y="7"/>
                    </a:lnTo>
                    <a:lnTo>
                      <a:pt x="14" y="7"/>
                    </a:lnTo>
                    <a:lnTo>
                      <a:pt x="14" y="7"/>
                    </a:lnTo>
                    <a:lnTo>
                      <a:pt x="12" y="7"/>
                    </a:lnTo>
                    <a:lnTo>
                      <a:pt x="12" y="7"/>
                    </a:lnTo>
                    <a:lnTo>
                      <a:pt x="11" y="7"/>
                    </a:lnTo>
                    <a:lnTo>
                      <a:pt x="10" y="7"/>
                    </a:lnTo>
                    <a:lnTo>
                      <a:pt x="9" y="7"/>
                    </a:lnTo>
                    <a:lnTo>
                      <a:pt x="9" y="7"/>
                    </a:lnTo>
                    <a:lnTo>
                      <a:pt x="8" y="7"/>
                    </a:lnTo>
                    <a:lnTo>
                      <a:pt x="7" y="7"/>
                    </a:lnTo>
                    <a:lnTo>
                      <a:pt x="7" y="7"/>
                    </a:lnTo>
                    <a:lnTo>
                      <a:pt x="6" y="7"/>
                    </a:lnTo>
                    <a:lnTo>
                      <a:pt x="5" y="7"/>
                    </a:lnTo>
                    <a:lnTo>
                      <a:pt x="5" y="7"/>
                    </a:lnTo>
                    <a:lnTo>
                      <a:pt x="4" y="7"/>
                    </a:lnTo>
                    <a:lnTo>
                      <a:pt x="4" y="7"/>
                    </a:lnTo>
                    <a:lnTo>
                      <a:pt x="4" y="7"/>
                    </a:lnTo>
                    <a:lnTo>
                      <a:pt x="3" y="7"/>
                    </a:lnTo>
                    <a:lnTo>
                      <a:pt x="3" y="7"/>
                    </a:lnTo>
                    <a:lnTo>
                      <a:pt x="2" y="7"/>
                    </a:lnTo>
                    <a:lnTo>
                      <a:pt x="2" y="7"/>
                    </a:lnTo>
                    <a:lnTo>
                      <a:pt x="2" y="7"/>
                    </a:lnTo>
                    <a:lnTo>
                      <a:pt x="1" y="7"/>
                    </a:lnTo>
                    <a:lnTo>
                      <a:pt x="1" y="7"/>
                    </a:lnTo>
                    <a:lnTo>
                      <a:pt x="1" y="7"/>
                    </a:lnTo>
                    <a:lnTo>
                      <a:pt x="1" y="6"/>
                    </a:lnTo>
                    <a:lnTo>
                      <a:pt x="1" y="5"/>
                    </a:lnTo>
                    <a:lnTo>
                      <a:pt x="1" y="3"/>
                    </a:lnTo>
                    <a:lnTo>
                      <a:pt x="0" y="3"/>
                    </a:lnTo>
                    <a:lnTo>
                      <a:pt x="0" y="2"/>
                    </a:lnTo>
                    <a:lnTo>
                      <a:pt x="0" y="1"/>
                    </a:lnTo>
                    <a:lnTo>
                      <a:pt x="0" y="1"/>
                    </a:lnTo>
                    <a:lnTo>
                      <a:pt x="0" y="0"/>
                    </a:lnTo>
                    <a:lnTo>
                      <a:pt x="1"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6" name="Freeform 171"/>
              <p:cNvSpPr>
                <a:spLocks/>
              </p:cNvSpPr>
              <p:nvPr/>
            </p:nvSpPr>
            <p:spPr bwMode="auto">
              <a:xfrm>
                <a:off x="3718" y="930"/>
                <a:ext cx="2" cy="10"/>
              </a:xfrm>
              <a:custGeom>
                <a:avLst/>
                <a:gdLst>
                  <a:gd name="T0" fmla="*/ 0 w 2"/>
                  <a:gd name="T1" fmla="*/ 0 h 10"/>
                  <a:gd name="T2" fmla="*/ 1 w 2"/>
                  <a:gd name="T3" fmla="*/ 0 h 10"/>
                  <a:gd name="T4" fmla="*/ 1 w 2"/>
                  <a:gd name="T5" fmla="*/ 0 h 10"/>
                  <a:gd name="T6" fmla="*/ 1 w 2"/>
                  <a:gd name="T7" fmla="*/ 0 h 10"/>
                  <a:gd name="T8" fmla="*/ 2 w 2"/>
                  <a:gd name="T9" fmla="*/ 0 h 10"/>
                  <a:gd name="T10" fmla="*/ 2 w 2"/>
                  <a:gd name="T11" fmla="*/ 1 h 10"/>
                  <a:gd name="T12" fmla="*/ 2 w 2"/>
                  <a:gd name="T13" fmla="*/ 1 h 10"/>
                  <a:gd name="T14" fmla="*/ 2 w 2"/>
                  <a:gd name="T15" fmla="*/ 2 h 10"/>
                  <a:gd name="T16" fmla="*/ 2 w 2"/>
                  <a:gd name="T17" fmla="*/ 3 h 10"/>
                  <a:gd name="T18" fmla="*/ 2 w 2"/>
                  <a:gd name="T19" fmla="*/ 3 h 10"/>
                  <a:gd name="T20" fmla="*/ 2 w 2"/>
                  <a:gd name="T21" fmla="*/ 4 h 10"/>
                  <a:gd name="T22" fmla="*/ 2 w 2"/>
                  <a:gd name="T23" fmla="*/ 5 h 10"/>
                  <a:gd name="T24" fmla="*/ 2 w 2"/>
                  <a:gd name="T25" fmla="*/ 6 h 10"/>
                  <a:gd name="T26" fmla="*/ 2 w 2"/>
                  <a:gd name="T27" fmla="*/ 6 h 10"/>
                  <a:gd name="T28" fmla="*/ 2 w 2"/>
                  <a:gd name="T29" fmla="*/ 8 h 10"/>
                  <a:gd name="T30" fmla="*/ 2 w 2"/>
                  <a:gd name="T31" fmla="*/ 9 h 10"/>
                  <a:gd name="T32" fmla="*/ 2 w 2"/>
                  <a:gd name="T33" fmla="*/ 10 h 10"/>
                  <a:gd name="T34" fmla="*/ 2 w 2"/>
                  <a:gd name="T35" fmla="*/ 10 h 10"/>
                  <a:gd name="T36" fmla="*/ 2 w 2"/>
                  <a:gd name="T37" fmla="*/ 9 h 10"/>
                  <a:gd name="T38" fmla="*/ 2 w 2"/>
                  <a:gd name="T39" fmla="*/ 8 h 10"/>
                  <a:gd name="T40" fmla="*/ 2 w 2"/>
                  <a:gd name="T41" fmla="*/ 7 h 10"/>
                  <a:gd name="T42" fmla="*/ 2 w 2"/>
                  <a:gd name="T43" fmla="*/ 7 h 10"/>
                  <a:gd name="T44" fmla="*/ 2 w 2"/>
                  <a:gd name="T45" fmla="*/ 6 h 10"/>
                  <a:gd name="T46" fmla="*/ 2 w 2"/>
                  <a:gd name="T47" fmla="*/ 5 h 10"/>
                  <a:gd name="T48" fmla="*/ 2 w 2"/>
                  <a:gd name="T49" fmla="*/ 5 h 10"/>
                  <a:gd name="T50" fmla="*/ 1 w 2"/>
                  <a:gd name="T51" fmla="*/ 4 h 10"/>
                  <a:gd name="T52" fmla="*/ 1 w 2"/>
                  <a:gd name="T53" fmla="*/ 3 h 10"/>
                  <a:gd name="T54" fmla="*/ 1 w 2"/>
                  <a:gd name="T55" fmla="*/ 3 h 10"/>
                  <a:gd name="T56" fmla="*/ 1 w 2"/>
                  <a:gd name="T57" fmla="*/ 2 h 10"/>
                  <a:gd name="T58" fmla="*/ 0 w 2"/>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10">
                    <a:moveTo>
                      <a:pt x="0" y="0"/>
                    </a:moveTo>
                    <a:lnTo>
                      <a:pt x="1" y="0"/>
                    </a:lnTo>
                    <a:lnTo>
                      <a:pt x="1" y="0"/>
                    </a:lnTo>
                    <a:lnTo>
                      <a:pt x="1" y="0"/>
                    </a:lnTo>
                    <a:lnTo>
                      <a:pt x="2" y="0"/>
                    </a:lnTo>
                    <a:lnTo>
                      <a:pt x="2" y="1"/>
                    </a:lnTo>
                    <a:lnTo>
                      <a:pt x="2" y="1"/>
                    </a:lnTo>
                    <a:lnTo>
                      <a:pt x="2" y="2"/>
                    </a:lnTo>
                    <a:lnTo>
                      <a:pt x="2" y="3"/>
                    </a:lnTo>
                    <a:lnTo>
                      <a:pt x="2" y="3"/>
                    </a:lnTo>
                    <a:lnTo>
                      <a:pt x="2" y="4"/>
                    </a:lnTo>
                    <a:lnTo>
                      <a:pt x="2" y="5"/>
                    </a:lnTo>
                    <a:lnTo>
                      <a:pt x="2" y="6"/>
                    </a:lnTo>
                    <a:lnTo>
                      <a:pt x="2" y="6"/>
                    </a:lnTo>
                    <a:lnTo>
                      <a:pt x="2" y="8"/>
                    </a:lnTo>
                    <a:lnTo>
                      <a:pt x="2" y="9"/>
                    </a:lnTo>
                    <a:lnTo>
                      <a:pt x="2" y="10"/>
                    </a:lnTo>
                    <a:lnTo>
                      <a:pt x="2" y="10"/>
                    </a:lnTo>
                    <a:lnTo>
                      <a:pt x="2" y="9"/>
                    </a:lnTo>
                    <a:lnTo>
                      <a:pt x="2" y="8"/>
                    </a:lnTo>
                    <a:lnTo>
                      <a:pt x="2" y="7"/>
                    </a:lnTo>
                    <a:lnTo>
                      <a:pt x="2" y="7"/>
                    </a:lnTo>
                    <a:lnTo>
                      <a:pt x="2" y="6"/>
                    </a:lnTo>
                    <a:lnTo>
                      <a:pt x="2" y="5"/>
                    </a:lnTo>
                    <a:lnTo>
                      <a:pt x="2" y="5"/>
                    </a:lnTo>
                    <a:lnTo>
                      <a:pt x="1" y="4"/>
                    </a:lnTo>
                    <a:lnTo>
                      <a:pt x="1" y="3"/>
                    </a:lnTo>
                    <a:lnTo>
                      <a:pt x="1" y="3"/>
                    </a:lnTo>
                    <a:lnTo>
                      <a:pt x="1" y="2"/>
                    </a:lnTo>
                    <a:lnTo>
                      <a:pt x="0"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7" name="Freeform 172"/>
              <p:cNvSpPr>
                <a:spLocks/>
              </p:cNvSpPr>
              <p:nvPr/>
            </p:nvSpPr>
            <p:spPr bwMode="auto">
              <a:xfrm>
                <a:off x="3769" y="997"/>
                <a:ext cx="7" cy="13"/>
              </a:xfrm>
              <a:custGeom>
                <a:avLst/>
                <a:gdLst>
                  <a:gd name="T0" fmla="*/ 2 w 7"/>
                  <a:gd name="T1" fmla="*/ 2 h 13"/>
                  <a:gd name="T2" fmla="*/ 7 w 7"/>
                  <a:gd name="T3" fmla="*/ 0 h 13"/>
                  <a:gd name="T4" fmla="*/ 7 w 7"/>
                  <a:gd name="T5" fmla="*/ 0 h 13"/>
                  <a:gd name="T6" fmla="*/ 7 w 7"/>
                  <a:gd name="T7" fmla="*/ 1 h 13"/>
                  <a:gd name="T8" fmla="*/ 7 w 7"/>
                  <a:gd name="T9" fmla="*/ 2 h 13"/>
                  <a:gd name="T10" fmla="*/ 6 w 7"/>
                  <a:gd name="T11" fmla="*/ 3 h 13"/>
                  <a:gd name="T12" fmla="*/ 6 w 7"/>
                  <a:gd name="T13" fmla="*/ 4 h 13"/>
                  <a:gd name="T14" fmla="*/ 6 w 7"/>
                  <a:gd name="T15" fmla="*/ 5 h 13"/>
                  <a:gd name="T16" fmla="*/ 6 w 7"/>
                  <a:gd name="T17" fmla="*/ 6 h 13"/>
                  <a:gd name="T18" fmla="*/ 5 w 7"/>
                  <a:gd name="T19" fmla="*/ 7 h 13"/>
                  <a:gd name="T20" fmla="*/ 5 w 7"/>
                  <a:gd name="T21" fmla="*/ 8 h 13"/>
                  <a:gd name="T22" fmla="*/ 4 w 7"/>
                  <a:gd name="T23" fmla="*/ 9 h 13"/>
                  <a:gd name="T24" fmla="*/ 4 w 7"/>
                  <a:gd name="T25" fmla="*/ 10 h 13"/>
                  <a:gd name="T26" fmla="*/ 3 w 7"/>
                  <a:gd name="T27" fmla="*/ 11 h 13"/>
                  <a:gd name="T28" fmla="*/ 2 w 7"/>
                  <a:gd name="T29" fmla="*/ 12 h 13"/>
                  <a:gd name="T30" fmla="*/ 1 w 7"/>
                  <a:gd name="T31" fmla="*/ 13 h 13"/>
                  <a:gd name="T32" fmla="*/ 0 w 7"/>
                  <a:gd name="T33" fmla="*/ 13 h 13"/>
                  <a:gd name="T34" fmla="*/ 0 w 7"/>
                  <a:gd name="T35" fmla="*/ 13 h 13"/>
                  <a:gd name="T36" fmla="*/ 0 w 7"/>
                  <a:gd name="T37" fmla="*/ 13 h 13"/>
                  <a:gd name="T38" fmla="*/ 1 w 7"/>
                  <a:gd name="T39" fmla="*/ 12 h 13"/>
                  <a:gd name="T40" fmla="*/ 1 w 7"/>
                  <a:gd name="T41" fmla="*/ 11 h 13"/>
                  <a:gd name="T42" fmla="*/ 2 w 7"/>
                  <a:gd name="T43" fmla="*/ 10 h 13"/>
                  <a:gd name="T44" fmla="*/ 2 w 7"/>
                  <a:gd name="T45" fmla="*/ 9 h 13"/>
                  <a:gd name="T46" fmla="*/ 2 w 7"/>
                  <a:gd name="T47" fmla="*/ 8 h 13"/>
                  <a:gd name="T48" fmla="*/ 2 w 7"/>
                  <a:gd name="T49" fmla="*/ 6 h 13"/>
                  <a:gd name="T50" fmla="*/ 2 w 7"/>
                  <a:gd name="T51" fmla="*/ 6 h 13"/>
                  <a:gd name="T52" fmla="*/ 2 w 7"/>
                  <a:gd name="T53" fmla="*/ 5 h 13"/>
                  <a:gd name="T54" fmla="*/ 2 w 7"/>
                  <a:gd name="T55" fmla="*/ 5 h 13"/>
                  <a:gd name="T56" fmla="*/ 2 w 7"/>
                  <a:gd name="T57" fmla="*/ 4 h 13"/>
                  <a:gd name="T58" fmla="*/ 2 w 7"/>
                  <a:gd name="T59" fmla="*/ 3 h 13"/>
                  <a:gd name="T60" fmla="*/ 2 w 7"/>
                  <a:gd name="T61" fmla="*/ 3 h 13"/>
                  <a:gd name="T62" fmla="*/ 2 w 7"/>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3">
                    <a:moveTo>
                      <a:pt x="2" y="2"/>
                    </a:moveTo>
                    <a:lnTo>
                      <a:pt x="7" y="0"/>
                    </a:lnTo>
                    <a:lnTo>
                      <a:pt x="7" y="0"/>
                    </a:lnTo>
                    <a:lnTo>
                      <a:pt x="7" y="1"/>
                    </a:lnTo>
                    <a:lnTo>
                      <a:pt x="7" y="2"/>
                    </a:lnTo>
                    <a:lnTo>
                      <a:pt x="6" y="3"/>
                    </a:lnTo>
                    <a:lnTo>
                      <a:pt x="6" y="4"/>
                    </a:lnTo>
                    <a:lnTo>
                      <a:pt x="6" y="5"/>
                    </a:lnTo>
                    <a:lnTo>
                      <a:pt x="6" y="6"/>
                    </a:lnTo>
                    <a:lnTo>
                      <a:pt x="5" y="7"/>
                    </a:lnTo>
                    <a:lnTo>
                      <a:pt x="5" y="8"/>
                    </a:lnTo>
                    <a:lnTo>
                      <a:pt x="4" y="9"/>
                    </a:lnTo>
                    <a:lnTo>
                      <a:pt x="4" y="10"/>
                    </a:lnTo>
                    <a:lnTo>
                      <a:pt x="3" y="11"/>
                    </a:lnTo>
                    <a:lnTo>
                      <a:pt x="2" y="12"/>
                    </a:lnTo>
                    <a:lnTo>
                      <a:pt x="1" y="13"/>
                    </a:lnTo>
                    <a:lnTo>
                      <a:pt x="0" y="13"/>
                    </a:lnTo>
                    <a:lnTo>
                      <a:pt x="0" y="13"/>
                    </a:lnTo>
                    <a:lnTo>
                      <a:pt x="0" y="13"/>
                    </a:lnTo>
                    <a:lnTo>
                      <a:pt x="1" y="12"/>
                    </a:lnTo>
                    <a:lnTo>
                      <a:pt x="1" y="11"/>
                    </a:lnTo>
                    <a:lnTo>
                      <a:pt x="2" y="10"/>
                    </a:lnTo>
                    <a:lnTo>
                      <a:pt x="2" y="9"/>
                    </a:lnTo>
                    <a:lnTo>
                      <a:pt x="2" y="8"/>
                    </a:lnTo>
                    <a:lnTo>
                      <a:pt x="2" y="6"/>
                    </a:lnTo>
                    <a:lnTo>
                      <a:pt x="2" y="6"/>
                    </a:lnTo>
                    <a:lnTo>
                      <a:pt x="2" y="5"/>
                    </a:lnTo>
                    <a:lnTo>
                      <a:pt x="2" y="5"/>
                    </a:lnTo>
                    <a:lnTo>
                      <a:pt x="2" y="4"/>
                    </a:lnTo>
                    <a:lnTo>
                      <a:pt x="2" y="3"/>
                    </a:lnTo>
                    <a:lnTo>
                      <a:pt x="2" y="3"/>
                    </a:lnTo>
                    <a:lnTo>
                      <a:pt x="2" y="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8" name="Freeform 173"/>
              <p:cNvSpPr>
                <a:spLocks/>
              </p:cNvSpPr>
              <p:nvPr/>
            </p:nvSpPr>
            <p:spPr bwMode="auto">
              <a:xfrm>
                <a:off x="3637" y="911"/>
                <a:ext cx="19" cy="97"/>
              </a:xfrm>
              <a:custGeom>
                <a:avLst/>
                <a:gdLst>
                  <a:gd name="T0" fmla="*/ 19 w 19"/>
                  <a:gd name="T1" fmla="*/ 76 h 97"/>
                  <a:gd name="T2" fmla="*/ 19 w 19"/>
                  <a:gd name="T3" fmla="*/ 80 h 97"/>
                  <a:gd name="T4" fmla="*/ 19 w 19"/>
                  <a:gd name="T5" fmla="*/ 84 h 97"/>
                  <a:gd name="T6" fmla="*/ 18 w 19"/>
                  <a:gd name="T7" fmla="*/ 89 h 97"/>
                  <a:gd name="T8" fmla="*/ 15 w 19"/>
                  <a:gd name="T9" fmla="*/ 93 h 97"/>
                  <a:gd name="T10" fmla="*/ 13 w 19"/>
                  <a:gd name="T11" fmla="*/ 96 h 97"/>
                  <a:gd name="T12" fmla="*/ 11 w 19"/>
                  <a:gd name="T13" fmla="*/ 96 h 97"/>
                  <a:gd name="T14" fmla="*/ 8 w 19"/>
                  <a:gd name="T15" fmla="*/ 93 h 97"/>
                  <a:gd name="T16" fmla="*/ 7 w 19"/>
                  <a:gd name="T17" fmla="*/ 90 h 97"/>
                  <a:gd name="T18" fmla="*/ 6 w 19"/>
                  <a:gd name="T19" fmla="*/ 87 h 97"/>
                  <a:gd name="T20" fmla="*/ 5 w 19"/>
                  <a:gd name="T21" fmla="*/ 83 h 97"/>
                  <a:gd name="T22" fmla="*/ 4 w 19"/>
                  <a:gd name="T23" fmla="*/ 79 h 97"/>
                  <a:gd name="T24" fmla="*/ 4 w 19"/>
                  <a:gd name="T25" fmla="*/ 75 h 97"/>
                  <a:gd name="T26" fmla="*/ 3 w 19"/>
                  <a:gd name="T27" fmla="*/ 70 h 97"/>
                  <a:gd name="T28" fmla="*/ 2 w 19"/>
                  <a:gd name="T29" fmla="*/ 65 h 97"/>
                  <a:gd name="T30" fmla="*/ 1 w 19"/>
                  <a:gd name="T31" fmla="*/ 59 h 97"/>
                  <a:gd name="T32" fmla="*/ 1 w 19"/>
                  <a:gd name="T33" fmla="*/ 54 h 97"/>
                  <a:gd name="T34" fmla="*/ 0 w 19"/>
                  <a:gd name="T35" fmla="*/ 48 h 97"/>
                  <a:gd name="T36" fmla="*/ 0 w 19"/>
                  <a:gd name="T37" fmla="*/ 43 h 97"/>
                  <a:gd name="T38" fmla="*/ 0 w 19"/>
                  <a:gd name="T39" fmla="*/ 37 h 97"/>
                  <a:gd name="T40" fmla="*/ 0 w 19"/>
                  <a:gd name="T41" fmla="*/ 32 h 97"/>
                  <a:gd name="T42" fmla="*/ 0 w 19"/>
                  <a:gd name="T43" fmla="*/ 27 h 97"/>
                  <a:gd name="T44" fmla="*/ 0 w 19"/>
                  <a:gd name="T45" fmla="*/ 22 h 97"/>
                  <a:gd name="T46" fmla="*/ 1 w 19"/>
                  <a:gd name="T47" fmla="*/ 17 h 97"/>
                  <a:gd name="T48" fmla="*/ 1 w 19"/>
                  <a:gd name="T49" fmla="*/ 14 h 97"/>
                  <a:gd name="T50" fmla="*/ 2 w 19"/>
                  <a:gd name="T51" fmla="*/ 11 h 97"/>
                  <a:gd name="T52" fmla="*/ 3 w 19"/>
                  <a:gd name="T53" fmla="*/ 7 h 97"/>
                  <a:gd name="T54" fmla="*/ 5 w 19"/>
                  <a:gd name="T55" fmla="*/ 4 h 97"/>
                  <a:gd name="T56" fmla="*/ 7 w 19"/>
                  <a:gd name="T57" fmla="*/ 0 h 97"/>
                  <a:gd name="T58" fmla="*/ 9 w 19"/>
                  <a:gd name="T59" fmla="*/ 0 h 97"/>
                  <a:gd name="T60" fmla="*/ 11 w 19"/>
                  <a:gd name="T61" fmla="*/ 0 h 97"/>
                  <a:gd name="T62" fmla="*/ 14 w 19"/>
                  <a:gd name="T63" fmla="*/ 2 h 97"/>
                  <a:gd name="T64" fmla="*/ 17 w 19"/>
                  <a:gd name="T65" fmla="*/ 6 h 97"/>
                  <a:gd name="T66" fmla="*/ 18 w 19"/>
                  <a:gd name="T67" fmla="*/ 9 h 97"/>
                  <a:gd name="T68" fmla="*/ 19 w 19"/>
                  <a:gd name="T69" fmla="*/ 12 h 97"/>
                  <a:gd name="T70" fmla="*/ 18 w 19"/>
                  <a:gd name="T71" fmla="*/ 13 h 97"/>
                  <a:gd name="T72" fmla="*/ 16 w 19"/>
                  <a:gd name="T73" fmla="*/ 12 h 97"/>
                  <a:gd name="T74" fmla="*/ 14 w 19"/>
                  <a:gd name="T75" fmla="*/ 11 h 97"/>
                  <a:gd name="T76" fmla="*/ 12 w 19"/>
                  <a:gd name="T77" fmla="*/ 12 h 97"/>
                  <a:gd name="T78" fmla="*/ 9 w 19"/>
                  <a:gd name="T79" fmla="*/ 14 h 97"/>
                  <a:gd name="T80" fmla="*/ 7 w 19"/>
                  <a:gd name="T81" fmla="*/ 17 h 97"/>
                  <a:gd name="T82" fmla="*/ 6 w 19"/>
                  <a:gd name="T83" fmla="*/ 21 h 97"/>
                  <a:gd name="T84" fmla="*/ 5 w 19"/>
                  <a:gd name="T85" fmla="*/ 25 h 97"/>
                  <a:gd name="T86" fmla="*/ 4 w 19"/>
                  <a:gd name="T87" fmla="*/ 28 h 97"/>
                  <a:gd name="T88" fmla="*/ 3 w 19"/>
                  <a:gd name="T89" fmla="*/ 32 h 97"/>
                  <a:gd name="T90" fmla="*/ 3 w 19"/>
                  <a:gd name="T91" fmla="*/ 36 h 97"/>
                  <a:gd name="T92" fmla="*/ 3 w 19"/>
                  <a:gd name="T93" fmla="*/ 41 h 97"/>
                  <a:gd name="T94" fmla="*/ 3 w 19"/>
                  <a:gd name="T95" fmla="*/ 47 h 97"/>
                  <a:gd name="T96" fmla="*/ 3 w 19"/>
                  <a:gd name="T97" fmla="*/ 53 h 97"/>
                  <a:gd name="T98" fmla="*/ 4 w 19"/>
                  <a:gd name="T99" fmla="*/ 59 h 97"/>
                  <a:gd name="T100" fmla="*/ 4 w 19"/>
                  <a:gd name="T101" fmla="*/ 64 h 97"/>
                  <a:gd name="T102" fmla="*/ 5 w 19"/>
                  <a:gd name="T103" fmla="*/ 69 h 97"/>
                  <a:gd name="T104" fmla="*/ 6 w 19"/>
                  <a:gd name="T105" fmla="*/ 72 h 97"/>
                  <a:gd name="T106" fmla="*/ 8 w 19"/>
                  <a:gd name="T107" fmla="*/ 76 h 97"/>
                  <a:gd name="T108" fmla="*/ 11 w 19"/>
                  <a:gd name="T109" fmla="*/ 77 h 97"/>
                  <a:gd name="T110" fmla="*/ 14 w 19"/>
                  <a:gd name="T111" fmla="*/ 77 h 97"/>
                  <a:gd name="T112" fmla="*/ 16 w 19"/>
                  <a:gd name="T113" fmla="*/ 77 h 97"/>
                  <a:gd name="T114" fmla="*/ 18 w 19"/>
                  <a:gd name="T115" fmla="*/ 7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97">
                    <a:moveTo>
                      <a:pt x="18" y="75"/>
                    </a:moveTo>
                    <a:lnTo>
                      <a:pt x="19" y="75"/>
                    </a:lnTo>
                    <a:lnTo>
                      <a:pt x="19" y="75"/>
                    </a:lnTo>
                    <a:lnTo>
                      <a:pt x="19" y="76"/>
                    </a:lnTo>
                    <a:lnTo>
                      <a:pt x="19" y="77"/>
                    </a:lnTo>
                    <a:lnTo>
                      <a:pt x="19" y="78"/>
                    </a:lnTo>
                    <a:lnTo>
                      <a:pt x="19" y="79"/>
                    </a:lnTo>
                    <a:lnTo>
                      <a:pt x="19" y="80"/>
                    </a:lnTo>
                    <a:lnTo>
                      <a:pt x="19" y="82"/>
                    </a:lnTo>
                    <a:lnTo>
                      <a:pt x="19" y="83"/>
                    </a:lnTo>
                    <a:lnTo>
                      <a:pt x="19" y="84"/>
                    </a:lnTo>
                    <a:lnTo>
                      <a:pt x="19" y="84"/>
                    </a:lnTo>
                    <a:lnTo>
                      <a:pt x="19" y="85"/>
                    </a:lnTo>
                    <a:lnTo>
                      <a:pt x="19" y="86"/>
                    </a:lnTo>
                    <a:lnTo>
                      <a:pt x="19" y="87"/>
                    </a:lnTo>
                    <a:lnTo>
                      <a:pt x="18" y="89"/>
                    </a:lnTo>
                    <a:lnTo>
                      <a:pt x="18" y="90"/>
                    </a:lnTo>
                    <a:lnTo>
                      <a:pt x="17" y="92"/>
                    </a:lnTo>
                    <a:lnTo>
                      <a:pt x="16" y="92"/>
                    </a:lnTo>
                    <a:lnTo>
                      <a:pt x="15" y="93"/>
                    </a:lnTo>
                    <a:lnTo>
                      <a:pt x="15" y="94"/>
                    </a:lnTo>
                    <a:lnTo>
                      <a:pt x="14" y="95"/>
                    </a:lnTo>
                    <a:lnTo>
                      <a:pt x="14" y="96"/>
                    </a:lnTo>
                    <a:lnTo>
                      <a:pt x="13" y="96"/>
                    </a:lnTo>
                    <a:lnTo>
                      <a:pt x="12" y="96"/>
                    </a:lnTo>
                    <a:lnTo>
                      <a:pt x="12" y="97"/>
                    </a:lnTo>
                    <a:lnTo>
                      <a:pt x="11" y="96"/>
                    </a:lnTo>
                    <a:lnTo>
                      <a:pt x="11" y="96"/>
                    </a:lnTo>
                    <a:lnTo>
                      <a:pt x="10" y="95"/>
                    </a:lnTo>
                    <a:lnTo>
                      <a:pt x="9" y="94"/>
                    </a:lnTo>
                    <a:lnTo>
                      <a:pt x="8" y="93"/>
                    </a:lnTo>
                    <a:lnTo>
                      <a:pt x="8" y="93"/>
                    </a:lnTo>
                    <a:lnTo>
                      <a:pt x="8" y="92"/>
                    </a:lnTo>
                    <a:lnTo>
                      <a:pt x="7" y="91"/>
                    </a:lnTo>
                    <a:lnTo>
                      <a:pt x="7" y="90"/>
                    </a:lnTo>
                    <a:lnTo>
                      <a:pt x="7" y="90"/>
                    </a:lnTo>
                    <a:lnTo>
                      <a:pt x="7" y="89"/>
                    </a:lnTo>
                    <a:lnTo>
                      <a:pt x="7" y="88"/>
                    </a:lnTo>
                    <a:lnTo>
                      <a:pt x="6" y="87"/>
                    </a:lnTo>
                    <a:lnTo>
                      <a:pt x="6" y="87"/>
                    </a:lnTo>
                    <a:lnTo>
                      <a:pt x="6" y="86"/>
                    </a:lnTo>
                    <a:lnTo>
                      <a:pt x="6" y="85"/>
                    </a:lnTo>
                    <a:lnTo>
                      <a:pt x="6" y="84"/>
                    </a:lnTo>
                    <a:lnTo>
                      <a:pt x="5" y="83"/>
                    </a:lnTo>
                    <a:lnTo>
                      <a:pt x="5" y="82"/>
                    </a:lnTo>
                    <a:lnTo>
                      <a:pt x="5" y="81"/>
                    </a:lnTo>
                    <a:lnTo>
                      <a:pt x="5" y="80"/>
                    </a:lnTo>
                    <a:lnTo>
                      <a:pt x="4" y="79"/>
                    </a:lnTo>
                    <a:lnTo>
                      <a:pt x="4" y="78"/>
                    </a:lnTo>
                    <a:lnTo>
                      <a:pt x="4" y="77"/>
                    </a:lnTo>
                    <a:lnTo>
                      <a:pt x="4" y="76"/>
                    </a:lnTo>
                    <a:lnTo>
                      <a:pt x="4" y="75"/>
                    </a:lnTo>
                    <a:lnTo>
                      <a:pt x="3" y="73"/>
                    </a:lnTo>
                    <a:lnTo>
                      <a:pt x="3" y="72"/>
                    </a:lnTo>
                    <a:lnTo>
                      <a:pt x="3" y="71"/>
                    </a:lnTo>
                    <a:lnTo>
                      <a:pt x="3" y="70"/>
                    </a:lnTo>
                    <a:lnTo>
                      <a:pt x="3" y="69"/>
                    </a:lnTo>
                    <a:lnTo>
                      <a:pt x="3" y="67"/>
                    </a:lnTo>
                    <a:lnTo>
                      <a:pt x="2" y="66"/>
                    </a:lnTo>
                    <a:lnTo>
                      <a:pt x="2" y="65"/>
                    </a:lnTo>
                    <a:lnTo>
                      <a:pt x="2" y="63"/>
                    </a:lnTo>
                    <a:lnTo>
                      <a:pt x="2" y="62"/>
                    </a:lnTo>
                    <a:lnTo>
                      <a:pt x="1" y="60"/>
                    </a:lnTo>
                    <a:lnTo>
                      <a:pt x="1" y="59"/>
                    </a:lnTo>
                    <a:lnTo>
                      <a:pt x="1" y="58"/>
                    </a:lnTo>
                    <a:lnTo>
                      <a:pt x="1" y="56"/>
                    </a:lnTo>
                    <a:lnTo>
                      <a:pt x="1" y="55"/>
                    </a:lnTo>
                    <a:lnTo>
                      <a:pt x="1" y="54"/>
                    </a:lnTo>
                    <a:lnTo>
                      <a:pt x="0" y="52"/>
                    </a:lnTo>
                    <a:lnTo>
                      <a:pt x="0" y="51"/>
                    </a:lnTo>
                    <a:lnTo>
                      <a:pt x="0" y="50"/>
                    </a:lnTo>
                    <a:lnTo>
                      <a:pt x="0" y="48"/>
                    </a:lnTo>
                    <a:lnTo>
                      <a:pt x="0" y="47"/>
                    </a:lnTo>
                    <a:lnTo>
                      <a:pt x="0" y="46"/>
                    </a:lnTo>
                    <a:lnTo>
                      <a:pt x="0" y="44"/>
                    </a:lnTo>
                    <a:lnTo>
                      <a:pt x="0" y="43"/>
                    </a:lnTo>
                    <a:lnTo>
                      <a:pt x="0" y="41"/>
                    </a:lnTo>
                    <a:lnTo>
                      <a:pt x="0" y="40"/>
                    </a:lnTo>
                    <a:lnTo>
                      <a:pt x="0" y="39"/>
                    </a:lnTo>
                    <a:lnTo>
                      <a:pt x="0" y="37"/>
                    </a:lnTo>
                    <a:lnTo>
                      <a:pt x="0" y="36"/>
                    </a:lnTo>
                    <a:lnTo>
                      <a:pt x="0" y="35"/>
                    </a:lnTo>
                    <a:lnTo>
                      <a:pt x="0" y="33"/>
                    </a:lnTo>
                    <a:lnTo>
                      <a:pt x="0" y="32"/>
                    </a:lnTo>
                    <a:lnTo>
                      <a:pt x="0" y="30"/>
                    </a:lnTo>
                    <a:lnTo>
                      <a:pt x="0" y="29"/>
                    </a:lnTo>
                    <a:lnTo>
                      <a:pt x="0" y="28"/>
                    </a:lnTo>
                    <a:lnTo>
                      <a:pt x="0" y="27"/>
                    </a:lnTo>
                    <a:lnTo>
                      <a:pt x="0" y="25"/>
                    </a:lnTo>
                    <a:lnTo>
                      <a:pt x="0" y="24"/>
                    </a:lnTo>
                    <a:lnTo>
                      <a:pt x="0" y="23"/>
                    </a:lnTo>
                    <a:lnTo>
                      <a:pt x="0" y="22"/>
                    </a:lnTo>
                    <a:lnTo>
                      <a:pt x="0" y="21"/>
                    </a:lnTo>
                    <a:lnTo>
                      <a:pt x="0" y="20"/>
                    </a:lnTo>
                    <a:lnTo>
                      <a:pt x="1" y="18"/>
                    </a:lnTo>
                    <a:lnTo>
                      <a:pt x="1" y="17"/>
                    </a:lnTo>
                    <a:lnTo>
                      <a:pt x="1" y="17"/>
                    </a:lnTo>
                    <a:lnTo>
                      <a:pt x="1" y="16"/>
                    </a:lnTo>
                    <a:lnTo>
                      <a:pt x="1" y="15"/>
                    </a:lnTo>
                    <a:lnTo>
                      <a:pt x="1" y="14"/>
                    </a:lnTo>
                    <a:lnTo>
                      <a:pt x="1" y="13"/>
                    </a:lnTo>
                    <a:lnTo>
                      <a:pt x="2" y="12"/>
                    </a:lnTo>
                    <a:lnTo>
                      <a:pt x="2" y="12"/>
                    </a:lnTo>
                    <a:lnTo>
                      <a:pt x="2" y="11"/>
                    </a:lnTo>
                    <a:lnTo>
                      <a:pt x="2" y="10"/>
                    </a:lnTo>
                    <a:lnTo>
                      <a:pt x="3" y="9"/>
                    </a:lnTo>
                    <a:lnTo>
                      <a:pt x="3" y="8"/>
                    </a:lnTo>
                    <a:lnTo>
                      <a:pt x="3" y="7"/>
                    </a:lnTo>
                    <a:lnTo>
                      <a:pt x="4" y="6"/>
                    </a:lnTo>
                    <a:lnTo>
                      <a:pt x="4" y="5"/>
                    </a:lnTo>
                    <a:lnTo>
                      <a:pt x="4" y="4"/>
                    </a:lnTo>
                    <a:lnTo>
                      <a:pt x="5" y="4"/>
                    </a:lnTo>
                    <a:lnTo>
                      <a:pt x="5" y="3"/>
                    </a:lnTo>
                    <a:lnTo>
                      <a:pt x="6" y="2"/>
                    </a:lnTo>
                    <a:lnTo>
                      <a:pt x="6" y="1"/>
                    </a:lnTo>
                    <a:lnTo>
                      <a:pt x="7" y="0"/>
                    </a:lnTo>
                    <a:lnTo>
                      <a:pt x="8" y="0"/>
                    </a:lnTo>
                    <a:lnTo>
                      <a:pt x="8" y="0"/>
                    </a:lnTo>
                    <a:lnTo>
                      <a:pt x="9" y="0"/>
                    </a:lnTo>
                    <a:lnTo>
                      <a:pt x="9" y="0"/>
                    </a:lnTo>
                    <a:lnTo>
                      <a:pt x="10" y="0"/>
                    </a:lnTo>
                    <a:lnTo>
                      <a:pt x="10" y="0"/>
                    </a:lnTo>
                    <a:lnTo>
                      <a:pt x="10" y="0"/>
                    </a:lnTo>
                    <a:lnTo>
                      <a:pt x="11" y="0"/>
                    </a:lnTo>
                    <a:lnTo>
                      <a:pt x="11" y="0"/>
                    </a:lnTo>
                    <a:lnTo>
                      <a:pt x="12" y="1"/>
                    </a:lnTo>
                    <a:lnTo>
                      <a:pt x="13" y="1"/>
                    </a:lnTo>
                    <a:lnTo>
                      <a:pt x="14" y="2"/>
                    </a:lnTo>
                    <a:lnTo>
                      <a:pt x="14" y="3"/>
                    </a:lnTo>
                    <a:lnTo>
                      <a:pt x="15" y="4"/>
                    </a:lnTo>
                    <a:lnTo>
                      <a:pt x="16" y="5"/>
                    </a:lnTo>
                    <a:lnTo>
                      <a:pt x="17" y="6"/>
                    </a:lnTo>
                    <a:lnTo>
                      <a:pt x="17" y="7"/>
                    </a:lnTo>
                    <a:lnTo>
                      <a:pt x="18" y="7"/>
                    </a:lnTo>
                    <a:lnTo>
                      <a:pt x="18" y="8"/>
                    </a:lnTo>
                    <a:lnTo>
                      <a:pt x="18" y="9"/>
                    </a:lnTo>
                    <a:lnTo>
                      <a:pt x="19" y="10"/>
                    </a:lnTo>
                    <a:lnTo>
                      <a:pt x="19" y="11"/>
                    </a:lnTo>
                    <a:lnTo>
                      <a:pt x="19" y="12"/>
                    </a:lnTo>
                    <a:lnTo>
                      <a:pt x="19" y="12"/>
                    </a:lnTo>
                    <a:lnTo>
                      <a:pt x="19" y="13"/>
                    </a:lnTo>
                    <a:lnTo>
                      <a:pt x="19" y="13"/>
                    </a:lnTo>
                    <a:lnTo>
                      <a:pt x="18" y="13"/>
                    </a:lnTo>
                    <a:lnTo>
                      <a:pt x="18" y="13"/>
                    </a:lnTo>
                    <a:lnTo>
                      <a:pt x="18" y="12"/>
                    </a:lnTo>
                    <a:lnTo>
                      <a:pt x="17" y="12"/>
                    </a:lnTo>
                    <a:lnTo>
                      <a:pt x="17" y="12"/>
                    </a:lnTo>
                    <a:lnTo>
                      <a:pt x="16" y="12"/>
                    </a:lnTo>
                    <a:lnTo>
                      <a:pt x="15" y="12"/>
                    </a:lnTo>
                    <a:lnTo>
                      <a:pt x="15" y="11"/>
                    </a:lnTo>
                    <a:lnTo>
                      <a:pt x="14" y="11"/>
                    </a:lnTo>
                    <a:lnTo>
                      <a:pt x="14" y="11"/>
                    </a:lnTo>
                    <a:lnTo>
                      <a:pt x="13" y="11"/>
                    </a:lnTo>
                    <a:lnTo>
                      <a:pt x="13" y="11"/>
                    </a:lnTo>
                    <a:lnTo>
                      <a:pt x="12" y="12"/>
                    </a:lnTo>
                    <a:lnTo>
                      <a:pt x="12" y="12"/>
                    </a:lnTo>
                    <a:lnTo>
                      <a:pt x="11" y="12"/>
                    </a:lnTo>
                    <a:lnTo>
                      <a:pt x="10" y="13"/>
                    </a:lnTo>
                    <a:lnTo>
                      <a:pt x="9" y="14"/>
                    </a:lnTo>
                    <a:lnTo>
                      <a:pt x="9" y="14"/>
                    </a:lnTo>
                    <a:lnTo>
                      <a:pt x="8" y="15"/>
                    </a:lnTo>
                    <a:lnTo>
                      <a:pt x="8" y="15"/>
                    </a:lnTo>
                    <a:lnTo>
                      <a:pt x="8" y="16"/>
                    </a:lnTo>
                    <a:lnTo>
                      <a:pt x="7" y="17"/>
                    </a:lnTo>
                    <a:lnTo>
                      <a:pt x="7" y="18"/>
                    </a:lnTo>
                    <a:lnTo>
                      <a:pt x="6" y="19"/>
                    </a:lnTo>
                    <a:lnTo>
                      <a:pt x="6" y="20"/>
                    </a:lnTo>
                    <a:lnTo>
                      <a:pt x="6" y="21"/>
                    </a:lnTo>
                    <a:lnTo>
                      <a:pt x="5" y="22"/>
                    </a:lnTo>
                    <a:lnTo>
                      <a:pt x="5" y="23"/>
                    </a:lnTo>
                    <a:lnTo>
                      <a:pt x="5" y="24"/>
                    </a:lnTo>
                    <a:lnTo>
                      <a:pt x="5" y="25"/>
                    </a:lnTo>
                    <a:lnTo>
                      <a:pt x="4" y="25"/>
                    </a:lnTo>
                    <a:lnTo>
                      <a:pt x="4" y="26"/>
                    </a:lnTo>
                    <a:lnTo>
                      <a:pt x="4" y="27"/>
                    </a:lnTo>
                    <a:lnTo>
                      <a:pt x="4" y="28"/>
                    </a:lnTo>
                    <a:lnTo>
                      <a:pt x="4" y="29"/>
                    </a:lnTo>
                    <a:lnTo>
                      <a:pt x="4" y="30"/>
                    </a:lnTo>
                    <a:lnTo>
                      <a:pt x="4" y="31"/>
                    </a:lnTo>
                    <a:lnTo>
                      <a:pt x="3" y="32"/>
                    </a:lnTo>
                    <a:lnTo>
                      <a:pt x="3" y="33"/>
                    </a:lnTo>
                    <a:lnTo>
                      <a:pt x="3" y="34"/>
                    </a:lnTo>
                    <a:lnTo>
                      <a:pt x="3" y="35"/>
                    </a:lnTo>
                    <a:lnTo>
                      <a:pt x="3" y="36"/>
                    </a:lnTo>
                    <a:lnTo>
                      <a:pt x="3" y="37"/>
                    </a:lnTo>
                    <a:lnTo>
                      <a:pt x="3" y="39"/>
                    </a:lnTo>
                    <a:lnTo>
                      <a:pt x="3" y="40"/>
                    </a:lnTo>
                    <a:lnTo>
                      <a:pt x="3" y="41"/>
                    </a:lnTo>
                    <a:lnTo>
                      <a:pt x="3" y="43"/>
                    </a:lnTo>
                    <a:lnTo>
                      <a:pt x="3" y="44"/>
                    </a:lnTo>
                    <a:lnTo>
                      <a:pt x="3" y="45"/>
                    </a:lnTo>
                    <a:lnTo>
                      <a:pt x="3" y="47"/>
                    </a:lnTo>
                    <a:lnTo>
                      <a:pt x="3" y="48"/>
                    </a:lnTo>
                    <a:lnTo>
                      <a:pt x="3" y="50"/>
                    </a:lnTo>
                    <a:lnTo>
                      <a:pt x="3" y="51"/>
                    </a:lnTo>
                    <a:lnTo>
                      <a:pt x="3" y="53"/>
                    </a:lnTo>
                    <a:lnTo>
                      <a:pt x="3" y="55"/>
                    </a:lnTo>
                    <a:lnTo>
                      <a:pt x="3" y="56"/>
                    </a:lnTo>
                    <a:lnTo>
                      <a:pt x="4" y="58"/>
                    </a:lnTo>
                    <a:lnTo>
                      <a:pt x="4" y="59"/>
                    </a:lnTo>
                    <a:lnTo>
                      <a:pt x="4" y="61"/>
                    </a:lnTo>
                    <a:lnTo>
                      <a:pt x="4" y="62"/>
                    </a:lnTo>
                    <a:lnTo>
                      <a:pt x="4" y="63"/>
                    </a:lnTo>
                    <a:lnTo>
                      <a:pt x="4" y="64"/>
                    </a:lnTo>
                    <a:lnTo>
                      <a:pt x="5" y="66"/>
                    </a:lnTo>
                    <a:lnTo>
                      <a:pt x="5" y="67"/>
                    </a:lnTo>
                    <a:lnTo>
                      <a:pt x="5" y="68"/>
                    </a:lnTo>
                    <a:lnTo>
                      <a:pt x="5" y="69"/>
                    </a:lnTo>
                    <a:lnTo>
                      <a:pt x="6" y="70"/>
                    </a:lnTo>
                    <a:lnTo>
                      <a:pt x="6" y="70"/>
                    </a:lnTo>
                    <a:lnTo>
                      <a:pt x="6" y="71"/>
                    </a:lnTo>
                    <a:lnTo>
                      <a:pt x="6" y="72"/>
                    </a:lnTo>
                    <a:lnTo>
                      <a:pt x="7" y="73"/>
                    </a:lnTo>
                    <a:lnTo>
                      <a:pt x="7" y="74"/>
                    </a:lnTo>
                    <a:lnTo>
                      <a:pt x="8" y="75"/>
                    </a:lnTo>
                    <a:lnTo>
                      <a:pt x="8" y="76"/>
                    </a:lnTo>
                    <a:lnTo>
                      <a:pt x="9" y="77"/>
                    </a:lnTo>
                    <a:lnTo>
                      <a:pt x="10" y="77"/>
                    </a:lnTo>
                    <a:lnTo>
                      <a:pt x="10" y="77"/>
                    </a:lnTo>
                    <a:lnTo>
                      <a:pt x="11" y="77"/>
                    </a:lnTo>
                    <a:lnTo>
                      <a:pt x="12" y="78"/>
                    </a:lnTo>
                    <a:lnTo>
                      <a:pt x="12" y="78"/>
                    </a:lnTo>
                    <a:lnTo>
                      <a:pt x="13" y="78"/>
                    </a:lnTo>
                    <a:lnTo>
                      <a:pt x="14" y="77"/>
                    </a:lnTo>
                    <a:lnTo>
                      <a:pt x="14" y="77"/>
                    </a:lnTo>
                    <a:lnTo>
                      <a:pt x="15" y="77"/>
                    </a:lnTo>
                    <a:lnTo>
                      <a:pt x="15" y="77"/>
                    </a:lnTo>
                    <a:lnTo>
                      <a:pt x="16" y="77"/>
                    </a:lnTo>
                    <a:lnTo>
                      <a:pt x="16" y="76"/>
                    </a:lnTo>
                    <a:lnTo>
                      <a:pt x="17" y="76"/>
                    </a:lnTo>
                    <a:lnTo>
                      <a:pt x="18" y="75"/>
                    </a:lnTo>
                    <a:lnTo>
                      <a:pt x="18" y="75"/>
                    </a:lnTo>
                    <a:lnTo>
                      <a:pt x="18"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59" name="Freeform 174"/>
              <p:cNvSpPr>
                <a:spLocks/>
              </p:cNvSpPr>
              <p:nvPr/>
            </p:nvSpPr>
            <p:spPr bwMode="auto">
              <a:xfrm>
                <a:off x="3764" y="984"/>
                <a:ext cx="3" cy="12"/>
              </a:xfrm>
              <a:custGeom>
                <a:avLst/>
                <a:gdLst>
                  <a:gd name="T0" fmla="*/ 1 w 3"/>
                  <a:gd name="T1" fmla="*/ 0 h 12"/>
                  <a:gd name="T2" fmla="*/ 3 w 3"/>
                  <a:gd name="T3" fmla="*/ 0 h 12"/>
                  <a:gd name="T4" fmla="*/ 3 w 3"/>
                  <a:gd name="T5" fmla="*/ 0 h 12"/>
                  <a:gd name="T6" fmla="*/ 3 w 3"/>
                  <a:gd name="T7" fmla="*/ 1 h 12"/>
                  <a:gd name="T8" fmla="*/ 3 w 3"/>
                  <a:gd name="T9" fmla="*/ 2 h 12"/>
                  <a:gd name="T10" fmla="*/ 3 w 3"/>
                  <a:gd name="T11" fmla="*/ 2 h 12"/>
                  <a:gd name="T12" fmla="*/ 3 w 3"/>
                  <a:gd name="T13" fmla="*/ 3 h 12"/>
                  <a:gd name="T14" fmla="*/ 3 w 3"/>
                  <a:gd name="T15" fmla="*/ 4 h 12"/>
                  <a:gd name="T16" fmla="*/ 3 w 3"/>
                  <a:gd name="T17" fmla="*/ 5 h 12"/>
                  <a:gd name="T18" fmla="*/ 3 w 3"/>
                  <a:gd name="T19" fmla="*/ 5 h 12"/>
                  <a:gd name="T20" fmla="*/ 3 w 3"/>
                  <a:gd name="T21" fmla="*/ 7 h 12"/>
                  <a:gd name="T22" fmla="*/ 3 w 3"/>
                  <a:gd name="T23" fmla="*/ 7 h 12"/>
                  <a:gd name="T24" fmla="*/ 3 w 3"/>
                  <a:gd name="T25" fmla="*/ 8 h 12"/>
                  <a:gd name="T26" fmla="*/ 3 w 3"/>
                  <a:gd name="T27" fmla="*/ 9 h 12"/>
                  <a:gd name="T28" fmla="*/ 3 w 3"/>
                  <a:gd name="T29" fmla="*/ 9 h 12"/>
                  <a:gd name="T30" fmla="*/ 0 w 3"/>
                  <a:gd name="T31" fmla="*/ 12 h 12"/>
                  <a:gd name="T32" fmla="*/ 0 w 3"/>
                  <a:gd name="T33" fmla="*/ 12 h 12"/>
                  <a:gd name="T34" fmla="*/ 0 w 3"/>
                  <a:gd name="T35" fmla="*/ 11 h 12"/>
                  <a:gd name="T36" fmla="*/ 0 w 3"/>
                  <a:gd name="T37" fmla="*/ 10 h 12"/>
                  <a:gd name="T38" fmla="*/ 0 w 3"/>
                  <a:gd name="T39" fmla="*/ 9 h 12"/>
                  <a:gd name="T40" fmla="*/ 0 w 3"/>
                  <a:gd name="T41" fmla="*/ 8 h 12"/>
                  <a:gd name="T42" fmla="*/ 1 w 3"/>
                  <a:gd name="T43" fmla="*/ 7 h 12"/>
                  <a:gd name="T44" fmla="*/ 1 w 3"/>
                  <a:gd name="T45" fmla="*/ 7 h 12"/>
                  <a:gd name="T46" fmla="*/ 1 w 3"/>
                  <a:gd name="T47" fmla="*/ 6 h 12"/>
                  <a:gd name="T48" fmla="*/ 1 w 3"/>
                  <a:gd name="T49" fmla="*/ 5 h 12"/>
                  <a:gd name="T50" fmla="*/ 1 w 3"/>
                  <a:gd name="T51" fmla="*/ 5 h 12"/>
                  <a:gd name="T52" fmla="*/ 1 w 3"/>
                  <a:gd name="T53" fmla="*/ 4 h 12"/>
                  <a:gd name="T54" fmla="*/ 1 w 3"/>
                  <a:gd name="T55" fmla="*/ 3 h 12"/>
                  <a:gd name="T56" fmla="*/ 1 w 3"/>
                  <a:gd name="T57" fmla="*/ 2 h 12"/>
                  <a:gd name="T58" fmla="*/ 1 w 3"/>
                  <a:gd name="T59" fmla="*/ 1 h 12"/>
                  <a:gd name="T60" fmla="*/ 1 w 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2">
                    <a:moveTo>
                      <a:pt x="1" y="0"/>
                    </a:moveTo>
                    <a:lnTo>
                      <a:pt x="3" y="0"/>
                    </a:lnTo>
                    <a:lnTo>
                      <a:pt x="3" y="0"/>
                    </a:lnTo>
                    <a:lnTo>
                      <a:pt x="3" y="1"/>
                    </a:lnTo>
                    <a:lnTo>
                      <a:pt x="3" y="2"/>
                    </a:lnTo>
                    <a:lnTo>
                      <a:pt x="3" y="2"/>
                    </a:lnTo>
                    <a:lnTo>
                      <a:pt x="3" y="3"/>
                    </a:lnTo>
                    <a:lnTo>
                      <a:pt x="3" y="4"/>
                    </a:lnTo>
                    <a:lnTo>
                      <a:pt x="3" y="5"/>
                    </a:lnTo>
                    <a:lnTo>
                      <a:pt x="3" y="5"/>
                    </a:lnTo>
                    <a:lnTo>
                      <a:pt x="3" y="7"/>
                    </a:lnTo>
                    <a:lnTo>
                      <a:pt x="3" y="7"/>
                    </a:lnTo>
                    <a:lnTo>
                      <a:pt x="3" y="8"/>
                    </a:lnTo>
                    <a:lnTo>
                      <a:pt x="3" y="9"/>
                    </a:lnTo>
                    <a:lnTo>
                      <a:pt x="3" y="9"/>
                    </a:lnTo>
                    <a:lnTo>
                      <a:pt x="0" y="12"/>
                    </a:lnTo>
                    <a:lnTo>
                      <a:pt x="0" y="12"/>
                    </a:lnTo>
                    <a:lnTo>
                      <a:pt x="0" y="11"/>
                    </a:lnTo>
                    <a:lnTo>
                      <a:pt x="0" y="10"/>
                    </a:lnTo>
                    <a:lnTo>
                      <a:pt x="0" y="9"/>
                    </a:lnTo>
                    <a:lnTo>
                      <a:pt x="0" y="8"/>
                    </a:lnTo>
                    <a:lnTo>
                      <a:pt x="1" y="7"/>
                    </a:lnTo>
                    <a:lnTo>
                      <a:pt x="1" y="7"/>
                    </a:lnTo>
                    <a:lnTo>
                      <a:pt x="1" y="6"/>
                    </a:lnTo>
                    <a:lnTo>
                      <a:pt x="1" y="5"/>
                    </a:lnTo>
                    <a:lnTo>
                      <a:pt x="1" y="5"/>
                    </a:lnTo>
                    <a:lnTo>
                      <a:pt x="1" y="4"/>
                    </a:lnTo>
                    <a:lnTo>
                      <a:pt x="1" y="3"/>
                    </a:lnTo>
                    <a:lnTo>
                      <a:pt x="1" y="2"/>
                    </a:lnTo>
                    <a:lnTo>
                      <a:pt x="1" y="1"/>
                    </a:lnTo>
                    <a:lnTo>
                      <a:pt x="1"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0" name="Freeform 175"/>
              <p:cNvSpPr>
                <a:spLocks/>
              </p:cNvSpPr>
              <p:nvPr/>
            </p:nvSpPr>
            <p:spPr bwMode="auto">
              <a:xfrm>
                <a:off x="3602" y="907"/>
                <a:ext cx="36" cy="89"/>
              </a:xfrm>
              <a:custGeom>
                <a:avLst/>
                <a:gdLst>
                  <a:gd name="T0" fmla="*/ 31 w 36"/>
                  <a:gd name="T1" fmla="*/ 11 h 89"/>
                  <a:gd name="T2" fmla="*/ 28 w 36"/>
                  <a:gd name="T3" fmla="*/ 9 h 89"/>
                  <a:gd name="T4" fmla="*/ 26 w 36"/>
                  <a:gd name="T5" fmla="*/ 8 h 89"/>
                  <a:gd name="T6" fmla="*/ 24 w 36"/>
                  <a:gd name="T7" fmla="*/ 7 h 89"/>
                  <a:gd name="T8" fmla="*/ 21 w 36"/>
                  <a:gd name="T9" fmla="*/ 6 h 89"/>
                  <a:gd name="T10" fmla="*/ 19 w 36"/>
                  <a:gd name="T11" fmla="*/ 6 h 89"/>
                  <a:gd name="T12" fmla="*/ 17 w 36"/>
                  <a:gd name="T13" fmla="*/ 6 h 89"/>
                  <a:gd name="T14" fmla="*/ 15 w 36"/>
                  <a:gd name="T15" fmla="*/ 10 h 89"/>
                  <a:gd name="T16" fmla="*/ 13 w 36"/>
                  <a:gd name="T17" fmla="*/ 14 h 89"/>
                  <a:gd name="T18" fmla="*/ 12 w 36"/>
                  <a:gd name="T19" fmla="*/ 18 h 89"/>
                  <a:gd name="T20" fmla="*/ 11 w 36"/>
                  <a:gd name="T21" fmla="*/ 21 h 89"/>
                  <a:gd name="T22" fmla="*/ 10 w 36"/>
                  <a:gd name="T23" fmla="*/ 24 h 89"/>
                  <a:gd name="T24" fmla="*/ 9 w 36"/>
                  <a:gd name="T25" fmla="*/ 27 h 89"/>
                  <a:gd name="T26" fmla="*/ 8 w 36"/>
                  <a:gd name="T27" fmla="*/ 30 h 89"/>
                  <a:gd name="T28" fmla="*/ 7 w 36"/>
                  <a:gd name="T29" fmla="*/ 33 h 89"/>
                  <a:gd name="T30" fmla="*/ 6 w 36"/>
                  <a:gd name="T31" fmla="*/ 36 h 89"/>
                  <a:gd name="T32" fmla="*/ 5 w 36"/>
                  <a:gd name="T33" fmla="*/ 39 h 89"/>
                  <a:gd name="T34" fmla="*/ 4 w 36"/>
                  <a:gd name="T35" fmla="*/ 43 h 89"/>
                  <a:gd name="T36" fmla="*/ 3 w 36"/>
                  <a:gd name="T37" fmla="*/ 48 h 89"/>
                  <a:gd name="T38" fmla="*/ 3 w 36"/>
                  <a:gd name="T39" fmla="*/ 52 h 89"/>
                  <a:gd name="T40" fmla="*/ 3 w 36"/>
                  <a:gd name="T41" fmla="*/ 55 h 89"/>
                  <a:gd name="T42" fmla="*/ 3 w 36"/>
                  <a:gd name="T43" fmla="*/ 59 h 89"/>
                  <a:gd name="T44" fmla="*/ 3 w 36"/>
                  <a:gd name="T45" fmla="*/ 62 h 89"/>
                  <a:gd name="T46" fmla="*/ 3 w 36"/>
                  <a:gd name="T47" fmla="*/ 65 h 89"/>
                  <a:gd name="T48" fmla="*/ 3 w 36"/>
                  <a:gd name="T49" fmla="*/ 68 h 89"/>
                  <a:gd name="T50" fmla="*/ 3 w 36"/>
                  <a:gd name="T51" fmla="*/ 71 h 89"/>
                  <a:gd name="T52" fmla="*/ 3 w 36"/>
                  <a:gd name="T53" fmla="*/ 75 h 89"/>
                  <a:gd name="T54" fmla="*/ 4 w 36"/>
                  <a:gd name="T55" fmla="*/ 80 h 89"/>
                  <a:gd name="T56" fmla="*/ 4 w 36"/>
                  <a:gd name="T57" fmla="*/ 83 h 89"/>
                  <a:gd name="T58" fmla="*/ 3 w 36"/>
                  <a:gd name="T59" fmla="*/ 88 h 89"/>
                  <a:gd name="T60" fmla="*/ 3 w 36"/>
                  <a:gd name="T61" fmla="*/ 85 h 89"/>
                  <a:gd name="T62" fmla="*/ 2 w 36"/>
                  <a:gd name="T63" fmla="*/ 81 h 89"/>
                  <a:gd name="T64" fmla="*/ 1 w 36"/>
                  <a:gd name="T65" fmla="*/ 77 h 89"/>
                  <a:gd name="T66" fmla="*/ 1 w 36"/>
                  <a:gd name="T67" fmla="*/ 74 h 89"/>
                  <a:gd name="T68" fmla="*/ 1 w 36"/>
                  <a:gd name="T69" fmla="*/ 70 h 89"/>
                  <a:gd name="T70" fmla="*/ 1 w 36"/>
                  <a:gd name="T71" fmla="*/ 67 h 89"/>
                  <a:gd name="T72" fmla="*/ 0 w 36"/>
                  <a:gd name="T73" fmla="*/ 63 h 89"/>
                  <a:gd name="T74" fmla="*/ 1 w 36"/>
                  <a:gd name="T75" fmla="*/ 59 h 89"/>
                  <a:gd name="T76" fmla="*/ 1 w 36"/>
                  <a:gd name="T77" fmla="*/ 54 h 89"/>
                  <a:gd name="T78" fmla="*/ 1 w 36"/>
                  <a:gd name="T79" fmla="*/ 50 h 89"/>
                  <a:gd name="T80" fmla="*/ 2 w 36"/>
                  <a:gd name="T81" fmla="*/ 45 h 89"/>
                  <a:gd name="T82" fmla="*/ 3 w 36"/>
                  <a:gd name="T83" fmla="*/ 40 h 89"/>
                  <a:gd name="T84" fmla="*/ 3 w 36"/>
                  <a:gd name="T85" fmla="*/ 36 h 89"/>
                  <a:gd name="T86" fmla="*/ 5 w 36"/>
                  <a:gd name="T87" fmla="*/ 31 h 89"/>
                  <a:gd name="T88" fmla="*/ 5 w 36"/>
                  <a:gd name="T89" fmla="*/ 27 h 89"/>
                  <a:gd name="T90" fmla="*/ 7 w 36"/>
                  <a:gd name="T91" fmla="*/ 23 h 89"/>
                  <a:gd name="T92" fmla="*/ 8 w 36"/>
                  <a:gd name="T93" fmla="*/ 19 h 89"/>
                  <a:gd name="T94" fmla="*/ 9 w 36"/>
                  <a:gd name="T95" fmla="*/ 16 h 89"/>
                  <a:gd name="T96" fmla="*/ 10 w 36"/>
                  <a:gd name="T97" fmla="*/ 13 h 89"/>
                  <a:gd name="T98" fmla="*/ 11 w 36"/>
                  <a:gd name="T99" fmla="*/ 10 h 89"/>
                  <a:gd name="T100" fmla="*/ 12 w 36"/>
                  <a:gd name="T101" fmla="*/ 6 h 89"/>
                  <a:gd name="T102" fmla="*/ 14 w 36"/>
                  <a:gd name="T103" fmla="*/ 3 h 89"/>
                  <a:gd name="T104" fmla="*/ 15 w 36"/>
                  <a:gd name="T10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89">
                    <a:moveTo>
                      <a:pt x="16" y="0"/>
                    </a:moveTo>
                    <a:lnTo>
                      <a:pt x="36" y="5"/>
                    </a:lnTo>
                    <a:lnTo>
                      <a:pt x="31" y="11"/>
                    </a:lnTo>
                    <a:lnTo>
                      <a:pt x="31" y="11"/>
                    </a:lnTo>
                    <a:lnTo>
                      <a:pt x="30" y="11"/>
                    </a:lnTo>
                    <a:lnTo>
                      <a:pt x="30" y="10"/>
                    </a:lnTo>
                    <a:lnTo>
                      <a:pt x="29" y="10"/>
                    </a:lnTo>
                    <a:lnTo>
                      <a:pt x="28" y="9"/>
                    </a:lnTo>
                    <a:lnTo>
                      <a:pt x="27" y="9"/>
                    </a:lnTo>
                    <a:lnTo>
                      <a:pt x="27" y="9"/>
                    </a:lnTo>
                    <a:lnTo>
                      <a:pt x="26" y="8"/>
                    </a:lnTo>
                    <a:lnTo>
                      <a:pt x="26" y="8"/>
                    </a:lnTo>
                    <a:lnTo>
                      <a:pt x="25" y="8"/>
                    </a:lnTo>
                    <a:lnTo>
                      <a:pt x="25" y="8"/>
                    </a:lnTo>
                    <a:lnTo>
                      <a:pt x="24" y="7"/>
                    </a:lnTo>
                    <a:lnTo>
                      <a:pt x="24" y="7"/>
                    </a:lnTo>
                    <a:lnTo>
                      <a:pt x="23" y="7"/>
                    </a:lnTo>
                    <a:lnTo>
                      <a:pt x="22" y="7"/>
                    </a:lnTo>
                    <a:lnTo>
                      <a:pt x="22" y="6"/>
                    </a:lnTo>
                    <a:lnTo>
                      <a:pt x="21" y="6"/>
                    </a:lnTo>
                    <a:lnTo>
                      <a:pt x="21" y="6"/>
                    </a:lnTo>
                    <a:lnTo>
                      <a:pt x="20" y="6"/>
                    </a:lnTo>
                    <a:lnTo>
                      <a:pt x="20" y="6"/>
                    </a:lnTo>
                    <a:lnTo>
                      <a:pt x="19" y="6"/>
                    </a:lnTo>
                    <a:lnTo>
                      <a:pt x="19" y="6"/>
                    </a:lnTo>
                    <a:lnTo>
                      <a:pt x="18" y="6"/>
                    </a:lnTo>
                    <a:lnTo>
                      <a:pt x="18" y="6"/>
                    </a:lnTo>
                    <a:lnTo>
                      <a:pt x="17" y="6"/>
                    </a:lnTo>
                    <a:lnTo>
                      <a:pt x="17" y="8"/>
                    </a:lnTo>
                    <a:lnTo>
                      <a:pt x="16" y="8"/>
                    </a:lnTo>
                    <a:lnTo>
                      <a:pt x="16" y="9"/>
                    </a:lnTo>
                    <a:lnTo>
                      <a:pt x="15" y="10"/>
                    </a:lnTo>
                    <a:lnTo>
                      <a:pt x="15" y="11"/>
                    </a:lnTo>
                    <a:lnTo>
                      <a:pt x="15" y="12"/>
                    </a:lnTo>
                    <a:lnTo>
                      <a:pt x="14" y="13"/>
                    </a:lnTo>
                    <a:lnTo>
                      <a:pt x="13" y="14"/>
                    </a:lnTo>
                    <a:lnTo>
                      <a:pt x="13" y="16"/>
                    </a:lnTo>
                    <a:lnTo>
                      <a:pt x="13" y="16"/>
                    </a:lnTo>
                    <a:lnTo>
                      <a:pt x="12" y="17"/>
                    </a:lnTo>
                    <a:lnTo>
                      <a:pt x="12" y="18"/>
                    </a:lnTo>
                    <a:lnTo>
                      <a:pt x="12" y="19"/>
                    </a:lnTo>
                    <a:lnTo>
                      <a:pt x="12" y="19"/>
                    </a:lnTo>
                    <a:lnTo>
                      <a:pt x="11" y="20"/>
                    </a:lnTo>
                    <a:lnTo>
                      <a:pt x="11" y="21"/>
                    </a:lnTo>
                    <a:lnTo>
                      <a:pt x="11" y="22"/>
                    </a:lnTo>
                    <a:lnTo>
                      <a:pt x="11" y="22"/>
                    </a:lnTo>
                    <a:lnTo>
                      <a:pt x="10" y="23"/>
                    </a:lnTo>
                    <a:lnTo>
                      <a:pt x="10" y="24"/>
                    </a:lnTo>
                    <a:lnTo>
                      <a:pt x="10" y="24"/>
                    </a:lnTo>
                    <a:lnTo>
                      <a:pt x="10" y="25"/>
                    </a:lnTo>
                    <a:lnTo>
                      <a:pt x="9" y="26"/>
                    </a:lnTo>
                    <a:lnTo>
                      <a:pt x="9" y="27"/>
                    </a:lnTo>
                    <a:lnTo>
                      <a:pt x="9" y="28"/>
                    </a:lnTo>
                    <a:lnTo>
                      <a:pt x="8" y="28"/>
                    </a:lnTo>
                    <a:lnTo>
                      <a:pt x="8" y="29"/>
                    </a:lnTo>
                    <a:lnTo>
                      <a:pt x="8" y="30"/>
                    </a:lnTo>
                    <a:lnTo>
                      <a:pt x="8" y="31"/>
                    </a:lnTo>
                    <a:lnTo>
                      <a:pt x="7" y="31"/>
                    </a:lnTo>
                    <a:lnTo>
                      <a:pt x="7" y="32"/>
                    </a:lnTo>
                    <a:lnTo>
                      <a:pt x="7" y="33"/>
                    </a:lnTo>
                    <a:lnTo>
                      <a:pt x="7" y="34"/>
                    </a:lnTo>
                    <a:lnTo>
                      <a:pt x="7" y="34"/>
                    </a:lnTo>
                    <a:lnTo>
                      <a:pt x="6" y="35"/>
                    </a:lnTo>
                    <a:lnTo>
                      <a:pt x="6" y="36"/>
                    </a:lnTo>
                    <a:lnTo>
                      <a:pt x="6" y="37"/>
                    </a:lnTo>
                    <a:lnTo>
                      <a:pt x="6" y="37"/>
                    </a:lnTo>
                    <a:lnTo>
                      <a:pt x="5" y="38"/>
                    </a:lnTo>
                    <a:lnTo>
                      <a:pt x="5" y="39"/>
                    </a:lnTo>
                    <a:lnTo>
                      <a:pt x="5" y="39"/>
                    </a:lnTo>
                    <a:lnTo>
                      <a:pt x="5" y="41"/>
                    </a:lnTo>
                    <a:lnTo>
                      <a:pt x="5" y="42"/>
                    </a:lnTo>
                    <a:lnTo>
                      <a:pt x="4" y="43"/>
                    </a:lnTo>
                    <a:lnTo>
                      <a:pt x="4" y="44"/>
                    </a:lnTo>
                    <a:lnTo>
                      <a:pt x="4" y="45"/>
                    </a:lnTo>
                    <a:lnTo>
                      <a:pt x="4" y="46"/>
                    </a:lnTo>
                    <a:lnTo>
                      <a:pt x="3" y="48"/>
                    </a:lnTo>
                    <a:lnTo>
                      <a:pt x="3" y="49"/>
                    </a:lnTo>
                    <a:lnTo>
                      <a:pt x="3" y="50"/>
                    </a:lnTo>
                    <a:lnTo>
                      <a:pt x="3" y="51"/>
                    </a:lnTo>
                    <a:lnTo>
                      <a:pt x="3" y="52"/>
                    </a:lnTo>
                    <a:lnTo>
                      <a:pt x="3" y="53"/>
                    </a:lnTo>
                    <a:lnTo>
                      <a:pt x="3" y="54"/>
                    </a:lnTo>
                    <a:lnTo>
                      <a:pt x="3" y="55"/>
                    </a:lnTo>
                    <a:lnTo>
                      <a:pt x="3" y="55"/>
                    </a:lnTo>
                    <a:lnTo>
                      <a:pt x="3" y="56"/>
                    </a:lnTo>
                    <a:lnTo>
                      <a:pt x="3" y="57"/>
                    </a:lnTo>
                    <a:lnTo>
                      <a:pt x="3" y="58"/>
                    </a:lnTo>
                    <a:lnTo>
                      <a:pt x="3" y="59"/>
                    </a:lnTo>
                    <a:lnTo>
                      <a:pt x="3" y="59"/>
                    </a:lnTo>
                    <a:lnTo>
                      <a:pt x="3" y="60"/>
                    </a:lnTo>
                    <a:lnTo>
                      <a:pt x="3" y="61"/>
                    </a:lnTo>
                    <a:lnTo>
                      <a:pt x="3" y="62"/>
                    </a:lnTo>
                    <a:lnTo>
                      <a:pt x="3" y="63"/>
                    </a:lnTo>
                    <a:lnTo>
                      <a:pt x="3" y="63"/>
                    </a:lnTo>
                    <a:lnTo>
                      <a:pt x="3" y="64"/>
                    </a:lnTo>
                    <a:lnTo>
                      <a:pt x="3" y="65"/>
                    </a:lnTo>
                    <a:lnTo>
                      <a:pt x="3" y="66"/>
                    </a:lnTo>
                    <a:lnTo>
                      <a:pt x="3" y="67"/>
                    </a:lnTo>
                    <a:lnTo>
                      <a:pt x="3" y="68"/>
                    </a:lnTo>
                    <a:lnTo>
                      <a:pt x="3" y="68"/>
                    </a:lnTo>
                    <a:lnTo>
                      <a:pt x="3" y="69"/>
                    </a:lnTo>
                    <a:lnTo>
                      <a:pt x="3" y="70"/>
                    </a:lnTo>
                    <a:lnTo>
                      <a:pt x="3" y="70"/>
                    </a:lnTo>
                    <a:lnTo>
                      <a:pt x="3" y="71"/>
                    </a:lnTo>
                    <a:lnTo>
                      <a:pt x="3" y="72"/>
                    </a:lnTo>
                    <a:lnTo>
                      <a:pt x="3" y="73"/>
                    </a:lnTo>
                    <a:lnTo>
                      <a:pt x="3" y="74"/>
                    </a:lnTo>
                    <a:lnTo>
                      <a:pt x="3" y="75"/>
                    </a:lnTo>
                    <a:lnTo>
                      <a:pt x="4" y="76"/>
                    </a:lnTo>
                    <a:lnTo>
                      <a:pt x="4" y="77"/>
                    </a:lnTo>
                    <a:lnTo>
                      <a:pt x="4" y="79"/>
                    </a:lnTo>
                    <a:lnTo>
                      <a:pt x="4" y="80"/>
                    </a:lnTo>
                    <a:lnTo>
                      <a:pt x="4" y="80"/>
                    </a:lnTo>
                    <a:lnTo>
                      <a:pt x="4" y="81"/>
                    </a:lnTo>
                    <a:lnTo>
                      <a:pt x="4" y="82"/>
                    </a:lnTo>
                    <a:lnTo>
                      <a:pt x="4" y="83"/>
                    </a:lnTo>
                    <a:lnTo>
                      <a:pt x="4" y="83"/>
                    </a:lnTo>
                    <a:lnTo>
                      <a:pt x="4" y="89"/>
                    </a:lnTo>
                    <a:lnTo>
                      <a:pt x="3" y="89"/>
                    </a:lnTo>
                    <a:lnTo>
                      <a:pt x="3" y="88"/>
                    </a:lnTo>
                    <a:lnTo>
                      <a:pt x="3" y="87"/>
                    </a:lnTo>
                    <a:lnTo>
                      <a:pt x="3" y="87"/>
                    </a:lnTo>
                    <a:lnTo>
                      <a:pt x="3" y="86"/>
                    </a:lnTo>
                    <a:lnTo>
                      <a:pt x="3" y="85"/>
                    </a:lnTo>
                    <a:lnTo>
                      <a:pt x="3" y="84"/>
                    </a:lnTo>
                    <a:lnTo>
                      <a:pt x="2" y="83"/>
                    </a:lnTo>
                    <a:lnTo>
                      <a:pt x="2" y="82"/>
                    </a:lnTo>
                    <a:lnTo>
                      <a:pt x="2" y="81"/>
                    </a:lnTo>
                    <a:lnTo>
                      <a:pt x="2" y="80"/>
                    </a:lnTo>
                    <a:lnTo>
                      <a:pt x="2" y="78"/>
                    </a:lnTo>
                    <a:lnTo>
                      <a:pt x="2" y="77"/>
                    </a:lnTo>
                    <a:lnTo>
                      <a:pt x="1" y="77"/>
                    </a:lnTo>
                    <a:lnTo>
                      <a:pt x="1" y="76"/>
                    </a:lnTo>
                    <a:lnTo>
                      <a:pt x="1" y="75"/>
                    </a:lnTo>
                    <a:lnTo>
                      <a:pt x="1" y="74"/>
                    </a:lnTo>
                    <a:lnTo>
                      <a:pt x="1" y="74"/>
                    </a:lnTo>
                    <a:lnTo>
                      <a:pt x="1" y="73"/>
                    </a:lnTo>
                    <a:lnTo>
                      <a:pt x="1" y="72"/>
                    </a:lnTo>
                    <a:lnTo>
                      <a:pt x="1" y="71"/>
                    </a:lnTo>
                    <a:lnTo>
                      <a:pt x="1" y="70"/>
                    </a:lnTo>
                    <a:lnTo>
                      <a:pt x="1" y="69"/>
                    </a:lnTo>
                    <a:lnTo>
                      <a:pt x="1" y="69"/>
                    </a:lnTo>
                    <a:lnTo>
                      <a:pt x="1" y="68"/>
                    </a:lnTo>
                    <a:lnTo>
                      <a:pt x="1" y="67"/>
                    </a:lnTo>
                    <a:lnTo>
                      <a:pt x="0" y="65"/>
                    </a:lnTo>
                    <a:lnTo>
                      <a:pt x="0" y="65"/>
                    </a:lnTo>
                    <a:lnTo>
                      <a:pt x="0" y="64"/>
                    </a:lnTo>
                    <a:lnTo>
                      <a:pt x="0" y="63"/>
                    </a:lnTo>
                    <a:lnTo>
                      <a:pt x="0" y="62"/>
                    </a:lnTo>
                    <a:lnTo>
                      <a:pt x="1" y="61"/>
                    </a:lnTo>
                    <a:lnTo>
                      <a:pt x="1" y="60"/>
                    </a:lnTo>
                    <a:lnTo>
                      <a:pt x="1" y="59"/>
                    </a:lnTo>
                    <a:lnTo>
                      <a:pt x="1" y="58"/>
                    </a:lnTo>
                    <a:lnTo>
                      <a:pt x="1" y="56"/>
                    </a:lnTo>
                    <a:lnTo>
                      <a:pt x="1" y="55"/>
                    </a:lnTo>
                    <a:lnTo>
                      <a:pt x="1" y="54"/>
                    </a:lnTo>
                    <a:lnTo>
                      <a:pt x="1" y="53"/>
                    </a:lnTo>
                    <a:lnTo>
                      <a:pt x="1" y="52"/>
                    </a:lnTo>
                    <a:lnTo>
                      <a:pt x="1" y="51"/>
                    </a:lnTo>
                    <a:lnTo>
                      <a:pt x="1" y="50"/>
                    </a:lnTo>
                    <a:lnTo>
                      <a:pt x="1" y="49"/>
                    </a:lnTo>
                    <a:lnTo>
                      <a:pt x="1" y="48"/>
                    </a:lnTo>
                    <a:lnTo>
                      <a:pt x="2" y="46"/>
                    </a:lnTo>
                    <a:lnTo>
                      <a:pt x="2" y="45"/>
                    </a:lnTo>
                    <a:lnTo>
                      <a:pt x="2" y="44"/>
                    </a:lnTo>
                    <a:lnTo>
                      <a:pt x="2" y="43"/>
                    </a:lnTo>
                    <a:lnTo>
                      <a:pt x="2" y="41"/>
                    </a:lnTo>
                    <a:lnTo>
                      <a:pt x="3" y="40"/>
                    </a:lnTo>
                    <a:lnTo>
                      <a:pt x="3" y="39"/>
                    </a:lnTo>
                    <a:lnTo>
                      <a:pt x="3" y="38"/>
                    </a:lnTo>
                    <a:lnTo>
                      <a:pt x="3" y="37"/>
                    </a:lnTo>
                    <a:lnTo>
                      <a:pt x="3" y="36"/>
                    </a:lnTo>
                    <a:lnTo>
                      <a:pt x="4" y="34"/>
                    </a:lnTo>
                    <a:lnTo>
                      <a:pt x="4" y="33"/>
                    </a:lnTo>
                    <a:lnTo>
                      <a:pt x="4" y="32"/>
                    </a:lnTo>
                    <a:lnTo>
                      <a:pt x="5" y="31"/>
                    </a:lnTo>
                    <a:lnTo>
                      <a:pt x="5" y="30"/>
                    </a:lnTo>
                    <a:lnTo>
                      <a:pt x="5" y="29"/>
                    </a:lnTo>
                    <a:lnTo>
                      <a:pt x="5" y="28"/>
                    </a:lnTo>
                    <a:lnTo>
                      <a:pt x="5" y="27"/>
                    </a:lnTo>
                    <a:lnTo>
                      <a:pt x="6" y="26"/>
                    </a:lnTo>
                    <a:lnTo>
                      <a:pt x="6" y="25"/>
                    </a:lnTo>
                    <a:lnTo>
                      <a:pt x="7" y="24"/>
                    </a:lnTo>
                    <a:lnTo>
                      <a:pt x="7" y="23"/>
                    </a:lnTo>
                    <a:lnTo>
                      <a:pt x="7" y="22"/>
                    </a:lnTo>
                    <a:lnTo>
                      <a:pt x="7" y="21"/>
                    </a:lnTo>
                    <a:lnTo>
                      <a:pt x="7" y="20"/>
                    </a:lnTo>
                    <a:lnTo>
                      <a:pt x="8" y="19"/>
                    </a:lnTo>
                    <a:lnTo>
                      <a:pt x="8" y="19"/>
                    </a:lnTo>
                    <a:lnTo>
                      <a:pt x="8" y="18"/>
                    </a:lnTo>
                    <a:lnTo>
                      <a:pt x="9" y="17"/>
                    </a:lnTo>
                    <a:lnTo>
                      <a:pt x="9" y="16"/>
                    </a:lnTo>
                    <a:lnTo>
                      <a:pt x="9" y="15"/>
                    </a:lnTo>
                    <a:lnTo>
                      <a:pt x="9" y="14"/>
                    </a:lnTo>
                    <a:lnTo>
                      <a:pt x="10" y="14"/>
                    </a:lnTo>
                    <a:lnTo>
                      <a:pt x="10" y="13"/>
                    </a:lnTo>
                    <a:lnTo>
                      <a:pt x="10" y="12"/>
                    </a:lnTo>
                    <a:lnTo>
                      <a:pt x="11" y="12"/>
                    </a:lnTo>
                    <a:lnTo>
                      <a:pt x="11" y="11"/>
                    </a:lnTo>
                    <a:lnTo>
                      <a:pt x="11" y="10"/>
                    </a:lnTo>
                    <a:lnTo>
                      <a:pt x="11" y="9"/>
                    </a:lnTo>
                    <a:lnTo>
                      <a:pt x="12" y="9"/>
                    </a:lnTo>
                    <a:lnTo>
                      <a:pt x="12" y="8"/>
                    </a:lnTo>
                    <a:lnTo>
                      <a:pt x="12" y="6"/>
                    </a:lnTo>
                    <a:lnTo>
                      <a:pt x="13" y="5"/>
                    </a:lnTo>
                    <a:lnTo>
                      <a:pt x="13" y="5"/>
                    </a:lnTo>
                    <a:lnTo>
                      <a:pt x="14" y="4"/>
                    </a:lnTo>
                    <a:lnTo>
                      <a:pt x="14" y="3"/>
                    </a:lnTo>
                    <a:lnTo>
                      <a:pt x="15" y="2"/>
                    </a:lnTo>
                    <a:lnTo>
                      <a:pt x="15" y="1"/>
                    </a:lnTo>
                    <a:lnTo>
                      <a:pt x="15" y="1"/>
                    </a:lnTo>
                    <a:lnTo>
                      <a:pt x="15" y="0"/>
                    </a:lnTo>
                    <a:lnTo>
                      <a:pt x="16"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1" name="Freeform 176"/>
              <p:cNvSpPr>
                <a:spLocks/>
              </p:cNvSpPr>
              <p:nvPr/>
            </p:nvSpPr>
            <p:spPr bwMode="auto">
              <a:xfrm>
                <a:off x="3608" y="997"/>
                <a:ext cx="38" cy="11"/>
              </a:xfrm>
              <a:custGeom>
                <a:avLst/>
                <a:gdLst>
                  <a:gd name="T0" fmla="*/ 0 w 38"/>
                  <a:gd name="T1" fmla="*/ 0 h 11"/>
                  <a:gd name="T2" fmla="*/ 0 w 38"/>
                  <a:gd name="T3" fmla="*/ 0 h 11"/>
                  <a:gd name="T4" fmla="*/ 0 w 38"/>
                  <a:gd name="T5" fmla="*/ 0 h 11"/>
                  <a:gd name="T6" fmla="*/ 1 w 38"/>
                  <a:gd name="T7" fmla="*/ 0 h 11"/>
                  <a:gd name="T8" fmla="*/ 2 w 38"/>
                  <a:gd name="T9" fmla="*/ 0 h 11"/>
                  <a:gd name="T10" fmla="*/ 3 w 38"/>
                  <a:gd name="T11" fmla="*/ 0 h 11"/>
                  <a:gd name="T12" fmla="*/ 3 w 38"/>
                  <a:gd name="T13" fmla="*/ 0 h 11"/>
                  <a:gd name="T14" fmla="*/ 4 w 38"/>
                  <a:gd name="T15" fmla="*/ 0 h 11"/>
                  <a:gd name="T16" fmla="*/ 4 w 38"/>
                  <a:gd name="T17" fmla="*/ 1 h 11"/>
                  <a:gd name="T18" fmla="*/ 5 w 38"/>
                  <a:gd name="T19" fmla="*/ 1 h 11"/>
                  <a:gd name="T20" fmla="*/ 5 w 38"/>
                  <a:gd name="T21" fmla="*/ 1 h 11"/>
                  <a:gd name="T22" fmla="*/ 6 w 38"/>
                  <a:gd name="T23" fmla="*/ 1 h 11"/>
                  <a:gd name="T24" fmla="*/ 6 w 38"/>
                  <a:gd name="T25" fmla="*/ 1 h 11"/>
                  <a:gd name="T26" fmla="*/ 7 w 38"/>
                  <a:gd name="T27" fmla="*/ 1 h 11"/>
                  <a:gd name="T28" fmla="*/ 8 w 38"/>
                  <a:gd name="T29" fmla="*/ 1 h 11"/>
                  <a:gd name="T30" fmla="*/ 9 w 38"/>
                  <a:gd name="T31" fmla="*/ 1 h 11"/>
                  <a:gd name="T32" fmla="*/ 9 w 38"/>
                  <a:gd name="T33" fmla="*/ 1 h 11"/>
                  <a:gd name="T34" fmla="*/ 10 w 38"/>
                  <a:gd name="T35" fmla="*/ 2 h 11"/>
                  <a:gd name="T36" fmla="*/ 11 w 38"/>
                  <a:gd name="T37" fmla="*/ 2 h 11"/>
                  <a:gd name="T38" fmla="*/ 12 w 38"/>
                  <a:gd name="T39" fmla="*/ 2 h 11"/>
                  <a:gd name="T40" fmla="*/ 13 w 38"/>
                  <a:gd name="T41" fmla="*/ 2 h 11"/>
                  <a:gd name="T42" fmla="*/ 14 w 38"/>
                  <a:gd name="T43" fmla="*/ 2 h 11"/>
                  <a:gd name="T44" fmla="*/ 14 w 38"/>
                  <a:gd name="T45" fmla="*/ 2 h 11"/>
                  <a:gd name="T46" fmla="*/ 15 w 38"/>
                  <a:gd name="T47" fmla="*/ 2 h 11"/>
                  <a:gd name="T48" fmla="*/ 16 w 38"/>
                  <a:gd name="T49" fmla="*/ 2 h 11"/>
                  <a:gd name="T50" fmla="*/ 16 w 38"/>
                  <a:gd name="T51" fmla="*/ 2 h 11"/>
                  <a:gd name="T52" fmla="*/ 17 w 38"/>
                  <a:gd name="T53" fmla="*/ 2 h 11"/>
                  <a:gd name="T54" fmla="*/ 17 w 38"/>
                  <a:gd name="T55" fmla="*/ 2 h 11"/>
                  <a:gd name="T56" fmla="*/ 18 w 38"/>
                  <a:gd name="T57" fmla="*/ 2 h 11"/>
                  <a:gd name="T58" fmla="*/ 19 w 38"/>
                  <a:gd name="T59" fmla="*/ 2 h 11"/>
                  <a:gd name="T60" fmla="*/ 20 w 38"/>
                  <a:gd name="T61" fmla="*/ 2 h 11"/>
                  <a:gd name="T62" fmla="*/ 21 w 38"/>
                  <a:gd name="T63" fmla="*/ 2 h 11"/>
                  <a:gd name="T64" fmla="*/ 21 w 38"/>
                  <a:gd name="T65" fmla="*/ 2 h 11"/>
                  <a:gd name="T66" fmla="*/ 22 w 38"/>
                  <a:gd name="T67" fmla="*/ 2 h 11"/>
                  <a:gd name="T68" fmla="*/ 23 w 38"/>
                  <a:gd name="T69" fmla="*/ 2 h 11"/>
                  <a:gd name="T70" fmla="*/ 24 w 38"/>
                  <a:gd name="T71" fmla="*/ 2 h 11"/>
                  <a:gd name="T72" fmla="*/ 25 w 38"/>
                  <a:gd name="T73" fmla="*/ 2 h 11"/>
                  <a:gd name="T74" fmla="*/ 25 w 38"/>
                  <a:gd name="T75" fmla="*/ 2 h 11"/>
                  <a:gd name="T76" fmla="*/ 26 w 38"/>
                  <a:gd name="T77" fmla="*/ 2 h 11"/>
                  <a:gd name="T78" fmla="*/ 26 w 38"/>
                  <a:gd name="T79" fmla="*/ 2 h 11"/>
                  <a:gd name="T80" fmla="*/ 27 w 38"/>
                  <a:gd name="T81" fmla="*/ 2 h 11"/>
                  <a:gd name="T82" fmla="*/ 27 w 38"/>
                  <a:gd name="T83" fmla="*/ 2 h 11"/>
                  <a:gd name="T84" fmla="*/ 28 w 38"/>
                  <a:gd name="T85" fmla="*/ 2 h 11"/>
                  <a:gd name="T86" fmla="*/ 28 w 38"/>
                  <a:gd name="T87" fmla="*/ 2 h 11"/>
                  <a:gd name="T88" fmla="*/ 29 w 38"/>
                  <a:gd name="T89" fmla="*/ 2 h 11"/>
                  <a:gd name="T90" fmla="*/ 29 w 38"/>
                  <a:gd name="T91" fmla="*/ 2 h 11"/>
                  <a:gd name="T92" fmla="*/ 30 w 38"/>
                  <a:gd name="T93" fmla="*/ 2 h 11"/>
                  <a:gd name="T94" fmla="*/ 31 w 38"/>
                  <a:gd name="T95" fmla="*/ 2 h 11"/>
                  <a:gd name="T96" fmla="*/ 31 w 38"/>
                  <a:gd name="T97" fmla="*/ 2 h 11"/>
                  <a:gd name="T98" fmla="*/ 32 w 38"/>
                  <a:gd name="T99" fmla="*/ 2 h 11"/>
                  <a:gd name="T100" fmla="*/ 32 w 38"/>
                  <a:gd name="T101" fmla="*/ 2 h 11"/>
                  <a:gd name="T102" fmla="*/ 33 w 38"/>
                  <a:gd name="T103" fmla="*/ 2 h 11"/>
                  <a:gd name="T104" fmla="*/ 38 w 38"/>
                  <a:gd name="T105" fmla="*/ 11 h 11"/>
                  <a:gd name="T106" fmla="*/ 3 w 38"/>
                  <a:gd name="T107" fmla="*/ 3 h 11"/>
                  <a:gd name="T108" fmla="*/ 0 w 38"/>
                  <a:gd name="T10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11">
                    <a:moveTo>
                      <a:pt x="0" y="0"/>
                    </a:moveTo>
                    <a:lnTo>
                      <a:pt x="0" y="0"/>
                    </a:lnTo>
                    <a:lnTo>
                      <a:pt x="0" y="0"/>
                    </a:lnTo>
                    <a:lnTo>
                      <a:pt x="1" y="0"/>
                    </a:lnTo>
                    <a:lnTo>
                      <a:pt x="2" y="0"/>
                    </a:lnTo>
                    <a:lnTo>
                      <a:pt x="3" y="0"/>
                    </a:lnTo>
                    <a:lnTo>
                      <a:pt x="3" y="0"/>
                    </a:lnTo>
                    <a:lnTo>
                      <a:pt x="4" y="0"/>
                    </a:lnTo>
                    <a:lnTo>
                      <a:pt x="4" y="1"/>
                    </a:lnTo>
                    <a:lnTo>
                      <a:pt x="5" y="1"/>
                    </a:lnTo>
                    <a:lnTo>
                      <a:pt x="5" y="1"/>
                    </a:lnTo>
                    <a:lnTo>
                      <a:pt x="6" y="1"/>
                    </a:lnTo>
                    <a:lnTo>
                      <a:pt x="6" y="1"/>
                    </a:lnTo>
                    <a:lnTo>
                      <a:pt x="7" y="1"/>
                    </a:lnTo>
                    <a:lnTo>
                      <a:pt x="8" y="1"/>
                    </a:lnTo>
                    <a:lnTo>
                      <a:pt x="9" y="1"/>
                    </a:lnTo>
                    <a:lnTo>
                      <a:pt x="9" y="1"/>
                    </a:lnTo>
                    <a:lnTo>
                      <a:pt x="10" y="2"/>
                    </a:lnTo>
                    <a:lnTo>
                      <a:pt x="11" y="2"/>
                    </a:lnTo>
                    <a:lnTo>
                      <a:pt x="12" y="2"/>
                    </a:lnTo>
                    <a:lnTo>
                      <a:pt x="13" y="2"/>
                    </a:lnTo>
                    <a:lnTo>
                      <a:pt x="14" y="2"/>
                    </a:lnTo>
                    <a:lnTo>
                      <a:pt x="14" y="2"/>
                    </a:lnTo>
                    <a:lnTo>
                      <a:pt x="15" y="2"/>
                    </a:lnTo>
                    <a:lnTo>
                      <a:pt x="16" y="2"/>
                    </a:lnTo>
                    <a:lnTo>
                      <a:pt x="16" y="2"/>
                    </a:lnTo>
                    <a:lnTo>
                      <a:pt x="17" y="2"/>
                    </a:lnTo>
                    <a:lnTo>
                      <a:pt x="17" y="2"/>
                    </a:lnTo>
                    <a:lnTo>
                      <a:pt x="18" y="2"/>
                    </a:lnTo>
                    <a:lnTo>
                      <a:pt x="19" y="2"/>
                    </a:lnTo>
                    <a:lnTo>
                      <a:pt x="20" y="2"/>
                    </a:lnTo>
                    <a:lnTo>
                      <a:pt x="21" y="2"/>
                    </a:lnTo>
                    <a:lnTo>
                      <a:pt x="21" y="2"/>
                    </a:lnTo>
                    <a:lnTo>
                      <a:pt x="22" y="2"/>
                    </a:lnTo>
                    <a:lnTo>
                      <a:pt x="23" y="2"/>
                    </a:lnTo>
                    <a:lnTo>
                      <a:pt x="24" y="2"/>
                    </a:lnTo>
                    <a:lnTo>
                      <a:pt x="25" y="2"/>
                    </a:lnTo>
                    <a:lnTo>
                      <a:pt x="25" y="2"/>
                    </a:lnTo>
                    <a:lnTo>
                      <a:pt x="26" y="2"/>
                    </a:lnTo>
                    <a:lnTo>
                      <a:pt x="26" y="2"/>
                    </a:lnTo>
                    <a:lnTo>
                      <a:pt x="27" y="2"/>
                    </a:lnTo>
                    <a:lnTo>
                      <a:pt x="27" y="2"/>
                    </a:lnTo>
                    <a:lnTo>
                      <a:pt x="28" y="2"/>
                    </a:lnTo>
                    <a:lnTo>
                      <a:pt x="28" y="2"/>
                    </a:lnTo>
                    <a:lnTo>
                      <a:pt x="29" y="2"/>
                    </a:lnTo>
                    <a:lnTo>
                      <a:pt x="29" y="2"/>
                    </a:lnTo>
                    <a:lnTo>
                      <a:pt x="30" y="2"/>
                    </a:lnTo>
                    <a:lnTo>
                      <a:pt x="31" y="2"/>
                    </a:lnTo>
                    <a:lnTo>
                      <a:pt x="31" y="2"/>
                    </a:lnTo>
                    <a:lnTo>
                      <a:pt x="32" y="2"/>
                    </a:lnTo>
                    <a:lnTo>
                      <a:pt x="32" y="2"/>
                    </a:lnTo>
                    <a:lnTo>
                      <a:pt x="33" y="2"/>
                    </a:lnTo>
                    <a:lnTo>
                      <a:pt x="38" y="11"/>
                    </a:ln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2" name="Freeform 177"/>
              <p:cNvSpPr>
                <a:spLocks/>
              </p:cNvSpPr>
              <p:nvPr/>
            </p:nvSpPr>
            <p:spPr bwMode="auto">
              <a:xfrm>
                <a:off x="3643" y="973"/>
                <a:ext cx="72" cy="48"/>
              </a:xfrm>
              <a:custGeom>
                <a:avLst/>
                <a:gdLst>
                  <a:gd name="T0" fmla="*/ 1 w 72"/>
                  <a:gd name="T1" fmla="*/ 0 h 48"/>
                  <a:gd name="T2" fmla="*/ 3 w 72"/>
                  <a:gd name="T3" fmla="*/ 0 h 48"/>
                  <a:gd name="T4" fmla="*/ 6 w 72"/>
                  <a:gd name="T5" fmla="*/ 0 h 48"/>
                  <a:gd name="T6" fmla="*/ 9 w 72"/>
                  <a:gd name="T7" fmla="*/ 0 h 48"/>
                  <a:gd name="T8" fmla="*/ 11 w 72"/>
                  <a:gd name="T9" fmla="*/ 0 h 48"/>
                  <a:gd name="T10" fmla="*/ 14 w 72"/>
                  <a:gd name="T11" fmla="*/ 1 h 48"/>
                  <a:gd name="T12" fmla="*/ 16 w 72"/>
                  <a:gd name="T13" fmla="*/ 2 h 48"/>
                  <a:gd name="T14" fmla="*/ 18 w 72"/>
                  <a:gd name="T15" fmla="*/ 4 h 48"/>
                  <a:gd name="T16" fmla="*/ 21 w 72"/>
                  <a:gd name="T17" fmla="*/ 6 h 48"/>
                  <a:gd name="T18" fmla="*/ 23 w 72"/>
                  <a:gd name="T19" fmla="*/ 7 h 48"/>
                  <a:gd name="T20" fmla="*/ 26 w 72"/>
                  <a:gd name="T21" fmla="*/ 8 h 48"/>
                  <a:gd name="T22" fmla="*/ 28 w 72"/>
                  <a:gd name="T23" fmla="*/ 8 h 48"/>
                  <a:gd name="T24" fmla="*/ 30 w 72"/>
                  <a:gd name="T25" fmla="*/ 8 h 48"/>
                  <a:gd name="T26" fmla="*/ 33 w 72"/>
                  <a:gd name="T27" fmla="*/ 7 h 48"/>
                  <a:gd name="T28" fmla="*/ 35 w 72"/>
                  <a:gd name="T29" fmla="*/ 7 h 48"/>
                  <a:gd name="T30" fmla="*/ 36 w 72"/>
                  <a:gd name="T31" fmla="*/ 7 h 48"/>
                  <a:gd name="T32" fmla="*/ 37 w 72"/>
                  <a:gd name="T33" fmla="*/ 8 h 48"/>
                  <a:gd name="T34" fmla="*/ 40 w 72"/>
                  <a:gd name="T35" fmla="*/ 11 h 48"/>
                  <a:gd name="T36" fmla="*/ 43 w 72"/>
                  <a:gd name="T37" fmla="*/ 14 h 48"/>
                  <a:gd name="T38" fmla="*/ 46 w 72"/>
                  <a:gd name="T39" fmla="*/ 17 h 48"/>
                  <a:gd name="T40" fmla="*/ 48 w 72"/>
                  <a:gd name="T41" fmla="*/ 19 h 48"/>
                  <a:gd name="T42" fmla="*/ 50 w 72"/>
                  <a:gd name="T43" fmla="*/ 21 h 48"/>
                  <a:gd name="T44" fmla="*/ 52 w 72"/>
                  <a:gd name="T45" fmla="*/ 23 h 48"/>
                  <a:gd name="T46" fmla="*/ 55 w 72"/>
                  <a:gd name="T47" fmla="*/ 26 h 48"/>
                  <a:gd name="T48" fmla="*/ 57 w 72"/>
                  <a:gd name="T49" fmla="*/ 28 h 48"/>
                  <a:gd name="T50" fmla="*/ 59 w 72"/>
                  <a:gd name="T51" fmla="*/ 29 h 48"/>
                  <a:gd name="T52" fmla="*/ 61 w 72"/>
                  <a:gd name="T53" fmla="*/ 31 h 48"/>
                  <a:gd name="T54" fmla="*/ 63 w 72"/>
                  <a:gd name="T55" fmla="*/ 33 h 48"/>
                  <a:gd name="T56" fmla="*/ 65 w 72"/>
                  <a:gd name="T57" fmla="*/ 34 h 48"/>
                  <a:gd name="T58" fmla="*/ 67 w 72"/>
                  <a:gd name="T59" fmla="*/ 38 h 48"/>
                  <a:gd name="T60" fmla="*/ 70 w 72"/>
                  <a:gd name="T61" fmla="*/ 42 h 48"/>
                  <a:gd name="T62" fmla="*/ 72 w 72"/>
                  <a:gd name="T63" fmla="*/ 48 h 48"/>
                  <a:gd name="T64" fmla="*/ 71 w 72"/>
                  <a:gd name="T65" fmla="*/ 46 h 48"/>
                  <a:gd name="T66" fmla="*/ 68 w 72"/>
                  <a:gd name="T67" fmla="*/ 43 h 48"/>
                  <a:gd name="T68" fmla="*/ 65 w 72"/>
                  <a:gd name="T69" fmla="*/ 39 h 48"/>
                  <a:gd name="T70" fmla="*/ 63 w 72"/>
                  <a:gd name="T71" fmla="*/ 37 h 48"/>
                  <a:gd name="T72" fmla="*/ 60 w 72"/>
                  <a:gd name="T73" fmla="*/ 35 h 48"/>
                  <a:gd name="T74" fmla="*/ 57 w 72"/>
                  <a:gd name="T75" fmla="*/ 33 h 48"/>
                  <a:gd name="T76" fmla="*/ 54 w 72"/>
                  <a:gd name="T77" fmla="*/ 31 h 48"/>
                  <a:gd name="T78" fmla="*/ 51 w 72"/>
                  <a:gd name="T79" fmla="*/ 28 h 48"/>
                  <a:gd name="T80" fmla="*/ 47 w 72"/>
                  <a:gd name="T81" fmla="*/ 26 h 48"/>
                  <a:gd name="T82" fmla="*/ 44 w 72"/>
                  <a:gd name="T83" fmla="*/ 23 h 48"/>
                  <a:gd name="T84" fmla="*/ 41 w 72"/>
                  <a:gd name="T85" fmla="*/ 20 h 48"/>
                  <a:gd name="T86" fmla="*/ 39 w 72"/>
                  <a:gd name="T87" fmla="*/ 18 h 48"/>
                  <a:gd name="T88" fmla="*/ 37 w 72"/>
                  <a:gd name="T89" fmla="*/ 17 h 48"/>
                  <a:gd name="T90" fmla="*/ 34 w 72"/>
                  <a:gd name="T91" fmla="*/ 16 h 48"/>
                  <a:gd name="T92" fmla="*/ 31 w 72"/>
                  <a:gd name="T93" fmla="*/ 15 h 48"/>
                  <a:gd name="T94" fmla="*/ 29 w 72"/>
                  <a:gd name="T95" fmla="*/ 16 h 48"/>
                  <a:gd name="T96" fmla="*/ 28 w 72"/>
                  <a:gd name="T97" fmla="*/ 15 h 48"/>
                  <a:gd name="T98" fmla="*/ 24 w 72"/>
                  <a:gd name="T99" fmla="*/ 13 h 48"/>
                  <a:gd name="T100" fmla="*/ 22 w 72"/>
                  <a:gd name="T101" fmla="*/ 12 h 48"/>
                  <a:gd name="T102" fmla="*/ 20 w 72"/>
                  <a:gd name="T103" fmla="*/ 11 h 48"/>
                  <a:gd name="T104" fmla="*/ 17 w 72"/>
                  <a:gd name="T105" fmla="*/ 7 h 48"/>
                  <a:gd name="T106" fmla="*/ 16 w 72"/>
                  <a:gd name="T107" fmla="*/ 6 h 48"/>
                  <a:gd name="T108" fmla="*/ 14 w 72"/>
                  <a:gd name="T109" fmla="*/ 5 h 48"/>
                  <a:gd name="T110" fmla="*/ 12 w 72"/>
                  <a:gd name="T111" fmla="*/ 4 h 48"/>
                  <a:gd name="T112" fmla="*/ 9 w 72"/>
                  <a:gd name="T113" fmla="*/ 4 h 48"/>
                  <a:gd name="T114" fmla="*/ 6 w 72"/>
                  <a:gd name="T115" fmla="*/ 4 h 48"/>
                  <a:gd name="T116" fmla="*/ 2 w 72"/>
                  <a:gd name="T1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 h="48">
                    <a:moveTo>
                      <a:pt x="0" y="0"/>
                    </a:moveTo>
                    <a:lnTo>
                      <a:pt x="0" y="0"/>
                    </a:lnTo>
                    <a:lnTo>
                      <a:pt x="0" y="0"/>
                    </a:lnTo>
                    <a:lnTo>
                      <a:pt x="1" y="0"/>
                    </a:lnTo>
                    <a:lnTo>
                      <a:pt x="2" y="0"/>
                    </a:lnTo>
                    <a:lnTo>
                      <a:pt x="2" y="0"/>
                    </a:lnTo>
                    <a:lnTo>
                      <a:pt x="3" y="0"/>
                    </a:lnTo>
                    <a:lnTo>
                      <a:pt x="3" y="0"/>
                    </a:lnTo>
                    <a:lnTo>
                      <a:pt x="4" y="0"/>
                    </a:lnTo>
                    <a:lnTo>
                      <a:pt x="5" y="0"/>
                    </a:lnTo>
                    <a:lnTo>
                      <a:pt x="5" y="0"/>
                    </a:lnTo>
                    <a:lnTo>
                      <a:pt x="6" y="0"/>
                    </a:lnTo>
                    <a:lnTo>
                      <a:pt x="7" y="0"/>
                    </a:lnTo>
                    <a:lnTo>
                      <a:pt x="7" y="0"/>
                    </a:lnTo>
                    <a:lnTo>
                      <a:pt x="8" y="0"/>
                    </a:lnTo>
                    <a:lnTo>
                      <a:pt x="9" y="0"/>
                    </a:lnTo>
                    <a:lnTo>
                      <a:pt x="9" y="0"/>
                    </a:lnTo>
                    <a:lnTo>
                      <a:pt x="10" y="0"/>
                    </a:lnTo>
                    <a:lnTo>
                      <a:pt x="11" y="0"/>
                    </a:lnTo>
                    <a:lnTo>
                      <a:pt x="11" y="0"/>
                    </a:lnTo>
                    <a:lnTo>
                      <a:pt x="12" y="1"/>
                    </a:lnTo>
                    <a:lnTo>
                      <a:pt x="13" y="1"/>
                    </a:lnTo>
                    <a:lnTo>
                      <a:pt x="13" y="1"/>
                    </a:lnTo>
                    <a:lnTo>
                      <a:pt x="14" y="1"/>
                    </a:lnTo>
                    <a:lnTo>
                      <a:pt x="14" y="1"/>
                    </a:lnTo>
                    <a:lnTo>
                      <a:pt x="15" y="2"/>
                    </a:lnTo>
                    <a:lnTo>
                      <a:pt x="15" y="2"/>
                    </a:lnTo>
                    <a:lnTo>
                      <a:pt x="16" y="2"/>
                    </a:lnTo>
                    <a:lnTo>
                      <a:pt x="16" y="2"/>
                    </a:lnTo>
                    <a:lnTo>
                      <a:pt x="16" y="3"/>
                    </a:lnTo>
                    <a:lnTo>
                      <a:pt x="17" y="3"/>
                    </a:lnTo>
                    <a:lnTo>
                      <a:pt x="18" y="4"/>
                    </a:lnTo>
                    <a:lnTo>
                      <a:pt x="19" y="5"/>
                    </a:lnTo>
                    <a:lnTo>
                      <a:pt x="20" y="5"/>
                    </a:lnTo>
                    <a:lnTo>
                      <a:pt x="21" y="6"/>
                    </a:lnTo>
                    <a:lnTo>
                      <a:pt x="21" y="6"/>
                    </a:lnTo>
                    <a:lnTo>
                      <a:pt x="21" y="6"/>
                    </a:lnTo>
                    <a:lnTo>
                      <a:pt x="22" y="7"/>
                    </a:lnTo>
                    <a:lnTo>
                      <a:pt x="23" y="7"/>
                    </a:lnTo>
                    <a:lnTo>
                      <a:pt x="23" y="7"/>
                    </a:lnTo>
                    <a:lnTo>
                      <a:pt x="24" y="7"/>
                    </a:lnTo>
                    <a:lnTo>
                      <a:pt x="25" y="7"/>
                    </a:lnTo>
                    <a:lnTo>
                      <a:pt x="25" y="8"/>
                    </a:lnTo>
                    <a:lnTo>
                      <a:pt x="26" y="8"/>
                    </a:lnTo>
                    <a:lnTo>
                      <a:pt x="26" y="8"/>
                    </a:lnTo>
                    <a:lnTo>
                      <a:pt x="27" y="8"/>
                    </a:lnTo>
                    <a:lnTo>
                      <a:pt x="27" y="8"/>
                    </a:lnTo>
                    <a:lnTo>
                      <a:pt x="28" y="8"/>
                    </a:lnTo>
                    <a:lnTo>
                      <a:pt x="28" y="8"/>
                    </a:lnTo>
                    <a:lnTo>
                      <a:pt x="29" y="8"/>
                    </a:lnTo>
                    <a:lnTo>
                      <a:pt x="29" y="8"/>
                    </a:lnTo>
                    <a:lnTo>
                      <a:pt x="30" y="8"/>
                    </a:lnTo>
                    <a:lnTo>
                      <a:pt x="30" y="8"/>
                    </a:lnTo>
                    <a:lnTo>
                      <a:pt x="31" y="8"/>
                    </a:lnTo>
                    <a:lnTo>
                      <a:pt x="32" y="7"/>
                    </a:lnTo>
                    <a:lnTo>
                      <a:pt x="33" y="7"/>
                    </a:lnTo>
                    <a:lnTo>
                      <a:pt x="33" y="7"/>
                    </a:lnTo>
                    <a:lnTo>
                      <a:pt x="34" y="7"/>
                    </a:lnTo>
                    <a:lnTo>
                      <a:pt x="34" y="7"/>
                    </a:lnTo>
                    <a:lnTo>
                      <a:pt x="35" y="7"/>
                    </a:lnTo>
                    <a:lnTo>
                      <a:pt x="35" y="7"/>
                    </a:lnTo>
                    <a:lnTo>
                      <a:pt x="36" y="7"/>
                    </a:lnTo>
                    <a:lnTo>
                      <a:pt x="36" y="7"/>
                    </a:lnTo>
                    <a:lnTo>
                      <a:pt x="36" y="7"/>
                    </a:lnTo>
                    <a:lnTo>
                      <a:pt x="36" y="7"/>
                    </a:lnTo>
                    <a:lnTo>
                      <a:pt x="36" y="7"/>
                    </a:lnTo>
                    <a:lnTo>
                      <a:pt x="37" y="7"/>
                    </a:lnTo>
                    <a:lnTo>
                      <a:pt x="37" y="8"/>
                    </a:lnTo>
                    <a:lnTo>
                      <a:pt x="38" y="8"/>
                    </a:lnTo>
                    <a:lnTo>
                      <a:pt x="38" y="9"/>
                    </a:lnTo>
                    <a:lnTo>
                      <a:pt x="39" y="10"/>
                    </a:lnTo>
                    <a:lnTo>
                      <a:pt x="40" y="11"/>
                    </a:lnTo>
                    <a:lnTo>
                      <a:pt x="41" y="11"/>
                    </a:lnTo>
                    <a:lnTo>
                      <a:pt x="41" y="12"/>
                    </a:lnTo>
                    <a:lnTo>
                      <a:pt x="42" y="13"/>
                    </a:lnTo>
                    <a:lnTo>
                      <a:pt x="43" y="14"/>
                    </a:lnTo>
                    <a:lnTo>
                      <a:pt x="44" y="15"/>
                    </a:lnTo>
                    <a:lnTo>
                      <a:pt x="45" y="16"/>
                    </a:lnTo>
                    <a:lnTo>
                      <a:pt x="45" y="16"/>
                    </a:lnTo>
                    <a:lnTo>
                      <a:pt x="46" y="17"/>
                    </a:lnTo>
                    <a:lnTo>
                      <a:pt x="46" y="17"/>
                    </a:lnTo>
                    <a:lnTo>
                      <a:pt x="47" y="18"/>
                    </a:lnTo>
                    <a:lnTo>
                      <a:pt x="47" y="19"/>
                    </a:lnTo>
                    <a:lnTo>
                      <a:pt x="48" y="19"/>
                    </a:lnTo>
                    <a:lnTo>
                      <a:pt x="48" y="20"/>
                    </a:lnTo>
                    <a:lnTo>
                      <a:pt x="49" y="20"/>
                    </a:lnTo>
                    <a:lnTo>
                      <a:pt x="50" y="21"/>
                    </a:lnTo>
                    <a:lnTo>
                      <a:pt x="50" y="21"/>
                    </a:lnTo>
                    <a:lnTo>
                      <a:pt x="51" y="22"/>
                    </a:lnTo>
                    <a:lnTo>
                      <a:pt x="51" y="22"/>
                    </a:lnTo>
                    <a:lnTo>
                      <a:pt x="52" y="23"/>
                    </a:lnTo>
                    <a:lnTo>
                      <a:pt x="52" y="23"/>
                    </a:lnTo>
                    <a:lnTo>
                      <a:pt x="53" y="24"/>
                    </a:lnTo>
                    <a:lnTo>
                      <a:pt x="54" y="24"/>
                    </a:lnTo>
                    <a:lnTo>
                      <a:pt x="54" y="25"/>
                    </a:lnTo>
                    <a:lnTo>
                      <a:pt x="55" y="26"/>
                    </a:lnTo>
                    <a:lnTo>
                      <a:pt x="55" y="26"/>
                    </a:lnTo>
                    <a:lnTo>
                      <a:pt x="56" y="26"/>
                    </a:lnTo>
                    <a:lnTo>
                      <a:pt x="57" y="27"/>
                    </a:lnTo>
                    <a:lnTo>
                      <a:pt x="57" y="28"/>
                    </a:lnTo>
                    <a:lnTo>
                      <a:pt x="58" y="28"/>
                    </a:lnTo>
                    <a:lnTo>
                      <a:pt x="58" y="28"/>
                    </a:lnTo>
                    <a:lnTo>
                      <a:pt x="59" y="29"/>
                    </a:lnTo>
                    <a:lnTo>
                      <a:pt x="59" y="29"/>
                    </a:lnTo>
                    <a:lnTo>
                      <a:pt x="60" y="30"/>
                    </a:lnTo>
                    <a:lnTo>
                      <a:pt x="60" y="30"/>
                    </a:lnTo>
                    <a:lnTo>
                      <a:pt x="61" y="31"/>
                    </a:lnTo>
                    <a:lnTo>
                      <a:pt x="61" y="31"/>
                    </a:lnTo>
                    <a:lnTo>
                      <a:pt x="62" y="32"/>
                    </a:lnTo>
                    <a:lnTo>
                      <a:pt x="62" y="32"/>
                    </a:lnTo>
                    <a:lnTo>
                      <a:pt x="63" y="32"/>
                    </a:lnTo>
                    <a:lnTo>
                      <a:pt x="63" y="33"/>
                    </a:lnTo>
                    <a:lnTo>
                      <a:pt x="64" y="33"/>
                    </a:lnTo>
                    <a:lnTo>
                      <a:pt x="64" y="33"/>
                    </a:lnTo>
                    <a:lnTo>
                      <a:pt x="65" y="34"/>
                    </a:lnTo>
                    <a:lnTo>
                      <a:pt x="65" y="34"/>
                    </a:lnTo>
                    <a:lnTo>
                      <a:pt x="66" y="35"/>
                    </a:lnTo>
                    <a:lnTo>
                      <a:pt x="66" y="36"/>
                    </a:lnTo>
                    <a:lnTo>
                      <a:pt x="67" y="37"/>
                    </a:lnTo>
                    <a:lnTo>
                      <a:pt x="67" y="38"/>
                    </a:lnTo>
                    <a:lnTo>
                      <a:pt x="68" y="39"/>
                    </a:lnTo>
                    <a:lnTo>
                      <a:pt x="69" y="40"/>
                    </a:lnTo>
                    <a:lnTo>
                      <a:pt x="69" y="41"/>
                    </a:lnTo>
                    <a:lnTo>
                      <a:pt x="70" y="42"/>
                    </a:lnTo>
                    <a:lnTo>
                      <a:pt x="71" y="43"/>
                    </a:lnTo>
                    <a:lnTo>
                      <a:pt x="71" y="44"/>
                    </a:lnTo>
                    <a:lnTo>
                      <a:pt x="71" y="44"/>
                    </a:lnTo>
                    <a:lnTo>
                      <a:pt x="72" y="48"/>
                    </a:lnTo>
                    <a:lnTo>
                      <a:pt x="72" y="48"/>
                    </a:lnTo>
                    <a:lnTo>
                      <a:pt x="71" y="47"/>
                    </a:lnTo>
                    <a:lnTo>
                      <a:pt x="71" y="47"/>
                    </a:lnTo>
                    <a:lnTo>
                      <a:pt x="71" y="46"/>
                    </a:lnTo>
                    <a:lnTo>
                      <a:pt x="70" y="45"/>
                    </a:lnTo>
                    <a:lnTo>
                      <a:pt x="70" y="45"/>
                    </a:lnTo>
                    <a:lnTo>
                      <a:pt x="69" y="44"/>
                    </a:lnTo>
                    <a:lnTo>
                      <a:pt x="68" y="43"/>
                    </a:lnTo>
                    <a:lnTo>
                      <a:pt x="67" y="42"/>
                    </a:lnTo>
                    <a:lnTo>
                      <a:pt x="67" y="41"/>
                    </a:lnTo>
                    <a:lnTo>
                      <a:pt x="66" y="40"/>
                    </a:lnTo>
                    <a:lnTo>
                      <a:pt x="65" y="39"/>
                    </a:lnTo>
                    <a:lnTo>
                      <a:pt x="65" y="39"/>
                    </a:lnTo>
                    <a:lnTo>
                      <a:pt x="64" y="38"/>
                    </a:lnTo>
                    <a:lnTo>
                      <a:pt x="63" y="37"/>
                    </a:lnTo>
                    <a:lnTo>
                      <a:pt x="63" y="37"/>
                    </a:lnTo>
                    <a:lnTo>
                      <a:pt x="62" y="36"/>
                    </a:lnTo>
                    <a:lnTo>
                      <a:pt x="62" y="36"/>
                    </a:lnTo>
                    <a:lnTo>
                      <a:pt x="61" y="35"/>
                    </a:lnTo>
                    <a:lnTo>
                      <a:pt x="60" y="35"/>
                    </a:lnTo>
                    <a:lnTo>
                      <a:pt x="60" y="34"/>
                    </a:lnTo>
                    <a:lnTo>
                      <a:pt x="59" y="34"/>
                    </a:lnTo>
                    <a:lnTo>
                      <a:pt x="58" y="33"/>
                    </a:lnTo>
                    <a:lnTo>
                      <a:pt x="57" y="33"/>
                    </a:lnTo>
                    <a:lnTo>
                      <a:pt x="57" y="32"/>
                    </a:lnTo>
                    <a:lnTo>
                      <a:pt x="56" y="32"/>
                    </a:lnTo>
                    <a:lnTo>
                      <a:pt x="55" y="31"/>
                    </a:lnTo>
                    <a:lnTo>
                      <a:pt x="54" y="31"/>
                    </a:lnTo>
                    <a:lnTo>
                      <a:pt x="53" y="30"/>
                    </a:lnTo>
                    <a:lnTo>
                      <a:pt x="53" y="29"/>
                    </a:lnTo>
                    <a:lnTo>
                      <a:pt x="52" y="29"/>
                    </a:lnTo>
                    <a:lnTo>
                      <a:pt x="51" y="28"/>
                    </a:lnTo>
                    <a:lnTo>
                      <a:pt x="50" y="27"/>
                    </a:lnTo>
                    <a:lnTo>
                      <a:pt x="49" y="27"/>
                    </a:lnTo>
                    <a:lnTo>
                      <a:pt x="48" y="26"/>
                    </a:lnTo>
                    <a:lnTo>
                      <a:pt x="47" y="26"/>
                    </a:lnTo>
                    <a:lnTo>
                      <a:pt x="46" y="25"/>
                    </a:lnTo>
                    <a:lnTo>
                      <a:pt x="46" y="24"/>
                    </a:lnTo>
                    <a:lnTo>
                      <a:pt x="45" y="23"/>
                    </a:lnTo>
                    <a:lnTo>
                      <a:pt x="44" y="23"/>
                    </a:lnTo>
                    <a:lnTo>
                      <a:pt x="43" y="22"/>
                    </a:lnTo>
                    <a:lnTo>
                      <a:pt x="42" y="21"/>
                    </a:lnTo>
                    <a:lnTo>
                      <a:pt x="42" y="21"/>
                    </a:lnTo>
                    <a:lnTo>
                      <a:pt x="41" y="20"/>
                    </a:lnTo>
                    <a:lnTo>
                      <a:pt x="40" y="19"/>
                    </a:lnTo>
                    <a:lnTo>
                      <a:pt x="40" y="19"/>
                    </a:lnTo>
                    <a:lnTo>
                      <a:pt x="39" y="18"/>
                    </a:lnTo>
                    <a:lnTo>
                      <a:pt x="39" y="18"/>
                    </a:lnTo>
                    <a:lnTo>
                      <a:pt x="38" y="17"/>
                    </a:lnTo>
                    <a:lnTo>
                      <a:pt x="38" y="17"/>
                    </a:lnTo>
                    <a:lnTo>
                      <a:pt x="37" y="17"/>
                    </a:lnTo>
                    <a:lnTo>
                      <a:pt x="37" y="17"/>
                    </a:lnTo>
                    <a:lnTo>
                      <a:pt x="36" y="16"/>
                    </a:lnTo>
                    <a:lnTo>
                      <a:pt x="35" y="16"/>
                    </a:lnTo>
                    <a:lnTo>
                      <a:pt x="34" y="16"/>
                    </a:lnTo>
                    <a:lnTo>
                      <a:pt x="34" y="16"/>
                    </a:lnTo>
                    <a:lnTo>
                      <a:pt x="33" y="16"/>
                    </a:lnTo>
                    <a:lnTo>
                      <a:pt x="32" y="15"/>
                    </a:lnTo>
                    <a:lnTo>
                      <a:pt x="32" y="15"/>
                    </a:lnTo>
                    <a:lnTo>
                      <a:pt x="31" y="15"/>
                    </a:lnTo>
                    <a:lnTo>
                      <a:pt x="31" y="15"/>
                    </a:lnTo>
                    <a:lnTo>
                      <a:pt x="30" y="15"/>
                    </a:lnTo>
                    <a:lnTo>
                      <a:pt x="29" y="15"/>
                    </a:lnTo>
                    <a:lnTo>
                      <a:pt x="29" y="16"/>
                    </a:lnTo>
                    <a:lnTo>
                      <a:pt x="29" y="15"/>
                    </a:lnTo>
                    <a:lnTo>
                      <a:pt x="28" y="15"/>
                    </a:lnTo>
                    <a:lnTo>
                      <a:pt x="28" y="15"/>
                    </a:lnTo>
                    <a:lnTo>
                      <a:pt x="28" y="15"/>
                    </a:lnTo>
                    <a:lnTo>
                      <a:pt x="27" y="14"/>
                    </a:lnTo>
                    <a:lnTo>
                      <a:pt x="26" y="14"/>
                    </a:lnTo>
                    <a:lnTo>
                      <a:pt x="25" y="14"/>
                    </a:lnTo>
                    <a:lnTo>
                      <a:pt x="24" y="13"/>
                    </a:lnTo>
                    <a:lnTo>
                      <a:pt x="24" y="13"/>
                    </a:lnTo>
                    <a:lnTo>
                      <a:pt x="23" y="13"/>
                    </a:lnTo>
                    <a:lnTo>
                      <a:pt x="23" y="12"/>
                    </a:lnTo>
                    <a:lnTo>
                      <a:pt x="22" y="12"/>
                    </a:lnTo>
                    <a:lnTo>
                      <a:pt x="22" y="12"/>
                    </a:lnTo>
                    <a:lnTo>
                      <a:pt x="21" y="11"/>
                    </a:lnTo>
                    <a:lnTo>
                      <a:pt x="21" y="11"/>
                    </a:lnTo>
                    <a:lnTo>
                      <a:pt x="20" y="11"/>
                    </a:lnTo>
                    <a:lnTo>
                      <a:pt x="20" y="10"/>
                    </a:lnTo>
                    <a:lnTo>
                      <a:pt x="19" y="9"/>
                    </a:lnTo>
                    <a:lnTo>
                      <a:pt x="18" y="8"/>
                    </a:lnTo>
                    <a:lnTo>
                      <a:pt x="17" y="7"/>
                    </a:lnTo>
                    <a:lnTo>
                      <a:pt x="17" y="7"/>
                    </a:lnTo>
                    <a:lnTo>
                      <a:pt x="17" y="7"/>
                    </a:lnTo>
                    <a:lnTo>
                      <a:pt x="16" y="7"/>
                    </a:lnTo>
                    <a:lnTo>
                      <a:pt x="16" y="6"/>
                    </a:lnTo>
                    <a:lnTo>
                      <a:pt x="15" y="6"/>
                    </a:lnTo>
                    <a:lnTo>
                      <a:pt x="14" y="5"/>
                    </a:lnTo>
                    <a:lnTo>
                      <a:pt x="14" y="5"/>
                    </a:lnTo>
                    <a:lnTo>
                      <a:pt x="14" y="5"/>
                    </a:lnTo>
                    <a:lnTo>
                      <a:pt x="13" y="5"/>
                    </a:lnTo>
                    <a:lnTo>
                      <a:pt x="13" y="5"/>
                    </a:lnTo>
                    <a:lnTo>
                      <a:pt x="12" y="4"/>
                    </a:lnTo>
                    <a:lnTo>
                      <a:pt x="12" y="4"/>
                    </a:lnTo>
                    <a:lnTo>
                      <a:pt x="11" y="4"/>
                    </a:lnTo>
                    <a:lnTo>
                      <a:pt x="10" y="4"/>
                    </a:lnTo>
                    <a:lnTo>
                      <a:pt x="10" y="4"/>
                    </a:lnTo>
                    <a:lnTo>
                      <a:pt x="9" y="4"/>
                    </a:lnTo>
                    <a:lnTo>
                      <a:pt x="8" y="4"/>
                    </a:lnTo>
                    <a:lnTo>
                      <a:pt x="8" y="4"/>
                    </a:lnTo>
                    <a:lnTo>
                      <a:pt x="7" y="4"/>
                    </a:lnTo>
                    <a:lnTo>
                      <a:pt x="6" y="4"/>
                    </a:lnTo>
                    <a:lnTo>
                      <a:pt x="5" y="4"/>
                    </a:lnTo>
                    <a:lnTo>
                      <a:pt x="4" y="4"/>
                    </a:lnTo>
                    <a:lnTo>
                      <a:pt x="3" y="4"/>
                    </a:lnTo>
                    <a:lnTo>
                      <a:pt x="2" y="4"/>
                    </a:lnTo>
                    <a:lnTo>
                      <a:pt x="1" y="4"/>
                    </a:lnTo>
                    <a:lnTo>
                      <a:pt x="1"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3" name="Freeform 178"/>
              <p:cNvSpPr>
                <a:spLocks/>
              </p:cNvSpPr>
              <p:nvPr/>
            </p:nvSpPr>
            <p:spPr bwMode="auto">
              <a:xfrm>
                <a:off x="3643" y="980"/>
                <a:ext cx="21" cy="6"/>
              </a:xfrm>
              <a:custGeom>
                <a:avLst/>
                <a:gdLst>
                  <a:gd name="T0" fmla="*/ 0 w 21"/>
                  <a:gd name="T1" fmla="*/ 0 h 6"/>
                  <a:gd name="T2" fmla="*/ 1 w 21"/>
                  <a:gd name="T3" fmla="*/ 0 h 6"/>
                  <a:gd name="T4" fmla="*/ 2 w 21"/>
                  <a:gd name="T5" fmla="*/ 0 h 6"/>
                  <a:gd name="T6" fmla="*/ 3 w 21"/>
                  <a:gd name="T7" fmla="*/ 0 h 6"/>
                  <a:gd name="T8" fmla="*/ 5 w 21"/>
                  <a:gd name="T9" fmla="*/ 0 h 6"/>
                  <a:gd name="T10" fmla="*/ 6 w 21"/>
                  <a:gd name="T11" fmla="*/ 0 h 6"/>
                  <a:gd name="T12" fmla="*/ 8 w 21"/>
                  <a:gd name="T13" fmla="*/ 0 h 6"/>
                  <a:gd name="T14" fmla="*/ 9 w 21"/>
                  <a:gd name="T15" fmla="*/ 0 h 6"/>
                  <a:gd name="T16" fmla="*/ 10 w 21"/>
                  <a:gd name="T17" fmla="*/ 0 h 6"/>
                  <a:gd name="T18" fmla="*/ 12 w 21"/>
                  <a:gd name="T19" fmla="*/ 1 h 6"/>
                  <a:gd name="T20" fmla="*/ 13 w 21"/>
                  <a:gd name="T21" fmla="*/ 1 h 6"/>
                  <a:gd name="T22" fmla="*/ 15 w 21"/>
                  <a:gd name="T23" fmla="*/ 2 h 6"/>
                  <a:gd name="T24" fmla="*/ 16 w 21"/>
                  <a:gd name="T25" fmla="*/ 2 h 6"/>
                  <a:gd name="T26" fmla="*/ 18 w 21"/>
                  <a:gd name="T27" fmla="*/ 3 h 6"/>
                  <a:gd name="T28" fmla="*/ 21 w 21"/>
                  <a:gd name="T29" fmla="*/ 5 h 6"/>
                  <a:gd name="T30" fmla="*/ 20 w 21"/>
                  <a:gd name="T31" fmla="*/ 5 h 6"/>
                  <a:gd name="T32" fmla="*/ 19 w 21"/>
                  <a:gd name="T33" fmla="*/ 5 h 6"/>
                  <a:gd name="T34" fmla="*/ 18 w 21"/>
                  <a:gd name="T35" fmla="*/ 5 h 6"/>
                  <a:gd name="T36" fmla="*/ 17 w 21"/>
                  <a:gd name="T37" fmla="*/ 4 h 6"/>
                  <a:gd name="T38" fmla="*/ 16 w 21"/>
                  <a:gd name="T39" fmla="*/ 4 h 6"/>
                  <a:gd name="T40" fmla="*/ 14 w 21"/>
                  <a:gd name="T41" fmla="*/ 4 h 6"/>
                  <a:gd name="T42" fmla="*/ 13 w 21"/>
                  <a:gd name="T43" fmla="*/ 4 h 6"/>
                  <a:gd name="T44" fmla="*/ 11 w 21"/>
                  <a:gd name="T45" fmla="*/ 4 h 6"/>
                  <a:gd name="T46" fmla="*/ 10 w 21"/>
                  <a:gd name="T47" fmla="*/ 4 h 6"/>
                  <a:gd name="T48" fmla="*/ 9 w 21"/>
                  <a:gd name="T49" fmla="*/ 4 h 6"/>
                  <a:gd name="T50" fmla="*/ 8 w 21"/>
                  <a:gd name="T51" fmla="*/ 4 h 6"/>
                  <a:gd name="T52" fmla="*/ 6 w 21"/>
                  <a:gd name="T53" fmla="*/ 5 h 6"/>
                  <a:gd name="T54" fmla="*/ 5 w 21"/>
                  <a:gd name="T55" fmla="*/ 5 h 6"/>
                  <a:gd name="T56" fmla="*/ 4 w 21"/>
                  <a:gd name="T57" fmla="*/ 5 h 6"/>
                  <a:gd name="T58" fmla="*/ 3 w 21"/>
                  <a:gd name="T59" fmla="*/ 5 h 6"/>
                  <a:gd name="T60" fmla="*/ 2 w 21"/>
                  <a:gd name="T61" fmla="*/ 6 h 6"/>
                  <a:gd name="T62" fmla="*/ 0 w 21"/>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6">
                    <a:moveTo>
                      <a:pt x="0" y="0"/>
                    </a:moveTo>
                    <a:lnTo>
                      <a:pt x="0" y="0"/>
                    </a:lnTo>
                    <a:lnTo>
                      <a:pt x="0" y="0"/>
                    </a:lnTo>
                    <a:lnTo>
                      <a:pt x="1" y="0"/>
                    </a:lnTo>
                    <a:lnTo>
                      <a:pt x="2" y="0"/>
                    </a:lnTo>
                    <a:lnTo>
                      <a:pt x="2" y="0"/>
                    </a:lnTo>
                    <a:lnTo>
                      <a:pt x="3" y="0"/>
                    </a:lnTo>
                    <a:lnTo>
                      <a:pt x="3" y="0"/>
                    </a:lnTo>
                    <a:lnTo>
                      <a:pt x="4" y="0"/>
                    </a:lnTo>
                    <a:lnTo>
                      <a:pt x="5" y="0"/>
                    </a:lnTo>
                    <a:lnTo>
                      <a:pt x="5" y="0"/>
                    </a:lnTo>
                    <a:lnTo>
                      <a:pt x="6" y="0"/>
                    </a:lnTo>
                    <a:lnTo>
                      <a:pt x="7" y="0"/>
                    </a:lnTo>
                    <a:lnTo>
                      <a:pt x="8" y="0"/>
                    </a:lnTo>
                    <a:lnTo>
                      <a:pt x="8" y="0"/>
                    </a:lnTo>
                    <a:lnTo>
                      <a:pt x="9" y="0"/>
                    </a:lnTo>
                    <a:lnTo>
                      <a:pt x="10" y="0"/>
                    </a:lnTo>
                    <a:lnTo>
                      <a:pt x="10" y="0"/>
                    </a:lnTo>
                    <a:lnTo>
                      <a:pt x="11" y="1"/>
                    </a:lnTo>
                    <a:lnTo>
                      <a:pt x="12" y="1"/>
                    </a:lnTo>
                    <a:lnTo>
                      <a:pt x="13" y="1"/>
                    </a:lnTo>
                    <a:lnTo>
                      <a:pt x="13" y="1"/>
                    </a:lnTo>
                    <a:lnTo>
                      <a:pt x="14" y="1"/>
                    </a:lnTo>
                    <a:lnTo>
                      <a:pt x="15" y="2"/>
                    </a:lnTo>
                    <a:lnTo>
                      <a:pt x="16" y="2"/>
                    </a:lnTo>
                    <a:lnTo>
                      <a:pt x="16" y="2"/>
                    </a:lnTo>
                    <a:lnTo>
                      <a:pt x="17" y="2"/>
                    </a:lnTo>
                    <a:lnTo>
                      <a:pt x="18" y="3"/>
                    </a:lnTo>
                    <a:lnTo>
                      <a:pt x="18" y="3"/>
                    </a:lnTo>
                    <a:lnTo>
                      <a:pt x="21" y="5"/>
                    </a:lnTo>
                    <a:lnTo>
                      <a:pt x="20" y="5"/>
                    </a:lnTo>
                    <a:lnTo>
                      <a:pt x="20" y="5"/>
                    </a:lnTo>
                    <a:lnTo>
                      <a:pt x="20" y="5"/>
                    </a:lnTo>
                    <a:lnTo>
                      <a:pt x="19" y="5"/>
                    </a:lnTo>
                    <a:lnTo>
                      <a:pt x="19" y="5"/>
                    </a:lnTo>
                    <a:lnTo>
                      <a:pt x="18" y="5"/>
                    </a:lnTo>
                    <a:lnTo>
                      <a:pt x="17" y="4"/>
                    </a:lnTo>
                    <a:lnTo>
                      <a:pt x="17" y="4"/>
                    </a:lnTo>
                    <a:lnTo>
                      <a:pt x="16" y="4"/>
                    </a:lnTo>
                    <a:lnTo>
                      <a:pt x="16" y="4"/>
                    </a:lnTo>
                    <a:lnTo>
                      <a:pt x="15" y="4"/>
                    </a:lnTo>
                    <a:lnTo>
                      <a:pt x="14" y="4"/>
                    </a:lnTo>
                    <a:lnTo>
                      <a:pt x="14" y="4"/>
                    </a:lnTo>
                    <a:lnTo>
                      <a:pt x="13" y="4"/>
                    </a:lnTo>
                    <a:lnTo>
                      <a:pt x="12" y="4"/>
                    </a:lnTo>
                    <a:lnTo>
                      <a:pt x="11" y="4"/>
                    </a:lnTo>
                    <a:lnTo>
                      <a:pt x="11" y="4"/>
                    </a:lnTo>
                    <a:lnTo>
                      <a:pt x="10" y="4"/>
                    </a:lnTo>
                    <a:lnTo>
                      <a:pt x="9" y="4"/>
                    </a:lnTo>
                    <a:lnTo>
                      <a:pt x="9" y="4"/>
                    </a:lnTo>
                    <a:lnTo>
                      <a:pt x="8" y="4"/>
                    </a:lnTo>
                    <a:lnTo>
                      <a:pt x="8" y="4"/>
                    </a:lnTo>
                    <a:lnTo>
                      <a:pt x="7" y="5"/>
                    </a:lnTo>
                    <a:lnTo>
                      <a:pt x="6" y="5"/>
                    </a:lnTo>
                    <a:lnTo>
                      <a:pt x="6" y="5"/>
                    </a:lnTo>
                    <a:lnTo>
                      <a:pt x="5" y="5"/>
                    </a:lnTo>
                    <a:lnTo>
                      <a:pt x="5" y="5"/>
                    </a:lnTo>
                    <a:lnTo>
                      <a:pt x="4" y="5"/>
                    </a:lnTo>
                    <a:lnTo>
                      <a:pt x="3" y="5"/>
                    </a:lnTo>
                    <a:lnTo>
                      <a:pt x="3" y="5"/>
                    </a:lnTo>
                    <a:lnTo>
                      <a:pt x="3" y="5"/>
                    </a:lnTo>
                    <a:lnTo>
                      <a:pt x="2" y="6"/>
                    </a:lnTo>
                    <a:lnTo>
                      <a:pt x="1"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4" name="Freeform 179"/>
              <p:cNvSpPr>
                <a:spLocks/>
              </p:cNvSpPr>
              <p:nvPr/>
            </p:nvSpPr>
            <p:spPr bwMode="auto">
              <a:xfrm>
                <a:off x="3646" y="914"/>
                <a:ext cx="84" cy="23"/>
              </a:xfrm>
              <a:custGeom>
                <a:avLst/>
                <a:gdLst>
                  <a:gd name="T0" fmla="*/ 0 w 84"/>
                  <a:gd name="T1" fmla="*/ 15 h 23"/>
                  <a:gd name="T2" fmla="*/ 2 w 84"/>
                  <a:gd name="T3" fmla="*/ 13 h 23"/>
                  <a:gd name="T4" fmla="*/ 4 w 84"/>
                  <a:gd name="T5" fmla="*/ 12 h 23"/>
                  <a:gd name="T6" fmla="*/ 6 w 84"/>
                  <a:gd name="T7" fmla="*/ 12 h 23"/>
                  <a:gd name="T8" fmla="*/ 9 w 84"/>
                  <a:gd name="T9" fmla="*/ 13 h 23"/>
                  <a:gd name="T10" fmla="*/ 12 w 84"/>
                  <a:gd name="T11" fmla="*/ 14 h 23"/>
                  <a:gd name="T12" fmla="*/ 14 w 84"/>
                  <a:gd name="T13" fmla="*/ 15 h 23"/>
                  <a:gd name="T14" fmla="*/ 17 w 84"/>
                  <a:gd name="T15" fmla="*/ 15 h 23"/>
                  <a:gd name="T16" fmla="*/ 19 w 84"/>
                  <a:gd name="T17" fmla="*/ 16 h 23"/>
                  <a:gd name="T18" fmla="*/ 21 w 84"/>
                  <a:gd name="T19" fmla="*/ 16 h 23"/>
                  <a:gd name="T20" fmla="*/ 23 w 84"/>
                  <a:gd name="T21" fmla="*/ 16 h 23"/>
                  <a:gd name="T22" fmla="*/ 27 w 84"/>
                  <a:gd name="T23" fmla="*/ 15 h 23"/>
                  <a:gd name="T24" fmla="*/ 29 w 84"/>
                  <a:gd name="T25" fmla="*/ 14 h 23"/>
                  <a:gd name="T26" fmla="*/ 32 w 84"/>
                  <a:gd name="T27" fmla="*/ 13 h 23"/>
                  <a:gd name="T28" fmla="*/ 34 w 84"/>
                  <a:gd name="T29" fmla="*/ 12 h 23"/>
                  <a:gd name="T30" fmla="*/ 37 w 84"/>
                  <a:gd name="T31" fmla="*/ 11 h 23"/>
                  <a:gd name="T32" fmla="*/ 39 w 84"/>
                  <a:gd name="T33" fmla="*/ 10 h 23"/>
                  <a:gd name="T34" fmla="*/ 41 w 84"/>
                  <a:gd name="T35" fmla="*/ 9 h 23"/>
                  <a:gd name="T36" fmla="*/ 42 w 84"/>
                  <a:gd name="T37" fmla="*/ 7 h 23"/>
                  <a:gd name="T38" fmla="*/ 45 w 84"/>
                  <a:gd name="T39" fmla="*/ 5 h 23"/>
                  <a:gd name="T40" fmla="*/ 47 w 84"/>
                  <a:gd name="T41" fmla="*/ 4 h 23"/>
                  <a:gd name="T42" fmla="*/ 49 w 84"/>
                  <a:gd name="T43" fmla="*/ 3 h 23"/>
                  <a:gd name="T44" fmla="*/ 51 w 84"/>
                  <a:gd name="T45" fmla="*/ 2 h 23"/>
                  <a:gd name="T46" fmla="*/ 54 w 84"/>
                  <a:gd name="T47" fmla="*/ 3 h 23"/>
                  <a:gd name="T48" fmla="*/ 56 w 84"/>
                  <a:gd name="T49" fmla="*/ 3 h 23"/>
                  <a:gd name="T50" fmla="*/ 59 w 84"/>
                  <a:gd name="T51" fmla="*/ 3 h 23"/>
                  <a:gd name="T52" fmla="*/ 61 w 84"/>
                  <a:gd name="T53" fmla="*/ 2 h 23"/>
                  <a:gd name="T54" fmla="*/ 63 w 84"/>
                  <a:gd name="T55" fmla="*/ 2 h 23"/>
                  <a:gd name="T56" fmla="*/ 66 w 84"/>
                  <a:gd name="T57" fmla="*/ 1 h 23"/>
                  <a:gd name="T58" fmla="*/ 68 w 84"/>
                  <a:gd name="T59" fmla="*/ 0 h 23"/>
                  <a:gd name="T60" fmla="*/ 78 w 84"/>
                  <a:gd name="T61" fmla="*/ 6 h 23"/>
                  <a:gd name="T62" fmla="*/ 76 w 84"/>
                  <a:gd name="T63" fmla="*/ 5 h 23"/>
                  <a:gd name="T64" fmla="*/ 73 w 84"/>
                  <a:gd name="T65" fmla="*/ 5 h 23"/>
                  <a:gd name="T66" fmla="*/ 71 w 84"/>
                  <a:gd name="T67" fmla="*/ 5 h 23"/>
                  <a:gd name="T68" fmla="*/ 69 w 84"/>
                  <a:gd name="T69" fmla="*/ 5 h 23"/>
                  <a:gd name="T70" fmla="*/ 67 w 84"/>
                  <a:gd name="T71" fmla="*/ 5 h 23"/>
                  <a:gd name="T72" fmla="*/ 65 w 84"/>
                  <a:gd name="T73" fmla="*/ 6 h 23"/>
                  <a:gd name="T74" fmla="*/ 61 w 84"/>
                  <a:gd name="T75" fmla="*/ 7 h 23"/>
                  <a:gd name="T76" fmla="*/ 59 w 84"/>
                  <a:gd name="T77" fmla="*/ 9 h 23"/>
                  <a:gd name="T78" fmla="*/ 57 w 84"/>
                  <a:gd name="T79" fmla="*/ 10 h 23"/>
                  <a:gd name="T80" fmla="*/ 54 w 84"/>
                  <a:gd name="T81" fmla="*/ 10 h 23"/>
                  <a:gd name="T82" fmla="*/ 52 w 84"/>
                  <a:gd name="T83" fmla="*/ 11 h 23"/>
                  <a:gd name="T84" fmla="*/ 50 w 84"/>
                  <a:gd name="T85" fmla="*/ 11 h 23"/>
                  <a:gd name="T86" fmla="*/ 48 w 84"/>
                  <a:gd name="T87" fmla="*/ 11 h 23"/>
                  <a:gd name="T88" fmla="*/ 46 w 84"/>
                  <a:gd name="T89" fmla="*/ 12 h 23"/>
                  <a:gd name="T90" fmla="*/ 43 w 84"/>
                  <a:gd name="T91" fmla="*/ 12 h 23"/>
                  <a:gd name="T92" fmla="*/ 40 w 84"/>
                  <a:gd name="T93" fmla="*/ 13 h 23"/>
                  <a:gd name="T94" fmla="*/ 37 w 84"/>
                  <a:gd name="T95" fmla="*/ 15 h 23"/>
                  <a:gd name="T96" fmla="*/ 33 w 84"/>
                  <a:gd name="T97" fmla="*/ 18 h 23"/>
                  <a:gd name="T98" fmla="*/ 36 w 84"/>
                  <a:gd name="T99" fmla="*/ 22 h 23"/>
                  <a:gd name="T100" fmla="*/ 31 w 84"/>
                  <a:gd name="T101" fmla="*/ 23 h 23"/>
                  <a:gd name="T102" fmla="*/ 29 w 84"/>
                  <a:gd name="T103" fmla="*/ 23 h 23"/>
                  <a:gd name="T104" fmla="*/ 26 w 84"/>
                  <a:gd name="T105" fmla="*/ 22 h 23"/>
                  <a:gd name="T106" fmla="*/ 24 w 84"/>
                  <a:gd name="T107" fmla="*/ 22 h 23"/>
                  <a:gd name="T108" fmla="*/ 22 w 84"/>
                  <a:gd name="T109" fmla="*/ 22 h 23"/>
                  <a:gd name="T110" fmla="*/ 20 w 84"/>
                  <a:gd name="T111" fmla="*/ 22 h 23"/>
                  <a:gd name="T112" fmla="*/ 17 w 84"/>
                  <a:gd name="T113" fmla="*/ 21 h 23"/>
                  <a:gd name="T114" fmla="*/ 14 w 84"/>
                  <a:gd name="T115" fmla="*/ 20 h 23"/>
                  <a:gd name="T116" fmla="*/ 12 w 84"/>
                  <a:gd name="T117" fmla="*/ 20 h 23"/>
                  <a:gd name="T118" fmla="*/ 9 w 84"/>
                  <a:gd name="T119" fmla="*/ 19 h 23"/>
                  <a:gd name="T120" fmla="*/ 6 w 84"/>
                  <a:gd name="T121" fmla="*/ 18 h 23"/>
                  <a:gd name="T122" fmla="*/ 3 w 84"/>
                  <a:gd name="T123" fmla="*/ 17 h 23"/>
                  <a:gd name="T124" fmla="*/ 0 w 84"/>
                  <a:gd name="T125"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23">
                    <a:moveTo>
                      <a:pt x="0" y="16"/>
                    </a:moveTo>
                    <a:lnTo>
                      <a:pt x="0" y="16"/>
                    </a:lnTo>
                    <a:lnTo>
                      <a:pt x="0" y="15"/>
                    </a:lnTo>
                    <a:lnTo>
                      <a:pt x="0" y="15"/>
                    </a:lnTo>
                    <a:lnTo>
                      <a:pt x="0" y="14"/>
                    </a:lnTo>
                    <a:lnTo>
                      <a:pt x="1" y="14"/>
                    </a:lnTo>
                    <a:lnTo>
                      <a:pt x="1" y="13"/>
                    </a:lnTo>
                    <a:lnTo>
                      <a:pt x="2" y="13"/>
                    </a:lnTo>
                    <a:lnTo>
                      <a:pt x="2" y="12"/>
                    </a:lnTo>
                    <a:lnTo>
                      <a:pt x="3" y="12"/>
                    </a:lnTo>
                    <a:lnTo>
                      <a:pt x="4" y="12"/>
                    </a:lnTo>
                    <a:lnTo>
                      <a:pt x="4" y="12"/>
                    </a:lnTo>
                    <a:lnTo>
                      <a:pt x="5" y="12"/>
                    </a:lnTo>
                    <a:lnTo>
                      <a:pt x="5" y="12"/>
                    </a:lnTo>
                    <a:lnTo>
                      <a:pt x="6" y="12"/>
                    </a:lnTo>
                    <a:lnTo>
                      <a:pt x="6" y="12"/>
                    </a:lnTo>
                    <a:lnTo>
                      <a:pt x="7" y="12"/>
                    </a:lnTo>
                    <a:lnTo>
                      <a:pt x="8" y="12"/>
                    </a:lnTo>
                    <a:lnTo>
                      <a:pt x="9" y="13"/>
                    </a:lnTo>
                    <a:lnTo>
                      <a:pt x="9" y="13"/>
                    </a:lnTo>
                    <a:lnTo>
                      <a:pt x="10" y="13"/>
                    </a:lnTo>
                    <a:lnTo>
                      <a:pt x="10" y="13"/>
                    </a:lnTo>
                    <a:lnTo>
                      <a:pt x="11" y="14"/>
                    </a:lnTo>
                    <a:lnTo>
                      <a:pt x="12" y="14"/>
                    </a:lnTo>
                    <a:lnTo>
                      <a:pt x="13" y="14"/>
                    </a:lnTo>
                    <a:lnTo>
                      <a:pt x="13" y="14"/>
                    </a:lnTo>
                    <a:lnTo>
                      <a:pt x="14" y="15"/>
                    </a:lnTo>
                    <a:lnTo>
                      <a:pt x="14" y="15"/>
                    </a:lnTo>
                    <a:lnTo>
                      <a:pt x="15" y="15"/>
                    </a:lnTo>
                    <a:lnTo>
                      <a:pt x="16" y="15"/>
                    </a:lnTo>
                    <a:lnTo>
                      <a:pt x="16" y="15"/>
                    </a:lnTo>
                    <a:lnTo>
                      <a:pt x="17" y="15"/>
                    </a:lnTo>
                    <a:lnTo>
                      <a:pt x="17" y="16"/>
                    </a:lnTo>
                    <a:lnTo>
                      <a:pt x="18" y="16"/>
                    </a:lnTo>
                    <a:lnTo>
                      <a:pt x="18" y="16"/>
                    </a:lnTo>
                    <a:lnTo>
                      <a:pt x="19" y="16"/>
                    </a:lnTo>
                    <a:lnTo>
                      <a:pt x="19" y="16"/>
                    </a:lnTo>
                    <a:lnTo>
                      <a:pt x="20" y="16"/>
                    </a:lnTo>
                    <a:lnTo>
                      <a:pt x="20" y="16"/>
                    </a:lnTo>
                    <a:lnTo>
                      <a:pt x="21" y="16"/>
                    </a:lnTo>
                    <a:lnTo>
                      <a:pt x="21" y="16"/>
                    </a:lnTo>
                    <a:lnTo>
                      <a:pt x="22" y="16"/>
                    </a:lnTo>
                    <a:lnTo>
                      <a:pt x="22" y="17"/>
                    </a:lnTo>
                    <a:lnTo>
                      <a:pt x="23" y="16"/>
                    </a:lnTo>
                    <a:lnTo>
                      <a:pt x="24" y="16"/>
                    </a:lnTo>
                    <a:lnTo>
                      <a:pt x="25" y="16"/>
                    </a:lnTo>
                    <a:lnTo>
                      <a:pt x="26" y="16"/>
                    </a:lnTo>
                    <a:lnTo>
                      <a:pt x="27" y="15"/>
                    </a:lnTo>
                    <a:lnTo>
                      <a:pt x="28" y="15"/>
                    </a:lnTo>
                    <a:lnTo>
                      <a:pt x="28" y="15"/>
                    </a:lnTo>
                    <a:lnTo>
                      <a:pt x="29" y="15"/>
                    </a:lnTo>
                    <a:lnTo>
                      <a:pt x="29" y="14"/>
                    </a:lnTo>
                    <a:lnTo>
                      <a:pt x="30" y="14"/>
                    </a:lnTo>
                    <a:lnTo>
                      <a:pt x="31" y="14"/>
                    </a:lnTo>
                    <a:lnTo>
                      <a:pt x="31" y="14"/>
                    </a:lnTo>
                    <a:lnTo>
                      <a:pt x="32" y="13"/>
                    </a:lnTo>
                    <a:lnTo>
                      <a:pt x="33" y="13"/>
                    </a:lnTo>
                    <a:lnTo>
                      <a:pt x="33" y="13"/>
                    </a:lnTo>
                    <a:lnTo>
                      <a:pt x="34" y="12"/>
                    </a:lnTo>
                    <a:lnTo>
                      <a:pt x="34" y="12"/>
                    </a:lnTo>
                    <a:lnTo>
                      <a:pt x="35" y="12"/>
                    </a:lnTo>
                    <a:lnTo>
                      <a:pt x="36" y="12"/>
                    </a:lnTo>
                    <a:lnTo>
                      <a:pt x="36" y="11"/>
                    </a:lnTo>
                    <a:lnTo>
                      <a:pt x="37" y="11"/>
                    </a:lnTo>
                    <a:lnTo>
                      <a:pt x="37" y="10"/>
                    </a:lnTo>
                    <a:lnTo>
                      <a:pt x="38" y="10"/>
                    </a:lnTo>
                    <a:lnTo>
                      <a:pt x="38" y="10"/>
                    </a:lnTo>
                    <a:lnTo>
                      <a:pt x="39" y="10"/>
                    </a:lnTo>
                    <a:lnTo>
                      <a:pt x="39" y="10"/>
                    </a:lnTo>
                    <a:lnTo>
                      <a:pt x="40" y="9"/>
                    </a:lnTo>
                    <a:lnTo>
                      <a:pt x="40" y="9"/>
                    </a:lnTo>
                    <a:lnTo>
                      <a:pt x="41" y="9"/>
                    </a:lnTo>
                    <a:lnTo>
                      <a:pt x="41" y="9"/>
                    </a:lnTo>
                    <a:lnTo>
                      <a:pt x="41" y="8"/>
                    </a:lnTo>
                    <a:lnTo>
                      <a:pt x="42" y="8"/>
                    </a:lnTo>
                    <a:lnTo>
                      <a:pt x="42" y="7"/>
                    </a:lnTo>
                    <a:lnTo>
                      <a:pt x="43" y="6"/>
                    </a:lnTo>
                    <a:lnTo>
                      <a:pt x="44" y="6"/>
                    </a:lnTo>
                    <a:lnTo>
                      <a:pt x="45" y="5"/>
                    </a:lnTo>
                    <a:lnTo>
                      <a:pt x="45" y="5"/>
                    </a:lnTo>
                    <a:lnTo>
                      <a:pt x="46" y="5"/>
                    </a:lnTo>
                    <a:lnTo>
                      <a:pt x="46" y="4"/>
                    </a:lnTo>
                    <a:lnTo>
                      <a:pt x="47" y="4"/>
                    </a:lnTo>
                    <a:lnTo>
                      <a:pt x="47" y="4"/>
                    </a:lnTo>
                    <a:lnTo>
                      <a:pt x="48" y="3"/>
                    </a:lnTo>
                    <a:lnTo>
                      <a:pt x="48" y="3"/>
                    </a:lnTo>
                    <a:lnTo>
                      <a:pt x="49" y="3"/>
                    </a:lnTo>
                    <a:lnTo>
                      <a:pt x="49" y="3"/>
                    </a:lnTo>
                    <a:lnTo>
                      <a:pt x="50" y="3"/>
                    </a:lnTo>
                    <a:lnTo>
                      <a:pt x="50" y="2"/>
                    </a:lnTo>
                    <a:lnTo>
                      <a:pt x="51" y="2"/>
                    </a:lnTo>
                    <a:lnTo>
                      <a:pt x="51" y="2"/>
                    </a:lnTo>
                    <a:lnTo>
                      <a:pt x="52" y="2"/>
                    </a:lnTo>
                    <a:lnTo>
                      <a:pt x="53" y="2"/>
                    </a:lnTo>
                    <a:lnTo>
                      <a:pt x="53" y="3"/>
                    </a:lnTo>
                    <a:lnTo>
                      <a:pt x="54" y="3"/>
                    </a:lnTo>
                    <a:lnTo>
                      <a:pt x="54" y="3"/>
                    </a:lnTo>
                    <a:lnTo>
                      <a:pt x="55" y="3"/>
                    </a:lnTo>
                    <a:lnTo>
                      <a:pt x="56" y="3"/>
                    </a:lnTo>
                    <a:lnTo>
                      <a:pt x="56" y="3"/>
                    </a:lnTo>
                    <a:lnTo>
                      <a:pt x="57" y="3"/>
                    </a:lnTo>
                    <a:lnTo>
                      <a:pt x="57" y="3"/>
                    </a:lnTo>
                    <a:lnTo>
                      <a:pt x="58" y="3"/>
                    </a:lnTo>
                    <a:lnTo>
                      <a:pt x="59" y="3"/>
                    </a:lnTo>
                    <a:lnTo>
                      <a:pt x="59" y="3"/>
                    </a:lnTo>
                    <a:lnTo>
                      <a:pt x="60" y="3"/>
                    </a:lnTo>
                    <a:lnTo>
                      <a:pt x="61" y="2"/>
                    </a:lnTo>
                    <a:lnTo>
                      <a:pt x="61" y="2"/>
                    </a:lnTo>
                    <a:lnTo>
                      <a:pt x="62" y="2"/>
                    </a:lnTo>
                    <a:lnTo>
                      <a:pt x="62" y="2"/>
                    </a:lnTo>
                    <a:lnTo>
                      <a:pt x="63" y="2"/>
                    </a:lnTo>
                    <a:lnTo>
                      <a:pt x="63" y="2"/>
                    </a:lnTo>
                    <a:lnTo>
                      <a:pt x="64" y="2"/>
                    </a:lnTo>
                    <a:lnTo>
                      <a:pt x="64" y="2"/>
                    </a:lnTo>
                    <a:lnTo>
                      <a:pt x="65" y="2"/>
                    </a:lnTo>
                    <a:lnTo>
                      <a:pt x="66" y="1"/>
                    </a:lnTo>
                    <a:lnTo>
                      <a:pt x="66" y="1"/>
                    </a:lnTo>
                    <a:lnTo>
                      <a:pt x="67" y="0"/>
                    </a:lnTo>
                    <a:lnTo>
                      <a:pt x="67" y="0"/>
                    </a:lnTo>
                    <a:lnTo>
                      <a:pt x="68" y="0"/>
                    </a:lnTo>
                    <a:lnTo>
                      <a:pt x="68" y="0"/>
                    </a:lnTo>
                    <a:lnTo>
                      <a:pt x="84" y="4"/>
                    </a:lnTo>
                    <a:lnTo>
                      <a:pt x="78" y="6"/>
                    </a:lnTo>
                    <a:lnTo>
                      <a:pt x="78" y="6"/>
                    </a:lnTo>
                    <a:lnTo>
                      <a:pt x="78" y="6"/>
                    </a:lnTo>
                    <a:lnTo>
                      <a:pt x="77" y="6"/>
                    </a:lnTo>
                    <a:lnTo>
                      <a:pt x="76" y="5"/>
                    </a:lnTo>
                    <a:lnTo>
                      <a:pt x="76" y="5"/>
                    </a:lnTo>
                    <a:lnTo>
                      <a:pt x="75" y="5"/>
                    </a:lnTo>
                    <a:lnTo>
                      <a:pt x="74" y="5"/>
                    </a:lnTo>
                    <a:lnTo>
                      <a:pt x="74" y="5"/>
                    </a:lnTo>
                    <a:lnTo>
                      <a:pt x="73" y="5"/>
                    </a:lnTo>
                    <a:lnTo>
                      <a:pt x="73" y="5"/>
                    </a:lnTo>
                    <a:lnTo>
                      <a:pt x="72" y="5"/>
                    </a:lnTo>
                    <a:lnTo>
                      <a:pt x="72" y="5"/>
                    </a:lnTo>
                    <a:lnTo>
                      <a:pt x="71" y="5"/>
                    </a:lnTo>
                    <a:lnTo>
                      <a:pt x="71" y="5"/>
                    </a:lnTo>
                    <a:lnTo>
                      <a:pt x="70" y="5"/>
                    </a:lnTo>
                    <a:lnTo>
                      <a:pt x="70" y="5"/>
                    </a:lnTo>
                    <a:lnTo>
                      <a:pt x="69" y="5"/>
                    </a:lnTo>
                    <a:lnTo>
                      <a:pt x="69" y="5"/>
                    </a:lnTo>
                    <a:lnTo>
                      <a:pt x="68" y="5"/>
                    </a:lnTo>
                    <a:lnTo>
                      <a:pt x="68" y="5"/>
                    </a:lnTo>
                    <a:lnTo>
                      <a:pt x="67" y="5"/>
                    </a:lnTo>
                    <a:lnTo>
                      <a:pt x="67" y="5"/>
                    </a:lnTo>
                    <a:lnTo>
                      <a:pt x="66" y="5"/>
                    </a:lnTo>
                    <a:lnTo>
                      <a:pt x="65" y="5"/>
                    </a:lnTo>
                    <a:lnTo>
                      <a:pt x="65" y="6"/>
                    </a:lnTo>
                    <a:lnTo>
                      <a:pt x="64" y="6"/>
                    </a:lnTo>
                    <a:lnTo>
                      <a:pt x="63" y="6"/>
                    </a:lnTo>
                    <a:lnTo>
                      <a:pt x="62" y="7"/>
                    </a:lnTo>
                    <a:lnTo>
                      <a:pt x="61" y="7"/>
                    </a:lnTo>
                    <a:lnTo>
                      <a:pt x="61" y="8"/>
                    </a:lnTo>
                    <a:lnTo>
                      <a:pt x="60" y="8"/>
                    </a:lnTo>
                    <a:lnTo>
                      <a:pt x="59" y="9"/>
                    </a:lnTo>
                    <a:lnTo>
                      <a:pt x="59" y="9"/>
                    </a:lnTo>
                    <a:lnTo>
                      <a:pt x="58" y="9"/>
                    </a:lnTo>
                    <a:lnTo>
                      <a:pt x="58" y="9"/>
                    </a:lnTo>
                    <a:lnTo>
                      <a:pt x="57" y="9"/>
                    </a:lnTo>
                    <a:lnTo>
                      <a:pt x="57" y="10"/>
                    </a:lnTo>
                    <a:lnTo>
                      <a:pt x="56" y="10"/>
                    </a:lnTo>
                    <a:lnTo>
                      <a:pt x="56" y="10"/>
                    </a:lnTo>
                    <a:lnTo>
                      <a:pt x="55" y="10"/>
                    </a:lnTo>
                    <a:lnTo>
                      <a:pt x="54" y="10"/>
                    </a:lnTo>
                    <a:lnTo>
                      <a:pt x="54" y="10"/>
                    </a:lnTo>
                    <a:lnTo>
                      <a:pt x="53" y="10"/>
                    </a:lnTo>
                    <a:lnTo>
                      <a:pt x="53" y="11"/>
                    </a:lnTo>
                    <a:lnTo>
                      <a:pt x="52" y="11"/>
                    </a:lnTo>
                    <a:lnTo>
                      <a:pt x="52" y="11"/>
                    </a:lnTo>
                    <a:lnTo>
                      <a:pt x="51" y="11"/>
                    </a:lnTo>
                    <a:lnTo>
                      <a:pt x="50" y="11"/>
                    </a:lnTo>
                    <a:lnTo>
                      <a:pt x="50" y="11"/>
                    </a:lnTo>
                    <a:lnTo>
                      <a:pt x="50" y="11"/>
                    </a:lnTo>
                    <a:lnTo>
                      <a:pt x="49" y="11"/>
                    </a:lnTo>
                    <a:lnTo>
                      <a:pt x="49" y="11"/>
                    </a:lnTo>
                    <a:lnTo>
                      <a:pt x="48" y="11"/>
                    </a:lnTo>
                    <a:lnTo>
                      <a:pt x="48" y="11"/>
                    </a:lnTo>
                    <a:lnTo>
                      <a:pt x="47" y="11"/>
                    </a:lnTo>
                    <a:lnTo>
                      <a:pt x="47" y="12"/>
                    </a:lnTo>
                    <a:lnTo>
                      <a:pt x="46" y="12"/>
                    </a:lnTo>
                    <a:lnTo>
                      <a:pt x="46" y="12"/>
                    </a:lnTo>
                    <a:lnTo>
                      <a:pt x="45" y="12"/>
                    </a:lnTo>
                    <a:lnTo>
                      <a:pt x="44" y="12"/>
                    </a:lnTo>
                    <a:lnTo>
                      <a:pt x="43" y="12"/>
                    </a:lnTo>
                    <a:lnTo>
                      <a:pt x="43" y="12"/>
                    </a:lnTo>
                    <a:lnTo>
                      <a:pt x="42" y="13"/>
                    </a:lnTo>
                    <a:lnTo>
                      <a:pt x="41" y="13"/>
                    </a:lnTo>
                    <a:lnTo>
                      <a:pt x="40" y="13"/>
                    </a:lnTo>
                    <a:lnTo>
                      <a:pt x="40" y="14"/>
                    </a:lnTo>
                    <a:lnTo>
                      <a:pt x="39" y="14"/>
                    </a:lnTo>
                    <a:lnTo>
                      <a:pt x="38" y="15"/>
                    </a:lnTo>
                    <a:lnTo>
                      <a:pt x="37" y="15"/>
                    </a:lnTo>
                    <a:lnTo>
                      <a:pt x="36" y="16"/>
                    </a:lnTo>
                    <a:lnTo>
                      <a:pt x="35" y="16"/>
                    </a:lnTo>
                    <a:lnTo>
                      <a:pt x="34" y="17"/>
                    </a:lnTo>
                    <a:lnTo>
                      <a:pt x="33" y="18"/>
                    </a:lnTo>
                    <a:lnTo>
                      <a:pt x="32" y="18"/>
                    </a:lnTo>
                    <a:lnTo>
                      <a:pt x="31" y="19"/>
                    </a:lnTo>
                    <a:lnTo>
                      <a:pt x="31" y="20"/>
                    </a:lnTo>
                    <a:lnTo>
                      <a:pt x="36" y="22"/>
                    </a:lnTo>
                    <a:lnTo>
                      <a:pt x="33" y="23"/>
                    </a:lnTo>
                    <a:lnTo>
                      <a:pt x="33" y="23"/>
                    </a:lnTo>
                    <a:lnTo>
                      <a:pt x="32" y="23"/>
                    </a:lnTo>
                    <a:lnTo>
                      <a:pt x="31" y="23"/>
                    </a:lnTo>
                    <a:lnTo>
                      <a:pt x="31" y="23"/>
                    </a:lnTo>
                    <a:lnTo>
                      <a:pt x="30" y="23"/>
                    </a:lnTo>
                    <a:lnTo>
                      <a:pt x="30" y="23"/>
                    </a:lnTo>
                    <a:lnTo>
                      <a:pt x="29" y="23"/>
                    </a:lnTo>
                    <a:lnTo>
                      <a:pt x="28" y="23"/>
                    </a:lnTo>
                    <a:lnTo>
                      <a:pt x="28" y="23"/>
                    </a:lnTo>
                    <a:lnTo>
                      <a:pt x="27" y="23"/>
                    </a:lnTo>
                    <a:lnTo>
                      <a:pt x="26" y="22"/>
                    </a:lnTo>
                    <a:lnTo>
                      <a:pt x="26" y="22"/>
                    </a:lnTo>
                    <a:lnTo>
                      <a:pt x="25" y="22"/>
                    </a:lnTo>
                    <a:lnTo>
                      <a:pt x="25" y="22"/>
                    </a:lnTo>
                    <a:lnTo>
                      <a:pt x="24" y="22"/>
                    </a:lnTo>
                    <a:lnTo>
                      <a:pt x="24" y="22"/>
                    </a:lnTo>
                    <a:lnTo>
                      <a:pt x="23" y="22"/>
                    </a:lnTo>
                    <a:lnTo>
                      <a:pt x="23" y="22"/>
                    </a:lnTo>
                    <a:lnTo>
                      <a:pt x="22" y="22"/>
                    </a:lnTo>
                    <a:lnTo>
                      <a:pt x="21" y="22"/>
                    </a:lnTo>
                    <a:lnTo>
                      <a:pt x="21" y="22"/>
                    </a:lnTo>
                    <a:lnTo>
                      <a:pt x="20" y="22"/>
                    </a:lnTo>
                    <a:lnTo>
                      <a:pt x="20" y="22"/>
                    </a:lnTo>
                    <a:lnTo>
                      <a:pt x="19" y="22"/>
                    </a:lnTo>
                    <a:lnTo>
                      <a:pt x="18" y="21"/>
                    </a:lnTo>
                    <a:lnTo>
                      <a:pt x="18" y="21"/>
                    </a:lnTo>
                    <a:lnTo>
                      <a:pt x="17" y="21"/>
                    </a:lnTo>
                    <a:lnTo>
                      <a:pt x="16" y="21"/>
                    </a:lnTo>
                    <a:lnTo>
                      <a:pt x="16" y="21"/>
                    </a:lnTo>
                    <a:lnTo>
                      <a:pt x="15" y="21"/>
                    </a:lnTo>
                    <a:lnTo>
                      <a:pt x="14" y="20"/>
                    </a:lnTo>
                    <a:lnTo>
                      <a:pt x="14" y="20"/>
                    </a:lnTo>
                    <a:lnTo>
                      <a:pt x="13" y="20"/>
                    </a:lnTo>
                    <a:lnTo>
                      <a:pt x="13" y="20"/>
                    </a:lnTo>
                    <a:lnTo>
                      <a:pt x="12" y="20"/>
                    </a:lnTo>
                    <a:lnTo>
                      <a:pt x="11" y="20"/>
                    </a:lnTo>
                    <a:lnTo>
                      <a:pt x="10" y="20"/>
                    </a:lnTo>
                    <a:lnTo>
                      <a:pt x="10" y="19"/>
                    </a:lnTo>
                    <a:lnTo>
                      <a:pt x="9" y="19"/>
                    </a:lnTo>
                    <a:lnTo>
                      <a:pt x="8" y="19"/>
                    </a:lnTo>
                    <a:lnTo>
                      <a:pt x="8" y="19"/>
                    </a:lnTo>
                    <a:lnTo>
                      <a:pt x="7" y="19"/>
                    </a:lnTo>
                    <a:lnTo>
                      <a:pt x="6" y="18"/>
                    </a:lnTo>
                    <a:lnTo>
                      <a:pt x="6" y="18"/>
                    </a:lnTo>
                    <a:lnTo>
                      <a:pt x="5" y="18"/>
                    </a:lnTo>
                    <a:lnTo>
                      <a:pt x="4" y="18"/>
                    </a:lnTo>
                    <a:lnTo>
                      <a:pt x="3" y="17"/>
                    </a:lnTo>
                    <a:lnTo>
                      <a:pt x="3" y="17"/>
                    </a:lnTo>
                    <a:lnTo>
                      <a:pt x="2" y="17"/>
                    </a:lnTo>
                    <a:lnTo>
                      <a:pt x="2" y="17"/>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5" name="Freeform 180"/>
              <p:cNvSpPr>
                <a:spLocks/>
              </p:cNvSpPr>
              <p:nvPr/>
            </p:nvSpPr>
            <p:spPr bwMode="auto">
              <a:xfrm>
                <a:off x="3701" y="911"/>
                <a:ext cx="107" cy="27"/>
              </a:xfrm>
              <a:custGeom>
                <a:avLst/>
                <a:gdLst>
                  <a:gd name="T0" fmla="*/ 3 w 107"/>
                  <a:gd name="T1" fmla="*/ 22 h 27"/>
                  <a:gd name="T2" fmla="*/ 9 w 107"/>
                  <a:gd name="T3" fmla="*/ 16 h 27"/>
                  <a:gd name="T4" fmla="*/ 12 w 107"/>
                  <a:gd name="T5" fmla="*/ 13 h 27"/>
                  <a:gd name="T6" fmla="*/ 15 w 107"/>
                  <a:gd name="T7" fmla="*/ 12 h 27"/>
                  <a:gd name="T8" fmla="*/ 20 w 107"/>
                  <a:gd name="T9" fmla="*/ 11 h 27"/>
                  <a:gd name="T10" fmla="*/ 24 w 107"/>
                  <a:gd name="T11" fmla="*/ 10 h 27"/>
                  <a:gd name="T12" fmla="*/ 27 w 107"/>
                  <a:gd name="T13" fmla="*/ 9 h 27"/>
                  <a:gd name="T14" fmla="*/ 31 w 107"/>
                  <a:gd name="T15" fmla="*/ 6 h 27"/>
                  <a:gd name="T16" fmla="*/ 35 w 107"/>
                  <a:gd name="T17" fmla="*/ 3 h 27"/>
                  <a:gd name="T18" fmla="*/ 38 w 107"/>
                  <a:gd name="T19" fmla="*/ 2 h 27"/>
                  <a:gd name="T20" fmla="*/ 41 w 107"/>
                  <a:gd name="T21" fmla="*/ 2 h 27"/>
                  <a:gd name="T22" fmla="*/ 44 w 107"/>
                  <a:gd name="T23" fmla="*/ 2 h 27"/>
                  <a:gd name="T24" fmla="*/ 48 w 107"/>
                  <a:gd name="T25" fmla="*/ 3 h 27"/>
                  <a:gd name="T26" fmla="*/ 51 w 107"/>
                  <a:gd name="T27" fmla="*/ 3 h 27"/>
                  <a:gd name="T28" fmla="*/ 55 w 107"/>
                  <a:gd name="T29" fmla="*/ 3 h 27"/>
                  <a:gd name="T30" fmla="*/ 58 w 107"/>
                  <a:gd name="T31" fmla="*/ 3 h 27"/>
                  <a:gd name="T32" fmla="*/ 62 w 107"/>
                  <a:gd name="T33" fmla="*/ 3 h 27"/>
                  <a:gd name="T34" fmla="*/ 66 w 107"/>
                  <a:gd name="T35" fmla="*/ 4 h 27"/>
                  <a:gd name="T36" fmla="*/ 71 w 107"/>
                  <a:gd name="T37" fmla="*/ 5 h 27"/>
                  <a:gd name="T38" fmla="*/ 76 w 107"/>
                  <a:gd name="T39" fmla="*/ 6 h 27"/>
                  <a:gd name="T40" fmla="*/ 81 w 107"/>
                  <a:gd name="T41" fmla="*/ 7 h 27"/>
                  <a:gd name="T42" fmla="*/ 84 w 107"/>
                  <a:gd name="T43" fmla="*/ 7 h 27"/>
                  <a:gd name="T44" fmla="*/ 88 w 107"/>
                  <a:gd name="T45" fmla="*/ 5 h 27"/>
                  <a:gd name="T46" fmla="*/ 92 w 107"/>
                  <a:gd name="T47" fmla="*/ 3 h 27"/>
                  <a:gd name="T48" fmla="*/ 95 w 107"/>
                  <a:gd name="T49" fmla="*/ 3 h 27"/>
                  <a:gd name="T50" fmla="*/ 99 w 107"/>
                  <a:gd name="T51" fmla="*/ 3 h 27"/>
                  <a:gd name="T52" fmla="*/ 101 w 107"/>
                  <a:gd name="T53" fmla="*/ 3 h 27"/>
                  <a:gd name="T54" fmla="*/ 104 w 107"/>
                  <a:gd name="T55" fmla="*/ 1 h 27"/>
                  <a:gd name="T56" fmla="*/ 105 w 107"/>
                  <a:gd name="T57" fmla="*/ 7 h 27"/>
                  <a:gd name="T58" fmla="*/ 101 w 107"/>
                  <a:gd name="T59" fmla="*/ 8 h 27"/>
                  <a:gd name="T60" fmla="*/ 97 w 107"/>
                  <a:gd name="T61" fmla="*/ 8 h 27"/>
                  <a:gd name="T62" fmla="*/ 94 w 107"/>
                  <a:gd name="T63" fmla="*/ 9 h 27"/>
                  <a:gd name="T64" fmla="*/ 90 w 107"/>
                  <a:gd name="T65" fmla="*/ 10 h 27"/>
                  <a:gd name="T66" fmla="*/ 85 w 107"/>
                  <a:gd name="T67" fmla="*/ 12 h 27"/>
                  <a:gd name="T68" fmla="*/ 81 w 107"/>
                  <a:gd name="T69" fmla="*/ 14 h 27"/>
                  <a:gd name="T70" fmla="*/ 75 w 107"/>
                  <a:gd name="T71" fmla="*/ 13 h 27"/>
                  <a:gd name="T72" fmla="*/ 72 w 107"/>
                  <a:gd name="T73" fmla="*/ 12 h 27"/>
                  <a:gd name="T74" fmla="*/ 69 w 107"/>
                  <a:gd name="T75" fmla="*/ 11 h 27"/>
                  <a:gd name="T76" fmla="*/ 66 w 107"/>
                  <a:gd name="T77" fmla="*/ 9 h 27"/>
                  <a:gd name="T78" fmla="*/ 62 w 107"/>
                  <a:gd name="T79" fmla="*/ 8 h 27"/>
                  <a:gd name="T80" fmla="*/ 59 w 107"/>
                  <a:gd name="T81" fmla="*/ 7 h 27"/>
                  <a:gd name="T82" fmla="*/ 56 w 107"/>
                  <a:gd name="T83" fmla="*/ 7 h 27"/>
                  <a:gd name="T84" fmla="*/ 53 w 107"/>
                  <a:gd name="T85" fmla="*/ 7 h 27"/>
                  <a:gd name="T86" fmla="*/ 50 w 107"/>
                  <a:gd name="T87" fmla="*/ 7 h 27"/>
                  <a:gd name="T88" fmla="*/ 47 w 107"/>
                  <a:gd name="T89" fmla="*/ 7 h 27"/>
                  <a:gd name="T90" fmla="*/ 43 w 107"/>
                  <a:gd name="T91" fmla="*/ 6 h 27"/>
                  <a:gd name="T92" fmla="*/ 38 w 107"/>
                  <a:gd name="T93" fmla="*/ 7 h 27"/>
                  <a:gd name="T94" fmla="*/ 34 w 107"/>
                  <a:gd name="T95" fmla="*/ 8 h 27"/>
                  <a:gd name="T96" fmla="*/ 31 w 107"/>
                  <a:gd name="T97" fmla="*/ 10 h 27"/>
                  <a:gd name="T98" fmla="*/ 26 w 107"/>
                  <a:gd name="T99" fmla="*/ 12 h 27"/>
                  <a:gd name="T100" fmla="*/ 23 w 107"/>
                  <a:gd name="T101" fmla="*/ 13 h 27"/>
                  <a:gd name="T102" fmla="*/ 20 w 107"/>
                  <a:gd name="T103" fmla="*/ 14 h 27"/>
                  <a:gd name="T104" fmla="*/ 15 w 107"/>
                  <a:gd name="T105" fmla="*/ 15 h 27"/>
                  <a:gd name="T106" fmla="*/ 12 w 107"/>
                  <a:gd name="T107" fmla="*/ 16 h 27"/>
                  <a:gd name="T108" fmla="*/ 10 w 107"/>
                  <a:gd name="T109" fmla="*/ 17 h 27"/>
                  <a:gd name="T110" fmla="*/ 7 w 107"/>
                  <a:gd name="T111" fmla="*/ 21 h 27"/>
                  <a:gd name="T112" fmla="*/ 3 w 107"/>
                  <a:gd name="T11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27">
                    <a:moveTo>
                      <a:pt x="1" y="25"/>
                    </a:moveTo>
                    <a:lnTo>
                      <a:pt x="1" y="25"/>
                    </a:lnTo>
                    <a:lnTo>
                      <a:pt x="1" y="24"/>
                    </a:lnTo>
                    <a:lnTo>
                      <a:pt x="2" y="24"/>
                    </a:lnTo>
                    <a:lnTo>
                      <a:pt x="3" y="23"/>
                    </a:lnTo>
                    <a:lnTo>
                      <a:pt x="3" y="22"/>
                    </a:lnTo>
                    <a:lnTo>
                      <a:pt x="4" y="21"/>
                    </a:lnTo>
                    <a:lnTo>
                      <a:pt x="5" y="20"/>
                    </a:lnTo>
                    <a:lnTo>
                      <a:pt x="6" y="19"/>
                    </a:lnTo>
                    <a:lnTo>
                      <a:pt x="7" y="18"/>
                    </a:lnTo>
                    <a:lnTo>
                      <a:pt x="8" y="17"/>
                    </a:lnTo>
                    <a:lnTo>
                      <a:pt x="9" y="16"/>
                    </a:lnTo>
                    <a:lnTo>
                      <a:pt x="9" y="15"/>
                    </a:lnTo>
                    <a:lnTo>
                      <a:pt x="10" y="14"/>
                    </a:lnTo>
                    <a:lnTo>
                      <a:pt x="11" y="13"/>
                    </a:lnTo>
                    <a:lnTo>
                      <a:pt x="12" y="13"/>
                    </a:lnTo>
                    <a:lnTo>
                      <a:pt x="12" y="13"/>
                    </a:lnTo>
                    <a:lnTo>
                      <a:pt x="12" y="13"/>
                    </a:lnTo>
                    <a:lnTo>
                      <a:pt x="13" y="12"/>
                    </a:lnTo>
                    <a:lnTo>
                      <a:pt x="13" y="12"/>
                    </a:lnTo>
                    <a:lnTo>
                      <a:pt x="14" y="12"/>
                    </a:lnTo>
                    <a:lnTo>
                      <a:pt x="14" y="12"/>
                    </a:lnTo>
                    <a:lnTo>
                      <a:pt x="15" y="12"/>
                    </a:lnTo>
                    <a:lnTo>
                      <a:pt x="15" y="12"/>
                    </a:lnTo>
                    <a:lnTo>
                      <a:pt x="16" y="12"/>
                    </a:lnTo>
                    <a:lnTo>
                      <a:pt x="17" y="12"/>
                    </a:lnTo>
                    <a:lnTo>
                      <a:pt x="18" y="12"/>
                    </a:lnTo>
                    <a:lnTo>
                      <a:pt x="18" y="11"/>
                    </a:lnTo>
                    <a:lnTo>
                      <a:pt x="19" y="11"/>
                    </a:lnTo>
                    <a:lnTo>
                      <a:pt x="20" y="11"/>
                    </a:lnTo>
                    <a:lnTo>
                      <a:pt x="20" y="11"/>
                    </a:lnTo>
                    <a:lnTo>
                      <a:pt x="21" y="11"/>
                    </a:lnTo>
                    <a:lnTo>
                      <a:pt x="22" y="11"/>
                    </a:lnTo>
                    <a:lnTo>
                      <a:pt x="23" y="10"/>
                    </a:lnTo>
                    <a:lnTo>
                      <a:pt x="23" y="10"/>
                    </a:lnTo>
                    <a:lnTo>
                      <a:pt x="24" y="10"/>
                    </a:lnTo>
                    <a:lnTo>
                      <a:pt x="24" y="10"/>
                    </a:lnTo>
                    <a:lnTo>
                      <a:pt x="25" y="10"/>
                    </a:lnTo>
                    <a:lnTo>
                      <a:pt x="26" y="10"/>
                    </a:lnTo>
                    <a:lnTo>
                      <a:pt x="26" y="9"/>
                    </a:lnTo>
                    <a:lnTo>
                      <a:pt x="27" y="9"/>
                    </a:lnTo>
                    <a:lnTo>
                      <a:pt x="27" y="9"/>
                    </a:lnTo>
                    <a:lnTo>
                      <a:pt x="28" y="9"/>
                    </a:lnTo>
                    <a:lnTo>
                      <a:pt x="28" y="8"/>
                    </a:lnTo>
                    <a:lnTo>
                      <a:pt x="29" y="8"/>
                    </a:lnTo>
                    <a:lnTo>
                      <a:pt x="30" y="8"/>
                    </a:lnTo>
                    <a:lnTo>
                      <a:pt x="30" y="7"/>
                    </a:lnTo>
                    <a:lnTo>
                      <a:pt x="31" y="6"/>
                    </a:lnTo>
                    <a:lnTo>
                      <a:pt x="31" y="6"/>
                    </a:lnTo>
                    <a:lnTo>
                      <a:pt x="32" y="5"/>
                    </a:lnTo>
                    <a:lnTo>
                      <a:pt x="33" y="5"/>
                    </a:lnTo>
                    <a:lnTo>
                      <a:pt x="34" y="4"/>
                    </a:lnTo>
                    <a:lnTo>
                      <a:pt x="34" y="4"/>
                    </a:lnTo>
                    <a:lnTo>
                      <a:pt x="35" y="3"/>
                    </a:lnTo>
                    <a:lnTo>
                      <a:pt x="36" y="3"/>
                    </a:lnTo>
                    <a:lnTo>
                      <a:pt x="36" y="3"/>
                    </a:lnTo>
                    <a:lnTo>
                      <a:pt x="37" y="3"/>
                    </a:lnTo>
                    <a:lnTo>
                      <a:pt x="37" y="2"/>
                    </a:lnTo>
                    <a:lnTo>
                      <a:pt x="38" y="2"/>
                    </a:lnTo>
                    <a:lnTo>
                      <a:pt x="38" y="2"/>
                    </a:lnTo>
                    <a:lnTo>
                      <a:pt x="39" y="2"/>
                    </a:lnTo>
                    <a:lnTo>
                      <a:pt x="39" y="2"/>
                    </a:lnTo>
                    <a:lnTo>
                      <a:pt x="40" y="2"/>
                    </a:lnTo>
                    <a:lnTo>
                      <a:pt x="40" y="2"/>
                    </a:lnTo>
                    <a:lnTo>
                      <a:pt x="41" y="2"/>
                    </a:lnTo>
                    <a:lnTo>
                      <a:pt x="41" y="2"/>
                    </a:lnTo>
                    <a:lnTo>
                      <a:pt x="42" y="2"/>
                    </a:lnTo>
                    <a:lnTo>
                      <a:pt x="42" y="2"/>
                    </a:lnTo>
                    <a:lnTo>
                      <a:pt x="43" y="2"/>
                    </a:lnTo>
                    <a:lnTo>
                      <a:pt x="43" y="2"/>
                    </a:lnTo>
                    <a:lnTo>
                      <a:pt x="44" y="2"/>
                    </a:lnTo>
                    <a:lnTo>
                      <a:pt x="44" y="2"/>
                    </a:lnTo>
                    <a:lnTo>
                      <a:pt x="45" y="2"/>
                    </a:lnTo>
                    <a:lnTo>
                      <a:pt x="45" y="2"/>
                    </a:lnTo>
                    <a:lnTo>
                      <a:pt x="46" y="3"/>
                    </a:lnTo>
                    <a:lnTo>
                      <a:pt x="47" y="3"/>
                    </a:lnTo>
                    <a:lnTo>
                      <a:pt x="47" y="3"/>
                    </a:lnTo>
                    <a:lnTo>
                      <a:pt x="48" y="3"/>
                    </a:lnTo>
                    <a:lnTo>
                      <a:pt x="48" y="3"/>
                    </a:lnTo>
                    <a:lnTo>
                      <a:pt x="49" y="3"/>
                    </a:lnTo>
                    <a:lnTo>
                      <a:pt x="50" y="3"/>
                    </a:lnTo>
                    <a:lnTo>
                      <a:pt x="50" y="3"/>
                    </a:lnTo>
                    <a:lnTo>
                      <a:pt x="51" y="3"/>
                    </a:lnTo>
                    <a:lnTo>
                      <a:pt x="51" y="3"/>
                    </a:lnTo>
                    <a:lnTo>
                      <a:pt x="52" y="3"/>
                    </a:lnTo>
                    <a:lnTo>
                      <a:pt x="53" y="3"/>
                    </a:lnTo>
                    <a:lnTo>
                      <a:pt x="53" y="3"/>
                    </a:lnTo>
                    <a:lnTo>
                      <a:pt x="54" y="3"/>
                    </a:lnTo>
                    <a:lnTo>
                      <a:pt x="54" y="3"/>
                    </a:lnTo>
                    <a:lnTo>
                      <a:pt x="55" y="3"/>
                    </a:lnTo>
                    <a:lnTo>
                      <a:pt x="55" y="3"/>
                    </a:lnTo>
                    <a:lnTo>
                      <a:pt x="56" y="3"/>
                    </a:lnTo>
                    <a:lnTo>
                      <a:pt x="57" y="3"/>
                    </a:lnTo>
                    <a:lnTo>
                      <a:pt x="57" y="3"/>
                    </a:lnTo>
                    <a:lnTo>
                      <a:pt x="58" y="3"/>
                    </a:lnTo>
                    <a:lnTo>
                      <a:pt x="58" y="3"/>
                    </a:lnTo>
                    <a:lnTo>
                      <a:pt x="59" y="3"/>
                    </a:lnTo>
                    <a:lnTo>
                      <a:pt x="59" y="3"/>
                    </a:lnTo>
                    <a:lnTo>
                      <a:pt x="60" y="3"/>
                    </a:lnTo>
                    <a:lnTo>
                      <a:pt x="61" y="3"/>
                    </a:lnTo>
                    <a:lnTo>
                      <a:pt x="61" y="3"/>
                    </a:lnTo>
                    <a:lnTo>
                      <a:pt x="62" y="3"/>
                    </a:lnTo>
                    <a:lnTo>
                      <a:pt x="62" y="3"/>
                    </a:lnTo>
                    <a:lnTo>
                      <a:pt x="63" y="3"/>
                    </a:lnTo>
                    <a:lnTo>
                      <a:pt x="64" y="3"/>
                    </a:lnTo>
                    <a:lnTo>
                      <a:pt x="64" y="4"/>
                    </a:lnTo>
                    <a:lnTo>
                      <a:pt x="65" y="4"/>
                    </a:lnTo>
                    <a:lnTo>
                      <a:pt x="66" y="4"/>
                    </a:lnTo>
                    <a:lnTo>
                      <a:pt x="67" y="4"/>
                    </a:lnTo>
                    <a:lnTo>
                      <a:pt x="68" y="4"/>
                    </a:lnTo>
                    <a:lnTo>
                      <a:pt x="69" y="5"/>
                    </a:lnTo>
                    <a:lnTo>
                      <a:pt x="69" y="5"/>
                    </a:lnTo>
                    <a:lnTo>
                      <a:pt x="70" y="5"/>
                    </a:lnTo>
                    <a:lnTo>
                      <a:pt x="71" y="5"/>
                    </a:lnTo>
                    <a:lnTo>
                      <a:pt x="72" y="6"/>
                    </a:lnTo>
                    <a:lnTo>
                      <a:pt x="73" y="6"/>
                    </a:lnTo>
                    <a:lnTo>
                      <a:pt x="74" y="6"/>
                    </a:lnTo>
                    <a:lnTo>
                      <a:pt x="74" y="6"/>
                    </a:lnTo>
                    <a:lnTo>
                      <a:pt x="75" y="6"/>
                    </a:lnTo>
                    <a:lnTo>
                      <a:pt x="76" y="6"/>
                    </a:lnTo>
                    <a:lnTo>
                      <a:pt x="77" y="7"/>
                    </a:lnTo>
                    <a:lnTo>
                      <a:pt x="78" y="7"/>
                    </a:lnTo>
                    <a:lnTo>
                      <a:pt x="78" y="7"/>
                    </a:lnTo>
                    <a:lnTo>
                      <a:pt x="79" y="7"/>
                    </a:lnTo>
                    <a:lnTo>
                      <a:pt x="80" y="7"/>
                    </a:lnTo>
                    <a:lnTo>
                      <a:pt x="81" y="7"/>
                    </a:lnTo>
                    <a:lnTo>
                      <a:pt x="81" y="7"/>
                    </a:lnTo>
                    <a:lnTo>
                      <a:pt x="82" y="7"/>
                    </a:lnTo>
                    <a:lnTo>
                      <a:pt x="82" y="7"/>
                    </a:lnTo>
                    <a:lnTo>
                      <a:pt x="83" y="7"/>
                    </a:lnTo>
                    <a:lnTo>
                      <a:pt x="84" y="7"/>
                    </a:lnTo>
                    <a:lnTo>
                      <a:pt x="84" y="7"/>
                    </a:lnTo>
                    <a:lnTo>
                      <a:pt x="85" y="6"/>
                    </a:lnTo>
                    <a:lnTo>
                      <a:pt x="85" y="6"/>
                    </a:lnTo>
                    <a:lnTo>
                      <a:pt x="86" y="6"/>
                    </a:lnTo>
                    <a:lnTo>
                      <a:pt x="86" y="6"/>
                    </a:lnTo>
                    <a:lnTo>
                      <a:pt x="87" y="5"/>
                    </a:lnTo>
                    <a:lnTo>
                      <a:pt x="88" y="5"/>
                    </a:lnTo>
                    <a:lnTo>
                      <a:pt x="88" y="5"/>
                    </a:lnTo>
                    <a:lnTo>
                      <a:pt x="89" y="4"/>
                    </a:lnTo>
                    <a:lnTo>
                      <a:pt x="90" y="4"/>
                    </a:lnTo>
                    <a:lnTo>
                      <a:pt x="90" y="4"/>
                    </a:lnTo>
                    <a:lnTo>
                      <a:pt x="91" y="3"/>
                    </a:lnTo>
                    <a:lnTo>
                      <a:pt x="92" y="3"/>
                    </a:lnTo>
                    <a:lnTo>
                      <a:pt x="92" y="3"/>
                    </a:lnTo>
                    <a:lnTo>
                      <a:pt x="93" y="3"/>
                    </a:lnTo>
                    <a:lnTo>
                      <a:pt x="93" y="3"/>
                    </a:lnTo>
                    <a:lnTo>
                      <a:pt x="94" y="3"/>
                    </a:lnTo>
                    <a:lnTo>
                      <a:pt x="94" y="3"/>
                    </a:lnTo>
                    <a:lnTo>
                      <a:pt x="95" y="3"/>
                    </a:lnTo>
                    <a:lnTo>
                      <a:pt x="96" y="3"/>
                    </a:lnTo>
                    <a:lnTo>
                      <a:pt x="96" y="3"/>
                    </a:lnTo>
                    <a:lnTo>
                      <a:pt x="97" y="3"/>
                    </a:lnTo>
                    <a:lnTo>
                      <a:pt x="98" y="3"/>
                    </a:lnTo>
                    <a:lnTo>
                      <a:pt x="98" y="3"/>
                    </a:lnTo>
                    <a:lnTo>
                      <a:pt x="99" y="3"/>
                    </a:lnTo>
                    <a:lnTo>
                      <a:pt x="99" y="3"/>
                    </a:lnTo>
                    <a:lnTo>
                      <a:pt x="99" y="3"/>
                    </a:lnTo>
                    <a:lnTo>
                      <a:pt x="100" y="3"/>
                    </a:lnTo>
                    <a:lnTo>
                      <a:pt x="100" y="3"/>
                    </a:lnTo>
                    <a:lnTo>
                      <a:pt x="100" y="3"/>
                    </a:lnTo>
                    <a:lnTo>
                      <a:pt x="101" y="3"/>
                    </a:lnTo>
                    <a:lnTo>
                      <a:pt x="102" y="3"/>
                    </a:lnTo>
                    <a:lnTo>
                      <a:pt x="102" y="2"/>
                    </a:lnTo>
                    <a:lnTo>
                      <a:pt x="103" y="2"/>
                    </a:lnTo>
                    <a:lnTo>
                      <a:pt x="103" y="2"/>
                    </a:lnTo>
                    <a:lnTo>
                      <a:pt x="104" y="2"/>
                    </a:lnTo>
                    <a:lnTo>
                      <a:pt x="104" y="1"/>
                    </a:lnTo>
                    <a:lnTo>
                      <a:pt x="105" y="1"/>
                    </a:lnTo>
                    <a:lnTo>
                      <a:pt x="105" y="1"/>
                    </a:lnTo>
                    <a:lnTo>
                      <a:pt x="106" y="0"/>
                    </a:lnTo>
                    <a:lnTo>
                      <a:pt x="107" y="8"/>
                    </a:lnTo>
                    <a:lnTo>
                      <a:pt x="106" y="7"/>
                    </a:lnTo>
                    <a:lnTo>
                      <a:pt x="105" y="7"/>
                    </a:lnTo>
                    <a:lnTo>
                      <a:pt x="105" y="7"/>
                    </a:lnTo>
                    <a:lnTo>
                      <a:pt x="104" y="7"/>
                    </a:lnTo>
                    <a:lnTo>
                      <a:pt x="103" y="7"/>
                    </a:lnTo>
                    <a:lnTo>
                      <a:pt x="103" y="8"/>
                    </a:lnTo>
                    <a:lnTo>
                      <a:pt x="102" y="8"/>
                    </a:lnTo>
                    <a:lnTo>
                      <a:pt x="101" y="8"/>
                    </a:lnTo>
                    <a:lnTo>
                      <a:pt x="100" y="8"/>
                    </a:lnTo>
                    <a:lnTo>
                      <a:pt x="99" y="8"/>
                    </a:lnTo>
                    <a:lnTo>
                      <a:pt x="99" y="8"/>
                    </a:lnTo>
                    <a:lnTo>
                      <a:pt x="98" y="8"/>
                    </a:lnTo>
                    <a:lnTo>
                      <a:pt x="98" y="8"/>
                    </a:lnTo>
                    <a:lnTo>
                      <a:pt x="97" y="8"/>
                    </a:lnTo>
                    <a:lnTo>
                      <a:pt x="96" y="8"/>
                    </a:lnTo>
                    <a:lnTo>
                      <a:pt x="96" y="8"/>
                    </a:lnTo>
                    <a:lnTo>
                      <a:pt x="95" y="8"/>
                    </a:lnTo>
                    <a:lnTo>
                      <a:pt x="94" y="8"/>
                    </a:lnTo>
                    <a:lnTo>
                      <a:pt x="94" y="9"/>
                    </a:lnTo>
                    <a:lnTo>
                      <a:pt x="94" y="9"/>
                    </a:lnTo>
                    <a:lnTo>
                      <a:pt x="93" y="9"/>
                    </a:lnTo>
                    <a:lnTo>
                      <a:pt x="93" y="9"/>
                    </a:lnTo>
                    <a:lnTo>
                      <a:pt x="92" y="9"/>
                    </a:lnTo>
                    <a:lnTo>
                      <a:pt x="92" y="9"/>
                    </a:lnTo>
                    <a:lnTo>
                      <a:pt x="91" y="10"/>
                    </a:lnTo>
                    <a:lnTo>
                      <a:pt x="90" y="10"/>
                    </a:lnTo>
                    <a:lnTo>
                      <a:pt x="89" y="10"/>
                    </a:lnTo>
                    <a:lnTo>
                      <a:pt x="88" y="11"/>
                    </a:lnTo>
                    <a:lnTo>
                      <a:pt x="87" y="11"/>
                    </a:lnTo>
                    <a:lnTo>
                      <a:pt x="86" y="12"/>
                    </a:lnTo>
                    <a:lnTo>
                      <a:pt x="86" y="12"/>
                    </a:lnTo>
                    <a:lnTo>
                      <a:pt x="85" y="12"/>
                    </a:lnTo>
                    <a:lnTo>
                      <a:pt x="84" y="13"/>
                    </a:lnTo>
                    <a:lnTo>
                      <a:pt x="83" y="13"/>
                    </a:lnTo>
                    <a:lnTo>
                      <a:pt x="82" y="13"/>
                    </a:lnTo>
                    <a:lnTo>
                      <a:pt x="82" y="14"/>
                    </a:lnTo>
                    <a:lnTo>
                      <a:pt x="81" y="14"/>
                    </a:lnTo>
                    <a:lnTo>
                      <a:pt x="81" y="14"/>
                    </a:lnTo>
                    <a:lnTo>
                      <a:pt x="80" y="14"/>
                    </a:lnTo>
                    <a:lnTo>
                      <a:pt x="79" y="14"/>
                    </a:lnTo>
                    <a:lnTo>
                      <a:pt x="78" y="14"/>
                    </a:lnTo>
                    <a:lnTo>
                      <a:pt x="77" y="14"/>
                    </a:lnTo>
                    <a:lnTo>
                      <a:pt x="76" y="14"/>
                    </a:lnTo>
                    <a:lnTo>
                      <a:pt x="75" y="13"/>
                    </a:lnTo>
                    <a:lnTo>
                      <a:pt x="75" y="13"/>
                    </a:lnTo>
                    <a:lnTo>
                      <a:pt x="74" y="13"/>
                    </a:lnTo>
                    <a:lnTo>
                      <a:pt x="74" y="13"/>
                    </a:lnTo>
                    <a:lnTo>
                      <a:pt x="73" y="13"/>
                    </a:lnTo>
                    <a:lnTo>
                      <a:pt x="73" y="12"/>
                    </a:lnTo>
                    <a:lnTo>
                      <a:pt x="72" y="12"/>
                    </a:lnTo>
                    <a:lnTo>
                      <a:pt x="72" y="12"/>
                    </a:lnTo>
                    <a:lnTo>
                      <a:pt x="71" y="12"/>
                    </a:lnTo>
                    <a:lnTo>
                      <a:pt x="71" y="11"/>
                    </a:lnTo>
                    <a:lnTo>
                      <a:pt x="70" y="11"/>
                    </a:lnTo>
                    <a:lnTo>
                      <a:pt x="69" y="11"/>
                    </a:lnTo>
                    <a:lnTo>
                      <a:pt x="69" y="11"/>
                    </a:lnTo>
                    <a:lnTo>
                      <a:pt x="68" y="10"/>
                    </a:lnTo>
                    <a:lnTo>
                      <a:pt x="68" y="10"/>
                    </a:lnTo>
                    <a:lnTo>
                      <a:pt x="67" y="10"/>
                    </a:lnTo>
                    <a:lnTo>
                      <a:pt x="67" y="10"/>
                    </a:lnTo>
                    <a:lnTo>
                      <a:pt x="66" y="10"/>
                    </a:lnTo>
                    <a:lnTo>
                      <a:pt x="66" y="9"/>
                    </a:lnTo>
                    <a:lnTo>
                      <a:pt x="65" y="9"/>
                    </a:lnTo>
                    <a:lnTo>
                      <a:pt x="64" y="9"/>
                    </a:lnTo>
                    <a:lnTo>
                      <a:pt x="64" y="9"/>
                    </a:lnTo>
                    <a:lnTo>
                      <a:pt x="63" y="8"/>
                    </a:lnTo>
                    <a:lnTo>
                      <a:pt x="63" y="8"/>
                    </a:lnTo>
                    <a:lnTo>
                      <a:pt x="62" y="8"/>
                    </a:lnTo>
                    <a:lnTo>
                      <a:pt x="61" y="8"/>
                    </a:lnTo>
                    <a:lnTo>
                      <a:pt x="61" y="8"/>
                    </a:lnTo>
                    <a:lnTo>
                      <a:pt x="60" y="8"/>
                    </a:lnTo>
                    <a:lnTo>
                      <a:pt x="60" y="8"/>
                    </a:lnTo>
                    <a:lnTo>
                      <a:pt x="59" y="8"/>
                    </a:lnTo>
                    <a:lnTo>
                      <a:pt x="59" y="7"/>
                    </a:lnTo>
                    <a:lnTo>
                      <a:pt x="58" y="7"/>
                    </a:lnTo>
                    <a:lnTo>
                      <a:pt x="58" y="7"/>
                    </a:lnTo>
                    <a:lnTo>
                      <a:pt x="57" y="7"/>
                    </a:lnTo>
                    <a:lnTo>
                      <a:pt x="57" y="7"/>
                    </a:lnTo>
                    <a:lnTo>
                      <a:pt x="56" y="7"/>
                    </a:lnTo>
                    <a:lnTo>
                      <a:pt x="56" y="7"/>
                    </a:lnTo>
                    <a:lnTo>
                      <a:pt x="55" y="7"/>
                    </a:lnTo>
                    <a:lnTo>
                      <a:pt x="54" y="7"/>
                    </a:lnTo>
                    <a:lnTo>
                      <a:pt x="54" y="7"/>
                    </a:lnTo>
                    <a:lnTo>
                      <a:pt x="53" y="7"/>
                    </a:lnTo>
                    <a:lnTo>
                      <a:pt x="53" y="7"/>
                    </a:lnTo>
                    <a:lnTo>
                      <a:pt x="53" y="7"/>
                    </a:lnTo>
                    <a:lnTo>
                      <a:pt x="53" y="7"/>
                    </a:lnTo>
                    <a:lnTo>
                      <a:pt x="53" y="7"/>
                    </a:lnTo>
                    <a:lnTo>
                      <a:pt x="52" y="7"/>
                    </a:lnTo>
                    <a:lnTo>
                      <a:pt x="51" y="7"/>
                    </a:lnTo>
                    <a:lnTo>
                      <a:pt x="51" y="7"/>
                    </a:lnTo>
                    <a:lnTo>
                      <a:pt x="50" y="7"/>
                    </a:lnTo>
                    <a:lnTo>
                      <a:pt x="50" y="7"/>
                    </a:lnTo>
                    <a:lnTo>
                      <a:pt x="49" y="7"/>
                    </a:lnTo>
                    <a:lnTo>
                      <a:pt x="49" y="7"/>
                    </a:lnTo>
                    <a:lnTo>
                      <a:pt x="48" y="7"/>
                    </a:lnTo>
                    <a:lnTo>
                      <a:pt x="47" y="7"/>
                    </a:lnTo>
                    <a:lnTo>
                      <a:pt x="47" y="7"/>
                    </a:lnTo>
                    <a:lnTo>
                      <a:pt x="46" y="6"/>
                    </a:lnTo>
                    <a:lnTo>
                      <a:pt x="45" y="6"/>
                    </a:lnTo>
                    <a:lnTo>
                      <a:pt x="45" y="6"/>
                    </a:lnTo>
                    <a:lnTo>
                      <a:pt x="44" y="6"/>
                    </a:lnTo>
                    <a:lnTo>
                      <a:pt x="43" y="6"/>
                    </a:lnTo>
                    <a:lnTo>
                      <a:pt x="43" y="6"/>
                    </a:lnTo>
                    <a:lnTo>
                      <a:pt x="42" y="7"/>
                    </a:lnTo>
                    <a:lnTo>
                      <a:pt x="41" y="7"/>
                    </a:lnTo>
                    <a:lnTo>
                      <a:pt x="40" y="7"/>
                    </a:lnTo>
                    <a:lnTo>
                      <a:pt x="40" y="7"/>
                    </a:lnTo>
                    <a:lnTo>
                      <a:pt x="39" y="7"/>
                    </a:lnTo>
                    <a:lnTo>
                      <a:pt x="38" y="7"/>
                    </a:lnTo>
                    <a:lnTo>
                      <a:pt x="37" y="7"/>
                    </a:lnTo>
                    <a:lnTo>
                      <a:pt x="37" y="7"/>
                    </a:lnTo>
                    <a:lnTo>
                      <a:pt x="36" y="8"/>
                    </a:lnTo>
                    <a:lnTo>
                      <a:pt x="36" y="8"/>
                    </a:lnTo>
                    <a:lnTo>
                      <a:pt x="35" y="8"/>
                    </a:lnTo>
                    <a:lnTo>
                      <a:pt x="34" y="8"/>
                    </a:lnTo>
                    <a:lnTo>
                      <a:pt x="34" y="9"/>
                    </a:lnTo>
                    <a:lnTo>
                      <a:pt x="33" y="9"/>
                    </a:lnTo>
                    <a:lnTo>
                      <a:pt x="33" y="9"/>
                    </a:lnTo>
                    <a:lnTo>
                      <a:pt x="32" y="9"/>
                    </a:lnTo>
                    <a:lnTo>
                      <a:pt x="32" y="9"/>
                    </a:lnTo>
                    <a:lnTo>
                      <a:pt x="31" y="10"/>
                    </a:lnTo>
                    <a:lnTo>
                      <a:pt x="30" y="10"/>
                    </a:lnTo>
                    <a:lnTo>
                      <a:pt x="30" y="10"/>
                    </a:lnTo>
                    <a:lnTo>
                      <a:pt x="29" y="11"/>
                    </a:lnTo>
                    <a:lnTo>
                      <a:pt x="28" y="11"/>
                    </a:lnTo>
                    <a:lnTo>
                      <a:pt x="27" y="12"/>
                    </a:lnTo>
                    <a:lnTo>
                      <a:pt x="26" y="12"/>
                    </a:lnTo>
                    <a:lnTo>
                      <a:pt x="26" y="12"/>
                    </a:lnTo>
                    <a:lnTo>
                      <a:pt x="25" y="12"/>
                    </a:lnTo>
                    <a:lnTo>
                      <a:pt x="25" y="13"/>
                    </a:lnTo>
                    <a:lnTo>
                      <a:pt x="24" y="13"/>
                    </a:lnTo>
                    <a:lnTo>
                      <a:pt x="24" y="13"/>
                    </a:lnTo>
                    <a:lnTo>
                      <a:pt x="23" y="13"/>
                    </a:lnTo>
                    <a:lnTo>
                      <a:pt x="23" y="13"/>
                    </a:lnTo>
                    <a:lnTo>
                      <a:pt x="22" y="13"/>
                    </a:lnTo>
                    <a:lnTo>
                      <a:pt x="21" y="14"/>
                    </a:lnTo>
                    <a:lnTo>
                      <a:pt x="21" y="14"/>
                    </a:lnTo>
                    <a:lnTo>
                      <a:pt x="20" y="14"/>
                    </a:lnTo>
                    <a:lnTo>
                      <a:pt x="20" y="14"/>
                    </a:lnTo>
                    <a:lnTo>
                      <a:pt x="19" y="14"/>
                    </a:lnTo>
                    <a:lnTo>
                      <a:pt x="18" y="14"/>
                    </a:lnTo>
                    <a:lnTo>
                      <a:pt x="17" y="14"/>
                    </a:lnTo>
                    <a:lnTo>
                      <a:pt x="17" y="15"/>
                    </a:lnTo>
                    <a:lnTo>
                      <a:pt x="16" y="15"/>
                    </a:lnTo>
                    <a:lnTo>
                      <a:pt x="15" y="15"/>
                    </a:lnTo>
                    <a:lnTo>
                      <a:pt x="15" y="15"/>
                    </a:lnTo>
                    <a:lnTo>
                      <a:pt x="15" y="15"/>
                    </a:lnTo>
                    <a:lnTo>
                      <a:pt x="14" y="15"/>
                    </a:lnTo>
                    <a:lnTo>
                      <a:pt x="13" y="15"/>
                    </a:lnTo>
                    <a:lnTo>
                      <a:pt x="12" y="16"/>
                    </a:lnTo>
                    <a:lnTo>
                      <a:pt x="12" y="16"/>
                    </a:lnTo>
                    <a:lnTo>
                      <a:pt x="11" y="16"/>
                    </a:lnTo>
                    <a:lnTo>
                      <a:pt x="11" y="16"/>
                    </a:lnTo>
                    <a:lnTo>
                      <a:pt x="10" y="16"/>
                    </a:lnTo>
                    <a:lnTo>
                      <a:pt x="10" y="17"/>
                    </a:lnTo>
                    <a:lnTo>
                      <a:pt x="10" y="17"/>
                    </a:lnTo>
                    <a:lnTo>
                      <a:pt x="10" y="17"/>
                    </a:lnTo>
                    <a:lnTo>
                      <a:pt x="10" y="17"/>
                    </a:lnTo>
                    <a:lnTo>
                      <a:pt x="9" y="17"/>
                    </a:lnTo>
                    <a:lnTo>
                      <a:pt x="9" y="18"/>
                    </a:lnTo>
                    <a:lnTo>
                      <a:pt x="8" y="19"/>
                    </a:lnTo>
                    <a:lnTo>
                      <a:pt x="7" y="20"/>
                    </a:lnTo>
                    <a:lnTo>
                      <a:pt x="7" y="21"/>
                    </a:lnTo>
                    <a:lnTo>
                      <a:pt x="6" y="21"/>
                    </a:lnTo>
                    <a:lnTo>
                      <a:pt x="6" y="22"/>
                    </a:lnTo>
                    <a:lnTo>
                      <a:pt x="5" y="23"/>
                    </a:lnTo>
                    <a:lnTo>
                      <a:pt x="5" y="24"/>
                    </a:lnTo>
                    <a:lnTo>
                      <a:pt x="4" y="24"/>
                    </a:lnTo>
                    <a:lnTo>
                      <a:pt x="3" y="26"/>
                    </a:lnTo>
                    <a:lnTo>
                      <a:pt x="0" y="27"/>
                    </a:lnTo>
                    <a:lnTo>
                      <a:pt x="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6" name="Freeform 181"/>
              <p:cNvSpPr>
                <a:spLocks/>
              </p:cNvSpPr>
              <p:nvPr/>
            </p:nvSpPr>
            <p:spPr bwMode="auto">
              <a:xfrm>
                <a:off x="3692" y="939"/>
                <a:ext cx="16" cy="12"/>
              </a:xfrm>
              <a:custGeom>
                <a:avLst/>
                <a:gdLst>
                  <a:gd name="T0" fmla="*/ 12 w 16"/>
                  <a:gd name="T1" fmla="*/ 0 h 12"/>
                  <a:gd name="T2" fmla="*/ 13 w 16"/>
                  <a:gd name="T3" fmla="*/ 0 h 12"/>
                  <a:gd name="T4" fmla="*/ 14 w 16"/>
                  <a:gd name="T5" fmla="*/ 2 h 12"/>
                  <a:gd name="T6" fmla="*/ 15 w 16"/>
                  <a:gd name="T7" fmla="*/ 3 h 12"/>
                  <a:gd name="T8" fmla="*/ 15 w 16"/>
                  <a:gd name="T9" fmla="*/ 4 h 12"/>
                  <a:gd name="T10" fmla="*/ 16 w 16"/>
                  <a:gd name="T11" fmla="*/ 6 h 12"/>
                  <a:gd name="T12" fmla="*/ 15 w 16"/>
                  <a:gd name="T13" fmla="*/ 6 h 12"/>
                  <a:gd name="T14" fmla="*/ 14 w 16"/>
                  <a:gd name="T15" fmla="*/ 7 h 12"/>
                  <a:gd name="T16" fmla="*/ 13 w 16"/>
                  <a:gd name="T17" fmla="*/ 8 h 12"/>
                  <a:gd name="T18" fmla="*/ 11 w 16"/>
                  <a:gd name="T19" fmla="*/ 9 h 12"/>
                  <a:gd name="T20" fmla="*/ 9 w 16"/>
                  <a:gd name="T21" fmla="*/ 10 h 12"/>
                  <a:gd name="T22" fmla="*/ 7 w 16"/>
                  <a:gd name="T23" fmla="*/ 11 h 12"/>
                  <a:gd name="T24" fmla="*/ 6 w 16"/>
                  <a:gd name="T25" fmla="*/ 11 h 12"/>
                  <a:gd name="T26" fmla="*/ 4 w 16"/>
                  <a:gd name="T27" fmla="*/ 12 h 12"/>
                  <a:gd name="T28" fmla="*/ 3 w 16"/>
                  <a:gd name="T29" fmla="*/ 12 h 12"/>
                  <a:gd name="T30" fmla="*/ 2 w 16"/>
                  <a:gd name="T31" fmla="*/ 11 h 12"/>
                  <a:gd name="T32" fmla="*/ 1 w 16"/>
                  <a:gd name="T33" fmla="*/ 10 h 12"/>
                  <a:gd name="T34" fmla="*/ 0 w 16"/>
                  <a:gd name="T35" fmla="*/ 9 h 12"/>
                  <a:gd name="T36" fmla="*/ 0 w 16"/>
                  <a:gd name="T37" fmla="*/ 7 h 12"/>
                  <a:gd name="T38" fmla="*/ 1 w 16"/>
                  <a:gd name="T39" fmla="*/ 6 h 12"/>
                  <a:gd name="T40" fmla="*/ 2 w 16"/>
                  <a:gd name="T41" fmla="*/ 5 h 12"/>
                  <a:gd name="T42" fmla="*/ 3 w 16"/>
                  <a:gd name="T43" fmla="*/ 4 h 12"/>
                  <a:gd name="T44" fmla="*/ 4 w 16"/>
                  <a:gd name="T45" fmla="*/ 3 h 12"/>
                  <a:gd name="T46" fmla="*/ 6 w 16"/>
                  <a:gd name="T47" fmla="*/ 2 h 12"/>
                  <a:gd name="T48" fmla="*/ 7 w 16"/>
                  <a:gd name="T49" fmla="*/ 1 h 12"/>
                  <a:gd name="T50" fmla="*/ 8 w 16"/>
                  <a:gd name="T51" fmla="*/ 1 h 12"/>
                  <a:gd name="T52" fmla="*/ 10 w 16"/>
                  <a:gd name="T53" fmla="*/ 0 h 12"/>
                  <a:gd name="T54" fmla="*/ 8 w 16"/>
                  <a:gd name="T55" fmla="*/ 1 h 12"/>
                  <a:gd name="T56" fmla="*/ 7 w 16"/>
                  <a:gd name="T57" fmla="*/ 2 h 12"/>
                  <a:gd name="T58" fmla="*/ 5 w 16"/>
                  <a:gd name="T59" fmla="*/ 4 h 12"/>
                  <a:gd name="T60" fmla="*/ 4 w 16"/>
                  <a:gd name="T61" fmla="*/ 5 h 12"/>
                  <a:gd name="T62" fmla="*/ 2 w 16"/>
                  <a:gd name="T63" fmla="*/ 6 h 12"/>
                  <a:gd name="T64" fmla="*/ 2 w 16"/>
                  <a:gd name="T65" fmla="*/ 7 h 12"/>
                  <a:gd name="T66" fmla="*/ 2 w 16"/>
                  <a:gd name="T67" fmla="*/ 9 h 12"/>
                  <a:gd name="T68" fmla="*/ 3 w 16"/>
                  <a:gd name="T69" fmla="*/ 9 h 12"/>
                  <a:gd name="T70" fmla="*/ 4 w 16"/>
                  <a:gd name="T71" fmla="*/ 9 h 12"/>
                  <a:gd name="T72" fmla="*/ 5 w 16"/>
                  <a:gd name="T73" fmla="*/ 9 h 12"/>
                  <a:gd name="T74" fmla="*/ 6 w 16"/>
                  <a:gd name="T75" fmla="*/ 9 h 12"/>
                  <a:gd name="T76" fmla="*/ 7 w 16"/>
                  <a:gd name="T77" fmla="*/ 9 h 12"/>
                  <a:gd name="T78" fmla="*/ 8 w 16"/>
                  <a:gd name="T79" fmla="*/ 8 h 12"/>
                  <a:gd name="T80" fmla="*/ 10 w 16"/>
                  <a:gd name="T81" fmla="*/ 8 h 12"/>
                  <a:gd name="T82" fmla="*/ 11 w 16"/>
                  <a:gd name="T83" fmla="*/ 7 h 12"/>
                  <a:gd name="T84" fmla="*/ 12 w 16"/>
                  <a:gd name="T85" fmla="*/ 6 h 12"/>
                  <a:gd name="T86" fmla="*/ 13 w 16"/>
                  <a:gd name="T87" fmla="*/ 6 h 12"/>
                  <a:gd name="T88" fmla="*/ 13 w 16"/>
                  <a:gd name="T89" fmla="*/ 5 h 12"/>
                  <a:gd name="T90" fmla="*/ 13 w 16"/>
                  <a:gd name="T91" fmla="*/ 5 h 12"/>
                  <a:gd name="T92" fmla="*/ 13 w 16"/>
                  <a:gd name="T93" fmla="*/ 3 h 12"/>
                  <a:gd name="T94" fmla="*/ 12 w 16"/>
                  <a:gd name="T95" fmla="*/ 2 h 12"/>
                  <a:gd name="T96" fmla="*/ 12 w 16"/>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2">
                    <a:moveTo>
                      <a:pt x="12" y="0"/>
                    </a:moveTo>
                    <a:lnTo>
                      <a:pt x="12" y="0"/>
                    </a:lnTo>
                    <a:lnTo>
                      <a:pt x="13" y="0"/>
                    </a:lnTo>
                    <a:lnTo>
                      <a:pt x="13" y="0"/>
                    </a:lnTo>
                    <a:lnTo>
                      <a:pt x="14" y="1"/>
                    </a:lnTo>
                    <a:lnTo>
                      <a:pt x="14" y="2"/>
                    </a:lnTo>
                    <a:lnTo>
                      <a:pt x="15" y="2"/>
                    </a:lnTo>
                    <a:lnTo>
                      <a:pt x="15" y="3"/>
                    </a:lnTo>
                    <a:lnTo>
                      <a:pt x="15" y="4"/>
                    </a:lnTo>
                    <a:lnTo>
                      <a:pt x="15" y="4"/>
                    </a:lnTo>
                    <a:lnTo>
                      <a:pt x="16" y="6"/>
                    </a:lnTo>
                    <a:lnTo>
                      <a:pt x="16" y="6"/>
                    </a:lnTo>
                    <a:lnTo>
                      <a:pt x="15" y="6"/>
                    </a:lnTo>
                    <a:lnTo>
                      <a:pt x="15" y="6"/>
                    </a:lnTo>
                    <a:lnTo>
                      <a:pt x="15" y="7"/>
                    </a:lnTo>
                    <a:lnTo>
                      <a:pt x="14" y="7"/>
                    </a:lnTo>
                    <a:lnTo>
                      <a:pt x="13" y="7"/>
                    </a:lnTo>
                    <a:lnTo>
                      <a:pt x="13" y="8"/>
                    </a:lnTo>
                    <a:lnTo>
                      <a:pt x="12" y="8"/>
                    </a:lnTo>
                    <a:lnTo>
                      <a:pt x="11" y="9"/>
                    </a:lnTo>
                    <a:lnTo>
                      <a:pt x="10" y="9"/>
                    </a:lnTo>
                    <a:lnTo>
                      <a:pt x="9" y="10"/>
                    </a:lnTo>
                    <a:lnTo>
                      <a:pt x="8" y="10"/>
                    </a:lnTo>
                    <a:lnTo>
                      <a:pt x="7" y="11"/>
                    </a:lnTo>
                    <a:lnTo>
                      <a:pt x="7" y="11"/>
                    </a:lnTo>
                    <a:lnTo>
                      <a:pt x="6" y="11"/>
                    </a:lnTo>
                    <a:lnTo>
                      <a:pt x="5" y="12"/>
                    </a:lnTo>
                    <a:lnTo>
                      <a:pt x="4" y="12"/>
                    </a:lnTo>
                    <a:lnTo>
                      <a:pt x="3" y="12"/>
                    </a:lnTo>
                    <a:lnTo>
                      <a:pt x="3" y="12"/>
                    </a:lnTo>
                    <a:lnTo>
                      <a:pt x="2" y="11"/>
                    </a:lnTo>
                    <a:lnTo>
                      <a:pt x="2" y="11"/>
                    </a:lnTo>
                    <a:lnTo>
                      <a:pt x="1" y="11"/>
                    </a:lnTo>
                    <a:lnTo>
                      <a:pt x="1" y="10"/>
                    </a:lnTo>
                    <a:lnTo>
                      <a:pt x="1" y="10"/>
                    </a:lnTo>
                    <a:lnTo>
                      <a:pt x="0" y="9"/>
                    </a:lnTo>
                    <a:lnTo>
                      <a:pt x="0" y="8"/>
                    </a:lnTo>
                    <a:lnTo>
                      <a:pt x="0" y="7"/>
                    </a:lnTo>
                    <a:lnTo>
                      <a:pt x="1" y="6"/>
                    </a:lnTo>
                    <a:lnTo>
                      <a:pt x="1" y="6"/>
                    </a:lnTo>
                    <a:lnTo>
                      <a:pt x="2" y="5"/>
                    </a:lnTo>
                    <a:lnTo>
                      <a:pt x="2" y="5"/>
                    </a:lnTo>
                    <a:lnTo>
                      <a:pt x="3" y="5"/>
                    </a:lnTo>
                    <a:lnTo>
                      <a:pt x="3" y="4"/>
                    </a:lnTo>
                    <a:lnTo>
                      <a:pt x="4" y="4"/>
                    </a:lnTo>
                    <a:lnTo>
                      <a:pt x="4" y="3"/>
                    </a:lnTo>
                    <a:lnTo>
                      <a:pt x="5" y="3"/>
                    </a:lnTo>
                    <a:lnTo>
                      <a:pt x="6" y="2"/>
                    </a:lnTo>
                    <a:lnTo>
                      <a:pt x="6" y="2"/>
                    </a:lnTo>
                    <a:lnTo>
                      <a:pt x="7" y="1"/>
                    </a:lnTo>
                    <a:lnTo>
                      <a:pt x="7" y="1"/>
                    </a:lnTo>
                    <a:lnTo>
                      <a:pt x="8" y="1"/>
                    </a:lnTo>
                    <a:lnTo>
                      <a:pt x="9" y="0"/>
                    </a:lnTo>
                    <a:lnTo>
                      <a:pt x="10" y="0"/>
                    </a:lnTo>
                    <a:lnTo>
                      <a:pt x="9" y="1"/>
                    </a:lnTo>
                    <a:lnTo>
                      <a:pt x="8" y="1"/>
                    </a:lnTo>
                    <a:lnTo>
                      <a:pt x="8" y="2"/>
                    </a:lnTo>
                    <a:lnTo>
                      <a:pt x="7" y="2"/>
                    </a:lnTo>
                    <a:lnTo>
                      <a:pt x="6" y="3"/>
                    </a:lnTo>
                    <a:lnTo>
                      <a:pt x="5" y="4"/>
                    </a:lnTo>
                    <a:lnTo>
                      <a:pt x="4" y="4"/>
                    </a:lnTo>
                    <a:lnTo>
                      <a:pt x="4" y="5"/>
                    </a:lnTo>
                    <a:lnTo>
                      <a:pt x="3" y="6"/>
                    </a:lnTo>
                    <a:lnTo>
                      <a:pt x="2" y="6"/>
                    </a:lnTo>
                    <a:lnTo>
                      <a:pt x="2" y="7"/>
                    </a:lnTo>
                    <a:lnTo>
                      <a:pt x="2" y="7"/>
                    </a:lnTo>
                    <a:lnTo>
                      <a:pt x="2" y="8"/>
                    </a:lnTo>
                    <a:lnTo>
                      <a:pt x="2" y="9"/>
                    </a:lnTo>
                    <a:lnTo>
                      <a:pt x="2" y="9"/>
                    </a:lnTo>
                    <a:lnTo>
                      <a:pt x="3" y="9"/>
                    </a:lnTo>
                    <a:lnTo>
                      <a:pt x="3" y="9"/>
                    </a:lnTo>
                    <a:lnTo>
                      <a:pt x="4" y="9"/>
                    </a:lnTo>
                    <a:lnTo>
                      <a:pt x="4" y="10"/>
                    </a:lnTo>
                    <a:lnTo>
                      <a:pt x="5" y="9"/>
                    </a:lnTo>
                    <a:lnTo>
                      <a:pt x="5" y="9"/>
                    </a:lnTo>
                    <a:lnTo>
                      <a:pt x="6" y="9"/>
                    </a:lnTo>
                    <a:lnTo>
                      <a:pt x="7" y="9"/>
                    </a:lnTo>
                    <a:lnTo>
                      <a:pt x="7" y="9"/>
                    </a:lnTo>
                    <a:lnTo>
                      <a:pt x="8" y="9"/>
                    </a:lnTo>
                    <a:lnTo>
                      <a:pt x="8" y="8"/>
                    </a:lnTo>
                    <a:lnTo>
                      <a:pt x="9" y="8"/>
                    </a:lnTo>
                    <a:lnTo>
                      <a:pt x="10" y="8"/>
                    </a:lnTo>
                    <a:lnTo>
                      <a:pt x="10" y="7"/>
                    </a:lnTo>
                    <a:lnTo>
                      <a:pt x="11" y="7"/>
                    </a:lnTo>
                    <a:lnTo>
                      <a:pt x="11" y="7"/>
                    </a:lnTo>
                    <a:lnTo>
                      <a:pt x="12" y="6"/>
                    </a:lnTo>
                    <a:lnTo>
                      <a:pt x="12" y="6"/>
                    </a:lnTo>
                    <a:lnTo>
                      <a:pt x="13" y="6"/>
                    </a:lnTo>
                    <a:lnTo>
                      <a:pt x="13" y="5"/>
                    </a:lnTo>
                    <a:lnTo>
                      <a:pt x="13" y="5"/>
                    </a:lnTo>
                    <a:lnTo>
                      <a:pt x="13" y="5"/>
                    </a:lnTo>
                    <a:lnTo>
                      <a:pt x="13" y="5"/>
                    </a:lnTo>
                    <a:lnTo>
                      <a:pt x="13" y="4"/>
                    </a:lnTo>
                    <a:lnTo>
                      <a:pt x="13" y="3"/>
                    </a:lnTo>
                    <a:lnTo>
                      <a:pt x="12" y="3"/>
                    </a:lnTo>
                    <a:lnTo>
                      <a:pt x="12" y="2"/>
                    </a:lnTo>
                    <a:lnTo>
                      <a:pt x="12"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7" name="Freeform 182"/>
              <p:cNvSpPr>
                <a:spLocks/>
              </p:cNvSpPr>
              <p:nvPr/>
            </p:nvSpPr>
            <p:spPr bwMode="auto">
              <a:xfrm>
                <a:off x="3696" y="943"/>
                <a:ext cx="73" cy="25"/>
              </a:xfrm>
              <a:custGeom>
                <a:avLst/>
                <a:gdLst>
                  <a:gd name="T0" fmla="*/ 1 w 73"/>
                  <a:gd name="T1" fmla="*/ 9 h 25"/>
                  <a:gd name="T2" fmla="*/ 3 w 73"/>
                  <a:gd name="T3" fmla="*/ 8 h 25"/>
                  <a:gd name="T4" fmla="*/ 5 w 73"/>
                  <a:gd name="T5" fmla="*/ 8 h 25"/>
                  <a:gd name="T6" fmla="*/ 8 w 73"/>
                  <a:gd name="T7" fmla="*/ 8 h 25"/>
                  <a:gd name="T8" fmla="*/ 11 w 73"/>
                  <a:gd name="T9" fmla="*/ 8 h 25"/>
                  <a:gd name="T10" fmla="*/ 14 w 73"/>
                  <a:gd name="T11" fmla="*/ 6 h 25"/>
                  <a:gd name="T12" fmla="*/ 17 w 73"/>
                  <a:gd name="T13" fmla="*/ 4 h 25"/>
                  <a:gd name="T14" fmla="*/ 20 w 73"/>
                  <a:gd name="T15" fmla="*/ 2 h 25"/>
                  <a:gd name="T16" fmla="*/ 22 w 73"/>
                  <a:gd name="T17" fmla="*/ 0 h 25"/>
                  <a:gd name="T18" fmla="*/ 23 w 73"/>
                  <a:gd name="T19" fmla="*/ 0 h 25"/>
                  <a:gd name="T20" fmla="*/ 25 w 73"/>
                  <a:gd name="T21" fmla="*/ 0 h 25"/>
                  <a:gd name="T22" fmla="*/ 27 w 73"/>
                  <a:gd name="T23" fmla="*/ 0 h 25"/>
                  <a:gd name="T24" fmla="*/ 29 w 73"/>
                  <a:gd name="T25" fmla="*/ 0 h 25"/>
                  <a:gd name="T26" fmla="*/ 32 w 73"/>
                  <a:gd name="T27" fmla="*/ 0 h 25"/>
                  <a:gd name="T28" fmla="*/ 34 w 73"/>
                  <a:gd name="T29" fmla="*/ 0 h 25"/>
                  <a:gd name="T30" fmla="*/ 36 w 73"/>
                  <a:gd name="T31" fmla="*/ 1 h 25"/>
                  <a:gd name="T32" fmla="*/ 38 w 73"/>
                  <a:gd name="T33" fmla="*/ 3 h 25"/>
                  <a:gd name="T34" fmla="*/ 41 w 73"/>
                  <a:gd name="T35" fmla="*/ 5 h 25"/>
                  <a:gd name="T36" fmla="*/ 44 w 73"/>
                  <a:gd name="T37" fmla="*/ 8 h 25"/>
                  <a:gd name="T38" fmla="*/ 48 w 73"/>
                  <a:gd name="T39" fmla="*/ 11 h 25"/>
                  <a:gd name="T40" fmla="*/ 51 w 73"/>
                  <a:gd name="T41" fmla="*/ 14 h 25"/>
                  <a:gd name="T42" fmla="*/ 54 w 73"/>
                  <a:gd name="T43" fmla="*/ 16 h 25"/>
                  <a:gd name="T44" fmla="*/ 57 w 73"/>
                  <a:gd name="T45" fmla="*/ 18 h 25"/>
                  <a:gd name="T46" fmla="*/ 59 w 73"/>
                  <a:gd name="T47" fmla="*/ 19 h 25"/>
                  <a:gd name="T48" fmla="*/ 62 w 73"/>
                  <a:gd name="T49" fmla="*/ 19 h 25"/>
                  <a:gd name="T50" fmla="*/ 64 w 73"/>
                  <a:gd name="T51" fmla="*/ 20 h 25"/>
                  <a:gd name="T52" fmla="*/ 66 w 73"/>
                  <a:gd name="T53" fmla="*/ 20 h 25"/>
                  <a:gd name="T54" fmla="*/ 69 w 73"/>
                  <a:gd name="T55" fmla="*/ 20 h 25"/>
                  <a:gd name="T56" fmla="*/ 71 w 73"/>
                  <a:gd name="T57" fmla="*/ 19 h 25"/>
                  <a:gd name="T58" fmla="*/ 72 w 73"/>
                  <a:gd name="T59" fmla="*/ 21 h 25"/>
                  <a:gd name="T60" fmla="*/ 70 w 73"/>
                  <a:gd name="T61" fmla="*/ 22 h 25"/>
                  <a:gd name="T62" fmla="*/ 68 w 73"/>
                  <a:gd name="T63" fmla="*/ 23 h 25"/>
                  <a:gd name="T64" fmla="*/ 65 w 73"/>
                  <a:gd name="T65" fmla="*/ 23 h 25"/>
                  <a:gd name="T66" fmla="*/ 62 w 73"/>
                  <a:gd name="T67" fmla="*/ 24 h 25"/>
                  <a:gd name="T68" fmla="*/ 60 w 73"/>
                  <a:gd name="T69" fmla="*/ 25 h 25"/>
                  <a:gd name="T70" fmla="*/ 57 w 73"/>
                  <a:gd name="T71" fmla="*/ 25 h 25"/>
                  <a:gd name="T72" fmla="*/ 55 w 73"/>
                  <a:gd name="T73" fmla="*/ 25 h 25"/>
                  <a:gd name="T74" fmla="*/ 53 w 73"/>
                  <a:gd name="T75" fmla="*/ 23 h 25"/>
                  <a:gd name="T76" fmla="*/ 50 w 73"/>
                  <a:gd name="T77" fmla="*/ 20 h 25"/>
                  <a:gd name="T78" fmla="*/ 47 w 73"/>
                  <a:gd name="T79" fmla="*/ 17 h 25"/>
                  <a:gd name="T80" fmla="*/ 43 w 73"/>
                  <a:gd name="T81" fmla="*/ 14 h 25"/>
                  <a:gd name="T82" fmla="*/ 40 w 73"/>
                  <a:gd name="T83" fmla="*/ 10 h 25"/>
                  <a:gd name="T84" fmla="*/ 37 w 73"/>
                  <a:gd name="T85" fmla="*/ 7 h 25"/>
                  <a:gd name="T86" fmla="*/ 35 w 73"/>
                  <a:gd name="T87" fmla="*/ 5 h 25"/>
                  <a:gd name="T88" fmla="*/ 33 w 73"/>
                  <a:gd name="T89" fmla="*/ 4 h 25"/>
                  <a:gd name="T90" fmla="*/ 29 w 73"/>
                  <a:gd name="T91" fmla="*/ 4 h 25"/>
                  <a:gd name="T92" fmla="*/ 26 w 73"/>
                  <a:gd name="T93" fmla="*/ 3 h 25"/>
                  <a:gd name="T94" fmla="*/ 24 w 73"/>
                  <a:gd name="T95" fmla="*/ 3 h 25"/>
                  <a:gd name="T96" fmla="*/ 23 w 73"/>
                  <a:gd name="T97" fmla="*/ 4 h 25"/>
                  <a:gd name="T98" fmla="*/ 20 w 73"/>
                  <a:gd name="T99" fmla="*/ 6 h 25"/>
                  <a:gd name="T100" fmla="*/ 18 w 73"/>
                  <a:gd name="T101" fmla="*/ 8 h 25"/>
                  <a:gd name="T102" fmla="*/ 15 w 73"/>
                  <a:gd name="T103" fmla="*/ 10 h 25"/>
                  <a:gd name="T104" fmla="*/ 13 w 73"/>
                  <a:gd name="T105" fmla="*/ 11 h 25"/>
                  <a:gd name="T106" fmla="*/ 10 w 73"/>
                  <a:gd name="T107" fmla="*/ 12 h 25"/>
                  <a:gd name="T108" fmla="*/ 8 w 73"/>
                  <a:gd name="T109" fmla="*/ 12 h 25"/>
                  <a:gd name="T110" fmla="*/ 6 w 73"/>
                  <a:gd name="T111" fmla="*/ 12 h 25"/>
                  <a:gd name="T112" fmla="*/ 4 w 73"/>
                  <a:gd name="T113" fmla="*/ 12 h 25"/>
                  <a:gd name="T114" fmla="*/ 1 w 73"/>
                  <a:gd name="T115" fmla="*/ 10 h 25"/>
                  <a:gd name="T116" fmla="*/ 0 w 73"/>
                  <a:gd name="T117"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25">
                    <a:moveTo>
                      <a:pt x="0" y="9"/>
                    </a:moveTo>
                    <a:lnTo>
                      <a:pt x="0" y="9"/>
                    </a:lnTo>
                    <a:lnTo>
                      <a:pt x="0" y="9"/>
                    </a:lnTo>
                    <a:lnTo>
                      <a:pt x="1" y="9"/>
                    </a:lnTo>
                    <a:lnTo>
                      <a:pt x="1" y="9"/>
                    </a:lnTo>
                    <a:lnTo>
                      <a:pt x="2" y="8"/>
                    </a:lnTo>
                    <a:lnTo>
                      <a:pt x="2" y="8"/>
                    </a:lnTo>
                    <a:lnTo>
                      <a:pt x="3" y="8"/>
                    </a:lnTo>
                    <a:lnTo>
                      <a:pt x="4" y="8"/>
                    </a:lnTo>
                    <a:lnTo>
                      <a:pt x="4" y="8"/>
                    </a:lnTo>
                    <a:lnTo>
                      <a:pt x="5" y="8"/>
                    </a:lnTo>
                    <a:lnTo>
                      <a:pt x="5" y="8"/>
                    </a:lnTo>
                    <a:lnTo>
                      <a:pt x="6" y="8"/>
                    </a:lnTo>
                    <a:lnTo>
                      <a:pt x="6" y="8"/>
                    </a:lnTo>
                    <a:lnTo>
                      <a:pt x="7" y="8"/>
                    </a:lnTo>
                    <a:lnTo>
                      <a:pt x="8" y="8"/>
                    </a:lnTo>
                    <a:lnTo>
                      <a:pt x="8" y="8"/>
                    </a:lnTo>
                    <a:lnTo>
                      <a:pt x="9" y="8"/>
                    </a:lnTo>
                    <a:lnTo>
                      <a:pt x="10" y="8"/>
                    </a:lnTo>
                    <a:lnTo>
                      <a:pt x="11" y="8"/>
                    </a:lnTo>
                    <a:lnTo>
                      <a:pt x="12" y="7"/>
                    </a:lnTo>
                    <a:lnTo>
                      <a:pt x="13" y="7"/>
                    </a:lnTo>
                    <a:lnTo>
                      <a:pt x="14" y="7"/>
                    </a:lnTo>
                    <a:lnTo>
                      <a:pt x="14" y="6"/>
                    </a:lnTo>
                    <a:lnTo>
                      <a:pt x="15" y="5"/>
                    </a:lnTo>
                    <a:lnTo>
                      <a:pt x="16" y="5"/>
                    </a:lnTo>
                    <a:lnTo>
                      <a:pt x="17" y="4"/>
                    </a:lnTo>
                    <a:lnTo>
                      <a:pt x="17" y="4"/>
                    </a:lnTo>
                    <a:lnTo>
                      <a:pt x="18" y="3"/>
                    </a:lnTo>
                    <a:lnTo>
                      <a:pt x="19" y="3"/>
                    </a:lnTo>
                    <a:lnTo>
                      <a:pt x="19" y="2"/>
                    </a:lnTo>
                    <a:lnTo>
                      <a:pt x="20" y="2"/>
                    </a:lnTo>
                    <a:lnTo>
                      <a:pt x="20" y="1"/>
                    </a:lnTo>
                    <a:lnTo>
                      <a:pt x="21" y="1"/>
                    </a:lnTo>
                    <a:lnTo>
                      <a:pt x="21" y="1"/>
                    </a:lnTo>
                    <a:lnTo>
                      <a:pt x="22" y="0"/>
                    </a:lnTo>
                    <a:lnTo>
                      <a:pt x="22" y="0"/>
                    </a:lnTo>
                    <a:lnTo>
                      <a:pt x="22" y="0"/>
                    </a:lnTo>
                    <a:lnTo>
                      <a:pt x="22" y="0"/>
                    </a:lnTo>
                    <a:lnTo>
                      <a:pt x="23" y="0"/>
                    </a:lnTo>
                    <a:lnTo>
                      <a:pt x="23" y="0"/>
                    </a:lnTo>
                    <a:lnTo>
                      <a:pt x="24" y="0"/>
                    </a:lnTo>
                    <a:lnTo>
                      <a:pt x="25" y="0"/>
                    </a:lnTo>
                    <a:lnTo>
                      <a:pt x="25" y="0"/>
                    </a:lnTo>
                    <a:lnTo>
                      <a:pt x="26" y="0"/>
                    </a:lnTo>
                    <a:lnTo>
                      <a:pt x="26" y="0"/>
                    </a:lnTo>
                    <a:lnTo>
                      <a:pt x="27" y="0"/>
                    </a:lnTo>
                    <a:lnTo>
                      <a:pt x="27" y="0"/>
                    </a:lnTo>
                    <a:lnTo>
                      <a:pt x="28" y="0"/>
                    </a:lnTo>
                    <a:lnTo>
                      <a:pt x="29" y="0"/>
                    </a:lnTo>
                    <a:lnTo>
                      <a:pt x="29" y="0"/>
                    </a:lnTo>
                    <a:lnTo>
                      <a:pt x="29" y="0"/>
                    </a:lnTo>
                    <a:lnTo>
                      <a:pt x="30" y="0"/>
                    </a:lnTo>
                    <a:lnTo>
                      <a:pt x="31" y="0"/>
                    </a:lnTo>
                    <a:lnTo>
                      <a:pt x="31" y="0"/>
                    </a:lnTo>
                    <a:lnTo>
                      <a:pt x="32" y="0"/>
                    </a:lnTo>
                    <a:lnTo>
                      <a:pt x="32" y="0"/>
                    </a:lnTo>
                    <a:lnTo>
                      <a:pt x="33" y="0"/>
                    </a:lnTo>
                    <a:lnTo>
                      <a:pt x="33" y="0"/>
                    </a:lnTo>
                    <a:lnTo>
                      <a:pt x="34" y="0"/>
                    </a:lnTo>
                    <a:lnTo>
                      <a:pt x="35" y="0"/>
                    </a:lnTo>
                    <a:lnTo>
                      <a:pt x="35" y="0"/>
                    </a:lnTo>
                    <a:lnTo>
                      <a:pt x="35" y="0"/>
                    </a:lnTo>
                    <a:lnTo>
                      <a:pt x="36" y="1"/>
                    </a:lnTo>
                    <a:lnTo>
                      <a:pt x="36" y="1"/>
                    </a:lnTo>
                    <a:lnTo>
                      <a:pt x="37" y="1"/>
                    </a:lnTo>
                    <a:lnTo>
                      <a:pt x="37" y="2"/>
                    </a:lnTo>
                    <a:lnTo>
                      <a:pt x="38" y="3"/>
                    </a:lnTo>
                    <a:lnTo>
                      <a:pt x="38" y="3"/>
                    </a:lnTo>
                    <a:lnTo>
                      <a:pt x="39" y="4"/>
                    </a:lnTo>
                    <a:lnTo>
                      <a:pt x="40" y="4"/>
                    </a:lnTo>
                    <a:lnTo>
                      <a:pt x="41" y="5"/>
                    </a:lnTo>
                    <a:lnTo>
                      <a:pt x="41" y="6"/>
                    </a:lnTo>
                    <a:lnTo>
                      <a:pt x="42" y="7"/>
                    </a:lnTo>
                    <a:lnTo>
                      <a:pt x="43" y="7"/>
                    </a:lnTo>
                    <a:lnTo>
                      <a:pt x="44" y="8"/>
                    </a:lnTo>
                    <a:lnTo>
                      <a:pt x="45" y="9"/>
                    </a:lnTo>
                    <a:lnTo>
                      <a:pt x="46" y="9"/>
                    </a:lnTo>
                    <a:lnTo>
                      <a:pt x="47" y="10"/>
                    </a:lnTo>
                    <a:lnTo>
                      <a:pt x="48" y="11"/>
                    </a:lnTo>
                    <a:lnTo>
                      <a:pt x="49" y="11"/>
                    </a:lnTo>
                    <a:lnTo>
                      <a:pt x="49" y="12"/>
                    </a:lnTo>
                    <a:lnTo>
                      <a:pt x="50" y="13"/>
                    </a:lnTo>
                    <a:lnTo>
                      <a:pt x="51" y="14"/>
                    </a:lnTo>
                    <a:lnTo>
                      <a:pt x="52" y="14"/>
                    </a:lnTo>
                    <a:lnTo>
                      <a:pt x="53" y="15"/>
                    </a:lnTo>
                    <a:lnTo>
                      <a:pt x="54" y="15"/>
                    </a:lnTo>
                    <a:lnTo>
                      <a:pt x="54" y="16"/>
                    </a:lnTo>
                    <a:lnTo>
                      <a:pt x="55" y="16"/>
                    </a:lnTo>
                    <a:lnTo>
                      <a:pt x="56" y="17"/>
                    </a:lnTo>
                    <a:lnTo>
                      <a:pt x="56" y="17"/>
                    </a:lnTo>
                    <a:lnTo>
                      <a:pt x="57" y="18"/>
                    </a:lnTo>
                    <a:lnTo>
                      <a:pt x="57" y="18"/>
                    </a:lnTo>
                    <a:lnTo>
                      <a:pt x="58" y="18"/>
                    </a:lnTo>
                    <a:lnTo>
                      <a:pt x="59" y="19"/>
                    </a:lnTo>
                    <a:lnTo>
                      <a:pt x="59" y="19"/>
                    </a:lnTo>
                    <a:lnTo>
                      <a:pt x="60" y="19"/>
                    </a:lnTo>
                    <a:lnTo>
                      <a:pt x="60" y="19"/>
                    </a:lnTo>
                    <a:lnTo>
                      <a:pt x="61" y="19"/>
                    </a:lnTo>
                    <a:lnTo>
                      <a:pt x="62" y="19"/>
                    </a:lnTo>
                    <a:lnTo>
                      <a:pt x="62" y="19"/>
                    </a:lnTo>
                    <a:lnTo>
                      <a:pt x="63" y="19"/>
                    </a:lnTo>
                    <a:lnTo>
                      <a:pt x="64" y="20"/>
                    </a:lnTo>
                    <a:lnTo>
                      <a:pt x="64" y="20"/>
                    </a:lnTo>
                    <a:lnTo>
                      <a:pt x="65" y="20"/>
                    </a:lnTo>
                    <a:lnTo>
                      <a:pt x="65" y="20"/>
                    </a:lnTo>
                    <a:lnTo>
                      <a:pt x="66" y="20"/>
                    </a:lnTo>
                    <a:lnTo>
                      <a:pt x="66" y="20"/>
                    </a:lnTo>
                    <a:lnTo>
                      <a:pt x="67" y="20"/>
                    </a:lnTo>
                    <a:lnTo>
                      <a:pt x="67" y="20"/>
                    </a:lnTo>
                    <a:lnTo>
                      <a:pt x="68" y="20"/>
                    </a:lnTo>
                    <a:lnTo>
                      <a:pt x="69" y="20"/>
                    </a:lnTo>
                    <a:lnTo>
                      <a:pt x="69" y="20"/>
                    </a:lnTo>
                    <a:lnTo>
                      <a:pt x="70" y="19"/>
                    </a:lnTo>
                    <a:lnTo>
                      <a:pt x="71" y="19"/>
                    </a:lnTo>
                    <a:lnTo>
                      <a:pt x="71" y="19"/>
                    </a:lnTo>
                    <a:lnTo>
                      <a:pt x="71" y="19"/>
                    </a:lnTo>
                    <a:lnTo>
                      <a:pt x="73" y="21"/>
                    </a:lnTo>
                    <a:lnTo>
                      <a:pt x="73" y="21"/>
                    </a:lnTo>
                    <a:lnTo>
                      <a:pt x="72" y="21"/>
                    </a:lnTo>
                    <a:lnTo>
                      <a:pt x="72" y="21"/>
                    </a:lnTo>
                    <a:lnTo>
                      <a:pt x="71" y="22"/>
                    </a:lnTo>
                    <a:lnTo>
                      <a:pt x="71" y="22"/>
                    </a:lnTo>
                    <a:lnTo>
                      <a:pt x="70" y="22"/>
                    </a:lnTo>
                    <a:lnTo>
                      <a:pt x="69" y="22"/>
                    </a:lnTo>
                    <a:lnTo>
                      <a:pt x="69" y="22"/>
                    </a:lnTo>
                    <a:lnTo>
                      <a:pt x="68" y="22"/>
                    </a:lnTo>
                    <a:lnTo>
                      <a:pt x="68" y="23"/>
                    </a:lnTo>
                    <a:lnTo>
                      <a:pt x="67" y="23"/>
                    </a:lnTo>
                    <a:lnTo>
                      <a:pt x="67" y="23"/>
                    </a:lnTo>
                    <a:lnTo>
                      <a:pt x="66" y="23"/>
                    </a:lnTo>
                    <a:lnTo>
                      <a:pt x="65" y="23"/>
                    </a:lnTo>
                    <a:lnTo>
                      <a:pt x="64" y="23"/>
                    </a:lnTo>
                    <a:lnTo>
                      <a:pt x="64" y="24"/>
                    </a:lnTo>
                    <a:lnTo>
                      <a:pt x="63" y="24"/>
                    </a:lnTo>
                    <a:lnTo>
                      <a:pt x="62" y="24"/>
                    </a:lnTo>
                    <a:lnTo>
                      <a:pt x="62" y="24"/>
                    </a:lnTo>
                    <a:lnTo>
                      <a:pt x="61" y="24"/>
                    </a:lnTo>
                    <a:lnTo>
                      <a:pt x="60" y="24"/>
                    </a:lnTo>
                    <a:lnTo>
                      <a:pt x="60" y="25"/>
                    </a:lnTo>
                    <a:lnTo>
                      <a:pt x="59" y="25"/>
                    </a:lnTo>
                    <a:lnTo>
                      <a:pt x="58" y="25"/>
                    </a:lnTo>
                    <a:lnTo>
                      <a:pt x="58" y="25"/>
                    </a:lnTo>
                    <a:lnTo>
                      <a:pt x="57" y="25"/>
                    </a:lnTo>
                    <a:lnTo>
                      <a:pt x="57" y="25"/>
                    </a:lnTo>
                    <a:lnTo>
                      <a:pt x="56" y="25"/>
                    </a:lnTo>
                    <a:lnTo>
                      <a:pt x="56" y="25"/>
                    </a:lnTo>
                    <a:lnTo>
                      <a:pt x="55" y="25"/>
                    </a:lnTo>
                    <a:lnTo>
                      <a:pt x="55" y="24"/>
                    </a:lnTo>
                    <a:lnTo>
                      <a:pt x="54" y="24"/>
                    </a:lnTo>
                    <a:lnTo>
                      <a:pt x="53" y="23"/>
                    </a:lnTo>
                    <a:lnTo>
                      <a:pt x="53" y="23"/>
                    </a:lnTo>
                    <a:lnTo>
                      <a:pt x="52" y="22"/>
                    </a:lnTo>
                    <a:lnTo>
                      <a:pt x="52" y="22"/>
                    </a:lnTo>
                    <a:lnTo>
                      <a:pt x="51" y="21"/>
                    </a:lnTo>
                    <a:lnTo>
                      <a:pt x="50" y="20"/>
                    </a:lnTo>
                    <a:lnTo>
                      <a:pt x="49" y="20"/>
                    </a:lnTo>
                    <a:lnTo>
                      <a:pt x="48" y="19"/>
                    </a:lnTo>
                    <a:lnTo>
                      <a:pt x="47" y="18"/>
                    </a:lnTo>
                    <a:lnTo>
                      <a:pt x="47" y="17"/>
                    </a:lnTo>
                    <a:lnTo>
                      <a:pt x="46" y="16"/>
                    </a:lnTo>
                    <a:lnTo>
                      <a:pt x="45" y="15"/>
                    </a:lnTo>
                    <a:lnTo>
                      <a:pt x="44" y="14"/>
                    </a:lnTo>
                    <a:lnTo>
                      <a:pt x="43" y="14"/>
                    </a:lnTo>
                    <a:lnTo>
                      <a:pt x="43" y="13"/>
                    </a:lnTo>
                    <a:lnTo>
                      <a:pt x="42" y="12"/>
                    </a:lnTo>
                    <a:lnTo>
                      <a:pt x="41" y="11"/>
                    </a:lnTo>
                    <a:lnTo>
                      <a:pt x="40" y="10"/>
                    </a:lnTo>
                    <a:lnTo>
                      <a:pt x="39" y="9"/>
                    </a:lnTo>
                    <a:lnTo>
                      <a:pt x="39" y="9"/>
                    </a:lnTo>
                    <a:lnTo>
                      <a:pt x="38" y="8"/>
                    </a:lnTo>
                    <a:lnTo>
                      <a:pt x="37" y="7"/>
                    </a:lnTo>
                    <a:lnTo>
                      <a:pt x="37" y="7"/>
                    </a:lnTo>
                    <a:lnTo>
                      <a:pt x="36" y="6"/>
                    </a:lnTo>
                    <a:lnTo>
                      <a:pt x="36" y="6"/>
                    </a:lnTo>
                    <a:lnTo>
                      <a:pt x="35" y="5"/>
                    </a:lnTo>
                    <a:lnTo>
                      <a:pt x="35" y="5"/>
                    </a:lnTo>
                    <a:lnTo>
                      <a:pt x="34" y="5"/>
                    </a:lnTo>
                    <a:lnTo>
                      <a:pt x="34" y="5"/>
                    </a:lnTo>
                    <a:lnTo>
                      <a:pt x="33" y="4"/>
                    </a:lnTo>
                    <a:lnTo>
                      <a:pt x="32" y="4"/>
                    </a:lnTo>
                    <a:lnTo>
                      <a:pt x="31" y="4"/>
                    </a:lnTo>
                    <a:lnTo>
                      <a:pt x="30" y="4"/>
                    </a:lnTo>
                    <a:lnTo>
                      <a:pt x="29" y="4"/>
                    </a:lnTo>
                    <a:lnTo>
                      <a:pt x="28" y="3"/>
                    </a:lnTo>
                    <a:lnTo>
                      <a:pt x="28" y="3"/>
                    </a:lnTo>
                    <a:lnTo>
                      <a:pt x="27" y="3"/>
                    </a:lnTo>
                    <a:lnTo>
                      <a:pt x="26" y="3"/>
                    </a:lnTo>
                    <a:lnTo>
                      <a:pt x="25" y="3"/>
                    </a:lnTo>
                    <a:lnTo>
                      <a:pt x="25" y="3"/>
                    </a:lnTo>
                    <a:lnTo>
                      <a:pt x="24" y="3"/>
                    </a:lnTo>
                    <a:lnTo>
                      <a:pt x="24" y="3"/>
                    </a:lnTo>
                    <a:lnTo>
                      <a:pt x="24" y="3"/>
                    </a:lnTo>
                    <a:lnTo>
                      <a:pt x="23" y="3"/>
                    </a:lnTo>
                    <a:lnTo>
                      <a:pt x="23" y="4"/>
                    </a:lnTo>
                    <a:lnTo>
                      <a:pt x="23" y="4"/>
                    </a:lnTo>
                    <a:lnTo>
                      <a:pt x="22" y="4"/>
                    </a:lnTo>
                    <a:lnTo>
                      <a:pt x="22" y="5"/>
                    </a:lnTo>
                    <a:lnTo>
                      <a:pt x="21" y="5"/>
                    </a:lnTo>
                    <a:lnTo>
                      <a:pt x="20" y="6"/>
                    </a:lnTo>
                    <a:lnTo>
                      <a:pt x="19" y="7"/>
                    </a:lnTo>
                    <a:lnTo>
                      <a:pt x="19" y="7"/>
                    </a:lnTo>
                    <a:lnTo>
                      <a:pt x="19" y="7"/>
                    </a:lnTo>
                    <a:lnTo>
                      <a:pt x="18" y="8"/>
                    </a:lnTo>
                    <a:lnTo>
                      <a:pt x="17" y="9"/>
                    </a:lnTo>
                    <a:lnTo>
                      <a:pt x="16" y="9"/>
                    </a:lnTo>
                    <a:lnTo>
                      <a:pt x="15" y="10"/>
                    </a:lnTo>
                    <a:lnTo>
                      <a:pt x="15" y="10"/>
                    </a:lnTo>
                    <a:lnTo>
                      <a:pt x="14" y="10"/>
                    </a:lnTo>
                    <a:lnTo>
                      <a:pt x="14" y="11"/>
                    </a:lnTo>
                    <a:lnTo>
                      <a:pt x="13" y="11"/>
                    </a:lnTo>
                    <a:lnTo>
                      <a:pt x="13" y="11"/>
                    </a:lnTo>
                    <a:lnTo>
                      <a:pt x="12" y="11"/>
                    </a:lnTo>
                    <a:lnTo>
                      <a:pt x="12" y="11"/>
                    </a:lnTo>
                    <a:lnTo>
                      <a:pt x="11" y="12"/>
                    </a:lnTo>
                    <a:lnTo>
                      <a:pt x="10" y="12"/>
                    </a:lnTo>
                    <a:lnTo>
                      <a:pt x="10" y="12"/>
                    </a:lnTo>
                    <a:lnTo>
                      <a:pt x="9" y="12"/>
                    </a:lnTo>
                    <a:lnTo>
                      <a:pt x="9" y="12"/>
                    </a:lnTo>
                    <a:lnTo>
                      <a:pt x="8" y="12"/>
                    </a:lnTo>
                    <a:lnTo>
                      <a:pt x="8" y="12"/>
                    </a:lnTo>
                    <a:lnTo>
                      <a:pt x="7" y="12"/>
                    </a:lnTo>
                    <a:lnTo>
                      <a:pt x="7" y="13"/>
                    </a:lnTo>
                    <a:lnTo>
                      <a:pt x="6" y="12"/>
                    </a:lnTo>
                    <a:lnTo>
                      <a:pt x="6" y="12"/>
                    </a:lnTo>
                    <a:lnTo>
                      <a:pt x="5" y="12"/>
                    </a:lnTo>
                    <a:lnTo>
                      <a:pt x="5" y="12"/>
                    </a:lnTo>
                    <a:lnTo>
                      <a:pt x="4" y="12"/>
                    </a:lnTo>
                    <a:lnTo>
                      <a:pt x="3" y="11"/>
                    </a:lnTo>
                    <a:lnTo>
                      <a:pt x="2" y="11"/>
                    </a:lnTo>
                    <a:lnTo>
                      <a:pt x="2" y="11"/>
                    </a:lnTo>
                    <a:lnTo>
                      <a:pt x="1" y="10"/>
                    </a:lnTo>
                    <a:lnTo>
                      <a:pt x="1" y="10"/>
                    </a:lnTo>
                    <a:lnTo>
                      <a:pt x="1" y="10"/>
                    </a:lnTo>
                    <a:lnTo>
                      <a:pt x="1"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8" name="Freeform 183"/>
              <p:cNvSpPr>
                <a:spLocks/>
              </p:cNvSpPr>
              <p:nvPr/>
            </p:nvSpPr>
            <p:spPr bwMode="auto">
              <a:xfrm>
                <a:off x="3716" y="1019"/>
                <a:ext cx="38" cy="14"/>
              </a:xfrm>
              <a:custGeom>
                <a:avLst/>
                <a:gdLst>
                  <a:gd name="T0" fmla="*/ 0 w 38"/>
                  <a:gd name="T1" fmla="*/ 0 h 14"/>
                  <a:gd name="T2" fmla="*/ 1 w 38"/>
                  <a:gd name="T3" fmla="*/ 0 h 14"/>
                  <a:gd name="T4" fmla="*/ 2 w 38"/>
                  <a:gd name="T5" fmla="*/ 0 h 14"/>
                  <a:gd name="T6" fmla="*/ 3 w 38"/>
                  <a:gd name="T7" fmla="*/ 1 h 14"/>
                  <a:gd name="T8" fmla="*/ 5 w 38"/>
                  <a:gd name="T9" fmla="*/ 1 h 14"/>
                  <a:gd name="T10" fmla="*/ 6 w 38"/>
                  <a:gd name="T11" fmla="*/ 1 h 14"/>
                  <a:gd name="T12" fmla="*/ 7 w 38"/>
                  <a:gd name="T13" fmla="*/ 2 h 14"/>
                  <a:gd name="T14" fmla="*/ 8 w 38"/>
                  <a:gd name="T15" fmla="*/ 2 h 14"/>
                  <a:gd name="T16" fmla="*/ 9 w 38"/>
                  <a:gd name="T17" fmla="*/ 3 h 14"/>
                  <a:gd name="T18" fmla="*/ 10 w 38"/>
                  <a:gd name="T19" fmla="*/ 4 h 14"/>
                  <a:gd name="T20" fmla="*/ 11 w 38"/>
                  <a:gd name="T21" fmla="*/ 4 h 14"/>
                  <a:gd name="T22" fmla="*/ 13 w 38"/>
                  <a:gd name="T23" fmla="*/ 5 h 14"/>
                  <a:gd name="T24" fmla="*/ 14 w 38"/>
                  <a:gd name="T25" fmla="*/ 6 h 14"/>
                  <a:gd name="T26" fmla="*/ 15 w 38"/>
                  <a:gd name="T27" fmla="*/ 6 h 14"/>
                  <a:gd name="T28" fmla="*/ 17 w 38"/>
                  <a:gd name="T29" fmla="*/ 7 h 14"/>
                  <a:gd name="T30" fmla="*/ 18 w 38"/>
                  <a:gd name="T31" fmla="*/ 7 h 14"/>
                  <a:gd name="T32" fmla="*/ 20 w 38"/>
                  <a:gd name="T33" fmla="*/ 8 h 14"/>
                  <a:gd name="T34" fmla="*/ 21 w 38"/>
                  <a:gd name="T35" fmla="*/ 8 h 14"/>
                  <a:gd name="T36" fmla="*/ 22 w 38"/>
                  <a:gd name="T37" fmla="*/ 9 h 14"/>
                  <a:gd name="T38" fmla="*/ 23 w 38"/>
                  <a:gd name="T39" fmla="*/ 9 h 14"/>
                  <a:gd name="T40" fmla="*/ 24 w 38"/>
                  <a:gd name="T41" fmla="*/ 9 h 14"/>
                  <a:gd name="T42" fmla="*/ 25 w 38"/>
                  <a:gd name="T43" fmla="*/ 10 h 14"/>
                  <a:gd name="T44" fmla="*/ 26 w 38"/>
                  <a:gd name="T45" fmla="*/ 10 h 14"/>
                  <a:gd name="T46" fmla="*/ 28 w 38"/>
                  <a:gd name="T47" fmla="*/ 10 h 14"/>
                  <a:gd name="T48" fmla="*/ 29 w 38"/>
                  <a:gd name="T49" fmla="*/ 10 h 14"/>
                  <a:gd name="T50" fmla="*/ 30 w 38"/>
                  <a:gd name="T51" fmla="*/ 10 h 14"/>
                  <a:gd name="T52" fmla="*/ 31 w 38"/>
                  <a:gd name="T53" fmla="*/ 9 h 14"/>
                  <a:gd name="T54" fmla="*/ 32 w 38"/>
                  <a:gd name="T55" fmla="*/ 8 h 14"/>
                  <a:gd name="T56" fmla="*/ 33 w 38"/>
                  <a:gd name="T57" fmla="*/ 7 h 14"/>
                  <a:gd name="T58" fmla="*/ 34 w 38"/>
                  <a:gd name="T59" fmla="*/ 6 h 14"/>
                  <a:gd name="T60" fmla="*/ 35 w 38"/>
                  <a:gd name="T61" fmla="*/ 5 h 14"/>
                  <a:gd name="T62" fmla="*/ 38 w 38"/>
                  <a:gd name="T63" fmla="*/ 5 h 14"/>
                  <a:gd name="T64" fmla="*/ 37 w 38"/>
                  <a:gd name="T65" fmla="*/ 7 h 14"/>
                  <a:gd name="T66" fmla="*/ 36 w 38"/>
                  <a:gd name="T67" fmla="*/ 8 h 14"/>
                  <a:gd name="T68" fmla="*/ 35 w 38"/>
                  <a:gd name="T69" fmla="*/ 10 h 14"/>
                  <a:gd name="T70" fmla="*/ 33 w 38"/>
                  <a:gd name="T71" fmla="*/ 11 h 14"/>
                  <a:gd name="T72" fmla="*/ 32 w 38"/>
                  <a:gd name="T73" fmla="*/ 13 h 14"/>
                  <a:gd name="T74" fmla="*/ 30 w 38"/>
                  <a:gd name="T75" fmla="*/ 14 h 14"/>
                  <a:gd name="T76" fmla="*/ 29 w 38"/>
                  <a:gd name="T77" fmla="*/ 14 h 14"/>
                  <a:gd name="T78" fmla="*/ 28 w 38"/>
                  <a:gd name="T79" fmla="*/ 14 h 14"/>
                  <a:gd name="T80" fmla="*/ 27 w 38"/>
                  <a:gd name="T81" fmla="*/ 14 h 14"/>
                  <a:gd name="T82" fmla="*/ 25 w 38"/>
                  <a:gd name="T83" fmla="*/ 14 h 14"/>
                  <a:gd name="T84" fmla="*/ 24 w 38"/>
                  <a:gd name="T85" fmla="*/ 13 h 14"/>
                  <a:gd name="T86" fmla="*/ 22 w 38"/>
                  <a:gd name="T87" fmla="*/ 12 h 14"/>
                  <a:gd name="T88" fmla="*/ 21 w 38"/>
                  <a:gd name="T89" fmla="*/ 12 h 14"/>
                  <a:gd name="T90" fmla="*/ 19 w 38"/>
                  <a:gd name="T91" fmla="*/ 11 h 14"/>
                  <a:gd name="T92" fmla="*/ 17 w 38"/>
                  <a:gd name="T93" fmla="*/ 10 h 14"/>
                  <a:gd name="T94" fmla="*/ 16 w 38"/>
                  <a:gd name="T95" fmla="*/ 9 h 14"/>
                  <a:gd name="T96" fmla="*/ 14 w 38"/>
                  <a:gd name="T97" fmla="*/ 8 h 14"/>
                  <a:gd name="T98" fmla="*/ 13 w 38"/>
                  <a:gd name="T99" fmla="*/ 8 h 14"/>
                  <a:gd name="T100" fmla="*/ 11 w 38"/>
                  <a:gd name="T101" fmla="*/ 7 h 14"/>
                  <a:gd name="T102" fmla="*/ 11 w 38"/>
                  <a:gd name="T103" fmla="*/ 7 h 14"/>
                  <a:gd name="T104" fmla="*/ 10 w 38"/>
                  <a:gd name="T105" fmla="*/ 6 h 14"/>
                  <a:gd name="T106" fmla="*/ 9 w 38"/>
                  <a:gd name="T107" fmla="*/ 6 h 14"/>
                  <a:gd name="T108" fmla="*/ 8 w 38"/>
                  <a:gd name="T109" fmla="*/ 5 h 14"/>
                  <a:gd name="T110" fmla="*/ 7 w 38"/>
                  <a:gd name="T111" fmla="*/ 5 h 14"/>
                  <a:gd name="T112" fmla="*/ 6 w 38"/>
                  <a:gd name="T113" fmla="*/ 4 h 14"/>
                  <a:gd name="T114" fmla="*/ 4 w 38"/>
                  <a:gd name="T115" fmla="*/ 4 h 14"/>
                  <a:gd name="T116" fmla="*/ 3 w 38"/>
                  <a:gd name="T117" fmla="*/ 3 h 14"/>
                  <a:gd name="T118" fmla="*/ 1 w 38"/>
                  <a:gd name="T119" fmla="*/ 3 h 14"/>
                  <a:gd name="T120" fmla="*/ 0 w 38"/>
                  <a:gd name="T1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14">
                    <a:moveTo>
                      <a:pt x="0" y="1"/>
                    </a:moveTo>
                    <a:lnTo>
                      <a:pt x="0" y="0"/>
                    </a:lnTo>
                    <a:lnTo>
                      <a:pt x="0" y="0"/>
                    </a:lnTo>
                    <a:lnTo>
                      <a:pt x="1" y="0"/>
                    </a:lnTo>
                    <a:lnTo>
                      <a:pt x="1" y="0"/>
                    </a:lnTo>
                    <a:lnTo>
                      <a:pt x="2" y="0"/>
                    </a:lnTo>
                    <a:lnTo>
                      <a:pt x="2" y="1"/>
                    </a:lnTo>
                    <a:lnTo>
                      <a:pt x="3" y="1"/>
                    </a:lnTo>
                    <a:lnTo>
                      <a:pt x="4" y="1"/>
                    </a:lnTo>
                    <a:lnTo>
                      <a:pt x="5" y="1"/>
                    </a:lnTo>
                    <a:lnTo>
                      <a:pt x="5" y="1"/>
                    </a:lnTo>
                    <a:lnTo>
                      <a:pt x="6" y="1"/>
                    </a:lnTo>
                    <a:lnTo>
                      <a:pt x="6" y="2"/>
                    </a:lnTo>
                    <a:lnTo>
                      <a:pt x="7" y="2"/>
                    </a:lnTo>
                    <a:lnTo>
                      <a:pt x="7" y="2"/>
                    </a:lnTo>
                    <a:lnTo>
                      <a:pt x="8" y="2"/>
                    </a:lnTo>
                    <a:lnTo>
                      <a:pt x="9" y="3"/>
                    </a:lnTo>
                    <a:lnTo>
                      <a:pt x="9" y="3"/>
                    </a:lnTo>
                    <a:lnTo>
                      <a:pt x="10" y="3"/>
                    </a:lnTo>
                    <a:lnTo>
                      <a:pt x="10" y="4"/>
                    </a:lnTo>
                    <a:lnTo>
                      <a:pt x="11" y="4"/>
                    </a:lnTo>
                    <a:lnTo>
                      <a:pt x="11" y="4"/>
                    </a:lnTo>
                    <a:lnTo>
                      <a:pt x="12" y="5"/>
                    </a:lnTo>
                    <a:lnTo>
                      <a:pt x="13" y="5"/>
                    </a:lnTo>
                    <a:lnTo>
                      <a:pt x="14" y="5"/>
                    </a:lnTo>
                    <a:lnTo>
                      <a:pt x="14" y="6"/>
                    </a:lnTo>
                    <a:lnTo>
                      <a:pt x="15" y="6"/>
                    </a:lnTo>
                    <a:lnTo>
                      <a:pt x="15" y="6"/>
                    </a:lnTo>
                    <a:lnTo>
                      <a:pt x="16" y="7"/>
                    </a:lnTo>
                    <a:lnTo>
                      <a:pt x="17" y="7"/>
                    </a:lnTo>
                    <a:lnTo>
                      <a:pt x="18" y="7"/>
                    </a:lnTo>
                    <a:lnTo>
                      <a:pt x="18" y="7"/>
                    </a:lnTo>
                    <a:lnTo>
                      <a:pt x="19" y="8"/>
                    </a:lnTo>
                    <a:lnTo>
                      <a:pt x="20" y="8"/>
                    </a:lnTo>
                    <a:lnTo>
                      <a:pt x="20" y="8"/>
                    </a:lnTo>
                    <a:lnTo>
                      <a:pt x="21" y="8"/>
                    </a:lnTo>
                    <a:lnTo>
                      <a:pt x="21" y="8"/>
                    </a:lnTo>
                    <a:lnTo>
                      <a:pt x="22" y="9"/>
                    </a:lnTo>
                    <a:lnTo>
                      <a:pt x="23" y="9"/>
                    </a:lnTo>
                    <a:lnTo>
                      <a:pt x="23" y="9"/>
                    </a:lnTo>
                    <a:lnTo>
                      <a:pt x="24" y="9"/>
                    </a:lnTo>
                    <a:lnTo>
                      <a:pt x="24" y="9"/>
                    </a:lnTo>
                    <a:lnTo>
                      <a:pt x="25" y="10"/>
                    </a:lnTo>
                    <a:lnTo>
                      <a:pt x="25" y="10"/>
                    </a:lnTo>
                    <a:lnTo>
                      <a:pt x="26" y="10"/>
                    </a:lnTo>
                    <a:lnTo>
                      <a:pt x="26" y="10"/>
                    </a:lnTo>
                    <a:lnTo>
                      <a:pt x="27" y="10"/>
                    </a:lnTo>
                    <a:lnTo>
                      <a:pt x="28" y="10"/>
                    </a:lnTo>
                    <a:lnTo>
                      <a:pt x="28" y="10"/>
                    </a:lnTo>
                    <a:lnTo>
                      <a:pt x="29" y="10"/>
                    </a:lnTo>
                    <a:lnTo>
                      <a:pt x="29" y="10"/>
                    </a:lnTo>
                    <a:lnTo>
                      <a:pt x="30" y="10"/>
                    </a:lnTo>
                    <a:lnTo>
                      <a:pt x="31" y="9"/>
                    </a:lnTo>
                    <a:lnTo>
                      <a:pt x="31" y="9"/>
                    </a:lnTo>
                    <a:lnTo>
                      <a:pt x="32" y="8"/>
                    </a:lnTo>
                    <a:lnTo>
                      <a:pt x="32" y="8"/>
                    </a:lnTo>
                    <a:lnTo>
                      <a:pt x="33" y="8"/>
                    </a:lnTo>
                    <a:lnTo>
                      <a:pt x="33" y="7"/>
                    </a:lnTo>
                    <a:lnTo>
                      <a:pt x="34" y="6"/>
                    </a:lnTo>
                    <a:lnTo>
                      <a:pt x="34" y="6"/>
                    </a:lnTo>
                    <a:lnTo>
                      <a:pt x="35" y="5"/>
                    </a:lnTo>
                    <a:lnTo>
                      <a:pt x="35" y="5"/>
                    </a:lnTo>
                    <a:lnTo>
                      <a:pt x="36" y="5"/>
                    </a:lnTo>
                    <a:lnTo>
                      <a:pt x="38" y="5"/>
                    </a:lnTo>
                    <a:lnTo>
                      <a:pt x="37" y="5"/>
                    </a:lnTo>
                    <a:lnTo>
                      <a:pt x="37" y="7"/>
                    </a:lnTo>
                    <a:lnTo>
                      <a:pt x="36" y="7"/>
                    </a:lnTo>
                    <a:lnTo>
                      <a:pt x="36" y="8"/>
                    </a:lnTo>
                    <a:lnTo>
                      <a:pt x="35" y="9"/>
                    </a:lnTo>
                    <a:lnTo>
                      <a:pt x="35" y="10"/>
                    </a:lnTo>
                    <a:lnTo>
                      <a:pt x="34" y="11"/>
                    </a:lnTo>
                    <a:lnTo>
                      <a:pt x="33" y="11"/>
                    </a:lnTo>
                    <a:lnTo>
                      <a:pt x="32" y="12"/>
                    </a:lnTo>
                    <a:lnTo>
                      <a:pt x="32" y="13"/>
                    </a:lnTo>
                    <a:lnTo>
                      <a:pt x="31" y="13"/>
                    </a:lnTo>
                    <a:lnTo>
                      <a:pt x="30" y="14"/>
                    </a:lnTo>
                    <a:lnTo>
                      <a:pt x="29" y="14"/>
                    </a:lnTo>
                    <a:lnTo>
                      <a:pt x="29" y="14"/>
                    </a:lnTo>
                    <a:lnTo>
                      <a:pt x="28" y="14"/>
                    </a:lnTo>
                    <a:lnTo>
                      <a:pt x="28" y="14"/>
                    </a:lnTo>
                    <a:lnTo>
                      <a:pt x="27" y="14"/>
                    </a:lnTo>
                    <a:lnTo>
                      <a:pt x="27" y="14"/>
                    </a:lnTo>
                    <a:lnTo>
                      <a:pt x="26" y="14"/>
                    </a:lnTo>
                    <a:lnTo>
                      <a:pt x="25" y="14"/>
                    </a:lnTo>
                    <a:lnTo>
                      <a:pt x="25" y="13"/>
                    </a:lnTo>
                    <a:lnTo>
                      <a:pt x="24" y="13"/>
                    </a:lnTo>
                    <a:lnTo>
                      <a:pt x="23" y="13"/>
                    </a:lnTo>
                    <a:lnTo>
                      <a:pt x="22" y="12"/>
                    </a:lnTo>
                    <a:lnTo>
                      <a:pt x="21" y="12"/>
                    </a:lnTo>
                    <a:lnTo>
                      <a:pt x="21" y="12"/>
                    </a:lnTo>
                    <a:lnTo>
                      <a:pt x="20" y="11"/>
                    </a:lnTo>
                    <a:lnTo>
                      <a:pt x="19" y="11"/>
                    </a:lnTo>
                    <a:lnTo>
                      <a:pt x="18" y="10"/>
                    </a:lnTo>
                    <a:lnTo>
                      <a:pt x="17" y="10"/>
                    </a:lnTo>
                    <a:lnTo>
                      <a:pt x="17" y="10"/>
                    </a:lnTo>
                    <a:lnTo>
                      <a:pt x="16" y="9"/>
                    </a:lnTo>
                    <a:lnTo>
                      <a:pt x="15" y="9"/>
                    </a:lnTo>
                    <a:lnTo>
                      <a:pt x="14" y="8"/>
                    </a:lnTo>
                    <a:lnTo>
                      <a:pt x="13" y="8"/>
                    </a:lnTo>
                    <a:lnTo>
                      <a:pt x="13" y="8"/>
                    </a:lnTo>
                    <a:lnTo>
                      <a:pt x="12" y="8"/>
                    </a:lnTo>
                    <a:lnTo>
                      <a:pt x="11" y="7"/>
                    </a:lnTo>
                    <a:lnTo>
                      <a:pt x="11" y="7"/>
                    </a:lnTo>
                    <a:lnTo>
                      <a:pt x="11" y="7"/>
                    </a:lnTo>
                    <a:lnTo>
                      <a:pt x="10" y="6"/>
                    </a:lnTo>
                    <a:lnTo>
                      <a:pt x="10" y="6"/>
                    </a:lnTo>
                    <a:lnTo>
                      <a:pt x="9" y="6"/>
                    </a:lnTo>
                    <a:lnTo>
                      <a:pt x="9" y="6"/>
                    </a:lnTo>
                    <a:lnTo>
                      <a:pt x="8" y="5"/>
                    </a:lnTo>
                    <a:lnTo>
                      <a:pt x="8" y="5"/>
                    </a:lnTo>
                    <a:lnTo>
                      <a:pt x="7" y="5"/>
                    </a:lnTo>
                    <a:lnTo>
                      <a:pt x="7" y="5"/>
                    </a:lnTo>
                    <a:lnTo>
                      <a:pt x="6" y="5"/>
                    </a:lnTo>
                    <a:lnTo>
                      <a:pt x="6" y="4"/>
                    </a:lnTo>
                    <a:lnTo>
                      <a:pt x="5" y="4"/>
                    </a:lnTo>
                    <a:lnTo>
                      <a:pt x="4" y="4"/>
                    </a:lnTo>
                    <a:lnTo>
                      <a:pt x="3" y="4"/>
                    </a:lnTo>
                    <a:lnTo>
                      <a:pt x="3" y="3"/>
                    </a:lnTo>
                    <a:lnTo>
                      <a:pt x="1" y="3"/>
                    </a:lnTo>
                    <a:lnTo>
                      <a:pt x="1" y="3"/>
                    </a:lnTo>
                    <a:lnTo>
                      <a:pt x="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69" name="Freeform 184"/>
              <p:cNvSpPr>
                <a:spLocks/>
              </p:cNvSpPr>
              <p:nvPr/>
            </p:nvSpPr>
            <p:spPr bwMode="auto">
              <a:xfrm>
                <a:off x="3729" y="1015"/>
                <a:ext cx="35" cy="9"/>
              </a:xfrm>
              <a:custGeom>
                <a:avLst/>
                <a:gdLst>
                  <a:gd name="T0" fmla="*/ 2 w 35"/>
                  <a:gd name="T1" fmla="*/ 1 h 9"/>
                  <a:gd name="T2" fmla="*/ 3 w 35"/>
                  <a:gd name="T3" fmla="*/ 1 h 9"/>
                  <a:gd name="T4" fmla="*/ 4 w 35"/>
                  <a:gd name="T5" fmla="*/ 1 h 9"/>
                  <a:gd name="T6" fmla="*/ 5 w 35"/>
                  <a:gd name="T7" fmla="*/ 1 h 9"/>
                  <a:gd name="T8" fmla="*/ 6 w 35"/>
                  <a:gd name="T9" fmla="*/ 1 h 9"/>
                  <a:gd name="T10" fmla="*/ 8 w 35"/>
                  <a:gd name="T11" fmla="*/ 1 h 9"/>
                  <a:gd name="T12" fmla="*/ 9 w 35"/>
                  <a:gd name="T13" fmla="*/ 2 h 9"/>
                  <a:gd name="T14" fmla="*/ 11 w 35"/>
                  <a:gd name="T15" fmla="*/ 2 h 9"/>
                  <a:gd name="T16" fmla="*/ 13 w 35"/>
                  <a:gd name="T17" fmla="*/ 2 h 9"/>
                  <a:gd name="T18" fmla="*/ 15 w 35"/>
                  <a:gd name="T19" fmla="*/ 3 h 9"/>
                  <a:gd name="T20" fmla="*/ 16 w 35"/>
                  <a:gd name="T21" fmla="*/ 3 h 9"/>
                  <a:gd name="T22" fmla="*/ 18 w 35"/>
                  <a:gd name="T23" fmla="*/ 3 h 9"/>
                  <a:gd name="T24" fmla="*/ 20 w 35"/>
                  <a:gd name="T25" fmla="*/ 4 h 9"/>
                  <a:gd name="T26" fmla="*/ 21 w 35"/>
                  <a:gd name="T27" fmla="*/ 5 h 9"/>
                  <a:gd name="T28" fmla="*/ 23 w 35"/>
                  <a:gd name="T29" fmla="*/ 5 h 9"/>
                  <a:gd name="T30" fmla="*/ 24 w 35"/>
                  <a:gd name="T31" fmla="*/ 5 h 9"/>
                  <a:gd name="T32" fmla="*/ 25 w 35"/>
                  <a:gd name="T33" fmla="*/ 6 h 9"/>
                  <a:gd name="T34" fmla="*/ 26 w 35"/>
                  <a:gd name="T35" fmla="*/ 6 h 9"/>
                  <a:gd name="T36" fmla="*/ 27 w 35"/>
                  <a:gd name="T37" fmla="*/ 6 h 9"/>
                  <a:gd name="T38" fmla="*/ 29 w 35"/>
                  <a:gd name="T39" fmla="*/ 5 h 9"/>
                  <a:gd name="T40" fmla="*/ 30 w 35"/>
                  <a:gd name="T41" fmla="*/ 3 h 9"/>
                  <a:gd name="T42" fmla="*/ 31 w 35"/>
                  <a:gd name="T43" fmla="*/ 2 h 9"/>
                  <a:gd name="T44" fmla="*/ 32 w 35"/>
                  <a:gd name="T45" fmla="*/ 1 h 9"/>
                  <a:gd name="T46" fmla="*/ 32 w 35"/>
                  <a:gd name="T47" fmla="*/ 0 h 9"/>
                  <a:gd name="T48" fmla="*/ 33 w 35"/>
                  <a:gd name="T49" fmla="*/ 0 h 9"/>
                  <a:gd name="T50" fmla="*/ 34 w 35"/>
                  <a:gd name="T51" fmla="*/ 0 h 9"/>
                  <a:gd name="T52" fmla="*/ 35 w 35"/>
                  <a:gd name="T53" fmla="*/ 0 h 9"/>
                  <a:gd name="T54" fmla="*/ 35 w 35"/>
                  <a:gd name="T55" fmla="*/ 1 h 9"/>
                  <a:gd name="T56" fmla="*/ 34 w 35"/>
                  <a:gd name="T57" fmla="*/ 2 h 9"/>
                  <a:gd name="T58" fmla="*/ 33 w 35"/>
                  <a:gd name="T59" fmla="*/ 4 h 9"/>
                  <a:gd name="T60" fmla="*/ 32 w 35"/>
                  <a:gd name="T61" fmla="*/ 5 h 9"/>
                  <a:gd name="T62" fmla="*/ 30 w 35"/>
                  <a:gd name="T63" fmla="*/ 7 h 9"/>
                  <a:gd name="T64" fmla="*/ 29 w 35"/>
                  <a:gd name="T65" fmla="*/ 8 h 9"/>
                  <a:gd name="T66" fmla="*/ 27 w 35"/>
                  <a:gd name="T67" fmla="*/ 9 h 9"/>
                  <a:gd name="T68" fmla="*/ 26 w 35"/>
                  <a:gd name="T69" fmla="*/ 9 h 9"/>
                  <a:gd name="T70" fmla="*/ 25 w 35"/>
                  <a:gd name="T71" fmla="*/ 9 h 9"/>
                  <a:gd name="T72" fmla="*/ 24 w 35"/>
                  <a:gd name="T73" fmla="*/ 9 h 9"/>
                  <a:gd name="T74" fmla="*/ 23 w 35"/>
                  <a:gd name="T75" fmla="*/ 8 h 9"/>
                  <a:gd name="T76" fmla="*/ 22 w 35"/>
                  <a:gd name="T77" fmla="*/ 8 h 9"/>
                  <a:gd name="T78" fmla="*/ 21 w 35"/>
                  <a:gd name="T79" fmla="*/ 8 h 9"/>
                  <a:gd name="T80" fmla="*/ 19 w 35"/>
                  <a:gd name="T81" fmla="*/ 7 h 9"/>
                  <a:gd name="T82" fmla="*/ 18 w 35"/>
                  <a:gd name="T83" fmla="*/ 7 h 9"/>
                  <a:gd name="T84" fmla="*/ 16 w 35"/>
                  <a:gd name="T85" fmla="*/ 6 h 9"/>
                  <a:gd name="T86" fmla="*/ 15 w 35"/>
                  <a:gd name="T87" fmla="*/ 5 h 9"/>
                  <a:gd name="T88" fmla="*/ 13 w 35"/>
                  <a:gd name="T89" fmla="*/ 5 h 9"/>
                  <a:gd name="T90" fmla="*/ 12 w 35"/>
                  <a:gd name="T91" fmla="*/ 4 h 9"/>
                  <a:gd name="T92" fmla="*/ 10 w 35"/>
                  <a:gd name="T93" fmla="*/ 4 h 9"/>
                  <a:gd name="T94" fmla="*/ 8 w 35"/>
                  <a:gd name="T95" fmla="*/ 3 h 9"/>
                  <a:gd name="T96" fmla="*/ 7 w 35"/>
                  <a:gd name="T97" fmla="*/ 3 h 9"/>
                  <a:gd name="T98" fmla="*/ 6 w 35"/>
                  <a:gd name="T99" fmla="*/ 3 h 9"/>
                  <a:gd name="T100" fmla="*/ 4 w 35"/>
                  <a:gd name="T101" fmla="*/ 3 h 9"/>
                  <a:gd name="T102" fmla="*/ 3 w 35"/>
                  <a:gd name="T103" fmla="*/ 2 h 9"/>
                  <a:gd name="T104" fmla="*/ 2 w 35"/>
                  <a:gd name="T105" fmla="*/ 2 h 9"/>
                  <a:gd name="T106" fmla="*/ 1 w 35"/>
                  <a:gd name="T107" fmla="*/ 2 h 9"/>
                  <a:gd name="T108" fmla="*/ 2 w 35"/>
                  <a:gd name="T10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9">
                    <a:moveTo>
                      <a:pt x="2" y="1"/>
                    </a:moveTo>
                    <a:lnTo>
                      <a:pt x="2" y="1"/>
                    </a:lnTo>
                    <a:lnTo>
                      <a:pt x="3" y="1"/>
                    </a:lnTo>
                    <a:lnTo>
                      <a:pt x="3" y="1"/>
                    </a:lnTo>
                    <a:lnTo>
                      <a:pt x="4" y="1"/>
                    </a:lnTo>
                    <a:lnTo>
                      <a:pt x="4" y="1"/>
                    </a:lnTo>
                    <a:lnTo>
                      <a:pt x="5" y="1"/>
                    </a:lnTo>
                    <a:lnTo>
                      <a:pt x="5" y="1"/>
                    </a:lnTo>
                    <a:lnTo>
                      <a:pt x="6" y="1"/>
                    </a:lnTo>
                    <a:lnTo>
                      <a:pt x="6" y="1"/>
                    </a:lnTo>
                    <a:lnTo>
                      <a:pt x="7" y="1"/>
                    </a:lnTo>
                    <a:lnTo>
                      <a:pt x="8" y="1"/>
                    </a:lnTo>
                    <a:lnTo>
                      <a:pt x="9" y="2"/>
                    </a:lnTo>
                    <a:lnTo>
                      <a:pt x="9" y="2"/>
                    </a:lnTo>
                    <a:lnTo>
                      <a:pt x="10" y="2"/>
                    </a:lnTo>
                    <a:lnTo>
                      <a:pt x="11" y="2"/>
                    </a:lnTo>
                    <a:lnTo>
                      <a:pt x="12" y="2"/>
                    </a:lnTo>
                    <a:lnTo>
                      <a:pt x="13" y="2"/>
                    </a:lnTo>
                    <a:lnTo>
                      <a:pt x="14" y="2"/>
                    </a:lnTo>
                    <a:lnTo>
                      <a:pt x="15" y="3"/>
                    </a:lnTo>
                    <a:lnTo>
                      <a:pt x="16" y="3"/>
                    </a:lnTo>
                    <a:lnTo>
                      <a:pt x="16" y="3"/>
                    </a:lnTo>
                    <a:lnTo>
                      <a:pt x="17" y="3"/>
                    </a:lnTo>
                    <a:lnTo>
                      <a:pt x="18" y="3"/>
                    </a:lnTo>
                    <a:lnTo>
                      <a:pt x="19" y="4"/>
                    </a:lnTo>
                    <a:lnTo>
                      <a:pt x="20" y="4"/>
                    </a:lnTo>
                    <a:lnTo>
                      <a:pt x="21" y="4"/>
                    </a:lnTo>
                    <a:lnTo>
                      <a:pt x="21" y="5"/>
                    </a:lnTo>
                    <a:lnTo>
                      <a:pt x="22" y="5"/>
                    </a:lnTo>
                    <a:lnTo>
                      <a:pt x="23" y="5"/>
                    </a:lnTo>
                    <a:lnTo>
                      <a:pt x="24" y="5"/>
                    </a:lnTo>
                    <a:lnTo>
                      <a:pt x="24" y="5"/>
                    </a:lnTo>
                    <a:lnTo>
                      <a:pt x="24" y="6"/>
                    </a:lnTo>
                    <a:lnTo>
                      <a:pt x="25" y="6"/>
                    </a:lnTo>
                    <a:lnTo>
                      <a:pt x="26" y="6"/>
                    </a:lnTo>
                    <a:lnTo>
                      <a:pt x="26" y="6"/>
                    </a:lnTo>
                    <a:lnTo>
                      <a:pt x="27" y="6"/>
                    </a:lnTo>
                    <a:lnTo>
                      <a:pt x="27" y="6"/>
                    </a:lnTo>
                    <a:lnTo>
                      <a:pt x="28" y="5"/>
                    </a:lnTo>
                    <a:lnTo>
                      <a:pt x="29" y="5"/>
                    </a:lnTo>
                    <a:lnTo>
                      <a:pt x="30" y="4"/>
                    </a:lnTo>
                    <a:lnTo>
                      <a:pt x="30" y="3"/>
                    </a:lnTo>
                    <a:lnTo>
                      <a:pt x="31" y="3"/>
                    </a:lnTo>
                    <a:lnTo>
                      <a:pt x="31" y="2"/>
                    </a:lnTo>
                    <a:lnTo>
                      <a:pt x="32" y="1"/>
                    </a:lnTo>
                    <a:lnTo>
                      <a:pt x="32" y="1"/>
                    </a:lnTo>
                    <a:lnTo>
                      <a:pt x="32" y="0"/>
                    </a:lnTo>
                    <a:lnTo>
                      <a:pt x="32" y="0"/>
                    </a:lnTo>
                    <a:lnTo>
                      <a:pt x="33" y="0"/>
                    </a:lnTo>
                    <a:lnTo>
                      <a:pt x="33" y="0"/>
                    </a:lnTo>
                    <a:lnTo>
                      <a:pt x="34" y="0"/>
                    </a:lnTo>
                    <a:lnTo>
                      <a:pt x="34" y="0"/>
                    </a:lnTo>
                    <a:lnTo>
                      <a:pt x="34" y="0"/>
                    </a:lnTo>
                    <a:lnTo>
                      <a:pt x="35" y="0"/>
                    </a:lnTo>
                    <a:lnTo>
                      <a:pt x="35" y="1"/>
                    </a:lnTo>
                    <a:lnTo>
                      <a:pt x="35" y="1"/>
                    </a:lnTo>
                    <a:lnTo>
                      <a:pt x="35" y="2"/>
                    </a:lnTo>
                    <a:lnTo>
                      <a:pt x="34" y="2"/>
                    </a:lnTo>
                    <a:lnTo>
                      <a:pt x="34" y="3"/>
                    </a:lnTo>
                    <a:lnTo>
                      <a:pt x="33" y="4"/>
                    </a:lnTo>
                    <a:lnTo>
                      <a:pt x="33" y="5"/>
                    </a:lnTo>
                    <a:lnTo>
                      <a:pt x="32" y="5"/>
                    </a:lnTo>
                    <a:lnTo>
                      <a:pt x="31" y="6"/>
                    </a:lnTo>
                    <a:lnTo>
                      <a:pt x="30" y="7"/>
                    </a:lnTo>
                    <a:lnTo>
                      <a:pt x="30" y="8"/>
                    </a:lnTo>
                    <a:lnTo>
                      <a:pt x="29" y="8"/>
                    </a:lnTo>
                    <a:lnTo>
                      <a:pt x="28" y="9"/>
                    </a:lnTo>
                    <a:lnTo>
                      <a:pt x="27" y="9"/>
                    </a:lnTo>
                    <a:lnTo>
                      <a:pt x="27" y="9"/>
                    </a:lnTo>
                    <a:lnTo>
                      <a:pt x="26" y="9"/>
                    </a:lnTo>
                    <a:lnTo>
                      <a:pt x="26" y="9"/>
                    </a:lnTo>
                    <a:lnTo>
                      <a:pt x="25" y="9"/>
                    </a:lnTo>
                    <a:lnTo>
                      <a:pt x="25" y="9"/>
                    </a:lnTo>
                    <a:lnTo>
                      <a:pt x="24" y="9"/>
                    </a:lnTo>
                    <a:lnTo>
                      <a:pt x="24" y="8"/>
                    </a:lnTo>
                    <a:lnTo>
                      <a:pt x="23" y="8"/>
                    </a:lnTo>
                    <a:lnTo>
                      <a:pt x="23" y="8"/>
                    </a:lnTo>
                    <a:lnTo>
                      <a:pt x="22" y="8"/>
                    </a:lnTo>
                    <a:lnTo>
                      <a:pt x="21" y="8"/>
                    </a:lnTo>
                    <a:lnTo>
                      <a:pt x="21" y="8"/>
                    </a:lnTo>
                    <a:lnTo>
                      <a:pt x="20" y="7"/>
                    </a:lnTo>
                    <a:lnTo>
                      <a:pt x="19" y="7"/>
                    </a:lnTo>
                    <a:lnTo>
                      <a:pt x="18" y="7"/>
                    </a:lnTo>
                    <a:lnTo>
                      <a:pt x="18" y="7"/>
                    </a:lnTo>
                    <a:lnTo>
                      <a:pt x="17" y="6"/>
                    </a:lnTo>
                    <a:lnTo>
                      <a:pt x="16" y="6"/>
                    </a:lnTo>
                    <a:lnTo>
                      <a:pt x="16" y="6"/>
                    </a:lnTo>
                    <a:lnTo>
                      <a:pt x="15" y="5"/>
                    </a:lnTo>
                    <a:lnTo>
                      <a:pt x="14" y="5"/>
                    </a:lnTo>
                    <a:lnTo>
                      <a:pt x="13" y="5"/>
                    </a:lnTo>
                    <a:lnTo>
                      <a:pt x="12" y="5"/>
                    </a:lnTo>
                    <a:lnTo>
                      <a:pt x="12" y="4"/>
                    </a:lnTo>
                    <a:lnTo>
                      <a:pt x="11" y="4"/>
                    </a:lnTo>
                    <a:lnTo>
                      <a:pt x="10" y="4"/>
                    </a:lnTo>
                    <a:lnTo>
                      <a:pt x="9" y="4"/>
                    </a:lnTo>
                    <a:lnTo>
                      <a:pt x="8" y="3"/>
                    </a:lnTo>
                    <a:lnTo>
                      <a:pt x="8" y="3"/>
                    </a:lnTo>
                    <a:lnTo>
                      <a:pt x="7" y="3"/>
                    </a:lnTo>
                    <a:lnTo>
                      <a:pt x="6" y="3"/>
                    </a:lnTo>
                    <a:lnTo>
                      <a:pt x="6" y="3"/>
                    </a:lnTo>
                    <a:lnTo>
                      <a:pt x="5" y="3"/>
                    </a:lnTo>
                    <a:lnTo>
                      <a:pt x="4" y="3"/>
                    </a:lnTo>
                    <a:lnTo>
                      <a:pt x="4" y="2"/>
                    </a:lnTo>
                    <a:lnTo>
                      <a:pt x="3" y="2"/>
                    </a:lnTo>
                    <a:lnTo>
                      <a:pt x="3" y="2"/>
                    </a:lnTo>
                    <a:lnTo>
                      <a:pt x="2" y="2"/>
                    </a:lnTo>
                    <a:lnTo>
                      <a:pt x="1" y="2"/>
                    </a:lnTo>
                    <a:lnTo>
                      <a:pt x="1" y="2"/>
                    </a:lnTo>
                    <a:lnTo>
                      <a:pt x="0" y="2"/>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0" name="Freeform 185"/>
              <p:cNvSpPr>
                <a:spLocks/>
              </p:cNvSpPr>
              <p:nvPr/>
            </p:nvSpPr>
            <p:spPr bwMode="auto">
              <a:xfrm>
                <a:off x="3737" y="998"/>
                <a:ext cx="42" cy="17"/>
              </a:xfrm>
              <a:custGeom>
                <a:avLst/>
                <a:gdLst>
                  <a:gd name="T0" fmla="*/ 1 w 42"/>
                  <a:gd name="T1" fmla="*/ 7 h 17"/>
                  <a:gd name="T2" fmla="*/ 2 w 42"/>
                  <a:gd name="T3" fmla="*/ 7 h 17"/>
                  <a:gd name="T4" fmla="*/ 4 w 42"/>
                  <a:gd name="T5" fmla="*/ 7 h 17"/>
                  <a:gd name="T6" fmla="*/ 7 w 42"/>
                  <a:gd name="T7" fmla="*/ 8 h 17"/>
                  <a:gd name="T8" fmla="*/ 8 w 42"/>
                  <a:gd name="T9" fmla="*/ 8 h 17"/>
                  <a:gd name="T10" fmla="*/ 10 w 42"/>
                  <a:gd name="T11" fmla="*/ 8 h 17"/>
                  <a:gd name="T12" fmla="*/ 12 w 42"/>
                  <a:gd name="T13" fmla="*/ 8 h 17"/>
                  <a:gd name="T14" fmla="*/ 13 w 42"/>
                  <a:gd name="T15" fmla="*/ 9 h 17"/>
                  <a:gd name="T16" fmla="*/ 15 w 42"/>
                  <a:gd name="T17" fmla="*/ 9 h 17"/>
                  <a:gd name="T18" fmla="*/ 17 w 42"/>
                  <a:gd name="T19" fmla="*/ 9 h 17"/>
                  <a:gd name="T20" fmla="*/ 18 w 42"/>
                  <a:gd name="T21" fmla="*/ 9 h 17"/>
                  <a:gd name="T22" fmla="*/ 20 w 42"/>
                  <a:gd name="T23" fmla="*/ 10 h 17"/>
                  <a:gd name="T24" fmla="*/ 22 w 42"/>
                  <a:gd name="T25" fmla="*/ 10 h 17"/>
                  <a:gd name="T26" fmla="*/ 23 w 42"/>
                  <a:gd name="T27" fmla="*/ 11 h 17"/>
                  <a:gd name="T28" fmla="*/ 26 w 42"/>
                  <a:gd name="T29" fmla="*/ 11 h 17"/>
                  <a:gd name="T30" fmla="*/ 28 w 42"/>
                  <a:gd name="T31" fmla="*/ 12 h 17"/>
                  <a:gd name="T32" fmla="*/ 30 w 42"/>
                  <a:gd name="T33" fmla="*/ 12 h 17"/>
                  <a:gd name="T34" fmla="*/ 32 w 42"/>
                  <a:gd name="T35" fmla="*/ 12 h 17"/>
                  <a:gd name="T36" fmla="*/ 34 w 42"/>
                  <a:gd name="T37" fmla="*/ 11 h 17"/>
                  <a:gd name="T38" fmla="*/ 35 w 42"/>
                  <a:gd name="T39" fmla="*/ 9 h 17"/>
                  <a:gd name="T40" fmla="*/ 37 w 42"/>
                  <a:gd name="T41" fmla="*/ 6 h 17"/>
                  <a:gd name="T42" fmla="*/ 38 w 42"/>
                  <a:gd name="T43" fmla="*/ 2 h 17"/>
                  <a:gd name="T44" fmla="*/ 42 w 42"/>
                  <a:gd name="T45" fmla="*/ 0 h 17"/>
                  <a:gd name="T46" fmla="*/ 40 w 42"/>
                  <a:gd name="T47" fmla="*/ 4 h 17"/>
                  <a:gd name="T48" fmla="*/ 39 w 42"/>
                  <a:gd name="T49" fmla="*/ 6 h 17"/>
                  <a:gd name="T50" fmla="*/ 38 w 42"/>
                  <a:gd name="T51" fmla="*/ 8 h 17"/>
                  <a:gd name="T52" fmla="*/ 36 w 42"/>
                  <a:gd name="T53" fmla="*/ 11 h 17"/>
                  <a:gd name="T54" fmla="*/ 34 w 42"/>
                  <a:gd name="T55" fmla="*/ 15 h 17"/>
                  <a:gd name="T56" fmla="*/ 31 w 42"/>
                  <a:gd name="T57" fmla="*/ 17 h 17"/>
                  <a:gd name="T58" fmla="*/ 30 w 42"/>
                  <a:gd name="T59" fmla="*/ 17 h 17"/>
                  <a:gd name="T60" fmla="*/ 28 w 42"/>
                  <a:gd name="T61" fmla="*/ 16 h 17"/>
                  <a:gd name="T62" fmla="*/ 26 w 42"/>
                  <a:gd name="T63" fmla="*/ 16 h 17"/>
                  <a:gd name="T64" fmla="*/ 23 w 42"/>
                  <a:gd name="T65" fmla="*/ 15 h 17"/>
                  <a:gd name="T66" fmla="*/ 21 w 42"/>
                  <a:gd name="T67" fmla="*/ 14 h 17"/>
                  <a:gd name="T68" fmla="*/ 18 w 42"/>
                  <a:gd name="T69" fmla="*/ 13 h 17"/>
                  <a:gd name="T70" fmla="*/ 16 w 42"/>
                  <a:gd name="T71" fmla="*/ 13 h 17"/>
                  <a:gd name="T72" fmla="*/ 14 w 42"/>
                  <a:gd name="T73" fmla="*/ 12 h 17"/>
                  <a:gd name="T74" fmla="*/ 11 w 42"/>
                  <a:gd name="T75" fmla="*/ 11 h 17"/>
                  <a:gd name="T76" fmla="*/ 9 w 42"/>
                  <a:gd name="T77" fmla="*/ 11 h 17"/>
                  <a:gd name="T78" fmla="*/ 8 w 42"/>
                  <a:gd name="T79" fmla="*/ 10 h 17"/>
                  <a:gd name="T80" fmla="*/ 6 w 42"/>
                  <a:gd name="T81" fmla="*/ 10 h 17"/>
                  <a:gd name="T82" fmla="*/ 4 w 42"/>
                  <a:gd name="T83" fmla="*/ 10 h 17"/>
                  <a:gd name="T84" fmla="*/ 3 w 42"/>
                  <a:gd name="T85" fmla="*/ 10 h 17"/>
                  <a:gd name="T86" fmla="*/ 1 w 42"/>
                  <a:gd name="T87" fmla="*/ 10 h 17"/>
                  <a:gd name="T88" fmla="*/ 0 w 42"/>
                  <a:gd name="T8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17">
                    <a:moveTo>
                      <a:pt x="0" y="10"/>
                    </a:moveTo>
                    <a:lnTo>
                      <a:pt x="0" y="7"/>
                    </a:lnTo>
                    <a:lnTo>
                      <a:pt x="1" y="7"/>
                    </a:lnTo>
                    <a:lnTo>
                      <a:pt x="1" y="7"/>
                    </a:lnTo>
                    <a:lnTo>
                      <a:pt x="2" y="7"/>
                    </a:lnTo>
                    <a:lnTo>
                      <a:pt x="2" y="7"/>
                    </a:lnTo>
                    <a:lnTo>
                      <a:pt x="3" y="7"/>
                    </a:lnTo>
                    <a:lnTo>
                      <a:pt x="4" y="7"/>
                    </a:lnTo>
                    <a:lnTo>
                      <a:pt x="4" y="7"/>
                    </a:lnTo>
                    <a:lnTo>
                      <a:pt x="5" y="7"/>
                    </a:lnTo>
                    <a:lnTo>
                      <a:pt x="6" y="8"/>
                    </a:lnTo>
                    <a:lnTo>
                      <a:pt x="7" y="8"/>
                    </a:lnTo>
                    <a:lnTo>
                      <a:pt x="7" y="8"/>
                    </a:lnTo>
                    <a:lnTo>
                      <a:pt x="8" y="8"/>
                    </a:lnTo>
                    <a:lnTo>
                      <a:pt x="8" y="8"/>
                    </a:lnTo>
                    <a:lnTo>
                      <a:pt x="9" y="8"/>
                    </a:lnTo>
                    <a:lnTo>
                      <a:pt x="9" y="8"/>
                    </a:lnTo>
                    <a:lnTo>
                      <a:pt x="10" y="8"/>
                    </a:lnTo>
                    <a:lnTo>
                      <a:pt x="10" y="8"/>
                    </a:lnTo>
                    <a:lnTo>
                      <a:pt x="11" y="8"/>
                    </a:lnTo>
                    <a:lnTo>
                      <a:pt x="12" y="8"/>
                    </a:lnTo>
                    <a:lnTo>
                      <a:pt x="12" y="8"/>
                    </a:lnTo>
                    <a:lnTo>
                      <a:pt x="13" y="8"/>
                    </a:lnTo>
                    <a:lnTo>
                      <a:pt x="13" y="9"/>
                    </a:lnTo>
                    <a:lnTo>
                      <a:pt x="14" y="9"/>
                    </a:lnTo>
                    <a:lnTo>
                      <a:pt x="14" y="9"/>
                    </a:lnTo>
                    <a:lnTo>
                      <a:pt x="15" y="9"/>
                    </a:lnTo>
                    <a:lnTo>
                      <a:pt x="16" y="9"/>
                    </a:lnTo>
                    <a:lnTo>
                      <a:pt x="16" y="9"/>
                    </a:lnTo>
                    <a:lnTo>
                      <a:pt x="17" y="9"/>
                    </a:lnTo>
                    <a:lnTo>
                      <a:pt x="17" y="9"/>
                    </a:lnTo>
                    <a:lnTo>
                      <a:pt x="18" y="9"/>
                    </a:lnTo>
                    <a:lnTo>
                      <a:pt x="18" y="9"/>
                    </a:lnTo>
                    <a:lnTo>
                      <a:pt x="19" y="10"/>
                    </a:lnTo>
                    <a:lnTo>
                      <a:pt x="20" y="10"/>
                    </a:lnTo>
                    <a:lnTo>
                      <a:pt x="20" y="10"/>
                    </a:lnTo>
                    <a:lnTo>
                      <a:pt x="21" y="10"/>
                    </a:lnTo>
                    <a:lnTo>
                      <a:pt x="21" y="10"/>
                    </a:lnTo>
                    <a:lnTo>
                      <a:pt x="22" y="10"/>
                    </a:lnTo>
                    <a:lnTo>
                      <a:pt x="22" y="10"/>
                    </a:lnTo>
                    <a:lnTo>
                      <a:pt x="23" y="10"/>
                    </a:lnTo>
                    <a:lnTo>
                      <a:pt x="23" y="11"/>
                    </a:lnTo>
                    <a:lnTo>
                      <a:pt x="24" y="11"/>
                    </a:lnTo>
                    <a:lnTo>
                      <a:pt x="25" y="11"/>
                    </a:lnTo>
                    <a:lnTo>
                      <a:pt x="26" y="11"/>
                    </a:lnTo>
                    <a:lnTo>
                      <a:pt x="26" y="11"/>
                    </a:lnTo>
                    <a:lnTo>
                      <a:pt x="27" y="12"/>
                    </a:lnTo>
                    <a:lnTo>
                      <a:pt x="28" y="12"/>
                    </a:lnTo>
                    <a:lnTo>
                      <a:pt x="29" y="12"/>
                    </a:lnTo>
                    <a:lnTo>
                      <a:pt x="30" y="12"/>
                    </a:lnTo>
                    <a:lnTo>
                      <a:pt x="30" y="12"/>
                    </a:lnTo>
                    <a:lnTo>
                      <a:pt x="31" y="12"/>
                    </a:lnTo>
                    <a:lnTo>
                      <a:pt x="31" y="12"/>
                    </a:lnTo>
                    <a:lnTo>
                      <a:pt x="32" y="12"/>
                    </a:lnTo>
                    <a:lnTo>
                      <a:pt x="33" y="11"/>
                    </a:lnTo>
                    <a:lnTo>
                      <a:pt x="33" y="11"/>
                    </a:lnTo>
                    <a:lnTo>
                      <a:pt x="34" y="11"/>
                    </a:lnTo>
                    <a:lnTo>
                      <a:pt x="34" y="10"/>
                    </a:lnTo>
                    <a:lnTo>
                      <a:pt x="35" y="10"/>
                    </a:lnTo>
                    <a:lnTo>
                      <a:pt x="35" y="9"/>
                    </a:lnTo>
                    <a:lnTo>
                      <a:pt x="36" y="8"/>
                    </a:lnTo>
                    <a:lnTo>
                      <a:pt x="36" y="7"/>
                    </a:lnTo>
                    <a:lnTo>
                      <a:pt x="37" y="6"/>
                    </a:lnTo>
                    <a:lnTo>
                      <a:pt x="37" y="4"/>
                    </a:lnTo>
                    <a:lnTo>
                      <a:pt x="38" y="3"/>
                    </a:lnTo>
                    <a:lnTo>
                      <a:pt x="38" y="2"/>
                    </a:lnTo>
                    <a:lnTo>
                      <a:pt x="38" y="1"/>
                    </a:lnTo>
                    <a:lnTo>
                      <a:pt x="38" y="0"/>
                    </a:lnTo>
                    <a:lnTo>
                      <a:pt x="42" y="0"/>
                    </a:lnTo>
                    <a:lnTo>
                      <a:pt x="42" y="1"/>
                    </a:lnTo>
                    <a:lnTo>
                      <a:pt x="41" y="2"/>
                    </a:lnTo>
                    <a:lnTo>
                      <a:pt x="40" y="4"/>
                    </a:lnTo>
                    <a:lnTo>
                      <a:pt x="40" y="5"/>
                    </a:lnTo>
                    <a:lnTo>
                      <a:pt x="39" y="5"/>
                    </a:lnTo>
                    <a:lnTo>
                      <a:pt x="39" y="6"/>
                    </a:lnTo>
                    <a:lnTo>
                      <a:pt x="39" y="7"/>
                    </a:lnTo>
                    <a:lnTo>
                      <a:pt x="38" y="8"/>
                    </a:lnTo>
                    <a:lnTo>
                      <a:pt x="38" y="8"/>
                    </a:lnTo>
                    <a:lnTo>
                      <a:pt x="37" y="9"/>
                    </a:lnTo>
                    <a:lnTo>
                      <a:pt x="37" y="10"/>
                    </a:lnTo>
                    <a:lnTo>
                      <a:pt x="36" y="11"/>
                    </a:lnTo>
                    <a:lnTo>
                      <a:pt x="35" y="13"/>
                    </a:lnTo>
                    <a:lnTo>
                      <a:pt x="34" y="14"/>
                    </a:lnTo>
                    <a:lnTo>
                      <a:pt x="34" y="15"/>
                    </a:lnTo>
                    <a:lnTo>
                      <a:pt x="33" y="16"/>
                    </a:lnTo>
                    <a:lnTo>
                      <a:pt x="32" y="16"/>
                    </a:lnTo>
                    <a:lnTo>
                      <a:pt x="31" y="17"/>
                    </a:lnTo>
                    <a:lnTo>
                      <a:pt x="31" y="17"/>
                    </a:lnTo>
                    <a:lnTo>
                      <a:pt x="30" y="17"/>
                    </a:lnTo>
                    <a:lnTo>
                      <a:pt x="30" y="17"/>
                    </a:lnTo>
                    <a:lnTo>
                      <a:pt x="29" y="16"/>
                    </a:lnTo>
                    <a:lnTo>
                      <a:pt x="28" y="16"/>
                    </a:lnTo>
                    <a:lnTo>
                      <a:pt x="28" y="16"/>
                    </a:lnTo>
                    <a:lnTo>
                      <a:pt x="27" y="16"/>
                    </a:lnTo>
                    <a:lnTo>
                      <a:pt x="26" y="16"/>
                    </a:lnTo>
                    <a:lnTo>
                      <a:pt x="26" y="16"/>
                    </a:lnTo>
                    <a:lnTo>
                      <a:pt x="25" y="15"/>
                    </a:lnTo>
                    <a:lnTo>
                      <a:pt x="24" y="15"/>
                    </a:lnTo>
                    <a:lnTo>
                      <a:pt x="23" y="15"/>
                    </a:lnTo>
                    <a:lnTo>
                      <a:pt x="23" y="15"/>
                    </a:lnTo>
                    <a:lnTo>
                      <a:pt x="22" y="15"/>
                    </a:lnTo>
                    <a:lnTo>
                      <a:pt x="21" y="14"/>
                    </a:lnTo>
                    <a:lnTo>
                      <a:pt x="20" y="14"/>
                    </a:lnTo>
                    <a:lnTo>
                      <a:pt x="19" y="14"/>
                    </a:lnTo>
                    <a:lnTo>
                      <a:pt x="18" y="13"/>
                    </a:lnTo>
                    <a:lnTo>
                      <a:pt x="18" y="13"/>
                    </a:lnTo>
                    <a:lnTo>
                      <a:pt x="17" y="13"/>
                    </a:lnTo>
                    <a:lnTo>
                      <a:pt x="16" y="13"/>
                    </a:lnTo>
                    <a:lnTo>
                      <a:pt x="15" y="12"/>
                    </a:lnTo>
                    <a:lnTo>
                      <a:pt x="14" y="12"/>
                    </a:lnTo>
                    <a:lnTo>
                      <a:pt x="14" y="12"/>
                    </a:lnTo>
                    <a:lnTo>
                      <a:pt x="13" y="11"/>
                    </a:lnTo>
                    <a:lnTo>
                      <a:pt x="12" y="11"/>
                    </a:lnTo>
                    <a:lnTo>
                      <a:pt x="11" y="11"/>
                    </a:lnTo>
                    <a:lnTo>
                      <a:pt x="10" y="11"/>
                    </a:lnTo>
                    <a:lnTo>
                      <a:pt x="10" y="11"/>
                    </a:lnTo>
                    <a:lnTo>
                      <a:pt x="9" y="11"/>
                    </a:lnTo>
                    <a:lnTo>
                      <a:pt x="9" y="11"/>
                    </a:lnTo>
                    <a:lnTo>
                      <a:pt x="8" y="10"/>
                    </a:lnTo>
                    <a:lnTo>
                      <a:pt x="8" y="10"/>
                    </a:lnTo>
                    <a:lnTo>
                      <a:pt x="7" y="10"/>
                    </a:lnTo>
                    <a:lnTo>
                      <a:pt x="6" y="10"/>
                    </a:lnTo>
                    <a:lnTo>
                      <a:pt x="6" y="10"/>
                    </a:lnTo>
                    <a:lnTo>
                      <a:pt x="5" y="10"/>
                    </a:lnTo>
                    <a:lnTo>
                      <a:pt x="5" y="10"/>
                    </a:lnTo>
                    <a:lnTo>
                      <a:pt x="4" y="10"/>
                    </a:lnTo>
                    <a:lnTo>
                      <a:pt x="4" y="10"/>
                    </a:lnTo>
                    <a:lnTo>
                      <a:pt x="4" y="10"/>
                    </a:lnTo>
                    <a:lnTo>
                      <a:pt x="3" y="10"/>
                    </a:lnTo>
                    <a:lnTo>
                      <a:pt x="2" y="10"/>
                    </a:lnTo>
                    <a:lnTo>
                      <a:pt x="1" y="10"/>
                    </a:lnTo>
                    <a:lnTo>
                      <a:pt x="1" y="1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1" name="Freeform 186"/>
              <p:cNvSpPr>
                <a:spLocks/>
              </p:cNvSpPr>
              <p:nvPr/>
            </p:nvSpPr>
            <p:spPr bwMode="auto">
              <a:xfrm>
                <a:off x="3714" y="1011"/>
                <a:ext cx="14" cy="8"/>
              </a:xfrm>
              <a:custGeom>
                <a:avLst/>
                <a:gdLst>
                  <a:gd name="T0" fmla="*/ 0 w 14"/>
                  <a:gd name="T1" fmla="*/ 0 h 8"/>
                  <a:gd name="T2" fmla="*/ 0 w 14"/>
                  <a:gd name="T3" fmla="*/ 0 h 8"/>
                  <a:gd name="T4" fmla="*/ 1 w 14"/>
                  <a:gd name="T5" fmla="*/ 1 h 8"/>
                  <a:gd name="T6" fmla="*/ 1 w 14"/>
                  <a:gd name="T7" fmla="*/ 1 h 8"/>
                  <a:gd name="T8" fmla="*/ 2 w 14"/>
                  <a:gd name="T9" fmla="*/ 2 h 8"/>
                  <a:gd name="T10" fmla="*/ 2 w 14"/>
                  <a:gd name="T11" fmla="*/ 2 h 8"/>
                  <a:gd name="T12" fmla="*/ 3 w 14"/>
                  <a:gd name="T13" fmla="*/ 2 h 8"/>
                  <a:gd name="T14" fmla="*/ 3 w 14"/>
                  <a:gd name="T15" fmla="*/ 3 h 8"/>
                  <a:gd name="T16" fmla="*/ 4 w 14"/>
                  <a:gd name="T17" fmla="*/ 3 h 8"/>
                  <a:gd name="T18" fmla="*/ 4 w 14"/>
                  <a:gd name="T19" fmla="*/ 4 h 8"/>
                  <a:gd name="T20" fmla="*/ 5 w 14"/>
                  <a:gd name="T21" fmla="*/ 4 h 8"/>
                  <a:gd name="T22" fmla="*/ 6 w 14"/>
                  <a:gd name="T23" fmla="*/ 4 h 8"/>
                  <a:gd name="T24" fmla="*/ 6 w 14"/>
                  <a:gd name="T25" fmla="*/ 4 h 8"/>
                  <a:gd name="T26" fmla="*/ 7 w 14"/>
                  <a:gd name="T27" fmla="*/ 5 h 8"/>
                  <a:gd name="T28" fmla="*/ 8 w 14"/>
                  <a:gd name="T29" fmla="*/ 5 h 8"/>
                  <a:gd name="T30" fmla="*/ 8 w 14"/>
                  <a:gd name="T31" fmla="*/ 5 h 8"/>
                  <a:gd name="T32" fmla="*/ 8 w 14"/>
                  <a:gd name="T33" fmla="*/ 4 h 8"/>
                  <a:gd name="T34" fmla="*/ 9 w 14"/>
                  <a:gd name="T35" fmla="*/ 4 h 8"/>
                  <a:gd name="T36" fmla="*/ 10 w 14"/>
                  <a:gd name="T37" fmla="*/ 4 h 8"/>
                  <a:gd name="T38" fmla="*/ 10 w 14"/>
                  <a:gd name="T39" fmla="*/ 4 h 8"/>
                  <a:gd name="T40" fmla="*/ 11 w 14"/>
                  <a:gd name="T41" fmla="*/ 4 h 8"/>
                  <a:gd name="T42" fmla="*/ 11 w 14"/>
                  <a:gd name="T43" fmla="*/ 4 h 8"/>
                  <a:gd name="T44" fmla="*/ 12 w 14"/>
                  <a:gd name="T45" fmla="*/ 4 h 8"/>
                  <a:gd name="T46" fmla="*/ 12 w 14"/>
                  <a:gd name="T47" fmla="*/ 4 h 8"/>
                  <a:gd name="T48" fmla="*/ 13 w 14"/>
                  <a:gd name="T49" fmla="*/ 4 h 8"/>
                  <a:gd name="T50" fmla="*/ 13 w 14"/>
                  <a:gd name="T51" fmla="*/ 4 h 8"/>
                  <a:gd name="T52" fmla="*/ 14 w 14"/>
                  <a:gd name="T53" fmla="*/ 4 h 8"/>
                  <a:gd name="T54" fmla="*/ 14 w 14"/>
                  <a:gd name="T55" fmla="*/ 4 h 8"/>
                  <a:gd name="T56" fmla="*/ 14 w 14"/>
                  <a:gd name="T57" fmla="*/ 4 h 8"/>
                  <a:gd name="T58" fmla="*/ 13 w 14"/>
                  <a:gd name="T59" fmla="*/ 5 h 8"/>
                  <a:gd name="T60" fmla="*/ 13 w 14"/>
                  <a:gd name="T61" fmla="*/ 5 h 8"/>
                  <a:gd name="T62" fmla="*/ 12 w 14"/>
                  <a:gd name="T63" fmla="*/ 6 h 8"/>
                  <a:gd name="T64" fmla="*/ 12 w 14"/>
                  <a:gd name="T65" fmla="*/ 6 h 8"/>
                  <a:gd name="T66" fmla="*/ 11 w 14"/>
                  <a:gd name="T67" fmla="*/ 6 h 8"/>
                  <a:gd name="T68" fmla="*/ 11 w 14"/>
                  <a:gd name="T69" fmla="*/ 6 h 8"/>
                  <a:gd name="T70" fmla="*/ 10 w 14"/>
                  <a:gd name="T71" fmla="*/ 7 h 8"/>
                  <a:gd name="T72" fmla="*/ 10 w 14"/>
                  <a:gd name="T73" fmla="*/ 7 h 8"/>
                  <a:gd name="T74" fmla="*/ 9 w 14"/>
                  <a:gd name="T75" fmla="*/ 7 h 8"/>
                  <a:gd name="T76" fmla="*/ 8 w 14"/>
                  <a:gd name="T77" fmla="*/ 7 h 8"/>
                  <a:gd name="T78" fmla="*/ 8 w 14"/>
                  <a:gd name="T79" fmla="*/ 8 h 8"/>
                  <a:gd name="T80" fmla="*/ 7 w 14"/>
                  <a:gd name="T81" fmla="*/ 8 h 8"/>
                  <a:gd name="T82" fmla="*/ 7 w 14"/>
                  <a:gd name="T83" fmla="*/ 8 h 8"/>
                  <a:gd name="T84" fmla="*/ 6 w 14"/>
                  <a:gd name="T85" fmla="*/ 7 h 8"/>
                  <a:gd name="T86" fmla="*/ 5 w 14"/>
                  <a:gd name="T87" fmla="*/ 7 h 8"/>
                  <a:gd name="T88" fmla="*/ 5 w 14"/>
                  <a:gd name="T89" fmla="*/ 7 h 8"/>
                  <a:gd name="T90" fmla="*/ 4 w 14"/>
                  <a:gd name="T91" fmla="*/ 6 h 8"/>
                  <a:gd name="T92" fmla="*/ 4 w 14"/>
                  <a:gd name="T93" fmla="*/ 6 h 8"/>
                  <a:gd name="T94" fmla="*/ 3 w 14"/>
                  <a:gd name="T95" fmla="*/ 6 h 8"/>
                  <a:gd name="T96" fmla="*/ 2 w 14"/>
                  <a:gd name="T97" fmla="*/ 5 h 8"/>
                  <a:gd name="T98" fmla="*/ 2 w 14"/>
                  <a:gd name="T99" fmla="*/ 4 h 8"/>
                  <a:gd name="T100" fmla="*/ 1 w 14"/>
                  <a:gd name="T101" fmla="*/ 3 h 8"/>
                  <a:gd name="T102" fmla="*/ 0 w 14"/>
                  <a:gd name="T103" fmla="*/ 3 h 8"/>
                  <a:gd name="T104" fmla="*/ 0 w 14"/>
                  <a:gd name="T105" fmla="*/ 2 h 8"/>
                  <a:gd name="T106" fmla="*/ 0 w 14"/>
                  <a:gd name="T10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8">
                    <a:moveTo>
                      <a:pt x="0" y="0"/>
                    </a:moveTo>
                    <a:lnTo>
                      <a:pt x="0" y="0"/>
                    </a:lnTo>
                    <a:lnTo>
                      <a:pt x="1" y="1"/>
                    </a:lnTo>
                    <a:lnTo>
                      <a:pt x="1" y="1"/>
                    </a:lnTo>
                    <a:lnTo>
                      <a:pt x="2" y="2"/>
                    </a:lnTo>
                    <a:lnTo>
                      <a:pt x="2" y="2"/>
                    </a:lnTo>
                    <a:lnTo>
                      <a:pt x="3" y="2"/>
                    </a:lnTo>
                    <a:lnTo>
                      <a:pt x="3" y="3"/>
                    </a:lnTo>
                    <a:lnTo>
                      <a:pt x="4" y="3"/>
                    </a:lnTo>
                    <a:lnTo>
                      <a:pt x="4" y="4"/>
                    </a:lnTo>
                    <a:lnTo>
                      <a:pt x="5" y="4"/>
                    </a:lnTo>
                    <a:lnTo>
                      <a:pt x="6" y="4"/>
                    </a:lnTo>
                    <a:lnTo>
                      <a:pt x="6" y="4"/>
                    </a:lnTo>
                    <a:lnTo>
                      <a:pt x="7" y="5"/>
                    </a:lnTo>
                    <a:lnTo>
                      <a:pt x="8" y="5"/>
                    </a:lnTo>
                    <a:lnTo>
                      <a:pt x="8" y="5"/>
                    </a:lnTo>
                    <a:lnTo>
                      <a:pt x="8" y="4"/>
                    </a:lnTo>
                    <a:lnTo>
                      <a:pt x="9" y="4"/>
                    </a:lnTo>
                    <a:lnTo>
                      <a:pt x="10" y="4"/>
                    </a:lnTo>
                    <a:lnTo>
                      <a:pt x="10" y="4"/>
                    </a:lnTo>
                    <a:lnTo>
                      <a:pt x="11" y="4"/>
                    </a:lnTo>
                    <a:lnTo>
                      <a:pt x="11" y="4"/>
                    </a:lnTo>
                    <a:lnTo>
                      <a:pt x="12" y="4"/>
                    </a:lnTo>
                    <a:lnTo>
                      <a:pt x="12" y="4"/>
                    </a:lnTo>
                    <a:lnTo>
                      <a:pt x="13" y="4"/>
                    </a:lnTo>
                    <a:lnTo>
                      <a:pt x="13" y="4"/>
                    </a:lnTo>
                    <a:lnTo>
                      <a:pt x="14" y="4"/>
                    </a:lnTo>
                    <a:lnTo>
                      <a:pt x="14" y="4"/>
                    </a:lnTo>
                    <a:lnTo>
                      <a:pt x="14" y="4"/>
                    </a:lnTo>
                    <a:lnTo>
                      <a:pt x="13" y="5"/>
                    </a:lnTo>
                    <a:lnTo>
                      <a:pt x="13" y="5"/>
                    </a:lnTo>
                    <a:lnTo>
                      <a:pt x="12" y="6"/>
                    </a:lnTo>
                    <a:lnTo>
                      <a:pt x="12" y="6"/>
                    </a:lnTo>
                    <a:lnTo>
                      <a:pt x="11" y="6"/>
                    </a:lnTo>
                    <a:lnTo>
                      <a:pt x="11" y="6"/>
                    </a:lnTo>
                    <a:lnTo>
                      <a:pt x="10" y="7"/>
                    </a:lnTo>
                    <a:lnTo>
                      <a:pt x="10" y="7"/>
                    </a:lnTo>
                    <a:lnTo>
                      <a:pt x="9" y="7"/>
                    </a:lnTo>
                    <a:lnTo>
                      <a:pt x="8" y="7"/>
                    </a:lnTo>
                    <a:lnTo>
                      <a:pt x="8" y="8"/>
                    </a:lnTo>
                    <a:lnTo>
                      <a:pt x="7" y="8"/>
                    </a:lnTo>
                    <a:lnTo>
                      <a:pt x="7" y="8"/>
                    </a:lnTo>
                    <a:lnTo>
                      <a:pt x="6" y="7"/>
                    </a:lnTo>
                    <a:lnTo>
                      <a:pt x="5" y="7"/>
                    </a:lnTo>
                    <a:lnTo>
                      <a:pt x="5" y="7"/>
                    </a:lnTo>
                    <a:lnTo>
                      <a:pt x="4" y="6"/>
                    </a:lnTo>
                    <a:lnTo>
                      <a:pt x="4" y="6"/>
                    </a:lnTo>
                    <a:lnTo>
                      <a:pt x="3" y="6"/>
                    </a:lnTo>
                    <a:lnTo>
                      <a:pt x="2" y="5"/>
                    </a:lnTo>
                    <a:lnTo>
                      <a:pt x="2" y="4"/>
                    </a:lnTo>
                    <a:lnTo>
                      <a:pt x="1"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2" name="Freeform 187"/>
              <p:cNvSpPr>
                <a:spLocks/>
              </p:cNvSpPr>
              <p:nvPr/>
            </p:nvSpPr>
            <p:spPr bwMode="auto">
              <a:xfrm>
                <a:off x="3718" y="995"/>
                <a:ext cx="18" cy="13"/>
              </a:xfrm>
              <a:custGeom>
                <a:avLst/>
                <a:gdLst>
                  <a:gd name="T0" fmla="*/ 1 w 18"/>
                  <a:gd name="T1" fmla="*/ 1 h 13"/>
                  <a:gd name="T2" fmla="*/ 1 w 18"/>
                  <a:gd name="T3" fmla="*/ 1 h 13"/>
                  <a:gd name="T4" fmla="*/ 2 w 18"/>
                  <a:gd name="T5" fmla="*/ 2 h 13"/>
                  <a:gd name="T6" fmla="*/ 3 w 18"/>
                  <a:gd name="T7" fmla="*/ 3 h 13"/>
                  <a:gd name="T8" fmla="*/ 3 w 18"/>
                  <a:gd name="T9" fmla="*/ 4 h 13"/>
                  <a:gd name="T10" fmla="*/ 4 w 18"/>
                  <a:gd name="T11" fmla="*/ 5 h 13"/>
                  <a:gd name="T12" fmla="*/ 5 w 18"/>
                  <a:gd name="T13" fmla="*/ 6 h 13"/>
                  <a:gd name="T14" fmla="*/ 5 w 18"/>
                  <a:gd name="T15" fmla="*/ 6 h 13"/>
                  <a:gd name="T16" fmla="*/ 6 w 18"/>
                  <a:gd name="T17" fmla="*/ 7 h 13"/>
                  <a:gd name="T18" fmla="*/ 6 w 18"/>
                  <a:gd name="T19" fmla="*/ 8 h 13"/>
                  <a:gd name="T20" fmla="*/ 7 w 18"/>
                  <a:gd name="T21" fmla="*/ 9 h 13"/>
                  <a:gd name="T22" fmla="*/ 8 w 18"/>
                  <a:gd name="T23" fmla="*/ 10 h 13"/>
                  <a:gd name="T24" fmla="*/ 9 w 18"/>
                  <a:gd name="T25" fmla="*/ 10 h 13"/>
                  <a:gd name="T26" fmla="*/ 10 w 18"/>
                  <a:gd name="T27" fmla="*/ 11 h 13"/>
                  <a:gd name="T28" fmla="*/ 10 w 18"/>
                  <a:gd name="T29" fmla="*/ 11 h 13"/>
                  <a:gd name="T30" fmla="*/ 11 w 18"/>
                  <a:gd name="T31" fmla="*/ 11 h 13"/>
                  <a:gd name="T32" fmla="*/ 11 w 18"/>
                  <a:gd name="T33" fmla="*/ 11 h 13"/>
                  <a:gd name="T34" fmla="*/ 12 w 18"/>
                  <a:gd name="T35" fmla="*/ 11 h 13"/>
                  <a:gd name="T36" fmla="*/ 13 w 18"/>
                  <a:gd name="T37" fmla="*/ 11 h 13"/>
                  <a:gd name="T38" fmla="*/ 13 w 18"/>
                  <a:gd name="T39" fmla="*/ 11 h 13"/>
                  <a:gd name="T40" fmla="*/ 14 w 18"/>
                  <a:gd name="T41" fmla="*/ 11 h 13"/>
                  <a:gd name="T42" fmla="*/ 15 w 18"/>
                  <a:gd name="T43" fmla="*/ 11 h 13"/>
                  <a:gd name="T44" fmla="*/ 15 w 18"/>
                  <a:gd name="T45" fmla="*/ 11 h 13"/>
                  <a:gd name="T46" fmla="*/ 16 w 18"/>
                  <a:gd name="T47" fmla="*/ 10 h 13"/>
                  <a:gd name="T48" fmla="*/ 16 w 18"/>
                  <a:gd name="T49" fmla="*/ 10 h 13"/>
                  <a:gd name="T50" fmla="*/ 16 w 18"/>
                  <a:gd name="T51" fmla="*/ 10 h 13"/>
                  <a:gd name="T52" fmla="*/ 17 w 18"/>
                  <a:gd name="T53" fmla="*/ 10 h 13"/>
                  <a:gd name="T54" fmla="*/ 17 w 18"/>
                  <a:gd name="T55" fmla="*/ 10 h 13"/>
                  <a:gd name="T56" fmla="*/ 18 w 18"/>
                  <a:gd name="T57" fmla="*/ 10 h 13"/>
                  <a:gd name="T58" fmla="*/ 17 w 18"/>
                  <a:gd name="T59" fmla="*/ 12 h 13"/>
                  <a:gd name="T60" fmla="*/ 16 w 18"/>
                  <a:gd name="T61" fmla="*/ 12 h 13"/>
                  <a:gd name="T62" fmla="*/ 16 w 18"/>
                  <a:gd name="T63" fmla="*/ 12 h 13"/>
                  <a:gd name="T64" fmla="*/ 15 w 18"/>
                  <a:gd name="T65" fmla="*/ 12 h 13"/>
                  <a:gd name="T66" fmla="*/ 15 w 18"/>
                  <a:gd name="T67" fmla="*/ 13 h 13"/>
                  <a:gd name="T68" fmla="*/ 14 w 18"/>
                  <a:gd name="T69" fmla="*/ 13 h 13"/>
                  <a:gd name="T70" fmla="*/ 14 w 18"/>
                  <a:gd name="T71" fmla="*/ 13 h 13"/>
                  <a:gd name="T72" fmla="*/ 13 w 18"/>
                  <a:gd name="T73" fmla="*/ 13 h 13"/>
                  <a:gd name="T74" fmla="*/ 12 w 18"/>
                  <a:gd name="T75" fmla="*/ 13 h 13"/>
                  <a:gd name="T76" fmla="*/ 11 w 18"/>
                  <a:gd name="T77" fmla="*/ 13 h 13"/>
                  <a:gd name="T78" fmla="*/ 11 w 18"/>
                  <a:gd name="T79" fmla="*/ 13 h 13"/>
                  <a:gd name="T80" fmla="*/ 10 w 18"/>
                  <a:gd name="T81" fmla="*/ 13 h 13"/>
                  <a:gd name="T82" fmla="*/ 9 w 18"/>
                  <a:gd name="T83" fmla="*/ 13 h 13"/>
                  <a:gd name="T84" fmla="*/ 8 w 18"/>
                  <a:gd name="T85" fmla="*/ 13 h 13"/>
                  <a:gd name="T86" fmla="*/ 7 w 18"/>
                  <a:gd name="T87" fmla="*/ 13 h 13"/>
                  <a:gd name="T88" fmla="*/ 6 w 18"/>
                  <a:gd name="T89" fmla="*/ 13 h 13"/>
                  <a:gd name="T90" fmla="*/ 6 w 18"/>
                  <a:gd name="T91" fmla="*/ 12 h 13"/>
                  <a:gd name="T92" fmla="*/ 5 w 18"/>
                  <a:gd name="T93" fmla="*/ 11 h 13"/>
                  <a:gd name="T94" fmla="*/ 4 w 18"/>
                  <a:gd name="T95" fmla="*/ 11 h 13"/>
                  <a:gd name="T96" fmla="*/ 4 w 18"/>
                  <a:gd name="T97" fmla="*/ 10 h 13"/>
                  <a:gd name="T98" fmla="*/ 3 w 18"/>
                  <a:gd name="T99" fmla="*/ 9 h 13"/>
                  <a:gd name="T100" fmla="*/ 3 w 18"/>
                  <a:gd name="T101" fmla="*/ 8 h 13"/>
                  <a:gd name="T102" fmla="*/ 2 w 18"/>
                  <a:gd name="T103" fmla="*/ 7 h 13"/>
                  <a:gd name="T104" fmla="*/ 2 w 18"/>
                  <a:gd name="T105" fmla="*/ 6 h 13"/>
                  <a:gd name="T106" fmla="*/ 1 w 18"/>
                  <a:gd name="T107" fmla="*/ 5 h 13"/>
                  <a:gd name="T108" fmla="*/ 1 w 18"/>
                  <a:gd name="T109" fmla="*/ 4 h 13"/>
                  <a:gd name="T110" fmla="*/ 1 w 18"/>
                  <a:gd name="T111" fmla="*/ 4 h 13"/>
                  <a:gd name="T112" fmla="*/ 0 w 18"/>
                  <a:gd name="T113" fmla="*/ 3 h 13"/>
                  <a:gd name="T114" fmla="*/ 0 w 18"/>
                  <a:gd name="T115" fmla="*/ 3 h 13"/>
                  <a:gd name="T116" fmla="*/ 1 w 18"/>
                  <a:gd name="T117" fmla="*/ 0 h 13"/>
                  <a:gd name="T118" fmla="*/ 1 w 18"/>
                  <a:gd name="T1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13">
                    <a:moveTo>
                      <a:pt x="1" y="1"/>
                    </a:moveTo>
                    <a:lnTo>
                      <a:pt x="1" y="1"/>
                    </a:lnTo>
                    <a:lnTo>
                      <a:pt x="2" y="2"/>
                    </a:lnTo>
                    <a:lnTo>
                      <a:pt x="3" y="3"/>
                    </a:lnTo>
                    <a:lnTo>
                      <a:pt x="3" y="4"/>
                    </a:lnTo>
                    <a:lnTo>
                      <a:pt x="4" y="5"/>
                    </a:lnTo>
                    <a:lnTo>
                      <a:pt x="5" y="6"/>
                    </a:lnTo>
                    <a:lnTo>
                      <a:pt x="5" y="6"/>
                    </a:lnTo>
                    <a:lnTo>
                      <a:pt x="6" y="7"/>
                    </a:lnTo>
                    <a:lnTo>
                      <a:pt x="6" y="8"/>
                    </a:lnTo>
                    <a:lnTo>
                      <a:pt x="7" y="9"/>
                    </a:lnTo>
                    <a:lnTo>
                      <a:pt x="8" y="10"/>
                    </a:lnTo>
                    <a:lnTo>
                      <a:pt x="9" y="10"/>
                    </a:lnTo>
                    <a:lnTo>
                      <a:pt x="10" y="11"/>
                    </a:lnTo>
                    <a:lnTo>
                      <a:pt x="10" y="11"/>
                    </a:lnTo>
                    <a:lnTo>
                      <a:pt x="11" y="11"/>
                    </a:lnTo>
                    <a:lnTo>
                      <a:pt x="11" y="11"/>
                    </a:lnTo>
                    <a:lnTo>
                      <a:pt x="12" y="11"/>
                    </a:lnTo>
                    <a:lnTo>
                      <a:pt x="13" y="11"/>
                    </a:lnTo>
                    <a:lnTo>
                      <a:pt x="13" y="11"/>
                    </a:lnTo>
                    <a:lnTo>
                      <a:pt x="14" y="11"/>
                    </a:lnTo>
                    <a:lnTo>
                      <a:pt x="15" y="11"/>
                    </a:lnTo>
                    <a:lnTo>
                      <a:pt x="15" y="11"/>
                    </a:lnTo>
                    <a:lnTo>
                      <a:pt x="16" y="10"/>
                    </a:lnTo>
                    <a:lnTo>
                      <a:pt x="16" y="10"/>
                    </a:lnTo>
                    <a:lnTo>
                      <a:pt x="16" y="10"/>
                    </a:lnTo>
                    <a:lnTo>
                      <a:pt x="17" y="10"/>
                    </a:lnTo>
                    <a:lnTo>
                      <a:pt x="17" y="10"/>
                    </a:lnTo>
                    <a:lnTo>
                      <a:pt x="18" y="10"/>
                    </a:lnTo>
                    <a:lnTo>
                      <a:pt x="17" y="12"/>
                    </a:lnTo>
                    <a:lnTo>
                      <a:pt x="16" y="12"/>
                    </a:lnTo>
                    <a:lnTo>
                      <a:pt x="16" y="12"/>
                    </a:lnTo>
                    <a:lnTo>
                      <a:pt x="15" y="12"/>
                    </a:lnTo>
                    <a:lnTo>
                      <a:pt x="15" y="13"/>
                    </a:lnTo>
                    <a:lnTo>
                      <a:pt x="14" y="13"/>
                    </a:lnTo>
                    <a:lnTo>
                      <a:pt x="14" y="13"/>
                    </a:lnTo>
                    <a:lnTo>
                      <a:pt x="13" y="13"/>
                    </a:lnTo>
                    <a:lnTo>
                      <a:pt x="12" y="13"/>
                    </a:lnTo>
                    <a:lnTo>
                      <a:pt x="11" y="13"/>
                    </a:lnTo>
                    <a:lnTo>
                      <a:pt x="11" y="13"/>
                    </a:lnTo>
                    <a:lnTo>
                      <a:pt x="10" y="13"/>
                    </a:lnTo>
                    <a:lnTo>
                      <a:pt x="9" y="13"/>
                    </a:lnTo>
                    <a:lnTo>
                      <a:pt x="8" y="13"/>
                    </a:lnTo>
                    <a:lnTo>
                      <a:pt x="7" y="13"/>
                    </a:lnTo>
                    <a:lnTo>
                      <a:pt x="6" y="13"/>
                    </a:lnTo>
                    <a:lnTo>
                      <a:pt x="6" y="12"/>
                    </a:lnTo>
                    <a:lnTo>
                      <a:pt x="5" y="11"/>
                    </a:lnTo>
                    <a:lnTo>
                      <a:pt x="4" y="11"/>
                    </a:lnTo>
                    <a:lnTo>
                      <a:pt x="4" y="10"/>
                    </a:lnTo>
                    <a:lnTo>
                      <a:pt x="3" y="9"/>
                    </a:lnTo>
                    <a:lnTo>
                      <a:pt x="3" y="8"/>
                    </a:lnTo>
                    <a:lnTo>
                      <a:pt x="2" y="7"/>
                    </a:lnTo>
                    <a:lnTo>
                      <a:pt x="2" y="6"/>
                    </a:lnTo>
                    <a:lnTo>
                      <a:pt x="1" y="5"/>
                    </a:lnTo>
                    <a:lnTo>
                      <a:pt x="1" y="4"/>
                    </a:lnTo>
                    <a:lnTo>
                      <a:pt x="1" y="4"/>
                    </a:lnTo>
                    <a:lnTo>
                      <a:pt x="0" y="3"/>
                    </a:lnTo>
                    <a:lnTo>
                      <a:pt x="0" y="3"/>
                    </a:lnTo>
                    <a:lnTo>
                      <a:pt x="1"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3" name="Freeform 188"/>
              <p:cNvSpPr>
                <a:spLocks/>
              </p:cNvSpPr>
              <p:nvPr/>
            </p:nvSpPr>
            <p:spPr bwMode="auto">
              <a:xfrm>
                <a:off x="3728" y="980"/>
                <a:ext cx="64" cy="24"/>
              </a:xfrm>
              <a:custGeom>
                <a:avLst/>
                <a:gdLst>
                  <a:gd name="T0" fmla="*/ 1 w 64"/>
                  <a:gd name="T1" fmla="*/ 2 h 24"/>
                  <a:gd name="T2" fmla="*/ 3 w 64"/>
                  <a:gd name="T3" fmla="*/ 5 h 24"/>
                  <a:gd name="T4" fmla="*/ 6 w 64"/>
                  <a:gd name="T5" fmla="*/ 8 h 24"/>
                  <a:gd name="T6" fmla="*/ 8 w 64"/>
                  <a:gd name="T7" fmla="*/ 9 h 24"/>
                  <a:gd name="T8" fmla="*/ 10 w 64"/>
                  <a:gd name="T9" fmla="*/ 10 h 24"/>
                  <a:gd name="T10" fmla="*/ 13 w 64"/>
                  <a:gd name="T11" fmla="*/ 11 h 24"/>
                  <a:gd name="T12" fmla="*/ 16 w 64"/>
                  <a:gd name="T13" fmla="*/ 12 h 24"/>
                  <a:gd name="T14" fmla="*/ 18 w 64"/>
                  <a:gd name="T15" fmla="*/ 13 h 24"/>
                  <a:gd name="T16" fmla="*/ 20 w 64"/>
                  <a:gd name="T17" fmla="*/ 13 h 24"/>
                  <a:gd name="T18" fmla="*/ 22 w 64"/>
                  <a:gd name="T19" fmla="*/ 14 h 24"/>
                  <a:gd name="T20" fmla="*/ 24 w 64"/>
                  <a:gd name="T21" fmla="*/ 15 h 24"/>
                  <a:gd name="T22" fmla="*/ 26 w 64"/>
                  <a:gd name="T23" fmla="*/ 16 h 24"/>
                  <a:gd name="T24" fmla="*/ 29 w 64"/>
                  <a:gd name="T25" fmla="*/ 18 h 24"/>
                  <a:gd name="T26" fmla="*/ 31 w 64"/>
                  <a:gd name="T27" fmla="*/ 19 h 24"/>
                  <a:gd name="T28" fmla="*/ 32 w 64"/>
                  <a:gd name="T29" fmla="*/ 20 h 24"/>
                  <a:gd name="T30" fmla="*/ 35 w 64"/>
                  <a:gd name="T31" fmla="*/ 21 h 24"/>
                  <a:gd name="T32" fmla="*/ 37 w 64"/>
                  <a:gd name="T33" fmla="*/ 21 h 24"/>
                  <a:gd name="T34" fmla="*/ 39 w 64"/>
                  <a:gd name="T35" fmla="*/ 21 h 24"/>
                  <a:gd name="T36" fmla="*/ 41 w 64"/>
                  <a:gd name="T37" fmla="*/ 19 h 24"/>
                  <a:gd name="T38" fmla="*/ 44 w 64"/>
                  <a:gd name="T39" fmla="*/ 18 h 24"/>
                  <a:gd name="T40" fmla="*/ 46 w 64"/>
                  <a:gd name="T41" fmla="*/ 17 h 24"/>
                  <a:gd name="T42" fmla="*/ 48 w 64"/>
                  <a:gd name="T43" fmla="*/ 15 h 24"/>
                  <a:gd name="T44" fmla="*/ 51 w 64"/>
                  <a:gd name="T45" fmla="*/ 15 h 24"/>
                  <a:gd name="T46" fmla="*/ 54 w 64"/>
                  <a:gd name="T47" fmla="*/ 14 h 24"/>
                  <a:gd name="T48" fmla="*/ 56 w 64"/>
                  <a:gd name="T49" fmla="*/ 13 h 24"/>
                  <a:gd name="T50" fmla="*/ 60 w 64"/>
                  <a:gd name="T51" fmla="*/ 10 h 24"/>
                  <a:gd name="T52" fmla="*/ 62 w 64"/>
                  <a:gd name="T53" fmla="*/ 7 h 24"/>
                  <a:gd name="T54" fmla="*/ 63 w 64"/>
                  <a:gd name="T55" fmla="*/ 7 h 24"/>
                  <a:gd name="T56" fmla="*/ 62 w 64"/>
                  <a:gd name="T57" fmla="*/ 10 h 24"/>
                  <a:gd name="T58" fmla="*/ 59 w 64"/>
                  <a:gd name="T59" fmla="*/ 14 h 24"/>
                  <a:gd name="T60" fmla="*/ 56 w 64"/>
                  <a:gd name="T61" fmla="*/ 16 h 24"/>
                  <a:gd name="T62" fmla="*/ 54 w 64"/>
                  <a:gd name="T63" fmla="*/ 17 h 24"/>
                  <a:gd name="T64" fmla="*/ 51 w 64"/>
                  <a:gd name="T65" fmla="*/ 18 h 24"/>
                  <a:gd name="T66" fmla="*/ 49 w 64"/>
                  <a:gd name="T67" fmla="*/ 19 h 24"/>
                  <a:gd name="T68" fmla="*/ 47 w 64"/>
                  <a:gd name="T69" fmla="*/ 20 h 24"/>
                  <a:gd name="T70" fmla="*/ 45 w 64"/>
                  <a:gd name="T71" fmla="*/ 21 h 24"/>
                  <a:gd name="T72" fmla="*/ 43 w 64"/>
                  <a:gd name="T73" fmla="*/ 21 h 24"/>
                  <a:gd name="T74" fmla="*/ 41 w 64"/>
                  <a:gd name="T75" fmla="*/ 23 h 24"/>
                  <a:gd name="T76" fmla="*/ 39 w 64"/>
                  <a:gd name="T77" fmla="*/ 24 h 24"/>
                  <a:gd name="T78" fmla="*/ 37 w 64"/>
                  <a:gd name="T79" fmla="*/ 24 h 24"/>
                  <a:gd name="T80" fmla="*/ 35 w 64"/>
                  <a:gd name="T81" fmla="*/ 24 h 24"/>
                  <a:gd name="T82" fmla="*/ 32 w 64"/>
                  <a:gd name="T83" fmla="*/ 23 h 24"/>
                  <a:gd name="T84" fmla="*/ 29 w 64"/>
                  <a:gd name="T85" fmla="*/ 21 h 24"/>
                  <a:gd name="T86" fmla="*/ 28 w 64"/>
                  <a:gd name="T87" fmla="*/ 21 h 24"/>
                  <a:gd name="T88" fmla="*/ 26 w 64"/>
                  <a:gd name="T89" fmla="*/ 19 h 24"/>
                  <a:gd name="T90" fmla="*/ 23 w 64"/>
                  <a:gd name="T91" fmla="*/ 17 h 24"/>
                  <a:gd name="T92" fmla="*/ 21 w 64"/>
                  <a:gd name="T93" fmla="*/ 16 h 24"/>
                  <a:gd name="T94" fmla="*/ 19 w 64"/>
                  <a:gd name="T95" fmla="*/ 15 h 24"/>
                  <a:gd name="T96" fmla="*/ 17 w 64"/>
                  <a:gd name="T97" fmla="*/ 14 h 24"/>
                  <a:gd name="T98" fmla="*/ 15 w 64"/>
                  <a:gd name="T99" fmla="*/ 14 h 24"/>
                  <a:gd name="T100" fmla="*/ 12 w 64"/>
                  <a:gd name="T101" fmla="*/ 14 h 24"/>
                  <a:gd name="T102" fmla="*/ 9 w 64"/>
                  <a:gd name="T103" fmla="*/ 14 h 24"/>
                  <a:gd name="T104" fmla="*/ 8 w 64"/>
                  <a:gd name="T105" fmla="*/ 14 h 24"/>
                  <a:gd name="T106" fmla="*/ 6 w 64"/>
                  <a:gd name="T107" fmla="*/ 13 h 24"/>
                  <a:gd name="T108" fmla="*/ 3 w 64"/>
                  <a:gd name="T109" fmla="*/ 10 h 24"/>
                  <a:gd name="T110" fmla="*/ 1 w 64"/>
                  <a:gd name="T111"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24">
                    <a:moveTo>
                      <a:pt x="0" y="0"/>
                    </a:moveTo>
                    <a:lnTo>
                      <a:pt x="0" y="0"/>
                    </a:lnTo>
                    <a:lnTo>
                      <a:pt x="0" y="1"/>
                    </a:lnTo>
                    <a:lnTo>
                      <a:pt x="1" y="2"/>
                    </a:lnTo>
                    <a:lnTo>
                      <a:pt x="1" y="2"/>
                    </a:lnTo>
                    <a:lnTo>
                      <a:pt x="2" y="3"/>
                    </a:lnTo>
                    <a:lnTo>
                      <a:pt x="3" y="4"/>
                    </a:lnTo>
                    <a:lnTo>
                      <a:pt x="3" y="5"/>
                    </a:lnTo>
                    <a:lnTo>
                      <a:pt x="4" y="6"/>
                    </a:lnTo>
                    <a:lnTo>
                      <a:pt x="5" y="6"/>
                    </a:lnTo>
                    <a:lnTo>
                      <a:pt x="5" y="7"/>
                    </a:lnTo>
                    <a:lnTo>
                      <a:pt x="6" y="8"/>
                    </a:lnTo>
                    <a:lnTo>
                      <a:pt x="6" y="8"/>
                    </a:lnTo>
                    <a:lnTo>
                      <a:pt x="7" y="9"/>
                    </a:lnTo>
                    <a:lnTo>
                      <a:pt x="8" y="9"/>
                    </a:lnTo>
                    <a:lnTo>
                      <a:pt x="8" y="9"/>
                    </a:lnTo>
                    <a:lnTo>
                      <a:pt x="9" y="9"/>
                    </a:lnTo>
                    <a:lnTo>
                      <a:pt x="9" y="10"/>
                    </a:lnTo>
                    <a:lnTo>
                      <a:pt x="10" y="10"/>
                    </a:lnTo>
                    <a:lnTo>
                      <a:pt x="10" y="10"/>
                    </a:lnTo>
                    <a:lnTo>
                      <a:pt x="11" y="10"/>
                    </a:lnTo>
                    <a:lnTo>
                      <a:pt x="12" y="11"/>
                    </a:lnTo>
                    <a:lnTo>
                      <a:pt x="12" y="11"/>
                    </a:lnTo>
                    <a:lnTo>
                      <a:pt x="13" y="11"/>
                    </a:lnTo>
                    <a:lnTo>
                      <a:pt x="14" y="11"/>
                    </a:lnTo>
                    <a:lnTo>
                      <a:pt x="14" y="12"/>
                    </a:lnTo>
                    <a:lnTo>
                      <a:pt x="15" y="12"/>
                    </a:lnTo>
                    <a:lnTo>
                      <a:pt x="16" y="12"/>
                    </a:lnTo>
                    <a:lnTo>
                      <a:pt x="17" y="12"/>
                    </a:lnTo>
                    <a:lnTo>
                      <a:pt x="17" y="12"/>
                    </a:lnTo>
                    <a:lnTo>
                      <a:pt x="17" y="13"/>
                    </a:lnTo>
                    <a:lnTo>
                      <a:pt x="18" y="13"/>
                    </a:lnTo>
                    <a:lnTo>
                      <a:pt x="19" y="13"/>
                    </a:lnTo>
                    <a:lnTo>
                      <a:pt x="19" y="13"/>
                    </a:lnTo>
                    <a:lnTo>
                      <a:pt x="19" y="13"/>
                    </a:lnTo>
                    <a:lnTo>
                      <a:pt x="20" y="13"/>
                    </a:lnTo>
                    <a:lnTo>
                      <a:pt x="21" y="14"/>
                    </a:lnTo>
                    <a:lnTo>
                      <a:pt x="21" y="14"/>
                    </a:lnTo>
                    <a:lnTo>
                      <a:pt x="21" y="14"/>
                    </a:lnTo>
                    <a:lnTo>
                      <a:pt x="22" y="14"/>
                    </a:lnTo>
                    <a:lnTo>
                      <a:pt x="23" y="15"/>
                    </a:lnTo>
                    <a:lnTo>
                      <a:pt x="23" y="15"/>
                    </a:lnTo>
                    <a:lnTo>
                      <a:pt x="24" y="15"/>
                    </a:lnTo>
                    <a:lnTo>
                      <a:pt x="24" y="15"/>
                    </a:lnTo>
                    <a:lnTo>
                      <a:pt x="25" y="16"/>
                    </a:lnTo>
                    <a:lnTo>
                      <a:pt x="25" y="16"/>
                    </a:lnTo>
                    <a:lnTo>
                      <a:pt x="26" y="16"/>
                    </a:lnTo>
                    <a:lnTo>
                      <a:pt x="26" y="16"/>
                    </a:lnTo>
                    <a:lnTo>
                      <a:pt x="27" y="17"/>
                    </a:lnTo>
                    <a:lnTo>
                      <a:pt x="27" y="17"/>
                    </a:lnTo>
                    <a:lnTo>
                      <a:pt x="28" y="18"/>
                    </a:lnTo>
                    <a:lnTo>
                      <a:pt x="29" y="18"/>
                    </a:lnTo>
                    <a:lnTo>
                      <a:pt x="30" y="19"/>
                    </a:lnTo>
                    <a:lnTo>
                      <a:pt x="30" y="19"/>
                    </a:lnTo>
                    <a:lnTo>
                      <a:pt x="31" y="19"/>
                    </a:lnTo>
                    <a:lnTo>
                      <a:pt x="31" y="19"/>
                    </a:lnTo>
                    <a:lnTo>
                      <a:pt x="31" y="19"/>
                    </a:lnTo>
                    <a:lnTo>
                      <a:pt x="32" y="19"/>
                    </a:lnTo>
                    <a:lnTo>
                      <a:pt x="32" y="20"/>
                    </a:lnTo>
                    <a:lnTo>
                      <a:pt x="32" y="20"/>
                    </a:lnTo>
                    <a:lnTo>
                      <a:pt x="33" y="20"/>
                    </a:lnTo>
                    <a:lnTo>
                      <a:pt x="33" y="20"/>
                    </a:lnTo>
                    <a:lnTo>
                      <a:pt x="34" y="20"/>
                    </a:lnTo>
                    <a:lnTo>
                      <a:pt x="35" y="21"/>
                    </a:lnTo>
                    <a:lnTo>
                      <a:pt x="35" y="21"/>
                    </a:lnTo>
                    <a:lnTo>
                      <a:pt x="36" y="21"/>
                    </a:lnTo>
                    <a:lnTo>
                      <a:pt x="36" y="21"/>
                    </a:lnTo>
                    <a:lnTo>
                      <a:pt x="37" y="21"/>
                    </a:lnTo>
                    <a:lnTo>
                      <a:pt x="37" y="21"/>
                    </a:lnTo>
                    <a:lnTo>
                      <a:pt x="38" y="21"/>
                    </a:lnTo>
                    <a:lnTo>
                      <a:pt x="38" y="21"/>
                    </a:lnTo>
                    <a:lnTo>
                      <a:pt x="39" y="21"/>
                    </a:lnTo>
                    <a:lnTo>
                      <a:pt x="39" y="21"/>
                    </a:lnTo>
                    <a:lnTo>
                      <a:pt x="40" y="20"/>
                    </a:lnTo>
                    <a:lnTo>
                      <a:pt x="41" y="20"/>
                    </a:lnTo>
                    <a:lnTo>
                      <a:pt x="41" y="19"/>
                    </a:lnTo>
                    <a:lnTo>
                      <a:pt x="42" y="19"/>
                    </a:lnTo>
                    <a:lnTo>
                      <a:pt x="43" y="18"/>
                    </a:lnTo>
                    <a:lnTo>
                      <a:pt x="44" y="18"/>
                    </a:lnTo>
                    <a:lnTo>
                      <a:pt x="44" y="18"/>
                    </a:lnTo>
                    <a:lnTo>
                      <a:pt x="45" y="17"/>
                    </a:lnTo>
                    <a:lnTo>
                      <a:pt x="45" y="17"/>
                    </a:lnTo>
                    <a:lnTo>
                      <a:pt x="46" y="17"/>
                    </a:lnTo>
                    <a:lnTo>
                      <a:pt x="46" y="17"/>
                    </a:lnTo>
                    <a:lnTo>
                      <a:pt x="47" y="16"/>
                    </a:lnTo>
                    <a:lnTo>
                      <a:pt x="47" y="16"/>
                    </a:lnTo>
                    <a:lnTo>
                      <a:pt x="48" y="16"/>
                    </a:lnTo>
                    <a:lnTo>
                      <a:pt x="48" y="15"/>
                    </a:lnTo>
                    <a:lnTo>
                      <a:pt x="49" y="15"/>
                    </a:lnTo>
                    <a:lnTo>
                      <a:pt x="50" y="15"/>
                    </a:lnTo>
                    <a:lnTo>
                      <a:pt x="50" y="15"/>
                    </a:lnTo>
                    <a:lnTo>
                      <a:pt x="51" y="15"/>
                    </a:lnTo>
                    <a:lnTo>
                      <a:pt x="52" y="14"/>
                    </a:lnTo>
                    <a:lnTo>
                      <a:pt x="52" y="14"/>
                    </a:lnTo>
                    <a:lnTo>
                      <a:pt x="53" y="14"/>
                    </a:lnTo>
                    <a:lnTo>
                      <a:pt x="54" y="14"/>
                    </a:lnTo>
                    <a:lnTo>
                      <a:pt x="54" y="14"/>
                    </a:lnTo>
                    <a:lnTo>
                      <a:pt x="55" y="13"/>
                    </a:lnTo>
                    <a:lnTo>
                      <a:pt x="56" y="13"/>
                    </a:lnTo>
                    <a:lnTo>
                      <a:pt x="56" y="13"/>
                    </a:lnTo>
                    <a:lnTo>
                      <a:pt x="57" y="12"/>
                    </a:lnTo>
                    <a:lnTo>
                      <a:pt x="58" y="11"/>
                    </a:lnTo>
                    <a:lnTo>
                      <a:pt x="59" y="11"/>
                    </a:lnTo>
                    <a:lnTo>
                      <a:pt x="60" y="10"/>
                    </a:lnTo>
                    <a:lnTo>
                      <a:pt x="60" y="9"/>
                    </a:lnTo>
                    <a:lnTo>
                      <a:pt x="61" y="9"/>
                    </a:lnTo>
                    <a:lnTo>
                      <a:pt x="61" y="8"/>
                    </a:lnTo>
                    <a:lnTo>
                      <a:pt x="62" y="7"/>
                    </a:lnTo>
                    <a:lnTo>
                      <a:pt x="62" y="7"/>
                    </a:lnTo>
                    <a:lnTo>
                      <a:pt x="64" y="6"/>
                    </a:lnTo>
                    <a:lnTo>
                      <a:pt x="64" y="6"/>
                    </a:lnTo>
                    <a:lnTo>
                      <a:pt x="63" y="7"/>
                    </a:lnTo>
                    <a:lnTo>
                      <a:pt x="63" y="8"/>
                    </a:lnTo>
                    <a:lnTo>
                      <a:pt x="63" y="9"/>
                    </a:lnTo>
                    <a:lnTo>
                      <a:pt x="62" y="9"/>
                    </a:lnTo>
                    <a:lnTo>
                      <a:pt x="62" y="10"/>
                    </a:lnTo>
                    <a:lnTo>
                      <a:pt x="61" y="11"/>
                    </a:lnTo>
                    <a:lnTo>
                      <a:pt x="60" y="12"/>
                    </a:lnTo>
                    <a:lnTo>
                      <a:pt x="60" y="13"/>
                    </a:lnTo>
                    <a:lnTo>
                      <a:pt x="59" y="14"/>
                    </a:lnTo>
                    <a:lnTo>
                      <a:pt x="58" y="14"/>
                    </a:lnTo>
                    <a:lnTo>
                      <a:pt x="58" y="15"/>
                    </a:lnTo>
                    <a:lnTo>
                      <a:pt x="57" y="16"/>
                    </a:lnTo>
                    <a:lnTo>
                      <a:pt x="56" y="16"/>
                    </a:lnTo>
                    <a:lnTo>
                      <a:pt x="55" y="16"/>
                    </a:lnTo>
                    <a:lnTo>
                      <a:pt x="55" y="17"/>
                    </a:lnTo>
                    <a:lnTo>
                      <a:pt x="54" y="17"/>
                    </a:lnTo>
                    <a:lnTo>
                      <a:pt x="54" y="17"/>
                    </a:lnTo>
                    <a:lnTo>
                      <a:pt x="53" y="17"/>
                    </a:lnTo>
                    <a:lnTo>
                      <a:pt x="53" y="17"/>
                    </a:lnTo>
                    <a:lnTo>
                      <a:pt x="52" y="18"/>
                    </a:lnTo>
                    <a:lnTo>
                      <a:pt x="51" y="18"/>
                    </a:lnTo>
                    <a:lnTo>
                      <a:pt x="51" y="18"/>
                    </a:lnTo>
                    <a:lnTo>
                      <a:pt x="51" y="18"/>
                    </a:lnTo>
                    <a:lnTo>
                      <a:pt x="50" y="18"/>
                    </a:lnTo>
                    <a:lnTo>
                      <a:pt x="49" y="19"/>
                    </a:lnTo>
                    <a:lnTo>
                      <a:pt x="49" y="19"/>
                    </a:lnTo>
                    <a:lnTo>
                      <a:pt x="48" y="19"/>
                    </a:lnTo>
                    <a:lnTo>
                      <a:pt x="48" y="19"/>
                    </a:lnTo>
                    <a:lnTo>
                      <a:pt x="47" y="20"/>
                    </a:lnTo>
                    <a:lnTo>
                      <a:pt x="47" y="20"/>
                    </a:lnTo>
                    <a:lnTo>
                      <a:pt x="46" y="20"/>
                    </a:lnTo>
                    <a:lnTo>
                      <a:pt x="46" y="20"/>
                    </a:lnTo>
                    <a:lnTo>
                      <a:pt x="45" y="21"/>
                    </a:lnTo>
                    <a:lnTo>
                      <a:pt x="45" y="21"/>
                    </a:lnTo>
                    <a:lnTo>
                      <a:pt x="44" y="21"/>
                    </a:lnTo>
                    <a:lnTo>
                      <a:pt x="43" y="21"/>
                    </a:lnTo>
                    <a:lnTo>
                      <a:pt x="43" y="21"/>
                    </a:lnTo>
                    <a:lnTo>
                      <a:pt x="42" y="22"/>
                    </a:lnTo>
                    <a:lnTo>
                      <a:pt x="42" y="22"/>
                    </a:lnTo>
                    <a:lnTo>
                      <a:pt x="41" y="22"/>
                    </a:lnTo>
                    <a:lnTo>
                      <a:pt x="41" y="23"/>
                    </a:lnTo>
                    <a:lnTo>
                      <a:pt x="40" y="23"/>
                    </a:lnTo>
                    <a:lnTo>
                      <a:pt x="40" y="23"/>
                    </a:lnTo>
                    <a:lnTo>
                      <a:pt x="39" y="23"/>
                    </a:lnTo>
                    <a:lnTo>
                      <a:pt x="39" y="24"/>
                    </a:lnTo>
                    <a:lnTo>
                      <a:pt x="38" y="24"/>
                    </a:lnTo>
                    <a:lnTo>
                      <a:pt x="38" y="24"/>
                    </a:lnTo>
                    <a:lnTo>
                      <a:pt x="37" y="24"/>
                    </a:lnTo>
                    <a:lnTo>
                      <a:pt x="37" y="24"/>
                    </a:lnTo>
                    <a:lnTo>
                      <a:pt x="36" y="24"/>
                    </a:lnTo>
                    <a:lnTo>
                      <a:pt x="36" y="24"/>
                    </a:lnTo>
                    <a:lnTo>
                      <a:pt x="35" y="24"/>
                    </a:lnTo>
                    <a:lnTo>
                      <a:pt x="35" y="24"/>
                    </a:lnTo>
                    <a:lnTo>
                      <a:pt x="34" y="24"/>
                    </a:lnTo>
                    <a:lnTo>
                      <a:pt x="34" y="24"/>
                    </a:lnTo>
                    <a:lnTo>
                      <a:pt x="33" y="23"/>
                    </a:lnTo>
                    <a:lnTo>
                      <a:pt x="32" y="23"/>
                    </a:lnTo>
                    <a:lnTo>
                      <a:pt x="31" y="23"/>
                    </a:lnTo>
                    <a:lnTo>
                      <a:pt x="30" y="22"/>
                    </a:lnTo>
                    <a:lnTo>
                      <a:pt x="30" y="22"/>
                    </a:lnTo>
                    <a:lnTo>
                      <a:pt x="29" y="21"/>
                    </a:lnTo>
                    <a:lnTo>
                      <a:pt x="29" y="21"/>
                    </a:lnTo>
                    <a:lnTo>
                      <a:pt x="28" y="21"/>
                    </a:lnTo>
                    <a:lnTo>
                      <a:pt x="28" y="21"/>
                    </a:lnTo>
                    <a:lnTo>
                      <a:pt x="28" y="21"/>
                    </a:lnTo>
                    <a:lnTo>
                      <a:pt x="28" y="20"/>
                    </a:lnTo>
                    <a:lnTo>
                      <a:pt x="27" y="20"/>
                    </a:lnTo>
                    <a:lnTo>
                      <a:pt x="27" y="20"/>
                    </a:lnTo>
                    <a:lnTo>
                      <a:pt x="26" y="19"/>
                    </a:lnTo>
                    <a:lnTo>
                      <a:pt x="25" y="19"/>
                    </a:lnTo>
                    <a:lnTo>
                      <a:pt x="25" y="18"/>
                    </a:lnTo>
                    <a:lnTo>
                      <a:pt x="24" y="18"/>
                    </a:lnTo>
                    <a:lnTo>
                      <a:pt x="23" y="17"/>
                    </a:lnTo>
                    <a:lnTo>
                      <a:pt x="23" y="17"/>
                    </a:lnTo>
                    <a:lnTo>
                      <a:pt x="22" y="17"/>
                    </a:lnTo>
                    <a:lnTo>
                      <a:pt x="22" y="17"/>
                    </a:lnTo>
                    <a:lnTo>
                      <a:pt x="21" y="16"/>
                    </a:lnTo>
                    <a:lnTo>
                      <a:pt x="21" y="16"/>
                    </a:lnTo>
                    <a:lnTo>
                      <a:pt x="20" y="16"/>
                    </a:lnTo>
                    <a:lnTo>
                      <a:pt x="20" y="15"/>
                    </a:lnTo>
                    <a:lnTo>
                      <a:pt x="19" y="15"/>
                    </a:lnTo>
                    <a:lnTo>
                      <a:pt x="19" y="15"/>
                    </a:lnTo>
                    <a:lnTo>
                      <a:pt x="18" y="15"/>
                    </a:lnTo>
                    <a:lnTo>
                      <a:pt x="17" y="15"/>
                    </a:lnTo>
                    <a:lnTo>
                      <a:pt x="17" y="14"/>
                    </a:lnTo>
                    <a:lnTo>
                      <a:pt x="17" y="14"/>
                    </a:lnTo>
                    <a:lnTo>
                      <a:pt x="16" y="14"/>
                    </a:lnTo>
                    <a:lnTo>
                      <a:pt x="16" y="14"/>
                    </a:lnTo>
                    <a:lnTo>
                      <a:pt x="15" y="14"/>
                    </a:lnTo>
                    <a:lnTo>
                      <a:pt x="14" y="14"/>
                    </a:lnTo>
                    <a:lnTo>
                      <a:pt x="13" y="14"/>
                    </a:lnTo>
                    <a:lnTo>
                      <a:pt x="12" y="14"/>
                    </a:lnTo>
                    <a:lnTo>
                      <a:pt x="12" y="14"/>
                    </a:lnTo>
                    <a:lnTo>
                      <a:pt x="11" y="14"/>
                    </a:lnTo>
                    <a:lnTo>
                      <a:pt x="11" y="14"/>
                    </a:lnTo>
                    <a:lnTo>
                      <a:pt x="10" y="14"/>
                    </a:lnTo>
                    <a:lnTo>
                      <a:pt x="9" y="14"/>
                    </a:lnTo>
                    <a:lnTo>
                      <a:pt x="9" y="14"/>
                    </a:lnTo>
                    <a:lnTo>
                      <a:pt x="8" y="14"/>
                    </a:lnTo>
                    <a:lnTo>
                      <a:pt x="8" y="14"/>
                    </a:lnTo>
                    <a:lnTo>
                      <a:pt x="8" y="14"/>
                    </a:lnTo>
                    <a:lnTo>
                      <a:pt x="8" y="14"/>
                    </a:lnTo>
                    <a:lnTo>
                      <a:pt x="7" y="14"/>
                    </a:lnTo>
                    <a:lnTo>
                      <a:pt x="6" y="14"/>
                    </a:lnTo>
                    <a:lnTo>
                      <a:pt x="6" y="13"/>
                    </a:lnTo>
                    <a:lnTo>
                      <a:pt x="5" y="13"/>
                    </a:lnTo>
                    <a:lnTo>
                      <a:pt x="5" y="12"/>
                    </a:lnTo>
                    <a:lnTo>
                      <a:pt x="4" y="11"/>
                    </a:lnTo>
                    <a:lnTo>
                      <a:pt x="3" y="10"/>
                    </a:lnTo>
                    <a:lnTo>
                      <a:pt x="3" y="9"/>
                    </a:lnTo>
                    <a:lnTo>
                      <a:pt x="2" y="9"/>
                    </a:lnTo>
                    <a:lnTo>
                      <a:pt x="2" y="8"/>
                    </a:lnTo>
                    <a:lnTo>
                      <a:pt x="1" y="7"/>
                    </a:lnTo>
                    <a:lnTo>
                      <a:pt x="1"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4" name="Freeform 189"/>
              <p:cNvSpPr>
                <a:spLocks/>
              </p:cNvSpPr>
              <p:nvPr/>
            </p:nvSpPr>
            <p:spPr bwMode="auto">
              <a:xfrm>
                <a:off x="3738" y="963"/>
                <a:ext cx="60" cy="23"/>
              </a:xfrm>
              <a:custGeom>
                <a:avLst/>
                <a:gdLst>
                  <a:gd name="T0" fmla="*/ 6 w 60"/>
                  <a:gd name="T1" fmla="*/ 2 h 23"/>
                  <a:gd name="T2" fmla="*/ 7 w 60"/>
                  <a:gd name="T3" fmla="*/ 3 h 23"/>
                  <a:gd name="T4" fmla="*/ 9 w 60"/>
                  <a:gd name="T5" fmla="*/ 4 h 23"/>
                  <a:gd name="T6" fmla="*/ 11 w 60"/>
                  <a:gd name="T7" fmla="*/ 6 h 23"/>
                  <a:gd name="T8" fmla="*/ 13 w 60"/>
                  <a:gd name="T9" fmla="*/ 8 h 23"/>
                  <a:gd name="T10" fmla="*/ 15 w 60"/>
                  <a:gd name="T11" fmla="*/ 10 h 23"/>
                  <a:gd name="T12" fmla="*/ 18 w 60"/>
                  <a:gd name="T13" fmla="*/ 12 h 23"/>
                  <a:gd name="T14" fmla="*/ 21 w 60"/>
                  <a:gd name="T15" fmla="*/ 14 h 23"/>
                  <a:gd name="T16" fmla="*/ 24 w 60"/>
                  <a:gd name="T17" fmla="*/ 16 h 23"/>
                  <a:gd name="T18" fmla="*/ 26 w 60"/>
                  <a:gd name="T19" fmla="*/ 17 h 23"/>
                  <a:gd name="T20" fmla="*/ 29 w 60"/>
                  <a:gd name="T21" fmla="*/ 17 h 23"/>
                  <a:gd name="T22" fmla="*/ 31 w 60"/>
                  <a:gd name="T23" fmla="*/ 17 h 23"/>
                  <a:gd name="T24" fmla="*/ 33 w 60"/>
                  <a:gd name="T25" fmla="*/ 17 h 23"/>
                  <a:gd name="T26" fmla="*/ 35 w 60"/>
                  <a:gd name="T27" fmla="*/ 17 h 23"/>
                  <a:gd name="T28" fmla="*/ 37 w 60"/>
                  <a:gd name="T29" fmla="*/ 16 h 23"/>
                  <a:gd name="T30" fmla="*/ 39 w 60"/>
                  <a:gd name="T31" fmla="*/ 16 h 23"/>
                  <a:gd name="T32" fmla="*/ 41 w 60"/>
                  <a:gd name="T33" fmla="*/ 15 h 23"/>
                  <a:gd name="T34" fmla="*/ 43 w 60"/>
                  <a:gd name="T35" fmla="*/ 14 h 23"/>
                  <a:gd name="T36" fmla="*/ 45 w 60"/>
                  <a:gd name="T37" fmla="*/ 13 h 23"/>
                  <a:gd name="T38" fmla="*/ 47 w 60"/>
                  <a:gd name="T39" fmla="*/ 12 h 23"/>
                  <a:gd name="T40" fmla="*/ 49 w 60"/>
                  <a:gd name="T41" fmla="*/ 11 h 23"/>
                  <a:gd name="T42" fmla="*/ 50 w 60"/>
                  <a:gd name="T43" fmla="*/ 10 h 23"/>
                  <a:gd name="T44" fmla="*/ 51 w 60"/>
                  <a:gd name="T45" fmla="*/ 9 h 23"/>
                  <a:gd name="T46" fmla="*/ 53 w 60"/>
                  <a:gd name="T47" fmla="*/ 8 h 23"/>
                  <a:gd name="T48" fmla="*/ 55 w 60"/>
                  <a:gd name="T49" fmla="*/ 7 h 23"/>
                  <a:gd name="T50" fmla="*/ 57 w 60"/>
                  <a:gd name="T51" fmla="*/ 6 h 23"/>
                  <a:gd name="T52" fmla="*/ 60 w 60"/>
                  <a:gd name="T53" fmla="*/ 8 h 23"/>
                  <a:gd name="T54" fmla="*/ 57 w 60"/>
                  <a:gd name="T55" fmla="*/ 10 h 23"/>
                  <a:gd name="T56" fmla="*/ 55 w 60"/>
                  <a:gd name="T57" fmla="*/ 9 h 23"/>
                  <a:gd name="T58" fmla="*/ 53 w 60"/>
                  <a:gd name="T59" fmla="*/ 10 h 23"/>
                  <a:gd name="T60" fmla="*/ 51 w 60"/>
                  <a:gd name="T61" fmla="*/ 11 h 23"/>
                  <a:gd name="T62" fmla="*/ 49 w 60"/>
                  <a:gd name="T63" fmla="*/ 13 h 23"/>
                  <a:gd name="T64" fmla="*/ 48 w 60"/>
                  <a:gd name="T65" fmla="*/ 14 h 23"/>
                  <a:gd name="T66" fmla="*/ 45 w 60"/>
                  <a:gd name="T67" fmla="*/ 15 h 23"/>
                  <a:gd name="T68" fmla="*/ 43 w 60"/>
                  <a:gd name="T69" fmla="*/ 16 h 23"/>
                  <a:gd name="T70" fmla="*/ 41 w 60"/>
                  <a:gd name="T71" fmla="*/ 18 h 23"/>
                  <a:gd name="T72" fmla="*/ 39 w 60"/>
                  <a:gd name="T73" fmla="*/ 19 h 23"/>
                  <a:gd name="T74" fmla="*/ 36 w 60"/>
                  <a:gd name="T75" fmla="*/ 20 h 23"/>
                  <a:gd name="T76" fmla="*/ 34 w 60"/>
                  <a:gd name="T77" fmla="*/ 21 h 23"/>
                  <a:gd name="T78" fmla="*/ 32 w 60"/>
                  <a:gd name="T79" fmla="*/ 22 h 23"/>
                  <a:gd name="T80" fmla="*/ 30 w 60"/>
                  <a:gd name="T81" fmla="*/ 22 h 23"/>
                  <a:gd name="T82" fmla="*/ 29 w 60"/>
                  <a:gd name="T83" fmla="*/ 23 h 23"/>
                  <a:gd name="T84" fmla="*/ 28 w 60"/>
                  <a:gd name="T85" fmla="*/ 22 h 23"/>
                  <a:gd name="T86" fmla="*/ 26 w 60"/>
                  <a:gd name="T87" fmla="*/ 21 h 23"/>
                  <a:gd name="T88" fmla="*/ 23 w 60"/>
                  <a:gd name="T89" fmla="*/ 20 h 23"/>
                  <a:gd name="T90" fmla="*/ 21 w 60"/>
                  <a:gd name="T91" fmla="*/ 18 h 23"/>
                  <a:gd name="T92" fmla="*/ 19 w 60"/>
                  <a:gd name="T93" fmla="*/ 16 h 23"/>
                  <a:gd name="T94" fmla="*/ 18 w 60"/>
                  <a:gd name="T95" fmla="*/ 15 h 23"/>
                  <a:gd name="T96" fmla="*/ 16 w 60"/>
                  <a:gd name="T97" fmla="*/ 14 h 23"/>
                  <a:gd name="T98" fmla="*/ 14 w 60"/>
                  <a:gd name="T99" fmla="*/ 13 h 23"/>
                  <a:gd name="T100" fmla="*/ 13 w 60"/>
                  <a:gd name="T101" fmla="*/ 11 h 23"/>
                  <a:gd name="T102" fmla="*/ 11 w 60"/>
                  <a:gd name="T103" fmla="*/ 10 h 23"/>
                  <a:gd name="T104" fmla="*/ 9 w 60"/>
                  <a:gd name="T105" fmla="*/ 9 h 23"/>
                  <a:gd name="T106" fmla="*/ 8 w 60"/>
                  <a:gd name="T107" fmla="*/ 7 h 23"/>
                  <a:gd name="T108" fmla="*/ 6 w 60"/>
                  <a:gd name="T109" fmla="*/ 6 h 23"/>
                  <a:gd name="T110" fmla="*/ 5 w 60"/>
                  <a:gd name="T111" fmla="*/ 4 h 23"/>
                  <a:gd name="T112" fmla="*/ 3 w 60"/>
                  <a:gd name="T113" fmla="*/ 2 h 23"/>
                  <a:gd name="T114" fmla="*/ 0 w 60"/>
                  <a:gd name="T115" fmla="*/ 0 h 23"/>
                  <a:gd name="T116" fmla="*/ 1 w 60"/>
                  <a:gd name="T117" fmla="*/ 0 h 23"/>
                  <a:gd name="T118" fmla="*/ 3 w 60"/>
                  <a:gd name="T119" fmla="*/ 0 h 23"/>
                  <a:gd name="T120" fmla="*/ 6 w 60"/>
                  <a:gd name="T1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23">
                    <a:moveTo>
                      <a:pt x="6" y="1"/>
                    </a:moveTo>
                    <a:lnTo>
                      <a:pt x="6" y="1"/>
                    </a:lnTo>
                    <a:lnTo>
                      <a:pt x="6" y="2"/>
                    </a:lnTo>
                    <a:lnTo>
                      <a:pt x="6" y="2"/>
                    </a:lnTo>
                    <a:lnTo>
                      <a:pt x="7" y="2"/>
                    </a:lnTo>
                    <a:lnTo>
                      <a:pt x="7" y="3"/>
                    </a:lnTo>
                    <a:lnTo>
                      <a:pt x="8" y="3"/>
                    </a:lnTo>
                    <a:lnTo>
                      <a:pt x="8" y="4"/>
                    </a:lnTo>
                    <a:lnTo>
                      <a:pt x="9" y="4"/>
                    </a:lnTo>
                    <a:lnTo>
                      <a:pt x="9" y="5"/>
                    </a:lnTo>
                    <a:lnTo>
                      <a:pt x="10" y="5"/>
                    </a:lnTo>
                    <a:lnTo>
                      <a:pt x="11" y="6"/>
                    </a:lnTo>
                    <a:lnTo>
                      <a:pt x="11" y="7"/>
                    </a:lnTo>
                    <a:lnTo>
                      <a:pt x="12" y="7"/>
                    </a:lnTo>
                    <a:lnTo>
                      <a:pt x="13" y="8"/>
                    </a:lnTo>
                    <a:lnTo>
                      <a:pt x="14" y="9"/>
                    </a:lnTo>
                    <a:lnTo>
                      <a:pt x="15" y="9"/>
                    </a:lnTo>
                    <a:lnTo>
                      <a:pt x="15" y="10"/>
                    </a:lnTo>
                    <a:lnTo>
                      <a:pt x="16" y="11"/>
                    </a:lnTo>
                    <a:lnTo>
                      <a:pt x="17" y="11"/>
                    </a:lnTo>
                    <a:lnTo>
                      <a:pt x="18" y="12"/>
                    </a:lnTo>
                    <a:lnTo>
                      <a:pt x="19" y="13"/>
                    </a:lnTo>
                    <a:lnTo>
                      <a:pt x="20" y="13"/>
                    </a:lnTo>
                    <a:lnTo>
                      <a:pt x="21" y="14"/>
                    </a:lnTo>
                    <a:lnTo>
                      <a:pt x="22" y="14"/>
                    </a:lnTo>
                    <a:lnTo>
                      <a:pt x="23" y="15"/>
                    </a:lnTo>
                    <a:lnTo>
                      <a:pt x="24" y="16"/>
                    </a:lnTo>
                    <a:lnTo>
                      <a:pt x="24" y="16"/>
                    </a:lnTo>
                    <a:lnTo>
                      <a:pt x="25" y="16"/>
                    </a:lnTo>
                    <a:lnTo>
                      <a:pt x="26" y="17"/>
                    </a:lnTo>
                    <a:lnTo>
                      <a:pt x="27" y="17"/>
                    </a:lnTo>
                    <a:lnTo>
                      <a:pt x="28" y="17"/>
                    </a:lnTo>
                    <a:lnTo>
                      <a:pt x="29" y="17"/>
                    </a:lnTo>
                    <a:lnTo>
                      <a:pt x="30" y="17"/>
                    </a:lnTo>
                    <a:lnTo>
                      <a:pt x="30" y="18"/>
                    </a:lnTo>
                    <a:lnTo>
                      <a:pt x="31" y="17"/>
                    </a:lnTo>
                    <a:lnTo>
                      <a:pt x="32" y="17"/>
                    </a:lnTo>
                    <a:lnTo>
                      <a:pt x="33" y="17"/>
                    </a:lnTo>
                    <a:lnTo>
                      <a:pt x="33" y="17"/>
                    </a:lnTo>
                    <a:lnTo>
                      <a:pt x="34" y="17"/>
                    </a:lnTo>
                    <a:lnTo>
                      <a:pt x="34" y="17"/>
                    </a:lnTo>
                    <a:lnTo>
                      <a:pt x="35" y="17"/>
                    </a:lnTo>
                    <a:lnTo>
                      <a:pt x="36" y="17"/>
                    </a:lnTo>
                    <a:lnTo>
                      <a:pt x="37" y="16"/>
                    </a:lnTo>
                    <a:lnTo>
                      <a:pt x="37" y="16"/>
                    </a:lnTo>
                    <a:lnTo>
                      <a:pt x="38" y="16"/>
                    </a:lnTo>
                    <a:lnTo>
                      <a:pt x="38" y="16"/>
                    </a:lnTo>
                    <a:lnTo>
                      <a:pt x="39" y="16"/>
                    </a:lnTo>
                    <a:lnTo>
                      <a:pt x="40" y="15"/>
                    </a:lnTo>
                    <a:lnTo>
                      <a:pt x="40" y="15"/>
                    </a:lnTo>
                    <a:lnTo>
                      <a:pt x="41" y="15"/>
                    </a:lnTo>
                    <a:lnTo>
                      <a:pt x="41" y="15"/>
                    </a:lnTo>
                    <a:lnTo>
                      <a:pt x="42" y="15"/>
                    </a:lnTo>
                    <a:lnTo>
                      <a:pt x="43" y="14"/>
                    </a:lnTo>
                    <a:lnTo>
                      <a:pt x="43" y="14"/>
                    </a:lnTo>
                    <a:lnTo>
                      <a:pt x="44" y="13"/>
                    </a:lnTo>
                    <a:lnTo>
                      <a:pt x="45" y="13"/>
                    </a:lnTo>
                    <a:lnTo>
                      <a:pt x="46" y="13"/>
                    </a:lnTo>
                    <a:lnTo>
                      <a:pt x="47" y="12"/>
                    </a:lnTo>
                    <a:lnTo>
                      <a:pt x="47" y="12"/>
                    </a:lnTo>
                    <a:lnTo>
                      <a:pt x="48" y="12"/>
                    </a:lnTo>
                    <a:lnTo>
                      <a:pt x="48" y="11"/>
                    </a:lnTo>
                    <a:lnTo>
                      <a:pt x="49" y="11"/>
                    </a:lnTo>
                    <a:lnTo>
                      <a:pt x="49" y="11"/>
                    </a:lnTo>
                    <a:lnTo>
                      <a:pt x="50" y="10"/>
                    </a:lnTo>
                    <a:lnTo>
                      <a:pt x="50" y="10"/>
                    </a:lnTo>
                    <a:lnTo>
                      <a:pt x="50" y="10"/>
                    </a:lnTo>
                    <a:lnTo>
                      <a:pt x="50" y="10"/>
                    </a:lnTo>
                    <a:lnTo>
                      <a:pt x="51" y="9"/>
                    </a:lnTo>
                    <a:lnTo>
                      <a:pt x="52" y="9"/>
                    </a:lnTo>
                    <a:lnTo>
                      <a:pt x="52" y="8"/>
                    </a:lnTo>
                    <a:lnTo>
                      <a:pt x="53" y="8"/>
                    </a:lnTo>
                    <a:lnTo>
                      <a:pt x="53" y="8"/>
                    </a:lnTo>
                    <a:lnTo>
                      <a:pt x="54" y="7"/>
                    </a:lnTo>
                    <a:lnTo>
                      <a:pt x="55" y="7"/>
                    </a:lnTo>
                    <a:lnTo>
                      <a:pt x="56" y="6"/>
                    </a:lnTo>
                    <a:lnTo>
                      <a:pt x="57" y="6"/>
                    </a:lnTo>
                    <a:lnTo>
                      <a:pt x="57" y="6"/>
                    </a:lnTo>
                    <a:lnTo>
                      <a:pt x="58" y="7"/>
                    </a:lnTo>
                    <a:lnTo>
                      <a:pt x="59" y="7"/>
                    </a:lnTo>
                    <a:lnTo>
                      <a:pt x="60" y="8"/>
                    </a:lnTo>
                    <a:lnTo>
                      <a:pt x="57" y="10"/>
                    </a:lnTo>
                    <a:lnTo>
                      <a:pt x="57" y="10"/>
                    </a:lnTo>
                    <a:lnTo>
                      <a:pt x="57" y="10"/>
                    </a:lnTo>
                    <a:lnTo>
                      <a:pt x="56" y="10"/>
                    </a:lnTo>
                    <a:lnTo>
                      <a:pt x="56" y="10"/>
                    </a:lnTo>
                    <a:lnTo>
                      <a:pt x="55" y="9"/>
                    </a:lnTo>
                    <a:lnTo>
                      <a:pt x="55" y="9"/>
                    </a:lnTo>
                    <a:lnTo>
                      <a:pt x="54" y="10"/>
                    </a:lnTo>
                    <a:lnTo>
                      <a:pt x="53" y="10"/>
                    </a:lnTo>
                    <a:lnTo>
                      <a:pt x="53" y="10"/>
                    </a:lnTo>
                    <a:lnTo>
                      <a:pt x="52" y="11"/>
                    </a:lnTo>
                    <a:lnTo>
                      <a:pt x="51" y="11"/>
                    </a:lnTo>
                    <a:lnTo>
                      <a:pt x="50" y="12"/>
                    </a:lnTo>
                    <a:lnTo>
                      <a:pt x="50" y="12"/>
                    </a:lnTo>
                    <a:lnTo>
                      <a:pt x="49" y="13"/>
                    </a:lnTo>
                    <a:lnTo>
                      <a:pt x="49" y="13"/>
                    </a:lnTo>
                    <a:lnTo>
                      <a:pt x="48" y="13"/>
                    </a:lnTo>
                    <a:lnTo>
                      <a:pt x="48" y="14"/>
                    </a:lnTo>
                    <a:lnTo>
                      <a:pt x="47" y="14"/>
                    </a:lnTo>
                    <a:lnTo>
                      <a:pt x="46" y="15"/>
                    </a:lnTo>
                    <a:lnTo>
                      <a:pt x="45" y="15"/>
                    </a:lnTo>
                    <a:lnTo>
                      <a:pt x="45" y="16"/>
                    </a:lnTo>
                    <a:lnTo>
                      <a:pt x="44" y="16"/>
                    </a:lnTo>
                    <a:lnTo>
                      <a:pt x="43" y="16"/>
                    </a:lnTo>
                    <a:lnTo>
                      <a:pt x="42" y="17"/>
                    </a:lnTo>
                    <a:lnTo>
                      <a:pt x="41" y="17"/>
                    </a:lnTo>
                    <a:lnTo>
                      <a:pt x="41" y="18"/>
                    </a:lnTo>
                    <a:lnTo>
                      <a:pt x="40" y="18"/>
                    </a:lnTo>
                    <a:lnTo>
                      <a:pt x="39" y="19"/>
                    </a:lnTo>
                    <a:lnTo>
                      <a:pt x="39" y="19"/>
                    </a:lnTo>
                    <a:lnTo>
                      <a:pt x="38" y="19"/>
                    </a:lnTo>
                    <a:lnTo>
                      <a:pt x="37" y="20"/>
                    </a:lnTo>
                    <a:lnTo>
                      <a:pt x="36" y="20"/>
                    </a:lnTo>
                    <a:lnTo>
                      <a:pt x="35" y="20"/>
                    </a:lnTo>
                    <a:lnTo>
                      <a:pt x="35" y="21"/>
                    </a:lnTo>
                    <a:lnTo>
                      <a:pt x="34" y="21"/>
                    </a:lnTo>
                    <a:lnTo>
                      <a:pt x="33" y="21"/>
                    </a:lnTo>
                    <a:lnTo>
                      <a:pt x="33" y="21"/>
                    </a:lnTo>
                    <a:lnTo>
                      <a:pt x="32" y="22"/>
                    </a:lnTo>
                    <a:lnTo>
                      <a:pt x="32" y="22"/>
                    </a:lnTo>
                    <a:lnTo>
                      <a:pt x="31" y="22"/>
                    </a:lnTo>
                    <a:lnTo>
                      <a:pt x="30" y="22"/>
                    </a:lnTo>
                    <a:lnTo>
                      <a:pt x="30" y="22"/>
                    </a:lnTo>
                    <a:lnTo>
                      <a:pt x="30" y="22"/>
                    </a:lnTo>
                    <a:lnTo>
                      <a:pt x="29" y="23"/>
                    </a:lnTo>
                    <a:lnTo>
                      <a:pt x="29" y="22"/>
                    </a:lnTo>
                    <a:lnTo>
                      <a:pt x="28" y="22"/>
                    </a:lnTo>
                    <a:lnTo>
                      <a:pt x="28" y="22"/>
                    </a:lnTo>
                    <a:lnTo>
                      <a:pt x="27" y="22"/>
                    </a:lnTo>
                    <a:lnTo>
                      <a:pt x="27" y="21"/>
                    </a:lnTo>
                    <a:lnTo>
                      <a:pt x="26" y="21"/>
                    </a:lnTo>
                    <a:lnTo>
                      <a:pt x="25" y="21"/>
                    </a:lnTo>
                    <a:lnTo>
                      <a:pt x="24" y="20"/>
                    </a:lnTo>
                    <a:lnTo>
                      <a:pt x="23" y="20"/>
                    </a:lnTo>
                    <a:lnTo>
                      <a:pt x="22" y="19"/>
                    </a:lnTo>
                    <a:lnTo>
                      <a:pt x="22" y="18"/>
                    </a:lnTo>
                    <a:lnTo>
                      <a:pt x="21" y="18"/>
                    </a:lnTo>
                    <a:lnTo>
                      <a:pt x="20" y="17"/>
                    </a:lnTo>
                    <a:lnTo>
                      <a:pt x="20" y="17"/>
                    </a:lnTo>
                    <a:lnTo>
                      <a:pt x="19" y="16"/>
                    </a:lnTo>
                    <a:lnTo>
                      <a:pt x="19" y="16"/>
                    </a:lnTo>
                    <a:lnTo>
                      <a:pt x="18" y="16"/>
                    </a:lnTo>
                    <a:lnTo>
                      <a:pt x="18" y="15"/>
                    </a:lnTo>
                    <a:lnTo>
                      <a:pt x="17" y="15"/>
                    </a:lnTo>
                    <a:lnTo>
                      <a:pt x="17" y="15"/>
                    </a:lnTo>
                    <a:lnTo>
                      <a:pt x="16" y="14"/>
                    </a:lnTo>
                    <a:lnTo>
                      <a:pt x="15" y="14"/>
                    </a:lnTo>
                    <a:lnTo>
                      <a:pt x="15" y="13"/>
                    </a:lnTo>
                    <a:lnTo>
                      <a:pt x="14" y="13"/>
                    </a:lnTo>
                    <a:lnTo>
                      <a:pt x="14" y="12"/>
                    </a:lnTo>
                    <a:lnTo>
                      <a:pt x="13" y="12"/>
                    </a:lnTo>
                    <a:lnTo>
                      <a:pt x="13" y="11"/>
                    </a:lnTo>
                    <a:lnTo>
                      <a:pt x="12" y="11"/>
                    </a:lnTo>
                    <a:lnTo>
                      <a:pt x="11" y="10"/>
                    </a:lnTo>
                    <a:lnTo>
                      <a:pt x="11" y="10"/>
                    </a:lnTo>
                    <a:lnTo>
                      <a:pt x="10" y="9"/>
                    </a:lnTo>
                    <a:lnTo>
                      <a:pt x="10" y="9"/>
                    </a:lnTo>
                    <a:lnTo>
                      <a:pt x="9" y="9"/>
                    </a:lnTo>
                    <a:lnTo>
                      <a:pt x="9" y="8"/>
                    </a:lnTo>
                    <a:lnTo>
                      <a:pt x="8" y="8"/>
                    </a:lnTo>
                    <a:lnTo>
                      <a:pt x="8" y="7"/>
                    </a:lnTo>
                    <a:lnTo>
                      <a:pt x="7" y="7"/>
                    </a:lnTo>
                    <a:lnTo>
                      <a:pt x="7" y="6"/>
                    </a:lnTo>
                    <a:lnTo>
                      <a:pt x="6" y="6"/>
                    </a:lnTo>
                    <a:lnTo>
                      <a:pt x="6" y="5"/>
                    </a:lnTo>
                    <a:lnTo>
                      <a:pt x="5" y="5"/>
                    </a:lnTo>
                    <a:lnTo>
                      <a:pt x="5" y="4"/>
                    </a:lnTo>
                    <a:lnTo>
                      <a:pt x="4" y="4"/>
                    </a:lnTo>
                    <a:lnTo>
                      <a:pt x="4" y="4"/>
                    </a:lnTo>
                    <a:lnTo>
                      <a:pt x="3" y="2"/>
                    </a:lnTo>
                    <a:lnTo>
                      <a:pt x="2" y="2"/>
                    </a:lnTo>
                    <a:lnTo>
                      <a:pt x="1" y="1"/>
                    </a:lnTo>
                    <a:lnTo>
                      <a:pt x="0" y="0"/>
                    </a:lnTo>
                    <a:lnTo>
                      <a:pt x="0" y="0"/>
                    </a:lnTo>
                    <a:lnTo>
                      <a:pt x="1" y="0"/>
                    </a:lnTo>
                    <a:lnTo>
                      <a:pt x="1" y="0"/>
                    </a:lnTo>
                    <a:lnTo>
                      <a:pt x="1" y="0"/>
                    </a:lnTo>
                    <a:lnTo>
                      <a:pt x="2" y="0"/>
                    </a:lnTo>
                    <a:lnTo>
                      <a:pt x="3" y="0"/>
                    </a:lnTo>
                    <a:lnTo>
                      <a:pt x="4" y="0"/>
                    </a:lnTo>
                    <a:lnTo>
                      <a:pt x="4"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5" name="Freeform 190"/>
              <p:cNvSpPr>
                <a:spLocks/>
              </p:cNvSpPr>
              <p:nvPr/>
            </p:nvSpPr>
            <p:spPr bwMode="auto">
              <a:xfrm>
                <a:off x="3790" y="973"/>
                <a:ext cx="8" cy="13"/>
              </a:xfrm>
              <a:custGeom>
                <a:avLst/>
                <a:gdLst>
                  <a:gd name="T0" fmla="*/ 2 w 8"/>
                  <a:gd name="T1" fmla="*/ 12 h 13"/>
                  <a:gd name="T2" fmla="*/ 1 w 8"/>
                  <a:gd name="T3" fmla="*/ 12 h 13"/>
                  <a:gd name="T4" fmla="*/ 0 w 8"/>
                  <a:gd name="T5" fmla="*/ 10 h 13"/>
                  <a:gd name="T6" fmla="*/ 0 w 8"/>
                  <a:gd name="T7" fmla="*/ 9 h 13"/>
                  <a:gd name="T8" fmla="*/ 0 w 8"/>
                  <a:gd name="T9" fmla="*/ 7 h 13"/>
                  <a:gd name="T10" fmla="*/ 0 w 8"/>
                  <a:gd name="T11" fmla="*/ 6 h 13"/>
                  <a:gd name="T12" fmla="*/ 1 w 8"/>
                  <a:gd name="T13" fmla="*/ 4 h 13"/>
                  <a:gd name="T14" fmla="*/ 2 w 8"/>
                  <a:gd name="T15" fmla="*/ 3 h 13"/>
                  <a:gd name="T16" fmla="*/ 4 w 8"/>
                  <a:gd name="T17" fmla="*/ 2 h 13"/>
                  <a:gd name="T18" fmla="*/ 5 w 8"/>
                  <a:gd name="T19" fmla="*/ 1 h 13"/>
                  <a:gd name="T20" fmla="*/ 6 w 8"/>
                  <a:gd name="T21" fmla="*/ 0 h 13"/>
                  <a:gd name="T22" fmla="*/ 7 w 8"/>
                  <a:gd name="T23" fmla="*/ 0 h 13"/>
                  <a:gd name="T24" fmla="*/ 8 w 8"/>
                  <a:gd name="T25" fmla="*/ 0 h 13"/>
                  <a:gd name="T26" fmla="*/ 8 w 8"/>
                  <a:gd name="T27" fmla="*/ 2 h 13"/>
                  <a:gd name="T28" fmla="*/ 8 w 8"/>
                  <a:gd name="T29" fmla="*/ 3 h 13"/>
                  <a:gd name="T30" fmla="*/ 7 w 8"/>
                  <a:gd name="T31" fmla="*/ 4 h 13"/>
                  <a:gd name="T32" fmla="*/ 6 w 8"/>
                  <a:gd name="T33" fmla="*/ 6 h 13"/>
                  <a:gd name="T34" fmla="*/ 5 w 8"/>
                  <a:gd name="T35" fmla="*/ 8 h 13"/>
                  <a:gd name="T36" fmla="*/ 4 w 8"/>
                  <a:gd name="T37" fmla="*/ 10 h 13"/>
                  <a:gd name="T38" fmla="*/ 3 w 8"/>
                  <a:gd name="T39" fmla="*/ 11 h 13"/>
                  <a:gd name="T40" fmla="*/ 3 w 8"/>
                  <a:gd name="T41" fmla="*/ 9 h 13"/>
                  <a:gd name="T42" fmla="*/ 4 w 8"/>
                  <a:gd name="T43" fmla="*/ 8 h 13"/>
                  <a:gd name="T44" fmla="*/ 5 w 8"/>
                  <a:gd name="T45" fmla="*/ 7 h 13"/>
                  <a:gd name="T46" fmla="*/ 6 w 8"/>
                  <a:gd name="T47" fmla="*/ 5 h 13"/>
                  <a:gd name="T48" fmla="*/ 7 w 8"/>
                  <a:gd name="T49" fmla="*/ 4 h 13"/>
                  <a:gd name="T50" fmla="*/ 7 w 8"/>
                  <a:gd name="T51" fmla="*/ 2 h 13"/>
                  <a:gd name="T52" fmla="*/ 5 w 8"/>
                  <a:gd name="T53" fmla="*/ 3 h 13"/>
                  <a:gd name="T54" fmla="*/ 4 w 8"/>
                  <a:gd name="T55" fmla="*/ 3 h 13"/>
                  <a:gd name="T56" fmla="*/ 3 w 8"/>
                  <a:gd name="T57" fmla="*/ 4 h 13"/>
                  <a:gd name="T58" fmla="*/ 2 w 8"/>
                  <a:gd name="T59" fmla="*/ 5 h 13"/>
                  <a:gd name="T60" fmla="*/ 2 w 8"/>
                  <a:gd name="T61" fmla="*/ 7 h 13"/>
                  <a:gd name="T62" fmla="*/ 1 w 8"/>
                  <a:gd name="T63" fmla="*/ 7 h 13"/>
                  <a:gd name="T64" fmla="*/ 1 w 8"/>
                  <a:gd name="T65" fmla="*/ 9 h 13"/>
                  <a:gd name="T66" fmla="*/ 1 w 8"/>
                  <a:gd name="T67" fmla="*/ 10 h 13"/>
                  <a:gd name="T68" fmla="*/ 2 w 8"/>
                  <a:gd name="T6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3">
                    <a:moveTo>
                      <a:pt x="2" y="13"/>
                    </a:moveTo>
                    <a:lnTo>
                      <a:pt x="2" y="12"/>
                    </a:lnTo>
                    <a:lnTo>
                      <a:pt x="1" y="12"/>
                    </a:lnTo>
                    <a:lnTo>
                      <a:pt x="1" y="12"/>
                    </a:lnTo>
                    <a:lnTo>
                      <a:pt x="1" y="11"/>
                    </a:lnTo>
                    <a:lnTo>
                      <a:pt x="0" y="10"/>
                    </a:lnTo>
                    <a:lnTo>
                      <a:pt x="0" y="10"/>
                    </a:lnTo>
                    <a:lnTo>
                      <a:pt x="0" y="9"/>
                    </a:lnTo>
                    <a:lnTo>
                      <a:pt x="0" y="8"/>
                    </a:lnTo>
                    <a:lnTo>
                      <a:pt x="0" y="7"/>
                    </a:lnTo>
                    <a:lnTo>
                      <a:pt x="0" y="7"/>
                    </a:lnTo>
                    <a:lnTo>
                      <a:pt x="0" y="6"/>
                    </a:lnTo>
                    <a:lnTo>
                      <a:pt x="1" y="5"/>
                    </a:lnTo>
                    <a:lnTo>
                      <a:pt x="1" y="4"/>
                    </a:lnTo>
                    <a:lnTo>
                      <a:pt x="2" y="4"/>
                    </a:lnTo>
                    <a:lnTo>
                      <a:pt x="2" y="3"/>
                    </a:lnTo>
                    <a:lnTo>
                      <a:pt x="3" y="3"/>
                    </a:lnTo>
                    <a:lnTo>
                      <a:pt x="4" y="2"/>
                    </a:lnTo>
                    <a:lnTo>
                      <a:pt x="4" y="1"/>
                    </a:lnTo>
                    <a:lnTo>
                      <a:pt x="5" y="1"/>
                    </a:lnTo>
                    <a:lnTo>
                      <a:pt x="6" y="1"/>
                    </a:lnTo>
                    <a:lnTo>
                      <a:pt x="6" y="0"/>
                    </a:lnTo>
                    <a:lnTo>
                      <a:pt x="7" y="0"/>
                    </a:lnTo>
                    <a:lnTo>
                      <a:pt x="7" y="0"/>
                    </a:lnTo>
                    <a:lnTo>
                      <a:pt x="8" y="0"/>
                    </a:lnTo>
                    <a:lnTo>
                      <a:pt x="8" y="0"/>
                    </a:lnTo>
                    <a:lnTo>
                      <a:pt x="8" y="1"/>
                    </a:lnTo>
                    <a:lnTo>
                      <a:pt x="8" y="2"/>
                    </a:lnTo>
                    <a:lnTo>
                      <a:pt x="8" y="2"/>
                    </a:lnTo>
                    <a:lnTo>
                      <a:pt x="8" y="3"/>
                    </a:lnTo>
                    <a:lnTo>
                      <a:pt x="7" y="4"/>
                    </a:lnTo>
                    <a:lnTo>
                      <a:pt x="7" y="4"/>
                    </a:lnTo>
                    <a:lnTo>
                      <a:pt x="7" y="5"/>
                    </a:lnTo>
                    <a:lnTo>
                      <a:pt x="6" y="6"/>
                    </a:lnTo>
                    <a:lnTo>
                      <a:pt x="6" y="7"/>
                    </a:lnTo>
                    <a:lnTo>
                      <a:pt x="5" y="8"/>
                    </a:lnTo>
                    <a:lnTo>
                      <a:pt x="4" y="9"/>
                    </a:lnTo>
                    <a:lnTo>
                      <a:pt x="4" y="10"/>
                    </a:lnTo>
                    <a:lnTo>
                      <a:pt x="3" y="11"/>
                    </a:lnTo>
                    <a:lnTo>
                      <a:pt x="3" y="11"/>
                    </a:lnTo>
                    <a:lnTo>
                      <a:pt x="3" y="10"/>
                    </a:lnTo>
                    <a:lnTo>
                      <a:pt x="3" y="9"/>
                    </a:lnTo>
                    <a:lnTo>
                      <a:pt x="4" y="9"/>
                    </a:lnTo>
                    <a:lnTo>
                      <a:pt x="4" y="8"/>
                    </a:lnTo>
                    <a:lnTo>
                      <a:pt x="5" y="7"/>
                    </a:lnTo>
                    <a:lnTo>
                      <a:pt x="5" y="7"/>
                    </a:lnTo>
                    <a:lnTo>
                      <a:pt x="5" y="6"/>
                    </a:lnTo>
                    <a:lnTo>
                      <a:pt x="6" y="5"/>
                    </a:lnTo>
                    <a:lnTo>
                      <a:pt x="6" y="4"/>
                    </a:lnTo>
                    <a:lnTo>
                      <a:pt x="7" y="4"/>
                    </a:lnTo>
                    <a:lnTo>
                      <a:pt x="7" y="3"/>
                    </a:lnTo>
                    <a:lnTo>
                      <a:pt x="7" y="2"/>
                    </a:lnTo>
                    <a:lnTo>
                      <a:pt x="6" y="2"/>
                    </a:lnTo>
                    <a:lnTo>
                      <a:pt x="5" y="3"/>
                    </a:lnTo>
                    <a:lnTo>
                      <a:pt x="5" y="3"/>
                    </a:lnTo>
                    <a:lnTo>
                      <a:pt x="4" y="3"/>
                    </a:lnTo>
                    <a:lnTo>
                      <a:pt x="4" y="4"/>
                    </a:lnTo>
                    <a:lnTo>
                      <a:pt x="3" y="4"/>
                    </a:lnTo>
                    <a:lnTo>
                      <a:pt x="3" y="5"/>
                    </a:lnTo>
                    <a:lnTo>
                      <a:pt x="2" y="5"/>
                    </a:lnTo>
                    <a:lnTo>
                      <a:pt x="2" y="6"/>
                    </a:lnTo>
                    <a:lnTo>
                      <a:pt x="2" y="7"/>
                    </a:lnTo>
                    <a:lnTo>
                      <a:pt x="1" y="7"/>
                    </a:lnTo>
                    <a:lnTo>
                      <a:pt x="1" y="7"/>
                    </a:lnTo>
                    <a:lnTo>
                      <a:pt x="1" y="8"/>
                    </a:lnTo>
                    <a:lnTo>
                      <a:pt x="1" y="9"/>
                    </a:lnTo>
                    <a:lnTo>
                      <a:pt x="1" y="9"/>
                    </a:lnTo>
                    <a:lnTo>
                      <a:pt x="1" y="10"/>
                    </a:lnTo>
                    <a:lnTo>
                      <a:pt x="1" y="11"/>
                    </a:lnTo>
                    <a:lnTo>
                      <a:pt x="2" y="11"/>
                    </a:lnTo>
                    <a:lnTo>
                      <a:pt x="2" y="13"/>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6" name="Freeform 191"/>
              <p:cNvSpPr>
                <a:spLocks/>
              </p:cNvSpPr>
              <p:nvPr/>
            </p:nvSpPr>
            <p:spPr bwMode="auto">
              <a:xfrm>
                <a:off x="3768" y="988"/>
                <a:ext cx="4" cy="10"/>
              </a:xfrm>
              <a:custGeom>
                <a:avLst/>
                <a:gdLst>
                  <a:gd name="T0" fmla="*/ 2 w 4"/>
                  <a:gd name="T1" fmla="*/ 1 h 10"/>
                  <a:gd name="T2" fmla="*/ 4 w 4"/>
                  <a:gd name="T3" fmla="*/ 0 h 10"/>
                  <a:gd name="T4" fmla="*/ 4 w 4"/>
                  <a:gd name="T5" fmla="*/ 1 h 10"/>
                  <a:gd name="T6" fmla="*/ 4 w 4"/>
                  <a:gd name="T7" fmla="*/ 1 h 10"/>
                  <a:gd name="T8" fmla="*/ 4 w 4"/>
                  <a:gd name="T9" fmla="*/ 1 h 10"/>
                  <a:gd name="T10" fmla="*/ 4 w 4"/>
                  <a:gd name="T11" fmla="*/ 2 h 10"/>
                  <a:gd name="T12" fmla="*/ 4 w 4"/>
                  <a:gd name="T13" fmla="*/ 3 h 10"/>
                  <a:gd name="T14" fmla="*/ 4 w 4"/>
                  <a:gd name="T15" fmla="*/ 4 h 10"/>
                  <a:gd name="T16" fmla="*/ 3 w 4"/>
                  <a:gd name="T17" fmla="*/ 4 h 10"/>
                  <a:gd name="T18" fmla="*/ 3 w 4"/>
                  <a:gd name="T19" fmla="*/ 5 h 10"/>
                  <a:gd name="T20" fmla="*/ 3 w 4"/>
                  <a:gd name="T21" fmla="*/ 6 h 10"/>
                  <a:gd name="T22" fmla="*/ 3 w 4"/>
                  <a:gd name="T23" fmla="*/ 7 h 10"/>
                  <a:gd name="T24" fmla="*/ 2 w 4"/>
                  <a:gd name="T25" fmla="*/ 8 h 10"/>
                  <a:gd name="T26" fmla="*/ 2 w 4"/>
                  <a:gd name="T27" fmla="*/ 8 h 10"/>
                  <a:gd name="T28" fmla="*/ 1 w 4"/>
                  <a:gd name="T29" fmla="*/ 9 h 10"/>
                  <a:gd name="T30" fmla="*/ 1 w 4"/>
                  <a:gd name="T31" fmla="*/ 10 h 10"/>
                  <a:gd name="T32" fmla="*/ 0 w 4"/>
                  <a:gd name="T33" fmla="*/ 10 h 10"/>
                  <a:gd name="T34" fmla="*/ 0 w 4"/>
                  <a:gd name="T35" fmla="*/ 10 h 10"/>
                  <a:gd name="T36" fmla="*/ 0 w 4"/>
                  <a:gd name="T37" fmla="*/ 9 h 10"/>
                  <a:gd name="T38" fmla="*/ 1 w 4"/>
                  <a:gd name="T39" fmla="*/ 8 h 10"/>
                  <a:gd name="T40" fmla="*/ 1 w 4"/>
                  <a:gd name="T41" fmla="*/ 8 h 10"/>
                  <a:gd name="T42" fmla="*/ 1 w 4"/>
                  <a:gd name="T43" fmla="*/ 7 h 10"/>
                  <a:gd name="T44" fmla="*/ 2 w 4"/>
                  <a:gd name="T45" fmla="*/ 5 h 10"/>
                  <a:gd name="T46" fmla="*/ 2 w 4"/>
                  <a:gd name="T47" fmla="*/ 4 h 10"/>
                  <a:gd name="T48" fmla="*/ 2 w 4"/>
                  <a:gd name="T49" fmla="*/ 4 h 10"/>
                  <a:gd name="T50" fmla="*/ 2 w 4"/>
                  <a:gd name="T51" fmla="*/ 3 h 10"/>
                  <a:gd name="T52" fmla="*/ 2 w 4"/>
                  <a:gd name="T53" fmla="*/ 2 h 10"/>
                  <a:gd name="T54" fmla="*/ 2 w 4"/>
                  <a:gd name="T5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10">
                    <a:moveTo>
                      <a:pt x="2" y="1"/>
                    </a:moveTo>
                    <a:lnTo>
                      <a:pt x="4" y="0"/>
                    </a:lnTo>
                    <a:lnTo>
                      <a:pt x="4" y="1"/>
                    </a:lnTo>
                    <a:lnTo>
                      <a:pt x="4" y="1"/>
                    </a:lnTo>
                    <a:lnTo>
                      <a:pt x="4" y="1"/>
                    </a:lnTo>
                    <a:lnTo>
                      <a:pt x="4" y="2"/>
                    </a:lnTo>
                    <a:lnTo>
                      <a:pt x="4" y="3"/>
                    </a:lnTo>
                    <a:lnTo>
                      <a:pt x="4" y="4"/>
                    </a:lnTo>
                    <a:lnTo>
                      <a:pt x="3" y="4"/>
                    </a:lnTo>
                    <a:lnTo>
                      <a:pt x="3" y="5"/>
                    </a:lnTo>
                    <a:lnTo>
                      <a:pt x="3" y="6"/>
                    </a:lnTo>
                    <a:lnTo>
                      <a:pt x="3" y="7"/>
                    </a:lnTo>
                    <a:lnTo>
                      <a:pt x="2" y="8"/>
                    </a:lnTo>
                    <a:lnTo>
                      <a:pt x="2" y="8"/>
                    </a:lnTo>
                    <a:lnTo>
                      <a:pt x="1" y="9"/>
                    </a:lnTo>
                    <a:lnTo>
                      <a:pt x="1" y="10"/>
                    </a:lnTo>
                    <a:lnTo>
                      <a:pt x="0" y="10"/>
                    </a:lnTo>
                    <a:lnTo>
                      <a:pt x="0" y="10"/>
                    </a:lnTo>
                    <a:lnTo>
                      <a:pt x="0" y="9"/>
                    </a:lnTo>
                    <a:lnTo>
                      <a:pt x="1" y="8"/>
                    </a:lnTo>
                    <a:lnTo>
                      <a:pt x="1" y="8"/>
                    </a:lnTo>
                    <a:lnTo>
                      <a:pt x="1" y="7"/>
                    </a:lnTo>
                    <a:lnTo>
                      <a:pt x="2" y="5"/>
                    </a:lnTo>
                    <a:lnTo>
                      <a:pt x="2" y="4"/>
                    </a:lnTo>
                    <a:lnTo>
                      <a:pt x="2" y="4"/>
                    </a:lnTo>
                    <a:lnTo>
                      <a:pt x="2" y="3"/>
                    </a:lnTo>
                    <a:lnTo>
                      <a:pt x="2" y="2"/>
                    </a:lnTo>
                    <a:lnTo>
                      <a:pt x="2" y="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7" name="Freeform 192"/>
              <p:cNvSpPr>
                <a:spLocks/>
              </p:cNvSpPr>
              <p:nvPr/>
            </p:nvSpPr>
            <p:spPr bwMode="auto">
              <a:xfrm>
                <a:off x="3789" y="955"/>
                <a:ext cx="31" cy="16"/>
              </a:xfrm>
              <a:custGeom>
                <a:avLst/>
                <a:gdLst>
                  <a:gd name="T0" fmla="*/ 0 w 31"/>
                  <a:gd name="T1" fmla="*/ 14 h 16"/>
                  <a:gd name="T2" fmla="*/ 1 w 31"/>
                  <a:gd name="T3" fmla="*/ 13 h 16"/>
                  <a:gd name="T4" fmla="*/ 3 w 31"/>
                  <a:gd name="T5" fmla="*/ 12 h 16"/>
                  <a:gd name="T6" fmla="*/ 4 w 31"/>
                  <a:gd name="T7" fmla="*/ 11 h 16"/>
                  <a:gd name="T8" fmla="*/ 5 w 31"/>
                  <a:gd name="T9" fmla="*/ 10 h 16"/>
                  <a:gd name="T10" fmla="*/ 6 w 31"/>
                  <a:gd name="T11" fmla="*/ 9 h 16"/>
                  <a:gd name="T12" fmla="*/ 7 w 31"/>
                  <a:gd name="T13" fmla="*/ 8 h 16"/>
                  <a:gd name="T14" fmla="*/ 8 w 31"/>
                  <a:gd name="T15" fmla="*/ 7 h 16"/>
                  <a:gd name="T16" fmla="*/ 9 w 31"/>
                  <a:gd name="T17" fmla="*/ 7 h 16"/>
                  <a:gd name="T18" fmla="*/ 10 w 31"/>
                  <a:gd name="T19" fmla="*/ 6 h 16"/>
                  <a:gd name="T20" fmla="*/ 11 w 31"/>
                  <a:gd name="T21" fmla="*/ 5 h 16"/>
                  <a:gd name="T22" fmla="*/ 12 w 31"/>
                  <a:gd name="T23" fmla="*/ 5 h 16"/>
                  <a:gd name="T24" fmla="*/ 14 w 31"/>
                  <a:gd name="T25" fmla="*/ 4 h 16"/>
                  <a:gd name="T26" fmla="*/ 15 w 31"/>
                  <a:gd name="T27" fmla="*/ 3 h 16"/>
                  <a:gd name="T28" fmla="*/ 16 w 31"/>
                  <a:gd name="T29" fmla="*/ 3 h 16"/>
                  <a:gd name="T30" fmla="*/ 17 w 31"/>
                  <a:gd name="T31" fmla="*/ 2 h 16"/>
                  <a:gd name="T32" fmla="*/ 18 w 31"/>
                  <a:gd name="T33" fmla="*/ 2 h 16"/>
                  <a:gd name="T34" fmla="*/ 20 w 31"/>
                  <a:gd name="T35" fmla="*/ 2 h 16"/>
                  <a:gd name="T36" fmla="*/ 21 w 31"/>
                  <a:gd name="T37" fmla="*/ 1 h 16"/>
                  <a:gd name="T38" fmla="*/ 22 w 31"/>
                  <a:gd name="T39" fmla="*/ 1 h 16"/>
                  <a:gd name="T40" fmla="*/ 23 w 31"/>
                  <a:gd name="T41" fmla="*/ 1 h 16"/>
                  <a:gd name="T42" fmla="*/ 23 w 31"/>
                  <a:gd name="T43" fmla="*/ 0 h 16"/>
                  <a:gd name="T44" fmla="*/ 25 w 31"/>
                  <a:gd name="T45" fmla="*/ 0 h 16"/>
                  <a:gd name="T46" fmla="*/ 26 w 31"/>
                  <a:gd name="T47" fmla="*/ 0 h 16"/>
                  <a:gd name="T48" fmla="*/ 27 w 31"/>
                  <a:gd name="T49" fmla="*/ 0 h 16"/>
                  <a:gd name="T50" fmla="*/ 27 w 31"/>
                  <a:gd name="T51" fmla="*/ 1 h 16"/>
                  <a:gd name="T52" fmla="*/ 28 w 31"/>
                  <a:gd name="T53" fmla="*/ 2 h 16"/>
                  <a:gd name="T54" fmla="*/ 29 w 31"/>
                  <a:gd name="T55" fmla="*/ 4 h 16"/>
                  <a:gd name="T56" fmla="*/ 29 w 31"/>
                  <a:gd name="T57" fmla="*/ 6 h 16"/>
                  <a:gd name="T58" fmla="*/ 30 w 31"/>
                  <a:gd name="T59" fmla="*/ 8 h 16"/>
                  <a:gd name="T60" fmla="*/ 31 w 31"/>
                  <a:gd name="T61" fmla="*/ 9 h 16"/>
                  <a:gd name="T62" fmla="*/ 31 w 31"/>
                  <a:gd name="T63" fmla="*/ 10 h 16"/>
                  <a:gd name="T64" fmla="*/ 31 w 31"/>
                  <a:gd name="T65" fmla="*/ 10 h 16"/>
                  <a:gd name="T66" fmla="*/ 29 w 31"/>
                  <a:gd name="T67" fmla="*/ 10 h 16"/>
                  <a:gd name="T68" fmla="*/ 28 w 31"/>
                  <a:gd name="T69" fmla="*/ 10 h 16"/>
                  <a:gd name="T70" fmla="*/ 27 w 31"/>
                  <a:gd name="T71" fmla="*/ 10 h 16"/>
                  <a:gd name="T72" fmla="*/ 26 w 31"/>
                  <a:gd name="T73" fmla="*/ 11 h 16"/>
                  <a:gd name="T74" fmla="*/ 24 w 31"/>
                  <a:gd name="T75" fmla="*/ 11 h 16"/>
                  <a:gd name="T76" fmla="*/ 23 w 31"/>
                  <a:gd name="T77" fmla="*/ 11 h 16"/>
                  <a:gd name="T78" fmla="*/ 21 w 31"/>
                  <a:gd name="T79" fmla="*/ 11 h 16"/>
                  <a:gd name="T80" fmla="*/ 19 w 31"/>
                  <a:gd name="T81" fmla="*/ 12 h 16"/>
                  <a:gd name="T82" fmla="*/ 18 w 31"/>
                  <a:gd name="T83" fmla="*/ 12 h 16"/>
                  <a:gd name="T84" fmla="*/ 16 w 31"/>
                  <a:gd name="T85" fmla="*/ 13 h 16"/>
                  <a:gd name="T86" fmla="*/ 14 w 31"/>
                  <a:gd name="T87" fmla="*/ 13 h 16"/>
                  <a:gd name="T88" fmla="*/ 12 w 31"/>
                  <a:gd name="T89" fmla="*/ 14 h 16"/>
                  <a:gd name="T90" fmla="*/ 10 w 31"/>
                  <a:gd name="T91" fmla="*/ 15 h 16"/>
                  <a:gd name="T92" fmla="*/ 10 w 31"/>
                  <a:gd name="T93" fmla="*/ 14 h 16"/>
                  <a:gd name="T94" fmla="*/ 9 w 31"/>
                  <a:gd name="T95" fmla="*/ 14 h 16"/>
                  <a:gd name="T96" fmla="*/ 8 w 31"/>
                  <a:gd name="T97" fmla="*/ 14 h 16"/>
                  <a:gd name="T98" fmla="*/ 7 w 31"/>
                  <a:gd name="T99" fmla="*/ 14 h 16"/>
                  <a:gd name="T100" fmla="*/ 6 w 31"/>
                  <a:gd name="T101" fmla="*/ 14 h 16"/>
                  <a:gd name="T102" fmla="*/ 4 w 31"/>
                  <a:gd name="T103" fmla="*/ 14 h 16"/>
                  <a:gd name="T104" fmla="*/ 3 w 31"/>
                  <a:gd name="T105" fmla="*/ 14 h 16"/>
                  <a:gd name="T106" fmla="*/ 2 w 31"/>
                  <a:gd name="T107" fmla="*/ 15 h 16"/>
                  <a:gd name="T108" fmla="*/ 0 w 31"/>
                  <a:gd name="T10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16">
                    <a:moveTo>
                      <a:pt x="0" y="15"/>
                    </a:moveTo>
                    <a:lnTo>
                      <a:pt x="0" y="14"/>
                    </a:lnTo>
                    <a:lnTo>
                      <a:pt x="1" y="14"/>
                    </a:lnTo>
                    <a:lnTo>
                      <a:pt x="1" y="13"/>
                    </a:lnTo>
                    <a:lnTo>
                      <a:pt x="2" y="12"/>
                    </a:lnTo>
                    <a:lnTo>
                      <a:pt x="3" y="12"/>
                    </a:lnTo>
                    <a:lnTo>
                      <a:pt x="3" y="11"/>
                    </a:lnTo>
                    <a:lnTo>
                      <a:pt x="4" y="11"/>
                    </a:lnTo>
                    <a:lnTo>
                      <a:pt x="4" y="10"/>
                    </a:lnTo>
                    <a:lnTo>
                      <a:pt x="5" y="10"/>
                    </a:lnTo>
                    <a:lnTo>
                      <a:pt x="5" y="9"/>
                    </a:lnTo>
                    <a:lnTo>
                      <a:pt x="6" y="9"/>
                    </a:lnTo>
                    <a:lnTo>
                      <a:pt x="6" y="9"/>
                    </a:lnTo>
                    <a:lnTo>
                      <a:pt x="7" y="8"/>
                    </a:lnTo>
                    <a:lnTo>
                      <a:pt x="7" y="8"/>
                    </a:lnTo>
                    <a:lnTo>
                      <a:pt x="8" y="7"/>
                    </a:lnTo>
                    <a:lnTo>
                      <a:pt x="8" y="7"/>
                    </a:lnTo>
                    <a:lnTo>
                      <a:pt x="9" y="7"/>
                    </a:lnTo>
                    <a:lnTo>
                      <a:pt x="9" y="6"/>
                    </a:lnTo>
                    <a:lnTo>
                      <a:pt x="10" y="6"/>
                    </a:lnTo>
                    <a:lnTo>
                      <a:pt x="11" y="5"/>
                    </a:lnTo>
                    <a:lnTo>
                      <a:pt x="11" y="5"/>
                    </a:lnTo>
                    <a:lnTo>
                      <a:pt x="12" y="5"/>
                    </a:lnTo>
                    <a:lnTo>
                      <a:pt x="12" y="5"/>
                    </a:lnTo>
                    <a:lnTo>
                      <a:pt x="13" y="5"/>
                    </a:lnTo>
                    <a:lnTo>
                      <a:pt x="14" y="4"/>
                    </a:lnTo>
                    <a:lnTo>
                      <a:pt x="14" y="4"/>
                    </a:lnTo>
                    <a:lnTo>
                      <a:pt x="15" y="3"/>
                    </a:lnTo>
                    <a:lnTo>
                      <a:pt x="15" y="3"/>
                    </a:lnTo>
                    <a:lnTo>
                      <a:pt x="16" y="3"/>
                    </a:lnTo>
                    <a:lnTo>
                      <a:pt x="16" y="3"/>
                    </a:lnTo>
                    <a:lnTo>
                      <a:pt x="17" y="2"/>
                    </a:lnTo>
                    <a:lnTo>
                      <a:pt x="17" y="2"/>
                    </a:lnTo>
                    <a:lnTo>
                      <a:pt x="18" y="2"/>
                    </a:lnTo>
                    <a:lnTo>
                      <a:pt x="19" y="2"/>
                    </a:lnTo>
                    <a:lnTo>
                      <a:pt x="20" y="2"/>
                    </a:lnTo>
                    <a:lnTo>
                      <a:pt x="20" y="1"/>
                    </a:lnTo>
                    <a:lnTo>
                      <a:pt x="21" y="1"/>
                    </a:lnTo>
                    <a:lnTo>
                      <a:pt x="22" y="1"/>
                    </a:lnTo>
                    <a:lnTo>
                      <a:pt x="22" y="1"/>
                    </a:lnTo>
                    <a:lnTo>
                      <a:pt x="23" y="1"/>
                    </a:lnTo>
                    <a:lnTo>
                      <a:pt x="23" y="1"/>
                    </a:lnTo>
                    <a:lnTo>
                      <a:pt x="23" y="1"/>
                    </a:lnTo>
                    <a:lnTo>
                      <a:pt x="23" y="0"/>
                    </a:lnTo>
                    <a:lnTo>
                      <a:pt x="24" y="0"/>
                    </a:lnTo>
                    <a:lnTo>
                      <a:pt x="25" y="0"/>
                    </a:lnTo>
                    <a:lnTo>
                      <a:pt x="25" y="0"/>
                    </a:lnTo>
                    <a:lnTo>
                      <a:pt x="26" y="0"/>
                    </a:lnTo>
                    <a:lnTo>
                      <a:pt x="27" y="0"/>
                    </a:lnTo>
                    <a:lnTo>
                      <a:pt x="27" y="0"/>
                    </a:lnTo>
                    <a:lnTo>
                      <a:pt x="27" y="0"/>
                    </a:lnTo>
                    <a:lnTo>
                      <a:pt x="27" y="1"/>
                    </a:lnTo>
                    <a:lnTo>
                      <a:pt x="28" y="1"/>
                    </a:lnTo>
                    <a:lnTo>
                      <a:pt x="28" y="2"/>
                    </a:lnTo>
                    <a:lnTo>
                      <a:pt x="28" y="3"/>
                    </a:lnTo>
                    <a:lnTo>
                      <a:pt x="29" y="4"/>
                    </a:lnTo>
                    <a:lnTo>
                      <a:pt x="29" y="5"/>
                    </a:lnTo>
                    <a:lnTo>
                      <a:pt x="29" y="6"/>
                    </a:lnTo>
                    <a:lnTo>
                      <a:pt x="29" y="7"/>
                    </a:lnTo>
                    <a:lnTo>
                      <a:pt x="30" y="8"/>
                    </a:lnTo>
                    <a:lnTo>
                      <a:pt x="30" y="8"/>
                    </a:lnTo>
                    <a:lnTo>
                      <a:pt x="31" y="9"/>
                    </a:lnTo>
                    <a:lnTo>
                      <a:pt x="31" y="10"/>
                    </a:lnTo>
                    <a:lnTo>
                      <a:pt x="31" y="10"/>
                    </a:lnTo>
                    <a:lnTo>
                      <a:pt x="31" y="10"/>
                    </a:lnTo>
                    <a:lnTo>
                      <a:pt x="31" y="10"/>
                    </a:lnTo>
                    <a:lnTo>
                      <a:pt x="30" y="10"/>
                    </a:lnTo>
                    <a:lnTo>
                      <a:pt x="29" y="10"/>
                    </a:lnTo>
                    <a:lnTo>
                      <a:pt x="29" y="10"/>
                    </a:lnTo>
                    <a:lnTo>
                      <a:pt x="28" y="10"/>
                    </a:lnTo>
                    <a:lnTo>
                      <a:pt x="28" y="10"/>
                    </a:lnTo>
                    <a:lnTo>
                      <a:pt x="27" y="10"/>
                    </a:lnTo>
                    <a:lnTo>
                      <a:pt x="27" y="10"/>
                    </a:lnTo>
                    <a:lnTo>
                      <a:pt x="26" y="11"/>
                    </a:lnTo>
                    <a:lnTo>
                      <a:pt x="25" y="11"/>
                    </a:lnTo>
                    <a:lnTo>
                      <a:pt x="24" y="11"/>
                    </a:lnTo>
                    <a:lnTo>
                      <a:pt x="24" y="11"/>
                    </a:lnTo>
                    <a:lnTo>
                      <a:pt x="23" y="11"/>
                    </a:lnTo>
                    <a:lnTo>
                      <a:pt x="22" y="11"/>
                    </a:lnTo>
                    <a:lnTo>
                      <a:pt x="21" y="11"/>
                    </a:lnTo>
                    <a:lnTo>
                      <a:pt x="20" y="12"/>
                    </a:lnTo>
                    <a:lnTo>
                      <a:pt x="19" y="12"/>
                    </a:lnTo>
                    <a:lnTo>
                      <a:pt x="18" y="12"/>
                    </a:lnTo>
                    <a:lnTo>
                      <a:pt x="18" y="12"/>
                    </a:lnTo>
                    <a:lnTo>
                      <a:pt x="17" y="12"/>
                    </a:lnTo>
                    <a:lnTo>
                      <a:pt x="16" y="13"/>
                    </a:lnTo>
                    <a:lnTo>
                      <a:pt x="15" y="13"/>
                    </a:lnTo>
                    <a:lnTo>
                      <a:pt x="14" y="13"/>
                    </a:lnTo>
                    <a:lnTo>
                      <a:pt x="13" y="14"/>
                    </a:lnTo>
                    <a:lnTo>
                      <a:pt x="12" y="14"/>
                    </a:lnTo>
                    <a:lnTo>
                      <a:pt x="11" y="14"/>
                    </a:lnTo>
                    <a:lnTo>
                      <a:pt x="10" y="15"/>
                    </a:lnTo>
                    <a:lnTo>
                      <a:pt x="10" y="14"/>
                    </a:lnTo>
                    <a:lnTo>
                      <a:pt x="10" y="14"/>
                    </a:lnTo>
                    <a:lnTo>
                      <a:pt x="9" y="14"/>
                    </a:lnTo>
                    <a:lnTo>
                      <a:pt x="9" y="14"/>
                    </a:lnTo>
                    <a:lnTo>
                      <a:pt x="8" y="14"/>
                    </a:lnTo>
                    <a:lnTo>
                      <a:pt x="8" y="14"/>
                    </a:lnTo>
                    <a:lnTo>
                      <a:pt x="7" y="14"/>
                    </a:lnTo>
                    <a:lnTo>
                      <a:pt x="7" y="14"/>
                    </a:lnTo>
                    <a:lnTo>
                      <a:pt x="6" y="14"/>
                    </a:lnTo>
                    <a:lnTo>
                      <a:pt x="6" y="14"/>
                    </a:lnTo>
                    <a:lnTo>
                      <a:pt x="5" y="14"/>
                    </a:lnTo>
                    <a:lnTo>
                      <a:pt x="4" y="14"/>
                    </a:lnTo>
                    <a:lnTo>
                      <a:pt x="3" y="14"/>
                    </a:lnTo>
                    <a:lnTo>
                      <a:pt x="3" y="14"/>
                    </a:lnTo>
                    <a:lnTo>
                      <a:pt x="2" y="15"/>
                    </a:lnTo>
                    <a:lnTo>
                      <a:pt x="2" y="15"/>
                    </a:lnTo>
                    <a:lnTo>
                      <a:pt x="1" y="15"/>
                    </a:lnTo>
                    <a:lnTo>
                      <a:pt x="0" y="16"/>
                    </a:lnTo>
                    <a:lnTo>
                      <a:pt x="0" y="15"/>
                    </a:lnTo>
                    <a:close/>
                  </a:path>
                </a:pathLst>
              </a:custGeom>
              <a:solidFill>
                <a:srgbClr val="A79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8" name="Freeform 193"/>
              <p:cNvSpPr>
                <a:spLocks/>
              </p:cNvSpPr>
              <p:nvPr/>
            </p:nvSpPr>
            <p:spPr bwMode="auto">
              <a:xfrm>
                <a:off x="3786" y="954"/>
                <a:ext cx="28" cy="7"/>
              </a:xfrm>
              <a:custGeom>
                <a:avLst/>
                <a:gdLst>
                  <a:gd name="T0" fmla="*/ 0 w 28"/>
                  <a:gd name="T1" fmla="*/ 3 h 7"/>
                  <a:gd name="T2" fmla="*/ 1 w 28"/>
                  <a:gd name="T3" fmla="*/ 2 h 7"/>
                  <a:gd name="T4" fmla="*/ 2 w 28"/>
                  <a:gd name="T5" fmla="*/ 2 h 7"/>
                  <a:gd name="T6" fmla="*/ 3 w 28"/>
                  <a:gd name="T7" fmla="*/ 2 h 7"/>
                  <a:gd name="T8" fmla="*/ 5 w 28"/>
                  <a:gd name="T9" fmla="*/ 2 h 7"/>
                  <a:gd name="T10" fmla="*/ 7 w 28"/>
                  <a:gd name="T11" fmla="*/ 1 h 7"/>
                  <a:gd name="T12" fmla="*/ 8 w 28"/>
                  <a:gd name="T13" fmla="*/ 1 h 7"/>
                  <a:gd name="T14" fmla="*/ 9 w 28"/>
                  <a:gd name="T15" fmla="*/ 1 h 7"/>
                  <a:gd name="T16" fmla="*/ 10 w 28"/>
                  <a:gd name="T17" fmla="*/ 1 h 7"/>
                  <a:gd name="T18" fmla="*/ 11 w 28"/>
                  <a:gd name="T19" fmla="*/ 1 h 7"/>
                  <a:gd name="T20" fmla="*/ 12 w 28"/>
                  <a:gd name="T21" fmla="*/ 1 h 7"/>
                  <a:gd name="T22" fmla="*/ 14 w 28"/>
                  <a:gd name="T23" fmla="*/ 1 h 7"/>
                  <a:gd name="T24" fmla="*/ 15 w 28"/>
                  <a:gd name="T25" fmla="*/ 1 h 7"/>
                  <a:gd name="T26" fmla="*/ 16 w 28"/>
                  <a:gd name="T27" fmla="*/ 0 h 7"/>
                  <a:gd name="T28" fmla="*/ 17 w 28"/>
                  <a:gd name="T29" fmla="*/ 0 h 7"/>
                  <a:gd name="T30" fmla="*/ 18 w 28"/>
                  <a:gd name="T31" fmla="*/ 0 h 7"/>
                  <a:gd name="T32" fmla="*/ 19 w 28"/>
                  <a:gd name="T33" fmla="*/ 0 h 7"/>
                  <a:gd name="T34" fmla="*/ 21 w 28"/>
                  <a:gd name="T35" fmla="*/ 0 h 7"/>
                  <a:gd name="T36" fmla="*/ 22 w 28"/>
                  <a:gd name="T37" fmla="*/ 0 h 7"/>
                  <a:gd name="T38" fmla="*/ 23 w 28"/>
                  <a:gd name="T39" fmla="*/ 0 h 7"/>
                  <a:gd name="T40" fmla="*/ 24 w 28"/>
                  <a:gd name="T41" fmla="*/ 0 h 7"/>
                  <a:gd name="T42" fmla="*/ 25 w 28"/>
                  <a:gd name="T43" fmla="*/ 0 h 7"/>
                  <a:gd name="T44" fmla="*/ 26 w 28"/>
                  <a:gd name="T45" fmla="*/ 0 h 7"/>
                  <a:gd name="T46" fmla="*/ 27 w 28"/>
                  <a:gd name="T47" fmla="*/ 0 h 7"/>
                  <a:gd name="T48" fmla="*/ 27 w 28"/>
                  <a:gd name="T49" fmla="*/ 2 h 7"/>
                  <a:gd name="T50" fmla="*/ 26 w 28"/>
                  <a:gd name="T51" fmla="*/ 2 h 7"/>
                  <a:gd name="T52" fmla="*/ 25 w 28"/>
                  <a:gd name="T53" fmla="*/ 2 h 7"/>
                  <a:gd name="T54" fmla="*/ 24 w 28"/>
                  <a:gd name="T55" fmla="*/ 2 h 7"/>
                  <a:gd name="T56" fmla="*/ 22 w 28"/>
                  <a:gd name="T57" fmla="*/ 2 h 7"/>
                  <a:gd name="T58" fmla="*/ 21 w 28"/>
                  <a:gd name="T59" fmla="*/ 2 h 7"/>
                  <a:gd name="T60" fmla="*/ 20 w 28"/>
                  <a:gd name="T61" fmla="*/ 2 h 7"/>
                  <a:gd name="T62" fmla="*/ 18 w 28"/>
                  <a:gd name="T63" fmla="*/ 3 h 7"/>
                  <a:gd name="T64" fmla="*/ 17 w 28"/>
                  <a:gd name="T65" fmla="*/ 3 h 7"/>
                  <a:gd name="T66" fmla="*/ 15 w 28"/>
                  <a:gd name="T67" fmla="*/ 4 h 7"/>
                  <a:gd name="T68" fmla="*/ 13 w 28"/>
                  <a:gd name="T69" fmla="*/ 4 h 7"/>
                  <a:gd name="T70" fmla="*/ 12 w 28"/>
                  <a:gd name="T71" fmla="*/ 5 h 7"/>
                  <a:gd name="T72" fmla="*/ 10 w 28"/>
                  <a:gd name="T73" fmla="*/ 5 h 7"/>
                  <a:gd name="T74" fmla="*/ 8 w 28"/>
                  <a:gd name="T75" fmla="*/ 6 h 7"/>
                  <a:gd name="T76" fmla="*/ 7 w 28"/>
                  <a:gd name="T77" fmla="*/ 7 h 7"/>
                  <a:gd name="T78" fmla="*/ 6 w 28"/>
                  <a:gd name="T79" fmla="*/ 6 h 7"/>
                  <a:gd name="T80" fmla="*/ 5 w 28"/>
                  <a:gd name="T81" fmla="*/ 5 h 7"/>
                  <a:gd name="T82" fmla="*/ 4 w 28"/>
                  <a:gd name="T83" fmla="*/ 5 h 7"/>
                  <a:gd name="T84" fmla="*/ 3 w 28"/>
                  <a:gd name="T85" fmla="*/ 5 h 7"/>
                  <a:gd name="T86" fmla="*/ 2 w 28"/>
                  <a:gd name="T87" fmla="*/ 4 h 7"/>
                  <a:gd name="T88" fmla="*/ 1 w 28"/>
                  <a:gd name="T8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7">
                    <a:moveTo>
                      <a:pt x="0" y="3"/>
                    </a:moveTo>
                    <a:lnTo>
                      <a:pt x="0" y="3"/>
                    </a:lnTo>
                    <a:lnTo>
                      <a:pt x="1" y="3"/>
                    </a:lnTo>
                    <a:lnTo>
                      <a:pt x="1" y="2"/>
                    </a:lnTo>
                    <a:lnTo>
                      <a:pt x="1" y="2"/>
                    </a:lnTo>
                    <a:lnTo>
                      <a:pt x="2" y="2"/>
                    </a:lnTo>
                    <a:lnTo>
                      <a:pt x="3" y="2"/>
                    </a:lnTo>
                    <a:lnTo>
                      <a:pt x="3" y="2"/>
                    </a:lnTo>
                    <a:lnTo>
                      <a:pt x="4" y="2"/>
                    </a:lnTo>
                    <a:lnTo>
                      <a:pt x="5" y="2"/>
                    </a:lnTo>
                    <a:lnTo>
                      <a:pt x="6" y="2"/>
                    </a:lnTo>
                    <a:lnTo>
                      <a:pt x="7" y="1"/>
                    </a:lnTo>
                    <a:lnTo>
                      <a:pt x="8" y="1"/>
                    </a:lnTo>
                    <a:lnTo>
                      <a:pt x="8" y="1"/>
                    </a:lnTo>
                    <a:lnTo>
                      <a:pt x="9" y="1"/>
                    </a:lnTo>
                    <a:lnTo>
                      <a:pt x="9" y="1"/>
                    </a:lnTo>
                    <a:lnTo>
                      <a:pt x="10" y="1"/>
                    </a:lnTo>
                    <a:lnTo>
                      <a:pt x="10" y="1"/>
                    </a:lnTo>
                    <a:lnTo>
                      <a:pt x="11" y="1"/>
                    </a:lnTo>
                    <a:lnTo>
                      <a:pt x="11" y="1"/>
                    </a:lnTo>
                    <a:lnTo>
                      <a:pt x="12" y="1"/>
                    </a:lnTo>
                    <a:lnTo>
                      <a:pt x="12" y="1"/>
                    </a:lnTo>
                    <a:lnTo>
                      <a:pt x="13" y="1"/>
                    </a:lnTo>
                    <a:lnTo>
                      <a:pt x="14" y="1"/>
                    </a:lnTo>
                    <a:lnTo>
                      <a:pt x="14" y="1"/>
                    </a:lnTo>
                    <a:lnTo>
                      <a:pt x="15" y="1"/>
                    </a:lnTo>
                    <a:lnTo>
                      <a:pt x="15" y="0"/>
                    </a:lnTo>
                    <a:lnTo>
                      <a:pt x="16" y="0"/>
                    </a:lnTo>
                    <a:lnTo>
                      <a:pt x="17" y="0"/>
                    </a:lnTo>
                    <a:lnTo>
                      <a:pt x="17" y="0"/>
                    </a:lnTo>
                    <a:lnTo>
                      <a:pt x="18" y="0"/>
                    </a:lnTo>
                    <a:lnTo>
                      <a:pt x="18" y="0"/>
                    </a:lnTo>
                    <a:lnTo>
                      <a:pt x="19" y="0"/>
                    </a:lnTo>
                    <a:lnTo>
                      <a:pt x="19" y="0"/>
                    </a:lnTo>
                    <a:lnTo>
                      <a:pt x="20" y="0"/>
                    </a:lnTo>
                    <a:lnTo>
                      <a:pt x="21" y="0"/>
                    </a:lnTo>
                    <a:lnTo>
                      <a:pt x="21" y="0"/>
                    </a:lnTo>
                    <a:lnTo>
                      <a:pt x="22" y="0"/>
                    </a:lnTo>
                    <a:lnTo>
                      <a:pt x="22" y="0"/>
                    </a:lnTo>
                    <a:lnTo>
                      <a:pt x="23" y="0"/>
                    </a:lnTo>
                    <a:lnTo>
                      <a:pt x="23" y="0"/>
                    </a:lnTo>
                    <a:lnTo>
                      <a:pt x="24" y="0"/>
                    </a:lnTo>
                    <a:lnTo>
                      <a:pt x="25" y="0"/>
                    </a:lnTo>
                    <a:lnTo>
                      <a:pt x="25" y="0"/>
                    </a:lnTo>
                    <a:lnTo>
                      <a:pt x="26" y="0"/>
                    </a:lnTo>
                    <a:lnTo>
                      <a:pt x="26" y="0"/>
                    </a:lnTo>
                    <a:lnTo>
                      <a:pt x="27" y="0"/>
                    </a:lnTo>
                    <a:lnTo>
                      <a:pt x="27" y="0"/>
                    </a:lnTo>
                    <a:lnTo>
                      <a:pt x="28" y="0"/>
                    </a:lnTo>
                    <a:lnTo>
                      <a:pt x="27" y="2"/>
                    </a:lnTo>
                    <a:lnTo>
                      <a:pt x="26" y="2"/>
                    </a:lnTo>
                    <a:lnTo>
                      <a:pt x="26" y="2"/>
                    </a:lnTo>
                    <a:lnTo>
                      <a:pt x="25" y="2"/>
                    </a:lnTo>
                    <a:lnTo>
                      <a:pt x="25" y="2"/>
                    </a:lnTo>
                    <a:lnTo>
                      <a:pt x="24" y="2"/>
                    </a:lnTo>
                    <a:lnTo>
                      <a:pt x="24" y="2"/>
                    </a:lnTo>
                    <a:lnTo>
                      <a:pt x="23" y="2"/>
                    </a:lnTo>
                    <a:lnTo>
                      <a:pt x="22" y="2"/>
                    </a:lnTo>
                    <a:lnTo>
                      <a:pt x="22" y="2"/>
                    </a:lnTo>
                    <a:lnTo>
                      <a:pt x="21" y="2"/>
                    </a:lnTo>
                    <a:lnTo>
                      <a:pt x="20" y="2"/>
                    </a:lnTo>
                    <a:lnTo>
                      <a:pt x="20" y="2"/>
                    </a:lnTo>
                    <a:lnTo>
                      <a:pt x="19" y="2"/>
                    </a:lnTo>
                    <a:lnTo>
                      <a:pt x="18" y="3"/>
                    </a:lnTo>
                    <a:lnTo>
                      <a:pt x="17" y="3"/>
                    </a:lnTo>
                    <a:lnTo>
                      <a:pt x="17" y="3"/>
                    </a:lnTo>
                    <a:lnTo>
                      <a:pt x="16" y="3"/>
                    </a:lnTo>
                    <a:lnTo>
                      <a:pt x="15" y="4"/>
                    </a:lnTo>
                    <a:lnTo>
                      <a:pt x="14" y="4"/>
                    </a:lnTo>
                    <a:lnTo>
                      <a:pt x="13" y="4"/>
                    </a:lnTo>
                    <a:lnTo>
                      <a:pt x="12" y="4"/>
                    </a:lnTo>
                    <a:lnTo>
                      <a:pt x="12" y="5"/>
                    </a:lnTo>
                    <a:lnTo>
                      <a:pt x="11" y="5"/>
                    </a:lnTo>
                    <a:lnTo>
                      <a:pt x="10" y="5"/>
                    </a:lnTo>
                    <a:lnTo>
                      <a:pt x="9" y="6"/>
                    </a:lnTo>
                    <a:lnTo>
                      <a:pt x="8" y="6"/>
                    </a:lnTo>
                    <a:lnTo>
                      <a:pt x="8" y="6"/>
                    </a:lnTo>
                    <a:lnTo>
                      <a:pt x="7" y="7"/>
                    </a:lnTo>
                    <a:lnTo>
                      <a:pt x="7" y="7"/>
                    </a:lnTo>
                    <a:lnTo>
                      <a:pt x="6" y="6"/>
                    </a:lnTo>
                    <a:lnTo>
                      <a:pt x="6" y="6"/>
                    </a:lnTo>
                    <a:lnTo>
                      <a:pt x="5" y="5"/>
                    </a:lnTo>
                    <a:lnTo>
                      <a:pt x="5" y="5"/>
                    </a:lnTo>
                    <a:lnTo>
                      <a:pt x="4" y="5"/>
                    </a:lnTo>
                    <a:lnTo>
                      <a:pt x="4" y="5"/>
                    </a:lnTo>
                    <a:lnTo>
                      <a:pt x="3" y="5"/>
                    </a:lnTo>
                    <a:lnTo>
                      <a:pt x="3" y="5"/>
                    </a:lnTo>
                    <a:lnTo>
                      <a:pt x="2" y="4"/>
                    </a:lnTo>
                    <a:lnTo>
                      <a:pt x="2" y="4"/>
                    </a:lnTo>
                    <a:lnTo>
                      <a:pt x="1"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79" name="Freeform 194"/>
              <p:cNvSpPr>
                <a:spLocks/>
              </p:cNvSpPr>
              <p:nvPr/>
            </p:nvSpPr>
            <p:spPr bwMode="auto">
              <a:xfrm>
                <a:off x="3715" y="927"/>
                <a:ext cx="4" cy="11"/>
              </a:xfrm>
              <a:custGeom>
                <a:avLst/>
                <a:gdLst>
                  <a:gd name="T0" fmla="*/ 0 w 4"/>
                  <a:gd name="T1" fmla="*/ 0 h 11"/>
                  <a:gd name="T2" fmla="*/ 0 w 4"/>
                  <a:gd name="T3" fmla="*/ 0 h 11"/>
                  <a:gd name="T4" fmla="*/ 1 w 4"/>
                  <a:gd name="T5" fmla="*/ 0 h 11"/>
                  <a:gd name="T6" fmla="*/ 2 w 4"/>
                  <a:gd name="T7" fmla="*/ 0 h 11"/>
                  <a:gd name="T8" fmla="*/ 2 w 4"/>
                  <a:gd name="T9" fmla="*/ 0 h 11"/>
                  <a:gd name="T10" fmla="*/ 3 w 4"/>
                  <a:gd name="T11" fmla="*/ 1 h 11"/>
                  <a:gd name="T12" fmla="*/ 3 w 4"/>
                  <a:gd name="T13" fmla="*/ 1 h 11"/>
                  <a:gd name="T14" fmla="*/ 3 w 4"/>
                  <a:gd name="T15" fmla="*/ 2 h 11"/>
                  <a:gd name="T16" fmla="*/ 3 w 4"/>
                  <a:gd name="T17" fmla="*/ 3 h 11"/>
                  <a:gd name="T18" fmla="*/ 4 w 4"/>
                  <a:gd name="T19" fmla="*/ 4 h 11"/>
                  <a:gd name="T20" fmla="*/ 4 w 4"/>
                  <a:gd name="T21" fmla="*/ 4 h 11"/>
                  <a:gd name="T22" fmla="*/ 4 w 4"/>
                  <a:gd name="T23" fmla="*/ 5 h 11"/>
                  <a:gd name="T24" fmla="*/ 4 w 4"/>
                  <a:gd name="T25" fmla="*/ 6 h 11"/>
                  <a:gd name="T26" fmla="*/ 4 w 4"/>
                  <a:gd name="T27" fmla="*/ 7 h 11"/>
                  <a:gd name="T28" fmla="*/ 4 w 4"/>
                  <a:gd name="T29" fmla="*/ 8 h 11"/>
                  <a:gd name="T30" fmla="*/ 4 w 4"/>
                  <a:gd name="T31" fmla="*/ 9 h 11"/>
                  <a:gd name="T32" fmla="*/ 4 w 4"/>
                  <a:gd name="T33" fmla="*/ 11 h 11"/>
                  <a:gd name="T34" fmla="*/ 4 w 4"/>
                  <a:gd name="T35" fmla="*/ 11 h 11"/>
                  <a:gd name="T36" fmla="*/ 4 w 4"/>
                  <a:gd name="T37" fmla="*/ 10 h 11"/>
                  <a:gd name="T38" fmla="*/ 4 w 4"/>
                  <a:gd name="T39" fmla="*/ 9 h 11"/>
                  <a:gd name="T40" fmla="*/ 3 w 4"/>
                  <a:gd name="T41" fmla="*/ 8 h 11"/>
                  <a:gd name="T42" fmla="*/ 3 w 4"/>
                  <a:gd name="T43" fmla="*/ 7 h 11"/>
                  <a:gd name="T44" fmla="*/ 3 w 4"/>
                  <a:gd name="T45" fmla="*/ 6 h 11"/>
                  <a:gd name="T46" fmla="*/ 2 w 4"/>
                  <a:gd name="T47" fmla="*/ 5 h 11"/>
                  <a:gd name="T48" fmla="*/ 2 w 4"/>
                  <a:gd name="T49" fmla="*/ 4 h 11"/>
                  <a:gd name="T50" fmla="*/ 2 w 4"/>
                  <a:gd name="T51" fmla="*/ 3 h 11"/>
                  <a:gd name="T52" fmla="*/ 1 w 4"/>
                  <a:gd name="T53" fmla="*/ 2 h 11"/>
                  <a:gd name="T54" fmla="*/ 0 w 4"/>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11">
                    <a:moveTo>
                      <a:pt x="0" y="0"/>
                    </a:moveTo>
                    <a:lnTo>
                      <a:pt x="0" y="0"/>
                    </a:lnTo>
                    <a:lnTo>
                      <a:pt x="1" y="0"/>
                    </a:lnTo>
                    <a:lnTo>
                      <a:pt x="2" y="0"/>
                    </a:lnTo>
                    <a:lnTo>
                      <a:pt x="2" y="0"/>
                    </a:lnTo>
                    <a:lnTo>
                      <a:pt x="3" y="1"/>
                    </a:lnTo>
                    <a:lnTo>
                      <a:pt x="3" y="1"/>
                    </a:lnTo>
                    <a:lnTo>
                      <a:pt x="3" y="2"/>
                    </a:lnTo>
                    <a:lnTo>
                      <a:pt x="3" y="3"/>
                    </a:lnTo>
                    <a:lnTo>
                      <a:pt x="4" y="4"/>
                    </a:lnTo>
                    <a:lnTo>
                      <a:pt x="4" y="4"/>
                    </a:lnTo>
                    <a:lnTo>
                      <a:pt x="4" y="5"/>
                    </a:lnTo>
                    <a:lnTo>
                      <a:pt x="4" y="6"/>
                    </a:lnTo>
                    <a:lnTo>
                      <a:pt x="4" y="7"/>
                    </a:lnTo>
                    <a:lnTo>
                      <a:pt x="4" y="8"/>
                    </a:lnTo>
                    <a:lnTo>
                      <a:pt x="4" y="9"/>
                    </a:lnTo>
                    <a:lnTo>
                      <a:pt x="4" y="11"/>
                    </a:lnTo>
                    <a:lnTo>
                      <a:pt x="4" y="11"/>
                    </a:lnTo>
                    <a:lnTo>
                      <a:pt x="4" y="10"/>
                    </a:lnTo>
                    <a:lnTo>
                      <a:pt x="4" y="9"/>
                    </a:lnTo>
                    <a:lnTo>
                      <a:pt x="3" y="8"/>
                    </a:lnTo>
                    <a:lnTo>
                      <a:pt x="3" y="7"/>
                    </a:lnTo>
                    <a:lnTo>
                      <a:pt x="3" y="6"/>
                    </a:lnTo>
                    <a:lnTo>
                      <a:pt x="2" y="5"/>
                    </a:lnTo>
                    <a:lnTo>
                      <a:pt x="2" y="4"/>
                    </a:lnTo>
                    <a:lnTo>
                      <a:pt x="2"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0" name="Freeform 195"/>
              <p:cNvSpPr>
                <a:spLocks/>
              </p:cNvSpPr>
              <p:nvPr/>
            </p:nvSpPr>
            <p:spPr bwMode="auto">
              <a:xfrm>
                <a:off x="3766" y="986"/>
                <a:ext cx="2" cy="11"/>
              </a:xfrm>
              <a:custGeom>
                <a:avLst/>
                <a:gdLst>
                  <a:gd name="T0" fmla="*/ 0 w 2"/>
                  <a:gd name="T1" fmla="*/ 0 h 11"/>
                  <a:gd name="T2" fmla="*/ 2 w 2"/>
                  <a:gd name="T3" fmla="*/ 0 h 11"/>
                  <a:gd name="T4" fmla="*/ 2 w 2"/>
                  <a:gd name="T5" fmla="*/ 0 h 11"/>
                  <a:gd name="T6" fmla="*/ 2 w 2"/>
                  <a:gd name="T7" fmla="*/ 1 h 11"/>
                  <a:gd name="T8" fmla="*/ 2 w 2"/>
                  <a:gd name="T9" fmla="*/ 2 h 11"/>
                  <a:gd name="T10" fmla="*/ 2 w 2"/>
                  <a:gd name="T11" fmla="*/ 2 h 11"/>
                  <a:gd name="T12" fmla="*/ 2 w 2"/>
                  <a:gd name="T13" fmla="*/ 3 h 11"/>
                  <a:gd name="T14" fmla="*/ 2 w 2"/>
                  <a:gd name="T15" fmla="*/ 4 h 11"/>
                  <a:gd name="T16" fmla="*/ 2 w 2"/>
                  <a:gd name="T17" fmla="*/ 5 h 11"/>
                  <a:gd name="T18" fmla="*/ 2 w 2"/>
                  <a:gd name="T19" fmla="*/ 5 h 11"/>
                  <a:gd name="T20" fmla="*/ 2 w 2"/>
                  <a:gd name="T21" fmla="*/ 7 h 11"/>
                  <a:gd name="T22" fmla="*/ 2 w 2"/>
                  <a:gd name="T23" fmla="*/ 7 h 11"/>
                  <a:gd name="T24" fmla="*/ 2 w 2"/>
                  <a:gd name="T25" fmla="*/ 8 h 11"/>
                  <a:gd name="T26" fmla="*/ 2 w 2"/>
                  <a:gd name="T27" fmla="*/ 8 h 11"/>
                  <a:gd name="T28" fmla="*/ 2 w 2"/>
                  <a:gd name="T29" fmla="*/ 9 h 11"/>
                  <a:gd name="T30" fmla="*/ 1 w 2"/>
                  <a:gd name="T31" fmla="*/ 11 h 11"/>
                  <a:gd name="T32" fmla="*/ 1 w 2"/>
                  <a:gd name="T33" fmla="*/ 10 h 11"/>
                  <a:gd name="T34" fmla="*/ 1 w 2"/>
                  <a:gd name="T35" fmla="*/ 10 h 11"/>
                  <a:gd name="T36" fmla="*/ 1 w 2"/>
                  <a:gd name="T37" fmla="*/ 10 h 11"/>
                  <a:gd name="T38" fmla="*/ 1 w 2"/>
                  <a:gd name="T39" fmla="*/ 9 h 11"/>
                  <a:gd name="T40" fmla="*/ 1 w 2"/>
                  <a:gd name="T41" fmla="*/ 8 h 11"/>
                  <a:gd name="T42" fmla="*/ 1 w 2"/>
                  <a:gd name="T43" fmla="*/ 7 h 11"/>
                  <a:gd name="T44" fmla="*/ 1 w 2"/>
                  <a:gd name="T45" fmla="*/ 7 h 11"/>
                  <a:gd name="T46" fmla="*/ 1 w 2"/>
                  <a:gd name="T47" fmla="*/ 5 h 11"/>
                  <a:gd name="T48" fmla="*/ 1 w 2"/>
                  <a:gd name="T49" fmla="*/ 4 h 11"/>
                  <a:gd name="T50" fmla="*/ 1 w 2"/>
                  <a:gd name="T51" fmla="*/ 3 h 11"/>
                  <a:gd name="T52" fmla="*/ 1 w 2"/>
                  <a:gd name="T53" fmla="*/ 3 h 11"/>
                  <a:gd name="T54" fmla="*/ 0 w 2"/>
                  <a:gd name="T55" fmla="*/ 2 h 11"/>
                  <a:gd name="T56" fmla="*/ 0 w 2"/>
                  <a:gd name="T57" fmla="*/ 1 h 11"/>
                  <a:gd name="T58" fmla="*/ 0 w 2"/>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11">
                    <a:moveTo>
                      <a:pt x="0" y="0"/>
                    </a:moveTo>
                    <a:lnTo>
                      <a:pt x="2" y="0"/>
                    </a:lnTo>
                    <a:lnTo>
                      <a:pt x="2" y="0"/>
                    </a:lnTo>
                    <a:lnTo>
                      <a:pt x="2" y="1"/>
                    </a:lnTo>
                    <a:lnTo>
                      <a:pt x="2" y="2"/>
                    </a:lnTo>
                    <a:lnTo>
                      <a:pt x="2" y="2"/>
                    </a:lnTo>
                    <a:lnTo>
                      <a:pt x="2" y="3"/>
                    </a:lnTo>
                    <a:lnTo>
                      <a:pt x="2" y="4"/>
                    </a:lnTo>
                    <a:lnTo>
                      <a:pt x="2" y="5"/>
                    </a:lnTo>
                    <a:lnTo>
                      <a:pt x="2" y="5"/>
                    </a:lnTo>
                    <a:lnTo>
                      <a:pt x="2" y="7"/>
                    </a:lnTo>
                    <a:lnTo>
                      <a:pt x="2" y="7"/>
                    </a:lnTo>
                    <a:lnTo>
                      <a:pt x="2" y="8"/>
                    </a:lnTo>
                    <a:lnTo>
                      <a:pt x="2" y="8"/>
                    </a:lnTo>
                    <a:lnTo>
                      <a:pt x="2" y="9"/>
                    </a:lnTo>
                    <a:lnTo>
                      <a:pt x="1" y="11"/>
                    </a:lnTo>
                    <a:lnTo>
                      <a:pt x="1" y="10"/>
                    </a:lnTo>
                    <a:lnTo>
                      <a:pt x="1" y="10"/>
                    </a:lnTo>
                    <a:lnTo>
                      <a:pt x="1" y="10"/>
                    </a:lnTo>
                    <a:lnTo>
                      <a:pt x="1" y="9"/>
                    </a:lnTo>
                    <a:lnTo>
                      <a:pt x="1" y="8"/>
                    </a:lnTo>
                    <a:lnTo>
                      <a:pt x="1" y="7"/>
                    </a:lnTo>
                    <a:lnTo>
                      <a:pt x="1" y="7"/>
                    </a:lnTo>
                    <a:lnTo>
                      <a:pt x="1" y="5"/>
                    </a:lnTo>
                    <a:lnTo>
                      <a:pt x="1" y="4"/>
                    </a:lnTo>
                    <a:lnTo>
                      <a:pt x="1" y="3"/>
                    </a:lnTo>
                    <a:lnTo>
                      <a:pt x="1" y="3"/>
                    </a:lnTo>
                    <a:lnTo>
                      <a:pt x="0" y="2"/>
                    </a:lnTo>
                    <a:lnTo>
                      <a:pt x="0" y="1"/>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1" name="Freeform 196"/>
              <p:cNvSpPr>
                <a:spLocks/>
              </p:cNvSpPr>
              <p:nvPr/>
            </p:nvSpPr>
            <p:spPr bwMode="auto">
              <a:xfrm>
                <a:off x="3770" y="1003"/>
                <a:ext cx="2" cy="6"/>
              </a:xfrm>
              <a:custGeom>
                <a:avLst/>
                <a:gdLst>
                  <a:gd name="T0" fmla="*/ 1 w 2"/>
                  <a:gd name="T1" fmla="*/ 0 h 6"/>
                  <a:gd name="T2" fmla="*/ 1 w 2"/>
                  <a:gd name="T3" fmla="*/ 0 h 6"/>
                  <a:gd name="T4" fmla="*/ 1 w 2"/>
                  <a:gd name="T5" fmla="*/ 1 h 6"/>
                  <a:gd name="T6" fmla="*/ 1 w 2"/>
                  <a:gd name="T7" fmla="*/ 1 h 6"/>
                  <a:gd name="T8" fmla="*/ 2 w 2"/>
                  <a:gd name="T9" fmla="*/ 3 h 6"/>
                  <a:gd name="T10" fmla="*/ 1 w 2"/>
                  <a:gd name="T11" fmla="*/ 3 h 6"/>
                  <a:gd name="T12" fmla="*/ 1 w 2"/>
                  <a:gd name="T13" fmla="*/ 4 h 6"/>
                  <a:gd name="T14" fmla="*/ 1 w 2"/>
                  <a:gd name="T15" fmla="*/ 4 h 6"/>
                  <a:gd name="T16" fmla="*/ 1 w 2"/>
                  <a:gd name="T17" fmla="*/ 5 h 6"/>
                  <a:gd name="T18" fmla="*/ 0 w 2"/>
                  <a:gd name="T19" fmla="*/ 6 h 6"/>
                  <a:gd name="T20" fmla="*/ 0 w 2"/>
                  <a:gd name="T21" fmla="*/ 6 h 6"/>
                  <a:gd name="T22" fmla="*/ 0 w 2"/>
                  <a:gd name="T23" fmla="*/ 6 h 6"/>
                  <a:gd name="T24" fmla="*/ 0 w 2"/>
                  <a:gd name="T25" fmla="*/ 5 h 6"/>
                  <a:gd name="T26" fmla="*/ 0 w 2"/>
                  <a:gd name="T27" fmla="*/ 5 h 6"/>
                  <a:gd name="T28" fmla="*/ 0 w 2"/>
                  <a:gd name="T29" fmla="*/ 4 h 6"/>
                  <a:gd name="T30" fmla="*/ 1 w 2"/>
                  <a:gd name="T31" fmla="*/ 3 h 6"/>
                  <a:gd name="T32" fmla="*/ 0 w 2"/>
                  <a:gd name="T33" fmla="*/ 3 h 6"/>
                  <a:gd name="T34" fmla="*/ 0 w 2"/>
                  <a:gd name="T35" fmla="*/ 2 h 6"/>
                  <a:gd name="T36" fmla="*/ 0 w 2"/>
                  <a:gd name="T37" fmla="*/ 1 h 6"/>
                  <a:gd name="T38" fmla="*/ 0 w 2"/>
                  <a:gd name="T39" fmla="*/ 1 h 6"/>
                  <a:gd name="T40" fmla="*/ 1 w 2"/>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6">
                    <a:moveTo>
                      <a:pt x="1" y="0"/>
                    </a:moveTo>
                    <a:lnTo>
                      <a:pt x="1" y="0"/>
                    </a:lnTo>
                    <a:lnTo>
                      <a:pt x="1" y="1"/>
                    </a:lnTo>
                    <a:lnTo>
                      <a:pt x="1" y="1"/>
                    </a:lnTo>
                    <a:lnTo>
                      <a:pt x="2" y="3"/>
                    </a:lnTo>
                    <a:lnTo>
                      <a:pt x="1" y="3"/>
                    </a:lnTo>
                    <a:lnTo>
                      <a:pt x="1" y="4"/>
                    </a:lnTo>
                    <a:lnTo>
                      <a:pt x="1" y="4"/>
                    </a:lnTo>
                    <a:lnTo>
                      <a:pt x="1" y="5"/>
                    </a:lnTo>
                    <a:lnTo>
                      <a:pt x="0" y="6"/>
                    </a:lnTo>
                    <a:lnTo>
                      <a:pt x="0" y="6"/>
                    </a:lnTo>
                    <a:lnTo>
                      <a:pt x="0" y="6"/>
                    </a:lnTo>
                    <a:lnTo>
                      <a:pt x="0" y="5"/>
                    </a:lnTo>
                    <a:lnTo>
                      <a:pt x="0" y="5"/>
                    </a:lnTo>
                    <a:lnTo>
                      <a:pt x="0" y="4"/>
                    </a:lnTo>
                    <a:lnTo>
                      <a:pt x="1" y="3"/>
                    </a:lnTo>
                    <a:lnTo>
                      <a:pt x="0" y="3"/>
                    </a:lnTo>
                    <a:lnTo>
                      <a:pt x="0" y="2"/>
                    </a:lnTo>
                    <a:lnTo>
                      <a:pt x="0" y="1"/>
                    </a:lnTo>
                    <a:lnTo>
                      <a:pt x="0" y="1"/>
                    </a:lnTo>
                    <a:lnTo>
                      <a:pt x="1" y="0"/>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2" name="Freeform 197"/>
              <p:cNvSpPr>
                <a:spLocks/>
              </p:cNvSpPr>
              <p:nvPr/>
            </p:nvSpPr>
            <p:spPr bwMode="auto">
              <a:xfrm>
                <a:off x="3806" y="887"/>
                <a:ext cx="47" cy="91"/>
              </a:xfrm>
              <a:custGeom>
                <a:avLst/>
                <a:gdLst>
                  <a:gd name="T0" fmla="*/ 1 w 47"/>
                  <a:gd name="T1" fmla="*/ 16 h 91"/>
                  <a:gd name="T2" fmla="*/ 5 w 47"/>
                  <a:gd name="T3" fmla="*/ 14 h 91"/>
                  <a:gd name="T4" fmla="*/ 8 w 47"/>
                  <a:gd name="T5" fmla="*/ 12 h 91"/>
                  <a:gd name="T6" fmla="*/ 12 w 47"/>
                  <a:gd name="T7" fmla="*/ 11 h 91"/>
                  <a:gd name="T8" fmla="*/ 16 w 47"/>
                  <a:gd name="T9" fmla="*/ 9 h 91"/>
                  <a:gd name="T10" fmla="*/ 21 w 47"/>
                  <a:gd name="T11" fmla="*/ 6 h 91"/>
                  <a:gd name="T12" fmla="*/ 26 w 47"/>
                  <a:gd name="T13" fmla="*/ 4 h 91"/>
                  <a:gd name="T14" fmla="*/ 30 w 47"/>
                  <a:gd name="T15" fmla="*/ 2 h 91"/>
                  <a:gd name="T16" fmla="*/ 34 w 47"/>
                  <a:gd name="T17" fmla="*/ 0 h 91"/>
                  <a:gd name="T18" fmla="*/ 37 w 47"/>
                  <a:gd name="T19" fmla="*/ 0 h 91"/>
                  <a:gd name="T20" fmla="*/ 37 w 47"/>
                  <a:gd name="T21" fmla="*/ 5 h 91"/>
                  <a:gd name="T22" fmla="*/ 37 w 47"/>
                  <a:gd name="T23" fmla="*/ 10 h 91"/>
                  <a:gd name="T24" fmla="*/ 37 w 47"/>
                  <a:gd name="T25" fmla="*/ 17 h 91"/>
                  <a:gd name="T26" fmla="*/ 38 w 47"/>
                  <a:gd name="T27" fmla="*/ 25 h 91"/>
                  <a:gd name="T28" fmla="*/ 39 w 47"/>
                  <a:gd name="T29" fmla="*/ 34 h 91"/>
                  <a:gd name="T30" fmla="*/ 40 w 47"/>
                  <a:gd name="T31" fmla="*/ 44 h 91"/>
                  <a:gd name="T32" fmla="*/ 41 w 47"/>
                  <a:gd name="T33" fmla="*/ 53 h 91"/>
                  <a:gd name="T34" fmla="*/ 43 w 47"/>
                  <a:gd name="T35" fmla="*/ 63 h 91"/>
                  <a:gd name="T36" fmla="*/ 45 w 47"/>
                  <a:gd name="T37" fmla="*/ 70 h 91"/>
                  <a:gd name="T38" fmla="*/ 38 w 47"/>
                  <a:gd name="T39" fmla="*/ 73 h 91"/>
                  <a:gd name="T40" fmla="*/ 38 w 47"/>
                  <a:gd name="T41" fmla="*/ 69 h 91"/>
                  <a:gd name="T42" fmla="*/ 37 w 47"/>
                  <a:gd name="T43" fmla="*/ 64 h 91"/>
                  <a:gd name="T44" fmla="*/ 37 w 47"/>
                  <a:gd name="T45" fmla="*/ 58 h 91"/>
                  <a:gd name="T46" fmla="*/ 36 w 47"/>
                  <a:gd name="T47" fmla="*/ 50 h 91"/>
                  <a:gd name="T48" fmla="*/ 35 w 47"/>
                  <a:gd name="T49" fmla="*/ 42 h 91"/>
                  <a:gd name="T50" fmla="*/ 35 w 47"/>
                  <a:gd name="T51" fmla="*/ 34 h 91"/>
                  <a:gd name="T52" fmla="*/ 34 w 47"/>
                  <a:gd name="T53" fmla="*/ 25 h 91"/>
                  <a:gd name="T54" fmla="*/ 34 w 47"/>
                  <a:gd name="T55" fmla="*/ 18 h 91"/>
                  <a:gd name="T56" fmla="*/ 34 w 47"/>
                  <a:gd name="T57" fmla="*/ 11 h 91"/>
                  <a:gd name="T58" fmla="*/ 34 w 47"/>
                  <a:gd name="T59" fmla="*/ 6 h 91"/>
                  <a:gd name="T60" fmla="*/ 30 w 47"/>
                  <a:gd name="T61" fmla="*/ 8 h 91"/>
                  <a:gd name="T62" fmla="*/ 26 w 47"/>
                  <a:gd name="T63" fmla="*/ 10 h 91"/>
                  <a:gd name="T64" fmla="*/ 23 w 47"/>
                  <a:gd name="T65" fmla="*/ 12 h 91"/>
                  <a:gd name="T66" fmla="*/ 19 w 47"/>
                  <a:gd name="T67" fmla="*/ 14 h 91"/>
                  <a:gd name="T68" fmla="*/ 16 w 47"/>
                  <a:gd name="T69" fmla="*/ 16 h 91"/>
                  <a:gd name="T70" fmla="*/ 13 w 47"/>
                  <a:gd name="T71" fmla="*/ 18 h 91"/>
                  <a:gd name="T72" fmla="*/ 10 w 47"/>
                  <a:gd name="T73" fmla="*/ 21 h 91"/>
                  <a:gd name="T74" fmla="*/ 8 w 47"/>
                  <a:gd name="T75" fmla="*/ 26 h 91"/>
                  <a:gd name="T76" fmla="*/ 8 w 47"/>
                  <a:gd name="T77" fmla="*/ 31 h 91"/>
                  <a:gd name="T78" fmla="*/ 9 w 47"/>
                  <a:gd name="T79" fmla="*/ 36 h 91"/>
                  <a:gd name="T80" fmla="*/ 10 w 47"/>
                  <a:gd name="T81" fmla="*/ 42 h 91"/>
                  <a:gd name="T82" fmla="*/ 11 w 47"/>
                  <a:gd name="T83" fmla="*/ 49 h 91"/>
                  <a:gd name="T84" fmla="*/ 13 w 47"/>
                  <a:gd name="T85" fmla="*/ 58 h 91"/>
                  <a:gd name="T86" fmla="*/ 15 w 47"/>
                  <a:gd name="T87" fmla="*/ 66 h 91"/>
                  <a:gd name="T88" fmla="*/ 17 w 47"/>
                  <a:gd name="T89" fmla="*/ 75 h 91"/>
                  <a:gd name="T90" fmla="*/ 20 w 47"/>
                  <a:gd name="T91" fmla="*/ 83 h 91"/>
                  <a:gd name="T92" fmla="*/ 24 w 47"/>
                  <a:gd name="T93" fmla="*/ 91 h 91"/>
                  <a:gd name="T94" fmla="*/ 20 w 47"/>
                  <a:gd name="T95" fmla="*/ 89 h 91"/>
                  <a:gd name="T96" fmla="*/ 17 w 47"/>
                  <a:gd name="T97" fmla="*/ 83 h 91"/>
                  <a:gd name="T98" fmla="*/ 15 w 47"/>
                  <a:gd name="T99" fmla="*/ 78 h 91"/>
                  <a:gd name="T100" fmla="*/ 13 w 47"/>
                  <a:gd name="T101" fmla="*/ 71 h 91"/>
                  <a:gd name="T102" fmla="*/ 10 w 47"/>
                  <a:gd name="T103" fmla="*/ 63 h 91"/>
                  <a:gd name="T104" fmla="*/ 7 w 47"/>
                  <a:gd name="T105" fmla="*/ 55 h 91"/>
                  <a:gd name="T106" fmla="*/ 5 w 47"/>
                  <a:gd name="T107" fmla="*/ 45 h 91"/>
                  <a:gd name="T108" fmla="*/ 3 w 47"/>
                  <a:gd name="T109" fmla="*/ 36 h 91"/>
                  <a:gd name="T110" fmla="*/ 1 w 47"/>
                  <a:gd name="T111" fmla="*/ 2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 h="91">
                    <a:moveTo>
                      <a:pt x="0" y="17"/>
                    </a:moveTo>
                    <a:lnTo>
                      <a:pt x="0" y="17"/>
                    </a:lnTo>
                    <a:lnTo>
                      <a:pt x="0" y="17"/>
                    </a:lnTo>
                    <a:lnTo>
                      <a:pt x="0" y="16"/>
                    </a:lnTo>
                    <a:lnTo>
                      <a:pt x="1" y="16"/>
                    </a:lnTo>
                    <a:lnTo>
                      <a:pt x="1" y="16"/>
                    </a:lnTo>
                    <a:lnTo>
                      <a:pt x="2" y="15"/>
                    </a:lnTo>
                    <a:lnTo>
                      <a:pt x="3" y="15"/>
                    </a:lnTo>
                    <a:lnTo>
                      <a:pt x="3" y="15"/>
                    </a:lnTo>
                    <a:lnTo>
                      <a:pt x="3" y="15"/>
                    </a:lnTo>
                    <a:lnTo>
                      <a:pt x="4" y="15"/>
                    </a:lnTo>
                    <a:lnTo>
                      <a:pt x="5" y="14"/>
                    </a:lnTo>
                    <a:lnTo>
                      <a:pt x="5" y="14"/>
                    </a:lnTo>
                    <a:lnTo>
                      <a:pt x="6" y="14"/>
                    </a:lnTo>
                    <a:lnTo>
                      <a:pt x="6" y="14"/>
                    </a:lnTo>
                    <a:lnTo>
                      <a:pt x="7" y="13"/>
                    </a:lnTo>
                    <a:lnTo>
                      <a:pt x="7" y="13"/>
                    </a:lnTo>
                    <a:lnTo>
                      <a:pt x="8" y="12"/>
                    </a:lnTo>
                    <a:lnTo>
                      <a:pt x="9" y="12"/>
                    </a:lnTo>
                    <a:lnTo>
                      <a:pt x="9" y="12"/>
                    </a:lnTo>
                    <a:lnTo>
                      <a:pt x="10" y="12"/>
                    </a:lnTo>
                    <a:lnTo>
                      <a:pt x="11" y="11"/>
                    </a:lnTo>
                    <a:lnTo>
                      <a:pt x="11" y="11"/>
                    </a:lnTo>
                    <a:lnTo>
                      <a:pt x="12" y="11"/>
                    </a:lnTo>
                    <a:lnTo>
                      <a:pt x="13" y="10"/>
                    </a:lnTo>
                    <a:lnTo>
                      <a:pt x="14" y="10"/>
                    </a:lnTo>
                    <a:lnTo>
                      <a:pt x="14" y="10"/>
                    </a:lnTo>
                    <a:lnTo>
                      <a:pt x="15" y="9"/>
                    </a:lnTo>
                    <a:lnTo>
                      <a:pt x="16" y="9"/>
                    </a:lnTo>
                    <a:lnTo>
                      <a:pt x="16" y="9"/>
                    </a:lnTo>
                    <a:lnTo>
                      <a:pt x="17" y="8"/>
                    </a:lnTo>
                    <a:lnTo>
                      <a:pt x="18" y="8"/>
                    </a:lnTo>
                    <a:lnTo>
                      <a:pt x="19" y="7"/>
                    </a:lnTo>
                    <a:lnTo>
                      <a:pt x="20" y="7"/>
                    </a:lnTo>
                    <a:lnTo>
                      <a:pt x="20" y="7"/>
                    </a:lnTo>
                    <a:lnTo>
                      <a:pt x="21" y="6"/>
                    </a:lnTo>
                    <a:lnTo>
                      <a:pt x="22" y="6"/>
                    </a:lnTo>
                    <a:lnTo>
                      <a:pt x="23" y="6"/>
                    </a:lnTo>
                    <a:lnTo>
                      <a:pt x="23" y="5"/>
                    </a:lnTo>
                    <a:lnTo>
                      <a:pt x="24" y="5"/>
                    </a:lnTo>
                    <a:lnTo>
                      <a:pt x="25" y="5"/>
                    </a:lnTo>
                    <a:lnTo>
                      <a:pt x="26" y="4"/>
                    </a:lnTo>
                    <a:lnTo>
                      <a:pt x="27" y="4"/>
                    </a:lnTo>
                    <a:lnTo>
                      <a:pt x="27" y="3"/>
                    </a:lnTo>
                    <a:lnTo>
                      <a:pt x="28" y="3"/>
                    </a:lnTo>
                    <a:lnTo>
                      <a:pt x="28" y="3"/>
                    </a:lnTo>
                    <a:lnTo>
                      <a:pt x="29" y="3"/>
                    </a:lnTo>
                    <a:lnTo>
                      <a:pt x="30" y="2"/>
                    </a:lnTo>
                    <a:lnTo>
                      <a:pt x="31" y="2"/>
                    </a:lnTo>
                    <a:lnTo>
                      <a:pt x="31" y="2"/>
                    </a:lnTo>
                    <a:lnTo>
                      <a:pt x="32" y="1"/>
                    </a:lnTo>
                    <a:lnTo>
                      <a:pt x="33" y="1"/>
                    </a:lnTo>
                    <a:lnTo>
                      <a:pt x="33" y="1"/>
                    </a:lnTo>
                    <a:lnTo>
                      <a:pt x="34" y="0"/>
                    </a:lnTo>
                    <a:lnTo>
                      <a:pt x="35" y="0"/>
                    </a:lnTo>
                    <a:lnTo>
                      <a:pt x="35" y="0"/>
                    </a:lnTo>
                    <a:lnTo>
                      <a:pt x="36" y="0"/>
                    </a:lnTo>
                    <a:lnTo>
                      <a:pt x="36" y="0"/>
                    </a:lnTo>
                    <a:lnTo>
                      <a:pt x="37" y="0"/>
                    </a:lnTo>
                    <a:lnTo>
                      <a:pt x="37" y="0"/>
                    </a:lnTo>
                    <a:lnTo>
                      <a:pt x="37" y="1"/>
                    </a:lnTo>
                    <a:lnTo>
                      <a:pt x="37" y="2"/>
                    </a:lnTo>
                    <a:lnTo>
                      <a:pt x="37" y="2"/>
                    </a:lnTo>
                    <a:lnTo>
                      <a:pt x="37" y="3"/>
                    </a:lnTo>
                    <a:lnTo>
                      <a:pt x="37" y="4"/>
                    </a:lnTo>
                    <a:lnTo>
                      <a:pt x="37" y="5"/>
                    </a:lnTo>
                    <a:lnTo>
                      <a:pt x="37" y="5"/>
                    </a:lnTo>
                    <a:lnTo>
                      <a:pt x="37" y="6"/>
                    </a:lnTo>
                    <a:lnTo>
                      <a:pt x="37" y="7"/>
                    </a:lnTo>
                    <a:lnTo>
                      <a:pt x="37" y="8"/>
                    </a:lnTo>
                    <a:lnTo>
                      <a:pt x="37" y="9"/>
                    </a:lnTo>
                    <a:lnTo>
                      <a:pt x="37" y="10"/>
                    </a:lnTo>
                    <a:lnTo>
                      <a:pt x="37" y="11"/>
                    </a:lnTo>
                    <a:lnTo>
                      <a:pt x="37" y="12"/>
                    </a:lnTo>
                    <a:lnTo>
                      <a:pt x="37" y="14"/>
                    </a:lnTo>
                    <a:lnTo>
                      <a:pt x="37" y="15"/>
                    </a:lnTo>
                    <a:lnTo>
                      <a:pt x="37" y="16"/>
                    </a:lnTo>
                    <a:lnTo>
                      <a:pt x="37" y="17"/>
                    </a:lnTo>
                    <a:lnTo>
                      <a:pt x="37" y="18"/>
                    </a:lnTo>
                    <a:lnTo>
                      <a:pt x="38" y="20"/>
                    </a:lnTo>
                    <a:lnTo>
                      <a:pt x="38" y="21"/>
                    </a:lnTo>
                    <a:lnTo>
                      <a:pt x="38" y="23"/>
                    </a:lnTo>
                    <a:lnTo>
                      <a:pt x="38" y="24"/>
                    </a:lnTo>
                    <a:lnTo>
                      <a:pt x="38" y="25"/>
                    </a:lnTo>
                    <a:lnTo>
                      <a:pt x="38" y="27"/>
                    </a:lnTo>
                    <a:lnTo>
                      <a:pt x="38" y="29"/>
                    </a:lnTo>
                    <a:lnTo>
                      <a:pt x="38" y="30"/>
                    </a:lnTo>
                    <a:lnTo>
                      <a:pt x="39" y="32"/>
                    </a:lnTo>
                    <a:lnTo>
                      <a:pt x="39" y="33"/>
                    </a:lnTo>
                    <a:lnTo>
                      <a:pt x="39" y="34"/>
                    </a:lnTo>
                    <a:lnTo>
                      <a:pt x="39" y="36"/>
                    </a:lnTo>
                    <a:lnTo>
                      <a:pt x="39" y="38"/>
                    </a:lnTo>
                    <a:lnTo>
                      <a:pt x="39" y="39"/>
                    </a:lnTo>
                    <a:lnTo>
                      <a:pt x="39" y="41"/>
                    </a:lnTo>
                    <a:lnTo>
                      <a:pt x="40" y="42"/>
                    </a:lnTo>
                    <a:lnTo>
                      <a:pt x="40" y="44"/>
                    </a:lnTo>
                    <a:lnTo>
                      <a:pt x="40" y="45"/>
                    </a:lnTo>
                    <a:lnTo>
                      <a:pt x="40" y="47"/>
                    </a:lnTo>
                    <a:lnTo>
                      <a:pt x="40" y="49"/>
                    </a:lnTo>
                    <a:lnTo>
                      <a:pt x="41" y="50"/>
                    </a:lnTo>
                    <a:lnTo>
                      <a:pt x="41" y="52"/>
                    </a:lnTo>
                    <a:lnTo>
                      <a:pt x="41" y="53"/>
                    </a:lnTo>
                    <a:lnTo>
                      <a:pt x="41" y="55"/>
                    </a:lnTo>
                    <a:lnTo>
                      <a:pt x="42" y="56"/>
                    </a:lnTo>
                    <a:lnTo>
                      <a:pt x="42" y="58"/>
                    </a:lnTo>
                    <a:lnTo>
                      <a:pt x="42" y="60"/>
                    </a:lnTo>
                    <a:lnTo>
                      <a:pt x="43" y="61"/>
                    </a:lnTo>
                    <a:lnTo>
                      <a:pt x="43" y="63"/>
                    </a:lnTo>
                    <a:lnTo>
                      <a:pt x="43" y="64"/>
                    </a:lnTo>
                    <a:lnTo>
                      <a:pt x="44" y="65"/>
                    </a:lnTo>
                    <a:lnTo>
                      <a:pt x="44" y="67"/>
                    </a:lnTo>
                    <a:lnTo>
                      <a:pt x="44" y="68"/>
                    </a:lnTo>
                    <a:lnTo>
                      <a:pt x="44" y="69"/>
                    </a:lnTo>
                    <a:lnTo>
                      <a:pt x="45" y="70"/>
                    </a:lnTo>
                    <a:lnTo>
                      <a:pt x="45" y="72"/>
                    </a:lnTo>
                    <a:lnTo>
                      <a:pt x="46" y="73"/>
                    </a:lnTo>
                    <a:lnTo>
                      <a:pt x="46" y="74"/>
                    </a:lnTo>
                    <a:lnTo>
                      <a:pt x="47" y="76"/>
                    </a:lnTo>
                    <a:lnTo>
                      <a:pt x="38" y="73"/>
                    </a:lnTo>
                    <a:lnTo>
                      <a:pt x="38" y="73"/>
                    </a:lnTo>
                    <a:lnTo>
                      <a:pt x="38" y="72"/>
                    </a:lnTo>
                    <a:lnTo>
                      <a:pt x="38" y="71"/>
                    </a:lnTo>
                    <a:lnTo>
                      <a:pt x="38" y="71"/>
                    </a:lnTo>
                    <a:lnTo>
                      <a:pt x="38" y="70"/>
                    </a:lnTo>
                    <a:lnTo>
                      <a:pt x="38" y="69"/>
                    </a:lnTo>
                    <a:lnTo>
                      <a:pt x="38" y="69"/>
                    </a:lnTo>
                    <a:lnTo>
                      <a:pt x="38" y="68"/>
                    </a:lnTo>
                    <a:lnTo>
                      <a:pt x="38" y="67"/>
                    </a:lnTo>
                    <a:lnTo>
                      <a:pt x="38" y="67"/>
                    </a:lnTo>
                    <a:lnTo>
                      <a:pt x="37" y="66"/>
                    </a:lnTo>
                    <a:lnTo>
                      <a:pt x="37" y="65"/>
                    </a:lnTo>
                    <a:lnTo>
                      <a:pt x="37" y="64"/>
                    </a:lnTo>
                    <a:lnTo>
                      <a:pt x="37" y="63"/>
                    </a:lnTo>
                    <a:lnTo>
                      <a:pt x="37" y="62"/>
                    </a:lnTo>
                    <a:lnTo>
                      <a:pt x="37" y="61"/>
                    </a:lnTo>
                    <a:lnTo>
                      <a:pt x="37" y="60"/>
                    </a:lnTo>
                    <a:lnTo>
                      <a:pt x="37" y="59"/>
                    </a:lnTo>
                    <a:lnTo>
                      <a:pt x="37" y="58"/>
                    </a:lnTo>
                    <a:lnTo>
                      <a:pt x="37" y="56"/>
                    </a:lnTo>
                    <a:lnTo>
                      <a:pt x="36" y="55"/>
                    </a:lnTo>
                    <a:lnTo>
                      <a:pt x="36" y="54"/>
                    </a:lnTo>
                    <a:lnTo>
                      <a:pt x="36" y="52"/>
                    </a:lnTo>
                    <a:lnTo>
                      <a:pt x="36" y="51"/>
                    </a:lnTo>
                    <a:lnTo>
                      <a:pt x="36" y="50"/>
                    </a:lnTo>
                    <a:lnTo>
                      <a:pt x="36" y="49"/>
                    </a:lnTo>
                    <a:lnTo>
                      <a:pt x="36" y="48"/>
                    </a:lnTo>
                    <a:lnTo>
                      <a:pt x="36" y="46"/>
                    </a:lnTo>
                    <a:lnTo>
                      <a:pt x="36" y="45"/>
                    </a:lnTo>
                    <a:lnTo>
                      <a:pt x="36" y="44"/>
                    </a:lnTo>
                    <a:lnTo>
                      <a:pt x="35" y="42"/>
                    </a:lnTo>
                    <a:lnTo>
                      <a:pt x="35" y="41"/>
                    </a:lnTo>
                    <a:lnTo>
                      <a:pt x="35" y="39"/>
                    </a:lnTo>
                    <a:lnTo>
                      <a:pt x="35" y="38"/>
                    </a:lnTo>
                    <a:lnTo>
                      <a:pt x="35" y="36"/>
                    </a:lnTo>
                    <a:lnTo>
                      <a:pt x="35" y="35"/>
                    </a:lnTo>
                    <a:lnTo>
                      <a:pt x="35" y="34"/>
                    </a:lnTo>
                    <a:lnTo>
                      <a:pt x="35" y="32"/>
                    </a:lnTo>
                    <a:lnTo>
                      <a:pt x="35" y="31"/>
                    </a:lnTo>
                    <a:lnTo>
                      <a:pt x="35" y="30"/>
                    </a:lnTo>
                    <a:lnTo>
                      <a:pt x="34" y="28"/>
                    </a:lnTo>
                    <a:lnTo>
                      <a:pt x="34" y="27"/>
                    </a:lnTo>
                    <a:lnTo>
                      <a:pt x="34" y="25"/>
                    </a:lnTo>
                    <a:lnTo>
                      <a:pt x="34" y="24"/>
                    </a:lnTo>
                    <a:lnTo>
                      <a:pt x="34" y="23"/>
                    </a:lnTo>
                    <a:lnTo>
                      <a:pt x="34" y="21"/>
                    </a:lnTo>
                    <a:lnTo>
                      <a:pt x="34" y="20"/>
                    </a:lnTo>
                    <a:lnTo>
                      <a:pt x="34" y="19"/>
                    </a:lnTo>
                    <a:lnTo>
                      <a:pt x="34" y="18"/>
                    </a:lnTo>
                    <a:lnTo>
                      <a:pt x="34" y="17"/>
                    </a:lnTo>
                    <a:lnTo>
                      <a:pt x="34" y="15"/>
                    </a:lnTo>
                    <a:lnTo>
                      <a:pt x="34" y="14"/>
                    </a:lnTo>
                    <a:lnTo>
                      <a:pt x="34" y="13"/>
                    </a:lnTo>
                    <a:lnTo>
                      <a:pt x="34" y="12"/>
                    </a:lnTo>
                    <a:lnTo>
                      <a:pt x="34" y="11"/>
                    </a:lnTo>
                    <a:lnTo>
                      <a:pt x="34" y="10"/>
                    </a:lnTo>
                    <a:lnTo>
                      <a:pt x="34" y="9"/>
                    </a:lnTo>
                    <a:lnTo>
                      <a:pt x="34" y="8"/>
                    </a:lnTo>
                    <a:lnTo>
                      <a:pt x="34" y="7"/>
                    </a:lnTo>
                    <a:lnTo>
                      <a:pt x="34" y="6"/>
                    </a:lnTo>
                    <a:lnTo>
                      <a:pt x="34" y="6"/>
                    </a:lnTo>
                    <a:lnTo>
                      <a:pt x="33" y="7"/>
                    </a:lnTo>
                    <a:lnTo>
                      <a:pt x="33" y="7"/>
                    </a:lnTo>
                    <a:lnTo>
                      <a:pt x="32" y="7"/>
                    </a:lnTo>
                    <a:lnTo>
                      <a:pt x="32" y="7"/>
                    </a:lnTo>
                    <a:lnTo>
                      <a:pt x="31" y="8"/>
                    </a:lnTo>
                    <a:lnTo>
                      <a:pt x="30" y="8"/>
                    </a:lnTo>
                    <a:lnTo>
                      <a:pt x="29" y="9"/>
                    </a:lnTo>
                    <a:lnTo>
                      <a:pt x="28" y="9"/>
                    </a:lnTo>
                    <a:lnTo>
                      <a:pt x="27" y="9"/>
                    </a:lnTo>
                    <a:lnTo>
                      <a:pt x="27" y="10"/>
                    </a:lnTo>
                    <a:lnTo>
                      <a:pt x="27" y="10"/>
                    </a:lnTo>
                    <a:lnTo>
                      <a:pt x="26" y="10"/>
                    </a:lnTo>
                    <a:lnTo>
                      <a:pt x="25" y="11"/>
                    </a:lnTo>
                    <a:lnTo>
                      <a:pt x="25" y="11"/>
                    </a:lnTo>
                    <a:lnTo>
                      <a:pt x="24" y="11"/>
                    </a:lnTo>
                    <a:lnTo>
                      <a:pt x="24" y="12"/>
                    </a:lnTo>
                    <a:lnTo>
                      <a:pt x="23" y="12"/>
                    </a:lnTo>
                    <a:lnTo>
                      <a:pt x="23" y="12"/>
                    </a:lnTo>
                    <a:lnTo>
                      <a:pt x="22" y="12"/>
                    </a:lnTo>
                    <a:lnTo>
                      <a:pt x="22" y="12"/>
                    </a:lnTo>
                    <a:lnTo>
                      <a:pt x="21" y="13"/>
                    </a:lnTo>
                    <a:lnTo>
                      <a:pt x="20" y="13"/>
                    </a:lnTo>
                    <a:lnTo>
                      <a:pt x="20" y="14"/>
                    </a:lnTo>
                    <a:lnTo>
                      <a:pt x="19" y="14"/>
                    </a:lnTo>
                    <a:lnTo>
                      <a:pt x="19" y="14"/>
                    </a:lnTo>
                    <a:lnTo>
                      <a:pt x="18" y="15"/>
                    </a:lnTo>
                    <a:lnTo>
                      <a:pt x="18" y="15"/>
                    </a:lnTo>
                    <a:lnTo>
                      <a:pt x="17" y="15"/>
                    </a:lnTo>
                    <a:lnTo>
                      <a:pt x="17" y="16"/>
                    </a:lnTo>
                    <a:lnTo>
                      <a:pt x="16" y="16"/>
                    </a:lnTo>
                    <a:lnTo>
                      <a:pt x="16" y="17"/>
                    </a:lnTo>
                    <a:lnTo>
                      <a:pt x="15" y="17"/>
                    </a:lnTo>
                    <a:lnTo>
                      <a:pt x="14" y="18"/>
                    </a:lnTo>
                    <a:lnTo>
                      <a:pt x="14" y="18"/>
                    </a:lnTo>
                    <a:lnTo>
                      <a:pt x="14" y="18"/>
                    </a:lnTo>
                    <a:lnTo>
                      <a:pt x="13" y="18"/>
                    </a:lnTo>
                    <a:lnTo>
                      <a:pt x="12" y="19"/>
                    </a:lnTo>
                    <a:lnTo>
                      <a:pt x="12" y="19"/>
                    </a:lnTo>
                    <a:lnTo>
                      <a:pt x="11" y="20"/>
                    </a:lnTo>
                    <a:lnTo>
                      <a:pt x="11" y="20"/>
                    </a:lnTo>
                    <a:lnTo>
                      <a:pt x="11" y="21"/>
                    </a:lnTo>
                    <a:lnTo>
                      <a:pt x="10" y="21"/>
                    </a:lnTo>
                    <a:lnTo>
                      <a:pt x="9" y="22"/>
                    </a:lnTo>
                    <a:lnTo>
                      <a:pt x="8" y="23"/>
                    </a:lnTo>
                    <a:lnTo>
                      <a:pt x="8" y="24"/>
                    </a:lnTo>
                    <a:lnTo>
                      <a:pt x="8" y="25"/>
                    </a:lnTo>
                    <a:lnTo>
                      <a:pt x="8" y="25"/>
                    </a:lnTo>
                    <a:lnTo>
                      <a:pt x="8" y="26"/>
                    </a:lnTo>
                    <a:lnTo>
                      <a:pt x="8" y="27"/>
                    </a:lnTo>
                    <a:lnTo>
                      <a:pt x="8" y="28"/>
                    </a:lnTo>
                    <a:lnTo>
                      <a:pt x="8" y="29"/>
                    </a:lnTo>
                    <a:lnTo>
                      <a:pt x="8" y="29"/>
                    </a:lnTo>
                    <a:lnTo>
                      <a:pt x="8" y="30"/>
                    </a:lnTo>
                    <a:lnTo>
                      <a:pt x="8" y="31"/>
                    </a:lnTo>
                    <a:lnTo>
                      <a:pt x="8" y="32"/>
                    </a:lnTo>
                    <a:lnTo>
                      <a:pt x="8" y="32"/>
                    </a:lnTo>
                    <a:lnTo>
                      <a:pt x="9" y="33"/>
                    </a:lnTo>
                    <a:lnTo>
                      <a:pt x="9" y="34"/>
                    </a:lnTo>
                    <a:lnTo>
                      <a:pt x="9" y="35"/>
                    </a:lnTo>
                    <a:lnTo>
                      <a:pt x="9" y="36"/>
                    </a:lnTo>
                    <a:lnTo>
                      <a:pt x="9" y="37"/>
                    </a:lnTo>
                    <a:lnTo>
                      <a:pt x="9" y="38"/>
                    </a:lnTo>
                    <a:lnTo>
                      <a:pt x="9" y="39"/>
                    </a:lnTo>
                    <a:lnTo>
                      <a:pt x="10" y="40"/>
                    </a:lnTo>
                    <a:lnTo>
                      <a:pt x="10" y="41"/>
                    </a:lnTo>
                    <a:lnTo>
                      <a:pt x="10" y="42"/>
                    </a:lnTo>
                    <a:lnTo>
                      <a:pt x="10" y="43"/>
                    </a:lnTo>
                    <a:lnTo>
                      <a:pt x="10" y="45"/>
                    </a:lnTo>
                    <a:lnTo>
                      <a:pt x="11" y="46"/>
                    </a:lnTo>
                    <a:lnTo>
                      <a:pt x="11" y="47"/>
                    </a:lnTo>
                    <a:lnTo>
                      <a:pt x="11" y="48"/>
                    </a:lnTo>
                    <a:lnTo>
                      <a:pt x="11" y="49"/>
                    </a:lnTo>
                    <a:lnTo>
                      <a:pt x="12" y="51"/>
                    </a:lnTo>
                    <a:lnTo>
                      <a:pt x="12" y="52"/>
                    </a:lnTo>
                    <a:lnTo>
                      <a:pt x="12" y="53"/>
                    </a:lnTo>
                    <a:lnTo>
                      <a:pt x="12" y="55"/>
                    </a:lnTo>
                    <a:lnTo>
                      <a:pt x="13" y="56"/>
                    </a:lnTo>
                    <a:lnTo>
                      <a:pt x="13" y="58"/>
                    </a:lnTo>
                    <a:lnTo>
                      <a:pt x="13" y="59"/>
                    </a:lnTo>
                    <a:lnTo>
                      <a:pt x="14" y="60"/>
                    </a:lnTo>
                    <a:lnTo>
                      <a:pt x="14" y="61"/>
                    </a:lnTo>
                    <a:lnTo>
                      <a:pt x="14" y="63"/>
                    </a:lnTo>
                    <a:lnTo>
                      <a:pt x="15" y="64"/>
                    </a:lnTo>
                    <a:lnTo>
                      <a:pt x="15" y="66"/>
                    </a:lnTo>
                    <a:lnTo>
                      <a:pt x="16" y="67"/>
                    </a:lnTo>
                    <a:lnTo>
                      <a:pt x="16" y="69"/>
                    </a:lnTo>
                    <a:lnTo>
                      <a:pt x="16" y="70"/>
                    </a:lnTo>
                    <a:lnTo>
                      <a:pt x="17" y="72"/>
                    </a:lnTo>
                    <a:lnTo>
                      <a:pt x="17" y="73"/>
                    </a:lnTo>
                    <a:lnTo>
                      <a:pt x="17" y="75"/>
                    </a:lnTo>
                    <a:lnTo>
                      <a:pt x="18" y="76"/>
                    </a:lnTo>
                    <a:lnTo>
                      <a:pt x="19" y="78"/>
                    </a:lnTo>
                    <a:lnTo>
                      <a:pt x="19" y="79"/>
                    </a:lnTo>
                    <a:lnTo>
                      <a:pt x="20" y="80"/>
                    </a:lnTo>
                    <a:lnTo>
                      <a:pt x="20" y="81"/>
                    </a:lnTo>
                    <a:lnTo>
                      <a:pt x="20" y="83"/>
                    </a:lnTo>
                    <a:lnTo>
                      <a:pt x="21" y="84"/>
                    </a:lnTo>
                    <a:lnTo>
                      <a:pt x="22" y="86"/>
                    </a:lnTo>
                    <a:lnTo>
                      <a:pt x="22" y="87"/>
                    </a:lnTo>
                    <a:lnTo>
                      <a:pt x="23" y="89"/>
                    </a:lnTo>
                    <a:lnTo>
                      <a:pt x="23" y="90"/>
                    </a:lnTo>
                    <a:lnTo>
                      <a:pt x="24" y="91"/>
                    </a:lnTo>
                    <a:lnTo>
                      <a:pt x="21" y="91"/>
                    </a:lnTo>
                    <a:lnTo>
                      <a:pt x="21" y="91"/>
                    </a:lnTo>
                    <a:lnTo>
                      <a:pt x="20" y="91"/>
                    </a:lnTo>
                    <a:lnTo>
                      <a:pt x="20" y="90"/>
                    </a:lnTo>
                    <a:lnTo>
                      <a:pt x="20" y="90"/>
                    </a:lnTo>
                    <a:lnTo>
                      <a:pt x="20" y="89"/>
                    </a:lnTo>
                    <a:lnTo>
                      <a:pt x="19" y="88"/>
                    </a:lnTo>
                    <a:lnTo>
                      <a:pt x="19" y="87"/>
                    </a:lnTo>
                    <a:lnTo>
                      <a:pt x="18" y="85"/>
                    </a:lnTo>
                    <a:lnTo>
                      <a:pt x="18" y="85"/>
                    </a:lnTo>
                    <a:lnTo>
                      <a:pt x="17" y="84"/>
                    </a:lnTo>
                    <a:lnTo>
                      <a:pt x="17" y="83"/>
                    </a:lnTo>
                    <a:lnTo>
                      <a:pt x="17" y="82"/>
                    </a:lnTo>
                    <a:lnTo>
                      <a:pt x="16" y="81"/>
                    </a:lnTo>
                    <a:lnTo>
                      <a:pt x="16" y="80"/>
                    </a:lnTo>
                    <a:lnTo>
                      <a:pt x="16" y="79"/>
                    </a:lnTo>
                    <a:lnTo>
                      <a:pt x="16" y="79"/>
                    </a:lnTo>
                    <a:lnTo>
                      <a:pt x="15" y="78"/>
                    </a:lnTo>
                    <a:lnTo>
                      <a:pt x="15" y="76"/>
                    </a:lnTo>
                    <a:lnTo>
                      <a:pt x="14" y="75"/>
                    </a:lnTo>
                    <a:lnTo>
                      <a:pt x="14" y="74"/>
                    </a:lnTo>
                    <a:lnTo>
                      <a:pt x="13" y="73"/>
                    </a:lnTo>
                    <a:lnTo>
                      <a:pt x="13" y="72"/>
                    </a:lnTo>
                    <a:lnTo>
                      <a:pt x="13" y="71"/>
                    </a:lnTo>
                    <a:lnTo>
                      <a:pt x="12" y="70"/>
                    </a:lnTo>
                    <a:lnTo>
                      <a:pt x="12" y="68"/>
                    </a:lnTo>
                    <a:lnTo>
                      <a:pt x="11" y="67"/>
                    </a:lnTo>
                    <a:lnTo>
                      <a:pt x="11" y="66"/>
                    </a:lnTo>
                    <a:lnTo>
                      <a:pt x="11" y="64"/>
                    </a:lnTo>
                    <a:lnTo>
                      <a:pt x="10" y="63"/>
                    </a:lnTo>
                    <a:lnTo>
                      <a:pt x="10" y="62"/>
                    </a:lnTo>
                    <a:lnTo>
                      <a:pt x="9" y="60"/>
                    </a:lnTo>
                    <a:lnTo>
                      <a:pt x="9" y="59"/>
                    </a:lnTo>
                    <a:lnTo>
                      <a:pt x="8" y="58"/>
                    </a:lnTo>
                    <a:lnTo>
                      <a:pt x="8" y="56"/>
                    </a:lnTo>
                    <a:lnTo>
                      <a:pt x="7" y="55"/>
                    </a:lnTo>
                    <a:lnTo>
                      <a:pt x="7" y="53"/>
                    </a:lnTo>
                    <a:lnTo>
                      <a:pt x="7" y="52"/>
                    </a:lnTo>
                    <a:lnTo>
                      <a:pt x="6" y="50"/>
                    </a:lnTo>
                    <a:lnTo>
                      <a:pt x="6" y="49"/>
                    </a:lnTo>
                    <a:lnTo>
                      <a:pt x="5" y="47"/>
                    </a:lnTo>
                    <a:lnTo>
                      <a:pt x="5" y="45"/>
                    </a:lnTo>
                    <a:lnTo>
                      <a:pt x="5" y="44"/>
                    </a:lnTo>
                    <a:lnTo>
                      <a:pt x="4" y="42"/>
                    </a:lnTo>
                    <a:lnTo>
                      <a:pt x="4" y="40"/>
                    </a:lnTo>
                    <a:lnTo>
                      <a:pt x="3" y="39"/>
                    </a:lnTo>
                    <a:lnTo>
                      <a:pt x="3" y="37"/>
                    </a:lnTo>
                    <a:lnTo>
                      <a:pt x="3" y="36"/>
                    </a:lnTo>
                    <a:lnTo>
                      <a:pt x="2" y="34"/>
                    </a:lnTo>
                    <a:lnTo>
                      <a:pt x="2" y="32"/>
                    </a:lnTo>
                    <a:lnTo>
                      <a:pt x="2" y="30"/>
                    </a:lnTo>
                    <a:lnTo>
                      <a:pt x="1" y="29"/>
                    </a:lnTo>
                    <a:lnTo>
                      <a:pt x="1" y="27"/>
                    </a:lnTo>
                    <a:lnTo>
                      <a:pt x="1" y="25"/>
                    </a:lnTo>
                    <a:lnTo>
                      <a:pt x="1" y="24"/>
                    </a:lnTo>
                    <a:lnTo>
                      <a:pt x="0" y="22"/>
                    </a:lnTo>
                    <a:lnTo>
                      <a:pt x="0" y="2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3" name="Freeform 198"/>
              <p:cNvSpPr>
                <a:spLocks/>
              </p:cNvSpPr>
              <p:nvPr/>
            </p:nvSpPr>
            <p:spPr bwMode="auto">
              <a:xfrm>
                <a:off x="3832" y="955"/>
                <a:ext cx="11" cy="12"/>
              </a:xfrm>
              <a:custGeom>
                <a:avLst/>
                <a:gdLst>
                  <a:gd name="T0" fmla="*/ 2 w 11"/>
                  <a:gd name="T1" fmla="*/ 0 h 12"/>
                  <a:gd name="T2" fmla="*/ 2 w 11"/>
                  <a:gd name="T3" fmla="*/ 0 h 12"/>
                  <a:gd name="T4" fmla="*/ 2 w 11"/>
                  <a:gd name="T5" fmla="*/ 1 h 12"/>
                  <a:gd name="T6" fmla="*/ 1 w 11"/>
                  <a:gd name="T7" fmla="*/ 1 h 12"/>
                  <a:gd name="T8" fmla="*/ 1 w 11"/>
                  <a:gd name="T9" fmla="*/ 2 h 12"/>
                  <a:gd name="T10" fmla="*/ 1 w 11"/>
                  <a:gd name="T11" fmla="*/ 2 h 12"/>
                  <a:gd name="T12" fmla="*/ 0 w 11"/>
                  <a:gd name="T13" fmla="*/ 3 h 12"/>
                  <a:gd name="T14" fmla="*/ 0 w 11"/>
                  <a:gd name="T15" fmla="*/ 4 h 12"/>
                  <a:gd name="T16" fmla="*/ 0 w 11"/>
                  <a:gd name="T17" fmla="*/ 5 h 12"/>
                  <a:gd name="T18" fmla="*/ 0 w 11"/>
                  <a:gd name="T19" fmla="*/ 6 h 12"/>
                  <a:gd name="T20" fmla="*/ 0 w 11"/>
                  <a:gd name="T21" fmla="*/ 7 h 12"/>
                  <a:gd name="T22" fmla="*/ 0 w 11"/>
                  <a:gd name="T23" fmla="*/ 8 h 12"/>
                  <a:gd name="T24" fmla="*/ 0 w 11"/>
                  <a:gd name="T25" fmla="*/ 9 h 12"/>
                  <a:gd name="T26" fmla="*/ 1 w 11"/>
                  <a:gd name="T27" fmla="*/ 10 h 12"/>
                  <a:gd name="T28" fmla="*/ 2 w 11"/>
                  <a:gd name="T29" fmla="*/ 11 h 12"/>
                  <a:gd name="T30" fmla="*/ 2 w 11"/>
                  <a:gd name="T31" fmla="*/ 11 h 12"/>
                  <a:gd name="T32" fmla="*/ 3 w 11"/>
                  <a:gd name="T33" fmla="*/ 12 h 12"/>
                  <a:gd name="T34" fmla="*/ 4 w 11"/>
                  <a:gd name="T35" fmla="*/ 12 h 12"/>
                  <a:gd name="T36" fmla="*/ 5 w 11"/>
                  <a:gd name="T37" fmla="*/ 12 h 12"/>
                  <a:gd name="T38" fmla="*/ 6 w 11"/>
                  <a:gd name="T39" fmla="*/ 12 h 12"/>
                  <a:gd name="T40" fmla="*/ 6 w 11"/>
                  <a:gd name="T41" fmla="*/ 12 h 12"/>
                  <a:gd name="T42" fmla="*/ 7 w 11"/>
                  <a:gd name="T43" fmla="*/ 12 h 12"/>
                  <a:gd name="T44" fmla="*/ 8 w 11"/>
                  <a:gd name="T45" fmla="*/ 12 h 12"/>
                  <a:gd name="T46" fmla="*/ 8 w 11"/>
                  <a:gd name="T47" fmla="*/ 11 h 12"/>
                  <a:gd name="T48" fmla="*/ 9 w 11"/>
                  <a:gd name="T49" fmla="*/ 11 h 12"/>
                  <a:gd name="T50" fmla="*/ 9 w 11"/>
                  <a:gd name="T51" fmla="*/ 10 h 12"/>
                  <a:gd name="T52" fmla="*/ 10 w 11"/>
                  <a:gd name="T53" fmla="*/ 10 h 12"/>
                  <a:gd name="T54" fmla="*/ 10 w 11"/>
                  <a:gd name="T55" fmla="*/ 9 h 12"/>
                  <a:gd name="T56" fmla="*/ 11 w 11"/>
                  <a:gd name="T57" fmla="*/ 9 h 12"/>
                  <a:gd name="T58" fmla="*/ 9 w 11"/>
                  <a:gd name="T59" fmla="*/ 4 h 12"/>
                  <a:gd name="T60" fmla="*/ 9 w 11"/>
                  <a:gd name="T61" fmla="*/ 4 h 12"/>
                  <a:gd name="T62" fmla="*/ 9 w 11"/>
                  <a:gd name="T63" fmla="*/ 5 h 12"/>
                  <a:gd name="T64" fmla="*/ 8 w 11"/>
                  <a:gd name="T65" fmla="*/ 6 h 12"/>
                  <a:gd name="T66" fmla="*/ 8 w 11"/>
                  <a:gd name="T67" fmla="*/ 7 h 12"/>
                  <a:gd name="T68" fmla="*/ 7 w 11"/>
                  <a:gd name="T69" fmla="*/ 8 h 12"/>
                  <a:gd name="T70" fmla="*/ 6 w 11"/>
                  <a:gd name="T71" fmla="*/ 9 h 12"/>
                  <a:gd name="T72" fmla="*/ 6 w 11"/>
                  <a:gd name="T73" fmla="*/ 10 h 12"/>
                  <a:gd name="T74" fmla="*/ 5 w 11"/>
                  <a:gd name="T75" fmla="*/ 9 h 12"/>
                  <a:gd name="T76" fmla="*/ 4 w 11"/>
                  <a:gd name="T77" fmla="*/ 9 h 12"/>
                  <a:gd name="T78" fmla="*/ 4 w 11"/>
                  <a:gd name="T79" fmla="*/ 8 h 12"/>
                  <a:gd name="T80" fmla="*/ 3 w 11"/>
                  <a:gd name="T81" fmla="*/ 8 h 12"/>
                  <a:gd name="T82" fmla="*/ 3 w 11"/>
                  <a:gd name="T83" fmla="*/ 7 h 12"/>
                  <a:gd name="T84" fmla="*/ 3 w 11"/>
                  <a:gd name="T85" fmla="*/ 6 h 12"/>
                  <a:gd name="T86" fmla="*/ 3 w 11"/>
                  <a:gd name="T87" fmla="*/ 5 h 12"/>
                  <a:gd name="T88" fmla="*/ 3 w 11"/>
                  <a:gd name="T89" fmla="*/ 4 h 12"/>
                  <a:gd name="T90" fmla="*/ 3 w 11"/>
                  <a:gd name="T91" fmla="*/ 3 h 12"/>
                  <a:gd name="T92" fmla="*/ 4 w 11"/>
                  <a:gd name="T93" fmla="*/ 2 h 12"/>
                  <a:gd name="T94" fmla="*/ 4 w 11"/>
                  <a:gd name="T95" fmla="*/ 0 h 12"/>
                  <a:gd name="T96" fmla="*/ 2 w 11"/>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2">
                    <a:moveTo>
                      <a:pt x="2" y="0"/>
                    </a:moveTo>
                    <a:lnTo>
                      <a:pt x="2" y="0"/>
                    </a:lnTo>
                    <a:lnTo>
                      <a:pt x="2" y="1"/>
                    </a:lnTo>
                    <a:lnTo>
                      <a:pt x="1" y="1"/>
                    </a:lnTo>
                    <a:lnTo>
                      <a:pt x="1" y="2"/>
                    </a:lnTo>
                    <a:lnTo>
                      <a:pt x="1" y="2"/>
                    </a:lnTo>
                    <a:lnTo>
                      <a:pt x="0" y="3"/>
                    </a:lnTo>
                    <a:lnTo>
                      <a:pt x="0" y="4"/>
                    </a:lnTo>
                    <a:lnTo>
                      <a:pt x="0" y="5"/>
                    </a:lnTo>
                    <a:lnTo>
                      <a:pt x="0" y="6"/>
                    </a:lnTo>
                    <a:lnTo>
                      <a:pt x="0" y="7"/>
                    </a:lnTo>
                    <a:lnTo>
                      <a:pt x="0" y="8"/>
                    </a:lnTo>
                    <a:lnTo>
                      <a:pt x="0" y="9"/>
                    </a:lnTo>
                    <a:lnTo>
                      <a:pt x="1" y="10"/>
                    </a:lnTo>
                    <a:lnTo>
                      <a:pt x="2" y="11"/>
                    </a:lnTo>
                    <a:lnTo>
                      <a:pt x="2" y="11"/>
                    </a:lnTo>
                    <a:lnTo>
                      <a:pt x="3" y="12"/>
                    </a:lnTo>
                    <a:lnTo>
                      <a:pt x="4" y="12"/>
                    </a:lnTo>
                    <a:lnTo>
                      <a:pt x="5" y="12"/>
                    </a:lnTo>
                    <a:lnTo>
                      <a:pt x="6" y="12"/>
                    </a:lnTo>
                    <a:lnTo>
                      <a:pt x="6" y="12"/>
                    </a:lnTo>
                    <a:lnTo>
                      <a:pt x="7" y="12"/>
                    </a:lnTo>
                    <a:lnTo>
                      <a:pt x="8" y="12"/>
                    </a:lnTo>
                    <a:lnTo>
                      <a:pt x="8" y="11"/>
                    </a:lnTo>
                    <a:lnTo>
                      <a:pt x="9" y="11"/>
                    </a:lnTo>
                    <a:lnTo>
                      <a:pt x="9" y="10"/>
                    </a:lnTo>
                    <a:lnTo>
                      <a:pt x="10" y="10"/>
                    </a:lnTo>
                    <a:lnTo>
                      <a:pt x="10" y="9"/>
                    </a:lnTo>
                    <a:lnTo>
                      <a:pt x="11" y="9"/>
                    </a:lnTo>
                    <a:lnTo>
                      <a:pt x="9" y="4"/>
                    </a:lnTo>
                    <a:lnTo>
                      <a:pt x="9" y="4"/>
                    </a:lnTo>
                    <a:lnTo>
                      <a:pt x="9" y="5"/>
                    </a:lnTo>
                    <a:lnTo>
                      <a:pt x="8" y="6"/>
                    </a:lnTo>
                    <a:lnTo>
                      <a:pt x="8" y="7"/>
                    </a:lnTo>
                    <a:lnTo>
                      <a:pt x="7" y="8"/>
                    </a:lnTo>
                    <a:lnTo>
                      <a:pt x="6" y="9"/>
                    </a:lnTo>
                    <a:lnTo>
                      <a:pt x="6" y="10"/>
                    </a:lnTo>
                    <a:lnTo>
                      <a:pt x="5" y="9"/>
                    </a:lnTo>
                    <a:lnTo>
                      <a:pt x="4" y="9"/>
                    </a:lnTo>
                    <a:lnTo>
                      <a:pt x="4" y="8"/>
                    </a:lnTo>
                    <a:lnTo>
                      <a:pt x="3" y="8"/>
                    </a:lnTo>
                    <a:lnTo>
                      <a:pt x="3" y="7"/>
                    </a:lnTo>
                    <a:lnTo>
                      <a:pt x="3" y="6"/>
                    </a:lnTo>
                    <a:lnTo>
                      <a:pt x="3" y="5"/>
                    </a:lnTo>
                    <a:lnTo>
                      <a:pt x="3" y="4"/>
                    </a:lnTo>
                    <a:lnTo>
                      <a:pt x="3" y="3"/>
                    </a:lnTo>
                    <a:lnTo>
                      <a:pt x="4" y="2"/>
                    </a:lnTo>
                    <a:lnTo>
                      <a:pt x="4" y="0"/>
                    </a:lnTo>
                    <a:lnTo>
                      <a:pt x="2"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4" name="Freeform 199"/>
              <p:cNvSpPr>
                <a:spLocks/>
              </p:cNvSpPr>
              <p:nvPr/>
            </p:nvSpPr>
            <p:spPr bwMode="auto">
              <a:xfrm>
                <a:off x="3613" y="971"/>
                <a:ext cx="14" cy="18"/>
              </a:xfrm>
              <a:custGeom>
                <a:avLst/>
                <a:gdLst>
                  <a:gd name="T0" fmla="*/ 8 w 14"/>
                  <a:gd name="T1" fmla="*/ 4 h 18"/>
                  <a:gd name="T2" fmla="*/ 7 w 14"/>
                  <a:gd name="T3" fmla="*/ 4 h 18"/>
                  <a:gd name="T4" fmla="*/ 6 w 14"/>
                  <a:gd name="T5" fmla="*/ 4 h 18"/>
                  <a:gd name="T6" fmla="*/ 4 w 14"/>
                  <a:gd name="T7" fmla="*/ 5 h 18"/>
                  <a:gd name="T8" fmla="*/ 3 w 14"/>
                  <a:gd name="T9" fmla="*/ 5 h 18"/>
                  <a:gd name="T10" fmla="*/ 2 w 14"/>
                  <a:gd name="T11" fmla="*/ 6 h 18"/>
                  <a:gd name="T12" fmla="*/ 2 w 14"/>
                  <a:gd name="T13" fmla="*/ 8 h 18"/>
                  <a:gd name="T14" fmla="*/ 3 w 14"/>
                  <a:gd name="T15" fmla="*/ 10 h 18"/>
                  <a:gd name="T16" fmla="*/ 4 w 14"/>
                  <a:gd name="T17" fmla="*/ 12 h 18"/>
                  <a:gd name="T18" fmla="*/ 6 w 14"/>
                  <a:gd name="T19" fmla="*/ 13 h 18"/>
                  <a:gd name="T20" fmla="*/ 7 w 14"/>
                  <a:gd name="T21" fmla="*/ 13 h 18"/>
                  <a:gd name="T22" fmla="*/ 9 w 14"/>
                  <a:gd name="T23" fmla="*/ 13 h 18"/>
                  <a:gd name="T24" fmla="*/ 11 w 14"/>
                  <a:gd name="T25" fmla="*/ 12 h 18"/>
                  <a:gd name="T26" fmla="*/ 12 w 14"/>
                  <a:gd name="T27" fmla="*/ 10 h 18"/>
                  <a:gd name="T28" fmla="*/ 13 w 14"/>
                  <a:gd name="T29" fmla="*/ 9 h 18"/>
                  <a:gd name="T30" fmla="*/ 14 w 14"/>
                  <a:gd name="T31" fmla="*/ 16 h 18"/>
                  <a:gd name="T32" fmla="*/ 13 w 14"/>
                  <a:gd name="T33" fmla="*/ 16 h 18"/>
                  <a:gd name="T34" fmla="*/ 12 w 14"/>
                  <a:gd name="T35" fmla="*/ 17 h 18"/>
                  <a:gd name="T36" fmla="*/ 11 w 14"/>
                  <a:gd name="T37" fmla="*/ 17 h 18"/>
                  <a:gd name="T38" fmla="*/ 10 w 14"/>
                  <a:gd name="T39" fmla="*/ 18 h 18"/>
                  <a:gd name="T40" fmla="*/ 8 w 14"/>
                  <a:gd name="T41" fmla="*/ 18 h 18"/>
                  <a:gd name="T42" fmla="*/ 7 w 14"/>
                  <a:gd name="T43" fmla="*/ 18 h 18"/>
                  <a:gd name="T44" fmla="*/ 6 w 14"/>
                  <a:gd name="T45" fmla="*/ 18 h 18"/>
                  <a:gd name="T46" fmla="*/ 5 w 14"/>
                  <a:gd name="T47" fmla="*/ 18 h 18"/>
                  <a:gd name="T48" fmla="*/ 4 w 14"/>
                  <a:gd name="T49" fmla="*/ 18 h 18"/>
                  <a:gd name="T50" fmla="*/ 3 w 14"/>
                  <a:gd name="T51" fmla="*/ 18 h 18"/>
                  <a:gd name="T52" fmla="*/ 2 w 14"/>
                  <a:gd name="T53" fmla="*/ 17 h 18"/>
                  <a:gd name="T54" fmla="*/ 1 w 14"/>
                  <a:gd name="T55" fmla="*/ 15 h 18"/>
                  <a:gd name="T56" fmla="*/ 1 w 14"/>
                  <a:gd name="T57" fmla="*/ 14 h 18"/>
                  <a:gd name="T58" fmla="*/ 0 w 14"/>
                  <a:gd name="T59" fmla="*/ 12 h 18"/>
                  <a:gd name="T60" fmla="*/ 0 w 14"/>
                  <a:gd name="T61" fmla="*/ 9 h 18"/>
                  <a:gd name="T62" fmla="*/ 0 w 14"/>
                  <a:gd name="T63" fmla="*/ 8 h 18"/>
                  <a:gd name="T64" fmla="*/ 1 w 14"/>
                  <a:gd name="T65" fmla="*/ 6 h 18"/>
                  <a:gd name="T66" fmla="*/ 1 w 14"/>
                  <a:gd name="T67" fmla="*/ 5 h 18"/>
                  <a:gd name="T68" fmla="*/ 3 w 14"/>
                  <a:gd name="T69" fmla="*/ 3 h 18"/>
                  <a:gd name="T70" fmla="*/ 4 w 14"/>
                  <a:gd name="T71" fmla="*/ 2 h 18"/>
                  <a:gd name="T72" fmla="*/ 5 w 14"/>
                  <a:gd name="T73" fmla="*/ 1 h 18"/>
                  <a:gd name="T74" fmla="*/ 6 w 14"/>
                  <a:gd name="T75" fmla="*/ 1 h 18"/>
                  <a:gd name="T76" fmla="*/ 7 w 14"/>
                  <a:gd name="T77" fmla="*/ 0 h 18"/>
                  <a:gd name="T78" fmla="*/ 9 w 14"/>
                  <a:gd name="T79" fmla="*/ 0 h 18"/>
                  <a:gd name="T80" fmla="*/ 10 w 14"/>
                  <a:gd name="T81" fmla="*/ 0 h 18"/>
                  <a:gd name="T82" fmla="*/ 10 w 14"/>
                  <a:gd name="T8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8">
                    <a:moveTo>
                      <a:pt x="8" y="4"/>
                    </a:moveTo>
                    <a:lnTo>
                      <a:pt x="8" y="4"/>
                    </a:lnTo>
                    <a:lnTo>
                      <a:pt x="7" y="4"/>
                    </a:lnTo>
                    <a:lnTo>
                      <a:pt x="7" y="4"/>
                    </a:lnTo>
                    <a:lnTo>
                      <a:pt x="6" y="4"/>
                    </a:lnTo>
                    <a:lnTo>
                      <a:pt x="6" y="4"/>
                    </a:lnTo>
                    <a:lnTo>
                      <a:pt x="5" y="4"/>
                    </a:lnTo>
                    <a:lnTo>
                      <a:pt x="4" y="5"/>
                    </a:lnTo>
                    <a:lnTo>
                      <a:pt x="4" y="5"/>
                    </a:lnTo>
                    <a:lnTo>
                      <a:pt x="3" y="5"/>
                    </a:lnTo>
                    <a:lnTo>
                      <a:pt x="3" y="6"/>
                    </a:lnTo>
                    <a:lnTo>
                      <a:pt x="2" y="6"/>
                    </a:lnTo>
                    <a:lnTo>
                      <a:pt x="2" y="7"/>
                    </a:lnTo>
                    <a:lnTo>
                      <a:pt x="2" y="8"/>
                    </a:lnTo>
                    <a:lnTo>
                      <a:pt x="2" y="9"/>
                    </a:lnTo>
                    <a:lnTo>
                      <a:pt x="3" y="10"/>
                    </a:lnTo>
                    <a:lnTo>
                      <a:pt x="3" y="11"/>
                    </a:lnTo>
                    <a:lnTo>
                      <a:pt x="4" y="12"/>
                    </a:lnTo>
                    <a:lnTo>
                      <a:pt x="5" y="13"/>
                    </a:lnTo>
                    <a:lnTo>
                      <a:pt x="6" y="13"/>
                    </a:lnTo>
                    <a:lnTo>
                      <a:pt x="7" y="14"/>
                    </a:lnTo>
                    <a:lnTo>
                      <a:pt x="7" y="13"/>
                    </a:lnTo>
                    <a:lnTo>
                      <a:pt x="8" y="13"/>
                    </a:lnTo>
                    <a:lnTo>
                      <a:pt x="9" y="13"/>
                    </a:lnTo>
                    <a:lnTo>
                      <a:pt x="10" y="12"/>
                    </a:lnTo>
                    <a:lnTo>
                      <a:pt x="11" y="12"/>
                    </a:lnTo>
                    <a:lnTo>
                      <a:pt x="11" y="11"/>
                    </a:lnTo>
                    <a:lnTo>
                      <a:pt x="12" y="10"/>
                    </a:lnTo>
                    <a:lnTo>
                      <a:pt x="13" y="10"/>
                    </a:lnTo>
                    <a:lnTo>
                      <a:pt x="13" y="9"/>
                    </a:lnTo>
                    <a:lnTo>
                      <a:pt x="14" y="9"/>
                    </a:lnTo>
                    <a:lnTo>
                      <a:pt x="14" y="16"/>
                    </a:lnTo>
                    <a:lnTo>
                      <a:pt x="13" y="16"/>
                    </a:lnTo>
                    <a:lnTo>
                      <a:pt x="13" y="16"/>
                    </a:lnTo>
                    <a:lnTo>
                      <a:pt x="12" y="16"/>
                    </a:lnTo>
                    <a:lnTo>
                      <a:pt x="12" y="17"/>
                    </a:lnTo>
                    <a:lnTo>
                      <a:pt x="11" y="17"/>
                    </a:lnTo>
                    <a:lnTo>
                      <a:pt x="11" y="17"/>
                    </a:lnTo>
                    <a:lnTo>
                      <a:pt x="10" y="17"/>
                    </a:lnTo>
                    <a:lnTo>
                      <a:pt x="10" y="18"/>
                    </a:lnTo>
                    <a:lnTo>
                      <a:pt x="9" y="18"/>
                    </a:lnTo>
                    <a:lnTo>
                      <a:pt x="8" y="18"/>
                    </a:lnTo>
                    <a:lnTo>
                      <a:pt x="8" y="18"/>
                    </a:lnTo>
                    <a:lnTo>
                      <a:pt x="7" y="18"/>
                    </a:lnTo>
                    <a:lnTo>
                      <a:pt x="7" y="18"/>
                    </a:lnTo>
                    <a:lnTo>
                      <a:pt x="6" y="18"/>
                    </a:lnTo>
                    <a:lnTo>
                      <a:pt x="5" y="18"/>
                    </a:lnTo>
                    <a:lnTo>
                      <a:pt x="5" y="18"/>
                    </a:lnTo>
                    <a:lnTo>
                      <a:pt x="4" y="18"/>
                    </a:lnTo>
                    <a:lnTo>
                      <a:pt x="4" y="18"/>
                    </a:lnTo>
                    <a:lnTo>
                      <a:pt x="3" y="18"/>
                    </a:lnTo>
                    <a:lnTo>
                      <a:pt x="3" y="18"/>
                    </a:lnTo>
                    <a:lnTo>
                      <a:pt x="2" y="17"/>
                    </a:lnTo>
                    <a:lnTo>
                      <a:pt x="2" y="17"/>
                    </a:lnTo>
                    <a:lnTo>
                      <a:pt x="1" y="16"/>
                    </a:lnTo>
                    <a:lnTo>
                      <a:pt x="1" y="15"/>
                    </a:lnTo>
                    <a:lnTo>
                      <a:pt x="1" y="14"/>
                    </a:lnTo>
                    <a:lnTo>
                      <a:pt x="1" y="14"/>
                    </a:lnTo>
                    <a:lnTo>
                      <a:pt x="0" y="13"/>
                    </a:lnTo>
                    <a:lnTo>
                      <a:pt x="0" y="12"/>
                    </a:lnTo>
                    <a:lnTo>
                      <a:pt x="0" y="10"/>
                    </a:lnTo>
                    <a:lnTo>
                      <a:pt x="0" y="9"/>
                    </a:lnTo>
                    <a:lnTo>
                      <a:pt x="0" y="8"/>
                    </a:lnTo>
                    <a:lnTo>
                      <a:pt x="0" y="8"/>
                    </a:lnTo>
                    <a:lnTo>
                      <a:pt x="1" y="7"/>
                    </a:lnTo>
                    <a:lnTo>
                      <a:pt x="1" y="6"/>
                    </a:lnTo>
                    <a:lnTo>
                      <a:pt x="1" y="5"/>
                    </a:lnTo>
                    <a:lnTo>
                      <a:pt x="1" y="5"/>
                    </a:lnTo>
                    <a:lnTo>
                      <a:pt x="2" y="3"/>
                    </a:lnTo>
                    <a:lnTo>
                      <a:pt x="3" y="3"/>
                    </a:lnTo>
                    <a:lnTo>
                      <a:pt x="4" y="2"/>
                    </a:lnTo>
                    <a:lnTo>
                      <a:pt x="4" y="2"/>
                    </a:lnTo>
                    <a:lnTo>
                      <a:pt x="4" y="1"/>
                    </a:lnTo>
                    <a:lnTo>
                      <a:pt x="5" y="1"/>
                    </a:lnTo>
                    <a:lnTo>
                      <a:pt x="5" y="1"/>
                    </a:lnTo>
                    <a:lnTo>
                      <a:pt x="6" y="1"/>
                    </a:lnTo>
                    <a:lnTo>
                      <a:pt x="6" y="0"/>
                    </a:lnTo>
                    <a:lnTo>
                      <a:pt x="7" y="0"/>
                    </a:lnTo>
                    <a:lnTo>
                      <a:pt x="8" y="0"/>
                    </a:lnTo>
                    <a:lnTo>
                      <a:pt x="9" y="0"/>
                    </a:lnTo>
                    <a:lnTo>
                      <a:pt x="9" y="0"/>
                    </a:lnTo>
                    <a:lnTo>
                      <a:pt x="10" y="0"/>
                    </a:lnTo>
                    <a:lnTo>
                      <a:pt x="10" y="0"/>
                    </a:lnTo>
                    <a:lnTo>
                      <a:pt x="10" y="0"/>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5" name="Freeform 200"/>
              <p:cNvSpPr>
                <a:spLocks/>
              </p:cNvSpPr>
              <p:nvPr/>
            </p:nvSpPr>
            <p:spPr bwMode="auto">
              <a:xfrm>
                <a:off x="3852" y="883"/>
                <a:ext cx="32" cy="88"/>
              </a:xfrm>
              <a:custGeom>
                <a:avLst/>
                <a:gdLst>
                  <a:gd name="T0" fmla="*/ 14 w 32"/>
                  <a:gd name="T1" fmla="*/ 81 h 88"/>
                  <a:gd name="T2" fmla="*/ 17 w 32"/>
                  <a:gd name="T3" fmla="*/ 81 h 88"/>
                  <a:gd name="T4" fmla="*/ 19 w 32"/>
                  <a:gd name="T5" fmla="*/ 81 h 88"/>
                  <a:gd name="T6" fmla="*/ 22 w 32"/>
                  <a:gd name="T7" fmla="*/ 80 h 88"/>
                  <a:gd name="T8" fmla="*/ 24 w 32"/>
                  <a:gd name="T9" fmla="*/ 80 h 88"/>
                  <a:gd name="T10" fmla="*/ 26 w 32"/>
                  <a:gd name="T11" fmla="*/ 80 h 88"/>
                  <a:gd name="T12" fmla="*/ 27 w 32"/>
                  <a:gd name="T13" fmla="*/ 78 h 88"/>
                  <a:gd name="T14" fmla="*/ 27 w 32"/>
                  <a:gd name="T15" fmla="*/ 74 h 88"/>
                  <a:gd name="T16" fmla="*/ 27 w 32"/>
                  <a:gd name="T17" fmla="*/ 69 h 88"/>
                  <a:gd name="T18" fmla="*/ 26 w 32"/>
                  <a:gd name="T19" fmla="*/ 66 h 88"/>
                  <a:gd name="T20" fmla="*/ 26 w 32"/>
                  <a:gd name="T21" fmla="*/ 62 h 88"/>
                  <a:gd name="T22" fmla="*/ 25 w 32"/>
                  <a:gd name="T23" fmla="*/ 60 h 88"/>
                  <a:gd name="T24" fmla="*/ 25 w 32"/>
                  <a:gd name="T25" fmla="*/ 56 h 88"/>
                  <a:gd name="T26" fmla="*/ 24 w 32"/>
                  <a:gd name="T27" fmla="*/ 53 h 88"/>
                  <a:gd name="T28" fmla="*/ 24 w 32"/>
                  <a:gd name="T29" fmla="*/ 50 h 88"/>
                  <a:gd name="T30" fmla="*/ 23 w 32"/>
                  <a:gd name="T31" fmla="*/ 47 h 88"/>
                  <a:gd name="T32" fmla="*/ 22 w 32"/>
                  <a:gd name="T33" fmla="*/ 44 h 88"/>
                  <a:gd name="T34" fmla="*/ 21 w 32"/>
                  <a:gd name="T35" fmla="*/ 40 h 88"/>
                  <a:gd name="T36" fmla="*/ 20 w 32"/>
                  <a:gd name="T37" fmla="*/ 35 h 88"/>
                  <a:gd name="T38" fmla="*/ 17 w 32"/>
                  <a:gd name="T39" fmla="*/ 31 h 88"/>
                  <a:gd name="T40" fmla="*/ 16 w 32"/>
                  <a:gd name="T41" fmla="*/ 29 h 88"/>
                  <a:gd name="T42" fmla="*/ 14 w 32"/>
                  <a:gd name="T43" fmla="*/ 26 h 88"/>
                  <a:gd name="T44" fmla="*/ 13 w 32"/>
                  <a:gd name="T45" fmla="*/ 23 h 88"/>
                  <a:gd name="T46" fmla="*/ 11 w 32"/>
                  <a:gd name="T47" fmla="*/ 20 h 88"/>
                  <a:gd name="T48" fmla="*/ 10 w 32"/>
                  <a:gd name="T49" fmla="*/ 17 h 88"/>
                  <a:gd name="T50" fmla="*/ 8 w 32"/>
                  <a:gd name="T51" fmla="*/ 14 h 88"/>
                  <a:gd name="T52" fmla="*/ 7 w 32"/>
                  <a:gd name="T53" fmla="*/ 12 h 88"/>
                  <a:gd name="T54" fmla="*/ 4 w 32"/>
                  <a:gd name="T55" fmla="*/ 8 h 88"/>
                  <a:gd name="T56" fmla="*/ 2 w 32"/>
                  <a:gd name="T57" fmla="*/ 5 h 88"/>
                  <a:gd name="T58" fmla="*/ 1 w 32"/>
                  <a:gd name="T59" fmla="*/ 0 h 88"/>
                  <a:gd name="T60" fmla="*/ 2 w 32"/>
                  <a:gd name="T61" fmla="*/ 2 h 88"/>
                  <a:gd name="T62" fmla="*/ 5 w 32"/>
                  <a:gd name="T63" fmla="*/ 5 h 88"/>
                  <a:gd name="T64" fmla="*/ 7 w 32"/>
                  <a:gd name="T65" fmla="*/ 9 h 88"/>
                  <a:gd name="T66" fmla="*/ 9 w 32"/>
                  <a:gd name="T67" fmla="*/ 11 h 88"/>
                  <a:gd name="T68" fmla="*/ 11 w 32"/>
                  <a:gd name="T69" fmla="*/ 14 h 88"/>
                  <a:gd name="T70" fmla="*/ 13 w 32"/>
                  <a:gd name="T71" fmla="*/ 17 h 88"/>
                  <a:gd name="T72" fmla="*/ 15 w 32"/>
                  <a:gd name="T73" fmla="*/ 21 h 88"/>
                  <a:gd name="T74" fmla="*/ 17 w 32"/>
                  <a:gd name="T75" fmla="*/ 24 h 88"/>
                  <a:gd name="T76" fmla="*/ 19 w 32"/>
                  <a:gd name="T77" fmla="*/ 28 h 88"/>
                  <a:gd name="T78" fmla="*/ 21 w 32"/>
                  <a:gd name="T79" fmla="*/ 33 h 88"/>
                  <a:gd name="T80" fmla="*/ 22 w 32"/>
                  <a:gd name="T81" fmla="*/ 37 h 88"/>
                  <a:gd name="T82" fmla="*/ 24 w 32"/>
                  <a:gd name="T83" fmla="*/ 41 h 88"/>
                  <a:gd name="T84" fmla="*/ 25 w 32"/>
                  <a:gd name="T85" fmla="*/ 46 h 88"/>
                  <a:gd name="T86" fmla="*/ 26 w 32"/>
                  <a:gd name="T87" fmla="*/ 50 h 88"/>
                  <a:gd name="T88" fmla="*/ 28 w 32"/>
                  <a:gd name="T89" fmla="*/ 54 h 88"/>
                  <a:gd name="T90" fmla="*/ 28 w 32"/>
                  <a:gd name="T91" fmla="*/ 58 h 88"/>
                  <a:gd name="T92" fmla="*/ 29 w 32"/>
                  <a:gd name="T93" fmla="*/ 62 h 88"/>
                  <a:gd name="T94" fmla="*/ 30 w 32"/>
                  <a:gd name="T95" fmla="*/ 66 h 88"/>
                  <a:gd name="T96" fmla="*/ 31 w 32"/>
                  <a:gd name="T97" fmla="*/ 69 h 88"/>
                  <a:gd name="T98" fmla="*/ 31 w 32"/>
                  <a:gd name="T99" fmla="*/ 72 h 88"/>
                  <a:gd name="T100" fmla="*/ 31 w 32"/>
                  <a:gd name="T101" fmla="*/ 76 h 88"/>
                  <a:gd name="T102" fmla="*/ 32 w 32"/>
                  <a:gd name="T103" fmla="*/ 80 h 88"/>
                  <a:gd name="T104" fmla="*/ 32 w 32"/>
                  <a:gd name="T105"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88">
                    <a:moveTo>
                      <a:pt x="32" y="83"/>
                    </a:moveTo>
                    <a:lnTo>
                      <a:pt x="12" y="88"/>
                    </a:lnTo>
                    <a:lnTo>
                      <a:pt x="14" y="81"/>
                    </a:lnTo>
                    <a:lnTo>
                      <a:pt x="14" y="81"/>
                    </a:lnTo>
                    <a:lnTo>
                      <a:pt x="14" y="81"/>
                    </a:lnTo>
                    <a:lnTo>
                      <a:pt x="15" y="81"/>
                    </a:lnTo>
                    <a:lnTo>
                      <a:pt x="16" y="81"/>
                    </a:lnTo>
                    <a:lnTo>
                      <a:pt x="17" y="81"/>
                    </a:lnTo>
                    <a:lnTo>
                      <a:pt x="17" y="81"/>
                    </a:lnTo>
                    <a:lnTo>
                      <a:pt x="18" y="81"/>
                    </a:lnTo>
                    <a:lnTo>
                      <a:pt x="19" y="81"/>
                    </a:lnTo>
                    <a:lnTo>
                      <a:pt x="19" y="81"/>
                    </a:lnTo>
                    <a:lnTo>
                      <a:pt x="20" y="81"/>
                    </a:lnTo>
                    <a:lnTo>
                      <a:pt x="21" y="81"/>
                    </a:lnTo>
                    <a:lnTo>
                      <a:pt x="21" y="81"/>
                    </a:lnTo>
                    <a:lnTo>
                      <a:pt x="22" y="80"/>
                    </a:lnTo>
                    <a:lnTo>
                      <a:pt x="22" y="80"/>
                    </a:lnTo>
                    <a:lnTo>
                      <a:pt x="23" y="80"/>
                    </a:lnTo>
                    <a:lnTo>
                      <a:pt x="23" y="80"/>
                    </a:lnTo>
                    <a:lnTo>
                      <a:pt x="24" y="80"/>
                    </a:lnTo>
                    <a:lnTo>
                      <a:pt x="24" y="80"/>
                    </a:lnTo>
                    <a:lnTo>
                      <a:pt x="25" y="80"/>
                    </a:lnTo>
                    <a:lnTo>
                      <a:pt x="25" y="80"/>
                    </a:lnTo>
                    <a:lnTo>
                      <a:pt x="26" y="80"/>
                    </a:lnTo>
                    <a:lnTo>
                      <a:pt x="26" y="80"/>
                    </a:lnTo>
                    <a:lnTo>
                      <a:pt x="27" y="79"/>
                    </a:lnTo>
                    <a:lnTo>
                      <a:pt x="27" y="79"/>
                    </a:lnTo>
                    <a:lnTo>
                      <a:pt x="27" y="78"/>
                    </a:lnTo>
                    <a:lnTo>
                      <a:pt x="27" y="77"/>
                    </a:lnTo>
                    <a:lnTo>
                      <a:pt x="27" y="76"/>
                    </a:lnTo>
                    <a:lnTo>
                      <a:pt x="27" y="75"/>
                    </a:lnTo>
                    <a:lnTo>
                      <a:pt x="27" y="74"/>
                    </a:lnTo>
                    <a:lnTo>
                      <a:pt x="27" y="73"/>
                    </a:lnTo>
                    <a:lnTo>
                      <a:pt x="27" y="72"/>
                    </a:lnTo>
                    <a:lnTo>
                      <a:pt x="27" y="71"/>
                    </a:lnTo>
                    <a:lnTo>
                      <a:pt x="27" y="69"/>
                    </a:lnTo>
                    <a:lnTo>
                      <a:pt x="27" y="68"/>
                    </a:lnTo>
                    <a:lnTo>
                      <a:pt x="27" y="67"/>
                    </a:lnTo>
                    <a:lnTo>
                      <a:pt x="26" y="67"/>
                    </a:lnTo>
                    <a:lnTo>
                      <a:pt x="26" y="66"/>
                    </a:lnTo>
                    <a:lnTo>
                      <a:pt x="26" y="65"/>
                    </a:lnTo>
                    <a:lnTo>
                      <a:pt x="26" y="64"/>
                    </a:lnTo>
                    <a:lnTo>
                      <a:pt x="26" y="63"/>
                    </a:lnTo>
                    <a:lnTo>
                      <a:pt x="26" y="62"/>
                    </a:lnTo>
                    <a:lnTo>
                      <a:pt x="25" y="62"/>
                    </a:lnTo>
                    <a:lnTo>
                      <a:pt x="25" y="61"/>
                    </a:lnTo>
                    <a:lnTo>
                      <a:pt x="25" y="60"/>
                    </a:lnTo>
                    <a:lnTo>
                      <a:pt x="25" y="60"/>
                    </a:lnTo>
                    <a:lnTo>
                      <a:pt x="25" y="59"/>
                    </a:lnTo>
                    <a:lnTo>
                      <a:pt x="25" y="58"/>
                    </a:lnTo>
                    <a:lnTo>
                      <a:pt x="25" y="57"/>
                    </a:lnTo>
                    <a:lnTo>
                      <a:pt x="25" y="56"/>
                    </a:lnTo>
                    <a:lnTo>
                      <a:pt x="25" y="55"/>
                    </a:lnTo>
                    <a:lnTo>
                      <a:pt x="24" y="54"/>
                    </a:lnTo>
                    <a:lnTo>
                      <a:pt x="24" y="54"/>
                    </a:lnTo>
                    <a:lnTo>
                      <a:pt x="24" y="53"/>
                    </a:lnTo>
                    <a:lnTo>
                      <a:pt x="24" y="52"/>
                    </a:lnTo>
                    <a:lnTo>
                      <a:pt x="24" y="52"/>
                    </a:lnTo>
                    <a:lnTo>
                      <a:pt x="24" y="51"/>
                    </a:lnTo>
                    <a:lnTo>
                      <a:pt x="24" y="50"/>
                    </a:lnTo>
                    <a:lnTo>
                      <a:pt x="23" y="49"/>
                    </a:lnTo>
                    <a:lnTo>
                      <a:pt x="23" y="48"/>
                    </a:lnTo>
                    <a:lnTo>
                      <a:pt x="23" y="48"/>
                    </a:lnTo>
                    <a:lnTo>
                      <a:pt x="23" y="47"/>
                    </a:lnTo>
                    <a:lnTo>
                      <a:pt x="23" y="46"/>
                    </a:lnTo>
                    <a:lnTo>
                      <a:pt x="23" y="45"/>
                    </a:lnTo>
                    <a:lnTo>
                      <a:pt x="22" y="45"/>
                    </a:lnTo>
                    <a:lnTo>
                      <a:pt x="22" y="44"/>
                    </a:lnTo>
                    <a:lnTo>
                      <a:pt x="22" y="43"/>
                    </a:lnTo>
                    <a:lnTo>
                      <a:pt x="22" y="42"/>
                    </a:lnTo>
                    <a:lnTo>
                      <a:pt x="21" y="41"/>
                    </a:lnTo>
                    <a:lnTo>
                      <a:pt x="21" y="40"/>
                    </a:lnTo>
                    <a:lnTo>
                      <a:pt x="21" y="39"/>
                    </a:lnTo>
                    <a:lnTo>
                      <a:pt x="21" y="38"/>
                    </a:lnTo>
                    <a:lnTo>
                      <a:pt x="20" y="37"/>
                    </a:lnTo>
                    <a:lnTo>
                      <a:pt x="20" y="35"/>
                    </a:lnTo>
                    <a:lnTo>
                      <a:pt x="19" y="34"/>
                    </a:lnTo>
                    <a:lnTo>
                      <a:pt x="19" y="33"/>
                    </a:lnTo>
                    <a:lnTo>
                      <a:pt x="18" y="32"/>
                    </a:lnTo>
                    <a:lnTo>
                      <a:pt x="17" y="31"/>
                    </a:lnTo>
                    <a:lnTo>
                      <a:pt x="17" y="31"/>
                    </a:lnTo>
                    <a:lnTo>
                      <a:pt x="17" y="30"/>
                    </a:lnTo>
                    <a:lnTo>
                      <a:pt x="16" y="29"/>
                    </a:lnTo>
                    <a:lnTo>
                      <a:pt x="16" y="29"/>
                    </a:lnTo>
                    <a:lnTo>
                      <a:pt x="16" y="28"/>
                    </a:lnTo>
                    <a:lnTo>
                      <a:pt x="15" y="27"/>
                    </a:lnTo>
                    <a:lnTo>
                      <a:pt x="15" y="26"/>
                    </a:lnTo>
                    <a:lnTo>
                      <a:pt x="14" y="26"/>
                    </a:lnTo>
                    <a:lnTo>
                      <a:pt x="14" y="25"/>
                    </a:lnTo>
                    <a:lnTo>
                      <a:pt x="14" y="24"/>
                    </a:lnTo>
                    <a:lnTo>
                      <a:pt x="13" y="23"/>
                    </a:lnTo>
                    <a:lnTo>
                      <a:pt x="13" y="23"/>
                    </a:lnTo>
                    <a:lnTo>
                      <a:pt x="13" y="22"/>
                    </a:lnTo>
                    <a:lnTo>
                      <a:pt x="12" y="22"/>
                    </a:lnTo>
                    <a:lnTo>
                      <a:pt x="12" y="21"/>
                    </a:lnTo>
                    <a:lnTo>
                      <a:pt x="11" y="20"/>
                    </a:lnTo>
                    <a:lnTo>
                      <a:pt x="11" y="19"/>
                    </a:lnTo>
                    <a:lnTo>
                      <a:pt x="11" y="19"/>
                    </a:lnTo>
                    <a:lnTo>
                      <a:pt x="10" y="18"/>
                    </a:lnTo>
                    <a:lnTo>
                      <a:pt x="10" y="17"/>
                    </a:lnTo>
                    <a:lnTo>
                      <a:pt x="9" y="16"/>
                    </a:lnTo>
                    <a:lnTo>
                      <a:pt x="9" y="16"/>
                    </a:lnTo>
                    <a:lnTo>
                      <a:pt x="9" y="15"/>
                    </a:lnTo>
                    <a:lnTo>
                      <a:pt x="8" y="14"/>
                    </a:lnTo>
                    <a:lnTo>
                      <a:pt x="8" y="14"/>
                    </a:lnTo>
                    <a:lnTo>
                      <a:pt x="8" y="13"/>
                    </a:lnTo>
                    <a:lnTo>
                      <a:pt x="7" y="13"/>
                    </a:lnTo>
                    <a:lnTo>
                      <a:pt x="7" y="12"/>
                    </a:lnTo>
                    <a:lnTo>
                      <a:pt x="6" y="11"/>
                    </a:lnTo>
                    <a:lnTo>
                      <a:pt x="5" y="10"/>
                    </a:lnTo>
                    <a:lnTo>
                      <a:pt x="4" y="9"/>
                    </a:lnTo>
                    <a:lnTo>
                      <a:pt x="4" y="8"/>
                    </a:lnTo>
                    <a:lnTo>
                      <a:pt x="3" y="7"/>
                    </a:lnTo>
                    <a:lnTo>
                      <a:pt x="3" y="6"/>
                    </a:lnTo>
                    <a:lnTo>
                      <a:pt x="3" y="6"/>
                    </a:lnTo>
                    <a:lnTo>
                      <a:pt x="2" y="5"/>
                    </a:lnTo>
                    <a:lnTo>
                      <a:pt x="2" y="5"/>
                    </a:lnTo>
                    <a:lnTo>
                      <a:pt x="0" y="0"/>
                    </a:lnTo>
                    <a:lnTo>
                      <a:pt x="0" y="0"/>
                    </a:lnTo>
                    <a:lnTo>
                      <a:pt x="1" y="0"/>
                    </a:lnTo>
                    <a:lnTo>
                      <a:pt x="1" y="1"/>
                    </a:lnTo>
                    <a:lnTo>
                      <a:pt x="1" y="1"/>
                    </a:lnTo>
                    <a:lnTo>
                      <a:pt x="2" y="2"/>
                    </a:lnTo>
                    <a:lnTo>
                      <a:pt x="2" y="2"/>
                    </a:lnTo>
                    <a:lnTo>
                      <a:pt x="3" y="3"/>
                    </a:lnTo>
                    <a:lnTo>
                      <a:pt x="4" y="4"/>
                    </a:lnTo>
                    <a:lnTo>
                      <a:pt x="4" y="5"/>
                    </a:lnTo>
                    <a:lnTo>
                      <a:pt x="5" y="5"/>
                    </a:lnTo>
                    <a:lnTo>
                      <a:pt x="6" y="7"/>
                    </a:lnTo>
                    <a:lnTo>
                      <a:pt x="6" y="8"/>
                    </a:lnTo>
                    <a:lnTo>
                      <a:pt x="7" y="8"/>
                    </a:lnTo>
                    <a:lnTo>
                      <a:pt x="7" y="9"/>
                    </a:lnTo>
                    <a:lnTo>
                      <a:pt x="8" y="9"/>
                    </a:lnTo>
                    <a:lnTo>
                      <a:pt x="8" y="10"/>
                    </a:lnTo>
                    <a:lnTo>
                      <a:pt x="9" y="11"/>
                    </a:lnTo>
                    <a:lnTo>
                      <a:pt x="9" y="11"/>
                    </a:lnTo>
                    <a:lnTo>
                      <a:pt x="10" y="12"/>
                    </a:lnTo>
                    <a:lnTo>
                      <a:pt x="10" y="13"/>
                    </a:lnTo>
                    <a:lnTo>
                      <a:pt x="11" y="14"/>
                    </a:lnTo>
                    <a:lnTo>
                      <a:pt x="11" y="14"/>
                    </a:lnTo>
                    <a:lnTo>
                      <a:pt x="11" y="15"/>
                    </a:lnTo>
                    <a:lnTo>
                      <a:pt x="12" y="16"/>
                    </a:lnTo>
                    <a:lnTo>
                      <a:pt x="13" y="16"/>
                    </a:lnTo>
                    <a:lnTo>
                      <a:pt x="13" y="17"/>
                    </a:lnTo>
                    <a:lnTo>
                      <a:pt x="14" y="18"/>
                    </a:lnTo>
                    <a:lnTo>
                      <a:pt x="14" y="19"/>
                    </a:lnTo>
                    <a:lnTo>
                      <a:pt x="14" y="20"/>
                    </a:lnTo>
                    <a:lnTo>
                      <a:pt x="15" y="21"/>
                    </a:lnTo>
                    <a:lnTo>
                      <a:pt x="16" y="22"/>
                    </a:lnTo>
                    <a:lnTo>
                      <a:pt x="16" y="22"/>
                    </a:lnTo>
                    <a:lnTo>
                      <a:pt x="16" y="23"/>
                    </a:lnTo>
                    <a:lnTo>
                      <a:pt x="17" y="24"/>
                    </a:lnTo>
                    <a:lnTo>
                      <a:pt x="17" y="25"/>
                    </a:lnTo>
                    <a:lnTo>
                      <a:pt x="18" y="26"/>
                    </a:lnTo>
                    <a:lnTo>
                      <a:pt x="18" y="27"/>
                    </a:lnTo>
                    <a:lnTo>
                      <a:pt x="19" y="28"/>
                    </a:lnTo>
                    <a:lnTo>
                      <a:pt x="19" y="29"/>
                    </a:lnTo>
                    <a:lnTo>
                      <a:pt x="19" y="30"/>
                    </a:lnTo>
                    <a:lnTo>
                      <a:pt x="20" y="31"/>
                    </a:lnTo>
                    <a:lnTo>
                      <a:pt x="21" y="33"/>
                    </a:lnTo>
                    <a:lnTo>
                      <a:pt x="21" y="33"/>
                    </a:lnTo>
                    <a:lnTo>
                      <a:pt x="21" y="34"/>
                    </a:lnTo>
                    <a:lnTo>
                      <a:pt x="22" y="36"/>
                    </a:lnTo>
                    <a:lnTo>
                      <a:pt x="22" y="37"/>
                    </a:lnTo>
                    <a:lnTo>
                      <a:pt x="22" y="38"/>
                    </a:lnTo>
                    <a:lnTo>
                      <a:pt x="23" y="39"/>
                    </a:lnTo>
                    <a:lnTo>
                      <a:pt x="23" y="40"/>
                    </a:lnTo>
                    <a:lnTo>
                      <a:pt x="24" y="41"/>
                    </a:lnTo>
                    <a:lnTo>
                      <a:pt x="24" y="43"/>
                    </a:lnTo>
                    <a:lnTo>
                      <a:pt x="24" y="44"/>
                    </a:lnTo>
                    <a:lnTo>
                      <a:pt x="25" y="45"/>
                    </a:lnTo>
                    <a:lnTo>
                      <a:pt x="25" y="46"/>
                    </a:lnTo>
                    <a:lnTo>
                      <a:pt x="26" y="47"/>
                    </a:lnTo>
                    <a:lnTo>
                      <a:pt x="26" y="48"/>
                    </a:lnTo>
                    <a:lnTo>
                      <a:pt x="26" y="49"/>
                    </a:lnTo>
                    <a:lnTo>
                      <a:pt x="26" y="50"/>
                    </a:lnTo>
                    <a:lnTo>
                      <a:pt x="27" y="51"/>
                    </a:lnTo>
                    <a:lnTo>
                      <a:pt x="27" y="52"/>
                    </a:lnTo>
                    <a:lnTo>
                      <a:pt x="27" y="54"/>
                    </a:lnTo>
                    <a:lnTo>
                      <a:pt x="28" y="54"/>
                    </a:lnTo>
                    <a:lnTo>
                      <a:pt x="28" y="55"/>
                    </a:lnTo>
                    <a:lnTo>
                      <a:pt x="28" y="56"/>
                    </a:lnTo>
                    <a:lnTo>
                      <a:pt x="28" y="58"/>
                    </a:lnTo>
                    <a:lnTo>
                      <a:pt x="28" y="58"/>
                    </a:lnTo>
                    <a:lnTo>
                      <a:pt x="29" y="60"/>
                    </a:lnTo>
                    <a:lnTo>
                      <a:pt x="29" y="60"/>
                    </a:lnTo>
                    <a:lnTo>
                      <a:pt x="29" y="61"/>
                    </a:lnTo>
                    <a:lnTo>
                      <a:pt x="29" y="62"/>
                    </a:lnTo>
                    <a:lnTo>
                      <a:pt x="29" y="63"/>
                    </a:lnTo>
                    <a:lnTo>
                      <a:pt x="30" y="64"/>
                    </a:lnTo>
                    <a:lnTo>
                      <a:pt x="30" y="65"/>
                    </a:lnTo>
                    <a:lnTo>
                      <a:pt x="30" y="66"/>
                    </a:lnTo>
                    <a:lnTo>
                      <a:pt x="30" y="67"/>
                    </a:lnTo>
                    <a:lnTo>
                      <a:pt x="30" y="67"/>
                    </a:lnTo>
                    <a:lnTo>
                      <a:pt x="30" y="68"/>
                    </a:lnTo>
                    <a:lnTo>
                      <a:pt x="31" y="69"/>
                    </a:lnTo>
                    <a:lnTo>
                      <a:pt x="31" y="69"/>
                    </a:lnTo>
                    <a:lnTo>
                      <a:pt x="31" y="70"/>
                    </a:lnTo>
                    <a:lnTo>
                      <a:pt x="31" y="71"/>
                    </a:lnTo>
                    <a:lnTo>
                      <a:pt x="31" y="72"/>
                    </a:lnTo>
                    <a:lnTo>
                      <a:pt x="31" y="73"/>
                    </a:lnTo>
                    <a:lnTo>
                      <a:pt x="31" y="73"/>
                    </a:lnTo>
                    <a:lnTo>
                      <a:pt x="31" y="74"/>
                    </a:lnTo>
                    <a:lnTo>
                      <a:pt x="31" y="76"/>
                    </a:lnTo>
                    <a:lnTo>
                      <a:pt x="32" y="77"/>
                    </a:lnTo>
                    <a:lnTo>
                      <a:pt x="32" y="78"/>
                    </a:lnTo>
                    <a:lnTo>
                      <a:pt x="32" y="79"/>
                    </a:lnTo>
                    <a:lnTo>
                      <a:pt x="32" y="80"/>
                    </a:lnTo>
                    <a:lnTo>
                      <a:pt x="32" y="81"/>
                    </a:lnTo>
                    <a:lnTo>
                      <a:pt x="32" y="81"/>
                    </a:lnTo>
                    <a:lnTo>
                      <a:pt x="32" y="82"/>
                    </a:lnTo>
                    <a:lnTo>
                      <a:pt x="32" y="82"/>
                    </a:lnTo>
                    <a:lnTo>
                      <a:pt x="32" y="83"/>
                    </a:lnTo>
                    <a:lnTo>
                      <a:pt x="32"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6" name="Freeform 201"/>
              <p:cNvSpPr>
                <a:spLocks/>
              </p:cNvSpPr>
              <p:nvPr/>
            </p:nvSpPr>
            <p:spPr bwMode="auto">
              <a:xfrm>
                <a:off x="3671" y="980"/>
                <a:ext cx="41" cy="37"/>
              </a:xfrm>
              <a:custGeom>
                <a:avLst/>
                <a:gdLst>
                  <a:gd name="T0" fmla="*/ 2 w 41"/>
                  <a:gd name="T1" fmla="*/ 1 h 37"/>
                  <a:gd name="T2" fmla="*/ 4 w 41"/>
                  <a:gd name="T3" fmla="*/ 3 h 37"/>
                  <a:gd name="T4" fmla="*/ 6 w 41"/>
                  <a:gd name="T5" fmla="*/ 4 h 37"/>
                  <a:gd name="T6" fmla="*/ 8 w 41"/>
                  <a:gd name="T7" fmla="*/ 6 h 37"/>
                  <a:gd name="T8" fmla="*/ 10 w 41"/>
                  <a:gd name="T9" fmla="*/ 8 h 37"/>
                  <a:gd name="T10" fmla="*/ 12 w 41"/>
                  <a:gd name="T11" fmla="*/ 9 h 37"/>
                  <a:gd name="T12" fmla="*/ 14 w 41"/>
                  <a:gd name="T13" fmla="*/ 11 h 37"/>
                  <a:gd name="T14" fmla="*/ 15 w 41"/>
                  <a:gd name="T15" fmla="*/ 13 h 37"/>
                  <a:gd name="T16" fmla="*/ 17 w 41"/>
                  <a:gd name="T17" fmla="*/ 14 h 37"/>
                  <a:gd name="T18" fmla="*/ 19 w 41"/>
                  <a:gd name="T19" fmla="*/ 15 h 37"/>
                  <a:gd name="T20" fmla="*/ 20 w 41"/>
                  <a:gd name="T21" fmla="*/ 16 h 37"/>
                  <a:gd name="T22" fmla="*/ 22 w 41"/>
                  <a:gd name="T23" fmla="*/ 17 h 37"/>
                  <a:gd name="T24" fmla="*/ 25 w 41"/>
                  <a:gd name="T25" fmla="*/ 20 h 37"/>
                  <a:gd name="T26" fmla="*/ 27 w 41"/>
                  <a:gd name="T27" fmla="*/ 22 h 37"/>
                  <a:gd name="T28" fmla="*/ 30 w 41"/>
                  <a:gd name="T29" fmla="*/ 25 h 37"/>
                  <a:gd name="T30" fmla="*/ 32 w 41"/>
                  <a:gd name="T31" fmla="*/ 29 h 37"/>
                  <a:gd name="T32" fmla="*/ 34 w 41"/>
                  <a:gd name="T33" fmla="*/ 31 h 37"/>
                  <a:gd name="T34" fmla="*/ 36 w 41"/>
                  <a:gd name="T35" fmla="*/ 32 h 37"/>
                  <a:gd name="T36" fmla="*/ 38 w 41"/>
                  <a:gd name="T37" fmla="*/ 32 h 37"/>
                  <a:gd name="T38" fmla="*/ 39 w 41"/>
                  <a:gd name="T39" fmla="*/ 33 h 37"/>
                  <a:gd name="T40" fmla="*/ 41 w 41"/>
                  <a:gd name="T41" fmla="*/ 34 h 37"/>
                  <a:gd name="T42" fmla="*/ 40 w 41"/>
                  <a:gd name="T43" fmla="*/ 34 h 37"/>
                  <a:gd name="T44" fmla="*/ 38 w 41"/>
                  <a:gd name="T45" fmla="*/ 35 h 37"/>
                  <a:gd name="T46" fmla="*/ 36 w 41"/>
                  <a:gd name="T47" fmla="*/ 36 h 37"/>
                  <a:gd name="T48" fmla="*/ 35 w 41"/>
                  <a:gd name="T49" fmla="*/ 36 h 37"/>
                  <a:gd name="T50" fmla="*/ 33 w 41"/>
                  <a:gd name="T51" fmla="*/ 37 h 37"/>
                  <a:gd name="T52" fmla="*/ 31 w 41"/>
                  <a:gd name="T53" fmla="*/ 37 h 37"/>
                  <a:gd name="T54" fmla="*/ 29 w 41"/>
                  <a:gd name="T55" fmla="*/ 37 h 37"/>
                  <a:gd name="T56" fmla="*/ 27 w 41"/>
                  <a:gd name="T57" fmla="*/ 36 h 37"/>
                  <a:gd name="T58" fmla="*/ 25 w 41"/>
                  <a:gd name="T59" fmla="*/ 35 h 37"/>
                  <a:gd name="T60" fmla="*/ 24 w 41"/>
                  <a:gd name="T61" fmla="*/ 34 h 37"/>
                  <a:gd name="T62" fmla="*/ 23 w 41"/>
                  <a:gd name="T63" fmla="*/ 31 h 37"/>
                  <a:gd name="T64" fmla="*/ 23 w 41"/>
                  <a:gd name="T65" fmla="*/ 29 h 37"/>
                  <a:gd name="T66" fmla="*/ 23 w 41"/>
                  <a:gd name="T67" fmla="*/ 27 h 37"/>
                  <a:gd name="T68" fmla="*/ 24 w 41"/>
                  <a:gd name="T69" fmla="*/ 25 h 37"/>
                  <a:gd name="T70" fmla="*/ 23 w 41"/>
                  <a:gd name="T71" fmla="*/ 26 h 37"/>
                  <a:gd name="T72" fmla="*/ 21 w 41"/>
                  <a:gd name="T73" fmla="*/ 27 h 37"/>
                  <a:gd name="T74" fmla="*/ 19 w 41"/>
                  <a:gd name="T75" fmla="*/ 27 h 37"/>
                  <a:gd name="T76" fmla="*/ 17 w 41"/>
                  <a:gd name="T77" fmla="*/ 28 h 37"/>
                  <a:gd name="T78" fmla="*/ 15 w 41"/>
                  <a:gd name="T79" fmla="*/ 28 h 37"/>
                  <a:gd name="T80" fmla="*/ 13 w 41"/>
                  <a:gd name="T81" fmla="*/ 28 h 37"/>
                  <a:gd name="T82" fmla="*/ 11 w 41"/>
                  <a:gd name="T83" fmla="*/ 28 h 37"/>
                  <a:gd name="T84" fmla="*/ 10 w 41"/>
                  <a:gd name="T85" fmla="*/ 27 h 37"/>
                  <a:gd name="T86" fmla="*/ 9 w 41"/>
                  <a:gd name="T87" fmla="*/ 25 h 37"/>
                  <a:gd name="T88" fmla="*/ 8 w 41"/>
                  <a:gd name="T89" fmla="*/ 23 h 37"/>
                  <a:gd name="T90" fmla="*/ 9 w 41"/>
                  <a:gd name="T91" fmla="*/ 20 h 37"/>
                  <a:gd name="T92" fmla="*/ 10 w 41"/>
                  <a:gd name="T93" fmla="*/ 18 h 37"/>
                  <a:gd name="T94" fmla="*/ 12 w 41"/>
                  <a:gd name="T95" fmla="*/ 15 h 37"/>
                  <a:gd name="T96" fmla="*/ 12 w 41"/>
                  <a:gd name="T97" fmla="*/ 14 h 37"/>
                  <a:gd name="T98" fmla="*/ 10 w 41"/>
                  <a:gd name="T99" fmla="*/ 14 h 37"/>
                  <a:gd name="T100" fmla="*/ 9 w 41"/>
                  <a:gd name="T101" fmla="*/ 14 h 37"/>
                  <a:gd name="T102" fmla="*/ 7 w 41"/>
                  <a:gd name="T103" fmla="*/ 14 h 37"/>
                  <a:gd name="T104" fmla="*/ 5 w 41"/>
                  <a:gd name="T105" fmla="*/ 14 h 37"/>
                  <a:gd name="T106" fmla="*/ 3 w 41"/>
                  <a:gd name="T107" fmla="*/ 14 h 37"/>
                  <a:gd name="T108" fmla="*/ 2 w 41"/>
                  <a:gd name="T109" fmla="*/ 13 h 37"/>
                  <a:gd name="T110" fmla="*/ 0 w 41"/>
                  <a:gd name="T111" fmla="*/ 10 h 37"/>
                  <a:gd name="T112" fmla="*/ 0 w 41"/>
                  <a:gd name="T113" fmla="*/ 8 h 37"/>
                  <a:gd name="T114" fmla="*/ 0 w 41"/>
                  <a:gd name="T115" fmla="*/ 6 h 37"/>
                  <a:gd name="T116" fmla="*/ 0 w 41"/>
                  <a:gd name="T117" fmla="*/ 3 h 37"/>
                  <a:gd name="T118" fmla="*/ 1 w 41"/>
                  <a:gd name="T119" fmla="*/ 1 h 37"/>
                  <a:gd name="T120" fmla="*/ 2 w 41"/>
                  <a:gd name="T1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37">
                    <a:moveTo>
                      <a:pt x="2" y="0"/>
                    </a:moveTo>
                    <a:lnTo>
                      <a:pt x="2" y="0"/>
                    </a:lnTo>
                    <a:lnTo>
                      <a:pt x="2" y="1"/>
                    </a:lnTo>
                    <a:lnTo>
                      <a:pt x="3" y="1"/>
                    </a:lnTo>
                    <a:lnTo>
                      <a:pt x="4" y="2"/>
                    </a:lnTo>
                    <a:lnTo>
                      <a:pt x="4" y="3"/>
                    </a:lnTo>
                    <a:lnTo>
                      <a:pt x="5" y="3"/>
                    </a:lnTo>
                    <a:lnTo>
                      <a:pt x="6" y="4"/>
                    </a:lnTo>
                    <a:lnTo>
                      <a:pt x="6" y="4"/>
                    </a:lnTo>
                    <a:lnTo>
                      <a:pt x="7" y="5"/>
                    </a:lnTo>
                    <a:lnTo>
                      <a:pt x="8" y="6"/>
                    </a:lnTo>
                    <a:lnTo>
                      <a:pt x="8" y="6"/>
                    </a:lnTo>
                    <a:lnTo>
                      <a:pt x="9" y="7"/>
                    </a:lnTo>
                    <a:lnTo>
                      <a:pt x="9" y="7"/>
                    </a:lnTo>
                    <a:lnTo>
                      <a:pt x="10" y="8"/>
                    </a:lnTo>
                    <a:lnTo>
                      <a:pt x="11" y="8"/>
                    </a:lnTo>
                    <a:lnTo>
                      <a:pt x="11" y="9"/>
                    </a:lnTo>
                    <a:lnTo>
                      <a:pt x="12" y="9"/>
                    </a:lnTo>
                    <a:lnTo>
                      <a:pt x="13" y="10"/>
                    </a:lnTo>
                    <a:lnTo>
                      <a:pt x="13" y="11"/>
                    </a:lnTo>
                    <a:lnTo>
                      <a:pt x="14" y="11"/>
                    </a:lnTo>
                    <a:lnTo>
                      <a:pt x="14" y="12"/>
                    </a:lnTo>
                    <a:lnTo>
                      <a:pt x="15" y="12"/>
                    </a:lnTo>
                    <a:lnTo>
                      <a:pt x="15" y="13"/>
                    </a:lnTo>
                    <a:lnTo>
                      <a:pt x="16" y="13"/>
                    </a:lnTo>
                    <a:lnTo>
                      <a:pt x="17" y="13"/>
                    </a:lnTo>
                    <a:lnTo>
                      <a:pt x="17" y="14"/>
                    </a:lnTo>
                    <a:lnTo>
                      <a:pt x="18" y="14"/>
                    </a:lnTo>
                    <a:lnTo>
                      <a:pt x="18" y="14"/>
                    </a:lnTo>
                    <a:lnTo>
                      <a:pt x="19" y="15"/>
                    </a:lnTo>
                    <a:lnTo>
                      <a:pt x="19" y="15"/>
                    </a:lnTo>
                    <a:lnTo>
                      <a:pt x="20" y="15"/>
                    </a:lnTo>
                    <a:lnTo>
                      <a:pt x="20" y="16"/>
                    </a:lnTo>
                    <a:lnTo>
                      <a:pt x="21" y="16"/>
                    </a:lnTo>
                    <a:lnTo>
                      <a:pt x="21" y="16"/>
                    </a:lnTo>
                    <a:lnTo>
                      <a:pt x="22" y="17"/>
                    </a:lnTo>
                    <a:lnTo>
                      <a:pt x="23" y="18"/>
                    </a:lnTo>
                    <a:lnTo>
                      <a:pt x="24" y="19"/>
                    </a:lnTo>
                    <a:lnTo>
                      <a:pt x="25" y="20"/>
                    </a:lnTo>
                    <a:lnTo>
                      <a:pt x="26" y="20"/>
                    </a:lnTo>
                    <a:lnTo>
                      <a:pt x="27" y="21"/>
                    </a:lnTo>
                    <a:lnTo>
                      <a:pt x="27" y="22"/>
                    </a:lnTo>
                    <a:lnTo>
                      <a:pt x="28" y="23"/>
                    </a:lnTo>
                    <a:lnTo>
                      <a:pt x="29" y="24"/>
                    </a:lnTo>
                    <a:lnTo>
                      <a:pt x="30" y="25"/>
                    </a:lnTo>
                    <a:lnTo>
                      <a:pt x="31" y="27"/>
                    </a:lnTo>
                    <a:lnTo>
                      <a:pt x="31" y="28"/>
                    </a:lnTo>
                    <a:lnTo>
                      <a:pt x="32" y="29"/>
                    </a:lnTo>
                    <a:lnTo>
                      <a:pt x="33" y="29"/>
                    </a:lnTo>
                    <a:lnTo>
                      <a:pt x="34" y="30"/>
                    </a:lnTo>
                    <a:lnTo>
                      <a:pt x="34" y="31"/>
                    </a:lnTo>
                    <a:lnTo>
                      <a:pt x="35" y="31"/>
                    </a:lnTo>
                    <a:lnTo>
                      <a:pt x="36" y="31"/>
                    </a:lnTo>
                    <a:lnTo>
                      <a:pt x="36" y="32"/>
                    </a:lnTo>
                    <a:lnTo>
                      <a:pt x="37" y="32"/>
                    </a:lnTo>
                    <a:lnTo>
                      <a:pt x="37" y="32"/>
                    </a:lnTo>
                    <a:lnTo>
                      <a:pt x="38" y="32"/>
                    </a:lnTo>
                    <a:lnTo>
                      <a:pt x="38" y="32"/>
                    </a:lnTo>
                    <a:lnTo>
                      <a:pt x="39" y="32"/>
                    </a:lnTo>
                    <a:lnTo>
                      <a:pt x="39" y="33"/>
                    </a:lnTo>
                    <a:lnTo>
                      <a:pt x="40" y="33"/>
                    </a:lnTo>
                    <a:lnTo>
                      <a:pt x="41" y="33"/>
                    </a:lnTo>
                    <a:lnTo>
                      <a:pt x="41" y="34"/>
                    </a:lnTo>
                    <a:lnTo>
                      <a:pt x="41" y="34"/>
                    </a:lnTo>
                    <a:lnTo>
                      <a:pt x="41" y="34"/>
                    </a:lnTo>
                    <a:lnTo>
                      <a:pt x="40" y="34"/>
                    </a:lnTo>
                    <a:lnTo>
                      <a:pt x="40" y="34"/>
                    </a:lnTo>
                    <a:lnTo>
                      <a:pt x="39" y="35"/>
                    </a:lnTo>
                    <a:lnTo>
                      <a:pt x="38" y="35"/>
                    </a:lnTo>
                    <a:lnTo>
                      <a:pt x="37" y="35"/>
                    </a:lnTo>
                    <a:lnTo>
                      <a:pt x="37" y="36"/>
                    </a:lnTo>
                    <a:lnTo>
                      <a:pt x="36" y="36"/>
                    </a:lnTo>
                    <a:lnTo>
                      <a:pt x="36" y="36"/>
                    </a:lnTo>
                    <a:lnTo>
                      <a:pt x="35" y="36"/>
                    </a:lnTo>
                    <a:lnTo>
                      <a:pt x="35" y="36"/>
                    </a:lnTo>
                    <a:lnTo>
                      <a:pt x="34" y="36"/>
                    </a:lnTo>
                    <a:lnTo>
                      <a:pt x="33" y="37"/>
                    </a:lnTo>
                    <a:lnTo>
                      <a:pt x="33" y="37"/>
                    </a:lnTo>
                    <a:lnTo>
                      <a:pt x="32" y="37"/>
                    </a:lnTo>
                    <a:lnTo>
                      <a:pt x="31" y="37"/>
                    </a:lnTo>
                    <a:lnTo>
                      <a:pt x="31" y="37"/>
                    </a:lnTo>
                    <a:lnTo>
                      <a:pt x="30" y="37"/>
                    </a:lnTo>
                    <a:lnTo>
                      <a:pt x="30" y="37"/>
                    </a:lnTo>
                    <a:lnTo>
                      <a:pt x="29" y="37"/>
                    </a:lnTo>
                    <a:lnTo>
                      <a:pt x="28" y="36"/>
                    </a:lnTo>
                    <a:lnTo>
                      <a:pt x="28" y="36"/>
                    </a:lnTo>
                    <a:lnTo>
                      <a:pt x="27" y="36"/>
                    </a:lnTo>
                    <a:lnTo>
                      <a:pt x="27" y="36"/>
                    </a:lnTo>
                    <a:lnTo>
                      <a:pt x="26" y="35"/>
                    </a:lnTo>
                    <a:lnTo>
                      <a:pt x="25" y="35"/>
                    </a:lnTo>
                    <a:lnTo>
                      <a:pt x="25" y="35"/>
                    </a:lnTo>
                    <a:lnTo>
                      <a:pt x="24" y="34"/>
                    </a:lnTo>
                    <a:lnTo>
                      <a:pt x="24" y="34"/>
                    </a:lnTo>
                    <a:lnTo>
                      <a:pt x="23" y="33"/>
                    </a:lnTo>
                    <a:lnTo>
                      <a:pt x="23" y="32"/>
                    </a:lnTo>
                    <a:lnTo>
                      <a:pt x="23" y="31"/>
                    </a:lnTo>
                    <a:lnTo>
                      <a:pt x="23" y="30"/>
                    </a:lnTo>
                    <a:lnTo>
                      <a:pt x="23" y="30"/>
                    </a:lnTo>
                    <a:lnTo>
                      <a:pt x="23" y="29"/>
                    </a:lnTo>
                    <a:lnTo>
                      <a:pt x="23" y="28"/>
                    </a:lnTo>
                    <a:lnTo>
                      <a:pt x="23" y="27"/>
                    </a:lnTo>
                    <a:lnTo>
                      <a:pt x="23" y="27"/>
                    </a:lnTo>
                    <a:lnTo>
                      <a:pt x="23" y="27"/>
                    </a:lnTo>
                    <a:lnTo>
                      <a:pt x="24" y="26"/>
                    </a:lnTo>
                    <a:lnTo>
                      <a:pt x="24" y="25"/>
                    </a:lnTo>
                    <a:lnTo>
                      <a:pt x="24" y="25"/>
                    </a:lnTo>
                    <a:lnTo>
                      <a:pt x="23" y="26"/>
                    </a:lnTo>
                    <a:lnTo>
                      <a:pt x="23" y="26"/>
                    </a:lnTo>
                    <a:lnTo>
                      <a:pt x="22" y="27"/>
                    </a:lnTo>
                    <a:lnTo>
                      <a:pt x="21" y="27"/>
                    </a:lnTo>
                    <a:lnTo>
                      <a:pt x="21" y="27"/>
                    </a:lnTo>
                    <a:lnTo>
                      <a:pt x="20" y="27"/>
                    </a:lnTo>
                    <a:lnTo>
                      <a:pt x="20" y="27"/>
                    </a:lnTo>
                    <a:lnTo>
                      <a:pt x="19" y="27"/>
                    </a:lnTo>
                    <a:lnTo>
                      <a:pt x="18" y="28"/>
                    </a:lnTo>
                    <a:lnTo>
                      <a:pt x="18" y="28"/>
                    </a:lnTo>
                    <a:lnTo>
                      <a:pt x="17" y="28"/>
                    </a:lnTo>
                    <a:lnTo>
                      <a:pt x="16" y="28"/>
                    </a:lnTo>
                    <a:lnTo>
                      <a:pt x="16" y="28"/>
                    </a:lnTo>
                    <a:lnTo>
                      <a:pt x="15" y="28"/>
                    </a:lnTo>
                    <a:lnTo>
                      <a:pt x="14" y="29"/>
                    </a:lnTo>
                    <a:lnTo>
                      <a:pt x="14" y="28"/>
                    </a:lnTo>
                    <a:lnTo>
                      <a:pt x="13" y="28"/>
                    </a:lnTo>
                    <a:lnTo>
                      <a:pt x="12" y="28"/>
                    </a:lnTo>
                    <a:lnTo>
                      <a:pt x="12" y="28"/>
                    </a:lnTo>
                    <a:lnTo>
                      <a:pt x="11" y="28"/>
                    </a:lnTo>
                    <a:lnTo>
                      <a:pt x="11" y="28"/>
                    </a:lnTo>
                    <a:lnTo>
                      <a:pt x="10" y="27"/>
                    </a:lnTo>
                    <a:lnTo>
                      <a:pt x="10" y="27"/>
                    </a:lnTo>
                    <a:lnTo>
                      <a:pt x="9" y="26"/>
                    </a:lnTo>
                    <a:lnTo>
                      <a:pt x="9" y="26"/>
                    </a:lnTo>
                    <a:lnTo>
                      <a:pt x="9" y="25"/>
                    </a:lnTo>
                    <a:lnTo>
                      <a:pt x="8" y="24"/>
                    </a:lnTo>
                    <a:lnTo>
                      <a:pt x="8" y="24"/>
                    </a:lnTo>
                    <a:lnTo>
                      <a:pt x="8" y="23"/>
                    </a:lnTo>
                    <a:lnTo>
                      <a:pt x="9" y="22"/>
                    </a:lnTo>
                    <a:lnTo>
                      <a:pt x="9" y="21"/>
                    </a:lnTo>
                    <a:lnTo>
                      <a:pt x="9" y="20"/>
                    </a:lnTo>
                    <a:lnTo>
                      <a:pt x="9" y="20"/>
                    </a:lnTo>
                    <a:lnTo>
                      <a:pt x="10" y="19"/>
                    </a:lnTo>
                    <a:lnTo>
                      <a:pt x="10" y="18"/>
                    </a:lnTo>
                    <a:lnTo>
                      <a:pt x="10" y="17"/>
                    </a:lnTo>
                    <a:lnTo>
                      <a:pt x="11" y="16"/>
                    </a:lnTo>
                    <a:lnTo>
                      <a:pt x="12" y="15"/>
                    </a:lnTo>
                    <a:lnTo>
                      <a:pt x="12" y="15"/>
                    </a:lnTo>
                    <a:lnTo>
                      <a:pt x="12" y="14"/>
                    </a:lnTo>
                    <a:lnTo>
                      <a:pt x="12" y="14"/>
                    </a:lnTo>
                    <a:lnTo>
                      <a:pt x="12" y="14"/>
                    </a:lnTo>
                    <a:lnTo>
                      <a:pt x="11" y="14"/>
                    </a:lnTo>
                    <a:lnTo>
                      <a:pt x="10" y="14"/>
                    </a:lnTo>
                    <a:lnTo>
                      <a:pt x="10" y="14"/>
                    </a:lnTo>
                    <a:lnTo>
                      <a:pt x="9" y="14"/>
                    </a:lnTo>
                    <a:lnTo>
                      <a:pt x="9" y="14"/>
                    </a:lnTo>
                    <a:lnTo>
                      <a:pt x="8" y="14"/>
                    </a:lnTo>
                    <a:lnTo>
                      <a:pt x="8" y="14"/>
                    </a:lnTo>
                    <a:lnTo>
                      <a:pt x="7" y="14"/>
                    </a:lnTo>
                    <a:lnTo>
                      <a:pt x="6" y="14"/>
                    </a:lnTo>
                    <a:lnTo>
                      <a:pt x="6" y="14"/>
                    </a:lnTo>
                    <a:lnTo>
                      <a:pt x="5" y="14"/>
                    </a:lnTo>
                    <a:lnTo>
                      <a:pt x="5" y="14"/>
                    </a:lnTo>
                    <a:lnTo>
                      <a:pt x="4" y="14"/>
                    </a:lnTo>
                    <a:lnTo>
                      <a:pt x="3" y="14"/>
                    </a:lnTo>
                    <a:lnTo>
                      <a:pt x="3" y="14"/>
                    </a:lnTo>
                    <a:lnTo>
                      <a:pt x="2" y="13"/>
                    </a:lnTo>
                    <a:lnTo>
                      <a:pt x="2" y="13"/>
                    </a:lnTo>
                    <a:lnTo>
                      <a:pt x="1" y="12"/>
                    </a:lnTo>
                    <a:lnTo>
                      <a:pt x="0" y="11"/>
                    </a:lnTo>
                    <a:lnTo>
                      <a:pt x="0" y="10"/>
                    </a:lnTo>
                    <a:lnTo>
                      <a:pt x="0" y="10"/>
                    </a:lnTo>
                    <a:lnTo>
                      <a:pt x="0" y="9"/>
                    </a:lnTo>
                    <a:lnTo>
                      <a:pt x="0" y="8"/>
                    </a:lnTo>
                    <a:lnTo>
                      <a:pt x="0" y="8"/>
                    </a:lnTo>
                    <a:lnTo>
                      <a:pt x="0" y="7"/>
                    </a:lnTo>
                    <a:lnTo>
                      <a:pt x="0" y="6"/>
                    </a:lnTo>
                    <a:lnTo>
                      <a:pt x="0" y="5"/>
                    </a:lnTo>
                    <a:lnTo>
                      <a:pt x="0" y="4"/>
                    </a:lnTo>
                    <a:lnTo>
                      <a:pt x="0" y="3"/>
                    </a:lnTo>
                    <a:lnTo>
                      <a:pt x="0" y="2"/>
                    </a:lnTo>
                    <a:lnTo>
                      <a:pt x="1" y="2"/>
                    </a:lnTo>
                    <a:lnTo>
                      <a:pt x="1" y="1"/>
                    </a:lnTo>
                    <a:lnTo>
                      <a:pt x="1" y="1"/>
                    </a:lnTo>
                    <a:lnTo>
                      <a:pt x="2" y="0"/>
                    </a:lnTo>
                    <a:lnTo>
                      <a:pt x="2"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7" name="Freeform 202"/>
              <p:cNvSpPr>
                <a:spLocks/>
              </p:cNvSpPr>
              <p:nvPr/>
            </p:nvSpPr>
            <p:spPr bwMode="auto">
              <a:xfrm>
                <a:off x="3669" y="981"/>
                <a:ext cx="44" cy="37"/>
              </a:xfrm>
              <a:custGeom>
                <a:avLst/>
                <a:gdLst>
                  <a:gd name="T0" fmla="*/ 5 w 44"/>
                  <a:gd name="T1" fmla="*/ 2 h 37"/>
                  <a:gd name="T2" fmla="*/ 4 w 44"/>
                  <a:gd name="T3" fmla="*/ 4 h 37"/>
                  <a:gd name="T4" fmla="*/ 4 w 44"/>
                  <a:gd name="T5" fmla="*/ 8 h 37"/>
                  <a:gd name="T6" fmla="*/ 6 w 44"/>
                  <a:gd name="T7" fmla="*/ 10 h 37"/>
                  <a:gd name="T8" fmla="*/ 8 w 44"/>
                  <a:gd name="T9" fmla="*/ 12 h 37"/>
                  <a:gd name="T10" fmla="*/ 10 w 44"/>
                  <a:gd name="T11" fmla="*/ 12 h 37"/>
                  <a:gd name="T12" fmla="*/ 13 w 44"/>
                  <a:gd name="T13" fmla="*/ 12 h 37"/>
                  <a:gd name="T14" fmla="*/ 15 w 44"/>
                  <a:gd name="T15" fmla="*/ 12 h 37"/>
                  <a:gd name="T16" fmla="*/ 18 w 44"/>
                  <a:gd name="T17" fmla="*/ 11 h 37"/>
                  <a:gd name="T18" fmla="*/ 20 w 44"/>
                  <a:gd name="T19" fmla="*/ 13 h 37"/>
                  <a:gd name="T20" fmla="*/ 18 w 44"/>
                  <a:gd name="T21" fmla="*/ 13 h 37"/>
                  <a:gd name="T22" fmla="*/ 14 w 44"/>
                  <a:gd name="T23" fmla="*/ 15 h 37"/>
                  <a:gd name="T24" fmla="*/ 12 w 44"/>
                  <a:gd name="T25" fmla="*/ 18 h 37"/>
                  <a:gd name="T26" fmla="*/ 12 w 44"/>
                  <a:gd name="T27" fmla="*/ 22 h 37"/>
                  <a:gd name="T28" fmla="*/ 14 w 44"/>
                  <a:gd name="T29" fmla="*/ 24 h 37"/>
                  <a:gd name="T30" fmla="*/ 16 w 44"/>
                  <a:gd name="T31" fmla="*/ 25 h 37"/>
                  <a:gd name="T32" fmla="*/ 19 w 44"/>
                  <a:gd name="T33" fmla="*/ 25 h 37"/>
                  <a:gd name="T34" fmla="*/ 22 w 44"/>
                  <a:gd name="T35" fmla="*/ 24 h 37"/>
                  <a:gd name="T36" fmla="*/ 24 w 44"/>
                  <a:gd name="T37" fmla="*/ 23 h 37"/>
                  <a:gd name="T38" fmla="*/ 27 w 44"/>
                  <a:gd name="T39" fmla="*/ 22 h 37"/>
                  <a:gd name="T40" fmla="*/ 31 w 44"/>
                  <a:gd name="T41" fmla="*/ 21 h 37"/>
                  <a:gd name="T42" fmla="*/ 29 w 44"/>
                  <a:gd name="T43" fmla="*/ 23 h 37"/>
                  <a:gd name="T44" fmla="*/ 27 w 44"/>
                  <a:gd name="T45" fmla="*/ 27 h 37"/>
                  <a:gd name="T46" fmla="*/ 28 w 44"/>
                  <a:gd name="T47" fmla="*/ 30 h 37"/>
                  <a:gd name="T48" fmla="*/ 31 w 44"/>
                  <a:gd name="T49" fmla="*/ 32 h 37"/>
                  <a:gd name="T50" fmla="*/ 35 w 44"/>
                  <a:gd name="T51" fmla="*/ 32 h 37"/>
                  <a:gd name="T52" fmla="*/ 39 w 44"/>
                  <a:gd name="T53" fmla="*/ 32 h 37"/>
                  <a:gd name="T54" fmla="*/ 44 w 44"/>
                  <a:gd name="T55" fmla="*/ 32 h 37"/>
                  <a:gd name="T56" fmla="*/ 42 w 44"/>
                  <a:gd name="T57" fmla="*/ 33 h 37"/>
                  <a:gd name="T58" fmla="*/ 40 w 44"/>
                  <a:gd name="T59" fmla="*/ 34 h 37"/>
                  <a:gd name="T60" fmla="*/ 37 w 44"/>
                  <a:gd name="T61" fmla="*/ 35 h 37"/>
                  <a:gd name="T62" fmla="*/ 34 w 44"/>
                  <a:gd name="T63" fmla="*/ 36 h 37"/>
                  <a:gd name="T64" fmla="*/ 32 w 44"/>
                  <a:gd name="T65" fmla="*/ 36 h 37"/>
                  <a:gd name="T66" fmla="*/ 29 w 44"/>
                  <a:gd name="T67" fmla="*/ 36 h 37"/>
                  <a:gd name="T68" fmla="*/ 27 w 44"/>
                  <a:gd name="T69" fmla="*/ 36 h 37"/>
                  <a:gd name="T70" fmla="*/ 25 w 44"/>
                  <a:gd name="T71" fmla="*/ 35 h 37"/>
                  <a:gd name="T72" fmla="*/ 23 w 44"/>
                  <a:gd name="T73" fmla="*/ 32 h 37"/>
                  <a:gd name="T74" fmla="*/ 22 w 44"/>
                  <a:gd name="T75" fmla="*/ 29 h 37"/>
                  <a:gd name="T76" fmla="*/ 22 w 44"/>
                  <a:gd name="T77" fmla="*/ 28 h 37"/>
                  <a:gd name="T78" fmla="*/ 20 w 44"/>
                  <a:gd name="T79" fmla="*/ 28 h 37"/>
                  <a:gd name="T80" fmla="*/ 18 w 44"/>
                  <a:gd name="T81" fmla="*/ 28 h 37"/>
                  <a:gd name="T82" fmla="*/ 16 w 44"/>
                  <a:gd name="T83" fmla="*/ 28 h 37"/>
                  <a:gd name="T84" fmla="*/ 13 w 44"/>
                  <a:gd name="T85" fmla="*/ 28 h 37"/>
                  <a:gd name="T86" fmla="*/ 11 w 44"/>
                  <a:gd name="T87" fmla="*/ 27 h 37"/>
                  <a:gd name="T88" fmla="*/ 9 w 44"/>
                  <a:gd name="T89" fmla="*/ 25 h 37"/>
                  <a:gd name="T90" fmla="*/ 8 w 44"/>
                  <a:gd name="T91" fmla="*/ 20 h 37"/>
                  <a:gd name="T92" fmla="*/ 8 w 44"/>
                  <a:gd name="T93" fmla="*/ 17 h 37"/>
                  <a:gd name="T94" fmla="*/ 9 w 44"/>
                  <a:gd name="T95" fmla="*/ 15 h 37"/>
                  <a:gd name="T96" fmla="*/ 8 w 44"/>
                  <a:gd name="T97" fmla="*/ 14 h 37"/>
                  <a:gd name="T98" fmla="*/ 5 w 44"/>
                  <a:gd name="T99" fmla="*/ 14 h 37"/>
                  <a:gd name="T100" fmla="*/ 1 w 44"/>
                  <a:gd name="T101" fmla="*/ 12 h 37"/>
                  <a:gd name="T102" fmla="*/ 0 w 44"/>
                  <a:gd name="T103" fmla="*/ 9 h 37"/>
                  <a:gd name="T104" fmla="*/ 0 w 44"/>
                  <a:gd name="T105" fmla="*/ 6 h 37"/>
                  <a:gd name="T106" fmla="*/ 1 w 44"/>
                  <a:gd name="T107" fmla="*/ 3 h 37"/>
                  <a:gd name="T108" fmla="*/ 2 w 44"/>
                  <a:gd name="T10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37">
                    <a:moveTo>
                      <a:pt x="3" y="0"/>
                    </a:moveTo>
                    <a:lnTo>
                      <a:pt x="5" y="1"/>
                    </a:lnTo>
                    <a:lnTo>
                      <a:pt x="5" y="1"/>
                    </a:lnTo>
                    <a:lnTo>
                      <a:pt x="5" y="2"/>
                    </a:lnTo>
                    <a:lnTo>
                      <a:pt x="5" y="2"/>
                    </a:lnTo>
                    <a:lnTo>
                      <a:pt x="4" y="3"/>
                    </a:lnTo>
                    <a:lnTo>
                      <a:pt x="4" y="4"/>
                    </a:lnTo>
                    <a:lnTo>
                      <a:pt x="4" y="4"/>
                    </a:lnTo>
                    <a:lnTo>
                      <a:pt x="4" y="5"/>
                    </a:lnTo>
                    <a:lnTo>
                      <a:pt x="4" y="6"/>
                    </a:lnTo>
                    <a:lnTo>
                      <a:pt x="4" y="7"/>
                    </a:lnTo>
                    <a:lnTo>
                      <a:pt x="4" y="8"/>
                    </a:lnTo>
                    <a:lnTo>
                      <a:pt x="4" y="8"/>
                    </a:lnTo>
                    <a:lnTo>
                      <a:pt x="5" y="9"/>
                    </a:lnTo>
                    <a:lnTo>
                      <a:pt x="5" y="10"/>
                    </a:lnTo>
                    <a:lnTo>
                      <a:pt x="6" y="10"/>
                    </a:lnTo>
                    <a:lnTo>
                      <a:pt x="7" y="11"/>
                    </a:lnTo>
                    <a:lnTo>
                      <a:pt x="7" y="11"/>
                    </a:lnTo>
                    <a:lnTo>
                      <a:pt x="8" y="11"/>
                    </a:lnTo>
                    <a:lnTo>
                      <a:pt x="8" y="12"/>
                    </a:lnTo>
                    <a:lnTo>
                      <a:pt x="9" y="12"/>
                    </a:lnTo>
                    <a:lnTo>
                      <a:pt x="10" y="12"/>
                    </a:lnTo>
                    <a:lnTo>
                      <a:pt x="10" y="12"/>
                    </a:lnTo>
                    <a:lnTo>
                      <a:pt x="10" y="12"/>
                    </a:lnTo>
                    <a:lnTo>
                      <a:pt x="11" y="12"/>
                    </a:lnTo>
                    <a:lnTo>
                      <a:pt x="12" y="12"/>
                    </a:lnTo>
                    <a:lnTo>
                      <a:pt x="12" y="12"/>
                    </a:lnTo>
                    <a:lnTo>
                      <a:pt x="13" y="12"/>
                    </a:lnTo>
                    <a:lnTo>
                      <a:pt x="13" y="12"/>
                    </a:lnTo>
                    <a:lnTo>
                      <a:pt x="14" y="12"/>
                    </a:lnTo>
                    <a:lnTo>
                      <a:pt x="14" y="12"/>
                    </a:lnTo>
                    <a:lnTo>
                      <a:pt x="15" y="12"/>
                    </a:lnTo>
                    <a:lnTo>
                      <a:pt x="16" y="12"/>
                    </a:lnTo>
                    <a:lnTo>
                      <a:pt x="17" y="11"/>
                    </a:lnTo>
                    <a:lnTo>
                      <a:pt x="17" y="11"/>
                    </a:lnTo>
                    <a:lnTo>
                      <a:pt x="18" y="11"/>
                    </a:lnTo>
                    <a:lnTo>
                      <a:pt x="18" y="11"/>
                    </a:lnTo>
                    <a:lnTo>
                      <a:pt x="18" y="11"/>
                    </a:lnTo>
                    <a:lnTo>
                      <a:pt x="20" y="13"/>
                    </a:lnTo>
                    <a:lnTo>
                      <a:pt x="20" y="13"/>
                    </a:lnTo>
                    <a:lnTo>
                      <a:pt x="20" y="13"/>
                    </a:lnTo>
                    <a:lnTo>
                      <a:pt x="19" y="13"/>
                    </a:lnTo>
                    <a:lnTo>
                      <a:pt x="18" y="13"/>
                    </a:lnTo>
                    <a:lnTo>
                      <a:pt x="18" y="13"/>
                    </a:lnTo>
                    <a:lnTo>
                      <a:pt x="17" y="13"/>
                    </a:lnTo>
                    <a:lnTo>
                      <a:pt x="16" y="14"/>
                    </a:lnTo>
                    <a:lnTo>
                      <a:pt x="15" y="14"/>
                    </a:lnTo>
                    <a:lnTo>
                      <a:pt x="14" y="15"/>
                    </a:lnTo>
                    <a:lnTo>
                      <a:pt x="14" y="16"/>
                    </a:lnTo>
                    <a:lnTo>
                      <a:pt x="13" y="16"/>
                    </a:lnTo>
                    <a:lnTo>
                      <a:pt x="12" y="17"/>
                    </a:lnTo>
                    <a:lnTo>
                      <a:pt x="12" y="18"/>
                    </a:lnTo>
                    <a:lnTo>
                      <a:pt x="12" y="19"/>
                    </a:lnTo>
                    <a:lnTo>
                      <a:pt x="12" y="20"/>
                    </a:lnTo>
                    <a:lnTo>
                      <a:pt x="12" y="21"/>
                    </a:lnTo>
                    <a:lnTo>
                      <a:pt x="12" y="22"/>
                    </a:lnTo>
                    <a:lnTo>
                      <a:pt x="13" y="23"/>
                    </a:lnTo>
                    <a:lnTo>
                      <a:pt x="13" y="23"/>
                    </a:lnTo>
                    <a:lnTo>
                      <a:pt x="14" y="24"/>
                    </a:lnTo>
                    <a:lnTo>
                      <a:pt x="14" y="24"/>
                    </a:lnTo>
                    <a:lnTo>
                      <a:pt x="15" y="24"/>
                    </a:lnTo>
                    <a:lnTo>
                      <a:pt x="15" y="25"/>
                    </a:lnTo>
                    <a:lnTo>
                      <a:pt x="16" y="25"/>
                    </a:lnTo>
                    <a:lnTo>
                      <a:pt x="16" y="25"/>
                    </a:lnTo>
                    <a:lnTo>
                      <a:pt x="17" y="25"/>
                    </a:lnTo>
                    <a:lnTo>
                      <a:pt x="18" y="25"/>
                    </a:lnTo>
                    <a:lnTo>
                      <a:pt x="18" y="25"/>
                    </a:lnTo>
                    <a:lnTo>
                      <a:pt x="19" y="25"/>
                    </a:lnTo>
                    <a:lnTo>
                      <a:pt x="20" y="25"/>
                    </a:lnTo>
                    <a:lnTo>
                      <a:pt x="20" y="25"/>
                    </a:lnTo>
                    <a:lnTo>
                      <a:pt x="21" y="24"/>
                    </a:lnTo>
                    <a:lnTo>
                      <a:pt x="22" y="24"/>
                    </a:lnTo>
                    <a:lnTo>
                      <a:pt x="22" y="24"/>
                    </a:lnTo>
                    <a:lnTo>
                      <a:pt x="23" y="24"/>
                    </a:lnTo>
                    <a:lnTo>
                      <a:pt x="24" y="23"/>
                    </a:lnTo>
                    <a:lnTo>
                      <a:pt x="24" y="23"/>
                    </a:lnTo>
                    <a:lnTo>
                      <a:pt x="25" y="23"/>
                    </a:lnTo>
                    <a:lnTo>
                      <a:pt x="25" y="23"/>
                    </a:lnTo>
                    <a:lnTo>
                      <a:pt x="26" y="22"/>
                    </a:lnTo>
                    <a:lnTo>
                      <a:pt x="27" y="22"/>
                    </a:lnTo>
                    <a:lnTo>
                      <a:pt x="27" y="21"/>
                    </a:lnTo>
                    <a:lnTo>
                      <a:pt x="28" y="21"/>
                    </a:lnTo>
                    <a:lnTo>
                      <a:pt x="29" y="20"/>
                    </a:lnTo>
                    <a:lnTo>
                      <a:pt x="31" y="21"/>
                    </a:lnTo>
                    <a:lnTo>
                      <a:pt x="31" y="21"/>
                    </a:lnTo>
                    <a:lnTo>
                      <a:pt x="30" y="22"/>
                    </a:lnTo>
                    <a:lnTo>
                      <a:pt x="29" y="22"/>
                    </a:lnTo>
                    <a:lnTo>
                      <a:pt x="29" y="23"/>
                    </a:lnTo>
                    <a:lnTo>
                      <a:pt x="28" y="24"/>
                    </a:lnTo>
                    <a:lnTo>
                      <a:pt x="27" y="25"/>
                    </a:lnTo>
                    <a:lnTo>
                      <a:pt x="27" y="26"/>
                    </a:lnTo>
                    <a:lnTo>
                      <a:pt x="27" y="27"/>
                    </a:lnTo>
                    <a:lnTo>
                      <a:pt x="27" y="28"/>
                    </a:lnTo>
                    <a:lnTo>
                      <a:pt x="27" y="29"/>
                    </a:lnTo>
                    <a:lnTo>
                      <a:pt x="28" y="29"/>
                    </a:lnTo>
                    <a:lnTo>
                      <a:pt x="28" y="30"/>
                    </a:lnTo>
                    <a:lnTo>
                      <a:pt x="29" y="31"/>
                    </a:lnTo>
                    <a:lnTo>
                      <a:pt x="30" y="31"/>
                    </a:lnTo>
                    <a:lnTo>
                      <a:pt x="30" y="32"/>
                    </a:lnTo>
                    <a:lnTo>
                      <a:pt x="31" y="32"/>
                    </a:lnTo>
                    <a:lnTo>
                      <a:pt x="32" y="32"/>
                    </a:lnTo>
                    <a:lnTo>
                      <a:pt x="33" y="32"/>
                    </a:lnTo>
                    <a:lnTo>
                      <a:pt x="34" y="32"/>
                    </a:lnTo>
                    <a:lnTo>
                      <a:pt x="35" y="32"/>
                    </a:lnTo>
                    <a:lnTo>
                      <a:pt x="36" y="32"/>
                    </a:lnTo>
                    <a:lnTo>
                      <a:pt x="37" y="32"/>
                    </a:lnTo>
                    <a:lnTo>
                      <a:pt x="38" y="32"/>
                    </a:lnTo>
                    <a:lnTo>
                      <a:pt x="39" y="32"/>
                    </a:lnTo>
                    <a:lnTo>
                      <a:pt x="40" y="32"/>
                    </a:lnTo>
                    <a:lnTo>
                      <a:pt x="40" y="31"/>
                    </a:lnTo>
                    <a:lnTo>
                      <a:pt x="44" y="32"/>
                    </a:lnTo>
                    <a:lnTo>
                      <a:pt x="44" y="32"/>
                    </a:lnTo>
                    <a:lnTo>
                      <a:pt x="44" y="33"/>
                    </a:lnTo>
                    <a:lnTo>
                      <a:pt x="43" y="33"/>
                    </a:lnTo>
                    <a:lnTo>
                      <a:pt x="42" y="33"/>
                    </a:lnTo>
                    <a:lnTo>
                      <a:pt x="42" y="33"/>
                    </a:lnTo>
                    <a:lnTo>
                      <a:pt x="41" y="34"/>
                    </a:lnTo>
                    <a:lnTo>
                      <a:pt x="41" y="34"/>
                    </a:lnTo>
                    <a:lnTo>
                      <a:pt x="40" y="34"/>
                    </a:lnTo>
                    <a:lnTo>
                      <a:pt x="40" y="34"/>
                    </a:lnTo>
                    <a:lnTo>
                      <a:pt x="39" y="35"/>
                    </a:lnTo>
                    <a:lnTo>
                      <a:pt x="38" y="35"/>
                    </a:lnTo>
                    <a:lnTo>
                      <a:pt x="38" y="35"/>
                    </a:lnTo>
                    <a:lnTo>
                      <a:pt x="37" y="35"/>
                    </a:lnTo>
                    <a:lnTo>
                      <a:pt x="36" y="35"/>
                    </a:lnTo>
                    <a:lnTo>
                      <a:pt x="36" y="36"/>
                    </a:lnTo>
                    <a:lnTo>
                      <a:pt x="35" y="36"/>
                    </a:lnTo>
                    <a:lnTo>
                      <a:pt x="34" y="36"/>
                    </a:lnTo>
                    <a:lnTo>
                      <a:pt x="34" y="36"/>
                    </a:lnTo>
                    <a:lnTo>
                      <a:pt x="33" y="36"/>
                    </a:lnTo>
                    <a:lnTo>
                      <a:pt x="32" y="36"/>
                    </a:lnTo>
                    <a:lnTo>
                      <a:pt x="32" y="36"/>
                    </a:lnTo>
                    <a:lnTo>
                      <a:pt x="31" y="36"/>
                    </a:lnTo>
                    <a:lnTo>
                      <a:pt x="30" y="36"/>
                    </a:lnTo>
                    <a:lnTo>
                      <a:pt x="30" y="37"/>
                    </a:lnTo>
                    <a:lnTo>
                      <a:pt x="29" y="36"/>
                    </a:lnTo>
                    <a:lnTo>
                      <a:pt x="28" y="36"/>
                    </a:lnTo>
                    <a:lnTo>
                      <a:pt x="28" y="36"/>
                    </a:lnTo>
                    <a:lnTo>
                      <a:pt x="27" y="36"/>
                    </a:lnTo>
                    <a:lnTo>
                      <a:pt x="27" y="36"/>
                    </a:lnTo>
                    <a:lnTo>
                      <a:pt x="26" y="36"/>
                    </a:lnTo>
                    <a:lnTo>
                      <a:pt x="26" y="36"/>
                    </a:lnTo>
                    <a:lnTo>
                      <a:pt x="26" y="35"/>
                    </a:lnTo>
                    <a:lnTo>
                      <a:pt x="25" y="35"/>
                    </a:lnTo>
                    <a:lnTo>
                      <a:pt x="24" y="34"/>
                    </a:lnTo>
                    <a:lnTo>
                      <a:pt x="24" y="33"/>
                    </a:lnTo>
                    <a:lnTo>
                      <a:pt x="23" y="33"/>
                    </a:lnTo>
                    <a:lnTo>
                      <a:pt x="23" y="32"/>
                    </a:lnTo>
                    <a:lnTo>
                      <a:pt x="23" y="32"/>
                    </a:lnTo>
                    <a:lnTo>
                      <a:pt x="23" y="31"/>
                    </a:lnTo>
                    <a:lnTo>
                      <a:pt x="23" y="30"/>
                    </a:lnTo>
                    <a:lnTo>
                      <a:pt x="22" y="29"/>
                    </a:lnTo>
                    <a:lnTo>
                      <a:pt x="22" y="29"/>
                    </a:lnTo>
                    <a:lnTo>
                      <a:pt x="22" y="28"/>
                    </a:lnTo>
                    <a:lnTo>
                      <a:pt x="23" y="28"/>
                    </a:lnTo>
                    <a:lnTo>
                      <a:pt x="22" y="28"/>
                    </a:lnTo>
                    <a:lnTo>
                      <a:pt x="22" y="28"/>
                    </a:lnTo>
                    <a:lnTo>
                      <a:pt x="22" y="28"/>
                    </a:lnTo>
                    <a:lnTo>
                      <a:pt x="21" y="28"/>
                    </a:lnTo>
                    <a:lnTo>
                      <a:pt x="20" y="28"/>
                    </a:lnTo>
                    <a:lnTo>
                      <a:pt x="20" y="28"/>
                    </a:lnTo>
                    <a:lnTo>
                      <a:pt x="19" y="28"/>
                    </a:lnTo>
                    <a:lnTo>
                      <a:pt x="19" y="28"/>
                    </a:lnTo>
                    <a:lnTo>
                      <a:pt x="18" y="28"/>
                    </a:lnTo>
                    <a:lnTo>
                      <a:pt x="18" y="28"/>
                    </a:lnTo>
                    <a:lnTo>
                      <a:pt x="17" y="28"/>
                    </a:lnTo>
                    <a:lnTo>
                      <a:pt x="16" y="28"/>
                    </a:lnTo>
                    <a:lnTo>
                      <a:pt x="16" y="28"/>
                    </a:lnTo>
                    <a:lnTo>
                      <a:pt x="15" y="28"/>
                    </a:lnTo>
                    <a:lnTo>
                      <a:pt x="14" y="28"/>
                    </a:lnTo>
                    <a:lnTo>
                      <a:pt x="14" y="28"/>
                    </a:lnTo>
                    <a:lnTo>
                      <a:pt x="13" y="28"/>
                    </a:lnTo>
                    <a:lnTo>
                      <a:pt x="13" y="28"/>
                    </a:lnTo>
                    <a:lnTo>
                      <a:pt x="12" y="27"/>
                    </a:lnTo>
                    <a:lnTo>
                      <a:pt x="12" y="27"/>
                    </a:lnTo>
                    <a:lnTo>
                      <a:pt x="11" y="27"/>
                    </a:lnTo>
                    <a:lnTo>
                      <a:pt x="11" y="26"/>
                    </a:lnTo>
                    <a:lnTo>
                      <a:pt x="10" y="26"/>
                    </a:lnTo>
                    <a:lnTo>
                      <a:pt x="10" y="26"/>
                    </a:lnTo>
                    <a:lnTo>
                      <a:pt x="9" y="25"/>
                    </a:lnTo>
                    <a:lnTo>
                      <a:pt x="9" y="24"/>
                    </a:lnTo>
                    <a:lnTo>
                      <a:pt x="8" y="23"/>
                    </a:lnTo>
                    <a:lnTo>
                      <a:pt x="8" y="22"/>
                    </a:lnTo>
                    <a:lnTo>
                      <a:pt x="8" y="20"/>
                    </a:lnTo>
                    <a:lnTo>
                      <a:pt x="8" y="20"/>
                    </a:lnTo>
                    <a:lnTo>
                      <a:pt x="8" y="19"/>
                    </a:lnTo>
                    <a:lnTo>
                      <a:pt x="8" y="18"/>
                    </a:lnTo>
                    <a:lnTo>
                      <a:pt x="8" y="17"/>
                    </a:lnTo>
                    <a:lnTo>
                      <a:pt x="8" y="17"/>
                    </a:lnTo>
                    <a:lnTo>
                      <a:pt x="8" y="16"/>
                    </a:lnTo>
                    <a:lnTo>
                      <a:pt x="9" y="15"/>
                    </a:lnTo>
                    <a:lnTo>
                      <a:pt x="9" y="15"/>
                    </a:lnTo>
                    <a:lnTo>
                      <a:pt x="9" y="15"/>
                    </a:lnTo>
                    <a:lnTo>
                      <a:pt x="9" y="15"/>
                    </a:lnTo>
                    <a:lnTo>
                      <a:pt x="9" y="15"/>
                    </a:lnTo>
                    <a:lnTo>
                      <a:pt x="8" y="14"/>
                    </a:lnTo>
                    <a:lnTo>
                      <a:pt x="7" y="14"/>
                    </a:lnTo>
                    <a:lnTo>
                      <a:pt x="6" y="14"/>
                    </a:lnTo>
                    <a:lnTo>
                      <a:pt x="6" y="14"/>
                    </a:lnTo>
                    <a:lnTo>
                      <a:pt x="5" y="14"/>
                    </a:lnTo>
                    <a:lnTo>
                      <a:pt x="4" y="14"/>
                    </a:lnTo>
                    <a:lnTo>
                      <a:pt x="3" y="13"/>
                    </a:lnTo>
                    <a:lnTo>
                      <a:pt x="2" y="13"/>
                    </a:lnTo>
                    <a:lnTo>
                      <a:pt x="1" y="12"/>
                    </a:lnTo>
                    <a:lnTo>
                      <a:pt x="1" y="11"/>
                    </a:lnTo>
                    <a:lnTo>
                      <a:pt x="1" y="10"/>
                    </a:lnTo>
                    <a:lnTo>
                      <a:pt x="0" y="10"/>
                    </a:lnTo>
                    <a:lnTo>
                      <a:pt x="0" y="9"/>
                    </a:lnTo>
                    <a:lnTo>
                      <a:pt x="0" y="8"/>
                    </a:lnTo>
                    <a:lnTo>
                      <a:pt x="0" y="8"/>
                    </a:lnTo>
                    <a:lnTo>
                      <a:pt x="0" y="7"/>
                    </a:lnTo>
                    <a:lnTo>
                      <a:pt x="0" y="6"/>
                    </a:lnTo>
                    <a:lnTo>
                      <a:pt x="1" y="5"/>
                    </a:lnTo>
                    <a:lnTo>
                      <a:pt x="1" y="5"/>
                    </a:lnTo>
                    <a:lnTo>
                      <a:pt x="1" y="4"/>
                    </a:lnTo>
                    <a:lnTo>
                      <a:pt x="1" y="3"/>
                    </a:lnTo>
                    <a:lnTo>
                      <a:pt x="1" y="2"/>
                    </a:lnTo>
                    <a:lnTo>
                      <a:pt x="2" y="1"/>
                    </a:lnTo>
                    <a:lnTo>
                      <a:pt x="2" y="1"/>
                    </a:lnTo>
                    <a:lnTo>
                      <a:pt x="2"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8" name="Freeform 203"/>
              <p:cNvSpPr>
                <a:spLocks/>
              </p:cNvSpPr>
              <p:nvPr/>
            </p:nvSpPr>
            <p:spPr bwMode="auto">
              <a:xfrm>
                <a:off x="3670" y="979"/>
                <a:ext cx="42" cy="36"/>
              </a:xfrm>
              <a:custGeom>
                <a:avLst/>
                <a:gdLst>
                  <a:gd name="T0" fmla="*/ 40 w 42"/>
                  <a:gd name="T1" fmla="*/ 36 h 36"/>
                  <a:gd name="T2" fmla="*/ 38 w 42"/>
                  <a:gd name="T3" fmla="*/ 34 h 36"/>
                  <a:gd name="T4" fmla="*/ 36 w 42"/>
                  <a:gd name="T5" fmla="*/ 32 h 36"/>
                  <a:gd name="T6" fmla="*/ 34 w 42"/>
                  <a:gd name="T7" fmla="*/ 30 h 36"/>
                  <a:gd name="T8" fmla="*/ 32 w 42"/>
                  <a:gd name="T9" fmla="*/ 29 h 36"/>
                  <a:gd name="T10" fmla="*/ 30 w 42"/>
                  <a:gd name="T11" fmla="*/ 27 h 36"/>
                  <a:gd name="T12" fmla="*/ 28 w 42"/>
                  <a:gd name="T13" fmla="*/ 25 h 36"/>
                  <a:gd name="T14" fmla="*/ 26 w 42"/>
                  <a:gd name="T15" fmla="*/ 24 h 36"/>
                  <a:gd name="T16" fmla="*/ 24 w 42"/>
                  <a:gd name="T17" fmla="*/ 23 h 36"/>
                  <a:gd name="T18" fmla="*/ 23 w 42"/>
                  <a:gd name="T19" fmla="*/ 22 h 36"/>
                  <a:gd name="T20" fmla="*/ 21 w 42"/>
                  <a:gd name="T21" fmla="*/ 21 h 36"/>
                  <a:gd name="T22" fmla="*/ 20 w 42"/>
                  <a:gd name="T23" fmla="*/ 19 h 36"/>
                  <a:gd name="T24" fmla="*/ 17 w 42"/>
                  <a:gd name="T25" fmla="*/ 17 h 36"/>
                  <a:gd name="T26" fmla="*/ 14 w 42"/>
                  <a:gd name="T27" fmla="*/ 14 h 36"/>
                  <a:gd name="T28" fmla="*/ 12 w 42"/>
                  <a:gd name="T29" fmla="*/ 11 h 36"/>
                  <a:gd name="T30" fmla="*/ 9 w 42"/>
                  <a:gd name="T31" fmla="*/ 8 h 36"/>
                  <a:gd name="T32" fmla="*/ 7 w 42"/>
                  <a:gd name="T33" fmla="*/ 6 h 36"/>
                  <a:gd name="T34" fmla="*/ 5 w 42"/>
                  <a:gd name="T35" fmla="*/ 5 h 36"/>
                  <a:gd name="T36" fmla="*/ 3 w 42"/>
                  <a:gd name="T37" fmla="*/ 5 h 36"/>
                  <a:gd name="T38" fmla="*/ 2 w 42"/>
                  <a:gd name="T39" fmla="*/ 4 h 36"/>
                  <a:gd name="T40" fmla="*/ 0 w 42"/>
                  <a:gd name="T41" fmla="*/ 3 h 36"/>
                  <a:gd name="T42" fmla="*/ 1 w 42"/>
                  <a:gd name="T43" fmla="*/ 3 h 36"/>
                  <a:gd name="T44" fmla="*/ 3 w 42"/>
                  <a:gd name="T45" fmla="*/ 2 h 36"/>
                  <a:gd name="T46" fmla="*/ 5 w 42"/>
                  <a:gd name="T47" fmla="*/ 1 h 36"/>
                  <a:gd name="T48" fmla="*/ 7 w 42"/>
                  <a:gd name="T49" fmla="*/ 1 h 36"/>
                  <a:gd name="T50" fmla="*/ 9 w 42"/>
                  <a:gd name="T51" fmla="*/ 0 h 36"/>
                  <a:gd name="T52" fmla="*/ 11 w 42"/>
                  <a:gd name="T53" fmla="*/ 0 h 36"/>
                  <a:gd name="T54" fmla="*/ 13 w 42"/>
                  <a:gd name="T55" fmla="*/ 0 h 36"/>
                  <a:gd name="T56" fmla="*/ 15 w 42"/>
                  <a:gd name="T57" fmla="*/ 1 h 36"/>
                  <a:gd name="T58" fmla="*/ 16 w 42"/>
                  <a:gd name="T59" fmla="*/ 2 h 36"/>
                  <a:gd name="T60" fmla="*/ 17 w 42"/>
                  <a:gd name="T61" fmla="*/ 3 h 36"/>
                  <a:gd name="T62" fmla="*/ 19 w 42"/>
                  <a:gd name="T63" fmla="*/ 6 h 36"/>
                  <a:gd name="T64" fmla="*/ 19 w 42"/>
                  <a:gd name="T65" fmla="*/ 8 h 36"/>
                  <a:gd name="T66" fmla="*/ 18 w 42"/>
                  <a:gd name="T67" fmla="*/ 10 h 36"/>
                  <a:gd name="T68" fmla="*/ 17 w 42"/>
                  <a:gd name="T69" fmla="*/ 11 h 36"/>
                  <a:gd name="T70" fmla="*/ 19 w 42"/>
                  <a:gd name="T71" fmla="*/ 11 h 36"/>
                  <a:gd name="T72" fmla="*/ 21 w 42"/>
                  <a:gd name="T73" fmla="*/ 10 h 36"/>
                  <a:gd name="T74" fmla="*/ 23 w 42"/>
                  <a:gd name="T75" fmla="*/ 9 h 36"/>
                  <a:gd name="T76" fmla="*/ 24 w 42"/>
                  <a:gd name="T77" fmla="*/ 8 h 36"/>
                  <a:gd name="T78" fmla="*/ 27 w 42"/>
                  <a:gd name="T79" fmla="*/ 8 h 36"/>
                  <a:gd name="T80" fmla="*/ 29 w 42"/>
                  <a:gd name="T81" fmla="*/ 8 h 36"/>
                  <a:gd name="T82" fmla="*/ 30 w 42"/>
                  <a:gd name="T83" fmla="*/ 9 h 36"/>
                  <a:gd name="T84" fmla="*/ 32 w 42"/>
                  <a:gd name="T85" fmla="*/ 10 h 36"/>
                  <a:gd name="T86" fmla="*/ 33 w 42"/>
                  <a:gd name="T87" fmla="*/ 12 h 36"/>
                  <a:gd name="T88" fmla="*/ 34 w 42"/>
                  <a:gd name="T89" fmla="*/ 13 h 36"/>
                  <a:gd name="T90" fmla="*/ 33 w 42"/>
                  <a:gd name="T91" fmla="*/ 16 h 36"/>
                  <a:gd name="T92" fmla="*/ 32 w 42"/>
                  <a:gd name="T93" fmla="*/ 18 h 36"/>
                  <a:gd name="T94" fmla="*/ 30 w 42"/>
                  <a:gd name="T95" fmla="*/ 21 h 36"/>
                  <a:gd name="T96" fmla="*/ 30 w 42"/>
                  <a:gd name="T97" fmla="*/ 22 h 36"/>
                  <a:gd name="T98" fmla="*/ 32 w 42"/>
                  <a:gd name="T99" fmla="*/ 22 h 36"/>
                  <a:gd name="T100" fmla="*/ 33 w 42"/>
                  <a:gd name="T101" fmla="*/ 22 h 36"/>
                  <a:gd name="T102" fmla="*/ 35 w 42"/>
                  <a:gd name="T103" fmla="*/ 22 h 36"/>
                  <a:gd name="T104" fmla="*/ 37 w 42"/>
                  <a:gd name="T105" fmla="*/ 22 h 36"/>
                  <a:gd name="T106" fmla="*/ 39 w 42"/>
                  <a:gd name="T107" fmla="*/ 23 h 36"/>
                  <a:gd name="T108" fmla="*/ 40 w 42"/>
                  <a:gd name="T109" fmla="*/ 24 h 36"/>
                  <a:gd name="T110" fmla="*/ 42 w 42"/>
                  <a:gd name="T111" fmla="*/ 26 h 36"/>
                  <a:gd name="T112" fmla="*/ 42 w 42"/>
                  <a:gd name="T113" fmla="*/ 28 h 36"/>
                  <a:gd name="T114" fmla="*/ 42 w 42"/>
                  <a:gd name="T115" fmla="*/ 30 h 36"/>
                  <a:gd name="T116" fmla="*/ 42 w 42"/>
                  <a:gd name="T117" fmla="*/ 33 h 36"/>
                  <a:gd name="T118" fmla="*/ 41 w 42"/>
                  <a:gd name="T119" fmla="*/ 35 h 36"/>
                  <a:gd name="T120" fmla="*/ 40 w 42"/>
                  <a:gd name="T1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 h="36">
                    <a:moveTo>
                      <a:pt x="40" y="36"/>
                    </a:moveTo>
                    <a:lnTo>
                      <a:pt x="40" y="36"/>
                    </a:lnTo>
                    <a:lnTo>
                      <a:pt x="40" y="36"/>
                    </a:lnTo>
                    <a:lnTo>
                      <a:pt x="39" y="35"/>
                    </a:lnTo>
                    <a:lnTo>
                      <a:pt x="38" y="34"/>
                    </a:lnTo>
                    <a:lnTo>
                      <a:pt x="38" y="34"/>
                    </a:lnTo>
                    <a:lnTo>
                      <a:pt x="37" y="33"/>
                    </a:lnTo>
                    <a:lnTo>
                      <a:pt x="36" y="32"/>
                    </a:lnTo>
                    <a:lnTo>
                      <a:pt x="36" y="32"/>
                    </a:lnTo>
                    <a:lnTo>
                      <a:pt x="35" y="31"/>
                    </a:lnTo>
                    <a:lnTo>
                      <a:pt x="34" y="31"/>
                    </a:lnTo>
                    <a:lnTo>
                      <a:pt x="34" y="30"/>
                    </a:lnTo>
                    <a:lnTo>
                      <a:pt x="33" y="30"/>
                    </a:lnTo>
                    <a:lnTo>
                      <a:pt x="32" y="29"/>
                    </a:lnTo>
                    <a:lnTo>
                      <a:pt x="32" y="29"/>
                    </a:lnTo>
                    <a:lnTo>
                      <a:pt x="31" y="28"/>
                    </a:lnTo>
                    <a:lnTo>
                      <a:pt x="30" y="27"/>
                    </a:lnTo>
                    <a:lnTo>
                      <a:pt x="30" y="27"/>
                    </a:lnTo>
                    <a:lnTo>
                      <a:pt x="29" y="26"/>
                    </a:lnTo>
                    <a:lnTo>
                      <a:pt x="28" y="26"/>
                    </a:lnTo>
                    <a:lnTo>
                      <a:pt x="28" y="25"/>
                    </a:lnTo>
                    <a:lnTo>
                      <a:pt x="27" y="25"/>
                    </a:lnTo>
                    <a:lnTo>
                      <a:pt x="27" y="24"/>
                    </a:lnTo>
                    <a:lnTo>
                      <a:pt x="26" y="24"/>
                    </a:lnTo>
                    <a:lnTo>
                      <a:pt x="25" y="24"/>
                    </a:lnTo>
                    <a:lnTo>
                      <a:pt x="25" y="23"/>
                    </a:lnTo>
                    <a:lnTo>
                      <a:pt x="24" y="23"/>
                    </a:lnTo>
                    <a:lnTo>
                      <a:pt x="24" y="22"/>
                    </a:lnTo>
                    <a:lnTo>
                      <a:pt x="23" y="22"/>
                    </a:lnTo>
                    <a:lnTo>
                      <a:pt x="23" y="22"/>
                    </a:lnTo>
                    <a:lnTo>
                      <a:pt x="22" y="21"/>
                    </a:lnTo>
                    <a:lnTo>
                      <a:pt x="22" y="21"/>
                    </a:lnTo>
                    <a:lnTo>
                      <a:pt x="21" y="21"/>
                    </a:lnTo>
                    <a:lnTo>
                      <a:pt x="21" y="21"/>
                    </a:lnTo>
                    <a:lnTo>
                      <a:pt x="20" y="20"/>
                    </a:lnTo>
                    <a:lnTo>
                      <a:pt x="20" y="19"/>
                    </a:lnTo>
                    <a:lnTo>
                      <a:pt x="18" y="19"/>
                    </a:lnTo>
                    <a:lnTo>
                      <a:pt x="18" y="18"/>
                    </a:lnTo>
                    <a:lnTo>
                      <a:pt x="17" y="17"/>
                    </a:lnTo>
                    <a:lnTo>
                      <a:pt x="16" y="16"/>
                    </a:lnTo>
                    <a:lnTo>
                      <a:pt x="15" y="15"/>
                    </a:lnTo>
                    <a:lnTo>
                      <a:pt x="14" y="14"/>
                    </a:lnTo>
                    <a:lnTo>
                      <a:pt x="13" y="13"/>
                    </a:lnTo>
                    <a:lnTo>
                      <a:pt x="12" y="12"/>
                    </a:lnTo>
                    <a:lnTo>
                      <a:pt x="12" y="11"/>
                    </a:lnTo>
                    <a:lnTo>
                      <a:pt x="11" y="10"/>
                    </a:lnTo>
                    <a:lnTo>
                      <a:pt x="10" y="9"/>
                    </a:lnTo>
                    <a:lnTo>
                      <a:pt x="9" y="8"/>
                    </a:lnTo>
                    <a:lnTo>
                      <a:pt x="8" y="8"/>
                    </a:lnTo>
                    <a:lnTo>
                      <a:pt x="8" y="7"/>
                    </a:lnTo>
                    <a:lnTo>
                      <a:pt x="7" y="6"/>
                    </a:lnTo>
                    <a:lnTo>
                      <a:pt x="6" y="6"/>
                    </a:lnTo>
                    <a:lnTo>
                      <a:pt x="6" y="5"/>
                    </a:lnTo>
                    <a:lnTo>
                      <a:pt x="5" y="5"/>
                    </a:lnTo>
                    <a:lnTo>
                      <a:pt x="5" y="5"/>
                    </a:lnTo>
                    <a:lnTo>
                      <a:pt x="4" y="5"/>
                    </a:lnTo>
                    <a:lnTo>
                      <a:pt x="3" y="5"/>
                    </a:lnTo>
                    <a:lnTo>
                      <a:pt x="3" y="5"/>
                    </a:lnTo>
                    <a:lnTo>
                      <a:pt x="2" y="5"/>
                    </a:lnTo>
                    <a:lnTo>
                      <a:pt x="2" y="4"/>
                    </a:lnTo>
                    <a:lnTo>
                      <a:pt x="1" y="4"/>
                    </a:lnTo>
                    <a:lnTo>
                      <a:pt x="1" y="4"/>
                    </a:lnTo>
                    <a:lnTo>
                      <a:pt x="0" y="3"/>
                    </a:lnTo>
                    <a:lnTo>
                      <a:pt x="0" y="3"/>
                    </a:lnTo>
                    <a:lnTo>
                      <a:pt x="0" y="3"/>
                    </a:lnTo>
                    <a:lnTo>
                      <a:pt x="1" y="3"/>
                    </a:lnTo>
                    <a:lnTo>
                      <a:pt x="2" y="3"/>
                    </a:lnTo>
                    <a:lnTo>
                      <a:pt x="2" y="2"/>
                    </a:lnTo>
                    <a:lnTo>
                      <a:pt x="3" y="2"/>
                    </a:lnTo>
                    <a:lnTo>
                      <a:pt x="4" y="2"/>
                    </a:lnTo>
                    <a:lnTo>
                      <a:pt x="4" y="1"/>
                    </a:lnTo>
                    <a:lnTo>
                      <a:pt x="5" y="1"/>
                    </a:lnTo>
                    <a:lnTo>
                      <a:pt x="5" y="1"/>
                    </a:lnTo>
                    <a:lnTo>
                      <a:pt x="6" y="1"/>
                    </a:lnTo>
                    <a:lnTo>
                      <a:pt x="7" y="1"/>
                    </a:lnTo>
                    <a:lnTo>
                      <a:pt x="8" y="1"/>
                    </a:lnTo>
                    <a:lnTo>
                      <a:pt x="8" y="0"/>
                    </a:lnTo>
                    <a:lnTo>
                      <a:pt x="9" y="0"/>
                    </a:lnTo>
                    <a:lnTo>
                      <a:pt x="9" y="0"/>
                    </a:lnTo>
                    <a:lnTo>
                      <a:pt x="10" y="0"/>
                    </a:lnTo>
                    <a:lnTo>
                      <a:pt x="11" y="0"/>
                    </a:lnTo>
                    <a:lnTo>
                      <a:pt x="11" y="0"/>
                    </a:lnTo>
                    <a:lnTo>
                      <a:pt x="12" y="0"/>
                    </a:lnTo>
                    <a:lnTo>
                      <a:pt x="13" y="0"/>
                    </a:lnTo>
                    <a:lnTo>
                      <a:pt x="13" y="1"/>
                    </a:lnTo>
                    <a:lnTo>
                      <a:pt x="14" y="1"/>
                    </a:lnTo>
                    <a:lnTo>
                      <a:pt x="15" y="1"/>
                    </a:lnTo>
                    <a:lnTo>
                      <a:pt x="15" y="1"/>
                    </a:lnTo>
                    <a:lnTo>
                      <a:pt x="16" y="2"/>
                    </a:lnTo>
                    <a:lnTo>
                      <a:pt x="16" y="2"/>
                    </a:lnTo>
                    <a:lnTo>
                      <a:pt x="17" y="2"/>
                    </a:lnTo>
                    <a:lnTo>
                      <a:pt x="17" y="3"/>
                    </a:lnTo>
                    <a:lnTo>
                      <a:pt x="17" y="3"/>
                    </a:lnTo>
                    <a:lnTo>
                      <a:pt x="18" y="4"/>
                    </a:lnTo>
                    <a:lnTo>
                      <a:pt x="18" y="5"/>
                    </a:lnTo>
                    <a:lnTo>
                      <a:pt x="19" y="6"/>
                    </a:lnTo>
                    <a:lnTo>
                      <a:pt x="19" y="7"/>
                    </a:lnTo>
                    <a:lnTo>
                      <a:pt x="19" y="7"/>
                    </a:lnTo>
                    <a:lnTo>
                      <a:pt x="19" y="8"/>
                    </a:lnTo>
                    <a:lnTo>
                      <a:pt x="19" y="9"/>
                    </a:lnTo>
                    <a:lnTo>
                      <a:pt x="18" y="9"/>
                    </a:lnTo>
                    <a:lnTo>
                      <a:pt x="18" y="10"/>
                    </a:lnTo>
                    <a:lnTo>
                      <a:pt x="18" y="10"/>
                    </a:lnTo>
                    <a:lnTo>
                      <a:pt x="18" y="11"/>
                    </a:lnTo>
                    <a:lnTo>
                      <a:pt x="17" y="11"/>
                    </a:lnTo>
                    <a:lnTo>
                      <a:pt x="18" y="11"/>
                    </a:lnTo>
                    <a:lnTo>
                      <a:pt x="18" y="11"/>
                    </a:lnTo>
                    <a:lnTo>
                      <a:pt x="19" y="11"/>
                    </a:lnTo>
                    <a:lnTo>
                      <a:pt x="20" y="10"/>
                    </a:lnTo>
                    <a:lnTo>
                      <a:pt x="20" y="10"/>
                    </a:lnTo>
                    <a:lnTo>
                      <a:pt x="21" y="10"/>
                    </a:lnTo>
                    <a:lnTo>
                      <a:pt x="21" y="10"/>
                    </a:lnTo>
                    <a:lnTo>
                      <a:pt x="22" y="9"/>
                    </a:lnTo>
                    <a:lnTo>
                      <a:pt x="23" y="9"/>
                    </a:lnTo>
                    <a:lnTo>
                      <a:pt x="23" y="9"/>
                    </a:lnTo>
                    <a:lnTo>
                      <a:pt x="24" y="9"/>
                    </a:lnTo>
                    <a:lnTo>
                      <a:pt x="24" y="8"/>
                    </a:lnTo>
                    <a:lnTo>
                      <a:pt x="25" y="8"/>
                    </a:lnTo>
                    <a:lnTo>
                      <a:pt x="26" y="8"/>
                    </a:lnTo>
                    <a:lnTo>
                      <a:pt x="27" y="8"/>
                    </a:lnTo>
                    <a:lnTo>
                      <a:pt x="27" y="8"/>
                    </a:lnTo>
                    <a:lnTo>
                      <a:pt x="28" y="8"/>
                    </a:lnTo>
                    <a:lnTo>
                      <a:pt x="29" y="8"/>
                    </a:lnTo>
                    <a:lnTo>
                      <a:pt x="29" y="8"/>
                    </a:lnTo>
                    <a:lnTo>
                      <a:pt x="30" y="8"/>
                    </a:lnTo>
                    <a:lnTo>
                      <a:pt x="30" y="9"/>
                    </a:lnTo>
                    <a:lnTo>
                      <a:pt x="31" y="9"/>
                    </a:lnTo>
                    <a:lnTo>
                      <a:pt x="32" y="10"/>
                    </a:lnTo>
                    <a:lnTo>
                      <a:pt x="32" y="10"/>
                    </a:lnTo>
                    <a:lnTo>
                      <a:pt x="33" y="11"/>
                    </a:lnTo>
                    <a:lnTo>
                      <a:pt x="33" y="11"/>
                    </a:lnTo>
                    <a:lnTo>
                      <a:pt x="33" y="12"/>
                    </a:lnTo>
                    <a:lnTo>
                      <a:pt x="34" y="12"/>
                    </a:lnTo>
                    <a:lnTo>
                      <a:pt x="34" y="13"/>
                    </a:lnTo>
                    <a:lnTo>
                      <a:pt x="34" y="13"/>
                    </a:lnTo>
                    <a:lnTo>
                      <a:pt x="33" y="14"/>
                    </a:lnTo>
                    <a:lnTo>
                      <a:pt x="33" y="15"/>
                    </a:lnTo>
                    <a:lnTo>
                      <a:pt x="33" y="16"/>
                    </a:lnTo>
                    <a:lnTo>
                      <a:pt x="33" y="17"/>
                    </a:lnTo>
                    <a:lnTo>
                      <a:pt x="32" y="18"/>
                    </a:lnTo>
                    <a:lnTo>
                      <a:pt x="32" y="18"/>
                    </a:lnTo>
                    <a:lnTo>
                      <a:pt x="31" y="19"/>
                    </a:lnTo>
                    <a:lnTo>
                      <a:pt x="31" y="20"/>
                    </a:lnTo>
                    <a:lnTo>
                      <a:pt x="30" y="21"/>
                    </a:lnTo>
                    <a:lnTo>
                      <a:pt x="29" y="22"/>
                    </a:lnTo>
                    <a:lnTo>
                      <a:pt x="29" y="22"/>
                    </a:lnTo>
                    <a:lnTo>
                      <a:pt x="30" y="22"/>
                    </a:lnTo>
                    <a:lnTo>
                      <a:pt x="30" y="22"/>
                    </a:lnTo>
                    <a:lnTo>
                      <a:pt x="31" y="22"/>
                    </a:lnTo>
                    <a:lnTo>
                      <a:pt x="32" y="22"/>
                    </a:lnTo>
                    <a:lnTo>
                      <a:pt x="32" y="22"/>
                    </a:lnTo>
                    <a:lnTo>
                      <a:pt x="33" y="22"/>
                    </a:lnTo>
                    <a:lnTo>
                      <a:pt x="33" y="22"/>
                    </a:lnTo>
                    <a:lnTo>
                      <a:pt x="34" y="22"/>
                    </a:lnTo>
                    <a:lnTo>
                      <a:pt x="34" y="22"/>
                    </a:lnTo>
                    <a:lnTo>
                      <a:pt x="35" y="22"/>
                    </a:lnTo>
                    <a:lnTo>
                      <a:pt x="36" y="22"/>
                    </a:lnTo>
                    <a:lnTo>
                      <a:pt x="36" y="22"/>
                    </a:lnTo>
                    <a:lnTo>
                      <a:pt x="37" y="22"/>
                    </a:lnTo>
                    <a:lnTo>
                      <a:pt x="37" y="22"/>
                    </a:lnTo>
                    <a:lnTo>
                      <a:pt x="38" y="23"/>
                    </a:lnTo>
                    <a:lnTo>
                      <a:pt x="39" y="23"/>
                    </a:lnTo>
                    <a:lnTo>
                      <a:pt x="39" y="23"/>
                    </a:lnTo>
                    <a:lnTo>
                      <a:pt x="40" y="23"/>
                    </a:lnTo>
                    <a:lnTo>
                      <a:pt x="40" y="24"/>
                    </a:lnTo>
                    <a:lnTo>
                      <a:pt x="41" y="24"/>
                    </a:lnTo>
                    <a:lnTo>
                      <a:pt x="42" y="25"/>
                    </a:lnTo>
                    <a:lnTo>
                      <a:pt x="42" y="26"/>
                    </a:lnTo>
                    <a:lnTo>
                      <a:pt x="42" y="27"/>
                    </a:lnTo>
                    <a:lnTo>
                      <a:pt x="42" y="27"/>
                    </a:lnTo>
                    <a:lnTo>
                      <a:pt x="42" y="28"/>
                    </a:lnTo>
                    <a:lnTo>
                      <a:pt x="42" y="29"/>
                    </a:lnTo>
                    <a:lnTo>
                      <a:pt x="42" y="30"/>
                    </a:lnTo>
                    <a:lnTo>
                      <a:pt x="42" y="30"/>
                    </a:lnTo>
                    <a:lnTo>
                      <a:pt x="42" y="31"/>
                    </a:lnTo>
                    <a:lnTo>
                      <a:pt x="42" y="32"/>
                    </a:lnTo>
                    <a:lnTo>
                      <a:pt x="42" y="33"/>
                    </a:lnTo>
                    <a:lnTo>
                      <a:pt x="42" y="34"/>
                    </a:lnTo>
                    <a:lnTo>
                      <a:pt x="41" y="35"/>
                    </a:lnTo>
                    <a:lnTo>
                      <a:pt x="41" y="35"/>
                    </a:lnTo>
                    <a:lnTo>
                      <a:pt x="41" y="36"/>
                    </a:lnTo>
                    <a:lnTo>
                      <a:pt x="40" y="36"/>
                    </a:lnTo>
                    <a:lnTo>
                      <a:pt x="40" y="36"/>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89" name="Freeform 204"/>
              <p:cNvSpPr>
                <a:spLocks/>
              </p:cNvSpPr>
              <p:nvPr/>
            </p:nvSpPr>
            <p:spPr bwMode="auto">
              <a:xfrm>
                <a:off x="3670" y="978"/>
                <a:ext cx="44" cy="37"/>
              </a:xfrm>
              <a:custGeom>
                <a:avLst/>
                <a:gdLst>
                  <a:gd name="T0" fmla="*/ 39 w 44"/>
                  <a:gd name="T1" fmla="*/ 35 h 37"/>
                  <a:gd name="T2" fmla="*/ 40 w 44"/>
                  <a:gd name="T3" fmla="*/ 33 h 37"/>
                  <a:gd name="T4" fmla="*/ 40 w 44"/>
                  <a:gd name="T5" fmla="*/ 29 h 37"/>
                  <a:gd name="T6" fmla="*/ 38 w 44"/>
                  <a:gd name="T7" fmla="*/ 27 h 37"/>
                  <a:gd name="T8" fmla="*/ 36 w 44"/>
                  <a:gd name="T9" fmla="*/ 25 h 37"/>
                  <a:gd name="T10" fmla="*/ 34 w 44"/>
                  <a:gd name="T11" fmla="*/ 25 h 37"/>
                  <a:gd name="T12" fmla="*/ 32 w 44"/>
                  <a:gd name="T13" fmla="*/ 25 h 37"/>
                  <a:gd name="T14" fmla="*/ 29 w 44"/>
                  <a:gd name="T15" fmla="*/ 25 h 37"/>
                  <a:gd name="T16" fmla="*/ 26 w 44"/>
                  <a:gd name="T17" fmla="*/ 26 h 37"/>
                  <a:gd name="T18" fmla="*/ 24 w 44"/>
                  <a:gd name="T19" fmla="*/ 24 h 37"/>
                  <a:gd name="T20" fmla="*/ 26 w 44"/>
                  <a:gd name="T21" fmla="*/ 24 h 37"/>
                  <a:gd name="T22" fmla="*/ 30 w 44"/>
                  <a:gd name="T23" fmla="*/ 22 h 37"/>
                  <a:gd name="T24" fmla="*/ 32 w 44"/>
                  <a:gd name="T25" fmla="*/ 19 h 37"/>
                  <a:gd name="T26" fmla="*/ 32 w 44"/>
                  <a:gd name="T27" fmla="*/ 15 h 37"/>
                  <a:gd name="T28" fmla="*/ 30 w 44"/>
                  <a:gd name="T29" fmla="*/ 13 h 37"/>
                  <a:gd name="T30" fmla="*/ 28 w 44"/>
                  <a:gd name="T31" fmla="*/ 13 h 37"/>
                  <a:gd name="T32" fmla="*/ 25 w 44"/>
                  <a:gd name="T33" fmla="*/ 12 h 37"/>
                  <a:gd name="T34" fmla="*/ 22 w 44"/>
                  <a:gd name="T35" fmla="*/ 13 h 37"/>
                  <a:gd name="T36" fmla="*/ 20 w 44"/>
                  <a:gd name="T37" fmla="*/ 14 h 37"/>
                  <a:gd name="T38" fmla="*/ 17 w 44"/>
                  <a:gd name="T39" fmla="*/ 15 h 37"/>
                  <a:gd name="T40" fmla="*/ 13 w 44"/>
                  <a:gd name="T41" fmla="*/ 16 h 37"/>
                  <a:gd name="T42" fmla="*/ 16 w 44"/>
                  <a:gd name="T43" fmla="*/ 14 h 37"/>
                  <a:gd name="T44" fmla="*/ 17 w 44"/>
                  <a:gd name="T45" fmla="*/ 10 h 37"/>
                  <a:gd name="T46" fmla="*/ 16 w 44"/>
                  <a:gd name="T47" fmla="*/ 7 h 37"/>
                  <a:gd name="T48" fmla="*/ 13 w 44"/>
                  <a:gd name="T49" fmla="*/ 5 h 37"/>
                  <a:gd name="T50" fmla="*/ 9 w 44"/>
                  <a:gd name="T51" fmla="*/ 5 h 37"/>
                  <a:gd name="T52" fmla="*/ 5 w 44"/>
                  <a:gd name="T53" fmla="*/ 5 h 37"/>
                  <a:gd name="T54" fmla="*/ 0 w 44"/>
                  <a:gd name="T55" fmla="*/ 5 h 37"/>
                  <a:gd name="T56" fmla="*/ 2 w 44"/>
                  <a:gd name="T57" fmla="*/ 4 h 37"/>
                  <a:gd name="T58" fmla="*/ 5 w 44"/>
                  <a:gd name="T59" fmla="*/ 3 h 37"/>
                  <a:gd name="T60" fmla="*/ 7 w 44"/>
                  <a:gd name="T61" fmla="*/ 2 h 37"/>
                  <a:gd name="T62" fmla="*/ 10 w 44"/>
                  <a:gd name="T63" fmla="*/ 1 h 37"/>
                  <a:gd name="T64" fmla="*/ 13 w 44"/>
                  <a:gd name="T65" fmla="*/ 1 h 37"/>
                  <a:gd name="T66" fmla="*/ 15 w 44"/>
                  <a:gd name="T67" fmla="*/ 1 h 37"/>
                  <a:gd name="T68" fmla="*/ 17 w 44"/>
                  <a:gd name="T69" fmla="*/ 1 h 37"/>
                  <a:gd name="T70" fmla="*/ 19 w 44"/>
                  <a:gd name="T71" fmla="*/ 2 h 37"/>
                  <a:gd name="T72" fmla="*/ 21 w 44"/>
                  <a:gd name="T73" fmla="*/ 5 h 37"/>
                  <a:gd name="T74" fmla="*/ 22 w 44"/>
                  <a:gd name="T75" fmla="*/ 8 h 37"/>
                  <a:gd name="T76" fmla="*/ 22 w 44"/>
                  <a:gd name="T77" fmla="*/ 9 h 37"/>
                  <a:gd name="T78" fmla="*/ 24 w 44"/>
                  <a:gd name="T79" fmla="*/ 9 h 37"/>
                  <a:gd name="T80" fmla="*/ 26 w 44"/>
                  <a:gd name="T81" fmla="*/ 9 h 37"/>
                  <a:gd name="T82" fmla="*/ 28 w 44"/>
                  <a:gd name="T83" fmla="*/ 9 h 37"/>
                  <a:gd name="T84" fmla="*/ 31 w 44"/>
                  <a:gd name="T85" fmla="*/ 9 h 37"/>
                  <a:gd name="T86" fmla="*/ 33 w 44"/>
                  <a:gd name="T87" fmla="*/ 10 h 37"/>
                  <a:gd name="T88" fmla="*/ 35 w 44"/>
                  <a:gd name="T89" fmla="*/ 12 h 37"/>
                  <a:gd name="T90" fmla="*/ 36 w 44"/>
                  <a:gd name="T91" fmla="*/ 17 h 37"/>
                  <a:gd name="T92" fmla="*/ 36 w 44"/>
                  <a:gd name="T93" fmla="*/ 20 h 37"/>
                  <a:gd name="T94" fmla="*/ 35 w 44"/>
                  <a:gd name="T95" fmla="*/ 22 h 37"/>
                  <a:gd name="T96" fmla="*/ 36 w 44"/>
                  <a:gd name="T97" fmla="*/ 23 h 37"/>
                  <a:gd name="T98" fmla="*/ 39 w 44"/>
                  <a:gd name="T99" fmla="*/ 23 h 37"/>
                  <a:gd name="T100" fmla="*/ 43 w 44"/>
                  <a:gd name="T101" fmla="*/ 25 h 37"/>
                  <a:gd name="T102" fmla="*/ 44 w 44"/>
                  <a:gd name="T103" fmla="*/ 28 h 37"/>
                  <a:gd name="T104" fmla="*/ 44 w 44"/>
                  <a:gd name="T105" fmla="*/ 31 h 37"/>
                  <a:gd name="T106" fmla="*/ 43 w 44"/>
                  <a:gd name="T107" fmla="*/ 34 h 37"/>
                  <a:gd name="T108" fmla="*/ 42 w 44"/>
                  <a:gd name="T10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37">
                    <a:moveTo>
                      <a:pt x="41" y="37"/>
                    </a:moveTo>
                    <a:lnTo>
                      <a:pt x="39" y="36"/>
                    </a:lnTo>
                    <a:lnTo>
                      <a:pt x="39" y="36"/>
                    </a:lnTo>
                    <a:lnTo>
                      <a:pt x="39" y="35"/>
                    </a:lnTo>
                    <a:lnTo>
                      <a:pt x="39" y="35"/>
                    </a:lnTo>
                    <a:lnTo>
                      <a:pt x="40" y="34"/>
                    </a:lnTo>
                    <a:lnTo>
                      <a:pt x="40" y="33"/>
                    </a:lnTo>
                    <a:lnTo>
                      <a:pt x="40" y="33"/>
                    </a:lnTo>
                    <a:lnTo>
                      <a:pt x="40" y="32"/>
                    </a:lnTo>
                    <a:lnTo>
                      <a:pt x="40" y="31"/>
                    </a:lnTo>
                    <a:lnTo>
                      <a:pt x="40" y="30"/>
                    </a:lnTo>
                    <a:lnTo>
                      <a:pt x="40" y="29"/>
                    </a:lnTo>
                    <a:lnTo>
                      <a:pt x="40" y="29"/>
                    </a:lnTo>
                    <a:lnTo>
                      <a:pt x="40" y="28"/>
                    </a:lnTo>
                    <a:lnTo>
                      <a:pt x="39" y="27"/>
                    </a:lnTo>
                    <a:lnTo>
                      <a:pt x="38" y="27"/>
                    </a:lnTo>
                    <a:lnTo>
                      <a:pt x="37" y="26"/>
                    </a:lnTo>
                    <a:lnTo>
                      <a:pt x="37" y="26"/>
                    </a:lnTo>
                    <a:lnTo>
                      <a:pt x="36" y="26"/>
                    </a:lnTo>
                    <a:lnTo>
                      <a:pt x="36" y="25"/>
                    </a:lnTo>
                    <a:lnTo>
                      <a:pt x="35" y="25"/>
                    </a:lnTo>
                    <a:lnTo>
                      <a:pt x="34" y="25"/>
                    </a:lnTo>
                    <a:lnTo>
                      <a:pt x="34" y="25"/>
                    </a:lnTo>
                    <a:lnTo>
                      <a:pt x="34" y="25"/>
                    </a:lnTo>
                    <a:lnTo>
                      <a:pt x="33" y="25"/>
                    </a:lnTo>
                    <a:lnTo>
                      <a:pt x="32" y="25"/>
                    </a:lnTo>
                    <a:lnTo>
                      <a:pt x="32" y="25"/>
                    </a:lnTo>
                    <a:lnTo>
                      <a:pt x="32" y="25"/>
                    </a:lnTo>
                    <a:lnTo>
                      <a:pt x="31" y="25"/>
                    </a:lnTo>
                    <a:lnTo>
                      <a:pt x="30" y="25"/>
                    </a:lnTo>
                    <a:lnTo>
                      <a:pt x="30" y="25"/>
                    </a:lnTo>
                    <a:lnTo>
                      <a:pt x="29" y="25"/>
                    </a:lnTo>
                    <a:lnTo>
                      <a:pt x="28" y="25"/>
                    </a:lnTo>
                    <a:lnTo>
                      <a:pt x="27" y="26"/>
                    </a:lnTo>
                    <a:lnTo>
                      <a:pt x="27" y="26"/>
                    </a:lnTo>
                    <a:lnTo>
                      <a:pt x="26" y="26"/>
                    </a:lnTo>
                    <a:lnTo>
                      <a:pt x="26" y="26"/>
                    </a:lnTo>
                    <a:lnTo>
                      <a:pt x="26" y="26"/>
                    </a:lnTo>
                    <a:lnTo>
                      <a:pt x="24" y="24"/>
                    </a:lnTo>
                    <a:lnTo>
                      <a:pt x="24" y="24"/>
                    </a:lnTo>
                    <a:lnTo>
                      <a:pt x="24" y="24"/>
                    </a:lnTo>
                    <a:lnTo>
                      <a:pt x="25" y="24"/>
                    </a:lnTo>
                    <a:lnTo>
                      <a:pt x="26" y="24"/>
                    </a:lnTo>
                    <a:lnTo>
                      <a:pt x="26" y="24"/>
                    </a:lnTo>
                    <a:lnTo>
                      <a:pt x="27" y="24"/>
                    </a:lnTo>
                    <a:lnTo>
                      <a:pt x="28" y="23"/>
                    </a:lnTo>
                    <a:lnTo>
                      <a:pt x="29" y="23"/>
                    </a:lnTo>
                    <a:lnTo>
                      <a:pt x="30" y="22"/>
                    </a:lnTo>
                    <a:lnTo>
                      <a:pt x="31" y="22"/>
                    </a:lnTo>
                    <a:lnTo>
                      <a:pt x="31" y="21"/>
                    </a:lnTo>
                    <a:lnTo>
                      <a:pt x="32" y="20"/>
                    </a:lnTo>
                    <a:lnTo>
                      <a:pt x="32" y="19"/>
                    </a:lnTo>
                    <a:lnTo>
                      <a:pt x="32" y="18"/>
                    </a:lnTo>
                    <a:lnTo>
                      <a:pt x="32" y="17"/>
                    </a:lnTo>
                    <a:lnTo>
                      <a:pt x="32" y="16"/>
                    </a:lnTo>
                    <a:lnTo>
                      <a:pt x="32" y="15"/>
                    </a:lnTo>
                    <a:lnTo>
                      <a:pt x="31" y="14"/>
                    </a:lnTo>
                    <a:lnTo>
                      <a:pt x="31" y="14"/>
                    </a:lnTo>
                    <a:lnTo>
                      <a:pt x="30" y="13"/>
                    </a:lnTo>
                    <a:lnTo>
                      <a:pt x="30" y="13"/>
                    </a:lnTo>
                    <a:lnTo>
                      <a:pt x="29" y="13"/>
                    </a:lnTo>
                    <a:lnTo>
                      <a:pt x="29" y="13"/>
                    </a:lnTo>
                    <a:lnTo>
                      <a:pt x="28" y="13"/>
                    </a:lnTo>
                    <a:lnTo>
                      <a:pt x="28" y="13"/>
                    </a:lnTo>
                    <a:lnTo>
                      <a:pt x="27" y="12"/>
                    </a:lnTo>
                    <a:lnTo>
                      <a:pt x="26" y="12"/>
                    </a:lnTo>
                    <a:lnTo>
                      <a:pt x="26" y="12"/>
                    </a:lnTo>
                    <a:lnTo>
                      <a:pt x="25" y="12"/>
                    </a:lnTo>
                    <a:lnTo>
                      <a:pt x="24" y="12"/>
                    </a:lnTo>
                    <a:lnTo>
                      <a:pt x="24" y="13"/>
                    </a:lnTo>
                    <a:lnTo>
                      <a:pt x="23" y="13"/>
                    </a:lnTo>
                    <a:lnTo>
                      <a:pt x="22" y="13"/>
                    </a:lnTo>
                    <a:lnTo>
                      <a:pt x="22" y="13"/>
                    </a:lnTo>
                    <a:lnTo>
                      <a:pt x="21" y="13"/>
                    </a:lnTo>
                    <a:lnTo>
                      <a:pt x="20" y="14"/>
                    </a:lnTo>
                    <a:lnTo>
                      <a:pt x="20" y="14"/>
                    </a:lnTo>
                    <a:lnTo>
                      <a:pt x="19" y="14"/>
                    </a:lnTo>
                    <a:lnTo>
                      <a:pt x="19" y="14"/>
                    </a:lnTo>
                    <a:lnTo>
                      <a:pt x="18" y="15"/>
                    </a:lnTo>
                    <a:lnTo>
                      <a:pt x="17" y="15"/>
                    </a:lnTo>
                    <a:lnTo>
                      <a:pt x="17" y="16"/>
                    </a:lnTo>
                    <a:lnTo>
                      <a:pt x="16" y="16"/>
                    </a:lnTo>
                    <a:lnTo>
                      <a:pt x="15" y="17"/>
                    </a:lnTo>
                    <a:lnTo>
                      <a:pt x="13" y="16"/>
                    </a:lnTo>
                    <a:lnTo>
                      <a:pt x="13" y="16"/>
                    </a:lnTo>
                    <a:lnTo>
                      <a:pt x="14" y="15"/>
                    </a:lnTo>
                    <a:lnTo>
                      <a:pt x="15" y="15"/>
                    </a:lnTo>
                    <a:lnTo>
                      <a:pt x="16" y="14"/>
                    </a:lnTo>
                    <a:lnTo>
                      <a:pt x="16" y="13"/>
                    </a:lnTo>
                    <a:lnTo>
                      <a:pt x="17" y="12"/>
                    </a:lnTo>
                    <a:lnTo>
                      <a:pt x="17" y="11"/>
                    </a:lnTo>
                    <a:lnTo>
                      <a:pt x="17" y="10"/>
                    </a:lnTo>
                    <a:lnTo>
                      <a:pt x="17" y="9"/>
                    </a:lnTo>
                    <a:lnTo>
                      <a:pt x="17" y="8"/>
                    </a:lnTo>
                    <a:lnTo>
                      <a:pt x="16" y="8"/>
                    </a:lnTo>
                    <a:lnTo>
                      <a:pt x="16" y="7"/>
                    </a:lnTo>
                    <a:lnTo>
                      <a:pt x="15" y="7"/>
                    </a:lnTo>
                    <a:lnTo>
                      <a:pt x="14" y="6"/>
                    </a:lnTo>
                    <a:lnTo>
                      <a:pt x="14" y="6"/>
                    </a:lnTo>
                    <a:lnTo>
                      <a:pt x="13" y="5"/>
                    </a:lnTo>
                    <a:lnTo>
                      <a:pt x="12" y="5"/>
                    </a:lnTo>
                    <a:lnTo>
                      <a:pt x="11" y="5"/>
                    </a:lnTo>
                    <a:lnTo>
                      <a:pt x="10" y="5"/>
                    </a:lnTo>
                    <a:lnTo>
                      <a:pt x="9" y="5"/>
                    </a:lnTo>
                    <a:lnTo>
                      <a:pt x="8" y="5"/>
                    </a:lnTo>
                    <a:lnTo>
                      <a:pt x="7" y="5"/>
                    </a:lnTo>
                    <a:lnTo>
                      <a:pt x="6" y="5"/>
                    </a:lnTo>
                    <a:lnTo>
                      <a:pt x="5" y="5"/>
                    </a:lnTo>
                    <a:lnTo>
                      <a:pt x="5" y="6"/>
                    </a:lnTo>
                    <a:lnTo>
                      <a:pt x="4" y="6"/>
                    </a:lnTo>
                    <a:lnTo>
                      <a:pt x="0" y="5"/>
                    </a:lnTo>
                    <a:lnTo>
                      <a:pt x="0" y="5"/>
                    </a:lnTo>
                    <a:lnTo>
                      <a:pt x="0" y="4"/>
                    </a:lnTo>
                    <a:lnTo>
                      <a:pt x="1" y="4"/>
                    </a:lnTo>
                    <a:lnTo>
                      <a:pt x="2" y="4"/>
                    </a:lnTo>
                    <a:lnTo>
                      <a:pt x="2" y="4"/>
                    </a:lnTo>
                    <a:lnTo>
                      <a:pt x="3" y="3"/>
                    </a:lnTo>
                    <a:lnTo>
                      <a:pt x="3" y="3"/>
                    </a:lnTo>
                    <a:lnTo>
                      <a:pt x="4" y="3"/>
                    </a:lnTo>
                    <a:lnTo>
                      <a:pt x="5" y="3"/>
                    </a:lnTo>
                    <a:lnTo>
                      <a:pt x="5" y="2"/>
                    </a:lnTo>
                    <a:lnTo>
                      <a:pt x="6" y="2"/>
                    </a:lnTo>
                    <a:lnTo>
                      <a:pt x="6" y="2"/>
                    </a:lnTo>
                    <a:lnTo>
                      <a:pt x="7" y="2"/>
                    </a:lnTo>
                    <a:lnTo>
                      <a:pt x="8" y="2"/>
                    </a:lnTo>
                    <a:lnTo>
                      <a:pt x="8" y="2"/>
                    </a:lnTo>
                    <a:lnTo>
                      <a:pt x="9" y="1"/>
                    </a:lnTo>
                    <a:lnTo>
                      <a:pt x="10" y="1"/>
                    </a:lnTo>
                    <a:lnTo>
                      <a:pt x="10" y="1"/>
                    </a:lnTo>
                    <a:lnTo>
                      <a:pt x="11" y="1"/>
                    </a:lnTo>
                    <a:lnTo>
                      <a:pt x="12" y="1"/>
                    </a:lnTo>
                    <a:lnTo>
                      <a:pt x="13" y="1"/>
                    </a:lnTo>
                    <a:lnTo>
                      <a:pt x="13" y="1"/>
                    </a:lnTo>
                    <a:lnTo>
                      <a:pt x="14" y="1"/>
                    </a:lnTo>
                    <a:lnTo>
                      <a:pt x="14" y="0"/>
                    </a:lnTo>
                    <a:lnTo>
                      <a:pt x="15" y="1"/>
                    </a:lnTo>
                    <a:lnTo>
                      <a:pt x="16" y="1"/>
                    </a:lnTo>
                    <a:lnTo>
                      <a:pt x="16" y="1"/>
                    </a:lnTo>
                    <a:lnTo>
                      <a:pt x="17" y="1"/>
                    </a:lnTo>
                    <a:lnTo>
                      <a:pt x="17" y="1"/>
                    </a:lnTo>
                    <a:lnTo>
                      <a:pt x="18" y="1"/>
                    </a:lnTo>
                    <a:lnTo>
                      <a:pt x="18" y="2"/>
                    </a:lnTo>
                    <a:lnTo>
                      <a:pt x="18" y="2"/>
                    </a:lnTo>
                    <a:lnTo>
                      <a:pt x="19" y="2"/>
                    </a:lnTo>
                    <a:lnTo>
                      <a:pt x="20" y="3"/>
                    </a:lnTo>
                    <a:lnTo>
                      <a:pt x="20" y="4"/>
                    </a:lnTo>
                    <a:lnTo>
                      <a:pt x="21" y="4"/>
                    </a:lnTo>
                    <a:lnTo>
                      <a:pt x="21" y="5"/>
                    </a:lnTo>
                    <a:lnTo>
                      <a:pt x="21" y="6"/>
                    </a:lnTo>
                    <a:lnTo>
                      <a:pt x="21" y="6"/>
                    </a:lnTo>
                    <a:lnTo>
                      <a:pt x="21" y="7"/>
                    </a:lnTo>
                    <a:lnTo>
                      <a:pt x="22" y="8"/>
                    </a:lnTo>
                    <a:lnTo>
                      <a:pt x="22" y="8"/>
                    </a:lnTo>
                    <a:lnTo>
                      <a:pt x="22" y="9"/>
                    </a:lnTo>
                    <a:lnTo>
                      <a:pt x="21" y="9"/>
                    </a:lnTo>
                    <a:lnTo>
                      <a:pt x="22" y="9"/>
                    </a:lnTo>
                    <a:lnTo>
                      <a:pt x="22" y="9"/>
                    </a:lnTo>
                    <a:lnTo>
                      <a:pt x="22" y="9"/>
                    </a:lnTo>
                    <a:lnTo>
                      <a:pt x="23" y="9"/>
                    </a:lnTo>
                    <a:lnTo>
                      <a:pt x="24" y="9"/>
                    </a:lnTo>
                    <a:lnTo>
                      <a:pt x="24" y="9"/>
                    </a:lnTo>
                    <a:lnTo>
                      <a:pt x="25" y="9"/>
                    </a:lnTo>
                    <a:lnTo>
                      <a:pt x="25" y="9"/>
                    </a:lnTo>
                    <a:lnTo>
                      <a:pt x="26" y="9"/>
                    </a:lnTo>
                    <a:lnTo>
                      <a:pt x="26" y="9"/>
                    </a:lnTo>
                    <a:lnTo>
                      <a:pt x="27" y="9"/>
                    </a:lnTo>
                    <a:lnTo>
                      <a:pt x="28" y="9"/>
                    </a:lnTo>
                    <a:lnTo>
                      <a:pt x="28" y="9"/>
                    </a:lnTo>
                    <a:lnTo>
                      <a:pt x="29" y="9"/>
                    </a:lnTo>
                    <a:lnTo>
                      <a:pt x="30" y="9"/>
                    </a:lnTo>
                    <a:lnTo>
                      <a:pt x="30" y="9"/>
                    </a:lnTo>
                    <a:lnTo>
                      <a:pt x="31" y="9"/>
                    </a:lnTo>
                    <a:lnTo>
                      <a:pt x="31" y="9"/>
                    </a:lnTo>
                    <a:lnTo>
                      <a:pt x="32" y="10"/>
                    </a:lnTo>
                    <a:lnTo>
                      <a:pt x="32" y="10"/>
                    </a:lnTo>
                    <a:lnTo>
                      <a:pt x="33" y="10"/>
                    </a:lnTo>
                    <a:lnTo>
                      <a:pt x="33" y="11"/>
                    </a:lnTo>
                    <a:lnTo>
                      <a:pt x="34" y="11"/>
                    </a:lnTo>
                    <a:lnTo>
                      <a:pt x="34" y="11"/>
                    </a:lnTo>
                    <a:lnTo>
                      <a:pt x="35" y="12"/>
                    </a:lnTo>
                    <a:lnTo>
                      <a:pt x="36" y="13"/>
                    </a:lnTo>
                    <a:lnTo>
                      <a:pt x="36" y="14"/>
                    </a:lnTo>
                    <a:lnTo>
                      <a:pt x="36" y="15"/>
                    </a:lnTo>
                    <a:lnTo>
                      <a:pt x="36" y="17"/>
                    </a:lnTo>
                    <a:lnTo>
                      <a:pt x="36" y="17"/>
                    </a:lnTo>
                    <a:lnTo>
                      <a:pt x="36" y="18"/>
                    </a:lnTo>
                    <a:lnTo>
                      <a:pt x="36" y="19"/>
                    </a:lnTo>
                    <a:lnTo>
                      <a:pt x="36" y="20"/>
                    </a:lnTo>
                    <a:lnTo>
                      <a:pt x="36" y="20"/>
                    </a:lnTo>
                    <a:lnTo>
                      <a:pt x="36" y="21"/>
                    </a:lnTo>
                    <a:lnTo>
                      <a:pt x="36" y="22"/>
                    </a:lnTo>
                    <a:lnTo>
                      <a:pt x="35" y="22"/>
                    </a:lnTo>
                    <a:lnTo>
                      <a:pt x="35" y="22"/>
                    </a:lnTo>
                    <a:lnTo>
                      <a:pt x="35" y="22"/>
                    </a:lnTo>
                    <a:lnTo>
                      <a:pt x="36" y="22"/>
                    </a:lnTo>
                    <a:lnTo>
                      <a:pt x="36" y="23"/>
                    </a:lnTo>
                    <a:lnTo>
                      <a:pt x="37" y="23"/>
                    </a:lnTo>
                    <a:lnTo>
                      <a:pt x="38" y="23"/>
                    </a:lnTo>
                    <a:lnTo>
                      <a:pt x="38" y="23"/>
                    </a:lnTo>
                    <a:lnTo>
                      <a:pt x="39" y="23"/>
                    </a:lnTo>
                    <a:lnTo>
                      <a:pt x="40" y="23"/>
                    </a:lnTo>
                    <a:lnTo>
                      <a:pt x="41" y="24"/>
                    </a:lnTo>
                    <a:lnTo>
                      <a:pt x="42" y="24"/>
                    </a:lnTo>
                    <a:lnTo>
                      <a:pt x="43" y="25"/>
                    </a:lnTo>
                    <a:lnTo>
                      <a:pt x="43" y="26"/>
                    </a:lnTo>
                    <a:lnTo>
                      <a:pt x="44" y="27"/>
                    </a:lnTo>
                    <a:lnTo>
                      <a:pt x="44" y="27"/>
                    </a:lnTo>
                    <a:lnTo>
                      <a:pt x="44" y="28"/>
                    </a:lnTo>
                    <a:lnTo>
                      <a:pt x="44" y="29"/>
                    </a:lnTo>
                    <a:lnTo>
                      <a:pt x="44" y="29"/>
                    </a:lnTo>
                    <a:lnTo>
                      <a:pt x="44" y="30"/>
                    </a:lnTo>
                    <a:lnTo>
                      <a:pt x="44" y="31"/>
                    </a:lnTo>
                    <a:lnTo>
                      <a:pt x="44" y="32"/>
                    </a:lnTo>
                    <a:lnTo>
                      <a:pt x="44" y="32"/>
                    </a:lnTo>
                    <a:lnTo>
                      <a:pt x="43" y="33"/>
                    </a:lnTo>
                    <a:lnTo>
                      <a:pt x="43" y="34"/>
                    </a:lnTo>
                    <a:lnTo>
                      <a:pt x="43" y="35"/>
                    </a:lnTo>
                    <a:lnTo>
                      <a:pt x="42" y="36"/>
                    </a:lnTo>
                    <a:lnTo>
                      <a:pt x="42" y="36"/>
                    </a:lnTo>
                    <a:lnTo>
                      <a:pt x="42" y="37"/>
                    </a:lnTo>
                    <a:lnTo>
                      <a:pt x="4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17" name="Group 238"/>
            <p:cNvGrpSpPr>
              <a:grpSpLocks/>
            </p:cNvGrpSpPr>
            <p:nvPr/>
          </p:nvGrpSpPr>
          <p:grpSpPr bwMode="auto">
            <a:xfrm>
              <a:off x="5068890" y="2140513"/>
              <a:ext cx="442913" cy="415925"/>
              <a:chOff x="3193" y="1306"/>
              <a:chExt cx="279" cy="262"/>
            </a:xfrm>
          </p:grpSpPr>
          <p:sp>
            <p:nvSpPr>
              <p:cNvPr id="5714" name="Oval 206"/>
              <p:cNvSpPr>
                <a:spLocks noChangeArrowheads="1"/>
              </p:cNvSpPr>
              <p:nvPr/>
            </p:nvSpPr>
            <p:spPr bwMode="auto">
              <a:xfrm>
                <a:off x="3193" y="1306"/>
                <a:ext cx="278" cy="259"/>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715" name="Group 237"/>
              <p:cNvGrpSpPr>
                <a:grpSpLocks/>
              </p:cNvGrpSpPr>
              <p:nvPr/>
            </p:nvGrpSpPr>
            <p:grpSpPr bwMode="auto">
              <a:xfrm>
                <a:off x="3196" y="1308"/>
                <a:ext cx="276" cy="260"/>
                <a:chOff x="3196" y="1308"/>
                <a:chExt cx="276" cy="260"/>
              </a:xfrm>
            </p:grpSpPr>
            <p:grpSp>
              <p:nvGrpSpPr>
                <p:cNvPr id="5716" name="Group 235"/>
                <p:cNvGrpSpPr>
                  <a:grpSpLocks/>
                </p:cNvGrpSpPr>
                <p:nvPr/>
              </p:nvGrpSpPr>
              <p:grpSpPr bwMode="auto">
                <a:xfrm>
                  <a:off x="3206" y="1320"/>
                  <a:ext cx="266" cy="248"/>
                  <a:chOff x="3206" y="1320"/>
                  <a:chExt cx="266" cy="248"/>
                </a:xfrm>
              </p:grpSpPr>
              <p:sp>
                <p:nvSpPr>
                  <p:cNvPr id="5718" name="Freeform 207"/>
                  <p:cNvSpPr>
                    <a:spLocks/>
                  </p:cNvSpPr>
                  <p:nvPr/>
                </p:nvSpPr>
                <p:spPr bwMode="auto">
                  <a:xfrm>
                    <a:off x="3326" y="1346"/>
                    <a:ext cx="146" cy="213"/>
                  </a:xfrm>
                  <a:custGeom>
                    <a:avLst/>
                    <a:gdLst>
                      <a:gd name="T0" fmla="*/ 144 w 146"/>
                      <a:gd name="T1" fmla="*/ 84 h 213"/>
                      <a:gd name="T2" fmla="*/ 142 w 146"/>
                      <a:gd name="T3" fmla="*/ 90 h 213"/>
                      <a:gd name="T4" fmla="*/ 141 w 146"/>
                      <a:gd name="T5" fmla="*/ 98 h 213"/>
                      <a:gd name="T6" fmla="*/ 140 w 146"/>
                      <a:gd name="T7" fmla="*/ 106 h 213"/>
                      <a:gd name="T8" fmla="*/ 116 w 146"/>
                      <a:gd name="T9" fmla="*/ 174 h 213"/>
                      <a:gd name="T10" fmla="*/ 68 w 146"/>
                      <a:gd name="T11" fmla="*/ 213 h 213"/>
                      <a:gd name="T12" fmla="*/ 72 w 146"/>
                      <a:gd name="T13" fmla="*/ 142 h 213"/>
                      <a:gd name="T14" fmla="*/ 70 w 146"/>
                      <a:gd name="T15" fmla="*/ 134 h 213"/>
                      <a:gd name="T16" fmla="*/ 69 w 146"/>
                      <a:gd name="T17" fmla="*/ 126 h 213"/>
                      <a:gd name="T18" fmla="*/ 67 w 146"/>
                      <a:gd name="T19" fmla="*/ 110 h 213"/>
                      <a:gd name="T20" fmla="*/ 64 w 146"/>
                      <a:gd name="T21" fmla="*/ 97 h 213"/>
                      <a:gd name="T22" fmla="*/ 60 w 146"/>
                      <a:gd name="T23" fmla="*/ 93 h 213"/>
                      <a:gd name="T24" fmla="*/ 54 w 146"/>
                      <a:gd name="T25" fmla="*/ 87 h 213"/>
                      <a:gd name="T26" fmla="*/ 48 w 146"/>
                      <a:gd name="T27" fmla="*/ 81 h 213"/>
                      <a:gd name="T28" fmla="*/ 42 w 146"/>
                      <a:gd name="T29" fmla="*/ 76 h 213"/>
                      <a:gd name="T30" fmla="*/ 37 w 146"/>
                      <a:gd name="T31" fmla="*/ 71 h 213"/>
                      <a:gd name="T32" fmla="*/ 35 w 146"/>
                      <a:gd name="T33" fmla="*/ 68 h 213"/>
                      <a:gd name="T34" fmla="*/ 31 w 146"/>
                      <a:gd name="T35" fmla="*/ 63 h 213"/>
                      <a:gd name="T36" fmla="*/ 26 w 146"/>
                      <a:gd name="T37" fmla="*/ 56 h 213"/>
                      <a:gd name="T38" fmla="*/ 21 w 146"/>
                      <a:gd name="T39" fmla="*/ 50 h 213"/>
                      <a:gd name="T40" fmla="*/ 17 w 146"/>
                      <a:gd name="T41" fmla="*/ 44 h 213"/>
                      <a:gd name="T42" fmla="*/ 16 w 146"/>
                      <a:gd name="T43" fmla="*/ 41 h 213"/>
                      <a:gd name="T44" fmla="*/ 13 w 146"/>
                      <a:gd name="T45" fmla="*/ 37 h 213"/>
                      <a:gd name="T46" fmla="*/ 10 w 146"/>
                      <a:gd name="T47" fmla="*/ 32 h 213"/>
                      <a:gd name="T48" fmla="*/ 6 w 146"/>
                      <a:gd name="T49" fmla="*/ 25 h 213"/>
                      <a:gd name="T50" fmla="*/ 2 w 146"/>
                      <a:gd name="T51" fmla="*/ 18 h 213"/>
                      <a:gd name="T52" fmla="*/ 0 w 146"/>
                      <a:gd name="T53" fmla="*/ 15 h 213"/>
                      <a:gd name="T54" fmla="*/ 4 w 146"/>
                      <a:gd name="T55" fmla="*/ 7 h 213"/>
                      <a:gd name="T56" fmla="*/ 11 w 146"/>
                      <a:gd name="T57" fmla="*/ 1 h 213"/>
                      <a:gd name="T58" fmla="*/ 15 w 146"/>
                      <a:gd name="T59" fmla="*/ 3 h 213"/>
                      <a:gd name="T60" fmla="*/ 20 w 146"/>
                      <a:gd name="T61" fmla="*/ 11 h 213"/>
                      <a:gd name="T62" fmla="*/ 23 w 146"/>
                      <a:gd name="T63" fmla="*/ 16 h 213"/>
                      <a:gd name="T64" fmla="*/ 27 w 146"/>
                      <a:gd name="T65" fmla="*/ 23 h 213"/>
                      <a:gd name="T66" fmla="*/ 32 w 146"/>
                      <a:gd name="T67" fmla="*/ 30 h 213"/>
                      <a:gd name="T68" fmla="*/ 38 w 146"/>
                      <a:gd name="T69" fmla="*/ 37 h 213"/>
                      <a:gd name="T70" fmla="*/ 44 w 146"/>
                      <a:gd name="T71" fmla="*/ 43 h 213"/>
                      <a:gd name="T72" fmla="*/ 48 w 146"/>
                      <a:gd name="T73" fmla="*/ 48 h 213"/>
                      <a:gd name="T74" fmla="*/ 54 w 146"/>
                      <a:gd name="T75" fmla="*/ 52 h 213"/>
                      <a:gd name="T76" fmla="*/ 59 w 146"/>
                      <a:gd name="T77" fmla="*/ 57 h 213"/>
                      <a:gd name="T78" fmla="*/ 63 w 146"/>
                      <a:gd name="T79" fmla="*/ 60 h 213"/>
                      <a:gd name="T80" fmla="*/ 65 w 146"/>
                      <a:gd name="T81" fmla="*/ 62 h 213"/>
                      <a:gd name="T82" fmla="*/ 67 w 146"/>
                      <a:gd name="T83" fmla="*/ 63 h 213"/>
                      <a:gd name="T84" fmla="*/ 70 w 146"/>
                      <a:gd name="T85" fmla="*/ 63 h 213"/>
                      <a:gd name="T86" fmla="*/ 74 w 146"/>
                      <a:gd name="T87" fmla="*/ 64 h 213"/>
                      <a:gd name="T88" fmla="*/ 78 w 146"/>
                      <a:gd name="T89" fmla="*/ 64 h 213"/>
                      <a:gd name="T90" fmla="*/ 83 w 146"/>
                      <a:gd name="T91" fmla="*/ 64 h 213"/>
                      <a:gd name="T92" fmla="*/ 89 w 146"/>
                      <a:gd name="T93" fmla="*/ 63 h 213"/>
                      <a:gd name="T94" fmla="*/ 93 w 146"/>
                      <a:gd name="T95" fmla="*/ 63 h 213"/>
                      <a:gd name="T96" fmla="*/ 98 w 146"/>
                      <a:gd name="T97" fmla="*/ 63 h 213"/>
                      <a:gd name="T98" fmla="*/ 104 w 146"/>
                      <a:gd name="T99" fmla="*/ 61 h 213"/>
                      <a:gd name="T100" fmla="*/ 109 w 146"/>
                      <a:gd name="T101" fmla="*/ 60 h 213"/>
                      <a:gd name="T102" fmla="*/ 113 w 146"/>
                      <a:gd name="T103" fmla="*/ 59 h 213"/>
                      <a:gd name="T104" fmla="*/ 116 w 146"/>
                      <a:gd name="T105" fmla="*/ 60 h 213"/>
                      <a:gd name="T106" fmla="*/ 118 w 146"/>
                      <a:gd name="T107" fmla="*/ 61 h 213"/>
                      <a:gd name="T108" fmla="*/ 120 w 146"/>
                      <a:gd name="T109" fmla="*/ 61 h 213"/>
                      <a:gd name="T110" fmla="*/ 122 w 146"/>
                      <a:gd name="T111" fmla="*/ 59 h 213"/>
                      <a:gd name="T112" fmla="*/ 123 w 146"/>
                      <a:gd name="T113" fmla="*/ 57 h 213"/>
                      <a:gd name="T114" fmla="*/ 127 w 146"/>
                      <a:gd name="T115" fmla="*/ 56 h 213"/>
                      <a:gd name="T116" fmla="*/ 131 w 146"/>
                      <a:gd name="T117" fmla="*/ 55 h 213"/>
                      <a:gd name="T118" fmla="*/ 136 w 146"/>
                      <a:gd name="T119" fmla="*/ 53 h 213"/>
                      <a:gd name="T120" fmla="*/ 146 w 146"/>
                      <a:gd name="T121" fmla="*/ 8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213">
                        <a:moveTo>
                          <a:pt x="146" y="81"/>
                        </a:moveTo>
                        <a:lnTo>
                          <a:pt x="145" y="82"/>
                        </a:lnTo>
                        <a:lnTo>
                          <a:pt x="144" y="84"/>
                        </a:lnTo>
                        <a:lnTo>
                          <a:pt x="143" y="86"/>
                        </a:lnTo>
                        <a:lnTo>
                          <a:pt x="143" y="88"/>
                        </a:lnTo>
                        <a:lnTo>
                          <a:pt x="142" y="90"/>
                        </a:lnTo>
                        <a:lnTo>
                          <a:pt x="142" y="93"/>
                        </a:lnTo>
                        <a:lnTo>
                          <a:pt x="141" y="95"/>
                        </a:lnTo>
                        <a:lnTo>
                          <a:pt x="141" y="98"/>
                        </a:lnTo>
                        <a:lnTo>
                          <a:pt x="140" y="101"/>
                        </a:lnTo>
                        <a:lnTo>
                          <a:pt x="140" y="104"/>
                        </a:lnTo>
                        <a:lnTo>
                          <a:pt x="140" y="106"/>
                        </a:lnTo>
                        <a:lnTo>
                          <a:pt x="139" y="110"/>
                        </a:lnTo>
                        <a:lnTo>
                          <a:pt x="131" y="142"/>
                        </a:lnTo>
                        <a:lnTo>
                          <a:pt x="116" y="174"/>
                        </a:lnTo>
                        <a:lnTo>
                          <a:pt x="102" y="186"/>
                        </a:lnTo>
                        <a:lnTo>
                          <a:pt x="85" y="203"/>
                        </a:lnTo>
                        <a:lnTo>
                          <a:pt x="68" y="213"/>
                        </a:lnTo>
                        <a:lnTo>
                          <a:pt x="75" y="172"/>
                        </a:lnTo>
                        <a:lnTo>
                          <a:pt x="75" y="162"/>
                        </a:lnTo>
                        <a:lnTo>
                          <a:pt x="72" y="142"/>
                        </a:lnTo>
                        <a:lnTo>
                          <a:pt x="71" y="139"/>
                        </a:lnTo>
                        <a:lnTo>
                          <a:pt x="71" y="136"/>
                        </a:lnTo>
                        <a:lnTo>
                          <a:pt x="70" y="134"/>
                        </a:lnTo>
                        <a:lnTo>
                          <a:pt x="70" y="132"/>
                        </a:lnTo>
                        <a:lnTo>
                          <a:pt x="69" y="130"/>
                        </a:lnTo>
                        <a:lnTo>
                          <a:pt x="69" y="126"/>
                        </a:lnTo>
                        <a:lnTo>
                          <a:pt x="68" y="122"/>
                        </a:lnTo>
                        <a:lnTo>
                          <a:pt x="68" y="116"/>
                        </a:lnTo>
                        <a:lnTo>
                          <a:pt x="67" y="110"/>
                        </a:lnTo>
                        <a:lnTo>
                          <a:pt x="66" y="104"/>
                        </a:lnTo>
                        <a:lnTo>
                          <a:pt x="65" y="100"/>
                        </a:lnTo>
                        <a:lnTo>
                          <a:pt x="64" y="97"/>
                        </a:lnTo>
                        <a:lnTo>
                          <a:pt x="63" y="96"/>
                        </a:lnTo>
                        <a:lnTo>
                          <a:pt x="62" y="95"/>
                        </a:lnTo>
                        <a:lnTo>
                          <a:pt x="60" y="93"/>
                        </a:lnTo>
                        <a:lnTo>
                          <a:pt x="58" y="92"/>
                        </a:lnTo>
                        <a:lnTo>
                          <a:pt x="57" y="90"/>
                        </a:lnTo>
                        <a:lnTo>
                          <a:pt x="54" y="87"/>
                        </a:lnTo>
                        <a:lnTo>
                          <a:pt x="52" y="85"/>
                        </a:lnTo>
                        <a:lnTo>
                          <a:pt x="50" y="83"/>
                        </a:lnTo>
                        <a:lnTo>
                          <a:pt x="48" y="81"/>
                        </a:lnTo>
                        <a:lnTo>
                          <a:pt x="46" y="79"/>
                        </a:lnTo>
                        <a:lnTo>
                          <a:pt x="44" y="78"/>
                        </a:lnTo>
                        <a:lnTo>
                          <a:pt x="42" y="76"/>
                        </a:lnTo>
                        <a:lnTo>
                          <a:pt x="40" y="74"/>
                        </a:lnTo>
                        <a:lnTo>
                          <a:pt x="38" y="73"/>
                        </a:lnTo>
                        <a:lnTo>
                          <a:pt x="37" y="71"/>
                        </a:lnTo>
                        <a:lnTo>
                          <a:pt x="37" y="71"/>
                        </a:lnTo>
                        <a:lnTo>
                          <a:pt x="36" y="70"/>
                        </a:lnTo>
                        <a:lnTo>
                          <a:pt x="35" y="68"/>
                        </a:lnTo>
                        <a:lnTo>
                          <a:pt x="34" y="67"/>
                        </a:lnTo>
                        <a:lnTo>
                          <a:pt x="32" y="65"/>
                        </a:lnTo>
                        <a:lnTo>
                          <a:pt x="31" y="63"/>
                        </a:lnTo>
                        <a:lnTo>
                          <a:pt x="29" y="61"/>
                        </a:lnTo>
                        <a:lnTo>
                          <a:pt x="27" y="58"/>
                        </a:lnTo>
                        <a:lnTo>
                          <a:pt x="26" y="56"/>
                        </a:lnTo>
                        <a:lnTo>
                          <a:pt x="24" y="54"/>
                        </a:lnTo>
                        <a:lnTo>
                          <a:pt x="22" y="52"/>
                        </a:lnTo>
                        <a:lnTo>
                          <a:pt x="21" y="50"/>
                        </a:lnTo>
                        <a:lnTo>
                          <a:pt x="19" y="47"/>
                        </a:lnTo>
                        <a:lnTo>
                          <a:pt x="18" y="46"/>
                        </a:lnTo>
                        <a:lnTo>
                          <a:pt x="17" y="44"/>
                        </a:lnTo>
                        <a:lnTo>
                          <a:pt x="16" y="43"/>
                        </a:lnTo>
                        <a:lnTo>
                          <a:pt x="16" y="42"/>
                        </a:lnTo>
                        <a:lnTo>
                          <a:pt x="16" y="41"/>
                        </a:lnTo>
                        <a:lnTo>
                          <a:pt x="15" y="40"/>
                        </a:lnTo>
                        <a:lnTo>
                          <a:pt x="14" y="39"/>
                        </a:lnTo>
                        <a:lnTo>
                          <a:pt x="13" y="37"/>
                        </a:lnTo>
                        <a:lnTo>
                          <a:pt x="12" y="36"/>
                        </a:lnTo>
                        <a:lnTo>
                          <a:pt x="11" y="34"/>
                        </a:lnTo>
                        <a:lnTo>
                          <a:pt x="10" y="32"/>
                        </a:lnTo>
                        <a:lnTo>
                          <a:pt x="9" y="30"/>
                        </a:lnTo>
                        <a:lnTo>
                          <a:pt x="8" y="28"/>
                        </a:lnTo>
                        <a:lnTo>
                          <a:pt x="6" y="25"/>
                        </a:lnTo>
                        <a:lnTo>
                          <a:pt x="5" y="23"/>
                        </a:lnTo>
                        <a:lnTo>
                          <a:pt x="4" y="21"/>
                        </a:lnTo>
                        <a:lnTo>
                          <a:pt x="2" y="18"/>
                        </a:lnTo>
                        <a:lnTo>
                          <a:pt x="1" y="17"/>
                        </a:lnTo>
                        <a:lnTo>
                          <a:pt x="0" y="15"/>
                        </a:lnTo>
                        <a:lnTo>
                          <a:pt x="0" y="15"/>
                        </a:lnTo>
                        <a:lnTo>
                          <a:pt x="1" y="12"/>
                        </a:lnTo>
                        <a:lnTo>
                          <a:pt x="2" y="10"/>
                        </a:lnTo>
                        <a:lnTo>
                          <a:pt x="4" y="7"/>
                        </a:lnTo>
                        <a:lnTo>
                          <a:pt x="6" y="4"/>
                        </a:lnTo>
                        <a:lnTo>
                          <a:pt x="9" y="3"/>
                        </a:lnTo>
                        <a:lnTo>
                          <a:pt x="11" y="1"/>
                        </a:lnTo>
                        <a:lnTo>
                          <a:pt x="12" y="0"/>
                        </a:lnTo>
                        <a:lnTo>
                          <a:pt x="12" y="0"/>
                        </a:lnTo>
                        <a:lnTo>
                          <a:pt x="15" y="3"/>
                        </a:lnTo>
                        <a:lnTo>
                          <a:pt x="19" y="10"/>
                        </a:lnTo>
                        <a:lnTo>
                          <a:pt x="19" y="11"/>
                        </a:lnTo>
                        <a:lnTo>
                          <a:pt x="20" y="11"/>
                        </a:lnTo>
                        <a:lnTo>
                          <a:pt x="21" y="13"/>
                        </a:lnTo>
                        <a:lnTo>
                          <a:pt x="22" y="14"/>
                        </a:lnTo>
                        <a:lnTo>
                          <a:pt x="23" y="16"/>
                        </a:lnTo>
                        <a:lnTo>
                          <a:pt x="24" y="18"/>
                        </a:lnTo>
                        <a:lnTo>
                          <a:pt x="26" y="21"/>
                        </a:lnTo>
                        <a:lnTo>
                          <a:pt x="27" y="23"/>
                        </a:lnTo>
                        <a:lnTo>
                          <a:pt x="29" y="25"/>
                        </a:lnTo>
                        <a:lnTo>
                          <a:pt x="31" y="27"/>
                        </a:lnTo>
                        <a:lnTo>
                          <a:pt x="32" y="30"/>
                        </a:lnTo>
                        <a:lnTo>
                          <a:pt x="34" y="32"/>
                        </a:lnTo>
                        <a:lnTo>
                          <a:pt x="36" y="35"/>
                        </a:lnTo>
                        <a:lnTo>
                          <a:pt x="38" y="37"/>
                        </a:lnTo>
                        <a:lnTo>
                          <a:pt x="40" y="40"/>
                        </a:lnTo>
                        <a:lnTo>
                          <a:pt x="42" y="42"/>
                        </a:lnTo>
                        <a:lnTo>
                          <a:pt x="44" y="43"/>
                        </a:lnTo>
                        <a:lnTo>
                          <a:pt x="45" y="45"/>
                        </a:lnTo>
                        <a:lnTo>
                          <a:pt x="47" y="46"/>
                        </a:lnTo>
                        <a:lnTo>
                          <a:pt x="48" y="48"/>
                        </a:lnTo>
                        <a:lnTo>
                          <a:pt x="50" y="49"/>
                        </a:lnTo>
                        <a:lnTo>
                          <a:pt x="52" y="51"/>
                        </a:lnTo>
                        <a:lnTo>
                          <a:pt x="54" y="52"/>
                        </a:lnTo>
                        <a:lnTo>
                          <a:pt x="55" y="54"/>
                        </a:lnTo>
                        <a:lnTo>
                          <a:pt x="57" y="55"/>
                        </a:lnTo>
                        <a:lnTo>
                          <a:pt x="59" y="57"/>
                        </a:lnTo>
                        <a:lnTo>
                          <a:pt x="60" y="58"/>
                        </a:lnTo>
                        <a:lnTo>
                          <a:pt x="62" y="59"/>
                        </a:lnTo>
                        <a:lnTo>
                          <a:pt x="63" y="60"/>
                        </a:lnTo>
                        <a:lnTo>
                          <a:pt x="64" y="61"/>
                        </a:lnTo>
                        <a:lnTo>
                          <a:pt x="65" y="62"/>
                        </a:lnTo>
                        <a:lnTo>
                          <a:pt x="65" y="62"/>
                        </a:lnTo>
                        <a:lnTo>
                          <a:pt x="66" y="62"/>
                        </a:lnTo>
                        <a:lnTo>
                          <a:pt x="67" y="62"/>
                        </a:lnTo>
                        <a:lnTo>
                          <a:pt x="67" y="63"/>
                        </a:lnTo>
                        <a:lnTo>
                          <a:pt x="68" y="63"/>
                        </a:lnTo>
                        <a:lnTo>
                          <a:pt x="69" y="63"/>
                        </a:lnTo>
                        <a:lnTo>
                          <a:pt x="70" y="63"/>
                        </a:lnTo>
                        <a:lnTo>
                          <a:pt x="72" y="64"/>
                        </a:lnTo>
                        <a:lnTo>
                          <a:pt x="73" y="64"/>
                        </a:lnTo>
                        <a:lnTo>
                          <a:pt x="74" y="64"/>
                        </a:lnTo>
                        <a:lnTo>
                          <a:pt x="76" y="64"/>
                        </a:lnTo>
                        <a:lnTo>
                          <a:pt x="77" y="64"/>
                        </a:lnTo>
                        <a:lnTo>
                          <a:pt x="78" y="64"/>
                        </a:lnTo>
                        <a:lnTo>
                          <a:pt x="80" y="64"/>
                        </a:lnTo>
                        <a:lnTo>
                          <a:pt x="82" y="64"/>
                        </a:lnTo>
                        <a:lnTo>
                          <a:pt x="83" y="64"/>
                        </a:lnTo>
                        <a:lnTo>
                          <a:pt x="84" y="63"/>
                        </a:lnTo>
                        <a:lnTo>
                          <a:pt x="87" y="63"/>
                        </a:lnTo>
                        <a:lnTo>
                          <a:pt x="89" y="63"/>
                        </a:lnTo>
                        <a:lnTo>
                          <a:pt x="90" y="63"/>
                        </a:lnTo>
                        <a:lnTo>
                          <a:pt x="92" y="63"/>
                        </a:lnTo>
                        <a:lnTo>
                          <a:pt x="93" y="63"/>
                        </a:lnTo>
                        <a:lnTo>
                          <a:pt x="94" y="63"/>
                        </a:lnTo>
                        <a:lnTo>
                          <a:pt x="96" y="63"/>
                        </a:lnTo>
                        <a:lnTo>
                          <a:pt x="98" y="63"/>
                        </a:lnTo>
                        <a:lnTo>
                          <a:pt x="100" y="62"/>
                        </a:lnTo>
                        <a:lnTo>
                          <a:pt x="102" y="62"/>
                        </a:lnTo>
                        <a:lnTo>
                          <a:pt x="104" y="61"/>
                        </a:lnTo>
                        <a:lnTo>
                          <a:pt x="106" y="61"/>
                        </a:lnTo>
                        <a:lnTo>
                          <a:pt x="108" y="60"/>
                        </a:lnTo>
                        <a:lnTo>
                          <a:pt x="109" y="60"/>
                        </a:lnTo>
                        <a:lnTo>
                          <a:pt x="111" y="60"/>
                        </a:lnTo>
                        <a:lnTo>
                          <a:pt x="112" y="59"/>
                        </a:lnTo>
                        <a:lnTo>
                          <a:pt x="113" y="59"/>
                        </a:lnTo>
                        <a:lnTo>
                          <a:pt x="114" y="60"/>
                        </a:lnTo>
                        <a:lnTo>
                          <a:pt x="115" y="60"/>
                        </a:lnTo>
                        <a:lnTo>
                          <a:pt x="116" y="60"/>
                        </a:lnTo>
                        <a:lnTo>
                          <a:pt x="116" y="61"/>
                        </a:lnTo>
                        <a:lnTo>
                          <a:pt x="117" y="61"/>
                        </a:lnTo>
                        <a:lnTo>
                          <a:pt x="118" y="61"/>
                        </a:lnTo>
                        <a:lnTo>
                          <a:pt x="119" y="62"/>
                        </a:lnTo>
                        <a:lnTo>
                          <a:pt x="119" y="62"/>
                        </a:lnTo>
                        <a:lnTo>
                          <a:pt x="120" y="61"/>
                        </a:lnTo>
                        <a:lnTo>
                          <a:pt x="120" y="61"/>
                        </a:lnTo>
                        <a:lnTo>
                          <a:pt x="121" y="60"/>
                        </a:lnTo>
                        <a:lnTo>
                          <a:pt x="122" y="59"/>
                        </a:lnTo>
                        <a:lnTo>
                          <a:pt x="122" y="58"/>
                        </a:lnTo>
                        <a:lnTo>
                          <a:pt x="123" y="58"/>
                        </a:lnTo>
                        <a:lnTo>
                          <a:pt x="123" y="57"/>
                        </a:lnTo>
                        <a:lnTo>
                          <a:pt x="124" y="56"/>
                        </a:lnTo>
                        <a:lnTo>
                          <a:pt x="125" y="56"/>
                        </a:lnTo>
                        <a:lnTo>
                          <a:pt x="127" y="56"/>
                        </a:lnTo>
                        <a:lnTo>
                          <a:pt x="128" y="56"/>
                        </a:lnTo>
                        <a:lnTo>
                          <a:pt x="130" y="55"/>
                        </a:lnTo>
                        <a:lnTo>
                          <a:pt x="131" y="55"/>
                        </a:lnTo>
                        <a:lnTo>
                          <a:pt x="133" y="55"/>
                        </a:lnTo>
                        <a:lnTo>
                          <a:pt x="134" y="54"/>
                        </a:lnTo>
                        <a:lnTo>
                          <a:pt x="136" y="53"/>
                        </a:lnTo>
                        <a:lnTo>
                          <a:pt x="138" y="50"/>
                        </a:lnTo>
                        <a:lnTo>
                          <a:pt x="141" y="47"/>
                        </a:lnTo>
                        <a:lnTo>
                          <a:pt x="14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19" name="Freeform 208"/>
                  <p:cNvSpPr>
                    <a:spLocks/>
                  </p:cNvSpPr>
                  <p:nvPr/>
                </p:nvSpPr>
                <p:spPr bwMode="auto">
                  <a:xfrm>
                    <a:off x="3415" y="1399"/>
                    <a:ext cx="22" cy="54"/>
                  </a:xfrm>
                  <a:custGeom>
                    <a:avLst/>
                    <a:gdLst>
                      <a:gd name="T0" fmla="*/ 16 w 22"/>
                      <a:gd name="T1" fmla="*/ 0 h 54"/>
                      <a:gd name="T2" fmla="*/ 16 w 22"/>
                      <a:gd name="T3" fmla="*/ 0 h 54"/>
                      <a:gd name="T4" fmla="*/ 16 w 22"/>
                      <a:gd name="T5" fmla="*/ 1 h 54"/>
                      <a:gd name="T6" fmla="*/ 17 w 22"/>
                      <a:gd name="T7" fmla="*/ 1 h 54"/>
                      <a:gd name="T8" fmla="*/ 18 w 22"/>
                      <a:gd name="T9" fmla="*/ 1 h 54"/>
                      <a:gd name="T10" fmla="*/ 19 w 22"/>
                      <a:gd name="T11" fmla="*/ 1 h 54"/>
                      <a:gd name="T12" fmla="*/ 19 w 22"/>
                      <a:gd name="T13" fmla="*/ 2 h 54"/>
                      <a:gd name="T14" fmla="*/ 20 w 22"/>
                      <a:gd name="T15" fmla="*/ 3 h 54"/>
                      <a:gd name="T16" fmla="*/ 20 w 22"/>
                      <a:gd name="T17" fmla="*/ 4 h 54"/>
                      <a:gd name="T18" fmla="*/ 21 w 22"/>
                      <a:gd name="T19" fmla="*/ 5 h 54"/>
                      <a:gd name="T20" fmla="*/ 21 w 22"/>
                      <a:gd name="T21" fmla="*/ 7 h 54"/>
                      <a:gd name="T22" fmla="*/ 22 w 22"/>
                      <a:gd name="T23" fmla="*/ 9 h 54"/>
                      <a:gd name="T24" fmla="*/ 22 w 22"/>
                      <a:gd name="T25" fmla="*/ 9 h 54"/>
                      <a:gd name="T26" fmla="*/ 22 w 22"/>
                      <a:gd name="T27" fmla="*/ 12 h 54"/>
                      <a:gd name="T28" fmla="*/ 21 w 22"/>
                      <a:gd name="T29" fmla="*/ 18 h 54"/>
                      <a:gd name="T30" fmla="*/ 21 w 22"/>
                      <a:gd name="T31" fmla="*/ 24 h 54"/>
                      <a:gd name="T32" fmla="*/ 19 w 22"/>
                      <a:gd name="T33" fmla="*/ 30 h 54"/>
                      <a:gd name="T34" fmla="*/ 19 w 22"/>
                      <a:gd name="T35" fmla="*/ 32 h 54"/>
                      <a:gd name="T36" fmla="*/ 18 w 22"/>
                      <a:gd name="T37" fmla="*/ 36 h 54"/>
                      <a:gd name="T38" fmla="*/ 16 w 22"/>
                      <a:gd name="T39" fmla="*/ 40 h 54"/>
                      <a:gd name="T40" fmla="*/ 15 w 22"/>
                      <a:gd name="T41" fmla="*/ 44 h 54"/>
                      <a:gd name="T42" fmla="*/ 14 w 22"/>
                      <a:gd name="T43" fmla="*/ 48 h 54"/>
                      <a:gd name="T44" fmla="*/ 13 w 22"/>
                      <a:gd name="T45" fmla="*/ 51 h 54"/>
                      <a:gd name="T46" fmla="*/ 13 w 22"/>
                      <a:gd name="T47" fmla="*/ 53 h 54"/>
                      <a:gd name="T48" fmla="*/ 12 w 22"/>
                      <a:gd name="T49" fmla="*/ 54 h 54"/>
                      <a:gd name="T50" fmla="*/ 12 w 22"/>
                      <a:gd name="T51" fmla="*/ 52 h 54"/>
                      <a:gd name="T52" fmla="*/ 11 w 22"/>
                      <a:gd name="T53" fmla="*/ 49 h 54"/>
                      <a:gd name="T54" fmla="*/ 9 w 22"/>
                      <a:gd name="T55" fmla="*/ 43 h 54"/>
                      <a:gd name="T56" fmla="*/ 7 w 22"/>
                      <a:gd name="T57" fmla="*/ 37 h 54"/>
                      <a:gd name="T58" fmla="*/ 5 w 22"/>
                      <a:gd name="T59" fmla="*/ 31 h 54"/>
                      <a:gd name="T60" fmla="*/ 3 w 22"/>
                      <a:gd name="T61" fmla="*/ 25 h 54"/>
                      <a:gd name="T62" fmla="*/ 2 w 22"/>
                      <a:gd name="T63" fmla="*/ 21 h 54"/>
                      <a:gd name="T64" fmla="*/ 1 w 22"/>
                      <a:gd name="T65" fmla="*/ 19 h 54"/>
                      <a:gd name="T66" fmla="*/ 0 w 22"/>
                      <a:gd name="T67" fmla="*/ 18 h 54"/>
                      <a:gd name="T68" fmla="*/ 0 w 22"/>
                      <a:gd name="T69" fmla="*/ 17 h 54"/>
                      <a:gd name="T70" fmla="*/ 0 w 22"/>
                      <a:gd name="T71" fmla="*/ 15 h 54"/>
                      <a:gd name="T72" fmla="*/ 0 w 22"/>
                      <a:gd name="T73" fmla="*/ 13 h 54"/>
                      <a:gd name="T74" fmla="*/ 0 w 22"/>
                      <a:gd name="T75" fmla="*/ 11 h 54"/>
                      <a:gd name="T76" fmla="*/ 1 w 22"/>
                      <a:gd name="T77" fmla="*/ 8 h 54"/>
                      <a:gd name="T78" fmla="*/ 1 w 22"/>
                      <a:gd name="T79" fmla="*/ 6 h 54"/>
                      <a:gd name="T80" fmla="*/ 1 w 22"/>
                      <a:gd name="T81" fmla="*/ 5 h 54"/>
                      <a:gd name="T82" fmla="*/ 1 w 22"/>
                      <a:gd name="T83" fmla="*/ 5 h 54"/>
                      <a:gd name="T84" fmla="*/ 2 w 22"/>
                      <a:gd name="T85" fmla="*/ 4 h 54"/>
                      <a:gd name="T86" fmla="*/ 4 w 22"/>
                      <a:gd name="T87" fmla="*/ 3 h 54"/>
                      <a:gd name="T88" fmla="*/ 5 w 22"/>
                      <a:gd name="T89" fmla="*/ 2 h 54"/>
                      <a:gd name="T90" fmla="*/ 8 w 22"/>
                      <a:gd name="T91" fmla="*/ 1 h 54"/>
                      <a:gd name="T92" fmla="*/ 10 w 22"/>
                      <a:gd name="T93" fmla="*/ 0 h 54"/>
                      <a:gd name="T94" fmla="*/ 13 w 22"/>
                      <a:gd name="T95" fmla="*/ 0 h 54"/>
                      <a:gd name="T96" fmla="*/ 16 w 22"/>
                      <a:gd name="T9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54">
                        <a:moveTo>
                          <a:pt x="16" y="0"/>
                        </a:moveTo>
                        <a:lnTo>
                          <a:pt x="16" y="0"/>
                        </a:lnTo>
                        <a:lnTo>
                          <a:pt x="16" y="1"/>
                        </a:lnTo>
                        <a:lnTo>
                          <a:pt x="17" y="1"/>
                        </a:lnTo>
                        <a:lnTo>
                          <a:pt x="18" y="1"/>
                        </a:lnTo>
                        <a:lnTo>
                          <a:pt x="19" y="1"/>
                        </a:lnTo>
                        <a:lnTo>
                          <a:pt x="19" y="2"/>
                        </a:lnTo>
                        <a:lnTo>
                          <a:pt x="20" y="3"/>
                        </a:lnTo>
                        <a:lnTo>
                          <a:pt x="20" y="4"/>
                        </a:lnTo>
                        <a:lnTo>
                          <a:pt x="21" y="5"/>
                        </a:lnTo>
                        <a:lnTo>
                          <a:pt x="21" y="7"/>
                        </a:lnTo>
                        <a:lnTo>
                          <a:pt x="22" y="9"/>
                        </a:lnTo>
                        <a:lnTo>
                          <a:pt x="22" y="9"/>
                        </a:lnTo>
                        <a:lnTo>
                          <a:pt x="22" y="12"/>
                        </a:lnTo>
                        <a:lnTo>
                          <a:pt x="21" y="18"/>
                        </a:lnTo>
                        <a:lnTo>
                          <a:pt x="21" y="24"/>
                        </a:lnTo>
                        <a:lnTo>
                          <a:pt x="19" y="30"/>
                        </a:lnTo>
                        <a:lnTo>
                          <a:pt x="19" y="32"/>
                        </a:lnTo>
                        <a:lnTo>
                          <a:pt x="18" y="36"/>
                        </a:lnTo>
                        <a:lnTo>
                          <a:pt x="16" y="40"/>
                        </a:lnTo>
                        <a:lnTo>
                          <a:pt x="15" y="44"/>
                        </a:lnTo>
                        <a:lnTo>
                          <a:pt x="14" y="48"/>
                        </a:lnTo>
                        <a:lnTo>
                          <a:pt x="13" y="51"/>
                        </a:lnTo>
                        <a:lnTo>
                          <a:pt x="13" y="53"/>
                        </a:lnTo>
                        <a:lnTo>
                          <a:pt x="12" y="54"/>
                        </a:lnTo>
                        <a:lnTo>
                          <a:pt x="12" y="52"/>
                        </a:lnTo>
                        <a:lnTo>
                          <a:pt x="11" y="49"/>
                        </a:lnTo>
                        <a:lnTo>
                          <a:pt x="9" y="43"/>
                        </a:lnTo>
                        <a:lnTo>
                          <a:pt x="7" y="37"/>
                        </a:lnTo>
                        <a:lnTo>
                          <a:pt x="5" y="31"/>
                        </a:lnTo>
                        <a:lnTo>
                          <a:pt x="3" y="25"/>
                        </a:lnTo>
                        <a:lnTo>
                          <a:pt x="2" y="21"/>
                        </a:lnTo>
                        <a:lnTo>
                          <a:pt x="1" y="19"/>
                        </a:lnTo>
                        <a:lnTo>
                          <a:pt x="0" y="18"/>
                        </a:lnTo>
                        <a:lnTo>
                          <a:pt x="0" y="17"/>
                        </a:lnTo>
                        <a:lnTo>
                          <a:pt x="0" y="15"/>
                        </a:lnTo>
                        <a:lnTo>
                          <a:pt x="0" y="13"/>
                        </a:lnTo>
                        <a:lnTo>
                          <a:pt x="0" y="11"/>
                        </a:lnTo>
                        <a:lnTo>
                          <a:pt x="1" y="8"/>
                        </a:lnTo>
                        <a:lnTo>
                          <a:pt x="1" y="6"/>
                        </a:lnTo>
                        <a:lnTo>
                          <a:pt x="1" y="5"/>
                        </a:lnTo>
                        <a:lnTo>
                          <a:pt x="1" y="5"/>
                        </a:lnTo>
                        <a:lnTo>
                          <a:pt x="2" y="4"/>
                        </a:lnTo>
                        <a:lnTo>
                          <a:pt x="4" y="3"/>
                        </a:lnTo>
                        <a:lnTo>
                          <a:pt x="5" y="2"/>
                        </a:lnTo>
                        <a:lnTo>
                          <a:pt x="8" y="1"/>
                        </a:lnTo>
                        <a:lnTo>
                          <a:pt x="10" y="0"/>
                        </a:lnTo>
                        <a:lnTo>
                          <a:pt x="13" y="0"/>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0" name="Freeform 209"/>
                  <p:cNvSpPr>
                    <a:spLocks/>
                  </p:cNvSpPr>
                  <p:nvPr/>
                </p:nvSpPr>
                <p:spPr bwMode="auto">
                  <a:xfrm>
                    <a:off x="3408" y="1355"/>
                    <a:ext cx="29" cy="36"/>
                  </a:xfrm>
                  <a:custGeom>
                    <a:avLst/>
                    <a:gdLst>
                      <a:gd name="T0" fmla="*/ 27 w 29"/>
                      <a:gd name="T1" fmla="*/ 27 h 36"/>
                      <a:gd name="T2" fmla="*/ 28 w 29"/>
                      <a:gd name="T3" fmla="*/ 26 h 36"/>
                      <a:gd name="T4" fmla="*/ 28 w 29"/>
                      <a:gd name="T5" fmla="*/ 24 h 36"/>
                      <a:gd name="T6" fmla="*/ 29 w 29"/>
                      <a:gd name="T7" fmla="*/ 22 h 36"/>
                      <a:gd name="T8" fmla="*/ 29 w 29"/>
                      <a:gd name="T9" fmla="*/ 18 h 36"/>
                      <a:gd name="T10" fmla="*/ 28 w 29"/>
                      <a:gd name="T11" fmla="*/ 16 h 36"/>
                      <a:gd name="T12" fmla="*/ 28 w 29"/>
                      <a:gd name="T13" fmla="*/ 14 h 36"/>
                      <a:gd name="T14" fmla="*/ 27 w 29"/>
                      <a:gd name="T15" fmla="*/ 11 h 36"/>
                      <a:gd name="T16" fmla="*/ 26 w 29"/>
                      <a:gd name="T17" fmla="*/ 8 h 36"/>
                      <a:gd name="T18" fmla="*/ 24 w 29"/>
                      <a:gd name="T19" fmla="*/ 5 h 36"/>
                      <a:gd name="T20" fmla="*/ 22 w 29"/>
                      <a:gd name="T21" fmla="*/ 3 h 36"/>
                      <a:gd name="T22" fmla="*/ 20 w 29"/>
                      <a:gd name="T23" fmla="*/ 1 h 36"/>
                      <a:gd name="T24" fmla="*/ 16 w 29"/>
                      <a:gd name="T25" fmla="*/ 0 h 36"/>
                      <a:gd name="T26" fmla="*/ 13 w 29"/>
                      <a:gd name="T27" fmla="*/ 0 h 36"/>
                      <a:gd name="T28" fmla="*/ 12 w 29"/>
                      <a:gd name="T29" fmla="*/ 0 h 36"/>
                      <a:gd name="T30" fmla="*/ 10 w 29"/>
                      <a:gd name="T31" fmla="*/ 0 h 36"/>
                      <a:gd name="T32" fmla="*/ 9 w 29"/>
                      <a:gd name="T33" fmla="*/ 0 h 36"/>
                      <a:gd name="T34" fmla="*/ 8 w 29"/>
                      <a:gd name="T35" fmla="*/ 0 h 36"/>
                      <a:gd name="T36" fmla="*/ 7 w 29"/>
                      <a:gd name="T37" fmla="*/ 1 h 36"/>
                      <a:gd name="T38" fmla="*/ 7 w 29"/>
                      <a:gd name="T39" fmla="*/ 1 h 36"/>
                      <a:gd name="T40" fmla="*/ 6 w 29"/>
                      <a:gd name="T41" fmla="*/ 2 h 36"/>
                      <a:gd name="T42" fmla="*/ 5 w 29"/>
                      <a:gd name="T43" fmla="*/ 3 h 36"/>
                      <a:gd name="T44" fmla="*/ 4 w 29"/>
                      <a:gd name="T45" fmla="*/ 4 h 36"/>
                      <a:gd name="T46" fmla="*/ 3 w 29"/>
                      <a:gd name="T47" fmla="*/ 6 h 36"/>
                      <a:gd name="T48" fmla="*/ 2 w 29"/>
                      <a:gd name="T49" fmla="*/ 8 h 36"/>
                      <a:gd name="T50" fmla="*/ 2 w 29"/>
                      <a:gd name="T51" fmla="*/ 10 h 36"/>
                      <a:gd name="T52" fmla="*/ 1 w 29"/>
                      <a:gd name="T53" fmla="*/ 12 h 36"/>
                      <a:gd name="T54" fmla="*/ 1 w 29"/>
                      <a:gd name="T55" fmla="*/ 13 h 36"/>
                      <a:gd name="T56" fmla="*/ 1 w 29"/>
                      <a:gd name="T57" fmla="*/ 14 h 36"/>
                      <a:gd name="T58" fmla="*/ 0 w 29"/>
                      <a:gd name="T59" fmla="*/ 16 h 36"/>
                      <a:gd name="T60" fmla="*/ 0 w 29"/>
                      <a:gd name="T61" fmla="*/ 19 h 36"/>
                      <a:gd name="T62" fmla="*/ 0 w 29"/>
                      <a:gd name="T63" fmla="*/ 22 h 36"/>
                      <a:gd name="T64" fmla="*/ 0 w 29"/>
                      <a:gd name="T65" fmla="*/ 26 h 36"/>
                      <a:gd name="T66" fmla="*/ 1 w 29"/>
                      <a:gd name="T67" fmla="*/ 28 h 36"/>
                      <a:gd name="T68" fmla="*/ 1 w 29"/>
                      <a:gd name="T69" fmla="*/ 30 h 36"/>
                      <a:gd name="T70" fmla="*/ 1 w 29"/>
                      <a:gd name="T71" fmla="*/ 31 h 36"/>
                      <a:gd name="T72" fmla="*/ 1 w 29"/>
                      <a:gd name="T73" fmla="*/ 31 h 36"/>
                      <a:gd name="T74" fmla="*/ 1 w 29"/>
                      <a:gd name="T75" fmla="*/ 31 h 36"/>
                      <a:gd name="T76" fmla="*/ 2 w 29"/>
                      <a:gd name="T77" fmla="*/ 32 h 36"/>
                      <a:gd name="T78" fmla="*/ 2 w 29"/>
                      <a:gd name="T79" fmla="*/ 33 h 36"/>
                      <a:gd name="T80" fmla="*/ 2 w 29"/>
                      <a:gd name="T81" fmla="*/ 34 h 36"/>
                      <a:gd name="T82" fmla="*/ 3 w 29"/>
                      <a:gd name="T83" fmla="*/ 35 h 36"/>
                      <a:gd name="T84" fmla="*/ 3 w 29"/>
                      <a:gd name="T85" fmla="*/ 36 h 36"/>
                      <a:gd name="T86" fmla="*/ 4 w 29"/>
                      <a:gd name="T87" fmla="*/ 36 h 36"/>
                      <a:gd name="T88" fmla="*/ 5 w 29"/>
                      <a:gd name="T89" fmla="*/ 36 h 36"/>
                      <a:gd name="T90" fmla="*/ 7 w 29"/>
                      <a:gd name="T91" fmla="*/ 36 h 36"/>
                      <a:gd name="T92" fmla="*/ 9 w 29"/>
                      <a:gd name="T93" fmla="*/ 35 h 36"/>
                      <a:gd name="T94" fmla="*/ 11 w 29"/>
                      <a:gd name="T95" fmla="*/ 35 h 36"/>
                      <a:gd name="T96" fmla="*/ 14 w 29"/>
                      <a:gd name="T97" fmla="*/ 34 h 36"/>
                      <a:gd name="T98" fmla="*/ 16 w 29"/>
                      <a:gd name="T99" fmla="*/ 34 h 36"/>
                      <a:gd name="T100" fmla="*/ 18 w 29"/>
                      <a:gd name="T101" fmla="*/ 34 h 36"/>
                      <a:gd name="T102" fmla="*/ 19 w 29"/>
                      <a:gd name="T103" fmla="*/ 33 h 36"/>
                      <a:gd name="T104" fmla="*/ 20 w 29"/>
                      <a:gd name="T105" fmla="*/ 33 h 36"/>
                      <a:gd name="T106" fmla="*/ 25 w 29"/>
                      <a:gd name="T107" fmla="*/ 34 h 36"/>
                      <a:gd name="T108" fmla="*/ 27 w 29"/>
                      <a:gd name="T10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36">
                        <a:moveTo>
                          <a:pt x="27" y="27"/>
                        </a:moveTo>
                        <a:lnTo>
                          <a:pt x="28" y="26"/>
                        </a:lnTo>
                        <a:lnTo>
                          <a:pt x="28" y="24"/>
                        </a:lnTo>
                        <a:lnTo>
                          <a:pt x="29" y="22"/>
                        </a:lnTo>
                        <a:lnTo>
                          <a:pt x="29" y="18"/>
                        </a:lnTo>
                        <a:lnTo>
                          <a:pt x="28" y="16"/>
                        </a:lnTo>
                        <a:lnTo>
                          <a:pt x="28" y="14"/>
                        </a:lnTo>
                        <a:lnTo>
                          <a:pt x="27" y="11"/>
                        </a:lnTo>
                        <a:lnTo>
                          <a:pt x="26" y="8"/>
                        </a:lnTo>
                        <a:lnTo>
                          <a:pt x="24" y="5"/>
                        </a:lnTo>
                        <a:lnTo>
                          <a:pt x="22" y="3"/>
                        </a:lnTo>
                        <a:lnTo>
                          <a:pt x="20" y="1"/>
                        </a:lnTo>
                        <a:lnTo>
                          <a:pt x="16" y="0"/>
                        </a:lnTo>
                        <a:lnTo>
                          <a:pt x="13" y="0"/>
                        </a:lnTo>
                        <a:lnTo>
                          <a:pt x="12" y="0"/>
                        </a:lnTo>
                        <a:lnTo>
                          <a:pt x="10" y="0"/>
                        </a:lnTo>
                        <a:lnTo>
                          <a:pt x="9" y="0"/>
                        </a:lnTo>
                        <a:lnTo>
                          <a:pt x="8" y="0"/>
                        </a:lnTo>
                        <a:lnTo>
                          <a:pt x="7" y="1"/>
                        </a:lnTo>
                        <a:lnTo>
                          <a:pt x="7" y="1"/>
                        </a:lnTo>
                        <a:lnTo>
                          <a:pt x="6" y="2"/>
                        </a:lnTo>
                        <a:lnTo>
                          <a:pt x="5" y="3"/>
                        </a:lnTo>
                        <a:lnTo>
                          <a:pt x="4" y="4"/>
                        </a:lnTo>
                        <a:lnTo>
                          <a:pt x="3" y="6"/>
                        </a:lnTo>
                        <a:lnTo>
                          <a:pt x="2" y="8"/>
                        </a:lnTo>
                        <a:lnTo>
                          <a:pt x="2" y="10"/>
                        </a:lnTo>
                        <a:lnTo>
                          <a:pt x="1" y="12"/>
                        </a:lnTo>
                        <a:lnTo>
                          <a:pt x="1" y="13"/>
                        </a:lnTo>
                        <a:lnTo>
                          <a:pt x="1" y="14"/>
                        </a:lnTo>
                        <a:lnTo>
                          <a:pt x="0" y="16"/>
                        </a:lnTo>
                        <a:lnTo>
                          <a:pt x="0" y="19"/>
                        </a:lnTo>
                        <a:lnTo>
                          <a:pt x="0" y="22"/>
                        </a:lnTo>
                        <a:lnTo>
                          <a:pt x="0" y="26"/>
                        </a:lnTo>
                        <a:lnTo>
                          <a:pt x="1" y="28"/>
                        </a:lnTo>
                        <a:lnTo>
                          <a:pt x="1" y="30"/>
                        </a:lnTo>
                        <a:lnTo>
                          <a:pt x="1" y="31"/>
                        </a:lnTo>
                        <a:lnTo>
                          <a:pt x="1" y="31"/>
                        </a:lnTo>
                        <a:lnTo>
                          <a:pt x="1" y="31"/>
                        </a:lnTo>
                        <a:lnTo>
                          <a:pt x="2" y="32"/>
                        </a:lnTo>
                        <a:lnTo>
                          <a:pt x="2" y="33"/>
                        </a:lnTo>
                        <a:lnTo>
                          <a:pt x="2" y="34"/>
                        </a:lnTo>
                        <a:lnTo>
                          <a:pt x="3" y="35"/>
                        </a:lnTo>
                        <a:lnTo>
                          <a:pt x="3" y="36"/>
                        </a:lnTo>
                        <a:lnTo>
                          <a:pt x="4" y="36"/>
                        </a:lnTo>
                        <a:lnTo>
                          <a:pt x="5" y="36"/>
                        </a:lnTo>
                        <a:lnTo>
                          <a:pt x="7" y="36"/>
                        </a:lnTo>
                        <a:lnTo>
                          <a:pt x="9" y="35"/>
                        </a:lnTo>
                        <a:lnTo>
                          <a:pt x="11" y="35"/>
                        </a:lnTo>
                        <a:lnTo>
                          <a:pt x="14" y="34"/>
                        </a:lnTo>
                        <a:lnTo>
                          <a:pt x="16" y="34"/>
                        </a:lnTo>
                        <a:lnTo>
                          <a:pt x="18" y="34"/>
                        </a:lnTo>
                        <a:lnTo>
                          <a:pt x="19" y="33"/>
                        </a:lnTo>
                        <a:lnTo>
                          <a:pt x="20" y="33"/>
                        </a:lnTo>
                        <a:lnTo>
                          <a:pt x="25" y="34"/>
                        </a:lnTo>
                        <a:lnTo>
                          <a:pt x="2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1" name="Freeform 210"/>
                  <p:cNvSpPr>
                    <a:spLocks/>
                  </p:cNvSpPr>
                  <p:nvPr/>
                </p:nvSpPr>
                <p:spPr bwMode="auto">
                  <a:xfrm>
                    <a:off x="3413" y="1388"/>
                    <a:ext cx="21" cy="21"/>
                  </a:xfrm>
                  <a:custGeom>
                    <a:avLst/>
                    <a:gdLst>
                      <a:gd name="T0" fmla="*/ 21 w 21"/>
                      <a:gd name="T1" fmla="*/ 2 h 21"/>
                      <a:gd name="T2" fmla="*/ 21 w 21"/>
                      <a:gd name="T3" fmla="*/ 3 h 21"/>
                      <a:gd name="T4" fmla="*/ 21 w 21"/>
                      <a:gd name="T5" fmla="*/ 7 h 21"/>
                      <a:gd name="T6" fmla="*/ 20 w 21"/>
                      <a:gd name="T7" fmla="*/ 11 h 21"/>
                      <a:gd name="T8" fmla="*/ 20 w 21"/>
                      <a:gd name="T9" fmla="*/ 14 h 21"/>
                      <a:gd name="T10" fmla="*/ 20 w 21"/>
                      <a:gd name="T11" fmla="*/ 15 h 21"/>
                      <a:gd name="T12" fmla="*/ 20 w 21"/>
                      <a:gd name="T13" fmla="*/ 16 h 21"/>
                      <a:gd name="T14" fmla="*/ 20 w 21"/>
                      <a:gd name="T15" fmla="*/ 17 h 21"/>
                      <a:gd name="T16" fmla="*/ 20 w 21"/>
                      <a:gd name="T17" fmla="*/ 17 h 21"/>
                      <a:gd name="T18" fmla="*/ 20 w 21"/>
                      <a:gd name="T19" fmla="*/ 17 h 21"/>
                      <a:gd name="T20" fmla="*/ 19 w 21"/>
                      <a:gd name="T21" fmla="*/ 17 h 21"/>
                      <a:gd name="T22" fmla="*/ 18 w 21"/>
                      <a:gd name="T23" fmla="*/ 17 h 21"/>
                      <a:gd name="T24" fmla="*/ 17 w 21"/>
                      <a:gd name="T25" fmla="*/ 18 h 21"/>
                      <a:gd name="T26" fmla="*/ 16 w 21"/>
                      <a:gd name="T27" fmla="*/ 18 h 21"/>
                      <a:gd name="T28" fmla="*/ 15 w 21"/>
                      <a:gd name="T29" fmla="*/ 19 h 21"/>
                      <a:gd name="T30" fmla="*/ 15 w 21"/>
                      <a:gd name="T31" fmla="*/ 19 h 21"/>
                      <a:gd name="T32" fmla="*/ 14 w 21"/>
                      <a:gd name="T33" fmla="*/ 19 h 21"/>
                      <a:gd name="T34" fmla="*/ 13 w 21"/>
                      <a:gd name="T35" fmla="*/ 19 h 21"/>
                      <a:gd name="T36" fmla="*/ 12 w 21"/>
                      <a:gd name="T37" fmla="*/ 20 h 21"/>
                      <a:gd name="T38" fmla="*/ 12 w 21"/>
                      <a:gd name="T39" fmla="*/ 20 h 21"/>
                      <a:gd name="T40" fmla="*/ 11 w 21"/>
                      <a:gd name="T41" fmla="*/ 20 h 21"/>
                      <a:gd name="T42" fmla="*/ 11 w 21"/>
                      <a:gd name="T43" fmla="*/ 21 h 21"/>
                      <a:gd name="T44" fmla="*/ 11 w 21"/>
                      <a:gd name="T45" fmla="*/ 21 h 21"/>
                      <a:gd name="T46" fmla="*/ 11 w 21"/>
                      <a:gd name="T47" fmla="*/ 21 h 21"/>
                      <a:gd name="T48" fmla="*/ 5 w 21"/>
                      <a:gd name="T49" fmla="*/ 18 h 21"/>
                      <a:gd name="T50" fmla="*/ 3 w 21"/>
                      <a:gd name="T51" fmla="*/ 17 h 21"/>
                      <a:gd name="T52" fmla="*/ 3 w 21"/>
                      <a:gd name="T53" fmla="*/ 16 h 21"/>
                      <a:gd name="T54" fmla="*/ 2 w 21"/>
                      <a:gd name="T55" fmla="*/ 12 h 21"/>
                      <a:gd name="T56" fmla="*/ 1 w 21"/>
                      <a:gd name="T57" fmla="*/ 9 h 21"/>
                      <a:gd name="T58" fmla="*/ 0 w 21"/>
                      <a:gd name="T59" fmla="*/ 5 h 21"/>
                      <a:gd name="T60" fmla="*/ 0 w 21"/>
                      <a:gd name="T61" fmla="*/ 4 h 21"/>
                      <a:gd name="T62" fmla="*/ 1 w 21"/>
                      <a:gd name="T63" fmla="*/ 4 h 21"/>
                      <a:gd name="T64" fmla="*/ 2 w 21"/>
                      <a:gd name="T65" fmla="*/ 3 h 21"/>
                      <a:gd name="T66" fmla="*/ 2 w 21"/>
                      <a:gd name="T67" fmla="*/ 2 h 21"/>
                      <a:gd name="T68" fmla="*/ 4 w 21"/>
                      <a:gd name="T69" fmla="*/ 2 h 21"/>
                      <a:gd name="T70" fmla="*/ 5 w 21"/>
                      <a:gd name="T71" fmla="*/ 1 h 21"/>
                      <a:gd name="T72" fmla="*/ 7 w 21"/>
                      <a:gd name="T73" fmla="*/ 1 h 21"/>
                      <a:gd name="T74" fmla="*/ 9 w 21"/>
                      <a:gd name="T75" fmla="*/ 0 h 21"/>
                      <a:gd name="T76" fmla="*/ 10 w 21"/>
                      <a:gd name="T77" fmla="*/ 0 h 21"/>
                      <a:gd name="T78" fmla="*/ 12 w 21"/>
                      <a:gd name="T79" fmla="*/ 0 h 21"/>
                      <a:gd name="T80" fmla="*/ 14 w 21"/>
                      <a:gd name="T81" fmla="*/ 0 h 21"/>
                      <a:gd name="T82" fmla="*/ 16 w 21"/>
                      <a:gd name="T83" fmla="*/ 0 h 21"/>
                      <a:gd name="T84" fmla="*/ 17 w 21"/>
                      <a:gd name="T85" fmla="*/ 0 h 21"/>
                      <a:gd name="T86" fmla="*/ 19 w 21"/>
                      <a:gd name="T87" fmla="*/ 0 h 21"/>
                      <a:gd name="T88" fmla="*/ 20 w 21"/>
                      <a:gd name="T89" fmla="*/ 1 h 21"/>
                      <a:gd name="T90" fmla="*/ 21 w 21"/>
                      <a:gd name="T9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2"/>
                        </a:moveTo>
                        <a:lnTo>
                          <a:pt x="21" y="3"/>
                        </a:lnTo>
                        <a:lnTo>
                          <a:pt x="21" y="7"/>
                        </a:lnTo>
                        <a:lnTo>
                          <a:pt x="20" y="11"/>
                        </a:lnTo>
                        <a:lnTo>
                          <a:pt x="20" y="14"/>
                        </a:lnTo>
                        <a:lnTo>
                          <a:pt x="20" y="15"/>
                        </a:lnTo>
                        <a:lnTo>
                          <a:pt x="20" y="16"/>
                        </a:lnTo>
                        <a:lnTo>
                          <a:pt x="20" y="17"/>
                        </a:lnTo>
                        <a:lnTo>
                          <a:pt x="20" y="17"/>
                        </a:lnTo>
                        <a:lnTo>
                          <a:pt x="20" y="17"/>
                        </a:lnTo>
                        <a:lnTo>
                          <a:pt x="19" y="17"/>
                        </a:lnTo>
                        <a:lnTo>
                          <a:pt x="18" y="17"/>
                        </a:lnTo>
                        <a:lnTo>
                          <a:pt x="17" y="18"/>
                        </a:lnTo>
                        <a:lnTo>
                          <a:pt x="16" y="18"/>
                        </a:lnTo>
                        <a:lnTo>
                          <a:pt x="15" y="19"/>
                        </a:lnTo>
                        <a:lnTo>
                          <a:pt x="15" y="19"/>
                        </a:lnTo>
                        <a:lnTo>
                          <a:pt x="14" y="19"/>
                        </a:lnTo>
                        <a:lnTo>
                          <a:pt x="13" y="19"/>
                        </a:lnTo>
                        <a:lnTo>
                          <a:pt x="12" y="20"/>
                        </a:lnTo>
                        <a:lnTo>
                          <a:pt x="12" y="20"/>
                        </a:lnTo>
                        <a:lnTo>
                          <a:pt x="11" y="20"/>
                        </a:lnTo>
                        <a:lnTo>
                          <a:pt x="11" y="21"/>
                        </a:lnTo>
                        <a:lnTo>
                          <a:pt x="11" y="21"/>
                        </a:lnTo>
                        <a:lnTo>
                          <a:pt x="11" y="21"/>
                        </a:lnTo>
                        <a:lnTo>
                          <a:pt x="5" y="18"/>
                        </a:lnTo>
                        <a:lnTo>
                          <a:pt x="3" y="17"/>
                        </a:lnTo>
                        <a:lnTo>
                          <a:pt x="3" y="16"/>
                        </a:lnTo>
                        <a:lnTo>
                          <a:pt x="2" y="12"/>
                        </a:lnTo>
                        <a:lnTo>
                          <a:pt x="1" y="9"/>
                        </a:lnTo>
                        <a:lnTo>
                          <a:pt x="0" y="5"/>
                        </a:lnTo>
                        <a:lnTo>
                          <a:pt x="0" y="4"/>
                        </a:lnTo>
                        <a:lnTo>
                          <a:pt x="1" y="4"/>
                        </a:lnTo>
                        <a:lnTo>
                          <a:pt x="2" y="3"/>
                        </a:lnTo>
                        <a:lnTo>
                          <a:pt x="2" y="2"/>
                        </a:lnTo>
                        <a:lnTo>
                          <a:pt x="4" y="2"/>
                        </a:lnTo>
                        <a:lnTo>
                          <a:pt x="5" y="1"/>
                        </a:lnTo>
                        <a:lnTo>
                          <a:pt x="7" y="1"/>
                        </a:lnTo>
                        <a:lnTo>
                          <a:pt x="9" y="0"/>
                        </a:lnTo>
                        <a:lnTo>
                          <a:pt x="10" y="0"/>
                        </a:lnTo>
                        <a:lnTo>
                          <a:pt x="12" y="0"/>
                        </a:lnTo>
                        <a:lnTo>
                          <a:pt x="14" y="0"/>
                        </a:lnTo>
                        <a:lnTo>
                          <a:pt x="16" y="0"/>
                        </a:lnTo>
                        <a:lnTo>
                          <a:pt x="17" y="0"/>
                        </a:lnTo>
                        <a:lnTo>
                          <a:pt x="19" y="0"/>
                        </a:lnTo>
                        <a:lnTo>
                          <a:pt x="20" y="1"/>
                        </a:lnTo>
                        <a:lnTo>
                          <a:pt x="21" y="2"/>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2" name="Freeform 211"/>
                  <p:cNvSpPr>
                    <a:spLocks/>
                  </p:cNvSpPr>
                  <p:nvPr/>
                </p:nvSpPr>
                <p:spPr bwMode="auto">
                  <a:xfrm>
                    <a:off x="3409" y="1361"/>
                    <a:ext cx="29" cy="41"/>
                  </a:xfrm>
                  <a:custGeom>
                    <a:avLst/>
                    <a:gdLst>
                      <a:gd name="T0" fmla="*/ 26 w 29"/>
                      <a:gd name="T1" fmla="*/ 31 h 41"/>
                      <a:gd name="T2" fmla="*/ 27 w 29"/>
                      <a:gd name="T3" fmla="*/ 31 h 41"/>
                      <a:gd name="T4" fmla="*/ 28 w 29"/>
                      <a:gd name="T5" fmla="*/ 27 h 41"/>
                      <a:gd name="T6" fmla="*/ 29 w 29"/>
                      <a:gd name="T7" fmla="*/ 21 h 41"/>
                      <a:gd name="T8" fmla="*/ 26 w 29"/>
                      <a:gd name="T9" fmla="*/ 20 h 41"/>
                      <a:gd name="T10" fmla="*/ 25 w 29"/>
                      <a:gd name="T11" fmla="*/ 23 h 41"/>
                      <a:gd name="T12" fmla="*/ 25 w 29"/>
                      <a:gd name="T13" fmla="*/ 25 h 41"/>
                      <a:gd name="T14" fmla="*/ 24 w 29"/>
                      <a:gd name="T15" fmla="*/ 23 h 41"/>
                      <a:gd name="T16" fmla="*/ 24 w 29"/>
                      <a:gd name="T17" fmla="*/ 15 h 41"/>
                      <a:gd name="T18" fmla="*/ 23 w 29"/>
                      <a:gd name="T19" fmla="*/ 10 h 41"/>
                      <a:gd name="T20" fmla="*/ 21 w 29"/>
                      <a:gd name="T21" fmla="*/ 7 h 41"/>
                      <a:gd name="T22" fmla="*/ 20 w 29"/>
                      <a:gd name="T23" fmla="*/ 4 h 41"/>
                      <a:gd name="T24" fmla="*/ 19 w 29"/>
                      <a:gd name="T25" fmla="*/ 2 h 41"/>
                      <a:gd name="T26" fmla="*/ 17 w 29"/>
                      <a:gd name="T27" fmla="*/ 1 h 41"/>
                      <a:gd name="T28" fmla="*/ 15 w 29"/>
                      <a:gd name="T29" fmla="*/ 0 h 41"/>
                      <a:gd name="T30" fmla="*/ 13 w 29"/>
                      <a:gd name="T31" fmla="*/ 0 h 41"/>
                      <a:gd name="T32" fmla="*/ 12 w 29"/>
                      <a:gd name="T33" fmla="*/ 0 h 41"/>
                      <a:gd name="T34" fmla="*/ 8 w 29"/>
                      <a:gd name="T35" fmla="*/ 1 h 41"/>
                      <a:gd name="T36" fmla="*/ 7 w 29"/>
                      <a:gd name="T37" fmla="*/ 1 h 41"/>
                      <a:gd name="T38" fmla="*/ 6 w 29"/>
                      <a:gd name="T39" fmla="*/ 1 h 41"/>
                      <a:gd name="T40" fmla="*/ 4 w 29"/>
                      <a:gd name="T41" fmla="*/ 3 h 41"/>
                      <a:gd name="T42" fmla="*/ 3 w 29"/>
                      <a:gd name="T43" fmla="*/ 5 h 41"/>
                      <a:gd name="T44" fmla="*/ 2 w 29"/>
                      <a:gd name="T45" fmla="*/ 12 h 41"/>
                      <a:gd name="T46" fmla="*/ 2 w 29"/>
                      <a:gd name="T47" fmla="*/ 16 h 41"/>
                      <a:gd name="T48" fmla="*/ 2 w 29"/>
                      <a:gd name="T49" fmla="*/ 19 h 41"/>
                      <a:gd name="T50" fmla="*/ 2 w 29"/>
                      <a:gd name="T51" fmla="*/ 23 h 41"/>
                      <a:gd name="T52" fmla="*/ 3 w 29"/>
                      <a:gd name="T53" fmla="*/ 29 h 41"/>
                      <a:gd name="T54" fmla="*/ 2 w 29"/>
                      <a:gd name="T55" fmla="*/ 27 h 41"/>
                      <a:gd name="T56" fmla="*/ 1 w 29"/>
                      <a:gd name="T57" fmla="*/ 26 h 41"/>
                      <a:gd name="T58" fmla="*/ 1 w 29"/>
                      <a:gd name="T59" fmla="*/ 25 h 41"/>
                      <a:gd name="T60" fmla="*/ 0 w 29"/>
                      <a:gd name="T61" fmla="*/ 27 h 41"/>
                      <a:gd name="T62" fmla="*/ 0 w 29"/>
                      <a:gd name="T63" fmla="*/ 29 h 41"/>
                      <a:gd name="T64" fmla="*/ 1 w 29"/>
                      <a:gd name="T65" fmla="*/ 32 h 41"/>
                      <a:gd name="T66" fmla="*/ 2 w 29"/>
                      <a:gd name="T67" fmla="*/ 34 h 41"/>
                      <a:gd name="T68" fmla="*/ 4 w 29"/>
                      <a:gd name="T69" fmla="*/ 35 h 41"/>
                      <a:gd name="T70" fmla="*/ 5 w 29"/>
                      <a:gd name="T71" fmla="*/ 35 h 41"/>
                      <a:gd name="T72" fmla="*/ 5 w 29"/>
                      <a:gd name="T73" fmla="*/ 35 h 41"/>
                      <a:gd name="T74" fmla="*/ 6 w 29"/>
                      <a:gd name="T75" fmla="*/ 36 h 41"/>
                      <a:gd name="T76" fmla="*/ 7 w 29"/>
                      <a:gd name="T77" fmla="*/ 38 h 41"/>
                      <a:gd name="T78" fmla="*/ 9 w 29"/>
                      <a:gd name="T79" fmla="*/ 39 h 41"/>
                      <a:gd name="T80" fmla="*/ 12 w 29"/>
                      <a:gd name="T81" fmla="*/ 41 h 41"/>
                      <a:gd name="T82" fmla="*/ 15 w 29"/>
                      <a:gd name="T83" fmla="*/ 41 h 41"/>
                      <a:gd name="T84" fmla="*/ 17 w 29"/>
                      <a:gd name="T85" fmla="*/ 41 h 41"/>
                      <a:gd name="T86" fmla="*/ 19 w 29"/>
                      <a:gd name="T87" fmla="*/ 40 h 41"/>
                      <a:gd name="T88" fmla="*/ 21 w 29"/>
                      <a:gd name="T89" fmla="*/ 38 h 41"/>
                      <a:gd name="T90" fmla="*/ 22 w 29"/>
                      <a:gd name="T91" fmla="*/ 36 h 41"/>
                      <a:gd name="T92" fmla="*/ 24 w 29"/>
                      <a:gd name="T93" fmla="*/ 35 h 41"/>
                      <a:gd name="T94" fmla="*/ 25 w 29"/>
                      <a:gd name="T95" fmla="*/ 34 h 41"/>
                      <a:gd name="T96" fmla="*/ 26 w 29"/>
                      <a:gd name="T97"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1">
                        <a:moveTo>
                          <a:pt x="26" y="31"/>
                        </a:moveTo>
                        <a:lnTo>
                          <a:pt x="26" y="31"/>
                        </a:lnTo>
                        <a:lnTo>
                          <a:pt x="26" y="31"/>
                        </a:lnTo>
                        <a:lnTo>
                          <a:pt x="27" y="31"/>
                        </a:lnTo>
                        <a:lnTo>
                          <a:pt x="27" y="30"/>
                        </a:lnTo>
                        <a:lnTo>
                          <a:pt x="28" y="27"/>
                        </a:lnTo>
                        <a:lnTo>
                          <a:pt x="29" y="23"/>
                        </a:lnTo>
                        <a:lnTo>
                          <a:pt x="29" y="21"/>
                        </a:lnTo>
                        <a:lnTo>
                          <a:pt x="27" y="20"/>
                        </a:lnTo>
                        <a:lnTo>
                          <a:pt x="26" y="20"/>
                        </a:lnTo>
                        <a:lnTo>
                          <a:pt x="26" y="22"/>
                        </a:lnTo>
                        <a:lnTo>
                          <a:pt x="25" y="23"/>
                        </a:lnTo>
                        <a:lnTo>
                          <a:pt x="25" y="23"/>
                        </a:lnTo>
                        <a:lnTo>
                          <a:pt x="25" y="25"/>
                        </a:lnTo>
                        <a:lnTo>
                          <a:pt x="24" y="25"/>
                        </a:lnTo>
                        <a:lnTo>
                          <a:pt x="24" y="23"/>
                        </a:lnTo>
                        <a:lnTo>
                          <a:pt x="25" y="19"/>
                        </a:lnTo>
                        <a:lnTo>
                          <a:pt x="24" y="15"/>
                        </a:lnTo>
                        <a:lnTo>
                          <a:pt x="23" y="11"/>
                        </a:lnTo>
                        <a:lnTo>
                          <a:pt x="23" y="10"/>
                        </a:lnTo>
                        <a:lnTo>
                          <a:pt x="22" y="8"/>
                        </a:lnTo>
                        <a:lnTo>
                          <a:pt x="21" y="7"/>
                        </a:lnTo>
                        <a:lnTo>
                          <a:pt x="21" y="5"/>
                        </a:lnTo>
                        <a:lnTo>
                          <a:pt x="20" y="4"/>
                        </a:lnTo>
                        <a:lnTo>
                          <a:pt x="19" y="3"/>
                        </a:lnTo>
                        <a:lnTo>
                          <a:pt x="19" y="2"/>
                        </a:lnTo>
                        <a:lnTo>
                          <a:pt x="17" y="1"/>
                        </a:lnTo>
                        <a:lnTo>
                          <a:pt x="17" y="1"/>
                        </a:lnTo>
                        <a:lnTo>
                          <a:pt x="15" y="0"/>
                        </a:lnTo>
                        <a:lnTo>
                          <a:pt x="15" y="0"/>
                        </a:lnTo>
                        <a:lnTo>
                          <a:pt x="14" y="0"/>
                        </a:lnTo>
                        <a:lnTo>
                          <a:pt x="13" y="0"/>
                        </a:lnTo>
                        <a:lnTo>
                          <a:pt x="13" y="0"/>
                        </a:lnTo>
                        <a:lnTo>
                          <a:pt x="12" y="0"/>
                        </a:lnTo>
                        <a:lnTo>
                          <a:pt x="12" y="0"/>
                        </a:lnTo>
                        <a:lnTo>
                          <a:pt x="8" y="1"/>
                        </a:lnTo>
                        <a:lnTo>
                          <a:pt x="8" y="1"/>
                        </a:lnTo>
                        <a:lnTo>
                          <a:pt x="7" y="1"/>
                        </a:lnTo>
                        <a:lnTo>
                          <a:pt x="6" y="1"/>
                        </a:lnTo>
                        <a:lnTo>
                          <a:pt x="6" y="1"/>
                        </a:lnTo>
                        <a:lnTo>
                          <a:pt x="5" y="2"/>
                        </a:lnTo>
                        <a:lnTo>
                          <a:pt x="4" y="3"/>
                        </a:lnTo>
                        <a:lnTo>
                          <a:pt x="4" y="4"/>
                        </a:lnTo>
                        <a:lnTo>
                          <a:pt x="3" y="5"/>
                        </a:lnTo>
                        <a:lnTo>
                          <a:pt x="3" y="9"/>
                        </a:lnTo>
                        <a:lnTo>
                          <a:pt x="2" y="12"/>
                        </a:lnTo>
                        <a:lnTo>
                          <a:pt x="2" y="15"/>
                        </a:lnTo>
                        <a:lnTo>
                          <a:pt x="2" y="16"/>
                        </a:lnTo>
                        <a:lnTo>
                          <a:pt x="2" y="17"/>
                        </a:lnTo>
                        <a:lnTo>
                          <a:pt x="2" y="19"/>
                        </a:lnTo>
                        <a:lnTo>
                          <a:pt x="2" y="21"/>
                        </a:lnTo>
                        <a:lnTo>
                          <a:pt x="2" y="23"/>
                        </a:lnTo>
                        <a:lnTo>
                          <a:pt x="4" y="29"/>
                        </a:lnTo>
                        <a:lnTo>
                          <a:pt x="3" y="29"/>
                        </a:lnTo>
                        <a:lnTo>
                          <a:pt x="3" y="28"/>
                        </a:lnTo>
                        <a:lnTo>
                          <a:pt x="2" y="27"/>
                        </a:lnTo>
                        <a:lnTo>
                          <a:pt x="2" y="27"/>
                        </a:lnTo>
                        <a:lnTo>
                          <a:pt x="1" y="26"/>
                        </a:lnTo>
                        <a:lnTo>
                          <a:pt x="1" y="25"/>
                        </a:lnTo>
                        <a:lnTo>
                          <a:pt x="1" y="25"/>
                        </a:lnTo>
                        <a:lnTo>
                          <a:pt x="0" y="25"/>
                        </a:lnTo>
                        <a:lnTo>
                          <a:pt x="0" y="27"/>
                        </a:lnTo>
                        <a:lnTo>
                          <a:pt x="0" y="28"/>
                        </a:lnTo>
                        <a:lnTo>
                          <a:pt x="0" y="29"/>
                        </a:lnTo>
                        <a:lnTo>
                          <a:pt x="1" y="30"/>
                        </a:lnTo>
                        <a:lnTo>
                          <a:pt x="1" y="32"/>
                        </a:lnTo>
                        <a:lnTo>
                          <a:pt x="2" y="33"/>
                        </a:lnTo>
                        <a:lnTo>
                          <a:pt x="2" y="34"/>
                        </a:lnTo>
                        <a:lnTo>
                          <a:pt x="3" y="35"/>
                        </a:lnTo>
                        <a:lnTo>
                          <a:pt x="4" y="35"/>
                        </a:lnTo>
                        <a:lnTo>
                          <a:pt x="4" y="35"/>
                        </a:lnTo>
                        <a:lnTo>
                          <a:pt x="5" y="35"/>
                        </a:lnTo>
                        <a:lnTo>
                          <a:pt x="5" y="34"/>
                        </a:lnTo>
                        <a:lnTo>
                          <a:pt x="5" y="35"/>
                        </a:lnTo>
                        <a:lnTo>
                          <a:pt x="5" y="35"/>
                        </a:lnTo>
                        <a:lnTo>
                          <a:pt x="6" y="36"/>
                        </a:lnTo>
                        <a:lnTo>
                          <a:pt x="6" y="37"/>
                        </a:lnTo>
                        <a:lnTo>
                          <a:pt x="7" y="38"/>
                        </a:lnTo>
                        <a:lnTo>
                          <a:pt x="8" y="39"/>
                        </a:lnTo>
                        <a:lnTo>
                          <a:pt x="9" y="39"/>
                        </a:lnTo>
                        <a:lnTo>
                          <a:pt x="10" y="40"/>
                        </a:lnTo>
                        <a:lnTo>
                          <a:pt x="12" y="41"/>
                        </a:lnTo>
                        <a:lnTo>
                          <a:pt x="13" y="41"/>
                        </a:lnTo>
                        <a:lnTo>
                          <a:pt x="15" y="41"/>
                        </a:lnTo>
                        <a:lnTo>
                          <a:pt x="16" y="41"/>
                        </a:lnTo>
                        <a:lnTo>
                          <a:pt x="17" y="41"/>
                        </a:lnTo>
                        <a:lnTo>
                          <a:pt x="18" y="40"/>
                        </a:lnTo>
                        <a:lnTo>
                          <a:pt x="19" y="40"/>
                        </a:lnTo>
                        <a:lnTo>
                          <a:pt x="20" y="39"/>
                        </a:lnTo>
                        <a:lnTo>
                          <a:pt x="21" y="38"/>
                        </a:lnTo>
                        <a:lnTo>
                          <a:pt x="21" y="37"/>
                        </a:lnTo>
                        <a:lnTo>
                          <a:pt x="22" y="36"/>
                        </a:lnTo>
                        <a:lnTo>
                          <a:pt x="23" y="35"/>
                        </a:lnTo>
                        <a:lnTo>
                          <a:pt x="24" y="35"/>
                        </a:lnTo>
                        <a:lnTo>
                          <a:pt x="24" y="34"/>
                        </a:lnTo>
                        <a:lnTo>
                          <a:pt x="25" y="34"/>
                        </a:lnTo>
                        <a:lnTo>
                          <a:pt x="25" y="33"/>
                        </a:lnTo>
                        <a:lnTo>
                          <a:pt x="26" y="31"/>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3" name="Freeform 212"/>
                  <p:cNvSpPr>
                    <a:spLocks/>
                  </p:cNvSpPr>
                  <p:nvPr/>
                </p:nvSpPr>
                <p:spPr bwMode="auto">
                  <a:xfrm>
                    <a:off x="3319" y="1321"/>
                    <a:ext cx="19" cy="33"/>
                  </a:xfrm>
                  <a:custGeom>
                    <a:avLst/>
                    <a:gdLst>
                      <a:gd name="T0" fmla="*/ 17 w 19"/>
                      <a:gd name="T1" fmla="*/ 24 h 33"/>
                      <a:gd name="T2" fmla="*/ 16 w 19"/>
                      <a:gd name="T3" fmla="*/ 22 h 33"/>
                      <a:gd name="T4" fmla="*/ 16 w 19"/>
                      <a:gd name="T5" fmla="*/ 18 h 33"/>
                      <a:gd name="T6" fmla="*/ 18 w 19"/>
                      <a:gd name="T7" fmla="*/ 13 h 33"/>
                      <a:gd name="T8" fmla="*/ 19 w 19"/>
                      <a:gd name="T9" fmla="*/ 12 h 33"/>
                      <a:gd name="T10" fmla="*/ 19 w 19"/>
                      <a:gd name="T11" fmla="*/ 10 h 33"/>
                      <a:gd name="T12" fmla="*/ 17 w 19"/>
                      <a:gd name="T13" fmla="*/ 8 h 33"/>
                      <a:gd name="T14" fmla="*/ 16 w 19"/>
                      <a:gd name="T15" fmla="*/ 6 h 33"/>
                      <a:gd name="T16" fmla="*/ 14 w 19"/>
                      <a:gd name="T17" fmla="*/ 4 h 33"/>
                      <a:gd name="T18" fmla="*/ 14 w 19"/>
                      <a:gd name="T19" fmla="*/ 3 h 33"/>
                      <a:gd name="T20" fmla="*/ 13 w 19"/>
                      <a:gd name="T21" fmla="*/ 2 h 33"/>
                      <a:gd name="T22" fmla="*/ 13 w 19"/>
                      <a:gd name="T23" fmla="*/ 1 h 33"/>
                      <a:gd name="T24" fmla="*/ 11 w 19"/>
                      <a:gd name="T25" fmla="*/ 0 h 33"/>
                      <a:gd name="T26" fmla="*/ 10 w 19"/>
                      <a:gd name="T27" fmla="*/ 0 h 33"/>
                      <a:gd name="T28" fmla="*/ 9 w 19"/>
                      <a:gd name="T29" fmla="*/ 2 h 33"/>
                      <a:gd name="T30" fmla="*/ 8 w 19"/>
                      <a:gd name="T31" fmla="*/ 2 h 33"/>
                      <a:gd name="T32" fmla="*/ 8 w 19"/>
                      <a:gd name="T33" fmla="*/ 2 h 33"/>
                      <a:gd name="T34" fmla="*/ 7 w 19"/>
                      <a:gd name="T35" fmla="*/ 2 h 33"/>
                      <a:gd name="T36" fmla="*/ 6 w 19"/>
                      <a:gd name="T37" fmla="*/ 3 h 33"/>
                      <a:gd name="T38" fmla="*/ 6 w 19"/>
                      <a:gd name="T39" fmla="*/ 4 h 33"/>
                      <a:gd name="T40" fmla="*/ 5 w 19"/>
                      <a:gd name="T41" fmla="*/ 5 h 33"/>
                      <a:gd name="T42" fmla="*/ 3 w 19"/>
                      <a:gd name="T43" fmla="*/ 7 h 33"/>
                      <a:gd name="T44" fmla="*/ 2 w 19"/>
                      <a:gd name="T45" fmla="*/ 7 h 33"/>
                      <a:gd name="T46" fmla="*/ 0 w 19"/>
                      <a:gd name="T47" fmla="*/ 10 h 33"/>
                      <a:gd name="T48" fmla="*/ 0 w 19"/>
                      <a:gd name="T49" fmla="*/ 15 h 33"/>
                      <a:gd name="T50" fmla="*/ 0 w 19"/>
                      <a:gd name="T51" fmla="*/ 18 h 33"/>
                      <a:gd name="T52" fmla="*/ 1 w 19"/>
                      <a:gd name="T53" fmla="*/ 18 h 33"/>
                      <a:gd name="T54" fmla="*/ 2 w 19"/>
                      <a:gd name="T55" fmla="*/ 20 h 33"/>
                      <a:gd name="T56" fmla="*/ 3 w 19"/>
                      <a:gd name="T57" fmla="*/ 23 h 33"/>
                      <a:gd name="T58" fmla="*/ 5 w 19"/>
                      <a:gd name="T59" fmla="*/ 25 h 33"/>
                      <a:gd name="T60" fmla="*/ 6 w 19"/>
                      <a:gd name="T61" fmla="*/ 26 h 33"/>
                      <a:gd name="T62" fmla="*/ 7 w 19"/>
                      <a:gd name="T63" fmla="*/ 28 h 33"/>
                      <a:gd name="T64" fmla="*/ 9 w 19"/>
                      <a:gd name="T65" fmla="*/ 30 h 33"/>
                      <a:gd name="T66" fmla="*/ 9 w 19"/>
                      <a:gd name="T67" fmla="*/ 31 h 33"/>
                      <a:gd name="T68" fmla="*/ 11 w 19"/>
                      <a:gd name="T69" fmla="*/ 33 h 33"/>
                      <a:gd name="T70" fmla="*/ 12 w 19"/>
                      <a:gd name="T71" fmla="*/ 31 h 33"/>
                      <a:gd name="T72" fmla="*/ 15 w 19"/>
                      <a:gd name="T73" fmla="*/ 28 h 33"/>
                      <a:gd name="T74" fmla="*/ 17 w 19"/>
                      <a:gd name="T7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3">
                        <a:moveTo>
                          <a:pt x="18" y="25"/>
                        </a:moveTo>
                        <a:lnTo>
                          <a:pt x="17" y="24"/>
                        </a:lnTo>
                        <a:lnTo>
                          <a:pt x="17" y="23"/>
                        </a:lnTo>
                        <a:lnTo>
                          <a:pt x="16" y="22"/>
                        </a:lnTo>
                        <a:lnTo>
                          <a:pt x="16" y="20"/>
                        </a:lnTo>
                        <a:lnTo>
                          <a:pt x="16" y="18"/>
                        </a:lnTo>
                        <a:lnTo>
                          <a:pt x="17" y="16"/>
                        </a:lnTo>
                        <a:lnTo>
                          <a:pt x="18" y="13"/>
                        </a:lnTo>
                        <a:lnTo>
                          <a:pt x="19" y="12"/>
                        </a:lnTo>
                        <a:lnTo>
                          <a:pt x="19" y="12"/>
                        </a:lnTo>
                        <a:lnTo>
                          <a:pt x="19" y="11"/>
                        </a:lnTo>
                        <a:lnTo>
                          <a:pt x="19" y="10"/>
                        </a:lnTo>
                        <a:lnTo>
                          <a:pt x="18" y="8"/>
                        </a:lnTo>
                        <a:lnTo>
                          <a:pt x="17" y="8"/>
                        </a:lnTo>
                        <a:lnTo>
                          <a:pt x="17" y="7"/>
                        </a:lnTo>
                        <a:lnTo>
                          <a:pt x="16" y="6"/>
                        </a:lnTo>
                        <a:lnTo>
                          <a:pt x="15" y="5"/>
                        </a:lnTo>
                        <a:lnTo>
                          <a:pt x="14" y="4"/>
                        </a:lnTo>
                        <a:lnTo>
                          <a:pt x="14" y="3"/>
                        </a:lnTo>
                        <a:lnTo>
                          <a:pt x="14" y="3"/>
                        </a:lnTo>
                        <a:lnTo>
                          <a:pt x="14" y="3"/>
                        </a:lnTo>
                        <a:lnTo>
                          <a:pt x="13" y="2"/>
                        </a:lnTo>
                        <a:lnTo>
                          <a:pt x="13" y="1"/>
                        </a:lnTo>
                        <a:lnTo>
                          <a:pt x="13" y="1"/>
                        </a:lnTo>
                        <a:lnTo>
                          <a:pt x="12" y="0"/>
                        </a:lnTo>
                        <a:lnTo>
                          <a:pt x="11" y="0"/>
                        </a:lnTo>
                        <a:lnTo>
                          <a:pt x="10" y="0"/>
                        </a:lnTo>
                        <a:lnTo>
                          <a:pt x="10" y="0"/>
                        </a:lnTo>
                        <a:lnTo>
                          <a:pt x="9" y="1"/>
                        </a:lnTo>
                        <a:lnTo>
                          <a:pt x="9" y="2"/>
                        </a:lnTo>
                        <a:lnTo>
                          <a:pt x="9" y="2"/>
                        </a:lnTo>
                        <a:lnTo>
                          <a:pt x="8" y="2"/>
                        </a:lnTo>
                        <a:lnTo>
                          <a:pt x="8" y="2"/>
                        </a:lnTo>
                        <a:lnTo>
                          <a:pt x="8" y="2"/>
                        </a:lnTo>
                        <a:lnTo>
                          <a:pt x="8" y="2"/>
                        </a:lnTo>
                        <a:lnTo>
                          <a:pt x="7" y="2"/>
                        </a:lnTo>
                        <a:lnTo>
                          <a:pt x="6" y="3"/>
                        </a:lnTo>
                        <a:lnTo>
                          <a:pt x="6" y="3"/>
                        </a:lnTo>
                        <a:lnTo>
                          <a:pt x="6" y="4"/>
                        </a:lnTo>
                        <a:lnTo>
                          <a:pt x="6" y="4"/>
                        </a:lnTo>
                        <a:lnTo>
                          <a:pt x="6" y="4"/>
                        </a:lnTo>
                        <a:lnTo>
                          <a:pt x="5" y="5"/>
                        </a:lnTo>
                        <a:lnTo>
                          <a:pt x="4" y="6"/>
                        </a:lnTo>
                        <a:lnTo>
                          <a:pt x="3" y="7"/>
                        </a:lnTo>
                        <a:lnTo>
                          <a:pt x="2" y="7"/>
                        </a:lnTo>
                        <a:lnTo>
                          <a:pt x="2" y="7"/>
                        </a:lnTo>
                        <a:lnTo>
                          <a:pt x="1" y="9"/>
                        </a:lnTo>
                        <a:lnTo>
                          <a:pt x="0" y="10"/>
                        </a:lnTo>
                        <a:lnTo>
                          <a:pt x="0" y="13"/>
                        </a:lnTo>
                        <a:lnTo>
                          <a:pt x="0" y="15"/>
                        </a:lnTo>
                        <a:lnTo>
                          <a:pt x="0" y="17"/>
                        </a:lnTo>
                        <a:lnTo>
                          <a:pt x="0" y="18"/>
                        </a:lnTo>
                        <a:lnTo>
                          <a:pt x="0" y="18"/>
                        </a:lnTo>
                        <a:lnTo>
                          <a:pt x="1" y="18"/>
                        </a:lnTo>
                        <a:lnTo>
                          <a:pt x="1" y="19"/>
                        </a:lnTo>
                        <a:lnTo>
                          <a:pt x="2" y="20"/>
                        </a:lnTo>
                        <a:lnTo>
                          <a:pt x="3" y="22"/>
                        </a:lnTo>
                        <a:lnTo>
                          <a:pt x="3" y="23"/>
                        </a:lnTo>
                        <a:lnTo>
                          <a:pt x="4" y="24"/>
                        </a:lnTo>
                        <a:lnTo>
                          <a:pt x="5" y="25"/>
                        </a:lnTo>
                        <a:lnTo>
                          <a:pt x="6" y="26"/>
                        </a:lnTo>
                        <a:lnTo>
                          <a:pt x="6" y="26"/>
                        </a:lnTo>
                        <a:lnTo>
                          <a:pt x="7" y="27"/>
                        </a:lnTo>
                        <a:lnTo>
                          <a:pt x="7" y="28"/>
                        </a:lnTo>
                        <a:lnTo>
                          <a:pt x="8" y="29"/>
                        </a:lnTo>
                        <a:lnTo>
                          <a:pt x="9" y="30"/>
                        </a:lnTo>
                        <a:lnTo>
                          <a:pt x="9" y="31"/>
                        </a:lnTo>
                        <a:lnTo>
                          <a:pt x="9" y="31"/>
                        </a:lnTo>
                        <a:lnTo>
                          <a:pt x="10" y="33"/>
                        </a:lnTo>
                        <a:lnTo>
                          <a:pt x="11" y="33"/>
                        </a:lnTo>
                        <a:lnTo>
                          <a:pt x="11" y="32"/>
                        </a:lnTo>
                        <a:lnTo>
                          <a:pt x="12" y="31"/>
                        </a:lnTo>
                        <a:lnTo>
                          <a:pt x="14" y="30"/>
                        </a:lnTo>
                        <a:lnTo>
                          <a:pt x="15" y="28"/>
                        </a:lnTo>
                        <a:lnTo>
                          <a:pt x="16" y="27"/>
                        </a:lnTo>
                        <a:lnTo>
                          <a:pt x="17" y="26"/>
                        </a:lnTo>
                        <a:lnTo>
                          <a:pt x="18" y="25"/>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4" name="Freeform 213"/>
                  <p:cNvSpPr>
                    <a:spLocks/>
                  </p:cNvSpPr>
                  <p:nvPr/>
                </p:nvSpPr>
                <p:spPr bwMode="auto">
                  <a:xfrm>
                    <a:off x="3423" y="1374"/>
                    <a:ext cx="7" cy="2"/>
                  </a:xfrm>
                  <a:custGeom>
                    <a:avLst/>
                    <a:gdLst>
                      <a:gd name="T0" fmla="*/ 0 w 7"/>
                      <a:gd name="T1" fmla="*/ 1 h 2"/>
                      <a:gd name="T2" fmla="*/ 1 w 7"/>
                      <a:gd name="T3" fmla="*/ 1 h 2"/>
                      <a:gd name="T4" fmla="*/ 1 w 7"/>
                      <a:gd name="T5" fmla="*/ 1 h 2"/>
                      <a:gd name="T6" fmla="*/ 1 w 7"/>
                      <a:gd name="T7" fmla="*/ 0 h 2"/>
                      <a:gd name="T8" fmla="*/ 2 w 7"/>
                      <a:gd name="T9" fmla="*/ 0 h 2"/>
                      <a:gd name="T10" fmla="*/ 2 w 7"/>
                      <a:gd name="T11" fmla="*/ 0 h 2"/>
                      <a:gd name="T12" fmla="*/ 3 w 7"/>
                      <a:gd name="T13" fmla="*/ 0 h 2"/>
                      <a:gd name="T14" fmla="*/ 3 w 7"/>
                      <a:gd name="T15" fmla="*/ 0 h 2"/>
                      <a:gd name="T16" fmla="*/ 4 w 7"/>
                      <a:gd name="T17" fmla="*/ 0 h 2"/>
                      <a:gd name="T18" fmla="*/ 5 w 7"/>
                      <a:gd name="T19" fmla="*/ 0 h 2"/>
                      <a:gd name="T20" fmla="*/ 5 w 7"/>
                      <a:gd name="T21" fmla="*/ 0 h 2"/>
                      <a:gd name="T22" fmla="*/ 6 w 7"/>
                      <a:gd name="T23" fmla="*/ 0 h 2"/>
                      <a:gd name="T24" fmla="*/ 7 w 7"/>
                      <a:gd name="T25" fmla="*/ 1 h 2"/>
                      <a:gd name="T26" fmla="*/ 6 w 7"/>
                      <a:gd name="T27" fmla="*/ 1 h 2"/>
                      <a:gd name="T28" fmla="*/ 6 w 7"/>
                      <a:gd name="T29" fmla="*/ 1 h 2"/>
                      <a:gd name="T30" fmla="*/ 5 w 7"/>
                      <a:gd name="T31" fmla="*/ 1 h 2"/>
                      <a:gd name="T32" fmla="*/ 5 w 7"/>
                      <a:gd name="T33" fmla="*/ 2 h 2"/>
                      <a:gd name="T34" fmla="*/ 4 w 7"/>
                      <a:gd name="T35" fmla="*/ 2 h 2"/>
                      <a:gd name="T36" fmla="*/ 3 w 7"/>
                      <a:gd name="T37" fmla="*/ 2 h 2"/>
                      <a:gd name="T38" fmla="*/ 2 w 7"/>
                      <a:gd name="T39" fmla="*/ 2 h 2"/>
                      <a:gd name="T40" fmla="*/ 2 w 7"/>
                      <a:gd name="T41" fmla="*/ 2 h 2"/>
                      <a:gd name="T42" fmla="*/ 1 w 7"/>
                      <a:gd name="T43" fmla="*/ 2 h 2"/>
                      <a:gd name="T44" fmla="*/ 1 w 7"/>
                      <a:gd name="T45" fmla="*/ 2 h 2"/>
                      <a:gd name="T46" fmla="*/ 1 w 7"/>
                      <a:gd name="T47" fmla="*/ 2 h 2"/>
                      <a:gd name="T48" fmla="*/ 1 w 7"/>
                      <a:gd name="T49" fmla="*/ 2 h 2"/>
                      <a:gd name="T50" fmla="*/ 0 w 7"/>
                      <a:gd name="T51" fmla="*/ 2 h 2"/>
                      <a:gd name="T52" fmla="*/ 0 w 7"/>
                      <a:gd name="T53" fmla="*/ 2 h 2"/>
                      <a:gd name="T54" fmla="*/ 0 w 7"/>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2">
                        <a:moveTo>
                          <a:pt x="0" y="1"/>
                        </a:moveTo>
                        <a:lnTo>
                          <a:pt x="1" y="1"/>
                        </a:lnTo>
                        <a:lnTo>
                          <a:pt x="1" y="1"/>
                        </a:lnTo>
                        <a:lnTo>
                          <a:pt x="1" y="0"/>
                        </a:lnTo>
                        <a:lnTo>
                          <a:pt x="2" y="0"/>
                        </a:lnTo>
                        <a:lnTo>
                          <a:pt x="2" y="0"/>
                        </a:lnTo>
                        <a:lnTo>
                          <a:pt x="3" y="0"/>
                        </a:lnTo>
                        <a:lnTo>
                          <a:pt x="3" y="0"/>
                        </a:lnTo>
                        <a:lnTo>
                          <a:pt x="4" y="0"/>
                        </a:lnTo>
                        <a:lnTo>
                          <a:pt x="5" y="0"/>
                        </a:lnTo>
                        <a:lnTo>
                          <a:pt x="5" y="0"/>
                        </a:lnTo>
                        <a:lnTo>
                          <a:pt x="6" y="0"/>
                        </a:lnTo>
                        <a:lnTo>
                          <a:pt x="7" y="1"/>
                        </a:lnTo>
                        <a:lnTo>
                          <a:pt x="6" y="1"/>
                        </a:lnTo>
                        <a:lnTo>
                          <a:pt x="6" y="1"/>
                        </a:lnTo>
                        <a:lnTo>
                          <a:pt x="5" y="1"/>
                        </a:lnTo>
                        <a:lnTo>
                          <a:pt x="5" y="2"/>
                        </a:lnTo>
                        <a:lnTo>
                          <a:pt x="4" y="2"/>
                        </a:lnTo>
                        <a:lnTo>
                          <a:pt x="3" y="2"/>
                        </a:lnTo>
                        <a:lnTo>
                          <a:pt x="2" y="2"/>
                        </a:lnTo>
                        <a:lnTo>
                          <a:pt x="2" y="2"/>
                        </a:lnTo>
                        <a:lnTo>
                          <a:pt x="1" y="2"/>
                        </a:lnTo>
                        <a:lnTo>
                          <a:pt x="1" y="2"/>
                        </a:lnTo>
                        <a:lnTo>
                          <a:pt x="1" y="2"/>
                        </a:lnTo>
                        <a:lnTo>
                          <a:pt x="1" y="2"/>
                        </a:lnTo>
                        <a:lnTo>
                          <a:pt x="0" y="2"/>
                        </a:lnTo>
                        <a:lnTo>
                          <a:pt x="0" y="2"/>
                        </a:lnTo>
                        <a:lnTo>
                          <a:pt x="0"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5" name="Freeform 214"/>
                  <p:cNvSpPr>
                    <a:spLocks/>
                  </p:cNvSpPr>
                  <p:nvPr/>
                </p:nvSpPr>
                <p:spPr bwMode="auto">
                  <a:xfrm>
                    <a:off x="3422" y="1369"/>
                    <a:ext cx="8" cy="3"/>
                  </a:xfrm>
                  <a:custGeom>
                    <a:avLst/>
                    <a:gdLst>
                      <a:gd name="T0" fmla="*/ 1 w 8"/>
                      <a:gd name="T1" fmla="*/ 3 h 3"/>
                      <a:gd name="T2" fmla="*/ 1 w 8"/>
                      <a:gd name="T3" fmla="*/ 3 h 3"/>
                      <a:gd name="T4" fmla="*/ 1 w 8"/>
                      <a:gd name="T5" fmla="*/ 3 h 3"/>
                      <a:gd name="T6" fmla="*/ 1 w 8"/>
                      <a:gd name="T7" fmla="*/ 3 h 3"/>
                      <a:gd name="T8" fmla="*/ 2 w 8"/>
                      <a:gd name="T9" fmla="*/ 3 h 3"/>
                      <a:gd name="T10" fmla="*/ 2 w 8"/>
                      <a:gd name="T11" fmla="*/ 3 h 3"/>
                      <a:gd name="T12" fmla="*/ 3 w 8"/>
                      <a:gd name="T13" fmla="*/ 2 h 3"/>
                      <a:gd name="T14" fmla="*/ 4 w 8"/>
                      <a:gd name="T15" fmla="*/ 2 h 3"/>
                      <a:gd name="T16" fmla="*/ 4 w 8"/>
                      <a:gd name="T17" fmla="*/ 2 h 3"/>
                      <a:gd name="T18" fmla="*/ 5 w 8"/>
                      <a:gd name="T19" fmla="*/ 2 h 3"/>
                      <a:gd name="T20" fmla="*/ 6 w 8"/>
                      <a:gd name="T21" fmla="*/ 2 h 3"/>
                      <a:gd name="T22" fmla="*/ 7 w 8"/>
                      <a:gd name="T23" fmla="*/ 2 h 3"/>
                      <a:gd name="T24" fmla="*/ 8 w 8"/>
                      <a:gd name="T25" fmla="*/ 3 h 3"/>
                      <a:gd name="T26" fmla="*/ 8 w 8"/>
                      <a:gd name="T27" fmla="*/ 3 h 3"/>
                      <a:gd name="T28" fmla="*/ 8 w 8"/>
                      <a:gd name="T29" fmla="*/ 3 h 3"/>
                      <a:gd name="T30" fmla="*/ 8 w 8"/>
                      <a:gd name="T31" fmla="*/ 2 h 3"/>
                      <a:gd name="T32" fmla="*/ 8 w 8"/>
                      <a:gd name="T33" fmla="*/ 2 h 3"/>
                      <a:gd name="T34" fmla="*/ 8 w 8"/>
                      <a:gd name="T35" fmla="*/ 2 h 3"/>
                      <a:gd name="T36" fmla="*/ 7 w 8"/>
                      <a:gd name="T37" fmla="*/ 1 h 3"/>
                      <a:gd name="T38" fmla="*/ 6 w 8"/>
                      <a:gd name="T39" fmla="*/ 1 h 3"/>
                      <a:gd name="T40" fmla="*/ 5 w 8"/>
                      <a:gd name="T41" fmla="*/ 1 h 3"/>
                      <a:gd name="T42" fmla="*/ 4 w 8"/>
                      <a:gd name="T43" fmla="*/ 0 h 3"/>
                      <a:gd name="T44" fmla="*/ 3 w 8"/>
                      <a:gd name="T45" fmla="*/ 0 h 3"/>
                      <a:gd name="T46" fmla="*/ 2 w 8"/>
                      <a:gd name="T47" fmla="*/ 0 h 3"/>
                      <a:gd name="T48" fmla="*/ 1 w 8"/>
                      <a:gd name="T49" fmla="*/ 1 h 3"/>
                      <a:gd name="T50" fmla="*/ 1 w 8"/>
                      <a:gd name="T51" fmla="*/ 2 h 3"/>
                      <a:gd name="T52" fmla="*/ 0 w 8"/>
                      <a:gd name="T53" fmla="*/ 2 h 3"/>
                      <a:gd name="T54" fmla="*/ 0 w 8"/>
                      <a:gd name="T55" fmla="*/ 3 h 3"/>
                      <a:gd name="T56" fmla="*/ 1 w 8"/>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3">
                        <a:moveTo>
                          <a:pt x="1" y="3"/>
                        </a:moveTo>
                        <a:lnTo>
                          <a:pt x="1" y="3"/>
                        </a:lnTo>
                        <a:lnTo>
                          <a:pt x="1" y="3"/>
                        </a:lnTo>
                        <a:lnTo>
                          <a:pt x="1" y="3"/>
                        </a:lnTo>
                        <a:lnTo>
                          <a:pt x="2" y="3"/>
                        </a:lnTo>
                        <a:lnTo>
                          <a:pt x="2" y="3"/>
                        </a:lnTo>
                        <a:lnTo>
                          <a:pt x="3" y="2"/>
                        </a:lnTo>
                        <a:lnTo>
                          <a:pt x="4" y="2"/>
                        </a:lnTo>
                        <a:lnTo>
                          <a:pt x="4" y="2"/>
                        </a:lnTo>
                        <a:lnTo>
                          <a:pt x="5" y="2"/>
                        </a:lnTo>
                        <a:lnTo>
                          <a:pt x="6" y="2"/>
                        </a:lnTo>
                        <a:lnTo>
                          <a:pt x="7" y="2"/>
                        </a:lnTo>
                        <a:lnTo>
                          <a:pt x="8" y="3"/>
                        </a:lnTo>
                        <a:lnTo>
                          <a:pt x="8" y="3"/>
                        </a:lnTo>
                        <a:lnTo>
                          <a:pt x="8" y="3"/>
                        </a:lnTo>
                        <a:lnTo>
                          <a:pt x="8" y="2"/>
                        </a:lnTo>
                        <a:lnTo>
                          <a:pt x="8" y="2"/>
                        </a:lnTo>
                        <a:lnTo>
                          <a:pt x="8" y="2"/>
                        </a:lnTo>
                        <a:lnTo>
                          <a:pt x="7" y="1"/>
                        </a:lnTo>
                        <a:lnTo>
                          <a:pt x="6" y="1"/>
                        </a:lnTo>
                        <a:lnTo>
                          <a:pt x="5" y="1"/>
                        </a:lnTo>
                        <a:lnTo>
                          <a:pt x="4" y="0"/>
                        </a:lnTo>
                        <a:lnTo>
                          <a:pt x="3" y="0"/>
                        </a:lnTo>
                        <a:lnTo>
                          <a:pt x="2" y="0"/>
                        </a:lnTo>
                        <a:lnTo>
                          <a:pt x="1" y="1"/>
                        </a:lnTo>
                        <a:lnTo>
                          <a:pt x="1" y="2"/>
                        </a:lnTo>
                        <a:lnTo>
                          <a:pt x="0" y="2"/>
                        </a:lnTo>
                        <a:lnTo>
                          <a:pt x="0" y="3"/>
                        </a:lnTo>
                        <a:lnTo>
                          <a:pt x="1" y="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6" name="Freeform 215"/>
                  <p:cNvSpPr>
                    <a:spLocks/>
                  </p:cNvSpPr>
                  <p:nvPr/>
                </p:nvSpPr>
                <p:spPr bwMode="auto">
                  <a:xfrm>
                    <a:off x="3412" y="1370"/>
                    <a:ext cx="6" cy="7"/>
                  </a:xfrm>
                  <a:custGeom>
                    <a:avLst/>
                    <a:gdLst>
                      <a:gd name="T0" fmla="*/ 5 w 6"/>
                      <a:gd name="T1" fmla="*/ 2 h 7"/>
                      <a:gd name="T2" fmla="*/ 5 w 6"/>
                      <a:gd name="T3" fmla="*/ 2 h 7"/>
                      <a:gd name="T4" fmla="*/ 4 w 6"/>
                      <a:gd name="T5" fmla="*/ 2 h 7"/>
                      <a:gd name="T6" fmla="*/ 3 w 6"/>
                      <a:gd name="T7" fmla="*/ 2 h 7"/>
                      <a:gd name="T8" fmla="*/ 3 w 6"/>
                      <a:gd name="T9" fmla="*/ 3 h 7"/>
                      <a:gd name="T10" fmla="*/ 2 w 6"/>
                      <a:gd name="T11" fmla="*/ 3 h 7"/>
                      <a:gd name="T12" fmla="*/ 1 w 6"/>
                      <a:gd name="T13" fmla="*/ 4 h 7"/>
                      <a:gd name="T14" fmla="*/ 0 w 6"/>
                      <a:gd name="T15" fmla="*/ 5 h 7"/>
                      <a:gd name="T16" fmla="*/ 0 w 6"/>
                      <a:gd name="T17" fmla="*/ 7 h 7"/>
                      <a:gd name="T18" fmla="*/ 0 w 6"/>
                      <a:gd name="T19" fmla="*/ 7 h 7"/>
                      <a:gd name="T20" fmla="*/ 0 w 6"/>
                      <a:gd name="T21" fmla="*/ 6 h 7"/>
                      <a:gd name="T22" fmla="*/ 0 w 6"/>
                      <a:gd name="T23" fmla="*/ 6 h 7"/>
                      <a:gd name="T24" fmla="*/ 0 w 6"/>
                      <a:gd name="T25" fmla="*/ 5 h 7"/>
                      <a:gd name="T26" fmla="*/ 0 w 6"/>
                      <a:gd name="T27" fmla="*/ 4 h 7"/>
                      <a:gd name="T28" fmla="*/ 0 w 6"/>
                      <a:gd name="T29" fmla="*/ 3 h 7"/>
                      <a:gd name="T30" fmla="*/ 1 w 6"/>
                      <a:gd name="T31" fmla="*/ 2 h 7"/>
                      <a:gd name="T32" fmla="*/ 2 w 6"/>
                      <a:gd name="T33" fmla="*/ 1 h 7"/>
                      <a:gd name="T34" fmla="*/ 2 w 6"/>
                      <a:gd name="T35" fmla="*/ 1 h 7"/>
                      <a:gd name="T36" fmla="*/ 3 w 6"/>
                      <a:gd name="T37" fmla="*/ 0 h 7"/>
                      <a:gd name="T38" fmla="*/ 4 w 6"/>
                      <a:gd name="T39" fmla="*/ 0 h 7"/>
                      <a:gd name="T40" fmla="*/ 6 w 6"/>
                      <a:gd name="T41" fmla="*/ 1 h 7"/>
                      <a:gd name="T42" fmla="*/ 6 w 6"/>
                      <a:gd name="T43" fmla="*/ 1 h 7"/>
                      <a:gd name="T44" fmla="*/ 5 w 6"/>
                      <a:gd name="T45" fmla="*/ 1 h 7"/>
                      <a:gd name="T46" fmla="*/ 5 w 6"/>
                      <a:gd name="T4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5" y="2"/>
                        </a:moveTo>
                        <a:lnTo>
                          <a:pt x="5" y="2"/>
                        </a:lnTo>
                        <a:lnTo>
                          <a:pt x="4" y="2"/>
                        </a:lnTo>
                        <a:lnTo>
                          <a:pt x="3" y="2"/>
                        </a:lnTo>
                        <a:lnTo>
                          <a:pt x="3" y="3"/>
                        </a:lnTo>
                        <a:lnTo>
                          <a:pt x="2" y="3"/>
                        </a:lnTo>
                        <a:lnTo>
                          <a:pt x="1" y="4"/>
                        </a:lnTo>
                        <a:lnTo>
                          <a:pt x="0" y="5"/>
                        </a:lnTo>
                        <a:lnTo>
                          <a:pt x="0" y="7"/>
                        </a:lnTo>
                        <a:lnTo>
                          <a:pt x="0" y="7"/>
                        </a:lnTo>
                        <a:lnTo>
                          <a:pt x="0" y="6"/>
                        </a:lnTo>
                        <a:lnTo>
                          <a:pt x="0" y="6"/>
                        </a:lnTo>
                        <a:lnTo>
                          <a:pt x="0" y="5"/>
                        </a:lnTo>
                        <a:lnTo>
                          <a:pt x="0" y="4"/>
                        </a:lnTo>
                        <a:lnTo>
                          <a:pt x="0" y="3"/>
                        </a:lnTo>
                        <a:lnTo>
                          <a:pt x="1" y="2"/>
                        </a:lnTo>
                        <a:lnTo>
                          <a:pt x="2" y="1"/>
                        </a:lnTo>
                        <a:lnTo>
                          <a:pt x="2" y="1"/>
                        </a:lnTo>
                        <a:lnTo>
                          <a:pt x="3" y="0"/>
                        </a:lnTo>
                        <a:lnTo>
                          <a:pt x="4" y="0"/>
                        </a:lnTo>
                        <a:lnTo>
                          <a:pt x="6" y="1"/>
                        </a:lnTo>
                        <a:lnTo>
                          <a:pt x="6" y="1"/>
                        </a:lnTo>
                        <a:lnTo>
                          <a:pt x="5" y="1"/>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7" name="Freeform 216"/>
                  <p:cNvSpPr>
                    <a:spLocks/>
                  </p:cNvSpPr>
                  <p:nvPr/>
                </p:nvSpPr>
                <p:spPr bwMode="auto">
                  <a:xfrm>
                    <a:off x="3412" y="1376"/>
                    <a:ext cx="6" cy="3"/>
                  </a:xfrm>
                  <a:custGeom>
                    <a:avLst/>
                    <a:gdLst>
                      <a:gd name="T0" fmla="*/ 6 w 6"/>
                      <a:gd name="T1" fmla="*/ 1 h 3"/>
                      <a:gd name="T2" fmla="*/ 6 w 6"/>
                      <a:gd name="T3" fmla="*/ 1 h 3"/>
                      <a:gd name="T4" fmla="*/ 5 w 6"/>
                      <a:gd name="T5" fmla="*/ 0 h 3"/>
                      <a:gd name="T6" fmla="*/ 4 w 6"/>
                      <a:gd name="T7" fmla="*/ 0 h 3"/>
                      <a:gd name="T8" fmla="*/ 3 w 6"/>
                      <a:gd name="T9" fmla="*/ 0 h 3"/>
                      <a:gd name="T10" fmla="*/ 2 w 6"/>
                      <a:gd name="T11" fmla="*/ 1 h 3"/>
                      <a:gd name="T12" fmla="*/ 1 w 6"/>
                      <a:gd name="T13" fmla="*/ 2 h 3"/>
                      <a:gd name="T14" fmla="*/ 1 w 6"/>
                      <a:gd name="T15" fmla="*/ 2 h 3"/>
                      <a:gd name="T16" fmla="*/ 0 w 6"/>
                      <a:gd name="T17" fmla="*/ 2 h 3"/>
                      <a:gd name="T18" fmla="*/ 0 w 6"/>
                      <a:gd name="T19" fmla="*/ 2 h 3"/>
                      <a:gd name="T20" fmla="*/ 1 w 6"/>
                      <a:gd name="T21" fmla="*/ 3 h 3"/>
                      <a:gd name="T22" fmla="*/ 1 w 6"/>
                      <a:gd name="T23" fmla="*/ 3 h 3"/>
                      <a:gd name="T24" fmla="*/ 1 w 6"/>
                      <a:gd name="T25" fmla="*/ 2 h 3"/>
                      <a:gd name="T26" fmla="*/ 2 w 6"/>
                      <a:gd name="T27" fmla="*/ 2 h 3"/>
                      <a:gd name="T28" fmla="*/ 2 w 6"/>
                      <a:gd name="T29" fmla="*/ 2 h 3"/>
                      <a:gd name="T30" fmla="*/ 3 w 6"/>
                      <a:gd name="T31" fmla="*/ 2 h 3"/>
                      <a:gd name="T32" fmla="*/ 4 w 6"/>
                      <a:gd name="T33" fmla="*/ 2 h 3"/>
                      <a:gd name="T34" fmla="*/ 4 w 6"/>
                      <a:gd name="T35" fmla="*/ 2 h 3"/>
                      <a:gd name="T36" fmla="*/ 5 w 6"/>
                      <a:gd name="T37" fmla="*/ 1 h 3"/>
                      <a:gd name="T38" fmla="*/ 5 w 6"/>
                      <a:gd name="T39" fmla="*/ 1 h 3"/>
                      <a:gd name="T40" fmla="*/ 5 w 6"/>
                      <a:gd name="T41" fmla="*/ 1 h 3"/>
                      <a:gd name="T42" fmla="*/ 5 w 6"/>
                      <a:gd name="T43" fmla="*/ 1 h 3"/>
                      <a:gd name="T44" fmla="*/ 6 w 6"/>
                      <a:gd name="T45" fmla="*/ 1 h 3"/>
                      <a:gd name="T46" fmla="*/ 6 w 6"/>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3">
                        <a:moveTo>
                          <a:pt x="6" y="1"/>
                        </a:moveTo>
                        <a:lnTo>
                          <a:pt x="6" y="1"/>
                        </a:lnTo>
                        <a:lnTo>
                          <a:pt x="5" y="0"/>
                        </a:lnTo>
                        <a:lnTo>
                          <a:pt x="4" y="0"/>
                        </a:lnTo>
                        <a:lnTo>
                          <a:pt x="3" y="0"/>
                        </a:lnTo>
                        <a:lnTo>
                          <a:pt x="2" y="1"/>
                        </a:lnTo>
                        <a:lnTo>
                          <a:pt x="1" y="2"/>
                        </a:lnTo>
                        <a:lnTo>
                          <a:pt x="1" y="2"/>
                        </a:lnTo>
                        <a:lnTo>
                          <a:pt x="0" y="2"/>
                        </a:lnTo>
                        <a:lnTo>
                          <a:pt x="0" y="2"/>
                        </a:lnTo>
                        <a:lnTo>
                          <a:pt x="1" y="3"/>
                        </a:lnTo>
                        <a:lnTo>
                          <a:pt x="1" y="3"/>
                        </a:lnTo>
                        <a:lnTo>
                          <a:pt x="1" y="2"/>
                        </a:lnTo>
                        <a:lnTo>
                          <a:pt x="2" y="2"/>
                        </a:lnTo>
                        <a:lnTo>
                          <a:pt x="2" y="2"/>
                        </a:lnTo>
                        <a:lnTo>
                          <a:pt x="3" y="2"/>
                        </a:lnTo>
                        <a:lnTo>
                          <a:pt x="4" y="2"/>
                        </a:lnTo>
                        <a:lnTo>
                          <a:pt x="4" y="2"/>
                        </a:lnTo>
                        <a:lnTo>
                          <a:pt x="5" y="1"/>
                        </a:lnTo>
                        <a:lnTo>
                          <a:pt x="5" y="1"/>
                        </a:lnTo>
                        <a:lnTo>
                          <a:pt x="5" y="1"/>
                        </a:lnTo>
                        <a:lnTo>
                          <a:pt x="5" y="1"/>
                        </a:lnTo>
                        <a:lnTo>
                          <a:pt x="6" y="1"/>
                        </a:lnTo>
                        <a:lnTo>
                          <a:pt x="6"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8" name="Freeform 217"/>
                  <p:cNvSpPr>
                    <a:spLocks/>
                  </p:cNvSpPr>
                  <p:nvPr/>
                </p:nvSpPr>
                <p:spPr bwMode="auto">
                  <a:xfrm>
                    <a:off x="3419" y="1383"/>
                    <a:ext cx="5" cy="3"/>
                  </a:xfrm>
                  <a:custGeom>
                    <a:avLst/>
                    <a:gdLst>
                      <a:gd name="T0" fmla="*/ 5 w 5"/>
                      <a:gd name="T1" fmla="*/ 0 h 3"/>
                      <a:gd name="T2" fmla="*/ 5 w 5"/>
                      <a:gd name="T3" fmla="*/ 0 h 3"/>
                      <a:gd name="T4" fmla="*/ 5 w 5"/>
                      <a:gd name="T5" fmla="*/ 0 h 3"/>
                      <a:gd name="T6" fmla="*/ 5 w 5"/>
                      <a:gd name="T7" fmla="*/ 1 h 3"/>
                      <a:gd name="T8" fmla="*/ 5 w 5"/>
                      <a:gd name="T9" fmla="*/ 1 h 3"/>
                      <a:gd name="T10" fmla="*/ 4 w 5"/>
                      <a:gd name="T11" fmla="*/ 1 h 3"/>
                      <a:gd name="T12" fmla="*/ 4 w 5"/>
                      <a:gd name="T13" fmla="*/ 0 h 3"/>
                      <a:gd name="T14" fmla="*/ 4 w 5"/>
                      <a:gd name="T15" fmla="*/ 0 h 3"/>
                      <a:gd name="T16" fmla="*/ 3 w 5"/>
                      <a:gd name="T17" fmla="*/ 0 h 3"/>
                      <a:gd name="T18" fmla="*/ 3 w 5"/>
                      <a:gd name="T19" fmla="*/ 1 h 3"/>
                      <a:gd name="T20" fmla="*/ 3 w 5"/>
                      <a:gd name="T21" fmla="*/ 1 h 3"/>
                      <a:gd name="T22" fmla="*/ 3 w 5"/>
                      <a:gd name="T23" fmla="*/ 1 h 3"/>
                      <a:gd name="T24" fmla="*/ 2 w 5"/>
                      <a:gd name="T25" fmla="*/ 1 h 3"/>
                      <a:gd name="T26" fmla="*/ 2 w 5"/>
                      <a:gd name="T27" fmla="*/ 1 h 3"/>
                      <a:gd name="T28" fmla="*/ 1 w 5"/>
                      <a:gd name="T29" fmla="*/ 1 h 3"/>
                      <a:gd name="T30" fmla="*/ 1 w 5"/>
                      <a:gd name="T31" fmla="*/ 1 h 3"/>
                      <a:gd name="T32" fmla="*/ 1 w 5"/>
                      <a:gd name="T33" fmla="*/ 1 h 3"/>
                      <a:gd name="T34" fmla="*/ 0 w 5"/>
                      <a:gd name="T35" fmla="*/ 2 h 3"/>
                      <a:gd name="T36" fmla="*/ 0 w 5"/>
                      <a:gd name="T37" fmla="*/ 2 h 3"/>
                      <a:gd name="T38" fmla="*/ 0 w 5"/>
                      <a:gd name="T39" fmla="*/ 2 h 3"/>
                      <a:gd name="T40" fmla="*/ 0 w 5"/>
                      <a:gd name="T41" fmla="*/ 2 h 3"/>
                      <a:gd name="T42" fmla="*/ 0 w 5"/>
                      <a:gd name="T43" fmla="*/ 1 h 3"/>
                      <a:gd name="T44" fmla="*/ 0 w 5"/>
                      <a:gd name="T45" fmla="*/ 1 h 3"/>
                      <a:gd name="T46" fmla="*/ 0 w 5"/>
                      <a:gd name="T47" fmla="*/ 2 h 3"/>
                      <a:gd name="T48" fmla="*/ 0 w 5"/>
                      <a:gd name="T49" fmla="*/ 2 h 3"/>
                      <a:gd name="T50" fmla="*/ 1 w 5"/>
                      <a:gd name="T51" fmla="*/ 2 h 3"/>
                      <a:gd name="T52" fmla="*/ 1 w 5"/>
                      <a:gd name="T53" fmla="*/ 3 h 3"/>
                      <a:gd name="T54" fmla="*/ 2 w 5"/>
                      <a:gd name="T55" fmla="*/ 3 h 3"/>
                      <a:gd name="T56" fmla="*/ 3 w 5"/>
                      <a:gd name="T57" fmla="*/ 3 h 3"/>
                      <a:gd name="T58" fmla="*/ 3 w 5"/>
                      <a:gd name="T59" fmla="*/ 2 h 3"/>
                      <a:gd name="T60" fmla="*/ 4 w 5"/>
                      <a:gd name="T61" fmla="*/ 2 h 3"/>
                      <a:gd name="T62" fmla="*/ 4 w 5"/>
                      <a:gd name="T63" fmla="*/ 2 h 3"/>
                      <a:gd name="T64" fmla="*/ 5 w 5"/>
                      <a:gd name="T65" fmla="*/ 1 h 3"/>
                      <a:gd name="T66" fmla="*/ 5 w 5"/>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5" y="0"/>
                        </a:moveTo>
                        <a:lnTo>
                          <a:pt x="5" y="0"/>
                        </a:lnTo>
                        <a:lnTo>
                          <a:pt x="5" y="0"/>
                        </a:lnTo>
                        <a:lnTo>
                          <a:pt x="5" y="1"/>
                        </a:lnTo>
                        <a:lnTo>
                          <a:pt x="5" y="1"/>
                        </a:lnTo>
                        <a:lnTo>
                          <a:pt x="4" y="1"/>
                        </a:lnTo>
                        <a:lnTo>
                          <a:pt x="4" y="0"/>
                        </a:lnTo>
                        <a:lnTo>
                          <a:pt x="4" y="0"/>
                        </a:lnTo>
                        <a:lnTo>
                          <a:pt x="3" y="0"/>
                        </a:lnTo>
                        <a:lnTo>
                          <a:pt x="3" y="1"/>
                        </a:lnTo>
                        <a:lnTo>
                          <a:pt x="3" y="1"/>
                        </a:lnTo>
                        <a:lnTo>
                          <a:pt x="3" y="1"/>
                        </a:lnTo>
                        <a:lnTo>
                          <a:pt x="2" y="1"/>
                        </a:lnTo>
                        <a:lnTo>
                          <a:pt x="2" y="1"/>
                        </a:lnTo>
                        <a:lnTo>
                          <a:pt x="1" y="1"/>
                        </a:lnTo>
                        <a:lnTo>
                          <a:pt x="1" y="1"/>
                        </a:lnTo>
                        <a:lnTo>
                          <a:pt x="1" y="1"/>
                        </a:lnTo>
                        <a:lnTo>
                          <a:pt x="0" y="2"/>
                        </a:lnTo>
                        <a:lnTo>
                          <a:pt x="0" y="2"/>
                        </a:lnTo>
                        <a:lnTo>
                          <a:pt x="0" y="2"/>
                        </a:lnTo>
                        <a:lnTo>
                          <a:pt x="0" y="2"/>
                        </a:lnTo>
                        <a:lnTo>
                          <a:pt x="0" y="1"/>
                        </a:lnTo>
                        <a:lnTo>
                          <a:pt x="0" y="1"/>
                        </a:lnTo>
                        <a:lnTo>
                          <a:pt x="0" y="2"/>
                        </a:lnTo>
                        <a:lnTo>
                          <a:pt x="0" y="2"/>
                        </a:lnTo>
                        <a:lnTo>
                          <a:pt x="1" y="2"/>
                        </a:lnTo>
                        <a:lnTo>
                          <a:pt x="1" y="3"/>
                        </a:lnTo>
                        <a:lnTo>
                          <a:pt x="2" y="3"/>
                        </a:lnTo>
                        <a:lnTo>
                          <a:pt x="3" y="3"/>
                        </a:lnTo>
                        <a:lnTo>
                          <a:pt x="3" y="2"/>
                        </a:lnTo>
                        <a:lnTo>
                          <a:pt x="4" y="2"/>
                        </a:lnTo>
                        <a:lnTo>
                          <a:pt x="4" y="2"/>
                        </a:lnTo>
                        <a:lnTo>
                          <a:pt x="5" y="1"/>
                        </a:lnTo>
                        <a:lnTo>
                          <a:pt x="5"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29" name="Freeform 218"/>
                  <p:cNvSpPr>
                    <a:spLocks/>
                  </p:cNvSpPr>
                  <p:nvPr/>
                </p:nvSpPr>
                <p:spPr bwMode="auto">
                  <a:xfrm>
                    <a:off x="3416" y="1388"/>
                    <a:ext cx="11" cy="3"/>
                  </a:xfrm>
                  <a:custGeom>
                    <a:avLst/>
                    <a:gdLst>
                      <a:gd name="T0" fmla="*/ 11 w 11"/>
                      <a:gd name="T1" fmla="*/ 0 h 3"/>
                      <a:gd name="T2" fmla="*/ 11 w 11"/>
                      <a:gd name="T3" fmla="*/ 0 h 3"/>
                      <a:gd name="T4" fmla="*/ 10 w 11"/>
                      <a:gd name="T5" fmla="*/ 0 h 3"/>
                      <a:gd name="T6" fmla="*/ 9 w 11"/>
                      <a:gd name="T7" fmla="*/ 0 h 3"/>
                      <a:gd name="T8" fmla="*/ 9 w 11"/>
                      <a:gd name="T9" fmla="*/ 0 h 3"/>
                      <a:gd name="T10" fmla="*/ 8 w 11"/>
                      <a:gd name="T11" fmla="*/ 0 h 3"/>
                      <a:gd name="T12" fmla="*/ 7 w 11"/>
                      <a:gd name="T13" fmla="*/ 0 h 3"/>
                      <a:gd name="T14" fmla="*/ 7 w 11"/>
                      <a:gd name="T15" fmla="*/ 0 h 3"/>
                      <a:gd name="T16" fmla="*/ 6 w 11"/>
                      <a:gd name="T17" fmla="*/ 0 h 3"/>
                      <a:gd name="T18" fmla="*/ 6 w 11"/>
                      <a:gd name="T19" fmla="*/ 1 h 3"/>
                      <a:gd name="T20" fmla="*/ 5 w 11"/>
                      <a:gd name="T21" fmla="*/ 0 h 3"/>
                      <a:gd name="T22" fmla="*/ 4 w 11"/>
                      <a:gd name="T23" fmla="*/ 0 h 3"/>
                      <a:gd name="T24" fmla="*/ 4 w 11"/>
                      <a:gd name="T25" fmla="*/ 1 h 3"/>
                      <a:gd name="T26" fmla="*/ 3 w 11"/>
                      <a:gd name="T27" fmla="*/ 1 h 3"/>
                      <a:gd name="T28" fmla="*/ 3 w 11"/>
                      <a:gd name="T29" fmla="*/ 2 h 3"/>
                      <a:gd name="T30" fmla="*/ 2 w 11"/>
                      <a:gd name="T31" fmla="*/ 2 h 3"/>
                      <a:gd name="T32" fmla="*/ 1 w 11"/>
                      <a:gd name="T33" fmla="*/ 2 h 3"/>
                      <a:gd name="T34" fmla="*/ 0 w 11"/>
                      <a:gd name="T35" fmla="*/ 2 h 3"/>
                      <a:gd name="T36" fmla="*/ 0 w 11"/>
                      <a:gd name="T37" fmla="*/ 2 h 3"/>
                      <a:gd name="T38" fmla="*/ 0 w 11"/>
                      <a:gd name="T39" fmla="*/ 2 h 3"/>
                      <a:gd name="T40" fmla="*/ 0 w 11"/>
                      <a:gd name="T41" fmla="*/ 3 h 3"/>
                      <a:gd name="T42" fmla="*/ 1 w 11"/>
                      <a:gd name="T43" fmla="*/ 3 h 3"/>
                      <a:gd name="T44" fmla="*/ 2 w 11"/>
                      <a:gd name="T45" fmla="*/ 3 h 3"/>
                      <a:gd name="T46" fmla="*/ 3 w 11"/>
                      <a:gd name="T47" fmla="*/ 3 h 3"/>
                      <a:gd name="T48" fmla="*/ 3 w 11"/>
                      <a:gd name="T49" fmla="*/ 3 h 3"/>
                      <a:gd name="T50" fmla="*/ 4 w 11"/>
                      <a:gd name="T51" fmla="*/ 3 h 3"/>
                      <a:gd name="T52" fmla="*/ 4 w 11"/>
                      <a:gd name="T53" fmla="*/ 3 h 3"/>
                      <a:gd name="T54" fmla="*/ 5 w 11"/>
                      <a:gd name="T55" fmla="*/ 2 h 3"/>
                      <a:gd name="T56" fmla="*/ 5 w 11"/>
                      <a:gd name="T57" fmla="*/ 2 h 3"/>
                      <a:gd name="T58" fmla="*/ 6 w 11"/>
                      <a:gd name="T59" fmla="*/ 2 h 3"/>
                      <a:gd name="T60" fmla="*/ 6 w 11"/>
                      <a:gd name="T61" fmla="*/ 2 h 3"/>
                      <a:gd name="T62" fmla="*/ 7 w 11"/>
                      <a:gd name="T63" fmla="*/ 2 h 3"/>
                      <a:gd name="T64" fmla="*/ 7 w 11"/>
                      <a:gd name="T65" fmla="*/ 2 h 3"/>
                      <a:gd name="T66" fmla="*/ 8 w 11"/>
                      <a:gd name="T67" fmla="*/ 2 h 3"/>
                      <a:gd name="T68" fmla="*/ 9 w 11"/>
                      <a:gd name="T69" fmla="*/ 2 h 3"/>
                      <a:gd name="T70" fmla="*/ 9 w 11"/>
                      <a:gd name="T71" fmla="*/ 2 h 3"/>
                      <a:gd name="T72" fmla="*/ 10 w 11"/>
                      <a:gd name="T73" fmla="*/ 1 h 3"/>
                      <a:gd name="T74" fmla="*/ 11 w 11"/>
                      <a:gd name="T75" fmla="*/ 1 h 3"/>
                      <a:gd name="T76" fmla="*/ 11 w 11"/>
                      <a:gd name="T7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3">
                        <a:moveTo>
                          <a:pt x="11" y="0"/>
                        </a:moveTo>
                        <a:lnTo>
                          <a:pt x="11" y="0"/>
                        </a:lnTo>
                        <a:lnTo>
                          <a:pt x="10" y="0"/>
                        </a:lnTo>
                        <a:lnTo>
                          <a:pt x="9" y="0"/>
                        </a:lnTo>
                        <a:lnTo>
                          <a:pt x="9" y="0"/>
                        </a:lnTo>
                        <a:lnTo>
                          <a:pt x="8" y="0"/>
                        </a:lnTo>
                        <a:lnTo>
                          <a:pt x="7" y="0"/>
                        </a:lnTo>
                        <a:lnTo>
                          <a:pt x="7" y="0"/>
                        </a:lnTo>
                        <a:lnTo>
                          <a:pt x="6" y="0"/>
                        </a:lnTo>
                        <a:lnTo>
                          <a:pt x="6" y="1"/>
                        </a:lnTo>
                        <a:lnTo>
                          <a:pt x="5" y="0"/>
                        </a:lnTo>
                        <a:lnTo>
                          <a:pt x="4" y="0"/>
                        </a:lnTo>
                        <a:lnTo>
                          <a:pt x="4" y="1"/>
                        </a:lnTo>
                        <a:lnTo>
                          <a:pt x="3" y="1"/>
                        </a:lnTo>
                        <a:lnTo>
                          <a:pt x="3" y="2"/>
                        </a:lnTo>
                        <a:lnTo>
                          <a:pt x="2" y="2"/>
                        </a:lnTo>
                        <a:lnTo>
                          <a:pt x="1" y="2"/>
                        </a:lnTo>
                        <a:lnTo>
                          <a:pt x="0" y="2"/>
                        </a:lnTo>
                        <a:lnTo>
                          <a:pt x="0" y="2"/>
                        </a:lnTo>
                        <a:lnTo>
                          <a:pt x="0" y="2"/>
                        </a:lnTo>
                        <a:lnTo>
                          <a:pt x="0" y="3"/>
                        </a:lnTo>
                        <a:lnTo>
                          <a:pt x="1" y="3"/>
                        </a:lnTo>
                        <a:lnTo>
                          <a:pt x="2" y="3"/>
                        </a:lnTo>
                        <a:lnTo>
                          <a:pt x="3" y="3"/>
                        </a:lnTo>
                        <a:lnTo>
                          <a:pt x="3" y="3"/>
                        </a:lnTo>
                        <a:lnTo>
                          <a:pt x="4" y="3"/>
                        </a:lnTo>
                        <a:lnTo>
                          <a:pt x="4" y="3"/>
                        </a:lnTo>
                        <a:lnTo>
                          <a:pt x="5" y="2"/>
                        </a:lnTo>
                        <a:lnTo>
                          <a:pt x="5" y="2"/>
                        </a:lnTo>
                        <a:lnTo>
                          <a:pt x="6" y="2"/>
                        </a:lnTo>
                        <a:lnTo>
                          <a:pt x="6" y="2"/>
                        </a:lnTo>
                        <a:lnTo>
                          <a:pt x="7" y="2"/>
                        </a:lnTo>
                        <a:lnTo>
                          <a:pt x="7" y="2"/>
                        </a:lnTo>
                        <a:lnTo>
                          <a:pt x="8" y="2"/>
                        </a:lnTo>
                        <a:lnTo>
                          <a:pt x="9" y="2"/>
                        </a:lnTo>
                        <a:lnTo>
                          <a:pt x="9" y="2"/>
                        </a:lnTo>
                        <a:lnTo>
                          <a:pt x="10" y="1"/>
                        </a:lnTo>
                        <a:lnTo>
                          <a:pt x="11" y="1"/>
                        </a:lnTo>
                        <a:lnTo>
                          <a:pt x="11"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0" name="Freeform 219"/>
                  <p:cNvSpPr>
                    <a:spLocks/>
                  </p:cNvSpPr>
                  <p:nvPr/>
                </p:nvSpPr>
                <p:spPr bwMode="auto">
                  <a:xfrm>
                    <a:off x="3421" y="1393"/>
                    <a:ext cx="3" cy="2"/>
                  </a:xfrm>
                  <a:custGeom>
                    <a:avLst/>
                    <a:gdLst>
                      <a:gd name="T0" fmla="*/ 3 w 3"/>
                      <a:gd name="T1" fmla="*/ 0 h 2"/>
                      <a:gd name="T2" fmla="*/ 2 w 3"/>
                      <a:gd name="T3" fmla="*/ 0 h 2"/>
                      <a:gd name="T4" fmla="*/ 2 w 3"/>
                      <a:gd name="T5" fmla="*/ 1 h 2"/>
                      <a:gd name="T6" fmla="*/ 1 w 3"/>
                      <a:gd name="T7" fmla="*/ 1 h 2"/>
                      <a:gd name="T8" fmla="*/ 0 w 3"/>
                      <a:gd name="T9" fmla="*/ 1 h 2"/>
                      <a:gd name="T10" fmla="*/ 0 w 3"/>
                      <a:gd name="T11" fmla="*/ 1 h 2"/>
                      <a:gd name="T12" fmla="*/ 0 w 3"/>
                      <a:gd name="T13" fmla="*/ 1 h 2"/>
                      <a:gd name="T14" fmla="*/ 0 w 3"/>
                      <a:gd name="T15" fmla="*/ 2 h 2"/>
                      <a:gd name="T16" fmla="*/ 0 w 3"/>
                      <a:gd name="T17" fmla="*/ 2 h 2"/>
                      <a:gd name="T18" fmla="*/ 0 w 3"/>
                      <a:gd name="T19" fmla="*/ 2 h 2"/>
                      <a:gd name="T20" fmla="*/ 1 w 3"/>
                      <a:gd name="T21" fmla="*/ 2 h 2"/>
                      <a:gd name="T22" fmla="*/ 2 w 3"/>
                      <a:gd name="T23" fmla="*/ 2 h 2"/>
                      <a:gd name="T24" fmla="*/ 3 w 3"/>
                      <a:gd name="T25" fmla="*/ 1 h 2"/>
                      <a:gd name="T26" fmla="*/ 3 w 3"/>
                      <a:gd name="T27" fmla="*/ 1 h 2"/>
                      <a:gd name="T28" fmla="*/ 3 w 3"/>
                      <a:gd name="T29" fmla="*/ 1 h 2"/>
                      <a:gd name="T30" fmla="*/ 3 w 3"/>
                      <a:gd name="T31" fmla="*/ 0 h 2"/>
                      <a:gd name="T32" fmla="*/ 3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3" y="0"/>
                        </a:moveTo>
                        <a:lnTo>
                          <a:pt x="2" y="0"/>
                        </a:lnTo>
                        <a:lnTo>
                          <a:pt x="2" y="1"/>
                        </a:lnTo>
                        <a:lnTo>
                          <a:pt x="1" y="1"/>
                        </a:lnTo>
                        <a:lnTo>
                          <a:pt x="0" y="1"/>
                        </a:lnTo>
                        <a:lnTo>
                          <a:pt x="0" y="1"/>
                        </a:lnTo>
                        <a:lnTo>
                          <a:pt x="0" y="1"/>
                        </a:lnTo>
                        <a:lnTo>
                          <a:pt x="0" y="2"/>
                        </a:lnTo>
                        <a:lnTo>
                          <a:pt x="0" y="2"/>
                        </a:lnTo>
                        <a:lnTo>
                          <a:pt x="0" y="2"/>
                        </a:lnTo>
                        <a:lnTo>
                          <a:pt x="1" y="2"/>
                        </a:lnTo>
                        <a:lnTo>
                          <a:pt x="2" y="2"/>
                        </a:lnTo>
                        <a:lnTo>
                          <a:pt x="3" y="1"/>
                        </a:lnTo>
                        <a:lnTo>
                          <a:pt x="3" y="1"/>
                        </a:lnTo>
                        <a:lnTo>
                          <a:pt x="3" y="1"/>
                        </a:lnTo>
                        <a:lnTo>
                          <a:pt x="3" y="0"/>
                        </a:lnTo>
                        <a:lnTo>
                          <a:pt x="3"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1" name="Freeform 220"/>
                  <p:cNvSpPr>
                    <a:spLocks/>
                  </p:cNvSpPr>
                  <p:nvPr/>
                </p:nvSpPr>
                <p:spPr bwMode="auto">
                  <a:xfrm>
                    <a:off x="3421" y="1410"/>
                    <a:ext cx="11" cy="47"/>
                  </a:xfrm>
                  <a:custGeom>
                    <a:avLst/>
                    <a:gdLst>
                      <a:gd name="T0" fmla="*/ 4 w 11"/>
                      <a:gd name="T1" fmla="*/ 0 h 47"/>
                      <a:gd name="T2" fmla="*/ 7 w 11"/>
                      <a:gd name="T3" fmla="*/ 3 h 47"/>
                      <a:gd name="T4" fmla="*/ 6 w 11"/>
                      <a:gd name="T5" fmla="*/ 7 h 47"/>
                      <a:gd name="T6" fmla="*/ 6 w 11"/>
                      <a:gd name="T7" fmla="*/ 8 h 47"/>
                      <a:gd name="T8" fmla="*/ 7 w 11"/>
                      <a:gd name="T9" fmla="*/ 10 h 47"/>
                      <a:gd name="T10" fmla="*/ 8 w 11"/>
                      <a:gd name="T11" fmla="*/ 13 h 47"/>
                      <a:gd name="T12" fmla="*/ 8 w 11"/>
                      <a:gd name="T13" fmla="*/ 17 h 47"/>
                      <a:gd name="T14" fmla="*/ 9 w 11"/>
                      <a:gd name="T15" fmla="*/ 21 h 47"/>
                      <a:gd name="T16" fmla="*/ 10 w 11"/>
                      <a:gd name="T17" fmla="*/ 25 h 47"/>
                      <a:gd name="T18" fmla="*/ 11 w 11"/>
                      <a:gd name="T19" fmla="*/ 28 h 47"/>
                      <a:gd name="T20" fmla="*/ 11 w 11"/>
                      <a:gd name="T21" fmla="*/ 30 h 47"/>
                      <a:gd name="T22" fmla="*/ 11 w 11"/>
                      <a:gd name="T23" fmla="*/ 32 h 47"/>
                      <a:gd name="T24" fmla="*/ 11 w 11"/>
                      <a:gd name="T25" fmla="*/ 34 h 47"/>
                      <a:gd name="T26" fmla="*/ 10 w 11"/>
                      <a:gd name="T27" fmla="*/ 37 h 47"/>
                      <a:gd name="T28" fmla="*/ 10 w 11"/>
                      <a:gd name="T29" fmla="*/ 40 h 47"/>
                      <a:gd name="T30" fmla="*/ 9 w 11"/>
                      <a:gd name="T31" fmla="*/ 43 h 47"/>
                      <a:gd name="T32" fmla="*/ 8 w 11"/>
                      <a:gd name="T33" fmla="*/ 45 h 47"/>
                      <a:gd name="T34" fmla="*/ 8 w 11"/>
                      <a:gd name="T35" fmla="*/ 47 h 47"/>
                      <a:gd name="T36" fmla="*/ 7 w 11"/>
                      <a:gd name="T37" fmla="*/ 47 h 47"/>
                      <a:gd name="T38" fmla="*/ 0 w 11"/>
                      <a:gd name="T39" fmla="*/ 30 h 47"/>
                      <a:gd name="T40" fmla="*/ 4 w 11"/>
                      <a:gd name="T41" fmla="*/ 7 h 47"/>
                      <a:gd name="T42" fmla="*/ 1 w 11"/>
                      <a:gd name="T43" fmla="*/ 3 h 47"/>
                      <a:gd name="T44" fmla="*/ 3 w 11"/>
                      <a:gd name="T45" fmla="*/ 0 h 47"/>
                      <a:gd name="T46" fmla="*/ 4 w 1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7">
                        <a:moveTo>
                          <a:pt x="4" y="0"/>
                        </a:moveTo>
                        <a:lnTo>
                          <a:pt x="7" y="3"/>
                        </a:lnTo>
                        <a:lnTo>
                          <a:pt x="6" y="7"/>
                        </a:lnTo>
                        <a:lnTo>
                          <a:pt x="6" y="8"/>
                        </a:lnTo>
                        <a:lnTo>
                          <a:pt x="7" y="10"/>
                        </a:lnTo>
                        <a:lnTo>
                          <a:pt x="8" y="13"/>
                        </a:lnTo>
                        <a:lnTo>
                          <a:pt x="8" y="17"/>
                        </a:lnTo>
                        <a:lnTo>
                          <a:pt x="9" y="21"/>
                        </a:lnTo>
                        <a:lnTo>
                          <a:pt x="10" y="25"/>
                        </a:lnTo>
                        <a:lnTo>
                          <a:pt x="11" y="28"/>
                        </a:lnTo>
                        <a:lnTo>
                          <a:pt x="11" y="30"/>
                        </a:lnTo>
                        <a:lnTo>
                          <a:pt x="11" y="32"/>
                        </a:lnTo>
                        <a:lnTo>
                          <a:pt x="11" y="34"/>
                        </a:lnTo>
                        <a:lnTo>
                          <a:pt x="10" y="37"/>
                        </a:lnTo>
                        <a:lnTo>
                          <a:pt x="10" y="40"/>
                        </a:lnTo>
                        <a:lnTo>
                          <a:pt x="9" y="43"/>
                        </a:lnTo>
                        <a:lnTo>
                          <a:pt x="8" y="45"/>
                        </a:lnTo>
                        <a:lnTo>
                          <a:pt x="8" y="47"/>
                        </a:lnTo>
                        <a:lnTo>
                          <a:pt x="7" y="47"/>
                        </a:lnTo>
                        <a:lnTo>
                          <a:pt x="0" y="30"/>
                        </a:lnTo>
                        <a:lnTo>
                          <a:pt x="4" y="7"/>
                        </a:lnTo>
                        <a:lnTo>
                          <a:pt x="1" y="3"/>
                        </a:lnTo>
                        <a:lnTo>
                          <a:pt x="3"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2" name="Freeform 221"/>
                  <p:cNvSpPr>
                    <a:spLocks/>
                  </p:cNvSpPr>
                  <p:nvPr/>
                </p:nvSpPr>
                <p:spPr bwMode="auto">
                  <a:xfrm>
                    <a:off x="3326" y="1344"/>
                    <a:ext cx="12" cy="13"/>
                  </a:xfrm>
                  <a:custGeom>
                    <a:avLst/>
                    <a:gdLst>
                      <a:gd name="T0" fmla="*/ 10 w 12"/>
                      <a:gd name="T1" fmla="*/ 0 h 13"/>
                      <a:gd name="T2" fmla="*/ 12 w 12"/>
                      <a:gd name="T3" fmla="*/ 4 h 13"/>
                      <a:gd name="T4" fmla="*/ 11 w 12"/>
                      <a:gd name="T5" fmla="*/ 4 h 13"/>
                      <a:gd name="T6" fmla="*/ 11 w 12"/>
                      <a:gd name="T7" fmla="*/ 5 h 13"/>
                      <a:gd name="T8" fmla="*/ 10 w 12"/>
                      <a:gd name="T9" fmla="*/ 7 h 13"/>
                      <a:gd name="T10" fmla="*/ 8 w 12"/>
                      <a:gd name="T11" fmla="*/ 8 h 13"/>
                      <a:gd name="T12" fmla="*/ 7 w 12"/>
                      <a:gd name="T13" fmla="*/ 10 h 13"/>
                      <a:gd name="T14" fmla="*/ 5 w 12"/>
                      <a:gd name="T15" fmla="*/ 11 h 13"/>
                      <a:gd name="T16" fmla="*/ 4 w 12"/>
                      <a:gd name="T17" fmla="*/ 12 h 13"/>
                      <a:gd name="T18" fmla="*/ 2 w 12"/>
                      <a:gd name="T19" fmla="*/ 13 h 13"/>
                      <a:gd name="T20" fmla="*/ 0 w 12"/>
                      <a:gd name="T21" fmla="*/ 9 h 13"/>
                      <a:gd name="T22" fmla="*/ 0 w 12"/>
                      <a:gd name="T23" fmla="*/ 8 h 13"/>
                      <a:gd name="T24" fmla="*/ 1 w 12"/>
                      <a:gd name="T25" fmla="*/ 7 h 13"/>
                      <a:gd name="T26" fmla="*/ 3 w 12"/>
                      <a:gd name="T27" fmla="*/ 6 h 13"/>
                      <a:gd name="T28" fmla="*/ 4 w 12"/>
                      <a:gd name="T29" fmla="*/ 4 h 13"/>
                      <a:gd name="T30" fmla="*/ 6 w 12"/>
                      <a:gd name="T31" fmla="*/ 2 h 13"/>
                      <a:gd name="T32" fmla="*/ 8 w 12"/>
                      <a:gd name="T33" fmla="*/ 1 h 13"/>
                      <a:gd name="T34" fmla="*/ 9 w 12"/>
                      <a:gd name="T35" fmla="*/ 0 h 13"/>
                      <a:gd name="T36" fmla="*/ 10 w 1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3">
                        <a:moveTo>
                          <a:pt x="10" y="0"/>
                        </a:moveTo>
                        <a:lnTo>
                          <a:pt x="12" y="4"/>
                        </a:lnTo>
                        <a:lnTo>
                          <a:pt x="11" y="4"/>
                        </a:lnTo>
                        <a:lnTo>
                          <a:pt x="11" y="5"/>
                        </a:lnTo>
                        <a:lnTo>
                          <a:pt x="10" y="7"/>
                        </a:lnTo>
                        <a:lnTo>
                          <a:pt x="8" y="8"/>
                        </a:lnTo>
                        <a:lnTo>
                          <a:pt x="7" y="10"/>
                        </a:lnTo>
                        <a:lnTo>
                          <a:pt x="5" y="11"/>
                        </a:lnTo>
                        <a:lnTo>
                          <a:pt x="4" y="12"/>
                        </a:lnTo>
                        <a:lnTo>
                          <a:pt x="2" y="13"/>
                        </a:lnTo>
                        <a:lnTo>
                          <a:pt x="0" y="9"/>
                        </a:lnTo>
                        <a:lnTo>
                          <a:pt x="0" y="8"/>
                        </a:lnTo>
                        <a:lnTo>
                          <a:pt x="1" y="7"/>
                        </a:lnTo>
                        <a:lnTo>
                          <a:pt x="3" y="6"/>
                        </a:lnTo>
                        <a:lnTo>
                          <a:pt x="4" y="4"/>
                        </a:lnTo>
                        <a:lnTo>
                          <a:pt x="6" y="2"/>
                        </a:lnTo>
                        <a:lnTo>
                          <a:pt x="8" y="1"/>
                        </a:lnTo>
                        <a:lnTo>
                          <a:pt x="9"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3" name="Freeform 222"/>
                  <p:cNvSpPr>
                    <a:spLocks/>
                  </p:cNvSpPr>
                  <p:nvPr/>
                </p:nvSpPr>
                <p:spPr bwMode="auto">
                  <a:xfrm>
                    <a:off x="3270" y="1397"/>
                    <a:ext cx="13" cy="14"/>
                  </a:xfrm>
                  <a:custGeom>
                    <a:avLst/>
                    <a:gdLst>
                      <a:gd name="T0" fmla="*/ 6 w 13"/>
                      <a:gd name="T1" fmla="*/ 14 h 14"/>
                      <a:gd name="T2" fmla="*/ 5 w 13"/>
                      <a:gd name="T3" fmla="*/ 14 h 14"/>
                      <a:gd name="T4" fmla="*/ 4 w 13"/>
                      <a:gd name="T5" fmla="*/ 14 h 14"/>
                      <a:gd name="T6" fmla="*/ 3 w 13"/>
                      <a:gd name="T7" fmla="*/ 13 h 14"/>
                      <a:gd name="T8" fmla="*/ 2 w 13"/>
                      <a:gd name="T9" fmla="*/ 12 h 14"/>
                      <a:gd name="T10" fmla="*/ 1 w 13"/>
                      <a:gd name="T11" fmla="*/ 11 h 14"/>
                      <a:gd name="T12" fmla="*/ 1 w 13"/>
                      <a:gd name="T13" fmla="*/ 10 h 14"/>
                      <a:gd name="T14" fmla="*/ 0 w 13"/>
                      <a:gd name="T15" fmla="*/ 9 h 14"/>
                      <a:gd name="T16" fmla="*/ 0 w 13"/>
                      <a:gd name="T17" fmla="*/ 7 h 14"/>
                      <a:gd name="T18" fmla="*/ 0 w 13"/>
                      <a:gd name="T19" fmla="*/ 6 h 14"/>
                      <a:gd name="T20" fmla="*/ 1 w 13"/>
                      <a:gd name="T21" fmla="*/ 4 h 14"/>
                      <a:gd name="T22" fmla="*/ 1 w 13"/>
                      <a:gd name="T23" fmla="*/ 3 h 14"/>
                      <a:gd name="T24" fmla="*/ 2 w 13"/>
                      <a:gd name="T25" fmla="*/ 2 h 14"/>
                      <a:gd name="T26" fmla="*/ 3 w 13"/>
                      <a:gd name="T27" fmla="*/ 1 h 14"/>
                      <a:gd name="T28" fmla="*/ 4 w 13"/>
                      <a:gd name="T29" fmla="*/ 0 h 14"/>
                      <a:gd name="T30" fmla="*/ 5 w 13"/>
                      <a:gd name="T31" fmla="*/ 0 h 14"/>
                      <a:gd name="T32" fmla="*/ 6 w 13"/>
                      <a:gd name="T33" fmla="*/ 0 h 14"/>
                      <a:gd name="T34" fmla="*/ 8 w 13"/>
                      <a:gd name="T35" fmla="*/ 0 h 14"/>
                      <a:gd name="T36" fmla="*/ 9 w 13"/>
                      <a:gd name="T37" fmla="*/ 0 h 14"/>
                      <a:gd name="T38" fmla="*/ 10 w 13"/>
                      <a:gd name="T39" fmla="*/ 1 h 14"/>
                      <a:gd name="T40" fmla="*/ 11 w 13"/>
                      <a:gd name="T41" fmla="*/ 2 h 14"/>
                      <a:gd name="T42" fmla="*/ 12 w 13"/>
                      <a:gd name="T43" fmla="*/ 3 h 14"/>
                      <a:gd name="T44" fmla="*/ 12 w 13"/>
                      <a:gd name="T45" fmla="*/ 4 h 14"/>
                      <a:gd name="T46" fmla="*/ 13 w 13"/>
                      <a:gd name="T47" fmla="*/ 6 h 14"/>
                      <a:gd name="T48" fmla="*/ 13 w 13"/>
                      <a:gd name="T49" fmla="*/ 7 h 14"/>
                      <a:gd name="T50" fmla="*/ 13 w 13"/>
                      <a:gd name="T51" fmla="*/ 9 h 14"/>
                      <a:gd name="T52" fmla="*/ 12 w 13"/>
                      <a:gd name="T53" fmla="*/ 10 h 14"/>
                      <a:gd name="T54" fmla="*/ 12 w 13"/>
                      <a:gd name="T55" fmla="*/ 11 h 14"/>
                      <a:gd name="T56" fmla="*/ 11 w 13"/>
                      <a:gd name="T57" fmla="*/ 12 h 14"/>
                      <a:gd name="T58" fmla="*/ 10 w 13"/>
                      <a:gd name="T59" fmla="*/ 13 h 14"/>
                      <a:gd name="T60" fmla="*/ 9 w 13"/>
                      <a:gd name="T61" fmla="*/ 14 h 14"/>
                      <a:gd name="T62" fmla="*/ 8 w 13"/>
                      <a:gd name="T63" fmla="*/ 14 h 14"/>
                      <a:gd name="T64" fmla="*/ 6 w 13"/>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4">
                        <a:moveTo>
                          <a:pt x="6" y="14"/>
                        </a:moveTo>
                        <a:lnTo>
                          <a:pt x="5" y="14"/>
                        </a:lnTo>
                        <a:lnTo>
                          <a:pt x="4" y="14"/>
                        </a:lnTo>
                        <a:lnTo>
                          <a:pt x="3" y="13"/>
                        </a:lnTo>
                        <a:lnTo>
                          <a:pt x="2" y="12"/>
                        </a:lnTo>
                        <a:lnTo>
                          <a:pt x="1" y="11"/>
                        </a:lnTo>
                        <a:lnTo>
                          <a:pt x="1" y="10"/>
                        </a:lnTo>
                        <a:lnTo>
                          <a:pt x="0" y="9"/>
                        </a:lnTo>
                        <a:lnTo>
                          <a:pt x="0" y="7"/>
                        </a:lnTo>
                        <a:lnTo>
                          <a:pt x="0" y="6"/>
                        </a:lnTo>
                        <a:lnTo>
                          <a:pt x="1" y="4"/>
                        </a:lnTo>
                        <a:lnTo>
                          <a:pt x="1" y="3"/>
                        </a:lnTo>
                        <a:lnTo>
                          <a:pt x="2" y="2"/>
                        </a:lnTo>
                        <a:lnTo>
                          <a:pt x="3" y="1"/>
                        </a:lnTo>
                        <a:lnTo>
                          <a:pt x="4" y="0"/>
                        </a:lnTo>
                        <a:lnTo>
                          <a:pt x="5" y="0"/>
                        </a:lnTo>
                        <a:lnTo>
                          <a:pt x="6" y="0"/>
                        </a:lnTo>
                        <a:lnTo>
                          <a:pt x="8" y="0"/>
                        </a:lnTo>
                        <a:lnTo>
                          <a:pt x="9" y="0"/>
                        </a:lnTo>
                        <a:lnTo>
                          <a:pt x="10" y="1"/>
                        </a:lnTo>
                        <a:lnTo>
                          <a:pt x="11" y="2"/>
                        </a:lnTo>
                        <a:lnTo>
                          <a:pt x="12" y="3"/>
                        </a:lnTo>
                        <a:lnTo>
                          <a:pt x="12" y="4"/>
                        </a:lnTo>
                        <a:lnTo>
                          <a:pt x="13" y="6"/>
                        </a:lnTo>
                        <a:lnTo>
                          <a:pt x="13" y="7"/>
                        </a:lnTo>
                        <a:lnTo>
                          <a:pt x="13" y="9"/>
                        </a:lnTo>
                        <a:lnTo>
                          <a:pt x="12" y="10"/>
                        </a:lnTo>
                        <a:lnTo>
                          <a:pt x="12" y="11"/>
                        </a:lnTo>
                        <a:lnTo>
                          <a:pt x="11" y="12"/>
                        </a:lnTo>
                        <a:lnTo>
                          <a:pt x="10" y="13"/>
                        </a:lnTo>
                        <a:lnTo>
                          <a:pt x="9" y="14"/>
                        </a:lnTo>
                        <a:lnTo>
                          <a:pt x="8" y="14"/>
                        </a:lnTo>
                        <a:lnTo>
                          <a:pt x="6"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4" name="Freeform 223"/>
                  <p:cNvSpPr>
                    <a:spLocks/>
                  </p:cNvSpPr>
                  <p:nvPr/>
                </p:nvSpPr>
                <p:spPr bwMode="auto">
                  <a:xfrm>
                    <a:off x="3250" y="1397"/>
                    <a:ext cx="11" cy="14"/>
                  </a:xfrm>
                  <a:custGeom>
                    <a:avLst/>
                    <a:gdLst>
                      <a:gd name="T0" fmla="*/ 5 w 11"/>
                      <a:gd name="T1" fmla="*/ 14 h 14"/>
                      <a:gd name="T2" fmla="*/ 4 w 11"/>
                      <a:gd name="T3" fmla="*/ 14 h 14"/>
                      <a:gd name="T4" fmla="*/ 3 w 11"/>
                      <a:gd name="T5" fmla="*/ 14 h 14"/>
                      <a:gd name="T6" fmla="*/ 2 w 11"/>
                      <a:gd name="T7" fmla="*/ 13 h 14"/>
                      <a:gd name="T8" fmla="*/ 1 w 11"/>
                      <a:gd name="T9" fmla="*/ 12 h 14"/>
                      <a:gd name="T10" fmla="*/ 1 w 11"/>
                      <a:gd name="T11" fmla="*/ 11 h 14"/>
                      <a:gd name="T12" fmla="*/ 0 w 11"/>
                      <a:gd name="T13" fmla="*/ 10 h 14"/>
                      <a:gd name="T14" fmla="*/ 0 w 11"/>
                      <a:gd name="T15" fmla="*/ 9 h 14"/>
                      <a:gd name="T16" fmla="*/ 0 w 11"/>
                      <a:gd name="T17" fmla="*/ 7 h 14"/>
                      <a:gd name="T18" fmla="*/ 0 w 11"/>
                      <a:gd name="T19" fmla="*/ 6 h 14"/>
                      <a:gd name="T20" fmla="*/ 0 w 11"/>
                      <a:gd name="T21" fmla="*/ 4 h 14"/>
                      <a:gd name="T22" fmla="*/ 1 w 11"/>
                      <a:gd name="T23" fmla="*/ 3 h 14"/>
                      <a:gd name="T24" fmla="*/ 1 w 11"/>
                      <a:gd name="T25" fmla="*/ 2 h 14"/>
                      <a:gd name="T26" fmla="*/ 2 w 11"/>
                      <a:gd name="T27" fmla="*/ 1 h 14"/>
                      <a:gd name="T28" fmla="*/ 3 w 11"/>
                      <a:gd name="T29" fmla="*/ 0 h 14"/>
                      <a:gd name="T30" fmla="*/ 4 w 11"/>
                      <a:gd name="T31" fmla="*/ 0 h 14"/>
                      <a:gd name="T32" fmla="*/ 5 w 11"/>
                      <a:gd name="T33" fmla="*/ 0 h 14"/>
                      <a:gd name="T34" fmla="*/ 7 w 11"/>
                      <a:gd name="T35" fmla="*/ 0 h 14"/>
                      <a:gd name="T36" fmla="*/ 8 w 11"/>
                      <a:gd name="T37" fmla="*/ 0 h 14"/>
                      <a:gd name="T38" fmla="*/ 9 w 11"/>
                      <a:gd name="T39" fmla="*/ 1 h 14"/>
                      <a:gd name="T40" fmla="*/ 10 w 11"/>
                      <a:gd name="T41" fmla="*/ 2 h 14"/>
                      <a:gd name="T42" fmla="*/ 10 w 11"/>
                      <a:gd name="T43" fmla="*/ 3 h 14"/>
                      <a:gd name="T44" fmla="*/ 11 w 11"/>
                      <a:gd name="T45" fmla="*/ 4 h 14"/>
                      <a:gd name="T46" fmla="*/ 11 w 11"/>
                      <a:gd name="T47" fmla="*/ 6 h 14"/>
                      <a:gd name="T48" fmla="*/ 11 w 11"/>
                      <a:gd name="T49" fmla="*/ 7 h 14"/>
                      <a:gd name="T50" fmla="*/ 11 w 11"/>
                      <a:gd name="T51" fmla="*/ 9 h 14"/>
                      <a:gd name="T52" fmla="*/ 11 w 11"/>
                      <a:gd name="T53" fmla="*/ 10 h 14"/>
                      <a:gd name="T54" fmla="*/ 10 w 11"/>
                      <a:gd name="T55" fmla="*/ 11 h 14"/>
                      <a:gd name="T56" fmla="*/ 10 w 11"/>
                      <a:gd name="T57" fmla="*/ 12 h 14"/>
                      <a:gd name="T58" fmla="*/ 9 w 11"/>
                      <a:gd name="T59" fmla="*/ 13 h 14"/>
                      <a:gd name="T60" fmla="*/ 8 w 11"/>
                      <a:gd name="T61" fmla="*/ 14 h 14"/>
                      <a:gd name="T62" fmla="*/ 7 w 11"/>
                      <a:gd name="T63" fmla="*/ 14 h 14"/>
                      <a:gd name="T64" fmla="*/ 5 w 11"/>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4">
                        <a:moveTo>
                          <a:pt x="5" y="14"/>
                        </a:moveTo>
                        <a:lnTo>
                          <a:pt x="4" y="14"/>
                        </a:lnTo>
                        <a:lnTo>
                          <a:pt x="3" y="14"/>
                        </a:lnTo>
                        <a:lnTo>
                          <a:pt x="2" y="13"/>
                        </a:lnTo>
                        <a:lnTo>
                          <a:pt x="1" y="12"/>
                        </a:lnTo>
                        <a:lnTo>
                          <a:pt x="1" y="11"/>
                        </a:lnTo>
                        <a:lnTo>
                          <a:pt x="0" y="10"/>
                        </a:lnTo>
                        <a:lnTo>
                          <a:pt x="0" y="9"/>
                        </a:lnTo>
                        <a:lnTo>
                          <a:pt x="0" y="7"/>
                        </a:lnTo>
                        <a:lnTo>
                          <a:pt x="0" y="6"/>
                        </a:lnTo>
                        <a:lnTo>
                          <a:pt x="0" y="4"/>
                        </a:lnTo>
                        <a:lnTo>
                          <a:pt x="1" y="3"/>
                        </a:lnTo>
                        <a:lnTo>
                          <a:pt x="1" y="2"/>
                        </a:lnTo>
                        <a:lnTo>
                          <a:pt x="2" y="1"/>
                        </a:lnTo>
                        <a:lnTo>
                          <a:pt x="3" y="0"/>
                        </a:lnTo>
                        <a:lnTo>
                          <a:pt x="4" y="0"/>
                        </a:lnTo>
                        <a:lnTo>
                          <a:pt x="5" y="0"/>
                        </a:lnTo>
                        <a:lnTo>
                          <a:pt x="7" y="0"/>
                        </a:lnTo>
                        <a:lnTo>
                          <a:pt x="8" y="0"/>
                        </a:lnTo>
                        <a:lnTo>
                          <a:pt x="9" y="1"/>
                        </a:lnTo>
                        <a:lnTo>
                          <a:pt x="10" y="2"/>
                        </a:lnTo>
                        <a:lnTo>
                          <a:pt x="10" y="3"/>
                        </a:lnTo>
                        <a:lnTo>
                          <a:pt x="11" y="4"/>
                        </a:lnTo>
                        <a:lnTo>
                          <a:pt x="11" y="6"/>
                        </a:lnTo>
                        <a:lnTo>
                          <a:pt x="11" y="7"/>
                        </a:lnTo>
                        <a:lnTo>
                          <a:pt x="11" y="9"/>
                        </a:lnTo>
                        <a:lnTo>
                          <a:pt x="11" y="10"/>
                        </a:lnTo>
                        <a:lnTo>
                          <a:pt x="10" y="11"/>
                        </a:lnTo>
                        <a:lnTo>
                          <a:pt x="10" y="12"/>
                        </a:lnTo>
                        <a:lnTo>
                          <a:pt x="9" y="13"/>
                        </a:lnTo>
                        <a:lnTo>
                          <a:pt x="8" y="14"/>
                        </a:lnTo>
                        <a:lnTo>
                          <a:pt x="7" y="14"/>
                        </a:lnTo>
                        <a:lnTo>
                          <a:pt x="5"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5" name="Freeform 224"/>
                  <p:cNvSpPr>
                    <a:spLocks/>
                  </p:cNvSpPr>
                  <p:nvPr/>
                </p:nvSpPr>
                <p:spPr bwMode="auto">
                  <a:xfrm>
                    <a:off x="3249" y="1364"/>
                    <a:ext cx="38" cy="60"/>
                  </a:xfrm>
                  <a:custGeom>
                    <a:avLst/>
                    <a:gdLst>
                      <a:gd name="T0" fmla="*/ 1 w 38"/>
                      <a:gd name="T1" fmla="*/ 42 h 60"/>
                      <a:gd name="T2" fmla="*/ 0 w 38"/>
                      <a:gd name="T3" fmla="*/ 38 h 60"/>
                      <a:gd name="T4" fmla="*/ 1 w 38"/>
                      <a:gd name="T5" fmla="*/ 31 h 60"/>
                      <a:gd name="T6" fmla="*/ 3 w 38"/>
                      <a:gd name="T7" fmla="*/ 25 h 60"/>
                      <a:gd name="T8" fmla="*/ 3 w 38"/>
                      <a:gd name="T9" fmla="*/ 19 h 60"/>
                      <a:gd name="T10" fmla="*/ 5 w 38"/>
                      <a:gd name="T11" fmla="*/ 12 h 60"/>
                      <a:gd name="T12" fmla="*/ 8 w 38"/>
                      <a:gd name="T13" fmla="*/ 7 h 60"/>
                      <a:gd name="T14" fmla="*/ 12 w 38"/>
                      <a:gd name="T15" fmla="*/ 2 h 60"/>
                      <a:gd name="T16" fmla="*/ 16 w 38"/>
                      <a:gd name="T17" fmla="*/ 0 h 60"/>
                      <a:gd name="T18" fmla="*/ 21 w 38"/>
                      <a:gd name="T19" fmla="*/ 0 h 60"/>
                      <a:gd name="T20" fmla="*/ 26 w 38"/>
                      <a:gd name="T21" fmla="*/ 1 h 60"/>
                      <a:gd name="T22" fmla="*/ 29 w 38"/>
                      <a:gd name="T23" fmla="*/ 2 h 60"/>
                      <a:gd name="T24" fmla="*/ 30 w 38"/>
                      <a:gd name="T25" fmla="*/ 4 h 60"/>
                      <a:gd name="T26" fmla="*/ 32 w 38"/>
                      <a:gd name="T27" fmla="*/ 8 h 60"/>
                      <a:gd name="T28" fmla="*/ 33 w 38"/>
                      <a:gd name="T29" fmla="*/ 12 h 60"/>
                      <a:gd name="T30" fmla="*/ 34 w 38"/>
                      <a:gd name="T31" fmla="*/ 18 h 60"/>
                      <a:gd name="T32" fmla="*/ 34 w 38"/>
                      <a:gd name="T33" fmla="*/ 25 h 60"/>
                      <a:gd name="T34" fmla="*/ 35 w 38"/>
                      <a:gd name="T35" fmla="*/ 30 h 60"/>
                      <a:gd name="T36" fmla="*/ 37 w 38"/>
                      <a:gd name="T37" fmla="*/ 34 h 60"/>
                      <a:gd name="T38" fmla="*/ 38 w 38"/>
                      <a:gd name="T39" fmla="*/ 36 h 60"/>
                      <a:gd name="T40" fmla="*/ 38 w 38"/>
                      <a:gd name="T41" fmla="*/ 40 h 60"/>
                      <a:gd name="T42" fmla="*/ 38 w 38"/>
                      <a:gd name="T43" fmla="*/ 42 h 60"/>
                      <a:gd name="T44" fmla="*/ 38 w 38"/>
                      <a:gd name="T45" fmla="*/ 42 h 60"/>
                      <a:gd name="T46" fmla="*/ 38 w 38"/>
                      <a:gd name="T47" fmla="*/ 41 h 60"/>
                      <a:gd name="T48" fmla="*/ 37 w 38"/>
                      <a:gd name="T49" fmla="*/ 38 h 60"/>
                      <a:gd name="T50" fmla="*/ 35 w 38"/>
                      <a:gd name="T51" fmla="*/ 36 h 60"/>
                      <a:gd name="T52" fmla="*/ 35 w 38"/>
                      <a:gd name="T53" fmla="*/ 37 h 60"/>
                      <a:gd name="T54" fmla="*/ 35 w 38"/>
                      <a:gd name="T55" fmla="*/ 43 h 60"/>
                      <a:gd name="T56" fmla="*/ 33 w 38"/>
                      <a:gd name="T57" fmla="*/ 49 h 60"/>
                      <a:gd name="T58" fmla="*/ 31 w 38"/>
                      <a:gd name="T59" fmla="*/ 53 h 60"/>
                      <a:gd name="T60" fmla="*/ 31 w 38"/>
                      <a:gd name="T61" fmla="*/ 55 h 60"/>
                      <a:gd name="T62" fmla="*/ 30 w 38"/>
                      <a:gd name="T63" fmla="*/ 57 h 60"/>
                      <a:gd name="T64" fmla="*/ 23 w 38"/>
                      <a:gd name="T65" fmla="*/ 60 h 60"/>
                      <a:gd name="T66" fmla="*/ 1 w 38"/>
                      <a:gd name="T6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0">
                        <a:moveTo>
                          <a:pt x="1" y="43"/>
                        </a:moveTo>
                        <a:lnTo>
                          <a:pt x="1" y="42"/>
                        </a:lnTo>
                        <a:lnTo>
                          <a:pt x="0" y="41"/>
                        </a:lnTo>
                        <a:lnTo>
                          <a:pt x="0" y="38"/>
                        </a:lnTo>
                        <a:lnTo>
                          <a:pt x="0" y="34"/>
                        </a:lnTo>
                        <a:lnTo>
                          <a:pt x="1" y="31"/>
                        </a:lnTo>
                        <a:lnTo>
                          <a:pt x="2" y="28"/>
                        </a:lnTo>
                        <a:lnTo>
                          <a:pt x="3" y="25"/>
                        </a:lnTo>
                        <a:lnTo>
                          <a:pt x="3" y="21"/>
                        </a:lnTo>
                        <a:lnTo>
                          <a:pt x="3" y="19"/>
                        </a:lnTo>
                        <a:lnTo>
                          <a:pt x="4" y="15"/>
                        </a:lnTo>
                        <a:lnTo>
                          <a:pt x="5" y="12"/>
                        </a:lnTo>
                        <a:lnTo>
                          <a:pt x="7" y="9"/>
                        </a:lnTo>
                        <a:lnTo>
                          <a:pt x="8" y="7"/>
                        </a:lnTo>
                        <a:lnTo>
                          <a:pt x="10" y="4"/>
                        </a:lnTo>
                        <a:lnTo>
                          <a:pt x="12" y="2"/>
                        </a:lnTo>
                        <a:lnTo>
                          <a:pt x="14" y="1"/>
                        </a:lnTo>
                        <a:lnTo>
                          <a:pt x="16" y="0"/>
                        </a:lnTo>
                        <a:lnTo>
                          <a:pt x="19" y="0"/>
                        </a:lnTo>
                        <a:lnTo>
                          <a:pt x="21" y="0"/>
                        </a:lnTo>
                        <a:lnTo>
                          <a:pt x="24" y="0"/>
                        </a:lnTo>
                        <a:lnTo>
                          <a:pt x="26" y="1"/>
                        </a:lnTo>
                        <a:lnTo>
                          <a:pt x="27" y="2"/>
                        </a:lnTo>
                        <a:lnTo>
                          <a:pt x="29" y="2"/>
                        </a:lnTo>
                        <a:lnTo>
                          <a:pt x="30" y="3"/>
                        </a:lnTo>
                        <a:lnTo>
                          <a:pt x="30" y="4"/>
                        </a:lnTo>
                        <a:lnTo>
                          <a:pt x="31" y="6"/>
                        </a:lnTo>
                        <a:lnTo>
                          <a:pt x="32" y="8"/>
                        </a:lnTo>
                        <a:lnTo>
                          <a:pt x="32" y="10"/>
                        </a:lnTo>
                        <a:lnTo>
                          <a:pt x="33" y="12"/>
                        </a:lnTo>
                        <a:lnTo>
                          <a:pt x="34" y="15"/>
                        </a:lnTo>
                        <a:lnTo>
                          <a:pt x="34" y="18"/>
                        </a:lnTo>
                        <a:lnTo>
                          <a:pt x="34" y="22"/>
                        </a:lnTo>
                        <a:lnTo>
                          <a:pt x="34" y="25"/>
                        </a:lnTo>
                        <a:lnTo>
                          <a:pt x="35" y="28"/>
                        </a:lnTo>
                        <a:lnTo>
                          <a:pt x="35" y="30"/>
                        </a:lnTo>
                        <a:lnTo>
                          <a:pt x="36" y="32"/>
                        </a:lnTo>
                        <a:lnTo>
                          <a:pt x="37" y="34"/>
                        </a:lnTo>
                        <a:lnTo>
                          <a:pt x="38" y="35"/>
                        </a:lnTo>
                        <a:lnTo>
                          <a:pt x="38" y="36"/>
                        </a:lnTo>
                        <a:lnTo>
                          <a:pt x="38" y="38"/>
                        </a:lnTo>
                        <a:lnTo>
                          <a:pt x="38" y="40"/>
                        </a:lnTo>
                        <a:lnTo>
                          <a:pt x="38" y="42"/>
                        </a:lnTo>
                        <a:lnTo>
                          <a:pt x="38" y="42"/>
                        </a:lnTo>
                        <a:lnTo>
                          <a:pt x="38" y="43"/>
                        </a:lnTo>
                        <a:lnTo>
                          <a:pt x="38" y="42"/>
                        </a:lnTo>
                        <a:lnTo>
                          <a:pt x="38" y="42"/>
                        </a:lnTo>
                        <a:lnTo>
                          <a:pt x="38" y="41"/>
                        </a:lnTo>
                        <a:lnTo>
                          <a:pt x="37" y="40"/>
                        </a:lnTo>
                        <a:lnTo>
                          <a:pt x="37" y="38"/>
                        </a:lnTo>
                        <a:lnTo>
                          <a:pt x="36" y="37"/>
                        </a:lnTo>
                        <a:lnTo>
                          <a:pt x="35" y="36"/>
                        </a:lnTo>
                        <a:lnTo>
                          <a:pt x="34" y="36"/>
                        </a:lnTo>
                        <a:lnTo>
                          <a:pt x="35" y="37"/>
                        </a:lnTo>
                        <a:lnTo>
                          <a:pt x="35" y="40"/>
                        </a:lnTo>
                        <a:lnTo>
                          <a:pt x="35" y="43"/>
                        </a:lnTo>
                        <a:lnTo>
                          <a:pt x="34" y="46"/>
                        </a:lnTo>
                        <a:lnTo>
                          <a:pt x="33" y="49"/>
                        </a:lnTo>
                        <a:lnTo>
                          <a:pt x="32" y="51"/>
                        </a:lnTo>
                        <a:lnTo>
                          <a:pt x="31" y="53"/>
                        </a:lnTo>
                        <a:lnTo>
                          <a:pt x="31" y="54"/>
                        </a:lnTo>
                        <a:lnTo>
                          <a:pt x="31" y="55"/>
                        </a:lnTo>
                        <a:lnTo>
                          <a:pt x="31" y="56"/>
                        </a:lnTo>
                        <a:lnTo>
                          <a:pt x="30" y="57"/>
                        </a:lnTo>
                        <a:lnTo>
                          <a:pt x="30" y="57"/>
                        </a:lnTo>
                        <a:lnTo>
                          <a:pt x="23" y="60"/>
                        </a:lnTo>
                        <a:lnTo>
                          <a:pt x="7" y="60"/>
                        </a:lnTo>
                        <a:lnTo>
                          <a:pt x="1" y="43"/>
                        </a:lnTo>
                        <a:close/>
                      </a:path>
                    </a:pathLst>
                  </a:custGeom>
                  <a:solidFill>
                    <a:srgbClr val="8D4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6" name="Freeform 225"/>
                  <p:cNvSpPr>
                    <a:spLocks/>
                  </p:cNvSpPr>
                  <p:nvPr/>
                </p:nvSpPr>
                <p:spPr bwMode="auto">
                  <a:xfrm>
                    <a:off x="3206" y="1346"/>
                    <a:ext cx="137" cy="222"/>
                  </a:xfrm>
                  <a:custGeom>
                    <a:avLst/>
                    <a:gdLst>
                      <a:gd name="T0" fmla="*/ 288 w 1266"/>
                      <a:gd name="T1" fmla="*/ 1614 h 2025"/>
                      <a:gd name="T2" fmla="*/ 258 w 1266"/>
                      <a:gd name="T3" fmla="*/ 1604 h 2025"/>
                      <a:gd name="T4" fmla="*/ 243 w 1266"/>
                      <a:gd name="T5" fmla="*/ 1543 h 2025"/>
                      <a:gd name="T6" fmla="*/ 252 w 1266"/>
                      <a:gd name="T7" fmla="*/ 1392 h 2025"/>
                      <a:gd name="T8" fmla="*/ 281 w 1266"/>
                      <a:gd name="T9" fmla="*/ 1201 h 2025"/>
                      <a:gd name="T10" fmla="*/ 220 w 1266"/>
                      <a:gd name="T11" fmla="*/ 971 h 2025"/>
                      <a:gd name="T12" fmla="*/ 243 w 1266"/>
                      <a:gd name="T13" fmla="*/ 872 h 2025"/>
                      <a:gd name="T14" fmla="*/ 201 w 1266"/>
                      <a:gd name="T15" fmla="*/ 813 h 2025"/>
                      <a:gd name="T16" fmla="*/ 137 w 1266"/>
                      <a:gd name="T17" fmla="*/ 736 h 2025"/>
                      <a:gd name="T18" fmla="*/ 81 w 1266"/>
                      <a:gd name="T19" fmla="*/ 660 h 2025"/>
                      <a:gd name="T20" fmla="*/ 28 w 1266"/>
                      <a:gd name="T21" fmla="*/ 572 h 2025"/>
                      <a:gd name="T22" fmla="*/ 100 w 1266"/>
                      <a:gd name="T23" fmla="*/ 124 h 2025"/>
                      <a:gd name="T24" fmla="*/ 111 w 1266"/>
                      <a:gd name="T25" fmla="*/ 294 h 2025"/>
                      <a:gd name="T26" fmla="*/ 120 w 1266"/>
                      <a:gd name="T27" fmla="*/ 413 h 2025"/>
                      <a:gd name="T28" fmla="*/ 179 w 1266"/>
                      <a:gd name="T29" fmla="*/ 470 h 2025"/>
                      <a:gd name="T30" fmla="*/ 249 w 1266"/>
                      <a:gd name="T31" fmla="*/ 551 h 2025"/>
                      <a:gd name="T32" fmla="*/ 286 w 1266"/>
                      <a:gd name="T33" fmla="*/ 591 h 2025"/>
                      <a:gd name="T34" fmla="*/ 328 w 1266"/>
                      <a:gd name="T35" fmla="*/ 621 h 2025"/>
                      <a:gd name="T36" fmla="*/ 354 w 1266"/>
                      <a:gd name="T37" fmla="*/ 635 h 2025"/>
                      <a:gd name="T38" fmla="*/ 367 w 1266"/>
                      <a:gd name="T39" fmla="*/ 637 h 2025"/>
                      <a:gd name="T40" fmla="*/ 390 w 1266"/>
                      <a:gd name="T41" fmla="*/ 642 h 2025"/>
                      <a:gd name="T42" fmla="*/ 418 w 1266"/>
                      <a:gd name="T43" fmla="*/ 644 h 2025"/>
                      <a:gd name="T44" fmla="*/ 460 w 1266"/>
                      <a:gd name="T45" fmla="*/ 648 h 2025"/>
                      <a:gd name="T46" fmla="*/ 526 w 1266"/>
                      <a:gd name="T47" fmla="*/ 656 h 2025"/>
                      <a:gd name="T48" fmla="*/ 586 w 1266"/>
                      <a:gd name="T49" fmla="*/ 669 h 2025"/>
                      <a:gd name="T50" fmla="*/ 612 w 1266"/>
                      <a:gd name="T51" fmla="*/ 675 h 2025"/>
                      <a:gd name="T52" fmla="*/ 673 w 1266"/>
                      <a:gd name="T53" fmla="*/ 700 h 2025"/>
                      <a:gd name="T54" fmla="*/ 699 w 1266"/>
                      <a:gd name="T55" fmla="*/ 688 h 2025"/>
                      <a:gd name="T56" fmla="*/ 729 w 1266"/>
                      <a:gd name="T57" fmla="*/ 660 h 2025"/>
                      <a:gd name="T58" fmla="*/ 782 w 1266"/>
                      <a:gd name="T59" fmla="*/ 652 h 2025"/>
                      <a:gd name="T60" fmla="*/ 839 w 1266"/>
                      <a:gd name="T61" fmla="*/ 633 h 2025"/>
                      <a:gd name="T62" fmla="*/ 942 w 1266"/>
                      <a:gd name="T63" fmla="*/ 562 h 2025"/>
                      <a:gd name="T64" fmla="*/ 1008 w 1266"/>
                      <a:gd name="T65" fmla="*/ 501 h 2025"/>
                      <a:gd name="T66" fmla="*/ 1029 w 1266"/>
                      <a:gd name="T67" fmla="*/ 472 h 2025"/>
                      <a:gd name="T68" fmla="*/ 1144 w 1266"/>
                      <a:gd name="T69" fmla="*/ 82 h 2025"/>
                      <a:gd name="T70" fmla="*/ 1163 w 1266"/>
                      <a:gd name="T71" fmla="*/ 15 h 2025"/>
                      <a:gd name="T72" fmla="*/ 1178 w 1266"/>
                      <a:gd name="T73" fmla="*/ 2 h 2025"/>
                      <a:gd name="T74" fmla="*/ 1240 w 1266"/>
                      <a:gd name="T75" fmla="*/ 19 h 2025"/>
                      <a:gd name="T76" fmla="*/ 1250 w 1266"/>
                      <a:gd name="T77" fmla="*/ 124 h 2025"/>
                      <a:gd name="T78" fmla="*/ 1234 w 1266"/>
                      <a:gd name="T79" fmla="*/ 216 h 2025"/>
                      <a:gd name="T80" fmla="*/ 1206 w 1266"/>
                      <a:gd name="T81" fmla="*/ 352 h 2025"/>
                      <a:gd name="T82" fmla="*/ 1185 w 1266"/>
                      <a:gd name="T83" fmla="*/ 451 h 2025"/>
                      <a:gd name="T84" fmla="*/ 1163 w 1266"/>
                      <a:gd name="T85" fmla="*/ 512 h 2025"/>
                      <a:gd name="T86" fmla="*/ 1140 w 1266"/>
                      <a:gd name="T87" fmla="*/ 556 h 2025"/>
                      <a:gd name="T88" fmla="*/ 1097 w 1266"/>
                      <a:gd name="T89" fmla="*/ 633 h 2025"/>
                      <a:gd name="T90" fmla="*/ 1057 w 1266"/>
                      <a:gd name="T91" fmla="*/ 700 h 2025"/>
                      <a:gd name="T92" fmla="*/ 1006 w 1266"/>
                      <a:gd name="T93" fmla="*/ 767 h 2025"/>
                      <a:gd name="T94" fmla="*/ 978 w 1266"/>
                      <a:gd name="T95" fmla="*/ 809 h 2025"/>
                      <a:gd name="T96" fmla="*/ 944 w 1266"/>
                      <a:gd name="T97" fmla="*/ 839 h 2025"/>
                      <a:gd name="T98" fmla="*/ 914 w 1266"/>
                      <a:gd name="T99" fmla="*/ 866 h 2025"/>
                      <a:gd name="T100" fmla="*/ 842 w 1266"/>
                      <a:gd name="T101" fmla="*/ 939 h 2025"/>
                      <a:gd name="T102" fmla="*/ 788 w 1266"/>
                      <a:gd name="T103" fmla="*/ 1008 h 2025"/>
                      <a:gd name="T104" fmla="*/ 727 w 1266"/>
                      <a:gd name="T105" fmla="*/ 1126 h 2025"/>
                      <a:gd name="T106" fmla="*/ 692 w 1266"/>
                      <a:gd name="T107" fmla="*/ 1203 h 2025"/>
                      <a:gd name="T108" fmla="*/ 671 w 1266"/>
                      <a:gd name="T109" fmla="*/ 1302 h 2025"/>
                      <a:gd name="T110" fmla="*/ 661 w 1266"/>
                      <a:gd name="T111" fmla="*/ 1403 h 2025"/>
                      <a:gd name="T112" fmla="*/ 654 w 1266"/>
                      <a:gd name="T113" fmla="*/ 1526 h 2025"/>
                      <a:gd name="T114" fmla="*/ 682 w 1266"/>
                      <a:gd name="T115" fmla="*/ 1715 h 2025"/>
                      <a:gd name="T116" fmla="*/ 758 w 1266"/>
                      <a:gd name="T117" fmla="*/ 2025 h 2025"/>
                      <a:gd name="T118" fmla="*/ 456 w 1266"/>
                      <a:gd name="T119" fmla="*/ 1786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6" h="2025">
                        <a:moveTo>
                          <a:pt x="337" y="1631"/>
                        </a:moveTo>
                        <a:lnTo>
                          <a:pt x="316" y="1625"/>
                        </a:lnTo>
                        <a:lnTo>
                          <a:pt x="300" y="1621"/>
                        </a:lnTo>
                        <a:lnTo>
                          <a:pt x="288" y="1614"/>
                        </a:lnTo>
                        <a:lnTo>
                          <a:pt x="281" y="1614"/>
                        </a:lnTo>
                        <a:lnTo>
                          <a:pt x="273" y="1612"/>
                        </a:lnTo>
                        <a:lnTo>
                          <a:pt x="266" y="1608"/>
                        </a:lnTo>
                        <a:lnTo>
                          <a:pt x="258" y="1604"/>
                        </a:lnTo>
                        <a:lnTo>
                          <a:pt x="252" y="1593"/>
                        </a:lnTo>
                        <a:lnTo>
                          <a:pt x="249" y="1581"/>
                        </a:lnTo>
                        <a:lnTo>
                          <a:pt x="245" y="1566"/>
                        </a:lnTo>
                        <a:lnTo>
                          <a:pt x="243" y="1543"/>
                        </a:lnTo>
                        <a:lnTo>
                          <a:pt x="203" y="1509"/>
                        </a:lnTo>
                        <a:lnTo>
                          <a:pt x="224" y="1453"/>
                        </a:lnTo>
                        <a:lnTo>
                          <a:pt x="241" y="1415"/>
                        </a:lnTo>
                        <a:cubicBezTo>
                          <a:pt x="245" y="1405"/>
                          <a:pt x="252" y="1392"/>
                          <a:pt x="252" y="1392"/>
                        </a:cubicBezTo>
                        <a:cubicBezTo>
                          <a:pt x="252" y="1392"/>
                          <a:pt x="269" y="1359"/>
                          <a:pt x="269" y="1359"/>
                        </a:cubicBezTo>
                        <a:cubicBezTo>
                          <a:pt x="269" y="1359"/>
                          <a:pt x="283" y="1323"/>
                          <a:pt x="283" y="1323"/>
                        </a:cubicBezTo>
                        <a:cubicBezTo>
                          <a:pt x="283" y="1323"/>
                          <a:pt x="288" y="1285"/>
                          <a:pt x="288" y="1264"/>
                        </a:cubicBezTo>
                        <a:cubicBezTo>
                          <a:pt x="288" y="1243"/>
                          <a:pt x="284" y="1222"/>
                          <a:pt x="281" y="1201"/>
                        </a:cubicBezTo>
                        <a:cubicBezTo>
                          <a:pt x="281" y="1201"/>
                          <a:pt x="266" y="1138"/>
                          <a:pt x="266" y="1138"/>
                        </a:cubicBezTo>
                        <a:cubicBezTo>
                          <a:pt x="266" y="1138"/>
                          <a:pt x="226" y="1090"/>
                          <a:pt x="226" y="1090"/>
                        </a:cubicBezTo>
                        <a:cubicBezTo>
                          <a:pt x="226" y="1090"/>
                          <a:pt x="213" y="1059"/>
                          <a:pt x="213" y="1040"/>
                        </a:cubicBezTo>
                        <a:cubicBezTo>
                          <a:pt x="213" y="1021"/>
                          <a:pt x="217" y="990"/>
                          <a:pt x="220" y="971"/>
                        </a:cubicBezTo>
                        <a:cubicBezTo>
                          <a:pt x="224" y="952"/>
                          <a:pt x="234" y="935"/>
                          <a:pt x="237" y="925"/>
                        </a:cubicBezTo>
                        <a:lnTo>
                          <a:pt x="254" y="908"/>
                        </a:lnTo>
                        <a:lnTo>
                          <a:pt x="269" y="893"/>
                        </a:lnTo>
                        <a:lnTo>
                          <a:pt x="243" y="872"/>
                        </a:lnTo>
                        <a:lnTo>
                          <a:pt x="239" y="868"/>
                        </a:lnTo>
                        <a:lnTo>
                          <a:pt x="230" y="855"/>
                        </a:lnTo>
                        <a:lnTo>
                          <a:pt x="217" y="837"/>
                        </a:lnTo>
                        <a:lnTo>
                          <a:pt x="201" y="813"/>
                        </a:lnTo>
                        <a:lnTo>
                          <a:pt x="183" y="788"/>
                        </a:lnTo>
                        <a:lnTo>
                          <a:pt x="166" y="767"/>
                        </a:lnTo>
                        <a:lnTo>
                          <a:pt x="151" y="749"/>
                        </a:lnTo>
                        <a:lnTo>
                          <a:pt x="137" y="736"/>
                        </a:lnTo>
                        <a:lnTo>
                          <a:pt x="126" y="723"/>
                        </a:lnTo>
                        <a:lnTo>
                          <a:pt x="111" y="707"/>
                        </a:lnTo>
                        <a:lnTo>
                          <a:pt x="96" y="684"/>
                        </a:lnTo>
                        <a:lnTo>
                          <a:pt x="81" y="660"/>
                        </a:lnTo>
                        <a:lnTo>
                          <a:pt x="64" y="635"/>
                        </a:lnTo>
                        <a:lnTo>
                          <a:pt x="49" y="610"/>
                        </a:lnTo>
                        <a:lnTo>
                          <a:pt x="38" y="591"/>
                        </a:lnTo>
                        <a:lnTo>
                          <a:pt x="28" y="572"/>
                        </a:lnTo>
                        <a:lnTo>
                          <a:pt x="21" y="556"/>
                        </a:lnTo>
                        <a:lnTo>
                          <a:pt x="11" y="533"/>
                        </a:lnTo>
                        <a:lnTo>
                          <a:pt x="0" y="507"/>
                        </a:lnTo>
                        <a:lnTo>
                          <a:pt x="100" y="124"/>
                        </a:lnTo>
                        <a:lnTo>
                          <a:pt x="100" y="172"/>
                        </a:lnTo>
                        <a:lnTo>
                          <a:pt x="103" y="220"/>
                        </a:lnTo>
                        <a:lnTo>
                          <a:pt x="109" y="264"/>
                        </a:lnTo>
                        <a:lnTo>
                          <a:pt x="111" y="294"/>
                        </a:lnTo>
                        <a:lnTo>
                          <a:pt x="115" y="321"/>
                        </a:lnTo>
                        <a:lnTo>
                          <a:pt x="119" y="357"/>
                        </a:lnTo>
                        <a:lnTo>
                          <a:pt x="120" y="394"/>
                        </a:lnTo>
                        <a:lnTo>
                          <a:pt x="120" y="413"/>
                        </a:lnTo>
                        <a:lnTo>
                          <a:pt x="126" y="417"/>
                        </a:lnTo>
                        <a:lnTo>
                          <a:pt x="139" y="430"/>
                        </a:lnTo>
                        <a:lnTo>
                          <a:pt x="158" y="449"/>
                        </a:lnTo>
                        <a:lnTo>
                          <a:pt x="179" y="470"/>
                        </a:lnTo>
                        <a:lnTo>
                          <a:pt x="201" y="493"/>
                        </a:lnTo>
                        <a:lnTo>
                          <a:pt x="222" y="516"/>
                        </a:lnTo>
                        <a:lnTo>
                          <a:pt x="239" y="535"/>
                        </a:lnTo>
                        <a:lnTo>
                          <a:pt x="249" y="551"/>
                        </a:lnTo>
                        <a:lnTo>
                          <a:pt x="254" y="562"/>
                        </a:lnTo>
                        <a:lnTo>
                          <a:pt x="264" y="572"/>
                        </a:lnTo>
                        <a:lnTo>
                          <a:pt x="275" y="583"/>
                        </a:lnTo>
                        <a:lnTo>
                          <a:pt x="286" y="591"/>
                        </a:lnTo>
                        <a:lnTo>
                          <a:pt x="298" y="600"/>
                        </a:lnTo>
                        <a:lnTo>
                          <a:pt x="309" y="608"/>
                        </a:lnTo>
                        <a:lnTo>
                          <a:pt x="320" y="614"/>
                        </a:lnTo>
                        <a:lnTo>
                          <a:pt x="328" y="621"/>
                        </a:lnTo>
                        <a:lnTo>
                          <a:pt x="333" y="627"/>
                        </a:lnTo>
                        <a:lnTo>
                          <a:pt x="341" y="631"/>
                        </a:lnTo>
                        <a:lnTo>
                          <a:pt x="349" y="633"/>
                        </a:lnTo>
                        <a:lnTo>
                          <a:pt x="354" y="635"/>
                        </a:lnTo>
                        <a:lnTo>
                          <a:pt x="360" y="635"/>
                        </a:lnTo>
                        <a:lnTo>
                          <a:pt x="364" y="637"/>
                        </a:lnTo>
                        <a:lnTo>
                          <a:pt x="365" y="637"/>
                        </a:lnTo>
                        <a:lnTo>
                          <a:pt x="367" y="637"/>
                        </a:lnTo>
                        <a:lnTo>
                          <a:pt x="369" y="637"/>
                        </a:lnTo>
                        <a:lnTo>
                          <a:pt x="373" y="639"/>
                        </a:lnTo>
                        <a:lnTo>
                          <a:pt x="381" y="639"/>
                        </a:lnTo>
                        <a:lnTo>
                          <a:pt x="390" y="642"/>
                        </a:lnTo>
                        <a:lnTo>
                          <a:pt x="399" y="644"/>
                        </a:lnTo>
                        <a:lnTo>
                          <a:pt x="407" y="644"/>
                        </a:lnTo>
                        <a:lnTo>
                          <a:pt x="414" y="644"/>
                        </a:lnTo>
                        <a:lnTo>
                          <a:pt x="418" y="644"/>
                        </a:lnTo>
                        <a:lnTo>
                          <a:pt x="424" y="644"/>
                        </a:lnTo>
                        <a:lnTo>
                          <a:pt x="435" y="644"/>
                        </a:lnTo>
                        <a:lnTo>
                          <a:pt x="447" y="644"/>
                        </a:lnTo>
                        <a:lnTo>
                          <a:pt x="460" y="648"/>
                        </a:lnTo>
                        <a:lnTo>
                          <a:pt x="477" y="650"/>
                        </a:lnTo>
                        <a:lnTo>
                          <a:pt x="492" y="652"/>
                        </a:lnTo>
                        <a:lnTo>
                          <a:pt x="509" y="654"/>
                        </a:lnTo>
                        <a:lnTo>
                          <a:pt x="526" y="656"/>
                        </a:lnTo>
                        <a:lnTo>
                          <a:pt x="543" y="660"/>
                        </a:lnTo>
                        <a:lnTo>
                          <a:pt x="558" y="663"/>
                        </a:lnTo>
                        <a:lnTo>
                          <a:pt x="573" y="667"/>
                        </a:lnTo>
                        <a:lnTo>
                          <a:pt x="586" y="669"/>
                        </a:lnTo>
                        <a:lnTo>
                          <a:pt x="597" y="671"/>
                        </a:lnTo>
                        <a:lnTo>
                          <a:pt x="605" y="673"/>
                        </a:lnTo>
                        <a:lnTo>
                          <a:pt x="609" y="675"/>
                        </a:lnTo>
                        <a:lnTo>
                          <a:pt x="612" y="675"/>
                        </a:lnTo>
                        <a:lnTo>
                          <a:pt x="663" y="702"/>
                        </a:lnTo>
                        <a:lnTo>
                          <a:pt x="665" y="702"/>
                        </a:lnTo>
                        <a:lnTo>
                          <a:pt x="669" y="702"/>
                        </a:lnTo>
                        <a:lnTo>
                          <a:pt x="673" y="700"/>
                        </a:lnTo>
                        <a:lnTo>
                          <a:pt x="678" y="698"/>
                        </a:lnTo>
                        <a:lnTo>
                          <a:pt x="684" y="696"/>
                        </a:lnTo>
                        <a:lnTo>
                          <a:pt x="692" y="694"/>
                        </a:lnTo>
                        <a:lnTo>
                          <a:pt x="699" y="688"/>
                        </a:lnTo>
                        <a:lnTo>
                          <a:pt x="705" y="681"/>
                        </a:lnTo>
                        <a:lnTo>
                          <a:pt x="712" y="675"/>
                        </a:lnTo>
                        <a:lnTo>
                          <a:pt x="720" y="669"/>
                        </a:lnTo>
                        <a:lnTo>
                          <a:pt x="729" y="660"/>
                        </a:lnTo>
                        <a:lnTo>
                          <a:pt x="739" y="656"/>
                        </a:lnTo>
                        <a:lnTo>
                          <a:pt x="752" y="652"/>
                        </a:lnTo>
                        <a:lnTo>
                          <a:pt x="765" y="650"/>
                        </a:lnTo>
                        <a:lnTo>
                          <a:pt x="782" y="652"/>
                        </a:lnTo>
                        <a:lnTo>
                          <a:pt x="801" y="654"/>
                        </a:lnTo>
                        <a:lnTo>
                          <a:pt x="807" y="652"/>
                        </a:lnTo>
                        <a:lnTo>
                          <a:pt x="820" y="644"/>
                        </a:lnTo>
                        <a:lnTo>
                          <a:pt x="839" y="633"/>
                        </a:lnTo>
                        <a:lnTo>
                          <a:pt x="863" y="616"/>
                        </a:lnTo>
                        <a:lnTo>
                          <a:pt x="889" y="600"/>
                        </a:lnTo>
                        <a:lnTo>
                          <a:pt x="916" y="581"/>
                        </a:lnTo>
                        <a:lnTo>
                          <a:pt x="942" y="562"/>
                        </a:lnTo>
                        <a:lnTo>
                          <a:pt x="963" y="547"/>
                        </a:lnTo>
                        <a:lnTo>
                          <a:pt x="982" y="530"/>
                        </a:lnTo>
                        <a:lnTo>
                          <a:pt x="997" y="514"/>
                        </a:lnTo>
                        <a:lnTo>
                          <a:pt x="1008" y="501"/>
                        </a:lnTo>
                        <a:lnTo>
                          <a:pt x="1018" y="491"/>
                        </a:lnTo>
                        <a:lnTo>
                          <a:pt x="1023" y="480"/>
                        </a:lnTo>
                        <a:lnTo>
                          <a:pt x="1027" y="474"/>
                        </a:lnTo>
                        <a:lnTo>
                          <a:pt x="1029" y="472"/>
                        </a:lnTo>
                        <a:lnTo>
                          <a:pt x="1031" y="470"/>
                        </a:lnTo>
                        <a:lnTo>
                          <a:pt x="1136" y="113"/>
                        </a:lnTo>
                        <a:lnTo>
                          <a:pt x="1138" y="103"/>
                        </a:lnTo>
                        <a:lnTo>
                          <a:pt x="1144" y="82"/>
                        </a:lnTo>
                        <a:lnTo>
                          <a:pt x="1150" y="59"/>
                        </a:lnTo>
                        <a:lnTo>
                          <a:pt x="1155" y="40"/>
                        </a:lnTo>
                        <a:lnTo>
                          <a:pt x="1157" y="27"/>
                        </a:lnTo>
                        <a:lnTo>
                          <a:pt x="1163" y="15"/>
                        </a:lnTo>
                        <a:lnTo>
                          <a:pt x="1165" y="4"/>
                        </a:lnTo>
                        <a:lnTo>
                          <a:pt x="1165" y="0"/>
                        </a:lnTo>
                        <a:lnTo>
                          <a:pt x="1168" y="0"/>
                        </a:lnTo>
                        <a:lnTo>
                          <a:pt x="1178" y="2"/>
                        </a:lnTo>
                        <a:lnTo>
                          <a:pt x="1191" y="4"/>
                        </a:lnTo>
                        <a:lnTo>
                          <a:pt x="1206" y="6"/>
                        </a:lnTo>
                        <a:lnTo>
                          <a:pt x="1225" y="13"/>
                        </a:lnTo>
                        <a:lnTo>
                          <a:pt x="1240" y="19"/>
                        </a:lnTo>
                        <a:lnTo>
                          <a:pt x="1255" y="27"/>
                        </a:lnTo>
                        <a:lnTo>
                          <a:pt x="1266" y="40"/>
                        </a:lnTo>
                        <a:lnTo>
                          <a:pt x="1251" y="118"/>
                        </a:lnTo>
                        <a:lnTo>
                          <a:pt x="1250" y="124"/>
                        </a:lnTo>
                        <a:lnTo>
                          <a:pt x="1248" y="143"/>
                        </a:lnTo>
                        <a:lnTo>
                          <a:pt x="1244" y="166"/>
                        </a:lnTo>
                        <a:lnTo>
                          <a:pt x="1238" y="195"/>
                        </a:lnTo>
                        <a:lnTo>
                          <a:pt x="1234" y="216"/>
                        </a:lnTo>
                        <a:lnTo>
                          <a:pt x="1229" y="243"/>
                        </a:lnTo>
                        <a:lnTo>
                          <a:pt x="1221" y="277"/>
                        </a:lnTo>
                        <a:lnTo>
                          <a:pt x="1214" y="315"/>
                        </a:lnTo>
                        <a:lnTo>
                          <a:pt x="1206" y="352"/>
                        </a:lnTo>
                        <a:lnTo>
                          <a:pt x="1199" y="386"/>
                        </a:lnTo>
                        <a:lnTo>
                          <a:pt x="1193" y="415"/>
                        </a:lnTo>
                        <a:lnTo>
                          <a:pt x="1189" y="436"/>
                        </a:lnTo>
                        <a:lnTo>
                          <a:pt x="1185" y="451"/>
                        </a:lnTo>
                        <a:lnTo>
                          <a:pt x="1182" y="466"/>
                        </a:lnTo>
                        <a:lnTo>
                          <a:pt x="1176" y="480"/>
                        </a:lnTo>
                        <a:lnTo>
                          <a:pt x="1170" y="495"/>
                        </a:lnTo>
                        <a:lnTo>
                          <a:pt x="1163" y="512"/>
                        </a:lnTo>
                        <a:lnTo>
                          <a:pt x="1157" y="524"/>
                        </a:lnTo>
                        <a:lnTo>
                          <a:pt x="1151" y="535"/>
                        </a:lnTo>
                        <a:lnTo>
                          <a:pt x="1146" y="543"/>
                        </a:lnTo>
                        <a:lnTo>
                          <a:pt x="1140" y="556"/>
                        </a:lnTo>
                        <a:lnTo>
                          <a:pt x="1131" y="572"/>
                        </a:lnTo>
                        <a:lnTo>
                          <a:pt x="1119" y="591"/>
                        </a:lnTo>
                        <a:lnTo>
                          <a:pt x="1110" y="612"/>
                        </a:lnTo>
                        <a:lnTo>
                          <a:pt x="1097" y="633"/>
                        </a:lnTo>
                        <a:lnTo>
                          <a:pt x="1086" y="654"/>
                        </a:lnTo>
                        <a:lnTo>
                          <a:pt x="1076" y="673"/>
                        </a:lnTo>
                        <a:lnTo>
                          <a:pt x="1067" y="688"/>
                        </a:lnTo>
                        <a:lnTo>
                          <a:pt x="1057" y="700"/>
                        </a:lnTo>
                        <a:lnTo>
                          <a:pt x="1046" y="717"/>
                        </a:lnTo>
                        <a:lnTo>
                          <a:pt x="1033" y="734"/>
                        </a:lnTo>
                        <a:lnTo>
                          <a:pt x="1020" y="751"/>
                        </a:lnTo>
                        <a:lnTo>
                          <a:pt x="1006" y="767"/>
                        </a:lnTo>
                        <a:lnTo>
                          <a:pt x="997" y="782"/>
                        </a:lnTo>
                        <a:lnTo>
                          <a:pt x="989" y="795"/>
                        </a:lnTo>
                        <a:lnTo>
                          <a:pt x="984" y="801"/>
                        </a:lnTo>
                        <a:lnTo>
                          <a:pt x="978" y="809"/>
                        </a:lnTo>
                        <a:lnTo>
                          <a:pt x="971" y="816"/>
                        </a:lnTo>
                        <a:lnTo>
                          <a:pt x="963" y="822"/>
                        </a:lnTo>
                        <a:lnTo>
                          <a:pt x="954" y="830"/>
                        </a:lnTo>
                        <a:lnTo>
                          <a:pt x="944" y="839"/>
                        </a:lnTo>
                        <a:lnTo>
                          <a:pt x="935" y="847"/>
                        </a:lnTo>
                        <a:lnTo>
                          <a:pt x="927" y="851"/>
                        </a:lnTo>
                        <a:lnTo>
                          <a:pt x="922" y="855"/>
                        </a:lnTo>
                        <a:lnTo>
                          <a:pt x="914" y="866"/>
                        </a:lnTo>
                        <a:lnTo>
                          <a:pt x="899" y="876"/>
                        </a:lnTo>
                        <a:lnTo>
                          <a:pt x="882" y="897"/>
                        </a:lnTo>
                        <a:lnTo>
                          <a:pt x="863" y="918"/>
                        </a:lnTo>
                        <a:lnTo>
                          <a:pt x="842" y="939"/>
                        </a:lnTo>
                        <a:lnTo>
                          <a:pt x="825" y="960"/>
                        </a:lnTo>
                        <a:lnTo>
                          <a:pt x="808" y="979"/>
                        </a:lnTo>
                        <a:lnTo>
                          <a:pt x="797" y="992"/>
                        </a:lnTo>
                        <a:lnTo>
                          <a:pt x="788" y="1008"/>
                        </a:lnTo>
                        <a:lnTo>
                          <a:pt x="773" y="1032"/>
                        </a:lnTo>
                        <a:lnTo>
                          <a:pt x="758" y="1061"/>
                        </a:lnTo>
                        <a:lnTo>
                          <a:pt x="742" y="1092"/>
                        </a:lnTo>
                        <a:lnTo>
                          <a:pt x="727" y="1126"/>
                        </a:lnTo>
                        <a:lnTo>
                          <a:pt x="712" y="1153"/>
                        </a:lnTo>
                        <a:lnTo>
                          <a:pt x="701" y="1176"/>
                        </a:lnTo>
                        <a:lnTo>
                          <a:pt x="697" y="1189"/>
                        </a:lnTo>
                        <a:lnTo>
                          <a:pt x="692" y="1203"/>
                        </a:lnTo>
                        <a:lnTo>
                          <a:pt x="688" y="1222"/>
                        </a:lnTo>
                        <a:lnTo>
                          <a:pt x="680" y="1247"/>
                        </a:lnTo>
                        <a:lnTo>
                          <a:pt x="676" y="1273"/>
                        </a:lnTo>
                        <a:lnTo>
                          <a:pt x="671" y="1302"/>
                        </a:lnTo>
                        <a:lnTo>
                          <a:pt x="665" y="1327"/>
                        </a:lnTo>
                        <a:lnTo>
                          <a:pt x="663" y="1348"/>
                        </a:lnTo>
                        <a:lnTo>
                          <a:pt x="661" y="1365"/>
                        </a:lnTo>
                        <a:lnTo>
                          <a:pt x="661" y="1403"/>
                        </a:lnTo>
                        <a:lnTo>
                          <a:pt x="658" y="1453"/>
                        </a:lnTo>
                        <a:lnTo>
                          <a:pt x="652" y="1497"/>
                        </a:lnTo>
                        <a:lnTo>
                          <a:pt x="652" y="1516"/>
                        </a:lnTo>
                        <a:lnTo>
                          <a:pt x="654" y="1526"/>
                        </a:lnTo>
                        <a:lnTo>
                          <a:pt x="658" y="1549"/>
                        </a:lnTo>
                        <a:lnTo>
                          <a:pt x="661" y="1577"/>
                        </a:lnTo>
                        <a:lnTo>
                          <a:pt x="658" y="1602"/>
                        </a:lnTo>
                        <a:lnTo>
                          <a:pt x="682" y="1715"/>
                        </a:lnTo>
                        <a:lnTo>
                          <a:pt x="735" y="1864"/>
                        </a:lnTo>
                        <a:lnTo>
                          <a:pt x="756" y="1950"/>
                        </a:lnTo>
                        <a:lnTo>
                          <a:pt x="763" y="1992"/>
                        </a:lnTo>
                        <a:lnTo>
                          <a:pt x="758" y="2025"/>
                        </a:lnTo>
                        <a:lnTo>
                          <a:pt x="637" y="1908"/>
                        </a:lnTo>
                        <a:lnTo>
                          <a:pt x="552" y="1857"/>
                        </a:lnTo>
                        <a:lnTo>
                          <a:pt x="501" y="1795"/>
                        </a:lnTo>
                        <a:lnTo>
                          <a:pt x="456" y="1786"/>
                        </a:lnTo>
                        <a:lnTo>
                          <a:pt x="418" y="1761"/>
                        </a:lnTo>
                        <a:lnTo>
                          <a:pt x="401" y="1725"/>
                        </a:lnTo>
                        <a:lnTo>
                          <a:pt x="382" y="1704"/>
                        </a:lnTo>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7" name="Freeform 226"/>
                  <p:cNvSpPr>
                    <a:spLocks/>
                  </p:cNvSpPr>
                  <p:nvPr/>
                </p:nvSpPr>
                <p:spPr bwMode="auto">
                  <a:xfrm>
                    <a:off x="3256" y="1408"/>
                    <a:ext cx="17" cy="42"/>
                  </a:xfrm>
                  <a:custGeom>
                    <a:avLst/>
                    <a:gdLst>
                      <a:gd name="T0" fmla="*/ 0 w 17"/>
                      <a:gd name="T1" fmla="*/ 1 h 42"/>
                      <a:gd name="T2" fmla="*/ 0 w 17"/>
                      <a:gd name="T3" fmla="*/ 3 h 42"/>
                      <a:gd name="T4" fmla="*/ 0 w 17"/>
                      <a:gd name="T5" fmla="*/ 9 h 42"/>
                      <a:gd name="T6" fmla="*/ 0 w 17"/>
                      <a:gd name="T7" fmla="*/ 16 h 42"/>
                      <a:gd name="T8" fmla="*/ 0 w 17"/>
                      <a:gd name="T9" fmla="*/ 22 h 42"/>
                      <a:gd name="T10" fmla="*/ 0 w 17"/>
                      <a:gd name="T11" fmla="*/ 26 h 42"/>
                      <a:gd name="T12" fmla="*/ 0 w 17"/>
                      <a:gd name="T13" fmla="*/ 27 h 42"/>
                      <a:gd name="T14" fmla="*/ 0 w 17"/>
                      <a:gd name="T15" fmla="*/ 28 h 42"/>
                      <a:gd name="T16" fmla="*/ 0 w 17"/>
                      <a:gd name="T17" fmla="*/ 28 h 42"/>
                      <a:gd name="T18" fmla="*/ 0 w 17"/>
                      <a:gd name="T19" fmla="*/ 29 h 42"/>
                      <a:gd name="T20" fmla="*/ 1 w 17"/>
                      <a:gd name="T21" fmla="*/ 30 h 42"/>
                      <a:gd name="T22" fmla="*/ 1 w 17"/>
                      <a:gd name="T23" fmla="*/ 33 h 42"/>
                      <a:gd name="T24" fmla="*/ 1 w 17"/>
                      <a:gd name="T25" fmla="*/ 37 h 42"/>
                      <a:gd name="T26" fmla="*/ 1 w 17"/>
                      <a:gd name="T27" fmla="*/ 40 h 42"/>
                      <a:gd name="T28" fmla="*/ 0 w 17"/>
                      <a:gd name="T29" fmla="*/ 41 h 42"/>
                      <a:gd name="T30" fmla="*/ 0 w 17"/>
                      <a:gd name="T31" fmla="*/ 42 h 42"/>
                      <a:gd name="T32" fmla="*/ 0 w 17"/>
                      <a:gd name="T33" fmla="*/ 42 h 42"/>
                      <a:gd name="T34" fmla="*/ 1 w 17"/>
                      <a:gd name="T35" fmla="*/ 42 h 42"/>
                      <a:gd name="T36" fmla="*/ 1 w 17"/>
                      <a:gd name="T37" fmla="*/ 41 h 42"/>
                      <a:gd name="T38" fmla="*/ 3 w 17"/>
                      <a:gd name="T39" fmla="*/ 39 h 42"/>
                      <a:gd name="T40" fmla="*/ 4 w 17"/>
                      <a:gd name="T41" fmla="*/ 37 h 42"/>
                      <a:gd name="T42" fmla="*/ 5 w 17"/>
                      <a:gd name="T43" fmla="*/ 35 h 42"/>
                      <a:gd name="T44" fmla="*/ 7 w 17"/>
                      <a:gd name="T45" fmla="*/ 33 h 42"/>
                      <a:gd name="T46" fmla="*/ 8 w 17"/>
                      <a:gd name="T47" fmla="*/ 31 h 42"/>
                      <a:gd name="T48" fmla="*/ 9 w 17"/>
                      <a:gd name="T49" fmla="*/ 29 h 42"/>
                      <a:gd name="T50" fmla="*/ 10 w 17"/>
                      <a:gd name="T51" fmla="*/ 27 h 42"/>
                      <a:gd name="T52" fmla="*/ 11 w 17"/>
                      <a:gd name="T53" fmla="*/ 26 h 42"/>
                      <a:gd name="T54" fmla="*/ 12 w 17"/>
                      <a:gd name="T55" fmla="*/ 24 h 42"/>
                      <a:gd name="T56" fmla="*/ 13 w 17"/>
                      <a:gd name="T57" fmla="*/ 23 h 42"/>
                      <a:gd name="T58" fmla="*/ 14 w 17"/>
                      <a:gd name="T59" fmla="*/ 21 h 42"/>
                      <a:gd name="T60" fmla="*/ 14 w 17"/>
                      <a:gd name="T61" fmla="*/ 20 h 42"/>
                      <a:gd name="T62" fmla="*/ 15 w 17"/>
                      <a:gd name="T63" fmla="*/ 20 h 42"/>
                      <a:gd name="T64" fmla="*/ 15 w 17"/>
                      <a:gd name="T65" fmla="*/ 20 h 42"/>
                      <a:gd name="T66" fmla="*/ 17 w 17"/>
                      <a:gd name="T67" fmla="*/ 17 h 42"/>
                      <a:gd name="T68" fmla="*/ 17 w 17"/>
                      <a:gd name="T69" fmla="*/ 16 h 42"/>
                      <a:gd name="T70" fmla="*/ 16 w 17"/>
                      <a:gd name="T71" fmla="*/ 13 h 42"/>
                      <a:gd name="T72" fmla="*/ 17 w 17"/>
                      <a:gd name="T73" fmla="*/ 9 h 42"/>
                      <a:gd name="T74" fmla="*/ 17 w 17"/>
                      <a:gd name="T75" fmla="*/ 7 h 42"/>
                      <a:gd name="T76" fmla="*/ 17 w 17"/>
                      <a:gd name="T77" fmla="*/ 5 h 42"/>
                      <a:gd name="T78" fmla="*/ 15 w 17"/>
                      <a:gd name="T79" fmla="*/ 4 h 42"/>
                      <a:gd name="T80" fmla="*/ 12 w 17"/>
                      <a:gd name="T81" fmla="*/ 3 h 42"/>
                      <a:gd name="T82" fmla="*/ 9 w 17"/>
                      <a:gd name="T83" fmla="*/ 1 h 42"/>
                      <a:gd name="T84" fmla="*/ 6 w 17"/>
                      <a:gd name="T85" fmla="*/ 1 h 42"/>
                      <a:gd name="T86" fmla="*/ 3 w 17"/>
                      <a:gd name="T87" fmla="*/ 0 h 42"/>
                      <a:gd name="T88" fmla="*/ 1 w 17"/>
                      <a:gd name="T89" fmla="*/ 0 h 42"/>
                      <a:gd name="T90" fmla="*/ 0 w 17"/>
                      <a:gd name="T9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42">
                        <a:moveTo>
                          <a:pt x="0" y="1"/>
                        </a:moveTo>
                        <a:lnTo>
                          <a:pt x="0" y="3"/>
                        </a:lnTo>
                        <a:lnTo>
                          <a:pt x="0" y="9"/>
                        </a:lnTo>
                        <a:lnTo>
                          <a:pt x="0" y="16"/>
                        </a:lnTo>
                        <a:lnTo>
                          <a:pt x="0" y="22"/>
                        </a:lnTo>
                        <a:lnTo>
                          <a:pt x="0" y="26"/>
                        </a:lnTo>
                        <a:lnTo>
                          <a:pt x="0" y="27"/>
                        </a:lnTo>
                        <a:lnTo>
                          <a:pt x="0" y="28"/>
                        </a:lnTo>
                        <a:lnTo>
                          <a:pt x="0" y="28"/>
                        </a:lnTo>
                        <a:lnTo>
                          <a:pt x="0" y="29"/>
                        </a:lnTo>
                        <a:lnTo>
                          <a:pt x="1" y="30"/>
                        </a:lnTo>
                        <a:lnTo>
                          <a:pt x="1" y="33"/>
                        </a:lnTo>
                        <a:lnTo>
                          <a:pt x="1" y="37"/>
                        </a:lnTo>
                        <a:lnTo>
                          <a:pt x="1" y="40"/>
                        </a:lnTo>
                        <a:lnTo>
                          <a:pt x="0" y="41"/>
                        </a:lnTo>
                        <a:lnTo>
                          <a:pt x="0" y="42"/>
                        </a:lnTo>
                        <a:lnTo>
                          <a:pt x="0" y="42"/>
                        </a:lnTo>
                        <a:lnTo>
                          <a:pt x="1" y="42"/>
                        </a:lnTo>
                        <a:lnTo>
                          <a:pt x="1" y="41"/>
                        </a:lnTo>
                        <a:lnTo>
                          <a:pt x="3" y="39"/>
                        </a:lnTo>
                        <a:lnTo>
                          <a:pt x="4" y="37"/>
                        </a:lnTo>
                        <a:lnTo>
                          <a:pt x="5" y="35"/>
                        </a:lnTo>
                        <a:lnTo>
                          <a:pt x="7" y="33"/>
                        </a:lnTo>
                        <a:lnTo>
                          <a:pt x="8" y="31"/>
                        </a:lnTo>
                        <a:lnTo>
                          <a:pt x="9" y="29"/>
                        </a:lnTo>
                        <a:lnTo>
                          <a:pt x="10" y="27"/>
                        </a:lnTo>
                        <a:lnTo>
                          <a:pt x="11" y="26"/>
                        </a:lnTo>
                        <a:lnTo>
                          <a:pt x="12" y="24"/>
                        </a:lnTo>
                        <a:lnTo>
                          <a:pt x="13" y="23"/>
                        </a:lnTo>
                        <a:lnTo>
                          <a:pt x="14" y="21"/>
                        </a:lnTo>
                        <a:lnTo>
                          <a:pt x="14" y="20"/>
                        </a:lnTo>
                        <a:lnTo>
                          <a:pt x="15" y="20"/>
                        </a:lnTo>
                        <a:lnTo>
                          <a:pt x="15" y="20"/>
                        </a:lnTo>
                        <a:lnTo>
                          <a:pt x="17" y="17"/>
                        </a:lnTo>
                        <a:lnTo>
                          <a:pt x="17" y="16"/>
                        </a:lnTo>
                        <a:lnTo>
                          <a:pt x="16" y="13"/>
                        </a:lnTo>
                        <a:lnTo>
                          <a:pt x="17" y="9"/>
                        </a:lnTo>
                        <a:lnTo>
                          <a:pt x="17" y="7"/>
                        </a:lnTo>
                        <a:lnTo>
                          <a:pt x="17" y="5"/>
                        </a:lnTo>
                        <a:lnTo>
                          <a:pt x="15" y="4"/>
                        </a:lnTo>
                        <a:lnTo>
                          <a:pt x="12" y="3"/>
                        </a:lnTo>
                        <a:lnTo>
                          <a:pt x="9" y="1"/>
                        </a:lnTo>
                        <a:lnTo>
                          <a:pt x="6" y="1"/>
                        </a:lnTo>
                        <a:lnTo>
                          <a:pt x="3" y="0"/>
                        </a:lnTo>
                        <a:lnTo>
                          <a:pt x="1" y="0"/>
                        </a:lnTo>
                        <a:lnTo>
                          <a:pt x="0" y="1"/>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8" name="Freeform 227"/>
                  <p:cNvSpPr>
                    <a:spLocks/>
                  </p:cNvSpPr>
                  <p:nvPr/>
                </p:nvSpPr>
                <p:spPr bwMode="auto">
                  <a:xfrm>
                    <a:off x="3250" y="1381"/>
                    <a:ext cx="31" cy="41"/>
                  </a:xfrm>
                  <a:custGeom>
                    <a:avLst/>
                    <a:gdLst>
                      <a:gd name="T0" fmla="*/ 9 w 31"/>
                      <a:gd name="T1" fmla="*/ 4 h 41"/>
                      <a:gd name="T2" fmla="*/ 8 w 31"/>
                      <a:gd name="T3" fmla="*/ 6 h 41"/>
                      <a:gd name="T4" fmla="*/ 7 w 31"/>
                      <a:gd name="T5" fmla="*/ 10 h 41"/>
                      <a:gd name="T6" fmla="*/ 5 w 31"/>
                      <a:gd name="T7" fmla="*/ 14 h 41"/>
                      <a:gd name="T8" fmla="*/ 4 w 31"/>
                      <a:gd name="T9" fmla="*/ 18 h 41"/>
                      <a:gd name="T10" fmla="*/ 3 w 31"/>
                      <a:gd name="T11" fmla="*/ 14 h 41"/>
                      <a:gd name="T12" fmla="*/ 1 w 31"/>
                      <a:gd name="T13" fmla="*/ 12 h 41"/>
                      <a:gd name="T14" fmla="*/ 1 w 31"/>
                      <a:gd name="T15" fmla="*/ 16 h 41"/>
                      <a:gd name="T16" fmla="*/ 2 w 31"/>
                      <a:gd name="T17" fmla="*/ 21 h 41"/>
                      <a:gd name="T18" fmla="*/ 3 w 31"/>
                      <a:gd name="T19" fmla="*/ 24 h 41"/>
                      <a:gd name="T20" fmla="*/ 5 w 31"/>
                      <a:gd name="T21" fmla="*/ 24 h 41"/>
                      <a:gd name="T22" fmla="*/ 5 w 31"/>
                      <a:gd name="T23" fmla="*/ 26 h 41"/>
                      <a:gd name="T24" fmla="*/ 7 w 31"/>
                      <a:gd name="T25" fmla="*/ 31 h 41"/>
                      <a:gd name="T26" fmla="*/ 9 w 31"/>
                      <a:gd name="T27" fmla="*/ 37 h 41"/>
                      <a:gd name="T28" fmla="*/ 13 w 31"/>
                      <a:gd name="T29" fmla="*/ 41 h 41"/>
                      <a:gd name="T30" fmla="*/ 14 w 31"/>
                      <a:gd name="T31" fmla="*/ 41 h 41"/>
                      <a:gd name="T32" fmla="*/ 15 w 31"/>
                      <a:gd name="T33" fmla="*/ 41 h 41"/>
                      <a:gd name="T34" fmla="*/ 18 w 31"/>
                      <a:gd name="T35" fmla="*/ 41 h 41"/>
                      <a:gd name="T36" fmla="*/ 20 w 31"/>
                      <a:gd name="T37" fmla="*/ 40 h 41"/>
                      <a:gd name="T38" fmla="*/ 22 w 31"/>
                      <a:gd name="T39" fmla="*/ 38 h 41"/>
                      <a:gd name="T40" fmla="*/ 24 w 31"/>
                      <a:gd name="T41" fmla="*/ 35 h 41"/>
                      <a:gd name="T42" fmla="*/ 26 w 31"/>
                      <a:gd name="T43" fmla="*/ 31 h 41"/>
                      <a:gd name="T44" fmla="*/ 28 w 31"/>
                      <a:gd name="T45" fmla="*/ 25 h 41"/>
                      <a:gd name="T46" fmla="*/ 29 w 31"/>
                      <a:gd name="T47" fmla="*/ 25 h 41"/>
                      <a:gd name="T48" fmla="*/ 31 w 31"/>
                      <a:gd name="T49" fmla="*/ 20 h 41"/>
                      <a:gd name="T50" fmla="*/ 29 w 31"/>
                      <a:gd name="T51" fmla="*/ 21 h 41"/>
                      <a:gd name="T52" fmla="*/ 28 w 31"/>
                      <a:gd name="T53" fmla="*/ 18 h 41"/>
                      <a:gd name="T54" fmla="*/ 27 w 31"/>
                      <a:gd name="T55" fmla="*/ 12 h 41"/>
                      <a:gd name="T56" fmla="*/ 24 w 31"/>
                      <a:gd name="T57" fmla="*/ 5 h 41"/>
                      <a:gd name="T58" fmla="*/ 22 w 31"/>
                      <a:gd name="T59" fmla="*/ 2 h 41"/>
                      <a:gd name="T60" fmla="*/ 19 w 31"/>
                      <a:gd name="T61" fmla="*/ 0 h 41"/>
                      <a:gd name="T62" fmla="*/ 15 w 31"/>
                      <a:gd name="T63" fmla="*/ 0 h 41"/>
                      <a:gd name="T64" fmla="*/ 11 w 31"/>
                      <a:gd name="T65" fmla="*/ 1 h 41"/>
                      <a:gd name="T66" fmla="*/ 9 w 31"/>
                      <a:gd name="T6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41">
                        <a:moveTo>
                          <a:pt x="9" y="3"/>
                        </a:moveTo>
                        <a:lnTo>
                          <a:pt x="9" y="4"/>
                        </a:lnTo>
                        <a:lnTo>
                          <a:pt x="8" y="5"/>
                        </a:lnTo>
                        <a:lnTo>
                          <a:pt x="8" y="6"/>
                        </a:lnTo>
                        <a:lnTo>
                          <a:pt x="7" y="8"/>
                        </a:lnTo>
                        <a:lnTo>
                          <a:pt x="7" y="10"/>
                        </a:lnTo>
                        <a:lnTo>
                          <a:pt x="6" y="12"/>
                        </a:lnTo>
                        <a:lnTo>
                          <a:pt x="5" y="14"/>
                        </a:lnTo>
                        <a:lnTo>
                          <a:pt x="5" y="15"/>
                        </a:lnTo>
                        <a:lnTo>
                          <a:pt x="4" y="18"/>
                        </a:lnTo>
                        <a:lnTo>
                          <a:pt x="4" y="17"/>
                        </a:lnTo>
                        <a:lnTo>
                          <a:pt x="3" y="14"/>
                        </a:lnTo>
                        <a:lnTo>
                          <a:pt x="2" y="13"/>
                        </a:lnTo>
                        <a:lnTo>
                          <a:pt x="1" y="12"/>
                        </a:lnTo>
                        <a:lnTo>
                          <a:pt x="0" y="14"/>
                        </a:lnTo>
                        <a:lnTo>
                          <a:pt x="1" y="16"/>
                        </a:lnTo>
                        <a:lnTo>
                          <a:pt x="1" y="19"/>
                        </a:lnTo>
                        <a:lnTo>
                          <a:pt x="2" y="21"/>
                        </a:lnTo>
                        <a:lnTo>
                          <a:pt x="2" y="22"/>
                        </a:lnTo>
                        <a:lnTo>
                          <a:pt x="3" y="24"/>
                        </a:lnTo>
                        <a:lnTo>
                          <a:pt x="4" y="25"/>
                        </a:lnTo>
                        <a:lnTo>
                          <a:pt x="5" y="24"/>
                        </a:lnTo>
                        <a:lnTo>
                          <a:pt x="5" y="25"/>
                        </a:lnTo>
                        <a:lnTo>
                          <a:pt x="5" y="26"/>
                        </a:lnTo>
                        <a:lnTo>
                          <a:pt x="6" y="28"/>
                        </a:lnTo>
                        <a:lnTo>
                          <a:pt x="7" y="31"/>
                        </a:lnTo>
                        <a:lnTo>
                          <a:pt x="8" y="34"/>
                        </a:lnTo>
                        <a:lnTo>
                          <a:pt x="9" y="37"/>
                        </a:lnTo>
                        <a:lnTo>
                          <a:pt x="11" y="39"/>
                        </a:lnTo>
                        <a:lnTo>
                          <a:pt x="13" y="41"/>
                        </a:lnTo>
                        <a:lnTo>
                          <a:pt x="13" y="41"/>
                        </a:lnTo>
                        <a:lnTo>
                          <a:pt x="14" y="41"/>
                        </a:lnTo>
                        <a:lnTo>
                          <a:pt x="14" y="41"/>
                        </a:lnTo>
                        <a:lnTo>
                          <a:pt x="15" y="41"/>
                        </a:lnTo>
                        <a:lnTo>
                          <a:pt x="16" y="41"/>
                        </a:lnTo>
                        <a:lnTo>
                          <a:pt x="18" y="41"/>
                        </a:lnTo>
                        <a:lnTo>
                          <a:pt x="19" y="41"/>
                        </a:lnTo>
                        <a:lnTo>
                          <a:pt x="20" y="40"/>
                        </a:lnTo>
                        <a:lnTo>
                          <a:pt x="21" y="39"/>
                        </a:lnTo>
                        <a:lnTo>
                          <a:pt x="22" y="38"/>
                        </a:lnTo>
                        <a:lnTo>
                          <a:pt x="23" y="37"/>
                        </a:lnTo>
                        <a:lnTo>
                          <a:pt x="24" y="35"/>
                        </a:lnTo>
                        <a:lnTo>
                          <a:pt x="25" y="33"/>
                        </a:lnTo>
                        <a:lnTo>
                          <a:pt x="26" y="31"/>
                        </a:lnTo>
                        <a:lnTo>
                          <a:pt x="27" y="28"/>
                        </a:lnTo>
                        <a:lnTo>
                          <a:pt x="28" y="25"/>
                        </a:lnTo>
                        <a:lnTo>
                          <a:pt x="29" y="25"/>
                        </a:lnTo>
                        <a:lnTo>
                          <a:pt x="29" y="25"/>
                        </a:lnTo>
                        <a:lnTo>
                          <a:pt x="30" y="24"/>
                        </a:lnTo>
                        <a:lnTo>
                          <a:pt x="31" y="20"/>
                        </a:lnTo>
                        <a:lnTo>
                          <a:pt x="31" y="18"/>
                        </a:lnTo>
                        <a:lnTo>
                          <a:pt x="29" y="21"/>
                        </a:lnTo>
                        <a:lnTo>
                          <a:pt x="29" y="20"/>
                        </a:lnTo>
                        <a:lnTo>
                          <a:pt x="28" y="18"/>
                        </a:lnTo>
                        <a:lnTo>
                          <a:pt x="27" y="15"/>
                        </a:lnTo>
                        <a:lnTo>
                          <a:pt x="27" y="12"/>
                        </a:lnTo>
                        <a:lnTo>
                          <a:pt x="25" y="8"/>
                        </a:lnTo>
                        <a:lnTo>
                          <a:pt x="24" y="5"/>
                        </a:lnTo>
                        <a:lnTo>
                          <a:pt x="23" y="3"/>
                        </a:lnTo>
                        <a:lnTo>
                          <a:pt x="22" y="2"/>
                        </a:lnTo>
                        <a:lnTo>
                          <a:pt x="20" y="1"/>
                        </a:lnTo>
                        <a:lnTo>
                          <a:pt x="19" y="0"/>
                        </a:lnTo>
                        <a:lnTo>
                          <a:pt x="17" y="0"/>
                        </a:lnTo>
                        <a:lnTo>
                          <a:pt x="15" y="0"/>
                        </a:lnTo>
                        <a:lnTo>
                          <a:pt x="13" y="0"/>
                        </a:lnTo>
                        <a:lnTo>
                          <a:pt x="11" y="1"/>
                        </a:lnTo>
                        <a:lnTo>
                          <a:pt x="10" y="2"/>
                        </a:lnTo>
                        <a:lnTo>
                          <a:pt x="9" y="3"/>
                        </a:lnTo>
                        <a:close/>
                      </a:path>
                    </a:pathLst>
                  </a:custGeom>
                  <a:solidFill>
                    <a:srgbClr val="E5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39" name="Freeform 228"/>
                  <p:cNvSpPr>
                    <a:spLocks/>
                  </p:cNvSpPr>
                  <p:nvPr/>
                </p:nvSpPr>
                <p:spPr bwMode="auto">
                  <a:xfrm>
                    <a:off x="3329" y="1320"/>
                    <a:ext cx="20" cy="28"/>
                  </a:xfrm>
                  <a:custGeom>
                    <a:avLst/>
                    <a:gdLst>
                      <a:gd name="T0" fmla="*/ 5 w 20"/>
                      <a:gd name="T1" fmla="*/ 24 h 28"/>
                      <a:gd name="T2" fmla="*/ 5 w 20"/>
                      <a:gd name="T3" fmla="*/ 21 h 28"/>
                      <a:gd name="T4" fmla="*/ 4 w 20"/>
                      <a:gd name="T5" fmla="*/ 19 h 28"/>
                      <a:gd name="T6" fmla="*/ 2 w 20"/>
                      <a:gd name="T7" fmla="*/ 18 h 28"/>
                      <a:gd name="T8" fmla="*/ 1 w 20"/>
                      <a:gd name="T9" fmla="*/ 16 h 28"/>
                      <a:gd name="T10" fmla="*/ 0 w 20"/>
                      <a:gd name="T11" fmla="*/ 15 h 28"/>
                      <a:gd name="T12" fmla="*/ 0 w 20"/>
                      <a:gd name="T13" fmla="*/ 15 h 28"/>
                      <a:gd name="T14" fmla="*/ 0 w 20"/>
                      <a:gd name="T15" fmla="*/ 14 h 28"/>
                      <a:gd name="T16" fmla="*/ 0 w 20"/>
                      <a:gd name="T17" fmla="*/ 10 h 28"/>
                      <a:gd name="T18" fmla="*/ 0 w 20"/>
                      <a:gd name="T19" fmla="*/ 7 h 28"/>
                      <a:gd name="T20" fmla="*/ 0 w 20"/>
                      <a:gd name="T21" fmla="*/ 6 h 28"/>
                      <a:gd name="T22" fmla="*/ 1 w 20"/>
                      <a:gd name="T23" fmla="*/ 5 h 28"/>
                      <a:gd name="T24" fmla="*/ 2 w 20"/>
                      <a:gd name="T25" fmla="*/ 4 h 28"/>
                      <a:gd name="T26" fmla="*/ 3 w 20"/>
                      <a:gd name="T27" fmla="*/ 2 h 28"/>
                      <a:gd name="T28" fmla="*/ 4 w 20"/>
                      <a:gd name="T29" fmla="*/ 0 h 28"/>
                      <a:gd name="T30" fmla="*/ 6 w 20"/>
                      <a:gd name="T31" fmla="*/ 0 h 28"/>
                      <a:gd name="T32" fmla="*/ 6 w 20"/>
                      <a:gd name="T33" fmla="*/ 1 h 28"/>
                      <a:gd name="T34" fmla="*/ 7 w 20"/>
                      <a:gd name="T35" fmla="*/ 1 h 28"/>
                      <a:gd name="T36" fmla="*/ 8 w 20"/>
                      <a:gd name="T37" fmla="*/ 0 h 28"/>
                      <a:gd name="T38" fmla="*/ 9 w 20"/>
                      <a:gd name="T39" fmla="*/ 0 h 28"/>
                      <a:gd name="T40" fmla="*/ 10 w 20"/>
                      <a:gd name="T41" fmla="*/ 1 h 28"/>
                      <a:gd name="T42" fmla="*/ 11 w 20"/>
                      <a:gd name="T43" fmla="*/ 2 h 28"/>
                      <a:gd name="T44" fmla="*/ 13 w 20"/>
                      <a:gd name="T45" fmla="*/ 3 h 28"/>
                      <a:gd name="T46" fmla="*/ 14 w 20"/>
                      <a:gd name="T47" fmla="*/ 5 h 28"/>
                      <a:gd name="T48" fmla="*/ 16 w 20"/>
                      <a:gd name="T49" fmla="*/ 5 h 28"/>
                      <a:gd name="T50" fmla="*/ 18 w 20"/>
                      <a:gd name="T51" fmla="*/ 8 h 28"/>
                      <a:gd name="T52" fmla="*/ 20 w 20"/>
                      <a:gd name="T53" fmla="*/ 11 h 28"/>
                      <a:gd name="T54" fmla="*/ 19 w 20"/>
                      <a:gd name="T55" fmla="*/ 14 h 28"/>
                      <a:gd name="T56" fmla="*/ 18 w 20"/>
                      <a:gd name="T57" fmla="*/ 18 h 28"/>
                      <a:gd name="T58" fmla="*/ 17 w 20"/>
                      <a:gd name="T59" fmla="*/ 20 h 28"/>
                      <a:gd name="T60" fmla="*/ 16 w 20"/>
                      <a:gd name="T61" fmla="*/ 22 h 28"/>
                      <a:gd name="T62" fmla="*/ 15 w 20"/>
                      <a:gd name="T63" fmla="*/ 23 h 28"/>
                      <a:gd name="T64" fmla="*/ 14 w 20"/>
                      <a:gd name="T65" fmla="*/ 24 h 28"/>
                      <a:gd name="T66" fmla="*/ 14 w 20"/>
                      <a:gd name="T67" fmla="*/ 25 h 28"/>
                      <a:gd name="T68" fmla="*/ 14 w 20"/>
                      <a:gd name="T69" fmla="*/ 28 h 28"/>
                      <a:gd name="T70" fmla="*/ 13 w 20"/>
                      <a:gd name="T71" fmla="*/ 28 h 28"/>
                      <a:gd name="T72" fmla="*/ 11 w 20"/>
                      <a:gd name="T73" fmla="*/ 28 h 28"/>
                      <a:gd name="T74" fmla="*/ 8 w 20"/>
                      <a:gd name="T75" fmla="*/ 28 h 28"/>
                      <a:gd name="T76" fmla="*/ 5 w 20"/>
                      <a:gd name="T7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8">
                        <a:moveTo>
                          <a:pt x="5" y="24"/>
                        </a:moveTo>
                        <a:lnTo>
                          <a:pt x="5" y="24"/>
                        </a:lnTo>
                        <a:lnTo>
                          <a:pt x="5" y="23"/>
                        </a:lnTo>
                        <a:lnTo>
                          <a:pt x="5" y="21"/>
                        </a:lnTo>
                        <a:lnTo>
                          <a:pt x="4" y="20"/>
                        </a:lnTo>
                        <a:lnTo>
                          <a:pt x="4" y="19"/>
                        </a:lnTo>
                        <a:lnTo>
                          <a:pt x="3" y="18"/>
                        </a:lnTo>
                        <a:lnTo>
                          <a:pt x="2" y="18"/>
                        </a:lnTo>
                        <a:lnTo>
                          <a:pt x="1" y="17"/>
                        </a:lnTo>
                        <a:lnTo>
                          <a:pt x="1" y="16"/>
                        </a:lnTo>
                        <a:lnTo>
                          <a:pt x="0" y="15"/>
                        </a:lnTo>
                        <a:lnTo>
                          <a:pt x="0" y="15"/>
                        </a:lnTo>
                        <a:lnTo>
                          <a:pt x="0" y="15"/>
                        </a:lnTo>
                        <a:lnTo>
                          <a:pt x="0" y="15"/>
                        </a:lnTo>
                        <a:lnTo>
                          <a:pt x="0" y="15"/>
                        </a:lnTo>
                        <a:lnTo>
                          <a:pt x="0" y="14"/>
                        </a:lnTo>
                        <a:lnTo>
                          <a:pt x="0" y="12"/>
                        </a:lnTo>
                        <a:lnTo>
                          <a:pt x="0" y="10"/>
                        </a:lnTo>
                        <a:lnTo>
                          <a:pt x="0" y="8"/>
                        </a:lnTo>
                        <a:lnTo>
                          <a:pt x="0" y="7"/>
                        </a:lnTo>
                        <a:lnTo>
                          <a:pt x="0" y="6"/>
                        </a:lnTo>
                        <a:lnTo>
                          <a:pt x="0" y="6"/>
                        </a:lnTo>
                        <a:lnTo>
                          <a:pt x="0" y="6"/>
                        </a:lnTo>
                        <a:lnTo>
                          <a:pt x="1" y="5"/>
                        </a:lnTo>
                        <a:lnTo>
                          <a:pt x="1" y="4"/>
                        </a:lnTo>
                        <a:lnTo>
                          <a:pt x="2" y="4"/>
                        </a:lnTo>
                        <a:lnTo>
                          <a:pt x="2" y="3"/>
                        </a:lnTo>
                        <a:lnTo>
                          <a:pt x="3" y="2"/>
                        </a:lnTo>
                        <a:lnTo>
                          <a:pt x="3" y="0"/>
                        </a:lnTo>
                        <a:lnTo>
                          <a:pt x="4" y="0"/>
                        </a:lnTo>
                        <a:lnTo>
                          <a:pt x="5" y="0"/>
                        </a:lnTo>
                        <a:lnTo>
                          <a:pt x="6" y="0"/>
                        </a:lnTo>
                        <a:lnTo>
                          <a:pt x="6" y="1"/>
                        </a:lnTo>
                        <a:lnTo>
                          <a:pt x="6" y="1"/>
                        </a:lnTo>
                        <a:lnTo>
                          <a:pt x="7" y="1"/>
                        </a:lnTo>
                        <a:lnTo>
                          <a:pt x="7" y="1"/>
                        </a:lnTo>
                        <a:lnTo>
                          <a:pt x="7" y="1"/>
                        </a:lnTo>
                        <a:lnTo>
                          <a:pt x="8" y="0"/>
                        </a:lnTo>
                        <a:lnTo>
                          <a:pt x="8" y="0"/>
                        </a:lnTo>
                        <a:lnTo>
                          <a:pt x="9" y="0"/>
                        </a:lnTo>
                        <a:lnTo>
                          <a:pt x="9" y="1"/>
                        </a:lnTo>
                        <a:lnTo>
                          <a:pt x="10" y="1"/>
                        </a:lnTo>
                        <a:lnTo>
                          <a:pt x="11" y="3"/>
                        </a:lnTo>
                        <a:lnTo>
                          <a:pt x="11" y="2"/>
                        </a:lnTo>
                        <a:lnTo>
                          <a:pt x="12" y="2"/>
                        </a:lnTo>
                        <a:lnTo>
                          <a:pt x="13" y="3"/>
                        </a:lnTo>
                        <a:lnTo>
                          <a:pt x="14" y="5"/>
                        </a:lnTo>
                        <a:lnTo>
                          <a:pt x="14" y="5"/>
                        </a:lnTo>
                        <a:lnTo>
                          <a:pt x="15" y="4"/>
                        </a:lnTo>
                        <a:lnTo>
                          <a:pt x="16" y="5"/>
                        </a:lnTo>
                        <a:lnTo>
                          <a:pt x="17" y="6"/>
                        </a:lnTo>
                        <a:lnTo>
                          <a:pt x="18" y="8"/>
                        </a:lnTo>
                        <a:lnTo>
                          <a:pt x="19" y="10"/>
                        </a:lnTo>
                        <a:lnTo>
                          <a:pt x="20" y="11"/>
                        </a:lnTo>
                        <a:lnTo>
                          <a:pt x="20" y="12"/>
                        </a:lnTo>
                        <a:lnTo>
                          <a:pt x="19" y="14"/>
                        </a:lnTo>
                        <a:lnTo>
                          <a:pt x="19" y="16"/>
                        </a:lnTo>
                        <a:lnTo>
                          <a:pt x="18" y="18"/>
                        </a:lnTo>
                        <a:lnTo>
                          <a:pt x="18" y="19"/>
                        </a:lnTo>
                        <a:lnTo>
                          <a:pt x="17" y="20"/>
                        </a:lnTo>
                        <a:lnTo>
                          <a:pt x="17" y="21"/>
                        </a:lnTo>
                        <a:lnTo>
                          <a:pt x="16" y="22"/>
                        </a:lnTo>
                        <a:lnTo>
                          <a:pt x="16" y="22"/>
                        </a:lnTo>
                        <a:lnTo>
                          <a:pt x="15" y="23"/>
                        </a:lnTo>
                        <a:lnTo>
                          <a:pt x="15" y="24"/>
                        </a:lnTo>
                        <a:lnTo>
                          <a:pt x="14" y="24"/>
                        </a:lnTo>
                        <a:lnTo>
                          <a:pt x="14" y="24"/>
                        </a:lnTo>
                        <a:lnTo>
                          <a:pt x="14" y="25"/>
                        </a:lnTo>
                        <a:lnTo>
                          <a:pt x="14" y="27"/>
                        </a:lnTo>
                        <a:lnTo>
                          <a:pt x="14" y="28"/>
                        </a:lnTo>
                        <a:lnTo>
                          <a:pt x="14" y="28"/>
                        </a:lnTo>
                        <a:lnTo>
                          <a:pt x="13" y="28"/>
                        </a:lnTo>
                        <a:lnTo>
                          <a:pt x="12" y="28"/>
                        </a:lnTo>
                        <a:lnTo>
                          <a:pt x="11" y="28"/>
                        </a:lnTo>
                        <a:lnTo>
                          <a:pt x="9" y="28"/>
                        </a:lnTo>
                        <a:lnTo>
                          <a:pt x="8" y="28"/>
                        </a:lnTo>
                        <a:lnTo>
                          <a:pt x="7" y="27"/>
                        </a:lnTo>
                        <a:lnTo>
                          <a:pt x="5" y="26"/>
                        </a:lnTo>
                        <a:lnTo>
                          <a:pt x="5" y="24"/>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40" name="Freeform 229"/>
                  <p:cNvSpPr>
                    <a:spLocks/>
                  </p:cNvSpPr>
                  <p:nvPr/>
                </p:nvSpPr>
                <p:spPr bwMode="auto">
                  <a:xfrm>
                    <a:off x="3270" y="1398"/>
                    <a:ext cx="6" cy="2"/>
                  </a:xfrm>
                  <a:custGeom>
                    <a:avLst/>
                    <a:gdLst>
                      <a:gd name="T0" fmla="*/ 0 w 6"/>
                      <a:gd name="T1" fmla="*/ 1 h 2"/>
                      <a:gd name="T2" fmla="*/ 0 w 6"/>
                      <a:gd name="T3" fmla="*/ 1 h 2"/>
                      <a:gd name="T4" fmla="*/ 1 w 6"/>
                      <a:gd name="T5" fmla="*/ 0 h 2"/>
                      <a:gd name="T6" fmla="*/ 2 w 6"/>
                      <a:gd name="T7" fmla="*/ 0 h 2"/>
                      <a:gd name="T8" fmla="*/ 3 w 6"/>
                      <a:gd name="T9" fmla="*/ 0 h 2"/>
                      <a:gd name="T10" fmla="*/ 4 w 6"/>
                      <a:gd name="T11" fmla="*/ 0 h 2"/>
                      <a:gd name="T12" fmla="*/ 5 w 6"/>
                      <a:gd name="T13" fmla="*/ 0 h 2"/>
                      <a:gd name="T14" fmla="*/ 5 w 6"/>
                      <a:gd name="T15" fmla="*/ 0 h 2"/>
                      <a:gd name="T16" fmla="*/ 5 w 6"/>
                      <a:gd name="T17" fmla="*/ 0 h 2"/>
                      <a:gd name="T18" fmla="*/ 6 w 6"/>
                      <a:gd name="T19" fmla="*/ 1 h 2"/>
                      <a:gd name="T20" fmla="*/ 5 w 6"/>
                      <a:gd name="T21" fmla="*/ 1 h 2"/>
                      <a:gd name="T22" fmla="*/ 5 w 6"/>
                      <a:gd name="T23" fmla="*/ 1 h 2"/>
                      <a:gd name="T24" fmla="*/ 4 w 6"/>
                      <a:gd name="T25" fmla="*/ 2 h 2"/>
                      <a:gd name="T26" fmla="*/ 3 w 6"/>
                      <a:gd name="T27" fmla="*/ 2 h 2"/>
                      <a:gd name="T28" fmla="*/ 2 w 6"/>
                      <a:gd name="T29" fmla="*/ 1 h 2"/>
                      <a:gd name="T30" fmla="*/ 1 w 6"/>
                      <a:gd name="T31" fmla="*/ 1 h 2"/>
                      <a:gd name="T32" fmla="*/ 1 w 6"/>
                      <a:gd name="T33" fmla="*/ 2 h 2"/>
                      <a:gd name="T34" fmla="*/ 1 w 6"/>
                      <a:gd name="T35" fmla="*/ 2 h 2"/>
                      <a:gd name="T36" fmla="*/ 0 w 6"/>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0" y="1"/>
                        </a:moveTo>
                        <a:lnTo>
                          <a:pt x="0" y="1"/>
                        </a:lnTo>
                        <a:lnTo>
                          <a:pt x="1" y="0"/>
                        </a:lnTo>
                        <a:lnTo>
                          <a:pt x="2" y="0"/>
                        </a:lnTo>
                        <a:lnTo>
                          <a:pt x="3" y="0"/>
                        </a:lnTo>
                        <a:lnTo>
                          <a:pt x="4" y="0"/>
                        </a:lnTo>
                        <a:lnTo>
                          <a:pt x="5" y="0"/>
                        </a:lnTo>
                        <a:lnTo>
                          <a:pt x="5" y="0"/>
                        </a:lnTo>
                        <a:lnTo>
                          <a:pt x="5" y="0"/>
                        </a:lnTo>
                        <a:lnTo>
                          <a:pt x="6" y="1"/>
                        </a:lnTo>
                        <a:lnTo>
                          <a:pt x="5" y="1"/>
                        </a:lnTo>
                        <a:lnTo>
                          <a:pt x="5" y="1"/>
                        </a:lnTo>
                        <a:lnTo>
                          <a:pt x="4" y="2"/>
                        </a:lnTo>
                        <a:lnTo>
                          <a:pt x="3" y="2"/>
                        </a:lnTo>
                        <a:lnTo>
                          <a:pt x="2" y="1"/>
                        </a:lnTo>
                        <a:lnTo>
                          <a:pt x="1" y="1"/>
                        </a:lnTo>
                        <a:lnTo>
                          <a:pt x="1" y="2"/>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41" name="Freeform 230"/>
                  <p:cNvSpPr>
                    <a:spLocks/>
                  </p:cNvSpPr>
                  <p:nvPr/>
                </p:nvSpPr>
                <p:spPr bwMode="auto">
                  <a:xfrm>
                    <a:off x="3258" y="1396"/>
                    <a:ext cx="5" cy="3"/>
                  </a:xfrm>
                  <a:custGeom>
                    <a:avLst/>
                    <a:gdLst>
                      <a:gd name="T0" fmla="*/ 5 w 5"/>
                      <a:gd name="T1" fmla="*/ 2 h 3"/>
                      <a:gd name="T2" fmla="*/ 5 w 5"/>
                      <a:gd name="T3" fmla="*/ 2 h 3"/>
                      <a:gd name="T4" fmla="*/ 5 w 5"/>
                      <a:gd name="T5" fmla="*/ 2 h 3"/>
                      <a:gd name="T6" fmla="*/ 4 w 5"/>
                      <a:gd name="T7" fmla="*/ 1 h 3"/>
                      <a:gd name="T8" fmla="*/ 4 w 5"/>
                      <a:gd name="T9" fmla="*/ 1 h 3"/>
                      <a:gd name="T10" fmla="*/ 3 w 5"/>
                      <a:gd name="T11" fmla="*/ 0 h 3"/>
                      <a:gd name="T12" fmla="*/ 2 w 5"/>
                      <a:gd name="T13" fmla="*/ 0 h 3"/>
                      <a:gd name="T14" fmla="*/ 1 w 5"/>
                      <a:gd name="T15" fmla="*/ 0 h 3"/>
                      <a:gd name="T16" fmla="*/ 0 w 5"/>
                      <a:gd name="T17" fmla="*/ 1 h 3"/>
                      <a:gd name="T18" fmla="*/ 0 w 5"/>
                      <a:gd name="T19" fmla="*/ 1 h 3"/>
                      <a:gd name="T20" fmla="*/ 0 w 5"/>
                      <a:gd name="T21" fmla="*/ 1 h 3"/>
                      <a:gd name="T22" fmla="*/ 1 w 5"/>
                      <a:gd name="T23" fmla="*/ 2 h 3"/>
                      <a:gd name="T24" fmla="*/ 2 w 5"/>
                      <a:gd name="T25" fmla="*/ 2 h 3"/>
                      <a:gd name="T26" fmla="*/ 3 w 5"/>
                      <a:gd name="T27" fmla="*/ 3 h 3"/>
                      <a:gd name="T28" fmla="*/ 4 w 5"/>
                      <a:gd name="T29" fmla="*/ 3 h 3"/>
                      <a:gd name="T30" fmla="*/ 4 w 5"/>
                      <a:gd name="T31" fmla="*/ 3 h 3"/>
                      <a:gd name="T32" fmla="*/ 5 w 5"/>
                      <a:gd name="T33" fmla="*/ 2 h 3"/>
                      <a:gd name="T34" fmla="*/ 5 w 5"/>
                      <a:gd name="T3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5" y="2"/>
                        </a:moveTo>
                        <a:lnTo>
                          <a:pt x="5" y="2"/>
                        </a:lnTo>
                        <a:lnTo>
                          <a:pt x="5" y="2"/>
                        </a:lnTo>
                        <a:lnTo>
                          <a:pt x="4" y="1"/>
                        </a:lnTo>
                        <a:lnTo>
                          <a:pt x="4" y="1"/>
                        </a:lnTo>
                        <a:lnTo>
                          <a:pt x="3" y="0"/>
                        </a:lnTo>
                        <a:lnTo>
                          <a:pt x="2" y="0"/>
                        </a:lnTo>
                        <a:lnTo>
                          <a:pt x="1" y="0"/>
                        </a:lnTo>
                        <a:lnTo>
                          <a:pt x="0" y="1"/>
                        </a:lnTo>
                        <a:lnTo>
                          <a:pt x="0" y="1"/>
                        </a:lnTo>
                        <a:lnTo>
                          <a:pt x="0" y="1"/>
                        </a:lnTo>
                        <a:lnTo>
                          <a:pt x="1" y="2"/>
                        </a:lnTo>
                        <a:lnTo>
                          <a:pt x="2" y="2"/>
                        </a:lnTo>
                        <a:lnTo>
                          <a:pt x="3" y="3"/>
                        </a:lnTo>
                        <a:lnTo>
                          <a:pt x="4" y="3"/>
                        </a:lnTo>
                        <a:lnTo>
                          <a:pt x="4" y="3"/>
                        </a:lnTo>
                        <a:lnTo>
                          <a:pt x="5" y="2"/>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42" name="Freeform 231"/>
                  <p:cNvSpPr>
                    <a:spLocks/>
                  </p:cNvSpPr>
                  <p:nvPr/>
                </p:nvSpPr>
                <p:spPr bwMode="auto">
                  <a:xfrm>
                    <a:off x="3269" y="1393"/>
                    <a:ext cx="8" cy="2"/>
                  </a:xfrm>
                  <a:custGeom>
                    <a:avLst/>
                    <a:gdLst>
                      <a:gd name="T0" fmla="*/ 0 w 8"/>
                      <a:gd name="T1" fmla="*/ 1 h 2"/>
                      <a:gd name="T2" fmla="*/ 0 w 8"/>
                      <a:gd name="T3" fmla="*/ 1 h 2"/>
                      <a:gd name="T4" fmla="*/ 0 w 8"/>
                      <a:gd name="T5" fmla="*/ 1 h 2"/>
                      <a:gd name="T6" fmla="*/ 1 w 8"/>
                      <a:gd name="T7" fmla="*/ 1 h 2"/>
                      <a:gd name="T8" fmla="*/ 1 w 8"/>
                      <a:gd name="T9" fmla="*/ 1 h 2"/>
                      <a:gd name="T10" fmla="*/ 2 w 8"/>
                      <a:gd name="T11" fmla="*/ 1 h 2"/>
                      <a:gd name="T12" fmla="*/ 2 w 8"/>
                      <a:gd name="T13" fmla="*/ 0 h 2"/>
                      <a:gd name="T14" fmla="*/ 3 w 8"/>
                      <a:gd name="T15" fmla="*/ 0 h 2"/>
                      <a:gd name="T16" fmla="*/ 3 w 8"/>
                      <a:gd name="T17" fmla="*/ 0 h 2"/>
                      <a:gd name="T18" fmla="*/ 4 w 8"/>
                      <a:gd name="T19" fmla="*/ 0 h 2"/>
                      <a:gd name="T20" fmla="*/ 5 w 8"/>
                      <a:gd name="T21" fmla="*/ 0 h 2"/>
                      <a:gd name="T22" fmla="*/ 6 w 8"/>
                      <a:gd name="T23" fmla="*/ 1 h 2"/>
                      <a:gd name="T24" fmla="*/ 7 w 8"/>
                      <a:gd name="T25" fmla="*/ 1 h 2"/>
                      <a:gd name="T26" fmla="*/ 7 w 8"/>
                      <a:gd name="T27" fmla="*/ 1 h 2"/>
                      <a:gd name="T28" fmla="*/ 7 w 8"/>
                      <a:gd name="T29" fmla="*/ 2 h 2"/>
                      <a:gd name="T30" fmla="*/ 8 w 8"/>
                      <a:gd name="T31" fmla="*/ 2 h 2"/>
                      <a:gd name="T32" fmla="*/ 7 w 8"/>
                      <a:gd name="T33" fmla="*/ 2 h 2"/>
                      <a:gd name="T34" fmla="*/ 7 w 8"/>
                      <a:gd name="T35" fmla="*/ 2 h 2"/>
                      <a:gd name="T36" fmla="*/ 7 w 8"/>
                      <a:gd name="T37" fmla="*/ 2 h 2"/>
                      <a:gd name="T38" fmla="*/ 6 w 8"/>
                      <a:gd name="T39" fmla="*/ 2 h 2"/>
                      <a:gd name="T40" fmla="*/ 6 w 8"/>
                      <a:gd name="T41" fmla="*/ 1 h 2"/>
                      <a:gd name="T42" fmla="*/ 5 w 8"/>
                      <a:gd name="T43" fmla="*/ 1 h 2"/>
                      <a:gd name="T44" fmla="*/ 4 w 8"/>
                      <a:gd name="T45" fmla="*/ 1 h 2"/>
                      <a:gd name="T46" fmla="*/ 3 w 8"/>
                      <a:gd name="T47" fmla="*/ 1 h 2"/>
                      <a:gd name="T48" fmla="*/ 1 w 8"/>
                      <a:gd name="T49" fmla="*/ 2 h 2"/>
                      <a:gd name="T50" fmla="*/ 0 w 8"/>
                      <a:gd name="T5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
                        <a:moveTo>
                          <a:pt x="0" y="1"/>
                        </a:moveTo>
                        <a:lnTo>
                          <a:pt x="0" y="1"/>
                        </a:lnTo>
                        <a:lnTo>
                          <a:pt x="0" y="1"/>
                        </a:lnTo>
                        <a:lnTo>
                          <a:pt x="1" y="1"/>
                        </a:lnTo>
                        <a:lnTo>
                          <a:pt x="1" y="1"/>
                        </a:lnTo>
                        <a:lnTo>
                          <a:pt x="2" y="1"/>
                        </a:lnTo>
                        <a:lnTo>
                          <a:pt x="2" y="0"/>
                        </a:lnTo>
                        <a:lnTo>
                          <a:pt x="3" y="0"/>
                        </a:lnTo>
                        <a:lnTo>
                          <a:pt x="3" y="0"/>
                        </a:lnTo>
                        <a:lnTo>
                          <a:pt x="4" y="0"/>
                        </a:lnTo>
                        <a:lnTo>
                          <a:pt x="5" y="0"/>
                        </a:lnTo>
                        <a:lnTo>
                          <a:pt x="6" y="1"/>
                        </a:lnTo>
                        <a:lnTo>
                          <a:pt x="7" y="1"/>
                        </a:lnTo>
                        <a:lnTo>
                          <a:pt x="7" y="1"/>
                        </a:lnTo>
                        <a:lnTo>
                          <a:pt x="7" y="2"/>
                        </a:lnTo>
                        <a:lnTo>
                          <a:pt x="8" y="2"/>
                        </a:lnTo>
                        <a:lnTo>
                          <a:pt x="7" y="2"/>
                        </a:lnTo>
                        <a:lnTo>
                          <a:pt x="7" y="2"/>
                        </a:lnTo>
                        <a:lnTo>
                          <a:pt x="7" y="2"/>
                        </a:lnTo>
                        <a:lnTo>
                          <a:pt x="6" y="2"/>
                        </a:lnTo>
                        <a:lnTo>
                          <a:pt x="6" y="1"/>
                        </a:lnTo>
                        <a:lnTo>
                          <a:pt x="5" y="1"/>
                        </a:lnTo>
                        <a:lnTo>
                          <a:pt x="4" y="1"/>
                        </a:lnTo>
                        <a:lnTo>
                          <a:pt x="3" y="1"/>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43" name="Freeform 232"/>
                  <p:cNvSpPr>
                    <a:spLocks/>
                  </p:cNvSpPr>
                  <p:nvPr/>
                </p:nvSpPr>
                <p:spPr bwMode="auto">
                  <a:xfrm>
                    <a:off x="3258" y="1392"/>
                    <a:ext cx="7" cy="3"/>
                  </a:xfrm>
                  <a:custGeom>
                    <a:avLst/>
                    <a:gdLst>
                      <a:gd name="T0" fmla="*/ 7 w 7"/>
                      <a:gd name="T1" fmla="*/ 2 h 3"/>
                      <a:gd name="T2" fmla="*/ 7 w 7"/>
                      <a:gd name="T3" fmla="*/ 2 h 3"/>
                      <a:gd name="T4" fmla="*/ 6 w 7"/>
                      <a:gd name="T5" fmla="*/ 1 h 3"/>
                      <a:gd name="T6" fmla="*/ 5 w 7"/>
                      <a:gd name="T7" fmla="*/ 1 h 3"/>
                      <a:gd name="T8" fmla="*/ 4 w 7"/>
                      <a:gd name="T9" fmla="*/ 1 h 3"/>
                      <a:gd name="T10" fmla="*/ 3 w 7"/>
                      <a:gd name="T11" fmla="*/ 0 h 3"/>
                      <a:gd name="T12" fmla="*/ 2 w 7"/>
                      <a:gd name="T13" fmla="*/ 0 h 3"/>
                      <a:gd name="T14" fmla="*/ 1 w 7"/>
                      <a:gd name="T15" fmla="*/ 0 h 3"/>
                      <a:gd name="T16" fmla="*/ 0 w 7"/>
                      <a:gd name="T17" fmla="*/ 1 h 3"/>
                      <a:gd name="T18" fmla="*/ 0 w 7"/>
                      <a:gd name="T19" fmla="*/ 1 h 3"/>
                      <a:gd name="T20" fmla="*/ 0 w 7"/>
                      <a:gd name="T21" fmla="*/ 1 h 3"/>
                      <a:gd name="T22" fmla="*/ 0 w 7"/>
                      <a:gd name="T23" fmla="*/ 2 h 3"/>
                      <a:gd name="T24" fmla="*/ 0 w 7"/>
                      <a:gd name="T25" fmla="*/ 2 h 3"/>
                      <a:gd name="T26" fmla="*/ 1 w 7"/>
                      <a:gd name="T27" fmla="*/ 2 h 3"/>
                      <a:gd name="T28" fmla="*/ 1 w 7"/>
                      <a:gd name="T29" fmla="*/ 2 h 3"/>
                      <a:gd name="T30" fmla="*/ 2 w 7"/>
                      <a:gd name="T31" fmla="*/ 2 h 3"/>
                      <a:gd name="T32" fmla="*/ 3 w 7"/>
                      <a:gd name="T33" fmla="*/ 2 h 3"/>
                      <a:gd name="T34" fmla="*/ 4 w 7"/>
                      <a:gd name="T35" fmla="*/ 2 h 3"/>
                      <a:gd name="T36" fmla="*/ 5 w 7"/>
                      <a:gd name="T37" fmla="*/ 2 h 3"/>
                      <a:gd name="T38" fmla="*/ 6 w 7"/>
                      <a:gd name="T39" fmla="*/ 2 h 3"/>
                      <a:gd name="T40" fmla="*/ 6 w 7"/>
                      <a:gd name="T41" fmla="*/ 3 h 3"/>
                      <a:gd name="T42" fmla="*/ 6 w 7"/>
                      <a:gd name="T43" fmla="*/ 3 h 3"/>
                      <a:gd name="T44" fmla="*/ 7 w 7"/>
                      <a:gd name="T45" fmla="*/ 3 h 3"/>
                      <a:gd name="T46" fmla="*/ 7 w 7"/>
                      <a:gd name="T47" fmla="*/ 2 h 3"/>
                      <a:gd name="T48" fmla="*/ 7 w 7"/>
                      <a:gd name="T4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
                        <a:moveTo>
                          <a:pt x="7" y="2"/>
                        </a:moveTo>
                        <a:lnTo>
                          <a:pt x="7" y="2"/>
                        </a:lnTo>
                        <a:lnTo>
                          <a:pt x="6" y="1"/>
                        </a:lnTo>
                        <a:lnTo>
                          <a:pt x="5" y="1"/>
                        </a:lnTo>
                        <a:lnTo>
                          <a:pt x="4" y="1"/>
                        </a:lnTo>
                        <a:lnTo>
                          <a:pt x="3" y="0"/>
                        </a:lnTo>
                        <a:lnTo>
                          <a:pt x="2" y="0"/>
                        </a:lnTo>
                        <a:lnTo>
                          <a:pt x="1" y="0"/>
                        </a:lnTo>
                        <a:lnTo>
                          <a:pt x="0" y="1"/>
                        </a:lnTo>
                        <a:lnTo>
                          <a:pt x="0" y="1"/>
                        </a:lnTo>
                        <a:lnTo>
                          <a:pt x="0" y="1"/>
                        </a:lnTo>
                        <a:lnTo>
                          <a:pt x="0" y="2"/>
                        </a:lnTo>
                        <a:lnTo>
                          <a:pt x="0" y="2"/>
                        </a:lnTo>
                        <a:lnTo>
                          <a:pt x="1" y="2"/>
                        </a:lnTo>
                        <a:lnTo>
                          <a:pt x="1" y="2"/>
                        </a:lnTo>
                        <a:lnTo>
                          <a:pt x="2" y="2"/>
                        </a:lnTo>
                        <a:lnTo>
                          <a:pt x="3" y="2"/>
                        </a:lnTo>
                        <a:lnTo>
                          <a:pt x="4" y="2"/>
                        </a:lnTo>
                        <a:lnTo>
                          <a:pt x="5" y="2"/>
                        </a:lnTo>
                        <a:lnTo>
                          <a:pt x="6" y="2"/>
                        </a:lnTo>
                        <a:lnTo>
                          <a:pt x="6" y="3"/>
                        </a:lnTo>
                        <a:lnTo>
                          <a:pt x="6" y="3"/>
                        </a:lnTo>
                        <a:lnTo>
                          <a:pt x="7" y="3"/>
                        </a:lnTo>
                        <a:lnTo>
                          <a:pt x="7" y="2"/>
                        </a:lnTo>
                        <a:lnTo>
                          <a:pt x="7"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44" name="Freeform 233"/>
                  <p:cNvSpPr>
                    <a:spLocks/>
                  </p:cNvSpPr>
                  <p:nvPr/>
                </p:nvSpPr>
                <p:spPr bwMode="auto">
                  <a:xfrm>
                    <a:off x="3261" y="1411"/>
                    <a:ext cx="9" cy="5"/>
                  </a:xfrm>
                  <a:custGeom>
                    <a:avLst/>
                    <a:gdLst>
                      <a:gd name="T0" fmla="*/ 0 w 9"/>
                      <a:gd name="T1" fmla="*/ 1 h 5"/>
                      <a:gd name="T2" fmla="*/ 0 w 9"/>
                      <a:gd name="T3" fmla="*/ 1 h 5"/>
                      <a:gd name="T4" fmla="*/ 1 w 9"/>
                      <a:gd name="T5" fmla="*/ 1 h 5"/>
                      <a:gd name="T6" fmla="*/ 1 w 9"/>
                      <a:gd name="T7" fmla="*/ 1 h 5"/>
                      <a:gd name="T8" fmla="*/ 2 w 9"/>
                      <a:gd name="T9" fmla="*/ 1 h 5"/>
                      <a:gd name="T10" fmla="*/ 3 w 9"/>
                      <a:gd name="T11" fmla="*/ 1 h 5"/>
                      <a:gd name="T12" fmla="*/ 3 w 9"/>
                      <a:gd name="T13" fmla="*/ 0 h 5"/>
                      <a:gd name="T14" fmla="*/ 4 w 9"/>
                      <a:gd name="T15" fmla="*/ 0 h 5"/>
                      <a:gd name="T16" fmla="*/ 4 w 9"/>
                      <a:gd name="T17" fmla="*/ 0 h 5"/>
                      <a:gd name="T18" fmla="*/ 4 w 9"/>
                      <a:gd name="T19" fmla="*/ 1 h 5"/>
                      <a:gd name="T20" fmla="*/ 5 w 9"/>
                      <a:gd name="T21" fmla="*/ 1 h 5"/>
                      <a:gd name="T22" fmla="*/ 5 w 9"/>
                      <a:gd name="T23" fmla="*/ 1 h 5"/>
                      <a:gd name="T24" fmla="*/ 5 w 9"/>
                      <a:gd name="T25" fmla="*/ 1 h 5"/>
                      <a:gd name="T26" fmla="*/ 6 w 9"/>
                      <a:gd name="T27" fmla="*/ 1 h 5"/>
                      <a:gd name="T28" fmla="*/ 6 w 9"/>
                      <a:gd name="T29" fmla="*/ 1 h 5"/>
                      <a:gd name="T30" fmla="*/ 6 w 9"/>
                      <a:gd name="T31" fmla="*/ 1 h 5"/>
                      <a:gd name="T32" fmla="*/ 7 w 9"/>
                      <a:gd name="T33" fmla="*/ 1 h 5"/>
                      <a:gd name="T34" fmla="*/ 8 w 9"/>
                      <a:gd name="T35" fmla="*/ 1 h 5"/>
                      <a:gd name="T36" fmla="*/ 9 w 9"/>
                      <a:gd name="T37" fmla="*/ 1 h 5"/>
                      <a:gd name="T38" fmla="*/ 9 w 9"/>
                      <a:gd name="T39" fmla="*/ 1 h 5"/>
                      <a:gd name="T40" fmla="*/ 9 w 9"/>
                      <a:gd name="T41" fmla="*/ 1 h 5"/>
                      <a:gd name="T42" fmla="*/ 9 w 9"/>
                      <a:gd name="T43" fmla="*/ 1 h 5"/>
                      <a:gd name="T44" fmla="*/ 9 w 9"/>
                      <a:gd name="T45" fmla="*/ 1 h 5"/>
                      <a:gd name="T46" fmla="*/ 9 w 9"/>
                      <a:gd name="T47" fmla="*/ 2 h 5"/>
                      <a:gd name="T48" fmla="*/ 9 w 9"/>
                      <a:gd name="T49" fmla="*/ 2 h 5"/>
                      <a:gd name="T50" fmla="*/ 8 w 9"/>
                      <a:gd name="T51" fmla="*/ 3 h 5"/>
                      <a:gd name="T52" fmla="*/ 8 w 9"/>
                      <a:gd name="T53" fmla="*/ 3 h 5"/>
                      <a:gd name="T54" fmla="*/ 8 w 9"/>
                      <a:gd name="T55" fmla="*/ 4 h 5"/>
                      <a:gd name="T56" fmla="*/ 7 w 9"/>
                      <a:gd name="T57" fmla="*/ 4 h 5"/>
                      <a:gd name="T58" fmla="*/ 6 w 9"/>
                      <a:gd name="T59" fmla="*/ 5 h 5"/>
                      <a:gd name="T60" fmla="*/ 5 w 9"/>
                      <a:gd name="T61" fmla="*/ 5 h 5"/>
                      <a:gd name="T62" fmla="*/ 4 w 9"/>
                      <a:gd name="T63" fmla="*/ 5 h 5"/>
                      <a:gd name="T64" fmla="*/ 3 w 9"/>
                      <a:gd name="T65" fmla="*/ 4 h 5"/>
                      <a:gd name="T66" fmla="*/ 3 w 9"/>
                      <a:gd name="T67" fmla="*/ 4 h 5"/>
                      <a:gd name="T68" fmla="*/ 2 w 9"/>
                      <a:gd name="T69" fmla="*/ 3 h 5"/>
                      <a:gd name="T70" fmla="*/ 2 w 9"/>
                      <a:gd name="T71" fmla="*/ 3 h 5"/>
                      <a:gd name="T72" fmla="*/ 1 w 9"/>
                      <a:gd name="T73" fmla="*/ 2 h 5"/>
                      <a:gd name="T74" fmla="*/ 1 w 9"/>
                      <a:gd name="T75" fmla="*/ 2 h 5"/>
                      <a:gd name="T76" fmla="*/ 1 w 9"/>
                      <a:gd name="T77" fmla="*/ 2 h 5"/>
                      <a:gd name="T78" fmla="*/ 0 w 9"/>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5">
                        <a:moveTo>
                          <a:pt x="0" y="1"/>
                        </a:moveTo>
                        <a:lnTo>
                          <a:pt x="0" y="1"/>
                        </a:lnTo>
                        <a:lnTo>
                          <a:pt x="1" y="1"/>
                        </a:lnTo>
                        <a:lnTo>
                          <a:pt x="1" y="1"/>
                        </a:lnTo>
                        <a:lnTo>
                          <a:pt x="2" y="1"/>
                        </a:lnTo>
                        <a:lnTo>
                          <a:pt x="3" y="1"/>
                        </a:lnTo>
                        <a:lnTo>
                          <a:pt x="3" y="0"/>
                        </a:lnTo>
                        <a:lnTo>
                          <a:pt x="4" y="0"/>
                        </a:lnTo>
                        <a:lnTo>
                          <a:pt x="4" y="0"/>
                        </a:lnTo>
                        <a:lnTo>
                          <a:pt x="4" y="1"/>
                        </a:lnTo>
                        <a:lnTo>
                          <a:pt x="5" y="1"/>
                        </a:lnTo>
                        <a:lnTo>
                          <a:pt x="5" y="1"/>
                        </a:lnTo>
                        <a:lnTo>
                          <a:pt x="5" y="1"/>
                        </a:lnTo>
                        <a:lnTo>
                          <a:pt x="6" y="1"/>
                        </a:lnTo>
                        <a:lnTo>
                          <a:pt x="6" y="1"/>
                        </a:lnTo>
                        <a:lnTo>
                          <a:pt x="6" y="1"/>
                        </a:lnTo>
                        <a:lnTo>
                          <a:pt x="7" y="1"/>
                        </a:lnTo>
                        <a:lnTo>
                          <a:pt x="8" y="1"/>
                        </a:lnTo>
                        <a:lnTo>
                          <a:pt x="9" y="1"/>
                        </a:lnTo>
                        <a:lnTo>
                          <a:pt x="9" y="1"/>
                        </a:lnTo>
                        <a:lnTo>
                          <a:pt x="9" y="1"/>
                        </a:lnTo>
                        <a:lnTo>
                          <a:pt x="9" y="1"/>
                        </a:lnTo>
                        <a:lnTo>
                          <a:pt x="9" y="1"/>
                        </a:lnTo>
                        <a:lnTo>
                          <a:pt x="9" y="2"/>
                        </a:lnTo>
                        <a:lnTo>
                          <a:pt x="9" y="2"/>
                        </a:lnTo>
                        <a:lnTo>
                          <a:pt x="8" y="3"/>
                        </a:lnTo>
                        <a:lnTo>
                          <a:pt x="8" y="3"/>
                        </a:lnTo>
                        <a:lnTo>
                          <a:pt x="8" y="4"/>
                        </a:lnTo>
                        <a:lnTo>
                          <a:pt x="7" y="4"/>
                        </a:lnTo>
                        <a:lnTo>
                          <a:pt x="6" y="5"/>
                        </a:lnTo>
                        <a:lnTo>
                          <a:pt x="5" y="5"/>
                        </a:lnTo>
                        <a:lnTo>
                          <a:pt x="4" y="5"/>
                        </a:lnTo>
                        <a:lnTo>
                          <a:pt x="3" y="4"/>
                        </a:lnTo>
                        <a:lnTo>
                          <a:pt x="3" y="4"/>
                        </a:lnTo>
                        <a:lnTo>
                          <a:pt x="2" y="3"/>
                        </a:lnTo>
                        <a:lnTo>
                          <a:pt x="2" y="3"/>
                        </a:lnTo>
                        <a:lnTo>
                          <a:pt x="1" y="2"/>
                        </a:lnTo>
                        <a:lnTo>
                          <a:pt x="1" y="2"/>
                        </a:lnTo>
                        <a:lnTo>
                          <a:pt x="1" y="2"/>
                        </a:lnTo>
                        <a:lnTo>
                          <a:pt x="0" y="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45" name="Freeform 234"/>
                  <p:cNvSpPr>
                    <a:spLocks/>
                  </p:cNvSpPr>
                  <p:nvPr/>
                </p:nvSpPr>
                <p:spPr bwMode="auto">
                  <a:xfrm>
                    <a:off x="3263" y="1406"/>
                    <a:ext cx="6" cy="3"/>
                  </a:xfrm>
                  <a:custGeom>
                    <a:avLst/>
                    <a:gdLst>
                      <a:gd name="T0" fmla="*/ 0 w 6"/>
                      <a:gd name="T1" fmla="*/ 0 h 3"/>
                      <a:gd name="T2" fmla="*/ 0 w 6"/>
                      <a:gd name="T3" fmla="*/ 0 h 3"/>
                      <a:gd name="T4" fmla="*/ 0 w 6"/>
                      <a:gd name="T5" fmla="*/ 1 h 3"/>
                      <a:gd name="T6" fmla="*/ 1 w 6"/>
                      <a:gd name="T7" fmla="*/ 1 h 3"/>
                      <a:gd name="T8" fmla="*/ 1 w 6"/>
                      <a:gd name="T9" fmla="*/ 1 h 3"/>
                      <a:gd name="T10" fmla="*/ 1 w 6"/>
                      <a:gd name="T11" fmla="*/ 1 h 3"/>
                      <a:gd name="T12" fmla="*/ 2 w 6"/>
                      <a:gd name="T13" fmla="*/ 1 h 3"/>
                      <a:gd name="T14" fmla="*/ 2 w 6"/>
                      <a:gd name="T15" fmla="*/ 1 h 3"/>
                      <a:gd name="T16" fmla="*/ 2 w 6"/>
                      <a:gd name="T17" fmla="*/ 1 h 3"/>
                      <a:gd name="T18" fmla="*/ 3 w 6"/>
                      <a:gd name="T19" fmla="*/ 2 h 3"/>
                      <a:gd name="T20" fmla="*/ 3 w 6"/>
                      <a:gd name="T21" fmla="*/ 2 h 3"/>
                      <a:gd name="T22" fmla="*/ 4 w 6"/>
                      <a:gd name="T23" fmla="*/ 2 h 3"/>
                      <a:gd name="T24" fmla="*/ 5 w 6"/>
                      <a:gd name="T25" fmla="*/ 2 h 3"/>
                      <a:gd name="T26" fmla="*/ 5 w 6"/>
                      <a:gd name="T27" fmla="*/ 2 h 3"/>
                      <a:gd name="T28" fmla="*/ 5 w 6"/>
                      <a:gd name="T29" fmla="*/ 1 h 3"/>
                      <a:gd name="T30" fmla="*/ 6 w 6"/>
                      <a:gd name="T31" fmla="*/ 1 h 3"/>
                      <a:gd name="T32" fmla="*/ 6 w 6"/>
                      <a:gd name="T33" fmla="*/ 1 h 3"/>
                      <a:gd name="T34" fmla="*/ 6 w 6"/>
                      <a:gd name="T35" fmla="*/ 1 h 3"/>
                      <a:gd name="T36" fmla="*/ 6 w 6"/>
                      <a:gd name="T37" fmla="*/ 1 h 3"/>
                      <a:gd name="T38" fmla="*/ 6 w 6"/>
                      <a:gd name="T39" fmla="*/ 1 h 3"/>
                      <a:gd name="T40" fmla="*/ 6 w 6"/>
                      <a:gd name="T41" fmla="*/ 1 h 3"/>
                      <a:gd name="T42" fmla="*/ 6 w 6"/>
                      <a:gd name="T43" fmla="*/ 1 h 3"/>
                      <a:gd name="T44" fmla="*/ 6 w 6"/>
                      <a:gd name="T45" fmla="*/ 1 h 3"/>
                      <a:gd name="T46" fmla="*/ 6 w 6"/>
                      <a:gd name="T47" fmla="*/ 1 h 3"/>
                      <a:gd name="T48" fmla="*/ 6 w 6"/>
                      <a:gd name="T49" fmla="*/ 2 h 3"/>
                      <a:gd name="T50" fmla="*/ 6 w 6"/>
                      <a:gd name="T51" fmla="*/ 2 h 3"/>
                      <a:gd name="T52" fmla="*/ 5 w 6"/>
                      <a:gd name="T53" fmla="*/ 2 h 3"/>
                      <a:gd name="T54" fmla="*/ 5 w 6"/>
                      <a:gd name="T55" fmla="*/ 3 h 3"/>
                      <a:gd name="T56" fmla="*/ 4 w 6"/>
                      <a:gd name="T57" fmla="*/ 3 h 3"/>
                      <a:gd name="T58" fmla="*/ 4 w 6"/>
                      <a:gd name="T59" fmla="*/ 3 h 3"/>
                      <a:gd name="T60" fmla="*/ 3 w 6"/>
                      <a:gd name="T61" fmla="*/ 3 h 3"/>
                      <a:gd name="T62" fmla="*/ 3 w 6"/>
                      <a:gd name="T63" fmla="*/ 3 h 3"/>
                      <a:gd name="T64" fmla="*/ 2 w 6"/>
                      <a:gd name="T65" fmla="*/ 2 h 3"/>
                      <a:gd name="T66" fmla="*/ 2 w 6"/>
                      <a:gd name="T67" fmla="*/ 2 h 3"/>
                      <a:gd name="T68" fmla="*/ 1 w 6"/>
                      <a:gd name="T69" fmla="*/ 2 h 3"/>
                      <a:gd name="T70" fmla="*/ 1 w 6"/>
                      <a:gd name="T71" fmla="*/ 2 h 3"/>
                      <a:gd name="T72" fmla="*/ 1 w 6"/>
                      <a:gd name="T73" fmla="*/ 2 h 3"/>
                      <a:gd name="T74" fmla="*/ 1 w 6"/>
                      <a:gd name="T75" fmla="*/ 2 h 3"/>
                      <a:gd name="T76" fmla="*/ 0 w 6"/>
                      <a:gd name="T77" fmla="*/ 2 h 3"/>
                      <a:gd name="T78" fmla="*/ 0 w 6"/>
                      <a:gd name="T79" fmla="*/ 1 h 3"/>
                      <a:gd name="T80" fmla="*/ 0 w 6"/>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3">
                        <a:moveTo>
                          <a:pt x="0" y="0"/>
                        </a:moveTo>
                        <a:lnTo>
                          <a:pt x="0" y="0"/>
                        </a:lnTo>
                        <a:lnTo>
                          <a:pt x="0" y="1"/>
                        </a:lnTo>
                        <a:lnTo>
                          <a:pt x="1" y="1"/>
                        </a:lnTo>
                        <a:lnTo>
                          <a:pt x="1" y="1"/>
                        </a:lnTo>
                        <a:lnTo>
                          <a:pt x="1" y="1"/>
                        </a:lnTo>
                        <a:lnTo>
                          <a:pt x="2" y="1"/>
                        </a:lnTo>
                        <a:lnTo>
                          <a:pt x="2" y="1"/>
                        </a:lnTo>
                        <a:lnTo>
                          <a:pt x="2" y="1"/>
                        </a:lnTo>
                        <a:lnTo>
                          <a:pt x="3" y="2"/>
                        </a:lnTo>
                        <a:lnTo>
                          <a:pt x="3" y="2"/>
                        </a:lnTo>
                        <a:lnTo>
                          <a:pt x="4" y="2"/>
                        </a:lnTo>
                        <a:lnTo>
                          <a:pt x="5" y="2"/>
                        </a:lnTo>
                        <a:lnTo>
                          <a:pt x="5" y="2"/>
                        </a:lnTo>
                        <a:lnTo>
                          <a:pt x="5" y="1"/>
                        </a:lnTo>
                        <a:lnTo>
                          <a:pt x="6" y="1"/>
                        </a:lnTo>
                        <a:lnTo>
                          <a:pt x="6" y="1"/>
                        </a:lnTo>
                        <a:lnTo>
                          <a:pt x="6" y="1"/>
                        </a:lnTo>
                        <a:lnTo>
                          <a:pt x="6" y="1"/>
                        </a:lnTo>
                        <a:lnTo>
                          <a:pt x="6" y="1"/>
                        </a:lnTo>
                        <a:lnTo>
                          <a:pt x="6" y="1"/>
                        </a:lnTo>
                        <a:lnTo>
                          <a:pt x="6" y="1"/>
                        </a:lnTo>
                        <a:lnTo>
                          <a:pt x="6" y="1"/>
                        </a:lnTo>
                        <a:lnTo>
                          <a:pt x="6" y="1"/>
                        </a:lnTo>
                        <a:lnTo>
                          <a:pt x="6" y="2"/>
                        </a:lnTo>
                        <a:lnTo>
                          <a:pt x="6" y="2"/>
                        </a:lnTo>
                        <a:lnTo>
                          <a:pt x="5" y="2"/>
                        </a:lnTo>
                        <a:lnTo>
                          <a:pt x="5" y="3"/>
                        </a:lnTo>
                        <a:lnTo>
                          <a:pt x="4" y="3"/>
                        </a:lnTo>
                        <a:lnTo>
                          <a:pt x="4" y="3"/>
                        </a:lnTo>
                        <a:lnTo>
                          <a:pt x="3" y="3"/>
                        </a:lnTo>
                        <a:lnTo>
                          <a:pt x="3" y="3"/>
                        </a:lnTo>
                        <a:lnTo>
                          <a:pt x="2" y="2"/>
                        </a:lnTo>
                        <a:lnTo>
                          <a:pt x="2" y="2"/>
                        </a:lnTo>
                        <a:lnTo>
                          <a:pt x="1" y="2"/>
                        </a:lnTo>
                        <a:lnTo>
                          <a:pt x="1" y="2"/>
                        </a:lnTo>
                        <a:lnTo>
                          <a:pt x="1" y="2"/>
                        </a:lnTo>
                        <a:lnTo>
                          <a:pt x="1" y="2"/>
                        </a:lnTo>
                        <a:lnTo>
                          <a:pt x="0" y="2"/>
                        </a:lnTo>
                        <a:lnTo>
                          <a:pt x="0" y="1"/>
                        </a:lnTo>
                        <a:lnTo>
                          <a:pt x="0"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717" name="Oval 236"/>
                <p:cNvSpPr>
                  <a:spLocks noChangeArrowheads="1"/>
                </p:cNvSpPr>
                <p:nvPr/>
              </p:nvSpPr>
              <p:spPr bwMode="auto">
                <a:xfrm>
                  <a:off x="3196" y="1308"/>
                  <a:ext cx="272" cy="259"/>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5118" name="Rectangle 239"/>
            <p:cNvSpPr>
              <a:spLocks noChangeArrowheads="1"/>
            </p:cNvSpPr>
            <p:nvPr/>
          </p:nvSpPr>
          <p:spPr bwMode="auto">
            <a:xfrm>
              <a:off x="5686426" y="2310375"/>
              <a:ext cx="103233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Companionship</a:t>
              </a:r>
              <a:endParaRPr lang="en-US" kern="0">
                <a:solidFill>
                  <a:sysClr val="windowText" lastClr="000000"/>
                </a:solidFill>
                <a:latin typeface="Arial" pitchFamily="34" charset="0"/>
                <a:cs typeface="Arial" pitchFamily="34" charset="0"/>
              </a:endParaRPr>
            </a:p>
          </p:txBody>
        </p:sp>
        <p:sp>
          <p:nvSpPr>
            <p:cNvPr id="5119" name="Rectangle 240"/>
            <p:cNvSpPr>
              <a:spLocks noChangeArrowheads="1"/>
            </p:cNvSpPr>
            <p:nvPr/>
          </p:nvSpPr>
          <p:spPr bwMode="auto">
            <a:xfrm>
              <a:off x="5659438" y="2458013"/>
              <a:ext cx="852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(teamwork &amp; win</a:t>
              </a:r>
              <a:endParaRPr lang="en-US" kern="0">
                <a:solidFill>
                  <a:sysClr val="windowText" lastClr="000000"/>
                </a:solidFill>
                <a:latin typeface="Arial" pitchFamily="34" charset="0"/>
                <a:cs typeface="Arial" pitchFamily="34" charset="0"/>
              </a:endParaRPr>
            </a:p>
          </p:txBody>
        </p:sp>
        <p:sp>
          <p:nvSpPr>
            <p:cNvPr id="5120" name="Rectangle 241"/>
            <p:cNvSpPr>
              <a:spLocks noChangeArrowheads="1"/>
            </p:cNvSpPr>
            <p:nvPr/>
          </p:nvSpPr>
          <p:spPr bwMode="auto">
            <a:xfrm>
              <a:off x="6492876" y="2458013"/>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5121" name="Rectangle 242"/>
            <p:cNvSpPr>
              <a:spLocks noChangeArrowheads="1"/>
            </p:cNvSpPr>
            <p:nvPr/>
          </p:nvSpPr>
          <p:spPr bwMode="auto">
            <a:xfrm>
              <a:off x="6529388" y="2458013"/>
              <a:ext cx="21159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win)</a:t>
              </a:r>
              <a:endParaRPr lang="en-US" kern="0">
                <a:solidFill>
                  <a:sysClr val="windowText" lastClr="000000"/>
                </a:solidFill>
                <a:latin typeface="Arial" pitchFamily="34" charset="0"/>
                <a:cs typeface="Arial" pitchFamily="34" charset="0"/>
              </a:endParaRPr>
            </a:p>
          </p:txBody>
        </p:sp>
        <p:grpSp>
          <p:nvGrpSpPr>
            <p:cNvPr id="5122" name="Group 245"/>
            <p:cNvGrpSpPr>
              <a:grpSpLocks/>
            </p:cNvGrpSpPr>
            <p:nvPr/>
          </p:nvGrpSpPr>
          <p:grpSpPr bwMode="auto">
            <a:xfrm>
              <a:off x="2740026" y="3339075"/>
              <a:ext cx="4006850" cy="188913"/>
              <a:chOff x="1726" y="2061"/>
              <a:chExt cx="2524" cy="119"/>
            </a:xfrm>
            <a:noFill/>
          </p:grpSpPr>
          <p:sp>
            <p:nvSpPr>
              <p:cNvPr id="5712" name="Freeform 243"/>
              <p:cNvSpPr>
                <a:spLocks/>
              </p:cNvSpPr>
              <p:nvPr/>
            </p:nvSpPr>
            <p:spPr bwMode="auto">
              <a:xfrm>
                <a:off x="1726" y="2061"/>
                <a:ext cx="2524" cy="119"/>
              </a:xfrm>
              <a:custGeom>
                <a:avLst/>
                <a:gdLst>
                  <a:gd name="T0" fmla="*/ 0 w 11684"/>
                  <a:gd name="T1" fmla="*/ 11 h 542"/>
                  <a:gd name="T2" fmla="*/ 0 w 11684"/>
                  <a:gd name="T3" fmla="*/ 525 h 542"/>
                  <a:gd name="T4" fmla="*/ 11249 w 11684"/>
                  <a:gd name="T5" fmla="*/ 542 h 542"/>
                  <a:gd name="T6" fmla="*/ 11589 w 11684"/>
                  <a:gd name="T7" fmla="*/ 411 h 542"/>
                  <a:gd name="T8" fmla="*/ 11681 w 11684"/>
                  <a:gd name="T9" fmla="*/ 242 h 542"/>
                  <a:gd name="T10" fmla="*/ 11571 w 11684"/>
                  <a:gd name="T11" fmla="*/ 92 h 542"/>
                  <a:gd name="T12" fmla="*/ 11239 w 11684"/>
                  <a:gd name="T13" fmla="*/ 0 h 542"/>
                  <a:gd name="T14" fmla="*/ 0 w 11684"/>
                  <a:gd name="T15" fmla="*/ 11 h 5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84" h="542">
                    <a:moveTo>
                      <a:pt x="0" y="11"/>
                    </a:moveTo>
                    <a:lnTo>
                      <a:pt x="0" y="525"/>
                    </a:lnTo>
                    <a:lnTo>
                      <a:pt x="11249" y="542"/>
                    </a:lnTo>
                    <a:lnTo>
                      <a:pt x="11589" y="411"/>
                    </a:lnTo>
                    <a:cubicBezTo>
                      <a:pt x="11660" y="361"/>
                      <a:pt x="11684" y="294"/>
                      <a:pt x="11681" y="242"/>
                    </a:cubicBezTo>
                    <a:cubicBezTo>
                      <a:pt x="11679" y="189"/>
                      <a:pt x="11644" y="133"/>
                      <a:pt x="11571" y="92"/>
                    </a:cubicBezTo>
                    <a:lnTo>
                      <a:pt x="11239" y="0"/>
                    </a:lnTo>
                    <a:lnTo>
                      <a:pt x="0" y="11"/>
                    </a:lnTo>
                    <a:close/>
                  </a:path>
                </a:pathLst>
              </a:custGeom>
              <a:grp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13" name="Freeform 244"/>
              <p:cNvSpPr>
                <a:spLocks/>
              </p:cNvSpPr>
              <p:nvPr/>
            </p:nvSpPr>
            <p:spPr bwMode="auto">
              <a:xfrm>
                <a:off x="1726" y="2061"/>
                <a:ext cx="2524" cy="119"/>
              </a:xfrm>
              <a:custGeom>
                <a:avLst/>
                <a:gdLst>
                  <a:gd name="T0" fmla="*/ 0 w 11684"/>
                  <a:gd name="T1" fmla="*/ 11 h 542"/>
                  <a:gd name="T2" fmla="*/ 0 w 11684"/>
                  <a:gd name="T3" fmla="*/ 525 h 542"/>
                  <a:gd name="T4" fmla="*/ 11249 w 11684"/>
                  <a:gd name="T5" fmla="*/ 542 h 542"/>
                  <a:gd name="T6" fmla="*/ 11589 w 11684"/>
                  <a:gd name="T7" fmla="*/ 411 h 542"/>
                  <a:gd name="T8" fmla="*/ 11681 w 11684"/>
                  <a:gd name="T9" fmla="*/ 242 h 542"/>
                  <a:gd name="T10" fmla="*/ 11571 w 11684"/>
                  <a:gd name="T11" fmla="*/ 92 h 542"/>
                  <a:gd name="T12" fmla="*/ 11239 w 11684"/>
                  <a:gd name="T13" fmla="*/ 0 h 542"/>
                  <a:gd name="T14" fmla="*/ 0 w 11684"/>
                  <a:gd name="T15" fmla="*/ 11 h 5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84" h="542">
                    <a:moveTo>
                      <a:pt x="0" y="11"/>
                    </a:moveTo>
                    <a:lnTo>
                      <a:pt x="0" y="525"/>
                    </a:lnTo>
                    <a:lnTo>
                      <a:pt x="11249" y="542"/>
                    </a:lnTo>
                    <a:lnTo>
                      <a:pt x="11589" y="411"/>
                    </a:lnTo>
                    <a:cubicBezTo>
                      <a:pt x="11660" y="361"/>
                      <a:pt x="11684" y="294"/>
                      <a:pt x="11681" y="242"/>
                    </a:cubicBezTo>
                    <a:cubicBezTo>
                      <a:pt x="11679" y="189"/>
                      <a:pt x="11644" y="133"/>
                      <a:pt x="11571" y="92"/>
                    </a:cubicBezTo>
                    <a:lnTo>
                      <a:pt x="11239" y="0"/>
                    </a:lnTo>
                    <a:lnTo>
                      <a:pt x="0" y="11"/>
                    </a:lnTo>
                    <a:close/>
                  </a:path>
                </a:pathLst>
              </a:custGeom>
              <a:grpFill/>
              <a:ln w="5" cap="rnd">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23" name="Group 248"/>
            <p:cNvGrpSpPr>
              <a:grpSpLocks/>
            </p:cNvGrpSpPr>
            <p:nvPr/>
          </p:nvGrpSpPr>
          <p:grpSpPr bwMode="auto">
            <a:xfrm>
              <a:off x="6502403" y="3402575"/>
              <a:ext cx="42863" cy="47625"/>
              <a:chOff x="4096" y="2101"/>
              <a:chExt cx="27" cy="30"/>
            </a:xfrm>
          </p:grpSpPr>
          <p:sp>
            <p:nvSpPr>
              <p:cNvPr id="5710" name="Oval 246"/>
              <p:cNvSpPr>
                <a:spLocks noChangeArrowheads="1"/>
              </p:cNvSpPr>
              <p:nvPr/>
            </p:nvSpPr>
            <p:spPr bwMode="auto">
              <a:xfrm>
                <a:off x="4096" y="2101"/>
                <a:ext cx="27" cy="3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11" name="Oval 247"/>
              <p:cNvSpPr>
                <a:spLocks noChangeArrowheads="1"/>
              </p:cNvSpPr>
              <p:nvPr/>
            </p:nvSpPr>
            <p:spPr bwMode="auto">
              <a:xfrm>
                <a:off x="4096" y="2101"/>
                <a:ext cx="27" cy="30"/>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24" name="Group 251"/>
            <p:cNvGrpSpPr>
              <a:grpSpLocks/>
            </p:cNvGrpSpPr>
            <p:nvPr/>
          </p:nvGrpSpPr>
          <p:grpSpPr bwMode="auto">
            <a:xfrm>
              <a:off x="6337303" y="3402575"/>
              <a:ext cx="42863" cy="47625"/>
              <a:chOff x="3992" y="2101"/>
              <a:chExt cx="27" cy="30"/>
            </a:xfrm>
          </p:grpSpPr>
          <p:sp>
            <p:nvSpPr>
              <p:cNvPr id="5708" name="Oval 249"/>
              <p:cNvSpPr>
                <a:spLocks noChangeArrowheads="1"/>
              </p:cNvSpPr>
              <p:nvPr/>
            </p:nvSpPr>
            <p:spPr bwMode="auto">
              <a:xfrm>
                <a:off x="3992" y="2101"/>
                <a:ext cx="27" cy="3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09" name="Oval 250"/>
              <p:cNvSpPr>
                <a:spLocks noChangeArrowheads="1"/>
              </p:cNvSpPr>
              <p:nvPr/>
            </p:nvSpPr>
            <p:spPr bwMode="auto">
              <a:xfrm>
                <a:off x="3992" y="2101"/>
                <a:ext cx="27" cy="30"/>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25" name="Group 254"/>
            <p:cNvGrpSpPr>
              <a:grpSpLocks/>
            </p:cNvGrpSpPr>
            <p:nvPr/>
          </p:nvGrpSpPr>
          <p:grpSpPr bwMode="auto">
            <a:xfrm>
              <a:off x="6173790" y="3402575"/>
              <a:ext cx="42863" cy="47625"/>
              <a:chOff x="3889" y="2101"/>
              <a:chExt cx="27" cy="30"/>
            </a:xfrm>
          </p:grpSpPr>
          <p:sp>
            <p:nvSpPr>
              <p:cNvPr id="5706" name="Oval 252"/>
              <p:cNvSpPr>
                <a:spLocks noChangeArrowheads="1"/>
              </p:cNvSpPr>
              <p:nvPr/>
            </p:nvSpPr>
            <p:spPr bwMode="auto">
              <a:xfrm>
                <a:off x="3889" y="2101"/>
                <a:ext cx="27" cy="3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07" name="Oval 253"/>
              <p:cNvSpPr>
                <a:spLocks noChangeArrowheads="1"/>
              </p:cNvSpPr>
              <p:nvPr/>
            </p:nvSpPr>
            <p:spPr bwMode="auto">
              <a:xfrm>
                <a:off x="3889" y="2101"/>
                <a:ext cx="27" cy="30"/>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26" name="Group 257"/>
            <p:cNvGrpSpPr>
              <a:grpSpLocks/>
            </p:cNvGrpSpPr>
            <p:nvPr/>
          </p:nvGrpSpPr>
          <p:grpSpPr bwMode="auto">
            <a:xfrm>
              <a:off x="6008690" y="3402573"/>
              <a:ext cx="42863" cy="46038"/>
              <a:chOff x="3785" y="2101"/>
              <a:chExt cx="27" cy="29"/>
            </a:xfrm>
          </p:grpSpPr>
          <p:sp>
            <p:nvSpPr>
              <p:cNvPr id="5704" name="Oval 255"/>
              <p:cNvSpPr>
                <a:spLocks noChangeArrowheads="1"/>
              </p:cNvSpPr>
              <p:nvPr/>
            </p:nvSpPr>
            <p:spPr bwMode="auto">
              <a:xfrm>
                <a:off x="3785" y="2101"/>
                <a:ext cx="27" cy="29"/>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05" name="Oval 256"/>
              <p:cNvSpPr>
                <a:spLocks noChangeArrowheads="1"/>
              </p:cNvSpPr>
              <p:nvPr/>
            </p:nvSpPr>
            <p:spPr bwMode="auto">
              <a:xfrm>
                <a:off x="3785" y="2101"/>
                <a:ext cx="27" cy="29"/>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27" name="Group 260"/>
            <p:cNvGrpSpPr>
              <a:grpSpLocks/>
            </p:cNvGrpSpPr>
            <p:nvPr/>
          </p:nvGrpSpPr>
          <p:grpSpPr bwMode="auto">
            <a:xfrm>
              <a:off x="5845178" y="3402573"/>
              <a:ext cx="42863" cy="46038"/>
              <a:chOff x="3682" y="2101"/>
              <a:chExt cx="27" cy="29"/>
            </a:xfrm>
          </p:grpSpPr>
          <p:sp>
            <p:nvSpPr>
              <p:cNvPr id="5702" name="Oval 258"/>
              <p:cNvSpPr>
                <a:spLocks noChangeArrowheads="1"/>
              </p:cNvSpPr>
              <p:nvPr/>
            </p:nvSpPr>
            <p:spPr bwMode="auto">
              <a:xfrm>
                <a:off x="3682" y="2101"/>
                <a:ext cx="27" cy="29"/>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03" name="Oval 259"/>
              <p:cNvSpPr>
                <a:spLocks noChangeArrowheads="1"/>
              </p:cNvSpPr>
              <p:nvPr/>
            </p:nvSpPr>
            <p:spPr bwMode="auto">
              <a:xfrm>
                <a:off x="3682" y="2101"/>
                <a:ext cx="27" cy="29"/>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28" name="Group 263"/>
            <p:cNvGrpSpPr>
              <a:grpSpLocks/>
            </p:cNvGrpSpPr>
            <p:nvPr/>
          </p:nvGrpSpPr>
          <p:grpSpPr bwMode="auto">
            <a:xfrm>
              <a:off x="2870203" y="3320025"/>
              <a:ext cx="85725" cy="231775"/>
              <a:chOff x="1808" y="2049"/>
              <a:chExt cx="54" cy="146"/>
            </a:xfrm>
          </p:grpSpPr>
          <p:sp>
            <p:nvSpPr>
              <p:cNvPr id="5700" name="Rectangle 261"/>
              <p:cNvSpPr>
                <a:spLocks noChangeArrowheads="1"/>
              </p:cNvSpPr>
              <p:nvPr/>
            </p:nvSpPr>
            <p:spPr bwMode="auto">
              <a:xfrm>
                <a:off x="1808" y="2049"/>
                <a:ext cx="54" cy="146"/>
              </a:xfrm>
              <a:prstGeom prst="rect">
                <a:avLst/>
              </a:prstGeom>
              <a:solidFill>
                <a:srgbClr val="CC9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701" name="Rectangle 262"/>
              <p:cNvSpPr>
                <a:spLocks noChangeArrowheads="1"/>
              </p:cNvSpPr>
              <p:nvPr/>
            </p:nvSpPr>
            <p:spPr bwMode="auto">
              <a:xfrm>
                <a:off x="1808" y="2049"/>
                <a:ext cx="54" cy="146"/>
              </a:xfrm>
              <a:prstGeom prst="rect">
                <a:avLst/>
              </a:prstGeom>
              <a:noFill/>
              <a:ln w="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29" name="Group 266"/>
            <p:cNvGrpSpPr>
              <a:grpSpLocks/>
            </p:cNvGrpSpPr>
            <p:nvPr/>
          </p:nvGrpSpPr>
          <p:grpSpPr bwMode="auto">
            <a:xfrm>
              <a:off x="2378078" y="3239061"/>
              <a:ext cx="404813" cy="381000"/>
              <a:chOff x="1498" y="1998"/>
              <a:chExt cx="255" cy="240"/>
            </a:xfrm>
          </p:grpSpPr>
          <p:sp>
            <p:nvSpPr>
              <p:cNvPr id="5698" name="Freeform 264"/>
              <p:cNvSpPr>
                <a:spLocks/>
              </p:cNvSpPr>
              <p:nvPr/>
            </p:nvSpPr>
            <p:spPr bwMode="auto">
              <a:xfrm>
                <a:off x="1498" y="1998"/>
                <a:ext cx="255" cy="240"/>
              </a:xfrm>
              <a:custGeom>
                <a:avLst/>
                <a:gdLst>
                  <a:gd name="T0" fmla="*/ 2358 w 2358"/>
                  <a:gd name="T1" fmla="*/ 578 h 2184"/>
                  <a:gd name="T2" fmla="*/ 2343 w 2358"/>
                  <a:gd name="T3" fmla="*/ 362 h 2184"/>
                  <a:gd name="T4" fmla="*/ 1600 w 2358"/>
                  <a:gd name="T5" fmla="*/ 45 h 2184"/>
                  <a:gd name="T6" fmla="*/ 616 w 2358"/>
                  <a:gd name="T7" fmla="*/ 139 h 2184"/>
                  <a:gd name="T8" fmla="*/ 84 w 2358"/>
                  <a:gd name="T9" fmla="*/ 845 h 2184"/>
                  <a:gd name="T10" fmla="*/ 116 w 2358"/>
                  <a:gd name="T11" fmla="*/ 1656 h 2184"/>
                  <a:gd name="T12" fmla="*/ 632 w 2358"/>
                  <a:gd name="T13" fmla="*/ 2095 h 2184"/>
                  <a:gd name="T14" fmla="*/ 1879 w 2358"/>
                  <a:gd name="T15" fmla="*/ 2106 h 2184"/>
                  <a:gd name="T16" fmla="*/ 2358 w 2358"/>
                  <a:gd name="T17" fmla="*/ 1823 h 2184"/>
                  <a:gd name="T18" fmla="*/ 2358 w 2358"/>
                  <a:gd name="T19" fmla="*/ 1645 h 2184"/>
                  <a:gd name="T20" fmla="*/ 2106 w 2358"/>
                  <a:gd name="T21" fmla="*/ 1645 h 2184"/>
                  <a:gd name="T22" fmla="*/ 1990 w 2358"/>
                  <a:gd name="T23" fmla="*/ 1806 h 2184"/>
                  <a:gd name="T24" fmla="*/ 1616 w 2358"/>
                  <a:gd name="T25" fmla="*/ 1939 h 2184"/>
                  <a:gd name="T26" fmla="*/ 695 w 2358"/>
                  <a:gd name="T27" fmla="*/ 1873 h 2184"/>
                  <a:gd name="T28" fmla="*/ 321 w 2358"/>
                  <a:gd name="T29" fmla="*/ 1489 h 2184"/>
                  <a:gd name="T30" fmla="*/ 337 w 2358"/>
                  <a:gd name="T31" fmla="*/ 845 h 2184"/>
                  <a:gd name="T32" fmla="*/ 742 w 2358"/>
                  <a:gd name="T33" fmla="*/ 339 h 2184"/>
                  <a:gd name="T34" fmla="*/ 1611 w 2358"/>
                  <a:gd name="T35" fmla="*/ 289 h 2184"/>
                  <a:gd name="T36" fmla="*/ 1990 w 2358"/>
                  <a:gd name="T37" fmla="*/ 439 h 2184"/>
                  <a:gd name="T38" fmla="*/ 2106 w 2358"/>
                  <a:gd name="T39" fmla="*/ 578 h 2184"/>
                  <a:gd name="T40" fmla="*/ 2358 w 2358"/>
                  <a:gd name="T41" fmla="*/ 57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2184">
                    <a:moveTo>
                      <a:pt x="2358" y="578"/>
                    </a:moveTo>
                    <a:lnTo>
                      <a:pt x="2343" y="362"/>
                    </a:lnTo>
                    <a:cubicBezTo>
                      <a:pt x="2216" y="273"/>
                      <a:pt x="1890" y="84"/>
                      <a:pt x="1600" y="45"/>
                    </a:cubicBezTo>
                    <a:cubicBezTo>
                      <a:pt x="1306" y="0"/>
                      <a:pt x="869" y="6"/>
                      <a:pt x="616" y="139"/>
                    </a:cubicBezTo>
                    <a:cubicBezTo>
                      <a:pt x="363" y="273"/>
                      <a:pt x="169" y="578"/>
                      <a:pt x="84" y="845"/>
                    </a:cubicBezTo>
                    <a:cubicBezTo>
                      <a:pt x="0" y="1112"/>
                      <a:pt x="32" y="1434"/>
                      <a:pt x="116" y="1656"/>
                    </a:cubicBezTo>
                    <a:cubicBezTo>
                      <a:pt x="200" y="1878"/>
                      <a:pt x="337" y="2006"/>
                      <a:pt x="632" y="2095"/>
                    </a:cubicBezTo>
                    <a:cubicBezTo>
                      <a:pt x="927" y="2184"/>
                      <a:pt x="1590" y="2173"/>
                      <a:pt x="1879" y="2106"/>
                    </a:cubicBezTo>
                    <a:cubicBezTo>
                      <a:pt x="2169" y="2039"/>
                      <a:pt x="2280" y="1906"/>
                      <a:pt x="2358" y="1823"/>
                    </a:cubicBezTo>
                    <a:lnTo>
                      <a:pt x="2358" y="1645"/>
                    </a:lnTo>
                    <a:lnTo>
                      <a:pt x="2106" y="1645"/>
                    </a:lnTo>
                    <a:cubicBezTo>
                      <a:pt x="2043" y="1673"/>
                      <a:pt x="2069" y="1756"/>
                      <a:pt x="1990" y="1806"/>
                    </a:cubicBezTo>
                    <a:cubicBezTo>
                      <a:pt x="1879" y="1850"/>
                      <a:pt x="1800" y="1917"/>
                      <a:pt x="1616" y="1939"/>
                    </a:cubicBezTo>
                    <a:cubicBezTo>
                      <a:pt x="1432" y="1962"/>
                      <a:pt x="911" y="1956"/>
                      <a:pt x="695" y="1873"/>
                    </a:cubicBezTo>
                    <a:cubicBezTo>
                      <a:pt x="479" y="1800"/>
                      <a:pt x="379" y="1662"/>
                      <a:pt x="321" y="1489"/>
                    </a:cubicBezTo>
                    <a:cubicBezTo>
                      <a:pt x="237" y="1312"/>
                      <a:pt x="253" y="1023"/>
                      <a:pt x="337" y="845"/>
                    </a:cubicBezTo>
                    <a:cubicBezTo>
                      <a:pt x="421" y="667"/>
                      <a:pt x="532" y="439"/>
                      <a:pt x="742" y="339"/>
                    </a:cubicBezTo>
                    <a:cubicBezTo>
                      <a:pt x="953" y="245"/>
                      <a:pt x="1406" y="267"/>
                      <a:pt x="1611" y="289"/>
                    </a:cubicBezTo>
                    <a:cubicBezTo>
                      <a:pt x="1816" y="312"/>
                      <a:pt x="1906" y="384"/>
                      <a:pt x="1990" y="439"/>
                    </a:cubicBezTo>
                    <a:lnTo>
                      <a:pt x="2106" y="578"/>
                    </a:lnTo>
                    <a:lnTo>
                      <a:pt x="2358" y="578"/>
                    </a:lnTo>
                    <a:close/>
                  </a:path>
                </a:pathLst>
              </a:custGeom>
              <a:solidFill>
                <a:srgbClr val="CEC66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99" name="Freeform 265"/>
              <p:cNvSpPr>
                <a:spLocks/>
              </p:cNvSpPr>
              <p:nvPr/>
            </p:nvSpPr>
            <p:spPr bwMode="auto">
              <a:xfrm>
                <a:off x="1498" y="1998"/>
                <a:ext cx="255" cy="240"/>
              </a:xfrm>
              <a:custGeom>
                <a:avLst/>
                <a:gdLst>
                  <a:gd name="T0" fmla="*/ 2358 w 2358"/>
                  <a:gd name="T1" fmla="*/ 578 h 2184"/>
                  <a:gd name="T2" fmla="*/ 2343 w 2358"/>
                  <a:gd name="T3" fmla="*/ 362 h 2184"/>
                  <a:gd name="T4" fmla="*/ 1600 w 2358"/>
                  <a:gd name="T5" fmla="*/ 45 h 2184"/>
                  <a:gd name="T6" fmla="*/ 616 w 2358"/>
                  <a:gd name="T7" fmla="*/ 139 h 2184"/>
                  <a:gd name="T8" fmla="*/ 84 w 2358"/>
                  <a:gd name="T9" fmla="*/ 845 h 2184"/>
                  <a:gd name="T10" fmla="*/ 116 w 2358"/>
                  <a:gd name="T11" fmla="*/ 1656 h 2184"/>
                  <a:gd name="T12" fmla="*/ 632 w 2358"/>
                  <a:gd name="T13" fmla="*/ 2095 h 2184"/>
                  <a:gd name="T14" fmla="*/ 1879 w 2358"/>
                  <a:gd name="T15" fmla="*/ 2106 h 2184"/>
                  <a:gd name="T16" fmla="*/ 2358 w 2358"/>
                  <a:gd name="T17" fmla="*/ 1823 h 2184"/>
                  <a:gd name="T18" fmla="*/ 2358 w 2358"/>
                  <a:gd name="T19" fmla="*/ 1645 h 2184"/>
                  <a:gd name="T20" fmla="*/ 2106 w 2358"/>
                  <a:gd name="T21" fmla="*/ 1645 h 2184"/>
                  <a:gd name="T22" fmla="*/ 1990 w 2358"/>
                  <a:gd name="T23" fmla="*/ 1806 h 2184"/>
                  <a:gd name="T24" fmla="*/ 1616 w 2358"/>
                  <a:gd name="T25" fmla="*/ 1939 h 2184"/>
                  <a:gd name="T26" fmla="*/ 695 w 2358"/>
                  <a:gd name="T27" fmla="*/ 1873 h 2184"/>
                  <a:gd name="T28" fmla="*/ 321 w 2358"/>
                  <a:gd name="T29" fmla="*/ 1489 h 2184"/>
                  <a:gd name="T30" fmla="*/ 337 w 2358"/>
                  <a:gd name="T31" fmla="*/ 845 h 2184"/>
                  <a:gd name="T32" fmla="*/ 742 w 2358"/>
                  <a:gd name="T33" fmla="*/ 339 h 2184"/>
                  <a:gd name="T34" fmla="*/ 1611 w 2358"/>
                  <a:gd name="T35" fmla="*/ 289 h 2184"/>
                  <a:gd name="T36" fmla="*/ 1990 w 2358"/>
                  <a:gd name="T37" fmla="*/ 439 h 2184"/>
                  <a:gd name="T38" fmla="*/ 2106 w 2358"/>
                  <a:gd name="T39" fmla="*/ 578 h 2184"/>
                  <a:gd name="T40" fmla="*/ 2358 w 2358"/>
                  <a:gd name="T41" fmla="*/ 57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2184">
                    <a:moveTo>
                      <a:pt x="2358" y="578"/>
                    </a:moveTo>
                    <a:lnTo>
                      <a:pt x="2343" y="362"/>
                    </a:lnTo>
                    <a:cubicBezTo>
                      <a:pt x="2216" y="273"/>
                      <a:pt x="1890" y="84"/>
                      <a:pt x="1600" y="45"/>
                    </a:cubicBezTo>
                    <a:cubicBezTo>
                      <a:pt x="1306" y="0"/>
                      <a:pt x="869" y="6"/>
                      <a:pt x="616" y="139"/>
                    </a:cubicBezTo>
                    <a:cubicBezTo>
                      <a:pt x="363" y="273"/>
                      <a:pt x="169" y="578"/>
                      <a:pt x="84" y="845"/>
                    </a:cubicBezTo>
                    <a:cubicBezTo>
                      <a:pt x="0" y="1112"/>
                      <a:pt x="32" y="1434"/>
                      <a:pt x="116" y="1656"/>
                    </a:cubicBezTo>
                    <a:cubicBezTo>
                      <a:pt x="200" y="1878"/>
                      <a:pt x="337" y="2006"/>
                      <a:pt x="632" y="2095"/>
                    </a:cubicBezTo>
                    <a:cubicBezTo>
                      <a:pt x="927" y="2184"/>
                      <a:pt x="1590" y="2173"/>
                      <a:pt x="1879" y="2106"/>
                    </a:cubicBezTo>
                    <a:cubicBezTo>
                      <a:pt x="2169" y="2039"/>
                      <a:pt x="2280" y="1906"/>
                      <a:pt x="2358" y="1823"/>
                    </a:cubicBezTo>
                    <a:lnTo>
                      <a:pt x="2358" y="1645"/>
                    </a:lnTo>
                    <a:lnTo>
                      <a:pt x="2106" y="1645"/>
                    </a:lnTo>
                    <a:cubicBezTo>
                      <a:pt x="2043" y="1673"/>
                      <a:pt x="2069" y="1756"/>
                      <a:pt x="1990" y="1806"/>
                    </a:cubicBezTo>
                    <a:cubicBezTo>
                      <a:pt x="1879" y="1850"/>
                      <a:pt x="1800" y="1917"/>
                      <a:pt x="1616" y="1939"/>
                    </a:cubicBezTo>
                    <a:cubicBezTo>
                      <a:pt x="1432" y="1962"/>
                      <a:pt x="911" y="1956"/>
                      <a:pt x="695" y="1873"/>
                    </a:cubicBezTo>
                    <a:cubicBezTo>
                      <a:pt x="479" y="1800"/>
                      <a:pt x="379" y="1662"/>
                      <a:pt x="321" y="1489"/>
                    </a:cubicBezTo>
                    <a:cubicBezTo>
                      <a:pt x="237" y="1312"/>
                      <a:pt x="253" y="1023"/>
                      <a:pt x="337" y="845"/>
                    </a:cubicBezTo>
                    <a:cubicBezTo>
                      <a:pt x="421" y="667"/>
                      <a:pt x="532" y="439"/>
                      <a:pt x="742" y="339"/>
                    </a:cubicBezTo>
                    <a:cubicBezTo>
                      <a:pt x="953" y="245"/>
                      <a:pt x="1406" y="267"/>
                      <a:pt x="1611" y="289"/>
                    </a:cubicBezTo>
                    <a:cubicBezTo>
                      <a:pt x="1816" y="312"/>
                      <a:pt x="1906" y="384"/>
                      <a:pt x="1990" y="439"/>
                    </a:cubicBezTo>
                    <a:lnTo>
                      <a:pt x="2106" y="578"/>
                    </a:lnTo>
                    <a:lnTo>
                      <a:pt x="2358" y="578"/>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30" name="Group 269"/>
            <p:cNvGrpSpPr>
              <a:grpSpLocks/>
            </p:cNvGrpSpPr>
            <p:nvPr/>
          </p:nvGrpSpPr>
          <p:grpSpPr bwMode="auto">
            <a:xfrm>
              <a:off x="2401890" y="3420036"/>
              <a:ext cx="392113" cy="46038"/>
              <a:chOff x="1513" y="2112"/>
              <a:chExt cx="247" cy="29"/>
            </a:xfrm>
          </p:grpSpPr>
          <p:sp>
            <p:nvSpPr>
              <p:cNvPr id="5696" name="Rectangle 267"/>
              <p:cNvSpPr>
                <a:spLocks noChangeArrowheads="1"/>
              </p:cNvSpPr>
              <p:nvPr/>
            </p:nvSpPr>
            <p:spPr bwMode="auto">
              <a:xfrm>
                <a:off x="1513" y="2112"/>
                <a:ext cx="247" cy="29"/>
              </a:xfrm>
              <a:prstGeom prst="rect">
                <a:avLst/>
              </a:prstGeom>
              <a:solidFill>
                <a:srgbClr val="CEC6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97" name="Rectangle 268"/>
              <p:cNvSpPr>
                <a:spLocks noChangeArrowheads="1"/>
              </p:cNvSpPr>
              <p:nvPr/>
            </p:nvSpPr>
            <p:spPr bwMode="auto">
              <a:xfrm>
                <a:off x="1513" y="2112"/>
                <a:ext cx="247" cy="29"/>
              </a:xfrm>
              <a:prstGeom prst="rect">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131" name="Rectangle 270"/>
            <p:cNvSpPr>
              <a:spLocks noChangeArrowheads="1"/>
            </p:cNvSpPr>
            <p:nvPr/>
          </p:nvSpPr>
          <p:spPr bwMode="auto">
            <a:xfrm>
              <a:off x="3049590" y="3240648"/>
              <a:ext cx="66364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500" b="1" kern="0">
                  <a:solidFill>
                    <a:srgbClr val="FFFFFF"/>
                  </a:solidFill>
                  <a:latin typeface="Arial" pitchFamily="34" charset="0"/>
                  <a:cs typeface="Arial" pitchFamily="34" charset="0"/>
                </a:rPr>
                <a:t>Neutral</a:t>
              </a:r>
              <a:endParaRPr lang="en-US" kern="0">
                <a:solidFill>
                  <a:sysClr val="windowText" lastClr="000000"/>
                </a:solidFill>
                <a:latin typeface="Arial" pitchFamily="34" charset="0"/>
                <a:cs typeface="Arial" pitchFamily="34" charset="0"/>
              </a:endParaRPr>
            </a:p>
          </p:txBody>
        </p:sp>
        <p:sp>
          <p:nvSpPr>
            <p:cNvPr id="5132" name="Rectangle 271"/>
            <p:cNvSpPr>
              <a:spLocks noChangeArrowheads="1"/>
            </p:cNvSpPr>
            <p:nvPr/>
          </p:nvSpPr>
          <p:spPr bwMode="auto">
            <a:xfrm>
              <a:off x="3136903" y="3399398"/>
              <a:ext cx="48090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500" b="1" kern="0">
                  <a:solidFill>
                    <a:srgbClr val="FFFFFF"/>
                  </a:solidFill>
                  <a:latin typeface="Arial" pitchFamily="34" charset="0"/>
                  <a:cs typeface="Arial" pitchFamily="34" charset="0"/>
                </a:rPr>
                <a:t>Trust</a:t>
              </a:r>
              <a:endParaRPr lang="en-US" kern="0">
                <a:solidFill>
                  <a:sysClr val="windowText" lastClr="000000"/>
                </a:solidFill>
                <a:latin typeface="Arial" pitchFamily="34" charset="0"/>
                <a:cs typeface="Arial" pitchFamily="34" charset="0"/>
              </a:endParaRPr>
            </a:p>
          </p:txBody>
        </p:sp>
        <p:sp>
          <p:nvSpPr>
            <p:cNvPr id="5133" name="Rectangle 272"/>
            <p:cNvSpPr>
              <a:spLocks noChangeArrowheads="1"/>
            </p:cNvSpPr>
            <p:nvPr/>
          </p:nvSpPr>
          <p:spPr bwMode="auto">
            <a:xfrm>
              <a:off x="3040065" y="3229536"/>
              <a:ext cx="66364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500" b="1" kern="0">
                  <a:solidFill>
                    <a:srgbClr val="000000"/>
                  </a:solidFill>
                  <a:latin typeface="Arial" pitchFamily="34" charset="0"/>
                  <a:cs typeface="Arial" pitchFamily="34" charset="0"/>
                </a:rPr>
                <a:t>Neutral</a:t>
              </a:r>
              <a:endParaRPr lang="en-US" kern="0">
                <a:solidFill>
                  <a:sysClr val="windowText" lastClr="000000"/>
                </a:solidFill>
                <a:latin typeface="Arial" pitchFamily="34" charset="0"/>
                <a:cs typeface="Arial" pitchFamily="34" charset="0"/>
              </a:endParaRPr>
            </a:p>
          </p:txBody>
        </p:sp>
        <p:grpSp>
          <p:nvGrpSpPr>
            <p:cNvPr id="5135" name="Group 276"/>
            <p:cNvGrpSpPr>
              <a:grpSpLocks/>
            </p:cNvGrpSpPr>
            <p:nvPr/>
          </p:nvGrpSpPr>
          <p:grpSpPr bwMode="auto">
            <a:xfrm>
              <a:off x="4102103" y="3253350"/>
              <a:ext cx="428625" cy="385763"/>
              <a:chOff x="2584" y="2007"/>
              <a:chExt cx="270" cy="243"/>
            </a:xfrm>
          </p:grpSpPr>
          <p:sp>
            <p:nvSpPr>
              <p:cNvPr id="5694" name="Oval 274"/>
              <p:cNvSpPr>
                <a:spLocks noChangeArrowheads="1"/>
              </p:cNvSpPr>
              <p:nvPr/>
            </p:nvSpPr>
            <p:spPr bwMode="auto">
              <a:xfrm>
                <a:off x="2584" y="2007"/>
                <a:ext cx="270" cy="243"/>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95" name="Oval 275"/>
              <p:cNvSpPr>
                <a:spLocks noChangeArrowheads="1"/>
              </p:cNvSpPr>
              <p:nvPr/>
            </p:nvSpPr>
            <p:spPr bwMode="auto">
              <a:xfrm>
                <a:off x="2584" y="2007"/>
                <a:ext cx="270" cy="243"/>
              </a:xfrm>
              <a:prstGeom prst="ellipse">
                <a:avLst/>
              </a:prstGeom>
              <a:noFill/>
              <a:ln w="2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36" name="Group 294"/>
            <p:cNvGrpSpPr>
              <a:grpSpLocks/>
            </p:cNvGrpSpPr>
            <p:nvPr/>
          </p:nvGrpSpPr>
          <p:grpSpPr bwMode="auto">
            <a:xfrm>
              <a:off x="4162426" y="3296211"/>
              <a:ext cx="325438" cy="300038"/>
              <a:chOff x="2622" y="2034"/>
              <a:chExt cx="205" cy="189"/>
            </a:xfrm>
          </p:grpSpPr>
          <p:sp>
            <p:nvSpPr>
              <p:cNvPr id="5677" name="Freeform 277"/>
              <p:cNvSpPr>
                <a:spLocks/>
              </p:cNvSpPr>
              <p:nvPr/>
            </p:nvSpPr>
            <p:spPr bwMode="auto">
              <a:xfrm>
                <a:off x="2622" y="2034"/>
                <a:ext cx="205" cy="189"/>
              </a:xfrm>
              <a:custGeom>
                <a:avLst/>
                <a:gdLst>
                  <a:gd name="T0" fmla="*/ 1 w 205"/>
                  <a:gd name="T1" fmla="*/ 68 h 189"/>
                  <a:gd name="T2" fmla="*/ 2 w 205"/>
                  <a:gd name="T3" fmla="*/ 32 h 189"/>
                  <a:gd name="T4" fmla="*/ 3 w 205"/>
                  <a:gd name="T5" fmla="*/ 24 h 189"/>
                  <a:gd name="T6" fmla="*/ 5 w 205"/>
                  <a:gd name="T7" fmla="*/ 23 h 189"/>
                  <a:gd name="T8" fmla="*/ 10 w 205"/>
                  <a:gd name="T9" fmla="*/ 22 h 189"/>
                  <a:gd name="T10" fmla="*/ 17 w 205"/>
                  <a:gd name="T11" fmla="*/ 20 h 189"/>
                  <a:gd name="T12" fmla="*/ 26 w 205"/>
                  <a:gd name="T13" fmla="*/ 18 h 189"/>
                  <a:gd name="T14" fmla="*/ 35 w 205"/>
                  <a:gd name="T15" fmla="*/ 16 h 189"/>
                  <a:gd name="T16" fmla="*/ 41 w 205"/>
                  <a:gd name="T17" fmla="*/ 14 h 189"/>
                  <a:gd name="T18" fmla="*/ 46 w 205"/>
                  <a:gd name="T19" fmla="*/ 13 h 189"/>
                  <a:gd name="T20" fmla="*/ 50 w 205"/>
                  <a:gd name="T21" fmla="*/ 12 h 189"/>
                  <a:gd name="T22" fmla="*/ 61 w 205"/>
                  <a:gd name="T23" fmla="*/ 10 h 189"/>
                  <a:gd name="T24" fmla="*/ 71 w 205"/>
                  <a:gd name="T25" fmla="*/ 8 h 189"/>
                  <a:gd name="T26" fmla="*/ 81 w 205"/>
                  <a:gd name="T27" fmla="*/ 6 h 189"/>
                  <a:gd name="T28" fmla="*/ 92 w 205"/>
                  <a:gd name="T29" fmla="*/ 3 h 189"/>
                  <a:gd name="T30" fmla="*/ 102 w 205"/>
                  <a:gd name="T31" fmla="*/ 1 h 189"/>
                  <a:gd name="T32" fmla="*/ 107 w 205"/>
                  <a:gd name="T33" fmla="*/ 1 h 189"/>
                  <a:gd name="T34" fmla="*/ 114 w 205"/>
                  <a:gd name="T35" fmla="*/ 3 h 189"/>
                  <a:gd name="T36" fmla="*/ 124 w 205"/>
                  <a:gd name="T37" fmla="*/ 7 h 189"/>
                  <a:gd name="T38" fmla="*/ 136 w 205"/>
                  <a:gd name="T39" fmla="*/ 11 h 189"/>
                  <a:gd name="T40" fmla="*/ 146 w 205"/>
                  <a:gd name="T41" fmla="*/ 14 h 189"/>
                  <a:gd name="T42" fmla="*/ 152 w 205"/>
                  <a:gd name="T43" fmla="*/ 19 h 189"/>
                  <a:gd name="T44" fmla="*/ 152 w 205"/>
                  <a:gd name="T45" fmla="*/ 40 h 189"/>
                  <a:gd name="T46" fmla="*/ 157 w 205"/>
                  <a:gd name="T47" fmla="*/ 42 h 189"/>
                  <a:gd name="T48" fmla="*/ 161 w 205"/>
                  <a:gd name="T49" fmla="*/ 44 h 189"/>
                  <a:gd name="T50" fmla="*/ 165 w 205"/>
                  <a:gd name="T51" fmla="*/ 46 h 189"/>
                  <a:gd name="T52" fmla="*/ 169 w 205"/>
                  <a:gd name="T53" fmla="*/ 49 h 189"/>
                  <a:gd name="T54" fmla="*/ 173 w 205"/>
                  <a:gd name="T55" fmla="*/ 51 h 189"/>
                  <a:gd name="T56" fmla="*/ 178 w 205"/>
                  <a:gd name="T57" fmla="*/ 56 h 189"/>
                  <a:gd name="T58" fmla="*/ 184 w 205"/>
                  <a:gd name="T59" fmla="*/ 63 h 189"/>
                  <a:gd name="T60" fmla="*/ 189 w 205"/>
                  <a:gd name="T61" fmla="*/ 69 h 189"/>
                  <a:gd name="T62" fmla="*/ 194 w 205"/>
                  <a:gd name="T63" fmla="*/ 76 h 189"/>
                  <a:gd name="T64" fmla="*/ 197 w 205"/>
                  <a:gd name="T65" fmla="*/ 83 h 189"/>
                  <a:gd name="T66" fmla="*/ 201 w 205"/>
                  <a:gd name="T67" fmla="*/ 93 h 189"/>
                  <a:gd name="T68" fmla="*/ 204 w 205"/>
                  <a:gd name="T69" fmla="*/ 108 h 189"/>
                  <a:gd name="T70" fmla="*/ 205 w 205"/>
                  <a:gd name="T71" fmla="*/ 123 h 189"/>
                  <a:gd name="T72" fmla="*/ 205 w 205"/>
                  <a:gd name="T73" fmla="*/ 136 h 189"/>
                  <a:gd name="T74" fmla="*/ 204 w 205"/>
                  <a:gd name="T75" fmla="*/ 144 h 189"/>
                  <a:gd name="T76" fmla="*/ 200 w 205"/>
                  <a:gd name="T77" fmla="*/ 145 h 189"/>
                  <a:gd name="T78" fmla="*/ 194 w 205"/>
                  <a:gd name="T79" fmla="*/ 148 h 189"/>
                  <a:gd name="T80" fmla="*/ 185 w 205"/>
                  <a:gd name="T81" fmla="*/ 152 h 189"/>
                  <a:gd name="T82" fmla="*/ 174 w 205"/>
                  <a:gd name="T83" fmla="*/ 158 h 189"/>
                  <a:gd name="T84" fmla="*/ 162 w 205"/>
                  <a:gd name="T85" fmla="*/ 163 h 189"/>
                  <a:gd name="T86" fmla="*/ 150 w 205"/>
                  <a:gd name="T87" fmla="*/ 169 h 189"/>
                  <a:gd name="T88" fmla="*/ 138 w 205"/>
                  <a:gd name="T89" fmla="*/ 175 h 189"/>
                  <a:gd name="T90" fmla="*/ 127 w 205"/>
                  <a:gd name="T91" fmla="*/ 180 h 189"/>
                  <a:gd name="T92" fmla="*/ 117 w 205"/>
                  <a:gd name="T93" fmla="*/ 184 h 189"/>
                  <a:gd name="T94" fmla="*/ 110 w 205"/>
                  <a:gd name="T95" fmla="*/ 188 h 189"/>
                  <a:gd name="T96" fmla="*/ 107 w 205"/>
                  <a:gd name="T97" fmla="*/ 189 h 189"/>
                  <a:gd name="T98" fmla="*/ 99 w 205"/>
                  <a:gd name="T99" fmla="*/ 187 h 189"/>
                  <a:gd name="T100" fmla="*/ 88 w 205"/>
                  <a:gd name="T101" fmla="*/ 183 h 189"/>
                  <a:gd name="T102" fmla="*/ 83 w 205"/>
                  <a:gd name="T103" fmla="*/ 182 h 189"/>
                  <a:gd name="T104" fmla="*/ 77 w 205"/>
                  <a:gd name="T105" fmla="*/ 180 h 189"/>
                  <a:gd name="T106" fmla="*/ 72 w 205"/>
                  <a:gd name="T107" fmla="*/ 179 h 189"/>
                  <a:gd name="T108" fmla="*/ 67 w 205"/>
                  <a:gd name="T109" fmla="*/ 177 h 189"/>
                  <a:gd name="T110" fmla="*/ 63 w 205"/>
                  <a:gd name="T111" fmla="*/ 176 h 189"/>
                  <a:gd name="T112" fmla="*/ 54 w 205"/>
                  <a:gd name="T113" fmla="*/ 173 h 189"/>
                  <a:gd name="T114" fmla="*/ 40 w 205"/>
                  <a:gd name="T115" fmla="*/ 169 h 189"/>
                  <a:gd name="T116" fmla="*/ 25 w 205"/>
                  <a:gd name="T117" fmla="*/ 165 h 189"/>
                  <a:gd name="T118" fmla="*/ 12 w 205"/>
                  <a:gd name="T119" fmla="*/ 161 h 189"/>
                  <a:gd name="T120" fmla="*/ 3 w 205"/>
                  <a:gd name="T121" fmla="*/ 159 h 189"/>
                  <a:gd name="T122" fmla="*/ 1 w 205"/>
                  <a:gd name="T123" fmla="*/ 144 h 189"/>
                  <a:gd name="T124" fmla="*/ 0 w 205"/>
                  <a:gd name="T125" fmla="*/ 10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189">
                    <a:moveTo>
                      <a:pt x="0" y="103"/>
                    </a:moveTo>
                    <a:lnTo>
                      <a:pt x="1" y="86"/>
                    </a:lnTo>
                    <a:lnTo>
                      <a:pt x="1" y="68"/>
                    </a:lnTo>
                    <a:lnTo>
                      <a:pt x="2" y="51"/>
                    </a:lnTo>
                    <a:lnTo>
                      <a:pt x="2" y="33"/>
                    </a:lnTo>
                    <a:lnTo>
                      <a:pt x="2" y="32"/>
                    </a:lnTo>
                    <a:lnTo>
                      <a:pt x="2" y="28"/>
                    </a:lnTo>
                    <a:lnTo>
                      <a:pt x="2" y="25"/>
                    </a:lnTo>
                    <a:lnTo>
                      <a:pt x="3" y="24"/>
                    </a:lnTo>
                    <a:lnTo>
                      <a:pt x="3" y="24"/>
                    </a:lnTo>
                    <a:lnTo>
                      <a:pt x="4" y="24"/>
                    </a:lnTo>
                    <a:lnTo>
                      <a:pt x="5" y="23"/>
                    </a:lnTo>
                    <a:lnTo>
                      <a:pt x="6" y="23"/>
                    </a:lnTo>
                    <a:lnTo>
                      <a:pt x="8" y="22"/>
                    </a:lnTo>
                    <a:lnTo>
                      <a:pt x="10" y="22"/>
                    </a:lnTo>
                    <a:lnTo>
                      <a:pt x="12" y="21"/>
                    </a:lnTo>
                    <a:lnTo>
                      <a:pt x="15" y="21"/>
                    </a:lnTo>
                    <a:lnTo>
                      <a:pt x="17" y="20"/>
                    </a:lnTo>
                    <a:lnTo>
                      <a:pt x="20" y="19"/>
                    </a:lnTo>
                    <a:lnTo>
                      <a:pt x="23" y="19"/>
                    </a:lnTo>
                    <a:lnTo>
                      <a:pt x="26" y="18"/>
                    </a:lnTo>
                    <a:lnTo>
                      <a:pt x="29" y="17"/>
                    </a:lnTo>
                    <a:lnTo>
                      <a:pt x="32" y="17"/>
                    </a:lnTo>
                    <a:lnTo>
                      <a:pt x="35" y="16"/>
                    </a:lnTo>
                    <a:lnTo>
                      <a:pt x="38" y="15"/>
                    </a:lnTo>
                    <a:lnTo>
                      <a:pt x="40" y="15"/>
                    </a:lnTo>
                    <a:lnTo>
                      <a:pt x="41" y="14"/>
                    </a:lnTo>
                    <a:lnTo>
                      <a:pt x="43" y="14"/>
                    </a:lnTo>
                    <a:lnTo>
                      <a:pt x="44" y="14"/>
                    </a:lnTo>
                    <a:lnTo>
                      <a:pt x="46" y="13"/>
                    </a:lnTo>
                    <a:lnTo>
                      <a:pt x="47" y="13"/>
                    </a:lnTo>
                    <a:lnTo>
                      <a:pt x="49" y="12"/>
                    </a:lnTo>
                    <a:lnTo>
                      <a:pt x="50" y="12"/>
                    </a:lnTo>
                    <a:lnTo>
                      <a:pt x="53" y="12"/>
                    </a:lnTo>
                    <a:lnTo>
                      <a:pt x="57" y="11"/>
                    </a:lnTo>
                    <a:lnTo>
                      <a:pt x="61" y="10"/>
                    </a:lnTo>
                    <a:lnTo>
                      <a:pt x="64" y="9"/>
                    </a:lnTo>
                    <a:lnTo>
                      <a:pt x="68" y="9"/>
                    </a:lnTo>
                    <a:lnTo>
                      <a:pt x="71" y="8"/>
                    </a:lnTo>
                    <a:lnTo>
                      <a:pt x="74" y="7"/>
                    </a:lnTo>
                    <a:lnTo>
                      <a:pt x="78" y="6"/>
                    </a:lnTo>
                    <a:lnTo>
                      <a:pt x="81" y="6"/>
                    </a:lnTo>
                    <a:lnTo>
                      <a:pt x="85" y="5"/>
                    </a:lnTo>
                    <a:lnTo>
                      <a:pt x="88" y="4"/>
                    </a:lnTo>
                    <a:lnTo>
                      <a:pt x="92" y="3"/>
                    </a:lnTo>
                    <a:lnTo>
                      <a:pt x="95" y="3"/>
                    </a:lnTo>
                    <a:lnTo>
                      <a:pt x="99" y="2"/>
                    </a:lnTo>
                    <a:lnTo>
                      <a:pt x="102" y="1"/>
                    </a:lnTo>
                    <a:lnTo>
                      <a:pt x="105" y="0"/>
                    </a:lnTo>
                    <a:lnTo>
                      <a:pt x="106" y="0"/>
                    </a:lnTo>
                    <a:lnTo>
                      <a:pt x="107" y="1"/>
                    </a:lnTo>
                    <a:lnTo>
                      <a:pt x="109" y="1"/>
                    </a:lnTo>
                    <a:lnTo>
                      <a:pt x="111" y="2"/>
                    </a:lnTo>
                    <a:lnTo>
                      <a:pt x="114" y="3"/>
                    </a:lnTo>
                    <a:lnTo>
                      <a:pt x="117" y="4"/>
                    </a:lnTo>
                    <a:lnTo>
                      <a:pt x="121" y="6"/>
                    </a:lnTo>
                    <a:lnTo>
                      <a:pt x="124" y="7"/>
                    </a:lnTo>
                    <a:lnTo>
                      <a:pt x="128" y="8"/>
                    </a:lnTo>
                    <a:lnTo>
                      <a:pt x="132" y="9"/>
                    </a:lnTo>
                    <a:lnTo>
                      <a:pt x="136" y="11"/>
                    </a:lnTo>
                    <a:lnTo>
                      <a:pt x="139" y="12"/>
                    </a:lnTo>
                    <a:lnTo>
                      <a:pt x="143" y="13"/>
                    </a:lnTo>
                    <a:lnTo>
                      <a:pt x="146" y="14"/>
                    </a:lnTo>
                    <a:lnTo>
                      <a:pt x="149" y="15"/>
                    </a:lnTo>
                    <a:lnTo>
                      <a:pt x="152" y="16"/>
                    </a:lnTo>
                    <a:lnTo>
                      <a:pt x="152" y="19"/>
                    </a:lnTo>
                    <a:lnTo>
                      <a:pt x="152" y="26"/>
                    </a:lnTo>
                    <a:lnTo>
                      <a:pt x="152" y="34"/>
                    </a:lnTo>
                    <a:lnTo>
                      <a:pt x="152" y="40"/>
                    </a:lnTo>
                    <a:lnTo>
                      <a:pt x="154" y="41"/>
                    </a:lnTo>
                    <a:lnTo>
                      <a:pt x="155" y="41"/>
                    </a:lnTo>
                    <a:lnTo>
                      <a:pt x="157" y="42"/>
                    </a:lnTo>
                    <a:lnTo>
                      <a:pt x="158" y="43"/>
                    </a:lnTo>
                    <a:lnTo>
                      <a:pt x="160" y="43"/>
                    </a:lnTo>
                    <a:lnTo>
                      <a:pt x="161" y="44"/>
                    </a:lnTo>
                    <a:lnTo>
                      <a:pt x="162" y="45"/>
                    </a:lnTo>
                    <a:lnTo>
                      <a:pt x="164" y="45"/>
                    </a:lnTo>
                    <a:lnTo>
                      <a:pt x="165" y="46"/>
                    </a:lnTo>
                    <a:lnTo>
                      <a:pt x="167" y="47"/>
                    </a:lnTo>
                    <a:lnTo>
                      <a:pt x="168" y="48"/>
                    </a:lnTo>
                    <a:lnTo>
                      <a:pt x="169" y="49"/>
                    </a:lnTo>
                    <a:lnTo>
                      <a:pt x="171" y="49"/>
                    </a:lnTo>
                    <a:lnTo>
                      <a:pt x="172" y="50"/>
                    </a:lnTo>
                    <a:lnTo>
                      <a:pt x="173" y="51"/>
                    </a:lnTo>
                    <a:lnTo>
                      <a:pt x="174" y="52"/>
                    </a:lnTo>
                    <a:lnTo>
                      <a:pt x="176" y="54"/>
                    </a:lnTo>
                    <a:lnTo>
                      <a:pt x="178" y="56"/>
                    </a:lnTo>
                    <a:lnTo>
                      <a:pt x="180" y="59"/>
                    </a:lnTo>
                    <a:lnTo>
                      <a:pt x="182" y="61"/>
                    </a:lnTo>
                    <a:lnTo>
                      <a:pt x="184" y="63"/>
                    </a:lnTo>
                    <a:lnTo>
                      <a:pt x="186" y="65"/>
                    </a:lnTo>
                    <a:lnTo>
                      <a:pt x="188" y="67"/>
                    </a:lnTo>
                    <a:lnTo>
                      <a:pt x="189" y="69"/>
                    </a:lnTo>
                    <a:lnTo>
                      <a:pt x="191" y="71"/>
                    </a:lnTo>
                    <a:lnTo>
                      <a:pt x="192" y="74"/>
                    </a:lnTo>
                    <a:lnTo>
                      <a:pt x="194" y="76"/>
                    </a:lnTo>
                    <a:lnTo>
                      <a:pt x="195" y="78"/>
                    </a:lnTo>
                    <a:lnTo>
                      <a:pt x="196" y="81"/>
                    </a:lnTo>
                    <a:lnTo>
                      <a:pt x="197" y="83"/>
                    </a:lnTo>
                    <a:lnTo>
                      <a:pt x="199" y="86"/>
                    </a:lnTo>
                    <a:lnTo>
                      <a:pt x="199" y="88"/>
                    </a:lnTo>
                    <a:lnTo>
                      <a:pt x="201" y="93"/>
                    </a:lnTo>
                    <a:lnTo>
                      <a:pt x="202" y="98"/>
                    </a:lnTo>
                    <a:lnTo>
                      <a:pt x="204" y="103"/>
                    </a:lnTo>
                    <a:lnTo>
                      <a:pt x="204" y="108"/>
                    </a:lnTo>
                    <a:lnTo>
                      <a:pt x="205" y="113"/>
                    </a:lnTo>
                    <a:lnTo>
                      <a:pt x="205" y="118"/>
                    </a:lnTo>
                    <a:lnTo>
                      <a:pt x="205" y="123"/>
                    </a:lnTo>
                    <a:lnTo>
                      <a:pt x="205" y="128"/>
                    </a:lnTo>
                    <a:lnTo>
                      <a:pt x="205" y="132"/>
                    </a:lnTo>
                    <a:lnTo>
                      <a:pt x="205" y="136"/>
                    </a:lnTo>
                    <a:lnTo>
                      <a:pt x="204" y="140"/>
                    </a:lnTo>
                    <a:lnTo>
                      <a:pt x="204" y="144"/>
                    </a:lnTo>
                    <a:lnTo>
                      <a:pt x="204" y="144"/>
                    </a:lnTo>
                    <a:lnTo>
                      <a:pt x="203" y="144"/>
                    </a:lnTo>
                    <a:lnTo>
                      <a:pt x="202" y="145"/>
                    </a:lnTo>
                    <a:lnTo>
                      <a:pt x="200" y="145"/>
                    </a:lnTo>
                    <a:lnTo>
                      <a:pt x="199" y="146"/>
                    </a:lnTo>
                    <a:lnTo>
                      <a:pt x="196" y="147"/>
                    </a:lnTo>
                    <a:lnTo>
                      <a:pt x="194" y="148"/>
                    </a:lnTo>
                    <a:lnTo>
                      <a:pt x="191" y="150"/>
                    </a:lnTo>
                    <a:lnTo>
                      <a:pt x="188" y="151"/>
                    </a:lnTo>
                    <a:lnTo>
                      <a:pt x="185" y="152"/>
                    </a:lnTo>
                    <a:lnTo>
                      <a:pt x="182" y="154"/>
                    </a:lnTo>
                    <a:lnTo>
                      <a:pt x="178" y="156"/>
                    </a:lnTo>
                    <a:lnTo>
                      <a:pt x="174" y="158"/>
                    </a:lnTo>
                    <a:lnTo>
                      <a:pt x="171" y="159"/>
                    </a:lnTo>
                    <a:lnTo>
                      <a:pt x="167" y="161"/>
                    </a:lnTo>
                    <a:lnTo>
                      <a:pt x="162" y="163"/>
                    </a:lnTo>
                    <a:lnTo>
                      <a:pt x="158" y="165"/>
                    </a:lnTo>
                    <a:lnTo>
                      <a:pt x="154" y="167"/>
                    </a:lnTo>
                    <a:lnTo>
                      <a:pt x="150" y="169"/>
                    </a:lnTo>
                    <a:lnTo>
                      <a:pt x="146" y="171"/>
                    </a:lnTo>
                    <a:lnTo>
                      <a:pt x="142" y="173"/>
                    </a:lnTo>
                    <a:lnTo>
                      <a:pt x="138" y="175"/>
                    </a:lnTo>
                    <a:lnTo>
                      <a:pt x="134" y="176"/>
                    </a:lnTo>
                    <a:lnTo>
                      <a:pt x="130" y="178"/>
                    </a:lnTo>
                    <a:lnTo>
                      <a:pt x="127" y="180"/>
                    </a:lnTo>
                    <a:lnTo>
                      <a:pt x="123" y="182"/>
                    </a:lnTo>
                    <a:lnTo>
                      <a:pt x="120" y="183"/>
                    </a:lnTo>
                    <a:lnTo>
                      <a:pt x="117" y="184"/>
                    </a:lnTo>
                    <a:lnTo>
                      <a:pt x="115" y="186"/>
                    </a:lnTo>
                    <a:lnTo>
                      <a:pt x="112" y="187"/>
                    </a:lnTo>
                    <a:lnTo>
                      <a:pt x="110" y="188"/>
                    </a:lnTo>
                    <a:lnTo>
                      <a:pt x="108" y="189"/>
                    </a:lnTo>
                    <a:lnTo>
                      <a:pt x="108" y="189"/>
                    </a:lnTo>
                    <a:lnTo>
                      <a:pt x="107" y="189"/>
                    </a:lnTo>
                    <a:lnTo>
                      <a:pt x="105" y="188"/>
                    </a:lnTo>
                    <a:lnTo>
                      <a:pt x="102" y="187"/>
                    </a:lnTo>
                    <a:lnTo>
                      <a:pt x="99" y="187"/>
                    </a:lnTo>
                    <a:lnTo>
                      <a:pt x="96" y="186"/>
                    </a:lnTo>
                    <a:lnTo>
                      <a:pt x="92" y="185"/>
                    </a:lnTo>
                    <a:lnTo>
                      <a:pt x="88" y="183"/>
                    </a:lnTo>
                    <a:lnTo>
                      <a:pt x="86" y="183"/>
                    </a:lnTo>
                    <a:lnTo>
                      <a:pt x="85" y="182"/>
                    </a:lnTo>
                    <a:lnTo>
                      <a:pt x="83" y="182"/>
                    </a:lnTo>
                    <a:lnTo>
                      <a:pt x="81" y="181"/>
                    </a:lnTo>
                    <a:lnTo>
                      <a:pt x="79" y="181"/>
                    </a:lnTo>
                    <a:lnTo>
                      <a:pt x="77" y="180"/>
                    </a:lnTo>
                    <a:lnTo>
                      <a:pt x="75" y="180"/>
                    </a:lnTo>
                    <a:lnTo>
                      <a:pt x="73" y="179"/>
                    </a:lnTo>
                    <a:lnTo>
                      <a:pt x="72" y="179"/>
                    </a:lnTo>
                    <a:lnTo>
                      <a:pt x="70" y="178"/>
                    </a:lnTo>
                    <a:lnTo>
                      <a:pt x="68" y="178"/>
                    </a:lnTo>
                    <a:lnTo>
                      <a:pt x="67" y="177"/>
                    </a:lnTo>
                    <a:lnTo>
                      <a:pt x="65" y="177"/>
                    </a:lnTo>
                    <a:lnTo>
                      <a:pt x="64" y="176"/>
                    </a:lnTo>
                    <a:lnTo>
                      <a:pt x="63" y="176"/>
                    </a:lnTo>
                    <a:lnTo>
                      <a:pt x="62" y="175"/>
                    </a:lnTo>
                    <a:lnTo>
                      <a:pt x="58" y="174"/>
                    </a:lnTo>
                    <a:lnTo>
                      <a:pt x="54" y="173"/>
                    </a:lnTo>
                    <a:lnTo>
                      <a:pt x="50" y="172"/>
                    </a:lnTo>
                    <a:lnTo>
                      <a:pt x="45" y="170"/>
                    </a:lnTo>
                    <a:lnTo>
                      <a:pt x="40" y="169"/>
                    </a:lnTo>
                    <a:lnTo>
                      <a:pt x="35" y="168"/>
                    </a:lnTo>
                    <a:lnTo>
                      <a:pt x="30" y="166"/>
                    </a:lnTo>
                    <a:lnTo>
                      <a:pt x="25" y="165"/>
                    </a:lnTo>
                    <a:lnTo>
                      <a:pt x="20" y="163"/>
                    </a:lnTo>
                    <a:lnTo>
                      <a:pt x="16" y="162"/>
                    </a:lnTo>
                    <a:lnTo>
                      <a:pt x="12" y="161"/>
                    </a:lnTo>
                    <a:lnTo>
                      <a:pt x="8" y="160"/>
                    </a:lnTo>
                    <a:lnTo>
                      <a:pt x="5" y="159"/>
                    </a:lnTo>
                    <a:lnTo>
                      <a:pt x="3" y="159"/>
                    </a:lnTo>
                    <a:lnTo>
                      <a:pt x="2" y="158"/>
                    </a:lnTo>
                    <a:lnTo>
                      <a:pt x="1" y="158"/>
                    </a:lnTo>
                    <a:lnTo>
                      <a:pt x="1" y="144"/>
                    </a:lnTo>
                    <a:lnTo>
                      <a:pt x="0" y="131"/>
                    </a:lnTo>
                    <a:lnTo>
                      <a:pt x="0" y="117"/>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78" name="Freeform 278"/>
              <p:cNvSpPr>
                <a:spLocks/>
              </p:cNvSpPr>
              <p:nvPr/>
            </p:nvSpPr>
            <p:spPr bwMode="auto">
              <a:xfrm>
                <a:off x="2644" y="2044"/>
                <a:ext cx="108" cy="26"/>
              </a:xfrm>
              <a:custGeom>
                <a:avLst/>
                <a:gdLst>
                  <a:gd name="T0" fmla="*/ 78 w 108"/>
                  <a:gd name="T1" fmla="*/ 1 h 26"/>
                  <a:gd name="T2" fmla="*/ 67 w 108"/>
                  <a:gd name="T3" fmla="*/ 4 h 26"/>
                  <a:gd name="T4" fmla="*/ 54 w 108"/>
                  <a:gd name="T5" fmla="*/ 7 h 26"/>
                  <a:gd name="T6" fmla="*/ 40 w 108"/>
                  <a:gd name="T7" fmla="*/ 10 h 26"/>
                  <a:gd name="T8" fmla="*/ 27 w 108"/>
                  <a:gd name="T9" fmla="*/ 13 h 26"/>
                  <a:gd name="T10" fmla="*/ 15 w 108"/>
                  <a:gd name="T11" fmla="*/ 15 h 26"/>
                  <a:gd name="T12" fmla="*/ 6 w 108"/>
                  <a:gd name="T13" fmla="*/ 17 h 26"/>
                  <a:gd name="T14" fmla="*/ 1 w 108"/>
                  <a:gd name="T15" fmla="*/ 18 h 26"/>
                  <a:gd name="T16" fmla="*/ 2 w 108"/>
                  <a:gd name="T17" fmla="*/ 19 h 26"/>
                  <a:gd name="T18" fmla="*/ 7 w 108"/>
                  <a:gd name="T19" fmla="*/ 21 h 26"/>
                  <a:gd name="T20" fmla="*/ 11 w 108"/>
                  <a:gd name="T21" fmla="*/ 23 h 26"/>
                  <a:gd name="T22" fmla="*/ 15 w 108"/>
                  <a:gd name="T23" fmla="*/ 25 h 26"/>
                  <a:gd name="T24" fmla="*/ 20 w 108"/>
                  <a:gd name="T25" fmla="*/ 25 h 26"/>
                  <a:gd name="T26" fmla="*/ 26 w 108"/>
                  <a:gd name="T27" fmla="*/ 24 h 26"/>
                  <a:gd name="T28" fmla="*/ 31 w 108"/>
                  <a:gd name="T29" fmla="*/ 23 h 26"/>
                  <a:gd name="T30" fmla="*/ 37 w 108"/>
                  <a:gd name="T31" fmla="*/ 22 h 26"/>
                  <a:gd name="T32" fmla="*/ 42 w 108"/>
                  <a:gd name="T33" fmla="*/ 20 h 26"/>
                  <a:gd name="T34" fmla="*/ 48 w 108"/>
                  <a:gd name="T35" fmla="*/ 19 h 26"/>
                  <a:gd name="T36" fmla="*/ 54 w 108"/>
                  <a:gd name="T37" fmla="*/ 18 h 26"/>
                  <a:gd name="T38" fmla="*/ 60 w 108"/>
                  <a:gd name="T39" fmla="*/ 17 h 26"/>
                  <a:gd name="T40" fmla="*/ 66 w 108"/>
                  <a:gd name="T41" fmla="*/ 16 h 26"/>
                  <a:gd name="T42" fmla="*/ 71 w 108"/>
                  <a:gd name="T43" fmla="*/ 14 h 26"/>
                  <a:gd name="T44" fmla="*/ 77 w 108"/>
                  <a:gd name="T45" fmla="*/ 13 h 26"/>
                  <a:gd name="T46" fmla="*/ 83 w 108"/>
                  <a:gd name="T47" fmla="*/ 12 h 26"/>
                  <a:gd name="T48" fmla="*/ 89 w 108"/>
                  <a:gd name="T49" fmla="*/ 11 h 26"/>
                  <a:gd name="T50" fmla="*/ 94 w 108"/>
                  <a:gd name="T51" fmla="*/ 10 h 26"/>
                  <a:gd name="T52" fmla="*/ 100 w 108"/>
                  <a:gd name="T53" fmla="*/ 9 h 26"/>
                  <a:gd name="T54" fmla="*/ 105 w 108"/>
                  <a:gd name="T55" fmla="*/ 8 h 26"/>
                  <a:gd name="T56" fmla="*/ 107 w 108"/>
                  <a:gd name="T57" fmla="*/ 7 h 26"/>
                  <a:gd name="T58" fmla="*/ 104 w 108"/>
                  <a:gd name="T59" fmla="*/ 6 h 26"/>
                  <a:gd name="T60" fmla="*/ 100 w 108"/>
                  <a:gd name="T61" fmla="*/ 5 h 26"/>
                  <a:gd name="T62" fmla="*/ 97 w 108"/>
                  <a:gd name="T63" fmla="*/ 4 h 26"/>
                  <a:gd name="T64" fmla="*/ 93 w 108"/>
                  <a:gd name="T65" fmla="*/ 4 h 26"/>
                  <a:gd name="T66" fmla="*/ 90 w 108"/>
                  <a:gd name="T67" fmla="*/ 3 h 26"/>
                  <a:gd name="T68" fmla="*/ 87 w 108"/>
                  <a:gd name="T69" fmla="*/ 2 h 26"/>
                  <a:gd name="T70" fmla="*/ 84 w 108"/>
                  <a:gd name="T71"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26">
                    <a:moveTo>
                      <a:pt x="83" y="0"/>
                    </a:moveTo>
                    <a:lnTo>
                      <a:pt x="78" y="1"/>
                    </a:lnTo>
                    <a:lnTo>
                      <a:pt x="73" y="3"/>
                    </a:lnTo>
                    <a:lnTo>
                      <a:pt x="67" y="4"/>
                    </a:lnTo>
                    <a:lnTo>
                      <a:pt x="61" y="5"/>
                    </a:lnTo>
                    <a:lnTo>
                      <a:pt x="54" y="7"/>
                    </a:lnTo>
                    <a:lnTo>
                      <a:pt x="47" y="8"/>
                    </a:lnTo>
                    <a:lnTo>
                      <a:pt x="40" y="10"/>
                    </a:lnTo>
                    <a:lnTo>
                      <a:pt x="33" y="11"/>
                    </a:lnTo>
                    <a:lnTo>
                      <a:pt x="27" y="13"/>
                    </a:lnTo>
                    <a:lnTo>
                      <a:pt x="21" y="14"/>
                    </a:lnTo>
                    <a:lnTo>
                      <a:pt x="15" y="15"/>
                    </a:lnTo>
                    <a:lnTo>
                      <a:pt x="10" y="16"/>
                    </a:lnTo>
                    <a:lnTo>
                      <a:pt x="6" y="17"/>
                    </a:lnTo>
                    <a:lnTo>
                      <a:pt x="3" y="18"/>
                    </a:lnTo>
                    <a:lnTo>
                      <a:pt x="1" y="18"/>
                    </a:lnTo>
                    <a:lnTo>
                      <a:pt x="0" y="19"/>
                    </a:lnTo>
                    <a:lnTo>
                      <a:pt x="2" y="19"/>
                    </a:lnTo>
                    <a:lnTo>
                      <a:pt x="4" y="20"/>
                    </a:lnTo>
                    <a:lnTo>
                      <a:pt x="7" y="21"/>
                    </a:lnTo>
                    <a:lnTo>
                      <a:pt x="9" y="22"/>
                    </a:lnTo>
                    <a:lnTo>
                      <a:pt x="11" y="23"/>
                    </a:lnTo>
                    <a:lnTo>
                      <a:pt x="13" y="24"/>
                    </a:lnTo>
                    <a:lnTo>
                      <a:pt x="15" y="25"/>
                    </a:lnTo>
                    <a:lnTo>
                      <a:pt x="18" y="26"/>
                    </a:lnTo>
                    <a:lnTo>
                      <a:pt x="20" y="25"/>
                    </a:lnTo>
                    <a:lnTo>
                      <a:pt x="23" y="25"/>
                    </a:lnTo>
                    <a:lnTo>
                      <a:pt x="26" y="24"/>
                    </a:lnTo>
                    <a:lnTo>
                      <a:pt x="28" y="24"/>
                    </a:lnTo>
                    <a:lnTo>
                      <a:pt x="31" y="23"/>
                    </a:lnTo>
                    <a:lnTo>
                      <a:pt x="34" y="22"/>
                    </a:lnTo>
                    <a:lnTo>
                      <a:pt x="37" y="22"/>
                    </a:lnTo>
                    <a:lnTo>
                      <a:pt x="39" y="21"/>
                    </a:lnTo>
                    <a:lnTo>
                      <a:pt x="42" y="20"/>
                    </a:lnTo>
                    <a:lnTo>
                      <a:pt x="45" y="20"/>
                    </a:lnTo>
                    <a:lnTo>
                      <a:pt x="48" y="19"/>
                    </a:lnTo>
                    <a:lnTo>
                      <a:pt x="51" y="19"/>
                    </a:lnTo>
                    <a:lnTo>
                      <a:pt x="54" y="18"/>
                    </a:lnTo>
                    <a:lnTo>
                      <a:pt x="57" y="17"/>
                    </a:lnTo>
                    <a:lnTo>
                      <a:pt x="60" y="17"/>
                    </a:lnTo>
                    <a:lnTo>
                      <a:pt x="63" y="16"/>
                    </a:lnTo>
                    <a:lnTo>
                      <a:pt x="66" y="16"/>
                    </a:lnTo>
                    <a:lnTo>
                      <a:pt x="68" y="15"/>
                    </a:lnTo>
                    <a:lnTo>
                      <a:pt x="71" y="14"/>
                    </a:lnTo>
                    <a:lnTo>
                      <a:pt x="74" y="14"/>
                    </a:lnTo>
                    <a:lnTo>
                      <a:pt x="77" y="13"/>
                    </a:lnTo>
                    <a:lnTo>
                      <a:pt x="80" y="13"/>
                    </a:lnTo>
                    <a:lnTo>
                      <a:pt x="83" y="12"/>
                    </a:lnTo>
                    <a:lnTo>
                      <a:pt x="86" y="11"/>
                    </a:lnTo>
                    <a:lnTo>
                      <a:pt x="89" y="11"/>
                    </a:lnTo>
                    <a:lnTo>
                      <a:pt x="92" y="10"/>
                    </a:lnTo>
                    <a:lnTo>
                      <a:pt x="94" y="10"/>
                    </a:lnTo>
                    <a:lnTo>
                      <a:pt x="97" y="9"/>
                    </a:lnTo>
                    <a:lnTo>
                      <a:pt x="100" y="9"/>
                    </a:lnTo>
                    <a:lnTo>
                      <a:pt x="103" y="8"/>
                    </a:lnTo>
                    <a:lnTo>
                      <a:pt x="105" y="8"/>
                    </a:lnTo>
                    <a:lnTo>
                      <a:pt x="108" y="7"/>
                    </a:lnTo>
                    <a:lnTo>
                      <a:pt x="107" y="7"/>
                    </a:lnTo>
                    <a:lnTo>
                      <a:pt x="105" y="6"/>
                    </a:lnTo>
                    <a:lnTo>
                      <a:pt x="104" y="6"/>
                    </a:lnTo>
                    <a:lnTo>
                      <a:pt x="102" y="6"/>
                    </a:lnTo>
                    <a:lnTo>
                      <a:pt x="100" y="5"/>
                    </a:lnTo>
                    <a:lnTo>
                      <a:pt x="99" y="5"/>
                    </a:lnTo>
                    <a:lnTo>
                      <a:pt x="97" y="4"/>
                    </a:lnTo>
                    <a:lnTo>
                      <a:pt x="95" y="4"/>
                    </a:lnTo>
                    <a:lnTo>
                      <a:pt x="93" y="4"/>
                    </a:lnTo>
                    <a:lnTo>
                      <a:pt x="92" y="3"/>
                    </a:lnTo>
                    <a:lnTo>
                      <a:pt x="90" y="3"/>
                    </a:lnTo>
                    <a:lnTo>
                      <a:pt x="88" y="2"/>
                    </a:lnTo>
                    <a:lnTo>
                      <a:pt x="87" y="2"/>
                    </a:lnTo>
                    <a:lnTo>
                      <a:pt x="85" y="1"/>
                    </a:lnTo>
                    <a:lnTo>
                      <a:pt x="84" y="1"/>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79" name="Freeform 279"/>
              <p:cNvSpPr>
                <a:spLocks/>
              </p:cNvSpPr>
              <p:nvPr/>
            </p:nvSpPr>
            <p:spPr bwMode="auto">
              <a:xfrm>
                <a:off x="2666" y="2056"/>
                <a:ext cx="151" cy="157"/>
              </a:xfrm>
              <a:custGeom>
                <a:avLst/>
                <a:gdLst>
                  <a:gd name="T0" fmla="*/ 69 w 151"/>
                  <a:gd name="T1" fmla="*/ 154 h 157"/>
                  <a:gd name="T2" fmla="*/ 86 w 151"/>
                  <a:gd name="T3" fmla="*/ 147 h 157"/>
                  <a:gd name="T4" fmla="*/ 106 w 151"/>
                  <a:gd name="T5" fmla="*/ 137 h 157"/>
                  <a:gd name="T6" fmla="*/ 128 w 151"/>
                  <a:gd name="T7" fmla="*/ 127 h 157"/>
                  <a:gd name="T8" fmla="*/ 144 w 151"/>
                  <a:gd name="T9" fmla="*/ 119 h 157"/>
                  <a:gd name="T10" fmla="*/ 151 w 151"/>
                  <a:gd name="T11" fmla="*/ 114 h 157"/>
                  <a:gd name="T12" fmla="*/ 151 w 151"/>
                  <a:gd name="T13" fmla="*/ 106 h 157"/>
                  <a:gd name="T14" fmla="*/ 151 w 151"/>
                  <a:gd name="T15" fmla="*/ 92 h 157"/>
                  <a:gd name="T16" fmla="*/ 149 w 151"/>
                  <a:gd name="T17" fmla="*/ 79 h 157"/>
                  <a:gd name="T18" fmla="*/ 145 w 151"/>
                  <a:gd name="T19" fmla="*/ 67 h 157"/>
                  <a:gd name="T20" fmla="*/ 142 w 151"/>
                  <a:gd name="T21" fmla="*/ 60 h 157"/>
                  <a:gd name="T22" fmla="*/ 137 w 151"/>
                  <a:gd name="T23" fmla="*/ 52 h 157"/>
                  <a:gd name="T24" fmla="*/ 131 w 151"/>
                  <a:gd name="T25" fmla="*/ 46 h 157"/>
                  <a:gd name="T26" fmla="*/ 125 w 151"/>
                  <a:gd name="T27" fmla="*/ 39 h 157"/>
                  <a:gd name="T28" fmla="*/ 118 w 151"/>
                  <a:gd name="T29" fmla="*/ 33 h 157"/>
                  <a:gd name="T30" fmla="*/ 113 w 151"/>
                  <a:gd name="T31" fmla="*/ 31 h 157"/>
                  <a:gd name="T32" fmla="*/ 109 w 151"/>
                  <a:gd name="T33" fmla="*/ 28 h 157"/>
                  <a:gd name="T34" fmla="*/ 105 w 151"/>
                  <a:gd name="T35" fmla="*/ 27 h 157"/>
                  <a:gd name="T36" fmla="*/ 102 w 151"/>
                  <a:gd name="T37" fmla="*/ 25 h 157"/>
                  <a:gd name="T38" fmla="*/ 99 w 151"/>
                  <a:gd name="T39" fmla="*/ 23 h 157"/>
                  <a:gd name="T40" fmla="*/ 98 w 151"/>
                  <a:gd name="T41" fmla="*/ 11 h 157"/>
                  <a:gd name="T42" fmla="*/ 98 w 151"/>
                  <a:gd name="T43" fmla="*/ 0 h 157"/>
                  <a:gd name="T44" fmla="*/ 97 w 151"/>
                  <a:gd name="T45" fmla="*/ 0 h 157"/>
                  <a:gd name="T46" fmla="*/ 91 w 151"/>
                  <a:gd name="T47" fmla="*/ 2 h 157"/>
                  <a:gd name="T48" fmla="*/ 85 w 151"/>
                  <a:gd name="T49" fmla="*/ 3 h 157"/>
                  <a:gd name="T50" fmla="*/ 78 w 151"/>
                  <a:gd name="T51" fmla="*/ 4 h 157"/>
                  <a:gd name="T52" fmla="*/ 63 w 151"/>
                  <a:gd name="T53" fmla="*/ 7 h 157"/>
                  <a:gd name="T54" fmla="*/ 47 w 151"/>
                  <a:gd name="T55" fmla="*/ 11 h 157"/>
                  <a:gd name="T56" fmla="*/ 32 w 151"/>
                  <a:gd name="T57" fmla="*/ 15 h 157"/>
                  <a:gd name="T58" fmla="*/ 16 w 151"/>
                  <a:gd name="T59" fmla="*/ 18 h 157"/>
                  <a:gd name="T60" fmla="*/ 1 w 151"/>
                  <a:gd name="T61" fmla="*/ 22 h 157"/>
                  <a:gd name="T62" fmla="*/ 0 w 151"/>
                  <a:gd name="T63" fmla="*/ 22 h 157"/>
                  <a:gd name="T64" fmla="*/ 2 w 151"/>
                  <a:gd name="T65" fmla="*/ 41 h 157"/>
                  <a:gd name="T66" fmla="*/ 5 w 151"/>
                  <a:gd name="T67" fmla="*/ 48 h 157"/>
                  <a:gd name="T68" fmla="*/ 7 w 151"/>
                  <a:gd name="T69" fmla="*/ 50 h 157"/>
                  <a:gd name="T70" fmla="*/ 9 w 151"/>
                  <a:gd name="T71" fmla="*/ 51 h 157"/>
                  <a:gd name="T72" fmla="*/ 20 w 151"/>
                  <a:gd name="T73" fmla="*/ 57 h 157"/>
                  <a:gd name="T74" fmla="*/ 31 w 151"/>
                  <a:gd name="T75" fmla="*/ 64 h 157"/>
                  <a:gd name="T76" fmla="*/ 40 w 151"/>
                  <a:gd name="T77" fmla="*/ 73 h 157"/>
                  <a:gd name="T78" fmla="*/ 48 w 151"/>
                  <a:gd name="T79" fmla="*/ 82 h 157"/>
                  <a:gd name="T80" fmla="*/ 54 w 151"/>
                  <a:gd name="T81" fmla="*/ 93 h 157"/>
                  <a:gd name="T82" fmla="*/ 60 w 151"/>
                  <a:gd name="T83" fmla="*/ 111 h 157"/>
                  <a:gd name="T84" fmla="*/ 63 w 151"/>
                  <a:gd name="T85" fmla="*/ 134 h 157"/>
                  <a:gd name="T86" fmla="*/ 63 w 151"/>
                  <a:gd name="T8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 h="157">
                    <a:moveTo>
                      <a:pt x="63" y="157"/>
                    </a:moveTo>
                    <a:lnTo>
                      <a:pt x="66" y="156"/>
                    </a:lnTo>
                    <a:lnTo>
                      <a:pt x="69" y="154"/>
                    </a:lnTo>
                    <a:lnTo>
                      <a:pt x="74" y="152"/>
                    </a:lnTo>
                    <a:lnTo>
                      <a:pt x="79" y="149"/>
                    </a:lnTo>
                    <a:lnTo>
                      <a:pt x="86" y="147"/>
                    </a:lnTo>
                    <a:lnTo>
                      <a:pt x="92" y="144"/>
                    </a:lnTo>
                    <a:lnTo>
                      <a:pt x="99" y="140"/>
                    </a:lnTo>
                    <a:lnTo>
                      <a:pt x="106" y="137"/>
                    </a:lnTo>
                    <a:lnTo>
                      <a:pt x="114" y="134"/>
                    </a:lnTo>
                    <a:lnTo>
                      <a:pt x="121" y="130"/>
                    </a:lnTo>
                    <a:lnTo>
                      <a:pt x="128" y="127"/>
                    </a:lnTo>
                    <a:lnTo>
                      <a:pt x="134" y="124"/>
                    </a:lnTo>
                    <a:lnTo>
                      <a:pt x="140" y="122"/>
                    </a:lnTo>
                    <a:lnTo>
                      <a:pt x="144" y="119"/>
                    </a:lnTo>
                    <a:lnTo>
                      <a:pt x="148" y="118"/>
                    </a:lnTo>
                    <a:lnTo>
                      <a:pt x="151" y="116"/>
                    </a:lnTo>
                    <a:lnTo>
                      <a:pt x="151" y="114"/>
                    </a:lnTo>
                    <a:lnTo>
                      <a:pt x="151" y="111"/>
                    </a:lnTo>
                    <a:lnTo>
                      <a:pt x="151" y="108"/>
                    </a:lnTo>
                    <a:lnTo>
                      <a:pt x="151" y="106"/>
                    </a:lnTo>
                    <a:lnTo>
                      <a:pt x="151" y="102"/>
                    </a:lnTo>
                    <a:lnTo>
                      <a:pt x="151" y="97"/>
                    </a:lnTo>
                    <a:lnTo>
                      <a:pt x="151" y="92"/>
                    </a:lnTo>
                    <a:lnTo>
                      <a:pt x="151" y="88"/>
                    </a:lnTo>
                    <a:lnTo>
                      <a:pt x="150" y="83"/>
                    </a:lnTo>
                    <a:lnTo>
                      <a:pt x="149" y="79"/>
                    </a:lnTo>
                    <a:lnTo>
                      <a:pt x="148" y="74"/>
                    </a:lnTo>
                    <a:lnTo>
                      <a:pt x="146" y="70"/>
                    </a:lnTo>
                    <a:lnTo>
                      <a:pt x="145" y="67"/>
                    </a:lnTo>
                    <a:lnTo>
                      <a:pt x="144" y="65"/>
                    </a:lnTo>
                    <a:lnTo>
                      <a:pt x="143" y="62"/>
                    </a:lnTo>
                    <a:lnTo>
                      <a:pt x="142" y="60"/>
                    </a:lnTo>
                    <a:lnTo>
                      <a:pt x="140" y="57"/>
                    </a:lnTo>
                    <a:lnTo>
                      <a:pt x="139" y="55"/>
                    </a:lnTo>
                    <a:lnTo>
                      <a:pt x="137" y="52"/>
                    </a:lnTo>
                    <a:lnTo>
                      <a:pt x="135" y="50"/>
                    </a:lnTo>
                    <a:lnTo>
                      <a:pt x="133" y="48"/>
                    </a:lnTo>
                    <a:lnTo>
                      <a:pt x="131" y="46"/>
                    </a:lnTo>
                    <a:lnTo>
                      <a:pt x="129" y="43"/>
                    </a:lnTo>
                    <a:lnTo>
                      <a:pt x="128" y="41"/>
                    </a:lnTo>
                    <a:lnTo>
                      <a:pt x="125" y="39"/>
                    </a:lnTo>
                    <a:lnTo>
                      <a:pt x="123" y="37"/>
                    </a:lnTo>
                    <a:lnTo>
                      <a:pt x="121" y="35"/>
                    </a:lnTo>
                    <a:lnTo>
                      <a:pt x="118" y="33"/>
                    </a:lnTo>
                    <a:lnTo>
                      <a:pt x="117" y="32"/>
                    </a:lnTo>
                    <a:lnTo>
                      <a:pt x="115" y="32"/>
                    </a:lnTo>
                    <a:lnTo>
                      <a:pt x="113" y="31"/>
                    </a:lnTo>
                    <a:lnTo>
                      <a:pt x="112" y="30"/>
                    </a:lnTo>
                    <a:lnTo>
                      <a:pt x="110" y="29"/>
                    </a:lnTo>
                    <a:lnTo>
                      <a:pt x="109" y="28"/>
                    </a:lnTo>
                    <a:lnTo>
                      <a:pt x="107" y="27"/>
                    </a:lnTo>
                    <a:lnTo>
                      <a:pt x="105" y="27"/>
                    </a:lnTo>
                    <a:lnTo>
                      <a:pt x="105" y="27"/>
                    </a:lnTo>
                    <a:lnTo>
                      <a:pt x="104" y="26"/>
                    </a:lnTo>
                    <a:lnTo>
                      <a:pt x="103" y="26"/>
                    </a:lnTo>
                    <a:lnTo>
                      <a:pt x="102" y="25"/>
                    </a:lnTo>
                    <a:lnTo>
                      <a:pt x="100" y="25"/>
                    </a:lnTo>
                    <a:lnTo>
                      <a:pt x="100" y="24"/>
                    </a:lnTo>
                    <a:lnTo>
                      <a:pt x="99" y="23"/>
                    </a:lnTo>
                    <a:lnTo>
                      <a:pt x="98" y="22"/>
                    </a:lnTo>
                    <a:lnTo>
                      <a:pt x="98" y="17"/>
                    </a:lnTo>
                    <a:lnTo>
                      <a:pt x="98" y="11"/>
                    </a:lnTo>
                    <a:lnTo>
                      <a:pt x="98" y="6"/>
                    </a:lnTo>
                    <a:lnTo>
                      <a:pt x="98" y="1"/>
                    </a:lnTo>
                    <a:lnTo>
                      <a:pt x="98" y="0"/>
                    </a:lnTo>
                    <a:lnTo>
                      <a:pt x="97" y="0"/>
                    </a:lnTo>
                    <a:lnTo>
                      <a:pt x="97" y="0"/>
                    </a:lnTo>
                    <a:lnTo>
                      <a:pt x="97" y="0"/>
                    </a:lnTo>
                    <a:lnTo>
                      <a:pt x="95" y="1"/>
                    </a:lnTo>
                    <a:lnTo>
                      <a:pt x="93" y="1"/>
                    </a:lnTo>
                    <a:lnTo>
                      <a:pt x="91" y="2"/>
                    </a:lnTo>
                    <a:lnTo>
                      <a:pt x="89" y="2"/>
                    </a:lnTo>
                    <a:lnTo>
                      <a:pt x="87" y="2"/>
                    </a:lnTo>
                    <a:lnTo>
                      <a:pt x="85" y="3"/>
                    </a:lnTo>
                    <a:lnTo>
                      <a:pt x="84" y="3"/>
                    </a:lnTo>
                    <a:lnTo>
                      <a:pt x="83" y="3"/>
                    </a:lnTo>
                    <a:lnTo>
                      <a:pt x="78" y="4"/>
                    </a:lnTo>
                    <a:lnTo>
                      <a:pt x="73" y="5"/>
                    </a:lnTo>
                    <a:lnTo>
                      <a:pt x="68" y="6"/>
                    </a:lnTo>
                    <a:lnTo>
                      <a:pt x="63" y="7"/>
                    </a:lnTo>
                    <a:lnTo>
                      <a:pt x="57" y="8"/>
                    </a:lnTo>
                    <a:lnTo>
                      <a:pt x="52" y="10"/>
                    </a:lnTo>
                    <a:lnTo>
                      <a:pt x="47" y="11"/>
                    </a:lnTo>
                    <a:lnTo>
                      <a:pt x="42" y="12"/>
                    </a:lnTo>
                    <a:lnTo>
                      <a:pt x="37" y="13"/>
                    </a:lnTo>
                    <a:lnTo>
                      <a:pt x="32" y="15"/>
                    </a:lnTo>
                    <a:lnTo>
                      <a:pt x="26" y="16"/>
                    </a:lnTo>
                    <a:lnTo>
                      <a:pt x="21" y="17"/>
                    </a:lnTo>
                    <a:lnTo>
                      <a:pt x="16" y="18"/>
                    </a:lnTo>
                    <a:lnTo>
                      <a:pt x="11" y="20"/>
                    </a:lnTo>
                    <a:lnTo>
                      <a:pt x="6" y="21"/>
                    </a:lnTo>
                    <a:lnTo>
                      <a:pt x="1" y="22"/>
                    </a:lnTo>
                    <a:lnTo>
                      <a:pt x="0" y="22"/>
                    </a:lnTo>
                    <a:lnTo>
                      <a:pt x="0" y="22"/>
                    </a:lnTo>
                    <a:lnTo>
                      <a:pt x="0" y="22"/>
                    </a:lnTo>
                    <a:lnTo>
                      <a:pt x="0" y="29"/>
                    </a:lnTo>
                    <a:lnTo>
                      <a:pt x="1" y="35"/>
                    </a:lnTo>
                    <a:lnTo>
                      <a:pt x="2" y="41"/>
                    </a:lnTo>
                    <a:lnTo>
                      <a:pt x="4" y="47"/>
                    </a:lnTo>
                    <a:lnTo>
                      <a:pt x="4" y="48"/>
                    </a:lnTo>
                    <a:lnTo>
                      <a:pt x="5" y="48"/>
                    </a:lnTo>
                    <a:lnTo>
                      <a:pt x="5" y="49"/>
                    </a:lnTo>
                    <a:lnTo>
                      <a:pt x="6" y="49"/>
                    </a:lnTo>
                    <a:lnTo>
                      <a:pt x="7" y="50"/>
                    </a:lnTo>
                    <a:lnTo>
                      <a:pt x="7" y="50"/>
                    </a:lnTo>
                    <a:lnTo>
                      <a:pt x="8" y="51"/>
                    </a:lnTo>
                    <a:lnTo>
                      <a:pt x="9" y="51"/>
                    </a:lnTo>
                    <a:lnTo>
                      <a:pt x="13" y="53"/>
                    </a:lnTo>
                    <a:lnTo>
                      <a:pt x="17" y="55"/>
                    </a:lnTo>
                    <a:lnTo>
                      <a:pt x="20" y="57"/>
                    </a:lnTo>
                    <a:lnTo>
                      <a:pt x="24" y="59"/>
                    </a:lnTo>
                    <a:lnTo>
                      <a:pt x="28" y="61"/>
                    </a:lnTo>
                    <a:lnTo>
                      <a:pt x="31" y="64"/>
                    </a:lnTo>
                    <a:lnTo>
                      <a:pt x="34" y="67"/>
                    </a:lnTo>
                    <a:lnTo>
                      <a:pt x="37" y="70"/>
                    </a:lnTo>
                    <a:lnTo>
                      <a:pt x="40" y="73"/>
                    </a:lnTo>
                    <a:lnTo>
                      <a:pt x="43" y="76"/>
                    </a:lnTo>
                    <a:lnTo>
                      <a:pt x="45" y="79"/>
                    </a:lnTo>
                    <a:lnTo>
                      <a:pt x="48" y="82"/>
                    </a:lnTo>
                    <a:lnTo>
                      <a:pt x="50" y="86"/>
                    </a:lnTo>
                    <a:lnTo>
                      <a:pt x="52" y="89"/>
                    </a:lnTo>
                    <a:lnTo>
                      <a:pt x="54" y="93"/>
                    </a:lnTo>
                    <a:lnTo>
                      <a:pt x="55" y="96"/>
                    </a:lnTo>
                    <a:lnTo>
                      <a:pt x="58" y="104"/>
                    </a:lnTo>
                    <a:lnTo>
                      <a:pt x="60" y="111"/>
                    </a:lnTo>
                    <a:lnTo>
                      <a:pt x="62" y="119"/>
                    </a:lnTo>
                    <a:lnTo>
                      <a:pt x="63" y="126"/>
                    </a:lnTo>
                    <a:lnTo>
                      <a:pt x="63" y="134"/>
                    </a:lnTo>
                    <a:lnTo>
                      <a:pt x="64" y="141"/>
                    </a:lnTo>
                    <a:lnTo>
                      <a:pt x="64" y="149"/>
                    </a:lnTo>
                    <a:lnTo>
                      <a:pt x="63" y="1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0" name="Freeform 280"/>
              <p:cNvSpPr>
                <a:spLocks/>
              </p:cNvSpPr>
              <p:nvPr/>
            </p:nvSpPr>
            <p:spPr bwMode="auto">
              <a:xfrm>
                <a:off x="2766" y="2093"/>
                <a:ext cx="15" cy="12"/>
              </a:xfrm>
              <a:custGeom>
                <a:avLst/>
                <a:gdLst>
                  <a:gd name="T0" fmla="*/ 4 w 15"/>
                  <a:gd name="T1" fmla="*/ 11 h 12"/>
                  <a:gd name="T2" fmla="*/ 3 w 15"/>
                  <a:gd name="T3" fmla="*/ 10 h 12"/>
                  <a:gd name="T4" fmla="*/ 2 w 15"/>
                  <a:gd name="T5" fmla="*/ 9 h 12"/>
                  <a:gd name="T6" fmla="*/ 1 w 15"/>
                  <a:gd name="T7" fmla="*/ 8 h 12"/>
                  <a:gd name="T8" fmla="*/ 1 w 15"/>
                  <a:gd name="T9" fmla="*/ 6 h 12"/>
                  <a:gd name="T10" fmla="*/ 0 w 15"/>
                  <a:gd name="T11" fmla="*/ 5 h 12"/>
                  <a:gd name="T12" fmla="*/ 0 w 15"/>
                  <a:gd name="T13" fmla="*/ 4 h 12"/>
                  <a:gd name="T14" fmla="*/ 1 w 15"/>
                  <a:gd name="T15" fmla="*/ 3 h 12"/>
                  <a:gd name="T16" fmla="*/ 1 w 15"/>
                  <a:gd name="T17" fmla="*/ 2 h 12"/>
                  <a:gd name="T18" fmla="*/ 2 w 15"/>
                  <a:gd name="T19" fmla="*/ 1 h 12"/>
                  <a:gd name="T20" fmla="*/ 3 w 15"/>
                  <a:gd name="T21" fmla="*/ 1 h 12"/>
                  <a:gd name="T22" fmla="*/ 4 w 15"/>
                  <a:gd name="T23" fmla="*/ 0 h 12"/>
                  <a:gd name="T24" fmla="*/ 6 w 15"/>
                  <a:gd name="T25" fmla="*/ 0 h 12"/>
                  <a:gd name="T26" fmla="*/ 7 w 15"/>
                  <a:gd name="T27" fmla="*/ 0 h 12"/>
                  <a:gd name="T28" fmla="*/ 8 w 15"/>
                  <a:gd name="T29" fmla="*/ 0 h 12"/>
                  <a:gd name="T30" fmla="*/ 10 w 15"/>
                  <a:gd name="T31" fmla="*/ 0 h 12"/>
                  <a:gd name="T32" fmla="*/ 11 w 15"/>
                  <a:gd name="T33" fmla="*/ 1 h 12"/>
                  <a:gd name="T34" fmla="*/ 12 w 15"/>
                  <a:gd name="T35" fmla="*/ 2 h 12"/>
                  <a:gd name="T36" fmla="*/ 13 w 15"/>
                  <a:gd name="T37" fmla="*/ 3 h 12"/>
                  <a:gd name="T38" fmla="*/ 14 w 15"/>
                  <a:gd name="T39" fmla="*/ 4 h 12"/>
                  <a:gd name="T40" fmla="*/ 14 w 15"/>
                  <a:gd name="T41" fmla="*/ 5 h 12"/>
                  <a:gd name="T42" fmla="*/ 15 w 15"/>
                  <a:gd name="T43" fmla="*/ 6 h 12"/>
                  <a:gd name="T44" fmla="*/ 15 w 15"/>
                  <a:gd name="T45" fmla="*/ 7 h 12"/>
                  <a:gd name="T46" fmla="*/ 14 w 15"/>
                  <a:gd name="T47" fmla="*/ 8 h 12"/>
                  <a:gd name="T48" fmla="*/ 14 w 15"/>
                  <a:gd name="T49" fmla="*/ 9 h 12"/>
                  <a:gd name="T50" fmla="*/ 13 w 15"/>
                  <a:gd name="T51" fmla="*/ 10 h 12"/>
                  <a:gd name="T52" fmla="*/ 12 w 15"/>
                  <a:gd name="T53" fmla="*/ 11 h 12"/>
                  <a:gd name="T54" fmla="*/ 11 w 15"/>
                  <a:gd name="T55" fmla="*/ 11 h 12"/>
                  <a:gd name="T56" fmla="*/ 9 w 15"/>
                  <a:gd name="T57" fmla="*/ 12 h 12"/>
                  <a:gd name="T58" fmla="*/ 8 w 15"/>
                  <a:gd name="T59" fmla="*/ 12 h 12"/>
                  <a:gd name="T60" fmla="*/ 6 w 15"/>
                  <a:gd name="T61" fmla="*/ 12 h 12"/>
                  <a:gd name="T62" fmla="*/ 5 w 15"/>
                  <a:gd name="T63" fmla="*/ 11 h 12"/>
                  <a:gd name="T64" fmla="*/ 4 w 15"/>
                  <a:gd name="T6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4" y="11"/>
                    </a:moveTo>
                    <a:lnTo>
                      <a:pt x="3" y="10"/>
                    </a:lnTo>
                    <a:lnTo>
                      <a:pt x="2" y="9"/>
                    </a:lnTo>
                    <a:lnTo>
                      <a:pt x="1" y="8"/>
                    </a:lnTo>
                    <a:lnTo>
                      <a:pt x="1" y="6"/>
                    </a:lnTo>
                    <a:lnTo>
                      <a:pt x="0" y="5"/>
                    </a:lnTo>
                    <a:lnTo>
                      <a:pt x="0" y="4"/>
                    </a:lnTo>
                    <a:lnTo>
                      <a:pt x="1" y="3"/>
                    </a:lnTo>
                    <a:lnTo>
                      <a:pt x="1" y="2"/>
                    </a:lnTo>
                    <a:lnTo>
                      <a:pt x="2" y="1"/>
                    </a:lnTo>
                    <a:lnTo>
                      <a:pt x="3" y="1"/>
                    </a:lnTo>
                    <a:lnTo>
                      <a:pt x="4" y="0"/>
                    </a:lnTo>
                    <a:lnTo>
                      <a:pt x="6" y="0"/>
                    </a:lnTo>
                    <a:lnTo>
                      <a:pt x="7" y="0"/>
                    </a:lnTo>
                    <a:lnTo>
                      <a:pt x="8" y="0"/>
                    </a:lnTo>
                    <a:lnTo>
                      <a:pt x="10" y="0"/>
                    </a:lnTo>
                    <a:lnTo>
                      <a:pt x="11" y="1"/>
                    </a:lnTo>
                    <a:lnTo>
                      <a:pt x="12" y="2"/>
                    </a:lnTo>
                    <a:lnTo>
                      <a:pt x="13" y="3"/>
                    </a:lnTo>
                    <a:lnTo>
                      <a:pt x="14" y="4"/>
                    </a:lnTo>
                    <a:lnTo>
                      <a:pt x="14" y="5"/>
                    </a:lnTo>
                    <a:lnTo>
                      <a:pt x="15" y="6"/>
                    </a:lnTo>
                    <a:lnTo>
                      <a:pt x="15" y="7"/>
                    </a:lnTo>
                    <a:lnTo>
                      <a:pt x="14" y="8"/>
                    </a:lnTo>
                    <a:lnTo>
                      <a:pt x="14" y="9"/>
                    </a:lnTo>
                    <a:lnTo>
                      <a:pt x="13" y="10"/>
                    </a:lnTo>
                    <a:lnTo>
                      <a:pt x="12" y="11"/>
                    </a:lnTo>
                    <a:lnTo>
                      <a:pt x="11" y="11"/>
                    </a:lnTo>
                    <a:lnTo>
                      <a:pt x="9" y="12"/>
                    </a:lnTo>
                    <a:lnTo>
                      <a:pt x="8" y="12"/>
                    </a:lnTo>
                    <a:lnTo>
                      <a:pt x="6" y="12"/>
                    </a:lnTo>
                    <a:lnTo>
                      <a:pt x="5" y="11"/>
                    </a:lnTo>
                    <a:lnTo>
                      <a:pt x="4"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1" name="Freeform 281"/>
              <p:cNvSpPr>
                <a:spLocks/>
              </p:cNvSpPr>
              <p:nvPr/>
            </p:nvSpPr>
            <p:spPr bwMode="auto">
              <a:xfrm>
                <a:off x="2763" y="2115"/>
                <a:ext cx="14" cy="12"/>
              </a:xfrm>
              <a:custGeom>
                <a:avLst/>
                <a:gdLst>
                  <a:gd name="T0" fmla="*/ 13 w 14"/>
                  <a:gd name="T1" fmla="*/ 9 h 12"/>
                  <a:gd name="T2" fmla="*/ 12 w 14"/>
                  <a:gd name="T3" fmla="*/ 10 h 12"/>
                  <a:gd name="T4" fmla="*/ 11 w 14"/>
                  <a:gd name="T5" fmla="*/ 11 h 12"/>
                  <a:gd name="T6" fmla="*/ 10 w 14"/>
                  <a:gd name="T7" fmla="*/ 12 h 12"/>
                  <a:gd name="T8" fmla="*/ 9 w 14"/>
                  <a:gd name="T9" fmla="*/ 12 h 12"/>
                  <a:gd name="T10" fmla="*/ 7 w 14"/>
                  <a:gd name="T11" fmla="*/ 12 h 12"/>
                  <a:gd name="T12" fmla="*/ 6 w 14"/>
                  <a:gd name="T13" fmla="*/ 12 h 12"/>
                  <a:gd name="T14" fmla="*/ 5 w 14"/>
                  <a:gd name="T15" fmla="*/ 11 h 12"/>
                  <a:gd name="T16" fmla="*/ 3 w 14"/>
                  <a:gd name="T17" fmla="*/ 11 h 12"/>
                  <a:gd name="T18" fmla="*/ 2 w 14"/>
                  <a:gd name="T19" fmla="*/ 10 h 12"/>
                  <a:gd name="T20" fmla="*/ 1 w 14"/>
                  <a:gd name="T21" fmla="*/ 9 h 12"/>
                  <a:gd name="T22" fmla="*/ 0 w 14"/>
                  <a:gd name="T23" fmla="*/ 8 h 12"/>
                  <a:gd name="T24" fmla="*/ 0 w 14"/>
                  <a:gd name="T25" fmla="*/ 6 h 12"/>
                  <a:gd name="T26" fmla="*/ 0 w 14"/>
                  <a:gd name="T27" fmla="*/ 5 h 12"/>
                  <a:gd name="T28" fmla="*/ 0 w 14"/>
                  <a:gd name="T29" fmla="*/ 4 h 12"/>
                  <a:gd name="T30" fmla="*/ 0 w 14"/>
                  <a:gd name="T31" fmla="*/ 3 h 12"/>
                  <a:gd name="T32" fmla="*/ 0 w 14"/>
                  <a:gd name="T33" fmla="*/ 2 h 12"/>
                  <a:gd name="T34" fmla="*/ 1 w 14"/>
                  <a:gd name="T35" fmla="*/ 1 h 12"/>
                  <a:gd name="T36" fmla="*/ 2 w 14"/>
                  <a:gd name="T37" fmla="*/ 1 h 12"/>
                  <a:gd name="T38" fmla="*/ 4 w 14"/>
                  <a:gd name="T39" fmla="*/ 0 h 12"/>
                  <a:gd name="T40" fmla="*/ 5 w 14"/>
                  <a:gd name="T41" fmla="*/ 0 h 12"/>
                  <a:gd name="T42" fmla="*/ 6 w 14"/>
                  <a:gd name="T43" fmla="*/ 0 h 12"/>
                  <a:gd name="T44" fmla="*/ 8 w 14"/>
                  <a:gd name="T45" fmla="*/ 0 h 12"/>
                  <a:gd name="T46" fmla="*/ 9 w 14"/>
                  <a:gd name="T47" fmla="*/ 0 h 12"/>
                  <a:gd name="T48" fmla="*/ 10 w 14"/>
                  <a:gd name="T49" fmla="*/ 1 h 12"/>
                  <a:gd name="T50" fmla="*/ 12 w 14"/>
                  <a:gd name="T51" fmla="*/ 2 h 12"/>
                  <a:gd name="T52" fmla="*/ 12 w 14"/>
                  <a:gd name="T53" fmla="*/ 3 h 12"/>
                  <a:gd name="T54" fmla="*/ 13 w 14"/>
                  <a:gd name="T55" fmla="*/ 4 h 12"/>
                  <a:gd name="T56" fmla="*/ 14 w 14"/>
                  <a:gd name="T57" fmla="*/ 5 h 12"/>
                  <a:gd name="T58" fmla="*/ 14 w 14"/>
                  <a:gd name="T59" fmla="*/ 6 h 12"/>
                  <a:gd name="T60" fmla="*/ 14 w 14"/>
                  <a:gd name="T61" fmla="*/ 7 h 12"/>
                  <a:gd name="T62" fmla="*/ 14 w 14"/>
                  <a:gd name="T63" fmla="*/ 8 h 12"/>
                  <a:gd name="T64" fmla="*/ 13 w 14"/>
                  <a:gd name="T6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3" y="9"/>
                    </a:moveTo>
                    <a:lnTo>
                      <a:pt x="12" y="10"/>
                    </a:lnTo>
                    <a:lnTo>
                      <a:pt x="11" y="11"/>
                    </a:lnTo>
                    <a:lnTo>
                      <a:pt x="10" y="12"/>
                    </a:lnTo>
                    <a:lnTo>
                      <a:pt x="9" y="12"/>
                    </a:lnTo>
                    <a:lnTo>
                      <a:pt x="7" y="12"/>
                    </a:lnTo>
                    <a:lnTo>
                      <a:pt x="6" y="12"/>
                    </a:lnTo>
                    <a:lnTo>
                      <a:pt x="5" y="11"/>
                    </a:lnTo>
                    <a:lnTo>
                      <a:pt x="3" y="11"/>
                    </a:lnTo>
                    <a:lnTo>
                      <a:pt x="2" y="10"/>
                    </a:lnTo>
                    <a:lnTo>
                      <a:pt x="1" y="9"/>
                    </a:lnTo>
                    <a:lnTo>
                      <a:pt x="0" y="8"/>
                    </a:lnTo>
                    <a:lnTo>
                      <a:pt x="0" y="6"/>
                    </a:lnTo>
                    <a:lnTo>
                      <a:pt x="0" y="5"/>
                    </a:lnTo>
                    <a:lnTo>
                      <a:pt x="0" y="4"/>
                    </a:lnTo>
                    <a:lnTo>
                      <a:pt x="0" y="3"/>
                    </a:lnTo>
                    <a:lnTo>
                      <a:pt x="0" y="2"/>
                    </a:lnTo>
                    <a:lnTo>
                      <a:pt x="1" y="1"/>
                    </a:lnTo>
                    <a:lnTo>
                      <a:pt x="2" y="1"/>
                    </a:lnTo>
                    <a:lnTo>
                      <a:pt x="4" y="0"/>
                    </a:lnTo>
                    <a:lnTo>
                      <a:pt x="5" y="0"/>
                    </a:lnTo>
                    <a:lnTo>
                      <a:pt x="6" y="0"/>
                    </a:lnTo>
                    <a:lnTo>
                      <a:pt x="8" y="0"/>
                    </a:lnTo>
                    <a:lnTo>
                      <a:pt x="9" y="0"/>
                    </a:lnTo>
                    <a:lnTo>
                      <a:pt x="10" y="1"/>
                    </a:lnTo>
                    <a:lnTo>
                      <a:pt x="12" y="2"/>
                    </a:lnTo>
                    <a:lnTo>
                      <a:pt x="12" y="3"/>
                    </a:lnTo>
                    <a:lnTo>
                      <a:pt x="13" y="4"/>
                    </a:lnTo>
                    <a:lnTo>
                      <a:pt x="14" y="5"/>
                    </a:lnTo>
                    <a:lnTo>
                      <a:pt x="14" y="6"/>
                    </a:lnTo>
                    <a:lnTo>
                      <a:pt x="14" y="7"/>
                    </a:lnTo>
                    <a:lnTo>
                      <a:pt x="14" y="8"/>
                    </a:lnTo>
                    <a:lnTo>
                      <a:pt x="13" y="9"/>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2" name="Freeform 282"/>
              <p:cNvSpPr>
                <a:spLocks/>
              </p:cNvSpPr>
              <p:nvPr/>
            </p:nvSpPr>
            <p:spPr bwMode="auto">
              <a:xfrm>
                <a:off x="2782" y="2107"/>
                <a:ext cx="15" cy="13"/>
              </a:xfrm>
              <a:custGeom>
                <a:avLst/>
                <a:gdLst>
                  <a:gd name="T0" fmla="*/ 4 w 15"/>
                  <a:gd name="T1" fmla="*/ 12 h 13"/>
                  <a:gd name="T2" fmla="*/ 3 w 15"/>
                  <a:gd name="T3" fmla="*/ 11 h 13"/>
                  <a:gd name="T4" fmla="*/ 2 w 15"/>
                  <a:gd name="T5" fmla="*/ 10 h 13"/>
                  <a:gd name="T6" fmla="*/ 1 w 15"/>
                  <a:gd name="T7" fmla="*/ 9 h 13"/>
                  <a:gd name="T8" fmla="*/ 1 w 15"/>
                  <a:gd name="T9" fmla="*/ 8 h 13"/>
                  <a:gd name="T10" fmla="*/ 0 w 15"/>
                  <a:gd name="T11" fmla="*/ 7 h 13"/>
                  <a:gd name="T12" fmla="*/ 0 w 15"/>
                  <a:gd name="T13" fmla="*/ 5 h 13"/>
                  <a:gd name="T14" fmla="*/ 1 w 15"/>
                  <a:gd name="T15" fmla="*/ 4 h 13"/>
                  <a:gd name="T16" fmla="*/ 1 w 15"/>
                  <a:gd name="T17" fmla="*/ 3 h 13"/>
                  <a:gd name="T18" fmla="*/ 2 w 15"/>
                  <a:gd name="T19" fmla="*/ 2 h 13"/>
                  <a:gd name="T20" fmla="*/ 3 w 15"/>
                  <a:gd name="T21" fmla="*/ 1 h 13"/>
                  <a:gd name="T22" fmla="*/ 4 w 15"/>
                  <a:gd name="T23" fmla="*/ 1 h 13"/>
                  <a:gd name="T24" fmla="*/ 6 w 15"/>
                  <a:gd name="T25" fmla="*/ 0 h 13"/>
                  <a:gd name="T26" fmla="*/ 7 w 15"/>
                  <a:gd name="T27" fmla="*/ 0 h 13"/>
                  <a:gd name="T28" fmla="*/ 8 w 15"/>
                  <a:gd name="T29" fmla="*/ 1 h 13"/>
                  <a:gd name="T30" fmla="*/ 10 w 15"/>
                  <a:gd name="T31" fmla="*/ 1 h 13"/>
                  <a:gd name="T32" fmla="*/ 11 w 15"/>
                  <a:gd name="T33" fmla="*/ 2 h 13"/>
                  <a:gd name="T34" fmla="*/ 12 w 15"/>
                  <a:gd name="T35" fmla="*/ 3 h 13"/>
                  <a:gd name="T36" fmla="*/ 13 w 15"/>
                  <a:gd name="T37" fmla="*/ 4 h 13"/>
                  <a:gd name="T38" fmla="*/ 14 w 15"/>
                  <a:gd name="T39" fmla="*/ 5 h 13"/>
                  <a:gd name="T40" fmla="*/ 15 w 15"/>
                  <a:gd name="T41" fmla="*/ 6 h 13"/>
                  <a:gd name="T42" fmla="*/ 15 w 15"/>
                  <a:gd name="T43" fmla="*/ 7 h 13"/>
                  <a:gd name="T44" fmla="*/ 15 w 15"/>
                  <a:gd name="T45" fmla="*/ 8 h 13"/>
                  <a:gd name="T46" fmla="*/ 15 w 15"/>
                  <a:gd name="T47" fmla="*/ 10 h 13"/>
                  <a:gd name="T48" fmla="*/ 14 w 15"/>
                  <a:gd name="T49" fmla="*/ 11 h 13"/>
                  <a:gd name="T50" fmla="*/ 13 w 15"/>
                  <a:gd name="T51" fmla="*/ 12 h 13"/>
                  <a:gd name="T52" fmla="*/ 12 w 15"/>
                  <a:gd name="T53" fmla="*/ 13 h 13"/>
                  <a:gd name="T54" fmla="*/ 11 w 15"/>
                  <a:gd name="T55" fmla="*/ 13 h 13"/>
                  <a:gd name="T56" fmla="*/ 9 w 15"/>
                  <a:gd name="T57" fmla="*/ 13 h 13"/>
                  <a:gd name="T58" fmla="*/ 8 w 15"/>
                  <a:gd name="T59" fmla="*/ 13 h 13"/>
                  <a:gd name="T60" fmla="*/ 7 w 15"/>
                  <a:gd name="T61" fmla="*/ 13 h 13"/>
                  <a:gd name="T62" fmla="*/ 5 w 15"/>
                  <a:gd name="T63" fmla="*/ 13 h 13"/>
                  <a:gd name="T64" fmla="*/ 4 w 15"/>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12"/>
                    </a:moveTo>
                    <a:lnTo>
                      <a:pt x="3" y="11"/>
                    </a:lnTo>
                    <a:lnTo>
                      <a:pt x="2" y="10"/>
                    </a:lnTo>
                    <a:lnTo>
                      <a:pt x="1" y="9"/>
                    </a:lnTo>
                    <a:lnTo>
                      <a:pt x="1" y="8"/>
                    </a:lnTo>
                    <a:lnTo>
                      <a:pt x="0" y="7"/>
                    </a:lnTo>
                    <a:lnTo>
                      <a:pt x="0" y="5"/>
                    </a:lnTo>
                    <a:lnTo>
                      <a:pt x="1" y="4"/>
                    </a:lnTo>
                    <a:lnTo>
                      <a:pt x="1" y="3"/>
                    </a:lnTo>
                    <a:lnTo>
                      <a:pt x="2" y="2"/>
                    </a:lnTo>
                    <a:lnTo>
                      <a:pt x="3" y="1"/>
                    </a:lnTo>
                    <a:lnTo>
                      <a:pt x="4" y="1"/>
                    </a:lnTo>
                    <a:lnTo>
                      <a:pt x="6" y="0"/>
                    </a:lnTo>
                    <a:lnTo>
                      <a:pt x="7" y="0"/>
                    </a:lnTo>
                    <a:lnTo>
                      <a:pt x="8" y="1"/>
                    </a:lnTo>
                    <a:lnTo>
                      <a:pt x="10" y="1"/>
                    </a:lnTo>
                    <a:lnTo>
                      <a:pt x="11" y="2"/>
                    </a:lnTo>
                    <a:lnTo>
                      <a:pt x="12" y="3"/>
                    </a:lnTo>
                    <a:lnTo>
                      <a:pt x="13" y="4"/>
                    </a:lnTo>
                    <a:lnTo>
                      <a:pt x="14" y="5"/>
                    </a:lnTo>
                    <a:lnTo>
                      <a:pt x="15" y="6"/>
                    </a:lnTo>
                    <a:lnTo>
                      <a:pt x="15" y="7"/>
                    </a:lnTo>
                    <a:lnTo>
                      <a:pt x="15" y="8"/>
                    </a:lnTo>
                    <a:lnTo>
                      <a:pt x="15" y="10"/>
                    </a:lnTo>
                    <a:lnTo>
                      <a:pt x="14" y="11"/>
                    </a:lnTo>
                    <a:lnTo>
                      <a:pt x="13" y="12"/>
                    </a:lnTo>
                    <a:lnTo>
                      <a:pt x="12" y="13"/>
                    </a:lnTo>
                    <a:lnTo>
                      <a:pt x="11" y="13"/>
                    </a:lnTo>
                    <a:lnTo>
                      <a:pt x="9" y="13"/>
                    </a:lnTo>
                    <a:lnTo>
                      <a:pt x="8" y="13"/>
                    </a:lnTo>
                    <a:lnTo>
                      <a:pt x="7" y="13"/>
                    </a:lnTo>
                    <a:lnTo>
                      <a:pt x="5" y="13"/>
                    </a:lnTo>
                    <a:lnTo>
                      <a:pt x="4" y="12"/>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3" name="Freeform 283"/>
              <p:cNvSpPr>
                <a:spLocks/>
              </p:cNvSpPr>
              <p:nvPr/>
            </p:nvSpPr>
            <p:spPr bwMode="auto">
              <a:xfrm>
                <a:off x="2704" y="2111"/>
                <a:ext cx="14" cy="12"/>
              </a:xfrm>
              <a:custGeom>
                <a:avLst/>
                <a:gdLst>
                  <a:gd name="T0" fmla="*/ 11 w 14"/>
                  <a:gd name="T1" fmla="*/ 1 h 12"/>
                  <a:gd name="T2" fmla="*/ 12 w 14"/>
                  <a:gd name="T3" fmla="*/ 2 h 12"/>
                  <a:gd name="T4" fmla="*/ 13 w 14"/>
                  <a:gd name="T5" fmla="*/ 3 h 12"/>
                  <a:gd name="T6" fmla="*/ 14 w 14"/>
                  <a:gd name="T7" fmla="*/ 4 h 12"/>
                  <a:gd name="T8" fmla="*/ 14 w 14"/>
                  <a:gd name="T9" fmla="*/ 5 h 12"/>
                  <a:gd name="T10" fmla="*/ 14 w 14"/>
                  <a:gd name="T11" fmla="*/ 6 h 12"/>
                  <a:gd name="T12" fmla="*/ 14 w 14"/>
                  <a:gd name="T13" fmla="*/ 8 h 12"/>
                  <a:gd name="T14" fmla="*/ 14 w 14"/>
                  <a:gd name="T15" fmla="*/ 9 h 12"/>
                  <a:gd name="T16" fmla="*/ 13 w 14"/>
                  <a:gd name="T17" fmla="*/ 10 h 12"/>
                  <a:gd name="T18" fmla="*/ 13 w 14"/>
                  <a:gd name="T19" fmla="*/ 11 h 12"/>
                  <a:gd name="T20" fmla="*/ 12 w 14"/>
                  <a:gd name="T21" fmla="*/ 11 h 12"/>
                  <a:gd name="T22" fmla="*/ 11 w 14"/>
                  <a:gd name="T23" fmla="*/ 12 h 12"/>
                  <a:gd name="T24" fmla="*/ 9 w 14"/>
                  <a:gd name="T25" fmla="*/ 12 h 12"/>
                  <a:gd name="T26" fmla="*/ 8 w 14"/>
                  <a:gd name="T27" fmla="*/ 12 h 12"/>
                  <a:gd name="T28" fmla="*/ 6 w 14"/>
                  <a:gd name="T29" fmla="*/ 12 h 12"/>
                  <a:gd name="T30" fmla="*/ 5 w 14"/>
                  <a:gd name="T31" fmla="*/ 12 h 12"/>
                  <a:gd name="T32" fmla="*/ 4 w 14"/>
                  <a:gd name="T33" fmla="*/ 11 h 12"/>
                  <a:gd name="T34" fmla="*/ 2 w 14"/>
                  <a:gd name="T35" fmla="*/ 10 h 12"/>
                  <a:gd name="T36" fmla="*/ 1 w 14"/>
                  <a:gd name="T37" fmla="*/ 9 h 12"/>
                  <a:gd name="T38" fmla="*/ 1 w 14"/>
                  <a:gd name="T39" fmla="*/ 8 h 12"/>
                  <a:gd name="T40" fmla="*/ 0 w 14"/>
                  <a:gd name="T41" fmla="*/ 7 h 12"/>
                  <a:gd name="T42" fmla="*/ 0 w 14"/>
                  <a:gd name="T43" fmla="*/ 6 h 12"/>
                  <a:gd name="T44" fmla="*/ 0 w 14"/>
                  <a:gd name="T45" fmla="*/ 5 h 12"/>
                  <a:gd name="T46" fmla="*/ 0 w 14"/>
                  <a:gd name="T47" fmla="*/ 3 h 12"/>
                  <a:gd name="T48" fmla="*/ 1 w 14"/>
                  <a:gd name="T49" fmla="*/ 3 h 12"/>
                  <a:gd name="T50" fmla="*/ 2 w 14"/>
                  <a:gd name="T51" fmla="*/ 2 h 12"/>
                  <a:gd name="T52" fmla="*/ 3 w 14"/>
                  <a:gd name="T53" fmla="*/ 1 h 12"/>
                  <a:gd name="T54" fmla="*/ 4 w 14"/>
                  <a:gd name="T55" fmla="*/ 1 h 12"/>
                  <a:gd name="T56" fmla="*/ 5 w 14"/>
                  <a:gd name="T57" fmla="*/ 0 h 12"/>
                  <a:gd name="T58" fmla="*/ 7 w 14"/>
                  <a:gd name="T59" fmla="*/ 0 h 12"/>
                  <a:gd name="T60" fmla="*/ 8 w 14"/>
                  <a:gd name="T61" fmla="*/ 0 h 12"/>
                  <a:gd name="T62" fmla="*/ 10 w 14"/>
                  <a:gd name="T63" fmla="*/ 1 h 12"/>
                  <a:gd name="T64" fmla="*/ 11 w 14"/>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1" y="1"/>
                    </a:moveTo>
                    <a:lnTo>
                      <a:pt x="12" y="2"/>
                    </a:lnTo>
                    <a:lnTo>
                      <a:pt x="13" y="3"/>
                    </a:lnTo>
                    <a:lnTo>
                      <a:pt x="14" y="4"/>
                    </a:lnTo>
                    <a:lnTo>
                      <a:pt x="14" y="5"/>
                    </a:lnTo>
                    <a:lnTo>
                      <a:pt x="14" y="6"/>
                    </a:lnTo>
                    <a:lnTo>
                      <a:pt x="14" y="8"/>
                    </a:lnTo>
                    <a:lnTo>
                      <a:pt x="14" y="9"/>
                    </a:lnTo>
                    <a:lnTo>
                      <a:pt x="13" y="10"/>
                    </a:lnTo>
                    <a:lnTo>
                      <a:pt x="13" y="11"/>
                    </a:lnTo>
                    <a:lnTo>
                      <a:pt x="12" y="11"/>
                    </a:lnTo>
                    <a:lnTo>
                      <a:pt x="11" y="12"/>
                    </a:lnTo>
                    <a:lnTo>
                      <a:pt x="9" y="12"/>
                    </a:lnTo>
                    <a:lnTo>
                      <a:pt x="8" y="12"/>
                    </a:lnTo>
                    <a:lnTo>
                      <a:pt x="6" y="12"/>
                    </a:lnTo>
                    <a:lnTo>
                      <a:pt x="5" y="12"/>
                    </a:lnTo>
                    <a:lnTo>
                      <a:pt x="4" y="11"/>
                    </a:lnTo>
                    <a:lnTo>
                      <a:pt x="2" y="10"/>
                    </a:lnTo>
                    <a:lnTo>
                      <a:pt x="1" y="9"/>
                    </a:lnTo>
                    <a:lnTo>
                      <a:pt x="1" y="8"/>
                    </a:lnTo>
                    <a:lnTo>
                      <a:pt x="0" y="7"/>
                    </a:lnTo>
                    <a:lnTo>
                      <a:pt x="0" y="6"/>
                    </a:lnTo>
                    <a:lnTo>
                      <a:pt x="0" y="5"/>
                    </a:lnTo>
                    <a:lnTo>
                      <a:pt x="0" y="3"/>
                    </a:lnTo>
                    <a:lnTo>
                      <a:pt x="1" y="3"/>
                    </a:lnTo>
                    <a:lnTo>
                      <a:pt x="2" y="2"/>
                    </a:lnTo>
                    <a:lnTo>
                      <a:pt x="3" y="1"/>
                    </a:lnTo>
                    <a:lnTo>
                      <a:pt x="4" y="1"/>
                    </a:lnTo>
                    <a:lnTo>
                      <a:pt x="5" y="0"/>
                    </a:lnTo>
                    <a:lnTo>
                      <a:pt x="7" y="0"/>
                    </a:lnTo>
                    <a:lnTo>
                      <a:pt x="8" y="0"/>
                    </a:lnTo>
                    <a:lnTo>
                      <a:pt x="10" y="1"/>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4" name="Freeform 284"/>
              <p:cNvSpPr>
                <a:spLocks/>
              </p:cNvSpPr>
              <p:nvPr/>
            </p:nvSpPr>
            <p:spPr bwMode="auto">
              <a:xfrm>
                <a:off x="2725" y="2105"/>
                <a:ext cx="14" cy="12"/>
              </a:xfrm>
              <a:custGeom>
                <a:avLst/>
                <a:gdLst>
                  <a:gd name="T0" fmla="*/ 3 w 14"/>
                  <a:gd name="T1" fmla="*/ 10 h 12"/>
                  <a:gd name="T2" fmla="*/ 2 w 14"/>
                  <a:gd name="T3" fmla="*/ 10 h 12"/>
                  <a:gd name="T4" fmla="*/ 1 w 14"/>
                  <a:gd name="T5" fmla="*/ 9 h 12"/>
                  <a:gd name="T6" fmla="*/ 0 w 14"/>
                  <a:gd name="T7" fmla="*/ 8 h 12"/>
                  <a:gd name="T8" fmla="*/ 0 w 14"/>
                  <a:gd name="T9" fmla="*/ 7 h 12"/>
                  <a:gd name="T10" fmla="*/ 0 w 14"/>
                  <a:gd name="T11" fmla="*/ 5 h 12"/>
                  <a:gd name="T12" fmla="*/ 0 w 14"/>
                  <a:gd name="T13" fmla="*/ 4 h 12"/>
                  <a:gd name="T14" fmla="*/ 0 w 14"/>
                  <a:gd name="T15" fmla="*/ 3 h 12"/>
                  <a:gd name="T16" fmla="*/ 1 w 14"/>
                  <a:gd name="T17" fmla="*/ 2 h 12"/>
                  <a:gd name="T18" fmla="*/ 2 w 14"/>
                  <a:gd name="T19" fmla="*/ 1 h 12"/>
                  <a:gd name="T20" fmla="*/ 3 w 14"/>
                  <a:gd name="T21" fmla="*/ 0 h 12"/>
                  <a:gd name="T22" fmla="*/ 4 w 14"/>
                  <a:gd name="T23" fmla="*/ 0 h 12"/>
                  <a:gd name="T24" fmla="*/ 5 w 14"/>
                  <a:gd name="T25" fmla="*/ 0 h 12"/>
                  <a:gd name="T26" fmla="*/ 6 w 14"/>
                  <a:gd name="T27" fmla="*/ 0 h 12"/>
                  <a:gd name="T28" fmla="*/ 8 w 14"/>
                  <a:gd name="T29" fmla="*/ 0 h 12"/>
                  <a:gd name="T30" fmla="*/ 9 w 14"/>
                  <a:gd name="T31" fmla="*/ 0 h 12"/>
                  <a:gd name="T32" fmla="*/ 11 w 14"/>
                  <a:gd name="T33" fmla="*/ 1 h 12"/>
                  <a:gd name="T34" fmla="*/ 12 w 14"/>
                  <a:gd name="T35" fmla="*/ 2 h 12"/>
                  <a:gd name="T36" fmla="*/ 13 w 14"/>
                  <a:gd name="T37" fmla="*/ 3 h 12"/>
                  <a:gd name="T38" fmla="*/ 13 w 14"/>
                  <a:gd name="T39" fmla="*/ 4 h 12"/>
                  <a:gd name="T40" fmla="*/ 14 w 14"/>
                  <a:gd name="T41" fmla="*/ 5 h 12"/>
                  <a:gd name="T42" fmla="*/ 14 w 14"/>
                  <a:gd name="T43" fmla="*/ 6 h 12"/>
                  <a:gd name="T44" fmla="*/ 14 w 14"/>
                  <a:gd name="T45" fmla="*/ 7 h 12"/>
                  <a:gd name="T46" fmla="*/ 14 w 14"/>
                  <a:gd name="T47" fmla="*/ 8 h 12"/>
                  <a:gd name="T48" fmla="*/ 13 w 14"/>
                  <a:gd name="T49" fmla="*/ 9 h 12"/>
                  <a:gd name="T50" fmla="*/ 12 w 14"/>
                  <a:gd name="T51" fmla="*/ 10 h 12"/>
                  <a:gd name="T52" fmla="*/ 11 w 14"/>
                  <a:gd name="T53" fmla="*/ 11 h 12"/>
                  <a:gd name="T54" fmla="*/ 10 w 14"/>
                  <a:gd name="T55" fmla="*/ 11 h 12"/>
                  <a:gd name="T56" fmla="*/ 9 w 14"/>
                  <a:gd name="T57" fmla="*/ 12 h 12"/>
                  <a:gd name="T58" fmla="*/ 7 w 14"/>
                  <a:gd name="T59" fmla="*/ 12 h 12"/>
                  <a:gd name="T60" fmla="*/ 6 w 14"/>
                  <a:gd name="T61" fmla="*/ 12 h 12"/>
                  <a:gd name="T62" fmla="*/ 5 w 14"/>
                  <a:gd name="T63" fmla="*/ 11 h 12"/>
                  <a:gd name="T64" fmla="*/ 3 w 14"/>
                  <a:gd name="T6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3" y="10"/>
                    </a:moveTo>
                    <a:lnTo>
                      <a:pt x="2" y="10"/>
                    </a:lnTo>
                    <a:lnTo>
                      <a:pt x="1" y="9"/>
                    </a:lnTo>
                    <a:lnTo>
                      <a:pt x="0" y="8"/>
                    </a:lnTo>
                    <a:lnTo>
                      <a:pt x="0" y="7"/>
                    </a:lnTo>
                    <a:lnTo>
                      <a:pt x="0" y="5"/>
                    </a:lnTo>
                    <a:lnTo>
                      <a:pt x="0" y="4"/>
                    </a:lnTo>
                    <a:lnTo>
                      <a:pt x="0" y="3"/>
                    </a:lnTo>
                    <a:lnTo>
                      <a:pt x="1" y="2"/>
                    </a:lnTo>
                    <a:lnTo>
                      <a:pt x="2" y="1"/>
                    </a:lnTo>
                    <a:lnTo>
                      <a:pt x="3" y="0"/>
                    </a:lnTo>
                    <a:lnTo>
                      <a:pt x="4" y="0"/>
                    </a:lnTo>
                    <a:lnTo>
                      <a:pt x="5" y="0"/>
                    </a:lnTo>
                    <a:lnTo>
                      <a:pt x="6" y="0"/>
                    </a:lnTo>
                    <a:lnTo>
                      <a:pt x="8" y="0"/>
                    </a:lnTo>
                    <a:lnTo>
                      <a:pt x="9" y="0"/>
                    </a:lnTo>
                    <a:lnTo>
                      <a:pt x="11" y="1"/>
                    </a:lnTo>
                    <a:lnTo>
                      <a:pt x="12" y="2"/>
                    </a:lnTo>
                    <a:lnTo>
                      <a:pt x="13" y="3"/>
                    </a:lnTo>
                    <a:lnTo>
                      <a:pt x="13" y="4"/>
                    </a:lnTo>
                    <a:lnTo>
                      <a:pt x="14" y="5"/>
                    </a:lnTo>
                    <a:lnTo>
                      <a:pt x="14" y="6"/>
                    </a:lnTo>
                    <a:lnTo>
                      <a:pt x="14" y="7"/>
                    </a:lnTo>
                    <a:lnTo>
                      <a:pt x="14" y="8"/>
                    </a:lnTo>
                    <a:lnTo>
                      <a:pt x="13" y="9"/>
                    </a:lnTo>
                    <a:lnTo>
                      <a:pt x="12" y="10"/>
                    </a:lnTo>
                    <a:lnTo>
                      <a:pt x="11" y="11"/>
                    </a:lnTo>
                    <a:lnTo>
                      <a:pt x="10" y="11"/>
                    </a:lnTo>
                    <a:lnTo>
                      <a:pt x="9" y="12"/>
                    </a:lnTo>
                    <a:lnTo>
                      <a:pt x="7" y="12"/>
                    </a:lnTo>
                    <a:lnTo>
                      <a:pt x="6" y="12"/>
                    </a:lnTo>
                    <a:lnTo>
                      <a:pt x="5" y="11"/>
                    </a:lnTo>
                    <a:lnTo>
                      <a:pt x="3" y="10"/>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5" name="Freeform 285"/>
              <p:cNvSpPr>
                <a:spLocks/>
              </p:cNvSpPr>
              <p:nvPr/>
            </p:nvSpPr>
            <p:spPr bwMode="auto">
              <a:xfrm>
                <a:off x="2746" y="2098"/>
                <a:ext cx="15" cy="12"/>
              </a:xfrm>
              <a:custGeom>
                <a:avLst/>
                <a:gdLst>
                  <a:gd name="T0" fmla="*/ 1 w 15"/>
                  <a:gd name="T1" fmla="*/ 3 h 12"/>
                  <a:gd name="T2" fmla="*/ 2 w 15"/>
                  <a:gd name="T3" fmla="*/ 2 h 12"/>
                  <a:gd name="T4" fmla="*/ 3 w 15"/>
                  <a:gd name="T5" fmla="*/ 1 h 12"/>
                  <a:gd name="T6" fmla="*/ 4 w 15"/>
                  <a:gd name="T7" fmla="*/ 1 h 12"/>
                  <a:gd name="T8" fmla="*/ 6 w 15"/>
                  <a:gd name="T9" fmla="*/ 0 h 12"/>
                  <a:gd name="T10" fmla="*/ 7 w 15"/>
                  <a:gd name="T11" fmla="*/ 0 h 12"/>
                  <a:gd name="T12" fmla="*/ 9 w 15"/>
                  <a:gd name="T13" fmla="*/ 0 h 12"/>
                  <a:gd name="T14" fmla="*/ 10 w 15"/>
                  <a:gd name="T15" fmla="*/ 1 h 12"/>
                  <a:gd name="T16" fmla="*/ 11 w 15"/>
                  <a:gd name="T17" fmla="*/ 2 h 12"/>
                  <a:gd name="T18" fmla="*/ 12 w 15"/>
                  <a:gd name="T19" fmla="*/ 2 h 12"/>
                  <a:gd name="T20" fmla="*/ 13 w 15"/>
                  <a:gd name="T21" fmla="*/ 3 h 12"/>
                  <a:gd name="T22" fmla="*/ 14 w 15"/>
                  <a:gd name="T23" fmla="*/ 4 h 12"/>
                  <a:gd name="T24" fmla="*/ 15 w 15"/>
                  <a:gd name="T25" fmla="*/ 6 h 12"/>
                  <a:gd name="T26" fmla="*/ 15 w 15"/>
                  <a:gd name="T27" fmla="*/ 7 h 12"/>
                  <a:gd name="T28" fmla="*/ 15 w 15"/>
                  <a:gd name="T29" fmla="*/ 8 h 12"/>
                  <a:gd name="T30" fmla="*/ 15 w 15"/>
                  <a:gd name="T31" fmla="*/ 9 h 12"/>
                  <a:gd name="T32" fmla="*/ 14 w 15"/>
                  <a:gd name="T33" fmla="*/ 10 h 12"/>
                  <a:gd name="T34" fmla="*/ 13 w 15"/>
                  <a:gd name="T35" fmla="*/ 11 h 12"/>
                  <a:gd name="T36" fmla="*/ 12 w 15"/>
                  <a:gd name="T37" fmla="*/ 12 h 12"/>
                  <a:gd name="T38" fmla="*/ 11 w 15"/>
                  <a:gd name="T39" fmla="*/ 12 h 12"/>
                  <a:gd name="T40" fmla="*/ 9 w 15"/>
                  <a:gd name="T41" fmla="*/ 12 h 12"/>
                  <a:gd name="T42" fmla="*/ 8 w 15"/>
                  <a:gd name="T43" fmla="*/ 12 h 12"/>
                  <a:gd name="T44" fmla="*/ 7 w 15"/>
                  <a:gd name="T45" fmla="*/ 12 h 12"/>
                  <a:gd name="T46" fmla="*/ 5 w 15"/>
                  <a:gd name="T47" fmla="*/ 12 h 12"/>
                  <a:gd name="T48" fmla="*/ 4 w 15"/>
                  <a:gd name="T49" fmla="*/ 11 h 12"/>
                  <a:gd name="T50" fmla="*/ 3 w 15"/>
                  <a:gd name="T51" fmla="*/ 10 h 12"/>
                  <a:gd name="T52" fmla="*/ 2 w 15"/>
                  <a:gd name="T53" fmla="*/ 9 h 12"/>
                  <a:gd name="T54" fmla="*/ 1 w 15"/>
                  <a:gd name="T55" fmla="*/ 8 h 12"/>
                  <a:gd name="T56" fmla="*/ 1 w 15"/>
                  <a:gd name="T57" fmla="*/ 7 h 12"/>
                  <a:gd name="T58" fmla="*/ 0 w 15"/>
                  <a:gd name="T59" fmla="*/ 6 h 12"/>
                  <a:gd name="T60" fmla="*/ 0 w 15"/>
                  <a:gd name="T61" fmla="*/ 5 h 12"/>
                  <a:gd name="T62" fmla="*/ 1 w 15"/>
                  <a:gd name="T63" fmla="*/ 4 h 12"/>
                  <a:gd name="T64" fmla="*/ 1 w 15"/>
                  <a:gd name="T6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 y="3"/>
                    </a:moveTo>
                    <a:lnTo>
                      <a:pt x="2" y="2"/>
                    </a:lnTo>
                    <a:lnTo>
                      <a:pt x="3" y="1"/>
                    </a:lnTo>
                    <a:lnTo>
                      <a:pt x="4" y="1"/>
                    </a:lnTo>
                    <a:lnTo>
                      <a:pt x="6" y="0"/>
                    </a:lnTo>
                    <a:lnTo>
                      <a:pt x="7" y="0"/>
                    </a:lnTo>
                    <a:lnTo>
                      <a:pt x="9" y="0"/>
                    </a:lnTo>
                    <a:lnTo>
                      <a:pt x="10" y="1"/>
                    </a:lnTo>
                    <a:lnTo>
                      <a:pt x="11" y="2"/>
                    </a:lnTo>
                    <a:lnTo>
                      <a:pt x="12" y="2"/>
                    </a:lnTo>
                    <a:lnTo>
                      <a:pt x="13" y="3"/>
                    </a:lnTo>
                    <a:lnTo>
                      <a:pt x="14" y="4"/>
                    </a:lnTo>
                    <a:lnTo>
                      <a:pt x="15" y="6"/>
                    </a:lnTo>
                    <a:lnTo>
                      <a:pt x="15" y="7"/>
                    </a:lnTo>
                    <a:lnTo>
                      <a:pt x="15" y="8"/>
                    </a:lnTo>
                    <a:lnTo>
                      <a:pt x="15" y="9"/>
                    </a:lnTo>
                    <a:lnTo>
                      <a:pt x="14" y="10"/>
                    </a:lnTo>
                    <a:lnTo>
                      <a:pt x="13" y="11"/>
                    </a:lnTo>
                    <a:lnTo>
                      <a:pt x="12" y="12"/>
                    </a:lnTo>
                    <a:lnTo>
                      <a:pt x="11" y="12"/>
                    </a:lnTo>
                    <a:lnTo>
                      <a:pt x="9" y="12"/>
                    </a:lnTo>
                    <a:lnTo>
                      <a:pt x="8" y="12"/>
                    </a:lnTo>
                    <a:lnTo>
                      <a:pt x="7" y="12"/>
                    </a:lnTo>
                    <a:lnTo>
                      <a:pt x="5" y="12"/>
                    </a:lnTo>
                    <a:lnTo>
                      <a:pt x="4" y="11"/>
                    </a:lnTo>
                    <a:lnTo>
                      <a:pt x="3" y="10"/>
                    </a:lnTo>
                    <a:lnTo>
                      <a:pt x="2" y="9"/>
                    </a:lnTo>
                    <a:lnTo>
                      <a:pt x="1" y="8"/>
                    </a:lnTo>
                    <a:lnTo>
                      <a:pt x="1" y="7"/>
                    </a:lnTo>
                    <a:lnTo>
                      <a:pt x="0" y="6"/>
                    </a:lnTo>
                    <a:lnTo>
                      <a:pt x="0" y="5"/>
                    </a:lnTo>
                    <a:lnTo>
                      <a:pt x="1" y="4"/>
                    </a:lnTo>
                    <a:lnTo>
                      <a:pt x="1" y="3"/>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6" name="Freeform 286"/>
              <p:cNvSpPr>
                <a:spLocks/>
              </p:cNvSpPr>
              <p:nvPr/>
            </p:nvSpPr>
            <p:spPr bwMode="auto">
              <a:xfrm>
                <a:off x="2752" y="2140"/>
                <a:ext cx="14" cy="13"/>
              </a:xfrm>
              <a:custGeom>
                <a:avLst/>
                <a:gdLst>
                  <a:gd name="T0" fmla="*/ 13 w 14"/>
                  <a:gd name="T1" fmla="*/ 11 h 13"/>
                  <a:gd name="T2" fmla="*/ 12 w 14"/>
                  <a:gd name="T3" fmla="*/ 12 h 13"/>
                  <a:gd name="T4" fmla="*/ 11 w 14"/>
                  <a:gd name="T5" fmla="*/ 12 h 13"/>
                  <a:gd name="T6" fmla="*/ 10 w 14"/>
                  <a:gd name="T7" fmla="*/ 13 h 13"/>
                  <a:gd name="T8" fmla="*/ 9 w 14"/>
                  <a:gd name="T9" fmla="*/ 13 h 13"/>
                  <a:gd name="T10" fmla="*/ 7 w 14"/>
                  <a:gd name="T11" fmla="*/ 13 h 13"/>
                  <a:gd name="T12" fmla="*/ 6 w 14"/>
                  <a:gd name="T13" fmla="*/ 13 h 13"/>
                  <a:gd name="T14" fmla="*/ 5 w 14"/>
                  <a:gd name="T15" fmla="*/ 13 h 13"/>
                  <a:gd name="T16" fmla="*/ 3 w 14"/>
                  <a:gd name="T17" fmla="*/ 12 h 13"/>
                  <a:gd name="T18" fmla="*/ 2 w 14"/>
                  <a:gd name="T19" fmla="*/ 11 h 13"/>
                  <a:gd name="T20" fmla="*/ 1 w 14"/>
                  <a:gd name="T21" fmla="*/ 10 h 13"/>
                  <a:gd name="T22" fmla="*/ 1 w 14"/>
                  <a:gd name="T23" fmla="*/ 9 h 13"/>
                  <a:gd name="T24" fmla="*/ 0 w 14"/>
                  <a:gd name="T25" fmla="*/ 8 h 13"/>
                  <a:gd name="T26" fmla="*/ 0 w 14"/>
                  <a:gd name="T27" fmla="*/ 6 h 13"/>
                  <a:gd name="T28" fmla="*/ 0 w 14"/>
                  <a:gd name="T29" fmla="*/ 5 h 13"/>
                  <a:gd name="T30" fmla="*/ 0 w 14"/>
                  <a:gd name="T31" fmla="*/ 4 h 13"/>
                  <a:gd name="T32" fmla="*/ 1 w 14"/>
                  <a:gd name="T33" fmla="*/ 3 h 13"/>
                  <a:gd name="T34" fmla="*/ 2 w 14"/>
                  <a:gd name="T35" fmla="*/ 2 h 13"/>
                  <a:gd name="T36" fmla="*/ 3 w 14"/>
                  <a:gd name="T37" fmla="*/ 1 h 13"/>
                  <a:gd name="T38" fmla="*/ 4 w 14"/>
                  <a:gd name="T39" fmla="*/ 1 h 13"/>
                  <a:gd name="T40" fmla="*/ 5 w 14"/>
                  <a:gd name="T41" fmla="*/ 0 h 13"/>
                  <a:gd name="T42" fmla="*/ 6 w 14"/>
                  <a:gd name="T43" fmla="*/ 0 h 13"/>
                  <a:gd name="T44" fmla="*/ 8 w 14"/>
                  <a:gd name="T45" fmla="*/ 1 h 13"/>
                  <a:gd name="T46" fmla="*/ 9 w 14"/>
                  <a:gd name="T47" fmla="*/ 1 h 13"/>
                  <a:gd name="T48" fmla="*/ 11 w 14"/>
                  <a:gd name="T49" fmla="*/ 2 h 13"/>
                  <a:gd name="T50" fmla="*/ 12 w 14"/>
                  <a:gd name="T51" fmla="*/ 3 h 13"/>
                  <a:gd name="T52" fmla="*/ 13 w 14"/>
                  <a:gd name="T53" fmla="*/ 4 h 13"/>
                  <a:gd name="T54" fmla="*/ 14 w 14"/>
                  <a:gd name="T55" fmla="*/ 5 h 13"/>
                  <a:gd name="T56" fmla="*/ 14 w 14"/>
                  <a:gd name="T57" fmla="*/ 6 h 13"/>
                  <a:gd name="T58" fmla="*/ 14 w 14"/>
                  <a:gd name="T59" fmla="*/ 7 h 13"/>
                  <a:gd name="T60" fmla="*/ 14 w 14"/>
                  <a:gd name="T61" fmla="*/ 8 h 13"/>
                  <a:gd name="T62" fmla="*/ 14 w 14"/>
                  <a:gd name="T63" fmla="*/ 10 h 13"/>
                  <a:gd name="T64" fmla="*/ 13 w 14"/>
                  <a:gd name="T6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3">
                    <a:moveTo>
                      <a:pt x="13" y="11"/>
                    </a:moveTo>
                    <a:lnTo>
                      <a:pt x="12" y="12"/>
                    </a:lnTo>
                    <a:lnTo>
                      <a:pt x="11" y="12"/>
                    </a:lnTo>
                    <a:lnTo>
                      <a:pt x="10" y="13"/>
                    </a:lnTo>
                    <a:lnTo>
                      <a:pt x="9" y="13"/>
                    </a:lnTo>
                    <a:lnTo>
                      <a:pt x="7" y="13"/>
                    </a:lnTo>
                    <a:lnTo>
                      <a:pt x="6" y="13"/>
                    </a:lnTo>
                    <a:lnTo>
                      <a:pt x="5" y="13"/>
                    </a:lnTo>
                    <a:lnTo>
                      <a:pt x="3" y="12"/>
                    </a:lnTo>
                    <a:lnTo>
                      <a:pt x="2" y="11"/>
                    </a:lnTo>
                    <a:lnTo>
                      <a:pt x="1" y="10"/>
                    </a:lnTo>
                    <a:lnTo>
                      <a:pt x="1" y="9"/>
                    </a:lnTo>
                    <a:lnTo>
                      <a:pt x="0" y="8"/>
                    </a:lnTo>
                    <a:lnTo>
                      <a:pt x="0" y="6"/>
                    </a:lnTo>
                    <a:lnTo>
                      <a:pt x="0" y="5"/>
                    </a:lnTo>
                    <a:lnTo>
                      <a:pt x="0" y="4"/>
                    </a:lnTo>
                    <a:lnTo>
                      <a:pt x="1" y="3"/>
                    </a:lnTo>
                    <a:lnTo>
                      <a:pt x="2" y="2"/>
                    </a:lnTo>
                    <a:lnTo>
                      <a:pt x="3" y="1"/>
                    </a:lnTo>
                    <a:lnTo>
                      <a:pt x="4" y="1"/>
                    </a:lnTo>
                    <a:lnTo>
                      <a:pt x="5" y="0"/>
                    </a:lnTo>
                    <a:lnTo>
                      <a:pt x="6" y="0"/>
                    </a:lnTo>
                    <a:lnTo>
                      <a:pt x="8" y="1"/>
                    </a:lnTo>
                    <a:lnTo>
                      <a:pt x="9" y="1"/>
                    </a:lnTo>
                    <a:lnTo>
                      <a:pt x="11" y="2"/>
                    </a:lnTo>
                    <a:lnTo>
                      <a:pt x="12" y="3"/>
                    </a:lnTo>
                    <a:lnTo>
                      <a:pt x="13" y="4"/>
                    </a:lnTo>
                    <a:lnTo>
                      <a:pt x="14" y="5"/>
                    </a:lnTo>
                    <a:lnTo>
                      <a:pt x="14" y="6"/>
                    </a:lnTo>
                    <a:lnTo>
                      <a:pt x="14" y="7"/>
                    </a:lnTo>
                    <a:lnTo>
                      <a:pt x="14" y="8"/>
                    </a:lnTo>
                    <a:lnTo>
                      <a:pt x="14" y="10"/>
                    </a:lnTo>
                    <a:lnTo>
                      <a:pt x="13"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7" name="Freeform 287"/>
              <p:cNvSpPr>
                <a:spLocks/>
              </p:cNvSpPr>
              <p:nvPr/>
            </p:nvSpPr>
            <p:spPr bwMode="auto">
              <a:xfrm>
                <a:off x="2772" y="2134"/>
                <a:ext cx="15" cy="12"/>
              </a:xfrm>
              <a:custGeom>
                <a:avLst/>
                <a:gdLst>
                  <a:gd name="T0" fmla="*/ 11 w 15"/>
                  <a:gd name="T1" fmla="*/ 1 h 12"/>
                  <a:gd name="T2" fmla="*/ 12 w 15"/>
                  <a:gd name="T3" fmla="*/ 2 h 12"/>
                  <a:gd name="T4" fmla="*/ 13 w 15"/>
                  <a:gd name="T5" fmla="*/ 3 h 12"/>
                  <a:gd name="T6" fmla="*/ 14 w 15"/>
                  <a:gd name="T7" fmla="*/ 4 h 12"/>
                  <a:gd name="T8" fmla="*/ 15 w 15"/>
                  <a:gd name="T9" fmla="*/ 5 h 12"/>
                  <a:gd name="T10" fmla="*/ 15 w 15"/>
                  <a:gd name="T11" fmla="*/ 6 h 12"/>
                  <a:gd name="T12" fmla="*/ 15 w 15"/>
                  <a:gd name="T13" fmla="*/ 8 h 12"/>
                  <a:gd name="T14" fmla="*/ 15 w 15"/>
                  <a:gd name="T15" fmla="*/ 9 h 12"/>
                  <a:gd name="T16" fmla="*/ 14 w 15"/>
                  <a:gd name="T17" fmla="*/ 10 h 12"/>
                  <a:gd name="T18" fmla="*/ 13 w 15"/>
                  <a:gd name="T19" fmla="*/ 10 h 12"/>
                  <a:gd name="T20" fmla="*/ 12 w 15"/>
                  <a:gd name="T21" fmla="*/ 11 h 12"/>
                  <a:gd name="T22" fmla="*/ 11 w 15"/>
                  <a:gd name="T23" fmla="*/ 12 h 12"/>
                  <a:gd name="T24" fmla="*/ 9 w 15"/>
                  <a:gd name="T25" fmla="*/ 12 h 12"/>
                  <a:gd name="T26" fmla="*/ 8 w 15"/>
                  <a:gd name="T27" fmla="*/ 12 h 12"/>
                  <a:gd name="T28" fmla="*/ 7 w 15"/>
                  <a:gd name="T29" fmla="*/ 12 h 12"/>
                  <a:gd name="T30" fmla="*/ 5 w 15"/>
                  <a:gd name="T31" fmla="*/ 11 h 12"/>
                  <a:gd name="T32" fmla="*/ 4 w 15"/>
                  <a:gd name="T33" fmla="*/ 11 h 12"/>
                  <a:gd name="T34" fmla="*/ 3 w 15"/>
                  <a:gd name="T35" fmla="*/ 10 h 12"/>
                  <a:gd name="T36" fmla="*/ 2 w 15"/>
                  <a:gd name="T37" fmla="*/ 9 h 12"/>
                  <a:gd name="T38" fmla="*/ 1 w 15"/>
                  <a:gd name="T39" fmla="*/ 8 h 12"/>
                  <a:gd name="T40" fmla="*/ 1 w 15"/>
                  <a:gd name="T41" fmla="*/ 7 h 12"/>
                  <a:gd name="T42" fmla="*/ 0 w 15"/>
                  <a:gd name="T43" fmla="*/ 6 h 12"/>
                  <a:gd name="T44" fmla="*/ 0 w 15"/>
                  <a:gd name="T45" fmla="*/ 5 h 12"/>
                  <a:gd name="T46" fmla="*/ 1 w 15"/>
                  <a:gd name="T47" fmla="*/ 3 h 12"/>
                  <a:gd name="T48" fmla="*/ 1 w 15"/>
                  <a:gd name="T49" fmla="*/ 2 h 12"/>
                  <a:gd name="T50" fmla="*/ 2 w 15"/>
                  <a:gd name="T51" fmla="*/ 1 h 12"/>
                  <a:gd name="T52" fmla="*/ 3 w 15"/>
                  <a:gd name="T53" fmla="*/ 1 h 12"/>
                  <a:gd name="T54" fmla="*/ 4 w 15"/>
                  <a:gd name="T55" fmla="*/ 0 h 12"/>
                  <a:gd name="T56" fmla="*/ 6 w 15"/>
                  <a:gd name="T57" fmla="*/ 0 h 12"/>
                  <a:gd name="T58" fmla="*/ 7 w 15"/>
                  <a:gd name="T59" fmla="*/ 0 h 12"/>
                  <a:gd name="T60" fmla="*/ 9 w 15"/>
                  <a:gd name="T61" fmla="*/ 0 h 12"/>
                  <a:gd name="T62" fmla="*/ 10 w 15"/>
                  <a:gd name="T63" fmla="*/ 1 h 12"/>
                  <a:gd name="T64" fmla="*/ 11 w 15"/>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1" y="1"/>
                    </a:moveTo>
                    <a:lnTo>
                      <a:pt x="12" y="2"/>
                    </a:lnTo>
                    <a:lnTo>
                      <a:pt x="13" y="3"/>
                    </a:lnTo>
                    <a:lnTo>
                      <a:pt x="14" y="4"/>
                    </a:lnTo>
                    <a:lnTo>
                      <a:pt x="15" y="5"/>
                    </a:lnTo>
                    <a:lnTo>
                      <a:pt x="15" y="6"/>
                    </a:lnTo>
                    <a:lnTo>
                      <a:pt x="15" y="8"/>
                    </a:lnTo>
                    <a:lnTo>
                      <a:pt x="15" y="9"/>
                    </a:lnTo>
                    <a:lnTo>
                      <a:pt x="14" y="10"/>
                    </a:lnTo>
                    <a:lnTo>
                      <a:pt x="13" y="10"/>
                    </a:lnTo>
                    <a:lnTo>
                      <a:pt x="12" y="11"/>
                    </a:lnTo>
                    <a:lnTo>
                      <a:pt x="11" y="12"/>
                    </a:lnTo>
                    <a:lnTo>
                      <a:pt x="9" y="12"/>
                    </a:lnTo>
                    <a:lnTo>
                      <a:pt x="8" y="12"/>
                    </a:lnTo>
                    <a:lnTo>
                      <a:pt x="7" y="12"/>
                    </a:lnTo>
                    <a:lnTo>
                      <a:pt x="5" y="11"/>
                    </a:lnTo>
                    <a:lnTo>
                      <a:pt x="4" y="11"/>
                    </a:lnTo>
                    <a:lnTo>
                      <a:pt x="3" y="10"/>
                    </a:lnTo>
                    <a:lnTo>
                      <a:pt x="2" y="9"/>
                    </a:lnTo>
                    <a:lnTo>
                      <a:pt x="1" y="8"/>
                    </a:lnTo>
                    <a:lnTo>
                      <a:pt x="1" y="7"/>
                    </a:lnTo>
                    <a:lnTo>
                      <a:pt x="0" y="6"/>
                    </a:lnTo>
                    <a:lnTo>
                      <a:pt x="0" y="5"/>
                    </a:lnTo>
                    <a:lnTo>
                      <a:pt x="1" y="3"/>
                    </a:lnTo>
                    <a:lnTo>
                      <a:pt x="1" y="2"/>
                    </a:lnTo>
                    <a:lnTo>
                      <a:pt x="2" y="1"/>
                    </a:lnTo>
                    <a:lnTo>
                      <a:pt x="3" y="1"/>
                    </a:lnTo>
                    <a:lnTo>
                      <a:pt x="4" y="0"/>
                    </a:lnTo>
                    <a:lnTo>
                      <a:pt x="6" y="0"/>
                    </a:lnTo>
                    <a:lnTo>
                      <a:pt x="7" y="0"/>
                    </a:lnTo>
                    <a:lnTo>
                      <a:pt x="9" y="0"/>
                    </a:lnTo>
                    <a:lnTo>
                      <a:pt x="10" y="1"/>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8" name="Freeform 288"/>
              <p:cNvSpPr>
                <a:spLocks/>
              </p:cNvSpPr>
              <p:nvPr/>
            </p:nvSpPr>
            <p:spPr bwMode="auto">
              <a:xfrm>
                <a:off x="2792" y="2126"/>
                <a:ext cx="15" cy="13"/>
              </a:xfrm>
              <a:custGeom>
                <a:avLst/>
                <a:gdLst>
                  <a:gd name="T0" fmla="*/ 4 w 15"/>
                  <a:gd name="T1" fmla="*/ 11 h 13"/>
                  <a:gd name="T2" fmla="*/ 2 w 15"/>
                  <a:gd name="T3" fmla="*/ 10 h 13"/>
                  <a:gd name="T4" fmla="*/ 2 w 15"/>
                  <a:gd name="T5" fmla="*/ 9 h 13"/>
                  <a:gd name="T6" fmla="*/ 1 w 15"/>
                  <a:gd name="T7" fmla="*/ 8 h 13"/>
                  <a:gd name="T8" fmla="*/ 0 w 15"/>
                  <a:gd name="T9" fmla="*/ 7 h 13"/>
                  <a:gd name="T10" fmla="*/ 0 w 15"/>
                  <a:gd name="T11" fmla="*/ 6 h 13"/>
                  <a:gd name="T12" fmla="*/ 0 w 15"/>
                  <a:gd name="T13" fmla="*/ 5 h 13"/>
                  <a:gd name="T14" fmla="*/ 1 w 15"/>
                  <a:gd name="T15" fmla="*/ 3 h 13"/>
                  <a:gd name="T16" fmla="*/ 1 w 15"/>
                  <a:gd name="T17" fmla="*/ 2 h 13"/>
                  <a:gd name="T18" fmla="*/ 2 w 15"/>
                  <a:gd name="T19" fmla="*/ 1 h 13"/>
                  <a:gd name="T20" fmla="*/ 3 w 15"/>
                  <a:gd name="T21" fmla="*/ 1 h 13"/>
                  <a:gd name="T22" fmla="*/ 4 w 15"/>
                  <a:gd name="T23" fmla="*/ 0 h 13"/>
                  <a:gd name="T24" fmla="*/ 6 w 15"/>
                  <a:gd name="T25" fmla="*/ 0 h 13"/>
                  <a:gd name="T26" fmla="*/ 7 w 15"/>
                  <a:gd name="T27" fmla="*/ 0 h 13"/>
                  <a:gd name="T28" fmla="*/ 8 w 15"/>
                  <a:gd name="T29" fmla="*/ 0 h 13"/>
                  <a:gd name="T30" fmla="*/ 10 w 15"/>
                  <a:gd name="T31" fmla="*/ 0 h 13"/>
                  <a:gd name="T32" fmla="*/ 11 w 15"/>
                  <a:gd name="T33" fmla="*/ 1 h 13"/>
                  <a:gd name="T34" fmla="*/ 12 w 15"/>
                  <a:gd name="T35" fmla="*/ 2 h 13"/>
                  <a:gd name="T36" fmla="*/ 13 w 15"/>
                  <a:gd name="T37" fmla="*/ 3 h 13"/>
                  <a:gd name="T38" fmla="*/ 14 w 15"/>
                  <a:gd name="T39" fmla="*/ 4 h 13"/>
                  <a:gd name="T40" fmla="*/ 14 w 15"/>
                  <a:gd name="T41" fmla="*/ 5 h 13"/>
                  <a:gd name="T42" fmla="*/ 15 w 15"/>
                  <a:gd name="T43" fmla="*/ 7 h 13"/>
                  <a:gd name="T44" fmla="*/ 15 w 15"/>
                  <a:gd name="T45" fmla="*/ 8 h 13"/>
                  <a:gd name="T46" fmla="*/ 14 w 15"/>
                  <a:gd name="T47" fmla="*/ 9 h 13"/>
                  <a:gd name="T48" fmla="*/ 14 w 15"/>
                  <a:gd name="T49" fmla="*/ 10 h 13"/>
                  <a:gd name="T50" fmla="*/ 13 w 15"/>
                  <a:gd name="T51" fmla="*/ 11 h 13"/>
                  <a:gd name="T52" fmla="*/ 12 w 15"/>
                  <a:gd name="T53" fmla="*/ 12 h 13"/>
                  <a:gd name="T54" fmla="*/ 11 w 15"/>
                  <a:gd name="T55" fmla="*/ 12 h 13"/>
                  <a:gd name="T56" fmla="*/ 9 w 15"/>
                  <a:gd name="T57" fmla="*/ 13 h 13"/>
                  <a:gd name="T58" fmla="*/ 8 w 15"/>
                  <a:gd name="T59" fmla="*/ 13 h 13"/>
                  <a:gd name="T60" fmla="*/ 6 w 15"/>
                  <a:gd name="T61" fmla="*/ 12 h 13"/>
                  <a:gd name="T62" fmla="*/ 5 w 15"/>
                  <a:gd name="T63" fmla="*/ 12 h 13"/>
                  <a:gd name="T64" fmla="*/ 4 w 15"/>
                  <a:gd name="T6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11"/>
                    </a:moveTo>
                    <a:lnTo>
                      <a:pt x="2" y="10"/>
                    </a:lnTo>
                    <a:lnTo>
                      <a:pt x="2" y="9"/>
                    </a:lnTo>
                    <a:lnTo>
                      <a:pt x="1" y="8"/>
                    </a:lnTo>
                    <a:lnTo>
                      <a:pt x="0" y="7"/>
                    </a:lnTo>
                    <a:lnTo>
                      <a:pt x="0" y="6"/>
                    </a:lnTo>
                    <a:lnTo>
                      <a:pt x="0" y="5"/>
                    </a:lnTo>
                    <a:lnTo>
                      <a:pt x="1" y="3"/>
                    </a:lnTo>
                    <a:lnTo>
                      <a:pt x="1" y="2"/>
                    </a:lnTo>
                    <a:lnTo>
                      <a:pt x="2" y="1"/>
                    </a:lnTo>
                    <a:lnTo>
                      <a:pt x="3" y="1"/>
                    </a:lnTo>
                    <a:lnTo>
                      <a:pt x="4" y="0"/>
                    </a:lnTo>
                    <a:lnTo>
                      <a:pt x="6" y="0"/>
                    </a:lnTo>
                    <a:lnTo>
                      <a:pt x="7" y="0"/>
                    </a:lnTo>
                    <a:lnTo>
                      <a:pt x="8" y="0"/>
                    </a:lnTo>
                    <a:lnTo>
                      <a:pt x="10" y="0"/>
                    </a:lnTo>
                    <a:lnTo>
                      <a:pt x="11" y="1"/>
                    </a:lnTo>
                    <a:lnTo>
                      <a:pt x="12" y="2"/>
                    </a:lnTo>
                    <a:lnTo>
                      <a:pt x="13" y="3"/>
                    </a:lnTo>
                    <a:lnTo>
                      <a:pt x="14" y="4"/>
                    </a:lnTo>
                    <a:lnTo>
                      <a:pt x="14" y="5"/>
                    </a:lnTo>
                    <a:lnTo>
                      <a:pt x="15" y="7"/>
                    </a:lnTo>
                    <a:lnTo>
                      <a:pt x="15" y="8"/>
                    </a:lnTo>
                    <a:lnTo>
                      <a:pt x="14" y="9"/>
                    </a:lnTo>
                    <a:lnTo>
                      <a:pt x="14" y="10"/>
                    </a:lnTo>
                    <a:lnTo>
                      <a:pt x="13" y="11"/>
                    </a:lnTo>
                    <a:lnTo>
                      <a:pt x="12" y="12"/>
                    </a:lnTo>
                    <a:lnTo>
                      <a:pt x="11" y="12"/>
                    </a:lnTo>
                    <a:lnTo>
                      <a:pt x="9" y="13"/>
                    </a:lnTo>
                    <a:lnTo>
                      <a:pt x="8" y="13"/>
                    </a:lnTo>
                    <a:lnTo>
                      <a:pt x="6" y="12"/>
                    </a:lnTo>
                    <a:lnTo>
                      <a:pt x="5" y="12"/>
                    </a:lnTo>
                    <a:lnTo>
                      <a:pt x="4"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89" name="Freeform 289"/>
              <p:cNvSpPr>
                <a:spLocks/>
              </p:cNvSpPr>
              <p:nvPr/>
            </p:nvSpPr>
            <p:spPr bwMode="auto">
              <a:xfrm>
                <a:off x="2720" y="2128"/>
                <a:ext cx="15" cy="12"/>
              </a:xfrm>
              <a:custGeom>
                <a:avLst/>
                <a:gdLst>
                  <a:gd name="T0" fmla="*/ 11 w 15"/>
                  <a:gd name="T1" fmla="*/ 1 h 12"/>
                  <a:gd name="T2" fmla="*/ 12 w 15"/>
                  <a:gd name="T3" fmla="*/ 2 h 12"/>
                  <a:gd name="T4" fmla="*/ 13 w 15"/>
                  <a:gd name="T5" fmla="*/ 3 h 12"/>
                  <a:gd name="T6" fmla="*/ 14 w 15"/>
                  <a:gd name="T7" fmla="*/ 4 h 12"/>
                  <a:gd name="T8" fmla="*/ 14 w 15"/>
                  <a:gd name="T9" fmla="*/ 5 h 12"/>
                  <a:gd name="T10" fmla="*/ 15 w 15"/>
                  <a:gd name="T11" fmla="*/ 6 h 12"/>
                  <a:gd name="T12" fmla="*/ 15 w 15"/>
                  <a:gd name="T13" fmla="*/ 7 h 12"/>
                  <a:gd name="T14" fmla="*/ 14 w 15"/>
                  <a:gd name="T15" fmla="*/ 8 h 12"/>
                  <a:gd name="T16" fmla="*/ 14 w 15"/>
                  <a:gd name="T17" fmla="*/ 9 h 12"/>
                  <a:gd name="T18" fmla="*/ 13 w 15"/>
                  <a:gd name="T19" fmla="*/ 10 h 12"/>
                  <a:gd name="T20" fmla="*/ 12 w 15"/>
                  <a:gd name="T21" fmla="*/ 11 h 12"/>
                  <a:gd name="T22" fmla="*/ 11 w 15"/>
                  <a:gd name="T23" fmla="*/ 11 h 12"/>
                  <a:gd name="T24" fmla="*/ 9 w 15"/>
                  <a:gd name="T25" fmla="*/ 12 h 12"/>
                  <a:gd name="T26" fmla="*/ 8 w 15"/>
                  <a:gd name="T27" fmla="*/ 12 h 12"/>
                  <a:gd name="T28" fmla="*/ 7 w 15"/>
                  <a:gd name="T29" fmla="*/ 11 h 12"/>
                  <a:gd name="T30" fmla="*/ 5 w 15"/>
                  <a:gd name="T31" fmla="*/ 11 h 12"/>
                  <a:gd name="T32" fmla="*/ 4 w 15"/>
                  <a:gd name="T33" fmla="*/ 10 h 12"/>
                  <a:gd name="T34" fmla="*/ 3 w 15"/>
                  <a:gd name="T35" fmla="*/ 10 h 12"/>
                  <a:gd name="T36" fmla="*/ 2 w 15"/>
                  <a:gd name="T37" fmla="*/ 9 h 12"/>
                  <a:gd name="T38" fmla="*/ 1 w 15"/>
                  <a:gd name="T39" fmla="*/ 8 h 12"/>
                  <a:gd name="T40" fmla="*/ 0 w 15"/>
                  <a:gd name="T41" fmla="*/ 6 h 12"/>
                  <a:gd name="T42" fmla="*/ 0 w 15"/>
                  <a:gd name="T43" fmla="*/ 5 h 12"/>
                  <a:gd name="T44" fmla="*/ 0 w 15"/>
                  <a:gd name="T45" fmla="*/ 4 h 12"/>
                  <a:gd name="T46" fmla="*/ 1 w 15"/>
                  <a:gd name="T47" fmla="*/ 3 h 12"/>
                  <a:gd name="T48" fmla="*/ 1 w 15"/>
                  <a:gd name="T49" fmla="*/ 2 h 12"/>
                  <a:gd name="T50" fmla="*/ 2 w 15"/>
                  <a:gd name="T51" fmla="*/ 1 h 12"/>
                  <a:gd name="T52" fmla="*/ 3 w 15"/>
                  <a:gd name="T53" fmla="*/ 0 h 12"/>
                  <a:gd name="T54" fmla="*/ 4 w 15"/>
                  <a:gd name="T55" fmla="*/ 0 h 12"/>
                  <a:gd name="T56" fmla="*/ 6 w 15"/>
                  <a:gd name="T57" fmla="*/ 0 h 12"/>
                  <a:gd name="T58" fmla="*/ 7 w 15"/>
                  <a:gd name="T59" fmla="*/ 0 h 12"/>
                  <a:gd name="T60" fmla="*/ 8 w 15"/>
                  <a:gd name="T61" fmla="*/ 0 h 12"/>
                  <a:gd name="T62" fmla="*/ 10 w 15"/>
                  <a:gd name="T63" fmla="*/ 0 h 12"/>
                  <a:gd name="T64" fmla="*/ 11 w 15"/>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1" y="1"/>
                    </a:moveTo>
                    <a:lnTo>
                      <a:pt x="12" y="2"/>
                    </a:lnTo>
                    <a:lnTo>
                      <a:pt x="13" y="3"/>
                    </a:lnTo>
                    <a:lnTo>
                      <a:pt x="14" y="4"/>
                    </a:lnTo>
                    <a:lnTo>
                      <a:pt x="14" y="5"/>
                    </a:lnTo>
                    <a:lnTo>
                      <a:pt x="15" y="6"/>
                    </a:lnTo>
                    <a:lnTo>
                      <a:pt x="15" y="7"/>
                    </a:lnTo>
                    <a:lnTo>
                      <a:pt x="14" y="8"/>
                    </a:lnTo>
                    <a:lnTo>
                      <a:pt x="14" y="9"/>
                    </a:lnTo>
                    <a:lnTo>
                      <a:pt x="13" y="10"/>
                    </a:lnTo>
                    <a:lnTo>
                      <a:pt x="12" y="11"/>
                    </a:lnTo>
                    <a:lnTo>
                      <a:pt x="11" y="11"/>
                    </a:lnTo>
                    <a:lnTo>
                      <a:pt x="9" y="12"/>
                    </a:lnTo>
                    <a:lnTo>
                      <a:pt x="8" y="12"/>
                    </a:lnTo>
                    <a:lnTo>
                      <a:pt x="7" y="11"/>
                    </a:lnTo>
                    <a:lnTo>
                      <a:pt x="5" y="11"/>
                    </a:lnTo>
                    <a:lnTo>
                      <a:pt x="4" y="10"/>
                    </a:lnTo>
                    <a:lnTo>
                      <a:pt x="3" y="10"/>
                    </a:lnTo>
                    <a:lnTo>
                      <a:pt x="2" y="9"/>
                    </a:lnTo>
                    <a:lnTo>
                      <a:pt x="1" y="8"/>
                    </a:lnTo>
                    <a:lnTo>
                      <a:pt x="0" y="6"/>
                    </a:lnTo>
                    <a:lnTo>
                      <a:pt x="0" y="5"/>
                    </a:lnTo>
                    <a:lnTo>
                      <a:pt x="0" y="4"/>
                    </a:lnTo>
                    <a:lnTo>
                      <a:pt x="1" y="3"/>
                    </a:lnTo>
                    <a:lnTo>
                      <a:pt x="1" y="2"/>
                    </a:lnTo>
                    <a:lnTo>
                      <a:pt x="2" y="1"/>
                    </a:lnTo>
                    <a:lnTo>
                      <a:pt x="3" y="0"/>
                    </a:lnTo>
                    <a:lnTo>
                      <a:pt x="4" y="0"/>
                    </a:lnTo>
                    <a:lnTo>
                      <a:pt x="6" y="0"/>
                    </a:lnTo>
                    <a:lnTo>
                      <a:pt x="7" y="0"/>
                    </a:lnTo>
                    <a:lnTo>
                      <a:pt x="8" y="0"/>
                    </a:lnTo>
                    <a:lnTo>
                      <a:pt x="10" y="0"/>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90" name="Freeform 290"/>
              <p:cNvSpPr>
                <a:spLocks/>
              </p:cNvSpPr>
              <p:nvPr/>
            </p:nvSpPr>
            <p:spPr bwMode="auto">
              <a:xfrm>
                <a:off x="2742" y="2121"/>
                <a:ext cx="14" cy="13"/>
              </a:xfrm>
              <a:custGeom>
                <a:avLst/>
                <a:gdLst>
                  <a:gd name="T0" fmla="*/ 3 w 14"/>
                  <a:gd name="T1" fmla="*/ 12 h 13"/>
                  <a:gd name="T2" fmla="*/ 2 w 14"/>
                  <a:gd name="T3" fmla="*/ 11 h 13"/>
                  <a:gd name="T4" fmla="*/ 1 w 14"/>
                  <a:gd name="T5" fmla="*/ 10 h 13"/>
                  <a:gd name="T6" fmla="*/ 1 w 14"/>
                  <a:gd name="T7" fmla="*/ 9 h 13"/>
                  <a:gd name="T8" fmla="*/ 0 w 14"/>
                  <a:gd name="T9" fmla="*/ 7 h 13"/>
                  <a:gd name="T10" fmla="*/ 0 w 14"/>
                  <a:gd name="T11" fmla="*/ 6 h 13"/>
                  <a:gd name="T12" fmla="*/ 0 w 14"/>
                  <a:gd name="T13" fmla="*/ 5 h 13"/>
                  <a:gd name="T14" fmla="*/ 0 w 14"/>
                  <a:gd name="T15" fmla="*/ 4 h 13"/>
                  <a:gd name="T16" fmla="*/ 1 w 14"/>
                  <a:gd name="T17" fmla="*/ 3 h 13"/>
                  <a:gd name="T18" fmla="*/ 2 w 14"/>
                  <a:gd name="T19" fmla="*/ 2 h 13"/>
                  <a:gd name="T20" fmla="*/ 3 w 14"/>
                  <a:gd name="T21" fmla="*/ 1 h 13"/>
                  <a:gd name="T22" fmla="*/ 4 w 14"/>
                  <a:gd name="T23" fmla="*/ 1 h 13"/>
                  <a:gd name="T24" fmla="*/ 5 w 14"/>
                  <a:gd name="T25" fmla="*/ 0 h 13"/>
                  <a:gd name="T26" fmla="*/ 7 w 14"/>
                  <a:gd name="T27" fmla="*/ 0 h 13"/>
                  <a:gd name="T28" fmla="*/ 8 w 14"/>
                  <a:gd name="T29" fmla="*/ 0 h 13"/>
                  <a:gd name="T30" fmla="*/ 9 w 14"/>
                  <a:gd name="T31" fmla="*/ 1 h 13"/>
                  <a:gd name="T32" fmla="*/ 11 w 14"/>
                  <a:gd name="T33" fmla="*/ 1 h 13"/>
                  <a:gd name="T34" fmla="*/ 12 w 14"/>
                  <a:gd name="T35" fmla="*/ 2 h 13"/>
                  <a:gd name="T36" fmla="*/ 13 w 14"/>
                  <a:gd name="T37" fmla="*/ 3 h 13"/>
                  <a:gd name="T38" fmla="*/ 14 w 14"/>
                  <a:gd name="T39" fmla="*/ 5 h 13"/>
                  <a:gd name="T40" fmla="*/ 14 w 14"/>
                  <a:gd name="T41" fmla="*/ 6 h 13"/>
                  <a:gd name="T42" fmla="*/ 14 w 14"/>
                  <a:gd name="T43" fmla="*/ 7 h 13"/>
                  <a:gd name="T44" fmla="*/ 14 w 14"/>
                  <a:gd name="T45" fmla="*/ 8 h 13"/>
                  <a:gd name="T46" fmla="*/ 14 w 14"/>
                  <a:gd name="T47" fmla="*/ 10 h 13"/>
                  <a:gd name="T48" fmla="*/ 13 w 14"/>
                  <a:gd name="T49" fmla="*/ 11 h 13"/>
                  <a:gd name="T50" fmla="*/ 13 w 14"/>
                  <a:gd name="T51" fmla="*/ 12 h 13"/>
                  <a:gd name="T52" fmla="*/ 11 w 14"/>
                  <a:gd name="T53" fmla="*/ 12 h 13"/>
                  <a:gd name="T54" fmla="*/ 10 w 14"/>
                  <a:gd name="T55" fmla="*/ 13 h 13"/>
                  <a:gd name="T56" fmla="*/ 9 w 14"/>
                  <a:gd name="T57" fmla="*/ 13 h 13"/>
                  <a:gd name="T58" fmla="*/ 8 w 14"/>
                  <a:gd name="T59" fmla="*/ 13 h 13"/>
                  <a:gd name="T60" fmla="*/ 6 w 14"/>
                  <a:gd name="T61" fmla="*/ 13 h 13"/>
                  <a:gd name="T62" fmla="*/ 5 w 14"/>
                  <a:gd name="T63" fmla="*/ 12 h 13"/>
                  <a:gd name="T64" fmla="*/ 3 w 14"/>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3">
                    <a:moveTo>
                      <a:pt x="3" y="12"/>
                    </a:moveTo>
                    <a:lnTo>
                      <a:pt x="2" y="11"/>
                    </a:lnTo>
                    <a:lnTo>
                      <a:pt x="1" y="10"/>
                    </a:lnTo>
                    <a:lnTo>
                      <a:pt x="1" y="9"/>
                    </a:lnTo>
                    <a:lnTo>
                      <a:pt x="0" y="7"/>
                    </a:lnTo>
                    <a:lnTo>
                      <a:pt x="0" y="6"/>
                    </a:lnTo>
                    <a:lnTo>
                      <a:pt x="0" y="5"/>
                    </a:lnTo>
                    <a:lnTo>
                      <a:pt x="0" y="4"/>
                    </a:lnTo>
                    <a:lnTo>
                      <a:pt x="1" y="3"/>
                    </a:lnTo>
                    <a:lnTo>
                      <a:pt x="2" y="2"/>
                    </a:lnTo>
                    <a:lnTo>
                      <a:pt x="3" y="1"/>
                    </a:lnTo>
                    <a:lnTo>
                      <a:pt x="4" y="1"/>
                    </a:lnTo>
                    <a:lnTo>
                      <a:pt x="5" y="0"/>
                    </a:lnTo>
                    <a:lnTo>
                      <a:pt x="7" y="0"/>
                    </a:lnTo>
                    <a:lnTo>
                      <a:pt x="8" y="0"/>
                    </a:lnTo>
                    <a:lnTo>
                      <a:pt x="9" y="1"/>
                    </a:lnTo>
                    <a:lnTo>
                      <a:pt x="11" y="1"/>
                    </a:lnTo>
                    <a:lnTo>
                      <a:pt x="12" y="2"/>
                    </a:lnTo>
                    <a:lnTo>
                      <a:pt x="13" y="3"/>
                    </a:lnTo>
                    <a:lnTo>
                      <a:pt x="14" y="5"/>
                    </a:lnTo>
                    <a:lnTo>
                      <a:pt x="14" y="6"/>
                    </a:lnTo>
                    <a:lnTo>
                      <a:pt x="14" y="7"/>
                    </a:lnTo>
                    <a:lnTo>
                      <a:pt x="14" y="8"/>
                    </a:lnTo>
                    <a:lnTo>
                      <a:pt x="14" y="10"/>
                    </a:lnTo>
                    <a:lnTo>
                      <a:pt x="13" y="11"/>
                    </a:lnTo>
                    <a:lnTo>
                      <a:pt x="13" y="12"/>
                    </a:lnTo>
                    <a:lnTo>
                      <a:pt x="11" y="12"/>
                    </a:lnTo>
                    <a:lnTo>
                      <a:pt x="10" y="13"/>
                    </a:lnTo>
                    <a:lnTo>
                      <a:pt x="9" y="13"/>
                    </a:lnTo>
                    <a:lnTo>
                      <a:pt x="8" y="13"/>
                    </a:lnTo>
                    <a:lnTo>
                      <a:pt x="6" y="13"/>
                    </a:lnTo>
                    <a:lnTo>
                      <a:pt x="5" y="12"/>
                    </a:lnTo>
                    <a:lnTo>
                      <a:pt x="3" y="12"/>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91" name="Freeform 291"/>
              <p:cNvSpPr>
                <a:spLocks/>
              </p:cNvSpPr>
              <p:nvPr/>
            </p:nvSpPr>
            <p:spPr bwMode="auto">
              <a:xfrm>
                <a:off x="2731" y="2148"/>
                <a:ext cx="14" cy="12"/>
              </a:xfrm>
              <a:custGeom>
                <a:avLst/>
                <a:gdLst>
                  <a:gd name="T0" fmla="*/ 11 w 14"/>
                  <a:gd name="T1" fmla="*/ 1 h 12"/>
                  <a:gd name="T2" fmla="*/ 12 w 14"/>
                  <a:gd name="T3" fmla="*/ 2 h 12"/>
                  <a:gd name="T4" fmla="*/ 13 w 14"/>
                  <a:gd name="T5" fmla="*/ 3 h 12"/>
                  <a:gd name="T6" fmla="*/ 14 w 14"/>
                  <a:gd name="T7" fmla="*/ 4 h 12"/>
                  <a:gd name="T8" fmla="*/ 14 w 14"/>
                  <a:gd name="T9" fmla="*/ 5 h 12"/>
                  <a:gd name="T10" fmla="*/ 14 w 14"/>
                  <a:gd name="T11" fmla="*/ 6 h 12"/>
                  <a:gd name="T12" fmla="*/ 14 w 14"/>
                  <a:gd name="T13" fmla="*/ 7 h 12"/>
                  <a:gd name="T14" fmla="*/ 14 w 14"/>
                  <a:gd name="T15" fmla="*/ 8 h 12"/>
                  <a:gd name="T16" fmla="*/ 13 w 14"/>
                  <a:gd name="T17" fmla="*/ 9 h 12"/>
                  <a:gd name="T18" fmla="*/ 13 w 14"/>
                  <a:gd name="T19" fmla="*/ 10 h 12"/>
                  <a:gd name="T20" fmla="*/ 12 w 14"/>
                  <a:gd name="T21" fmla="*/ 11 h 12"/>
                  <a:gd name="T22" fmla="*/ 10 w 14"/>
                  <a:gd name="T23" fmla="*/ 12 h 12"/>
                  <a:gd name="T24" fmla="*/ 9 w 14"/>
                  <a:gd name="T25" fmla="*/ 12 h 12"/>
                  <a:gd name="T26" fmla="*/ 8 w 14"/>
                  <a:gd name="T27" fmla="*/ 12 h 12"/>
                  <a:gd name="T28" fmla="*/ 6 w 14"/>
                  <a:gd name="T29" fmla="*/ 12 h 12"/>
                  <a:gd name="T30" fmla="*/ 5 w 14"/>
                  <a:gd name="T31" fmla="*/ 11 h 12"/>
                  <a:gd name="T32" fmla="*/ 4 w 14"/>
                  <a:gd name="T33" fmla="*/ 11 h 12"/>
                  <a:gd name="T34" fmla="*/ 2 w 14"/>
                  <a:gd name="T35" fmla="*/ 10 h 12"/>
                  <a:gd name="T36" fmla="*/ 2 w 14"/>
                  <a:gd name="T37" fmla="*/ 9 h 12"/>
                  <a:gd name="T38" fmla="*/ 1 w 14"/>
                  <a:gd name="T39" fmla="*/ 8 h 12"/>
                  <a:gd name="T40" fmla="*/ 0 w 14"/>
                  <a:gd name="T41" fmla="*/ 6 h 12"/>
                  <a:gd name="T42" fmla="*/ 0 w 14"/>
                  <a:gd name="T43" fmla="*/ 5 h 12"/>
                  <a:gd name="T44" fmla="*/ 0 w 14"/>
                  <a:gd name="T45" fmla="*/ 4 h 12"/>
                  <a:gd name="T46" fmla="*/ 0 w 14"/>
                  <a:gd name="T47" fmla="*/ 3 h 12"/>
                  <a:gd name="T48" fmla="*/ 1 w 14"/>
                  <a:gd name="T49" fmla="*/ 2 h 12"/>
                  <a:gd name="T50" fmla="*/ 2 w 14"/>
                  <a:gd name="T51" fmla="*/ 1 h 12"/>
                  <a:gd name="T52" fmla="*/ 3 w 14"/>
                  <a:gd name="T53" fmla="*/ 1 h 12"/>
                  <a:gd name="T54" fmla="*/ 4 w 14"/>
                  <a:gd name="T55" fmla="*/ 0 h 12"/>
                  <a:gd name="T56" fmla="*/ 5 w 14"/>
                  <a:gd name="T57" fmla="*/ 0 h 12"/>
                  <a:gd name="T58" fmla="*/ 7 w 14"/>
                  <a:gd name="T59" fmla="*/ 0 h 12"/>
                  <a:gd name="T60" fmla="*/ 8 w 14"/>
                  <a:gd name="T61" fmla="*/ 0 h 12"/>
                  <a:gd name="T62" fmla="*/ 10 w 14"/>
                  <a:gd name="T63" fmla="*/ 0 h 12"/>
                  <a:gd name="T64" fmla="*/ 11 w 14"/>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1" y="1"/>
                    </a:moveTo>
                    <a:lnTo>
                      <a:pt x="12" y="2"/>
                    </a:lnTo>
                    <a:lnTo>
                      <a:pt x="13" y="3"/>
                    </a:lnTo>
                    <a:lnTo>
                      <a:pt x="14" y="4"/>
                    </a:lnTo>
                    <a:lnTo>
                      <a:pt x="14" y="5"/>
                    </a:lnTo>
                    <a:lnTo>
                      <a:pt x="14" y="6"/>
                    </a:lnTo>
                    <a:lnTo>
                      <a:pt x="14" y="7"/>
                    </a:lnTo>
                    <a:lnTo>
                      <a:pt x="14" y="8"/>
                    </a:lnTo>
                    <a:lnTo>
                      <a:pt x="13" y="9"/>
                    </a:lnTo>
                    <a:lnTo>
                      <a:pt x="13" y="10"/>
                    </a:lnTo>
                    <a:lnTo>
                      <a:pt x="12" y="11"/>
                    </a:lnTo>
                    <a:lnTo>
                      <a:pt x="10" y="12"/>
                    </a:lnTo>
                    <a:lnTo>
                      <a:pt x="9" y="12"/>
                    </a:lnTo>
                    <a:lnTo>
                      <a:pt x="8" y="12"/>
                    </a:lnTo>
                    <a:lnTo>
                      <a:pt x="6" y="12"/>
                    </a:lnTo>
                    <a:lnTo>
                      <a:pt x="5" y="11"/>
                    </a:lnTo>
                    <a:lnTo>
                      <a:pt x="4" y="11"/>
                    </a:lnTo>
                    <a:lnTo>
                      <a:pt x="2" y="10"/>
                    </a:lnTo>
                    <a:lnTo>
                      <a:pt x="2" y="9"/>
                    </a:lnTo>
                    <a:lnTo>
                      <a:pt x="1" y="8"/>
                    </a:lnTo>
                    <a:lnTo>
                      <a:pt x="0" y="6"/>
                    </a:lnTo>
                    <a:lnTo>
                      <a:pt x="0" y="5"/>
                    </a:lnTo>
                    <a:lnTo>
                      <a:pt x="0" y="4"/>
                    </a:lnTo>
                    <a:lnTo>
                      <a:pt x="0" y="3"/>
                    </a:lnTo>
                    <a:lnTo>
                      <a:pt x="1" y="2"/>
                    </a:lnTo>
                    <a:lnTo>
                      <a:pt x="2" y="1"/>
                    </a:lnTo>
                    <a:lnTo>
                      <a:pt x="3" y="1"/>
                    </a:lnTo>
                    <a:lnTo>
                      <a:pt x="4" y="0"/>
                    </a:lnTo>
                    <a:lnTo>
                      <a:pt x="5" y="0"/>
                    </a:lnTo>
                    <a:lnTo>
                      <a:pt x="7" y="0"/>
                    </a:lnTo>
                    <a:lnTo>
                      <a:pt x="8" y="0"/>
                    </a:lnTo>
                    <a:lnTo>
                      <a:pt x="10" y="0"/>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92" name="Freeform 292"/>
              <p:cNvSpPr>
                <a:spLocks/>
              </p:cNvSpPr>
              <p:nvPr/>
            </p:nvSpPr>
            <p:spPr bwMode="auto">
              <a:xfrm>
                <a:off x="2736" y="2144"/>
                <a:ext cx="72" cy="50"/>
              </a:xfrm>
              <a:custGeom>
                <a:avLst/>
                <a:gdLst>
                  <a:gd name="T0" fmla="*/ 71 w 72"/>
                  <a:gd name="T1" fmla="*/ 0 h 50"/>
                  <a:gd name="T2" fmla="*/ 72 w 72"/>
                  <a:gd name="T3" fmla="*/ 21 h 50"/>
                  <a:gd name="T4" fmla="*/ 71 w 72"/>
                  <a:gd name="T5" fmla="*/ 21 h 50"/>
                  <a:gd name="T6" fmla="*/ 69 w 72"/>
                  <a:gd name="T7" fmla="*/ 22 h 50"/>
                  <a:gd name="T8" fmla="*/ 66 w 72"/>
                  <a:gd name="T9" fmla="*/ 23 h 50"/>
                  <a:gd name="T10" fmla="*/ 63 w 72"/>
                  <a:gd name="T11" fmla="*/ 25 h 50"/>
                  <a:gd name="T12" fmla="*/ 60 w 72"/>
                  <a:gd name="T13" fmla="*/ 26 h 50"/>
                  <a:gd name="T14" fmla="*/ 57 w 72"/>
                  <a:gd name="T15" fmla="*/ 28 h 50"/>
                  <a:gd name="T16" fmla="*/ 53 w 72"/>
                  <a:gd name="T17" fmla="*/ 29 h 50"/>
                  <a:gd name="T18" fmla="*/ 49 w 72"/>
                  <a:gd name="T19" fmla="*/ 31 h 50"/>
                  <a:gd name="T20" fmla="*/ 45 w 72"/>
                  <a:gd name="T21" fmla="*/ 33 h 50"/>
                  <a:gd name="T22" fmla="*/ 41 w 72"/>
                  <a:gd name="T23" fmla="*/ 34 h 50"/>
                  <a:gd name="T24" fmla="*/ 37 w 72"/>
                  <a:gd name="T25" fmla="*/ 36 h 50"/>
                  <a:gd name="T26" fmla="*/ 33 w 72"/>
                  <a:gd name="T27" fmla="*/ 38 h 50"/>
                  <a:gd name="T28" fmla="*/ 29 w 72"/>
                  <a:gd name="T29" fmla="*/ 40 h 50"/>
                  <a:gd name="T30" fmla="*/ 25 w 72"/>
                  <a:gd name="T31" fmla="*/ 41 h 50"/>
                  <a:gd name="T32" fmla="*/ 22 w 72"/>
                  <a:gd name="T33" fmla="*/ 43 h 50"/>
                  <a:gd name="T34" fmla="*/ 18 w 72"/>
                  <a:gd name="T35" fmla="*/ 44 h 50"/>
                  <a:gd name="T36" fmla="*/ 16 w 72"/>
                  <a:gd name="T37" fmla="*/ 46 h 50"/>
                  <a:gd name="T38" fmla="*/ 13 w 72"/>
                  <a:gd name="T39" fmla="*/ 47 h 50"/>
                  <a:gd name="T40" fmla="*/ 11 w 72"/>
                  <a:gd name="T41" fmla="*/ 48 h 50"/>
                  <a:gd name="T42" fmla="*/ 9 w 72"/>
                  <a:gd name="T43" fmla="*/ 49 h 50"/>
                  <a:gd name="T44" fmla="*/ 7 w 72"/>
                  <a:gd name="T45" fmla="*/ 49 h 50"/>
                  <a:gd name="T46" fmla="*/ 6 w 72"/>
                  <a:gd name="T47" fmla="*/ 50 h 50"/>
                  <a:gd name="T48" fmla="*/ 5 w 72"/>
                  <a:gd name="T49" fmla="*/ 50 h 50"/>
                  <a:gd name="T50" fmla="*/ 5 w 72"/>
                  <a:gd name="T51" fmla="*/ 50 h 50"/>
                  <a:gd name="T52" fmla="*/ 4 w 72"/>
                  <a:gd name="T53" fmla="*/ 50 h 50"/>
                  <a:gd name="T54" fmla="*/ 4 w 72"/>
                  <a:gd name="T55" fmla="*/ 47 h 50"/>
                  <a:gd name="T56" fmla="*/ 3 w 72"/>
                  <a:gd name="T57" fmla="*/ 43 h 50"/>
                  <a:gd name="T58" fmla="*/ 3 w 72"/>
                  <a:gd name="T59" fmla="*/ 39 h 50"/>
                  <a:gd name="T60" fmla="*/ 2 w 72"/>
                  <a:gd name="T61" fmla="*/ 35 h 50"/>
                  <a:gd name="T62" fmla="*/ 1 w 72"/>
                  <a:gd name="T63" fmla="*/ 31 h 50"/>
                  <a:gd name="T64" fmla="*/ 1 w 72"/>
                  <a:gd name="T65" fmla="*/ 28 h 50"/>
                  <a:gd name="T66" fmla="*/ 0 w 72"/>
                  <a:gd name="T67" fmla="*/ 27 h 50"/>
                  <a:gd name="T68" fmla="*/ 4 w 72"/>
                  <a:gd name="T69" fmla="*/ 26 h 50"/>
                  <a:gd name="T70" fmla="*/ 8 w 72"/>
                  <a:gd name="T71" fmla="*/ 25 h 50"/>
                  <a:gd name="T72" fmla="*/ 13 w 72"/>
                  <a:gd name="T73" fmla="*/ 23 h 50"/>
                  <a:gd name="T74" fmla="*/ 19 w 72"/>
                  <a:gd name="T75" fmla="*/ 21 h 50"/>
                  <a:gd name="T76" fmla="*/ 24 w 72"/>
                  <a:gd name="T77" fmla="*/ 19 h 50"/>
                  <a:gd name="T78" fmla="*/ 30 w 72"/>
                  <a:gd name="T79" fmla="*/ 17 h 50"/>
                  <a:gd name="T80" fmla="*/ 36 w 72"/>
                  <a:gd name="T81" fmla="*/ 14 h 50"/>
                  <a:gd name="T82" fmla="*/ 42 w 72"/>
                  <a:gd name="T83" fmla="*/ 12 h 50"/>
                  <a:gd name="T84" fmla="*/ 48 w 72"/>
                  <a:gd name="T85" fmla="*/ 10 h 50"/>
                  <a:gd name="T86" fmla="*/ 53 w 72"/>
                  <a:gd name="T87" fmla="*/ 8 h 50"/>
                  <a:gd name="T88" fmla="*/ 58 w 72"/>
                  <a:gd name="T89" fmla="*/ 6 h 50"/>
                  <a:gd name="T90" fmla="*/ 62 w 72"/>
                  <a:gd name="T91" fmla="*/ 4 h 50"/>
                  <a:gd name="T92" fmla="*/ 66 w 72"/>
                  <a:gd name="T93" fmla="*/ 2 h 50"/>
                  <a:gd name="T94" fmla="*/ 69 w 72"/>
                  <a:gd name="T95" fmla="*/ 1 h 50"/>
                  <a:gd name="T96" fmla="*/ 70 w 72"/>
                  <a:gd name="T97" fmla="*/ 0 h 50"/>
                  <a:gd name="T98" fmla="*/ 71 w 72"/>
                  <a:gd name="T9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50">
                    <a:moveTo>
                      <a:pt x="71" y="0"/>
                    </a:moveTo>
                    <a:lnTo>
                      <a:pt x="72" y="21"/>
                    </a:lnTo>
                    <a:lnTo>
                      <a:pt x="71" y="21"/>
                    </a:lnTo>
                    <a:lnTo>
                      <a:pt x="69" y="22"/>
                    </a:lnTo>
                    <a:lnTo>
                      <a:pt x="66" y="23"/>
                    </a:lnTo>
                    <a:lnTo>
                      <a:pt x="63" y="25"/>
                    </a:lnTo>
                    <a:lnTo>
                      <a:pt x="60" y="26"/>
                    </a:lnTo>
                    <a:lnTo>
                      <a:pt x="57" y="28"/>
                    </a:lnTo>
                    <a:lnTo>
                      <a:pt x="53" y="29"/>
                    </a:lnTo>
                    <a:lnTo>
                      <a:pt x="49" y="31"/>
                    </a:lnTo>
                    <a:lnTo>
                      <a:pt x="45" y="33"/>
                    </a:lnTo>
                    <a:lnTo>
                      <a:pt x="41" y="34"/>
                    </a:lnTo>
                    <a:lnTo>
                      <a:pt x="37" y="36"/>
                    </a:lnTo>
                    <a:lnTo>
                      <a:pt x="33" y="38"/>
                    </a:lnTo>
                    <a:lnTo>
                      <a:pt x="29" y="40"/>
                    </a:lnTo>
                    <a:lnTo>
                      <a:pt x="25" y="41"/>
                    </a:lnTo>
                    <a:lnTo>
                      <a:pt x="22" y="43"/>
                    </a:lnTo>
                    <a:lnTo>
                      <a:pt x="18" y="44"/>
                    </a:lnTo>
                    <a:lnTo>
                      <a:pt x="16" y="46"/>
                    </a:lnTo>
                    <a:lnTo>
                      <a:pt x="13" y="47"/>
                    </a:lnTo>
                    <a:lnTo>
                      <a:pt x="11" y="48"/>
                    </a:lnTo>
                    <a:lnTo>
                      <a:pt x="9" y="49"/>
                    </a:lnTo>
                    <a:lnTo>
                      <a:pt x="7" y="49"/>
                    </a:lnTo>
                    <a:lnTo>
                      <a:pt x="6" y="50"/>
                    </a:lnTo>
                    <a:lnTo>
                      <a:pt x="5" y="50"/>
                    </a:lnTo>
                    <a:lnTo>
                      <a:pt x="5" y="50"/>
                    </a:lnTo>
                    <a:lnTo>
                      <a:pt x="4" y="50"/>
                    </a:lnTo>
                    <a:lnTo>
                      <a:pt x="4" y="47"/>
                    </a:lnTo>
                    <a:lnTo>
                      <a:pt x="3" y="43"/>
                    </a:lnTo>
                    <a:lnTo>
                      <a:pt x="3" y="39"/>
                    </a:lnTo>
                    <a:lnTo>
                      <a:pt x="2" y="35"/>
                    </a:lnTo>
                    <a:lnTo>
                      <a:pt x="1" y="31"/>
                    </a:lnTo>
                    <a:lnTo>
                      <a:pt x="1" y="28"/>
                    </a:lnTo>
                    <a:lnTo>
                      <a:pt x="0" y="27"/>
                    </a:lnTo>
                    <a:lnTo>
                      <a:pt x="4" y="26"/>
                    </a:lnTo>
                    <a:lnTo>
                      <a:pt x="8" y="25"/>
                    </a:lnTo>
                    <a:lnTo>
                      <a:pt x="13" y="23"/>
                    </a:lnTo>
                    <a:lnTo>
                      <a:pt x="19" y="21"/>
                    </a:lnTo>
                    <a:lnTo>
                      <a:pt x="24" y="19"/>
                    </a:lnTo>
                    <a:lnTo>
                      <a:pt x="30" y="17"/>
                    </a:lnTo>
                    <a:lnTo>
                      <a:pt x="36" y="14"/>
                    </a:lnTo>
                    <a:lnTo>
                      <a:pt x="42" y="12"/>
                    </a:lnTo>
                    <a:lnTo>
                      <a:pt x="48" y="10"/>
                    </a:lnTo>
                    <a:lnTo>
                      <a:pt x="53" y="8"/>
                    </a:lnTo>
                    <a:lnTo>
                      <a:pt x="58" y="6"/>
                    </a:lnTo>
                    <a:lnTo>
                      <a:pt x="62" y="4"/>
                    </a:lnTo>
                    <a:lnTo>
                      <a:pt x="66" y="2"/>
                    </a:lnTo>
                    <a:lnTo>
                      <a:pt x="69" y="1"/>
                    </a:lnTo>
                    <a:lnTo>
                      <a:pt x="70" y="0"/>
                    </a:lnTo>
                    <a:lnTo>
                      <a:pt x="71" y="0"/>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93" name="Freeform 293"/>
              <p:cNvSpPr>
                <a:spLocks/>
              </p:cNvSpPr>
              <p:nvPr/>
            </p:nvSpPr>
            <p:spPr bwMode="auto">
              <a:xfrm>
                <a:off x="2675" y="2060"/>
                <a:ext cx="87" cy="47"/>
              </a:xfrm>
              <a:custGeom>
                <a:avLst/>
                <a:gdLst>
                  <a:gd name="T0" fmla="*/ 64 w 87"/>
                  <a:gd name="T1" fmla="*/ 13 h 47"/>
                  <a:gd name="T2" fmla="*/ 44 w 87"/>
                  <a:gd name="T3" fmla="*/ 17 h 47"/>
                  <a:gd name="T4" fmla="*/ 24 w 87"/>
                  <a:gd name="T5" fmla="*/ 22 h 47"/>
                  <a:gd name="T6" fmla="*/ 11 w 87"/>
                  <a:gd name="T7" fmla="*/ 26 h 47"/>
                  <a:gd name="T8" fmla="*/ 11 w 87"/>
                  <a:gd name="T9" fmla="*/ 32 h 47"/>
                  <a:gd name="T10" fmla="*/ 13 w 87"/>
                  <a:gd name="T11" fmla="*/ 38 h 47"/>
                  <a:gd name="T12" fmla="*/ 16 w 87"/>
                  <a:gd name="T13" fmla="*/ 37 h 47"/>
                  <a:gd name="T14" fmla="*/ 17 w 87"/>
                  <a:gd name="T15" fmla="*/ 34 h 47"/>
                  <a:gd name="T16" fmla="*/ 16 w 87"/>
                  <a:gd name="T17" fmla="*/ 29 h 47"/>
                  <a:gd name="T18" fmla="*/ 18 w 87"/>
                  <a:gd name="T19" fmla="*/ 26 h 47"/>
                  <a:gd name="T20" fmla="*/ 22 w 87"/>
                  <a:gd name="T21" fmla="*/ 25 h 47"/>
                  <a:gd name="T22" fmla="*/ 25 w 87"/>
                  <a:gd name="T23" fmla="*/ 27 h 47"/>
                  <a:gd name="T24" fmla="*/ 27 w 87"/>
                  <a:gd name="T25" fmla="*/ 31 h 47"/>
                  <a:gd name="T26" fmla="*/ 29 w 87"/>
                  <a:gd name="T27" fmla="*/ 33 h 47"/>
                  <a:gd name="T28" fmla="*/ 31 w 87"/>
                  <a:gd name="T29" fmla="*/ 32 h 47"/>
                  <a:gd name="T30" fmla="*/ 32 w 87"/>
                  <a:gd name="T31" fmla="*/ 30 h 47"/>
                  <a:gd name="T32" fmla="*/ 32 w 87"/>
                  <a:gd name="T33" fmla="*/ 25 h 47"/>
                  <a:gd name="T34" fmla="*/ 36 w 87"/>
                  <a:gd name="T35" fmla="*/ 22 h 47"/>
                  <a:gd name="T36" fmla="*/ 40 w 87"/>
                  <a:gd name="T37" fmla="*/ 23 h 47"/>
                  <a:gd name="T38" fmla="*/ 42 w 87"/>
                  <a:gd name="T39" fmla="*/ 26 h 47"/>
                  <a:gd name="T40" fmla="*/ 44 w 87"/>
                  <a:gd name="T41" fmla="*/ 28 h 47"/>
                  <a:gd name="T42" fmla="*/ 46 w 87"/>
                  <a:gd name="T43" fmla="*/ 28 h 47"/>
                  <a:gd name="T44" fmla="*/ 47 w 87"/>
                  <a:gd name="T45" fmla="*/ 25 h 47"/>
                  <a:gd name="T46" fmla="*/ 46 w 87"/>
                  <a:gd name="T47" fmla="*/ 22 h 47"/>
                  <a:gd name="T48" fmla="*/ 48 w 87"/>
                  <a:gd name="T49" fmla="*/ 19 h 47"/>
                  <a:gd name="T50" fmla="*/ 52 w 87"/>
                  <a:gd name="T51" fmla="*/ 18 h 47"/>
                  <a:gd name="T52" fmla="*/ 55 w 87"/>
                  <a:gd name="T53" fmla="*/ 20 h 47"/>
                  <a:gd name="T54" fmla="*/ 57 w 87"/>
                  <a:gd name="T55" fmla="*/ 24 h 47"/>
                  <a:gd name="T56" fmla="*/ 59 w 87"/>
                  <a:gd name="T57" fmla="*/ 25 h 47"/>
                  <a:gd name="T58" fmla="*/ 61 w 87"/>
                  <a:gd name="T59" fmla="*/ 24 h 47"/>
                  <a:gd name="T60" fmla="*/ 62 w 87"/>
                  <a:gd name="T61" fmla="*/ 21 h 47"/>
                  <a:gd name="T62" fmla="*/ 61 w 87"/>
                  <a:gd name="T63" fmla="*/ 17 h 47"/>
                  <a:gd name="T64" fmla="*/ 64 w 87"/>
                  <a:gd name="T65" fmla="*/ 14 h 47"/>
                  <a:gd name="T66" fmla="*/ 68 w 87"/>
                  <a:gd name="T67" fmla="*/ 14 h 47"/>
                  <a:gd name="T68" fmla="*/ 71 w 87"/>
                  <a:gd name="T69" fmla="*/ 16 h 47"/>
                  <a:gd name="T70" fmla="*/ 72 w 87"/>
                  <a:gd name="T71" fmla="*/ 19 h 47"/>
                  <a:gd name="T72" fmla="*/ 74 w 87"/>
                  <a:gd name="T73" fmla="*/ 21 h 47"/>
                  <a:gd name="T74" fmla="*/ 77 w 87"/>
                  <a:gd name="T75" fmla="*/ 20 h 47"/>
                  <a:gd name="T76" fmla="*/ 77 w 87"/>
                  <a:gd name="T77" fmla="*/ 15 h 47"/>
                  <a:gd name="T78" fmla="*/ 76 w 87"/>
                  <a:gd name="T79" fmla="*/ 10 h 47"/>
                  <a:gd name="T80" fmla="*/ 73 w 87"/>
                  <a:gd name="T81" fmla="*/ 11 h 47"/>
                  <a:gd name="T82" fmla="*/ 74 w 87"/>
                  <a:gd name="T83" fmla="*/ 2 h 47"/>
                  <a:gd name="T84" fmla="*/ 82 w 87"/>
                  <a:gd name="T85" fmla="*/ 0 h 47"/>
                  <a:gd name="T86" fmla="*/ 84 w 87"/>
                  <a:gd name="T87" fmla="*/ 3 h 47"/>
                  <a:gd name="T88" fmla="*/ 6 w 87"/>
                  <a:gd name="T89" fmla="*/ 47 h 47"/>
                  <a:gd name="T90" fmla="*/ 3 w 87"/>
                  <a:gd name="T91" fmla="*/ 32 h 47"/>
                  <a:gd name="T92" fmla="*/ 0 w 87"/>
                  <a:gd name="T93" fmla="*/ 20 h 47"/>
                  <a:gd name="T94" fmla="*/ 14 w 87"/>
                  <a:gd name="T95" fmla="*/ 17 h 47"/>
                  <a:gd name="T96" fmla="*/ 33 w 87"/>
                  <a:gd name="T97" fmla="*/ 12 h 47"/>
                  <a:gd name="T98" fmla="*/ 54 w 87"/>
                  <a:gd name="T99" fmla="*/ 7 h 47"/>
                  <a:gd name="T100" fmla="*/ 72 w 87"/>
                  <a:gd name="T10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 h="47">
                    <a:moveTo>
                      <a:pt x="72" y="3"/>
                    </a:moveTo>
                    <a:lnTo>
                      <a:pt x="72" y="11"/>
                    </a:lnTo>
                    <a:lnTo>
                      <a:pt x="68" y="12"/>
                    </a:lnTo>
                    <a:lnTo>
                      <a:pt x="64" y="13"/>
                    </a:lnTo>
                    <a:lnTo>
                      <a:pt x="60" y="14"/>
                    </a:lnTo>
                    <a:lnTo>
                      <a:pt x="55" y="15"/>
                    </a:lnTo>
                    <a:lnTo>
                      <a:pt x="50" y="16"/>
                    </a:lnTo>
                    <a:lnTo>
                      <a:pt x="44" y="17"/>
                    </a:lnTo>
                    <a:lnTo>
                      <a:pt x="39" y="19"/>
                    </a:lnTo>
                    <a:lnTo>
                      <a:pt x="34" y="20"/>
                    </a:lnTo>
                    <a:lnTo>
                      <a:pt x="29" y="21"/>
                    </a:lnTo>
                    <a:lnTo>
                      <a:pt x="24" y="22"/>
                    </a:lnTo>
                    <a:lnTo>
                      <a:pt x="20" y="23"/>
                    </a:lnTo>
                    <a:lnTo>
                      <a:pt x="16" y="24"/>
                    </a:lnTo>
                    <a:lnTo>
                      <a:pt x="13" y="25"/>
                    </a:lnTo>
                    <a:lnTo>
                      <a:pt x="11" y="26"/>
                    </a:lnTo>
                    <a:lnTo>
                      <a:pt x="10" y="26"/>
                    </a:lnTo>
                    <a:lnTo>
                      <a:pt x="9" y="26"/>
                    </a:lnTo>
                    <a:lnTo>
                      <a:pt x="10" y="29"/>
                    </a:lnTo>
                    <a:lnTo>
                      <a:pt x="11" y="32"/>
                    </a:lnTo>
                    <a:lnTo>
                      <a:pt x="11" y="35"/>
                    </a:lnTo>
                    <a:lnTo>
                      <a:pt x="12" y="38"/>
                    </a:lnTo>
                    <a:lnTo>
                      <a:pt x="12" y="38"/>
                    </a:lnTo>
                    <a:lnTo>
                      <a:pt x="13" y="38"/>
                    </a:lnTo>
                    <a:lnTo>
                      <a:pt x="14" y="38"/>
                    </a:lnTo>
                    <a:lnTo>
                      <a:pt x="15" y="37"/>
                    </a:lnTo>
                    <a:lnTo>
                      <a:pt x="15" y="37"/>
                    </a:lnTo>
                    <a:lnTo>
                      <a:pt x="16" y="37"/>
                    </a:lnTo>
                    <a:lnTo>
                      <a:pt x="17" y="36"/>
                    </a:lnTo>
                    <a:lnTo>
                      <a:pt x="18" y="36"/>
                    </a:lnTo>
                    <a:lnTo>
                      <a:pt x="17" y="35"/>
                    </a:lnTo>
                    <a:lnTo>
                      <a:pt x="17" y="34"/>
                    </a:lnTo>
                    <a:lnTo>
                      <a:pt x="17" y="32"/>
                    </a:lnTo>
                    <a:lnTo>
                      <a:pt x="16" y="31"/>
                    </a:lnTo>
                    <a:lnTo>
                      <a:pt x="16" y="30"/>
                    </a:lnTo>
                    <a:lnTo>
                      <a:pt x="16" y="29"/>
                    </a:lnTo>
                    <a:lnTo>
                      <a:pt x="16" y="28"/>
                    </a:lnTo>
                    <a:lnTo>
                      <a:pt x="17" y="27"/>
                    </a:lnTo>
                    <a:lnTo>
                      <a:pt x="17" y="27"/>
                    </a:lnTo>
                    <a:lnTo>
                      <a:pt x="18" y="26"/>
                    </a:lnTo>
                    <a:lnTo>
                      <a:pt x="19" y="26"/>
                    </a:lnTo>
                    <a:lnTo>
                      <a:pt x="20" y="25"/>
                    </a:lnTo>
                    <a:lnTo>
                      <a:pt x="21" y="25"/>
                    </a:lnTo>
                    <a:lnTo>
                      <a:pt x="22" y="25"/>
                    </a:lnTo>
                    <a:lnTo>
                      <a:pt x="23" y="25"/>
                    </a:lnTo>
                    <a:lnTo>
                      <a:pt x="24" y="26"/>
                    </a:lnTo>
                    <a:lnTo>
                      <a:pt x="25" y="26"/>
                    </a:lnTo>
                    <a:lnTo>
                      <a:pt x="25" y="27"/>
                    </a:lnTo>
                    <a:lnTo>
                      <a:pt x="26" y="28"/>
                    </a:lnTo>
                    <a:lnTo>
                      <a:pt x="26" y="29"/>
                    </a:lnTo>
                    <a:lnTo>
                      <a:pt x="27" y="30"/>
                    </a:lnTo>
                    <a:lnTo>
                      <a:pt x="27" y="31"/>
                    </a:lnTo>
                    <a:lnTo>
                      <a:pt x="27" y="32"/>
                    </a:lnTo>
                    <a:lnTo>
                      <a:pt x="28" y="33"/>
                    </a:lnTo>
                    <a:lnTo>
                      <a:pt x="28" y="33"/>
                    </a:lnTo>
                    <a:lnTo>
                      <a:pt x="29" y="33"/>
                    </a:lnTo>
                    <a:lnTo>
                      <a:pt x="30" y="32"/>
                    </a:lnTo>
                    <a:lnTo>
                      <a:pt x="30" y="32"/>
                    </a:lnTo>
                    <a:lnTo>
                      <a:pt x="31" y="32"/>
                    </a:lnTo>
                    <a:lnTo>
                      <a:pt x="31" y="32"/>
                    </a:lnTo>
                    <a:lnTo>
                      <a:pt x="32" y="32"/>
                    </a:lnTo>
                    <a:lnTo>
                      <a:pt x="33" y="32"/>
                    </a:lnTo>
                    <a:lnTo>
                      <a:pt x="33" y="31"/>
                    </a:lnTo>
                    <a:lnTo>
                      <a:pt x="32" y="30"/>
                    </a:lnTo>
                    <a:lnTo>
                      <a:pt x="32" y="29"/>
                    </a:lnTo>
                    <a:lnTo>
                      <a:pt x="32" y="28"/>
                    </a:lnTo>
                    <a:lnTo>
                      <a:pt x="31" y="26"/>
                    </a:lnTo>
                    <a:lnTo>
                      <a:pt x="32" y="25"/>
                    </a:lnTo>
                    <a:lnTo>
                      <a:pt x="33" y="23"/>
                    </a:lnTo>
                    <a:lnTo>
                      <a:pt x="34" y="22"/>
                    </a:lnTo>
                    <a:lnTo>
                      <a:pt x="35" y="22"/>
                    </a:lnTo>
                    <a:lnTo>
                      <a:pt x="36" y="22"/>
                    </a:lnTo>
                    <a:lnTo>
                      <a:pt x="37" y="22"/>
                    </a:lnTo>
                    <a:lnTo>
                      <a:pt x="38" y="22"/>
                    </a:lnTo>
                    <a:lnTo>
                      <a:pt x="39" y="22"/>
                    </a:lnTo>
                    <a:lnTo>
                      <a:pt x="40" y="23"/>
                    </a:lnTo>
                    <a:lnTo>
                      <a:pt x="41" y="24"/>
                    </a:lnTo>
                    <a:lnTo>
                      <a:pt x="41" y="24"/>
                    </a:lnTo>
                    <a:lnTo>
                      <a:pt x="42" y="25"/>
                    </a:lnTo>
                    <a:lnTo>
                      <a:pt x="42" y="26"/>
                    </a:lnTo>
                    <a:lnTo>
                      <a:pt x="42" y="28"/>
                    </a:lnTo>
                    <a:lnTo>
                      <a:pt x="43" y="29"/>
                    </a:lnTo>
                    <a:lnTo>
                      <a:pt x="43" y="29"/>
                    </a:lnTo>
                    <a:lnTo>
                      <a:pt x="44" y="28"/>
                    </a:lnTo>
                    <a:lnTo>
                      <a:pt x="44" y="28"/>
                    </a:lnTo>
                    <a:lnTo>
                      <a:pt x="45" y="28"/>
                    </a:lnTo>
                    <a:lnTo>
                      <a:pt x="46" y="28"/>
                    </a:lnTo>
                    <a:lnTo>
                      <a:pt x="46" y="28"/>
                    </a:lnTo>
                    <a:lnTo>
                      <a:pt x="47" y="28"/>
                    </a:lnTo>
                    <a:lnTo>
                      <a:pt x="47" y="27"/>
                    </a:lnTo>
                    <a:lnTo>
                      <a:pt x="47" y="26"/>
                    </a:lnTo>
                    <a:lnTo>
                      <a:pt x="47" y="25"/>
                    </a:lnTo>
                    <a:lnTo>
                      <a:pt x="46" y="25"/>
                    </a:lnTo>
                    <a:lnTo>
                      <a:pt x="46" y="24"/>
                    </a:lnTo>
                    <a:lnTo>
                      <a:pt x="46" y="23"/>
                    </a:lnTo>
                    <a:lnTo>
                      <a:pt x="46" y="22"/>
                    </a:lnTo>
                    <a:lnTo>
                      <a:pt x="46" y="21"/>
                    </a:lnTo>
                    <a:lnTo>
                      <a:pt x="47" y="20"/>
                    </a:lnTo>
                    <a:lnTo>
                      <a:pt x="48" y="19"/>
                    </a:lnTo>
                    <a:lnTo>
                      <a:pt x="48" y="19"/>
                    </a:lnTo>
                    <a:lnTo>
                      <a:pt x="49" y="18"/>
                    </a:lnTo>
                    <a:lnTo>
                      <a:pt x="50" y="18"/>
                    </a:lnTo>
                    <a:lnTo>
                      <a:pt x="51" y="18"/>
                    </a:lnTo>
                    <a:lnTo>
                      <a:pt x="52" y="18"/>
                    </a:lnTo>
                    <a:lnTo>
                      <a:pt x="53" y="19"/>
                    </a:lnTo>
                    <a:lnTo>
                      <a:pt x="54" y="19"/>
                    </a:lnTo>
                    <a:lnTo>
                      <a:pt x="55" y="20"/>
                    </a:lnTo>
                    <a:lnTo>
                      <a:pt x="55" y="20"/>
                    </a:lnTo>
                    <a:lnTo>
                      <a:pt x="56" y="21"/>
                    </a:lnTo>
                    <a:lnTo>
                      <a:pt x="56" y="22"/>
                    </a:lnTo>
                    <a:lnTo>
                      <a:pt x="56" y="23"/>
                    </a:lnTo>
                    <a:lnTo>
                      <a:pt x="57" y="24"/>
                    </a:lnTo>
                    <a:lnTo>
                      <a:pt x="57" y="24"/>
                    </a:lnTo>
                    <a:lnTo>
                      <a:pt x="57" y="25"/>
                    </a:lnTo>
                    <a:lnTo>
                      <a:pt x="58" y="25"/>
                    </a:lnTo>
                    <a:lnTo>
                      <a:pt x="59" y="25"/>
                    </a:lnTo>
                    <a:lnTo>
                      <a:pt x="59" y="24"/>
                    </a:lnTo>
                    <a:lnTo>
                      <a:pt x="60" y="24"/>
                    </a:lnTo>
                    <a:lnTo>
                      <a:pt x="60" y="24"/>
                    </a:lnTo>
                    <a:lnTo>
                      <a:pt x="61" y="24"/>
                    </a:lnTo>
                    <a:lnTo>
                      <a:pt x="62" y="24"/>
                    </a:lnTo>
                    <a:lnTo>
                      <a:pt x="62" y="24"/>
                    </a:lnTo>
                    <a:lnTo>
                      <a:pt x="62" y="23"/>
                    </a:lnTo>
                    <a:lnTo>
                      <a:pt x="62" y="21"/>
                    </a:lnTo>
                    <a:lnTo>
                      <a:pt x="61" y="20"/>
                    </a:lnTo>
                    <a:lnTo>
                      <a:pt x="61" y="19"/>
                    </a:lnTo>
                    <a:lnTo>
                      <a:pt x="61" y="18"/>
                    </a:lnTo>
                    <a:lnTo>
                      <a:pt x="61" y="17"/>
                    </a:lnTo>
                    <a:lnTo>
                      <a:pt x="62" y="16"/>
                    </a:lnTo>
                    <a:lnTo>
                      <a:pt x="62" y="16"/>
                    </a:lnTo>
                    <a:lnTo>
                      <a:pt x="63" y="15"/>
                    </a:lnTo>
                    <a:lnTo>
                      <a:pt x="64" y="14"/>
                    </a:lnTo>
                    <a:lnTo>
                      <a:pt x="64" y="14"/>
                    </a:lnTo>
                    <a:lnTo>
                      <a:pt x="65" y="14"/>
                    </a:lnTo>
                    <a:lnTo>
                      <a:pt x="67" y="14"/>
                    </a:lnTo>
                    <a:lnTo>
                      <a:pt x="68" y="14"/>
                    </a:lnTo>
                    <a:lnTo>
                      <a:pt x="68" y="14"/>
                    </a:lnTo>
                    <a:lnTo>
                      <a:pt x="69" y="15"/>
                    </a:lnTo>
                    <a:lnTo>
                      <a:pt x="70" y="15"/>
                    </a:lnTo>
                    <a:lnTo>
                      <a:pt x="71" y="16"/>
                    </a:lnTo>
                    <a:lnTo>
                      <a:pt x="71" y="17"/>
                    </a:lnTo>
                    <a:lnTo>
                      <a:pt x="71" y="18"/>
                    </a:lnTo>
                    <a:lnTo>
                      <a:pt x="72" y="18"/>
                    </a:lnTo>
                    <a:lnTo>
                      <a:pt x="72" y="19"/>
                    </a:lnTo>
                    <a:lnTo>
                      <a:pt x="72" y="20"/>
                    </a:lnTo>
                    <a:lnTo>
                      <a:pt x="72" y="21"/>
                    </a:lnTo>
                    <a:lnTo>
                      <a:pt x="73" y="21"/>
                    </a:lnTo>
                    <a:lnTo>
                      <a:pt x="74" y="21"/>
                    </a:lnTo>
                    <a:lnTo>
                      <a:pt x="75" y="21"/>
                    </a:lnTo>
                    <a:lnTo>
                      <a:pt x="75" y="21"/>
                    </a:lnTo>
                    <a:lnTo>
                      <a:pt x="76" y="20"/>
                    </a:lnTo>
                    <a:lnTo>
                      <a:pt x="77" y="20"/>
                    </a:lnTo>
                    <a:lnTo>
                      <a:pt x="77" y="20"/>
                    </a:lnTo>
                    <a:lnTo>
                      <a:pt x="78" y="20"/>
                    </a:lnTo>
                    <a:lnTo>
                      <a:pt x="78" y="17"/>
                    </a:lnTo>
                    <a:lnTo>
                      <a:pt x="77" y="15"/>
                    </a:lnTo>
                    <a:lnTo>
                      <a:pt x="77" y="12"/>
                    </a:lnTo>
                    <a:lnTo>
                      <a:pt x="77" y="10"/>
                    </a:lnTo>
                    <a:lnTo>
                      <a:pt x="76" y="10"/>
                    </a:lnTo>
                    <a:lnTo>
                      <a:pt x="76" y="10"/>
                    </a:lnTo>
                    <a:lnTo>
                      <a:pt x="75" y="10"/>
                    </a:lnTo>
                    <a:lnTo>
                      <a:pt x="74" y="10"/>
                    </a:lnTo>
                    <a:lnTo>
                      <a:pt x="74" y="10"/>
                    </a:lnTo>
                    <a:lnTo>
                      <a:pt x="73" y="11"/>
                    </a:lnTo>
                    <a:lnTo>
                      <a:pt x="72" y="11"/>
                    </a:lnTo>
                    <a:lnTo>
                      <a:pt x="72" y="11"/>
                    </a:lnTo>
                    <a:lnTo>
                      <a:pt x="72" y="3"/>
                    </a:lnTo>
                    <a:lnTo>
                      <a:pt x="74" y="2"/>
                    </a:lnTo>
                    <a:lnTo>
                      <a:pt x="76" y="2"/>
                    </a:lnTo>
                    <a:lnTo>
                      <a:pt x="78" y="1"/>
                    </a:lnTo>
                    <a:lnTo>
                      <a:pt x="80" y="1"/>
                    </a:lnTo>
                    <a:lnTo>
                      <a:pt x="82" y="0"/>
                    </a:lnTo>
                    <a:lnTo>
                      <a:pt x="83" y="0"/>
                    </a:lnTo>
                    <a:lnTo>
                      <a:pt x="84" y="0"/>
                    </a:lnTo>
                    <a:lnTo>
                      <a:pt x="84" y="0"/>
                    </a:lnTo>
                    <a:lnTo>
                      <a:pt x="84" y="3"/>
                    </a:lnTo>
                    <a:lnTo>
                      <a:pt x="85" y="10"/>
                    </a:lnTo>
                    <a:lnTo>
                      <a:pt x="86" y="19"/>
                    </a:lnTo>
                    <a:lnTo>
                      <a:pt x="87" y="25"/>
                    </a:lnTo>
                    <a:lnTo>
                      <a:pt x="6" y="47"/>
                    </a:lnTo>
                    <a:lnTo>
                      <a:pt x="5" y="45"/>
                    </a:lnTo>
                    <a:lnTo>
                      <a:pt x="4" y="41"/>
                    </a:lnTo>
                    <a:lnTo>
                      <a:pt x="4" y="37"/>
                    </a:lnTo>
                    <a:lnTo>
                      <a:pt x="3" y="32"/>
                    </a:lnTo>
                    <a:lnTo>
                      <a:pt x="2" y="28"/>
                    </a:lnTo>
                    <a:lnTo>
                      <a:pt x="1" y="24"/>
                    </a:lnTo>
                    <a:lnTo>
                      <a:pt x="0" y="21"/>
                    </a:lnTo>
                    <a:lnTo>
                      <a:pt x="0" y="20"/>
                    </a:lnTo>
                    <a:lnTo>
                      <a:pt x="3" y="19"/>
                    </a:lnTo>
                    <a:lnTo>
                      <a:pt x="6" y="19"/>
                    </a:lnTo>
                    <a:lnTo>
                      <a:pt x="10" y="18"/>
                    </a:lnTo>
                    <a:lnTo>
                      <a:pt x="14" y="17"/>
                    </a:lnTo>
                    <a:lnTo>
                      <a:pt x="18" y="16"/>
                    </a:lnTo>
                    <a:lnTo>
                      <a:pt x="23" y="14"/>
                    </a:lnTo>
                    <a:lnTo>
                      <a:pt x="28" y="13"/>
                    </a:lnTo>
                    <a:lnTo>
                      <a:pt x="33" y="12"/>
                    </a:lnTo>
                    <a:lnTo>
                      <a:pt x="38" y="11"/>
                    </a:lnTo>
                    <a:lnTo>
                      <a:pt x="43" y="9"/>
                    </a:lnTo>
                    <a:lnTo>
                      <a:pt x="49" y="8"/>
                    </a:lnTo>
                    <a:lnTo>
                      <a:pt x="54" y="7"/>
                    </a:lnTo>
                    <a:lnTo>
                      <a:pt x="59" y="6"/>
                    </a:lnTo>
                    <a:lnTo>
                      <a:pt x="63" y="5"/>
                    </a:lnTo>
                    <a:lnTo>
                      <a:pt x="68" y="4"/>
                    </a:lnTo>
                    <a:lnTo>
                      <a:pt x="72" y="3"/>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137" name="Rectangle 295"/>
            <p:cNvSpPr>
              <a:spLocks noChangeArrowheads="1"/>
            </p:cNvSpPr>
            <p:nvPr/>
          </p:nvSpPr>
          <p:spPr bwMode="auto">
            <a:xfrm>
              <a:off x="3732215" y="4429688"/>
              <a:ext cx="84157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Manipulation</a:t>
              </a:r>
              <a:endParaRPr lang="en-US" kern="0">
                <a:solidFill>
                  <a:sysClr val="windowText" lastClr="000000"/>
                </a:solidFill>
                <a:latin typeface="Arial" pitchFamily="34" charset="0"/>
                <a:cs typeface="Arial" pitchFamily="34" charset="0"/>
              </a:endParaRPr>
            </a:p>
          </p:txBody>
        </p:sp>
        <p:sp>
          <p:nvSpPr>
            <p:cNvPr id="5138" name="Rectangle 296"/>
            <p:cNvSpPr>
              <a:spLocks noChangeArrowheads="1"/>
            </p:cNvSpPr>
            <p:nvPr/>
          </p:nvSpPr>
          <p:spPr bwMode="auto">
            <a:xfrm>
              <a:off x="3732213" y="4577326"/>
              <a:ext cx="9682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(Maneuvering, Win</a:t>
              </a:r>
              <a:endParaRPr lang="en-US" kern="0">
                <a:solidFill>
                  <a:sysClr val="windowText" lastClr="000000"/>
                </a:solidFill>
                <a:latin typeface="Arial" pitchFamily="34" charset="0"/>
                <a:cs typeface="Arial" pitchFamily="34" charset="0"/>
              </a:endParaRPr>
            </a:p>
          </p:txBody>
        </p:sp>
        <p:sp>
          <p:nvSpPr>
            <p:cNvPr id="5139" name="Rectangle 297"/>
            <p:cNvSpPr>
              <a:spLocks noChangeArrowheads="1"/>
            </p:cNvSpPr>
            <p:nvPr/>
          </p:nvSpPr>
          <p:spPr bwMode="auto">
            <a:xfrm>
              <a:off x="4678363" y="4577326"/>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5140" name="Rectangle 298"/>
            <p:cNvSpPr>
              <a:spLocks noChangeArrowheads="1"/>
            </p:cNvSpPr>
            <p:nvPr/>
          </p:nvSpPr>
          <p:spPr bwMode="auto">
            <a:xfrm>
              <a:off x="4714878" y="4577326"/>
              <a:ext cx="32060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Lose) </a:t>
              </a:r>
              <a:endParaRPr lang="en-US" kern="0">
                <a:solidFill>
                  <a:sysClr val="windowText" lastClr="000000"/>
                </a:solidFill>
                <a:latin typeface="Arial" pitchFamily="34" charset="0"/>
                <a:cs typeface="Arial" pitchFamily="34" charset="0"/>
              </a:endParaRPr>
            </a:p>
          </p:txBody>
        </p:sp>
        <p:sp>
          <p:nvSpPr>
            <p:cNvPr id="5141" name="Rectangle 299"/>
            <p:cNvSpPr>
              <a:spLocks noChangeArrowheads="1"/>
            </p:cNvSpPr>
            <p:nvPr/>
          </p:nvSpPr>
          <p:spPr bwMode="auto">
            <a:xfrm>
              <a:off x="4081465" y="4089963"/>
              <a:ext cx="69089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Deniability</a:t>
              </a:r>
              <a:endParaRPr lang="en-US" kern="0">
                <a:solidFill>
                  <a:sysClr val="windowText" lastClr="000000"/>
                </a:solidFill>
                <a:latin typeface="Arial" pitchFamily="34" charset="0"/>
                <a:cs typeface="Arial" pitchFamily="34" charset="0"/>
              </a:endParaRPr>
            </a:p>
          </p:txBody>
        </p:sp>
        <p:sp>
          <p:nvSpPr>
            <p:cNvPr id="5142" name="Rectangle 300"/>
            <p:cNvSpPr>
              <a:spLocks noChangeArrowheads="1"/>
            </p:cNvSpPr>
            <p:nvPr/>
          </p:nvSpPr>
          <p:spPr bwMode="auto">
            <a:xfrm>
              <a:off x="4081463" y="4237601"/>
              <a:ext cx="126316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(Withholding, Protection)</a:t>
              </a:r>
              <a:endParaRPr lang="en-US" kern="0">
                <a:solidFill>
                  <a:sysClr val="windowText" lastClr="000000"/>
                </a:solidFill>
                <a:latin typeface="Arial" pitchFamily="34" charset="0"/>
                <a:cs typeface="Arial" pitchFamily="34" charset="0"/>
              </a:endParaRPr>
            </a:p>
          </p:txBody>
        </p:sp>
        <p:sp>
          <p:nvSpPr>
            <p:cNvPr id="5143" name="Rectangle 301"/>
            <p:cNvSpPr>
              <a:spLocks noChangeArrowheads="1"/>
            </p:cNvSpPr>
            <p:nvPr/>
          </p:nvSpPr>
          <p:spPr bwMode="auto">
            <a:xfrm>
              <a:off x="3092453" y="5101201"/>
              <a:ext cx="7502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Aggression</a:t>
              </a:r>
              <a:endParaRPr lang="en-US" kern="0">
                <a:solidFill>
                  <a:sysClr val="windowText" lastClr="000000"/>
                </a:solidFill>
                <a:latin typeface="Arial" pitchFamily="34" charset="0"/>
                <a:cs typeface="Arial" pitchFamily="34" charset="0"/>
              </a:endParaRPr>
            </a:p>
          </p:txBody>
        </p:sp>
        <p:sp>
          <p:nvSpPr>
            <p:cNvPr id="5144" name="Rectangle 302"/>
            <p:cNvSpPr>
              <a:spLocks noChangeArrowheads="1"/>
            </p:cNvSpPr>
            <p:nvPr/>
          </p:nvSpPr>
          <p:spPr bwMode="auto">
            <a:xfrm>
              <a:off x="3092451" y="5264713"/>
              <a:ext cx="91050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(Threats, Attacks)</a:t>
              </a:r>
              <a:endParaRPr lang="en-US" kern="0">
                <a:solidFill>
                  <a:sysClr val="windowText" lastClr="000000"/>
                </a:solidFill>
                <a:latin typeface="Arial" pitchFamily="34" charset="0"/>
                <a:cs typeface="Arial" pitchFamily="34" charset="0"/>
              </a:endParaRPr>
            </a:p>
          </p:txBody>
        </p:sp>
        <p:sp>
          <p:nvSpPr>
            <p:cNvPr id="5145" name="Rectangle 303"/>
            <p:cNvSpPr>
              <a:spLocks noChangeArrowheads="1"/>
            </p:cNvSpPr>
            <p:nvPr/>
          </p:nvSpPr>
          <p:spPr bwMode="auto">
            <a:xfrm>
              <a:off x="3430590" y="4724963"/>
              <a:ext cx="65883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Deception</a:t>
              </a:r>
              <a:endParaRPr lang="en-US" kern="0">
                <a:solidFill>
                  <a:sysClr val="windowText" lastClr="000000"/>
                </a:solidFill>
                <a:latin typeface="Arial" pitchFamily="34" charset="0"/>
                <a:cs typeface="Arial" pitchFamily="34" charset="0"/>
              </a:endParaRPr>
            </a:p>
          </p:txBody>
        </p:sp>
        <p:sp>
          <p:nvSpPr>
            <p:cNvPr id="5146" name="Rectangle 304"/>
            <p:cNvSpPr>
              <a:spLocks noChangeArrowheads="1"/>
            </p:cNvSpPr>
            <p:nvPr/>
          </p:nvSpPr>
          <p:spPr bwMode="auto">
            <a:xfrm>
              <a:off x="3430588" y="4902763"/>
              <a:ext cx="8271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(Trickery, Lying)</a:t>
              </a:r>
              <a:endParaRPr lang="en-US" kern="0">
                <a:solidFill>
                  <a:sysClr val="windowText" lastClr="000000"/>
                </a:solidFill>
                <a:latin typeface="Arial" pitchFamily="34" charset="0"/>
                <a:cs typeface="Arial" pitchFamily="34" charset="0"/>
              </a:endParaRPr>
            </a:p>
          </p:txBody>
        </p:sp>
        <p:sp>
          <p:nvSpPr>
            <p:cNvPr id="5147" name="Rectangle 305"/>
            <p:cNvSpPr>
              <a:spLocks noChangeArrowheads="1"/>
            </p:cNvSpPr>
            <p:nvPr/>
          </p:nvSpPr>
          <p:spPr bwMode="auto">
            <a:xfrm>
              <a:off x="4410078" y="3747063"/>
              <a:ext cx="65081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Negativity</a:t>
              </a:r>
              <a:endParaRPr lang="en-US" kern="0">
                <a:solidFill>
                  <a:sysClr val="windowText" lastClr="000000"/>
                </a:solidFill>
                <a:latin typeface="Arial" pitchFamily="34" charset="0"/>
                <a:cs typeface="Arial" pitchFamily="34" charset="0"/>
              </a:endParaRPr>
            </a:p>
          </p:txBody>
        </p:sp>
        <p:sp>
          <p:nvSpPr>
            <p:cNvPr id="5148" name="Rectangle 306"/>
            <p:cNvSpPr>
              <a:spLocks noChangeArrowheads="1"/>
            </p:cNvSpPr>
            <p:nvPr/>
          </p:nvSpPr>
          <p:spPr bwMode="auto">
            <a:xfrm>
              <a:off x="4410078" y="3896288"/>
              <a:ext cx="60914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(Judgment, </a:t>
              </a:r>
              <a:endParaRPr lang="en-US" kern="0">
                <a:solidFill>
                  <a:sysClr val="windowText" lastClr="000000"/>
                </a:solidFill>
                <a:latin typeface="Arial" pitchFamily="34" charset="0"/>
                <a:cs typeface="Arial" pitchFamily="34" charset="0"/>
              </a:endParaRPr>
            </a:p>
          </p:txBody>
        </p:sp>
        <p:sp>
          <p:nvSpPr>
            <p:cNvPr id="5149" name="Rectangle 307"/>
            <p:cNvSpPr>
              <a:spLocks noChangeArrowheads="1"/>
            </p:cNvSpPr>
            <p:nvPr/>
          </p:nvSpPr>
          <p:spPr bwMode="auto">
            <a:xfrm>
              <a:off x="5006978" y="3896288"/>
              <a:ext cx="60914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Dimishment</a:t>
              </a:r>
              <a:endParaRPr lang="en-US" kern="0">
                <a:solidFill>
                  <a:sysClr val="windowText" lastClr="000000"/>
                </a:solidFill>
                <a:latin typeface="Arial" pitchFamily="34" charset="0"/>
                <a:cs typeface="Arial" pitchFamily="34" charset="0"/>
              </a:endParaRPr>
            </a:p>
          </p:txBody>
        </p:sp>
        <p:sp>
          <p:nvSpPr>
            <p:cNvPr id="5150" name="Rectangle 308"/>
            <p:cNvSpPr>
              <a:spLocks noChangeArrowheads="1"/>
            </p:cNvSpPr>
            <p:nvPr/>
          </p:nvSpPr>
          <p:spPr bwMode="auto">
            <a:xfrm>
              <a:off x="5600701" y="3896288"/>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grpSp>
          <p:nvGrpSpPr>
            <p:cNvPr id="5151" name="Group 333"/>
            <p:cNvGrpSpPr>
              <a:grpSpLocks/>
            </p:cNvGrpSpPr>
            <p:nvPr/>
          </p:nvGrpSpPr>
          <p:grpSpPr bwMode="auto">
            <a:xfrm>
              <a:off x="3835403" y="3593075"/>
              <a:ext cx="358775" cy="277813"/>
              <a:chOff x="2416" y="2221"/>
              <a:chExt cx="226" cy="175"/>
            </a:xfrm>
          </p:grpSpPr>
          <p:sp>
            <p:nvSpPr>
              <p:cNvPr id="5653" name="Freeform 309"/>
              <p:cNvSpPr>
                <a:spLocks/>
              </p:cNvSpPr>
              <p:nvPr/>
            </p:nvSpPr>
            <p:spPr bwMode="auto">
              <a:xfrm>
                <a:off x="2420" y="2229"/>
                <a:ext cx="220" cy="163"/>
              </a:xfrm>
              <a:custGeom>
                <a:avLst/>
                <a:gdLst>
                  <a:gd name="T0" fmla="*/ 55 w 220"/>
                  <a:gd name="T1" fmla="*/ 19 h 163"/>
                  <a:gd name="T2" fmla="*/ 52 w 220"/>
                  <a:gd name="T3" fmla="*/ 38 h 163"/>
                  <a:gd name="T4" fmla="*/ 39 w 220"/>
                  <a:gd name="T5" fmla="*/ 81 h 163"/>
                  <a:gd name="T6" fmla="*/ 30 w 220"/>
                  <a:gd name="T7" fmla="*/ 96 h 163"/>
                  <a:gd name="T8" fmla="*/ 6 w 220"/>
                  <a:gd name="T9" fmla="*/ 114 h 163"/>
                  <a:gd name="T10" fmla="*/ 0 w 220"/>
                  <a:gd name="T11" fmla="*/ 123 h 163"/>
                  <a:gd name="T12" fmla="*/ 0 w 220"/>
                  <a:gd name="T13" fmla="*/ 125 h 163"/>
                  <a:gd name="T14" fmla="*/ 1 w 220"/>
                  <a:gd name="T15" fmla="*/ 127 h 163"/>
                  <a:gd name="T16" fmla="*/ 2 w 220"/>
                  <a:gd name="T17" fmla="*/ 129 h 163"/>
                  <a:gd name="T18" fmla="*/ 4 w 220"/>
                  <a:gd name="T19" fmla="*/ 131 h 163"/>
                  <a:gd name="T20" fmla="*/ 5 w 220"/>
                  <a:gd name="T21" fmla="*/ 133 h 163"/>
                  <a:gd name="T22" fmla="*/ 7 w 220"/>
                  <a:gd name="T23" fmla="*/ 135 h 163"/>
                  <a:gd name="T24" fmla="*/ 8 w 220"/>
                  <a:gd name="T25" fmla="*/ 136 h 163"/>
                  <a:gd name="T26" fmla="*/ 10 w 220"/>
                  <a:gd name="T27" fmla="*/ 138 h 163"/>
                  <a:gd name="T28" fmla="*/ 13 w 220"/>
                  <a:gd name="T29" fmla="*/ 140 h 163"/>
                  <a:gd name="T30" fmla="*/ 15 w 220"/>
                  <a:gd name="T31" fmla="*/ 142 h 163"/>
                  <a:gd name="T32" fmla="*/ 18 w 220"/>
                  <a:gd name="T33" fmla="*/ 144 h 163"/>
                  <a:gd name="T34" fmla="*/ 21 w 220"/>
                  <a:gd name="T35" fmla="*/ 146 h 163"/>
                  <a:gd name="T36" fmla="*/ 25 w 220"/>
                  <a:gd name="T37" fmla="*/ 148 h 163"/>
                  <a:gd name="T38" fmla="*/ 29 w 220"/>
                  <a:gd name="T39" fmla="*/ 150 h 163"/>
                  <a:gd name="T40" fmla="*/ 33 w 220"/>
                  <a:gd name="T41" fmla="*/ 152 h 163"/>
                  <a:gd name="T42" fmla="*/ 37 w 220"/>
                  <a:gd name="T43" fmla="*/ 154 h 163"/>
                  <a:gd name="T44" fmla="*/ 40 w 220"/>
                  <a:gd name="T45" fmla="*/ 155 h 163"/>
                  <a:gd name="T46" fmla="*/ 44 w 220"/>
                  <a:gd name="T47" fmla="*/ 157 h 163"/>
                  <a:gd name="T48" fmla="*/ 48 w 220"/>
                  <a:gd name="T49" fmla="*/ 158 h 163"/>
                  <a:gd name="T50" fmla="*/ 51 w 220"/>
                  <a:gd name="T51" fmla="*/ 159 h 163"/>
                  <a:gd name="T52" fmla="*/ 55 w 220"/>
                  <a:gd name="T53" fmla="*/ 160 h 163"/>
                  <a:gd name="T54" fmla="*/ 58 w 220"/>
                  <a:gd name="T55" fmla="*/ 161 h 163"/>
                  <a:gd name="T56" fmla="*/ 61 w 220"/>
                  <a:gd name="T57" fmla="*/ 161 h 163"/>
                  <a:gd name="T58" fmla="*/ 64 w 220"/>
                  <a:gd name="T59" fmla="*/ 162 h 163"/>
                  <a:gd name="T60" fmla="*/ 67 w 220"/>
                  <a:gd name="T61" fmla="*/ 162 h 163"/>
                  <a:gd name="T62" fmla="*/ 70 w 220"/>
                  <a:gd name="T63" fmla="*/ 162 h 163"/>
                  <a:gd name="T64" fmla="*/ 72 w 220"/>
                  <a:gd name="T65" fmla="*/ 163 h 163"/>
                  <a:gd name="T66" fmla="*/ 74 w 220"/>
                  <a:gd name="T67" fmla="*/ 163 h 163"/>
                  <a:gd name="T68" fmla="*/ 76 w 220"/>
                  <a:gd name="T69" fmla="*/ 163 h 163"/>
                  <a:gd name="T70" fmla="*/ 78 w 220"/>
                  <a:gd name="T71" fmla="*/ 163 h 163"/>
                  <a:gd name="T72" fmla="*/ 80 w 220"/>
                  <a:gd name="T73" fmla="*/ 163 h 163"/>
                  <a:gd name="T74" fmla="*/ 81 w 220"/>
                  <a:gd name="T75" fmla="*/ 163 h 163"/>
                  <a:gd name="T76" fmla="*/ 88 w 220"/>
                  <a:gd name="T77" fmla="*/ 149 h 163"/>
                  <a:gd name="T78" fmla="*/ 87 w 220"/>
                  <a:gd name="T79" fmla="*/ 119 h 163"/>
                  <a:gd name="T80" fmla="*/ 90 w 220"/>
                  <a:gd name="T81" fmla="*/ 106 h 163"/>
                  <a:gd name="T82" fmla="*/ 212 w 220"/>
                  <a:gd name="T83" fmla="*/ 148 h 163"/>
                  <a:gd name="T84" fmla="*/ 103 w 220"/>
                  <a:gd name="T85" fmla="*/ 83 h 163"/>
                  <a:gd name="T86" fmla="*/ 122 w 220"/>
                  <a:gd name="T87" fmla="*/ 72 h 163"/>
                  <a:gd name="T88" fmla="*/ 116 w 220"/>
                  <a:gd name="T89" fmla="*/ 53 h 163"/>
                  <a:gd name="T90" fmla="*/ 126 w 220"/>
                  <a:gd name="T91" fmla="*/ 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163">
                    <a:moveTo>
                      <a:pt x="66" y="0"/>
                    </a:moveTo>
                    <a:lnTo>
                      <a:pt x="56" y="9"/>
                    </a:lnTo>
                    <a:lnTo>
                      <a:pt x="55" y="19"/>
                    </a:lnTo>
                    <a:lnTo>
                      <a:pt x="65" y="27"/>
                    </a:lnTo>
                    <a:lnTo>
                      <a:pt x="59" y="37"/>
                    </a:lnTo>
                    <a:lnTo>
                      <a:pt x="52" y="38"/>
                    </a:lnTo>
                    <a:lnTo>
                      <a:pt x="45" y="46"/>
                    </a:lnTo>
                    <a:lnTo>
                      <a:pt x="52" y="55"/>
                    </a:lnTo>
                    <a:lnTo>
                      <a:pt x="39" y="81"/>
                    </a:lnTo>
                    <a:lnTo>
                      <a:pt x="23" y="84"/>
                    </a:lnTo>
                    <a:lnTo>
                      <a:pt x="28" y="93"/>
                    </a:lnTo>
                    <a:lnTo>
                      <a:pt x="30" y="96"/>
                    </a:lnTo>
                    <a:lnTo>
                      <a:pt x="21" y="103"/>
                    </a:lnTo>
                    <a:lnTo>
                      <a:pt x="11" y="103"/>
                    </a:lnTo>
                    <a:lnTo>
                      <a:pt x="6" y="114"/>
                    </a:lnTo>
                    <a:lnTo>
                      <a:pt x="0" y="123"/>
                    </a:lnTo>
                    <a:lnTo>
                      <a:pt x="0" y="123"/>
                    </a:lnTo>
                    <a:lnTo>
                      <a:pt x="0" y="123"/>
                    </a:lnTo>
                    <a:lnTo>
                      <a:pt x="0" y="124"/>
                    </a:lnTo>
                    <a:lnTo>
                      <a:pt x="1" y="124"/>
                    </a:lnTo>
                    <a:lnTo>
                      <a:pt x="0" y="125"/>
                    </a:lnTo>
                    <a:lnTo>
                      <a:pt x="1" y="125"/>
                    </a:lnTo>
                    <a:lnTo>
                      <a:pt x="1" y="126"/>
                    </a:lnTo>
                    <a:lnTo>
                      <a:pt x="1" y="127"/>
                    </a:lnTo>
                    <a:lnTo>
                      <a:pt x="1" y="127"/>
                    </a:lnTo>
                    <a:lnTo>
                      <a:pt x="2" y="128"/>
                    </a:lnTo>
                    <a:lnTo>
                      <a:pt x="2" y="129"/>
                    </a:lnTo>
                    <a:lnTo>
                      <a:pt x="3" y="130"/>
                    </a:lnTo>
                    <a:lnTo>
                      <a:pt x="3" y="130"/>
                    </a:lnTo>
                    <a:lnTo>
                      <a:pt x="4" y="131"/>
                    </a:lnTo>
                    <a:lnTo>
                      <a:pt x="4" y="132"/>
                    </a:lnTo>
                    <a:lnTo>
                      <a:pt x="5" y="132"/>
                    </a:lnTo>
                    <a:lnTo>
                      <a:pt x="5" y="133"/>
                    </a:lnTo>
                    <a:lnTo>
                      <a:pt x="6" y="134"/>
                    </a:lnTo>
                    <a:lnTo>
                      <a:pt x="6" y="134"/>
                    </a:lnTo>
                    <a:lnTo>
                      <a:pt x="7" y="135"/>
                    </a:lnTo>
                    <a:lnTo>
                      <a:pt x="7" y="135"/>
                    </a:lnTo>
                    <a:lnTo>
                      <a:pt x="8" y="136"/>
                    </a:lnTo>
                    <a:lnTo>
                      <a:pt x="8" y="136"/>
                    </a:lnTo>
                    <a:lnTo>
                      <a:pt x="9" y="137"/>
                    </a:lnTo>
                    <a:lnTo>
                      <a:pt x="10" y="137"/>
                    </a:lnTo>
                    <a:lnTo>
                      <a:pt x="10" y="138"/>
                    </a:lnTo>
                    <a:lnTo>
                      <a:pt x="11" y="139"/>
                    </a:lnTo>
                    <a:lnTo>
                      <a:pt x="12" y="139"/>
                    </a:lnTo>
                    <a:lnTo>
                      <a:pt x="13" y="140"/>
                    </a:lnTo>
                    <a:lnTo>
                      <a:pt x="13" y="140"/>
                    </a:lnTo>
                    <a:lnTo>
                      <a:pt x="14" y="141"/>
                    </a:lnTo>
                    <a:lnTo>
                      <a:pt x="15" y="142"/>
                    </a:lnTo>
                    <a:lnTo>
                      <a:pt x="16" y="142"/>
                    </a:lnTo>
                    <a:lnTo>
                      <a:pt x="17" y="143"/>
                    </a:lnTo>
                    <a:lnTo>
                      <a:pt x="18" y="144"/>
                    </a:lnTo>
                    <a:lnTo>
                      <a:pt x="19" y="144"/>
                    </a:lnTo>
                    <a:lnTo>
                      <a:pt x="20" y="145"/>
                    </a:lnTo>
                    <a:lnTo>
                      <a:pt x="21" y="146"/>
                    </a:lnTo>
                    <a:lnTo>
                      <a:pt x="22" y="146"/>
                    </a:lnTo>
                    <a:lnTo>
                      <a:pt x="24" y="147"/>
                    </a:lnTo>
                    <a:lnTo>
                      <a:pt x="25" y="148"/>
                    </a:lnTo>
                    <a:lnTo>
                      <a:pt x="26" y="149"/>
                    </a:lnTo>
                    <a:lnTo>
                      <a:pt x="27" y="150"/>
                    </a:lnTo>
                    <a:lnTo>
                      <a:pt x="29" y="150"/>
                    </a:lnTo>
                    <a:lnTo>
                      <a:pt x="30" y="151"/>
                    </a:lnTo>
                    <a:lnTo>
                      <a:pt x="31" y="152"/>
                    </a:lnTo>
                    <a:lnTo>
                      <a:pt x="33" y="152"/>
                    </a:lnTo>
                    <a:lnTo>
                      <a:pt x="34" y="153"/>
                    </a:lnTo>
                    <a:lnTo>
                      <a:pt x="35" y="153"/>
                    </a:lnTo>
                    <a:lnTo>
                      <a:pt x="37" y="154"/>
                    </a:lnTo>
                    <a:lnTo>
                      <a:pt x="38" y="154"/>
                    </a:lnTo>
                    <a:lnTo>
                      <a:pt x="39" y="155"/>
                    </a:lnTo>
                    <a:lnTo>
                      <a:pt x="40" y="155"/>
                    </a:lnTo>
                    <a:lnTo>
                      <a:pt x="42" y="156"/>
                    </a:lnTo>
                    <a:lnTo>
                      <a:pt x="43" y="156"/>
                    </a:lnTo>
                    <a:lnTo>
                      <a:pt x="44" y="157"/>
                    </a:lnTo>
                    <a:lnTo>
                      <a:pt x="45" y="157"/>
                    </a:lnTo>
                    <a:lnTo>
                      <a:pt x="47" y="158"/>
                    </a:lnTo>
                    <a:lnTo>
                      <a:pt x="48" y="158"/>
                    </a:lnTo>
                    <a:lnTo>
                      <a:pt x="49" y="158"/>
                    </a:lnTo>
                    <a:lnTo>
                      <a:pt x="50" y="159"/>
                    </a:lnTo>
                    <a:lnTo>
                      <a:pt x="51" y="159"/>
                    </a:lnTo>
                    <a:lnTo>
                      <a:pt x="52" y="159"/>
                    </a:lnTo>
                    <a:lnTo>
                      <a:pt x="54" y="160"/>
                    </a:lnTo>
                    <a:lnTo>
                      <a:pt x="55" y="160"/>
                    </a:lnTo>
                    <a:lnTo>
                      <a:pt x="56" y="160"/>
                    </a:lnTo>
                    <a:lnTo>
                      <a:pt x="57" y="160"/>
                    </a:lnTo>
                    <a:lnTo>
                      <a:pt x="58" y="161"/>
                    </a:lnTo>
                    <a:lnTo>
                      <a:pt x="59" y="161"/>
                    </a:lnTo>
                    <a:lnTo>
                      <a:pt x="60" y="161"/>
                    </a:lnTo>
                    <a:lnTo>
                      <a:pt x="61" y="161"/>
                    </a:lnTo>
                    <a:lnTo>
                      <a:pt x="62" y="161"/>
                    </a:lnTo>
                    <a:lnTo>
                      <a:pt x="63" y="161"/>
                    </a:lnTo>
                    <a:lnTo>
                      <a:pt x="64" y="162"/>
                    </a:lnTo>
                    <a:lnTo>
                      <a:pt x="65" y="162"/>
                    </a:lnTo>
                    <a:lnTo>
                      <a:pt x="66" y="162"/>
                    </a:lnTo>
                    <a:lnTo>
                      <a:pt x="67" y="162"/>
                    </a:lnTo>
                    <a:lnTo>
                      <a:pt x="68" y="162"/>
                    </a:lnTo>
                    <a:lnTo>
                      <a:pt x="69" y="162"/>
                    </a:lnTo>
                    <a:lnTo>
                      <a:pt x="70" y="162"/>
                    </a:lnTo>
                    <a:lnTo>
                      <a:pt x="71" y="162"/>
                    </a:lnTo>
                    <a:lnTo>
                      <a:pt x="71" y="162"/>
                    </a:lnTo>
                    <a:lnTo>
                      <a:pt x="72" y="163"/>
                    </a:lnTo>
                    <a:lnTo>
                      <a:pt x="73" y="162"/>
                    </a:lnTo>
                    <a:lnTo>
                      <a:pt x="73" y="162"/>
                    </a:lnTo>
                    <a:lnTo>
                      <a:pt x="74" y="163"/>
                    </a:lnTo>
                    <a:lnTo>
                      <a:pt x="75" y="163"/>
                    </a:lnTo>
                    <a:lnTo>
                      <a:pt x="76" y="163"/>
                    </a:lnTo>
                    <a:lnTo>
                      <a:pt x="76" y="163"/>
                    </a:lnTo>
                    <a:lnTo>
                      <a:pt x="77" y="163"/>
                    </a:lnTo>
                    <a:lnTo>
                      <a:pt x="77" y="163"/>
                    </a:lnTo>
                    <a:lnTo>
                      <a:pt x="78" y="163"/>
                    </a:lnTo>
                    <a:lnTo>
                      <a:pt x="78" y="163"/>
                    </a:lnTo>
                    <a:lnTo>
                      <a:pt x="79" y="163"/>
                    </a:lnTo>
                    <a:lnTo>
                      <a:pt x="80" y="163"/>
                    </a:lnTo>
                    <a:lnTo>
                      <a:pt x="80" y="163"/>
                    </a:lnTo>
                    <a:lnTo>
                      <a:pt x="81" y="163"/>
                    </a:lnTo>
                    <a:lnTo>
                      <a:pt x="81" y="163"/>
                    </a:lnTo>
                    <a:lnTo>
                      <a:pt x="81" y="163"/>
                    </a:lnTo>
                    <a:lnTo>
                      <a:pt x="89" y="159"/>
                    </a:lnTo>
                    <a:lnTo>
                      <a:pt x="88" y="149"/>
                    </a:lnTo>
                    <a:lnTo>
                      <a:pt x="93" y="141"/>
                    </a:lnTo>
                    <a:lnTo>
                      <a:pt x="86" y="124"/>
                    </a:lnTo>
                    <a:lnTo>
                      <a:pt x="87" y="119"/>
                    </a:lnTo>
                    <a:lnTo>
                      <a:pt x="99" y="119"/>
                    </a:lnTo>
                    <a:lnTo>
                      <a:pt x="100" y="112"/>
                    </a:lnTo>
                    <a:lnTo>
                      <a:pt x="90" y="106"/>
                    </a:lnTo>
                    <a:lnTo>
                      <a:pt x="96" y="100"/>
                    </a:lnTo>
                    <a:lnTo>
                      <a:pt x="115" y="107"/>
                    </a:lnTo>
                    <a:lnTo>
                      <a:pt x="212" y="148"/>
                    </a:lnTo>
                    <a:lnTo>
                      <a:pt x="220" y="132"/>
                    </a:lnTo>
                    <a:lnTo>
                      <a:pt x="150" y="102"/>
                    </a:lnTo>
                    <a:lnTo>
                      <a:pt x="103" y="83"/>
                    </a:lnTo>
                    <a:lnTo>
                      <a:pt x="104" y="75"/>
                    </a:lnTo>
                    <a:lnTo>
                      <a:pt x="116" y="77"/>
                    </a:lnTo>
                    <a:lnTo>
                      <a:pt x="122" y="72"/>
                    </a:lnTo>
                    <a:lnTo>
                      <a:pt x="116" y="64"/>
                    </a:lnTo>
                    <a:lnTo>
                      <a:pt x="112" y="61"/>
                    </a:lnTo>
                    <a:lnTo>
                      <a:pt x="116" y="53"/>
                    </a:lnTo>
                    <a:lnTo>
                      <a:pt x="132" y="49"/>
                    </a:lnTo>
                    <a:lnTo>
                      <a:pt x="137" y="38"/>
                    </a:lnTo>
                    <a:lnTo>
                      <a:pt x="126" y="33"/>
                    </a:lnTo>
                    <a:lnTo>
                      <a:pt x="87" y="22"/>
                    </a:lnTo>
                    <a:lnTo>
                      <a:pt x="66"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54" name="Freeform 310"/>
              <p:cNvSpPr>
                <a:spLocks/>
              </p:cNvSpPr>
              <p:nvPr/>
            </p:nvSpPr>
            <p:spPr bwMode="auto">
              <a:xfrm>
                <a:off x="2479" y="2221"/>
                <a:ext cx="86" cy="47"/>
              </a:xfrm>
              <a:custGeom>
                <a:avLst/>
                <a:gdLst>
                  <a:gd name="T0" fmla="*/ 41 w 86"/>
                  <a:gd name="T1" fmla="*/ 38 h 47"/>
                  <a:gd name="T2" fmla="*/ 45 w 86"/>
                  <a:gd name="T3" fmla="*/ 40 h 47"/>
                  <a:gd name="T4" fmla="*/ 49 w 86"/>
                  <a:gd name="T5" fmla="*/ 41 h 47"/>
                  <a:gd name="T6" fmla="*/ 53 w 86"/>
                  <a:gd name="T7" fmla="*/ 43 h 47"/>
                  <a:gd name="T8" fmla="*/ 57 w 86"/>
                  <a:gd name="T9" fmla="*/ 44 h 47"/>
                  <a:gd name="T10" fmla="*/ 61 w 86"/>
                  <a:gd name="T11" fmla="*/ 44 h 47"/>
                  <a:gd name="T12" fmla="*/ 65 w 86"/>
                  <a:gd name="T13" fmla="*/ 45 h 47"/>
                  <a:gd name="T14" fmla="*/ 68 w 86"/>
                  <a:gd name="T15" fmla="*/ 46 h 47"/>
                  <a:gd name="T16" fmla="*/ 72 w 86"/>
                  <a:gd name="T17" fmla="*/ 46 h 47"/>
                  <a:gd name="T18" fmla="*/ 75 w 86"/>
                  <a:gd name="T19" fmla="*/ 46 h 47"/>
                  <a:gd name="T20" fmla="*/ 77 w 86"/>
                  <a:gd name="T21" fmla="*/ 46 h 47"/>
                  <a:gd name="T22" fmla="*/ 80 w 86"/>
                  <a:gd name="T23" fmla="*/ 46 h 47"/>
                  <a:gd name="T24" fmla="*/ 82 w 86"/>
                  <a:gd name="T25" fmla="*/ 46 h 47"/>
                  <a:gd name="T26" fmla="*/ 84 w 86"/>
                  <a:gd name="T27" fmla="*/ 44 h 47"/>
                  <a:gd name="T28" fmla="*/ 86 w 86"/>
                  <a:gd name="T29" fmla="*/ 42 h 47"/>
                  <a:gd name="T30" fmla="*/ 86 w 86"/>
                  <a:gd name="T31" fmla="*/ 38 h 47"/>
                  <a:gd name="T32" fmla="*/ 85 w 86"/>
                  <a:gd name="T33" fmla="*/ 35 h 47"/>
                  <a:gd name="T34" fmla="*/ 83 w 86"/>
                  <a:gd name="T35" fmla="*/ 33 h 47"/>
                  <a:gd name="T36" fmla="*/ 81 w 86"/>
                  <a:gd name="T37" fmla="*/ 31 h 47"/>
                  <a:gd name="T38" fmla="*/ 79 w 86"/>
                  <a:gd name="T39" fmla="*/ 29 h 47"/>
                  <a:gd name="T40" fmla="*/ 77 w 86"/>
                  <a:gd name="T41" fmla="*/ 27 h 47"/>
                  <a:gd name="T42" fmla="*/ 74 w 86"/>
                  <a:gd name="T43" fmla="*/ 25 h 47"/>
                  <a:gd name="T44" fmla="*/ 71 w 86"/>
                  <a:gd name="T45" fmla="*/ 22 h 47"/>
                  <a:gd name="T46" fmla="*/ 68 w 86"/>
                  <a:gd name="T47" fmla="*/ 20 h 47"/>
                  <a:gd name="T48" fmla="*/ 64 w 86"/>
                  <a:gd name="T49" fmla="*/ 18 h 47"/>
                  <a:gd name="T50" fmla="*/ 61 w 86"/>
                  <a:gd name="T51" fmla="*/ 16 h 47"/>
                  <a:gd name="T52" fmla="*/ 56 w 86"/>
                  <a:gd name="T53" fmla="*/ 14 h 47"/>
                  <a:gd name="T54" fmla="*/ 52 w 86"/>
                  <a:gd name="T55" fmla="*/ 12 h 47"/>
                  <a:gd name="T56" fmla="*/ 48 w 86"/>
                  <a:gd name="T57" fmla="*/ 10 h 47"/>
                  <a:gd name="T58" fmla="*/ 44 w 86"/>
                  <a:gd name="T59" fmla="*/ 8 h 47"/>
                  <a:gd name="T60" fmla="*/ 39 w 86"/>
                  <a:gd name="T61" fmla="*/ 6 h 47"/>
                  <a:gd name="T62" fmla="*/ 35 w 86"/>
                  <a:gd name="T63" fmla="*/ 5 h 47"/>
                  <a:gd name="T64" fmla="*/ 31 w 86"/>
                  <a:gd name="T65" fmla="*/ 3 h 47"/>
                  <a:gd name="T66" fmla="*/ 27 w 86"/>
                  <a:gd name="T67" fmla="*/ 2 h 47"/>
                  <a:gd name="T68" fmla="*/ 23 w 86"/>
                  <a:gd name="T69" fmla="*/ 2 h 47"/>
                  <a:gd name="T70" fmla="*/ 20 w 86"/>
                  <a:gd name="T71" fmla="*/ 1 h 47"/>
                  <a:gd name="T72" fmla="*/ 16 w 86"/>
                  <a:gd name="T73" fmla="*/ 0 h 47"/>
                  <a:gd name="T74" fmla="*/ 13 w 86"/>
                  <a:gd name="T75" fmla="*/ 0 h 47"/>
                  <a:gd name="T76" fmla="*/ 10 w 86"/>
                  <a:gd name="T77" fmla="*/ 0 h 47"/>
                  <a:gd name="T78" fmla="*/ 8 w 86"/>
                  <a:gd name="T79" fmla="*/ 0 h 47"/>
                  <a:gd name="T80" fmla="*/ 5 w 86"/>
                  <a:gd name="T81" fmla="*/ 1 h 47"/>
                  <a:gd name="T82" fmla="*/ 3 w 86"/>
                  <a:gd name="T83" fmla="*/ 1 h 47"/>
                  <a:gd name="T84" fmla="*/ 1 w 86"/>
                  <a:gd name="T85" fmla="*/ 4 h 47"/>
                  <a:gd name="T86" fmla="*/ 0 w 86"/>
                  <a:gd name="T87" fmla="*/ 6 h 47"/>
                  <a:gd name="T88" fmla="*/ 1 w 86"/>
                  <a:gd name="T89" fmla="*/ 9 h 47"/>
                  <a:gd name="T90" fmla="*/ 2 w 86"/>
                  <a:gd name="T91" fmla="*/ 12 h 47"/>
                  <a:gd name="T92" fmla="*/ 4 w 86"/>
                  <a:gd name="T93" fmla="*/ 14 h 47"/>
                  <a:gd name="T94" fmla="*/ 6 w 86"/>
                  <a:gd name="T95" fmla="*/ 16 h 47"/>
                  <a:gd name="T96" fmla="*/ 8 w 86"/>
                  <a:gd name="T97" fmla="*/ 19 h 47"/>
                  <a:gd name="T98" fmla="*/ 11 w 86"/>
                  <a:gd name="T99" fmla="*/ 21 h 47"/>
                  <a:gd name="T100" fmla="*/ 13 w 86"/>
                  <a:gd name="T101" fmla="*/ 23 h 47"/>
                  <a:gd name="T102" fmla="*/ 17 w 86"/>
                  <a:gd name="T103" fmla="*/ 25 h 47"/>
                  <a:gd name="T104" fmla="*/ 20 w 86"/>
                  <a:gd name="T105" fmla="*/ 28 h 47"/>
                  <a:gd name="T106" fmla="*/ 24 w 86"/>
                  <a:gd name="T107" fmla="*/ 30 h 47"/>
                  <a:gd name="T108" fmla="*/ 28 w 86"/>
                  <a:gd name="T109" fmla="*/ 32 h 47"/>
                  <a:gd name="T110" fmla="*/ 32 w 86"/>
                  <a:gd name="T111" fmla="*/ 34 h 47"/>
                  <a:gd name="T112" fmla="*/ 36 w 86"/>
                  <a:gd name="T113"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47">
                    <a:moveTo>
                      <a:pt x="37" y="37"/>
                    </a:moveTo>
                    <a:lnTo>
                      <a:pt x="38" y="37"/>
                    </a:lnTo>
                    <a:lnTo>
                      <a:pt x="40" y="37"/>
                    </a:lnTo>
                    <a:lnTo>
                      <a:pt x="41" y="38"/>
                    </a:lnTo>
                    <a:lnTo>
                      <a:pt x="42" y="38"/>
                    </a:lnTo>
                    <a:lnTo>
                      <a:pt x="43" y="39"/>
                    </a:lnTo>
                    <a:lnTo>
                      <a:pt x="44" y="39"/>
                    </a:lnTo>
                    <a:lnTo>
                      <a:pt x="45" y="40"/>
                    </a:lnTo>
                    <a:lnTo>
                      <a:pt x="46" y="40"/>
                    </a:lnTo>
                    <a:lnTo>
                      <a:pt x="47" y="40"/>
                    </a:lnTo>
                    <a:lnTo>
                      <a:pt x="48" y="41"/>
                    </a:lnTo>
                    <a:lnTo>
                      <a:pt x="49" y="41"/>
                    </a:lnTo>
                    <a:lnTo>
                      <a:pt x="50" y="42"/>
                    </a:lnTo>
                    <a:lnTo>
                      <a:pt x="51" y="42"/>
                    </a:lnTo>
                    <a:lnTo>
                      <a:pt x="52" y="42"/>
                    </a:lnTo>
                    <a:lnTo>
                      <a:pt x="53" y="43"/>
                    </a:lnTo>
                    <a:lnTo>
                      <a:pt x="55" y="43"/>
                    </a:lnTo>
                    <a:lnTo>
                      <a:pt x="55" y="43"/>
                    </a:lnTo>
                    <a:lnTo>
                      <a:pt x="56" y="43"/>
                    </a:lnTo>
                    <a:lnTo>
                      <a:pt x="57" y="44"/>
                    </a:lnTo>
                    <a:lnTo>
                      <a:pt x="58" y="44"/>
                    </a:lnTo>
                    <a:lnTo>
                      <a:pt x="59" y="44"/>
                    </a:lnTo>
                    <a:lnTo>
                      <a:pt x="60" y="44"/>
                    </a:lnTo>
                    <a:lnTo>
                      <a:pt x="61" y="44"/>
                    </a:lnTo>
                    <a:lnTo>
                      <a:pt x="62" y="45"/>
                    </a:lnTo>
                    <a:lnTo>
                      <a:pt x="63" y="45"/>
                    </a:lnTo>
                    <a:lnTo>
                      <a:pt x="64" y="45"/>
                    </a:lnTo>
                    <a:lnTo>
                      <a:pt x="65" y="45"/>
                    </a:lnTo>
                    <a:lnTo>
                      <a:pt x="66" y="45"/>
                    </a:lnTo>
                    <a:lnTo>
                      <a:pt x="67" y="46"/>
                    </a:lnTo>
                    <a:lnTo>
                      <a:pt x="68" y="46"/>
                    </a:lnTo>
                    <a:lnTo>
                      <a:pt x="68" y="46"/>
                    </a:lnTo>
                    <a:lnTo>
                      <a:pt x="69" y="46"/>
                    </a:lnTo>
                    <a:lnTo>
                      <a:pt x="70" y="46"/>
                    </a:lnTo>
                    <a:lnTo>
                      <a:pt x="71" y="46"/>
                    </a:lnTo>
                    <a:lnTo>
                      <a:pt x="72" y="46"/>
                    </a:lnTo>
                    <a:lnTo>
                      <a:pt x="72" y="46"/>
                    </a:lnTo>
                    <a:lnTo>
                      <a:pt x="73" y="46"/>
                    </a:lnTo>
                    <a:lnTo>
                      <a:pt x="74" y="46"/>
                    </a:lnTo>
                    <a:lnTo>
                      <a:pt x="75" y="46"/>
                    </a:lnTo>
                    <a:lnTo>
                      <a:pt x="75" y="47"/>
                    </a:lnTo>
                    <a:lnTo>
                      <a:pt x="76" y="46"/>
                    </a:lnTo>
                    <a:lnTo>
                      <a:pt x="77" y="46"/>
                    </a:lnTo>
                    <a:lnTo>
                      <a:pt x="77" y="46"/>
                    </a:lnTo>
                    <a:lnTo>
                      <a:pt x="78" y="46"/>
                    </a:lnTo>
                    <a:lnTo>
                      <a:pt x="79" y="46"/>
                    </a:lnTo>
                    <a:lnTo>
                      <a:pt x="79" y="46"/>
                    </a:lnTo>
                    <a:lnTo>
                      <a:pt x="80" y="46"/>
                    </a:lnTo>
                    <a:lnTo>
                      <a:pt x="80" y="46"/>
                    </a:lnTo>
                    <a:lnTo>
                      <a:pt x="81" y="46"/>
                    </a:lnTo>
                    <a:lnTo>
                      <a:pt x="81" y="46"/>
                    </a:lnTo>
                    <a:lnTo>
                      <a:pt x="82" y="46"/>
                    </a:lnTo>
                    <a:lnTo>
                      <a:pt x="82" y="46"/>
                    </a:lnTo>
                    <a:lnTo>
                      <a:pt x="83" y="45"/>
                    </a:lnTo>
                    <a:lnTo>
                      <a:pt x="84" y="45"/>
                    </a:lnTo>
                    <a:lnTo>
                      <a:pt x="84" y="44"/>
                    </a:lnTo>
                    <a:lnTo>
                      <a:pt x="85" y="44"/>
                    </a:lnTo>
                    <a:lnTo>
                      <a:pt x="86" y="43"/>
                    </a:lnTo>
                    <a:lnTo>
                      <a:pt x="86" y="43"/>
                    </a:lnTo>
                    <a:lnTo>
                      <a:pt x="86" y="42"/>
                    </a:lnTo>
                    <a:lnTo>
                      <a:pt x="86" y="41"/>
                    </a:lnTo>
                    <a:lnTo>
                      <a:pt x="86" y="40"/>
                    </a:lnTo>
                    <a:lnTo>
                      <a:pt x="86" y="39"/>
                    </a:lnTo>
                    <a:lnTo>
                      <a:pt x="86" y="38"/>
                    </a:lnTo>
                    <a:lnTo>
                      <a:pt x="86" y="38"/>
                    </a:lnTo>
                    <a:lnTo>
                      <a:pt x="85" y="37"/>
                    </a:lnTo>
                    <a:lnTo>
                      <a:pt x="85" y="36"/>
                    </a:lnTo>
                    <a:lnTo>
                      <a:pt x="85" y="35"/>
                    </a:lnTo>
                    <a:lnTo>
                      <a:pt x="84" y="35"/>
                    </a:lnTo>
                    <a:lnTo>
                      <a:pt x="84" y="34"/>
                    </a:lnTo>
                    <a:lnTo>
                      <a:pt x="83" y="34"/>
                    </a:lnTo>
                    <a:lnTo>
                      <a:pt x="83" y="33"/>
                    </a:lnTo>
                    <a:lnTo>
                      <a:pt x="83" y="33"/>
                    </a:lnTo>
                    <a:lnTo>
                      <a:pt x="82" y="32"/>
                    </a:lnTo>
                    <a:lnTo>
                      <a:pt x="82" y="32"/>
                    </a:lnTo>
                    <a:lnTo>
                      <a:pt x="81" y="31"/>
                    </a:lnTo>
                    <a:lnTo>
                      <a:pt x="81" y="31"/>
                    </a:lnTo>
                    <a:lnTo>
                      <a:pt x="80" y="30"/>
                    </a:lnTo>
                    <a:lnTo>
                      <a:pt x="80" y="30"/>
                    </a:lnTo>
                    <a:lnTo>
                      <a:pt x="79" y="29"/>
                    </a:lnTo>
                    <a:lnTo>
                      <a:pt x="79" y="28"/>
                    </a:lnTo>
                    <a:lnTo>
                      <a:pt x="78" y="28"/>
                    </a:lnTo>
                    <a:lnTo>
                      <a:pt x="78" y="28"/>
                    </a:lnTo>
                    <a:lnTo>
                      <a:pt x="77" y="27"/>
                    </a:lnTo>
                    <a:lnTo>
                      <a:pt x="76" y="26"/>
                    </a:lnTo>
                    <a:lnTo>
                      <a:pt x="76" y="26"/>
                    </a:lnTo>
                    <a:lnTo>
                      <a:pt x="75" y="25"/>
                    </a:lnTo>
                    <a:lnTo>
                      <a:pt x="74" y="25"/>
                    </a:lnTo>
                    <a:lnTo>
                      <a:pt x="73" y="24"/>
                    </a:lnTo>
                    <a:lnTo>
                      <a:pt x="73" y="24"/>
                    </a:lnTo>
                    <a:lnTo>
                      <a:pt x="72" y="23"/>
                    </a:lnTo>
                    <a:lnTo>
                      <a:pt x="71" y="22"/>
                    </a:lnTo>
                    <a:lnTo>
                      <a:pt x="70" y="22"/>
                    </a:lnTo>
                    <a:lnTo>
                      <a:pt x="70" y="21"/>
                    </a:lnTo>
                    <a:lnTo>
                      <a:pt x="69" y="21"/>
                    </a:lnTo>
                    <a:lnTo>
                      <a:pt x="68" y="20"/>
                    </a:lnTo>
                    <a:lnTo>
                      <a:pt x="67" y="20"/>
                    </a:lnTo>
                    <a:lnTo>
                      <a:pt x="66" y="19"/>
                    </a:lnTo>
                    <a:lnTo>
                      <a:pt x="65" y="19"/>
                    </a:lnTo>
                    <a:lnTo>
                      <a:pt x="64" y="18"/>
                    </a:lnTo>
                    <a:lnTo>
                      <a:pt x="63" y="17"/>
                    </a:lnTo>
                    <a:lnTo>
                      <a:pt x="62" y="17"/>
                    </a:lnTo>
                    <a:lnTo>
                      <a:pt x="62" y="17"/>
                    </a:lnTo>
                    <a:lnTo>
                      <a:pt x="61" y="16"/>
                    </a:lnTo>
                    <a:lnTo>
                      <a:pt x="60" y="15"/>
                    </a:lnTo>
                    <a:lnTo>
                      <a:pt x="59" y="15"/>
                    </a:lnTo>
                    <a:lnTo>
                      <a:pt x="58" y="14"/>
                    </a:lnTo>
                    <a:lnTo>
                      <a:pt x="56" y="14"/>
                    </a:lnTo>
                    <a:lnTo>
                      <a:pt x="55" y="13"/>
                    </a:lnTo>
                    <a:lnTo>
                      <a:pt x="54" y="13"/>
                    </a:lnTo>
                    <a:lnTo>
                      <a:pt x="53" y="12"/>
                    </a:lnTo>
                    <a:lnTo>
                      <a:pt x="52" y="12"/>
                    </a:lnTo>
                    <a:lnTo>
                      <a:pt x="51" y="11"/>
                    </a:lnTo>
                    <a:lnTo>
                      <a:pt x="50" y="11"/>
                    </a:lnTo>
                    <a:lnTo>
                      <a:pt x="49" y="10"/>
                    </a:lnTo>
                    <a:lnTo>
                      <a:pt x="48" y="10"/>
                    </a:lnTo>
                    <a:lnTo>
                      <a:pt x="47" y="9"/>
                    </a:lnTo>
                    <a:lnTo>
                      <a:pt x="46" y="9"/>
                    </a:lnTo>
                    <a:lnTo>
                      <a:pt x="45" y="8"/>
                    </a:lnTo>
                    <a:lnTo>
                      <a:pt x="44" y="8"/>
                    </a:lnTo>
                    <a:lnTo>
                      <a:pt x="43" y="8"/>
                    </a:lnTo>
                    <a:lnTo>
                      <a:pt x="41" y="7"/>
                    </a:lnTo>
                    <a:lnTo>
                      <a:pt x="40" y="7"/>
                    </a:lnTo>
                    <a:lnTo>
                      <a:pt x="39" y="6"/>
                    </a:lnTo>
                    <a:lnTo>
                      <a:pt x="38" y="6"/>
                    </a:lnTo>
                    <a:lnTo>
                      <a:pt x="37" y="5"/>
                    </a:lnTo>
                    <a:lnTo>
                      <a:pt x="36" y="5"/>
                    </a:lnTo>
                    <a:lnTo>
                      <a:pt x="35" y="5"/>
                    </a:lnTo>
                    <a:lnTo>
                      <a:pt x="34" y="4"/>
                    </a:lnTo>
                    <a:lnTo>
                      <a:pt x="33" y="4"/>
                    </a:lnTo>
                    <a:lnTo>
                      <a:pt x="32" y="4"/>
                    </a:lnTo>
                    <a:lnTo>
                      <a:pt x="31" y="3"/>
                    </a:lnTo>
                    <a:lnTo>
                      <a:pt x="30" y="3"/>
                    </a:lnTo>
                    <a:lnTo>
                      <a:pt x="29" y="3"/>
                    </a:lnTo>
                    <a:lnTo>
                      <a:pt x="28" y="3"/>
                    </a:lnTo>
                    <a:lnTo>
                      <a:pt x="27" y="2"/>
                    </a:lnTo>
                    <a:lnTo>
                      <a:pt x="26" y="2"/>
                    </a:lnTo>
                    <a:lnTo>
                      <a:pt x="25" y="2"/>
                    </a:lnTo>
                    <a:lnTo>
                      <a:pt x="24" y="2"/>
                    </a:lnTo>
                    <a:lnTo>
                      <a:pt x="23" y="2"/>
                    </a:lnTo>
                    <a:lnTo>
                      <a:pt x="22" y="1"/>
                    </a:lnTo>
                    <a:lnTo>
                      <a:pt x="21" y="1"/>
                    </a:lnTo>
                    <a:lnTo>
                      <a:pt x="20" y="1"/>
                    </a:lnTo>
                    <a:lnTo>
                      <a:pt x="20" y="1"/>
                    </a:lnTo>
                    <a:lnTo>
                      <a:pt x="19" y="1"/>
                    </a:lnTo>
                    <a:lnTo>
                      <a:pt x="18" y="1"/>
                    </a:lnTo>
                    <a:lnTo>
                      <a:pt x="17" y="1"/>
                    </a:lnTo>
                    <a:lnTo>
                      <a:pt x="16" y="0"/>
                    </a:lnTo>
                    <a:lnTo>
                      <a:pt x="16" y="0"/>
                    </a:lnTo>
                    <a:lnTo>
                      <a:pt x="15" y="0"/>
                    </a:lnTo>
                    <a:lnTo>
                      <a:pt x="14" y="0"/>
                    </a:lnTo>
                    <a:lnTo>
                      <a:pt x="13" y="0"/>
                    </a:lnTo>
                    <a:lnTo>
                      <a:pt x="12" y="0"/>
                    </a:lnTo>
                    <a:lnTo>
                      <a:pt x="12" y="0"/>
                    </a:lnTo>
                    <a:lnTo>
                      <a:pt x="11" y="0"/>
                    </a:lnTo>
                    <a:lnTo>
                      <a:pt x="10" y="0"/>
                    </a:lnTo>
                    <a:lnTo>
                      <a:pt x="10" y="0"/>
                    </a:lnTo>
                    <a:lnTo>
                      <a:pt x="9" y="0"/>
                    </a:lnTo>
                    <a:lnTo>
                      <a:pt x="8" y="0"/>
                    </a:lnTo>
                    <a:lnTo>
                      <a:pt x="8" y="0"/>
                    </a:lnTo>
                    <a:lnTo>
                      <a:pt x="7" y="0"/>
                    </a:lnTo>
                    <a:lnTo>
                      <a:pt x="7" y="1"/>
                    </a:lnTo>
                    <a:lnTo>
                      <a:pt x="6" y="1"/>
                    </a:lnTo>
                    <a:lnTo>
                      <a:pt x="5" y="1"/>
                    </a:lnTo>
                    <a:lnTo>
                      <a:pt x="5" y="1"/>
                    </a:lnTo>
                    <a:lnTo>
                      <a:pt x="4" y="1"/>
                    </a:lnTo>
                    <a:lnTo>
                      <a:pt x="4" y="1"/>
                    </a:lnTo>
                    <a:lnTo>
                      <a:pt x="3" y="1"/>
                    </a:lnTo>
                    <a:lnTo>
                      <a:pt x="2" y="2"/>
                    </a:lnTo>
                    <a:lnTo>
                      <a:pt x="2" y="2"/>
                    </a:lnTo>
                    <a:lnTo>
                      <a:pt x="1" y="3"/>
                    </a:lnTo>
                    <a:lnTo>
                      <a:pt x="1" y="4"/>
                    </a:lnTo>
                    <a:lnTo>
                      <a:pt x="0" y="4"/>
                    </a:lnTo>
                    <a:lnTo>
                      <a:pt x="0" y="5"/>
                    </a:lnTo>
                    <a:lnTo>
                      <a:pt x="0" y="6"/>
                    </a:lnTo>
                    <a:lnTo>
                      <a:pt x="0" y="6"/>
                    </a:lnTo>
                    <a:lnTo>
                      <a:pt x="0" y="7"/>
                    </a:lnTo>
                    <a:lnTo>
                      <a:pt x="0" y="8"/>
                    </a:lnTo>
                    <a:lnTo>
                      <a:pt x="1" y="9"/>
                    </a:lnTo>
                    <a:lnTo>
                      <a:pt x="1" y="9"/>
                    </a:lnTo>
                    <a:lnTo>
                      <a:pt x="1" y="10"/>
                    </a:lnTo>
                    <a:lnTo>
                      <a:pt x="1" y="10"/>
                    </a:lnTo>
                    <a:lnTo>
                      <a:pt x="1" y="11"/>
                    </a:lnTo>
                    <a:lnTo>
                      <a:pt x="2" y="12"/>
                    </a:lnTo>
                    <a:lnTo>
                      <a:pt x="3" y="13"/>
                    </a:lnTo>
                    <a:lnTo>
                      <a:pt x="3" y="13"/>
                    </a:lnTo>
                    <a:lnTo>
                      <a:pt x="3" y="14"/>
                    </a:lnTo>
                    <a:lnTo>
                      <a:pt x="4" y="14"/>
                    </a:lnTo>
                    <a:lnTo>
                      <a:pt x="4" y="15"/>
                    </a:lnTo>
                    <a:lnTo>
                      <a:pt x="5" y="15"/>
                    </a:lnTo>
                    <a:lnTo>
                      <a:pt x="5" y="16"/>
                    </a:lnTo>
                    <a:lnTo>
                      <a:pt x="6" y="16"/>
                    </a:lnTo>
                    <a:lnTo>
                      <a:pt x="6" y="17"/>
                    </a:lnTo>
                    <a:lnTo>
                      <a:pt x="7" y="17"/>
                    </a:lnTo>
                    <a:lnTo>
                      <a:pt x="7" y="18"/>
                    </a:lnTo>
                    <a:lnTo>
                      <a:pt x="8" y="19"/>
                    </a:lnTo>
                    <a:lnTo>
                      <a:pt x="9" y="19"/>
                    </a:lnTo>
                    <a:lnTo>
                      <a:pt x="9" y="20"/>
                    </a:lnTo>
                    <a:lnTo>
                      <a:pt x="10" y="20"/>
                    </a:lnTo>
                    <a:lnTo>
                      <a:pt x="11" y="21"/>
                    </a:lnTo>
                    <a:lnTo>
                      <a:pt x="11" y="21"/>
                    </a:lnTo>
                    <a:lnTo>
                      <a:pt x="12" y="22"/>
                    </a:lnTo>
                    <a:lnTo>
                      <a:pt x="13" y="23"/>
                    </a:lnTo>
                    <a:lnTo>
                      <a:pt x="13" y="23"/>
                    </a:lnTo>
                    <a:lnTo>
                      <a:pt x="14" y="24"/>
                    </a:lnTo>
                    <a:lnTo>
                      <a:pt x="15" y="24"/>
                    </a:lnTo>
                    <a:lnTo>
                      <a:pt x="16" y="25"/>
                    </a:lnTo>
                    <a:lnTo>
                      <a:pt x="17" y="25"/>
                    </a:lnTo>
                    <a:lnTo>
                      <a:pt x="17" y="26"/>
                    </a:lnTo>
                    <a:lnTo>
                      <a:pt x="18" y="26"/>
                    </a:lnTo>
                    <a:lnTo>
                      <a:pt x="19" y="27"/>
                    </a:lnTo>
                    <a:lnTo>
                      <a:pt x="20" y="28"/>
                    </a:lnTo>
                    <a:lnTo>
                      <a:pt x="21" y="28"/>
                    </a:lnTo>
                    <a:lnTo>
                      <a:pt x="22" y="29"/>
                    </a:lnTo>
                    <a:lnTo>
                      <a:pt x="23" y="29"/>
                    </a:lnTo>
                    <a:lnTo>
                      <a:pt x="24" y="30"/>
                    </a:lnTo>
                    <a:lnTo>
                      <a:pt x="25" y="30"/>
                    </a:lnTo>
                    <a:lnTo>
                      <a:pt x="26" y="31"/>
                    </a:lnTo>
                    <a:lnTo>
                      <a:pt x="27" y="31"/>
                    </a:lnTo>
                    <a:lnTo>
                      <a:pt x="28" y="32"/>
                    </a:lnTo>
                    <a:lnTo>
                      <a:pt x="29" y="32"/>
                    </a:lnTo>
                    <a:lnTo>
                      <a:pt x="30" y="33"/>
                    </a:lnTo>
                    <a:lnTo>
                      <a:pt x="31" y="34"/>
                    </a:lnTo>
                    <a:lnTo>
                      <a:pt x="32" y="34"/>
                    </a:lnTo>
                    <a:lnTo>
                      <a:pt x="33" y="35"/>
                    </a:lnTo>
                    <a:lnTo>
                      <a:pt x="34" y="35"/>
                    </a:lnTo>
                    <a:lnTo>
                      <a:pt x="35" y="35"/>
                    </a:lnTo>
                    <a:lnTo>
                      <a:pt x="36" y="36"/>
                    </a:lnTo>
                    <a:lnTo>
                      <a:pt x="3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55" name="Freeform 311"/>
              <p:cNvSpPr>
                <a:spLocks/>
              </p:cNvSpPr>
              <p:nvPr/>
            </p:nvSpPr>
            <p:spPr bwMode="auto">
              <a:xfrm>
                <a:off x="2489" y="2227"/>
                <a:ext cx="67" cy="33"/>
              </a:xfrm>
              <a:custGeom>
                <a:avLst/>
                <a:gdLst>
                  <a:gd name="T0" fmla="*/ 33 w 67"/>
                  <a:gd name="T1" fmla="*/ 24 h 33"/>
                  <a:gd name="T2" fmla="*/ 37 w 67"/>
                  <a:gd name="T3" fmla="*/ 26 h 33"/>
                  <a:gd name="T4" fmla="*/ 40 w 67"/>
                  <a:gd name="T5" fmla="*/ 27 h 33"/>
                  <a:gd name="T6" fmla="*/ 43 w 67"/>
                  <a:gd name="T7" fmla="*/ 28 h 33"/>
                  <a:gd name="T8" fmla="*/ 46 w 67"/>
                  <a:gd name="T9" fmla="*/ 29 h 33"/>
                  <a:gd name="T10" fmla="*/ 49 w 67"/>
                  <a:gd name="T11" fmla="*/ 30 h 33"/>
                  <a:gd name="T12" fmla="*/ 52 w 67"/>
                  <a:gd name="T13" fmla="*/ 31 h 33"/>
                  <a:gd name="T14" fmla="*/ 54 w 67"/>
                  <a:gd name="T15" fmla="*/ 32 h 33"/>
                  <a:gd name="T16" fmla="*/ 57 w 67"/>
                  <a:gd name="T17" fmla="*/ 32 h 33"/>
                  <a:gd name="T18" fmla="*/ 59 w 67"/>
                  <a:gd name="T19" fmla="*/ 33 h 33"/>
                  <a:gd name="T20" fmla="*/ 61 w 67"/>
                  <a:gd name="T21" fmla="*/ 33 h 33"/>
                  <a:gd name="T22" fmla="*/ 64 w 67"/>
                  <a:gd name="T23" fmla="*/ 33 h 33"/>
                  <a:gd name="T24" fmla="*/ 66 w 67"/>
                  <a:gd name="T25" fmla="*/ 32 h 33"/>
                  <a:gd name="T26" fmla="*/ 66 w 67"/>
                  <a:gd name="T27" fmla="*/ 30 h 33"/>
                  <a:gd name="T28" fmla="*/ 65 w 67"/>
                  <a:gd name="T29" fmla="*/ 28 h 33"/>
                  <a:gd name="T30" fmla="*/ 62 w 67"/>
                  <a:gd name="T31" fmla="*/ 25 h 33"/>
                  <a:gd name="T32" fmla="*/ 61 w 67"/>
                  <a:gd name="T33" fmla="*/ 24 h 33"/>
                  <a:gd name="T34" fmla="*/ 59 w 67"/>
                  <a:gd name="T35" fmla="*/ 23 h 33"/>
                  <a:gd name="T36" fmla="*/ 56 w 67"/>
                  <a:gd name="T37" fmla="*/ 21 h 33"/>
                  <a:gd name="T38" fmla="*/ 54 w 67"/>
                  <a:gd name="T39" fmla="*/ 19 h 33"/>
                  <a:gd name="T40" fmla="*/ 51 w 67"/>
                  <a:gd name="T41" fmla="*/ 18 h 33"/>
                  <a:gd name="T42" fmla="*/ 49 w 67"/>
                  <a:gd name="T43" fmla="*/ 16 h 33"/>
                  <a:gd name="T44" fmla="*/ 45 w 67"/>
                  <a:gd name="T45" fmla="*/ 15 h 33"/>
                  <a:gd name="T46" fmla="*/ 42 w 67"/>
                  <a:gd name="T47" fmla="*/ 13 h 33"/>
                  <a:gd name="T48" fmla="*/ 39 w 67"/>
                  <a:gd name="T49" fmla="*/ 12 h 33"/>
                  <a:gd name="T50" fmla="*/ 36 w 67"/>
                  <a:gd name="T51" fmla="*/ 10 h 33"/>
                  <a:gd name="T52" fmla="*/ 32 w 67"/>
                  <a:gd name="T53" fmla="*/ 9 h 33"/>
                  <a:gd name="T54" fmla="*/ 29 w 67"/>
                  <a:gd name="T55" fmla="*/ 7 h 33"/>
                  <a:gd name="T56" fmla="*/ 26 w 67"/>
                  <a:gd name="T57" fmla="*/ 6 h 33"/>
                  <a:gd name="T58" fmla="*/ 23 w 67"/>
                  <a:gd name="T59" fmla="*/ 5 h 33"/>
                  <a:gd name="T60" fmla="*/ 20 w 67"/>
                  <a:gd name="T61" fmla="*/ 4 h 33"/>
                  <a:gd name="T62" fmla="*/ 17 w 67"/>
                  <a:gd name="T63" fmla="*/ 3 h 33"/>
                  <a:gd name="T64" fmla="*/ 14 w 67"/>
                  <a:gd name="T65" fmla="*/ 2 h 33"/>
                  <a:gd name="T66" fmla="*/ 12 w 67"/>
                  <a:gd name="T67" fmla="*/ 2 h 33"/>
                  <a:gd name="T68" fmla="*/ 9 w 67"/>
                  <a:gd name="T69" fmla="*/ 1 h 33"/>
                  <a:gd name="T70" fmla="*/ 7 w 67"/>
                  <a:gd name="T71" fmla="*/ 1 h 33"/>
                  <a:gd name="T72" fmla="*/ 5 w 67"/>
                  <a:gd name="T73" fmla="*/ 1 h 33"/>
                  <a:gd name="T74" fmla="*/ 2 w 67"/>
                  <a:gd name="T75" fmla="*/ 1 h 33"/>
                  <a:gd name="T76" fmla="*/ 1 w 67"/>
                  <a:gd name="T77" fmla="*/ 2 h 33"/>
                  <a:gd name="T78" fmla="*/ 1 w 67"/>
                  <a:gd name="T79" fmla="*/ 4 h 33"/>
                  <a:gd name="T80" fmla="*/ 2 w 67"/>
                  <a:gd name="T81" fmla="*/ 6 h 33"/>
                  <a:gd name="T82" fmla="*/ 5 w 67"/>
                  <a:gd name="T83" fmla="*/ 8 h 33"/>
                  <a:gd name="T84" fmla="*/ 7 w 67"/>
                  <a:gd name="T85" fmla="*/ 10 h 33"/>
                  <a:gd name="T86" fmla="*/ 9 w 67"/>
                  <a:gd name="T87" fmla="*/ 11 h 33"/>
                  <a:gd name="T88" fmla="*/ 11 w 67"/>
                  <a:gd name="T89" fmla="*/ 13 h 33"/>
                  <a:gd name="T90" fmla="*/ 13 w 67"/>
                  <a:gd name="T91" fmla="*/ 14 h 33"/>
                  <a:gd name="T92" fmla="*/ 16 w 67"/>
                  <a:gd name="T93" fmla="*/ 16 h 33"/>
                  <a:gd name="T94" fmla="*/ 19 w 67"/>
                  <a:gd name="T95" fmla="*/ 18 h 33"/>
                  <a:gd name="T96" fmla="*/ 22 w 67"/>
                  <a:gd name="T97" fmla="*/ 19 h 33"/>
                  <a:gd name="T98" fmla="*/ 25 w 67"/>
                  <a:gd name="T99" fmla="*/ 20 h 33"/>
                  <a:gd name="T100" fmla="*/ 28 w 67"/>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33">
                    <a:moveTo>
                      <a:pt x="31" y="23"/>
                    </a:moveTo>
                    <a:lnTo>
                      <a:pt x="32" y="24"/>
                    </a:lnTo>
                    <a:lnTo>
                      <a:pt x="32" y="24"/>
                    </a:lnTo>
                    <a:lnTo>
                      <a:pt x="33" y="24"/>
                    </a:lnTo>
                    <a:lnTo>
                      <a:pt x="34" y="25"/>
                    </a:lnTo>
                    <a:lnTo>
                      <a:pt x="35" y="25"/>
                    </a:lnTo>
                    <a:lnTo>
                      <a:pt x="36" y="25"/>
                    </a:lnTo>
                    <a:lnTo>
                      <a:pt x="37" y="26"/>
                    </a:lnTo>
                    <a:lnTo>
                      <a:pt x="37" y="26"/>
                    </a:lnTo>
                    <a:lnTo>
                      <a:pt x="38" y="26"/>
                    </a:lnTo>
                    <a:lnTo>
                      <a:pt x="39" y="27"/>
                    </a:lnTo>
                    <a:lnTo>
                      <a:pt x="40" y="27"/>
                    </a:lnTo>
                    <a:lnTo>
                      <a:pt x="41" y="27"/>
                    </a:lnTo>
                    <a:lnTo>
                      <a:pt x="41" y="28"/>
                    </a:lnTo>
                    <a:lnTo>
                      <a:pt x="42" y="28"/>
                    </a:lnTo>
                    <a:lnTo>
                      <a:pt x="43" y="28"/>
                    </a:lnTo>
                    <a:lnTo>
                      <a:pt x="44" y="28"/>
                    </a:lnTo>
                    <a:lnTo>
                      <a:pt x="45" y="29"/>
                    </a:lnTo>
                    <a:lnTo>
                      <a:pt x="45" y="29"/>
                    </a:lnTo>
                    <a:lnTo>
                      <a:pt x="46" y="29"/>
                    </a:lnTo>
                    <a:lnTo>
                      <a:pt x="47" y="29"/>
                    </a:lnTo>
                    <a:lnTo>
                      <a:pt x="48" y="30"/>
                    </a:lnTo>
                    <a:lnTo>
                      <a:pt x="48" y="30"/>
                    </a:lnTo>
                    <a:lnTo>
                      <a:pt x="49" y="30"/>
                    </a:lnTo>
                    <a:lnTo>
                      <a:pt x="50" y="30"/>
                    </a:lnTo>
                    <a:lnTo>
                      <a:pt x="50" y="31"/>
                    </a:lnTo>
                    <a:lnTo>
                      <a:pt x="51" y="31"/>
                    </a:lnTo>
                    <a:lnTo>
                      <a:pt x="52" y="31"/>
                    </a:lnTo>
                    <a:lnTo>
                      <a:pt x="52" y="31"/>
                    </a:lnTo>
                    <a:lnTo>
                      <a:pt x="53" y="31"/>
                    </a:lnTo>
                    <a:lnTo>
                      <a:pt x="54" y="32"/>
                    </a:lnTo>
                    <a:lnTo>
                      <a:pt x="54" y="32"/>
                    </a:lnTo>
                    <a:lnTo>
                      <a:pt x="55" y="32"/>
                    </a:lnTo>
                    <a:lnTo>
                      <a:pt x="56" y="32"/>
                    </a:lnTo>
                    <a:lnTo>
                      <a:pt x="56" y="32"/>
                    </a:lnTo>
                    <a:lnTo>
                      <a:pt x="57" y="32"/>
                    </a:lnTo>
                    <a:lnTo>
                      <a:pt x="57" y="32"/>
                    </a:lnTo>
                    <a:lnTo>
                      <a:pt x="58" y="32"/>
                    </a:lnTo>
                    <a:lnTo>
                      <a:pt x="58" y="33"/>
                    </a:lnTo>
                    <a:lnTo>
                      <a:pt x="59" y="33"/>
                    </a:lnTo>
                    <a:lnTo>
                      <a:pt x="59" y="33"/>
                    </a:lnTo>
                    <a:lnTo>
                      <a:pt x="60" y="33"/>
                    </a:lnTo>
                    <a:lnTo>
                      <a:pt x="60" y="33"/>
                    </a:lnTo>
                    <a:lnTo>
                      <a:pt x="61" y="33"/>
                    </a:lnTo>
                    <a:lnTo>
                      <a:pt x="61" y="33"/>
                    </a:lnTo>
                    <a:lnTo>
                      <a:pt x="62" y="33"/>
                    </a:lnTo>
                    <a:lnTo>
                      <a:pt x="63" y="33"/>
                    </a:lnTo>
                    <a:lnTo>
                      <a:pt x="64" y="33"/>
                    </a:lnTo>
                    <a:lnTo>
                      <a:pt x="64" y="33"/>
                    </a:lnTo>
                    <a:lnTo>
                      <a:pt x="65" y="33"/>
                    </a:lnTo>
                    <a:lnTo>
                      <a:pt x="65" y="33"/>
                    </a:lnTo>
                    <a:lnTo>
                      <a:pt x="66" y="32"/>
                    </a:lnTo>
                    <a:lnTo>
                      <a:pt x="67" y="32"/>
                    </a:lnTo>
                    <a:lnTo>
                      <a:pt x="67" y="31"/>
                    </a:lnTo>
                    <a:lnTo>
                      <a:pt x="67" y="30"/>
                    </a:lnTo>
                    <a:lnTo>
                      <a:pt x="66" y="30"/>
                    </a:lnTo>
                    <a:lnTo>
                      <a:pt x="66" y="29"/>
                    </a:lnTo>
                    <a:lnTo>
                      <a:pt x="66" y="29"/>
                    </a:lnTo>
                    <a:lnTo>
                      <a:pt x="65" y="28"/>
                    </a:lnTo>
                    <a:lnTo>
                      <a:pt x="65" y="28"/>
                    </a:lnTo>
                    <a:lnTo>
                      <a:pt x="64" y="27"/>
                    </a:lnTo>
                    <a:lnTo>
                      <a:pt x="64" y="26"/>
                    </a:lnTo>
                    <a:lnTo>
                      <a:pt x="63" y="26"/>
                    </a:lnTo>
                    <a:lnTo>
                      <a:pt x="62" y="25"/>
                    </a:lnTo>
                    <a:lnTo>
                      <a:pt x="62" y="25"/>
                    </a:lnTo>
                    <a:lnTo>
                      <a:pt x="62" y="24"/>
                    </a:lnTo>
                    <a:lnTo>
                      <a:pt x="61" y="24"/>
                    </a:lnTo>
                    <a:lnTo>
                      <a:pt x="61" y="24"/>
                    </a:lnTo>
                    <a:lnTo>
                      <a:pt x="60" y="23"/>
                    </a:lnTo>
                    <a:lnTo>
                      <a:pt x="60" y="23"/>
                    </a:lnTo>
                    <a:lnTo>
                      <a:pt x="59" y="23"/>
                    </a:lnTo>
                    <a:lnTo>
                      <a:pt x="59" y="23"/>
                    </a:lnTo>
                    <a:lnTo>
                      <a:pt x="58" y="22"/>
                    </a:lnTo>
                    <a:lnTo>
                      <a:pt x="58" y="22"/>
                    </a:lnTo>
                    <a:lnTo>
                      <a:pt x="57" y="21"/>
                    </a:lnTo>
                    <a:lnTo>
                      <a:pt x="56" y="21"/>
                    </a:lnTo>
                    <a:lnTo>
                      <a:pt x="56" y="21"/>
                    </a:lnTo>
                    <a:lnTo>
                      <a:pt x="55" y="20"/>
                    </a:lnTo>
                    <a:lnTo>
                      <a:pt x="55" y="20"/>
                    </a:lnTo>
                    <a:lnTo>
                      <a:pt x="54" y="19"/>
                    </a:lnTo>
                    <a:lnTo>
                      <a:pt x="53" y="19"/>
                    </a:lnTo>
                    <a:lnTo>
                      <a:pt x="53" y="19"/>
                    </a:lnTo>
                    <a:lnTo>
                      <a:pt x="52" y="18"/>
                    </a:lnTo>
                    <a:lnTo>
                      <a:pt x="51" y="18"/>
                    </a:lnTo>
                    <a:lnTo>
                      <a:pt x="51" y="18"/>
                    </a:lnTo>
                    <a:lnTo>
                      <a:pt x="50" y="17"/>
                    </a:lnTo>
                    <a:lnTo>
                      <a:pt x="49" y="17"/>
                    </a:lnTo>
                    <a:lnTo>
                      <a:pt x="49" y="16"/>
                    </a:lnTo>
                    <a:lnTo>
                      <a:pt x="48" y="16"/>
                    </a:lnTo>
                    <a:lnTo>
                      <a:pt x="47" y="16"/>
                    </a:lnTo>
                    <a:lnTo>
                      <a:pt x="46" y="15"/>
                    </a:lnTo>
                    <a:lnTo>
                      <a:pt x="45" y="15"/>
                    </a:lnTo>
                    <a:lnTo>
                      <a:pt x="45" y="15"/>
                    </a:lnTo>
                    <a:lnTo>
                      <a:pt x="44" y="14"/>
                    </a:lnTo>
                    <a:lnTo>
                      <a:pt x="43" y="14"/>
                    </a:lnTo>
                    <a:lnTo>
                      <a:pt x="42" y="13"/>
                    </a:lnTo>
                    <a:lnTo>
                      <a:pt x="41" y="13"/>
                    </a:lnTo>
                    <a:lnTo>
                      <a:pt x="41" y="12"/>
                    </a:lnTo>
                    <a:lnTo>
                      <a:pt x="40" y="12"/>
                    </a:lnTo>
                    <a:lnTo>
                      <a:pt x="39" y="12"/>
                    </a:lnTo>
                    <a:lnTo>
                      <a:pt x="38" y="11"/>
                    </a:lnTo>
                    <a:lnTo>
                      <a:pt x="37" y="11"/>
                    </a:lnTo>
                    <a:lnTo>
                      <a:pt x="37" y="11"/>
                    </a:lnTo>
                    <a:lnTo>
                      <a:pt x="36" y="10"/>
                    </a:lnTo>
                    <a:lnTo>
                      <a:pt x="35" y="10"/>
                    </a:lnTo>
                    <a:lnTo>
                      <a:pt x="34" y="9"/>
                    </a:lnTo>
                    <a:lnTo>
                      <a:pt x="33" y="9"/>
                    </a:lnTo>
                    <a:lnTo>
                      <a:pt x="32" y="9"/>
                    </a:lnTo>
                    <a:lnTo>
                      <a:pt x="31" y="8"/>
                    </a:lnTo>
                    <a:lnTo>
                      <a:pt x="31" y="8"/>
                    </a:lnTo>
                    <a:lnTo>
                      <a:pt x="30" y="8"/>
                    </a:lnTo>
                    <a:lnTo>
                      <a:pt x="29" y="7"/>
                    </a:lnTo>
                    <a:lnTo>
                      <a:pt x="28" y="7"/>
                    </a:lnTo>
                    <a:lnTo>
                      <a:pt x="27" y="7"/>
                    </a:lnTo>
                    <a:lnTo>
                      <a:pt x="27" y="6"/>
                    </a:lnTo>
                    <a:lnTo>
                      <a:pt x="26" y="6"/>
                    </a:lnTo>
                    <a:lnTo>
                      <a:pt x="25" y="6"/>
                    </a:lnTo>
                    <a:lnTo>
                      <a:pt x="24" y="6"/>
                    </a:lnTo>
                    <a:lnTo>
                      <a:pt x="23" y="5"/>
                    </a:lnTo>
                    <a:lnTo>
                      <a:pt x="23" y="5"/>
                    </a:lnTo>
                    <a:lnTo>
                      <a:pt x="22" y="5"/>
                    </a:lnTo>
                    <a:lnTo>
                      <a:pt x="21" y="5"/>
                    </a:lnTo>
                    <a:lnTo>
                      <a:pt x="21" y="4"/>
                    </a:lnTo>
                    <a:lnTo>
                      <a:pt x="20" y="4"/>
                    </a:lnTo>
                    <a:lnTo>
                      <a:pt x="19" y="4"/>
                    </a:lnTo>
                    <a:lnTo>
                      <a:pt x="18" y="3"/>
                    </a:lnTo>
                    <a:lnTo>
                      <a:pt x="18" y="3"/>
                    </a:lnTo>
                    <a:lnTo>
                      <a:pt x="17" y="3"/>
                    </a:lnTo>
                    <a:lnTo>
                      <a:pt x="16" y="3"/>
                    </a:lnTo>
                    <a:lnTo>
                      <a:pt x="16" y="3"/>
                    </a:lnTo>
                    <a:lnTo>
                      <a:pt x="15" y="3"/>
                    </a:lnTo>
                    <a:lnTo>
                      <a:pt x="14" y="2"/>
                    </a:lnTo>
                    <a:lnTo>
                      <a:pt x="14" y="2"/>
                    </a:lnTo>
                    <a:lnTo>
                      <a:pt x="13" y="2"/>
                    </a:lnTo>
                    <a:lnTo>
                      <a:pt x="13" y="2"/>
                    </a:lnTo>
                    <a:lnTo>
                      <a:pt x="12" y="2"/>
                    </a:lnTo>
                    <a:lnTo>
                      <a:pt x="11" y="1"/>
                    </a:lnTo>
                    <a:lnTo>
                      <a:pt x="11" y="1"/>
                    </a:lnTo>
                    <a:lnTo>
                      <a:pt x="10" y="1"/>
                    </a:lnTo>
                    <a:lnTo>
                      <a:pt x="9" y="1"/>
                    </a:lnTo>
                    <a:lnTo>
                      <a:pt x="9" y="1"/>
                    </a:lnTo>
                    <a:lnTo>
                      <a:pt x="8" y="1"/>
                    </a:lnTo>
                    <a:lnTo>
                      <a:pt x="8" y="1"/>
                    </a:lnTo>
                    <a:lnTo>
                      <a:pt x="7" y="1"/>
                    </a:lnTo>
                    <a:lnTo>
                      <a:pt x="7" y="1"/>
                    </a:lnTo>
                    <a:lnTo>
                      <a:pt x="6" y="1"/>
                    </a:lnTo>
                    <a:lnTo>
                      <a:pt x="6" y="1"/>
                    </a:lnTo>
                    <a:lnTo>
                      <a:pt x="5" y="1"/>
                    </a:lnTo>
                    <a:lnTo>
                      <a:pt x="4" y="1"/>
                    </a:lnTo>
                    <a:lnTo>
                      <a:pt x="3" y="0"/>
                    </a:lnTo>
                    <a:lnTo>
                      <a:pt x="3" y="1"/>
                    </a:lnTo>
                    <a:lnTo>
                      <a:pt x="2" y="1"/>
                    </a:lnTo>
                    <a:lnTo>
                      <a:pt x="2" y="1"/>
                    </a:lnTo>
                    <a:lnTo>
                      <a:pt x="1" y="1"/>
                    </a:lnTo>
                    <a:lnTo>
                      <a:pt x="1" y="1"/>
                    </a:lnTo>
                    <a:lnTo>
                      <a:pt x="1" y="2"/>
                    </a:lnTo>
                    <a:lnTo>
                      <a:pt x="0" y="2"/>
                    </a:lnTo>
                    <a:lnTo>
                      <a:pt x="0" y="3"/>
                    </a:lnTo>
                    <a:lnTo>
                      <a:pt x="1" y="4"/>
                    </a:lnTo>
                    <a:lnTo>
                      <a:pt x="1" y="4"/>
                    </a:lnTo>
                    <a:lnTo>
                      <a:pt x="1" y="5"/>
                    </a:lnTo>
                    <a:lnTo>
                      <a:pt x="2" y="5"/>
                    </a:lnTo>
                    <a:lnTo>
                      <a:pt x="2" y="6"/>
                    </a:lnTo>
                    <a:lnTo>
                      <a:pt x="2" y="6"/>
                    </a:lnTo>
                    <a:lnTo>
                      <a:pt x="3" y="7"/>
                    </a:lnTo>
                    <a:lnTo>
                      <a:pt x="4" y="8"/>
                    </a:lnTo>
                    <a:lnTo>
                      <a:pt x="5" y="8"/>
                    </a:lnTo>
                    <a:lnTo>
                      <a:pt x="5" y="8"/>
                    </a:lnTo>
                    <a:lnTo>
                      <a:pt x="5" y="9"/>
                    </a:lnTo>
                    <a:lnTo>
                      <a:pt x="6" y="9"/>
                    </a:lnTo>
                    <a:lnTo>
                      <a:pt x="6" y="9"/>
                    </a:lnTo>
                    <a:lnTo>
                      <a:pt x="7" y="10"/>
                    </a:lnTo>
                    <a:lnTo>
                      <a:pt x="7" y="10"/>
                    </a:lnTo>
                    <a:lnTo>
                      <a:pt x="8" y="10"/>
                    </a:lnTo>
                    <a:lnTo>
                      <a:pt x="8" y="11"/>
                    </a:lnTo>
                    <a:lnTo>
                      <a:pt x="9" y="11"/>
                    </a:lnTo>
                    <a:lnTo>
                      <a:pt x="9" y="12"/>
                    </a:lnTo>
                    <a:lnTo>
                      <a:pt x="10" y="12"/>
                    </a:lnTo>
                    <a:lnTo>
                      <a:pt x="10" y="12"/>
                    </a:lnTo>
                    <a:lnTo>
                      <a:pt x="11" y="13"/>
                    </a:lnTo>
                    <a:lnTo>
                      <a:pt x="11" y="13"/>
                    </a:lnTo>
                    <a:lnTo>
                      <a:pt x="12" y="13"/>
                    </a:lnTo>
                    <a:lnTo>
                      <a:pt x="13" y="14"/>
                    </a:lnTo>
                    <a:lnTo>
                      <a:pt x="13" y="14"/>
                    </a:lnTo>
                    <a:lnTo>
                      <a:pt x="14" y="15"/>
                    </a:lnTo>
                    <a:lnTo>
                      <a:pt x="15" y="15"/>
                    </a:lnTo>
                    <a:lnTo>
                      <a:pt x="15" y="16"/>
                    </a:lnTo>
                    <a:lnTo>
                      <a:pt x="16" y="16"/>
                    </a:lnTo>
                    <a:lnTo>
                      <a:pt x="17" y="16"/>
                    </a:lnTo>
                    <a:lnTo>
                      <a:pt x="18" y="17"/>
                    </a:lnTo>
                    <a:lnTo>
                      <a:pt x="18" y="17"/>
                    </a:lnTo>
                    <a:lnTo>
                      <a:pt x="19" y="18"/>
                    </a:lnTo>
                    <a:lnTo>
                      <a:pt x="20" y="18"/>
                    </a:lnTo>
                    <a:lnTo>
                      <a:pt x="21" y="18"/>
                    </a:lnTo>
                    <a:lnTo>
                      <a:pt x="21" y="19"/>
                    </a:lnTo>
                    <a:lnTo>
                      <a:pt x="22" y="19"/>
                    </a:lnTo>
                    <a:lnTo>
                      <a:pt x="23" y="19"/>
                    </a:lnTo>
                    <a:lnTo>
                      <a:pt x="23" y="20"/>
                    </a:lnTo>
                    <a:lnTo>
                      <a:pt x="24" y="20"/>
                    </a:lnTo>
                    <a:lnTo>
                      <a:pt x="25" y="20"/>
                    </a:lnTo>
                    <a:lnTo>
                      <a:pt x="26" y="21"/>
                    </a:lnTo>
                    <a:lnTo>
                      <a:pt x="26" y="21"/>
                    </a:lnTo>
                    <a:lnTo>
                      <a:pt x="27" y="22"/>
                    </a:lnTo>
                    <a:lnTo>
                      <a:pt x="28" y="22"/>
                    </a:lnTo>
                    <a:lnTo>
                      <a:pt x="29" y="22"/>
                    </a:lnTo>
                    <a:lnTo>
                      <a:pt x="30" y="23"/>
                    </a:lnTo>
                    <a:lnTo>
                      <a:pt x="31" y="23"/>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56" name="Freeform 312"/>
              <p:cNvSpPr>
                <a:spLocks/>
              </p:cNvSpPr>
              <p:nvPr/>
            </p:nvSpPr>
            <p:spPr bwMode="auto">
              <a:xfrm>
                <a:off x="2472" y="2226"/>
                <a:ext cx="91" cy="59"/>
              </a:xfrm>
              <a:custGeom>
                <a:avLst/>
                <a:gdLst>
                  <a:gd name="T0" fmla="*/ 18 w 91"/>
                  <a:gd name="T1" fmla="*/ 7 h 59"/>
                  <a:gd name="T2" fmla="*/ 15 w 91"/>
                  <a:gd name="T3" fmla="*/ 8 h 59"/>
                  <a:gd name="T4" fmla="*/ 11 w 91"/>
                  <a:gd name="T5" fmla="*/ 11 h 59"/>
                  <a:gd name="T6" fmla="*/ 9 w 91"/>
                  <a:gd name="T7" fmla="*/ 13 h 59"/>
                  <a:gd name="T8" fmla="*/ 8 w 91"/>
                  <a:gd name="T9" fmla="*/ 17 h 59"/>
                  <a:gd name="T10" fmla="*/ 10 w 91"/>
                  <a:gd name="T11" fmla="*/ 20 h 59"/>
                  <a:gd name="T12" fmla="*/ 13 w 91"/>
                  <a:gd name="T13" fmla="*/ 24 h 59"/>
                  <a:gd name="T14" fmla="*/ 16 w 91"/>
                  <a:gd name="T15" fmla="*/ 27 h 59"/>
                  <a:gd name="T16" fmla="*/ 18 w 91"/>
                  <a:gd name="T17" fmla="*/ 29 h 59"/>
                  <a:gd name="T18" fmla="*/ 21 w 91"/>
                  <a:gd name="T19" fmla="*/ 30 h 59"/>
                  <a:gd name="T20" fmla="*/ 23 w 91"/>
                  <a:gd name="T21" fmla="*/ 32 h 59"/>
                  <a:gd name="T22" fmla="*/ 26 w 91"/>
                  <a:gd name="T23" fmla="*/ 34 h 59"/>
                  <a:gd name="T24" fmla="*/ 29 w 91"/>
                  <a:gd name="T25" fmla="*/ 35 h 59"/>
                  <a:gd name="T26" fmla="*/ 31 w 91"/>
                  <a:gd name="T27" fmla="*/ 37 h 59"/>
                  <a:gd name="T28" fmla="*/ 35 w 91"/>
                  <a:gd name="T29" fmla="*/ 38 h 59"/>
                  <a:gd name="T30" fmla="*/ 38 w 91"/>
                  <a:gd name="T31" fmla="*/ 40 h 59"/>
                  <a:gd name="T32" fmla="*/ 42 w 91"/>
                  <a:gd name="T33" fmla="*/ 41 h 59"/>
                  <a:gd name="T34" fmla="*/ 45 w 91"/>
                  <a:gd name="T35" fmla="*/ 43 h 59"/>
                  <a:gd name="T36" fmla="*/ 49 w 91"/>
                  <a:gd name="T37" fmla="*/ 45 h 59"/>
                  <a:gd name="T38" fmla="*/ 53 w 91"/>
                  <a:gd name="T39" fmla="*/ 46 h 59"/>
                  <a:gd name="T40" fmla="*/ 56 w 91"/>
                  <a:gd name="T41" fmla="*/ 47 h 59"/>
                  <a:gd name="T42" fmla="*/ 60 w 91"/>
                  <a:gd name="T43" fmla="*/ 48 h 59"/>
                  <a:gd name="T44" fmla="*/ 63 w 91"/>
                  <a:gd name="T45" fmla="*/ 49 h 59"/>
                  <a:gd name="T46" fmla="*/ 66 w 91"/>
                  <a:gd name="T47" fmla="*/ 49 h 59"/>
                  <a:gd name="T48" fmla="*/ 69 w 91"/>
                  <a:gd name="T49" fmla="*/ 50 h 59"/>
                  <a:gd name="T50" fmla="*/ 72 w 91"/>
                  <a:gd name="T51" fmla="*/ 50 h 59"/>
                  <a:gd name="T52" fmla="*/ 77 w 91"/>
                  <a:gd name="T53" fmla="*/ 49 h 59"/>
                  <a:gd name="T54" fmla="*/ 79 w 91"/>
                  <a:gd name="T55" fmla="*/ 47 h 59"/>
                  <a:gd name="T56" fmla="*/ 81 w 91"/>
                  <a:gd name="T57" fmla="*/ 45 h 59"/>
                  <a:gd name="T58" fmla="*/ 82 w 91"/>
                  <a:gd name="T59" fmla="*/ 42 h 59"/>
                  <a:gd name="T60" fmla="*/ 82 w 91"/>
                  <a:gd name="T61" fmla="*/ 39 h 59"/>
                  <a:gd name="T62" fmla="*/ 82 w 91"/>
                  <a:gd name="T63" fmla="*/ 36 h 59"/>
                  <a:gd name="T64" fmla="*/ 89 w 91"/>
                  <a:gd name="T65" fmla="*/ 33 h 59"/>
                  <a:gd name="T66" fmla="*/ 90 w 91"/>
                  <a:gd name="T67" fmla="*/ 35 h 59"/>
                  <a:gd name="T68" fmla="*/ 90 w 91"/>
                  <a:gd name="T69" fmla="*/ 39 h 59"/>
                  <a:gd name="T70" fmla="*/ 90 w 91"/>
                  <a:gd name="T71" fmla="*/ 42 h 59"/>
                  <a:gd name="T72" fmla="*/ 90 w 91"/>
                  <a:gd name="T73" fmla="*/ 46 h 59"/>
                  <a:gd name="T74" fmla="*/ 88 w 91"/>
                  <a:gd name="T75" fmla="*/ 50 h 59"/>
                  <a:gd name="T76" fmla="*/ 86 w 91"/>
                  <a:gd name="T77" fmla="*/ 52 h 59"/>
                  <a:gd name="T78" fmla="*/ 84 w 91"/>
                  <a:gd name="T79" fmla="*/ 54 h 59"/>
                  <a:gd name="T80" fmla="*/ 81 w 91"/>
                  <a:gd name="T81" fmla="*/ 56 h 59"/>
                  <a:gd name="T82" fmla="*/ 78 w 91"/>
                  <a:gd name="T83" fmla="*/ 57 h 59"/>
                  <a:gd name="T84" fmla="*/ 74 w 91"/>
                  <a:gd name="T85" fmla="*/ 58 h 59"/>
                  <a:gd name="T86" fmla="*/ 70 w 91"/>
                  <a:gd name="T87" fmla="*/ 58 h 59"/>
                  <a:gd name="T88" fmla="*/ 65 w 91"/>
                  <a:gd name="T89" fmla="*/ 58 h 59"/>
                  <a:gd name="T90" fmla="*/ 59 w 91"/>
                  <a:gd name="T91" fmla="*/ 57 h 59"/>
                  <a:gd name="T92" fmla="*/ 53 w 91"/>
                  <a:gd name="T93" fmla="*/ 55 h 59"/>
                  <a:gd name="T94" fmla="*/ 47 w 91"/>
                  <a:gd name="T95" fmla="*/ 53 h 59"/>
                  <a:gd name="T96" fmla="*/ 39 w 91"/>
                  <a:gd name="T97" fmla="*/ 50 h 59"/>
                  <a:gd name="T98" fmla="*/ 31 w 91"/>
                  <a:gd name="T99" fmla="*/ 46 h 59"/>
                  <a:gd name="T100" fmla="*/ 22 w 91"/>
                  <a:gd name="T101" fmla="*/ 41 h 59"/>
                  <a:gd name="T102" fmla="*/ 14 w 91"/>
                  <a:gd name="T103" fmla="*/ 36 h 59"/>
                  <a:gd name="T104" fmla="*/ 9 w 91"/>
                  <a:gd name="T105" fmla="*/ 31 h 59"/>
                  <a:gd name="T106" fmla="*/ 4 w 91"/>
                  <a:gd name="T107" fmla="*/ 26 h 59"/>
                  <a:gd name="T108" fmla="*/ 2 w 91"/>
                  <a:gd name="T109" fmla="*/ 22 h 59"/>
                  <a:gd name="T110" fmla="*/ 1 w 91"/>
                  <a:gd name="T111" fmla="*/ 18 h 59"/>
                  <a:gd name="T112" fmla="*/ 0 w 91"/>
                  <a:gd name="T113" fmla="*/ 14 h 59"/>
                  <a:gd name="T114" fmla="*/ 1 w 91"/>
                  <a:gd name="T115" fmla="*/ 10 h 59"/>
                  <a:gd name="T116" fmla="*/ 3 w 91"/>
                  <a:gd name="T117" fmla="*/ 7 h 59"/>
                  <a:gd name="T118" fmla="*/ 5 w 91"/>
                  <a:gd name="T119" fmla="*/ 4 h 59"/>
                  <a:gd name="T120" fmla="*/ 8 w 91"/>
                  <a:gd name="T121" fmla="*/ 2 h 59"/>
                  <a:gd name="T122" fmla="*/ 11 w 91"/>
                  <a:gd name="T123" fmla="*/ 1 h 59"/>
                  <a:gd name="T124" fmla="*/ 14 w 91"/>
                  <a:gd name="T1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59">
                    <a:moveTo>
                      <a:pt x="20" y="7"/>
                    </a:moveTo>
                    <a:lnTo>
                      <a:pt x="19" y="7"/>
                    </a:lnTo>
                    <a:lnTo>
                      <a:pt x="19" y="7"/>
                    </a:lnTo>
                    <a:lnTo>
                      <a:pt x="19" y="7"/>
                    </a:lnTo>
                    <a:lnTo>
                      <a:pt x="18" y="7"/>
                    </a:lnTo>
                    <a:lnTo>
                      <a:pt x="18" y="7"/>
                    </a:lnTo>
                    <a:lnTo>
                      <a:pt x="17" y="7"/>
                    </a:lnTo>
                    <a:lnTo>
                      <a:pt x="16" y="8"/>
                    </a:lnTo>
                    <a:lnTo>
                      <a:pt x="16" y="8"/>
                    </a:lnTo>
                    <a:lnTo>
                      <a:pt x="15" y="8"/>
                    </a:lnTo>
                    <a:lnTo>
                      <a:pt x="14" y="8"/>
                    </a:lnTo>
                    <a:lnTo>
                      <a:pt x="13" y="9"/>
                    </a:lnTo>
                    <a:lnTo>
                      <a:pt x="12" y="9"/>
                    </a:lnTo>
                    <a:lnTo>
                      <a:pt x="11" y="10"/>
                    </a:lnTo>
                    <a:lnTo>
                      <a:pt x="11" y="11"/>
                    </a:lnTo>
                    <a:lnTo>
                      <a:pt x="10" y="11"/>
                    </a:lnTo>
                    <a:lnTo>
                      <a:pt x="10" y="12"/>
                    </a:lnTo>
                    <a:lnTo>
                      <a:pt x="9" y="12"/>
                    </a:lnTo>
                    <a:lnTo>
                      <a:pt x="9" y="13"/>
                    </a:lnTo>
                    <a:lnTo>
                      <a:pt x="9" y="13"/>
                    </a:lnTo>
                    <a:lnTo>
                      <a:pt x="9" y="14"/>
                    </a:lnTo>
                    <a:lnTo>
                      <a:pt x="8" y="14"/>
                    </a:lnTo>
                    <a:lnTo>
                      <a:pt x="8" y="15"/>
                    </a:lnTo>
                    <a:lnTo>
                      <a:pt x="8" y="16"/>
                    </a:lnTo>
                    <a:lnTo>
                      <a:pt x="8" y="17"/>
                    </a:lnTo>
                    <a:lnTo>
                      <a:pt x="9" y="18"/>
                    </a:lnTo>
                    <a:lnTo>
                      <a:pt x="9" y="18"/>
                    </a:lnTo>
                    <a:lnTo>
                      <a:pt x="9" y="19"/>
                    </a:lnTo>
                    <a:lnTo>
                      <a:pt x="10" y="19"/>
                    </a:lnTo>
                    <a:lnTo>
                      <a:pt x="10" y="20"/>
                    </a:lnTo>
                    <a:lnTo>
                      <a:pt x="10" y="21"/>
                    </a:lnTo>
                    <a:lnTo>
                      <a:pt x="11" y="22"/>
                    </a:lnTo>
                    <a:lnTo>
                      <a:pt x="12" y="23"/>
                    </a:lnTo>
                    <a:lnTo>
                      <a:pt x="12" y="23"/>
                    </a:lnTo>
                    <a:lnTo>
                      <a:pt x="13" y="24"/>
                    </a:lnTo>
                    <a:lnTo>
                      <a:pt x="14" y="25"/>
                    </a:lnTo>
                    <a:lnTo>
                      <a:pt x="15" y="26"/>
                    </a:lnTo>
                    <a:lnTo>
                      <a:pt x="15" y="26"/>
                    </a:lnTo>
                    <a:lnTo>
                      <a:pt x="16" y="27"/>
                    </a:lnTo>
                    <a:lnTo>
                      <a:pt x="16" y="27"/>
                    </a:lnTo>
                    <a:lnTo>
                      <a:pt x="16" y="27"/>
                    </a:lnTo>
                    <a:lnTo>
                      <a:pt x="17" y="28"/>
                    </a:lnTo>
                    <a:lnTo>
                      <a:pt x="17" y="28"/>
                    </a:lnTo>
                    <a:lnTo>
                      <a:pt x="18" y="28"/>
                    </a:lnTo>
                    <a:lnTo>
                      <a:pt x="18" y="29"/>
                    </a:lnTo>
                    <a:lnTo>
                      <a:pt x="19" y="29"/>
                    </a:lnTo>
                    <a:lnTo>
                      <a:pt x="19" y="29"/>
                    </a:lnTo>
                    <a:lnTo>
                      <a:pt x="20" y="30"/>
                    </a:lnTo>
                    <a:lnTo>
                      <a:pt x="20" y="30"/>
                    </a:lnTo>
                    <a:lnTo>
                      <a:pt x="21" y="30"/>
                    </a:lnTo>
                    <a:lnTo>
                      <a:pt x="21" y="31"/>
                    </a:lnTo>
                    <a:lnTo>
                      <a:pt x="22" y="31"/>
                    </a:lnTo>
                    <a:lnTo>
                      <a:pt x="22" y="31"/>
                    </a:lnTo>
                    <a:lnTo>
                      <a:pt x="23" y="32"/>
                    </a:lnTo>
                    <a:lnTo>
                      <a:pt x="23" y="32"/>
                    </a:lnTo>
                    <a:lnTo>
                      <a:pt x="24" y="32"/>
                    </a:lnTo>
                    <a:lnTo>
                      <a:pt x="24" y="33"/>
                    </a:lnTo>
                    <a:lnTo>
                      <a:pt x="25" y="33"/>
                    </a:lnTo>
                    <a:lnTo>
                      <a:pt x="25" y="33"/>
                    </a:lnTo>
                    <a:lnTo>
                      <a:pt x="26" y="34"/>
                    </a:lnTo>
                    <a:lnTo>
                      <a:pt x="26" y="34"/>
                    </a:lnTo>
                    <a:lnTo>
                      <a:pt x="27" y="34"/>
                    </a:lnTo>
                    <a:lnTo>
                      <a:pt x="28" y="35"/>
                    </a:lnTo>
                    <a:lnTo>
                      <a:pt x="28" y="35"/>
                    </a:lnTo>
                    <a:lnTo>
                      <a:pt x="29" y="35"/>
                    </a:lnTo>
                    <a:lnTo>
                      <a:pt x="29" y="36"/>
                    </a:lnTo>
                    <a:lnTo>
                      <a:pt x="30" y="36"/>
                    </a:lnTo>
                    <a:lnTo>
                      <a:pt x="30" y="36"/>
                    </a:lnTo>
                    <a:lnTo>
                      <a:pt x="31" y="37"/>
                    </a:lnTo>
                    <a:lnTo>
                      <a:pt x="31" y="37"/>
                    </a:lnTo>
                    <a:lnTo>
                      <a:pt x="32" y="37"/>
                    </a:lnTo>
                    <a:lnTo>
                      <a:pt x="32" y="37"/>
                    </a:lnTo>
                    <a:lnTo>
                      <a:pt x="33" y="38"/>
                    </a:lnTo>
                    <a:lnTo>
                      <a:pt x="34" y="38"/>
                    </a:lnTo>
                    <a:lnTo>
                      <a:pt x="35" y="38"/>
                    </a:lnTo>
                    <a:lnTo>
                      <a:pt x="35" y="39"/>
                    </a:lnTo>
                    <a:lnTo>
                      <a:pt x="36" y="39"/>
                    </a:lnTo>
                    <a:lnTo>
                      <a:pt x="37" y="39"/>
                    </a:lnTo>
                    <a:lnTo>
                      <a:pt x="37" y="40"/>
                    </a:lnTo>
                    <a:lnTo>
                      <a:pt x="38" y="40"/>
                    </a:lnTo>
                    <a:lnTo>
                      <a:pt x="39" y="40"/>
                    </a:lnTo>
                    <a:lnTo>
                      <a:pt x="39" y="40"/>
                    </a:lnTo>
                    <a:lnTo>
                      <a:pt x="40" y="41"/>
                    </a:lnTo>
                    <a:lnTo>
                      <a:pt x="41" y="41"/>
                    </a:lnTo>
                    <a:lnTo>
                      <a:pt x="42" y="41"/>
                    </a:lnTo>
                    <a:lnTo>
                      <a:pt x="42" y="42"/>
                    </a:lnTo>
                    <a:lnTo>
                      <a:pt x="43" y="42"/>
                    </a:lnTo>
                    <a:lnTo>
                      <a:pt x="44" y="42"/>
                    </a:lnTo>
                    <a:lnTo>
                      <a:pt x="44" y="43"/>
                    </a:lnTo>
                    <a:lnTo>
                      <a:pt x="45" y="43"/>
                    </a:lnTo>
                    <a:lnTo>
                      <a:pt x="46" y="43"/>
                    </a:lnTo>
                    <a:lnTo>
                      <a:pt x="47" y="44"/>
                    </a:lnTo>
                    <a:lnTo>
                      <a:pt x="47" y="44"/>
                    </a:lnTo>
                    <a:lnTo>
                      <a:pt x="48" y="44"/>
                    </a:lnTo>
                    <a:lnTo>
                      <a:pt x="49" y="45"/>
                    </a:lnTo>
                    <a:lnTo>
                      <a:pt x="50" y="45"/>
                    </a:lnTo>
                    <a:lnTo>
                      <a:pt x="50" y="45"/>
                    </a:lnTo>
                    <a:lnTo>
                      <a:pt x="51" y="45"/>
                    </a:lnTo>
                    <a:lnTo>
                      <a:pt x="52" y="45"/>
                    </a:lnTo>
                    <a:lnTo>
                      <a:pt x="53" y="46"/>
                    </a:lnTo>
                    <a:lnTo>
                      <a:pt x="53" y="46"/>
                    </a:lnTo>
                    <a:lnTo>
                      <a:pt x="54" y="46"/>
                    </a:lnTo>
                    <a:lnTo>
                      <a:pt x="55" y="46"/>
                    </a:lnTo>
                    <a:lnTo>
                      <a:pt x="56" y="47"/>
                    </a:lnTo>
                    <a:lnTo>
                      <a:pt x="56" y="47"/>
                    </a:lnTo>
                    <a:lnTo>
                      <a:pt x="57" y="47"/>
                    </a:lnTo>
                    <a:lnTo>
                      <a:pt x="58" y="47"/>
                    </a:lnTo>
                    <a:lnTo>
                      <a:pt x="58" y="48"/>
                    </a:lnTo>
                    <a:lnTo>
                      <a:pt x="59" y="48"/>
                    </a:lnTo>
                    <a:lnTo>
                      <a:pt x="60" y="48"/>
                    </a:lnTo>
                    <a:lnTo>
                      <a:pt x="60" y="48"/>
                    </a:lnTo>
                    <a:lnTo>
                      <a:pt x="61" y="48"/>
                    </a:lnTo>
                    <a:lnTo>
                      <a:pt x="62" y="48"/>
                    </a:lnTo>
                    <a:lnTo>
                      <a:pt x="62" y="49"/>
                    </a:lnTo>
                    <a:lnTo>
                      <a:pt x="63" y="49"/>
                    </a:lnTo>
                    <a:lnTo>
                      <a:pt x="64" y="49"/>
                    </a:lnTo>
                    <a:lnTo>
                      <a:pt x="65" y="49"/>
                    </a:lnTo>
                    <a:lnTo>
                      <a:pt x="65" y="49"/>
                    </a:lnTo>
                    <a:lnTo>
                      <a:pt x="66" y="49"/>
                    </a:lnTo>
                    <a:lnTo>
                      <a:pt x="66" y="49"/>
                    </a:lnTo>
                    <a:lnTo>
                      <a:pt x="67" y="49"/>
                    </a:lnTo>
                    <a:lnTo>
                      <a:pt x="68" y="49"/>
                    </a:lnTo>
                    <a:lnTo>
                      <a:pt x="68" y="49"/>
                    </a:lnTo>
                    <a:lnTo>
                      <a:pt x="69" y="50"/>
                    </a:lnTo>
                    <a:lnTo>
                      <a:pt x="69" y="50"/>
                    </a:lnTo>
                    <a:lnTo>
                      <a:pt x="70" y="49"/>
                    </a:lnTo>
                    <a:lnTo>
                      <a:pt x="70" y="49"/>
                    </a:lnTo>
                    <a:lnTo>
                      <a:pt x="71" y="50"/>
                    </a:lnTo>
                    <a:lnTo>
                      <a:pt x="71" y="50"/>
                    </a:lnTo>
                    <a:lnTo>
                      <a:pt x="72" y="50"/>
                    </a:lnTo>
                    <a:lnTo>
                      <a:pt x="73" y="49"/>
                    </a:lnTo>
                    <a:lnTo>
                      <a:pt x="74" y="49"/>
                    </a:lnTo>
                    <a:lnTo>
                      <a:pt x="75" y="49"/>
                    </a:lnTo>
                    <a:lnTo>
                      <a:pt x="76" y="49"/>
                    </a:lnTo>
                    <a:lnTo>
                      <a:pt x="77" y="49"/>
                    </a:lnTo>
                    <a:lnTo>
                      <a:pt x="77" y="48"/>
                    </a:lnTo>
                    <a:lnTo>
                      <a:pt x="78" y="48"/>
                    </a:lnTo>
                    <a:lnTo>
                      <a:pt x="78" y="48"/>
                    </a:lnTo>
                    <a:lnTo>
                      <a:pt x="79" y="48"/>
                    </a:lnTo>
                    <a:lnTo>
                      <a:pt x="79" y="47"/>
                    </a:lnTo>
                    <a:lnTo>
                      <a:pt x="80" y="47"/>
                    </a:lnTo>
                    <a:lnTo>
                      <a:pt x="80" y="46"/>
                    </a:lnTo>
                    <a:lnTo>
                      <a:pt x="81" y="46"/>
                    </a:lnTo>
                    <a:lnTo>
                      <a:pt x="81" y="45"/>
                    </a:lnTo>
                    <a:lnTo>
                      <a:pt x="81" y="45"/>
                    </a:lnTo>
                    <a:lnTo>
                      <a:pt x="81" y="45"/>
                    </a:lnTo>
                    <a:lnTo>
                      <a:pt x="82" y="44"/>
                    </a:lnTo>
                    <a:lnTo>
                      <a:pt x="82" y="43"/>
                    </a:lnTo>
                    <a:lnTo>
                      <a:pt x="82" y="43"/>
                    </a:lnTo>
                    <a:lnTo>
                      <a:pt x="82" y="42"/>
                    </a:lnTo>
                    <a:lnTo>
                      <a:pt x="82" y="42"/>
                    </a:lnTo>
                    <a:lnTo>
                      <a:pt x="82" y="41"/>
                    </a:lnTo>
                    <a:lnTo>
                      <a:pt x="83" y="40"/>
                    </a:lnTo>
                    <a:lnTo>
                      <a:pt x="82" y="40"/>
                    </a:lnTo>
                    <a:lnTo>
                      <a:pt x="82" y="39"/>
                    </a:lnTo>
                    <a:lnTo>
                      <a:pt x="83" y="39"/>
                    </a:lnTo>
                    <a:lnTo>
                      <a:pt x="82" y="38"/>
                    </a:lnTo>
                    <a:lnTo>
                      <a:pt x="82" y="37"/>
                    </a:lnTo>
                    <a:lnTo>
                      <a:pt x="82" y="36"/>
                    </a:lnTo>
                    <a:lnTo>
                      <a:pt x="82" y="36"/>
                    </a:lnTo>
                    <a:lnTo>
                      <a:pt x="82" y="35"/>
                    </a:lnTo>
                    <a:lnTo>
                      <a:pt x="88" y="31"/>
                    </a:lnTo>
                    <a:lnTo>
                      <a:pt x="89" y="32"/>
                    </a:lnTo>
                    <a:lnTo>
                      <a:pt x="89" y="32"/>
                    </a:lnTo>
                    <a:lnTo>
                      <a:pt x="89" y="33"/>
                    </a:lnTo>
                    <a:lnTo>
                      <a:pt x="89" y="33"/>
                    </a:lnTo>
                    <a:lnTo>
                      <a:pt x="89" y="34"/>
                    </a:lnTo>
                    <a:lnTo>
                      <a:pt x="89" y="34"/>
                    </a:lnTo>
                    <a:lnTo>
                      <a:pt x="90" y="35"/>
                    </a:lnTo>
                    <a:lnTo>
                      <a:pt x="90" y="35"/>
                    </a:lnTo>
                    <a:lnTo>
                      <a:pt x="90" y="36"/>
                    </a:lnTo>
                    <a:lnTo>
                      <a:pt x="90" y="37"/>
                    </a:lnTo>
                    <a:lnTo>
                      <a:pt x="90" y="37"/>
                    </a:lnTo>
                    <a:lnTo>
                      <a:pt x="90" y="38"/>
                    </a:lnTo>
                    <a:lnTo>
                      <a:pt x="90" y="39"/>
                    </a:lnTo>
                    <a:lnTo>
                      <a:pt x="91" y="39"/>
                    </a:lnTo>
                    <a:lnTo>
                      <a:pt x="91" y="40"/>
                    </a:lnTo>
                    <a:lnTo>
                      <a:pt x="91" y="41"/>
                    </a:lnTo>
                    <a:lnTo>
                      <a:pt x="90" y="42"/>
                    </a:lnTo>
                    <a:lnTo>
                      <a:pt x="90" y="42"/>
                    </a:lnTo>
                    <a:lnTo>
                      <a:pt x="90" y="43"/>
                    </a:lnTo>
                    <a:lnTo>
                      <a:pt x="90" y="44"/>
                    </a:lnTo>
                    <a:lnTo>
                      <a:pt x="90" y="45"/>
                    </a:lnTo>
                    <a:lnTo>
                      <a:pt x="90" y="45"/>
                    </a:lnTo>
                    <a:lnTo>
                      <a:pt x="90" y="46"/>
                    </a:lnTo>
                    <a:lnTo>
                      <a:pt x="89" y="47"/>
                    </a:lnTo>
                    <a:lnTo>
                      <a:pt x="89" y="48"/>
                    </a:lnTo>
                    <a:lnTo>
                      <a:pt x="89" y="49"/>
                    </a:lnTo>
                    <a:lnTo>
                      <a:pt x="88" y="49"/>
                    </a:lnTo>
                    <a:lnTo>
                      <a:pt x="88" y="50"/>
                    </a:lnTo>
                    <a:lnTo>
                      <a:pt x="87" y="50"/>
                    </a:lnTo>
                    <a:lnTo>
                      <a:pt x="87" y="51"/>
                    </a:lnTo>
                    <a:lnTo>
                      <a:pt x="87" y="51"/>
                    </a:lnTo>
                    <a:lnTo>
                      <a:pt x="86" y="52"/>
                    </a:lnTo>
                    <a:lnTo>
                      <a:pt x="86" y="52"/>
                    </a:lnTo>
                    <a:lnTo>
                      <a:pt x="86" y="53"/>
                    </a:lnTo>
                    <a:lnTo>
                      <a:pt x="85" y="53"/>
                    </a:lnTo>
                    <a:lnTo>
                      <a:pt x="85" y="54"/>
                    </a:lnTo>
                    <a:lnTo>
                      <a:pt x="84" y="54"/>
                    </a:lnTo>
                    <a:lnTo>
                      <a:pt x="84" y="54"/>
                    </a:lnTo>
                    <a:lnTo>
                      <a:pt x="83" y="55"/>
                    </a:lnTo>
                    <a:lnTo>
                      <a:pt x="83" y="55"/>
                    </a:lnTo>
                    <a:lnTo>
                      <a:pt x="82" y="56"/>
                    </a:lnTo>
                    <a:lnTo>
                      <a:pt x="82" y="56"/>
                    </a:lnTo>
                    <a:lnTo>
                      <a:pt x="81" y="56"/>
                    </a:lnTo>
                    <a:lnTo>
                      <a:pt x="80" y="57"/>
                    </a:lnTo>
                    <a:lnTo>
                      <a:pt x="80" y="57"/>
                    </a:lnTo>
                    <a:lnTo>
                      <a:pt x="79" y="57"/>
                    </a:lnTo>
                    <a:lnTo>
                      <a:pt x="78" y="57"/>
                    </a:lnTo>
                    <a:lnTo>
                      <a:pt x="78" y="57"/>
                    </a:lnTo>
                    <a:lnTo>
                      <a:pt x="77" y="58"/>
                    </a:lnTo>
                    <a:lnTo>
                      <a:pt x="76" y="58"/>
                    </a:lnTo>
                    <a:lnTo>
                      <a:pt x="76" y="58"/>
                    </a:lnTo>
                    <a:lnTo>
                      <a:pt x="75" y="58"/>
                    </a:lnTo>
                    <a:lnTo>
                      <a:pt x="74" y="58"/>
                    </a:lnTo>
                    <a:lnTo>
                      <a:pt x="73" y="58"/>
                    </a:lnTo>
                    <a:lnTo>
                      <a:pt x="73" y="59"/>
                    </a:lnTo>
                    <a:lnTo>
                      <a:pt x="71" y="58"/>
                    </a:lnTo>
                    <a:lnTo>
                      <a:pt x="71" y="58"/>
                    </a:lnTo>
                    <a:lnTo>
                      <a:pt x="70" y="58"/>
                    </a:lnTo>
                    <a:lnTo>
                      <a:pt x="69" y="59"/>
                    </a:lnTo>
                    <a:lnTo>
                      <a:pt x="68" y="58"/>
                    </a:lnTo>
                    <a:lnTo>
                      <a:pt x="67" y="58"/>
                    </a:lnTo>
                    <a:lnTo>
                      <a:pt x="66" y="58"/>
                    </a:lnTo>
                    <a:lnTo>
                      <a:pt x="65" y="58"/>
                    </a:lnTo>
                    <a:lnTo>
                      <a:pt x="64" y="58"/>
                    </a:lnTo>
                    <a:lnTo>
                      <a:pt x="63" y="58"/>
                    </a:lnTo>
                    <a:lnTo>
                      <a:pt x="62" y="57"/>
                    </a:lnTo>
                    <a:lnTo>
                      <a:pt x="61" y="57"/>
                    </a:lnTo>
                    <a:lnTo>
                      <a:pt x="59" y="57"/>
                    </a:lnTo>
                    <a:lnTo>
                      <a:pt x="58" y="57"/>
                    </a:lnTo>
                    <a:lnTo>
                      <a:pt x="57" y="57"/>
                    </a:lnTo>
                    <a:lnTo>
                      <a:pt x="56" y="56"/>
                    </a:lnTo>
                    <a:lnTo>
                      <a:pt x="55" y="56"/>
                    </a:lnTo>
                    <a:lnTo>
                      <a:pt x="53" y="55"/>
                    </a:lnTo>
                    <a:lnTo>
                      <a:pt x="52" y="55"/>
                    </a:lnTo>
                    <a:lnTo>
                      <a:pt x="51" y="54"/>
                    </a:lnTo>
                    <a:lnTo>
                      <a:pt x="49" y="54"/>
                    </a:lnTo>
                    <a:lnTo>
                      <a:pt x="48" y="53"/>
                    </a:lnTo>
                    <a:lnTo>
                      <a:pt x="47" y="53"/>
                    </a:lnTo>
                    <a:lnTo>
                      <a:pt x="45" y="52"/>
                    </a:lnTo>
                    <a:lnTo>
                      <a:pt x="43" y="52"/>
                    </a:lnTo>
                    <a:lnTo>
                      <a:pt x="42" y="51"/>
                    </a:lnTo>
                    <a:lnTo>
                      <a:pt x="40" y="50"/>
                    </a:lnTo>
                    <a:lnTo>
                      <a:pt x="39" y="50"/>
                    </a:lnTo>
                    <a:lnTo>
                      <a:pt x="37" y="49"/>
                    </a:lnTo>
                    <a:lnTo>
                      <a:pt x="35" y="48"/>
                    </a:lnTo>
                    <a:lnTo>
                      <a:pt x="34" y="48"/>
                    </a:lnTo>
                    <a:lnTo>
                      <a:pt x="32" y="47"/>
                    </a:lnTo>
                    <a:lnTo>
                      <a:pt x="31" y="46"/>
                    </a:lnTo>
                    <a:lnTo>
                      <a:pt x="29" y="45"/>
                    </a:lnTo>
                    <a:lnTo>
                      <a:pt x="27" y="44"/>
                    </a:lnTo>
                    <a:lnTo>
                      <a:pt x="25" y="43"/>
                    </a:lnTo>
                    <a:lnTo>
                      <a:pt x="23" y="42"/>
                    </a:lnTo>
                    <a:lnTo>
                      <a:pt x="22" y="41"/>
                    </a:lnTo>
                    <a:lnTo>
                      <a:pt x="20" y="40"/>
                    </a:lnTo>
                    <a:lnTo>
                      <a:pt x="18" y="39"/>
                    </a:lnTo>
                    <a:lnTo>
                      <a:pt x="17" y="38"/>
                    </a:lnTo>
                    <a:lnTo>
                      <a:pt x="16" y="37"/>
                    </a:lnTo>
                    <a:lnTo>
                      <a:pt x="14" y="36"/>
                    </a:lnTo>
                    <a:lnTo>
                      <a:pt x="13" y="35"/>
                    </a:lnTo>
                    <a:lnTo>
                      <a:pt x="12" y="34"/>
                    </a:lnTo>
                    <a:lnTo>
                      <a:pt x="10" y="33"/>
                    </a:lnTo>
                    <a:lnTo>
                      <a:pt x="9" y="32"/>
                    </a:lnTo>
                    <a:lnTo>
                      <a:pt x="9" y="31"/>
                    </a:lnTo>
                    <a:lnTo>
                      <a:pt x="8" y="30"/>
                    </a:lnTo>
                    <a:lnTo>
                      <a:pt x="7" y="29"/>
                    </a:lnTo>
                    <a:lnTo>
                      <a:pt x="6" y="28"/>
                    </a:lnTo>
                    <a:lnTo>
                      <a:pt x="5" y="27"/>
                    </a:lnTo>
                    <a:lnTo>
                      <a:pt x="4" y="26"/>
                    </a:lnTo>
                    <a:lnTo>
                      <a:pt x="4" y="26"/>
                    </a:lnTo>
                    <a:lnTo>
                      <a:pt x="3" y="25"/>
                    </a:lnTo>
                    <a:lnTo>
                      <a:pt x="3" y="24"/>
                    </a:lnTo>
                    <a:lnTo>
                      <a:pt x="2" y="23"/>
                    </a:lnTo>
                    <a:lnTo>
                      <a:pt x="2" y="22"/>
                    </a:lnTo>
                    <a:lnTo>
                      <a:pt x="1" y="21"/>
                    </a:lnTo>
                    <a:lnTo>
                      <a:pt x="1" y="20"/>
                    </a:lnTo>
                    <a:lnTo>
                      <a:pt x="1" y="19"/>
                    </a:lnTo>
                    <a:lnTo>
                      <a:pt x="1" y="19"/>
                    </a:lnTo>
                    <a:lnTo>
                      <a:pt x="1" y="18"/>
                    </a:lnTo>
                    <a:lnTo>
                      <a:pt x="0" y="17"/>
                    </a:lnTo>
                    <a:lnTo>
                      <a:pt x="0" y="16"/>
                    </a:lnTo>
                    <a:lnTo>
                      <a:pt x="0" y="15"/>
                    </a:lnTo>
                    <a:lnTo>
                      <a:pt x="0" y="15"/>
                    </a:lnTo>
                    <a:lnTo>
                      <a:pt x="0" y="14"/>
                    </a:lnTo>
                    <a:lnTo>
                      <a:pt x="0" y="13"/>
                    </a:lnTo>
                    <a:lnTo>
                      <a:pt x="1" y="12"/>
                    </a:lnTo>
                    <a:lnTo>
                      <a:pt x="1" y="12"/>
                    </a:lnTo>
                    <a:lnTo>
                      <a:pt x="1" y="11"/>
                    </a:lnTo>
                    <a:lnTo>
                      <a:pt x="1" y="10"/>
                    </a:lnTo>
                    <a:lnTo>
                      <a:pt x="2" y="9"/>
                    </a:lnTo>
                    <a:lnTo>
                      <a:pt x="2" y="9"/>
                    </a:lnTo>
                    <a:lnTo>
                      <a:pt x="2" y="8"/>
                    </a:lnTo>
                    <a:lnTo>
                      <a:pt x="2" y="8"/>
                    </a:lnTo>
                    <a:lnTo>
                      <a:pt x="3" y="7"/>
                    </a:lnTo>
                    <a:lnTo>
                      <a:pt x="3" y="6"/>
                    </a:lnTo>
                    <a:lnTo>
                      <a:pt x="4" y="6"/>
                    </a:lnTo>
                    <a:lnTo>
                      <a:pt x="4" y="5"/>
                    </a:lnTo>
                    <a:lnTo>
                      <a:pt x="4" y="5"/>
                    </a:lnTo>
                    <a:lnTo>
                      <a:pt x="5" y="4"/>
                    </a:lnTo>
                    <a:lnTo>
                      <a:pt x="6" y="4"/>
                    </a:lnTo>
                    <a:lnTo>
                      <a:pt x="6" y="4"/>
                    </a:lnTo>
                    <a:lnTo>
                      <a:pt x="7" y="3"/>
                    </a:lnTo>
                    <a:lnTo>
                      <a:pt x="7" y="3"/>
                    </a:lnTo>
                    <a:lnTo>
                      <a:pt x="8" y="2"/>
                    </a:lnTo>
                    <a:lnTo>
                      <a:pt x="8" y="2"/>
                    </a:lnTo>
                    <a:lnTo>
                      <a:pt x="9" y="2"/>
                    </a:lnTo>
                    <a:lnTo>
                      <a:pt x="9" y="2"/>
                    </a:lnTo>
                    <a:lnTo>
                      <a:pt x="10" y="1"/>
                    </a:lnTo>
                    <a:lnTo>
                      <a:pt x="11" y="1"/>
                    </a:lnTo>
                    <a:lnTo>
                      <a:pt x="11" y="1"/>
                    </a:lnTo>
                    <a:lnTo>
                      <a:pt x="12" y="1"/>
                    </a:lnTo>
                    <a:lnTo>
                      <a:pt x="12" y="1"/>
                    </a:lnTo>
                    <a:lnTo>
                      <a:pt x="13" y="0"/>
                    </a:lnTo>
                    <a:lnTo>
                      <a:pt x="14" y="0"/>
                    </a:lnTo>
                    <a:lnTo>
                      <a:pt x="14" y="0"/>
                    </a:lnTo>
                    <a:lnTo>
                      <a:pt x="15" y="0"/>
                    </a:lnTo>
                    <a:lnTo>
                      <a:pt x="2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57" name="Freeform 313"/>
              <p:cNvSpPr>
                <a:spLocks/>
              </p:cNvSpPr>
              <p:nvPr/>
            </p:nvSpPr>
            <p:spPr bwMode="auto">
              <a:xfrm>
                <a:off x="2472" y="2251"/>
                <a:ext cx="14" cy="21"/>
              </a:xfrm>
              <a:custGeom>
                <a:avLst/>
                <a:gdLst>
                  <a:gd name="T0" fmla="*/ 6 w 14"/>
                  <a:gd name="T1" fmla="*/ 0 h 21"/>
                  <a:gd name="T2" fmla="*/ 6 w 14"/>
                  <a:gd name="T3" fmla="*/ 0 h 21"/>
                  <a:gd name="T4" fmla="*/ 6 w 14"/>
                  <a:gd name="T5" fmla="*/ 1 h 21"/>
                  <a:gd name="T6" fmla="*/ 6 w 14"/>
                  <a:gd name="T7" fmla="*/ 1 h 21"/>
                  <a:gd name="T8" fmla="*/ 7 w 14"/>
                  <a:gd name="T9" fmla="*/ 2 h 21"/>
                  <a:gd name="T10" fmla="*/ 7 w 14"/>
                  <a:gd name="T11" fmla="*/ 3 h 21"/>
                  <a:gd name="T12" fmla="*/ 7 w 14"/>
                  <a:gd name="T13" fmla="*/ 3 h 21"/>
                  <a:gd name="T14" fmla="*/ 7 w 14"/>
                  <a:gd name="T15" fmla="*/ 4 h 21"/>
                  <a:gd name="T16" fmla="*/ 7 w 14"/>
                  <a:gd name="T17" fmla="*/ 4 h 21"/>
                  <a:gd name="T18" fmla="*/ 7 w 14"/>
                  <a:gd name="T19" fmla="*/ 5 h 21"/>
                  <a:gd name="T20" fmla="*/ 6 w 14"/>
                  <a:gd name="T21" fmla="*/ 5 h 21"/>
                  <a:gd name="T22" fmla="*/ 6 w 14"/>
                  <a:gd name="T23" fmla="*/ 6 h 21"/>
                  <a:gd name="T24" fmla="*/ 6 w 14"/>
                  <a:gd name="T25" fmla="*/ 7 h 21"/>
                  <a:gd name="T26" fmla="*/ 6 w 14"/>
                  <a:gd name="T27" fmla="*/ 7 h 21"/>
                  <a:gd name="T28" fmla="*/ 6 w 14"/>
                  <a:gd name="T29" fmla="*/ 8 h 21"/>
                  <a:gd name="T30" fmla="*/ 5 w 14"/>
                  <a:gd name="T31" fmla="*/ 9 h 21"/>
                  <a:gd name="T32" fmla="*/ 5 w 14"/>
                  <a:gd name="T33" fmla="*/ 9 h 21"/>
                  <a:gd name="T34" fmla="*/ 5 w 14"/>
                  <a:gd name="T35" fmla="*/ 10 h 21"/>
                  <a:gd name="T36" fmla="*/ 5 w 14"/>
                  <a:gd name="T37" fmla="*/ 10 h 21"/>
                  <a:gd name="T38" fmla="*/ 4 w 14"/>
                  <a:gd name="T39" fmla="*/ 11 h 21"/>
                  <a:gd name="T40" fmla="*/ 4 w 14"/>
                  <a:gd name="T41" fmla="*/ 12 h 21"/>
                  <a:gd name="T42" fmla="*/ 3 w 14"/>
                  <a:gd name="T43" fmla="*/ 13 h 21"/>
                  <a:gd name="T44" fmla="*/ 2 w 14"/>
                  <a:gd name="T45" fmla="*/ 13 h 21"/>
                  <a:gd name="T46" fmla="*/ 2 w 14"/>
                  <a:gd name="T47" fmla="*/ 14 h 21"/>
                  <a:gd name="T48" fmla="*/ 1 w 14"/>
                  <a:gd name="T49" fmla="*/ 14 h 21"/>
                  <a:gd name="T50" fmla="*/ 0 w 14"/>
                  <a:gd name="T51" fmla="*/ 15 h 21"/>
                  <a:gd name="T52" fmla="*/ 7 w 14"/>
                  <a:gd name="T53" fmla="*/ 21 h 21"/>
                  <a:gd name="T54" fmla="*/ 7 w 14"/>
                  <a:gd name="T55" fmla="*/ 20 h 21"/>
                  <a:gd name="T56" fmla="*/ 7 w 14"/>
                  <a:gd name="T57" fmla="*/ 20 h 21"/>
                  <a:gd name="T58" fmla="*/ 8 w 14"/>
                  <a:gd name="T59" fmla="*/ 20 h 21"/>
                  <a:gd name="T60" fmla="*/ 8 w 14"/>
                  <a:gd name="T61" fmla="*/ 19 h 21"/>
                  <a:gd name="T62" fmla="*/ 8 w 14"/>
                  <a:gd name="T63" fmla="*/ 19 h 21"/>
                  <a:gd name="T64" fmla="*/ 9 w 14"/>
                  <a:gd name="T65" fmla="*/ 18 h 21"/>
                  <a:gd name="T66" fmla="*/ 10 w 14"/>
                  <a:gd name="T67" fmla="*/ 17 h 21"/>
                  <a:gd name="T68" fmla="*/ 11 w 14"/>
                  <a:gd name="T69" fmla="*/ 17 h 21"/>
                  <a:gd name="T70" fmla="*/ 11 w 14"/>
                  <a:gd name="T71" fmla="*/ 16 h 21"/>
                  <a:gd name="T72" fmla="*/ 11 w 14"/>
                  <a:gd name="T73" fmla="*/ 16 h 21"/>
                  <a:gd name="T74" fmla="*/ 11 w 14"/>
                  <a:gd name="T75" fmla="*/ 15 h 21"/>
                  <a:gd name="T76" fmla="*/ 12 w 14"/>
                  <a:gd name="T77" fmla="*/ 15 h 21"/>
                  <a:gd name="T78" fmla="*/ 12 w 14"/>
                  <a:gd name="T79" fmla="*/ 14 h 21"/>
                  <a:gd name="T80" fmla="*/ 12 w 14"/>
                  <a:gd name="T81" fmla="*/ 14 h 21"/>
                  <a:gd name="T82" fmla="*/ 13 w 14"/>
                  <a:gd name="T83" fmla="*/ 13 h 21"/>
                  <a:gd name="T84" fmla="*/ 13 w 14"/>
                  <a:gd name="T85" fmla="*/ 12 h 21"/>
                  <a:gd name="T86" fmla="*/ 13 w 14"/>
                  <a:gd name="T87" fmla="*/ 12 h 21"/>
                  <a:gd name="T88" fmla="*/ 13 w 14"/>
                  <a:gd name="T89" fmla="*/ 11 h 21"/>
                  <a:gd name="T90" fmla="*/ 13 w 14"/>
                  <a:gd name="T91" fmla="*/ 11 h 21"/>
                  <a:gd name="T92" fmla="*/ 13 w 14"/>
                  <a:gd name="T93" fmla="*/ 10 h 21"/>
                  <a:gd name="T94" fmla="*/ 14 w 14"/>
                  <a:gd name="T95" fmla="*/ 9 h 21"/>
                  <a:gd name="T96" fmla="*/ 14 w 14"/>
                  <a:gd name="T97" fmla="*/ 8 h 21"/>
                  <a:gd name="T98" fmla="*/ 13 w 14"/>
                  <a:gd name="T99" fmla="*/ 8 h 21"/>
                  <a:gd name="T100" fmla="*/ 14 w 14"/>
                  <a:gd name="T101" fmla="*/ 7 h 21"/>
                  <a:gd name="T102" fmla="*/ 6 w 14"/>
                  <a:gd name="T10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21">
                    <a:moveTo>
                      <a:pt x="6" y="0"/>
                    </a:moveTo>
                    <a:lnTo>
                      <a:pt x="6" y="0"/>
                    </a:lnTo>
                    <a:lnTo>
                      <a:pt x="6" y="1"/>
                    </a:lnTo>
                    <a:lnTo>
                      <a:pt x="6" y="1"/>
                    </a:lnTo>
                    <a:lnTo>
                      <a:pt x="7" y="2"/>
                    </a:lnTo>
                    <a:lnTo>
                      <a:pt x="7" y="3"/>
                    </a:lnTo>
                    <a:lnTo>
                      <a:pt x="7" y="3"/>
                    </a:lnTo>
                    <a:lnTo>
                      <a:pt x="7" y="4"/>
                    </a:lnTo>
                    <a:lnTo>
                      <a:pt x="7" y="4"/>
                    </a:lnTo>
                    <a:lnTo>
                      <a:pt x="7" y="5"/>
                    </a:lnTo>
                    <a:lnTo>
                      <a:pt x="6" y="5"/>
                    </a:lnTo>
                    <a:lnTo>
                      <a:pt x="6" y="6"/>
                    </a:lnTo>
                    <a:lnTo>
                      <a:pt x="6" y="7"/>
                    </a:lnTo>
                    <a:lnTo>
                      <a:pt x="6" y="7"/>
                    </a:lnTo>
                    <a:lnTo>
                      <a:pt x="6" y="8"/>
                    </a:lnTo>
                    <a:lnTo>
                      <a:pt x="5" y="9"/>
                    </a:lnTo>
                    <a:lnTo>
                      <a:pt x="5" y="9"/>
                    </a:lnTo>
                    <a:lnTo>
                      <a:pt x="5" y="10"/>
                    </a:lnTo>
                    <a:lnTo>
                      <a:pt x="5" y="10"/>
                    </a:lnTo>
                    <a:lnTo>
                      <a:pt x="4" y="11"/>
                    </a:lnTo>
                    <a:lnTo>
                      <a:pt x="4" y="12"/>
                    </a:lnTo>
                    <a:lnTo>
                      <a:pt x="3" y="13"/>
                    </a:lnTo>
                    <a:lnTo>
                      <a:pt x="2" y="13"/>
                    </a:lnTo>
                    <a:lnTo>
                      <a:pt x="2" y="14"/>
                    </a:lnTo>
                    <a:lnTo>
                      <a:pt x="1" y="14"/>
                    </a:lnTo>
                    <a:lnTo>
                      <a:pt x="0" y="15"/>
                    </a:lnTo>
                    <a:lnTo>
                      <a:pt x="7" y="21"/>
                    </a:lnTo>
                    <a:lnTo>
                      <a:pt x="7" y="20"/>
                    </a:lnTo>
                    <a:lnTo>
                      <a:pt x="7" y="20"/>
                    </a:lnTo>
                    <a:lnTo>
                      <a:pt x="8" y="20"/>
                    </a:lnTo>
                    <a:lnTo>
                      <a:pt x="8" y="19"/>
                    </a:lnTo>
                    <a:lnTo>
                      <a:pt x="8" y="19"/>
                    </a:lnTo>
                    <a:lnTo>
                      <a:pt x="9" y="18"/>
                    </a:lnTo>
                    <a:lnTo>
                      <a:pt x="10" y="17"/>
                    </a:lnTo>
                    <a:lnTo>
                      <a:pt x="11" y="17"/>
                    </a:lnTo>
                    <a:lnTo>
                      <a:pt x="11" y="16"/>
                    </a:lnTo>
                    <a:lnTo>
                      <a:pt x="11" y="16"/>
                    </a:lnTo>
                    <a:lnTo>
                      <a:pt x="11" y="15"/>
                    </a:lnTo>
                    <a:lnTo>
                      <a:pt x="12" y="15"/>
                    </a:lnTo>
                    <a:lnTo>
                      <a:pt x="12" y="14"/>
                    </a:lnTo>
                    <a:lnTo>
                      <a:pt x="12" y="14"/>
                    </a:lnTo>
                    <a:lnTo>
                      <a:pt x="13" y="13"/>
                    </a:lnTo>
                    <a:lnTo>
                      <a:pt x="13" y="12"/>
                    </a:lnTo>
                    <a:lnTo>
                      <a:pt x="13" y="12"/>
                    </a:lnTo>
                    <a:lnTo>
                      <a:pt x="13" y="11"/>
                    </a:lnTo>
                    <a:lnTo>
                      <a:pt x="13" y="11"/>
                    </a:lnTo>
                    <a:lnTo>
                      <a:pt x="13" y="10"/>
                    </a:lnTo>
                    <a:lnTo>
                      <a:pt x="14" y="9"/>
                    </a:lnTo>
                    <a:lnTo>
                      <a:pt x="14" y="8"/>
                    </a:lnTo>
                    <a:lnTo>
                      <a:pt x="13" y="8"/>
                    </a:lnTo>
                    <a:lnTo>
                      <a:pt x="14"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58" name="Freeform 314"/>
              <p:cNvSpPr>
                <a:spLocks/>
              </p:cNvSpPr>
              <p:nvPr/>
            </p:nvSpPr>
            <p:spPr bwMode="auto">
              <a:xfrm>
                <a:off x="2529" y="2281"/>
                <a:ext cx="16" cy="15"/>
              </a:xfrm>
              <a:custGeom>
                <a:avLst/>
                <a:gdLst>
                  <a:gd name="T0" fmla="*/ 16 w 16"/>
                  <a:gd name="T1" fmla="*/ 2 h 15"/>
                  <a:gd name="T2" fmla="*/ 15 w 16"/>
                  <a:gd name="T3" fmla="*/ 2 h 15"/>
                  <a:gd name="T4" fmla="*/ 15 w 16"/>
                  <a:gd name="T5" fmla="*/ 2 h 15"/>
                  <a:gd name="T6" fmla="*/ 15 w 16"/>
                  <a:gd name="T7" fmla="*/ 2 h 15"/>
                  <a:gd name="T8" fmla="*/ 14 w 16"/>
                  <a:gd name="T9" fmla="*/ 2 h 15"/>
                  <a:gd name="T10" fmla="*/ 14 w 16"/>
                  <a:gd name="T11" fmla="*/ 3 h 15"/>
                  <a:gd name="T12" fmla="*/ 13 w 16"/>
                  <a:gd name="T13" fmla="*/ 3 h 15"/>
                  <a:gd name="T14" fmla="*/ 12 w 16"/>
                  <a:gd name="T15" fmla="*/ 3 h 15"/>
                  <a:gd name="T16" fmla="*/ 11 w 16"/>
                  <a:gd name="T17" fmla="*/ 4 h 15"/>
                  <a:gd name="T18" fmla="*/ 11 w 16"/>
                  <a:gd name="T19" fmla="*/ 5 h 15"/>
                  <a:gd name="T20" fmla="*/ 10 w 16"/>
                  <a:gd name="T21" fmla="*/ 5 h 15"/>
                  <a:gd name="T22" fmla="*/ 10 w 16"/>
                  <a:gd name="T23" fmla="*/ 5 h 15"/>
                  <a:gd name="T24" fmla="*/ 10 w 16"/>
                  <a:gd name="T25" fmla="*/ 6 h 15"/>
                  <a:gd name="T26" fmla="*/ 9 w 16"/>
                  <a:gd name="T27" fmla="*/ 6 h 15"/>
                  <a:gd name="T28" fmla="*/ 9 w 16"/>
                  <a:gd name="T29" fmla="*/ 7 h 15"/>
                  <a:gd name="T30" fmla="*/ 9 w 16"/>
                  <a:gd name="T31" fmla="*/ 8 h 15"/>
                  <a:gd name="T32" fmla="*/ 8 w 16"/>
                  <a:gd name="T33" fmla="*/ 8 h 15"/>
                  <a:gd name="T34" fmla="*/ 8 w 16"/>
                  <a:gd name="T35" fmla="*/ 9 h 15"/>
                  <a:gd name="T36" fmla="*/ 8 w 16"/>
                  <a:gd name="T37" fmla="*/ 10 h 15"/>
                  <a:gd name="T38" fmla="*/ 8 w 16"/>
                  <a:gd name="T39" fmla="*/ 10 h 15"/>
                  <a:gd name="T40" fmla="*/ 7 w 16"/>
                  <a:gd name="T41" fmla="*/ 11 h 15"/>
                  <a:gd name="T42" fmla="*/ 7 w 16"/>
                  <a:gd name="T43" fmla="*/ 12 h 15"/>
                  <a:gd name="T44" fmla="*/ 7 w 16"/>
                  <a:gd name="T45" fmla="*/ 12 h 15"/>
                  <a:gd name="T46" fmla="*/ 7 w 16"/>
                  <a:gd name="T47" fmla="*/ 13 h 15"/>
                  <a:gd name="T48" fmla="*/ 7 w 16"/>
                  <a:gd name="T49" fmla="*/ 13 h 15"/>
                  <a:gd name="T50" fmla="*/ 7 w 16"/>
                  <a:gd name="T51" fmla="*/ 13 h 15"/>
                  <a:gd name="T52" fmla="*/ 7 w 16"/>
                  <a:gd name="T53" fmla="*/ 14 h 15"/>
                  <a:gd name="T54" fmla="*/ 7 w 16"/>
                  <a:gd name="T55" fmla="*/ 14 h 15"/>
                  <a:gd name="T56" fmla="*/ 7 w 16"/>
                  <a:gd name="T57" fmla="*/ 15 h 15"/>
                  <a:gd name="T58" fmla="*/ 0 w 16"/>
                  <a:gd name="T59" fmla="*/ 14 h 15"/>
                  <a:gd name="T60" fmla="*/ 0 w 16"/>
                  <a:gd name="T61" fmla="*/ 13 h 15"/>
                  <a:gd name="T62" fmla="*/ 0 w 16"/>
                  <a:gd name="T63" fmla="*/ 13 h 15"/>
                  <a:gd name="T64" fmla="*/ 0 w 16"/>
                  <a:gd name="T65" fmla="*/ 12 h 15"/>
                  <a:gd name="T66" fmla="*/ 0 w 16"/>
                  <a:gd name="T67" fmla="*/ 12 h 15"/>
                  <a:gd name="T68" fmla="*/ 0 w 16"/>
                  <a:gd name="T69" fmla="*/ 11 h 15"/>
                  <a:gd name="T70" fmla="*/ 0 w 16"/>
                  <a:gd name="T71" fmla="*/ 11 h 15"/>
                  <a:gd name="T72" fmla="*/ 0 w 16"/>
                  <a:gd name="T73" fmla="*/ 10 h 15"/>
                  <a:gd name="T74" fmla="*/ 0 w 16"/>
                  <a:gd name="T75" fmla="*/ 10 h 15"/>
                  <a:gd name="T76" fmla="*/ 0 w 16"/>
                  <a:gd name="T77" fmla="*/ 9 h 15"/>
                  <a:gd name="T78" fmla="*/ 1 w 16"/>
                  <a:gd name="T79" fmla="*/ 9 h 15"/>
                  <a:gd name="T80" fmla="*/ 1 w 16"/>
                  <a:gd name="T81" fmla="*/ 8 h 15"/>
                  <a:gd name="T82" fmla="*/ 1 w 16"/>
                  <a:gd name="T83" fmla="*/ 7 h 15"/>
                  <a:gd name="T84" fmla="*/ 1 w 16"/>
                  <a:gd name="T85" fmla="*/ 7 h 15"/>
                  <a:gd name="T86" fmla="*/ 1 w 16"/>
                  <a:gd name="T87" fmla="*/ 6 h 15"/>
                  <a:gd name="T88" fmla="*/ 1 w 16"/>
                  <a:gd name="T89" fmla="*/ 6 h 15"/>
                  <a:gd name="T90" fmla="*/ 1 w 16"/>
                  <a:gd name="T91" fmla="*/ 5 h 15"/>
                  <a:gd name="T92" fmla="*/ 1 w 16"/>
                  <a:gd name="T93" fmla="*/ 4 h 15"/>
                  <a:gd name="T94" fmla="*/ 2 w 16"/>
                  <a:gd name="T95" fmla="*/ 4 h 15"/>
                  <a:gd name="T96" fmla="*/ 2 w 16"/>
                  <a:gd name="T97" fmla="*/ 4 h 15"/>
                  <a:gd name="T98" fmla="*/ 3 w 16"/>
                  <a:gd name="T99" fmla="*/ 3 h 15"/>
                  <a:gd name="T100" fmla="*/ 3 w 16"/>
                  <a:gd name="T101" fmla="*/ 3 h 15"/>
                  <a:gd name="T102" fmla="*/ 3 w 16"/>
                  <a:gd name="T103" fmla="*/ 2 h 15"/>
                  <a:gd name="T104" fmla="*/ 4 w 16"/>
                  <a:gd name="T105" fmla="*/ 2 h 15"/>
                  <a:gd name="T106" fmla="*/ 4 w 16"/>
                  <a:gd name="T107" fmla="*/ 1 h 15"/>
                  <a:gd name="T108" fmla="*/ 5 w 16"/>
                  <a:gd name="T109" fmla="*/ 1 h 15"/>
                  <a:gd name="T110" fmla="*/ 5 w 16"/>
                  <a:gd name="T111" fmla="*/ 0 h 15"/>
                  <a:gd name="T112" fmla="*/ 6 w 16"/>
                  <a:gd name="T113" fmla="*/ 0 h 15"/>
                  <a:gd name="T114" fmla="*/ 16 w 16"/>
                  <a:gd name="T11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15">
                    <a:moveTo>
                      <a:pt x="16" y="2"/>
                    </a:moveTo>
                    <a:lnTo>
                      <a:pt x="15" y="2"/>
                    </a:lnTo>
                    <a:lnTo>
                      <a:pt x="15" y="2"/>
                    </a:lnTo>
                    <a:lnTo>
                      <a:pt x="15" y="2"/>
                    </a:lnTo>
                    <a:lnTo>
                      <a:pt x="14" y="2"/>
                    </a:lnTo>
                    <a:lnTo>
                      <a:pt x="14" y="3"/>
                    </a:lnTo>
                    <a:lnTo>
                      <a:pt x="13" y="3"/>
                    </a:lnTo>
                    <a:lnTo>
                      <a:pt x="12" y="3"/>
                    </a:lnTo>
                    <a:lnTo>
                      <a:pt x="11" y="4"/>
                    </a:lnTo>
                    <a:lnTo>
                      <a:pt x="11" y="5"/>
                    </a:lnTo>
                    <a:lnTo>
                      <a:pt x="10" y="5"/>
                    </a:lnTo>
                    <a:lnTo>
                      <a:pt x="10" y="5"/>
                    </a:lnTo>
                    <a:lnTo>
                      <a:pt x="10" y="6"/>
                    </a:lnTo>
                    <a:lnTo>
                      <a:pt x="9" y="6"/>
                    </a:lnTo>
                    <a:lnTo>
                      <a:pt x="9" y="7"/>
                    </a:lnTo>
                    <a:lnTo>
                      <a:pt x="9" y="8"/>
                    </a:lnTo>
                    <a:lnTo>
                      <a:pt x="8" y="8"/>
                    </a:lnTo>
                    <a:lnTo>
                      <a:pt x="8" y="9"/>
                    </a:lnTo>
                    <a:lnTo>
                      <a:pt x="8" y="10"/>
                    </a:lnTo>
                    <a:lnTo>
                      <a:pt x="8" y="10"/>
                    </a:lnTo>
                    <a:lnTo>
                      <a:pt x="7" y="11"/>
                    </a:lnTo>
                    <a:lnTo>
                      <a:pt x="7" y="12"/>
                    </a:lnTo>
                    <a:lnTo>
                      <a:pt x="7" y="12"/>
                    </a:lnTo>
                    <a:lnTo>
                      <a:pt x="7" y="13"/>
                    </a:lnTo>
                    <a:lnTo>
                      <a:pt x="7" y="13"/>
                    </a:lnTo>
                    <a:lnTo>
                      <a:pt x="7" y="13"/>
                    </a:lnTo>
                    <a:lnTo>
                      <a:pt x="7" y="14"/>
                    </a:lnTo>
                    <a:lnTo>
                      <a:pt x="7" y="14"/>
                    </a:lnTo>
                    <a:lnTo>
                      <a:pt x="7" y="15"/>
                    </a:lnTo>
                    <a:lnTo>
                      <a:pt x="0" y="14"/>
                    </a:lnTo>
                    <a:lnTo>
                      <a:pt x="0" y="13"/>
                    </a:lnTo>
                    <a:lnTo>
                      <a:pt x="0" y="13"/>
                    </a:lnTo>
                    <a:lnTo>
                      <a:pt x="0" y="12"/>
                    </a:lnTo>
                    <a:lnTo>
                      <a:pt x="0" y="12"/>
                    </a:lnTo>
                    <a:lnTo>
                      <a:pt x="0" y="11"/>
                    </a:lnTo>
                    <a:lnTo>
                      <a:pt x="0" y="11"/>
                    </a:lnTo>
                    <a:lnTo>
                      <a:pt x="0" y="10"/>
                    </a:lnTo>
                    <a:lnTo>
                      <a:pt x="0" y="10"/>
                    </a:lnTo>
                    <a:lnTo>
                      <a:pt x="0" y="9"/>
                    </a:lnTo>
                    <a:lnTo>
                      <a:pt x="1" y="9"/>
                    </a:lnTo>
                    <a:lnTo>
                      <a:pt x="1" y="8"/>
                    </a:lnTo>
                    <a:lnTo>
                      <a:pt x="1" y="7"/>
                    </a:lnTo>
                    <a:lnTo>
                      <a:pt x="1" y="7"/>
                    </a:lnTo>
                    <a:lnTo>
                      <a:pt x="1" y="6"/>
                    </a:lnTo>
                    <a:lnTo>
                      <a:pt x="1" y="6"/>
                    </a:lnTo>
                    <a:lnTo>
                      <a:pt x="1" y="5"/>
                    </a:lnTo>
                    <a:lnTo>
                      <a:pt x="1" y="4"/>
                    </a:lnTo>
                    <a:lnTo>
                      <a:pt x="2" y="4"/>
                    </a:lnTo>
                    <a:lnTo>
                      <a:pt x="2" y="4"/>
                    </a:lnTo>
                    <a:lnTo>
                      <a:pt x="3" y="3"/>
                    </a:lnTo>
                    <a:lnTo>
                      <a:pt x="3" y="3"/>
                    </a:lnTo>
                    <a:lnTo>
                      <a:pt x="3" y="2"/>
                    </a:lnTo>
                    <a:lnTo>
                      <a:pt x="4" y="2"/>
                    </a:lnTo>
                    <a:lnTo>
                      <a:pt x="4" y="1"/>
                    </a:lnTo>
                    <a:lnTo>
                      <a:pt x="5" y="1"/>
                    </a:lnTo>
                    <a:lnTo>
                      <a:pt x="5" y="0"/>
                    </a:lnTo>
                    <a:lnTo>
                      <a:pt x="6"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59" name="Freeform 315"/>
              <p:cNvSpPr>
                <a:spLocks/>
              </p:cNvSpPr>
              <p:nvPr/>
            </p:nvSpPr>
            <p:spPr bwMode="auto">
              <a:xfrm>
                <a:off x="2471" y="2262"/>
                <a:ext cx="66" cy="34"/>
              </a:xfrm>
              <a:custGeom>
                <a:avLst/>
                <a:gdLst>
                  <a:gd name="T0" fmla="*/ 7 w 66"/>
                  <a:gd name="T1" fmla="*/ 0 h 34"/>
                  <a:gd name="T2" fmla="*/ 8 w 66"/>
                  <a:gd name="T3" fmla="*/ 1 h 34"/>
                  <a:gd name="T4" fmla="*/ 10 w 66"/>
                  <a:gd name="T5" fmla="*/ 3 h 34"/>
                  <a:gd name="T6" fmla="*/ 12 w 66"/>
                  <a:gd name="T7" fmla="*/ 4 h 34"/>
                  <a:gd name="T8" fmla="*/ 13 w 66"/>
                  <a:gd name="T9" fmla="*/ 5 h 34"/>
                  <a:gd name="T10" fmla="*/ 14 w 66"/>
                  <a:gd name="T11" fmla="*/ 7 h 34"/>
                  <a:gd name="T12" fmla="*/ 16 w 66"/>
                  <a:gd name="T13" fmla="*/ 8 h 34"/>
                  <a:gd name="T14" fmla="*/ 17 w 66"/>
                  <a:gd name="T15" fmla="*/ 9 h 34"/>
                  <a:gd name="T16" fmla="*/ 19 w 66"/>
                  <a:gd name="T17" fmla="*/ 10 h 34"/>
                  <a:gd name="T18" fmla="*/ 21 w 66"/>
                  <a:gd name="T19" fmla="*/ 11 h 34"/>
                  <a:gd name="T20" fmla="*/ 23 w 66"/>
                  <a:gd name="T21" fmla="*/ 13 h 34"/>
                  <a:gd name="T22" fmla="*/ 25 w 66"/>
                  <a:gd name="T23" fmla="*/ 13 h 34"/>
                  <a:gd name="T24" fmla="*/ 27 w 66"/>
                  <a:gd name="T25" fmla="*/ 15 h 34"/>
                  <a:gd name="T26" fmla="*/ 29 w 66"/>
                  <a:gd name="T27" fmla="*/ 16 h 34"/>
                  <a:gd name="T28" fmla="*/ 32 w 66"/>
                  <a:gd name="T29" fmla="*/ 17 h 34"/>
                  <a:gd name="T30" fmla="*/ 34 w 66"/>
                  <a:gd name="T31" fmla="*/ 18 h 34"/>
                  <a:gd name="T32" fmla="*/ 37 w 66"/>
                  <a:gd name="T33" fmla="*/ 19 h 34"/>
                  <a:gd name="T34" fmla="*/ 40 w 66"/>
                  <a:gd name="T35" fmla="*/ 20 h 34"/>
                  <a:gd name="T36" fmla="*/ 42 w 66"/>
                  <a:gd name="T37" fmla="*/ 21 h 34"/>
                  <a:gd name="T38" fmla="*/ 44 w 66"/>
                  <a:gd name="T39" fmla="*/ 22 h 34"/>
                  <a:gd name="T40" fmla="*/ 46 w 66"/>
                  <a:gd name="T41" fmla="*/ 23 h 34"/>
                  <a:gd name="T42" fmla="*/ 48 w 66"/>
                  <a:gd name="T43" fmla="*/ 23 h 34"/>
                  <a:gd name="T44" fmla="*/ 50 w 66"/>
                  <a:gd name="T45" fmla="*/ 24 h 34"/>
                  <a:gd name="T46" fmla="*/ 52 w 66"/>
                  <a:gd name="T47" fmla="*/ 24 h 34"/>
                  <a:gd name="T48" fmla="*/ 53 w 66"/>
                  <a:gd name="T49" fmla="*/ 25 h 34"/>
                  <a:gd name="T50" fmla="*/ 55 w 66"/>
                  <a:gd name="T51" fmla="*/ 25 h 34"/>
                  <a:gd name="T52" fmla="*/ 57 w 66"/>
                  <a:gd name="T53" fmla="*/ 26 h 34"/>
                  <a:gd name="T54" fmla="*/ 59 w 66"/>
                  <a:gd name="T55" fmla="*/ 26 h 34"/>
                  <a:gd name="T56" fmla="*/ 60 w 66"/>
                  <a:gd name="T57" fmla="*/ 26 h 34"/>
                  <a:gd name="T58" fmla="*/ 62 w 66"/>
                  <a:gd name="T59" fmla="*/ 27 h 34"/>
                  <a:gd name="T60" fmla="*/ 65 w 66"/>
                  <a:gd name="T61" fmla="*/ 34 h 34"/>
                  <a:gd name="T62" fmla="*/ 63 w 66"/>
                  <a:gd name="T63" fmla="*/ 34 h 34"/>
                  <a:gd name="T64" fmla="*/ 61 w 66"/>
                  <a:gd name="T65" fmla="*/ 34 h 34"/>
                  <a:gd name="T66" fmla="*/ 60 w 66"/>
                  <a:gd name="T67" fmla="*/ 34 h 34"/>
                  <a:gd name="T68" fmla="*/ 58 w 66"/>
                  <a:gd name="T69" fmla="*/ 33 h 34"/>
                  <a:gd name="T70" fmla="*/ 57 w 66"/>
                  <a:gd name="T71" fmla="*/ 33 h 34"/>
                  <a:gd name="T72" fmla="*/ 55 w 66"/>
                  <a:gd name="T73" fmla="*/ 33 h 34"/>
                  <a:gd name="T74" fmla="*/ 53 w 66"/>
                  <a:gd name="T75" fmla="*/ 33 h 34"/>
                  <a:gd name="T76" fmla="*/ 51 w 66"/>
                  <a:gd name="T77" fmla="*/ 32 h 34"/>
                  <a:gd name="T78" fmla="*/ 48 w 66"/>
                  <a:gd name="T79" fmla="*/ 31 h 34"/>
                  <a:gd name="T80" fmla="*/ 46 w 66"/>
                  <a:gd name="T81" fmla="*/ 31 h 34"/>
                  <a:gd name="T82" fmla="*/ 43 w 66"/>
                  <a:gd name="T83" fmla="*/ 30 h 34"/>
                  <a:gd name="T84" fmla="*/ 41 w 66"/>
                  <a:gd name="T85" fmla="*/ 29 h 34"/>
                  <a:gd name="T86" fmla="*/ 38 w 66"/>
                  <a:gd name="T87" fmla="*/ 28 h 34"/>
                  <a:gd name="T88" fmla="*/ 35 w 66"/>
                  <a:gd name="T89" fmla="*/ 27 h 34"/>
                  <a:gd name="T90" fmla="*/ 32 w 66"/>
                  <a:gd name="T91" fmla="*/ 25 h 34"/>
                  <a:gd name="T92" fmla="*/ 29 w 66"/>
                  <a:gd name="T93" fmla="*/ 24 h 34"/>
                  <a:gd name="T94" fmla="*/ 26 w 66"/>
                  <a:gd name="T95" fmla="*/ 22 h 34"/>
                  <a:gd name="T96" fmla="*/ 23 w 66"/>
                  <a:gd name="T97" fmla="*/ 21 h 34"/>
                  <a:gd name="T98" fmla="*/ 20 w 66"/>
                  <a:gd name="T99" fmla="*/ 19 h 34"/>
                  <a:gd name="T100" fmla="*/ 17 w 66"/>
                  <a:gd name="T101" fmla="*/ 18 h 34"/>
                  <a:gd name="T102" fmla="*/ 15 w 66"/>
                  <a:gd name="T103" fmla="*/ 16 h 34"/>
                  <a:gd name="T104" fmla="*/ 13 w 66"/>
                  <a:gd name="T105" fmla="*/ 15 h 34"/>
                  <a:gd name="T106" fmla="*/ 11 w 66"/>
                  <a:gd name="T107" fmla="*/ 14 h 34"/>
                  <a:gd name="T108" fmla="*/ 9 w 66"/>
                  <a:gd name="T109" fmla="*/ 13 h 34"/>
                  <a:gd name="T110" fmla="*/ 8 w 66"/>
                  <a:gd name="T111" fmla="*/ 11 h 34"/>
                  <a:gd name="T112" fmla="*/ 7 w 66"/>
                  <a:gd name="T113" fmla="*/ 11 h 34"/>
                  <a:gd name="T114" fmla="*/ 5 w 66"/>
                  <a:gd name="T115" fmla="*/ 9 h 34"/>
                  <a:gd name="T116" fmla="*/ 3 w 66"/>
                  <a:gd name="T117" fmla="*/ 7 h 34"/>
                  <a:gd name="T118" fmla="*/ 1 w 66"/>
                  <a:gd name="T119" fmla="*/ 5 h 34"/>
                  <a:gd name="T120" fmla="*/ 0 w 66"/>
                  <a:gd name="T12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34">
                    <a:moveTo>
                      <a:pt x="7" y="0"/>
                    </a:moveTo>
                    <a:lnTo>
                      <a:pt x="7" y="0"/>
                    </a:lnTo>
                    <a:lnTo>
                      <a:pt x="7" y="0"/>
                    </a:lnTo>
                    <a:lnTo>
                      <a:pt x="8" y="1"/>
                    </a:lnTo>
                    <a:lnTo>
                      <a:pt x="8" y="1"/>
                    </a:lnTo>
                    <a:lnTo>
                      <a:pt x="8" y="1"/>
                    </a:lnTo>
                    <a:lnTo>
                      <a:pt x="9" y="2"/>
                    </a:lnTo>
                    <a:lnTo>
                      <a:pt x="9" y="2"/>
                    </a:lnTo>
                    <a:lnTo>
                      <a:pt x="10" y="3"/>
                    </a:lnTo>
                    <a:lnTo>
                      <a:pt x="10" y="3"/>
                    </a:lnTo>
                    <a:lnTo>
                      <a:pt x="11" y="4"/>
                    </a:lnTo>
                    <a:lnTo>
                      <a:pt x="12" y="4"/>
                    </a:lnTo>
                    <a:lnTo>
                      <a:pt x="12" y="5"/>
                    </a:lnTo>
                    <a:lnTo>
                      <a:pt x="13" y="5"/>
                    </a:lnTo>
                    <a:lnTo>
                      <a:pt x="13" y="5"/>
                    </a:lnTo>
                    <a:lnTo>
                      <a:pt x="14" y="6"/>
                    </a:lnTo>
                    <a:lnTo>
                      <a:pt x="14" y="6"/>
                    </a:lnTo>
                    <a:lnTo>
                      <a:pt x="14" y="7"/>
                    </a:lnTo>
                    <a:lnTo>
                      <a:pt x="15" y="7"/>
                    </a:lnTo>
                    <a:lnTo>
                      <a:pt x="15" y="7"/>
                    </a:lnTo>
                    <a:lnTo>
                      <a:pt x="16" y="8"/>
                    </a:lnTo>
                    <a:lnTo>
                      <a:pt x="16" y="8"/>
                    </a:lnTo>
                    <a:lnTo>
                      <a:pt x="17" y="8"/>
                    </a:lnTo>
                    <a:lnTo>
                      <a:pt x="17" y="9"/>
                    </a:lnTo>
                    <a:lnTo>
                      <a:pt x="18" y="9"/>
                    </a:lnTo>
                    <a:lnTo>
                      <a:pt x="18" y="10"/>
                    </a:lnTo>
                    <a:lnTo>
                      <a:pt x="19" y="10"/>
                    </a:lnTo>
                    <a:lnTo>
                      <a:pt x="20" y="10"/>
                    </a:lnTo>
                    <a:lnTo>
                      <a:pt x="20" y="11"/>
                    </a:lnTo>
                    <a:lnTo>
                      <a:pt x="21" y="11"/>
                    </a:lnTo>
                    <a:lnTo>
                      <a:pt x="21" y="11"/>
                    </a:lnTo>
                    <a:lnTo>
                      <a:pt x="22" y="12"/>
                    </a:lnTo>
                    <a:lnTo>
                      <a:pt x="23" y="13"/>
                    </a:lnTo>
                    <a:lnTo>
                      <a:pt x="24" y="13"/>
                    </a:lnTo>
                    <a:lnTo>
                      <a:pt x="24" y="13"/>
                    </a:lnTo>
                    <a:lnTo>
                      <a:pt x="25" y="13"/>
                    </a:lnTo>
                    <a:lnTo>
                      <a:pt x="26" y="14"/>
                    </a:lnTo>
                    <a:lnTo>
                      <a:pt x="26" y="14"/>
                    </a:lnTo>
                    <a:lnTo>
                      <a:pt x="27" y="15"/>
                    </a:lnTo>
                    <a:lnTo>
                      <a:pt x="28" y="15"/>
                    </a:lnTo>
                    <a:lnTo>
                      <a:pt x="28" y="16"/>
                    </a:lnTo>
                    <a:lnTo>
                      <a:pt x="29" y="16"/>
                    </a:lnTo>
                    <a:lnTo>
                      <a:pt x="30" y="16"/>
                    </a:lnTo>
                    <a:lnTo>
                      <a:pt x="31" y="17"/>
                    </a:lnTo>
                    <a:lnTo>
                      <a:pt x="32" y="17"/>
                    </a:lnTo>
                    <a:lnTo>
                      <a:pt x="33" y="17"/>
                    </a:lnTo>
                    <a:lnTo>
                      <a:pt x="33" y="18"/>
                    </a:lnTo>
                    <a:lnTo>
                      <a:pt x="34" y="18"/>
                    </a:lnTo>
                    <a:lnTo>
                      <a:pt x="35" y="19"/>
                    </a:lnTo>
                    <a:lnTo>
                      <a:pt x="36" y="19"/>
                    </a:lnTo>
                    <a:lnTo>
                      <a:pt x="37" y="19"/>
                    </a:lnTo>
                    <a:lnTo>
                      <a:pt x="38" y="20"/>
                    </a:lnTo>
                    <a:lnTo>
                      <a:pt x="39" y="20"/>
                    </a:lnTo>
                    <a:lnTo>
                      <a:pt x="40" y="20"/>
                    </a:lnTo>
                    <a:lnTo>
                      <a:pt x="40" y="20"/>
                    </a:lnTo>
                    <a:lnTo>
                      <a:pt x="41" y="21"/>
                    </a:lnTo>
                    <a:lnTo>
                      <a:pt x="42" y="21"/>
                    </a:lnTo>
                    <a:lnTo>
                      <a:pt x="43" y="21"/>
                    </a:lnTo>
                    <a:lnTo>
                      <a:pt x="43" y="22"/>
                    </a:lnTo>
                    <a:lnTo>
                      <a:pt x="44" y="22"/>
                    </a:lnTo>
                    <a:lnTo>
                      <a:pt x="45" y="22"/>
                    </a:lnTo>
                    <a:lnTo>
                      <a:pt x="45" y="22"/>
                    </a:lnTo>
                    <a:lnTo>
                      <a:pt x="46" y="23"/>
                    </a:lnTo>
                    <a:lnTo>
                      <a:pt x="47" y="23"/>
                    </a:lnTo>
                    <a:lnTo>
                      <a:pt x="47" y="23"/>
                    </a:lnTo>
                    <a:lnTo>
                      <a:pt x="48" y="23"/>
                    </a:lnTo>
                    <a:lnTo>
                      <a:pt x="49" y="23"/>
                    </a:lnTo>
                    <a:lnTo>
                      <a:pt x="49" y="23"/>
                    </a:lnTo>
                    <a:lnTo>
                      <a:pt x="50" y="24"/>
                    </a:lnTo>
                    <a:lnTo>
                      <a:pt x="50" y="24"/>
                    </a:lnTo>
                    <a:lnTo>
                      <a:pt x="51" y="24"/>
                    </a:lnTo>
                    <a:lnTo>
                      <a:pt x="52" y="24"/>
                    </a:lnTo>
                    <a:lnTo>
                      <a:pt x="52" y="24"/>
                    </a:lnTo>
                    <a:lnTo>
                      <a:pt x="52" y="24"/>
                    </a:lnTo>
                    <a:lnTo>
                      <a:pt x="53" y="25"/>
                    </a:lnTo>
                    <a:lnTo>
                      <a:pt x="53" y="25"/>
                    </a:lnTo>
                    <a:lnTo>
                      <a:pt x="54" y="25"/>
                    </a:lnTo>
                    <a:lnTo>
                      <a:pt x="55" y="25"/>
                    </a:lnTo>
                    <a:lnTo>
                      <a:pt x="56" y="26"/>
                    </a:lnTo>
                    <a:lnTo>
                      <a:pt x="56" y="26"/>
                    </a:lnTo>
                    <a:lnTo>
                      <a:pt x="57" y="26"/>
                    </a:lnTo>
                    <a:lnTo>
                      <a:pt x="58" y="26"/>
                    </a:lnTo>
                    <a:lnTo>
                      <a:pt x="58" y="26"/>
                    </a:lnTo>
                    <a:lnTo>
                      <a:pt x="59" y="26"/>
                    </a:lnTo>
                    <a:lnTo>
                      <a:pt x="59" y="26"/>
                    </a:lnTo>
                    <a:lnTo>
                      <a:pt x="60" y="26"/>
                    </a:lnTo>
                    <a:lnTo>
                      <a:pt x="60" y="26"/>
                    </a:lnTo>
                    <a:lnTo>
                      <a:pt x="61" y="26"/>
                    </a:lnTo>
                    <a:lnTo>
                      <a:pt x="61" y="26"/>
                    </a:lnTo>
                    <a:lnTo>
                      <a:pt x="62" y="27"/>
                    </a:lnTo>
                    <a:lnTo>
                      <a:pt x="66" y="34"/>
                    </a:lnTo>
                    <a:lnTo>
                      <a:pt x="65" y="34"/>
                    </a:lnTo>
                    <a:lnTo>
                      <a:pt x="65" y="34"/>
                    </a:lnTo>
                    <a:lnTo>
                      <a:pt x="64" y="34"/>
                    </a:lnTo>
                    <a:lnTo>
                      <a:pt x="64" y="34"/>
                    </a:lnTo>
                    <a:lnTo>
                      <a:pt x="63" y="34"/>
                    </a:lnTo>
                    <a:lnTo>
                      <a:pt x="63" y="34"/>
                    </a:lnTo>
                    <a:lnTo>
                      <a:pt x="62" y="34"/>
                    </a:lnTo>
                    <a:lnTo>
                      <a:pt x="61" y="34"/>
                    </a:lnTo>
                    <a:lnTo>
                      <a:pt x="61" y="34"/>
                    </a:lnTo>
                    <a:lnTo>
                      <a:pt x="60" y="34"/>
                    </a:lnTo>
                    <a:lnTo>
                      <a:pt x="60" y="34"/>
                    </a:lnTo>
                    <a:lnTo>
                      <a:pt x="59" y="34"/>
                    </a:lnTo>
                    <a:lnTo>
                      <a:pt x="59" y="34"/>
                    </a:lnTo>
                    <a:lnTo>
                      <a:pt x="58" y="33"/>
                    </a:lnTo>
                    <a:lnTo>
                      <a:pt x="58" y="33"/>
                    </a:lnTo>
                    <a:lnTo>
                      <a:pt x="57" y="33"/>
                    </a:lnTo>
                    <a:lnTo>
                      <a:pt x="57" y="33"/>
                    </a:lnTo>
                    <a:lnTo>
                      <a:pt x="56" y="33"/>
                    </a:lnTo>
                    <a:lnTo>
                      <a:pt x="56" y="33"/>
                    </a:lnTo>
                    <a:lnTo>
                      <a:pt x="55" y="33"/>
                    </a:lnTo>
                    <a:lnTo>
                      <a:pt x="54" y="33"/>
                    </a:lnTo>
                    <a:lnTo>
                      <a:pt x="54" y="33"/>
                    </a:lnTo>
                    <a:lnTo>
                      <a:pt x="53" y="33"/>
                    </a:lnTo>
                    <a:lnTo>
                      <a:pt x="52" y="33"/>
                    </a:lnTo>
                    <a:lnTo>
                      <a:pt x="51" y="32"/>
                    </a:lnTo>
                    <a:lnTo>
                      <a:pt x="51" y="32"/>
                    </a:lnTo>
                    <a:lnTo>
                      <a:pt x="50" y="32"/>
                    </a:lnTo>
                    <a:lnTo>
                      <a:pt x="49" y="32"/>
                    </a:lnTo>
                    <a:lnTo>
                      <a:pt x="48" y="31"/>
                    </a:lnTo>
                    <a:lnTo>
                      <a:pt x="48" y="31"/>
                    </a:lnTo>
                    <a:lnTo>
                      <a:pt x="47" y="31"/>
                    </a:lnTo>
                    <a:lnTo>
                      <a:pt x="46" y="31"/>
                    </a:lnTo>
                    <a:lnTo>
                      <a:pt x="45" y="30"/>
                    </a:lnTo>
                    <a:lnTo>
                      <a:pt x="44" y="30"/>
                    </a:lnTo>
                    <a:lnTo>
                      <a:pt x="43" y="30"/>
                    </a:lnTo>
                    <a:lnTo>
                      <a:pt x="43" y="30"/>
                    </a:lnTo>
                    <a:lnTo>
                      <a:pt x="42" y="29"/>
                    </a:lnTo>
                    <a:lnTo>
                      <a:pt x="41" y="29"/>
                    </a:lnTo>
                    <a:lnTo>
                      <a:pt x="40" y="29"/>
                    </a:lnTo>
                    <a:lnTo>
                      <a:pt x="39" y="28"/>
                    </a:lnTo>
                    <a:lnTo>
                      <a:pt x="38" y="28"/>
                    </a:lnTo>
                    <a:lnTo>
                      <a:pt x="37" y="28"/>
                    </a:lnTo>
                    <a:lnTo>
                      <a:pt x="36" y="27"/>
                    </a:lnTo>
                    <a:lnTo>
                      <a:pt x="35" y="27"/>
                    </a:lnTo>
                    <a:lnTo>
                      <a:pt x="34" y="26"/>
                    </a:lnTo>
                    <a:lnTo>
                      <a:pt x="33" y="26"/>
                    </a:lnTo>
                    <a:lnTo>
                      <a:pt x="32" y="25"/>
                    </a:lnTo>
                    <a:lnTo>
                      <a:pt x="31" y="25"/>
                    </a:lnTo>
                    <a:lnTo>
                      <a:pt x="30" y="24"/>
                    </a:lnTo>
                    <a:lnTo>
                      <a:pt x="29" y="24"/>
                    </a:lnTo>
                    <a:lnTo>
                      <a:pt x="28" y="23"/>
                    </a:lnTo>
                    <a:lnTo>
                      <a:pt x="27" y="23"/>
                    </a:lnTo>
                    <a:lnTo>
                      <a:pt x="26" y="22"/>
                    </a:lnTo>
                    <a:lnTo>
                      <a:pt x="25" y="22"/>
                    </a:lnTo>
                    <a:lnTo>
                      <a:pt x="24" y="21"/>
                    </a:lnTo>
                    <a:lnTo>
                      <a:pt x="23" y="21"/>
                    </a:lnTo>
                    <a:lnTo>
                      <a:pt x="21" y="20"/>
                    </a:lnTo>
                    <a:lnTo>
                      <a:pt x="21" y="20"/>
                    </a:lnTo>
                    <a:lnTo>
                      <a:pt x="20" y="19"/>
                    </a:lnTo>
                    <a:lnTo>
                      <a:pt x="19" y="19"/>
                    </a:lnTo>
                    <a:lnTo>
                      <a:pt x="18" y="18"/>
                    </a:lnTo>
                    <a:lnTo>
                      <a:pt x="17" y="18"/>
                    </a:lnTo>
                    <a:lnTo>
                      <a:pt x="17" y="17"/>
                    </a:lnTo>
                    <a:lnTo>
                      <a:pt x="16" y="17"/>
                    </a:lnTo>
                    <a:lnTo>
                      <a:pt x="15" y="16"/>
                    </a:lnTo>
                    <a:lnTo>
                      <a:pt x="14" y="16"/>
                    </a:lnTo>
                    <a:lnTo>
                      <a:pt x="14" y="15"/>
                    </a:lnTo>
                    <a:lnTo>
                      <a:pt x="13" y="15"/>
                    </a:lnTo>
                    <a:lnTo>
                      <a:pt x="12" y="14"/>
                    </a:lnTo>
                    <a:lnTo>
                      <a:pt x="12" y="14"/>
                    </a:lnTo>
                    <a:lnTo>
                      <a:pt x="11" y="14"/>
                    </a:lnTo>
                    <a:lnTo>
                      <a:pt x="11" y="13"/>
                    </a:lnTo>
                    <a:lnTo>
                      <a:pt x="10" y="13"/>
                    </a:lnTo>
                    <a:lnTo>
                      <a:pt x="9" y="13"/>
                    </a:lnTo>
                    <a:lnTo>
                      <a:pt x="9" y="12"/>
                    </a:lnTo>
                    <a:lnTo>
                      <a:pt x="9" y="12"/>
                    </a:lnTo>
                    <a:lnTo>
                      <a:pt x="8" y="11"/>
                    </a:lnTo>
                    <a:lnTo>
                      <a:pt x="8" y="11"/>
                    </a:lnTo>
                    <a:lnTo>
                      <a:pt x="7" y="11"/>
                    </a:lnTo>
                    <a:lnTo>
                      <a:pt x="7" y="11"/>
                    </a:lnTo>
                    <a:lnTo>
                      <a:pt x="6" y="10"/>
                    </a:lnTo>
                    <a:lnTo>
                      <a:pt x="5" y="9"/>
                    </a:lnTo>
                    <a:lnTo>
                      <a:pt x="5" y="9"/>
                    </a:lnTo>
                    <a:lnTo>
                      <a:pt x="4" y="8"/>
                    </a:lnTo>
                    <a:lnTo>
                      <a:pt x="4" y="8"/>
                    </a:lnTo>
                    <a:lnTo>
                      <a:pt x="3" y="7"/>
                    </a:lnTo>
                    <a:lnTo>
                      <a:pt x="3" y="6"/>
                    </a:lnTo>
                    <a:lnTo>
                      <a:pt x="2" y="6"/>
                    </a:lnTo>
                    <a:lnTo>
                      <a:pt x="1" y="5"/>
                    </a:lnTo>
                    <a:lnTo>
                      <a:pt x="1" y="4"/>
                    </a:lnTo>
                    <a:lnTo>
                      <a:pt x="1" y="4"/>
                    </a:lnTo>
                    <a:lnTo>
                      <a:pt x="0"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0" name="Freeform 316"/>
              <p:cNvSpPr>
                <a:spLocks/>
              </p:cNvSpPr>
              <p:nvPr/>
            </p:nvSpPr>
            <p:spPr bwMode="auto">
              <a:xfrm>
                <a:off x="2461" y="2264"/>
                <a:ext cx="83" cy="45"/>
              </a:xfrm>
              <a:custGeom>
                <a:avLst/>
                <a:gdLst>
                  <a:gd name="T0" fmla="*/ 15 w 83"/>
                  <a:gd name="T1" fmla="*/ 1 h 45"/>
                  <a:gd name="T2" fmla="*/ 11 w 83"/>
                  <a:gd name="T3" fmla="*/ 0 h 45"/>
                  <a:gd name="T4" fmla="*/ 7 w 83"/>
                  <a:gd name="T5" fmla="*/ 0 h 45"/>
                  <a:gd name="T6" fmla="*/ 4 w 83"/>
                  <a:gd name="T7" fmla="*/ 0 h 45"/>
                  <a:gd name="T8" fmla="*/ 1 w 83"/>
                  <a:gd name="T9" fmla="*/ 2 h 45"/>
                  <a:gd name="T10" fmla="*/ 0 w 83"/>
                  <a:gd name="T11" fmla="*/ 7 h 45"/>
                  <a:gd name="T12" fmla="*/ 2 w 83"/>
                  <a:gd name="T13" fmla="*/ 12 h 45"/>
                  <a:gd name="T14" fmla="*/ 5 w 83"/>
                  <a:gd name="T15" fmla="*/ 16 h 45"/>
                  <a:gd name="T16" fmla="*/ 9 w 83"/>
                  <a:gd name="T17" fmla="*/ 19 h 45"/>
                  <a:gd name="T18" fmla="*/ 12 w 83"/>
                  <a:gd name="T19" fmla="*/ 22 h 45"/>
                  <a:gd name="T20" fmla="*/ 15 w 83"/>
                  <a:gd name="T21" fmla="*/ 24 h 45"/>
                  <a:gd name="T22" fmla="*/ 19 w 83"/>
                  <a:gd name="T23" fmla="*/ 27 h 45"/>
                  <a:gd name="T24" fmla="*/ 24 w 83"/>
                  <a:gd name="T25" fmla="*/ 29 h 45"/>
                  <a:gd name="T26" fmla="*/ 29 w 83"/>
                  <a:gd name="T27" fmla="*/ 32 h 45"/>
                  <a:gd name="T28" fmla="*/ 35 w 83"/>
                  <a:gd name="T29" fmla="*/ 34 h 45"/>
                  <a:gd name="T30" fmla="*/ 41 w 83"/>
                  <a:gd name="T31" fmla="*/ 37 h 45"/>
                  <a:gd name="T32" fmla="*/ 47 w 83"/>
                  <a:gd name="T33" fmla="*/ 40 h 45"/>
                  <a:gd name="T34" fmla="*/ 53 w 83"/>
                  <a:gd name="T35" fmla="*/ 41 h 45"/>
                  <a:gd name="T36" fmla="*/ 58 w 83"/>
                  <a:gd name="T37" fmla="*/ 42 h 45"/>
                  <a:gd name="T38" fmla="*/ 62 w 83"/>
                  <a:gd name="T39" fmla="*/ 43 h 45"/>
                  <a:gd name="T40" fmla="*/ 66 w 83"/>
                  <a:gd name="T41" fmla="*/ 44 h 45"/>
                  <a:gd name="T42" fmla="*/ 69 w 83"/>
                  <a:gd name="T43" fmla="*/ 44 h 45"/>
                  <a:gd name="T44" fmla="*/ 74 w 83"/>
                  <a:gd name="T45" fmla="*/ 45 h 45"/>
                  <a:gd name="T46" fmla="*/ 78 w 83"/>
                  <a:gd name="T47" fmla="*/ 44 h 45"/>
                  <a:gd name="T48" fmla="*/ 81 w 83"/>
                  <a:gd name="T49" fmla="*/ 41 h 45"/>
                  <a:gd name="T50" fmla="*/ 83 w 83"/>
                  <a:gd name="T51" fmla="*/ 38 h 45"/>
                  <a:gd name="T52" fmla="*/ 83 w 83"/>
                  <a:gd name="T53" fmla="*/ 34 h 45"/>
                  <a:gd name="T54" fmla="*/ 80 w 83"/>
                  <a:gd name="T55" fmla="*/ 31 h 45"/>
                  <a:gd name="T56" fmla="*/ 77 w 83"/>
                  <a:gd name="T57" fmla="*/ 28 h 45"/>
                  <a:gd name="T58" fmla="*/ 73 w 83"/>
                  <a:gd name="T59" fmla="*/ 25 h 45"/>
                  <a:gd name="T60" fmla="*/ 70 w 83"/>
                  <a:gd name="T61" fmla="*/ 31 h 45"/>
                  <a:gd name="T62" fmla="*/ 74 w 83"/>
                  <a:gd name="T63" fmla="*/ 33 h 45"/>
                  <a:gd name="T64" fmla="*/ 75 w 83"/>
                  <a:gd name="T65" fmla="*/ 36 h 45"/>
                  <a:gd name="T66" fmla="*/ 72 w 83"/>
                  <a:gd name="T67" fmla="*/ 37 h 45"/>
                  <a:gd name="T68" fmla="*/ 68 w 83"/>
                  <a:gd name="T69" fmla="*/ 36 h 45"/>
                  <a:gd name="T70" fmla="*/ 65 w 83"/>
                  <a:gd name="T71" fmla="*/ 36 h 45"/>
                  <a:gd name="T72" fmla="*/ 61 w 83"/>
                  <a:gd name="T73" fmla="*/ 35 h 45"/>
                  <a:gd name="T74" fmla="*/ 57 w 83"/>
                  <a:gd name="T75" fmla="*/ 35 h 45"/>
                  <a:gd name="T76" fmla="*/ 53 w 83"/>
                  <a:gd name="T77" fmla="*/ 34 h 45"/>
                  <a:gd name="T78" fmla="*/ 49 w 83"/>
                  <a:gd name="T79" fmla="*/ 32 h 45"/>
                  <a:gd name="T80" fmla="*/ 44 w 83"/>
                  <a:gd name="T81" fmla="*/ 31 h 45"/>
                  <a:gd name="T82" fmla="*/ 39 w 83"/>
                  <a:gd name="T83" fmla="*/ 29 h 45"/>
                  <a:gd name="T84" fmla="*/ 35 w 83"/>
                  <a:gd name="T85" fmla="*/ 27 h 45"/>
                  <a:gd name="T86" fmla="*/ 31 w 83"/>
                  <a:gd name="T87" fmla="*/ 25 h 45"/>
                  <a:gd name="T88" fmla="*/ 27 w 83"/>
                  <a:gd name="T89" fmla="*/ 23 h 45"/>
                  <a:gd name="T90" fmla="*/ 23 w 83"/>
                  <a:gd name="T91" fmla="*/ 21 h 45"/>
                  <a:gd name="T92" fmla="*/ 20 w 83"/>
                  <a:gd name="T93" fmla="*/ 19 h 45"/>
                  <a:gd name="T94" fmla="*/ 17 w 83"/>
                  <a:gd name="T95" fmla="*/ 17 h 45"/>
                  <a:gd name="T96" fmla="*/ 13 w 83"/>
                  <a:gd name="T97" fmla="*/ 14 h 45"/>
                  <a:gd name="T98" fmla="*/ 10 w 83"/>
                  <a:gd name="T99" fmla="*/ 10 h 45"/>
                  <a:gd name="T100" fmla="*/ 11 w 83"/>
                  <a:gd name="T101" fmla="*/ 7 h 45"/>
                  <a:gd name="T102" fmla="*/ 14 w 83"/>
                  <a:gd name="T103" fmla="*/ 7 h 45"/>
                  <a:gd name="T104" fmla="*/ 17 w 83"/>
                  <a:gd name="T105" fmla="*/ 8 h 45"/>
                  <a:gd name="T106" fmla="*/ 16 w 83"/>
                  <a:gd name="T10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5">
                    <a:moveTo>
                      <a:pt x="16" y="2"/>
                    </a:moveTo>
                    <a:lnTo>
                      <a:pt x="16" y="2"/>
                    </a:lnTo>
                    <a:lnTo>
                      <a:pt x="16" y="2"/>
                    </a:lnTo>
                    <a:lnTo>
                      <a:pt x="16" y="1"/>
                    </a:lnTo>
                    <a:lnTo>
                      <a:pt x="15" y="1"/>
                    </a:lnTo>
                    <a:lnTo>
                      <a:pt x="15" y="1"/>
                    </a:lnTo>
                    <a:lnTo>
                      <a:pt x="14" y="1"/>
                    </a:lnTo>
                    <a:lnTo>
                      <a:pt x="13" y="0"/>
                    </a:lnTo>
                    <a:lnTo>
                      <a:pt x="12" y="0"/>
                    </a:lnTo>
                    <a:lnTo>
                      <a:pt x="12" y="0"/>
                    </a:lnTo>
                    <a:lnTo>
                      <a:pt x="11" y="0"/>
                    </a:lnTo>
                    <a:lnTo>
                      <a:pt x="11" y="0"/>
                    </a:lnTo>
                    <a:lnTo>
                      <a:pt x="10" y="0"/>
                    </a:lnTo>
                    <a:lnTo>
                      <a:pt x="10" y="0"/>
                    </a:lnTo>
                    <a:lnTo>
                      <a:pt x="9" y="0"/>
                    </a:lnTo>
                    <a:lnTo>
                      <a:pt x="9" y="0"/>
                    </a:lnTo>
                    <a:lnTo>
                      <a:pt x="8" y="0"/>
                    </a:lnTo>
                    <a:lnTo>
                      <a:pt x="7" y="0"/>
                    </a:lnTo>
                    <a:lnTo>
                      <a:pt x="7" y="0"/>
                    </a:lnTo>
                    <a:lnTo>
                      <a:pt x="7" y="0"/>
                    </a:lnTo>
                    <a:lnTo>
                      <a:pt x="6" y="0"/>
                    </a:lnTo>
                    <a:lnTo>
                      <a:pt x="6" y="0"/>
                    </a:lnTo>
                    <a:lnTo>
                      <a:pt x="5" y="0"/>
                    </a:lnTo>
                    <a:lnTo>
                      <a:pt x="4" y="0"/>
                    </a:lnTo>
                    <a:lnTo>
                      <a:pt x="4" y="1"/>
                    </a:lnTo>
                    <a:lnTo>
                      <a:pt x="3" y="1"/>
                    </a:lnTo>
                    <a:lnTo>
                      <a:pt x="3" y="1"/>
                    </a:lnTo>
                    <a:lnTo>
                      <a:pt x="3" y="1"/>
                    </a:lnTo>
                    <a:lnTo>
                      <a:pt x="2" y="2"/>
                    </a:lnTo>
                    <a:lnTo>
                      <a:pt x="1" y="2"/>
                    </a:lnTo>
                    <a:lnTo>
                      <a:pt x="1" y="3"/>
                    </a:lnTo>
                    <a:lnTo>
                      <a:pt x="0" y="4"/>
                    </a:lnTo>
                    <a:lnTo>
                      <a:pt x="0" y="4"/>
                    </a:lnTo>
                    <a:lnTo>
                      <a:pt x="0" y="5"/>
                    </a:lnTo>
                    <a:lnTo>
                      <a:pt x="0" y="6"/>
                    </a:lnTo>
                    <a:lnTo>
                      <a:pt x="0" y="7"/>
                    </a:lnTo>
                    <a:lnTo>
                      <a:pt x="0" y="8"/>
                    </a:lnTo>
                    <a:lnTo>
                      <a:pt x="0" y="8"/>
                    </a:lnTo>
                    <a:lnTo>
                      <a:pt x="1" y="9"/>
                    </a:lnTo>
                    <a:lnTo>
                      <a:pt x="1" y="10"/>
                    </a:lnTo>
                    <a:lnTo>
                      <a:pt x="1" y="11"/>
                    </a:lnTo>
                    <a:lnTo>
                      <a:pt x="2" y="12"/>
                    </a:lnTo>
                    <a:lnTo>
                      <a:pt x="3" y="13"/>
                    </a:lnTo>
                    <a:lnTo>
                      <a:pt x="3" y="13"/>
                    </a:lnTo>
                    <a:lnTo>
                      <a:pt x="3" y="14"/>
                    </a:lnTo>
                    <a:lnTo>
                      <a:pt x="4" y="15"/>
                    </a:lnTo>
                    <a:lnTo>
                      <a:pt x="4" y="15"/>
                    </a:lnTo>
                    <a:lnTo>
                      <a:pt x="5" y="16"/>
                    </a:lnTo>
                    <a:lnTo>
                      <a:pt x="6" y="16"/>
                    </a:lnTo>
                    <a:lnTo>
                      <a:pt x="6" y="17"/>
                    </a:lnTo>
                    <a:lnTo>
                      <a:pt x="7" y="18"/>
                    </a:lnTo>
                    <a:lnTo>
                      <a:pt x="8" y="18"/>
                    </a:lnTo>
                    <a:lnTo>
                      <a:pt x="9" y="19"/>
                    </a:lnTo>
                    <a:lnTo>
                      <a:pt x="9" y="19"/>
                    </a:lnTo>
                    <a:lnTo>
                      <a:pt x="9" y="20"/>
                    </a:lnTo>
                    <a:lnTo>
                      <a:pt x="10" y="20"/>
                    </a:lnTo>
                    <a:lnTo>
                      <a:pt x="10" y="21"/>
                    </a:lnTo>
                    <a:lnTo>
                      <a:pt x="11" y="21"/>
                    </a:lnTo>
                    <a:lnTo>
                      <a:pt x="11" y="21"/>
                    </a:lnTo>
                    <a:lnTo>
                      <a:pt x="12" y="22"/>
                    </a:lnTo>
                    <a:lnTo>
                      <a:pt x="12" y="22"/>
                    </a:lnTo>
                    <a:lnTo>
                      <a:pt x="13" y="23"/>
                    </a:lnTo>
                    <a:lnTo>
                      <a:pt x="14" y="23"/>
                    </a:lnTo>
                    <a:lnTo>
                      <a:pt x="14" y="23"/>
                    </a:lnTo>
                    <a:lnTo>
                      <a:pt x="15" y="24"/>
                    </a:lnTo>
                    <a:lnTo>
                      <a:pt x="15" y="24"/>
                    </a:lnTo>
                    <a:lnTo>
                      <a:pt x="16" y="25"/>
                    </a:lnTo>
                    <a:lnTo>
                      <a:pt x="17" y="25"/>
                    </a:lnTo>
                    <a:lnTo>
                      <a:pt x="17" y="25"/>
                    </a:lnTo>
                    <a:lnTo>
                      <a:pt x="18" y="26"/>
                    </a:lnTo>
                    <a:lnTo>
                      <a:pt x="19" y="26"/>
                    </a:lnTo>
                    <a:lnTo>
                      <a:pt x="19" y="27"/>
                    </a:lnTo>
                    <a:lnTo>
                      <a:pt x="20" y="27"/>
                    </a:lnTo>
                    <a:lnTo>
                      <a:pt x="21" y="28"/>
                    </a:lnTo>
                    <a:lnTo>
                      <a:pt x="22" y="28"/>
                    </a:lnTo>
                    <a:lnTo>
                      <a:pt x="22" y="28"/>
                    </a:lnTo>
                    <a:lnTo>
                      <a:pt x="23" y="29"/>
                    </a:lnTo>
                    <a:lnTo>
                      <a:pt x="24" y="29"/>
                    </a:lnTo>
                    <a:lnTo>
                      <a:pt x="25" y="30"/>
                    </a:lnTo>
                    <a:lnTo>
                      <a:pt x="26" y="30"/>
                    </a:lnTo>
                    <a:lnTo>
                      <a:pt x="26" y="31"/>
                    </a:lnTo>
                    <a:lnTo>
                      <a:pt x="27" y="31"/>
                    </a:lnTo>
                    <a:lnTo>
                      <a:pt x="28" y="31"/>
                    </a:lnTo>
                    <a:lnTo>
                      <a:pt x="29" y="32"/>
                    </a:lnTo>
                    <a:lnTo>
                      <a:pt x="30" y="32"/>
                    </a:lnTo>
                    <a:lnTo>
                      <a:pt x="31" y="33"/>
                    </a:lnTo>
                    <a:lnTo>
                      <a:pt x="32" y="33"/>
                    </a:lnTo>
                    <a:lnTo>
                      <a:pt x="32" y="34"/>
                    </a:lnTo>
                    <a:lnTo>
                      <a:pt x="34" y="34"/>
                    </a:lnTo>
                    <a:lnTo>
                      <a:pt x="35" y="34"/>
                    </a:lnTo>
                    <a:lnTo>
                      <a:pt x="35" y="35"/>
                    </a:lnTo>
                    <a:lnTo>
                      <a:pt x="36" y="35"/>
                    </a:lnTo>
                    <a:lnTo>
                      <a:pt x="37" y="36"/>
                    </a:lnTo>
                    <a:lnTo>
                      <a:pt x="39" y="36"/>
                    </a:lnTo>
                    <a:lnTo>
                      <a:pt x="40" y="37"/>
                    </a:lnTo>
                    <a:lnTo>
                      <a:pt x="41" y="37"/>
                    </a:lnTo>
                    <a:lnTo>
                      <a:pt x="42" y="38"/>
                    </a:lnTo>
                    <a:lnTo>
                      <a:pt x="43" y="38"/>
                    </a:lnTo>
                    <a:lnTo>
                      <a:pt x="44" y="38"/>
                    </a:lnTo>
                    <a:lnTo>
                      <a:pt x="45" y="39"/>
                    </a:lnTo>
                    <a:lnTo>
                      <a:pt x="46" y="39"/>
                    </a:lnTo>
                    <a:lnTo>
                      <a:pt x="47" y="40"/>
                    </a:lnTo>
                    <a:lnTo>
                      <a:pt x="48" y="40"/>
                    </a:lnTo>
                    <a:lnTo>
                      <a:pt x="49" y="40"/>
                    </a:lnTo>
                    <a:lnTo>
                      <a:pt x="50" y="40"/>
                    </a:lnTo>
                    <a:lnTo>
                      <a:pt x="51" y="41"/>
                    </a:lnTo>
                    <a:lnTo>
                      <a:pt x="52" y="41"/>
                    </a:lnTo>
                    <a:lnTo>
                      <a:pt x="53" y="41"/>
                    </a:lnTo>
                    <a:lnTo>
                      <a:pt x="54" y="41"/>
                    </a:lnTo>
                    <a:lnTo>
                      <a:pt x="54" y="42"/>
                    </a:lnTo>
                    <a:lnTo>
                      <a:pt x="55" y="42"/>
                    </a:lnTo>
                    <a:lnTo>
                      <a:pt x="56" y="42"/>
                    </a:lnTo>
                    <a:lnTo>
                      <a:pt x="57" y="42"/>
                    </a:lnTo>
                    <a:lnTo>
                      <a:pt x="58" y="42"/>
                    </a:lnTo>
                    <a:lnTo>
                      <a:pt x="58" y="43"/>
                    </a:lnTo>
                    <a:lnTo>
                      <a:pt x="59" y="43"/>
                    </a:lnTo>
                    <a:lnTo>
                      <a:pt x="60" y="43"/>
                    </a:lnTo>
                    <a:lnTo>
                      <a:pt x="61" y="43"/>
                    </a:lnTo>
                    <a:lnTo>
                      <a:pt x="62" y="43"/>
                    </a:lnTo>
                    <a:lnTo>
                      <a:pt x="62" y="43"/>
                    </a:lnTo>
                    <a:lnTo>
                      <a:pt x="63" y="44"/>
                    </a:lnTo>
                    <a:lnTo>
                      <a:pt x="63" y="44"/>
                    </a:lnTo>
                    <a:lnTo>
                      <a:pt x="64" y="44"/>
                    </a:lnTo>
                    <a:lnTo>
                      <a:pt x="65" y="44"/>
                    </a:lnTo>
                    <a:lnTo>
                      <a:pt x="65" y="44"/>
                    </a:lnTo>
                    <a:lnTo>
                      <a:pt x="66" y="44"/>
                    </a:lnTo>
                    <a:lnTo>
                      <a:pt x="67" y="44"/>
                    </a:lnTo>
                    <a:lnTo>
                      <a:pt x="67" y="44"/>
                    </a:lnTo>
                    <a:lnTo>
                      <a:pt x="68" y="45"/>
                    </a:lnTo>
                    <a:lnTo>
                      <a:pt x="68" y="44"/>
                    </a:lnTo>
                    <a:lnTo>
                      <a:pt x="69" y="44"/>
                    </a:lnTo>
                    <a:lnTo>
                      <a:pt x="69" y="44"/>
                    </a:lnTo>
                    <a:lnTo>
                      <a:pt x="70" y="45"/>
                    </a:lnTo>
                    <a:lnTo>
                      <a:pt x="70" y="44"/>
                    </a:lnTo>
                    <a:lnTo>
                      <a:pt x="72" y="45"/>
                    </a:lnTo>
                    <a:lnTo>
                      <a:pt x="72" y="45"/>
                    </a:lnTo>
                    <a:lnTo>
                      <a:pt x="73" y="44"/>
                    </a:lnTo>
                    <a:lnTo>
                      <a:pt x="74" y="45"/>
                    </a:lnTo>
                    <a:lnTo>
                      <a:pt x="75" y="45"/>
                    </a:lnTo>
                    <a:lnTo>
                      <a:pt x="75" y="44"/>
                    </a:lnTo>
                    <a:lnTo>
                      <a:pt x="76" y="44"/>
                    </a:lnTo>
                    <a:lnTo>
                      <a:pt x="76" y="44"/>
                    </a:lnTo>
                    <a:lnTo>
                      <a:pt x="77" y="44"/>
                    </a:lnTo>
                    <a:lnTo>
                      <a:pt x="78" y="44"/>
                    </a:lnTo>
                    <a:lnTo>
                      <a:pt x="78" y="44"/>
                    </a:lnTo>
                    <a:lnTo>
                      <a:pt x="79" y="43"/>
                    </a:lnTo>
                    <a:lnTo>
                      <a:pt x="80" y="43"/>
                    </a:lnTo>
                    <a:lnTo>
                      <a:pt x="81" y="42"/>
                    </a:lnTo>
                    <a:lnTo>
                      <a:pt x="81" y="42"/>
                    </a:lnTo>
                    <a:lnTo>
                      <a:pt x="81" y="41"/>
                    </a:lnTo>
                    <a:lnTo>
                      <a:pt x="82" y="41"/>
                    </a:lnTo>
                    <a:lnTo>
                      <a:pt x="82" y="41"/>
                    </a:lnTo>
                    <a:lnTo>
                      <a:pt x="82" y="40"/>
                    </a:lnTo>
                    <a:lnTo>
                      <a:pt x="83" y="40"/>
                    </a:lnTo>
                    <a:lnTo>
                      <a:pt x="83" y="39"/>
                    </a:lnTo>
                    <a:lnTo>
                      <a:pt x="83" y="38"/>
                    </a:lnTo>
                    <a:lnTo>
                      <a:pt x="83" y="38"/>
                    </a:lnTo>
                    <a:lnTo>
                      <a:pt x="83" y="37"/>
                    </a:lnTo>
                    <a:lnTo>
                      <a:pt x="83" y="36"/>
                    </a:lnTo>
                    <a:lnTo>
                      <a:pt x="83" y="36"/>
                    </a:lnTo>
                    <a:lnTo>
                      <a:pt x="83" y="35"/>
                    </a:lnTo>
                    <a:lnTo>
                      <a:pt x="83" y="34"/>
                    </a:lnTo>
                    <a:lnTo>
                      <a:pt x="82" y="33"/>
                    </a:lnTo>
                    <a:lnTo>
                      <a:pt x="82" y="33"/>
                    </a:lnTo>
                    <a:lnTo>
                      <a:pt x="81" y="32"/>
                    </a:lnTo>
                    <a:lnTo>
                      <a:pt x="81" y="31"/>
                    </a:lnTo>
                    <a:lnTo>
                      <a:pt x="81" y="31"/>
                    </a:lnTo>
                    <a:lnTo>
                      <a:pt x="80" y="31"/>
                    </a:lnTo>
                    <a:lnTo>
                      <a:pt x="80" y="30"/>
                    </a:lnTo>
                    <a:lnTo>
                      <a:pt x="79" y="30"/>
                    </a:lnTo>
                    <a:lnTo>
                      <a:pt x="79" y="29"/>
                    </a:lnTo>
                    <a:lnTo>
                      <a:pt x="78" y="29"/>
                    </a:lnTo>
                    <a:lnTo>
                      <a:pt x="78" y="28"/>
                    </a:lnTo>
                    <a:lnTo>
                      <a:pt x="77" y="28"/>
                    </a:lnTo>
                    <a:lnTo>
                      <a:pt x="77" y="27"/>
                    </a:lnTo>
                    <a:lnTo>
                      <a:pt x="76" y="27"/>
                    </a:lnTo>
                    <a:lnTo>
                      <a:pt x="76" y="26"/>
                    </a:lnTo>
                    <a:lnTo>
                      <a:pt x="75" y="26"/>
                    </a:lnTo>
                    <a:lnTo>
                      <a:pt x="74" y="25"/>
                    </a:lnTo>
                    <a:lnTo>
                      <a:pt x="73" y="25"/>
                    </a:lnTo>
                    <a:lnTo>
                      <a:pt x="73" y="25"/>
                    </a:lnTo>
                    <a:lnTo>
                      <a:pt x="68" y="31"/>
                    </a:lnTo>
                    <a:lnTo>
                      <a:pt x="68" y="31"/>
                    </a:lnTo>
                    <a:lnTo>
                      <a:pt x="68" y="31"/>
                    </a:lnTo>
                    <a:lnTo>
                      <a:pt x="69" y="31"/>
                    </a:lnTo>
                    <a:lnTo>
                      <a:pt x="70" y="31"/>
                    </a:lnTo>
                    <a:lnTo>
                      <a:pt x="70" y="31"/>
                    </a:lnTo>
                    <a:lnTo>
                      <a:pt x="71" y="32"/>
                    </a:lnTo>
                    <a:lnTo>
                      <a:pt x="72" y="32"/>
                    </a:lnTo>
                    <a:lnTo>
                      <a:pt x="72" y="33"/>
                    </a:lnTo>
                    <a:lnTo>
                      <a:pt x="73" y="33"/>
                    </a:lnTo>
                    <a:lnTo>
                      <a:pt x="74" y="33"/>
                    </a:lnTo>
                    <a:lnTo>
                      <a:pt x="74" y="34"/>
                    </a:lnTo>
                    <a:lnTo>
                      <a:pt x="75" y="34"/>
                    </a:lnTo>
                    <a:lnTo>
                      <a:pt x="75" y="35"/>
                    </a:lnTo>
                    <a:lnTo>
                      <a:pt x="75" y="36"/>
                    </a:lnTo>
                    <a:lnTo>
                      <a:pt x="75" y="36"/>
                    </a:lnTo>
                    <a:lnTo>
                      <a:pt x="75" y="36"/>
                    </a:lnTo>
                    <a:lnTo>
                      <a:pt x="75" y="36"/>
                    </a:lnTo>
                    <a:lnTo>
                      <a:pt x="74" y="36"/>
                    </a:lnTo>
                    <a:lnTo>
                      <a:pt x="74" y="37"/>
                    </a:lnTo>
                    <a:lnTo>
                      <a:pt x="73" y="37"/>
                    </a:lnTo>
                    <a:lnTo>
                      <a:pt x="73" y="37"/>
                    </a:lnTo>
                    <a:lnTo>
                      <a:pt x="72" y="37"/>
                    </a:lnTo>
                    <a:lnTo>
                      <a:pt x="71" y="37"/>
                    </a:lnTo>
                    <a:lnTo>
                      <a:pt x="70" y="37"/>
                    </a:lnTo>
                    <a:lnTo>
                      <a:pt x="70" y="37"/>
                    </a:lnTo>
                    <a:lnTo>
                      <a:pt x="69" y="37"/>
                    </a:lnTo>
                    <a:lnTo>
                      <a:pt x="69" y="36"/>
                    </a:lnTo>
                    <a:lnTo>
                      <a:pt x="68" y="36"/>
                    </a:lnTo>
                    <a:lnTo>
                      <a:pt x="68" y="37"/>
                    </a:lnTo>
                    <a:lnTo>
                      <a:pt x="67" y="37"/>
                    </a:lnTo>
                    <a:lnTo>
                      <a:pt x="66" y="36"/>
                    </a:lnTo>
                    <a:lnTo>
                      <a:pt x="66" y="36"/>
                    </a:lnTo>
                    <a:lnTo>
                      <a:pt x="65" y="36"/>
                    </a:lnTo>
                    <a:lnTo>
                      <a:pt x="65" y="36"/>
                    </a:lnTo>
                    <a:lnTo>
                      <a:pt x="64" y="36"/>
                    </a:lnTo>
                    <a:lnTo>
                      <a:pt x="64" y="36"/>
                    </a:lnTo>
                    <a:lnTo>
                      <a:pt x="63" y="36"/>
                    </a:lnTo>
                    <a:lnTo>
                      <a:pt x="63" y="36"/>
                    </a:lnTo>
                    <a:lnTo>
                      <a:pt x="62" y="36"/>
                    </a:lnTo>
                    <a:lnTo>
                      <a:pt x="61" y="35"/>
                    </a:lnTo>
                    <a:lnTo>
                      <a:pt x="60" y="35"/>
                    </a:lnTo>
                    <a:lnTo>
                      <a:pt x="60" y="35"/>
                    </a:lnTo>
                    <a:lnTo>
                      <a:pt x="59" y="35"/>
                    </a:lnTo>
                    <a:lnTo>
                      <a:pt x="59" y="35"/>
                    </a:lnTo>
                    <a:lnTo>
                      <a:pt x="58" y="35"/>
                    </a:lnTo>
                    <a:lnTo>
                      <a:pt x="57" y="35"/>
                    </a:lnTo>
                    <a:lnTo>
                      <a:pt x="56" y="34"/>
                    </a:lnTo>
                    <a:lnTo>
                      <a:pt x="56" y="34"/>
                    </a:lnTo>
                    <a:lnTo>
                      <a:pt x="55" y="34"/>
                    </a:lnTo>
                    <a:lnTo>
                      <a:pt x="54" y="34"/>
                    </a:lnTo>
                    <a:lnTo>
                      <a:pt x="54" y="34"/>
                    </a:lnTo>
                    <a:lnTo>
                      <a:pt x="53" y="34"/>
                    </a:lnTo>
                    <a:lnTo>
                      <a:pt x="52" y="33"/>
                    </a:lnTo>
                    <a:lnTo>
                      <a:pt x="51" y="33"/>
                    </a:lnTo>
                    <a:lnTo>
                      <a:pt x="51" y="33"/>
                    </a:lnTo>
                    <a:lnTo>
                      <a:pt x="50" y="33"/>
                    </a:lnTo>
                    <a:lnTo>
                      <a:pt x="49" y="32"/>
                    </a:lnTo>
                    <a:lnTo>
                      <a:pt x="49" y="32"/>
                    </a:lnTo>
                    <a:lnTo>
                      <a:pt x="48" y="32"/>
                    </a:lnTo>
                    <a:lnTo>
                      <a:pt x="47" y="32"/>
                    </a:lnTo>
                    <a:lnTo>
                      <a:pt x="46" y="31"/>
                    </a:lnTo>
                    <a:lnTo>
                      <a:pt x="45" y="31"/>
                    </a:lnTo>
                    <a:lnTo>
                      <a:pt x="45" y="31"/>
                    </a:lnTo>
                    <a:lnTo>
                      <a:pt x="44" y="31"/>
                    </a:lnTo>
                    <a:lnTo>
                      <a:pt x="43" y="31"/>
                    </a:lnTo>
                    <a:lnTo>
                      <a:pt x="42" y="30"/>
                    </a:lnTo>
                    <a:lnTo>
                      <a:pt x="42" y="30"/>
                    </a:lnTo>
                    <a:lnTo>
                      <a:pt x="41" y="30"/>
                    </a:lnTo>
                    <a:lnTo>
                      <a:pt x="40" y="29"/>
                    </a:lnTo>
                    <a:lnTo>
                      <a:pt x="39" y="29"/>
                    </a:lnTo>
                    <a:lnTo>
                      <a:pt x="39" y="29"/>
                    </a:lnTo>
                    <a:lnTo>
                      <a:pt x="38" y="28"/>
                    </a:lnTo>
                    <a:lnTo>
                      <a:pt x="37" y="28"/>
                    </a:lnTo>
                    <a:lnTo>
                      <a:pt x="37" y="28"/>
                    </a:lnTo>
                    <a:lnTo>
                      <a:pt x="36" y="27"/>
                    </a:lnTo>
                    <a:lnTo>
                      <a:pt x="35" y="27"/>
                    </a:lnTo>
                    <a:lnTo>
                      <a:pt x="34" y="27"/>
                    </a:lnTo>
                    <a:lnTo>
                      <a:pt x="34" y="26"/>
                    </a:lnTo>
                    <a:lnTo>
                      <a:pt x="33" y="26"/>
                    </a:lnTo>
                    <a:lnTo>
                      <a:pt x="32" y="25"/>
                    </a:lnTo>
                    <a:lnTo>
                      <a:pt x="31" y="25"/>
                    </a:lnTo>
                    <a:lnTo>
                      <a:pt x="31" y="25"/>
                    </a:lnTo>
                    <a:lnTo>
                      <a:pt x="30" y="24"/>
                    </a:lnTo>
                    <a:lnTo>
                      <a:pt x="30" y="24"/>
                    </a:lnTo>
                    <a:lnTo>
                      <a:pt x="29" y="24"/>
                    </a:lnTo>
                    <a:lnTo>
                      <a:pt x="28" y="23"/>
                    </a:lnTo>
                    <a:lnTo>
                      <a:pt x="28" y="23"/>
                    </a:lnTo>
                    <a:lnTo>
                      <a:pt x="27" y="23"/>
                    </a:lnTo>
                    <a:lnTo>
                      <a:pt x="26" y="22"/>
                    </a:lnTo>
                    <a:lnTo>
                      <a:pt x="26" y="22"/>
                    </a:lnTo>
                    <a:lnTo>
                      <a:pt x="25" y="22"/>
                    </a:lnTo>
                    <a:lnTo>
                      <a:pt x="25" y="21"/>
                    </a:lnTo>
                    <a:lnTo>
                      <a:pt x="24" y="21"/>
                    </a:lnTo>
                    <a:lnTo>
                      <a:pt x="23" y="21"/>
                    </a:lnTo>
                    <a:lnTo>
                      <a:pt x="23" y="20"/>
                    </a:lnTo>
                    <a:lnTo>
                      <a:pt x="22" y="20"/>
                    </a:lnTo>
                    <a:lnTo>
                      <a:pt x="21" y="19"/>
                    </a:lnTo>
                    <a:lnTo>
                      <a:pt x="21" y="19"/>
                    </a:lnTo>
                    <a:lnTo>
                      <a:pt x="20" y="19"/>
                    </a:lnTo>
                    <a:lnTo>
                      <a:pt x="20" y="19"/>
                    </a:lnTo>
                    <a:lnTo>
                      <a:pt x="19" y="18"/>
                    </a:lnTo>
                    <a:lnTo>
                      <a:pt x="19" y="18"/>
                    </a:lnTo>
                    <a:lnTo>
                      <a:pt x="18" y="18"/>
                    </a:lnTo>
                    <a:lnTo>
                      <a:pt x="18" y="17"/>
                    </a:lnTo>
                    <a:lnTo>
                      <a:pt x="17" y="17"/>
                    </a:lnTo>
                    <a:lnTo>
                      <a:pt x="17" y="17"/>
                    </a:lnTo>
                    <a:lnTo>
                      <a:pt x="17" y="16"/>
                    </a:lnTo>
                    <a:lnTo>
                      <a:pt x="16" y="16"/>
                    </a:lnTo>
                    <a:lnTo>
                      <a:pt x="16" y="15"/>
                    </a:lnTo>
                    <a:lnTo>
                      <a:pt x="15" y="15"/>
                    </a:lnTo>
                    <a:lnTo>
                      <a:pt x="14" y="14"/>
                    </a:lnTo>
                    <a:lnTo>
                      <a:pt x="13" y="14"/>
                    </a:lnTo>
                    <a:lnTo>
                      <a:pt x="13" y="13"/>
                    </a:lnTo>
                    <a:lnTo>
                      <a:pt x="12" y="12"/>
                    </a:lnTo>
                    <a:lnTo>
                      <a:pt x="11" y="12"/>
                    </a:lnTo>
                    <a:lnTo>
                      <a:pt x="11" y="11"/>
                    </a:lnTo>
                    <a:lnTo>
                      <a:pt x="10" y="11"/>
                    </a:lnTo>
                    <a:lnTo>
                      <a:pt x="10" y="10"/>
                    </a:lnTo>
                    <a:lnTo>
                      <a:pt x="9" y="9"/>
                    </a:lnTo>
                    <a:lnTo>
                      <a:pt x="9" y="8"/>
                    </a:lnTo>
                    <a:lnTo>
                      <a:pt x="9" y="8"/>
                    </a:lnTo>
                    <a:lnTo>
                      <a:pt x="10" y="7"/>
                    </a:lnTo>
                    <a:lnTo>
                      <a:pt x="10" y="7"/>
                    </a:lnTo>
                    <a:lnTo>
                      <a:pt x="11" y="7"/>
                    </a:lnTo>
                    <a:lnTo>
                      <a:pt x="12" y="7"/>
                    </a:lnTo>
                    <a:lnTo>
                      <a:pt x="12" y="7"/>
                    </a:lnTo>
                    <a:lnTo>
                      <a:pt x="13" y="7"/>
                    </a:lnTo>
                    <a:lnTo>
                      <a:pt x="13" y="7"/>
                    </a:lnTo>
                    <a:lnTo>
                      <a:pt x="14" y="7"/>
                    </a:lnTo>
                    <a:lnTo>
                      <a:pt x="14" y="7"/>
                    </a:lnTo>
                    <a:lnTo>
                      <a:pt x="15" y="7"/>
                    </a:lnTo>
                    <a:lnTo>
                      <a:pt x="15" y="7"/>
                    </a:lnTo>
                    <a:lnTo>
                      <a:pt x="16" y="8"/>
                    </a:lnTo>
                    <a:lnTo>
                      <a:pt x="16" y="8"/>
                    </a:lnTo>
                    <a:lnTo>
                      <a:pt x="16" y="8"/>
                    </a:lnTo>
                    <a:lnTo>
                      <a:pt x="17" y="8"/>
                    </a:lnTo>
                    <a:lnTo>
                      <a:pt x="17" y="8"/>
                    </a:lnTo>
                    <a:lnTo>
                      <a:pt x="18" y="8"/>
                    </a:lnTo>
                    <a:lnTo>
                      <a:pt x="19" y="8"/>
                    </a:lnTo>
                    <a:lnTo>
                      <a:pt x="19" y="9"/>
                    </a:lnTo>
                    <a:lnTo>
                      <a:pt x="19" y="9"/>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1" name="Freeform 317"/>
              <p:cNvSpPr>
                <a:spLocks/>
              </p:cNvSpPr>
              <p:nvPr/>
            </p:nvSpPr>
            <p:spPr bwMode="auto">
              <a:xfrm>
                <a:off x="2452" y="2277"/>
                <a:ext cx="24" cy="40"/>
              </a:xfrm>
              <a:custGeom>
                <a:avLst/>
                <a:gdLst>
                  <a:gd name="T0" fmla="*/ 0 w 24"/>
                  <a:gd name="T1" fmla="*/ 37 h 40"/>
                  <a:gd name="T2" fmla="*/ 8 w 24"/>
                  <a:gd name="T3" fmla="*/ 40 h 40"/>
                  <a:gd name="T4" fmla="*/ 24 w 24"/>
                  <a:gd name="T5" fmla="*/ 4 h 40"/>
                  <a:gd name="T6" fmla="*/ 17 w 24"/>
                  <a:gd name="T7" fmla="*/ 0 h 40"/>
                  <a:gd name="T8" fmla="*/ 0 w 24"/>
                  <a:gd name="T9" fmla="*/ 37 h 40"/>
                </a:gdLst>
                <a:ahLst/>
                <a:cxnLst>
                  <a:cxn ang="0">
                    <a:pos x="T0" y="T1"/>
                  </a:cxn>
                  <a:cxn ang="0">
                    <a:pos x="T2" y="T3"/>
                  </a:cxn>
                  <a:cxn ang="0">
                    <a:pos x="T4" y="T5"/>
                  </a:cxn>
                  <a:cxn ang="0">
                    <a:pos x="T6" y="T7"/>
                  </a:cxn>
                  <a:cxn ang="0">
                    <a:pos x="T8" y="T9"/>
                  </a:cxn>
                </a:cxnLst>
                <a:rect l="0" t="0" r="r" b="b"/>
                <a:pathLst>
                  <a:path w="24" h="40">
                    <a:moveTo>
                      <a:pt x="0" y="37"/>
                    </a:moveTo>
                    <a:lnTo>
                      <a:pt x="8" y="40"/>
                    </a:lnTo>
                    <a:lnTo>
                      <a:pt x="24" y="4"/>
                    </a:lnTo>
                    <a:lnTo>
                      <a:pt x="17"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2" name="Freeform 318"/>
              <p:cNvSpPr>
                <a:spLocks/>
              </p:cNvSpPr>
              <p:nvPr/>
            </p:nvSpPr>
            <p:spPr bwMode="auto">
              <a:xfrm>
                <a:off x="2507" y="2302"/>
                <a:ext cx="22" cy="37"/>
              </a:xfrm>
              <a:custGeom>
                <a:avLst/>
                <a:gdLst>
                  <a:gd name="T0" fmla="*/ 0 w 22"/>
                  <a:gd name="T1" fmla="*/ 34 h 37"/>
                  <a:gd name="T2" fmla="*/ 7 w 22"/>
                  <a:gd name="T3" fmla="*/ 37 h 37"/>
                  <a:gd name="T4" fmla="*/ 22 w 22"/>
                  <a:gd name="T5" fmla="*/ 3 h 37"/>
                  <a:gd name="T6" fmla="*/ 16 w 22"/>
                  <a:gd name="T7" fmla="*/ 0 h 37"/>
                  <a:gd name="T8" fmla="*/ 0 w 22"/>
                  <a:gd name="T9" fmla="*/ 34 h 37"/>
                </a:gdLst>
                <a:ahLst/>
                <a:cxnLst>
                  <a:cxn ang="0">
                    <a:pos x="T0" y="T1"/>
                  </a:cxn>
                  <a:cxn ang="0">
                    <a:pos x="T2" y="T3"/>
                  </a:cxn>
                  <a:cxn ang="0">
                    <a:pos x="T4" y="T5"/>
                  </a:cxn>
                  <a:cxn ang="0">
                    <a:pos x="T6" y="T7"/>
                  </a:cxn>
                  <a:cxn ang="0">
                    <a:pos x="T8" y="T9"/>
                  </a:cxn>
                </a:cxnLst>
                <a:rect l="0" t="0" r="r" b="b"/>
                <a:pathLst>
                  <a:path w="22" h="37">
                    <a:moveTo>
                      <a:pt x="0" y="34"/>
                    </a:moveTo>
                    <a:lnTo>
                      <a:pt x="7" y="37"/>
                    </a:lnTo>
                    <a:lnTo>
                      <a:pt x="22" y="3"/>
                    </a:lnTo>
                    <a:lnTo>
                      <a:pt x="16" y="0"/>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3" name="Freeform 319"/>
              <p:cNvSpPr>
                <a:spLocks/>
              </p:cNvSpPr>
              <p:nvPr/>
            </p:nvSpPr>
            <p:spPr bwMode="auto">
              <a:xfrm>
                <a:off x="2424" y="2319"/>
                <a:ext cx="33" cy="29"/>
              </a:xfrm>
              <a:custGeom>
                <a:avLst/>
                <a:gdLst>
                  <a:gd name="T0" fmla="*/ 0 w 33"/>
                  <a:gd name="T1" fmla="*/ 28 h 29"/>
                  <a:gd name="T2" fmla="*/ 1 w 33"/>
                  <a:gd name="T3" fmla="*/ 27 h 29"/>
                  <a:gd name="T4" fmla="*/ 1 w 33"/>
                  <a:gd name="T5" fmla="*/ 25 h 29"/>
                  <a:gd name="T6" fmla="*/ 1 w 33"/>
                  <a:gd name="T7" fmla="*/ 22 h 29"/>
                  <a:gd name="T8" fmla="*/ 1 w 33"/>
                  <a:gd name="T9" fmla="*/ 21 h 29"/>
                  <a:gd name="T10" fmla="*/ 2 w 33"/>
                  <a:gd name="T11" fmla="*/ 19 h 29"/>
                  <a:gd name="T12" fmla="*/ 2 w 33"/>
                  <a:gd name="T13" fmla="*/ 18 h 29"/>
                  <a:gd name="T14" fmla="*/ 2 w 33"/>
                  <a:gd name="T15" fmla="*/ 16 h 29"/>
                  <a:gd name="T16" fmla="*/ 3 w 33"/>
                  <a:gd name="T17" fmla="*/ 15 h 29"/>
                  <a:gd name="T18" fmla="*/ 3 w 33"/>
                  <a:gd name="T19" fmla="*/ 14 h 29"/>
                  <a:gd name="T20" fmla="*/ 5 w 33"/>
                  <a:gd name="T21" fmla="*/ 12 h 29"/>
                  <a:gd name="T22" fmla="*/ 7 w 33"/>
                  <a:gd name="T23" fmla="*/ 9 h 29"/>
                  <a:gd name="T24" fmla="*/ 8 w 33"/>
                  <a:gd name="T25" fmla="*/ 8 h 29"/>
                  <a:gd name="T26" fmla="*/ 10 w 33"/>
                  <a:gd name="T27" fmla="*/ 8 h 29"/>
                  <a:gd name="T28" fmla="*/ 11 w 33"/>
                  <a:gd name="T29" fmla="*/ 8 h 29"/>
                  <a:gd name="T30" fmla="*/ 13 w 33"/>
                  <a:gd name="T31" fmla="*/ 7 h 29"/>
                  <a:gd name="T32" fmla="*/ 15 w 33"/>
                  <a:gd name="T33" fmla="*/ 7 h 29"/>
                  <a:gd name="T34" fmla="*/ 17 w 33"/>
                  <a:gd name="T35" fmla="*/ 7 h 29"/>
                  <a:gd name="T36" fmla="*/ 19 w 33"/>
                  <a:gd name="T37" fmla="*/ 6 h 29"/>
                  <a:gd name="T38" fmla="*/ 21 w 33"/>
                  <a:gd name="T39" fmla="*/ 6 h 29"/>
                  <a:gd name="T40" fmla="*/ 23 w 33"/>
                  <a:gd name="T41" fmla="*/ 4 h 29"/>
                  <a:gd name="T42" fmla="*/ 24 w 33"/>
                  <a:gd name="T43" fmla="*/ 3 h 29"/>
                  <a:gd name="T44" fmla="*/ 24 w 33"/>
                  <a:gd name="T45" fmla="*/ 1 h 29"/>
                  <a:gd name="T46" fmla="*/ 33 w 33"/>
                  <a:gd name="T47" fmla="*/ 6 h 29"/>
                  <a:gd name="T48" fmla="*/ 32 w 33"/>
                  <a:gd name="T49" fmla="*/ 7 h 29"/>
                  <a:gd name="T50" fmla="*/ 30 w 33"/>
                  <a:gd name="T51" fmla="*/ 8 h 29"/>
                  <a:gd name="T52" fmla="*/ 29 w 33"/>
                  <a:gd name="T53" fmla="*/ 10 h 29"/>
                  <a:gd name="T54" fmla="*/ 28 w 33"/>
                  <a:gd name="T55" fmla="*/ 11 h 29"/>
                  <a:gd name="T56" fmla="*/ 26 w 33"/>
                  <a:gd name="T57" fmla="*/ 12 h 29"/>
                  <a:gd name="T58" fmla="*/ 24 w 33"/>
                  <a:gd name="T59" fmla="*/ 13 h 29"/>
                  <a:gd name="T60" fmla="*/ 22 w 33"/>
                  <a:gd name="T61" fmla="*/ 14 h 29"/>
                  <a:gd name="T62" fmla="*/ 19 w 33"/>
                  <a:gd name="T63" fmla="*/ 14 h 29"/>
                  <a:gd name="T64" fmla="*/ 17 w 33"/>
                  <a:gd name="T65" fmla="*/ 14 h 29"/>
                  <a:gd name="T66" fmla="*/ 15 w 33"/>
                  <a:gd name="T67" fmla="*/ 14 h 29"/>
                  <a:gd name="T68" fmla="*/ 14 w 33"/>
                  <a:gd name="T69" fmla="*/ 15 h 29"/>
                  <a:gd name="T70" fmla="*/ 12 w 33"/>
                  <a:gd name="T71" fmla="*/ 15 h 29"/>
                  <a:gd name="T72" fmla="*/ 11 w 33"/>
                  <a:gd name="T73" fmla="*/ 16 h 29"/>
                  <a:gd name="T74" fmla="*/ 10 w 33"/>
                  <a:gd name="T75" fmla="*/ 18 h 29"/>
                  <a:gd name="T76" fmla="*/ 9 w 33"/>
                  <a:gd name="T77" fmla="*/ 20 h 29"/>
                  <a:gd name="T78" fmla="*/ 8 w 33"/>
                  <a:gd name="T79" fmla="*/ 22 h 29"/>
                  <a:gd name="T80" fmla="*/ 8 w 33"/>
                  <a:gd name="T81" fmla="*/ 24 h 29"/>
                  <a:gd name="T82" fmla="*/ 8 w 33"/>
                  <a:gd name="T83" fmla="*/ 26 h 29"/>
                  <a:gd name="T84" fmla="*/ 8 w 33"/>
                  <a:gd name="T85" fmla="*/ 28 h 29"/>
                  <a:gd name="T86" fmla="*/ 0 w 33"/>
                  <a:gd name="T8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9">
                    <a:moveTo>
                      <a:pt x="0" y="29"/>
                    </a:moveTo>
                    <a:lnTo>
                      <a:pt x="0" y="29"/>
                    </a:lnTo>
                    <a:lnTo>
                      <a:pt x="0" y="28"/>
                    </a:lnTo>
                    <a:lnTo>
                      <a:pt x="0" y="28"/>
                    </a:lnTo>
                    <a:lnTo>
                      <a:pt x="0" y="27"/>
                    </a:lnTo>
                    <a:lnTo>
                      <a:pt x="1" y="27"/>
                    </a:lnTo>
                    <a:lnTo>
                      <a:pt x="1" y="26"/>
                    </a:lnTo>
                    <a:lnTo>
                      <a:pt x="1" y="25"/>
                    </a:lnTo>
                    <a:lnTo>
                      <a:pt x="1" y="25"/>
                    </a:lnTo>
                    <a:lnTo>
                      <a:pt x="1" y="24"/>
                    </a:lnTo>
                    <a:lnTo>
                      <a:pt x="1" y="23"/>
                    </a:lnTo>
                    <a:lnTo>
                      <a:pt x="1" y="22"/>
                    </a:lnTo>
                    <a:lnTo>
                      <a:pt x="1" y="22"/>
                    </a:lnTo>
                    <a:lnTo>
                      <a:pt x="1" y="21"/>
                    </a:lnTo>
                    <a:lnTo>
                      <a:pt x="1" y="21"/>
                    </a:lnTo>
                    <a:lnTo>
                      <a:pt x="1" y="20"/>
                    </a:lnTo>
                    <a:lnTo>
                      <a:pt x="1" y="20"/>
                    </a:lnTo>
                    <a:lnTo>
                      <a:pt x="2" y="19"/>
                    </a:lnTo>
                    <a:lnTo>
                      <a:pt x="2" y="19"/>
                    </a:lnTo>
                    <a:lnTo>
                      <a:pt x="2" y="18"/>
                    </a:lnTo>
                    <a:lnTo>
                      <a:pt x="2" y="18"/>
                    </a:lnTo>
                    <a:lnTo>
                      <a:pt x="2" y="17"/>
                    </a:lnTo>
                    <a:lnTo>
                      <a:pt x="2" y="17"/>
                    </a:lnTo>
                    <a:lnTo>
                      <a:pt x="2" y="16"/>
                    </a:lnTo>
                    <a:lnTo>
                      <a:pt x="2" y="16"/>
                    </a:lnTo>
                    <a:lnTo>
                      <a:pt x="3" y="16"/>
                    </a:lnTo>
                    <a:lnTo>
                      <a:pt x="3" y="15"/>
                    </a:lnTo>
                    <a:lnTo>
                      <a:pt x="3" y="15"/>
                    </a:lnTo>
                    <a:lnTo>
                      <a:pt x="3" y="14"/>
                    </a:lnTo>
                    <a:lnTo>
                      <a:pt x="3" y="14"/>
                    </a:lnTo>
                    <a:lnTo>
                      <a:pt x="4" y="13"/>
                    </a:lnTo>
                    <a:lnTo>
                      <a:pt x="4" y="12"/>
                    </a:lnTo>
                    <a:lnTo>
                      <a:pt x="5" y="12"/>
                    </a:lnTo>
                    <a:lnTo>
                      <a:pt x="6" y="11"/>
                    </a:lnTo>
                    <a:lnTo>
                      <a:pt x="6" y="10"/>
                    </a:lnTo>
                    <a:lnTo>
                      <a:pt x="7" y="9"/>
                    </a:lnTo>
                    <a:lnTo>
                      <a:pt x="8" y="9"/>
                    </a:lnTo>
                    <a:lnTo>
                      <a:pt x="8" y="9"/>
                    </a:lnTo>
                    <a:lnTo>
                      <a:pt x="8" y="8"/>
                    </a:lnTo>
                    <a:lnTo>
                      <a:pt x="9" y="8"/>
                    </a:lnTo>
                    <a:lnTo>
                      <a:pt x="9" y="8"/>
                    </a:lnTo>
                    <a:lnTo>
                      <a:pt x="10" y="8"/>
                    </a:lnTo>
                    <a:lnTo>
                      <a:pt x="10" y="8"/>
                    </a:lnTo>
                    <a:lnTo>
                      <a:pt x="11" y="7"/>
                    </a:lnTo>
                    <a:lnTo>
                      <a:pt x="11" y="8"/>
                    </a:lnTo>
                    <a:lnTo>
                      <a:pt x="12" y="8"/>
                    </a:lnTo>
                    <a:lnTo>
                      <a:pt x="12" y="7"/>
                    </a:lnTo>
                    <a:lnTo>
                      <a:pt x="13" y="7"/>
                    </a:lnTo>
                    <a:lnTo>
                      <a:pt x="13" y="7"/>
                    </a:lnTo>
                    <a:lnTo>
                      <a:pt x="14" y="7"/>
                    </a:lnTo>
                    <a:lnTo>
                      <a:pt x="15" y="7"/>
                    </a:lnTo>
                    <a:lnTo>
                      <a:pt x="16" y="7"/>
                    </a:lnTo>
                    <a:lnTo>
                      <a:pt x="16" y="7"/>
                    </a:lnTo>
                    <a:lnTo>
                      <a:pt x="17" y="7"/>
                    </a:lnTo>
                    <a:lnTo>
                      <a:pt x="18" y="6"/>
                    </a:lnTo>
                    <a:lnTo>
                      <a:pt x="18" y="6"/>
                    </a:lnTo>
                    <a:lnTo>
                      <a:pt x="19" y="6"/>
                    </a:lnTo>
                    <a:lnTo>
                      <a:pt x="19" y="6"/>
                    </a:lnTo>
                    <a:lnTo>
                      <a:pt x="20" y="6"/>
                    </a:lnTo>
                    <a:lnTo>
                      <a:pt x="21" y="6"/>
                    </a:lnTo>
                    <a:lnTo>
                      <a:pt x="21" y="5"/>
                    </a:lnTo>
                    <a:lnTo>
                      <a:pt x="22" y="5"/>
                    </a:lnTo>
                    <a:lnTo>
                      <a:pt x="23" y="4"/>
                    </a:lnTo>
                    <a:lnTo>
                      <a:pt x="23" y="4"/>
                    </a:lnTo>
                    <a:lnTo>
                      <a:pt x="23" y="3"/>
                    </a:lnTo>
                    <a:lnTo>
                      <a:pt x="24" y="3"/>
                    </a:lnTo>
                    <a:lnTo>
                      <a:pt x="24" y="2"/>
                    </a:lnTo>
                    <a:lnTo>
                      <a:pt x="24" y="1"/>
                    </a:lnTo>
                    <a:lnTo>
                      <a:pt x="24" y="1"/>
                    </a:lnTo>
                    <a:lnTo>
                      <a:pt x="24" y="0"/>
                    </a:lnTo>
                    <a:lnTo>
                      <a:pt x="25" y="0"/>
                    </a:lnTo>
                    <a:lnTo>
                      <a:pt x="33" y="6"/>
                    </a:lnTo>
                    <a:lnTo>
                      <a:pt x="33" y="6"/>
                    </a:lnTo>
                    <a:lnTo>
                      <a:pt x="32" y="6"/>
                    </a:lnTo>
                    <a:lnTo>
                      <a:pt x="32" y="7"/>
                    </a:lnTo>
                    <a:lnTo>
                      <a:pt x="32" y="7"/>
                    </a:lnTo>
                    <a:lnTo>
                      <a:pt x="31" y="8"/>
                    </a:lnTo>
                    <a:lnTo>
                      <a:pt x="30" y="8"/>
                    </a:lnTo>
                    <a:lnTo>
                      <a:pt x="30" y="9"/>
                    </a:lnTo>
                    <a:lnTo>
                      <a:pt x="29" y="10"/>
                    </a:lnTo>
                    <a:lnTo>
                      <a:pt x="29" y="10"/>
                    </a:lnTo>
                    <a:lnTo>
                      <a:pt x="28" y="10"/>
                    </a:lnTo>
                    <a:lnTo>
                      <a:pt x="28" y="11"/>
                    </a:lnTo>
                    <a:lnTo>
                      <a:pt x="28" y="11"/>
                    </a:lnTo>
                    <a:lnTo>
                      <a:pt x="27" y="11"/>
                    </a:lnTo>
                    <a:lnTo>
                      <a:pt x="26" y="12"/>
                    </a:lnTo>
                    <a:lnTo>
                      <a:pt x="26" y="12"/>
                    </a:lnTo>
                    <a:lnTo>
                      <a:pt x="25" y="12"/>
                    </a:lnTo>
                    <a:lnTo>
                      <a:pt x="25" y="13"/>
                    </a:lnTo>
                    <a:lnTo>
                      <a:pt x="24" y="13"/>
                    </a:lnTo>
                    <a:lnTo>
                      <a:pt x="23" y="13"/>
                    </a:lnTo>
                    <a:lnTo>
                      <a:pt x="23" y="13"/>
                    </a:lnTo>
                    <a:lnTo>
                      <a:pt x="22" y="14"/>
                    </a:lnTo>
                    <a:lnTo>
                      <a:pt x="21" y="14"/>
                    </a:lnTo>
                    <a:lnTo>
                      <a:pt x="20" y="14"/>
                    </a:lnTo>
                    <a:lnTo>
                      <a:pt x="19" y="14"/>
                    </a:lnTo>
                    <a:lnTo>
                      <a:pt x="19" y="14"/>
                    </a:lnTo>
                    <a:lnTo>
                      <a:pt x="18" y="14"/>
                    </a:lnTo>
                    <a:lnTo>
                      <a:pt x="17" y="14"/>
                    </a:lnTo>
                    <a:lnTo>
                      <a:pt x="16" y="14"/>
                    </a:lnTo>
                    <a:lnTo>
                      <a:pt x="16" y="14"/>
                    </a:lnTo>
                    <a:lnTo>
                      <a:pt x="15" y="14"/>
                    </a:lnTo>
                    <a:lnTo>
                      <a:pt x="15" y="15"/>
                    </a:lnTo>
                    <a:lnTo>
                      <a:pt x="14" y="15"/>
                    </a:lnTo>
                    <a:lnTo>
                      <a:pt x="14" y="15"/>
                    </a:lnTo>
                    <a:lnTo>
                      <a:pt x="13" y="15"/>
                    </a:lnTo>
                    <a:lnTo>
                      <a:pt x="13" y="15"/>
                    </a:lnTo>
                    <a:lnTo>
                      <a:pt x="12" y="15"/>
                    </a:lnTo>
                    <a:lnTo>
                      <a:pt x="12" y="16"/>
                    </a:lnTo>
                    <a:lnTo>
                      <a:pt x="11" y="16"/>
                    </a:lnTo>
                    <a:lnTo>
                      <a:pt x="11" y="16"/>
                    </a:lnTo>
                    <a:lnTo>
                      <a:pt x="11" y="17"/>
                    </a:lnTo>
                    <a:lnTo>
                      <a:pt x="10" y="17"/>
                    </a:lnTo>
                    <a:lnTo>
                      <a:pt x="10" y="18"/>
                    </a:lnTo>
                    <a:lnTo>
                      <a:pt x="9" y="18"/>
                    </a:lnTo>
                    <a:lnTo>
                      <a:pt x="9" y="19"/>
                    </a:lnTo>
                    <a:lnTo>
                      <a:pt x="9" y="20"/>
                    </a:lnTo>
                    <a:lnTo>
                      <a:pt x="8" y="20"/>
                    </a:lnTo>
                    <a:lnTo>
                      <a:pt x="8" y="21"/>
                    </a:lnTo>
                    <a:lnTo>
                      <a:pt x="8" y="22"/>
                    </a:lnTo>
                    <a:lnTo>
                      <a:pt x="8" y="23"/>
                    </a:lnTo>
                    <a:lnTo>
                      <a:pt x="8" y="23"/>
                    </a:lnTo>
                    <a:lnTo>
                      <a:pt x="8" y="24"/>
                    </a:lnTo>
                    <a:lnTo>
                      <a:pt x="8" y="25"/>
                    </a:lnTo>
                    <a:lnTo>
                      <a:pt x="8" y="26"/>
                    </a:lnTo>
                    <a:lnTo>
                      <a:pt x="8" y="26"/>
                    </a:lnTo>
                    <a:lnTo>
                      <a:pt x="8" y="27"/>
                    </a:lnTo>
                    <a:lnTo>
                      <a:pt x="8" y="27"/>
                    </a:lnTo>
                    <a:lnTo>
                      <a:pt x="8" y="28"/>
                    </a:lnTo>
                    <a:lnTo>
                      <a:pt x="8" y="29"/>
                    </a:lnTo>
                    <a:lnTo>
                      <a:pt x="8" y="29"/>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4" name="Freeform 320"/>
              <p:cNvSpPr>
                <a:spLocks/>
              </p:cNvSpPr>
              <p:nvPr/>
            </p:nvSpPr>
            <p:spPr bwMode="auto">
              <a:xfrm>
                <a:off x="2416" y="2344"/>
                <a:ext cx="97" cy="52"/>
              </a:xfrm>
              <a:custGeom>
                <a:avLst/>
                <a:gdLst>
                  <a:gd name="T0" fmla="*/ 9 w 97"/>
                  <a:gd name="T1" fmla="*/ 0 h 52"/>
                  <a:gd name="T2" fmla="*/ 6 w 97"/>
                  <a:gd name="T3" fmla="*/ 0 h 52"/>
                  <a:gd name="T4" fmla="*/ 4 w 97"/>
                  <a:gd name="T5" fmla="*/ 1 h 52"/>
                  <a:gd name="T6" fmla="*/ 1 w 97"/>
                  <a:gd name="T7" fmla="*/ 3 h 52"/>
                  <a:gd name="T8" fmla="*/ 0 w 97"/>
                  <a:gd name="T9" fmla="*/ 6 h 52"/>
                  <a:gd name="T10" fmla="*/ 1 w 97"/>
                  <a:gd name="T11" fmla="*/ 9 h 52"/>
                  <a:gd name="T12" fmla="*/ 2 w 97"/>
                  <a:gd name="T13" fmla="*/ 12 h 52"/>
                  <a:gd name="T14" fmla="*/ 3 w 97"/>
                  <a:gd name="T15" fmla="*/ 15 h 52"/>
                  <a:gd name="T16" fmla="*/ 5 w 97"/>
                  <a:gd name="T17" fmla="*/ 18 h 52"/>
                  <a:gd name="T18" fmla="*/ 8 w 97"/>
                  <a:gd name="T19" fmla="*/ 20 h 52"/>
                  <a:gd name="T20" fmla="*/ 11 w 97"/>
                  <a:gd name="T21" fmla="*/ 23 h 52"/>
                  <a:gd name="T22" fmla="*/ 15 w 97"/>
                  <a:gd name="T23" fmla="*/ 26 h 52"/>
                  <a:gd name="T24" fmla="*/ 19 w 97"/>
                  <a:gd name="T25" fmla="*/ 29 h 52"/>
                  <a:gd name="T26" fmla="*/ 24 w 97"/>
                  <a:gd name="T27" fmla="*/ 32 h 52"/>
                  <a:gd name="T28" fmla="*/ 29 w 97"/>
                  <a:gd name="T29" fmla="*/ 35 h 52"/>
                  <a:gd name="T30" fmla="*/ 35 w 97"/>
                  <a:gd name="T31" fmla="*/ 37 h 52"/>
                  <a:gd name="T32" fmla="*/ 41 w 97"/>
                  <a:gd name="T33" fmla="*/ 40 h 52"/>
                  <a:gd name="T34" fmla="*/ 48 w 97"/>
                  <a:gd name="T35" fmla="*/ 43 h 52"/>
                  <a:gd name="T36" fmla="*/ 55 w 97"/>
                  <a:gd name="T37" fmla="*/ 46 h 52"/>
                  <a:gd name="T38" fmla="*/ 61 w 97"/>
                  <a:gd name="T39" fmla="*/ 48 h 52"/>
                  <a:gd name="T40" fmla="*/ 67 w 97"/>
                  <a:gd name="T41" fmla="*/ 49 h 52"/>
                  <a:gd name="T42" fmla="*/ 72 w 97"/>
                  <a:gd name="T43" fmla="*/ 50 h 52"/>
                  <a:gd name="T44" fmla="*/ 77 w 97"/>
                  <a:gd name="T45" fmla="*/ 51 h 52"/>
                  <a:gd name="T46" fmla="*/ 81 w 97"/>
                  <a:gd name="T47" fmla="*/ 51 h 52"/>
                  <a:gd name="T48" fmla="*/ 85 w 97"/>
                  <a:gd name="T49" fmla="*/ 52 h 52"/>
                  <a:gd name="T50" fmla="*/ 88 w 97"/>
                  <a:gd name="T51" fmla="*/ 51 h 52"/>
                  <a:gd name="T52" fmla="*/ 90 w 97"/>
                  <a:gd name="T53" fmla="*/ 51 h 52"/>
                  <a:gd name="T54" fmla="*/ 93 w 97"/>
                  <a:gd name="T55" fmla="*/ 50 h 52"/>
                  <a:gd name="T56" fmla="*/ 96 w 97"/>
                  <a:gd name="T57" fmla="*/ 47 h 52"/>
                  <a:gd name="T58" fmla="*/ 97 w 97"/>
                  <a:gd name="T59" fmla="*/ 44 h 52"/>
                  <a:gd name="T60" fmla="*/ 97 w 97"/>
                  <a:gd name="T61" fmla="*/ 41 h 52"/>
                  <a:gd name="T62" fmla="*/ 96 w 97"/>
                  <a:gd name="T63" fmla="*/ 37 h 52"/>
                  <a:gd name="T64" fmla="*/ 95 w 97"/>
                  <a:gd name="T65" fmla="*/ 34 h 52"/>
                  <a:gd name="T66" fmla="*/ 94 w 97"/>
                  <a:gd name="T67" fmla="*/ 32 h 52"/>
                  <a:gd name="T68" fmla="*/ 88 w 97"/>
                  <a:gd name="T69" fmla="*/ 36 h 52"/>
                  <a:gd name="T70" fmla="*/ 89 w 97"/>
                  <a:gd name="T71" fmla="*/ 38 h 52"/>
                  <a:gd name="T72" fmla="*/ 89 w 97"/>
                  <a:gd name="T73" fmla="*/ 41 h 52"/>
                  <a:gd name="T74" fmla="*/ 87 w 97"/>
                  <a:gd name="T75" fmla="*/ 43 h 52"/>
                  <a:gd name="T76" fmla="*/ 84 w 97"/>
                  <a:gd name="T77" fmla="*/ 43 h 52"/>
                  <a:gd name="T78" fmla="*/ 81 w 97"/>
                  <a:gd name="T79" fmla="*/ 43 h 52"/>
                  <a:gd name="T80" fmla="*/ 78 w 97"/>
                  <a:gd name="T81" fmla="*/ 43 h 52"/>
                  <a:gd name="T82" fmla="*/ 75 w 97"/>
                  <a:gd name="T83" fmla="*/ 42 h 52"/>
                  <a:gd name="T84" fmla="*/ 71 w 97"/>
                  <a:gd name="T85" fmla="*/ 42 h 52"/>
                  <a:gd name="T86" fmla="*/ 66 w 97"/>
                  <a:gd name="T87" fmla="*/ 40 h 52"/>
                  <a:gd name="T88" fmla="*/ 62 w 97"/>
                  <a:gd name="T89" fmla="*/ 39 h 52"/>
                  <a:gd name="T90" fmla="*/ 57 w 97"/>
                  <a:gd name="T91" fmla="*/ 37 h 52"/>
                  <a:gd name="T92" fmla="*/ 51 w 97"/>
                  <a:gd name="T93" fmla="*/ 35 h 52"/>
                  <a:gd name="T94" fmla="*/ 46 w 97"/>
                  <a:gd name="T95" fmla="*/ 33 h 52"/>
                  <a:gd name="T96" fmla="*/ 40 w 97"/>
                  <a:gd name="T97" fmla="*/ 30 h 52"/>
                  <a:gd name="T98" fmla="*/ 35 w 97"/>
                  <a:gd name="T99" fmla="*/ 28 h 52"/>
                  <a:gd name="T100" fmla="*/ 30 w 97"/>
                  <a:gd name="T101" fmla="*/ 25 h 52"/>
                  <a:gd name="T102" fmla="*/ 26 w 97"/>
                  <a:gd name="T103" fmla="*/ 23 h 52"/>
                  <a:gd name="T104" fmla="*/ 22 w 97"/>
                  <a:gd name="T105" fmla="*/ 21 h 52"/>
                  <a:gd name="T106" fmla="*/ 19 w 97"/>
                  <a:gd name="T107" fmla="*/ 19 h 52"/>
                  <a:gd name="T108" fmla="*/ 17 w 97"/>
                  <a:gd name="T109" fmla="*/ 17 h 52"/>
                  <a:gd name="T110" fmla="*/ 14 w 97"/>
                  <a:gd name="T111" fmla="*/ 15 h 52"/>
                  <a:gd name="T112" fmla="*/ 12 w 97"/>
                  <a:gd name="T113" fmla="*/ 13 h 52"/>
                  <a:gd name="T114" fmla="*/ 9 w 97"/>
                  <a:gd name="T115" fmla="*/ 8 h 52"/>
                  <a:gd name="T116" fmla="*/ 10 w 97"/>
                  <a:gd name="T117" fmla="*/ 6 h 52"/>
                  <a:gd name="T118" fmla="*/ 14 w 97"/>
                  <a:gd name="T119" fmla="*/ 5 h 52"/>
                  <a:gd name="T120" fmla="*/ 16 w 97"/>
                  <a:gd name="T12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 h="52">
                    <a:moveTo>
                      <a:pt x="11" y="0"/>
                    </a:moveTo>
                    <a:lnTo>
                      <a:pt x="11" y="0"/>
                    </a:lnTo>
                    <a:lnTo>
                      <a:pt x="11" y="0"/>
                    </a:lnTo>
                    <a:lnTo>
                      <a:pt x="10" y="0"/>
                    </a:lnTo>
                    <a:lnTo>
                      <a:pt x="9" y="0"/>
                    </a:lnTo>
                    <a:lnTo>
                      <a:pt x="9" y="0"/>
                    </a:lnTo>
                    <a:lnTo>
                      <a:pt x="8" y="0"/>
                    </a:lnTo>
                    <a:lnTo>
                      <a:pt x="8" y="0"/>
                    </a:lnTo>
                    <a:lnTo>
                      <a:pt x="7" y="0"/>
                    </a:lnTo>
                    <a:lnTo>
                      <a:pt x="6" y="0"/>
                    </a:lnTo>
                    <a:lnTo>
                      <a:pt x="6" y="0"/>
                    </a:lnTo>
                    <a:lnTo>
                      <a:pt x="5" y="0"/>
                    </a:lnTo>
                    <a:lnTo>
                      <a:pt x="5" y="1"/>
                    </a:lnTo>
                    <a:lnTo>
                      <a:pt x="4" y="1"/>
                    </a:lnTo>
                    <a:lnTo>
                      <a:pt x="4" y="1"/>
                    </a:lnTo>
                    <a:lnTo>
                      <a:pt x="3" y="1"/>
                    </a:lnTo>
                    <a:lnTo>
                      <a:pt x="3" y="2"/>
                    </a:lnTo>
                    <a:lnTo>
                      <a:pt x="2" y="2"/>
                    </a:lnTo>
                    <a:lnTo>
                      <a:pt x="2" y="2"/>
                    </a:lnTo>
                    <a:lnTo>
                      <a:pt x="1" y="3"/>
                    </a:lnTo>
                    <a:lnTo>
                      <a:pt x="1" y="3"/>
                    </a:lnTo>
                    <a:lnTo>
                      <a:pt x="1" y="4"/>
                    </a:lnTo>
                    <a:lnTo>
                      <a:pt x="1" y="4"/>
                    </a:lnTo>
                    <a:lnTo>
                      <a:pt x="0" y="5"/>
                    </a:lnTo>
                    <a:lnTo>
                      <a:pt x="0" y="6"/>
                    </a:lnTo>
                    <a:lnTo>
                      <a:pt x="0" y="7"/>
                    </a:lnTo>
                    <a:lnTo>
                      <a:pt x="0" y="7"/>
                    </a:lnTo>
                    <a:lnTo>
                      <a:pt x="0" y="8"/>
                    </a:lnTo>
                    <a:lnTo>
                      <a:pt x="0" y="8"/>
                    </a:lnTo>
                    <a:lnTo>
                      <a:pt x="1" y="9"/>
                    </a:lnTo>
                    <a:lnTo>
                      <a:pt x="1" y="9"/>
                    </a:lnTo>
                    <a:lnTo>
                      <a:pt x="1" y="10"/>
                    </a:lnTo>
                    <a:lnTo>
                      <a:pt x="1" y="11"/>
                    </a:lnTo>
                    <a:lnTo>
                      <a:pt x="1" y="12"/>
                    </a:lnTo>
                    <a:lnTo>
                      <a:pt x="2" y="12"/>
                    </a:lnTo>
                    <a:lnTo>
                      <a:pt x="2" y="13"/>
                    </a:lnTo>
                    <a:lnTo>
                      <a:pt x="2" y="13"/>
                    </a:lnTo>
                    <a:lnTo>
                      <a:pt x="2" y="14"/>
                    </a:lnTo>
                    <a:lnTo>
                      <a:pt x="3" y="14"/>
                    </a:lnTo>
                    <a:lnTo>
                      <a:pt x="3" y="15"/>
                    </a:lnTo>
                    <a:lnTo>
                      <a:pt x="4" y="15"/>
                    </a:lnTo>
                    <a:lnTo>
                      <a:pt x="4" y="16"/>
                    </a:lnTo>
                    <a:lnTo>
                      <a:pt x="4" y="16"/>
                    </a:lnTo>
                    <a:lnTo>
                      <a:pt x="5" y="17"/>
                    </a:lnTo>
                    <a:lnTo>
                      <a:pt x="5" y="18"/>
                    </a:lnTo>
                    <a:lnTo>
                      <a:pt x="6" y="18"/>
                    </a:lnTo>
                    <a:lnTo>
                      <a:pt x="6" y="19"/>
                    </a:lnTo>
                    <a:lnTo>
                      <a:pt x="7" y="19"/>
                    </a:lnTo>
                    <a:lnTo>
                      <a:pt x="7" y="20"/>
                    </a:lnTo>
                    <a:lnTo>
                      <a:pt x="8" y="20"/>
                    </a:lnTo>
                    <a:lnTo>
                      <a:pt x="8" y="21"/>
                    </a:lnTo>
                    <a:lnTo>
                      <a:pt x="9" y="21"/>
                    </a:lnTo>
                    <a:lnTo>
                      <a:pt x="10" y="22"/>
                    </a:lnTo>
                    <a:lnTo>
                      <a:pt x="10" y="23"/>
                    </a:lnTo>
                    <a:lnTo>
                      <a:pt x="11" y="23"/>
                    </a:lnTo>
                    <a:lnTo>
                      <a:pt x="12" y="24"/>
                    </a:lnTo>
                    <a:lnTo>
                      <a:pt x="13" y="24"/>
                    </a:lnTo>
                    <a:lnTo>
                      <a:pt x="13" y="25"/>
                    </a:lnTo>
                    <a:lnTo>
                      <a:pt x="14" y="26"/>
                    </a:lnTo>
                    <a:lnTo>
                      <a:pt x="15" y="26"/>
                    </a:lnTo>
                    <a:lnTo>
                      <a:pt x="16" y="27"/>
                    </a:lnTo>
                    <a:lnTo>
                      <a:pt x="17" y="27"/>
                    </a:lnTo>
                    <a:lnTo>
                      <a:pt x="17" y="28"/>
                    </a:lnTo>
                    <a:lnTo>
                      <a:pt x="18" y="28"/>
                    </a:lnTo>
                    <a:lnTo>
                      <a:pt x="19" y="29"/>
                    </a:lnTo>
                    <a:lnTo>
                      <a:pt x="20" y="29"/>
                    </a:lnTo>
                    <a:lnTo>
                      <a:pt x="21" y="30"/>
                    </a:lnTo>
                    <a:lnTo>
                      <a:pt x="22" y="31"/>
                    </a:lnTo>
                    <a:lnTo>
                      <a:pt x="23" y="31"/>
                    </a:lnTo>
                    <a:lnTo>
                      <a:pt x="24" y="32"/>
                    </a:lnTo>
                    <a:lnTo>
                      <a:pt x="25" y="32"/>
                    </a:lnTo>
                    <a:lnTo>
                      <a:pt x="26" y="33"/>
                    </a:lnTo>
                    <a:lnTo>
                      <a:pt x="27" y="34"/>
                    </a:lnTo>
                    <a:lnTo>
                      <a:pt x="28" y="34"/>
                    </a:lnTo>
                    <a:lnTo>
                      <a:pt x="29" y="35"/>
                    </a:lnTo>
                    <a:lnTo>
                      <a:pt x="30" y="35"/>
                    </a:lnTo>
                    <a:lnTo>
                      <a:pt x="31" y="36"/>
                    </a:lnTo>
                    <a:lnTo>
                      <a:pt x="32" y="36"/>
                    </a:lnTo>
                    <a:lnTo>
                      <a:pt x="34" y="37"/>
                    </a:lnTo>
                    <a:lnTo>
                      <a:pt x="35" y="37"/>
                    </a:lnTo>
                    <a:lnTo>
                      <a:pt x="36" y="38"/>
                    </a:lnTo>
                    <a:lnTo>
                      <a:pt x="37" y="39"/>
                    </a:lnTo>
                    <a:lnTo>
                      <a:pt x="38" y="39"/>
                    </a:lnTo>
                    <a:lnTo>
                      <a:pt x="40" y="40"/>
                    </a:lnTo>
                    <a:lnTo>
                      <a:pt x="41" y="40"/>
                    </a:lnTo>
                    <a:lnTo>
                      <a:pt x="42" y="41"/>
                    </a:lnTo>
                    <a:lnTo>
                      <a:pt x="44" y="42"/>
                    </a:lnTo>
                    <a:lnTo>
                      <a:pt x="45" y="42"/>
                    </a:lnTo>
                    <a:lnTo>
                      <a:pt x="46" y="42"/>
                    </a:lnTo>
                    <a:lnTo>
                      <a:pt x="48" y="43"/>
                    </a:lnTo>
                    <a:lnTo>
                      <a:pt x="49" y="44"/>
                    </a:lnTo>
                    <a:lnTo>
                      <a:pt x="51" y="44"/>
                    </a:lnTo>
                    <a:lnTo>
                      <a:pt x="52" y="45"/>
                    </a:lnTo>
                    <a:lnTo>
                      <a:pt x="53" y="45"/>
                    </a:lnTo>
                    <a:lnTo>
                      <a:pt x="55" y="46"/>
                    </a:lnTo>
                    <a:lnTo>
                      <a:pt x="56" y="46"/>
                    </a:lnTo>
                    <a:lnTo>
                      <a:pt x="57" y="46"/>
                    </a:lnTo>
                    <a:lnTo>
                      <a:pt x="59" y="47"/>
                    </a:lnTo>
                    <a:lnTo>
                      <a:pt x="60" y="47"/>
                    </a:lnTo>
                    <a:lnTo>
                      <a:pt x="61" y="48"/>
                    </a:lnTo>
                    <a:lnTo>
                      <a:pt x="63" y="48"/>
                    </a:lnTo>
                    <a:lnTo>
                      <a:pt x="64" y="48"/>
                    </a:lnTo>
                    <a:lnTo>
                      <a:pt x="65" y="48"/>
                    </a:lnTo>
                    <a:lnTo>
                      <a:pt x="66" y="49"/>
                    </a:lnTo>
                    <a:lnTo>
                      <a:pt x="67" y="49"/>
                    </a:lnTo>
                    <a:lnTo>
                      <a:pt x="68" y="49"/>
                    </a:lnTo>
                    <a:lnTo>
                      <a:pt x="69" y="50"/>
                    </a:lnTo>
                    <a:lnTo>
                      <a:pt x="71" y="50"/>
                    </a:lnTo>
                    <a:lnTo>
                      <a:pt x="72" y="50"/>
                    </a:lnTo>
                    <a:lnTo>
                      <a:pt x="72" y="50"/>
                    </a:lnTo>
                    <a:lnTo>
                      <a:pt x="73" y="51"/>
                    </a:lnTo>
                    <a:lnTo>
                      <a:pt x="74" y="51"/>
                    </a:lnTo>
                    <a:lnTo>
                      <a:pt x="75" y="51"/>
                    </a:lnTo>
                    <a:lnTo>
                      <a:pt x="76" y="51"/>
                    </a:lnTo>
                    <a:lnTo>
                      <a:pt x="77" y="51"/>
                    </a:lnTo>
                    <a:lnTo>
                      <a:pt x="78" y="51"/>
                    </a:lnTo>
                    <a:lnTo>
                      <a:pt x="79" y="51"/>
                    </a:lnTo>
                    <a:lnTo>
                      <a:pt x="80" y="51"/>
                    </a:lnTo>
                    <a:lnTo>
                      <a:pt x="80" y="51"/>
                    </a:lnTo>
                    <a:lnTo>
                      <a:pt x="81" y="51"/>
                    </a:lnTo>
                    <a:lnTo>
                      <a:pt x="82" y="52"/>
                    </a:lnTo>
                    <a:lnTo>
                      <a:pt x="83" y="51"/>
                    </a:lnTo>
                    <a:lnTo>
                      <a:pt x="83" y="52"/>
                    </a:lnTo>
                    <a:lnTo>
                      <a:pt x="84" y="51"/>
                    </a:lnTo>
                    <a:lnTo>
                      <a:pt x="85" y="52"/>
                    </a:lnTo>
                    <a:lnTo>
                      <a:pt x="85" y="52"/>
                    </a:lnTo>
                    <a:lnTo>
                      <a:pt x="86" y="51"/>
                    </a:lnTo>
                    <a:lnTo>
                      <a:pt x="87" y="51"/>
                    </a:lnTo>
                    <a:lnTo>
                      <a:pt x="87" y="51"/>
                    </a:lnTo>
                    <a:lnTo>
                      <a:pt x="88" y="51"/>
                    </a:lnTo>
                    <a:lnTo>
                      <a:pt x="88" y="51"/>
                    </a:lnTo>
                    <a:lnTo>
                      <a:pt x="89" y="51"/>
                    </a:lnTo>
                    <a:lnTo>
                      <a:pt x="89" y="51"/>
                    </a:lnTo>
                    <a:lnTo>
                      <a:pt x="90" y="51"/>
                    </a:lnTo>
                    <a:lnTo>
                      <a:pt x="90" y="51"/>
                    </a:lnTo>
                    <a:lnTo>
                      <a:pt x="91" y="51"/>
                    </a:lnTo>
                    <a:lnTo>
                      <a:pt x="91" y="50"/>
                    </a:lnTo>
                    <a:lnTo>
                      <a:pt x="92" y="50"/>
                    </a:lnTo>
                    <a:lnTo>
                      <a:pt x="93" y="50"/>
                    </a:lnTo>
                    <a:lnTo>
                      <a:pt x="93" y="50"/>
                    </a:lnTo>
                    <a:lnTo>
                      <a:pt x="94" y="49"/>
                    </a:lnTo>
                    <a:lnTo>
                      <a:pt x="95" y="49"/>
                    </a:lnTo>
                    <a:lnTo>
                      <a:pt x="95" y="49"/>
                    </a:lnTo>
                    <a:lnTo>
                      <a:pt x="96" y="48"/>
                    </a:lnTo>
                    <a:lnTo>
                      <a:pt x="96" y="47"/>
                    </a:lnTo>
                    <a:lnTo>
                      <a:pt x="97" y="47"/>
                    </a:lnTo>
                    <a:lnTo>
                      <a:pt x="97" y="46"/>
                    </a:lnTo>
                    <a:lnTo>
                      <a:pt x="97" y="45"/>
                    </a:lnTo>
                    <a:lnTo>
                      <a:pt x="97" y="45"/>
                    </a:lnTo>
                    <a:lnTo>
                      <a:pt x="97" y="44"/>
                    </a:lnTo>
                    <a:lnTo>
                      <a:pt x="97" y="43"/>
                    </a:lnTo>
                    <a:lnTo>
                      <a:pt x="97" y="42"/>
                    </a:lnTo>
                    <a:lnTo>
                      <a:pt x="97" y="42"/>
                    </a:lnTo>
                    <a:lnTo>
                      <a:pt x="97" y="41"/>
                    </a:lnTo>
                    <a:lnTo>
                      <a:pt x="97" y="41"/>
                    </a:lnTo>
                    <a:lnTo>
                      <a:pt x="97" y="40"/>
                    </a:lnTo>
                    <a:lnTo>
                      <a:pt x="97" y="39"/>
                    </a:lnTo>
                    <a:lnTo>
                      <a:pt x="96" y="38"/>
                    </a:lnTo>
                    <a:lnTo>
                      <a:pt x="96" y="38"/>
                    </a:lnTo>
                    <a:lnTo>
                      <a:pt x="96" y="37"/>
                    </a:lnTo>
                    <a:lnTo>
                      <a:pt x="96" y="37"/>
                    </a:lnTo>
                    <a:lnTo>
                      <a:pt x="96" y="36"/>
                    </a:lnTo>
                    <a:lnTo>
                      <a:pt x="95" y="35"/>
                    </a:lnTo>
                    <a:lnTo>
                      <a:pt x="95" y="35"/>
                    </a:lnTo>
                    <a:lnTo>
                      <a:pt x="95" y="34"/>
                    </a:lnTo>
                    <a:lnTo>
                      <a:pt x="95" y="34"/>
                    </a:lnTo>
                    <a:lnTo>
                      <a:pt x="94" y="33"/>
                    </a:lnTo>
                    <a:lnTo>
                      <a:pt x="94" y="33"/>
                    </a:lnTo>
                    <a:lnTo>
                      <a:pt x="94" y="32"/>
                    </a:lnTo>
                    <a:lnTo>
                      <a:pt x="94" y="32"/>
                    </a:lnTo>
                    <a:lnTo>
                      <a:pt x="93" y="31"/>
                    </a:lnTo>
                    <a:lnTo>
                      <a:pt x="93" y="31"/>
                    </a:lnTo>
                    <a:lnTo>
                      <a:pt x="87" y="35"/>
                    </a:lnTo>
                    <a:lnTo>
                      <a:pt x="87" y="35"/>
                    </a:lnTo>
                    <a:lnTo>
                      <a:pt x="88" y="36"/>
                    </a:lnTo>
                    <a:lnTo>
                      <a:pt x="88" y="36"/>
                    </a:lnTo>
                    <a:lnTo>
                      <a:pt x="88" y="36"/>
                    </a:lnTo>
                    <a:lnTo>
                      <a:pt x="89" y="37"/>
                    </a:lnTo>
                    <a:lnTo>
                      <a:pt x="89" y="37"/>
                    </a:lnTo>
                    <a:lnTo>
                      <a:pt x="89" y="38"/>
                    </a:lnTo>
                    <a:lnTo>
                      <a:pt x="89" y="39"/>
                    </a:lnTo>
                    <a:lnTo>
                      <a:pt x="89" y="39"/>
                    </a:lnTo>
                    <a:lnTo>
                      <a:pt x="90" y="40"/>
                    </a:lnTo>
                    <a:lnTo>
                      <a:pt x="90" y="41"/>
                    </a:lnTo>
                    <a:lnTo>
                      <a:pt x="89" y="41"/>
                    </a:lnTo>
                    <a:lnTo>
                      <a:pt x="89" y="42"/>
                    </a:lnTo>
                    <a:lnTo>
                      <a:pt x="88" y="42"/>
                    </a:lnTo>
                    <a:lnTo>
                      <a:pt x="88" y="42"/>
                    </a:lnTo>
                    <a:lnTo>
                      <a:pt x="88" y="43"/>
                    </a:lnTo>
                    <a:lnTo>
                      <a:pt x="87" y="43"/>
                    </a:lnTo>
                    <a:lnTo>
                      <a:pt x="87" y="43"/>
                    </a:lnTo>
                    <a:lnTo>
                      <a:pt x="86" y="43"/>
                    </a:lnTo>
                    <a:lnTo>
                      <a:pt x="85" y="43"/>
                    </a:lnTo>
                    <a:lnTo>
                      <a:pt x="85" y="43"/>
                    </a:lnTo>
                    <a:lnTo>
                      <a:pt x="84" y="43"/>
                    </a:lnTo>
                    <a:lnTo>
                      <a:pt x="83" y="43"/>
                    </a:lnTo>
                    <a:lnTo>
                      <a:pt x="83" y="43"/>
                    </a:lnTo>
                    <a:lnTo>
                      <a:pt x="83" y="43"/>
                    </a:lnTo>
                    <a:lnTo>
                      <a:pt x="82" y="43"/>
                    </a:lnTo>
                    <a:lnTo>
                      <a:pt x="81" y="43"/>
                    </a:lnTo>
                    <a:lnTo>
                      <a:pt x="81" y="43"/>
                    </a:lnTo>
                    <a:lnTo>
                      <a:pt x="80" y="43"/>
                    </a:lnTo>
                    <a:lnTo>
                      <a:pt x="80" y="43"/>
                    </a:lnTo>
                    <a:lnTo>
                      <a:pt x="79" y="43"/>
                    </a:lnTo>
                    <a:lnTo>
                      <a:pt x="78" y="43"/>
                    </a:lnTo>
                    <a:lnTo>
                      <a:pt x="78" y="43"/>
                    </a:lnTo>
                    <a:lnTo>
                      <a:pt x="77" y="43"/>
                    </a:lnTo>
                    <a:lnTo>
                      <a:pt x="76" y="43"/>
                    </a:lnTo>
                    <a:lnTo>
                      <a:pt x="76" y="42"/>
                    </a:lnTo>
                    <a:lnTo>
                      <a:pt x="75" y="42"/>
                    </a:lnTo>
                    <a:lnTo>
                      <a:pt x="74" y="42"/>
                    </a:lnTo>
                    <a:lnTo>
                      <a:pt x="73" y="42"/>
                    </a:lnTo>
                    <a:lnTo>
                      <a:pt x="72" y="42"/>
                    </a:lnTo>
                    <a:lnTo>
                      <a:pt x="72" y="42"/>
                    </a:lnTo>
                    <a:lnTo>
                      <a:pt x="71" y="42"/>
                    </a:lnTo>
                    <a:lnTo>
                      <a:pt x="70" y="41"/>
                    </a:lnTo>
                    <a:lnTo>
                      <a:pt x="69" y="41"/>
                    </a:lnTo>
                    <a:lnTo>
                      <a:pt x="68" y="41"/>
                    </a:lnTo>
                    <a:lnTo>
                      <a:pt x="67" y="41"/>
                    </a:lnTo>
                    <a:lnTo>
                      <a:pt x="66" y="40"/>
                    </a:lnTo>
                    <a:lnTo>
                      <a:pt x="66" y="40"/>
                    </a:lnTo>
                    <a:lnTo>
                      <a:pt x="64" y="40"/>
                    </a:lnTo>
                    <a:lnTo>
                      <a:pt x="64" y="39"/>
                    </a:lnTo>
                    <a:lnTo>
                      <a:pt x="63" y="39"/>
                    </a:lnTo>
                    <a:lnTo>
                      <a:pt x="62" y="39"/>
                    </a:lnTo>
                    <a:lnTo>
                      <a:pt x="60" y="39"/>
                    </a:lnTo>
                    <a:lnTo>
                      <a:pt x="60" y="38"/>
                    </a:lnTo>
                    <a:lnTo>
                      <a:pt x="59" y="38"/>
                    </a:lnTo>
                    <a:lnTo>
                      <a:pt x="58" y="38"/>
                    </a:lnTo>
                    <a:lnTo>
                      <a:pt x="57" y="37"/>
                    </a:lnTo>
                    <a:lnTo>
                      <a:pt x="56" y="37"/>
                    </a:lnTo>
                    <a:lnTo>
                      <a:pt x="54" y="36"/>
                    </a:lnTo>
                    <a:lnTo>
                      <a:pt x="53" y="36"/>
                    </a:lnTo>
                    <a:lnTo>
                      <a:pt x="52" y="35"/>
                    </a:lnTo>
                    <a:lnTo>
                      <a:pt x="51" y="35"/>
                    </a:lnTo>
                    <a:lnTo>
                      <a:pt x="50" y="35"/>
                    </a:lnTo>
                    <a:lnTo>
                      <a:pt x="49" y="34"/>
                    </a:lnTo>
                    <a:lnTo>
                      <a:pt x="48" y="34"/>
                    </a:lnTo>
                    <a:lnTo>
                      <a:pt x="47" y="33"/>
                    </a:lnTo>
                    <a:lnTo>
                      <a:pt x="46" y="33"/>
                    </a:lnTo>
                    <a:lnTo>
                      <a:pt x="45" y="32"/>
                    </a:lnTo>
                    <a:lnTo>
                      <a:pt x="44" y="32"/>
                    </a:lnTo>
                    <a:lnTo>
                      <a:pt x="42" y="31"/>
                    </a:lnTo>
                    <a:lnTo>
                      <a:pt x="41" y="31"/>
                    </a:lnTo>
                    <a:lnTo>
                      <a:pt x="40" y="30"/>
                    </a:lnTo>
                    <a:lnTo>
                      <a:pt x="39" y="30"/>
                    </a:lnTo>
                    <a:lnTo>
                      <a:pt x="38" y="29"/>
                    </a:lnTo>
                    <a:lnTo>
                      <a:pt x="37" y="29"/>
                    </a:lnTo>
                    <a:lnTo>
                      <a:pt x="36" y="28"/>
                    </a:lnTo>
                    <a:lnTo>
                      <a:pt x="35" y="28"/>
                    </a:lnTo>
                    <a:lnTo>
                      <a:pt x="34" y="27"/>
                    </a:lnTo>
                    <a:lnTo>
                      <a:pt x="33" y="26"/>
                    </a:lnTo>
                    <a:lnTo>
                      <a:pt x="32" y="26"/>
                    </a:lnTo>
                    <a:lnTo>
                      <a:pt x="31" y="25"/>
                    </a:lnTo>
                    <a:lnTo>
                      <a:pt x="30" y="25"/>
                    </a:lnTo>
                    <a:lnTo>
                      <a:pt x="29" y="25"/>
                    </a:lnTo>
                    <a:lnTo>
                      <a:pt x="28" y="24"/>
                    </a:lnTo>
                    <a:lnTo>
                      <a:pt x="27" y="24"/>
                    </a:lnTo>
                    <a:lnTo>
                      <a:pt x="26" y="23"/>
                    </a:lnTo>
                    <a:lnTo>
                      <a:pt x="26" y="23"/>
                    </a:lnTo>
                    <a:lnTo>
                      <a:pt x="25" y="23"/>
                    </a:lnTo>
                    <a:lnTo>
                      <a:pt x="24" y="22"/>
                    </a:lnTo>
                    <a:lnTo>
                      <a:pt x="24" y="22"/>
                    </a:lnTo>
                    <a:lnTo>
                      <a:pt x="23" y="21"/>
                    </a:lnTo>
                    <a:lnTo>
                      <a:pt x="22" y="21"/>
                    </a:lnTo>
                    <a:lnTo>
                      <a:pt x="22" y="21"/>
                    </a:lnTo>
                    <a:lnTo>
                      <a:pt x="21" y="20"/>
                    </a:lnTo>
                    <a:lnTo>
                      <a:pt x="20" y="20"/>
                    </a:lnTo>
                    <a:lnTo>
                      <a:pt x="20" y="19"/>
                    </a:lnTo>
                    <a:lnTo>
                      <a:pt x="19" y="19"/>
                    </a:lnTo>
                    <a:lnTo>
                      <a:pt x="19" y="19"/>
                    </a:lnTo>
                    <a:lnTo>
                      <a:pt x="18" y="18"/>
                    </a:lnTo>
                    <a:lnTo>
                      <a:pt x="18" y="18"/>
                    </a:lnTo>
                    <a:lnTo>
                      <a:pt x="18" y="18"/>
                    </a:lnTo>
                    <a:lnTo>
                      <a:pt x="17" y="17"/>
                    </a:lnTo>
                    <a:lnTo>
                      <a:pt x="17" y="17"/>
                    </a:lnTo>
                    <a:lnTo>
                      <a:pt x="16" y="17"/>
                    </a:lnTo>
                    <a:lnTo>
                      <a:pt x="15" y="16"/>
                    </a:lnTo>
                    <a:lnTo>
                      <a:pt x="15" y="15"/>
                    </a:lnTo>
                    <a:lnTo>
                      <a:pt x="14" y="15"/>
                    </a:lnTo>
                    <a:lnTo>
                      <a:pt x="14" y="14"/>
                    </a:lnTo>
                    <a:lnTo>
                      <a:pt x="13" y="14"/>
                    </a:lnTo>
                    <a:lnTo>
                      <a:pt x="13" y="13"/>
                    </a:lnTo>
                    <a:lnTo>
                      <a:pt x="12" y="13"/>
                    </a:lnTo>
                    <a:lnTo>
                      <a:pt x="12" y="13"/>
                    </a:lnTo>
                    <a:lnTo>
                      <a:pt x="11" y="12"/>
                    </a:lnTo>
                    <a:lnTo>
                      <a:pt x="10" y="11"/>
                    </a:lnTo>
                    <a:lnTo>
                      <a:pt x="10" y="10"/>
                    </a:lnTo>
                    <a:lnTo>
                      <a:pt x="9" y="9"/>
                    </a:lnTo>
                    <a:lnTo>
                      <a:pt x="9" y="8"/>
                    </a:lnTo>
                    <a:lnTo>
                      <a:pt x="9" y="8"/>
                    </a:lnTo>
                    <a:lnTo>
                      <a:pt x="9" y="7"/>
                    </a:lnTo>
                    <a:lnTo>
                      <a:pt x="9" y="7"/>
                    </a:lnTo>
                    <a:lnTo>
                      <a:pt x="10" y="6"/>
                    </a:lnTo>
                    <a:lnTo>
                      <a:pt x="10" y="6"/>
                    </a:lnTo>
                    <a:lnTo>
                      <a:pt x="11" y="6"/>
                    </a:lnTo>
                    <a:lnTo>
                      <a:pt x="12" y="6"/>
                    </a:lnTo>
                    <a:lnTo>
                      <a:pt x="12" y="5"/>
                    </a:lnTo>
                    <a:lnTo>
                      <a:pt x="13" y="5"/>
                    </a:lnTo>
                    <a:lnTo>
                      <a:pt x="14" y="5"/>
                    </a:lnTo>
                    <a:lnTo>
                      <a:pt x="15" y="5"/>
                    </a:lnTo>
                    <a:lnTo>
                      <a:pt x="15" y="5"/>
                    </a:lnTo>
                    <a:lnTo>
                      <a:pt x="16" y="5"/>
                    </a:lnTo>
                    <a:lnTo>
                      <a:pt x="16" y="5"/>
                    </a:lnTo>
                    <a:lnTo>
                      <a:pt x="16"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5" name="Freeform 321"/>
              <p:cNvSpPr>
                <a:spLocks/>
              </p:cNvSpPr>
              <p:nvPr/>
            </p:nvSpPr>
            <p:spPr bwMode="auto">
              <a:xfrm>
                <a:off x="2431" y="2330"/>
                <a:ext cx="84" cy="43"/>
              </a:xfrm>
              <a:custGeom>
                <a:avLst/>
                <a:gdLst>
                  <a:gd name="T0" fmla="*/ 4 w 84"/>
                  <a:gd name="T1" fmla="*/ 1 h 43"/>
                  <a:gd name="T2" fmla="*/ 6 w 84"/>
                  <a:gd name="T3" fmla="*/ 3 h 43"/>
                  <a:gd name="T4" fmla="*/ 8 w 84"/>
                  <a:gd name="T5" fmla="*/ 5 h 43"/>
                  <a:gd name="T6" fmla="*/ 10 w 84"/>
                  <a:gd name="T7" fmla="*/ 6 h 43"/>
                  <a:gd name="T8" fmla="*/ 12 w 84"/>
                  <a:gd name="T9" fmla="*/ 8 h 43"/>
                  <a:gd name="T10" fmla="*/ 14 w 84"/>
                  <a:gd name="T11" fmla="*/ 10 h 43"/>
                  <a:gd name="T12" fmla="*/ 17 w 84"/>
                  <a:gd name="T13" fmla="*/ 12 h 43"/>
                  <a:gd name="T14" fmla="*/ 20 w 84"/>
                  <a:gd name="T15" fmla="*/ 14 h 43"/>
                  <a:gd name="T16" fmla="*/ 23 w 84"/>
                  <a:gd name="T17" fmla="*/ 16 h 43"/>
                  <a:gd name="T18" fmla="*/ 27 w 84"/>
                  <a:gd name="T19" fmla="*/ 18 h 43"/>
                  <a:gd name="T20" fmla="*/ 31 w 84"/>
                  <a:gd name="T21" fmla="*/ 20 h 43"/>
                  <a:gd name="T22" fmla="*/ 35 w 84"/>
                  <a:gd name="T23" fmla="*/ 22 h 43"/>
                  <a:gd name="T24" fmla="*/ 39 w 84"/>
                  <a:gd name="T25" fmla="*/ 24 h 43"/>
                  <a:gd name="T26" fmla="*/ 44 w 84"/>
                  <a:gd name="T27" fmla="*/ 26 h 43"/>
                  <a:gd name="T28" fmla="*/ 48 w 84"/>
                  <a:gd name="T29" fmla="*/ 28 h 43"/>
                  <a:gd name="T30" fmla="*/ 52 w 84"/>
                  <a:gd name="T31" fmla="*/ 29 h 43"/>
                  <a:gd name="T32" fmla="*/ 57 w 84"/>
                  <a:gd name="T33" fmla="*/ 31 h 43"/>
                  <a:gd name="T34" fmla="*/ 60 w 84"/>
                  <a:gd name="T35" fmla="*/ 32 h 43"/>
                  <a:gd name="T36" fmla="*/ 64 w 84"/>
                  <a:gd name="T37" fmla="*/ 33 h 43"/>
                  <a:gd name="T38" fmla="*/ 68 w 84"/>
                  <a:gd name="T39" fmla="*/ 34 h 43"/>
                  <a:gd name="T40" fmla="*/ 71 w 84"/>
                  <a:gd name="T41" fmla="*/ 34 h 43"/>
                  <a:gd name="T42" fmla="*/ 74 w 84"/>
                  <a:gd name="T43" fmla="*/ 35 h 43"/>
                  <a:gd name="T44" fmla="*/ 76 w 84"/>
                  <a:gd name="T45" fmla="*/ 35 h 43"/>
                  <a:gd name="T46" fmla="*/ 78 w 84"/>
                  <a:gd name="T47" fmla="*/ 36 h 43"/>
                  <a:gd name="T48" fmla="*/ 81 w 84"/>
                  <a:gd name="T49" fmla="*/ 36 h 43"/>
                  <a:gd name="T50" fmla="*/ 83 w 84"/>
                  <a:gd name="T51" fmla="*/ 36 h 43"/>
                  <a:gd name="T52" fmla="*/ 80 w 84"/>
                  <a:gd name="T53" fmla="*/ 43 h 43"/>
                  <a:gd name="T54" fmla="*/ 78 w 84"/>
                  <a:gd name="T55" fmla="*/ 43 h 43"/>
                  <a:gd name="T56" fmla="*/ 76 w 84"/>
                  <a:gd name="T57" fmla="*/ 43 h 43"/>
                  <a:gd name="T58" fmla="*/ 74 w 84"/>
                  <a:gd name="T59" fmla="*/ 42 h 43"/>
                  <a:gd name="T60" fmla="*/ 72 w 84"/>
                  <a:gd name="T61" fmla="*/ 42 h 43"/>
                  <a:gd name="T62" fmla="*/ 69 w 84"/>
                  <a:gd name="T63" fmla="*/ 42 h 43"/>
                  <a:gd name="T64" fmla="*/ 67 w 84"/>
                  <a:gd name="T65" fmla="*/ 41 h 43"/>
                  <a:gd name="T66" fmla="*/ 63 w 84"/>
                  <a:gd name="T67" fmla="*/ 41 h 43"/>
                  <a:gd name="T68" fmla="*/ 60 w 84"/>
                  <a:gd name="T69" fmla="*/ 40 h 43"/>
                  <a:gd name="T70" fmla="*/ 56 w 84"/>
                  <a:gd name="T71" fmla="*/ 39 h 43"/>
                  <a:gd name="T72" fmla="*/ 52 w 84"/>
                  <a:gd name="T73" fmla="*/ 38 h 43"/>
                  <a:gd name="T74" fmla="*/ 48 w 84"/>
                  <a:gd name="T75" fmla="*/ 36 h 43"/>
                  <a:gd name="T76" fmla="*/ 43 w 84"/>
                  <a:gd name="T77" fmla="*/ 35 h 43"/>
                  <a:gd name="T78" fmla="*/ 38 w 84"/>
                  <a:gd name="T79" fmla="*/ 32 h 43"/>
                  <a:gd name="T80" fmla="*/ 33 w 84"/>
                  <a:gd name="T81" fmla="*/ 30 h 43"/>
                  <a:gd name="T82" fmla="*/ 28 w 84"/>
                  <a:gd name="T83" fmla="*/ 28 h 43"/>
                  <a:gd name="T84" fmla="*/ 23 w 84"/>
                  <a:gd name="T85" fmla="*/ 25 h 43"/>
                  <a:gd name="T86" fmla="*/ 19 w 84"/>
                  <a:gd name="T87" fmla="*/ 23 h 43"/>
                  <a:gd name="T88" fmla="*/ 15 w 84"/>
                  <a:gd name="T89" fmla="*/ 21 h 43"/>
                  <a:gd name="T90" fmla="*/ 12 w 84"/>
                  <a:gd name="T91" fmla="*/ 19 h 43"/>
                  <a:gd name="T92" fmla="*/ 10 w 84"/>
                  <a:gd name="T93" fmla="*/ 17 h 43"/>
                  <a:gd name="T94" fmla="*/ 7 w 84"/>
                  <a:gd name="T95" fmla="*/ 15 h 43"/>
                  <a:gd name="T96" fmla="*/ 5 w 84"/>
                  <a:gd name="T97" fmla="*/ 14 h 43"/>
                  <a:gd name="T98" fmla="*/ 3 w 84"/>
                  <a:gd name="T99" fmla="*/ 12 h 43"/>
                  <a:gd name="T100" fmla="*/ 1 w 84"/>
                  <a:gd name="T101" fmla="*/ 10 h 43"/>
                  <a:gd name="T102" fmla="*/ 3 w 84"/>
                  <a:gd name="T10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43">
                    <a:moveTo>
                      <a:pt x="3" y="0"/>
                    </a:moveTo>
                    <a:lnTo>
                      <a:pt x="3" y="0"/>
                    </a:lnTo>
                    <a:lnTo>
                      <a:pt x="4" y="1"/>
                    </a:lnTo>
                    <a:lnTo>
                      <a:pt x="4" y="1"/>
                    </a:lnTo>
                    <a:lnTo>
                      <a:pt x="4" y="1"/>
                    </a:lnTo>
                    <a:lnTo>
                      <a:pt x="5" y="1"/>
                    </a:lnTo>
                    <a:lnTo>
                      <a:pt x="5" y="2"/>
                    </a:lnTo>
                    <a:lnTo>
                      <a:pt x="6" y="3"/>
                    </a:lnTo>
                    <a:lnTo>
                      <a:pt x="7" y="3"/>
                    </a:lnTo>
                    <a:lnTo>
                      <a:pt x="7" y="4"/>
                    </a:lnTo>
                    <a:lnTo>
                      <a:pt x="8" y="5"/>
                    </a:lnTo>
                    <a:lnTo>
                      <a:pt x="8" y="5"/>
                    </a:lnTo>
                    <a:lnTo>
                      <a:pt x="8" y="5"/>
                    </a:lnTo>
                    <a:lnTo>
                      <a:pt x="9" y="6"/>
                    </a:lnTo>
                    <a:lnTo>
                      <a:pt x="10" y="6"/>
                    </a:lnTo>
                    <a:lnTo>
                      <a:pt x="10" y="6"/>
                    </a:lnTo>
                    <a:lnTo>
                      <a:pt x="10" y="7"/>
                    </a:lnTo>
                    <a:lnTo>
                      <a:pt x="11" y="7"/>
                    </a:lnTo>
                    <a:lnTo>
                      <a:pt x="12" y="8"/>
                    </a:lnTo>
                    <a:lnTo>
                      <a:pt x="12" y="8"/>
                    </a:lnTo>
                    <a:lnTo>
                      <a:pt x="13" y="9"/>
                    </a:lnTo>
                    <a:lnTo>
                      <a:pt x="13" y="9"/>
                    </a:lnTo>
                    <a:lnTo>
                      <a:pt x="14" y="9"/>
                    </a:lnTo>
                    <a:lnTo>
                      <a:pt x="14" y="10"/>
                    </a:lnTo>
                    <a:lnTo>
                      <a:pt x="15" y="10"/>
                    </a:lnTo>
                    <a:lnTo>
                      <a:pt x="16" y="11"/>
                    </a:lnTo>
                    <a:lnTo>
                      <a:pt x="16" y="11"/>
                    </a:lnTo>
                    <a:lnTo>
                      <a:pt x="17" y="12"/>
                    </a:lnTo>
                    <a:lnTo>
                      <a:pt x="18" y="12"/>
                    </a:lnTo>
                    <a:lnTo>
                      <a:pt x="18" y="13"/>
                    </a:lnTo>
                    <a:lnTo>
                      <a:pt x="19" y="14"/>
                    </a:lnTo>
                    <a:lnTo>
                      <a:pt x="20" y="14"/>
                    </a:lnTo>
                    <a:lnTo>
                      <a:pt x="21" y="14"/>
                    </a:lnTo>
                    <a:lnTo>
                      <a:pt x="22" y="15"/>
                    </a:lnTo>
                    <a:lnTo>
                      <a:pt x="22" y="16"/>
                    </a:lnTo>
                    <a:lnTo>
                      <a:pt x="23" y="16"/>
                    </a:lnTo>
                    <a:lnTo>
                      <a:pt x="24" y="16"/>
                    </a:lnTo>
                    <a:lnTo>
                      <a:pt x="25" y="17"/>
                    </a:lnTo>
                    <a:lnTo>
                      <a:pt x="26" y="17"/>
                    </a:lnTo>
                    <a:lnTo>
                      <a:pt x="27" y="18"/>
                    </a:lnTo>
                    <a:lnTo>
                      <a:pt x="28" y="19"/>
                    </a:lnTo>
                    <a:lnTo>
                      <a:pt x="29" y="19"/>
                    </a:lnTo>
                    <a:lnTo>
                      <a:pt x="30" y="20"/>
                    </a:lnTo>
                    <a:lnTo>
                      <a:pt x="31" y="20"/>
                    </a:lnTo>
                    <a:lnTo>
                      <a:pt x="31" y="21"/>
                    </a:lnTo>
                    <a:lnTo>
                      <a:pt x="32" y="21"/>
                    </a:lnTo>
                    <a:lnTo>
                      <a:pt x="34" y="22"/>
                    </a:lnTo>
                    <a:lnTo>
                      <a:pt x="35" y="22"/>
                    </a:lnTo>
                    <a:lnTo>
                      <a:pt x="36" y="23"/>
                    </a:lnTo>
                    <a:lnTo>
                      <a:pt x="37" y="23"/>
                    </a:lnTo>
                    <a:lnTo>
                      <a:pt x="38" y="24"/>
                    </a:lnTo>
                    <a:lnTo>
                      <a:pt x="39" y="24"/>
                    </a:lnTo>
                    <a:lnTo>
                      <a:pt x="40" y="25"/>
                    </a:lnTo>
                    <a:lnTo>
                      <a:pt x="41" y="25"/>
                    </a:lnTo>
                    <a:lnTo>
                      <a:pt x="43" y="26"/>
                    </a:lnTo>
                    <a:lnTo>
                      <a:pt x="44" y="26"/>
                    </a:lnTo>
                    <a:lnTo>
                      <a:pt x="45" y="27"/>
                    </a:lnTo>
                    <a:lnTo>
                      <a:pt x="46" y="27"/>
                    </a:lnTo>
                    <a:lnTo>
                      <a:pt x="47" y="27"/>
                    </a:lnTo>
                    <a:lnTo>
                      <a:pt x="48" y="28"/>
                    </a:lnTo>
                    <a:lnTo>
                      <a:pt x="49" y="28"/>
                    </a:lnTo>
                    <a:lnTo>
                      <a:pt x="50" y="29"/>
                    </a:lnTo>
                    <a:lnTo>
                      <a:pt x="51" y="29"/>
                    </a:lnTo>
                    <a:lnTo>
                      <a:pt x="52" y="29"/>
                    </a:lnTo>
                    <a:lnTo>
                      <a:pt x="53" y="30"/>
                    </a:lnTo>
                    <a:lnTo>
                      <a:pt x="54" y="30"/>
                    </a:lnTo>
                    <a:lnTo>
                      <a:pt x="56" y="30"/>
                    </a:lnTo>
                    <a:lnTo>
                      <a:pt x="57" y="31"/>
                    </a:lnTo>
                    <a:lnTo>
                      <a:pt x="57" y="31"/>
                    </a:lnTo>
                    <a:lnTo>
                      <a:pt x="58" y="31"/>
                    </a:lnTo>
                    <a:lnTo>
                      <a:pt x="60" y="32"/>
                    </a:lnTo>
                    <a:lnTo>
                      <a:pt x="60" y="32"/>
                    </a:lnTo>
                    <a:lnTo>
                      <a:pt x="61" y="32"/>
                    </a:lnTo>
                    <a:lnTo>
                      <a:pt x="62" y="32"/>
                    </a:lnTo>
                    <a:lnTo>
                      <a:pt x="63" y="33"/>
                    </a:lnTo>
                    <a:lnTo>
                      <a:pt x="64" y="33"/>
                    </a:lnTo>
                    <a:lnTo>
                      <a:pt x="65" y="33"/>
                    </a:lnTo>
                    <a:lnTo>
                      <a:pt x="66" y="33"/>
                    </a:lnTo>
                    <a:lnTo>
                      <a:pt x="67" y="33"/>
                    </a:lnTo>
                    <a:lnTo>
                      <a:pt x="68" y="34"/>
                    </a:lnTo>
                    <a:lnTo>
                      <a:pt x="68" y="34"/>
                    </a:lnTo>
                    <a:lnTo>
                      <a:pt x="69" y="34"/>
                    </a:lnTo>
                    <a:lnTo>
                      <a:pt x="70" y="34"/>
                    </a:lnTo>
                    <a:lnTo>
                      <a:pt x="71" y="34"/>
                    </a:lnTo>
                    <a:lnTo>
                      <a:pt x="71" y="35"/>
                    </a:lnTo>
                    <a:lnTo>
                      <a:pt x="72" y="35"/>
                    </a:lnTo>
                    <a:lnTo>
                      <a:pt x="73" y="35"/>
                    </a:lnTo>
                    <a:lnTo>
                      <a:pt x="74" y="35"/>
                    </a:lnTo>
                    <a:lnTo>
                      <a:pt x="74" y="35"/>
                    </a:lnTo>
                    <a:lnTo>
                      <a:pt x="75" y="35"/>
                    </a:lnTo>
                    <a:lnTo>
                      <a:pt x="76" y="35"/>
                    </a:lnTo>
                    <a:lnTo>
                      <a:pt x="76" y="35"/>
                    </a:lnTo>
                    <a:lnTo>
                      <a:pt x="77" y="35"/>
                    </a:lnTo>
                    <a:lnTo>
                      <a:pt x="77" y="36"/>
                    </a:lnTo>
                    <a:lnTo>
                      <a:pt x="78" y="36"/>
                    </a:lnTo>
                    <a:lnTo>
                      <a:pt x="78" y="36"/>
                    </a:lnTo>
                    <a:lnTo>
                      <a:pt x="79" y="36"/>
                    </a:lnTo>
                    <a:lnTo>
                      <a:pt x="79" y="36"/>
                    </a:lnTo>
                    <a:lnTo>
                      <a:pt x="80" y="36"/>
                    </a:lnTo>
                    <a:lnTo>
                      <a:pt x="81" y="36"/>
                    </a:lnTo>
                    <a:lnTo>
                      <a:pt x="81" y="36"/>
                    </a:lnTo>
                    <a:lnTo>
                      <a:pt x="82" y="36"/>
                    </a:lnTo>
                    <a:lnTo>
                      <a:pt x="83" y="36"/>
                    </a:lnTo>
                    <a:lnTo>
                      <a:pt x="83" y="36"/>
                    </a:lnTo>
                    <a:lnTo>
                      <a:pt x="83" y="36"/>
                    </a:lnTo>
                    <a:lnTo>
                      <a:pt x="84" y="36"/>
                    </a:lnTo>
                    <a:lnTo>
                      <a:pt x="84" y="36"/>
                    </a:lnTo>
                    <a:lnTo>
                      <a:pt x="80" y="43"/>
                    </a:lnTo>
                    <a:lnTo>
                      <a:pt x="80" y="43"/>
                    </a:lnTo>
                    <a:lnTo>
                      <a:pt x="79" y="43"/>
                    </a:lnTo>
                    <a:lnTo>
                      <a:pt x="79" y="43"/>
                    </a:lnTo>
                    <a:lnTo>
                      <a:pt x="78" y="43"/>
                    </a:lnTo>
                    <a:lnTo>
                      <a:pt x="77" y="43"/>
                    </a:lnTo>
                    <a:lnTo>
                      <a:pt x="77" y="43"/>
                    </a:lnTo>
                    <a:lnTo>
                      <a:pt x="76" y="43"/>
                    </a:lnTo>
                    <a:lnTo>
                      <a:pt x="76" y="43"/>
                    </a:lnTo>
                    <a:lnTo>
                      <a:pt x="76" y="43"/>
                    </a:lnTo>
                    <a:lnTo>
                      <a:pt x="75" y="42"/>
                    </a:lnTo>
                    <a:lnTo>
                      <a:pt x="74" y="42"/>
                    </a:lnTo>
                    <a:lnTo>
                      <a:pt x="74" y="42"/>
                    </a:lnTo>
                    <a:lnTo>
                      <a:pt x="74" y="42"/>
                    </a:lnTo>
                    <a:lnTo>
                      <a:pt x="73" y="42"/>
                    </a:lnTo>
                    <a:lnTo>
                      <a:pt x="72" y="42"/>
                    </a:lnTo>
                    <a:lnTo>
                      <a:pt x="72" y="42"/>
                    </a:lnTo>
                    <a:lnTo>
                      <a:pt x="71" y="42"/>
                    </a:lnTo>
                    <a:lnTo>
                      <a:pt x="71" y="42"/>
                    </a:lnTo>
                    <a:lnTo>
                      <a:pt x="70" y="42"/>
                    </a:lnTo>
                    <a:lnTo>
                      <a:pt x="69" y="42"/>
                    </a:lnTo>
                    <a:lnTo>
                      <a:pt x="69" y="42"/>
                    </a:lnTo>
                    <a:lnTo>
                      <a:pt x="68" y="42"/>
                    </a:lnTo>
                    <a:lnTo>
                      <a:pt x="67" y="42"/>
                    </a:lnTo>
                    <a:lnTo>
                      <a:pt x="67" y="41"/>
                    </a:lnTo>
                    <a:lnTo>
                      <a:pt x="66" y="41"/>
                    </a:lnTo>
                    <a:lnTo>
                      <a:pt x="65" y="41"/>
                    </a:lnTo>
                    <a:lnTo>
                      <a:pt x="64" y="41"/>
                    </a:lnTo>
                    <a:lnTo>
                      <a:pt x="63" y="41"/>
                    </a:lnTo>
                    <a:lnTo>
                      <a:pt x="62" y="41"/>
                    </a:lnTo>
                    <a:lnTo>
                      <a:pt x="62" y="40"/>
                    </a:lnTo>
                    <a:lnTo>
                      <a:pt x="61" y="40"/>
                    </a:lnTo>
                    <a:lnTo>
                      <a:pt x="60" y="40"/>
                    </a:lnTo>
                    <a:lnTo>
                      <a:pt x="59" y="40"/>
                    </a:lnTo>
                    <a:lnTo>
                      <a:pt x="58" y="40"/>
                    </a:lnTo>
                    <a:lnTo>
                      <a:pt x="57" y="39"/>
                    </a:lnTo>
                    <a:lnTo>
                      <a:pt x="56" y="39"/>
                    </a:lnTo>
                    <a:lnTo>
                      <a:pt x="55" y="39"/>
                    </a:lnTo>
                    <a:lnTo>
                      <a:pt x="54" y="38"/>
                    </a:lnTo>
                    <a:lnTo>
                      <a:pt x="53" y="38"/>
                    </a:lnTo>
                    <a:lnTo>
                      <a:pt x="52" y="38"/>
                    </a:lnTo>
                    <a:lnTo>
                      <a:pt x="51" y="37"/>
                    </a:lnTo>
                    <a:lnTo>
                      <a:pt x="50" y="37"/>
                    </a:lnTo>
                    <a:lnTo>
                      <a:pt x="49" y="37"/>
                    </a:lnTo>
                    <a:lnTo>
                      <a:pt x="48" y="36"/>
                    </a:lnTo>
                    <a:lnTo>
                      <a:pt x="46" y="36"/>
                    </a:lnTo>
                    <a:lnTo>
                      <a:pt x="45" y="35"/>
                    </a:lnTo>
                    <a:lnTo>
                      <a:pt x="44" y="35"/>
                    </a:lnTo>
                    <a:lnTo>
                      <a:pt x="43" y="35"/>
                    </a:lnTo>
                    <a:lnTo>
                      <a:pt x="42" y="34"/>
                    </a:lnTo>
                    <a:lnTo>
                      <a:pt x="41" y="34"/>
                    </a:lnTo>
                    <a:lnTo>
                      <a:pt x="39" y="33"/>
                    </a:lnTo>
                    <a:lnTo>
                      <a:pt x="38" y="32"/>
                    </a:lnTo>
                    <a:lnTo>
                      <a:pt x="37" y="32"/>
                    </a:lnTo>
                    <a:lnTo>
                      <a:pt x="35" y="31"/>
                    </a:lnTo>
                    <a:lnTo>
                      <a:pt x="34" y="31"/>
                    </a:lnTo>
                    <a:lnTo>
                      <a:pt x="33" y="30"/>
                    </a:lnTo>
                    <a:lnTo>
                      <a:pt x="31" y="30"/>
                    </a:lnTo>
                    <a:lnTo>
                      <a:pt x="30" y="29"/>
                    </a:lnTo>
                    <a:lnTo>
                      <a:pt x="29" y="28"/>
                    </a:lnTo>
                    <a:lnTo>
                      <a:pt x="28" y="28"/>
                    </a:lnTo>
                    <a:lnTo>
                      <a:pt x="27" y="27"/>
                    </a:lnTo>
                    <a:lnTo>
                      <a:pt x="25" y="26"/>
                    </a:lnTo>
                    <a:lnTo>
                      <a:pt x="24" y="26"/>
                    </a:lnTo>
                    <a:lnTo>
                      <a:pt x="23" y="25"/>
                    </a:lnTo>
                    <a:lnTo>
                      <a:pt x="22" y="25"/>
                    </a:lnTo>
                    <a:lnTo>
                      <a:pt x="21" y="24"/>
                    </a:lnTo>
                    <a:lnTo>
                      <a:pt x="20" y="23"/>
                    </a:lnTo>
                    <a:lnTo>
                      <a:pt x="19" y="23"/>
                    </a:lnTo>
                    <a:lnTo>
                      <a:pt x="18" y="22"/>
                    </a:lnTo>
                    <a:lnTo>
                      <a:pt x="17" y="22"/>
                    </a:lnTo>
                    <a:lnTo>
                      <a:pt x="16" y="21"/>
                    </a:lnTo>
                    <a:lnTo>
                      <a:pt x="15" y="21"/>
                    </a:lnTo>
                    <a:lnTo>
                      <a:pt x="15" y="20"/>
                    </a:lnTo>
                    <a:lnTo>
                      <a:pt x="14" y="20"/>
                    </a:lnTo>
                    <a:lnTo>
                      <a:pt x="13" y="19"/>
                    </a:lnTo>
                    <a:lnTo>
                      <a:pt x="12" y="19"/>
                    </a:lnTo>
                    <a:lnTo>
                      <a:pt x="12" y="18"/>
                    </a:lnTo>
                    <a:lnTo>
                      <a:pt x="11" y="18"/>
                    </a:lnTo>
                    <a:lnTo>
                      <a:pt x="10" y="18"/>
                    </a:lnTo>
                    <a:lnTo>
                      <a:pt x="10" y="17"/>
                    </a:lnTo>
                    <a:lnTo>
                      <a:pt x="9" y="17"/>
                    </a:lnTo>
                    <a:lnTo>
                      <a:pt x="8" y="16"/>
                    </a:lnTo>
                    <a:lnTo>
                      <a:pt x="8" y="16"/>
                    </a:lnTo>
                    <a:lnTo>
                      <a:pt x="7" y="15"/>
                    </a:lnTo>
                    <a:lnTo>
                      <a:pt x="7" y="15"/>
                    </a:lnTo>
                    <a:lnTo>
                      <a:pt x="6" y="15"/>
                    </a:lnTo>
                    <a:lnTo>
                      <a:pt x="6" y="15"/>
                    </a:lnTo>
                    <a:lnTo>
                      <a:pt x="5" y="14"/>
                    </a:lnTo>
                    <a:lnTo>
                      <a:pt x="5" y="14"/>
                    </a:lnTo>
                    <a:lnTo>
                      <a:pt x="5" y="13"/>
                    </a:lnTo>
                    <a:lnTo>
                      <a:pt x="4" y="13"/>
                    </a:lnTo>
                    <a:lnTo>
                      <a:pt x="3" y="12"/>
                    </a:lnTo>
                    <a:lnTo>
                      <a:pt x="2" y="12"/>
                    </a:lnTo>
                    <a:lnTo>
                      <a:pt x="2" y="11"/>
                    </a:lnTo>
                    <a:lnTo>
                      <a:pt x="1" y="11"/>
                    </a:lnTo>
                    <a:lnTo>
                      <a:pt x="1" y="10"/>
                    </a:lnTo>
                    <a:lnTo>
                      <a:pt x="0" y="10"/>
                    </a:lnTo>
                    <a:lnTo>
                      <a:pt x="0" y="9"/>
                    </a:lnTo>
                    <a:lnTo>
                      <a:pt x="0"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6" name="Freeform 322"/>
              <p:cNvSpPr>
                <a:spLocks/>
              </p:cNvSpPr>
              <p:nvPr/>
            </p:nvSpPr>
            <p:spPr bwMode="auto">
              <a:xfrm>
                <a:off x="2521" y="2308"/>
                <a:ext cx="121" cy="58"/>
              </a:xfrm>
              <a:custGeom>
                <a:avLst/>
                <a:gdLst>
                  <a:gd name="T0" fmla="*/ 2 w 121"/>
                  <a:gd name="T1" fmla="*/ 0 h 58"/>
                  <a:gd name="T2" fmla="*/ 121 w 121"/>
                  <a:gd name="T3" fmla="*/ 52 h 58"/>
                  <a:gd name="T4" fmla="*/ 117 w 121"/>
                  <a:gd name="T5" fmla="*/ 58 h 58"/>
                  <a:gd name="T6" fmla="*/ 0 w 121"/>
                  <a:gd name="T7" fmla="*/ 8 h 58"/>
                  <a:gd name="T8" fmla="*/ 2 w 121"/>
                  <a:gd name="T9" fmla="*/ 0 h 58"/>
                </a:gdLst>
                <a:ahLst/>
                <a:cxnLst>
                  <a:cxn ang="0">
                    <a:pos x="T0" y="T1"/>
                  </a:cxn>
                  <a:cxn ang="0">
                    <a:pos x="T2" y="T3"/>
                  </a:cxn>
                  <a:cxn ang="0">
                    <a:pos x="T4" y="T5"/>
                  </a:cxn>
                  <a:cxn ang="0">
                    <a:pos x="T6" y="T7"/>
                  </a:cxn>
                  <a:cxn ang="0">
                    <a:pos x="T8" y="T9"/>
                  </a:cxn>
                </a:cxnLst>
                <a:rect l="0" t="0" r="r" b="b"/>
                <a:pathLst>
                  <a:path w="121" h="58">
                    <a:moveTo>
                      <a:pt x="2" y="0"/>
                    </a:moveTo>
                    <a:lnTo>
                      <a:pt x="121" y="52"/>
                    </a:lnTo>
                    <a:lnTo>
                      <a:pt x="117" y="58"/>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7" name="Freeform 323"/>
              <p:cNvSpPr>
                <a:spLocks/>
              </p:cNvSpPr>
              <p:nvPr/>
            </p:nvSpPr>
            <p:spPr bwMode="auto">
              <a:xfrm>
                <a:off x="2452" y="2307"/>
                <a:ext cx="66" cy="33"/>
              </a:xfrm>
              <a:custGeom>
                <a:avLst/>
                <a:gdLst>
                  <a:gd name="T0" fmla="*/ 8 w 66"/>
                  <a:gd name="T1" fmla="*/ 0 h 33"/>
                  <a:gd name="T2" fmla="*/ 9 w 66"/>
                  <a:gd name="T3" fmla="*/ 1 h 33"/>
                  <a:gd name="T4" fmla="*/ 10 w 66"/>
                  <a:gd name="T5" fmla="*/ 2 h 33"/>
                  <a:gd name="T6" fmla="*/ 12 w 66"/>
                  <a:gd name="T7" fmla="*/ 4 h 33"/>
                  <a:gd name="T8" fmla="*/ 14 w 66"/>
                  <a:gd name="T9" fmla="*/ 5 h 33"/>
                  <a:gd name="T10" fmla="*/ 15 w 66"/>
                  <a:gd name="T11" fmla="*/ 6 h 33"/>
                  <a:gd name="T12" fmla="*/ 16 w 66"/>
                  <a:gd name="T13" fmla="*/ 7 h 33"/>
                  <a:gd name="T14" fmla="*/ 18 w 66"/>
                  <a:gd name="T15" fmla="*/ 8 h 33"/>
                  <a:gd name="T16" fmla="*/ 20 w 66"/>
                  <a:gd name="T17" fmla="*/ 9 h 33"/>
                  <a:gd name="T18" fmla="*/ 21 w 66"/>
                  <a:gd name="T19" fmla="*/ 11 h 33"/>
                  <a:gd name="T20" fmla="*/ 23 w 66"/>
                  <a:gd name="T21" fmla="*/ 12 h 33"/>
                  <a:gd name="T22" fmla="*/ 25 w 66"/>
                  <a:gd name="T23" fmla="*/ 13 h 33"/>
                  <a:gd name="T24" fmla="*/ 27 w 66"/>
                  <a:gd name="T25" fmla="*/ 14 h 33"/>
                  <a:gd name="T26" fmla="*/ 30 w 66"/>
                  <a:gd name="T27" fmla="*/ 15 h 33"/>
                  <a:gd name="T28" fmla="*/ 32 w 66"/>
                  <a:gd name="T29" fmla="*/ 17 h 33"/>
                  <a:gd name="T30" fmla="*/ 35 w 66"/>
                  <a:gd name="T31" fmla="*/ 18 h 33"/>
                  <a:gd name="T32" fmla="*/ 37 w 66"/>
                  <a:gd name="T33" fmla="*/ 19 h 33"/>
                  <a:gd name="T34" fmla="*/ 40 w 66"/>
                  <a:gd name="T35" fmla="*/ 20 h 33"/>
                  <a:gd name="T36" fmla="*/ 42 w 66"/>
                  <a:gd name="T37" fmla="*/ 21 h 33"/>
                  <a:gd name="T38" fmla="*/ 44 w 66"/>
                  <a:gd name="T39" fmla="*/ 21 h 33"/>
                  <a:gd name="T40" fmla="*/ 46 w 66"/>
                  <a:gd name="T41" fmla="*/ 22 h 33"/>
                  <a:gd name="T42" fmla="*/ 48 w 66"/>
                  <a:gd name="T43" fmla="*/ 23 h 33"/>
                  <a:gd name="T44" fmla="*/ 50 w 66"/>
                  <a:gd name="T45" fmla="*/ 23 h 33"/>
                  <a:gd name="T46" fmla="*/ 52 w 66"/>
                  <a:gd name="T47" fmla="*/ 23 h 33"/>
                  <a:gd name="T48" fmla="*/ 53 w 66"/>
                  <a:gd name="T49" fmla="*/ 24 h 33"/>
                  <a:gd name="T50" fmla="*/ 55 w 66"/>
                  <a:gd name="T51" fmla="*/ 24 h 33"/>
                  <a:gd name="T52" fmla="*/ 57 w 66"/>
                  <a:gd name="T53" fmla="*/ 25 h 33"/>
                  <a:gd name="T54" fmla="*/ 59 w 66"/>
                  <a:gd name="T55" fmla="*/ 25 h 33"/>
                  <a:gd name="T56" fmla="*/ 60 w 66"/>
                  <a:gd name="T57" fmla="*/ 25 h 33"/>
                  <a:gd name="T58" fmla="*/ 62 w 66"/>
                  <a:gd name="T59" fmla="*/ 26 h 33"/>
                  <a:gd name="T60" fmla="*/ 65 w 66"/>
                  <a:gd name="T61" fmla="*/ 33 h 33"/>
                  <a:gd name="T62" fmla="*/ 64 w 66"/>
                  <a:gd name="T63" fmla="*/ 33 h 33"/>
                  <a:gd name="T64" fmla="*/ 62 w 66"/>
                  <a:gd name="T65" fmla="*/ 33 h 33"/>
                  <a:gd name="T66" fmla="*/ 60 w 66"/>
                  <a:gd name="T67" fmla="*/ 32 h 33"/>
                  <a:gd name="T68" fmla="*/ 59 w 66"/>
                  <a:gd name="T69" fmla="*/ 32 h 33"/>
                  <a:gd name="T70" fmla="*/ 57 w 66"/>
                  <a:gd name="T71" fmla="*/ 32 h 33"/>
                  <a:gd name="T72" fmla="*/ 55 w 66"/>
                  <a:gd name="T73" fmla="*/ 32 h 33"/>
                  <a:gd name="T74" fmla="*/ 53 w 66"/>
                  <a:gd name="T75" fmla="*/ 31 h 33"/>
                  <a:gd name="T76" fmla="*/ 51 w 66"/>
                  <a:gd name="T77" fmla="*/ 31 h 33"/>
                  <a:gd name="T78" fmla="*/ 49 w 66"/>
                  <a:gd name="T79" fmla="*/ 30 h 33"/>
                  <a:gd name="T80" fmla="*/ 46 w 66"/>
                  <a:gd name="T81" fmla="*/ 30 h 33"/>
                  <a:gd name="T82" fmla="*/ 44 w 66"/>
                  <a:gd name="T83" fmla="*/ 29 h 33"/>
                  <a:gd name="T84" fmla="*/ 41 w 66"/>
                  <a:gd name="T85" fmla="*/ 28 h 33"/>
                  <a:gd name="T86" fmla="*/ 38 w 66"/>
                  <a:gd name="T87" fmla="*/ 27 h 33"/>
                  <a:gd name="T88" fmla="*/ 35 w 66"/>
                  <a:gd name="T89" fmla="*/ 26 h 33"/>
                  <a:gd name="T90" fmla="*/ 32 w 66"/>
                  <a:gd name="T91" fmla="*/ 24 h 33"/>
                  <a:gd name="T92" fmla="*/ 29 w 66"/>
                  <a:gd name="T93" fmla="*/ 23 h 33"/>
                  <a:gd name="T94" fmla="*/ 26 w 66"/>
                  <a:gd name="T95" fmla="*/ 21 h 33"/>
                  <a:gd name="T96" fmla="*/ 23 w 66"/>
                  <a:gd name="T97" fmla="*/ 20 h 33"/>
                  <a:gd name="T98" fmla="*/ 20 w 66"/>
                  <a:gd name="T99" fmla="*/ 18 h 33"/>
                  <a:gd name="T100" fmla="*/ 18 w 66"/>
                  <a:gd name="T101" fmla="*/ 17 h 33"/>
                  <a:gd name="T102" fmla="*/ 15 w 66"/>
                  <a:gd name="T103" fmla="*/ 16 h 33"/>
                  <a:gd name="T104" fmla="*/ 13 w 66"/>
                  <a:gd name="T105" fmla="*/ 14 h 33"/>
                  <a:gd name="T106" fmla="*/ 11 w 66"/>
                  <a:gd name="T107" fmla="*/ 13 h 33"/>
                  <a:gd name="T108" fmla="*/ 10 w 66"/>
                  <a:gd name="T109" fmla="*/ 12 h 33"/>
                  <a:gd name="T110" fmla="*/ 8 w 66"/>
                  <a:gd name="T111" fmla="*/ 11 h 33"/>
                  <a:gd name="T112" fmla="*/ 7 w 66"/>
                  <a:gd name="T113" fmla="*/ 10 h 33"/>
                  <a:gd name="T114" fmla="*/ 5 w 66"/>
                  <a:gd name="T115" fmla="*/ 8 h 33"/>
                  <a:gd name="T116" fmla="*/ 4 w 66"/>
                  <a:gd name="T117" fmla="*/ 7 h 33"/>
                  <a:gd name="T118" fmla="*/ 2 w 66"/>
                  <a:gd name="T119" fmla="*/ 4 h 33"/>
                  <a:gd name="T120" fmla="*/ 0 w 66"/>
                  <a:gd name="T12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33">
                    <a:moveTo>
                      <a:pt x="7" y="0"/>
                    </a:moveTo>
                    <a:lnTo>
                      <a:pt x="7" y="0"/>
                    </a:lnTo>
                    <a:lnTo>
                      <a:pt x="8" y="0"/>
                    </a:lnTo>
                    <a:lnTo>
                      <a:pt x="8" y="0"/>
                    </a:lnTo>
                    <a:lnTo>
                      <a:pt x="8" y="1"/>
                    </a:lnTo>
                    <a:lnTo>
                      <a:pt x="9" y="1"/>
                    </a:lnTo>
                    <a:lnTo>
                      <a:pt x="9" y="2"/>
                    </a:lnTo>
                    <a:lnTo>
                      <a:pt x="9" y="2"/>
                    </a:lnTo>
                    <a:lnTo>
                      <a:pt x="10" y="2"/>
                    </a:lnTo>
                    <a:lnTo>
                      <a:pt x="11" y="3"/>
                    </a:lnTo>
                    <a:lnTo>
                      <a:pt x="11" y="3"/>
                    </a:lnTo>
                    <a:lnTo>
                      <a:pt x="12" y="4"/>
                    </a:lnTo>
                    <a:lnTo>
                      <a:pt x="13" y="4"/>
                    </a:lnTo>
                    <a:lnTo>
                      <a:pt x="13" y="5"/>
                    </a:lnTo>
                    <a:lnTo>
                      <a:pt x="14" y="5"/>
                    </a:lnTo>
                    <a:lnTo>
                      <a:pt x="14" y="6"/>
                    </a:lnTo>
                    <a:lnTo>
                      <a:pt x="14" y="6"/>
                    </a:lnTo>
                    <a:lnTo>
                      <a:pt x="15" y="6"/>
                    </a:lnTo>
                    <a:lnTo>
                      <a:pt x="15" y="7"/>
                    </a:lnTo>
                    <a:lnTo>
                      <a:pt x="16" y="7"/>
                    </a:lnTo>
                    <a:lnTo>
                      <a:pt x="16" y="7"/>
                    </a:lnTo>
                    <a:lnTo>
                      <a:pt x="17" y="8"/>
                    </a:lnTo>
                    <a:lnTo>
                      <a:pt x="17" y="8"/>
                    </a:lnTo>
                    <a:lnTo>
                      <a:pt x="18" y="8"/>
                    </a:lnTo>
                    <a:lnTo>
                      <a:pt x="18" y="9"/>
                    </a:lnTo>
                    <a:lnTo>
                      <a:pt x="19" y="9"/>
                    </a:lnTo>
                    <a:lnTo>
                      <a:pt x="20" y="9"/>
                    </a:lnTo>
                    <a:lnTo>
                      <a:pt x="20" y="10"/>
                    </a:lnTo>
                    <a:lnTo>
                      <a:pt x="21" y="10"/>
                    </a:lnTo>
                    <a:lnTo>
                      <a:pt x="21" y="11"/>
                    </a:lnTo>
                    <a:lnTo>
                      <a:pt x="22" y="11"/>
                    </a:lnTo>
                    <a:lnTo>
                      <a:pt x="23" y="11"/>
                    </a:lnTo>
                    <a:lnTo>
                      <a:pt x="23" y="12"/>
                    </a:lnTo>
                    <a:lnTo>
                      <a:pt x="24" y="12"/>
                    </a:lnTo>
                    <a:lnTo>
                      <a:pt x="24" y="13"/>
                    </a:lnTo>
                    <a:lnTo>
                      <a:pt x="25" y="13"/>
                    </a:lnTo>
                    <a:lnTo>
                      <a:pt x="26" y="14"/>
                    </a:lnTo>
                    <a:lnTo>
                      <a:pt x="27" y="14"/>
                    </a:lnTo>
                    <a:lnTo>
                      <a:pt x="27" y="14"/>
                    </a:lnTo>
                    <a:lnTo>
                      <a:pt x="28" y="15"/>
                    </a:lnTo>
                    <a:lnTo>
                      <a:pt x="29" y="15"/>
                    </a:lnTo>
                    <a:lnTo>
                      <a:pt x="30" y="15"/>
                    </a:lnTo>
                    <a:lnTo>
                      <a:pt x="31" y="16"/>
                    </a:lnTo>
                    <a:lnTo>
                      <a:pt x="32" y="16"/>
                    </a:lnTo>
                    <a:lnTo>
                      <a:pt x="32" y="17"/>
                    </a:lnTo>
                    <a:lnTo>
                      <a:pt x="33" y="17"/>
                    </a:lnTo>
                    <a:lnTo>
                      <a:pt x="34" y="18"/>
                    </a:lnTo>
                    <a:lnTo>
                      <a:pt x="35" y="18"/>
                    </a:lnTo>
                    <a:lnTo>
                      <a:pt x="36" y="18"/>
                    </a:lnTo>
                    <a:lnTo>
                      <a:pt x="37" y="18"/>
                    </a:lnTo>
                    <a:lnTo>
                      <a:pt x="37" y="19"/>
                    </a:lnTo>
                    <a:lnTo>
                      <a:pt x="38" y="19"/>
                    </a:lnTo>
                    <a:lnTo>
                      <a:pt x="39" y="19"/>
                    </a:lnTo>
                    <a:lnTo>
                      <a:pt x="40" y="20"/>
                    </a:lnTo>
                    <a:lnTo>
                      <a:pt x="41" y="20"/>
                    </a:lnTo>
                    <a:lnTo>
                      <a:pt x="41" y="20"/>
                    </a:lnTo>
                    <a:lnTo>
                      <a:pt x="42" y="21"/>
                    </a:lnTo>
                    <a:lnTo>
                      <a:pt x="43" y="21"/>
                    </a:lnTo>
                    <a:lnTo>
                      <a:pt x="44" y="21"/>
                    </a:lnTo>
                    <a:lnTo>
                      <a:pt x="44" y="21"/>
                    </a:lnTo>
                    <a:lnTo>
                      <a:pt x="45" y="21"/>
                    </a:lnTo>
                    <a:lnTo>
                      <a:pt x="46" y="22"/>
                    </a:lnTo>
                    <a:lnTo>
                      <a:pt x="46" y="22"/>
                    </a:lnTo>
                    <a:lnTo>
                      <a:pt x="47" y="22"/>
                    </a:lnTo>
                    <a:lnTo>
                      <a:pt x="48" y="22"/>
                    </a:lnTo>
                    <a:lnTo>
                      <a:pt x="48" y="23"/>
                    </a:lnTo>
                    <a:lnTo>
                      <a:pt x="49" y="23"/>
                    </a:lnTo>
                    <a:lnTo>
                      <a:pt x="49" y="23"/>
                    </a:lnTo>
                    <a:lnTo>
                      <a:pt x="50" y="23"/>
                    </a:lnTo>
                    <a:lnTo>
                      <a:pt x="51" y="23"/>
                    </a:lnTo>
                    <a:lnTo>
                      <a:pt x="51" y="23"/>
                    </a:lnTo>
                    <a:lnTo>
                      <a:pt x="52" y="23"/>
                    </a:lnTo>
                    <a:lnTo>
                      <a:pt x="52" y="24"/>
                    </a:lnTo>
                    <a:lnTo>
                      <a:pt x="53" y="24"/>
                    </a:lnTo>
                    <a:lnTo>
                      <a:pt x="53" y="24"/>
                    </a:lnTo>
                    <a:lnTo>
                      <a:pt x="54" y="24"/>
                    </a:lnTo>
                    <a:lnTo>
                      <a:pt x="54" y="24"/>
                    </a:lnTo>
                    <a:lnTo>
                      <a:pt x="55" y="24"/>
                    </a:lnTo>
                    <a:lnTo>
                      <a:pt x="56" y="25"/>
                    </a:lnTo>
                    <a:lnTo>
                      <a:pt x="57" y="25"/>
                    </a:lnTo>
                    <a:lnTo>
                      <a:pt x="57" y="25"/>
                    </a:lnTo>
                    <a:lnTo>
                      <a:pt x="58" y="25"/>
                    </a:lnTo>
                    <a:lnTo>
                      <a:pt x="59" y="25"/>
                    </a:lnTo>
                    <a:lnTo>
                      <a:pt x="59" y="25"/>
                    </a:lnTo>
                    <a:lnTo>
                      <a:pt x="60" y="25"/>
                    </a:lnTo>
                    <a:lnTo>
                      <a:pt x="60" y="25"/>
                    </a:lnTo>
                    <a:lnTo>
                      <a:pt x="60" y="25"/>
                    </a:lnTo>
                    <a:lnTo>
                      <a:pt x="61" y="26"/>
                    </a:lnTo>
                    <a:lnTo>
                      <a:pt x="62" y="26"/>
                    </a:lnTo>
                    <a:lnTo>
                      <a:pt x="62" y="26"/>
                    </a:lnTo>
                    <a:lnTo>
                      <a:pt x="66" y="33"/>
                    </a:lnTo>
                    <a:lnTo>
                      <a:pt x="66" y="33"/>
                    </a:lnTo>
                    <a:lnTo>
                      <a:pt x="65" y="33"/>
                    </a:lnTo>
                    <a:lnTo>
                      <a:pt x="65" y="33"/>
                    </a:lnTo>
                    <a:lnTo>
                      <a:pt x="64" y="33"/>
                    </a:lnTo>
                    <a:lnTo>
                      <a:pt x="64" y="33"/>
                    </a:lnTo>
                    <a:lnTo>
                      <a:pt x="63" y="33"/>
                    </a:lnTo>
                    <a:lnTo>
                      <a:pt x="62" y="33"/>
                    </a:lnTo>
                    <a:lnTo>
                      <a:pt x="62" y="33"/>
                    </a:lnTo>
                    <a:lnTo>
                      <a:pt x="61" y="33"/>
                    </a:lnTo>
                    <a:lnTo>
                      <a:pt x="61" y="33"/>
                    </a:lnTo>
                    <a:lnTo>
                      <a:pt x="60" y="32"/>
                    </a:lnTo>
                    <a:lnTo>
                      <a:pt x="60" y="32"/>
                    </a:lnTo>
                    <a:lnTo>
                      <a:pt x="59" y="32"/>
                    </a:lnTo>
                    <a:lnTo>
                      <a:pt x="59" y="32"/>
                    </a:lnTo>
                    <a:lnTo>
                      <a:pt x="58" y="32"/>
                    </a:lnTo>
                    <a:lnTo>
                      <a:pt x="58" y="32"/>
                    </a:lnTo>
                    <a:lnTo>
                      <a:pt x="57" y="32"/>
                    </a:lnTo>
                    <a:lnTo>
                      <a:pt x="56" y="32"/>
                    </a:lnTo>
                    <a:lnTo>
                      <a:pt x="56" y="32"/>
                    </a:lnTo>
                    <a:lnTo>
                      <a:pt x="55" y="32"/>
                    </a:lnTo>
                    <a:lnTo>
                      <a:pt x="54" y="32"/>
                    </a:lnTo>
                    <a:lnTo>
                      <a:pt x="54" y="31"/>
                    </a:lnTo>
                    <a:lnTo>
                      <a:pt x="53" y="31"/>
                    </a:lnTo>
                    <a:lnTo>
                      <a:pt x="53" y="31"/>
                    </a:lnTo>
                    <a:lnTo>
                      <a:pt x="52" y="31"/>
                    </a:lnTo>
                    <a:lnTo>
                      <a:pt x="51" y="31"/>
                    </a:lnTo>
                    <a:lnTo>
                      <a:pt x="50" y="31"/>
                    </a:lnTo>
                    <a:lnTo>
                      <a:pt x="50" y="31"/>
                    </a:lnTo>
                    <a:lnTo>
                      <a:pt x="49" y="30"/>
                    </a:lnTo>
                    <a:lnTo>
                      <a:pt x="48" y="30"/>
                    </a:lnTo>
                    <a:lnTo>
                      <a:pt x="47" y="30"/>
                    </a:lnTo>
                    <a:lnTo>
                      <a:pt x="46" y="30"/>
                    </a:lnTo>
                    <a:lnTo>
                      <a:pt x="45" y="29"/>
                    </a:lnTo>
                    <a:lnTo>
                      <a:pt x="44" y="29"/>
                    </a:lnTo>
                    <a:lnTo>
                      <a:pt x="44" y="29"/>
                    </a:lnTo>
                    <a:lnTo>
                      <a:pt x="43" y="28"/>
                    </a:lnTo>
                    <a:lnTo>
                      <a:pt x="42" y="28"/>
                    </a:lnTo>
                    <a:lnTo>
                      <a:pt x="41" y="28"/>
                    </a:lnTo>
                    <a:lnTo>
                      <a:pt x="40" y="28"/>
                    </a:lnTo>
                    <a:lnTo>
                      <a:pt x="39" y="27"/>
                    </a:lnTo>
                    <a:lnTo>
                      <a:pt x="38" y="27"/>
                    </a:lnTo>
                    <a:lnTo>
                      <a:pt x="37" y="26"/>
                    </a:lnTo>
                    <a:lnTo>
                      <a:pt x="36" y="26"/>
                    </a:lnTo>
                    <a:lnTo>
                      <a:pt x="35" y="26"/>
                    </a:lnTo>
                    <a:lnTo>
                      <a:pt x="34" y="25"/>
                    </a:lnTo>
                    <a:lnTo>
                      <a:pt x="33" y="25"/>
                    </a:lnTo>
                    <a:lnTo>
                      <a:pt x="32" y="24"/>
                    </a:lnTo>
                    <a:lnTo>
                      <a:pt x="31" y="24"/>
                    </a:lnTo>
                    <a:lnTo>
                      <a:pt x="30" y="23"/>
                    </a:lnTo>
                    <a:lnTo>
                      <a:pt x="29" y="23"/>
                    </a:lnTo>
                    <a:lnTo>
                      <a:pt x="28" y="23"/>
                    </a:lnTo>
                    <a:lnTo>
                      <a:pt x="27" y="22"/>
                    </a:lnTo>
                    <a:lnTo>
                      <a:pt x="26" y="21"/>
                    </a:lnTo>
                    <a:lnTo>
                      <a:pt x="25" y="21"/>
                    </a:lnTo>
                    <a:lnTo>
                      <a:pt x="24" y="20"/>
                    </a:lnTo>
                    <a:lnTo>
                      <a:pt x="23" y="20"/>
                    </a:lnTo>
                    <a:lnTo>
                      <a:pt x="22" y="19"/>
                    </a:lnTo>
                    <a:lnTo>
                      <a:pt x="21" y="19"/>
                    </a:lnTo>
                    <a:lnTo>
                      <a:pt x="20" y="18"/>
                    </a:lnTo>
                    <a:lnTo>
                      <a:pt x="19" y="18"/>
                    </a:lnTo>
                    <a:lnTo>
                      <a:pt x="18" y="17"/>
                    </a:lnTo>
                    <a:lnTo>
                      <a:pt x="18" y="17"/>
                    </a:lnTo>
                    <a:lnTo>
                      <a:pt x="17" y="16"/>
                    </a:lnTo>
                    <a:lnTo>
                      <a:pt x="16" y="16"/>
                    </a:lnTo>
                    <a:lnTo>
                      <a:pt x="15" y="16"/>
                    </a:lnTo>
                    <a:lnTo>
                      <a:pt x="15" y="15"/>
                    </a:lnTo>
                    <a:lnTo>
                      <a:pt x="14" y="15"/>
                    </a:lnTo>
                    <a:lnTo>
                      <a:pt x="13" y="14"/>
                    </a:lnTo>
                    <a:lnTo>
                      <a:pt x="13" y="14"/>
                    </a:lnTo>
                    <a:lnTo>
                      <a:pt x="12" y="13"/>
                    </a:lnTo>
                    <a:lnTo>
                      <a:pt x="11" y="13"/>
                    </a:lnTo>
                    <a:lnTo>
                      <a:pt x="11" y="13"/>
                    </a:lnTo>
                    <a:lnTo>
                      <a:pt x="10" y="12"/>
                    </a:lnTo>
                    <a:lnTo>
                      <a:pt x="10" y="12"/>
                    </a:lnTo>
                    <a:lnTo>
                      <a:pt x="9" y="12"/>
                    </a:lnTo>
                    <a:lnTo>
                      <a:pt x="9" y="11"/>
                    </a:lnTo>
                    <a:lnTo>
                      <a:pt x="8" y="11"/>
                    </a:lnTo>
                    <a:lnTo>
                      <a:pt x="8" y="10"/>
                    </a:lnTo>
                    <a:lnTo>
                      <a:pt x="8" y="10"/>
                    </a:lnTo>
                    <a:lnTo>
                      <a:pt x="7" y="10"/>
                    </a:lnTo>
                    <a:lnTo>
                      <a:pt x="6" y="9"/>
                    </a:lnTo>
                    <a:lnTo>
                      <a:pt x="6" y="9"/>
                    </a:lnTo>
                    <a:lnTo>
                      <a:pt x="5" y="8"/>
                    </a:lnTo>
                    <a:lnTo>
                      <a:pt x="5" y="8"/>
                    </a:lnTo>
                    <a:lnTo>
                      <a:pt x="4" y="7"/>
                    </a:lnTo>
                    <a:lnTo>
                      <a:pt x="4" y="7"/>
                    </a:lnTo>
                    <a:lnTo>
                      <a:pt x="3" y="6"/>
                    </a:lnTo>
                    <a:lnTo>
                      <a:pt x="2" y="5"/>
                    </a:lnTo>
                    <a:lnTo>
                      <a:pt x="2" y="4"/>
                    </a:lnTo>
                    <a:lnTo>
                      <a:pt x="1" y="4"/>
                    </a:lnTo>
                    <a:lnTo>
                      <a:pt x="1" y="3"/>
                    </a:lnTo>
                    <a:lnTo>
                      <a:pt x="0"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8" name="Freeform 324"/>
              <p:cNvSpPr>
                <a:spLocks/>
              </p:cNvSpPr>
              <p:nvPr/>
            </p:nvSpPr>
            <p:spPr bwMode="auto">
              <a:xfrm>
                <a:off x="2442" y="2308"/>
                <a:ext cx="82" cy="44"/>
              </a:xfrm>
              <a:custGeom>
                <a:avLst/>
                <a:gdLst>
                  <a:gd name="T0" fmla="*/ 15 w 82"/>
                  <a:gd name="T1" fmla="*/ 1 h 44"/>
                  <a:gd name="T2" fmla="*/ 11 w 82"/>
                  <a:gd name="T3" fmla="*/ 0 h 44"/>
                  <a:gd name="T4" fmla="*/ 7 w 82"/>
                  <a:gd name="T5" fmla="*/ 0 h 44"/>
                  <a:gd name="T6" fmla="*/ 4 w 82"/>
                  <a:gd name="T7" fmla="*/ 1 h 44"/>
                  <a:gd name="T8" fmla="*/ 1 w 82"/>
                  <a:gd name="T9" fmla="*/ 2 h 44"/>
                  <a:gd name="T10" fmla="*/ 0 w 82"/>
                  <a:gd name="T11" fmla="*/ 7 h 44"/>
                  <a:gd name="T12" fmla="*/ 2 w 82"/>
                  <a:gd name="T13" fmla="*/ 12 h 44"/>
                  <a:gd name="T14" fmla="*/ 5 w 82"/>
                  <a:gd name="T15" fmla="*/ 16 h 44"/>
                  <a:gd name="T16" fmla="*/ 9 w 82"/>
                  <a:gd name="T17" fmla="*/ 19 h 44"/>
                  <a:gd name="T18" fmla="*/ 12 w 82"/>
                  <a:gd name="T19" fmla="*/ 21 h 44"/>
                  <a:gd name="T20" fmla="*/ 15 w 82"/>
                  <a:gd name="T21" fmla="*/ 24 h 44"/>
                  <a:gd name="T22" fmla="*/ 19 w 82"/>
                  <a:gd name="T23" fmla="*/ 26 h 44"/>
                  <a:gd name="T24" fmla="*/ 24 w 82"/>
                  <a:gd name="T25" fmla="*/ 29 h 44"/>
                  <a:gd name="T26" fmla="*/ 29 w 82"/>
                  <a:gd name="T27" fmla="*/ 31 h 44"/>
                  <a:gd name="T28" fmla="*/ 34 w 82"/>
                  <a:gd name="T29" fmla="*/ 34 h 44"/>
                  <a:gd name="T30" fmla="*/ 40 w 82"/>
                  <a:gd name="T31" fmla="*/ 36 h 44"/>
                  <a:gd name="T32" fmla="*/ 47 w 82"/>
                  <a:gd name="T33" fmla="*/ 39 h 44"/>
                  <a:gd name="T34" fmla="*/ 52 w 82"/>
                  <a:gd name="T35" fmla="*/ 40 h 44"/>
                  <a:gd name="T36" fmla="*/ 57 w 82"/>
                  <a:gd name="T37" fmla="*/ 42 h 44"/>
                  <a:gd name="T38" fmla="*/ 61 w 82"/>
                  <a:gd name="T39" fmla="*/ 42 h 44"/>
                  <a:gd name="T40" fmla="*/ 65 w 82"/>
                  <a:gd name="T41" fmla="*/ 43 h 44"/>
                  <a:gd name="T42" fmla="*/ 69 w 82"/>
                  <a:gd name="T43" fmla="*/ 44 h 44"/>
                  <a:gd name="T44" fmla="*/ 73 w 82"/>
                  <a:gd name="T45" fmla="*/ 44 h 44"/>
                  <a:gd name="T46" fmla="*/ 76 w 82"/>
                  <a:gd name="T47" fmla="*/ 43 h 44"/>
                  <a:gd name="T48" fmla="*/ 80 w 82"/>
                  <a:gd name="T49" fmla="*/ 42 h 44"/>
                  <a:gd name="T50" fmla="*/ 82 w 82"/>
                  <a:gd name="T51" fmla="*/ 38 h 44"/>
                  <a:gd name="T52" fmla="*/ 82 w 82"/>
                  <a:gd name="T53" fmla="*/ 35 h 44"/>
                  <a:gd name="T54" fmla="*/ 80 w 82"/>
                  <a:gd name="T55" fmla="*/ 31 h 44"/>
                  <a:gd name="T56" fmla="*/ 78 w 82"/>
                  <a:gd name="T57" fmla="*/ 28 h 44"/>
                  <a:gd name="T58" fmla="*/ 74 w 82"/>
                  <a:gd name="T59" fmla="*/ 25 h 44"/>
                  <a:gd name="T60" fmla="*/ 68 w 82"/>
                  <a:gd name="T61" fmla="*/ 30 h 44"/>
                  <a:gd name="T62" fmla="*/ 72 w 82"/>
                  <a:gd name="T63" fmla="*/ 32 h 44"/>
                  <a:gd name="T64" fmla="*/ 75 w 82"/>
                  <a:gd name="T65" fmla="*/ 35 h 44"/>
                  <a:gd name="T66" fmla="*/ 73 w 82"/>
                  <a:gd name="T67" fmla="*/ 36 h 44"/>
                  <a:gd name="T68" fmla="*/ 68 w 82"/>
                  <a:gd name="T69" fmla="*/ 36 h 44"/>
                  <a:gd name="T70" fmla="*/ 65 w 82"/>
                  <a:gd name="T71" fmla="*/ 36 h 44"/>
                  <a:gd name="T72" fmla="*/ 62 w 82"/>
                  <a:gd name="T73" fmla="*/ 35 h 44"/>
                  <a:gd name="T74" fmla="*/ 58 w 82"/>
                  <a:gd name="T75" fmla="*/ 34 h 44"/>
                  <a:gd name="T76" fmla="*/ 54 w 82"/>
                  <a:gd name="T77" fmla="*/ 33 h 44"/>
                  <a:gd name="T78" fmla="*/ 49 w 82"/>
                  <a:gd name="T79" fmla="*/ 32 h 44"/>
                  <a:gd name="T80" fmla="*/ 45 w 82"/>
                  <a:gd name="T81" fmla="*/ 31 h 44"/>
                  <a:gd name="T82" fmla="*/ 41 w 82"/>
                  <a:gd name="T83" fmla="*/ 29 h 44"/>
                  <a:gd name="T84" fmla="*/ 36 w 82"/>
                  <a:gd name="T85" fmla="*/ 27 h 44"/>
                  <a:gd name="T86" fmla="*/ 32 w 82"/>
                  <a:gd name="T87" fmla="*/ 25 h 44"/>
                  <a:gd name="T88" fmla="*/ 28 w 82"/>
                  <a:gd name="T89" fmla="*/ 23 h 44"/>
                  <a:gd name="T90" fmla="*/ 24 w 82"/>
                  <a:gd name="T91" fmla="*/ 21 h 44"/>
                  <a:gd name="T92" fmla="*/ 21 w 82"/>
                  <a:gd name="T93" fmla="*/ 19 h 44"/>
                  <a:gd name="T94" fmla="*/ 18 w 82"/>
                  <a:gd name="T95" fmla="*/ 17 h 44"/>
                  <a:gd name="T96" fmla="*/ 15 w 82"/>
                  <a:gd name="T97" fmla="*/ 15 h 44"/>
                  <a:gd name="T98" fmla="*/ 11 w 82"/>
                  <a:gd name="T99" fmla="*/ 11 h 44"/>
                  <a:gd name="T100" fmla="*/ 9 w 82"/>
                  <a:gd name="T101" fmla="*/ 7 h 44"/>
                  <a:gd name="T102" fmla="*/ 13 w 82"/>
                  <a:gd name="T103" fmla="*/ 7 h 44"/>
                  <a:gd name="T104" fmla="*/ 16 w 82"/>
                  <a:gd name="T105" fmla="*/ 8 h 44"/>
                  <a:gd name="T106" fmla="*/ 19 w 82"/>
                  <a:gd name="T107"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44">
                    <a:moveTo>
                      <a:pt x="17" y="2"/>
                    </a:moveTo>
                    <a:lnTo>
                      <a:pt x="16" y="2"/>
                    </a:lnTo>
                    <a:lnTo>
                      <a:pt x="16" y="2"/>
                    </a:lnTo>
                    <a:lnTo>
                      <a:pt x="16" y="2"/>
                    </a:lnTo>
                    <a:lnTo>
                      <a:pt x="15" y="1"/>
                    </a:lnTo>
                    <a:lnTo>
                      <a:pt x="15" y="1"/>
                    </a:lnTo>
                    <a:lnTo>
                      <a:pt x="14" y="1"/>
                    </a:lnTo>
                    <a:lnTo>
                      <a:pt x="13" y="1"/>
                    </a:lnTo>
                    <a:lnTo>
                      <a:pt x="12" y="1"/>
                    </a:lnTo>
                    <a:lnTo>
                      <a:pt x="12" y="0"/>
                    </a:lnTo>
                    <a:lnTo>
                      <a:pt x="11" y="0"/>
                    </a:lnTo>
                    <a:lnTo>
                      <a:pt x="11" y="0"/>
                    </a:lnTo>
                    <a:lnTo>
                      <a:pt x="10" y="0"/>
                    </a:lnTo>
                    <a:lnTo>
                      <a:pt x="10" y="0"/>
                    </a:lnTo>
                    <a:lnTo>
                      <a:pt x="9" y="0"/>
                    </a:lnTo>
                    <a:lnTo>
                      <a:pt x="9" y="0"/>
                    </a:lnTo>
                    <a:lnTo>
                      <a:pt x="8" y="0"/>
                    </a:lnTo>
                    <a:lnTo>
                      <a:pt x="7" y="0"/>
                    </a:lnTo>
                    <a:lnTo>
                      <a:pt x="7" y="0"/>
                    </a:lnTo>
                    <a:lnTo>
                      <a:pt x="6" y="0"/>
                    </a:lnTo>
                    <a:lnTo>
                      <a:pt x="6" y="0"/>
                    </a:lnTo>
                    <a:lnTo>
                      <a:pt x="5" y="0"/>
                    </a:lnTo>
                    <a:lnTo>
                      <a:pt x="5" y="0"/>
                    </a:lnTo>
                    <a:lnTo>
                      <a:pt x="4" y="1"/>
                    </a:lnTo>
                    <a:lnTo>
                      <a:pt x="4" y="1"/>
                    </a:lnTo>
                    <a:lnTo>
                      <a:pt x="3" y="1"/>
                    </a:lnTo>
                    <a:lnTo>
                      <a:pt x="3" y="1"/>
                    </a:lnTo>
                    <a:lnTo>
                      <a:pt x="3" y="2"/>
                    </a:lnTo>
                    <a:lnTo>
                      <a:pt x="2" y="2"/>
                    </a:lnTo>
                    <a:lnTo>
                      <a:pt x="1" y="2"/>
                    </a:lnTo>
                    <a:lnTo>
                      <a:pt x="1" y="3"/>
                    </a:lnTo>
                    <a:lnTo>
                      <a:pt x="1" y="4"/>
                    </a:lnTo>
                    <a:lnTo>
                      <a:pt x="0" y="5"/>
                    </a:lnTo>
                    <a:lnTo>
                      <a:pt x="0" y="5"/>
                    </a:lnTo>
                    <a:lnTo>
                      <a:pt x="0" y="6"/>
                    </a:lnTo>
                    <a:lnTo>
                      <a:pt x="0" y="7"/>
                    </a:lnTo>
                    <a:lnTo>
                      <a:pt x="0" y="8"/>
                    </a:lnTo>
                    <a:lnTo>
                      <a:pt x="0" y="9"/>
                    </a:lnTo>
                    <a:lnTo>
                      <a:pt x="1" y="9"/>
                    </a:lnTo>
                    <a:lnTo>
                      <a:pt x="1" y="10"/>
                    </a:lnTo>
                    <a:lnTo>
                      <a:pt x="1" y="11"/>
                    </a:lnTo>
                    <a:lnTo>
                      <a:pt x="2" y="12"/>
                    </a:lnTo>
                    <a:lnTo>
                      <a:pt x="3" y="13"/>
                    </a:lnTo>
                    <a:lnTo>
                      <a:pt x="3" y="13"/>
                    </a:lnTo>
                    <a:lnTo>
                      <a:pt x="3" y="14"/>
                    </a:lnTo>
                    <a:lnTo>
                      <a:pt x="4" y="14"/>
                    </a:lnTo>
                    <a:lnTo>
                      <a:pt x="5" y="15"/>
                    </a:lnTo>
                    <a:lnTo>
                      <a:pt x="5" y="16"/>
                    </a:lnTo>
                    <a:lnTo>
                      <a:pt x="6" y="16"/>
                    </a:lnTo>
                    <a:lnTo>
                      <a:pt x="7" y="17"/>
                    </a:lnTo>
                    <a:lnTo>
                      <a:pt x="7" y="17"/>
                    </a:lnTo>
                    <a:lnTo>
                      <a:pt x="8" y="18"/>
                    </a:lnTo>
                    <a:lnTo>
                      <a:pt x="9" y="19"/>
                    </a:lnTo>
                    <a:lnTo>
                      <a:pt x="9" y="19"/>
                    </a:lnTo>
                    <a:lnTo>
                      <a:pt x="10" y="19"/>
                    </a:lnTo>
                    <a:lnTo>
                      <a:pt x="10" y="20"/>
                    </a:lnTo>
                    <a:lnTo>
                      <a:pt x="11" y="20"/>
                    </a:lnTo>
                    <a:lnTo>
                      <a:pt x="11" y="21"/>
                    </a:lnTo>
                    <a:lnTo>
                      <a:pt x="12" y="21"/>
                    </a:lnTo>
                    <a:lnTo>
                      <a:pt x="12" y="21"/>
                    </a:lnTo>
                    <a:lnTo>
                      <a:pt x="13" y="22"/>
                    </a:lnTo>
                    <a:lnTo>
                      <a:pt x="13" y="22"/>
                    </a:lnTo>
                    <a:lnTo>
                      <a:pt x="14" y="22"/>
                    </a:lnTo>
                    <a:lnTo>
                      <a:pt x="14" y="23"/>
                    </a:lnTo>
                    <a:lnTo>
                      <a:pt x="15" y="23"/>
                    </a:lnTo>
                    <a:lnTo>
                      <a:pt x="15" y="24"/>
                    </a:lnTo>
                    <a:lnTo>
                      <a:pt x="16" y="24"/>
                    </a:lnTo>
                    <a:lnTo>
                      <a:pt x="17" y="24"/>
                    </a:lnTo>
                    <a:lnTo>
                      <a:pt x="17" y="25"/>
                    </a:lnTo>
                    <a:lnTo>
                      <a:pt x="18" y="25"/>
                    </a:lnTo>
                    <a:lnTo>
                      <a:pt x="19" y="26"/>
                    </a:lnTo>
                    <a:lnTo>
                      <a:pt x="19" y="26"/>
                    </a:lnTo>
                    <a:lnTo>
                      <a:pt x="20" y="27"/>
                    </a:lnTo>
                    <a:lnTo>
                      <a:pt x="21" y="27"/>
                    </a:lnTo>
                    <a:lnTo>
                      <a:pt x="21" y="27"/>
                    </a:lnTo>
                    <a:lnTo>
                      <a:pt x="22" y="28"/>
                    </a:lnTo>
                    <a:lnTo>
                      <a:pt x="23" y="28"/>
                    </a:lnTo>
                    <a:lnTo>
                      <a:pt x="24" y="29"/>
                    </a:lnTo>
                    <a:lnTo>
                      <a:pt x="24" y="29"/>
                    </a:lnTo>
                    <a:lnTo>
                      <a:pt x="25" y="29"/>
                    </a:lnTo>
                    <a:lnTo>
                      <a:pt x="26" y="30"/>
                    </a:lnTo>
                    <a:lnTo>
                      <a:pt x="27" y="30"/>
                    </a:lnTo>
                    <a:lnTo>
                      <a:pt x="28" y="31"/>
                    </a:lnTo>
                    <a:lnTo>
                      <a:pt x="29" y="31"/>
                    </a:lnTo>
                    <a:lnTo>
                      <a:pt x="30" y="32"/>
                    </a:lnTo>
                    <a:lnTo>
                      <a:pt x="30" y="32"/>
                    </a:lnTo>
                    <a:lnTo>
                      <a:pt x="31" y="33"/>
                    </a:lnTo>
                    <a:lnTo>
                      <a:pt x="32" y="33"/>
                    </a:lnTo>
                    <a:lnTo>
                      <a:pt x="33" y="33"/>
                    </a:lnTo>
                    <a:lnTo>
                      <a:pt x="34" y="34"/>
                    </a:lnTo>
                    <a:lnTo>
                      <a:pt x="35" y="34"/>
                    </a:lnTo>
                    <a:lnTo>
                      <a:pt x="36" y="35"/>
                    </a:lnTo>
                    <a:lnTo>
                      <a:pt x="37" y="35"/>
                    </a:lnTo>
                    <a:lnTo>
                      <a:pt x="38" y="36"/>
                    </a:lnTo>
                    <a:lnTo>
                      <a:pt x="39" y="36"/>
                    </a:lnTo>
                    <a:lnTo>
                      <a:pt x="40" y="36"/>
                    </a:lnTo>
                    <a:lnTo>
                      <a:pt x="42" y="37"/>
                    </a:lnTo>
                    <a:lnTo>
                      <a:pt x="42" y="37"/>
                    </a:lnTo>
                    <a:lnTo>
                      <a:pt x="44" y="38"/>
                    </a:lnTo>
                    <a:lnTo>
                      <a:pt x="45" y="38"/>
                    </a:lnTo>
                    <a:lnTo>
                      <a:pt x="46" y="38"/>
                    </a:lnTo>
                    <a:lnTo>
                      <a:pt x="47" y="39"/>
                    </a:lnTo>
                    <a:lnTo>
                      <a:pt x="47" y="39"/>
                    </a:lnTo>
                    <a:lnTo>
                      <a:pt x="49" y="39"/>
                    </a:lnTo>
                    <a:lnTo>
                      <a:pt x="50" y="40"/>
                    </a:lnTo>
                    <a:lnTo>
                      <a:pt x="50" y="40"/>
                    </a:lnTo>
                    <a:lnTo>
                      <a:pt x="51" y="40"/>
                    </a:lnTo>
                    <a:lnTo>
                      <a:pt x="52" y="40"/>
                    </a:lnTo>
                    <a:lnTo>
                      <a:pt x="53" y="41"/>
                    </a:lnTo>
                    <a:lnTo>
                      <a:pt x="54" y="41"/>
                    </a:lnTo>
                    <a:lnTo>
                      <a:pt x="55" y="41"/>
                    </a:lnTo>
                    <a:lnTo>
                      <a:pt x="56" y="41"/>
                    </a:lnTo>
                    <a:lnTo>
                      <a:pt x="57" y="42"/>
                    </a:lnTo>
                    <a:lnTo>
                      <a:pt x="57" y="42"/>
                    </a:lnTo>
                    <a:lnTo>
                      <a:pt x="58" y="42"/>
                    </a:lnTo>
                    <a:lnTo>
                      <a:pt x="59" y="42"/>
                    </a:lnTo>
                    <a:lnTo>
                      <a:pt x="59" y="42"/>
                    </a:lnTo>
                    <a:lnTo>
                      <a:pt x="60" y="42"/>
                    </a:lnTo>
                    <a:lnTo>
                      <a:pt x="61" y="42"/>
                    </a:lnTo>
                    <a:lnTo>
                      <a:pt x="61" y="42"/>
                    </a:lnTo>
                    <a:lnTo>
                      <a:pt x="62" y="43"/>
                    </a:lnTo>
                    <a:lnTo>
                      <a:pt x="63" y="43"/>
                    </a:lnTo>
                    <a:lnTo>
                      <a:pt x="63" y="43"/>
                    </a:lnTo>
                    <a:lnTo>
                      <a:pt x="64" y="43"/>
                    </a:lnTo>
                    <a:lnTo>
                      <a:pt x="65" y="43"/>
                    </a:lnTo>
                    <a:lnTo>
                      <a:pt x="65" y="43"/>
                    </a:lnTo>
                    <a:lnTo>
                      <a:pt x="66" y="43"/>
                    </a:lnTo>
                    <a:lnTo>
                      <a:pt x="66" y="43"/>
                    </a:lnTo>
                    <a:lnTo>
                      <a:pt x="67" y="44"/>
                    </a:lnTo>
                    <a:lnTo>
                      <a:pt x="68" y="43"/>
                    </a:lnTo>
                    <a:lnTo>
                      <a:pt x="68" y="43"/>
                    </a:lnTo>
                    <a:lnTo>
                      <a:pt x="69" y="44"/>
                    </a:lnTo>
                    <a:lnTo>
                      <a:pt x="69" y="44"/>
                    </a:lnTo>
                    <a:lnTo>
                      <a:pt x="70" y="43"/>
                    </a:lnTo>
                    <a:lnTo>
                      <a:pt x="71" y="44"/>
                    </a:lnTo>
                    <a:lnTo>
                      <a:pt x="72" y="44"/>
                    </a:lnTo>
                    <a:lnTo>
                      <a:pt x="72" y="44"/>
                    </a:lnTo>
                    <a:lnTo>
                      <a:pt x="73" y="44"/>
                    </a:lnTo>
                    <a:lnTo>
                      <a:pt x="74" y="44"/>
                    </a:lnTo>
                    <a:lnTo>
                      <a:pt x="74" y="44"/>
                    </a:lnTo>
                    <a:lnTo>
                      <a:pt x="75" y="43"/>
                    </a:lnTo>
                    <a:lnTo>
                      <a:pt x="75" y="43"/>
                    </a:lnTo>
                    <a:lnTo>
                      <a:pt x="76" y="43"/>
                    </a:lnTo>
                    <a:lnTo>
                      <a:pt x="76" y="43"/>
                    </a:lnTo>
                    <a:lnTo>
                      <a:pt x="77" y="43"/>
                    </a:lnTo>
                    <a:lnTo>
                      <a:pt x="77" y="43"/>
                    </a:lnTo>
                    <a:lnTo>
                      <a:pt x="78" y="43"/>
                    </a:lnTo>
                    <a:lnTo>
                      <a:pt x="78" y="43"/>
                    </a:lnTo>
                    <a:lnTo>
                      <a:pt x="79" y="42"/>
                    </a:lnTo>
                    <a:lnTo>
                      <a:pt x="80" y="42"/>
                    </a:lnTo>
                    <a:lnTo>
                      <a:pt x="81" y="41"/>
                    </a:lnTo>
                    <a:lnTo>
                      <a:pt x="81" y="40"/>
                    </a:lnTo>
                    <a:lnTo>
                      <a:pt x="81" y="40"/>
                    </a:lnTo>
                    <a:lnTo>
                      <a:pt x="81" y="40"/>
                    </a:lnTo>
                    <a:lnTo>
                      <a:pt x="82" y="39"/>
                    </a:lnTo>
                    <a:lnTo>
                      <a:pt x="82" y="38"/>
                    </a:lnTo>
                    <a:lnTo>
                      <a:pt x="82" y="38"/>
                    </a:lnTo>
                    <a:lnTo>
                      <a:pt x="82" y="37"/>
                    </a:lnTo>
                    <a:lnTo>
                      <a:pt x="82" y="37"/>
                    </a:lnTo>
                    <a:lnTo>
                      <a:pt x="82" y="36"/>
                    </a:lnTo>
                    <a:lnTo>
                      <a:pt x="82" y="36"/>
                    </a:lnTo>
                    <a:lnTo>
                      <a:pt x="82" y="35"/>
                    </a:lnTo>
                    <a:lnTo>
                      <a:pt x="82" y="34"/>
                    </a:lnTo>
                    <a:lnTo>
                      <a:pt x="82" y="34"/>
                    </a:lnTo>
                    <a:lnTo>
                      <a:pt x="81" y="33"/>
                    </a:lnTo>
                    <a:lnTo>
                      <a:pt x="81" y="32"/>
                    </a:lnTo>
                    <a:lnTo>
                      <a:pt x="80" y="31"/>
                    </a:lnTo>
                    <a:lnTo>
                      <a:pt x="80" y="31"/>
                    </a:lnTo>
                    <a:lnTo>
                      <a:pt x="80" y="30"/>
                    </a:lnTo>
                    <a:lnTo>
                      <a:pt x="79" y="30"/>
                    </a:lnTo>
                    <a:lnTo>
                      <a:pt x="79" y="29"/>
                    </a:lnTo>
                    <a:lnTo>
                      <a:pt x="79" y="29"/>
                    </a:lnTo>
                    <a:lnTo>
                      <a:pt x="78" y="29"/>
                    </a:lnTo>
                    <a:lnTo>
                      <a:pt x="78" y="28"/>
                    </a:lnTo>
                    <a:lnTo>
                      <a:pt x="77" y="28"/>
                    </a:lnTo>
                    <a:lnTo>
                      <a:pt x="77" y="27"/>
                    </a:lnTo>
                    <a:lnTo>
                      <a:pt x="76" y="27"/>
                    </a:lnTo>
                    <a:lnTo>
                      <a:pt x="75" y="26"/>
                    </a:lnTo>
                    <a:lnTo>
                      <a:pt x="75" y="26"/>
                    </a:lnTo>
                    <a:lnTo>
                      <a:pt x="74" y="25"/>
                    </a:lnTo>
                    <a:lnTo>
                      <a:pt x="73" y="25"/>
                    </a:lnTo>
                    <a:lnTo>
                      <a:pt x="73" y="25"/>
                    </a:lnTo>
                    <a:lnTo>
                      <a:pt x="72" y="24"/>
                    </a:lnTo>
                    <a:lnTo>
                      <a:pt x="67" y="30"/>
                    </a:lnTo>
                    <a:lnTo>
                      <a:pt x="67" y="30"/>
                    </a:lnTo>
                    <a:lnTo>
                      <a:pt x="68" y="30"/>
                    </a:lnTo>
                    <a:lnTo>
                      <a:pt x="68" y="30"/>
                    </a:lnTo>
                    <a:lnTo>
                      <a:pt x="69" y="31"/>
                    </a:lnTo>
                    <a:lnTo>
                      <a:pt x="69" y="31"/>
                    </a:lnTo>
                    <a:lnTo>
                      <a:pt x="70" y="31"/>
                    </a:lnTo>
                    <a:lnTo>
                      <a:pt x="71" y="32"/>
                    </a:lnTo>
                    <a:lnTo>
                      <a:pt x="72" y="32"/>
                    </a:lnTo>
                    <a:lnTo>
                      <a:pt x="73" y="33"/>
                    </a:lnTo>
                    <a:lnTo>
                      <a:pt x="73" y="33"/>
                    </a:lnTo>
                    <a:lnTo>
                      <a:pt x="74" y="33"/>
                    </a:lnTo>
                    <a:lnTo>
                      <a:pt x="74" y="34"/>
                    </a:lnTo>
                    <a:lnTo>
                      <a:pt x="75" y="34"/>
                    </a:lnTo>
                    <a:lnTo>
                      <a:pt x="75" y="35"/>
                    </a:lnTo>
                    <a:lnTo>
                      <a:pt x="74" y="35"/>
                    </a:lnTo>
                    <a:lnTo>
                      <a:pt x="74" y="36"/>
                    </a:lnTo>
                    <a:lnTo>
                      <a:pt x="74" y="35"/>
                    </a:lnTo>
                    <a:lnTo>
                      <a:pt x="73" y="36"/>
                    </a:lnTo>
                    <a:lnTo>
                      <a:pt x="73" y="36"/>
                    </a:lnTo>
                    <a:lnTo>
                      <a:pt x="73" y="36"/>
                    </a:lnTo>
                    <a:lnTo>
                      <a:pt x="72" y="36"/>
                    </a:lnTo>
                    <a:lnTo>
                      <a:pt x="71" y="36"/>
                    </a:lnTo>
                    <a:lnTo>
                      <a:pt x="71" y="36"/>
                    </a:lnTo>
                    <a:lnTo>
                      <a:pt x="70" y="36"/>
                    </a:lnTo>
                    <a:lnTo>
                      <a:pt x="69" y="36"/>
                    </a:lnTo>
                    <a:lnTo>
                      <a:pt x="68" y="36"/>
                    </a:lnTo>
                    <a:lnTo>
                      <a:pt x="68" y="36"/>
                    </a:lnTo>
                    <a:lnTo>
                      <a:pt x="67" y="36"/>
                    </a:lnTo>
                    <a:lnTo>
                      <a:pt x="67" y="36"/>
                    </a:lnTo>
                    <a:lnTo>
                      <a:pt x="66" y="36"/>
                    </a:lnTo>
                    <a:lnTo>
                      <a:pt x="66" y="36"/>
                    </a:lnTo>
                    <a:lnTo>
                      <a:pt x="65" y="36"/>
                    </a:lnTo>
                    <a:lnTo>
                      <a:pt x="65" y="36"/>
                    </a:lnTo>
                    <a:lnTo>
                      <a:pt x="64" y="36"/>
                    </a:lnTo>
                    <a:lnTo>
                      <a:pt x="64" y="36"/>
                    </a:lnTo>
                    <a:lnTo>
                      <a:pt x="63" y="36"/>
                    </a:lnTo>
                    <a:lnTo>
                      <a:pt x="63" y="35"/>
                    </a:lnTo>
                    <a:lnTo>
                      <a:pt x="62" y="35"/>
                    </a:lnTo>
                    <a:lnTo>
                      <a:pt x="61" y="35"/>
                    </a:lnTo>
                    <a:lnTo>
                      <a:pt x="60" y="35"/>
                    </a:lnTo>
                    <a:lnTo>
                      <a:pt x="60" y="35"/>
                    </a:lnTo>
                    <a:lnTo>
                      <a:pt x="59" y="35"/>
                    </a:lnTo>
                    <a:lnTo>
                      <a:pt x="59" y="35"/>
                    </a:lnTo>
                    <a:lnTo>
                      <a:pt x="58" y="34"/>
                    </a:lnTo>
                    <a:lnTo>
                      <a:pt x="57" y="34"/>
                    </a:lnTo>
                    <a:lnTo>
                      <a:pt x="57" y="34"/>
                    </a:lnTo>
                    <a:lnTo>
                      <a:pt x="56" y="34"/>
                    </a:lnTo>
                    <a:lnTo>
                      <a:pt x="55" y="34"/>
                    </a:lnTo>
                    <a:lnTo>
                      <a:pt x="55" y="34"/>
                    </a:lnTo>
                    <a:lnTo>
                      <a:pt x="54" y="33"/>
                    </a:lnTo>
                    <a:lnTo>
                      <a:pt x="53" y="33"/>
                    </a:lnTo>
                    <a:lnTo>
                      <a:pt x="52" y="33"/>
                    </a:lnTo>
                    <a:lnTo>
                      <a:pt x="52" y="33"/>
                    </a:lnTo>
                    <a:lnTo>
                      <a:pt x="51" y="33"/>
                    </a:lnTo>
                    <a:lnTo>
                      <a:pt x="50" y="32"/>
                    </a:lnTo>
                    <a:lnTo>
                      <a:pt x="49" y="32"/>
                    </a:lnTo>
                    <a:lnTo>
                      <a:pt x="49" y="32"/>
                    </a:lnTo>
                    <a:lnTo>
                      <a:pt x="48" y="32"/>
                    </a:lnTo>
                    <a:lnTo>
                      <a:pt x="47" y="32"/>
                    </a:lnTo>
                    <a:lnTo>
                      <a:pt x="46" y="31"/>
                    </a:lnTo>
                    <a:lnTo>
                      <a:pt x="46" y="31"/>
                    </a:lnTo>
                    <a:lnTo>
                      <a:pt x="45" y="31"/>
                    </a:lnTo>
                    <a:lnTo>
                      <a:pt x="44" y="30"/>
                    </a:lnTo>
                    <a:lnTo>
                      <a:pt x="44" y="30"/>
                    </a:lnTo>
                    <a:lnTo>
                      <a:pt x="43" y="30"/>
                    </a:lnTo>
                    <a:lnTo>
                      <a:pt x="42" y="29"/>
                    </a:lnTo>
                    <a:lnTo>
                      <a:pt x="41" y="29"/>
                    </a:lnTo>
                    <a:lnTo>
                      <a:pt x="41" y="29"/>
                    </a:lnTo>
                    <a:lnTo>
                      <a:pt x="40" y="29"/>
                    </a:lnTo>
                    <a:lnTo>
                      <a:pt x="39" y="28"/>
                    </a:lnTo>
                    <a:lnTo>
                      <a:pt x="38" y="28"/>
                    </a:lnTo>
                    <a:lnTo>
                      <a:pt x="38" y="28"/>
                    </a:lnTo>
                    <a:lnTo>
                      <a:pt x="37" y="27"/>
                    </a:lnTo>
                    <a:lnTo>
                      <a:pt x="36" y="27"/>
                    </a:lnTo>
                    <a:lnTo>
                      <a:pt x="35" y="27"/>
                    </a:lnTo>
                    <a:lnTo>
                      <a:pt x="35" y="26"/>
                    </a:lnTo>
                    <a:lnTo>
                      <a:pt x="34" y="26"/>
                    </a:lnTo>
                    <a:lnTo>
                      <a:pt x="33" y="26"/>
                    </a:lnTo>
                    <a:lnTo>
                      <a:pt x="33" y="25"/>
                    </a:lnTo>
                    <a:lnTo>
                      <a:pt x="32" y="25"/>
                    </a:lnTo>
                    <a:lnTo>
                      <a:pt x="31" y="25"/>
                    </a:lnTo>
                    <a:lnTo>
                      <a:pt x="30" y="24"/>
                    </a:lnTo>
                    <a:lnTo>
                      <a:pt x="30" y="24"/>
                    </a:lnTo>
                    <a:lnTo>
                      <a:pt x="29" y="24"/>
                    </a:lnTo>
                    <a:lnTo>
                      <a:pt x="29" y="23"/>
                    </a:lnTo>
                    <a:lnTo>
                      <a:pt x="28" y="23"/>
                    </a:lnTo>
                    <a:lnTo>
                      <a:pt x="27" y="23"/>
                    </a:lnTo>
                    <a:lnTo>
                      <a:pt x="27" y="22"/>
                    </a:lnTo>
                    <a:lnTo>
                      <a:pt x="26" y="22"/>
                    </a:lnTo>
                    <a:lnTo>
                      <a:pt x="25" y="21"/>
                    </a:lnTo>
                    <a:lnTo>
                      <a:pt x="25" y="21"/>
                    </a:lnTo>
                    <a:lnTo>
                      <a:pt x="24" y="21"/>
                    </a:lnTo>
                    <a:lnTo>
                      <a:pt x="24" y="21"/>
                    </a:lnTo>
                    <a:lnTo>
                      <a:pt x="23" y="20"/>
                    </a:lnTo>
                    <a:lnTo>
                      <a:pt x="22" y="20"/>
                    </a:lnTo>
                    <a:lnTo>
                      <a:pt x="22" y="20"/>
                    </a:lnTo>
                    <a:lnTo>
                      <a:pt x="21" y="19"/>
                    </a:lnTo>
                    <a:lnTo>
                      <a:pt x="21" y="19"/>
                    </a:lnTo>
                    <a:lnTo>
                      <a:pt x="20" y="19"/>
                    </a:lnTo>
                    <a:lnTo>
                      <a:pt x="20" y="18"/>
                    </a:lnTo>
                    <a:lnTo>
                      <a:pt x="19" y="18"/>
                    </a:lnTo>
                    <a:lnTo>
                      <a:pt x="19" y="18"/>
                    </a:lnTo>
                    <a:lnTo>
                      <a:pt x="18" y="17"/>
                    </a:lnTo>
                    <a:lnTo>
                      <a:pt x="18" y="17"/>
                    </a:lnTo>
                    <a:lnTo>
                      <a:pt x="17" y="17"/>
                    </a:lnTo>
                    <a:lnTo>
                      <a:pt x="17" y="16"/>
                    </a:lnTo>
                    <a:lnTo>
                      <a:pt x="16" y="16"/>
                    </a:lnTo>
                    <a:lnTo>
                      <a:pt x="16" y="16"/>
                    </a:lnTo>
                    <a:lnTo>
                      <a:pt x="15" y="15"/>
                    </a:lnTo>
                    <a:lnTo>
                      <a:pt x="15" y="15"/>
                    </a:lnTo>
                    <a:lnTo>
                      <a:pt x="14" y="14"/>
                    </a:lnTo>
                    <a:lnTo>
                      <a:pt x="13" y="14"/>
                    </a:lnTo>
                    <a:lnTo>
                      <a:pt x="12" y="13"/>
                    </a:lnTo>
                    <a:lnTo>
                      <a:pt x="12" y="13"/>
                    </a:lnTo>
                    <a:lnTo>
                      <a:pt x="11" y="12"/>
                    </a:lnTo>
                    <a:lnTo>
                      <a:pt x="11" y="11"/>
                    </a:lnTo>
                    <a:lnTo>
                      <a:pt x="10" y="11"/>
                    </a:lnTo>
                    <a:lnTo>
                      <a:pt x="10" y="10"/>
                    </a:lnTo>
                    <a:lnTo>
                      <a:pt x="9" y="9"/>
                    </a:lnTo>
                    <a:lnTo>
                      <a:pt x="9" y="8"/>
                    </a:lnTo>
                    <a:lnTo>
                      <a:pt x="9" y="8"/>
                    </a:lnTo>
                    <a:lnTo>
                      <a:pt x="9" y="7"/>
                    </a:lnTo>
                    <a:lnTo>
                      <a:pt x="10" y="7"/>
                    </a:lnTo>
                    <a:lnTo>
                      <a:pt x="11" y="7"/>
                    </a:lnTo>
                    <a:lnTo>
                      <a:pt x="12" y="7"/>
                    </a:lnTo>
                    <a:lnTo>
                      <a:pt x="12" y="7"/>
                    </a:lnTo>
                    <a:lnTo>
                      <a:pt x="12" y="7"/>
                    </a:lnTo>
                    <a:lnTo>
                      <a:pt x="13" y="7"/>
                    </a:lnTo>
                    <a:lnTo>
                      <a:pt x="14" y="7"/>
                    </a:lnTo>
                    <a:lnTo>
                      <a:pt x="14" y="7"/>
                    </a:lnTo>
                    <a:lnTo>
                      <a:pt x="15" y="7"/>
                    </a:lnTo>
                    <a:lnTo>
                      <a:pt x="15" y="7"/>
                    </a:lnTo>
                    <a:lnTo>
                      <a:pt x="15" y="8"/>
                    </a:lnTo>
                    <a:lnTo>
                      <a:pt x="16" y="8"/>
                    </a:lnTo>
                    <a:lnTo>
                      <a:pt x="16" y="8"/>
                    </a:lnTo>
                    <a:lnTo>
                      <a:pt x="17" y="8"/>
                    </a:lnTo>
                    <a:lnTo>
                      <a:pt x="17" y="8"/>
                    </a:lnTo>
                    <a:lnTo>
                      <a:pt x="18" y="8"/>
                    </a:lnTo>
                    <a:lnTo>
                      <a:pt x="18" y="8"/>
                    </a:lnTo>
                    <a:lnTo>
                      <a:pt x="19" y="8"/>
                    </a:lnTo>
                    <a:lnTo>
                      <a:pt x="19" y="9"/>
                    </a:lnTo>
                    <a:lnTo>
                      <a:pt x="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69" name="Freeform 325"/>
              <p:cNvSpPr>
                <a:spLocks/>
              </p:cNvSpPr>
              <p:nvPr/>
            </p:nvSpPr>
            <p:spPr bwMode="auto">
              <a:xfrm>
                <a:off x="2502" y="2345"/>
                <a:ext cx="16" cy="40"/>
              </a:xfrm>
              <a:custGeom>
                <a:avLst/>
                <a:gdLst>
                  <a:gd name="T0" fmla="*/ 7 w 16"/>
                  <a:gd name="T1" fmla="*/ 39 h 40"/>
                  <a:gd name="T2" fmla="*/ 8 w 16"/>
                  <a:gd name="T3" fmla="*/ 38 h 40"/>
                  <a:gd name="T4" fmla="*/ 9 w 16"/>
                  <a:gd name="T5" fmla="*/ 36 h 40"/>
                  <a:gd name="T6" fmla="*/ 11 w 16"/>
                  <a:gd name="T7" fmla="*/ 34 h 40"/>
                  <a:gd name="T8" fmla="*/ 13 w 16"/>
                  <a:gd name="T9" fmla="*/ 32 h 40"/>
                  <a:gd name="T10" fmla="*/ 13 w 16"/>
                  <a:gd name="T11" fmla="*/ 30 h 40"/>
                  <a:gd name="T12" fmla="*/ 14 w 16"/>
                  <a:gd name="T13" fmla="*/ 29 h 40"/>
                  <a:gd name="T14" fmla="*/ 15 w 16"/>
                  <a:gd name="T15" fmla="*/ 28 h 40"/>
                  <a:gd name="T16" fmla="*/ 16 w 16"/>
                  <a:gd name="T17" fmla="*/ 26 h 40"/>
                  <a:gd name="T18" fmla="*/ 16 w 16"/>
                  <a:gd name="T19" fmla="*/ 25 h 40"/>
                  <a:gd name="T20" fmla="*/ 16 w 16"/>
                  <a:gd name="T21" fmla="*/ 23 h 40"/>
                  <a:gd name="T22" fmla="*/ 16 w 16"/>
                  <a:gd name="T23" fmla="*/ 22 h 40"/>
                  <a:gd name="T24" fmla="*/ 16 w 16"/>
                  <a:gd name="T25" fmla="*/ 20 h 40"/>
                  <a:gd name="T26" fmla="*/ 16 w 16"/>
                  <a:gd name="T27" fmla="*/ 19 h 40"/>
                  <a:gd name="T28" fmla="*/ 15 w 16"/>
                  <a:gd name="T29" fmla="*/ 17 h 40"/>
                  <a:gd name="T30" fmla="*/ 13 w 16"/>
                  <a:gd name="T31" fmla="*/ 14 h 40"/>
                  <a:gd name="T32" fmla="*/ 11 w 16"/>
                  <a:gd name="T33" fmla="*/ 12 h 40"/>
                  <a:gd name="T34" fmla="*/ 10 w 16"/>
                  <a:gd name="T35" fmla="*/ 11 h 40"/>
                  <a:gd name="T36" fmla="*/ 10 w 16"/>
                  <a:gd name="T37" fmla="*/ 9 h 40"/>
                  <a:gd name="T38" fmla="*/ 9 w 16"/>
                  <a:gd name="T39" fmla="*/ 7 h 40"/>
                  <a:gd name="T40" fmla="*/ 9 w 16"/>
                  <a:gd name="T41" fmla="*/ 5 h 40"/>
                  <a:gd name="T42" fmla="*/ 10 w 16"/>
                  <a:gd name="T43" fmla="*/ 3 h 40"/>
                  <a:gd name="T44" fmla="*/ 11 w 16"/>
                  <a:gd name="T45" fmla="*/ 2 h 40"/>
                  <a:gd name="T46" fmla="*/ 2 w 16"/>
                  <a:gd name="T47" fmla="*/ 0 h 40"/>
                  <a:gd name="T48" fmla="*/ 1 w 16"/>
                  <a:gd name="T49" fmla="*/ 2 h 40"/>
                  <a:gd name="T50" fmla="*/ 1 w 16"/>
                  <a:gd name="T51" fmla="*/ 4 h 40"/>
                  <a:gd name="T52" fmla="*/ 0 w 16"/>
                  <a:gd name="T53" fmla="*/ 5 h 40"/>
                  <a:gd name="T54" fmla="*/ 0 w 16"/>
                  <a:gd name="T55" fmla="*/ 7 h 40"/>
                  <a:gd name="T56" fmla="*/ 1 w 16"/>
                  <a:gd name="T57" fmla="*/ 9 h 40"/>
                  <a:gd name="T58" fmla="*/ 1 w 16"/>
                  <a:gd name="T59" fmla="*/ 11 h 40"/>
                  <a:gd name="T60" fmla="*/ 2 w 16"/>
                  <a:gd name="T61" fmla="*/ 13 h 40"/>
                  <a:gd name="T62" fmla="*/ 4 w 16"/>
                  <a:gd name="T63" fmla="*/ 15 h 40"/>
                  <a:gd name="T64" fmla="*/ 5 w 16"/>
                  <a:gd name="T65" fmla="*/ 17 h 40"/>
                  <a:gd name="T66" fmla="*/ 6 w 16"/>
                  <a:gd name="T67" fmla="*/ 18 h 40"/>
                  <a:gd name="T68" fmla="*/ 8 w 16"/>
                  <a:gd name="T69" fmla="*/ 20 h 40"/>
                  <a:gd name="T70" fmla="*/ 8 w 16"/>
                  <a:gd name="T71" fmla="*/ 22 h 40"/>
                  <a:gd name="T72" fmla="*/ 8 w 16"/>
                  <a:gd name="T73" fmla="*/ 24 h 40"/>
                  <a:gd name="T74" fmla="*/ 7 w 16"/>
                  <a:gd name="T75" fmla="*/ 26 h 40"/>
                  <a:gd name="T76" fmla="*/ 6 w 16"/>
                  <a:gd name="T77" fmla="*/ 28 h 40"/>
                  <a:gd name="T78" fmla="*/ 5 w 16"/>
                  <a:gd name="T79" fmla="*/ 30 h 40"/>
                  <a:gd name="T80" fmla="*/ 3 w 16"/>
                  <a:gd name="T81" fmla="*/ 32 h 40"/>
                  <a:gd name="T82" fmla="*/ 1 w 16"/>
                  <a:gd name="T83" fmla="*/ 32 h 40"/>
                  <a:gd name="T84" fmla="*/ 0 w 16"/>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40">
                    <a:moveTo>
                      <a:pt x="6" y="40"/>
                    </a:moveTo>
                    <a:lnTo>
                      <a:pt x="6" y="40"/>
                    </a:lnTo>
                    <a:lnTo>
                      <a:pt x="7" y="39"/>
                    </a:lnTo>
                    <a:lnTo>
                      <a:pt x="7" y="39"/>
                    </a:lnTo>
                    <a:lnTo>
                      <a:pt x="7" y="38"/>
                    </a:lnTo>
                    <a:lnTo>
                      <a:pt x="8" y="38"/>
                    </a:lnTo>
                    <a:lnTo>
                      <a:pt x="8" y="37"/>
                    </a:lnTo>
                    <a:lnTo>
                      <a:pt x="9" y="37"/>
                    </a:lnTo>
                    <a:lnTo>
                      <a:pt x="9" y="36"/>
                    </a:lnTo>
                    <a:lnTo>
                      <a:pt x="10" y="36"/>
                    </a:lnTo>
                    <a:lnTo>
                      <a:pt x="11" y="35"/>
                    </a:lnTo>
                    <a:lnTo>
                      <a:pt x="11" y="34"/>
                    </a:lnTo>
                    <a:lnTo>
                      <a:pt x="12" y="33"/>
                    </a:lnTo>
                    <a:lnTo>
                      <a:pt x="12" y="33"/>
                    </a:lnTo>
                    <a:lnTo>
                      <a:pt x="13" y="32"/>
                    </a:lnTo>
                    <a:lnTo>
                      <a:pt x="13" y="31"/>
                    </a:lnTo>
                    <a:lnTo>
                      <a:pt x="13" y="31"/>
                    </a:lnTo>
                    <a:lnTo>
                      <a:pt x="13" y="30"/>
                    </a:lnTo>
                    <a:lnTo>
                      <a:pt x="14" y="30"/>
                    </a:lnTo>
                    <a:lnTo>
                      <a:pt x="14" y="29"/>
                    </a:lnTo>
                    <a:lnTo>
                      <a:pt x="14" y="29"/>
                    </a:lnTo>
                    <a:lnTo>
                      <a:pt x="15" y="29"/>
                    </a:lnTo>
                    <a:lnTo>
                      <a:pt x="15" y="28"/>
                    </a:lnTo>
                    <a:lnTo>
                      <a:pt x="15" y="28"/>
                    </a:lnTo>
                    <a:lnTo>
                      <a:pt x="15" y="27"/>
                    </a:lnTo>
                    <a:lnTo>
                      <a:pt x="15" y="27"/>
                    </a:lnTo>
                    <a:lnTo>
                      <a:pt x="16" y="26"/>
                    </a:lnTo>
                    <a:lnTo>
                      <a:pt x="16" y="26"/>
                    </a:lnTo>
                    <a:lnTo>
                      <a:pt x="16" y="25"/>
                    </a:lnTo>
                    <a:lnTo>
                      <a:pt x="16" y="25"/>
                    </a:lnTo>
                    <a:lnTo>
                      <a:pt x="16" y="24"/>
                    </a:lnTo>
                    <a:lnTo>
                      <a:pt x="16" y="24"/>
                    </a:lnTo>
                    <a:lnTo>
                      <a:pt x="16" y="23"/>
                    </a:lnTo>
                    <a:lnTo>
                      <a:pt x="16" y="23"/>
                    </a:lnTo>
                    <a:lnTo>
                      <a:pt x="16" y="22"/>
                    </a:lnTo>
                    <a:lnTo>
                      <a:pt x="16" y="22"/>
                    </a:lnTo>
                    <a:lnTo>
                      <a:pt x="16" y="21"/>
                    </a:lnTo>
                    <a:lnTo>
                      <a:pt x="16" y="21"/>
                    </a:lnTo>
                    <a:lnTo>
                      <a:pt x="16" y="20"/>
                    </a:lnTo>
                    <a:lnTo>
                      <a:pt x="16" y="20"/>
                    </a:lnTo>
                    <a:lnTo>
                      <a:pt x="16" y="19"/>
                    </a:lnTo>
                    <a:lnTo>
                      <a:pt x="16" y="19"/>
                    </a:lnTo>
                    <a:lnTo>
                      <a:pt x="16" y="18"/>
                    </a:lnTo>
                    <a:lnTo>
                      <a:pt x="15" y="18"/>
                    </a:lnTo>
                    <a:lnTo>
                      <a:pt x="15" y="17"/>
                    </a:lnTo>
                    <a:lnTo>
                      <a:pt x="14" y="16"/>
                    </a:lnTo>
                    <a:lnTo>
                      <a:pt x="13" y="15"/>
                    </a:lnTo>
                    <a:lnTo>
                      <a:pt x="13" y="14"/>
                    </a:lnTo>
                    <a:lnTo>
                      <a:pt x="12" y="13"/>
                    </a:lnTo>
                    <a:lnTo>
                      <a:pt x="12" y="13"/>
                    </a:lnTo>
                    <a:lnTo>
                      <a:pt x="11" y="12"/>
                    </a:lnTo>
                    <a:lnTo>
                      <a:pt x="11" y="12"/>
                    </a:lnTo>
                    <a:lnTo>
                      <a:pt x="11" y="11"/>
                    </a:lnTo>
                    <a:lnTo>
                      <a:pt x="10" y="11"/>
                    </a:lnTo>
                    <a:lnTo>
                      <a:pt x="10" y="10"/>
                    </a:lnTo>
                    <a:lnTo>
                      <a:pt x="10" y="9"/>
                    </a:lnTo>
                    <a:lnTo>
                      <a:pt x="10" y="9"/>
                    </a:lnTo>
                    <a:lnTo>
                      <a:pt x="9" y="8"/>
                    </a:lnTo>
                    <a:lnTo>
                      <a:pt x="9" y="8"/>
                    </a:lnTo>
                    <a:lnTo>
                      <a:pt x="9" y="7"/>
                    </a:lnTo>
                    <a:lnTo>
                      <a:pt x="9" y="6"/>
                    </a:lnTo>
                    <a:lnTo>
                      <a:pt x="9" y="5"/>
                    </a:lnTo>
                    <a:lnTo>
                      <a:pt x="9" y="5"/>
                    </a:lnTo>
                    <a:lnTo>
                      <a:pt x="10" y="4"/>
                    </a:lnTo>
                    <a:lnTo>
                      <a:pt x="10" y="3"/>
                    </a:lnTo>
                    <a:lnTo>
                      <a:pt x="10" y="3"/>
                    </a:lnTo>
                    <a:lnTo>
                      <a:pt x="10" y="2"/>
                    </a:lnTo>
                    <a:lnTo>
                      <a:pt x="11" y="2"/>
                    </a:lnTo>
                    <a:lnTo>
                      <a:pt x="11" y="2"/>
                    </a:lnTo>
                    <a:lnTo>
                      <a:pt x="2" y="0"/>
                    </a:lnTo>
                    <a:lnTo>
                      <a:pt x="2" y="0"/>
                    </a:lnTo>
                    <a:lnTo>
                      <a:pt x="2" y="0"/>
                    </a:lnTo>
                    <a:lnTo>
                      <a:pt x="2" y="1"/>
                    </a:lnTo>
                    <a:lnTo>
                      <a:pt x="1" y="2"/>
                    </a:lnTo>
                    <a:lnTo>
                      <a:pt x="1" y="2"/>
                    </a:lnTo>
                    <a:lnTo>
                      <a:pt x="1" y="3"/>
                    </a:lnTo>
                    <a:lnTo>
                      <a:pt x="1" y="3"/>
                    </a:lnTo>
                    <a:lnTo>
                      <a:pt x="1" y="4"/>
                    </a:lnTo>
                    <a:lnTo>
                      <a:pt x="1" y="4"/>
                    </a:lnTo>
                    <a:lnTo>
                      <a:pt x="0" y="5"/>
                    </a:lnTo>
                    <a:lnTo>
                      <a:pt x="0" y="5"/>
                    </a:lnTo>
                    <a:lnTo>
                      <a:pt x="0" y="6"/>
                    </a:lnTo>
                    <a:lnTo>
                      <a:pt x="0" y="6"/>
                    </a:lnTo>
                    <a:lnTo>
                      <a:pt x="0" y="7"/>
                    </a:lnTo>
                    <a:lnTo>
                      <a:pt x="1" y="8"/>
                    </a:lnTo>
                    <a:lnTo>
                      <a:pt x="0" y="8"/>
                    </a:lnTo>
                    <a:lnTo>
                      <a:pt x="1" y="9"/>
                    </a:lnTo>
                    <a:lnTo>
                      <a:pt x="1" y="10"/>
                    </a:lnTo>
                    <a:lnTo>
                      <a:pt x="1" y="10"/>
                    </a:lnTo>
                    <a:lnTo>
                      <a:pt x="1" y="11"/>
                    </a:lnTo>
                    <a:lnTo>
                      <a:pt x="2" y="11"/>
                    </a:lnTo>
                    <a:lnTo>
                      <a:pt x="2" y="12"/>
                    </a:lnTo>
                    <a:lnTo>
                      <a:pt x="2" y="13"/>
                    </a:lnTo>
                    <a:lnTo>
                      <a:pt x="3" y="13"/>
                    </a:lnTo>
                    <a:lnTo>
                      <a:pt x="3" y="14"/>
                    </a:lnTo>
                    <a:lnTo>
                      <a:pt x="4" y="15"/>
                    </a:lnTo>
                    <a:lnTo>
                      <a:pt x="5" y="16"/>
                    </a:lnTo>
                    <a:lnTo>
                      <a:pt x="5" y="16"/>
                    </a:lnTo>
                    <a:lnTo>
                      <a:pt x="5" y="17"/>
                    </a:lnTo>
                    <a:lnTo>
                      <a:pt x="6" y="17"/>
                    </a:lnTo>
                    <a:lnTo>
                      <a:pt x="6" y="18"/>
                    </a:lnTo>
                    <a:lnTo>
                      <a:pt x="6" y="18"/>
                    </a:lnTo>
                    <a:lnTo>
                      <a:pt x="7" y="19"/>
                    </a:lnTo>
                    <a:lnTo>
                      <a:pt x="7" y="20"/>
                    </a:lnTo>
                    <a:lnTo>
                      <a:pt x="8" y="20"/>
                    </a:lnTo>
                    <a:lnTo>
                      <a:pt x="8" y="21"/>
                    </a:lnTo>
                    <a:lnTo>
                      <a:pt x="8" y="22"/>
                    </a:lnTo>
                    <a:lnTo>
                      <a:pt x="8" y="22"/>
                    </a:lnTo>
                    <a:lnTo>
                      <a:pt x="8" y="23"/>
                    </a:lnTo>
                    <a:lnTo>
                      <a:pt x="8" y="24"/>
                    </a:lnTo>
                    <a:lnTo>
                      <a:pt x="8" y="24"/>
                    </a:lnTo>
                    <a:lnTo>
                      <a:pt x="8" y="25"/>
                    </a:lnTo>
                    <a:lnTo>
                      <a:pt x="7" y="26"/>
                    </a:lnTo>
                    <a:lnTo>
                      <a:pt x="7" y="26"/>
                    </a:lnTo>
                    <a:lnTo>
                      <a:pt x="7" y="27"/>
                    </a:lnTo>
                    <a:lnTo>
                      <a:pt x="6" y="28"/>
                    </a:lnTo>
                    <a:lnTo>
                      <a:pt x="6" y="28"/>
                    </a:lnTo>
                    <a:lnTo>
                      <a:pt x="6" y="29"/>
                    </a:lnTo>
                    <a:lnTo>
                      <a:pt x="5" y="30"/>
                    </a:lnTo>
                    <a:lnTo>
                      <a:pt x="5" y="30"/>
                    </a:lnTo>
                    <a:lnTo>
                      <a:pt x="4" y="30"/>
                    </a:lnTo>
                    <a:lnTo>
                      <a:pt x="4" y="31"/>
                    </a:lnTo>
                    <a:lnTo>
                      <a:pt x="3" y="32"/>
                    </a:lnTo>
                    <a:lnTo>
                      <a:pt x="2" y="32"/>
                    </a:lnTo>
                    <a:lnTo>
                      <a:pt x="2" y="32"/>
                    </a:lnTo>
                    <a:lnTo>
                      <a:pt x="1" y="32"/>
                    </a:lnTo>
                    <a:lnTo>
                      <a:pt x="1" y="33"/>
                    </a:lnTo>
                    <a:lnTo>
                      <a:pt x="1" y="33"/>
                    </a:lnTo>
                    <a:lnTo>
                      <a:pt x="0" y="33"/>
                    </a:lnTo>
                    <a:lnTo>
                      <a:pt x="6"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70" name="Freeform 326"/>
              <p:cNvSpPr>
                <a:spLocks/>
              </p:cNvSpPr>
              <p:nvPr/>
            </p:nvSpPr>
            <p:spPr bwMode="auto">
              <a:xfrm>
                <a:off x="2513" y="2320"/>
                <a:ext cx="122" cy="58"/>
              </a:xfrm>
              <a:custGeom>
                <a:avLst/>
                <a:gdLst>
                  <a:gd name="T0" fmla="*/ 3 w 122"/>
                  <a:gd name="T1" fmla="*/ 0 h 58"/>
                  <a:gd name="T2" fmla="*/ 122 w 122"/>
                  <a:gd name="T3" fmla="*/ 51 h 58"/>
                  <a:gd name="T4" fmla="*/ 119 w 122"/>
                  <a:gd name="T5" fmla="*/ 58 h 58"/>
                  <a:gd name="T6" fmla="*/ 0 w 122"/>
                  <a:gd name="T7" fmla="*/ 8 h 58"/>
                  <a:gd name="T8" fmla="*/ 3 w 122"/>
                  <a:gd name="T9" fmla="*/ 0 h 58"/>
                </a:gdLst>
                <a:ahLst/>
                <a:cxnLst>
                  <a:cxn ang="0">
                    <a:pos x="T0" y="T1"/>
                  </a:cxn>
                  <a:cxn ang="0">
                    <a:pos x="T2" y="T3"/>
                  </a:cxn>
                  <a:cxn ang="0">
                    <a:pos x="T4" y="T5"/>
                  </a:cxn>
                  <a:cxn ang="0">
                    <a:pos x="T6" y="T7"/>
                  </a:cxn>
                  <a:cxn ang="0">
                    <a:pos x="T8" y="T9"/>
                  </a:cxn>
                </a:cxnLst>
                <a:rect l="0" t="0" r="r" b="b"/>
                <a:pathLst>
                  <a:path w="122" h="58">
                    <a:moveTo>
                      <a:pt x="3" y="0"/>
                    </a:moveTo>
                    <a:lnTo>
                      <a:pt x="122" y="51"/>
                    </a:lnTo>
                    <a:lnTo>
                      <a:pt x="119" y="58"/>
                    </a:lnTo>
                    <a:lnTo>
                      <a:pt x="0"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71" name="Freeform 327"/>
              <p:cNvSpPr>
                <a:spLocks/>
              </p:cNvSpPr>
              <p:nvPr/>
            </p:nvSpPr>
            <p:spPr bwMode="auto">
              <a:xfrm>
                <a:off x="2502" y="2305"/>
                <a:ext cx="14" cy="7"/>
              </a:xfrm>
              <a:custGeom>
                <a:avLst/>
                <a:gdLst>
                  <a:gd name="T0" fmla="*/ 3 w 14"/>
                  <a:gd name="T1" fmla="*/ 0 h 7"/>
                  <a:gd name="T2" fmla="*/ 3 w 14"/>
                  <a:gd name="T3" fmla="*/ 0 h 7"/>
                  <a:gd name="T4" fmla="*/ 3 w 14"/>
                  <a:gd name="T5" fmla="*/ 0 h 7"/>
                  <a:gd name="T6" fmla="*/ 4 w 14"/>
                  <a:gd name="T7" fmla="*/ 0 h 7"/>
                  <a:gd name="T8" fmla="*/ 4 w 14"/>
                  <a:gd name="T9" fmla="*/ 0 h 7"/>
                  <a:gd name="T10" fmla="*/ 5 w 14"/>
                  <a:gd name="T11" fmla="*/ 0 h 7"/>
                  <a:gd name="T12" fmla="*/ 5 w 14"/>
                  <a:gd name="T13" fmla="*/ 1 h 7"/>
                  <a:gd name="T14" fmla="*/ 6 w 14"/>
                  <a:gd name="T15" fmla="*/ 1 h 7"/>
                  <a:gd name="T16" fmla="*/ 7 w 14"/>
                  <a:gd name="T17" fmla="*/ 1 h 7"/>
                  <a:gd name="T18" fmla="*/ 7 w 14"/>
                  <a:gd name="T19" fmla="*/ 1 h 7"/>
                  <a:gd name="T20" fmla="*/ 7 w 14"/>
                  <a:gd name="T21" fmla="*/ 1 h 7"/>
                  <a:gd name="T22" fmla="*/ 8 w 14"/>
                  <a:gd name="T23" fmla="*/ 1 h 7"/>
                  <a:gd name="T24" fmla="*/ 8 w 14"/>
                  <a:gd name="T25" fmla="*/ 2 h 7"/>
                  <a:gd name="T26" fmla="*/ 9 w 14"/>
                  <a:gd name="T27" fmla="*/ 2 h 7"/>
                  <a:gd name="T28" fmla="*/ 9 w 14"/>
                  <a:gd name="T29" fmla="*/ 2 h 7"/>
                  <a:gd name="T30" fmla="*/ 10 w 14"/>
                  <a:gd name="T31" fmla="*/ 2 h 7"/>
                  <a:gd name="T32" fmla="*/ 10 w 14"/>
                  <a:gd name="T33" fmla="*/ 2 h 7"/>
                  <a:gd name="T34" fmla="*/ 11 w 14"/>
                  <a:gd name="T35" fmla="*/ 2 h 7"/>
                  <a:gd name="T36" fmla="*/ 11 w 14"/>
                  <a:gd name="T37" fmla="*/ 2 h 7"/>
                  <a:gd name="T38" fmla="*/ 12 w 14"/>
                  <a:gd name="T39" fmla="*/ 2 h 7"/>
                  <a:gd name="T40" fmla="*/ 12 w 14"/>
                  <a:gd name="T41" fmla="*/ 2 h 7"/>
                  <a:gd name="T42" fmla="*/ 13 w 14"/>
                  <a:gd name="T43" fmla="*/ 2 h 7"/>
                  <a:gd name="T44" fmla="*/ 14 w 14"/>
                  <a:gd name="T45" fmla="*/ 3 h 7"/>
                  <a:gd name="T46" fmla="*/ 14 w 14"/>
                  <a:gd name="T47" fmla="*/ 3 h 7"/>
                  <a:gd name="T48" fmla="*/ 12 w 14"/>
                  <a:gd name="T49" fmla="*/ 7 h 7"/>
                  <a:gd name="T50" fmla="*/ 12 w 14"/>
                  <a:gd name="T51" fmla="*/ 7 h 7"/>
                  <a:gd name="T52" fmla="*/ 11 w 14"/>
                  <a:gd name="T53" fmla="*/ 7 h 7"/>
                  <a:gd name="T54" fmla="*/ 11 w 14"/>
                  <a:gd name="T55" fmla="*/ 7 h 7"/>
                  <a:gd name="T56" fmla="*/ 10 w 14"/>
                  <a:gd name="T57" fmla="*/ 7 h 7"/>
                  <a:gd name="T58" fmla="*/ 10 w 14"/>
                  <a:gd name="T59" fmla="*/ 7 h 7"/>
                  <a:gd name="T60" fmla="*/ 9 w 14"/>
                  <a:gd name="T61" fmla="*/ 7 h 7"/>
                  <a:gd name="T62" fmla="*/ 8 w 14"/>
                  <a:gd name="T63" fmla="*/ 7 h 7"/>
                  <a:gd name="T64" fmla="*/ 8 w 14"/>
                  <a:gd name="T65" fmla="*/ 7 h 7"/>
                  <a:gd name="T66" fmla="*/ 7 w 14"/>
                  <a:gd name="T67" fmla="*/ 7 h 7"/>
                  <a:gd name="T68" fmla="*/ 7 w 14"/>
                  <a:gd name="T69" fmla="*/ 7 h 7"/>
                  <a:gd name="T70" fmla="*/ 7 w 14"/>
                  <a:gd name="T71" fmla="*/ 6 h 7"/>
                  <a:gd name="T72" fmla="*/ 6 w 14"/>
                  <a:gd name="T73" fmla="*/ 6 h 7"/>
                  <a:gd name="T74" fmla="*/ 6 w 14"/>
                  <a:gd name="T75" fmla="*/ 6 h 7"/>
                  <a:gd name="T76" fmla="*/ 5 w 14"/>
                  <a:gd name="T77" fmla="*/ 6 h 7"/>
                  <a:gd name="T78" fmla="*/ 5 w 14"/>
                  <a:gd name="T79" fmla="*/ 6 h 7"/>
                  <a:gd name="T80" fmla="*/ 4 w 14"/>
                  <a:gd name="T81" fmla="*/ 6 h 7"/>
                  <a:gd name="T82" fmla="*/ 3 w 14"/>
                  <a:gd name="T83" fmla="*/ 5 h 7"/>
                  <a:gd name="T84" fmla="*/ 3 w 14"/>
                  <a:gd name="T85" fmla="*/ 5 h 7"/>
                  <a:gd name="T86" fmla="*/ 2 w 14"/>
                  <a:gd name="T87" fmla="*/ 5 h 7"/>
                  <a:gd name="T88" fmla="*/ 2 w 14"/>
                  <a:gd name="T89" fmla="*/ 5 h 7"/>
                  <a:gd name="T90" fmla="*/ 1 w 14"/>
                  <a:gd name="T91" fmla="*/ 4 h 7"/>
                  <a:gd name="T92" fmla="*/ 1 w 14"/>
                  <a:gd name="T93" fmla="*/ 4 h 7"/>
                  <a:gd name="T94" fmla="*/ 0 w 14"/>
                  <a:gd name="T95" fmla="*/ 4 h 7"/>
                  <a:gd name="T96" fmla="*/ 3 w 14"/>
                  <a:gd name="T9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7">
                    <a:moveTo>
                      <a:pt x="3" y="0"/>
                    </a:moveTo>
                    <a:lnTo>
                      <a:pt x="3" y="0"/>
                    </a:lnTo>
                    <a:lnTo>
                      <a:pt x="3" y="0"/>
                    </a:lnTo>
                    <a:lnTo>
                      <a:pt x="4" y="0"/>
                    </a:lnTo>
                    <a:lnTo>
                      <a:pt x="4" y="0"/>
                    </a:lnTo>
                    <a:lnTo>
                      <a:pt x="5" y="0"/>
                    </a:lnTo>
                    <a:lnTo>
                      <a:pt x="5" y="1"/>
                    </a:lnTo>
                    <a:lnTo>
                      <a:pt x="6" y="1"/>
                    </a:lnTo>
                    <a:lnTo>
                      <a:pt x="7" y="1"/>
                    </a:lnTo>
                    <a:lnTo>
                      <a:pt x="7" y="1"/>
                    </a:lnTo>
                    <a:lnTo>
                      <a:pt x="7" y="1"/>
                    </a:lnTo>
                    <a:lnTo>
                      <a:pt x="8" y="1"/>
                    </a:lnTo>
                    <a:lnTo>
                      <a:pt x="8" y="2"/>
                    </a:lnTo>
                    <a:lnTo>
                      <a:pt x="9" y="2"/>
                    </a:lnTo>
                    <a:lnTo>
                      <a:pt x="9" y="2"/>
                    </a:lnTo>
                    <a:lnTo>
                      <a:pt x="10" y="2"/>
                    </a:lnTo>
                    <a:lnTo>
                      <a:pt x="10" y="2"/>
                    </a:lnTo>
                    <a:lnTo>
                      <a:pt x="11" y="2"/>
                    </a:lnTo>
                    <a:lnTo>
                      <a:pt x="11" y="2"/>
                    </a:lnTo>
                    <a:lnTo>
                      <a:pt x="12" y="2"/>
                    </a:lnTo>
                    <a:lnTo>
                      <a:pt x="12" y="2"/>
                    </a:lnTo>
                    <a:lnTo>
                      <a:pt x="13" y="2"/>
                    </a:lnTo>
                    <a:lnTo>
                      <a:pt x="14" y="3"/>
                    </a:lnTo>
                    <a:lnTo>
                      <a:pt x="14" y="3"/>
                    </a:lnTo>
                    <a:lnTo>
                      <a:pt x="12" y="7"/>
                    </a:lnTo>
                    <a:lnTo>
                      <a:pt x="12" y="7"/>
                    </a:lnTo>
                    <a:lnTo>
                      <a:pt x="11" y="7"/>
                    </a:lnTo>
                    <a:lnTo>
                      <a:pt x="11" y="7"/>
                    </a:lnTo>
                    <a:lnTo>
                      <a:pt x="10" y="7"/>
                    </a:lnTo>
                    <a:lnTo>
                      <a:pt x="10" y="7"/>
                    </a:lnTo>
                    <a:lnTo>
                      <a:pt x="9" y="7"/>
                    </a:lnTo>
                    <a:lnTo>
                      <a:pt x="8" y="7"/>
                    </a:lnTo>
                    <a:lnTo>
                      <a:pt x="8" y="7"/>
                    </a:lnTo>
                    <a:lnTo>
                      <a:pt x="7" y="7"/>
                    </a:lnTo>
                    <a:lnTo>
                      <a:pt x="7" y="7"/>
                    </a:lnTo>
                    <a:lnTo>
                      <a:pt x="7" y="6"/>
                    </a:lnTo>
                    <a:lnTo>
                      <a:pt x="6" y="6"/>
                    </a:lnTo>
                    <a:lnTo>
                      <a:pt x="6" y="6"/>
                    </a:lnTo>
                    <a:lnTo>
                      <a:pt x="5" y="6"/>
                    </a:lnTo>
                    <a:lnTo>
                      <a:pt x="5" y="6"/>
                    </a:lnTo>
                    <a:lnTo>
                      <a:pt x="4" y="6"/>
                    </a:lnTo>
                    <a:lnTo>
                      <a:pt x="3" y="5"/>
                    </a:lnTo>
                    <a:lnTo>
                      <a:pt x="3" y="5"/>
                    </a:lnTo>
                    <a:lnTo>
                      <a:pt x="2" y="5"/>
                    </a:lnTo>
                    <a:lnTo>
                      <a:pt x="2" y="5"/>
                    </a:lnTo>
                    <a:lnTo>
                      <a:pt x="1" y="4"/>
                    </a:lnTo>
                    <a:lnTo>
                      <a:pt x="1" y="4"/>
                    </a:lnTo>
                    <a:lnTo>
                      <a:pt x="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72" name="Freeform 328"/>
              <p:cNvSpPr>
                <a:spLocks/>
              </p:cNvSpPr>
              <p:nvPr/>
            </p:nvSpPr>
            <p:spPr bwMode="auto">
              <a:xfrm>
                <a:off x="2499" y="2313"/>
                <a:ext cx="14" cy="8"/>
              </a:xfrm>
              <a:custGeom>
                <a:avLst/>
                <a:gdLst>
                  <a:gd name="T0" fmla="*/ 2 w 14"/>
                  <a:gd name="T1" fmla="*/ 0 h 8"/>
                  <a:gd name="T2" fmla="*/ 3 w 14"/>
                  <a:gd name="T3" fmla="*/ 0 h 8"/>
                  <a:gd name="T4" fmla="*/ 3 w 14"/>
                  <a:gd name="T5" fmla="*/ 0 h 8"/>
                  <a:gd name="T6" fmla="*/ 3 w 14"/>
                  <a:gd name="T7" fmla="*/ 0 h 8"/>
                  <a:gd name="T8" fmla="*/ 4 w 14"/>
                  <a:gd name="T9" fmla="*/ 1 h 8"/>
                  <a:gd name="T10" fmla="*/ 4 w 14"/>
                  <a:gd name="T11" fmla="*/ 1 h 8"/>
                  <a:gd name="T12" fmla="*/ 5 w 14"/>
                  <a:gd name="T13" fmla="*/ 1 h 8"/>
                  <a:gd name="T14" fmla="*/ 5 w 14"/>
                  <a:gd name="T15" fmla="*/ 1 h 8"/>
                  <a:gd name="T16" fmla="*/ 6 w 14"/>
                  <a:gd name="T17" fmla="*/ 1 h 8"/>
                  <a:gd name="T18" fmla="*/ 6 w 14"/>
                  <a:gd name="T19" fmla="*/ 1 h 8"/>
                  <a:gd name="T20" fmla="*/ 7 w 14"/>
                  <a:gd name="T21" fmla="*/ 1 h 8"/>
                  <a:gd name="T22" fmla="*/ 7 w 14"/>
                  <a:gd name="T23" fmla="*/ 2 h 8"/>
                  <a:gd name="T24" fmla="*/ 7 w 14"/>
                  <a:gd name="T25" fmla="*/ 2 h 8"/>
                  <a:gd name="T26" fmla="*/ 8 w 14"/>
                  <a:gd name="T27" fmla="*/ 2 h 8"/>
                  <a:gd name="T28" fmla="*/ 8 w 14"/>
                  <a:gd name="T29" fmla="*/ 2 h 8"/>
                  <a:gd name="T30" fmla="*/ 9 w 14"/>
                  <a:gd name="T31" fmla="*/ 2 h 8"/>
                  <a:gd name="T32" fmla="*/ 9 w 14"/>
                  <a:gd name="T33" fmla="*/ 2 h 8"/>
                  <a:gd name="T34" fmla="*/ 10 w 14"/>
                  <a:gd name="T35" fmla="*/ 2 h 8"/>
                  <a:gd name="T36" fmla="*/ 10 w 14"/>
                  <a:gd name="T37" fmla="*/ 2 h 8"/>
                  <a:gd name="T38" fmla="*/ 11 w 14"/>
                  <a:gd name="T39" fmla="*/ 2 h 8"/>
                  <a:gd name="T40" fmla="*/ 12 w 14"/>
                  <a:gd name="T41" fmla="*/ 3 h 8"/>
                  <a:gd name="T42" fmla="*/ 12 w 14"/>
                  <a:gd name="T43" fmla="*/ 3 h 8"/>
                  <a:gd name="T44" fmla="*/ 13 w 14"/>
                  <a:gd name="T45" fmla="*/ 3 h 8"/>
                  <a:gd name="T46" fmla="*/ 13 w 14"/>
                  <a:gd name="T47" fmla="*/ 3 h 8"/>
                  <a:gd name="T48" fmla="*/ 14 w 14"/>
                  <a:gd name="T49" fmla="*/ 3 h 8"/>
                  <a:gd name="T50" fmla="*/ 14 w 14"/>
                  <a:gd name="T51" fmla="*/ 3 h 8"/>
                  <a:gd name="T52" fmla="*/ 12 w 14"/>
                  <a:gd name="T53" fmla="*/ 8 h 8"/>
                  <a:gd name="T54" fmla="*/ 12 w 14"/>
                  <a:gd name="T55" fmla="*/ 8 h 8"/>
                  <a:gd name="T56" fmla="*/ 12 w 14"/>
                  <a:gd name="T57" fmla="*/ 8 h 8"/>
                  <a:gd name="T58" fmla="*/ 11 w 14"/>
                  <a:gd name="T59" fmla="*/ 7 h 8"/>
                  <a:gd name="T60" fmla="*/ 11 w 14"/>
                  <a:gd name="T61" fmla="*/ 7 h 8"/>
                  <a:gd name="T62" fmla="*/ 10 w 14"/>
                  <a:gd name="T63" fmla="*/ 7 h 8"/>
                  <a:gd name="T64" fmla="*/ 9 w 14"/>
                  <a:gd name="T65" fmla="*/ 7 h 8"/>
                  <a:gd name="T66" fmla="*/ 8 w 14"/>
                  <a:gd name="T67" fmla="*/ 7 h 8"/>
                  <a:gd name="T68" fmla="*/ 8 w 14"/>
                  <a:gd name="T69" fmla="*/ 7 h 8"/>
                  <a:gd name="T70" fmla="*/ 8 w 14"/>
                  <a:gd name="T71" fmla="*/ 7 h 8"/>
                  <a:gd name="T72" fmla="*/ 7 w 14"/>
                  <a:gd name="T73" fmla="*/ 7 h 8"/>
                  <a:gd name="T74" fmla="*/ 7 w 14"/>
                  <a:gd name="T75" fmla="*/ 7 h 8"/>
                  <a:gd name="T76" fmla="*/ 6 w 14"/>
                  <a:gd name="T77" fmla="*/ 6 h 8"/>
                  <a:gd name="T78" fmla="*/ 5 w 14"/>
                  <a:gd name="T79" fmla="*/ 6 h 8"/>
                  <a:gd name="T80" fmla="*/ 5 w 14"/>
                  <a:gd name="T81" fmla="*/ 6 h 8"/>
                  <a:gd name="T82" fmla="*/ 4 w 14"/>
                  <a:gd name="T83" fmla="*/ 6 h 8"/>
                  <a:gd name="T84" fmla="*/ 4 w 14"/>
                  <a:gd name="T85" fmla="*/ 6 h 8"/>
                  <a:gd name="T86" fmla="*/ 3 w 14"/>
                  <a:gd name="T87" fmla="*/ 5 h 8"/>
                  <a:gd name="T88" fmla="*/ 3 w 14"/>
                  <a:gd name="T89" fmla="*/ 5 h 8"/>
                  <a:gd name="T90" fmla="*/ 2 w 14"/>
                  <a:gd name="T91" fmla="*/ 5 h 8"/>
                  <a:gd name="T92" fmla="*/ 1 w 14"/>
                  <a:gd name="T93" fmla="*/ 5 h 8"/>
                  <a:gd name="T94" fmla="*/ 1 w 14"/>
                  <a:gd name="T95" fmla="*/ 5 h 8"/>
                  <a:gd name="T96" fmla="*/ 0 w 14"/>
                  <a:gd name="T97" fmla="*/ 4 h 8"/>
                  <a:gd name="T98" fmla="*/ 0 w 14"/>
                  <a:gd name="T99" fmla="*/ 4 h 8"/>
                  <a:gd name="T100" fmla="*/ 2 w 14"/>
                  <a:gd name="T10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8">
                    <a:moveTo>
                      <a:pt x="2" y="0"/>
                    </a:moveTo>
                    <a:lnTo>
                      <a:pt x="3" y="0"/>
                    </a:lnTo>
                    <a:lnTo>
                      <a:pt x="3" y="0"/>
                    </a:lnTo>
                    <a:lnTo>
                      <a:pt x="3" y="0"/>
                    </a:lnTo>
                    <a:lnTo>
                      <a:pt x="4" y="1"/>
                    </a:lnTo>
                    <a:lnTo>
                      <a:pt x="4" y="1"/>
                    </a:lnTo>
                    <a:lnTo>
                      <a:pt x="5" y="1"/>
                    </a:lnTo>
                    <a:lnTo>
                      <a:pt x="5" y="1"/>
                    </a:lnTo>
                    <a:lnTo>
                      <a:pt x="6" y="1"/>
                    </a:lnTo>
                    <a:lnTo>
                      <a:pt x="6" y="1"/>
                    </a:lnTo>
                    <a:lnTo>
                      <a:pt x="7" y="1"/>
                    </a:lnTo>
                    <a:lnTo>
                      <a:pt x="7" y="2"/>
                    </a:lnTo>
                    <a:lnTo>
                      <a:pt x="7" y="2"/>
                    </a:lnTo>
                    <a:lnTo>
                      <a:pt x="8" y="2"/>
                    </a:lnTo>
                    <a:lnTo>
                      <a:pt x="8" y="2"/>
                    </a:lnTo>
                    <a:lnTo>
                      <a:pt x="9" y="2"/>
                    </a:lnTo>
                    <a:lnTo>
                      <a:pt x="9" y="2"/>
                    </a:lnTo>
                    <a:lnTo>
                      <a:pt x="10" y="2"/>
                    </a:lnTo>
                    <a:lnTo>
                      <a:pt x="10" y="2"/>
                    </a:lnTo>
                    <a:lnTo>
                      <a:pt x="11" y="2"/>
                    </a:lnTo>
                    <a:lnTo>
                      <a:pt x="12" y="3"/>
                    </a:lnTo>
                    <a:lnTo>
                      <a:pt x="12" y="3"/>
                    </a:lnTo>
                    <a:lnTo>
                      <a:pt x="13" y="3"/>
                    </a:lnTo>
                    <a:lnTo>
                      <a:pt x="13" y="3"/>
                    </a:lnTo>
                    <a:lnTo>
                      <a:pt x="14" y="3"/>
                    </a:lnTo>
                    <a:lnTo>
                      <a:pt x="14" y="3"/>
                    </a:lnTo>
                    <a:lnTo>
                      <a:pt x="12" y="8"/>
                    </a:lnTo>
                    <a:lnTo>
                      <a:pt x="12" y="8"/>
                    </a:lnTo>
                    <a:lnTo>
                      <a:pt x="12" y="8"/>
                    </a:lnTo>
                    <a:lnTo>
                      <a:pt x="11" y="7"/>
                    </a:lnTo>
                    <a:lnTo>
                      <a:pt x="11" y="7"/>
                    </a:lnTo>
                    <a:lnTo>
                      <a:pt x="10" y="7"/>
                    </a:lnTo>
                    <a:lnTo>
                      <a:pt x="9" y="7"/>
                    </a:lnTo>
                    <a:lnTo>
                      <a:pt x="8" y="7"/>
                    </a:lnTo>
                    <a:lnTo>
                      <a:pt x="8" y="7"/>
                    </a:lnTo>
                    <a:lnTo>
                      <a:pt x="8" y="7"/>
                    </a:lnTo>
                    <a:lnTo>
                      <a:pt x="7" y="7"/>
                    </a:lnTo>
                    <a:lnTo>
                      <a:pt x="7" y="7"/>
                    </a:lnTo>
                    <a:lnTo>
                      <a:pt x="6" y="6"/>
                    </a:lnTo>
                    <a:lnTo>
                      <a:pt x="5" y="6"/>
                    </a:lnTo>
                    <a:lnTo>
                      <a:pt x="5" y="6"/>
                    </a:lnTo>
                    <a:lnTo>
                      <a:pt x="4" y="6"/>
                    </a:lnTo>
                    <a:lnTo>
                      <a:pt x="4" y="6"/>
                    </a:lnTo>
                    <a:lnTo>
                      <a:pt x="3" y="5"/>
                    </a:lnTo>
                    <a:lnTo>
                      <a:pt x="3" y="5"/>
                    </a:lnTo>
                    <a:lnTo>
                      <a:pt x="2" y="5"/>
                    </a:lnTo>
                    <a:lnTo>
                      <a:pt x="1" y="5"/>
                    </a:lnTo>
                    <a:lnTo>
                      <a:pt x="1" y="5"/>
                    </a:lnTo>
                    <a:lnTo>
                      <a:pt x="0" y="4"/>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73" name="Freeform 329"/>
              <p:cNvSpPr>
                <a:spLocks/>
              </p:cNvSpPr>
              <p:nvPr/>
            </p:nvSpPr>
            <p:spPr bwMode="auto">
              <a:xfrm>
                <a:off x="2495" y="2320"/>
                <a:ext cx="16" cy="8"/>
              </a:xfrm>
              <a:custGeom>
                <a:avLst/>
                <a:gdLst>
                  <a:gd name="T0" fmla="*/ 3 w 16"/>
                  <a:gd name="T1" fmla="*/ 0 h 8"/>
                  <a:gd name="T2" fmla="*/ 3 w 16"/>
                  <a:gd name="T3" fmla="*/ 0 h 8"/>
                  <a:gd name="T4" fmla="*/ 3 w 16"/>
                  <a:gd name="T5" fmla="*/ 0 h 8"/>
                  <a:gd name="T6" fmla="*/ 4 w 16"/>
                  <a:gd name="T7" fmla="*/ 1 h 8"/>
                  <a:gd name="T8" fmla="*/ 4 w 16"/>
                  <a:gd name="T9" fmla="*/ 1 h 8"/>
                  <a:gd name="T10" fmla="*/ 5 w 16"/>
                  <a:gd name="T11" fmla="*/ 1 h 8"/>
                  <a:gd name="T12" fmla="*/ 6 w 16"/>
                  <a:gd name="T13" fmla="*/ 1 h 8"/>
                  <a:gd name="T14" fmla="*/ 7 w 16"/>
                  <a:gd name="T15" fmla="*/ 2 h 8"/>
                  <a:gd name="T16" fmla="*/ 7 w 16"/>
                  <a:gd name="T17" fmla="*/ 2 h 8"/>
                  <a:gd name="T18" fmla="*/ 8 w 16"/>
                  <a:gd name="T19" fmla="*/ 2 h 8"/>
                  <a:gd name="T20" fmla="*/ 8 w 16"/>
                  <a:gd name="T21" fmla="*/ 2 h 8"/>
                  <a:gd name="T22" fmla="*/ 9 w 16"/>
                  <a:gd name="T23" fmla="*/ 2 h 8"/>
                  <a:gd name="T24" fmla="*/ 9 w 16"/>
                  <a:gd name="T25" fmla="*/ 2 h 8"/>
                  <a:gd name="T26" fmla="*/ 10 w 16"/>
                  <a:gd name="T27" fmla="*/ 2 h 8"/>
                  <a:gd name="T28" fmla="*/ 10 w 16"/>
                  <a:gd name="T29" fmla="*/ 2 h 8"/>
                  <a:gd name="T30" fmla="*/ 11 w 16"/>
                  <a:gd name="T31" fmla="*/ 3 h 8"/>
                  <a:gd name="T32" fmla="*/ 12 w 16"/>
                  <a:gd name="T33" fmla="*/ 3 h 8"/>
                  <a:gd name="T34" fmla="*/ 12 w 16"/>
                  <a:gd name="T35" fmla="*/ 3 h 8"/>
                  <a:gd name="T36" fmla="*/ 13 w 16"/>
                  <a:gd name="T37" fmla="*/ 3 h 8"/>
                  <a:gd name="T38" fmla="*/ 13 w 16"/>
                  <a:gd name="T39" fmla="*/ 3 h 8"/>
                  <a:gd name="T40" fmla="*/ 14 w 16"/>
                  <a:gd name="T41" fmla="*/ 3 h 8"/>
                  <a:gd name="T42" fmla="*/ 14 w 16"/>
                  <a:gd name="T43" fmla="*/ 3 h 8"/>
                  <a:gd name="T44" fmla="*/ 15 w 16"/>
                  <a:gd name="T45" fmla="*/ 3 h 8"/>
                  <a:gd name="T46" fmla="*/ 16 w 16"/>
                  <a:gd name="T47" fmla="*/ 4 h 8"/>
                  <a:gd name="T48" fmla="*/ 13 w 16"/>
                  <a:gd name="T49" fmla="*/ 8 h 8"/>
                  <a:gd name="T50" fmla="*/ 13 w 16"/>
                  <a:gd name="T51" fmla="*/ 8 h 8"/>
                  <a:gd name="T52" fmla="*/ 13 w 16"/>
                  <a:gd name="T53" fmla="*/ 8 h 8"/>
                  <a:gd name="T54" fmla="*/ 13 w 16"/>
                  <a:gd name="T55" fmla="*/ 8 h 8"/>
                  <a:gd name="T56" fmla="*/ 12 w 16"/>
                  <a:gd name="T57" fmla="*/ 8 h 8"/>
                  <a:gd name="T58" fmla="*/ 12 w 16"/>
                  <a:gd name="T59" fmla="*/ 8 h 8"/>
                  <a:gd name="T60" fmla="*/ 11 w 16"/>
                  <a:gd name="T61" fmla="*/ 8 h 8"/>
                  <a:gd name="T62" fmla="*/ 10 w 16"/>
                  <a:gd name="T63" fmla="*/ 7 h 8"/>
                  <a:gd name="T64" fmla="*/ 9 w 16"/>
                  <a:gd name="T65" fmla="*/ 7 h 8"/>
                  <a:gd name="T66" fmla="*/ 9 w 16"/>
                  <a:gd name="T67" fmla="*/ 7 h 8"/>
                  <a:gd name="T68" fmla="*/ 8 w 16"/>
                  <a:gd name="T69" fmla="*/ 7 h 8"/>
                  <a:gd name="T70" fmla="*/ 8 w 16"/>
                  <a:gd name="T71" fmla="*/ 7 h 8"/>
                  <a:gd name="T72" fmla="*/ 7 w 16"/>
                  <a:gd name="T73" fmla="*/ 7 h 8"/>
                  <a:gd name="T74" fmla="*/ 7 w 16"/>
                  <a:gd name="T75" fmla="*/ 7 h 8"/>
                  <a:gd name="T76" fmla="*/ 6 w 16"/>
                  <a:gd name="T77" fmla="*/ 6 h 8"/>
                  <a:gd name="T78" fmla="*/ 6 w 16"/>
                  <a:gd name="T79" fmla="*/ 6 h 8"/>
                  <a:gd name="T80" fmla="*/ 5 w 16"/>
                  <a:gd name="T81" fmla="*/ 6 h 8"/>
                  <a:gd name="T82" fmla="*/ 4 w 16"/>
                  <a:gd name="T83" fmla="*/ 6 h 8"/>
                  <a:gd name="T84" fmla="*/ 4 w 16"/>
                  <a:gd name="T85" fmla="*/ 6 h 8"/>
                  <a:gd name="T86" fmla="*/ 3 w 16"/>
                  <a:gd name="T87" fmla="*/ 6 h 8"/>
                  <a:gd name="T88" fmla="*/ 3 w 16"/>
                  <a:gd name="T89" fmla="*/ 6 h 8"/>
                  <a:gd name="T90" fmla="*/ 2 w 16"/>
                  <a:gd name="T91" fmla="*/ 5 h 8"/>
                  <a:gd name="T92" fmla="*/ 1 w 16"/>
                  <a:gd name="T93" fmla="*/ 5 h 8"/>
                  <a:gd name="T94" fmla="*/ 1 w 16"/>
                  <a:gd name="T95" fmla="*/ 5 h 8"/>
                  <a:gd name="T96" fmla="*/ 0 w 16"/>
                  <a:gd name="T97" fmla="*/ 5 h 8"/>
                  <a:gd name="T98" fmla="*/ 3 w 16"/>
                  <a:gd name="T9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8">
                    <a:moveTo>
                      <a:pt x="3" y="0"/>
                    </a:moveTo>
                    <a:lnTo>
                      <a:pt x="3" y="0"/>
                    </a:lnTo>
                    <a:lnTo>
                      <a:pt x="3" y="0"/>
                    </a:lnTo>
                    <a:lnTo>
                      <a:pt x="4" y="1"/>
                    </a:lnTo>
                    <a:lnTo>
                      <a:pt x="4" y="1"/>
                    </a:lnTo>
                    <a:lnTo>
                      <a:pt x="5" y="1"/>
                    </a:lnTo>
                    <a:lnTo>
                      <a:pt x="6" y="1"/>
                    </a:lnTo>
                    <a:lnTo>
                      <a:pt x="7" y="2"/>
                    </a:lnTo>
                    <a:lnTo>
                      <a:pt x="7" y="2"/>
                    </a:lnTo>
                    <a:lnTo>
                      <a:pt x="8" y="2"/>
                    </a:lnTo>
                    <a:lnTo>
                      <a:pt x="8" y="2"/>
                    </a:lnTo>
                    <a:lnTo>
                      <a:pt x="9" y="2"/>
                    </a:lnTo>
                    <a:lnTo>
                      <a:pt x="9" y="2"/>
                    </a:lnTo>
                    <a:lnTo>
                      <a:pt x="10" y="2"/>
                    </a:lnTo>
                    <a:lnTo>
                      <a:pt x="10" y="2"/>
                    </a:lnTo>
                    <a:lnTo>
                      <a:pt x="11" y="3"/>
                    </a:lnTo>
                    <a:lnTo>
                      <a:pt x="12" y="3"/>
                    </a:lnTo>
                    <a:lnTo>
                      <a:pt x="12" y="3"/>
                    </a:lnTo>
                    <a:lnTo>
                      <a:pt x="13" y="3"/>
                    </a:lnTo>
                    <a:lnTo>
                      <a:pt x="13" y="3"/>
                    </a:lnTo>
                    <a:lnTo>
                      <a:pt x="14" y="3"/>
                    </a:lnTo>
                    <a:lnTo>
                      <a:pt x="14" y="3"/>
                    </a:lnTo>
                    <a:lnTo>
                      <a:pt x="15" y="3"/>
                    </a:lnTo>
                    <a:lnTo>
                      <a:pt x="16" y="4"/>
                    </a:lnTo>
                    <a:lnTo>
                      <a:pt x="13" y="8"/>
                    </a:lnTo>
                    <a:lnTo>
                      <a:pt x="13" y="8"/>
                    </a:lnTo>
                    <a:lnTo>
                      <a:pt x="13" y="8"/>
                    </a:lnTo>
                    <a:lnTo>
                      <a:pt x="13" y="8"/>
                    </a:lnTo>
                    <a:lnTo>
                      <a:pt x="12" y="8"/>
                    </a:lnTo>
                    <a:lnTo>
                      <a:pt x="12" y="8"/>
                    </a:lnTo>
                    <a:lnTo>
                      <a:pt x="11" y="8"/>
                    </a:lnTo>
                    <a:lnTo>
                      <a:pt x="10" y="7"/>
                    </a:lnTo>
                    <a:lnTo>
                      <a:pt x="9" y="7"/>
                    </a:lnTo>
                    <a:lnTo>
                      <a:pt x="9" y="7"/>
                    </a:lnTo>
                    <a:lnTo>
                      <a:pt x="8" y="7"/>
                    </a:lnTo>
                    <a:lnTo>
                      <a:pt x="8" y="7"/>
                    </a:lnTo>
                    <a:lnTo>
                      <a:pt x="7" y="7"/>
                    </a:lnTo>
                    <a:lnTo>
                      <a:pt x="7" y="7"/>
                    </a:lnTo>
                    <a:lnTo>
                      <a:pt x="6" y="6"/>
                    </a:lnTo>
                    <a:lnTo>
                      <a:pt x="6" y="6"/>
                    </a:lnTo>
                    <a:lnTo>
                      <a:pt x="5" y="6"/>
                    </a:lnTo>
                    <a:lnTo>
                      <a:pt x="4" y="6"/>
                    </a:lnTo>
                    <a:lnTo>
                      <a:pt x="4" y="6"/>
                    </a:lnTo>
                    <a:lnTo>
                      <a:pt x="3" y="6"/>
                    </a:lnTo>
                    <a:lnTo>
                      <a:pt x="3" y="6"/>
                    </a:lnTo>
                    <a:lnTo>
                      <a:pt x="2" y="5"/>
                    </a:lnTo>
                    <a:lnTo>
                      <a:pt x="1" y="5"/>
                    </a:lnTo>
                    <a:lnTo>
                      <a:pt x="1" y="5"/>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74" name="Freeform 330"/>
              <p:cNvSpPr>
                <a:spLocks/>
              </p:cNvSpPr>
              <p:nvPr/>
            </p:nvSpPr>
            <p:spPr bwMode="auto">
              <a:xfrm>
                <a:off x="2534" y="2266"/>
                <a:ext cx="16" cy="7"/>
              </a:xfrm>
              <a:custGeom>
                <a:avLst/>
                <a:gdLst>
                  <a:gd name="T0" fmla="*/ 2 w 16"/>
                  <a:gd name="T1" fmla="*/ 0 h 7"/>
                  <a:gd name="T2" fmla="*/ 2 w 16"/>
                  <a:gd name="T3" fmla="*/ 1 h 7"/>
                  <a:gd name="T4" fmla="*/ 2 w 16"/>
                  <a:gd name="T5" fmla="*/ 2 h 7"/>
                  <a:gd name="T6" fmla="*/ 2 w 16"/>
                  <a:gd name="T7" fmla="*/ 3 h 7"/>
                  <a:gd name="T8" fmla="*/ 1 w 16"/>
                  <a:gd name="T9" fmla="*/ 4 h 7"/>
                  <a:gd name="T10" fmla="*/ 1 w 16"/>
                  <a:gd name="T11" fmla="*/ 5 h 7"/>
                  <a:gd name="T12" fmla="*/ 0 w 16"/>
                  <a:gd name="T13" fmla="*/ 6 h 7"/>
                  <a:gd name="T14" fmla="*/ 0 w 16"/>
                  <a:gd name="T15" fmla="*/ 6 h 7"/>
                  <a:gd name="T16" fmla="*/ 2 w 16"/>
                  <a:gd name="T17" fmla="*/ 6 h 7"/>
                  <a:gd name="T18" fmla="*/ 3 w 16"/>
                  <a:gd name="T19" fmla="*/ 6 h 7"/>
                  <a:gd name="T20" fmla="*/ 4 w 16"/>
                  <a:gd name="T21" fmla="*/ 7 h 7"/>
                  <a:gd name="T22" fmla="*/ 5 w 16"/>
                  <a:gd name="T23" fmla="*/ 7 h 7"/>
                  <a:gd name="T24" fmla="*/ 6 w 16"/>
                  <a:gd name="T25" fmla="*/ 7 h 7"/>
                  <a:gd name="T26" fmla="*/ 7 w 16"/>
                  <a:gd name="T27" fmla="*/ 7 h 7"/>
                  <a:gd name="T28" fmla="*/ 8 w 16"/>
                  <a:gd name="T29" fmla="*/ 7 h 7"/>
                  <a:gd name="T30" fmla="*/ 8 w 16"/>
                  <a:gd name="T31" fmla="*/ 7 h 7"/>
                  <a:gd name="T32" fmla="*/ 10 w 16"/>
                  <a:gd name="T33" fmla="*/ 7 h 7"/>
                  <a:gd name="T34" fmla="*/ 11 w 16"/>
                  <a:gd name="T35" fmla="*/ 7 h 7"/>
                  <a:gd name="T36" fmla="*/ 12 w 16"/>
                  <a:gd name="T37" fmla="*/ 7 h 7"/>
                  <a:gd name="T38" fmla="*/ 14 w 16"/>
                  <a:gd name="T39" fmla="*/ 7 h 7"/>
                  <a:gd name="T40" fmla="*/ 15 w 16"/>
                  <a:gd name="T41" fmla="*/ 6 h 7"/>
                  <a:gd name="T42" fmla="*/ 16 w 16"/>
                  <a:gd name="T43" fmla="*/ 5 h 7"/>
                  <a:gd name="T44" fmla="*/ 16 w 16"/>
                  <a:gd name="T45" fmla="*/ 4 h 7"/>
                  <a:gd name="T46" fmla="*/ 16 w 16"/>
                  <a:gd name="T47" fmla="*/ 3 h 7"/>
                  <a:gd name="T48" fmla="*/ 16 w 16"/>
                  <a:gd name="T49" fmla="*/ 3 h 7"/>
                  <a:gd name="T50" fmla="*/ 14 w 16"/>
                  <a:gd name="T51" fmla="*/ 3 h 7"/>
                  <a:gd name="T52" fmla="*/ 13 w 16"/>
                  <a:gd name="T53" fmla="*/ 2 h 7"/>
                  <a:gd name="T54" fmla="*/ 12 w 16"/>
                  <a:gd name="T55" fmla="*/ 2 h 7"/>
                  <a:gd name="T56" fmla="*/ 11 w 16"/>
                  <a:gd name="T57" fmla="*/ 2 h 7"/>
                  <a:gd name="T58" fmla="*/ 10 w 16"/>
                  <a:gd name="T59" fmla="*/ 2 h 7"/>
                  <a:gd name="T60" fmla="*/ 9 w 16"/>
                  <a:gd name="T61" fmla="*/ 2 h 7"/>
                  <a:gd name="T62" fmla="*/ 8 w 16"/>
                  <a:gd name="T63" fmla="*/ 2 h 7"/>
                  <a:gd name="T64" fmla="*/ 7 w 16"/>
                  <a:gd name="T65" fmla="*/ 1 h 7"/>
                  <a:gd name="T66" fmla="*/ 6 w 16"/>
                  <a:gd name="T67" fmla="*/ 1 h 7"/>
                  <a:gd name="T68" fmla="*/ 5 w 16"/>
                  <a:gd name="T69" fmla="*/ 1 h 7"/>
                  <a:gd name="T70" fmla="*/ 4 w 16"/>
                  <a:gd name="T71" fmla="*/ 1 h 7"/>
                  <a:gd name="T72" fmla="*/ 3 w 16"/>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7">
                    <a:moveTo>
                      <a:pt x="2" y="0"/>
                    </a:moveTo>
                    <a:lnTo>
                      <a:pt x="2" y="0"/>
                    </a:lnTo>
                    <a:lnTo>
                      <a:pt x="2" y="1"/>
                    </a:lnTo>
                    <a:lnTo>
                      <a:pt x="2" y="1"/>
                    </a:lnTo>
                    <a:lnTo>
                      <a:pt x="2" y="2"/>
                    </a:lnTo>
                    <a:lnTo>
                      <a:pt x="2" y="2"/>
                    </a:lnTo>
                    <a:lnTo>
                      <a:pt x="2" y="3"/>
                    </a:lnTo>
                    <a:lnTo>
                      <a:pt x="2" y="3"/>
                    </a:lnTo>
                    <a:lnTo>
                      <a:pt x="1" y="3"/>
                    </a:lnTo>
                    <a:lnTo>
                      <a:pt x="1" y="4"/>
                    </a:lnTo>
                    <a:lnTo>
                      <a:pt x="1" y="4"/>
                    </a:lnTo>
                    <a:lnTo>
                      <a:pt x="1" y="5"/>
                    </a:lnTo>
                    <a:lnTo>
                      <a:pt x="0" y="5"/>
                    </a:lnTo>
                    <a:lnTo>
                      <a:pt x="0" y="6"/>
                    </a:lnTo>
                    <a:lnTo>
                      <a:pt x="0" y="6"/>
                    </a:lnTo>
                    <a:lnTo>
                      <a:pt x="0" y="6"/>
                    </a:lnTo>
                    <a:lnTo>
                      <a:pt x="1" y="6"/>
                    </a:lnTo>
                    <a:lnTo>
                      <a:pt x="2" y="6"/>
                    </a:lnTo>
                    <a:lnTo>
                      <a:pt x="2" y="6"/>
                    </a:lnTo>
                    <a:lnTo>
                      <a:pt x="3" y="6"/>
                    </a:lnTo>
                    <a:lnTo>
                      <a:pt x="3" y="7"/>
                    </a:lnTo>
                    <a:lnTo>
                      <a:pt x="4" y="7"/>
                    </a:lnTo>
                    <a:lnTo>
                      <a:pt x="4" y="7"/>
                    </a:lnTo>
                    <a:lnTo>
                      <a:pt x="5" y="7"/>
                    </a:lnTo>
                    <a:lnTo>
                      <a:pt x="5" y="7"/>
                    </a:lnTo>
                    <a:lnTo>
                      <a:pt x="6" y="7"/>
                    </a:lnTo>
                    <a:lnTo>
                      <a:pt x="6" y="7"/>
                    </a:lnTo>
                    <a:lnTo>
                      <a:pt x="7" y="7"/>
                    </a:lnTo>
                    <a:lnTo>
                      <a:pt x="7" y="7"/>
                    </a:lnTo>
                    <a:lnTo>
                      <a:pt x="8" y="7"/>
                    </a:lnTo>
                    <a:lnTo>
                      <a:pt x="8" y="7"/>
                    </a:lnTo>
                    <a:lnTo>
                      <a:pt x="8" y="7"/>
                    </a:lnTo>
                    <a:lnTo>
                      <a:pt x="9" y="7"/>
                    </a:lnTo>
                    <a:lnTo>
                      <a:pt x="10" y="7"/>
                    </a:lnTo>
                    <a:lnTo>
                      <a:pt x="10" y="7"/>
                    </a:lnTo>
                    <a:lnTo>
                      <a:pt x="11" y="7"/>
                    </a:lnTo>
                    <a:lnTo>
                      <a:pt x="12" y="7"/>
                    </a:lnTo>
                    <a:lnTo>
                      <a:pt x="12" y="7"/>
                    </a:lnTo>
                    <a:lnTo>
                      <a:pt x="13" y="7"/>
                    </a:lnTo>
                    <a:lnTo>
                      <a:pt x="14" y="7"/>
                    </a:lnTo>
                    <a:lnTo>
                      <a:pt x="14" y="6"/>
                    </a:lnTo>
                    <a:lnTo>
                      <a:pt x="15" y="6"/>
                    </a:lnTo>
                    <a:lnTo>
                      <a:pt x="16" y="5"/>
                    </a:lnTo>
                    <a:lnTo>
                      <a:pt x="16" y="5"/>
                    </a:lnTo>
                    <a:lnTo>
                      <a:pt x="16" y="4"/>
                    </a:lnTo>
                    <a:lnTo>
                      <a:pt x="16" y="4"/>
                    </a:lnTo>
                    <a:lnTo>
                      <a:pt x="16" y="3"/>
                    </a:lnTo>
                    <a:lnTo>
                      <a:pt x="16" y="3"/>
                    </a:lnTo>
                    <a:lnTo>
                      <a:pt x="16" y="3"/>
                    </a:lnTo>
                    <a:lnTo>
                      <a:pt x="16" y="3"/>
                    </a:lnTo>
                    <a:lnTo>
                      <a:pt x="15" y="3"/>
                    </a:lnTo>
                    <a:lnTo>
                      <a:pt x="14" y="3"/>
                    </a:lnTo>
                    <a:lnTo>
                      <a:pt x="13" y="2"/>
                    </a:lnTo>
                    <a:lnTo>
                      <a:pt x="13" y="2"/>
                    </a:lnTo>
                    <a:lnTo>
                      <a:pt x="12" y="2"/>
                    </a:lnTo>
                    <a:lnTo>
                      <a:pt x="12" y="2"/>
                    </a:lnTo>
                    <a:lnTo>
                      <a:pt x="11" y="2"/>
                    </a:lnTo>
                    <a:lnTo>
                      <a:pt x="11" y="2"/>
                    </a:lnTo>
                    <a:lnTo>
                      <a:pt x="10" y="2"/>
                    </a:lnTo>
                    <a:lnTo>
                      <a:pt x="10" y="2"/>
                    </a:lnTo>
                    <a:lnTo>
                      <a:pt x="9" y="2"/>
                    </a:lnTo>
                    <a:lnTo>
                      <a:pt x="9" y="2"/>
                    </a:lnTo>
                    <a:lnTo>
                      <a:pt x="8" y="2"/>
                    </a:lnTo>
                    <a:lnTo>
                      <a:pt x="8" y="2"/>
                    </a:lnTo>
                    <a:lnTo>
                      <a:pt x="8" y="2"/>
                    </a:lnTo>
                    <a:lnTo>
                      <a:pt x="7" y="1"/>
                    </a:lnTo>
                    <a:lnTo>
                      <a:pt x="7" y="1"/>
                    </a:lnTo>
                    <a:lnTo>
                      <a:pt x="6" y="1"/>
                    </a:lnTo>
                    <a:lnTo>
                      <a:pt x="6" y="1"/>
                    </a:lnTo>
                    <a:lnTo>
                      <a:pt x="5" y="1"/>
                    </a:lnTo>
                    <a:lnTo>
                      <a:pt x="5" y="1"/>
                    </a:lnTo>
                    <a:lnTo>
                      <a:pt x="4" y="1"/>
                    </a:lnTo>
                    <a:lnTo>
                      <a:pt x="4"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75" name="Freeform 331"/>
              <p:cNvSpPr>
                <a:spLocks/>
              </p:cNvSpPr>
              <p:nvPr/>
            </p:nvSpPr>
            <p:spPr bwMode="auto">
              <a:xfrm>
                <a:off x="2488" y="2349"/>
                <a:ext cx="13" cy="8"/>
              </a:xfrm>
              <a:custGeom>
                <a:avLst/>
                <a:gdLst>
                  <a:gd name="T0" fmla="*/ 12 w 13"/>
                  <a:gd name="T1" fmla="*/ 2 h 8"/>
                  <a:gd name="T2" fmla="*/ 12 w 13"/>
                  <a:gd name="T3" fmla="*/ 2 h 8"/>
                  <a:gd name="T4" fmla="*/ 12 w 13"/>
                  <a:gd name="T5" fmla="*/ 2 h 8"/>
                  <a:gd name="T6" fmla="*/ 11 w 13"/>
                  <a:gd name="T7" fmla="*/ 2 h 8"/>
                  <a:gd name="T8" fmla="*/ 11 w 13"/>
                  <a:gd name="T9" fmla="*/ 2 h 8"/>
                  <a:gd name="T10" fmla="*/ 10 w 13"/>
                  <a:gd name="T11" fmla="*/ 2 h 8"/>
                  <a:gd name="T12" fmla="*/ 10 w 13"/>
                  <a:gd name="T13" fmla="*/ 2 h 8"/>
                  <a:gd name="T14" fmla="*/ 10 w 13"/>
                  <a:gd name="T15" fmla="*/ 2 h 8"/>
                  <a:gd name="T16" fmla="*/ 9 w 13"/>
                  <a:gd name="T17" fmla="*/ 2 h 8"/>
                  <a:gd name="T18" fmla="*/ 9 w 13"/>
                  <a:gd name="T19" fmla="*/ 2 h 8"/>
                  <a:gd name="T20" fmla="*/ 8 w 13"/>
                  <a:gd name="T21" fmla="*/ 2 h 8"/>
                  <a:gd name="T22" fmla="*/ 8 w 13"/>
                  <a:gd name="T23" fmla="*/ 1 h 8"/>
                  <a:gd name="T24" fmla="*/ 7 w 13"/>
                  <a:gd name="T25" fmla="*/ 1 h 8"/>
                  <a:gd name="T26" fmla="*/ 7 w 13"/>
                  <a:gd name="T27" fmla="*/ 1 h 8"/>
                  <a:gd name="T28" fmla="*/ 6 w 13"/>
                  <a:gd name="T29" fmla="*/ 1 h 8"/>
                  <a:gd name="T30" fmla="*/ 6 w 13"/>
                  <a:gd name="T31" fmla="*/ 1 h 8"/>
                  <a:gd name="T32" fmla="*/ 5 w 13"/>
                  <a:gd name="T33" fmla="*/ 1 h 8"/>
                  <a:gd name="T34" fmla="*/ 4 w 13"/>
                  <a:gd name="T35" fmla="*/ 1 h 8"/>
                  <a:gd name="T36" fmla="*/ 4 w 13"/>
                  <a:gd name="T37" fmla="*/ 1 h 8"/>
                  <a:gd name="T38" fmla="*/ 3 w 13"/>
                  <a:gd name="T39" fmla="*/ 0 h 8"/>
                  <a:gd name="T40" fmla="*/ 3 w 13"/>
                  <a:gd name="T41" fmla="*/ 0 h 8"/>
                  <a:gd name="T42" fmla="*/ 2 w 13"/>
                  <a:gd name="T43" fmla="*/ 0 h 8"/>
                  <a:gd name="T44" fmla="*/ 1 w 13"/>
                  <a:gd name="T45" fmla="*/ 0 h 8"/>
                  <a:gd name="T46" fmla="*/ 0 w 13"/>
                  <a:gd name="T47" fmla="*/ 6 h 8"/>
                  <a:gd name="T48" fmla="*/ 0 w 13"/>
                  <a:gd name="T49" fmla="*/ 6 h 8"/>
                  <a:gd name="T50" fmla="*/ 0 w 13"/>
                  <a:gd name="T51" fmla="*/ 6 h 8"/>
                  <a:gd name="T52" fmla="*/ 1 w 13"/>
                  <a:gd name="T53" fmla="*/ 6 h 8"/>
                  <a:gd name="T54" fmla="*/ 1 w 13"/>
                  <a:gd name="T55" fmla="*/ 6 h 8"/>
                  <a:gd name="T56" fmla="*/ 2 w 13"/>
                  <a:gd name="T57" fmla="*/ 6 h 8"/>
                  <a:gd name="T58" fmla="*/ 2 w 13"/>
                  <a:gd name="T59" fmla="*/ 6 h 8"/>
                  <a:gd name="T60" fmla="*/ 3 w 13"/>
                  <a:gd name="T61" fmla="*/ 7 h 8"/>
                  <a:gd name="T62" fmla="*/ 3 w 13"/>
                  <a:gd name="T63" fmla="*/ 7 h 8"/>
                  <a:gd name="T64" fmla="*/ 4 w 13"/>
                  <a:gd name="T65" fmla="*/ 7 h 8"/>
                  <a:gd name="T66" fmla="*/ 4 w 13"/>
                  <a:gd name="T67" fmla="*/ 7 h 8"/>
                  <a:gd name="T68" fmla="*/ 4 w 13"/>
                  <a:gd name="T69" fmla="*/ 7 h 8"/>
                  <a:gd name="T70" fmla="*/ 5 w 13"/>
                  <a:gd name="T71" fmla="*/ 7 h 8"/>
                  <a:gd name="T72" fmla="*/ 5 w 13"/>
                  <a:gd name="T73" fmla="*/ 7 h 8"/>
                  <a:gd name="T74" fmla="*/ 6 w 13"/>
                  <a:gd name="T75" fmla="*/ 7 h 8"/>
                  <a:gd name="T76" fmla="*/ 7 w 13"/>
                  <a:gd name="T77" fmla="*/ 7 h 8"/>
                  <a:gd name="T78" fmla="*/ 7 w 13"/>
                  <a:gd name="T79" fmla="*/ 7 h 8"/>
                  <a:gd name="T80" fmla="*/ 8 w 13"/>
                  <a:gd name="T81" fmla="*/ 8 h 8"/>
                  <a:gd name="T82" fmla="*/ 8 w 13"/>
                  <a:gd name="T83" fmla="*/ 8 h 8"/>
                  <a:gd name="T84" fmla="*/ 9 w 13"/>
                  <a:gd name="T85" fmla="*/ 8 h 8"/>
                  <a:gd name="T86" fmla="*/ 10 w 13"/>
                  <a:gd name="T87" fmla="*/ 8 h 8"/>
                  <a:gd name="T88" fmla="*/ 10 w 13"/>
                  <a:gd name="T89" fmla="*/ 8 h 8"/>
                  <a:gd name="T90" fmla="*/ 11 w 13"/>
                  <a:gd name="T91" fmla="*/ 8 h 8"/>
                  <a:gd name="T92" fmla="*/ 12 w 13"/>
                  <a:gd name="T93" fmla="*/ 8 h 8"/>
                  <a:gd name="T94" fmla="*/ 12 w 13"/>
                  <a:gd name="T95" fmla="*/ 8 h 8"/>
                  <a:gd name="T96" fmla="*/ 13 w 13"/>
                  <a:gd name="T97" fmla="*/ 8 h 8"/>
                  <a:gd name="T98" fmla="*/ 12 w 13"/>
                  <a:gd name="T9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 h="8">
                    <a:moveTo>
                      <a:pt x="12" y="2"/>
                    </a:moveTo>
                    <a:lnTo>
                      <a:pt x="12" y="2"/>
                    </a:lnTo>
                    <a:lnTo>
                      <a:pt x="12" y="2"/>
                    </a:lnTo>
                    <a:lnTo>
                      <a:pt x="11" y="2"/>
                    </a:lnTo>
                    <a:lnTo>
                      <a:pt x="11" y="2"/>
                    </a:lnTo>
                    <a:lnTo>
                      <a:pt x="10" y="2"/>
                    </a:lnTo>
                    <a:lnTo>
                      <a:pt x="10" y="2"/>
                    </a:lnTo>
                    <a:lnTo>
                      <a:pt x="10" y="2"/>
                    </a:lnTo>
                    <a:lnTo>
                      <a:pt x="9" y="2"/>
                    </a:lnTo>
                    <a:lnTo>
                      <a:pt x="9" y="2"/>
                    </a:lnTo>
                    <a:lnTo>
                      <a:pt x="8" y="2"/>
                    </a:lnTo>
                    <a:lnTo>
                      <a:pt x="8" y="1"/>
                    </a:lnTo>
                    <a:lnTo>
                      <a:pt x="7" y="1"/>
                    </a:lnTo>
                    <a:lnTo>
                      <a:pt x="7" y="1"/>
                    </a:lnTo>
                    <a:lnTo>
                      <a:pt x="6" y="1"/>
                    </a:lnTo>
                    <a:lnTo>
                      <a:pt x="6" y="1"/>
                    </a:lnTo>
                    <a:lnTo>
                      <a:pt x="5" y="1"/>
                    </a:lnTo>
                    <a:lnTo>
                      <a:pt x="4" y="1"/>
                    </a:lnTo>
                    <a:lnTo>
                      <a:pt x="4" y="1"/>
                    </a:lnTo>
                    <a:lnTo>
                      <a:pt x="3" y="0"/>
                    </a:lnTo>
                    <a:lnTo>
                      <a:pt x="3" y="0"/>
                    </a:lnTo>
                    <a:lnTo>
                      <a:pt x="2" y="0"/>
                    </a:lnTo>
                    <a:lnTo>
                      <a:pt x="1" y="0"/>
                    </a:lnTo>
                    <a:lnTo>
                      <a:pt x="0" y="6"/>
                    </a:lnTo>
                    <a:lnTo>
                      <a:pt x="0" y="6"/>
                    </a:lnTo>
                    <a:lnTo>
                      <a:pt x="0" y="6"/>
                    </a:lnTo>
                    <a:lnTo>
                      <a:pt x="1" y="6"/>
                    </a:lnTo>
                    <a:lnTo>
                      <a:pt x="1" y="6"/>
                    </a:lnTo>
                    <a:lnTo>
                      <a:pt x="2" y="6"/>
                    </a:lnTo>
                    <a:lnTo>
                      <a:pt x="2" y="6"/>
                    </a:lnTo>
                    <a:lnTo>
                      <a:pt x="3" y="7"/>
                    </a:lnTo>
                    <a:lnTo>
                      <a:pt x="3" y="7"/>
                    </a:lnTo>
                    <a:lnTo>
                      <a:pt x="4" y="7"/>
                    </a:lnTo>
                    <a:lnTo>
                      <a:pt x="4" y="7"/>
                    </a:lnTo>
                    <a:lnTo>
                      <a:pt x="4" y="7"/>
                    </a:lnTo>
                    <a:lnTo>
                      <a:pt x="5" y="7"/>
                    </a:lnTo>
                    <a:lnTo>
                      <a:pt x="5" y="7"/>
                    </a:lnTo>
                    <a:lnTo>
                      <a:pt x="6" y="7"/>
                    </a:lnTo>
                    <a:lnTo>
                      <a:pt x="7" y="7"/>
                    </a:lnTo>
                    <a:lnTo>
                      <a:pt x="7" y="7"/>
                    </a:lnTo>
                    <a:lnTo>
                      <a:pt x="8" y="8"/>
                    </a:lnTo>
                    <a:lnTo>
                      <a:pt x="8" y="8"/>
                    </a:lnTo>
                    <a:lnTo>
                      <a:pt x="9" y="8"/>
                    </a:lnTo>
                    <a:lnTo>
                      <a:pt x="10" y="8"/>
                    </a:lnTo>
                    <a:lnTo>
                      <a:pt x="10" y="8"/>
                    </a:lnTo>
                    <a:lnTo>
                      <a:pt x="11" y="8"/>
                    </a:lnTo>
                    <a:lnTo>
                      <a:pt x="12" y="8"/>
                    </a:lnTo>
                    <a:lnTo>
                      <a:pt x="12" y="8"/>
                    </a:lnTo>
                    <a:lnTo>
                      <a:pt x="13" y="8"/>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76" name="Freeform 332"/>
              <p:cNvSpPr>
                <a:spLocks/>
              </p:cNvSpPr>
              <p:nvPr/>
            </p:nvSpPr>
            <p:spPr bwMode="auto">
              <a:xfrm>
                <a:off x="2484" y="2371"/>
                <a:ext cx="20" cy="9"/>
              </a:xfrm>
              <a:custGeom>
                <a:avLst/>
                <a:gdLst>
                  <a:gd name="T0" fmla="*/ 20 w 20"/>
                  <a:gd name="T1" fmla="*/ 3 h 9"/>
                  <a:gd name="T2" fmla="*/ 20 w 20"/>
                  <a:gd name="T3" fmla="*/ 3 h 9"/>
                  <a:gd name="T4" fmla="*/ 19 w 20"/>
                  <a:gd name="T5" fmla="*/ 3 h 9"/>
                  <a:gd name="T6" fmla="*/ 19 w 20"/>
                  <a:gd name="T7" fmla="*/ 3 h 9"/>
                  <a:gd name="T8" fmla="*/ 19 w 20"/>
                  <a:gd name="T9" fmla="*/ 3 h 9"/>
                  <a:gd name="T10" fmla="*/ 18 w 20"/>
                  <a:gd name="T11" fmla="*/ 3 h 9"/>
                  <a:gd name="T12" fmla="*/ 17 w 20"/>
                  <a:gd name="T13" fmla="*/ 3 h 9"/>
                  <a:gd name="T14" fmla="*/ 17 w 20"/>
                  <a:gd name="T15" fmla="*/ 3 h 9"/>
                  <a:gd name="T16" fmla="*/ 16 w 20"/>
                  <a:gd name="T17" fmla="*/ 3 h 9"/>
                  <a:gd name="T18" fmla="*/ 16 w 20"/>
                  <a:gd name="T19" fmla="*/ 3 h 9"/>
                  <a:gd name="T20" fmla="*/ 15 w 20"/>
                  <a:gd name="T21" fmla="*/ 3 h 9"/>
                  <a:gd name="T22" fmla="*/ 15 w 20"/>
                  <a:gd name="T23" fmla="*/ 3 h 9"/>
                  <a:gd name="T24" fmla="*/ 14 w 20"/>
                  <a:gd name="T25" fmla="*/ 3 h 9"/>
                  <a:gd name="T26" fmla="*/ 14 w 20"/>
                  <a:gd name="T27" fmla="*/ 3 h 9"/>
                  <a:gd name="T28" fmla="*/ 13 w 20"/>
                  <a:gd name="T29" fmla="*/ 2 h 9"/>
                  <a:gd name="T30" fmla="*/ 13 w 20"/>
                  <a:gd name="T31" fmla="*/ 2 h 9"/>
                  <a:gd name="T32" fmla="*/ 12 w 20"/>
                  <a:gd name="T33" fmla="*/ 2 h 9"/>
                  <a:gd name="T34" fmla="*/ 11 w 20"/>
                  <a:gd name="T35" fmla="*/ 2 h 9"/>
                  <a:gd name="T36" fmla="*/ 11 w 20"/>
                  <a:gd name="T37" fmla="*/ 2 h 9"/>
                  <a:gd name="T38" fmla="*/ 10 w 20"/>
                  <a:gd name="T39" fmla="*/ 2 h 9"/>
                  <a:gd name="T40" fmla="*/ 9 w 20"/>
                  <a:gd name="T41" fmla="*/ 2 h 9"/>
                  <a:gd name="T42" fmla="*/ 8 w 20"/>
                  <a:gd name="T43" fmla="*/ 1 h 9"/>
                  <a:gd name="T44" fmla="*/ 7 w 20"/>
                  <a:gd name="T45" fmla="*/ 1 h 9"/>
                  <a:gd name="T46" fmla="*/ 6 w 20"/>
                  <a:gd name="T47" fmla="*/ 1 h 9"/>
                  <a:gd name="T48" fmla="*/ 6 w 20"/>
                  <a:gd name="T49" fmla="*/ 1 h 9"/>
                  <a:gd name="T50" fmla="*/ 5 w 20"/>
                  <a:gd name="T51" fmla="*/ 1 h 9"/>
                  <a:gd name="T52" fmla="*/ 4 w 20"/>
                  <a:gd name="T53" fmla="*/ 1 h 9"/>
                  <a:gd name="T54" fmla="*/ 4 w 20"/>
                  <a:gd name="T55" fmla="*/ 0 h 9"/>
                  <a:gd name="T56" fmla="*/ 4 w 20"/>
                  <a:gd name="T57" fmla="*/ 0 h 9"/>
                  <a:gd name="T58" fmla="*/ 0 w 20"/>
                  <a:gd name="T59" fmla="*/ 6 h 9"/>
                  <a:gd name="T60" fmla="*/ 1 w 20"/>
                  <a:gd name="T61" fmla="*/ 6 h 9"/>
                  <a:gd name="T62" fmla="*/ 1 w 20"/>
                  <a:gd name="T63" fmla="*/ 6 h 9"/>
                  <a:gd name="T64" fmla="*/ 2 w 20"/>
                  <a:gd name="T65" fmla="*/ 6 h 9"/>
                  <a:gd name="T66" fmla="*/ 2 w 20"/>
                  <a:gd name="T67" fmla="*/ 6 h 9"/>
                  <a:gd name="T68" fmla="*/ 3 w 20"/>
                  <a:gd name="T69" fmla="*/ 7 h 9"/>
                  <a:gd name="T70" fmla="*/ 3 w 20"/>
                  <a:gd name="T71" fmla="*/ 7 h 9"/>
                  <a:gd name="T72" fmla="*/ 3 w 20"/>
                  <a:gd name="T73" fmla="*/ 7 h 9"/>
                  <a:gd name="T74" fmla="*/ 4 w 20"/>
                  <a:gd name="T75" fmla="*/ 7 h 9"/>
                  <a:gd name="T76" fmla="*/ 4 w 20"/>
                  <a:gd name="T77" fmla="*/ 7 h 9"/>
                  <a:gd name="T78" fmla="*/ 5 w 20"/>
                  <a:gd name="T79" fmla="*/ 7 h 9"/>
                  <a:gd name="T80" fmla="*/ 6 w 20"/>
                  <a:gd name="T81" fmla="*/ 8 h 9"/>
                  <a:gd name="T82" fmla="*/ 6 w 20"/>
                  <a:gd name="T83" fmla="*/ 8 h 9"/>
                  <a:gd name="T84" fmla="*/ 7 w 20"/>
                  <a:gd name="T85" fmla="*/ 8 h 9"/>
                  <a:gd name="T86" fmla="*/ 7 w 20"/>
                  <a:gd name="T87" fmla="*/ 8 h 9"/>
                  <a:gd name="T88" fmla="*/ 8 w 20"/>
                  <a:gd name="T89" fmla="*/ 8 h 9"/>
                  <a:gd name="T90" fmla="*/ 9 w 20"/>
                  <a:gd name="T91" fmla="*/ 8 h 9"/>
                  <a:gd name="T92" fmla="*/ 10 w 20"/>
                  <a:gd name="T93" fmla="*/ 8 h 9"/>
                  <a:gd name="T94" fmla="*/ 10 w 20"/>
                  <a:gd name="T95" fmla="*/ 8 h 9"/>
                  <a:gd name="T96" fmla="*/ 11 w 20"/>
                  <a:gd name="T97" fmla="*/ 9 h 9"/>
                  <a:gd name="T98" fmla="*/ 12 w 20"/>
                  <a:gd name="T99" fmla="*/ 9 h 9"/>
                  <a:gd name="T100" fmla="*/ 12 w 20"/>
                  <a:gd name="T101" fmla="*/ 9 h 9"/>
                  <a:gd name="T102" fmla="*/ 13 w 20"/>
                  <a:gd name="T103" fmla="*/ 9 h 9"/>
                  <a:gd name="T104" fmla="*/ 14 w 20"/>
                  <a:gd name="T105" fmla="*/ 9 h 9"/>
                  <a:gd name="T106" fmla="*/ 14 w 20"/>
                  <a:gd name="T107" fmla="*/ 9 h 9"/>
                  <a:gd name="T108" fmla="*/ 15 w 20"/>
                  <a:gd name="T109" fmla="*/ 9 h 9"/>
                  <a:gd name="T110" fmla="*/ 16 w 20"/>
                  <a:gd name="T111" fmla="*/ 9 h 9"/>
                  <a:gd name="T112" fmla="*/ 16 w 20"/>
                  <a:gd name="T113" fmla="*/ 9 h 9"/>
                  <a:gd name="T114" fmla="*/ 20 w 20"/>
                  <a:gd name="T11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9">
                    <a:moveTo>
                      <a:pt x="20" y="3"/>
                    </a:moveTo>
                    <a:lnTo>
                      <a:pt x="20" y="3"/>
                    </a:lnTo>
                    <a:lnTo>
                      <a:pt x="19" y="3"/>
                    </a:lnTo>
                    <a:lnTo>
                      <a:pt x="19" y="3"/>
                    </a:lnTo>
                    <a:lnTo>
                      <a:pt x="19" y="3"/>
                    </a:lnTo>
                    <a:lnTo>
                      <a:pt x="18" y="3"/>
                    </a:lnTo>
                    <a:lnTo>
                      <a:pt x="17" y="3"/>
                    </a:lnTo>
                    <a:lnTo>
                      <a:pt x="17" y="3"/>
                    </a:lnTo>
                    <a:lnTo>
                      <a:pt x="16" y="3"/>
                    </a:lnTo>
                    <a:lnTo>
                      <a:pt x="16" y="3"/>
                    </a:lnTo>
                    <a:lnTo>
                      <a:pt x="15" y="3"/>
                    </a:lnTo>
                    <a:lnTo>
                      <a:pt x="15" y="3"/>
                    </a:lnTo>
                    <a:lnTo>
                      <a:pt x="14" y="3"/>
                    </a:lnTo>
                    <a:lnTo>
                      <a:pt x="14" y="3"/>
                    </a:lnTo>
                    <a:lnTo>
                      <a:pt x="13" y="2"/>
                    </a:lnTo>
                    <a:lnTo>
                      <a:pt x="13" y="2"/>
                    </a:lnTo>
                    <a:lnTo>
                      <a:pt x="12" y="2"/>
                    </a:lnTo>
                    <a:lnTo>
                      <a:pt x="11" y="2"/>
                    </a:lnTo>
                    <a:lnTo>
                      <a:pt x="11" y="2"/>
                    </a:lnTo>
                    <a:lnTo>
                      <a:pt x="10" y="2"/>
                    </a:lnTo>
                    <a:lnTo>
                      <a:pt x="9" y="2"/>
                    </a:lnTo>
                    <a:lnTo>
                      <a:pt x="8" y="1"/>
                    </a:lnTo>
                    <a:lnTo>
                      <a:pt x="7" y="1"/>
                    </a:lnTo>
                    <a:lnTo>
                      <a:pt x="6" y="1"/>
                    </a:lnTo>
                    <a:lnTo>
                      <a:pt x="6" y="1"/>
                    </a:lnTo>
                    <a:lnTo>
                      <a:pt x="5" y="1"/>
                    </a:lnTo>
                    <a:lnTo>
                      <a:pt x="4" y="1"/>
                    </a:lnTo>
                    <a:lnTo>
                      <a:pt x="4" y="0"/>
                    </a:lnTo>
                    <a:lnTo>
                      <a:pt x="4" y="0"/>
                    </a:lnTo>
                    <a:lnTo>
                      <a:pt x="0" y="6"/>
                    </a:lnTo>
                    <a:lnTo>
                      <a:pt x="1" y="6"/>
                    </a:lnTo>
                    <a:lnTo>
                      <a:pt x="1" y="6"/>
                    </a:lnTo>
                    <a:lnTo>
                      <a:pt x="2" y="6"/>
                    </a:lnTo>
                    <a:lnTo>
                      <a:pt x="2" y="6"/>
                    </a:lnTo>
                    <a:lnTo>
                      <a:pt x="3" y="7"/>
                    </a:lnTo>
                    <a:lnTo>
                      <a:pt x="3" y="7"/>
                    </a:lnTo>
                    <a:lnTo>
                      <a:pt x="3" y="7"/>
                    </a:lnTo>
                    <a:lnTo>
                      <a:pt x="4" y="7"/>
                    </a:lnTo>
                    <a:lnTo>
                      <a:pt x="4" y="7"/>
                    </a:lnTo>
                    <a:lnTo>
                      <a:pt x="5" y="7"/>
                    </a:lnTo>
                    <a:lnTo>
                      <a:pt x="6" y="8"/>
                    </a:lnTo>
                    <a:lnTo>
                      <a:pt x="6" y="8"/>
                    </a:lnTo>
                    <a:lnTo>
                      <a:pt x="7" y="8"/>
                    </a:lnTo>
                    <a:lnTo>
                      <a:pt x="7" y="8"/>
                    </a:lnTo>
                    <a:lnTo>
                      <a:pt x="8" y="8"/>
                    </a:lnTo>
                    <a:lnTo>
                      <a:pt x="9" y="8"/>
                    </a:lnTo>
                    <a:lnTo>
                      <a:pt x="10" y="8"/>
                    </a:lnTo>
                    <a:lnTo>
                      <a:pt x="10" y="8"/>
                    </a:lnTo>
                    <a:lnTo>
                      <a:pt x="11" y="9"/>
                    </a:lnTo>
                    <a:lnTo>
                      <a:pt x="12" y="9"/>
                    </a:lnTo>
                    <a:lnTo>
                      <a:pt x="12" y="9"/>
                    </a:lnTo>
                    <a:lnTo>
                      <a:pt x="13" y="9"/>
                    </a:lnTo>
                    <a:lnTo>
                      <a:pt x="14" y="9"/>
                    </a:lnTo>
                    <a:lnTo>
                      <a:pt x="14" y="9"/>
                    </a:lnTo>
                    <a:lnTo>
                      <a:pt x="15" y="9"/>
                    </a:lnTo>
                    <a:lnTo>
                      <a:pt x="16" y="9"/>
                    </a:lnTo>
                    <a:lnTo>
                      <a:pt x="16" y="9"/>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52" name="Group 343"/>
            <p:cNvGrpSpPr>
              <a:grpSpLocks/>
            </p:cNvGrpSpPr>
            <p:nvPr/>
          </p:nvGrpSpPr>
          <p:grpSpPr bwMode="auto">
            <a:xfrm>
              <a:off x="3705226" y="3556561"/>
              <a:ext cx="490538" cy="431800"/>
              <a:chOff x="2334" y="2198"/>
              <a:chExt cx="309" cy="272"/>
            </a:xfrm>
          </p:grpSpPr>
          <p:sp>
            <p:nvSpPr>
              <p:cNvPr id="5644" name="Freeform 334"/>
              <p:cNvSpPr>
                <a:spLocks/>
              </p:cNvSpPr>
              <p:nvPr/>
            </p:nvSpPr>
            <p:spPr bwMode="auto">
              <a:xfrm>
                <a:off x="2360" y="2198"/>
                <a:ext cx="283" cy="272"/>
              </a:xfrm>
              <a:custGeom>
                <a:avLst/>
                <a:gdLst>
                  <a:gd name="T0" fmla="*/ 156 w 283"/>
                  <a:gd name="T1" fmla="*/ 8 h 272"/>
                  <a:gd name="T2" fmla="*/ 8 w 283"/>
                  <a:gd name="T3" fmla="*/ 120 h 272"/>
                  <a:gd name="T4" fmla="*/ 127 w 283"/>
                  <a:gd name="T5" fmla="*/ 263 h 272"/>
                  <a:gd name="T6" fmla="*/ 275 w 283"/>
                  <a:gd name="T7" fmla="*/ 151 h 272"/>
                  <a:gd name="T8" fmla="*/ 156 w 283"/>
                  <a:gd name="T9" fmla="*/ 8 h 272"/>
                </a:gdLst>
                <a:ahLst/>
                <a:cxnLst>
                  <a:cxn ang="0">
                    <a:pos x="T0" y="T1"/>
                  </a:cxn>
                  <a:cxn ang="0">
                    <a:pos x="T2" y="T3"/>
                  </a:cxn>
                  <a:cxn ang="0">
                    <a:pos x="T4" y="T5"/>
                  </a:cxn>
                  <a:cxn ang="0">
                    <a:pos x="T6" y="T7"/>
                  </a:cxn>
                  <a:cxn ang="0">
                    <a:pos x="T8" y="T9"/>
                  </a:cxn>
                </a:cxnLst>
                <a:rect l="0" t="0" r="r" b="b"/>
                <a:pathLst>
                  <a:path w="283" h="272">
                    <a:moveTo>
                      <a:pt x="156" y="8"/>
                    </a:moveTo>
                    <a:cubicBezTo>
                      <a:pt x="82" y="0"/>
                      <a:pt x="16" y="50"/>
                      <a:pt x="8" y="120"/>
                    </a:cubicBezTo>
                    <a:cubicBezTo>
                      <a:pt x="0" y="190"/>
                      <a:pt x="54" y="254"/>
                      <a:pt x="127" y="263"/>
                    </a:cubicBezTo>
                    <a:cubicBezTo>
                      <a:pt x="201" y="272"/>
                      <a:pt x="267" y="222"/>
                      <a:pt x="275" y="151"/>
                    </a:cubicBezTo>
                    <a:cubicBezTo>
                      <a:pt x="283" y="81"/>
                      <a:pt x="230" y="17"/>
                      <a:pt x="156" y="8"/>
                    </a:cubicBezTo>
                  </a:path>
                </a:pathLst>
              </a:cu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645" name="Group 337"/>
              <p:cNvGrpSpPr>
                <a:grpSpLocks/>
              </p:cNvGrpSpPr>
              <p:nvPr/>
            </p:nvGrpSpPr>
            <p:grpSpPr bwMode="auto">
              <a:xfrm>
                <a:off x="2421" y="2406"/>
                <a:ext cx="162" cy="33"/>
                <a:chOff x="2421" y="2406"/>
                <a:chExt cx="162" cy="33"/>
              </a:xfrm>
            </p:grpSpPr>
            <p:sp>
              <p:nvSpPr>
                <p:cNvPr id="5651" name="Freeform 335"/>
                <p:cNvSpPr>
                  <a:spLocks/>
                </p:cNvSpPr>
                <p:nvPr/>
              </p:nvSpPr>
              <p:spPr bwMode="auto">
                <a:xfrm>
                  <a:off x="2421" y="2422"/>
                  <a:ext cx="162" cy="17"/>
                </a:xfrm>
                <a:custGeom>
                  <a:avLst/>
                  <a:gdLst>
                    <a:gd name="T0" fmla="*/ 151 w 162"/>
                    <a:gd name="T1" fmla="*/ 17 h 17"/>
                    <a:gd name="T2" fmla="*/ 153 w 162"/>
                    <a:gd name="T3" fmla="*/ 17 h 17"/>
                    <a:gd name="T4" fmla="*/ 155 w 162"/>
                    <a:gd name="T5" fmla="*/ 16 h 17"/>
                    <a:gd name="T6" fmla="*/ 157 w 162"/>
                    <a:gd name="T7" fmla="*/ 16 h 17"/>
                    <a:gd name="T8" fmla="*/ 159 w 162"/>
                    <a:gd name="T9" fmla="*/ 14 h 17"/>
                    <a:gd name="T10" fmla="*/ 160 w 162"/>
                    <a:gd name="T11" fmla="*/ 13 h 17"/>
                    <a:gd name="T12" fmla="*/ 161 w 162"/>
                    <a:gd name="T13" fmla="*/ 12 h 17"/>
                    <a:gd name="T14" fmla="*/ 162 w 162"/>
                    <a:gd name="T15" fmla="*/ 10 h 17"/>
                    <a:gd name="T16" fmla="*/ 162 w 162"/>
                    <a:gd name="T17" fmla="*/ 8 h 17"/>
                    <a:gd name="T18" fmla="*/ 162 w 162"/>
                    <a:gd name="T19" fmla="*/ 7 h 17"/>
                    <a:gd name="T20" fmla="*/ 161 w 162"/>
                    <a:gd name="T21" fmla="*/ 5 h 17"/>
                    <a:gd name="T22" fmla="*/ 160 w 162"/>
                    <a:gd name="T23" fmla="*/ 3 h 17"/>
                    <a:gd name="T24" fmla="*/ 159 w 162"/>
                    <a:gd name="T25" fmla="*/ 2 h 17"/>
                    <a:gd name="T26" fmla="*/ 157 w 162"/>
                    <a:gd name="T27" fmla="*/ 1 h 17"/>
                    <a:gd name="T28" fmla="*/ 155 w 162"/>
                    <a:gd name="T29" fmla="*/ 0 h 17"/>
                    <a:gd name="T30" fmla="*/ 153 w 162"/>
                    <a:gd name="T31" fmla="*/ 0 h 17"/>
                    <a:gd name="T32" fmla="*/ 151 w 162"/>
                    <a:gd name="T33" fmla="*/ 0 h 17"/>
                    <a:gd name="T34" fmla="*/ 11 w 162"/>
                    <a:gd name="T35" fmla="*/ 0 h 17"/>
                    <a:gd name="T36" fmla="*/ 9 w 162"/>
                    <a:gd name="T37" fmla="*/ 0 h 17"/>
                    <a:gd name="T38" fmla="*/ 7 w 162"/>
                    <a:gd name="T39" fmla="*/ 0 h 17"/>
                    <a:gd name="T40" fmla="*/ 5 w 162"/>
                    <a:gd name="T41" fmla="*/ 1 h 17"/>
                    <a:gd name="T42" fmla="*/ 3 w 162"/>
                    <a:gd name="T43" fmla="*/ 2 h 17"/>
                    <a:gd name="T44" fmla="*/ 1 w 162"/>
                    <a:gd name="T45" fmla="*/ 3 h 17"/>
                    <a:gd name="T46" fmla="*/ 1 w 162"/>
                    <a:gd name="T47" fmla="*/ 5 h 17"/>
                    <a:gd name="T48" fmla="*/ 0 w 162"/>
                    <a:gd name="T49" fmla="*/ 7 h 17"/>
                    <a:gd name="T50" fmla="*/ 0 w 162"/>
                    <a:gd name="T51" fmla="*/ 8 h 17"/>
                    <a:gd name="T52" fmla="*/ 0 w 162"/>
                    <a:gd name="T53" fmla="*/ 10 h 17"/>
                    <a:gd name="T54" fmla="*/ 1 w 162"/>
                    <a:gd name="T55" fmla="*/ 12 h 17"/>
                    <a:gd name="T56" fmla="*/ 1 w 162"/>
                    <a:gd name="T57" fmla="*/ 13 h 17"/>
                    <a:gd name="T58" fmla="*/ 3 w 162"/>
                    <a:gd name="T59" fmla="*/ 14 h 17"/>
                    <a:gd name="T60" fmla="*/ 5 w 162"/>
                    <a:gd name="T61" fmla="*/ 16 h 17"/>
                    <a:gd name="T62" fmla="*/ 7 w 162"/>
                    <a:gd name="T63" fmla="*/ 16 h 17"/>
                    <a:gd name="T64" fmla="*/ 9 w 162"/>
                    <a:gd name="T65" fmla="*/ 17 h 17"/>
                    <a:gd name="T66" fmla="*/ 11 w 162"/>
                    <a:gd name="T67" fmla="*/ 17 h 17"/>
                    <a:gd name="T68" fmla="*/ 151 w 162"/>
                    <a:gd name="T6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17">
                      <a:moveTo>
                        <a:pt x="151" y="17"/>
                      </a:moveTo>
                      <a:lnTo>
                        <a:pt x="153" y="17"/>
                      </a:lnTo>
                      <a:lnTo>
                        <a:pt x="155" y="16"/>
                      </a:lnTo>
                      <a:lnTo>
                        <a:pt x="157" y="16"/>
                      </a:lnTo>
                      <a:lnTo>
                        <a:pt x="159" y="14"/>
                      </a:lnTo>
                      <a:lnTo>
                        <a:pt x="160" y="13"/>
                      </a:lnTo>
                      <a:lnTo>
                        <a:pt x="161" y="12"/>
                      </a:lnTo>
                      <a:lnTo>
                        <a:pt x="162" y="10"/>
                      </a:lnTo>
                      <a:lnTo>
                        <a:pt x="162" y="8"/>
                      </a:lnTo>
                      <a:lnTo>
                        <a:pt x="162" y="7"/>
                      </a:lnTo>
                      <a:lnTo>
                        <a:pt x="161" y="5"/>
                      </a:lnTo>
                      <a:lnTo>
                        <a:pt x="160" y="3"/>
                      </a:lnTo>
                      <a:lnTo>
                        <a:pt x="159" y="2"/>
                      </a:lnTo>
                      <a:lnTo>
                        <a:pt x="157" y="1"/>
                      </a:lnTo>
                      <a:lnTo>
                        <a:pt x="155" y="0"/>
                      </a:lnTo>
                      <a:lnTo>
                        <a:pt x="153" y="0"/>
                      </a:lnTo>
                      <a:lnTo>
                        <a:pt x="151" y="0"/>
                      </a:lnTo>
                      <a:lnTo>
                        <a:pt x="11" y="0"/>
                      </a:lnTo>
                      <a:lnTo>
                        <a:pt x="9" y="0"/>
                      </a:lnTo>
                      <a:lnTo>
                        <a:pt x="7" y="0"/>
                      </a:lnTo>
                      <a:lnTo>
                        <a:pt x="5" y="1"/>
                      </a:lnTo>
                      <a:lnTo>
                        <a:pt x="3" y="2"/>
                      </a:lnTo>
                      <a:lnTo>
                        <a:pt x="1" y="3"/>
                      </a:lnTo>
                      <a:lnTo>
                        <a:pt x="1" y="5"/>
                      </a:lnTo>
                      <a:lnTo>
                        <a:pt x="0" y="7"/>
                      </a:lnTo>
                      <a:lnTo>
                        <a:pt x="0" y="8"/>
                      </a:lnTo>
                      <a:lnTo>
                        <a:pt x="0" y="10"/>
                      </a:lnTo>
                      <a:lnTo>
                        <a:pt x="1" y="12"/>
                      </a:lnTo>
                      <a:lnTo>
                        <a:pt x="1" y="13"/>
                      </a:lnTo>
                      <a:lnTo>
                        <a:pt x="3" y="14"/>
                      </a:lnTo>
                      <a:lnTo>
                        <a:pt x="5" y="16"/>
                      </a:lnTo>
                      <a:lnTo>
                        <a:pt x="7" y="16"/>
                      </a:lnTo>
                      <a:lnTo>
                        <a:pt x="9" y="17"/>
                      </a:lnTo>
                      <a:lnTo>
                        <a:pt x="11" y="17"/>
                      </a:lnTo>
                      <a:lnTo>
                        <a:pt x="15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52" name="Freeform 336"/>
                <p:cNvSpPr>
                  <a:spLocks/>
                </p:cNvSpPr>
                <p:nvPr/>
              </p:nvSpPr>
              <p:spPr bwMode="auto">
                <a:xfrm>
                  <a:off x="2436" y="2406"/>
                  <a:ext cx="130" cy="10"/>
                </a:xfrm>
                <a:custGeom>
                  <a:avLst/>
                  <a:gdLst>
                    <a:gd name="T0" fmla="*/ 123 w 130"/>
                    <a:gd name="T1" fmla="*/ 10 h 10"/>
                    <a:gd name="T2" fmla="*/ 125 w 130"/>
                    <a:gd name="T3" fmla="*/ 10 h 10"/>
                    <a:gd name="T4" fmla="*/ 126 w 130"/>
                    <a:gd name="T5" fmla="*/ 10 h 10"/>
                    <a:gd name="T6" fmla="*/ 127 w 130"/>
                    <a:gd name="T7" fmla="*/ 9 h 10"/>
                    <a:gd name="T8" fmla="*/ 128 w 130"/>
                    <a:gd name="T9" fmla="*/ 9 h 10"/>
                    <a:gd name="T10" fmla="*/ 129 w 130"/>
                    <a:gd name="T11" fmla="*/ 8 h 10"/>
                    <a:gd name="T12" fmla="*/ 130 w 130"/>
                    <a:gd name="T13" fmla="*/ 7 h 10"/>
                    <a:gd name="T14" fmla="*/ 130 w 130"/>
                    <a:gd name="T15" fmla="*/ 6 h 10"/>
                    <a:gd name="T16" fmla="*/ 130 w 130"/>
                    <a:gd name="T17" fmla="*/ 5 h 10"/>
                    <a:gd name="T18" fmla="*/ 130 w 130"/>
                    <a:gd name="T19" fmla="*/ 4 h 10"/>
                    <a:gd name="T20" fmla="*/ 130 w 130"/>
                    <a:gd name="T21" fmla="*/ 3 h 10"/>
                    <a:gd name="T22" fmla="*/ 129 w 130"/>
                    <a:gd name="T23" fmla="*/ 2 h 10"/>
                    <a:gd name="T24" fmla="*/ 128 w 130"/>
                    <a:gd name="T25" fmla="*/ 2 h 10"/>
                    <a:gd name="T26" fmla="*/ 127 w 130"/>
                    <a:gd name="T27" fmla="*/ 1 h 10"/>
                    <a:gd name="T28" fmla="*/ 126 w 130"/>
                    <a:gd name="T29" fmla="*/ 0 h 10"/>
                    <a:gd name="T30" fmla="*/ 125 w 130"/>
                    <a:gd name="T31" fmla="*/ 0 h 10"/>
                    <a:gd name="T32" fmla="*/ 123 w 130"/>
                    <a:gd name="T33" fmla="*/ 0 h 10"/>
                    <a:gd name="T34" fmla="*/ 7 w 130"/>
                    <a:gd name="T35" fmla="*/ 0 h 10"/>
                    <a:gd name="T36" fmla="*/ 5 w 130"/>
                    <a:gd name="T37" fmla="*/ 0 h 10"/>
                    <a:gd name="T38" fmla="*/ 4 w 130"/>
                    <a:gd name="T39" fmla="*/ 0 h 10"/>
                    <a:gd name="T40" fmla="*/ 3 w 130"/>
                    <a:gd name="T41" fmla="*/ 1 h 10"/>
                    <a:gd name="T42" fmla="*/ 2 w 130"/>
                    <a:gd name="T43" fmla="*/ 2 h 10"/>
                    <a:gd name="T44" fmla="*/ 1 w 130"/>
                    <a:gd name="T45" fmla="*/ 2 h 10"/>
                    <a:gd name="T46" fmla="*/ 0 w 130"/>
                    <a:gd name="T47" fmla="*/ 3 h 10"/>
                    <a:gd name="T48" fmla="*/ 0 w 130"/>
                    <a:gd name="T49" fmla="*/ 4 h 10"/>
                    <a:gd name="T50" fmla="*/ 0 w 130"/>
                    <a:gd name="T51" fmla="*/ 5 h 10"/>
                    <a:gd name="T52" fmla="*/ 0 w 130"/>
                    <a:gd name="T53" fmla="*/ 6 h 10"/>
                    <a:gd name="T54" fmla="*/ 0 w 130"/>
                    <a:gd name="T55" fmla="*/ 7 h 10"/>
                    <a:gd name="T56" fmla="*/ 1 w 130"/>
                    <a:gd name="T57" fmla="*/ 8 h 10"/>
                    <a:gd name="T58" fmla="*/ 2 w 130"/>
                    <a:gd name="T59" fmla="*/ 9 h 10"/>
                    <a:gd name="T60" fmla="*/ 3 w 130"/>
                    <a:gd name="T61" fmla="*/ 9 h 10"/>
                    <a:gd name="T62" fmla="*/ 4 w 130"/>
                    <a:gd name="T63" fmla="*/ 10 h 10"/>
                    <a:gd name="T64" fmla="*/ 5 w 130"/>
                    <a:gd name="T65" fmla="*/ 10 h 10"/>
                    <a:gd name="T66" fmla="*/ 7 w 130"/>
                    <a:gd name="T67" fmla="*/ 10 h 10"/>
                    <a:gd name="T68" fmla="*/ 123 w 130"/>
                    <a:gd name="T6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0">
                      <a:moveTo>
                        <a:pt x="123" y="10"/>
                      </a:moveTo>
                      <a:lnTo>
                        <a:pt x="125" y="10"/>
                      </a:lnTo>
                      <a:lnTo>
                        <a:pt x="126" y="10"/>
                      </a:lnTo>
                      <a:lnTo>
                        <a:pt x="127" y="9"/>
                      </a:lnTo>
                      <a:lnTo>
                        <a:pt x="128" y="9"/>
                      </a:lnTo>
                      <a:lnTo>
                        <a:pt x="129" y="8"/>
                      </a:lnTo>
                      <a:lnTo>
                        <a:pt x="130" y="7"/>
                      </a:lnTo>
                      <a:lnTo>
                        <a:pt x="130" y="6"/>
                      </a:lnTo>
                      <a:lnTo>
                        <a:pt x="130" y="5"/>
                      </a:lnTo>
                      <a:lnTo>
                        <a:pt x="130" y="4"/>
                      </a:lnTo>
                      <a:lnTo>
                        <a:pt x="130" y="3"/>
                      </a:lnTo>
                      <a:lnTo>
                        <a:pt x="129" y="2"/>
                      </a:lnTo>
                      <a:lnTo>
                        <a:pt x="128" y="2"/>
                      </a:lnTo>
                      <a:lnTo>
                        <a:pt x="127" y="1"/>
                      </a:lnTo>
                      <a:lnTo>
                        <a:pt x="126" y="0"/>
                      </a:lnTo>
                      <a:lnTo>
                        <a:pt x="125" y="0"/>
                      </a:lnTo>
                      <a:lnTo>
                        <a:pt x="123" y="0"/>
                      </a:lnTo>
                      <a:lnTo>
                        <a:pt x="7" y="0"/>
                      </a:lnTo>
                      <a:lnTo>
                        <a:pt x="5" y="0"/>
                      </a:lnTo>
                      <a:lnTo>
                        <a:pt x="4" y="0"/>
                      </a:lnTo>
                      <a:lnTo>
                        <a:pt x="3" y="1"/>
                      </a:lnTo>
                      <a:lnTo>
                        <a:pt x="2" y="2"/>
                      </a:lnTo>
                      <a:lnTo>
                        <a:pt x="1" y="2"/>
                      </a:lnTo>
                      <a:lnTo>
                        <a:pt x="0" y="3"/>
                      </a:lnTo>
                      <a:lnTo>
                        <a:pt x="0" y="4"/>
                      </a:lnTo>
                      <a:lnTo>
                        <a:pt x="0" y="5"/>
                      </a:lnTo>
                      <a:lnTo>
                        <a:pt x="0" y="6"/>
                      </a:lnTo>
                      <a:lnTo>
                        <a:pt x="0" y="7"/>
                      </a:lnTo>
                      <a:lnTo>
                        <a:pt x="1" y="8"/>
                      </a:lnTo>
                      <a:lnTo>
                        <a:pt x="2" y="9"/>
                      </a:lnTo>
                      <a:lnTo>
                        <a:pt x="3" y="9"/>
                      </a:lnTo>
                      <a:lnTo>
                        <a:pt x="4" y="10"/>
                      </a:lnTo>
                      <a:lnTo>
                        <a:pt x="5" y="10"/>
                      </a:lnTo>
                      <a:lnTo>
                        <a:pt x="7" y="10"/>
                      </a:lnTo>
                      <a:lnTo>
                        <a:pt x="1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646" name="Group 341"/>
              <p:cNvGrpSpPr>
                <a:grpSpLocks/>
              </p:cNvGrpSpPr>
              <p:nvPr/>
            </p:nvGrpSpPr>
            <p:grpSpPr bwMode="auto">
              <a:xfrm>
                <a:off x="2334" y="2325"/>
                <a:ext cx="89" cy="60"/>
                <a:chOff x="2334" y="2325"/>
                <a:chExt cx="89" cy="60"/>
              </a:xfrm>
            </p:grpSpPr>
            <p:sp>
              <p:nvSpPr>
                <p:cNvPr id="5648" name="Freeform 338"/>
                <p:cNvSpPr>
                  <a:spLocks/>
                </p:cNvSpPr>
                <p:nvPr/>
              </p:nvSpPr>
              <p:spPr bwMode="auto">
                <a:xfrm>
                  <a:off x="2342" y="2371"/>
                  <a:ext cx="58" cy="14"/>
                </a:xfrm>
                <a:custGeom>
                  <a:avLst/>
                  <a:gdLst>
                    <a:gd name="T0" fmla="*/ 7 w 58"/>
                    <a:gd name="T1" fmla="*/ 2 h 14"/>
                    <a:gd name="T2" fmla="*/ 58 w 58"/>
                    <a:gd name="T3" fmla="*/ 13 h 14"/>
                    <a:gd name="T4" fmla="*/ 54 w 58"/>
                    <a:gd name="T5" fmla="*/ 14 h 14"/>
                    <a:gd name="T6" fmla="*/ 7 w 58"/>
                    <a:gd name="T7" fmla="*/ 8 h 14"/>
                    <a:gd name="T8" fmla="*/ 0 w 58"/>
                    <a:gd name="T9" fmla="*/ 0 h 14"/>
                    <a:gd name="T10" fmla="*/ 7 w 58"/>
                    <a:gd name="T11" fmla="*/ 2 h 14"/>
                  </a:gdLst>
                  <a:ahLst/>
                  <a:cxnLst>
                    <a:cxn ang="0">
                      <a:pos x="T0" y="T1"/>
                    </a:cxn>
                    <a:cxn ang="0">
                      <a:pos x="T2" y="T3"/>
                    </a:cxn>
                    <a:cxn ang="0">
                      <a:pos x="T4" y="T5"/>
                    </a:cxn>
                    <a:cxn ang="0">
                      <a:pos x="T6" y="T7"/>
                    </a:cxn>
                    <a:cxn ang="0">
                      <a:pos x="T8" y="T9"/>
                    </a:cxn>
                    <a:cxn ang="0">
                      <a:pos x="T10" y="T11"/>
                    </a:cxn>
                  </a:cxnLst>
                  <a:rect l="0" t="0" r="r" b="b"/>
                  <a:pathLst>
                    <a:path w="58" h="14">
                      <a:moveTo>
                        <a:pt x="7" y="2"/>
                      </a:moveTo>
                      <a:lnTo>
                        <a:pt x="58" y="13"/>
                      </a:lnTo>
                      <a:lnTo>
                        <a:pt x="54" y="14"/>
                      </a:lnTo>
                      <a:lnTo>
                        <a:pt x="7" y="8"/>
                      </a:lnTo>
                      <a:lnTo>
                        <a:pt x="0" y="0"/>
                      </a:lnTo>
                      <a:lnTo>
                        <a:pt x="7"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49" name="Freeform 339"/>
                <p:cNvSpPr>
                  <a:spLocks/>
                </p:cNvSpPr>
                <p:nvPr/>
              </p:nvSpPr>
              <p:spPr bwMode="auto">
                <a:xfrm>
                  <a:off x="2334" y="2333"/>
                  <a:ext cx="84" cy="43"/>
                </a:xfrm>
                <a:custGeom>
                  <a:avLst/>
                  <a:gdLst>
                    <a:gd name="T0" fmla="*/ 84 w 84"/>
                    <a:gd name="T1" fmla="*/ 43 h 43"/>
                    <a:gd name="T2" fmla="*/ 0 w 84"/>
                    <a:gd name="T3" fmla="*/ 2 h 43"/>
                    <a:gd name="T4" fmla="*/ 9 w 84"/>
                    <a:gd name="T5" fmla="*/ 0 h 43"/>
                    <a:gd name="T6" fmla="*/ 45 w 84"/>
                    <a:gd name="T7" fmla="*/ 20 h 43"/>
                    <a:gd name="T8" fmla="*/ 80 w 84"/>
                    <a:gd name="T9" fmla="*/ 38 h 43"/>
                    <a:gd name="T10" fmla="*/ 84 w 84"/>
                    <a:gd name="T11" fmla="*/ 43 h 43"/>
                  </a:gdLst>
                  <a:ahLst/>
                  <a:cxnLst>
                    <a:cxn ang="0">
                      <a:pos x="T0" y="T1"/>
                    </a:cxn>
                    <a:cxn ang="0">
                      <a:pos x="T2" y="T3"/>
                    </a:cxn>
                    <a:cxn ang="0">
                      <a:pos x="T4" y="T5"/>
                    </a:cxn>
                    <a:cxn ang="0">
                      <a:pos x="T6" y="T7"/>
                    </a:cxn>
                    <a:cxn ang="0">
                      <a:pos x="T8" y="T9"/>
                    </a:cxn>
                    <a:cxn ang="0">
                      <a:pos x="T10" y="T11"/>
                    </a:cxn>
                  </a:cxnLst>
                  <a:rect l="0" t="0" r="r" b="b"/>
                  <a:pathLst>
                    <a:path w="84" h="43">
                      <a:moveTo>
                        <a:pt x="84" y="43"/>
                      </a:moveTo>
                      <a:lnTo>
                        <a:pt x="0" y="2"/>
                      </a:lnTo>
                      <a:lnTo>
                        <a:pt x="9" y="0"/>
                      </a:lnTo>
                      <a:lnTo>
                        <a:pt x="45" y="20"/>
                      </a:lnTo>
                      <a:lnTo>
                        <a:pt x="80" y="38"/>
                      </a:lnTo>
                      <a:lnTo>
                        <a:pt x="84" y="4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50" name="Freeform 340"/>
                <p:cNvSpPr>
                  <a:spLocks/>
                </p:cNvSpPr>
                <p:nvPr/>
              </p:nvSpPr>
              <p:spPr bwMode="auto">
                <a:xfrm>
                  <a:off x="2387" y="2325"/>
                  <a:ext cx="36" cy="38"/>
                </a:xfrm>
                <a:custGeom>
                  <a:avLst/>
                  <a:gdLst>
                    <a:gd name="T0" fmla="*/ 0 w 36"/>
                    <a:gd name="T1" fmla="*/ 5 h 38"/>
                    <a:gd name="T2" fmla="*/ 1 w 36"/>
                    <a:gd name="T3" fmla="*/ 0 h 38"/>
                    <a:gd name="T4" fmla="*/ 36 w 36"/>
                    <a:gd name="T5" fmla="*/ 38 h 38"/>
                    <a:gd name="T6" fmla="*/ 31 w 36"/>
                    <a:gd name="T7" fmla="*/ 36 h 38"/>
                    <a:gd name="T8" fmla="*/ 4 w 36"/>
                    <a:gd name="T9" fmla="*/ 10 h 38"/>
                    <a:gd name="T10" fmla="*/ 0 w 36"/>
                    <a:gd name="T11" fmla="*/ 5 h 38"/>
                  </a:gdLst>
                  <a:ahLst/>
                  <a:cxnLst>
                    <a:cxn ang="0">
                      <a:pos x="T0" y="T1"/>
                    </a:cxn>
                    <a:cxn ang="0">
                      <a:pos x="T2" y="T3"/>
                    </a:cxn>
                    <a:cxn ang="0">
                      <a:pos x="T4" y="T5"/>
                    </a:cxn>
                    <a:cxn ang="0">
                      <a:pos x="T6" y="T7"/>
                    </a:cxn>
                    <a:cxn ang="0">
                      <a:pos x="T8" y="T9"/>
                    </a:cxn>
                    <a:cxn ang="0">
                      <a:pos x="T10" y="T11"/>
                    </a:cxn>
                  </a:cxnLst>
                  <a:rect l="0" t="0" r="r" b="b"/>
                  <a:pathLst>
                    <a:path w="36" h="38">
                      <a:moveTo>
                        <a:pt x="0" y="5"/>
                      </a:moveTo>
                      <a:lnTo>
                        <a:pt x="1" y="0"/>
                      </a:lnTo>
                      <a:lnTo>
                        <a:pt x="36" y="38"/>
                      </a:lnTo>
                      <a:lnTo>
                        <a:pt x="31" y="36"/>
                      </a:lnTo>
                      <a:lnTo>
                        <a:pt x="4" y="10"/>
                      </a:lnTo>
                      <a:lnTo>
                        <a:pt x="0"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647" name="Line 342"/>
              <p:cNvSpPr>
                <a:spLocks noChangeShapeType="1"/>
              </p:cNvSpPr>
              <p:nvPr/>
            </p:nvSpPr>
            <p:spPr bwMode="auto">
              <a:xfrm flipH="1">
                <a:off x="2399" y="2278"/>
                <a:ext cx="228" cy="130"/>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153" name="Freeform 344"/>
            <p:cNvSpPr>
              <a:spLocks/>
            </p:cNvSpPr>
            <p:nvPr/>
          </p:nvSpPr>
          <p:spPr bwMode="auto">
            <a:xfrm>
              <a:off x="3390903" y="4723374"/>
              <a:ext cx="41275" cy="26988"/>
            </a:xfrm>
            <a:custGeom>
              <a:avLst/>
              <a:gdLst>
                <a:gd name="T0" fmla="*/ 6 w 26"/>
                <a:gd name="T1" fmla="*/ 0 h 17"/>
                <a:gd name="T2" fmla="*/ 0 w 26"/>
                <a:gd name="T3" fmla="*/ 6 h 17"/>
                <a:gd name="T4" fmla="*/ 4 w 26"/>
                <a:gd name="T5" fmla="*/ 12 h 17"/>
                <a:gd name="T6" fmla="*/ 14 w 26"/>
                <a:gd name="T7" fmla="*/ 17 h 17"/>
                <a:gd name="T8" fmla="*/ 26 w 26"/>
                <a:gd name="T9" fmla="*/ 16 h 17"/>
                <a:gd name="T10" fmla="*/ 6 w 26"/>
                <a:gd name="T11" fmla="*/ 0 h 17"/>
              </a:gdLst>
              <a:ahLst/>
              <a:cxnLst>
                <a:cxn ang="0">
                  <a:pos x="T0" y="T1"/>
                </a:cxn>
                <a:cxn ang="0">
                  <a:pos x="T2" y="T3"/>
                </a:cxn>
                <a:cxn ang="0">
                  <a:pos x="T4" y="T5"/>
                </a:cxn>
                <a:cxn ang="0">
                  <a:pos x="T6" y="T7"/>
                </a:cxn>
                <a:cxn ang="0">
                  <a:pos x="T8" y="T9"/>
                </a:cxn>
                <a:cxn ang="0">
                  <a:pos x="T10" y="T11"/>
                </a:cxn>
              </a:cxnLst>
              <a:rect l="0" t="0" r="r" b="b"/>
              <a:pathLst>
                <a:path w="26" h="17">
                  <a:moveTo>
                    <a:pt x="6" y="0"/>
                  </a:moveTo>
                  <a:lnTo>
                    <a:pt x="0" y="6"/>
                  </a:lnTo>
                  <a:lnTo>
                    <a:pt x="4" y="12"/>
                  </a:lnTo>
                  <a:lnTo>
                    <a:pt x="14" y="17"/>
                  </a:lnTo>
                  <a:lnTo>
                    <a:pt x="26" y="16"/>
                  </a:lnTo>
                  <a:lnTo>
                    <a:pt x="6"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154" name="Group 448"/>
            <p:cNvGrpSpPr>
              <a:grpSpLocks/>
            </p:cNvGrpSpPr>
            <p:nvPr/>
          </p:nvGrpSpPr>
          <p:grpSpPr bwMode="auto">
            <a:xfrm>
              <a:off x="2422528" y="4945624"/>
              <a:ext cx="423863" cy="401638"/>
              <a:chOff x="1526" y="3073"/>
              <a:chExt cx="267" cy="253"/>
            </a:xfrm>
          </p:grpSpPr>
          <p:sp>
            <p:nvSpPr>
              <p:cNvPr id="5541" name="Oval 345"/>
              <p:cNvSpPr>
                <a:spLocks noChangeArrowheads="1"/>
              </p:cNvSpPr>
              <p:nvPr/>
            </p:nvSpPr>
            <p:spPr bwMode="auto">
              <a:xfrm>
                <a:off x="1526" y="3073"/>
                <a:ext cx="267" cy="253"/>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42" name="Freeform 346"/>
              <p:cNvSpPr>
                <a:spLocks/>
              </p:cNvSpPr>
              <p:nvPr/>
            </p:nvSpPr>
            <p:spPr bwMode="auto">
              <a:xfrm>
                <a:off x="1599" y="3263"/>
                <a:ext cx="52" cy="32"/>
              </a:xfrm>
              <a:custGeom>
                <a:avLst/>
                <a:gdLst>
                  <a:gd name="T0" fmla="*/ 16 w 52"/>
                  <a:gd name="T1" fmla="*/ 1 h 32"/>
                  <a:gd name="T2" fmla="*/ 13 w 52"/>
                  <a:gd name="T3" fmla="*/ 2 h 32"/>
                  <a:gd name="T4" fmla="*/ 11 w 52"/>
                  <a:gd name="T5" fmla="*/ 3 h 32"/>
                  <a:gd name="T6" fmla="*/ 8 w 52"/>
                  <a:gd name="T7" fmla="*/ 4 h 32"/>
                  <a:gd name="T8" fmla="*/ 6 w 52"/>
                  <a:gd name="T9" fmla="*/ 8 h 32"/>
                  <a:gd name="T10" fmla="*/ 4 w 52"/>
                  <a:gd name="T11" fmla="*/ 13 h 32"/>
                  <a:gd name="T12" fmla="*/ 3 w 52"/>
                  <a:gd name="T13" fmla="*/ 18 h 32"/>
                  <a:gd name="T14" fmla="*/ 1 w 52"/>
                  <a:gd name="T15" fmla="*/ 23 h 32"/>
                  <a:gd name="T16" fmla="*/ 1 w 52"/>
                  <a:gd name="T17" fmla="*/ 26 h 32"/>
                  <a:gd name="T18" fmla="*/ 4 w 52"/>
                  <a:gd name="T19" fmla="*/ 24 h 32"/>
                  <a:gd name="T20" fmla="*/ 6 w 52"/>
                  <a:gd name="T21" fmla="*/ 24 h 32"/>
                  <a:gd name="T22" fmla="*/ 9 w 52"/>
                  <a:gd name="T23" fmla="*/ 23 h 32"/>
                  <a:gd name="T24" fmla="*/ 10 w 52"/>
                  <a:gd name="T25" fmla="*/ 24 h 32"/>
                  <a:gd name="T26" fmla="*/ 10 w 52"/>
                  <a:gd name="T27" fmla="*/ 26 h 32"/>
                  <a:gd name="T28" fmla="*/ 11 w 52"/>
                  <a:gd name="T29" fmla="*/ 28 h 32"/>
                  <a:gd name="T30" fmla="*/ 11 w 52"/>
                  <a:gd name="T31" fmla="*/ 31 h 32"/>
                  <a:gd name="T32" fmla="*/ 18 w 52"/>
                  <a:gd name="T33" fmla="*/ 31 h 32"/>
                  <a:gd name="T34" fmla="*/ 29 w 52"/>
                  <a:gd name="T35" fmla="*/ 29 h 32"/>
                  <a:gd name="T36" fmla="*/ 38 w 52"/>
                  <a:gd name="T37" fmla="*/ 27 h 32"/>
                  <a:gd name="T38" fmla="*/ 47 w 52"/>
                  <a:gd name="T39" fmla="*/ 23 h 32"/>
                  <a:gd name="T40" fmla="*/ 51 w 52"/>
                  <a:gd name="T41" fmla="*/ 17 h 32"/>
                  <a:gd name="T42" fmla="*/ 51 w 52"/>
                  <a:gd name="T43" fmla="*/ 12 h 32"/>
                  <a:gd name="T44" fmla="*/ 50 w 52"/>
                  <a:gd name="T45" fmla="*/ 8 h 32"/>
                  <a:gd name="T46" fmla="*/ 49 w 52"/>
                  <a:gd name="T47" fmla="*/ 3 h 32"/>
                  <a:gd name="T48" fmla="*/ 46 w 52"/>
                  <a:gd name="T49" fmla="*/ 1 h 32"/>
                  <a:gd name="T50" fmla="*/ 41 w 52"/>
                  <a:gd name="T51" fmla="*/ 2 h 32"/>
                  <a:gd name="T52" fmla="*/ 36 w 52"/>
                  <a:gd name="T53" fmla="*/ 2 h 32"/>
                  <a:gd name="T54" fmla="*/ 30 w 52"/>
                  <a:gd name="T55" fmla="*/ 2 h 32"/>
                  <a:gd name="T56" fmla="*/ 27 w 52"/>
                  <a:gd name="T57" fmla="*/ 3 h 32"/>
                  <a:gd name="T58" fmla="*/ 24 w 52"/>
                  <a:gd name="T59" fmla="*/ 2 h 32"/>
                  <a:gd name="T60" fmla="*/ 20 w 52"/>
                  <a:gd name="T61" fmla="*/ 1 h 32"/>
                  <a:gd name="T62" fmla="*/ 17 w 52"/>
                  <a:gd name="T6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32">
                    <a:moveTo>
                      <a:pt x="17" y="0"/>
                    </a:moveTo>
                    <a:lnTo>
                      <a:pt x="16" y="1"/>
                    </a:lnTo>
                    <a:lnTo>
                      <a:pt x="15" y="1"/>
                    </a:lnTo>
                    <a:lnTo>
                      <a:pt x="13" y="2"/>
                    </a:lnTo>
                    <a:lnTo>
                      <a:pt x="12" y="3"/>
                    </a:lnTo>
                    <a:lnTo>
                      <a:pt x="11" y="3"/>
                    </a:lnTo>
                    <a:lnTo>
                      <a:pt x="10" y="4"/>
                    </a:lnTo>
                    <a:lnTo>
                      <a:pt x="8" y="4"/>
                    </a:lnTo>
                    <a:lnTo>
                      <a:pt x="7" y="5"/>
                    </a:lnTo>
                    <a:lnTo>
                      <a:pt x="6" y="8"/>
                    </a:lnTo>
                    <a:lnTo>
                      <a:pt x="5" y="10"/>
                    </a:lnTo>
                    <a:lnTo>
                      <a:pt x="4" y="13"/>
                    </a:lnTo>
                    <a:lnTo>
                      <a:pt x="4" y="15"/>
                    </a:lnTo>
                    <a:lnTo>
                      <a:pt x="3" y="18"/>
                    </a:lnTo>
                    <a:lnTo>
                      <a:pt x="2" y="21"/>
                    </a:lnTo>
                    <a:lnTo>
                      <a:pt x="1" y="23"/>
                    </a:lnTo>
                    <a:lnTo>
                      <a:pt x="0" y="26"/>
                    </a:lnTo>
                    <a:lnTo>
                      <a:pt x="1" y="26"/>
                    </a:lnTo>
                    <a:lnTo>
                      <a:pt x="2" y="25"/>
                    </a:lnTo>
                    <a:lnTo>
                      <a:pt x="4" y="24"/>
                    </a:lnTo>
                    <a:lnTo>
                      <a:pt x="5" y="24"/>
                    </a:lnTo>
                    <a:lnTo>
                      <a:pt x="6" y="24"/>
                    </a:lnTo>
                    <a:lnTo>
                      <a:pt x="7" y="23"/>
                    </a:lnTo>
                    <a:lnTo>
                      <a:pt x="9" y="23"/>
                    </a:lnTo>
                    <a:lnTo>
                      <a:pt x="10" y="22"/>
                    </a:lnTo>
                    <a:lnTo>
                      <a:pt x="10" y="24"/>
                    </a:lnTo>
                    <a:lnTo>
                      <a:pt x="10" y="25"/>
                    </a:lnTo>
                    <a:lnTo>
                      <a:pt x="10" y="26"/>
                    </a:lnTo>
                    <a:lnTo>
                      <a:pt x="11" y="27"/>
                    </a:lnTo>
                    <a:lnTo>
                      <a:pt x="11" y="28"/>
                    </a:lnTo>
                    <a:lnTo>
                      <a:pt x="11" y="30"/>
                    </a:lnTo>
                    <a:lnTo>
                      <a:pt x="11" y="31"/>
                    </a:lnTo>
                    <a:lnTo>
                      <a:pt x="11" y="32"/>
                    </a:lnTo>
                    <a:lnTo>
                      <a:pt x="18" y="31"/>
                    </a:lnTo>
                    <a:lnTo>
                      <a:pt x="24" y="30"/>
                    </a:lnTo>
                    <a:lnTo>
                      <a:pt x="29" y="29"/>
                    </a:lnTo>
                    <a:lnTo>
                      <a:pt x="34" y="28"/>
                    </a:lnTo>
                    <a:lnTo>
                      <a:pt x="38" y="27"/>
                    </a:lnTo>
                    <a:lnTo>
                      <a:pt x="43" y="25"/>
                    </a:lnTo>
                    <a:lnTo>
                      <a:pt x="47" y="23"/>
                    </a:lnTo>
                    <a:lnTo>
                      <a:pt x="52" y="19"/>
                    </a:lnTo>
                    <a:lnTo>
                      <a:pt x="51" y="17"/>
                    </a:lnTo>
                    <a:lnTo>
                      <a:pt x="51" y="15"/>
                    </a:lnTo>
                    <a:lnTo>
                      <a:pt x="51" y="12"/>
                    </a:lnTo>
                    <a:lnTo>
                      <a:pt x="50" y="10"/>
                    </a:lnTo>
                    <a:lnTo>
                      <a:pt x="50" y="8"/>
                    </a:lnTo>
                    <a:lnTo>
                      <a:pt x="50" y="6"/>
                    </a:lnTo>
                    <a:lnTo>
                      <a:pt x="49" y="3"/>
                    </a:lnTo>
                    <a:lnTo>
                      <a:pt x="49" y="1"/>
                    </a:lnTo>
                    <a:lnTo>
                      <a:pt x="46" y="1"/>
                    </a:lnTo>
                    <a:lnTo>
                      <a:pt x="43" y="1"/>
                    </a:lnTo>
                    <a:lnTo>
                      <a:pt x="41" y="2"/>
                    </a:lnTo>
                    <a:lnTo>
                      <a:pt x="38" y="2"/>
                    </a:lnTo>
                    <a:lnTo>
                      <a:pt x="36" y="2"/>
                    </a:lnTo>
                    <a:lnTo>
                      <a:pt x="33" y="2"/>
                    </a:lnTo>
                    <a:lnTo>
                      <a:pt x="30" y="2"/>
                    </a:lnTo>
                    <a:lnTo>
                      <a:pt x="28" y="3"/>
                    </a:lnTo>
                    <a:lnTo>
                      <a:pt x="27" y="3"/>
                    </a:lnTo>
                    <a:lnTo>
                      <a:pt x="26" y="2"/>
                    </a:lnTo>
                    <a:lnTo>
                      <a:pt x="24" y="2"/>
                    </a:lnTo>
                    <a:lnTo>
                      <a:pt x="22" y="2"/>
                    </a:lnTo>
                    <a:lnTo>
                      <a:pt x="20" y="1"/>
                    </a:lnTo>
                    <a:lnTo>
                      <a:pt x="18" y="1"/>
                    </a:lnTo>
                    <a:lnTo>
                      <a:pt x="17" y="1"/>
                    </a:lnTo>
                    <a:lnTo>
                      <a:pt x="17" y="0"/>
                    </a:lnTo>
                    <a:close/>
                  </a:path>
                </a:pathLst>
              </a:custGeom>
              <a:solidFill>
                <a:srgbClr val="82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43" name="Freeform 347"/>
              <p:cNvSpPr>
                <a:spLocks/>
              </p:cNvSpPr>
              <p:nvPr/>
            </p:nvSpPr>
            <p:spPr bwMode="auto">
              <a:xfrm>
                <a:off x="1600" y="3263"/>
                <a:ext cx="50" cy="31"/>
              </a:xfrm>
              <a:custGeom>
                <a:avLst/>
                <a:gdLst>
                  <a:gd name="T0" fmla="*/ 15 w 50"/>
                  <a:gd name="T1" fmla="*/ 1 h 31"/>
                  <a:gd name="T2" fmla="*/ 12 w 50"/>
                  <a:gd name="T3" fmla="*/ 2 h 31"/>
                  <a:gd name="T4" fmla="*/ 10 w 50"/>
                  <a:gd name="T5" fmla="*/ 3 h 31"/>
                  <a:gd name="T6" fmla="*/ 7 w 50"/>
                  <a:gd name="T7" fmla="*/ 5 h 31"/>
                  <a:gd name="T8" fmla="*/ 5 w 50"/>
                  <a:gd name="T9" fmla="*/ 8 h 31"/>
                  <a:gd name="T10" fmla="*/ 3 w 50"/>
                  <a:gd name="T11" fmla="*/ 13 h 31"/>
                  <a:gd name="T12" fmla="*/ 2 w 50"/>
                  <a:gd name="T13" fmla="*/ 18 h 31"/>
                  <a:gd name="T14" fmla="*/ 0 w 50"/>
                  <a:gd name="T15" fmla="*/ 23 h 31"/>
                  <a:gd name="T16" fmla="*/ 1 w 50"/>
                  <a:gd name="T17" fmla="*/ 25 h 31"/>
                  <a:gd name="T18" fmla="*/ 3 w 50"/>
                  <a:gd name="T19" fmla="*/ 24 h 31"/>
                  <a:gd name="T20" fmla="*/ 6 w 50"/>
                  <a:gd name="T21" fmla="*/ 23 h 31"/>
                  <a:gd name="T22" fmla="*/ 8 w 50"/>
                  <a:gd name="T23" fmla="*/ 22 h 31"/>
                  <a:gd name="T24" fmla="*/ 10 w 50"/>
                  <a:gd name="T25" fmla="*/ 23 h 31"/>
                  <a:gd name="T26" fmla="*/ 10 w 50"/>
                  <a:gd name="T27" fmla="*/ 26 h 31"/>
                  <a:gd name="T28" fmla="*/ 11 w 50"/>
                  <a:gd name="T29" fmla="*/ 28 h 31"/>
                  <a:gd name="T30" fmla="*/ 11 w 50"/>
                  <a:gd name="T31" fmla="*/ 30 h 31"/>
                  <a:gd name="T32" fmla="*/ 17 w 50"/>
                  <a:gd name="T33" fmla="*/ 30 h 31"/>
                  <a:gd name="T34" fmla="*/ 28 w 50"/>
                  <a:gd name="T35" fmla="*/ 28 h 31"/>
                  <a:gd name="T36" fmla="*/ 37 w 50"/>
                  <a:gd name="T37" fmla="*/ 26 h 31"/>
                  <a:gd name="T38" fmla="*/ 46 w 50"/>
                  <a:gd name="T39" fmla="*/ 22 h 31"/>
                  <a:gd name="T40" fmla="*/ 50 w 50"/>
                  <a:gd name="T41" fmla="*/ 16 h 31"/>
                  <a:gd name="T42" fmla="*/ 49 w 50"/>
                  <a:gd name="T43" fmla="*/ 12 h 31"/>
                  <a:gd name="T44" fmla="*/ 49 w 50"/>
                  <a:gd name="T45" fmla="*/ 8 h 31"/>
                  <a:gd name="T46" fmla="*/ 48 w 50"/>
                  <a:gd name="T47" fmla="*/ 3 h 31"/>
                  <a:gd name="T48" fmla="*/ 45 w 50"/>
                  <a:gd name="T49" fmla="*/ 1 h 31"/>
                  <a:gd name="T50" fmla="*/ 40 w 50"/>
                  <a:gd name="T51" fmla="*/ 2 h 31"/>
                  <a:gd name="T52" fmla="*/ 34 w 50"/>
                  <a:gd name="T53" fmla="*/ 2 h 31"/>
                  <a:gd name="T54" fmla="*/ 29 w 50"/>
                  <a:gd name="T55" fmla="*/ 2 h 31"/>
                  <a:gd name="T56" fmla="*/ 26 w 50"/>
                  <a:gd name="T57" fmla="*/ 3 h 31"/>
                  <a:gd name="T58" fmla="*/ 23 w 50"/>
                  <a:gd name="T59" fmla="*/ 2 h 31"/>
                  <a:gd name="T60" fmla="*/ 18 w 50"/>
                  <a:gd name="T61" fmla="*/ 1 h 31"/>
                  <a:gd name="T62" fmla="*/ 16 w 50"/>
                  <a:gd name="T63"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31">
                    <a:moveTo>
                      <a:pt x="16" y="0"/>
                    </a:moveTo>
                    <a:lnTo>
                      <a:pt x="15" y="1"/>
                    </a:lnTo>
                    <a:lnTo>
                      <a:pt x="13" y="1"/>
                    </a:lnTo>
                    <a:lnTo>
                      <a:pt x="12" y="2"/>
                    </a:lnTo>
                    <a:lnTo>
                      <a:pt x="11" y="3"/>
                    </a:lnTo>
                    <a:lnTo>
                      <a:pt x="10" y="3"/>
                    </a:lnTo>
                    <a:lnTo>
                      <a:pt x="8" y="4"/>
                    </a:lnTo>
                    <a:lnTo>
                      <a:pt x="7" y="5"/>
                    </a:lnTo>
                    <a:lnTo>
                      <a:pt x="6" y="5"/>
                    </a:lnTo>
                    <a:lnTo>
                      <a:pt x="5" y="8"/>
                    </a:lnTo>
                    <a:lnTo>
                      <a:pt x="4" y="10"/>
                    </a:lnTo>
                    <a:lnTo>
                      <a:pt x="3" y="13"/>
                    </a:lnTo>
                    <a:lnTo>
                      <a:pt x="2" y="15"/>
                    </a:lnTo>
                    <a:lnTo>
                      <a:pt x="2" y="18"/>
                    </a:lnTo>
                    <a:lnTo>
                      <a:pt x="1" y="20"/>
                    </a:lnTo>
                    <a:lnTo>
                      <a:pt x="0" y="23"/>
                    </a:lnTo>
                    <a:lnTo>
                      <a:pt x="0" y="25"/>
                    </a:lnTo>
                    <a:lnTo>
                      <a:pt x="1" y="25"/>
                    </a:lnTo>
                    <a:lnTo>
                      <a:pt x="2" y="24"/>
                    </a:lnTo>
                    <a:lnTo>
                      <a:pt x="3" y="24"/>
                    </a:lnTo>
                    <a:lnTo>
                      <a:pt x="4" y="24"/>
                    </a:lnTo>
                    <a:lnTo>
                      <a:pt x="6" y="23"/>
                    </a:lnTo>
                    <a:lnTo>
                      <a:pt x="7" y="23"/>
                    </a:lnTo>
                    <a:lnTo>
                      <a:pt x="8" y="22"/>
                    </a:lnTo>
                    <a:lnTo>
                      <a:pt x="10" y="22"/>
                    </a:lnTo>
                    <a:lnTo>
                      <a:pt x="10" y="23"/>
                    </a:lnTo>
                    <a:lnTo>
                      <a:pt x="10" y="24"/>
                    </a:lnTo>
                    <a:lnTo>
                      <a:pt x="10" y="26"/>
                    </a:lnTo>
                    <a:lnTo>
                      <a:pt x="10" y="27"/>
                    </a:lnTo>
                    <a:lnTo>
                      <a:pt x="11" y="28"/>
                    </a:lnTo>
                    <a:lnTo>
                      <a:pt x="11" y="29"/>
                    </a:lnTo>
                    <a:lnTo>
                      <a:pt x="11" y="30"/>
                    </a:lnTo>
                    <a:lnTo>
                      <a:pt x="11" y="31"/>
                    </a:lnTo>
                    <a:lnTo>
                      <a:pt x="17" y="30"/>
                    </a:lnTo>
                    <a:lnTo>
                      <a:pt x="23" y="29"/>
                    </a:lnTo>
                    <a:lnTo>
                      <a:pt x="28" y="28"/>
                    </a:lnTo>
                    <a:lnTo>
                      <a:pt x="33" y="28"/>
                    </a:lnTo>
                    <a:lnTo>
                      <a:pt x="37" y="26"/>
                    </a:lnTo>
                    <a:lnTo>
                      <a:pt x="41" y="24"/>
                    </a:lnTo>
                    <a:lnTo>
                      <a:pt x="46" y="22"/>
                    </a:lnTo>
                    <a:lnTo>
                      <a:pt x="50" y="19"/>
                    </a:lnTo>
                    <a:lnTo>
                      <a:pt x="50" y="16"/>
                    </a:lnTo>
                    <a:lnTo>
                      <a:pt x="49" y="14"/>
                    </a:lnTo>
                    <a:lnTo>
                      <a:pt x="49" y="12"/>
                    </a:lnTo>
                    <a:lnTo>
                      <a:pt x="49" y="10"/>
                    </a:lnTo>
                    <a:lnTo>
                      <a:pt x="49" y="8"/>
                    </a:lnTo>
                    <a:lnTo>
                      <a:pt x="48" y="6"/>
                    </a:lnTo>
                    <a:lnTo>
                      <a:pt x="48" y="3"/>
                    </a:lnTo>
                    <a:lnTo>
                      <a:pt x="48" y="1"/>
                    </a:lnTo>
                    <a:lnTo>
                      <a:pt x="45" y="1"/>
                    </a:lnTo>
                    <a:lnTo>
                      <a:pt x="42" y="1"/>
                    </a:lnTo>
                    <a:lnTo>
                      <a:pt x="40" y="2"/>
                    </a:lnTo>
                    <a:lnTo>
                      <a:pt x="37" y="2"/>
                    </a:lnTo>
                    <a:lnTo>
                      <a:pt x="34" y="2"/>
                    </a:lnTo>
                    <a:lnTo>
                      <a:pt x="32" y="2"/>
                    </a:lnTo>
                    <a:lnTo>
                      <a:pt x="29" y="2"/>
                    </a:lnTo>
                    <a:lnTo>
                      <a:pt x="27" y="3"/>
                    </a:lnTo>
                    <a:lnTo>
                      <a:pt x="26" y="3"/>
                    </a:lnTo>
                    <a:lnTo>
                      <a:pt x="25" y="2"/>
                    </a:lnTo>
                    <a:lnTo>
                      <a:pt x="23" y="2"/>
                    </a:lnTo>
                    <a:lnTo>
                      <a:pt x="20" y="2"/>
                    </a:lnTo>
                    <a:lnTo>
                      <a:pt x="18" y="1"/>
                    </a:lnTo>
                    <a:lnTo>
                      <a:pt x="17" y="1"/>
                    </a:lnTo>
                    <a:lnTo>
                      <a:pt x="16" y="1"/>
                    </a:lnTo>
                    <a:lnTo>
                      <a:pt x="16" y="0"/>
                    </a:lnTo>
                    <a:close/>
                  </a:path>
                </a:pathLst>
              </a:custGeom>
              <a:solidFill>
                <a:srgbClr val="8A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44" name="Freeform 348"/>
              <p:cNvSpPr>
                <a:spLocks/>
              </p:cNvSpPr>
              <p:nvPr/>
            </p:nvSpPr>
            <p:spPr bwMode="auto">
              <a:xfrm>
                <a:off x="1601" y="3263"/>
                <a:ext cx="48" cy="30"/>
              </a:xfrm>
              <a:custGeom>
                <a:avLst/>
                <a:gdLst>
                  <a:gd name="T0" fmla="*/ 14 w 48"/>
                  <a:gd name="T1" fmla="*/ 1 h 30"/>
                  <a:gd name="T2" fmla="*/ 12 w 48"/>
                  <a:gd name="T3" fmla="*/ 2 h 30"/>
                  <a:gd name="T4" fmla="*/ 9 w 48"/>
                  <a:gd name="T5" fmla="*/ 3 h 30"/>
                  <a:gd name="T6" fmla="*/ 6 w 48"/>
                  <a:gd name="T7" fmla="*/ 5 h 30"/>
                  <a:gd name="T8" fmla="*/ 4 w 48"/>
                  <a:gd name="T9" fmla="*/ 8 h 30"/>
                  <a:gd name="T10" fmla="*/ 3 w 48"/>
                  <a:gd name="T11" fmla="*/ 13 h 30"/>
                  <a:gd name="T12" fmla="*/ 2 w 48"/>
                  <a:gd name="T13" fmla="*/ 17 h 30"/>
                  <a:gd name="T14" fmla="*/ 1 w 48"/>
                  <a:gd name="T15" fmla="*/ 21 h 30"/>
                  <a:gd name="T16" fmla="*/ 2 w 48"/>
                  <a:gd name="T17" fmla="*/ 23 h 30"/>
                  <a:gd name="T18" fmla="*/ 4 w 48"/>
                  <a:gd name="T19" fmla="*/ 23 h 30"/>
                  <a:gd name="T20" fmla="*/ 6 w 48"/>
                  <a:gd name="T21" fmla="*/ 22 h 30"/>
                  <a:gd name="T22" fmla="*/ 8 w 48"/>
                  <a:gd name="T23" fmla="*/ 22 h 30"/>
                  <a:gd name="T24" fmla="*/ 10 w 48"/>
                  <a:gd name="T25" fmla="*/ 23 h 30"/>
                  <a:gd name="T26" fmla="*/ 11 w 48"/>
                  <a:gd name="T27" fmla="*/ 25 h 30"/>
                  <a:gd name="T28" fmla="*/ 11 w 48"/>
                  <a:gd name="T29" fmla="*/ 26 h 30"/>
                  <a:gd name="T30" fmla="*/ 12 w 48"/>
                  <a:gd name="T31" fmla="*/ 28 h 30"/>
                  <a:gd name="T32" fmla="*/ 18 w 48"/>
                  <a:gd name="T33" fmla="*/ 28 h 30"/>
                  <a:gd name="T34" fmla="*/ 27 w 48"/>
                  <a:gd name="T35" fmla="*/ 27 h 30"/>
                  <a:gd name="T36" fmla="*/ 36 w 48"/>
                  <a:gd name="T37" fmla="*/ 25 h 30"/>
                  <a:gd name="T38" fmla="*/ 44 w 48"/>
                  <a:gd name="T39" fmla="*/ 20 h 30"/>
                  <a:gd name="T40" fmla="*/ 48 w 48"/>
                  <a:gd name="T41" fmla="*/ 15 h 30"/>
                  <a:gd name="T42" fmla="*/ 47 w 48"/>
                  <a:gd name="T43" fmla="*/ 11 h 30"/>
                  <a:gd name="T44" fmla="*/ 47 w 48"/>
                  <a:gd name="T45" fmla="*/ 7 h 30"/>
                  <a:gd name="T46" fmla="*/ 47 w 48"/>
                  <a:gd name="T47" fmla="*/ 3 h 30"/>
                  <a:gd name="T48" fmla="*/ 44 w 48"/>
                  <a:gd name="T49" fmla="*/ 1 h 30"/>
                  <a:gd name="T50" fmla="*/ 39 w 48"/>
                  <a:gd name="T51" fmla="*/ 2 h 30"/>
                  <a:gd name="T52" fmla="*/ 34 w 48"/>
                  <a:gd name="T53" fmla="*/ 2 h 30"/>
                  <a:gd name="T54" fmla="*/ 28 w 48"/>
                  <a:gd name="T55" fmla="*/ 2 h 30"/>
                  <a:gd name="T56" fmla="*/ 25 w 48"/>
                  <a:gd name="T57" fmla="*/ 3 h 30"/>
                  <a:gd name="T58" fmla="*/ 22 w 48"/>
                  <a:gd name="T59" fmla="*/ 2 h 30"/>
                  <a:gd name="T60" fmla="*/ 18 w 48"/>
                  <a:gd name="T61" fmla="*/ 1 h 30"/>
                  <a:gd name="T62" fmla="*/ 15 w 48"/>
                  <a:gd name="T6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30">
                    <a:moveTo>
                      <a:pt x="15" y="0"/>
                    </a:moveTo>
                    <a:lnTo>
                      <a:pt x="14" y="1"/>
                    </a:lnTo>
                    <a:lnTo>
                      <a:pt x="13" y="1"/>
                    </a:lnTo>
                    <a:lnTo>
                      <a:pt x="12" y="2"/>
                    </a:lnTo>
                    <a:lnTo>
                      <a:pt x="10" y="3"/>
                    </a:lnTo>
                    <a:lnTo>
                      <a:pt x="9" y="3"/>
                    </a:lnTo>
                    <a:lnTo>
                      <a:pt x="8" y="4"/>
                    </a:lnTo>
                    <a:lnTo>
                      <a:pt x="6" y="5"/>
                    </a:lnTo>
                    <a:lnTo>
                      <a:pt x="5" y="5"/>
                    </a:lnTo>
                    <a:lnTo>
                      <a:pt x="4" y="8"/>
                    </a:lnTo>
                    <a:lnTo>
                      <a:pt x="4" y="10"/>
                    </a:lnTo>
                    <a:lnTo>
                      <a:pt x="3" y="13"/>
                    </a:lnTo>
                    <a:lnTo>
                      <a:pt x="2" y="15"/>
                    </a:lnTo>
                    <a:lnTo>
                      <a:pt x="2" y="17"/>
                    </a:lnTo>
                    <a:lnTo>
                      <a:pt x="1" y="19"/>
                    </a:lnTo>
                    <a:lnTo>
                      <a:pt x="1" y="21"/>
                    </a:lnTo>
                    <a:lnTo>
                      <a:pt x="0" y="23"/>
                    </a:lnTo>
                    <a:lnTo>
                      <a:pt x="2" y="23"/>
                    </a:lnTo>
                    <a:lnTo>
                      <a:pt x="3" y="23"/>
                    </a:lnTo>
                    <a:lnTo>
                      <a:pt x="4" y="23"/>
                    </a:lnTo>
                    <a:lnTo>
                      <a:pt x="5" y="22"/>
                    </a:lnTo>
                    <a:lnTo>
                      <a:pt x="6" y="22"/>
                    </a:lnTo>
                    <a:lnTo>
                      <a:pt x="7" y="22"/>
                    </a:lnTo>
                    <a:lnTo>
                      <a:pt x="8" y="22"/>
                    </a:lnTo>
                    <a:lnTo>
                      <a:pt x="10" y="21"/>
                    </a:lnTo>
                    <a:lnTo>
                      <a:pt x="10" y="23"/>
                    </a:lnTo>
                    <a:lnTo>
                      <a:pt x="10" y="24"/>
                    </a:lnTo>
                    <a:lnTo>
                      <a:pt x="11" y="25"/>
                    </a:lnTo>
                    <a:lnTo>
                      <a:pt x="11" y="25"/>
                    </a:lnTo>
                    <a:lnTo>
                      <a:pt x="11" y="26"/>
                    </a:lnTo>
                    <a:lnTo>
                      <a:pt x="12" y="27"/>
                    </a:lnTo>
                    <a:lnTo>
                      <a:pt x="12" y="28"/>
                    </a:lnTo>
                    <a:lnTo>
                      <a:pt x="12" y="30"/>
                    </a:lnTo>
                    <a:lnTo>
                      <a:pt x="18" y="28"/>
                    </a:lnTo>
                    <a:lnTo>
                      <a:pt x="23" y="28"/>
                    </a:lnTo>
                    <a:lnTo>
                      <a:pt x="27" y="27"/>
                    </a:lnTo>
                    <a:lnTo>
                      <a:pt x="32" y="26"/>
                    </a:lnTo>
                    <a:lnTo>
                      <a:pt x="36" y="25"/>
                    </a:lnTo>
                    <a:lnTo>
                      <a:pt x="40" y="23"/>
                    </a:lnTo>
                    <a:lnTo>
                      <a:pt x="44" y="20"/>
                    </a:lnTo>
                    <a:lnTo>
                      <a:pt x="48" y="18"/>
                    </a:lnTo>
                    <a:lnTo>
                      <a:pt x="48" y="15"/>
                    </a:lnTo>
                    <a:lnTo>
                      <a:pt x="48" y="13"/>
                    </a:lnTo>
                    <a:lnTo>
                      <a:pt x="47" y="11"/>
                    </a:lnTo>
                    <a:lnTo>
                      <a:pt x="47" y="9"/>
                    </a:lnTo>
                    <a:lnTo>
                      <a:pt x="47" y="7"/>
                    </a:lnTo>
                    <a:lnTo>
                      <a:pt x="47" y="5"/>
                    </a:lnTo>
                    <a:lnTo>
                      <a:pt x="47" y="3"/>
                    </a:lnTo>
                    <a:lnTo>
                      <a:pt x="47" y="1"/>
                    </a:lnTo>
                    <a:lnTo>
                      <a:pt x="44" y="1"/>
                    </a:lnTo>
                    <a:lnTo>
                      <a:pt x="41" y="1"/>
                    </a:lnTo>
                    <a:lnTo>
                      <a:pt x="39" y="2"/>
                    </a:lnTo>
                    <a:lnTo>
                      <a:pt x="36" y="2"/>
                    </a:lnTo>
                    <a:lnTo>
                      <a:pt x="34" y="2"/>
                    </a:lnTo>
                    <a:lnTo>
                      <a:pt x="31" y="2"/>
                    </a:lnTo>
                    <a:lnTo>
                      <a:pt x="28" y="2"/>
                    </a:lnTo>
                    <a:lnTo>
                      <a:pt x="26" y="3"/>
                    </a:lnTo>
                    <a:lnTo>
                      <a:pt x="25" y="3"/>
                    </a:lnTo>
                    <a:lnTo>
                      <a:pt x="24" y="2"/>
                    </a:lnTo>
                    <a:lnTo>
                      <a:pt x="22" y="2"/>
                    </a:lnTo>
                    <a:lnTo>
                      <a:pt x="20" y="2"/>
                    </a:lnTo>
                    <a:lnTo>
                      <a:pt x="18" y="1"/>
                    </a:lnTo>
                    <a:lnTo>
                      <a:pt x="16" y="1"/>
                    </a:lnTo>
                    <a:lnTo>
                      <a:pt x="15" y="1"/>
                    </a:lnTo>
                    <a:lnTo>
                      <a:pt x="15" y="0"/>
                    </a:lnTo>
                    <a:close/>
                  </a:path>
                </a:pathLst>
              </a:custGeom>
              <a:solidFill>
                <a:srgbClr val="96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45" name="Freeform 349"/>
              <p:cNvSpPr>
                <a:spLocks/>
              </p:cNvSpPr>
              <p:nvPr/>
            </p:nvSpPr>
            <p:spPr bwMode="auto">
              <a:xfrm>
                <a:off x="1602" y="3263"/>
                <a:ext cx="46" cy="28"/>
              </a:xfrm>
              <a:custGeom>
                <a:avLst/>
                <a:gdLst>
                  <a:gd name="T0" fmla="*/ 13 w 46"/>
                  <a:gd name="T1" fmla="*/ 1 h 28"/>
                  <a:gd name="T2" fmla="*/ 10 w 46"/>
                  <a:gd name="T3" fmla="*/ 2 h 28"/>
                  <a:gd name="T4" fmla="*/ 8 w 46"/>
                  <a:gd name="T5" fmla="*/ 3 h 28"/>
                  <a:gd name="T6" fmla="*/ 5 w 46"/>
                  <a:gd name="T7" fmla="*/ 5 h 28"/>
                  <a:gd name="T8" fmla="*/ 3 w 46"/>
                  <a:gd name="T9" fmla="*/ 8 h 28"/>
                  <a:gd name="T10" fmla="*/ 2 w 46"/>
                  <a:gd name="T11" fmla="*/ 13 h 28"/>
                  <a:gd name="T12" fmla="*/ 1 w 46"/>
                  <a:gd name="T13" fmla="*/ 17 h 28"/>
                  <a:gd name="T14" fmla="*/ 1 w 46"/>
                  <a:gd name="T15" fmla="*/ 20 h 28"/>
                  <a:gd name="T16" fmla="*/ 1 w 46"/>
                  <a:gd name="T17" fmla="*/ 21 h 28"/>
                  <a:gd name="T18" fmla="*/ 4 w 46"/>
                  <a:gd name="T19" fmla="*/ 21 h 28"/>
                  <a:gd name="T20" fmla="*/ 6 w 46"/>
                  <a:gd name="T21" fmla="*/ 21 h 28"/>
                  <a:gd name="T22" fmla="*/ 8 w 46"/>
                  <a:gd name="T23" fmla="*/ 21 h 28"/>
                  <a:gd name="T24" fmla="*/ 9 w 46"/>
                  <a:gd name="T25" fmla="*/ 22 h 28"/>
                  <a:gd name="T26" fmla="*/ 10 w 46"/>
                  <a:gd name="T27" fmla="*/ 23 h 28"/>
                  <a:gd name="T28" fmla="*/ 11 w 46"/>
                  <a:gd name="T29" fmla="*/ 25 h 28"/>
                  <a:gd name="T30" fmla="*/ 12 w 46"/>
                  <a:gd name="T31" fmla="*/ 26 h 28"/>
                  <a:gd name="T32" fmla="*/ 17 w 46"/>
                  <a:gd name="T33" fmla="*/ 27 h 28"/>
                  <a:gd name="T34" fmla="*/ 26 w 46"/>
                  <a:gd name="T35" fmla="*/ 25 h 28"/>
                  <a:gd name="T36" fmla="*/ 35 w 46"/>
                  <a:gd name="T37" fmla="*/ 23 h 28"/>
                  <a:gd name="T38" fmla="*/ 42 w 46"/>
                  <a:gd name="T39" fmla="*/ 19 h 28"/>
                  <a:gd name="T40" fmla="*/ 46 w 46"/>
                  <a:gd name="T41" fmla="*/ 14 h 28"/>
                  <a:gd name="T42" fmla="*/ 46 w 46"/>
                  <a:gd name="T43" fmla="*/ 11 h 28"/>
                  <a:gd name="T44" fmla="*/ 46 w 46"/>
                  <a:gd name="T45" fmla="*/ 7 h 28"/>
                  <a:gd name="T46" fmla="*/ 46 w 46"/>
                  <a:gd name="T47" fmla="*/ 3 h 28"/>
                  <a:gd name="T48" fmla="*/ 43 w 46"/>
                  <a:gd name="T49" fmla="*/ 1 h 28"/>
                  <a:gd name="T50" fmla="*/ 38 w 46"/>
                  <a:gd name="T51" fmla="*/ 2 h 28"/>
                  <a:gd name="T52" fmla="*/ 33 w 46"/>
                  <a:gd name="T53" fmla="*/ 2 h 28"/>
                  <a:gd name="T54" fmla="*/ 27 w 46"/>
                  <a:gd name="T55" fmla="*/ 2 h 28"/>
                  <a:gd name="T56" fmla="*/ 24 w 46"/>
                  <a:gd name="T57" fmla="*/ 3 h 28"/>
                  <a:gd name="T58" fmla="*/ 21 w 46"/>
                  <a:gd name="T59" fmla="*/ 2 h 28"/>
                  <a:gd name="T60" fmla="*/ 16 w 46"/>
                  <a:gd name="T61" fmla="*/ 1 h 28"/>
                  <a:gd name="T62" fmla="*/ 14 w 46"/>
                  <a:gd name="T6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28">
                    <a:moveTo>
                      <a:pt x="14" y="0"/>
                    </a:moveTo>
                    <a:lnTo>
                      <a:pt x="13" y="1"/>
                    </a:lnTo>
                    <a:lnTo>
                      <a:pt x="11" y="1"/>
                    </a:lnTo>
                    <a:lnTo>
                      <a:pt x="10" y="2"/>
                    </a:lnTo>
                    <a:lnTo>
                      <a:pt x="9" y="3"/>
                    </a:lnTo>
                    <a:lnTo>
                      <a:pt x="8" y="3"/>
                    </a:lnTo>
                    <a:lnTo>
                      <a:pt x="6" y="4"/>
                    </a:lnTo>
                    <a:lnTo>
                      <a:pt x="5" y="5"/>
                    </a:lnTo>
                    <a:lnTo>
                      <a:pt x="4" y="5"/>
                    </a:lnTo>
                    <a:lnTo>
                      <a:pt x="3" y="8"/>
                    </a:lnTo>
                    <a:lnTo>
                      <a:pt x="2" y="10"/>
                    </a:lnTo>
                    <a:lnTo>
                      <a:pt x="2" y="13"/>
                    </a:lnTo>
                    <a:lnTo>
                      <a:pt x="1" y="15"/>
                    </a:lnTo>
                    <a:lnTo>
                      <a:pt x="1" y="17"/>
                    </a:lnTo>
                    <a:lnTo>
                      <a:pt x="1" y="19"/>
                    </a:lnTo>
                    <a:lnTo>
                      <a:pt x="1" y="20"/>
                    </a:lnTo>
                    <a:lnTo>
                      <a:pt x="0" y="22"/>
                    </a:lnTo>
                    <a:lnTo>
                      <a:pt x="1" y="21"/>
                    </a:lnTo>
                    <a:lnTo>
                      <a:pt x="3" y="21"/>
                    </a:lnTo>
                    <a:lnTo>
                      <a:pt x="4" y="21"/>
                    </a:lnTo>
                    <a:lnTo>
                      <a:pt x="5" y="21"/>
                    </a:lnTo>
                    <a:lnTo>
                      <a:pt x="6" y="21"/>
                    </a:lnTo>
                    <a:lnTo>
                      <a:pt x="7" y="21"/>
                    </a:lnTo>
                    <a:lnTo>
                      <a:pt x="8" y="21"/>
                    </a:lnTo>
                    <a:lnTo>
                      <a:pt x="9" y="21"/>
                    </a:lnTo>
                    <a:lnTo>
                      <a:pt x="9" y="22"/>
                    </a:lnTo>
                    <a:lnTo>
                      <a:pt x="10" y="23"/>
                    </a:lnTo>
                    <a:lnTo>
                      <a:pt x="10" y="23"/>
                    </a:lnTo>
                    <a:lnTo>
                      <a:pt x="11" y="24"/>
                    </a:lnTo>
                    <a:lnTo>
                      <a:pt x="11" y="25"/>
                    </a:lnTo>
                    <a:lnTo>
                      <a:pt x="12" y="26"/>
                    </a:lnTo>
                    <a:lnTo>
                      <a:pt x="12" y="26"/>
                    </a:lnTo>
                    <a:lnTo>
                      <a:pt x="12" y="28"/>
                    </a:lnTo>
                    <a:lnTo>
                      <a:pt x="17" y="27"/>
                    </a:lnTo>
                    <a:lnTo>
                      <a:pt x="22" y="26"/>
                    </a:lnTo>
                    <a:lnTo>
                      <a:pt x="26" y="25"/>
                    </a:lnTo>
                    <a:lnTo>
                      <a:pt x="31" y="24"/>
                    </a:lnTo>
                    <a:lnTo>
                      <a:pt x="35" y="23"/>
                    </a:lnTo>
                    <a:lnTo>
                      <a:pt x="39" y="21"/>
                    </a:lnTo>
                    <a:lnTo>
                      <a:pt x="42" y="19"/>
                    </a:lnTo>
                    <a:lnTo>
                      <a:pt x="46" y="17"/>
                    </a:lnTo>
                    <a:lnTo>
                      <a:pt x="46" y="14"/>
                    </a:lnTo>
                    <a:lnTo>
                      <a:pt x="46" y="12"/>
                    </a:lnTo>
                    <a:lnTo>
                      <a:pt x="46" y="11"/>
                    </a:lnTo>
                    <a:lnTo>
                      <a:pt x="46" y="9"/>
                    </a:lnTo>
                    <a:lnTo>
                      <a:pt x="46" y="7"/>
                    </a:lnTo>
                    <a:lnTo>
                      <a:pt x="46" y="5"/>
                    </a:lnTo>
                    <a:lnTo>
                      <a:pt x="46" y="3"/>
                    </a:lnTo>
                    <a:lnTo>
                      <a:pt x="46" y="1"/>
                    </a:lnTo>
                    <a:lnTo>
                      <a:pt x="43" y="1"/>
                    </a:lnTo>
                    <a:lnTo>
                      <a:pt x="41" y="1"/>
                    </a:lnTo>
                    <a:lnTo>
                      <a:pt x="38" y="2"/>
                    </a:lnTo>
                    <a:lnTo>
                      <a:pt x="35" y="2"/>
                    </a:lnTo>
                    <a:lnTo>
                      <a:pt x="33" y="2"/>
                    </a:lnTo>
                    <a:lnTo>
                      <a:pt x="30" y="2"/>
                    </a:lnTo>
                    <a:lnTo>
                      <a:pt x="27" y="2"/>
                    </a:lnTo>
                    <a:lnTo>
                      <a:pt x="25" y="3"/>
                    </a:lnTo>
                    <a:lnTo>
                      <a:pt x="24" y="3"/>
                    </a:lnTo>
                    <a:lnTo>
                      <a:pt x="23" y="2"/>
                    </a:lnTo>
                    <a:lnTo>
                      <a:pt x="21" y="2"/>
                    </a:lnTo>
                    <a:lnTo>
                      <a:pt x="19" y="2"/>
                    </a:lnTo>
                    <a:lnTo>
                      <a:pt x="16" y="1"/>
                    </a:lnTo>
                    <a:lnTo>
                      <a:pt x="15" y="1"/>
                    </a:lnTo>
                    <a:lnTo>
                      <a:pt x="14" y="1"/>
                    </a:lnTo>
                    <a:lnTo>
                      <a:pt x="14" y="0"/>
                    </a:lnTo>
                    <a:close/>
                  </a:path>
                </a:pathLst>
              </a:custGeom>
              <a:solidFill>
                <a:srgbClr val="A3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46" name="Freeform 350"/>
              <p:cNvSpPr>
                <a:spLocks/>
              </p:cNvSpPr>
              <p:nvPr/>
            </p:nvSpPr>
            <p:spPr bwMode="auto">
              <a:xfrm>
                <a:off x="1604" y="3263"/>
                <a:ext cx="44" cy="25"/>
              </a:xfrm>
              <a:custGeom>
                <a:avLst/>
                <a:gdLst>
                  <a:gd name="T0" fmla="*/ 11 w 44"/>
                  <a:gd name="T1" fmla="*/ 1 h 25"/>
                  <a:gd name="T2" fmla="*/ 9 w 44"/>
                  <a:gd name="T3" fmla="*/ 2 h 25"/>
                  <a:gd name="T4" fmla="*/ 6 w 44"/>
                  <a:gd name="T5" fmla="*/ 3 h 25"/>
                  <a:gd name="T6" fmla="*/ 4 w 44"/>
                  <a:gd name="T7" fmla="*/ 4 h 25"/>
                  <a:gd name="T8" fmla="*/ 2 w 44"/>
                  <a:gd name="T9" fmla="*/ 7 h 25"/>
                  <a:gd name="T10" fmla="*/ 1 w 44"/>
                  <a:gd name="T11" fmla="*/ 12 h 25"/>
                  <a:gd name="T12" fmla="*/ 0 w 44"/>
                  <a:gd name="T13" fmla="*/ 16 h 25"/>
                  <a:gd name="T14" fmla="*/ 0 w 44"/>
                  <a:gd name="T15" fmla="*/ 18 h 25"/>
                  <a:gd name="T16" fmla="*/ 1 w 44"/>
                  <a:gd name="T17" fmla="*/ 19 h 25"/>
                  <a:gd name="T18" fmla="*/ 3 w 44"/>
                  <a:gd name="T19" fmla="*/ 19 h 25"/>
                  <a:gd name="T20" fmla="*/ 5 w 44"/>
                  <a:gd name="T21" fmla="*/ 20 h 25"/>
                  <a:gd name="T22" fmla="*/ 7 w 44"/>
                  <a:gd name="T23" fmla="*/ 20 h 25"/>
                  <a:gd name="T24" fmla="*/ 9 w 44"/>
                  <a:gd name="T25" fmla="*/ 21 h 25"/>
                  <a:gd name="T26" fmla="*/ 10 w 44"/>
                  <a:gd name="T27" fmla="*/ 22 h 25"/>
                  <a:gd name="T28" fmla="*/ 11 w 44"/>
                  <a:gd name="T29" fmla="*/ 22 h 25"/>
                  <a:gd name="T30" fmla="*/ 12 w 44"/>
                  <a:gd name="T31" fmla="*/ 24 h 25"/>
                  <a:gd name="T32" fmla="*/ 16 w 44"/>
                  <a:gd name="T33" fmla="*/ 24 h 25"/>
                  <a:gd name="T34" fmla="*/ 25 w 44"/>
                  <a:gd name="T35" fmla="*/ 23 h 25"/>
                  <a:gd name="T36" fmla="*/ 33 w 44"/>
                  <a:gd name="T37" fmla="*/ 21 h 25"/>
                  <a:gd name="T38" fmla="*/ 40 w 44"/>
                  <a:gd name="T39" fmla="*/ 17 h 25"/>
                  <a:gd name="T40" fmla="*/ 43 w 44"/>
                  <a:gd name="T41" fmla="*/ 13 h 25"/>
                  <a:gd name="T42" fmla="*/ 43 w 44"/>
                  <a:gd name="T43" fmla="*/ 10 h 25"/>
                  <a:gd name="T44" fmla="*/ 44 w 44"/>
                  <a:gd name="T45" fmla="*/ 6 h 25"/>
                  <a:gd name="T46" fmla="*/ 44 w 44"/>
                  <a:gd name="T47" fmla="*/ 3 h 25"/>
                  <a:gd name="T48" fmla="*/ 41 w 44"/>
                  <a:gd name="T49" fmla="*/ 1 h 25"/>
                  <a:gd name="T50" fmla="*/ 36 w 44"/>
                  <a:gd name="T51" fmla="*/ 2 h 25"/>
                  <a:gd name="T52" fmla="*/ 31 w 44"/>
                  <a:gd name="T53" fmla="*/ 2 h 25"/>
                  <a:gd name="T54" fmla="*/ 26 w 44"/>
                  <a:gd name="T55" fmla="*/ 2 h 25"/>
                  <a:gd name="T56" fmla="*/ 23 w 44"/>
                  <a:gd name="T57" fmla="*/ 3 h 25"/>
                  <a:gd name="T58" fmla="*/ 19 w 44"/>
                  <a:gd name="T59" fmla="*/ 2 h 25"/>
                  <a:gd name="T60" fmla="*/ 15 w 44"/>
                  <a:gd name="T61" fmla="*/ 1 h 25"/>
                  <a:gd name="T62" fmla="*/ 12 w 44"/>
                  <a:gd name="T6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5">
                    <a:moveTo>
                      <a:pt x="13" y="0"/>
                    </a:moveTo>
                    <a:lnTo>
                      <a:pt x="11" y="1"/>
                    </a:lnTo>
                    <a:lnTo>
                      <a:pt x="10" y="1"/>
                    </a:lnTo>
                    <a:lnTo>
                      <a:pt x="9" y="2"/>
                    </a:lnTo>
                    <a:lnTo>
                      <a:pt x="7" y="3"/>
                    </a:lnTo>
                    <a:lnTo>
                      <a:pt x="6" y="3"/>
                    </a:lnTo>
                    <a:lnTo>
                      <a:pt x="5" y="4"/>
                    </a:lnTo>
                    <a:lnTo>
                      <a:pt x="4" y="4"/>
                    </a:lnTo>
                    <a:lnTo>
                      <a:pt x="3" y="5"/>
                    </a:lnTo>
                    <a:lnTo>
                      <a:pt x="2" y="7"/>
                    </a:lnTo>
                    <a:lnTo>
                      <a:pt x="1" y="10"/>
                    </a:lnTo>
                    <a:lnTo>
                      <a:pt x="1" y="12"/>
                    </a:lnTo>
                    <a:lnTo>
                      <a:pt x="1" y="14"/>
                    </a:lnTo>
                    <a:lnTo>
                      <a:pt x="0" y="16"/>
                    </a:lnTo>
                    <a:lnTo>
                      <a:pt x="0" y="17"/>
                    </a:lnTo>
                    <a:lnTo>
                      <a:pt x="0" y="18"/>
                    </a:lnTo>
                    <a:lnTo>
                      <a:pt x="0" y="20"/>
                    </a:lnTo>
                    <a:lnTo>
                      <a:pt x="1" y="19"/>
                    </a:lnTo>
                    <a:lnTo>
                      <a:pt x="2" y="19"/>
                    </a:lnTo>
                    <a:lnTo>
                      <a:pt x="3" y="19"/>
                    </a:lnTo>
                    <a:lnTo>
                      <a:pt x="4" y="20"/>
                    </a:lnTo>
                    <a:lnTo>
                      <a:pt x="5" y="20"/>
                    </a:lnTo>
                    <a:lnTo>
                      <a:pt x="6" y="20"/>
                    </a:lnTo>
                    <a:lnTo>
                      <a:pt x="7" y="20"/>
                    </a:lnTo>
                    <a:lnTo>
                      <a:pt x="9" y="20"/>
                    </a:lnTo>
                    <a:lnTo>
                      <a:pt x="9" y="21"/>
                    </a:lnTo>
                    <a:lnTo>
                      <a:pt x="9" y="21"/>
                    </a:lnTo>
                    <a:lnTo>
                      <a:pt x="10" y="22"/>
                    </a:lnTo>
                    <a:lnTo>
                      <a:pt x="10" y="22"/>
                    </a:lnTo>
                    <a:lnTo>
                      <a:pt x="11" y="22"/>
                    </a:lnTo>
                    <a:lnTo>
                      <a:pt x="11" y="23"/>
                    </a:lnTo>
                    <a:lnTo>
                      <a:pt x="12" y="24"/>
                    </a:lnTo>
                    <a:lnTo>
                      <a:pt x="12" y="25"/>
                    </a:lnTo>
                    <a:lnTo>
                      <a:pt x="16" y="24"/>
                    </a:lnTo>
                    <a:lnTo>
                      <a:pt x="21" y="23"/>
                    </a:lnTo>
                    <a:lnTo>
                      <a:pt x="25" y="23"/>
                    </a:lnTo>
                    <a:lnTo>
                      <a:pt x="29" y="22"/>
                    </a:lnTo>
                    <a:lnTo>
                      <a:pt x="33" y="21"/>
                    </a:lnTo>
                    <a:lnTo>
                      <a:pt x="37" y="19"/>
                    </a:lnTo>
                    <a:lnTo>
                      <a:pt x="40" y="17"/>
                    </a:lnTo>
                    <a:lnTo>
                      <a:pt x="43" y="15"/>
                    </a:lnTo>
                    <a:lnTo>
                      <a:pt x="43" y="13"/>
                    </a:lnTo>
                    <a:lnTo>
                      <a:pt x="43" y="11"/>
                    </a:lnTo>
                    <a:lnTo>
                      <a:pt x="43" y="10"/>
                    </a:lnTo>
                    <a:lnTo>
                      <a:pt x="44" y="8"/>
                    </a:lnTo>
                    <a:lnTo>
                      <a:pt x="44" y="6"/>
                    </a:lnTo>
                    <a:lnTo>
                      <a:pt x="44" y="5"/>
                    </a:lnTo>
                    <a:lnTo>
                      <a:pt x="44" y="3"/>
                    </a:lnTo>
                    <a:lnTo>
                      <a:pt x="44" y="1"/>
                    </a:lnTo>
                    <a:lnTo>
                      <a:pt x="41" y="1"/>
                    </a:lnTo>
                    <a:lnTo>
                      <a:pt x="39" y="1"/>
                    </a:lnTo>
                    <a:lnTo>
                      <a:pt x="36" y="2"/>
                    </a:lnTo>
                    <a:lnTo>
                      <a:pt x="34" y="2"/>
                    </a:lnTo>
                    <a:lnTo>
                      <a:pt x="31" y="2"/>
                    </a:lnTo>
                    <a:lnTo>
                      <a:pt x="28" y="2"/>
                    </a:lnTo>
                    <a:lnTo>
                      <a:pt x="26" y="2"/>
                    </a:lnTo>
                    <a:lnTo>
                      <a:pt x="23" y="3"/>
                    </a:lnTo>
                    <a:lnTo>
                      <a:pt x="23" y="3"/>
                    </a:lnTo>
                    <a:lnTo>
                      <a:pt x="21" y="2"/>
                    </a:lnTo>
                    <a:lnTo>
                      <a:pt x="19" y="2"/>
                    </a:lnTo>
                    <a:lnTo>
                      <a:pt x="17" y="2"/>
                    </a:lnTo>
                    <a:lnTo>
                      <a:pt x="15" y="1"/>
                    </a:lnTo>
                    <a:lnTo>
                      <a:pt x="13" y="1"/>
                    </a:lnTo>
                    <a:lnTo>
                      <a:pt x="12" y="1"/>
                    </a:lnTo>
                    <a:lnTo>
                      <a:pt x="13" y="0"/>
                    </a:lnTo>
                    <a:close/>
                  </a:path>
                </a:pathLst>
              </a:custGeom>
              <a:solidFill>
                <a:srgbClr val="AD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47" name="Freeform 351"/>
              <p:cNvSpPr>
                <a:spLocks/>
              </p:cNvSpPr>
              <p:nvPr/>
            </p:nvSpPr>
            <p:spPr bwMode="auto">
              <a:xfrm>
                <a:off x="1604" y="3263"/>
                <a:ext cx="44" cy="23"/>
              </a:xfrm>
              <a:custGeom>
                <a:avLst/>
                <a:gdLst>
                  <a:gd name="T0" fmla="*/ 11 w 44"/>
                  <a:gd name="T1" fmla="*/ 1 h 23"/>
                  <a:gd name="T2" fmla="*/ 8 w 44"/>
                  <a:gd name="T3" fmla="*/ 2 h 23"/>
                  <a:gd name="T4" fmla="*/ 5 w 44"/>
                  <a:gd name="T5" fmla="*/ 3 h 23"/>
                  <a:gd name="T6" fmla="*/ 3 w 44"/>
                  <a:gd name="T7" fmla="*/ 4 h 23"/>
                  <a:gd name="T8" fmla="*/ 1 w 44"/>
                  <a:gd name="T9" fmla="*/ 7 h 23"/>
                  <a:gd name="T10" fmla="*/ 0 w 44"/>
                  <a:gd name="T11" fmla="*/ 12 h 23"/>
                  <a:gd name="T12" fmla="*/ 0 w 44"/>
                  <a:gd name="T13" fmla="*/ 15 h 23"/>
                  <a:gd name="T14" fmla="*/ 1 w 44"/>
                  <a:gd name="T15" fmla="*/ 17 h 23"/>
                  <a:gd name="T16" fmla="*/ 2 w 44"/>
                  <a:gd name="T17" fmla="*/ 18 h 23"/>
                  <a:gd name="T18" fmla="*/ 4 w 44"/>
                  <a:gd name="T19" fmla="*/ 18 h 23"/>
                  <a:gd name="T20" fmla="*/ 5 w 44"/>
                  <a:gd name="T21" fmla="*/ 19 h 23"/>
                  <a:gd name="T22" fmla="*/ 7 w 44"/>
                  <a:gd name="T23" fmla="*/ 19 h 23"/>
                  <a:gd name="T24" fmla="*/ 9 w 44"/>
                  <a:gd name="T25" fmla="*/ 20 h 23"/>
                  <a:gd name="T26" fmla="*/ 10 w 44"/>
                  <a:gd name="T27" fmla="*/ 21 h 23"/>
                  <a:gd name="T28" fmla="*/ 11 w 44"/>
                  <a:gd name="T29" fmla="*/ 21 h 23"/>
                  <a:gd name="T30" fmla="*/ 13 w 44"/>
                  <a:gd name="T31" fmla="*/ 22 h 23"/>
                  <a:gd name="T32" fmla="*/ 17 w 44"/>
                  <a:gd name="T33" fmla="*/ 22 h 23"/>
                  <a:gd name="T34" fmla="*/ 25 w 44"/>
                  <a:gd name="T35" fmla="*/ 21 h 23"/>
                  <a:gd name="T36" fmla="*/ 32 w 44"/>
                  <a:gd name="T37" fmla="*/ 19 h 23"/>
                  <a:gd name="T38" fmla="*/ 39 w 44"/>
                  <a:gd name="T39" fmla="*/ 16 h 23"/>
                  <a:gd name="T40" fmla="*/ 42 w 44"/>
                  <a:gd name="T41" fmla="*/ 12 h 23"/>
                  <a:gd name="T42" fmla="*/ 43 w 44"/>
                  <a:gd name="T43" fmla="*/ 9 h 23"/>
                  <a:gd name="T44" fmla="*/ 44 w 44"/>
                  <a:gd name="T45" fmla="*/ 6 h 23"/>
                  <a:gd name="T46" fmla="*/ 44 w 44"/>
                  <a:gd name="T47" fmla="*/ 3 h 23"/>
                  <a:gd name="T48" fmla="*/ 41 w 44"/>
                  <a:gd name="T49" fmla="*/ 1 h 23"/>
                  <a:gd name="T50" fmla="*/ 36 w 44"/>
                  <a:gd name="T51" fmla="*/ 2 h 23"/>
                  <a:gd name="T52" fmla="*/ 31 w 44"/>
                  <a:gd name="T53" fmla="*/ 2 h 23"/>
                  <a:gd name="T54" fmla="*/ 25 w 44"/>
                  <a:gd name="T55" fmla="*/ 2 h 23"/>
                  <a:gd name="T56" fmla="*/ 22 w 44"/>
                  <a:gd name="T57" fmla="*/ 3 h 23"/>
                  <a:gd name="T58" fmla="*/ 19 w 44"/>
                  <a:gd name="T59" fmla="*/ 2 h 23"/>
                  <a:gd name="T60" fmla="*/ 14 w 44"/>
                  <a:gd name="T61" fmla="*/ 1 h 23"/>
                  <a:gd name="T62" fmla="*/ 12 w 44"/>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3">
                    <a:moveTo>
                      <a:pt x="12" y="0"/>
                    </a:moveTo>
                    <a:lnTo>
                      <a:pt x="11" y="1"/>
                    </a:lnTo>
                    <a:lnTo>
                      <a:pt x="9" y="1"/>
                    </a:lnTo>
                    <a:lnTo>
                      <a:pt x="8" y="2"/>
                    </a:lnTo>
                    <a:lnTo>
                      <a:pt x="7" y="3"/>
                    </a:lnTo>
                    <a:lnTo>
                      <a:pt x="5" y="3"/>
                    </a:lnTo>
                    <a:lnTo>
                      <a:pt x="4" y="4"/>
                    </a:lnTo>
                    <a:lnTo>
                      <a:pt x="3" y="4"/>
                    </a:lnTo>
                    <a:lnTo>
                      <a:pt x="2" y="5"/>
                    </a:lnTo>
                    <a:lnTo>
                      <a:pt x="1" y="7"/>
                    </a:lnTo>
                    <a:lnTo>
                      <a:pt x="0" y="10"/>
                    </a:lnTo>
                    <a:lnTo>
                      <a:pt x="0" y="12"/>
                    </a:lnTo>
                    <a:lnTo>
                      <a:pt x="0" y="13"/>
                    </a:lnTo>
                    <a:lnTo>
                      <a:pt x="0" y="15"/>
                    </a:lnTo>
                    <a:lnTo>
                      <a:pt x="1" y="16"/>
                    </a:lnTo>
                    <a:lnTo>
                      <a:pt x="1" y="17"/>
                    </a:lnTo>
                    <a:lnTo>
                      <a:pt x="1" y="18"/>
                    </a:lnTo>
                    <a:lnTo>
                      <a:pt x="2" y="18"/>
                    </a:lnTo>
                    <a:lnTo>
                      <a:pt x="3" y="18"/>
                    </a:lnTo>
                    <a:lnTo>
                      <a:pt x="4" y="18"/>
                    </a:lnTo>
                    <a:lnTo>
                      <a:pt x="5" y="19"/>
                    </a:lnTo>
                    <a:lnTo>
                      <a:pt x="5" y="19"/>
                    </a:lnTo>
                    <a:lnTo>
                      <a:pt x="6" y="19"/>
                    </a:lnTo>
                    <a:lnTo>
                      <a:pt x="7" y="19"/>
                    </a:lnTo>
                    <a:lnTo>
                      <a:pt x="9" y="19"/>
                    </a:lnTo>
                    <a:lnTo>
                      <a:pt x="9" y="20"/>
                    </a:lnTo>
                    <a:lnTo>
                      <a:pt x="9" y="21"/>
                    </a:lnTo>
                    <a:lnTo>
                      <a:pt x="10" y="21"/>
                    </a:lnTo>
                    <a:lnTo>
                      <a:pt x="11" y="21"/>
                    </a:lnTo>
                    <a:lnTo>
                      <a:pt x="11" y="21"/>
                    </a:lnTo>
                    <a:lnTo>
                      <a:pt x="12" y="21"/>
                    </a:lnTo>
                    <a:lnTo>
                      <a:pt x="13" y="22"/>
                    </a:lnTo>
                    <a:lnTo>
                      <a:pt x="13" y="23"/>
                    </a:lnTo>
                    <a:lnTo>
                      <a:pt x="17" y="22"/>
                    </a:lnTo>
                    <a:lnTo>
                      <a:pt x="21" y="22"/>
                    </a:lnTo>
                    <a:lnTo>
                      <a:pt x="25" y="21"/>
                    </a:lnTo>
                    <a:lnTo>
                      <a:pt x="29" y="20"/>
                    </a:lnTo>
                    <a:lnTo>
                      <a:pt x="32" y="19"/>
                    </a:lnTo>
                    <a:lnTo>
                      <a:pt x="36" y="18"/>
                    </a:lnTo>
                    <a:lnTo>
                      <a:pt x="39" y="16"/>
                    </a:lnTo>
                    <a:lnTo>
                      <a:pt x="42" y="14"/>
                    </a:lnTo>
                    <a:lnTo>
                      <a:pt x="42" y="12"/>
                    </a:lnTo>
                    <a:lnTo>
                      <a:pt x="42" y="10"/>
                    </a:lnTo>
                    <a:lnTo>
                      <a:pt x="43" y="9"/>
                    </a:lnTo>
                    <a:lnTo>
                      <a:pt x="43" y="8"/>
                    </a:lnTo>
                    <a:lnTo>
                      <a:pt x="44" y="6"/>
                    </a:lnTo>
                    <a:lnTo>
                      <a:pt x="44" y="5"/>
                    </a:lnTo>
                    <a:lnTo>
                      <a:pt x="44" y="3"/>
                    </a:lnTo>
                    <a:lnTo>
                      <a:pt x="44" y="1"/>
                    </a:lnTo>
                    <a:lnTo>
                      <a:pt x="41" y="1"/>
                    </a:lnTo>
                    <a:lnTo>
                      <a:pt x="39" y="1"/>
                    </a:lnTo>
                    <a:lnTo>
                      <a:pt x="36" y="2"/>
                    </a:lnTo>
                    <a:lnTo>
                      <a:pt x="33" y="2"/>
                    </a:lnTo>
                    <a:lnTo>
                      <a:pt x="31" y="2"/>
                    </a:lnTo>
                    <a:lnTo>
                      <a:pt x="28" y="2"/>
                    </a:lnTo>
                    <a:lnTo>
                      <a:pt x="25" y="2"/>
                    </a:lnTo>
                    <a:lnTo>
                      <a:pt x="23" y="3"/>
                    </a:lnTo>
                    <a:lnTo>
                      <a:pt x="22" y="3"/>
                    </a:lnTo>
                    <a:lnTo>
                      <a:pt x="21" y="2"/>
                    </a:lnTo>
                    <a:lnTo>
                      <a:pt x="19" y="2"/>
                    </a:lnTo>
                    <a:lnTo>
                      <a:pt x="16" y="2"/>
                    </a:lnTo>
                    <a:lnTo>
                      <a:pt x="14" y="1"/>
                    </a:lnTo>
                    <a:lnTo>
                      <a:pt x="13" y="1"/>
                    </a:lnTo>
                    <a:lnTo>
                      <a:pt x="12" y="1"/>
                    </a:lnTo>
                    <a:lnTo>
                      <a:pt x="12" y="0"/>
                    </a:lnTo>
                    <a:close/>
                  </a:path>
                </a:pathLst>
              </a:custGeom>
              <a:solidFill>
                <a:srgbClr val="BA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48" name="Freeform 352"/>
              <p:cNvSpPr>
                <a:spLocks/>
              </p:cNvSpPr>
              <p:nvPr/>
            </p:nvSpPr>
            <p:spPr bwMode="auto">
              <a:xfrm>
                <a:off x="1604" y="3263"/>
                <a:ext cx="44" cy="21"/>
              </a:xfrm>
              <a:custGeom>
                <a:avLst/>
                <a:gdLst>
                  <a:gd name="T0" fmla="*/ 10 w 44"/>
                  <a:gd name="T1" fmla="*/ 1 h 21"/>
                  <a:gd name="T2" fmla="*/ 8 w 44"/>
                  <a:gd name="T3" fmla="*/ 2 h 21"/>
                  <a:gd name="T4" fmla="*/ 5 w 44"/>
                  <a:gd name="T5" fmla="*/ 3 h 21"/>
                  <a:gd name="T6" fmla="*/ 3 w 44"/>
                  <a:gd name="T7" fmla="*/ 4 h 21"/>
                  <a:gd name="T8" fmla="*/ 1 w 44"/>
                  <a:gd name="T9" fmla="*/ 7 h 21"/>
                  <a:gd name="T10" fmla="*/ 0 w 44"/>
                  <a:gd name="T11" fmla="*/ 12 h 21"/>
                  <a:gd name="T12" fmla="*/ 1 w 44"/>
                  <a:gd name="T13" fmla="*/ 14 h 21"/>
                  <a:gd name="T14" fmla="*/ 1 w 44"/>
                  <a:gd name="T15" fmla="*/ 16 h 21"/>
                  <a:gd name="T16" fmla="*/ 3 w 44"/>
                  <a:gd name="T17" fmla="*/ 16 h 21"/>
                  <a:gd name="T18" fmla="*/ 5 w 44"/>
                  <a:gd name="T19" fmla="*/ 17 h 21"/>
                  <a:gd name="T20" fmla="*/ 6 w 44"/>
                  <a:gd name="T21" fmla="*/ 18 h 21"/>
                  <a:gd name="T22" fmla="*/ 8 w 44"/>
                  <a:gd name="T23" fmla="*/ 19 h 21"/>
                  <a:gd name="T24" fmla="*/ 9 w 44"/>
                  <a:gd name="T25" fmla="*/ 19 h 21"/>
                  <a:gd name="T26" fmla="*/ 11 w 44"/>
                  <a:gd name="T27" fmla="*/ 20 h 21"/>
                  <a:gd name="T28" fmla="*/ 12 w 44"/>
                  <a:gd name="T29" fmla="*/ 20 h 21"/>
                  <a:gd name="T30" fmla="*/ 14 w 44"/>
                  <a:gd name="T31" fmla="*/ 20 h 21"/>
                  <a:gd name="T32" fmla="*/ 17 w 44"/>
                  <a:gd name="T33" fmla="*/ 21 h 21"/>
                  <a:gd name="T34" fmla="*/ 25 w 44"/>
                  <a:gd name="T35" fmla="*/ 19 h 21"/>
                  <a:gd name="T36" fmla="*/ 32 w 44"/>
                  <a:gd name="T37" fmla="*/ 18 h 21"/>
                  <a:gd name="T38" fmla="*/ 39 w 44"/>
                  <a:gd name="T39" fmla="*/ 15 h 21"/>
                  <a:gd name="T40" fmla="*/ 41 w 44"/>
                  <a:gd name="T41" fmla="*/ 11 h 21"/>
                  <a:gd name="T42" fmla="*/ 42 w 44"/>
                  <a:gd name="T43" fmla="*/ 8 h 21"/>
                  <a:gd name="T44" fmla="*/ 43 w 44"/>
                  <a:gd name="T45" fmla="*/ 6 h 21"/>
                  <a:gd name="T46" fmla="*/ 44 w 44"/>
                  <a:gd name="T47" fmla="*/ 3 h 21"/>
                  <a:gd name="T48" fmla="*/ 41 w 44"/>
                  <a:gd name="T49" fmla="*/ 1 h 21"/>
                  <a:gd name="T50" fmla="*/ 36 w 44"/>
                  <a:gd name="T51" fmla="*/ 2 h 21"/>
                  <a:gd name="T52" fmla="*/ 30 w 44"/>
                  <a:gd name="T53" fmla="*/ 2 h 21"/>
                  <a:gd name="T54" fmla="*/ 25 w 44"/>
                  <a:gd name="T55" fmla="*/ 2 h 21"/>
                  <a:gd name="T56" fmla="*/ 22 w 44"/>
                  <a:gd name="T57" fmla="*/ 3 h 21"/>
                  <a:gd name="T58" fmla="*/ 18 w 44"/>
                  <a:gd name="T59" fmla="*/ 2 h 21"/>
                  <a:gd name="T60" fmla="*/ 14 w 44"/>
                  <a:gd name="T61" fmla="*/ 1 h 21"/>
                  <a:gd name="T62" fmla="*/ 11 w 44"/>
                  <a:gd name="T6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1">
                    <a:moveTo>
                      <a:pt x="12" y="0"/>
                    </a:moveTo>
                    <a:lnTo>
                      <a:pt x="10" y="1"/>
                    </a:lnTo>
                    <a:lnTo>
                      <a:pt x="9" y="1"/>
                    </a:lnTo>
                    <a:lnTo>
                      <a:pt x="8" y="2"/>
                    </a:lnTo>
                    <a:lnTo>
                      <a:pt x="7" y="3"/>
                    </a:lnTo>
                    <a:lnTo>
                      <a:pt x="5" y="3"/>
                    </a:lnTo>
                    <a:lnTo>
                      <a:pt x="4" y="4"/>
                    </a:lnTo>
                    <a:lnTo>
                      <a:pt x="3" y="4"/>
                    </a:lnTo>
                    <a:lnTo>
                      <a:pt x="1" y="5"/>
                    </a:lnTo>
                    <a:lnTo>
                      <a:pt x="1" y="7"/>
                    </a:lnTo>
                    <a:lnTo>
                      <a:pt x="0" y="10"/>
                    </a:lnTo>
                    <a:lnTo>
                      <a:pt x="0" y="12"/>
                    </a:lnTo>
                    <a:lnTo>
                      <a:pt x="0" y="13"/>
                    </a:lnTo>
                    <a:lnTo>
                      <a:pt x="1" y="14"/>
                    </a:lnTo>
                    <a:lnTo>
                      <a:pt x="1" y="15"/>
                    </a:lnTo>
                    <a:lnTo>
                      <a:pt x="1" y="16"/>
                    </a:lnTo>
                    <a:lnTo>
                      <a:pt x="2" y="17"/>
                    </a:lnTo>
                    <a:lnTo>
                      <a:pt x="3" y="16"/>
                    </a:lnTo>
                    <a:lnTo>
                      <a:pt x="4" y="17"/>
                    </a:lnTo>
                    <a:lnTo>
                      <a:pt x="5" y="17"/>
                    </a:lnTo>
                    <a:lnTo>
                      <a:pt x="5" y="18"/>
                    </a:lnTo>
                    <a:lnTo>
                      <a:pt x="6" y="18"/>
                    </a:lnTo>
                    <a:lnTo>
                      <a:pt x="7" y="18"/>
                    </a:lnTo>
                    <a:lnTo>
                      <a:pt x="8" y="19"/>
                    </a:lnTo>
                    <a:lnTo>
                      <a:pt x="9" y="18"/>
                    </a:lnTo>
                    <a:lnTo>
                      <a:pt x="9" y="19"/>
                    </a:lnTo>
                    <a:lnTo>
                      <a:pt x="10" y="20"/>
                    </a:lnTo>
                    <a:lnTo>
                      <a:pt x="11" y="20"/>
                    </a:lnTo>
                    <a:lnTo>
                      <a:pt x="11" y="20"/>
                    </a:lnTo>
                    <a:lnTo>
                      <a:pt x="12" y="20"/>
                    </a:lnTo>
                    <a:lnTo>
                      <a:pt x="13" y="20"/>
                    </a:lnTo>
                    <a:lnTo>
                      <a:pt x="14" y="20"/>
                    </a:lnTo>
                    <a:lnTo>
                      <a:pt x="14" y="21"/>
                    </a:lnTo>
                    <a:lnTo>
                      <a:pt x="17" y="21"/>
                    </a:lnTo>
                    <a:lnTo>
                      <a:pt x="21" y="20"/>
                    </a:lnTo>
                    <a:lnTo>
                      <a:pt x="25" y="19"/>
                    </a:lnTo>
                    <a:lnTo>
                      <a:pt x="29" y="19"/>
                    </a:lnTo>
                    <a:lnTo>
                      <a:pt x="32" y="18"/>
                    </a:lnTo>
                    <a:lnTo>
                      <a:pt x="36" y="16"/>
                    </a:lnTo>
                    <a:lnTo>
                      <a:pt x="39" y="15"/>
                    </a:lnTo>
                    <a:lnTo>
                      <a:pt x="42" y="13"/>
                    </a:lnTo>
                    <a:lnTo>
                      <a:pt x="41" y="11"/>
                    </a:lnTo>
                    <a:lnTo>
                      <a:pt x="41" y="10"/>
                    </a:lnTo>
                    <a:lnTo>
                      <a:pt x="42" y="8"/>
                    </a:lnTo>
                    <a:lnTo>
                      <a:pt x="43" y="7"/>
                    </a:lnTo>
                    <a:lnTo>
                      <a:pt x="43" y="6"/>
                    </a:lnTo>
                    <a:lnTo>
                      <a:pt x="44" y="5"/>
                    </a:lnTo>
                    <a:lnTo>
                      <a:pt x="44" y="3"/>
                    </a:lnTo>
                    <a:lnTo>
                      <a:pt x="44" y="1"/>
                    </a:lnTo>
                    <a:lnTo>
                      <a:pt x="41" y="1"/>
                    </a:lnTo>
                    <a:lnTo>
                      <a:pt x="39" y="1"/>
                    </a:lnTo>
                    <a:lnTo>
                      <a:pt x="36" y="2"/>
                    </a:lnTo>
                    <a:lnTo>
                      <a:pt x="33" y="2"/>
                    </a:lnTo>
                    <a:lnTo>
                      <a:pt x="30" y="2"/>
                    </a:lnTo>
                    <a:lnTo>
                      <a:pt x="28" y="2"/>
                    </a:lnTo>
                    <a:lnTo>
                      <a:pt x="25" y="2"/>
                    </a:lnTo>
                    <a:lnTo>
                      <a:pt x="23" y="3"/>
                    </a:lnTo>
                    <a:lnTo>
                      <a:pt x="22" y="3"/>
                    </a:lnTo>
                    <a:lnTo>
                      <a:pt x="21" y="2"/>
                    </a:lnTo>
                    <a:lnTo>
                      <a:pt x="18" y="2"/>
                    </a:lnTo>
                    <a:lnTo>
                      <a:pt x="16" y="2"/>
                    </a:lnTo>
                    <a:lnTo>
                      <a:pt x="14" y="1"/>
                    </a:lnTo>
                    <a:lnTo>
                      <a:pt x="13" y="1"/>
                    </a:lnTo>
                    <a:lnTo>
                      <a:pt x="11" y="1"/>
                    </a:lnTo>
                    <a:lnTo>
                      <a:pt x="12" y="0"/>
                    </a:lnTo>
                    <a:close/>
                  </a:path>
                </a:pathLst>
              </a:custGeom>
              <a:solidFill>
                <a:srgbClr val="C79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49" name="Freeform 353"/>
              <p:cNvSpPr>
                <a:spLocks/>
              </p:cNvSpPr>
              <p:nvPr/>
            </p:nvSpPr>
            <p:spPr bwMode="auto">
              <a:xfrm>
                <a:off x="1605" y="3263"/>
                <a:ext cx="43" cy="20"/>
              </a:xfrm>
              <a:custGeom>
                <a:avLst/>
                <a:gdLst>
                  <a:gd name="T0" fmla="*/ 10 w 43"/>
                  <a:gd name="T1" fmla="*/ 1 h 20"/>
                  <a:gd name="T2" fmla="*/ 7 w 43"/>
                  <a:gd name="T3" fmla="*/ 2 h 20"/>
                  <a:gd name="T4" fmla="*/ 5 w 43"/>
                  <a:gd name="T5" fmla="*/ 3 h 20"/>
                  <a:gd name="T6" fmla="*/ 2 w 43"/>
                  <a:gd name="T7" fmla="*/ 5 h 20"/>
                  <a:gd name="T8" fmla="*/ 0 w 43"/>
                  <a:gd name="T9" fmla="*/ 8 h 20"/>
                  <a:gd name="T10" fmla="*/ 0 w 43"/>
                  <a:gd name="T11" fmla="*/ 12 h 20"/>
                  <a:gd name="T12" fmla="*/ 1 w 43"/>
                  <a:gd name="T13" fmla="*/ 14 h 20"/>
                  <a:gd name="T14" fmla="*/ 2 w 43"/>
                  <a:gd name="T15" fmla="*/ 16 h 20"/>
                  <a:gd name="T16" fmla="*/ 4 w 43"/>
                  <a:gd name="T17" fmla="*/ 15 h 20"/>
                  <a:gd name="T18" fmla="*/ 5 w 43"/>
                  <a:gd name="T19" fmla="*/ 16 h 20"/>
                  <a:gd name="T20" fmla="*/ 6 w 43"/>
                  <a:gd name="T21" fmla="*/ 18 h 20"/>
                  <a:gd name="T22" fmla="*/ 8 w 43"/>
                  <a:gd name="T23" fmla="*/ 18 h 20"/>
                  <a:gd name="T24" fmla="*/ 9 w 43"/>
                  <a:gd name="T25" fmla="*/ 19 h 20"/>
                  <a:gd name="T26" fmla="*/ 11 w 43"/>
                  <a:gd name="T27" fmla="*/ 20 h 20"/>
                  <a:gd name="T28" fmla="*/ 13 w 43"/>
                  <a:gd name="T29" fmla="*/ 19 h 20"/>
                  <a:gd name="T30" fmla="*/ 15 w 43"/>
                  <a:gd name="T31" fmla="*/ 19 h 20"/>
                  <a:gd name="T32" fmla="*/ 18 w 43"/>
                  <a:gd name="T33" fmla="*/ 20 h 20"/>
                  <a:gd name="T34" fmla="*/ 24 w 43"/>
                  <a:gd name="T35" fmla="*/ 18 h 20"/>
                  <a:gd name="T36" fmla="*/ 31 w 43"/>
                  <a:gd name="T37" fmla="*/ 16 h 20"/>
                  <a:gd name="T38" fmla="*/ 37 w 43"/>
                  <a:gd name="T39" fmla="*/ 14 h 20"/>
                  <a:gd name="T40" fmla="*/ 39 w 43"/>
                  <a:gd name="T41" fmla="*/ 11 h 20"/>
                  <a:gd name="T42" fmla="*/ 40 w 43"/>
                  <a:gd name="T43" fmla="*/ 8 h 20"/>
                  <a:gd name="T44" fmla="*/ 42 w 43"/>
                  <a:gd name="T45" fmla="*/ 6 h 20"/>
                  <a:gd name="T46" fmla="*/ 43 w 43"/>
                  <a:gd name="T47" fmla="*/ 3 h 20"/>
                  <a:gd name="T48" fmla="*/ 40 w 43"/>
                  <a:gd name="T49" fmla="*/ 1 h 20"/>
                  <a:gd name="T50" fmla="*/ 35 w 43"/>
                  <a:gd name="T51" fmla="*/ 2 h 20"/>
                  <a:gd name="T52" fmla="*/ 30 w 43"/>
                  <a:gd name="T53" fmla="*/ 2 h 20"/>
                  <a:gd name="T54" fmla="*/ 24 w 43"/>
                  <a:gd name="T55" fmla="*/ 2 h 20"/>
                  <a:gd name="T56" fmla="*/ 21 w 43"/>
                  <a:gd name="T57" fmla="*/ 3 h 20"/>
                  <a:gd name="T58" fmla="*/ 18 w 43"/>
                  <a:gd name="T59" fmla="*/ 2 h 20"/>
                  <a:gd name="T60" fmla="*/ 14 w 43"/>
                  <a:gd name="T61" fmla="*/ 1 h 20"/>
                  <a:gd name="T62" fmla="*/ 11 w 43"/>
                  <a:gd name="T6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20">
                    <a:moveTo>
                      <a:pt x="11" y="0"/>
                    </a:moveTo>
                    <a:lnTo>
                      <a:pt x="10" y="1"/>
                    </a:lnTo>
                    <a:lnTo>
                      <a:pt x="9" y="1"/>
                    </a:lnTo>
                    <a:lnTo>
                      <a:pt x="7" y="2"/>
                    </a:lnTo>
                    <a:lnTo>
                      <a:pt x="6" y="3"/>
                    </a:lnTo>
                    <a:lnTo>
                      <a:pt x="5" y="3"/>
                    </a:lnTo>
                    <a:lnTo>
                      <a:pt x="4" y="4"/>
                    </a:lnTo>
                    <a:lnTo>
                      <a:pt x="2" y="5"/>
                    </a:lnTo>
                    <a:lnTo>
                      <a:pt x="1" y="5"/>
                    </a:lnTo>
                    <a:lnTo>
                      <a:pt x="0" y="8"/>
                    </a:lnTo>
                    <a:lnTo>
                      <a:pt x="0" y="10"/>
                    </a:lnTo>
                    <a:lnTo>
                      <a:pt x="0" y="12"/>
                    </a:lnTo>
                    <a:lnTo>
                      <a:pt x="1" y="13"/>
                    </a:lnTo>
                    <a:lnTo>
                      <a:pt x="1" y="14"/>
                    </a:lnTo>
                    <a:lnTo>
                      <a:pt x="2" y="15"/>
                    </a:lnTo>
                    <a:lnTo>
                      <a:pt x="2" y="16"/>
                    </a:lnTo>
                    <a:lnTo>
                      <a:pt x="2" y="16"/>
                    </a:lnTo>
                    <a:lnTo>
                      <a:pt x="4" y="15"/>
                    </a:lnTo>
                    <a:lnTo>
                      <a:pt x="5" y="16"/>
                    </a:lnTo>
                    <a:lnTo>
                      <a:pt x="5" y="16"/>
                    </a:lnTo>
                    <a:lnTo>
                      <a:pt x="6" y="17"/>
                    </a:lnTo>
                    <a:lnTo>
                      <a:pt x="6" y="18"/>
                    </a:lnTo>
                    <a:lnTo>
                      <a:pt x="7" y="18"/>
                    </a:lnTo>
                    <a:lnTo>
                      <a:pt x="8" y="18"/>
                    </a:lnTo>
                    <a:lnTo>
                      <a:pt x="9" y="18"/>
                    </a:lnTo>
                    <a:lnTo>
                      <a:pt x="9" y="19"/>
                    </a:lnTo>
                    <a:lnTo>
                      <a:pt x="10" y="20"/>
                    </a:lnTo>
                    <a:lnTo>
                      <a:pt x="11" y="20"/>
                    </a:lnTo>
                    <a:lnTo>
                      <a:pt x="12" y="19"/>
                    </a:lnTo>
                    <a:lnTo>
                      <a:pt x="13" y="19"/>
                    </a:lnTo>
                    <a:lnTo>
                      <a:pt x="14" y="19"/>
                    </a:lnTo>
                    <a:lnTo>
                      <a:pt x="15" y="19"/>
                    </a:lnTo>
                    <a:lnTo>
                      <a:pt x="15" y="20"/>
                    </a:lnTo>
                    <a:lnTo>
                      <a:pt x="18" y="20"/>
                    </a:lnTo>
                    <a:lnTo>
                      <a:pt x="21" y="19"/>
                    </a:lnTo>
                    <a:lnTo>
                      <a:pt x="24" y="18"/>
                    </a:lnTo>
                    <a:lnTo>
                      <a:pt x="28" y="18"/>
                    </a:lnTo>
                    <a:lnTo>
                      <a:pt x="31" y="16"/>
                    </a:lnTo>
                    <a:lnTo>
                      <a:pt x="34" y="16"/>
                    </a:lnTo>
                    <a:lnTo>
                      <a:pt x="37" y="14"/>
                    </a:lnTo>
                    <a:lnTo>
                      <a:pt x="39" y="13"/>
                    </a:lnTo>
                    <a:lnTo>
                      <a:pt x="39" y="11"/>
                    </a:lnTo>
                    <a:lnTo>
                      <a:pt x="40" y="9"/>
                    </a:lnTo>
                    <a:lnTo>
                      <a:pt x="40" y="8"/>
                    </a:lnTo>
                    <a:lnTo>
                      <a:pt x="41" y="7"/>
                    </a:lnTo>
                    <a:lnTo>
                      <a:pt x="42" y="6"/>
                    </a:lnTo>
                    <a:lnTo>
                      <a:pt x="43" y="5"/>
                    </a:lnTo>
                    <a:lnTo>
                      <a:pt x="43" y="3"/>
                    </a:lnTo>
                    <a:lnTo>
                      <a:pt x="43" y="1"/>
                    </a:lnTo>
                    <a:lnTo>
                      <a:pt x="40" y="1"/>
                    </a:lnTo>
                    <a:lnTo>
                      <a:pt x="38" y="1"/>
                    </a:lnTo>
                    <a:lnTo>
                      <a:pt x="35" y="2"/>
                    </a:lnTo>
                    <a:lnTo>
                      <a:pt x="33" y="2"/>
                    </a:lnTo>
                    <a:lnTo>
                      <a:pt x="30" y="2"/>
                    </a:lnTo>
                    <a:lnTo>
                      <a:pt x="27" y="2"/>
                    </a:lnTo>
                    <a:lnTo>
                      <a:pt x="24" y="2"/>
                    </a:lnTo>
                    <a:lnTo>
                      <a:pt x="22" y="3"/>
                    </a:lnTo>
                    <a:lnTo>
                      <a:pt x="21" y="3"/>
                    </a:lnTo>
                    <a:lnTo>
                      <a:pt x="20" y="2"/>
                    </a:lnTo>
                    <a:lnTo>
                      <a:pt x="18" y="2"/>
                    </a:lnTo>
                    <a:lnTo>
                      <a:pt x="16" y="2"/>
                    </a:lnTo>
                    <a:lnTo>
                      <a:pt x="14" y="1"/>
                    </a:lnTo>
                    <a:lnTo>
                      <a:pt x="12" y="1"/>
                    </a:lnTo>
                    <a:lnTo>
                      <a:pt x="11" y="1"/>
                    </a:lnTo>
                    <a:lnTo>
                      <a:pt x="11" y="0"/>
                    </a:lnTo>
                    <a:close/>
                  </a:path>
                </a:pathLst>
              </a:custGeom>
              <a:solidFill>
                <a:srgbClr val="D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50" name="Freeform 354"/>
              <p:cNvSpPr>
                <a:spLocks/>
              </p:cNvSpPr>
              <p:nvPr/>
            </p:nvSpPr>
            <p:spPr bwMode="auto">
              <a:xfrm>
                <a:off x="1609" y="3120"/>
                <a:ext cx="109" cy="151"/>
              </a:xfrm>
              <a:custGeom>
                <a:avLst/>
                <a:gdLst>
                  <a:gd name="T0" fmla="*/ 32 w 109"/>
                  <a:gd name="T1" fmla="*/ 66 h 151"/>
                  <a:gd name="T2" fmla="*/ 31 w 109"/>
                  <a:gd name="T3" fmla="*/ 72 h 151"/>
                  <a:gd name="T4" fmla="*/ 30 w 109"/>
                  <a:gd name="T5" fmla="*/ 78 h 151"/>
                  <a:gd name="T6" fmla="*/ 30 w 109"/>
                  <a:gd name="T7" fmla="*/ 83 h 151"/>
                  <a:gd name="T8" fmla="*/ 29 w 109"/>
                  <a:gd name="T9" fmla="*/ 89 h 151"/>
                  <a:gd name="T10" fmla="*/ 29 w 109"/>
                  <a:gd name="T11" fmla="*/ 94 h 151"/>
                  <a:gd name="T12" fmla="*/ 28 w 109"/>
                  <a:gd name="T13" fmla="*/ 100 h 151"/>
                  <a:gd name="T14" fmla="*/ 28 w 109"/>
                  <a:gd name="T15" fmla="*/ 105 h 151"/>
                  <a:gd name="T16" fmla="*/ 27 w 109"/>
                  <a:gd name="T17" fmla="*/ 111 h 151"/>
                  <a:gd name="T18" fmla="*/ 24 w 109"/>
                  <a:gd name="T19" fmla="*/ 115 h 151"/>
                  <a:gd name="T20" fmla="*/ 20 w 109"/>
                  <a:gd name="T21" fmla="*/ 119 h 151"/>
                  <a:gd name="T22" fmla="*/ 17 w 109"/>
                  <a:gd name="T23" fmla="*/ 123 h 151"/>
                  <a:gd name="T24" fmla="*/ 14 w 109"/>
                  <a:gd name="T25" fmla="*/ 127 h 151"/>
                  <a:gd name="T26" fmla="*/ 10 w 109"/>
                  <a:gd name="T27" fmla="*/ 131 h 151"/>
                  <a:gd name="T28" fmla="*/ 7 w 109"/>
                  <a:gd name="T29" fmla="*/ 135 h 151"/>
                  <a:gd name="T30" fmla="*/ 4 w 109"/>
                  <a:gd name="T31" fmla="*/ 139 h 151"/>
                  <a:gd name="T32" fmla="*/ 1 w 109"/>
                  <a:gd name="T33" fmla="*/ 143 h 151"/>
                  <a:gd name="T34" fmla="*/ 0 w 109"/>
                  <a:gd name="T35" fmla="*/ 145 h 151"/>
                  <a:gd name="T36" fmla="*/ 4 w 109"/>
                  <a:gd name="T37" fmla="*/ 147 h 151"/>
                  <a:gd name="T38" fmla="*/ 10 w 109"/>
                  <a:gd name="T39" fmla="*/ 149 h 151"/>
                  <a:gd name="T40" fmla="*/ 18 w 109"/>
                  <a:gd name="T41" fmla="*/ 150 h 151"/>
                  <a:gd name="T42" fmla="*/ 26 w 109"/>
                  <a:gd name="T43" fmla="*/ 151 h 151"/>
                  <a:gd name="T44" fmla="*/ 33 w 109"/>
                  <a:gd name="T45" fmla="*/ 150 h 151"/>
                  <a:gd name="T46" fmla="*/ 38 w 109"/>
                  <a:gd name="T47" fmla="*/ 148 h 151"/>
                  <a:gd name="T48" fmla="*/ 40 w 109"/>
                  <a:gd name="T49" fmla="*/ 145 h 151"/>
                  <a:gd name="T50" fmla="*/ 38 w 109"/>
                  <a:gd name="T51" fmla="*/ 138 h 151"/>
                  <a:gd name="T52" fmla="*/ 38 w 109"/>
                  <a:gd name="T53" fmla="*/ 133 h 151"/>
                  <a:gd name="T54" fmla="*/ 40 w 109"/>
                  <a:gd name="T55" fmla="*/ 129 h 151"/>
                  <a:gd name="T56" fmla="*/ 43 w 109"/>
                  <a:gd name="T57" fmla="*/ 125 h 151"/>
                  <a:gd name="T58" fmla="*/ 47 w 109"/>
                  <a:gd name="T59" fmla="*/ 122 h 151"/>
                  <a:gd name="T60" fmla="*/ 52 w 109"/>
                  <a:gd name="T61" fmla="*/ 118 h 151"/>
                  <a:gd name="T62" fmla="*/ 58 w 109"/>
                  <a:gd name="T63" fmla="*/ 114 h 151"/>
                  <a:gd name="T64" fmla="*/ 65 w 109"/>
                  <a:gd name="T65" fmla="*/ 109 h 151"/>
                  <a:gd name="T66" fmla="*/ 78 w 109"/>
                  <a:gd name="T67" fmla="*/ 101 h 151"/>
                  <a:gd name="T68" fmla="*/ 87 w 109"/>
                  <a:gd name="T69" fmla="*/ 91 h 151"/>
                  <a:gd name="T70" fmla="*/ 94 w 109"/>
                  <a:gd name="T71" fmla="*/ 79 h 151"/>
                  <a:gd name="T72" fmla="*/ 98 w 109"/>
                  <a:gd name="T73" fmla="*/ 66 h 151"/>
                  <a:gd name="T74" fmla="*/ 102 w 109"/>
                  <a:gd name="T75" fmla="*/ 52 h 151"/>
                  <a:gd name="T76" fmla="*/ 104 w 109"/>
                  <a:gd name="T77" fmla="*/ 38 h 151"/>
                  <a:gd name="T78" fmla="*/ 107 w 109"/>
                  <a:gd name="T79" fmla="*/ 24 h 151"/>
                  <a:gd name="T80" fmla="*/ 109 w 109"/>
                  <a:gd name="T81" fmla="*/ 12 h 151"/>
                  <a:gd name="T82" fmla="*/ 100 w 109"/>
                  <a:gd name="T83" fmla="*/ 1 h 151"/>
                  <a:gd name="T84" fmla="*/ 91 w 109"/>
                  <a:gd name="T85" fmla="*/ 0 h 151"/>
                  <a:gd name="T86" fmla="*/ 81 w 109"/>
                  <a:gd name="T87" fmla="*/ 4 h 151"/>
                  <a:gd name="T88" fmla="*/ 70 w 109"/>
                  <a:gd name="T89" fmla="*/ 15 h 151"/>
                  <a:gd name="T90" fmla="*/ 60 w 109"/>
                  <a:gd name="T91" fmla="*/ 28 h 151"/>
                  <a:gd name="T92" fmla="*/ 50 w 109"/>
                  <a:gd name="T93" fmla="*/ 42 h 151"/>
                  <a:gd name="T94" fmla="*/ 40 w 109"/>
                  <a:gd name="T95" fmla="*/ 55 h 151"/>
                  <a:gd name="T96" fmla="*/ 32 w 109"/>
                  <a:gd name="T97"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 h="151">
                    <a:moveTo>
                      <a:pt x="32" y="66"/>
                    </a:moveTo>
                    <a:lnTo>
                      <a:pt x="31" y="72"/>
                    </a:lnTo>
                    <a:lnTo>
                      <a:pt x="30" y="78"/>
                    </a:lnTo>
                    <a:lnTo>
                      <a:pt x="30" y="83"/>
                    </a:lnTo>
                    <a:lnTo>
                      <a:pt x="29" y="89"/>
                    </a:lnTo>
                    <a:lnTo>
                      <a:pt x="29" y="94"/>
                    </a:lnTo>
                    <a:lnTo>
                      <a:pt x="28" y="100"/>
                    </a:lnTo>
                    <a:lnTo>
                      <a:pt x="28" y="105"/>
                    </a:lnTo>
                    <a:lnTo>
                      <a:pt x="27" y="111"/>
                    </a:lnTo>
                    <a:lnTo>
                      <a:pt x="24" y="115"/>
                    </a:lnTo>
                    <a:lnTo>
                      <a:pt x="20" y="119"/>
                    </a:lnTo>
                    <a:lnTo>
                      <a:pt x="17" y="123"/>
                    </a:lnTo>
                    <a:lnTo>
                      <a:pt x="14" y="127"/>
                    </a:lnTo>
                    <a:lnTo>
                      <a:pt x="10" y="131"/>
                    </a:lnTo>
                    <a:lnTo>
                      <a:pt x="7" y="135"/>
                    </a:lnTo>
                    <a:lnTo>
                      <a:pt x="4" y="139"/>
                    </a:lnTo>
                    <a:lnTo>
                      <a:pt x="1" y="143"/>
                    </a:lnTo>
                    <a:lnTo>
                      <a:pt x="0" y="145"/>
                    </a:lnTo>
                    <a:lnTo>
                      <a:pt x="4" y="147"/>
                    </a:lnTo>
                    <a:lnTo>
                      <a:pt x="10" y="149"/>
                    </a:lnTo>
                    <a:lnTo>
                      <a:pt x="18" y="150"/>
                    </a:lnTo>
                    <a:lnTo>
                      <a:pt x="26" y="151"/>
                    </a:lnTo>
                    <a:lnTo>
                      <a:pt x="33" y="150"/>
                    </a:lnTo>
                    <a:lnTo>
                      <a:pt x="38" y="148"/>
                    </a:lnTo>
                    <a:lnTo>
                      <a:pt x="40" y="145"/>
                    </a:lnTo>
                    <a:lnTo>
                      <a:pt x="38" y="138"/>
                    </a:lnTo>
                    <a:lnTo>
                      <a:pt x="38" y="133"/>
                    </a:lnTo>
                    <a:lnTo>
                      <a:pt x="40" y="129"/>
                    </a:lnTo>
                    <a:lnTo>
                      <a:pt x="43" y="125"/>
                    </a:lnTo>
                    <a:lnTo>
                      <a:pt x="47" y="122"/>
                    </a:lnTo>
                    <a:lnTo>
                      <a:pt x="52" y="118"/>
                    </a:lnTo>
                    <a:lnTo>
                      <a:pt x="58" y="114"/>
                    </a:lnTo>
                    <a:lnTo>
                      <a:pt x="65" y="109"/>
                    </a:lnTo>
                    <a:lnTo>
                      <a:pt x="78" y="101"/>
                    </a:lnTo>
                    <a:lnTo>
                      <a:pt x="87" y="91"/>
                    </a:lnTo>
                    <a:lnTo>
                      <a:pt x="94" y="79"/>
                    </a:lnTo>
                    <a:lnTo>
                      <a:pt x="98" y="66"/>
                    </a:lnTo>
                    <a:lnTo>
                      <a:pt x="102" y="52"/>
                    </a:lnTo>
                    <a:lnTo>
                      <a:pt x="104" y="38"/>
                    </a:lnTo>
                    <a:lnTo>
                      <a:pt x="107" y="24"/>
                    </a:lnTo>
                    <a:lnTo>
                      <a:pt x="109" y="12"/>
                    </a:lnTo>
                    <a:lnTo>
                      <a:pt x="100" y="1"/>
                    </a:lnTo>
                    <a:lnTo>
                      <a:pt x="91" y="0"/>
                    </a:lnTo>
                    <a:lnTo>
                      <a:pt x="81" y="4"/>
                    </a:lnTo>
                    <a:lnTo>
                      <a:pt x="70" y="15"/>
                    </a:lnTo>
                    <a:lnTo>
                      <a:pt x="60" y="28"/>
                    </a:lnTo>
                    <a:lnTo>
                      <a:pt x="50" y="42"/>
                    </a:lnTo>
                    <a:lnTo>
                      <a:pt x="40" y="55"/>
                    </a:lnTo>
                    <a:lnTo>
                      <a:pt x="32" y="66"/>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51" name="Freeform 355"/>
              <p:cNvSpPr>
                <a:spLocks/>
              </p:cNvSpPr>
              <p:nvPr/>
            </p:nvSpPr>
            <p:spPr bwMode="auto">
              <a:xfrm>
                <a:off x="1612" y="3120"/>
                <a:ext cx="105" cy="149"/>
              </a:xfrm>
              <a:custGeom>
                <a:avLst/>
                <a:gdLst>
                  <a:gd name="T0" fmla="*/ 29 w 105"/>
                  <a:gd name="T1" fmla="*/ 66 h 149"/>
                  <a:gd name="T2" fmla="*/ 29 w 105"/>
                  <a:gd name="T3" fmla="*/ 72 h 149"/>
                  <a:gd name="T4" fmla="*/ 28 w 105"/>
                  <a:gd name="T5" fmla="*/ 77 h 149"/>
                  <a:gd name="T6" fmla="*/ 28 w 105"/>
                  <a:gd name="T7" fmla="*/ 83 h 149"/>
                  <a:gd name="T8" fmla="*/ 27 w 105"/>
                  <a:gd name="T9" fmla="*/ 88 h 149"/>
                  <a:gd name="T10" fmla="*/ 27 w 105"/>
                  <a:gd name="T11" fmla="*/ 94 h 149"/>
                  <a:gd name="T12" fmla="*/ 26 w 105"/>
                  <a:gd name="T13" fmla="*/ 99 h 149"/>
                  <a:gd name="T14" fmla="*/ 26 w 105"/>
                  <a:gd name="T15" fmla="*/ 105 h 149"/>
                  <a:gd name="T16" fmla="*/ 25 w 105"/>
                  <a:gd name="T17" fmla="*/ 110 h 149"/>
                  <a:gd name="T18" fmla="*/ 22 w 105"/>
                  <a:gd name="T19" fmla="*/ 114 h 149"/>
                  <a:gd name="T20" fmla="*/ 19 w 105"/>
                  <a:gd name="T21" fmla="*/ 118 h 149"/>
                  <a:gd name="T22" fmla="*/ 16 w 105"/>
                  <a:gd name="T23" fmla="*/ 122 h 149"/>
                  <a:gd name="T24" fmla="*/ 13 w 105"/>
                  <a:gd name="T25" fmla="*/ 126 h 149"/>
                  <a:gd name="T26" fmla="*/ 10 w 105"/>
                  <a:gd name="T27" fmla="*/ 130 h 149"/>
                  <a:gd name="T28" fmla="*/ 7 w 105"/>
                  <a:gd name="T29" fmla="*/ 133 h 149"/>
                  <a:gd name="T30" fmla="*/ 4 w 105"/>
                  <a:gd name="T31" fmla="*/ 137 h 149"/>
                  <a:gd name="T32" fmla="*/ 1 w 105"/>
                  <a:gd name="T33" fmla="*/ 141 h 149"/>
                  <a:gd name="T34" fmla="*/ 0 w 105"/>
                  <a:gd name="T35" fmla="*/ 144 h 149"/>
                  <a:gd name="T36" fmla="*/ 3 w 105"/>
                  <a:gd name="T37" fmla="*/ 146 h 149"/>
                  <a:gd name="T38" fmla="*/ 9 w 105"/>
                  <a:gd name="T39" fmla="*/ 147 h 149"/>
                  <a:gd name="T40" fmla="*/ 16 w 105"/>
                  <a:gd name="T41" fmla="*/ 149 h 149"/>
                  <a:gd name="T42" fmla="*/ 24 w 105"/>
                  <a:gd name="T43" fmla="*/ 149 h 149"/>
                  <a:gd name="T44" fmla="*/ 30 w 105"/>
                  <a:gd name="T45" fmla="*/ 148 h 149"/>
                  <a:gd name="T46" fmla="*/ 35 w 105"/>
                  <a:gd name="T47" fmla="*/ 146 h 149"/>
                  <a:gd name="T48" fmla="*/ 37 w 105"/>
                  <a:gd name="T49" fmla="*/ 143 h 149"/>
                  <a:gd name="T50" fmla="*/ 35 w 105"/>
                  <a:gd name="T51" fmla="*/ 137 h 149"/>
                  <a:gd name="T52" fmla="*/ 36 w 105"/>
                  <a:gd name="T53" fmla="*/ 131 h 149"/>
                  <a:gd name="T54" fmla="*/ 38 w 105"/>
                  <a:gd name="T55" fmla="*/ 127 h 149"/>
                  <a:gd name="T56" fmla="*/ 41 w 105"/>
                  <a:gd name="T57" fmla="*/ 123 h 149"/>
                  <a:gd name="T58" fmla="*/ 45 w 105"/>
                  <a:gd name="T59" fmla="*/ 120 h 149"/>
                  <a:gd name="T60" fmla="*/ 50 w 105"/>
                  <a:gd name="T61" fmla="*/ 116 h 149"/>
                  <a:gd name="T62" fmla="*/ 55 w 105"/>
                  <a:gd name="T63" fmla="*/ 113 h 149"/>
                  <a:gd name="T64" fmla="*/ 62 w 105"/>
                  <a:gd name="T65" fmla="*/ 108 h 149"/>
                  <a:gd name="T66" fmla="*/ 74 w 105"/>
                  <a:gd name="T67" fmla="*/ 100 h 149"/>
                  <a:gd name="T68" fmla="*/ 83 w 105"/>
                  <a:gd name="T69" fmla="*/ 90 h 149"/>
                  <a:gd name="T70" fmla="*/ 90 w 105"/>
                  <a:gd name="T71" fmla="*/ 79 h 149"/>
                  <a:gd name="T72" fmla="*/ 95 w 105"/>
                  <a:gd name="T73" fmla="*/ 66 h 149"/>
                  <a:gd name="T74" fmla="*/ 98 w 105"/>
                  <a:gd name="T75" fmla="*/ 52 h 149"/>
                  <a:gd name="T76" fmla="*/ 100 w 105"/>
                  <a:gd name="T77" fmla="*/ 38 h 149"/>
                  <a:gd name="T78" fmla="*/ 103 w 105"/>
                  <a:gd name="T79" fmla="*/ 25 h 149"/>
                  <a:gd name="T80" fmla="*/ 105 w 105"/>
                  <a:gd name="T81" fmla="*/ 12 h 149"/>
                  <a:gd name="T82" fmla="*/ 97 w 105"/>
                  <a:gd name="T83" fmla="*/ 1 h 149"/>
                  <a:gd name="T84" fmla="*/ 87 w 105"/>
                  <a:gd name="T85" fmla="*/ 0 h 149"/>
                  <a:gd name="T86" fmla="*/ 77 w 105"/>
                  <a:gd name="T87" fmla="*/ 4 h 149"/>
                  <a:gd name="T88" fmla="*/ 67 w 105"/>
                  <a:gd name="T89" fmla="*/ 14 h 149"/>
                  <a:gd name="T90" fmla="*/ 57 w 105"/>
                  <a:gd name="T91" fmla="*/ 27 h 149"/>
                  <a:gd name="T92" fmla="*/ 47 w 105"/>
                  <a:gd name="T93" fmla="*/ 42 h 149"/>
                  <a:gd name="T94" fmla="*/ 38 w 105"/>
                  <a:gd name="T95" fmla="*/ 55 h 149"/>
                  <a:gd name="T96" fmla="*/ 29 w 105"/>
                  <a:gd name="T97" fmla="*/ 6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149">
                    <a:moveTo>
                      <a:pt x="29" y="66"/>
                    </a:moveTo>
                    <a:lnTo>
                      <a:pt x="29" y="72"/>
                    </a:lnTo>
                    <a:lnTo>
                      <a:pt x="28" y="77"/>
                    </a:lnTo>
                    <a:lnTo>
                      <a:pt x="28" y="83"/>
                    </a:lnTo>
                    <a:lnTo>
                      <a:pt x="27" y="88"/>
                    </a:lnTo>
                    <a:lnTo>
                      <a:pt x="27" y="94"/>
                    </a:lnTo>
                    <a:lnTo>
                      <a:pt x="26" y="99"/>
                    </a:lnTo>
                    <a:lnTo>
                      <a:pt x="26" y="105"/>
                    </a:lnTo>
                    <a:lnTo>
                      <a:pt x="25" y="110"/>
                    </a:lnTo>
                    <a:lnTo>
                      <a:pt x="22" y="114"/>
                    </a:lnTo>
                    <a:lnTo>
                      <a:pt x="19" y="118"/>
                    </a:lnTo>
                    <a:lnTo>
                      <a:pt x="16" y="122"/>
                    </a:lnTo>
                    <a:lnTo>
                      <a:pt x="13" y="126"/>
                    </a:lnTo>
                    <a:lnTo>
                      <a:pt x="10" y="130"/>
                    </a:lnTo>
                    <a:lnTo>
                      <a:pt x="7" y="133"/>
                    </a:lnTo>
                    <a:lnTo>
                      <a:pt x="4" y="137"/>
                    </a:lnTo>
                    <a:lnTo>
                      <a:pt x="1" y="141"/>
                    </a:lnTo>
                    <a:lnTo>
                      <a:pt x="0" y="144"/>
                    </a:lnTo>
                    <a:lnTo>
                      <a:pt x="3" y="146"/>
                    </a:lnTo>
                    <a:lnTo>
                      <a:pt x="9" y="147"/>
                    </a:lnTo>
                    <a:lnTo>
                      <a:pt x="16" y="149"/>
                    </a:lnTo>
                    <a:lnTo>
                      <a:pt x="24" y="149"/>
                    </a:lnTo>
                    <a:lnTo>
                      <a:pt x="30" y="148"/>
                    </a:lnTo>
                    <a:lnTo>
                      <a:pt x="35" y="146"/>
                    </a:lnTo>
                    <a:lnTo>
                      <a:pt x="37" y="143"/>
                    </a:lnTo>
                    <a:lnTo>
                      <a:pt x="35" y="137"/>
                    </a:lnTo>
                    <a:lnTo>
                      <a:pt x="36" y="131"/>
                    </a:lnTo>
                    <a:lnTo>
                      <a:pt x="38" y="127"/>
                    </a:lnTo>
                    <a:lnTo>
                      <a:pt x="41" y="123"/>
                    </a:lnTo>
                    <a:lnTo>
                      <a:pt x="45" y="120"/>
                    </a:lnTo>
                    <a:lnTo>
                      <a:pt x="50" y="116"/>
                    </a:lnTo>
                    <a:lnTo>
                      <a:pt x="55" y="113"/>
                    </a:lnTo>
                    <a:lnTo>
                      <a:pt x="62" y="108"/>
                    </a:lnTo>
                    <a:lnTo>
                      <a:pt x="74" y="100"/>
                    </a:lnTo>
                    <a:lnTo>
                      <a:pt x="83" y="90"/>
                    </a:lnTo>
                    <a:lnTo>
                      <a:pt x="90" y="79"/>
                    </a:lnTo>
                    <a:lnTo>
                      <a:pt x="95" y="66"/>
                    </a:lnTo>
                    <a:lnTo>
                      <a:pt x="98" y="52"/>
                    </a:lnTo>
                    <a:lnTo>
                      <a:pt x="100" y="38"/>
                    </a:lnTo>
                    <a:lnTo>
                      <a:pt x="103" y="25"/>
                    </a:lnTo>
                    <a:lnTo>
                      <a:pt x="105" y="12"/>
                    </a:lnTo>
                    <a:lnTo>
                      <a:pt x="97" y="1"/>
                    </a:lnTo>
                    <a:lnTo>
                      <a:pt x="87" y="0"/>
                    </a:lnTo>
                    <a:lnTo>
                      <a:pt x="77" y="4"/>
                    </a:lnTo>
                    <a:lnTo>
                      <a:pt x="67" y="14"/>
                    </a:lnTo>
                    <a:lnTo>
                      <a:pt x="57" y="27"/>
                    </a:lnTo>
                    <a:lnTo>
                      <a:pt x="47" y="42"/>
                    </a:lnTo>
                    <a:lnTo>
                      <a:pt x="38" y="55"/>
                    </a:lnTo>
                    <a:lnTo>
                      <a:pt x="29" y="66"/>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52" name="Freeform 356"/>
              <p:cNvSpPr>
                <a:spLocks/>
              </p:cNvSpPr>
              <p:nvPr/>
            </p:nvSpPr>
            <p:spPr bwMode="auto">
              <a:xfrm>
                <a:off x="1614" y="3120"/>
                <a:ext cx="103" cy="146"/>
              </a:xfrm>
              <a:custGeom>
                <a:avLst/>
                <a:gdLst>
                  <a:gd name="T0" fmla="*/ 27 w 103"/>
                  <a:gd name="T1" fmla="*/ 66 h 146"/>
                  <a:gd name="T2" fmla="*/ 26 w 103"/>
                  <a:gd name="T3" fmla="*/ 71 h 146"/>
                  <a:gd name="T4" fmla="*/ 26 w 103"/>
                  <a:gd name="T5" fmla="*/ 77 h 146"/>
                  <a:gd name="T6" fmla="*/ 26 w 103"/>
                  <a:gd name="T7" fmla="*/ 82 h 146"/>
                  <a:gd name="T8" fmla="*/ 25 w 103"/>
                  <a:gd name="T9" fmla="*/ 87 h 146"/>
                  <a:gd name="T10" fmla="*/ 25 w 103"/>
                  <a:gd name="T11" fmla="*/ 93 h 146"/>
                  <a:gd name="T12" fmla="*/ 25 w 103"/>
                  <a:gd name="T13" fmla="*/ 98 h 146"/>
                  <a:gd name="T14" fmla="*/ 25 w 103"/>
                  <a:gd name="T15" fmla="*/ 103 h 146"/>
                  <a:gd name="T16" fmla="*/ 24 w 103"/>
                  <a:gd name="T17" fmla="*/ 109 h 146"/>
                  <a:gd name="T18" fmla="*/ 21 w 103"/>
                  <a:gd name="T19" fmla="*/ 113 h 146"/>
                  <a:gd name="T20" fmla="*/ 19 w 103"/>
                  <a:gd name="T21" fmla="*/ 117 h 146"/>
                  <a:gd name="T22" fmla="*/ 16 w 103"/>
                  <a:gd name="T23" fmla="*/ 120 h 146"/>
                  <a:gd name="T24" fmla="*/ 13 w 103"/>
                  <a:gd name="T25" fmla="*/ 124 h 146"/>
                  <a:gd name="T26" fmla="*/ 10 w 103"/>
                  <a:gd name="T27" fmla="*/ 128 h 146"/>
                  <a:gd name="T28" fmla="*/ 7 w 103"/>
                  <a:gd name="T29" fmla="*/ 131 h 146"/>
                  <a:gd name="T30" fmla="*/ 4 w 103"/>
                  <a:gd name="T31" fmla="*/ 135 h 146"/>
                  <a:gd name="T32" fmla="*/ 0 w 103"/>
                  <a:gd name="T33" fmla="*/ 139 h 146"/>
                  <a:gd name="T34" fmla="*/ 0 w 103"/>
                  <a:gd name="T35" fmla="*/ 141 h 146"/>
                  <a:gd name="T36" fmla="*/ 3 w 103"/>
                  <a:gd name="T37" fmla="*/ 143 h 146"/>
                  <a:gd name="T38" fmla="*/ 8 w 103"/>
                  <a:gd name="T39" fmla="*/ 145 h 146"/>
                  <a:gd name="T40" fmla="*/ 15 w 103"/>
                  <a:gd name="T41" fmla="*/ 146 h 146"/>
                  <a:gd name="T42" fmla="*/ 22 w 103"/>
                  <a:gd name="T43" fmla="*/ 146 h 146"/>
                  <a:gd name="T44" fmla="*/ 28 w 103"/>
                  <a:gd name="T45" fmla="*/ 146 h 146"/>
                  <a:gd name="T46" fmla="*/ 32 w 103"/>
                  <a:gd name="T47" fmla="*/ 144 h 146"/>
                  <a:gd name="T48" fmla="*/ 34 w 103"/>
                  <a:gd name="T49" fmla="*/ 141 h 146"/>
                  <a:gd name="T50" fmla="*/ 33 w 103"/>
                  <a:gd name="T51" fmla="*/ 134 h 146"/>
                  <a:gd name="T52" fmla="*/ 34 w 103"/>
                  <a:gd name="T53" fmla="*/ 129 h 146"/>
                  <a:gd name="T54" fmla="*/ 36 w 103"/>
                  <a:gd name="T55" fmla="*/ 125 h 146"/>
                  <a:gd name="T56" fmla="*/ 39 w 103"/>
                  <a:gd name="T57" fmla="*/ 121 h 146"/>
                  <a:gd name="T58" fmla="*/ 44 w 103"/>
                  <a:gd name="T59" fmla="*/ 117 h 146"/>
                  <a:gd name="T60" fmla="*/ 48 w 103"/>
                  <a:gd name="T61" fmla="*/ 114 h 146"/>
                  <a:gd name="T62" fmla="*/ 53 w 103"/>
                  <a:gd name="T63" fmla="*/ 110 h 146"/>
                  <a:gd name="T64" fmla="*/ 59 w 103"/>
                  <a:gd name="T65" fmla="*/ 107 h 146"/>
                  <a:gd name="T66" fmla="*/ 71 w 103"/>
                  <a:gd name="T67" fmla="*/ 99 h 146"/>
                  <a:gd name="T68" fmla="*/ 80 w 103"/>
                  <a:gd name="T69" fmla="*/ 89 h 146"/>
                  <a:gd name="T70" fmla="*/ 87 w 103"/>
                  <a:gd name="T71" fmla="*/ 77 h 146"/>
                  <a:gd name="T72" fmla="*/ 92 w 103"/>
                  <a:gd name="T73" fmla="*/ 65 h 146"/>
                  <a:gd name="T74" fmla="*/ 95 w 103"/>
                  <a:gd name="T75" fmla="*/ 52 h 146"/>
                  <a:gd name="T76" fmla="*/ 98 w 103"/>
                  <a:gd name="T77" fmla="*/ 38 h 146"/>
                  <a:gd name="T78" fmla="*/ 100 w 103"/>
                  <a:gd name="T79" fmla="*/ 25 h 146"/>
                  <a:gd name="T80" fmla="*/ 103 w 103"/>
                  <a:gd name="T81" fmla="*/ 12 h 146"/>
                  <a:gd name="T82" fmla="*/ 94 w 103"/>
                  <a:gd name="T83" fmla="*/ 1 h 146"/>
                  <a:gd name="T84" fmla="*/ 85 w 103"/>
                  <a:gd name="T85" fmla="*/ 0 h 146"/>
                  <a:gd name="T86" fmla="*/ 75 w 103"/>
                  <a:gd name="T87" fmla="*/ 4 h 146"/>
                  <a:gd name="T88" fmla="*/ 65 w 103"/>
                  <a:gd name="T89" fmla="*/ 14 h 146"/>
                  <a:gd name="T90" fmla="*/ 55 w 103"/>
                  <a:gd name="T91" fmla="*/ 27 h 146"/>
                  <a:gd name="T92" fmla="*/ 45 w 103"/>
                  <a:gd name="T93" fmla="*/ 41 h 146"/>
                  <a:gd name="T94" fmla="*/ 36 w 103"/>
                  <a:gd name="T95" fmla="*/ 55 h 146"/>
                  <a:gd name="T96" fmla="*/ 27 w 103"/>
                  <a:gd name="T97" fmla="*/ 6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146">
                    <a:moveTo>
                      <a:pt x="27" y="66"/>
                    </a:moveTo>
                    <a:lnTo>
                      <a:pt x="26" y="71"/>
                    </a:lnTo>
                    <a:lnTo>
                      <a:pt x="26" y="77"/>
                    </a:lnTo>
                    <a:lnTo>
                      <a:pt x="26" y="82"/>
                    </a:lnTo>
                    <a:lnTo>
                      <a:pt x="25" y="87"/>
                    </a:lnTo>
                    <a:lnTo>
                      <a:pt x="25" y="93"/>
                    </a:lnTo>
                    <a:lnTo>
                      <a:pt x="25" y="98"/>
                    </a:lnTo>
                    <a:lnTo>
                      <a:pt x="25" y="103"/>
                    </a:lnTo>
                    <a:lnTo>
                      <a:pt x="24" y="109"/>
                    </a:lnTo>
                    <a:lnTo>
                      <a:pt x="21" y="113"/>
                    </a:lnTo>
                    <a:lnTo>
                      <a:pt x="19" y="117"/>
                    </a:lnTo>
                    <a:lnTo>
                      <a:pt x="16" y="120"/>
                    </a:lnTo>
                    <a:lnTo>
                      <a:pt x="13" y="124"/>
                    </a:lnTo>
                    <a:lnTo>
                      <a:pt x="10" y="128"/>
                    </a:lnTo>
                    <a:lnTo>
                      <a:pt x="7" y="131"/>
                    </a:lnTo>
                    <a:lnTo>
                      <a:pt x="4" y="135"/>
                    </a:lnTo>
                    <a:lnTo>
                      <a:pt x="0" y="139"/>
                    </a:lnTo>
                    <a:lnTo>
                      <a:pt x="0" y="141"/>
                    </a:lnTo>
                    <a:lnTo>
                      <a:pt x="3" y="143"/>
                    </a:lnTo>
                    <a:lnTo>
                      <a:pt x="8" y="145"/>
                    </a:lnTo>
                    <a:lnTo>
                      <a:pt x="15" y="146"/>
                    </a:lnTo>
                    <a:lnTo>
                      <a:pt x="22" y="146"/>
                    </a:lnTo>
                    <a:lnTo>
                      <a:pt x="28" y="146"/>
                    </a:lnTo>
                    <a:lnTo>
                      <a:pt x="32" y="144"/>
                    </a:lnTo>
                    <a:lnTo>
                      <a:pt x="34" y="141"/>
                    </a:lnTo>
                    <a:lnTo>
                      <a:pt x="33" y="134"/>
                    </a:lnTo>
                    <a:lnTo>
                      <a:pt x="34" y="129"/>
                    </a:lnTo>
                    <a:lnTo>
                      <a:pt x="36" y="125"/>
                    </a:lnTo>
                    <a:lnTo>
                      <a:pt x="39" y="121"/>
                    </a:lnTo>
                    <a:lnTo>
                      <a:pt x="44" y="117"/>
                    </a:lnTo>
                    <a:lnTo>
                      <a:pt x="48" y="114"/>
                    </a:lnTo>
                    <a:lnTo>
                      <a:pt x="53" y="110"/>
                    </a:lnTo>
                    <a:lnTo>
                      <a:pt x="59" y="107"/>
                    </a:lnTo>
                    <a:lnTo>
                      <a:pt x="71" y="99"/>
                    </a:lnTo>
                    <a:lnTo>
                      <a:pt x="80" y="89"/>
                    </a:lnTo>
                    <a:lnTo>
                      <a:pt x="87" y="77"/>
                    </a:lnTo>
                    <a:lnTo>
                      <a:pt x="92" y="65"/>
                    </a:lnTo>
                    <a:lnTo>
                      <a:pt x="95" y="52"/>
                    </a:lnTo>
                    <a:lnTo>
                      <a:pt x="98" y="38"/>
                    </a:lnTo>
                    <a:lnTo>
                      <a:pt x="100" y="25"/>
                    </a:lnTo>
                    <a:lnTo>
                      <a:pt x="103" y="12"/>
                    </a:lnTo>
                    <a:lnTo>
                      <a:pt x="94" y="1"/>
                    </a:lnTo>
                    <a:lnTo>
                      <a:pt x="85" y="0"/>
                    </a:lnTo>
                    <a:lnTo>
                      <a:pt x="75" y="4"/>
                    </a:lnTo>
                    <a:lnTo>
                      <a:pt x="65" y="14"/>
                    </a:lnTo>
                    <a:lnTo>
                      <a:pt x="55" y="27"/>
                    </a:lnTo>
                    <a:lnTo>
                      <a:pt x="45" y="41"/>
                    </a:lnTo>
                    <a:lnTo>
                      <a:pt x="36" y="55"/>
                    </a:lnTo>
                    <a:lnTo>
                      <a:pt x="27" y="66"/>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53" name="Freeform 357"/>
              <p:cNvSpPr>
                <a:spLocks/>
              </p:cNvSpPr>
              <p:nvPr/>
            </p:nvSpPr>
            <p:spPr bwMode="auto">
              <a:xfrm>
                <a:off x="1616" y="3120"/>
                <a:ext cx="99" cy="144"/>
              </a:xfrm>
              <a:custGeom>
                <a:avLst/>
                <a:gdLst>
                  <a:gd name="T0" fmla="*/ 25 w 99"/>
                  <a:gd name="T1" fmla="*/ 66 h 144"/>
                  <a:gd name="T2" fmla="*/ 24 w 99"/>
                  <a:gd name="T3" fmla="*/ 72 h 144"/>
                  <a:gd name="T4" fmla="*/ 24 w 99"/>
                  <a:gd name="T5" fmla="*/ 77 h 144"/>
                  <a:gd name="T6" fmla="*/ 24 w 99"/>
                  <a:gd name="T7" fmla="*/ 82 h 144"/>
                  <a:gd name="T8" fmla="*/ 24 w 99"/>
                  <a:gd name="T9" fmla="*/ 87 h 144"/>
                  <a:gd name="T10" fmla="*/ 23 w 99"/>
                  <a:gd name="T11" fmla="*/ 92 h 144"/>
                  <a:gd name="T12" fmla="*/ 23 w 99"/>
                  <a:gd name="T13" fmla="*/ 97 h 144"/>
                  <a:gd name="T14" fmla="*/ 23 w 99"/>
                  <a:gd name="T15" fmla="*/ 103 h 144"/>
                  <a:gd name="T16" fmla="*/ 23 w 99"/>
                  <a:gd name="T17" fmla="*/ 108 h 144"/>
                  <a:gd name="T18" fmla="*/ 20 w 99"/>
                  <a:gd name="T19" fmla="*/ 112 h 144"/>
                  <a:gd name="T20" fmla="*/ 18 w 99"/>
                  <a:gd name="T21" fmla="*/ 116 h 144"/>
                  <a:gd name="T22" fmla="*/ 15 w 99"/>
                  <a:gd name="T23" fmla="*/ 120 h 144"/>
                  <a:gd name="T24" fmla="*/ 13 w 99"/>
                  <a:gd name="T25" fmla="*/ 123 h 144"/>
                  <a:gd name="T26" fmla="*/ 10 w 99"/>
                  <a:gd name="T27" fmla="*/ 127 h 144"/>
                  <a:gd name="T28" fmla="*/ 7 w 99"/>
                  <a:gd name="T29" fmla="*/ 130 h 144"/>
                  <a:gd name="T30" fmla="*/ 3 w 99"/>
                  <a:gd name="T31" fmla="*/ 134 h 144"/>
                  <a:gd name="T32" fmla="*/ 0 w 99"/>
                  <a:gd name="T33" fmla="*/ 138 h 144"/>
                  <a:gd name="T34" fmla="*/ 0 w 99"/>
                  <a:gd name="T35" fmla="*/ 139 h 144"/>
                  <a:gd name="T36" fmla="*/ 3 w 99"/>
                  <a:gd name="T37" fmla="*/ 141 h 144"/>
                  <a:gd name="T38" fmla="*/ 8 w 99"/>
                  <a:gd name="T39" fmla="*/ 143 h 144"/>
                  <a:gd name="T40" fmla="*/ 14 w 99"/>
                  <a:gd name="T41" fmla="*/ 144 h 144"/>
                  <a:gd name="T42" fmla="*/ 20 w 99"/>
                  <a:gd name="T43" fmla="*/ 144 h 144"/>
                  <a:gd name="T44" fmla="*/ 26 w 99"/>
                  <a:gd name="T45" fmla="*/ 144 h 144"/>
                  <a:gd name="T46" fmla="*/ 30 w 99"/>
                  <a:gd name="T47" fmla="*/ 142 h 144"/>
                  <a:gd name="T48" fmla="*/ 31 w 99"/>
                  <a:gd name="T49" fmla="*/ 139 h 144"/>
                  <a:gd name="T50" fmla="*/ 30 w 99"/>
                  <a:gd name="T51" fmla="*/ 133 h 144"/>
                  <a:gd name="T52" fmla="*/ 31 w 99"/>
                  <a:gd name="T53" fmla="*/ 127 h 144"/>
                  <a:gd name="T54" fmla="*/ 34 w 99"/>
                  <a:gd name="T55" fmla="*/ 123 h 144"/>
                  <a:gd name="T56" fmla="*/ 38 w 99"/>
                  <a:gd name="T57" fmla="*/ 119 h 144"/>
                  <a:gd name="T58" fmla="*/ 42 w 99"/>
                  <a:gd name="T59" fmla="*/ 115 h 144"/>
                  <a:gd name="T60" fmla="*/ 46 w 99"/>
                  <a:gd name="T61" fmla="*/ 112 h 144"/>
                  <a:gd name="T62" fmla="*/ 51 w 99"/>
                  <a:gd name="T63" fmla="*/ 109 h 144"/>
                  <a:gd name="T64" fmla="*/ 55 w 99"/>
                  <a:gd name="T65" fmla="*/ 106 h 144"/>
                  <a:gd name="T66" fmla="*/ 68 w 99"/>
                  <a:gd name="T67" fmla="*/ 98 h 144"/>
                  <a:gd name="T68" fmla="*/ 77 w 99"/>
                  <a:gd name="T69" fmla="*/ 88 h 144"/>
                  <a:gd name="T70" fmla="*/ 83 w 99"/>
                  <a:gd name="T71" fmla="*/ 77 h 144"/>
                  <a:gd name="T72" fmla="*/ 88 w 99"/>
                  <a:gd name="T73" fmla="*/ 65 h 144"/>
                  <a:gd name="T74" fmla="*/ 91 w 99"/>
                  <a:gd name="T75" fmla="*/ 52 h 144"/>
                  <a:gd name="T76" fmla="*/ 94 w 99"/>
                  <a:gd name="T77" fmla="*/ 39 h 144"/>
                  <a:gd name="T78" fmla="*/ 96 w 99"/>
                  <a:gd name="T79" fmla="*/ 26 h 144"/>
                  <a:gd name="T80" fmla="*/ 99 w 99"/>
                  <a:gd name="T81" fmla="*/ 13 h 144"/>
                  <a:gd name="T82" fmla="*/ 91 w 99"/>
                  <a:gd name="T83" fmla="*/ 2 h 144"/>
                  <a:gd name="T84" fmla="*/ 82 w 99"/>
                  <a:gd name="T85" fmla="*/ 0 h 144"/>
                  <a:gd name="T86" fmla="*/ 72 w 99"/>
                  <a:gd name="T87" fmla="*/ 5 h 144"/>
                  <a:gd name="T88" fmla="*/ 62 w 99"/>
                  <a:gd name="T89" fmla="*/ 15 h 144"/>
                  <a:gd name="T90" fmla="*/ 52 w 99"/>
                  <a:gd name="T91" fmla="*/ 28 h 144"/>
                  <a:gd name="T92" fmla="*/ 43 w 99"/>
                  <a:gd name="T93" fmla="*/ 42 h 144"/>
                  <a:gd name="T94" fmla="*/ 33 w 99"/>
                  <a:gd name="T95" fmla="*/ 55 h 144"/>
                  <a:gd name="T96" fmla="*/ 25 w 99"/>
                  <a:gd name="T97" fmla="*/ 6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44">
                    <a:moveTo>
                      <a:pt x="25" y="66"/>
                    </a:moveTo>
                    <a:lnTo>
                      <a:pt x="24" y="72"/>
                    </a:lnTo>
                    <a:lnTo>
                      <a:pt x="24" y="77"/>
                    </a:lnTo>
                    <a:lnTo>
                      <a:pt x="24" y="82"/>
                    </a:lnTo>
                    <a:lnTo>
                      <a:pt x="24" y="87"/>
                    </a:lnTo>
                    <a:lnTo>
                      <a:pt x="23" y="92"/>
                    </a:lnTo>
                    <a:lnTo>
                      <a:pt x="23" y="97"/>
                    </a:lnTo>
                    <a:lnTo>
                      <a:pt x="23" y="103"/>
                    </a:lnTo>
                    <a:lnTo>
                      <a:pt x="23" y="108"/>
                    </a:lnTo>
                    <a:lnTo>
                      <a:pt x="20" y="112"/>
                    </a:lnTo>
                    <a:lnTo>
                      <a:pt x="18" y="116"/>
                    </a:lnTo>
                    <a:lnTo>
                      <a:pt x="15" y="120"/>
                    </a:lnTo>
                    <a:lnTo>
                      <a:pt x="13" y="123"/>
                    </a:lnTo>
                    <a:lnTo>
                      <a:pt x="10" y="127"/>
                    </a:lnTo>
                    <a:lnTo>
                      <a:pt x="7" y="130"/>
                    </a:lnTo>
                    <a:lnTo>
                      <a:pt x="3" y="134"/>
                    </a:lnTo>
                    <a:lnTo>
                      <a:pt x="0" y="138"/>
                    </a:lnTo>
                    <a:lnTo>
                      <a:pt x="0" y="139"/>
                    </a:lnTo>
                    <a:lnTo>
                      <a:pt x="3" y="141"/>
                    </a:lnTo>
                    <a:lnTo>
                      <a:pt x="8" y="143"/>
                    </a:lnTo>
                    <a:lnTo>
                      <a:pt x="14" y="144"/>
                    </a:lnTo>
                    <a:lnTo>
                      <a:pt x="20" y="144"/>
                    </a:lnTo>
                    <a:lnTo>
                      <a:pt x="26" y="144"/>
                    </a:lnTo>
                    <a:lnTo>
                      <a:pt x="30" y="142"/>
                    </a:lnTo>
                    <a:lnTo>
                      <a:pt x="31" y="139"/>
                    </a:lnTo>
                    <a:lnTo>
                      <a:pt x="30" y="133"/>
                    </a:lnTo>
                    <a:lnTo>
                      <a:pt x="31" y="127"/>
                    </a:lnTo>
                    <a:lnTo>
                      <a:pt x="34" y="123"/>
                    </a:lnTo>
                    <a:lnTo>
                      <a:pt x="38" y="119"/>
                    </a:lnTo>
                    <a:lnTo>
                      <a:pt x="42" y="115"/>
                    </a:lnTo>
                    <a:lnTo>
                      <a:pt x="46" y="112"/>
                    </a:lnTo>
                    <a:lnTo>
                      <a:pt x="51" y="109"/>
                    </a:lnTo>
                    <a:lnTo>
                      <a:pt x="55" y="106"/>
                    </a:lnTo>
                    <a:lnTo>
                      <a:pt x="68" y="98"/>
                    </a:lnTo>
                    <a:lnTo>
                      <a:pt x="77" y="88"/>
                    </a:lnTo>
                    <a:lnTo>
                      <a:pt x="83" y="77"/>
                    </a:lnTo>
                    <a:lnTo>
                      <a:pt x="88" y="65"/>
                    </a:lnTo>
                    <a:lnTo>
                      <a:pt x="91" y="52"/>
                    </a:lnTo>
                    <a:lnTo>
                      <a:pt x="94" y="39"/>
                    </a:lnTo>
                    <a:lnTo>
                      <a:pt x="96" y="26"/>
                    </a:lnTo>
                    <a:lnTo>
                      <a:pt x="99" y="13"/>
                    </a:lnTo>
                    <a:lnTo>
                      <a:pt x="91" y="2"/>
                    </a:lnTo>
                    <a:lnTo>
                      <a:pt x="82" y="0"/>
                    </a:lnTo>
                    <a:lnTo>
                      <a:pt x="72" y="5"/>
                    </a:lnTo>
                    <a:lnTo>
                      <a:pt x="62" y="15"/>
                    </a:lnTo>
                    <a:lnTo>
                      <a:pt x="52" y="28"/>
                    </a:lnTo>
                    <a:lnTo>
                      <a:pt x="43" y="42"/>
                    </a:lnTo>
                    <a:lnTo>
                      <a:pt x="33" y="55"/>
                    </a:lnTo>
                    <a:lnTo>
                      <a:pt x="25" y="6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54" name="Freeform 358"/>
              <p:cNvSpPr>
                <a:spLocks/>
              </p:cNvSpPr>
              <p:nvPr/>
            </p:nvSpPr>
            <p:spPr bwMode="auto">
              <a:xfrm>
                <a:off x="1619" y="3120"/>
                <a:ext cx="96" cy="143"/>
              </a:xfrm>
              <a:custGeom>
                <a:avLst/>
                <a:gdLst>
                  <a:gd name="T0" fmla="*/ 23 w 96"/>
                  <a:gd name="T1" fmla="*/ 67 h 143"/>
                  <a:gd name="T2" fmla="*/ 22 w 96"/>
                  <a:gd name="T3" fmla="*/ 72 h 143"/>
                  <a:gd name="T4" fmla="*/ 22 w 96"/>
                  <a:gd name="T5" fmla="*/ 77 h 143"/>
                  <a:gd name="T6" fmla="*/ 22 w 96"/>
                  <a:gd name="T7" fmla="*/ 82 h 143"/>
                  <a:gd name="T8" fmla="*/ 22 w 96"/>
                  <a:gd name="T9" fmla="*/ 87 h 143"/>
                  <a:gd name="T10" fmla="*/ 22 w 96"/>
                  <a:gd name="T11" fmla="*/ 92 h 143"/>
                  <a:gd name="T12" fmla="*/ 22 w 96"/>
                  <a:gd name="T13" fmla="*/ 98 h 143"/>
                  <a:gd name="T14" fmla="*/ 21 w 96"/>
                  <a:gd name="T15" fmla="*/ 103 h 143"/>
                  <a:gd name="T16" fmla="*/ 21 w 96"/>
                  <a:gd name="T17" fmla="*/ 108 h 143"/>
                  <a:gd name="T18" fmla="*/ 19 w 96"/>
                  <a:gd name="T19" fmla="*/ 112 h 143"/>
                  <a:gd name="T20" fmla="*/ 17 w 96"/>
                  <a:gd name="T21" fmla="*/ 116 h 143"/>
                  <a:gd name="T22" fmla="*/ 15 w 96"/>
                  <a:gd name="T23" fmla="*/ 120 h 143"/>
                  <a:gd name="T24" fmla="*/ 12 w 96"/>
                  <a:gd name="T25" fmla="*/ 123 h 143"/>
                  <a:gd name="T26" fmla="*/ 10 w 96"/>
                  <a:gd name="T27" fmla="*/ 126 h 143"/>
                  <a:gd name="T28" fmla="*/ 7 w 96"/>
                  <a:gd name="T29" fmla="*/ 130 h 143"/>
                  <a:gd name="T30" fmla="*/ 3 w 96"/>
                  <a:gd name="T31" fmla="*/ 133 h 143"/>
                  <a:gd name="T32" fmla="*/ 0 w 96"/>
                  <a:gd name="T33" fmla="*/ 137 h 143"/>
                  <a:gd name="T34" fmla="*/ 0 w 96"/>
                  <a:gd name="T35" fmla="*/ 139 h 143"/>
                  <a:gd name="T36" fmla="*/ 2 w 96"/>
                  <a:gd name="T37" fmla="*/ 141 h 143"/>
                  <a:gd name="T38" fmla="*/ 7 w 96"/>
                  <a:gd name="T39" fmla="*/ 142 h 143"/>
                  <a:gd name="T40" fmla="*/ 12 w 96"/>
                  <a:gd name="T41" fmla="*/ 143 h 143"/>
                  <a:gd name="T42" fmla="*/ 18 w 96"/>
                  <a:gd name="T43" fmla="*/ 143 h 143"/>
                  <a:gd name="T44" fmla="*/ 23 w 96"/>
                  <a:gd name="T45" fmla="*/ 143 h 143"/>
                  <a:gd name="T46" fmla="*/ 27 w 96"/>
                  <a:gd name="T47" fmla="*/ 141 h 143"/>
                  <a:gd name="T48" fmla="*/ 28 w 96"/>
                  <a:gd name="T49" fmla="*/ 138 h 143"/>
                  <a:gd name="T50" fmla="*/ 28 w 96"/>
                  <a:gd name="T51" fmla="*/ 132 h 143"/>
                  <a:gd name="T52" fmla="*/ 30 w 96"/>
                  <a:gd name="T53" fmla="*/ 127 h 143"/>
                  <a:gd name="T54" fmla="*/ 32 w 96"/>
                  <a:gd name="T55" fmla="*/ 122 h 143"/>
                  <a:gd name="T56" fmla="*/ 36 w 96"/>
                  <a:gd name="T57" fmla="*/ 118 h 143"/>
                  <a:gd name="T58" fmla="*/ 40 w 96"/>
                  <a:gd name="T59" fmla="*/ 114 h 143"/>
                  <a:gd name="T60" fmla="*/ 44 w 96"/>
                  <a:gd name="T61" fmla="*/ 111 h 143"/>
                  <a:gd name="T62" fmla="*/ 48 w 96"/>
                  <a:gd name="T63" fmla="*/ 108 h 143"/>
                  <a:gd name="T64" fmla="*/ 52 w 96"/>
                  <a:gd name="T65" fmla="*/ 105 h 143"/>
                  <a:gd name="T66" fmla="*/ 64 w 96"/>
                  <a:gd name="T67" fmla="*/ 98 h 143"/>
                  <a:gd name="T68" fmla="*/ 74 w 96"/>
                  <a:gd name="T69" fmla="*/ 88 h 143"/>
                  <a:gd name="T70" fmla="*/ 80 w 96"/>
                  <a:gd name="T71" fmla="*/ 77 h 143"/>
                  <a:gd name="T72" fmla="*/ 85 w 96"/>
                  <a:gd name="T73" fmla="*/ 65 h 143"/>
                  <a:gd name="T74" fmla="*/ 88 w 96"/>
                  <a:gd name="T75" fmla="*/ 52 h 143"/>
                  <a:gd name="T76" fmla="*/ 91 w 96"/>
                  <a:gd name="T77" fmla="*/ 39 h 143"/>
                  <a:gd name="T78" fmla="*/ 93 w 96"/>
                  <a:gd name="T79" fmla="*/ 26 h 143"/>
                  <a:gd name="T80" fmla="*/ 96 w 96"/>
                  <a:gd name="T81" fmla="*/ 13 h 143"/>
                  <a:gd name="T82" fmla="*/ 88 w 96"/>
                  <a:gd name="T83" fmla="*/ 3 h 143"/>
                  <a:gd name="T84" fmla="*/ 79 w 96"/>
                  <a:gd name="T85" fmla="*/ 0 h 143"/>
                  <a:gd name="T86" fmla="*/ 70 w 96"/>
                  <a:gd name="T87" fmla="*/ 5 h 143"/>
                  <a:gd name="T88" fmla="*/ 60 w 96"/>
                  <a:gd name="T89" fmla="*/ 15 h 143"/>
                  <a:gd name="T90" fmla="*/ 50 w 96"/>
                  <a:gd name="T91" fmla="*/ 28 h 143"/>
                  <a:gd name="T92" fmla="*/ 41 w 96"/>
                  <a:gd name="T93" fmla="*/ 42 h 143"/>
                  <a:gd name="T94" fmla="*/ 31 w 96"/>
                  <a:gd name="T95" fmla="*/ 55 h 143"/>
                  <a:gd name="T96" fmla="*/ 23 w 96"/>
                  <a:gd name="T97"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143">
                    <a:moveTo>
                      <a:pt x="23" y="67"/>
                    </a:moveTo>
                    <a:lnTo>
                      <a:pt x="22" y="72"/>
                    </a:lnTo>
                    <a:lnTo>
                      <a:pt x="22" y="77"/>
                    </a:lnTo>
                    <a:lnTo>
                      <a:pt x="22" y="82"/>
                    </a:lnTo>
                    <a:lnTo>
                      <a:pt x="22" y="87"/>
                    </a:lnTo>
                    <a:lnTo>
                      <a:pt x="22" y="92"/>
                    </a:lnTo>
                    <a:lnTo>
                      <a:pt x="22" y="98"/>
                    </a:lnTo>
                    <a:lnTo>
                      <a:pt x="21" y="103"/>
                    </a:lnTo>
                    <a:lnTo>
                      <a:pt x="21" y="108"/>
                    </a:lnTo>
                    <a:lnTo>
                      <a:pt x="19" y="112"/>
                    </a:lnTo>
                    <a:lnTo>
                      <a:pt x="17" y="116"/>
                    </a:lnTo>
                    <a:lnTo>
                      <a:pt x="15" y="120"/>
                    </a:lnTo>
                    <a:lnTo>
                      <a:pt x="12" y="123"/>
                    </a:lnTo>
                    <a:lnTo>
                      <a:pt x="10" y="126"/>
                    </a:lnTo>
                    <a:lnTo>
                      <a:pt x="7" y="130"/>
                    </a:lnTo>
                    <a:lnTo>
                      <a:pt x="3" y="133"/>
                    </a:lnTo>
                    <a:lnTo>
                      <a:pt x="0" y="137"/>
                    </a:lnTo>
                    <a:lnTo>
                      <a:pt x="0" y="139"/>
                    </a:lnTo>
                    <a:lnTo>
                      <a:pt x="2" y="141"/>
                    </a:lnTo>
                    <a:lnTo>
                      <a:pt x="7" y="142"/>
                    </a:lnTo>
                    <a:lnTo>
                      <a:pt x="12" y="143"/>
                    </a:lnTo>
                    <a:lnTo>
                      <a:pt x="18" y="143"/>
                    </a:lnTo>
                    <a:lnTo>
                      <a:pt x="23" y="143"/>
                    </a:lnTo>
                    <a:lnTo>
                      <a:pt x="27" y="141"/>
                    </a:lnTo>
                    <a:lnTo>
                      <a:pt x="28" y="138"/>
                    </a:lnTo>
                    <a:lnTo>
                      <a:pt x="28" y="132"/>
                    </a:lnTo>
                    <a:lnTo>
                      <a:pt x="30" y="127"/>
                    </a:lnTo>
                    <a:lnTo>
                      <a:pt x="32" y="122"/>
                    </a:lnTo>
                    <a:lnTo>
                      <a:pt x="36" y="118"/>
                    </a:lnTo>
                    <a:lnTo>
                      <a:pt x="40" y="114"/>
                    </a:lnTo>
                    <a:lnTo>
                      <a:pt x="44" y="111"/>
                    </a:lnTo>
                    <a:lnTo>
                      <a:pt x="48" y="108"/>
                    </a:lnTo>
                    <a:lnTo>
                      <a:pt x="52" y="105"/>
                    </a:lnTo>
                    <a:lnTo>
                      <a:pt x="64" y="98"/>
                    </a:lnTo>
                    <a:lnTo>
                      <a:pt x="74" y="88"/>
                    </a:lnTo>
                    <a:lnTo>
                      <a:pt x="80" y="77"/>
                    </a:lnTo>
                    <a:lnTo>
                      <a:pt x="85" y="65"/>
                    </a:lnTo>
                    <a:lnTo>
                      <a:pt x="88" y="52"/>
                    </a:lnTo>
                    <a:lnTo>
                      <a:pt x="91" y="39"/>
                    </a:lnTo>
                    <a:lnTo>
                      <a:pt x="93" y="26"/>
                    </a:lnTo>
                    <a:lnTo>
                      <a:pt x="96" y="13"/>
                    </a:lnTo>
                    <a:lnTo>
                      <a:pt x="88" y="3"/>
                    </a:lnTo>
                    <a:lnTo>
                      <a:pt x="79" y="0"/>
                    </a:lnTo>
                    <a:lnTo>
                      <a:pt x="70" y="5"/>
                    </a:lnTo>
                    <a:lnTo>
                      <a:pt x="60" y="15"/>
                    </a:lnTo>
                    <a:lnTo>
                      <a:pt x="50" y="28"/>
                    </a:lnTo>
                    <a:lnTo>
                      <a:pt x="41" y="42"/>
                    </a:lnTo>
                    <a:lnTo>
                      <a:pt x="31" y="55"/>
                    </a:lnTo>
                    <a:lnTo>
                      <a:pt x="23" y="67"/>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55" name="Freeform 359"/>
              <p:cNvSpPr>
                <a:spLocks/>
              </p:cNvSpPr>
              <p:nvPr/>
            </p:nvSpPr>
            <p:spPr bwMode="auto">
              <a:xfrm>
                <a:off x="1620" y="3120"/>
                <a:ext cx="93" cy="141"/>
              </a:xfrm>
              <a:custGeom>
                <a:avLst/>
                <a:gdLst>
                  <a:gd name="T0" fmla="*/ 21 w 93"/>
                  <a:gd name="T1" fmla="*/ 67 h 141"/>
                  <a:gd name="T2" fmla="*/ 20 w 93"/>
                  <a:gd name="T3" fmla="*/ 72 h 141"/>
                  <a:gd name="T4" fmla="*/ 20 w 93"/>
                  <a:gd name="T5" fmla="*/ 77 h 141"/>
                  <a:gd name="T6" fmla="*/ 20 w 93"/>
                  <a:gd name="T7" fmla="*/ 82 h 141"/>
                  <a:gd name="T8" fmla="*/ 21 w 93"/>
                  <a:gd name="T9" fmla="*/ 87 h 141"/>
                  <a:gd name="T10" fmla="*/ 21 w 93"/>
                  <a:gd name="T11" fmla="*/ 92 h 141"/>
                  <a:gd name="T12" fmla="*/ 21 w 93"/>
                  <a:gd name="T13" fmla="*/ 97 h 141"/>
                  <a:gd name="T14" fmla="*/ 21 w 93"/>
                  <a:gd name="T15" fmla="*/ 102 h 141"/>
                  <a:gd name="T16" fmla="*/ 20 w 93"/>
                  <a:gd name="T17" fmla="*/ 108 h 141"/>
                  <a:gd name="T18" fmla="*/ 18 w 93"/>
                  <a:gd name="T19" fmla="*/ 112 h 141"/>
                  <a:gd name="T20" fmla="*/ 17 w 93"/>
                  <a:gd name="T21" fmla="*/ 115 h 141"/>
                  <a:gd name="T22" fmla="*/ 15 w 93"/>
                  <a:gd name="T23" fmla="*/ 119 h 141"/>
                  <a:gd name="T24" fmla="*/ 13 w 93"/>
                  <a:gd name="T25" fmla="*/ 122 h 141"/>
                  <a:gd name="T26" fmla="*/ 10 w 93"/>
                  <a:gd name="T27" fmla="*/ 125 h 141"/>
                  <a:gd name="T28" fmla="*/ 8 w 93"/>
                  <a:gd name="T29" fmla="*/ 129 h 141"/>
                  <a:gd name="T30" fmla="*/ 4 w 93"/>
                  <a:gd name="T31" fmla="*/ 132 h 141"/>
                  <a:gd name="T32" fmla="*/ 0 w 93"/>
                  <a:gd name="T33" fmla="*/ 136 h 141"/>
                  <a:gd name="T34" fmla="*/ 0 w 93"/>
                  <a:gd name="T35" fmla="*/ 137 h 141"/>
                  <a:gd name="T36" fmla="*/ 3 w 93"/>
                  <a:gd name="T37" fmla="*/ 139 h 141"/>
                  <a:gd name="T38" fmla="*/ 7 w 93"/>
                  <a:gd name="T39" fmla="*/ 140 h 141"/>
                  <a:gd name="T40" fmla="*/ 12 w 93"/>
                  <a:gd name="T41" fmla="*/ 141 h 141"/>
                  <a:gd name="T42" fmla="*/ 17 w 93"/>
                  <a:gd name="T43" fmla="*/ 141 h 141"/>
                  <a:gd name="T44" fmla="*/ 22 w 93"/>
                  <a:gd name="T45" fmla="*/ 141 h 141"/>
                  <a:gd name="T46" fmla="*/ 25 w 93"/>
                  <a:gd name="T47" fmla="*/ 139 h 141"/>
                  <a:gd name="T48" fmla="*/ 26 w 93"/>
                  <a:gd name="T49" fmla="*/ 136 h 141"/>
                  <a:gd name="T50" fmla="*/ 26 w 93"/>
                  <a:gd name="T51" fmla="*/ 130 h 141"/>
                  <a:gd name="T52" fmla="*/ 28 w 93"/>
                  <a:gd name="T53" fmla="*/ 125 h 141"/>
                  <a:gd name="T54" fmla="*/ 31 w 93"/>
                  <a:gd name="T55" fmla="*/ 121 h 141"/>
                  <a:gd name="T56" fmla="*/ 35 w 93"/>
                  <a:gd name="T57" fmla="*/ 116 h 141"/>
                  <a:gd name="T58" fmla="*/ 39 w 93"/>
                  <a:gd name="T59" fmla="*/ 113 h 141"/>
                  <a:gd name="T60" fmla="*/ 43 w 93"/>
                  <a:gd name="T61" fmla="*/ 109 h 141"/>
                  <a:gd name="T62" fmla="*/ 47 w 93"/>
                  <a:gd name="T63" fmla="*/ 106 h 141"/>
                  <a:gd name="T64" fmla="*/ 50 w 93"/>
                  <a:gd name="T65" fmla="*/ 104 h 141"/>
                  <a:gd name="T66" fmla="*/ 62 w 93"/>
                  <a:gd name="T67" fmla="*/ 96 h 141"/>
                  <a:gd name="T68" fmla="*/ 71 w 93"/>
                  <a:gd name="T69" fmla="*/ 87 h 141"/>
                  <a:gd name="T70" fmla="*/ 78 w 93"/>
                  <a:gd name="T71" fmla="*/ 76 h 141"/>
                  <a:gd name="T72" fmla="*/ 82 w 93"/>
                  <a:gd name="T73" fmla="*/ 65 h 141"/>
                  <a:gd name="T74" fmla="*/ 85 w 93"/>
                  <a:gd name="T75" fmla="*/ 52 h 141"/>
                  <a:gd name="T76" fmla="*/ 88 w 93"/>
                  <a:gd name="T77" fmla="*/ 39 h 141"/>
                  <a:gd name="T78" fmla="*/ 90 w 93"/>
                  <a:gd name="T79" fmla="*/ 26 h 141"/>
                  <a:gd name="T80" fmla="*/ 93 w 93"/>
                  <a:gd name="T81" fmla="*/ 13 h 141"/>
                  <a:gd name="T82" fmla="*/ 85 w 93"/>
                  <a:gd name="T83" fmla="*/ 2 h 141"/>
                  <a:gd name="T84" fmla="*/ 76 w 93"/>
                  <a:gd name="T85" fmla="*/ 0 h 141"/>
                  <a:gd name="T86" fmla="*/ 67 w 93"/>
                  <a:gd name="T87" fmla="*/ 5 h 141"/>
                  <a:gd name="T88" fmla="*/ 58 w 93"/>
                  <a:gd name="T89" fmla="*/ 15 h 141"/>
                  <a:gd name="T90" fmla="*/ 48 w 93"/>
                  <a:gd name="T91" fmla="*/ 28 h 141"/>
                  <a:gd name="T92" fmla="*/ 39 w 93"/>
                  <a:gd name="T93" fmla="*/ 42 h 141"/>
                  <a:gd name="T94" fmla="*/ 30 w 93"/>
                  <a:gd name="T95" fmla="*/ 55 h 141"/>
                  <a:gd name="T96" fmla="*/ 21 w 93"/>
                  <a:gd name="T97"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1">
                    <a:moveTo>
                      <a:pt x="21" y="67"/>
                    </a:moveTo>
                    <a:lnTo>
                      <a:pt x="20" y="72"/>
                    </a:lnTo>
                    <a:lnTo>
                      <a:pt x="20" y="77"/>
                    </a:lnTo>
                    <a:lnTo>
                      <a:pt x="20" y="82"/>
                    </a:lnTo>
                    <a:lnTo>
                      <a:pt x="21" y="87"/>
                    </a:lnTo>
                    <a:lnTo>
                      <a:pt x="21" y="92"/>
                    </a:lnTo>
                    <a:lnTo>
                      <a:pt x="21" y="97"/>
                    </a:lnTo>
                    <a:lnTo>
                      <a:pt x="21" y="102"/>
                    </a:lnTo>
                    <a:lnTo>
                      <a:pt x="20" y="108"/>
                    </a:lnTo>
                    <a:lnTo>
                      <a:pt x="18" y="112"/>
                    </a:lnTo>
                    <a:lnTo>
                      <a:pt x="17" y="115"/>
                    </a:lnTo>
                    <a:lnTo>
                      <a:pt x="15" y="119"/>
                    </a:lnTo>
                    <a:lnTo>
                      <a:pt x="13" y="122"/>
                    </a:lnTo>
                    <a:lnTo>
                      <a:pt x="10" y="125"/>
                    </a:lnTo>
                    <a:lnTo>
                      <a:pt x="8" y="129"/>
                    </a:lnTo>
                    <a:lnTo>
                      <a:pt x="4" y="132"/>
                    </a:lnTo>
                    <a:lnTo>
                      <a:pt x="0" y="136"/>
                    </a:lnTo>
                    <a:lnTo>
                      <a:pt x="0" y="137"/>
                    </a:lnTo>
                    <a:lnTo>
                      <a:pt x="3" y="139"/>
                    </a:lnTo>
                    <a:lnTo>
                      <a:pt x="7" y="140"/>
                    </a:lnTo>
                    <a:lnTo>
                      <a:pt x="12" y="141"/>
                    </a:lnTo>
                    <a:lnTo>
                      <a:pt x="17" y="141"/>
                    </a:lnTo>
                    <a:lnTo>
                      <a:pt x="22" y="141"/>
                    </a:lnTo>
                    <a:lnTo>
                      <a:pt x="25" y="139"/>
                    </a:lnTo>
                    <a:lnTo>
                      <a:pt x="26" y="136"/>
                    </a:lnTo>
                    <a:lnTo>
                      <a:pt x="26" y="130"/>
                    </a:lnTo>
                    <a:lnTo>
                      <a:pt x="28" y="125"/>
                    </a:lnTo>
                    <a:lnTo>
                      <a:pt x="31" y="121"/>
                    </a:lnTo>
                    <a:lnTo>
                      <a:pt x="35" y="116"/>
                    </a:lnTo>
                    <a:lnTo>
                      <a:pt x="39" y="113"/>
                    </a:lnTo>
                    <a:lnTo>
                      <a:pt x="43" y="109"/>
                    </a:lnTo>
                    <a:lnTo>
                      <a:pt x="47" y="106"/>
                    </a:lnTo>
                    <a:lnTo>
                      <a:pt x="50" y="104"/>
                    </a:lnTo>
                    <a:lnTo>
                      <a:pt x="62" y="96"/>
                    </a:lnTo>
                    <a:lnTo>
                      <a:pt x="71" y="87"/>
                    </a:lnTo>
                    <a:lnTo>
                      <a:pt x="78" y="76"/>
                    </a:lnTo>
                    <a:lnTo>
                      <a:pt x="82" y="65"/>
                    </a:lnTo>
                    <a:lnTo>
                      <a:pt x="85" y="52"/>
                    </a:lnTo>
                    <a:lnTo>
                      <a:pt x="88" y="39"/>
                    </a:lnTo>
                    <a:lnTo>
                      <a:pt x="90" y="26"/>
                    </a:lnTo>
                    <a:lnTo>
                      <a:pt x="93" y="13"/>
                    </a:lnTo>
                    <a:lnTo>
                      <a:pt x="85" y="2"/>
                    </a:lnTo>
                    <a:lnTo>
                      <a:pt x="76" y="0"/>
                    </a:lnTo>
                    <a:lnTo>
                      <a:pt x="67" y="5"/>
                    </a:lnTo>
                    <a:lnTo>
                      <a:pt x="58" y="15"/>
                    </a:lnTo>
                    <a:lnTo>
                      <a:pt x="48" y="28"/>
                    </a:lnTo>
                    <a:lnTo>
                      <a:pt x="39" y="42"/>
                    </a:lnTo>
                    <a:lnTo>
                      <a:pt x="30" y="55"/>
                    </a:lnTo>
                    <a:lnTo>
                      <a:pt x="21" y="67"/>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56" name="Freeform 360"/>
              <p:cNvSpPr>
                <a:spLocks/>
              </p:cNvSpPr>
              <p:nvPr/>
            </p:nvSpPr>
            <p:spPr bwMode="auto">
              <a:xfrm>
                <a:off x="1622" y="3121"/>
                <a:ext cx="90" cy="138"/>
              </a:xfrm>
              <a:custGeom>
                <a:avLst/>
                <a:gdLst>
                  <a:gd name="T0" fmla="*/ 19 w 90"/>
                  <a:gd name="T1" fmla="*/ 66 h 138"/>
                  <a:gd name="T2" fmla="*/ 19 w 90"/>
                  <a:gd name="T3" fmla="*/ 71 h 138"/>
                  <a:gd name="T4" fmla="*/ 19 w 90"/>
                  <a:gd name="T5" fmla="*/ 76 h 138"/>
                  <a:gd name="T6" fmla="*/ 19 w 90"/>
                  <a:gd name="T7" fmla="*/ 81 h 138"/>
                  <a:gd name="T8" fmla="*/ 19 w 90"/>
                  <a:gd name="T9" fmla="*/ 85 h 138"/>
                  <a:gd name="T10" fmla="*/ 19 w 90"/>
                  <a:gd name="T11" fmla="*/ 90 h 138"/>
                  <a:gd name="T12" fmla="*/ 20 w 90"/>
                  <a:gd name="T13" fmla="*/ 95 h 138"/>
                  <a:gd name="T14" fmla="*/ 19 w 90"/>
                  <a:gd name="T15" fmla="*/ 100 h 138"/>
                  <a:gd name="T16" fmla="*/ 19 w 90"/>
                  <a:gd name="T17" fmla="*/ 105 h 138"/>
                  <a:gd name="T18" fmla="*/ 17 w 90"/>
                  <a:gd name="T19" fmla="*/ 109 h 138"/>
                  <a:gd name="T20" fmla="*/ 16 w 90"/>
                  <a:gd name="T21" fmla="*/ 113 h 138"/>
                  <a:gd name="T22" fmla="*/ 14 w 90"/>
                  <a:gd name="T23" fmla="*/ 116 h 138"/>
                  <a:gd name="T24" fmla="*/ 13 w 90"/>
                  <a:gd name="T25" fmla="*/ 120 h 138"/>
                  <a:gd name="T26" fmla="*/ 10 w 90"/>
                  <a:gd name="T27" fmla="*/ 123 h 138"/>
                  <a:gd name="T28" fmla="*/ 8 w 90"/>
                  <a:gd name="T29" fmla="*/ 126 h 138"/>
                  <a:gd name="T30" fmla="*/ 4 w 90"/>
                  <a:gd name="T31" fmla="*/ 129 h 138"/>
                  <a:gd name="T32" fmla="*/ 0 w 90"/>
                  <a:gd name="T33" fmla="*/ 133 h 138"/>
                  <a:gd name="T34" fmla="*/ 0 w 90"/>
                  <a:gd name="T35" fmla="*/ 134 h 138"/>
                  <a:gd name="T36" fmla="*/ 2 w 90"/>
                  <a:gd name="T37" fmla="*/ 135 h 138"/>
                  <a:gd name="T38" fmla="*/ 6 w 90"/>
                  <a:gd name="T39" fmla="*/ 137 h 138"/>
                  <a:gd name="T40" fmla="*/ 11 w 90"/>
                  <a:gd name="T41" fmla="*/ 137 h 138"/>
                  <a:gd name="T42" fmla="*/ 15 w 90"/>
                  <a:gd name="T43" fmla="*/ 138 h 138"/>
                  <a:gd name="T44" fmla="*/ 19 w 90"/>
                  <a:gd name="T45" fmla="*/ 137 h 138"/>
                  <a:gd name="T46" fmla="*/ 22 w 90"/>
                  <a:gd name="T47" fmla="*/ 135 h 138"/>
                  <a:gd name="T48" fmla="*/ 24 w 90"/>
                  <a:gd name="T49" fmla="*/ 132 h 138"/>
                  <a:gd name="T50" fmla="*/ 24 w 90"/>
                  <a:gd name="T51" fmla="*/ 127 h 138"/>
                  <a:gd name="T52" fmla="*/ 26 w 90"/>
                  <a:gd name="T53" fmla="*/ 122 h 138"/>
                  <a:gd name="T54" fmla="*/ 29 w 90"/>
                  <a:gd name="T55" fmla="*/ 117 h 138"/>
                  <a:gd name="T56" fmla="*/ 33 w 90"/>
                  <a:gd name="T57" fmla="*/ 113 h 138"/>
                  <a:gd name="T58" fmla="*/ 37 w 90"/>
                  <a:gd name="T59" fmla="*/ 109 h 138"/>
                  <a:gd name="T60" fmla="*/ 41 w 90"/>
                  <a:gd name="T61" fmla="*/ 106 h 138"/>
                  <a:gd name="T62" fmla="*/ 44 w 90"/>
                  <a:gd name="T63" fmla="*/ 104 h 138"/>
                  <a:gd name="T64" fmla="*/ 47 w 90"/>
                  <a:gd name="T65" fmla="*/ 102 h 138"/>
                  <a:gd name="T66" fmla="*/ 59 w 90"/>
                  <a:gd name="T67" fmla="*/ 94 h 138"/>
                  <a:gd name="T68" fmla="*/ 68 w 90"/>
                  <a:gd name="T69" fmla="*/ 85 h 138"/>
                  <a:gd name="T70" fmla="*/ 75 w 90"/>
                  <a:gd name="T71" fmla="*/ 75 h 138"/>
                  <a:gd name="T72" fmla="*/ 79 w 90"/>
                  <a:gd name="T73" fmla="*/ 63 h 138"/>
                  <a:gd name="T74" fmla="*/ 83 w 90"/>
                  <a:gd name="T75" fmla="*/ 51 h 138"/>
                  <a:gd name="T76" fmla="*/ 85 w 90"/>
                  <a:gd name="T77" fmla="*/ 39 h 138"/>
                  <a:gd name="T78" fmla="*/ 87 w 90"/>
                  <a:gd name="T79" fmla="*/ 26 h 138"/>
                  <a:gd name="T80" fmla="*/ 90 w 90"/>
                  <a:gd name="T81" fmla="*/ 13 h 138"/>
                  <a:gd name="T82" fmla="*/ 83 w 90"/>
                  <a:gd name="T83" fmla="*/ 2 h 138"/>
                  <a:gd name="T84" fmla="*/ 74 w 90"/>
                  <a:gd name="T85" fmla="*/ 0 h 138"/>
                  <a:gd name="T86" fmla="*/ 65 w 90"/>
                  <a:gd name="T87" fmla="*/ 5 h 138"/>
                  <a:gd name="T88" fmla="*/ 56 w 90"/>
                  <a:gd name="T89" fmla="*/ 15 h 138"/>
                  <a:gd name="T90" fmla="*/ 46 w 90"/>
                  <a:gd name="T91" fmla="*/ 27 h 138"/>
                  <a:gd name="T92" fmla="*/ 37 w 90"/>
                  <a:gd name="T93" fmla="*/ 41 h 138"/>
                  <a:gd name="T94" fmla="*/ 28 w 90"/>
                  <a:gd name="T95" fmla="*/ 55 h 138"/>
                  <a:gd name="T96" fmla="*/ 19 w 90"/>
                  <a:gd name="T97"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138">
                    <a:moveTo>
                      <a:pt x="19" y="66"/>
                    </a:moveTo>
                    <a:lnTo>
                      <a:pt x="19" y="71"/>
                    </a:lnTo>
                    <a:lnTo>
                      <a:pt x="19" y="76"/>
                    </a:lnTo>
                    <a:lnTo>
                      <a:pt x="19" y="81"/>
                    </a:lnTo>
                    <a:lnTo>
                      <a:pt x="19" y="85"/>
                    </a:lnTo>
                    <a:lnTo>
                      <a:pt x="19" y="90"/>
                    </a:lnTo>
                    <a:lnTo>
                      <a:pt x="20" y="95"/>
                    </a:lnTo>
                    <a:lnTo>
                      <a:pt x="19" y="100"/>
                    </a:lnTo>
                    <a:lnTo>
                      <a:pt x="19" y="105"/>
                    </a:lnTo>
                    <a:lnTo>
                      <a:pt x="17" y="109"/>
                    </a:lnTo>
                    <a:lnTo>
                      <a:pt x="16" y="113"/>
                    </a:lnTo>
                    <a:lnTo>
                      <a:pt x="14" y="116"/>
                    </a:lnTo>
                    <a:lnTo>
                      <a:pt x="13" y="120"/>
                    </a:lnTo>
                    <a:lnTo>
                      <a:pt x="10" y="123"/>
                    </a:lnTo>
                    <a:lnTo>
                      <a:pt x="8" y="126"/>
                    </a:lnTo>
                    <a:lnTo>
                      <a:pt x="4" y="129"/>
                    </a:lnTo>
                    <a:lnTo>
                      <a:pt x="0" y="133"/>
                    </a:lnTo>
                    <a:lnTo>
                      <a:pt x="0" y="134"/>
                    </a:lnTo>
                    <a:lnTo>
                      <a:pt x="2" y="135"/>
                    </a:lnTo>
                    <a:lnTo>
                      <a:pt x="6" y="137"/>
                    </a:lnTo>
                    <a:lnTo>
                      <a:pt x="11" y="137"/>
                    </a:lnTo>
                    <a:lnTo>
                      <a:pt x="15" y="138"/>
                    </a:lnTo>
                    <a:lnTo>
                      <a:pt x="19" y="137"/>
                    </a:lnTo>
                    <a:lnTo>
                      <a:pt x="22" y="135"/>
                    </a:lnTo>
                    <a:lnTo>
                      <a:pt x="24" y="132"/>
                    </a:lnTo>
                    <a:lnTo>
                      <a:pt x="24" y="127"/>
                    </a:lnTo>
                    <a:lnTo>
                      <a:pt x="26" y="122"/>
                    </a:lnTo>
                    <a:lnTo>
                      <a:pt x="29" y="117"/>
                    </a:lnTo>
                    <a:lnTo>
                      <a:pt x="33" y="113"/>
                    </a:lnTo>
                    <a:lnTo>
                      <a:pt x="37" y="109"/>
                    </a:lnTo>
                    <a:lnTo>
                      <a:pt x="41" y="106"/>
                    </a:lnTo>
                    <a:lnTo>
                      <a:pt x="44" y="104"/>
                    </a:lnTo>
                    <a:lnTo>
                      <a:pt x="47" y="102"/>
                    </a:lnTo>
                    <a:lnTo>
                      <a:pt x="59" y="94"/>
                    </a:lnTo>
                    <a:lnTo>
                      <a:pt x="68" y="85"/>
                    </a:lnTo>
                    <a:lnTo>
                      <a:pt x="75" y="75"/>
                    </a:lnTo>
                    <a:lnTo>
                      <a:pt x="79" y="63"/>
                    </a:lnTo>
                    <a:lnTo>
                      <a:pt x="83" y="51"/>
                    </a:lnTo>
                    <a:lnTo>
                      <a:pt x="85" y="39"/>
                    </a:lnTo>
                    <a:lnTo>
                      <a:pt x="87" y="26"/>
                    </a:lnTo>
                    <a:lnTo>
                      <a:pt x="90" y="13"/>
                    </a:lnTo>
                    <a:lnTo>
                      <a:pt x="83" y="2"/>
                    </a:lnTo>
                    <a:lnTo>
                      <a:pt x="74" y="0"/>
                    </a:lnTo>
                    <a:lnTo>
                      <a:pt x="65" y="5"/>
                    </a:lnTo>
                    <a:lnTo>
                      <a:pt x="56" y="15"/>
                    </a:lnTo>
                    <a:lnTo>
                      <a:pt x="46" y="27"/>
                    </a:lnTo>
                    <a:lnTo>
                      <a:pt x="37" y="41"/>
                    </a:lnTo>
                    <a:lnTo>
                      <a:pt x="28" y="55"/>
                    </a:lnTo>
                    <a:lnTo>
                      <a:pt x="19" y="66"/>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57" name="Freeform 361"/>
              <p:cNvSpPr>
                <a:spLocks/>
              </p:cNvSpPr>
              <p:nvPr/>
            </p:nvSpPr>
            <p:spPr bwMode="auto">
              <a:xfrm>
                <a:off x="1624" y="3121"/>
                <a:ext cx="87" cy="135"/>
              </a:xfrm>
              <a:custGeom>
                <a:avLst/>
                <a:gdLst>
                  <a:gd name="T0" fmla="*/ 17 w 87"/>
                  <a:gd name="T1" fmla="*/ 65 h 135"/>
                  <a:gd name="T2" fmla="*/ 17 w 87"/>
                  <a:gd name="T3" fmla="*/ 70 h 135"/>
                  <a:gd name="T4" fmla="*/ 17 w 87"/>
                  <a:gd name="T5" fmla="*/ 75 h 135"/>
                  <a:gd name="T6" fmla="*/ 17 w 87"/>
                  <a:gd name="T7" fmla="*/ 80 h 135"/>
                  <a:gd name="T8" fmla="*/ 17 w 87"/>
                  <a:gd name="T9" fmla="*/ 84 h 135"/>
                  <a:gd name="T10" fmla="*/ 17 w 87"/>
                  <a:gd name="T11" fmla="*/ 89 h 135"/>
                  <a:gd name="T12" fmla="*/ 18 w 87"/>
                  <a:gd name="T13" fmla="*/ 94 h 135"/>
                  <a:gd name="T14" fmla="*/ 18 w 87"/>
                  <a:gd name="T15" fmla="*/ 99 h 135"/>
                  <a:gd name="T16" fmla="*/ 18 w 87"/>
                  <a:gd name="T17" fmla="*/ 104 h 135"/>
                  <a:gd name="T18" fmla="*/ 16 w 87"/>
                  <a:gd name="T19" fmla="*/ 108 h 135"/>
                  <a:gd name="T20" fmla="*/ 15 w 87"/>
                  <a:gd name="T21" fmla="*/ 112 h 135"/>
                  <a:gd name="T22" fmla="*/ 14 w 87"/>
                  <a:gd name="T23" fmla="*/ 115 h 135"/>
                  <a:gd name="T24" fmla="*/ 12 w 87"/>
                  <a:gd name="T25" fmla="*/ 118 h 135"/>
                  <a:gd name="T26" fmla="*/ 10 w 87"/>
                  <a:gd name="T27" fmla="*/ 121 h 135"/>
                  <a:gd name="T28" fmla="*/ 8 w 87"/>
                  <a:gd name="T29" fmla="*/ 124 h 135"/>
                  <a:gd name="T30" fmla="*/ 4 w 87"/>
                  <a:gd name="T31" fmla="*/ 127 h 135"/>
                  <a:gd name="T32" fmla="*/ 0 w 87"/>
                  <a:gd name="T33" fmla="*/ 130 h 135"/>
                  <a:gd name="T34" fmla="*/ 0 w 87"/>
                  <a:gd name="T35" fmla="*/ 131 h 135"/>
                  <a:gd name="T36" fmla="*/ 2 w 87"/>
                  <a:gd name="T37" fmla="*/ 133 h 135"/>
                  <a:gd name="T38" fmla="*/ 5 w 87"/>
                  <a:gd name="T39" fmla="*/ 134 h 135"/>
                  <a:gd name="T40" fmla="*/ 10 w 87"/>
                  <a:gd name="T41" fmla="*/ 135 h 135"/>
                  <a:gd name="T42" fmla="*/ 14 w 87"/>
                  <a:gd name="T43" fmla="*/ 135 h 135"/>
                  <a:gd name="T44" fmla="*/ 17 w 87"/>
                  <a:gd name="T45" fmla="*/ 135 h 135"/>
                  <a:gd name="T46" fmla="*/ 20 w 87"/>
                  <a:gd name="T47" fmla="*/ 133 h 135"/>
                  <a:gd name="T48" fmla="*/ 21 w 87"/>
                  <a:gd name="T49" fmla="*/ 130 h 135"/>
                  <a:gd name="T50" fmla="*/ 21 w 87"/>
                  <a:gd name="T51" fmla="*/ 125 h 135"/>
                  <a:gd name="T52" fmla="*/ 24 w 87"/>
                  <a:gd name="T53" fmla="*/ 120 h 135"/>
                  <a:gd name="T54" fmla="*/ 28 w 87"/>
                  <a:gd name="T55" fmla="*/ 115 h 135"/>
                  <a:gd name="T56" fmla="*/ 32 w 87"/>
                  <a:gd name="T57" fmla="*/ 110 h 135"/>
                  <a:gd name="T58" fmla="*/ 36 w 87"/>
                  <a:gd name="T59" fmla="*/ 107 h 135"/>
                  <a:gd name="T60" fmla="*/ 40 w 87"/>
                  <a:gd name="T61" fmla="*/ 104 h 135"/>
                  <a:gd name="T62" fmla="*/ 42 w 87"/>
                  <a:gd name="T63" fmla="*/ 101 h 135"/>
                  <a:gd name="T64" fmla="*/ 44 w 87"/>
                  <a:gd name="T65" fmla="*/ 100 h 135"/>
                  <a:gd name="T66" fmla="*/ 56 w 87"/>
                  <a:gd name="T67" fmla="*/ 93 h 135"/>
                  <a:gd name="T68" fmla="*/ 65 w 87"/>
                  <a:gd name="T69" fmla="*/ 84 h 135"/>
                  <a:gd name="T70" fmla="*/ 72 w 87"/>
                  <a:gd name="T71" fmla="*/ 73 h 135"/>
                  <a:gd name="T72" fmla="*/ 77 w 87"/>
                  <a:gd name="T73" fmla="*/ 62 h 135"/>
                  <a:gd name="T74" fmla="*/ 80 w 87"/>
                  <a:gd name="T75" fmla="*/ 50 h 135"/>
                  <a:gd name="T76" fmla="*/ 82 w 87"/>
                  <a:gd name="T77" fmla="*/ 38 h 135"/>
                  <a:gd name="T78" fmla="*/ 84 w 87"/>
                  <a:gd name="T79" fmla="*/ 26 h 135"/>
                  <a:gd name="T80" fmla="*/ 87 w 87"/>
                  <a:gd name="T81" fmla="*/ 14 h 135"/>
                  <a:gd name="T82" fmla="*/ 80 w 87"/>
                  <a:gd name="T83" fmla="*/ 3 h 135"/>
                  <a:gd name="T84" fmla="*/ 72 w 87"/>
                  <a:gd name="T85" fmla="*/ 0 h 135"/>
                  <a:gd name="T86" fmla="*/ 63 w 87"/>
                  <a:gd name="T87" fmla="*/ 5 h 135"/>
                  <a:gd name="T88" fmla="*/ 54 w 87"/>
                  <a:gd name="T89" fmla="*/ 14 h 135"/>
                  <a:gd name="T90" fmla="*/ 44 w 87"/>
                  <a:gd name="T91" fmla="*/ 27 h 135"/>
                  <a:gd name="T92" fmla="*/ 35 w 87"/>
                  <a:gd name="T93" fmla="*/ 41 h 135"/>
                  <a:gd name="T94" fmla="*/ 26 w 87"/>
                  <a:gd name="T95" fmla="*/ 54 h 135"/>
                  <a:gd name="T96" fmla="*/ 17 w 87"/>
                  <a:gd name="T9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135">
                    <a:moveTo>
                      <a:pt x="17" y="65"/>
                    </a:moveTo>
                    <a:lnTo>
                      <a:pt x="17" y="70"/>
                    </a:lnTo>
                    <a:lnTo>
                      <a:pt x="17" y="75"/>
                    </a:lnTo>
                    <a:lnTo>
                      <a:pt x="17" y="80"/>
                    </a:lnTo>
                    <a:lnTo>
                      <a:pt x="17" y="84"/>
                    </a:lnTo>
                    <a:lnTo>
                      <a:pt x="17" y="89"/>
                    </a:lnTo>
                    <a:lnTo>
                      <a:pt x="18" y="94"/>
                    </a:lnTo>
                    <a:lnTo>
                      <a:pt x="18" y="99"/>
                    </a:lnTo>
                    <a:lnTo>
                      <a:pt x="18" y="104"/>
                    </a:lnTo>
                    <a:lnTo>
                      <a:pt x="16" y="108"/>
                    </a:lnTo>
                    <a:lnTo>
                      <a:pt x="15" y="112"/>
                    </a:lnTo>
                    <a:lnTo>
                      <a:pt x="14" y="115"/>
                    </a:lnTo>
                    <a:lnTo>
                      <a:pt x="12" y="118"/>
                    </a:lnTo>
                    <a:lnTo>
                      <a:pt x="10" y="121"/>
                    </a:lnTo>
                    <a:lnTo>
                      <a:pt x="8" y="124"/>
                    </a:lnTo>
                    <a:lnTo>
                      <a:pt x="4" y="127"/>
                    </a:lnTo>
                    <a:lnTo>
                      <a:pt x="0" y="130"/>
                    </a:lnTo>
                    <a:lnTo>
                      <a:pt x="0" y="131"/>
                    </a:lnTo>
                    <a:lnTo>
                      <a:pt x="2" y="133"/>
                    </a:lnTo>
                    <a:lnTo>
                      <a:pt x="5" y="134"/>
                    </a:lnTo>
                    <a:lnTo>
                      <a:pt x="10" y="135"/>
                    </a:lnTo>
                    <a:lnTo>
                      <a:pt x="14" y="135"/>
                    </a:lnTo>
                    <a:lnTo>
                      <a:pt x="17" y="135"/>
                    </a:lnTo>
                    <a:lnTo>
                      <a:pt x="20" y="133"/>
                    </a:lnTo>
                    <a:lnTo>
                      <a:pt x="21" y="130"/>
                    </a:lnTo>
                    <a:lnTo>
                      <a:pt x="21" y="125"/>
                    </a:lnTo>
                    <a:lnTo>
                      <a:pt x="24" y="120"/>
                    </a:lnTo>
                    <a:lnTo>
                      <a:pt x="28" y="115"/>
                    </a:lnTo>
                    <a:lnTo>
                      <a:pt x="32" y="110"/>
                    </a:lnTo>
                    <a:lnTo>
                      <a:pt x="36" y="107"/>
                    </a:lnTo>
                    <a:lnTo>
                      <a:pt x="40" y="104"/>
                    </a:lnTo>
                    <a:lnTo>
                      <a:pt x="42" y="101"/>
                    </a:lnTo>
                    <a:lnTo>
                      <a:pt x="44" y="100"/>
                    </a:lnTo>
                    <a:lnTo>
                      <a:pt x="56" y="93"/>
                    </a:lnTo>
                    <a:lnTo>
                      <a:pt x="65" y="84"/>
                    </a:lnTo>
                    <a:lnTo>
                      <a:pt x="72" y="73"/>
                    </a:lnTo>
                    <a:lnTo>
                      <a:pt x="77" y="62"/>
                    </a:lnTo>
                    <a:lnTo>
                      <a:pt x="80" y="50"/>
                    </a:lnTo>
                    <a:lnTo>
                      <a:pt x="82" y="38"/>
                    </a:lnTo>
                    <a:lnTo>
                      <a:pt x="84" y="26"/>
                    </a:lnTo>
                    <a:lnTo>
                      <a:pt x="87" y="14"/>
                    </a:lnTo>
                    <a:lnTo>
                      <a:pt x="80" y="3"/>
                    </a:lnTo>
                    <a:lnTo>
                      <a:pt x="72" y="0"/>
                    </a:lnTo>
                    <a:lnTo>
                      <a:pt x="63" y="5"/>
                    </a:lnTo>
                    <a:lnTo>
                      <a:pt x="54" y="14"/>
                    </a:lnTo>
                    <a:lnTo>
                      <a:pt x="44" y="27"/>
                    </a:lnTo>
                    <a:lnTo>
                      <a:pt x="35" y="41"/>
                    </a:lnTo>
                    <a:lnTo>
                      <a:pt x="26" y="54"/>
                    </a:lnTo>
                    <a:lnTo>
                      <a:pt x="17" y="65"/>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558" name="Group 370"/>
              <p:cNvGrpSpPr>
                <a:grpSpLocks/>
              </p:cNvGrpSpPr>
              <p:nvPr/>
            </p:nvGrpSpPr>
            <p:grpSpPr bwMode="auto">
              <a:xfrm>
                <a:off x="1663" y="3259"/>
                <a:ext cx="48" cy="45"/>
                <a:chOff x="1663" y="3259"/>
                <a:chExt cx="48" cy="45"/>
              </a:xfrm>
            </p:grpSpPr>
            <p:sp>
              <p:nvSpPr>
                <p:cNvPr id="5636" name="Freeform 362"/>
                <p:cNvSpPr>
                  <a:spLocks/>
                </p:cNvSpPr>
                <p:nvPr/>
              </p:nvSpPr>
              <p:spPr bwMode="auto">
                <a:xfrm>
                  <a:off x="1664" y="3260"/>
                  <a:ext cx="47" cy="44"/>
                </a:xfrm>
                <a:custGeom>
                  <a:avLst/>
                  <a:gdLst>
                    <a:gd name="T0" fmla="*/ 7 w 47"/>
                    <a:gd name="T1" fmla="*/ 12 h 44"/>
                    <a:gd name="T2" fmla="*/ 5 w 47"/>
                    <a:gd name="T3" fmla="*/ 14 h 44"/>
                    <a:gd name="T4" fmla="*/ 3 w 47"/>
                    <a:gd name="T5" fmla="*/ 16 h 44"/>
                    <a:gd name="T6" fmla="*/ 1 w 47"/>
                    <a:gd name="T7" fmla="*/ 19 h 44"/>
                    <a:gd name="T8" fmla="*/ 0 w 47"/>
                    <a:gd name="T9" fmla="*/ 22 h 44"/>
                    <a:gd name="T10" fmla="*/ 1 w 47"/>
                    <a:gd name="T11" fmla="*/ 28 h 44"/>
                    <a:gd name="T12" fmla="*/ 1 w 47"/>
                    <a:gd name="T13" fmla="*/ 34 h 44"/>
                    <a:gd name="T14" fmla="*/ 1 w 47"/>
                    <a:gd name="T15" fmla="*/ 40 h 44"/>
                    <a:gd name="T16" fmla="*/ 2 w 47"/>
                    <a:gd name="T17" fmla="*/ 41 h 44"/>
                    <a:gd name="T18" fmla="*/ 4 w 47"/>
                    <a:gd name="T19" fmla="*/ 40 h 44"/>
                    <a:gd name="T20" fmla="*/ 6 w 47"/>
                    <a:gd name="T21" fmla="*/ 38 h 44"/>
                    <a:gd name="T22" fmla="*/ 9 w 47"/>
                    <a:gd name="T23" fmla="*/ 36 h 44"/>
                    <a:gd name="T24" fmla="*/ 10 w 47"/>
                    <a:gd name="T25" fmla="*/ 36 h 44"/>
                    <a:gd name="T26" fmla="*/ 11 w 47"/>
                    <a:gd name="T27" fmla="*/ 38 h 44"/>
                    <a:gd name="T28" fmla="*/ 12 w 47"/>
                    <a:gd name="T29" fmla="*/ 41 h 44"/>
                    <a:gd name="T30" fmla="*/ 14 w 47"/>
                    <a:gd name="T31" fmla="*/ 43 h 44"/>
                    <a:gd name="T32" fmla="*/ 20 w 47"/>
                    <a:gd name="T33" fmla="*/ 41 h 44"/>
                    <a:gd name="T34" fmla="*/ 30 w 47"/>
                    <a:gd name="T35" fmla="*/ 35 h 44"/>
                    <a:gd name="T36" fmla="*/ 37 w 47"/>
                    <a:gd name="T37" fmla="*/ 29 h 44"/>
                    <a:gd name="T38" fmla="*/ 44 w 47"/>
                    <a:gd name="T39" fmla="*/ 21 h 44"/>
                    <a:gd name="T40" fmla="*/ 46 w 47"/>
                    <a:gd name="T41" fmla="*/ 14 h 44"/>
                    <a:gd name="T42" fmla="*/ 44 w 47"/>
                    <a:gd name="T43" fmla="*/ 10 h 44"/>
                    <a:gd name="T44" fmla="*/ 41 w 47"/>
                    <a:gd name="T45" fmla="*/ 6 h 44"/>
                    <a:gd name="T46" fmla="*/ 39 w 47"/>
                    <a:gd name="T47" fmla="*/ 2 h 44"/>
                    <a:gd name="T48" fmla="*/ 35 w 47"/>
                    <a:gd name="T49" fmla="*/ 1 h 44"/>
                    <a:gd name="T50" fmla="*/ 30 w 47"/>
                    <a:gd name="T51" fmla="*/ 4 h 44"/>
                    <a:gd name="T52" fmla="*/ 26 w 47"/>
                    <a:gd name="T53" fmla="*/ 6 h 44"/>
                    <a:gd name="T54" fmla="*/ 21 w 47"/>
                    <a:gd name="T55" fmla="*/ 8 h 44"/>
                    <a:gd name="T56" fmla="*/ 18 w 47"/>
                    <a:gd name="T57" fmla="*/ 10 h 44"/>
                    <a:gd name="T58" fmla="*/ 15 w 47"/>
                    <a:gd name="T59" fmla="*/ 11 h 44"/>
                    <a:gd name="T60" fmla="*/ 11 w 47"/>
                    <a:gd name="T61" fmla="*/ 11 h 44"/>
                    <a:gd name="T62" fmla="*/ 8 w 47"/>
                    <a:gd name="T6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44">
                      <a:moveTo>
                        <a:pt x="8" y="11"/>
                      </a:moveTo>
                      <a:lnTo>
                        <a:pt x="7" y="12"/>
                      </a:lnTo>
                      <a:lnTo>
                        <a:pt x="6" y="13"/>
                      </a:lnTo>
                      <a:lnTo>
                        <a:pt x="5" y="14"/>
                      </a:lnTo>
                      <a:lnTo>
                        <a:pt x="4" y="15"/>
                      </a:lnTo>
                      <a:lnTo>
                        <a:pt x="3" y="16"/>
                      </a:lnTo>
                      <a:lnTo>
                        <a:pt x="2" y="18"/>
                      </a:lnTo>
                      <a:lnTo>
                        <a:pt x="1" y="19"/>
                      </a:lnTo>
                      <a:lnTo>
                        <a:pt x="0" y="20"/>
                      </a:lnTo>
                      <a:lnTo>
                        <a:pt x="0" y="22"/>
                      </a:lnTo>
                      <a:lnTo>
                        <a:pt x="0" y="25"/>
                      </a:lnTo>
                      <a:lnTo>
                        <a:pt x="1" y="28"/>
                      </a:lnTo>
                      <a:lnTo>
                        <a:pt x="1" y="31"/>
                      </a:lnTo>
                      <a:lnTo>
                        <a:pt x="1" y="34"/>
                      </a:lnTo>
                      <a:lnTo>
                        <a:pt x="1" y="37"/>
                      </a:lnTo>
                      <a:lnTo>
                        <a:pt x="1" y="40"/>
                      </a:lnTo>
                      <a:lnTo>
                        <a:pt x="1" y="42"/>
                      </a:lnTo>
                      <a:lnTo>
                        <a:pt x="2" y="41"/>
                      </a:lnTo>
                      <a:lnTo>
                        <a:pt x="3" y="41"/>
                      </a:lnTo>
                      <a:lnTo>
                        <a:pt x="4" y="40"/>
                      </a:lnTo>
                      <a:lnTo>
                        <a:pt x="5" y="39"/>
                      </a:lnTo>
                      <a:lnTo>
                        <a:pt x="6" y="38"/>
                      </a:lnTo>
                      <a:lnTo>
                        <a:pt x="7" y="37"/>
                      </a:lnTo>
                      <a:lnTo>
                        <a:pt x="9" y="36"/>
                      </a:lnTo>
                      <a:lnTo>
                        <a:pt x="10" y="35"/>
                      </a:lnTo>
                      <a:lnTo>
                        <a:pt x="10" y="36"/>
                      </a:lnTo>
                      <a:lnTo>
                        <a:pt x="11" y="37"/>
                      </a:lnTo>
                      <a:lnTo>
                        <a:pt x="11" y="38"/>
                      </a:lnTo>
                      <a:lnTo>
                        <a:pt x="12" y="40"/>
                      </a:lnTo>
                      <a:lnTo>
                        <a:pt x="12" y="41"/>
                      </a:lnTo>
                      <a:lnTo>
                        <a:pt x="13" y="42"/>
                      </a:lnTo>
                      <a:lnTo>
                        <a:pt x="14" y="43"/>
                      </a:lnTo>
                      <a:lnTo>
                        <a:pt x="14" y="44"/>
                      </a:lnTo>
                      <a:lnTo>
                        <a:pt x="20" y="41"/>
                      </a:lnTo>
                      <a:lnTo>
                        <a:pt x="25" y="38"/>
                      </a:lnTo>
                      <a:lnTo>
                        <a:pt x="30" y="35"/>
                      </a:lnTo>
                      <a:lnTo>
                        <a:pt x="34" y="32"/>
                      </a:lnTo>
                      <a:lnTo>
                        <a:pt x="37" y="29"/>
                      </a:lnTo>
                      <a:lnTo>
                        <a:pt x="41" y="26"/>
                      </a:lnTo>
                      <a:lnTo>
                        <a:pt x="44" y="21"/>
                      </a:lnTo>
                      <a:lnTo>
                        <a:pt x="47" y="16"/>
                      </a:lnTo>
                      <a:lnTo>
                        <a:pt x="46" y="14"/>
                      </a:lnTo>
                      <a:lnTo>
                        <a:pt x="45" y="12"/>
                      </a:lnTo>
                      <a:lnTo>
                        <a:pt x="44" y="10"/>
                      </a:lnTo>
                      <a:lnTo>
                        <a:pt x="43" y="8"/>
                      </a:lnTo>
                      <a:lnTo>
                        <a:pt x="41" y="6"/>
                      </a:lnTo>
                      <a:lnTo>
                        <a:pt x="40" y="4"/>
                      </a:lnTo>
                      <a:lnTo>
                        <a:pt x="39" y="2"/>
                      </a:lnTo>
                      <a:lnTo>
                        <a:pt x="38" y="0"/>
                      </a:lnTo>
                      <a:lnTo>
                        <a:pt x="35" y="1"/>
                      </a:lnTo>
                      <a:lnTo>
                        <a:pt x="33" y="2"/>
                      </a:lnTo>
                      <a:lnTo>
                        <a:pt x="30" y="4"/>
                      </a:lnTo>
                      <a:lnTo>
                        <a:pt x="28" y="5"/>
                      </a:lnTo>
                      <a:lnTo>
                        <a:pt x="26" y="6"/>
                      </a:lnTo>
                      <a:lnTo>
                        <a:pt x="23" y="7"/>
                      </a:lnTo>
                      <a:lnTo>
                        <a:pt x="21" y="8"/>
                      </a:lnTo>
                      <a:lnTo>
                        <a:pt x="19" y="10"/>
                      </a:lnTo>
                      <a:lnTo>
                        <a:pt x="18" y="10"/>
                      </a:lnTo>
                      <a:lnTo>
                        <a:pt x="17" y="10"/>
                      </a:lnTo>
                      <a:lnTo>
                        <a:pt x="15" y="11"/>
                      </a:lnTo>
                      <a:lnTo>
                        <a:pt x="13" y="11"/>
                      </a:lnTo>
                      <a:lnTo>
                        <a:pt x="11" y="11"/>
                      </a:lnTo>
                      <a:lnTo>
                        <a:pt x="9" y="12"/>
                      </a:lnTo>
                      <a:lnTo>
                        <a:pt x="8" y="11"/>
                      </a:lnTo>
                      <a:lnTo>
                        <a:pt x="8" y="11"/>
                      </a:lnTo>
                      <a:close/>
                    </a:path>
                  </a:pathLst>
                </a:custGeom>
                <a:solidFill>
                  <a:srgbClr val="82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37" name="Freeform 363"/>
                <p:cNvSpPr>
                  <a:spLocks/>
                </p:cNvSpPr>
                <p:nvPr/>
              </p:nvSpPr>
              <p:spPr bwMode="auto">
                <a:xfrm>
                  <a:off x="1664" y="3259"/>
                  <a:ext cx="46" cy="42"/>
                </a:xfrm>
                <a:custGeom>
                  <a:avLst/>
                  <a:gdLst>
                    <a:gd name="T0" fmla="*/ 7 w 46"/>
                    <a:gd name="T1" fmla="*/ 12 h 42"/>
                    <a:gd name="T2" fmla="*/ 5 w 46"/>
                    <a:gd name="T3" fmla="*/ 14 h 42"/>
                    <a:gd name="T4" fmla="*/ 3 w 46"/>
                    <a:gd name="T5" fmla="*/ 17 h 42"/>
                    <a:gd name="T6" fmla="*/ 1 w 46"/>
                    <a:gd name="T7" fmla="*/ 19 h 42"/>
                    <a:gd name="T8" fmla="*/ 0 w 46"/>
                    <a:gd name="T9" fmla="*/ 22 h 42"/>
                    <a:gd name="T10" fmla="*/ 1 w 46"/>
                    <a:gd name="T11" fmla="*/ 28 h 42"/>
                    <a:gd name="T12" fmla="*/ 1 w 46"/>
                    <a:gd name="T13" fmla="*/ 33 h 42"/>
                    <a:gd name="T14" fmla="*/ 1 w 46"/>
                    <a:gd name="T15" fmla="*/ 38 h 42"/>
                    <a:gd name="T16" fmla="*/ 3 w 46"/>
                    <a:gd name="T17" fmla="*/ 40 h 42"/>
                    <a:gd name="T18" fmla="*/ 5 w 46"/>
                    <a:gd name="T19" fmla="*/ 38 h 42"/>
                    <a:gd name="T20" fmla="*/ 7 w 46"/>
                    <a:gd name="T21" fmla="*/ 37 h 42"/>
                    <a:gd name="T22" fmla="*/ 9 w 46"/>
                    <a:gd name="T23" fmla="*/ 35 h 42"/>
                    <a:gd name="T24" fmla="*/ 10 w 46"/>
                    <a:gd name="T25" fmla="*/ 35 h 42"/>
                    <a:gd name="T26" fmla="*/ 12 w 46"/>
                    <a:gd name="T27" fmla="*/ 37 h 42"/>
                    <a:gd name="T28" fmla="*/ 13 w 46"/>
                    <a:gd name="T29" fmla="*/ 39 h 42"/>
                    <a:gd name="T30" fmla="*/ 14 w 46"/>
                    <a:gd name="T31" fmla="*/ 41 h 42"/>
                    <a:gd name="T32" fmla="*/ 20 w 46"/>
                    <a:gd name="T33" fmla="*/ 39 h 42"/>
                    <a:gd name="T34" fmla="*/ 29 w 46"/>
                    <a:gd name="T35" fmla="*/ 33 h 42"/>
                    <a:gd name="T36" fmla="*/ 36 w 46"/>
                    <a:gd name="T37" fmla="*/ 28 h 42"/>
                    <a:gd name="T38" fmla="*/ 43 w 46"/>
                    <a:gd name="T39" fmla="*/ 21 h 42"/>
                    <a:gd name="T40" fmla="*/ 44 w 46"/>
                    <a:gd name="T41" fmla="*/ 14 h 42"/>
                    <a:gd name="T42" fmla="*/ 42 w 46"/>
                    <a:gd name="T43" fmla="*/ 10 h 42"/>
                    <a:gd name="T44" fmla="*/ 40 w 46"/>
                    <a:gd name="T45" fmla="*/ 6 h 42"/>
                    <a:gd name="T46" fmla="*/ 38 w 46"/>
                    <a:gd name="T47" fmla="*/ 2 h 42"/>
                    <a:gd name="T48" fmla="*/ 35 w 46"/>
                    <a:gd name="T49" fmla="*/ 2 h 42"/>
                    <a:gd name="T50" fmla="*/ 30 w 46"/>
                    <a:gd name="T51" fmla="*/ 4 h 42"/>
                    <a:gd name="T52" fmla="*/ 25 w 46"/>
                    <a:gd name="T53" fmla="*/ 6 h 42"/>
                    <a:gd name="T54" fmla="*/ 21 w 46"/>
                    <a:gd name="T55" fmla="*/ 9 h 42"/>
                    <a:gd name="T56" fmla="*/ 18 w 46"/>
                    <a:gd name="T57" fmla="*/ 10 h 42"/>
                    <a:gd name="T58" fmla="*/ 15 w 46"/>
                    <a:gd name="T59" fmla="*/ 11 h 42"/>
                    <a:gd name="T60" fmla="*/ 10 w 46"/>
                    <a:gd name="T61" fmla="*/ 11 h 42"/>
                    <a:gd name="T62" fmla="*/ 8 w 46"/>
                    <a:gd name="T6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42">
                      <a:moveTo>
                        <a:pt x="8" y="11"/>
                      </a:moveTo>
                      <a:lnTo>
                        <a:pt x="7" y="12"/>
                      </a:lnTo>
                      <a:lnTo>
                        <a:pt x="6" y="13"/>
                      </a:lnTo>
                      <a:lnTo>
                        <a:pt x="5" y="14"/>
                      </a:lnTo>
                      <a:lnTo>
                        <a:pt x="4" y="15"/>
                      </a:lnTo>
                      <a:lnTo>
                        <a:pt x="3" y="17"/>
                      </a:lnTo>
                      <a:lnTo>
                        <a:pt x="2" y="18"/>
                      </a:lnTo>
                      <a:lnTo>
                        <a:pt x="1" y="19"/>
                      </a:lnTo>
                      <a:lnTo>
                        <a:pt x="0" y="20"/>
                      </a:lnTo>
                      <a:lnTo>
                        <a:pt x="0" y="22"/>
                      </a:lnTo>
                      <a:lnTo>
                        <a:pt x="0" y="25"/>
                      </a:lnTo>
                      <a:lnTo>
                        <a:pt x="1" y="28"/>
                      </a:lnTo>
                      <a:lnTo>
                        <a:pt x="1" y="31"/>
                      </a:lnTo>
                      <a:lnTo>
                        <a:pt x="1" y="33"/>
                      </a:lnTo>
                      <a:lnTo>
                        <a:pt x="1" y="36"/>
                      </a:lnTo>
                      <a:lnTo>
                        <a:pt x="1" y="38"/>
                      </a:lnTo>
                      <a:lnTo>
                        <a:pt x="2" y="41"/>
                      </a:lnTo>
                      <a:lnTo>
                        <a:pt x="3" y="40"/>
                      </a:lnTo>
                      <a:lnTo>
                        <a:pt x="4" y="39"/>
                      </a:lnTo>
                      <a:lnTo>
                        <a:pt x="5" y="38"/>
                      </a:lnTo>
                      <a:lnTo>
                        <a:pt x="6" y="37"/>
                      </a:lnTo>
                      <a:lnTo>
                        <a:pt x="7" y="37"/>
                      </a:lnTo>
                      <a:lnTo>
                        <a:pt x="8" y="36"/>
                      </a:lnTo>
                      <a:lnTo>
                        <a:pt x="9" y="35"/>
                      </a:lnTo>
                      <a:lnTo>
                        <a:pt x="10" y="34"/>
                      </a:lnTo>
                      <a:lnTo>
                        <a:pt x="10" y="35"/>
                      </a:lnTo>
                      <a:lnTo>
                        <a:pt x="11" y="36"/>
                      </a:lnTo>
                      <a:lnTo>
                        <a:pt x="12" y="37"/>
                      </a:lnTo>
                      <a:lnTo>
                        <a:pt x="12" y="38"/>
                      </a:lnTo>
                      <a:lnTo>
                        <a:pt x="13" y="39"/>
                      </a:lnTo>
                      <a:lnTo>
                        <a:pt x="13" y="40"/>
                      </a:lnTo>
                      <a:lnTo>
                        <a:pt x="14" y="41"/>
                      </a:lnTo>
                      <a:lnTo>
                        <a:pt x="15" y="42"/>
                      </a:lnTo>
                      <a:lnTo>
                        <a:pt x="20" y="39"/>
                      </a:lnTo>
                      <a:lnTo>
                        <a:pt x="25" y="36"/>
                      </a:lnTo>
                      <a:lnTo>
                        <a:pt x="29" y="33"/>
                      </a:lnTo>
                      <a:lnTo>
                        <a:pt x="33" y="31"/>
                      </a:lnTo>
                      <a:lnTo>
                        <a:pt x="36" y="28"/>
                      </a:lnTo>
                      <a:lnTo>
                        <a:pt x="40" y="24"/>
                      </a:lnTo>
                      <a:lnTo>
                        <a:pt x="43" y="21"/>
                      </a:lnTo>
                      <a:lnTo>
                        <a:pt x="46" y="16"/>
                      </a:lnTo>
                      <a:lnTo>
                        <a:pt x="44" y="14"/>
                      </a:lnTo>
                      <a:lnTo>
                        <a:pt x="43" y="12"/>
                      </a:lnTo>
                      <a:lnTo>
                        <a:pt x="42" y="10"/>
                      </a:lnTo>
                      <a:lnTo>
                        <a:pt x="41" y="8"/>
                      </a:lnTo>
                      <a:lnTo>
                        <a:pt x="40" y="6"/>
                      </a:lnTo>
                      <a:lnTo>
                        <a:pt x="39" y="4"/>
                      </a:lnTo>
                      <a:lnTo>
                        <a:pt x="38" y="2"/>
                      </a:lnTo>
                      <a:lnTo>
                        <a:pt x="37" y="0"/>
                      </a:lnTo>
                      <a:lnTo>
                        <a:pt x="35" y="2"/>
                      </a:lnTo>
                      <a:lnTo>
                        <a:pt x="32" y="3"/>
                      </a:lnTo>
                      <a:lnTo>
                        <a:pt x="30" y="4"/>
                      </a:lnTo>
                      <a:lnTo>
                        <a:pt x="28" y="5"/>
                      </a:lnTo>
                      <a:lnTo>
                        <a:pt x="25" y="6"/>
                      </a:lnTo>
                      <a:lnTo>
                        <a:pt x="23" y="7"/>
                      </a:lnTo>
                      <a:lnTo>
                        <a:pt x="21" y="9"/>
                      </a:lnTo>
                      <a:lnTo>
                        <a:pt x="19" y="10"/>
                      </a:lnTo>
                      <a:lnTo>
                        <a:pt x="18" y="10"/>
                      </a:lnTo>
                      <a:lnTo>
                        <a:pt x="17" y="10"/>
                      </a:lnTo>
                      <a:lnTo>
                        <a:pt x="15" y="11"/>
                      </a:lnTo>
                      <a:lnTo>
                        <a:pt x="13" y="11"/>
                      </a:lnTo>
                      <a:lnTo>
                        <a:pt x="10" y="11"/>
                      </a:lnTo>
                      <a:lnTo>
                        <a:pt x="9" y="12"/>
                      </a:lnTo>
                      <a:lnTo>
                        <a:pt x="8" y="12"/>
                      </a:lnTo>
                      <a:lnTo>
                        <a:pt x="8" y="11"/>
                      </a:lnTo>
                      <a:close/>
                    </a:path>
                  </a:pathLst>
                </a:custGeom>
                <a:solidFill>
                  <a:srgbClr val="8A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38" name="Freeform 364"/>
                <p:cNvSpPr>
                  <a:spLocks/>
                </p:cNvSpPr>
                <p:nvPr/>
              </p:nvSpPr>
              <p:spPr bwMode="auto">
                <a:xfrm>
                  <a:off x="1664" y="3259"/>
                  <a:ext cx="45" cy="40"/>
                </a:xfrm>
                <a:custGeom>
                  <a:avLst/>
                  <a:gdLst>
                    <a:gd name="T0" fmla="*/ 7 w 45"/>
                    <a:gd name="T1" fmla="*/ 12 h 40"/>
                    <a:gd name="T2" fmla="*/ 5 w 45"/>
                    <a:gd name="T3" fmla="*/ 14 h 40"/>
                    <a:gd name="T4" fmla="*/ 3 w 45"/>
                    <a:gd name="T5" fmla="*/ 17 h 40"/>
                    <a:gd name="T6" fmla="*/ 1 w 45"/>
                    <a:gd name="T7" fmla="*/ 19 h 40"/>
                    <a:gd name="T8" fmla="*/ 0 w 45"/>
                    <a:gd name="T9" fmla="*/ 22 h 40"/>
                    <a:gd name="T10" fmla="*/ 1 w 45"/>
                    <a:gd name="T11" fmla="*/ 28 h 40"/>
                    <a:gd name="T12" fmla="*/ 1 w 45"/>
                    <a:gd name="T13" fmla="*/ 32 h 40"/>
                    <a:gd name="T14" fmla="*/ 2 w 45"/>
                    <a:gd name="T15" fmla="*/ 36 h 40"/>
                    <a:gd name="T16" fmla="*/ 3 w 45"/>
                    <a:gd name="T17" fmla="*/ 38 h 40"/>
                    <a:gd name="T18" fmla="*/ 5 w 45"/>
                    <a:gd name="T19" fmla="*/ 36 h 40"/>
                    <a:gd name="T20" fmla="*/ 7 w 45"/>
                    <a:gd name="T21" fmla="*/ 35 h 40"/>
                    <a:gd name="T22" fmla="*/ 9 w 45"/>
                    <a:gd name="T23" fmla="*/ 34 h 40"/>
                    <a:gd name="T24" fmla="*/ 11 w 45"/>
                    <a:gd name="T25" fmla="*/ 34 h 40"/>
                    <a:gd name="T26" fmla="*/ 12 w 45"/>
                    <a:gd name="T27" fmla="*/ 36 h 40"/>
                    <a:gd name="T28" fmla="*/ 13 w 45"/>
                    <a:gd name="T29" fmla="*/ 37 h 40"/>
                    <a:gd name="T30" fmla="*/ 15 w 45"/>
                    <a:gd name="T31" fmla="*/ 39 h 40"/>
                    <a:gd name="T32" fmla="*/ 20 w 45"/>
                    <a:gd name="T33" fmla="*/ 37 h 40"/>
                    <a:gd name="T34" fmla="*/ 29 w 45"/>
                    <a:gd name="T35" fmla="*/ 32 h 40"/>
                    <a:gd name="T36" fmla="*/ 36 w 45"/>
                    <a:gd name="T37" fmla="*/ 26 h 40"/>
                    <a:gd name="T38" fmla="*/ 42 w 45"/>
                    <a:gd name="T39" fmla="*/ 20 h 40"/>
                    <a:gd name="T40" fmla="*/ 43 w 45"/>
                    <a:gd name="T41" fmla="*/ 13 h 40"/>
                    <a:gd name="T42" fmla="*/ 42 w 45"/>
                    <a:gd name="T43" fmla="*/ 10 h 40"/>
                    <a:gd name="T44" fmla="*/ 40 w 45"/>
                    <a:gd name="T45" fmla="*/ 6 h 40"/>
                    <a:gd name="T46" fmla="*/ 39 w 45"/>
                    <a:gd name="T47" fmla="*/ 2 h 40"/>
                    <a:gd name="T48" fmla="*/ 35 w 45"/>
                    <a:gd name="T49" fmla="*/ 2 h 40"/>
                    <a:gd name="T50" fmla="*/ 30 w 45"/>
                    <a:gd name="T51" fmla="*/ 4 h 40"/>
                    <a:gd name="T52" fmla="*/ 26 w 45"/>
                    <a:gd name="T53" fmla="*/ 6 h 40"/>
                    <a:gd name="T54" fmla="*/ 21 w 45"/>
                    <a:gd name="T55" fmla="*/ 9 h 40"/>
                    <a:gd name="T56" fmla="*/ 18 w 45"/>
                    <a:gd name="T57" fmla="*/ 10 h 40"/>
                    <a:gd name="T58" fmla="*/ 15 w 45"/>
                    <a:gd name="T59" fmla="*/ 11 h 40"/>
                    <a:gd name="T60" fmla="*/ 11 w 45"/>
                    <a:gd name="T61" fmla="*/ 11 h 40"/>
                    <a:gd name="T62" fmla="*/ 8 w 45"/>
                    <a:gd name="T6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0">
                      <a:moveTo>
                        <a:pt x="8" y="11"/>
                      </a:moveTo>
                      <a:lnTo>
                        <a:pt x="7" y="12"/>
                      </a:lnTo>
                      <a:lnTo>
                        <a:pt x="6" y="13"/>
                      </a:lnTo>
                      <a:lnTo>
                        <a:pt x="5" y="14"/>
                      </a:lnTo>
                      <a:lnTo>
                        <a:pt x="4" y="15"/>
                      </a:lnTo>
                      <a:lnTo>
                        <a:pt x="3" y="17"/>
                      </a:lnTo>
                      <a:lnTo>
                        <a:pt x="2" y="18"/>
                      </a:lnTo>
                      <a:lnTo>
                        <a:pt x="1" y="19"/>
                      </a:lnTo>
                      <a:lnTo>
                        <a:pt x="0" y="20"/>
                      </a:lnTo>
                      <a:lnTo>
                        <a:pt x="0" y="22"/>
                      </a:lnTo>
                      <a:lnTo>
                        <a:pt x="1" y="25"/>
                      </a:lnTo>
                      <a:lnTo>
                        <a:pt x="1" y="28"/>
                      </a:lnTo>
                      <a:lnTo>
                        <a:pt x="1" y="30"/>
                      </a:lnTo>
                      <a:lnTo>
                        <a:pt x="1" y="32"/>
                      </a:lnTo>
                      <a:lnTo>
                        <a:pt x="2" y="34"/>
                      </a:lnTo>
                      <a:lnTo>
                        <a:pt x="2" y="36"/>
                      </a:lnTo>
                      <a:lnTo>
                        <a:pt x="2" y="39"/>
                      </a:lnTo>
                      <a:lnTo>
                        <a:pt x="3" y="38"/>
                      </a:lnTo>
                      <a:lnTo>
                        <a:pt x="5" y="37"/>
                      </a:lnTo>
                      <a:lnTo>
                        <a:pt x="5" y="36"/>
                      </a:lnTo>
                      <a:lnTo>
                        <a:pt x="6" y="36"/>
                      </a:lnTo>
                      <a:lnTo>
                        <a:pt x="7" y="35"/>
                      </a:lnTo>
                      <a:lnTo>
                        <a:pt x="8" y="35"/>
                      </a:lnTo>
                      <a:lnTo>
                        <a:pt x="9" y="34"/>
                      </a:lnTo>
                      <a:lnTo>
                        <a:pt x="11" y="33"/>
                      </a:lnTo>
                      <a:lnTo>
                        <a:pt x="11" y="34"/>
                      </a:lnTo>
                      <a:lnTo>
                        <a:pt x="12" y="35"/>
                      </a:lnTo>
                      <a:lnTo>
                        <a:pt x="12" y="36"/>
                      </a:lnTo>
                      <a:lnTo>
                        <a:pt x="13" y="37"/>
                      </a:lnTo>
                      <a:lnTo>
                        <a:pt x="13" y="37"/>
                      </a:lnTo>
                      <a:lnTo>
                        <a:pt x="14" y="38"/>
                      </a:lnTo>
                      <a:lnTo>
                        <a:pt x="15" y="39"/>
                      </a:lnTo>
                      <a:lnTo>
                        <a:pt x="16" y="40"/>
                      </a:lnTo>
                      <a:lnTo>
                        <a:pt x="20" y="37"/>
                      </a:lnTo>
                      <a:lnTo>
                        <a:pt x="25" y="34"/>
                      </a:lnTo>
                      <a:lnTo>
                        <a:pt x="29" y="32"/>
                      </a:lnTo>
                      <a:lnTo>
                        <a:pt x="33" y="29"/>
                      </a:lnTo>
                      <a:lnTo>
                        <a:pt x="36" y="26"/>
                      </a:lnTo>
                      <a:lnTo>
                        <a:pt x="39" y="23"/>
                      </a:lnTo>
                      <a:lnTo>
                        <a:pt x="42" y="20"/>
                      </a:lnTo>
                      <a:lnTo>
                        <a:pt x="45" y="15"/>
                      </a:lnTo>
                      <a:lnTo>
                        <a:pt x="43" y="13"/>
                      </a:lnTo>
                      <a:lnTo>
                        <a:pt x="42" y="12"/>
                      </a:lnTo>
                      <a:lnTo>
                        <a:pt x="42" y="10"/>
                      </a:lnTo>
                      <a:lnTo>
                        <a:pt x="41" y="8"/>
                      </a:lnTo>
                      <a:lnTo>
                        <a:pt x="40" y="6"/>
                      </a:lnTo>
                      <a:lnTo>
                        <a:pt x="39" y="4"/>
                      </a:lnTo>
                      <a:lnTo>
                        <a:pt x="39"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1"/>
                      </a:lnTo>
                      <a:lnTo>
                        <a:pt x="9" y="12"/>
                      </a:lnTo>
                      <a:lnTo>
                        <a:pt x="8" y="12"/>
                      </a:lnTo>
                      <a:lnTo>
                        <a:pt x="8" y="11"/>
                      </a:lnTo>
                      <a:close/>
                    </a:path>
                  </a:pathLst>
                </a:custGeom>
                <a:solidFill>
                  <a:srgbClr val="96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39" name="Freeform 365"/>
                <p:cNvSpPr>
                  <a:spLocks/>
                </p:cNvSpPr>
                <p:nvPr/>
              </p:nvSpPr>
              <p:spPr bwMode="auto">
                <a:xfrm>
                  <a:off x="1663" y="3259"/>
                  <a:ext cx="44" cy="38"/>
                </a:xfrm>
                <a:custGeom>
                  <a:avLst/>
                  <a:gdLst>
                    <a:gd name="T0" fmla="*/ 7 w 44"/>
                    <a:gd name="T1" fmla="*/ 12 h 38"/>
                    <a:gd name="T2" fmla="*/ 5 w 44"/>
                    <a:gd name="T3" fmla="*/ 14 h 38"/>
                    <a:gd name="T4" fmla="*/ 3 w 44"/>
                    <a:gd name="T5" fmla="*/ 17 h 38"/>
                    <a:gd name="T6" fmla="*/ 1 w 44"/>
                    <a:gd name="T7" fmla="*/ 19 h 38"/>
                    <a:gd name="T8" fmla="*/ 0 w 44"/>
                    <a:gd name="T9" fmla="*/ 22 h 38"/>
                    <a:gd name="T10" fmla="*/ 1 w 44"/>
                    <a:gd name="T11" fmla="*/ 27 h 38"/>
                    <a:gd name="T12" fmla="*/ 2 w 44"/>
                    <a:gd name="T13" fmla="*/ 32 h 38"/>
                    <a:gd name="T14" fmla="*/ 3 w 44"/>
                    <a:gd name="T15" fmla="*/ 35 h 38"/>
                    <a:gd name="T16" fmla="*/ 4 w 44"/>
                    <a:gd name="T17" fmla="*/ 36 h 38"/>
                    <a:gd name="T18" fmla="*/ 6 w 44"/>
                    <a:gd name="T19" fmla="*/ 35 h 38"/>
                    <a:gd name="T20" fmla="*/ 8 w 44"/>
                    <a:gd name="T21" fmla="*/ 34 h 38"/>
                    <a:gd name="T22" fmla="*/ 10 w 44"/>
                    <a:gd name="T23" fmla="*/ 33 h 38"/>
                    <a:gd name="T24" fmla="*/ 11 w 44"/>
                    <a:gd name="T25" fmla="*/ 33 h 38"/>
                    <a:gd name="T26" fmla="*/ 13 w 44"/>
                    <a:gd name="T27" fmla="*/ 35 h 38"/>
                    <a:gd name="T28" fmla="*/ 14 w 44"/>
                    <a:gd name="T29" fmla="*/ 35 h 38"/>
                    <a:gd name="T30" fmla="*/ 15 w 44"/>
                    <a:gd name="T31" fmla="*/ 37 h 38"/>
                    <a:gd name="T32" fmla="*/ 20 w 44"/>
                    <a:gd name="T33" fmla="*/ 35 h 38"/>
                    <a:gd name="T34" fmla="*/ 28 w 44"/>
                    <a:gd name="T35" fmla="*/ 30 h 38"/>
                    <a:gd name="T36" fmla="*/ 35 w 44"/>
                    <a:gd name="T37" fmla="*/ 25 h 38"/>
                    <a:gd name="T38" fmla="*/ 41 w 44"/>
                    <a:gd name="T39" fmla="*/ 18 h 38"/>
                    <a:gd name="T40" fmla="*/ 43 w 44"/>
                    <a:gd name="T41" fmla="*/ 13 h 38"/>
                    <a:gd name="T42" fmla="*/ 41 w 44"/>
                    <a:gd name="T43" fmla="*/ 9 h 38"/>
                    <a:gd name="T44" fmla="*/ 40 w 44"/>
                    <a:gd name="T45" fmla="*/ 6 h 38"/>
                    <a:gd name="T46" fmla="*/ 39 w 44"/>
                    <a:gd name="T47" fmla="*/ 2 h 38"/>
                    <a:gd name="T48" fmla="*/ 35 w 44"/>
                    <a:gd name="T49" fmla="*/ 1 h 38"/>
                    <a:gd name="T50" fmla="*/ 31 w 44"/>
                    <a:gd name="T51" fmla="*/ 4 h 38"/>
                    <a:gd name="T52" fmla="*/ 26 w 44"/>
                    <a:gd name="T53" fmla="*/ 6 h 38"/>
                    <a:gd name="T54" fmla="*/ 21 w 44"/>
                    <a:gd name="T55" fmla="*/ 9 h 38"/>
                    <a:gd name="T56" fmla="*/ 18 w 44"/>
                    <a:gd name="T57" fmla="*/ 10 h 38"/>
                    <a:gd name="T58" fmla="*/ 15 w 44"/>
                    <a:gd name="T59" fmla="*/ 11 h 38"/>
                    <a:gd name="T60" fmla="*/ 11 w 44"/>
                    <a:gd name="T61" fmla="*/ 12 h 38"/>
                    <a:gd name="T62" fmla="*/ 8 w 44"/>
                    <a:gd name="T6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8">
                      <a:moveTo>
                        <a:pt x="8" y="11"/>
                      </a:moveTo>
                      <a:lnTo>
                        <a:pt x="7" y="12"/>
                      </a:lnTo>
                      <a:lnTo>
                        <a:pt x="6" y="13"/>
                      </a:lnTo>
                      <a:lnTo>
                        <a:pt x="5" y="14"/>
                      </a:lnTo>
                      <a:lnTo>
                        <a:pt x="4" y="16"/>
                      </a:lnTo>
                      <a:lnTo>
                        <a:pt x="3" y="17"/>
                      </a:lnTo>
                      <a:lnTo>
                        <a:pt x="2" y="18"/>
                      </a:lnTo>
                      <a:lnTo>
                        <a:pt x="1" y="19"/>
                      </a:lnTo>
                      <a:lnTo>
                        <a:pt x="0" y="20"/>
                      </a:lnTo>
                      <a:lnTo>
                        <a:pt x="0" y="22"/>
                      </a:lnTo>
                      <a:lnTo>
                        <a:pt x="1" y="25"/>
                      </a:lnTo>
                      <a:lnTo>
                        <a:pt x="1" y="27"/>
                      </a:lnTo>
                      <a:lnTo>
                        <a:pt x="2" y="30"/>
                      </a:lnTo>
                      <a:lnTo>
                        <a:pt x="2" y="32"/>
                      </a:lnTo>
                      <a:lnTo>
                        <a:pt x="2" y="33"/>
                      </a:lnTo>
                      <a:lnTo>
                        <a:pt x="3" y="35"/>
                      </a:lnTo>
                      <a:lnTo>
                        <a:pt x="3" y="37"/>
                      </a:lnTo>
                      <a:lnTo>
                        <a:pt x="4" y="36"/>
                      </a:lnTo>
                      <a:lnTo>
                        <a:pt x="5" y="35"/>
                      </a:lnTo>
                      <a:lnTo>
                        <a:pt x="6" y="35"/>
                      </a:lnTo>
                      <a:lnTo>
                        <a:pt x="7" y="35"/>
                      </a:lnTo>
                      <a:lnTo>
                        <a:pt x="8" y="34"/>
                      </a:lnTo>
                      <a:lnTo>
                        <a:pt x="9" y="34"/>
                      </a:lnTo>
                      <a:lnTo>
                        <a:pt x="10" y="33"/>
                      </a:lnTo>
                      <a:lnTo>
                        <a:pt x="11" y="32"/>
                      </a:lnTo>
                      <a:lnTo>
                        <a:pt x="11" y="33"/>
                      </a:lnTo>
                      <a:lnTo>
                        <a:pt x="12" y="34"/>
                      </a:lnTo>
                      <a:lnTo>
                        <a:pt x="13" y="35"/>
                      </a:lnTo>
                      <a:lnTo>
                        <a:pt x="14" y="35"/>
                      </a:lnTo>
                      <a:lnTo>
                        <a:pt x="14" y="35"/>
                      </a:lnTo>
                      <a:lnTo>
                        <a:pt x="15" y="36"/>
                      </a:lnTo>
                      <a:lnTo>
                        <a:pt x="15" y="37"/>
                      </a:lnTo>
                      <a:lnTo>
                        <a:pt x="16" y="38"/>
                      </a:lnTo>
                      <a:lnTo>
                        <a:pt x="20" y="35"/>
                      </a:lnTo>
                      <a:lnTo>
                        <a:pt x="25" y="32"/>
                      </a:lnTo>
                      <a:lnTo>
                        <a:pt x="28" y="30"/>
                      </a:lnTo>
                      <a:lnTo>
                        <a:pt x="32" y="27"/>
                      </a:lnTo>
                      <a:lnTo>
                        <a:pt x="35" y="25"/>
                      </a:lnTo>
                      <a:lnTo>
                        <a:pt x="39" y="22"/>
                      </a:lnTo>
                      <a:lnTo>
                        <a:pt x="41" y="18"/>
                      </a:lnTo>
                      <a:lnTo>
                        <a:pt x="44" y="15"/>
                      </a:lnTo>
                      <a:lnTo>
                        <a:pt x="43" y="13"/>
                      </a:lnTo>
                      <a:lnTo>
                        <a:pt x="42" y="11"/>
                      </a:lnTo>
                      <a:lnTo>
                        <a:pt x="41" y="9"/>
                      </a:lnTo>
                      <a:lnTo>
                        <a:pt x="41" y="8"/>
                      </a:lnTo>
                      <a:lnTo>
                        <a:pt x="40" y="6"/>
                      </a:lnTo>
                      <a:lnTo>
                        <a:pt x="40" y="4"/>
                      </a:lnTo>
                      <a:lnTo>
                        <a:pt x="39" y="2"/>
                      </a:lnTo>
                      <a:lnTo>
                        <a:pt x="38" y="0"/>
                      </a:lnTo>
                      <a:lnTo>
                        <a:pt x="35" y="1"/>
                      </a:lnTo>
                      <a:lnTo>
                        <a:pt x="33" y="2"/>
                      </a:lnTo>
                      <a:lnTo>
                        <a:pt x="31" y="4"/>
                      </a:lnTo>
                      <a:lnTo>
                        <a:pt x="28" y="5"/>
                      </a:lnTo>
                      <a:lnTo>
                        <a:pt x="26" y="6"/>
                      </a:lnTo>
                      <a:lnTo>
                        <a:pt x="24"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3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40" name="Freeform 366"/>
                <p:cNvSpPr>
                  <a:spLocks/>
                </p:cNvSpPr>
                <p:nvPr/>
              </p:nvSpPr>
              <p:spPr bwMode="auto">
                <a:xfrm>
                  <a:off x="1664" y="3259"/>
                  <a:ext cx="42" cy="36"/>
                </a:xfrm>
                <a:custGeom>
                  <a:avLst/>
                  <a:gdLst>
                    <a:gd name="T0" fmla="*/ 7 w 42"/>
                    <a:gd name="T1" fmla="*/ 12 h 36"/>
                    <a:gd name="T2" fmla="*/ 5 w 42"/>
                    <a:gd name="T3" fmla="*/ 15 h 36"/>
                    <a:gd name="T4" fmla="*/ 3 w 42"/>
                    <a:gd name="T5" fmla="*/ 17 h 36"/>
                    <a:gd name="T6" fmla="*/ 1 w 42"/>
                    <a:gd name="T7" fmla="*/ 19 h 36"/>
                    <a:gd name="T8" fmla="*/ 0 w 42"/>
                    <a:gd name="T9" fmla="*/ 23 h 36"/>
                    <a:gd name="T10" fmla="*/ 1 w 42"/>
                    <a:gd name="T11" fmla="*/ 27 h 36"/>
                    <a:gd name="T12" fmla="*/ 2 w 42"/>
                    <a:gd name="T13" fmla="*/ 31 h 36"/>
                    <a:gd name="T14" fmla="*/ 3 w 42"/>
                    <a:gd name="T15" fmla="*/ 34 h 36"/>
                    <a:gd name="T16" fmla="*/ 5 w 42"/>
                    <a:gd name="T17" fmla="*/ 34 h 36"/>
                    <a:gd name="T18" fmla="*/ 6 w 42"/>
                    <a:gd name="T19" fmla="*/ 33 h 36"/>
                    <a:gd name="T20" fmla="*/ 8 w 42"/>
                    <a:gd name="T21" fmla="*/ 33 h 36"/>
                    <a:gd name="T22" fmla="*/ 10 w 42"/>
                    <a:gd name="T23" fmla="*/ 32 h 36"/>
                    <a:gd name="T24" fmla="*/ 12 w 42"/>
                    <a:gd name="T25" fmla="*/ 32 h 36"/>
                    <a:gd name="T26" fmla="*/ 13 w 42"/>
                    <a:gd name="T27" fmla="*/ 33 h 36"/>
                    <a:gd name="T28" fmla="*/ 15 w 42"/>
                    <a:gd name="T29" fmla="*/ 34 h 36"/>
                    <a:gd name="T30" fmla="*/ 16 w 42"/>
                    <a:gd name="T31" fmla="*/ 35 h 36"/>
                    <a:gd name="T32" fmla="*/ 21 w 42"/>
                    <a:gd name="T33" fmla="*/ 33 h 36"/>
                    <a:gd name="T34" fmla="*/ 28 w 42"/>
                    <a:gd name="T35" fmla="*/ 28 h 36"/>
                    <a:gd name="T36" fmla="*/ 34 w 42"/>
                    <a:gd name="T37" fmla="*/ 23 h 36"/>
                    <a:gd name="T38" fmla="*/ 40 w 42"/>
                    <a:gd name="T39" fmla="*/ 18 h 36"/>
                    <a:gd name="T40" fmla="*/ 41 w 42"/>
                    <a:gd name="T41" fmla="*/ 12 h 36"/>
                    <a:gd name="T42" fmla="*/ 40 w 42"/>
                    <a:gd name="T43" fmla="*/ 9 h 36"/>
                    <a:gd name="T44" fmla="*/ 40 w 42"/>
                    <a:gd name="T45" fmla="*/ 6 h 36"/>
                    <a:gd name="T46" fmla="*/ 38 w 42"/>
                    <a:gd name="T47" fmla="*/ 2 h 36"/>
                    <a:gd name="T48" fmla="*/ 35 w 42"/>
                    <a:gd name="T49" fmla="*/ 2 h 36"/>
                    <a:gd name="T50" fmla="*/ 30 w 42"/>
                    <a:gd name="T51" fmla="*/ 4 h 36"/>
                    <a:gd name="T52" fmla="*/ 26 w 42"/>
                    <a:gd name="T53" fmla="*/ 6 h 36"/>
                    <a:gd name="T54" fmla="*/ 21 w 42"/>
                    <a:gd name="T55" fmla="*/ 9 h 36"/>
                    <a:gd name="T56" fmla="*/ 18 w 42"/>
                    <a:gd name="T57" fmla="*/ 10 h 36"/>
                    <a:gd name="T58" fmla="*/ 15 w 42"/>
                    <a:gd name="T59" fmla="*/ 11 h 36"/>
                    <a:gd name="T60" fmla="*/ 11 w 42"/>
                    <a:gd name="T61" fmla="*/ 12 h 36"/>
                    <a:gd name="T62" fmla="*/ 8 w 42"/>
                    <a:gd name="T6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8" y="11"/>
                      </a:moveTo>
                      <a:lnTo>
                        <a:pt x="7" y="12"/>
                      </a:lnTo>
                      <a:lnTo>
                        <a:pt x="6" y="14"/>
                      </a:lnTo>
                      <a:lnTo>
                        <a:pt x="5" y="15"/>
                      </a:lnTo>
                      <a:lnTo>
                        <a:pt x="4" y="16"/>
                      </a:lnTo>
                      <a:lnTo>
                        <a:pt x="3" y="17"/>
                      </a:lnTo>
                      <a:lnTo>
                        <a:pt x="2" y="18"/>
                      </a:lnTo>
                      <a:lnTo>
                        <a:pt x="1" y="19"/>
                      </a:lnTo>
                      <a:lnTo>
                        <a:pt x="0" y="20"/>
                      </a:lnTo>
                      <a:lnTo>
                        <a:pt x="0" y="23"/>
                      </a:lnTo>
                      <a:lnTo>
                        <a:pt x="1" y="25"/>
                      </a:lnTo>
                      <a:lnTo>
                        <a:pt x="1" y="27"/>
                      </a:lnTo>
                      <a:lnTo>
                        <a:pt x="2" y="29"/>
                      </a:lnTo>
                      <a:lnTo>
                        <a:pt x="2" y="31"/>
                      </a:lnTo>
                      <a:lnTo>
                        <a:pt x="3" y="32"/>
                      </a:lnTo>
                      <a:lnTo>
                        <a:pt x="3" y="34"/>
                      </a:lnTo>
                      <a:lnTo>
                        <a:pt x="4" y="35"/>
                      </a:lnTo>
                      <a:lnTo>
                        <a:pt x="5" y="34"/>
                      </a:lnTo>
                      <a:lnTo>
                        <a:pt x="6" y="33"/>
                      </a:lnTo>
                      <a:lnTo>
                        <a:pt x="6" y="33"/>
                      </a:lnTo>
                      <a:lnTo>
                        <a:pt x="7" y="33"/>
                      </a:lnTo>
                      <a:lnTo>
                        <a:pt x="8" y="33"/>
                      </a:lnTo>
                      <a:lnTo>
                        <a:pt x="9" y="33"/>
                      </a:lnTo>
                      <a:lnTo>
                        <a:pt x="10" y="32"/>
                      </a:lnTo>
                      <a:lnTo>
                        <a:pt x="11" y="32"/>
                      </a:lnTo>
                      <a:lnTo>
                        <a:pt x="12" y="32"/>
                      </a:lnTo>
                      <a:lnTo>
                        <a:pt x="13" y="33"/>
                      </a:lnTo>
                      <a:lnTo>
                        <a:pt x="13" y="33"/>
                      </a:lnTo>
                      <a:lnTo>
                        <a:pt x="14" y="33"/>
                      </a:lnTo>
                      <a:lnTo>
                        <a:pt x="15" y="34"/>
                      </a:lnTo>
                      <a:lnTo>
                        <a:pt x="15" y="34"/>
                      </a:lnTo>
                      <a:lnTo>
                        <a:pt x="16" y="35"/>
                      </a:lnTo>
                      <a:lnTo>
                        <a:pt x="17" y="36"/>
                      </a:lnTo>
                      <a:lnTo>
                        <a:pt x="21" y="33"/>
                      </a:lnTo>
                      <a:lnTo>
                        <a:pt x="24" y="31"/>
                      </a:lnTo>
                      <a:lnTo>
                        <a:pt x="28" y="28"/>
                      </a:lnTo>
                      <a:lnTo>
                        <a:pt x="31" y="26"/>
                      </a:lnTo>
                      <a:lnTo>
                        <a:pt x="34" y="23"/>
                      </a:lnTo>
                      <a:lnTo>
                        <a:pt x="37" y="21"/>
                      </a:lnTo>
                      <a:lnTo>
                        <a:pt x="40" y="18"/>
                      </a:lnTo>
                      <a:lnTo>
                        <a:pt x="42" y="14"/>
                      </a:lnTo>
                      <a:lnTo>
                        <a:pt x="41" y="12"/>
                      </a:lnTo>
                      <a:lnTo>
                        <a:pt x="40" y="11"/>
                      </a:lnTo>
                      <a:lnTo>
                        <a:pt x="40" y="9"/>
                      </a:lnTo>
                      <a:lnTo>
                        <a:pt x="40" y="7"/>
                      </a:lnTo>
                      <a:lnTo>
                        <a:pt x="40" y="6"/>
                      </a:lnTo>
                      <a:lnTo>
                        <a:pt x="39" y="4"/>
                      </a:lnTo>
                      <a:lnTo>
                        <a:pt x="38" y="2"/>
                      </a:lnTo>
                      <a:lnTo>
                        <a:pt x="38"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D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41" name="Freeform 367"/>
                <p:cNvSpPr>
                  <a:spLocks/>
                </p:cNvSpPr>
                <p:nvPr/>
              </p:nvSpPr>
              <p:spPr bwMode="auto">
                <a:xfrm>
                  <a:off x="1665" y="3260"/>
                  <a:ext cx="40" cy="32"/>
                </a:xfrm>
                <a:custGeom>
                  <a:avLst/>
                  <a:gdLst>
                    <a:gd name="T0" fmla="*/ 7 w 40"/>
                    <a:gd name="T1" fmla="*/ 12 h 32"/>
                    <a:gd name="T2" fmla="*/ 4 w 40"/>
                    <a:gd name="T3" fmla="*/ 14 h 32"/>
                    <a:gd name="T4" fmla="*/ 2 w 40"/>
                    <a:gd name="T5" fmla="*/ 16 h 32"/>
                    <a:gd name="T6" fmla="*/ 1 w 40"/>
                    <a:gd name="T7" fmla="*/ 18 h 32"/>
                    <a:gd name="T8" fmla="*/ 0 w 40"/>
                    <a:gd name="T9" fmla="*/ 22 h 32"/>
                    <a:gd name="T10" fmla="*/ 1 w 40"/>
                    <a:gd name="T11" fmla="*/ 26 h 32"/>
                    <a:gd name="T12" fmla="*/ 2 w 40"/>
                    <a:gd name="T13" fmla="*/ 29 h 32"/>
                    <a:gd name="T14" fmla="*/ 3 w 40"/>
                    <a:gd name="T15" fmla="*/ 31 h 32"/>
                    <a:gd name="T16" fmla="*/ 4 w 40"/>
                    <a:gd name="T17" fmla="*/ 31 h 32"/>
                    <a:gd name="T18" fmla="*/ 6 w 40"/>
                    <a:gd name="T19" fmla="*/ 31 h 32"/>
                    <a:gd name="T20" fmla="*/ 8 w 40"/>
                    <a:gd name="T21" fmla="*/ 31 h 32"/>
                    <a:gd name="T22" fmla="*/ 10 w 40"/>
                    <a:gd name="T23" fmla="*/ 31 h 32"/>
                    <a:gd name="T24" fmla="*/ 12 w 40"/>
                    <a:gd name="T25" fmla="*/ 31 h 32"/>
                    <a:gd name="T26" fmla="*/ 13 w 40"/>
                    <a:gd name="T27" fmla="*/ 31 h 32"/>
                    <a:gd name="T28" fmla="*/ 15 w 40"/>
                    <a:gd name="T29" fmla="*/ 31 h 32"/>
                    <a:gd name="T30" fmla="*/ 16 w 40"/>
                    <a:gd name="T31" fmla="*/ 31 h 32"/>
                    <a:gd name="T32" fmla="*/ 20 w 40"/>
                    <a:gd name="T33" fmla="*/ 30 h 32"/>
                    <a:gd name="T34" fmla="*/ 27 w 40"/>
                    <a:gd name="T35" fmla="*/ 26 h 32"/>
                    <a:gd name="T36" fmla="*/ 33 w 40"/>
                    <a:gd name="T37" fmla="*/ 21 h 32"/>
                    <a:gd name="T38" fmla="*/ 38 w 40"/>
                    <a:gd name="T39" fmla="*/ 16 h 32"/>
                    <a:gd name="T40" fmla="*/ 39 w 40"/>
                    <a:gd name="T41" fmla="*/ 11 h 32"/>
                    <a:gd name="T42" fmla="*/ 39 w 40"/>
                    <a:gd name="T43" fmla="*/ 8 h 32"/>
                    <a:gd name="T44" fmla="*/ 39 w 40"/>
                    <a:gd name="T45" fmla="*/ 5 h 32"/>
                    <a:gd name="T46" fmla="*/ 38 w 40"/>
                    <a:gd name="T47" fmla="*/ 1 h 32"/>
                    <a:gd name="T48" fmla="*/ 35 w 40"/>
                    <a:gd name="T49" fmla="*/ 1 h 32"/>
                    <a:gd name="T50" fmla="*/ 30 w 40"/>
                    <a:gd name="T51" fmla="*/ 3 h 32"/>
                    <a:gd name="T52" fmla="*/ 25 w 40"/>
                    <a:gd name="T53" fmla="*/ 5 h 32"/>
                    <a:gd name="T54" fmla="*/ 20 w 40"/>
                    <a:gd name="T55" fmla="*/ 8 h 32"/>
                    <a:gd name="T56" fmla="*/ 18 w 40"/>
                    <a:gd name="T57" fmla="*/ 9 h 32"/>
                    <a:gd name="T58" fmla="*/ 14 w 40"/>
                    <a:gd name="T59" fmla="*/ 10 h 32"/>
                    <a:gd name="T60" fmla="*/ 10 w 40"/>
                    <a:gd name="T61" fmla="*/ 11 h 32"/>
                    <a:gd name="T62" fmla="*/ 7 w 40"/>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2">
                      <a:moveTo>
                        <a:pt x="8" y="11"/>
                      </a:moveTo>
                      <a:lnTo>
                        <a:pt x="7" y="12"/>
                      </a:lnTo>
                      <a:lnTo>
                        <a:pt x="6" y="13"/>
                      </a:lnTo>
                      <a:lnTo>
                        <a:pt x="4" y="14"/>
                      </a:lnTo>
                      <a:lnTo>
                        <a:pt x="4" y="15"/>
                      </a:lnTo>
                      <a:lnTo>
                        <a:pt x="2" y="16"/>
                      </a:lnTo>
                      <a:lnTo>
                        <a:pt x="1" y="17"/>
                      </a:lnTo>
                      <a:lnTo>
                        <a:pt x="1" y="18"/>
                      </a:lnTo>
                      <a:lnTo>
                        <a:pt x="0" y="19"/>
                      </a:lnTo>
                      <a:lnTo>
                        <a:pt x="0" y="22"/>
                      </a:lnTo>
                      <a:lnTo>
                        <a:pt x="0" y="24"/>
                      </a:lnTo>
                      <a:lnTo>
                        <a:pt x="1" y="26"/>
                      </a:lnTo>
                      <a:lnTo>
                        <a:pt x="2" y="28"/>
                      </a:lnTo>
                      <a:lnTo>
                        <a:pt x="2" y="29"/>
                      </a:lnTo>
                      <a:lnTo>
                        <a:pt x="3" y="30"/>
                      </a:lnTo>
                      <a:lnTo>
                        <a:pt x="3" y="31"/>
                      </a:lnTo>
                      <a:lnTo>
                        <a:pt x="4" y="32"/>
                      </a:lnTo>
                      <a:lnTo>
                        <a:pt x="4" y="31"/>
                      </a:lnTo>
                      <a:lnTo>
                        <a:pt x="6" y="31"/>
                      </a:lnTo>
                      <a:lnTo>
                        <a:pt x="6" y="31"/>
                      </a:lnTo>
                      <a:lnTo>
                        <a:pt x="7" y="31"/>
                      </a:lnTo>
                      <a:lnTo>
                        <a:pt x="8" y="31"/>
                      </a:lnTo>
                      <a:lnTo>
                        <a:pt x="9" y="31"/>
                      </a:lnTo>
                      <a:lnTo>
                        <a:pt x="10" y="31"/>
                      </a:lnTo>
                      <a:lnTo>
                        <a:pt x="11" y="30"/>
                      </a:lnTo>
                      <a:lnTo>
                        <a:pt x="12" y="31"/>
                      </a:lnTo>
                      <a:lnTo>
                        <a:pt x="12" y="31"/>
                      </a:lnTo>
                      <a:lnTo>
                        <a:pt x="13" y="31"/>
                      </a:lnTo>
                      <a:lnTo>
                        <a:pt x="14" y="31"/>
                      </a:lnTo>
                      <a:lnTo>
                        <a:pt x="15" y="31"/>
                      </a:lnTo>
                      <a:lnTo>
                        <a:pt x="15" y="31"/>
                      </a:lnTo>
                      <a:lnTo>
                        <a:pt x="16" y="31"/>
                      </a:lnTo>
                      <a:lnTo>
                        <a:pt x="17" y="32"/>
                      </a:lnTo>
                      <a:lnTo>
                        <a:pt x="20" y="30"/>
                      </a:lnTo>
                      <a:lnTo>
                        <a:pt x="24" y="28"/>
                      </a:lnTo>
                      <a:lnTo>
                        <a:pt x="27" y="26"/>
                      </a:lnTo>
                      <a:lnTo>
                        <a:pt x="30" y="24"/>
                      </a:lnTo>
                      <a:lnTo>
                        <a:pt x="33" y="21"/>
                      </a:lnTo>
                      <a:lnTo>
                        <a:pt x="36" y="19"/>
                      </a:lnTo>
                      <a:lnTo>
                        <a:pt x="38" y="16"/>
                      </a:lnTo>
                      <a:lnTo>
                        <a:pt x="40" y="13"/>
                      </a:lnTo>
                      <a:lnTo>
                        <a:pt x="39" y="11"/>
                      </a:lnTo>
                      <a:lnTo>
                        <a:pt x="39" y="9"/>
                      </a:lnTo>
                      <a:lnTo>
                        <a:pt x="39" y="8"/>
                      </a:lnTo>
                      <a:lnTo>
                        <a:pt x="39" y="6"/>
                      </a:lnTo>
                      <a:lnTo>
                        <a:pt x="39" y="5"/>
                      </a:lnTo>
                      <a:lnTo>
                        <a:pt x="38" y="3"/>
                      </a:lnTo>
                      <a:lnTo>
                        <a:pt x="38" y="1"/>
                      </a:lnTo>
                      <a:lnTo>
                        <a:pt x="37" y="0"/>
                      </a:lnTo>
                      <a:lnTo>
                        <a:pt x="35" y="1"/>
                      </a:lnTo>
                      <a:lnTo>
                        <a:pt x="32" y="2"/>
                      </a:lnTo>
                      <a:lnTo>
                        <a:pt x="30" y="3"/>
                      </a:lnTo>
                      <a:lnTo>
                        <a:pt x="28" y="4"/>
                      </a:lnTo>
                      <a:lnTo>
                        <a:pt x="25" y="5"/>
                      </a:lnTo>
                      <a:lnTo>
                        <a:pt x="23" y="7"/>
                      </a:lnTo>
                      <a:lnTo>
                        <a:pt x="20" y="8"/>
                      </a:lnTo>
                      <a:lnTo>
                        <a:pt x="18" y="9"/>
                      </a:lnTo>
                      <a:lnTo>
                        <a:pt x="18" y="9"/>
                      </a:lnTo>
                      <a:lnTo>
                        <a:pt x="16" y="9"/>
                      </a:lnTo>
                      <a:lnTo>
                        <a:pt x="14" y="10"/>
                      </a:lnTo>
                      <a:lnTo>
                        <a:pt x="12" y="10"/>
                      </a:lnTo>
                      <a:lnTo>
                        <a:pt x="10" y="11"/>
                      </a:lnTo>
                      <a:lnTo>
                        <a:pt x="8" y="11"/>
                      </a:lnTo>
                      <a:lnTo>
                        <a:pt x="7" y="11"/>
                      </a:lnTo>
                      <a:lnTo>
                        <a:pt x="8" y="11"/>
                      </a:lnTo>
                      <a:close/>
                    </a:path>
                  </a:pathLst>
                </a:custGeom>
                <a:solidFill>
                  <a:srgbClr val="BA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42" name="Freeform 368"/>
                <p:cNvSpPr>
                  <a:spLocks/>
                </p:cNvSpPr>
                <p:nvPr/>
              </p:nvSpPr>
              <p:spPr bwMode="auto">
                <a:xfrm>
                  <a:off x="1664" y="3259"/>
                  <a:ext cx="40" cy="31"/>
                </a:xfrm>
                <a:custGeom>
                  <a:avLst/>
                  <a:gdLst>
                    <a:gd name="T0" fmla="*/ 7 w 40"/>
                    <a:gd name="T1" fmla="*/ 12 h 31"/>
                    <a:gd name="T2" fmla="*/ 5 w 40"/>
                    <a:gd name="T3" fmla="*/ 15 h 31"/>
                    <a:gd name="T4" fmla="*/ 3 w 40"/>
                    <a:gd name="T5" fmla="*/ 17 h 31"/>
                    <a:gd name="T6" fmla="*/ 1 w 40"/>
                    <a:gd name="T7" fmla="*/ 19 h 31"/>
                    <a:gd name="T8" fmla="*/ 0 w 40"/>
                    <a:gd name="T9" fmla="*/ 23 h 31"/>
                    <a:gd name="T10" fmla="*/ 1 w 40"/>
                    <a:gd name="T11" fmla="*/ 27 h 31"/>
                    <a:gd name="T12" fmla="*/ 3 w 40"/>
                    <a:gd name="T13" fmla="*/ 29 h 31"/>
                    <a:gd name="T14" fmla="*/ 4 w 40"/>
                    <a:gd name="T15" fmla="*/ 31 h 31"/>
                    <a:gd name="T16" fmla="*/ 5 w 40"/>
                    <a:gd name="T17" fmla="*/ 30 h 31"/>
                    <a:gd name="T18" fmla="*/ 7 w 40"/>
                    <a:gd name="T19" fmla="*/ 30 h 31"/>
                    <a:gd name="T20" fmla="*/ 9 w 40"/>
                    <a:gd name="T21" fmla="*/ 31 h 31"/>
                    <a:gd name="T22" fmla="*/ 11 w 40"/>
                    <a:gd name="T23" fmla="*/ 31 h 31"/>
                    <a:gd name="T24" fmla="*/ 13 w 40"/>
                    <a:gd name="T25" fmla="*/ 31 h 31"/>
                    <a:gd name="T26" fmla="*/ 14 w 40"/>
                    <a:gd name="T27" fmla="*/ 31 h 31"/>
                    <a:gd name="T28" fmla="*/ 16 w 40"/>
                    <a:gd name="T29" fmla="*/ 30 h 31"/>
                    <a:gd name="T30" fmla="*/ 17 w 40"/>
                    <a:gd name="T31" fmla="*/ 30 h 31"/>
                    <a:gd name="T32" fmla="*/ 21 w 40"/>
                    <a:gd name="T33" fmla="*/ 29 h 31"/>
                    <a:gd name="T34" fmla="*/ 27 w 40"/>
                    <a:gd name="T35" fmla="*/ 25 h 31"/>
                    <a:gd name="T36" fmla="*/ 33 w 40"/>
                    <a:gd name="T37" fmla="*/ 21 h 31"/>
                    <a:gd name="T38" fmla="*/ 38 w 40"/>
                    <a:gd name="T39" fmla="*/ 16 h 31"/>
                    <a:gd name="T40" fmla="*/ 39 w 40"/>
                    <a:gd name="T41" fmla="*/ 11 h 31"/>
                    <a:gd name="T42" fmla="*/ 38 w 40"/>
                    <a:gd name="T43" fmla="*/ 8 h 31"/>
                    <a:gd name="T44" fmla="*/ 39 w 40"/>
                    <a:gd name="T45" fmla="*/ 5 h 31"/>
                    <a:gd name="T46" fmla="*/ 38 w 40"/>
                    <a:gd name="T47" fmla="*/ 2 h 31"/>
                    <a:gd name="T48" fmla="*/ 35 w 40"/>
                    <a:gd name="T49" fmla="*/ 2 h 31"/>
                    <a:gd name="T50" fmla="*/ 30 w 40"/>
                    <a:gd name="T51" fmla="*/ 4 h 31"/>
                    <a:gd name="T52" fmla="*/ 26 w 40"/>
                    <a:gd name="T53" fmla="*/ 6 h 31"/>
                    <a:gd name="T54" fmla="*/ 21 w 40"/>
                    <a:gd name="T55" fmla="*/ 9 h 31"/>
                    <a:gd name="T56" fmla="*/ 18 w 40"/>
                    <a:gd name="T57" fmla="*/ 10 h 31"/>
                    <a:gd name="T58" fmla="*/ 15 w 40"/>
                    <a:gd name="T59" fmla="*/ 11 h 31"/>
                    <a:gd name="T60" fmla="*/ 10 w 40"/>
                    <a:gd name="T61" fmla="*/ 12 h 31"/>
                    <a:gd name="T62" fmla="*/ 8 w 40"/>
                    <a:gd name="T6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1">
                      <a:moveTo>
                        <a:pt x="8" y="12"/>
                      </a:moveTo>
                      <a:lnTo>
                        <a:pt x="7" y="12"/>
                      </a:lnTo>
                      <a:lnTo>
                        <a:pt x="6" y="14"/>
                      </a:lnTo>
                      <a:lnTo>
                        <a:pt x="5" y="15"/>
                      </a:lnTo>
                      <a:lnTo>
                        <a:pt x="4" y="16"/>
                      </a:lnTo>
                      <a:lnTo>
                        <a:pt x="3" y="17"/>
                      </a:lnTo>
                      <a:lnTo>
                        <a:pt x="2" y="18"/>
                      </a:lnTo>
                      <a:lnTo>
                        <a:pt x="1" y="19"/>
                      </a:lnTo>
                      <a:lnTo>
                        <a:pt x="0" y="20"/>
                      </a:lnTo>
                      <a:lnTo>
                        <a:pt x="0" y="23"/>
                      </a:lnTo>
                      <a:lnTo>
                        <a:pt x="1" y="25"/>
                      </a:lnTo>
                      <a:lnTo>
                        <a:pt x="1" y="27"/>
                      </a:lnTo>
                      <a:lnTo>
                        <a:pt x="2" y="28"/>
                      </a:lnTo>
                      <a:lnTo>
                        <a:pt x="3" y="29"/>
                      </a:lnTo>
                      <a:lnTo>
                        <a:pt x="4" y="30"/>
                      </a:lnTo>
                      <a:lnTo>
                        <a:pt x="4" y="31"/>
                      </a:lnTo>
                      <a:lnTo>
                        <a:pt x="5" y="31"/>
                      </a:lnTo>
                      <a:lnTo>
                        <a:pt x="5" y="30"/>
                      </a:lnTo>
                      <a:lnTo>
                        <a:pt x="6" y="30"/>
                      </a:lnTo>
                      <a:lnTo>
                        <a:pt x="7" y="30"/>
                      </a:lnTo>
                      <a:lnTo>
                        <a:pt x="8" y="31"/>
                      </a:lnTo>
                      <a:lnTo>
                        <a:pt x="9" y="31"/>
                      </a:lnTo>
                      <a:lnTo>
                        <a:pt x="10" y="31"/>
                      </a:lnTo>
                      <a:lnTo>
                        <a:pt x="11" y="31"/>
                      </a:lnTo>
                      <a:lnTo>
                        <a:pt x="12" y="30"/>
                      </a:lnTo>
                      <a:lnTo>
                        <a:pt x="13" y="31"/>
                      </a:lnTo>
                      <a:lnTo>
                        <a:pt x="13" y="31"/>
                      </a:lnTo>
                      <a:lnTo>
                        <a:pt x="14" y="31"/>
                      </a:lnTo>
                      <a:lnTo>
                        <a:pt x="15" y="31"/>
                      </a:lnTo>
                      <a:lnTo>
                        <a:pt x="16" y="30"/>
                      </a:lnTo>
                      <a:lnTo>
                        <a:pt x="16" y="30"/>
                      </a:lnTo>
                      <a:lnTo>
                        <a:pt x="17" y="30"/>
                      </a:lnTo>
                      <a:lnTo>
                        <a:pt x="18" y="31"/>
                      </a:lnTo>
                      <a:lnTo>
                        <a:pt x="21" y="29"/>
                      </a:lnTo>
                      <a:lnTo>
                        <a:pt x="24" y="27"/>
                      </a:lnTo>
                      <a:lnTo>
                        <a:pt x="27" y="25"/>
                      </a:lnTo>
                      <a:lnTo>
                        <a:pt x="30" y="23"/>
                      </a:lnTo>
                      <a:lnTo>
                        <a:pt x="33" y="21"/>
                      </a:lnTo>
                      <a:lnTo>
                        <a:pt x="36" y="18"/>
                      </a:lnTo>
                      <a:lnTo>
                        <a:pt x="38" y="16"/>
                      </a:lnTo>
                      <a:lnTo>
                        <a:pt x="40" y="13"/>
                      </a:lnTo>
                      <a:lnTo>
                        <a:pt x="39" y="11"/>
                      </a:lnTo>
                      <a:lnTo>
                        <a:pt x="38" y="10"/>
                      </a:lnTo>
                      <a:lnTo>
                        <a:pt x="38" y="8"/>
                      </a:lnTo>
                      <a:lnTo>
                        <a:pt x="39" y="7"/>
                      </a:lnTo>
                      <a:lnTo>
                        <a:pt x="39" y="5"/>
                      </a:lnTo>
                      <a:lnTo>
                        <a:pt x="39" y="4"/>
                      </a:lnTo>
                      <a:lnTo>
                        <a:pt x="38"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0" y="12"/>
                      </a:lnTo>
                      <a:lnTo>
                        <a:pt x="9" y="12"/>
                      </a:lnTo>
                      <a:lnTo>
                        <a:pt x="8" y="12"/>
                      </a:lnTo>
                      <a:lnTo>
                        <a:pt x="8" y="12"/>
                      </a:lnTo>
                      <a:close/>
                    </a:path>
                  </a:pathLst>
                </a:custGeom>
                <a:solidFill>
                  <a:srgbClr val="C79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43" name="Freeform 369"/>
                <p:cNvSpPr>
                  <a:spLocks/>
                </p:cNvSpPr>
                <p:nvPr/>
              </p:nvSpPr>
              <p:spPr bwMode="auto">
                <a:xfrm>
                  <a:off x="1664" y="3259"/>
                  <a:ext cx="39" cy="30"/>
                </a:xfrm>
                <a:custGeom>
                  <a:avLst/>
                  <a:gdLst>
                    <a:gd name="T0" fmla="*/ 7 w 39"/>
                    <a:gd name="T1" fmla="*/ 12 h 30"/>
                    <a:gd name="T2" fmla="*/ 5 w 39"/>
                    <a:gd name="T3" fmla="*/ 15 h 30"/>
                    <a:gd name="T4" fmla="*/ 3 w 39"/>
                    <a:gd name="T5" fmla="*/ 17 h 30"/>
                    <a:gd name="T6" fmla="*/ 1 w 39"/>
                    <a:gd name="T7" fmla="*/ 19 h 30"/>
                    <a:gd name="T8" fmla="*/ 0 w 39"/>
                    <a:gd name="T9" fmla="*/ 23 h 30"/>
                    <a:gd name="T10" fmla="*/ 2 w 39"/>
                    <a:gd name="T11" fmla="*/ 26 h 30"/>
                    <a:gd name="T12" fmla="*/ 3 w 39"/>
                    <a:gd name="T13" fmla="*/ 28 h 30"/>
                    <a:gd name="T14" fmla="*/ 5 w 39"/>
                    <a:gd name="T15" fmla="*/ 29 h 30"/>
                    <a:gd name="T16" fmla="*/ 6 w 39"/>
                    <a:gd name="T17" fmla="*/ 28 h 30"/>
                    <a:gd name="T18" fmla="*/ 8 w 39"/>
                    <a:gd name="T19" fmla="*/ 29 h 30"/>
                    <a:gd name="T20" fmla="*/ 10 w 39"/>
                    <a:gd name="T21" fmla="*/ 30 h 30"/>
                    <a:gd name="T22" fmla="*/ 12 w 39"/>
                    <a:gd name="T23" fmla="*/ 30 h 30"/>
                    <a:gd name="T24" fmla="*/ 13 w 39"/>
                    <a:gd name="T25" fmla="*/ 30 h 30"/>
                    <a:gd name="T26" fmla="*/ 15 w 39"/>
                    <a:gd name="T27" fmla="*/ 30 h 30"/>
                    <a:gd name="T28" fmla="*/ 16 w 39"/>
                    <a:gd name="T29" fmla="*/ 28 h 30"/>
                    <a:gd name="T30" fmla="*/ 18 w 39"/>
                    <a:gd name="T31" fmla="*/ 28 h 30"/>
                    <a:gd name="T32" fmla="*/ 21 w 39"/>
                    <a:gd name="T33" fmla="*/ 27 h 30"/>
                    <a:gd name="T34" fmla="*/ 26 w 39"/>
                    <a:gd name="T35" fmla="*/ 24 h 30"/>
                    <a:gd name="T36" fmla="*/ 32 w 39"/>
                    <a:gd name="T37" fmla="*/ 19 h 30"/>
                    <a:gd name="T38" fmla="*/ 37 w 39"/>
                    <a:gd name="T39" fmla="*/ 15 h 30"/>
                    <a:gd name="T40" fmla="*/ 38 w 39"/>
                    <a:gd name="T41" fmla="*/ 11 h 30"/>
                    <a:gd name="T42" fmla="*/ 38 w 39"/>
                    <a:gd name="T43" fmla="*/ 8 h 30"/>
                    <a:gd name="T44" fmla="*/ 38 w 39"/>
                    <a:gd name="T45" fmla="*/ 5 h 30"/>
                    <a:gd name="T46" fmla="*/ 39 w 39"/>
                    <a:gd name="T47" fmla="*/ 2 h 30"/>
                    <a:gd name="T48" fmla="*/ 35 w 39"/>
                    <a:gd name="T49" fmla="*/ 2 h 30"/>
                    <a:gd name="T50" fmla="*/ 31 w 39"/>
                    <a:gd name="T51" fmla="*/ 4 h 30"/>
                    <a:gd name="T52" fmla="*/ 26 w 39"/>
                    <a:gd name="T53" fmla="*/ 6 h 30"/>
                    <a:gd name="T54" fmla="*/ 21 w 39"/>
                    <a:gd name="T55" fmla="*/ 9 h 30"/>
                    <a:gd name="T56" fmla="*/ 18 w 39"/>
                    <a:gd name="T57" fmla="*/ 10 h 30"/>
                    <a:gd name="T58" fmla="*/ 15 w 39"/>
                    <a:gd name="T59" fmla="*/ 11 h 30"/>
                    <a:gd name="T60" fmla="*/ 11 w 39"/>
                    <a:gd name="T61" fmla="*/ 12 h 30"/>
                    <a:gd name="T62" fmla="*/ 8 w 39"/>
                    <a:gd name="T6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0">
                      <a:moveTo>
                        <a:pt x="8" y="11"/>
                      </a:moveTo>
                      <a:lnTo>
                        <a:pt x="7" y="12"/>
                      </a:lnTo>
                      <a:lnTo>
                        <a:pt x="6" y="14"/>
                      </a:lnTo>
                      <a:lnTo>
                        <a:pt x="5" y="15"/>
                      </a:lnTo>
                      <a:lnTo>
                        <a:pt x="4" y="16"/>
                      </a:lnTo>
                      <a:lnTo>
                        <a:pt x="3" y="17"/>
                      </a:lnTo>
                      <a:lnTo>
                        <a:pt x="2" y="18"/>
                      </a:lnTo>
                      <a:lnTo>
                        <a:pt x="1" y="19"/>
                      </a:lnTo>
                      <a:lnTo>
                        <a:pt x="0" y="20"/>
                      </a:lnTo>
                      <a:lnTo>
                        <a:pt x="0" y="23"/>
                      </a:lnTo>
                      <a:lnTo>
                        <a:pt x="1" y="25"/>
                      </a:lnTo>
                      <a:lnTo>
                        <a:pt x="2" y="26"/>
                      </a:lnTo>
                      <a:lnTo>
                        <a:pt x="3" y="28"/>
                      </a:lnTo>
                      <a:lnTo>
                        <a:pt x="3" y="28"/>
                      </a:lnTo>
                      <a:lnTo>
                        <a:pt x="4" y="29"/>
                      </a:lnTo>
                      <a:lnTo>
                        <a:pt x="5" y="29"/>
                      </a:lnTo>
                      <a:lnTo>
                        <a:pt x="6" y="29"/>
                      </a:lnTo>
                      <a:lnTo>
                        <a:pt x="6" y="28"/>
                      </a:lnTo>
                      <a:lnTo>
                        <a:pt x="7" y="28"/>
                      </a:lnTo>
                      <a:lnTo>
                        <a:pt x="8" y="29"/>
                      </a:lnTo>
                      <a:lnTo>
                        <a:pt x="9" y="29"/>
                      </a:lnTo>
                      <a:lnTo>
                        <a:pt x="10" y="30"/>
                      </a:lnTo>
                      <a:lnTo>
                        <a:pt x="11" y="30"/>
                      </a:lnTo>
                      <a:lnTo>
                        <a:pt x="12" y="30"/>
                      </a:lnTo>
                      <a:lnTo>
                        <a:pt x="13" y="29"/>
                      </a:lnTo>
                      <a:lnTo>
                        <a:pt x="13" y="30"/>
                      </a:lnTo>
                      <a:lnTo>
                        <a:pt x="14" y="30"/>
                      </a:lnTo>
                      <a:lnTo>
                        <a:pt x="15" y="30"/>
                      </a:lnTo>
                      <a:lnTo>
                        <a:pt x="16" y="29"/>
                      </a:lnTo>
                      <a:lnTo>
                        <a:pt x="16" y="28"/>
                      </a:lnTo>
                      <a:lnTo>
                        <a:pt x="17" y="28"/>
                      </a:lnTo>
                      <a:lnTo>
                        <a:pt x="18" y="28"/>
                      </a:lnTo>
                      <a:lnTo>
                        <a:pt x="19" y="29"/>
                      </a:lnTo>
                      <a:lnTo>
                        <a:pt x="21" y="27"/>
                      </a:lnTo>
                      <a:lnTo>
                        <a:pt x="24" y="26"/>
                      </a:lnTo>
                      <a:lnTo>
                        <a:pt x="26" y="24"/>
                      </a:lnTo>
                      <a:lnTo>
                        <a:pt x="30" y="22"/>
                      </a:lnTo>
                      <a:lnTo>
                        <a:pt x="32" y="19"/>
                      </a:lnTo>
                      <a:lnTo>
                        <a:pt x="35" y="17"/>
                      </a:lnTo>
                      <a:lnTo>
                        <a:pt x="37" y="15"/>
                      </a:lnTo>
                      <a:lnTo>
                        <a:pt x="39" y="13"/>
                      </a:lnTo>
                      <a:lnTo>
                        <a:pt x="38" y="11"/>
                      </a:lnTo>
                      <a:lnTo>
                        <a:pt x="38" y="9"/>
                      </a:lnTo>
                      <a:lnTo>
                        <a:pt x="38" y="8"/>
                      </a:lnTo>
                      <a:lnTo>
                        <a:pt x="38" y="7"/>
                      </a:lnTo>
                      <a:lnTo>
                        <a:pt x="38" y="5"/>
                      </a:lnTo>
                      <a:lnTo>
                        <a:pt x="39" y="4"/>
                      </a:lnTo>
                      <a:lnTo>
                        <a:pt x="39" y="2"/>
                      </a:lnTo>
                      <a:lnTo>
                        <a:pt x="38" y="0"/>
                      </a:lnTo>
                      <a:lnTo>
                        <a:pt x="35" y="2"/>
                      </a:lnTo>
                      <a:lnTo>
                        <a:pt x="33" y="3"/>
                      </a:lnTo>
                      <a:lnTo>
                        <a:pt x="31"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D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559" name="Freeform 371"/>
              <p:cNvSpPr>
                <a:spLocks/>
              </p:cNvSpPr>
              <p:nvPr/>
            </p:nvSpPr>
            <p:spPr bwMode="auto">
              <a:xfrm>
                <a:off x="1601" y="3101"/>
                <a:ext cx="119" cy="97"/>
              </a:xfrm>
              <a:custGeom>
                <a:avLst/>
                <a:gdLst>
                  <a:gd name="T0" fmla="*/ 18 w 119"/>
                  <a:gd name="T1" fmla="*/ 33 h 97"/>
                  <a:gd name="T2" fmla="*/ 19 w 119"/>
                  <a:gd name="T3" fmla="*/ 19 h 97"/>
                  <a:gd name="T4" fmla="*/ 27 w 119"/>
                  <a:gd name="T5" fmla="*/ 9 h 97"/>
                  <a:gd name="T6" fmla="*/ 40 w 119"/>
                  <a:gd name="T7" fmla="*/ 2 h 97"/>
                  <a:gd name="T8" fmla="*/ 56 w 119"/>
                  <a:gd name="T9" fmla="*/ 0 h 97"/>
                  <a:gd name="T10" fmla="*/ 71 w 119"/>
                  <a:gd name="T11" fmla="*/ 2 h 97"/>
                  <a:gd name="T12" fmla="*/ 85 w 119"/>
                  <a:gd name="T13" fmla="*/ 8 h 97"/>
                  <a:gd name="T14" fmla="*/ 94 w 119"/>
                  <a:gd name="T15" fmla="*/ 18 h 97"/>
                  <a:gd name="T16" fmla="*/ 97 w 119"/>
                  <a:gd name="T17" fmla="*/ 33 h 97"/>
                  <a:gd name="T18" fmla="*/ 99 w 119"/>
                  <a:gd name="T19" fmla="*/ 43 h 97"/>
                  <a:gd name="T20" fmla="*/ 103 w 119"/>
                  <a:gd name="T21" fmla="*/ 52 h 97"/>
                  <a:gd name="T22" fmla="*/ 108 w 119"/>
                  <a:gd name="T23" fmla="*/ 60 h 97"/>
                  <a:gd name="T24" fmla="*/ 113 w 119"/>
                  <a:gd name="T25" fmla="*/ 67 h 97"/>
                  <a:gd name="T26" fmla="*/ 116 w 119"/>
                  <a:gd name="T27" fmla="*/ 74 h 97"/>
                  <a:gd name="T28" fmla="*/ 119 w 119"/>
                  <a:gd name="T29" fmla="*/ 81 h 97"/>
                  <a:gd name="T30" fmla="*/ 119 w 119"/>
                  <a:gd name="T31" fmla="*/ 89 h 97"/>
                  <a:gd name="T32" fmla="*/ 116 w 119"/>
                  <a:gd name="T33" fmla="*/ 97 h 97"/>
                  <a:gd name="T34" fmla="*/ 103 w 119"/>
                  <a:gd name="T35" fmla="*/ 97 h 97"/>
                  <a:gd name="T36" fmla="*/ 89 w 119"/>
                  <a:gd name="T37" fmla="*/ 97 h 97"/>
                  <a:gd name="T38" fmla="*/ 74 w 119"/>
                  <a:gd name="T39" fmla="*/ 97 h 97"/>
                  <a:gd name="T40" fmla="*/ 59 w 119"/>
                  <a:gd name="T41" fmla="*/ 97 h 97"/>
                  <a:gd name="T42" fmla="*/ 44 w 119"/>
                  <a:gd name="T43" fmla="*/ 97 h 97"/>
                  <a:gd name="T44" fmla="*/ 29 w 119"/>
                  <a:gd name="T45" fmla="*/ 97 h 97"/>
                  <a:gd name="T46" fmla="*/ 15 w 119"/>
                  <a:gd name="T47" fmla="*/ 97 h 97"/>
                  <a:gd name="T48" fmla="*/ 2 w 119"/>
                  <a:gd name="T49" fmla="*/ 97 h 97"/>
                  <a:gd name="T50" fmla="*/ 0 w 119"/>
                  <a:gd name="T51" fmla="*/ 87 h 97"/>
                  <a:gd name="T52" fmla="*/ 2 w 119"/>
                  <a:gd name="T53" fmla="*/ 78 h 97"/>
                  <a:gd name="T54" fmla="*/ 4 w 119"/>
                  <a:gd name="T55" fmla="*/ 71 h 97"/>
                  <a:gd name="T56" fmla="*/ 8 w 119"/>
                  <a:gd name="T57" fmla="*/ 64 h 97"/>
                  <a:gd name="T58" fmla="*/ 11 w 119"/>
                  <a:gd name="T59" fmla="*/ 57 h 97"/>
                  <a:gd name="T60" fmla="*/ 15 w 119"/>
                  <a:gd name="T61" fmla="*/ 50 h 97"/>
                  <a:gd name="T62" fmla="*/ 17 w 119"/>
                  <a:gd name="T63" fmla="*/ 42 h 97"/>
                  <a:gd name="T64" fmla="*/ 18 w 119"/>
                  <a:gd name="T65" fmla="*/ 3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97">
                    <a:moveTo>
                      <a:pt x="18" y="33"/>
                    </a:moveTo>
                    <a:lnTo>
                      <a:pt x="19" y="19"/>
                    </a:lnTo>
                    <a:lnTo>
                      <a:pt x="27" y="9"/>
                    </a:lnTo>
                    <a:lnTo>
                      <a:pt x="40" y="2"/>
                    </a:lnTo>
                    <a:lnTo>
                      <a:pt x="56" y="0"/>
                    </a:lnTo>
                    <a:lnTo>
                      <a:pt x="71" y="2"/>
                    </a:lnTo>
                    <a:lnTo>
                      <a:pt x="85" y="8"/>
                    </a:lnTo>
                    <a:lnTo>
                      <a:pt x="94" y="18"/>
                    </a:lnTo>
                    <a:lnTo>
                      <a:pt x="97" y="33"/>
                    </a:lnTo>
                    <a:lnTo>
                      <a:pt x="99" y="43"/>
                    </a:lnTo>
                    <a:lnTo>
                      <a:pt x="103" y="52"/>
                    </a:lnTo>
                    <a:lnTo>
                      <a:pt x="108" y="60"/>
                    </a:lnTo>
                    <a:lnTo>
                      <a:pt x="113" y="67"/>
                    </a:lnTo>
                    <a:lnTo>
                      <a:pt x="116" y="74"/>
                    </a:lnTo>
                    <a:lnTo>
                      <a:pt x="119" y="81"/>
                    </a:lnTo>
                    <a:lnTo>
                      <a:pt x="119" y="89"/>
                    </a:lnTo>
                    <a:lnTo>
                      <a:pt x="116" y="97"/>
                    </a:lnTo>
                    <a:lnTo>
                      <a:pt x="103" y="97"/>
                    </a:lnTo>
                    <a:lnTo>
                      <a:pt x="89" y="97"/>
                    </a:lnTo>
                    <a:lnTo>
                      <a:pt x="74" y="97"/>
                    </a:lnTo>
                    <a:lnTo>
                      <a:pt x="59" y="97"/>
                    </a:lnTo>
                    <a:lnTo>
                      <a:pt x="44" y="97"/>
                    </a:lnTo>
                    <a:lnTo>
                      <a:pt x="29" y="97"/>
                    </a:lnTo>
                    <a:lnTo>
                      <a:pt x="15" y="97"/>
                    </a:lnTo>
                    <a:lnTo>
                      <a:pt x="2" y="97"/>
                    </a:lnTo>
                    <a:lnTo>
                      <a:pt x="0" y="87"/>
                    </a:lnTo>
                    <a:lnTo>
                      <a:pt x="2" y="78"/>
                    </a:lnTo>
                    <a:lnTo>
                      <a:pt x="4" y="71"/>
                    </a:lnTo>
                    <a:lnTo>
                      <a:pt x="8" y="64"/>
                    </a:lnTo>
                    <a:lnTo>
                      <a:pt x="11" y="57"/>
                    </a:lnTo>
                    <a:lnTo>
                      <a:pt x="15" y="50"/>
                    </a:lnTo>
                    <a:lnTo>
                      <a:pt x="17" y="42"/>
                    </a:lnTo>
                    <a:lnTo>
                      <a:pt x="18" y="33"/>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60" name="Freeform 372"/>
              <p:cNvSpPr>
                <a:spLocks/>
              </p:cNvSpPr>
              <p:nvPr/>
            </p:nvSpPr>
            <p:spPr bwMode="auto">
              <a:xfrm>
                <a:off x="1604" y="3102"/>
                <a:ext cx="116" cy="96"/>
              </a:xfrm>
              <a:custGeom>
                <a:avLst/>
                <a:gdLst>
                  <a:gd name="T0" fmla="*/ 18 w 116"/>
                  <a:gd name="T1" fmla="*/ 33 h 96"/>
                  <a:gd name="T2" fmla="*/ 19 w 116"/>
                  <a:gd name="T3" fmla="*/ 19 h 96"/>
                  <a:gd name="T4" fmla="*/ 28 w 116"/>
                  <a:gd name="T5" fmla="*/ 9 h 96"/>
                  <a:gd name="T6" fmla="*/ 40 w 116"/>
                  <a:gd name="T7" fmla="*/ 2 h 96"/>
                  <a:gd name="T8" fmla="*/ 55 w 116"/>
                  <a:gd name="T9" fmla="*/ 0 h 96"/>
                  <a:gd name="T10" fmla="*/ 70 w 116"/>
                  <a:gd name="T11" fmla="*/ 2 h 96"/>
                  <a:gd name="T12" fmla="*/ 83 w 116"/>
                  <a:gd name="T13" fmla="*/ 8 h 96"/>
                  <a:gd name="T14" fmla="*/ 91 w 116"/>
                  <a:gd name="T15" fmla="*/ 18 h 96"/>
                  <a:gd name="T16" fmla="*/ 94 w 116"/>
                  <a:gd name="T17" fmla="*/ 33 h 96"/>
                  <a:gd name="T18" fmla="*/ 96 w 116"/>
                  <a:gd name="T19" fmla="*/ 43 h 96"/>
                  <a:gd name="T20" fmla="*/ 100 w 116"/>
                  <a:gd name="T21" fmla="*/ 52 h 96"/>
                  <a:gd name="T22" fmla="*/ 105 w 116"/>
                  <a:gd name="T23" fmla="*/ 60 h 96"/>
                  <a:gd name="T24" fmla="*/ 110 w 116"/>
                  <a:gd name="T25" fmla="*/ 67 h 96"/>
                  <a:gd name="T26" fmla="*/ 114 w 116"/>
                  <a:gd name="T27" fmla="*/ 73 h 96"/>
                  <a:gd name="T28" fmla="*/ 116 w 116"/>
                  <a:gd name="T29" fmla="*/ 80 h 96"/>
                  <a:gd name="T30" fmla="*/ 116 w 116"/>
                  <a:gd name="T31" fmla="*/ 88 h 96"/>
                  <a:gd name="T32" fmla="*/ 114 w 116"/>
                  <a:gd name="T33" fmla="*/ 96 h 96"/>
                  <a:gd name="T34" fmla="*/ 100 w 116"/>
                  <a:gd name="T35" fmla="*/ 96 h 96"/>
                  <a:gd name="T36" fmla="*/ 86 w 116"/>
                  <a:gd name="T37" fmla="*/ 96 h 96"/>
                  <a:gd name="T38" fmla="*/ 72 w 116"/>
                  <a:gd name="T39" fmla="*/ 96 h 96"/>
                  <a:gd name="T40" fmla="*/ 57 w 116"/>
                  <a:gd name="T41" fmla="*/ 96 h 96"/>
                  <a:gd name="T42" fmla="*/ 42 w 116"/>
                  <a:gd name="T43" fmla="*/ 96 h 96"/>
                  <a:gd name="T44" fmla="*/ 28 w 116"/>
                  <a:gd name="T45" fmla="*/ 96 h 96"/>
                  <a:gd name="T46" fmla="*/ 14 w 116"/>
                  <a:gd name="T47" fmla="*/ 96 h 96"/>
                  <a:gd name="T48" fmla="*/ 1 w 116"/>
                  <a:gd name="T49" fmla="*/ 96 h 96"/>
                  <a:gd name="T50" fmla="*/ 0 w 116"/>
                  <a:gd name="T51" fmla="*/ 86 h 96"/>
                  <a:gd name="T52" fmla="*/ 1 w 116"/>
                  <a:gd name="T53" fmla="*/ 78 h 96"/>
                  <a:gd name="T54" fmla="*/ 4 w 116"/>
                  <a:gd name="T55" fmla="*/ 71 h 96"/>
                  <a:gd name="T56" fmla="*/ 7 w 116"/>
                  <a:gd name="T57" fmla="*/ 64 h 96"/>
                  <a:gd name="T58" fmla="*/ 11 w 116"/>
                  <a:gd name="T59" fmla="*/ 57 h 96"/>
                  <a:gd name="T60" fmla="*/ 14 w 116"/>
                  <a:gd name="T61" fmla="*/ 50 h 96"/>
                  <a:gd name="T62" fmla="*/ 17 w 116"/>
                  <a:gd name="T63" fmla="*/ 42 h 96"/>
                  <a:gd name="T64" fmla="*/ 18 w 116"/>
                  <a:gd name="T65"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96">
                    <a:moveTo>
                      <a:pt x="18" y="33"/>
                    </a:moveTo>
                    <a:lnTo>
                      <a:pt x="19" y="19"/>
                    </a:lnTo>
                    <a:lnTo>
                      <a:pt x="28" y="9"/>
                    </a:lnTo>
                    <a:lnTo>
                      <a:pt x="40" y="2"/>
                    </a:lnTo>
                    <a:lnTo>
                      <a:pt x="55" y="0"/>
                    </a:lnTo>
                    <a:lnTo>
                      <a:pt x="70" y="2"/>
                    </a:lnTo>
                    <a:lnTo>
                      <a:pt x="83" y="8"/>
                    </a:lnTo>
                    <a:lnTo>
                      <a:pt x="91" y="18"/>
                    </a:lnTo>
                    <a:lnTo>
                      <a:pt x="94" y="33"/>
                    </a:lnTo>
                    <a:lnTo>
                      <a:pt x="96" y="43"/>
                    </a:lnTo>
                    <a:lnTo>
                      <a:pt x="100" y="52"/>
                    </a:lnTo>
                    <a:lnTo>
                      <a:pt x="105" y="60"/>
                    </a:lnTo>
                    <a:lnTo>
                      <a:pt x="110" y="67"/>
                    </a:lnTo>
                    <a:lnTo>
                      <a:pt x="114" y="73"/>
                    </a:lnTo>
                    <a:lnTo>
                      <a:pt x="116" y="80"/>
                    </a:lnTo>
                    <a:lnTo>
                      <a:pt x="116" y="88"/>
                    </a:lnTo>
                    <a:lnTo>
                      <a:pt x="114" y="96"/>
                    </a:lnTo>
                    <a:lnTo>
                      <a:pt x="100" y="96"/>
                    </a:lnTo>
                    <a:lnTo>
                      <a:pt x="86" y="96"/>
                    </a:lnTo>
                    <a:lnTo>
                      <a:pt x="72" y="96"/>
                    </a:lnTo>
                    <a:lnTo>
                      <a:pt x="57" y="96"/>
                    </a:lnTo>
                    <a:lnTo>
                      <a:pt x="42" y="96"/>
                    </a:lnTo>
                    <a:lnTo>
                      <a:pt x="28" y="96"/>
                    </a:lnTo>
                    <a:lnTo>
                      <a:pt x="14" y="96"/>
                    </a:lnTo>
                    <a:lnTo>
                      <a:pt x="1" y="96"/>
                    </a:lnTo>
                    <a:lnTo>
                      <a:pt x="0" y="86"/>
                    </a:lnTo>
                    <a:lnTo>
                      <a:pt x="1" y="78"/>
                    </a:lnTo>
                    <a:lnTo>
                      <a:pt x="4" y="71"/>
                    </a:lnTo>
                    <a:lnTo>
                      <a:pt x="7" y="64"/>
                    </a:lnTo>
                    <a:lnTo>
                      <a:pt x="11" y="57"/>
                    </a:lnTo>
                    <a:lnTo>
                      <a:pt x="14" y="50"/>
                    </a:lnTo>
                    <a:lnTo>
                      <a:pt x="17" y="42"/>
                    </a:lnTo>
                    <a:lnTo>
                      <a:pt x="18" y="33"/>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61" name="Freeform 373"/>
              <p:cNvSpPr>
                <a:spLocks/>
              </p:cNvSpPr>
              <p:nvPr/>
            </p:nvSpPr>
            <p:spPr bwMode="auto">
              <a:xfrm>
                <a:off x="1608" y="3103"/>
                <a:ext cx="111" cy="95"/>
              </a:xfrm>
              <a:custGeom>
                <a:avLst/>
                <a:gdLst>
                  <a:gd name="T0" fmla="*/ 16 w 111"/>
                  <a:gd name="T1" fmla="*/ 34 h 95"/>
                  <a:gd name="T2" fmla="*/ 19 w 111"/>
                  <a:gd name="T3" fmla="*/ 19 h 95"/>
                  <a:gd name="T4" fmla="*/ 27 w 111"/>
                  <a:gd name="T5" fmla="*/ 9 h 95"/>
                  <a:gd name="T6" fmla="*/ 39 w 111"/>
                  <a:gd name="T7" fmla="*/ 2 h 95"/>
                  <a:gd name="T8" fmla="*/ 53 w 111"/>
                  <a:gd name="T9" fmla="*/ 0 h 95"/>
                  <a:gd name="T10" fmla="*/ 66 w 111"/>
                  <a:gd name="T11" fmla="*/ 2 h 95"/>
                  <a:gd name="T12" fmla="*/ 78 w 111"/>
                  <a:gd name="T13" fmla="*/ 8 h 95"/>
                  <a:gd name="T14" fmla="*/ 86 w 111"/>
                  <a:gd name="T15" fmla="*/ 18 h 95"/>
                  <a:gd name="T16" fmla="*/ 89 w 111"/>
                  <a:gd name="T17" fmla="*/ 34 h 95"/>
                  <a:gd name="T18" fmla="*/ 92 w 111"/>
                  <a:gd name="T19" fmla="*/ 43 h 95"/>
                  <a:gd name="T20" fmla="*/ 95 w 111"/>
                  <a:gd name="T21" fmla="*/ 52 h 95"/>
                  <a:gd name="T22" fmla="*/ 100 w 111"/>
                  <a:gd name="T23" fmla="*/ 59 h 95"/>
                  <a:gd name="T24" fmla="*/ 105 w 111"/>
                  <a:gd name="T25" fmla="*/ 66 h 95"/>
                  <a:gd name="T26" fmla="*/ 108 w 111"/>
                  <a:gd name="T27" fmla="*/ 73 h 95"/>
                  <a:gd name="T28" fmla="*/ 111 w 111"/>
                  <a:gd name="T29" fmla="*/ 80 h 95"/>
                  <a:gd name="T30" fmla="*/ 111 w 111"/>
                  <a:gd name="T31" fmla="*/ 87 h 95"/>
                  <a:gd name="T32" fmla="*/ 108 w 111"/>
                  <a:gd name="T33" fmla="*/ 95 h 95"/>
                  <a:gd name="T34" fmla="*/ 95 w 111"/>
                  <a:gd name="T35" fmla="*/ 95 h 95"/>
                  <a:gd name="T36" fmla="*/ 82 w 111"/>
                  <a:gd name="T37" fmla="*/ 95 h 95"/>
                  <a:gd name="T38" fmla="*/ 68 w 111"/>
                  <a:gd name="T39" fmla="*/ 95 h 95"/>
                  <a:gd name="T40" fmla="*/ 54 w 111"/>
                  <a:gd name="T41" fmla="*/ 95 h 95"/>
                  <a:gd name="T42" fmla="*/ 40 w 111"/>
                  <a:gd name="T43" fmla="*/ 95 h 95"/>
                  <a:gd name="T44" fmla="*/ 27 w 111"/>
                  <a:gd name="T45" fmla="*/ 95 h 95"/>
                  <a:gd name="T46" fmla="*/ 13 w 111"/>
                  <a:gd name="T47" fmla="*/ 95 h 95"/>
                  <a:gd name="T48" fmla="*/ 0 w 111"/>
                  <a:gd name="T49" fmla="*/ 95 h 95"/>
                  <a:gd name="T50" fmla="*/ 0 w 111"/>
                  <a:gd name="T51" fmla="*/ 85 h 95"/>
                  <a:gd name="T52" fmla="*/ 1 w 111"/>
                  <a:gd name="T53" fmla="*/ 78 h 95"/>
                  <a:gd name="T54" fmla="*/ 3 w 111"/>
                  <a:gd name="T55" fmla="*/ 71 h 95"/>
                  <a:gd name="T56" fmla="*/ 7 w 111"/>
                  <a:gd name="T57" fmla="*/ 64 h 95"/>
                  <a:gd name="T58" fmla="*/ 10 w 111"/>
                  <a:gd name="T59" fmla="*/ 57 h 95"/>
                  <a:gd name="T60" fmla="*/ 13 w 111"/>
                  <a:gd name="T61" fmla="*/ 50 h 95"/>
                  <a:gd name="T62" fmla="*/ 15 w 111"/>
                  <a:gd name="T63" fmla="*/ 42 h 95"/>
                  <a:gd name="T64" fmla="*/ 16 w 111"/>
                  <a:gd name="T65" fmla="*/ 3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95">
                    <a:moveTo>
                      <a:pt x="16" y="34"/>
                    </a:moveTo>
                    <a:lnTo>
                      <a:pt x="19" y="19"/>
                    </a:lnTo>
                    <a:lnTo>
                      <a:pt x="27" y="9"/>
                    </a:lnTo>
                    <a:lnTo>
                      <a:pt x="39" y="2"/>
                    </a:lnTo>
                    <a:lnTo>
                      <a:pt x="53" y="0"/>
                    </a:lnTo>
                    <a:lnTo>
                      <a:pt x="66" y="2"/>
                    </a:lnTo>
                    <a:lnTo>
                      <a:pt x="78" y="8"/>
                    </a:lnTo>
                    <a:lnTo>
                      <a:pt x="86" y="18"/>
                    </a:lnTo>
                    <a:lnTo>
                      <a:pt x="89" y="34"/>
                    </a:lnTo>
                    <a:lnTo>
                      <a:pt x="92" y="43"/>
                    </a:lnTo>
                    <a:lnTo>
                      <a:pt x="95" y="52"/>
                    </a:lnTo>
                    <a:lnTo>
                      <a:pt x="100" y="59"/>
                    </a:lnTo>
                    <a:lnTo>
                      <a:pt x="105" y="66"/>
                    </a:lnTo>
                    <a:lnTo>
                      <a:pt x="108" y="73"/>
                    </a:lnTo>
                    <a:lnTo>
                      <a:pt x="111" y="80"/>
                    </a:lnTo>
                    <a:lnTo>
                      <a:pt x="111" y="87"/>
                    </a:lnTo>
                    <a:lnTo>
                      <a:pt x="108" y="95"/>
                    </a:lnTo>
                    <a:lnTo>
                      <a:pt x="95" y="95"/>
                    </a:lnTo>
                    <a:lnTo>
                      <a:pt x="82" y="95"/>
                    </a:lnTo>
                    <a:lnTo>
                      <a:pt x="68" y="95"/>
                    </a:lnTo>
                    <a:lnTo>
                      <a:pt x="54" y="95"/>
                    </a:lnTo>
                    <a:lnTo>
                      <a:pt x="40" y="95"/>
                    </a:lnTo>
                    <a:lnTo>
                      <a:pt x="27" y="95"/>
                    </a:lnTo>
                    <a:lnTo>
                      <a:pt x="13" y="95"/>
                    </a:lnTo>
                    <a:lnTo>
                      <a:pt x="0" y="95"/>
                    </a:lnTo>
                    <a:lnTo>
                      <a:pt x="0" y="85"/>
                    </a:lnTo>
                    <a:lnTo>
                      <a:pt x="1" y="78"/>
                    </a:lnTo>
                    <a:lnTo>
                      <a:pt x="3" y="71"/>
                    </a:lnTo>
                    <a:lnTo>
                      <a:pt x="7" y="64"/>
                    </a:lnTo>
                    <a:lnTo>
                      <a:pt x="10" y="57"/>
                    </a:lnTo>
                    <a:lnTo>
                      <a:pt x="13" y="50"/>
                    </a:lnTo>
                    <a:lnTo>
                      <a:pt x="15" y="42"/>
                    </a:lnTo>
                    <a:lnTo>
                      <a:pt x="16" y="34"/>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562" name="Group 383"/>
              <p:cNvGrpSpPr>
                <a:grpSpLocks/>
              </p:cNvGrpSpPr>
              <p:nvPr/>
            </p:nvGrpSpPr>
            <p:grpSpPr bwMode="auto">
              <a:xfrm>
                <a:off x="1662" y="3108"/>
                <a:ext cx="65" cy="174"/>
                <a:chOff x="1662" y="3108"/>
                <a:chExt cx="65" cy="174"/>
              </a:xfrm>
            </p:grpSpPr>
            <p:sp>
              <p:nvSpPr>
                <p:cNvPr id="5627" name="Freeform 374"/>
                <p:cNvSpPr>
                  <a:spLocks/>
                </p:cNvSpPr>
                <p:nvPr/>
              </p:nvSpPr>
              <p:spPr bwMode="auto">
                <a:xfrm>
                  <a:off x="1665" y="3108"/>
                  <a:ext cx="62" cy="174"/>
                </a:xfrm>
                <a:custGeom>
                  <a:avLst/>
                  <a:gdLst>
                    <a:gd name="T0" fmla="*/ 0 w 62"/>
                    <a:gd name="T1" fmla="*/ 88 h 174"/>
                    <a:gd name="T2" fmla="*/ 2 w 62"/>
                    <a:gd name="T3" fmla="*/ 93 h 174"/>
                    <a:gd name="T4" fmla="*/ 3 w 62"/>
                    <a:gd name="T5" fmla="*/ 99 h 174"/>
                    <a:gd name="T6" fmla="*/ 5 w 62"/>
                    <a:gd name="T7" fmla="*/ 104 h 174"/>
                    <a:gd name="T8" fmla="*/ 6 w 62"/>
                    <a:gd name="T9" fmla="*/ 109 h 174"/>
                    <a:gd name="T10" fmla="*/ 8 w 62"/>
                    <a:gd name="T11" fmla="*/ 115 h 174"/>
                    <a:gd name="T12" fmla="*/ 10 w 62"/>
                    <a:gd name="T13" fmla="*/ 120 h 174"/>
                    <a:gd name="T14" fmla="*/ 11 w 62"/>
                    <a:gd name="T15" fmla="*/ 125 h 174"/>
                    <a:gd name="T16" fmla="*/ 13 w 62"/>
                    <a:gd name="T17" fmla="*/ 131 h 174"/>
                    <a:gd name="T18" fmla="*/ 11 w 62"/>
                    <a:gd name="T19" fmla="*/ 136 h 174"/>
                    <a:gd name="T20" fmla="*/ 10 w 62"/>
                    <a:gd name="T21" fmla="*/ 141 h 174"/>
                    <a:gd name="T22" fmla="*/ 8 w 62"/>
                    <a:gd name="T23" fmla="*/ 146 h 174"/>
                    <a:gd name="T24" fmla="*/ 6 w 62"/>
                    <a:gd name="T25" fmla="*/ 151 h 174"/>
                    <a:gd name="T26" fmla="*/ 5 w 62"/>
                    <a:gd name="T27" fmla="*/ 156 h 174"/>
                    <a:gd name="T28" fmla="*/ 3 w 62"/>
                    <a:gd name="T29" fmla="*/ 161 h 174"/>
                    <a:gd name="T30" fmla="*/ 2 w 62"/>
                    <a:gd name="T31" fmla="*/ 165 h 174"/>
                    <a:gd name="T32" fmla="*/ 1 w 62"/>
                    <a:gd name="T33" fmla="*/ 170 h 174"/>
                    <a:gd name="T34" fmla="*/ 1 w 62"/>
                    <a:gd name="T35" fmla="*/ 173 h 174"/>
                    <a:gd name="T36" fmla="*/ 5 w 62"/>
                    <a:gd name="T37" fmla="*/ 174 h 174"/>
                    <a:gd name="T38" fmla="*/ 12 w 62"/>
                    <a:gd name="T39" fmla="*/ 173 h 174"/>
                    <a:gd name="T40" fmla="*/ 19 w 62"/>
                    <a:gd name="T41" fmla="*/ 171 h 174"/>
                    <a:gd name="T42" fmla="*/ 27 w 62"/>
                    <a:gd name="T43" fmla="*/ 168 h 174"/>
                    <a:gd name="T44" fmla="*/ 33 w 62"/>
                    <a:gd name="T45" fmla="*/ 165 h 174"/>
                    <a:gd name="T46" fmla="*/ 37 w 62"/>
                    <a:gd name="T47" fmla="*/ 161 h 174"/>
                    <a:gd name="T48" fmla="*/ 38 w 62"/>
                    <a:gd name="T49" fmla="*/ 158 h 174"/>
                    <a:gd name="T50" fmla="*/ 34 w 62"/>
                    <a:gd name="T51" fmla="*/ 152 h 174"/>
                    <a:gd name="T52" fmla="*/ 32 w 62"/>
                    <a:gd name="T53" fmla="*/ 147 h 174"/>
                    <a:gd name="T54" fmla="*/ 31 w 62"/>
                    <a:gd name="T55" fmla="*/ 142 h 174"/>
                    <a:gd name="T56" fmla="*/ 33 w 62"/>
                    <a:gd name="T57" fmla="*/ 138 h 174"/>
                    <a:gd name="T58" fmla="*/ 35 w 62"/>
                    <a:gd name="T59" fmla="*/ 133 h 174"/>
                    <a:gd name="T60" fmla="*/ 39 w 62"/>
                    <a:gd name="T61" fmla="*/ 128 h 174"/>
                    <a:gd name="T62" fmla="*/ 43 w 62"/>
                    <a:gd name="T63" fmla="*/ 122 h 174"/>
                    <a:gd name="T64" fmla="*/ 47 w 62"/>
                    <a:gd name="T65" fmla="*/ 114 h 174"/>
                    <a:gd name="T66" fmla="*/ 56 w 62"/>
                    <a:gd name="T67" fmla="*/ 102 h 174"/>
                    <a:gd name="T68" fmla="*/ 60 w 62"/>
                    <a:gd name="T69" fmla="*/ 89 h 174"/>
                    <a:gd name="T70" fmla="*/ 62 w 62"/>
                    <a:gd name="T71" fmla="*/ 75 h 174"/>
                    <a:gd name="T72" fmla="*/ 62 w 62"/>
                    <a:gd name="T73" fmla="*/ 61 h 174"/>
                    <a:gd name="T74" fmla="*/ 60 w 62"/>
                    <a:gd name="T75" fmla="*/ 47 h 174"/>
                    <a:gd name="T76" fmla="*/ 57 w 62"/>
                    <a:gd name="T77" fmla="*/ 33 h 174"/>
                    <a:gd name="T78" fmla="*/ 54 w 62"/>
                    <a:gd name="T79" fmla="*/ 20 h 174"/>
                    <a:gd name="T80" fmla="*/ 51 w 62"/>
                    <a:gd name="T81" fmla="*/ 6 h 174"/>
                    <a:gd name="T82" fmla="*/ 39 w 62"/>
                    <a:gd name="T83" fmla="*/ 0 h 174"/>
                    <a:gd name="T84" fmla="*/ 29 w 62"/>
                    <a:gd name="T85" fmla="*/ 2 h 174"/>
                    <a:gd name="T86" fmla="*/ 22 w 62"/>
                    <a:gd name="T87" fmla="*/ 11 h 174"/>
                    <a:gd name="T88" fmla="*/ 16 w 62"/>
                    <a:gd name="T89" fmla="*/ 24 h 174"/>
                    <a:gd name="T90" fmla="*/ 11 w 62"/>
                    <a:gd name="T91" fmla="*/ 40 h 174"/>
                    <a:gd name="T92" fmla="*/ 8 w 62"/>
                    <a:gd name="T93" fmla="*/ 58 h 174"/>
                    <a:gd name="T94" fmla="*/ 4 w 62"/>
                    <a:gd name="T95" fmla="*/ 74 h 174"/>
                    <a:gd name="T96" fmla="*/ 0 w 62"/>
                    <a:gd name="T97"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4">
                      <a:moveTo>
                        <a:pt x="0" y="88"/>
                      </a:moveTo>
                      <a:lnTo>
                        <a:pt x="2" y="93"/>
                      </a:lnTo>
                      <a:lnTo>
                        <a:pt x="3" y="99"/>
                      </a:lnTo>
                      <a:lnTo>
                        <a:pt x="5" y="104"/>
                      </a:lnTo>
                      <a:lnTo>
                        <a:pt x="6" y="109"/>
                      </a:lnTo>
                      <a:lnTo>
                        <a:pt x="8" y="115"/>
                      </a:lnTo>
                      <a:lnTo>
                        <a:pt x="10" y="120"/>
                      </a:lnTo>
                      <a:lnTo>
                        <a:pt x="11" y="125"/>
                      </a:lnTo>
                      <a:lnTo>
                        <a:pt x="13" y="131"/>
                      </a:lnTo>
                      <a:lnTo>
                        <a:pt x="11" y="136"/>
                      </a:lnTo>
                      <a:lnTo>
                        <a:pt x="10" y="141"/>
                      </a:lnTo>
                      <a:lnTo>
                        <a:pt x="8" y="146"/>
                      </a:lnTo>
                      <a:lnTo>
                        <a:pt x="6" y="151"/>
                      </a:lnTo>
                      <a:lnTo>
                        <a:pt x="5" y="156"/>
                      </a:lnTo>
                      <a:lnTo>
                        <a:pt x="3" y="161"/>
                      </a:lnTo>
                      <a:lnTo>
                        <a:pt x="2" y="165"/>
                      </a:lnTo>
                      <a:lnTo>
                        <a:pt x="1" y="170"/>
                      </a:lnTo>
                      <a:lnTo>
                        <a:pt x="1" y="173"/>
                      </a:lnTo>
                      <a:lnTo>
                        <a:pt x="5" y="174"/>
                      </a:lnTo>
                      <a:lnTo>
                        <a:pt x="12" y="173"/>
                      </a:lnTo>
                      <a:lnTo>
                        <a:pt x="19" y="171"/>
                      </a:lnTo>
                      <a:lnTo>
                        <a:pt x="27" y="168"/>
                      </a:lnTo>
                      <a:lnTo>
                        <a:pt x="33" y="165"/>
                      </a:lnTo>
                      <a:lnTo>
                        <a:pt x="37" y="161"/>
                      </a:lnTo>
                      <a:lnTo>
                        <a:pt x="38" y="158"/>
                      </a:lnTo>
                      <a:lnTo>
                        <a:pt x="34" y="152"/>
                      </a:lnTo>
                      <a:lnTo>
                        <a:pt x="32" y="147"/>
                      </a:lnTo>
                      <a:lnTo>
                        <a:pt x="31" y="142"/>
                      </a:lnTo>
                      <a:lnTo>
                        <a:pt x="33" y="138"/>
                      </a:lnTo>
                      <a:lnTo>
                        <a:pt x="35" y="133"/>
                      </a:lnTo>
                      <a:lnTo>
                        <a:pt x="39" y="128"/>
                      </a:lnTo>
                      <a:lnTo>
                        <a:pt x="43" y="122"/>
                      </a:lnTo>
                      <a:lnTo>
                        <a:pt x="47" y="114"/>
                      </a:lnTo>
                      <a:lnTo>
                        <a:pt x="56" y="102"/>
                      </a:lnTo>
                      <a:lnTo>
                        <a:pt x="60" y="89"/>
                      </a:lnTo>
                      <a:lnTo>
                        <a:pt x="62" y="75"/>
                      </a:lnTo>
                      <a:lnTo>
                        <a:pt x="62" y="61"/>
                      </a:lnTo>
                      <a:lnTo>
                        <a:pt x="60" y="47"/>
                      </a:lnTo>
                      <a:lnTo>
                        <a:pt x="57" y="33"/>
                      </a:lnTo>
                      <a:lnTo>
                        <a:pt x="54" y="20"/>
                      </a:lnTo>
                      <a:lnTo>
                        <a:pt x="51" y="6"/>
                      </a:lnTo>
                      <a:lnTo>
                        <a:pt x="39" y="0"/>
                      </a:lnTo>
                      <a:lnTo>
                        <a:pt x="29" y="2"/>
                      </a:lnTo>
                      <a:lnTo>
                        <a:pt x="22" y="11"/>
                      </a:lnTo>
                      <a:lnTo>
                        <a:pt x="16" y="24"/>
                      </a:lnTo>
                      <a:lnTo>
                        <a:pt x="11" y="40"/>
                      </a:lnTo>
                      <a:lnTo>
                        <a:pt x="8" y="58"/>
                      </a:lnTo>
                      <a:lnTo>
                        <a:pt x="4" y="74"/>
                      </a:lnTo>
                      <a:lnTo>
                        <a:pt x="0" y="88"/>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628" name="Group 382"/>
                <p:cNvGrpSpPr>
                  <a:grpSpLocks/>
                </p:cNvGrpSpPr>
                <p:nvPr/>
              </p:nvGrpSpPr>
              <p:grpSpPr bwMode="auto">
                <a:xfrm>
                  <a:off x="1662" y="3109"/>
                  <a:ext cx="63" cy="171"/>
                  <a:chOff x="1662" y="3109"/>
                  <a:chExt cx="63" cy="171"/>
                </a:xfrm>
              </p:grpSpPr>
              <p:sp>
                <p:nvSpPr>
                  <p:cNvPr id="5629" name="Freeform 375"/>
                  <p:cNvSpPr>
                    <a:spLocks/>
                  </p:cNvSpPr>
                  <p:nvPr/>
                </p:nvSpPr>
                <p:spPr bwMode="auto">
                  <a:xfrm>
                    <a:off x="1692" y="3133"/>
                    <a:ext cx="17" cy="109"/>
                  </a:xfrm>
                  <a:custGeom>
                    <a:avLst/>
                    <a:gdLst>
                      <a:gd name="T0" fmla="*/ 5 w 17"/>
                      <a:gd name="T1" fmla="*/ 102 h 109"/>
                      <a:gd name="T2" fmla="*/ 4 w 17"/>
                      <a:gd name="T3" fmla="*/ 103 h 109"/>
                      <a:gd name="T4" fmla="*/ 3 w 17"/>
                      <a:gd name="T5" fmla="*/ 104 h 109"/>
                      <a:gd name="T6" fmla="*/ 3 w 17"/>
                      <a:gd name="T7" fmla="*/ 105 h 109"/>
                      <a:gd name="T8" fmla="*/ 2 w 17"/>
                      <a:gd name="T9" fmla="*/ 106 h 109"/>
                      <a:gd name="T10" fmla="*/ 2 w 17"/>
                      <a:gd name="T11" fmla="*/ 107 h 109"/>
                      <a:gd name="T12" fmla="*/ 1 w 17"/>
                      <a:gd name="T13" fmla="*/ 107 h 109"/>
                      <a:gd name="T14" fmla="*/ 1 w 17"/>
                      <a:gd name="T15" fmla="*/ 108 h 109"/>
                      <a:gd name="T16" fmla="*/ 0 w 17"/>
                      <a:gd name="T17" fmla="*/ 109 h 109"/>
                      <a:gd name="T18" fmla="*/ 0 w 17"/>
                      <a:gd name="T19" fmla="*/ 109 h 109"/>
                      <a:gd name="T20" fmla="*/ 1 w 17"/>
                      <a:gd name="T21" fmla="*/ 108 h 109"/>
                      <a:gd name="T22" fmla="*/ 4 w 17"/>
                      <a:gd name="T23" fmla="*/ 107 h 109"/>
                      <a:gd name="T24" fmla="*/ 7 w 17"/>
                      <a:gd name="T25" fmla="*/ 105 h 109"/>
                      <a:gd name="T26" fmla="*/ 10 w 17"/>
                      <a:gd name="T27" fmla="*/ 103 h 109"/>
                      <a:gd name="T28" fmla="*/ 13 w 17"/>
                      <a:gd name="T29" fmla="*/ 100 h 109"/>
                      <a:gd name="T30" fmla="*/ 14 w 17"/>
                      <a:gd name="T31" fmla="*/ 98 h 109"/>
                      <a:gd name="T32" fmla="*/ 14 w 17"/>
                      <a:gd name="T33" fmla="*/ 97 h 109"/>
                      <a:gd name="T34" fmla="*/ 15 w 17"/>
                      <a:gd name="T35" fmla="*/ 38 h 109"/>
                      <a:gd name="T36" fmla="*/ 16 w 17"/>
                      <a:gd name="T37" fmla="*/ 8 h 109"/>
                      <a:gd name="T38" fmla="*/ 16 w 17"/>
                      <a:gd name="T39" fmla="*/ 0 h 109"/>
                      <a:gd name="T40" fmla="*/ 17 w 17"/>
                      <a:gd name="T41" fmla="*/ 9 h 109"/>
                      <a:gd name="T42" fmla="*/ 16 w 17"/>
                      <a:gd name="T43" fmla="*/ 30 h 109"/>
                      <a:gd name="T44" fmla="*/ 14 w 17"/>
                      <a:gd name="T45" fmla="*/ 56 h 109"/>
                      <a:gd name="T46" fmla="*/ 11 w 17"/>
                      <a:gd name="T47" fmla="*/ 82 h 109"/>
                      <a:gd name="T48" fmla="*/ 5 w 17"/>
                      <a:gd name="T49" fmla="*/ 10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9">
                        <a:moveTo>
                          <a:pt x="5" y="102"/>
                        </a:moveTo>
                        <a:lnTo>
                          <a:pt x="4" y="103"/>
                        </a:lnTo>
                        <a:lnTo>
                          <a:pt x="3" y="104"/>
                        </a:lnTo>
                        <a:lnTo>
                          <a:pt x="3" y="105"/>
                        </a:lnTo>
                        <a:lnTo>
                          <a:pt x="2" y="106"/>
                        </a:lnTo>
                        <a:lnTo>
                          <a:pt x="2" y="107"/>
                        </a:lnTo>
                        <a:lnTo>
                          <a:pt x="1" y="107"/>
                        </a:lnTo>
                        <a:lnTo>
                          <a:pt x="1" y="108"/>
                        </a:lnTo>
                        <a:lnTo>
                          <a:pt x="0" y="109"/>
                        </a:lnTo>
                        <a:lnTo>
                          <a:pt x="0" y="109"/>
                        </a:lnTo>
                        <a:lnTo>
                          <a:pt x="1" y="108"/>
                        </a:lnTo>
                        <a:lnTo>
                          <a:pt x="4" y="107"/>
                        </a:lnTo>
                        <a:lnTo>
                          <a:pt x="7" y="105"/>
                        </a:lnTo>
                        <a:lnTo>
                          <a:pt x="10" y="103"/>
                        </a:lnTo>
                        <a:lnTo>
                          <a:pt x="13" y="100"/>
                        </a:lnTo>
                        <a:lnTo>
                          <a:pt x="14" y="98"/>
                        </a:lnTo>
                        <a:lnTo>
                          <a:pt x="14" y="97"/>
                        </a:lnTo>
                        <a:lnTo>
                          <a:pt x="15" y="38"/>
                        </a:lnTo>
                        <a:lnTo>
                          <a:pt x="16" y="8"/>
                        </a:lnTo>
                        <a:lnTo>
                          <a:pt x="16" y="0"/>
                        </a:lnTo>
                        <a:lnTo>
                          <a:pt x="17" y="9"/>
                        </a:lnTo>
                        <a:lnTo>
                          <a:pt x="16" y="30"/>
                        </a:lnTo>
                        <a:lnTo>
                          <a:pt x="14" y="56"/>
                        </a:lnTo>
                        <a:lnTo>
                          <a:pt x="11" y="82"/>
                        </a:lnTo>
                        <a:lnTo>
                          <a:pt x="5" y="102"/>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30" name="Freeform 376"/>
                  <p:cNvSpPr>
                    <a:spLocks/>
                  </p:cNvSpPr>
                  <p:nvPr/>
                </p:nvSpPr>
                <p:spPr bwMode="auto">
                  <a:xfrm>
                    <a:off x="1663" y="3109"/>
                    <a:ext cx="62" cy="171"/>
                  </a:xfrm>
                  <a:custGeom>
                    <a:avLst/>
                    <a:gdLst>
                      <a:gd name="T0" fmla="*/ 0 w 62"/>
                      <a:gd name="T1" fmla="*/ 87 h 171"/>
                      <a:gd name="T2" fmla="*/ 2 w 62"/>
                      <a:gd name="T3" fmla="*/ 92 h 171"/>
                      <a:gd name="T4" fmla="*/ 4 w 62"/>
                      <a:gd name="T5" fmla="*/ 97 h 171"/>
                      <a:gd name="T6" fmla="*/ 5 w 62"/>
                      <a:gd name="T7" fmla="*/ 103 h 171"/>
                      <a:gd name="T8" fmla="*/ 7 w 62"/>
                      <a:gd name="T9" fmla="*/ 108 h 171"/>
                      <a:gd name="T10" fmla="*/ 9 w 62"/>
                      <a:gd name="T11" fmla="*/ 113 h 171"/>
                      <a:gd name="T12" fmla="*/ 10 w 62"/>
                      <a:gd name="T13" fmla="*/ 118 h 171"/>
                      <a:gd name="T14" fmla="*/ 12 w 62"/>
                      <a:gd name="T15" fmla="*/ 124 h 171"/>
                      <a:gd name="T16" fmla="*/ 14 w 62"/>
                      <a:gd name="T17" fmla="*/ 129 h 171"/>
                      <a:gd name="T18" fmla="*/ 12 w 62"/>
                      <a:gd name="T19" fmla="*/ 134 h 171"/>
                      <a:gd name="T20" fmla="*/ 11 w 62"/>
                      <a:gd name="T21" fmla="*/ 139 h 171"/>
                      <a:gd name="T22" fmla="*/ 10 w 62"/>
                      <a:gd name="T23" fmla="*/ 143 h 171"/>
                      <a:gd name="T24" fmla="*/ 8 w 62"/>
                      <a:gd name="T25" fmla="*/ 148 h 171"/>
                      <a:gd name="T26" fmla="*/ 7 w 62"/>
                      <a:gd name="T27" fmla="*/ 153 h 171"/>
                      <a:gd name="T28" fmla="*/ 6 w 62"/>
                      <a:gd name="T29" fmla="*/ 158 h 171"/>
                      <a:gd name="T30" fmla="*/ 4 w 62"/>
                      <a:gd name="T31" fmla="*/ 163 h 171"/>
                      <a:gd name="T32" fmla="*/ 2 w 62"/>
                      <a:gd name="T33" fmla="*/ 168 h 171"/>
                      <a:gd name="T34" fmla="*/ 3 w 62"/>
                      <a:gd name="T35" fmla="*/ 170 h 171"/>
                      <a:gd name="T36" fmla="*/ 7 w 62"/>
                      <a:gd name="T37" fmla="*/ 171 h 171"/>
                      <a:gd name="T38" fmla="*/ 13 w 62"/>
                      <a:gd name="T39" fmla="*/ 170 h 171"/>
                      <a:gd name="T40" fmla="*/ 20 w 62"/>
                      <a:gd name="T41" fmla="*/ 168 h 171"/>
                      <a:gd name="T42" fmla="*/ 27 w 62"/>
                      <a:gd name="T43" fmla="*/ 165 h 171"/>
                      <a:gd name="T44" fmla="*/ 33 w 62"/>
                      <a:gd name="T45" fmla="*/ 162 h 171"/>
                      <a:gd name="T46" fmla="*/ 36 w 62"/>
                      <a:gd name="T47" fmla="*/ 159 h 171"/>
                      <a:gd name="T48" fmla="*/ 37 w 62"/>
                      <a:gd name="T49" fmla="*/ 155 h 171"/>
                      <a:gd name="T50" fmla="*/ 33 w 62"/>
                      <a:gd name="T51" fmla="*/ 150 h 171"/>
                      <a:gd name="T52" fmla="*/ 32 w 62"/>
                      <a:gd name="T53" fmla="*/ 145 h 171"/>
                      <a:gd name="T54" fmla="*/ 32 w 62"/>
                      <a:gd name="T55" fmla="*/ 140 h 171"/>
                      <a:gd name="T56" fmla="*/ 33 w 62"/>
                      <a:gd name="T57" fmla="*/ 135 h 171"/>
                      <a:gd name="T58" fmla="*/ 36 w 62"/>
                      <a:gd name="T59" fmla="*/ 130 h 171"/>
                      <a:gd name="T60" fmla="*/ 39 w 62"/>
                      <a:gd name="T61" fmla="*/ 125 h 171"/>
                      <a:gd name="T62" fmla="*/ 43 w 62"/>
                      <a:gd name="T63" fmla="*/ 119 h 171"/>
                      <a:gd name="T64" fmla="*/ 47 w 62"/>
                      <a:gd name="T65" fmla="*/ 113 h 171"/>
                      <a:gd name="T66" fmla="*/ 55 w 62"/>
                      <a:gd name="T67" fmla="*/ 101 h 171"/>
                      <a:gd name="T68" fmla="*/ 60 w 62"/>
                      <a:gd name="T69" fmla="*/ 88 h 171"/>
                      <a:gd name="T70" fmla="*/ 62 w 62"/>
                      <a:gd name="T71" fmla="*/ 74 h 171"/>
                      <a:gd name="T72" fmla="*/ 61 w 62"/>
                      <a:gd name="T73" fmla="*/ 60 h 171"/>
                      <a:gd name="T74" fmla="*/ 59 w 62"/>
                      <a:gd name="T75" fmla="*/ 46 h 171"/>
                      <a:gd name="T76" fmla="*/ 56 w 62"/>
                      <a:gd name="T77" fmla="*/ 33 h 171"/>
                      <a:gd name="T78" fmla="*/ 53 w 62"/>
                      <a:gd name="T79" fmla="*/ 19 h 171"/>
                      <a:gd name="T80" fmla="*/ 51 w 62"/>
                      <a:gd name="T81" fmla="*/ 6 h 171"/>
                      <a:gd name="T82" fmla="*/ 39 w 62"/>
                      <a:gd name="T83" fmla="*/ 0 h 171"/>
                      <a:gd name="T84" fmla="*/ 30 w 62"/>
                      <a:gd name="T85" fmla="*/ 2 h 171"/>
                      <a:gd name="T86" fmla="*/ 22 w 62"/>
                      <a:gd name="T87" fmla="*/ 10 h 171"/>
                      <a:gd name="T88" fmla="*/ 17 w 62"/>
                      <a:gd name="T89" fmla="*/ 23 h 171"/>
                      <a:gd name="T90" fmla="*/ 12 w 62"/>
                      <a:gd name="T91" fmla="*/ 40 h 171"/>
                      <a:gd name="T92" fmla="*/ 8 w 62"/>
                      <a:gd name="T93" fmla="*/ 57 h 171"/>
                      <a:gd name="T94" fmla="*/ 4 w 62"/>
                      <a:gd name="T95" fmla="*/ 73 h 171"/>
                      <a:gd name="T96" fmla="*/ 0 w 62"/>
                      <a:gd name="T97"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1">
                        <a:moveTo>
                          <a:pt x="0" y="87"/>
                        </a:moveTo>
                        <a:lnTo>
                          <a:pt x="2" y="92"/>
                        </a:lnTo>
                        <a:lnTo>
                          <a:pt x="4" y="97"/>
                        </a:lnTo>
                        <a:lnTo>
                          <a:pt x="5" y="103"/>
                        </a:lnTo>
                        <a:lnTo>
                          <a:pt x="7" y="108"/>
                        </a:lnTo>
                        <a:lnTo>
                          <a:pt x="9" y="113"/>
                        </a:lnTo>
                        <a:lnTo>
                          <a:pt x="10" y="118"/>
                        </a:lnTo>
                        <a:lnTo>
                          <a:pt x="12" y="124"/>
                        </a:lnTo>
                        <a:lnTo>
                          <a:pt x="14" y="129"/>
                        </a:lnTo>
                        <a:lnTo>
                          <a:pt x="12" y="134"/>
                        </a:lnTo>
                        <a:lnTo>
                          <a:pt x="11" y="139"/>
                        </a:lnTo>
                        <a:lnTo>
                          <a:pt x="10" y="143"/>
                        </a:lnTo>
                        <a:lnTo>
                          <a:pt x="8" y="148"/>
                        </a:lnTo>
                        <a:lnTo>
                          <a:pt x="7" y="153"/>
                        </a:lnTo>
                        <a:lnTo>
                          <a:pt x="6" y="158"/>
                        </a:lnTo>
                        <a:lnTo>
                          <a:pt x="4" y="163"/>
                        </a:lnTo>
                        <a:lnTo>
                          <a:pt x="2" y="168"/>
                        </a:lnTo>
                        <a:lnTo>
                          <a:pt x="3" y="170"/>
                        </a:lnTo>
                        <a:lnTo>
                          <a:pt x="7" y="171"/>
                        </a:lnTo>
                        <a:lnTo>
                          <a:pt x="13" y="170"/>
                        </a:lnTo>
                        <a:lnTo>
                          <a:pt x="20" y="168"/>
                        </a:lnTo>
                        <a:lnTo>
                          <a:pt x="27" y="165"/>
                        </a:lnTo>
                        <a:lnTo>
                          <a:pt x="33" y="162"/>
                        </a:lnTo>
                        <a:lnTo>
                          <a:pt x="36" y="159"/>
                        </a:lnTo>
                        <a:lnTo>
                          <a:pt x="37" y="155"/>
                        </a:lnTo>
                        <a:lnTo>
                          <a:pt x="33" y="150"/>
                        </a:lnTo>
                        <a:lnTo>
                          <a:pt x="32" y="145"/>
                        </a:lnTo>
                        <a:lnTo>
                          <a:pt x="32" y="140"/>
                        </a:lnTo>
                        <a:lnTo>
                          <a:pt x="33" y="135"/>
                        </a:lnTo>
                        <a:lnTo>
                          <a:pt x="36" y="130"/>
                        </a:lnTo>
                        <a:lnTo>
                          <a:pt x="39" y="125"/>
                        </a:lnTo>
                        <a:lnTo>
                          <a:pt x="43" y="119"/>
                        </a:lnTo>
                        <a:lnTo>
                          <a:pt x="47" y="113"/>
                        </a:lnTo>
                        <a:lnTo>
                          <a:pt x="55" y="101"/>
                        </a:lnTo>
                        <a:lnTo>
                          <a:pt x="60" y="88"/>
                        </a:lnTo>
                        <a:lnTo>
                          <a:pt x="62" y="74"/>
                        </a:lnTo>
                        <a:lnTo>
                          <a:pt x="61" y="60"/>
                        </a:lnTo>
                        <a:lnTo>
                          <a:pt x="59" y="46"/>
                        </a:lnTo>
                        <a:lnTo>
                          <a:pt x="56" y="33"/>
                        </a:lnTo>
                        <a:lnTo>
                          <a:pt x="53" y="19"/>
                        </a:lnTo>
                        <a:lnTo>
                          <a:pt x="51" y="6"/>
                        </a:lnTo>
                        <a:lnTo>
                          <a:pt x="39" y="0"/>
                        </a:lnTo>
                        <a:lnTo>
                          <a:pt x="30" y="2"/>
                        </a:lnTo>
                        <a:lnTo>
                          <a:pt x="22" y="10"/>
                        </a:lnTo>
                        <a:lnTo>
                          <a:pt x="17" y="23"/>
                        </a:lnTo>
                        <a:lnTo>
                          <a:pt x="12" y="40"/>
                        </a:lnTo>
                        <a:lnTo>
                          <a:pt x="8" y="57"/>
                        </a:lnTo>
                        <a:lnTo>
                          <a:pt x="4" y="73"/>
                        </a:lnTo>
                        <a:lnTo>
                          <a:pt x="0" y="87"/>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31" name="Freeform 377"/>
                  <p:cNvSpPr>
                    <a:spLocks/>
                  </p:cNvSpPr>
                  <p:nvPr/>
                </p:nvSpPr>
                <p:spPr bwMode="auto">
                  <a:xfrm>
                    <a:off x="1663" y="3109"/>
                    <a:ext cx="60" cy="166"/>
                  </a:xfrm>
                  <a:custGeom>
                    <a:avLst/>
                    <a:gdLst>
                      <a:gd name="T0" fmla="*/ 0 w 60"/>
                      <a:gd name="T1" fmla="*/ 86 h 166"/>
                      <a:gd name="T2" fmla="*/ 2 w 60"/>
                      <a:gd name="T3" fmla="*/ 91 h 166"/>
                      <a:gd name="T4" fmla="*/ 3 w 60"/>
                      <a:gd name="T5" fmla="*/ 96 h 166"/>
                      <a:gd name="T6" fmla="*/ 5 w 60"/>
                      <a:gd name="T7" fmla="*/ 101 h 166"/>
                      <a:gd name="T8" fmla="*/ 7 w 60"/>
                      <a:gd name="T9" fmla="*/ 106 h 166"/>
                      <a:gd name="T10" fmla="*/ 9 w 60"/>
                      <a:gd name="T11" fmla="*/ 111 h 166"/>
                      <a:gd name="T12" fmla="*/ 11 w 60"/>
                      <a:gd name="T13" fmla="*/ 116 h 166"/>
                      <a:gd name="T14" fmla="*/ 13 w 60"/>
                      <a:gd name="T15" fmla="*/ 121 h 166"/>
                      <a:gd name="T16" fmla="*/ 14 w 60"/>
                      <a:gd name="T17" fmla="*/ 126 h 166"/>
                      <a:gd name="T18" fmla="*/ 13 w 60"/>
                      <a:gd name="T19" fmla="*/ 131 h 166"/>
                      <a:gd name="T20" fmla="*/ 13 w 60"/>
                      <a:gd name="T21" fmla="*/ 136 h 166"/>
                      <a:gd name="T22" fmla="*/ 12 w 60"/>
                      <a:gd name="T23" fmla="*/ 140 h 166"/>
                      <a:gd name="T24" fmla="*/ 11 w 60"/>
                      <a:gd name="T25" fmla="*/ 144 h 166"/>
                      <a:gd name="T26" fmla="*/ 10 w 60"/>
                      <a:gd name="T27" fmla="*/ 149 h 166"/>
                      <a:gd name="T28" fmla="*/ 8 w 60"/>
                      <a:gd name="T29" fmla="*/ 153 h 166"/>
                      <a:gd name="T30" fmla="*/ 6 w 60"/>
                      <a:gd name="T31" fmla="*/ 158 h 166"/>
                      <a:gd name="T32" fmla="*/ 5 w 60"/>
                      <a:gd name="T33" fmla="*/ 163 h 166"/>
                      <a:gd name="T34" fmla="*/ 5 w 60"/>
                      <a:gd name="T35" fmla="*/ 165 h 166"/>
                      <a:gd name="T36" fmla="*/ 8 w 60"/>
                      <a:gd name="T37" fmla="*/ 166 h 166"/>
                      <a:gd name="T38" fmla="*/ 14 w 60"/>
                      <a:gd name="T39" fmla="*/ 165 h 166"/>
                      <a:gd name="T40" fmla="*/ 20 w 60"/>
                      <a:gd name="T41" fmla="*/ 163 h 166"/>
                      <a:gd name="T42" fmla="*/ 26 w 60"/>
                      <a:gd name="T43" fmla="*/ 161 h 166"/>
                      <a:gd name="T44" fmla="*/ 31 w 60"/>
                      <a:gd name="T45" fmla="*/ 159 h 166"/>
                      <a:gd name="T46" fmla="*/ 34 w 60"/>
                      <a:gd name="T47" fmla="*/ 155 h 166"/>
                      <a:gd name="T48" fmla="*/ 34 w 60"/>
                      <a:gd name="T49" fmla="*/ 152 h 166"/>
                      <a:gd name="T50" fmla="*/ 31 w 60"/>
                      <a:gd name="T51" fmla="*/ 146 h 166"/>
                      <a:gd name="T52" fmla="*/ 30 w 60"/>
                      <a:gd name="T53" fmla="*/ 141 h 166"/>
                      <a:gd name="T54" fmla="*/ 31 w 60"/>
                      <a:gd name="T55" fmla="*/ 136 h 166"/>
                      <a:gd name="T56" fmla="*/ 33 w 60"/>
                      <a:gd name="T57" fmla="*/ 131 h 166"/>
                      <a:gd name="T58" fmla="*/ 35 w 60"/>
                      <a:gd name="T59" fmla="*/ 126 h 166"/>
                      <a:gd name="T60" fmla="*/ 38 w 60"/>
                      <a:gd name="T61" fmla="*/ 121 h 166"/>
                      <a:gd name="T62" fmla="*/ 41 w 60"/>
                      <a:gd name="T63" fmla="*/ 116 h 166"/>
                      <a:gd name="T64" fmla="*/ 44 w 60"/>
                      <a:gd name="T65" fmla="*/ 111 h 166"/>
                      <a:gd name="T66" fmla="*/ 53 w 60"/>
                      <a:gd name="T67" fmla="*/ 99 h 166"/>
                      <a:gd name="T68" fmla="*/ 58 w 60"/>
                      <a:gd name="T69" fmla="*/ 86 h 166"/>
                      <a:gd name="T70" fmla="*/ 60 w 60"/>
                      <a:gd name="T71" fmla="*/ 73 h 166"/>
                      <a:gd name="T72" fmla="*/ 59 w 60"/>
                      <a:gd name="T73" fmla="*/ 60 h 166"/>
                      <a:gd name="T74" fmla="*/ 57 w 60"/>
                      <a:gd name="T75" fmla="*/ 46 h 166"/>
                      <a:gd name="T76" fmla="*/ 55 w 60"/>
                      <a:gd name="T77" fmla="*/ 33 h 166"/>
                      <a:gd name="T78" fmla="*/ 52 w 60"/>
                      <a:gd name="T79" fmla="*/ 20 h 166"/>
                      <a:gd name="T80" fmla="*/ 49 w 60"/>
                      <a:gd name="T81" fmla="*/ 7 h 166"/>
                      <a:gd name="T82" fmla="*/ 37 w 60"/>
                      <a:gd name="T83" fmla="*/ 0 h 166"/>
                      <a:gd name="T84" fmla="*/ 28 w 60"/>
                      <a:gd name="T85" fmla="*/ 1 h 166"/>
                      <a:gd name="T86" fmla="*/ 21 w 60"/>
                      <a:gd name="T87" fmla="*/ 10 h 166"/>
                      <a:gd name="T88" fmla="*/ 16 w 60"/>
                      <a:gd name="T89" fmla="*/ 23 h 166"/>
                      <a:gd name="T90" fmla="*/ 11 w 60"/>
                      <a:gd name="T91" fmla="*/ 39 h 166"/>
                      <a:gd name="T92" fmla="*/ 8 w 60"/>
                      <a:gd name="T93" fmla="*/ 56 h 166"/>
                      <a:gd name="T94" fmla="*/ 4 w 60"/>
                      <a:gd name="T95" fmla="*/ 72 h 166"/>
                      <a:gd name="T96" fmla="*/ 0 w 60"/>
                      <a:gd name="T97" fmla="*/ 8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166">
                        <a:moveTo>
                          <a:pt x="0" y="86"/>
                        </a:moveTo>
                        <a:lnTo>
                          <a:pt x="2" y="91"/>
                        </a:lnTo>
                        <a:lnTo>
                          <a:pt x="3" y="96"/>
                        </a:lnTo>
                        <a:lnTo>
                          <a:pt x="5" y="101"/>
                        </a:lnTo>
                        <a:lnTo>
                          <a:pt x="7" y="106"/>
                        </a:lnTo>
                        <a:lnTo>
                          <a:pt x="9" y="111"/>
                        </a:lnTo>
                        <a:lnTo>
                          <a:pt x="11" y="116"/>
                        </a:lnTo>
                        <a:lnTo>
                          <a:pt x="13" y="121"/>
                        </a:lnTo>
                        <a:lnTo>
                          <a:pt x="14" y="126"/>
                        </a:lnTo>
                        <a:lnTo>
                          <a:pt x="13" y="131"/>
                        </a:lnTo>
                        <a:lnTo>
                          <a:pt x="13" y="136"/>
                        </a:lnTo>
                        <a:lnTo>
                          <a:pt x="12" y="140"/>
                        </a:lnTo>
                        <a:lnTo>
                          <a:pt x="11" y="144"/>
                        </a:lnTo>
                        <a:lnTo>
                          <a:pt x="10" y="149"/>
                        </a:lnTo>
                        <a:lnTo>
                          <a:pt x="8" y="153"/>
                        </a:lnTo>
                        <a:lnTo>
                          <a:pt x="6" y="158"/>
                        </a:lnTo>
                        <a:lnTo>
                          <a:pt x="5" y="163"/>
                        </a:lnTo>
                        <a:lnTo>
                          <a:pt x="5" y="165"/>
                        </a:lnTo>
                        <a:lnTo>
                          <a:pt x="8" y="166"/>
                        </a:lnTo>
                        <a:lnTo>
                          <a:pt x="14" y="165"/>
                        </a:lnTo>
                        <a:lnTo>
                          <a:pt x="20" y="163"/>
                        </a:lnTo>
                        <a:lnTo>
                          <a:pt x="26" y="161"/>
                        </a:lnTo>
                        <a:lnTo>
                          <a:pt x="31" y="159"/>
                        </a:lnTo>
                        <a:lnTo>
                          <a:pt x="34" y="155"/>
                        </a:lnTo>
                        <a:lnTo>
                          <a:pt x="34" y="152"/>
                        </a:lnTo>
                        <a:lnTo>
                          <a:pt x="31" y="146"/>
                        </a:lnTo>
                        <a:lnTo>
                          <a:pt x="30" y="141"/>
                        </a:lnTo>
                        <a:lnTo>
                          <a:pt x="31" y="136"/>
                        </a:lnTo>
                        <a:lnTo>
                          <a:pt x="33" y="131"/>
                        </a:lnTo>
                        <a:lnTo>
                          <a:pt x="35" y="126"/>
                        </a:lnTo>
                        <a:lnTo>
                          <a:pt x="38" y="121"/>
                        </a:lnTo>
                        <a:lnTo>
                          <a:pt x="41" y="116"/>
                        </a:lnTo>
                        <a:lnTo>
                          <a:pt x="44" y="111"/>
                        </a:lnTo>
                        <a:lnTo>
                          <a:pt x="53" y="99"/>
                        </a:lnTo>
                        <a:lnTo>
                          <a:pt x="58" y="86"/>
                        </a:lnTo>
                        <a:lnTo>
                          <a:pt x="60" y="73"/>
                        </a:lnTo>
                        <a:lnTo>
                          <a:pt x="59" y="60"/>
                        </a:lnTo>
                        <a:lnTo>
                          <a:pt x="57" y="46"/>
                        </a:lnTo>
                        <a:lnTo>
                          <a:pt x="55" y="33"/>
                        </a:lnTo>
                        <a:lnTo>
                          <a:pt x="52" y="20"/>
                        </a:lnTo>
                        <a:lnTo>
                          <a:pt x="49" y="7"/>
                        </a:lnTo>
                        <a:lnTo>
                          <a:pt x="37" y="0"/>
                        </a:lnTo>
                        <a:lnTo>
                          <a:pt x="28" y="1"/>
                        </a:lnTo>
                        <a:lnTo>
                          <a:pt x="21" y="10"/>
                        </a:lnTo>
                        <a:lnTo>
                          <a:pt x="16" y="23"/>
                        </a:lnTo>
                        <a:lnTo>
                          <a:pt x="11" y="39"/>
                        </a:lnTo>
                        <a:lnTo>
                          <a:pt x="8" y="56"/>
                        </a:lnTo>
                        <a:lnTo>
                          <a:pt x="4" y="72"/>
                        </a:lnTo>
                        <a:lnTo>
                          <a:pt x="0" y="8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32" name="Freeform 378"/>
                  <p:cNvSpPr>
                    <a:spLocks/>
                  </p:cNvSpPr>
                  <p:nvPr/>
                </p:nvSpPr>
                <p:spPr bwMode="auto">
                  <a:xfrm>
                    <a:off x="1664" y="3110"/>
                    <a:ext cx="58" cy="162"/>
                  </a:xfrm>
                  <a:custGeom>
                    <a:avLst/>
                    <a:gdLst>
                      <a:gd name="T0" fmla="*/ 0 w 58"/>
                      <a:gd name="T1" fmla="*/ 86 h 162"/>
                      <a:gd name="T2" fmla="*/ 1 w 58"/>
                      <a:gd name="T3" fmla="*/ 91 h 162"/>
                      <a:gd name="T4" fmla="*/ 3 w 58"/>
                      <a:gd name="T5" fmla="*/ 96 h 162"/>
                      <a:gd name="T6" fmla="*/ 5 w 58"/>
                      <a:gd name="T7" fmla="*/ 101 h 162"/>
                      <a:gd name="T8" fmla="*/ 7 w 58"/>
                      <a:gd name="T9" fmla="*/ 105 h 162"/>
                      <a:gd name="T10" fmla="*/ 9 w 58"/>
                      <a:gd name="T11" fmla="*/ 110 h 162"/>
                      <a:gd name="T12" fmla="*/ 11 w 58"/>
                      <a:gd name="T13" fmla="*/ 115 h 162"/>
                      <a:gd name="T14" fmla="*/ 13 w 58"/>
                      <a:gd name="T15" fmla="*/ 120 h 162"/>
                      <a:gd name="T16" fmla="*/ 15 w 58"/>
                      <a:gd name="T17" fmla="*/ 125 h 162"/>
                      <a:gd name="T18" fmla="*/ 14 w 58"/>
                      <a:gd name="T19" fmla="*/ 130 h 162"/>
                      <a:gd name="T20" fmla="*/ 13 w 58"/>
                      <a:gd name="T21" fmla="*/ 134 h 162"/>
                      <a:gd name="T22" fmla="*/ 13 w 58"/>
                      <a:gd name="T23" fmla="*/ 138 h 162"/>
                      <a:gd name="T24" fmla="*/ 12 w 58"/>
                      <a:gd name="T25" fmla="*/ 142 h 162"/>
                      <a:gd name="T26" fmla="*/ 11 w 58"/>
                      <a:gd name="T27" fmla="*/ 146 h 162"/>
                      <a:gd name="T28" fmla="*/ 10 w 58"/>
                      <a:gd name="T29" fmla="*/ 151 h 162"/>
                      <a:gd name="T30" fmla="*/ 8 w 58"/>
                      <a:gd name="T31" fmla="*/ 155 h 162"/>
                      <a:gd name="T32" fmla="*/ 6 w 58"/>
                      <a:gd name="T33" fmla="*/ 160 h 162"/>
                      <a:gd name="T34" fmla="*/ 6 w 58"/>
                      <a:gd name="T35" fmla="*/ 162 h 162"/>
                      <a:gd name="T36" fmla="*/ 9 w 58"/>
                      <a:gd name="T37" fmla="*/ 162 h 162"/>
                      <a:gd name="T38" fmla="*/ 14 w 58"/>
                      <a:gd name="T39" fmla="*/ 162 h 162"/>
                      <a:gd name="T40" fmla="*/ 20 w 58"/>
                      <a:gd name="T41" fmla="*/ 161 h 162"/>
                      <a:gd name="T42" fmla="*/ 25 w 58"/>
                      <a:gd name="T43" fmla="*/ 159 h 162"/>
                      <a:gd name="T44" fmla="*/ 30 w 58"/>
                      <a:gd name="T45" fmla="*/ 156 h 162"/>
                      <a:gd name="T46" fmla="*/ 32 w 58"/>
                      <a:gd name="T47" fmla="*/ 153 h 162"/>
                      <a:gd name="T48" fmla="*/ 33 w 58"/>
                      <a:gd name="T49" fmla="*/ 150 h 162"/>
                      <a:gd name="T50" fmla="*/ 30 w 58"/>
                      <a:gd name="T51" fmla="*/ 144 h 162"/>
                      <a:gd name="T52" fmla="*/ 29 w 58"/>
                      <a:gd name="T53" fmla="*/ 139 h 162"/>
                      <a:gd name="T54" fmla="*/ 30 w 58"/>
                      <a:gd name="T55" fmla="*/ 133 h 162"/>
                      <a:gd name="T56" fmla="*/ 32 w 58"/>
                      <a:gd name="T57" fmla="*/ 128 h 162"/>
                      <a:gd name="T58" fmla="*/ 34 w 58"/>
                      <a:gd name="T59" fmla="*/ 123 h 162"/>
                      <a:gd name="T60" fmla="*/ 37 w 58"/>
                      <a:gd name="T61" fmla="*/ 119 h 162"/>
                      <a:gd name="T62" fmla="*/ 40 w 58"/>
                      <a:gd name="T63" fmla="*/ 114 h 162"/>
                      <a:gd name="T64" fmla="*/ 43 w 58"/>
                      <a:gd name="T65" fmla="*/ 110 h 162"/>
                      <a:gd name="T66" fmla="*/ 51 w 58"/>
                      <a:gd name="T67" fmla="*/ 98 h 162"/>
                      <a:gd name="T68" fmla="*/ 56 w 58"/>
                      <a:gd name="T69" fmla="*/ 85 h 162"/>
                      <a:gd name="T70" fmla="*/ 58 w 58"/>
                      <a:gd name="T71" fmla="*/ 72 h 162"/>
                      <a:gd name="T72" fmla="*/ 58 w 58"/>
                      <a:gd name="T73" fmla="*/ 59 h 162"/>
                      <a:gd name="T74" fmla="*/ 56 w 58"/>
                      <a:gd name="T75" fmla="*/ 46 h 162"/>
                      <a:gd name="T76" fmla="*/ 53 w 58"/>
                      <a:gd name="T77" fmla="*/ 33 h 162"/>
                      <a:gd name="T78" fmla="*/ 50 w 58"/>
                      <a:gd name="T79" fmla="*/ 20 h 162"/>
                      <a:gd name="T80" fmla="*/ 48 w 58"/>
                      <a:gd name="T81" fmla="*/ 7 h 162"/>
                      <a:gd name="T82" fmla="*/ 36 w 58"/>
                      <a:gd name="T83" fmla="*/ 0 h 162"/>
                      <a:gd name="T84" fmla="*/ 28 w 58"/>
                      <a:gd name="T85" fmla="*/ 2 h 162"/>
                      <a:gd name="T86" fmla="*/ 20 w 58"/>
                      <a:gd name="T87" fmla="*/ 10 h 162"/>
                      <a:gd name="T88" fmla="*/ 15 w 58"/>
                      <a:gd name="T89" fmla="*/ 23 h 162"/>
                      <a:gd name="T90" fmla="*/ 11 w 58"/>
                      <a:gd name="T91" fmla="*/ 39 h 162"/>
                      <a:gd name="T92" fmla="*/ 7 w 58"/>
                      <a:gd name="T93" fmla="*/ 56 h 162"/>
                      <a:gd name="T94" fmla="*/ 4 w 58"/>
                      <a:gd name="T95" fmla="*/ 72 h 162"/>
                      <a:gd name="T96" fmla="*/ 0 w 58"/>
                      <a:gd name="T97" fmla="*/ 8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162">
                        <a:moveTo>
                          <a:pt x="0" y="86"/>
                        </a:moveTo>
                        <a:lnTo>
                          <a:pt x="1" y="91"/>
                        </a:lnTo>
                        <a:lnTo>
                          <a:pt x="3" y="96"/>
                        </a:lnTo>
                        <a:lnTo>
                          <a:pt x="5" y="101"/>
                        </a:lnTo>
                        <a:lnTo>
                          <a:pt x="7" y="105"/>
                        </a:lnTo>
                        <a:lnTo>
                          <a:pt x="9" y="110"/>
                        </a:lnTo>
                        <a:lnTo>
                          <a:pt x="11" y="115"/>
                        </a:lnTo>
                        <a:lnTo>
                          <a:pt x="13" y="120"/>
                        </a:lnTo>
                        <a:lnTo>
                          <a:pt x="15" y="125"/>
                        </a:lnTo>
                        <a:lnTo>
                          <a:pt x="14" y="130"/>
                        </a:lnTo>
                        <a:lnTo>
                          <a:pt x="13" y="134"/>
                        </a:lnTo>
                        <a:lnTo>
                          <a:pt x="13" y="138"/>
                        </a:lnTo>
                        <a:lnTo>
                          <a:pt x="12" y="142"/>
                        </a:lnTo>
                        <a:lnTo>
                          <a:pt x="11" y="146"/>
                        </a:lnTo>
                        <a:lnTo>
                          <a:pt x="10" y="151"/>
                        </a:lnTo>
                        <a:lnTo>
                          <a:pt x="8" y="155"/>
                        </a:lnTo>
                        <a:lnTo>
                          <a:pt x="6" y="160"/>
                        </a:lnTo>
                        <a:lnTo>
                          <a:pt x="6" y="162"/>
                        </a:lnTo>
                        <a:lnTo>
                          <a:pt x="9" y="162"/>
                        </a:lnTo>
                        <a:lnTo>
                          <a:pt x="14" y="162"/>
                        </a:lnTo>
                        <a:lnTo>
                          <a:pt x="20" y="161"/>
                        </a:lnTo>
                        <a:lnTo>
                          <a:pt x="25" y="159"/>
                        </a:lnTo>
                        <a:lnTo>
                          <a:pt x="30" y="156"/>
                        </a:lnTo>
                        <a:lnTo>
                          <a:pt x="32" y="153"/>
                        </a:lnTo>
                        <a:lnTo>
                          <a:pt x="33" y="150"/>
                        </a:lnTo>
                        <a:lnTo>
                          <a:pt x="30" y="144"/>
                        </a:lnTo>
                        <a:lnTo>
                          <a:pt x="29" y="139"/>
                        </a:lnTo>
                        <a:lnTo>
                          <a:pt x="30" y="133"/>
                        </a:lnTo>
                        <a:lnTo>
                          <a:pt x="32" y="128"/>
                        </a:lnTo>
                        <a:lnTo>
                          <a:pt x="34" y="123"/>
                        </a:lnTo>
                        <a:lnTo>
                          <a:pt x="37" y="119"/>
                        </a:lnTo>
                        <a:lnTo>
                          <a:pt x="40" y="114"/>
                        </a:lnTo>
                        <a:lnTo>
                          <a:pt x="43" y="110"/>
                        </a:lnTo>
                        <a:lnTo>
                          <a:pt x="51" y="98"/>
                        </a:lnTo>
                        <a:lnTo>
                          <a:pt x="56" y="85"/>
                        </a:lnTo>
                        <a:lnTo>
                          <a:pt x="58" y="72"/>
                        </a:lnTo>
                        <a:lnTo>
                          <a:pt x="58" y="59"/>
                        </a:lnTo>
                        <a:lnTo>
                          <a:pt x="56" y="46"/>
                        </a:lnTo>
                        <a:lnTo>
                          <a:pt x="53" y="33"/>
                        </a:lnTo>
                        <a:lnTo>
                          <a:pt x="50" y="20"/>
                        </a:lnTo>
                        <a:lnTo>
                          <a:pt x="48" y="7"/>
                        </a:lnTo>
                        <a:lnTo>
                          <a:pt x="36" y="0"/>
                        </a:lnTo>
                        <a:lnTo>
                          <a:pt x="28" y="2"/>
                        </a:lnTo>
                        <a:lnTo>
                          <a:pt x="20" y="10"/>
                        </a:lnTo>
                        <a:lnTo>
                          <a:pt x="15" y="23"/>
                        </a:lnTo>
                        <a:lnTo>
                          <a:pt x="11" y="39"/>
                        </a:lnTo>
                        <a:lnTo>
                          <a:pt x="7" y="56"/>
                        </a:lnTo>
                        <a:lnTo>
                          <a:pt x="4" y="72"/>
                        </a:lnTo>
                        <a:lnTo>
                          <a:pt x="0" y="86"/>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33" name="Freeform 379"/>
                  <p:cNvSpPr>
                    <a:spLocks/>
                  </p:cNvSpPr>
                  <p:nvPr/>
                </p:nvSpPr>
                <p:spPr bwMode="auto">
                  <a:xfrm>
                    <a:off x="1663" y="3111"/>
                    <a:ext cx="57" cy="159"/>
                  </a:xfrm>
                  <a:custGeom>
                    <a:avLst/>
                    <a:gdLst>
                      <a:gd name="T0" fmla="*/ 0 w 57"/>
                      <a:gd name="T1" fmla="*/ 84 h 159"/>
                      <a:gd name="T2" fmla="*/ 2 w 57"/>
                      <a:gd name="T3" fmla="*/ 90 h 159"/>
                      <a:gd name="T4" fmla="*/ 3 w 57"/>
                      <a:gd name="T5" fmla="*/ 95 h 159"/>
                      <a:gd name="T6" fmla="*/ 5 w 57"/>
                      <a:gd name="T7" fmla="*/ 99 h 159"/>
                      <a:gd name="T8" fmla="*/ 8 w 57"/>
                      <a:gd name="T9" fmla="*/ 104 h 159"/>
                      <a:gd name="T10" fmla="*/ 10 w 57"/>
                      <a:gd name="T11" fmla="*/ 108 h 159"/>
                      <a:gd name="T12" fmla="*/ 12 w 57"/>
                      <a:gd name="T13" fmla="*/ 113 h 159"/>
                      <a:gd name="T14" fmla="*/ 13 w 57"/>
                      <a:gd name="T15" fmla="*/ 118 h 159"/>
                      <a:gd name="T16" fmla="*/ 15 w 57"/>
                      <a:gd name="T17" fmla="*/ 123 h 159"/>
                      <a:gd name="T18" fmla="*/ 15 w 57"/>
                      <a:gd name="T19" fmla="*/ 127 h 159"/>
                      <a:gd name="T20" fmla="*/ 14 w 57"/>
                      <a:gd name="T21" fmla="*/ 132 h 159"/>
                      <a:gd name="T22" fmla="*/ 14 w 57"/>
                      <a:gd name="T23" fmla="*/ 136 h 159"/>
                      <a:gd name="T24" fmla="*/ 14 w 57"/>
                      <a:gd name="T25" fmla="*/ 140 h 159"/>
                      <a:gd name="T26" fmla="*/ 12 w 57"/>
                      <a:gd name="T27" fmla="*/ 144 h 159"/>
                      <a:gd name="T28" fmla="*/ 11 w 57"/>
                      <a:gd name="T29" fmla="*/ 148 h 159"/>
                      <a:gd name="T30" fmla="*/ 9 w 57"/>
                      <a:gd name="T31" fmla="*/ 152 h 159"/>
                      <a:gd name="T32" fmla="*/ 7 w 57"/>
                      <a:gd name="T33" fmla="*/ 157 h 159"/>
                      <a:gd name="T34" fmla="*/ 8 w 57"/>
                      <a:gd name="T35" fmla="*/ 158 h 159"/>
                      <a:gd name="T36" fmla="*/ 11 w 57"/>
                      <a:gd name="T37" fmla="*/ 159 h 159"/>
                      <a:gd name="T38" fmla="*/ 15 w 57"/>
                      <a:gd name="T39" fmla="*/ 159 h 159"/>
                      <a:gd name="T40" fmla="*/ 20 w 57"/>
                      <a:gd name="T41" fmla="*/ 158 h 159"/>
                      <a:gd name="T42" fmla="*/ 25 w 57"/>
                      <a:gd name="T43" fmla="*/ 156 h 159"/>
                      <a:gd name="T44" fmla="*/ 29 w 57"/>
                      <a:gd name="T45" fmla="*/ 153 h 159"/>
                      <a:gd name="T46" fmla="*/ 31 w 57"/>
                      <a:gd name="T47" fmla="*/ 150 h 159"/>
                      <a:gd name="T48" fmla="*/ 31 w 57"/>
                      <a:gd name="T49" fmla="*/ 147 h 159"/>
                      <a:gd name="T50" fmla="*/ 29 w 57"/>
                      <a:gd name="T51" fmla="*/ 142 h 159"/>
                      <a:gd name="T52" fmla="*/ 29 w 57"/>
                      <a:gd name="T53" fmla="*/ 136 h 159"/>
                      <a:gd name="T54" fmla="*/ 30 w 57"/>
                      <a:gd name="T55" fmla="*/ 131 h 159"/>
                      <a:gd name="T56" fmla="*/ 32 w 57"/>
                      <a:gd name="T57" fmla="*/ 126 h 159"/>
                      <a:gd name="T58" fmla="*/ 34 w 57"/>
                      <a:gd name="T59" fmla="*/ 120 h 159"/>
                      <a:gd name="T60" fmla="*/ 37 w 57"/>
                      <a:gd name="T61" fmla="*/ 116 h 159"/>
                      <a:gd name="T62" fmla="*/ 39 w 57"/>
                      <a:gd name="T63" fmla="*/ 112 h 159"/>
                      <a:gd name="T64" fmla="*/ 41 w 57"/>
                      <a:gd name="T65" fmla="*/ 108 h 159"/>
                      <a:gd name="T66" fmla="*/ 50 w 57"/>
                      <a:gd name="T67" fmla="*/ 96 h 159"/>
                      <a:gd name="T68" fmla="*/ 55 w 57"/>
                      <a:gd name="T69" fmla="*/ 84 h 159"/>
                      <a:gd name="T70" fmla="*/ 57 w 57"/>
                      <a:gd name="T71" fmla="*/ 71 h 159"/>
                      <a:gd name="T72" fmla="*/ 57 w 57"/>
                      <a:gd name="T73" fmla="*/ 58 h 159"/>
                      <a:gd name="T74" fmla="*/ 55 w 57"/>
                      <a:gd name="T75" fmla="*/ 46 h 159"/>
                      <a:gd name="T76" fmla="*/ 52 w 57"/>
                      <a:gd name="T77" fmla="*/ 33 h 159"/>
                      <a:gd name="T78" fmla="*/ 49 w 57"/>
                      <a:gd name="T79" fmla="*/ 20 h 159"/>
                      <a:gd name="T80" fmla="*/ 47 w 57"/>
                      <a:gd name="T81" fmla="*/ 7 h 159"/>
                      <a:gd name="T82" fmla="*/ 36 w 57"/>
                      <a:gd name="T83" fmla="*/ 0 h 159"/>
                      <a:gd name="T84" fmla="*/ 27 w 57"/>
                      <a:gd name="T85" fmla="*/ 1 h 159"/>
                      <a:gd name="T86" fmla="*/ 20 w 57"/>
                      <a:gd name="T87" fmla="*/ 9 h 159"/>
                      <a:gd name="T88" fmla="*/ 15 w 57"/>
                      <a:gd name="T89" fmla="*/ 22 h 159"/>
                      <a:gd name="T90" fmla="*/ 11 w 57"/>
                      <a:gd name="T91" fmla="*/ 38 h 159"/>
                      <a:gd name="T92" fmla="*/ 7 w 57"/>
                      <a:gd name="T93" fmla="*/ 55 h 159"/>
                      <a:gd name="T94" fmla="*/ 4 w 57"/>
                      <a:gd name="T95" fmla="*/ 71 h 159"/>
                      <a:gd name="T96" fmla="*/ 0 w 57"/>
                      <a:gd name="T97"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159">
                        <a:moveTo>
                          <a:pt x="0" y="84"/>
                        </a:moveTo>
                        <a:lnTo>
                          <a:pt x="2" y="90"/>
                        </a:lnTo>
                        <a:lnTo>
                          <a:pt x="3" y="95"/>
                        </a:lnTo>
                        <a:lnTo>
                          <a:pt x="5" y="99"/>
                        </a:lnTo>
                        <a:lnTo>
                          <a:pt x="8" y="104"/>
                        </a:lnTo>
                        <a:lnTo>
                          <a:pt x="10" y="108"/>
                        </a:lnTo>
                        <a:lnTo>
                          <a:pt x="12" y="113"/>
                        </a:lnTo>
                        <a:lnTo>
                          <a:pt x="13" y="118"/>
                        </a:lnTo>
                        <a:lnTo>
                          <a:pt x="15" y="123"/>
                        </a:lnTo>
                        <a:lnTo>
                          <a:pt x="15" y="127"/>
                        </a:lnTo>
                        <a:lnTo>
                          <a:pt x="14" y="132"/>
                        </a:lnTo>
                        <a:lnTo>
                          <a:pt x="14" y="136"/>
                        </a:lnTo>
                        <a:lnTo>
                          <a:pt x="14" y="140"/>
                        </a:lnTo>
                        <a:lnTo>
                          <a:pt x="12" y="144"/>
                        </a:lnTo>
                        <a:lnTo>
                          <a:pt x="11" y="148"/>
                        </a:lnTo>
                        <a:lnTo>
                          <a:pt x="9" y="152"/>
                        </a:lnTo>
                        <a:lnTo>
                          <a:pt x="7" y="157"/>
                        </a:lnTo>
                        <a:lnTo>
                          <a:pt x="8" y="158"/>
                        </a:lnTo>
                        <a:lnTo>
                          <a:pt x="11" y="159"/>
                        </a:lnTo>
                        <a:lnTo>
                          <a:pt x="15" y="159"/>
                        </a:lnTo>
                        <a:lnTo>
                          <a:pt x="20" y="158"/>
                        </a:lnTo>
                        <a:lnTo>
                          <a:pt x="25" y="156"/>
                        </a:lnTo>
                        <a:lnTo>
                          <a:pt x="29" y="153"/>
                        </a:lnTo>
                        <a:lnTo>
                          <a:pt x="31" y="150"/>
                        </a:lnTo>
                        <a:lnTo>
                          <a:pt x="31" y="147"/>
                        </a:lnTo>
                        <a:lnTo>
                          <a:pt x="29" y="142"/>
                        </a:lnTo>
                        <a:lnTo>
                          <a:pt x="29" y="136"/>
                        </a:lnTo>
                        <a:lnTo>
                          <a:pt x="30" y="131"/>
                        </a:lnTo>
                        <a:lnTo>
                          <a:pt x="32" y="126"/>
                        </a:lnTo>
                        <a:lnTo>
                          <a:pt x="34" y="120"/>
                        </a:lnTo>
                        <a:lnTo>
                          <a:pt x="37" y="116"/>
                        </a:lnTo>
                        <a:lnTo>
                          <a:pt x="39" y="112"/>
                        </a:lnTo>
                        <a:lnTo>
                          <a:pt x="41" y="108"/>
                        </a:lnTo>
                        <a:lnTo>
                          <a:pt x="50" y="96"/>
                        </a:lnTo>
                        <a:lnTo>
                          <a:pt x="55" y="84"/>
                        </a:lnTo>
                        <a:lnTo>
                          <a:pt x="57" y="71"/>
                        </a:lnTo>
                        <a:lnTo>
                          <a:pt x="57" y="58"/>
                        </a:lnTo>
                        <a:lnTo>
                          <a:pt x="55" y="46"/>
                        </a:lnTo>
                        <a:lnTo>
                          <a:pt x="52" y="33"/>
                        </a:lnTo>
                        <a:lnTo>
                          <a:pt x="49" y="20"/>
                        </a:lnTo>
                        <a:lnTo>
                          <a:pt x="47" y="7"/>
                        </a:lnTo>
                        <a:lnTo>
                          <a:pt x="36" y="0"/>
                        </a:lnTo>
                        <a:lnTo>
                          <a:pt x="27" y="1"/>
                        </a:lnTo>
                        <a:lnTo>
                          <a:pt x="20" y="9"/>
                        </a:lnTo>
                        <a:lnTo>
                          <a:pt x="15" y="22"/>
                        </a:lnTo>
                        <a:lnTo>
                          <a:pt x="11" y="38"/>
                        </a:lnTo>
                        <a:lnTo>
                          <a:pt x="7" y="55"/>
                        </a:lnTo>
                        <a:lnTo>
                          <a:pt x="4" y="71"/>
                        </a:lnTo>
                        <a:lnTo>
                          <a:pt x="0" y="8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34" name="Freeform 380"/>
                  <p:cNvSpPr>
                    <a:spLocks/>
                  </p:cNvSpPr>
                  <p:nvPr/>
                </p:nvSpPr>
                <p:spPr bwMode="auto">
                  <a:xfrm>
                    <a:off x="1662" y="3111"/>
                    <a:ext cx="56" cy="156"/>
                  </a:xfrm>
                  <a:custGeom>
                    <a:avLst/>
                    <a:gdLst>
                      <a:gd name="T0" fmla="*/ 0 w 56"/>
                      <a:gd name="T1" fmla="*/ 84 h 156"/>
                      <a:gd name="T2" fmla="*/ 2 w 56"/>
                      <a:gd name="T3" fmla="*/ 89 h 156"/>
                      <a:gd name="T4" fmla="*/ 4 w 56"/>
                      <a:gd name="T5" fmla="*/ 94 h 156"/>
                      <a:gd name="T6" fmla="*/ 6 w 56"/>
                      <a:gd name="T7" fmla="*/ 98 h 156"/>
                      <a:gd name="T8" fmla="*/ 8 w 56"/>
                      <a:gd name="T9" fmla="*/ 103 h 156"/>
                      <a:gd name="T10" fmla="*/ 10 w 56"/>
                      <a:gd name="T11" fmla="*/ 107 h 156"/>
                      <a:gd name="T12" fmla="*/ 12 w 56"/>
                      <a:gd name="T13" fmla="*/ 111 h 156"/>
                      <a:gd name="T14" fmla="*/ 14 w 56"/>
                      <a:gd name="T15" fmla="*/ 116 h 156"/>
                      <a:gd name="T16" fmla="*/ 16 w 56"/>
                      <a:gd name="T17" fmla="*/ 121 h 156"/>
                      <a:gd name="T18" fmla="*/ 16 w 56"/>
                      <a:gd name="T19" fmla="*/ 126 h 156"/>
                      <a:gd name="T20" fmla="*/ 16 w 56"/>
                      <a:gd name="T21" fmla="*/ 130 h 156"/>
                      <a:gd name="T22" fmla="*/ 15 w 56"/>
                      <a:gd name="T23" fmla="*/ 134 h 156"/>
                      <a:gd name="T24" fmla="*/ 15 w 56"/>
                      <a:gd name="T25" fmla="*/ 138 h 156"/>
                      <a:gd name="T26" fmla="*/ 14 w 56"/>
                      <a:gd name="T27" fmla="*/ 141 h 156"/>
                      <a:gd name="T28" fmla="*/ 13 w 56"/>
                      <a:gd name="T29" fmla="*/ 145 h 156"/>
                      <a:gd name="T30" fmla="*/ 11 w 56"/>
                      <a:gd name="T31" fmla="*/ 149 h 156"/>
                      <a:gd name="T32" fmla="*/ 8 w 56"/>
                      <a:gd name="T33" fmla="*/ 154 h 156"/>
                      <a:gd name="T34" fmla="*/ 9 w 56"/>
                      <a:gd name="T35" fmla="*/ 155 h 156"/>
                      <a:gd name="T36" fmla="*/ 12 w 56"/>
                      <a:gd name="T37" fmla="*/ 156 h 156"/>
                      <a:gd name="T38" fmla="*/ 16 w 56"/>
                      <a:gd name="T39" fmla="*/ 156 h 156"/>
                      <a:gd name="T40" fmla="*/ 20 w 56"/>
                      <a:gd name="T41" fmla="*/ 155 h 156"/>
                      <a:gd name="T42" fmla="*/ 25 w 56"/>
                      <a:gd name="T43" fmla="*/ 153 h 156"/>
                      <a:gd name="T44" fmla="*/ 28 w 56"/>
                      <a:gd name="T45" fmla="*/ 151 h 156"/>
                      <a:gd name="T46" fmla="*/ 30 w 56"/>
                      <a:gd name="T47" fmla="*/ 148 h 156"/>
                      <a:gd name="T48" fmla="*/ 30 w 56"/>
                      <a:gd name="T49" fmla="*/ 145 h 156"/>
                      <a:gd name="T50" fmla="*/ 29 w 56"/>
                      <a:gd name="T51" fmla="*/ 140 h 156"/>
                      <a:gd name="T52" fmla="*/ 29 w 56"/>
                      <a:gd name="T53" fmla="*/ 134 h 156"/>
                      <a:gd name="T54" fmla="*/ 30 w 56"/>
                      <a:gd name="T55" fmla="*/ 129 h 156"/>
                      <a:gd name="T56" fmla="*/ 32 w 56"/>
                      <a:gd name="T57" fmla="*/ 123 h 156"/>
                      <a:gd name="T58" fmla="*/ 34 w 56"/>
                      <a:gd name="T59" fmla="*/ 118 h 156"/>
                      <a:gd name="T60" fmla="*/ 37 w 56"/>
                      <a:gd name="T61" fmla="*/ 113 h 156"/>
                      <a:gd name="T62" fmla="*/ 39 w 56"/>
                      <a:gd name="T63" fmla="*/ 110 h 156"/>
                      <a:gd name="T64" fmla="*/ 40 w 56"/>
                      <a:gd name="T65" fmla="*/ 107 h 156"/>
                      <a:gd name="T66" fmla="*/ 49 w 56"/>
                      <a:gd name="T67" fmla="*/ 95 h 156"/>
                      <a:gd name="T68" fmla="*/ 54 w 56"/>
                      <a:gd name="T69" fmla="*/ 83 h 156"/>
                      <a:gd name="T70" fmla="*/ 56 w 56"/>
                      <a:gd name="T71" fmla="*/ 71 h 156"/>
                      <a:gd name="T72" fmla="*/ 56 w 56"/>
                      <a:gd name="T73" fmla="*/ 58 h 156"/>
                      <a:gd name="T74" fmla="*/ 54 w 56"/>
                      <a:gd name="T75" fmla="*/ 45 h 156"/>
                      <a:gd name="T76" fmla="*/ 52 w 56"/>
                      <a:gd name="T77" fmla="*/ 33 h 156"/>
                      <a:gd name="T78" fmla="*/ 49 w 56"/>
                      <a:gd name="T79" fmla="*/ 20 h 156"/>
                      <a:gd name="T80" fmla="*/ 47 w 56"/>
                      <a:gd name="T81" fmla="*/ 7 h 156"/>
                      <a:gd name="T82" fmla="*/ 36 w 56"/>
                      <a:gd name="T83" fmla="*/ 0 h 156"/>
                      <a:gd name="T84" fmla="*/ 27 w 56"/>
                      <a:gd name="T85" fmla="*/ 1 h 156"/>
                      <a:gd name="T86" fmla="*/ 21 w 56"/>
                      <a:gd name="T87" fmla="*/ 9 h 156"/>
                      <a:gd name="T88" fmla="*/ 15 w 56"/>
                      <a:gd name="T89" fmla="*/ 22 h 156"/>
                      <a:gd name="T90" fmla="*/ 11 w 56"/>
                      <a:gd name="T91" fmla="*/ 37 h 156"/>
                      <a:gd name="T92" fmla="*/ 8 w 56"/>
                      <a:gd name="T93" fmla="*/ 54 h 156"/>
                      <a:gd name="T94" fmla="*/ 4 w 56"/>
                      <a:gd name="T95" fmla="*/ 70 h 156"/>
                      <a:gd name="T96" fmla="*/ 0 w 56"/>
                      <a:gd name="T97" fmla="*/ 8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156">
                        <a:moveTo>
                          <a:pt x="0" y="84"/>
                        </a:moveTo>
                        <a:lnTo>
                          <a:pt x="2" y="89"/>
                        </a:lnTo>
                        <a:lnTo>
                          <a:pt x="4" y="94"/>
                        </a:lnTo>
                        <a:lnTo>
                          <a:pt x="6" y="98"/>
                        </a:lnTo>
                        <a:lnTo>
                          <a:pt x="8" y="103"/>
                        </a:lnTo>
                        <a:lnTo>
                          <a:pt x="10" y="107"/>
                        </a:lnTo>
                        <a:lnTo>
                          <a:pt x="12" y="111"/>
                        </a:lnTo>
                        <a:lnTo>
                          <a:pt x="14" y="116"/>
                        </a:lnTo>
                        <a:lnTo>
                          <a:pt x="16" y="121"/>
                        </a:lnTo>
                        <a:lnTo>
                          <a:pt x="16" y="126"/>
                        </a:lnTo>
                        <a:lnTo>
                          <a:pt x="16" y="130"/>
                        </a:lnTo>
                        <a:lnTo>
                          <a:pt x="15" y="134"/>
                        </a:lnTo>
                        <a:lnTo>
                          <a:pt x="15" y="138"/>
                        </a:lnTo>
                        <a:lnTo>
                          <a:pt x="14" y="141"/>
                        </a:lnTo>
                        <a:lnTo>
                          <a:pt x="13" y="145"/>
                        </a:lnTo>
                        <a:lnTo>
                          <a:pt x="11" y="149"/>
                        </a:lnTo>
                        <a:lnTo>
                          <a:pt x="8" y="154"/>
                        </a:lnTo>
                        <a:lnTo>
                          <a:pt x="9" y="155"/>
                        </a:lnTo>
                        <a:lnTo>
                          <a:pt x="12" y="156"/>
                        </a:lnTo>
                        <a:lnTo>
                          <a:pt x="16" y="156"/>
                        </a:lnTo>
                        <a:lnTo>
                          <a:pt x="20" y="155"/>
                        </a:lnTo>
                        <a:lnTo>
                          <a:pt x="25" y="153"/>
                        </a:lnTo>
                        <a:lnTo>
                          <a:pt x="28" y="151"/>
                        </a:lnTo>
                        <a:lnTo>
                          <a:pt x="30" y="148"/>
                        </a:lnTo>
                        <a:lnTo>
                          <a:pt x="30" y="145"/>
                        </a:lnTo>
                        <a:lnTo>
                          <a:pt x="29" y="140"/>
                        </a:lnTo>
                        <a:lnTo>
                          <a:pt x="29" y="134"/>
                        </a:lnTo>
                        <a:lnTo>
                          <a:pt x="30" y="129"/>
                        </a:lnTo>
                        <a:lnTo>
                          <a:pt x="32" y="123"/>
                        </a:lnTo>
                        <a:lnTo>
                          <a:pt x="34" y="118"/>
                        </a:lnTo>
                        <a:lnTo>
                          <a:pt x="37" y="113"/>
                        </a:lnTo>
                        <a:lnTo>
                          <a:pt x="39" y="110"/>
                        </a:lnTo>
                        <a:lnTo>
                          <a:pt x="40" y="107"/>
                        </a:lnTo>
                        <a:lnTo>
                          <a:pt x="49" y="95"/>
                        </a:lnTo>
                        <a:lnTo>
                          <a:pt x="54" y="83"/>
                        </a:lnTo>
                        <a:lnTo>
                          <a:pt x="56" y="71"/>
                        </a:lnTo>
                        <a:lnTo>
                          <a:pt x="56" y="58"/>
                        </a:lnTo>
                        <a:lnTo>
                          <a:pt x="54" y="45"/>
                        </a:lnTo>
                        <a:lnTo>
                          <a:pt x="52" y="33"/>
                        </a:lnTo>
                        <a:lnTo>
                          <a:pt x="49" y="20"/>
                        </a:lnTo>
                        <a:lnTo>
                          <a:pt x="47" y="7"/>
                        </a:lnTo>
                        <a:lnTo>
                          <a:pt x="36" y="0"/>
                        </a:lnTo>
                        <a:lnTo>
                          <a:pt x="27" y="1"/>
                        </a:lnTo>
                        <a:lnTo>
                          <a:pt x="21" y="9"/>
                        </a:lnTo>
                        <a:lnTo>
                          <a:pt x="15" y="22"/>
                        </a:lnTo>
                        <a:lnTo>
                          <a:pt x="11" y="37"/>
                        </a:lnTo>
                        <a:lnTo>
                          <a:pt x="8" y="54"/>
                        </a:lnTo>
                        <a:lnTo>
                          <a:pt x="4" y="70"/>
                        </a:lnTo>
                        <a:lnTo>
                          <a:pt x="0" y="8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35" name="Freeform 381"/>
                  <p:cNvSpPr>
                    <a:spLocks/>
                  </p:cNvSpPr>
                  <p:nvPr/>
                </p:nvSpPr>
                <p:spPr bwMode="auto">
                  <a:xfrm>
                    <a:off x="1662" y="3112"/>
                    <a:ext cx="55" cy="153"/>
                  </a:xfrm>
                  <a:custGeom>
                    <a:avLst/>
                    <a:gdLst>
                      <a:gd name="T0" fmla="*/ 0 w 55"/>
                      <a:gd name="T1" fmla="*/ 84 h 153"/>
                      <a:gd name="T2" fmla="*/ 2 w 55"/>
                      <a:gd name="T3" fmla="*/ 89 h 153"/>
                      <a:gd name="T4" fmla="*/ 4 w 55"/>
                      <a:gd name="T5" fmla="*/ 93 h 153"/>
                      <a:gd name="T6" fmla="*/ 6 w 55"/>
                      <a:gd name="T7" fmla="*/ 98 h 153"/>
                      <a:gd name="T8" fmla="*/ 8 w 55"/>
                      <a:gd name="T9" fmla="*/ 102 h 153"/>
                      <a:gd name="T10" fmla="*/ 10 w 55"/>
                      <a:gd name="T11" fmla="*/ 106 h 153"/>
                      <a:gd name="T12" fmla="*/ 13 w 55"/>
                      <a:gd name="T13" fmla="*/ 110 h 153"/>
                      <a:gd name="T14" fmla="*/ 15 w 55"/>
                      <a:gd name="T15" fmla="*/ 115 h 153"/>
                      <a:gd name="T16" fmla="*/ 17 w 55"/>
                      <a:gd name="T17" fmla="*/ 120 h 153"/>
                      <a:gd name="T18" fmla="*/ 17 w 55"/>
                      <a:gd name="T19" fmla="*/ 124 h 153"/>
                      <a:gd name="T20" fmla="*/ 17 w 55"/>
                      <a:gd name="T21" fmla="*/ 128 h 153"/>
                      <a:gd name="T22" fmla="*/ 17 w 55"/>
                      <a:gd name="T23" fmla="*/ 132 h 153"/>
                      <a:gd name="T24" fmla="*/ 17 w 55"/>
                      <a:gd name="T25" fmla="*/ 135 h 153"/>
                      <a:gd name="T26" fmla="*/ 16 w 55"/>
                      <a:gd name="T27" fmla="*/ 139 h 153"/>
                      <a:gd name="T28" fmla="*/ 15 w 55"/>
                      <a:gd name="T29" fmla="*/ 142 h 153"/>
                      <a:gd name="T30" fmla="*/ 13 w 55"/>
                      <a:gd name="T31" fmla="*/ 147 h 153"/>
                      <a:gd name="T32" fmla="*/ 10 w 55"/>
                      <a:gd name="T33" fmla="*/ 151 h 153"/>
                      <a:gd name="T34" fmla="*/ 10 w 55"/>
                      <a:gd name="T35" fmla="*/ 152 h 153"/>
                      <a:gd name="T36" fmla="*/ 13 w 55"/>
                      <a:gd name="T37" fmla="*/ 153 h 153"/>
                      <a:gd name="T38" fmla="*/ 16 w 55"/>
                      <a:gd name="T39" fmla="*/ 152 h 153"/>
                      <a:gd name="T40" fmla="*/ 21 w 55"/>
                      <a:gd name="T41" fmla="*/ 152 h 153"/>
                      <a:gd name="T42" fmla="*/ 24 w 55"/>
                      <a:gd name="T43" fmla="*/ 151 h 153"/>
                      <a:gd name="T44" fmla="*/ 28 w 55"/>
                      <a:gd name="T45" fmla="*/ 149 h 153"/>
                      <a:gd name="T46" fmla="*/ 29 w 55"/>
                      <a:gd name="T47" fmla="*/ 146 h 153"/>
                      <a:gd name="T48" fmla="*/ 29 w 55"/>
                      <a:gd name="T49" fmla="*/ 143 h 153"/>
                      <a:gd name="T50" fmla="*/ 28 w 55"/>
                      <a:gd name="T51" fmla="*/ 138 h 153"/>
                      <a:gd name="T52" fmla="*/ 28 w 55"/>
                      <a:gd name="T53" fmla="*/ 132 h 153"/>
                      <a:gd name="T54" fmla="*/ 30 w 55"/>
                      <a:gd name="T55" fmla="*/ 126 h 153"/>
                      <a:gd name="T56" fmla="*/ 32 w 55"/>
                      <a:gd name="T57" fmla="*/ 120 h 153"/>
                      <a:gd name="T58" fmla="*/ 34 w 55"/>
                      <a:gd name="T59" fmla="*/ 115 h 153"/>
                      <a:gd name="T60" fmla="*/ 37 w 55"/>
                      <a:gd name="T61" fmla="*/ 111 h 153"/>
                      <a:gd name="T62" fmla="*/ 38 w 55"/>
                      <a:gd name="T63" fmla="*/ 108 h 153"/>
                      <a:gd name="T64" fmla="*/ 39 w 55"/>
                      <a:gd name="T65" fmla="*/ 106 h 153"/>
                      <a:gd name="T66" fmla="*/ 48 w 55"/>
                      <a:gd name="T67" fmla="*/ 94 h 153"/>
                      <a:gd name="T68" fmla="*/ 53 w 55"/>
                      <a:gd name="T69" fmla="*/ 82 h 153"/>
                      <a:gd name="T70" fmla="*/ 55 w 55"/>
                      <a:gd name="T71" fmla="*/ 70 h 153"/>
                      <a:gd name="T72" fmla="*/ 55 w 55"/>
                      <a:gd name="T73" fmla="*/ 58 h 153"/>
                      <a:gd name="T74" fmla="*/ 54 w 55"/>
                      <a:gd name="T75" fmla="*/ 45 h 153"/>
                      <a:gd name="T76" fmla="*/ 51 w 55"/>
                      <a:gd name="T77" fmla="*/ 33 h 153"/>
                      <a:gd name="T78" fmla="*/ 49 w 55"/>
                      <a:gd name="T79" fmla="*/ 20 h 153"/>
                      <a:gd name="T80" fmla="*/ 47 w 55"/>
                      <a:gd name="T81" fmla="*/ 8 h 153"/>
                      <a:gd name="T82" fmla="*/ 35 w 55"/>
                      <a:gd name="T83" fmla="*/ 0 h 153"/>
                      <a:gd name="T84" fmla="*/ 27 w 55"/>
                      <a:gd name="T85" fmla="*/ 2 h 153"/>
                      <a:gd name="T86" fmla="*/ 21 w 55"/>
                      <a:gd name="T87" fmla="*/ 9 h 153"/>
                      <a:gd name="T88" fmla="*/ 15 w 55"/>
                      <a:gd name="T89" fmla="*/ 22 h 153"/>
                      <a:gd name="T90" fmla="*/ 11 w 55"/>
                      <a:gd name="T91" fmla="*/ 37 h 153"/>
                      <a:gd name="T92" fmla="*/ 8 w 55"/>
                      <a:gd name="T93" fmla="*/ 54 h 153"/>
                      <a:gd name="T94" fmla="*/ 4 w 55"/>
                      <a:gd name="T95" fmla="*/ 70 h 153"/>
                      <a:gd name="T96" fmla="*/ 0 w 55"/>
                      <a:gd name="T97"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153">
                        <a:moveTo>
                          <a:pt x="0" y="84"/>
                        </a:moveTo>
                        <a:lnTo>
                          <a:pt x="2" y="89"/>
                        </a:lnTo>
                        <a:lnTo>
                          <a:pt x="4" y="93"/>
                        </a:lnTo>
                        <a:lnTo>
                          <a:pt x="6" y="98"/>
                        </a:lnTo>
                        <a:lnTo>
                          <a:pt x="8" y="102"/>
                        </a:lnTo>
                        <a:lnTo>
                          <a:pt x="10" y="106"/>
                        </a:lnTo>
                        <a:lnTo>
                          <a:pt x="13" y="110"/>
                        </a:lnTo>
                        <a:lnTo>
                          <a:pt x="15" y="115"/>
                        </a:lnTo>
                        <a:lnTo>
                          <a:pt x="17" y="120"/>
                        </a:lnTo>
                        <a:lnTo>
                          <a:pt x="17" y="124"/>
                        </a:lnTo>
                        <a:lnTo>
                          <a:pt x="17" y="128"/>
                        </a:lnTo>
                        <a:lnTo>
                          <a:pt x="17" y="132"/>
                        </a:lnTo>
                        <a:lnTo>
                          <a:pt x="17" y="135"/>
                        </a:lnTo>
                        <a:lnTo>
                          <a:pt x="16" y="139"/>
                        </a:lnTo>
                        <a:lnTo>
                          <a:pt x="15" y="142"/>
                        </a:lnTo>
                        <a:lnTo>
                          <a:pt x="13" y="147"/>
                        </a:lnTo>
                        <a:lnTo>
                          <a:pt x="10" y="151"/>
                        </a:lnTo>
                        <a:lnTo>
                          <a:pt x="10" y="152"/>
                        </a:lnTo>
                        <a:lnTo>
                          <a:pt x="13" y="153"/>
                        </a:lnTo>
                        <a:lnTo>
                          <a:pt x="16" y="152"/>
                        </a:lnTo>
                        <a:lnTo>
                          <a:pt x="21" y="152"/>
                        </a:lnTo>
                        <a:lnTo>
                          <a:pt x="24" y="151"/>
                        </a:lnTo>
                        <a:lnTo>
                          <a:pt x="28" y="149"/>
                        </a:lnTo>
                        <a:lnTo>
                          <a:pt x="29" y="146"/>
                        </a:lnTo>
                        <a:lnTo>
                          <a:pt x="29" y="143"/>
                        </a:lnTo>
                        <a:lnTo>
                          <a:pt x="28" y="138"/>
                        </a:lnTo>
                        <a:lnTo>
                          <a:pt x="28" y="132"/>
                        </a:lnTo>
                        <a:lnTo>
                          <a:pt x="30" y="126"/>
                        </a:lnTo>
                        <a:lnTo>
                          <a:pt x="32" y="120"/>
                        </a:lnTo>
                        <a:lnTo>
                          <a:pt x="34" y="115"/>
                        </a:lnTo>
                        <a:lnTo>
                          <a:pt x="37" y="111"/>
                        </a:lnTo>
                        <a:lnTo>
                          <a:pt x="38" y="108"/>
                        </a:lnTo>
                        <a:lnTo>
                          <a:pt x="39" y="106"/>
                        </a:lnTo>
                        <a:lnTo>
                          <a:pt x="48" y="94"/>
                        </a:lnTo>
                        <a:lnTo>
                          <a:pt x="53" y="82"/>
                        </a:lnTo>
                        <a:lnTo>
                          <a:pt x="55" y="70"/>
                        </a:lnTo>
                        <a:lnTo>
                          <a:pt x="55" y="58"/>
                        </a:lnTo>
                        <a:lnTo>
                          <a:pt x="54" y="45"/>
                        </a:lnTo>
                        <a:lnTo>
                          <a:pt x="51" y="33"/>
                        </a:lnTo>
                        <a:lnTo>
                          <a:pt x="49" y="20"/>
                        </a:lnTo>
                        <a:lnTo>
                          <a:pt x="47" y="8"/>
                        </a:lnTo>
                        <a:lnTo>
                          <a:pt x="35" y="0"/>
                        </a:lnTo>
                        <a:lnTo>
                          <a:pt x="27" y="2"/>
                        </a:lnTo>
                        <a:lnTo>
                          <a:pt x="21" y="9"/>
                        </a:lnTo>
                        <a:lnTo>
                          <a:pt x="15" y="22"/>
                        </a:lnTo>
                        <a:lnTo>
                          <a:pt x="11" y="37"/>
                        </a:lnTo>
                        <a:lnTo>
                          <a:pt x="8" y="54"/>
                        </a:lnTo>
                        <a:lnTo>
                          <a:pt x="4" y="70"/>
                        </a:lnTo>
                        <a:lnTo>
                          <a:pt x="0" y="8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5563" name="Freeform 384"/>
              <p:cNvSpPr>
                <a:spLocks/>
              </p:cNvSpPr>
              <p:nvPr/>
            </p:nvSpPr>
            <p:spPr bwMode="auto">
              <a:xfrm>
                <a:off x="1611" y="3104"/>
                <a:ext cx="106" cy="94"/>
              </a:xfrm>
              <a:custGeom>
                <a:avLst/>
                <a:gdLst>
                  <a:gd name="T0" fmla="*/ 16 w 106"/>
                  <a:gd name="T1" fmla="*/ 34 h 94"/>
                  <a:gd name="T2" fmla="*/ 20 w 106"/>
                  <a:gd name="T3" fmla="*/ 19 h 94"/>
                  <a:gd name="T4" fmla="*/ 28 w 106"/>
                  <a:gd name="T5" fmla="*/ 9 h 94"/>
                  <a:gd name="T6" fmla="*/ 39 w 106"/>
                  <a:gd name="T7" fmla="*/ 2 h 94"/>
                  <a:gd name="T8" fmla="*/ 51 w 106"/>
                  <a:gd name="T9" fmla="*/ 0 h 94"/>
                  <a:gd name="T10" fmla="*/ 64 w 106"/>
                  <a:gd name="T11" fmla="*/ 2 h 94"/>
                  <a:gd name="T12" fmla="*/ 74 w 106"/>
                  <a:gd name="T13" fmla="*/ 8 h 94"/>
                  <a:gd name="T14" fmla="*/ 82 w 106"/>
                  <a:gd name="T15" fmla="*/ 19 h 94"/>
                  <a:gd name="T16" fmla="*/ 85 w 106"/>
                  <a:gd name="T17" fmla="*/ 34 h 94"/>
                  <a:gd name="T18" fmla="*/ 87 w 106"/>
                  <a:gd name="T19" fmla="*/ 44 h 94"/>
                  <a:gd name="T20" fmla="*/ 91 w 106"/>
                  <a:gd name="T21" fmla="*/ 52 h 94"/>
                  <a:gd name="T22" fmla="*/ 96 w 106"/>
                  <a:gd name="T23" fmla="*/ 59 h 94"/>
                  <a:gd name="T24" fmla="*/ 100 w 106"/>
                  <a:gd name="T25" fmla="*/ 66 h 94"/>
                  <a:gd name="T26" fmla="*/ 104 w 106"/>
                  <a:gd name="T27" fmla="*/ 72 h 94"/>
                  <a:gd name="T28" fmla="*/ 106 w 106"/>
                  <a:gd name="T29" fmla="*/ 79 h 94"/>
                  <a:gd name="T30" fmla="*/ 106 w 106"/>
                  <a:gd name="T31" fmla="*/ 86 h 94"/>
                  <a:gd name="T32" fmla="*/ 104 w 106"/>
                  <a:gd name="T33" fmla="*/ 94 h 94"/>
                  <a:gd name="T34" fmla="*/ 91 w 106"/>
                  <a:gd name="T35" fmla="*/ 94 h 94"/>
                  <a:gd name="T36" fmla="*/ 78 w 106"/>
                  <a:gd name="T37" fmla="*/ 94 h 94"/>
                  <a:gd name="T38" fmla="*/ 65 w 106"/>
                  <a:gd name="T39" fmla="*/ 94 h 94"/>
                  <a:gd name="T40" fmla="*/ 52 w 106"/>
                  <a:gd name="T41" fmla="*/ 94 h 94"/>
                  <a:gd name="T42" fmla="*/ 39 w 106"/>
                  <a:gd name="T43" fmla="*/ 94 h 94"/>
                  <a:gd name="T44" fmla="*/ 26 w 106"/>
                  <a:gd name="T45" fmla="*/ 94 h 94"/>
                  <a:gd name="T46" fmla="*/ 13 w 106"/>
                  <a:gd name="T47" fmla="*/ 94 h 94"/>
                  <a:gd name="T48" fmla="*/ 1 w 106"/>
                  <a:gd name="T49" fmla="*/ 94 h 94"/>
                  <a:gd name="T50" fmla="*/ 0 w 106"/>
                  <a:gd name="T51" fmla="*/ 85 h 94"/>
                  <a:gd name="T52" fmla="*/ 2 w 106"/>
                  <a:gd name="T53" fmla="*/ 77 h 94"/>
                  <a:gd name="T54" fmla="*/ 4 w 106"/>
                  <a:gd name="T55" fmla="*/ 70 h 94"/>
                  <a:gd name="T56" fmla="*/ 7 w 106"/>
                  <a:gd name="T57" fmla="*/ 64 h 94"/>
                  <a:gd name="T58" fmla="*/ 10 w 106"/>
                  <a:gd name="T59" fmla="*/ 57 h 94"/>
                  <a:gd name="T60" fmla="*/ 13 w 106"/>
                  <a:gd name="T61" fmla="*/ 50 h 94"/>
                  <a:gd name="T62" fmla="*/ 16 w 106"/>
                  <a:gd name="T63" fmla="*/ 43 h 94"/>
                  <a:gd name="T64" fmla="*/ 16 w 106"/>
                  <a:gd name="T65" fmla="*/ 3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94">
                    <a:moveTo>
                      <a:pt x="16" y="34"/>
                    </a:moveTo>
                    <a:lnTo>
                      <a:pt x="20" y="19"/>
                    </a:lnTo>
                    <a:lnTo>
                      <a:pt x="28" y="9"/>
                    </a:lnTo>
                    <a:lnTo>
                      <a:pt x="39" y="2"/>
                    </a:lnTo>
                    <a:lnTo>
                      <a:pt x="51" y="0"/>
                    </a:lnTo>
                    <a:lnTo>
                      <a:pt x="64" y="2"/>
                    </a:lnTo>
                    <a:lnTo>
                      <a:pt x="74" y="8"/>
                    </a:lnTo>
                    <a:lnTo>
                      <a:pt x="82" y="19"/>
                    </a:lnTo>
                    <a:lnTo>
                      <a:pt x="85" y="34"/>
                    </a:lnTo>
                    <a:lnTo>
                      <a:pt x="87" y="44"/>
                    </a:lnTo>
                    <a:lnTo>
                      <a:pt x="91" y="52"/>
                    </a:lnTo>
                    <a:lnTo>
                      <a:pt x="96" y="59"/>
                    </a:lnTo>
                    <a:lnTo>
                      <a:pt x="100" y="66"/>
                    </a:lnTo>
                    <a:lnTo>
                      <a:pt x="104" y="72"/>
                    </a:lnTo>
                    <a:lnTo>
                      <a:pt x="106" y="79"/>
                    </a:lnTo>
                    <a:lnTo>
                      <a:pt x="106" y="86"/>
                    </a:lnTo>
                    <a:lnTo>
                      <a:pt x="104" y="94"/>
                    </a:lnTo>
                    <a:lnTo>
                      <a:pt x="91" y="94"/>
                    </a:lnTo>
                    <a:lnTo>
                      <a:pt x="78" y="94"/>
                    </a:lnTo>
                    <a:lnTo>
                      <a:pt x="65" y="94"/>
                    </a:lnTo>
                    <a:lnTo>
                      <a:pt x="52" y="94"/>
                    </a:lnTo>
                    <a:lnTo>
                      <a:pt x="39" y="94"/>
                    </a:lnTo>
                    <a:lnTo>
                      <a:pt x="26" y="94"/>
                    </a:lnTo>
                    <a:lnTo>
                      <a:pt x="13" y="94"/>
                    </a:lnTo>
                    <a:lnTo>
                      <a:pt x="1" y="94"/>
                    </a:lnTo>
                    <a:lnTo>
                      <a:pt x="0" y="85"/>
                    </a:lnTo>
                    <a:lnTo>
                      <a:pt x="2" y="77"/>
                    </a:lnTo>
                    <a:lnTo>
                      <a:pt x="4" y="70"/>
                    </a:lnTo>
                    <a:lnTo>
                      <a:pt x="7" y="64"/>
                    </a:lnTo>
                    <a:lnTo>
                      <a:pt x="10" y="57"/>
                    </a:lnTo>
                    <a:lnTo>
                      <a:pt x="13" y="50"/>
                    </a:lnTo>
                    <a:lnTo>
                      <a:pt x="16" y="43"/>
                    </a:lnTo>
                    <a:lnTo>
                      <a:pt x="16" y="34"/>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64" name="Freeform 385"/>
              <p:cNvSpPr>
                <a:spLocks/>
              </p:cNvSpPr>
              <p:nvPr/>
            </p:nvSpPr>
            <p:spPr bwMode="auto">
              <a:xfrm>
                <a:off x="1614" y="3106"/>
                <a:ext cx="103" cy="92"/>
              </a:xfrm>
              <a:custGeom>
                <a:avLst/>
                <a:gdLst>
                  <a:gd name="T0" fmla="*/ 16 w 103"/>
                  <a:gd name="T1" fmla="*/ 33 h 92"/>
                  <a:gd name="T2" fmla="*/ 20 w 103"/>
                  <a:gd name="T3" fmla="*/ 19 h 92"/>
                  <a:gd name="T4" fmla="*/ 28 w 103"/>
                  <a:gd name="T5" fmla="*/ 8 h 92"/>
                  <a:gd name="T6" fmla="*/ 39 w 103"/>
                  <a:gd name="T7" fmla="*/ 2 h 92"/>
                  <a:gd name="T8" fmla="*/ 51 w 103"/>
                  <a:gd name="T9" fmla="*/ 0 h 92"/>
                  <a:gd name="T10" fmla="*/ 62 w 103"/>
                  <a:gd name="T11" fmla="*/ 1 h 92"/>
                  <a:gd name="T12" fmla="*/ 72 w 103"/>
                  <a:gd name="T13" fmla="*/ 8 h 92"/>
                  <a:gd name="T14" fmla="*/ 79 w 103"/>
                  <a:gd name="T15" fmla="*/ 18 h 92"/>
                  <a:gd name="T16" fmla="*/ 82 w 103"/>
                  <a:gd name="T17" fmla="*/ 34 h 92"/>
                  <a:gd name="T18" fmla="*/ 84 w 103"/>
                  <a:gd name="T19" fmla="*/ 43 h 92"/>
                  <a:gd name="T20" fmla="*/ 88 w 103"/>
                  <a:gd name="T21" fmla="*/ 51 h 92"/>
                  <a:gd name="T22" fmla="*/ 93 w 103"/>
                  <a:gd name="T23" fmla="*/ 58 h 92"/>
                  <a:gd name="T24" fmla="*/ 97 w 103"/>
                  <a:gd name="T25" fmla="*/ 65 h 92"/>
                  <a:gd name="T26" fmla="*/ 101 w 103"/>
                  <a:gd name="T27" fmla="*/ 71 h 92"/>
                  <a:gd name="T28" fmla="*/ 103 w 103"/>
                  <a:gd name="T29" fmla="*/ 77 h 92"/>
                  <a:gd name="T30" fmla="*/ 103 w 103"/>
                  <a:gd name="T31" fmla="*/ 84 h 92"/>
                  <a:gd name="T32" fmla="*/ 101 w 103"/>
                  <a:gd name="T33" fmla="*/ 92 h 92"/>
                  <a:gd name="T34" fmla="*/ 88 w 103"/>
                  <a:gd name="T35" fmla="*/ 92 h 92"/>
                  <a:gd name="T36" fmla="*/ 76 w 103"/>
                  <a:gd name="T37" fmla="*/ 92 h 92"/>
                  <a:gd name="T38" fmla="*/ 63 w 103"/>
                  <a:gd name="T39" fmla="*/ 92 h 92"/>
                  <a:gd name="T40" fmla="*/ 51 w 103"/>
                  <a:gd name="T41" fmla="*/ 92 h 92"/>
                  <a:gd name="T42" fmla="*/ 38 w 103"/>
                  <a:gd name="T43" fmla="*/ 92 h 92"/>
                  <a:gd name="T44" fmla="*/ 25 w 103"/>
                  <a:gd name="T45" fmla="*/ 92 h 92"/>
                  <a:gd name="T46" fmla="*/ 13 w 103"/>
                  <a:gd name="T47" fmla="*/ 92 h 92"/>
                  <a:gd name="T48" fmla="*/ 0 w 103"/>
                  <a:gd name="T49" fmla="*/ 92 h 92"/>
                  <a:gd name="T50" fmla="*/ 0 w 103"/>
                  <a:gd name="T51" fmla="*/ 83 h 92"/>
                  <a:gd name="T52" fmla="*/ 2 w 103"/>
                  <a:gd name="T53" fmla="*/ 76 h 92"/>
                  <a:gd name="T54" fmla="*/ 4 w 103"/>
                  <a:gd name="T55" fmla="*/ 69 h 92"/>
                  <a:gd name="T56" fmla="*/ 7 w 103"/>
                  <a:gd name="T57" fmla="*/ 63 h 92"/>
                  <a:gd name="T58" fmla="*/ 10 w 103"/>
                  <a:gd name="T59" fmla="*/ 57 h 92"/>
                  <a:gd name="T60" fmla="*/ 13 w 103"/>
                  <a:gd name="T61" fmla="*/ 50 h 92"/>
                  <a:gd name="T62" fmla="*/ 15 w 103"/>
                  <a:gd name="T63" fmla="*/ 42 h 92"/>
                  <a:gd name="T64" fmla="*/ 16 w 103"/>
                  <a:gd name="T65" fmla="*/ 3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92">
                    <a:moveTo>
                      <a:pt x="16" y="33"/>
                    </a:moveTo>
                    <a:lnTo>
                      <a:pt x="20" y="19"/>
                    </a:lnTo>
                    <a:lnTo>
                      <a:pt x="28" y="8"/>
                    </a:lnTo>
                    <a:lnTo>
                      <a:pt x="39" y="2"/>
                    </a:lnTo>
                    <a:lnTo>
                      <a:pt x="51" y="0"/>
                    </a:lnTo>
                    <a:lnTo>
                      <a:pt x="62" y="1"/>
                    </a:lnTo>
                    <a:lnTo>
                      <a:pt x="72" y="8"/>
                    </a:lnTo>
                    <a:lnTo>
                      <a:pt x="79" y="18"/>
                    </a:lnTo>
                    <a:lnTo>
                      <a:pt x="82" y="34"/>
                    </a:lnTo>
                    <a:lnTo>
                      <a:pt x="84" y="43"/>
                    </a:lnTo>
                    <a:lnTo>
                      <a:pt x="88" y="51"/>
                    </a:lnTo>
                    <a:lnTo>
                      <a:pt x="93" y="58"/>
                    </a:lnTo>
                    <a:lnTo>
                      <a:pt x="97" y="65"/>
                    </a:lnTo>
                    <a:lnTo>
                      <a:pt x="101" y="71"/>
                    </a:lnTo>
                    <a:lnTo>
                      <a:pt x="103" y="77"/>
                    </a:lnTo>
                    <a:lnTo>
                      <a:pt x="103" y="84"/>
                    </a:lnTo>
                    <a:lnTo>
                      <a:pt x="101" y="92"/>
                    </a:lnTo>
                    <a:lnTo>
                      <a:pt x="88" y="92"/>
                    </a:lnTo>
                    <a:lnTo>
                      <a:pt x="76" y="92"/>
                    </a:lnTo>
                    <a:lnTo>
                      <a:pt x="63" y="92"/>
                    </a:lnTo>
                    <a:lnTo>
                      <a:pt x="51" y="92"/>
                    </a:lnTo>
                    <a:lnTo>
                      <a:pt x="38" y="92"/>
                    </a:lnTo>
                    <a:lnTo>
                      <a:pt x="25" y="92"/>
                    </a:lnTo>
                    <a:lnTo>
                      <a:pt x="13" y="92"/>
                    </a:lnTo>
                    <a:lnTo>
                      <a:pt x="0" y="92"/>
                    </a:lnTo>
                    <a:lnTo>
                      <a:pt x="0" y="83"/>
                    </a:lnTo>
                    <a:lnTo>
                      <a:pt x="2" y="76"/>
                    </a:lnTo>
                    <a:lnTo>
                      <a:pt x="4" y="69"/>
                    </a:lnTo>
                    <a:lnTo>
                      <a:pt x="7" y="63"/>
                    </a:lnTo>
                    <a:lnTo>
                      <a:pt x="10" y="57"/>
                    </a:lnTo>
                    <a:lnTo>
                      <a:pt x="13" y="50"/>
                    </a:lnTo>
                    <a:lnTo>
                      <a:pt x="15" y="42"/>
                    </a:lnTo>
                    <a:lnTo>
                      <a:pt x="16" y="33"/>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65" name="Freeform 386"/>
              <p:cNvSpPr>
                <a:spLocks/>
              </p:cNvSpPr>
              <p:nvPr/>
            </p:nvSpPr>
            <p:spPr bwMode="auto">
              <a:xfrm>
                <a:off x="1618" y="3106"/>
                <a:ext cx="99" cy="92"/>
              </a:xfrm>
              <a:custGeom>
                <a:avLst/>
                <a:gdLst>
                  <a:gd name="T0" fmla="*/ 15 w 99"/>
                  <a:gd name="T1" fmla="*/ 34 h 92"/>
                  <a:gd name="T2" fmla="*/ 20 w 99"/>
                  <a:gd name="T3" fmla="*/ 19 h 92"/>
                  <a:gd name="T4" fmla="*/ 28 w 99"/>
                  <a:gd name="T5" fmla="*/ 9 h 92"/>
                  <a:gd name="T6" fmla="*/ 38 w 99"/>
                  <a:gd name="T7" fmla="*/ 2 h 92"/>
                  <a:gd name="T8" fmla="*/ 49 w 99"/>
                  <a:gd name="T9" fmla="*/ 0 h 92"/>
                  <a:gd name="T10" fmla="*/ 59 w 99"/>
                  <a:gd name="T11" fmla="*/ 2 h 92"/>
                  <a:gd name="T12" fmla="*/ 68 w 99"/>
                  <a:gd name="T13" fmla="*/ 8 h 92"/>
                  <a:gd name="T14" fmla="*/ 74 w 99"/>
                  <a:gd name="T15" fmla="*/ 19 h 92"/>
                  <a:gd name="T16" fmla="*/ 77 w 99"/>
                  <a:gd name="T17" fmla="*/ 34 h 92"/>
                  <a:gd name="T18" fmla="*/ 79 w 99"/>
                  <a:gd name="T19" fmla="*/ 44 h 92"/>
                  <a:gd name="T20" fmla="*/ 83 w 99"/>
                  <a:gd name="T21" fmla="*/ 52 h 92"/>
                  <a:gd name="T22" fmla="*/ 88 w 99"/>
                  <a:gd name="T23" fmla="*/ 59 h 92"/>
                  <a:gd name="T24" fmla="*/ 92 w 99"/>
                  <a:gd name="T25" fmla="*/ 65 h 92"/>
                  <a:gd name="T26" fmla="*/ 96 w 99"/>
                  <a:gd name="T27" fmla="*/ 71 h 92"/>
                  <a:gd name="T28" fmla="*/ 98 w 99"/>
                  <a:gd name="T29" fmla="*/ 77 h 92"/>
                  <a:gd name="T30" fmla="*/ 99 w 99"/>
                  <a:gd name="T31" fmla="*/ 84 h 92"/>
                  <a:gd name="T32" fmla="*/ 96 w 99"/>
                  <a:gd name="T33" fmla="*/ 92 h 92"/>
                  <a:gd name="T34" fmla="*/ 83 w 99"/>
                  <a:gd name="T35" fmla="*/ 92 h 92"/>
                  <a:gd name="T36" fmla="*/ 71 w 99"/>
                  <a:gd name="T37" fmla="*/ 92 h 92"/>
                  <a:gd name="T38" fmla="*/ 59 w 99"/>
                  <a:gd name="T39" fmla="*/ 92 h 92"/>
                  <a:gd name="T40" fmla="*/ 48 w 99"/>
                  <a:gd name="T41" fmla="*/ 92 h 92"/>
                  <a:gd name="T42" fmla="*/ 36 w 99"/>
                  <a:gd name="T43" fmla="*/ 92 h 92"/>
                  <a:gd name="T44" fmla="*/ 24 w 99"/>
                  <a:gd name="T45" fmla="*/ 92 h 92"/>
                  <a:gd name="T46" fmla="*/ 12 w 99"/>
                  <a:gd name="T47" fmla="*/ 92 h 92"/>
                  <a:gd name="T48" fmla="*/ 0 w 99"/>
                  <a:gd name="T49" fmla="*/ 92 h 92"/>
                  <a:gd name="T50" fmla="*/ 0 w 99"/>
                  <a:gd name="T51" fmla="*/ 83 h 92"/>
                  <a:gd name="T52" fmla="*/ 1 w 99"/>
                  <a:gd name="T53" fmla="*/ 76 h 92"/>
                  <a:gd name="T54" fmla="*/ 4 w 99"/>
                  <a:gd name="T55" fmla="*/ 70 h 92"/>
                  <a:gd name="T56" fmla="*/ 7 w 99"/>
                  <a:gd name="T57" fmla="*/ 64 h 92"/>
                  <a:gd name="T58" fmla="*/ 9 w 99"/>
                  <a:gd name="T59" fmla="*/ 57 h 92"/>
                  <a:gd name="T60" fmla="*/ 12 w 99"/>
                  <a:gd name="T61" fmla="*/ 51 h 92"/>
                  <a:gd name="T62" fmla="*/ 14 w 99"/>
                  <a:gd name="T63" fmla="*/ 43 h 92"/>
                  <a:gd name="T64" fmla="*/ 15 w 99"/>
                  <a:gd name="T65"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2">
                    <a:moveTo>
                      <a:pt x="15" y="34"/>
                    </a:moveTo>
                    <a:lnTo>
                      <a:pt x="20" y="19"/>
                    </a:lnTo>
                    <a:lnTo>
                      <a:pt x="28" y="9"/>
                    </a:lnTo>
                    <a:lnTo>
                      <a:pt x="38" y="2"/>
                    </a:lnTo>
                    <a:lnTo>
                      <a:pt x="49" y="0"/>
                    </a:lnTo>
                    <a:lnTo>
                      <a:pt x="59" y="2"/>
                    </a:lnTo>
                    <a:lnTo>
                      <a:pt x="68" y="8"/>
                    </a:lnTo>
                    <a:lnTo>
                      <a:pt x="74" y="19"/>
                    </a:lnTo>
                    <a:lnTo>
                      <a:pt x="77" y="34"/>
                    </a:lnTo>
                    <a:lnTo>
                      <a:pt x="79" y="44"/>
                    </a:lnTo>
                    <a:lnTo>
                      <a:pt x="83" y="52"/>
                    </a:lnTo>
                    <a:lnTo>
                      <a:pt x="88" y="59"/>
                    </a:lnTo>
                    <a:lnTo>
                      <a:pt x="92" y="65"/>
                    </a:lnTo>
                    <a:lnTo>
                      <a:pt x="96" y="71"/>
                    </a:lnTo>
                    <a:lnTo>
                      <a:pt x="98" y="77"/>
                    </a:lnTo>
                    <a:lnTo>
                      <a:pt x="99" y="84"/>
                    </a:lnTo>
                    <a:lnTo>
                      <a:pt x="96" y="92"/>
                    </a:lnTo>
                    <a:lnTo>
                      <a:pt x="83" y="92"/>
                    </a:lnTo>
                    <a:lnTo>
                      <a:pt x="71" y="92"/>
                    </a:lnTo>
                    <a:lnTo>
                      <a:pt x="59" y="92"/>
                    </a:lnTo>
                    <a:lnTo>
                      <a:pt x="48" y="92"/>
                    </a:lnTo>
                    <a:lnTo>
                      <a:pt x="36" y="92"/>
                    </a:lnTo>
                    <a:lnTo>
                      <a:pt x="24" y="92"/>
                    </a:lnTo>
                    <a:lnTo>
                      <a:pt x="12" y="92"/>
                    </a:lnTo>
                    <a:lnTo>
                      <a:pt x="0" y="92"/>
                    </a:lnTo>
                    <a:lnTo>
                      <a:pt x="0" y="83"/>
                    </a:lnTo>
                    <a:lnTo>
                      <a:pt x="1" y="76"/>
                    </a:lnTo>
                    <a:lnTo>
                      <a:pt x="4" y="70"/>
                    </a:lnTo>
                    <a:lnTo>
                      <a:pt x="7" y="64"/>
                    </a:lnTo>
                    <a:lnTo>
                      <a:pt x="9" y="57"/>
                    </a:lnTo>
                    <a:lnTo>
                      <a:pt x="12" y="51"/>
                    </a:lnTo>
                    <a:lnTo>
                      <a:pt x="14" y="43"/>
                    </a:lnTo>
                    <a:lnTo>
                      <a:pt x="15" y="3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66" name="Line 387"/>
              <p:cNvSpPr>
                <a:spLocks noChangeShapeType="1"/>
              </p:cNvSpPr>
              <p:nvPr/>
            </p:nvSpPr>
            <p:spPr bwMode="auto">
              <a:xfrm flipH="1">
                <a:off x="1545" y="3122"/>
                <a:ext cx="210" cy="153"/>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67" name="Freeform 388"/>
              <p:cNvSpPr>
                <a:spLocks/>
              </p:cNvSpPr>
              <p:nvPr/>
            </p:nvSpPr>
            <p:spPr bwMode="auto">
              <a:xfrm>
                <a:off x="1621" y="3107"/>
                <a:ext cx="95" cy="91"/>
              </a:xfrm>
              <a:custGeom>
                <a:avLst/>
                <a:gdLst>
                  <a:gd name="T0" fmla="*/ 15 w 95"/>
                  <a:gd name="T1" fmla="*/ 34 h 91"/>
                  <a:gd name="T2" fmla="*/ 21 w 95"/>
                  <a:gd name="T3" fmla="*/ 19 h 91"/>
                  <a:gd name="T4" fmla="*/ 29 w 95"/>
                  <a:gd name="T5" fmla="*/ 9 h 91"/>
                  <a:gd name="T6" fmla="*/ 38 w 95"/>
                  <a:gd name="T7" fmla="*/ 2 h 91"/>
                  <a:gd name="T8" fmla="*/ 48 w 95"/>
                  <a:gd name="T9" fmla="*/ 0 h 91"/>
                  <a:gd name="T10" fmla="*/ 57 w 95"/>
                  <a:gd name="T11" fmla="*/ 1 h 91"/>
                  <a:gd name="T12" fmla="*/ 64 w 95"/>
                  <a:gd name="T13" fmla="*/ 8 h 91"/>
                  <a:gd name="T14" fmla="*/ 70 w 95"/>
                  <a:gd name="T15" fmla="*/ 19 h 91"/>
                  <a:gd name="T16" fmla="*/ 73 w 95"/>
                  <a:gd name="T17" fmla="*/ 34 h 91"/>
                  <a:gd name="T18" fmla="*/ 76 w 95"/>
                  <a:gd name="T19" fmla="*/ 44 h 91"/>
                  <a:gd name="T20" fmla="*/ 79 w 95"/>
                  <a:gd name="T21" fmla="*/ 52 h 91"/>
                  <a:gd name="T22" fmla="*/ 84 w 95"/>
                  <a:gd name="T23" fmla="*/ 59 h 91"/>
                  <a:gd name="T24" fmla="*/ 88 w 95"/>
                  <a:gd name="T25" fmla="*/ 65 h 91"/>
                  <a:gd name="T26" fmla="*/ 92 w 95"/>
                  <a:gd name="T27" fmla="*/ 70 h 91"/>
                  <a:gd name="T28" fmla="*/ 95 w 95"/>
                  <a:gd name="T29" fmla="*/ 76 h 91"/>
                  <a:gd name="T30" fmla="*/ 95 w 95"/>
                  <a:gd name="T31" fmla="*/ 83 h 91"/>
                  <a:gd name="T32" fmla="*/ 92 w 95"/>
                  <a:gd name="T33" fmla="*/ 91 h 91"/>
                  <a:gd name="T34" fmla="*/ 80 w 95"/>
                  <a:gd name="T35" fmla="*/ 91 h 91"/>
                  <a:gd name="T36" fmla="*/ 68 w 95"/>
                  <a:gd name="T37" fmla="*/ 91 h 91"/>
                  <a:gd name="T38" fmla="*/ 57 w 95"/>
                  <a:gd name="T39" fmla="*/ 91 h 91"/>
                  <a:gd name="T40" fmla="*/ 46 w 95"/>
                  <a:gd name="T41" fmla="*/ 91 h 91"/>
                  <a:gd name="T42" fmla="*/ 35 w 95"/>
                  <a:gd name="T43" fmla="*/ 91 h 91"/>
                  <a:gd name="T44" fmla="*/ 24 w 95"/>
                  <a:gd name="T45" fmla="*/ 91 h 91"/>
                  <a:gd name="T46" fmla="*/ 12 w 95"/>
                  <a:gd name="T47" fmla="*/ 91 h 91"/>
                  <a:gd name="T48" fmla="*/ 0 w 95"/>
                  <a:gd name="T49" fmla="*/ 91 h 91"/>
                  <a:gd name="T50" fmla="*/ 1 w 95"/>
                  <a:gd name="T51" fmla="*/ 83 h 91"/>
                  <a:gd name="T52" fmla="*/ 2 w 95"/>
                  <a:gd name="T53" fmla="*/ 76 h 91"/>
                  <a:gd name="T54" fmla="*/ 5 w 95"/>
                  <a:gd name="T55" fmla="*/ 70 h 91"/>
                  <a:gd name="T56" fmla="*/ 7 w 95"/>
                  <a:gd name="T57" fmla="*/ 64 h 91"/>
                  <a:gd name="T58" fmla="*/ 10 w 95"/>
                  <a:gd name="T59" fmla="*/ 57 h 91"/>
                  <a:gd name="T60" fmla="*/ 12 w 95"/>
                  <a:gd name="T61" fmla="*/ 51 h 91"/>
                  <a:gd name="T62" fmla="*/ 14 w 95"/>
                  <a:gd name="T63" fmla="*/ 43 h 91"/>
                  <a:gd name="T64" fmla="*/ 15 w 95"/>
                  <a:gd name="T65"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1">
                    <a:moveTo>
                      <a:pt x="15" y="34"/>
                    </a:moveTo>
                    <a:lnTo>
                      <a:pt x="21" y="19"/>
                    </a:lnTo>
                    <a:lnTo>
                      <a:pt x="29" y="9"/>
                    </a:lnTo>
                    <a:lnTo>
                      <a:pt x="38" y="2"/>
                    </a:lnTo>
                    <a:lnTo>
                      <a:pt x="48" y="0"/>
                    </a:lnTo>
                    <a:lnTo>
                      <a:pt x="57" y="1"/>
                    </a:lnTo>
                    <a:lnTo>
                      <a:pt x="64" y="8"/>
                    </a:lnTo>
                    <a:lnTo>
                      <a:pt x="70" y="19"/>
                    </a:lnTo>
                    <a:lnTo>
                      <a:pt x="73" y="34"/>
                    </a:lnTo>
                    <a:lnTo>
                      <a:pt x="76" y="44"/>
                    </a:lnTo>
                    <a:lnTo>
                      <a:pt x="79" y="52"/>
                    </a:lnTo>
                    <a:lnTo>
                      <a:pt x="84" y="59"/>
                    </a:lnTo>
                    <a:lnTo>
                      <a:pt x="88" y="65"/>
                    </a:lnTo>
                    <a:lnTo>
                      <a:pt x="92" y="70"/>
                    </a:lnTo>
                    <a:lnTo>
                      <a:pt x="95" y="76"/>
                    </a:lnTo>
                    <a:lnTo>
                      <a:pt x="95" y="83"/>
                    </a:lnTo>
                    <a:lnTo>
                      <a:pt x="92" y="91"/>
                    </a:lnTo>
                    <a:lnTo>
                      <a:pt x="80" y="91"/>
                    </a:lnTo>
                    <a:lnTo>
                      <a:pt x="68" y="91"/>
                    </a:lnTo>
                    <a:lnTo>
                      <a:pt x="57" y="91"/>
                    </a:lnTo>
                    <a:lnTo>
                      <a:pt x="46" y="91"/>
                    </a:lnTo>
                    <a:lnTo>
                      <a:pt x="35" y="91"/>
                    </a:lnTo>
                    <a:lnTo>
                      <a:pt x="24" y="91"/>
                    </a:lnTo>
                    <a:lnTo>
                      <a:pt x="12" y="91"/>
                    </a:lnTo>
                    <a:lnTo>
                      <a:pt x="0" y="91"/>
                    </a:lnTo>
                    <a:lnTo>
                      <a:pt x="1" y="83"/>
                    </a:lnTo>
                    <a:lnTo>
                      <a:pt x="2" y="76"/>
                    </a:lnTo>
                    <a:lnTo>
                      <a:pt x="5" y="70"/>
                    </a:lnTo>
                    <a:lnTo>
                      <a:pt x="7" y="64"/>
                    </a:lnTo>
                    <a:lnTo>
                      <a:pt x="10" y="57"/>
                    </a:lnTo>
                    <a:lnTo>
                      <a:pt x="12" y="51"/>
                    </a:lnTo>
                    <a:lnTo>
                      <a:pt x="14" y="43"/>
                    </a:lnTo>
                    <a:lnTo>
                      <a:pt x="15" y="3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68" name="Freeform 389"/>
              <p:cNvSpPr>
                <a:spLocks/>
              </p:cNvSpPr>
              <p:nvPr/>
            </p:nvSpPr>
            <p:spPr bwMode="auto">
              <a:xfrm>
                <a:off x="1624" y="3108"/>
                <a:ext cx="91" cy="90"/>
              </a:xfrm>
              <a:custGeom>
                <a:avLst/>
                <a:gdLst>
                  <a:gd name="T0" fmla="*/ 14 w 91"/>
                  <a:gd name="T1" fmla="*/ 34 h 90"/>
                  <a:gd name="T2" fmla="*/ 21 w 91"/>
                  <a:gd name="T3" fmla="*/ 20 h 90"/>
                  <a:gd name="T4" fmla="*/ 29 w 91"/>
                  <a:gd name="T5" fmla="*/ 9 h 90"/>
                  <a:gd name="T6" fmla="*/ 38 w 91"/>
                  <a:gd name="T7" fmla="*/ 2 h 90"/>
                  <a:gd name="T8" fmla="*/ 46 w 91"/>
                  <a:gd name="T9" fmla="*/ 0 h 90"/>
                  <a:gd name="T10" fmla="*/ 54 w 91"/>
                  <a:gd name="T11" fmla="*/ 2 h 90"/>
                  <a:gd name="T12" fmla="*/ 61 w 91"/>
                  <a:gd name="T13" fmla="*/ 8 h 90"/>
                  <a:gd name="T14" fmla="*/ 66 w 91"/>
                  <a:gd name="T15" fmla="*/ 19 h 90"/>
                  <a:gd name="T16" fmla="*/ 70 w 91"/>
                  <a:gd name="T17" fmla="*/ 35 h 90"/>
                  <a:gd name="T18" fmla="*/ 72 w 91"/>
                  <a:gd name="T19" fmla="*/ 44 h 90"/>
                  <a:gd name="T20" fmla="*/ 76 w 91"/>
                  <a:gd name="T21" fmla="*/ 52 h 90"/>
                  <a:gd name="T22" fmla="*/ 80 w 91"/>
                  <a:gd name="T23" fmla="*/ 58 h 90"/>
                  <a:gd name="T24" fmla="*/ 85 w 91"/>
                  <a:gd name="T25" fmla="*/ 64 h 90"/>
                  <a:gd name="T26" fmla="*/ 88 w 91"/>
                  <a:gd name="T27" fmla="*/ 70 h 90"/>
                  <a:gd name="T28" fmla="*/ 91 w 91"/>
                  <a:gd name="T29" fmla="*/ 75 h 90"/>
                  <a:gd name="T30" fmla="*/ 91 w 91"/>
                  <a:gd name="T31" fmla="*/ 82 h 90"/>
                  <a:gd name="T32" fmla="*/ 88 w 91"/>
                  <a:gd name="T33" fmla="*/ 90 h 90"/>
                  <a:gd name="T34" fmla="*/ 76 w 91"/>
                  <a:gd name="T35" fmla="*/ 90 h 90"/>
                  <a:gd name="T36" fmla="*/ 65 w 91"/>
                  <a:gd name="T37" fmla="*/ 90 h 90"/>
                  <a:gd name="T38" fmla="*/ 54 w 91"/>
                  <a:gd name="T39" fmla="*/ 90 h 90"/>
                  <a:gd name="T40" fmla="*/ 44 w 91"/>
                  <a:gd name="T41" fmla="*/ 90 h 90"/>
                  <a:gd name="T42" fmla="*/ 34 w 91"/>
                  <a:gd name="T43" fmla="*/ 90 h 90"/>
                  <a:gd name="T44" fmla="*/ 23 w 91"/>
                  <a:gd name="T45" fmla="*/ 90 h 90"/>
                  <a:gd name="T46" fmla="*/ 12 w 91"/>
                  <a:gd name="T47" fmla="*/ 90 h 90"/>
                  <a:gd name="T48" fmla="*/ 0 w 91"/>
                  <a:gd name="T49" fmla="*/ 90 h 90"/>
                  <a:gd name="T50" fmla="*/ 1 w 91"/>
                  <a:gd name="T51" fmla="*/ 82 h 90"/>
                  <a:gd name="T52" fmla="*/ 2 w 91"/>
                  <a:gd name="T53" fmla="*/ 76 h 90"/>
                  <a:gd name="T54" fmla="*/ 4 w 91"/>
                  <a:gd name="T55" fmla="*/ 70 h 90"/>
                  <a:gd name="T56" fmla="*/ 7 w 91"/>
                  <a:gd name="T57" fmla="*/ 64 h 90"/>
                  <a:gd name="T58" fmla="*/ 10 w 91"/>
                  <a:gd name="T59" fmla="*/ 58 h 90"/>
                  <a:gd name="T60" fmla="*/ 12 w 91"/>
                  <a:gd name="T61" fmla="*/ 51 h 90"/>
                  <a:gd name="T62" fmla="*/ 13 w 91"/>
                  <a:gd name="T63" fmla="*/ 43 h 90"/>
                  <a:gd name="T64" fmla="*/ 14 w 91"/>
                  <a:gd name="T65"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14" y="34"/>
                    </a:moveTo>
                    <a:lnTo>
                      <a:pt x="21" y="20"/>
                    </a:lnTo>
                    <a:lnTo>
                      <a:pt x="29" y="9"/>
                    </a:lnTo>
                    <a:lnTo>
                      <a:pt x="38" y="2"/>
                    </a:lnTo>
                    <a:lnTo>
                      <a:pt x="46" y="0"/>
                    </a:lnTo>
                    <a:lnTo>
                      <a:pt x="54" y="2"/>
                    </a:lnTo>
                    <a:lnTo>
                      <a:pt x="61" y="8"/>
                    </a:lnTo>
                    <a:lnTo>
                      <a:pt x="66" y="19"/>
                    </a:lnTo>
                    <a:lnTo>
                      <a:pt x="70" y="35"/>
                    </a:lnTo>
                    <a:lnTo>
                      <a:pt x="72" y="44"/>
                    </a:lnTo>
                    <a:lnTo>
                      <a:pt x="76" y="52"/>
                    </a:lnTo>
                    <a:lnTo>
                      <a:pt x="80" y="58"/>
                    </a:lnTo>
                    <a:lnTo>
                      <a:pt x="85" y="64"/>
                    </a:lnTo>
                    <a:lnTo>
                      <a:pt x="88" y="70"/>
                    </a:lnTo>
                    <a:lnTo>
                      <a:pt x="91" y="75"/>
                    </a:lnTo>
                    <a:lnTo>
                      <a:pt x="91" y="82"/>
                    </a:lnTo>
                    <a:lnTo>
                      <a:pt x="88" y="90"/>
                    </a:lnTo>
                    <a:lnTo>
                      <a:pt x="76" y="90"/>
                    </a:lnTo>
                    <a:lnTo>
                      <a:pt x="65" y="90"/>
                    </a:lnTo>
                    <a:lnTo>
                      <a:pt x="54" y="90"/>
                    </a:lnTo>
                    <a:lnTo>
                      <a:pt x="44" y="90"/>
                    </a:lnTo>
                    <a:lnTo>
                      <a:pt x="34" y="90"/>
                    </a:lnTo>
                    <a:lnTo>
                      <a:pt x="23" y="90"/>
                    </a:lnTo>
                    <a:lnTo>
                      <a:pt x="12" y="90"/>
                    </a:lnTo>
                    <a:lnTo>
                      <a:pt x="0" y="90"/>
                    </a:lnTo>
                    <a:lnTo>
                      <a:pt x="1" y="82"/>
                    </a:lnTo>
                    <a:lnTo>
                      <a:pt x="2" y="76"/>
                    </a:lnTo>
                    <a:lnTo>
                      <a:pt x="4" y="70"/>
                    </a:lnTo>
                    <a:lnTo>
                      <a:pt x="7" y="64"/>
                    </a:lnTo>
                    <a:lnTo>
                      <a:pt x="10" y="58"/>
                    </a:lnTo>
                    <a:lnTo>
                      <a:pt x="12" y="51"/>
                    </a:lnTo>
                    <a:lnTo>
                      <a:pt x="13" y="43"/>
                    </a:lnTo>
                    <a:lnTo>
                      <a:pt x="14" y="3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69" name="Freeform 390"/>
              <p:cNvSpPr>
                <a:spLocks/>
              </p:cNvSpPr>
              <p:nvPr/>
            </p:nvSpPr>
            <p:spPr bwMode="auto">
              <a:xfrm>
                <a:off x="1560" y="3139"/>
                <a:ext cx="61" cy="20"/>
              </a:xfrm>
              <a:custGeom>
                <a:avLst/>
                <a:gdLst>
                  <a:gd name="T0" fmla="*/ 59 w 61"/>
                  <a:gd name="T1" fmla="*/ 1 h 20"/>
                  <a:gd name="T2" fmla="*/ 50 w 61"/>
                  <a:gd name="T3" fmla="*/ 0 h 20"/>
                  <a:gd name="T4" fmla="*/ 42 w 61"/>
                  <a:gd name="T5" fmla="*/ 0 h 20"/>
                  <a:gd name="T6" fmla="*/ 35 w 61"/>
                  <a:gd name="T7" fmla="*/ 2 h 20"/>
                  <a:gd name="T8" fmla="*/ 28 w 61"/>
                  <a:gd name="T9" fmla="*/ 5 h 20"/>
                  <a:gd name="T10" fmla="*/ 22 w 61"/>
                  <a:gd name="T11" fmla="*/ 8 h 20"/>
                  <a:gd name="T12" fmla="*/ 15 w 61"/>
                  <a:gd name="T13" fmla="*/ 10 h 20"/>
                  <a:gd name="T14" fmla="*/ 8 w 61"/>
                  <a:gd name="T15" fmla="*/ 13 h 20"/>
                  <a:gd name="T16" fmla="*/ 0 w 61"/>
                  <a:gd name="T17" fmla="*/ 14 h 20"/>
                  <a:gd name="T18" fmla="*/ 11 w 61"/>
                  <a:gd name="T19" fmla="*/ 17 h 20"/>
                  <a:gd name="T20" fmla="*/ 21 w 61"/>
                  <a:gd name="T21" fmla="*/ 19 h 20"/>
                  <a:gd name="T22" fmla="*/ 29 w 61"/>
                  <a:gd name="T23" fmla="*/ 20 h 20"/>
                  <a:gd name="T24" fmla="*/ 36 w 61"/>
                  <a:gd name="T25" fmla="*/ 20 h 20"/>
                  <a:gd name="T26" fmla="*/ 42 w 61"/>
                  <a:gd name="T27" fmla="*/ 18 h 20"/>
                  <a:gd name="T28" fmla="*/ 48 w 61"/>
                  <a:gd name="T29" fmla="*/ 16 h 20"/>
                  <a:gd name="T30" fmla="*/ 55 w 61"/>
                  <a:gd name="T31" fmla="*/ 13 h 20"/>
                  <a:gd name="T32" fmla="*/ 61 w 61"/>
                  <a:gd name="T33" fmla="*/ 8 h 20"/>
                  <a:gd name="T34" fmla="*/ 61 w 61"/>
                  <a:gd name="T35" fmla="*/ 7 h 20"/>
                  <a:gd name="T36" fmla="*/ 61 w 61"/>
                  <a:gd name="T37" fmla="*/ 6 h 20"/>
                  <a:gd name="T38" fmla="*/ 60 w 61"/>
                  <a:gd name="T39" fmla="*/ 5 h 20"/>
                  <a:gd name="T40" fmla="*/ 60 w 61"/>
                  <a:gd name="T41" fmla="*/ 4 h 20"/>
                  <a:gd name="T42" fmla="*/ 60 w 61"/>
                  <a:gd name="T43" fmla="*/ 3 h 20"/>
                  <a:gd name="T44" fmla="*/ 59 w 61"/>
                  <a:gd name="T45" fmla="*/ 3 h 20"/>
                  <a:gd name="T46" fmla="*/ 59 w 61"/>
                  <a:gd name="T47" fmla="*/ 2 h 20"/>
                  <a:gd name="T48" fmla="*/ 59 w 61"/>
                  <a:gd name="T4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20">
                    <a:moveTo>
                      <a:pt x="59" y="1"/>
                    </a:moveTo>
                    <a:lnTo>
                      <a:pt x="50" y="0"/>
                    </a:lnTo>
                    <a:lnTo>
                      <a:pt x="42" y="0"/>
                    </a:lnTo>
                    <a:lnTo>
                      <a:pt x="35" y="2"/>
                    </a:lnTo>
                    <a:lnTo>
                      <a:pt x="28" y="5"/>
                    </a:lnTo>
                    <a:lnTo>
                      <a:pt x="22" y="8"/>
                    </a:lnTo>
                    <a:lnTo>
                      <a:pt x="15" y="10"/>
                    </a:lnTo>
                    <a:lnTo>
                      <a:pt x="8" y="13"/>
                    </a:lnTo>
                    <a:lnTo>
                      <a:pt x="0" y="14"/>
                    </a:lnTo>
                    <a:lnTo>
                      <a:pt x="11" y="17"/>
                    </a:lnTo>
                    <a:lnTo>
                      <a:pt x="21" y="19"/>
                    </a:lnTo>
                    <a:lnTo>
                      <a:pt x="29" y="20"/>
                    </a:lnTo>
                    <a:lnTo>
                      <a:pt x="36" y="20"/>
                    </a:lnTo>
                    <a:lnTo>
                      <a:pt x="42" y="18"/>
                    </a:lnTo>
                    <a:lnTo>
                      <a:pt x="48" y="16"/>
                    </a:lnTo>
                    <a:lnTo>
                      <a:pt x="55" y="13"/>
                    </a:lnTo>
                    <a:lnTo>
                      <a:pt x="61" y="8"/>
                    </a:lnTo>
                    <a:lnTo>
                      <a:pt x="61" y="7"/>
                    </a:lnTo>
                    <a:lnTo>
                      <a:pt x="61" y="6"/>
                    </a:lnTo>
                    <a:lnTo>
                      <a:pt x="60" y="5"/>
                    </a:lnTo>
                    <a:lnTo>
                      <a:pt x="60" y="4"/>
                    </a:lnTo>
                    <a:lnTo>
                      <a:pt x="60" y="3"/>
                    </a:lnTo>
                    <a:lnTo>
                      <a:pt x="59" y="3"/>
                    </a:lnTo>
                    <a:lnTo>
                      <a:pt x="59" y="2"/>
                    </a:lnTo>
                    <a:lnTo>
                      <a:pt x="59" y="1"/>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70" name="Freeform 391"/>
              <p:cNvSpPr>
                <a:spLocks/>
              </p:cNvSpPr>
              <p:nvPr/>
            </p:nvSpPr>
            <p:spPr bwMode="auto">
              <a:xfrm>
                <a:off x="1564" y="3139"/>
                <a:ext cx="57" cy="19"/>
              </a:xfrm>
              <a:custGeom>
                <a:avLst/>
                <a:gdLst>
                  <a:gd name="T0" fmla="*/ 55 w 57"/>
                  <a:gd name="T1" fmla="*/ 0 h 19"/>
                  <a:gd name="T2" fmla="*/ 47 w 57"/>
                  <a:gd name="T3" fmla="*/ 0 h 19"/>
                  <a:gd name="T4" fmla="*/ 39 w 57"/>
                  <a:gd name="T5" fmla="*/ 1 h 19"/>
                  <a:gd name="T6" fmla="*/ 33 w 57"/>
                  <a:gd name="T7" fmla="*/ 2 h 19"/>
                  <a:gd name="T8" fmla="*/ 27 w 57"/>
                  <a:gd name="T9" fmla="*/ 5 h 19"/>
                  <a:gd name="T10" fmla="*/ 21 w 57"/>
                  <a:gd name="T11" fmla="*/ 8 h 19"/>
                  <a:gd name="T12" fmla="*/ 14 w 57"/>
                  <a:gd name="T13" fmla="*/ 10 h 19"/>
                  <a:gd name="T14" fmla="*/ 7 w 57"/>
                  <a:gd name="T15" fmla="*/ 12 h 19"/>
                  <a:gd name="T16" fmla="*/ 0 w 57"/>
                  <a:gd name="T17" fmla="*/ 14 h 19"/>
                  <a:gd name="T18" fmla="*/ 10 w 57"/>
                  <a:gd name="T19" fmla="*/ 17 h 19"/>
                  <a:gd name="T20" fmla="*/ 19 w 57"/>
                  <a:gd name="T21" fmla="*/ 18 h 19"/>
                  <a:gd name="T22" fmla="*/ 26 w 57"/>
                  <a:gd name="T23" fmla="*/ 19 h 19"/>
                  <a:gd name="T24" fmla="*/ 33 w 57"/>
                  <a:gd name="T25" fmla="*/ 19 h 19"/>
                  <a:gd name="T26" fmla="*/ 39 w 57"/>
                  <a:gd name="T27" fmla="*/ 18 h 19"/>
                  <a:gd name="T28" fmla="*/ 44 w 57"/>
                  <a:gd name="T29" fmla="*/ 15 h 19"/>
                  <a:gd name="T30" fmla="*/ 51 w 57"/>
                  <a:gd name="T31" fmla="*/ 12 h 19"/>
                  <a:gd name="T32" fmla="*/ 57 w 57"/>
                  <a:gd name="T33" fmla="*/ 8 h 19"/>
                  <a:gd name="T34" fmla="*/ 57 w 57"/>
                  <a:gd name="T35" fmla="*/ 7 h 19"/>
                  <a:gd name="T36" fmla="*/ 57 w 57"/>
                  <a:gd name="T37" fmla="*/ 6 h 19"/>
                  <a:gd name="T38" fmla="*/ 56 w 57"/>
                  <a:gd name="T39" fmla="*/ 5 h 19"/>
                  <a:gd name="T40" fmla="*/ 56 w 57"/>
                  <a:gd name="T41" fmla="*/ 4 h 19"/>
                  <a:gd name="T42" fmla="*/ 56 w 57"/>
                  <a:gd name="T43" fmla="*/ 3 h 19"/>
                  <a:gd name="T44" fmla="*/ 55 w 57"/>
                  <a:gd name="T45" fmla="*/ 2 h 19"/>
                  <a:gd name="T46" fmla="*/ 55 w 57"/>
                  <a:gd name="T47" fmla="*/ 1 h 19"/>
                  <a:gd name="T48" fmla="*/ 55 w 57"/>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19">
                    <a:moveTo>
                      <a:pt x="55" y="0"/>
                    </a:moveTo>
                    <a:lnTo>
                      <a:pt x="47" y="0"/>
                    </a:lnTo>
                    <a:lnTo>
                      <a:pt x="39" y="1"/>
                    </a:lnTo>
                    <a:lnTo>
                      <a:pt x="33" y="2"/>
                    </a:lnTo>
                    <a:lnTo>
                      <a:pt x="27" y="5"/>
                    </a:lnTo>
                    <a:lnTo>
                      <a:pt x="21" y="8"/>
                    </a:lnTo>
                    <a:lnTo>
                      <a:pt x="14" y="10"/>
                    </a:lnTo>
                    <a:lnTo>
                      <a:pt x="7" y="12"/>
                    </a:lnTo>
                    <a:lnTo>
                      <a:pt x="0" y="14"/>
                    </a:lnTo>
                    <a:lnTo>
                      <a:pt x="10" y="17"/>
                    </a:lnTo>
                    <a:lnTo>
                      <a:pt x="19" y="18"/>
                    </a:lnTo>
                    <a:lnTo>
                      <a:pt x="26" y="19"/>
                    </a:lnTo>
                    <a:lnTo>
                      <a:pt x="33" y="19"/>
                    </a:lnTo>
                    <a:lnTo>
                      <a:pt x="39" y="18"/>
                    </a:lnTo>
                    <a:lnTo>
                      <a:pt x="44" y="15"/>
                    </a:lnTo>
                    <a:lnTo>
                      <a:pt x="51" y="12"/>
                    </a:lnTo>
                    <a:lnTo>
                      <a:pt x="57" y="8"/>
                    </a:lnTo>
                    <a:lnTo>
                      <a:pt x="57" y="7"/>
                    </a:lnTo>
                    <a:lnTo>
                      <a:pt x="57" y="6"/>
                    </a:lnTo>
                    <a:lnTo>
                      <a:pt x="56" y="5"/>
                    </a:lnTo>
                    <a:lnTo>
                      <a:pt x="56" y="4"/>
                    </a:lnTo>
                    <a:lnTo>
                      <a:pt x="56" y="3"/>
                    </a:lnTo>
                    <a:lnTo>
                      <a:pt x="55" y="2"/>
                    </a:lnTo>
                    <a:lnTo>
                      <a:pt x="55" y="1"/>
                    </a:lnTo>
                    <a:lnTo>
                      <a:pt x="55" y="0"/>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71" name="Freeform 392"/>
              <p:cNvSpPr>
                <a:spLocks/>
              </p:cNvSpPr>
              <p:nvPr/>
            </p:nvSpPr>
            <p:spPr bwMode="auto">
              <a:xfrm>
                <a:off x="1567" y="3140"/>
                <a:ext cx="54" cy="17"/>
              </a:xfrm>
              <a:custGeom>
                <a:avLst/>
                <a:gdLst>
                  <a:gd name="T0" fmla="*/ 52 w 54"/>
                  <a:gd name="T1" fmla="*/ 0 h 17"/>
                  <a:gd name="T2" fmla="*/ 44 w 54"/>
                  <a:gd name="T3" fmla="*/ 0 h 17"/>
                  <a:gd name="T4" fmla="*/ 38 w 54"/>
                  <a:gd name="T5" fmla="*/ 0 h 17"/>
                  <a:gd name="T6" fmla="*/ 32 w 54"/>
                  <a:gd name="T7" fmla="*/ 2 h 17"/>
                  <a:gd name="T8" fmla="*/ 26 w 54"/>
                  <a:gd name="T9" fmla="*/ 4 h 17"/>
                  <a:gd name="T10" fmla="*/ 21 w 54"/>
                  <a:gd name="T11" fmla="*/ 7 h 17"/>
                  <a:gd name="T12" fmla="*/ 15 w 54"/>
                  <a:gd name="T13" fmla="*/ 10 h 17"/>
                  <a:gd name="T14" fmla="*/ 8 w 54"/>
                  <a:gd name="T15" fmla="*/ 11 h 17"/>
                  <a:gd name="T16" fmla="*/ 0 w 54"/>
                  <a:gd name="T17" fmla="*/ 13 h 17"/>
                  <a:gd name="T18" fmla="*/ 9 w 54"/>
                  <a:gd name="T19" fmla="*/ 15 h 17"/>
                  <a:gd name="T20" fmla="*/ 17 w 54"/>
                  <a:gd name="T21" fmla="*/ 16 h 17"/>
                  <a:gd name="T22" fmla="*/ 24 w 54"/>
                  <a:gd name="T23" fmla="*/ 17 h 17"/>
                  <a:gd name="T24" fmla="*/ 30 w 54"/>
                  <a:gd name="T25" fmla="*/ 17 h 17"/>
                  <a:gd name="T26" fmla="*/ 36 w 54"/>
                  <a:gd name="T27" fmla="*/ 16 h 17"/>
                  <a:gd name="T28" fmla="*/ 42 w 54"/>
                  <a:gd name="T29" fmla="*/ 14 h 17"/>
                  <a:gd name="T30" fmla="*/ 48 w 54"/>
                  <a:gd name="T31" fmla="*/ 11 h 17"/>
                  <a:gd name="T32" fmla="*/ 54 w 54"/>
                  <a:gd name="T33" fmla="*/ 7 h 17"/>
                  <a:gd name="T34" fmla="*/ 54 w 54"/>
                  <a:gd name="T35" fmla="*/ 6 h 17"/>
                  <a:gd name="T36" fmla="*/ 54 w 54"/>
                  <a:gd name="T37" fmla="*/ 5 h 17"/>
                  <a:gd name="T38" fmla="*/ 53 w 54"/>
                  <a:gd name="T39" fmla="*/ 5 h 17"/>
                  <a:gd name="T40" fmla="*/ 53 w 54"/>
                  <a:gd name="T41" fmla="*/ 4 h 17"/>
                  <a:gd name="T42" fmla="*/ 53 w 54"/>
                  <a:gd name="T43" fmla="*/ 3 h 17"/>
                  <a:gd name="T44" fmla="*/ 52 w 54"/>
                  <a:gd name="T45" fmla="*/ 2 h 17"/>
                  <a:gd name="T46" fmla="*/ 52 w 54"/>
                  <a:gd name="T47" fmla="*/ 1 h 17"/>
                  <a:gd name="T48" fmla="*/ 52 w 54"/>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7">
                    <a:moveTo>
                      <a:pt x="52" y="0"/>
                    </a:moveTo>
                    <a:lnTo>
                      <a:pt x="44" y="0"/>
                    </a:lnTo>
                    <a:lnTo>
                      <a:pt x="38" y="0"/>
                    </a:lnTo>
                    <a:lnTo>
                      <a:pt x="32" y="2"/>
                    </a:lnTo>
                    <a:lnTo>
                      <a:pt x="26" y="4"/>
                    </a:lnTo>
                    <a:lnTo>
                      <a:pt x="21" y="7"/>
                    </a:lnTo>
                    <a:lnTo>
                      <a:pt x="15" y="10"/>
                    </a:lnTo>
                    <a:lnTo>
                      <a:pt x="8" y="11"/>
                    </a:lnTo>
                    <a:lnTo>
                      <a:pt x="0" y="13"/>
                    </a:lnTo>
                    <a:lnTo>
                      <a:pt x="9" y="15"/>
                    </a:lnTo>
                    <a:lnTo>
                      <a:pt x="17" y="16"/>
                    </a:lnTo>
                    <a:lnTo>
                      <a:pt x="24" y="17"/>
                    </a:lnTo>
                    <a:lnTo>
                      <a:pt x="30" y="17"/>
                    </a:lnTo>
                    <a:lnTo>
                      <a:pt x="36" y="16"/>
                    </a:lnTo>
                    <a:lnTo>
                      <a:pt x="42" y="14"/>
                    </a:lnTo>
                    <a:lnTo>
                      <a:pt x="48" y="11"/>
                    </a:lnTo>
                    <a:lnTo>
                      <a:pt x="54" y="7"/>
                    </a:lnTo>
                    <a:lnTo>
                      <a:pt x="54" y="6"/>
                    </a:lnTo>
                    <a:lnTo>
                      <a:pt x="54" y="5"/>
                    </a:lnTo>
                    <a:lnTo>
                      <a:pt x="53" y="5"/>
                    </a:lnTo>
                    <a:lnTo>
                      <a:pt x="53" y="4"/>
                    </a:lnTo>
                    <a:lnTo>
                      <a:pt x="53" y="3"/>
                    </a:lnTo>
                    <a:lnTo>
                      <a:pt x="52" y="2"/>
                    </a:lnTo>
                    <a:lnTo>
                      <a:pt x="52" y="1"/>
                    </a:lnTo>
                    <a:lnTo>
                      <a:pt x="52" y="0"/>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72" name="Freeform 393"/>
              <p:cNvSpPr>
                <a:spLocks/>
              </p:cNvSpPr>
              <p:nvPr/>
            </p:nvSpPr>
            <p:spPr bwMode="auto">
              <a:xfrm>
                <a:off x="1570" y="3140"/>
                <a:ext cx="51" cy="17"/>
              </a:xfrm>
              <a:custGeom>
                <a:avLst/>
                <a:gdLst>
                  <a:gd name="T0" fmla="*/ 49 w 51"/>
                  <a:gd name="T1" fmla="*/ 0 h 17"/>
                  <a:gd name="T2" fmla="*/ 42 w 51"/>
                  <a:gd name="T3" fmla="*/ 0 h 17"/>
                  <a:gd name="T4" fmla="*/ 36 w 51"/>
                  <a:gd name="T5" fmla="*/ 1 h 17"/>
                  <a:gd name="T6" fmla="*/ 30 w 51"/>
                  <a:gd name="T7" fmla="*/ 2 h 17"/>
                  <a:gd name="T8" fmla="*/ 25 w 51"/>
                  <a:gd name="T9" fmla="*/ 5 h 17"/>
                  <a:gd name="T10" fmla="*/ 20 w 51"/>
                  <a:gd name="T11" fmla="*/ 7 h 17"/>
                  <a:gd name="T12" fmla="*/ 14 w 51"/>
                  <a:gd name="T13" fmla="*/ 10 h 17"/>
                  <a:gd name="T14" fmla="*/ 8 w 51"/>
                  <a:gd name="T15" fmla="*/ 12 h 17"/>
                  <a:gd name="T16" fmla="*/ 0 w 51"/>
                  <a:gd name="T17" fmla="*/ 13 h 17"/>
                  <a:gd name="T18" fmla="*/ 8 w 51"/>
                  <a:gd name="T19" fmla="*/ 15 h 17"/>
                  <a:gd name="T20" fmla="*/ 15 w 51"/>
                  <a:gd name="T21" fmla="*/ 16 h 17"/>
                  <a:gd name="T22" fmla="*/ 22 w 51"/>
                  <a:gd name="T23" fmla="*/ 17 h 17"/>
                  <a:gd name="T24" fmla="*/ 27 w 51"/>
                  <a:gd name="T25" fmla="*/ 17 h 17"/>
                  <a:gd name="T26" fmla="*/ 33 w 51"/>
                  <a:gd name="T27" fmla="*/ 16 h 17"/>
                  <a:gd name="T28" fmla="*/ 39 w 51"/>
                  <a:gd name="T29" fmla="*/ 14 h 17"/>
                  <a:gd name="T30" fmla="*/ 45 w 51"/>
                  <a:gd name="T31" fmla="*/ 11 h 17"/>
                  <a:gd name="T32" fmla="*/ 51 w 51"/>
                  <a:gd name="T33" fmla="*/ 8 h 17"/>
                  <a:gd name="T34" fmla="*/ 51 w 51"/>
                  <a:gd name="T35" fmla="*/ 6 h 17"/>
                  <a:gd name="T36" fmla="*/ 51 w 51"/>
                  <a:gd name="T37" fmla="*/ 6 h 17"/>
                  <a:gd name="T38" fmla="*/ 50 w 51"/>
                  <a:gd name="T39" fmla="*/ 5 h 17"/>
                  <a:gd name="T40" fmla="*/ 50 w 51"/>
                  <a:gd name="T41" fmla="*/ 4 h 17"/>
                  <a:gd name="T42" fmla="*/ 50 w 51"/>
                  <a:gd name="T43" fmla="*/ 3 h 17"/>
                  <a:gd name="T44" fmla="*/ 49 w 51"/>
                  <a:gd name="T45" fmla="*/ 2 h 17"/>
                  <a:gd name="T46" fmla="*/ 49 w 51"/>
                  <a:gd name="T47" fmla="*/ 1 h 17"/>
                  <a:gd name="T48" fmla="*/ 49 w 5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7">
                    <a:moveTo>
                      <a:pt x="49" y="0"/>
                    </a:moveTo>
                    <a:lnTo>
                      <a:pt x="42" y="0"/>
                    </a:lnTo>
                    <a:lnTo>
                      <a:pt x="36" y="1"/>
                    </a:lnTo>
                    <a:lnTo>
                      <a:pt x="30" y="2"/>
                    </a:lnTo>
                    <a:lnTo>
                      <a:pt x="25" y="5"/>
                    </a:lnTo>
                    <a:lnTo>
                      <a:pt x="20" y="7"/>
                    </a:lnTo>
                    <a:lnTo>
                      <a:pt x="14" y="10"/>
                    </a:lnTo>
                    <a:lnTo>
                      <a:pt x="8" y="12"/>
                    </a:lnTo>
                    <a:lnTo>
                      <a:pt x="0" y="13"/>
                    </a:lnTo>
                    <a:lnTo>
                      <a:pt x="8" y="15"/>
                    </a:lnTo>
                    <a:lnTo>
                      <a:pt x="15" y="16"/>
                    </a:lnTo>
                    <a:lnTo>
                      <a:pt x="22" y="17"/>
                    </a:lnTo>
                    <a:lnTo>
                      <a:pt x="27" y="17"/>
                    </a:lnTo>
                    <a:lnTo>
                      <a:pt x="33" y="16"/>
                    </a:lnTo>
                    <a:lnTo>
                      <a:pt x="39" y="14"/>
                    </a:lnTo>
                    <a:lnTo>
                      <a:pt x="45" y="11"/>
                    </a:lnTo>
                    <a:lnTo>
                      <a:pt x="51" y="8"/>
                    </a:lnTo>
                    <a:lnTo>
                      <a:pt x="51" y="6"/>
                    </a:lnTo>
                    <a:lnTo>
                      <a:pt x="51" y="6"/>
                    </a:lnTo>
                    <a:lnTo>
                      <a:pt x="50" y="5"/>
                    </a:lnTo>
                    <a:lnTo>
                      <a:pt x="50" y="4"/>
                    </a:lnTo>
                    <a:lnTo>
                      <a:pt x="50" y="3"/>
                    </a:lnTo>
                    <a:lnTo>
                      <a:pt x="49" y="2"/>
                    </a:lnTo>
                    <a:lnTo>
                      <a:pt x="49" y="1"/>
                    </a:lnTo>
                    <a:lnTo>
                      <a:pt x="49" y="0"/>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73" name="Freeform 394"/>
              <p:cNvSpPr>
                <a:spLocks/>
              </p:cNvSpPr>
              <p:nvPr/>
            </p:nvSpPr>
            <p:spPr bwMode="auto">
              <a:xfrm>
                <a:off x="1573" y="3140"/>
                <a:ext cx="48" cy="17"/>
              </a:xfrm>
              <a:custGeom>
                <a:avLst/>
                <a:gdLst>
                  <a:gd name="T0" fmla="*/ 46 w 48"/>
                  <a:gd name="T1" fmla="*/ 0 h 17"/>
                  <a:gd name="T2" fmla="*/ 39 w 48"/>
                  <a:gd name="T3" fmla="*/ 0 h 17"/>
                  <a:gd name="T4" fmla="*/ 34 w 48"/>
                  <a:gd name="T5" fmla="*/ 1 h 17"/>
                  <a:gd name="T6" fmla="*/ 29 w 48"/>
                  <a:gd name="T7" fmla="*/ 2 h 17"/>
                  <a:gd name="T8" fmla="*/ 25 w 48"/>
                  <a:gd name="T9" fmla="*/ 5 h 17"/>
                  <a:gd name="T10" fmla="*/ 20 w 48"/>
                  <a:gd name="T11" fmla="*/ 8 h 17"/>
                  <a:gd name="T12" fmla="*/ 15 w 48"/>
                  <a:gd name="T13" fmla="*/ 10 h 17"/>
                  <a:gd name="T14" fmla="*/ 8 w 48"/>
                  <a:gd name="T15" fmla="*/ 12 h 17"/>
                  <a:gd name="T16" fmla="*/ 0 w 48"/>
                  <a:gd name="T17" fmla="*/ 13 h 17"/>
                  <a:gd name="T18" fmla="*/ 8 w 48"/>
                  <a:gd name="T19" fmla="*/ 15 h 17"/>
                  <a:gd name="T20" fmla="*/ 14 w 48"/>
                  <a:gd name="T21" fmla="*/ 16 h 17"/>
                  <a:gd name="T22" fmla="*/ 19 w 48"/>
                  <a:gd name="T23" fmla="*/ 17 h 17"/>
                  <a:gd name="T24" fmla="*/ 25 w 48"/>
                  <a:gd name="T25" fmla="*/ 17 h 17"/>
                  <a:gd name="T26" fmla="*/ 30 w 48"/>
                  <a:gd name="T27" fmla="*/ 16 h 17"/>
                  <a:gd name="T28" fmla="*/ 36 w 48"/>
                  <a:gd name="T29" fmla="*/ 15 h 17"/>
                  <a:gd name="T30" fmla="*/ 42 w 48"/>
                  <a:gd name="T31" fmla="*/ 12 h 17"/>
                  <a:gd name="T32" fmla="*/ 48 w 48"/>
                  <a:gd name="T33" fmla="*/ 8 h 17"/>
                  <a:gd name="T34" fmla="*/ 48 w 48"/>
                  <a:gd name="T35" fmla="*/ 7 h 17"/>
                  <a:gd name="T36" fmla="*/ 48 w 48"/>
                  <a:gd name="T37" fmla="*/ 6 h 17"/>
                  <a:gd name="T38" fmla="*/ 47 w 48"/>
                  <a:gd name="T39" fmla="*/ 5 h 17"/>
                  <a:gd name="T40" fmla="*/ 47 w 48"/>
                  <a:gd name="T41" fmla="*/ 4 h 17"/>
                  <a:gd name="T42" fmla="*/ 47 w 48"/>
                  <a:gd name="T43" fmla="*/ 3 h 17"/>
                  <a:gd name="T44" fmla="*/ 46 w 48"/>
                  <a:gd name="T45" fmla="*/ 2 h 17"/>
                  <a:gd name="T46" fmla="*/ 46 w 48"/>
                  <a:gd name="T47" fmla="*/ 1 h 17"/>
                  <a:gd name="T48" fmla="*/ 46 w 48"/>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7">
                    <a:moveTo>
                      <a:pt x="46" y="0"/>
                    </a:moveTo>
                    <a:lnTo>
                      <a:pt x="39" y="0"/>
                    </a:lnTo>
                    <a:lnTo>
                      <a:pt x="34" y="1"/>
                    </a:lnTo>
                    <a:lnTo>
                      <a:pt x="29" y="2"/>
                    </a:lnTo>
                    <a:lnTo>
                      <a:pt x="25" y="5"/>
                    </a:lnTo>
                    <a:lnTo>
                      <a:pt x="20" y="8"/>
                    </a:lnTo>
                    <a:lnTo>
                      <a:pt x="15" y="10"/>
                    </a:lnTo>
                    <a:lnTo>
                      <a:pt x="8" y="12"/>
                    </a:lnTo>
                    <a:lnTo>
                      <a:pt x="0" y="13"/>
                    </a:lnTo>
                    <a:lnTo>
                      <a:pt x="8" y="15"/>
                    </a:lnTo>
                    <a:lnTo>
                      <a:pt x="14" y="16"/>
                    </a:lnTo>
                    <a:lnTo>
                      <a:pt x="19" y="17"/>
                    </a:lnTo>
                    <a:lnTo>
                      <a:pt x="25" y="17"/>
                    </a:lnTo>
                    <a:lnTo>
                      <a:pt x="30" y="16"/>
                    </a:lnTo>
                    <a:lnTo>
                      <a:pt x="36" y="15"/>
                    </a:lnTo>
                    <a:lnTo>
                      <a:pt x="42" y="12"/>
                    </a:lnTo>
                    <a:lnTo>
                      <a:pt x="48" y="8"/>
                    </a:lnTo>
                    <a:lnTo>
                      <a:pt x="48" y="7"/>
                    </a:lnTo>
                    <a:lnTo>
                      <a:pt x="48" y="6"/>
                    </a:lnTo>
                    <a:lnTo>
                      <a:pt x="47" y="5"/>
                    </a:lnTo>
                    <a:lnTo>
                      <a:pt x="47" y="4"/>
                    </a:lnTo>
                    <a:lnTo>
                      <a:pt x="47" y="3"/>
                    </a:lnTo>
                    <a:lnTo>
                      <a:pt x="46" y="2"/>
                    </a:lnTo>
                    <a:lnTo>
                      <a:pt x="46" y="1"/>
                    </a:lnTo>
                    <a:lnTo>
                      <a:pt x="46" y="0"/>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74" name="Freeform 395"/>
              <p:cNvSpPr>
                <a:spLocks/>
              </p:cNvSpPr>
              <p:nvPr/>
            </p:nvSpPr>
            <p:spPr bwMode="auto">
              <a:xfrm>
                <a:off x="1576" y="3140"/>
                <a:ext cx="45" cy="16"/>
              </a:xfrm>
              <a:custGeom>
                <a:avLst/>
                <a:gdLst>
                  <a:gd name="T0" fmla="*/ 43 w 45"/>
                  <a:gd name="T1" fmla="*/ 0 h 16"/>
                  <a:gd name="T2" fmla="*/ 37 w 45"/>
                  <a:gd name="T3" fmla="*/ 0 h 16"/>
                  <a:gd name="T4" fmla="*/ 32 w 45"/>
                  <a:gd name="T5" fmla="*/ 1 h 16"/>
                  <a:gd name="T6" fmla="*/ 28 w 45"/>
                  <a:gd name="T7" fmla="*/ 3 h 16"/>
                  <a:gd name="T8" fmla="*/ 24 w 45"/>
                  <a:gd name="T9" fmla="*/ 5 h 16"/>
                  <a:gd name="T10" fmla="*/ 19 w 45"/>
                  <a:gd name="T11" fmla="*/ 7 h 16"/>
                  <a:gd name="T12" fmla="*/ 14 w 45"/>
                  <a:gd name="T13" fmla="*/ 10 h 16"/>
                  <a:gd name="T14" fmla="*/ 8 w 45"/>
                  <a:gd name="T15" fmla="*/ 12 h 16"/>
                  <a:gd name="T16" fmla="*/ 0 w 45"/>
                  <a:gd name="T17" fmla="*/ 13 h 16"/>
                  <a:gd name="T18" fmla="*/ 6 w 45"/>
                  <a:gd name="T19" fmla="*/ 14 h 16"/>
                  <a:gd name="T20" fmla="*/ 12 w 45"/>
                  <a:gd name="T21" fmla="*/ 15 h 16"/>
                  <a:gd name="T22" fmla="*/ 17 w 45"/>
                  <a:gd name="T23" fmla="*/ 16 h 16"/>
                  <a:gd name="T24" fmla="*/ 22 w 45"/>
                  <a:gd name="T25" fmla="*/ 16 h 16"/>
                  <a:gd name="T26" fmla="*/ 27 w 45"/>
                  <a:gd name="T27" fmla="*/ 15 h 16"/>
                  <a:gd name="T28" fmla="*/ 33 w 45"/>
                  <a:gd name="T29" fmla="*/ 14 h 16"/>
                  <a:gd name="T30" fmla="*/ 38 w 45"/>
                  <a:gd name="T31" fmla="*/ 11 h 16"/>
                  <a:gd name="T32" fmla="*/ 45 w 45"/>
                  <a:gd name="T33" fmla="*/ 7 h 16"/>
                  <a:gd name="T34" fmla="*/ 45 w 45"/>
                  <a:gd name="T35" fmla="*/ 6 h 16"/>
                  <a:gd name="T36" fmla="*/ 45 w 45"/>
                  <a:gd name="T37" fmla="*/ 5 h 16"/>
                  <a:gd name="T38" fmla="*/ 44 w 45"/>
                  <a:gd name="T39" fmla="*/ 4 h 16"/>
                  <a:gd name="T40" fmla="*/ 44 w 45"/>
                  <a:gd name="T41" fmla="*/ 3 h 16"/>
                  <a:gd name="T42" fmla="*/ 44 w 45"/>
                  <a:gd name="T43" fmla="*/ 3 h 16"/>
                  <a:gd name="T44" fmla="*/ 43 w 45"/>
                  <a:gd name="T45" fmla="*/ 2 h 16"/>
                  <a:gd name="T46" fmla="*/ 43 w 45"/>
                  <a:gd name="T47" fmla="*/ 1 h 16"/>
                  <a:gd name="T48" fmla="*/ 43 w 45"/>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16">
                    <a:moveTo>
                      <a:pt x="43" y="0"/>
                    </a:moveTo>
                    <a:lnTo>
                      <a:pt x="37" y="0"/>
                    </a:lnTo>
                    <a:lnTo>
                      <a:pt x="32" y="1"/>
                    </a:lnTo>
                    <a:lnTo>
                      <a:pt x="28" y="3"/>
                    </a:lnTo>
                    <a:lnTo>
                      <a:pt x="24" y="5"/>
                    </a:lnTo>
                    <a:lnTo>
                      <a:pt x="19" y="7"/>
                    </a:lnTo>
                    <a:lnTo>
                      <a:pt x="14" y="10"/>
                    </a:lnTo>
                    <a:lnTo>
                      <a:pt x="8" y="12"/>
                    </a:lnTo>
                    <a:lnTo>
                      <a:pt x="0" y="13"/>
                    </a:lnTo>
                    <a:lnTo>
                      <a:pt x="6" y="14"/>
                    </a:lnTo>
                    <a:lnTo>
                      <a:pt x="12" y="15"/>
                    </a:lnTo>
                    <a:lnTo>
                      <a:pt x="17" y="16"/>
                    </a:lnTo>
                    <a:lnTo>
                      <a:pt x="22" y="16"/>
                    </a:lnTo>
                    <a:lnTo>
                      <a:pt x="27" y="15"/>
                    </a:lnTo>
                    <a:lnTo>
                      <a:pt x="33" y="14"/>
                    </a:lnTo>
                    <a:lnTo>
                      <a:pt x="38" y="11"/>
                    </a:lnTo>
                    <a:lnTo>
                      <a:pt x="45" y="7"/>
                    </a:lnTo>
                    <a:lnTo>
                      <a:pt x="45" y="6"/>
                    </a:lnTo>
                    <a:lnTo>
                      <a:pt x="45" y="5"/>
                    </a:lnTo>
                    <a:lnTo>
                      <a:pt x="44" y="4"/>
                    </a:lnTo>
                    <a:lnTo>
                      <a:pt x="44" y="3"/>
                    </a:lnTo>
                    <a:lnTo>
                      <a:pt x="44" y="3"/>
                    </a:lnTo>
                    <a:lnTo>
                      <a:pt x="43" y="2"/>
                    </a:lnTo>
                    <a:lnTo>
                      <a:pt x="43" y="1"/>
                    </a:lnTo>
                    <a:lnTo>
                      <a:pt x="43" y="0"/>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75" name="Freeform 396"/>
              <p:cNvSpPr>
                <a:spLocks/>
              </p:cNvSpPr>
              <p:nvPr/>
            </p:nvSpPr>
            <p:spPr bwMode="auto">
              <a:xfrm>
                <a:off x="1580" y="3140"/>
                <a:ext cx="41" cy="15"/>
              </a:xfrm>
              <a:custGeom>
                <a:avLst/>
                <a:gdLst>
                  <a:gd name="T0" fmla="*/ 39 w 41"/>
                  <a:gd name="T1" fmla="*/ 0 h 15"/>
                  <a:gd name="T2" fmla="*/ 34 w 41"/>
                  <a:gd name="T3" fmla="*/ 0 h 15"/>
                  <a:gd name="T4" fmla="*/ 29 w 41"/>
                  <a:gd name="T5" fmla="*/ 1 h 15"/>
                  <a:gd name="T6" fmla="*/ 26 w 41"/>
                  <a:gd name="T7" fmla="*/ 3 h 15"/>
                  <a:gd name="T8" fmla="*/ 22 w 41"/>
                  <a:gd name="T9" fmla="*/ 5 h 15"/>
                  <a:gd name="T10" fmla="*/ 18 w 41"/>
                  <a:gd name="T11" fmla="*/ 7 h 15"/>
                  <a:gd name="T12" fmla="*/ 14 w 41"/>
                  <a:gd name="T13" fmla="*/ 10 h 15"/>
                  <a:gd name="T14" fmla="*/ 7 w 41"/>
                  <a:gd name="T15" fmla="*/ 12 h 15"/>
                  <a:gd name="T16" fmla="*/ 0 w 41"/>
                  <a:gd name="T17" fmla="*/ 13 h 15"/>
                  <a:gd name="T18" fmla="*/ 5 w 41"/>
                  <a:gd name="T19" fmla="*/ 13 h 15"/>
                  <a:gd name="T20" fmla="*/ 9 w 41"/>
                  <a:gd name="T21" fmla="*/ 14 h 15"/>
                  <a:gd name="T22" fmla="*/ 14 w 41"/>
                  <a:gd name="T23" fmla="*/ 15 h 15"/>
                  <a:gd name="T24" fmla="*/ 19 w 41"/>
                  <a:gd name="T25" fmla="*/ 15 h 15"/>
                  <a:gd name="T26" fmla="*/ 24 w 41"/>
                  <a:gd name="T27" fmla="*/ 15 h 15"/>
                  <a:gd name="T28" fmla="*/ 29 w 41"/>
                  <a:gd name="T29" fmla="*/ 13 h 15"/>
                  <a:gd name="T30" fmla="*/ 34 w 41"/>
                  <a:gd name="T31" fmla="*/ 11 h 15"/>
                  <a:gd name="T32" fmla="*/ 41 w 41"/>
                  <a:gd name="T33" fmla="*/ 7 h 15"/>
                  <a:gd name="T34" fmla="*/ 41 w 41"/>
                  <a:gd name="T35" fmla="*/ 6 h 15"/>
                  <a:gd name="T36" fmla="*/ 41 w 41"/>
                  <a:gd name="T37" fmla="*/ 5 h 15"/>
                  <a:gd name="T38" fmla="*/ 40 w 41"/>
                  <a:gd name="T39" fmla="*/ 4 h 15"/>
                  <a:gd name="T40" fmla="*/ 40 w 41"/>
                  <a:gd name="T41" fmla="*/ 3 h 15"/>
                  <a:gd name="T42" fmla="*/ 40 w 41"/>
                  <a:gd name="T43" fmla="*/ 2 h 15"/>
                  <a:gd name="T44" fmla="*/ 39 w 41"/>
                  <a:gd name="T45" fmla="*/ 2 h 15"/>
                  <a:gd name="T46" fmla="*/ 39 w 41"/>
                  <a:gd name="T47" fmla="*/ 1 h 15"/>
                  <a:gd name="T48" fmla="*/ 39 w 41"/>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5">
                    <a:moveTo>
                      <a:pt x="39" y="0"/>
                    </a:moveTo>
                    <a:lnTo>
                      <a:pt x="34" y="0"/>
                    </a:lnTo>
                    <a:lnTo>
                      <a:pt x="29" y="1"/>
                    </a:lnTo>
                    <a:lnTo>
                      <a:pt x="26" y="3"/>
                    </a:lnTo>
                    <a:lnTo>
                      <a:pt x="22" y="5"/>
                    </a:lnTo>
                    <a:lnTo>
                      <a:pt x="18" y="7"/>
                    </a:lnTo>
                    <a:lnTo>
                      <a:pt x="14" y="10"/>
                    </a:lnTo>
                    <a:lnTo>
                      <a:pt x="7" y="12"/>
                    </a:lnTo>
                    <a:lnTo>
                      <a:pt x="0" y="13"/>
                    </a:lnTo>
                    <a:lnTo>
                      <a:pt x="5" y="13"/>
                    </a:lnTo>
                    <a:lnTo>
                      <a:pt x="9" y="14"/>
                    </a:lnTo>
                    <a:lnTo>
                      <a:pt x="14" y="15"/>
                    </a:lnTo>
                    <a:lnTo>
                      <a:pt x="19" y="15"/>
                    </a:lnTo>
                    <a:lnTo>
                      <a:pt x="24" y="15"/>
                    </a:lnTo>
                    <a:lnTo>
                      <a:pt x="29" y="13"/>
                    </a:lnTo>
                    <a:lnTo>
                      <a:pt x="34" y="11"/>
                    </a:lnTo>
                    <a:lnTo>
                      <a:pt x="41" y="7"/>
                    </a:lnTo>
                    <a:lnTo>
                      <a:pt x="41" y="6"/>
                    </a:lnTo>
                    <a:lnTo>
                      <a:pt x="41" y="5"/>
                    </a:lnTo>
                    <a:lnTo>
                      <a:pt x="40" y="4"/>
                    </a:lnTo>
                    <a:lnTo>
                      <a:pt x="40" y="3"/>
                    </a:lnTo>
                    <a:lnTo>
                      <a:pt x="40" y="2"/>
                    </a:lnTo>
                    <a:lnTo>
                      <a:pt x="39" y="2"/>
                    </a:lnTo>
                    <a:lnTo>
                      <a:pt x="39" y="1"/>
                    </a:lnTo>
                    <a:lnTo>
                      <a:pt x="39" y="0"/>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76" name="Freeform 397"/>
              <p:cNvSpPr>
                <a:spLocks/>
              </p:cNvSpPr>
              <p:nvPr/>
            </p:nvSpPr>
            <p:spPr bwMode="auto">
              <a:xfrm>
                <a:off x="1583" y="3140"/>
                <a:ext cx="38" cy="14"/>
              </a:xfrm>
              <a:custGeom>
                <a:avLst/>
                <a:gdLst>
                  <a:gd name="T0" fmla="*/ 36 w 38"/>
                  <a:gd name="T1" fmla="*/ 0 h 14"/>
                  <a:gd name="T2" fmla="*/ 32 w 38"/>
                  <a:gd name="T3" fmla="*/ 0 h 14"/>
                  <a:gd name="T4" fmla="*/ 28 w 38"/>
                  <a:gd name="T5" fmla="*/ 1 h 14"/>
                  <a:gd name="T6" fmla="*/ 25 w 38"/>
                  <a:gd name="T7" fmla="*/ 3 h 14"/>
                  <a:gd name="T8" fmla="*/ 22 w 38"/>
                  <a:gd name="T9" fmla="*/ 5 h 14"/>
                  <a:gd name="T10" fmla="*/ 18 w 38"/>
                  <a:gd name="T11" fmla="*/ 7 h 14"/>
                  <a:gd name="T12" fmla="*/ 14 w 38"/>
                  <a:gd name="T13" fmla="*/ 9 h 14"/>
                  <a:gd name="T14" fmla="*/ 8 w 38"/>
                  <a:gd name="T15" fmla="*/ 11 h 14"/>
                  <a:gd name="T16" fmla="*/ 0 w 38"/>
                  <a:gd name="T17" fmla="*/ 12 h 14"/>
                  <a:gd name="T18" fmla="*/ 4 w 38"/>
                  <a:gd name="T19" fmla="*/ 13 h 14"/>
                  <a:gd name="T20" fmla="*/ 8 w 38"/>
                  <a:gd name="T21" fmla="*/ 13 h 14"/>
                  <a:gd name="T22" fmla="*/ 12 w 38"/>
                  <a:gd name="T23" fmla="*/ 14 h 14"/>
                  <a:gd name="T24" fmla="*/ 16 w 38"/>
                  <a:gd name="T25" fmla="*/ 14 h 14"/>
                  <a:gd name="T26" fmla="*/ 21 w 38"/>
                  <a:gd name="T27" fmla="*/ 14 h 14"/>
                  <a:gd name="T28" fmla="*/ 26 w 38"/>
                  <a:gd name="T29" fmla="*/ 13 h 14"/>
                  <a:gd name="T30" fmla="*/ 32 w 38"/>
                  <a:gd name="T31" fmla="*/ 10 h 14"/>
                  <a:gd name="T32" fmla="*/ 38 w 38"/>
                  <a:gd name="T33" fmla="*/ 7 h 14"/>
                  <a:gd name="T34" fmla="*/ 38 w 38"/>
                  <a:gd name="T35" fmla="*/ 6 h 14"/>
                  <a:gd name="T36" fmla="*/ 38 w 38"/>
                  <a:gd name="T37" fmla="*/ 5 h 14"/>
                  <a:gd name="T38" fmla="*/ 37 w 38"/>
                  <a:gd name="T39" fmla="*/ 4 h 14"/>
                  <a:gd name="T40" fmla="*/ 37 w 38"/>
                  <a:gd name="T41" fmla="*/ 3 h 14"/>
                  <a:gd name="T42" fmla="*/ 37 w 38"/>
                  <a:gd name="T43" fmla="*/ 2 h 14"/>
                  <a:gd name="T44" fmla="*/ 36 w 38"/>
                  <a:gd name="T45" fmla="*/ 1 h 14"/>
                  <a:gd name="T46" fmla="*/ 36 w 38"/>
                  <a:gd name="T47" fmla="*/ 0 h 14"/>
                  <a:gd name="T48" fmla="*/ 36 w 38"/>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
                    <a:moveTo>
                      <a:pt x="36" y="0"/>
                    </a:moveTo>
                    <a:lnTo>
                      <a:pt x="32" y="0"/>
                    </a:lnTo>
                    <a:lnTo>
                      <a:pt x="28" y="1"/>
                    </a:lnTo>
                    <a:lnTo>
                      <a:pt x="25" y="3"/>
                    </a:lnTo>
                    <a:lnTo>
                      <a:pt x="22" y="5"/>
                    </a:lnTo>
                    <a:lnTo>
                      <a:pt x="18" y="7"/>
                    </a:lnTo>
                    <a:lnTo>
                      <a:pt x="14" y="9"/>
                    </a:lnTo>
                    <a:lnTo>
                      <a:pt x="8" y="11"/>
                    </a:lnTo>
                    <a:lnTo>
                      <a:pt x="0" y="12"/>
                    </a:lnTo>
                    <a:lnTo>
                      <a:pt x="4" y="13"/>
                    </a:lnTo>
                    <a:lnTo>
                      <a:pt x="8" y="13"/>
                    </a:lnTo>
                    <a:lnTo>
                      <a:pt x="12" y="14"/>
                    </a:lnTo>
                    <a:lnTo>
                      <a:pt x="16" y="14"/>
                    </a:lnTo>
                    <a:lnTo>
                      <a:pt x="21" y="14"/>
                    </a:lnTo>
                    <a:lnTo>
                      <a:pt x="26" y="13"/>
                    </a:lnTo>
                    <a:lnTo>
                      <a:pt x="32" y="10"/>
                    </a:lnTo>
                    <a:lnTo>
                      <a:pt x="38" y="7"/>
                    </a:lnTo>
                    <a:lnTo>
                      <a:pt x="38" y="6"/>
                    </a:lnTo>
                    <a:lnTo>
                      <a:pt x="38" y="5"/>
                    </a:lnTo>
                    <a:lnTo>
                      <a:pt x="37" y="4"/>
                    </a:lnTo>
                    <a:lnTo>
                      <a:pt x="37" y="3"/>
                    </a:lnTo>
                    <a:lnTo>
                      <a:pt x="37" y="2"/>
                    </a:lnTo>
                    <a:lnTo>
                      <a:pt x="36" y="1"/>
                    </a:lnTo>
                    <a:lnTo>
                      <a:pt x="36" y="0"/>
                    </a:lnTo>
                    <a:lnTo>
                      <a:pt x="36" y="0"/>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77" name="Freeform 398"/>
              <p:cNvSpPr>
                <a:spLocks/>
              </p:cNvSpPr>
              <p:nvPr/>
            </p:nvSpPr>
            <p:spPr bwMode="auto">
              <a:xfrm>
                <a:off x="1592" y="3142"/>
                <a:ext cx="29" cy="12"/>
              </a:xfrm>
              <a:custGeom>
                <a:avLst/>
                <a:gdLst>
                  <a:gd name="T0" fmla="*/ 27 w 29"/>
                  <a:gd name="T1" fmla="*/ 0 h 12"/>
                  <a:gd name="T2" fmla="*/ 24 w 29"/>
                  <a:gd name="T3" fmla="*/ 1 h 12"/>
                  <a:gd name="T4" fmla="*/ 21 w 29"/>
                  <a:gd name="T5" fmla="*/ 2 h 12"/>
                  <a:gd name="T6" fmla="*/ 19 w 29"/>
                  <a:gd name="T7" fmla="*/ 3 h 12"/>
                  <a:gd name="T8" fmla="*/ 17 w 29"/>
                  <a:gd name="T9" fmla="*/ 5 h 12"/>
                  <a:gd name="T10" fmla="*/ 14 w 29"/>
                  <a:gd name="T11" fmla="*/ 7 h 12"/>
                  <a:gd name="T12" fmla="*/ 11 w 29"/>
                  <a:gd name="T13" fmla="*/ 8 h 12"/>
                  <a:gd name="T14" fmla="*/ 6 w 29"/>
                  <a:gd name="T15" fmla="*/ 10 h 12"/>
                  <a:gd name="T16" fmla="*/ 0 w 29"/>
                  <a:gd name="T17" fmla="*/ 11 h 12"/>
                  <a:gd name="T18" fmla="*/ 3 w 29"/>
                  <a:gd name="T19" fmla="*/ 11 h 12"/>
                  <a:gd name="T20" fmla="*/ 6 w 29"/>
                  <a:gd name="T21" fmla="*/ 11 h 12"/>
                  <a:gd name="T22" fmla="*/ 9 w 29"/>
                  <a:gd name="T23" fmla="*/ 12 h 12"/>
                  <a:gd name="T24" fmla="*/ 13 w 29"/>
                  <a:gd name="T25" fmla="*/ 12 h 12"/>
                  <a:gd name="T26" fmla="*/ 16 w 29"/>
                  <a:gd name="T27" fmla="*/ 12 h 12"/>
                  <a:gd name="T28" fmla="*/ 20 w 29"/>
                  <a:gd name="T29" fmla="*/ 11 h 12"/>
                  <a:gd name="T30" fmla="*/ 24 w 29"/>
                  <a:gd name="T31" fmla="*/ 9 h 12"/>
                  <a:gd name="T32" fmla="*/ 29 w 29"/>
                  <a:gd name="T33" fmla="*/ 6 h 12"/>
                  <a:gd name="T34" fmla="*/ 29 w 29"/>
                  <a:gd name="T35" fmla="*/ 5 h 12"/>
                  <a:gd name="T36" fmla="*/ 29 w 29"/>
                  <a:gd name="T37" fmla="*/ 5 h 12"/>
                  <a:gd name="T38" fmla="*/ 29 w 29"/>
                  <a:gd name="T39" fmla="*/ 4 h 12"/>
                  <a:gd name="T40" fmla="*/ 28 w 29"/>
                  <a:gd name="T41" fmla="*/ 3 h 12"/>
                  <a:gd name="T42" fmla="*/ 28 w 29"/>
                  <a:gd name="T43" fmla="*/ 3 h 12"/>
                  <a:gd name="T44" fmla="*/ 28 w 29"/>
                  <a:gd name="T45" fmla="*/ 2 h 12"/>
                  <a:gd name="T46" fmla="*/ 27 w 29"/>
                  <a:gd name="T47" fmla="*/ 1 h 12"/>
                  <a:gd name="T48" fmla="*/ 27 w 29"/>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2">
                    <a:moveTo>
                      <a:pt x="27" y="0"/>
                    </a:moveTo>
                    <a:lnTo>
                      <a:pt x="24" y="1"/>
                    </a:lnTo>
                    <a:lnTo>
                      <a:pt x="21" y="2"/>
                    </a:lnTo>
                    <a:lnTo>
                      <a:pt x="19" y="3"/>
                    </a:lnTo>
                    <a:lnTo>
                      <a:pt x="17" y="5"/>
                    </a:lnTo>
                    <a:lnTo>
                      <a:pt x="14" y="7"/>
                    </a:lnTo>
                    <a:lnTo>
                      <a:pt x="11" y="8"/>
                    </a:lnTo>
                    <a:lnTo>
                      <a:pt x="6" y="10"/>
                    </a:lnTo>
                    <a:lnTo>
                      <a:pt x="0" y="11"/>
                    </a:lnTo>
                    <a:lnTo>
                      <a:pt x="3" y="11"/>
                    </a:lnTo>
                    <a:lnTo>
                      <a:pt x="6" y="11"/>
                    </a:lnTo>
                    <a:lnTo>
                      <a:pt x="9" y="12"/>
                    </a:lnTo>
                    <a:lnTo>
                      <a:pt x="13" y="12"/>
                    </a:lnTo>
                    <a:lnTo>
                      <a:pt x="16" y="12"/>
                    </a:lnTo>
                    <a:lnTo>
                      <a:pt x="20" y="11"/>
                    </a:lnTo>
                    <a:lnTo>
                      <a:pt x="24" y="9"/>
                    </a:lnTo>
                    <a:lnTo>
                      <a:pt x="29" y="6"/>
                    </a:lnTo>
                    <a:lnTo>
                      <a:pt x="29" y="5"/>
                    </a:lnTo>
                    <a:lnTo>
                      <a:pt x="29" y="5"/>
                    </a:lnTo>
                    <a:lnTo>
                      <a:pt x="29" y="4"/>
                    </a:lnTo>
                    <a:lnTo>
                      <a:pt x="28" y="3"/>
                    </a:lnTo>
                    <a:lnTo>
                      <a:pt x="28" y="3"/>
                    </a:lnTo>
                    <a:lnTo>
                      <a:pt x="28" y="2"/>
                    </a:lnTo>
                    <a:lnTo>
                      <a:pt x="27" y="1"/>
                    </a:lnTo>
                    <a:lnTo>
                      <a:pt x="27"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78" name="Freeform 399"/>
              <p:cNvSpPr>
                <a:spLocks/>
              </p:cNvSpPr>
              <p:nvPr/>
            </p:nvSpPr>
            <p:spPr bwMode="auto">
              <a:xfrm>
                <a:off x="1582" y="3092"/>
                <a:ext cx="42" cy="58"/>
              </a:xfrm>
              <a:custGeom>
                <a:avLst/>
                <a:gdLst>
                  <a:gd name="T0" fmla="*/ 42 w 42"/>
                  <a:gd name="T1" fmla="*/ 41 h 58"/>
                  <a:gd name="T2" fmla="*/ 25 w 42"/>
                  <a:gd name="T3" fmla="*/ 40 h 58"/>
                  <a:gd name="T4" fmla="*/ 17 w 42"/>
                  <a:gd name="T5" fmla="*/ 38 h 58"/>
                  <a:gd name="T6" fmla="*/ 15 w 42"/>
                  <a:gd name="T7" fmla="*/ 34 h 58"/>
                  <a:gd name="T8" fmla="*/ 17 w 42"/>
                  <a:gd name="T9" fmla="*/ 29 h 58"/>
                  <a:gd name="T10" fmla="*/ 21 w 42"/>
                  <a:gd name="T11" fmla="*/ 23 h 58"/>
                  <a:gd name="T12" fmla="*/ 26 w 42"/>
                  <a:gd name="T13" fmla="*/ 17 h 58"/>
                  <a:gd name="T14" fmla="*/ 29 w 42"/>
                  <a:gd name="T15" fmla="*/ 9 h 58"/>
                  <a:gd name="T16" fmla="*/ 29 w 42"/>
                  <a:gd name="T17" fmla="*/ 0 h 58"/>
                  <a:gd name="T18" fmla="*/ 24 w 42"/>
                  <a:gd name="T19" fmla="*/ 11 h 58"/>
                  <a:gd name="T20" fmla="*/ 16 w 42"/>
                  <a:gd name="T21" fmla="*/ 20 h 58"/>
                  <a:gd name="T22" fmla="*/ 8 w 42"/>
                  <a:gd name="T23" fmla="*/ 27 h 58"/>
                  <a:gd name="T24" fmla="*/ 2 w 42"/>
                  <a:gd name="T25" fmla="*/ 33 h 58"/>
                  <a:gd name="T26" fmla="*/ 0 w 42"/>
                  <a:gd name="T27" fmla="*/ 39 h 58"/>
                  <a:gd name="T28" fmla="*/ 3 w 42"/>
                  <a:gd name="T29" fmla="*/ 45 h 58"/>
                  <a:gd name="T30" fmla="*/ 14 w 42"/>
                  <a:gd name="T31" fmla="*/ 51 h 58"/>
                  <a:gd name="T32" fmla="*/ 36 w 42"/>
                  <a:gd name="T33" fmla="*/ 58 h 58"/>
                  <a:gd name="T34" fmla="*/ 36 w 42"/>
                  <a:gd name="T35" fmla="*/ 56 h 58"/>
                  <a:gd name="T36" fmla="*/ 37 w 42"/>
                  <a:gd name="T37" fmla="*/ 53 h 58"/>
                  <a:gd name="T38" fmla="*/ 38 w 42"/>
                  <a:gd name="T39" fmla="*/ 51 h 58"/>
                  <a:gd name="T40" fmla="*/ 39 w 42"/>
                  <a:gd name="T41" fmla="*/ 49 h 58"/>
                  <a:gd name="T42" fmla="*/ 40 w 42"/>
                  <a:gd name="T43" fmla="*/ 47 h 58"/>
                  <a:gd name="T44" fmla="*/ 40 w 42"/>
                  <a:gd name="T45" fmla="*/ 45 h 58"/>
                  <a:gd name="T46" fmla="*/ 41 w 42"/>
                  <a:gd name="T47" fmla="*/ 43 h 58"/>
                  <a:gd name="T48" fmla="*/ 42 w 42"/>
                  <a:gd name="T4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8">
                    <a:moveTo>
                      <a:pt x="42" y="41"/>
                    </a:moveTo>
                    <a:lnTo>
                      <a:pt x="25" y="40"/>
                    </a:lnTo>
                    <a:lnTo>
                      <a:pt x="17" y="38"/>
                    </a:lnTo>
                    <a:lnTo>
                      <a:pt x="15" y="34"/>
                    </a:lnTo>
                    <a:lnTo>
                      <a:pt x="17" y="29"/>
                    </a:lnTo>
                    <a:lnTo>
                      <a:pt x="21" y="23"/>
                    </a:lnTo>
                    <a:lnTo>
                      <a:pt x="26" y="17"/>
                    </a:lnTo>
                    <a:lnTo>
                      <a:pt x="29" y="9"/>
                    </a:lnTo>
                    <a:lnTo>
                      <a:pt x="29" y="0"/>
                    </a:lnTo>
                    <a:lnTo>
                      <a:pt x="24" y="11"/>
                    </a:lnTo>
                    <a:lnTo>
                      <a:pt x="16" y="20"/>
                    </a:lnTo>
                    <a:lnTo>
                      <a:pt x="8" y="27"/>
                    </a:lnTo>
                    <a:lnTo>
                      <a:pt x="2" y="33"/>
                    </a:lnTo>
                    <a:lnTo>
                      <a:pt x="0" y="39"/>
                    </a:lnTo>
                    <a:lnTo>
                      <a:pt x="3" y="45"/>
                    </a:lnTo>
                    <a:lnTo>
                      <a:pt x="14" y="51"/>
                    </a:lnTo>
                    <a:lnTo>
                      <a:pt x="36" y="58"/>
                    </a:lnTo>
                    <a:lnTo>
                      <a:pt x="36" y="56"/>
                    </a:lnTo>
                    <a:lnTo>
                      <a:pt x="37" y="53"/>
                    </a:lnTo>
                    <a:lnTo>
                      <a:pt x="38" y="51"/>
                    </a:lnTo>
                    <a:lnTo>
                      <a:pt x="39" y="49"/>
                    </a:lnTo>
                    <a:lnTo>
                      <a:pt x="40" y="47"/>
                    </a:lnTo>
                    <a:lnTo>
                      <a:pt x="40" y="45"/>
                    </a:lnTo>
                    <a:lnTo>
                      <a:pt x="41" y="43"/>
                    </a:lnTo>
                    <a:lnTo>
                      <a:pt x="42" y="41"/>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579" name="Group 402"/>
              <p:cNvGrpSpPr>
                <a:grpSpLocks/>
              </p:cNvGrpSpPr>
              <p:nvPr/>
            </p:nvGrpSpPr>
            <p:grpSpPr bwMode="auto">
              <a:xfrm>
                <a:off x="1615" y="3143"/>
                <a:ext cx="30" cy="28"/>
                <a:chOff x="1615" y="3143"/>
                <a:chExt cx="30" cy="28"/>
              </a:xfrm>
            </p:grpSpPr>
            <p:sp>
              <p:nvSpPr>
                <p:cNvPr id="5625" name="Freeform 400"/>
                <p:cNvSpPr>
                  <a:spLocks/>
                </p:cNvSpPr>
                <p:nvPr/>
              </p:nvSpPr>
              <p:spPr bwMode="auto">
                <a:xfrm>
                  <a:off x="1615" y="3143"/>
                  <a:ext cx="30" cy="28"/>
                </a:xfrm>
                <a:custGeom>
                  <a:avLst/>
                  <a:gdLst>
                    <a:gd name="T0" fmla="*/ 3 w 30"/>
                    <a:gd name="T1" fmla="*/ 0 h 28"/>
                    <a:gd name="T2" fmla="*/ 6 w 30"/>
                    <a:gd name="T3" fmla="*/ 5 h 28"/>
                    <a:gd name="T4" fmla="*/ 9 w 30"/>
                    <a:gd name="T5" fmla="*/ 10 h 28"/>
                    <a:gd name="T6" fmla="*/ 12 w 30"/>
                    <a:gd name="T7" fmla="*/ 13 h 28"/>
                    <a:gd name="T8" fmla="*/ 14 w 30"/>
                    <a:gd name="T9" fmla="*/ 16 h 28"/>
                    <a:gd name="T10" fmla="*/ 17 w 30"/>
                    <a:gd name="T11" fmla="*/ 17 h 28"/>
                    <a:gd name="T12" fmla="*/ 21 w 30"/>
                    <a:gd name="T13" fmla="*/ 16 h 28"/>
                    <a:gd name="T14" fmla="*/ 25 w 30"/>
                    <a:gd name="T15" fmla="*/ 13 h 28"/>
                    <a:gd name="T16" fmla="*/ 30 w 30"/>
                    <a:gd name="T17" fmla="*/ 8 h 28"/>
                    <a:gd name="T18" fmla="*/ 29 w 30"/>
                    <a:gd name="T19" fmla="*/ 10 h 28"/>
                    <a:gd name="T20" fmla="*/ 28 w 30"/>
                    <a:gd name="T21" fmla="*/ 11 h 28"/>
                    <a:gd name="T22" fmla="*/ 27 w 30"/>
                    <a:gd name="T23" fmla="*/ 13 h 28"/>
                    <a:gd name="T24" fmla="*/ 26 w 30"/>
                    <a:gd name="T25" fmla="*/ 15 h 28"/>
                    <a:gd name="T26" fmla="*/ 25 w 30"/>
                    <a:gd name="T27" fmla="*/ 16 h 28"/>
                    <a:gd name="T28" fmla="*/ 24 w 30"/>
                    <a:gd name="T29" fmla="*/ 18 h 28"/>
                    <a:gd name="T30" fmla="*/ 23 w 30"/>
                    <a:gd name="T31" fmla="*/ 20 h 28"/>
                    <a:gd name="T32" fmla="*/ 22 w 30"/>
                    <a:gd name="T33" fmla="*/ 21 h 28"/>
                    <a:gd name="T34" fmla="*/ 13 w 30"/>
                    <a:gd name="T35" fmla="*/ 26 h 28"/>
                    <a:gd name="T36" fmla="*/ 7 w 30"/>
                    <a:gd name="T37" fmla="*/ 28 h 28"/>
                    <a:gd name="T38" fmla="*/ 3 w 30"/>
                    <a:gd name="T39" fmla="*/ 26 h 28"/>
                    <a:gd name="T40" fmla="*/ 1 w 30"/>
                    <a:gd name="T41" fmla="*/ 23 h 28"/>
                    <a:gd name="T42" fmla="*/ 0 w 30"/>
                    <a:gd name="T43" fmla="*/ 17 h 28"/>
                    <a:gd name="T44" fmla="*/ 0 w 30"/>
                    <a:gd name="T45" fmla="*/ 12 h 28"/>
                    <a:gd name="T46" fmla="*/ 2 w 30"/>
                    <a:gd name="T47" fmla="*/ 6 h 28"/>
                    <a:gd name="T48" fmla="*/ 3 w 3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8">
                      <a:moveTo>
                        <a:pt x="3" y="0"/>
                      </a:moveTo>
                      <a:lnTo>
                        <a:pt x="6" y="5"/>
                      </a:lnTo>
                      <a:lnTo>
                        <a:pt x="9" y="10"/>
                      </a:lnTo>
                      <a:lnTo>
                        <a:pt x="12" y="13"/>
                      </a:lnTo>
                      <a:lnTo>
                        <a:pt x="14" y="16"/>
                      </a:lnTo>
                      <a:lnTo>
                        <a:pt x="17" y="17"/>
                      </a:lnTo>
                      <a:lnTo>
                        <a:pt x="21" y="16"/>
                      </a:lnTo>
                      <a:lnTo>
                        <a:pt x="25" y="13"/>
                      </a:lnTo>
                      <a:lnTo>
                        <a:pt x="30" y="8"/>
                      </a:lnTo>
                      <a:lnTo>
                        <a:pt x="29" y="10"/>
                      </a:lnTo>
                      <a:lnTo>
                        <a:pt x="28" y="11"/>
                      </a:lnTo>
                      <a:lnTo>
                        <a:pt x="27" y="13"/>
                      </a:lnTo>
                      <a:lnTo>
                        <a:pt x="26" y="15"/>
                      </a:lnTo>
                      <a:lnTo>
                        <a:pt x="25" y="16"/>
                      </a:lnTo>
                      <a:lnTo>
                        <a:pt x="24" y="18"/>
                      </a:lnTo>
                      <a:lnTo>
                        <a:pt x="23" y="20"/>
                      </a:lnTo>
                      <a:lnTo>
                        <a:pt x="22" y="21"/>
                      </a:lnTo>
                      <a:lnTo>
                        <a:pt x="13" y="26"/>
                      </a:lnTo>
                      <a:lnTo>
                        <a:pt x="7" y="28"/>
                      </a:lnTo>
                      <a:lnTo>
                        <a:pt x="3" y="26"/>
                      </a:lnTo>
                      <a:lnTo>
                        <a:pt x="1" y="23"/>
                      </a:lnTo>
                      <a:lnTo>
                        <a:pt x="0" y="17"/>
                      </a:lnTo>
                      <a:lnTo>
                        <a:pt x="0" y="12"/>
                      </a:lnTo>
                      <a:lnTo>
                        <a:pt x="2" y="6"/>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26" name="Freeform 401"/>
                <p:cNvSpPr>
                  <a:spLocks/>
                </p:cNvSpPr>
                <p:nvPr/>
              </p:nvSpPr>
              <p:spPr bwMode="auto">
                <a:xfrm>
                  <a:off x="1615" y="3143"/>
                  <a:ext cx="30" cy="28"/>
                </a:xfrm>
                <a:custGeom>
                  <a:avLst/>
                  <a:gdLst>
                    <a:gd name="T0" fmla="*/ 3 w 30"/>
                    <a:gd name="T1" fmla="*/ 0 h 28"/>
                    <a:gd name="T2" fmla="*/ 6 w 30"/>
                    <a:gd name="T3" fmla="*/ 5 h 28"/>
                    <a:gd name="T4" fmla="*/ 9 w 30"/>
                    <a:gd name="T5" fmla="*/ 10 h 28"/>
                    <a:gd name="T6" fmla="*/ 12 w 30"/>
                    <a:gd name="T7" fmla="*/ 13 h 28"/>
                    <a:gd name="T8" fmla="*/ 14 w 30"/>
                    <a:gd name="T9" fmla="*/ 16 h 28"/>
                    <a:gd name="T10" fmla="*/ 17 w 30"/>
                    <a:gd name="T11" fmla="*/ 17 h 28"/>
                    <a:gd name="T12" fmla="*/ 21 w 30"/>
                    <a:gd name="T13" fmla="*/ 16 h 28"/>
                    <a:gd name="T14" fmla="*/ 25 w 30"/>
                    <a:gd name="T15" fmla="*/ 13 h 28"/>
                    <a:gd name="T16" fmla="*/ 30 w 30"/>
                    <a:gd name="T17" fmla="*/ 8 h 28"/>
                    <a:gd name="T18" fmla="*/ 29 w 30"/>
                    <a:gd name="T19" fmla="*/ 10 h 28"/>
                    <a:gd name="T20" fmla="*/ 28 w 30"/>
                    <a:gd name="T21" fmla="*/ 11 h 28"/>
                    <a:gd name="T22" fmla="*/ 27 w 30"/>
                    <a:gd name="T23" fmla="*/ 13 h 28"/>
                    <a:gd name="T24" fmla="*/ 26 w 30"/>
                    <a:gd name="T25" fmla="*/ 15 h 28"/>
                    <a:gd name="T26" fmla="*/ 25 w 30"/>
                    <a:gd name="T27" fmla="*/ 16 h 28"/>
                    <a:gd name="T28" fmla="*/ 24 w 30"/>
                    <a:gd name="T29" fmla="*/ 18 h 28"/>
                    <a:gd name="T30" fmla="*/ 23 w 30"/>
                    <a:gd name="T31" fmla="*/ 20 h 28"/>
                    <a:gd name="T32" fmla="*/ 22 w 30"/>
                    <a:gd name="T33" fmla="*/ 21 h 28"/>
                    <a:gd name="T34" fmla="*/ 13 w 30"/>
                    <a:gd name="T35" fmla="*/ 26 h 28"/>
                    <a:gd name="T36" fmla="*/ 7 w 30"/>
                    <a:gd name="T37" fmla="*/ 28 h 28"/>
                    <a:gd name="T38" fmla="*/ 3 w 30"/>
                    <a:gd name="T39" fmla="*/ 26 h 28"/>
                    <a:gd name="T40" fmla="*/ 1 w 30"/>
                    <a:gd name="T41" fmla="*/ 23 h 28"/>
                    <a:gd name="T42" fmla="*/ 0 w 30"/>
                    <a:gd name="T43" fmla="*/ 17 h 28"/>
                    <a:gd name="T44" fmla="*/ 0 w 30"/>
                    <a:gd name="T45" fmla="*/ 12 h 28"/>
                    <a:gd name="T46" fmla="*/ 2 w 30"/>
                    <a:gd name="T47" fmla="*/ 6 h 28"/>
                    <a:gd name="T48" fmla="*/ 3 w 3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8">
                      <a:moveTo>
                        <a:pt x="3" y="0"/>
                      </a:moveTo>
                      <a:lnTo>
                        <a:pt x="6" y="5"/>
                      </a:lnTo>
                      <a:lnTo>
                        <a:pt x="9" y="10"/>
                      </a:lnTo>
                      <a:lnTo>
                        <a:pt x="12" y="13"/>
                      </a:lnTo>
                      <a:lnTo>
                        <a:pt x="14" y="16"/>
                      </a:lnTo>
                      <a:lnTo>
                        <a:pt x="17" y="17"/>
                      </a:lnTo>
                      <a:lnTo>
                        <a:pt x="21" y="16"/>
                      </a:lnTo>
                      <a:lnTo>
                        <a:pt x="25" y="13"/>
                      </a:lnTo>
                      <a:lnTo>
                        <a:pt x="30" y="8"/>
                      </a:lnTo>
                      <a:lnTo>
                        <a:pt x="29" y="10"/>
                      </a:lnTo>
                      <a:lnTo>
                        <a:pt x="28" y="11"/>
                      </a:lnTo>
                      <a:lnTo>
                        <a:pt x="27" y="13"/>
                      </a:lnTo>
                      <a:lnTo>
                        <a:pt x="26" y="15"/>
                      </a:lnTo>
                      <a:lnTo>
                        <a:pt x="25" y="16"/>
                      </a:lnTo>
                      <a:lnTo>
                        <a:pt x="24" y="18"/>
                      </a:lnTo>
                      <a:lnTo>
                        <a:pt x="23" y="20"/>
                      </a:lnTo>
                      <a:lnTo>
                        <a:pt x="22" y="21"/>
                      </a:lnTo>
                      <a:lnTo>
                        <a:pt x="13" y="26"/>
                      </a:lnTo>
                      <a:lnTo>
                        <a:pt x="7" y="28"/>
                      </a:lnTo>
                      <a:lnTo>
                        <a:pt x="3" y="26"/>
                      </a:lnTo>
                      <a:lnTo>
                        <a:pt x="1" y="23"/>
                      </a:lnTo>
                      <a:lnTo>
                        <a:pt x="0" y="17"/>
                      </a:lnTo>
                      <a:lnTo>
                        <a:pt x="0" y="12"/>
                      </a:lnTo>
                      <a:lnTo>
                        <a:pt x="2" y="6"/>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580" name="Group 405"/>
              <p:cNvGrpSpPr>
                <a:grpSpLocks/>
              </p:cNvGrpSpPr>
              <p:nvPr/>
            </p:nvGrpSpPr>
            <p:grpSpPr bwMode="auto">
              <a:xfrm>
                <a:off x="1649" y="3142"/>
                <a:ext cx="33" cy="29"/>
                <a:chOff x="1649" y="3142"/>
                <a:chExt cx="33" cy="29"/>
              </a:xfrm>
            </p:grpSpPr>
            <p:sp>
              <p:nvSpPr>
                <p:cNvPr id="5623" name="Freeform 403"/>
                <p:cNvSpPr>
                  <a:spLocks/>
                </p:cNvSpPr>
                <p:nvPr/>
              </p:nvSpPr>
              <p:spPr bwMode="auto">
                <a:xfrm>
                  <a:off x="1649" y="3142"/>
                  <a:ext cx="33" cy="29"/>
                </a:xfrm>
                <a:custGeom>
                  <a:avLst/>
                  <a:gdLst>
                    <a:gd name="T0" fmla="*/ 0 w 33"/>
                    <a:gd name="T1" fmla="*/ 12 h 29"/>
                    <a:gd name="T2" fmla="*/ 1 w 33"/>
                    <a:gd name="T3" fmla="*/ 13 h 29"/>
                    <a:gd name="T4" fmla="*/ 2 w 33"/>
                    <a:gd name="T5" fmla="*/ 15 h 29"/>
                    <a:gd name="T6" fmla="*/ 3 w 33"/>
                    <a:gd name="T7" fmla="*/ 16 h 29"/>
                    <a:gd name="T8" fmla="*/ 4 w 33"/>
                    <a:gd name="T9" fmla="*/ 18 h 29"/>
                    <a:gd name="T10" fmla="*/ 5 w 33"/>
                    <a:gd name="T11" fmla="*/ 19 h 29"/>
                    <a:gd name="T12" fmla="*/ 6 w 33"/>
                    <a:gd name="T13" fmla="*/ 20 h 29"/>
                    <a:gd name="T14" fmla="*/ 8 w 33"/>
                    <a:gd name="T15" fmla="*/ 22 h 29"/>
                    <a:gd name="T16" fmla="*/ 9 w 33"/>
                    <a:gd name="T17" fmla="*/ 23 h 29"/>
                    <a:gd name="T18" fmla="*/ 16 w 33"/>
                    <a:gd name="T19" fmla="*/ 28 h 29"/>
                    <a:gd name="T20" fmla="*/ 22 w 33"/>
                    <a:gd name="T21" fmla="*/ 29 h 29"/>
                    <a:gd name="T22" fmla="*/ 27 w 33"/>
                    <a:gd name="T23" fmla="*/ 27 h 29"/>
                    <a:gd name="T24" fmla="*/ 30 w 33"/>
                    <a:gd name="T25" fmla="*/ 23 h 29"/>
                    <a:gd name="T26" fmla="*/ 32 w 33"/>
                    <a:gd name="T27" fmla="*/ 18 h 29"/>
                    <a:gd name="T28" fmla="*/ 33 w 33"/>
                    <a:gd name="T29" fmla="*/ 12 h 29"/>
                    <a:gd name="T30" fmla="*/ 33 w 33"/>
                    <a:gd name="T31" fmla="*/ 6 h 29"/>
                    <a:gd name="T32" fmla="*/ 33 w 33"/>
                    <a:gd name="T33" fmla="*/ 0 h 29"/>
                    <a:gd name="T34" fmla="*/ 28 w 33"/>
                    <a:gd name="T35" fmla="*/ 8 h 29"/>
                    <a:gd name="T36" fmla="*/ 23 w 33"/>
                    <a:gd name="T37" fmla="*/ 13 h 29"/>
                    <a:gd name="T38" fmla="*/ 19 w 33"/>
                    <a:gd name="T39" fmla="*/ 17 h 29"/>
                    <a:gd name="T40" fmla="*/ 14 w 33"/>
                    <a:gd name="T41" fmla="*/ 19 h 29"/>
                    <a:gd name="T42" fmla="*/ 10 w 33"/>
                    <a:gd name="T43" fmla="*/ 19 h 29"/>
                    <a:gd name="T44" fmla="*/ 6 w 33"/>
                    <a:gd name="T45" fmla="*/ 18 h 29"/>
                    <a:gd name="T46" fmla="*/ 3 w 33"/>
                    <a:gd name="T47" fmla="*/ 15 h 29"/>
                    <a:gd name="T48" fmla="*/ 0 w 33"/>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9">
                      <a:moveTo>
                        <a:pt x="0" y="12"/>
                      </a:moveTo>
                      <a:lnTo>
                        <a:pt x="1" y="13"/>
                      </a:lnTo>
                      <a:lnTo>
                        <a:pt x="2" y="15"/>
                      </a:lnTo>
                      <a:lnTo>
                        <a:pt x="3" y="16"/>
                      </a:lnTo>
                      <a:lnTo>
                        <a:pt x="4" y="18"/>
                      </a:lnTo>
                      <a:lnTo>
                        <a:pt x="5" y="19"/>
                      </a:lnTo>
                      <a:lnTo>
                        <a:pt x="6" y="20"/>
                      </a:lnTo>
                      <a:lnTo>
                        <a:pt x="8" y="22"/>
                      </a:lnTo>
                      <a:lnTo>
                        <a:pt x="9" y="23"/>
                      </a:lnTo>
                      <a:lnTo>
                        <a:pt x="16" y="28"/>
                      </a:lnTo>
                      <a:lnTo>
                        <a:pt x="22" y="29"/>
                      </a:lnTo>
                      <a:lnTo>
                        <a:pt x="27" y="27"/>
                      </a:lnTo>
                      <a:lnTo>
                        <a:pt x="30" y="23"/>
                      </a:lnTo>
                      <a:lnTo>
                        <a:pt x="32" y="18"/>
                      </a:lnTo>
                      <a:lnTo>
                        <a:pt x="33" y="12"/>
                      </a:lnTo>
                      <a:lnTo>
                        <a:pt x="33" y="6"/>
                      </a:lnTo>
                      <a:lnTo>
                        <a:pt x="33" y="0"/>
                      </a:lnTo>
                      <a:lnTo>
                        <a:pt x="28" y="8"/>
                      </a:lnTo>
                      <a:lnTo>
                        <a:pt x="23" y="13"/>
                      </a:lnTo>
                      <a:lnTo>
                        <a:pt x="19" y="17"/>
                      </a:lnTo>
                      <a:lnTo>
                        <a:pt x="14" y="19"/>
                      </a:lnTo>
                      <a:lnTo>
                        <a:pt x="10" y="19"/>
                      </a:lnTo>
                      <a:lnTo>
                        <a:pt x="6" y="18"/>
                      </a:lnTo>
                      <a:lnTo>
                        <a:pt x="3" y="15"/>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24" name="Freeform 404"/>
                <p:cNvSpPr>
                  <a:spLocks/>
                </p:cNvSpPr>
                <p:nvPr/>
              </p:nvSpPr>
              <p:spPr bwMode="auto">
                <a:xfrm>
                  <a:off x="1649" y="3142"/>
                  <a:ext cx="33" cy="29"/>
                </a:xfrm>
                <a:custGeom>
                  <a:avLst/>
                  <a:gdLst>
                    <a:gd name="T0" fmla="*/ 0 w 33"/>
                    <a:gd name="T1" fmla="*/ 12 h 29"/>
                    <a:gd name="T2" fmla="*/ 1 w 33"/>
                    <a:gd name="T3" fmla="*/ 13 h 29"/>
                    <a:gd name="T4" fmla="*/ 2 w 33"/>
                    <a:gd name="T5" fmla="*/ 15 h 29"/>
                    <a:gd name="T6" fmla="*/ 3 w 33"/>
                    <a:gd name="T7" fmla="*/ 16 h 29"/>
                    <a:gd name="T8" fmla="*/ 4 w 33"/>
                    <a:gd name="T9" fmla="*/ 18 h 29"/>
                    <a:gd name="T10" fmla="*/ 5 w 33"/>
                    <a:gd name="T11" fmla="*/ 19 h 29"/>
                    <a:gd name="T12" fmla="*/ 6 w 33"/>
                    <a:gd name="T13" fmla="*/ 20 h 29"/>
                    <a:gd name="T14" fmla="*/ 8 w 33"/>
                    <a:gd name="T15" fmla="*/ 22 h 29"/>
                    <a:gd name="T16" fmla="*/ 9 w 33"/>
                    <a:gd name="T17" fmla="*/ 23 h 29"/>
                    <a:gd name="T18" fmla="*/ 16 w 33"/>
                    <a:gd name="T19" fmla="*/ 28 h 29"/>
                    <a:gd name="T20" fmla="*/ 22 w 33"/>
                    <a:gd name="T21" fmla="*/ 29 h 29"/>
                    <a:gd name="T22" fmla="*/ 27 w 33"/>
                    <a:gd name="T23" fmla="*/ 27 h 29"/>
                    <a:gd name="T24" fmla="*/ 30 w 33"/>
                    <a:gd name="T25" fmla="*/ 23 h 29"/>
                    <a:gd name="T26" fmla="*/ 32 w 33"/>
                    <a:gd name="T27" fmla="*/ 18 h 29"/>
                    <a:gd name="T28" fmla="*/ 33 w 33"/>
                    <a:gd name="T29" fmla="*/ 12 h 29"/>
                    <a:gd name="T30" fmla="*/ 33 w 33"/>
                    <a:gd name="T31" fmla="*/ 6 h 29"/>
                    <a:gd name="T32" fmla="*/ 33 w 33"/>
                    <a:gd name="T33" fmla="*/ 0 h 29"/>
                    <a:gd name="T34" fmla="*/ 28 w 33"/>
                    <a:gd name="T35" fmla="*/ 8 h 29"/>
                    <a:gd name="T36" fmla="*/ 23 w 33"/>
                    <a:gd name="T37" fmla="*/ 13 h 29"/>
                    <a:gd name="T38" fmla="*/ 19 w 33"/>
                    <a:gd name="T39" fmla="*/ 17 h 29"/>
                    <a:gd name="T40" fmla="*/ 14 w 33"/>
                    <a:gd name="T41" fmla="*/ 19 h 29"/>
                    <a:gd name="T42" fmla="*/ 10 w 33"/>
                    <a:gd name="T43" fmla="*/ 19 h 29"/>
                    <a:gd name="T44" fmla="*/ 6 w 33"/>
                    <a:gd name="T45" fmla="*/ 18 h 29"/>
                    <a:gd name="T46" fmla="*/ 3 w 33"/>
                    <a:gd name="T47" fmla="*/ 15 h 29"/>
                    <a:gd name="T48" fmla="*/ 0 w 33"/>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9">
                      <a:moveTo>
                        <a:pt x="0" y="12"/>
                      </a:moveTo>
                      <a:lnTo>
                        <a:pt x="1" y="13"/>
                      </a:lnTo>
                      <a:lnTo>
                        <a:pt x="2" y="15"/>
                      </a:lnTo>
                      <a:lnTo>
                        <a:pt x="3" y="16"/>
                      </a:lnTo>
                      <a:lnTo>
                        <a:pt x="4" y="18"/>
                      </a:lnTo>
                      <a:lnTo>
                        <a:pt x="5" y="19"/>
                      </a:lnTo>
                      <a:lnTo>
                        <a:pt x="6" y="20"/>
                      </a:lnTo>
                      <a:lnTo>
                        <a:pt x="8" y="22"/>
                      </a:lnTo>
                      <a:lnTo>
                        <a:pt x="9" y="23"/>
                      </a:lnTo>
                      <a:lnTo>
                        <a:pt x="16" y="28"/>
                      </a:lnTo>
                      <a:lnTo>
                        <a:pt x="22" y="29"/>
                      </a:lnTo>
                      <a:lnTo>
                        <a:pt x="27" y="27"/>
                      </a:lnTo>
                      <a:lnTo>
                        <a:pt x="30" y="23"/>
                      </a:lnTo>
                      <a:lnTo>
                        <a:pt x="32" y="18"/>
                      </a:lnTo>
                      <a:lnTo>
                        <a:pt x="33" y="12"/>
                      </a:lnTo>
                      <a:lnTo>
                        <a:pt x="33" y="6"/>
                      </a:lnTo>
                      <a:lnTo>
                        <a:pt x="33" y="0"/>
                      </a:lnTo>
                      <a:lnTo>
                        <a:pt x="28" y="8"/>
                      </a:lnTo>
                      <a:lnTo>
                        <a:pt x="23" y="13"/>
                      </a:lnTo>
                      <a:lnTo>
                        <a:pt x="19" y="17"/>
                      </a:lnTo>
                      <a:lnTo>
                        <a:pt x="14" y="19"/>
                      </a:lnTo>
                      <a:lnTo>
                        <a:pt x="10" y="19"/>
                      </a:lnTo>
                      <a:lnTo>
                        <a:pt x="6" y="18"/>
                      </a:lnTo>
                      <a:lnTo>
                        <a:pt x="3" y="15"/>
                      </a:lnTo>
                      <a:lnTo>
                        <a:pt x="0" y="12"/>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581" name="Freeform 406"/>
              <p:cNvSpPr>
                <a:spLocks/>
              </p:cNvSpPr>
              <p:nvPr/>
            </p:nvSpPr>
            <p:spPr bwMode="auto">
              <a:xfrm>
                <a:off x="1690" y="3092"/>
                <a:ext cx="42" cy="58"/>
              </a:xfrm>
              <a:custGeom>
                <a:avLst/>
                <a:gdLst>
                  <a:gd name="T0" fmla="*/ 0 w 42"/>
                  <a:gd name="T1" fmla="*/ 41 h 58"/>
                  <a:gd name="T2" fmla="*/ 16 w 42"/>
                  <a:gd name="T3" fmla="*/ 40 h 58"/>
                  <a:gd name="T4" fmla="*/ 25 w 42"/>
                  <a:gd name="T5" fmla="*/ 38 h 58"/>
                  <a:gd name="T6" fmla="*/ 27 w 42"/>
                  <a:gd name="T7" fmla="*/ 34 h 58"/>
                  <a:gd name="T8" fmla="*/ 24 w 42"/>
                  <a:gd name="T9" fmla="*/ 29 h 58"/>
                  <a:gd name="T10" fmla="*/ 20 w 42"/>
                  <a:gd name="T11" fmla="*/ 23 h 58"/>
                  <a:gd name="T12" fmla="*/ 15 w 42"/>
                  <a:gd name="T13" fmla="*/ 17 h 58"/>
                  <a:gd name="T14" fmla="*/ 12 w 42"/>
                  <a:gd name="T15" fmla="*/ 9 h 58"/>
                  <a:gd name="T16" fmla="*/ 13 w 42"/>
                  <a:gd name="T17" fmla="*/ 0 h 58"/>
                  <a:gd name="T18" fmla="*/ 18 w 42"/>
                  <a:gd name="T19" fmla="*/ 11 h 58"/>
                  <a:gd name="T20" fmla="*/ 25 w 42"/>
                  <a:gd name="T21" fmla="*/ 20 h 58"/>
                  <a:gd name="T22" fmla="*/ 33 w 42"/>
                  <a:gd name="T23" fmla="*/ 27 h 58"/>
                  <a:gd name="T24" fmla="*/ 39 w 42"/>
                  <a:gd name="T25" fmla="*/ 33 h 58"/>
                  <a:gd name="T26" fmla="*/ 42 w 42"/>
                  <a:gd name="T27" fmla="*/ 39 h 58"/>
                  <a:gd name="T28" fmla="*/ 39 w 42"/>
                  <a:gd name="T29" fmla="*/ 45 h 58"/>
                  <a:gd name="T30" fmla="*/ 27 w 42"/>
                  <a:gd name="T31" fmla="*/ 51 h 58"/>
                  <a:gd name="T32" fmla="*/ 6 w 42"/>
                  <a:gd name="T33" fmla="*/ 58 h 58"/>
                  <a:gd name="T34" fmla="*/ 5 w 42"/>
                  <a:gd name="T35" fmla="*/ 56 h 58"/>
                  <a:gd name="T36" fmla="*/ 4 w 42"/>
                  <a:gd name="T37" fmla="*/ 53 h 58"/>
                  <a:gd name="T38" fmla="*/ 3 w 42"/>
                  <a:gd name="T39" fmla="*/ 51 h 58"/>
                  <a:gd name="T40" fmla="*/ 3 w 42"/>
                  <a:gd name="T41" fmla="*/ 49 h 58"/>
                  <a:gd name="T42" fmla="*/ 2 w 42"/>
                  <a:gd name="T43" fmla="*/ 47 h 58"/>
                  <a:gd name="T44" fmla="*/ 1 w 42"/>
                  <a:gd name="T45" fmla="*/ 45 h 58"/>
                  <a:gd name="T46" fmla="*/ 0 w 42"/>
                  <a:gd name="T47" fmla="*/ 43 h 58"/>
                  <a:gd name="T48" fmla="*/ 0 w 42"/>
                  <a:gd name="T4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8">
                    <a:moveTo>
                      <a:pt x="0" y="41"/>
                    </a:moveTo>
                    <a:lnTo>
                      <a:pt x="16" y="40"/>
                    </a:lnTo>
                    <a:lnTo>
                      <a:pt x="25" y="38"/>
                    </a:lnTo>
                    <a:lnTo>
                      <a:pt x="27" y="34"/>
                    </a:lnTo>
                    <a:lnTo>
                      <a:pt x="24" y="29"/>
                    </a:lnTo>
                    <a:lnTo>
                      <a:pt x="20" y="23"/>
                    </a:lnTo>
                    <a:lnTo>
                      <a:pt x="15" y="17"/>
                    </a:lnTo>
                    <a:lnTo>
                      <a:pt x="12" y="9"/>
                    </a:lnTo>
                    <a:lnTo>
                      <a:pt x="13" y="0"/>
                    </a:lnTo>
                    <a:lnTo>
                      <a:pt x="18" y="11"/>
                    </a:lnTo>
                    <a:lnTo>
                      <a:pt x="25" y="20"/>
                    </a:lnTo>
                    <a:lnTo>
                      <a:pt x="33" y="27"/>
                    </a:lnTo>
                    <a:lnTo>
                      <a:pt x="39" y="33"/>
                    </a:lnTo>
                    <a:lnTo>
                      <a:pt x="42" y="39"/>
                    </a:lnTo>
                    <a:lnTo>
                      <a:pt x="39" y="45"/>
                    </a:lnTo>
                    <a:lnTo>
                      <a:pt x="27" y="51"/>
                    </a:lnTo>
                    <a:lnTo>
                      <a:pt x="6" y="58"/>
                    </a:lnTo>
                    <a:lnTo>
                      <a:pt x="5" y="56"/>
                    </a:lnTo>
                    <a:lnTo>
                      <a:pt x="4" y="53"/>
                    </a:lnTo>
                    <a:lnTo>
                      <a:pt x="3" y="51"/>
                    </a:lnTo>
                    <a:lnTo>
                      <a:pt x="3" y="49"/>
                    </a:lnTo>
                    <a:lnTo>
                      <a:pt x="2" y="47"/>
                    </a:lnTo>
                    <a:lnTo>
                      <a:pt x="1" y="45"/>
                    </a:lnTo>
                    <a:lnTo>
                      <a:pt x="0" y="43"/>
                    </a:lnTo>
                    <a:lnTo>
                      <a:pt x="0" y="41"/>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82" name="Freeform 407"/>
              <p:cNvSpPr>
                <a:spLocks/>
              </p:cNvSpPr>
              <p:nvPr/>
            </p:nvSpPr>
            <p:spPr bwMode="auto">
              <a:xfrm>
                <a:off x="1700" y="3139"/>
                <a:ext cx="61" cy="20"/>
              </a:xfrm>
              <a:custGeom>
                <a:avLst/>
                <a:gdLst>
                  <a:gd name="T0" fmla="*/ 1 w 61"/>
                  <a:gd name="T1" fmla="*/ 1 h 20"/>
                  <a:gd name="T2" fmla="*/ 11 w 61"/>
                  <a:gd name="T3" fmla="*/ 0 h 20"/>
                  <a:gd name="T4" fmla="*/ 19 w 61"/>
                  <a:gd name="T5" fmla="*/ 0 h 20"/>
                  <a:gd name="T6" fmla="*/ 26 w 61"/>
                  <a:gd name="T7" fmla="*/ 2 h 20"/>
                  <a:gd name="T8" fmla="*/ 32 w 61"/>
                  <a:gd name="T9" fmla="*/ 5 h 20"/>
                  <a:gd name="T10" fmla="*/ 39 w 61"/>
                  <a:gd name="T11" fmla="*/ 8 h 20"/>
                  <a:gd name="T12" fmla="*/ 45 w 61"/>
                  <a:gd name="T13" fmla="*/ 10 h 20"/>
                  <a:gd name="T14" fmla="*/ 52 w 61"/>
                  <a:gd name="T15" fmla="*/ 13 h 20"/>
                  <a:gd name="T16" fmla="*/ 61 w 61"/>
                  <a:gd name="T17" fmla="*/ 14 h 20"/>
                  <a:gd name="T18" fmla="*/ 49 w 61"/>
                  <a:gd name="T19" fmla="*/ 17 h 20"/>
                  <a:gd name="T20" fmla="*/ 40 w 61"/>
                  <a:gd name="T21" fmla="*/ 19 h 20"/>
                  <a:gd name="T22" fmla="*/ 31 w 61"/>
                  <a:gd name="T23" fmla="*/ 20 h 20"/>
                  <a:gd name="T24" fmla="*/ 25 w 61"/>
                  <a:gd name="T25" fmla="*/ 20 h 20"/>
                  <a:gd name="T26" fmla="*/ 18 w 61"/>
                  <a:gd name="T27" fmla="*/ 18 h 20"/>
                  <a:gd name="T28" fmla="*/ 12 w 61"/>
                  <a:gd name="T29" fmla="*/ 16 h 20"/>
                  <a:gd name="T30" fmla="*/ 6 w 61"/>
                  <a:gd name="T31" fmla="*/ 13 h 20"/>
                  <a:gd name="T32" fmla="*/ 0 w 61"/>
                  <a:gd name="T33" fmla="*/ 8 h 20"/>
                  <a:gd name="T34" fmla="*/ 0 w 61"/>
                  <a:gd name="T35" fmla="*/ 7 h 20"/>
                  <a:gd name="T36" fmla="*/ 0 w 61"/>
                  <a:gd name="T37" fmla="*/ 6 h 20"/>
                  <a:gd name="T38" fmla="*/ 0 w 61"/>
                  <a:gd name="T39" fmla="*/ 5 h 20"/>
                  <a:gd name="T40" fmla="*/ 0 w 61"/>
                  <a:gd name="T41" fmla="*/ 4 h 20"/>
                  <a:gd name="T42" fmla="*/ 1 w 61"/>
                  <a:gd name="T43" fmla="*/ 3 h 20"/>
                  <a:gd name="T44" fmla="*/ 1 w 61"/>
                  <a:gd name="T45" fmla="*/ 3 h 20"/>
                  <a:gd name="T46" fmla="*/ 1 w 61"/>
                  <a:gd name="T47" fmla="*/ 2 h 20"/>
                  <a:gd name="T48" fmla="*/ 1 w 61"/>
                  <a:gd name="T4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20">
                    <a:moveTo>
                      <a:pt x="1" y="1"/>
                    </a:moveTo>
                    <a:lnTo>
                      <a:pt x="11" y="0"/>
                    </a:lnTo>
                    <a:lnTo>
                      <a:pt x="19" y="0"/>
                    </a:lnTo>
                    <a:lnTo>
                      <a:pt x="26" y="2"/>
                    </a:lnTo>
                    <a:lnTo>
                      <a:pt x="32" y="5"/>
                    </a:lnTo>
                    <a:lnTo>
                      <a:pt x="39" y="8"/>
                    </a:lnTo>
                    <a:lnTo>
                      <a:pt x="45" y="10"/>
                    </a:lnTo>
                    <a:lnTo>
                      <a:pt x="52" y="13"/>
                    </a:lnTo>
                    <a:lnTo>
                      <a:pt x="61" y="14"/>
                    </a:lnTo>
                    <a:lnTo>
                      <a:pt x="49" y="17"/>
                    </a:lnTo>
                    <a:lnTo>
                      <a:pt x="40" y="19"/>
                    </a:lnTo>
                    <a:lnTo>
                      <a:pt x="31" y="20"/>
                    </a:lnTo>
                    <a:lnTo>
                      <a:pt x="25" y="20"/>
                    </a:lnTo>
                    <a:lnTo>
                      <a:pt x="18" y="18"/>
                    </a:lnTo>
                    <a:lnTo>
                      <a:pt x="12" y="16"/>
                    </a:lnTo>
                    <a:lnTo>
                      <a:pt x="6" y="13"/>
                    </a:lnTo>
                    <a:lnTo>
                      <a:pt x="0" y="8"/>
                    </a:lnTo>
                    <a:lnTo>
                      <a:pt x="0" y="7"/>
                    </a:lnTo>
                    <a:lnTo>
                      <a:pt x="0" y="6"/>
                    </a:lnTo>
                    <a:lnTo>
                      <a:pt x="0" y="5"/>
                    </a:lnTo>
                    <a:lnTo>
                      <a:pt x="0" y="4"/>
                    </a:lnTo>
                    <a:lnTo>
                      <a:pt x="1" y="3"/>
                    </a:lnTo>
                    <a:lnTo>
                      <a:pt x="1" y="3"/>
                    </a:lnTo>
                    <a:lnTo>
                      <a:pt x="1" y="2"/>
                    </a:lnTo>
                    <a:lnTo>
                      <a:pt x="1" y="1"/>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83" name="Freeform 408"/>
              <p:cNvSpPr>
                <a:spLocks/>
              </p:cNvSpPr>
              <p:nvPr/>
            </p:nvSpPr>
            <p:spPr bwMode="auto">
              <a:xfrm>
                <a:off x="1700" y="3139"/>
                <a:ext cx="57" cy="19"/>
              </a:xfrm>
              <a:custGeom>
                <a:avLst/>
                <a:gdLst>
                  <a:gd name="T0" fmla="*/ 1 w 57"/>
                  <a:gd name="T1" fmla="*/ 0 h 19"/>
                  <a:gd name="T2" fmla="*/ 10 w 57"/>
                  <a:gd name="T3" fmla="*/ 0 h 19"/>
                  <a:gd name="T4" fmla="*/ 17 w 57"/>
                  <a:gd name="T5" fmla="*/ 1 h 19"/>
                  <a:gd name="T6" fmla="*/ 24 w 57"/>
                  <a:gd name="T7" fmla="*/ 2 h 19"/>
                  <a:gd name="T8" fmla="*/ 30 w 57"/>
                  <a:gd name="T9" fmla="*/ 5 h 19"/>
                  <a:gd name="T10" fmla="*/ 36 w 57"/>
                  <a:gd name="T11" fmla="*/ 8 h 19"/>
                  <a:gd name="T12" fmla="*/ 42 w 57"/>
                  <a:gd name="T13" fmla="*/ 10 h 19"/>
                  <a:gd name="T14" fmla="*/ 49 w 57"/>
                  <a:gd name="T15" fmla="*/ 12 h 19"/>
                  <a:gd name="T16" fmla="*/ 57 w 57"/>
                  <a:gd name="T17" fmla="*/ 14 h 19"/>
                  <a:gd name="T18" fmla="*/ 47 w 57"/>
                  <a:gd name="T19" fmla="*/ 17 h 19"/>
                  <a:gd name="T20" fmla="*/ 38 w 57"/>
                  <a:gd name="T21" fmla="*/ 18 h 19"/>
                  <a:gd name="T22" fmla="*/ 31 w 57"/>
                  <a:gd name="T23" fmla="*/ 19 h 19"/>
                  <a:gd name="T24" fmla="*/ 24 w 57"/>
                  <a:gd name="T25" fmla="*/ 19 h 19"/>
                  <a:gd name="T26" fmla="*/ 18 w 57"/>
                  <a:gd name="T27" fmla="*/ 18 h 19"/>
                  <a:gd name="T28" fmla="*/ 12 w 57"/>
                  <a:gd name="T29" fmla="*/ 15 h 19"/>
                  <a:gd name="T30" fmla="*/ 6 w 57"/>
                  <a:gd name="T31" fmla="*/ 12 h 19"/>
                  <a:gd name="T32" fmla="*/ 0 w 57"/>
                  <a:gd name="T33" fmla="*/ 8 h 19"/>
                  <a:gd name="T34" fmla="*/ 0 w 57"/>
                  <a:gd name="T35" fmla="*/ 7 h 19"/>
                  <a:gd name="T36" fmla="*/ 0 w 57"/>
                  <a:gd name="T37" fmla="*/ 6 h 19"/>
                  <a:gd name="T38" fmla="*/ 0 w 57"/>
                  <a:gd name="T39" fmla="*/ 5 h 19"/>
                  <a:gd name="T40" fmla="*/ 0 w 57"/>
                  <a:gd name="T41" fmla="*/ 4 h 19"/>
                  <a:gd name="T42" fmla="*/ 1 w 57"/>
                  <a:gd name="T43" fmla="*/ 3 h 19"/>
                  <a:gd name="T44" fmla="*/ 1 w 57"/>
                  <a:gd name="T45" fmla="*/ 2 h 19"/>
                  <a:gd name="T46" fmla="*/ 1 w 57"/>
                  <a:gd name="T47" fmla="*/ 1 h 19"/>
                  <a:gd name="T48" fmla="*/ 1 w 57"/>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19">
                    <a:moveTo>
                      <a:pt x="1" y="0"/>
                    </a:moveTo>
                    <a:lnTo>
                      <a:pt x="10" y="0"/>
                    </a:lnTo>
                    <a:lnTo>
                      <a:pt x="17" y="1"/>
                    </a:lnTo>
                    <a:lnTo>
                      <a:pt x="24" y="2"/>
                    </a:lnTo>
                    <a:lnTo>
                      <a:pt x="30" y="5"/>
                    </a:lnTo>
                    <a:lnTo>
                      <a:pt x="36" y="8"/>
                    </a:lnTo>
                    <a:lnTo>
                      <a:pt x="42" y="10"/>
                    </a:lnTo>
                    <a:lnTo>
                      <a:pt x="49" y="12"/>
                    </a:lnTo>
                    <a:lnTo>
                      <a:pt x="57" y="14"/>
                    </a:lnTo>
                    <a:lnTo>
                      <a:pt x="47" y="17"/>
                    </a:lnTo>
                    <a:lnTo>
                      <a:pt x="38" y="18"/>
                    </a:lnTo>
                    <a:lnTo>
                      <a:pt x="31" y="19"/>
                    </a:lnTo>
                    <a:lnTo>
                      <a:pt x="24" y="19"/>
                    </a:lnTo>
                    <a:lnTo>
                      <a:pt x="18" y="18"/>
                    </a:lnTo>
                    <a:lnTo>
                      <a:pt x="12" y="15"/>
                    </a:lnTo>
                    <a:lnTo>
                      <a:pt x="6" y="12"/>
                    </a:lnTo>
                    <a:lnTo>
                      <a:pt x="0" y="8"/>
                    </a:lnTo>
                    <a:lnTo>
                      <a:pt x="0" y="7"/>
                    </a:lnTo>
                    <a:lnTo>
                      <a:pt x="0" y="6"/>
                    </a:lnTo>
                    <a:lnTo>
                      <a:pt x="0" y="5"/>
                    </a:lnTo>
                    <a:lnTo>
                      <a:pt x="0" y="4"/>
                    </a:lnTo>
                    <a:lnTo>
                      <a:pt x="1" y="3"/>
                    </a:lnTo>
                    <a:lnTo>
                      <a:pt x="1" y="2"/>
                    </a:lnTo>
                    <a:lnTo>
                      <a:pt x="1" y="1"/>
                    </a:lnTo>
                    <a:lnTo>
                      <a:pt x="1" y="0"/>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84" name="Freeform 409"/>
              <p:cNvSpPr>
                <a:spLocks/>
              </p:cNvSpPr>
              <p:nvPr/>
            </p:nvSpPr>
            <p:spPr bwMode="auto">
              <a:xfrm>
                <a:off x="1700" y="3140"/>
                <a:ext cx="54" cy="17"/>
              </a:xfrm>
              <a:custGeom>
                <a:avLst/>
                <a:gdLst>
                  <a:gd name="T0" fmla="*/ 1 w 54"/>
                  <a:gd name="T1" fmla="*/ 0 h 17"/>
                  <a:gd name="T2" fmla="*/ 9 w 54"/>
                  <a:gd name="T3" fmla="*/ 0 h 17"/>
                  <a:gd name="T4" fmla="*/ 16 w 54"/>
                  <a:gd name="T5" fmla="*/ 0 h 17"/>
                  <a:gd name="T6" fmla="*/ 22 w 54"/>
                  <a:gd name="T7" fmla="*/ 2 h 17"/>
                  <a:gd name="T8" fmla="*/ 27 w 54"/>
                  <a:gd name="T9" fmla="*/ 4 h 17"/>
                  <a:gd name="T10" fmla="*/ 33 w 54"/>
                  <a:gd name="T11" fmla="*/ 7 h 17"/>
                  <a:gd name="T12" fmla="*/ 39 w 54"/>
                  <a:gd name="T13" fmla="*/ 10 h 17"/>
                  <a:gd name="T14" fmla="*/ 46 w 54"/>
                  <a:gd name="T15" fmla="*/ 11 h 17"/>
                  <a:gd name="T16" fmla="*/ 54 w 54"/>
                  <a:gd name="T17" fmla="*/ 13 h 17"/>
                  <a:gd name="T18" fmla="*/ 44 w 54"/>
                  <a:gd name="T19" fmla="*/ 15 h 17"/>
                  <a:gd name="T20" fmla="*/ 36 w 54"/>
                  <a:gd name="T21" fmla="*/ 16 h 17"/>
                  <a:gd name="T22" fmla="*/ 29 w 54"/>
                  <a:gd name="T23" fmla="*/ 17 h 17"/>
                  <a:gd name="T24" fmla="*/ 23 w 54"/>
                  <a:gd name="T25" fmla="*/ 17 h 17"/>
                  <a:gd name="T26" fmla="*/ 17 w 54"/>
                  <a:gd name="T27" fmla="*/ 16 h 17"/>
                  <a:gd name="T28" fmla="*/ 12 w 54"/>
                  <a:gd name="T29" fmla="*/ 14 h 17"/>
                  <a:gd name="T30" fmla="*/ 6 w 54"/>
                  <a:gd name="T31" fmla="*/ 11 h 17"/>
                  <a:gd name="T32" fmla="*/ 0 w 54"/>
                  <a:gd name="T33" fmla="*/ 7 h 17"/>
                  <a:gd name="T34" fmla="*/ 0 w 54"/>
                  <a:gd name="T35" fmla="*/ 6 h 17"/>
                  <a:gd name="T36" fmla="*/ 0 w 54"/>
                  <a:gd name="T37" fmla="*/ 5 h 17"/>
                  <a:gd name="T38" fmla="*/ 0 w 54"/>
                  <a:gd name="T39" fmla="*/ 5 h 17"/>
                  <a:gd name="T40" fmla="*/ 0 w 54"/>
                  <a:gd name="T41" fmla="*/ 4 h 17"/>
                  <a:gd name="T42" fmla="*/ 1 w 54"/>
                  <a:gd name="T43" fmla="*/ 3 h 17"/>
                  <a:gd name="T44" fmla="*/ 1 w 54"/>
                  <a:gd name="T45" fmla="*/ 2 h 17"/>
                  <a:gd name="T46" fmla="*/ 1 w 54"/>
                  <a:gd name="T47" fmla="*/ 1 h 17"/>
                  <a:gd name="T48" fmla="*/ 1 w 54"/>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7">
                    <a:moveTo>
                      <a:pt x="1" y="0"/>
                    </a:moveTo>
                    <a:lnTo>
                      <a:pt x="9" y="0"/>
                    </a:lnTo>
                    <a:lnTo>
                      <a:pt x="16" y="0"/>
                    </a:lnTo>
                    <a:lnTo>
                      <a:pt x="22" y="2"/>
                    </a:lnTo>
                    <a:lnTo>
                      <a:pt x="27" y="4"/>
                    </a:lnTo>
                    <a:lnTo>
                      <a:pt x="33" y="7"/>
                    </a:lnTo>
                    <a:lnTo>
                      <a:pt x="39" y="10"/>
                    </a:lnTo>
                    <a:lnTo>
                      <a:pt x="46" y="11"/>
                    </a:lnTo>
                    <a:lnTo>
                      <a:pt x="54" y="13"/>
                    </a:lnTo>
                    <a:lnTo>
                      <a:pt x="44" y="15"/>
                    </a:lnTo>
                    <a:lnTo>
                      <a:pt x="36" y="16"/>
                    </a:lnTo>
                    <a:lnTo>
                      <a:pt x="29" y="17"/>
                    </a:lnTo>
                    <a:lnTo>
                      <a:pt x="23" y="17"/>
                    </a:lnTo>
                    <a:lnTo>
                      <a:pt x="17" y="16"/>
                    </a:lnTo>
                    <a:lnTo>
                      <a:pt x="12" y="14"/>
                    </a:lnTo>
                    <a:lnTo>
                      <a:pt x="6" y="11"/>
                    </a:lnTo>
                    <a:lnTo>
                      <a:pt x="0" y="7"/>
                    </a:lnTo>
                    <a:lnTo>
                      <a:pt x="0" y="6"/>
                    </a:lnTo>
                    <a:lnTo>
                      <a:pt x="0" y="5"/>
                    </a:lnTo>
                    <a:lnTo>
                      <a:pt x="0" y="5"/>
                    </a:lnTo>
                    <a:lnTo>
                      <a:pt x="0" y="4"/>
                    </a:lnTo>
                    <a:lnTo>
                      <a:pt x="1" y="3"/>
                    </a:lnTo>
                    <a:lnTo>
                      <a:pt x="1" y="2"/>
                    </a:lnTo>
                    <a:lnTo>
                      <a:pt x="1" y="1"/>
                    </a:lnTo>
                    <a:lnTo>
                      <a:pt x="1" y="0"/>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85" name="Freeform 410"/>
              <p:cNvSpPr>
                <a:spLocks/>
              </p:cNvSpPr>
              <p:nvPr/>
            </p:nvSpPr>
            <p:spPr bwMode="auto">
              <a:xfrm>
                <a:off x="1700" y="3140"/>
                <a:ext cx="50" cy="17"/>
              </a:xfrm>
              <a:custGeom>
                <a:avLst/>
                <a:gdLst>
                  <a:gd name="T0" fmla="*/ 1 w 50"/>
                  <a:gd name="T1" fmla="*/ 0 h 17"/>
                  <a:gd name="T2" fmla="*/ 8 w 50"/>
                  <a:gd name="T3" fmla="*/ 0 h 17"/>
                  <a:gd name="T4" fmla="*/ 15 w 50"/>
                  <a:gd name="T5" fmla="*/ 1 h 17"/>
                  <a:gd name="T6" fmla="*/ 20 w 50"/>
                  <a:gd name="T7" fmla="*/ 2 h 17"/>
                  <a:gd name="T8" fmla="*/ 25 w 50"/>
                  <a:gd name="T9" fmla="*/ 5 h 17"/>
                  <a:gd name="T10" fmla="*/ 30 w 50"/>
                  <a:gd name="T11" fmla="*/ 7 h 17"/>
                  <a:gd name="T12" fmla="*/ 35 w 50"/>
                  <a:gd name="T13" fmla="*/ 10 h 17"/>
                  <a:gd name="T14" fmla="*/ 42 w 50"/>
                  <a:gd name="T15" fmla="*/ 12 h 17"/>
                  <a:gd name="T16" fmla="*/ 50 w 50"/>
                  <a:gd name="T17" fmla="*/ 13 h 17"/>
                  <a:gd name="T18" fmla="*/ 42 w 50"/>
                  <a:gd name="T19" fmla="*/ 15 h 17"/>
                  <a:gd name="T20" fmla="*/ 35 w 50"/>
                  <a:gd name="T21" fmla="*/ 16 h 17"/>
                  <a:gd name="T22" fmla="*/ 28 w 50"/>
                  <a:gd name="T23" fmla="*/ 17 h 17"/>
                  <a:gd name="T24" fmla="*/ 23 w 50"/>
                  <a:gd name="T25" fmla="*/ 17 h 17"/>
                  <a:gd name="T26" fmla="*/ 17 w 50"/>
                  <a:gd name="T27" fmla="*/ 16 h 17"/>
                  <a:gd name="T28" fmla="*/ 12 w 50"/>
                  <a:gd name="T29" fmla="*/ 14 h 17"/>
                  <a:gd name="T30" fmla="*/ 6 w 50"/>
                  <a:gd name="T31" fmla="*/ 11 h 17"/>
                  <a:gd name="T32" fmla="*/ 0 w 50"/>
                  <a:gd name="T33" fmla="*/ 8 h 17"/>
                  <a:gd name="T34" fmla="*/ 0 w 50"/>
                  <a:gd name="T35" fmla="*/ 6 h 17"/>
                  <a:gd name="T36" fmla="*/ 0 w 50"/>
                  <a:gd name="T37" fmla="*/ 6 h 17"/>
                  <a:gd name="T38" fmla="*/ 0 w 50"/>
                  <a:gd name="T39" fmla="*/ 5 h 17"/>
                  <a:gd name="T40" fmla="*/ 0 w 50"/>
                  <a:gd name="T41" fmla="*/ 4 h 17"/>
                  <a:gd name="T42" fmla="*/ 1 w 50"/>
                  <a:gd name="T43" fmla="*/ 3 h 17"/>
                  <a:gd name="T44" fmla="*/ 1 w 50"/>
                  <a:gd name="T45" fmla="*/ 2 h 17"/>
                  <a:gd name="T46" fmla="*/ 1 w 50"/>
                  <a:gd name="T47" fmla="*/ 1 h 17"/>
                  <a:gd name="T48" fmla="*/ 1 w 50"/>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7">
                    <a:moveTo>
                      <a:pt x="1" y="0"/>
                    </a:moveTo>
                    <a:lnTo>
                      <a:pt x="8" y="0"/>
                    </a:lnTo>
                    <a:lnTo>
                      <a:pt x="15" y="1"/>
                    </a:lnTo>
                    <a:lnTo>
                      <a:pt x="20" y="2"/>
                    </a:lnTo>
                    <a:lnTo>
                      <a:pt x="25" y="5"/>
                    </a:lnTo>
                    <a:lnTo>
                      <a:pt x="30" y="7"/>
                    </a:lnTo>
                    <a:lnTo>
                      <a:pt x="35" y="10"/>
                    </a:lnTo>
                    <a:lnTo>
                      <a:pt x="42" y="12"/>
                    </a:lnTo>
                    <a:lnTo>
                      <a:pt x="50" y="13"/>
                    </a:lnTo>
                    <a:lnTo>
                      <a:pt x="42" y="15"/>
                    </a:lnTo>
                    <a:lnTo>
                      <a:pt x="35" y="16"/>
                    </a:lnTo>
                    <a:lnTo>
                      <a:pt x="28" y="17"/>
                    </a:lnTo>
                    <a:lnTo>
                      <a:pt x="23" y="17"/>
                    </a:lnTo>
                    <a:lnTo>
                      <a:pt x="17" y="16"/>
                    </a:lnTo>
                    <a:lnTo>
                      <a:pt x="12" y="14"/>
                    </a:lnTo>
                    <a:lnTo>
                      <a:pt x="6" y="11"/>
                    </a:lnTo>
                    <a:lnTo>
                      <a:pt x="0" y="8"/>
                    </a:lnTo>
                    <a:lnTo>
                      <a:pt x="0" y="6"/>
                    </a:lnTo>
                    <a:lnTo>
                      <a:pt x="0" y="6"/>
                    </a:lnTo>
                    <a:lnTo>
                      <a:pt x="0" y="5"/>
                    </a:lnTo>
                    <a:lnTo>
                      <a:pt x="0" y="4"/>
                    </a:lnTo>
                    <a:lnTo>
                      <a:pt x="1" y="3"/>
                    </a:lnTo>
                    <a:lnTo>
                      <a:pt x="1" y="2"/>
                    </a:lnTo>
                    <a:lnTo>
                      <a:pt x="1" y="1"/>
                    </a:lnTo>
                    <a:lnTo>
                      <a:pt x="1" y="0"/>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86" name="Freeform 411"/>
              <p:cNvSpPr>
                <a:spLocks/>
              </p:cNvSpPr>
              <p:nvPr/>
            </p:nvSpPr>
            <p:spPr bwMode="auto">
              <a:xfrm>
                <a:off x="1700" y="3140"/>
                <a:ext cx="47" cy="17"/>
              </a:xfrm>
              <a:custGeom>
                <a:avLst/>
                <a:gdLst>
                  <a:gd name="T0" fmla="*/ 1 w 47"/>
                  <a:gd name="T1" fmla="*/ 0 h 17"/>
                  <a:gd name="T2" fmla="*/ 8 w 47"/>
                  <a:gd name="T3" fmla="*/ 0 h 17"/>
                  <a:gd name="T4" fmla="*/ 13 w 47"/>
                  <a:gd name="T5" fmla="*/ 1 h 17"/>
                  <a:gd name="T6" fmla="*/ 18 w 47"/>
                  <a:gd name="T7" fmla="*/ 2 h 17"/>
                  <a:gd name="T8" fmla="*/ 23 w 47"/>
                  <a:gd name="T9" fmla="*/ 5 h 17"/>
                  <a:gd name="T10" fmla="*/ 27 w 47"/>
                  <a:gd name="T11" fmla="*/ 8 h 17"/>
                  <a:gd name="T12" fmla="*/ 33 w 47"/>
                  <a:gd name="T13" fmla="*/ 10 h 17"/>
                  <a:gd name="T14" fmla="*/ 39 w 47"/>
                  <a:gd name="T15" fmla="*/ 12 h 17"/>
                  <a:gd name="T16" fmla="*/ 47 w 47"/>
                  <a:gd name="T17" fmla="*/ 13 h 17"/>
                  <a:gd name="T18" fmla="*/ 40 w 47"/>
                  <a:gd name="T19" fmla="*/ 15 h 17"/>
                  <a:gd name="T20" fmla="*/ 34 w 47"/>
                  <a:gd name="T21" fmla="*/ 16 h 17"/>
                  <a:gd name="T22" fmla="*/ 28 w 47"/>
                  <a:gd name="T23" fmla="*/ 17 h 17"/>
                  <a:gd name="T24" fmla="*/ 22 w 47"/>
                  <a:gd name="T25" fmla="*/ 17 h 17"/>
                  <a:gd name="T26" fmla="*/ 17 w 47"/>
                  <a:gd name="T27" fmla="*/ 16 h 17"/>
                  <a:gd name="T28" fmla="*/ 12 w 47"/>
                  <a:gd name="T29" fmla="*/ 15 h 17"/>
                  <a:gd name="T30" fmla="*/ 6 w 47"/>
                  <a:gd name="T31" fmla="*/ 12 h 17"/>
                  <a:gd name="T32" fmla="*/ 0 w 47"/>
                  <a:gd name="T33" fmla="*/ 8 h 17"/>
                  <a:gd name="T34" fmla="*/ 0 w 47"/>
                  <a:gd name="T35" fmla="*/ 7 h 17"/>
                  <a:gd name="T36" fmla="*/ 0 w 47"/>
                  <a:gd name="T37" fmla="*/ 6 h 17"/>
                  <a:gd name="T38" fmla="*/ 0 w 47"/>
                  <a:gd name="T39" fmla="*/ 5 h 17"/>
                  <a:gd name="T40" fmla="*/ 0 w 47"/>
                  <a:gd name="T41" fmla="*/ 4 h 17"/>
                  <a:gd name="T42" fmla="*/ 1 w 47"/>
                  <a:gd name="T43" fmla="*/ 3 h 17"/>
                  <a:gd name="T44" fmla="*/ 1 w 47"/>
                  <a:gd name="T45" fmla="*/ 2 h 17"/>
                  <a:gd name="T46" fmla="*/ 1 w 47"/>
                  <a:gd name="T47" fmla="*/ 1 h 17"/>
                  <a:gd name="T48" fmla="*/ 1 w 47"/>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17">
                    <a:moveTo>
                      <a:pt x="1" y="0"/>
                    </a:moveTo>
                    <a:lnTo>
                      <a:pt x="8" y="0"/>
                    </a:lnTo>
                    <a:lnTo>
                      <a:pt x="13" y="1"/>
                    </a:lnTo>
                    <a:lnTo>
                      <a:pt x="18" y="2"/>
                    </a:lnTo>
                    <a:lnTo>
                      <a:pt x="23" y="5"/>
                    </a:lnTo>
                    <a:lnTo>
                      <a:pt x="27" y="8"/>
                    </a:lnTo>
                    <a:lnTo>
                      <a:pt x="33" y="10"/>
                    </a:lnTo>
                    <a:lnTo>
                      <a:pt x="39" y="12"/>
                    </a:lnTo>
                    <a:lnTo>
                      <a:pt x="47" y="13"/>
                    </a:lnTo>
                    <a:lnTo>
                      <a:pt x="40" y="15"/>
                    </a:lnTo>
                    <a:lnTo>
                      <a:pt x="34" y="16"/>
                    </a:lnTo>
                    <a:lnTo>
                      <a:pt x="28" y="17"/>
                    </a:lnTo>
                    <a:lnTo>
                      <a:pt x="22" y="17"/>
                    </a:lnTo>
                    <a:lnTo>
                      <a:pt x="17" y="16"/>
                    </a:lnTo>
                    <a:lnTo>
                      <a:pt x="12" y="15"/>
                    </a:lnTo>
                    <a:lnTo>
                      <a:pt x="6" y="12"/>
                    </a:lnTo>
                    <a:lnTo>
                      <a:pt x="0" y="8"/>
                    </a:lnTo>
                    <a:lnTo>
                      <a:pt x="0" y="7"/>
                    </a:lnTo>
                    <a:lnTo>
                      <a:pt x="0" y="6"/>
                    </a:lnTo>
                    <a:lnTo>
                      <a:pt x="0" y="5"/>
                    </a:lnTo>
                    <a:lnTo>
                      <a:pt x="0" y="4"/>
                    </a:lnTo>
                    <a:lnTo>
                      <a:pt x="1" y="3"/>
                    </a:lnTo>
                    <a:lnTo>
                      <a:pt x="1" y="2"/>
                    </a:lnTo>
                    <a:lnTo>
                      <a:pt x="1" y="1"/>
                    </a:lnTo>
                    <a:lnTo>
                      <a:pt x="1" y="0"/>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87" name="Freeform 412"/>
              <p:cNvSpPr>
                <a:spLocks/>
              </p:cNvSpPr>
              <p:nvPr/>
            </p:nvSpPr>
            <p:spPr bwMode="auto">
              <a:xfrm>
                <a:off x="1700" y="3140"/>
                <a:ext cx="44" cy="16"/>
              </a:xfrm>
              <a:custGeom>
                <a:avLst/>
                <a:gdLst>
                  <a:gd name="T0" fmla="*/ 1 w 44"/>
                  <a:gd name="T1" fmla="*/ 0 h 16"/>
                  <a:gd name="T2" fmla="*/ 7 w 44"/>
                  <a:gd name="T3" fmla="*/ 0 h 16"/>
                  <a:gd name="T4" fmla="*/ 12 w 44"/>
                  <a:gd name="T5" fmla="*/ 1 h 16"/>
                  <a:gd name="T6" fmla="*/ 16 w 44"/>
                  <a:gd name="T7" fmla="*/ 3 h 16"/>
                  <a:gd name="T8" fmla="*/ 21 w 44"/>
                  <a:gd name="T9" fmla="*/ 5 h 16"/>
                  <a:gd name="T10" fmla="*/ 25 w 44"/>
                  <a:gd name="T11" fmla="*/ 7 h 16"/>
                  <a:gd name="T12" fmla="*/ 30 w 44"/>
                  <a:gd name="T13" fmla="*/ 10 h 16"/>
                  <a:gd name="T14" fmla="*/ 36 w 44"/>
                  <a:gd name="T15" fmla="*/ 12 h 16"/>
                  <a:gd name="T16" fmla="*/ 44 w 44"/>
                  <a:gd name="T17" fmla="*/ 13 h 16"/>
                  <a:gd name="T18" fmla="*/ 37 w 44"/>
                  <a:gd name="T19" fmla="*/ 14 h 16"/>
                  <a:gd name="T20" fmla="*/ 32 w 44"/>
                  <a:gd name="T21" fmla="*/ 15 h 16"/>
                  <a:gd name="T22" fmla="*/ 27 w 44"/>
                  <a:gd name="T23" fmla="*/ 16 h 16"/>
                  <a:gd name="T24" fmla="*/ 22 w 44"/>
                  <a:gd name="T25" fmla="*/ 16 h 16"/>
                  <a:gd name="T26" fmla="*/ 17 w 44"/>
                  <a:gd name="T27" fmla="*/ 15 h 16"/>
                  <a:gd name="T28" fmla="*/ 12 w 44"/>
                  <a:gd name="T29" fmla="*/ 14 h 16"/>
                  <a:gd name="T30" fmla="*/ 6 w 44"/>
                  <a:gd name="T31" fmla="*/ 11 h 16"/>
                  <a:gd name="T32" fmla="*/ 0 w 44"/>
                  <a:gd name="T33" fmla="*/ 7 h 16"/>
                  <a:gd name="T34" fmla="*/ 0 w 44"/>
                  <a:gd name="T35" fmla="*/ 6 h 16"/>
                  <a:gd name="T36" fmla="*/ 0 w 44"/>
                  <a:gd name="T37" fmla="*/ 5 h 16"/>
                  <a:gd name="T38" fmla="*/ 0 w 44"/>
                  <a:gd name="T39" fmla="*/ 4 h 16"/>
                  <a:gd name="T40" fmla="*/ 0 w 44"/>
                  <a:gd name="T41" fmla="*/ 3 h 16"/>
                  <a:gd name="T42" fmla="*/ 1 w 44"/>
                  <a:gd name="T43" fmla="*/ 3 h 16"/>
                  <a:gd name="T44" fmla="*/ 1 w 44"/>
                  <a:gd name="T45" fmla="*/ 2 h 16"/>
                  <a:gd name="T46" fmla="*/ 1 w 44"/>
                  <a:gd name="T47" fmla="*/ 1 h 16"/>
                  <a:gd name="T48" fmla="*/ 1 w 4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6">
                    <a:moveTo>
                      <a:pt x="1" y="0"/>
                    </a:moveTo>
                    <a:lnTo>
                      <a:pt x="7" y="0"/>
                    </a:lnTo>
                    <a:lnTo>
                      <a:pt x="12" y="1"/>
                    </a:lnTo>
                    <a:lnTo>
                      <a:pt x="16" y="3"/>
                    </a:lnTo>
                    <a:lnTo>
                      <a:pt x="21" y="5"/>
                    </a:lnTo>
                    <a:lnTo>
                      <a:pt x="25" y="7"/>
                    </a:lnTo>
                    <a:lnTo>
                      <a:pt x="30" y="10"/>
                    </a:lnTo>
                    <a:lnTo>
                      <a:pt x="36" y="12"/>
                    </a:lnTo>
                    <a:lnTo>
                      <a:pt x="44" y="13"/>
                    </a:lnTo>
                    <a:lnTo>
                      <a:pt x="37" y="14"/>
                    </a:lnTo>
                    <a:lnTo>
                      <a:pt x="32" y="15"/>
                    </a:lnTo>
                    <a:lnTo>
                      <a:pt x="27" y="16"/>
                    </a:lnTo>
                    <a:lnTo>
                      <a:pt x="22" y="16"/>
                    </a:lnTo>
                    <a:lnTo>
                      <a:pt x="17" y="15"/>
                    </a:lnTo>
                    <a:lnTo>
                      <a:pt x="12" y="14"/>
                    </a:lnTo>
                    <a:lnTo>
                      <a:pt x="6" y="11"/>
                    </a:lnTo>
                    <a:lnTo>
                      <a:pt x="0" y="7"/>
                    </a:lnTo>
                    <a:lnTo>
                      <a:pt x="0" y="6"/>
                    </a:lnTo>
                    <a:lnTo>
                      <a:pt x="0" y="5"/>
                    </a:lnTo>
                    <a:lnTo>
                      <a:pt x="0" y="4"/>
                    </a:lnTo>
                    <a:lnTo>
                      <a:pt x="0" y="3"/>
                    </a:lnTo>
                    <a:lnTo>
                      <a:pt x="1" y="3"/>
                    </a:lnTo>
                    <a:lnTo>
                      <a:pt x="1" y="2"/>
                    </a:lnTo>
                    <a:lnTo>
                      <a:pt x="1" y="1"/>
                    </a:lnTo>
                    <a:lnTo>
                      <a:pt x="1" y="0"/>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88" name="Freeform 413"/>
              <p:cNvSpPr>
                <a:spLocks/>
              </p:cNvSpPr>
              <p:nvPr/>
            </p:nvSpPr>
            <p:spPr bwMode="auto">
              <a:xfrm>
                <a:off x="1700" y="3140"/>
                <a:ext cx="41" cy="15"/>
              </a:xfrm>
              <a:custGeom>
                <a:avLst/>
                <a:gdLst>
                  <a:gd name="T0" fmla="*/ 2 w 41"/>
                  <a:gd name="T1" fmla="*/ 0 h 15"/>
                  <a:gd name="T2" fmla="*/ 7 w 41"/>
                  <a:gd name="T3" fmla="*/ 0 h 15"/>
                  <a:gd name="T4" fmla="*/ 11 w 41"/>
                  <a:gd name="T5" fmla="*/ 1 h 15"/>
                  <a:gd name="T6" fmla="*/ 15 w 41"/>
                  <a:gd name="T7" fmla="*/ 3 h 15"/>
                  <a:gd name="T8" fmla="*/ 18 w 41"/>
                  <a:gd name="T9" fmla="*/ 5 h 15"/>
                  <a:gd name="T10" fmla="*/ 22 w 41"/>
                  <a:gd name="T11" fmla="*/ 7 h 15"/>
                  <a:gd name="T12" fmla="*/ 27 w 41"/>
                  <a:gd name="T13" fmla="*/ 10 h 15"/>
                  <a:gd name="T14" fmla="*/ 33 w 41"/>
                  <a:gd name="T15" fmla="*/ 12 h 15"/>
                  <a:gd name="T16" fmla="*/ 41 w 41"/>
                  <a:gd name="T17" fmla="*/ 13 h 15"/>
                  <a:gd name="T18" fmla="*/ 36 w 41"/>
                  <a:gd name="T19" fmla="*/ 13 h 15"/>
                  <a:gd name="T20" fmla="*/ 31 w 41"/>
                  <a:gd name="T21" fmla="*/ 14 h 15"/>
                  <a:gd name="T22" fmla="*/ 26 w 41"/>
                  <a:gd name="T23" fmla="*/ 15 h 15"/>
                  <a:gd name="T24" fmla="*/ 22 w 41"/>
                  <a:gd name="T25" fmla="*/ 15 h 15"/>
                  <a:gd name="T26" fmla="*/ 17 w 41"/>
                  <a:gd name="T27" fmla="*/ 15 h 15"/>
                  <a:gd name="T28" fmla="*/ 12 w 41"/>
                  <a:gd name="T29" fmla="*/ 13 h 15"/>
                  <a:gd name="T30" fmla="*/ 6 w 41"/>
                  <a:gd name="T31" fmla="*/ 11 h 15"/>
                  <a:gd name="T32" fmla="*/ 0 w 41"/>
                  <a:gd name="T33" fmla="*/ 7 h 15"/>
                  <a:gd name="T34" fmla="*/ 0 w 41"/>
                  <a:gd name="T35" fmla="*/ 6 h 15"/>
                  <a:gd name="T36" fmla="*/ 0 w 41"/>
                  <a:gd name="T37" fmla="*/ 5 h 15"/>
                  <a:gd name="T38" fmla="*/ 0 w 41"/>
                  <a:gd name="T39" fmla="*/ 4 h 15"/>
                  <a:gd name="T40" fmla="*/ 0 w 41"/>
                  <a:gd name="T41" fmla="*/ 3 h 15"/>
                  <a:gd name="T42" fmla="*/ 1 w 41"/>
                  <a:gd name="T43" fmla="*/ 2 h 15"/>
                  <a:gd name="T44" fmla="*/ 1 w 41"/>
                  <a:gd name="T45" fmla="*/ 2 h 15"/>
                  <a:gd name="T46" fmla="*/ 2 w 41"/>
                  <a:gd name="T47" fmla="*/ 1 h 15"/>
                  <a:gd name="T48" fmla="*/ 2 w 41"/>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5">
                    <a:moveTo>
                      <a:pt x="2" y="0"/>
                    </a:moveTo>
                    <a:lnTo>
                      <a:pt x="7" y="0"/>
                    </a:lnTo>
                    <a:lnTo>
                      <a:pt x="11" y="1"/>
                    </a:lnTo>
                    <a:lnTo>
                      <a:pt x="15" y="3"/>
                    </a:lnTo>
                    <a:lnTo>
                      <a:pt x="18" y="5"/>
                    </a:lnTo>
                    <a:lnTo>
                      <a:pt x="22" y="7"/>
                    </a:lnTo>
                    <a:lnTo>
                      <a:pt x="27" y="10"/>
                    </a:lnTo>
                    <a:lnTo>
                      <a:pt x="33" y="12"/>
                    </a:lnTo>
                    <a:lnTo>
                      <a:pt x="41" y="13"/>
                    </a:lnTo>
                    <a:lnTo>
                      <a:pt x="36" y="13"/>
                    </a:lnTo>
                    <a:lnTo>
                      <a:pt x="31" y="14"/>
                    </a:lnTo>
                    <a:lnTo>
                      <a:pt x="26" y="15"/>
                    </a:lnTo>
                    <a:lnTo>
                      <a:pt x="22" y="15"/>
                    </a:lnTo>
                    <a:lnTo>
                      <a:pt x="17" y="15"/>
                    </a:lnTo>
                    <a:lnTo>
                      <a:pt x="12" y="13"/>
                    </a:lnTo>
                    <a:lnTo>
                      <a:pt x="6" y="11"/>
                    </a:lnTo>
                    <a:lnTo>
                      <a:pt x="0" y="7"/>
                    </a:lnTo>
                    <a:lnTo>
                      <a:pt x="0" y="6"/>
                    </a:lnTo>
                    <a:lnTo>
                      <a:pt x="0" y="5"/>
                    </a:lnTo>
                    <a:lnTo>
                      <a:pt x="0" y="4"/>
                    </a:lnTo>
                    <a:lnTo>
                      <a:pt x="0" y="3"/>
                    </a:lnTo>
                    <a:lnTo>
                      <a:pt x="1" y="2"/>
                    </a:lnTo>
                    <a:lnTo>
                      <a:pt x="1" y="2"/>
                    </a:lnTo>
                    <a:lnTo>
                      <a:pt x="2" y="1"/>
                    </a:lnTo>
                    <a:lnTo>
                      <a:pt x="2" y="0"/>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89" name="Freeform 414"/>
              <p:cNvSpPr>
                <a:spLocks/>
              </p:cNvSpPr>
              <p:nvPr/>
            </p:nvSpPr>
            <p:spPr bwMode="auto">
              <a:xfrm>
                <a:off x="1700" y="3140"/>
                <a:ext cx="37" cy="14"/>
              </a:xfrm>
              <a:custGeom>
                <a:avLst/>
                <a:gdLst>
                  <a:gd name="T0" fmla="*/ 1 w 37"/>
                  <a:gd name="T1" fmla="*/ 0 h 14"/>
                  <a:gd name="T2" fmla="*/ 6 w 37"/>
                  <a:gd name="T3" fmla="*/ 0 h 14"/>
                  <a:gd name="T4" fmla="*/ 10 w 37"/>
                  <a:gd name="T5" fmla="*/ 1 h 14"/>
                  <a:gd name="T6" fmla="*/ 13 w 37"/>
                  <a:gd name="T7" fmla="*/ 3 h 14"/>
                  <a:gd name="T8" fmla="*/ 16 w 37"/>
                  <a:gd name="T9" fmla="*/ 5 h 14"/>
                  <a:gd name="T10" fmla="*/ 19 w 37"/>
                  <a:gd name="T11" fmla="*/ 7 h 14"/>
                  <a:gd name="T12" fmla="*/ 24 w 37"/>
                  <a:gd name="T13" fmla="*/ 9 h 14"/>
                  <a:gd name="T14" fmla="*/ 29 w 37"/>
                  <a:gd name="T15" fmla="*/ 11 h 14"/>
                  <a:gd name="T16" fmla="*/ 37 w 37"/>
                  <a:gd name="T17" fmla="*/ 12 h 14"/>
                  <a:gd name="T18" fmla="*/ 33 w 37"/>
                  <a:gd name="T19" fmla="*/ 13 h 14"/>
                  <a:gd name="T20" fmla="*/ 29 w 37"/>
                  <a:gd name="T21" fmla="*/ 13 h 14"/>
                  <a:gd name="T22" fmla="*/ 25 w 37"/>
                  <a:gd name="T23" fmla="*/ 14 h 14"/>
                  <a:gd name="T24" fmla="*/ 21 w 37"/>
                  <a:gd name="T25" fmla="*/ 14 h 14"/>
                  <a:gd name="T26" fmla="*/ 17 w 37"/>
                  <a:gd name="T27" fmla="*/ 14 h 14"/>
                  <a:gd name="T28" fmla="*/ 12 w 37"/>
                  <a:gd name="T29" fmla="*/ 13 h 14"/>
                  <a:gd name="T30" fmla="*/ 6 w 37"/>
                  <a:gd name="T31" fmla="*/ 10 h 14"/>
                  <a:gd name="T32" fmla="*/ 0 w 37"/>
                  <a:gd name="T33" fmla="*/ 7 h 14"/>
                  <a:gd name="T34" fmla="*/ 0 w 37"/>
                  <a:gd name="T35" fmla="*/ 6 h 14"/>
                  <a:gd name="T36" fmla="*/ 0 w 37"/>
                  <a:gd name="T37" fmla="*/ 5 h 14"/>
                  <a:gd name="T38" fmla="*/ 0 w 37"/>
                  <a:gd name="T39" fmla="*/ 4 h 14"/>
                  <a:gd name="T40" fmla="*/ 0 w 37"/>
                  <a:gd name="T41" fmla="*/ 3 h 14"/>
                  <a:gd name="T42" fmla="*/ 1 w 37"/>
                  <a:gd name="T43" fmla="*/ 2 h 14"/>
                  <a:gd name="T44" fmla="*/ 1 w 37"/>
                  <a:gd name="T45" fmla="*/ 1 h 14"/>
                  <a:gd name="T46" fmla="*/ 1 w 37"/>
                  <a:gd name="T47" fmla="*/ 0 h 14"/>
                  <a:gd name="T48" fmla="*/ 1 w 37"/>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4">
                    <a:moveTo>
                      <a:pt x="1" y="0"/>
                    </a:moveTo>
                    <a:lnTo>
                      <a:pt x="6" y="0"/>
                    </a:lnTo>
                    <a:lnTo>
                      <a:pt x="10" y="1"/>
                    </a:lnTo>
                    <a:lnTo>
                      <a:pt x="13" y="3"/>
                    </a:lnTo>
                    <a:lnTo>
                      <a:pt x="16" y="5"/>
                    </a:lnTo>
                    <a:lnTo>
                      <a:pt x="19" y="7"/>
                    </a:lnTo>
                    <a:lnTo>
                      <a:pt x="24" y="9"/>
                    </a:lnTo>
                    <a:lnTo>
                      <a:pt x="29" y="11"/>
                    </a:lnTo>
                    <a:lnTo>
                      <a:pt x="37" y="12"/>
                    </a:lnTo>
                    <a:lnTo>
                      <a:pt x="33" y="13"/>
                    </a:lnTo>
                    <a:lnTo>
                      <a:pt x="29" y="13"/>
                    </a:lnTo>
                    <a:lnTo>
                      <a:pt x="25" y="14"/>
                    </a:lnTo>
                    <a:lnTo>
                      <a:pt x="21" y="14"/>
                    </a:lnTo>
                    <a:lnTo>
                      <a:pt x="17" y="14"/>
                    </a:lnTo>
                    <a:lnTo>
                      <a:pt x="12" y="13"/>
                    </a:lnTo>
                    <a:lnTo>
                      <a:pt x="6" y="10"/>
                    </a:lnTo>
                    <a:lnTo>
                      <a:pt x="0" y="7"/>
                    </a:lnTo>
                    <a:lnTo>
                      <a:pt x="0" y="6"/>
                    </a:lnTo>
                    <a:lnTo>
                      <a:pt x="0" y="5"/>
                    </a:lnTo>
                    <a:lnTo>
                      <a:pt x="0" y="4"/>
                    </a:lnTo>
                    <a:lnTo>
                      <a:pt x="0" y="3"/>
                    </a:lnTo>
                    <a:lnTo>
                      <a:pt x="1" y="2"/>
                    </a:lnTo>
                    <a:lnTo>
                      <a:pt x="1" y="1"/>
                    </a:lnTo>
                    <a:lnTo>
                      <a:pt x="1" y="0"/>
                    </a:lnTo>
                    <a:lnTo>
                      <a:pt x="1" y="0"/>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90" name="Freeform 415"/>
              <p:cNvSpPr>
                <a:spLocks/>
              </p:cNvSpPr>
              <p:nvPr/>
            </p:nvSpPr>
            <p:spPr bwMode="auto">
              <a:xfrm>
                <a:off x="1699" y="3142"/>
                <a:ext cx="28" cy="12"/>
              </a:xfrm>
              <a:custGeom>
                <a:avLst/>
                <a:gdLst>
                  <a:gd name="T0" fmla="*/ 1 w 28"/>
                  <a:gd name="T1" fmla="*/ 0 h 12"/>
                  <a:gd name="T2" fmla="*/ 5 w 28"/>
                  <a:gd name="T3" fmla="*/ 1 h 12"/>
                  <a:gd name="T4" fmla="*/ 8 w 28"/>
                  <a:gd name="T5" fmla="*/ 2 h 12"/>
                  <a:gd name="T6" fmla="*/ 10 w 28"/>
                  <a:gd name="T7" fmla="*/ 3 h 12"/>
                  <a:gd name="T8" fmla="*/ 12 w 28"/>
                  <a:gd name="T9" fmla="*/ 5 h 12"/>
                  <a:gd name="T10" fmla="*/ 15 w 28"/>
                  <a:gd name="T11" fmla="*/ 7 h 12"/>
                  <a:gd name="T12" fmla="*/ 18 w 28"/>
                  <a:gd name="T13" fmla="*/ 8 h 12"/>
                  <a:gd name="T14" fmla="*/ 22 w 28"/>
                  <a:gd name="T15" fmla="*/ 10 h 12"/>
                  <a:gd name="T16" fmla="*/ 28 w 28"/>
                  <a:gd name="T17" fmla="*/ 11 h 12"/>
                  <a:gd name="T18" fmla="*/ 25 w 28"/>
                  <a:gd name="T19" fmla="*/ 11 h 12"/>
                  <a:gd name="T20" fmla="*/ 22 w 28"/>
                  <a:gd name="T21" fmla="*/ 11 h 12"/>
                  <a:gd name="T22" fmla="*/ 19 w 28"/>
                  <a:gd name="T23" fmla="*/ 12 h 12"/>
                  <a:gd name="T24" fmla="*/ 16 w 28"/>
                  <a:gd name="T25" fmla="*/ 12 h 12"/>
                  <a:gd name="T26" fmla="*/ 13 w 28"/>
                  <a:gd name="T27" fmla="*/ 12 h 12"/>
                  <a:gd name="T28" fmla="*/ 9 w 28"/>
                  <a:gd name="T29" fmla="*/ 11 h 12"/>
                  <a:gd name="T30" fmla="*/ 5 w 28"/>
                  <a:gd name="T31" fmla="*/ 9 h 12"/>
                  <a:gd name="T32" fmla="*/ 0 w 28"/>
                  <a:gd name="T33" fmla="*/ 6 h 12"/>
                  <a:gd name="T34" fmla="*/ 0 w 28"/>
                  <a:gd name="T35" fmla="*/ 5 h 12"/>
                  <a:gd name="T36" fmla="*/ 0 w 28"/>
                  <a:gd name="T37" fmla="*/ 5 h 12"/>
                  <a:gd name="T38" fmla="*/ 0 w 28"/>
                  <a:gd name="T39" fmla="*/ 4 h 12"/>
                  <a:gd name="T40" fmla="*/ 1 w 28"/>
                  <a:gd name="T41" fmla="*/ 3 h 12"/>
                  <a:gd name="T42" fmla="*/ 1 w 28"/>
                  <a:gd name="T43" fmla="*/ 3 h 12"/>
                  <a:gd name="T44" fmla="*/ 1 w 28"/>
                  <a:gd name="T45" fmla="*/ 2 h 12"/>
                  <a:gd name="T46" fmla="*/ 1 w 28"/>
                  <a:gd name="T47" fmla="*/ 1 h 12"/>
                  <a:gd name="T48" fmla="*/ 1 w 28"/>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2">
                    <a:moveTo>
                      <a:pt x="1" y="0"/>
                    </a:moveTo>
                    <a:lnTo>
                      <a:pt x="5" y="1"/>
                    </a:lnTo>
                    <a:lnTo>
                      <a:pt x="8" y="2"/>
                    </a:lnTo>
                    <a:lnTo>
                      <a:pt x="10" y="3"/>
                    </a:lnTo>
                    <a:lnTo>
                      <a:pt x="12" y="5"/>
                    </a:lnTo>
                    <a:lnTo>
                      <a:pt x="15" y="7"/>
                    </a:lnTo>
                    <a:lnTo>
                      <a:pt x="18" y="8"/>
                    </a:lnTo>
                    <a:lnTo>
                      <a:pt x="22" y="10"/>
                    </a:lnTo>
                    <a:lnTo>
                      <a:pt x="28" y="11"/>
                    </a:lnTo>
                    <a:lnTo>
                      <a:pt x="25" y="11"/>
                    </a:lnTo>
                    <a:lnTo>
                      <a:pt x="22" y="11"/>
                    </a:lnTo>
                    <a:lnTo>
                      <a:pt x="19" y="12"/>
                    </a:lnTo>
                    <a:lnTo>
                      <a:pt x="16" y="12"/>
                    </a:lnTo>
                    <a:lnTo>
                      <a:pt x="13" y="12"/>
                    </a:lnTo>
                    <a:lnTo>
                      <a:pt x="9" y="11"/>
                    </a:lnTo>
                    <a:lnTo>
                      <a:pt x="5" y="9"/>
                    </a:lnTo>
                    <a:lnTo>
                      <a:pt x="0" y="6"/>
                    </a:lnTo>
                    <a:lnTo>
                      <a:pt x="0" y="5"/>
                    </a:lnTo>
                    <a:lnTo>
                      <a:pt x="0" y="5"/>
                    </a:lnTo>
                    <a:lnTo>
                      <a:pt x="0" y="4"/>
                    </a:lnTo>
                    <a:lnTo>
                      <a:pt x="1" y="3"/>
                    </a:lnTo>
                    <a:lnTo>
                      <a:pt x="1" y="3"/>
                    </a:lnTo>
                    <a:lnTo>
                      <a:pt x="1" y="2"/>
                    </a:lnTo>
                    <a:lnTo>
                      <a:pt x="1" y="1"/>
                    </a:lnTo>
                    <a:lnTo>
                      <a:pt x="1"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591" name="Group 418"/>
              <p:cNvGrpSpPr>
                <a:grpSpLocks/>
              </p:cNvGrpSpPr>
              <p:nvPr/>
            </p:nvGrpSpPr>
            <p:grpSpPr bwMode="auto">
              <a:xfrm>
                <a:off x="1663" y="3161"/>
                <a:ext cx="6" cy="7"/>
                <a:chOff x="1663" y="3161"/>
                <a:chExt cx="6" cy="7"/>
              </a:xfrm>
            </p:grpSpPr>
            <p:sp>
              <p:nvSpPr>
                <p:cNvPr id="5621" name="Freeform 416"/>
                <p:cNvSpPr>
                  <a:spLocks/>
                </p:cNvSpPr>
                <p:nvPr/>
              </p:nvSpPr>
              <p:spPr bwMode="auto">
                <a:xfrm>
                  <a:off x="1663" y="3161"/>
                  <a:ext cx="6" cy="7"/>
                </a:xfrm>
                <a:custGeom>
                  <a:avLst/>
                  <a:gdLst>
                    <a:gd name="T0" fmla="*/ 3 w 6"/>
                    <a:gd name="T1" fmla="*/ 0 h 7"/>
                    <a:gd name="T2" fmla="*/ 4 w 6"/>
                    <a:gd name="T3" fmla="*/ 0 h 7"/>
                    <a:gd name="T4" fmla="*/ 5 w 6"/>
                    <a:gd name="T5" fmla="*/ 1 h 7"/>
                    <a:gd name="T6" fmla="*/ 5 w 6"/>
                    <a:gd name="T7" fmla="*/ 1 h 7"/>
                    <a:gd name="T8" fmla="*/ 6 w 6"/>
                    <a:gd name="T9" fmla="*/ 2 h 7"/>
                    <a:gd name="T10" fmla="*/ 6 w 6"/>
                    <a:gd name="T11" fmla="*/ 2 h 7"/>
                    <a:gd name="T12" fmla="*/ 6 w 6"/>
                    <a:gd name="T13" fmla="*/ 3 h 7"/>
                    <a:gd name="T14" fmla="*/ 6 w 6"/>
                    <a:gd name="T15" fmla="*/ 4 h 7"/>
                    <a:gd name="T16" fmla="*/ 6 w 6"/>
                    <a:gd name="T17" fmla="*/ 5 h 7"/>
                    <a:gd name="T18" fmla="*/ 5 w 6"/>
                    <a:gd name="T19" fmla="*/ 5 h 7"/>
                    <a:gd name="T20" fmla="*/ 5 w 6"/>
                    <a:gd name="T21" fmla="*/ 6 h 7"/>
                    <a:gd name="T22" fmla="*/ 4 w 6"/>
                    <a:gd name="T23" fmla="*/ 7 h 7"/>
                    <a:gd name="T24" fmla="*/ 3 w 6"/>
                    <a:gd name="T25" fmla="*/ 7 h 7"/>
                    <a:gd name="T26" fmla="*/ 2 w 6"/>
                    <a:gd name="T27" fmla="*/ 7 h 7"/>
                    <a:gd name="T28" fmla="*/ 1 w 6"/>
                    <a:gd name="T29" fmla="*/ 6 h 7"/>
                    <a:gd name="T30" fmla="*/ 1 w 6"/>
                    <a:gd name="T31" fmla="*/ 5 h 7"/>
                    <a:gd name="T32" fmla="*/ 1 w 6"/>
                    <a:gd name="T33" fmla="*/ 5 h 7"/>
                    <a:gd name="T34" fmla="*/ 0 w 6"/>
                    <a:gd name="T35" fmla="*/ 4 h 7"/>
                    <a:gd name="T36" fmla="*/ 0 w 6"/>
                    <a:gd name="T37" fmla="*/ 3 h 7"/>
                    <a:gd name="T38" fmla="*/ 0 w 6"/>
                    <a:gd name="T39" fmla="*/ 2 h 7"/>
                    <a:gd name="T40" fmla="*/ 1 w 6"/>
                    <a:gd name="T41" fmla="*/ 2 h 7"/>
                    <a:gd name="T42" fmla="*/ 1 w 6"/>
                    <a:gd name="T43" fmla="*/ 1 h 7"/>
                    <a:gd name="T44" fmla="*/ 1 w 6"/>
                    <a:gd name="T45" fmla="*/ 1 h 7"/>
                    <a:gd name="T46" fmla="*/ 2 w 6"/>
                    <a:gd name="T47" fmla="*/ 0 h 7"/>
                    <a:gd name="T48" fmla="*/ 3 w 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3" y="0"/>
                      </a:moveTo>
                      <a:lnTo>
                        <a:pt x="4" y="0"/>
                      </a:lnTo>
                      <a:lnTo>
                        <a:pt x="5" y="1"/>
                      </a:lnTo>
                      <a:lnTo>
                        <a:pt x="5" y="1"/>
                      </a:lnTo>
                      <a:lnTo>
                        <a:pt x="6" y="2"/>
                      </a:lnTo>
                      <a:lnTo>
                        <a:pt x="6" y="2"/>
                      </a:lnTo>
                      <a:lnTo>
                        <a:pt x="6" y="3"/>
                      </a:lnTo>
                      <a:lnTo>
                        <a:pt x="6" y="4"/>
                      </a:lnTo>
                      <a:lnTo>
                        <a:pt x="6" y="5"/>
                      </a:lnTo>
                      <a:lnTo>
                        <a:pt x="5" y="5"/>
                      </a:lnTo>
                      <a:lnTo>
                        <a:pt x="5" y="6"/>
                      </a:lnTo>
                      <a:lnTo>
                        <a:pt x="4" y="7"/>
                      </a:lnTo>
                      <a:lnTo>
                        <a:pt x="3" y="7"/>
                      </a:lnTo>
                      <a:lnTo>
                        <a:pt x="2" y="7"/>
                      </a:lnTo>
                      <a:lnTo>
                        <a:pt x="1" y="6"/>
                      </a:lnTo>
                      <a:lnTo>
                        <a:pt x="1" y="5"/>
                      </a:lnTo>
                      <a:lnTo>
                        <a:pt x="1" y="5"/>
                      </a:lnTo>
                      <a:lnTo>
                        <a:pt x="0" y="4"/>
                      </a:lnTo>
                      <a:lnTo>
                        <a:pt x="0" y="3"/>
                      </a:lnTo>
                      <a:lnTo>
                        <a:pt x="0" y="2"/>
                      </a:lnTo>
                      <a:lnTo>
                        <a:pt x="1" y="2"/>
                      </a:lnTo>
                      <a:lnTo>
                        <a:pt x="1" y="1"/>
                      </a:lnTo>
                      <a:lnTo>
                        <a:pt x="1" y="1"/>
                      </a:lnTo>
                      <a:lnTo>
                        <a:pt x="2" y="0"/>
                      </a:lnTo>
                      <a:lnTo>
                        <a:pt x="3"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22" name="Freeform 417"/>
                <p:cNvSpPr>
                  <a:spLocks/>
                </p:cNvSpPr>
                <p:nvPr/>
              </p:nvSpPr>
              <p:spPr bwMode="auto">
                <a:xfrm>
                  <a:off x="1663" y="3161"/>
                  <a:ext cx="6" cy="7"/>
                </a:xfrm>
                <a:custGeom>
                  <a:avLst/>
                  <a:gdLst>
                    <a:gd name="T0" fmla="*/ 3 w 6"/>
                    <a:gd name="T1" fmla="*/ 0 h 7"/>
                    <a:gd name="T2" fmla="*/ 4 w 6"/>
                    <a:gd name="T3" fmla="*/ 0 h 7"/>
                    <a:gd name="T4" fmla="*/ 5 w 6"/>
                    <a:gd name="T5" fmla="*/ 1 h 7"/>
                    <a:gd name="T6" fmla="*/ 5 w 6"/>
                    <a:gd name="T7" fmla="*/ 1 h 7"/>
                    <a:gd name="T8" fmla="*/ 6 w 6"/>
                    <a:gd name="T9" fmla="*/ 2 h 7"/>
                    <a:gd name="T10" fmla="*/ 6 w 6"/>
                    <a:gd name="T11" fmla="*/ 2 h 7"/>
                    <a:gd name="T12" fmla="*/ 6 w 6"/>
                    <a:gd name="T13" fmla="*/ 3 h 7"/>
                    <a:gd name="T14" fmla="*/ 6 w 6"/>
                    <a:gd name="T15" fmla="*/ 4 h 7"/>
                    <a:gd name="T16" fmla="*/ 6 w 6"/>
                    <a:gd name="T17" fmla="*/ 5 h 7"/>
                    <a:gd name="T18" fmla="*/ 5 w 6"/>
                    <a:gd name="T19" fmla="*/ 5 h 7"/>
                    <a:gd name="T20" fmla="*/ 5 w 6"/>
                    <a:gd name="T21" fmla="*/ 6 h 7"/>
                    <a:gd name="T22" fmla="*/ 4 w 6"/>
                    <a:gd name="T23" fmla="*/ 7 h 7"/>
                    <a:gd name="T24" fmla="*/ 3 w 6"/>
                    <a:gd name="T25" fmla="*/ 7 h 7"/>
                    <a:gd name="T26" fmla="*/ 2 w 6"/>
                    <a:gd name="T27" fmla="*/ 7 h 7"/>
                    <a:gd name="T28" fmla="*/ 1 w 6"/>
                    <a:gd name="T29" fmla="*/ 6 h 7"/>
                    <a:gd name="T30" fmla="*/ 1 w 6"/>
                    <a:gd name="T31" fmla="*/ 5 h 7"/>
                    <a:gd name="T32" fmla="*/ 1 w 6"/>
                    <a:gd name="T33" fmla="*/ 5 h 7"/>
                    <a:gd name="T34" fmla="*/ 0 w 6"/>
                    <a:gd name="T35" fmla="*/ 4 h 7"/>
                    <a:gd name="T36" fmla="*/ 0 w 6"/>
                    <a:gd name="T37" fmla="*/ 3 h 7"/>
                    <a:gd name="T38" fmla="*/ 0 w 6"/>
                    <a:gd name="T39" fmla="*/ 2 h 7"/>
                    <a:gd name="T40" fmla="*/ 1 w 6"/>
                    <a:gd name="T41" fmla="*/ 2 h 7"/>
                    <a:gd name="T42" fmla="*/ 1 w 6"/>
                    <a:gd name="T43" fmla="*/ 1 h 7"/>
                    <a:gd name="T44" fmla="*/ 1 w 6"/>
                    <a:gd name="T45" fmla="*/ 1 h 7"/>
                    <a:gd name="T46" fmla="*/ 2 w 6"/>
                    <a:gd name="T47" fmla="*/ 0 h 7"/>
                    <a:gd name="T48" fmla="*/ 3 w 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3" y="0"/>
                      </a:moveTo>
                      <a:lnTo>
                        <a:pt x="4" y="0"/>
                      </a:lnTo>
                      <a:lnTo>
                        <a:pt x="5" y="1"/>
                      </a:lnTo>
                      <a:lnTo>
                        <a:pt x="5" y="1"/>
                      </a:lnTo>
                      <a:lnTo>
                        <a:pt x="6" y="2"/>
                      </a:lnTo>
                      <a:lnTo>
                        <a:pt x="6" y="2"/>
                      </a:lnTo>
                      <a:lnTo>
                        <a:pt x="6" y="3"/>
                      </a:lnTo>
                      <a:lnTo>
                        <a:pt x="6" y="4"/>
                      </a:lnTo>
                      <a:lnTo>
                        <a:pt x="6" y="5"/>
                      </a:lnTo>
                      <a:lnTo>
                        <a:pt x="5" y="5"/>
                      </a:lnTo>
                      <a:lnTo>
                        <a:pt x="5" y="6"/>
                      </a:lnTo>
                      <a:lnTo>
                        <a:pt x="4" y="7"/>
                      </a:lnTo>
                      <a:lnTo>
                        <a:pt x="3" y="7"/>
                      </a:lnTo>
                      <a:lnTo>
                        <a:pt x="2" y="7"/>
                      </a:lnTo>
                      <a:lnTo>
                        <a:pt x="1" y="6"/>
                      </a:lnTo>
                      <a:lnTo>
                        <a:pt x="1" y="5"/>
                      </a:lnTo>
                      <a:lnTo>
                        <a:pt x="1" y="5"/>
                      </a:lnTo>
                      <a:lnTo>
                        <a:pt x="0" y="4"/>
                      </a:lnTo>
                      <a:lnTo>
                        <a:pt x="0" y="3"/>
                      </a:lnTo>
                      <a:lnTo>
                        <a:pt x="0" y="2"/>
                      </a:lnTo>
                      <a:lnTo>
                        <a:pt x="1" y="2"/>
                      </a:lnTo>
                      <a:lnTo>
                        <a:pt x="1" y="1"/>
                      </a:lnTo>
                      <a:lnTo>
                        <a:pt x="1" y="1"/>
                      </a:lnTo>
                      <a:lnTo>
                        <a:pt x="2" y="0"/>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592" name="Group 421"/>
              <p:cNvGrpSpPr>
                <a:grpSpLocks/>
              </p:cNvGrpSpPr>
              <p:nvPr/>
            </p:nvGrpSpPr>
            <p:grpSpPr bwMode="auto">
              <a:xfrm>
                <a:off x="1624" y="3159"/>
                <a:ext cx="5" cy="7"/>
                <a:chOff x="1624" y="3159"/>
                <a:chExt cx="5" cy="7"/>
              </a:xfrm>
            </p:grpSpPr>
            <p:sp>
              <p:nvSpPr>
                <p:cNvPr id="5619" name="Freeform 419"/>
                <p:cNvSpPr>
                  <a:spLocks/>
                </p:cNvSpPr>
                <p:nvPr/>
              </p:nvSpPr>
              <p:spPr bwMode="auto">
                <a:xfrm>
                  <a:off x="1624" y="3159"/>
                  <a:ext cx="5" cy="7"/>
                </a:xfrm>
                <a:custGeom>
                  <a:avLst/>
                  <a:gdLst>
                    <a:gd name="T0" fmla="*/ 3 w 5"/>
                    <a:gd name="T1" fmla="*/ 0 h 7"/>
                    <a:gd name="T2" fmla="*/ 4 w 5"/>
                    <a:gd name="T3" fmla="*/ 0 h 7"/>
                    <a:gd name="T4" fmla="*/ 4 w 5"/>
                    <a:gd name="T5" fmla="*/ 1 h 7"/>
                    <a:gd name="T6" fmla="*/ 5 w 5"/>
                    <a:gd name="T7" fmla="*/ 1 h 7"/>
                    <a:gd name="T8" fmla="*/ 5 w 5"/>
                    <a:gd name="T9" fmla="*/ 2 h 7"/>
                    <a:gd name="T10" fmla="*/ 5 w 5"/>
                    <a:gd name="T11" fmla="*/ 3 h 7"/>
                    <a:gd name="T12" fmla="*/ 5 w 5"/>
                    <a:gd name="T13" fmla="*/ 3 h 7"/>
                    <a:gd name="T14" fmla="*/ 5 w 5"/>
                    <a:gd name="T15" fmla="*/ 4 h 7"/>
                    <a:gd name="T16" fmla="*/ 5 w 5"/>
                    <a:gd name="T17" fmla="*/ 5 h 7"/>
                    <a:gd name="T18" fmla="*/ 5 w 5"/>
                    <a:gd name="T19" fmla="*/ 5 h 7"/>
                    <a:gd name="T20" fmla="*/ 4 w 5"/>
                    <a:gd name="T21" fmla="*/ 6 h 7"/>
                    <a:gd name="T22" fmla="*/ 4 w 5"/>
                    <a:gd name="T23" fmla="*/ 7 h 7"/>
                    <a:gd name="T24" fmla="*/ 3 w 5"/>
                    <a:gd name="T25" fmla="*/ 7 h 7"/>
                    <a:gd name="T26" fmla="*/ 1 w 5"/>
                    <a:gd name="T27" fmla="*/ 7 h 7"/>
                    <a:gd name="T28" fmla="*/ 1 w 5"/>
                    <a:gd name="T29" fmla="*/ 6 h 7"/>
                    <a:gd name="T30" fmla="*/ 0 w 5"/>
                    <a:gd name="T31" fmla="*/ 5 h 7"/>
                    <a:gd name="T32" fmla="*/ 0 w 5"/>
                    <a:gd name="T33" fmla="*/ 5 h 7"/>
                    <a:gd name="T34" fmla="*/ 0 w 5"/>
                    <a:gd name="T35" fmla="*/ 4 h 7"/>
                    <a:gd name="T36" fmla="*/ 0 w 5"/>
                    <a:gd name="T37" fmla="*/ 3 h 7"/>
                    <a:gd name="T38" fmla="*/ 0 w 5"/>
                    <a:gd name="T39" fmla="*/ 3 h 7"/>
                    <a:gd name="T40" fmla="*/ 0 w 5"/>
                    <a:gd name="T41" fmla="*/ 2 h 7"/>
                    <a:gd name="T42" fmla="*/ 0 w 5"/>
                    <a:gd name="T43" fmla="*/ 1 h 7"/>
                    <a:gd name="T44" fmla="*/ 1 w 5"/>
                    <a:gd name="T45" fmla="*/ 1 h 7"/>
                    <a:gd name="T46" fmla="*/ 1 w 5"/>
                    <a:gd name="T47" fmla="*/ 0 h 7"/>
                    <a:gd name="T48" fmla="*/ 3 w 5"/>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0"/>
                      </a:moveTo>
                      <a:lnTo>
                        <a:pt x="4" y="0"/>
                      </a:lnTo>
                      <a:lnTo>
                        <a:pt x="4" y="1"/>
                      </a:lnTo>
                      <a:lnTo>
                        <a:pt x="5" y="1"/>
                      </a:lnTo>
                      <a:lnTo>
                        <a:pt x="5" y="2"/>
                      </a:lnTo>
                      <a:lnTo>
                        <a:pt x="5" y="3"/>
                      </a:lnTo>
                      <a:lnTo>
                        <a:pt x="5" y="3"/>
                      </a:lnTo>
                      <a:lnTo>
                        <a:pt x="5" y="4"/>
                      </a:lnTo>
                      <a:lnTo>
                        <a:pt x="5" y="5"/>
                      </a:lnTo>
                      <a:lnTo>
                        <a:pt x="5" y="5"/>
                      </a:lnTo>
                      <a:lnTo>
                        <a:pt x="4" y="6"/>
                      </a:lnTo>
                      <a:lnTo>
                        <a:pt x="4" y="7"/>
                      </a:lnTo>
                      <a:lnTo>
                        <a:pt x="3" y="7"/>
                      </a:lnTo>
                      <a:lnTo>
                        <a:pt x="1" y="7"/>
                      </a:lnTo>
                      <a:lnTo>
                        <a:pt x="1" y="6"/>
                      </a:lnTo>
                      <a:lnTo>
                        <a:pt x="0" y="5"/>
                      </a:lnTo>
                      <a:lnTo>
                        <a:pt x="0" y="5"/>
                      </a:lnTo>
                      <a:lnTo>
                        <a:pt x="0" y="4"/>
                      </a:lnTo>
                      <a:lnTo>
                        <a:pt x="0" y="3"/>
                      </a:lnTo>
                      <a:lnTo>
                        <a:pt x="0" y="3"/>
                      </a:lnTo>
                      <a:lnTo>
                        <a:pt x="0" y="2"/>
                      </a:lnTo>
                      <a:lnTo>
                        <a:pt x="0" y="1"/>
                      </a:lnTo>
                      <a:lnTo>
                        <a:pt x="1" y="1"/>
                      </a:lnTo>
                      <a:lnTo>
                        <a:pt x="1" y="0"/>
                      </a:lnTo>
                      <a:lnTo>
                        <a:pt x="3"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20" name="Freeform 420"/>
                <p:cNvSpPr>
                  <a:spLocks/>
                </p:cNvSpPr>
                <p:nvPr/>
              </p:nvSpPr>
              <p:spPr bwMode="auto">
                <a:xfrm>
                  <a:off x="1624" y="3159"/>
                  <a:ext cx="5" cy="7"/>
                </a:xfrm>
                <a:custGeom>
                  <a:avLst/>
                  <a:gdLst>
                    <a:gd name="T0" fmla="*/ 3 w 5"/>
                    <a:gd name="T1" fmla="*/ 0 h 7"/>
                    <a:gd name="T2" fmla="*/ 4 w 5"/>
                    <a:gd name="T3" fmla="*/ 0 h 7"/>
                    <a:gd name="T4" fmla="*/ 4 w 5"/>
                    <a:gd name="T5" fmla="*/ 1 h 7"/>
                    <a:gd name="T6" fmla="*/ 5 w 5"/>
                    <a:gd name="T7" fmla="*/ 1 h 7"/>
                    <a:gd name="T8" fmla="*/ 5 w 5"/>
                    <a:gd name="T9" fmla="*/ 2 h 7"/>
                    <a:gd name="T10" fmla="*/ 5 w 5"/>
                    <a:gd name="T11" fmla="*/ 3 h 7"/>
                    <a:gd name="T12" fmla="*/ 5 w 5"/>
                    <a:gd name="T13" fmla="*/ 3 h 7"/>
                    <a:gd name="T14" fmla="*/ 5 w 5"/>
                    <a:gd name="T15" fmla="*/ 4 h 7"/>
                    <a:gd name="T16" fmla="*/ 5 w 5"/>
                    <a:gd name="T17" fmla="*/ 5 h 7"/>
                    <a:gd name="T18" fmla="*/ 5 w 5"/>
                    <a:gd name="T19" fmla="*/ 5 h 7"/>
                    <a:gd name="T20" fmla="*/ 4 w 5"/>
                    <a:gd name="T21" fmla="*/ 6 h 7"/>
                    <a:gd name="T22" fmla="*/ 4 w 5"/>
                    <a:gd name="T23" fmla="*/ 7 h 7"/>
                    <a:gd name="T24" fmla="*/ 3 w 5"/>
                    <a:gd name="T25" fmla="*/ 7 h 7"/>
                    <a:gd name="T26" fmla="*/ 1 w 5"/>
                    <a:gd name="T27" fmla="*/ 7 h 7"/>
                    <a:gd name="T28" fmla="*/ 1 w 5"/>
                    <a:gd name="T29" fmla="*/ 6 h 7"/>
                    <a:gd name="T30" fmla="*/ 0 w 5"/>
                    <a:gd name="T31" fmla="*/ 5 h 7"/>
                    <a:gd name="T32" fmla="*/ 0 w 5"/>
                    <a:gd name="T33" fmla="*/ 5 h 7"/>
                    <a:gd name="T34" fmla="*/ 0 w 5"/>
                    <a:gd name="T35" fmla="*/ 4 h 7"/>
                    <a:gd name="T36" fmla="*/ 0 w 5"/>
                    <a:gd name="T37" fmla="*/ 3 h 7"/>
                    <a:gd name="T38" fmla="*/ 0 w 5"/>
                    <a:gd name="T39" fmla="*/ 3 h 7"/>
                    <a:gd name="T40" fmla="*/ 0 w 5"/>
                    <a:gd name="T41" fmla="*/ 2 h 7"/>
                    <a:gd name="T42" fmla="*/ 0 w 5"/>
                    <a:gd name="T43" fmla="*/ 1 h 7"/>
                    <a:gd name="T44" fmla="*/ 1 w 5"/>
                    <a:gd name="T45" fmla="*/ 1 h 7"/>
                    <a:gd name="T46" fmla="*/ 1 w 5"/>
                    <a:gd name="T47" fmla="*/ 0 h 7"/>
                    <a:gd name="T48" fmla="*/ 3 w 5"/>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0"/>
                      </a:moveTo>
                      <a:lnTo>
                        <a:pt x="4" y="0"/>
                      </a:lnTo>
                      <a:lnTo>
                        <a:pt x="4" y="1"/>
                      </a:lnTo>
                      <a:lnTo>
                        <a:pt x="5" y="1"/>
                      </a:lnTo>
                      <a:lnTo>
                        <a:pt x="5" y="2"/>
                      </a:lnTo>
                      <a:lnTo>
                        <a:pt x="5" y="3"/>
                      </a:lnTo>
                      <a:lnTo>
                        <a:pt x="5" y="3"/>
                      </a:lnTo>
                      <a:lnTo>
                        <a:pt x="5" y="4"/>
                      </a:lnTo>
                      <a:lnTo>
                        <a:pt x="5" y="5"/>
                      </a:lnTo>
                      <a:lnTo>
                        <a:pt x="5" y="5"/>
                      </a:lnTo>
                      <a:lnTo>
                        <a:pt x="4" y="6"/>
                      </a:lnTo>
                      <a:lnTo>
                        <a:pt x="4" y="7"/>
                      </a:lnTo>
                      <a:lnTo>
                        <a:pt x="3" y="7"/>
                      </a:lnTo>
                      <a:lnTo>
                        <a:pt x="1" y="7"/>
                      </a:lnTo>
                      <a:lnTo>
                        <a:pt x="1" y="6"/>
                      </a:lnTo>
                      <a:lnTo>
                        <a:pt x="0" y="5"/>
                      </a:lnTo>
                      <a:lnTo>
                        <a:pt x="0" y="5"/>
                      </a:lnTo>
                      <a:lnTo>
                        <a:pt x="0" y="4"/>
                      </a:lnTo>
                      <a:lnTo>
                        <a:pt x="0" y="3"/>
                      </a:lnTo>
                      <a:lnTo>
                        <a:pt x="0" y="3"/>
                      </a:lnTo>
                      <a:lnTo>
                        <a:pt x="0" y="2"/>
                      </a:lnTo>
                      <a:lnTo>
                        <a:pt x="0" y="1"/>
                      </a:lnTo>
                      <a:lnTo>
                        <a:pt x="1" y="1"/>
                      </a:lnTo>
                      <a:lnTo>
                        <a:pt x="1" y="0"/>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593" name="Group 430"/>
              <p:cNvGrpSpPr>
                <a:grpSpLocks/>
              </p:cNvGrpSpPr>
              <p:nvPr/>
            </p:nvGrpSpPr>
            <p:grpSpPr bwMode="auto">
              <a:xfrm>
                <a:off x="1592" y="3186"/>
                <a:ext cx="132" cy="56"/>
                <a:chOff x="1592" y="3186"/>
                <a:chExt cx="132" cy="56"/>
              </a:xfrm>
            </p:grpSpPr>
            <p:sp>
              <p:nvSpPr>
                <p:cNvPr id="5611" name="Freeform 422"/>
                <p:cNvSpPr>
                  <a:spLocks/>
                </p:cNvSpPr>
                <p:nvPr/>
              </p:nvSpPr>
              <p:spPr bwMode="auto">
                <a:xfrm>
                  <a:off x="1592" y="3186"/>
                  <a:ext cx="132" cy="56"/>
                </a:xfrm>
                <a:custGeom>
                  <a:avLst/>
                  <a:gdLst>
                    <a:gd name="T0" fmla="*/ 25 w 132"/>
                    <a:gd name="T1" fmla="*/ 3 h 56"/>
                    <a:gd name="T2" fmla="*/ 31 w 132"/>
                    <a:gd name="T3" fmla="*/ 3 h 56"/>
                    <a:gd name="T4" fmla="*/ 38 w 132"/>
                    <a:gd name="T5" fmla="*/ 3 h 56"/>
                    <a:gd name="T6" fmla="*/ 45 w 132"/>
                    <a:gd name="T7" fmla="*/ 3 h 56"/>
                    <a:gd name="T8" fmla="*/ 52 w 132"/>
                    <a:gd name="T9" fmla="*/ 3 h 56"/>
                    <a:gd name="T10" fmla="*/ 60 w 132"/>
                    <a:gd name="T11" fmla="*/ 3 h 56"/>
                    <a:gd name="T12" fmla="*/ 67 w 132"/>
                    <a:gd name="T13" fmla="*/ 3 h 56"/>
                    <a:gd name="T14" fmla="*/ 74 w 132"/>
                    <a:gd name="T15" fmla="*/ 3 h 56"/>
                    <a:gd name="T16" fmla="*/ 80 w 132"/>
                    <a:gd name="T17" fmla="*/ 3 h 56"/>
                    <a:gd name="T18" fmla="*/ 103 w 132"/>
                    <a:gd name="T19" fmla="*/ 0 h 56"/>
                    <a:gd name="T20" fmla="*/ 119 w 132"/>
                    <a:gd name="T21" fmla="*/ 2 h 56"/>
                    <a:gd name="T22" fmla="*/ 129 w 132"/>
                    <a:gd name="T23" fmla="*/ 6 h 56"/>
                    <a:gd name="T24" fmla="*/ 132 w 132"/>
                    <a:gd name="T25" fmla="*/ 13 h 56"/>
                    <a:gd name="T26" fmla="*/ 130 w 132"/>
                    <a:gd name="T27" fmla="*/ 21 h 56"/>
                    <a:gd name="T28" fmla="*/ 125 w 132"/>
                    <a:gd name="T29" fmla="*/ 31 h 56"/>
                    <a:gd name="T30" fmla="*/ 116 w 132"/>
                    <a:gd name="T31" fmla="*/ 41 h 56"/>
                    <a:gd name="T32" fmla="*/ 106 w 132"/>
                    <a:gd name="T33" fmla="*/ 50 h 56"/>
                    <a:gd name="T34" fmla="*/ 99 w 132"/>
                    <a:gd name="T35" fmla="*/ 54 h 56"/>
                    <a:gd name="T36" fmla="*/ 94 w 132"/>
                    <a:gd name="T37" fmla="*/ 56 h 56"/>
                    <a:gd name="T38" fmla="*/ 89 w 132"/>
                    <a:gd name="T39" fmla="*/ 56 h 56"/>
                    <a:gd name="T40" fmla="*/ 85 w 132"/>
                    <a:gd name="T41" fmla="*/ 55 h 56"/>
                    <a:gd name="T42" fmla="*/ 81 w 132"/>
                    <a:gd name="T43" fmla="*/ 54 h 56"/>
                    <a:gd name="T44" fmla="*/ 76 w 132"/>
                    <a:gd name="T45" fmla="*/ 52 h 56"/>
                    <a:gd name="T46" fmla="*/ 70 w 132"/>
                    <a:gd name="T47" fmla="*/ 51 h 56"/>
                    <a:gd name="T48" fmla="*/ 61 w 132"/>
                    <a:gd name="T49" fmla="*/ 50 h 56"/>
                    <a:gd name="T50" fmla="*/ 56 w 132"/>
                    <a:gd name="T51" fmla="*/ 51 h 56"/>
                    <a:gd name="T52" fmla="*/ 52 w 132"/>
                    <a:gd name="T53" fmla="*/ 52 h 56"/>
                    <a:gd name="T54" fmla="*/ 47 w 132"/>
                    <a:gd name="T55" fmla="*/ 54 h 56"/>
                    <a:gd name="T56" fmla="*/ 42 w 132"/>
                    <a:gd name="T57" fmla="*/ 55 h 56"/>
                    <a:gd name="T58" fmla="*/ 37 w 132"/>
                    <a:gd name="T59" fmla="*/ 55 h 56"/>
                    <a:gd name="T60" fmla="*/ 30 w 132"/>
                    <a:gd name="T61" fmla="*/ 54 h 56"/>
                    <a:gd name="T62" fmla="*/ 22 w 132"/>
                    <a:gd name="T63" fmla="*/ 50 h 56"/>
                    <a:gd name="T64" fmla="*/ 11 w 132"/>
                    <a:gd name="T65" fmla="*/ 44 h 56"/>
                    <a:gd name="T66" fmla="*/ 8 w 132"/>
                    <a:gd name="T67" fmla="*/ 35 h 56"/>
                    <a:gd name="T68" fmla="*/ 5 w 132"/>
                    <a:gd name="T69" fmla="*/ 26 h 56"/>
                    <a:gd name="T70" fmla="*/ 2 w 132"/>
                    <a:gd name="T71" fmla="*/ 19 h 56"/>
                    <a:gd name="T72" fmla="*/ 0 w 132"/>
                    <a:gd name="T73" fmla="*/ 13 h 56"/>
                    <a:gd name="T74" fmla="*/ 1 w 132"/>
                    <a:gd name="T75" fmla="*/ 7 h 56"/>
                    <a:gd name="T76" fmla="*/ 4 w 132"/>
                    <a:gd name="T77" fmla="*/ 4 h 56"/>
                    <a:gd name="T78" fmla="*/ 12 w 132"/>
                    <a:gd name="T79" fmla="*/ 3 h 56"/>
                    <a:gd name="T80" fmla="*/ 25 w 132"/>
                    <a:gd name="T81"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56">
                      <a:moveTo>
                        <a:pt x="25" y="3"/>
                      </a:moveTo>
                      <a:lnTo>
                        <a:pt x="31" y="3"/>
                      </a:lnTo>
                      <a:lnTo>
                        <a:pt x="38" y="3"/>
                      </a:lnTo>
                      <a:lnTo>
                        <a:pt x="45" y="3"/>
                      </a:lnTo>
                      <a:lnTo>
                        <a:pt x="52" y="3"/>
                      </a:lnTo>
                      <a:lnTo>
                        <a:pt x="60" y="3"/>
                      </a:lnTo>
                      <a:lnTo>
                        <a:pt x="67" y="3"/>
                      </a:lnTo>
                      <a:lnTo>
                        <a:pt x="74" y="3"/>
                      </a:lnTo>
                      <a:lnTo>
                        <a:pt x="80" y="3"/>
                      </a:lnTo>
                      <a:lnTo>
                        <a:pt x="103" y="0"/>
                      </a:lnTo>
                      <a:lnTo>
                        <a:pt x="119" y="2"/>
                      </a:lnTo>
                      <a:lnTo>
                        <a:pt x="129" y="6"/>
                      </a:lnTo>
                      <a:lnTo>
                        <a:pt x="132" y="13"/>
                      </a:lnTo>
                      <a:lnTo>
                        <a:pt x="130" y="21"/>
                      </a:lnTo>
                      <a:lnTo>
                        <a:pt x="125" y="31"/>
                      </a:lnTo>
                      <a:lnTo>
                        <a:pt x="116" y="41"/>
                      </a:lnTo>
                      <a:lnTo>
                        <a:pt x="106" y="50"/>
                      </a:lnTo>
                      <a:lnTo>
                        <a:pt x="99" y="54"/>
                      </a:lnTo>
                      <a:lnTo>
                        <a:pt x="94" y="56"/>
                      </a:lnTo>
                      <a:lnTo>
                        <a:pt x="89" y="56"/>
                      </a:lnTo>
                      <a:lnTo>
                        <a:pt x="85" y="55"/>
                      </a:lnTo>
                      <a:lnTo>
                        <a:pt x="81" y="54"/>
                      </a:lnTo>
                      <a:lnTo>
                        <a:pt x="76" y="52"/>
                      </a:lnTo>
                      <a:lnTo>
                        <a:pt x="70" y="51"/>
                      </a:lnTo>
                      <a:lnTo>
                        <a:pt x="61" y="50"/>
                      </a:lnTo>
                      <a:lnTo>
                        <a:pt x="56" y="51"/>
                      </a:lnTo>
                      <a:lnTo>
                        <a:pt x="52" y="52"/>
                      </a:lnTo>
                      <a:lnTo>
                        <a:pt x="47" y="54"/>
                      </a:lnTo>
                      <a:lnTo>
                        <a:pt x="42" y="55"/>
                      </a:lnTo>
                      <a:lnTo>
                        <a:pt x="37" y="55"/>
                      </a:lnTo>
                      <a:lnTo>
                        <a:pt x="30" y="54"/>
                      </a:lnTo>
                      <a:lnTo>
                        <a:pt x="22" y="50"/>
                      </a:lnTo>
                      <a:lnTo>
                        <a:pt x="11" y="44"/>
                      </a:lnTo>
                      <a:lnTo>
                        <a:pt x="8" y="35"/>
                      </a:lnTo>
                      <a:lnTo>
                        <a:pt x="5" y="26"/>
                      </a:lnTo>
                      <a:lnTo>
                        <a:pt x="2" y="19"/>
                      </a:lnTo>
                      <a:lnTo>
                        <a:pt x="0" y="13"/>
                      </a:lnTo>
                      <a:lnTo>
                        <a:pt x="1" y="7"/>
                      </a:lnTo>
                      <a:lnTo>
                        <a:pt x="4" y="4"/>
                      </a:lnTo>
                      <a:lnTo>
                        <a:pt x="12" y="3"/>
                      </a:lnTo>
                      <a:lnTo>
                        <a:pt x="25" y="3"/>
                      </a:lnTo>
                      <a:close/>
                    </a:path>
                  </a:pathLst>
                </a:custGeom>
                <a:solidFill>
                  <a:srgbClr val="967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12" name="Freeform 423"/>
                <p:cNvSpPr>
                  <a:spLocks/>
                </p:cNvSpPr>
                <p:nvPr/>
              </p:nvSpPr>
              <p:spPr bwMode="auto">
                <a:xfrm>
                  <a:off x="1594" y="3186"/>
                  <a:ext cx="129" cy="54"/>
                </a:xfrm>
                <a:custGeom>
                  <a:avLst/>
                  <a:gdLst>
                    <a:gd name="T0" fmla="*/ 25 w 129"/>
                    <a:gd name="T1" fmla="*/ 3 h 54"/>
                    <a:gd name="T2" fmla="*/ 31 w 129"/>
                    <a:gd name="T3" fmla="*/ 3 h 54"/>
                    <a:gd name="T4" fmla="*/ 37 w 129"/>
                    <a:gd name="T5" fmla="*/ 3 h 54"/>
                    <a:gd name="T6" fmla="*/ 44 w 129"/>
                    <a:gd name="T7" fmla="*/ 3 h 54"/>
                    <a:gd name="T8" fmla="*/ 51 w 129"/>
                    <a:gd name="T9" fmla="*/ 3 h 54"/>
                    <a:gd name="T10" fmla="*/ 58 w 129"/>
                    <a:gd name="T11" fmla="*/ 3 h 54"/>
                    <a:gd name="T12" fmla="*/ 65 w 129"/>
                    <a:gd name="T13" fmla="*/ 3 h 54"/>
                    <a:gd name="T14" fmla="*/ 71 w 129"/>
                    <a:gd name="T15" fmla="*/ 3 h 54"/>
                    <a:gd name="T16" fmla="*/ 77 w 129"/>
                    <a:gd name="T17" fmla="*/ 3 h 54"/>
                    <a:gd name="T18" fmla="*/ 101 w 129"/>
                    <a:gd name="T19" fmla="*/ 0 h 54"/>
                    <a:gd name="T20" fmla="*/ 117 w 129"/>
                    <a:gd name="T21" fmla="*/ 1 h 54"/>
                    <a:gd name="T22" fmla="*/ 126 w 129"/>
                    <a:gd name="T23" fmla="*/ 5 h 54"/>
                    <a:gd name="T24" fmla="*/ 129 w 129"/>
                    <a:gd name="T25" fmla="*/ 12 h 54"/>
                    <a:gd name="T26" fmla="*/ 127 w 129"/>
                    <a:gd name="T27" fmla="*/ 20 h 54"/>
                    <a:gd name="T28" fmla="*/ 122 w 129"/>
                    <a:gd name="T29" fmla="*/ 29 h 54"/>
                    <a:gd name="T30" fmla="*/ 114 w 129"/>
                    <a:gd name="T31" fmla="*/ 39 h 54"/>
                    <a:gd name="T32" fmla="*/ 104 w 129"/>
                    <a:gd name="T33" fmla="*/ 49 h 54"/>
                    <a:gd name="T34" fmla="*/ 97 w 129"/>
                    <a:gd name="T35" fmla="*/ 53 h 54"/>
                    <a:gd name="T36" fmla="*/ 91 w 129"/>
                    <a:gd name="T37" fmla="*/ 54 h 54"/>
                    <a:gd name="T38" fmla="*/ 87 w 129"/>
                    <a:gd name="T39" fmla="*/ 54 h 54"/>
                    <a:gd name="T40" fmla="*/ 83 w 129"/>
                    <a:gd name="T41" fmla="*/ 54 h 54"/>
                    <a:gd name="T42" fmla="*/ 79 w 129"/>
                    <a:gd name="T43" fmla="*/ 52 h 54"/>
                    <a:gd name="T44" fmla="*/ 74 w 129"/>
                    <a:gd name="T45" fmla="*/ 50 h 54"/>
                    <a:gd name="T46" fmla="*/ 67 w 129"/>
                    <a:gd name="T47" fmla="*/ 49 h 54"/>
                    <a:gd name="T48" fmla="*/ 59 w 129"/>
                    <a:gd name="T49" fmla="*/ 49 h 54"/>
                    <a:gd name="T50" fmla="*/ 54 w 129"/>
                    <a:gd name="T51" fmla="*/ 49 h 54"/>
                    <a:gd name="T52" fmla="*/ 49 w 129"/>
                    <a:gd name="T53" fmla="*/ 50 h 54"/>
                    <a:gd name="T54" fmla="*/ 44 w 129"/>
                    <a:gd name="T55" fmla="*/ 52 h 54"/>
                    <a:gd name="T56" fmla="*/ 40 w 129"/>
                    <a:gd name="T57" fmla="*/ 53 h 54"/>
                    <a:gd name="T58" fmla="*/ 34 w 129"/>
                    <a:gd name="T59" fmla="*/ 53 h 54"/>
                    <a:gd name="T60" fmla="*/ 28 w 129"/>
                    <a:gd name="T61" fmla="*/ 52 h 54"/>
                    <a:gd name="T62" fmla="*/ 20 w 129"/>
                    <a:gd name="T63" fmla="*/ 49 h 54"/>
                    <a:gd name="T64" fmla="*/ 11 w 129"/>
                    <a:gd name="T65" fmla="*/ 43 h 54"/>
                    <a:gd name="T66" fmla="*/ 8 w 129"/>
                    <a:gd name="T67" fmla="*/ 34 h 54"/>
                    <a:gd name="T68" fmla="*/ 5 w 129"/>
                    <a:gd name="T69" fmla="*/ 26 h 54"/>
                    <a:gd name="T70" fmla="*/ 2 w 129"/>
                    <a:gd name="T71" fmla="*/ 19 h 54"/>
                    <a:gd name="T72" fmla="*/ 0 w 129"/>
                    <a:gd name="T73" fmla="*/ 13 h 54"/>
                    <a:gd name="T74" fmla="*/ 1 w 129"/>
                    <a:gd name="T75" fmla="*/ 8 h 54"/>
                    <a:gd name="T76" fmla="*/ 4 w 129"/>
                    <a:gd name="T77" fmla="*/ 5 h 54"/>
                    <a:gd name="T78" fmla="*/ 12 w 129"/>
                    <a:gd name="T79" fmla="*/ 3 h 54"/>
                    <a:gd name="T80" fmla="*/ 25 w 129"/>
                    <a:gd name="T81"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54">
                      <a:moveTo>
                        <a:pt x="25" y="3"/>
                      </a:moveTo>
                      <a:lnTo>
                        <a:pt x="31" y="3"/>
                      </a:lnTo>
                      <a:lnTo>
                        <a:pt x="37" y="3"/>
                      </a:lnTo>
                      <a:lnTo>
                        <a:pt x="44" y="3"/>
                      </a:lnTo>
                      <a:lnTo>
                        <a:pt x="51" y="3"/>
                      </a:lnTo>
                      <a:lnTo>
                        <a:pt x="58" y="3"/>
                      </a:lnTo>
                      <a:lnTo>
                        <a:pt x="65" y="3"/>
                      </a:lnTo>
                      <a:lnTo>
                        <a:pt x="71" y="3"/>
                      </a:lnTo>
                      <a:lnTo>
                        <a:pt x="77" y="3"/>
                      </a:lnTo>
                      <a:lnTo>
                        <a:pt x="101" y="0"/>
                      </a:lnTo>
                      <a:lnTo>
                        <a:pt x="117" y="1"/>
                      </a:lnTo>
                      <a:lnTo>
                        <a:pt x="126" y="5"/>
                      </a:lnTo>
                      <a:lnTo>
                        <a:pt x="129" y="12"/>
                      </a:lnTo>
                      <a:lnTo>
                        <a:pt x="127" y="20"/>
                      </a:lnTo>
                      <a:lnTo>
                        <a:pt x="122" y="29"/>
                      </a:lnTo>
                      <a:lnTo>
                        <a:pt x="114" y="39"/>
                      </a:lnTo>
                      <a:lnTo>
                        <a:pt x="104" y="49"/>
                      </a:lnTo>
                      <a:lnTo>
                        <a:pt x="97" y="53"/>
                      </a:lnTo>
                      <a:lnTo>
                        <a:pt x="91" y="54"/>
                      </a:lnTo>
                      <a:lnTo>
                        <a:pt x="87" y="54"/>
                      </a:lnTo>
                      <a:lnTo>
                        <a:pt x="83" y="54"/>
                      </a:lnTo>
                      <a:lnTo>
                        <a:pt x="79" y="52"/>
                      </a:lnTo>
                      <a:lnTo>
                        <a:pt x="74" y="50"/>
                      </a:lnTo>
                      <a:lnTo>
                        <a:pt x="67" y="49"/>
                      </a:lnTo>
                      <a:lnTo>
                        <a:pt x="59" y="49"/>
                      </a:lnTo>
                      <a:lnTo>
                        <a:pt x="54" y="49"/>
                      </a:lnTo>
                      <a:lnTo>
                        <a:pt x="49" y="50"/>
                      </a:lnTo>
                      <a:lnTo>
                        <a:pt x="44" y="52"/>
                      </a:lnTo>
                      <a:lnTo>
                        <a:pt x="40" y="53"/>
                      </a:lnTo>
                      <a:lnTo>
                        <a:pt x="34" y="53"/>
                      </a:lnTo>
                      <a:lnTo>
                        <a:pt x="28" y="52"/>
                      </a:lnTo>
                      <a:lnTo>
                        <a:pt x="20" y="49"/>
                      </a:lnTo>
                      <a:lnTo>
                        <a:pt x="11" y="43"/>
                      </a:lnTo>
                      <a:lnTo>
                        <a:pt x="8" y="34"/>
                      </a:lnTo>
                      <a:lnTo>
                        <a:pt x="5" y="26"/>
                      </a:lnTo>
                      <a:lnTo>
                        <a:pt x="2" y="19"/>
                      </a:lnTo>
                      <a:lnTo>
                        <a:pt x="0" y="13"/>
                      </a:lnTo>
                      <a:lnTo>
                        <a:pt x="1" y="8"/>
                      </a:lnTo>
                      <a:lnTo>
                        <a:pt x="4" y="5"/>
                      </a:lnTo>
                      <a:lnTo>
                        <a:pt x="12" y="3"/>
                      </a:lnTo>
                      <a:lnTo>
                        <a:pt x="25" y="3"/>
                      </a:lnTo>
                      <a:close/>
                    </a:path>
                  </a:pathLst>
                </a:custGeom>
                <a:solidFill>
                  <a:srgbClr val="A18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13" name="Freeform 424"/>
                <p:cNvSpPr>
                  <a:spLocks/>
                </p:cNvSpPr>
                <p:nvPr/>
              </p:nvSpPr>
              <p:spPr bwMode="auto">
                <a:xfrm>
                  <a:off x="1597" y="3186"/>
                  <a:ext cx="126" cy="54"/>
                </a:xfrm>
                <a:custGeom>
                  <a:avLst/>
                  <a:gdLst>
                    <a:gd name="T0" fmla="*/ 25 w 126"/>
                    <a:gd name="T1" fmla="*/ 4 h 54"/>
                    <a:gd name="T2" fmla="*/ 30 w 126"/>
                    <a:gd name="T3" fmla="*/ 4 h 54"/>
                    <a:gd name="T4" fmla="*/ 37 w 126"/>
                    <a:gd name="T5" fmla="*/ 4 h 54"/>
                    <a:gd name="T6" fmla="*/ 43 w 126"/>
                    <a:gd name="T7" fmla="*/ 4 h 54"/>
                    <a:gd name="T8" fmla="*/ 50 w 126"/>
                    <a:gd name="T9" fmla="*/ 3 h 54"/>
                    <a:gd name="T10" fmla="*/ 56 w 126"/>
                    <a:gd name="T11" fmla="*/ 3 h 54"/>
                    <a:gd name="T12" fmla="*/ 63 w 126"/>
                    <a:gd name="T13" fmla="*/ 3 h 54"/>
                    <a:gd name="T14" fmla="*/ 69 w 126"/>
                    <a:gd name="T15" fmla="*/ 3 h 54"/>
                    <a:gd name="T16" fmla="*/ 75 w 126"/>
                    <a:gd name="T17" fmla="*/ 3 h 54"/>
                    <a:gd name="T18" fmla="*/ 98 w 126"/>
                    <a:gd name="T19" fmla="*/ 0 h 54"/>
                    <a:gd name="T20" fmla="*/ 114 w 126"/>
                    <a:gd name="T21" fmla="*/ 1 h 54"/>
                    <a:gd name="T22" fmla="*/ 123 w 126"/>
                    <a:gd name="T23" fmla="*/ 5 h 54"/>
                    <a:gd name="T24" fmla="*/ 126 w 126"/>
                    <a:gd name="T25" fmla="*/ 12 h 54"/>
                    <a:gd name="T26" fmla="*/ 124 w 126"/>
                    <a:gd name="T27" fmla="*/ 20 h 54"/>
                    <a:gd name="T28" fmla="*/ 119 w 126"/>
                    <a:gd name="T29" fmla="*/ 29 h 54"/>
                    <a:gd name="T30" fmla="*/ 111 w 126"/>
                    <a:gd name="T31" fmla="*/ 39 h 54"/>
                    <a:gd name="T32" fmla="*/ 101 w 126"/>
                    <a:gd name="T33" fmla="*/ 48 h 54"/>
                    <a:gd name="T34" fmla="*/ 94 w 126"/>
                    <a:gd name="T35" fmla="*/ 52 h 54"/>
                    <a:gd name="T36" fmla="*/ 88 w 126"/>
                    <a:gd name="T37" fmla="*/ 54 h 54"/>
                    <a:gd name="T38" fmla="*/ 84 w 126"/>
                    <a:gd name="T39" fmla="*/ 54 h 54"/>
                    <a:gd name="T40" fmla="*/ 80 w 126"/>
                    <a:gd name="T41" fmla="*/ 53 h 54"/>
                    <a:gd name="T42" fmla="*/ 76 w 126"/>
                    <a:gd name="T43" fmla="*/ 52 h 54"/>
                    <a:gd name="T44" fmla="*/ 71 w 126"/>
                    <a:gd name="T45" fmla="*/ 50 h 54"/>
                    <a:gd name="T46" fmla="*/ 65 w 126"/>
                    <a:gd name="T47" fmla="*/ 49 h 54"/>
                    <a:gd name="T48" fmla="*/ 56 w 126"/>
                    <a:gd name="T49" fmla="*/ 48 h 54"/>
                    <a:gd name="T50" fmla="*/ 51 w 126"/>
                    <a:gd name="T51" fmla="*/ 49 h 54"/>
                    <a:gd name="T52" fmla="*/ 46 w 126"/>
                    <a:gd name="T53" fmla="*/ 50 h 54"/>
                    <a:gd name="T54" fmla="*/ 42 w 126"/>
                    <a:gd name="T55" fmla="*/ 52 h 54"/>
                    <a:gd name="T56" fmla="*/ 37 w 126"/>
                    <a:gd name="T57" fmla="*/ 53 h 54"/>
                    <a:gd name="T58" fmla="*/ 31 w 126"/>
                    <a:gd name="T59" fmla="*/ 53 h 54"/>
                    <a:gd name="T60" fmla="*/ 26 w 126"/>
                    <a:gd name="T61" fmla="*/ 52 h 54"/>
                    <a:gd name="T62" fmla="*/ 19 w 126"/>
                    <a:gd name="T63" fmla="*/ 49 h 54"/>
                    <a:gd name="T64" fmla="*/ 11 w 126"/>
                    <a:gd name="T65" fmla="*/ 44 h 54"/>
                    <a:gd name="T66" fmla="*/ 8 w 126"/>
                    <a:gd name="T67" fmla="*/ 35 h 54"/>
                    <a:gd name="T68" fmla="*/ 5 w 126"/>
                    <a:gd name="T69" fmla="*/ 26 h 54"/>
                    <a:gd name="T70" fmla="*/ 2 w 126"/>
                    <a:gd name="T71" fmla="*/ 19 h 54"/>
                    <a:gd name="T72" fmla="*/ 0 w 126"/>
                    <a:gd name="T73" fmla="*/ 13 h 54"/>
                    <a:gd name="T74" fmla="*/ 0 w 126"/>
                    <a:gd name="T75" fmla="*/ 8 h 54"/>
                    <a:gd name="T76" fmla="*/ 4 w 126"/>
                    <a:gd name="T77" fmla="*/ 5 h 54"/>
                    <a:gd name="T78" fmla="*/ 12 w 126"/>
                    <a:gd name="T79" fmla="*/ 4 h 54"/>
                    <a:gd name="T80" fmla="*/ 25 w 126"/>
                    <a:gd name="T8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54">
                      <a:moveTo>
                        <a:pt x="25" y="4"/>
                      </a:moveTo>
                      <a:lnTo>
                        <a:pt x="30" y="4"/>
                      </a:lnTo>
                      <a:lnTo>
                        <a:pt x="37" y="4"/>
                      </a:lnTo>
                      <a:lnTo>
                        <a:pt x="43" y="4"/>
                      </a:lnTo>
                      <a:lnTo>
                        <a:pt x="50" y="3"/>
                      </a:lnTo>
                      <a:lnTo>
                        <a:pt x="56" y="3"/>
                      </a:lnTo>
                      <a:lnTo>
                        <a:pt x="63" y="3"/>
                      </a:lnTo>
                      <a:lnTo>
                        <a:pt x="69" y="3"/>
                      </a:lnTo>
                      <a:lnTo>
                        <a:pt x="75" y="3"/>
                      </a:lnTo>
                      <a:lnTo>
                        <a:pt x="98" y="0"/>
                      </a:lnTo>
                      <a:lnTo>
                        <a:pt x="114" y="1"/>
                      </a:lnTo>
                      <a:lnTo>
                        <a:pt x="123" y="5"/>
                      </a:lnTo>
                      <a:lnTo>
                        <a:pt x="126" y="12"/>
                      </a:lnTo>
                      <a:lnTo>
                        <a:pt x="124" y="20"/>
                      </a:lnTo>
                      <a:lnTo>
                        <a:pt x="119" y="29"/>
                      </a:lnTo>
                      <a:lnTo>
                        <a:pt x="111" y="39"/>
                      </a:lnTo>
                      <a:lnTo>
                        <a:pt x="101" y="48"/>
                      </a:lnTo>
                      <a:lnTo>
                        <a:pt x="94" y="52"/>
                      </a:lnTo>
                      <a:lnTo>
                        <a:pt x="88" y="54"/>
                      </a:lnTo>
                      <a:lnTo>
                        <a:pt x="84" y="54"/>
                      </a:lnTo>
                      <a:lnTo>
                        <a:pt x="80" y="53"/>
                      </a:lnTo>
                      <a:lnTo>
                        <a:pt x="76" y="52"/>
                      </a:lnTo>
                      <a:lnTo>
                        <a:pt x="71" y="50"/>
                      </a:lnTo>
                      <a:lnTo>
                        <a:pt x="65" y="49"/>
                      </a:lnTo>
                      <a:lnTo>
                        <a:pt x="56" y="48"/>
                      </a:lnTo>
                      <a:lnTo>
                        <a:pt x="51" y="49"/>
                      </a:lnTo>
                      <a:lnTo>
                        <a:pt x="46" y="50"/>
                      </a:lnTo>
                      <a:lnTo>
                        <a:pt x="42" y="52"/>
                      </a:lnTo>
                      <a:lnTo>
                        <a:pt x="37" y="53"/>
                      </a:lnTo>
                      <a:lnTo>
                        <a:pt x="31" y="53"/>
                      </a:lnTo>
                      <a:lnTo>
                        <a:pt x="26" y="52"/>
                      </a:lnTo>
                      <a:lnTo>
                        <a:pt x="19" y="49"/>
                      </a:lnTo>
                      <a:lnTo>
                        <a:pt x="11" y="44"/>
                      </a:lnTo>
                      <a:lnTo>
                        <a:pt x="8" y="35"/>
                      </a:lnTo>
                      <a:lnTo>
                        <a:pt x="5" y="26"/>
                      </a:lnTo>
                      <a:lnTo>
                        <a:pt x="2" y="19"/>
                      </a:lnTo>
                      <a:lnTo>
                        <a:pt x="0" y="13"/>
                      </a:lnTo>
                      <a:lnTo>
                        <a:pt x="0" y="8"/>
                      </a:lnTo>
                      <a:lnTo>
                        <a:pt x="4" y="5"/>
                      </a:lnTo>
                      <a:lnTo>
                        <a:pt x="12" y="4"/>
                      </a:lnTo>
                      <a:lnTo>
                        <a:pt x="25" y="4"/>
                      </a:lnTo>
                      <a:close/>
                    </a:path>
                  </a:pathLst>
                </a:custGeom>
                <a:solidFill>
                  <a:srgbClr val="AD91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14" name="Freeform 425"/>
                <p:cNvSpPr>
                  <a:spLocks/>
                </p:cNvSpPr>
                <p:nvPr/>
              </p:nvSpPr>
              <p:spPr bwMode="auto">
                <a:xfrm>
                  <a:off x="1600" y="3186"/>
                  <a:ext cx="122" cy="53"/>
                </a:xfrm>
                <a:custGeom>
                  <a:avLst/>
                  <a:gdLst>
                    <a:gd name="T0" fmla="*/ 24 w 122"/>
                    <a:gd name="T1" fmla="*/ 4 h 53"/>
                    <a:gd name="T2" fmla="*/ 29 w 122"/>
                    <a:gd name="T3" fmla="*/ 4 h 53"/>
                    <a:gd name="T4" fmla="*/ 35 w 122"/>
                    <a:gd name="T5" fmla="*/ 4 h 53"/>
                    <a:gd name="T6" fmla="*/ 41 w 122"/>
                    <a:gd name="T7" fmla="*/ 4 h 53"/>
                    <a:gd name="T8" fmla="*/ 48 w 122"/>
                    <a:gd name="T9" fmla="*/ 4 h 53"/>
                    <a:gd name="T10" fmla="*/ 54 w 122"/>
                    <a:gd name="T11" fmla="*/ 3 h 53"/>
                    <a:gd name="T12" fmla="*/ 60 w 122"/>
                    <a:gd name="T13" fmla="*/ 3 h 53"/>
                    <a:gd name="T14" fmla="*/ 66 w 122"/>
                    <a:gd name="T15" fmla="*/ 3 h 53"/>
                    <a:gd name="T16" fmla="*/ 71 w 122"/>
                    <a:gd name="T17" fmla="*/ 3 h 53"/>
                    <a:gd name="T18" fmla="*/ 94 w 122"/>
                    <a:gd name="T19" fmla="*/ 0 h 53"/>
                    <a:gd name="T20" fmla="*/ 110 w 122"/>
                    <a:gd name="T21" fmla="*/ 1 h 53"/>
                    <a:gd name="T22" fmla="*/ 119 w 122"/>
                    <a:gd name="T23" fmla="*/ 5 h 53"/>
                    <a:gd name="T24" fmla="*/ 122 w 122"/>
                    <a:gd name="T25" fmla="*/ 11 h 53"/>
                    <a:gd name="T26" fmla="*/ 120 w 122"/>
                    <a:gd name="T27" fmla="*/ 19 h 53"/>
                    <a:gd name="T28" fmla="*/ 115 w 122"/>
                    <a:gd name="T29" fmla="*/ 28 h 53"/>
                    <a:gd name="T30" fmla="*/ 107 w 122"/>
                    <a:gd name="T31" fmla="*/ 37 h 53"/>
                    <a:gd name="T32" fmla="*/ 97 w 122"/>
                    <a:gd name="T33" fmla="*/ 47 h 53"/>
                    <a:gd name="T34" fmla="*/ 90 w 122"/>
                    <a:gd name="T35" fmla="*/ 51 h 53"/>
                    <a:gd name="T36" fmla="*/ 85 w 122"/>
                    <a:gd name="T37" fmla="*/ 52 h 53"/>
                    <a:gd name="T38" fmla="*/ 81 w 122"/>
                    <a:gd name="T39" fmla="*/ 53 h 53"/>
                    <a:gd name="T40" fmla="*/ 77 w 122"/>
                    <a:gd name="T41" fmla="*/ 52 h 53"/>
                    <a:gd name="T42" fmla="*/ 73 w 122"/>
                    <a:gd name="T43" fmla="*/ 50 h 53"/>
                    <a:gd name="T44" fmla="*/ 68 w 122"/>
                    <a:gd name="T45" fmla="*/ 48 h 53"/>
                    <a:gd name="T46" fmla="*/ 62 w 122"/>
                    <a:gd name="T47" fmla="*/ 47 h 53"/>
                    <a:gd name="T48" fmla="*/ 54 w 122"/>
                    <a:gd name="T49" fmla="*/ 47 h 53"/>
                    <a:gd name="T50" fmla="*/ 48 w 122"/>
                    <a:gd name="T51" fmla="*/ 47 h 53"/>
                    <a:gd name="T52" fmla="*/ 43 w 122"/>
                    <a:gd name="T53" fmla="*/ 48 h 53"/>
                    <a:gd name="T54" fmla="*/ 38 w 122"/>
                    <a:gd name="T55" fmla="*/ 50 h 53"/>
                    <a:gd name="T56" fmla="*/ 34 w 122"/>
                    <a:gd name="T57" fmla="*/ 51 h 53"/>
                    <a:gd name="T58" fmla="*/ 28 w 122"/>
                    <a:gd name="T59" fmla="*/ 51 h 53"/>
                    <a:gd name="T60" fmla="*/ 23 w 122"/>
                    <a:gd name="T61" fmla="*/ 50 h 53"/>
                    <a:gd name="T62" fmla="*/ 17 w 122"/>
                    <a:gd name="T63" fmla="*/ 47 h 53"/>
                    <a:gd name="T64" fmla="*/ 10 w 122"/>
                    <a:gd name="T65" fmla="*/ 43 h 53"/>
                    <a:gd name="T66" fmla="*/ 7 w 122"/>
                    <a:gd name="T67" fmla="*/ 34 h 53"/>
                    <a:gd name="T68" fmla="*/ 4 w 122"/>
                    <a:gd name="T69" fmla="*/ 26 h 53"/>
                    <a:gd name="T70" fmla="*/ 1 w 122"/>
                    <a:gd name="T71" fmla="*/ 19 h 53"/>
                    <a:gd name="T72" fmla="*/ 0 w 122"/>
                    <a:gd name="T73" fmla="*/ 13 h 53"/>
                    <a:gd name="T74" fmla="*/ 0 w 122"/>
                    <a:gd name="T75" fmla="*/ 9 h 53"/>
                    <a:gd name="T76" fmla="*/ 3 w 122"/>
                    <a:gd name="T77" fmla="*/ 6 h 53"/>
                    <a:gd name="T78" fmla="*/ 11 w 122"/>
                    <a:gd name="T79" fmla="*/ 4 h 53"/>
                    <a:gd name="T80" fmla="*/ 24 w 122"/>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53">
                      <a:moveTo>
                        <a:pt x="24" y="4"/>
                      </a:moveTo>
                      <a:lnTo>
                        <a:pt x="29" y="4"/>
                      </a:lnTo>
                      <a:lnTo>
                        <a:pt x="35" y="4"/>
                      </a:lnTo>
                      <a:lnTo>
                        <a:pt x="41" y="4"/>
                      </a:lnTo>
                      <a:lnTo>
                        <a:pt x="48" y="4"/>
                      </a:lnTo>
                      <a:lnTo>
                        <a:pt x="54" y="3"/>
                      </a:lnTo>
                      <a:lnTo>
                        <a:pt x="60" y="3"/>
                      </a:lnTo>
                      <a:lnTo>
                        <a:pt x="66" y="3"/>
                      </a:lnTo>
                      <a:lnTo>
                        <a:pt x="71" y="3"/>
                      </a:lnTo>
                      <a:lnTo>
                        <a:pt x="94" y="0"/>
                      </a:lnTo>
                      <a:lnTo>
                        <a:pt x="110" y="1"/>
                      </a:lnTo>
                      <a:lnTo>
                        <a:pt x="119" y="5"/>
                      </a:lnTo>
                      <a:lnTo>
                        <a:pt x="122" y="11"/>
                      </a:lnTo>
                      <a:lnTo>
                        <a:pt x="120" y="19"/>
                      </a:lnTo>
                      <a:lnTo>
                        <a:pt x="115" y="28"/>
                      </a:lnTo>
                      <a:lnTo>
                        <a:pt x="107" y="37"/>
                      </a:lnTo>
                      <a:lnTo>
                        <a:pt x="97" y="47"/>
                      </a:lnTo>
                      <a:lnTo>
                        <a:pt x="90" y="51"/>
                      </a:lnTo>
                      <a:lnTo>
                        <a:pt x="85" y="52"/>
                      </a:lnTo>
                      <a:lnTo>
                        <a:pt x="81" y="53"/>
                      </a:lnTo>
                      <a:lnTo>
                        <a:pt x="77" y="52"/>
                      </a:lnTo>
                      <a:lnTo>
                        <a:pt x="73" y="50"/>
                      </a:lnTo>
                      <a:lnTo>
                        <a:pt x="68" y="48"/>
                      </a:lnTo>
                      <a:lnTo>
                        <a:pt x="62" y="47"/>
                      </a:lnTo>
                      <a:lnTo>
                        <a:pt x="54" y="47"/>
                      </a:lnTo>
                      <a:lnTo>
                        <a:pt x="48" y="47"/>
                      </a:lnTo>
                      <a:lnTo>
                        <a:pt x="43" y="48"/>
                      </a:lnTo>
                      <a:lnTo>
                        <a:pt x="38" y="50"/>
                      </a:lnTo>
                      <a:lnTo>
                        <a:pt x="34" y="51"/>
                      </a:lnTo>
                      <a:lnTo>
                        <a:pt x="28" y="51"/>
                      </a:lnTo>
                      <a:lnTo>
                        <a:pt x="23" y="50"/>
                      </a:lnTo>
                      <a:lnTo>
                        <a:pt x="17" y="47"/>
                      </a:lnTo>
                      <a:lnTo>
                        <a:pt x="10" y="43"/>
                      </a:lnTo>
                      <a:lnTo>
                        <a:pt x="7" y="34"/>
                      </a:lnTo>
                      <a:lnTo>
                        <a:pt x="4" y="26"/>
                      </a:lnTo>
                      <a:lnTo>
                        <a:pt x="1" y="19"/>
                      </a:lnTo>
                      <a:lnTo>
                        <a:pt x="0" y="13"/>
                      </a:lnTo>
                      <a:lnTo>
                        <a:pt x="0" y="9"/>
                      </a:lnTo>
                      <a:lnTo>
                        <a:pt x="3" y="6"/>
                      </a:lnTo>
                      <a:lnTo>
                        <a:pt x="11" y="4"/>
                      </a:lnTo>
                      <a:lnTo>
                        <a:pt x="24" y="4"/>
                      </a:lnTo>
                      <a:close/>
                    </a:path>
                  </a:pathLst>
                </a:custGeom>
                <a:solidFill>
                  <a:srgbClr val="BA9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15" name="Freeform 426"/>
                <p:cNvSpPr>
                  <a:spLocks/>
                </p:cNvSpPr>
                <p:nvPr/>
              </p:nvSpPr>
              <p:spPr bwMode="auto">
                <a:xfrm>
                  <a:off x="1602" y="3186"/>
                  <a:ext cx="120" cy="52"/>
                </a:xfrm>
                <a:custGeom>
                  <a:avLst/>
                  <a:gdLst>
                    <a:gd name="T0" fmla="*/ 25 w 120"/>
                    <a:gd name="T1" fmla="*/ 5 h 52"/>
                    <a:gd name="T2" fmla="*/ 30 w 120"/>
                    <a:gd name="T3" fmla="*/ 5 h 52"/>
                    <a:gd name="T4" fmla="*/ 36 w 120"/>
                    <a:gd name="T5" fmla="*/ 5 h 52"/>
                    <a:gd name="T6" fmla="*/ 42 w 120"/>
                    <a:gd name="T7" fmla="*/ 4 h 52"/>
                    <a:gd name="T8" fmla="*/ 47 w 120"/>
                    <a:gd name="T9" fmla="*/ 4 h 52"/>
                    <a:gd name="T10" fmla="*/ 53 w 120"/>
                    <a:gd name="T11" fmla="*/ 4 h 52"/>
                    <a:gd name="T12" fmla="*/ 59 w 120"/>
                    <a:gd name="T13" fmla="*/ 3 h 52"/>
                    <a:gd name="T14" fmla="*/ 64 w 120"/>
                    <a:gd name="T15" fmla="*/ 3 h 52"/>
                    <a:gd name="T16" fmla="*/ 70 w 120"/>
                    <a:gd name="T17" fmla="*/ 3 h 52"/>
                    <a:gd name="T18" fmla="*/ 93 w 120"/>
                    <a:gd name="T19" fmla="*/ 0 h 52"/>
                    <a:gd name="T20" fmla="*/ 108 w 120"/>
                    <a:gd name="T21" fmla="*/ 1 h 52"/>
                    <a:gd name="T22" fmla="*/ 117 w 120"/>
                    <a:gd name="T23" fmla="*/ 5 h 52"/>
                    <a:gd name="T24" fmla="*/ 120 w 120"/>
                    <a:gd name="T25" fmla="*/ 11 h 52"/>
                    <a:gd name="T26" fmla="*/ 118 w 120"/>
                    <a:gd name="T27" fmla="*/ 18 h 52"/>
                    <a:gd name="T28" fmla="*/ 113 w 120"/>
                    <a:gd name="T29" fmla="*/ 27 h 52"/>
                    <a:gd name="T30" fmla="*/ 105 w 120"/>
                    <a:gd name="T31" fmla="*/ 36 h 52"/>
                    <a:gd name="T32" fmla="*/ 95 w 120"/>
                    <a:gd name="T33" fmla="*/ 46 h 52"/>
                    <a:gd name="T34" fmla="*/ 88 w 120"/>
                    <a:gd name="T35" fmla="*/ 50 h 52"/>
                    <a:gd name="T36" fmla="*/ 83 w 120"/>
                    <a:gd name="T37" fmla="*/ 51 h 52"/>
                    <a:gd name="T38" fmla="*/ 79 w 120"/>
                    <a:gd name="T39" fmla="*/ 52 h 52"/>
                    <a:gd name="T40" fmla="*/ 75 w 120"/>
                    <a:gd name="T41" fmla="*/ 51 h 52"/>
                    <a:gd name="T42" fmla="*/ 72 w 120"/>
                    <a:gd name="T43" fmla="*/ 49 h 52"/>
                    <a:gd name="T44" fmla="*/ 67 w 120"/>
                    <a:gd name="T45" fmla="*/ 47 h 52"/>
                    <a:gd name="T46" fmla="*/ 61 w 120"/>
                    <a:gd name="T47" fmla="*/ 46 h 52"/>
                    <a:gd name="T48" fmla="*/ 52 w 120"/>
                    <a:gd name="T49" fmla="*/ 46 h 52"/>
                    <a:gd name="T50" fmla="*/ 47 w 120"/>
                    <a:gd name="T51" fmla="*/ 46 h 52"/>
                    <a:gd name="T52" fmla="*/ 42 w 120"/>
                    <a:gd name="T53" fmla="*/ 47 h 52"/>
                    <a:gd name="T54" fmla="*/ 37 w 120"/>
                    <a:gd name="T55" fmla="*/ 48 h 52"/>
                    <a:gd name="T56" fmla="*/ 32 w 120"/>
                    <a:gd name="T57" fmla="*/ 50 h 52"/>
                    <a:gd name="T58" fmla="*/ 27 w 120"/>
                    <a:gd name="T59" fmla="*/ 50 h 52"/>
                    <a:gd name="T60" fmla="*/ 21 w 120"/>
                    <a:gd name="T61" fmla="*/ 49 h 52"/>
                    <a:gd name="T62" fmla="*/ 16 w 120"/>
                    <a:gd name="T63" fmla="*/ 47 h 52"/>
                    <a:gd name="T64" fmla="*/ 11 w 120"/>
                    <a:gd name="T65" fmla="*/ 43 h 52"/>
                    <a:gd name="T66" fmla="*/ 8 w 120"/>
                    <a:gd name="T67" fmla="*/ 34 h 52"/>
                    <a:gd name="T68" fmla="*/ 5 w 120"/>
                    <a:gd name="T69" fmla="*/ 26 h 52"/>
                    <a:gd name="T70" fmla="*/ 2 w 120"/>
                    <a:gd name="T71" fmla="*/ 19 h 52"/>
                    <a:gd name="T72" fmla="*/ 0 w 120"/>
                    <a:gd name="T73" fmla="*/ 14 h 52"/>
                    <a:gd name="T74" fmla="*/ 1 w 120"/>
                    <a:gd name="T75" fmla="*/ 9 h 52"/>
                    <a:gd name="T76" fmla="*/ 4 w 120"/>
                    <a:gd name="T77" fmla="*/ 6 h 52"/>
                    <a:gd name="T78" fmla="*/ 12 w 120"/>
                    <a:gd name="T79" fmla="*/ 5 h 52"/>
                    <a:gd name="T80" fmla="*/ 25 w 120"/>
                    <a:gd name="T8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 h="52">
                      <a:moveTo>
                        <a:pt x="25" y="5"/>
                      </a:moveTo>
                      <a:lnTo>
                        <a:pt x="30" y="5"/>
                      </a:lnTo>
                      <a:lnTo>
                        <a:pt x="36" y="5"/>
                      </a:lnTo>
                      <a:lnTo>
                        <a:pt x="42" y="4"/>
                      </a:lnTo>
                      <a:lnTo>
                        <a:pt x="47" y="4"/>
                      </a:lnTo>
                      <a:lnTo>
                        <a:pt x="53" y="4"/>
                      </a:lnTo>
                      <a:lnTo>
                        <a:pt x="59" y="3"/>
                      </a:lnTo>
                      <a:lnTo>
                        <a:pt x="64" y="3"/>
                      </a:lnTo>
                      <a:lnTo>
                        <a:pt x="70" y="3"/>
                      </a:lnTo>
                      <a:lnTo>
                        <a:pt x="93" y="0"/>
                      </a:lnTo>
                      <a:lnTo>
                        <a:pt x="108" y="1"/>
                      </a:lnTo>
                      <a:lnTo>
                        <a:pt x="117" y="5"/>
                      </a:lnTo>
                      <a:lnTo>
                        <a:pt x="120" y="11"/>
                      </a:lnTo>
                      <a:lnTo>
                        <a:pt x="118" y="18"/>
                      </a:lnTo>
                      <a:lnTo>
                        <a:pt x="113" y="27"/>
                      </a:lnTo>
                      <a:lnTo>
                        <a:pt x="105" y="36"/>
                      </a:lnTo>
                      <a:lnTo>
                        <a:pt x="95" y="46"/>
                      </a:lnTo>
                      <a:lnTo>
                        <a:pt x="88" y="50"/>
                      </a:lnTo>
                      <a:lnTo>
                        <a:pt x="83" y="51"/>
                      </a:lnTo>
                      <a:lnTo>
                        <a:pt x="79" y="52"/>
                      </a:lnTo>
                      <a:lnTo>
                        <a:pt x="75" y="51"/>
                      </a:lnTo>
                      <a:lnTo>
                        <a:pt x="72" y="49"/>
                      </a:lnTo>
                      <a:lnTo>
                        <a:pt x="67" y="47"/>
                      </a:lnTo>
                      <a:lnTo>
                        <a:pt x="61" y="46"/>
                      </a:lnTo>
                      <a:lnTo>
                        <a:pt x="52" y="46"/>
                      </a:lnTo>
                      <a:lnTo>
                        <a:pt x="47" y="46"/>
                      </a:lnTo>
                      <a:lnTo>
                        <a:pt x="42" y="47"/>
                      </a:lnTo>
                      <a:lnTo>
                        <a:pt x="37" y="48"/>
                      </a:lnTo>
                      <a:lnTo>
                        <a:pt x="32" y="50"/>
                      </a:lnTo>
                      <a:lnTo>
                        <a:pt x="27" y="50"/>
                      </a:lnTo>
                      <a:lnTo>
                        <a:pt x="21" y="49"/>
                      </a:lnTo>
                      <a:lnTo>
                        <a:pt x="16" y="47"/>
                      </a:lnTo>
                      <a:lnTo>
                        <a:pt x="11" y="43"/>
                      </a:lnTo>
                      <a:lnTo>
                        <a:pt x="8" y="34"/>
                      </a:lnTo>
                      <a:lnTo>
                        <a:pt x="5" y="26"/>
                      </a:lnTo>
                      <a:lnTo>
                        <a:pt x="2" y="19"/>
                      </a:lnTo>
                      <a:lnTo>
                        <a:pt x="0" y="14"/>
                      </a:lnTo>
                      <a:lnTo>
                        <a:pt x="1" y="9"/>
                      </a:lnTo>
                      <a:lnTo>
                        <a:pt x="4" y="6"/>
                      </a:lnTo>
                      <a:lnTo>
                        <a:pt x="12" y="5"/>
                      </a:lnTo>
                      <a:lnTo>
                        <a:pt x="25" y="5"/>
                      </a:lnTo>
                      <a:close/>
                    </a:path>
                  </a:pathLst>
                </a:custGeom>
                <a:solidFill>
                  <a:srgbClr val="C4AD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16" name="Freeform 427"/>
                <p:cNvSpPr>
                  <a:spLocks/>
                </p:cNvSpPr>
                <p:nvPr/>
              </p:nvSpPr>
              <p:spPr bwMode="auto">
                <a:xfrm>
                  <a:off x="1607" y="3187"/>
                  <a:ext cx="115" cy="48"/>
                </a:xfrm>
                <a:custGeom>
                  <a:avLst/>
                  <a:gdLst>
                    <a:gd name="T0" fmla="*/ 24 w 115"/>
                    <a:gd name="T1" fmla="*/ 6 h 48"/>
                    <a:gd name="T2" fmla="*/ 29 w 115"/>
                    <a:gd name="T3" fmla="*/ 5 h 48"/>
                    <a:gd name="T4" fmla="*/ 35 w 115"/>
                    <a:gd name="T5" fmla="*/ 5 h 48"/>
                    <a:gd name="T6" fmla="*/ 40 w 115"/>
                    <a:gd name="T7" fmla="*/ 5 h 48"/>
                    <a:gd name="T8" fmla="*/ 45 w 115"/>
                    <a:gd name="T9" fmla="*/ 4 h 48"/>
                    <a:gd name="T10" fmla="*/ 49 w 115"/>
                    <a:gd name="T11" fmla="*/ 4 h 48"/>
                    <a:gd name="T12" fmla="*/ 54 w 115"/>
                    <a:gd name="T13" fmla="*/ 3 h 48"/>
                    <a:gd name="T14" fmla="*/ 59 w 115"/>
                    <a:gd name="T15" fmla="*/ 3 h 48"/>
                    <a:gd name="T16" fmla="*/ 65 w 115"/>
                    <a:gd name="T17" fmla="*/ 3 h 48"/>
                    <a:gd name="T18" fmla="*/ 87 w 115"/>
                    <a:gd name="T19" fmla="*/ 0 h 48"/>
                    <a:gd name="T20" fmla="*/ 103 w 115"/>
                    <a:gd name="T21" fmla="*/ 1 h 48"/>
                    <a:gd name="T22" fmla="*/ 112 w 115"/>
                    <a:gd name="T23" fmla="*/ 4 h 48"/>
                    <a:gd name="T24" fmla="*/ 115 w 115"/>
                    <a:gd name="T25" fmla="*/ 9 h 48"/>
                    <a:gd name="T26" fmla="*/ 113 w 115"/>
                    <a:gd name="T27" fmla="*/ 16 h 48"/>
                    <a:gd name="T28" fmla="*/ 108 w 115"/>
                    <a:gd name="T29" fmla="*/ 24 h 48"/>
                    <a:gd name="T30" fmla="*/ 100 w 115"/>
                    <a:gd name="T31" fmla="*/ 33 h 48"/>
                    <a:gd name="T32" fmla="*/ 90 w 115"/>
                    <a:gd name="T33" fmla="*/ 42 h 48"/>
                    <a:gd name="T34" fmla="*/ 83 w 115"/>
                    <a:gd name="T35" fmla="*/ 46 h 48"/>
                    <a:gd name="T36" fmla="*/ 78 w 115"/>
                    <a:gd name="T37" fmla="*/ 48 h 48"/>
                    <a:gd name="T38" fmla="*/ 74 w 115"/>
                    <a:gd name="T39" fmla="*/ 48 h 48"/>
                    <a:gd name="T40" fmla="*/ 71 w 115"/>
                    <a:gd name="T41" fmla="*/ 47 h 48"/>
                    <a:gd name="T42" fmla="*/ 67 w 115"/>
                    <a:gd name="T43" fmla="*/ 45 h 48"/>
                    <a:gd name="T44" fmla="*/ 63 w 115"/>
                    <a:gd name="T45" fmla="*/ 44 h 48"/>
                    <a:gd name="T46" fmla="*/ 56 w 115"/>
                    <a:gd name="T47" fmla="*/ 43 h 48"/>
                    <a:gd name="T48" fmla="*/ 48 w 115"/>
                    <a:gd name="T49" fmla="*/ 42 h 48"/>
                    <a:gd name="T50" fmla="*/ 42 w 115"/>
                    <a:gd name="T51" fmla="*/ 43 h 48"/>
                    <a:gd name="T52" fmla="*/ 37 w 115"/>
                    <a:gd name="T53" fmla="*/ 44 h 48"/>
                    <a:gd name="T54" fmla="*/ 31 w 115"/>
                    <a:gd name="T55" fmla="*/ 44 h 48"/>
                    <a:gd name="T56" fmla="*/ 26 w 115"/>
                    <a:gd name="T57" fmla="*/ 45 h 48"/>
                    <a:gd name="T58" fmla="*/ 21 w 115"/>
                    <a:gd name="T59" fmla="*/ 46 h 48"/>
                    <a:gd name="T60" fmla="*/ 17 w 115"/>
                    <a:gd name="T61" fmla="*/ 45 h 48"/>
                    <a:gd name="T62" fmla="*/ 13 w 115"/>
                    <a:gd name="T63" fmla="*/ 44 h 48"/>
                    <a:gd name="T64" fmla="*/ 10 w 115"/>
                    <a:gd name="T65" fmla="*/ 41 h 48"/>
                    <a:gd name="T66" fmla="*/ 8 w 115"/>
                    <a:gd name="T67" fmla="*/ 33 h 48"/>
                    <a:gd name="T68" fmla="*/ 5 w 115"/>
                    <a:gd name="T69" fmla="*/ 26 h 48"/>
                    <a:gd name="T70" fmla="*/ 1 w 115"/>
                    <a:gd name="T71" fmla="*/ 19 h 48"/>
                    <a:gd name="T72" fmla="*/ 0 w 115"/>
                    <a:gd name="T73" fmla="*/ 14 h 48"/>
                    <a:gd name="T74" fmla="*/ 0 w 115"/>
                    <a:gd name="T75" fmla="*/ 10 h 48"/>
                    <a:gd name="T76" fmla="*/ 4 w 115"/>
                    <a:gd name="T77" fmla="*/ 7 h 48"/>
                    <a:gd name="T78" fmla="*/ 11 w 115"/>
                    <a:gd name="T79" fmla="*/ 5 h 48"/>
                    <a:gd name="T80" fmla="*/ 24 w 115"/>
                    <a:gd name="T81"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48">
                      <a:moveTo>
                        <a:pt x="24" y="6"/>
                      </a:moveTo>
                      <a:lnTo>
                        <a:pt x="29" y="5"/>
                      </a:lnTo>
                      <a:lnTo>
                        <a:pt x="35" y="5"/>
                      </a:lnTo>
                      <a:lnTo>
                        <a:pt x="40" y="5"/>
                      </a:lnTo>
                      <a:lnTo>
                        <a:pt x="45" y="4"/>
                      </a:lnTo>
                      <a:lnTo>
                        <a:pt x="49" y="4"/>
                      </a:lnTo>
                      <a:lnTo>
                        <a:pt x="54" y="3"/>
                      </a:lnTo>
                      <a:lnTo>
                        <a:pt x="59" y="3"/>
                      </a:lnTo>
                      <a:lnTo>
                        <a:pt x="65" y="3"/>
                      </a:lnTo>
                      <a:lnTo>
                        <a:pt x="87" y="0"/>
                      </a:lnTo>
                      <a:lnTo>
                        <a:pt x="103" y="1"/>
                      </a:lnTo>
                      <a:lnTo>
                        <a:pt x="112" y="4"/>
                      </a:lnTo>
                      <a:lnTo>
                        <a:pt x="115" y="9"/>
                      </a:lnTo>
                      <a:lnTo>
                        <a:pt x="113" y="16"/>
                      </a:lnTo>
                      <a:lnTo>
                        <a:pt x="108" y="24"/>
                      </a:lnTo>
                      <a:lnTo>
                        <a:pt x="100" y="33"/>
                      </a:lnTo>
                      <a:lnTo>
                        <a:pt x="90" y="42"/>
                      </a:lnTo>
                      <a:lnTo>
                        <a:pt x="83" y="46"/>
                      </a:lnTo>
                      <a:lnTo>
                        <a:pt x="78" y="48"/>
                      </a:lnTo>
                      <a:lnTo>
                        <a:pt x="74" y="48"/>
                      </a:lnTo>
                      <a:lnTo>
                        <a:pt x="71" y="47"/>
                      </a:lnTo>
                      <a:lnTo>
                        <a:pt x="67" y="45"/>
                      </a:lnTo>
                      <a:lnTo>
                        <a:pt x="63" y="44"/>
                      </a:lnTo>
                      <a:lnTo>
                        <a:pt x="56" y="43"/>
                      </a:lnTo>
                      <a:lnTo>
                        <a:pt x="48" y="42"/>
                      </a:lnTo>
                      <a:lnTo>
                        <a:pt x="42" y="43"/>
                      </a:lnTo>
                      <a:lnTo>
                        <a:pt x="37" y="44"/>
                      </a:lnTo>
                      <a:lnTo>
                        <a:pt x="31" y="44"/>
                      </a:lnTo>
                      <a:lnTo>
                        <a:pt x="26" y="45"/>
                      </a:lnTo>
                      <a:lnTo>
                        <a:pt x="21" y="46"/>
                      </a:lnTo>
                      <a:lnTo>
                        <a:pt x="17" y="45"/>
                      </a:lnTo>
                      <a:lnTo>
                        <a:pt x="13" y="44"/>
                      </a:lnTo>
                      <a:lnTo>
                        <a:pt x="10" y="41"/>
                      </a:lnTo>
                      <a:lnTo>
                        <a:pt x="8" y="33"/>
                      </a:lnTo>
                      <a:lnTo>
                        <a:pt x="5" y="26"/>
                      </a:lnTo>
                      <a:lnTo>
                        <a:pt x="1" y="19"/>
                      </a:lnTo>
                      <a:lnTo>
                        <a:pt x="0" y="14"/>
                      </a:lnTo>
                      <a:lnTo>
                        <a:pt x="0" y="10"/>
                      </a:lnTo>
                      <a:lnTo>
                        <a:pt x="4" y="7"/>
                      </a:lnTo>
                      <a:lnTo>
                        <a:pt x="11" y="5"/>
                      </a:lnTo>
                      <a:lnTo>
                        <a:pt x="24" y="6"/>
                      </a:lnTo>
                      <a:close/>
                    </a:path>
                  </a:pathLst>
                </a:custGeom>
                <a:solidFill>
                  <a:srgbClr val="DE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17" name="Freeform 428"/>
                <p:cNvSpPr>
                  <a:spLocks/>
                </p:cNvSpPr>
                <p:nvPr/>
              </p:nvSpPr>
              <p:spPr bwMode="auto">
                <a:xfrm>
                  <a:off x="1604" y="3186"/>
                  <a:ext cx="118" cy="50"/>
                </a:xfrm>
                <a:custGeom>
                  <a:avLst/>
                  <a:gdLst>
                    <a:gd name="T0" fmla="*/ 25 w 118"/>
                    <a:gd name="T1" fmla="*/ 5 h 50"/>
                    <a:gd name="T2" fmla="*/ 30 w 118"/>
                    <a:gd name="T3" fmla="*/ 5 h 50"/>
                    <a:gd name="T4" fmla="*/ 35 w 118"/>
                    <a:gd name="T5" fmla="*/ 5 h 50"/>
                    <a:gd name="T6" fmla="*/ 41 w 118"/>
                    <a:gd name="T7" fmla="*/ 5 h 50"/>
                    <a:gd name="T8" fmla="*/ 46 w 118"/>
                    <a:gd name="T9" fmla="*/ 4 h 50"/>
                    <a:gd name="T10" fmla="*/ 51 w 118"/>
                    <a:gd name="T11" fmla="*/ 4 h 50"/>
                    <a:gd name="T12" fmla="*/ 57 w 118"/>
                    <a:gd name="T13" fmla="*/ 3 h 50"/>
                    <a:gd name="T14" fmla="*/ 62 w 118"/>
                    <a:gd name="T15" fmla="*/ 3 h 50"/>
                    <a:gd name="T16" fmla="*/ 68 w 118"/>
                    <a:gd name="T17" fmla="*/ 3 h 50"/>
                    <a:gd name="T18" fmla="*/ 90 w 118"/>
                    <a:gd name="T19" fmla="*/ 0 h 50"/>
                    <a:gd name="T20" fmla="*/ 106 w 118"/>
                    <a:gd name="T21" fmla="*/ 1 h 50"/>
                    <a:gd name="T22" fmla="*/ 115 w 118"/>
                    <a:gd name="T23" fmla="*/ 4 h 50"/>
                    <a:gd name="T24" fmla="*/ 118 w 118"/>
                    <a:gd name="T25" fmla="*/ 10 h 50"/>
                    <a:gd name="T26" fmla="*/ 116 w 118"/>
                    <a:gd name="T27" fmla="*/ 17 h 50"/>
                    <a:gd name="T28" fmla="*/ 111 w 118"/>
                    <a:gd name="T29" fmla="*/ 25 h 50"/>
                    <a:gd name="T30" fmla="*/ 103 w 118"/>
                    <a:gd name="T31" fmla="*/ 34 h 50"/>
                    <a:gd name="T32" fmla="*/ 93 w 118"/>
                    <a:gd name="T33" fmla="*/ 44 h 50"/>
                    <a:gd name="T34" fmla="*/ 86 w 118"/>
                    <a:gd name="T35" fmla="*/ 48 h 50"/>
                    <a:gd name="T36" fmla="*/ 81 w 118"/>
                    <a:gd name="T37" fmla="*/ 50 h 50"/>
                    <a:gd name="T38" fmla="*/ 77 w 118"/>
                    <a:gd name="T39" fmla="*/ 50 h 50"/>
                    <a:gd name="T40" fmla="*/ 74 w 118"/>
                    <a:gd name="T41" fmla="*/ 49 h 50"/>
                    <a:gd name="T42" fmla="*/ 70 w 118"/>
                    <a:gd name="T43" fmla="*/ 47 h 50"/>
                    <a:gd name="T44" fmla="*/ 65 w 118"/>
                    <a:gd name="T45" fmla="*/ 46 h 50"/>
                    <a:gd name="T46" fmla="*/ 59 w 118"/>
                    <a:gd name="T47" fmla="*/ 45 h 50"/>
                    <a:gd name="T48" fmla="*/ 50 w 118"/>
                    <a:gd name="T49" fmla="*/ 44 h 50"/>
                    <a:gd name="T50" fmla="*/ 45 w 118"/>
                    <a:gd name="T51" fmla="*/ 45 h 50"/>
                    <a:gd name="T52" fmla="*/ 40 w 118"/>
                    <a:gd name="T53" fmla="*/ 45 h 50"/>
                    <a:gd name="T54" fmla="*/ 34 w 118"/>
                    <a:gd name="T55" fmla="*/ 46 h 50"/>
                    <a:gd name="T56" fmla="*/ 29 w 118"/>
                    <a:gd name="T57" fmla="*/ 47 h 50"/>
                    <a:gd name="T58" fmla="*/ 24 w 118"/>
                    <a:gd name="T59" fmla="*/ 48 h 50"/>
                    <a:gd name="T60" fmla="*/ 19 w 118"/>
                    <a:gd name="T61" fmla="*/ 47 h 50"/>
                    <a:gd name="T62" fmla="*/ 15 w 118"/>
                    <a:gd name="T63" fmla="*/ 45 h 50"/>
                    <a:gd name="T64" fmla="*/ 11 w 118"/>
                    <a:gd name="T65" fmla="*/ 42 h 50"/>
                    <a:gd name="T66" fmla="*/ 8 w 118"/>
                    <a:gd name="T67" fmla="*/ 34 h 50"/>
                    <a:gd name="T68" fmla="*/ 5 w 118"/>
                    <a:gd name="T69" fmla="*/ 26 h 50"/>
                    <a:gd name="T70" fmla="*/ 2 w 118"/>
                    <a:gd name="T71" fmla="*/ 19 h 50"/>
                    <a:gd name="T72" fmla="*/ 0 w 118"/>
                    <a:gd name="T73" fmla="*/ 14 h 50"/>
                    <a:gd name="T74" fmla="*/ 0 w 118"/>
                    <a:gd name="T75" fmla="*/ 9 h 50"/>
                    <a:gd name="T76" fmla="*/ 4 w 118"/>
                    <a:gd name="T77" fmla="*/ 6 h 50"/>
                    <a:gd name="T78" fmla="*/ 12 w 118"/>
                    <a:gd name="T79" fmla="*/ 5 h 50"/>
                    <a:gd name="T80" fmla="*/ 25 w 118"/>
                    <a:gd name="T81"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50">
                      <a:moveTo>
                        <a:pt x="25" y="5"/>
                      </a:moveTo>
                      <a:lnTo>
                        <a:pt x="30" y="5"/>
                      </a:lnTo>
                      <a:lnTo>
                        <a:pt x="35" y="5"/>
                      </a:lnTo>
                      <a:lnTo>
                        <a:pt x="41" y="5"/>
                      </a:lnTo>
                      <a:lnTo>
                        <a:pt x="46" y="4"/>
                      </a:lnTo>
                      <a:lnTo>
                        <a:pt x="51" y="4"/>
                      </a:lnTo>
                      <a:lnTo>
                        <a:pt x="57" y="3"/>
                      </a:lnTo>
                      <a:lnTo>
                        <a:pt x="62" y="3"/>
                      </a:lnTo>
                      <a:lnTo>
                        <a:pt x="68" y="3"/>
                      </a:lnTo>
                      <a:lnTo>
                        <a:pt x="90" y="0"/>
                      </a:lnTo>
                      <a:lnTo>
                        <a:pt x="106" y="1"/>
                      </a:lnTo>
                      <a:lnTo>
                        <a:pt x="115" y="4"/>
                      </a:lnTo>
                      <a:lnTo>
                        <a:pt x="118" y="10"/>
                      </a:lnTo>
                      <a:lnTo>
                        <a:pt x="116" y="17"/>
                      </a:lnTo>
                      <a:lnTo>
                        <a:pt x="111" y="25"/>
                      </a:lnTo>
                      <a:lnTo>
                        <a:pt x="103" y="34"/>
                      </a:lnTo>
                      <a:lnTo>
                        <a:pt x="93" y="44"/>
                      </a:lnTo>
                      <a:lnTo>
                        <a:pt x="86" y="48"/>
                      </a:lnTo>
                      <a:lnTo>
                        <a:pt x="81" y="50"/>
                      </a:lnTo>
                      <a:lnTo>
                        <a:pt x="77" y="50"/>
                      </a:lnTo>
                      <a:lnTo>
                        <a:pt x="74" y="49"/>
                      </a:lnTo>
                      <a:lnTo>
                        <a:pt x="70" y="47"/>
                      </a:lnTo>
                      <a:lnTo>
                        <a:pt x="65" y="46"/>
                      </a:lnTo>
                      <a:lnTo>
                        <a:pt x="59" y="45"/>
                      </a:lnTo>
                      <a:lnTo>
                        <a:pt x="50" y="44"/>
                      </a:lnTo>
                      <a:lnTo>
                        <a:pt x="45" y="45"/>
                      </a:lnTo>
                      <a:lnTo>
                        <a:pt x="40" y="45"/>
                      </a:lnTo>
                      <a:lnTo>
                        <a:pt x="34" y="46"/>
                      </a:lnTo>
                      <a:lnTo>
                        <a:pt x="29" y="47"/>
                      </a:lnTo>
                      <a:lnTo>
                        <a:pt x="24" y="48"/>
                      </a:lnTo>
                      <a:lnTo>
                        <a:pt x="19" y="47"/>
                      </a:lnTo>
                      <a:lnTo>
                        <a:pt x="15" y="45"/>
                      </a:lnTo>
                      <a:lnTo>
                        <a:pt x="11" y="42"/>
                      </a:lnTo>
                      <a:lnTo>
                        <a:pt x="8" y="34"/>
                      </a:lnTo>
                      <a:lnTo>
                        <a:pt x="5" y="26"/>
                      </a:lnTo>
                      <a:lnTo>
                        <a:pt x="2" y="19"/>
                      </a:lnTo>
                      <a:lnTo>
                        <a:pt x="0" y="14"/>
                      </a:lnTo>
                      <a:lnTo>
                        <a:pt x="0" y="9"/>
                      </a:lnTo>
                      <a:lnTo>
                        <a:pt x="4" y="6"/>
                      </a:lnTo>
                      <a:lnTo>
                        <a:pt x="12" y="5"/>
                      </a:lnTo>
                      <a:lnTo>
                        <a:pt x="25" y="5"/>
                      </a:lnTo>
                      <a:close/>
                    </a:path>
                  </a:pathLst>
                </a:custGeom>
                <a:solidFill>
                  <a:srgbClr val="D1B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18" name="Freeform 429"/>
                <p:cNvSpPr>
                  <a:spLocks/>
                </p:cNvSpPr>
                <p:nvPr/>
              </p:nvSpPr>
              <p:spPr bwMode="auto">
                <a:xfrm>
                  <a:off x="1609" y="3187"/>
                  <a:ext cx="112" cy="46"/>
                </a:xfrm>
                <a:custGeom>
                  <a:avLst/>
                  <a:gdLst>
                    <a:gd name="T0" fmla="*/ 25 w 112"/>
                    <a:gd name="T1" fmla="*/ 6 h 46"/>
                    <a:gd name="T2" fmla="*/ 30 w 112"/>
                    <a:gd name="T3" fmla="*/ 6 h 46"/>
                    <a:gd name="T4" fmla="*/ 35 w 112"/>
                    <a:gd name="T5" fmla="*/ 5 h 46"/>
                    <a:gd name="T6" fmla="*/ 39 w 112"/>
                    <a:gd name="T7" fmla="*/ 5 h 46"/>
                    <a:gd name="T8" fmla="*/ 44 w 112"/>
                    <a:gd name="T9" fmla="*/ 4 h 46"/>
                    <a:gd name="T10" fmla="*/ 48 w 112"/>
                    <a:gd name="T11" fmla="*/ 4 h 46"/>
                    <a:gd name="T12" fmla="*/ 53 w 112"/>
                    <a:gd name="T13" fmla="*/ 3 h 46"/>
                    <a:gd name="T14" fmla="*/ 57 w 112"/>
                    <a:gd name="T15" fmla="*/ 3 h 46"/>
                    <a:gd name="T16" fmla="*/ 63 w 112"/>
                    <a:gd name="T17" fmla="*/ 3 h 46"/>
                    <a:gd name="T18" fmla="*/ 85 w 112"/>
                    <a:gd name="T19" fmla="*/ 0 h 46"/>
                    <a:gd name="T20" fmla="*/ 100 w 112"/>
                    <a:gd name="T21" fmla="*/ 1 h 46"/>
                    <a:gd name="T22" fmla="*/ 109 w 112"/>
                    <a:gd name="T23" fmla="*/ 4 h 46"/>
                    <a:gd name="T24" fmla="*/ 112 w 112"/>
                    <a:gd name="T25" fmla="*/ 9 h 46"/>
                    <a:gd name="T26" fmla="*/ 111 w 112"/>
                    <a:gd name="T27" fmla="*/ 15 h 46"/>
                    <a:gd name="T28" fmla="*/ 105 w 112"/>
                    <a:gd name="T29" fmla="*/ 23 h 46"/>
                    <a:gd name="T30" fmla="*/ 98 w 112"/>
                    <a:gd name="T31" fmla="*/ 31 h 46"/>
                    <a:gd name="T32" fmla="*/ 88 w 112"/>
                    <a:gd name="T33" fmla="*/ 40 h 46"/>
                    <a:gd name="T34" fmla="*/ 81 w 112"/>
                    <a:gd name="T35" fmla="*/ 44 h 46"/>
                    <a:gd name="T36" fmla="*/ 76 w 112"/>
                    <a:gd name="T37" fmla="*/ 46 h 46"/>
                    <a:gd name="T38" fmla="*/ 72 w 112"/>
                    <a:gd name="T39" fmla="*/ 46 h 46"/>
                    <a:gd name="T40" fmla="*/ 69 w 112"/>
                    <a:gd name="T41" fmla="*/ 45 h 46"/>
                    <a:gd name="T42" fmla="*/ 65 w 112"/>
                    <a:gd name="T43" fmla="*/ 44 h 46"/>
                    <a:gd name="T44" fmla="*/ 61 w 112"/>
                    <a:gd name="T45" fmla="*/ 42 h 46"/>
                    <a:gd name="T46" fmla="*/ 55 w 112"/>
                    <a:gd name="T47" fmla="*/ 41 h 46"/>
                    <a:gd name="T48" fmla="*/ 46 w 112"/>
                    <a:gd name="T49" fmla="*/ 41 h 46"/>
                    <a:gd name="T50" fmla="*/ 41 w 112"/>
                    <a:gd name="T51" fmla="*/ 41 h 46"/>
                    <a:gd name="T52" fmla="*/ 35 w 112"/>
                    <a:gd name="T53" fmla="*/ 42 h 46"/>
                    <a:gd name="T54" fmla="*/ 30 w 112"/>
                    <a:gd name="T55" fmla="*/ 42 h 46"/>
                    <a:gd name="T56" fmla="*/ 24 w 112"/>
                    <a:gd name="T57" fmla="*/ 43 h 46"/>
                    <a:gd name="T58" fmla="*/ 19 w 112"/>
                    <a:gd name="T59" fmla="*/ 44 h 46"/>
                    <a:gd name="T60" fmla="*/ 16 w 112"/>
                    <a:gd name="T61" fmla="*/ 44 h 46"/>
                    <a:gd name="T62" fmla="*/ 13 w 112"/>
                    <a:gd name="T63" fmla="*/ 42 h 46"/>
                    <a:gd name="T64" fmla="*/ 11 w 112"/>
                    <a:gd name="T65" fmla="*/ 40 h 46"/>
                    <a:gd name="T66" fmla="*/ 8 w 112"/>
                    <a:gd name="T67" fmla="*/ 32 h 46"/>
                    <a:gd name="T68" fmla="*/ 5 w 112"/>
                    <a:gd name="T69" fmla="*/ 25 h 46"/>
                    <a:gd name="T70" fmla="*/ 2 w 112"/>
                    <a:gd name="T71" fmla="*/ 19 h 46"/>
                    <a:gd name="T72" fmla="*/ 0 w 112"/>
                    <a:gd name="T73" fmla="*/ 14 h 46"/>
                    <a:gd name="T74" fmla="*/ 1 w 112"/>
                    <a:gd name="T75" fmla="*/ 10 h 46"/>
                    <a:gd name="T76" fmla="*/ 4 w 112"/>
                    <a:gd name="T77" fmla="*/ 7 h 46"/>
                    <a:gd name="T78" fmla="*/ 12 w 112"/>
                    <a:gd name="T79" fmla="*/ 6 h 46"/>
                    <a:gd name="T80" fmla="*/ 25 w 112"/>
                    <a:gd name="T81"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46">
                      <a:moveTo>
                        <a:pt x="25" y="6"/>
                      </a:moveTo>
                      <a:lnTo>
                        <a:pt x="30" y="6"/>
                      </a:lnTo>
                      <a:lnTo>
                        <a:pt x="35" y="5"/>
                      </a:lnTo>
                      <a:lnTo>
                        <a:pt x="39" y="5"/>
                      </a:lnTo>
                      <a:lnTo>
                        <a:pt x="44" y="4"/>
                      </a:lnTo>
                      <a:lnTo>
                        <a:pt x="48" y="4"/>
                      </a:lnTo>
                      <a:lnTo>
                        <a:pt x="53" y="3"/>
                      </a:lnTo>
                      <a:lnTo>
                        <a:pt x="57" y="3"/>
                      </a:lnTo>
                      <a:lnTo>
                        <a:pt x="63" y="3"/>
                      </a:lnTo>
                      <a:lnTo>
                        <a:pt x="85" y="0"/>
                      </a:lnTo>
                      <a:lnTo>
                        <a:pt x="100" y="1"/>
                      </a:lnTo>
                      <a:lnTo>
                        <a:pt x="109" y="4"/>
                      </a:lnTo>
                      <a:lnTo>
                        <a:pt x="112" y="9"/>
                      </a:lnTo>
                      <a:lnTo>
                        <a:pt x="111" y="15"/>
                      </a:lnTo>
                      <a:lnTo>
                        <a:pt x="105" y="23"/>
                      </a:lnTo>
                      <a:lnTo>
                        <a:pt x="98" y="31"/>
                      </a:lnTo>
                      <a:lnTo>
                        <a:pt x="88" y="40"/>
                      </a:lnTo>
                      <a:lnTo>
                        <a:pt x="81" y="44"/>
                      </a:lnTo>
                      <a:lnTo>
                        <a:pt x="76" y="46"/>
                      </a:lnTo>
                      <a:lnTo>
                        <a:pt x="72" y="46"/>
                      </a:lnTo>
                      <a:lnTo>
                        <a:pt x="69" y="45"/>
                      </a:lnTo>
                      <a:lnTo>
                        <a:pt x="65" y="44"/>
                      </a:lnTo>
                      <a:lnTo>
                        <a:pt x="61" y="42"/>
                      </a:lnTo>
                      <a:lnTo>
                        <a:pt x="55" y="41"/>
                      </a:lnTo>
                      <a:lnTo>
                        <a:pt x="46" y="41"/>
                      </a:lnTo>
                      <a:lnTo>
                        <a:pt x="41" y="41"/>
                      </a:lnTo>
                      <a:lnTo>
                        <a:pt x="35" y="42"/>
                      </a:lnTo>
                      <a:lnTo>
                        <a:pt x="30" y="42"/>
                      </a:lnTo>
                      <a:lnTo>
                        <a:pt x="24" y="43"/>
                      </a:lnTo>
                      <a:lnTo>
                        <a:pt x="19" y="44"/>
                      </a:lnTo>
                      <a:lnTo>
                        <a:pt x="16" y="44"/>
                      </a:lnTo>
                      <a:lnTo>
                        <a:pt x="13" y="42"/>
                      </a:lnTo>
                      <a:lnTo>
                        <a:pt x="11" y="40"/>
                      </a:lnTo>
                      <a:lnTo>
                        <a:pt x="8" y="32"/>
                      </a:lnTo>
                      <a:lnTo>
                        <a:pt x="5" y="25"/>
                      </a:lnTo>
                      <a:lnTo>
                        <a:pt x="2" y="19"/>
                      </a:lnTo>
                      <a:lnTo>
                        <a:pt x="0" y="14"/>
                      </a:lnTo>
                      <a:lnTo>
                        <a:pt x="1" y="10"/>
                      </a:lnTo>
                      <a:lnTo>
                        <a:pt x="4" y="7"/>
                      </a:lnTo>
                      <a:lnTo>
                        <a:pt x="12" y="6"/>
                      </a:lnTo>
                      <a:lnTo>
                        <a:pt x="25" y="6"/>
                      </a:lnTo>
                      <a:close/>
                    </a:path>
                  </a:pathLst>
                </a:custGeom>
                <a:solidFill>
                  <a:srgbClr val="ED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594" name="Group 447"/>
              <p:cNvGrpSpPr>
                <a:grpSpLocks/>
              </p:cNvGrpSpPr>
              <p:nvPr/>
            </p:nvGrpSpPr>
            <p:grpSpPr bwMode="auto">
              <a:xfrm>
                <a:off x="1534" y="3199"/>
                <a:ext cx="225" cy="56"/>
                <a:chOff x="1534" y="3199"/>
                <a:chExt cx="225" cy="56"/>
              </a:xfrm>
            </p:grpSpPr>
            <p:grpSp>
              <p:nvGrpSpPr>
                <p:cNvPr id="5595" name="Group 441"/>
                <p:cNvGrpSpPr>
                  <a:grpSpLocks/>
                </p:cNvGrpSpPr>
                <p:nvPr/>
              </p:nvGrpSpPr>
              <p:grpSpPr bwMode="auto">
                <a:xfrm>
                  <a:off x="1534" y="3199"/>
                  <a:ext cx="144" cy="52"/>
                  <a:chOff x="1534" y="3199"/>
                  <a:chExt cx="144" cy="52"/>
                </a:xfrm>
              </p:grpSpPr>
              <p:grpSp>
                <p:nvGrpSpPr>
                  <p:cNvPr id="5601" name="Group 433"/>
                  <p:cNvGrpSpPr>
                    <a:grpSpLocks/>
                  </p:cNvGrpSpPr>
                  <p:nvPr/>
                </p:nvGrpSpPr>
                <p:grpSpPr bwMode="auto">
                  <a:xfrm>
                    <a:off x="1617" y="3199"/>
                    <a:ext cx="11" cy="17"/>
                    <a:chOff x="1617" y="3199"/>
                    <a:chExt cx="11" cy="17"/>
                  </a:xfrm>
                </p:grpSpPr>
                <p:sp>
                  <p:nvSpPr>
                    <p:cNvPr id="5609" name="Freeform 431"/>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10" name="Freeform 432"/>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602" name="Group 436"/>
                  <p:cNvGrpSpPr>
                    <a:grpSpLocks/>
                  </p:cNvGrpSpPr>
                  <p:nvPr/>
                </p:nvGrpSpPr>
                <p:grpSpPr bwMode="auto">
                  <a:xfrm>
                    <a:off x="1661" y="3200"/>
                    <a:ext cx="17" cy="18"/>
                    <a:chOff x="1661" y="3200"/>
                    <a:chExt cx="17" cy="18"/>
                  </a:xfrm>
                </p:grpSpPr>
                <p:sp>
                  <p:nvSpPr>
                    <p:cNvPr id="5607" name="Freeform 434"/>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08" name="Freeform 435"/>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603" name="Line 437"/>
                  <p:cNvSpPr>
                    <a:spLocks noChangeShapeType="1"/>
                  </p:cNvSpPr>
                  <p:nvPr/>
                </p:nvSpPr>
                <p:spPr bwMode="auto">
                  <a:xfrm flipV="1">
                    <a:off x="1555" y="3212"/>
                    <a:ext cx="53" cy="21"/>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04" name="Line 438"/>
                  <p:cNvSpPr>
                    <a:spLocks noChangeShapeType="1"/>
                  </p:cNvSpPr>
                  <p:nvPr/>
                </p:nvSpPr>
                <p:spPr bwMode="auto">
                  <a:xfrm flipV="1">
                    <a:off x="1564" y="3208"/>
                    <a:ext cx="46" cy="13"/>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05" name="Line 439"/>
                  <p:cNvSpPr>
                    <a:spLocks noChangeShapeType="1"/>
                  </p:cNvSpPr>
                  <p:nvPr/>
                </p:nvSpPr>
                <p:spPr bwMode="auto">
                  <a:xfrm flipV="1">
                    <a:off x="1574" y="3210"/>
                    <a:ext cx="41" cy="26"/>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06" name="Freeform 440"/>
                  <p:cNvSpPr>
                    <a:spLocks/>
                  </p:cNvSpPr>
                  <p:nvPr/>
                </p:nvSpPr>
                <p:spPr bwMode="auto">
                  <a:xfrm>
                    <a:off x="1534" y="3206"/>
                    <a:ext cx="52" cy="45"/>
                  </a:xfrm>
                  <a:custGeom>
                    <a:avLst/>
                    <a:gdLst>
                      <a:gd name="T0" fmla="*/ 29 w 52"/>
                      <a:gd name="T1" fmla="*/ 4 h 45"/>
                      <a:gd name="T2" fmla="*/ 25 w 52"/>
                      <a:gd name="T3" fmla="*/ 2 h 45"/>
                      <a:gd name="T4" fmla="*/ 21 w 52"/>
                      <a:gd name="T5" fmla="*/ 1 h 45"/>
                      <a:gd name="T6" fmla="*/ 18 w 52"/>
                      <a:gd name="T7" fmla="*/ 0 h 45"/>
                      <a:gd name="T8" fmla="*/ 14 w 52"/>
                      <a:gd name="T9" fmla="*/ 1 h 45"/>
                      <a:gd name="T10" fmla="*/ 12 w 52"/>
                      <a:gd name="T11" fmla="*/ 2 h 45"/>
                      <a:gd name="T12" fmla="*/ 10 w 52"/>
                      <a:gd name="T13" fmla="*/ 5 h 45"/>
                      <a:gd name="T14" fmla="*/ 8 w 52"/>
                      <a:gd name="T15" fmla="*/ 9 h 45"/>
                      <a:gd name="T16" fmla="*/ 9 w 52"/>
                      <a:gd name="T17" fmla="*/ 15 h 45"/>
                      <a:gd name="T18" fmla="*/ 3 w 52"/>
                      <a:gd name="T19" fmla="*/ 19 h 45"/>
                      <a:gd name="T20" fmla="*/ 0 w 52"/>
                      <a:gd name="T21" fmla="*/ 25 h 45"/>
                      <a:gd name="T22" fmla="*/ 0 w 52"/>
                      <a:gd name="T23" fmla="*/ 31 h 45"/>
                      <a:gd name="T24" fmla="*/ 2 w 52"/>
                      <a:gd name="T25" fmla="*/ 36 h 45"/>
                      <a:gd name="T26" fmla="*/ 6 w 52"/>
                      <a:gd name="T27" fmla="*/ 40 h 45"/>
                      <a:gd name="T28" fmla="*/ 11 w 52"/>
                      <a:gd name="T29" fmla="*/ 42 h 45"/>
                      <a:gd name="T30" fmla="*/ 18 w 52"/>
                      <a:gd name="T31" fmla="*/ 41 h 45"/>
                      <a:gd name="T32" fmla="*/ 26 w 52"/>
                      <a:gd name="T33" fmla="*/ 37 h 45"/>
                      <a:gd name="T34" fmla="*/ 30 w 52"/>
                      <a:gd name="T35" fmla="*/ 42 h 45"/>
                      <a:gd name="T36" fmla="*/ 36 w 52"/>
                      <a:gd name="T37" fmla="*/ 45 h 45"/>
                      <a:gd name="T38" fmla="*/ 42 w 52"/>
                      <a:gd name="T39" fmla="*/ 45 h 45"/>
                      <a:gd name="T40" fmla="*/ 47 w 52"/>
                      <a:gd name="T41" fmla="*/ 44 h 45"/>
                      <a:gd name="T42" fmla="*/ 50 w 52"/>
                      <a:gd name="T43" fmla="*/ 41 h 45"/>
                      <a:gd name="T44" fmla="*/ 52 w 52"/>
                      <a:gd name="T45" fmla="*/ 38 h 45"/>
                      <a:gd name="T46" fmla="*/ 52 w 52"/>
                      <a:gd name="T47" fmla="*/ 34 h 45"/>
                      <a:gd name="T48" fmla="*/ 48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9" y="4"/>
                        </a:moveTo>
                        <a:lnTo>
                          <a:pt x="25" y="2"/>
                        </a:lnTo>
                        <a:lnTo>
                          <a:pt x="21" y="1"/>
                        </a:lnTo>
                        <a:lnTo>
                          <a:pt x="18" y="0"/>
                        </a:lnTo>
                        <a:lnTo>
                          <a:pt x="14" y="1"/>
                        </a:lnTo>
                        <a:lnTo>
                          <a:pt x="12" y="2"/>
                        </a:lnTo>
                        <a:lnTo>
                          <a:pt x="10" y="5"/>
                        </a:lnTo>
                        <a:lnTo>
                          <a:pt x="8" y="9"/>
                        </a:lnTo>
                        <a:lnTo>
                          <a:pt x="9" y="15"/>
                        </a:lnTo>
                        <a:lnTo>
                          <a:pt x="3" y="19"/>
                        </a:lnTo>
                        <a:lnTo>
                          <a:pt x="0" y="25"/>
                        </a:lnTo>
                        <a:lnTo>
                          <a:pt x="0" y="31"/>
                        </a:lnTo>
                        <a:lnTo>
                          <a:pt x="2" y="36"/>
                        </a:lnTo>
                        <a:lnTo>
                          <a:pt x="6" y="40"/>
                        </a:lnTo>
                        <a:lnTo>
                          <a:pt x="11" y="42"/>
                        </a:lnTo>
                        <a:lnTo>
                          <a:pt x="18" y="41"/>
                        </a:lnTo>
                        <a:lnTo>
                          <a:pt x="26" y="37"/>
                        </a:lnTo>
                        <a:lnTo>
                          <a:pt x="30" y="42"/>
                        </a:lnTo>
                        <a:lnTo>
                          <a:pt x="36" y="45"/>
                        </a:lnTo>
                        <a:lnTo>
                          <a:pt x="42" y="45"/>
                        </a:lnTo>
                        <a:lnTo>
                          <a:pt x="47" y="44"/>
                        </a:lnTo>
                        <a:lnTo>
                          <a:pt x="50" y="41"/>
                        </a:lnTo>
                        <a:lnTo>
                          <a:pt x="52" y="38"/>
                        </a:lnTo>
                        <a:lnTo>
                          <a:pt x="52" y="34"/>
                        </a:lnTo>
                        <a:lnTo>
                          <a:pt x="48"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596" name="Group 446"/>
                <p:cNvGrpSpPr>
                  <a:grpSpLocks/>
                </p:cNvGrpSpPr>
                <p:nvPr/>
              </p:nvGrpSpPr>
              <p:grpSpPr bwMode="auto">
                <a:xfrm>
                  <a:off x="1678" y="3210"/>
                  <a:ext cx="81" cy="45"/>
                  <a:chOff x="1678" y="3210"/>
                  <a:chExt cx="81" cy="45"/>
                </a:xfrm>
              </p:grpSpPr>
              <p:sp>
                <p:nvSpPr>
                  <p:cNvPr id="5597" name="Line 442"/>
                  <p:cNvSpPr>
                    <a:spLocks noChangeShapeType="1"/>
                  </p:cNvSpPr>
                  <p:nvPr/>
                </p:nvSpPr>
                <p:spPr bwMode="auto">
                  <a:xfrm flipH="1" flipV="1">
                    <a:off x="1685" y="3216"/>
                    <a:ext cx="53" cy="21"/>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98" name="Line 443"/>
                  <p:cNvSpPr>
                    <a:spLocks noChangeShapeType="1"/>
                  </p:cNvSpPr>
                  <p:nvPr/>
                </p:nvSpPr>
                <p:spPr bwMode="auto">
                  <a:xfrm flipH="1" flipV="1">
                    <a:off x="1682" y="3212"/>
                    <a:ext cx="48" cy="13"/>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99" name="Line 444"/>
                  <p:cNvSpPr>
                    <a:spLocks noChangeShapeType="1"/>
                  </p:cNvSpPr>
                  <p:nvPr/>
                </p:nvSpPr>
                <p:spPr bwMode="auto">
                  <a:xfrm flipH="1" flipV="1">
                    <a:off x="1678" y="3215"/>
                    <a:ext cx="40" cy="24"/>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600" name="Freeform 445"/>
                  <p:cNvSpPr>
                    <a:spLocks/>
                  </p:cNvSpPr>
                  <p:nvPr/>
                </p:nvSpPr>
                <p:spPr bwMode="auto">
                  <a:xfrm>
                    <a:off x="1707" y="3210"/>
                    <a:ext cx="52" cy="45"/>
                  </a:xfrm>
                  <a:custGeom>
                    <a:avLst/>
                    <a:gdLst>
                      <a:gd name="T0" fmla="*/ 23 w 52"/>
                      <a:gd name="T1" fmla="*/ 4 h 45"/>
                      <a:gd name="T2" fmla="*/ 26 w 52"/>
                      <a:gd name="T3" fmla="*/ 2 h 45"/>
                      <a:gd name="T4" fmla="*/ 30 w 52"/>
                      <a:gd name="T5" fmla="*/ 1 h 45"/>
                      <a:gd name="T6" fmla="*/ 34 w 52"/>
                      <a:gd name="T7" fmla="*/ 0 h 45"/>
                      <a:gd name="T8" fmla="*/ 38 w 52"/>
                      <a:gd name="T9" fmla="*/ 1 h 45"/>
                      <a:gd name="T10" fmla="*/ 40 w 52"/>
                      <a:gd name="T11" fmla="*/ 2 h 45"/>
                      <a:gd name="T12" fmla="*/ 42 w 52"/>
                      <a:gd name="T13" fmla="*/ 5 h 45"/>
                      <a:gd name="T14" fmla="*/ 43 w 52"/>
                      <a:gd name="T15" fmla="*/ 9 h 45"/>
                      <a:gd name="T16" fmla="*/ 43 w 52"/>
                      <a:gd name="T17" fmla="*/ 14 h 45"/>
                      <a:gd name="T18" fmla="*/ 49 w 52"/>
                      <a:gd name="T19" fmla="*/ 19 h 45"/>
                      <a:gd name="T20" fmla="*/ 52 w 52"/>
                      <a:gd name="T21" fmla="*/ 25 h 45"/>
                      <a:gd name="T22" fmla="*/ 52 w 52"/>
                      <a:gd name="T23" fmla="*/ 31 h 45"/>
                      <a:gd name="T24" fmla="*/ 50 w 52"/>
                      <a:gd name="T25" fmla="*/ 36 h 45"/>
                      <a:gd name="T26" fmla="*/ 46 w 52"/>
                      <a:gd name="T27" fmla="*/ 40 h 45"/>
                      <a:gd name="T28" fmla="*/ 41 w 52"/>
                      <a:gd name="T29" fmla="*/ 42 h 45"/>
                      <a:gd name="T30" fmla="*/ 34 w 52"/>
                      <a:gd name="T31" fmla="*/ 41 h 45"/>
                      <a:gd name="T32" fmla="*/ 26 w 52"/>
                      <a:gd name="T33" fmla="*/ 37 h 45"/>
                      <a:gd name="T34" fmla="*/ 21 w 52"/>
                      <a:gd name="T35" fmla="*/ 42 h 45"/>
                      <a:gd name="T36" fmla="*/ 16 w 52"/>
                      <a:gd name="T37" fmla="*/ 45 h 45"/>
                      <a:gd name="T38" fmla="*/ 10 w 52"/>
                      <a:gd name="T39" fmla="*/ 45 h 45"/>
                      <a:gd name="T40" fmla="*/ 5 w 52"/>
                      <a:gd name="T41" fmla="*/ 44 h 45"/>
                      <a:gd name="T42" fmla="*/ 1 w 52"/>
                      <a:gd name="T43" fmla="*/ 41 h 45"/>
                      <a:gd name="T44" fmla="*/ 0 w 52"/>
                      <a:gd name="T45" fmla="*/ 38 h 45"/>
                      <a:gd name="T46" fmla="*/ 0 w 52"/>
                      <a:gd name="T47" fmla="*/ 34 h 45"/>
                      <a:gd name="T48" fmla="*/ 4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3" y="4"/>
                        </a:moveTo>
                        <a:lnTo>
                          <a:pt x="26" y="2"/>
                        </a:lnTo>
                        <a:lnTo>
                          <a:pt x="30" y="1"/>
                        </a:lnTo>
                        <a:lnTo>
                          <a:pt x="34" y="0"/>
                        </a:lnTo>
                        <a:lnTo>
                          <a:pt x="38" y="1"/>
                        </a:lnTo>
                        <a:lnTo>
                          <a:pt x="40" y="2"/>
                        </a:lnTo>
                        <a:lnTo>
                          <a:pt x="42" y="5"/>
                        </a:lnTo>
                        <a:lnTo>
                          <a:pt x="43" y="9"/>
                        </a:lnTo>
                        <a:lnTo>
                          <a:pt x="43" y="14"/>
                        </a:lnTo>
                        <a:lnTo>
                          <a:pt x="49" y="19"/>
                        </a:lnTo>
                        <a:lnTo>
                          <a:pt x="52" y="25"/>
                        </a:lnTo>
                        <a:lnTo>
                          <a:pt x="52" y="31"/>
                        </a:lnTo>
                        <a:lnTo>
                          <a:pt x="50" y="36"/>
                        </a:lnTo>
                        <a:lnTo>
                          <a:pt x="46" y="40"/>
                        </a:lnTo>
                        <a:lnTo>
                          <a:pt x="41" y="42"/>
                        </a:lnTo>
                        <a:lnTo>
                          <a:pt x="34" y="41"/>
                        </a:lnTo>
                        <a:lnTo>
                          <a:pt x="26" y="37"/>
                        </a:lnTo>
                        <a:lnTo>
                          <a:pt x="21" y="42"/>
                        </a:lnTo>
                        <a:lnTo>
                          <a:pt x="16" y="45"/>
                        </a:lnTo>
                        <a:lnTo>
                          <a:pt x="10" y="45"/>
                        </a:lnTo>
                        <a:lnTo>
                          <a:pt x="5" y="44"/>
                        </a:lnTo>
                        <a:lnTo>
                          <a:pt x="1" y="41"/>
                        </a:lnTo>
                        <a:lnTo>
                          <a:pt x="0" y="38"/>
                        </a:lnTo>
                        <a:lnTo>
                          <a:pt x="0" y="34"/>
                        </a:lnTo>
                        <a:lnTo>
                          <a:pt x="4"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grpSp>
          <p:nvGrpSpPr>
            <p:cNvPr id="5155" name="Group 503"/>
            <p:cNvGrpSpPr>
              <a:grpSpLocks/>
            </p:cNvGrpSpPr>
            <p:nvPr/>
          </p:nvGrpSpPr>
          <p:grpSpPr bwMode="auto">
            <a:xfrm>
              <a:off x="3068638" y="4258236"/>
              <a:ext cx="444500" cy="388938"/>
              <a:chOff x="1933" y="2640"/>
              <a:chExt cx="280" cy="245"/>
            </a:xfrm>
          </p:grpSpPr>
          <p:sp>
            <p:nvSpPr>
              <p:cNvPr id="5487" name="Freeform 449"/>
              <p:cNvSpPr>
                <a:spLocks/>
              </p:cNvSpPr>
              <p:nvPr/>
            </p:nvSpPr>
            <p:spPr bwMode="auto">
              <a:xfrm>
                <a:off x="2069" y="2704"/>
                <a:ext cx="66" cy="17"/>
              </a:xfrm>
              <a:custGeom>
                <a:avLst/>
                <a:gdLst>
                  <a:gd name="T0" fmla="*/ 12 w 66"/>
                  <a:gd name="T1" fmla="*/ 0 h 17"/>
                  <a:gd name="T2" fmla="*/ 0 w 66"/>
                  <a:gd name="T3" fmla="*/ 2 h 17"/>
                  <a:gd name="T4" fmla="*/ 54 w 66"/>
                  <a:gd name="T5" fmla="*/ 17 h 17"/>
                  <a:gd name="T6" fmla="*/ 66 w 66"/>
                  <a:gd name="T7" fmla="*/ 15 h 17"/>
                  <a:gd name="T8" fmla="*/ 12 w 66"/>
                  <a:gd name="T9" fmla="*/ 0 h 17"/>
                </a:gdLst>
                <a:ahLst/>
                <a:cxnLst>
                  <a:cxn ang="0">
                    <a:pos x="T0" y="T1"/>
                  </a:cxn>
                  <a:cxn ang="0">
                    <a:pos x="T2" y="T3"/>
                  </a:cxn>
                  <a:cxn ang="0">
                    <a:pos x="T4" y="T5"/>
                  </a:cxn>
                  <a:cxn ang="0">
                    <a:pos x="T6" y="T7"/>
                  </a:cxn>
                  <a:cxn ang="0">
                    <a:pos x="T8" y="T9"/>
                  </a:cxn>
                </a:cxnLst>
                <a:rect l="0" t="0" r="r" b="b"/>
                <a:pathLst>
                  <a:path w="66" h="17">
                    <a:moveTo>
                      <a:pt x="12" y="0"/>
                    </a:moveTo>
                    <a:lnTo>
                      <a:pt x="0" y="2"/>
                    </a:lnTo>
                    <a:lnTo>
                      <a:pt x="54" y="17"/>
                    </a:lnTo>
                    <a:lnTo>
                      <a:pt x="66" y="15"/>
                    </a:lnTo>
                    <a:lnTo>
                      <a:pt x="12" y="0"/>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88" name="Freeform 450"/>
              <p:cNvSpPr>
                <a:spLocks/>
              </p:cNvSpPr>
              <p:nvPr/>
            </p:nvSpPr>
            <p:spPr bwMode="auto">
              <a:xfrm>
                <a:off x="2104" y="2653"/>
                <a:ext cx="81" cy="41"/>
              </a:xfrm>
              <a:custGeom>
                <a:avLst/>
                <a:gdLst>
                  <a:gd name="T0" fmla="*/ 21 w 81"/>
                  <a:gd name="T1" fmla="*/ 0 h 41"/>
                  <a:gd name="T2" fmla="*/ 16 w 81"/>
                  <a:gd name="T3" fmla="*/ 8 h 41"/>
                  <a:gd name="T4" fmla="*/ 15 w 81"/>
                  <a:gd name="T5" fmla="*/ 10 h 41"/>
                  <a:gd name="T6" fmla="*/ 14 w 81"/>
                  <a:gd name="T7" fmla="*/ 12 h 41"/>
                  <a:gd name="T8" fmla="*/ 13 w 81"/>
                  <a:gd name="T9" fmla="*/ 13 h 41"/>
                  <a:gd name="T10" fmla="*/ 12 w 81"/>
                  <a:gd name="T11" fmla="*/ 15 h 41"/>
                  <a:gd name="T12" fmla="*/ 11 w 81"/>
                  <a:gd name="T13" fmla="*/ 17 h 41"/>
                  <a:gd name="T14" fmla="*/ 8 w 81"/>
                  <a:gd name="T15" fmla="*/ 19 h 41"/>
                  <a:gd name="T16" fmla="*/ 6 w 81"/>
                  <a:gd name="T17" fmla="*/ 20 h 41"/>
                  <a:gd name="T18" fmla="*/ 4 w 81"/>
                  <a:gd name="T19" fmla="*/ 21 h 41"/>
                  <a:gd name="T20" fmla="*/ 1 w 81"/>
                  <a:gd name="T21" fmla="*/ 22 h 41"/>
                  <a:gd name="T22" fmla="*/ 0 w 81"/>
                  <a:gd name="T23" fmla="*/ 22 h 41"/>
                  <a:gd name="T24" fmla="*/ 0 w 81"/>
                  <a:gd name="T25" fmla="*/ 23 h 41"/>
                  <a:gd name="T26" fmla="*/ 0 w 81"/>
                  <a:gd name="T27" fmla="*/ 23 h 41"/>
                  <a:gd name="T28" fmla="*/ 0 w 81"/>
                  <a:gd name="T29" fmla="*/ 24 h 41"/>
                  <a:gd name="T30" fmla="*/ 0 w 81"/>
                  <a:gd name="T31" fmla="*/ 25 h 41"/>
                  <a:gd name="T32" fmla="*/ 1 w 81"/>
                  <a:gd name="T33" fmla="*/ 26 h 41"/>
                  <a:gd name="T34" fmla="*/ 3 w 81"/>
                  <a:gd name="T35" fmla="*/ 28 h 41"/>
                  <a:gd name="T36" fmla="*/ 6 w 81"/>
                  <a:gd name="T37" fmla="*/ 30 h 41"/>
                  <a:gd name="T38" fmla="*/ 10 w 81"/>
                  <a:gd name="T39" fmla="*/ 33 h 41"/>
                  <a:gd name="T40" fmla="*/ 15 w 81"/>
                  <a:gd name="T41" fmla="*/ 35 h 41"/>
                  <a:gd name="T42" fmla="*/ 21 w 81"/>
                  <a:gd name="T43" fmla="*/ 38 h 41"/>
                  <a:gd name="T44" fmla="*/ 26 w 81"/>
                  <a:gd name="T45" fmla="*/ 39 h 41"/>
                  <a:gd name="T46" fmla="*/ 31 w 81"/>
                  <a:gd name="T47" fmla="*/ 40 h 41"/>
                  <a:gd name="T48" fmla="*/ 35 w 81"/>
                  <a:gd name="T49" fmla="*/ 40 h 41"/>
                  <a:gd name="T50" fmla="*/ 38 w 81"/>
                  <a:gd name="T51" fmla="*/ 41 h 41"/>
                  <a:gd name="T52" fmla="*/ 40 w 81"/>
                  <a:gd name="T53" fmla="*/ 41 h 41"/>
                  <a:gd name="T54" fmla="*/ 42 w 81"/>
                  <a:gd name="T55" fmla="*/ 40 h 41"/>
                  <a:gd name="T56" fmla="*/ 42 w 81"/>
                  <a:gd name="T57" fmla="*/ 40 h 41"/>
                  <a:gd name="T58" fmla="*/ 42 w 81"/>
                  <a:gd name="T59" fmla="*/ 40 h 41"/>
                  <a:gd name="T60" fmla="*/ 43 w 81"/>
                  <a:gd name="T61" fmla="*/ 39 h 41"/>
                  <a:gd name="T62" fmla="*/ 44 w 81"/>
                  <a:gd name="T63" fmla="*/ 38 h 41"/>
                  <a:gd name="T64" fmla="*/ 46 w 81"/>
                  <a:gd name="T65" fmla="*/ 37 h 41"/>
                  <a:gd name="T66" fmla="*/ 49 w 81"/>
                  <a:gd name="T67" fmla="*/ 36 h 41"/>
                  <a:gd name="T68" fmla="*/ 51 w 81"/>
                  <a:gd name="T69" fmla="*/ 35 h 41"/>
                  <a:gd name="T70" fmla="*/ 54 w 81"/>
                  <a:gd name="T71" fmla="*/ 35 h 41"/>
                  <a:gd name="T72" fmla="*/ 58 w 81"/>
                  <a:gd name="T73" fmla="*/ 34 h 41"/>
                  <a:gd name="T74" fmla="*/ 59 w 81"/>
                  <a:gd name="T75" fmla="*/ 34 h 41"/>
                  <a:gd name="T76" fmla="*/ 61 w 81"/>
                  <a:gd name="T77" fmla="*/ 34 h 41"/>
                  <a:gd name="T78" fmla="*/ 63 w 81"/>
                  <a:gd name="T79" fmla="*/ 33 h 41"/>
                  <a:gd name="T80" fmla="*/ 65 w 81"/>
                  <a:gd name="T81" fmla="*/ 32 h 41"/>
                  <a:gd name="T82" fmla="*/ 68 w 81"/>
                  <a:gd name="T83" fmla="*/ 30 h 41"/>
                  <a:gd name="T84" fmla="*/ 71 w 81"/>
                  <a:gd name="T85" fmla="*/ 29 h 41"/>
                  <a:gd name="T86" fmla="*/ 74 w 81"/>
                  <a:gd name="T87" fmla="*/ 27 h 41"/>
                  <a:gd name="T88" fmla="*/ 77 w 81"/>
                  <a:gd name="T89" fmla="*/ 25 h 41"/>
                  <a:gd name="T90" fmla="*/ 81 w 81"/>
                  <a:gd name="T91" fmla="*/ 23 h 41"/>
                  <a:gd name="T92" fmla="*/ 21 w 81"/>
                  <a:gd name="T9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41">
                    <a:moveTo>
                      <a:pt x="21" y="0"/>
                    </a:moveTo>
                    <a:lnTo>
                      <a:pt x="16" y="8"/>
                    </a:lnTo>
                    <a:lnTo>
                      <a:pt x="15" y="10"/>
                    </a:lnTo>
                    <a:lnTo>
                      <a:pt x="14" y="12"/>
                    </a:lnTo>
                    <a:lnTo>
                      <a:pt x="13" y="13"/>
                    </a:lnTo>
                    <a:lnTo>
                      <a:pt x="12" y="15"/>
                    </a:lnTo>
                    <a:lnTo>
                      <a:pt x="11" y="17"/>
                    </a:lnTo>
                    <a:lnTo>
                      <a:pt x="8" y="19"/>
                    </a:lnTo>
                    <a:lnTo>
                      <a:pt x="6" y="20"/>
                    </a:lnTo>
                    <a:lnTo>
                      <a:pt x="4" y="21"/>
                    </a:lnTo>
                    <a:lnTo>
                      <a:pt x="1" y="22"/>
                    </a:lnTo>
                    <a:lnTo>
                      <a:pt x="0" y="22"/>
                    </a:lnTo>
                    <a:lnTo>
                      <a:pt x="0" y="23"/>
                    </a:lnTo>
                    <a:lnTo>
                      <a:pt x="0" y="23"/>
                    </a:lnTo>
                    <a:lnTo>
                      <a:pt x="0" y="24"/>
                    </a:lnTo>
                    <a:lnTo>
                      <a:pt x="0" y="25"/>
                    </a:lnTo>
                    <a:lnTo>
                      <a:pt x="1" y="26"/>
                    </a:lnTo>
                    <a:lnTo>
                      <a:pt x="3" y="28"/>
                    </a:lnTo>
                    <a:lnTo>
                      <a:pt x="6" y="30"/>
                    </a:lnTo>
                    <a:lnTo>
                      <a:pt x="10" y="33"/>
                    </a:lnTo>
                    <a:lnTo>
                      <a:pt x="15" y="35"/>
                    </a:lnTo>
                    <a:lnTo>
                      <a:pt x="21" y="38"/>
                    </a:lnTo>
                    <a:lnTo>
                      <a:pt x="26" y="39"/>
                    </a:lnTo>
                    <a:lnTo>
                      <a:pt x="31" y="40"/>
                    </a:lnTo>
                    <a:lnTo>
                      <a:pt x="35" y="40"/>
                    </a:lnTo>
                    <a:lnTo>
                      <a:pt x="38" y="41"/>
                    </a:lnTo>
                    <a:lnTo>
                      <a:pt x="40" y="41"/>
                    </a:lnTo>
                    <a:lnTo>
                      <a:pt x="42" y="40"/>
                    </a:lnTo>
                    <a:lnTo>
                      <a:pt x="42" y="40"/>
                    </a:lnTo>
                    <a:lnTo>
                      <a:pt x="42" y="40"/>
                    </a:lnTo>
                    <a:lnTo>
                      <a:pt x="43" y="39"/>
                    </a:lnTo>
                    <a:lnTo>
                      <a:pt x="44" y="38"/>
                    </a:lnTo>
                    <a:lnTo>
                      <a:pt x="46" y="37"/>
                    </a:lnTo>
                    <a:lnTo>
                      <a:pt x="49" y="36"/>
                    </a:lnTo>
                    <a:lnTo>
                      <a:pt x="51" y="35"/>
                    </a:lnTo>
                    <a:lnTo>
                      <a:pt x="54" y="35"/>
                    </a:lnTo>
                    <a:lnTo>
                      <a:pt x="58" y="34"/>
                    </a:lnTo>
                    <a:lnTo>
                      <a:pt x="59" y="34"/>
                    </a:lnTo>
                    <a:lnTo>
                      <a:pt x="61" y="34"/>
                    </a:lnTo>
                    <a:lnTo>
                      <a:pt x="63" y="33"/>
                    </a:lnTo>
                    <a:lnTo>
                      <a:pt x="65" y="32"/>
                    </a:lnTo>
                    <a:lnTo>
                      <a:pt x="68" y="30"/>
                    </a:lnTo>
                    <a:lnTo>
                      <a:pt x="71" y="29"/>
                    </a:lnTo>
                    <a:lnTo>
                      <a:pt x="74" y="27"/>
                    </a:lnTo>
                    <a:lnTo>
                      <a:pt x="77" y="25"/>
                    </a:lnTo>
                    <a:lnTo>
                      <a:pt x="81" y="23"/>
                    </a:lnTo>
                    <a:lnTo>
                      <a:pt x="21" y="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89" name="Freeform 451"/>
              <p:cNvSpPr>
                <a:spLocks/>
              </p:cNvSpPr>
              <p:nvPr/>
            </p:nvSpPr>
            <p:spPr bwMode="auto">
              <a:xfrm>
                <a:off x="2024" y="2709"/>
                <a:ext cx="7" cy="144"/>
              </a:xfrm>
              <a:custGeom>
                <a:avLst/>
                <a:gdLst>
                  <a:gd name="T0" fmla="*/ 0 w 7"/>
                  <a:gd name="T1" fmla="*/ 0 h 144"/>
                  <a:gd name="T2" fmla="*/ 3 w 7"/>
                  <a:gd name="T3" fmla="*/ 144 h 144"/>
                  <a:gd name="T4" fmla="*/ 7 w 7"/>
                  <a:gd name="T5" fmla="*/ 144 h 144"/>
                  <a:gd name="T6" fmla="*/ 5 w 7"/>
                  <a:gd name="T7" fmla="*/ 0 h 144"/>
                  <a:gd name="T8" fmla="*/ 0 w 7"/>
                  <a:gd name="T9" fmla="*/ 0 h 144"/>
                </a:gdLst>
                <a:ahLst/>
                <a:cxnLst>
                  <a:cxn ang="0">
                    <a:pos x="T0" y="T1"/>
                  </a:cxn>
                  <a:cxn ang="0">
                    <a:pos x="T2" y="T3"/>
                  </a:cxn>
                  <a:cxn ang="0">
                    <a:pos x="T4" y="T5"/>
                  </a:cxn>
                  <a:cxn ang="0">
                    <a:pos x="T6" y="T7"/>
                  </a:cxn>
                  <a:cxn ang="0">
                    <a:pos x="T8" y="T9"/>
                  </a:cxn>
                </a:cxnLst>
                <a:rect l="0" t="0" r="r" b="b"/>
                <a:pathLst>
                  <a:path w="7" h="144">
                    <a:moveTo>
                      <a:pt x="0" y="0"/>
                    </a:moveTo>
                    <a:lnTo>
                      <a:pt x="3" y="144"/>
                    </a:lnTo>
                    <a:lnTo>
                      <a:pt x="7" y="144"/>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0" name="Freeform 452"/>
              <p:cNvSpPr>
                <a:spLocks/>
              </p:cNvSpPr>
              <p:nvPr/>
            </p:nvSpPr>
            <p:spPr bwMode="auto">
              <a:xfrm>
                <a:off x="2081" y="2701"/>
                <a:ext cx="57" cy="19"/>
              </a:xfrm>
              <a:custGeom>
                <a:avLst/>
                <a:gdLst>
                  <a:gd name="T0" fmla="*/ 19 w 57"/>
                  <a:gd name="T1" fmla="*/ 0 h 19"/>
                  <a:gd name="T2" fmla="*/ 57 w 57"/>
                  <a:gd name="T3" fmla="*/ 11 h 19"/>
                  <a:gd name="T4" fmla="*/ 54 w 57"/>
                  <a:gd name="T5" fmla="*/ 19 h 19"/>
                  <a:gd name="T6" fmla="*/ 0 w 57"/>
                  <a:gd name="T7" fmla="*/ 3 h 19"/>
                  <a:gd name="T8" fmla="*/ 19 w 57"/>
                  <a:gd name="T9" fmla="*/ 0 h 19"/>
                </a:gdLst>
                <a:ahLst/>
                <a:cxnLst>
                  <a:cxn ang="0">
                    <a:pos x="T0" y="T1"/>
                  </a:cxn>
                  <a:cxn ang="0">
                    <a:pos x="T2" y="T3"/>
                  </a:cxn>
                  <a:cxn ang="0">
                    <a:pos x="T4" y="T5"/>
                  </a:cxn>
                  <a:cxn ang="0">
                    <a:pos x="T6" y="T7"/>
                  </a:cxn>
                  <a:cxn ang="0">
                    <a:pos x="T8" y="T9"/>
                  </a:cxn>
                </a:cxnLst>
                <a:rect l="0" t="0" r="r" b="b"/>
                <a:pathLst>
                  <a:path w="57" h="19">
                    <a:moveTo>
                      <a:pt x="19" y="0"/>
                    </a:moveTo>
                    <a:lnTo>
                      <a:pt x="57" y="11"/>
                    </a:lnTo>
                    <a:lnTo>
                      <a:pt x="54" y="19"/>
                    </a:lnTo>
                    <a:lnTo>
                      <a:pt x="0" y="3"/>
                    </a:lnTo>
                    <a:lnTo>
                      <a:pt x="19"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1" name="Freeform 453"/>
              <p:cNvSpPr>
                <a:spLocks/>
              </p:cNvSpPr>
              <p:nvPr/>
            </p:nvSpPr>
            <p:spPr bwMode="auto">
              <a:xfrm>
                <a:off x="2084" y="2720"/>
                <a:ext cx="35" cy="150"/>
              </a:xfrm>
              <a:custGeom>
                <a:avLst/>
                <a:gdLst>
                  <a:gd name="T0" fmla="*/ 32 w 35"/>
                  <a:gd name="T1" fmla="*/ 0 h 150"/>
                  <a:gd name="T2" fmla="*/ 0 w 35"/>
                  <a:gd name="T3" fmla="*/ 150 h 150"/>
                  <a:gd name="T4" fmla="*/ 3 w 35"/>
                  <a:gd name="T5" fmla="*/ 150 h 150"/>
                  <a:gd name="T6" fmla="*/ 35 w 35"/>
                  <a:gd name="T7" fmla="*/ 0 h 150"/>
                  <a:gd name="T8" fmla="*/ 32 w 35"/>
                  <a:gd name="T9" fmla="*/ 0 h 150"/>
                </a:gdLst>
                <a:ahLst/>
                <a:cxnLst>
                  <a:cxn ang="0">
                    <a:pos x="T0" y="T1"/>
                  </a:cxn>
                  <a:cxn ang="0">
                    <a:pos x="T2" y="T3"/>
                  </a:cxn>
                  <a:cxn ang="0">
                    <a:pos x="T4" y="T5"/>
                  </a:cxn>
                  <a:cxn ang="0">
                    <a:pos x="T6" y="T7"/>
                  </a:cxn>
                  <a:cxn ang="0">
                    <a:pos x="T8" y="T9"/>
                  </a:cxn>
                </a:cxnLst>
                <a:rect l="0" t="0" r="r" b="b"/>
                <a:pathLst>
                  <a:path w="35" h="150">
                    <a:moveTo>
                      <a:pt x="32" y="0"/>
                    </a:moveTo>
                    <a:lnTo>
                      <a:pt x="0" y="150"/>
                    </a:lnTo>
                    <a:lnTo>
                      <a:pt x="3" y="150"/>
                    </a:lnTo>
                    <a:lnTo>
                      <a:pt x="35"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2" name="Freeform 454"/>
              <p:cNvSpPr>
                <a:spLocks/>
              </p:cNvSpPr>
              <p:nvPr/>
            </p:nvSpPr>
            <p:spPr bwMode="auto">
              <a:xfrm>
                <a:off x="2116" y="2717"/>
                <a:ext cx="12" cy="4"/>
              </a:xfrm>
              <a:custGeom>
                <a:avLst/>
                <a:gdLst>
                  <a:gd name="T0" fmla="*/ 2 w 12"/>
                  <a:gd name="T1" fmla="*/ 1 h 4"/>
                  <a:gd name="T2" fmla="*/ 3 w 12"/>
                  <a:gd name="T3" fmla="*/ 0 h 4"/>
                  <a:gd name="T4" fmla="*/ 4 w 12"/>
                  <a:gd name="T5" fmla="*/ 0 h 4"/>
                  <a:gd name="T6" fmla="*/ 5 w 12"/>
                  <a:gd name="T7" fmla="*/ 0 h 4"/>
                  <a:gd name="T8" fmla="*/ 6 w 12"/>
                  <a:gd name="T9" fmla="*/ 0 h 4"/>
                  <a:gd name="T10" fmla="*/ 7 w 12"/>
                  <a:gd name="T11" fmla="*/ 1 h 4"/>
                  <a:gd name="T12" fmla="*/ 8 w 12"/>
                  <a:gd name="T13" fmla="*/ 1 h 4"/>
                  <a:gd name="T14" fmla="*/ 9 w 12"/>
                  <a:gd name="T15" fmla="*/ 1 h 4"/>
                  <a:gd name="T16" fmla="*/ 10 w 12"/>
                  <a:gd name="T17" fmla="*/ 1 h 4"/>
                  <a:gd name="T18" fmla="*/ 12 w 12"/>
                  <a:gd name="T19" fmla="*/ 2 h 4"/>
                  <a:gd name="T20" fmla="*/ 12 w 12"/>
                  <a:gd name="T21" fmla="*/ 3 h 4"/>
                  <a:gd name="T22" fmla="*/ 12 w 12"/>
                  <a:gd name="T23" fmla="*/ 3 h 4"/>
                  <a:gd name="T24" fmla="*/ 10 w 12"/>
                  <a:gd name="T25" fmla="*/ 4 h 4"/>
                  <a:gd name="T26" fmla="*/ 10 w 12"/>
                  <a:gd name="T27" fmla="*/ 4 h 4"/>
                  <a:gd name="T28" fmla="*/ 8 w 12"/>
                  <a:gd name="T29" fmla="*/ 4 h 4"/>
                  <a:gd name="T30" fmla="*/ 7 w 12"/>
                  <a:gd name="T31" fmla="*/ 4 h 4"/>
                  <a:gd name="T32" fmla="*/ 6 w 12"/>
                  <a:gd name="T33" fmla="*/ 4 h 4"/>
                  <a:gd name="T34" fmla="*/ 5 w 12"/>
                  <a:gd name="T35" fmla="*/ 4 h 4"/>
                  <a:gd name="T36" fmla="*/ 4 w 12"/>
                  <a:gd name="T37" fmla="*/ 3 h 4"/>
                  <a:gd name="T38" fmla="*/ 3 w 12"/>
                  <a:gd name="T39" fmla="*/ 3 h 4"/>
                  <a:gd name="T40" fmla="*/ 2 w 12"/>
                  <a:gd name="T41" fmla="*/ 3 h 4"/>
                  <a:gd name="T42" fmla="*/ 1 w 12"/>
                  <a:gd name="T43" fmla="*/ 2 h 4"/>
                  <a:gd name="T44" fmla="*/ 0 w 12"/>
                  <a:gd name="T45" fmla="*/ 1 h 4"/>
                  <a:gd name="T46" fmla="*/ 1 w 12"/>
                  <a:gd name="T47" fmla="*/ 1 h 4"/>
                  <a:gd name="T48" fmla="*/ 2 w 12"/>
                  <a:gd name="T4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4">
                    <a:moveTo>
                      <a:pt x="2" y="1"/>
                    </a:moveTo>
                    <a:lnTo>
                      <a:pt x="3" y="0"/>
                    </a:lnTo>
                    <a:lnTo>
                      <a:pt x="4" y="0"/>
                    </a:lnTo>
                    <a:lnTo>
                      <a:pt x="5" y="0"/>
                    </a:lnTo>
                    <a:lnTo>
                      <a:pt x="6" y="0"/>
                    </a:lnTo>
                    <a:lnTo>
                      <a:pt x="7" y="1"/>
                    </a:lnTo>
                    <a:lnTo>
                      <a:pt x="8" y="1"/>
                    </a:lnTo>
                    <a:lnTo>
                      <a:pt x="9" y="1"/>
                    </a:lnTo>
                    <a:lnTo>
                      <a:pt x="10" y="1"/>
                    </a:lnTo>
                    <a:lnTo>
                      <a:pt x="12" y="2"/>
                    </a:lnTo>
                    <a:lnTo>
                      <a:pt x="12" y="3"/>
                    </a:lnTo>
                    <a:lnTo>
                      <a:pt x="12" y="3"/>
                    </a:lnTo>
                    <a:lnTo>
                      <a:pt x="10" y="4"/>
                    </a:lnTo>
                    <a:lnTo>
                      <a:pt x="10" y="4"/>
                    </a:lnTo>
                    <a:lnTo>
                      <a:pt x="8" y="4"/>
                    </a:lnTo>
                    <a:lnTo>
                      <a:pt x="7" y="4"/>
                    </a:lnTo>
                    <a:lnTo>
                      <a:pt x="6" y="4"/>
                    </a:lnTo>
                    <a:lnTo>
                      <a:pt x="5" y="4"/>
                    </a:lnTo>
                    <a:lnTo>
                      <a:pt x="4" y="3"/>
                    </a:lnTo>
                    <a:lnTo>
                      <a:pt x="3" y="3"/>
                    </a:lnTo>
                    <a:lnTo>
                      <a:pt x="2" y="3"/>
                    </a:lnTo>
                    <a:lnTo>
                      <a:pt x="1" y="2"/>
                    </a:lnTo>
                    <a:lnTo>
                      <a:pt x="0" y="1"/>
                    </a:lnTo>
                    <a:lnTo>
                      <a:pt x="1"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3" name="Freeform 455"/>
              <p:cNvSpPr>
                <a:spLocks/>
              </p:cNvSpPr>
              <p:nvPr/>
            </p:nvSpPr>
            <p:spPr bwMode="auto">
              <a:xfrm>
                <a:off x="2097" y="2651"/>
                <a:ext cx="50" cy="16"/>
              </a:xfrm>
              <a:custGeom>
                <a:avLst/>
                <a:gdLst>
                  <a:gd name="T0" fmla="*/ 13 w 50"/>
                  <a:gd name="T1" fmla="*/ 6 h 16"/>
                  <a:gd name="T2" fmla="*/ 11 w 50"/>
                  <a:gd name="T3" fmla="*/ 7 h 16"/>
                  <a:gd name="T4" fmla="*/ 10 w 50"/>
                  <a:gd name="T5" fmla="*/ 7 h 16"/>
                  <a:gd name="T6" fmla="*/ 8 w 50"/>
                  <a:gd name="T7" fmla="*/ 8 h 16"/>
                  <a:gd name="T8" fmla="*/ 7 w 50"/>
                  <a:gd name="T9" fmla="*/ 9 h 16"/>
                  <a:gd name="T10" fmla="*/ 5 w 50"/>
                  <a:gd name="T11" fmla="*/ 10 h 16"/>
                  <a:gd name="T12" fmla="*/ 3 w 50"/>
                  <a:gd name="T13" fmla="*/ 11 h 16"/>
                  <a:gd name="T14" fmla="*/ 2 w 50"/>
                  <a:gd name="T15" fmla="*/ 12 h 16"/>
                  <a:gd name="T16" fmla="*/ 0 w 50"/>
                  <a:gd name="T17" fmla="*/ 13 h 16"/>
                  <a:gd name="T18" fmla="*/ 5 w 50"/>
                  <a:gd name="T19" fmla="*/ 14 h 16"/>
                  <a:gd name="T20" fmla="*/ 9 w 50"/>
                  <a:gd name="T21" fmla="*/ 15 h 16"/>
                  <a:gd name="T22" fmla="*/ 12 w 50"/>
                  <a:gd name="T23" fmla="*/ 16 h 16"/>
                  <a:gd name="T24" fmla="*/ 15 w 50"/>
                  <a:gd name="T25" fmla="*/ 16 h 16"/>
                  <a:gd name="T26" fmla="*/ 17 w 50"/>
                  <a:gd name="T27" fmla="*/ 16 h 16"/>
                  <a:gd name="T28" fmla="*/ 19 w 50"/>
                  <a:gd name="T29" fmla="*/ 16 h 16"/>
                  <a:gd name="T30" fmla="*/ 20 w 50"/>
                  <a:gd name="T31" fmla="*/ 16 h 16"/>
                  <a:gd name="T32" fmla="*/ 20 w 50"/>
                  <a:gd name="T33" fmla="*/ 16 h 16"/>
                  <a:gd name="T34" fmla="*/ 21 w 50"/>
                  <a:gd name="T35" fmla="*/ 16 h 16"/>
                  <a:gd name="T36" fmla="*/ 21 w 50"/>
                  <a:gd name="T37" fmla="*/ 15 h 16"/>
                  <a:gd name="T38" fmla="*/ 22 w 50"/>
                  <a:gd name="T39" fmla="*/ 15 h 16"/>
                  <a:gd name="T40" fmla="*/ 24 w 50"/>
                  <a:gd name="T41" fmla="*/ 14 h 16"/>
                  <a:gd name="T42" fmla="*/ 25 w 50"/>
                  <a:gd name="T43" fmla="*/ 13 h 16"/>
                  <a:gd name="T44" fmla="*/ 27 w 50"/>
                  <a:gd name="T45" fmla="*/ 13 h 16"/>
                  <a:gd name="T46" fmla="*/ 30 w 50"/>
                  <a:gd name="T47" fmla="*/ 12 h 16"/>
                  <a:gd name="T48" fmla="*/ 32 w 50"/>
                  <a:gd name="T49" fmla="*/ 12 h 16"/>
                  <a:gd name="T50" fmla="*/ 33 w 50"/>
                  <a:gd name="T51" fmla="*/ 12 h 16"/>
                  <a:gd name="T52" fmla="*/ 35 w 50"/>
                  <a:gd name="T53" fmla="*/ 12 h 16"/>
                  <a:gd name="T54" fmla="*/ 36 w 50"/>
                  <a:gd name="T55" fmla="*/ 11 h 16"/>
                  <a:gd name="T56" fmla="*/ 38 w 50"/>
                  <a:gd name="T57" fmla="*/ 11 h 16"/>
                  <a:gd name="T58" fmla="*/ 40 w 50"/>
                  <a:gd name="T59" fmla="*/ 10 h 16"/>
                  <a:gd name="T60" fmla="*/ 42 w 50"/>
                  <a:gd name="T61" fmla="*/ 9 h 16"/>
                  <a:gd name="T62" fmla="*/ 45 w 50"/>
                  <a:gd name="T63" fmla="*/ 8 h 16"/>
                  <a:gd name="T64" fmla="*/ 47 w 50"/>
                  <a:gd name="T65" fmla="*/ 7 h 16"/>
                  <a:gd name="T66" fmla="*/ 50 w 50"/>
                  <a:gd name="T67" fmla="*/ 5 h 16"/>
                  <a:gd name="T68" fmla="*/ 32 w 50"/>
                  <a:gd name="T69" fmla="*/ 0 h 16"/>
                  <a:gd name="T70" fmla="*/ 30 w 50"/>
                  <a:gd name="T71" fmla="*/ 1 h 16"/>
                  <a:gd name="T72" fmla="*/ 28 w 50"/>
                  <a:gd name="T73" fmla="*/ 1 h 16"/>
                  <a:gd name="T74" fmla="*/ 26 w 50"/>
                  <a:gd name="T75" fmla="*/ 2 h 16"/>
                  <a:gd name="T76" fmla="*/ 24 w 50"/>
                  <a:gd name="T77" fmla="*/ 3 h 16"/>
                  <a:gd name="T78" fmla="*/ 23 w 50"/>
                  <a:gd name="T79" fmla="*/ 4 h 16"/>
                  <a:gd name="T80" fmla="*/ 21 w 50"/>
                  <a:gd name="T81" fmla="*/ 4 h 16"/>
                  <a:gd name="T82" fmla="*/ 20 w 50"/>
                  <a:gd name="T83" fmla="*/ 5 h 16"/>
                  <a:gd name="T84" fmla="*/ 18 w 50"/>
                  <a:gd name="T85" fmla="*/ 5 h 16"/>
                  <a:gd name="T86" fmla="*/ 17 w 50"/>
                  <a:gd name="T87" fmla="*/ 6 h 16"/>
                  <a:gd name="T88" fmla="*/ 15 w 50"/>
                  <a:gd name="T89" fmla="*/ 6 h 16"/>
                  <a:gd name="T90" fmla="*/ 14 w 50"/>
                  <a:gd name="T91" fmla="*/ 6 h 16"/>
                  <a:gd name="T92" fmla="*/ 13 w 50"/>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16">
                    <a:moveTo>
                      <a:pt x="13" y="6"/>
                    </a:moveTo>
                    <a:lnTo>
                      <a:pt x="11" y="7"/>
                    </a:lnTo>
                    <a:lnTo>
                      <a:pt x="10" y="7"/>
                    </a:lnTo>
                    <a:lnTo>
                      <a:pt x="8" y="8"/>
                    </a:lnTo>
                    <a:lnTo>
                      <a:pt x="7" y="9"/>
                    </a:lnTo>
                    <a:lnTo>
                      <a:pt x="5" y="10"/>
                    </a:lnTo>
                    <a:lnTo>
                      <a:pt x="3" y="11"/>
                    </a:lnTo>
                    <a:lnTo>
                      <a:pt x="2" y="12"/>
                    </a:lnTo>
                    <a:lnTo>
                      <a:pt x="0" y="13"/>
                    </a:lnTo>
                    <a:lnTo>
                      <a:pt x="5" y="14"/>
                    </a:lnTo>
                    <a:lnTo>
                      <a:pt x="9" y="15"/>
                    </a:lnTo>
                    <a:lnTo>
                      <a:pt x="12" y="16"/>
                    </a:lnTo>
                    <a:lnTo>
                      <a:pt x="15" y="16"/>
                    </a:lnTo>
                    <a:lnTo>
                      <a:pt x="17" y="16"/>
                    </a:lnTo>
                    <a:lnTo>
                      <a:pt x="19" y="16"/>
                    </a:lnTo>
                    <a:lnTo>
                      <a:pt x="20" y="16"/>
                    </a:lnTo>
                    <a:lnTo>
                      <a:pt x="20" y="16"/>
                    </a:lnTo>
                    <a:lnTo>
                      <a:pt x="21" y="16"/>
                    </a:lnTo>
                    <a:lnTo>
                      <a:pt x="21" y="15"/>
                    </a:lnTo>
                    <a:lnTo>
                      <a:pt x="22" y="15"/>
                    </a:lnTo>
                    <a:lnTo>
                      <a:pt x="24" y="14"/>
                    </a:lnTo>
                    <a:lnTo>
                      <a:pt x="25" y="13"/>
                    </a:lnTo>
                    <a:lnTo>
                      <a:pt x="27" y="13"/>
                    </a:lnTo>
                    <a:lnTo>
                      <a:pt x="30" y="12"/>
                    </a:lnTo>
                    <a:lnTo>
                      <a:pt x="32" y="12"/>
                    </a:lnTo>
                    <a:lnTo>
                      <a:pt x="33" y="12"/>
                    </a:lnTo>
                    <a:lnTo>
                      <a:pt x="35" y="12"/>
                    </a:lnTo>
                    <a:lnTo>
                      <a:pt x="36" y="11"/>
                    </a:lnTo>
                    <a:lnTo>
                      <a:pt x="38" y="11"/>
                    </a:lnTo>
                    <a:lnTo>
                      <a:pt x="40" y="10"/>
                    </a:lnTo>
                    <a:lnTo>
                      <a:pt x="42" y="9"/>
                    </a:lnTo>
                    <a:lnTo>
                      <a:pt x="45" y="8"/>
                    </a:lnTo>
                    <a:lnTo>
                      <a:pt x="47" y="7"/>
                    </a:lnTo>
                    <a:lnTo>
                      <a:pt x="50" y="5"/>
                    </a:lnTo>
                    <a:lnTo>
                      <a:pt x="32" y="0"/>
                    </a:lnTo>
                    <a:lnTo>
                      <a:pt x="30" y="1"/>
                    </a:lnTo>
                    <a:lnTo>
                      <a:pt x="28" y="1"/>
                    </a:lnTo>
                    <a:lnTo>
                      <a:pt x="26" y="2"/>
                    </a:lnTo>
                    <a:lnTo>
                      <a:pt x="24" y="3"/>
                    </a:lnTo>
                    <a:lnTo>
                      <a:pt x="23" y="4"/>
                    </a:lnTo>
                    <a:lnTo>
                      <a:pt x="21" y="4"/>
                    </a:lnTo>
                    <a:lnTo>
                      <a:pt x="20" y="5"/>
                    </a:lnTo>
                    <a:lnTo>
                      <a:pt x="18" y="5"/>
                    </a:lnTo>
                    <a:lnTo>
                      <a:pt x="17" y="6"/>
                    </a:lnTo>
                    <a:lnTo>
                      <a:pt x="15" y="6"/>
                    </a:lnTo>
                    <a:lnTo>
                      <a:pt x="14" y="6"/>
                    </a:lnTo>
                    <a:lnTo>
                      <a:pt x="13" y="6"/>
                    </a:ln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4" name="Line 456"/>
              <p:cNvSpPr>
                <a:spLocks noChangeShapeType="1"/>
              </p:cNvSpPr>
              <p:nvPr/>
            </p:nvSpPr>
            <p:spPr bwMode="auto">
              <a:xfrm flipH="1">
                <a:off x="1962" y="2682"/>
                <a:ext cx="223" cy="145"/>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5" name="Oval 457"/>
              <p:cNvSpPr>
                <a:spLocks noChangeArrowheads="1"/>
              </p:cNvSpPr>
              <p:nvPr/>
            </p:nvSpPr>
            <p:spPr bwMode="auto">
              <a:xfrm>
                <a:off x="1933" y="2640"/>
                <a:ext cx="280" cy="241"/>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6" name="Freeform 458"/>
              <p:cNvSpPr>
                <a:spLocks/>
              </p:cNvSpPr>
              <p:nvPr/>
            </p:nvSpPr>
            <p:spPr bwMode="auto">
              <a:xfrm>
                <a:off x="2041" y="2663"/>
                <a:ext cx="95" cy="53"/>
              </a:xfrm>
              <a:custGeom>
                <a:avLst/>
                <a:gdLst>
                  <a:gd name="T0" fmla="*/ 95 w 95"/>
                  <a:gd name="T1" fmla="*/ 18 h 53"/>
                  <a:gd name="T2" fmla="*/ 95 w 95"/>
                  <a:gd name="T3" fmla="*/ 18 h 53"/>
                  <a:gd name="T4" fmla="*/ 93 w 95"/>
                  <a:gd name="T5" fmla="*/ 19 h 53"/>
                  <a:gd name="T6" fmla="*/ 91 w 95"/>
                  <a:gd name="T7" fmla="*/ 21 h 53"/>
                  <a:gd name="T8" fmla="*/ 89 w 95"/>
                  <a:gd name="T9" fmla="*/ 23 h 53"/>
                  <a:gd name="T10" fmla="*/ 86 w 95"/>
                  <a:gd name="T11" fmla="*/ 25 h 53"/>
                  <a:gd name="T12" fmla="*/ 83 w 95"/>
                  <a:gd name="T13" fmla="*/ 27 h 53"/>
                  <a:gd name="T14" fmla="*/ 80 w 95"/>
                  <a:gd name="T15" fmla="*/ 29 h 53"/>
                  <a:gd name="T16" fmla="*/ 78 w 95"/>
                  <a:gd name="T17" fmla="*/ 31 h 53"/>
                  <a:gd name="T18" fmla="*/ 71 w 95"/>
                  <a:gd name="T19" fmla="*/ 34 h 53"/>
                  <a:gd name="T20" fmla="*/ 65 w 95"/>
                  <a:gd name="T21" fmla="*/ 36 h 53"/>
                  <a:gd name="T22" fmla="*/ 61 w 95"/>
                  <a:gd name="T23" fmla="*/ 37 h 53"/>
                  <a:gd name="T24" fmla="*/ 58 w 95"/>
                  <a:gd name="T25" fmla="*/ 37 h 53"/>
                  <a:gd name="T26" fmla="*/ 55 w 95"/>
                  <a:gd name="T27" fmla="*/ 37 h 53"/>
                  <a:gd name="T28" fmla="*/ 52 w 95"/>
                  <a:gd name="T29" fmla="*/ 37 h 53"/>
                  <a:gd name="T30" fmla="*/ 49 w 95"/>
                  <a:gd name="T31" fmla="*/ 38 h 53"/>
                  <a:gd name="T32" fmla="*/ 45 w 95"/>
                  <a:gd name="T33" fmla="*/ 39 h 53"/>
                  <a:gd name="T34" fmla="*/ 42 w 95"/>
                  <a:gd name="T35" fmla="*/ 40 h 53"/>
                  <a:gd name="T36" fmla="*/ 40 w 95"/>
                  <a:gd name="T37" fmla="*/ 43 h 53"/>
                  <a:gd name="T38" fmla="*/ 38 w 95"/>
                  <a:gd name="T39" fmla="*/ 45 h 53"/>
                  <a:gd name="T40" fmla="*/ 36 w 95"/>
                  <a:gd name="T41" fmla="*/ 48 h 53"/>
                  <a:gd name="T42" fmla="*/ 33 w 95"/>
                  <a:gd name="T43" fmla="*/ 50 h 53"/>
                  <a:gd name="T44" fmla="*/ 29 w 95"/>
                  <a:gd name="T45" fmla="*/ 52 h 53"/>
                  <a:gd name="T46" fmla="*/ 24 w 95"/>
                  <a:gd name="T47" fmla="*/ 53 h 53"/>
                  <a:gd name="T48" fmla="*/ 17 w 95"/>
                  <a:gd name="T49" fmla="*/ 52 h 53"/>
                  <a:gd name="T50" fmla="*/ 10 w 95"/>
                  <a:gd name="T51" fmla="*/ 50 h 53"/>
                  <a:gd name="T52" fmla="*/ 5 w 95"/>
                  <a:gd name="T53" fmla="*/ 47 h 53"/>
                  <a:gd name="T54" fmla="*/ 2 w 95"/>
                  <a:gd name="T55" fmla="*/ 43 h 53"/>
                  <a:gd name="T56" fmla="*/ 0 w 95"/>
                  <a:gd name="T57" fmla="*/ 38 h 53"/>
                  <a:gd name="T58" fmla="*/ 0 w 95"/>
                  <a:gd name="T59" fmla="*/ 34 h 53"/>
                  <a:gd name="T60" fmla="*/ 0 w 95"/>
                  <a:gd name="T61" fmla="*/ 29 h 53"/>
                  <a:gd name="T62" fmla="*/ 2 w 95"/>
                  <a:gd name="T63" fmla="*/ 24 h 53"/>
                  <a:gd name="T64" fmla="*/ 3 w 95"/>
                  <a:gd name="T65" fmla="*/ 20 h 53"/>
                  <a:gd name="T66" fmla="*/ 4 w 95"/>
                  <a:gd name="T67" fmla="*/ 19 h 53"/>
                  <a:gd name="T68" fmla="*/ 5 w 95"/>
                  <a:gd name="T69" fmla="*/ 17 h 53"/>
                  <a:gd name="T70" fmla="*/ 7 w 95"/>
                  <a:gd name="T71" fmla="*/ 15 h 53"/>
                  <a:gd name="T72" fmla="*/ 8 w 95"/>
                  <a:gd name="T73" fmla="*/ 14 h 53"/>
                  <a:gd name="T74" fmla="*/ 11 w 95"/>
                  <a:gd name="T75" fmla="*/ 12 h 53"/>
                  <a:gd name="T76" fmla="*/ 13 w 95"/>
                  <a:gd name="T77" fmla="*/ 11 h 53"/>
                  <a:gd name="T78" fmla="*/ 17 w 95"/>
                  <a:gd name="T79" fmla="*/ 9 h 53"/>
                  <a:gd name="T80" fmla="*/ 21 w 95"/>
                  <a:gd name="T81" fmla="*/ 8 h 53"/>
                  <a:gd name="T82" fmla="*/ 24 w 95"/>
                  <a:gd name="T83" fmla="*/ 8 h 53"/>
                  <a:gd name="T84" fmla="*/ 27 w 95"/>
                  <a:gd name="T85" fmla="*/ 7 h 53"/>
                  <a:gd name="T86" fmla="*/ 30 w 95"/>
                  <a:gd name="T87" fmla="*/ 7 h 53"/>
                  <a:gd name="T88" fmla="*/ 34 w 95"/>
                  <a:gd name="T89" fmla="*/ 6 h 53"/>
                  <a:gd name="T90" fmla="*/ 37 w 95"/>
                  <a:gd name="T91" fmla="*/ 5 h 53"/>
                  <a:gd name="T92" fmla="*/ 41 w 95"/>
                  <a:gd name="T93" fmla="*/ 5 h 53"/>
                  <a:gd name="T94" fmla="*/ 45 w 95"/>
                  <a:gd name="T95" fmla="*/ 4 h 53"/>
                  <a:gd name="T96" fmla="*/ 48 w 95"/>
                  <a:gd name="T97" fmla="*/ 3 h 53"/>
                  <a:gd name="T98" fmla="*/ 52 w 95"/>
                  <a:gd name="T99" fmla="*/ 3 h 53"/>
                  <a:gd name="T100" fmla="*/ 56 w 95"/>
                  <a:gd name="T101" fmla="*/ 2 h 53"/>
                  <a:gd name="T102" fmla="*/ 59 w 95"/>
                  <a:gd name="T103" fmla="*/ 2 h 53"/>
                  <a:gd name="T104" fmla="*/ 61 w 95"/>
                  <a:gd name="T105" fmla="*/ 1 h 53"/>
                  <a:gd name="T106" fmla="*/ 64 w 95"/>
                  <a:gd name="T107" fmla="*/ 1 h 53"/>
                  <a:gd name="T108" fmla="*/ 65 w 95"/>
                  <a:gd name="T109" fmla="*/ 1 h 53"/>
                  <a:gd name="T110" fmla="*/ 66 w 95"/>
                  <a:gd name="T111" fmla="*/ 0 h 53"/>
                  <a:gd name="T112" fmla="*/ 67 w 95"/>
                  <a:gd name="T113" fmla="*/ 0 h 53"/>
                  <a:gd name="T114" fmla="*/ 95 w 95"/>
                  <a:gd name="T115"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53">
                    <a:moveTo>
                      <a:pt x="95" y="18"/>
                    </a:moveTo>
                    <a:lnTo>
                      <a:pt x="95" y="18"/>
                    </a:lnTo>
                    <a:lnTo>
                      <a:pt x="93" y="19"/>
                    </a:lnTo>
                    <a:lnTo>
                      <a:pt x="91" y="21"/>
                    </a:lnTo>
                    <a:lnTo>
                      <a:pt x="89" y="23"/>
                    </a:lnTo>
                    <a:lnTo>
                      <a:pt x="86" y="25"/>
                    </a:lnTo>
                    <a:lnTo>
                      <a:pt x="83" y="27"/>
                    </a:lnTo>
                    <a:lnTo>
                      <a:pt x="80" y="29"/>
                    </a:lnTo>
                    <a:lnTo>
                      <a:pt x="78" y="31"/>
                    </a:lnTo>
                    <a:lnTo>
                      <a:pt x="71" y="34"/>
                    </a:lnTo>
                    <a:lnTo>
                      <a:pt x="65" y="36"/>
                    </a:lnTo>
                    <a:lnTo>
                      <a:pt x="61" y="37"/>
                    </a:lnTo>
                    <a:lnTo>
                      <a:pt x="58" y="37"/>
                    </a:lnTo>
                    <a:lnTo>
                      <a:pt x="55" y="37"/>
                    </a:lnTo>
                    <a:lnTo>
                      <a:pt x="52" y="37"/>
                    </a:lnTo>
                    <a:lnTo>
                      <a:pt x="49" y="38"/>
                    </a:lnTo>
                    <a:lnTo>
                      <a:pt x="45" y="39"/>
                    </a:lnTo>
                    <a:lnTo>
                      <a:pt x="42" y="40"/>
                    </a:lnTo>
                    <a:lnTo>
                      <a:pt x="40" y="43"/>
                    </a:lnTo>
                    <a:lnTo>
                      <a:pt x="38" y="45"/>
                    </a:lnTo>
                    <a:lnTo>
                      <a:pt x="36" y="48"/>
                    </a:lnTo>
                    <a:lnTo>
                      <a:pt x="33" y="50"/>
                    </a:lnTo>
                    <a:lnTo>
                      <a:pt x="29" y="52"/>
                    </a:lnTo>
                    <a:lnTo>
                      <a:pt x="24" y="53"/>
                    </a:lnTo>
                    <a:lnTo>
                      <a:pt x="17" y="52"/>
                    </a:lnTo>
                    <a:lnTo>
                      <a:pt x="10" y="50"/>
                    </a:lnTo>
                    <a:lnTo>
                      <a:pt x="5" y="47"/>
                    </a:lnTo>
                    <a:lnTo>
                      <a:pt x="2" y="43"/>
                    </a:lnTo>
                    <a:lnTo>
                      <a:pt x="0" y="38"/>
                    </a:lnTo>
                    <a:lnTo>
                      <a:pt x="0" y="34"/>
                    </a:lnTo>
                    <a:lnTo>
                      <a:pt x="0" y="29"/>
                    </a:lnTo>
                    <a:lnTo>
                      <a:pt x="2" y="24"/>
                    </a:lnTo>
                    <a:lnTo>
                      <a:pt x="3" y="20"/>
                    </a:lnTo>
                    <a:lnTo>
                      <a:pt x="4" y="19"/>
                    </a:lnTo>
                    <a:lnTo>
                      <a:pt x="5" y="17"/>
                    </a:lnTo>
                    <a:lnTo>
                      <a:pt x="7" y="15"/>
                    </a:lnTo>
                    <a:lnTo>
                      <a:pt x="8" y="14"/>
                    </a:lnTo>
                    <a:lnTo>
                      <a:pt x="11" y="12"/>
                    </a:lnTo>
                    <a:lnTo>
                      <a:pt x="13" y="11"/>
                    </a:lnTo>
                    <a:lnTo>
                      <a:pt x="17" y="9"/>
                    </a:lnTo>
                    <a:lnTo>
                      <a:pt x="21" y="8"/>
                    </a:lnTo>
                    <a:lnTo>
                      <a:pt x="24" y="8"/>
                    </a:lnTo>
                    <a:lnTo>
                      <a:pt x="27" y="7"/>
                    </a:lnTo>
                    <a:lnTo>
                      <a:pt x="30" y="7"/>
                    </a:lnTo>
                    <a:lnTo>
                      <a:pt x="34" y="6"/>
                    </a:lnTo>
                    <a:lnTo>
                      <a:pt x="37" y="5"/>
                    </a:lnTo>
                    <a:lnTo>
                      <a:pt x="41" y="5"/>
                    </a:lnTo>
                    <a:lnTo>
                      <a:pt x="45" y="4"/>
                    </a:lnTo>
                    <a:lnTo>
                      <a:pt x="48" y="3"/>
                    </a:lnTo>
                    <a:lnTo>
                      <a:pt x="52" y="3"/>
                    </a:lnTo>
                    <a:lnTo>
                      <a:pt x="56" y="2"/>
                    </a:lnTo>
                    <a:lnTo>
                      <a:pt x="59" y="2"/>
                    </a:lnTo>
                    <a:lnTo>
                      <a:pt x="61" y="1"/>
                    </a:lnTo>
                    <a:lnTo>
                      <a:pt x="64" y="1"/>
                    </a:lnTo>
                    <a:lnTo>
                      <a:pt x="65" y="1"/>
                    </a:lnTo>
                    <a:lnTo>
                      <a:pt x="66" y="0"/>
                    </a:lnTo>
                    <a:lnTo>
                      <a:pt x="67" y="0"/>
                    </a:lnTo>
                    <a:lnTo>
                      <a:pt x="95" y="18"/>
                    </a:lnTo>
                    <a:close/>
                  </a:path>
                </a:pathLst>
              </a:custGeom>
              <a:solidFill>
                <a:srgbClr val="FF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7" name="Freeform 459"/>
              <p:cNvSpPr>
                <a:spLocks/>
              </p:cNvSpPr>
              <p:nvPr/>
            </p:nvSpPr>
            <p:spPr bwMode="auto">
              <a:xfrm>
                <a:off x="2051" y="2671"/>
                <a:ext cx="85" cy="45"/>
              </a:xfrm>
              <a:custGeom>
                <a:avLst/>
                <a:gdLst>
                  <a:gd name="T0" fmla="*/ 68 w 85"/>
                  <a:gd name="T1" fmla="*/ 23 h 45"/>
                  <a:gd name="T2" fmla="*/ 61 w 85"/>
                  <a:gd name="T3" fmla="*/ 26 h 45"/>
                  <a:gd name="T4" fmla="*/ 56 w 85"/>
                  <a:gd name="T5" fmla="*/ 28 h 45"/>
                  <a:gd name="T6" fmla="*/ 52 w 85"/>
                  <a:gd name="T7" fmla="*/ 29 h 45"/>
                  <a:gd name="T8" fmla="*/ 48 w 85"/>
                  <a:gd name="T9" fmla="*/ 29 h 45"/>
                  <a:gd name="T10" fmla="*/ 46 w 85"/>
                  <a:gd name="T11" fmla="*/ 29 h 45"/>
                  <a:gd name="T12" fmla="*/ 43 w 85"/>
                  <a:gd name="T13" fmla="*/ 29 h 45"/>
                  <a:gd name="T14" fmla="*/ 41 w 85"/>
                  <a:gd name="T15" fmla="*/ 30 h 45"/>
                  <a:gd name="T16" fmla="*/ 38 w 85"/>
                  <a:gd name="T17" fmla="*/ 30 h 45"/>
                  <a:gd name="T18" fmla="*/ 36 w 85"/>
                  <a:gd name="T19" fmla="*/ 32 h 45"/>
                  <a:gd name="T20" fmla="*/ 34 w 85"/>
                  <a:gd name="T21" fmla="*/ 34 h 45"/>
                  <a:gd name="T22" fmla="*/ 33 w 85"/>
                  <a:gd name="T23" fmla="*/ 36 h 45"/>
                  <a:gd name="T24" fmla="*/ 31 w 85"/>
                  <a:gd name="T25" fmla="*/ 39 h 45"/>
                  <a:gd name="T26" fmla="*/ 28 w 85"/>
                  <a:gd name="T27" fmla="*/ 41 h 45"/>
                  <a:gd name="T28" fmla="*/ 24 w 85"/>
                  <a:gd name="T29" fmla="*/ 43 h 45"/>
                  <a:gd name="T30" fmla="*/ 19 w 85"/>
                  <a:gd name="T31" fmla="*/ 45 h 45"/>
                  <a:gd name="T32" fmla="*/ 13 w 85"/>
                  <a:gd name="T33" fmla="*/ 45 h 45"/>
                  <a:gd name="T34" fmla="*/ 11 w 85"/>
                  <a:gd name="T35" fmla="*/ 44 h 45"/>
                  <a:gd name="T36" fmla="*/ 8 w 85"/>
                  <a:gd name="T37" fmla="*/ 43 h 45"/>
                  <a:gd name="T38" fmla="*/ 5 w 85"/>
                  <a:gd name="T39" fmla="*/ 40 h 45"/>
                  <a:gd name="T40" fmla="*/ 3 w 85"/>
                  <a:gd name="T41" fmla="*/ 37 h 45"/>
                  <a:gd name="T42" fmla="*/ 1 w 85"/>
                  <a:gd name="T43" fmla="*/ 34 h 45"/>
                  <a:gd name="T44" fmla="*/ 0 w 85"/>
                  <a:gd name="T45" fmla="*/ 30 h 45"/>
                  <a:gd name="T46" fmla="*/ 0 w 85"/>
                  <a:gd name="T47" fmla="*/ 25 h 45"/>
                  <a:gd name="T48" fmla="*/ 2 w 85"/>
                  <a:gd name="T49" fmla="*/ 20 h 45"/>
                  <a:gd name="T50" fmla="*/ 4 w 85"/>
                  <a:gd name="T51" fmla="*/ 17 h 45"/>
                  <a:gd name="T52" fmla="*/ 6 w 85"/>
                  <a:gd name="T53" fmla="*/ 15 h 45"/>
                  <a:gd name="T54" fmla="*/ 9 w 85"/>
                  <a:gd name="T55" fmla="*/ 13 h 45"/>
                  <a:gd name="T56" fmla="*/ 13 w 85"/>
                  <a:gd name="T57" fmla="*/ 12 h 45"/>
                  <a:gd name="T58" fmla="*/ 16 w 85"/>
                  <a:gd name="T59" fmla="*/ 11 h 45"/>
                  <a:gd name="T60" fmla="*/ 20 w 85"/>
                  <a:gd name="T61" fmla="*/ 11 h 45"/>
                  <a:gd name="T62" fmla="*/ 24 w 85"/>
                  <a:gd name="T63" fmla="*/ 11 h 45"/>
                  <a:gd name="T64" fmla="*/ 28 w 85"/>
                  <a:gd name="T65" fmla="*/ 11 h 45"/>
                  <a:gd name="T66" fmla="*/ 32 w 85"/>
                  <a:gd name="T67" fmla="*/ 12 h 45"/>
                  <a:gd name="T68" fmla="*/ 35 w 85"/>
                  <a:gd name="T69" fmla="*/ 13 h 45"/>
                  <a:gd name="T70" fmla="*/ 39 w 85"/>
                  <a:gd name="T71" fmla="*/ 13 h 45"/>
                  <a:gd name="T72" fmla="*/ 42 w 85"/>
                  <a:gd name="T73" fmla="*/ 14 h 45"/>
                  <a:gd name="T74" fmla="*/ 45 w 85"/>
                  <a:gd name="T75" fmla="*/ 15 h 45"/>
                  <a:gd name="T76" fmla="*/ 47 w 85"/>
                  <a:gd name="T77" fmla="*/ 15 h 45"/>
                  <a:gd name="T78" fmla="*/ 49 w 85"/>
                  <a:gd name="T79" fmla="*/ 15 h 45"/>
                  <a:gd name="T80" fmla="*/ 50 w 85"/>
                  <a:gd name="T81" fmla="*/ 15 h 45"/>
                  <a:gd name="T82" fmla="*/ 54 w 85"/>
                  <a:gd name="T83" fmla="*/ 13 h 45"/>
                  <a:gd name="T84" fmla="*/ 58 w 85"/>
                  <a:gd name="T85" fmla="*/ 11 h 45"/>
                  <a:gd name="T86" fmla="*/ 61 w 85"/>
                  <a:gd name="T87" fmla="*/ 9 h 45"/>
                  <a:gd name="T88" fmla="*/ 64 w 85"/>
                  <a:gd name="T89" fmla="*/ 6 h 45"/>
                  <a:gd name="T90" fmla="*/ 66 w 85"/>
                  <a:gd name="T91" fmla="*/ 4 h 45"/>
                  <a:gd name="T92" fmla="*/ 67 w 85"/>
                  <a:gd name="T93" fmla="*/ 2 h 45"/>
                  <a:gd name="T94" fmla="*/ 68 w 85"/>
                  <a:gd name="T95" fmla="*/ 1 h 45"/>
                  <a:gd name="T96" fmla="*/ 69 w 85"/>
                  <a:gd name="T97" fmla="*/ 0 h 45"/>
                  <a:gd name="T98" fmla="*/ 85 w 85"/>
                  <a:gd name="T99" fmla="*/ 10 h 45"/>
                  <a:gd name="T100" fmla="*/ 85 w 85"/>
                  <a:gd name="T101" fmla="*/ 10 h 45"/>
                  <a:gd name="T102" fmla="*/ 83 w 85"/>
                  <a:gd name="T103" fmla="*/ 11 h 45"/>
                  <a:gd name="T104" fmla="*/ 81 w 85"/>
                  <a:gd name="T105" fmla="*/ 13 h 45"/>
                  <a:gd name="T106" fmla="*/ 79 w 85"/>
                  <a:gd name="T107" fmla="*/ 15 h 45"/>
                  <a:gd name="T108" fmla="*/ 76 w 85"/>
                  <a:gd name="T109" fmla="*/ 17 h 45"/>
                  <a:gd name="T110" fmla="*/ 73 w 85"/>
                  <a:gd name="T111" fmla="*/ 20 h 45"/>
                  <a:gd name="T112" fmla="*/ 70 w 85"/>
                  <a:gd name="T113" fmla="*/ 21 h 45"/>
                  <a:gd name="T114" fmla="*/ 68 w 85"/>
                  <a:gd name="T11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45">
                    <a:moveTo>
                      <a:pt x="68" y="23"/>
                    </a:moveTo>
                    <a:lnTo>
                      <a:pt x="61" y="26"/>
                    </a:lnTo>
                    <a:lnTo>
                      <a:pt x="56" y="28"/>
                    </a:lnTo>
                    <a:lnTo>
                      <a:pt x="52" y="29"/>
                    </a:lnTo>
                    <a:lnTo>
                      <a:pt x="48" y="29"/>
                    </a:lnTo>
                    <a:lnTo>
                      <a:pt x="46" y="29"/>
                    </a:lnTo>
                    <a:lnTo>
                      <a:pt x="43" y="29"/>
                    </a:lnTo>
                    <a:lnTo>
                      <a:pt x="41" y="30"/>
                    </a:lnTo>
                    <a:lnTo>
                      <a:pt x="38" y="30"/>
                    </a:lnTo>
                    <a:lnTo>
                      <a:pt x="36" y="32"/>
                    </a:lnTo>
                    <a:lnTo>
                      <a:pt x="34" y="34"/>
                    </a:lnTo>
                    <a:lnTo>
                      <a:pt x="33" y="36"/>
                    </a:lnTo>
                    <a:lnTo>
                      <a:pt x="31" y="39"/>
                    </a:lnTo>
                    <a:lnTo>
                      <a:pt x="28" y="41"/>
                    </a:lnTo>
                    <a:lnTo>
                      <a:pt x="24" y="43"/>
                    </a:lnTo>
                    <a:lnTo>
                      <a:pt x="19" y="45"/>
                    </a:lnTo>
                    <a:lnTo>
                      <a:pt x="13" y="45"/>
                    </a:lnTo>
                    <a:lnTo>
                      <a:pt x="11" y="44"/>
                    </a:lnTo>
                    <a:lnTo>
                      <a:pt x="8" y="43"/>
                    </a:lnTo>
                    <a:lnTo>
                      <a:pt x="5" y="40"/>
                    </a:lnTo>
                    <a:lnTo>
                      <a:pt x="3" y="37"/>
                    </a:lnTo>
                    <a:lnTo>
                      <a:pt x="1" y="34"/>
                    </a:lnTo>
                    <a:lnTo>
                      <a:pt x="0" y="30"/>
                    </a:lnTo>
                    <a:lnTo>
                      <a:pt x="0" y="25"/>
                    </a:lnTo>
                    <a:lnTo>
                      <a:pt x="2" y="20"/>
                    </a:lnTo>
                    <a:lnTo>
                      <a:pt x="4" y="17"/>
                    </a:lnTo>
                    <a:lnTo>
                      <a:pt x="6" y="15"/>
                    </a:lnTo>
                    <a:lnTo>
                      <a:pt x="9" y="13"/>
                    </a:lnTo>
                    <a:lnTo>
                      <a:pt x="13" y="12"/>
                    </a:lnTo>
                    <a:lnTo>
                      <a:pt x="16" y="11"/>
                    </a:lnTo>
                    <a:lnTo>
                      <a:pt x="20" y="11"/>
                    </a:lnTo>
                    <a:lnTo>
                      <a:pt x="24" y="11"/>
                    </a:lnTo>
                    <a:lnTo>
                      <a:pt x="28" y="11"/>
                    </a:lnTo>
                    <a:lnTo>
                      <a:pt x="32" y="12"/>
                    </a:lnTo>
                    <a:lnTo>
                      <a:pt x="35" y="13"/>
                    </a:lnTo>
                    <a:lnTo>
                      <a:pt x="39" y="13"/>
                    </a:lnTo>
                    <a:lnTo>
                      <a:pt x="42" y="14"/>
                    </a:lnTo>
                    <a:lnTo>
                      <a:pt x="45" y="15"/>
                    </a:lnTo>
                    <a:lnTo>
                      <a:pt x="47" y="15"/>
                    </a:lnTo>
                    <a:lnTo>
                      <a:pt x="49" y="15"/>
                    </a:lnTo>
                    <a:lnTo>
                      <a:pt x="50" y="15"/>
                    </a:lnTo>
                    <a:lnTo>
                      <a:pt x="54" y="13"/>
                    </a:lnTo>
                    <a:lnTo>
                      <a:pt x="58" y="11"/>
                    </a:lnTo>
                    <a:lnTo>
                      <a:pt x="61" y="9"/>
                    </a:lnTo>
                    <a:lnTo>
                      <a:pt x="64" y="6"/>
                    </a:lnTo>
                    <a:lnTo>
                      <a:pt x="66" y="4"/>
                    </a:lnTo>
                    <a:lnTo>
                      <a:pt x="67" y="2"/>
                    </a:lnTo>
                    <a:lnTo>
                      <a:pt x="68" y="1"/>
                    </a:lnTo>
                    <a:lnTo>
                      <a:pt x="69" y="0"/>
                    </a:lnTo>
                    <a:lnTo>
                      <a:pt x="85" y="10"/>
                    </a:lnTo>
                    <a:lnTo>
                      <a:pt x="85" y="10"/>
                    </a:lnTo>
                    <a:lnTo>
                      <a:pt x="83" y="11"/>
                    </a:lnTo>
                    <a:lnTo>
                      <a:pt x="81" y="13"/>
                    </a:lnTo>
                    <a:lnTo>
                      <a:pt x="79" y="15"/>
                    </a:lnTo>
                    <a:lnTo>
                      <a:pt x="76" y="17"/>
                    </a:lnTo>
                    <a:lnTo>
                      <a:pt x="73" y="20"/>
                    </a:lnTo>
                    <a:lnTo>
                      <a:pt x="70" y="21"/>
                    </a:lnTo>
                    <a:lnTo>
                      <a:pt x="68" y="23"/>
                    </a:lnTo>
                    <a:close/>
                  </a:path>
                </a:pathLst>
              </a:custGeom>
              <a:solidFill>
                <a:srgbClr val="CCA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8" name="Freeform 460"/>
              <p:cNvSpPr>
                <a:spLocks/>
              </p:cNvSpPr>
              <p:nvPr/>
            </p:nvSpPr>
            <p:spPr bwMode="auto">
              <a:xfrm>
                <a:off x="2013" y="2698"/>
                <a:ext cx="40" cy="11"/>
              </a:xfrm>
              <a:custGeom>
                <a:avLst/>
                <a:gdLst>
                  <a:gd name="T0" fmla="*/ 26 w 40"/>
                  <a:gd name="T1" fmla="*/ 0 h 11"/>
                  <a:gd name="T2" fmla="*/ 40 w 40"/>
                  <a:gd name="T3" fmla="*/ 4 h 11"/>
                  <a:gd name="T4" fmla="*/ 0 w 40"/>
                  <a:gd name="T5" fmla="*/ 11 h 11"/>
                  <a:gd name="T6" fmla="*/ 3 w 40"/>
                  <a:gd name="T7" fmla="*/ 4 h 11"/>
                  <a:gd name="T8" fmla="*/ 26 w 40"/>
                  <a:gd name="T9" fmla="*/ 0 h 11"/>
                </a:gdLst>
                <a:ahLst/>
                <a:cxnLst>
                  <a:cxn ang="0">
                    <a:pos x="T0" y="T1"/>
                  </a:cxn>
                  <a:cxn ang="0">
                    <a:pos x="T2" y="T3"/>
                  </a:cxn>
                  <a:cxn ang="0">
                    <a:pos x="T4" y="T5"/>
                  </a:cxn>
                  <a:cxn ang="0">
                    <a:pos x="T6" y="T7"/>
                  </a:cxn>
                  <a:cxn ang="0">
                    <a:pos x="T8" y="T9"/>
                  </a:cxn>
                </a:cxnLst>
                <a:rect l="0" t="0" r="r" b="b"/>
                <a:pathLst>
                  <a:path w="40" h="11">
                    <a:moveTo>
                      <a:pt x="26" y="0"/>
                    </a:moveTo>
                    <a:lnTo>
                      <a:pt x="40" y="4"/>
                    </a:lnTo>
                    <a:lnTo>
                      <a:pt x="0" y="11"/>
                    </a:lnTo>
                    <a:lnTo>
                      <a:pt x="3" y="4"/>
                    </a:lnTo>
                    <a:lnTo>
                      <a:pt x="26" y="0"/>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99" name="Freeform 461"/>
              <p:cNvSpPr>
                <a:spLocks/>
              </p:cNvSpPr>
              <p:nvPr/>
            </p:nvSpPr>
            <p:spPr bwMode="auto">
              <a:xfrm>
                <a:off x="2003" y="2673"/>
                <a:ext cx="66" cy="27"/>
              </a:xfrm>
              <a:custGeom>
                <a:avLst/>
                <a:gdLst>
                  <a:gd name="T0" fmla="*/ 4 w 66"/>
                  <a:gd name="T1" fmla="*/ 0 h 27"/>
                  <a:gd name="T2" fmla="*/ 66 w 66"/>
                  <a:gd name="T3" fmla="*/ 19 h 27"/>
                  <a:gd name="T4" fmla="*/ 66 w 66"/>
                  <a:gd name="T5" fmla="*/ 19 h 27"/>
                  <a:gd name="T6" fmla="*/ 63 w 66"/>
                  <a:gd name="T7" fmla="*/ 27 h 27"/>
                  <a:gd name="T8" fmla="*/ 63 w 66"/>
                  <a:gd name="T9" fmla="*/ 27 h 27"/>
                  <a:gd name="T10" fmla="*/ 48 w 66"/>
                  <a:gd name="T11" fmla="*/ 23 h 27"/>
                  <a:gd name="T12" fmla="*/ 0 w 66"/>
                  <a:gd name="T13" fmla="*/ 8 h 27"/>
                  <a:gd name="T14" fmla="*/ 4 w 66"/>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27">
                    <a:moveTo>
                      <a:pt x="4" y="0"/>
                    </a:moveTo>
                    <a:lnTo>
                      <a:pt x="66" y="19"/>
                    </a:lnTo>
                    <a:lnTo>
                      <a:pt x="66" y="19"/>
                    </a:lnTo>
                    <a:lnTo>
                      <a:pt x="63" y="27"/>
                    </a:lnTo>
                    <a:lnTo>
                      <a:pt x="63" y="27"/>
                    </a:lnTo>
                    <a:lnTo>
                      <a:pt x="48" y="23"/>
                    </a:lnTo>
                    <a:lnTo>
                      <a:pt x="0" y="8"/>
                    </a:lnTo>
                    <a:lnTo>
                      <a:pt x="4"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0" name="Freeform 462"/>
              <p:cNvSpPr>
                <a:spLocks/>
              </p:cNvSpPr>
              <p:nvPr/>
            </p:nvSpPr>
            <p:spPr bwMode="auto">
              <a:xfrm>
                <a:off x="2067" y="2680"/>
                <a:ext cx="54" cy="20"/>
              </a:xfrm>
              <a:custGeom>
                <a:avLst/>
                <a:gdLst>
                  <a:gd name="T0" fmla="*/ 54 w 54"/>
                  <a:gd name="T1" fmla="*/ 0 h 20"/>
                  <a:gd name="T2" fmla="*/ 50 w 54"/>
                  <a:gd name="T3" fmla="*/ 9 h 20"/>
                  <a:gd name="T4" fmla="*/ 18 w 54"/>
                  <a:gd name="T5" fmla="*/ 16 h 20"/>
                  <a:gd name="T6" fmla="*/ 0 w 54"/>
                  <a:gd name="T7" fmla="*/ 20 h 20"/>
                  <a:gd name="T8" fmla="*/ 3 w 54"/>
                  <a:gd name="T9" fmla="*/ 11 h 20"/>
                  <a:gd name="T10" fmla="*/ 3 w 54"/>
                  <a:gd name="T11" fmla="*/ 11 h 20"/>
                  <a:gd name="T12" fmla="*/ 54 w 5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54" h="20">
                    <a:moveTo>
                      <a:pt x="54" y="0"/>
                    </a:moveTo>
                    <a:lnTo>
                      <a:pt x="50" y="9"/>
                    </a:lnTo>
                    <a:lnTo>
                      <a:pt x="18" y="16"/>
                    </a:lnTo>
                    <a:lnTo>
                      <a:pt x="0" y="20"/>
                    </a:lnTo>
                    <a:lnTo>
                      <a:pt x="3" y="11"/>
                    </a:lnTo>
                    <a:lnTo>
                      <a:pt x="3" y="11"/>
                    </a:lnTo>
                    <a:lnTo>
                      <a:pt x="54" y="0"/>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1" name="Freeform 463"/>
              <p:cNvSpPr>
                <a:spLocks/>
              </p:cNvSpPr>
              <p:nvPr/>
            </p:nvSpPr>
            <p:spPr bwMode="auto">
              <a:xfrm>
                <a:off x="1991" y="2673"/>
                <a:ext cx="16" cy="11"/>
              </a:xfrm>
              <a:custGeom>
                <a:avLst/>
                <a:gdLst>
                  <a:gd name="T0" fmla="*/ 0 w 16"/>
                  <a:gd name="T1" fmla="*/ 11 h 11"/>
                  <a:gd name="T2" fmla="*/ 5 w 16"/>
                  <a:gd name="T3" fmla="*/ 3 h 11"/>
                  <a:gd name="T4" fmla="*/ 16 w 16"/>
                  <a:gd name="T5" fmla="*/ 0 h 11"/>
                  <a:gd name="T6" fmla="*/ 12 w 16"/>
                  <a:gd name="T7" fmla="*/ 8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lnTo>
                      <a:pt x="5" y="3"/>
                    </a:lnTo>
                    <a:lnTo>
                      <a:pt x="16" y="0"/>
                    </a:lnTo>
                    <a:lnTo>
                      <a:pt x="12" y="8"/>
                    </a:lnTo>
                    <a:lnTo>
                      <a:pt x="0" y="11"/>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2" name="Freeform 464"/>
              <p:cNvSpPr>
                <a:spLocks/>
              </p:cNvSpPr>
              <p:nvPr/>
            </p:nvSpPr>
            <p:spPr bwMode="auto">
              <a:xfrm>
                <a:off x="2117" y="2680"/>
                <a:ext cx="20" cy="15"/>
              </a:xfrm>
              <a:custGeom>
                <a:avLst/>
                <a:gdLst>
                  <a:gd name="T0" fmla="*/ 4 w 20"/>
                  <a:gd name="T1" fmla="*/ 0 h 15"/>
                  <a:gd name="T2" fmla="*/ 20 w 20"/>
                  <a:gd name="T3" fmla="*/ 6 h 15"/>
                  <a:gd name="T4" fmla="*/ 17 w 20"/>
                  <a:gd name="T5" fmla="*/ 15 h 15"/>
                  <a:gd name="T6" fmla="*/ 0 w 20"/>
                  <a:gd name="T7" fmla="*/ 10 h 15"/>
                  <a:gd name="T8" fmla="*/ 4 w 20"/>
                  <a:gd name="T9" fmla="*/ 0 h 15"/>
                </a:gdLst>
                <a:ahLst/>
                <a:cxnLst>
                  <a:cxn ang="0">
                    <a:pos x="T0" y="T1"/>
                  </a:cxn>
                  <a:cxn ang="0">
                    <a:pos x="T2" y="T3"/>
                  </a:cxn>
                  <a:cxn ang="0">
                    <a:pos x="T4" y="T5"/>
                  </a:cxn>
                  <a:cxn ang="0">
                    <a:pos x="T6" y="T7"/>
                  </a:cxn>
                  <a:cxn ang="0">
                    <a:pos x="T8" y="T9"/>
                  </a:cxn>
                </a:cxnLst>
                <a:rect l="0" t="0" r="r" b="b"/>
                <a:pathLst>
                  <a:path w="20" h="15">
                    <a:moveTo>
                      <a:pt x="4" y="0"/>
                    </a:moveTo>
                    <a:lnTo>
                      <a:pt x="20" y="6"/>
                    </a:lnTo>
                    <a:lnTo>
                      <a:pt x="17" y="15"/>
                    </a:lnTo>
                    <a:lnTo>
                      <a:pt x="0" y="10"/>
                    </a:lnTo>
                    <a:lnTo>
                      <a:pt x="4"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3" name="Freeform 465"/>
              <p:cNvSpPr>
                <a:spLocks/>
              </p:cNvSpPr>
              <p:nvPr/>
            </p:nvSpPr>
            <p:spPr bwMode="auto">
              <a:xfrm>
                <a:off x="1991" y="2681"/>
                <a:ext cx="75" cy="21"/>
              </a:xfrm>
              <a:custGeom>
                <a:avLst/>
                <a:gdLst>
                  <a:gd name="T0" fmla="*/ 0 w 75"/>
                  <a:gd name="T1" fmla="*/ 3 h 21"/>
                  <a:gd name="T2" fmla="*/ 48 w 75"/>
                  <a:gd name="T3" fmla="*/ 17 h 21"/>
                  <a:gd name="T4" fmla="*/ 63 w 75"/>
                  <a:gd name="T5" fmla="*/ 21 h 21"/>
                  <a:gd name="T6" fmla="*/ 75 w 75"/>
                  <a:gd name="T7" fmla="*/ 19 h 21"/>
                  <a:gd name="T8" fmla="*/ 60 w 75"/>
                  <a:gd name="T9" fmla="*/ 14 h 21"/>
                  <a:gd name="T10" fmla="*/ 11 w 75"/>
                  <a:gd name="T11" fmla="*/ 0 h 21"/>
                  <a:gd name="T12" fmla="*/ 0 w 7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75" h="21">
                    <a:moveTo>
                      <a:pt x="0" y="3"/>
                    </a:moveTo>
                    <a:lnTo>
                      <a:pt x="48" y="17"/>
                    </a:lnTo>
                    <a:lnTo>
                      <a:pt x="63" y="21"/>
                    </a:lnTo>
                    <a:lnTo>
                      <a:pt x="75" y="19"/>
                    </a:lnTo>
                    <a:lnTo>
                      <a:pt x="60" y="14"/>
                    </a:lnTo>
                    <a:lnTo>
                      <a:pt x="11" y="0"/>
                    </a:lnTo>
                    <a:lnTo>
                      <a:pt x="0" y="3"/>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4" name="Freeform 466"/>
              <p:cNvSpPr>
                <a:spLocks/>
              </p:cNvSpPr>
              <p:nvPr/>
            </p:nvSpPr>
            <p:spPr bwMode="auto">
              <a:xfrm>
                <a:off x="2000" y="2684"/>
                <a:ext cx="13" cy="3"/>
              </a:xfrm>
              <a:custGeom>
                <a:avLst/>
                <a:gdLst>
                  <a:gd name="T0" fmla="*/ 1 w 13"/>
                  <a:gd name="T1" fmla="*/ 0 h 3"/>
                  <a:gd name="T2" fmla="*/ 2 w 13"/>
                  <a:gd name="T3" fmla="*/ 0 h 3"/>
                  <a:gd name="T4" fmla="*/ 3 w 13"/>
                  <a:gd name="T5" fmla="*/ 0 h 3"/>
                  <a:gd name="T6" fmla="*/ 4 w 13"/>
                  <a:gd name="T7" fmla="*/ 0 h 3"/>
                  <a:gd name="T8" fmla="*/ 5 w 13"/>
                  <a:gd name="T9" fmla="*/ 0 h 3"/>
                  <a:gd name="T10" fmla="*/ 6 w 13"/>
                  <a:gd name="T11" fmla="*/ 0 h 3"/>
                  <a:gd name="T12" fmla="*/ 8 w 13"/>
                  <a:gd name="T13" fmla="*/ 0 h 3"/>
                  <a:gd name="T14" fmla="*/ 9 w 13"/>
                  <a:gd name="T15" fmla="*/ 0 h 3"/>
                  <a:gd name="T16" fmla="*/ 10 w 13"/>
                  <a:gd name="T17" fmla="*/ 0 h 3"/>
                  <a:gd name="T18" fmla="*/ 12 w 13"/>
                  <a:gd name="T19" fmla="*/ 1 h 3"/>
                  <a:gd name="T20" fmla="*/ 13 w 13"/>
                  <a:gd name="T21" fmla="*/ 2 h 3"/>
                  <a:gd name="T22" fmla="*/ 13 w 13"/>
                  <a:gd name="T23" fmla="*/ 3 h 3"/>
                  <a:gd name="T24" fmla="*/ 12 w 13"/>
                  <a:gd name="T25" fmla="*/ 3 h 3"/>
                  <a:gd name="T26" fmla="*/ 11 w 13"/>
                  <a:gd name="T27" fmla="*/ 3 h 3"/>
                  <a:gd name="T28" fmla="*/ 10 w 13"/>
                  <a:gd name="T29" fmla="*/ 3 h 3"/>
                  <a:gd name="T30" fmla="*/ 9 w 13"/>
                  <a:gd name="T31" fmla="*/ 3 h 3"/>
                  <a:gd name="T32" fmla="*/ 8 w 13"/>
                  <a:gd name="T33" fmla="*/ 3 h 3"/>
                  <a:gd name="T34" fmla="*/ 7 w 13"/>
                  <a:gd name="T35" fmla="*/ 3 h 3"/>
                  <a:gd name="T36" fmla="*/ 5 w 13"/>
                  <a:gd name="T37" fmla="*/ 3 h 3"/>
                  <a:gd name="T38" fmla="*/ 4 w 13"/>
                  <a:gd name="T39" fmla="*/ 3 h 3"/>
                  <a:gd name="T40" fmla="*/ 3 w 13"/>
                  <a:gd name="T41" fmla="*/ 2 h 3"/>
                  <a:gd name="T42" fmla="*/ 1 w 13"/>
                  <a:gd name="T43" fmla="*/ 2 h 3"/>
                  <a:gd name="T44" fmla="*/ 0 w 13"/>
                  <a:gd name="T45" fmla="*/ 1 h 3"/>
                  <a:gd name="T46" fmla="*/ 0 w 13"/>
                  <a:gd name="T47" fmla="*/ 0 h 3"/>
                  <a:gd name="T48" fmla="*/ 1 w 1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3">
                    <a:moveTo>
                      <a:pt x="1" y="0"/>
                    </a:moveTo>
                    <a:lnTo>
                      <a:pt x="2" y="0"/>
                    </a:lnTo>
                    <a:lnTo>
                      <a:pt x="3" y="0"/>
                    </a:lnTo>
                    <a:lnTo>
                      <a:pt x="4" y="0"/>
                    </a:lnTo>
                    <a:lnTo>
                      <a:pt x="5" y="0"/>
                    </a:lnTo>
                    <a:lnTo>
                      <a:pt x="6" y="0"/>
                    </a:lnTo>
                    <a:lnTo>
                      <a:pt x="8" y="0"/>
                    </a:lnTo>
                    <a:lnTo>
                      <a:pt x="9" y="0"/>
                    </a:lnTo>
                    <a:lnTo>
                      <a:pt x="10" y="0"/>
                    </a:lnTo>
                    <a:lnTo>
                      <a:pt x="12" y="1"/>
                    </a:lnTo>
                    <a:lnTo>
                      <a:pt x="13" y="2"/>
                    </a:lnTo>
                    <a:lnTo>
                      <a:pt x="13" y="3"/>
                    </a:lnTo>
                    <a:lnTo>
                      <a:pt x="12" y="3"/>
                    </a:lnTo>
                    <a:lnTo>
                      <a:pt x="11" y="3"/>
                    </a:lnTo>
                    <a:lnTo>
                      <a:pt x="10" y="3"/>
                    </a:lnTo>
                    <a:lnTo>
                      <a:pt x="9" y="3"/>
                    </a:lnTo>
                    <a:lnTo>
                      <a:pt x="8" y="3"/>
                    </a:lnTo>
                    <a:lnTo>
                      <a:pt x="7" y="3"/>
                    </a:lnTo>
                    <a:lnTo>
                      <a:pt x="5" y="3"/>
                    </a:lnTo>
                    <a:lnTo>
                      <a:pt x="4" y="3"/>
                    </a:lnTo>
                    <a:lnTo>
                      <a:pt x="3" y="2"/>
                    </a:lnTo>
                    <a:lnTo>
                      <a:pt x="1" y="2"/>
                    </a:lnTo>
                    <a:lnTo>
                      <a:pt x="0" y="1"/>
                    </a:lnTo>
                    <a:lnTo>
                      <a:pt x="0"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5" name="Freeform 467"/>
              <p:cNvSpPr>
                <a:spLocks/>
              </p:cNvSpPr>
              <p:nvPr/>
            </p:nvSpPr>
            <p:spPr bwMode="auto">
              <a:xfrm>
                <a:off x="2013" y="2690"/>
                <a:ext cx="121" cy="23"/>
              </a:xfrm>
              <a:custGeom>
                <a:avLst/>
                <a:gdLst>
                  <a:gd name="T0" fmla="*/ 0 w 121"/>
                  <a:gd name="T1" fmla="*/ 19 h 23"/>
                  <a:gd name="T2" fmla="*/ 14 w 121"/>
                  <a:gd name="T3" fmla="*/ 23 h 23"/>
                  <a:gd name="T4" fmla="*/ 56 w 121"/>
                  <a:gd name="T5" fmla="*/ 16 h 23"/>
                  <a:gd name="T6" fmla="*/ 68 w 121"/>
                  <a:gd name="T7" fmla="*/ 14 h 23"/>
                  <a:gd name="T8" fmla="*/ 87 w 121"/>
                  <a:gd name="T9" fmla="*/ 11 h 23"/>
                  <a:gd name="T10" fmla="*/ 121 w 121"/>
                  <a:gd name="T11" fmla="*/ 5 h 23"/>
                  <a:gd name="T12" fmla="*/ 105 w 121"/>
                  <a:gd name="T13" fmla="*/ 0 h 23"/>
                  <a:gd name="T14" fmla="*/ 72 w 121"/>
                  <a:gd name="T15" fmla="*/ 6 h 23"/>
                  <a:gd name="T16" fmla="*/ 53 w 121"/>
                  <a:gd name="T17" fmla="*/ 9 h 23"/>
                  <a:gd name="T18" fmla="*/ 53 w 121"/>
                  <a:gd name="T19" fmla="*/ 10 h 23"/>
                  <a:gd name="T20" fmla="*/ 53 w 121"/>
                  <a:gd name="T21" fmla="*/ 10 h 23"/>
                  <a:gd name="T22" fmla="*/ 41 w 121"/>
                  <a:gd name="T23" fmla="*/ 12 h 23"/>
                  <a:gd name="T24" fmla="*/ 0 w 121"/>
                  <a:gd name="T2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23">
                    <a:moveTo>
                      <a:pt x="0" y="19"/>
                    </a:moveTo>
                    <a:lnTo>
                      <a:pt x="14" y="23"/>
                    </a:lnTo>
                    <a:lnTo>
                      <a:pt x="56" y="16"/>
                    </a:lnTo>
                    <a:lnTo>
                      <a:pt x="68" y="14"/>
                    </a:lnTo>
                    <a:lnTo>
                      <a:pt x="87" y="11"/>
                    </a:lnTo>
                    <a:lnTo>
                      <a:pt x="121" y="5"/>
                    </a:lnTo>
                    <a:lnTo>
                      <a:pt x="105" y="0"/>
                    </a:lnTo>
                    <a:lnTo>
                      <a:pt x="72" y="6"/>
                    </a:lnTo>
                    <a:lnTo>
                      <a:pt x="53" y="9"/>
                    </a:lnTo>
                    <a:lnTo>
                      <a:pt x="53" y="10"/>
                    </a:lnTo>
                    <a:lnTo>
                      <a:pt x="53" y="10"/>
                    </a:lnTo>
                    <a:lnTo>
                      <a:pt x="41" y="12"/>
                    </a:lnTo>
                    <a:lnTo>
                      <a:pt x="0" y="19"/>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6" name="Freeform 468"/>
              <p:cNvSpPr>
                <a:spLocks/>
              </p:cNvSpPr>
              <p:nvPr/>
            </p:nvSpPr>
            <p:spPr bwMode="auto">
              <a:xfrm>
                <a:off x="2111" y="2692"/>
                <a:ext cx="13" cy="3"/>
              </a:xfrm>
              <a:custGeom>
                <a:avLst/>
                <a:gdLst>
                  <a:gd name="T0" fmla="*/ 2 w 13"/>
                  <a:gd name="T1" fmla="*/ 0 h 3"/>
                  <a:gd name="T2" fmla="*/ 3 w 13"/>
                  <a:gd name="T3" fmla="*/ 0 h 3"/>
                  <a:gd name="T4" fmla="*/ 4 w 13"/>
                  <a:gd name="T5" fmla="*/ 0 h 3"/>
                  <a:gd name="T6" fmla="*/ 5 w 13"/>
                  <a:gd name="T7" fmla="*/ 0 h 3"/>
                  <a:gd name="T8" fmla="*/ 6 w 13"/>
                  <a:gd name="T9" fmla="*/ 0 h 3"/>
                  <a:gd name="T10" fmla="*/ 8 w 13"/>
                  <a:gd name="T11" fmla="*/ 0 h 3"/>
                  <a:gd name="T12" fmla="*/ 9 w 13"/>
                  <a:gd name="T13" fmla="*/ 0 h 3"/>
                  <a:gd name="T14" fmla="*/ 10 w 13"/>
                  <a:gd name="T15" fmla="*/ 0 h 3"/>
                  <a:gd name="T16" fmla="*/ 11 w 13"/>
                  <a:gd name="T17" fmla="*/ 1 h 3"/>
                  <a:gd name="T18" fmla="*/ 13 w 13"/>
                  <a:gd name="T19" fmla="*/ 2 h 3"/>
                  <a:gd name="T20" fmla="*/ 13 w 13"/>
                  <a:gd name="T21" fmla="*/ 2 h 3"/>
                  <a:gd name="T22" fmla="*/ 13 w 13"/>
                  <a:gd name="T23" fmla="*/ 3 h 3"/>
                  <a:gd name="T24" fmla="*/ 12 w 13"/>
                  <a:gd name="T25" fmla="*/ 3 h 3"/>
                  <a:gd name="T26" fmla="*/ 11 w 13"/>
                  <a:gd name="T27" fmla="*/ 3 h 3"/>
                  <a:gd name="T28" fmla="*/ 9 w 13"/>
                  <a:gd name="T29" fmla="*/ 3 h 3"/>
                  <a:gd name="T30" fmla="*/ 8 w 13"/>
                  <a:gd name="T31" fmla="*/ 3 h 3"/>
                  <a:gd name="T32" fmla="*/ 7 w 13"/>
                  <a:gd name="T33" fmla="*/ 3 h 3"/>
                  <a:gd name="T34" fmla="*/ 6 w 13"/>
                  <a:gd name="T35" fmla="*/ 3 h 3"/>
                  <a:gd name="T36" fmla="*/ 4 w 13"/>
                  <a:gd name="T37" fmla="*/ 3 h 3"/>
                  <a:gd name="T38" fmla="*/ 3 w 13"/>
                  <a:gd name="T39" fmla="*/ 3 h 3"/>
                  <a:gd name="T40" fmla="*/ 2 w 13"/>
                  <a:gd name="T41" fmla="*/ 3 h 3"/>
                  <a:gd name="T42" fmla="*/ 0 w 13"/>
                  <a:gd name="T43" fmla="*/ 2 h 3"/>
                  <a:gd name="T44" fmla="*/ 0 w 13"/>
                  <a:gd name="T45" fmla="*/ 1 h 3"/>
                  <a:gd name="T46" fmla="*/ 0 w 13"/>
                  <a:gd name="T47" fmla="*/ 0 h 3"/>
                  <a:gd name="T48" fmla="*/ 2 w 1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3">
                    <a:moveTo>
                      <a:pt x="2" y="0"/>
                    </a:moveTo>
                    <a:lnTo>
                      <a:pt x="3" y="0"/>
                    </a:lnTo>
                    <a:lnTo>
                      <a:pt x="4" y="0"/>
                    </a:lnTo>
                    <a:lnTo>
                      <a:pt x="5" y="0"/>
                    </a:lnTo>
                    <a:lnTo>
                      <a:pt x="6" y="0"/>
                    </a:lnTo>
                    <a:lnTo>
                      <a:pt x="8" y="0"/>
                    </a:lnTo>
                    <a:lnTo>
                      <a:pt x="9" y="0"/>
                    </a:lnTo>
                    <a:lnTo>
                      <a:pt x="10" y="0"/>
                    </a:lnTo>
                    <a:lnTo>
                      <a:pt x="11" y="1"/>
                    </a:lnTo>
                    <a:lnTo>
                      <a:pt x="13" y="2"/>
                    </a:lnTo>
                    <a:lnTo>
                      <a:pt x="13" y="2"/>
                    </a:lnTo>
                    <a:lnTo>
                      <a:pt x="13" y="3"/>
                    </a:lnTo>
                    <a:lnTo>
                      <a:pt x="12" y="3"/>
                    </a:lnTo>
                    <a:lnTo>
                      <a:pt x="11" y="3"/>
                    </a:lnTo>
                    <a:lnTo>
                      <a:pt x="9" y="3"/>
                    </a:lnTo>
                    <a:lnTo>
                      <a:pt x="8" y="3"/>
                    </a:lnTo>
                    <a:lnTo>
                      <a:pt x="7" y="3"/>
                    </a:lnTo>
                    <a:lnTo>
                      <a:pt x="6" y="3"/>
                    </a:lnTo>
                    <a:lnTo>
                      <a:pt x="4" y="3"/>
                    </a:lnTo>
                    <a:lnTo>
                      <a:pt x="3" y="3"/>
                    </a:lnTo>
                    <a:lnTo>
                      <a:pt x="2" y="3"/>
                    </a:lnTo>
                    <a:lnTo>
                      <a:pt x="0" y="2"/>
                    </a:lnTo>
                    <a:lnTo>
                      <a:pt x="0" y="1"/>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7" name="Freeform 469"/>
              <p:cNvSpPr>
                <a:spLocks/>
              </p:cNvSpPr>
              <p:nvPr/>
            </p:nvSpPr>
            <p:spPr bwMode="auto">
              <a:xfrm>
                <a:off x="2063" y="2702"/>
                <a:ext cx="14" cy="4"/>
              </a:xfrm>
              <a:custGeom>
                <a:avLst/>
                <a:gdLst>
                  <a:gd name="T0" fmla="*/ 2 w 14"/>
                  <a:gd name="T1" fmla="*/ 0 h 4"/>
                  <a:gd name="T2" fmla="*/ 3 w 14"/>
                  <a:gd name="T3" fmla="*/ 0 h 4"/>
                  <a:gd name="T4" fmla="*/ 4 w 14"/>
                  <a:gd name="T5" fmla="*/ 0 h 4"/>
                  <a:gd name="T6" fmla="*/ 5 w 14"/>
                  <a:gd name="T7" fmla="*/ 0 h 4"/>
                  <a:gd name="T8" fmla="*/ 7 w 14"/>
                  <a:gd name="T9" fmla="*/ 0 h 4"/>
                  <a:gd name="T10" fmla="*/ 8 w 14"/>
                  <a:gd name="T11" fmla="*/ 0 h 4"/>
                  <a:gd name="T12" fmla="*/ 9 w 14"/>
                  <a:gd name="T13" fmla="*/ 0 h 4"/>
                  <a:gd name="T14" fmla="*/ 10 w 14"/>
                  <a:gd name="T15" fmla="*/ 1 h 4"/>
                  <a:gd name="T16" fmla="*/ 11 w 14"/>
                  <a:gd name="T17" fmla="*/ 1 h 4"/>
                  <a:gd name="T18" fmla="*/ 13 w 14"/>
                  <a:gd name="T19" fmla="*/ 2 h 4"/>
                  <a:gd name="T20" fmla="*/ 14 w 14"/>
                  <a:gd name="T21" fmla="*/ 2 h 4"/>
                  <a:gd name="T22" fmla="*/ 13 w 14"/>
                  <a:gd name="T23" fmla="*/ 3 h 4"/>
                  <a:gd name="T24" fmla="*/ 12 w 14"/>
                  <a:gd name="T25" fmla="*/ 3 h 4"/>
                  <a:gd name="T26" fmla="*/ 11 w 14"/>
                  <a:gd name="T27" fmla="*/ 4 h 4"/>
                  <a:gd name="T28" fmla="*/ 10 w 14"/>
                  <a:gd name="T29" fmla="*/ 4 h 4"/>
                  <a:gd name="T30" fmla="*/ 8 w 14"/>
                  <a:gd name="T31" fmla="*/ 4 h 4"/>
                  <a:gd name="T32" fmla="*/ 7 w 14"/>
                  <a:gd name="T33" fmla="*/ 4 h 4"/>
                  <a:gd name="T34" fmla="*/ 6 w 14"/>
                  <a:gd name="T35" fmla="*/ 3 h 4"/>
                  <a:gd name="T36" fmla="*/ 5 w 14"/>
                  <a:gd name="T37" fmla="*/ 3 h 4"/>
                  <a:gd name="T38" fmla="*/ 4 w 14"/>
                  <a:gd name="T39" fmla="*/ 3 h 4"/>
                  <a:gd name="T40" fmla="*/ 2 w 14"/>
                  <a:gd name="T41" fmla="*/ 3 h 4"/>
                  <a:gd name="T42" fmla="*/ 1 w 14"/>
                  <a:gd name="T43" fmla="*/ 2 h 4"/>
                  <a:gd name="T44" fmla="*/ 0 w 14"/>
                  <a:gd name="T45" fmla="*/ 1 h 4"/>
                  <a:gd name="T46" fmla="*/ 1 w 14"/>
                  <a:gd name="T47" fmla="*/ 1 h 4"/>
                  <a:gd name="T48" fmla="*/ 2 w 1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
                    <a:moveTo>
                      <a:pt x="2" y="0"/>
                    </a:moveTo>
                    <a:lnTo>
                      <a:pt x="3" y="0"/>
                    </a:lnTo>
                    <a:lnTo>
                      <a:pt x="4" y="0"/>
                    </a:lnTo>
                    <a:lnTo>
                      <a:pt x="5" y="0"/>
                    </a:lnTo>
                    <a:lnTo>
                      <a:pt x="7" y="0"/>
                    </a:lnTo>
                    <a:lnTo>
                      <a:pt x="8" y="0"/>
                    </a:lnTo>
                    <a:lnTo>
                      <a:pt x="9" y="0"/>
                    </a:lnTo>
                    <a:lnTo>
                      <a:pt x="10" y="1"/>
                    </a:lnTo>
                    <a:lnTo>
                      <a:pt x="11" y="1"/>
                    </a:lnTo>
                    <a:lnTo>
                      <a:pt x="13" y="2"/>
                    </a:lnTo>
                    <a:lnTo>
                      <a:pt x="14" y="2"/>
                    </a:lnTo>
                    <a:lnTo>
                      <a:pt x="13" y="3"/>
                    </a:lnTo>
                    <a:lnTo>
                      <a:pt x="12" y="3"/>
                    </a:lnTo>
                    <a:lnTo>
                      <a:pt x="11" y="4"/>
                    </a:lnTo>
                    <a:lnTo>
                      <a:pt x="10" y="4"/>
                    </a:lnTo>
                    <a:lnTo>
                      <a:pt x="8" y="4"/>
                    </a:lnTo>
                    <a:lnTo>
                      <a:pt x="7" y="4"/>
                    </a:lnTo>
                    <a:lnTo>
                      <a:pt x="6" y="3"/>
                    </a:lnTo>
                    <a:lnTo>
                      <a:pt x="5" y="3"/>
                    </a:lnTo>
                    <a:lnTo>
                      <a:pt x="4" y="3"/>
                    </a:lnTo>
                    <a:lnTo>
                      <a:pt x="2" y="3"/>
                    </a:lnTo>
                    <a:lnTo>
                      <a:pt x="1" y="2"/>
                    </a:lnTo>
                    <a:lnTo>
                      <a:pt x="0" y="1"/>
                    </a:lnTo>
                    <a:lnTo>
                      <a:pt x="1"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8" name="Freeform 470"/>
              <p:cNvSpPr>
                <a:spLocks/>
              </p:cNvSpPr>
              <p:nvPr/>
            </p:nvSpPr>
            <p:spPr bwMode="auto">
              <a:xfrm>
                <a:off x="2022" y="2709"/>
                <a:ext cx="10" cy="3"/>
              </a:xfrm>
              <a:custGeom>
                <a:avLst/>
                <a:gdLst>
                  <a:gd name="T0" fmla="*/ 0 w 10"/>
                  <a:gd name="T1" fmla="*/ 0 h 3"/>
                  <a:gd name="T2" fmla="*/ 1 w 10"/>
                  <a:gd name="T3" fmla="*/ 0 h 3"/>
                  <a:gd name="T4" fmla="*/ 2 w 10"/>
                  <a:gd name="T5" fmla="*/ 0 h 3"/>
                  <a:gd name="T6" fmla="*/ 3 w 10"/>
                  <a:gd name="T7" fmla="*/ 0 h 3"/>
                  <a:gd name="T8" fmla="*/ 4 w 10"/>
                  <a:gd name="T9" fmla="*/ 0 h 3"/>
                  <a:gd name="T10" fmla="*/ 5 w 10"/>
                  <a:gd name="T11" fmla="*/ 0 h 3"/>
                  <a:gd name="T12" fmla="*/ 6 w 10"/>
                  <a:gd name="T13" fmla="*/ 0 h 3"/>
                  <a:gd name="T14" fmla="*/ 7 w 10"/>
                  <a:gd name="T15" fmla="*/ 1 h 3"/>
                  <a:gd name="T16" fmla="*/ 8 w 10"/>
                  <a:gd name="T17" fmla="*/ 1 h 3"/>
                  <a:gd name="T18" fmla="*/ 9 w 10"/>
                  <a:gd name="T19" fmla="*/ 1 h 3"/>
                  <a:gd name="T20" fmla="*/ 10 w 10"/>
                  <a:gd name="T21" fmla="*/ 2 h 3"/>
                  <a:gd name="T22" fmla="*/ 10 w 10"/>
                  <a:gd name="T23" fmla="*/ 3 h 3"/>
                  <a:gd name="T24" fmla="*/ 9 w 10"/>
                  <a:gd name="T25" fmla="*/ 3 h 3"/>
                  <a:gd name="T26" fmla="*/ 8 w 10"/>
                  <a:gd name="T27" fmla="*/ 3 h 3"/>
                  <a:gd name="T28" fmla="*/ 7 w 10"/>
                  <a:gd name="T29" fmla="*/ 3 h 3"/>
                  <a:gd name="T30" fmla="*/ 6 w 10"/>
                  <a:gd name="T31" fmla="*/ 3 h 3"/>
                  <a:gd name="T32" fmla="*/ 6 w 10"/>
                  <a:gd name="T33" fmla="*/ 3 h 3"/>
                  <a:gd name="T34" fmla="*/ 5 w 10"/>
                  <a:gd name="T35" fmla="*/ 3 h 3"/>
                  <a:gd name="T36" fmla="*/ 4 w 10"/>
                  <a:gd name="T37" fmla="*/ 3 h 3"/>
                  <a:gd name="T38" fmla="*/ 3 w 10"/>
                  <a:gd name="T39" fmla="*/ 2 h 3"/>
                  <a:gd name="T40" fmla="*/ 2 w 10"/>
                  <a:gd name="T41" fmla="*/ 2 h 3"/>
                  <a:gd name="T42" fmla="*/ 0 w 10"/>
                  <a:gd name="T43" fmla="*/ 2 h 3"/>
                  <a:gd name="T44" fmla="*/ 0 w 10"/>
                  <a:gd name="T45" fmla="*/ 1 h 3"/>
                  <a:gd name="T46" fmla="*/ 0 w 10"/>
                  <a:gd name="T47" fmla="*/ 1 h 3"/>
                  <a:gd name="T48" fmla="*/ 0 w 10"/>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3">
                    <a:moveTo>
                      <a:pt x="0" y="0"/>
                    </a:moveTo>
                    <a:lnTo>
                      <a:pt x="1" y="0"/>
                    </a:lnTo>
                    <a:lnTo>
                      <a:pt x="2" y="0"/>
                    </a:lnTo>
                    <a:lnTo>
                      <a:pt x="3" y="0"/>
                    </a:lnTo>
                    <a:lnTo>
                      <a:pt x="4" y="0"/>
                    </a:lnTo>
                    <a:lnTo>
                      <a:pt x="5" y="0"/>
                    </a:lnTo>
                    <a:lnTo>
                      <a:pt x="6" y="0"/>
                    </a:lnTo>
                    <a:lnTo>
                      <a:pt x="7" y="1"/>
                    </a:lnTo>
                    <a:lnTo>
                      <a:pt x="8" y="1"/>
                    </a:lnTo>
                    <a:lnTo>
                      <a:pt x="9" y="1"/>
                    </a:lnTo>
                    <a:lnTo>
                      <a:pt x="10" y="2"/>
                    </a:lnTo>
                    <a:lnTo>
                      <a:pt x="10" y="3"/>
                    </a:lnTo>
                    <a:lnTo>
                      <a:pt x="9" y="3"/>
                    </a:lnTo>
                    <a:lnTo>
                      <a:pt x="8" y="3"/>
                    </a:lnTo>
                    <a:lnTo>
                      <a:pt x="7" y="3"/>
                    </a:lnTo>
                    <a:lnTo>
                      <a:pt x="6" y="3"/>
                    </a:lnTo>
                    <a:lnTo>
                      <a:pt x="6" y="3"/>
                    </a:lnTo>
                    <a:lnTo>
                      <a:pt x="5" y="3"/>
                    </a:lnTo>
                    <a:lnTo>
                      <a:pt x="4" y="3"/>
                    </a:lnTo>
                    <a:lnTo>
                      <a:pt x="3" y="2"/>
                    </a:lnTo>
                    <a:lnTo>
                      <a:pt x="2" y="2"/>
                    </a:lnTo>
                    <a:lnTo>
                      <a:pt x="0" y="2"/>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09" name="Freeform 471"/>
              <p:cNvSpPr>
                <a:spLocks/>
              </p:cNvSpPr>
              <p:nvPr/>
            </p:nvSpPr>
            <p:spPr bwMode="auto">
              <a:xfrm>
                <a:off x="2060" y="2676"/>
                <a:ext cx="50" cy="24"/>
              </a:xfrm>
              <a:custGeom>
                <a:avLst/>
                <a:gdLst>
                  <a:gd name="T0" fmla="*/ 17 w 50"/>
                  <a:gd name="T1" fmla="*/ 0 h 24"/>
                  <a:gd name="T2" fmla="*/ 17 w 50"/>
                  <a:gd name="T3" fmla="*/ 1 h 24"/>
                  <a:gd name="T4" fmla="*/ 15 w 50"/>
                  <a:gd name="T5" fmla="*/ 2 h 24"/>
                  <a:gd name="T6" fmla="*/ 13 w 50"/>
                  <a:gd name="T7" fmla="*/ 3 h 24"/>
                  <a:gd name="T8" fmla="*/ 11 w 50"/>
                  <a:gd name="T9" fmla="*/ 6 h 24"/>
                  <a:gd name="T10" fmla="*/ 8 w 50"/>
                  <a:gd name="T11" fmla="*/ 8 h 24"/>
                  <a:gd name="T12" fmla="*/ 5 w 50"/>
                  <a:gd name="T13" fmla="*/ 11 h 24"/>
                  <a:gd name="T14" fmla="*/ 2 w 50"/>
                  <a:gd name="T15" fmla="*/ 14 h 24"/>
                  <a:gd name="T16" fmla="*/ 0 w 50"/>
                  <a:gd name="T17" fmla="*/ 17 h 24"/>
                  <a:gd name="T18" fmla="*/ 0 w 50"/>
                  <a:gd name="T19" fmla="*/ 20 h 24"/>
                  <a:gd name="T20" fmla="*/ 0 w 50"/>
                  <a:gd name="T21" fmla="*/ 22 h 24"/>
                  <a:gd name="T22" fmla="*/ 1 w 50"/>
                  <a:gd name="T23" fmla="*/ 23 h 24"/>
                  <a:gd name="T24" fmla="*/ 3 w 50"/>
                  <a:gd name="T25" fmla="*/ 24 h 24"/>
                  <a:gd name="T26" fmla="*/ 6 w 50"/>
                  <a:gd name="T27" fmla="*/ 24 h 24"/>
                  <a:gd name="T28" fmla="*/ 9 w 50"/>
                  <a:gd name="T29" fmla="*/ 23 h 24"/>
                  <a:gd name="T30" fmla="*/ 13 w 50"/>
                  <a:gd name="T31" fmla="*/ 22 h 24"/>
                  <a:gd name="T32" fmla="*/ 17 w 50"/>
                  <a:gd name="T33" fmla="*/ 19 h 24"/>
                  <a:gd name="T34" fmla="*/ 20 w 50"/>
                  <a:gd name="T35" fmla="*/ 17 h 24"/>
                  <a:gd name="T36" fmla="*/ 23 w 50"/>
                  <a:gd name="T37" fmla="*/ 16 h 24"/>
                  <a:gd name="T38" fmla="*/ 26 w 50"/>
                  <a:gd name="T39" fmla="*/ 14 h 24"/>
                  <a:gd name="T40" fmla="*/ 28 w 50"/>
                  <a:gd name="T41" fmla="*/ 14 h 24"/>
                  <a:gd name="T42" fmla="*/ 31 w 50"/>
                  <a:gd name="T43" fmla="*/ 13 h 24"/>
                  <a:gd name="T44" fmla="*/ 34 w 50"/>
                  <a:gd name="T45" fmla="*/ 12 h 24"/>
                  <a:gd name="T46" fmla="*/ 37 w 50"/>
                  <a:gd name="T47" fmla="*/ 11 h 24"/>
                  <a:gd name="T48" fmla="*/ 41 w 50"/>
                  <a:gd name="T49" fmla="*/ 10 h 24"/>
                  <a:gd name="T50" fmla="*/ 43 w 50"/>
                  <a:gd name="T51" fmla="*/ 9 h 24"/>
                  <a:gd name="T52" fmla="*/ 45 w 50"/>
                  <a:gd name="T53" fmla="*/ 8 h 24"/>
                  <a:gd name="T54" fmla="*/ 47 w 50"/>
                  <a:gd name="T55" fmla="*/ 7 h 24"/>
                  <a:gd name="T56" fmla="*/ 48 w 50"/>
                  <a:gd name="T57" fmla="*/ 6 h 24"/>
                  <a:gd name="T58" fmla="*/ 49 w 50"/>
                  <a:gd name="T59" fmla="*/ 5 h 24"/>
                  <a:gd name="T60" fmla="*/ 49 w 50"/>
                  <a:gd name="T61" fmla="*/ 4 h 24"/>
                  <a:gd name="T62" fmla="*/ 50 w 50"/>
                  <a:gd name="T63" fmla="*/ 4 h 24"/>
                  <a:gd name="T64" fmla="*/ 50 w 50"/>
                  <a:gd name="T65" fmla="*/ 4 h 24"/>
                  <a:gd name="T66" fmla="*/ 17 w 5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24">
                    <a:moveTo>
                      <a:pt x="17" y="0"/>
                    </a:moveTo>
                    <a:lnTo>
                      <a:pt x="17" y="1"/>
                    </a:lnTo>
                    <a:lnTo>
                      <a:pt x="15" y="2"/>
                    </a:lnTo>
                    <a:lnTo>
                      <a:pt x="13" y="3"/>
                    </a:lnTo>
                    <a:lnTo>
                      <a:pt x="11" y="6"/>
                    </a:lnTo>
                    <a:lnTo>
                      <a:pt x="8" y="8"/>
                    </a:lnTo>
                    <a:lnTo>
                      <a:pt x="5" y="11"/>
                    </a:lnTo>
                    <a:lnTo>
                      <a:pt x="2" y="14"/>
                    </a:lnTo>
                    <a:lnTo>
                      <a:pt x="0" y="17"/>
                    </a:lnTo>
                    <a:lnTo>
                      <a:pt x="0" y="20"/>
                    </a:lnTo>
                    <a:lnTo>
                      <a:pt x="0" y="22"/>
                    </a:lnTo>
                    <a:lnTo>
                      <a:pt x="1" y="23"/>
                    </a:lnTo>
                    <a:lnTo>
                      <a:pt x="3" y="24"/>
                    </a:lnTo>
                    <a:lnTo>
                      <a:pt x="6" y="24"/>
                    </a:lnTo>
                    <a:lnTo>
                      <a:pt x="9" y="23"/>
                    </a:lnTo>
                    <a:lnTo>
                      <a:pt x="13" y="22"/>
                    </a:lnTo>
                    <a:lnTo>
                      <a:pt x="17" y="19"/>
                    </a:lnTo>
                    <a:lnTo>
                      <a:pt x="20" y="17"/>
                    </a:lnTo>
                    <a:lnTo>
                      <a:pt x="23" y="16"/>
                    </a:lnTo>
                    <a:lnTo>
                      <a:pt x="26" y="14"/>
                    </a:lnTo>
                    <a:lnTo>
                      <a:pt x="28" y="14"/>
                    </a:lnTo>
                    <a:lnTo>
                      <a:pt x="31" y="13"/>
                    </a:lnTo>
                    <a:lnTo>
                      <a:pt x="34" y="12"/>
                    </a:lnTo>
                    <a:lnTo>
                      <a:pt x="37" y="11"/>
                    </a:lnTo>
                    <a:lnTo>
                      <a:pt x="41" y="10"/>
                    </a:lnTo>
                    <a:lnTo>
                      <a:pt x="43" y="9"/>
                    </a:lnTo>
                    <a:lnTo>
                      <a:pt x="45" y="8"/>
                    </a:lnTo>
                    <a:lnTo>
                      <a:pt x="47" y="7"/>
                    </a:lnTo>
                    <a:lnTo>
                      <a:pt x="48" y="6"/>
                    </a:lnTo>
                    <a:lnTo>
                      <a:pt x="49" y="5"/>
                    </a:lnTo>
                    <a:lnTo>
                      <a:pt x="49" y="4"/>
                    </a:lnTo>
                    <a:lnTo>
                      <a:pt x="50" y="4"/>
                    </a:lnTo>
                    <a:lnTo>
                      <a:pt x="50" y="4"/>
                    </a:lnTo>
                    <a:lnTo>
                      <a:pt x="17" y="0"/>
                    </a:lnTo>
                    <a:close/>
                  </a:path>
                </a:pathLst>
              </a:custGeom>
              <a:solidFill>
                <a:srgbClr val="FF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0" name="Freeform 472"/>
              <p:cNvSpPr>
                <a:spLocks/>
              </p:cNvSpPr>
              <p:nvPr/>
            </p:nvSpPr>
            <p:spPr bwMode="auto">
              <a:xfrm>
                <a:off x="2068" y="2703"/>
                <a:ext cx="5" cy="144"/>
              </a:xfrm>
              <a:custGeom>
                <a:avLst/>
                <a:gdLst>
                  <a:gd name="T0" fmla="*/ 0 w 5"/>
                  <a:gd name="T1" fmla="*/ 0 h 144"/>
                  <a:gd name="T2" fmla="*/ 1 w 5"/>
                  <a:gd name="T3" fmla="*/ 144 h 144"/>
                  <a:gd name="T4" fmla="*/ 5 w 5"/>
                  <a:gd name="T5" fmla="*/ 144 h 144"/>
                  <a:gd name="T6" fmla="*/ 3 w 5"/>
                  <a:gd name="T7" fmla="*/ 0 h 144"/>
                  <a:gd name="T8" fmla="*/ 0 w 5"/>
                  <a:gd name="T9" fmla="*/ 0 h 144"/>
                </a:gdLst>
                <a:ahLst/>
                <a:cxnLst>
                  <a:cxn ang="0">
                    <a:pos x="T0" y="T1"/>
                  </a:cxn>
                  <a:cxn ang="0">
                    <a:pos x="T2" y="T3"/>
                  </a:cxn>
                  <a:cxn ang="0">
                    <a:pos x="T4" y="T5"/>
                  </a:cxn>
                  <a:cxn ang="0">
                    <a:pos x="T6" y="T7"/>
                  </a:cxn>
                  <a:cxn ang="0">
                    <a:pos x="T8" y="T9"/>
                  </a:cxn>
                </a:cxnLst>
                <a:rect l="0" t="0" r="r" b="b"/>
                <a:pathLst>
                  <a:path w="5" h="144">
                    <a:moveTo>
                      <a:pt x="0" y="0"/>
                    </a:moveTo>
                    <a:lnTo>
                      <a:pt x="1" y="144"/>
                    </a:lnTo>
                    <a:lnTo>
                      <a:pt x="5" y="144"/>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1" name="Freeform 473"/>
              <p:cNvSpPr>
                <a:spLocks/>
              </p:cNvSpPr>
              <p:nvPr/>
            </p:nvSpPr>
            <p:spPr bwMode="auto">
              <a:xfrm>
                <a:off x="2021" y="2834"/>
                <a:ext cx="75" cy="51"/>
              </a:xfrm>
              <a:custGeom>
                <a:avLst/>
                <a:gdLst>
                  <a:gd name="T0" fmla="*/ 17 w 75"/>
                  <a:gd name="T1" fmla="*/ 21 h 51"/>
                  <a:gd name="T2" fmla="*/ 15 w 75"/>
                  <a:gd name="T3" fmla="*/ 25 h 51"/>
                  <a:gd name="T4" fmla="*/ 13 w 75"/>
                  <a:gd name="T5" fmla="*/ 29 h 51"/>
                  <a:gd name="T6" fmla="*/ 10 w 75"/>
                  <a:gd name="T7" fmla="*/ 33 h 51"/>
                  <a:gd name="T8" fmla="*/ 8 w 75"/>
                  <a:gd name="T9" fmla="*/ 36 h 51"/>
                  <a:gd name="T10" fmla="*/ 5 w 75"/>
                  <a:gd name="T11" fmla="*/ 40 h 51"/>
                  <a:gd name="T12" fmla="*/ 2 w 75"/>
                  <a:gd name="T13" fmla="*/ 44 h 51"/>
                  <a:gd name="T14" fmla="*/ 0 w 75"/>
                  <a:gd name="T15" fmla="*/ 47 h 51"/>
                  <a:gd name="T16" fmla="*/ 21 w 75"/>
                  <a:gd name="T17" fmla="*/ 51 h 51"/>
                  <a:gd name="T18" fmla="*/ 24 w 75"/>
                  <a:gd name="T19" fmla="*/ 47 h 51"/>
                  <a:gd name="T20" fmla="*/ 26 w 75"/>
                  <a:gd name="T21" fmla="*/ 44 h 51"/>
                  <a:gd name="T22" fmla="*/ 29 w 75"/>
                  <a:gd name="T23" fmla="*/ 41 h 51"/>
                  <a:gd name="T24" fmla="*/ 31 w 75"/>
                  <a:gd name="T25" fmla="*/ 38 h 51"/>
                  <a:gd name="T26" fmla="*/ 32 w 75"/>
                  <a:gd name="T27" fmla="*/ 36 h 51"/>
                  <a:gd name="T28" fmla="*/ 33 w 75"/>
                  <a:gd name="T29" fmla="*/ 35 h 51"/>
                  <a:gd name="T30" fmla="*/ 34 w 75"/>
                  <a:gd name="T31" fmla="*/ 34 h 51"/>
                  <a:gd name="T32" fmla="*/ 34 w 75"/>
                  <a:gd name="T33" fmla="*/ 34 h 51"/>
                  <a:gd name="T34" fmla="*/ 34 w 75"/>
                  <a:gd name="T35" fmla="*/ 34 h 51"/>
                  <a:gd name="T36" fmla="*/ 34 w 75"/>
                  <a:gd name="T37" fmla="*/ 35 h 51"/>
                  <a:gd name="T38" fmla="*/ 40 w 75"/>
                  <a:gd name="T39" fmla="*/ 23 h 51"/>
                  <a:gd name="T40" fmla="*/ 40 w 75"/>
                  <a:gd name="T41" fmla="*/ 23 h 51"/>
                  <a:gd name="T42" fmla="*/ 41 w 75"/>
                  <a:gd name="T43" fmla="*/ 25 h 51"/>
                  <a:gd name="T44" fmla="*/ 44 w 75"/>
                  <a:gd name="T45" fmla="*/ 27 h 51"/>
                  <a:gd name="T46" fmla="*/ 46 w 75"/>
                  <a:gd name="T47" fmla="*/ 31 h 51"/>
                  <a:gd name="T48" fmla="*/ 48 w 75"/>
                  <a:gd name="T49" fmla="*/ 34 h 51"/>
                  <a:gd name="T50" fmla="*/ 51 w 75"/>
                  <a:gd name="T51" fmla="*/ 39 h 51"/>
                  <a:gd name="T52" fmla="*/ 54 w 75"/>
                  <a:gd name="T53" fmla="*/ 43 h 51"/>
                  <a:gd name="T54" fmla="*/ 56 w 75"/>
                  <a:gd name="T55" fmla="*/ 48 h 51"/>
                  <a:gd name="T56" fmla="*/ 56 w 75"/>
                  <a:gd name="T57" fmla="*/ 49 h 51"/>
                  <a:gd name="T58" fmla="*/ 56 w 75"/>
                  <a:gd name="T59" fmla="*/ 50 h 51"/>
                  <a:gd name="T60" fmla="*/ 56 w 75"/>
                  <a:gd name="T61" fmla="*/ 50 h 51"/>
                  <a:gd name="T62" fmla="*/ 56 w 75"/>
                  <a:gd name="T63" fmla="*/ 51 h 51"/>
                  <a:gd name="T64" fmla="*/ 75 w 75"/>
                  <a:gd name="T65" fmla="*/ 51 h 51"/>
                  <a:gd name="T66" fmla="*/ 75 w 75"/>
                  <a:gd name="T67" fmla="*/ 50 h 51"/>
                  <a:gd name="T68" fmla="*/ 75 w 75"/>
                  <a:gd name="T69" fmla="*/ 48 h 51"/>
                  <a:gd name="T70" fmla="*/ 74 w 75"/>
                  <a:gd name="T71" fmla="*/ 47 h 51"/>
                  <a:gd name="T72" fmla="*/ 73 w 75"/>
                  <a:gd name="T73" fmla="*/ 43 h 51"/>
                  <a:gd name="T74" fmla="*/ 70 w 75"/>
                  <a:gd name="T75" fmla="*/ 40 h 51"/>
                  <a:gd name="T76" fmla="*/ 70 w 75"/>
                  <a:gd name="T77" fmla="*/ 33 h 51"/>
                  <a:gd name="T78" fmla="*/ 71 w 75"/>
                  <a:gd name="T79" fmla="*/ 27 h 51"/>
                  <a:gd name="T80" fmla="*/ 71 w 75"/>
                  <a:gd name="T81" fmla="*/ 23 h 51"/>
                  <a:gd name="T82" fmla="*/ 70 w 75"/>
                  <a:gd name="T83" fmla="*/ 18 h 51"/>
                  <a:gd name="T84" fmla="*/ 68 w 75"/>
                  <a:gd name="T85" fmla="*/ 14 h 51"/>
                  <a:gd name="T86" fmla="*/ 64 w 75"/>
                  <a:gd name="T87" fmla="*/ 10 h 51"/>
                  <a:gd name="T88" fmla="*/ 43 w 75"/>
                  <a:gd name="T89" fmla="*/ 0 h 51"/>
                  <a:gd name="T90" fmla="*/ 21 w 75"/>
                  <a:gd name="T91" fmla="*/ 2 h 51"/>
                  <a:gd name="T92" fmla="*/ 21 w 75"/>
                  <a:gd name="T93" fmla="*/ 6 h 51"/>
                  <a:gd name="T94" fmla="*/ 21 w 75"/>
                  <a:gd name="T95" fmla="*/ 11 h 51"/>
                  <a:gd name="T96" fmla="*/ 20 w 75"/>
                  <a:gd name="T97" fmla="*/ 15 h 51"/>
                  <a:gd name="T98" fmla="*/ 17 w 75"/>
                  <a:gd name="T99"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51">
                    <a:moveTo>
                      <a:pt x="17" y="21"/>
                    </a:moveTo>
                    <a:lnTo>
                      <a:pt x="15" y="25"/>
                    </a:lnTo>
                    <a:lnTo>
                      <a:pt x="13" y="29"/>
                    </a:lnTo>
                    <a:lnTo>
                      <a:pt x="10" y="33"/>
                    </a:lnTo>
                    <a:lnTo>
                      <a:pt x="8" y="36"/>
                    </a:lnTo>
                    <a:lnTo>
                      <a:pt x="5" y="40"/>
                    </a:lnTo>
                    <a:lnTo>
                      <a:pt x="2" y="44"/>
                    </a:lnTo>
                    <a:lnTo>
                      <a:pt x="0" y="47"/>
                    </a:lnTo>
                    <a:lnTo>
                      <a:pt x="21" y="51"/>
                    </a:lnTo>
                    <a:lnTo>
                      <a:pt x="24" y="47"/>
                    </a:lnTo>
                    <a:lnTo>
                      <a:pt x="26" y="44"/>
                    </a:lnTo>
                    <a:lnTo>
                      <a:pt x="29" y="41"/>
                    </a:lnTo>
                    <a:lnTo>
                      <a:pt x="31" y="38"/>
                    </a:lnTo>
                    <a:lnTo>
                      <a:pt x="32" y="36"/>
                    </a:lnTo>
                    <a:lnTo>
                      <a:pt x="33" y="35"/>
                    </a:lnTo>
                    <a:lnTo>
                      <a:pt x="34" y="34"/>
                    </a:lnTo>
                    <a:lnTo>
                      <a:pt x="34" y="34"/>
                    </a:lnTo>
                    <a:lnTo>
                      <a:pt x="34" y="34"/>
                    </a:lnTo>
                    <a:lnTo>
                      <a:pt x="34" y="35"/>
                    </a:lnTo>
                    <a:lnTo>
                      <a:pt x="40" y="23"/>
                    </a:lnTo>
                    <a:lnTo>
                      <a:pt x="40" y="23"/>
                    </a:lnTo>
                    <a:lnTo>
                      <a:pt x="41" y="25"/>
                    </a:lnTo>
                    <a:lnTo>
                      <a:pt x="44" y="27"/>
                    </a:lnTo>
                    <a:lnTo>
                      <a:pt x="46" y="31"/>
                    </a:lnTo>
                    <a:lnTo>
                      <a:pt x="48" y="34"/>
                    </a:lnTo>
                    <a:lnTo>
                      <a:pt x="51" y="39"/>
                    </a:lnTo>
                    <a:lnTo>
                      <a:pt x="54" y="43"/>
                    </a:lnTo>
                    <a:lnTo>
                      <a:pt x="56" y="48"/>
                    </a:lnTo>
                    <a:lnTo>
                      <a:pt x="56" y="49"/>
                    </a:lnTo>
                    <a:lnTo>
                      <a:pt x="56" y="50"/>
                    </a:lnTo>
                    <a:lnTo>
                      <a:pt x="56" y="50"/>
                    </a:lnTo>
                    <a:lnTo>
                      <a:pt x="56" y="51"/>
                    </a:lnTo>
                    <a:lnTo>
                      <a:pt x="75" y="51"/>
                    </a:lnTo>
                    <a:lnTo>
                      <a:pt x="75" y="50"/>
                    </a:lnTo>
                    <a:lnTo>
                      <a:pt x="75" y="48"/>
                    </a:lnTo>
                    <a:lnTo>
                      <a:pt x="74" y="47"/>
                    </a:lnTo>
                    <a:lnTo>
                      <a:pt x="73" y="43"/>
                    </a:lnTo>
                    <a:lnTo>
                      <a:pt x="70" y="40"/>
                    </a:lnTo>
                    <a:lnTo>
                      <a:pt x="70" y="33"/>
                    </a:lnTo>
                    <a:lnTo>
                      <a:pt x="71" y="27"/>
                    </a:lnTo>
                    <a:lnTo>
                      <a:pt x="71" y="23"/>
                    </a:lnTo>
                    <a:lnTo>
                      <a:pt x="70" y="18"/>
                    </a:lnTo>
                    <a:lnTo>
                      <a:pt x="68" y="14"/>
                    </a:lnTo>
                    <a:lnTo>
                      <a:pt x="64" y="10"/>
                    </a:lnTo>
                    <a:lnTo>
                      <a:pt x="43" y="0"/>
                    </a:lnTo>
                    <a:lnTo>
                      <a:pt x="21" y="2"/>
                    </a:lnTo>
                    <a:lnTo>
                      <a:pt x="21" y="6"/>
                    </a:lnTo>
                    <a:lnTo>
                      <a:pt x="21" y="11"/>
                    </a:lnTo>
                    <a:lnTo>
                      <a:pt x="20" y="15"/>
                    </a:lnTo>
                    <a:lnTo>
                      <a:pt x="17" y="21"/>
                    </a:lnTo>
                    <a:close/>
                  </a:path>
                </a:pathLst>
              </a:custGeom>
              <a:solidFill>
                <a:srgbClr val="9633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2" name="Freeform 474"/>
              <p:cNvSpPr>
                <a:spLocks/>
              </p:cNvSpPr>
              <p:nvPr/>
            </p:nvSpPr>
            <p:spPr bwMode="auto">
              <a:xfrm>
                <a:off x="2018" y="2837"/>
                <a:ext cx="24" cy="44"/>
              </a:xfrm>
              <a:custGeom>
                <a:avLst/>
                <a:gdLst>
                  <a:gd name="T0" fmla="*/ 20 w 24"/>
                  <a:gd name="T1" fmla="*/ 19 h 44"/>
                  <a:gd name="T2" fmla="*/ 23 w 24"/>
                  <a:gd name="T3" fmla="*/ 13 h 44"/>
                  <a:gd name="T4" fmla="*/ 24 w 24"/>
                  <a:gd name="T5" fmla="*/ 8 h 44"/>
                  <a:gd name="T6" fmla="*/ 24 w 24"/>
                  <a:gd name="T7" fmla="*/ 4 h 44"/>
                  <a:gd name="T8" fmla="*/ 23 w 24"/>
                  <a:gd name="T9" fmla="*/ 0 h 44"/>
                  <a:gd name="T10" fmla="*/ 7 w 24"/>
                  <a:gd name="T11" fmla="*/ 6 h 44"/>
                  <a:gd name="T12" fmla="*/ 3 w 24"/>
                  <a:gd name="T13" fmla="*/ 9 h 44"/>
                  <a:gd name="T14" fmla="*/ 1 w 24"/>
                  <a:gd name="T15" fmla="*/ 12 h 44"/>
                  <a:gd name="T16" fmla="*/ 0 w 24"/>
                  <a:gd name="T17" fmla="*/ 16 h 44"/>
                  <a:gd name="T18" fmla="*/ 0 w 24"/>
                  <a:gd name="T19" fmla="*/ 20 h 44"/>
                  <a:gd name="T20" fmla="*/ 1 w 24"/>
                  <a:gd name="T21" fmla="*/ 25 h 44"/>
                  <a:gd name="T22" fmla="*/ 1 w 24"/>
                  <a:gd name="T23" fmla="*/ 30 h 44"/>
                  <a:gd name="T24" fmla="*/ 3 w 24"/>
                  <a:gd name="T25" fmla="*/ 35 h 44"/>
                  <a:gd name="T26" fmla="*/ 3 w 24"/>
                  <a:gd name="T27" fmla="*/ 39 h 44"/>
                  <a:gd name="T28" fmla="*/ 2 w 24"/>
                  <a:gd name="T29" fmla="*/ 44 h 44"/>
                  <a:gd name="T30" fmla="*/ 5 w 24"/>
                  <a:gd name="T31" fmla="*/ 41 h 44"/>
                  <a:gd name="T32" fmla="*/ 7 w 24"/>
                  <a:gd name="T33" fmla="*/ 37 h 44"/>
                  <a:gd name="T34" fmla="*/ 10 w 24"/>
                  <a:gd name="T35" fmla="*/ 34 h 44"/>
                  <a:gd name="T36" fmla="*/ 12 w 24"/>
                  <a:gd name="T37" fmla="*/ 30 h 44"/>
                  <a:gd name="T38" fmla="*/ 15 w 24"/>
                  <a:gd name="T39" fmla="*/ 26 h 44"/>
                  <a:gd name="T40" fmla="*/ 18 w 24"/>
                  <a:gd name="T41" fmla="*/ 22 h 44"/>
                  <a:gd name="T42" fmla="*/ 20 w 24"/>
                  <a:gd name="T4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44">
                    <a:moveTo>
                      <a:pt x="20" y="19"/>
                    </a:moveTo>
                    <a:lnTo>
                      <a:pt x="23" y="13"/>
                    </a:lnTo>
                    <a:lnTo>
                      <a:pt x="24" y="8"/>
                    </a:lnTo>
                    <a:lnTo>
                      <a:pt x="24" y="4"/>
                    </a:lnTo>
                    <a:lnTo>
                      <a:pt x="23" y="0"/>
                    </a:lnTo>
                    <a:lnTo>
                      <a:pt x="7" y="6"/>
                    </a:lnTo>
                    <a:lnTo>
                      <a:pt x="3" y="9"/>
                    </a:lnTo>
                    <a:lnTo>
                      <a:pt x="1" y="12"/>
                    </a:lnTo>
                    <a:lnTo>
                      <a:pt x="0" y="16"/>
                    </a:lnTo>
                    <a:lnTo>
                      <a:pt x="0" y="20"/>
                    </a:lnTo>
                    <a:lnTo>
                      <a:pt x="1" y="25"/>
                    </a:lnTo>
                    <a:lnTo>
                      <a:pt x="1" y="30"/>
                    </a:lnTo>
                    <a:lnTo>
                      <a:pt x="3" y="35"/>
                    </a:lnTo>
                    <a:lnTo>
                      <a:pt x="3" y="39"/>
                    </a:lnTo>
                    <a:lnTo>
                      <a:pt x="2" y="44"/>
                    </a:lnTo>
                    <a:lnTo>
                      <a:pt x="5" y="41"/>
                    </a:lnTo>
                    <a:lnTo>
                      <a:pt x="7" y="37"/>
                    </a:lnTo>
                    <a:lnTo>
                      <a:pt x="10" y="34"/>
                    </a:lnTo>
                    <a:lnTo>
                      <a:pt x="12" y="30"/>
                    </a:lnTo>
                    <a:lnTo>
                      <a:pt x="15" y="26"/>
                    </a:lnTo>
                    <a:lnTo>
                      <a:pt x="18" y="22"/>
                    </a:lnTo>
                    <a:lnTo>
                      <a:pt x="20" y="19"/>
                    </a:lnTo>
                    <a:close/>
                  </a:path>
                </a:pathLst>
              </a:custGeom>
              <a:solidFill>
                <a:srgbClr val="4C0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3" name="Freeform 475"/>
              <p:cNvSpPr>
                <a:spLocks/>
              </p:cNvSpPr>
              <p:nvPr/>
            </p:nvSpPr>
            <p:spPr bwMode="auto">
              <a:xfrm>
                <a:off x="2054" y="2858"/>
                <a:ext cx="23" cy="27"/>
              </a:xfrm>
              <a:custGeom>
                <a:avLst/>
                <a:gdLst>
                  <a:gd name="T0" fmla="*/ 22 w 23"/>
                  <a:gd name="T1" fmla="*/ 24 h 27"/>
                  <a:gd name="T2" fmla="*/ 20 w 23"/>
                  <a:gd name="T3" fmla="*/ 20 h 27"/>
                  <a:gd name="T4" fmla="*/ 17 w 23"/>
                  <a:gd name="T5" fmla="*/ 15 h 27"/>
                  <a:gd name="T6" fmla="*/ 15 w 23"/>
                  <a:gd name="T7" fmla="*/ 11 h 27"/>
                  <a:gd name="T8" fmla="*/ 12 w 23"/>
                  <a:gd name="T9" fmla="*/ 7 h 27"/>
                  <a:gd name="T10" fmla="*/ 10 w 23"/>
                  <a:gd name="T11" fmla="*/ 4 h 27"/>
                  <a:gd name="T12" fmla="*/ 7 w 23"/>
                  <a:gd name="T13" fmla="*/ 2 h 27"/>
                  <a:gd name="T14" fmla="*/ 6 w 23"/>
                  <a:gd name="T15" fmla="*/ 0 h 27"/>
                  <a:gd name="T16" fmla="*/ 6 w 23"/>
                  <a:gd name="T17" fmla="*/ 0 h 27"/>
                  <a:gd name="T18" fmla="*/ 0 w 23"/>
                  <a:gd name="T19" fmla="*/ 11 h 27"/>
                  <a:gd name="T20" fmla="*/ 1 w 23"/>
                  <a:gd name="T21" fmla="*/ 12 h 27"/>
                  <a:gd name="T22" fmla="*/ 1 w 23"/>
                  <a:gd name="T23" fmla="*/ 13 h 27"/>
                  <a:gd name="T24" fmla="*/ 2 w 23"/>
                  <a:gd name="T25" fmla="*/ 15 h 27"/>
                  <a:gd name="T26" fmla="*/ 3 w 23"/>
                  <a:gd name="T27" fmla="*/ 17 h 27"/>
                  <a:gd name="T28" fmla="*/ 4 w 23"/>
                  <a:gd name="T29" fmla="*/ 19 h 27"/>
                  <a:gd name="T30" fmla="*/ 5 w 23"/>
                  <a:gd name="T31" fmla="*/ 22 h 27"/>
                  <a:gd name="T32" fmla="*/ 6 w 23"/>
                  <a:gd name="T33" fmla="*/ 24 h 27"/>
                  <a:gd name="T34" fmla="*/ 7 w 23"/>
                  <a:gd name="T35" fmla="*/ 27 h 27"/>
                  <a:gd name="T36" fmla="*/ 23 w 23"/>
                  <a:gd name="T37" fmla="*/ 27 h 27"/>
                  <a:gd name="T38" fmla="*/ 22 w 23"/>
                  <a:gd name="T39" fmla="*/ 26 h 27"/>
                  <a:gd name="T40" fmla="*/ 22 w 23"/>
                  <a:gd name="T41" fmla="*/ 26 h 27"/>
                  <a:gd name="T42" fmla="*/ 22 w 23"/>
                  <a:gd name="T43" fmla="*/ 25 h 27"/>
                  <a:gd name="T44" fmla="*/ 22 w 23"/>
                  <a:gd name="T4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7">
                    <a:moveTo>
                      <a:pt x="22" y="24"/>
                    </a:moveTo>
                    <a:lnTo>
                      <a:pt x="20" y="20"/>
                    </a:lnTo>
                    <a:lnTo>
                      <a:pt x="17" y="15"/>
                    </a:lnTo>
                    <a:lnTo>
                      <a:pt x="15" y="11"/>
                    </a:lnTo>
                    <a:lnTo>
                      <a:pt x="12" y="7"/>
                    </a:lnTo>
                    <a:lnTo>
                      <a:pt x="10" y="4"/>
                    </a:lnTo>
                    <a:lnTo>
                      <a:pt x="7" y="2"/>
                    </a:lnTo>
                    <a:lnTo>
                      <a:pt x="6" y="0"/>
                    </a:lnTo>
                    <a:lnTo>
                      <a:pt x="6" y="0"/>
                    </a:lnTo>
                    <a:lnTo>
                      <a:pt x="0" y="11"/>
                    </a:lnTo>
                    <a:lnTo>
                      <a:pt x="1" y="12"/>
                    </a:lnTo>
                    <a:lnTo>
                      <a:pt x="1" y="13"/>
                    </a:lnTo>
                    <a:lnTo>
                      <a:pt x="2" y="15"/>
                    </a:lnTo>
                    <a:lnTo>
                      <a:pt x="3" y="17"/>
                    </a:lnTo>
                    <a:lnTo>
                      <a:pt x="4" y="19"/>
                    </a:lnTo>
                    <a:lnTo>
                      <a:pt x="5" y="22"/>
                    </a:lnTo>
                    <a:lnTo>
                      <a:pt x="6" y="24"/>
                    </a:lnTo>
                    <a:lnTo>
                      <a:pt x="7" y="27"/>
                    </a:lnTo>
                    <a:lnTo>
                      <a:pt x="23" y="27"/>
                    </a:lnTo>
                    <a:lnTo>
                      <a:pt x="22" y="26"/>
                    </a:lnTo>
                    <a:lnTo>
                      <a:pt x="22" y="26"/>
                    </a:lnTo>
                    <a:lnTo>
                      <a:pt x="22" y="25"/>
                    </a:lnTo>
                    <a:lnTo>
                      <a:pt x="22" y="24"/>
                    </a:lnTo>
                    <a:close/>
                  </a:path>
                </a:pathLst>
              </a:custGeom>
              <a:solidFill>
                <a:srgbClr val="4C0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4" name="Freeform 476"/>
              <p:cNvSpPr>
                <a:spLocks/>
              </p:cNvSpPr>
              <p:nvPr/>
            </p:nvSpPr>
            <p:spPr bwMode="auto">
              <a:xfrm>
                <a:off x="2067" y="2777"/>
                <a:ext cx="21" cy="14"/>
              </a:xfrm>
              <a:custGeom>
                <a:avLst/>
                <a:gdLst>
                  <a:gd name="T0" fmla="*/ 0 w 21"/>
                  <a:gd name="T1" fmla="*/ 12 h 14"/>
                  <a:gd name="T2" fmla="*/ 0 w 21"/>
                  <a:gd name="T3" fmla="*/ 12 h 14"/>
                  <a:gd name="T4" fmla="*/ 0 w 21"/>
                  <a:gd name="T5" fmla="*/ 13 h 14"/>
                  <a:gd name="T6" fmla="*/ 1 w 21"/>
                  <a:gd name="T7" fmla="*/ 13 h 14"/>
                  <a:gd name="T8" fmla="*/ 2 w 21"/>
                  <a:gd name="T9" fmla="*/ 13 h 14"/>
                  <a:gd name="T10" fmla="*/ 3 w 21"/>
                  <a:gd name="T11" fmla="*/ 14 h 14"/>
                  <a:gd name="T12" fmla="*/ 5 w 21"/>
                  <a:gd name="T13" fmla="*/ 14 h 14"/>
                  <a:gd name="T14" fmla="*/ 7 w 21"/>
                  <a:gd name="T15" fmla="*/ 13 h 14"/>
                  <a:gd name="T16" fmla="*/ 10 w 21"/>
                  <a:gd name="T17" fmla="*/ 12 h 14"/>
                  <a:gd name="T18" fmla="*/ 13 w 21"/>
                  <a:gd name="T19" fmla="*/ 11 h 14"/>
                  <a:gd name="T20" fmla="*/ 16 w 21"/>
                  <a:gd name="T21" fmla="*/ 9 h 14"/>
                  <a:gd name="T22" fmla="*/ 17 w 21"/>
                  <a:gd name="T23" fmla="*/ 7 h 14"/>
                  <a:gd name="T24" fmla="*/ 19 w 21"/>
                  <a:gd name="T25" fmla="*/ 5 h 14"/>
                  <a:gd name="T26" fmla="*/ 20 w 21"/>
                  <a:gd name="T27" fmla="*/ 3 h 14"/>
                  <a:gd name="T28" fmla="*/ 21 w 21"/>
                  <a:gd name="T29" fmla="*/ 1 h 14"/>
                  <a:gd name="T30" fmla="*/ 21 w 21"/>
                  <a:gd name="T31" fmla="*/ 0 h 14"/>
                  <a:gd name="T32" fmla="*/ 21 w 21"/>
                  <a:gd name="T33" fmla="*/ 0 h 14"/>
                  <a:gd name="T34" fmla="*/ 21 w 21"/>
                  <a:gd name="T35" fmla="*/ 0 h 14"/>
                  <a:gd name="T36" fmla="*/ 21 w 21"/>
                  <a:gd name="T37" fmla="*/ 0 h 14"/>
                  <a:gd name="T38" fmla="*/ 20 w 21"/>
                  <a:gd name="T39" fmla="*/ 1 h 14"/>
                  <a:gd name="T40" fmla="*/ 19 w 21"/>
                  <a:gd name="T41" fmla="*/ 1 h 14"/>
                  <a:gd name="T42" fmla="*/ 17 w 21"/>
                  <a:gd name="T43" fmla="*/ 1 h 14"/>
                  <a:gd name="T44" fmla="*/ 16 w 21"/>
                  <a:gd name="T45" fmla="*/ 2 h 14"/>
                  <a:gd name="T46" fmla="*/ 15 w 21"/>
                  <a:gd name="T47" fmla="*/ 2 h 14"/>
                  <a:gd name="T48" fmla="*/ 13 w 21"/>
                  <a:gd name="T49" fmla="*/ 2 h 14"/>
                  <a:gd name="T50" fmla="*/ 12 w 21"/>
                  <a:gd name="T51" fmla="*/ 3 h 14"/>
                  <a:gd name="T52" fmla="*/ 10 w 21"/>
                  <a:gd name="T53" fmla="*/ 3 h 14"/>
                  <a:gd name="T54" fmla="*/ 9 w 21"/>
                  <a:gd name="T55" fmla="*/ 3 h 14"/>
                  <a:gd name="T56" fmla="*/ 8 w 21"/>
                  <a:gd name="T57" fmla="*/ 3 h 14"/>
                  <a:gd name="T58" fmla="*/ 7 w 21"/>
                  <a:gd name="T59" fmla="*/ 2 h 14"/>
                  <a:gd name="T60" fmla="*/ 6 w 21"/>
                  <a:gd name="T61" fmla="*/ 2 h 14"/>
                  <a:gd name="T62" fmla="*/ 6 w 21"/>
                  <a:gd name="T63" fmla="*/ 2 h 14"/>
                  <a:gd name="T64" fmla="*/ 6 w 21"/>
                  <a:gd name="T65" fmla="*/ 2 h 14"/>
                  <a:gd name="T66" fmla="*/ 0 w 21"/>
                  <a:gd name="T6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4">
                    <a:moveTo>
                      <a:pt x="0" y="12"/>
                    </a:moveTo>
                    <a:lnTo>
                      <a:pt x="0" y="12"/>
                    </a:lnTo>
                    <a:lnTo>
                      <a:pt x="0" y="13"/>
                    </a:lnTo>
                    <a:lnTo>
                      <a:pt x="1" y="13"/>
                    </a:lnTo>
                    <a:lnTo>
                      <a:pt x="2" y="13"/>
                    </a:lnTo>
                    <a:lnTo>
                      <a:pt x="3" y="14"/>
                    </a:lnTo>
                    <a:lnTo>
                      <a:pt x="5" y="14"/>
                    </a:lnTo>
                    <a:lnTo>
                      <a:pt x="7" y="13"/>
                    </a:lnTo>
                    <a:lnTo>
                      <a:pt x="10" y="12"/>
                    </a:lnTo>
                    <a:lnTo>
                      <a:pt x="13" y="11"/>
                    </a:lnTo>
                    <a:lnTo>
                      <a:pt x="16" y="9"/>
                    </a:lnTo>
                    <a:lnTo>
                      <a:pt x="17" y="7"/>
                    </a:lnTo>
                    <a:lnTo>
                      <a:pt x="19" y="5"/>
                    </a:lnTo>
                    <a:lnTo>
                      <a:pt x="20" y="3"/>
                    </a:lnTo>
                    <a:lnTo>
                      <a:pt x="21" y="1"/>
                    </a:lnTo>
                    <a:lnTo>
                      <a:pt x="21" y="0"/>
                    </a:lnTo>
                    <a:lnTo>
                      <a:pt x="21" y="0"/>
                    </a:lnTo>
                    <a:lnTo>
                      <a:pt x="21" y="0"/>
                    </a:lnTo>
                    <a:lnTo>
                      <a:pt x="21" y="0"/>
                    </a:lnTo>
                    <a:lnTo>
                      <a:pt x="20" y="1"/>
                    </a:lnTo>
                    <a:lnTo>
                      <a:pt x="19" y="1"/>
                    </a:lnTo>
                    <a:lnTo>
                      <a:pt x="17" y="1"/>
                    </a:lnTo>
                    <a:lnTo>
                      <a:pt x="16" y="2"/>
                    </a:lnTo>
                    <a:lnTo>
                      <a:pt x="15" y="2"/>
                    </a:lnTo>
                    <a:lnTo>
                      <a:pt x="13" y="2"/>
                    </a:lnTo>
                    <a:lnTo>
                      <a:pt x="12" y="3"/>
                    </a:lnTo>
                    <a:lnTo>
                      <a:pt x="10" y="3"/>
                    </a:lnTo>
                    <a:lnTo>
                      <a:pt x="9" y="3"/>
                    </a:lnTo>
                    <a:lnTo>
                      <a:pt x="8" y="3"/>
                    </a:lnTo>
                    <a:lnTo>
                      <a:pt x="7" y="2"/>
                    </a:lnTo>
                    <a:lnTo>
                      <a:pt x="6" y="2"/>
                    </a:lnTo>
                    <a:lnTo>
                      <a:pt x="6" y="2"/>
                    </a:lnTo>
                    <a:lnTo>
                      <a:pt x="6" y="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5" name="Freeform 477"/>
              <p:cNvSpPr>
                <a:spLocks/>
              </p:cNvSpPr>
              <p:nvPr/>
            </p:nvSpPr>
            <p:spPr bwMode="auto">
              <a:xfrm>
                <a:off x="2051" y="2761"/>
                <a:ext cx="30" cy="31"/>
              </a:xfrm>
              <a:custGeom>
                <a:avLst/>
                <a:gdLst>
                  <a:gd name="T0" fmla="*/ 0 w 30"/>
                  <a:gd name="T1" fmla="*/ 16 h 31"/>
                  <a:gd name="T2" fmla="*/ 0 w 30"/>
                  <a:gd name="T3" fmla="*/ 19 h 31"/>
                  <a:gd name="T4" fmla="*/ 0 w 30"/>
                  <a:gd name="T5" fmla="*/ 22 h 31"/>
                  <a:gd name="T6" fmla="*/ 0 w 30"/>
                  <a:gd name="T7" fmla="*/ 25 h 31"/>
                  <a:gd name="T8" fmla="*/ 1 w 30"/>
                  <a:gd name="T9" fmla="*/ 27 h 31"/>
                  <a:gd name="T10" fmla="*/ 3 w 30"/>
                  <a:gd name="T11" fmla="*/ 29 h 31"/>
                  <a:gd name="T12" fmla="*/ 5 w 30"/>
                  <a:gd name="T13" fmla="*/ 30 h 31"/>
                  <a:gd name="T14" fmla="*/ 7 w 30"/>
                  <a:gd name="T15" fmla="*/ 31 h 31"/>
                  <a:gd name="T16" fmla="*/ 10 w 30"/>
                  <a:gd name="T17" fmla="*/ 30 h 31"/>
                  <a:gd name="T18" fmla="*/ 13 w 30"/>
                  <a:gd name="T19" fmla="*/ 30 h 31"/>
                  <a:gd name="T20" fmla="*/ 16 w 30"/>
                  <a:gd name="T21" fmla="*/ 28 h 31"/>
                  <a:gd name="T22" fmla="*/ 19 w 30"/>
                  <a:gd name="T23" fmla="*/ 27 h 31"/>
                  <a:gd name="T24" fmla="*/ 22 w 30"/>
                  <a:gd name="T25" fmla="*/ 25 h 31"/>
                  <a:gd name="T26" fmla="*/ 25 w 30"/>
                  <a:gd name="T27" fmla="*/ 22 h 31"/>
                  <a:gd name="T28" fmla="*/ 27 w 30"/>
                  <a:gd name="T29" fmla="*/ 19 h 31"/>
                  <a:gd name="T30" fmla="*/ 29 w 30"/>
                  <a:gd name="T31" fmla="*/ 16 h 31"/>
                  <a:gd name="T32" fmla="*/ 30 w 30"/>
                  <a:gd name="T33" fmla="*/ 13 h 31"/>
                  <a:gd name="T34" fmla="*/ 30 w 30"/>
                  <a:gd name="T35" fmla="*/ 10 h 31"/>
                  <a:gd name="T36" fmla="*/ 30 w 30"/>
                  <a:gd name="T37" fmla="*/ 8 h 31"/>
                  <a:gd name="T38" fmla="*/ 30 w 30"/>
                  <a:gd name="T39" fmla="*/ 6 h 31"/>
                  <a:gd name="T40" fmla="*/ 29 w 30"/>
                  <a:gd name="T41" fmla="*/ 4 h 31"/>
                  <a:gd name="T42" fmla="*/ 28 w 30"/>
                  <a:gd name="T43" fmla="*/ 3 h 31"/>
                  <a:gd name="T44" fmla="*/ 27 w 30"/>
                  <a:gd name="T45" fmla="*/ 2 h 31"/>
                  <a:gd name="T46" fmla="*/ 26 w 30"/>
                  <a:gd name="T47" fmla="*/ 1 h 31"/>
                  <a:gd name="T48" fmla="*/ 24 w 30"/>
                  <a:gd name="T49" fmla="*/ 0 h 31"/>
                  <a:gd name="T50" fmla="*/ 9 w 30"/>
                  <a:gd name="T51" fmla="*/ 4 h 31"/>
                  <a:gd name="T52" fmla="*/ 7 w 30"/>
                  <a:gd name="T53" fmla="*/ 5 h 31"/>
                  <a:gd name="T54" fmla="*/ 6 w 30"/>
                  <a:gd name="T55" fmla="*/ 6 h 31"/>
                  <a:gd name="T56" fmla="*/ 5 w 30"/>
                  <a:gd name="T57" fmla="*/ 8 h 31"/>
                  <a:gd name="T58" fmla="*/ 4 w 30"/>
                  <a:gd name="T59" fmla="*/ 9 h 31"/>
                  <a:gd name="T60" fmla="*/ 2 w 30"/>
                  <a:gd name="T61" fmla="*/ 11 h 31"/>
                  <a:gd name="T62" fmla="*/ 2 w 30"/>
                  <a:gd name="T63" fmla="*/ 13 h 31"/>
                  <a:gd name="T64" fmla="*/ 1 w 30"/>
                  <a:gd name="T65" fmla="*/ 14 h 31"/>
                  <a:gd name="T66" fmla="*/ 0 w 30"/>
                  <a:gd name="T67"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0" y="16"/>
                    </a:moveTo>
                    <a:lnTo>
                      <a:pt x="0" y="19"/>
                    </a:lnTo>
                    <a:lnTo>
                      <a:pt x="0" y="22"/>
                    </a:lnTo>
                    <a:lnTo>
                      <a:pt x="0" y="25"/>
                    </a:lnTo>
                    <a:lnTo>
                      <a:pt x="1" y="27"/>
                    </a:lnTo>
                    <a:lnTo>
                      <a:pt x="3" y="29"/>
                    </a:lnTo>
                    <a:lnTo>
                      <a:pt x="5" y="30"/>
                    </a:lnTo>
                    <a:lnTo>
                      <a:pt x="7" y="31"/>
                    </a:lnTo>
                    <a:lnTo>
                      <a:pt x="10" y="30"/>
                    </a:lnTo>
                    <a:lnTo>
                      <a:pt x="13" y="30"/>
                    </a:lnTo>
                    <a:lnTo>
                      <a:pt x="16" y="28"/>
                    </a:lnTo>
                    <a:lnTo>
                      <a:pt x="19" y="27"/>
                    </a:lnTo>
                    <a:lnTo>
                      <a:pt x="22" y="25"/>
                    </a:lnTo>
                    <a:lnTo>
                      <a:pt x="25" y="22"/>
                    </a:lnTo>
                    <a:lnTo>
                      <a:pt x="27" y="19"/>
                    </a:lnTo>
                    <a:lnTo>
                      <a:pt x="29" y="16"/>
                    </a:lnTo>
                    <a:lnTo>
                      <a:pt x="30" y="13"/>
                    </a:lnTo>
                    <a:lnTo>
                      <a:pt x="30" y="10"/>
                    </a:lnTo>
                    <a:lnTo>
                      <a:pt x="30" y="8"/>
                    </a:lnTo>
                    <a:lnTo>
                      <a:pt x="30" y="6"/>
                    </a:lnTo>
                    <a:lnTo>
                      <a:pt x="29" y="4"/>
                    </a:lnTo>
                    <a:lnTo>
                      <a:pt x="28" y="3"/>
                    </a:lnTo>
                    <a:lnTo>
                      <a:pt x="27" y="2"/>
                    </a:lnTo>
                    <a:lnTo>
                      <a:pt x="26" y="1"/>
                    </a:lnTo>
                    <a:lnTo>
                      <a:pt x="24" y="0"/>
                    </a:lnTo>
                    <a:lnTo>
                      <a:pt x="9" y="4"/>
                    </a:lnTo>
                    <a:lnTo>
                      <a:pt x="7" y="5"/>
                    </a:lnTo>
                    <a:lnTo>
                      <a:pt x="6" y="6"/>
                    </a:lnTo>
                    <a:lnTo>
                      <a:pt x="5" y="8"/>
                    </a:lnTo>
                    <a:lnTo>
                      <a:pt x="4" y="9"/>
                    </a:lnTo>
                    <a:lnTo>
                      <a:pt x="2" y="11"/>
                    </a:lnTo>
                    <a:lnTo>
                      <a:pt x="2" y="13"/>
                    </a:lnTo>
                    <a:lnTo>
                      <a:pt x="1" y="14"/>
                    </a:lnTo>
                    <a:lnTo>
                      <a:pt x="0" y="16"/>
                    </a:lnTo>
                    <a:close/>
                  </a:path>
                </a:pathLst>
              </a:custGeom>
              <a:solidFill>
                <a:srgbClr val="C9A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6" name="Rectangle 478"/>
              <p:cNvSpPr>
                <a:spLocks noChangeArrowheads="1"/>
              </p:cNvSpPr>
              <p:nvPr/>
            </p:nvSpPr>
            <p:spPr bwMode="auto">
              <a:xfrm>
                <a:off x="2051" y="2789"/>
                <a:ext cx="11" cy="10"/>
              </a:xfrm>
              <a:prstGeom prst="rect">
                <a:avLst/>
              </a:prstGeom>
              <a:solidFill>
                <a:srgbClr val="CC9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7" name="Freeform 479"/>
              <p:cNvSpPr>
                <a:spLocks/>
              </p:cNvSpPr>
              <p:nvPr/>
            </p:nvSpPr>
            <p:spPr bwMode="auto">
              <a:xfrm>
                <a:off x="2033" y="2760"/>
                <a:ext cx="54" cy="31"/>
              </a:xfrm>
              <a:custGeom>
                <a:avLst/>
                <a:gdLst>
                  <a:gd name="T0" fmla="*/ 32 w 54"/>
                  <a:gd name="T1" fmla="*/ 0 h 31"/>
                  <a:gd name="T2" fmla="*/ 37 w 54"/>
                  <a:gd name="T3" fmla="*/ 0 h 31"/>
                  <a:gd name="T4" fmla="*/ 42 w 54"/>
                  <a:gd name="T5" fmla="*/ 0 h 31"/>
                  <a:gd name="T6" fmla="*/ 46 w 54"/>
                  <a:gd name="T7" fmla="*/ 0 h 31"/>
                  <a:gd name="T8" fmla="*/ 49 w 54"/>
                  <a:gd name="T9" fmla="*/ 0 h 31"/>
                  <a:gd name="T10" fmla="*/ 52 w 54"/>
                  <a:gd name="T11" fmla="*/ 1 h 31"/>
                  <a:gd name="T12" fmla="*/ 54 w 54"/>
                  <a:gd name="T13" fmla="*/ 1 h 31"/>
                  <a:gd name="T14" fmla="*/ 54 w 54"/>
                  <a:gd name="T15" fmla="*/ 2 h 31"/>
                  <a:gd name="T16" fmla="*/ 54 w 54"/>
                  <a:gd name="T17" fmla="*/ 3 h 31"/>
                  <a:gd name="T18" fmla="*/ 52 w 54"/>
                  <a:gd name="T19" fmla="*/ 3 h 31"/>
                  <a:gd name="T20" fmla="*/ 49 w 54"/>
                  <a:gd name="T21" fmla="*/ 4 h 31"/>
                  <a:gd name="T22" fmla="*/ 44 w 54"/>
                  <a:gd name="T23" fmla="*/ 4 h 31"/>
                  <a:gd name="T24" fmla="*/ 39 w 54"/>
                  <a:gd name="T25" fmla="*/ 4 h 31"/>
                  <a:gd name="T26" fmla="*/ 33 w 54"/>
                  <a:gd name="T27" fmla="*/ 6 h 31"/>
                  <a:gd name="T28" fmla="*/ 28 w 54"/>
                  <a:gd name="T29" fmla="*/ 7 h 31"/>
                  <a:gd name="T30" fmla="*/ 25 w 54"/>
                  <a:gd name="T31" fmla="*/ 10 h 31"/>
                  <a:gd name="T32" fmla="*/ 23 w 54"/>
                  <a:gd name="T33" fmla="*/ 14 h 31"/>
                  <a:gd name="T34" fmla="*/ 23 w 54"/>
                  <a:gd name="T35" fmla="*/ 16 h 31"/>
                  <a:gd name="T36" fmla="*/ 24 w 54"/>
                  <a:gd name="T37" fmla="*/ 17 h 31"/>
                  <a:gd name="T38" fmla="*/ 26 w 54"/>
                  <a:gd name="T39" fmla="*/ 18 h 31"/>
                  <a:gd name="T40" fmla="*/ 28 w 54"/>
                  <a:gd name="T41" fmla="*/ 19 h 31"/>
                  <a:gd name="T42" fmla="*/ 30 w 54"/>
                  <a:gd name="T43" fmla="*/ 19 h 31"/>
                  <a:gd name="T44" fmla="*/ 32 w 54"/>
                  <a:gd name="T45" fmla="*/ 19 h 31"/>
                  <a:gd name="T46" fmla="*/ 33 w 54"/>
                  <a:gd name="T47" fmla="*/ 19 h 31"/>
                  <a:gd name="T48" fmla="*/ 34 w 54"/>
                  <a:gd name="T49" fmla="*/ 19 h 31"/>
                  <a:gd name="T50" fmla="*/ 34 w 54"/>
                  <a:gd name="T51" fmla="*/ 20 h 31"/>
                  <a:gd name="T52" fmla="*/ 33 w 54"/>
                  <a:gd name="T53" fmla="*/ 21 h 31"/>
                  <a:gd name="T54" fmla="*/ 32 w 54"/>
                  <a:gd name="T55" fmla="*/ 22 h 31"/>
                  <a:gd name="T56" fmla="*/ 30 w 54"/>
                  <a:gd name="T57" fmla="*/ 24 h 31"/>
                  <a:gd name="T58" fmla="*/ 28 w 54"/>
                  <a:gd name="T59" fmla="*/ 26 h 31"/>
                  <a:gd name="T60" fmla="*/ 26 w 54"/>
                  <a:gd name="T61" fmla="*/ 27 h 31"/>
                  <a:gd name="T62" fmla="*/ 23 w 54"/>
                  <a:gd name="T63" fmla="*/ 29 h 31"/>
                  <a:gd name="T64" fmla="*/ 20 w 54"/>
                  <a:gd name="T65" fmla="*/ 30 h 31"/>
                  <a:gd name="T66" fmla="*/ 16 w 54"/>
                  <a:gd name="T67" fmla="*/ 30 h 31"/>
                  <a:gd name="T68" fmla="*/ 12 w 54"/>
                  <a:gd name="T69" fmla="*/ 31 h 31"/>
                  <a:gd name="T70" fmla="*/ 9 w 54"/>
                  <a:gd name="T71" fmla="*/ 30 h 31"/>
                  <a:gd name="T72" fmla="*/ 5 w 54"/>
                  <a:gd name="T73" fmla="*/ 29 h 31"/>
                  <a:gd name="T74" fmla="*/ 3 w 54"/>
                  <a:gd name="T75" fmla="*/ 27 h 31"/>
                  <a:gd name="T76" fmla="*/ 1 w 54"/>
                  <a:gd name="T77" fmla="*/ 24 h 31"/>
                  <a:gd name="T78" fmla="*/ 0 w 54"/>
                  <a:gd name="T79" fmla="*/ 20 h 31"/>
                  <a:gd name="T80" fmla="*/ 2 w 54"/>
                  <a:gd name="T81" fmla="*/ 16 h 31"/>
                  <a:gd name="T82" fmla="*/ 4 w 54"/>
                  <a:gd name="T83" fmla="*/ 12 h 31"/>
                  <a:gd name="T84" fmla="*/ 7 w 54"/>
                  <a:gd name="T85" fmla="*/ 8 h 31"/>
                  <a:gd name="T86" fmla="*/ 10 w 54"/>
                  <a:gd name="T87" fmla="*/ 6 h 31"/>
                  <a:gd name="T88" fmla="*/ 15 w 54"/>
                  <a:gd name="T89" fmla="*/ 4 h 31"/>
                  <a:gd name="T90" fmla="*/ 19 w 54"/>
                  <a:gd name="T91" fmla="*/ 2 h 31"/>
                  <a:gd name="T92" fmla="*/ 24 w 54"/>
                  <a:gd name="T93" fmla="*/ 1 h 31"/>
                  <a:gd name="T94" fmla="*/ 28 w 54"/>
                  <a:gd name="T95" fmla="*/ 0 h 31"/>
                  <a:gd name="T96" fmla="*/ 32 w 54"/>
                  <a:gd name="T9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31">
                    <a:moveTo>
                      <a:pt x="32" y="0"/>
                    </a:moveTo>
                    <a:lnTo>
                      <a:pt x="37" y="0"/>
                    </a:lnTo>
                    <a:lnTo>
                      <a:pt x="42" y="0"/>
                    </a:lnTo>
                    <a:lnTo>
                      <a:pt x="46" y="0"/>
                    </a:lnTo>
                    <a:lnTo>
                      <a:pt x="49" y="0"/>
                    </a:lnTo>
                    <a:lnTo>
                      <a:pt x="52" y="1"/>
                    </a:lnTo>
                    <a:lnTo>
                      <a:pt x="54" y="1"/>
                    </a:lnTo>
                    <a:lnTo>
                      <a:pt x="54" y="2"/>
                    </a:lnTo>
                    <a:lnTo>
                      <a:pt x="54" y="3"/>
                    </a:lnTo>
                    <a:lnTo>
                      <a:pt x="52" y="3"/>
                    </a:lnTo>
                    <a:lnTo>
                      <a:pt x="49" y="4"/>
                    </a:lnTo>
                    <a:lnTo>
                      <a:pt x="44" y="4"/>
                    </a:lnTo>
                    <a:lnTo>
                      <a:pt x="39" y="4"/>
                    </a:lnTo>
                    <a:lnTo>
                      <a:pt x="33" y="6"/>
                    </a:lnTo>
                    <a:lnTo>
                      <a:pt x="28" y="7"/>
                    </a:lnTo>
                    <a:lnTo>
                      <a:pt x="25" y="10"/>
                    </a:lnTo>
                    <a:lnTo>
                      <a:pt x="23" y="14"/>
                    </a:lnTo>
                    <a:lnTo>
                      <a:pt x="23" y="16"/>
                    </a:lnTo>
                    <a:lnTo>
                      <a:pt x="24" y="17"/>
                    </a:lnTo>
                    <a:lnTo>
                      <a:pt x="26" y="18"/>
                    </a:lnTo>
                    <a:lnTo>
                      <a:pt x="28" y="19"/>
                    </a:lnTo>
                    <a:lnTo>
                      <a:pt x="30" y="19"/>
                    </a:lnTo>
                    <a:lnTo>
                      <a:pt x="32" y="19"/>
                    </a:lnTo>
                    <a:lnTo>
                      <a:pt x="33" y="19"/>
                    </a:lnTo>
                    <a:lnTo>
                      <a:pt x="34" y="19"/>
                    </a:lnTo>
                    <a:lnTo>
                      <a:pt x="34" y="20"/>
                    </a:lnTo>
                    <a:lnTo>
                      <a:pt x="33" y="21"/>
                    </a:lnTo>
                    <a:lnTo>
                      <a:pt x="32" y="22"/>
                    </a:lnTo>
                    <a:lnTo>
                      <a:pt x="30" y="24"/>
                    </a:lnTo>
                    <a:lnTo>
                      <a:pt x="28" y="26"/>
                    </a:lnTo>
                    <a:lnTo>
                      <a:pt x="26" y="27"/>
                    </a:lnTo>
                    <a:lnTo>
                      <a:pt x="23" y="29"/>
                    </a:lnTo>
                    <a:lnTo>
                      <a:pt x="20" y="30"/>
                    </a:lnTo>
                    <a:lnTo>
                      <a:pt x="16" y="30"/>
                    </a:lnTo>
                    <a:lnTo>
                      <a:pt x="12" y="31"/>
                    </a:lnTo>
                    <a:lnTo>
                      <a:pt x="9" y="30"/>
                    </a:lnTo>
                    <a:lnTo>
                      <a:pt x="5" y="29"/>
                    </a:lnTo>
                    <a:lnTo>
                      <a:pt x="3" y="27"/>
                    </a:lnTo>
                    <a:lnTo>
                      <a:pt x="1" y="24"/>
                    </a:lnTo>
                    <a:lnTo>
                      <a:pt x="0" y="20"/>
                    </a:lnTo>
                    <a:lnTo>
                      <a:pt x="2" y="16"/>
                    </a:lnTo>
                    <a:lnTo>
                      <a:pt x="4" y="12"/>
                    </a:lnTo>
                    <a:lnTo>
                      <a:pt x="7" y="8"/>
                    </a:lnTo>
                    <a:lnTo>
                      <a:pt x="10" y="6"/>
                    </a:lnTo>
                    <a:lnTo>
                      <a:pt x="15" y="4"/>
                    </a:lnTo>
                    <a:lnTo>
                      <a:pt x="19" y="2"/>
                    </a:lnTo>
                    <a:lnTo>
                      <a:pt x="24" y="1"/>
                    </a:lnTo>
                    <a:lnTo>
                      <a:pt x="28"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8" name="Freeform 480"/>
              <p:cNvSpPr>
                <a:spLocks/>
              </p:cNvSpPr>
              <p:nvPr/>
            </p:nvSpPr>
            <p:spPr bwMode="auto">
              <a:xfrm>
                <a:off x="2060" y="2787"/>
                <a:ext cx="115" cy="27"/>
              </a:xfrm>
              <a:custGeom>
                <a:avLst/>
                <a:gdLst>
                  <a:gd name="T0" fmla="*/ 54 w 115"/>
                  <a:gd name="T1" fmla="*/ 24 h 27"/>
                  <a:gd name="T2" fmla="*/ 59 w 115"/>
                  <a:gd name="T3" fmla="*/ 21 h 27"/>
                  <a:gd name="T4" fmla="*/ 65 w 115"/>
                  <a:gd name="T5" fmla="*/ 18 h 27"/>
                  <a:gd name="T6" fmla="*/ 70 w 115"/>
                  <a:gd name="T7" fmla="*/ 15 h 27"/>
                  <a:gd name="T8" fmla="*/ 75 w 115"/>
                  <a:gd name="T9" fmla="*/ 12 h 27"/>
                  <a:gd name="T10" fmla="*/ 79 w 115"/>
                  <a:gd name="T11" fmla="*/ 9 h 27"/>
                  <a:gd name="T12" fmla="*/ 84 w 115"/>
                  <a:gd name="T13" fmla="*/ 6 h 27"/>
                  <a:gd name="T14" fmla="*/ 89 w 115"/>
                  <a:gd name="T15" fmla="*/ 4 h 27"/>
                  <a:gd name="T16" fmla="*/ 93 w 115"/>
                  <a:gd name="T17" fmla="*/ 3 h 27"/>
                  <a:gd name="T18" fmla="*/ 98 w 115"/>
                  <a:gd name="T19" fmla="*/ 3 h 27"/>
                  <a:gd name="T20" fmla="*/ 105 w 115"/>
                  <a:gd name="T21" fmla="*/ 2 h 27"/>
                  <a:gd name="T22" fmla="*/ 112 w 115"/>
                  <a:gd name="T23" fmla="*/ 2 h 27"/>
                  <a:gd name="T24" fmla="*/ 112 w 115"/>
                  <a:gd name="T25" fmla="*/ 1 h 27"/>
                  <a:gd name="T26" fmla="*/ 106 w 115"/>
                  <a:gd name="T27" fmla="*/ 1 h 27"/>
                  <a:gd name="T28" fmla="*/ 99 w 115"/>
                  <a:gd name="T29" fmla="*/ 0 h 27"/>
                  <a:gd name="T30" fmla="*/ 93 w 115"/>
                  <a:gd name="T31" fmla="*/ 0 h 27"/>
                  <a:gd name="T32" fmla="*/ 86 w 115"/>
                  <a:gd name="T33" fmla="*/ 1 h 27"/>
                  <a:gd name="T34" fmla="*/ 81 w 115"/>
                  <a:gd name="T35" fmla="*/ 2 h 27"/>
                  <a:gd name="T36" fmla="*/ 76 w 115"/>
                  <a:gd name="T37" fmla="*/ 4 h 27"/>
                  <a:gd name="T38" fmla="*/ 71 w 115"/>
                  <a:gd name="T39" fmla="*/ 6 h 27"/>
                  <a:gd name="T40" fmla="*/ 66 w 115"/>
                  <a:gd name="T41" fmla="*/ 9 h 27"/>
                  <a:gd name="T42" fmla="*/ 61 w 115"/>
                  <a:gd name="T43" fmla="*/ 11 h 27"/>
                  <a:gd name="T44" fmla="*/ 55 w 115"/>
                  <a:gd name="T45" fmla="*/ 13 h 27"/>
                  <a:gd name="T46" fmla="*/ 49 w 115"/>
                  <a:gd name="T47" fmla="*/ 15 h 27"/>
                  <a:gd name="T48" fmla="*/ 41 w 115"/>
                  <a:gd name="T49" fmla="*/ 16 h 27"/>
                  <a:gd name="T50" fmla="*/ 33 w 115"/>
                  <a:gd name="T51" fmla="*/ 17 h 27"/>
                  <a:gd name="T52" fmla="*/ 26 w 115"/>
                  <a:gd name="T53" fmla="*/ 16 h 27"/>
                  <a:gd name="T54" fmla="*/ 19 w 115"/>
                  <a:gd name="T55" fmla="*/ 15 h 27"/>
                  <a:gd name="T56" fmla="*/ 13 w 115"/>
                  <a:gd name="T57" fmla="*/ 14 h 27"/>
                  <a:gd name="T58" fmla="*/ 9 w 115"/>
                  <a:gd name="T59" fmla="*/ 13 h 27"/>
                  <a:gd name="T60" fmla="*/ 6 w 115"/>
                  <a:gd name="T61" fmla="*/ 11 h 27"/>
                  <a:gd name="T62" fmla="*/ 4 w 115"/>
                  <a:gd name="T63" fmla="*/ 11 h 27"/>
                  <a:gd name="T64" fmla="*/ 0 w 115"/>
                  <a:gd name="T65" fmla="*/ 19 h 27"/>
                  <a:gd name="T66" fmla="*/ 10 w 115"/>
                  <a:gd name="T67" fmla="*/ 25 h 27"/>
                  <a:gd name="T68" fmla="*/ 16 w 115"/>
                  <a:gd name="T69" fmla="*/ 25 h 27"/>
                  <a:gd name="T70" fmla="*/ 21 w 115"/>
                  <a:gd name="T71" fmla="*/ 26 h 27"/>
                  <a:gd name="T72" fmla="*/ 27 w 115"/>
                  <a:gd name="T73" fmla="*/ 26 h 27"/>
                  <a:gd name="T74" fmla="*/ 33 w 115"/>
                  <a:gd name="T75" fmla="*/ 27 h 27"/>
                  <a:gd name="T76" fmla="*/ 39 w 115"/>
                  <a:gd name="T77" fmla="*/ 27 h 27"/>
                  <a:gd name="T78" fmla="*/ 44 w 115"/>
                  <a:gd name="T79" fmla="*/ 26 h 27"/>
                  <a:gd name="T80" fmla="*/ 49 w 115"/>
                  <a:gd name="T8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27">
                    <a:moveTo>
                      <a:pt x="51" y="25"/>
                    </a:moveTo>
                    <a:lnTo>
                      <a:pt x="54" y="24"/>
                    </a:lnTo>
                    <a:lnTo>
                      <a:pt x="57" y="22"/>
                    </a:lnTo>
                    <a:lnTo>
                      <a:pt x="59" y="21"/>
                    </a:lnTo>
                    <a:lnTo>
                      <a:pt x="62" y="20"/>
                    </a:lnTo>
                    <a:lnTo>
                      <a:pt x="65" y="18"/>
                    </a:lnTo>
                    <a:lnTo>
                      <a:pt x="67" y="17"/>
                    </a:lnTo>
                    <a:lnTo>
                      <a:pt x="70" y="15"/>
                    </a:lnTo>
                    <a:lnTo>
                      <a:pt x="72" y="13"/>
                    </a:lnTo>
                    <a:lnTo>
                      <a:pt x="75" y="12"/>
                    </a:lnTo>
                    <a:lnTo>
                      <a:pt x="77" y="10"/>
                    </a:lnTo>
                    <a:lnTo>
                      <a:pt x="79" y="9"/>
                    </a:lnTo>
                    <a:lnTo>
                      <a:pt x="82" y="8"/>
                    </a:lnTo>
                    <a:lnTo>
                      <a:pt x="84" y="6"/>
                    </a:lnTo>
                    <a:lnTo>
                      <a:pt x="87" y="5"/>
                    </a:lnTo>
                    <a:lnTo>
                      <a:pt x="89" y="4"/>
                    </a:lnTo>
                    <a:lnTo>
                      <a:pt x="91" y="4"/>
                    </a:lnTo>
                    <a:lnTo>
                      <a:pt x="93" y="3"/>
                    </a:lnTo>
                    <a:lnTo>
                      <a:pt x="96" y="3"/>
                    </a:lnTo>
                    <a:lnTo>
                      <a:pt x="98" y="3"/>
                    </a:lnTo>
                    <a:lnTo>
                      <a:pt x="102" y="2"/>
                    </a:lnTo>
                    <a:lnTo>
                      <a:pt x="105" y="2"/>
                    </a:lnTo>
                    <a:lnTo>
                      <a:pt x="108" y="2"/>
                    </a:lnTo>
                    <a:lnTo>
                      <a:pt x="112" y="2"/>
                    </a:lnTo>
                    <a:lnTo>
                      <a:pt x="115" y="2"/>
                    </a:lnTo>
                    <a:lnTo>
                      <a:pt x="112" y="1"/>
                    </a:lnTo>
                    <a:lnTo>
                      <a:pt x="109" y="1"/>
                    </a:lnTo>
                    <a:lnTo>
                      <a:pt x="106" y="1"/>
                    </a:lnTo>
                    <a:lnTo>
                      <a:pt x="103" y="0"/>
                    </a:lnTo>
                    <a:lnTo>
                      <a:pt x="99" y="0"/>
                    </a:lnTo>
                    <a:lnTo>
                      <a:pt x="96" y="0"/>
                    </a:lnTo>
                    <a:lnTo>
                      <a:pt x="93" y="0"/>
                    </a:lnTo>
                    <a:lnTo>
                      <a:pt x="90" y="0"/>
                    </a:lnTo>
                    <a:lnTo>
                      <a:pt x="86" y="1"/>
                    </a:lnTo>
                    <a:lnTo>
                      <a:pt x="84" y="1"/>
                    </a:lnTo>
                    <a:lnTo>
                      <a:pt x="81" y="2"/>
                    </a:lnTo>
                    <a:lnTo>
                      <a:pt x="78" y="3"/>
                    </a:lnTo>
                    <a:lnTo>
                      <a:pt x="76" y="4"/>
                    </a:lnTo>
                    <a:lnTo>
                      <a:pt x="73" y="5"/>
                    </a:lnTo>
                    <a:lnTo>
                      <a:pt x="71" y="6"/>
                    </a:lnTo>
                    <a:lnTo>
                      <a:pt x="69" y="7"/>
                    </a:lnTo>
                    <a:lnTo>
                      <a:pt x="66" y="9"/>
                    </a:lnTo>
                    <a:lnTo>
                      <a:pt x="64" y="10"/>
                    </a:lnTo>
                    <a:lnTo>
                      <a:pt x="61" y="11"/>
                    </a:lnTo>
                    <a:lnTo>
                      <a:pt x="58" y="12"/>
                    </a:lnTo>
                    <a:lnTo>
                      <a:pt x="55" y="13"/>
                    </a:lnTo>
                    <a:lnTo>
                      <a:pt x="52" y="14"/>
                    </a:lnTo>
                    <a:lnTo>
                      <a:pt x="49" y="15"/>
                    </a:lnTo>
                    <a:lnTo>
                      <a:pt x="45" y="16"/>
                    </a:lnTo>
                    <a:lnTo>
                      <a:pt x="41" y="16"/>
                    </a:lnTo>
                    <a:lnTo>
                      <a:pt x="37" y="17"/>
                    </a:lnTo>
                    <a:lnTo>
                      <a:pt x="33" y="17"/>
                    </a:lnTo>
                    <a:lnTo>
                      <a:pt x="29" y="17"/>
                    </a:lnTo>
                    <a:lnTo>
                      <a:pt x="26" y="16"/>
                    </a:lnTo>
                    <a:lnTo>
                      <a:pt x="22" y="16"/>
                    </a:lnTo>
                    <a:lnTo>
                      <a:pt x="19" y="15"/>
                    </a:lnTo>
                    <a:lnTo>
                      <a:pt x="16" y="15"/>
                    </a:lnTo>
                    <a:lnTo>
                      <a:pt x="13" y="14"/>
                    </a:lnTo>
                    <a:lnTo>
                      <a:pt x="11" y="14"/>
                    </a:lnTo>
                    <a:lnTo>
                      <a:pt x="9" y="13"/>
                    </a:lnTo>
                    <a:lnTo>
                      <a:pt x="7" y="12"/>
                    </a:lnTo>
                    <a:lnTo>
                      <a:pt x="6" y="11"/>
                    </a:lnTo>
                    <a:lnTo>
                      <a:pt x="5" y="11"/>
                    </a:lnTo>
                    <a:lnTo>
                      <a:pt x="4" y="11"/>
                    </a:lnTo>
                    <a:lnTo>
                      <a:pt x="4" y="11"/>
                    </a:lnTo>
                    <a:lnTo>
                      <a:pt x="0" y="19"/>
                    </a:lnTo>
                    <a:lnTo>
                      <a:pt x="8" y="24"/>
                    </a:lnTo>
                    <a:lnTo>
                      <a:pt x="10" y="25"/>
                    </a:lnTo>
                    <a:lnTo>
                      <a:pt x="13" y="25"/>
                    </a:lnTo>
                    <a:lnTo>
                      <a:pt x="16" y="25"/>
                    </a:lnTo>
                    <a:lnTo>
                      <a:pt x="19" y="26"/>
                    </a:lnTo>
                    <a:lnTo>
                      <a:pt x="21" y="26"/>
                    </a:lnTo>
                    <a:lnTo>
                      <a:pt x="24" y="26"/>
                    </a:lnTo>
                    <a:lnTo>
                      <a:pt x="27" y="26"/>
                    </a:lnTo>
                    <a:lnTo>
                      <a:pt x="30" y="26"/>
                    </a:lnTo>
                    <a:lnTo>
                      <a:pt x="33" y="27"/>
                    </a:lnTo>
                    <a:lnTo>
                      <a:pt x="36" y="27"/>
                    </a:lnTo>
                    <a:lnTo>
                      <a:pt x="39" y="27"/>
                    </a:lnTo>
                    <a:lnTo>
                      <a:pt x="42" y="26"/>
                    </a:lnTo>
                    <a:lnTo>
                      <a:pt x="44" y="26"/>
                    </a:lnTo>
                    <a:lnTo>
                      <a:pt x="47" y="26"/>
                    </a:lnTo>
                    <a:lnTo>
                      <a:pt x="49" y="25"/>
                    </a:lnTo>
                    <a:lnTo>
                      <a:pt x="51" y="25"/>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19" name="Freeform 481"/>
              <p:cNvSpPr>
                <a:spLocks/>
              </p:cNvSpPr>
              <p:nvPr/>
            </p:nvSpPr>
            <p:spPr bwMode="auto">
              <a:xfrm>
                <a:off x="2025" y="2794"/>
                <a:ext cx="66" cy="54"/>
              </a:xfrm>
              <a:custGeom>
                <a:avLst/>
                <a:gdLst>
                  <a:gd name="T0" fmla="*/ 51 w 66"/>
                  <a:gd name="T1" fmla="*/ 7 h 54"/>
                  <a:gd name="T2" fmla="*/ 45 w 66"/>
                  <a:gd name="T3" fmla="*/ 5 h 54"/>
                  <a:gd name="T4" fmla="*/ 40 w 66"/>
                  <a:gd name="T5" fmla="*/ 4 h 54"/>
                  <a:gd name="T6" fmla="*/ 34 w 66"/>
                  <a:gd name="T7" fmla="*/ 3 h 54"/>
                  <a:gd name="T8" fmla="*/ 29 w 66"/>
                  <a:gd name="T9" fmla="*/ 1 h 54"/>
                  <a:gd name="T10" fmla="*/ 24 w 66"/>
                  <a:gd name="T11" fmla="*/ 1 h 54"/>
                  <a:gd name="T12" fmla="*/ 19 w 66"/>
                  <a:gd name="T13" fmla="*/ 1 h 54"/>
                  <a:gd name="T14" fmla="*/ 15 w 66"/>
                  <a:gd name="T15" fmla="*/ 0 h 54"/>
                  <a:gd name="T16" fmla="*/ 10 w 66"/>
                  <a:gd name="T17" fmla="*/ 1 h 54"/>
                  <a:gd name="T18" fmla="*/ 5 w 66"/>
                  <a:gd name="T19" fmla="*/ 2 h 54"/>
                  <a:gd name="T20" fmla="*/ 2 w 66"/>
                  <a:gd name="T21" fmla="*/ 4 h 54"/>
                  <a:gd name="T22" fmla="*/ 2 w 66"/>
                  <a:gd name="T23" fmla="*/ 6 h 54"/>
                  <a:gd name="T24" fmla="*/ 0 w 66"/>
                  <a:gd name="T25" fmla="*/ 10 h 54"/>
                  <a:gd name="T26" fmla="*/ 1 w 66"/>
                  <a:gd name="T27" fmla="*/ 14 h 54"/>
                  <a:gd name="T28" fmla="*/ 2 w 66"/>
                  <a:gd name="T29" fmla="*/ 15 h 54"/>
                  <a:gd name="T30" fmla="*/ 4 w 66"/>
                  <a:gd name="T31" fmla="*/ 17 h 54"/>
                  <a:gd name="T32" fmla="*/ 7 w 66"/>
                  <a:gd name="T33" fmla="*/ 19 h 54"/>
                  <a:gd name="T34" fmla="*/ 11 w 66"/>
                  <a:gd name="T35" fmla="*/ 21 h 54"/>
                  <a:gd name="T36" fmla="*/ 16 w 66"/>
                  <a:gd name="T37" fmla="*/ 23 h 54"/>
                  <a:gd name="T38" fmla="*/ 21 w 66"/>
                  <a:gd name="T39" fmla="*/ 24 h 54"/>
                  <a:gd name="T40" fmla="*/ 25 w 66"/>
                  <a:gd name="T41" fmla="*/ 24 h 54"/>
                  <a:gd name="T42" fmla="*/ 25 w 66"/>
                  <a:gd name="T43" fmla="*/ 25 h 54"/>
                  <a:gd name="T44" fmla="*/ 22 w 66"/>
                  <a:gd name="T45" fmla="*/ 27 h 54"/>
                  <a:gd name="T46" fmla="*/ 20 w 66"/>
                  <a:gd name="T47" fmla="*/ 31 h 54"/>
                  <a:gd name="T48" fmla="*/ 17 w 66"/>
                  <a:gd name="T49" fmla="*/ 34 h 54"/>
                  <a:gd name="T50" fmla="*/ 16 w 66"/>
                  <a:gd name="T51" fmla="*/ 37 h 54"/>
                  <a:gd name="T52" fmla="*/ 16 w 66"/>
                  <a:gd name="T53" fmla="*/ 43 h 54"/>
                  <a:gd name="T54" fmla="*/ 19 w 66"/>
                  <a:gd name="T55" fmla="*/ 47 h 54"/>
                  <a:gd name="T56" fmla="*/ 24 w 66"/>
                  <a:gd name="T57" fmla="*/ 47 h 54"/>
                  <a:gd name="T58" fmla="*/ 31 w 66"/>
                  <a:gd name="T59" fmla="*/ 47 h 54"/>
                  <a:gd name="T60" fmla="*/ 39 w 66"/>
                  <a:gd name="T61" fmla="*/ 47 h 54"/>
                  <a:gd name="T62" fmla="*/ 48 w 66"/>
                  <a:gd name="T63" fmla="*/ 49 h 54"/>
                  <a:gd name="T64" fmla="*/ 56 w 66"/>
                  <a:gd name="T65" fmla="*/ 51 h 54"/>
                  <a:gd name="T66" fmla="*/ 61 w 66"/>
                  <a:gd name="T67" fmla="*/ 52 h 54"/>
                  <a:gd name="T68" fmla="*/ 63 w 66"/>
                  <a:gd name="T69" fmla="*/ 53 h 54"/>
                  <a:gd name="T70" fmla="*/ 62 w 66"/>
                  <a:gd name="T71" fmla="*/ 52 h 54"/>
                  <a:gd name="T72" fmla="*/ 56 w 66"/>
                  <a:gd name="T73" fmla="*/ 49 h 54"/>
                  <a:gd name="T74" fmla="*/ 52 w 66"/>
                  <a:gd name="T75" fmla="*/ 41 h 54"/>
                  <a:gd name="T76" fmla="*/ 51 w 66"/>
                  <a:gd name="T77" fmla="*/ 32 h 54"/>
                  <a:gd name="T78" fmla="*/ 55 w 66"/>
                  <a:gd name="T79" fmla="*/ 27 h 54"/>
                  <a:gd name="T80" fmla="*/ 62 w 66"/>
                  <a:gd name="T81" fmla="*/ 25 h 54"/>
                  <a:gd name="T82" fmla="*/ 66 w 66"/>
                  <a:gd name="T83" fmla="*/ 22 h 54"/>
                  <a:gd name="T84" fmla="*/ 66 w 66"/>
                  <a:gd name="T85" fmla="*/ 19 h 54"/>
                  <a:gd name="T86" fmla="*/ 65 w 66"/>
                  <a:gd name="T87" fmla="*/ 16 h 54"/>
                  <a:gd name="T88" fmla="*/ 62 w 66"/>
                  <a:gd name="T89" fmla="*/ 13 h 54"/>
                  <a:gd name="T90" fmla="*/ 57 w 66"/>
                  <a:gd name="T9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54">
                    <a:moveTo>
                      <a:pt x="53" y="8"/>
                    </a:moveTo>
                    <a:lnTo>
                      <a:pt x="51" y="7"/>
                    </a:lnTo>
                    <a:lnTo>
                      <a:pt x="48" y="6"/>
                    </a:lnTo>
                    <a:lnTo>
                      <a:pt x="45" y="5"/>
                    </a:lnTo>
                    <a:lnTo>
                      <a:pt x="43" y="4"/>
                    </a:lnTo>
                    <a:lnTo>
                      <a:pt x="40" y="4"/>
                    </a:lnTo>
                    <a:lnTo>
                      <a:pt x="37" y="3"/>
                    </a:lnTo>
                    <a:lnTo>
                      <a:pt x="34" y="3"/>
                    </a:lnTo>
                    <a:lnTo>
                      <a:pt x="32" y="2"/>
                    </a:lnTo>
                    <a:lnTo>
                      <a:pt x="29" y="1"/>
                    </a:lnTo>
                    <a:lnTo>
                      <a:pt x="26" y="1"/>
                    </a:lnTo>
                    <a:lnTo>
                      <a:pt x="24" y="1"/>
                    </a:lnTo>
                    <a:lnTo>
                      <a:pt x="21" y="1"/>
                    </a:lnTo>
                    <a:lnTo>
                      <a:pt x="19" y="1"/>
                    </a:lnTo>
                    <a:lnTo>
                      <a:pt x="17" y="1"/>
                    </a:lnTo>
                    <a:lnTo>
                      <a:pt x="15" y="0"/>
                    </a:lnTo>
                    <a:lnTo>
                      <a:pt x="14" y="0"/>
                    </a:lnTo>
                    <a:lnTo>
                      <a:pt x="10" y="1"/>
                    </a:lnTo>
                    <a:lnTo>
                      <a:pt x="7" y="1"/>
                    </a:lnTo>
                    <a:lnTo>
                      <a:pt x="5" y="2"/>
                    </a:lnTo>
                    <a:lnTo>
                      <a:pt x="3" y="4"/>
                    </a:lnTo>
                    <a:lnTo>
                      <a:pt x="2" y="4"/>
                    </a:lnTo>
                    <a:lnTo>
                      <a:pt x="2" y="5"/>
                    </a:lnTo>
                    <a:lnTo>
                      <a:pt x="2" y="6"/>
                    </a:lnTo>
                    <a:lnTo>
                      <a:pt x="2" y="6"/>
                    </a:lnTo>
                    <a:lnTo>
                      <a:pt x="0" y="10"/>
                    </a:lnTo>
                    <a:lnTo>
                      <a:pt x="1" y="13"/>
                    </a:lnTo>
                    <a:lnTo>
                      <a:pt x="1" y="14"/>
                    </a:lnTo>
                    <a:lnTo>
                      <a:pt x="1" y="14"/>
                    </a:lnTo>
                    <a:lnTo>
                      <a:pt x="2" y="15"/>
                    </a:lnTo>
                    <a:lnTo>
                      <a:pt x="3" y="16"/>
                    </a:lnTo>
                    <a:lnTo>
                      <a:pt x="4" y="17"/>
                    </a:lnTo>
                    <a:lnTo>
                      <a:pt x="5" y="18"/>
                    </a:lnTo>
                    <a:lnTo>
                      <a:pt x="7" y="19"/>
                    </a:lnTo>
                    <a:lnTo>
                      <a:pt x="9" y="20"/>
                    </a:lnTo>
                    <a:lnTo>
                      <a:pt x="11" y="21"/>
                    </a:lnTo>
                    <a:lnTo>
                      <a:pt x="13" y="22"/>
                    </a:lnTo>
                    <a:lnTo>
                      <a:pt x="16" y="23"/>
                    </a:lnTo>
                    <a:lnTo>
                      <a:pt x="19" y="23"/>
                    </a:lnTo>
                    <a:lnTo>
                      <a:pt x="21" y="24"/>
                    </a:lnTo>
                    <a:lnTo>
                      <a:pt x="24" y="24"/>
                    </a:lnTo>
                    <a:lnTo>
                      <a:pt x="25" y="24"/>
                    </a:lnTo>
                    <a:lnTo>
                      <a:pt x="26" y="24"/>
                    </a:lnTo>
                    <a:lnTo>
                      <a:pt x="25" y="25"/>
                    </a:lnTo>
                    <a:lnTo>
                      <a:pt x="23" y="26"/>
                    </a:lnTo>
                    <a:lnTo>
                      <a:pt x="22" y="27"/>
                    </a:lnTo>
                    <a:lnTo>
                      <a:pt x="21" y="29"/>
                    </a:lnTo>
                    <a:lnTo>
                      <a:pt x="20" y="31"/>
                    </a:lnTo>
                    <a:lnTo>
                      <a:pt x="18" y="32"/>
                    </a:lnTo>
                    <a:lnTo>
                      <a:pt x="17" y="34"/>
                    </a:lnTo>
                    <a:lnTo>
                      <a:pt x="16" y="35"/>
                    </a:lnTo>
                    <a:lnTo>
                      <a:pt x="16" y="37"/>
                    </a:lnTo>
                    <a:lnTo>
                      <a:pt x="15" y="39"/>
                    </a:lnTo>
                    <a:lnTo>
                      <a:pt x="16" y="43"/>
                    </a:lnTo>
                    <a:lnTo>
                      <a:pt x="16" y="47"/>
                    </a:lnTo>
                    <a:lnTo>
                      <a:pt x="19" y="47"/>
                    </a:lnTo>
                    <a:lnTo>
                      <a:pt x="21" y="47"/>
                    </a:lnTo>
                    <a:lnTo>
                      <a:pt x="24" y="47"/>
                    </a:lnTo>
                    <a:lnTo>
                      <a:pt x="28" y="47"/>
                    </a:lnTo>
                    <a:lnTo>
                      <a:pt x="31" y="47"/>
                    </a:lnTo>
                    <a:lnTo>
                      <a:pt x="35" y="47"/>
                    </a:lnTo>
                    <a:lnTo>
                      <a:pt x="39" y="47"/>
                    </a:lnTo>
                    <a:lnTo>
                      <a:pt x="43" y="48"/>
                    </a:lnTo>
                    <a:lnTo>
                      <a:pt x="48" y="49"/>
                    </a:lnTo>
                    <a:lnTo>
                      <a:pt x="53" y="50"/>
                    </a:lnTo>
                    <a:lnTo>
                      <a:pt x="56" y="51"/>
                    </a:lnTo>
                    <a:lnTo>
                      <a:pt x="59" y="52"/>
                    </a:lnTo>
                    <a:lnTo>
                      <a:pt x="61" y="52"/>
                    </a:lnTo>
                    <a:lnTo>
                      <a:pt x="62" y="53"/>
                    </a:lnTo>
                    <a:lnTo>
                      <a:pt x="63" y="53"/>
                    </a:lnTo>
                    <a:lnTo>
                      <a:pt x="63" y="54"/>
                    </a:lnTo>
                    <a:lnTo>
                      <a:pt x="62" y="52"/>
                    </a:lnTo>
                    <a:lnTo>
                      <a:pt x="59" y="49"/>
                    </a:lnTo>
                    <a:lnTo>
                      <a:pt x="56" y="49"/>
                    </a:lnTo>
                    <a:lnTo>
                      <a:pt x="53" y="45"/>
                    </a:lnTo>
                    <a:lnTo>
                      <a:pt x="52" y="41"/>
                    </a:lnTo>
                    <a:lnTo>
                      <a:pt x="52" y="36"/>
                    </a:lnTo>
                    <a:lnTo>
                      <a:pt x="51" y="32"/>
                    </a:lnTo>
                    <a:lnTo>
                      <a:pt x="53" y="29"/>
                    </a:lnTo>
                    <a:lnTo>
                      <a:pt x="55" y="27"/>
                    </a:lnTo>
                    <a:lnTo>
                      <a:pt x="59" y="27"/>
                    </a:lnTo>
                    <a:lnTo>
                      <a:pt x="62" y="25"/>
                    </a:lnTo>
                    <a:lnTo>
                      <a:pt x="64" y="24"/>
                    </a:lnTo>
                    <a:lnTo>
                      <a:pt x="66" y="22"/>
                    </a:lnTo>
                    <a:lnTo>
                      <a:pt x="66" y="19"/>
                    </a:lnTo>
                    <a:lnTo>
                      <a:pt x="66" y="19"/>
                    </a:lnTo>
                    <a:lnTo>
                      <a:pt x="65" y="18"/>
                    </a:lnTo>
                    <a:lnTo>
                      <a:pt x="65" y="16"/>
                    </a:lnTo>
                    <a:lnTo>
                      <a:pt x="63" y="15"/>
                    </a:lnTo>
                    <a:lnTo>
                      <a:pt x="62" y="13"/>
                    </a:lnTo>
                    <a:lnTo>
                      <a:pt x="59" y="12"/>
                    </a:lnTo>
                    <a:lnTo>
                      <a:pt x="57" y="10"/>
                    </a:lnTo>
                    <a:lnTo>
                      <a:pt x="53" y="8"/>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0" name="Freeform 482"/>
              <p:cNvSpPr>
                <a:spLocks/>
              </p:cNvSpPr>
              <p:nvPr/>
            </p:nvSpPr>
            <p:spPr bwMode="auto">
              <a:xfrm>
                <a:off x="2072" y="2789"/>
                <a:ext cx="104" cy="31"/>
              </a:xfrm>
              <a:custGeom>
                <a:avLst/>
                <a:gdLst>
                  <a:gd name="T0" fmla="*/ 41 w 104"/>
                  <a:gd name="T1" fmla="*/ 28 h 31"/>
                  <a:gd name="T2" fmla="*/ 49 w 104"/>
                  <a:gd name="T3" fmla="*/ 26 h 31"/>
                  <a:gd name="T4" fmla="*/ 56 w 104"/>
                  <a:gd name="T5" fmla="*/ 23 h 31"/>
                  <a:gd name="T6" fmla="*/ 62 w 104"/>
                  <a:gd name="T7" fmla="*/ 20 h 31"/>
                  <a:gd name="T8" fmla="*/ 67 w 104"/>
                  <a:gd name="T9" fmla="*/ 17 h 31"/>
                  <a:gd name="T10" fmla="*/ 71 w 104"/>
                  <a:gd name="T11" fmla="*/ 13 h 31"/>
                  <a:gd name="T12" fmla="*/ 75 w 104"/>
                  <a:gd name="T13" fmla="*/ 10 h 31"/>
                  <a:gd name="T14" fmla="*/ 78 w 104"/>
                  <a:gd name="T15" fmla="*/ 8 h 31"/>
                  <a:gd name="T16" fmla="*/ 83 w 104"/>
                  <a:gd name="T17" fmla="*/ 5 h 31"/>
                  <a:gd name="T18" fmla="*/ 91 w 104"/>
                  <a:gd name="T19" fmla="*/ 3 h 31"/>
                  <a:gd name="T20" fmla="*/ 99 w 104"/>
                  <a:gd name="T21" fmla="*/ 1 h 31"/>
                  <a:gd name="T22" fmla="*/ 103 w 104"/>
                  <a:gd name="T23" fmla="*/ 0 h 31"/>
                  <a:gd name="T24" fmla="*/ 103 w 104"/>
                  <a:gd name="T25" fmla="*/ 0 h 31"/>
                  <a:gd name="T26" fmla="*/ 100 w 104"/>
                  <a:gd name="T27" fmla="*/ 0 h 31"/>
                  <a:gd name="T28" fmla="*/ 93 w 104"/>
                  <a:gd name="T29" fmla="*/ 0 h 31"/>
                  <a:gd name="T30" fmla="*/ 87 w 104"/>
                  <a:gd name="T31" fmla="*/ 1 h 31"/>
                  <a:gd name="T32" fmla="*/ 82 w 104"/>
                  <a:gd name="T33" fmla="*/ 1 h 31"/>
                  <a:gd name="T34" fmla="*/ 77 w 104"/>
                  <a:gd name="T35" fmla="*/ 2 h 31"/>
                  <a:gd name="T36" fmla="*/ 73 w 104"/>
                  <a:gd name="T37" fmla="*/ 4 h 31"/>
                  <a:gd name="T38" fmla="*/ 68 w 104"/>
                  <a:gd name="T39" fmla="*/ 7 h 31"/>
                  <a:gd name="T40" fmla="*/ 63 w 104"/>
                  <a:gd name="T41" fmla="*/ 10 h 31"/>
                  <a:gd name="T42" fmla="*/ 58 w 104"/>
                  <a:gd name="T43" fmla="*/ 12 h 31"/>
                  <a:gd name="T44" fmla="*/ 53 w 104"/>
                  <a:gd name="T45" fmla="*/ 16 h 31"/>
                  <a:gd name="T46" fmla="*/ 48 w 104"/>
                  <a:gd name="T47" fmla="*/ 19 h 31"/>
                  <a:gd name="T48" fmla="*/ 42 w 104"/>
                  <a:gd name="T49" fmla="*/ 21 h 31"/>
                  <a:gd name="T50" fmla="*/ 38 w 104"/>
                  <a:gd name="T51" fmla="*/ 23 h 31"/>
                  <a:gd name="T52" fmla="*/ 33 w 104"/>
                  <a:gd name="T53" fmla="*/ 23 h 31"/>
                  <a:gd name="T54" fmla="*/ 27 w 104"/>
                  <a:gd name="T55" fmla="*/ 24 h 31"/>
                  <a:gd name="T56" fmla="*/ 19 w 104"/>
                  <a:gd name="T57" fmla="*/ 24 h 31"/>
                  <a:gd name="T58" fmla="*/ 17 w 104"/>
                  <a:gd name="T59" fmla="*/ 27 h 31"/>
                  <a:gd name="T60" fmla="*/ 12 w 104"/>
                  <a:gd name="T61" fmla="*/ 30 h 31"/>
                  <a:gd name="T62" fmla="*/ 5 w 104"/>
                  <a:gd name="T63" fmla="*/ 26 h 31"/>
                  <a:gd name="T64" fmla="*/ 1 w 104"/>
                  <a:gd name="T65" fmla="*/ 23 h 31"/>
                  <a:gd name="T66" fmla="*/ 4 w 104"/>
                  <a:gd name="T67" fmla="*/ 27 h 31"/>
                  <a:gd name="T68" fmla="*/ 9 w 104"/>
                  <a:gd name="T69" fmla="*/ 31 h 31"/>
                  <a:gd name="T70" fmla="*/ 16 w 104"/>
                  <a:gd name="T71" fmla="*/ 29 h 31"/>
                  <a:gd name="T72" fmla="*/ 25 w 104"/>
                  <a:gd name="T73" fmla="*/ 29 h 31"/>
                  <a:gd name="T74" fmla="*/ 37 w 104"/>
                  <a:gd name="T75"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31">
                    <a:moveTo>
                      <a:pt x="37" y="29"/>
                    </a:moveTo>
                    <a:lnTo>
                      <a:pt x="41" y="28"/>
                    </a:lnTo>
                    <a:lnTo>
                      <a:pt x="45" y="27"/>
                    </a:lnTo>
                    <a:lnTo>
                      <a:pt x="49" y="26"/>
                    </a:lnTo>
                    <a:lnTo>
                      <a:pt x="53" y="25"/>
                    </a:lnTo>
                    <a:lnTo>
                      <a:pt x="56" y="23"/>
                    </a:lnTo>
                    <a:lnTo>
                      <a:pt x="59" y="22"/>
                    </a:lnTo>
                    <a:lnTo>
                      <a:pt x="62" y="20"/>
                    </a:lnTo>
                    <a:lnTo>
                      <a:pt x="65" y="19"/>
                    </a:lnTo>
                    <a:lnTo>
                      <a:pt x="67" y="17"/>
                    </a:lnTo>
                    <a:lnTo>
                      <a:pt x="69" y="15"/>
                    </a:lnTo>
                    <a:lnTo>
                      <a:pt x="71" y="13"/>
                    </a:lnTo>
                    <a:lnTo>
                      <a:pt x="73" y="12"/>
                    </a:lnTo>
                    <a:lnTo>
                      <a:pt x="75" y="10"/>
                    </a:lnTo>
                    <a:lnTo>
                      <a:pt x="77" y="9"/>
                    </a:lnTo>
                    <a:lnTo>
                      <a:pt x="78" y="8"/>
                    </a:lnTo>
                    <a:lnTo>
                      <a:pt x="80" y="7"/>
                    </a:lnTo>
                    <a:lnTo>
                      <a:pt x="83" y="5"/>
                    </a:lnTo>
                    <a:lnTo>
                      <a:pt x="87" y="4"/>
                    </a:lnTo>
                    <a:lnTo>
                      <a:pt x="91" y="3"/>
                    </a:lnTo>
                    <a:lnTo>
                      <a:pt x="95" y="2"/>
                    </a:lnTo>
                    <a:lnTo>
                      <a:pt x="99" y="1"/>
                    </a:lnTo>
                    <a:lnTo>
                      <a:pt x="101" y="0"/>
                    </a:lnTo>
                    <a:lnTo>
                      <a:pt x="103" y="0"/>
                    </a:lnTo>
                    <a:lnTo>
                      <a:pt x="104" y="0"/>
                    </a:lnTo>
                    <a:lnTo>
                      <a:pt x="103" y="0"/>
                    </a:lnTo>
                    <a:lnTo>
                      <a:pt x="103" y="0"/>
                    </a:lnTo>
                    <a:lnTo>
                      <a:pt x="100" y="0"/>
                    </a:lnTo>
                    <a:lnTo>
                      <a:pt x="97" y="0"/>
                    </a:lnTo>
                    <a:lnTo>
                      <a:pt x="93" y="0"/>
                    </a:lnTo>
                    <a:lnTo>
                      <a:pt x="90" y="0"/>
                    </a:lnTo>
                    <a:lnTo>
                      <a:pt x="87" y="1"/>
                    </a:lnTo>
                    <a:lnTo>
                      <a:pt x="84" y="1"/>
                    </a:lnTo>
                    <a:lnTo>
                      <a:pt x="82" y="1"/>
                    </a:lnTo>
                    <a:lnTo>
                      <a:pt x="80" y="2"/>
                    </a:lnTo>
                    <a:lnTo>
                      <a:pt x="77" y="2"/>
                    </a:lnTo>
                    <a:lnTo>
                      <a:pt x="75" y="3"/>
                    </a:lnTo>
                    <a:lnTo>
                      <a:pt x="73" y="4"/>
                    </a:lnTo>
                    <a:lnTo>
                      <a:pt x="71" y="5"/>
                    </a:lnTo>
                    <a:lnTo>
                      <a:pt x="68" y="7"/>
                    </a:lnTo>
                    <a:lnTo>
                      <a:pt x="65" y="8"/>
                    </a:lnTo>
                    <a:lnTo>
                      <a:pt x="63" y="10"/>
                    </a:lnTo>
                    <a:lnTo>
                      <a:pt x="61" y="11"/>
                    </a:lnTo>
                    <a:lnTo>
                      <a:pt x="58" y="12"/>
                    </a:lnTo>
                    <a:lnTo>
                      <a:pt x="55" y="14"/>
                    </a:lnTo>
                    <a:lnTo>
                      <a:pt x="53" y="16"/>
                    </a:lnTo>
                    <a:lnTo>
                      <a:pt x="51" y="17"/>
                    </a:lnTo>
                    <a:lnTo>
                      <a:pt x="48" y="19"/>
                    </a:lnTo>
                    <a:lnTo>
                      <a:pt x="45" y="20"/>
                    </a:lnTo>
                    <a:lnTo>
                      <a:pt x="42" y="21"/>
                    </a:lnTo>
                    <a:lnTo>
                      <a:pt x="39" y="22"/>
                    </a:lnTo>
                    <a:lnTo>
                      <a:pt x="38" y="23"/>
                    </a:lnTo>
                    <a:lnTo>
                      <a:pt x="35" y="23"/>
                    </a:lnTo>
                    <a:lnTo>
                      <a:pt x="33" y="23"/>
                    </a:lnTo>
                    <a:lnTo>
                      <a:pt x="30" y="23"/>
                    </a:lnTo>
                    <a:lnTo>
                      <a:pt x="27" y="24"/>
                    </a:lnTo>
                    <a:lnTo>
                      <a:pt x="24" y="24"/>
                    </a:lnTo>
                    <a:lnTo>
                      <a:pt x="19" y="24"/>
                    </a:lnTo>
                    <a:lnTo>
                      <a:pt x="19" y="26"/>
                    </a:lnTo>
                    <a:lnTo>
                      <a:pt x="17" y="27"/>
                    </a:lnTo>
                    <a:lnTo>
                      <a:pt x="15" y="29"/>
                    </a:lnTo>
                    <a:lnTo>
                      <a:pt x="12" y="30"/>
                    </a:lnTo>
                    <a:lnTo>
                      <a:pt x="8" y="29"/>
                    </a:lnTo>
                    <a:lnTo>
                      <a:pt x="5" y="26"/>
                    </a:lnTo>
                    <a:lnTo>
                      <a:pt x="3" y="24"/>
                    </a:lnTo>
                    <a:lnTo>
                      <a:pt x="1" y="23"/>
                    </a:lnTo>
                    <a:lnTo>
                      <a:pt x="0" y="21"/>
                    </a:lnTo>
                    <a:lnTo>
                      <a:pt x="4" y="27"/>
                    </a:lnTo>
                    <a:lnTo>
                      <a:pt x="6" y="29"/>
                    </a:lnTo>
                    <a:lnTo>
                      <a:pt x="9" y="31"/>
                    </a:lnTo>
                    <a:lnTo>
                      <a:pt x="12" y="31"/>
                    </a:lnTo>
                    <a:lnTo>
                      <a:pt x="16" y="29"/>
                    </a:lnTo>
                    <a:lnTo>
                      <a:pt x="20" y="29"/>
                    </a:lnTo>
                    <a:lnTo>
                      <a:pt x="25" y="29"/>
                    </a:lnTo>
                    <a:lnTo>
                      <a:pt x="30" y="29"/>
                    </a:lnTo>
                    <a:lnTo>
                      <a:pt x="37" y="29"/>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1" name="Freeform 483"/>
              <p:cNvSpPr>
                <a:spLocks/>
              </p:cNvSpPr>
              <p:nvPr/>
            </p:nvSpPr>
            <p:spPr bwMode="auto">
              <a:xfrm>
                <a:off x="2015" y="2805"/>
                <a:ext cx="57" cy="39"/>
              </a:xfrm>
              <a:custGeom>
                <a:avLst/>
                <a:gdLst>
                  <a:gd name="T0" fmla="*/ 26 w 57"/>
                  <a:gd name="T1" fmla="*/ 24 h 39"/>
                  <a:gd name="T2" fmla="*/ 27 w 57"/>
                  <a:gd name="T3" fmla="*/ 23 h 39"/>
                  <a:gd name="T4" fmla="*/ 28 w 57"/>
                  <a:gd name="T5" fmla="*/ 21 h 39"/>
                  <a:gd name="T6" fmla="*/ 32 w 57"/>
                  <a:gd name="T7" fmla="*/ 16 h 39"/>
                  <a:gd name="T8" fmla="*/ 34 w 57"/>
                  <a:gd name="T9" fmla="*/ 14 h 39"/>
                  <a:gd name="T10" fmla="*/ 42 w 57"/>
                  <a:gd name="T11" fmla="*/ 13 h 39"/>
                  <a:gd name="T12" fmla="*/ 49 w 57"/>
                  <a:gd name="T13" fmla="*/ 12 h 39"/>
                  <a:gd name="T14" fmla="*/ 56 w 57"/>
                  <a:gd name="T15" fmla="*/ 8 h 39"/>
                  <a:gd name="T16" fmla="*/ 57 w 57"/>
                  <a:gd name="T17" fmla="*/ 5 h 39"/>
                  <a:gd name="T18" fmla="*/ 54 w 57"/>
                  <a:gd name="T19" fmla="*/ 9 h 39"/>
                  <a:gd name="T20" fmla="*/ 46 w 57"/>
                  <a:gd name="T21" fmla="*/ 12 h 39"/>
                  <a:gd name="T22" fmla="*/ 35 w 57"/>
                  <a:gd name="T23" fmla="*/ 13 h 39"/>
                  <a:gd name="T24" fmla="*/ 29 w 57"/>
                  <a:gd name="T25" fmla="*/ 12 h 39"/>
                  <a:gd name="T26" fmla="*/ 27 w 57"/>
                  <a:gd name="T27" fmla="*/ 12 h 39"/>
                  <a:gd name="T28" fmla="*/ 24 w 57"/>
                  <a:gd name="T29" fmla="*/ 11 h 39"/>
                  <a:gd name="T30" fmla="*/ 21 w 57"/>
                  <a:gd name="T31" fmla="*/ 10 h 39"/>
                  <a:gd name="T32" fmla="*/ 19 w 57"/>
                  <a:gd name="T33" fmla="*/ 9 h 39"/>
                  <a:gd name="T34" fmla="*/ 17 w 57"/>
                  <a:gd name="T35" fmla="*/ 8 h 39"/>
                  <a:gd name="T36" fmla="*/ 15 w 57"/>
                  <a:gd name="T37" fmla="*/ 7 h 39"/>
                  <a:gd name="T38" fmla="*/ 14 w 57"/>
                  <a:gd name="T39" fmla="*/ 5 h 39"/>
                  <a:gd name="T40" fmla="*/ 13 w 57"/>
                  <a:gd name="T41" fmla="*/ 4 h 39"/>
                  <a:gd name="T42" fmla="*/ 12 w 57"/>
                  <a:gd name="T43" fmla="*/ 4 h 39"/>
                  <a:gd name="T44" fmla="*/ 11 w 57"/>
                  <a:gd name="T45" fmla="*/ 3 h 39"/>
                  <a:gd name="T46" fmla="*/ 11 w 57"/>
                  <a:gd name="T47" fmla="*/ 3 h 39"/>
                  <a:gd name="T48" fmla="*/ 11 w 57"/>
                  <a:gd name="T49" fmla="*/ 2 h 39"/>
                  <a:gd name="T50" fmla="*/ 7 w 57"/>
                  <a:gd name="T51" fmla="*/ 0 h 39"/>
                  <a:gd name="T52" fmla="*/ 0 w 57"/>
                  <a:gd name="T53" fmla="*/ 8 h 39"/>
                  <a:gd name="T54" fmla="*/ 0 w 57"/>
                  <a:gd name="T55" fmla="*/ 8 h 39"/>
                  <a:gd name="T56" fmla="*/ 1 w 57"/>
                  <a:gd name="T57" fmla="*/ 8 h 39"/>
                  <a:gd name="T58" fmla="*/ 3 w 57"/>
                  <a:gd name="T59" fmla="*/ 9 h 39"/>
                  <a:gd name="T60" fmla="*/ 4 w 57"/>
                  <a:gd name="T61" fmla="*/ 9 h 39"/>
                  <a:gd name="T62" fmla="*/ 9 w 57"/>
                  <a:gd name="T63" fmla="*/ 10 h 39"/>
                  <a:gd name="T64" fmla="*/ 13 w 57"/>
                  <a:gd name="T65" fmla="*/ 11 h 39"/>
                  <a:gd name="T66" fmla="*/ 15 w 57"/>
                  <a:gd name="T67" fmla="*/ 13 h 39"/>
                  <a:gd name="T68" fmla="*/ 18 w 57"/>
                  <a:gd name="T69" fmla="*/ 15 h 39"/>
                  <a:gd name="T70" fmla="*/ 20 w 57"/>
                  <a:gd name="T71" fmla="*/ 19 h 39"/>
                  <a:gd name="T72" fmla="*/ 20 w 57"/>
                  <a:gd name="T73" fmla="*/ 24 h 39"/>
                  <a:gd name="T74" fmla="*/ 17 w 57"/>
                  <a:gd name="T75" fmla="*/ 28 h 39"/>
                  <a:gd name="T76" fmla="*/ 14 w 57"/>
                  <a:gd name="T77" fmla="*/ 33 h 39"/>
                  <a:gd name="T78" fmla="*/ 9 w 57"/>
                  <a:gd name="T79" fmla="*/ 39 h 39"/>
                  <a:gd name="T80" fmla="*/ 9 w 57"/>
                  <a:gd name="T81" fmla="*/ 39 h 39"/>
                  <a:gd name="T82" fmla="*/ 10 w 57"/>
                  <a:gd name="T83" fmla="*/ 38 h 39"/>
                  <a:gd name="T84" fmla="*/ 11 w 57"/>
                  <a:gd name="T85" fmla="*/ 38 h 39"/>
                  <a:gd name="T86" fmla="*/ 13 w 57"/>
                  <a:gd name="T87" fmla="*/ 37 h 39"/>
                  <a:gd name="T88" fmla="*/ 15 w 57"/>
                  <a:gd name="T89" fmla="*/ 37 h 39"/>
                  <a:gd name="T90" fmla="*/ 18 w 57"/>
                  <a:gd name="T91" fmla="*/ 36 h 39"/>
                  <a:gd name="T92" fmla="*/ 22 w 57"/>
                  <a:gd name="T93" fmla="*/ 36 h 39"/>
                  <a:gd name="T94" fmla="*/ 26 w 57"/>
                  <a:gd name="T95" fmla="*/ 35 h 39"/>
                  <a:gd name="T96" fmla="*/ 26 w 57"/>
                  <a:gd name="T97" fmla="*/ 32 h 39"/>
                  <a:gd name="T98" fmla="*/ 26 w 57"/>
                  <a:gd name="T99" fmla="*/ 28 h 39"/>
                  <a:gd name="T100" fmla="*/ 26 w 57"/>
                  <a:gd name="T101" fmla="*/ 26 h 39"/>
                  <a:gd name="T102" fmla="*/ 26 w 57"/>
                  <a:gd name="T103"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39">
                    <a:moveTo>
                      <a:pt x="26" y="24"/>
                    </a:moveTo>
                    <a:lnTo>
                      <a:pt x="27" y="23"/>
                    </a:lnTo>
                    <a:lnTo>
                      <a:pt x="28" y="21"/>
                    </a:lnTo>
                    <a:lnTo>
                      <a:pt x="32" y="16"/>
                    </a:lnTo>
                    <a:lnTo>
                      <a:pt x="34" y="14"/>
                    </a:lnTo>
                    <a:lnTo>
                      <a:pt x="42" y="13"/>
                    </a:lnTo>
                    <a:lnTo>
                      <a:pt x="49" y="12"/>
                    </a:lnTo>
                    <a:lnTo>
                      <a:pt x="56" y="8"/>
                    </a:lnTo>
                    <a:lnTo>
                      <a:pt x="57" y="5"/>
                    </a:lnTo>
                    <a:lnTo>
                      <a:pt x="54" y="9"/>
                    </a:lnTo>
                    <a:lnTo>
                      <a:pt x="46" y="12"/>
                    </a:lnTo>
                    <a:lnTo>
                      <a:pt x="35" y="13"/>
                    </a:lnTo>
                    <a:lnTo>
                      <a:pt x="29" y="12"/>
                    </a:lnTo>
                    <a:lnTo>
                      <a:pt x="27" y="12"/>
                    </a:lnTo>
                    <a:lnTo>
                      <a:pt x="24" y="11"/>
                    </a:lnTo>
                    <a:lnTo>
                      <a:pt x="21" y="10"/>
                    </a:lnTo>
                    <a:lnTo>
                      <a:pt x="19" y="9"/>
                    </a:lnTo>
                    <a:lnTo>
                      <a:pt x="17" y="8"/>
                    </a:lnTo>
                    <a:lnTo>
                      <a:pt x="15" y="7"/>
                    </a:lnTo>
                    <a:lnTo>
                      <a:pt x="14" y="5"/>
                    </a:lnTo>
                    <a:lnTo>
                      <a:pt x="13" y="4"/>
                    </a:lnTo>
                    <a:lnTo>
                      <a:pt x="12" y="4"/>
                    </a:lnTo>
                    <a:lnTo>
                      <a:pt x="11" y="3"/>
                    </a:lnTo>
                    <a:lnTo>
                      <a:pt x="11" y="3"/>
                    </a:lnTo>
                    <a:lnTo>
                      <a:pt x="11" y="2"/>
                    </a:lnTo>
                    <a:lnTo>
                      <a:pt x="7" y="0"/>
                    </a:lnTo>
                    <a:lnTo>
                      <a:pt x="0" y="8"/>
                    </a:lnTo>
                    <a:lnTo>
                      <a:pt x="0" y="8"/>
                    </a:lnTo>
                    <a:lnTo>
                      <a:pt x="1" y="8"/>
                    </a:lnTo>
                    <a:lnTo>
                      <a:pt x="3" y="9"/>
                    </a:lnTo>
                    <a:lnTo>
                      <a:pt x="4" y="9"/>
                    </a:lnTo>
                    <a:lnTo>
                      <a:pt x="9" y="10"/>
                    </a:lnTo>
                    <a:lnTo>
                      <a:pt x="13" y="11"/>
                    </a:lnTo>
                    <a:lnTo>
                      <a:pt x="15" y="13"/>
                    </a:lnTo>
                    <a:lnTo>
                      <a:pt x="18" y="15"/>
                    </a:lnTo>
                    <a:lnTo>
                      <a:pt x="20" y="19"/>
                    </a:lnTo>
                    <a:lnTo>
                      <a:pt x="20" y="24"/>
                    </a:lnTo>
                    <a:lnTo>
                      <a:pt x="17" y="28"/>
                    </a:lnTo>
                    <a:lnTo>
                      <a:pt x="14" y="33"/>
                    </a:lnTo>
                    <a:lnTo>
                      <a:pt x="9" y="39"/>
                    </a:lnTo>
                    <a:lnTo>
                      <a:pt x="9" y="39"/>
                    </a:lnTo>
                    <a:lnTo>
                      <a:pt x="10" y="38"/>
                    </a:lnTo>
                    <a:lnTo>
                      <a:pt x="11" y="38"/>
                    </a:lnTo>
                    <a:lnTo>
                      <a:pt x="13" y="37"/>
                    </a:lnTo>
                    <a:lnTo>
                      <a:pt x="15" y="37"/>
                    </a:lnTo>
                    <a:lnTo>
                      <a:pt x="18" y="36"/>
                    </a:lnTo>
                    <a:lnTo>
                      <a:pt x="22" y="36"/>
                    </a:lnTo>
                    <a:lnTo>
                      <a:pt x="26" y="35"/>
                    </a:lnTo>
                    <a:lnTo>
                      <a:pt x="26" y="32"/>
                    </a:lnTo>
                    <a:lnTo>
                      <a:pt x="26" y="28"/>
                    </a:lnTo>
                    <a:lnTo>
                      <a:pt x="26" y="26"/>
                    </a:lnTo>
                    <a:lnTo>
                      <a:pt x="26" y="2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2" name="Freeform 484"/>
              <p:cNvSpPr>
                <a:spLocks/>
              </p:cNvSpPr>
              <p:nvPr/>
            </p:nvSpPr>
            <p:spPr bwMode="auto">
              <a:xfrm>
                <a:off x="1969" y="2794"/>
                <a:ext cx="81" cy="61"/>
              </a:xfrm>
              <a:custGeom>
                <a:avLst/>
                <a:gdLst>
                  <a:gd name="T0" fmla="*/ 65 w 81"/>
                  <a:gd name="T1" fmla="*/ 0 h 61"/>
                  <a:gd name="T2" fmla="*/ 60 w 81"/>
                  <a:gd name="T3" fmla="*/ 0 h 61"/>
                  <a:gd name="T4" fmla="*/ 53 w 81"/>
                  <a:gd name="T5" fmla="*/ 1 h 61"/>
                  <a:gd name="T6" fmla="*/ 43 w 81"/>
                  <a:gd name="T7" fmla="*/ 2 h 61"/>
                  <a:gd name="T8" fmla="*/ 32 w 81"/>
                  <a:gd name="T9" fmla="*/ 4 h 61"/>
                  <a:gd name="T10" fmla="*/ 21 w 81"/>
                  <a:gd name="T11" fmla="*/ 7 h 61"/>
                  <a:gd name="T12" fmla="*/ 11 w 81"/>
                  <a:gd name="T13" fmla="*/ 11 h 61"/>
                  <a:gd name="T14" fmla="*/ 4 w 81"/>
                  <a:gd name="T15" fmla="*/ 17 h 61"/>
                  <a:gd name="T16" fmla="*/ 0 w 81"/>
                  <a:gd name="T17" fmla="*/ 23 h 61"/>
                  <a:gd name="T18" fmla="*/ 0 w 81"/>
                  <a:gd name="T19" fmla="*/ 28 h 61"/>
                  <a:gd name="T20" fmla="*/ 3 w 81"/>
                  <a:gd name="T21" fmla="*/ 32 h 61"/>
                  <a:gd name="T22" fmla="*/ 9 w 81"/>
                  <a:gd name="T23" fmla="*/ 34 h 61"/>
                  <a:gd name="T24" fmla="*/ 15 w 81"/>
                  <a:gd name="T25" fmla="*/ 37 h 61"/>
                  <a:gd name="T26" fmla="*/ 22 w 81"/>
                  <a:gd name="T27" fmla="*/ 39 h 61"/>
                  <a:gd name="T28" fmla="*/ 28 w 81"/>
                  <a:gd name="T29" fmla="*/ 41 h 61"/>
                  <a:gd name="T30" fmla="*/ 33 w 81"/>
                  <a:gd name="T31" fmla="*/ 44 h 61"/>
                  <a:gd name="T32" fmla="*/ 37 w 81"/>
                  <a:gd name="T33" fmla="*/ 49 h 61"/>
                  <a:gd name="T34" fmla="*/ 36 w 81"/>
                  <a:gd name="T35" fmla="*/ 55 h 61"/>
                  <a:gd name="T36" fmla="*/ 32 w 81"/>
                  <a:gd name="T37" fmla="*/ 59 h 61"/>
                  <a:gd name="T38" fmla="*/ 28 w 81"/>
                  <a:gd name="T39" fmla="*/ 61 h 61"/>
                  <a:gd name="T40" fmla="*/ 29 w 81"/>
                  <a:gd name="T41" fmla="*/ 61 h 61"/>
                  <a:gd name="T42" fmla="*/ 37 w 81"/>
                  <a:gd name="T43" fmla="*/ 58 h 61"/>
                  <a:gd name="T44" fmla="*/ 48 w 81"/>
                  <a:gd name="T45" fmla="*/ 54 h 61"/>
                  <a:gd name="T46" fmla="*/ 55 w 81"/>
                  <a:gd name="T47" fmla="*/ 48 h 61"/>
                  <a:gd name="T48" fmla="*/ 54 w 81"/>
                  <a:gd name="T49" fmla="*/ 40 h 61"/>
                  <a:gd name="T50" fmla="*/ 49 w 81"/>
                  <a:gd name="T51" fmla="*/ 34 h 61"/>
                  <a:gd name="T52" fmla="*/ 42 w 81"/>
                  <a:gd name="T53" fmla="*/ 31 h 61"/>
                  <a:gd name="T54" fmla="*/ 37 w 81"/>
                  <a:gd name="T55" fmla="*/ 28 h 61"/>
                  <a:gd name="T56" fmla="*/ 36 w 81"/>
                  <a:gd name="T57" fmla="*/ 25 h 61"/>
                  <a:gd name="T58" fmla="*/ 41 w 81"/>
                  <a:gd name="T59" fmla="*/ 22 h 61"/>
                  <a:gd name="T60" fmla="*/ 47 w 81"/>
                  <a:gd name="T61" fmla="*/ 20 h 61"/>
                  <a:gd name="T62" fmla="*/ 54 w 81"/>
                  <a:gd name="T63" fmla="*/ 19 h 61"/>
                  <a:gd name="T64" fmla="*/ 61 w 81"/>
                  <a:gd name="T65" fmla="*/ 19 h 61"/>
                  <a:gd name="T66" fmla="*/ 67 w 81"/>
                  <a:gd name="T67" fmla="*/ 17 h 61"/>
                  <a:gd name="T68" fmla="*/ 73 w 81"/>
                  <a:gd name="T69" fmla="*/ 15 h 61"/>
                  <a:gd name="T70" fmla="*/ 78 w 81"/>
                  <a:gd name="T71" fmla="*/ 12 h 61"/>
                  <a:gd name="T72" fmla="*/ 80 w 81"/>
                  <a:gd name="T73" fmla="*/ 8 h 61"/>
                  <a:gd name="T74" fmla="*/ 80 w 81"/>
                  <a:gd name="T75" fmla="*/ 5 h 61"/>
                  <a:gd name="T76" fmla="*/ 77 w 81"/>
                  <a:gd name="T77" fmla="*/ 3 h 61"/>
                  <a:gd name="T78" fmla="*/ 70 w 81"/>
                  <a:gd name="T79"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61">
                    <a:moveTo>
                      <a:pt x="65" y="0"/>
                    </a:moveTo>
                    <a:lnTo>
                      <a:pt x="65" y="0"/>
                    </a:lnTo>
                    <a:lnTo>
                      <a:pt x="63" y="0"/>
                    </a:lnTo>
                    <a:lnTo>
                      <a:pt x="60" y="0"/>
                    </a:lnTo>
                    <a:lnTo>
                      <a:pt x="57" y="1"/>
                    </a:lnTo>
                    <a:lnTo>
                      <a:pt x="53" y="1"/>
                    </a:lnTo>
                    <a:lnTo>
                      <a:pt x="48" y="1"/>
                    </a:lnTo>
                    <a:lnTo>
                      <a:pt x="43" y="2"/>
                    </a:lnTo>
                    <a:lnTo>
                      <a:pt x="38" y="3"/>
                    </a:lnTo>
                    <a:lnTo>
                      <a:pt x="32" y="4"/>
                    </a:lnTo>
                    <a:lnTo>
                      <a:pt x="26" y="5"/>
                    </a:lnTo>
                    <a:lnTo>
                      <a:pt x="21" y="7"/>
                    </a:lnTo>
                    <a:lnTo>
                      <a:pt x="16" y="9"/>
                    </a:lnTo>
                    <a:lnTo>
                      <a:pt x="11" y="11"/>
                    </a:lnTo>
                    <a:lnTo>
                      <a:pt x="7" y="14"/>
                    </a:lnTo>
                    <a:lnTo>
                      <a:pt x="4" y="17"/>
                    </a:lnTo>
                    <a:lnTo>
                      <a:pt x="1" y="21"/>
                    </a:lnTo>
                    <a:lnTo>
                      <a:pt x="0" y="23"/>
                    </a:lnTo>
                    <a:lnTo>
                      <a:pt x="0" y="26"/>
                    </a:lnTo>
                    <a:lnTo>
                      <a:pt x="0" y="28"/>
                    </a:lnTo>
                    <a:lnTo>
                      <a:pt x="1" y="30"/>
                    </a:lnTo>
                    <a:lnTo>
                      <a:pt x="3" y="32"/>
                    </a:lnTo>
                    <a:lnTo>
                      <a:pt x="6" y="33"/>
                    </a:lnTo>
                    <a:lnTo>
                      <a:pt x="9" y="34"/>
                    </a:lnTo>
                    <a:lnTo>
                      <a:pt x="12" y="35"/>
                    </a:lnTo>
                    <a:lnTo>
                      <a:pt x="15" y="37"/>
                    </a:lnTo>
                    <a:lnTo>
                      <a:pt x="18" y="38"/>
                    </a:lnTo>
                    <a:lnTo>
                      <a:pt x="22" y="39"/>
                    </a:lnTo>
                    <a:lnTo>
                      <a:pt x="25" y="40"/>
                    </a:lnTo>
                    <a:lnTo>
                      <a:pt x="28" y="41"/>
                    </a:lnTo>
                    <a:lnTo>
                      <a:pt x="31" y="43"/>
                    </a:lnTo>
                    <a:lnTo>
                      <a:pt x="33" y="44"/>
                    </a:lnTo>
                    <a:lnTo>
                      <a:pt x="35" y="46"/>
                    </a:lnTo>
                    <a:lnTo>
                      <a:pt x="37" y="49"/>
                    </a:lnTo>
                    <a:lnTo>
                      <a:pt x="37" y="52"/>
                    </a:lnTo>
                    <a:lnTo>
                      <a:pt x="36" y="55"/>
                    </a:lnTo>
                    <a:lnTo>
                      <a:pt x="34" y="57"/>
                    </a:lnTo>
                    <a:lnTo>
                      <a:pt x="32" y="59"/>
                    </a:lnTo>
                    <a:lnTo>
                      <a:pt x="30" y="60"/>
                    </a:lnTo>
                    <a:lnTo>
                      <a:pt x="28" y="61"/>
                    </a:lnTo>
                    <a:lnTo>
                      <a:pt x="28" y="61"/>
                    </a:lnTo>
                    <a:lnTo>
                      <a:pt x="29" y="61"/>
                    </a:lnTo>
                    <a:lnTo>
                      <a:pt x="32" y="60"/>
                    </a:lnTo>
                    <a:lnTo>
                      <a:pt x="37" y="58"/>
                    </a:lnTo>
                    <a:lnTo>
                      <a:pt x="43" y="56"/>
                    </a:lnTo>
                    <a:lnTo>
                      <a:pt x="48" y="54"/>
                    </a:lnTo>
                    <a:lnTo>
                      <a:pt x="52" y="51"/>
                    </a:lnTo>
                    <a:lnTo>
                      <a:pt x="55" y="48"/>
                    </a:lnTo>
                    <a:lnTo>
                      <a:pt x="56" y="44"/>
                    </a:lnTo>
                    <a:lnTo>
                      <a:pt x="54" y="40"/>
                    </a:lnTo>
                    <a:lnTo>
                      <a:pt x="52" y="37"/>
                    </a:lnTo>
                    <a:lnTo>
                      <a:pt x="49" y="34"/>
                    </a:lnTo>
                    <a:lnTo>
                      <a:pt x="45" y="33"/>
                    </a:lnTo>
                    <a:lnTo>
                      <a:pt x="42" y="31"/>
                    </a:lnTo>
                    <a:lnTo>
                      <a:pt x="39" y="29"/>
                    </a:lnTo>
                    <a:lnTo>
                      <a:pt x="37" y="28"/>
                    </a:lnTo>
                    <a:lnTo>
                      <a:pt x="36" y="27"/>
                    </a:lnTo>
                    <a:lnTo>
                      <a:pt x="36" y="25"/>
                    </a:lnTo>
                    <a:lnTo>
                      <a:pt x="38" y="23"/>
                    </a:lnTo>
                    <a:lnTo>
                      <a:pt x="41" y="22"/>
                    </a:lnTo>
                    <a:lnTo>
                      <a:pt x="44" y="20"/>
                    </a:lnTo>
                    <a:lnTo>
                      <a:pt x="47" y="20"/>
                    </a:lnTo>
                    <a:lnTo>
                      <a:pt x="51" y="19"/>
                    </a:lnTo>
                    <a:lnTo>
                      <a:pt x="54" y="19"/>
                    </a:lnTo>
                    <a:lnTo>
                      <a:pt x="57" y="19"/>
                    </a:lnTo>
                    <a:lnTo>
                      <a:pt x="61" y="19"/>
                    </a:lnTo>
                    <a:lnTo>
                      <a:pt x="64" y="18"/>
                    </a:lnTo>
                    <a:lnTo>
                      <a:pt x="67" y="17"/>
                    </a:lnTo>
                    <a:lnTo>
                      <a:pt x="70" y="16"/>
                    </a:lnTo>
                    <a:lnTo>
                      <a:pt x="73" y="15"/>
                    </a:lnTo>
                    <a:lnTo>
                      <a:pt x="76" y="14"/>
                    </a:lnTo>
                    <a:lnTo>
                      <a:pt x="78" y="12"/>
                    </a:lnTo>
                    <a:lnTo>
                      <a:pt x="79" y="10"/>
                    </a:lnTo>
                    <a:lnTo>
                      <a:pt x="80" y="8"/>
                    </a:lnTo>
                    <a:lnTo>
                      <a:pt x="81" y="7"/>
                    </a:lnTo>
                    <a:lnTo>
                      <a:pt x="80" y="5"/>
                    </a:lnTo>
                    <a:lnTo>
                      <a:pt x="79" y="4"/>
                    </a:lnTo>
                    <a:lnTo>
                      <a:pt x="77" y="3"/>
                    </a:lnTo>
                    <a:lnTo>
                      <a:pt x="74" y="2"/>
                    </a:lnTo>
                    <a:lnTo>
                      <a:pt x="70" y="1"/>
                    </a:lnTo>
                    <a:lnTo>
                      <a:pt x="65" y="0"/>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3" name="Freeform 485"/>
              <p:cNvSpPr>
                <a:spLocks/>
              </p:cNvSpPr>
              <p:nvPr/>
            </p:nvSpPr>
            <p:spPr bwMode="auto">
              <a:xfrm>
                <a:off x="1969" y="2794"/>
                <a:ext cx="65" cy="61"/>
              </a:xfrm>
              <a:custGeom>
                <a:avLst/>
                <a:gdLst>
                  <a:gd name="T0" fmla="*/ 43 w 65"/>
                  <a:gd name="T1" fmla="*/ 49 h 61"/>
                  <a:gd name="T2" fmla="*/ 41 w 65"/>
                  <a:gd name="T3" fmla="*/ 45 h 61"/>
                  <a:gd name="T4" fmla="*/ 37 w 65"/>
                  <a:gd name="T5" fmla="*/ 41 h 61"/>
                  <a:gd name="T6" fmla="*/ 31 w 65"/>
                  <a:gd name="T7" fmla="*/ 38 h 61"/>
                  <a:gd name="T8" fmla="*/ 25 w 65"/>
                  <a:gd name="T9" fmla="*/ 35 h 61"/>
                  <a:gd name="T10" fmla="*/ 19 w 65"/>
                  <a:gd name="T11" fmla="*/ 32 h 61"/>
                  <a:gd name="T12" fmla="*/ 14 w 65"/>
                  <a:gd name="T13" fmla="*/ 29 h 61"/>
                  <a:gd name="T14" fmla="*/ 14 w 65"/>
                  <a:gd name="T15" fmla="*/ 23 h 61"/>
                  <a:gd name="T16" fmla="*/ 17 w 65"/>
                  <a:gd name="T17" fmla="*/ 17 h 61"/>
                  <a:gd name="T18" fmla="*/ 21 w 65"/>
                  <a:gd name="T19" fmla="*/ 13 h 61"/>
                  <a:gd name="T20" fmla="*/ 27 w 65"/>
                  <a:gd name="T21" fmla="*/ 9 h 61"/>
                  <a:gd name="T22" fmla="*/ 34 w 65"/>
                  <a:gd name="T23" fmla="*/ 6 h 61"/>
                  <a:gd name="T24" fmla="*/ 42 w 65"/>
                  <a:gd name="T25" fmla="*/ 4 h 61"/>
                  <a:gd name="T26" fmla="*/ 50 w 65"/>
                  <a:gd name="T27" fmla="*/ 3 h 61"/>
                  <a:gd name="T28" fmla="*/ 57 w 65"/>
                  <a:gd name="T29" fmla="*/ 1 h 61"/>
                  <a:gd name="T30" fmla="*/ 63 w 65"/>
                  <a:gd name="T31" fmla="*/ 1 h 61"/>
                  <a:gd name="T32" fmla="*/ 65 w 65"/>
                  <a:gd name="T33" fmla="*/ 0 h 61"/>
                  <a:gd name="T34" fmla="*/ 64 w 65"/>
                  <a:gd name="T35" fmla="*/ 0 h 61"/>
                  <a:gd name="T36" fmla="*/ 60 w 65"/>
                  <a:gd name="T37" fmla="*/ 0 h 61"/>
                  <a:gd name="T38" fmla="*/ 53 w 65"/>
                  <a:gd name="T39" fmla="*/ 1 h 61"/>
                  <a:gd name="T40" fmla="*/ 43 w 65"/>
                  <a:gd name="T41" fmla="*/ 2 h 61"/>
                  <a:gd name="T42" fmla="*/ 32 w 65"/>
                  <a:gd name="T43" fmla="*/ 4 h 61"/>
                  <a:gd name="T44" fmla="*/ 21 w 65"/>
                  <a:gd name="T45" fmla="*/ 7 h 61"/>
                  <a:gd name="T46" fmla="*/ 11 w 65"/>
                  <a:gd name="T47" fmla="*/ 11 h 61"/>
                  <a:gd name="T48" fmla="*/ 4 w 65"/>
                  <a:gd name="T49" fmla="*/ 17 h 61"/>
                  <a:gd name="T50" fmla="*/ 0 w 65"/>
                  <a:gd name="T51" fmla="*/ 23 h 61"/>
                  <a:gd name="T52" fmla="*/ 0 w 65"/>
                  <a:gd name="T53" fmla="*/ 28 h 61"/>
                  <a:gd name="T54" fmla="*/ 3 w 65"/>
                  <a:gd name="T55" fmla="*/ 32 h 61"/>
                  <a:gd name="T56" fmla="*/ 9 w 65"/>
                  <a:gd name="T57" fmla="*/ 34 h 61"/>
                  <a:gd name="T58" fmla="*/ 15 w 65"/>
                  <a:gd name="T59" fmla="*/ 37 h 61"/>
                  <a:gd name="T60" fmla="*/ 22 w 65"/>
                  <a:gd name="T61" fmla="*/ 39 h 61"/>
                  <a:gd name="T62" fmla="*/ 28 w 65"/>
                  <a:gd name="T63" fmla="*/ 41 h 61"/>
                  <a:gd name="T64" fmla="*/ 33 w 65"/>
                  <a:gd name="T65" fmla="*/ 44 h 61"/>
                  <a:gd name="T66" fmla="*/ 37 w 65"/>
                  <a:gd name="T67" fmla="*/ 49 h 61"/>
                  <a:gd name="T68" fmla="*/ 36 w 65"/>
                  <a:gd name="T69" fmla="*/ 55 h 61"/>
                  <a:gd name="T70" fmla="*/ 32 w 65"/>
                  <a:gd name="T71" fmla="*/ 59 h 61"/>
                  <a:gd name="T72" fmla="*/ 28 w 65"/>
                  <a:gd name="T73" fmla="*/ 61 h 61"/>
                  <a:gd name="T74" fmla="*/ 28 w 65"/>
                  <a:gd name="T75" fmla="*/ 61 h 61"/>
                  <a:gd name="T76" fmla="*/ 28 w 65"/>
                  <a:gd name="T77" fmla="*/ 61 h 61"/>
                  <a:gd name="T78" fmla="*/ 33 w 65"/>
                  <a:gd name="T79" fmla="*/ 59 h 61"/>
                  <a:gd name="T80" fmla="*/ 37 w 65"/>
                  <a:gd name="T81" fmla="*/ 56 h 61"/>
                  <a:gd name="T82" fmla="*/ 41 w 65"/>
                  <a:gd name="T83" fmla="*/ 54 h 61"/>
                  <a:gd name="T84" fmla="*/ 42 w 65"/>
                  <a:gd name="T85"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61">
                    <a:moveTo>
                      <a:pt x="42" y="51"/>
                    </a:moveTo>
                    <a:lnTo>
                      <a:pt x="43" y="49"/>
                    </a:lnTo>
                    <a:lnTo>
                      <a:pt x="42" y="47"/>
                    </a:lnTo>
                    <a:lnTo>
                      <a:pt x="41" y="45"/>
                    </a:lnTo>
                    <a:lnTo>
                      <a:pt x="39" y="43"/>
                    </a:lnTo>
                    <a:lnTo>
                      <a:pt x="37" y="41"/>
                    </a:lnTo>
                    <a:lnTo>
                      <a:pt x="34" y="40"/>
                    </a:lnTo>
                    <a:lnTo>
                      <a:pt x="31" y="38"/>
                    </a:lnTo>
                    <a:lnTo>
                      <a:pt x="28" y="36"/>
                    </a:lnTo>
                    <a:lnTo>
                      <a:pt x="25" y="35"/>
                    </a:lnTo>
                    <a:lnTo>
                      <a:pt x="21" y="33"/>
                    </a:lnTo>
                    <a:lnTo>
                      <a:pt x="19" y="32"/>
                    </a:lnTo>
                    <a:lnTo>
                      <a:pt x="16" y="31"/>
                    </a:lnTo>
                    <a:lnTo>
                      <a:pt x="14" y="29"/>
                    </a:lnTo>
                    <a:lnTo>
                      <a:pt x="13" y="27"/>
                    </a:lnTo>
                    <a:lnTo>
                      <a:pt x="14" y="23"/>
                    </a:lnTo>
                    <a:lnTo>
                      <a:pt x="15" y="19"/>
                    </a:lnTo>
                    <a:lnTo>
                      <a:pt x="17" y="17"/>
                    </a:lnTo>
                    <a:lnTo>
                      <a:pt x="19" y="15"/>
                    </a:lnTo>
                    <a:lnTo>
                      <a:pt x="21" y="13"/>
                    </a:lnTo>
                    <a:lnTo>
                      <a:pt x="24" y="11"/>
                    </a:lnTo>
                    <a:lnTo>
                      <a:pt x="27" y="9"/>
                    </a:lnTo>
                    <a:lnTo>
                      <a:pt x="31" y="8"/>
                    </a:lnTo>
                    <a:lnTo>
                      <a:pt x="34" y="6"/>
                    </a:lnTo>
                    <a:lnTo>
                      <a:pt x="38" y="5"/>
                    </a:lnTo>
                    <a:lnTo>
                      <a:pt x="42" y="4"/>
                    </a:lnTo>
                    <a:lnTo>
                      <a:pt x="46" y="4"/>
                    </a:lnTo>
                    <a:lnTo>
                      <a:pt x="50" y="3"/>
                    </a:lnTo>
                    <a:lnTo>
                      <a:pt x="53" y="2"/>
                    </a:lnTo>
                    <a:lnTo>
                      <a:pt x="57" y="1"/>
                    </a:lnTo>
                    <a:lnTo>
                      <a:pt x="60" y="1"/>
                    </a:lnTo>
                    <a:lnTo>
                      <a:pt x="63" y="1"/>
                    </a:lnTo>
                    <a:lnTo>
                      <a:pt x="65" y="0"/>
                    </a:lnTo>
                    <a:lnTo>
                      <a:pt x="65" y="0"/>
                    </a:lnTo>
                    <a:lnTo>
                      <a:pt x="65" y="0"/>
                    </a:lnTo>
                    <a:lnTo>
                      <a:pt x="64" y="0"/>
                    </a:lnTo>
                    <a:lnTo>
                      <a:pt x="63" y="0"/>
                    </a:lnTo>
                    <a:lnTo>
                      <a:pt x="60" y="0"/>
                    </a:lnTo>
                    <a:lnTo>
                      <a:pt x="57" y="1"/>
                    </a:lnTo>
                    <a:lnTo>
                      <a:pt x="53" y="1"/>
                    </a:lnTo>
                    <a:lnTo>
                      <a:pt x="48" y="1"/>
                    </a:lnTo>
                    <a:lnTo>
                      <a:pt x="43" y="2"/>
                    </a:lnTo>
                    <a:lnTo>
                      <a:pt x="37" y="3"/>
                    </a:lnTo>
                    <a:lnTo>
                      <a:pt x="32" y="4"/>
                    </a:lnTo>
                    <a:lnTo>
                      <a:pt x="27" y="5"/>
                    </a:lnTo>
                    <a:lnTo>
                      <a:pt x="21" y="7"/>
                    </a:lnTo>
                    <a:lnTo>
                      <a:pt x="16" y="9"/>
                    </a:lnTo>
                    <a:lnTo>
                      <a:pt x="11" y="11"/>
                    </a:lnTo>
                    <a:lnTo>
                      <a:pt x="7" y="14"/>
                    </a:lnTo>
                    <a:lnTo>
                      <a:pt x="4" y="17"/>
                    </a:lnTo>
                    <a:lnTo>
                      <a:pt x="1" y="21"/>
                    </a:lnTo>
                    <a:lnTo>
                      <a:pt x="0" y="23"/>
                    </a:lnTo>
                    <a:lnTo>
                      <a:pt x="0" y="26"/>
                    </a:lnTo>
                    <a:lnTo>
                      <a:pt x="0" y="28"/>
                    </a:lnTo>
                    <a:lnTo>
                      <a:pt x="2" y="30"/>
                    </a:lnTo>
                    <a:lnTo>
                      <a:pt x="3" y="32"/>
                    </a:lnTo>
                    <a:lnTo>
                      <a:pt x="6" y="33"/>
                    </a:lnTo>
                    <a:lnTo>
                      <a:pt x="9" y="34"/>
                    </a:lnTo>
                    <a:lnTo>
                      <a:pt x="12" y="35"/>
                    </a:lnTo>
                    <a:lnTo>
                      <a:pt x="15" y="37"/>
                    </a:lnTo>
                    <a:lnTo>
                      <a:pt x="18" y="38"/>
                    </a:lnTo>
                    <a:lnTo>
                      <a:pt x="22" y="39"/>
                    </a:lnTo>
                    <a:lnTo>
                      <a:pt x="25" y="40"/>
                    </a:lnTo>
                    <a:lnTo>
                      <a:pt x="28" y="41"/>
                    </a:lnTo>
                    <a:lnTo>
                      <a:pt x="31" y="43"/>
                    </a:lnTo>
                    <a:lnTo>
                      <a:pt x="33" y="44"/>
                    </a:lnTo>
                    <a:lnTo>
                      <a:pt x="35" y="46"/>
                    </a:lnTo>
                    <a:lnTo>
                      <a:pt x="37" y="49"/>
                    </a:lnTo>
                    <a:lnTo>
                      <a:pt x="37" y="52"/>
                    </a:lnTo>
                    <a:lnTo>
                      <a:pt x="36" y="55"/>
                    </a:lnTo>
                    <a:lnTo>
                      <a:pt x="34" y="57"/>
                    </a:lnTo>
                    <a:lnTo>
                      <a:pt x="32" y="59"/>
                    </a:lnTo>
                    <a:lnTo>
                      <a:pt x="30" y="60"/>
                    </a:lnTo>
                    <a:lnTo>
                      <a:pt x="28" y="61"/>
                    </a:lnTo>
                    <a:lnTo>
                      <a:pt x="28" y="61"/>
                    </a:lnTo>
                    <a:lnTo>
                      <a:pt x="28" y="61"/>
                    </a:lnTo>
                    <a:lnTo>
                      <a:pt x="28" y="61"/>
                    </a:lnTo>
                    <a:lnTo>
                      <a:pt x="28" y="61"/>
                    </a:lnTo>
                    <a:lnTo>
                      <a:pt x="31" y="60"/>
                    </a:lnTo>
                    <a:lnTo>
                      <a:pt x="33" y="59"/>
                    </a:lnTo>
                    <a:lnTo>
                      <a:pt x="35" y="58"/>
                    </a:lnTo>
                    <a:lnTo>
                      <a:pt x="37" y="56"/>
                    </a:lnTo>
                    <a:lnTo>
                      <a:pt x="39" y="55"/>
                    </a:lnTo>
                    <a:lnTo>
                      <a:pt x="41" y="54"/>
                    </a:lnTo>
                    <a:lnTo>
                      <a:pt x="42" y="53"/>
                    </a:lnTo>
                    <a:lnTo>
                      <a:pt x="42" y="5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4" name="Freeform 486"/>
              <p:cNvSpPr>
                <a:spLocks/>
              </p:cNvSpPr>
              <p:nvPr/>
            </p:nvSpPr>
            <p:spPr bwMode="auto">
              <a:xfrm>
                <a:off x="2005" y="2687"/>
                <a:ext cx="5" cy="142"/>
              </a:xfrm>
              <a:custGeom>
                <a:avLst/>
                <a:gdLst>
                  <a:gd name="T0" fmla="*/ 0 w 5"/>
                  <a:gd name="T1" fmla="*/ 0 h 142"/>
                  <a:gd name="T2" fmla="*/ 1 w 5"/>
                  <a:gd name="T3" fmla="*/ 142 h 142"/>
                  <a:gd name="T4" fmla="*/ 5 w 5"/>
                  <a:gd name="T5" fmla="*/ 142 h 142"/>
                  <a:gd name="T6" fmla="*/ 3 w 5"/>
                  <a:gd name="T7" fmla="*/ 0 h 142"/>
                  <a:gd name="T8" fmla="*/ 0 w 5"/>
                  <a:gd name="T9" fmla="*/ 0 h 142"/>
                </a:gdLst>
                <a:ahLst/>
                <a:cxnLst>
                  <a:cxn ang="0">
                    <a:pos x="T0" y="T1"/>
                  </a:cxn>
                  <a:cxn ang="0">
                    <a:pos x="T2" y="T3"/>
                  </a:cxn>
                  <a:cxn ang="0">
                    <a:pos x="T4" y="T5"/>
                  </a:cxn>
                  <a:cxn ang="0">
                    <a:pos x="T6" y="T7"/>
                  </a:cxn>
                  <a:cxn ang="0">
                    <a:pos x="T8" y="T9"/>
                  </a:cxn>
                </a:cxnLst>
                <a:rect l="0" t="0" r="r" b="b"/>
                <a:pathLst>
                  <a:path w="5" h="142">
                    <a:moveTo>
                      <a:pt x="0" y="0"/>
                    </a:moveTo>
                    <a:lnTo>
                      <a:pt x="1" y="142"/>
                    </a:lnTo>
                    <a:lnTo>
                      <a:pt x="5" y="142"/>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5" name="Freeform 487"/>
              <p:cNvSpPr>
                <a:spLocks/>
              </p:cNvSpPr>
              <p:nvPr/>
            </p:nvSpPr>
            <p:spPr bwMode="auto">
              <a:xfrm>
                <a:off x="2000" y="2827"/>
                <a:ext cx="23" cy="10"/>
              </a:xfrm>
              <a:custGeom>
                <a:avLst/>
                <a:gdLst>
                  <a:gd name="T0" fmla="*/ 19 w 23"/>
                  <a:gd name="T1" fmla="*/ 1 h 10"/>
                  <a:gd name="T2" fmla="*/ 18 w 23"/>
                  <a:gd name="T3" fmla="*/ 1 h 10"/>
                  <a:gd name="T4" fmla="*/ 16 w 23"/>
                  <a:gd name="T5" fmla="*/ 1 h 10"/>
                  <a:gd name="T6" fmla="*/ 14 w 23"/>
                  <a:gd name="T7" fmla="*/ 1 h 10"/>
                  <a:gd name="T8" fmla="*/ 13 w 23"/>
                  <a:gd name="T9" fmla="*/ 0 h 10"/>
                  <a:gd name="T10" fmla="*/ 10 w 23"/>
                  <a:gd name="T11" fmla="*/ 1 h 10"/>
                  <a:gd name="T12" fmla="*/ 8 w 23"/>
                  <a:gd name="T13" fmla="*/ 1 h 10"/>
                  <a:gd name="T14" fmla="*/ 6 w 23"/>
                  <a:gd name="T15" fmla="*/ 2 h 10"/>
                  <a:gd name="T16" fmla="*/ 4 w 23"/>
                  <a:gd name="T17" fmla="*/ 3 h 10"/>
                  <a:gd name="T18" fmla="*/ 2 w 23"/>
                  <a:gd name="T19" fmla="*/ 4 h 10"/>
                  <a:gd name="T20" fmla="*/ 1 w 23"/>
                  <a:gd name="T21" fmla="*/ 5 h 10"/>
                  <a:gd name="T22" fmla="*/ 0 w 23"/>
                  <a:gd name="T23" fmla="*/ 7 h 10"/>
                  <a:gd name="T24" fmla="*/ 0 w 23"/>
                  <a:gd name="T25" fmla="*/ 8 h 10"/>
                  <a:gd name="T26" fmla="*/ 1 w 23"/>
                  <a:gd name="T27" fmla="*/ 9 h 10"/>
                  <a:gd name="T28" fmla="*/ 1 w 23"/>
                  <a:gd name="T29" fmla="*/ 10 h 10"/>
                  <a:gd name="T30" fmla="*/ 2 w 23"/>
                  <a:gd name="T31" fmla="*/ 10 h 10"/>
                  <a:gd name="T32" fmla="*/ 3 w 23"/>
                  <a:gd name="T33" fmla="*/ 10 h 10"/>
                  <a:gd name="T34" fmla="*/ 2 w 23"/>
                  <a:gd name="T35" fmla="*/ 10 h 10"/>
                  <a:gd name="T36" fmla="*/ 2 w 23"/>
                  <a:gd name="T37" fmla="*/ 9 h 10"/>
                  <a:gd name="T38" fmla="*/ 2 w 23"/>
                  <a:gd name="T39" fmla="*/ 9 h 10"/>
                  <a:gd name="T40" fmla="*/ 2 w 23"/>
                  <a:gd name="T41" fmla="*/ 8 h 10"/>
                  <a:gd name="T42" fmla="*/ 3 w 23"/>
                  <a:gd name="T43" fmla="*/ 7 h 10"/>
                  <a:gd name="T44" fmla="*/ 3 w 23"/>
                  <a:gd name="T45" fmla="*/ 5 h 10"/>
                  <a:gd name="T46" fmla="*/ 5 w 23"/>
                  <a:gd name="T47" fmla="*/ 4 h 10"/>
                  <a:gd name="T48" fmla="*/ 6 w 23"/>
                  <a:gd name="T49" fmla="*/ 3 h 10"/>
                  <a:gd name="T50" fmla="*/ 7 w 23"/>
                  <a:gd name="T51" fmla="*/ 3 h 10"/>
                  <a:gd name="T52" fmla="*/ 8 w 23"/>
                  <a:gd name="T53" fmla="*/ 3 h 10"/>
                  <a:gd name="T54" fmla="*/ 8 w 23"/>
                  <a:gd name="T55" fmla="*/ 2 h 10"/>
                  <a:gd name="T56" fmla="*/ 9 w 23"/>
                  <a:gd name="T57" fmla="*/ 2 h 10"/>
                  <a:gd name="T58" fmla="*/ 10 w 23"/>
                  <a:gd name="T59" fmla="*/ 2 h 10"/>
                  <a:gd name="T60" fmla="*/ 11 w 23"/>
                  <a:gd name="T61" fmla="*/ 2 h 10"/>
                  <a:gd name="T62" fmla="*/ 12 w 23"/>
                  <a:gd name="T63" fmla="*/ 2 h 10"/>
                  <a:gd name="T64" fmla="*/ 13 w 23"/>
                  <a:gd name="T65" fmla="*/ 2 h 10"/>
                  <a:gd name="T66" fmla="*/ 14 w 23"/>
                  <a:gd name="T67" fmla="*/ 2 h 10"/>
                  <a:gd name="T68" fmla="*/ 16 w 23"/>
                  <a:gd name="T69" fmla="*/ 2 h 10"/>
                  <a:gd name="T70" fmla="*/ 17 w 23"/>
                  <a:gd name="T71" fmla="*/ 2 h 10"/>
                  <a:gd name="T72" fmla="*/ 19 w 23"/>
                  <a:gd name="T73" fmla="*/ 3 h 10"/>
                  <a:gd name="T74" fmla="*/ 20 w 23"/>
                  <a:gd name="T75" fmla="*/ 3 h 10"/>
                  <a:gd name="T76" fmla="*/ 21 w 23"/>
                  <a:gd name="T77" fmla="*/ 4 h 10"/>
                  <a:gd name="T78" fmla="*/ 22 w 23"/>
                  <a:gd name="T79" fmla="*/ 5 h 10"/>
                  <a:gd name="T80" fmla="*/ 23 w 23"/>
                  <a:gd name="T81" fmla="*/ 6 h 10"/>
                  <a:gd name="T82" fmla="*/ 22 w 23"/>
                  <a:gd name="T83" fmla="*/ 5 h 10"/>
                  <a:gd name="T84" fmla="*/ 22 w 23"/>
                  <a:gd name="T85" fmla="*/ 4 h 10"/>
                  <a:gd name="T86" fmla="*/ 21 w 23"/>
                  <a:gd name="T87" fmla="*/ 3 h 10"/>
                  <a:gd name="T88" fmla="*/ 19 w 23"/>
                  <a:gd name="T8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10">
                    <a:moveTo>
                      <a:pt x="19" y="1"/>
                    </a:moveTo>
                    <a:lnTo>
                      <a:pt x="18" y="1"/>
                    </a:lnTo>
                    <a:lnTo>
                      <a:pt x="16" y="1"/>
                    </a:lnTo>
                    <a:lnTo>
                      <a:pt x="14" y="1"/>
                    </a:lnTo>
                    <a:lnTo>
                      <a:pt x="13" y="0"/>
                    </a:lnTo>
                    <a:lnTo>
                      <a:pt x="10" y="1"/>
                    </a:lnTo>
                    <a:lnTo>
                      <a:pt x="8" y="1"/>
                    </a:lnTo>
                    <a:lnTo>
                      <a:pt x="6" y="2"/>
                    </a:lnTo>
                    <a:lnTo>
                      <a:pt x="4" y="3"/>
                    </a:lnTo>
                    <a:lnTo>
                      <a:pt x="2" y="4"/>
                    </a:lnTo>
                    <a:lnTo>
                      <a:pt x="1" y="5"/>
                    </a:lnTo>
                    <a:lnTo>
                      <a:pt x="0" y="7"/>
                    </a:lnTo>
                    <a:lnTo>
                      <a:pt x="0" y="8"/>
                    </a:lnTo>
                    <a:lnTo>
                      <a:pt x="1" y="9"/>
                    </a:lnTo>
                    <a:lnTo>
                      <a:pt x="1" y="10"/>
                    </a:lnTo>
                    <a:lnTo>
                      <a:pt x="2" y="10"/>
                    </a:lnTo>
                    <a:lnTo>
                      <a:pt x="3" y="10"/>
                    </a:lnTo>
                    <a:lnTo>
                      <a:pt x="2" y="10"/>
                    </a:lnTo>
                    <a:lnTo>
                      <a:pt x="2" y="9"/>
                    </a:lnTo>
                    <a:lnTo>
                      <a:pt x="2" y="9"/>
                    </a:lnTo>
                    <a:lnTo>
                      <a:pt x="2" y="8"/>
                    </a:lnTo>
                    <a:lnTo>
                      <a:pt x="3" y="7"/>
                    </a:lnTo>
                    <a:lnTo>
                      <a:pt x="3" y="5"/>
                    </a:lnTo>
                    <a:lnTo>
                      <a:pt x="5" y="4"/>
                    </a:lnTo>
                    <a:lnTo>
                      <a:pt x="6" y="3"/>
                    </a:lnTo>
                    <a:lnTo>
                      <a:pt x="7" y="3"/>
                    </a:lnTo>
                    <a:lnTo>
                      <a:pt x="8" y="3"/>
                    </a:lnTo>
                    <a:lnTo>
                      <a:pt x="8" y="2"/>
                    </a:lnTo>
                    <a:lnTo>
                      <a:pt x="9" y="2"/>
                    </a:lnTo>
                    <a:lnTo>
                      <a:pt x="10" y="2"/>
                    </a:lnTo>
                    <a:lnTo>
                      <a:pt x="11" y="2"/>
                    </a:lnTo>
                    <a:lnTo>
                      <a:pt x="12" y="2"/>
                    </a:lnTo>
                    <a:lnTo>
                      <a:pt x="13" y="2"/>
                    </a:lnTo>
                    <a:lnTo>
                      <a:pt x="14" y="2"/>
                    </a:lnTo>
                    <a:lnTo>
                      <a:pt x="16" y="2"/>
                    </a:lnTo>
                    <a:lnTo>
                      <a:pt x="17" y="2"/>
                    </a:lnTo>
                    <a:lnTo>
                      <a:pt x="19" y="3"/>
                    </a:lnTo>
                    <a:lnTo>
                      <a:pt x="20" y="3"/>
                    </a:lnTo>
                    <a:lnTo>
                      <a:pt x="21" y="4"/>
                    </a:lnTo>
                    <a:lnTo>
                      <a:pt x="22" y="5"/>
                    </a:lnTo>
                    <a:lnTo>
                      <a:pt x="23" y="6"/>
                    </a:lnTo>
                    <a:lnTo>
                      <a:pt x="22" y="5"/>
                    </a:lnTo>
                    <a:lnTo>
                      <a:pt x="22" y="4"/>
                    </a:lnTo>
                    <a:lnTo>
                      <a:pt x="21" y="3"/>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6" name="Freeform 488"/>
              <p:cNvSpPr>
                <a:spLocks/>
              </p:cNvSpPr>
              <p:nvPr/>
            </p:nvSpPr>
            <p:spPr bwMode="auto">
              <a:xfrm>
                <a:off x="2045" y="2793"/>
                <a:ext cx="4" cy="1"/>
              </a:xfrm>
              <a:custGeom>
                <a:avLst/>
                <a:gdLst>
                  <a:gd name="T0" fmla="*/ 2 w 4"/>
                  <a:gd name="T1" fmla="*/ 1 h 1"/>
                  <a:gd name="T2" fmla="*/ 2 w 4"/>
                  <a:gd name="T3" fmla="*/ 1 h 1"/>
                  <a:gd name="T4" fmla="*/ 3 w 4"/>
                  <a:gd name="T5" fmla="*/ 1 h 1"/>
                  <a:gd name="T6" fmla="*/ 4 w 4"/>
                  <a:gd name="T7" fmla="*/ 1 h 1"/>
                  <a:gd name="T8" fmla="*/ 4 w 4"/>
                  <a:gd name="T9" fmla="*/ 0 h 1"/>
                  <a:gd name="T10" fmla="*/ 4 w 4"/>
                  <a:gd name="T11" fmla="*/ 0 h 1"/>
                  <a:gd name="T12" fmla="*/ 3 w 4"/>
                  <a:gd name="T13" fmla="*/ 0 h 1"/>
                  <a:gd name="T14" fmla="*/ 2 w 4"/>
                  <a:gd name="T15" fmla="*/ 0 h 1"/>
                  <a:gd name="T16" fmla="*/ 2 w 4"/>
                  <a:gd name="T17" fmla="*/ 0 h 1"/>
                  <a:gd name="T18" fmla="*/ 1 w 4"/>
                  <a:gd name="T19" fmla="*/ 0 h 1"/>
                  <a:gd name="T20" fmla="*/ 1 w 4"/>
                  <a:gd name="T21" fmla="*/ 0 h 1"/>
                  <a:gd name="T22" fmla="*/ 0 w 4"/>
                  <a:gd name="T23" fmla="*/ 0 h 1"/>
                  <a:gd name="T24" fmla="*/ 0 w 4"/>
                  <a:gd name="T25" fmla="*/ 0 h 1"/>
                  <a:gd name="T26" fmla="*/ 0 w 4"/>
                  <a:gd name="T27" fmla="*/ 1 h 1"/>
                  <a:gd name="T28" fmla="*/ 1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2" y="1"/>
                    </a:lnTo>
                    <a:lnTo>
                      <a:pt x="3" y="1"/>
                    </a:lnTo>
                    <a:lnTo>
                      <a:pt x="4" y="1"/>
                    </a:lnTo>
                    <a:lnTo>
                      <a:pt x="4" y="0"/>
                    </a:lnTo>
                    <a:lnTo>
                      <a:pt x="4" y="0"/>
                    </a:lnTo>
                    <a:lnTo>
                      <a:pt x="3" y="0"/>
                    </a:lnTo>
                    <a:lnTo>
                      <a:pt x="2" y="0"/>
                    </a:lnTo>
                    <a:lnTo>
                      <a:pt x="2" y="0"/>
                    </a:lnTo>
                    <a:lnTo>
                      <a:pt x="1" y="0"/>
                    </a:lnTo>
                    <a:lnTo>
                      <a:pt x="1" y="0"/>
                    </a:lnTo>
                    <a:lnTo>
                      <a:pt x="0" y="0"/>
                    </a:lnTo>
                    <a:lnTo>
                      <a:pt x="0" y="0"/>
                    </a:lnTo>
                    <a:lnTo>
                      <a:pt x="0"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7" name="Freeform 489"/>
              <p:cNvSpPr>
                <a:spLocks/>
              </p:cNvSpPr>
              <p:nvPr/>
            </p:nvSpPr>
            <p:spPr bwMode="auto">
              <a:xfrm>
                <a:off x="2054" y="2794"/>
                <a:ext cx="5" cy="2"/>
              </a:xfrm>
              <a:custGeom>
                <a:avLst/>
                <a:gdLst>
                  <a:gd name="T0" fmla="*/ 2 w 5"/>
                  <a:gd name="T1" fmla="*/ 2 h 2"/>
                  <a:gd name="T2" fmla="*/ 3 w 5"/>
                  <a:gd name="T3" fmla="*/ 2 h 2"/>
                  <a:gd name="T4" fmla="*/ 4 w 5"/>
                  <a:gd name="T5" fmla="*/ 2 h 2"/>
                  <a:gd name="T6" fmla="*/ 4 w 5"/>
                  <a:gd name="T7" fmla="*/ 2 h 2"/>
                  <a:gd name="T8" fmla="*/ 5 w 5"/>
                  <a:gd name="T9" fmla="*/ 1 h 2"/>
                  <a:gd name="T10" fmla="*/ 4 w 5"/>
                  <a:gd name="T11" fmla="*/ 1 h 2"/>
                  <a:gd name="T12" fmla="*/ 4 w 5"/>
                  <a:gd name="T13" fmla="*/ 1 h 2"/>
                  <a:gd name="T14" fmla="*/ 3 w 5"/>
                  <a:gd name="T15" fmla="*/ 0 h 2"/>
                  <a:gd name="T16" fmla="*/ 2 w 5"/>
                  <a:gd name="T17" fmla="*/ 0 h 2"/>
                  <a:gd name="T18" fmla="*/ 2 w 5"/>
                  <a:gd name="T19" fmla="*/ 0 h 2"/>
                  <a:gd name="T20" fmla="*/ 1 w 5"/>
                  <a:gd name="T21" fmla="*/ 1 h 2"/>
                  <a:gd name="T22" fmla="*/ 0 w 5"/>
                  <a:gd name="T23" fmla="*/ 1 h 2"/>
                  <a:gd name="T24" fmla="*/ 0 w 5"/>
                  <a:gd name="T25" fmla="*/ 1 h 2"/>
                  <a:gd name="T26" fmla="*/ 0 w 5"/>
                  <a:gd name="T27" fmla="*/ 2 h 2"/>
                  <a:gd name="T28" fmla="*/ 1 w 5"/>
                  <a:gd name="T29" fmla="*/ 2 h 2"/>
                  <a:gd name="T30" fmla="*/ 2 w 5"/>
                  <a:gd name="T31" fmla="*/ 2 h 2"/>
                  <a:gd name="T32" fmla="*/ 2 w 5"/>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2" y="2"/>
                    </a:moveTo>
                    <a:lnTo>
                      <a:pt x="3" y="2"/>
                    </a:lnTo>
                    <a:lnTo>
                      <a:pt x="4" y="2"/>
                    </a:lnTo>
                    <a:lnTo>
                      <a:pt x="4" y="2"/>
                    </a:lnTo>
                    <a:lnTo>
                      <a:pt x="5" y="1"/>
                    </a:lnTo>
                    <a:lnTo>
                      <a:pt x="4" y="1"/>
                    </a:lnTo>
                    <a:lnTo>
                      <a:pt x="4" y="1"/>
                    </a:lnTo>
                    <a:lnTo>
                      <a:pt x="3" y="0"/>
                    </a:lnTo>
                    <a:lnTo>
                      <a:pt x="2" y="0"/>
                    </a:lnTo>
                    <a:lnTo>
                      <a:pt x="2" y="0"/>
                    </a:lnTo>
                    <a:lnTo>
                      <a:pt x="1" y="1"/>
                    </a:lnTo>
                    <a:lnTo>
                      <a:pt x="0" y="1"/>
                    </a:lnTo>
                    <a:lnTo>
                      <a:pt x="0" y="1"/>
                    </a:lnTo>
                    <a:lnTo>
                      <a:pt x="0" y="2"/>
                    </a:lnTo>
                    <a:lnTo>
                      <a:pt x="1" y="2"/>
                    </a:lnTo>
                    <a:lnTo>
                      <a:pt x="2" y="2"/>
                    </a:lnTo>
                    <a:lnTo>
                      <a:pt x="2"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8" name="Freeform 490"/>
              <p:cNvSpPr>
                <a:spLocks/>
              </p:cNvSpPr>
              <p:nvPr/>
            </p:nvSpPr>
            <p:spPr bwMode="auto">
              <a:xfrm>
                <a:off x="2060" y="2800"/>
                <a:ext cx="2" cy="2"/>
              </a:xfrm>
              <a:custGeom>
                <a:avLst/>
                <a:gdLst>
                  <a:gd name="T0" fmla="*/ 1 w 2"/>
                  <a:gd name="T1" fmla="*/ 2 h 2"/>
                  <a:gd name="T2" fmla="*/ 1 w 2"/>
                  <a:gd name="T3" fmla="*/ 2 h 2"/>
                  <a:gd name="T4" fmla="*/ 2 w 2"/>
                  <a:gd name="T5" fmla="*/ 1 h 2"/>
                  <a:gd name="T6" fmla="*/ 2 w 2"/>
                  <a:gd name="T7" fmla="*/ 1 h 2"/>
                  <a:gd name="T8" fmla="*/ 2 w 2"/>
                  <a:gd name="T9" fmla="*/ 1 h 2"/>
                  <a:gd name="T10" fmla="*/ 2 w 2"/>
                  <a:gd name="T11" fmla="*/ 0 h 2"/>
                  <a:gd name="T12" fmla="*/ 2 w 2"/>
                  <a:gd name="T13" fmla="*/ 0 h 2"/>
                  <a:gd name="T14" fmla="*/ 1 w 2"/>
                  <a:gd name="T15" fmla="*/ 0 h 2"/>
                  <a:gd name="T16" fmla="*/ 1 w 2"/>
                  <a:gd name="T17" fmla="*/ 0 h 2"/>
                  <a:gd name="T18" fmla="*/ 0 w 2"/>
                  <a:gd name="T19" fmla="*/ 0 h 2"/>
                  <a:gd name="T20" fmla="*/ 0 w 2"/>
                  <a:gd name="T21" fmla="*/ 0 h 2"/>
                  <a:gd name="T22" fmla="*/ 0 w 2"/>
                  <a:gd name="T23" fmla="*/ 0 h 2"/>
                  <a:gd name="T24" fmla="*/ 0 w 2"/>
                  <a:gd name="T25" fmla="*/ 1 h 2"/>
                  <a:gd name="T26" fmla="*/ 0 w 2"/>
                  <a:gd name="T27" fmla="*/ 1 h 2"/>
                  <a:gd name="T28" fmla="*/ 0 w 2"/>
                  <a:gd name="T29" fmla="*/ 1 h 2"/>
                  <a:gd name="T30" fmla="*/ 0 w 2"/>
                  <a:gd name="T31" fmla="*/ 2 h 2"/>
                  <a:gd name="T32" fmla="*/ 1 w 2"/>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1" y="2"/>
                    </a:moveTo>
                    <a:lnTo>
                      <a:pt x="1" y="2"/>
                    </a:lnTo>
                    <a:lnTo>
                      <a:pt x="2" y="1"/>
                    </a:lnTo>
                    <a:lnTo>
                      <a:pt x="2" y="1"/>
                    </a:lnTo>
                    <a:lnTo>
                      <a:pt x="2" y="1"/>
                    </a:lnTo>
                    <a:lnTo>
                      <a:pt x="2" y="0"/>
                    </a:lnTo>
                    <a:lnTo>
                      <a:pt x="2" y="0"/>
                    </a:lnTo>
                    <a:lnTo>
                      <a:pt x="1" y="0"/>
                    </a:lnTo>
                    <a:lnTo>
                      <a:pt x="1" y="0"/>
                    </a:lnTo>
                    <a:lnTo>
                      <a:pt x="0" y="0"/>
                    </a:lnTo>
                    <a:lnTo>
                      <a:pt x="0" y="0"/>
                    </a:lnTo>
                    <a:lnTo>
                      <a:pt x="0" y="0"/>
                    </a:lnTo>
                    <a:lnTo>
                      <a:pt x="0" y="1"/>
                    </a:lnTo>
                    <a:lnTo>
                      <a:pt x="0" y="1"/>
                    </a:lnTo>
                    <a:lnTo>
                      <a:pt x="0" y="1"/>
                    </a:lnTo>
                    <a:lnTo>
                      <a:pt x="0" y="2"/>
                    </a:lnTo>
                    <a:lnTo>
                      <a:pt x="1"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29" name="Freeform 491"/>
              <p:cNvSpPr>
                <a:spLocks/>
              </p:cNvSpPr>
              <p:nvPr/>
            </p:nvSpPr>
            <p:spPr bwMode="auto">
              <a:xfrm>
                <a:off x="2062" y="2806"/>
                <a:ext cx="3" cy="1"/>
              </a:xfrm>
              <a:custGeom>
                <a:avLst/>
                <a:gdLst>
                  <a:gd name="T0" fmla="*/ 2 w 3"/>
                  <a:gd name="T1" fmla="*/ 1 h 1"/>
                  <a:gd name="T2" fmla="*/ 2 w 3"/>
                  <a:gd name="T3" fmla="*/ 1 h 1"/>
                  <a:gd name="T4" fmla="*/ 3 w 3"/>
                  <a:gd name="T5" fmla="*/ 1 h 1"/>
                  <a:gd name="T6" fmla="*/ 3 w 3"/>
                  <a:gd name="T7" fmla="*/ 1 h 1"/>
                  <a:gd name="T8" fmla="*/ 3 w 3"/>
                  <a:gd name="T9" fmla="*/ 1 h 1"/>
                  <a:gd name="T10" fmla="*/ 3 w 3"/>
                  <a:gd name="T11" fmla="*/ 1 h 1"/>
                  <a:gd name="T12" fmla="*/ 3 w 3"/>
                  <a:gd name="T13" fmla="*/ 0 h 1"/>
                  <a:gd name="T14" fmla="*/ 2 w 3"/>
                  <a:gd name="T15" fmla="*/ 0 h 1"/>
                  <a:gd name="T16" fmla="*/ 2 w 3"/>
                  <a:gd name="T17" fmla="*/ 0 h 1"/>
                  <a:gd name="T18" fmla="*/ 1 w 3"/>
                  <a:gd name="T19" fmla="*/ 0 h 1"/>
                  <a:gd name="T20" fmla="*/ 1 w 3"/>
                  <a:gd name="T21" fmla="*/ 0 h 1"/>
                  <a:gd name="T22" fmla="*/ 1 w 3"/>
                  <a:gd name="T23" fmla="*/ 1 h 1"/>
                  <a:gd name="T24" fmla="*/ 0 w 3"/>
                  <a:gd name="T25" fmla="*/ 1 h 1"/>
                  <a:gd name="T26" fmla="*/ 1 w 3"/>
                  <a:gd name="T27" fmla="*/ 1 h 1"/>
                  <a:gd name="T28" fmla="*/ 1 w 3"/>
                  <a:gd name="T29" fmla="*/ 1 h 1"/>
                  <a:gd name="T30" fmla="*/ 1 w 3"/>
                  <a:gd name="T31" fmla="*/ 1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1"/>
                    </a:lnTo>
                    <a:lnTo>
                      <a:pt x="3" y="1"/>
                    </a:lnTo>
                    <a:lnTo>
                      <a:pt x="3" y="1"/>
                    </a:lnTo>
                    <a:lnTo>
                      <a:pt x="3" y="1"/>
                    </a:lnTo>
                    <a:lnTo>
                      <a:pt x="3" y="1"/>
                    </a:lnTo>
                    <a:lnTo>
                      <a:pt x="3" y="0"/>
                    </a:lnTo>
                    <a:lnTo>
                      <a:pt x="2" y="0"/>
                    </a:lnTo>
                    <a:lnTo>
                      <a:pt x="2" y="0"/>
                    </a:lnTo>
                    <a:lnTo>
                      <a:pt x="1" y="0"/>
                    </a:lnTo>
                    <a:lnTo>
                      <a:pt x="1" y="0"/>
                    </a:lnTo>
                    <a:lnTo>
                      <a:pt x="1" y="1"/>
                    </a:lnTo>
                    <a:lnTo>
                      <a:pt x="0" y="1"/>
                    </a:lnTo>
                    <a:lnTo>
                      <a:pt x="1"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0" name="Freeform 492"/>
              <p:cNvSpPr>
                <a:spLocks/>
              </p:cNvSpPr>
              <p:nvPr/>
            </p:nvSpPr>
            <p:spPr bwMode="auto">
              <a:xfrm>
                <a:off x="2067" y="2810"/>
                <a:ext cx="2" cy="3"/>
              </a:xfrm>
              <a:custGeom>
                <a:avLst/>
                <a:gdLst>
                  <a:gd name="T0" fmla="*/ 1 w 2"/>
                  <a:gd name="T1" fmla="*/ 3 h 3"/>
                  <a:gd name="T2" fmla="*/ 2 w 2"/>
                  <a:gd name="T3" fmla="*/ 3 h 3"/>
                  <a:gd name="T4" fmla="*/ 2 w 2"/>
                  <a:gd name="T5" fmla="*/ 2 h 3"/>
                  <a:gd name="T6" fmla="*/ 2 w 2"/>
                  <a:gd name="T7" fmla="*/ 2 h 3"/>
                  <a:gd name="T8" fmla="*/ 2 w 2"/>
                  <a:gd name="T9" fmla="*/ 1 h 3"/>
                  <a:gd name="T10" fmla="*/ 2 w 2"/>
                  <a:gd name="T11" fmla="*/ 1 h 3"/>
                  <a:gd name="T12" fmla="*/ 2 w 2"/>
                  <a:gd name="T13" fmla="*/ 0 h 3"/>
                  <a:gd name="T14" fmla="*/ 2 w 2"/>
                  <a:gd name="T15" fmla="*/ 0 h 3"/>
                  <a:gd name="T16" fmla="*/ 1 w 2"/>
                  <a:gd name="T17" fmla="*/ 0 h 3"/>
                  <a:gd name="T18" fmla="*/ 1 w 2"/>
                  <a:gd name="T19" fmla="*/ 0 h 3"/>
                  <a:gd name="T20" fmla="*/ 0 w 2"/>
                  <a:gd name="T21" fmla="*/ 0 h 3"/>
                  <a:gd name="T22" fmla="*/ 0 w 2"/>
                  <a:gd name="T23" fmla="*/ 1 h 3"/>
                  <a:gd name="T24" fmla="*/ 0 w 2"/>
                  <a:gd name="T25" fmla="*/ 1 h 3"/>
                  <a:gd name="T26" fmla="*/ 0 w 2"/>
                  <a:gd name="T27" fmla="*/ 2 h 3"/>
                  <a:gd name="T28" fmla="*/ 0 w 2"/>
                  <a:gd name="T29" fmla="*/ 2 h 3"/>
                  <a:gd name="T30" fmla="*/ 1 w 2"/>
                  <a:gd name="T31" fmla="*/ 3 h 3"/>
                  <a:gd name="T32" fmla="*/ 1 w 2"/>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3"/>
                    </a:moveTo>
                    <a:lnTo>
                      <a:pt x="2" y="3"/>
                    </a:lnTo>
                    <a:lnTo>
                      <a:pt x="2" y="2"/>
                    </a:lnTo>
                    <a:lnTo>
                      <a:pt x="2" y="2"/>
                    </a:lnTo>
                    <a:lnTo>
                      <a:pt x="2" y="1"/>
                    </a:lnTo>
                    <a:lnTo>
                      <a:pt x="2" y="1"/>
                    </a:lnTo>
                    <a:lnTo>
                      <a:pt x="2" y="0"/>
                    </a:lnTo>
                    <a:lnTo>
                      <a:pt x="2" y="0"/>
                    </a:lnTo>
                    <a:lnTo>
                      <a:pt x="1" y="0"/>
                    </a:lnTo>
                    <a:lnTo>
                      <a:pt x="1" y="0"/>
                    </a:lnTo>
                    <a:lnTo>
                      <a:pt x="0" y="0"/>
                    </a:lnTo>
                    <a:lnTo>
                      <a:pt x="0" y="1"/>
                    </a:lnTo>
                    <a:lnTo>
                      <a:pt x="0" y="1"/>
                    </a:lnTo>
                    <a:lnTo>
                      <a:pt x="0" y="2"/>
                    </a:lnTo>
                    <a:lnTo>
                      <a:pt x="0" y="2"/>
                    </a:lnTo>
                    <a:lnTo>
                      <a:pt x="1" y="3"/>
                    </a:lnTo>
                    <a:lnTo>
                      <a:pt x="1" y="3"/>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1" name="Freeform 493"/>
              <p:cNvSpPr>
                <a:spLocks/>
              </p:cNvSpPr>
              <p:nvPr/>
            </p:nvSpPr>
            <p:spPr bwMode="auto">
              <a:xfrm>
                <a:off x="2075" y="2814"/>
                <a:ext cx="3" cy="1"/>
              </a:xfrm>
              <a:custGeom>
                <a:avLst/>
                <a:gdLst>
                  <a:gd name="T0" fmla="*/ 2 w 3"/>
                  <a:gd name="T1" fmla="*/ 1 h 1"/>
                  <a:gd name="T2" fmla="*/ 2 w 3"/>
                  <a:gd name="T3" fmla="*/ 0 h 1"/>
                  <a:gd name="T4" fmla="*/ 3 w 3"/>
                  <a:gd name="T5" fmla="*/ 0 h 1"/>
                  <a:gd name="T6" fmla="*/ 3 w 3"/>
                  <a:gd name="T7" fmla="*/ 0 h 1"/>
                  <a:gd name="T8" fmla="*/ 3 w 3"/>
                  <a:gd name="T9" fmla="*/ 0 h 1"/>
                  <a:gd name="T10" fmla="*/ 3 w 3"/>
                  <a:gd name="T11" fmla="*/ 0 h 1"/>
                  <a:gd name="T12" fmla="*/ 3 w 3"/>
                  <a:gd name="T13" fmla="*/ 0 h 1"/>
                  <a:gd name="T14" fmla="*/ 2 w 3"/>
                  <a:gd name="T15" fmla="*/ 0 h 1"/>
                  <a:gd name="T16" fmla="*/ 2 w 3"/>
                  <a:gd name="T17" fmla="*/ 0 h 1"/>
                  <a:gd name="T18" fmla="*/ 1 w 3"/>
                  <a:gd name="T19" fmla="*/ 0 h 1"/>
                  <a:gd name="T20" fmla="*/ 0 w 3"/>
                  <a:gd name="T21" fmla="*/ 0 h 1"/>
                  <a:gd name="T22" fmla="*/ 0 w 3"/>
                  <a:gd name="T23" fmla="*/ 0 h 1"/>
                  <a:gd name="T24" fmla="*/ 0 w 3"/>
                  <a:gd name="T25" fmla="*/ 0 h 1"/>
                  <a:gd name="T26" fmla="*/ 0 w 3"/>
                  <a:gd name="T27" fmla="*/ 0 h 1"/>
                  <a:gd name="T28" fmla="*/ 0 w 3"/>
                  <a:gd name="T29" fmla="*/ 0 h 1"/>
                  <a:gd name="T30" fmla="*/ 1 w 3"/>
                  <a:gd name="T31" fmla="*/ 0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0"/>
                    </a:lnTo>
                    <a:lnTo>
                      <a:pt x="3" y="0"/>
                    </a:lnTo>
                    <a:lnTo>
                      <a:pt x="3" y="0"/>
                    </a:lnTo>
                    <a:lnTo>
                      <a:pt x="3" y="0"/>
                    </a:lnTo>
                    <a:lnTo>
                      <a:pt x="3" y="0"/>
                    </a:lnTo>
                    <a:lnTo>
                      <a:pt x="3" y="0"/>
                    </a:lnTo>
                    <a:lnTo>
                      <a:pt x="2" y="0"/>
                    </a:lnTo>
                    <a:lnTo>
                      <a:pt x="2" y="0"/>
                    </a:lnTo>
                    <a:lnTo>
                      <a:pt x="1" y="0"/>
                    </a:lnTo>
                    <a:lnTo>
                      <a:pt x="0" y="0"/>
                    </a:lnTo>
                    <a:lnTo>
                      <a:pt x="0" y="0"/>
                    </a:lnTo>
                    <a:lnTo>
                      <a:pt x="0" y="0"/>
                    </a:lnTo>
                    <a:lnTo>
                      <a:pt x="0" y="0"/>
                    </a:lnTo>
                    <a:lnTo>
                      <a:pt x="0" y="0"/>
                    </a:lnTo>
                    <a:lnTo>
                      <a:pt x="1" y="0"/>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2" name="Freeform 494"/>
              <p:cNvSpPr>
                <a:spLocks/>
              </p:cNvSpPr>
              <p:nvPr/>
            </p:nvSpPr>
            <p:spPr bwMode="auto">
              <a:xfrm>
                <a:off x="2081" y="2809"/>
                <a:ext cx="3" cy="2"/>
              </a:xfrm>
              <a:custGeom>
                <a:avLst/>
                <a:gdLst>
                  <a:gd name="T0" fmla="*/ 2 w 3"/>
                  <a:gd name="T1" fmla="*/ 2 h 2"/>
                  <a:gd name="T2" fmla="*/ 2 w 3"/>
                  <a:gd name="T3" fmla="*/ 2 h 2"/>
                  <a:gd name="T4" fmla="*/ 3 w 3"/>
                  <a:gd name="T5" fmla="*/ 2 h 2"/>
                  <a:gd name="T6" fmla="*/ 3 w 3"/>
                  <a:gd name="T7" fmla="*/ 1 h 2"/>
                  <a:gd name="T8" fmla="*/ 3 w 3"/>
                  <a:gd name="T9" fmla="*/ 1 h 2"/>
                  <a:gd name="T10" fmla="*/ 3 w 3"/>
                  <a:gd name="T11" fmla="*/ 0 h 2"/>
                  <a:gd name="T12" fmla="*/ 3 w 3"/>
                  <a:gd name="T13" fmla="*/ 0 h 2"/>
                  <a:gd name="T14" fmla="*/ 2 w 3"/>
                  <a:gd name="T15" fmla="*/ 0 h 2"/>
                  <a:gd name="T16" fmla="*/ 2 w 3"/>
                  <a:gd name="T17" fmla="*/ 0 h 2"/>
                  <a:gd name="T18" fmla="*/ 1 w 3"/>
                  <a:gd name="T19" fmla="*/ 0 h 2"/>
                  <a:gd name="T20" fmla="*/ 1 w 3"/>
                  <a:gd name="T21" fmla="*/ 0 h 2"/>
                  <a:gd name="T22" fmla="*/ 0 w 3"/>
                  <a:gd name="T23" fmla="*/ 0 h 2"/>
                  <a:gd name="T24" fmla="*/ 0 w 3"/>
                  <a:gd name="T25" fmla="*/ 1 h 2"/>
                  <a:gd name="T26" fmla="*/ 0 w 3"/>
                  <a:gd name="T27" fmla="*/ 1 h 2"/>
                  <a:gd name="T28" fmla="*/ 1 w 3"/>
                  <a:gd name="T29" fmla="*/ 2 h 2"/>
                  <a:gd name="T30" fmla="*/ 1 w 3"/>
                  <a:gd name="T31" fmla="*/ 2 h 2"/>
                  <a:gd name="T32" fmla="*/ 2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2" y="2"/>
                    </a:moveTo>
                    <a:lnTo>
                      <a:pt x="2" y="2"/>
                    </a:lnTo>
                    <a:lnTo>
                      <a:pt x="3" y="2"/>
                    </a:lnTo>
                    <a:lnTo>
                      <a:pt x="3" y="1"/>
                    </a:lnTo>
                    <a:lnTo>
                      <a:pt x="3" y="1"/>
                    </a:lnTo>
                    <a:lnTo>
                      <a:pt x="3" y="0"/>
                    </a:lnTo>
                    <a:lnTo>
                      <a:pt x="3" y="0"/>
                    </a:lnTo>
                    <a:lnTo>
                      <a:pt x="2" y="0"/>
                    </a:lnTo>
                    <a:lnTo>
                      <a:pt x="2" y="0"/>
                    </a:lnTo>
                    <a:lnTo>
                      <a:pt x="1" y="0"/>
                    </a:lnTo>
                    <a:lnTo>
                      <a:pt x="1" y="0"/>
                    </a:lnTo>
                    <a:lnTo>
                      <a:pt x="0" y="0"/>
                    </a:lnTo>
                    <a:lnTo>
                      <a:pt x="0" y="1"/>
                    </a:lnTo>
                    <a:lnTo>
                      <a:pt x="0" y="1"/>
                    </a:lnTo>
                    <a:lnTo>
                      <a:pt x="1" y="2"/>
                    </a:lnTo>
                    <a:lnTo>
                      <a:pt x="1" y="2"/>
                    </a:lnTo>
                    <a:lnTo>
                      <a:pt x="2"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3" name="Freeform 495"/>
              <p:cNvSpPr>
                <a:spLocks/>
              </p:cNvSpPr>
              <p:nvPr/>
            </p:nvSpPr>
            <p:spPr bwMode="auto">
              <a:xfrm>
                <a:off x="2080" y="2804"/>
                <a:ext cx="4" cy="1"/>
              </a:xfrm>
              <a:custGeom>
                <a:avLst/>
                <a:gdLst>
                  <a:gd name="T0" fmla="*/ 2 w 4"/>
                  <a:gd name="T1" fmla="*/ 1 h 1"/>
                  <a:gd name="T2" fmla="*/ 3 w 4"/>
                  <a:gd name="T3" fmla="*/ 1 h 1"/>
                  <a:gd name="T4" fmla="*/ 3 w 4"/>
                  <a:gd name="T5" fmla="*/ 1 h 1"/>
                  <a:gd name="T6" fmla="*/ 4 w 4"/>
                  <a:gd name="T7" fmla="*/ 1 h 1"/>
                  <a:gd name="T8" fmla="*/ 4 w 4"/>
                  <a:gd name="T9" fmla="*/ 0 h 1"/>
                  <a:gd name="T10" fmla="*/ 4 w 4"/>
                  <a:gd name="T11" fmla="*/ 0 h 1"/>
                  <a:gd name="T12" fmla="*/ 3 w 4"/>
                  <a:gd name="T13" fmla="*/ 0 h 1"/>
                  <a:gd name="T14" fmla="*/ 3 w 4"/>
                  <a:gd name="T15" fmla="*/ 0 h 1"/>
                  <a:gd name="T16" fmla="*/ 2 w 4"/>
                  <a:gd name="T17" fmla="*/ 0 h 1"/>
                  <a:gd name="T18" fmla="*/ 1 w 4"/>
                  <a:gd name="T19" fmla="*/ 0 h 1"/>
                  <a:gd name="T20" fmla="*/ 1 w 4"/>
                  <a:gd name="T21" fmla="*/ 0 h 1"/>
                  <a:gd name="T22" fmla="*/ 0 w 4"/>
                  <a:gd name="T23" fmla="*/ 0 h 1"/>
                  <a:gd name="T24" fmla="*/ 0 w 4"/>
                  <a:gd name="T25" fmla="*/ 0 h 1"/>
                  <a:gd name="T26" fmla="*/ 0 w 4"/>
                  <a:gd name="T27" fmla="*/ 1 h 1"/>
                  <a:gd name="T28" fmla="*/ 1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3" y="1"/>
                    </a:lnTo>
                    <a:lnTo>
                      <a:pt x="3" y="1"/>
                    </a:lnTo>
                    <a:lnTo>
                      <a:pt x="4" y="1"/>
                    </a:lnTo>
                    <a:lnTo>
                      <a:pt x="4" y="0"/>
                    </a:lnTo>
                    <a:lnTo>
                      <a:pt x="4" y="0"/>
                    </a:lnTo>
                    <a:lnTo>
                      <a:pt x="3" y="0"/>
                    </a:lnTo>
                    <a:lnTo>
                      <a:pt x="3" y="0"/>
                    </a:lnTo>
                    <a:lnTo>
                      <a:pt x="2" y="0"/>
                    </a:lnTo>
                    <a:lnTo>
                      <a:pt x="1" y="0"/>
                    </a:lnTo>
                    <a:lnTo>
                      <a:pt x="1" y="0"/>
                    </a:lnTo>
                    <a:lnTo>
                      <a:pt x="0" y="0"/>
                    </a:lnTo>
                    <a:lnTo>
                      <a:pt x="0" y="0"/>
                    </a:lnTo>
                    <a:lnTo>
                      <a:pt x="0"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4" name="Freeform 496"/>
              <p:cNvSpPr>
                <a:spLocks/>
              </p:cNvSpPr>
              <p:nvPr/>
            </p:nvSpPr>
            <p:spPr bwMode="auto">
              <a:xfrm>
                <a:off x="2074" y="2799"/>
                <a:ext cx="4" cy="1"/>
              </a:xfrm>
              <a:custGeom>
                <a:avLst/>
                <a:gdLst>
                  <a:gd name="T0" fmla="*/ 2 w 4"/>
                  <a:gd name="T1" fmla="*/ 1 h 1"/>
                  <a:gd name="T2" fmla="*/ 3 w 4"/>
                  <a:gd name="T3" fmla="*/ 1 h 1"/>
                  <a:gd name="T4" fmla="*/ 4 w 4"/>
                  <a:gd name="T5" fmla="*/ 1 h 1"/>
                  <a:gd name="T6" fmla="*/ 4 w 4"/>
                  <a:gd name="T7" fmla="*/ 1 h 1"/>
                  <a:gd name="T8" fmla="*/ 4 w 4"/>
                  <a:gd name="T9" fmla="*/ 0 h 1"/>
                  <a:gd name="T10" fmla="*/ 4 w 4"/>
                  <a:gd name="T11" fmla="*/ 0 h 1"/>
                  <a:gd name="T12" fmla="*/ 4 w 4"/>
                  <a:gd name="T13" fmla="*/ 0 h 1"/>
                  <a:gd name="T14" fmla="*/ 3 w 4"/>
                  <a:gd name="T15" fmla="*/ 0 h 1"/>
                  <a:gd name="T16" fmla="*/ 2 w 4"/>
                  <a:gd name="T17" fmla="*/ 0 h 1"/>
                  <a:gd name="T18" fmla="*/ 1 w 4"/>
                  <a:gd name="T19" fmla="*/ 0 h 1"/>
                  <a:gd name="T20" fmla="*/ 0 w 4"/>
                  <a:gd name="T21" fmla="*/ 0 h 1"/>
                  <a:gd name="T22" fmla="*/ 0 w 4"/>
                  <a:gd name="T23" fmla="*/ 0 h 1"/>
                  <a:gd name="T24" fmla="*/ 0 w 4"/>
                  <a:gd name="T25" fmla="*/ 0 h 1"/>
                  <a:gd name="T26" fmla="*/ 0 w 4"/>
                  <a:gd name="T27" fmla="*/ 1 h 1"/>
                  <a:gd name="T28" fmla="*/ 0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3" y="1"/>
                    </a:lnTo>
                    <a:lnTo>
                      <a:pt x="4" y="1"/>
                    </a:lnTo>
                    <a:lnTo>
                      <a:pt x="4" y="1"/>
                    </a:lnTo>
                    <a:lnTo>
                      <a:pt x="4" y="0"/>
                    </a:lnTo>
                    <a:lnTo>
                      <a:pt x="4" y="0"/>
                    </a:lnTo>
                    <a:lnTo>
                      <a:pt x="4" y="0"/>
                    </a:lnTo>
                    <a:lnTo>
                      <a:pt x="3" y="0"/>
                    </a:lnTo>
                    <a:lnTo>
                      <a:pt x="2" y="0"/>
                    </a:lnTo>
                    <a:lnTo>
                      <a:pt x="1" y="0"/>
                    </a:lnTo>
                    <a:lnTo>
                      <a:pt x="0" y="0"/>
                    </a:lnTo>
                    <a:lnTo>
                      <a:pt x="0" y="0"/>
                    </a:lnTo>
                    <a:lnTo>
                      <a:pt x="0" y="0"/>
                    </a:lnTo>
                    <a:lnTo>
                      <a:pt x="0" y="1"/>
                    </a:lnTo>
                    <a:lnTo>
                      <a:pt x="0"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5" name="Freeform 497"/>
              <p:cNvSpPr>
                <a:spLocks/>
              </p:cNvSpPr>
              <p:nvPr/>
            </p:nvSpPr>
            <p:spPr bwMode="auto">
              <a:xfrm>
                <a:off x="2117" y="2694"/>
                <a:ext cx="28" cy="110"/>
              </a:xfrm>
              <a:custGeom>
                <a:avLst/>
                <a:gdLst>
                  <a:gd name="T0" fmla="*/ 0 w 28"/>
                  <a:gd name="T1" fmla="*/ 0 h 110"/>
                  <a:gd name="T2" fmla="*/ 16 w 28"/>
                  <a:gd name="T3" fmla="*/ 97 h 110"/>
                  <a:gd name="T4" fmla="*/ 16 w 28"/>
                  <a:gd name="T5" fmla="*/ 96 h 110"/>
                  <a:gd name="T6" fmla="*/ 15 w 28"/>
                  <a:gd name="T7" fmla="*/ 97 h 110"/>
                  <a:gd name="T8" fmla="*/ 13 w 28"/>
                  <a:gd name="T9" fmla="*/ 98 h 110"/>
                  <a:gd name="T10" fmla="*/ 12 w 28"/>
                  <a:gd name="T11" fmla="*/ 99 h 110"/>
                  <a:gd name="T12" fmla="*/ 11 w 28"/>
                  <a:gd name="T13" fmla="*/ 99 h 110"/>
                  <a:gd name="T14" fmla="*/ 10 w 28"/>
                  <a:gd name="T15" fmla="*/ 100 h 110"/>
                  <a:gd name="T16" fmla="*/ 10 w 28"/>
                  <a:gd name="T17" fmla="*/ 101 h 110"/>
                  <a:gd name="T18" fmla="*/ 9 w 28"/>
                  <a:gd name="T19" fmla="*/ 103 h 110"/>
                  <a:gd name="T20" fmla="*/ 9 w 28"/>
                  <a:gd name="T21" fmla="*/ 104 h 110"/>
                  <a:gd name="T22" fmla="*/ 10 w 28"/>
                  <a:gd name="T23" fmla="*/ 105 h 110"/>
                  <a:gd name="T24" fmla="*/ 11 w 28"/>
                  <a:gd name="T25" fmla="*/ 107 h 110"/>
                  <a:gd name="T26" fmla="*/ 12 w 28"/>
                  <a:gd name="T27" fmla="*/ 108 h 110"/>
                  <a:gd name="T28" fmla="*/ 14 w 28"/>
                  <a:gd name="T29" fmla="*/ 109 h 110"/>
                  <a:gd name="T30" fmla="*/ 16 w 28"/>
                  <a:gd name="T31" fmla="*/ 110 h 110"/>
                  <a:gd name="T32" fmla="*/ 18 w 28"/>
                  <a:gd name="T33" fmla="*/ 110 h 110"/>
                  <a:gd name="T34" fmla="*/ 21 w 28"/>
                  <a:gd name="T35" fmla="*/ 110 h 110"/>
                  <a:gd name="T36" fmla="*/ 23 w 28"/>
                  <a:gd name="T37" fmla="*/ 110 h 110"/>
                  <a:gd name="T38" fmla="*/ 24 w 28"/>
                  <a:gd name="T39" fmla="*/ 110 h 110"/>
                  <a:gd name="T40" fmla="*/ 26 w 28"/>
                  <a:gd name="T41" fmla="*/ 110 h 110"/>
                  <a:gd name="T42" fmla="*/ 27 w 28"/>
                  <a:gd name="T43" fmla="*/ 110 h 110"/>
                  <a:gd name="T44" fmla="*/ 28 w 28"/>
                  <a:gd name="T45" fmla="*/ 109 h 110"/>
                  <a:gd name="T46" fmla="*/ 27 w 28"/>
                  <a:gd name="T47" fmla="*/ 109 h 110"/>
                  <a:gd name="T48" fmla="*/ 26 w 28"/>
                  <a:gd name="T49" fmla="*/ 109 h 110"/>
                  <a:gd name="T50" fmla="*/ 24 w 28"/>
                  <a:gd name="T51" fmla="*/ 109 h 110"/>
                  <a:gd name="T52" fmla="*/ 23 w 28"/>
                  <a:gd name="T53" fmla="*/ 109 h 110"/>
                  <a:gd name="T54" fmla="*/ 21 w 28"/>
                  <a:gd name="T55" fmla="*/ 109 h 110"/>
                  <a:gd name="T56" fmla="*/ 19 w 28"/>
                  <a:gd name="T57" fmla="*/ 109 h 110"/>
                  <a:gd name="T58" fmla="*/ 17 w 28"/>
                  <a:gd name="T59" fmla="*/ 108 h 110"/>
                  <a:gd name="T60" fmla="*/ 16 w 28"/>
                  <a:gd name="T61" fmla="*/ 107 h 110"/>
                  <a:gd name="T62" fmla="*/ 14 w 28"/>
                  <a:gd name="T63" fmla="*/ 107 h 110"/>
                  <a:gd name="T64" fmla="*/ 13 w 28"/>
                  <a:gd name="T65" fmla="*/ 106 h 110"/>
                  <a:gd name="T66" fmla="*/ 12 w 28"/>
                  <a:gd name="T67" fmla="*/ 105 h 110"/>
                  <a:gd name="T68" fmla="*/ 12 w 28"/>
                  <a:gd name="T69" fmla="*/ 104 h 110"/>
                  <a:gd name="T70" fmla="*/ 12 w 28"/>
                  <a:gd name="T71" fmla="*/ 102 h 110"/>
                  <a:gd name="T72" fmla="*/ 13 w 28"/>
                  <a:gd name="T73" fmla="*/ 100 h 110"/>
                  <a:gd name="T74" fmla="*/ 15 w 28"/>
                  <a:gd name="T75" fmla="*/ 99 h 110"/>
                  <a:gd name="T76" fmla="*/ 17 w 28"/>
                  <a:gd name="T77" fmla="*/ 98 h 110"/>
                  <a:gd name="T78" fmla="*/ 18 w 28"/>
                  <a:gd name="T79" fmla="*/ 97 h 110"/>
                  <a:gd name="T80" fmla="*/ 3 w 28"/>
                  <a:gd name="T81" fmla="*/ 0 h 110"/>
                  <a:gd name="T82" fmla="*/ 0 w 28"/>
                  <a:gd name="T8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110">
                    <a:moveTo>
                      <a:pt x="0" y="0"/>
                    </a:moveTo>
                    <a:lnTo>
                      <a:pt x="16" y="97"/>
                    </a:lnTo>
                    <a:lnTo>
                      <a:pt x="16" y="96"/>
                    </a:lnTo>
                    <a:lnTo>
                      <a:pt x="15" y="97"/>
                    </a:lnTo>
                    <a:lnTo>
                      <a:pt x="13" y="98"/>
                    </a:lnTo>
                    <a:lnTo>
                      <a:pt x="12" y="99"/>
                    </a:lnTo>
                    <a:lnTo>
                      <a:pt x="11" y="99"/>
                    </a:lnTo>
                    <a:lnTo>
                      <a:pt x="10" y="100"/>
                    </a:lnTo>
                    <a:lnTo>
                      <a:pt x="10" y="101"/>
                    </a:lnTo>
                    <a:lnTo>
                      <a:pt x="9" y="103"/>
                    </a:lnTo>
                    <a:lnTo>
                      <a:pt x="9" y="104"/>
                    </a:lnTo>
                    <a:lnTo>
                      <a:pt x="10" y="105"/>
                    </a:lnTo>
                    <a:lnTo>
                      <a:pt x="11" y="107"/>
                    </a:lnTo>
                    <a:lnTo>
                      <a:pt x="12" y="108"/>
                    </a:lnTo>
                    <a:lnTo>
                      <a:pt x="14" y="109"/>
                    </a:lnTo>
                    <a:lnTo>
                      <a:pt x="16" y="110"/>
                    </a:lnTo>
                    <a:lnTo>
                      <a:pt x="18" y="110"/>
                    </a:lnTo>
                    <a:lnTo>
                      <a:pt x="21" y="110"/>
                    </a:lnTo>
                    <a:lnTo>
                      <a:pt x="23" y="110"/>
                    </a:lnTo>
                    <a:lnTo>
                      <a:pt x="24" y="110"/>
                    </a:lnTo>
                    <a:lnTo>
                      <a:pt x="26" y="110"/>
                    </a:lnTo>
                    <a:lnTo>
                      <a:pt x="27" y="110"/>
                    </a:lnTo>
                    <a:lnTo>
                      <a:pt x="28" y="109"/>
                    </a:lnTo>
                    <a:lnTo>
                      <a:pt x="27" y="109"/>
                    </a:lnTo>
                    <a:lnTo>
                      <a:pt x="26" y="109"/>
                    </a:lnTo>
                    <a:lnTo>
                      <a:pt x="24" y="109"/>
                    </a:lnTo>
                    <a:lnTo>
                      <a:pt x="23" y="109"/>
                    </a:lnTo>
                    <a:lnTo>
                      <a:pt x="21" y="109"/>
                    </a:lnTo>
                    <a:lnTo>
                      <a:pt x="19" y="109"/>
                    </a:lnTo>
                    <a:lnTo>
                      <a:pt x="17" y="108"/>
                    </a:lnTo>
                    <a:lnTo>
                      <a:pt x="16" y="107"/>
                    </a:lnTo>
                    <a:lnTo>
                      <a:pt x="14" y="107"/>
                    </a:lnTo>
                    <a:lnTo>
                      <a:pt x="13" y="106"/>
                    </a:lnTo>
                    <a:lnTo>
                      <a:pt x="12" y="105"/>
                    </a:lnTo>
                    <a:lnTo>
                      <a:pt x="12" y="104"/>
                    </a:lnTo>
                    <a:lnTo>
                      <a:pt x="12" y="102"/>
                    </a:lnTo>
                    <a:lnTo>
                      <a:pt x="13" y="100"/>
                    </a:lnTo>
                    <a:lnTo>
                      <a:pt x="15" y="99"/>
                    </a:lnTo>
                    <a:lnTo>
                      <a:pt x="17" y="98"/>
                    </a:lnTo>
                    <a:lnTo>
                      <a:pt x="18" y="97"/>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6" name="Freeform 498"/>
              <p:cNvSpPr>
                <a:spLocks/>
              </p:cNvSpPr>
              <p:nvPr/>
            </p:nvSpPr>
            <p:spPr bwMode="auto">
              <a:xfrm>
                <a:off x="2069" y="2771"/>
                <a:ext cx="2" cy="1"/>
              </a:xfrm>
              <a:custGeom>
                <a:avLst/>
                <a:gdLst>
                  <a:gd name="T0" fmla="*/ 1 w 2"/>
                  <a:gd name="T1" fmla="*/ 1 h 1"/>
                  <a:gd name="T2" fmla="*/ 1 w 2"/>
                  <a:gd name="T3" fmla="*/ 1 h 1"/>
                  <a:gd name="T4" fmla="*/ 2 w 2"/>
                  <a:gd name="T5" fmla="*/ 1 h 1"/>
                  <a:gd name="T6" fmla="*/ 2 w 2"/>
                  <a:gd name="T7" fmla="*/ 1 h 1"/>
                  <a:gd name="T8" fmla="*/ 2 w 2"/>
                  <a:gd name="T9" fmla="*/ 0 h 1"/>
                  <a:gd name="T10" fmla="*/ 2 w 2"/>
                  <a:gd name="T11" fmla="*/ 0 h 1"/>
                  <a:gd name="T12" fmla="*/ 2 w 2"/>
                  <a:gd name="T13" fmla="*/ 0 h 1"/>
                  <a:gd name="T14" fmla="*/ 1 w 2"/>
                  <a:gd name="T15" fmla="*/ 0 h 1"/>
                  <a:gd name="T16" fmla="*/ 1 w 2"/>
                  <a:gd name="T17" fmla="*/ 0 h 1"/>
                  <a:gd name="T18" fmla="*/ 0 w 2"/>
                  <a:gd name="T19" fmla="*/ 0 h 1"/>
                  <a:gd name="T20" fmla="*/ 0 w 2"/>
                  <a:gd name="T21" fmla="*/ 0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1"/>
                    </a:moveTo>
                    <a:lnTo>
                      <a:pt x="1" y="1"/>
                    </a:lnTo>
                    <a:lnTo>
                      <a:pt x="2" y="1"/>
                    </a:lnTo>
                    <a:lnTo>
                      <a:pt x="2" y="1"/>
                    </a:lnTo>
                    <a:lnTo>
                      <a:pt x="2" y="0"/>
                    </a:lnTo>
                    <a:lnTo>
                      <a:pt x="2" y="0"/>
                    </a:lnTo>
                    <a:lnTo>
                      <a:pt x="2" y="0"/>
                    </a:lnTo>
                    <a:lnTo>
                      <a:pt x="1" y="0"/>
                    </a:lnTo>
                    <a:lnTo>
                      <a:pt x="1" y="0"/>
                    </a:lnTo>
                    <a:lnTo>
                      <a:pt x="0" y="0"/>
                    </a:lnTo>
                    <a:lnTo>
                      <a:pt x="0" y="0"/>
                    </a:lnTo>
                    <a:lnTo>
                      <a:pt x="0" y="0"/>
                    </a:lnTo>
                    <a:lnTo>
                      <a:pt x="0" y="0"/>
                    </a:lnTo>
                    <a:lnTo>
                      <a:pt x="0" y="1"/>
                    </a:lnTo>
                    <a:lnTo>
                      <a:pt x="0" y="1"/>
                    </a:lnTo>
                    <a:lnTo>
                      <a:pt x="0" y="1"/>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7" name="Freeform 499"/>
              <p:cNvSpPr>
                <a:spLocks/>
              </p:cNvSpPr>
              <p:nvPr/>
            </p:nvSpPr>
            <p:spPr bwMode="auto">
              <a:xfrm>
                <a:off x="2078" y="2771"/>
                <a:ext cx="3" cy="1"/>
              </a:xfrm>
              <a:custGeom>
                <a:avLst/>
                <a:gdLst>
                  <a:gd name="T0" fmla="*/ 1 w 3"/>
                  <a:gd name="T1" fmla="*/ 1 h 1"/>
                  <a:gd name="T2" fmla="*/ 2 w 3"/>
                  <a:gd name="T3" fmla="*/ 1 h 1"/>
                  <a:gd name="T4" fmla="*/ 3 w 3"/>
                  <a:gd name="T5" fmla="*/ 1 h 1"/>
                  <a:gd name="T6" fmla="*/ 3 w 3"/>
                  <a:gd name="T7" fmla="*/ 1 h 1"/>
                  <a:gd name="T8" fmla="*/ 3 w 3"/>
                  <a:gd name="T9" fmla="*/ 0 h 1"/>
                  <a:gd name="T10" fmla="*/ 3 w 3"/>
                  <a:gd name="T11" fmla="*/ 0 h 1"/>
                  <a:gd name="T12" fmla="*/ 3 w 3"/>
                  <a:gd name="T13" fmla="*/ 0 h 1"/>
                  <a:gd name="T14" fmla="*/ 2 w 3"/>
                  <a:gd name="T15" fmla="*/ 0 h 1"/>
                  <a:gd name="T16" fmla="*/ 1 w 3"/>
                  <a:gd name="T17" fmla="*/ 0 h 1"/>
                  <a:gd name="T18" fmla="*/ 0 w 3"/>
                  <a:gd name="T19" fmla="*/ 0 h 1"/>
                  <a:gd name="T20" fmla="*/ 0 w 3"/>
                  <a:gd name="T21" fmla="*/ 0 h 1"/>
                  <a:gd name="T22" fmla="*/ 0 w 3"/>
                  <a:gd name="T23" fmla="*/ 0 h 1"/>
                  <a:gd name="T24" fmla="*/ 0 w 3"/>
                  <a:gd name="T25" fmla="*/ 0 h 1"/>
                  <a:gd name="T26" fmla="*/ 0 w 3"/>
                  <a:gd name="T27" fmla="*/ 1 h 1"/>
                  <a:gd name="T28" fmla="*/ 0 w 3"/>
                  <a:gd name="T29" fmla="*/ 1 h 1"/>
                  <a:gd name="T30" fmla="*/ 0 w 3"/>
                  <a:gd name="T31" fmla="*/ 1 h 1"/>
                  <a:gd name="T32" fmla="*/ 1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1" y="1"/>
                    </a:moveTo>
                    <a:lnTo>
                      <a:pt x="2" y="1"/>
                    </a:lnTo>
                    <a:lnTo>
                      <a:pt x="3" y="1"/>
                    </a:lnTo>
                    <a:lnTo>
                      <a:pt x="3" y="1"/>
                    </a:lnTo>
                    <a:lnTo>
                      <a:pt x="3" y="0"/>
                    </a:lnTo>
                    <a:lnTo>
                      <a:pt x="3" y="0"/>
                    </a:lnTo>
                    <a:lnTo>
                      <a:pt x="3" y="0"/>
                    </a:lnTo>
                    <a:lnTo>
                      <a:pt x="2" y="0"/>
                    </a:lnTo>
                    <a:lnTo>
                      <a:pt x="1" y="0"/>
                    </a:lnTo>
                    <a:lnTo>
                      <a:pt x="0" y="0"/>
                    </a:lnTo>
                    <a:lnTo>
                      <a:pt x="0" y="0"/>
                    </a:lnTo>
                    <a:lnTo>
                      <a:pt x="0" y="0"/>
                    </a:lnTo>
                    <a:lnTo>
                      <a:pt x="0" y="0"/>
                    </a:lnTo>
                    <a:lnTo>
                      <a:pt x="0" y="1"/>
                    </a:lnTo>
                    <a:lnTo>
                      <a:pt x="0" y="1"/>
                    </a:lnTo>
                    <a:lnTo>
                      <a:pt x="0" y="1"/>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8" name="Freeform 500"/>
              <p:cNvSpPr>
                <a:spLocks/>
              </p:cNvSpPr>
              <p:nvPr/>
            </p:nvSpPr>
            <p:spPr bwMode="auto">
              <a:xfrm>
                <a:off x="2067" y="2781"/>
                <a:ext cx="10" cy="4"/>
              </a:xfrm>
              <a:custGeom>
                <a:avLst/>
                <a:gdLst>
                  <a:gd name="T0" fmla="*/ 4 w 10"/>
                  <a:gd name="T1" fmla="*/ 4 h 4"/>
                  <a:gd name="T2" fmla="*/ 6 w 10"/>
                  <a:gd name="T3" fmla="*/ 4 h 4"/>
                  <a:gd name="T4" fmla="*/ 9 w 10"/>
                  <a:gd name="T5" fmla="*/ 3 h 4"/>
                  <a:gd name="T6" fmla="*/ 9 w 10"/>
                  <a:gd name="T7" fmla="*/ 3 h 4"/>
                  <a:gd name="T8" fmla="*/ 10 w 10"/>
                  <a:gd name="T9" fmla="*/ 2 h 4"/>
                  <a:gd name="T10" fmla="*/ 9 w 10"/>
                  <a:gd name="T11" fmla="*/ 1 h 4"/>
                  <a:gd name="T12" fmla="*/ 9 w 10"/>
                  <a:gd name="T13" fmla="*/ 0 h 4"/>
                  <a:gd name="T14" fmla="*/ 6 w 10"/>
                  <a:gd name="T15" fmla="*/ 0 h 4"/>
                  <a:gd name="T16" fmla="*/ 4 w 10"/>
                  <a:gd name="T17" fmla="*/ 0 h 4"/>
                  <a:gd name="T18" fmla="*/ 2 w 10"/>
                  <a:gd name="T19" fmla="*/ 0 h 4"/>
                  <a:gd name="T20" fmla="*/ 1 w 10"/>
                  <a:gd name="T21" fmla="*/ 0 h 4"/>
                  <a:gd name="T22" fmla="*/ 0 w 10"/>
                  <a:gd name="T23" fmla="*/ 1 h 4"/>
                  <a:gd name="T24" fmla="*/ 0 w 10"/>
                  <a:gd name="T25" fmla="*/ 2 h 4"/>
                  <a:gd name="T26" fmla="*/ 0 w 10"/>
                  <a:gd name="T27" fmla="*/ 3 h 4"/>
                  <a:gd name="T28" fmla="*/ 1 w 10"/>
                  <a:gd name="T29" fmla="*/ 3 h 4"/>
                  <a:gd name="T30" fmla="*/ 2 w 10"/>
                  <a:gd name="T31" fmla="*/ 4 h 4"/>
                  <a:gd name="T32" fmla="*/ 4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4" y="4"/>
                    </a:moveTo>
                    <a:lnTo>
                      <a:pt x="6" y="4"/>
                    </a:lnTo>
                    <a:lnTo>
                      <a:pt x="9" y="3"/>
                    </a:lnTo>
                    <a:lnTo>
                      <a:pt x="9" y="3"/>
                    </a:lnTo>
                    <a:lnTo>
                      <a:pt x="10" y="2"/>
                    </a:lnTo>
                    <a:lnTo>
                      <a:pt x="9" y="1"/>
                    </a:lnTo>
                    <a:lnTo>
                      <a:pt x="9" y="0"/>
                    </a:lnTo>
                    <a:lnTo>
                      <a:pt x="6" y="0"/>
                    </a:lnTo>
                    <a:lnTo>
                      <a:pt x="4" y="0"/>
                    </a:lnTo>
                    <a:lnTo>
                      <a:pt x="2" y="0"/>
                    </a:lnTo>
                    <a:lnTo>
                      <a:pt x="1" y="0"/>
                    </a:lnTo>
                    <a:lnTo>
                      <a:pt x="0" y="1"/>
                    </a:lnTo>
                    <a:lnTo>
                      <a:pt x="0" y="2"/>
                    </a:lnTo>
                    <a:lnTo>
                      <a:pt x="0" y="3"/>
                    </a:lnTo>
                    <a:lnTo>
                      <a:pt x="1" y="3"/>
                    </a:lnTo>
                    <a:lnTo>
                      <a:pt x="2" y="4"/>
                    </a:lnTo>
                    <a:lnTo>
                      <a:pt x="4" y="4"/>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39" name="Freeform 501"/>
              <p:cNvSpPr>
                <a:spLocks/>
              </p:cNvSpPr>
              <p:nvPr/>
            </p:nvSpPr>
            <p:spPr bwMode="auto">
              <a:xfrm>
                <a:off x="2044" y="2664"/>
                <a:ext cx="54" cy="19"/>
              </a:xfrm>
              <a:custGeom>
                <a:avLst/>
                <a:gdLst>
                  <a:gd name="T0" fmla="*/ 0 w 54"/>
                  <a:gd name="T1" fmla="*/ 19 h 19"/>
                  <a:gd name="T2" fmla="*/ 2 w 54"/>
                  <a:gd name="T3" fmla="*/ 16 h 19"/>
                  <a:gd name="T4" fmla="*/ 4 w 54"/>
                  <a:gd name="T5" fmla="*/ 14 h 19"/>
                  <a:gd name="T6" fmla="*/ 6 w 54"/>
                  <a:gd name="T7" fmla="*/ 12 h 19"/>
                  <a:gd name="T8" fmla="*/ 8 w 54"/>
                  <a:gd name="T9" fmla="*/ 10 h 19"/>
                  <a:gd name="T10" fmla="*/ 12 w 54"/>
                  <a:gd name="T11" fmla="*/ 8 h 19"/>
                  <a:gd name="T12" fmla="*/ 15 w 54"/>
                  <a:gd name="T13" fmla="*/ 7 h 19"/>
                  <a:gd name="T14" fmla="*/ 21 w 54"/>
                  <a:gd name="T15" fmla="*/ 6 h 19"/>
                  <a:gd name="T16" fmla="*/ 24 w 54"/>
                  <a:gd name="T17" fmla="*/ 6 h 19"/>
                  <a:gd name="T18" fmla="*/ 29 w 54"/>
                  <a:gd name="T19" fmla="*/ 5 h 19"/>
                  <a:gd name="T20" fmla="*/ 34 w 54"/>
                  <a:gd name="T21" fmla="*/ 4 h 19"/>
                  <a:gd name="T22" fmla="*/ 40 w 54"/>
                  <a:gd name="T23" fmla="*/ 3 h 19"/>
                  <a:gd name="T24" fmla="*/ 44 w 54"/>
                  <a:gd name="T25" fmla="*/ 2 h 19"/>
                  <a:gd name="T26" fmla="*/ 51 w 54"/>
                  <a:gd name="T27" fmla="*/ 1 h 19"/>
                  <a:gd name="T28" fmla="*/ 54 w 54"/>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9">
                    <a:moveTo>
                      <a:pt x="0" y="19"/>
                    </a:moveTo>
                    <a:cubicBezTo>
                      <a:pt x="1" y="17"/>
                      <a:pt x="2" y="16"/>
                      <a:pt x="2" y="16"/>
                    </a:cubicBezTo>
                    <a:cubicBezTo>
                      <a:pt x="3" y="15"/>
                      <a:pt x="4" y="14"/>
                      <a:pt x="4" y="14"/>
                    </a:cubicBezTo>
                    <a:cubicBezTo>
                      <a:pt x="5" y="13"/>
                      <a:pt x="6" y="13"/>
                      <a:pt x="6" y="12"/>
                    </a:cubicBezTo>
                    <a:cubicBezTo>
                      <a:pt x="7" y="12"/>
                      <a:pt x="7" y="11"/>
                      <a:pt x="8" y="10"/>
                    </a:cubicBezTo>
                    <a:cubicBezTo>
                      <a:pt x="9" y="10"/>
                      <a:pt x="11" y="9"/>
                      <a:pt x="12" y="8"/>
                    </a:cubicBezTo>
                    <a:cubicBezTo>
                      <a:pt x="13" y="8"/>
                      <a:pt x="14" y="8"/>
                      <a:pt x="15" y="7"/>
                    </a:cubicBezTo>
                    <a:cubicBezTo>
                      <a:pt x="17" y="7"/>
                      <a:pt x="19" y="6"/>
                      <a:pt x="21" y="6"/>
                    </a:cubicBezTo>
                    <a:cubicBezTo>
                      <a:pt x="22" y="6"/>
                      <a:pt x="23" y="6"/>
                      <a:pt x="24" y="6"/>
                    </a:cubicBezTo>
                    <a:cubicBezTo>
                      <a:pt x="25" y="5"/>
                      <a:pt x="27" y="5"/>
                      <a:pt x="29" y="5"/>
                    </a:cubicBezTo>
                    <a:cubicBezTo>
                      <a:pt x="30" y="5"/>
                      <a:pt x="32" y="4"/>
                      <a:pt x="34" y="4"/>
                    </a:cubicBezTo>
                    <a:cubicBezTo>
                      <a:pt x="36" y="4"/>
                      <a:pt x="38" y="3"/>
                      <a:pt x="40" y="3"/>
                    </a:cubicBezTo>
                    <a:cubicBezTo>
                      <a:pt x="41" y="3"/>
                      <a:pt x="42" y="3"/>
                      <a:pt x="44" y="2"/>
                    </a:cubicBezTo>
                    <a:cubicBezTo>
                      <a:pt x="46" y="2"/>
                      <a:pt x="50" y="1"/>
                      <a:pt x="51" y="1"/>
                    </a:cubicBezTo>
                    <a:cubicBezTo>
                      <a:pt x="53" y="1"/>
                      <a:pt x="54" y="0"/>
                      <a:pt x="54" y="0"/>
                    </a:cubicBezTo>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540" name="Freeform 502"/>
              <p:cNvSpPr>
                <a:spLocks/>
              </p:cNvSpPr>
              <p:nvPr/>
            </p:nvSpPr>
            <p:spPr bwMode="auto">
              <a:xfrm>
                <a:off x="2062" y="2688"/>
                <a:ext cx="12" cy="10"/>
              </a:xfrm>
              <a:custGeom>
                <a:avLst/>
                <a:gdLst>
                  <a:gd name="T0" fmla="*/ 0 w 12"/>
                  <a:gd name="T1" fmla="*/ 7 h 10"/>
                  <a:gd name="T2" fmla="*/ 3 w 12"/>
                  <a:gd name="T3" fmla="*/ 2 h 10"/>
                  <a:gd name="T4" fmla="*/ 6 w 12"/>
                  <a:gd name="T5" fmla="*/ 1 h 10"/>
                  <a:gd name="T6" fmla="*/ 10 w 12"/>
                  <a:gd name="T7" fmla="*/ 1 h 10"/>
                  <a:gd name="T8" fmla="*/ 12 w 12"/>
                  <a:gd name="T9" fmla="*/ 4 h 10"/>
                  <a:gd name="T10" fmla="*/ 12 w 12"/>
                  <a:gd name="T11" fmla="*/ 7 h 10"/>
                  <a:gd name="T12" fmla="*/ 9 w 1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0" y="7"/>
                    </a:moveTo>
                    <a:cubicBezTo>
                      <a:pt x="1" y="5"/>
                      <a:pt x="2" y="3"/>
                      <a:pt x="3" y="2"/>
                    </a:cubicBezTo>
                    <a:cubicBezTo>
                      <a:pt x="4" y="1"/>
                      <a:pt x="5" y="1"/>
                      <a:pt x="6" y="1"/>
                    </a:cubicBezTo>
                    <a:cubicBezTo>
                      <a:pt x="7" y="1"/>
                      <a:pt x="9" y="0"/>
                      <a:pt x="10" y="1"/>
                    </a:cubicBezTo>
                    <a:cubicBezTo>
                      <a:pt x="11" y="1"/>
                      <a:pt x="11" y="3"/>
                      <a:pt x="12" y="4"/>
                    </a:cubicBezTo>
                    <a:cubicBezTo>
                      <a:pt x="12" y="5"/>
                      <a:pt x="12" y="6"/>
                      <a:pt x="12" y="7"/>
                    </a:cubicBezTo>
                    <a:cubicBezTo>
                      <a:pt x="11" y="8"/>
                      <a:pt x="9" y="10"/>
                      <a:pt x="9" y="10"/>
                    </a:cubicBezTo>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56" name="Group 555"/>
            <p:cNvGrpSpPr>
              <a:grpSpLocks/>
            </p:cNvGrpSpPr>
            <p:nvPr/>
          </p:nvGrpSpPr>
          <p:grpSpPr bwMode="auto">
            <a:xfrm>
              <a:off x="3438526" y="3926449"/>
              <a:ext cx="419100" cy="388938"/>
              <a:chOff x="2166" y="2431"/>
              <a:chExt cx="264" cy="245"/>
            </a:xfrm>
          </p:grpSpPr>
          <p:sp>
            <p:nvSpPr>
              <p:cNvPr id="5436" name="Oval 504"/>
              <p:cNvSpPr>
                <a:spLocks noChangeArrowheads="1"/>
              </p:cNvSpPr>
              <p:nvPr/>
            </p:nvSpPr>
            <p:spPr bwMode="auto">
              <a:xfrm>
                <a:off x="2166" y="2438"/>
                <a:ext cx="264" cy="238"/>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37" name="Line 505"/>
              <p:cNvSpPr>
                <a:spLocks noChangeShapeType="1"/>
              </p:cNvSpPr>
              <p:nvPr/>
            </p:nvSpPr>
            <p:spPr bwMode="auto">
              <a:xfrm flipH="1">
                <a:off x="2194" y="2478"/>
                <a:ext cx="209" cy="144"/>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438" name="Group 513"/>
              <p:cNvGrpSpPr>
                <a:grpSpLocks/>
              </p:cNvGrpSpPr>
              <p:nvPr/>
            </p:nvGrpSpPr>
            <p:grpSpPr bwMode="auto">
              <a:xfrm>
                <a:off x="2181" y="2536"/>
                <a:ext cx="80" cy="65"/>
                <a:chOff x="2181" y="2536"/>
                <a:chExt cx="80" cy="65"/>
              </a:xfrm>
            </p:grpSpPr>
            <p:sp>
              <p:nvSpPr>
                <p:cNvPr id="5480" name="Freeform 506"/>
                <p:cNvSpPr>
                  <a:spLocks/>
                </p:cNvSpPr>
                <p:nvPr/>
              </p:nvSpPr>
              <p:spPr bwMode="auto">
                <a:xfrm>
                  <a:off x="2196" y="2547"/>
                  <a:ext cx="33" cy="22"/>
                </a:xfrm>
                <a:custGeom>
                  <a:avLst/>
                  <a:gdLst>
                    <a:gd name="T0" fmla="*/ 7 w 33"/>
                    <a:gd name="T1" fmla="*/ 0 h 22"/>
                    <a:gd name="T2" fmla="*/ 0 w 33"/>
                    <a:gd name="T3" fmla="*/ 9 h 22"/>
                    <a:gd name="T4" fmla="*/ 25 w 33"/>
                    <a:gd name="T5" fmla="*/ 22 h 22"/>
                    <a:gd name="T6" fmla="*/ 33 w 33"/>
                    <a:gd name="T7" fmla="*/ 13 h 22"/>
                    <a:gd name="T8" fmla="*/ 7 w 33"/>
                    <a:gd name="T9" fmla="*/ 0 h 22"/>
                  </a:gdLst>
                  <a:ahLst/>
                  <a:cxnLst>
                    <a:cxn ang="0">
                      <a:pos x="T0" y="T1"/>
                    </a:cxn>
                    <a:cxn ang="0">
                      <a:pos x="T2" y="T3"/>
                    </a:cxn>
                    <a:cxn ang="0">
                      <a:pos x="T4" y="T5"/>
                    </a:cxn>
                    <a:cxn ang="0">
                      <a:pos x="T6" y="T7"/>
                    </a:cxn>
                    <a:cxn ang="0">
                      <a:pos x="T8" y="T9"/>
                    </a:cxn>
                  </a:cxnLst>
                  <a:rect l="0" t="0" r="r" b="b"/>
                  <a:pathLst>
                    <a:path w="33" h="22">
                      <a:moveTo>
                        <a:pt x="7" y="0"/>
                      </a:moveTo>
                      <a:lnTo>
                        <a:pt x="0" y="9"/>
                      </a:lnTo>
                      <a:lnTo>
                        <a:pt x="25" y="22"/>
                      </a:lnTo>
                      <a:lnTo>
                        <a:pt x="33" y="1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81" name="Freeform 507"/>
                <p:cNvSpPr>
                  <a:spLocks/>
                </p:cNvSpPr>
                <p:nvPr/>
              </p:nvSpPr>
              <p:spPr bwMode="auto">
                <a:xfrm>
                  <a:off x="2206" y="2538"/>
                  <a:ext cx="46" cy="57"/>
                </a:xfrm>
                <a:custGeom>
                  <a:avLst/>
                  <a:gdLst>
                    <a:gd name="T0" fmla="*/ 35 w 46"/>
                    <a:gd name="T1" fmla="*/ 36 h 57"/>
                    <a:gd name="T2" fmla="*/ 46 w 46"/>
                    <a:gd name="T3" fmla="*/ 11 h 57"/>
                    <a:gd name="T4" fmla="*/ 38 w 46"/>
                    <a:gd name="T5" fmla="*/ 0 h 57"/>
                    <a:gd name="T6" fmla="*/ 6 w 46"/>
                    <a:gd name="T7" fmla="*/ 45 h 57"/>
                    <a:gd name="T8" fmla="*/ 3 w 46"/>
                    <a:gd name="T9" fmla="*/ 50 h 57"/>
                    <a:gd name="T10" fmla="*/ 0 w 46"/>
                    <a:gd name="T11" fmla="*/ 54 h 57"/>
                    <a:gd name="T12" fmla="*/ 8 w 46"/>
                    <a:gd name="T13" fmla="*/ 57 h 57"/>
                    <a:gd name="T14" fmla="*/ 16 w 46"/>
                    <a:gd name="T15" fmla="*/ 55 h 57"/>
                    <a:gd name="T16" fmla="*/ 21 w 46"/>
                    <a:gd name="T17" fmla="*/ 49 h 57"/>
                    <a:gd name="T18" fmla="*/ 35 w 46"/>
                    <a:gd name="T19"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7">
                      <a:moveTo>
                        <a:pt x="35" y="36"/>
                      </a:moveTo>
                      <a:lnTo>
                        <a:pt x="46" y="11"/>
                      </a:lnTo>
                      <a:lnTo>
                        <a:pt x="38" y="0"/>
                      </a:lnTo>
                      <a:lnTo>
                        <a:pt x="6" y="45"/>
                      </a:lnTo>
                      <a:lnTo>
                        <a:pt x="3" y="50"/>
                      </a:lnTo>
                      <a:lnTo>
                        <a:pt x="0" y="54"/>
                      </a:lnTo>
                      <a:lnTo>
                        <a:pt x="8" y="57"/>
                      </a:lnTo>
                      <a:lnTo>
                        <a:pt x="16" y="55"/>
                      </a:lnTo>
                      <a:lnTo>
                        <a:pt x="21" y="49"/>
                      </a:lnTo>
                      <a:lnTo>
                        <a:pt x="35" y="3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82" name="Freeform 508"/>
                <p:cNvSpPr>
                  <a:spLocks/>
                </p:cNvSpPr>
                <p:nvPr/>
              </p:nvSpPr>
              <p:spPr bwMode="auto">
                <a:xfrm>
                  <a:off x="2206" y="2539"/>
                  <a:ext cx="55" cy="62"/>
                </a:xfrm>
                <a:custGeom>
                  <a:avLst/>
                  <a:gdLst>
                    <a:gd name="T0" fmla="*/ 39 w 55"/>
                    <a:gd name="T1" fmla="*/ 0 h 62"/>
                    <a:gd name="T2" fmla="*/ 55 w 55"/>
                    <a:gd name="T3" fmla="*/ 5 h 62"/>
                    <a:gd name="T4" fmla="*/ 17 w 55"/>
                    <a:gd name="T5" fmla="*/ 62 h 62"/>
                    <a:gd name="T6" fmla="*/ 0 w 55"/>
                    <a:gd name="T7" fmla="*/ 57 h 62"/>
                    <a:gd name="T8" fmla="*/ 1 w 55"/>
                    <a:gd name="T9" fmla="*/ 57 h 62"/>
                    <a:gd name="T10" fmla="*/ 2 w 55"/>
                    <a:gd name="T11" fmla="*/ 57 h 62"/>
                    <a:gd name="T12" fmla="*/ 3 w 55"/>
                    <a:gd name="T13" fmla="*/ 56 h 62"/>
                    <a:gd name="T14" fmla="*/ 4 w 55"/>
                    <a:gd name="T15" fmla="*/ 56 h 62"/>
                    <a:gd name="T16" fmla="*/ 6 w 55"/>
                    <a:gd name="T17" fmla="*/ 55 h 62"/>
                    <a:gd name="T18" fmla="*/ 10 w 55"/>
                    <a:gd name="T19" fmla="*/ 53 h 62"/>
                    <a:gd name="T20" fmla="*/ 15 w 55"/>
                    <a:gd name="T21" fmla="*/ 50 h 62"/>
                    <a:gd name="T22" fmla="*/ 16 w 55"/>
                    <a:gd name="T23" fmla="*/ 49 h 62"/>
                    <a:gd name="T24" fmla="*/ 17 w 55"/>
                    <a:gd name="T25" fmla="*/ 48 h 62"/>
                    <a:gd name="T26" fmla="*/ 19 w 55"/>
                    <a:gd name="T27" fmla="*/ 47 h 62"/>
                    <a:gd name="T28" fmla="*/ 19 w 55"/>
                    <a:gd name="T29" fmla="*/ 46 h 62"/>
                    <a:gd name="T30" fmla="*/ 20 w 55"/>
                    <a:gd name="T31" fmla="*/ 45 h 62"/>
                    <a:gd name="T32" fmla="*/ 20 w 55"/>
                    <a:gd name="T33" fmla="*/ 45 h 62"/>
                    <a:gd name="T34" fmla="*/ 21 w 55"/>
                    <a:gd name="T35" fmla="*/ 44 h 62"/>
                    <a:gd name="T36" fmla="*/ 22 w 55"/>
                    <a:gd name="T37" fmla="*/ 43 h 62"/>
                    <a:gd name="T38" fmla="*/ 22 w 55"/>
                    <a:gd name="T39" fmla="*/ 43 h 62"/>
                    <a:gd name="T40" fmla="*/ 23 w 55"/>
                    <a:gd name="T41" fmla="*/ 42 h 62"/>
                    <a:gd name="T42" fmla="*/ 24 w 55"/>
                    <a:gd name="T43" fmla="*/ 41 h 62"/>
                    <a:gd name="T44" fmla="*/ 24 w 55"/>
                    <a:gd name="T45" fmla="*/ 40 h 62"/>
                    <a:gd name="T46" fmla="*/ 25 w 55"/>
                    <a:gd name="T47" fmla="*/ 40 h 62"/>
                    <a:gd name="T48" fmla="*/ 26 w 55"/>
                    <a:gd name="T49" fmla="*/ 39 h 62"/>
                    <a:gd name="T50" fmla="*/ 26 w 55"/>
                    <a:gd name="T51" fmla="*/ 38 h 62"/>
                    <a:gd name="T52" fmla="*/ 26 w 55"/>
                    <a:gd name="T53" fmla="*/ 38 h 62"/>
                    <a:gd name="T54" fmla="*/ 27 w 55"/>
                    <a:gd name="T55" fmla="*/ 38 h 62"/>
                    <a:gd name="T56" fmla="*/ 27 w 55"/>
                    <a:gd name="T57" fmla="*/ 37 h 62"/>
                    <a:gd name="T58" fmla="*/ 27 w 55"/>
                    <a:gd name="T59" fmla="*/ 37 h 62"/>
                    <a:gd name="T60" fmla="*/ 28 w 55"/>
                    <a:gd name="T61" fmla="*/ 36 h 62"/>
                    <a:gd name="T62" fmla="*/ 29 w 55"/>
                    <a:gd name="T63" fmla="*/ 34 h 62"/>
                    <a:gd name="T64" fmla="*/ 30 w 55"/>
                    <a:gd name="T65" fmla="*/ 32 h 62"/>
                    <a:gd name="T66" fmla="*/ 31 w 55"/>
                    <a:gd name="T67" fmla="*/ 30 h 62"/>
                    <a:gd name="T68" fmla="*/ 32 w 55"/>
                    <a:gd name="T69" fmla="*/ 28 h 62"/>
                    <a:gd name="T70" fmla="*/ 33 w 55"/>
                    <a:gd name="T71" fmla="*/ 27 h 62"/>
                    <a:gd name="T72" fmla="*/ 34 w 55"/>
                    <a:gd name="T73" fmla="*/ 25 h 62"/>
                    <a:gd name="T74" fmla="*/ 35 w 55"/>
                    <a:gd name="T75" fmla="*/ 23 h 62"/>
                    <a:gd name="T76" fmla="*/ 36 w 55"/>
                    <a:gd name="T77" fmla="*/ 21 h 62"/>
                    <a:gd name="T78" fmla="*/ 37 w 55"/>
                    <a:gd name="T79" fmla="*/ 20 h 62"/>
                    <a:gd name="T80" fmla="*/ 37 w 55"/>
                    <a:gd name="T81" fmla="*/ 18 h 62"/>
                    <a:gd name="T82" fmla="*/ 38 w 55"/>
                    <a:gd name="T83" fmla="*/ 17 h 62"/>
                    <a:gd name="T84" fmla="*/ 38 w 55"/>
                    <a:gd name="T85" fmla="*/ 15 h 62"/>
                    <a:gd name="T86" fmla="*/ 39 w 55"/>
                    <a:gd name="T87" fmla="*/ 14 h 62"/>
                    <a:gd name="T88" fmla="*/ 39 w 55"/>
                    <a:gd name="T89" fmla="*/ 13 h 62"/>
                    <a:gd name="T90" fmla="*/ 39 w 55"/>
                    <a:gd name="T91" fmla="*/ 11 h 62"/>
                    <a:gd name="T92" fmla="*/ 39 w 55"/>
                    <a:gd name="T93" fmla="*/ 10 h 62"/>
                    <a:gd name="T94" fmla="*/ 40 w 55"/>
                    <a:gd name="T95" fmla="*/ 9 h 62"/>
                    <a:gd name="T96" fmla="*/ 40 w 55"/>
                    <a:gd name="T97" fmla="*/ 8 h 62"/>
                    <a:gd name="T98" fmla="*/ 40 w 55"/>
                    <a:gd name="T99" fmla="*/ 6 h 62"/>
                    <a:gd name="T100" fmla="*/ 40 w 55"/>
                    <a:gd name="T101" fmla="*/ 5 h 62"/>
                    <a:gd name="T102" fmla="*/ 40 w 55"/>
                    <a:gd name="T103" fmla="*/ 2 h 62"/>
                    <a:gd name="T104" fmla="*/ 39 w 55"/>
                    <a:gd name="T10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62">
                      <a:moveTo>
                        <a:pt x="39" y="0"/>
                      </a:moveTo>
                      <a:lnTo>
                        <a:pt x="55" y="5"/>
                      </a:lnTo>
                      <a:lnTo>
                        <a:pt x="17" y="62"/>
                      </a:lnTo>
                      <a:lnTo>
                        <a:pt x="0" y="57"/>
                      </a:lnTo>
                      <a:lnTo>
                        <a:pt x="1" y="57"/>
                      </a:lnTo>
                      <a:lnTo>
                        <a:pt x="2" y="57"/>
                      </a:lnTo>
                      <a:lnTo>
                        <a:pt x="3" y="56"/>
                      </a:lnTo>
                      <a:lnTo>
                        <a:pt x="4" y="56"/>
                      </a:lnTo>
                      <a:lnTo>
                        <a:pt x="6" y="55"/>
                      </a:lnTo>
                      <a:lnTo>
                        <a:pt x="10" y="53"/>
                      </a:lnTo>
                      <a:lnTo>
                        <a:pt x="15" y="50"/>
                      </a:lnTo>
                      <a:lnTo>
                        <a:pt x="16" y="49"/>
                      </a:lnTo>
                      <a:lnTo>
                        <a:pt x="17" y="48"/>
                      </a:lnTo>
                      <a:lnTo>
                        <a:pt x="19" y="47"/>
                      </a:lnTo>
                      <a:lnTo>
                        <a:pt x="19" y="46"/>
                      </a:lnTo>
                      <a:lnTo>
                        <a:pt x="20" y="45"/>
                      </a:lnTo>
                      <a:lnTo>
                        <a:pt x="20" y="45"/>
                      </a:lnTo>
                      <a:lnTo>
                        <a:pt x="21" y="44"/>
                      </a:lnTo>
                      <a:lnTo>
                        <a:pt x="22" y="43"/>
                      </a:lnTo>
                      <a:lnTo>
                        <a:pt x="22" y="43"/>
                      </a:lnTo>
                      <a:lnTo>
                        <a:pt x="23" y="42"/>
                      </a:lnTo>
                      <a:lnTo>
                        <a:pt x="24" y="41"/>
                      </a:lnTo>
                      <a:lnTo>
                        <a:pt x="24" y="40"/>
                      </a:lnTo>
                      <a:lnTo>
                        <a:pt x="25" y="40"/>
                      </a:lnTo>
                      <a:lnTo>
                        <a:pt x="26" y="39"/>
                      </a:lnTo>
                      <a:lnTo>
                        <a:pt x="26" y="38"/>
                      </a:lnTo>
                      <a:lnTo>
                        <a:pt x="26" y="38"/>
                      </a:lnTo>
                      <a:lnTo>
                        <a:pt x="27" y="38"/>
                      </a:lnTo>
                      <a:lnTo>
                        <a:pt x="27" y="37"/>
                      </a:lnTo>
                      <a:lnTo>
                        <a:pt x="27" y="37"/>
                      </a:lnTo>
                      <a:lnTo>
                        <a:pt x="28" y="36"/>
                      </a:lnTo>
                      <a:lnTo>
                        <a:pt x="29" y="34"/>
                      </a:lnTo>
                      <a:lnTo>
                        <a:pt x="30" y="32"/>
                      </a:lnTo>
                      <a:lnTo>
                        <a:pt x="31" y="30"/>
                      </a:lnTo>
                      <a:lnTo>
                        <a:pt x="32" y="28"/>
                      </a:lnTo>
                      <a:lnTo>
                        <a:pt x="33" y="27"/>
                      </a:lnTo>
                      <a:lnTo>
                        <a:pt x="34" y="25"/>
                      </a:lnTo>
                      <a:lnTo>
                        <a:pt x="35" y="23"/>
                      </a:lnTo>
                      <a:lnTo>
                        <a:pt x="36" y="21"/>
                      </a:lnTo>
                      <a:lnTo>
                        <a:pt x="37" y="20"/>
                      </a:lnTo>
                      <a:lnTo>
                        <a:pt x="37" y="18"/>
                      </a:lnTo>
                      <a:lnTo>
                        <a:pt x="38" y="17"/>
                      </a:lnTo>
                      <a:lnTo>
                        <a:pt x="38" y="15"/>
                      </a:lnTo>
                      <a:lnTo>
                        <a:pt x="39" y="14"/>
                      </a:lnTo>
                      <a:lnTo>
                        <a:pt x="39" y="13"/>
                      </a:lnTo>
                      <a:lnTo>
                        <a:pt x="39" y="11"/>
                      </a:lnTo>
                      <a:lnTo>
                        <a:pt x="39" y="10"/>
                      </a:lnTo>
                      <a:lnTo>
                        <a:pt x="40" y="9"/>
                      </a:lnTo>
                      <a:lnTo>
                        <a:pt x="40" y="8"/>
                      </a:lnTo>
                      <a:lnTo>
                        <a:pt x="40" y="6"/>
                      </a:lnTo>
                      <a:lnTo>
                        <a:pt x="40" y="5"/>
                      </a:lnTo>
                      <a:lnTo>
                        <a:pt x="40" y="2"/>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83" name="Freeform 509"/>
                <p:cNvSpPr>
                  <a:spLocks/>
                </p:cNvSpPr>
                <p:nvPr/>
              </p:nvSpPr>
              <p:spPr bwMode="auto">
                <a:xfrm>
                  <a:off x="2204" y="2537"/>
                  <a:ext cx="43" cy="58"/>
                </a:xfrm>
                <a:custGeom>
                  <a:avLst/>
                  <a:gdLst>
                    <a:gd name="T0" fmla="*/ 43 w 43"/>
                    <a:gd name="T1" fmla="*/ 2 h 58"/>
                    <a:gd name="T2" fmla="*/ 6 w 43"/>
                    <a:gd name="T3" fmla="*/ 57 h 58"/>
                    <a:gd name="T4" fmla="*/ 0 w 43"/>
                    <a:gd name="T5" fmla="*/ 58 h 58"/>
                    <a:gd name="T6" fmla="*/ 39 w 43"/>
                    <a:gd name="T7" fmla="*/ 0 h 58"/>
                    <a:gd name="T8" fmla="*/ 43 w 43"/>
                    <a:gd name="T9" fmla="*/ 2 h 58"/>
                  </a:gdLst>
                  <a:ahLst/>
                  <a:cxnLst>
                    <a:cxn ang="0">
                      <a:pos x="T0" y="T1"/>
                    </a:cxn>
                    <a:cxn ang="0">
                      <a:pos x="T2" y="T3"/>
                    </a:cxn>
                    <a:cxn ang="0">
                      <a:pos x="T4" y="T5"/>
                    </a:cxn>
                    <a:cxn ang="0">
                      <a:pos x="T6" y="T7"/>
                    </a:cxn>
                    <a:cxn ang="0">
                      <a:pos x="T8" y="T9"/>
                    </a:cxn>
                  </a:cxnLst>
                  <a:rect l="0" t="0" r="r" b="b"/>
                  <a:pathLst>
                    <a:path w="43" h="58">
                      <a:moveTo>
                        <a:pt x="43" y="2"/>
                      </a:moveTo>
                      <a:lnTo>
                        <a:pt x="6" y="57"/>
                      </a:lnTo>
                      <a:lnTo>
                        <a:pt x="0" y="58"/>
                      </a:lnTo>
                      <a:lnTo>
                        <a:pt x="39" y="0"/>
                      </a:lnTo>
                      <a:lnTo>
                        <a:pt x="4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484" name="Group 512"/>
                <p:cNvGrpSpPr>
                  <a:grpSpLocks/>
                </p:cNvGrpSpPr>
                <p:nvPr/>
              </p:nvGrpSpPr>
              <p:grpSpPr bwMode="auto">
                <a:xfrm>
                  <a:off x="2181" y="2536"/>
                  <a:ext cx="22" cy="22"/>
                  <a:chOff x="2181" y="2536"/>
                  <a:chExt cx="22" cy="22"/>
                </a:xfrm>
              </p:grpSpPr>
              <p:sp>
                <p:nvSpPr>
                  <p:cNvPr id="5485" name="Freeform 510"/>
                  <p:cNvSpPr>
                    <a:spLocks/>
                  </p:cNvSpPr>
                  <p:nvPr/>
                </p:nvSpPr>
                <p:spPr bwMode="auto">
                  <a:xfrm>
                    <a:off x="2181" y="2543"/>
                    <a:ext cx="20" cy="13"/>
                  </a:xfrm>
                  <a:custGeom>
                    <a:avLst/>
                    <a:gdLst>
                      <a:gd name="T0" fmla="*/ 20 w 20"/>
                      <a:gd name="T1" fmla="*/ 6 h 13"/>
                      <a:gd name="T2" fmla="*/ 16 w 20"/>
                      <a:gd name="T3" fmla="*/ 0 h 13"/>
                      <a:gd name="T4" fmla="*/ 9 w 20"/>
                      <a:gd name="T5" fmla="*/ 0 h 13"/>
                      <a:gd name="T6" fmla="*/ 5 w 20"/>
                      <a:gd name="T7" fmla="*/ 0 h 13"/>
                      <a:gd name="T8" fmla="*/ 1 w 20"/>
                      <a:gd name="T9" fmla="*/ 3 h 13"/>
                      <a:gd name="T10" fmla="*/ 0 w 20"/>
                      <a:gd name="T11" fmla="*/ 8 h 13"/>
                      <a:gd name="T12" fmla="*/ 6 w 20"/>
                      <a:gd name="T13" fmla="*/ 13 h 13"/>
                      <a:gd name="T14" fmla="*/ 14 w 20"/>
                      <a:gd name="T15" fmla="*/ 11 h 13"/>
                      <a:gd name="T16" fmla="*/ 20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0" y="6"/>
                        </a:moveTo>
                        <a:lnTo>
                          <a:pt x="16" y="0"/>
                        </a:lnTo>
                        <a:lnTo>
                          <a:pt x="9" y="0"/>
                        </a:lnTo>
                        <a:lnTo>
                          <a:pt x="5" y="0"/>
                        </a:lnTo>
                        <a:lnTo>
                          <a:pt x="1" y="3"/>
                        </a:lnTo>
                        <a:lnTo>
                          <a:pt x="0" y="8"/>
                        </a:lnTo>
                        <a:lnTo>
                          <a:pt x="6" y="13"/>
                        </a:lnTo>
                        <a:lnTo>
                          <a:pt x="14" y="11"/>
                        </a:lnTo>
                        <a:lnTo>
                          <a:pt x="20" y="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86" name="Freeform 511"/>
                  <p:cNvSpPr>
                    <a:spLocks/>
                  </p:cNvSpPr>
                  <p:nvPr/>
                </p:nvSpPr>
                <p:spPr bwMode="auto">
                  <a:xfrm>
                    <a:off x="2181" y="2536"/>
                    <a:ext cx="22" cy="22"/>
                  </a:xfrm>
                  <a:custGeom>
                    <a:avLst/>
                    <a:gdLst>
                      <a:gd name="T0" fmla="*/ 2 w 22"/>
                      <a:gd name="T1" fmla="*/ 10 h 22"/>
                      <a:gd name="T2" fmla="*/ 4 w 22"/>
                      <a:gd name="T3" fmla="*/ 7 h 22"/>
                      <a:gd name="T4" fmla="*/ 7 w 22"/>
                      <a:gd name="T5" fmla="*/ 4 h 22"/>
                      <a:gd name="T6" fmla="*/ 11 w 22"/>
                      <a:gd name="T7" fmla="*/ 1 h 22"/>
                      <a:gd name="T8" fmla="*/ 16 w 22"/>
                      <a:gd name="T9" fmla="*/ 0 h 22"/>
                      <a:gd name="T10" fmla="*/ 20 w 22"/>
                      <a:gd name="T11" fmla="*/ 1 h 22"/>
                      <a:gd name="T12" fmla="*/ 21 w 22"/>
                      <a:gd name="T13" fmla="*/ 3 h 22"/>
                      <a:gd name="T14" fmla="*/ 22 w 22"/>
                      <a:gd name="T15" fmla="*/ 5 h 22"/>
                      <a:gd name="T16" fmla="*/ 22 w 22"/>
                      <a:gd name="T17" fmla="*/ 7 h 22"/>
                      <a:gd name="T18" fmla="*/ 21 w 22"/>
                      <a:gd name="T19" fmla="*/ 10 h 22"/>
                      <a:gd name="T20" fmla="*/ 20 w 22"/>
                      <a:gd name="T21" fmla="*/ 13 h 22"/>
                      <a:gd name="T22" fmla="*/ 19 w 22"/>
                      <a:gd name="T23" fmla="*/ 15 h 22"/>
                      <a:gd name="T24" fmla="*/ 18 w 22"/>
                      <a:gd name="T25" fmla="*/ 16 h 22"/>
                      <a:gd name="T26" fmla="*/ 17 w 22"/>
                      <a:gd name="T27" fmla="*/ 18 h 22"/>
                      <a:gd name="T28" fmla="*/ 14 w 22"/>
                      <a:gd name="T29" fmla="*/ 21 h 22"/>
                      <a:gd name="T30" fmla="*/ 12 w 22"/>
                      <a:gd name="T31" fmla="*/ 22 h 22"/>
                      <a:gd name="T32" fmla="*/ 10 w 22"/>
                      <a:gd name="T33" fmla="*/ 22 h 22"/>
                      <a:gd name="T34" fmla="*/ 7 w 22"/>
                      <a:gd name="T35" fmla="*/ 22 h 22"/>
                      <a:gd name="T36" fmla="*/ 4 w 22"/>
                      <a:gd name="T37" fmla="*/ 22 h 22"/>
                      <a:gd name="T38" fmla="*/ 2 w 22"/>
                      <a:gd name="T39" fmla="*/ 21 h 22"/>
                      <a:gd name="T40" fmla="*/ 1 w 22"/>
                      <a:gd name="T41" fmla="*/ 18 h 22"/>
                      <a:gd name="T42" fmla="*/ 0 w 22"/>
                      <a:gd name="T43" fmla="*/ 16 h 22"/>
                      <a:gd name="T44" fmla="*/ 1 w 22"/>
                      <a:gd name="T45" fmla="*/ 16 h 22"/>
                      <a:gd name="T46" fmla="*/ 4 w 22"/>
                      <a:gd name="T47" fmla="*/ 17 h 22"/>
                      <a:gd name="T48" fmla="*/ 6 w 22"/>
                      <a:gd name="T49" fmla="*/ 17 h 22"/>
                      <a:gd name="T50" fmla="*/ 8 w 22"/>
                      <a:gd name="T51" fmla="*/ 17 h 22"/>
                      <a:gd name="T52" fmla="*/ 9 w 22"/>
                      <a:gd name="T53" fmla="*/ 17 h 22"/>
                      <a:gd name="T54" fmla="*/ 12 w 22"/>
                      <a:gd name="T55" fmla="*/ 15 h 22"/>
                      <a:gd name="T56" fmla="*/ 13 w 22"/>
                      <a:gd name="T57" fmla="*/ 11 h 22"/>
                      <a:gd name="T58" fmla="*/ 13 w 22"/>
                      <a:gd name="T59" fmla="*/ 8 h 22"/>
                      <a:gd name="T60" fmla="*/ 10 w 22"/>
                      <a:gd name="T61" fmla="*/ 6 h 22"/>
                      <a:gd name="T62" fmla="*/ 9 w 22"/>
                      <a:gd name="T63" fmla="*/ 6 h 22"/>
                      <a:gd name="T64" fmla="*/ 7 w 22"/>
                      <a:gd name="T65" fmla="*/ 7 h 22"/>
                      <a:gd name="T66" fmla="*/ 6 w 22"/>
                      <a:gd name="T67" fmla="*/ 7 h 22"/>
                      <a:gd name="T68" fmla="*/ 4 w 22"/>
                      <a:gd name="T69" fmla="*/ 8 h 22"/>
                      <a:gd name="T70" fmla="*/ 1 w 22"/>
                      <a:gd name="T7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2">
                        <a:moveTo>
                          <a:pt x="1" y="10"/>
                        </a:moveTo>
                        <a:lnTo>
                          <a:pt x="2" y="10"/>
                        </a:lnTo>
                        <a:lnTo>
                          <a:pt x="2" y="9"/>
                        </a:lnTo>
                        <a:lnTo>
                          <a:pt x="4" y="7"/>
                        </a:lnTo>
                        <a:lnTo>
                          <a:pt x="5" y="6"/>
                        </a:lnTo>
                        <a:lnTo>
                          <a:pt x="7" y="4"/>
                        </a:lnTo>
                        <a:lnTo>
                          <a:pt x="9" y="2"/>
                        </a:lnTo>
                        <a:lnTo>
                          <a:pt x="11" y="1"/>
                        </a:lnTo>
                        <a:lnTo>
                          <a:pt x="13" y="0"/>
                        </a:lnTo>
                        <a:lnTo>
                          <a:pt x="16" y="0"/>
                        </a:lnTo>
                        <a:lnTo>
                          <a:pt x="17" y="0"/>
                        </a:lnTo>
                        <a:lnTo>
                          <a:pt x="20" y="1"/>
                        </a:lnTo>
                        <a:lnTo>
                          <a:pt x="21" y="2"/>
                        </a:lnTo>
                        <a:lnTo>
                          <a:pt x="21" y="3"/>
                        </a:lnTo>
                        <a:lnTo>
                          <a:pt x="21" y="5"/>
                        </a:lnTo>
                        <a:lnTo>
                          <a:pt x="22" y="5"/>
                        </a:lnTo>
                        <a:lnTo>
                          <a:pt x="22" y="6"/>
                        </a:lnTo>
                        <a:lnTo>
                          <a:pt x="22" y="7"/>
                        </a:lnTo>
                        <a:lnTo>
                          <a:pt x="21" y="8"/>
                        </a:lnTo>
                        <a:lnTo>
                          <a:pt x="21" y="10"/>
                        </a:lnTo>
                        <a:lnTo>
                          <a:pt x="21" y="11"/>
                        </a:lnTo>
                        <a:lnTo>
                          <a:pt x="20" y="13"/>
                        </a:lnTo>
                        <a:lnTo>
                          <a:pt x="20" y="14"/>
                        </a:lnTo>
                        <a:lnTo>
                          <a:pt x="19" y="15"/>
                        </a:lnTo>
                        <a:lnTo>
                          <a:pt x="19" y="16"/>
                        </a:lnTo>
                        <a:lnTo>
                          <a:pt x="18" y="16"/>
                        </a:lnTo>
                        <a:lnTo>
                          <a:pt x="18" y="17"/>
                        </a:lnTo>
                        <a:lnTo>
                          <a:pt x="17" y="18"/>
                        </a:lnTo>
                        <a:lnTo>
                          <a:pt x="16" y="19"/>
                        </a:lnTo>
                        <a:lnTo>
                          <a:pt x="14" y="21"/>
                        </a:lnTo>
                        <a:lnTo>
                          <a:pt x="13" y="21"/>
                        </a:lnTo>
                        <a:lnTo>
                          <a:pt x="12" y="22"/>
                        </a:lnTo>
                        <a:lnTo>
                          <a:pt x="11" y="22"/>
                        </a:lnTo>
                        <a:lnTo>
                          <a:pt x="10" y="22"/>
                        </a:lnTo>
                        <a:lnTo>
                          <a:pt x="8" y="22"/>
                        </a:lnTo>
                        <a:lnTo>
                          <a:pt x="7" y="22"/>
                        </a:lnTo>
                        <a:lnTo>
                          <a:pt x="5" y="22"/>
                        </a:lnTo>
                        <a:lnTo>
                          <a:pt x="4" y="22"/>
                        </a:lnTo>
                        <a:lnTo>
                          <a:pt x="3" y="21"/>
                        </a:lnTo>
                        <a:lnTo>
                          <a:pt x="2" y="21"/>
                        </a:lnTo>
                        <a:lnTo>
                          <a:pt x="1" y="19"/>
                        </a:lnTo>
                        <a:lnTo>
                          <a:pt x="1" y="18"/>
                        </a:lnTo>
                        <a:lnTo>
                          <a:pt x="0" y="17"/>
                        </a:lnTo>
                        <a:lnTo>
                          <a:pt x="0" y="16"/>
                        </a:lnTo>
                        <a:lnTo>
                          <a:pt x="0" y="15"/>
                        </a:lnTo>
                        <a:lnTo>
                          <a:pt x="1" y="16"/>
                        </a:lnTo>
                        <a:lnTo>
                          <a:pt x="3" y="16"/>
                        </a:lnTo>
                        <a:lnTo>
                          <a:pt x="4" y="17"/>
                        </a:lnTo>
                        <a:lnTo>
                          <a:pt x="5" y="17"/>
                        </a:lnTo>
                        <a:lnTo>
                          <a:pt x="6" y="17"/>
                        </a:lnTo>
                        <a:lnTo>
                          <a:pt x="7" y="17"/>
                        </a:lnTo>
                        <a:lnTo>
                          <a:pt x="8" y="17"/>
                        </a:lnTo>
                        <a:lnTo>
                          <a:pt x="9" y="17"/>
                        </a:lnTo>
                        <a:lnTo>
                          <a:pt x="9" y="17"/>
                        </a:lnTo>
                        <a:lnTo>
                          <a:pt x="10" y="16"/>
                        </a:lnTo>
                        <a:lnTo>
                          <a:pt x="12" y="15"/>
                        </a:lnTo>
                        <a:lnTo>
                          <a:pt x="13" y="12"/>
                        </a:lnTo>
                        <a:lnTo>
                          <a:pt x="13" y="11"/>
                        </a:lnTo>
                        <a:lnTo>
                          <a:pt x="13" y="9"/>
                        </a:lnTo>
                        <a:lnTo>
                          <a:pt x="13" y="8"/>
                        </a:lnTo>
                        <a:lnTo>
                          <a:pt x="12" y="7"/>
                        </a:lnTo>
                        <a:lnTo>
                          <a:pt x="10" y="6"/>
                        </a:lnTo>
                        <a:lnTo>
                          <a:pt x="10" y="6"/>
                        </a:lnTo>
                        <a:lnTo>
                          <a:pt x="9" y="6"/>
                        </a:lnTo>
                        <a:lnTo>
                          <a:pt x="8" y="6"/>
                        </a:lnTo>
                        <a:lnTo>
                          <a:pt x="7" y="7"/>
                        </a:lnTo>
                        <a:lnTo>
                          <a:pt x="7" y="7"/>
                        </a:lnTo>
                        <a:lnTo>
                          <a:pt x="6" y="7"/>
                        </a:lnTo>
                        <a:lnTo>
                          <a:pt x="6" y="7"/>
                        </a:lnTo>
                        <a:lnTo>
                          <a:pt x="4" y="8"/>
                        </a:lnTo>
                        <a:lnTo>
                          <a:pt x="3" y="9"/>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5439" name="Freeform 514"/>
              <p:cNvSpPr>
                <a:spLocks/>
              </p:cNvSpPr>
              <p:nvPr/>
            </p:nvSpPr>
            <p:spPr bwMode="auto">
              <a:xfrm>
                <a:off x="2231" y="2448"/>
                <a:ext cx="126" cy="135"/>
              </a:xfrm>
              <a:custGeom>
                <a:avLst/>
                <a:gdLst>
                  <a:gd name="T0" fmla="*/ 123 w 126"/>
                  <a:gd name="T1" fmla="*/ 50 h 135"/>
                  <a:gd name="T2" fmla="*/ 121 w 126"/>
                  <a:gd name="T3" fmla="*/ 48 h 135"/>
                  <a:gd name="T4" fmla="*/ 120 w 126"/>
                  <a:gd name="T5" fmla="*/ 43 h 135"/>
                  <a:gd name="T6" fmla="*/ 118 w 126"/>
                  <a:gd name="T7" fmla="*/ 33 h 135"/>
                  <a:gd name="T8" fmla="*/ 114 w 126"/>
                  <a:gd name="T9" fmla="*/ 24 h 135"/>
                  <a:gd name="T10" fmla="*/ 107 w 126"/>
                  <a:gd name="T11" fmla="*/ 16 h 135"/>
                  <a:gd name="T12" fmla="*/ 97 w 126"/>
                  <a:gd name="T13" fmla="*/ 10 h 135"/>
                  <a:gd name="T14" fmla="*/ 87 w 126"/>
                  <a:gd name="T15" fmla="*/ 6 h 135"/>
                  <a:gd name="T16" fmla="*/ 76 w 126"/>
                  <a:gd name="T17" fmla="*/ 4 h 135"/>
                  <a:gd name="T18" fmla="*/ 69 w 126"/>
                  <a:gd name="T19" fmla="*/ 5 h 135"/>
                  <a:gd name="T20" fmla="*/ 64 w 126"/>
                  <a:gd name="T21" fmla="*/ 5 h 135"/>
                  <a:gd name="T22" fmla="*/ 61 w 126"/>
                  <a:gd name="T23" fmla="*/ 3 h 135"/>
                  <a:gd name="T24" fmla="*/ 56 w 126"/>
                  <a:gd name="T25" fmla="*/ 1 h 135"/>
                  <a:gd name="T26" fmla="*/ 52 w 126"/>
                  <a:gd name="T27" fmla="*/ 2 h 135"/>
                  <a:gd name="T28" fmla="*/ 55 w 126"/>
                  <a:gd name="T29" fmla="*/ 5 h 135"/>
                  <a:gd name="T30" fmla="*/ 59 w 126"/>
                  <a:gd name="T31" fmla="*/ 6 h 135"/>
                  <a:gd name="T32" fmla="*/ 53 w 126"/>
                  <a:gd name="T33" fmla="*/ 6 h 135"/>
                  <a:gd name="T34" fmla="*/ 46 w 126"/>
                  <a:gd name="T35" fmla="*/ 7 h 135"/>
                  <a:gd name="T36" fmla="*/ 39 w 126"/>
                  <a:gd name="T37" fmla="*/ 8 h 135"/>
                  <a:gd name="T38" fmla="*/ 34 w 126"/>
                  <a:gd name="T39" fmla="*/ 12 h 135"/>
                  <a:gd name="T40" fmla="*/ 33 w 126"/>
                  <a:gd name="T41" fmla="*/ 17 h 135"/>
                  <a:gd name="T42" fmla="*/ 37 w 126"/>
                  <a:gd name="T43" fmla="*/ 22 h 135"/>
                  <a:gd name="T44" fmla="*/ 36 w 126"/>
                  <a:gd name="T45" fmla="*/ 27 h 135"/>
                  <a:gd name="T46" fmla="*/ 33 w 126"/>
                  <a:gd name="T47" fmla="*/ 31 h 135"/>
                  <a:gd name="T48" fmla="*/ 28 w 126"/>
                  <a:gd name="T49" fmla="*/ 33 h 135"/>
                  <a:gd name="T50" fmla="*/ 22 w 126"/>
                  <a:gd name="T51" fmla="*/ 37 h 135"/>
                  <a:gd name="T52" fmla="*/ 15 w 126"/>
                  <a:gd name="T53" fmla="*/ 43 h 135"/>
                  <a:gd name="T54" fmla="*/ 11 w 126"/>
                  <a:gd name="T55" fmla="*/ 51 h 135"/>
                  <a:gd name="T56" fmla="*/ 7 w 126"/>
                  <a:gd name="T57" fmla="*/ 61 h 135"/>
                  <a:gd name="T58" fmla="*/ 0 w 126"/>
                  <a:gd name="T59" fmla="*/ 68 h 135"/>
                  <a:gd name="T60" fmla="*/ 1 w 126"/>
                  <a:gd name="T61" fmla="*/ 74 h 135"/>
                  <a:gd name="T62" fmla="*/ 6 w 126"/>
                  <a:gd name="T63" fmla="*/ 76 h 135"/>
                  <a:gd name="T64" fmla="*/ 11 w 126"/>
                  <a:gd name="T65" fmla="*/ 76 h 135"/>
                  <a:gd name="T66" fmla="*/ 15 w 126"/>
                  <a:gd name="T67" fmla="*/ 75 h 135"/>
                  <a:gd name="T68" fmla="*/ 19 w 126"/>
                  <a:gd name="T69" fmla="*/ 74 h 135"/>
                  <a:gd name="T70" fmla="*/ 24 w 126"/>
                  <a:gd name="T71" fmla="*/ 81 h 135"/>
                  <a:gd name="T72" fmla="*/ 29 w 126"/>
                  <a:gd name="T73" fmla="*/ 88 h 135"/>
                  <a:gd name="T74" fmla="*/ 34 w 126"/>
                  <a:gd name="T75" fmla="*/ 94 h 135"/>
                  <a:gd name="T76" fmla="*/ 34 w 126"/>
                  <a:gd name="T77" fmla="*/ 98 h 135"/>
                  <a:gd name="T78" fmla="*/ 33 w 126"/>
                  <a:gd name="T79" fmla="*/ 104 h 135"/>
                  <a:gd name="T80" fmla="*/ 39 w 126"/>
                  <a:gd name="T81" fmla="*/ 120 h 135"/>
                  <a:gd name="T82" fmla="*/ 46 w 126"/>
                  <a:gd name="T83" fmla="*/ 128 h 135"/>
                  <a:gd name="T84" fmla="*/ 50 w 126"/>
                  <a:gd name="T85" fmla="*/ 132 h 135"/>
                  <a:gd name="T86" fmla="*/ 56 w 126"/>
                  <a:gd name="T87" fmla="*/ 134 h 135"/>
                  <a:gd name="T88" fmla="*/ 65 w 126"/>
                  <a:gd name="T89" fmla="*/ 133 h 135"/>
                  <a:gd name="T90" fmla="*/ 82 w 126"/>
                  <a:gd name="T91" fmla="*/ 120 h 135"/>
                  <a:gd name="T92" fmla="*/ 98 w 126"/>
                  <a:gd name="T93" fmla="*/ 100 h 135"/>
                  <a:gd name="T94" fmla="*/ 104 w 126"/>
                  <a:gd name="T95" fmla="*/ 83 h 135"/>
                  <a:gd name="T96" fmla="*/ 106 w 126"/>
                  <a:gd name="T97" fmla="*/ 82 h 135"/>
                  <a:gd name="T98" fmla="*/ 116 w 126"/>
                  <a:gd name="T99" fmla="*/ 76 h 135"/>
                  <a:gd name="T100" fmla="*/ 124 w 126"/>
                  <a:gd name="T101"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6" h="135">
                    <a:moveTo>
                      <a:pt x="125" y="55"/>
                    </a:moveTo>
                    <a:lnTo>
                      <a:pt x="125" y="53"/>
                    </a:lnTo>
                    <a:lnTo>
                      <a:pt x="125" y="52"/>
                    </a:lnTo>
                    <a:lnTo>
                      <a:pt x="124" y="51"/>
                    </a:lnTo>
                    <a:lnTo>
                      <a:pt x="123" y="50"/>
                    </a:lnTo>
                    <a:lnTo>
                      <a:pt x="123" y="49"/>
                    </a:lnTo>
                    <a:lnTo>
                      <a:pt x="122" y="49"/>
                    </a:lnTo>
                    <a:lnTo>
                      <a:pt x="121" y="49"/>
                    </a:lnTo>
                    <a:lnTo>
                      <a:pt x="121" y="48"/>
                    </a:lnTo>
                    <a:lnTo>
                      <a:pt x="121" y="48"/>
                    </a:lnTo>
                    <a:lnTo>
                      <a:pt x="121" y="48"/>
                    </a:lnTo>
                    <a:lnTo>
                      <a:pt x="121" y="47"/>
                    </a:lnTo>
                    <a:lnTo>
                      <a:pt x="121" y="47"/>
                    </a:lnTo>
                    <a:lnTo>
                      <a:pt x="121" y="45"/>
                    </a:lnTo>
                    <a:lnTo>
                      <a:pt x="120" y="43"/>
                    </a:lnTo>
                    <a:lnTo>
                      <a:pt x="120" y="41"/>
                    </a:lnTo>
                    <a:lnTo>
                      <a:pt x="120" y="39"/>
                    </a:lnTo>
                    <a:lnTo>
                      <a:pt x="119" y="37"/>
                    </a:lnTo>
                    <a:lnTo>
                      <a:pt x="119" y="35"/>
                    </a:lnTo>
                    <a:lnTo>
                      <a:pt x="118" y="33"/>
                    </a:lnTo>
                    <a:lnTo>
                      <a:pt x="117" y="31"/>
                    </a:lnTo>
                    <a:lnTo>
                      <a:pt x="117" y="29"/>
                    </a:lnTo>
                    <a:lnTo>
                      <a:pt x="116" y="27"/>
                    </a:lnTo>
                    <a:lnTo>
                      <a:pt x="115" y="26"/>
                    </a:lnTo>
                    <a:lnTo>
                      <a:pt x="114" y="24"/>
                    </a:lnTo>
                    <a:lnTo>
                      <a:pt x="112" y="22"/>
                    </a:lnTo>
                    <a:lnTo>
                      <a:pt x="111" y="21"/>
                    </a:lnTo>
                    <a:lnTo>
                      <a:pt x="110" y="19"/>
                    </a:lnTo>
                    <a:lnTo>
                      <a:pt x="108" y="18"/>
                    </a:lnTo>
                    <a:lnTo>
                      <a:pt x="107" y="16"/>
                    </a:lnTo>
                    <a:lnTo>
                      <a:pt x="105" y="15"/>
                    </a:lnTo>
                    <a:lnTo>
                      <a:pt x="103" y="13"/>
                    </a:lnTo>
                    <a:lnTo>
                      <a:pt x="101" y="12"/>
                    </a:lnTo>
                    <a:lnTo>
                      <a:pt x="99" y="11"/>
                    </a:lnTo>
                    <a:lnTo>
                      <a:pt x="97" y="10"/>
                    </a:lnTo>
                    <a:lnTo>
                      <a:pt x="95" y="9"/>
                    </a:lnTo>
                    <a:lnTo>
                      <a:pt x="93" y="8"/>
                    </a:lnTo>
                    <a:lnTo>
                      <a:pt x="91" y="7"/>
                    </a:lnTo>
                    <a:lnTo>
                      <a:pt x="89" y="6"/>
                    </a:lnTo>
                    <a:lnTo>
                      <a:pt x="87" y="6"/>
                    </a:lnTo>
                    <a:lnTo>
                      <a:pt x="85" y="5"/>
                    </a:lnTo>
                    <a:lnTo>
                      <a:pt x="83" y="5"/>
                    </a:lnTo>
                    <a:lnTo>
                      <a:pt x="80" y="5"/>
                    </a:lnTo>
                    <a:lnTo>
                      <a:pt x="78" y="4"/>
                    </a:lnTo>
                    <a:lnTo>
                      <a:pt x="76" y="4"/>
                    </a:lnTo>
                    <a:lnTo>
                      <a:pt x="74" y="4"/>
                    </a:lnTo>
                    <a:lnTo>
                      <a:pt x="73" y="4"/>
                    </a:lnTo>
                    <a:lnTo>
                      <a:pt x="71" y="5"/>
                    </a:lnTo>
                    <a:lnTo>
                      <a:pt x="70" y="5"/>
                    </a:lnTo>
                    <a:lnTo>
                      <a:pt x="69" y="5"/>
                    </a:lnTo>
                    <a:lnTo>
                      <a:pt x="67" y="5"/>
                    </a:lnTo>
                    <a:lnTo>
                      <a:pt x="66" y="6"/>
                    </a:lnTo>
                    <a:lnTo>
                      <a:pt x="64" y="6"/>
                    </a:lnTo>
                    <a:lnTo>
                      <a:pt x="64" y="5"/>
                    </a:lnTo>
                    <a:lnTo>
                      <a:pt x="64" y="5"/>
                    </a:lnTo>
                    <a:lnTo>
                      <a:pt x="63" y="4"/>
                    </a:lnTo>
                    <a:lnTo>
                      <a:pt x="63" y="4"/>
                    </a:lnTo>
                    <a:lnTo>
                      <a:pt x="62" y="4"/>
                    </a:lnTo>
                    <a:lnTo>
                      <a:pt x="62" y="3"/>
                    </a:lnTo>
                    <a:lnTo>
                      <a:pt x="61" y="3"/>
                    </a:lnTo>
                    <a:lnTo>
                      <a:pt x="61" y="3"/>
                    </a:lnTo>
                    <a:lnTo>
                      <a:pt x="59" y="2"/>
                    </a:lnTo>
                    <a:lnTo>
                      <a:pt x="58" y="1"/>
                    </a:lnTo>
                    <a:lnTo>
                      <a:pt x="57" y="1"/>
                    </a:lnTo>
                    <a:lnTo>
                      <a:pt x="56" y="1"/>
                    </a:lnTo>
                    <a:lnTo>
                      <a:pt x="55" y="0"/>
                    </a:lnTo>
                    <a:lnTo>
                      <a:pt x="54" y="0"/>
                    </a:lnTo>
                    <a:lnTo>
                      <a:pt x="54" y="0"/>
                    </a:lnTo>
                    <a:lnTo>
                      <a:pt x="53" y="0"/>
                    </a:lnTo>
                    <a:lnTo>
                      <a:pt x="52" y="2"/>
                    </a:lnTo>
                    <a:lnTo>
                      <a:pt x="53" y="4"/>
                    </a:lnTo>
                    <a:lnTo>
                      <a:pt x="54" y="4"/>
                    </a:lnTo>
                    <a:lnTo>
                      <a:pt x="54" y="4"/>
                    </a:lnTo>
                    <a:lnTo>
                      <a:pt x="55" y="4"/>
                    </a:lnTo>
                    <a:lnTo>
                      <a:pt x="55" y="5"/>
                    </a:lnTo>
                    <a:lnTo>
                      <a:pt x="56" y="5"/>
                    </a:lnTo>
                    <a:lnTo>
                      <a:pt x="57" y="5"/>
                    </a:lnTo>
                    <a:lnTo>
                      <a:pt x="58" y="5"/>
                    </a:lnTo>
                    <a:lnTo>
                      <a:pt x="59" y="6"/>
                    </a:lnTo>
                    <a:lnTo>
                      <a:pt x="59" y="6"/>
                    </a:lnTo>
                    <a:lnTo>
                      <a:pt x="57" y="6"/>
                    </a:lnTo>
                    <a:lnTo>
                      <a:pt x="56" y="6"/>
                    </a:lnTo>
                    <a:lnTo>
                      <a:pt x="55" y="6"/>
                    </a:lnTo>
                    <a:lnTo>
                      <a:pt x="54" y="6"/>
                    </a:lnTo>
                    <a:lnTo>
                      <a:pt x="53" y="6"/>
                    </a:lnTo>
                    <a:lnTo>
                      <a:pt x="52" y="6"/>
                    </a:lnTo>
                    <a:lnTo>
                      <a:pt x="50" y="6"/>
                    </a:lnTo>
                    <a:lnTo>
                      <a:pt x="49" y="6"/>
                    </a:lnTo>
                    <a:lnTo>
                      <a:pt x="48" y="6"/>
                    </a:lnTo>
                    <a:lnTo>
                      <a:pt x="46" y="7"/>
                    </a:lnTo>
                    <a:lnTo>
                      <a:pt x="45" y="7"/>
                    </a:lnTo>
                    <a:lnTo>
                      <a:pt x="43" y="7"/>
                    </a:lnTo>
                    <a:lnTo>
                      <a:pt x="42" y="8"/>
                    </a:lnTo>
                    <a:lnTo>
                      <a:pt x="41" y="8"/>
                    </a:lnTo>
                    <a:lnTo>
                      <a:pt x="39" y="8"/>
                    </a:lnTo>
                    <a:lnTo>
                      <a:pt x="38" y="9"/>
                    </a:lnTo>
                    <a:lnTo>
                      <a:pt x="36" y="10"/>
                    </a:lnTo>
                    <a:lnTo>
                      <a:pt x="35" y="10"/>
                    </a:lnTo>
                    <a:lnTo>
                      <a:pt x="35" y="11"/>
                    </a:lnTo>
                    <a:lnTo>
                      <a:pt x="34" y="12"/>
                    </a:lnTo>
                    <a:lnTo>
                      <a:pt x="33" y="13"/>
                    </a:lnTo>
                    <a:lnTo>
                      <a:pt x="33" y="14"/>
                    </a:lnTo>
                    <a:lnTo>
                      <a:pt x="33" y="15"/>
                    </a:lnTo>
                    <a:lnTo>
                      <a:pt x="33" y="16"/>
                    </a:lnTo>
                    <a:lnTo>
                      <a:pt x="33" y="17"/>
                    </a:lnTo>
                    <a:lnTo>
                      <a:pt x="33" y="18"/>
                    </a:lnTo>
                    <a:lnTo>
                      <a:pt x="34" y="19"/>
                    </a:lnTo>
                    <a:lnTo>
                      <a:pt x="35" y="20"/>
                    </a:lnTo>
                    <a:lnTo>
                      <a:pt x="36" y="21"/>
                    </a:lnTo>
                    <a:lnTo>
                      <a:pt x="37" y="22"/>
                    </a:lnTo>
                    <a:lnTo>
                      <a:pt x="39" y="23"/>
                    </a:lnTo>
                    <a:lnTo>
                      <a:pt x="38" y="24"/>
                    </a:lnTo>
                    <a:lnTo>
                      <a:pt x="37" y="25"/>
                    </a:lnTo>
                    <a:lnTo>
                      <a:pt x="37" y="26"/>
                    </a:lnTo>
                    <a:lnTo>
                      <a:pt x="36" y="27"/>
                    </a:lnTo>
                    <a:lnTo>
                      <a:pt x="36" y="28"/>
                    </a:lnTo>
                    <a:lnTo>
                      <a:pt x="35" y="29"/>
                    </a:lnTo>
                    <a:lnTo>
                      <a:pt x="35" y="30"/>
                    </a:lnTo>
                    <a:lnTo>
                      <a:pt x="34" y="31"/>
                    </a:lnTo>
                    <a:lnTo>
                      <a:pt x="33" y="31"/>
                    </a:lnTo>
                    <a:lnTo>
                      <a:pt x="32" y="31"/>
                    </a:lnTo>
                    <a:lnTo>
                      <a:pt x="32" y="32"/>
                    </a:lnTo>
                    <a:lnTo>
                      <a:pt x="31" y="32"/>
                    </a:lnTo>
                    <a:lnTo>
                      <a:pt x="29" y="33"/>
                    </a:lnTo>
                    <a:lnTo>
                      <a:pt x="28" y="33"/>
                    </a:lnTo>
                    <a:lnTo>
                      <a:pt x="27" y="34"/>
                    </a:lnTo>
                    <a:lnTo>
                      <a:pt x="26" y="35"/>
                    </a:lnTo>
                    <a:lnTo>
                      <a:pt x="25" y="35"/>
                    </a:lnTo>
                    <a:lnTo>
                      <a:pt x="23" y="36"/>
                    </a:lnTo>
                    <a:lnTo>
                      <a:pt x="22" y="37"/>
                    </a:lnTo>
                    <a:lnTo>
                      <a:pt x="21" y="38"/>
                    </a:lnTo>
                    <a:lnTo>
                      <a:pt x="19" y="39"/>
                    </a:lnTo>
                    <a:lnTo>
                      <a:pt x="18" y="40"/>
                    </a:lnTo>
                    <a:lnTo>
                      <a:pt x="16" y="42"/>
                    </a:lnTo>
                    <a:lnTo>
                      <a:pt x="15" y="43"/>
                    </a:lnTo>
                    <a:lnTo>
                      <a:pt x="14" y="44"/>
                    </a:lnTo>
                    <a:lnTo>
                      <a:pt x="13" y="46"/>
                    </a:lnTo>
                    <a:lnTo>
                      <a:pt x="12" y="48"/>
                    </a:lnTo>
                    <a:lnTo>
                      <a:pt x="12" y="49"/>
                    </a:lnTo>
                    <a:lnTo>
                      <a:pt x="11" y="51"/>
                    </a:lnTo>
                    <a:lnTo>
                      <a:pt x="11" y="53"/>
                    </a:lnTo>
                    <a:lnTo>
                      <a:pt x="12" y="55"/>
                    </a:lnTo>
                    <a:lnTo>
                      <a:pt x="12" y="58"/>
                    </a:lnTo>
                    <a:lnTo>
                      <a:pt x="9" y="59"/>
                    </a:lnTo>
                    <a:lnTo>
                      <a:pt x="7" y="61"/>
                    </a:lnTo>
                    <a:lnTo>
                      <a:pt x="5" y="62"/>
                    </a:lnTo>
                    <a:lnTo>
                      <a:pt x="3" y="64"/>
                    </a:lnTo>
                    <a:lnTo>
                      <a:pt x="2" y="66"/>
                    </a:lnTo>
                    <a:lnTo>
                      <a:pt x="1" y="67"/>
                    </a:lnTo>
                    <a:lnTo>
                      <a:pt x="0" y="68"/>
                    </a:lnTo>
                    <a:lnTo>
                      <a:pt x="0" y="70"/>
                    </a:lnTo>
                    <a:lnTo>
                      <a:pt x="0" y="71"/>
                    </a:lnTo>
                    <a:lnTo>
                      <a:pt x="0" y="72"/>
                    </a:lnTo>
                    <a:lnTo>
                      <a:pt x="0" y="73"/>
                    </a:lnTo>
                    <a:lnTo>
                      <a:pt x="1" y="74"/>
                    </a:lnTo>
                    <a:lnTo>
                      <a:pt x="2" y="75"/>
                    </a:lnTo>
                    <a:lnTo>
                      <a:pt x="3" y="76"/>
                    </a:lnTo>
                    <a:lnTo>
                      <a:pt x="4" y="76"/>
                    </a:lnTo>
                    <a:lnTo>
                      <a:pt x="5" y="76"/>
                    </a:lnTo>
                    <a:lnTo>
                      <a:pt x="6" y="76"/>
                    </a:lnTo>
                    <a:lnTo>
                      <a:pt x="7" y="76"/>
                    </a:lnTo>
                    <a:lnTo>
                      <a:pt x="8" y="76"/>
                    </a:lnTo>
                    <a:lnTo>
                      <a:pt x="9" y="76"/>
                    </a:lnTo>
                    <a:lnTo>
                      <a:pt x="10" y="76"/>
                    </a:lnTo>
                    <a:lnTo>
                      <a:pt x="11" y="76"/>
                    </a:lnTo>
                    <a:lnTo>
                      <a:pt x="12" y="76"/>
                    </a:lnTo>
                    <a:lnTo>
                      <a:pt x="12" y="76"/>
                    </a:lnTo>
                    <a:lnTo>
                      <a:pt x="13" y="76"/>
                    </a:lnTo>
                    <a:lnTo>
                      <a:pt x="14" y="76"/>
                    </a:lnTo>
                    <a:lnTo>
                      <a:pt x="15" y="75"/>
                    </a:lnTo>
                    <a:lnTo>
                      <a:pt x="16" y="75"/>
                    </a:lnTo>
                    <a:lnTo>
                      <a:pt x="17" y="75"/>
                    </a:lnTo>
                    <a:lnTo>
                      <a:pt x="17" y="75"/>
                    </a:lnTo>
                    <a:lnTo>
                      <a:pt x="18" y="75"/>
                    </a:lnTo>
                    <a:lnTo>
                      <a:pt x="19" y="74"/>
                    </a:lnTo>
                    <a:lnTo>
                      <a:pt x="20" y="76"/>
                    </a:lnTo>
                    <a:lnTo>
                      <a:pt x="21" y="77"/>
                    </a:lnTo>
                    <a:lnTo>
                      <a:pt x="22" y="78"/>
                    </a:lnTo>
                    <a:lnTo>
                      <a:pt x="23" y="80"/>
                    </a:lnTo>
                    <a:lnTo>
                      <a:pt x="24" y="81"/>
                    </a:lnTo>
                    <a:lnTo>
                      <a:pt x="25" y="83"/>
                    </a:lnTo>
                    <a:lnTo>
                      <a:pt x="26" y="84"/>
                    </a:lnTo>
                    <a:lnTo>
                      <a:pt x="27" y="85"/>
                    </a:lnTo>
                    <a:lnTo>
                      <a:pt x="28" y="86"/>
                    </a:lnTo>
                    <a:lnTo>
                      <a:pt x="29" y="88"/>
                    </a:lnTo>
                    <a:lnTo>
                      <a:pt x="30" y="89"/>
                    </a:lnTo>
                    <a:lnTo>
                      <a:pt x="31" y="90"/>
                    </a:lnTo>
                    <a:lnTo>
                      <a:pt x="32" y="91"/>
                    </a:lnTo>
                    <a:lnTo>
                      <a:pt x="33" y="93"/>
                    </a:lnTo>
                    <a:lnTo>
                      <a:pt x="34" y="94"/>
                    </a:lnTo>
                    <a:lnTo>
                      <a:pt x="35" y="95"/>
                    </a:lnTo>
                    <a:lnTo>
                      <a:pt x="35" y="96"/>
                    </a:lnTo>
                    <a:lnTo>
                      <a:pt x="35" y="96"/>
                    </a:lnTo>
                    <a:lnTo>
                      <a:pt x="34" y="97"/>
                    </a:lnTo>
                    <a:lnTo>
                      <a:pt x="34" y="98"/>
                    </a:lnTo>
                    <a:lnTo>
                      <a:pt x="33" y="98"/>
                    </a:lnTo>
                    <a:lnTo>
                      <a:pt x="33" y="99"/>
                    </a:lnTo>
                    <a:lnTo>
                      <a:pt x="33" y="100"/>
                    </a:lnTo>
                    <a:lnTo>
                      <a:pt x="33" y="100"/>
                    </a:lnTo>
                    <a:lnTo>
                      <a:pt x="33" y="104"/>
                    </a:lnTo>
                    <a:lnTo>
                      <a:pt x="33" y="107"/>
                    </a:lnTo>
                    <a:lnTo>
                      <a:pt x="34" y="111"/>
                    </a:lnTo>
                    <a:lnTo>
                      <a:pt x="35" y="114"/>
                    </a:lnTo>
                    <a:lnTo>
                      <a:pt x="37" y="117"/>
                    </a:lnTo>
                    <a:lnTo>
                      <a:pt x="39" y="120"/>
                    </a:lnTo>
                    <a:lnTo>
                      <a:pt x="41" y="123"/>
                    </a:lnTo>
                    <a:lnTo>
                      <a:pt x="43" y="125"/>
                    </a:lnTo>
                    <a:lnTo>
                      <a:pt x="44" y="126"/>
                    </a:lnTo>
                    <a:lnTo>
                      <a:pt x="45" y="127"/>
                    </a:lnTo>
                    <a:lnTo>
                      <a:pt x="46" y="128"/>
                    </a:lnTo>
                    <a:lnTo>
                      <a:pt x="47" y="129"/>
                    </a:lnTo>
                    <a:lnTo>
                      <a:pt x="48" y="130"/>
                    </a:lnTo>
                    <a:lnTo>
                      <a:pt x="49" y="131"/>
                    </a:lnTo>
                    <a:lnTo>
                      <a:pt x="50" y="131"/>
                    </a:lnTo>
                    <a:lnTo>
                      <a:pt x="50" y="132"/>
                    </a:lnTo>
                    <a:lnTo>
                      <a:pt x="51" y="133"/>
                    </a:lnTo>
                    <a:lnTo>
                      <a:pt x="52" y="133"/>
                    </a:lnTo>
                    <a:lnTo>
                      <a:pt x="53" y="134"/>
                    </a:lnTo>
                    <a:lnTo>
                      <a:pt x="55" y="134"/>
                    </a:lnTo>
                    <a:lnTo>
                      <a:pt x="56" y="134"/>
                    </a:lnTo>
                    <a:lnTo>
                      <a:pt x="57" y="135"/>
                    </a:lnTo>
                    <a:lnTo>
                      <a:pt x="58" y="135"/>
                    </a:lnTo>
                    <a:lnTo>
                      <a:pt x="59" y="135"/>
                    </a:lnTo>
                    <a:lnTo>
                      <a:pt x="62" y="134"/>
                    </a:lnTo>
                    <a:lnTo>
                      <a:pt x="65" y="133"/>
                    </a:lnTo>
                    <a:lnTo>
                      <a:pt x="68" y="132"/>
                    </a:lnTo>
                    <a:lnTo>
                      <a:pt x="72" y="130"/>
                    </a:lnTo>
                    <a:lnTo>
                      <a:pt x="75" y="127"/>
                    </a:lnTo>
                    <a:lnTo>
                      <a:pt x="79" y="124"/>
                    </a:lnTo>
                    <a:lnTo>
                      <a:pt x="82" y="120"/>
                    </a:lnTo>
                    <a:lnTo>
                      <a:pt x="86" y="117"/>
                    </a:lnTo>
                    <a:lnTo>
                      <a:pt x="89" y="113"/>
                    </a:lnTo>
                    <a:lnTo>
                      <a:pt x="92" y="109"/>
                    </a:lnTo>
                    <a:lnTo>
                      <a:pt x="95" y="104"/>
                    </a:lnTo>
                    <a:lnTo>
                      <a:pt x="98" y="100"/>
                    </a:lnTo>
                    <a:lnTo>
                      <a:pt x="100" y="96"/>
                    </a:lnTo>
                    <a:lnTo>
                      <a:pt x="102" y="91"/>
                    </a:lnTo>
                    <a:lnTo>
                      <a:pt x="104" y="87"/>
                    </a:lnTo>
                    <a:lnTo>
                      <a:pt x="104" y="83"/>
                    </a:lnTo>
                    <a:lnTo>
                      <a:pt x="104" y="83"/>
                    </a:lnTo>
                    <a:lnTo>
                      <a:pt x="104" y="83"/>
                    </a:lnTo>
                    <a:lnTo>
                      <a:pt x="104" y="83"/>
                    </a:lnTo>
                    <a:lnTo>
                      <a:pt x="104" y="83"/>
                    </a:lnTo>
                    <a:lnTo>
                      <a:pt x="105" y="83"/>
                    </a:lnTo>
                    <a:lnTo>
                      <a:pt x="106" y="82"/>
                    </a:lnTo>
                    <a:lnTo>
                      <a:pt x="108" y="81"/>
                    </a:lnTo>
                    <a:lnTo>
                      <a:pt x="110" y="80"/>
                    </a:lnTo>
                    <a:lnTo>
                      <a:pt x="112" y="79"/>
                    </a:lnTo>
                    <a:lnTo>
                      <a:pt x="114" y="77"/>
                    </a:lnTo>
                    <a:lnTo>
                      <a:pt x="116" y="76"/>
                    </a:lnTo>
                    <a:lnTo>
                      <a:pt x="118" y="74"/>
                    </a:lnTo>
                    <a:lnTo>
                      <a:pt x="120" y="72"/>
                    </a:lnTo>
                    <a:lnTo>
                      <a:pt x="121" y="70"/>
                    </a:lnTo>
                    <a:lnTo>
                      <a:pt x="123" y="68"/>
                    </a:lnTo>
                    <a:lnTo>
                      <a:pt x="124" y="65"/>
                    </a:lnTo>
                    <a:lnTo>
                      <a:pt x="125" y="63"/>
                    </a:lnTo>
                    <a:lnTo>
                      <a:pt x="125" y="60"/>
                    </a:lnTo>
                    <a:lnTo>
                      <a:pt x="126" y="58"/>
                    </a:lnTo>
                    <a:lnTo>
                      <a:pt x="12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0" name="Freeform 515"/>
              <p:cNvSpPr>
                <a:spLocks/>
              </p:cNvSpPr>
              <p:nvPr/>
            </p:nvSpPr>
            <p:spPr bwMode="auto">
              <a:xfrm>
                <a:off x="2247" y="2473"/>
                <a:ext cx="12" cy="11"/>
              </a:xfrm>
              <a:custGeom>
                <a:avLst/>
                <a:gdLst>
                  <a:gd name="T0" fmla="*/ 5 w 12"/>
                  <a:gd name="T1" fmla="*/ 4 h 11"/>
                  <a:gd name="T2" fmla="*/ 6 w 12"/>
                  <a:gd name="T3" fmla="*/ 3 h 11"/>
                  <a:gd name="T4" fmla="*/ 7 w 12"/>
                  <a:gd name="T5" fmla="*/ 3 h 11"/>
                  <a:gd name="T6" fmla="*/ 8 w 12"/>
                  <a:gd name="T7" fmla="*/ 3 h 11"/>
                  <a:gd name="T8" fmla="*/ 10 w 12"/>
                  <a:gd name="T9" fmla="*/ 3 h 11"/>
                  <a:gd name="T10" fmla="*/ 11 w 12"/>
                  <a:gd name="T11" fmla="*/ 3 h 11"/>
                  <a:gd name="T12" fmla="*/ 12 w 12"/>
                  <a:gd name="T13" fmla="*/ 3 h 11"/>
                  <a:gd name="T14" fmla="*/ 12 w 12"/>
                  <a:gd name="T15" fmla="*/ 3 h 11"/>
                  <a:gd name="T16" fmla="*/ 12 w 12"/>
                  <a:gd name="T17" fmla="*/ 3 h 11"/>
                  <a:gd name="T18" fmla="*/ 11 w 12"/>
                  <a:gd name="T19" fmla="*/ 0 h 11"/>
                  <a:gd name="T20" fmla="*/ 11 w 12"/>
                  <a:gd name="T21" fmla="*/ 0 h 11"/>
                  <a:gd name="T22" fmla="*/ 10 w 12"/>
                  <a:gd name="T23" fmla="*/ 0 h 11"/>
                  <a:gd name="T24" fmla="*/ 9 w 12"/>
                  <a:gd name="T25" fmla="*/ 0 h 11"/>
                  <a:gd name="T26" fmla="*/ 8 w 12"/>
                  <a:gd name="T27" fmla="*/ 0 h 11"/>
                  <a:gd name="T28" fmla="*/ 6 w 12"/>
                  <a:gd name="T29" fmla="*/ 1 h 11"/>
                  <a:gd name="T30" fmla="*/ 5 w 12"/>
                  <a:gd name="T31" fmla="*/ 1 h 11"/>
                  <a:gd name="T32" fmla="*/ 4 w 12"/>
                  <a:gd name="T33" fmla="*/ 2 h 11"/>
                  <a:gd name="T34" fmla="*/ 3 w 12"/>
                  <a:gd name="T35" fmla="*/ 3 h 11"/>
                  <a:gd name="T36" fmla="*/ 2 w 12"/>
                  <a:gd name="T37" fmla="*/ 4 h 11"/>
                  <a:gd name="T38" fmla="*/ 1 w 12"/>
                  <a:gd name="T39" fmla="*/ 5 h 11"/>
                  <a:gd name="T40" fmla="*/ 0 w 12"/>
                  <a:gd name="T41" fmla="*/ 7 h 11"/>
                  <a:gd name="T42" fmla="*/ 0 w 12"/>
                  <a:gd name="T43" fmla="*/ 8 h 11"/>
                  <a:gd name="T44" fmla="*/ 0 w 12"/>
                  <a:gd name="T45" fmla="*/ 9 h 11"/>
                  <a:gd name="T46" fmla="*/ 0 w 12"/>
                  <a:gd name="T47" fmla="*/ 10 h 11"/>
                  <a:gd name="T48" fmla="*/ 0 w 12"/>
                  <a:gd name="T49" fmla="*/ 11 h 11"/>
                  <a:gd name="T50" fmla="*/ 0 w 12"/>
                  <a:gd name="T51" fmla="*/ 11 h 11"/>
                  <a:gd name="T52" fmla="*/ 2 w 12"/>
                  <a:gd name="T53" fmla="*/ 11 h 11"/>
                  <a:gd name="T54" fmla="*/ 2 w 12"/>
                  <a:gd name="T55" fmla="*/ 10 h 11"/>
                  <a:gd name="T56" fmla="*/ 2 w 12"/>
                  <a:gd name="T57" fmla="*/ 10 h 11"/>
                  <a:gd name="T58" fmla="*/ 2 w 12"/>
                  <a:gd name="T59" fmla="*/ 9 h 11"/>
                  <a:gd name="T60" fmla="*/ 3 w 12"/>
                  <a:gd name="T61" fmla="*/ 8 h 11"/>
                  <a:gd name="T62" fmla="*/ 3 w 12"/>
                  <a:gd name="T63" fmla="*/ 7 h 11"/>
                  <a:gd name="T64" fmla="*/ 4 w 12"/>
                  <a:gd name="T65" fmla="*/ 5 h 11"/>
                  <a:gd name="T66" fmla="*/ 4 w 12"/>
                  <a:gd name="T67" fmla="*/ 5 h 11"/>
                  <a:gd name="T68" fmla="*/ 5 w 12"/>
                  <a:gd name="T6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1">
                    <a:moveTo>
                      <a:pt x="5" y="4"/>
                    </a:moveTo>
                    <a:lnTo>
                      <a:pt x="6" y="3"/>
                    </a:lnTo>
                    <a:lnTo>
                      <a:pt x="7" y="3"/>
                    </a:lnTo>
                    <a:lnTo>
                      <a:pt x="8" y="3"/>
                    </a:lnTo>
                    <a:lnTo>
                      <a:pt x="10" y="3"/>
                    </a:lnTo>
                    <a:lnTo>
                      <a:pt x="11" y="3"/>
                    </a:lnTo>
                    <a:lnTo>
                      <a:pt x="12" y="3"/>
                    </a:lnTo>
                    <a:lnTo>
                      <a:pt x="12" y="3"/>
                    </a:lnTo>
                    <a:lnTo>
                      <a:pt x="12" y="3"/>
                    </a:lnTo>
                    <a:lnTo>
                      <a:pt x="11" y="0"/>
                    </a:lnTo>
                    <a:lnTo>
                      <a:pt x="11" y="0"/>
                    </a:lnTo>
                    <a:lnTo>
                      <a:pt x="10" y="0"/>
                    </a:lnTo>
                    <a:lnTo>
                      <a:pt x="9" y="0"/>
                    </a:lnTo>
                    <a:lnTo>
                      <a:pt x="8" y="0"/>
                    </a:lnTo>
                    <a:lnTo>
                      <a:pt x="6" y="1"/>
                    </a:lnTo>
                    <a:lnTo>
                      <a:pt x="5" y="1"/>
                    </a:lnTo>
                    <a:lnTo>
                      <a:pt x="4" y="2"/>
                    </a:lnTo>
                    <a:lnTo>
                      <a:pt x="3" y="3"/>
                    </a:lnTo>
                    <a:lnTo>
                      <a:pt x="2" y="4"/>
                    </a:lnTo>
                    <a:lnTo>
                      <a:pt x="1" y="5"/>
                    </a:lnTo>
                    <a:lnTo>
                      <a:pt x="0" y="7"/>
                    </a:lnTo>
                    <a:lnTo>
                      <a:pt x="0" y="8"/>
                    </a:lnTo>
                    <a:lnTo>
                      <a:pt x="0" y="9"/>
                    </a:lnTo>
                    <a:lnTo>
                      <a:pt x="0" y="10"/>
                    </a:lnTo>
                    <a:lnTo>
                      <a:pt x="0" y="11"/>
                    </a:lnTo>
                    <a:lnTo>
                      <a:pt x="0" y="11"/>
                    </a:lnTo>
                    <a:lnTo>
                      <a:pt x="2" y="11"/>
                    </a:lnTo>
                    <a:lnTo>
                      <a:pt x="2" y="10"/>
                    </a:lnTo>
                    <a:lnTo>
                      <a:pt x="2" y="10"/>
                    </a:lnTo>
                    <a:lnTo>
                      <a:pt x="2" y="9"/>
                    </a:lnTo>
                    <a:lnTo>
                      <a:pt x="3" y="8"/>
                    </a:lnTo>
                    <a:lnTo>
                      <a:pt x="3" y="7"/>
                    </a:lnTo>
                    <a:lnTo>
                      <a:pt x="4" y="5"/>
                    </a:lnTo>
                    <a:lnTo>
                      <a:pt x="4" y="5"/>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1" name="Freeform 516"/>
              <p:cNvSpPr>
                <a:spLocks/>
              </p:cNvSpPr>
              <p:nvPr/>
            </p:nvSpPr>
            <p:spPr bwMode="auto">
              <a:xfrm>
                <a:off x="2252" y="2490"/>
                <a:ext cx="17" cy="10"/>
              </a:xfrm>
              <a:custGeom>
                <a:avLst/>
                <a:gdLst>
                  <a:gd name="T0" fmla="*/ 8 w 17"/>
                  <a:gd name="T1" fmla="*/ 1 h 10"/>
                  <a:gd name="T2" fmla="*/ 6 w 17"/>
                  <a:gd name="T3" fmla="*/ 2 h 10"/>
                  <a:gd name="T4" fmla="*/ 5 w 17"/>
                  <a:gd name="T5" fmla="*/ 3 h 10"/>
                  <a:gd name="T6" fmla="*/ 4 w 17"/>
                  <a:gd name="T7" fmla="*/ 4 h 10"/>
                  <a:gd name="T8" fmla="*/ 3 w 17"/>
                  <a:gd name="T9" fmla="*/ 5 h 10"/>
                  <a:gd name="T10" fmla="*/ 2 w 17"/>
                  <a:gd name="T11" fmla="*/ 6 h 10"/>
                  <a:gd name="T12" fmla="*/ 1 w 17"/>
                  <a:gd name="T13" fmla="*/ 8 h 10"/>
                  <a:gd name="T14" fmla="*/ 1 w 17"/>
                  <a:gd name="T15" fmla="*/ 9 h 10"/>
                  <a:gd name="T16" fmla="*/ 0 w 17"/>
                  <a:gd name="T17" fmla="*/ 10 h 10"/>
                  <a:gd name="T18" fmla="*/ 0 w 17"/>
                  <a:gd name="T19" fmla="*/ 10 h 10"/>
                  <a:gd name="T20" fmla="*/ 1 w 17"/>
                  <a:gd name="T21" fmla="*/ 10 h 10"/>
                  <a:gd name="T22" fmla="*/ 1 w 17"/>
                  <a:gd name="T23" fmla="*/ 10 h 10"/>
                  <a:gd name="T24" fmla="*/ 2 w 17"/>
                  <a:gd name="T25" fmla="*/ 10 h 10"/>
                  <a:gd name="T26" fmla="*/ 2 w 17"/>
                  <a:gd name="T27" fmla="*/ 10 h 10"/>
                  <a:gd name="T28" fmla="*/ 3 w 17"/>
                  <a:gd name="T29" fmla="*/ 10 h 10"/>
                  <a:gd name="T30" fmla="*/ 5 w 17"/>
                  <a:gd name="T31" fmla="*/ 9 h 10"/>
                  <a:gd name="T32" fmla="*/ 6 w 17"/>
                  <a:gd name="T33" fmla="*/ 9 h 10"/>
                  <a:gd name="T34" fmla="*/ 7 w 17"/>
                  <a:gd name="T35" fmla="*/ 8 h 10"/>
                  <a:gd name="T36" fmla="*/ 8 w 17"/>
                  <a:gd name="T37" fmla="*/ 8 h 10"/>
                  <a:gd name="T38" fmla="*/ 9 w 17"/>
                  <a:gd name="T39" fmla="*/ 7 h 10"/>
                  <a:gd name="T40" fmla="*/ 11 w 17"/>
                  <a:gd name="T41" fmla="*/ 6 h 10"/>
                  <a:gd name="T42" fmla="*/ 12 w 17"/>
                  <a:gd name="T43" fmla="*/ 6 h 10"/>
                  <a:gd name="T44" fmla="*/ 11 w 17"/>
                  <a:gd name="T45" fmla="*/ 6 h 10"/>
                  <a:gd name="T46" fmla="*/ 11 w 17"/>
                  <a:gd name="T47" fmla="*/ 5 h 10"/>
                  <a:gd name="T48" fmla="*/ 10 w 17"/>
                  <a:gd name="T49" fmla="*/ 5 h 10"/>
                  <a:gd name="T50" fmla="*/ 10 w 17"/>
                  <a:gd name="T51" fmla="*/ 4 h 10"/>
                  <a:gd name="T52" fmla="*/ 11 w 17"/>
                  <a:gd name="T53" fmla="*/ 4 h 10"/>
                  <a:gd name="T54" fmla="*/ 11 w 17"/>
                  <a:gd name="T55" fmla="*/ 3 h 10"/>
                  <a:gd name="T56" fmla="*/ 12 w 17"/>
                  <a:gd name="T57" fmla="*/ 3 h 10"/>
                  <a:gd name="T58" fmla="*/ 13 w 17"/>
                  <a:gd name="T59" fmla="*/ 3 h 10"/>
                  <a:gd name="T60" fmla="*/ 13 w 17"/>
                  <a:gd name="T61" fmla="*/ 3 h 10"/>
                  <a:gd name="T62" fmla="*/ 14 w 17"/>
                  <a:gd name="T63" fmla="*/ 3 h 10"/>
                  <a:gd name="T64" fmla="*/ 14 w 17"/>
                  <a:gd name="T65" fmla="*/ 3 h 10"/>
                  <a:gd name="T66" fmla="*/ 15 w 17"/>
                  <a:gd name="T67" fmla="*/ 4 h 10"/>
                  <a:gd name="T68" fmla="*/ 15 w 17"/>
                  <a:gd name="T69" fmla="*/ 3 h 10"/>
                  <a:gd name="T70" fmla="*/ 15 w 17"/>
                  <a:gd name="T71" fmla="*/ 3 h 10"/>
                  <a:gd name="T72" fmla="*/ 16 w 17"/>
                  <a:gd name="T73" fmla="*/ 3 h 10"/>
                  <a:gd name="T74" fmla="*/ 16 w 17"/>
                  <a:gd name="T75" fmla="*/ 2 h 10"/>
                  <a:gd name="T76" fmla="*/ 16 w 17"/>
                  <a:gd name="T77" fmla="*/ 2 h 10"/>
                  <a:gd name="T78" fmla="*/ 17 w 17"/>
                  <a:gd name="T79" fmla="*/ 2 h 10"/>
                  <a:gd name="T80" fmla="*/ 17 w 17"/>
                  <a:gd name="T81" fmla="*/ 1 h 10"/>
                  <a:gd name="T82" fmla="*/ 17 w 17"/>
                  <a:gd name="T83" fmla="*/ 1 h 10"/>
                  <a:gd name="T84" fmla="*/ 17 w 17"/>
                  <a:gd name="T85" fmla="*/ 0 h 10"/>
                  <a:gd name="T86" fmla="*/ 16 w 17"/>
                  <a:gd name="T87" fmla="*/ 0 h 10"/>
                  <a:gd name="T88" fmla="*/ 15 w 17"/>
                  <a:gd name="T89" fmla="*/ 0 h 10"/>
                  <a:gd name="T90" fmla="*/ 15 w 17"/>
                  <a:gd name="T91" fmla="*/ 0 h 10"/>
                  <a:gd name="T92" fmla="*/ 14 w 17"/>
                  <a:gd name="T93" fmla="*/ 0 h 10"/>
                  <a:gd name="T94" fmla="*/ 12 w 17"/>
                  <a:gd name="T95" fmla="*/ 0 h 10"/>
                  <a:gd name="T96" fmla="*/ 11 w 17"/>
                  <a:gd name="T97" fmla="*/ 1 h 10"/>
                  <a:gd name="T98" fmla="*/ 9 w 17"/>
                  <a:gd name="T99" fmla="*/ 1 h 10"/>
                  <a:gd name="T100" fmla="*/ 8 w 17"/>
                  <a:gd name="T10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0">
                    <a:moveTo>
                      <a:pt x="8" y="1"/>
                    </a:moveTo>
                    <a:lnTo>
                      <a:pt x="6" y="2"/>
                    </a:lnTo>
                    <a:lnTo>
                      <a:pt x="5" y="3"/>
                    </a:lnTo>
                    <a:lnTo>
                      <a:pt x="4" y="4"/>
                    </a:lnTo>
                    <a:lnTo>
                      <a:pt x="3" y="5"/>
                    </a:lnTo>
                    <a:lnTo>
                      <a:pt x="2" y="6"/>
                    </a:lnTo>
                    <a:lnTo>
                      <a:pt x="1" y="8"/>
                    </a:lnTo>
                    <a:lnTo>
                      <a:pt x="1" y="9"/>
                    </a:lnTo>
                    <a:lnTo>
                      <a:pt x="0" y="10"/>
                    </a:lnTo>
                    <a:lnTo>
                      <a:pt x="0" y="10"/>
                    </a:lnTo>
                    <a:lnTo>
                      <a:pt x="1" y="10"/>
                    </a:lnTo>
                    <a:lnTo>
                      <a:pt x="1" y="10"/>
                    </a:lnTo>
                    <a:lnTo>
                      <a:pt x="2" y="10"/>
                    </a:lnTo>
                    <a:lnTo>
                      <a:pt x="2" y="10"/>
                    </a:lnTo>
                    <a:lnTo>
                      <a:pt x="3" y="10"/>
                    </a:lnTo>
                    <a:lnTo>
                      <a:pt x="5" y="9"/>
                    </a:lnTo>
                    <a:lnTo>
                      <a:pt x="6" y="9"/>
                    </a:lnTo>
                    <a:lnTo>
                      <a:pt x="7" y="8"/>
                    </a:lnTo>
                    <a:lnTo>
                      <a:pt x="8" y="8"/>
                    </a:lnTo>
                    <a:lnTo>
                      <a:pt x="9" y="7"/>
                    </a:lnTo>
                    <a:lnTo>
                      <a:pt x="11" y="6"/>
                    </a:lnTo>
                    <a:lnTo>
                      <a:pt x="12" y="6"/>
                    </a:lnTo>
                    <a:lnTo>
                      <a:pt x="11" y="6"/>
                    </a:lnTo>
                    <a:lnTo>
                      <a:pt x="11" y="5"/>
                    </a:lnTo>
                    <a:lnTo>
                      <a:pt x="10" y="5"/>
                    </a:lnTo>
                    <a:lnTo>
                      <a:pt x="10" y="4"/>
                    </a:lnTo>
                    <a:lnTo>
                      <a:pt x="11" y="4"/>
                    </a:lnTo>
                    <a:lnTo>
                      <a:pt x="11" y="3"/>
                    </a:lnTo>
                    <a:lnTo>
                      <a:pt x="12" y="3"/>
                    </a:lnTo>
                    <a:lnTo>
                      <a:pt x="13" y="3"/>
                    </a:lnTo>
                    <a:lnTo>
                      <a:pt x="13" y="3"/>
                    </a:lnTo>
                    <a:lnTo>
                      <a:pt x="14" y="3"/>
                    </a:lnTo>
                    <a:lnTo>
                      <a:pt x="14" y="3"/>
                    </a:lnTo>
                    <a:lnTo>
                      <a:pt x="15" y="4"/>
                    </a:lnTo>
                    <a:lnTo>
                      <a:pt x="15" y="3"/>
                    </a:lnTo>
                    <a:lnTo>
                      <a:pt x="15" y="3"/>
                    </a:lnTo>
                    <a:lnTo>
                      <a:pt x="16" y="3"/>
                    </a:lnTo>
                    <a:lnTo>
                      <a:pt x="16" y="2"/>
                    </a:lnTo>
                    <a:lnTo>
                      <a:pt x="16" y="2"/>
                    </a:lnTo>
                    <a:lnTo>
                      <a:pt x="17" y="2"/>
                    </a:lnTo>
                    <a:lnTo>
                      <a:pt x="17" y="1"/>
                    </a:lnTo>
                    <a:lnTo>
                      <a:pt x="17" y="1"/>
                    </a:lnTo>
                    <a:lnTo>
                      <a:pt x="17" y="0"/>
                    </a:lnTo>
                    <a:lnTo>
                      <a:pt x="16" y="0"/>
                    </a:lnTo>
                    <a:lnTo>
                      <a:pt x="15" y="0"/>
                    </a:lnTo>
                    <a:lnTo>
                      <a:pt x="15" y="0"/>
                    </a:lnTo>
                    <a:lnTo>
                      <a:pt x="14" y="0"/>
                    </a:lnTo>
                    <a:lnTo>
                      <a:pt x="12" y="0"/>
                    </a:lnTo>
                    <a:lnTo>
                      <a:pt x="11" y="1"/>
                    </a:lnTo>
                    <a:lnTo>
                      <a:pt x="9" y="1"/>
                    </a:ln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2" name="Freeform 517"/>
              <p:cNvSpPr>
                <a:spLocks/>
              </p:cNvSpPr>
              <p:nvPr/>
            </p:nvSpPr>
            <p:spPr bwMode="auto">
              <a:xfrm>
                <a:off x="2259" y="2492"/>
                <a:ext cx="9" cy="18"/>
              </a:xfrm>
              <a:custGeom>
                <a:avLst/>
                <a:gdLst>
                  <a:gd name="T0" fmla="*/ 9 w 9"/>
                  <a:gd name="T1" fmla="*/ 9 h 18"/>
                  <a:gd name="T2" fmla="*/ 9 w 9"/>
                  <a:gd name="T3" fmla="*/ 6 h 18"/>
                  <a:gd name="T4" fmla="*/ 8 w 9"/>
                  <a:gd name="T5" fmla="*/ 3 h 18"/>
                  <a:gd name="T6" fmla="*/ 6 w 9"/>
                  <a:gd name="T7" fmla="*/ 1 h 18"/>
                  <a:gd name="T8" fmla="*/ 5 w 9"/>
                  <a:gd name="T9" fmla="*/ 0 h 18"/>
                  <a:gd name="T10" fmla="*/ 3 w 9"/>
                  <a:gd name="T11" fmla="*/ 1 h 18"/>
                  <a:gd name="T12" fmla="*/ 1 w 9"/>
                  <a:gd name="T13" fmla="*/ 3 h 18"/>
                  <a:gd name="T14" fmla="*/ 0 w 9"/>
                  <a:gd name="T15" fmla="*/ 6 h 18"/>
                  <a:gd name="T16" fmla="*/ 0 w 9"/>
                  <a:gd name="T17" fmla="*/ 9 h 18"/>
                  <a:gd name="T18" fmla="*/ 0 w 9"/>
                  <a:gd name="T19" fmla="*/ 12 h 18"/>
                  <a:gd name="T20" fmla="*/ 1 w 9"/>
                  <a:gd name="T21" fmla="*/ 15 h 18"/>
                  <a:gd name="T22" fmla="*/ 3 w 9"/>
                  <a:gd name="T23" fmla="*/ 17 h 18"/>
                  <a:gd name="T24" fmla="*/ 5 w 9"/>
                  <a:gd name="T25" fmla="*/ 18 h 18"/>
                  <a:gd name="T26" fmla="*/ 6 w 9"/>
                  <a:gd name="T27" fmla="*/ 17 h 18"/>
                  <a:gd name="T28" fmla="*/ 8 w 9"/>
                  <a:gd name="T29" fmla="*/ 15 h 18"/>
                  <a:gd name="T30" fmla="*/ 9 w 9"/>
                  <a:gd name="T31" fmla="*/ 12 h 18"/>
                  <a:gd name="T32" fmla="*/ 9 w 9"/>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8">
                    <a:moveTo>
                      <a:pt x="9" y="9"/>
                    </a:moveTo>
                    <a:lnTo>
                      <a:pt x="9" y="6"/>
                    </a:lnTo>
                    <a:lnTo>
                      <a:pt x="8" y="3"/>
                    </a:lnTo>
                    <a:lnTo>
                      <a:pt x="6" y="1"/>
                    </a:lnTo>
                    <a:lnTo>
                      <a:pt x="5" y="0"/>
                    </a:lnTo>
                    <a:lnTo>
                      <a:pt x="3" y="1"/>
                    </a:lnTo>
                    <a:lnTo>
                      <a:pt x="1" y="3"/>
                    </a:lnTo>
                    <a:lnTo>
                      <a:pt x="0" y="6"/>
                    </a:lnTo>
                    <a:lnTo>
                      <a:pt x="0" y="9"/>
                    </a:lnTo>
                    <a:lnTo>
                      <a:pt x="0" y="12"/>
                    </a:lnTo>
                    <a:lnTo>
                      <a:pt x="1" y="15"/>
                    </a:lnTo>
                    <a:lnTo>
                      <a:pt x="3" y="17"/>
                    </a:lnTo>
                    <a:lnTo>
                      <a:pt x="5" y="18"/>
                    </a:lnTo>
                    <a:lnTo>
                      <a:pt x="6" y="17"/>
                    </a:lnTo>
                    <a:lnTo>
                      <a:pt x="8" y="15"/>
                    </a:lnTo>
                    <a:lnTo>
                      <a:pt x="9" y="12"/>
                    </a:lnTo>
                    <a:lnTo>
                      <a:pt x="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3" name="Freeform 518"/>
              <p:cNvSpPr>
                <a:spLocks/>
              </p:cNvSpPr>
              <p:nvPr/>
            </p:nvSpPr>
            <p:spPr bwMode="auto">
              <a:xfrm>
                <a:off x="2237" y="2456"/>
                <a:ext cx="114" cy="121"/>
              </a:xfrm>
              <a:custGeom>
                <a:avLst/>
                <a:gdLst>
                  <a:gd name="T0" fmla="*/ 105 w 114"/>
                  <a:gd name="T1" fmla="*/ 48 h 121"/>
                  <a:gd name="T2" fmla="*/ 93 w 114"/>
                  <a:gd name="T3" fmla="*/ 58 h 121"/>
                  <a:gd name="T4" fmla="*/ 92 w 114"/>
                  <a:gd name="T5" fmla="*/ 56 h 121"/>
                  <a:gd name="T6" fmla="*/ 100 w 114"/>
                  <a:gd name="T7" fmla="*/ 48 h 121"/>
                  <a:gd name="T8" fmla="*/ 111 w 114"/>
                  <a:gd name="T9" fmla="*/ 41 h 121"/>
                  <a:gd name="T10" fmla="*/ 109 w 114"/>
                  <a:gd name="T11" fmla="*/ 28 h 121"/>
                  <a:gd name="T12" fmla="*/ 96 w 114"/>
                  <a:gd name="T13" fmla="*/ 10 h 121"/>
                  <a:gd name="T14" fmla="*/ 84 w 114"/>
                  <a:gd name="T15" fmla="*/ 3 h 121"/>
                  <a:gd name="T16" fmla="*/ 70 w 114"/>
                  <a:gd name="T17" fmla="*/ 0 h 121"/>
                  <a:gd name="T18" fmla="*/ 63 w 114"/>
                  <a:gd name="T19" fmla="*/ 1 h 121"/>
                  <a:gd name="T20" fmla="*/ 61 w 114"/>
                  <a:gd name="T21" fmla="*/ 3 h 121"/>
                  <a:gd name="T22" fmla="*/ 59 w 114"/>
                  <a:gd name="T23" fmla="*/ 2 h 121"/>
                  <a:gd name="T24" fmla="*/ 56 w 114"/>
                  <a:gd name="T25" fmla="*/ 2 h 121"/>
                  <a:gd name="T26" fmla="*/ 47 w 114"/>
                  <a:gd name="T27" fmla="*/ 2 h 121"/>
                  <a:gd name="T28" fmla="*/ 36 w 114"/>
                  <a:gd name="T29" fmla="*/ 4 h 121"/>
                  <a:gd name="T30" fmla="*/ 30 w 114"/>
                  <a:gd name="T31" fmla="*/ 6 h 121"/>
                  <a:gd name="T32" fmla="*/ 32 w 114"/>
                  <a:gd name="T33" fmla="*/ 10 h 121"/>
                  <a:gd name="T34" fmla="*/ 35 w 114"/>
                  <a:gd name="T35" fmla="*/ 18 h 121"/>
                  <a:gd name="T36" fmla="*/ 31 w 114"/>
                  <a:gd name="T37" fmla="*/ 26 h 121"/>
                  <a:gd name="T38" fmla="*/ 25 w 114"/>
                  <a:gd name="T39" fmla="*/ 28 h 121"/>
                  <a:gd name="T40" fmla="*/ 16 w 114"/>
                  <a:gd name="T41" fmla="*/ 34 h 121"/>
                  <a:gd name="T42" fmla="*/ 9 w 114"/>
                  <a:gd name="T43" fmla="*/ 42 h 121"/>
                  <a:gd name="T44" fmla="*/ 11 w 114"/>
                  <a:gd name="T45" fmla="*/ 47 h 121"/>
                  <a:gd name="T46" fmla="*/ 15 w 114"/>
                  <a:gd name="T47" fmla="*/ 42 h 121"/>
                  <a:gd name="T48" fmla="*/ 24 w 114"/>
                  <a:gd name="T49" fmla="*/ 31 h 121"/>
                  <a:gd name="T50" fmla="*/ 31 w 114"/>
                  <a:gd name="T51" fmla="*/ 34 h 121"/>
                  <a:gd name="T52" fmla="*/ 35 w 114"/>
                  <a:gd name="T53" fmla="*/ 27 h 121"/>
                  <a:gd name="T54" fmla="*/ 37 w 114"/>
                  <a:gd name="T55" fmla="*/ 22 h 121"/>
                  <a:gd name="T56" fmla="*/ 27 w 114"/>
                  <a:gd name="T57" fmla="*/ 42 h 121"/>
                  <a:gd name="T58" fmla="*/ 15 w 114"/>
                  <a:gd name="T59" fmla="*/ 49 h 121"/>
                  <a:gd name="T60" fmla="*/ 5 w 114"/>
                  <a:gd name="T61" fmla="*/ 54 h 121"/>
                  <a:gd name="T62" fmla="*/ 3 w 114"/>
                  <a:gd name="T63" fmla="*/ 63 h 121"/>
                  <a:gd name="T64" fmla="*/ 14 w 114"/>
                  <a:gd name="T65" fmla="*/ 62 h 121"/>
                  <a:gd name="T66" fmla="*/ 27 w 114"/>
                  <a:gd name="T67" fmla="*/ 59 h 121"/>
                  <a:gd name="T68" fmla="*/ 29 w 114"/>
                  <a:gd name="T69" fmla="*/ 58 h 121"/>
                  <a:gd name="T70" fmla="*/ 21 w 114"/>
                  <a:gd name="T71" fmla="*/ 63 h 121"/>
                  <a:gd name="T72" fmla="*/ 17 w 114"/>
                  <a:gd name="T73" fmla="*/ 65 h 121"/>
                  <a:gd name="T74" fmla="*/ 21 w 114"/>
                  <a:gd name="T75" fmla="*/ 72 h 121"/>
                  <a:gd name="T76" fmla="*/ 27 w 114"/>
                  <a:gd name="T77" fmla="*/ 81 h 121"/>
                  <a:gd name="T78" fmla="*/ 33 w 114"/>
                  <a:gd name="T79" fmla="*/ 81 h 121"/>
                  <a:gd name="T80" fmla="*/ 40 w 114"/>
                  <a:gd name="T81" fmla="*/ 80 h 121"/>
                  <a:gd name="T82" fmla="*/ 46 w 114"/>
                  <a:gd name="T83" fmla="*/ 82 h 121"/>
                  <a:gd name="T84" fmla="*/ 54 w 114"/>
                  <a:gd name="T85" fmla="*/ 84 h 121"/>
                  <a:gd name="T86" fmla="*/ 61 w 114"/>
                  <a:gd name="T87" fmla="*/ 87 h 121"/>
                  <a:gd name="T88" fmla="*/ 64 w 114"/>
                  <a:gd name="T89" fmla="*/ 100 h 121"/>
                  <a:gd name="T90" fmla="*/ 61 w 114"/>
                  <a:gd name="T91" fmla="*/ 98 h 121"/>
                  <a:gd name="T92" fmla="*/ 60 w 114"/>
                  <a:gd name="T93" fmla="*/ 98 h 121"/>
                  <a:gd name="T94" fmla="*/ 54 w 114"/>
                  <a:gd name="T95" fmla="*/ 92 h 121"/>
                  <a:gd name="T96" fmla="*/ 46 w 114"/>
                  <a:gd name="T97" fmla="*/ 86 h 121"/>
                  <a:gd name="T98" fmla="*/ 41 w 114"/>
                  <a:gd name="T99" fmla="*/ 83 h 121"/>
                  <a:gd name="T100" fmla="*/ 36 w 114"/>
                  <a:gd name="T101" fmla="*/ 83 h 121"/>
                  <a:gd name="T102" fmla="*/ 31 w 114"/>
                  <a:gd name="T103" fmla="*/ 86 h 121"/>
                  <a:gd name="T104" fmla="*/ 31 w 114"/>
                  <a:gd name="T105" fmla="*/ 98 h 121"/>
                  <a:gd name="T106" fmla="*/ 40 w 114"/>
                  <a:gd name="T107" fmla="*/ 115 h 121"/>
                  <a:gd name="T108" fmla="*/ 47 w 114"/>
                  <a:gd name="T109" fmla="*/ 120 h 121"/>
                  <a:gd name="T110" fmla="*/ 55 w 114"/>
                  <a:gd name="T111" fmla="*/ 121 h 121"/>
                  <a:gd name="T112" fmla="*/ 73 w 114"/>
                  <a:gd name="T113" fmla="*/ 112 h 121"/>
                  <a:gd name="T114" fmla="*/ 92 w 114"/>
                  <a:gd name="T115" fmla="*/ 87 h 121"/>
                  <a:gd name="T116" fmla="*/ 96 w 114"/>
                  <a:gd name="T117" fmla="*/ 76 h 121"/>
                  <a:gd name="T118" fmla="*/ 97 w 114"/>
                  <a:gd name="T119" fmla="*/ 75 h 121"/>
                  <a:gd name="T120" fmla="*/ 107 w 114"/>
                  <a:gd name="T121" fmla="*/ 67 h 121"/>
                  <a:gd name="T122" fmla="*/ 114 w 114"/>
                  <a:gd name="T123" fmla="*/ 5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21">
                    <a:moveTo>
                      <a:pt x="114" y="50"/>
                    </a:moveTo>
                    <a:lnTo>
                      <a:pt x="113" y="48"/>
                    </a:lnTo>
                    <a:lnTo>
                      <a:pt x="112" y="47"/>
                    </a:lnTo>
                    <a:lnTo>
                      <a:pt x="111" y="46"/>
                    </a:lnTo>
                    <a:lnTo>
                      <a:pt x="109" y="46"/>
                    </a:lnTo>
                    <a:lnTo>
                      <a:pt x="107" y="47"/>
                    </a:lnTo>
                    <a:lnTo>
                      <a:pt x="105" y="48"/>
                    </a:lnTo>
                    <a:lnTo>
                      <a:pt x="103" y="49"/>
                    </a:lnTo>
                    <a:lnTo>
                      <a:pt x="101" y="50"/>
                    </a:lnTo>
                    <a:lnTo>
                      <a:pt x="99" y="52"/>
                    </a:lnTo>
                    <a:lnTo>
                      <a:pt x="98" y="54"/>
                    </a:lnTo>
                    <a:lnTo>
                      <a:pt x="96" y="55"/>
                    </a:lnTo>
                    <a:lnTo>
                      <a:pt x="94" y="57"/>
                    </a:lnTo>
                    <a:lnTo>
                      <a:pt x="93" y="58"/>
                    </a:lnTo>
                    <a:lnTo>
                      <a:pt x="92" y="60"/>
                    </a:lnTo>
                    <a:lnTo>
                      <a:pt x="92" y="60"/>
                    </a:lnTo>
                    <a:lnTo>
                      <a:pt x="91" y="60"/>
                    </a:lnTo>
                    <a:lnTo>
                      <a:pt x="90" y="60"/>
                    </a:lnTo>
                    <a:lnTo>
                      <a:pt x="92" y="56"/>
                    </a:lnTo>
                    <a:lnTo>
                      <a:pt x="92" y="56"/>
                    </a:lnTo>
                    <a:lnTo>
                      <a:pt x="92" y="56"/>
                    </a:lnTo>
                    <a:lnTo>
                      <a:pt x="93" y="55"/>
                    </a:lnTo>
                    <a:lnTo>
                      <a:pt x="94" y="54"/>
                    </a:lnTo>
                    <a:lnTo>
                      <a:pt x="95" y="53"/>
                    </a:lnTo>
                    <a:lnTo>
                      <a:pt x="96" y="52"/>
                    </a:lnTo>
                    <a:lnTo>
                      <a:pt x="97" y="51"/>
                    </a:lnTo>
                    <a:lnTo>
                      <a:pt x="98" y="50"/>
                    </a:lnTo>
                    <a:lnTo>
                      <a:pt x="100" y="48"/>
                    </a:lnTo>
                    <a:lnTo>
                      <a:pt x="101" y="47"/>
                    </a:lnTo>
                    <a:lnTo>
                      <a:pt x="103" y="46"/>
                    </a:lnTo>
                    <a:lnTo>
                      <a:pt x="104" y="45"/>
                    </a:lnTo>
                    <a:lnTo>
                      <a:pt x="106" y="43"/>
                    </a:lnTo>
                    <a:lnTo>
                      <a:pt x="107" y="42"/>
                    </a:lnTo>
                    <a:lnTo>
                      <a:pt x="109" y="41"/>
                    </a:lnTo>
                    <a:lnTo>
                      <a:pt x="111" y="41"/>
                    </a:lnTo>
                    <a:lnTo>
                      <a:pt x="111" y="40"/>
                    </a:lnTo>
                    <a:lnTo>
                      <a:pt x="111" y="40"/>
                    </a:lnTo>
                    <a:lnTo>
                      <a:pt x="111" y="39"/>
                    </a:lnTo>
                    <a:lnTo>
                      <a:pt x="111" y="39"/>
                    </a:lnTo>
                    <a:lnTo>
                      <a:pt x="111" y="35"/>
                    </a:lnTo>
                    <a:lnTo>
                      <a:pt x="110" y="31"/>
                    </a:lnTo>
                    <a:lnTo>
                      <a:pt x="109" y="28"/>
                    </a:lnTo>
                    <a:lnTo>
                      <a:pt x="108" y="25"/>
                    </a:lnTo>
                    <a:lnTo>
                      <a:pt x="106" y="21"/>
                    </a:lnTo>
                    <a:lnTo>
                      <a:pt x="104" y="18"/>
                    </a:lnTo>
                    <a:lnTo>
                      <a:pt x="102" y="15"/>
                    </a:lnTo>
                    <a:lnTo>
                      <a:pt x="99" y="12"/>
                    </a:lnTo>
                    <a:lnTo>
                      <a:pt x="98" y="11"/>
                    </a:lnTo>
                    <a:lnTo>
                      <a:pt x="96" y="10"/>
                    </a:lnTo>
                    <a:lnTo>
                      <a:pt x="95" y="8"/>
                    </a:lnTo>
                    <a:lnTo>
                      <a:pt x="93" y="7"/>
                    </a:lnTo>
                    <a:lnTo>
                      <a:pt x="91" y="6"/>
                    </a:lnTo>
                    <a:lnTo>
                      <a:pt x="89" y="5"/>
                    </a:lnTo>
                    <a:lnTo>
                      <a:pt x="88" y="4"/>
                    </a:lnTo>
                    <a:lnTo>
                      <a:pt x="86" y="4"/>
                    </a:lnTo>
                    <a:lnTo>
                      <a:pt x="84" y="3"/>
                    </a:lnTo>
                    <a:lnTo>
                      <a:pt x="82" y="2"/>
                    </a:lnTo>
                    <a:lnTo>
                      <a:pt x="80" y="2"/>
                    </a:lnTo>
                    <a:lnTo>
                      <a:pt x="78" y="1"/>
                    </a:lnTo>
                    <a:lnTo>
                      <a:pt x="76" y="1"/>
                    </a:lnTo>
                    <a:lnTo>
                      <a:pt x="74" y="1"/>
                    </a:lnTo>
                    <a:lnTo>
                      <a:pt x="72" y="1"/>
                    </a:lnTo>
                    <a:lnTo>
                      <a:pt x="70" y="0"/>
                    </a:lnTo>
                    <a:lnTo>
                      <a:pt x="68" y="0"/>
                    </a:lnTo>
                    <a:lnTo>
                      <a:pt x="68" y="1"/>
                    </a:lnTo>
                    <a:lnTo>
                      <a:pt x="67" y="1"/>
                    </a:lnTo>
                    <a:lnTo>
                      <a:pt x="66" y="1"/>
                    </a:lnTo>
                    <a:lnTo>
                      <a:pt x="65" y="1"/>
                    </a:lnTo>
                    <a:lnTo>
                      <a:pt x="64" y="1"/>
                    </a:lnTo>
                    <a:lnTo>
                      <a:pt x="63" y="1"/>
                    </a:lnTo>
                    <a:lnTo>
                      <a:pt x="62" y="1"/>
                    </a:lnTo>
                    <a:lnTo>
                      <a:pt x="62" y="2"/>
                    </a:lnTo>
                    <a:lnTo>
                      <a:pt x="63" y="2"/>
                    </a:lnTo>
                    <a:lnTo>
                      <a:pt x="63" y="2"/>
                    </a:lnTo>
                    <a:lnTo>
                      <a:pt x="63" y="2"/>
                    </a:lnTo>
                    <a:lnTo>
                      <a:pt x="61" y="3"/>
                    </a:lnTo>
                    <a:lnTo>
                      <a:pt x="61" y="3"/>
                    </a:lnTo>
                    <a:lnTo>
                      <a:pt x="61" y="3"/>
                    </a:lnTo>
                    <a:lnTo>
                      <a:pt x="61" y="3"/>
                    </a:lnTo>
                    <a:lnTo>
                      <a:pt x="61" y="3"/>
                    </a:lnTo>
                    <a:lnTo>
                      <a:pt x="61" y="2"/>
                    </a:lnTo>
                    <a:lnTo>
                      <a:pt x="60" y="2"/>
                    </a:lnTo>
                    <a:lnTo>
                      <a:pt x="60" y="2"/>
                    </a:lnTo>
                    <a:lnTo>
                      <a:pt x="59" y="2"/>
                    </a:lnTo>
                    <a:lnTo>
                      <a:pt x="59" y="2"/>
                    </a:lnTo>
                    <a:lnTo>
                      <a:pt x="58" y="2"/>
                    </a:lnTo>
                    <a:lnTo>
                      <a:pt x="58" y="2"/>
                    </a:lnTo>
                    <a:lnTo>
                      <a:pt x="58" y="2"/>
                    </a:lnTo>
                    <a:lnTo>
                      <a:pt x="57" y="2"/>
                    </a:lnTo>
                    <a:lnTo>
                      <a:pt x="57" y="2"/>
                    </a:lnTo>
                    <a:lnTo>
                      <a:pt x="56" y="2"/>
                    </a:lnTo>
                    <a:lnTo>
                      <a:pt x="55" y="2"/>
                    </a:lnTo>
                    <a:lnTo>
                      <a:pt x="54" y="2"/>
                    </a:lnTo>
                    <a:lnTo>
                      <a:pt x="53" y="2"/>
                    </a:lnTo>
                    <a:lnTo>
                      <a:pt x="51" y="2"/>
                    </a:lnTo>
                    <a:lnTo>
                      <a:pt x="50" y="2"/>
                    </a:lnTo>
                    <a:lnTo>
                      <a:pt x="49" y="2"/>
                    </a:lnTo>
                    <a:lnTo>
                      <a:pt x="47" y="2"/>
                    </a:lnTo>
                    <a:lnTo>
                      <a:pt x="46" y="2"/>
                    </a:lnTo>
                    <a:lnTo>
                      <a:pt x="44" y="2"/>
                    </a:lnTo>
                    <a:lnTo>
                      <a:pt x="43" y="2"/>
                    </a:lnTo>
                    <a:lnTo>
                      <a:pt x="41" y="3"/>
                    </a:lnTo>
                    <a:lnTo>
                      <a:pt x="39" y="3"/>
                    </a:lnTo>
                    <a:lnTo>
                      <a:pt x="38" y="3"/>
                    </a:lnTo>
                    <a:lnTo>
                      <a:pt x="36" y="4"/>
                    </a:lnTo>
                    <a:lnTo>
                      <a:pt x="34" y="4"/>
                    </a:lnTo>
                    <a:lnTo>
                      <a:pt x="33" y="5"/>
                    </a:lnTo>
                    <a:lnTo>
                      <a:pt x="32" y="5"/>
                    </a:lnTo>
                    <a:lnTo>
                      <a:pt x="32" y="5"/>
                    </a:lnTo>
                    <a:lnTo>
                      <a:pt x="31" y="6"/>
                    </a:lnTo>
                    <a:lnTo>
                      <a:pt x="31" y="6"/>
                    </a:lnTo>
                    <a:lnTo>
                      <a:pt x="30" y="6"/>
                    </a:lnTo>
                    <a:lnTo>
                      <a:pt x="30" y="7"/>
                    </a:lnTo>
                    <a:lnTo>
                      <a:pt x="30" y="7"/>
                    </a:lnTo>
                    <a:lnTo>
                      <a:pt x="30" y="7"/>
                    </a:lnTo>
                    <a:lnTo>
                      <a:pt x="31" y="8"/>
                    </a:lnTo>
                    <a:lnTo>
                      <a:pt x="31" y="9"/>
                    </a:lnTo>
                    <a:lnTo>
                      <a:pt x="32" y="9"/>
                    </a:lnTo>
                    <a:lnTo>
                      <a:pt x="32" y="10"/>
                    </a:lnTo>
                    <a:lnTo>
                      <a:pt x="33" y="11"/>
                    </a:lnTo>
                    <a:lnTo>
                      <a:pt x="35" y="12"/>
                    </a:lnTo>
                    <a:lnTo>
                      <a:pt x="36" y="13"/>
                    </a:lnTo>
                    <a:lnTo>
                      <a:pt x="38" y="14"/>
                    </a:lnTo>
                    <a:lnTo>
                      <a:pt x="37" y="16"/>
                    </a:lnTo>
                    <a:lnTo>
                      <a:pt x="36" y="17"/>
                    </a:lnTo>
                    <a:lnTo>
                      <a:pt x="35" y="18"/>
                    </a:lnTo>
                    <a:lnTo>
                      <a:pt x="34" y="19"/>
                    </a:lnTo>
                    <a:lnTo>
                      <a:pt x="34" y="20"/>
                    </a:lnTo>
                    <a:lnTo>
                      <a:pt x="33" y="21"/>
                    </a:lnTo>
                    <a:lnTo>
                      <a:pt x="32" y="22"/>
                    </a:lnTo>
                    <a:lnTo>
                      <a:pt x="32" y="24"/>
                    </a:lnTo>
                    <a:lnTo>
                      <a:pt x="31" y="25"/>
                    </a:lnTo>
                    <a:lnTo>
                      <a:pt x="31" y="26"/>
                    </a:lnTo>
                    <a:lnTo>
                      <a:pt x="30" y="26"/>
                    </a:lnTo>
                    <a:lnTo>
                      <a:pt x="29" y="26"/>
                    </a:lnTo>
                    <a:lnTo>
                      <a:pt x="29" y="27"/>
                    </a:lnTo>
                    <a:lnTo>
                      <a:pt x="28" y="27"/>
                    </a:lnTo>
                    <a:lnTo>
                      <a:pt x="27" y="27"/>
                    </a:lnTo>
                    <a:lnTo>
                      <a:pt x="26" y="28"/>
                    </a:lnTo>
                    <a:lnTo>
                      <a:pt x="25" y="28"/>
                    </a:lnTo>
                    <a:lnTo>
                      <a:pt x="24" y="29"/>
                    </a:lnTo>
                    <a:lnTo>
                      <a:pt x="22" y="29"/>
                    </a:lnTo>
                    <a:lnTo>
                      <a:pt x="21" y="30"/>
                    </a:lnTo>
                    <a:lnTo>
                      <a:pt x="20" y="31"/>
                    </a:lnTo>
                    <a:lnTo>
                      <a:pt x="19" y="32"/>
                    </a:lnTo>
                    <a:lnTo>
                      <a:pt x="17" y="33"/>
                    </a:lnTo>
                    <a:lnTo>
                      <a:pt x="16" y="34"/>
                    </a:lnTo>
                    <a:lnTo>
                      <a:pt x="14" y="35"/>
                    </a:lnTo>
                    <a:lnTo>
                      <a:pt x="13" y="36"/>
                    </a:lnTo>
                    <a:lnTo>
                      <a:pt x="11" y="38"/>
                    </a:lnTo>
                    <a:lnTo>
                      <a:pt x="10" y="39"/>
                    </a:lnTo>
                    <a:lnTo>
                      <a:pt x="10" y="40"/>
                    </a:lnTo>
                    <a:lnTo>
                      <a:pt x="9" y="41"/>
                    </a:lnTo>
                    <a:lnTo>
                      <a:pt x="9" y="42"/>
                    </a:lnTo>
                    <a:lnTo>
                      <a:pt x="9" y="43"/>
                    </a:lnTo>
                    <a:lnTo>
                      <a:pt x="9" y="45"/>
                    </a:lnTo>
                    <a:lnTo>
                      <a:pt x="9" y="46"/>
                    </a:lnTo>
                    <a:lnTo>
                      <a:pt x="9" y="48"/>
                    </a:lnTo>
                    <a:lnTo>
                      <a:pt x="10" y="47"/>
                    </a:lnTo>
                    <a:lnTo>
                      <a:pt x="10" y="47"/>
                    </a:lnTo>
                    <a:lnTo>
                      <a:pt x="11" y="47"/>
                    </a:lnTo>
                    <a:lnTo>
                      <a:pt x="12" y="46"/>
                    </a:lnTo>
                    <a:lnTo>
                      <a:pt x="13" y="46"/>
                    </a:lnTo>
                    <a:lnTo>
                      <a:pt x="14" y="46"/>
                    </a:lnTo>
                    <a:lnTo>
                      <a:pt x="14" y="46"/>
                    </a:lnTo>
                    <a:lnTo>
                      <a:pt x="15" y="45"/>
                    </a:lnTo>
                    <a:lnTo>
                      <a:pt x="15" y="44"/>
                    </a:lnTo>
                    <a:lnTo>
                      <a:pt x="15" y="42"/>
                    </a:lnTo>
                    <a:lnTo>
                      <a:pt x="16" y="41"/>
                    </a:lnTo>
                    <a:lnTo>
                      <a:pt x="16" y="39"/>
                    </a:lnTo>
                    <a:lnTo>
                      <a:pt x="17" y="37"/>
                    </a:lnTo>
                    <a:lnTo>
                      <a:pt x="18" y="35"/>
                    </a:lnTo>
                    <a:lnTo>
                      <a:pt x="20" y="33"/>
                    </a:lnTo>
                    <a:lnTo>
                      <a:pt x="22" y="32"/>
                    </a:lnTo>
                    <a:lnTo>
                      <a:pt x="24" y="31"/>
                    </a:lnTo>
                    <a:lnTo>
                      <a:pt x="26" y="31"/>
                    </a:lnTo>
                    <a:lnTo>
                      <a:pt x="28" y="31"/>
                    </a:lnTo>
                    <a:lnTo>
                      <a:pt x="29" y="32"/>
                    </a:lnTo>
                    <a:lnTo>
                      <a:pt x="30" y="33"/>
                    </a:lnTo>
                    <a:lnTo>
                      <a:pt x="31" y="33"/>
                    </a:lnTo>
                    <a:lnTo>
                      <a:pt x="31" y="34"/>
                    </a:lnTo>
                    <a:lnTo>
                      <a:pt x="31" y="34"/>
                    </a:lnTo>
                    <a:lnTo>
                      <a:pt x="31" y="34"/>
                    </a:lnTo>
                    <a:lnTo>
                      <a:pt x="31" y="34"/>
                    </a:lnTo>
                    <a:lnTo>
                      <a:pt x="31" y="34"/>
                    </a:lnTo>
                    <a:lnTo>
                      <a:pt x="31" y="35"/>
                    </a:lnTo>
                    <a:lnTo>
                      <a:pt x="33" y="32"/>
                    </a:lnTo>
                    <a:lnTo>
                      <a:pt x="34" y="29"/>
                    </a:lnTo>
                    <a:lnTo>
                      <a:pt x="35" y="27"/>
                    </a:lnTo>
                    <a:lnTo>
                      <a:pt x="36" y="25"/>
                    </a:lnTo>
                    <a:lnTo>
                      <a:pt x="37" y="23"/>
                    </a:lnTo>
                    <a:lnTo>
                      <a:pt x="37" y="21"/>
                    </a:lnTo>
                    <a:lnTo>
                      <a:pt x="37" y="21"/>
                    </a:lnTo>
                    <a:lnTo>
                      <a:pt x="37" y="20"/>
                    </a:lnTo>
                    <a:lnTo>
                      <a:pt x="37" y="21"/>
                    </a:lnTo>
                    <a:lnTo>
                      <a:pt x="37" y="22"/>
                    </a:lnTo>
                    <a:lnTo>
                      <a:pt x="37" y="24"/>
                    </a:lnTo>
                    <a:lnTo>
                      <a:pt x="36" y="27"/>
                    </a:lnTo>
                    <a:lnTo>
                      <a:pt x="35" y="30"/>
                    </a:lnTo>
                    <a:lnTo>
                      <a:pt x="34" y="34"/>
                    </a:lnTo>
                    <a:lnTo>
                      <a:pt x="31" y="37"/>
                    </a:lnTo>
                    <a:lnTo>
                      <a:pt x="29" y="41"/>
                    </a:lnTo>
                    <a:lnTo>
                      <a:pt x="27" y="42"/>
                    </a:lnTo>
                    <a:lnTo>
                      <a:pt x="25" y="44"/>
                    </a:lnTo>
                    <a:lnTo>
                      <a:pt x="24" y="45"/>
                    </a:lnTo>
                    <a:lnTo>
                      <a:pt x="22" y="46"/>
                    </a:lnTo>
                    <a:lnTo>
                      <a:pt x="20" y="47"/>
                    </a:lnTo>
                    <a:lnTo>
                      <a:pt x="19" y="48"/>
                    </a:lnTo>
                    <a:lnTo>
                      <a:pt x="17" y="49"/>
                    </a:lnTo>
                    <a:lnTo>
                      <a:pt x="15" y="49"/>
                    </a:lnTo>
                    <a:lnTo>
                      <a:pt x="14" y="50"/>
                    </a:lnTo>
                    <a:lnTo>
                      <a:pt x="12" y="50"/>
                    </a:lnTo>
                    <a:lnTo>
                      <a:pt x="11" y="51"/>
                    </a:lnTo>
                    <a:lnTo>
                      <a:pt x="9" y="52"/>
                    </a:lnTo>
                    <a:lnTo>
                      <a:pt x="8" y="52"/>
                    </a:lnTo>
                    <a:lnTo>
                      <a:pt x="6" y="53"/>
                    </a:lnTo>
                    <a:lnTo>
                      <a:pt x="5" y="54"/>
                    </a:lnTo>
                    <a:lnTo>
                      <a:pt x="4" y="55"/>
                    </a:lnTo>
                    <a:lnTo>
                      <a:pt x="1" y="57"/>
                    </a:lnTo>
                    <a:lnTo>
                      <a:pt x="0" y="59"/>
                    </a:lnTo>
                    <a:lnTo>
                      <a:pt x="0" y="60"/>
                    </a:lnTo>
                    <a:lnTo>
                      <a:pt x="0" y="62"/>
                    </a:lnTo>
                    <a:lnTo>
                      <a:pt x="1" y="63"/>
                    </a:lnTo>
                    <a:lnTo>
                      <a:pt x="3" y="63"/>
                    </a:lnTo>
                    <a:lnTo>
                      <a:pt x="4" y="64"/>
                    </a:lnTo>
                    <a:lnTo>
                      <a:pt x="6" y="64"/>
                    </a:lnTo>
                    <a:lnTo>
                      <a:pt x="7" y="64"/>
                    </a:lnTo>
                    <a:lnTo>
                      <a:pt x="9" y="63"/>
                    </a:lnTo>
                    <a:lnTo>
                      <a:pt x="10" y="63"/>
                    </a:lnTo>
                    <a:lnTo>
                      <a:pt x="12" y="62"/>
                    </a:lnTo>
                    <a:lnTo>
                      <a:pt x="14" y="62"/>
                    </a:lnTo>
                    <a:lnTo>
                      <a:pt x="16" y="61"/>
                    </a:lnTo>
                    <a:lnTo>
                      <a:pt x="18" y="61"/>
                    </a:lnTo>
                    <a:lnTo>
                      <a:pt x="20" y="60"/>
                    </a:lnTo>
                    <a:lnTo>
                      <a:pt x="22" y="60"/>
                    </a:lnTo>
                    <a:lnTo>
                      <a:pt x="24" y="59"/>
                    </a:lnTo>
                    <a:lnTo>
                      <a:pt x="26" y="59"/>
                    </a:lnTo>
                    <a:lnTo>
                      <a:pt x="27" y="59"/>
                    </a:lnTo>
                    <a:lnTo>
                      <a:pt x="29" y="58"/>
                    </a:lnTo>
                    <a:lnTo>
                      <a:pt x="30" y="58"/>
                    </a:lnTo>
                    <a:lnTo>
                      <a:pt x="30" y="58"/>
                    </a:lnTo>
                    <a:lnTo>
                      <a:pt x="31" y="58"/>
                    </a:lnTo>
                    <a:lnTo>
                      <a:pt x="30" y="58"/>
                    </a:lnTo>
                    <a:lnTo>
                      <a:pt x="30" y="58"/>
                    </a:lnTo>
                    <a:lnTo>
                      <a:pt x="29" y="58"/>
                    </a:lnTo>
                    <a:lnTo>
                      <a:pt x="29" y="59"/>
                    </a:lnTo>
                    <a:lnTo>
                      <a:pt x="27" y="60"/>
                    </a:lnTo>
                    <a:lnTo>
                      <a:pt x="26" y="60"/>
                    </a:lnTo>
                    <a:lnTo>
                      <a:pt x="25" y="61"/>
                    </a:lnTo>
                    <a:lnTo>
                      <a:pt x="23" y="62"/>
                    </a:lnTo>
                    <a:lnTo>
                      <a:pt x="26" y="75"/>
                    </a:lnTo>
                    <a:lnTo>
                      <a:pt x="21" y="63"/>
                    </a:lnTo>
                    <a:lnTo>
                      <a:pt x="20" y="63"/>
                    </a:lnTo>
                    <a:lnTo>
                      <a:pt x="20" y="63"/>
                    </a:lnTo>
                    <a:lnTo>
                      <a:pt x="19" y="64"/>
                    </a:lnTo>
                    <a:lnTo>
                      <a:pt x="19" y="64"/>
                    </a:lnTo>
                    <a:lnTo>
                      <a:pt x="18" y="64"/>
                    </a:lnTo>
                    <a:lnTo>
                      <a:pt x="18" y="64"/>
                    </a:lnTo>
                    <a:lnTo>
                      <a:pt x="17" y="65"/>
                    </a:lnTo>
                    <a:lnTo>
                      <a:pt x="16" y="65"/>
                    </a:lnTo>
                    <a:lnTo>
                      <a:pt x="17" y="66"/>
                    </a:lnTo>
                    <a:lnTo>
                      <a:pt x="18" y="67"/>
                    </a:lnTo>
                    <a:lnTo>
                      <a:pt x="19" y="68"/>
                    </a:lnTo>
                    <a:lnTo>
                      <a:pt x="19" y="70"/>
                    </a:lnTo>
                    <a:lnTo>
                      <a:pt x="20" y="71"/>
                    </a:lnTo>
                    <a:lnTo>
                      <a:pt x="21" y="72"/>
                    </a:lnTo>
                    <a:lnTo>
                      <a:pt x="22" y="73"/>
                    </a:lnTo>
                    <a:lnTo>
                      <a:pt x="23" y="75"/>
                    </a:lnTo>
                    <a:lnTo>
                      <a:pt x="24" y="76"/>
                    </a:lnTo>
                    <a:lnTo>
                      <a:pt x="24" y="77"/>
                    </a:lnTo>
                    <a:lnTo>
                      <a:pt x="25" y="78"/>
                    </a:lnTo>
                    <a:lnTo>
                      <a:pt x="26" y="80"/>
                    </a:lnTo>
                    <a:lnTo>
                      <a:pt x="27" y="81"/>
                    </a:lnTo>
                    <a:lnTo>
                      <a:pt x="28" y="82"/>
                    </a:lnTo>
                    <a:lnTo>
                      <a:pt x="29" y="83"/>
                    </a:lnTo>
                    <a:lnTo>
                      <a:pt x="30" y="84"/>
                    </a:lnTo>
                    <a:lnTo>
                      <a:pt x="30" y="84"/>
                    </a:lnTo>
                    <a:lnTo>
                      <a:pt x="31" y="83"/>
                    </a:lnTo>
                    <a:lnTo>
                      <a:pt x="32" y="82"/>
                    </a:lnTo>
                    <a:lnTo>
                      <a:pt x="33" y="81"/>
                    </a:lnTo>
                    <a:lnTo>
                      <a:pt x="34" y="81"/>
                    </a:lnTo>
                    <a:lnTo>
                      <a:pt x="35" y="80"/>
                    </a:lnTo>
                    <a:lnTo>
                      <a:pt x="37" y="80"/>
                    </a:lnTo>
                    <a:lnTo>
                      <a:pt x="39" y="80"/>
                    </a:lnTo>
                    <a:lnTo>
                      <a:pt x="39" y="80"/>
                    </a:lnTo>
                    <a:lnTo>
                      <a:pt x="40" y="80"/>
                    </a:lnTo>
                    <a:lnTo>
                      <a:pt x="40" y="80"/>
                    </a:lnTo>
                    <a:lnTo>
                      <a:pt x="41" y="80"/>
                    </a:lnTo>
                    <a:lnTo>
                      <a:pt x="42" y="81"/>
                    </a:lnTo>
                    <a:lnTo>
                      <a:pt x="42" y="81"/>
                    </a:lnTo>
                    <a:lnTo>
                      <a:pt x="43" y="82"/>
                    </a:lnTo>
                    <a:lnTo>
                      <a:pt x="44" y="82"/>
                    </a:lnTo>
                    <a:lnTo>
                      <a:pt x="45" y="82"/>
                    </a:lnTo>
                    <a:lnTo>
                      <a:pt x="46" y="82"/>
                    </a:lnTo>
                    <a:lnTo>
                      <a:pt x="47" y="82"/>
                    </a:lnTo>
                    <a:lnTo>
                      <a:pt x="48" y="82"/>
                    </a:lnTo>
                    <a:lnTo>
                      <a:pt x="49" y="83"/>
                    </a:lnTo>
                    <a:lnTo>
                      <a:pt x="50" y="83"/>
                    </a:lnTo>
                    <a:lnTo>
                      <a:pt x="51" y="83"/>
                    </a:lnTo>
                    <a:lnTo>
                      <a:pt x="53" y="83"/>
                    </a:lnTo>
                    <a:lnTo>
                      <a:pt x="54" y="84"/>
                    </a:lnTo>
                    <a:lnTo>
                      <a:pt x="55" y="84"/>
                    </a:lnTo>
                    <a:lnTo>
                      <a:pt x="57" y="85"/>
                    </a:lnTo>
                    <a:lnTo>
                      <a:pt x="58" y="85"/>
                    </a:lnTo>
                    <a:lnTo>
                      <a:pt x="59" y="85"/>
                    </a:lnTo>
                    <a:lnTo>
                      <a:pt x="60" y="86"/>
                    </a:lnTo>
                    <a:lnTo>
                      <a:pt x="61" y="87"/>
                    </a:lnTo>
                    <a:lnTo>
                      <a:pt x="61" y="87"/>
                    </a:lnTo>
                    <a:lnTo>
                      <a:pt x="63" y="89"/>
                    </a:lnTo>
                    <a:lnTo>
                      <a:pt x="64" y="91"/>
                    </a:lnTo>
                    <a:lnTo>
                      <a:pt x="64" y="93"/>
                    </a:lnTo>
                    <a:lnTo>
                      <a:pt x="65" y="96"/>
                    </a:lnTo>
                    <a:lnTo>
                      <a:pt x="65" y="98"/>
                    </a:lnTo>
                    <a:lnTo>
                      <a:pt x="64" y="99"/>
                    </a:lnTo>
                    <a:lnTo>
                      <a:pt x="64" y="100"/>
                    </a:lnTo>
                    <a:lnTo>
                      <a:pt x="62" y="100"/>
                    </a:lnTo>
                    <a:lnTo>
                      <a:pt x="62" y="100"/>
                    </a:lnTo>
                    <a:lnTo>
                      <a:pt x="62" y="99"/>
                    </a:lnTo>
                    <a:lnTo>
                      <a:pt x="62" y="99"/>
                    </a:lnTo>
                    <a:lnTo>
                      <a:pt x="61" y="99"/>
                    </a:lnTo>
                    <a:lnTo>
                      <a:pt x="61" y="98"/>
                    </a:lnTo>
                    <a:lnTo>
                      <a:pt x="61" y="98"/>
                    </a:lnTo>
                    <a:lnTo>
                      <a:pt x="60" y="98"/>
                    </a:lnTo>
                    <a:lnTo>
                      <a:pt x="60" y="97"/>
                    </a:lnTo>
                    <a:lnTo>
                      <a:pt x="60" y="98"/>
                    </a:lnTo>
                    <a:lnTo>
                      <a:pt x="60" y="98"/>
                    </a:lnTo>
                    <a:lnTo>
                      <a:pt x="60" y="98"/>
                    </a:lnTo>
                    <a:lnTo>
                      <a:pt x="60" y="98"/>
                    </a:lnTo>
                    <a:lnTo>
                      <a:pt x="60" y="98"/>
                    </a:lnTo>
                    <a:lnTo>
                      <a:pt x="60" y="98"/>
                    </a:lnTo>
                    <a:lnTo>
                      <a:pt x="60" y="97"/>
                    </a:lnTo>
                    <a:lnTo>
                      <a:pt x="59" y="97"/>
                    </a:lnTo>
                    <a:lnTo>
                      <a:pt x="58" y="96"/>
                    </a:lnTo>
                    <a:lnTo>
                      <a:pt x="57" y="95"/>
                    </a:lnTo>
                    <a:lnTo>
                      <a:pt x="55" y="93"/>
                    </a:lnTo>
                    <a:lnTo>
                      <a:pt x="54" y="92"/>
                    </a:lnTo>
                    <a:lnTo>
                      <a:pt x="53" y="91"/>
                    </a:lnTo>
                    <a:lnTo>
                      <a:pt x="52" y="90"/>
                    </a:lnTo>
                    <a:lnTo>
                      <a:pt x="50" y="89"/>
                    </a:lnTo>
                    <a:lnTo>
                      <a:pt x="49" y="88"/>
                    </a:lnTo>
                    <a:lnTo>
                      <a:pt x="48" y="87"/>
                    </a:lnTo>
                    <a:lnTo>
                      <a:pt x="47" y="87"/>
                    </a:lnTo>
                    <a:lnTo>
                      <a:pt x="46" y="86"/>
                    </a:lnTo>
                    <a:lnTo>
                      <a:pt x="46" y="85"/>
                    </a:lnTo>
                    <a:lnTo>
                      <a:pt x="45" y="85"/>
                    </a:lnTo>
                    <a:lnTo>
                      <a:pt x="44" y="84"/>
                    </a:lnTo>
                    <a:lnTo>
                      <a:pt x="43" y="84"/>
                    </a:lnTo>
                    <a:lnTo>
                      <a:pt x="42" y="83"/>
                    </a:lnTo>
                    <a:lnTo>
                      <a:pt x="41" y="83"/>
                    </a:lnTo>
                    <a:lnTo>
                      <a:pt x="41" y="83"/>
                    </a:lnTo>
                    <a:lnTo>
                      <a:pt x="40" y="82"/>
                    </a:lnTo>
                    <a:lnTo>
                      <a:pt x="39" y="82"/>
                    </a:lnTo>
                    <a:lnTo>
                      <a:pt x="39" y="82"/>
                    </a:lnTo>
                    <a:lnTo>
                      <a:pt x="38" y="82"/>
                    </a:lnTo>
                    <a:lnTo>
                      <a:pt x="37" y="82"/>
                    </a:lnTo>
                    <a:lnTo>
                      <a:pt x="37" y="82"/>
                    </a:lnTo>
                    <a:lnTo>
                      <a:pt x="36" y="83"/>
                    </a:lnTo>
                    <a:lnTo>
                      <a:pt x="35" y="83"/>
                    </a:lnTo>
                    <a:lnTo>
                      <a:pt x="34" y="84"/>
                    </a:lnTo>
                    <a:lnTo>
                      <a:pt x="33" y="84"/>
                    </a:lnTo>
                    <a:lnTo>
                      <a:pt x="32" y="85"/>
                    </a:lnTo>
                    <a:lnTo>
                      <a:pt x="32" y="85"/>
                    </a:lnTo>
                    <a:lnTo>
                      <a:pt x="31" y="85"/>
                    </a:lnTo>
                    <a:lnTo>
                      <a:pt x="31" y="86"/>
                    </a:lnTo>
                    <a:lnTo>
                      <a:pt x="31" y="87"/>
                    </a:lnTo>
                    <a:lnTo>
                      <a:pt x="31" y="88"/>
                    </a:lnTo>
                    <a:lnTo>
                      <a:pt x="31" y="89"/>
                    </a:lnTo>
                    <a:lnTo>
                      <a:pt x="30" y="91"/>
                    </a:lnTo>
                    <a:lnTo>
                      <a:pt x="30" y="92"/>
                    </a:lnTo>
                    <a:lnTo>
                      <a:pt x="31" y="95"/>
                    </a:lnTo>
                    <a:lnTo>
                      <a:pt x="31" y="98"/>
                    </a:lnTo>
                    <a:lnTo>
                      <a:pt x="32" y="101"/>
                    </a:lnTo>
                    <a:lnTo>
                      <a:pt x="33" y="104"/>
                    </a:lnTo>
                    <a:lnTo>
                      <a:pt x="34" y="107"/>
                    </a:lnTo>
                    <a:lnTo>
                      <a:pt x="36" y="110"/>
                    </a:lnTo>
                    <a:lnTo>
                      <a:pt x="37" y="112"/>
                    </a:lnTo>
                    <a:lnTo>
                      <a:pt x="39" y="114"/>
                    </a:lnTo>
                    <a:lnTo>
                      <a:pt x="40" y="115"/>
                    </a:lnTo>
                    <a:lnTo>
                      <a:pt x="41" y="116"/>
                    </a:lnTo>
                    <a:lnTo>
                      <a:pt x="42" y="117"/>
                    </a:lnTo>
                    <a:lnTo>
                      <a:pt x="43" y="117"/>
                    </a:lnTo>
                    <a:lnTo>
                      <a:pt x="44" y="118"/>
                    </a:lnTo>
                    <a:lnTo>
                      <a:pt x="45" y="118"/>
                    </a:lnTo>
                    <a:lnTo>
                      <a:pt x="46" y="119"/>
                    </a:lnTo>
                    <a:lnTo>
                      <a:pt x="47" y="120"/>
                    </a:lnTo>
                    <a:lnTo>
                      <a:pt x="48" y="120"/>
                    </a:lnTo>
                    <a:lnTo>
                      <a:pt x="50" y="120"/>
                    </a:lnTo>
                    <a:lnTo>
                      <a:pt x="51" y="121"/>
                    </a:lnTo>
                    <a:lnTo>
                      <a:pt x="52" y="121"/>
                    </a:lnTo>
                    <a:lnTo>
                      <a:pt x="53" y="121"/>
                    </a:lnTo>
                    <a:lnTo>
                      <a:pt x="54" y="121"/>
                    </a:lnTo>
                    <a:lnTo>
                      <a:pt x="55" y="121"/>
                    </a:lnTo>
                    <a:lnTo>
                      <a:pt x="57" y="121"/>
                    </a:lnTo>
                    <a:lnTo>
                      <a:pt x="59" y="121"/>
                    </a:lnTo>
                    <a:lnTo>
                      <a:pt x="61" y="120"/>
                    </a:lnTo>
                    <a:lnTo>
                      <a:pt x="64" y="119"/>
                    </a:lnTo>
                    <a:lnTo>
                      <a:pt x="67" y="117"/>
                    </a:lnTo>
                    <a:lnTo>
                      <a:pt x="70" y="115"/>
                    </a:lnTo>
                    <a:lnTo>
                      <a:pt x="73" y="112"/>
                    </a:lnTo>
                    <a:lnTo>
                      <a:pt x="76" y="109"/>
                    </a:lnTo>
                    <a:lnTo>
                      <a:pt x="79" y="106"/>
                    </a:lnTo>
                    <a:lnTo>
                      <a:pt x="82" y="102"/>
                    </a:lnTo>
                    <a:lnTo>
                      <a:pt x="85" y="99"/>
                    </a:lnTo>
                    <a:lnTo>
                      <a:pt x="87" y="95"/>
                    </a:lnTo>
                    <a:lnTo>
                      <a:pt x="90" y="91"/>
                    </a:lnTo>
                    <a:lnTo>
                      <a:pt x="92" y="87"/>
                    </a:lnTo>
                    <a:lnTo>
                      <a:pt x="94" y="83"/>
                    </a:lnTo>
                    <a:lnTo>
                      <a:pt x="95" y="80"/>
                    </a:lnTo>
                    <a:lnTo>
                      <a:pt x="96" y="76"/>
                    </a:lnTo>
                    <a:lnTo>
                      <a:pt x="96" y="76"/>
                    </a:lnTo>
                    <a:lnTo>
                      <a:pt x="96" y="76"/>
                    </a:lnTo>
                    <a:lnTo>
                      <a:pt x="96" y="76"/>
                    </a:lnTo>
                    <a:lnTo>
                      <a:pt x="96" y="76"/>
                    </a:lnTo>
                    <a:lnTo>
                      <a:pt x="96" y="76"/>
                    </a:lnTo>
                    <a:lnTo>
                      <a:pt x="96" y="75"/>
                    </a:lnTo>
                    <a:lnTo>
                      <a:pt x="97" y="75"/>
                    </a:lnTo>
                    <a:lnTo>
                      <a:pt x="97" y="75"/>
                    </a:lnTo>
                    <a:lnTo>
                      <a:pt x="97" y="75"/>
                    </a:lnTo>
                    <a:lnTo>
                      <a:pt x="97" y="75"/>
                    </a:lnTo>
                    <a:lnTo>
                      <a:pt x="97" y="75"/>
                    </a:lnTo>
                    <a:lnTo>
                      <a:pt x="98" y="75"/>
                    </a:lnTo>
                    <a:lnTo>
                      <a:pt x="99" y="74"/>
                    </a:lnTo>
                    <a:lnTo>
                      <a:pt x="100" y="73"/>
                    </a:lnTo>
                    <a:lnTo>
                      <a:pt x="102" y="72"/>
                    </a:lnTo>
                    <a:lnTo>
                      <a:pt x="103" y="70"/>
                    </a:lnTo>
                    <a:lnTo>
                      <a:pt x="105" y="69"/>
                    </a:lnTo>
                    <a:lnTo>
                      <a:pt x="107" y="67"/>
                    </a:lnTo>
                    <a:lnTo>
                      <a:pt x="108" y="65"/>
                    </a:lnTo>
                    <a:lnTo>
                      <a:pt x="110" y="64"/>
                    </a:lnTo>
                    <a:lnTo>
                      <a:pt x="111" y="62"/>
                    </a:lnTo>
                    <a:lnTo>
                      <a:pt x="112" y="60"/>
                    </a:lnTo>
                    <a:lnTo>
                      <a:pt x="113" y="58"/>
                    </a:lnTo>
                    <a:lnTo>
                      <a:pt x="114" y="56"/>
                    </a:lnTo>
                    <a:lnTo>
                      <a:pt x="114" y="54"/>
                    </a:lnTo>
                    <a:lnTo>
                      <a:pt x="114" y="52"/>
                    </a:lnTo>
                    <a:lnTo>
                      <a:pt x="114" y="5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4" name="Freeform 519"/>
              <p:cNvSpPr>
                <a:spLocks/>
              </p:cNvSpPr>
              <p:nvPr/>
            </p:nvSpPr>
            <p:spPr bwMode="auto">
              <a:xfrm>
                <a:off x="2286" y="2514"/>
                <a:ext cx="22" cy="40"/>
              </a:xfrm>
              <a:custGeom>
                <a:avLst/>
                <a:gdLst>
                  <a:gd name="T0" fmla="*/ 0 w 22"/>
                  <a:gd name="T1" fmla="*/ 0 h 40"/>
                  <a:gd name="T2" fmla="*/ 0 w 22"/>
                  <a:gd name="T3" fmla="*/ 0 h 40"/>
                  <a:gd name="T4" fmla="*/ 0 w 22"/>
                  <a:gd name="T5" fmla="*/ 1 h 40"/>
                  <a:gd name="T6" fmla="*/ 0 w 22"/>
                  <a:gd name="T7" fmla="*/ 2 h 40"/>
                  <a:gd name="T8" fmla="*/ 2 w 22"/>
                  <a:gd name="T9" fmla="*/ 3 h 40"/>
                  <a:gd name="T10" fmla="*/ 3 w 22"/>
                  <a:gd name="T11" fmla="*/ 5 h 40"/>
                  <a:gd name="T12" fmla="*/ 4 w 22"/>
                  <a:gd name="T13" fmla="*/ 8 h 40"/>
                  <a:gd name="T14" fmla="*/ 7 w 22"/>
                  <a:gd name="T15" fmla="*/ 11 h 40"/>
                  <a:gd name="T16" fmla="*/ 9 w 22"/>
                  <a:gd name="T17" fmla="*/ 14 h 40"/>
                  <a:gd name="T18" fmla="*/ 11 w 22"/>
                  <a:gd name="T19" fmla="*/ 16 h 40"/>
                  <a:gd name="T20" fmla="*/ 12 w 22"/>
                  <a:gd name="T21" fmla="*/ 17 h 40"/>
                  <a:gd name="T22" fmla="*/ 13 w 22"/>
                  <a:gd name="T23" fmla="*/ 20 h 40"/>
                  <a:gd name="T24" fmla="*/ 15 w 22"/>
                  <a:gd name="T25" fmla="*/ 22 h 40"/>
                  <a:gd name="T26" fmla="*/ 16 w 22"/>
                  <a:gd name="T27" fmla="*/ 24 h 40"/>
                  <a:gd name="T28" fmla="*/ 17 w 22"/>
                  <a:gd name="T29" fmla="*/ 26 h 40"/>
                  <a:gd name="T30" fmla="*/ 18 w 22"/>
                  <a:gd name="T31" fmla="*/ 28 h 40"/>
                  <a:gd name="T32" fmla="*/ 19 w 22"/>
                  <a:gd name="T33" fmla="*/ 30 h 40"/>
                  <a:gd name="T34" fmla="*/ 19 w 22"/>
                  <a:gd name="T35" fmla="*/ 32 h 40"/>
                  <a:gd name="T36" fmla="*/ 20 w 22"/>
                  <a:gd name="T37" fmla="*/ 34 h 40"/>
                  <a:gd name="T38" fmla="*/ 21 w 22"/>
                  <a:gd name="T39" fmla="*/ 35 h 40"/>
                  <a:gd name="T40" fmla="*/ 21 w 22"/>
                  <a:gd name="T41" fmla="*/ 37 h 40"/>
                  <a:gd name="T42" fmla="*/ 22 w 22"/>
                  <a:gd name="T43" fmla="*/ 38 h 40"/>
                  <a:gd name="T44" fmla="*/ 22 w 22"/>
                  <a:gd name="T45" fmla="*/ 39 h 40"/>
                  <a:gd name="T46" fmla="*/ 22 w 22"/>
                  <a:gd name="T47" fmla="*/ 39 h 40"/>
                  <a:gd name="T48" fmla="*/ 22 w 22"/>
                  <a:gd name="T49" fmla="*/ 40 h 40"/>
                  <a:gd name="T50" fmla="*/ 22 w 22"/>
                  <a:gd name="T51" fmla="*/ 39 h 40"/>
                  <a:gd name="T52" fmla="*/ 22 w 22"/>
                  <a:gd name="T53" fmla="*/ 37 h 40"/>
                  <a:gd name="T54" fmla="*/ 21 w 22"/>
                  <a:gd name="T55" fmla="*/ 34 h 40"/>
                  <a:gd name="T56" fmla="*/ 20 w 22"/>
                  <a:gd name="T57" fmla="*/ 30 h 40"/>
                  <a:gd name="T58" fmla="*/ 19 w 22"/>
                  <a:gd name="T59" fmla="*/ 27 h 40"/>
                  <a:gd name="T60" fmla="*/ 18 w 22"/>
                  <a:gd name="T61" fmla="*/ 23 h 40"/>
                  <a:gd name="T62" fmla="*/ 17 w 22"/>
                  <a:gd name="T63" fmla="*/ 19 h 40"/>
                  <a:gd name="T64" fmla="*/ 15 w 22"/>
                  <a:gd name="T65" fmla="*/ 16 h 40"/>
                  <a:gd name="T66" fmla="*/ 14 w 22"/>
                  <a:gd name="T67" fmla="*/ 14 h 40"/>
                  <a:gd name="T68" fmla="*/ 13 w 22"/>
                  <a:gd name="T69" fmla="*/ 13 h 40"/>
                  <a:gd name="T70" fmla="*/ 12 w 22"/>
                  <a:gd name="T71" fmla="*/ 12 h 40"/>
                  <a:gd name="T72" fmla="*/ 10 w 22"/>
                  <a:gd name="T73" fmla="*/ 10 h 40"/>
                  <a:gd name="T74" fmla="*/ 9 w 22"/>
                  <a:gd name="T75" fmla="*/ 9 h 40"/>
                  <a:gd name="T76" fmla="*/ 8 w 22"/>
                  <a:gd name="T77" fmla="*/ 8 h 40"/>
                  <a:gd name="T78" fmla="*/ 7 w 22"/>
                  <a:gd name="T79" fmla="*/ 7 h 40"/>
                  <a:gd name="T80" fmla="*/ 5 w 22"/>
                  <a:gd name="T81" fmla="*/ 5 h 40"/>
                  <a:gd name="T82" fmla="*/ 4 w 22"/>
                  <a:gd name="T83" fmla="*/ 4 h 40"/>
                  <a:gd name="T84" fmla="*/ 3 w 22"/>
                  <a:gd name="T85" fmla="*/ 3 h 40"/>
                  <a:gd name="T86" fmla="*/ 2 w 22"/>
                  <a:gd name="T87" fmla="*/ 2 h 40"/>
                  <a:gd name="T88" fmla="*/ 1 w 22"/>
                  <a:gd name="T89" fmla="*/ 2 h 40"/>
                  <a:gd name="T90" fmla="*/ 0 w 22"/>
                  <a:gd name="T91" fmla="*/ 1 h 40"/>
                  <a:gd name="T92" fmla="*/ 0 w 22"/>
                  <a:gd name="T93" fmla="*/ 1 h 40"/>
                  <a:gd name="T94" fmla="*/ 0 w 22"/>
                  <a:gd name="T95" fmla="*/ 0 h 40"/>
                  <a:gd name="T96" fmla="*/ 0 w 22"/>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40">
                    <a:moveTo>
                      <a:pt x="0" y="0"/>
                    </a:moveTo>
                    <a:lnTo>
                      <a:pt x="0" y="0"/>
                    </a:lnTo>
                    <a:lnTo>
                      <a:pt x="0" y="1"/>
                    </a:lnTo>
                    <a:lnTo>
                      <a:pt x="0" y="2"/>
                    </a:lnTo>
                    <a:lnTo>
                      <a:pt x="2" y="3"/>
                    </a:lnTo>
                    <a:lnTo>
                      <a:pt x="3" y="5"/>
                    </a:lnTo>
                    <a:lnTo>
                      <a:pt x="4" y="8"/>
                    </a:lnTo>
                    <a:lnTo>
                      <a:pt x="7" y="11"/>
                    </a:lnTo>
                    <a:lnTo>
                      <a:pt x="9" y="14"/>
                    </a:lnTo>
                    <a:lnTo>
                      <a:pt x="11" y="16"/>
                    </a:lnTo>
                    <a:lnTo>
                      <a:pt x="12" y="17"/>
                    </a:lnTo>
                    <a:lnTo>
                      <a:pt x="13" y="20"/>
                    </a:lnTo>
                    <a:lnTo>
                      <a:pt x="15" y="22"/>
                    </a:lnTo>
                    <a:lnTo>
                      <a:pt x="16" y="24"/>
                    </a:lnTo>
                    <a:lnTo>
                      <a:pt x="17" y="26"/>
                    </a:lnTo>
                    <a:lnTo>
                      <a:pt x="18" y="28"/>
                    </a:lnTo>
                    <a:lnTo>
                      <a:pt x="19" y="30"/>
                    </a:lnTo>
                    <a:lnTo>
                      <a:pt x="19" y="32"/>
                    </a:lnTo>
                    <a:lnTo>
                      <a:pt x="20" y="34"/>
                    </a:lnTo>
                    <a:lnTo>
                      <a:pt x="21" y="35"/>
                    </a:lnTo>
                    <a:lnTo>
                      <a:pt x="21" y="37"/>
                    </a:lnTo>
                    <a:lnTo>
                      <a:pt x="22" y="38"/>
                    </a:lnTo>
                    <a:lnTo>
                      <a:pt x="22" y="39"/>
                    </a:lnTo>
                    <a:lnTo>
                      <a:pt x="22" y="39"/>
                    </a:lnTo>
                    <a:lnTo>
                      <a:pt x="22" y="40"/>
                    </a:lnTo>
                    <a:lnTo>
                      <a:pt x="22" y="39"/>
                    </a:lnTo>
                    <a:lnTo>
                      <a:pt x="22" y="37"/>
                    </a:lnTo>
                    <a:lnTo>
                      <a:pt x="21" y="34"/>
                    </a:lnTo>
                    <a:lnTo>
                      <a:pt x="20" y="30"/>
                    </a:lnTo>
                    <a:lnTo>
                      <a:pt x="19" y="27"/>
                    </a:lnTo>
                    <a:lnTo>
                      <a:pt x="18" y="23"/>
                    </a:lnTo>
                    <a:lnTo>
                      <a:pt x="17" y="19"/>
                    </a:lnTo>
                    <a:lnTo>
                      <a:pt x="15" y="16"/>
                    </a:lnTo>
                    <a:lnTo>
                      <a:pt x="14" y="14"/>
                    </a:lnTo>
                    <a:lnTo>
                      <a:pt x="13" y="13"/>
                    </a:lnTo>
                    <a:lnTo>
                      <a:pt x="12" y="12"/>
                    </a:lnTo>
                    <a:lnTo>
                      <a:pt x="10" y="10"/>
                    </a:lnTo>
                    <a:lnTo>
                      <a:pt x="9" y="9"/>
                    </a:lnTo>
                    <a:lnTo>
                      <a:pt x="8" y="8"/>
                    </a:lnTo>
                    <a:lnTo>
                      <a:pt x="7" y="7"/>
                    </a:lnTo>
                    <a:lnTo>
                      <a:pt x="5" y="5"/>
                    </a:lnTo>
                    <a:lnTo>
                      <a:pt x="4" y="4"/>
                    </a:lnTo>
                    <a:lnTo>
                      <a:pt x="3" y="3"/>
                    </a:lnTo>
                    <a:lnTo>
                      <a:pt x="2" y="2"/>
                    </a:lnTo>
                    <a:lnTo>
                      <a:pt x="1" y="2"/>
                    </a:lnTo>
                    <a:lnTo>
                      <a:pt x="0" y="1"/>
                    </a:lnTo>
                    <a:lnTo>
                      <a:pt x="0" y="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5" name="Freeform 520"/>
              <p:cNvSpPr>
                <a:spLocks/>
              </p:cNvSpPr>
              <p:nvPr/>
            </p:nvSpPr>
            <p:spPr bwMode="auto">
              <a:xfrm>
                <a:off x="2286" y="2496"/>
                <a:ext cx="24" cy="9"/>
              </a:xfrm>
              <a:custGeom>
                <a:avLst/>
                <a:gdLst>
                  <a:gd name="T0" fmla="*/ 0 w 24"/>
                  <a:gd name="T1" fmla="*/ 0 h 9"/>
                  <a:gd name="T2" fmla="*/ 0 w 24"/>
                  <a:gd name="T3" fmla="*/ 0 h 9"/>
                  <a:gd name="T4" fmla="*/ 0 w 24"/>
                  <a:gd name="T5" fmla="*/ 1 h 9"/>
                  <a:gd name="T6" fmla="*/ 1 w 24"/>
                  <a:gd name="T7" fmla="*/ 2 h 9"/>
                  <a:gd name="T8" fmla="*/ 3 w 24"/>
                  <a:gd name="T9" fmla="*/ 4 h 9"/>
                  <a:gd name="T10" fmla="*/ 4 w 24"/>
                  <a:gd name="T11" fmla="*/ 5 h 9"/>
                  <a:gd name="T12" fmla="*/ 6 w 24"/>
                  <a:gd name="T13" fmla="*/ 7 h 9"/>
                  <a:gd name="T14" fmla="*/ 8 w 24"/>
                  <a:gd name="T15" fmla="*/ 8 h 9"/>
                  <a:gd name="T16" fmla="*/ 10 w 24"/>
                  <a:gd name="T17" fmla="*/ 9 h 9"/>
                  <a:gd name="T18" fmla="*/ 11 w 24"/>
                  <a:gd name="T19" fmla="*/ 9 h 9"/>
                  <a:gd name="T20" fmla="*/ 13 w 24"/>
                  <a:gd name="T21" fmla="*/ 9 h 9"/>
                  <a:gd name="T22" fmla="*/ 14 w 24"/>
                  <a:gd name="T23" fmla="*/ 9 h 9"/>
                  <a:gd name="T24" fmla="*/ 15 w 24"/>
                  <a:gd name="T25" fmla="*/ 9 h 9"/>
                  <a:gd name="T26" fmla="*/ 16 w 24"/>
                  <a:gd name="T27" fmla="*/ 8 h 9"/>
                  <a:gd name="T28" fmla="*/ 17 w 24"/>
                  <a:gd name="T29" fmla="*/ 8 h 9"/>
                  <a:gd name="T30" fmla="*/ 18 w 24"/>
                  <a:gd name="T31" fmla="*/ 8 h 9"/>
                  <a:gd name="T32" fmla="*/ 19 w 24"/>
                  <a:gd name="T33" fmla="*/ 7 h 9"/>
                  <a:gd name="T34" fmla="*/ 20 w 24"/>
                  <a:gd name="T35" fmla="*/ 7 h 9"/>
                  <a:gd name="T36" fmla="*/ 21 w 24"/>
                  <a:gd name="T37" fmla="*/ 6 h 9"/>
                  <a:gd name="T38" fmla="*/ 22 w 24"/>
                  <a:gd name="T39" fmla="*/ 6 h 9"/>
                  <a:gd name="T40" fmla="*/ 22 w 24"/>
                  <a:gd name="T41" fmla="*/ 5 h 9"/>
                  <a:gd name="T42" fmla="*/ 23 w 24"/>
                  <a:gd name="T43" fmla="*/ 5 h 9"/>
                  <a:gd name="T44" fmla="*/ 23 w 24"/>
                  <a:gd name="T45" fmla="*/ 4 h 9"/>
                  <a:gd name="T46" fmla="*/ 24 w 24"/>
                  <a:gd name="T47" fmla="*/ 4 h 9"/>
                  <a:gd name="T48" fmla="*/ 24 w 24"/>
                  <a:gd name="T49" fmla="*/ 4 h 9"/>
                  <a:gd name="T50" fmla="*/ 24 w 24"/>
                  <a:gd name="T51" fmla="*/ 4 h 9"/>
                  <a:gd name="T52" fmla="*/ 23 w 24"/>
                  <a:gd name="T53" fmla="*/ 4 h 9"/>
                  <a:gd name="T54" fmla="*/ 23 w 24"/>
                  <a:gd name="T55" fmla="*/ 4 h 9"/>
                  <a:gd name="T56" fmla="*/ 22 w 24"/>
                  <a:gd name="T57" fmla="*/ 5 h 9"/>
                  <a:gd name="T58" fmla="*/ 21 w 24"/>
                  <a:gd name="T59" fmla="*/ 5 h 9"/>
                  <a:gd name="T60" fmla="*/ 19 w 24"/>
                  <a:gd name="T61" fmla="*/ 5 h 9"/>
                  <a:gd name="T62" fmla="*/ 18 w 24"/>
                  <a:gd name="T63" fmla="*/ 6 h 9"/>
                  <a:gd name="T64" fmla="*/ 16 w 24"/>
                  <a:gd name="T65" fmla="*/ 6 h 9"/>
                  <a:gd name="T66" fmla="*/ 14 w 24"/>
                  <a:gd name="T67" fmla="*/ 6 h 9"/>
                  <a:gd name="T68" fmla="*/ 13 w 24"/>
                  <a:gd name="T69" fmla="*/ 6 h 9"/>
                  <a:gd name="T70" fmla="*/ 12 w 24"/>
                  <a:gd name="T71" fmla="*/ 6 h 9"/>
                  <a:gd name="T72" fmla="*/ 10 w 24"/>
                  <a:gd name="T73" fmla="*/ 5 h 9"/>
                  <a:gd name="T74" fmla="*/ 9 w 24"/>
                  <a:gd name="T75" fmla="*/ 5 h 9"/>
                  <a:gd name="T76" fmla="*/ 8 w 24"/>
                  <a:gd name="T77" fmla="*/ 4 h 9"/>
                  <a:gd name="T78" fmla="*/ 6 w 24"/>
                  <a:gd name="T79" fmla="*/ 4 h 9"/>
                  <a:gd name="T80" fmla="*/ 5 w 24"/>
                  <a:gd name="T81" fmla="*/ 3 h 9"/>
                  <a:gd name="T82" fmla="*/ 4 w 24"/>
                  <a:gd name="T83" fmla="*/ 3 h 9"/>
                  <a:gd name="T84" fmla="*/ 3 w 24"/>
                  <a:gd name="T85" fmla="*/ 2 h 9"/>
                  <a:gd name="T86" fmla="*/ 2 w 24"/>
                  <a:gd name="T87" fmla="*/ 1 h 9"/>
                  <a:gd name="T88" fmla="*/ 1 w 24"/>
                  <a:gd name="T89" fmla="*/ 1 h 9"/>
                  <a:gd name="T90" fmla="*/ 0 w 24"/>
                  <a:gd name="T91" fmla="*/ 0 h 9"/>
                  <a:gd name="T92" fmla="*/ 0 w 24"/>
                  <a:gd name="T93" fmla="*/ 0 h 9"/>
                  <a:gd name="T94" fmla="*/ 0 w 24"/>
                  <a:gd name="T95" fmla="*/ 0 h 9"/>
                  <a:gd name="T96" fmla="*/ 0 w 24"/>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9">
                    <a:moveTo>
                      <a:pt x="0" y="0"/>
                    </a:moveTo>
                    <a:lnTo>
                      <a:pt x="0" y="0"/>
                    </a:lnTo>
                    <a:lnTo>
                      <a:pt x="0" y="1"/>
                    </a:lnTo>
                    <a:lnTo>
                      <a:pt x="1" y="2"/>
                    </a:lnTo>
                    <a:lnTo>
                      <a:pt x="3" y="4"/>
                    </a:lnTo>
                    <a:lnTo>
                      <a:pt x="4" y="5"/>
                    </a:lnTo>
                    <a:lnTo>
                      <a:pt x="6" y="7"/>
                    </a:lnTo>
                    <a:lnTo>
                      <a:pt x="8" y="8"/>
                    </a:lnTo>
                    <a:lnTo>
                      <a:pt x="10" y="9"/>
                    </a:lnTo>
                    <a:lnTo>
                      <a:pt x="11" y="9"/>
                    </a:lnTo>
                    <a:lnTo>
                      <a:pt x="13" y="9"/>
                    </a:lnTo>
                    <a:lnTo>
                      <a:pt x="14" y="9"/>
                    </a:lnTo>
                    <a:lnTo>
                      <a:pt x="15" y="9"/>
                    </a:lnTo>
                    <a:lnTo>
                      <a:pt x="16" y="8"/>
                    </a:lnTo>
                    <a:lnTo>
                      <a:pt x="17" y="8"/>
                    </a:lnTo>
                    <a:lnTo>
                      <a:pt x="18" y="8"/>
                    </a:lnTo>
                    <a:lnTo>
                      <a:pt x="19" y="7"/>
                    </a:lnTo>
                    <a:lnTo>
                      <a:pt x="20" y="7"/>
                    </a:lnTo>
                    <a:lnTo>
                      <a:pt x="21" y="6"/>
                    </a:lnTo>
                    <a:lnTo>
                      <a:pt x="22" y="6"/>
                    </a:lnTo>
                    <a:lnTo>
                      <a:pt x="22" y="5"/>
                    </a:lnTo>
                    <a:lnTo>
                      <a:pt x="23" y="5"/>
                    </a:lnTo>
                    <a:lnTo>
                      <a:pt x="23" y="4"/>
                    </a:lnTo>
                    <a:lnTo>
                      <a:pt x="24" y="4"/>
                    </a:lnTo>
                    <a:lnTo>
                      <a:pt x="24" y="4"/>
                    </a:lnTo>
                    <a:lnTo>
                      <a:pt x="24" y="4"/>
                    </a:lnTo>
                    <a:lnTo>
                      <a:pt x="23" y="4"/>
                    </a:lnTo>
                    <a:lnTo>
                      <a:pt x="23" y="4"/>
                    </a:lnTo>
                    <a:lnTo>
                      <a:pt x="22" y="5"/>
                    </a:lnTo>
                    <a:lnTo>
                      <a:pt x="21" y="5"/>
                    </a:lnTo>
                    <a:lnTo>
                      <a:pt x="19" y="5"/>
                    </a:lnTo>
                    <a:lnTo>
                      <a:pt x="18" y="6"/>
                    </a:lnTo>
                    <a:lnTo>
                      <a:pt x="16" y="6"/>
                    </a:lnTo>
                    <a:lnTo>
                      <a:pt x="14" y="6"/>
                    </a:lnTo>
                    <a:lnTo>
                      <a:pt x="13" y="6"/>
                    </a:lnTo>
                    <a:lnTo>
                      <a:pt x="12" y="6"/>
                    </a:lnTo>
                    <a:lnTo>
                      <a:pt x="10" y="5"/>
                    </a:lnTo>
                    <a:lnTo>
                      <a:pt x="9" y="5"/>
                    </a:lnTo>
                    <a:lnTo>
                      <a:pt x="8" y="4"/>
                    </a:lnTo>
                    <a:lnTo>
                      <a:pt x="6" y="4"/>
                    </a:lnTo>
                    <a:lnTo>
                      <a:pt x="5" y="3"/>
                    </a:lnTo>
                    <a:lnTo>
                      <a:pt x="4" y="3"/>
                    </a:lnTo>
                    <a:lnTo>
                      <a:pt x="3" y="2"/>
                    </a:lnTo>
                    <a:lnTo>
                      <a:pt x="2" y="1"/>
                    </a:lnTo>
                    <a:lnTo>
                      <a:pt x="1"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6" name="Freeform 521"/>
              <p:cNvSpPr>
                <a:spLocks/>
              </p:cNvSpPr>
              <p:nvPr/>
            </p:nvSpPr>
            <p:spPr bwMode="auto">
              <a:xfrm>
                <a:off x="2286" y="2499"/>
                <a:ext cx="7" cy="8"/>
              </a:xfrm>
              <a:custGeom>
                <a:avLst/>
                <a:gdLst>
                  <a:gd name="T0" fmla="*/ 7 w 7"/>
                  <a:gd name="T1" fmla="*/ 8 h 8"/>
                  <a:gd name="T2" fmla="*/ 7 w 7"/>
                  <a:gd name="T3" fmla="*/ 8 h 8"/>
                  <a:gd name="T4" fmla="*/ 7 w 7"/>
                  <a:gd name="T5" fmla="*/ 8 h 8"/>
                  <a:gd name="T6" fmla="*/ 6 w 7"/>
                  <a:gd name="T7" fmla="*/ 8 h 8"/>
                  <a:gd name="T8" fmla="*/ 6 w 7"/>
                  <a:gd name="T9" fmla="*/ 8 h 8"/>
                  <a:gd name="T10" fmla="*/ 5 w 7"/>
                  <a:gd name="T11" fmla="*/ 7 h 8"/>
                  <a:gd name="T12" fmla="*/ 5 w 7"/>
                  <a:gd name="T13" fmla="*/ 7 h 8"/>
                  <a:gd name="T14" fmla="*/ 4 w 7"/>
                  <a:gd name="T15" fmla="*/ 7 h 8"/>
                  <a:gd name="T16" fmla="*/ 4 w 7"/>
                  <a:gd name="T17" fmla="*/ 6 h 8"/>
                  <a:gd name="T18" fmla="*/ 3 w 7"/>
                  <a:gd name="T19" fmla="*/ 5 h 8"/>
                  <a:gd name="T20" fmla="*/ 2 w 7"/>
                  <a:gd name="T21" fmla="*/ 5 h 8"/>
                  <a:gd name="T22" fmla="*/ 1 w 7"/>
                  <a:gd name="T23" fmla="*/ 4 h 8"/>
                  <a:gd name="T24" fmla="*/ 1 w 7"/>
                  <a:gd name="T25" fmla="*/ 3 h 8"/>
                  <a:gd name="T26" fmla="*/ 0 w 7"/>
                  <a:gd name="T27" fmla="*/ 2 h 8"/>
                  <a:gd name="T28" fmla="*/ 0 w 7"/>
                  <a:gd name="T29" fmla="*/ 1 h 8"/>
                  <a:gd name="T30" fmla="*/ 0 w 7"/>
                  <a:gd name="T31" fmla="*/ 1 h 8"/>
                  <a:gd name="T32" fmla="*/ 0 w 7"/>
                  <a:gd name="T33" fmla="*/ 0 h 8"/>
                  <a:gd name="T34" fmla="*/ 0 w 7"/>
                  <a:gd name="T35" fmla="*/ 1 h 8"/>
                  <a:gd name="T36" fmla="*/ 0 w 7"/>
                  <a:gd name="T37" fmla="*/ 3 h 8"/>
                  <a:gd name="T38" fmla="*/ 0 w 7"/>
                  <a:gd name="T39" fmla="*/ 4 h 8"/>
                  <a:gd name="T40" fmla="*/ 1 w 7"/>
                  <a:gd name="T41" fmla="*/ 6 h 8"/>
                  <a:gd name="T42" fmla="*/ 2 w 7"/>
                  <a:gd name="T43" fmla="*/ 7 h 8"/>
                  <a:gd name="T44" fmla="*/ 3 w 7"/>
                  <a:gd name="T45" fmla="*/ 7 h 8"/>
                  <a:gd name="T46" fmla="*/ 4 w 7"/>
                  <a:gd name="T47" fmla="*/ 8 h 8"/>
                  <a:gd name="T48" fmla="*/ 5 w 7"/>
                  <a:gd name="T49" fmla="*/ 8 h 8"/>
                  <a:gd name="T50" fmla="*/ 5 w 7"/>
                  <a:gd name="T51" fmla="*/ 8 h 8"/>
                  <a:gd name="T52" fmla="*/ 6 w 7"/>
                  <a:gd name="T53" fmla="*/ 8 h 8"/>
                  <a:gd name="T54" fmla="*/ 7 w 7"/>
                  <a:gd name="T55" fmla="*/ 8 h 8"/>
                  <a:gd name="T56" fmla="*/ 7 w 7"/>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7" y="8"/>
                    </a:moveTo>
                    <a:lnTo>
                      <a:pt x="7" y="8"/>
                    </a:lnTo>
                    <a:lnTo>
                      <a:pt x="7" y="8"/>
                    </a:lnTo>
                    <a:lnTo>
                      <a:pt x="6" y="8"/>
                    </a:lnTo>
                    <a:lnTo>
                      <a:pt x="6" y="8"/>
                    </a:lnTo>
                    <a:lnTo>
                      <a:pt x="5" y="7"/>
                    </a:lnTo>
                    <a:lnTo>
                      <a:pt x="5" y="7"/>
                    </a:lnTo>
                    <a:lnTo>
                      <a:pt x="4" y="7"/>
                    </a:lnTo>
                    <a:lnTo>
                      <a:pt x="4" y="6"/>
                    </a:lnTo>
                    <a:lnTo>
                      <a:pt x="3" y="5"/>
                    </a:lnTo>
                    <a:lnTo>
                      <a:pt x="2" y="5"/>
                    </a:lnTo>
                    <a:lnTo>
                      <a:pt x="1" y="4"/>
                    </a:lnTo>
                    <a:lnTo>
                      <a:pt x="1" y="3"/>
                    </a:lnTo>
                    <a:lnTo>
                      <a:pt x="0" y="2"/>
                    </a:lnTo>
                    <a:lnTo>
                      <a:pt x="0" y="1"/>
                    </a:lnTo>
                    <a:lnTo>
                      <a:pt x="0" y="1"/>
                    </a:lnTo>
                    <a:lnTo>
                      <a:pt x="0" y="0"/>
                    </a:lnTo>
                    <a:lnTo>
                      <a:pt x="0" y="1"/>
                    </a:lnTo>
                    <a:lnTo>
                      <a:pt x="0" y="3"/>
                    </a:lnTo>
                    <a:lnTo>
                      <a:pt x="0" y="4"/>
                    </a:lnTo>
                    <a:lnTo>
                      <a:pt x="1" y="6"/>
                    </a:lnTo>
                    <a:lnTo>
                      <a:pt x="2" y="7"/>
                    </a:lnTo>
                    <a:lnTo>
                      <a:pt x="3" y="7"/>
                    </a:lnTo>
                    <a:lnTo>
                      <a:pt x="4" y="8"/>
                    </a:lnTo>
                    <a:lnTo>
                      <a:pt x="5" y="8"/>
                    </a:lnTo>
                    <a:lnTo>
                      <a:pt x="5" y="8"/>
                    </a:lnTo>
                    <a:lnTo>
                      <a:pt x="6" y="8"/>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7" name="Freeform 522"/>
              <p:cNvSpPr>
                <a:spLocks/>
              </p:cNvSpPr>
              <p:nvPr/>
            </p:nvSpPr>
            <p:spPr bwMode="auto">
              <a:xfrm>
                <a:off x="2286" y="2465"/>
                <a:ext cx="27" cy="31"/>
              </a:xfrm>
              <a:custGeom>
                <a:avLst/>
                <a:gdLst>
                  <a:gd name="T0" fmla="*/ 12 w 27"/>
                  <a:gd name="T1" fmla="*/ 0 h 31"/>
                  <a:gd name="T2" fmla="*/ 9 w 27"/>
                  <a:gd name="T3" fmla="*/ 0 h 31"/>
                  <a:gd name="T4" fmla="*/ 7 w 27"/>
                  <a:gd name="T5" fmla="*/ 1 h 31"/>
                  <a:gd name="T6" fmla="*/ 5 w 27"/>
                  <a:gd name="T7" fmla="*/ 3 h 31"/>
                  <a:gd name="T8" fmla="*/ 3 w 27"/>
                  <a:gd name="T9" fmla="*/ 5 h 31"/>
                  <a:gd name="T10" fmla="*/ 1 w 27"/>
                  <a:gd name="T11" fmla="*/ 8 h 31"/>
                  <a:gd name="T12" fmla="*/ 0 w 27"/>
                  <a:gd name="T13" fmla="*/ 11 h 31"/>
                  <a:gd name="T14" fmla="*/ 0 w 27"/>
                  <a:gd name="T15" fmla="*/ 14 h 31"/>
                  <a:gd name="T16" fmla="*/ 0 w 27"/>
                  <a:gd name="T17" fmla="*/ 17 h 31"/>
                  <a:gd name="T18" fmla="*/ 0 w 27"/>
                  <a:gd name="T19" fmla="*/ 20 h 31"/>
                  <a:gd name="T20" fmla="*/ 1 w 27"/>
                  <a:gd name="T21" fmla="*/ 23 h 31"/>
                  <a:gd name="T22" fmla="*/ 3 w 27"/>
                  <a:gd name="T23" fmla="*/ 25 h 31"/>
                  <a:gd name="T24" fmla="*/ 5 w 27"/>
                  <a:gd name="T25" fmla="*/ 27 h 31"/>
                  <a:gd name="T26" fmla="*/ 7 w 27"/>
                  <a:gd name="T27" fmla="*/ 29 h 31"/>
                  <a:gd name="T28" fmla="*/ 9 w 27"/>
                  <a:gd name="T29" fmla="*/ 30 h 31"/>
                  <a:gd name="T30" fmla="*/ 12 w 27"/>
                  <a:gd name="T31" fmla="*/ 31 h 31"/>
                  <a:gd name="T32" fmla="*/ 15 w 27"/>
                  <a:gd name="T33" fmla="*/ 31 h 31"/>
                  <a:gd name="T34" fmla="*/ 18 w 27"/>
                  <a:gd name="T35" fmla="*/ 30 h 31"/>
                  <a:gd name="T36" fmla="*/ 20 w 27"/>
                  <a:gd name="T37" fmla="*/ 29 h 31"/>
                  <a:gd name="T38" fmla="*/ 22 w 27"/>
                  <a:gd name="T39" fmla="*/ 27 h 31"/>
                  <a:gd name="T40" fmla="*/ 24 w 27"/>
                  <a:gd name="T41" fmla="*/ 25 h 31"/>
                  <a:gd name="T42" fmla="*/ 26 w 27"/>
                  <a:gd name="T43" fmla="*/ 23 h 31"/>
                  <a:gd name="T44" fmla="*/ 27 w 27"/>
                  <a:gd name="T45" fmla="*/ 20 h 31"/>
                  <a:gd name="T46" fmla="*/ 27 w 27"/>
                  <a:gd name="T47" fmla="*/ 17 h 31"/>
                  <a:gd name="T48" fmla="*/ 27 w 27"/>
                  <a:gd name="T49" fmla="*/ 14 h 31"/>
                  <a:gd name="T50" fmla="*/ 27 w 27"/>
                  <a:gd name="T51" fmla="*/ 11 h 31"/>
                  <a:gd name="T52" fmla="*/ 26 w 27"/>
                  <a:gd name="T53" fmla="*/ 8 h 31"/>
                  <a:gd name="T54" fmla="*/ 24 w 27"/>
                  <a:gd name="T55" fmla="*/ 5 h 31"/>
                  <a:gd name="T56" fmla="*/ 22 w 27"/>
                  <a:gd name="T57" fmla="*/ 3 h 31"/>
                  <a:gd name="T58" fmla="*/ 20 w 27"/>
                  <a:gd name="T59" fmla="*/ 1 h 31"/>
                  <a:gd name="T60" fmla="*/ 18 w 27"/>
                  <a:gd name="T61" fmla="*/ 0 h 31"/>
                  <a:gd name="T62" fmla="*/ 15 w 27"/>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1">
                    <a:moveTo>
                      <a:pt x="13" y="0"/>
                    </a:moveTo>
                    <a:lnTo>
                      <a:pt x="12" y="0"/>
                    </a:lnTo>
                    <a:lnTo>
                      <a:pt x="11" y="0"/>
                    </a:lnTo>
                    <a:lnTo>
                      <a:pt x="9" y="0"/>
                    </a:lnTo>
                    <a:lnTo>
                      <a:pt x="8" y="1"/>
                    </a:lnTo>
                    <a:lnTo>
                      <a:pt x="7" y="1"/>
                    </a:lnTo>
                    <a:lnTo>
                      <a:pt x="6" y="2"/>
                    </a:lnTo>
                    <a:lnTo>
                      <a:pt x="5" y="3"/>
                    </a:lnTo>
                    <a:lnTo>
                      <a:pt x="4" y="4"/>
                    </a:lnTo>
                    <a:lnTo>
                      <a:pt x="3" y="5"/>
                    </a:lnTo>
                    <a:lnTo>
                      <a:pt x="2" y="7"/>
                    </a:lnTo>
                    <a:lnTo>
                      <a:pt x="1" y="8"/>
                    </a:lnTo>
                    <a:lnTo>
                      <a:pt x="1" y="9"/>
                    </a:lnTo>
                    <a:lnTo>
                      <a:pt x="0" y="11"/>
                    </a:lnTo>
                    <a:lnTo>
                      <a:pt x="0" y="12"/>
                    </a:lnTo>
                    <a:lnTo>
                      <a:pt x="0" y="14"/>
                    </a:lnTo>
                    <a:lnTo>
                      <a:pt x="0" y="15"/>
                    </a:lnTo>
                    <a:lnTo>
                      <a:pt x="0" y="17"/>
                    </a:lnTo>
                    <a:lnTo>
                      <a:pt x="0" y="18"/>
                    </a:lnTo>
                    <a:lnTo>
                      <a:pt x="0" y="20"/>
                    </a:lnTo>
                    <a:lnTo>
                      <a:pt x="1" y="21"/>
                    </a:lnTo>
                    <a:lnTo>
                      <a:pt x="1" y="23"/>
                    </a:lnTo>
                    <a:lnTo>
                      <a:pt x="2" y="24"/>
                    </a:lnTo>
                    <a:lnTo>
                      <a:pt x="3" y="25"/>
                    </a:lnTo>
                    <a:lnTo>
                      <a:pt x="4" y="26"/>
                    </a:lnTo>
                    <a:lnTo>
                      <a:pt x="5" y="27"/>
                    </a:lnTo>
                    <a:lnTo>
                      <a:pt x="6" y="28"/>
                    </a:lnTo>
                    <a:lnTo>
                      <a:pt x="7" y="29"/>
                    </a:lnTo>
                    <a:lnTo>
                      <a:pt x="8" y="30"/>
                    </a:lnTo>
                    <a:lnTo>
                      <a:pt x="9" y="30"/>
                    </a:lnTo>
                    <a:lnTo>
                      <a:pt x="11" y="31"/>
                    </a:lnTo>
                    <a:lnTo>
                      <a:pt x="12" y="31"/>
                    </a:lnTo>
                    <a:lnTo>
                      <a:pt x="13" y="31"/>
                    </a:lnTo>
                    <a:lnTo>
                      <a:pt x="15" y="31"/>
                    </a:lnTo>
                    <a:lnTo>
                      <a:pt x="16" y="31"/>
                    </a:lnTo>
                    <a:lnTo>
                      <a:pt x="18" y="30"/>
                    </a:lnTo>
                    <a:lnTo>
                      <a:pt x="19" y="30"/>
                    </a:lnTo>
                    <a:lnTo>
                      <a:pt x="20" y="29"/>
                    </a:lnTo>
                    <a:lnTo>
                      <a:pt x="21" y="28"/>
                    </a:lnTo>
                    <a:lnTo>
                      <a:pt x="22" y="27"/>
                    </a:lnTo>
                    <a:lnTo>
                      <a:pt x="23" y="26"/>
                    </a:lnTo>
                    <a:lnTo>
                      <a:pt x="24" y="25"/>
                    </a:lnTo>
                    <a:lnTo>
                      <a:pt x="25" y="24"/>
                    </a:lnTo>
                    <a:lnTo>
                      <a:pt x="26" y="23"/>
                    </a:lnTo>
                    <a:lnTo>
                      <a:pt x="26" y="21"/>
                    </a:lnTo>
                    <a:lnTo>
                      <a:pt x="27" y="20"/>
                    </a:lnTo>
                    <a:lnTo>
                      <a:pt x="27" y="18"/>
                    </a:lnTo>
                    <a:lnTo>
                      <a:pt x="27" y="17"/>
                    </a:lnTo>
                    <a:lnTo>
                      <a:pt x="27" y="15"/>
                    </a:lnTo>
                    <a:lnTo>
                      <a:pt x="27" y="14"/>
                    </a:lnTo>
                    <a:lnTo>
                      <a:pt x="27" y="12"/>
                    </a:lnTo>
                    <a:lnTo>
                      <a:pt x="27" y="11"/>
                    </a:lnTo>
                    <a:lnTo>
                      <a:pt x="26" y="9"/>
                    </a:lnTo>
                    <a:lnTo>
                      <a:pt x="26" y="8"/>
                    </a:lnTo>
                    <a:lnTo>
                      <a:pt x="25" y="7"/>
                    </a:lnTo>
                    <a:lnTo>
                      <a:pt x="24" y="5"/>
                    </a:lnTo>
                    <a:lnTo>
                      <a:pt x="23" y="4"/>
                    </a:lnTo>
                    <a:lnTo>
                      <a:pt x="22" y="3"/>
                    </a:lnTo>
                    <a:lnTo>
                      <a:pt x="21" y="2"/>
                    </a:lnTo>
                    <a:lnTo>
                      <a:pt x="20" y="1"/>
                    </a:lnTo>
                    <a:lnTo>
                      <a:pt x="19" y="1"/>
                    </a:lnTo>
                    <a:lnTo>
                      <a:pt x="18" y="0"/>
                    </a:lnTo>
                    <a:lnTo>
                      <a:pt x="16" y="0"/>
                    </a:lnTo>
                    <a:lnTo>
                      <a:pt x="15"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8" name="Freeform 523"/>
              <p:cNvSpPr>
                <a:spLocks/>
              </p:cNvSpPr>
              <p:nvPr/>
            </p:nvSpPr>
            <p:spPr bwMode="auto">
              <a:xfrm>
                <a:off x="2300" y="2475"/>
                <a:ext cx="10" cy="17"/>
              </a:xfrm>
              <a:custGeom>
                <a:avLst/>
                <a:gdLst>
                  <a:gd name="T0" fmla="*/ 10 w 10"/>
                  <a:gd name="T1" fmla="*/ 9 h 17"/>
                  <a:gd name="T2" fmla="*/ 9 w 10"/>
                  <a:gd name="T3" fmla="*/ 5 h 17"/>
                  <a:gd name="T4" fmla="*/ 8 w 10"/>
                  <a:gd name="T5" fmla="*/ 2 h 17"/>
                  <a:gd name="T6" fmla="*/ 7 w 10"/>
                  <a:gd name="T7" fmla="*/ 1 h 17"/>
                  <a:gd name="T8" fmla="*/ 5 w 10"/>
                  <a:gd name="T9" fmla="*/ 0 h 17"/>
                  <a:gd name="T10" fmla="*/ 3 w 10"/>
                  <a:gd name="T11" fmla="*/ 1 h 17"/>
                  <a:gd name="T12" fmla="*/ 1 w 10"/>
                  <a:gd name="T13" fmla="*/ 2 h 17"/>
                  <a:gd name="T14" fmla="*/ 0 w 10"/>
                  <a:gd name="T15" fmla="*/ 5 h 17"/>
                  <a:gd name="T16" fmla="*/ 0 w 10"/>
                  <a:gd name="T17" fmla="*/ 9 h 17"/>
                  <a:gd name="T18" fmla="*/ 0 w 10"/>
                  <a:gd name="T19" fmla="*/ 12 h 17"/>
                  <a:gd name="T20" fmla="*/ 1 w 10"/>
                  <a:gd name="T21" fmla="*/ 14 h 17"/>
                  <a:gd name="T22" fmla="*/ 3 w 10"/>
                  <a:gd name="T23" fmla="*/ 16 h 17"/>
                  <a:gd name="T24" fmla="*/ 5 w 10"/>
                  <a:gd name="T25" fmla="*/ 17 h 17"/>
                  <a:gd name="T26" fmla="*/ 7 w 10"/>
                  <a:gd name="T27" fmla="*/ 16 h 17"/>
                  <a:gd name="T28" fmla="*/ 8 w 10"/>
                  <a:gd name="T29" fmla="*/ 14 h 17"/>
                  <a:gd name="T30" fmla="*/ 9 w 10"/>
                  <a:gd name="T31" fmla="*/ 12 h 17"/>
                  <a:gd name="T32" fmla="*/ 10 w 10"/>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9"/>
                    </a:moveTo>
                    <a:lnTo>
                      <a:pt x="9" y="5"/>
                    </a:lnTo>
                    <a:lnTo>
                      <a:pt x="8" y="2"/>
                    </a:lnTo>
                    <a:lnTo>
                      <a:pt x="7" y="1"/>
                    </a:lnTo>
                    <a:lnTo>
                      <a:pt x="5" y="0"/>
                    </a:lnTo>
                    <a:lnTo>
                      <a:pt x="3" y="1"/>
                    </a:lnTo>
                    <a:lnTo>
                      <a:pt x="1" y="2"/>
                    </a:lnTo>
                    <a:lnTo>
                      <a:pt x="0" y="5"/>
                    </a:lnTo>
                    <a:lnTo>
                      <a:pt x="0" y="9"/>
                    </a:lnTo>
                    <a:lnTo>
                      <a:pt x="0" y="12"/>
                    </a:lnTo>
                    <a:lnTo>
                      <a:pt x="1" y="14"/>
                    </a:lnTo>
                    <a:lnTo>
                      <a:pt x="3" y="16"/>
                    </a:lnTo>
                    <a:lnTo>
                      <a:pt x="5" y="17"/>
                    </a:lnTo>
                    <a:lnTo>
                      <a:pt x="7" y="16"/>
                    </a:lnTo>
                    <a:lnTo>
                      <a:pt x="8" y="14"/>
                    </a:lnTo>
                    <a:lnTo>
                      <a:pt x="9" y="12"/>
                    </a:lnTo>
                    <a:lnTo>
                      <a:pt x="1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49" name="Freeform 524"/>
              <p:cNvSpPr>
                <a:spLocks/>
              </p:cNvSpPr>
              <p:nvPr/>
            </p:nvSpPr>
            <p:spPr bwMode="auto">
              <a:xfrm>
                <a:off x="2286" y="2462"/>
                <a:ext cx="27" cy="26"/>
              </a:xfrm>
              <a:custGeom>
                <a:avLst/>
                <a:gdLst>
                  <a:gd name="T0" fmla="*/ 12 w 27"/>
                  <a:gd name="T1" fmla="*/ 0 h 26"/>
                  <a:gd name="T2" fmla="*/ 9 w 27"/>
                  <a:gd name="T3" fmla="*/ 1 h 26"/>
                  <a:gd name="T4" fmla="*/ 7 w 27"/>
                  <a:gd name="T5" fmla="*/ 2 h 26"/>
                  <a:gd name="T6" fmla="*/ 5 w 27"/>
                  <a:gd name="T7" fmla="*/ 4 h 26"/>
                  <a:gd name="T8" fmla="*/ 3 w 27"/>
                  <a:gd name="T9" fmla="*/ 7 h 26"/>
                  <a:gd name="T10" fmla="*/ 1 w 27"/>
                  <a:gd name="T11" fmla="*/ 9 h 26"/>
                  <a:gd name="T12" fmla="*/ 0 w 27"/>
                  <a:gd name="T13" fmla="*/ 13 h 26"/>
                  <a:gd name="T14" fmla="*/ 0 w 27"/>
                  <a:gd name="T15" fmla="*/ 16 h 26"/>
                  <a:gd name="T16" fmla="*/ 0 w 27"/>
                  <a:gd name="T17" fmla="*/ 20 h 26"/>
                  <a:gd name="T18" fmla="*/ 0 w 27"/>
                  <a:gd name="T19" fmla="*/ 25 h 26"/>
                  <a:gd name="T20" fmla="*/ 1 w 27"/>
                  <a:gd name="T21" fmla="*/ 25 h 26"/>
                  <a:gd name="T22" fmla="*/ 0 w 27"/>
                  <a:gd name="T23" fmla="*/ 23 h 26"/>
                  <a:gd name="T24" fmla="*/ 0 w 27"/>
                  <a:gd name="T25" fmla="*/ 20 h 26"/>
                  <a:gd name="T26" fmla="*/ 1 w 27"/>
                  <a:gd name="T27" fmla="*/ 16 h 26"/>
                  <a:gd name="T28" fmla="*/ 2 w 27"/>
                  <a:gd name="T29" fmla="*/ 13 h 26"/>
                  <a:gd name="T30" fmla="*/ 4 w 27"/>
                  <a:gd name="T31" fmla="*/ 10 h 26"/>
                  <a:gd name="T32" fmla="*/ 6 w 27"/>
                  <a:gd name="T33" fmla="*/ 8 h 26"/>
                  <a:gd name="T34" fmla="*/ 8 w 27"/>
                  <a:gd name="T35" fmla="*/ 6 h 26"/>
                  <a:gd name="T36" fmla="*/ 10 w 27"/>
                  <a:gd name="T37" fmla="*/ 4 h 26"/>
                  <a:gd name="T38" fmla="*/ 13 w 27"/>
                  <a:gd name="T39" fmla="*/ 4 h 26"/>
                  <a:gd name="T40" fmla="*/ 16 w 27"/>
                  <a:gd name="T41" fmla="*/ 4 h 26"/>
                  <a:gd name="T42" fmla="*/ 18 w 27"/>
                  <a:gd name="T43" fmla="*/ 4 h 26"/>
                  <a:gd name="T44" fmla="*/ 20 w 27"/>
                  <a:gd name="T45" fmla="*/ 5 h 26"/>
                  <a:gd name="T46" fmla="*/ 21 w 27"/>
                  <a:gd name="T47" fmla="*/ 6 h 26"/>
                  <a:gd name="T48" fmla="*/ 23 w 27"/>
                  <a:gd name="T49" fmla="*/ 7 h 26"/>
                  <a:gd name="T50" fmla="*/ 24 w 27"/>
                  <a:gd name="T51" fmla="*/ 9 h 26"/>
                  <a:gd name="T52" fmla="*/ 26 w 27"/>
                  <a:gd name="T53" fmla="*/ 10 h 26"/>
                  <a:gd name="T54" fmla="*/ 27 w 27"/>
                  <a:gd name="T55" fmla="*/ 12 h 26"/>
                  <a:gd name="T56" fmla="*/ 27 w 27"/>
                  <a:gd name="T57" fmla="*/ 12 h 26"/>
                  <a:gd name="T58" fmla="*/ 26 w 27"/>
                  <a:gd name="T59" fmla="*/ 9 h 26"/>
                  <a:gd name="T60" fmla="*/ 25 w 27"/>
                  <a:gd name="T61" fmla="*/ 7 h 26"/>
                  <a:gd name="T62" fmla="*/ 23 w 27"/>
                  <a:gd name="T63" fmla="*/ 5 h 26"/>
                  <a:gd name="T64" fmla="*/ 21 w 27"/>
                  <a:gd name="T65" fmla="*/ 3 h 26"/>
                  <a:gd name="T66" fmla="*/ 19 w 27"/>
                  <a:gd name="T67" fmla="*/ 2 h 26"/>
                  <a:gd name="T68" fmla="*/ 17 w 27"/>
                  <a:gd name="T69" fmla="*/ 1 h 26"/>
                  <a:gd name="T70" fmla="*/ 15 w 27"/>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26">
                    <a:moveTo>
                      <a:pt x="14" y="0"/>
                    </a:moveTo>
                    <a:lnTo>
                      <a:pt x="12" y="0"/>
                    </a:lnTo>
                    <a:lnTo>
                      <a:pt x="11" y="0"/>
                    </a:lnTo>
                    <a:lnTo>
                      <a:pt x="9" y="1"/>
                    </a:lnTo>
                    <a:lnTo>
                      <a:pt x="8" y="1"/>
                    </a:lnTo>
                    <a:lnTo>
                      <a:pt x="7" y="2"/>
                    </a:lnTo>
                    <a:lnTo>
                      <a:pt x="6" y="3"/>
                    </a:lnTo>
                    <a:lnTo>
                      <a:pt x="5" y="4"/>
                    </a:lnTo>
                    <a:lnTo>
                      <a:pt x="4" y="5"/>
                    </a:lnTo>
                    <a:lnTo>
                      <a:pt x="3" y="7"/>
                    </a:lnTo>
                    <a:lnTo>
                      <a:pt x="2" y="8"/>
                    </a:lnTo>
                    <a:lnTo>
                      <a:pt x="1" y="9"/>
                    </a:lnTo>
                    <a:lnTo>
                      <a:pt x="1" y="11"/>
                    </a:lnTo>
                    <a:lnTo>
                      <a:pt x="0" y="13"/>
                    </a:lnTo>
                    <a:lnTo>
                      <a:pt x="0" y="14"/>
                    </a:lnTo>
                    <a:lnTo>
                      <a:pt x="0" y="16"/>
                    </a:lnTo>
                    <a:lnTo>
                      <a:pt x="0" y="18"/>
                    </a:lnTo>
                    <a:lnTo>
                      <a:pt x="0" y="20"/>
                    </a:lnTo>
                    <a:lnTo>
                      <a:pt x="0" y="23"/>
                    </a:lnTo>
                    <a:lnTo>
                      <a:pt x="0" y="25"/>
                    </a:lnTo>
                    <a:lnTo>
                      <a:pt x="1" y="26"/>
                    </a:lnTo>
                    <a:lnTo>
                      <a:pt x="1" y="25"/>
                    </a:lnTo>
                    <a:lnTo>
                      <a:pt x="1" y="24"/>
                    </a:lnTo>
                    <a:lnTo>
                      <a:pt x="0" y="23"/>
                    </a:lnTo>
                    <a:lnTo>
                      <a:pt x="0" y="22"/>
                    </a:lnTo>
                    <a:lnTo>
                      <a:pt x="0" y="20"/>
                    </a:lnTo>
                    <a:lnTo>
                      <a:pt x="1" y="18"/>
                    </a:lnTo>
                    <a:lnTo>
                      <a:pt x="1" y="16"/>
                    </a:lnTo>
                    <a:lnTo>
                      <a:pt x="2" y="15"/>
                    </a:lnTo>
                    <a:lnTo>
                      <a:pt x="2" y="13"/>
                    </a:lnTo>
                    <a:lnTo>
                      <a:pt x="3" y="12"/>
                    </a:lnTo>
                    <a:lnTo>
                      <a:pt x="4" y="10"/>
                    </a:lnTo>
                    <a:lnTo>
                      <a:pt x="5" y="9"/>
                    </a:lnTo>
                    <a:lnTo>
                      <a:pt x="6" y="8"/>
                    </a:lnTo>
                    <a:lnTo>
                      <a:pt x="7" y="7"/>
                    </a:lnTo>
                    <a:lnTo>
                      <a:pt x="8" y="6"/>
                    </a:lnTo>
                    <a:lnTo>
                      <a:pt x="9" y="5"/>
                    </a:lnTo>
                    <a:lnTo>
                      <a:pt x="10" y="4"/>
                    </a:lnTo>
                    <a:lnTo>
                      <a:pt x="12" y="4"/>
                    </a:lnTo>
                    <a:lnTo>
                      <a:pt x="13" y="4"/>
                    </a:lnTo>
                    <a:lnTo>
                      <a:pt x="15" y="3"/>
                    </a:lnTo>
                    <a:lnTo>
                      <a:pt x="16" y="4"/>
                    </a:lnTo>
                    <a:lnTo>
                      <a:pt x="17" y="4"/>
                    </a:lnTo>
                    <a:lnTo>
                      <a:pt x="18" y="4"/>
                    </a:lnTo>
                    <a:lnTo>
                      <a:pt x="19" y="4"/>
                    </a:lnTo>
                    <a:lnTo>
                      <a:pt x="20" y="5"/>
                    </a:lnTo>
                    <a:lnTo>
                      <a:pt x="20" y="5"/>
                    </a:lnTo>
                    <a:lnTo>
                      <a:pt x="21" y="6"/>
                    </a:lnTo>
                    <a:lnTo>
                      <a:pt x="22" y="6"/>
                    </a:lnTo>
                    <a:lnTo>
                      <a:pt x="23" y="7"/>
                    </a:lnTo>
                    <a:lnTo>
                      <a:pt x="24" y="8"/>
                    </a:lnTo>
                    <a:lnTo>
                      <a:pt x="24" y="9"/>
                    </a:lnTo>
                    <a:lnTo>
                      <a:pt x="25" y="9"/>
                    </a:lnTo>
                    <a:lnTo>
                      <a:pt x="26" y="10"/>
                    </a:lnTo>
                    <a:lnTo>
                      <a:pt x="26" y="11"/>
                    </a:lnTo>
                    <a:lnTo>
                      <a:pt x="27" y="12"/>
                    </a:lnTo>
                    <a:lnTo>
                      <a:pt x="27" y="14"/>
                    </a:lnTo>
                    <a:lnTo>
                      <a:pt x="27" y="12"/>
                    </a:lnTo>
                    <a:lnTo>
                      <a:pt x="27" y="11"/>
                    </a:lnTo>
                    <a:lnTo>
                      <a:pt x="26" y="9"/>
                    </a:lnTo>
                    <a:lnTo>
                      <a:pt x="25" y="8"/>
                    </a:lnTo>
                    <a:lnTo>
                      <a:pt x="25" y="7"/>
                    </a:lnTo>
                    <a:lnTo>
                      <a:pt x="24" y="6"/>
                    </a:lnTo>
                    <a:lnTo>
                      <a:pt x="23" y="5"/>
                    </a:lnTo>
                    <a:lnTo>
                      <a:pt x="22" y="4"/>
                    </a:lnTo>
                    <a:lnTo>
                      <a:pt x="21" y="3"/>
                    </a:lnTo>
                    <a:lnTo>
                      <a:pt x="20" y="2"/>
                    </a:lnTo>
                    <a:lnTo>
                      <a:pt x="19" y="2"/>
                    </a:lnTo>
                    <a:lnTo>
                      <a:pt x="18" y="1"/>
                    </a:lnTo>
                    <a:lnTo>
                      <a:pt x="17" y="1"/>
                    </a:lnTo>
                    <a:lnTo>
                      <a:pt x="16" y="0"/>
                    </a:lnTo>
                    <a:lnTo>
                      <a:pt x="15"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0" name="Freeform 525"/>
              <p:cNvSpPr>
                <a:spLocks/>
              </p:cNvSpPr>
              <p:nvPr/>
            </p:nvSpPr>
            <p:spPr bwMode="auto">
              <a:xfrm>
                <a:off x="2334" y="2507"/>
                <a:ext cx="12" cy="14"/>
              </a:xfrm>
              <a:custGeom>
                <a:avLst/>
                <a:gdLst>
                  <a:gd name="T0" fmla="*/ 0 w 12"/>
                  <a:gd name="T1" fmla="*/ 8 h 14"/>
                  <a:gd name="T2" fmla="*/ 0 w 12"/>
                  <a:gd name="T3" fmla="*/ 9 h 14"/>
                  <a:gd name="T4" fmla="*/ 0 w 12"/>
                  <a:gd name="T5" fmla="*/ 9 h 14"/>
                  <a:gd name="T6" fmla="*/ 1 w 12"/>
                  <a:gd name="T7" fmla="*/ 9 h 14"/>
                  <a:gd name="T8" fmla="*/ 2 w 12"/>
                  <a:gd name="T9" fmla="*/ 10 h 14"/>
                  <a:gd name="T10" fmla="*/ 2 w 12"/>
                  <a:gd name="T11" fmla="*/ 11 h 14"/>
                  <a:gd name="T12" fmla="*/ 2 w 12"/>
                  <a:gd name="T13" fmla="*/ 12 h 14"/>
                  <a:gd name="T14" fmla="*/ 2 w 12"/>
                  <a:gd name="T15" fmla="*/ 13 h 14"/>
                  <a:gd name="T16" fmla="*/ 2 w 12"/>
                  <a:gd name="T17" fmla="*/ 14 h 14"/>
                  <a:gd name="T18" fmla="*/ 3 w 12"/>
                  <a:gd name="T19" fmla="*/ 12 h 14"/>
                  <a:gd name="T20" fmla="*/ 3 w 12"/>
                  <a:gd name="T21" fmla="*/ 12 h 14"/>
                  <a:gd name="T22" fmla="*/ 4 w 12"/>
                  <a:gd name="T23" fmla="*/ 11 h 14"/>
                  <a:gd name="T24" fmla="*/ 4 w 12"/>
                  <a:gd name="T25" fmla="*/ 11 h 14"/>
                  <a:gd name="T26" fmla="*/ 4 w 12"/>
                  <a:gd name="T27" fmla="*/ 10 h 14"/>
                  <a:gd name="T28" fmla="*/ 4 w 12"/>
                  <a:gd name="T29" fmla="*/ 9 h 14"/>
                  <a:gd name="T30" fmla="*/ 4 w 12"/>
                  <a:gd name="T31" fmla="*/ 9 h 14"/>
                  <a:gd name="T32" fmla="*/ 3 w 12"/>
                  <a:gd name="T33" fmla="*/ 9 h 14"/>
                  <a:gd name="T34" fmla="*/ 3 w 12"/>
                  <a:gd name="T35" fmla="*/ 9 h 14"/>
                  <a:gd name="T36" fmla="*/ 3 w 12"/>
                  <a:gd name="T37" fmla="*/ 9 h 14"/>
                  <a:gd name="T38" fmla="*/ 3 w 12"/>
                  <a:gd name="T39" fmla="*/ 8 h 14"/>
                  <a:gd name="T40" fmla="*/ 3 w 12"/>
                  <a:gd name="T41" fmla="*/ 8 h 14"/>
                  <a:gd name="T42" fmla="*/ 3 w 12"/>
                  <a:gd name="T43" fmla="*/ 8 h 14"/>
                  <a:gd name="T44" fmla="*/ 3 w 12"/>
                  <a:gd name="T45" fmla="*/ 7 h 14"/>
                  <a:gd name="T46" fmla="*/ 4 w 12"/>
                  <a:gd name="T47" fmla="*/ 7 h 14"/>
                  <a:gd name="T48" fmla="*/ 4 w 12"/>
                  <a:gd name="T49" fmla="*/ 6 h 14"/>
                  <a:gd name="T50" fmla="*/ 5 w 12"/>
                  <a:gd name="T51" fmla="*/ 5 h 14"/>
                  <a:gd name="T52" fmla="*/ 6 w 12"/>
                  <a:gd name="T53" fmla="*/ 4 h 14"/>
                  <a:gd name="T54" fmla="*/ 7 w 12"/>
                  <a:gd name="T55" fmla="*/ 3 h 14"/>
                  <a:gd name="T56" fmla="*/ 8 w 12"/>
                  <a:gd name="T57" fmla="*/ 2 h 14"/>
                  <a:gd name="T58" fmla="*/ 9 w 12"/>
                  <a:gd name="T59" fmla="*/ 1 h 14"/>
                  <a:gd name="T60" fmla="*/ 10 w 12"/>
                  <a:gd name="T61" fmla="*/ 1 h 14"/>
                  <a:gd name="T62" fmla="*/ 11 w 12"/>
                  <a:gd name="T63" fmla="*/ 0 h 14"/>
                  <a:gd name="T64" fmla="*/ 12 w 12"/>
                  <a:gd name="T65" fmla="*/ 0 h 14"/>
                  <a:gd name="T66" fmla="*/ 12 w 12"/>
                  <a:gd name="T67" fmla="*/ 0 h 14"/>
                  <a:gd name="T68" fmla="*/ 12 w 12"/>
                  <a:gd name="T69" fmla="*/ 0 h 14"/>
                  <a:gd name="T70" fmla="*/ 11 w 12"/>
                  <a:gd name="T71" fmla="*/ 0 h 14"/>
                  <a:gd name="T72" fmla="*/ 11 w 12"/>
                  <a:gd name="T73" fmla="*/ 0 h 14"/>
                  <a:gd name="T74" fmla="*/ 10 w 12"/>
                  <a:gd name="T75" fmla="*/ 0 h 14"/>
                  <a:gd name="T76" fmla="*/ 9 w 12"/>
                  <a:gd name="T77" fmla="*/ 1 h 14"/>
                  <a:gd name="T78" fmla="*/ 8 w 12"/>
                  <a:gd name="T79" fmla="*/ 1 h 14"/>
                  <a:gd name="T80" fmla="*/ 7 w 12"/>
                  <a:gd name="T81" fmla="*/ 1 h 14"/>
                  <a:gd name="T82" fmla="*/ 6 w 12"/>
                  <a:gd name="T83" fmla="*/ 2 h 14"/>
                  <a:gd name="T84" fmla="*/ 6 w 12"/>
                  <a:gd name="T85" fmla="*/ 3 h 14"/>
                  <a:gd name="T86" fmla="*/ 5 w 12"/>
                  <a:gd name="T87" fmla="*/ 4 h 14"/>
                  <a:gd name="T88" fmla="*/ 3 w 12"/>
                  <a:gd name="T89" fmla="*/ 5 h 14"/>
                  <a:gd name="T90" fmla="*/ 2 w 12"/>
                  <a:gd name="T91" fmla="*/ 6 h 14"/>
                  <a:gd name="T92" fmla="*/ 2 w 12"/>
                  <a:gd name="T93" fmla="*/ 7 h 14"/>
                  <a:gd name="T94" fmla="*/ 1 w 12"/>
                  <a:gd name="T95" fmla="*/ 8 h 14"/>
                  <a:gd name="T96" fmla="*/ 0 w 12"/>
                  <a:gd name="T97" fmla="*/ 8 h 14"/>
                  <a:gd name="T98" fmla="*/ 0 w 12"/>
                  <a:gd name="T9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4">
                    <a:moveTo>
                      <a:pt x="0" y="8"/>
                    </a:moveTo>
                    <a:lnTo>
                      <a:pt x="0" y="9"/>
                    </a:lnTo>
                    <a:lnTo>
                      <a:pt x="0" y="9"/>
                    </a:lnTo>
                    <a:lnTo>
                      <a:pt x="1" y="9"/>
                    </a:lnTo>
                    <a:lnTo>
                      <a:pt x="2" y="10"/>
                    </a:lnTo>
                    <a:lnTo>
                      <a:pt x="2" y="11"/>
                    </a:lnTo>
                    <a:lnTo>
                      <a:pt x="2" y="12"/>
                    </a:lnTo>
                    <a:lnTo>
                      <a:pt x="2" y="13"/>
                    </a:lnTo>
                    <a:lnTo>
                      <a:pt x="2" y="14"/>
                    </a:lnTo>
                    <a:lnTo>
                      <a:pt x="3" y="12"/>
                    </a:lnTo>
                    <a:lnTo>
                      <a:pt x="3" y="12"/>
                    </a:lnTo>
                    <a:lnTo>
                      <a:pt x="4" y="11"/>
                    </a:lnTo>
                    <a:lnTo>
                      <a:pt x="4" y="11"/>
                    </a:lnTo>
                    <a:lnTo>
                      <a:pt x="4" y="10"/>
                    </a:lnTo>
                    <a:lnTo>
                      <a:pt x="4" y="9"/>
                    </a:lnTo>
                    <a:lnTo>
                      <a:pt x="4" y="9"/>
                    </a:lnTo>
                    <a:lnTo>
                      <a:pt x="3" y="9"/>
                    </a:lnTo>
                    <a:lnTo>
                      <a:pt x="3" y="9"/>
                    </a:lnTo>
                    <a:lnTo>
                      <a:pt x="3" y="9"/>
                    </a:lnTo>
                    <a:lnTo>
                      <a:pt x="3" y="8"/>
                    </a:lnTo>
                    <a:lnTo>
                      <a:pt x="3" y="8"/>
                    </a:lnTo>
                    <a:lnTo>
                      <a:pt x="3" y="8"/>
                    </a:lnTo>
                    <a:lnTo>
                      <a:pt x="3" y="7"/>
                    </a:lnTo>
                    <a:lnTo>
                      <a:pt x="4" y="7"/>
                    </a:lnTo>
                    <a:lnTo>
                      <a:pt x="4" y="6"/>
                    </a:lnTo>
                    <a:lnTo>
                      <a:pt x="5" y="5"/>
                    </a:lnTo>
                    <a:lnTo>
                      <a:pt x="6" y="4"/>
                    </a:lnTo>
                    <a:lnTo>
                      <a:pt x="7" y="3"/>
                    </a:lnTo>
                    <a:lnTo>
                      <a:pt x="8" y="2"/>
                    </a:lnTo>
                    <a:lnTo>
                      <a:pt x="9" y="1"/>
                    </a:lnTo>
                    <a:lnTo>
                      <a:pt x="10" y="1"/>
                    </a:lnTo>
                    <a:lnTo>
                      <a:pt x="11" y="0"/>
                    </a:lnTo>
                    <a:lnTo>
                      <a:pt x="12" y="0"/>
                    </a:lnTo>
                    <a:lnTo>
                      <a:pt x="12" y="0"/>
                    </a:lnTo>
                    <a:lnTo>
                      <a:pt x="12" y="0"/>
                    </a:lnTo>
                    <a:lnTo>
                      <a:pt x="11" y="0"/>
                    </a:lnTo>
                    <a:lnTo>
                      <a:pt x="11" y="0"/>
                    </a:lnTo>
                    <a:lnTo>
                      <a:pt x="10" y="0"/>
                    </a:lnTo>
                    <a:lnTo>
                      <a:pt x="9" y="1"/>
                    </a:lnTo>
                    <a:lnTo>
                      <a:pt x="8" y="1"/>
                    </a:lnTo>
                    <a:lnTo>
                      <a:pt x="7" y="1"/>
                    </a:lnTo>
                    <a:lnTo>
                      <a:pt x="6" y="2"/>
                    </a:lnTo>
                    <a:lnTo>
                      <a:pt x="6" y="3"/>
                    </a:lnTo>
                    <a:lnTo>
                      <a:pt x="5" y="4"/>
                    </a:lnTo>
                    <a:lnTo>
                      <a:pt x="3" y="5"/>
                    </a:lnTo>
                    <a:lnTo>
                      <a:pt x="2" y="6"/>
                    </a:lnTo>
                    <a:lnTo>
                      <a:pt x="2" y="7"/>
                    </a:lnTo>
                    <a:lnTo>
                      <a:pt x="1"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1" name="Freeform 526"/>
              <p:cNvSpPr>
                <a:spLocks/>
              </p:cNvSpPr>
              <p:nvPr/>
            </p:nvSpPr>
            <p:spPr bwMode="auto">
              <a:xfrm>
                <a:off x="2267" y="2456"/>
                <a:ext cx="81" cy="61"/>
              </a:xfrm>
              <a:custGeom>
                <a:avLst/>
                <a:gdLst>
                  <a:gd name="T0" fmla="*/ 38 w 81"/>
                  <a:gd name="T1" fmla="*/ 1 h 61"/>
                  <a:gd name="T2" fmla="*/ 35 w 81"/>
                  <a:gd name="T3" fmla="*/ 1 h 61"/>
                  <a:gd name="T4" fmla="*/ 32 w 81"/>
                  <a:gd name="T5" fmla="*/ 1 h 61"/>
                  <a:gd name="T6" fmla="*/ 33 w 81"/>
                  <a:gd name="T7" fmla="*/ 2 h 61"/>
                  <a:gd name="T8" fmla="*/ 32 w 81"/>
                  <a:gd name="T9" fmla="*/ 3 h 61"/>
                  <a:gd name="T10" fmla="*/ 31 w 81"/>
                  <a:gd name="T11" fmla="*/ 3 h 61"/>
                  <a:gd name="T12" fmla="*/ 30 w 81"/>
                  <a:gd name="T13" fmla="*/ 2 h 61"/>
                  <a:gd name="T14" fmla="*/ 29 w 81"/>
                  <a:gd name="T15" fmla="*/ 2 h 61"/>
                  <a:gd name="T16" fmla="*/ 27 w 81"/>
                  <a:gd name="T17" fmla="*/ 2 h 61"/>
                  <a:gd name="T18" fmla="*/ 25 w 81"/>
                  <a:gd name="T19" fmla="*/ 2 h 61"/>
                  <a:gd name="T20" fmla="*/ 22 w 81"/>
                  <a:gd name="T21" fmla="*/ 2 h 61"/>
                  <a:gd name="T22" fmla="*/ 18 w 81"/>
                  <a:gd name="T23" fmla="*/ 2 h 61"/>
                  <a:gd name="T24" fmla="*/ 13 w 81"/>
                  <a:gd name="T25" fmla="*/ 2 h 61"/>
                  <a:gd name="T26" fmla="*/ 8 w 81"/>
                  <a:gd name="T27" fmla="*/ 3 h 61"/>
                  <a:gd name="T28" fmla="*/ 3 w 81"/>
                  <a:gd name="T29" fmla="*/ 5 h 61"/>
                  <a:gd name="T30" fmla="*/ 1 w 81"/>
                  <a:gd name="T31" fmla="*/ 6 h 61"/>
                  <a:gd name="T32" fmla="*/ 1 w 81"/>
                  <a:gd name="T33" fmla="*/ 7 h 61"/>
                  <a:gd name="T34" fmla="*/ 1 w 81"/>
                  <a:gd name="T35" fmla="*/ 8 h 61"/>
                  <a:gd name="T36" fmla="*/ 3 w 81"/>
                  <a:gd name="T37" fmla="*/ 10 h 61"/>
                  <a:gd name="T38" fmla="*/ 6 w 81"/>
                  <a:gd name="T39" fmla="*/ 13 h 61"/>
                  <a:gd name="T40" fmla="*/ 9 w 81"/>
                  <a:gd name="T41" fmla="*/ 11 h 61"/>
                  <a:gd name="T42" fmla="*/ 17 w 81"/>
                  <a:gd name="T43" fmla="*/ 8 h 61"/>
                  <a:gd name="T44" fmla="*/ 27 w 81"/>
                  <a:gd name="T45" fmla="*/ 4 h 61"/>
                  <a:gd name="T46" fmla="*/ 37 w 81"/>
                  <a:gd name="T47" fmla="*/ 2 h 61"/>
                  <a:gd name="T48" fmla="*/ 46 w 81"/>
                  <a:gd name="T49" fmla="*/ 2 h 61"/>
                  <a:gd name="T50" fmla="*/ 52 w 81"/>
                  <a:gd name="T51" fmla="*/ 6 h 61"/>
                  <a:gd name="T52" fmla="*/ 55 w 81"/>
                  <a:gd name="T53" fmla="*/ 12 h 61"/>
                  <a:gd name="T54" fmla="*/ 55 w 81"/>
                  <a:gd name="T55" fmla="*/ 19 h 61"/>
                  <a:gd name="T56" fmla="*/ 54 w 81"/>
                  <a:gd name="T57" fmla="*/ 24 h 61"/>
                  <a:gd name="T58" fmla="*/ 52 w 81"/>
                  <a:gd name="T59" fmla="*/ 27 h 61"/>
                  <a:gd name="T60" fmla="*/ 52 w 81"/>
                  <a:gd name="T61" fmla="*/ 29 h 61"/>
                  <a:gd name="T62" fmla="*/ 55 w 81"/>
                  <a:gd name="T63" fmla="*/ 34 h 61"/>
                  <a:gd name="T64" fmla="*/ 57 w 81"/>
                  <a:gd name="T65" fmla="*/ 43 h 61"/>
                  <a:gd name="T66" fmla="*/ 56 w 81"/>
                  <a:gd name="T67" fmla="*/ 55 h 61"/>
                  <a:gd name="T68" fmla="*/ 60 w 81"/>
                  <a:gd name="T69" fmla="*/ 61 h 61"/>
                  <a:gd name="T70" fmla="*/ 60 w 81"/>
                  <a:gd name="T71" fmla="*/ 60 h 61"/>
                  <a:gd name="T72" fmla="*/ 62 w 81"/>
                  <a:gd name="T73" fmla="*/ 56 h 61"/>
                  <a:gd name="T74" fmla="*/ 63 w 81"/>
                  <a:gd name="T75" fmla="*/ 55 h 61"/>
                  <a:gd name="T76" fmla="*/ 66 w 81"/>
                  <a:gd name="T77" fmla="*/ 52 h 61"/>
                  <a:gd name="T78" fmla="*/ 70 w 81"/>
                  <a:gd name="T79" fmla="*/ 48 h 61"/>
                  <a:gd name="T80" fmla="*/ 74 w 81"/>
                  <a:gd name="T81" fmla="*/ 44 h 61"/>
                  <a:gd name="T82" fmla="*/ 79 w 81"/>
                  <a:gd name="T83" fmla="*/ 41 h 61"/>
                  <a:gd name="T84" fmla="*/ 81 w 81"/>
                  <a:gd name="T85" fmla="*/ 40 h 61"/>
                  <a:gd name="T86" fmla="*/ 81 w 81"/>
                  <a:gd name="T87" fmla="*/ 35 h 61"/>
                  <a:gd name="T88" fmla="*/ 78 w 81"/>
                  <a:gd name="T89" fmla="*/ 24 h 61"/>
                  <a:gd name="T90" fmla="*/ 72 w 81"/>
                  <a:gd name="T91" fmla="*/ 15 h 61"/>
                  <a:gd name="T92" fmla="*/ 66 w 81"/>
                  <a:gd name="T93" fmla="*/ 10 h 61"/>
                  <a:gd name="T94" fmla="*/ 61 w 81"/>
                  <a:gd name="T95" fmla="*/ 6 h 61"/>
                  <a:gd name="T96" fmla="*/ 56 w 81"/>
                  <a:gd name="T97" fmla="*/ 3 h 61"/>
                  <a:gd name="T98" fmla="*/ 50 w 81"/>
                  <a:gd name="T99" fmla="*/ 2 h 61"/>
                  <a:gd name="T100" fmla="*/ 44 w 81"/>
                  <a:gd name="T101"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61">
                    <a:moveTo>
                      <a:pt x="40" y="0"/>
                    </a:moveTo>
                    <a:lnTo>
                      <a:pt x="39" y="0"/>
                    </a:lnTo>
                    <a:lnTo>
                      <a:pt x="38" y="1"/>
                    </a:lnTo>
                    <a:lnTo>
                      <a:pt x="37" y="1"/>
                    </a:lnTo>
                    <a:lnTo>
                      <a:pt x="36" y="1"/>
                    </a:lnTo>
                    <a:lnTo>
                      <a:pt x="35" y="1"/>
                    </a:lnTo>
                    <a:lnTo>
                      <a:pt x="34" y="1"/>
                    </a:lnTo>
                    <a:lnTo>
                      <a:pt x="33" y="1"/>
                    </a:lnTo>
                    <a:lnTo>
                      <a:pt x="32" y="1"/>
                    </a:lnTo>
                    <a:lnTo>
                      <a:pt x="32" y="2"/>
                    </a:lnTo>
                    <a:lnTo>
                      <a:pt x="33" y="2"/>
                    </a:lnTo>
                    <a:lnTo>
                      <a:pt x="33" y="2"/>
                    </a:lnTo>
                    <a:lnTo>
                      <a:pt x="33" y="2"/>
                    </a:lnTo>
                    <a:lnTo>
                      <a:pt x="32" y="3"/>
                    </a:lnTo>
                    <a:lnTo>
                      <a:pt x="32" y="3"/>
                    </a:lnTo>
                    <a:lnTo>
                      <a:pt x="31" y="3"/>
                    </a:lnTo>
                    <a:lnTo>
                      <a:pt x="31" y="3"/>
                    </a:lnTo>
                    <a:lnTo>
                      <a:pt x="31" y="3"/>
                    </a:lnTo>
                    <a:lnTo>
                      <a:pt x="31" y="2"/>
                    </a:lnTo>
                    <a:lnTo>
                      <a:pt x="30" y="2"/>
                    </a:lnTo>
                    <a:lnTo>
                      <a:pt x="30" y="2"/>
                    </a:lnTo>
                    <a:lnTo>
                      <a:pt x="29" y="2"/>
                    </a:lnTo>
                    <a:lnTo>
                      <a:pt x="29" y="2"/>
                    </a:lnTo>
                    <a:lnTo>
                      <a:pt x="29" y="2"/>
                    </a:lnTo>
                    <a:lnTo>
                      <a:pt x="28" y="2"/>
                    </a:lnTo>
                    <a:lnTo>
                      <a:pt x="28" y="2"/>
                    </a:lnTo>
                    <a:lnTo>
                      <a:pt x="27" y="2"/>
                    </a:lnTo>
                    <a:lnTo>
                      <a:pt x="27" y="2"/>
                    </a:lnTo>
                    <a:lnTo>
                      <a:pt x="26" y="2"/>
                    </a:lnTo>
                    <a:lnTo>
                      <a:pt x="25" y="2"/>
                    </a:lnTo>
                    <a:lnTo>
                      <a:pt x="24" y="2"/>
                    </a:lnTo>
                    <a:lnTo>
                      <a:pt x="23" y="2"/>
                    </a:lnTo>
                    <a:lnTo>
                      <a:pt x="22" y="2"/>
                    </a:lnTo>
                    <a:lnTo>
                      <a:pt x="20" y="2"/>
                    </a:lnTo>
                    <a:lnTo>
                      <a:pt x="19" y="2"/>
                    </a:lnTo>
                    <a:lnTo>
                      <a:pt x="18" y="2"/>
                    </a:lnTo>
                    <a:lnTo>
                      <a:pt x="16" y="2"/>
                    </a:lnTo>
                    <a:lnTo>
                      <a:pt x="14" y="2"/>
                    </a:lnTo>
                    <a:lnTo>
                      <a:pt x="13" y="2"/>
                    </a:lnTo>
                    <a:lnTo>
                      <a:pt x="11" y="2"/>
                    </a:lnTo>
                    <a:lnTo>
                      <a:pt x="10" y="3"/>
                    </a:lnTo>
                    <a:lnTo>
                      <a:pt x="8" y="3"/>
                    </a:lnTo>
                    <a:lnTo>
                      <a:pt x="6" y="4"/>
                    </a:lnTo>
                    <a:lnTo>
                      <a:pt x="4" y="4"/>
                    </a:lnTo>
                    <a:lnTo>
                      <a:pt x="3" y="5"/>
                    </a:lnTo>
                    <a:lnTo>
                      <a:pt x="3" y="5"/>
                    </a:lnTo>
                    <a:lnTo>
                      <a:pt x="2" y="5"/>
                    </a:lnTo>
                    <a:lnTo>
                      <a:pt x="1" y="6"/>
                    </a:lnTo>
                    <a:lnTo>
                      <a:pt x="1" y="6"/>
                    </a:lnTo>
                    <a:lnTo>
                      <a:pt x="1" y="6"/>
                    </a:lnTo>
                    <a:lnTo>
                      <a:pt x="1" y="7"/>
                    </a:lnTo>
                    <a:lnTo>
                      <a:pt x="0" y="7"/>
                    </a:lnTo>
                    <a:lnTo>
                      <a:pt x="1" y="7"/>
                    </a:lnTo>
                    <a:lnTo>
                      <a:pt x="1" y="8"/>
                    </a:lnTo>
                    <a:lnTo>
                      <a:pt x="1" y="9"/>
                    </a:lnTo>
                    <a:lnTo>
                      <a:pt x="2" y="9"/>
                    </a:lnTo>
                    <a:lnTo>
                      <a:pt x="3" y="10"/>
                    </a:lnTo>
                    <a:lnTo>
                      <a:pt x="4" y="11"/>
                    </a:lnTo>
                    <a:lnTo>
                      <a:pt x="5" y="12"/>
                    </a:lnTo>
                    <a:lnTo>
                      <a:pt x="6" y="13"/>
                    </a:lnTo>
                    <a:lnTo>
                      <a:pt x="7" y="12"/>
                    </a:lnTo>
                    <a:lnTo>
                      <a:pt x="8" y="12"/>
                    </a:lnTo>
                    <a:lnTo>
                      <a:pt x="9" y="11"/>
                    </a:lnTo>
                    <a:lnTo>
                      <a:pt x="11" y="10"/>
                    </a:lnTo>
                    <a:lnTo>
                      <a:pt x="14" y="9"/>
                    </a:lnTo>
                    <a:lnTo>
                      <a:pt x="17" y="8"/>
                    </a:lnTo>
                    <a:lnTo>
                      <a:pt x="20" y="7"/>
                    </a:lnTo>
                    <a:lnTo>
                      <a:pt x="23" y="6"/>
                    </a:lnTo>
                    <a:lnTo>
                      <a:pt x="27" y="4"/>
                    </a:lnTo>
                    <a:lnTo>
                      <a:pt x="30" y="3"/>
                    </a:lnTo>
                    <a:lnTo>
                      <a:pt x="34" y="2"/>
                    </a:lnTo>
                    <a:lnTo>
                      <a:pt x="37" y="2"/>
                    </a:lnTo>
                    <a:lnTo>
                      <a:pt x="40" y="2"/>
                    </a:lnTo>
                    <a:lnTo>
                      <a:pt x="43" y="2"/>
                    </a:lnTo>
                    <a:lnTo>
                      <a:pt x="46" y="2"/>
                    </a:lnTo>
                    <a:lnTo>
                      <a:pt x="48" y="3"/>
                    </a:lnTo>
                    <a:lnTo>
                      <a:pt x="50" y="4"/>
                    </a:lnTo>
                    <a:lnTo>
                      <a:pt x="52" y="6"/>
                    </a:lnTo>
                    <a:lnTo>
                      <a:pt x="53" y="8"/>
                    </a:lnTo>
                    <a:lnTo>
                      <a:pt x="54" y="10"/>
                    </a:lnTo>
                    <a:lnTo>
                      <a:pt x="55" y="12"/>
                    </a:lnTo>
                    <a:lnTo>
                      <a:pt x="55" y="14"/>
                    </a:lnTo>
                    <a:lnTo>
                      <a:pt x="55" y="17"/>
                    </a:lnTo>
                    <a:lnTo>
                      <a:pt x="55" y="19"/>
                    </a:lnTo>
                    <a:lnTo>
                      <a:pt x="55" y="20"/>
                    </a:lnTo>
                    <a:lnTo>
                      <a:pt x="54" y="22"/>
                    </a:lnTo>
                    <a:lnTo>
                      <a:pt x="54" y="24"/>
                    </a:lnTo>
                    <a:lnTo>
                      <a:pt x="53" y="25"/>
                    </a:lnTo>
                    <a:lnTo>
                      <a:pt x="53" y="26"/>
                    </a:lnTo>
                    <a:lnTo>
                      <a:pt x="52" y="27"/>
                    </a:lnTo>
                    <a:lnTo>
                      <a:pt x="52" y="28"/>
                    </a:lnTo>
                    <a:lnTo>
                      <a:pt x="52" y="28"/>
                    </a:lnTo>
                    <a:lnTo>
                      <a:pt x="52" y="29"/>
                    </a:lnTo>
                    <a:lnTo>
                      <a:pt x="53" y="30"/>
                    </a:lnTo>
                    <a:lnTo>
                      <a:pt x="54" y="32"/>
                    </a:lnTo>
                    <a:lnTo>
                      <a:pt x="55" y="34"/>
                    </a:lnTo>
                    <a:lnTo>
                      <a:pt x="56" y="37"/>
                    </a:lnTo>
                    <a:lnTo>
                      <a:pt x="57" y="40"/>
                    </a:lnTo>
                    <a:lnTo>
                      <a:pt x="57" y="43"/>
                    </a:lnTo>
                    <a:lnTo>
                      <a:pt x="57" y="47"/>
                    </a:lnTo>
                    <a:lnTo>
                      <a:pt x="56" y="52"/>
                    </a:lnTo>
                    <a:lnTo>
                      <a:pt x="56" y="55"/>
                    </a:lnTo>
                    <a:lnTo>
                      <a:pt x="55" y="57"/>
                    </a:lnTo>
                    <a:lnTo>
                      <a:pt x="55" y="58"/>
                    </a:lnTo>
                    <a:lnTo>
                      <a:pt x="60" y="61"/>
                    </a:lnTo>
                    <a:lnTo>
                      <a:pt x="60" y="61"/>
                    </a:lnTo>
                    <a:lnTo>
                      <a:pt x="60" y="61"/>
                    </a:lnTo>
                    <a:lnTo>
                      <a:pt x="60" y="60"/>
                    </a:lnTo>
                    <a:lnTo>
                      <a:pt x="61" y="60"/>
                    </a:lnTo>
                    <a:lnTo>
                      <a:pt x="60" y="60"/>
                    </a:lnTo>
                    <a:lnTo>
                      <a:pt x="62" y="56"/>
                    </a:lnTo>
                    <a:lnTo>
                      <a:pt x="62" y="56"/>
                    </a:lnTo>
                    <a:lnTo>
                      <a:pt x="62" y="55"/>
                    </a:lnTo>
                    <a:lnTo>
                      <a:pt x="63" y="55"/>
                    </a:lnTo>
                    <a:lnTo>
                      <a:pt x="64" y="54"/>
                    </a:lnTo>
                    <a:lnTo>
                      <a:pt x="65" y="53"/>
                    </a:lnTo>
                    <a:lnTo>
                      <a:pt x="66" y="52"/>
                    </a:lnTo>
                    <a:lnTo>
                      <a:pt x="67" y="51"/>
                    </a:lnTo>
                    <a:lnTo>
                      <a:pt x="68" y="50"/>
                    </a:lnTo>
                    <a:lnTo>
                      <a:pt x="70" y="48"/>
                    </a:lnTo>
                    <a:lnTo>
                      <a:pt x="71" y="47"/>
                    </a:lnTo>
                    <a:lnTo>
                      <a:pt x="73" y="46"/>
                    </a:lnTo>
                    <a:lnTo>
                      <a:pt x="74" y="44"/>
                    </a:lnTo>
                    <a:lnTo>
                      <a:pt x="76" y="43"/>
                    </a:lnTo>
                    <a:lnTo>
                      <a:pt x="77" y="42"/>
                    </a:lnTo>
                    <a:lnTo>
                      <a:pt x="79" y="41"/>
                    </a:lnTo>
                    <a:lnTo>
                      <a:pt x="81" y="41"/>
                    </a:lnTo>
                    <a:lnTo>
                      <a:pt x="81" y="40"/>
                    </a:lnTo>
                    <a:lnTo>
                      <a:pt x="81" y="40"/>
                    </a:lnTo>
                    <a:lnTo>
                      <a:pt x="81" y="39"/>
                    </a:lnTo>
                    <a:lnTo>
                      <a:pt x="81" y="39"/>
                    </a:lnTo>
                    <a:lnTo>
                      <a:pt x="81" y="35"/>
                    </a:lnTo>
                    <a:lnTo>
                      <a:pt x="80" y="31"/>
                    </a:lnTo>
                    <a:lnTo>
                      <a:pt x="79" y="28"/>
                    </a:lnTo>
                    <a:lnTo>
                      <a:pt x="78" y="24"/>
                    </a:lnTo>
                    <a:lnTo>
                      <a:pt x="76" y="21"/>
                    </a:lnTo>
                    <a:lnTo>
                      <a:pt x="74" y="18"/>
                    </a:lnTo>
                    <a:lnTo>
                      <a:pt x="72" y="15"/>
                    </a:lnTo>
                    <a:lnTo>
                      <a:pt x="69" y="12"/>
                    </a:lnTo>
                    <a:lnTo>
                      <a:pt x="68" y="11"/>
                    </a:lnTo>
                    <a:lnTo>
                      <a:pt x="66" y="10"/>
                    </a:lnTo>
                    <a:lnTo>
                      <a:pt x="65" y="8"/>
                    </a:lnTo>
                    <a:lnTo>
                      <a:pt x="63" y="7"/>
                    </a:lnTo>
                    <a:lnTo>
                      <a:pt x="61" y="6"/>
                    </a:lnTo>
                    <a:lnTo>
                      <a:pt x="59" y="5"/>
                    </a:lnTo>
                    <a:lnTo>
                      <a:pt x="58" y="4"/>
                    </a:lnTo>
                    <a:lnTo>
                      <a:pt x="56" y="3"/>
                    </a:lnTo>
                    <a:lnTo>
                      <a:pt x="54" y="3"/>
                    </a:lnTo>
                    <a:lnTo>
                      <a:pt x="52" y="2"/>
                    </a:lnTo>
                    <a:lnTo>
                      <a:pt x="50" y="2"/>
                    </a:lnTo>
                    <a:lnTo>
                      <a:pt x="48" y="1"/>
                    </a:lnTo>
                    <a:lnTo>
                      <a:pt x="46" y="1"/>
                    </a:lnTo>
                    <a:lnTo>
                      <a:pt x="44" y="1"/>
                    </a:lnTo>
                    <a:lnTo>
                      <a:pt x="42" y="1"/>
                    </a:lnTo>
                    <a:lnTo>
                      <a:pt x="40" y="0"/>
                    </a:lnTo>
                    <a:close/>
                  </a:path>
                </a:pathLst>
              </a:custGeom>
              <a:solidFill>
                <a:srgbClr val="0A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2" name="Freeform 527"/>
              <p:cNvSpPr>
                <a:spLocks/>
              </p:cNvSpPr>
              <p:nvPr/>
            </p:nvSpPr>
            <p:spPr bwMode="auto">
              <a:xfrm>
                <a:off x="2327" y="2477"/>
                <a:ext cx="19" cy="15"/>
              </a:xfrm>
              <a:custGeom>
                <a:avLst/>
                <a:gdLst>
                  <a:gd name="T0" fmla="*/ 11 w 19"/>
                  <a:gd name="T1" fmla="*/ 7 h 15"/>
                  <a:gd name="T2" fmla="*/ 12 w 19"/>
                  <a:gd name="T3" fmla="*/ 8 h 15"/>
                  <a:gd name="T4" fmla="*/ 14 w 19"/>
                  <a:gd name="T5" fmla="*/ 10 h 15"/>
                  <a:gd name="T6" fmla="*/ 15 w 19"/>
                  <a:gd name="T7" fmla="*/ 11 h 15"/>
                  <a:gd name="T8" fmla="*/ 17 w 19"/>
                  <a:gd name="T9" fmla="*/ 13 h 15"/>
                  <a:gd name="T10" fmla="*/ 18 w 19"/>
                  <a:gd name="T11" fmla="*/ 14 h 15"/>
                  <a:gd name="T12" fmla="*/ 18 w 19"/>
                  <a:gd name="T13" fmla="*/ 14 h 15"/>
                  <a:gd name="T14" fmla="*/ 19 w 19"/>
                  <a:gd name="T15" fmla="*/ 15 h 15"/>
                  <a:gd name="T16" fmla="*/ 19 w 19"/>
                  <a:gd name="T17" fmla="*/ 15 h 15"/>
                  <a:gd name="T18" fmla="*/ 19 w 19"/>
                  <a:gd name="T19" fmla="*/ 15 h 15"/>
                  <a:gd name="T20" fmla="*/ 18 w 19"/>
                  <a:gd name="T21" fmla="*/ 14 h 15"/>
                  <a:gd name="T22" fmla="*/ 18 w 19"/>
                  <a:gd name="T23" fmla="*/ 13 h 15"/>
                  <a:gd name="T24" fmla="*/ 17 w 19"/>
                  <a:gd name="T25" fmla="*/ 12 h 15"/>
                  <a:gd name="T26" fmla="*/ 16 w 19"/>
                  <a:gd name="T27" fmla="*/ 11 h 15"/>
                  <a:gd name="T28" fmla="*/ 15 w 19"/>
                  <a:gd name="T29" fmla="*/ 9 h 15"/>
                  <a:gd name="T30" fmla="*/ 13 w 19"/>
                  <a:gd name="T31" fmla="*/ 8 h 15"/>
                  <a:gd name="T32" fmla="*/ 12 w 19"/>
                  <a:gd name="T33" fmla="*/ 6 h 15"/>
                  <a:gd name="T34" fmla="*/ 10 w 19"/>
                  <a:gd name="T35" fmla="*/ 5 h 15"/>
                  <a:gd name="T36" fmla="*/ 8 w 19"/>
                  <a:gd name="T37" fmla="*/ 3 h 15"/>
                  <a:gd name="T38" fmla="*/ 6 w 19"/>
                  <a:gd name="T39" fmla="*/ 2 h 15"/>
                  <a:gd name="T40" fmla="*/ 4 w 19"/>
                  <a:gd name="T41" fmla="*/ 1 h 15"/>
                  <a:gd name="T42" fmla="*/ 2 w 19"/>
                  <a:gd name="T43" fmla="*/ 0 h 15"/>
                  <a:gd name="T44" fmla="*/ 1 w 19"/>
                  <a:gd name="T45" fmla="*/ 0 h 15"/>
                  <a:gd name="T46" fmla="*/ 0 w 19"/>
                  <a:gd name="T47" fmla="*/ 0 h 15"/>
                  <a:gd name="T48" fmla="*/ 0 w 19"/>
                  <a:gd name="T49" fmla="*/ 0 h 15"/>
                  <a:gd name="T50" fmla="*/ 0 w 19"/>
                  <a:gd name="T51" fmla="*/ 0 h 15"/>
                  <a:gd name="T52" fmla="*/ 0 w 19"/>
                  <a:gd name="T53" fmla="*/ 0 h 15"/>
                  <a:gd name="T54" fmla="*/ 0 w 19"/>
                  <a:gd name="T55" fmla="*/ 1 h 15"/>
                  <a:gd name="T56" fmla="*/ 1 w 19"/>
                  <a:gd name="T57" fmla="*/ 1 h 15"/>
                  <a:gd name="T58" fmla="*/ 1 w 19"/>
                  <a:gd name="T59" fmla="*/ 2 h 15"/>
                  <a:gd name="T60" fmla="*/ 2 w 19"/>
                  <a:gd name="T61" fmla="*/ 2 h 15"/>
                  <a:gd name="T62" fmla="*/ 3 w 19"/>
                  <a:gd name="T63" fmla="*/ 3 h 15"/>
                  <a:gd name="T64" fmla="*/ 4 w 19"/>
                  <a:gd name="T65" fmla="*/ 3 h 15"/>
                  <a:gd name="T66" fmla="*/ 5 w 19"/>
                  <a:gd name="T67" fmla="*/ 4 h 15"/>
                  <a:gd name="T68" fmla="*/ 6 w 19"/>
                  <a:gd name="T69" fmla="*/ 4 h 15"/>
                  <a:gd name="T70" fmla="*/ 8 w 19"/>
                  <a:gd name="T71" fmla="*/ 5 h 15"/>
                  <a:gd name="T72" fmla="*/ 9 w 19"/>
                  <a:gd name="T73" fmla="*/ 6 h 15"/>
                  <a:gd name="T74" fmla="*/ 11 w 19"/>
                  <a:gd name="T7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5">
                    <a:moveTo>
                      <a:pt x="11" y="7"/>
                    </a:moveTo>
                    <a:lnTo>
                      <a:pt x="12" y="8"/>
                    </a:lnTo>
                    <a:lnTo>
                      <a:pt x="14" y="10"/>
                    </a:lnTo>
                    <a:lnTo>
                      <a:pt x="15" y="11"/>
                    </a:lnTo>
                    <a:lnTo>
                      <a:pt x="17" y="13"/>
                    </a:lnTo>
                    <a:lnTo>
                      <a:pt x="18" y="14"/>
                    </a:lnTo>
                    <a:lnTo>
                      <a:pt x="18" y="14"/>
                    </a:lnTo>
                    <a:lnTo>
                      <a:pt x="19" y="15"/>
                    </a:lnTo>
                    <a:lnTo>
                      <a:pt x="19" y="15"/>
                    </a:lnTo>
                    <a:lnTo>
                      <a:pt x="19" y="15"/>
                    </a:lnTo>
                    <a:lnTo>
                      <a:pt x="18" y="14"/>
                    </a:lnTo>
                    <a:lnTo>
                      <a:pt x="18" y="13"/>
                    </a:lnTo>
                    <a:lnTo>
                      <a:pt x="17" y="12"/>
                    </a:lnTo>
                    <a:lnTo>
                      <a:pt x="16" y="11"/>
                    </a:lnTo>
                    <a:lnTo>
                      <a:pt x="15" y="9"/>
                    </a:lnTo>
                    <a:lnTo>
                      <a:pt x="13" y="8"/>
                    </a:lnTo>
                    <a:lnTo>
                      <a:pt x="12" y="6"/>
                    </a:lnTo>
                    <a:lnTo>
                      <a:pt x="10" y="5"/>
                    </a:lnTo>
                    <a:lnTo>
                      <a:pt x="8" y="3"/>
                    </a:lnTo>
                    <a:lnTo>
                      <a:pt x="6" y="2"/>
                    </a:lnTo>
                    <a:lnTo>
                      <a:pt x="4" y="1"/>
                    </a:lnTo>
                    <a:lnTo>
                      <a:pt x="2" y="0"/>
                    </a:lnTo>
                    <a:lnTo>
                      <a:pt x="1" y="0"/>
                    </a:lnTo>
                    <a:lnTo>
                      <a:pt x="0" y="0"/>
                    </a:lnTo>
                    <a:lnTo>
                      <a:pt x="0" y="0"/>
                    </a:lnTo>
                    <a:lnTo>
                      <a:pt x="0" y="0"/>
                    </a:lnTo>
                    <a:lnTo>
                      <a:pt x="0" y="0"/>
                    </a:lnTo>
                    <a:lnTo>
                      <a:pt x="0" y="1"/>
                    </a:lnTo>
                    <a:lnTo>
                      <a:pt x="1" y="1"/>
                    </a:lnTo>
                    <a:lnTo>
                      <a:pt x="1" y="2"/>
                    </a:lnTo>
                    <a:lnTo>
                      <a:pt x="2" y="2"/>
                    </a:lnTo>
                    <a:lnTo>
                      <a:pt x="3" y="3"/>
                    </a:lnTo>
                    <a:lnTo>
                      <a:pt x="4" y="3"/>
                    </a:lnTo>
                    <a:lnTo>
                      <a:pt x="5" y="4"/>
                    </a:lnTo>
                    <a:lnTo>
                      <a:pt x="6" y="4"/>
                    </a:lnTo>
                    <a:lnTo>
                      <a:pt x="8" y="5"/>
                    </a:lnTo>
                    <a:lnTo>
                      <a:pt x="9" y="6"/>
                    </a:lnTo>
                    <a:lnTo>
                      <a:pt x="11" y="7"/>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3" name="Freeform 528"/>
              <p:cNvSpPr>
                <a:spLocks/>
              </p:cNvSpPr>
              <p:nvPr/>
            </p:nvSpPr>
            <p:spPr bwMode="auto">
              <a:xfrm>
                <a:off x="2330" y="2484"/>
                <a:ext cx="14" cy="8"/>
              </a:xfrm>
              <a:custGeom>
                <a:avLst/>
                <a:gdLst>
                  <a:gd name="T0" fmla="*/ 0 w 14"/>
                  <a:gd name="T1" fmla="*/ 0 h 8"/>
                  <a:gd name="T2" fmla="*/ 0 w 14"/>
                  <a:gd name="T3" fmla="*/ 0 h 8"/>
                  <a:gd name="T4" fmla="*/ 0 w 14"/>
                  <a:gd name="T5" fmla="*/ 1 h 8"/>
                  <a:gd name="T6" fmla="*/ 0 w 14"/>
                  <a:gd name="T7" fmla="*/ 1 h 8"/>
                  <a:gd name="T8" fmla="*/ 0 w 14"/>
                  <a:gd name="T9" fmla="*/ 2 h 8"/>
                  <a:gd name="T10" fmla="*/ 0 w 14"/>
                  <a:gd name="T11" fmla="*/ 2 h 8"/>
                  <a:gd name="T12" fmla="*/ 1 w 14"/>
                  <a:gd name="T13" fmla="*/ 2 h 8"/>
                  <a:gd name="T14" fmla="*/ 1 w 14"/>
                  <a:gd name="T15" fmla="*/ 2 h 8"/>
                  <a:gd name="T16" fmla="*/ 2 w 14"/>
                  <a:gd name="T17" fmla="*/ 2 h 8"/>
                  <a:gd name="T18" fmla="*/ 3 w 14"/>
                  <a:gd name="T19" fmla="*/ 2 h 8"/>
                  <a:gd name="T20" fmla="*/ 3 w 14"/>
                  <a:gd name="T21" fmla="*/ 2 h 8"/>
                  <a:gd name="T22" fmla="*/ 4 w 14"/>
                  <a:gd name="T23" fmla="*/ 3 h 8"/>
                  <a:gd name="T24" fmla="*/ 4 w 14"/>
                  <a:gd name="T25" fmla="*/ 3 h 8"/>
                  <a:gd name="T26" fmla="*/ 6 w 14"/>
                  <a:gd name="T27" fmla="*/ 4 h 8"/>
                  <a:gd name="T28" fmla="*/ 8 w 14"/>
                  <a:gd name="T29" fmla="*/ 5 h 8"/>
                  <a:gd name="T30" fmla="*/ 10 w 14"/>
                  <a:gd name="T31" fmla="*/ 5 h 8"/>
                  <a:gd name="T32" fmla="*/ 11 w 14"/>
                  <a:gd name="T33" fmla="*/ 6 h 8"/>
                  <a:gd name="T34" fmla="*/ 12 w 14"/>
                  <a:gd name="T35" fmla="*/ 7 h 8"/>
                  <a:gd name="T36" fmla="*/ 13 w 14"/>
                  <a:gd name="T37" fmla="*/ 8 h 8"/>
                  <a:gd name="T38" fmla="*/ 14 w 14"/>
                  <a:gd name="T39" fmla="*/ 8 h 8"/>
                  <a:gd name="T40" fmla="*/ 14 w 14"/>
                  <a:gd name="T41" fmla="*/ 8 h 8"/>
                  <a:gd name="T42" fmla="*/ 14 w 14"/>
                  <a:gd name="T43" fmla="*/ 8 h 8"/>
                  <a:gd name="T44" fmla="*/ 13 w 14"/>
                  <a:gd name="T45" fmla="*/ 8 h 8"/>
                  <a:gd name="T46" fmla="*/ 13 w 14"/>
                  <a:gd name="T47" fmla="*/ 7 h 8"/>
                  <a:gd name="T48" fmla="*/ 11 w 14"/>
                  <a:gd name="T49" fmla="*/ 6 h 8"/>
                  <a:gd name="T50" fmla="*/ 10 w 14"/>
                  <a:gd name="T51" fmla="*/ 5 h 8"/>
                  <a:gd name="T52" fmla="*/ 9 w 14"/>
                  <a:gd name="T53" fmla="*/ 4 h 8"/>
                  <a:gd name="T54" fmla="*/ 7 w 14"/>
                  <a:gd name="T55" fmla="*/ 3 h 8"/>
                  <a:gd name="T56" fmla="*/ 5 w 14"/>
                  <a:gd name="T57" fmla="*/ 2 h 8"/>
                  <a:gd name="T58" fmla="*/ 4 w 14"/>
                  <a:gd name="T59" fmla="*/ 2 h 8"/>
                  <a:gd name="T60" fmla="*/ 3 w 14"/>
                  <a:gd name="T61" fmla="*/ 1 h 8"/>
                  <a:gd name="T62" fmla="*/ 3 w 14"/>
                  <a:gd name="T63" fmla="*/ 1 h 8"/>
                  <a:gd name="T64" fmla="*/ 2 w 14"/>
                  <a:gd name="T65" fmla="*/ 1 h 8"/>
                  <a:gd name="T66" fmla="*/ 2 w 14"/>
                  <a:gd name="T67" fmla="*/ 0 h 8"/>
                  <a:gd name="T68" fmla="*/ 1 w 14"/>
                  <a:gd name="T69" fmla="*/ 0 h 8"/>
                  <a:gd name="T70" fmla="*/ 0 w 14"/>
                  <a:gd name="T71" fmla="*/ 0 h 8"/>
                  <a:gd name="T72" fmla="*/ 0 w 14"/>
                  <a:gd name="T7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8">
                    <a:moveTo>
                      <a:pt x="0" y="0"/>
                    </a:moveTo>
                    <a:lnTo>
                      <a:pt x="0" y="0"/>
                    </a:lnTo>
                    <a:lnTo>
                      <a:pt x="0" y="1"/>
                    </a:lnTo>
                    <a:lnTo>
                      <a:pt x="0" y="1"/>
                    </a:lnTo>
                    <a:lnTo>
                      <a:pt x="0" y="2"/>
                    </a:lnTo>
                    <a:lnTo>
                      <a:pt x="0" y="2"/>
                    </a:lnTo>
                    <a:lnTo>
                      <a:pt x="1" y="2"/>
                    </a:lnTo>
                    <a:lnTo>
                      <a:pt x="1" y="2"/>
                    </a:lnTo>
                    <a:lnTo>
                      <a:pt x="2" y="2"/>
                    </a:lnTo>
                    <a:lnTo>
                      <a:pt x="3" y="2"/>
                    </a:lnTo>
                    <a:lnTo>
                      <a:pt x="3" y="2"/>
                    </a:lnTo>
                    <a:lnTo>
                      <a:pt x="4" y="3"/>
                    </a:lnTo>
                    <a:lnTo>
                      <a:pt x="4" y="3"/>
                    </a:lnTo>
                    <a:lnTo>
                      <a:pt x="6" y="4"/>
                    </a:lnTo>
                    <a:lnTo>
                      <a:pt x="8" y="5"/>
                    </a:lnTo>
                    <a:lnTo>
                      <a:pt x="10" y="5"/>
                    </a:lnTo>
                    <a:lnTo>
                      <a:pt x="11" y="6"/>
                    </a:lnTo>
                    <a:lnTo>
                      <a:pt x="12" y="7"/>
                    </a:lnTo>
                    <a:lnTo>
                      <a:pt x="13" y="8"/>
                    </a:lnTo>
                    <a:lnTo>
                      <a:pt x="14" y="8"/>
                    </a:lnTo>
                    <a:lnTo>
                      <a:pt x="14" y="8"/>
                    </a:lnTo>
                    <a:lnTo>
                      <a:pt x="14" y="8"/>
                    </a:lnTo>
                    <a:lnTo>
                      <a:pt x="13" y="8"/>
                    </a:lnTo>
                    <a:lnTo>
                      <a:pt x="13" y="7"/>
                    </a:lnTo>
                    <a:lnTo>
                      <a:pt x="11" y="6"/>
                    </a:lnTo>
                    <a:lnTo>
                      <a:pt x="10" y="5"/>
                    </a:lnTo>
                    <a:lnTo>
                      <a:pt x="9" y="4"/>
                    </a:lnTo>
                    <a:lnTo>
                      <a:pt x="7" y="3"/>
                    </a:lnTo>
                    <a:lnTo>
                      <a:pt x="5" y="2"/>
                    </a:lnTo>
                    <a:lnTo>
                      <a:pt x="4" y="2"/>
                    </a:lnTo>
                    <a:lnTo>
                      <a:pt x="3" y="1"/>
                    </a:lnTo>
                    <a:lnTo>
                      <a:pt x="3" y="1"/>
                    </a:lnTo>
                    <a:lnTo>
                      <a:pt x="2" y="1"/>
                    </a:lnTo>
                    <a:lnTo>
                      <a:pt x="2" y="0"/>
                    </a:lnTo>
                    <a:lnTo>
                      <a:pt x="1" y="0"/>
                    </a:lnTo>
                    <a:lnTo>
                      <a:pt x="0" y="0"/>
                    </a:lnTo>
                    <a:lnTo>
                      <a:pt x="0"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4" name="Freeform 529"/>
              <p:cNvSpPr>
                <a:spLocks/>
              </p:cNvSpPr>
              <p:nvPr/>
            </p:nvSpPr>
            <p:spPr bwMode="auto">
              <a:xfrm>
                <a:off x="2330" y="2489"/>
                <a:ext cx="14" cy="4"/>
              </a:xfrm>
              <a:custGeom>
                <a:avLst/>
                <a:gdLst>
                  <a:gd name="T0" fmla="*/ 0 w 14"/>
                  <a:gd name="T1" fmla="*/ 0 h 4"/>
                  <a:gd name="T2" fmla="*/ 0 w 14"/>
                  <a:gd name="T3" fmla="*/ 1 h 4"/>
                  <a:gd name="T4" fmla="*/ 0 w 14"/>
                  <a:gd name="T5" fmla="*/ 1 h 4"/>
                  <a:gd name="T6" fmla="*/ 0 w 14"/>
                  <a:gd name="T7" fmla="*/ 1 h 4"/>
                  <a:gd name="T8" fmla="*/ 0 w 14"/>
                  <a:gd name="T9" fmla="*/ 2 h 4"/>
                  <a:gd name="T10" fmla="*/ 0 w 14"/>
                  <a:gd name="T11" fmla="*/ 2 h 4"/>
                  <a:gd name="T12" fmla="*/ 1 w 14"/>
                  <a:gd name="T13" fmla="*/ 2 h 4"/>
                  <a:gd name="T14" fmla="*/ 1 w 14"/>
                  <a:gd name="T15" fmla="*/ 2 h 4"/>
                  <a:gd name="T16" fmla="*/ 2 w 14"/>
                  <a:gd name="T17" fmla="*/ 2 h 4"/>
                  <a:gd name="T18" fmla="*/ 4 w 14"/>
                  <a:gd name="T19" fmla="*/ 2 h 4"/>
                  <a:gd name="T20" fmla="*/ 7 w 14"/>
                  <a:gd name="T21" fmla="*/ 2 h 4"/>
                  <a:gd name="T22" fmla="*/ 9 w 14"/>
                  <a:gd name="T23" fmla="*/ 3 h 4"/>
                  <a:gd name="T24" fmla="*/ 11 w 14"/>
                  <a:gd name="T25" fmla="*/ 3 h 4"/>
                  <a:gd name="T26" fmla="*/ 12 w 14"/>
                  <a:gd name="T27" fmla="*/ 3 h 4"/>
                  <a:gd name="T28" fmla="*/ 13 w 14"/>
                  <a:gd name="T29" fmla="*/ 4 h 4"/>
                  <a:gd name="T30" fmla="*/ 14 w 14"/>
                  <a:gd name="T31" fmla="*/ 4 h 4"/>
                  <a:gd name="T32" fmla="*/ 14 w 14"/>
                  <a:gd name="T33" fmla="*/ 4 h 4"/>
                  <a:gd name="T34" fmla="*/ 14 w 14"/>
                  <a:gd name="T35" fmla="*/ 4 h 4"/>
                  <a:gd name="T36" fmla="*/ 13 w 14"/>
                  <a:gd name="T37" fmla="*/ 4 h 4"/>
                  <a:gd name="T38" fmla="*/ 12 w 14"/>
                  <a:gd name="T39" fmla="*/ 3 h 4"/>
                  <a:gd name="T40" fmla="*/ 11 w 14"/>
                  <a:gd name="T41" fmla="*/ 3 h 4"/>
                  <a:gd name="T42" fmla="*/ 9 w 14"/>
                  <a:gd name="T43" fmla="*/ 2 h 4"/>
                  <a:gd name="T44" fmla="*/ 7 w 14"/>
                  <a:gd name="T45" fmla="*/ 2 h 4"/>
                  <a:gd name="T46" fmla="*/ 5 w 14"/>
                  <a:gd name="T47" fmla="*/ 1 h 4"/>
                  <a:gd name="T48" fmla="*/ 2 w 14"/>
                  <a:gd name="T49" fmla="*/ 1 h 4"/>
                  <a:gd name="T50" fmla="*/ 2 w 14"/>
                  <a:gd name="T51" fmla="*/ 1 h 4"/>
                  <a:gd name="T52" fmla="*/ 2 w 14"/>
                  <a:gd name="T53" fmla="*/ 1 h 4"/>
                  <a:gd name="T54" fmla="*/ 1 w 14"/>
                  <a:gd name="T55" fmla="*/ 1 h 4"/>
                  <a:gd name="T56" fmla="*/ 1 w 14"/>
                  <a:gd name="T57" fmla="*/ 0 h 4"/>
                  <a:gd name="T58" fmla="*/ 1 w 14"/>
                  <a:gd name="T59" fmla="*/ 0 h 4"/>
                  <a:gd name="T60" fmla="*/ 0 w 14"/>
                  <a:gd name="T61" fmla="*/ 0 h 4"/>
                  <a:gd name="T62" fmla="*/ 0 w 14"/>
                  <a:gd name="T63" fmla="*/ 0 h 4"/>
                  <a:gd name="T64" fmla="*/ 0 w 1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4">
                    <a:moveTo>
                      <a:pt x="0" y="0"/>
                    </a:moveTo>
                    <a:lnTo>
                      <a:pt x="0" y="1"/>
                    </a:lnTo>
                    <a:lnTo>
                      <a:pt x="0" y="1"/>
                    </a:lnTo>
                    <a:lnTo>
                      <a:pt x="0" y="1"/>
                    </a:lnTo>
                    <a:lnTo>
                      <a:pt x="0" y="2"/>
                    </a:lnTo>
                    <a:lnTo>
                      <a:pt x="0" y="2"/>
                    </a:lnTo>
                    <a:lnTo>
                      <a:pt x="1" y="2"/>
                    </a:lnTo>
                    <a:lnTo>
                      <a:pt x="1" y="2"/>
                    </a:lnTo>
                    <a:lnTo>
                      <a:pt x="2" y="2"/>
                    </a:lnTo>
                    <a:lnTo>
                      <a:pt x="4" y="2"/>
                    </a:lnTo>
                    <a:lnTo>
                      <a:pt x="7" y="2"/>
                    </a:lnTo>
                    <a:lnTo>
                      <a:pt x="9" y="3"/>
                    </a:lnTo>
                    <a:lnTo>
                      <a:pt x="11" y="3"/>
                    </a:lnTo>
                    <a:lnTo>
                      <a:pt x="12" y="3"/>
                    </a:lnTo>
                    <a:lnTo>
                      <a:pt x="13" y="4"/>
                    </a:lnTo>
                    <a:lnTo>
                      <a:pt x="14" y="4"/>
                    </a:lnTo>
                    <a:lnTo>
                      <a:pt x="14" y="4"/>
                    </a:lnTo>
                    <a:lnTo>
                      <a:pt x="14" y="4"/>
                    </a:lnTo>
                    <a:lnTo>
                      <a:pt x="13" y="4"/>
                    </a:lnTo>
                    <a:lnTo>
                      <a:pt x="12" y="3"/>
                    </a:lnTo>
                    <a:lnTo>
                      <a:pt x="11" y="3"/>
                    </a:lnTo>
                    <a:lnTo>
                      <a:pt x="9" y="2"/>
                    </a:lnTo>
                    <a:lnTo>
                      <a:pt x="7" y="2"/>
                    </a:lnTo>
                    <a:lnTo>
                      <a:pt x="5" y="1"/>
                    </a:lnTo>
                    <a:lnTo>
                      <a:pt x="2" y="1"/>
                    </a:lnTo>
                    <a:lnTo>
                      <a:pt x="2" y="1"/>
                    </a:lnTo>
                    <a:lnTo>
                      <a:pt x="2" y="1"/>
                    </a:lnTo>
                    <a:lnTo>
                      <a:pt x="1" y="1"/>
                    </a:lnTo>
                    <a:lnTo>
                      <a:pt x="1" y="0"/>
                    </a:lnTo>
                    <a:lnTo>
                      <a:pt x="1" y="0"/>
                    </a:lnTo>
                    <a:lnTo>
                      <a:pt x="0" y="0"/>
                    </a:lnTo>
                    <a:lnTo>
                      <a:pt x="0" y="0"/>
                    </a:lnTo>
                    <a:lnTo>
                      <a:pt x="0"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5" name="Freeform 530"/>
              <p:cNvSpPr>
                <a:spLocks/>
              </p:cNvSpPr>
              <p:nvPr/>
            </p:nvSpPr>
            <p:spPr bwMode="auto">
              <a:xfrm>
                <a:off x="2330" y="2494"/>
                <a:ext cx="12" cy="2"/>
              </a:xfrm>
              <a:custGeom>
                <a:avLst/>
                <a:gdLst>
                  <a:gd name="T0" fmla="*/ 1 w 12"/>
                  <a:gd name="T1" fmla="*/ 0 h 2"/>
                  <a:gd name="T2" fmla="*/ 1 w 12"/>
                  <a:gd name="T3" fmla="*/ 0 h 2"/>
                  <a:gd name="T4" fmla="*/ 1 w 12"/>
                  <a:gd name="T5" fmla="*/ 0 h 2"/>
                  <a:gd name="T6" fmla="*/ 0 w 12"/>
                  <a:gd name="T7" fmla="*/ 0 h 2"/>
                  <a:gd name="T8" fmla="*/ 0 w 12"/>
                  <a:gd name="T9" fmla="*/ 0 h 2"/>
                  <a:gd name="T10" fmla="*/ 0 w 12"/>
                  <a:gd name="T11" fmla="*/ 1 h 2"/>
                  <a:gd name="T12" fmla="*/ 0 w 12"/>
                  <a:gd name="T13" fmla="*/ 1 h 2"/>
                  <a:gd name="T14" fmla="*/ 0 w 12"/>
                  <a:gd name="T15" fmla="*/ 2 h 2"/>
                  <a:gd name="T16" fmla="*/ 0 w 12"/>
                  <a:gd name="T17" fmla="*/ 2 h 2"/>
                  <a:gd name="T18" fmla="*/ 0 w 12"/>
                  <a:gd name="T19" fmla="*/ 2 h 2"/>
                  <a:gd name="T20" fmla="*/ 0 w 12"/>
                  <a:gd name="T21" fmla="*/ 2 h 2"/>
                  <a:gd name="T22" fmla="*/ 1 w 12"/>
                  <a:gd name="T23" fmla="*/ 2 h 2"/>
                  <a:gd name="T24" fmla="*/ 1 w 12"/>
                  <a:gd name="T25" fmla="*/ 1 h 2"/>
                  <a:gd name="T26" fmla="*/ 4 w 12"/>
                  <a:gd name="T27" fmla="*/ 1 h 2"/>
                  <a:gd name="T28" fmla="*/ 6 w 12"/>
                  <a:gd name="T29" fmla="*/ 1 h 2"/>
                  <a:gd name="T30" fmla="*/ 7 w 12"/>
                  <a:gd name="T31" fmla="*/ 0 h 2"/>
                  <a:gd name="T32" fmla="*/ 9 w 12"/>
                  <a:gd name="T33" fmla="*/ 0 h 2"/>
                  <a:gd name="T34" fmla="*/ 10 w 12"/>
                  <a:gd name="T35" fmla="*/ 0 h 2"/>
                  <a:gd name="T36" fmla="*/ 11 w 12"/>
                  <a:gd name="T37" fmla="*/ 0 h 2"/>
                  <a:gd name="T38" fmla="*/ 12 w 12"/>
                  <a:gd name="T39" fmla="*/ 0 h 2"/>
                  <a:gd name="T40" fmla="*/ 12 w 12"/>
                  <a:gd name="T41" fmla="*/ 0 h 2"/>
                  <a:gd name="T42" fmla="*/ 12 w 12"/>
                  <a:gd name="T43" fmla="*/ 0 h 2"/>
                  <a:gd name="T44" fmla="*/ 11 w 12"/>
                  <a:gd name="T45" fmla="*/ 0 h 2"/>
                  <a:gd name="T46" fmla="*/ 10 w 12"/>
                  <a:gd name="T47" fmla="*/ 0 h 2"/>
                  <a:gd name="T48" fmla="*/ 9 w 12"/>
                  <a:gd name="T49" fmla="*/ 0 h 2"/>
                  <a:gd name="T50" fmla="*/ 8 w 12"/>
                  <a:gd name="T51" fmla="*/ 0 h 2"/>
                  <a:gd name="T52" fmla="*/ 6 w 12"/>
                  <a:gd name="T53" fmla="*/ 0 h 2"/>
                  <a:gd name="T54" fmla="*/ 4 w 12"/>
                  <a:gd name="T55" fmla="*/ 0 h 2"/>
                  <a:gd name="T56" fmla="*/ 1 w 12"/>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2">
                    <a:moveTo>
                      <a:pt x="1" y="0"/>
                    </a:moveTo>
                    <a:lnTo>
                      <a:pt x="1" y="0"/>
                    </a:lnTo>
                    <a:lnTo>
                      <a:pt x="1" y="0"/>
                    </a:lnTo>
                    <a:lnTo>
                      <a:pt x="0" y="0"/>
                    </a:lnTo>
                    <a:lnTo>
                      <a:pt x="0" y="0"/>
                    </a:lnTo>
                    <a:lnTo>
                      <a:pt x="0" y="1"/>
                    </a:lnTo>
                    <a:lnTo>
                      <a:pt x="0" y="1"/>
                    </a:lnTo>
                    <a:lnTo>
                      <a:pt x="0" y="2"/>
                    </a:lnTo>
                    <a:lnTo>
                      <a:pt x="0" y="2"/>
                    </a:lnTo>
                    <a:lnTo>
                      <a:pt x="0" y="2"/>
                    </a:lnTo>
                    <a:lnTo>
                      <a:pt x="0" y="2"/>
                    </a:lnTo>
                    <a:lnTo>
                      <a:pt x="1" y="2"/>
                    </a:lnTo>
                    <a:lnTo>
                      <a:pt x="1" y="1"/>
                    </a:lnTo>
                    <a:lnTo>
                      <a:pt x="4" y="1"/>
                    </a:lnTo>
                    <a:lnTo>
                      <a:pt x="6" y="1"/>
                    </a:lnTo>
                    <a:lnTo>
                      <a:pt x="7" y="0"/>
                    </a:lnTo>
                    <a:lnTo>
                      <a:pt x="9" y="0"/>
                    </a:lnTo>
                    <a:lnTo>
                      <a:pt x="10" y="0"/>
                    </a:lnTo>
                    <a:lnTo>
                      <a:pt x="11" y="0"/>
                    </a:lnTo>
                    <a:lnTo>
                      <a:pt x="12" y="0"/>
                    </a:lnTo>
                    <a:lnTo>
                      <a:pt x="12" y="0"/>
                    </a:lnTo>
                    <a:lnTo>
                      <a:pt x="12" y="0"/>
                    </a:lnTo>
                    <a:lnTo>
                      <a:pt x="11" y="0"/>
                    </a:lnTo>
                    <a:lnTo>
                      <a:pt x="10" y="0"/>
                    </a:lnTo>
                    <a:lnTo>
                      <a:pt x="9" y="0"/>
                    </a:lnTo>
                    <a:lnTo>
                      <a:pt x="8" y="0"/>
                    </a:lnTo>
                    <a:lnTo>
                      <a:pt x="6" y="0"/>
                    </a:lnTo>
                    <a:lnTo>
                      <a:pt x="4" y="0"/>
                    </a:lnTo>
                    <a:lnTo>
                      <a:pt x="1"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6" name="Freeform 531"/>
              <p:cNvSpPr>
                <a:spLocks/>
              </p:cNvSpPr>
              <p:nvPr/>
            </p:nvSpPr>
            <p:spPr bwMode="auto">
              <a:xfrm>
                <a:off x="2327" y="2496"/>
                <a:ext cx="14" cy="6"/>
              </a:xfrm>
              <a:custGeom>
                <a:avLst/>
                <a:gdLst>
                  <a:gd name="T0" fmla="*/ 0 w 14"/>
                  <a:gd name="T1" fmla="*/ 4 h 6"/>
                  <a:gd name="T2" fmla="*/ 0 w 14"/>
                  <a:gd name="T3" fmla="*/ 5 h 6"/>
                  <a:gd name="T4" fmla="*/ 0 w 14"/>
                  <a:gd name="T5" fmla="*/ 5 h 6"/>
                  <a:gd name="T6" fmla="*/ 0 w 14"/>
                  <a:gd name="T7" fmla="*/ 6 h 6"/>
                  <a:gd name="T8" fmla="*/ 0 w 14"/>
                  <a:gd name="T9" fmla="*/ 6 h 6"/>
                  <a:gd name="T10" fmla="*/ 0 w 14"/>
                  <a:gd name="T11" fmla="*/ 6 h 6"/>
                  <a:gd name="T12" fmla="*/ 1 w 14"/>
                  <a:gd name="T13" fmla="*/ 6 h 6"/>
                  <a:gd name="T14" fmla="*/ 1 w 14"/>
                  <a:gd name="T15" fmla="*/ 5 h 6"/>
                  <a:gd name="T16" fmla="*/ 2 w 14"/>
                  <a:gd name="T17" fmla="*/ 5 h 6"/>
                  <a:gd name="T18" fmla="*/ 2 w 14"/>
                  <a:gd name="T19" fmla="*/ 5 h 6"/>
                  <a:gd name="T20" fmla="*/ 2 w 14"/>
                  <a:gd name="T21" fmla="*/ 5 h 6"/>
                  <a:gd name="T22" fmla="*/ 3 w 14"/>
                  <a:gd name="T23" fmla="*/ 4 h 6"/>
                  <a:gd name="T24" fmla="*/ 3 w 14"/>
                  <a:gd name="T25" fmla="*/ 4 h 6"/>
                  <a:gd name="T26" fmla="*/ 6 w 14"/>
                  <a:gd name="T27" fmla="*/ 3 h 6"/>
                  <a:gd name="T28" fmla="*/ 7 w 14"/>
                  <a:gd name="T29" fmla="*/ 2 h 6"/>
                  <a:gd name="T30" fmla="*/ 9 w 14"/>
                  <a:gd name="T31" fmla="*/ 1 h 6"/>
                  <a:gd name="T32" fmla="*/ 11 w 14"/>
                  <a:gd name="T33" fmla="*/ 1 h 6"/>
                  <a:gd name="T34" fmla="*/ 12 w 14"/>
                  <a:gd name="T35" fmla="*/ 0 h 6"/>
                  <a:gd name="T36" fmla="*/ 13 w 14"/>
                  <a:gd name="T37" fmla="*/ 0 h 6"/>
                  <a:gd name="T38" fmla="*/ 14 w 14"/>
                  <a:gd name="T39" fmla="*/ 0 h 6"/>
                  <a:gd name="T40" fmla="*/ 14 w 14"/>
                  <a:gd name="T41" fmla="*/ 0 h 6"/>
                  <a:gd name="T42" fmla="*/ 14 w 14"/>
                  <a:gd name="T43" fmla="*/ 0 h 6"/>
                  <a:gd name="T44" fmla="*/ 13 w 14"/>
                  <a:gd name="T45" fmla="*/ 0 h 6"/>
                  <a:gd name="T46" fmla="*/ 12 w 14"/>
                  <a:gd name="T47" fmla="*/ 0 h 6"/>
                  <a:gd name="T48" fmla="*/ 11 w 14"/>
                  <a:gd name="T49" fmla="*/ 0 h 6"/>
                  <a:gd name="T50" fmla="*/ 9 w 14"/>
                  <a:gd name="T51" fmla="*/ 1 h 6"/>
                  <a:gd name="T52" fmla="*/ 7 w 14"/>
                  <a:gd name="T53" fmla="*/ 1 h 6"/>
                  <a:gd name="T54" fmla="*/ 5 w 14"/>
                  <a:gd name="T55" fmla="*/ 2 h 6"/>
                  <a:gd name="T56" fmla="*/ 3 w 14"/>
                  <a:gd name="T57" fmla="*/ 3 h 6"/>
                  <a:gd name="T58" fmla="*/ 3 w 14"/>
                  <a:gd name="T59" fmla="*/ 3 h 6"/>
                  <a:gd name="T60" fmla="*/ 2 w 14"/>
                  <a:gd name="T61" fmla="*/ 3 h 6"/>
                  <a:gd name="T62" fmla="*/ 2 w 14"/>
                  <a:gd name="T63" fmla="*/ 3 h 6"/>
                  <a:gd name="T64" fmla="*/ 2 w 14"/>
                  <a:gd name="T65" fmla="*/ 3 h 6"/>
                  <a:gd name="T66" fmla="*/ 1 w 14"/>
                  <a:gd name="T67" fmla="*/ 4 h 6"/>
                  <a:gd name="T68" fmla="*/ 1 w 14"/>
                  <a:gd name="T69" fmla="*/ 4 h 6"/>
                  <a:gd name="T70" fmla="*/ 1 w 14"/>
                  <a:gd name="T71" fmla="*/ 4 h 6"/>
                  <a:gd name="T72" fmla="*/ 0 w 14"/>
                  <a:gd name="T7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6">
                    <a:moveTo>
                      <a:pt x="0" y="4"/>
                    </a:moveTo>
                    <a:lnTo>
                      <a:pt x="0" y="5"/>
                    </a:lnTo>
                    <a:lnTo>
                      <a:pt x="0" y="5"/>
                    </a:lnTo>
                    <a:lnTo>
                      <a:pt x="0" y="6"/>
                    </a:lnTo>
                    <a:lnTo>
                      <a:pt x="0" y="6"/>
                    </a:lnTo>
                    <a:lnTo>
                      <a:pt x="0" y="6"/>
                    </a:lnTo>
                    <a:lnTo>
                      <a:pt x="1" y="6"/>
                    </a:lnTo>
                    <a:lnTo>
                      <a:pt x="1" y="5"/>
                    </a:lnTo>
                    <a:lnTo>
                      <a:pt x="2" y="5"/>
                    </a:lnTo>
                    <a:lnTo>
                      <a:pt x="2" y="5"/>
                    </a:lnTo>
                    <a:lnTo>
                      <a:pt x="2" y="5"/>
                    </a:lnTo>
                    <a:lnTo>
                      <a:pt x="3" y="4"/>
                    </a:lnTo>
                    <a:lnTo>
                      <a:pt x="3" y="4"/>
                    </a:lnTo>
                    <a:lnTo>
                      <a:pt x="6" y="3"/>
                    </a:lnTo>
                    <a:lnTo>
                      <a:pt x="7" y="2"/>
                    </a:lnTo>
                    <a:lnTo>
                      <a:pt x="9" y="1"/>
                    </a:lnTo>
                    <a:lnTo>
                      <a:pt x="11" y="1"/>
                    </a:lnTo>
                    <a:lnTo>
                      <a:pt x="12" y="0"/>
                    </a:lnTo>
                    <a:lnTo>
                      <a:pt x="13" y="0"/>
                    </a:lnTo>
                    <a:lnTo>
                      <a:pt x="14" y="0"/>
                    </a:lnTo>
                    <a:lnTo>
                      <a:pt x="14" y="0"/>
                    </a:lnTo>
                    <a:lnTo>
                      <a:pt x="14" y="0"/>
                    </a:lnTo>
                    <a:lnTo>
                      <a:pt x="13" y="0"/>
                    </a:lnTo>
                    <a:lnTo>
                      <a:pt x="12" y="0"/>
                    </a:lnTo>
                    <a:lnTo>
                      <a:pt x="11" y="0"/>
                    </a:lnTo>
                    <a:lnTo>
                      <a:pt x="9" y="1"/>
                    </a:lnTo>
                    <a:lnTo>
                      <a:pt x="7" y="1"/>
                    </a:lnTo>
                    <a:lnTo>
                      <a:pt x="5" y="2"/>
                    </a:lnTo>
                    <a:lnTo>
                      <a:pt x="3" y="3"/>
                    </a:lnTo>
                    <a:lnTo>
                      <a:pt x="3" y="3"/>
                    </a:lnTo>
                    <a:lnTo>
                      <a:pt x="2" y="3"/>
                    </a:lnTo>
                    <a:lnTo>
                      <a:pt x="2" y="3"/>
                    </a:lnTo>
                    <a:lnTo>
                      <a:pt x="2" y="3"/>
                    </a:lnTo>
                    <a:lnTo>
                      <a:pt x="1" y="4"/>
                    </a:lnTo>
                    <a:lnTo>
                      <a:pt x="1" y="4"/>
                    </a:lnTo>
                    <a:lnTo>
                      <a:pt x="1" y="4"/>
                    </a:lnTo>
                    <a:lnTo>
                      <a:pt x="0" y="4"/>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7" name="Freeform 532"/>
              <p:cNvSpPr>
                <a:spLocks/>
              </p:cNvSpPr>
              <p:nvPr/>
            </p:nvSpPr>
            <p:spPr bwMode="auto">
              <a:xfrm>
                <a:off x="2334" y="2431"/>
                <a:ext cx="14" cy="21"/>
              </a:xfrm>
              <a:custGeom>
                <a:avLst/>
                <a:gdLst>
                  <a:gd name="T0" fmla="*/ 14 w 14"/>
                  <a:gd name="T1" fmla="*/ 2 h 21"/>
                  <a:gd name="T2" fmla="*/ 14 w 14"/>
                  <a:gd name="T3" fmla="*/ 3 h 21"/>
                  <a:gd name="T4" fmla="*/ 14 w 14"/>
                  <a:gd name="T5" fmla="*/ 4 h 21"/>
                  <a:gd name="T6" fmla="*/ 13 w 14"/>
                  <a:gd name="T7" fmla="*/ 7 h 21"/>
                  <a:gd name="T8" fmla="*/ 12 w 14"/>
                  <a:gd name="T9" fmla="*/ 8 h 21"/>
                  <a:gd name="T10" fmla="*/ 11 w 14"/>
                  <a:gd name="T11" fmla="*/ 9 h 21"/>
                  <a:gd name="T12" fmla="*/ 11 w 14"/>
                  <a:gd name="T13" fmla="*/ 9 h 21"/>
                  <a:gd name="T14" fmla="*/ 10 w 14"/>
                  <a:gd name="T15" fmla="*/ 9 h 21"/>
                  <a:gd name="T16" fmla="*/ 10 w 14"/>
                  <a:gd name="T17" fmla="*/ 10 h 21"/>
                  <a:gd name="T18" fmla="*/ 9 w 14"/>
                  <a:gd name="T19" fmla="*/ 10 h 21"/>
                  <a:gd name="T20" fmla="*/ 8 w 14"/>
                  <a:gd name="T21" fmla="*/ 10 h 21"/>
                  <a:gd name="T22" fmla="*/ 8 w 14"/>
                  <a:gd name="T23" fmla="*/ 11 h 21"/>
                  <a:gd name="T24" fmla="*/ 8 w 14"/>
                  <a:gd name="T25" fmla="*/ 11 h 21"/>
                  <a:gd name="T26" fmla="*/ 8 w 14"/>
                  <a:gd name="T27" fmla="*/ 12 h 21"/>
                  <a:gd name="T28" fmla="*/ 8 w 14"/>
                  <a:gd name="T29" fmla="*/ 12 h 21"/>
                  <a:gd name="T30" fmla="*/ 7 w 14"/>
                  <a:gd name="T31" fmla="*/ 13 h 21"/>
                  <a:gd name="T32" fmla="*/ 7 w 14"/>
                  <a:gd name="T33" fmla="*/ 13 h 21"/>
                  <a:gd name="T34" fmla="*/ 7 w 14"/>
                  <a:gd name="T35" fmla="*/ 14 h 21"/>
                  <a:gd name="T36" fmla="*/ 6 w 14"/>
                  <a:gd name="T37" fmla="*/ 14 h 21"/>
                  <a:gd name="T38" fmla="*/ 6 w 14"/>
                  <a:gd name="T39" fmla="*/ 14 h 21"/>
                  <a:gd name="T40" fmla="*/ 5 w 14"/>
                  <a:gd name="T41" fmla="*/ 15 h 21"/>
                  <a:gd name="T42" fmla="*/ 5 w 14"/>
                  <a:gd name="T43" fmla="*/ 15 h 21"/>
                  <a:gd name="T44" fmla="*/ 4 w 14"/>
                  <a:gd name="T45" fmla="*/ 15 h 21"/>
                  <a:gd name="T46" fmla="*/ 4 w 14"/>
                  <a:gd name="T47" fmla="*/ 15 h 21"/>
                  <a:gd name="T48" fmla="*/ 3 w 14"/>
                  <a:gd name="T49" fmla="*/ 15 h 21"/>
                  <a:gd name="T50" fmla="*/ 3 w 14"/>
                  <a:gd name="T51" fmla="*/ 16 h 21"/>
                  <a:gd name="T52" fmla="*/ 2 w 14"/>
                  <a:gd name="T53" fmla="*/ 16 h 21"/>
                  <a:gd name="T54" fmla="*/ 2 w 14"/>
                  <a:gd name="T55" fmla="*/ 16 h 21"/>
                  <a:gd name="T56" fmla="*/ 2 w 14"/>
                  <a:gd name="T57" fmla="*/ 17 h 21"/>
                  <a:gd name="T58" fmla="*/ 1 w 14"/>
                  <a:gd name="T59" fmla="*/ 18 h 21"/>
                  <a:gd name="T60" fmla="*/ 1 w 14"/>
                  <a:gd name="T61" fmla="*/ 19 h 21"/>
                  <a:gd name="T62" fmla="*/ 0 w 14"/>
                  <a:gd name="T63" fmla="*/ 20 h 21"/>
                  <a:gd name="T64" fmla="*/ 0 w 14"/>
                  <a:gd name="T65" fmla="*/ 21 h 21"/>
                  <a:gd name="T66" fmla="*/ 0 w 14"/>
                  <a:gd name="T67" fmla="*/ 20 h 21"/>
                  <a:gd name="T68" fmla="*/ 0 w 14"/>
                  <a:gd name="T69" fmla="*/ 19 h 21"/>
                  <a:gd name="T70" fmla="*/ 0 w 14"/>
                  <a:gd name="T71" fmla="*/ 17 h 21"/>
                  <a:gd name="T72" fmla="*/ 1 w 14"/>
                  <a:gd name="T73" fmla="*/ 15 h 21"/>
                  <a:gd name="T74" fmla="*/ 2 w 14"/>
                  <a:gd name="T75" fmla="*/ 15 h 21"/>
                  <a:gd name="T76" fmla="*/ 2 w 14"/>
                  <a:gd name="T77" fmla="*/ 14 h 21"/>
                  <a:gd name="T78" fmla="*/ 3 w 14"/>
                  <a:gd name="T79" fmla="*/ 14 h 21"/>
                  <a:gd name="T80" fmla="*/ 4 w 14"/>
                  <a:gd name="T81" fmla="*/ 14 h 21"/>
                  <a:gd name="T82" fmla="*/ 4 w 14"/>
                  <a:gd name="T83" fmla="*/ 13 h 21"/>
                  <a:gd name="T84" fmla="*/ 5 w 14"/>
                  <a:gd name="T85" fmla="*/ 13 h 21"/>
                  <a:gd name="T86" fmla="*/ 5 w 14"/>
                  <a:gd name="T87" fmla="*/ 12 h 21"/>
                  <a:gd name="T88" fmla="*/ 6 w 14"/>
                  <a:gd name="T89" fmla="*/ 11 h 21"/>
                  <a:gd name="T90" fmla="*/ 6 w 14"/>
                  <a:gd name="T91" fmla="*/ 10 h 21"/>
                  <a:gd name="T92" fmla="*/ 6 w 14"/>
                  <a:gd name="T93" fmla="*/ 9 h 21"/>
                  <a:gd name="T94" fmla="*/ 7 w 14"/>
                  <a:gd name="T95" fmla="*/ 8 h 21"/>
                  <a:gd name="T96" fmla="*/ 7 w 14"/>
                  <a:gd name="T97" fmla="*/ 8 h 21"/>
                  <a:gd name="T98" fmla="*/ 8 w 14"/>
                  <a:gd name="T99" fmla="*/ 7 h 21"/>
                  <a:gd name="T100" fmla="*/ 9 w 14"/>
                  <a:gd name="T101" fmla="*/ 7 h 21"/>
                  <a:gd name="T102" fmla="*/ 9 w 14"/>
                  <a:gd name="T103" fmla="*/ 7 h 21"/>
                  <a:gd name="T104" fmla="*/ 10 w 14"/>
                  <a:gd name="T105" fmla="*/ 7 h 21"/>
                  <a:gd name="T106" fmla="*/ 10 w 14"/>
                  <a:gd name="T107" fmla="*/ 6 h 21"/>
                  <a:gd name="T108" fmla="*/ 11 w 14"/>
                  <a:gd name="T109" fmla="*/ 6 h 21"/>
                  <a:gd name="T110" fmla="*/ 11 w 14"/>
                  <a:gd name="T111" fmla="*/ 6 h 21"/>
                  <a:gd name="T112" fmla="*/ 11 w 14"/>
                  <a:gd name="T113" fmla="*/ 5 h 21"/>
                  <a:gd name="T114" fmla="*/ 12 w 14"/>
                  <a:gd name="T115" fmla="*/ 4 h 21"/>
                  <a:gd name="T116" fmla="*/ 12 w 14"/>
                  <a:gd name="T117" fmla="*/ 2 h 21"/>
                  <a:gd name="T118" fmla="*/ 12 w 14"/>
                  <a:gd name="T119" fmla="*/ 0 h 21"/>
                  <a:gd name="T120" fmla="*/ 12 w 14"/>
                  <a:gd name="T121" fmla="*/ 0 h 21"/>
                  <a:gd name="T122" fmla="*/ 14 w 14"/>
                  <a:gd name="T12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21">
                    <a:moveTo>
                      <a:pt x="14" y="2"/>
                    </a:moveTo>
                    <a:lnTo>
                      <a:pt x="14" y="3"/>
                    </a:lnTo>
                    <a:lnTo>
                      <a:pt x="14" y="4"/>
                    </a:lnTo>
                    <a:lnTo>
                      <a:pt x="13" y="7"/>
                    </a:lnTo>
                    <a:lnTo>
                      <a:pt x="12" y="8"/>
                    </a:lnTo>
                    <a:lnTo>
                      <a:pt x="11" y="9"/>
                    </a:lnTo>
                    <a:lnTo>
                      <a:pt x="11" y="9"/>
                    </a:lnTo>
                    <a:lnTo>
                      <a:pt x="10" y="9"/>
                    </a:lnTo>
                    <a:lnTo>
                      <a:pt x="10" y="10"/>
                    </a:lnTo>
                    <a:lnTo>
                      <a:pt x="9" y="10"/>
                    </a:lnTo>
                    <a:lnTo>
                      <a:pt x="8" y="10"/>
                    </a:lnTo>
                    <a:lnTo>
                      <a:pt x="8" y="11"/>
                    </a:lnTo>
                    <a:lnTo>
                      <a:pt x="8" y="11"/>
                    </a:lnTo>
                    <a:lnTo>
                      <a:pt x="8" y="12"/>
                    </a:lnTo>
                    <a:lnTo>
                      <a:pt x="8" y="12"/>
                    </a:lnTo>
                    <a:lnTo>
                      <a:pt x="7" y="13"/>
                    </a:lnTo>
                    <a:lnTo>
                      <a:pt x="7" y="13"/>
                    </a:lnTo>
                    <a:lnTo>
                      <a:pt x="7" y="14"/>
                    </a:lnTo>
                    <a:lnTo>
                      <a:pt x="6" y="14"/>
                    </a:lnTo>
                    <a:lnTo>
                      <a:pt x="6" y="14"/>
                    </a:lnTo>
                    <a:lnTo>
                      <a:pt x="5" y="15"/>
                    </a:lnTo>
                    <a:lnTo>
                      <a:pt x="5" y="15"/>
                    </a:lnTo>
                    <a:lnTo>
                      <a:pt x="4" y="15"/>
                    </a:lnTo>
                    <a:lnTo>
                      <a:pt x="4" y="15"/>
                    </a:lnTo>
                    <a:lnTo>
                      <a:pt x="3" y="15"/>
                    </a:lnTo>
                    <a:lnTo>
                      <a:pt x="3" y="16"/>
                    </a:lnTo>
                    <a:lnTo>
                      <a:pt x="2" y="16"/>
                    </a:lnTo>
                    <a:lnTo>
                      <a:pt x="2" y="16"/>
                    </a:lnTo>
                    <a:lnTo>
                      <a:pt x="2" y="17"/>
                    </a:lnTo>
                    <a:lnTo>
                      <a:pt x="1" y="18"/>
                    </a:lnTo>
                    <a:lnTo>
                      <a:pt x="1" y="19"/>
                    </a:lnTo>
                    <a:lnTo>
                      <a:pt x="0" y="20"/>
                    </a:lnTo>
                    <a:lnTo>
                      <a:pt x="0" y="21"/>
                    </a:lnTo>
                    <a:lnTo>
                      <a:pt x="0" y="20"/>
                    </a:lnTo>
                    <a:lnTo>
                      <a:pt x="0" y="19"/>
                    </a:lnTo>
                    <a:lnTo>
                      <a:pt x="0" y="17"/>
                    </a:lnTo>
                    <a:lnTo>
                      <a:pt x="1" y="15"/>
                    </a:lnTo>
                    <a:lnTo>
                      <a:pt x="2" y="15"/>
                    </a:lnTo>
                    <a:lnTo>
                      <a:pt x="2" y="14"/>
                    </a:lnTo>
                    <a:lnTo>
                      <a:pt x="3" y="14"/>
                    </a:lnTo>
                    <a:lnTo>
                      <a:pt x="4" y="14"/>
                    </a:lnTo>
                    <a:lnTo>
                      <a:pt x="4" y="13"/>
                    </a:lnTo>
                    <a:lnTo>
                      <a:pt x="5" y="13"/>
                    </a:lnTo>
                    <a:lnTo>
                      <a:pt x="5" y="12"/>
                    </a:lnTo>
                    <a:lnTo>
                      <a:pt x="6" y="11"/>
                    </a:lnTo>
                    <a:lnTo>
                      <a:pt x="6" y="10"/>
                    </a:lnTo>
                    <a:lnTo>
                      <a:pt x="6" y="9"/>
                    </a:lnTo>
                    <a:lnTo>
                      <a:pt x="7" y="8"/>
                    </a:lnTo>
                    <a:lnTo>
                      <a:pt x="7" y="8"/>
                    </a:lnTo>
                    <a:lnTo>
                      <a:pt x="8" y="7"/>
                    </a:lnTo>
                    <a:lnTo>
                      <a:pt x="9" y="7"/>
                    </a:lnTo>
                    <a:lnTo>
                      <a:pt x="9" y="7"/>
                    </a:lnTo>
                    <a:lnTo>
                      <a:pt x="10" y="7"/>
                    </a:lnTo>
                    <a:lnTo>
                      <a:pt x="10" y="6"/>
                    </a:lnTo>
                    <a:lnTo>
                      <a:pt x="11" y="6"/>
                    </a:lnTo>
                    <a:lnTo>
                      <a:pt x="11" y="6"/>
                    </a:lnTo>
                    <a:lnTo>
                      <a:pt x="11" y="5"/>
                    </a:lnTo>
                    <a:lnTo>
                      <a:pt x="12" y="4"/>
                    </a:lnTo>
                    <a:lnTo>
                      <a:pt x="12" y="2"/>
                    </a:lnTo>
                    <a:lnTo>
                      <a:pt x="12" y="0"/>
                    </a:lnTo>
                    <a:lnTo>
                      <a:pt x="12"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8" name="Freeform 533"/>
              <p:cNvSpPr>
                <a:spLocks/>
              </p:cNvSpPr>
              <p:nvPr/>
            </p:nvSpPr>
            <p:spPr bwMode="auto">
              <a:xfrm>
                <a:off x="2222" y="2456"/>
                <a:ext cx="20" cy="14"/>
              </a:xfrm>
              <a:custGeom>
                <a:avLst/>
                <a:gdLst>
                  <a:gd name="T0" fmla="*/ 1 w 20"/>
                  <a:gd name="T1" fmla="*/ 3 h 14"/>
                  <a:gd name="T2" fmla="*/ 1 w 20"/>
                  <a:gd name="T3" fmla="*/ 4 h 14"/>
                  <a:gd name="T4" fmla="*/ 2 w 20"/>
                  <a:gd name="T5" fmla="*/ 6 h 14"/>
                  <a:gd name="T6" fmla="*/ 4 w 20"/>
                  <a:gd name="T7" fmla="*/ 8 h 14"/>
                  <a:gd name="T8" fmla="*/ 5 w 20"/>
                  <a:gd name="T9" fmla="*/ 8 h 14"/>
                  <a:gd name="T10" fmla="*/ 7 w 20"/>
                  <a:gd name="T11" fmla="*/ 8 h 14"/>
                  <a:gd name="T12" fmla="*/ 8 w 20"/>
                  <a:gd name="T13" fmla="*/ 8 h 14"/>
                  <a:gd name="T14" fmla="*/ 9 w 20"/>
                  <a:gd name="T15" fmla="*/ 8 h 14"/>
                  <a:gd name="T16" fmla="*/ 10 w 20"/>
                  <a:gd name="T17" fmla="*/ 9 h 14"/>
                  <a:gd name="T18" fmla="*/ 11 w 20"/>
                  <a:gd name="T19" fmla="*/ 10 h 14"/>
                  <a:gd name="T20" fmla="*/ 11 w 20"/>
                  <a:gd name="T21" fmla="*/ 10 h 14"/>
                  <a:gd name="T22" fmla="*/ 13 w 20"/>
                  <a:gd name="T23" fmla="*/ 11 h 14"/>
                  <a:gd name="T24" fmla="*/ 14 w 20"/>
                  <a:gd name="T25" fmla="*/ 11 h 14"/>
                  <a:gd name="T26" fmla="*/ 15 w 20"/>
                  <a:gd name="T27" fmla="*/ 11 h 14"/>
                  <a:gd name="T28" fmla="*/ 16 w 20"/>
                  <a:gd name="T29" fmla="*/ 11 h 14"/>
                  <a:gd name="T30" fmla="*/ 17 w 20"/>
                  <a:gd name="T31" fmla="*/ 11 h 14"/>
                  <a:gd name="T32" fmla="*/ 18 w 20"/>
                  <a:gd name="T33" fmla="*/ 11 h 14"/>
                  <a:gd name="T34" fmla="*/ 19 w 20"/>
                  <a:gd name="T35" fmla="*/ 12 h 14"/>
                  <a:gd name="T36" fmla="*/ 20 w 20"/>
                  <a:gd name="T37" fmla="*/ 13 h 14"/>
                  <a:gd name="T38" fmla="*/ 20 w 20"/>
                  <a:gd name="T39" fmla="*/ 14 h 14"/>
                  <a:gd name="T40" fmla="*/ 20 w 20"/>
                  <a:gd name="T41" fmla="*/ 14 h 14"/>
                  <a:gd name="T42" fmla="*/ 20 w 20"/>
                  <a:gd name="T43" fmla="*/ 13 h 14"/>
                  <a:gd name="T44" fmla="*/ 19 w 20"/>
                  <a:gd name="T45" fmla="*/ 12 h 14"/>
                  <a:gd name="T46" fmla="*/ 18 w 20"/>
                  <a:gd name="T47" fmla="*/ 10 h 14"/>
                  <a:gd name="T48" fmla="*/ 17 w 20"/>
                  <a:gd name="T49" fmla="*/ 9 h 14"/>
                  <a:gd name="T50" fmla="*/ 15 w 20"/>
                  <a:gd name="T51" fmla="*/ 9 h 14"/>
                  <a:gd name="T52" fmla="*/ 14 w 20"/>
                  <a:gd name="T53" fmla="*/ 9 h 14"/>
                  <a:gd name="T54" fmla="*/ 12 w 20"/>
                  <a:gd name="T55" fmla="*/ 9 h 14"/>
                  <a:gd name="T56" fmla="*/ 11 w 20"/>
                  <a:gd name="T57" fmla="*/ 8 h 14"/>
                  <a:gd name="T58" fmla="*/ 10 w 20"/>
                  <a:gd name="T59" fmla="*/ 7 h 14"/>
                  <a:gd name="T60" fmla="*/ 10 w 20"/>
                  <a:gd name="T61" fmla="*/ 6 h 14"/>
                  <a:gd name="T62" fmla="*/ 9 w 20"/>
                  <a:gd name="T63" fmla="*/ 6 h 14"/>
                  <a:gd name="T64" fmla="*/ 8 w 20"/>
                  <a:gd name="T65" fmla="*/ 5 h 14"/>
                  <a:gd name="T66" fmla="*/ 6 w 20"/>
                  <a:gd name="T67" fmla="*/ 6 h 14"/>
                  <a:gd name="T68" fmla="*/ 5 w 20"/>
                  <a:gd name="T69" fmla="*/ 6 h 14"/>
                  <a:gd name="T70" fmla="*/ 4 w 20"/>
                  <a:gd name="T71" fmla="*/ 5 h 14"/>
                  <a:gd name="T72" fmla="*/ 4 w 20"/>
                  <a:gd name="T73" fmla="*/ 4 h 14"/>
                  <a:gd name="T74" fmla="*/ 3 w 20"/>
                  <a:gd name="T75" fmla="*/ 3 h 14"/>
                  <a:gd name="T76" fmla="*/ 2 w 20"/>
                  <a:gd name="T77" fmla="*/ 2 h 14"/>
                  <a:gd name="T78" fmla="*/ 1 w 20"/>
                  <a:gd name="T79" fmla="*/ 1 h 14"/>
                  <a:gd name="T80" fmla="*/ 0 w 20"/>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4">
                    <a:moveTo>
                      <a:pt x="0" y="3"/>
                    </a:moveTo>
                    <a:lnTo>
                      <a:pt x="1" y="3"/>
                    </a:lnTo>
                    <a:lnTo>
                      <a:pt x="1" y="4"/>
                    </a:lnTo>
                    <a:lnTo>
                      <a:pt x="1" y="4"/>
                    </a:lnTo>
                    <a:lnTo>
                      <a:pt x="2" y="5"/>
                    </a:lnTo>
                    <a:lnTo>
                      <a:pt x="2" y="6"/>
                    </a:lnTo>
                    <a:lnTo>
                      <a:pt x="3" y="7"/>
                    </a:lnTo>
                    <a:lnTo>
                      <a:pt x="4" y="8"/>
                    </a:lnTo>
                    <a:lnTo>
                      <a:pt x="4" y="8"/>
                    </a:lnTo>
                    <a:lnTo>
                      <a:pt x="5" y="8"/>
                    </a:lnTo>
                    <a:lnTo>
                      <a:pt x="6" y="8"/>
                    </a:lnTo>
                    <a:lnTo>
                      <a:pt x="7" y="8"/>
                    </a:lnTo>
                    <a:lnTo>
                      <a:pt x="7" y="8"/>
                    </a:lnTo>
                    <a:lnTo>
                      <a:pt x="8" y="8"/>
                    </a:lnTo>
                    <a:lnTo>
                      <a:pt x="9" y="8"/>
                    </a:lnTo>
                    <a:lnTo>
                      <a:pt x="9" y="8"/>
                    </a:lnTo>
                    <a:lnTo>
                      <a:pt x="9" y="9"/>
                    </a:lnTo>
                    <a:lnTo>
                      <a:pt x="10" y="9"/>
                    </a:lnTo>
                    <a:lnTo>
                      <a:pt x="10" y="10"/>
                    </a:lnTo>
                    <a:lnTo>
                      <a:pt x="11" y="10"/>
                    </a:lnTo>
                    <a:lnTo>
                      <a:pt x="11" y="10"/>
                    </a:lnTo>
                    <a:lnTo>
                      <a:pt x="11" y="10"/>
                    </a:lnTo>
                    <a:lnTo>
                      <a:pt x="12" y="11"/>
                    </a:lnTo>
                    <a:lnTo>
                      <a:pt x="13" y="11"/>
                    </a:lnTo>
                    <a:lnTo>
                      <a:pt x="13" y="11"/>
                    </a:lnTo>
                    <a:lnTo>
                      <a:pt x="14" y="11"/>
                    </a:lnTo>
                    <a:lnTo>
                      <a:pt x="14" y="11"/>
                    </a:lnTo>
                    <a:lnTo>
                      <a:pt x="15" y="11"/>
                    </a:lnTo>
                    <a:lnTo>
                      <a:pt x="16" y="11"/>
                    </a:lnTo>
                    <a:lnTo>
                      <a:pt x="16" y="11"/>
                    </a:lnTo>
                    <a:lnTo>
                      <a:pt x="17" y="11"/>
                    </a:lnTo>
                    <a:lnTo>
                      <a:pt x="17" y="11"/>
                    </a:lnTo>
                    <a:lnTo>
                      <a:pt x="17" y="11"/>
                    </a:lnTo>
                    <a:lnTo>
                      <a:pt x="18" y="11"/>
                    </a:lnTo>
                    <a:lnTo>
                      <a:pt x="18" y="12"/>
                    </a:lnTo>
                    <a:lnTo>
                      <a:pt x="19" y="12"/>
                    </a:lnTo>
                    <a:lnTo>
                      <a:pt x="19" y="13"/>
                    </a:lnTo>
                    <a:lnTo>
                      <a:pt x="20" y="13"/>
                    </a:lnTo>
                    <a:lnTo>
                      <a:pt x="20" y="14"/>
                    </a:lnTo>
                    <a:lnTo>
                      <a:pt x="20" y="14"/>
                    </a:lnTo>
                    <a:lnTo>
                      <a:pt x="20" y="14"/>
                    </a:lnTo>
                    <a:lnTo>
                      <a:pt x="20" y="14"/>
                    </a:lnTo>
                    <a:lnTo>
                      <a:pt x="20" y="14"/>
                    </a:lnTo>
                    <a:lnTo>
                      <a:pt x="20" y="13"/>
                    </a:lnTo>
                    <a:lnTo>
                      <a:pt x="20" y="12"/>
                    </a:lnTo>
                    <a:lnTo>
                      <a:pt x="19" y="12"/>
                    </a:lnTo>
                    <a:lnTo>
                      <a:pt x="19" y="11"/>
                    </a:lnTo>
                    <a:lnTo>
                      <a:pt x="18" y="10"/>
                    </a:lnTo>
                    <a:lnTo>
                      <a:pt x="17" y="10"/>
                    </a:lnTo>
                    <a:lnTo>
                      <a:pt x="17" y="9"/>
                    </a:lnTo>
                    <a:lnTo>
                      <a:pt x="16" y="9"/>
                    </a:lnTo>
                    <a:lnTo>
                      <a:pt x="15" y="9"/>
                    </a:lnTo>
                    <a:lnTo>
                      <a:pt x="14" y="9"/>
                    </a:lnTo>
                    <a:lnTo>
                      <a:pt x="14" y="9"/>
                    </a:lnTo>
                    <a:lnTo>
                      <a:pt x="13" y="9"/>
                    </a:lnTo>
                    <a:lnTo>
                      <a:pt x="12" y="9"/>
                    </a:lnTo>
                    <a:lnTo>
                      <a:pt x="12" y="8"/>
                    </a:lnTo>
                    <a:lnTo>
                      <a:pt x="11" y="8"/>
                    </a:lnTo>
                    <a:lnTo>
                      <a:pt x="11" y="7"/>
                    </a:lnTo>
                    <a:lnTo>
                      <a:pt x="10" y="7"/>
                    </a:lnTo>
                    <a:lnTo>
                      <a:pt x="10" y="6"/>
                    </a:lnTo>
                    <a:lnTo>
                      <a:pt x="10" y="6"/>
                    </a:lnTo>
                    <a:lnTo>
                      <a:pt x="9" y="6"/>
                    </a:lnTo>
                    <a:lnTo>
                      <a:pt x="9" y="6"/>
                    </a:lnTo>
                    <a:lnTo>
                      <a:pt x="8" y="5"/>
                    </a:lnTo>
                    <a:lnTo>
                      <a:pt x="8" y="5"/>
                    </a:lnTo>
                    <a:lnTo>
                      <a:pt x="7" y="5"/>
                    </a:lnTo>
                    <a:lnTo>
                      <a:pt x="6" y="6"/>
                    </a:lnTo>
                    <a:lnTo>
                      <a:pt x="6" y="6"/>
                    </a:lnTo>
                    <a:lnTo>
                      <a:pt x="5" y="6"/>
                    </a:lnTo>
                    <a:lnTo>
                      <a:pt x="5" y="5"/>
                    </a:lnTo>
                    <a:lnTo>
                      <a:pt x="4" y="5"/>
                    </a:lnTo>
                    <a:lnTo>
                      <a:pt x="4" y="5"/>
                    </a:lnTo>
                    <a:lnTo>
                      <a:pt x="4" y="4"/>
                    </a:lnTo>
                    <a:lnTo>
                      <a:pt x="3" y="4"/>
                    </a:lnTo>
                    <a:lnTo>
                      <a:pt x="3" y="3"/>
                    </a:lnTo>
                    <a:lnTo>
                      <a:pt x="2" y="2"/>
                    </a:lnTo>
                    <a:lnTo>
                      <a:pt x="2" y="2"/>
                    </a:lnTo>
                    <a:lnTo>
                      <a:pt x="2" y="1"/>
                    </a:lnTo>
                    <a:lnTo>
                      <a:pt x="1" y="1"/>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59" name="Freeform 534"/>
              <p:cNvSpPr>
                <a:spLocks/>
              </p:cNvSpPr>
              <p:nvPr/>
            </p:nvSpPr>
            <p:spPr bwMode="auto">
              <a:xfrm>
                <a:off x="2213" y="2474"/>
                <a:ext cx="31" cy="7"/>
              </a:xfrm>
              <a:custGeom>
                <a:avLst/>
                <a:gdLst>
                  <a:gd name="T0" fmla="*/ 1 w 31"/>
                  <a:gd name="T1" fmla="*/ 3 h 7"/>
                  <a:gd name="T2" fmla="*/ 3 w 31"/>
                  <a:gd name="T3" fmla="*/ 5 h 7"/>
                  <a:gd name="T4" fmla="*/ 5 w 31"/>
                  <a:gd name="T5" fmla="*/ 6 h 7"/>
                  <a:gd name="T6" fmla="*/ 7 w 31"/>
                  <a:gd name="T7" fmla="*/ 7 h 7"/>
                  <a:gd name="T8" fmla="*/ 9 w 31"/>
                  <a:gd name="T9" fmla="*/ 7 h 7"/>
                  <a:gd name="T10" fmla="*/ 11 w 31"/>
                  <a:gd name="T11" fmla="*/ 6 h 7"/>
                  <a:gd name="T12" fmla="*/ 13 w 31"/>
                  <a:gd name="T13" fmla="*/ 5 h 7"/>
                  <a:gd name="T14" fmla="*/ 14 w 31"/>
                  <a:gd name="T15" fmla="*/ 5 h 7"/>
                  <a:gd name="T16" fmla="*/ 15 w 31"/>
                  <a:gd name="T17" fmla="*/ 6 h 7"/>
                  <a:gd name="T18" fmla="*/ 17 w 31"/>
                  <a:gd name="T19" fmla="*/ 6 h 7"/>
                  <a:gd name="T20" fmla="*/ 18 w 31"/>
                  <a:gd name="T21" fmla="*/ 6 h 7"/>
                  <a:gd name="T22" fmla="*/ 20 w 31"/>
                  <a:gd name="T23" fmla="*/ 6 h 7"/>
                  <a:gd name="T24" fmla="*/ 21 w 31"/>
                  <a:gd name="T25" fmla="*/ 5 h 7"/>
                  <a:gd name="T26" fmla="*/ 23 w 31"/>
                  <a:gd name="T27" fmla="*/ 4 h 7"/>
                  <a:gd name="T28" fmla="*/ 24 w 31"/>
                  <a:gd name="T29" fmla="*/ 4 h 7"/>
                  <a:gd name="T30" fmla="*/ 25 w 31"/>
                  <a:gd name="T31" fmla="*/ 4 h 7"/>
                  <a:gd name="T32" fmla="*/ 27 w 31"/>
                  <a:gd name="T33" fmla="*/ 4 h 7"/>
                  <a:gd name="T34" fmla="*/ 28 w 31"/>
                  <a:gd name="T35" fmla="*/ 5 h 7"/>
                  <a:gd name="T36" fmla="*/ 30 w 31"/>
                  <a:gd name="T37" fmla="*/ 5 h 7"/>
                  <a:gd name="T38" fmla="*/ 31 w 31"/>
                  <a:gd name="T39" fmla="*/ 6 h 7"/>
                  <a:gd name="T40" fmla="*/ 31 w 31"/>
                  <a:gd name="T41" fmla="*/ 6 h 7"/>
                  <a:gd name="T42" fmla="*/ 30 w 31"/>
                  <a:gd name="T43" fmla="*/ 5 h 7"/>
                  <a:gd name="T44" fmla="*/ 28 w 31"/>
                  <a:gd name="T45" fmla="*/ 3 h 7"/>
                  <a:gd name="T46" fmla="*/ 26 w 31"/>
                  <a:gd name="T47" fmla="*/ 2 h 7"/>
                  <a:gd name="T48" fmla="*/ 24 w 31"/>
                  <a:gd name="T49" fmla="*/ 2 h 7"/>
                  <a:gd name="T50" fmla="*/ 22 w 31"/>
                  <a:gd name="T51" fmla="*/ 3 h 7"/>
                  <a:gd name="T52" fmla="*/ 20 w 31"/>
                  <a:gd name="T53" fmla="*/ 3 h 7"/>
                  <a:gd name="T54" fmla="*/ 18 w 31"/>
                  <a:gd name="T55" fmla="*/ 3 h 7"/>
                  <a:gd name="T56" fmla="*/ 16 w 31"/>
                  <a:gd name="T57" fmla="*/ 3 h 7"/>
                  <a:gd name="T58" fmla="*/ 15 w 31"/>
                  <a:gd name="T59" fmla="*/ 2 h 7"/>
                  <a:gd name="T60" fmla="*/ 14 w 31"/>
                  <a:gd name="T61" fmla="*/ 2 h 7"/>
                  <a:gd name="T62" fmla="*/ 13 w 31"/>
                  <a:gd name="T63" fmla="*/ 2 h 7"/>
                  <a:gd name="T64" fmla="*/ 11 w 31"/>
                  <a:gd name="T65" fmla="*/ 2 h 7"/>
                  <a:gd name="T66" fmla="*/ 9 w 31"/>
                  <a:gd name="T67" fmla="*/ 3 h 7"/>
                  <a:gd name="T68" fmla="*/ 8 w 31"/>
                  <a:gd name="T69" fmla="*/ 4 h 7"/>
                  <a:gd name="T70" fmla="*/ 7 w 31"/>
                  <a:gd name="T71" fmla="*/ 4 h 7"/>
                  <a:gd name="T72" fmla="*/ 5 w 31"/>
                  <a:gd name="T73" fmla="*/ 3 h 7"/>
                  <a:gd name="T74" fmla="*/ 4 w 31"/>
                  <a:gd name="T75" fmla="*/ 2 h 7"/>
                  <a:gd name="T76" fmla="*/ 2 w 31"/>
                  <a:gd name="T77" fmla="*/ 1 h 7"/>
                  <a:gd name="T78" fmla="*/ 1 w 31"/>
                  <a:gd name="T79" fmla="*/ 0 h 7"/>
                  <a:gd name="T80" fmla="*/ 1 w 31"/>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7">
                    <a:moveTo>
                      <a:pt x="1" y="3"/>
                    </a:moveTo>
                    <a:lnTo>
                      <a:pt x="1" y="3"/>
                    </a:lnTo>
                    <a:lnTo>
                      <a:pt x="2" y="4"/>
                    </a:lnTo>
                    <a:lnTo>
                      <a:pt x="3" y="5"/>
                    </a:lnTo>
                    <a:lnTo>
                      <a:pt x="4" y="5"/>
                    </a:lnTo>
                    <a:lnTo>
                      <a:pt x="5" y="6"/>
                    </a:lnTo>
                    <a:lnTo>
                      <a:pt x="6" y="7"/>
                    </a:lnTo>
                    <a:lnTo>
                      <a:pt x="7" y="7"/>
                    </a:lnTo>
                    <a:lnTo>
                      <a:pt x="8" y="7"/>
                    </a:lnTo>
                    <a:lnTo>
                      <a:pt x="9" y="7"/>
                    </a:lnTo>
                    <a:lnTo>
                      <a:pt x="10" y="6"/>
                    </a:lnTo>
                    <a:lnTo>
                      <a:pt x="11" y="6"/>
                    </a:lnTo>
                    <a:lnTo>
                      <a:pt x="12" y="5"/>
                    </a:lnTo>
                    <a:lnTo>
                      <a:pt x="13" y="5"/>
                    </a:lnTo>
                    <a:lnTo>
                      <a:pt x="14" y="5"/>
                    </a:lnTo>
                    <a:lnTo>
                      <a:pt x="14" y="5"/>
                    </a:lnTo>
                    <a:lnTo>
                      <a:pt x="15" y="5"/>
                    </a:lnTo>
                    <a:lnTo>
                      <a:pt x="15" y="6"/>
                    </a:lnTo>
                    <a:lnTo>
                      <a:pt x="16" y="6"/>
                    </a:lnTo>
                    <a:lnTo>
                      <a:pt x="17" y="6"/>
                    </a:lnTo>
                    <a:lnTo>
                      <a:pt x="18" y="6"/>
                    </a:lnTo>
                    <a:lnTo>
                      <a:pt x="18" y="6"/>
                    </a:lnTo>
                    <a:lnTo>
                      <a:pt x="19" y="6"/>
                    </a:lnTo>
                    <a:lnTo>
                      <a:pt x="20" y="6"/>
                    </a:lnTo>
                    <a:lnTo>
                      <a:pt x="21" y="6"/>
                    </a:lnTo>
                    <a:lnTo>
                      <a:pt x="21" y="5"/>
                    </a:lnTo>
                    <a:lnTo>
                      <a:pt x="22" y="5"/>
                    </a:lnTo>
                    <a:lnTo>
                      <a:pt x="23" y="4"/>
                    </a:lnTo>
                    <a:lnTo>
                      <a:pt x="23" y="4"/>
                    </a:lnTo>
                    <a:lnTo>
                      <a:pt x="24" y="4"/>
                    </a:lnTo>
                    <a:lnTo>
                      <a:pt x="25" y="4"/>
                    </a:lnTo>
                    <a:lnTo>
                      <a:pt x="25" y="4"/>
                    </a:lnTo>
                    <a:lnTo>
                      <a:pt x="26" y="4"/>
                    </a:lnTo>
                    <a:lnTo>
                      <a:pt x="27" y="4"/>
                    </a:lnTo>
                    <a:lnTo>
                      <a:pt x="27" y="4"/>
                    </a:lnTo>
                    <a:lnTo>
                      <a:pt x="28" y="5"/>
                    </a:lnTo>
                    <a:lnTo>
                      <a:pt x="29" y="5"/>
                    </a:lnTo>
                    <a:lnTo>
                      <a:pt x="30" y="5"/>
                    </a:lnTo>
                    <a:lnTo>
                      <a:pt x="30" y="6"/>
                    </a:lnTo>
                    <a:lnTo>
                      <a:pt x="31" y="6"/>
                    </a:lnTo>
                    <a:lnTo>
                      <a:pt x="31" y="6"/>
                    </a:lnTo>
                    <a:lnTo>
                      <a:pt x="31" y="6"/>
                    </a:lnTo>
                    <a:lnTo>
                      <a:pt x="31" y="5"/>
                    </a:lnTo>
                    <a:lnTo>
                      <a:pt x="30" y="5"/>
                    </a:lnTo>
                    <a:lnTo>
                      <a:pt x="29" y="4"/>
                    </a:lnTo>
                    <a:lnTo>
                      <a:pt x="28" y="3"/>
                    </a:lnTo>
                    <a:lnTo>
                      <a:pt x="27" y="3"/>
                    </a:lnTo>
                    <a:lnTo>
                      <a:pt x="26" y="2"/>
                    </a:lnTo>
                    <a:lnTo>
                      <a:pt x="25" y="2"/>
                    </a:lnTo>
                    <a:lnTo>
                      <a:pt x="24" y="2"/>
                    </a:lnTo>
                    <a:lnTo>
                      <a:pt x="23" y="2"/>
                    </a:lnTo>
                    <a:lnTo>
                      <a:pt x="22" y="3"/>
                    </a:lnTo>
                    <a:lnTo>
                      <a:pt x="21" y="3"/>
                    </a:lnTo>
                    <a:lnTo>
                      <a:pt x="20" y="3"/>
                    </a:lnTo>
                    <a:lnTo>
                      <a:pt x="19" y="3"/>
                    </a:lnTo>
                    <a:lnTo>
                      <a:pt x="18" y="3"/>
                    </a:lnTo>
                    <a:lnTo>
                      <a:pt x="17" y="3"/>
                    </a:lnTo>
                    <a:lnTo>
                      <a:pt x="16" y="3"/>
                    </a:lnTo>
                    <a:lnTo>
                      <a:pt x="15" y="2"/>
                    </a:lnTo>
                    <a:lnTo>
                      <a:pt x="15" y="2"/>
                    </a:lnTo>
                    <a:lnTo>
                      <a:pt x="14" y="2"/>
                    </a:lnTo>
                    <a:lnTo>
                      <a:pt x="14" y="2"/>
                    </a:lnTo>
                    <a:lnTo>
                      <a:pt x="13" y="2"/>
                    </a:lnTo>
                    <a:lnTo>
                      <a:pt x="13" y="2"/>
                    </a:lnTo>
                    <a:lnTo>
                      <a:pt x="12" y="2"/>
                    </a:lnTo>
                    <a:lnTo>
                      <a:pt x="11" y="2"/>
                    </a:lnTo>
                    <a:lnTo>
                      <a:pt x="10" y="3"/>
                    </a:lnTo>
                    <a:lnTo>
                      <a:pt x="9" y="3"/>
                    </a:lnTo>
                    <a:lnTo>
                      <a:pt x="9" y="4"/>
                    </a:lnTo>
                    <a:lnTo>
                      <a:pt x="8" y="4"/>
                    </a:lnTo>
                    <a:lnTo>
                      <a:pt x="7" y="4"/>
                    </a:lnTo>
                    <a:lnTo>
                      <a:pt x="7" y="4"/>
                    </a:lnTo>
                    <a:lnTo>
                      <a:pt x="6" y="4"/>
                    </a:lnTo>
                    <a:lnTo>
                      <a:pt x="5" y="3"/>
                    </a:lnTo>
                    <a:lnTo>
                      <a:pt x="4" y="3"/>
                    </a:lnTo>
                    <a:lnTo>
                      <a:pt x="4" y="2"/>
                    </a:lnTo>
                    <a:lnTo>
                      <a:pt x="3" y="2"/>
                    </a:lnTo>
                    <a:lnTo>
                      <a:pt x="2" y="1"/>
                    </a:lnTo>
                    <a:lnTo>
                      <a:pt x="1" y="0"/>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60" name="Freeform 535"/>
              <p:cNvSpPr>
                <a:spLocks/>
              </p:cNvSpPr>
              <p:nvPr/>
            </p:nvSpPr>
            <p:spPr bwMode="auto">
              <a:xfrm>
                <a:off x="2340" y="2449"/>
                <a:ext cx="33" cy="12"/>
              </a:xfrm>
              <a:custGeom>
                <a:avLst/>
                <a:gdLst>
                  <a:gd name="T0" fmla="*/ 31 w 33"/>
                  <a:gd name="T1" fmla="*/ 1 h 12"/>
                  <a:gd name="T2" fmla="*/ 29 w 33"/>
                  <a:gd name="T3" fmla="*/ 1 h 12"/>
                  <a:gd name="T4" fmla="*/ 26 w 33"/>
                  <a:gd name="T5" fmla="*/ 0 h 12"/>
                  <a:gd name="T6" fmla="*/ 23 w 33"/>
                  <a:gd name="T7" fmla="*/ 0 h 12"/>
                  <a:gd name="T8" fmla="*/ 21 w 33"/>
                  <a:gd name="T9" fmla="*/ 1 h 12"/>
                  <a:gd name="T10" fmla="*/ 20 w 33"/>
                  <a:gd name="T11" fmla="*/ 3 h 12"/>
                  <a:gd name="T12" fmla="*/ 19 w 33"/>
                  <a:gd name="T13" fmla="*/ 4 h 12"/>
                  <a:gd name="T14" fmla="*/ 17 w 33"/>
                  <a:gd name="T15" fmla="*/ 5 h 12"/>
                  <a:gd name="T16" fmla="*/ 16 w 33"/>
                  <a:gd name="T17" fmla="*/ 5 h 12"/>
                  <a:gd name="T18" fmla="*/ 14 w 33"/>
                  <a:gd name="T19" fmla="*/ 5 h 12"/>
                  <a:gd name="T20" fmla="*/ 13 w 33"/>
                  <a:gd name="T21" fmla="*/ 5 h 12"/>
                  <a:gd name="T22" fmla="*/ 11 w 33"/>
                  <a:gd name="T23" fmla="*/ 6 h 12"/>
                  <a:gd name="T24" fmla="*/ 10 w 33"/>
                  <a:gd name="T25" fmla="*/ 7 h 12"/>
                  <a:gd name="T26" fmla="*/ 9 w 33"/>
                  <a:gd name="T27" fmla="*/ 9 h 12"/>
                  <a:gd name="T28" fmla="*/ 8 w 33"/>
                  <a:gd name="T29" fmla="*/ 10 h 12"/>
                  <a:gd name="T30" fmla="*/ 7 w 33"/>
                  <a:gd name="T31" fmla="*/ 10 h 12"/>
                  <a:gd name="T32" fmla="*/ 5 w 33"/>
                  <a:gd name="T33" fmla="*/ 10 h 12"/>
                  <a:gd name="T34" fmla="*/ 4 w 33"/>
                  <a:gd name="T35" fmla="*/ 10 h 12"/>
                  <a:gd name="T36" fmla="*/ 2 w 33"/>
                  <a:gd name="T37" fmla="*/ 11 h 12"/>
                  <a:gd name="T38" fmla="*/ 0 w 33"/>
                  <a:gd name="T39" fmla="*/ 11 h 12"/>
                  <a:gd name="T40" fmla="*/ 0 w 33"/>
                  <a:gd name="T41" fmla="*/ 11 h 12"/>
                  <a:gd name="T42" fmla="*/ 2 w 33"/>
                  <a:gd name="T43" fmla="*/ 11 h 12"/>
                  <a:gd name="T44" fmla="*/ 4 w 33"/>
                  <a:gd name="T45" fmla="*/ 12 h 12"/>
                  <a:gd name="T46" fmla="*/ 7 w 33"/>
                  <a:gd name="T47" fmla="*/ 12 h 12"/>
                  <a:gd name="T48" fmla="*/ 9 w 33"/>
                  <a:gd name="T49" fmla="*/ 11 h 12"/>
                  <a:gd name="T50" fmla="*/ 11 w 33"/>
                  <a:gd name="T51" fmla="*/ 10 h 12"/>
                  <a:gd name="T52" fmla="*/ 12 w 33"/>
                  <a:gd name="T53" fmla="*/ 9 h 12"/>
                  <a:gd name="T54" fmla="*/ 14 w 33"/>
                  <a:gd name="T55" fmla="*/ 8 h 12"/>
                  <a:gd name="T56" fmla="*/ 16 w 33"/>
                  <a:gd name="T57" fmla="*/ 8 h 12"/>
                  <a:gd name="T58" fmla="*/ 18 w 33"/>
                  <a:gd name="T59" fmla="*/ 8 h 12"/>
                  <a:gd name="T60" fmla="*/ 19 w 33"/>
                  <a:gd name="T61" fmla="*/ 8 h 12"/>
                  <a:gd name="T62" fmla="*/ 20 w 33"/>
                  <a:gd name="T63" fmla="*/ 7 h 12"/>
                  <a:gd name="T64" fmla="*/ 21 w 33"/>
                  <a:gd name="T65" fmla="*/ 6 h 12"/>
                  <a:gd name="T66" fmla="*/ 23 w 33"/>
                  <a:gd name="T67" fmla="*/ 5 h 12"/>
                  <a:gd name="T68" fmla="*/ 24 w 33"/>
                  <a:gd name="T69" fmla="*/ 4 h 12"/>
                  <a:gd name="T70" fmla="*/ 25 w 33"/>
                  <a:gd name="T71" fmla="*/ 3 h 12"/>
                  <a:gd name="T72" fmla="*/ 27 w 33"/>
                  <a:gd name="T73" fmla="*/ 3 h 12"/>
                  <a:gd name="T74" fmla="*/ 29 w 33"/>
                  <a:gd name="T75" fmla="*/ 4 h 12"/>
                  <a:gd name="T76" fmla="*/ 31 w 33"/>
                  <a:gd name="T77" fmla="*/ 4 h 12"/>
                  <a:gd name="T78" fmla="*/ 33 w 33"/>
                  <a:gd name="T79" fmla="*/ 5 h 12"/>
                  <a:gd name="T80" fmla="*/ 31 w 33"/>
                  <a:gd name="T8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2">
                    <a:moveTo>
                      <a:pt x="31" y="2"/>
                    </a:moveTo>
                    <a:lnTo>
                      <a:pt x="31" y="1"/>
                    </a:lnTo>
                    <a:lnTo>
                      <a:pt x="30" y="1"/>
                    </a:lnTo>
                    <a:lnTo>
                      <a:pt x="29" y="1"/>
                    </a:lnTo>
                    <a:lnTo>
                      <a:pt x="28" y="1"/>
                    </a:lnTo>
                    <a:lnTo>
                      <a:pt x="26" y="0"/>
                    </a:lnTo>
                    <a:lnTo>
                      <a:pt x="24" y="0"/>
                    </a:lnTo>
                    <a:lnTo>
                      <a:pt x="23" y="0"/>
                    </a:lnTo>
                    <a:lnTo>
                      <a:pt x="22" y="1"/>
                    </a:lnTo>
                    <a:lnTo>
                      <a:pt x="21" y="1"/>
                    </a:lnTo>
                    <a:lnTo>
                      <a:pt x="20" y="2"/>
                    </a:lnTo>
                    <a:lnTo>
                      <a:pt x="20" y="3"/>
                    </a:lnTo>
                    <a:lnTo>
                      <a:pt x="19" y="4"/>
                    </a:lnTo>
                    <a:lnTo>
                      <a:pt x="19" y="4"/>
                    </a:lnTo>
                    <a:lnTo>
                      <a:pt x="18" y="5"/>
                    </a:lnTo>
                    <a:lnTo>
                      <a:pt x="17" y="5"/>
                    </a:lnTo>
                    <a:lnTo>
                      <a:pt x="16" y="5"/>
                    </a:lnTo>
                    <a:lnTo>
                      <a:pt x="16" y="5"/>
                    </a:lnTo>
                    <a:lnTo>
                      <a:pt x="15" y="5"/>
                    </a:lnTo>
                    <a:lnTo>
                      <a:pt x="14" y="5"/>
                    </a:lnTo>
                    <a:lnTo>
                      <a:pt x="13" y="5"/>
                    </a:lnTo>
                    <a:lnTo>
                      <a:pt x="13" y="5"/>
                    </a:lnTo>
                    <a:lnTo>
                      <a:pt x="12" y="6"/>
                    </a:lnTo>
                    <a:lnTo>
                      <a:pt x="11" y="6"/>
                    </a:lnTo>
                    <a:lnTo>
                      <a:pt x="11" y="7"/>
                    </a:lnTo>
                    <a:lnTo>
                      <a:pt x="10" y="7"/>
                    </a:lnTo>
                    <a:lnTo>
                      <a:pt x="10" y="8"/>
                    </a:lnTo>
                    <a:lnTo>
                      <a:pt x="9" y="9"/>
                    </a:lnTo>
                    <a:lnTo>
                      <a:pt x="9" y="9"/>
                    </a:lnTo>
                    <a:lnTo>
                      <a:pt x="8" y="10"/>
                    </a:lnTo>
                    <a:lnTo>
                      <a:pt x="8" y="10"/>
                    </a:lnTo>
                    <a:lnTo>
                      <a:pt x="7" y="10"/>
                    </a:lnTo>
                    <a:lnTo>
                      <a:pt x="6" y="10"/>
                    </a:lnTo>
                    <a:lnTo>
                      <a:pt x="5" y="10"/>
                    </a:lnTo>
                    <a:lnTo>
                      <a:pt x="5" y="10"/>
                    </a:lnTo>
                    <a:lnTo>
                      <a:pt x="4" y="10"/>
                    </a:lnTo>
                    <a:lnTo>
                      <a:pt x="3" y="10"/>
                    </a:lnTo>
                    <a:lnTo>
                      <a:pt x="2" y="11"/>
                    </a:lnTo>
                    <a:lnTo>
                      <a:pt x="1" y="11"/>
                    </a:lnTo>
                    <a:lnTo>
                      <a:pt x="0" y="11"/>
                    </a:lnTo>
                    <a:lnTo>
                      <a:pt x="0" y="11"/>
                    </a:lnTo>
                    <a:lnTo>
                      <a:pt x="0" y="11"/>
                    </a:lnTo>
                    <a:lnTo>
                      <a:pt x="1" y="11"/>
                    </a:lnTo>
                    <a:lnTo>
                      <a:pt x="2" y="11"/>
                    </a:lnTo>
                    <a:lnTo>
                      <a:pt x="3" y="12"/>
                    </a:lnTo>
                    <a:lnTo>
                      <a:pt x="4" y="12"/>
                    </a:lnTo>
                    <a:lnTo>
                      <a:pt x="5" y="12"/>
                    </a:lnTo>
                    <a:lnTo>
                      <a:pt x="7" y="12"/>
                    </a:lnTo>
                    <a:lnTo>
                      <a:pt x="8" y="12"/>
                    </a:lnTo>
                    <a:lnTo>
                      <a:pt x="9" y="11"/>
                    </a:lnTo>
                    <a:lnTo>
                      <a:pt x="10" y="11"/>
                    </a:lnTo>
                    <a:lnTo>
                      <a:pt x="11" y="10"/>
                    </a:lnTo>
                    <a:lnTo>
                      <a:pt x="11" y="9"/>
                    </a:lnTo>
                    <a:lnTo>
                      <a:pt x="12" y="9"/>
                    </a:lnTo>
                    <a:lnTo>
                      <a:pt x="13" y="8"/>
                    </a:lnTo>
                    <a:lnTo>
                      <a:pt x="14" y="8"/>
                    </a:lnTo>
                    <a:lnTo>
                      <a:pt x="15" y="8"/>
                    </a:lnTo>
                    <a:lnTo>
                      <a:pt x="16" y="8"/>
                    </a:lnTo>
                    <a:lnTo>
                      <a:pt x="17" y="8"/>
                    </a:lnTo>
                    <a:lnTo>
                      <a:pt x="18" y="8"/>
                    </a:lnTo>
                    <a:lnTo>
                      <a:pt x="19" y="8"/>
                    </a:lnTo>
                    <a:lnTo>
                      <a:pt x="19" y="8"/>
                    </a:lnTo>
                    <a:lnTo>
                      <a:pt x="20" y="8"/>
                    </a:lnTo>
                    <a:lnTo>
                      <a:pt x="20" y="7"/>
                    </a:lnTo>
                    <a:lnTo>
                      <a:pt x="21" y="7"/>
                    </a:lnTo>
                    <a:lnTo>
                      <a:pt x="21" y="6"/>
                    </a:lnTo>
                    <a:lnTo>
                      <a:pt x="22" y="6"/>
                    </a:lnTo>
                    <a:lnTo>
                      <a:pt x="23" y="5"/>
                    </a:lnTo>
                    <a:lnTo>
                      <a:pt x="23" y="4"/>
                    </a:lnTo>
                    <a:lnTo>
                      <a:pt x="24" y="4"/>
                    </a:lnTo>
                    <a:lnTo>
                      <a:pt x="24" y="3"/>
                    </a:lnTo>
                    <a:lnTo>
                      <a:pt x="25" y="3"/>
                    </a:lnTo>
                    <a:lnTo>
                      <a:pt x="26" y="3"/>
                    </a:lnTo>
                    <a:lnTo>
                      <a:pt x="27" y="3"/>
                    </a:lnTo>
                    <a:lnTo>
                      <a:pt x="28" y="3"/>
                    </a:lnTo>
                    <a:lnTo>
                      <a:pt x="29" y="4"/>
                    </a:lnTo>
                    <a:lnTo>
                      <a:pt x="30" y="4"/>
                    </a:lnTo>
                    <a:lnTo>
                      <a:pt x="31" y="4"/>
                    </a:lnTo>
                    <a:lnTo>
                      <a:pt x="32" y="4"/>
                    </a:lnTo>
                    <a:lnTo>
                      <a:pt x="33" y="5"/>
                    </a:lnTo>
                    <a:lnTo>
                      <a:pt x="33" y="5"/>
                    </a:lnTo>
                    <a:lnTo>
                      <a:pt x="3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61" name="Freeform 536"/>
              <p:cNvSpPr>
                <a:spLocks/>
              </p:cNvSpPr>
              <p:nvPr/>
            </p:nvSpPr>
            <p:spPr bwMode="auto">
              <a:xfrm>
                <a:off x="2219" y="2488"/>
                <a:ext cx="22" cy="10"/>
              </a:xfrm>
              <a:custGeom>
                <a:avLst/>
                <a:gdLst>
                  <a:gd name="T0" fmla="*/ 1 w 22"/>
                  <a:gd name="T1" fmla="*/ 9 h 10"/>
                  <a:gd name="T2" fmla="*/ 3 w 22"/>
                  <a:gd name="T3" fmla="*/ 9 h 10"/>
                  <a:gd name="T4" fmla="*/ 5 w 22"/>
                  <a:gd name="T5" fmla="*/ 10 h 10"/>
                  <a:gd name="T6" fmla="*/ 7 w 22"/>
                  <a:gd name="T7" fmla="*/ 9 h 10"/>
                  <a:gd name="T8" fmla="*/ 8 w 22"/>
                  <a:gd name="T9" fmla="*/ 8 h 10"/>
                  <a:gd name="T10" fmla="*/ 9 w 22"/>
                  <a:gd name="T11" fmla="*/ 7 h 10"/>
                  <a:gd name="T12" fmla="*/ 10 w 22"/>
                  <a:gd name="T13" fmla="*/ 6 h 10"/>
                  <a:gd name="T14" fmla="*/ 11 w 22"/>
                  <a:gd name="T15" fmla="*/ 6 h 10"/>
                  <a:gd name="T16" fmla="*/ 12 w 22"/>
                  <a:gd name="T17" fmla="*/ 6 h 10"/>
                  <a:gd name="T18" fmla="*/ 13 w 22"/>
                  <a:gd name="T19" fmla="*/ 6 h 10"/>
                  <a:gd name="T20" fmla="*/ 14 w 22"/>
                  <a:gd name="T21" fmla="*/ 5 h 10"/>
                  <a:gd name="T22" fmla="*/ 15 w 22"/>
                  <a:gd name="T23" fmla="*/ 4 h 10"/>
                  <a:gd name="T24" fmla="*/ 16 w 22"/>
                  <a:gd name="T25" fmla="*/ 3 h 10"/>
                  <a:gd name="T26" fmla="*/ 16 w 22"/>
                  <a:gd name="T27" fmla="*/ 2 h 10"/>
                  <a:gd name="T28" fmla="*/ 17 w 22"/>
                  <a:gd name="T29" fmla="*/ 1 h 10"/>
                  <a:gd name="T30" fmla="*/ 18 w 22"/>
                  <a:gd name="T31" fmla="*/ 1 h 10"/>
                  <a:gd name="T32" fmla="*/ 19 w 22"/>
                  <a:gd name="T33" fmla="*/ 1 h 10"/>
                  <a:gd name="T34" fmla="*/ 20 w 22"/>
                  <a:gd name="T35" fmla="*/ 1 h 10"/>
                  <a:gd name="T36" fmla="*/ 21 w 22"/>
                  <a:gd name="T37" fmla="*/ 1 h 10"/>
                  <a:gd name="T38" fmla="*/ 22 w 22"/>
                  <a:gd name="T39" fmla="*/ 0 h 10"/>
                  <a:gd name="T40" fmla="*/ 22 w 22"/>
                  <a:gd name="T41" fmla="*/ 0 h 10"/>
                  <a:gd name="T42" fmla="*/ 21 w 22"/>
                  <a:gd name="T43" fmla="*/ 0 h 10"/>
                  <a:gd name="T44" fmla="*/ 20 w 22"/>
                  <a:gd name="T45" fmla="*/ 0 h 10"/>
                  <a:gd name="T46" fmla="*/ 18 w 22"/>
                  <a:gd name="T47" fmla="*/ 0 h 10"/>
                  <a:gd name="T48" fmla="*/ 16 w 22"/>
                  <a:gd name="T49" fmla="*/ 0 h 10"/>
                  <a:gd name="T50" fmla="*/ 15 w 22"/>
                  <a:gd name="T51" fmla="*/ 1 h 10"/>
                  <a:gd name="T52" fmla="*/ 14 w 22"/>
                  <a:gd name="T53" fmla="*/ 2 h 10"/>
                  <a:gd name="T54" fmla="*/ 13 w 22"/>
                  <a:gd name="T55" fmla="*/ 3 h 10"/>
                  <a:gd name="T56" fmla="*/ 12 w 22"/>
                  <a:gd name="T57" fmla="*/ 3 h 10"/>
                  <a:gd name="T58" fmla="*/ 10 w 22"/>
                  <a:gd name="T59" fmla="*/ 3 h 10"/>
                  <a:gd name="T60" fmla="*/ 9 w 22"/>
                  <a:gd name="T61" fmla="*/ 3 h 10"/>
                  <a:gd name="T62" fmla="*/ 9 w 22"/>
                  <a:gd name="T63" fmla="*/ 4 h 10"/>
                  <a:gd name="T64" fmla="*/ 8 w 22"/>
                  <a:gd name="T65" fmla="*/ 5 h 10"/>
                  <a:gd name="T66" fmla="*/ 7 w 22"/>
                  <a:gd name="T67" fmla="*/ 6 h 10"/>
                  <a:gd name="T68" fmla="*/ 6 w 22"/>
                  <a:gd name="T69" fmla="*/ 7 h 10"/>
                  <a:gd name="T70" fmla="*/ 5 w 22"/>
                  <a:gd name="T71" fmla="*/ 7 h 10"/>
                  <a:gd name="T72" fmla="*/ 4 w 22"/>
                  <a:gd name="T73" fmla="*/ 7 h 10"/>
                  <a:gd name="T74" fmla="*/ 3 w 22"/>
                  <a:gd name="T75" fmla="*/ 7 h 10"/>
                  <a:gd name="T76" fmla="*/ 1 w 22"/>
                  <a:gd name="T77" fmla="*/ 7 h 10"/>
                  <a:gd name="T78" fmla="*/ 0 w 22"/>
                  <a:gd name="T79" fmla="*/ 6 h 10"/>
                  <a:gd name="T80" fmla="*/ 1 w 22"/>
                  <a:gd name="T8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0">
                    <a:moveTo>
                      <a:pt x="1" y="9"/>
                    </a:moveTo>
                    <a:lnTo>
                      <a:pt x="1" y="9"/>
                    </a:lnTo>
                    <a:lnTo>
                      <a:pt x="2" y="9"/>
                    </a:lnTo>
                    <a:lnTo>
                      <a:pt x="3" y="9"/>
                    </a:lnTo>
                    <a:lnTo>
                      <a:pt x="4" y="9"/>
                    </a:lnTo>
                    <a:lnTo>
                      <a:pt x="5" y="10"/>
                    </a:lnTo>
                    <a:lnTo>
                      <a:pt x="6" y="10"/>
                    </a:lnTo>
                    <a:lnTo>
                      <a:pt x="7" y="9"/>
                    </a:lnTo>
                    <a:lnTo>
                      <a:pt x="8" y="9"/>
                    </a:lnTo>
                    <a:lnTo>
                      <a:pt x="8" y="8"/>
                    </a:lnTo>
                    <a:lnTo>
                      <a:pt x="9" y="8"/>
                    </a:lnTo>
                    <a:lnTo>
                      <a:pt x="9" y="7"/>
                    </a:lnTo>
                    <a:lnTo>
                      <a:pt x="9" y="7"/>
                    </a:lnTo>
                    <a:lnTo>
                      <a:pt x="10" y="6"/>
                    </a:lnTo>
                    <a:lnTo>
                      <a:pt x="10" y="6"/>
                    </a:lnTo>
                    <a:lnTo>
                      <a:pt x="11" y="6"/>
                    </a:lnTo>
                    <a:lnTo>
                      <a:pt x="11" y="6"/>
                    </a:lnTo>
                    <a:lnTo>
                      <a:pt x="12" y="6"/>
                    </a:lnTo>
                    <a:lnTo>
                      <a:pt x="12" y="6"/>
                    </a:lnTo>
                    <a:lnTo>
                      <a:pt x="13" y="6"/>
                    </a:lnTo>
                    <a:lnTo>
                      <a:pt x="13" y="5"/>
                    </a:lnTo>
                    <a:lnTo>
                      <a:pt x="14" y="5"/>
                    </a:lnTo>
                    <a:lnTo>
                      <a:pt x="14" y="5"/>
                    </a:lnTo>
                    <a:lnTo>
                      <a:pt x="15" y="4"/>
                    </a:lnTo>
                    <a:lnTo>
                      <a:pt x="15" y="4"/>
                    </a:lnTo>
                    <a:lnTo>
                      <a:pt x="16" y="3"/>
                    </a:lnTo>
                    <a:lnTo>
                      <a:pt x="16" y="3"/>
                    </a:lnTo>
                    <a:lnTo>
                      <a:pt x="16" y="2"/>
                    </a:lnTo>
                    <a:lnTo>
                      <a:pt x="17" y="2"/>
                    </a:lnTo>
                    <a:lnTo>
                      <a:pt x="17" y="1"/>
                    </a:lnTo>
                    <a:lnTo>
                      <a:pt x="17" y="1"/>
                    </a:lnTo>
                    <a:lnTo>
                      <a:pt x="18" y="1"/>
                    </a:lnTo>
                    <a:lnTo>
                      <a:pt x="18" y="1"/>
                    </a:lnTo>
                    <a:lnTo>
                      <a:pt x="19" y="1"/>
                    </a:lnTo>
                    <a:lnTo>
                      <a:pt x="19" y="1"/>
                    </a:lnTo>
                    <a:lnTo>
                      <a:pt x="20" y="1"/>
                    </a:lnTo>
                    <a:lnTo>
                      <a:pt x="21" y="1"/>
                    </a:lnTo>
                    <a:lnTo>
                      <a:pt x="21" y="1"/>
                    </a:lnTo>
                    <a:lnTo>
                      <a:pt x="22" y="0"/>
                    </a:lnTo>
                    <a:lnTo>
                      <a:pt x="22" y="0"/>
                    </a:lnTo>
                    <a:lnTo>
                      <a:pt x="22" y="0"/>
                    </a:lnTo>
                    <a:lnTo>
                      <a:pt x="22" y="0"/>
                    </a:lnTo>
                    <a:lnTo>
                      <a:pt x="22" y="0"/>
                    </a:lnTo>
                    <a:lnTo>
                      <a:pt x="21" y="0"/>
                    </a:lnTo>
                    <a:lnTo>
                      <a:pt x="21" y="0"/>
                    </a:lnTo>
                    <a:lnTo>
                      <a:pt x="20" y="0"/>
                    </a:lnTo>
                    <a:lnTo>
                      <a:pt x="19" y="0"/>
                    </a:lnTo>
                    <a:lnTo>
                      <a:pt x="18" y="0"/>
                    </a:lnTo>
                    <a:lnTo>
                      <a:pt x="17" y="0"/>
                    </a:lnTo>
                    <a:lnTo>
                      <a:pt x="16" y="0"/>
                    </a:lnTo>
                    <a:lnTo>
                      <a:pt x="16" y="1"/>
                    </a:lnTo>
                    <a:lnTo>
                      <a:pt x="15" y="1"/>
                    </a:lnTo>
                    <a:lnTo>
                      <a:pt x="15" y="2"/>
                    </a:lnTo>
                    <a:lnTo>
                      <a:pt x="14" y="2"/>
                    </a:lnTo>
                    <a:lnTo>
                      <a:pt x="14" y="3"/>
                    </a:lnTo>
                    <a:lnTo>
                      <a:pt x="13" y="3"/>
                    </a:lnTo>
                    <a:lnTo>
                      <a:pt x="12" y="3"/>
                    </a:lnTo>
                    <a:lnTo>
                      <a:pt x="12" y="3"/>
                    </a:lnTo>
                    <a:lnTo>
                      <a:pt x="11" y="3"/>
                    </a:lnTo>
                    <a:lnTo>
                      <a:pt x="10" y="3"/>
                    </a:lnTo>
                    <a:lnTo>
                      <a:pt x="10" y="3"/>
                    </a:lnTo>
                    <a:lnTo>
                      <a:pt x="9" y="3"/>
                    </a:lnTo>
                    <a:lnTo>
                      <a:pt x="9" y="3"/>
                    </a:lnTo>
                    <a:lnTo>
                      <a:pt x="9" y="4"/>
                    </a:lnTo>
                    <a:lnTo>
                      <a:pt x="8" y="4"/>
                    </a:lnTo>
                    <a:lnTo>
                      <a:pt x="8" y="5"/>
                    </a:lnTo>
                    <a:lnTo>
                      <a:pt x="7" y="5"/>
                    </a:lnTo>
                    <a:lnTo>
                      <a:pt x="7" y="6"/>
                    </a:lnTo>
                    <a:lnTo>
                      <a:pt x="7" y="6"/>
                    </a:lnTo>
                    <a:lnTo>
                      <a:pt x="6" y="7"/>
                    </a:lnTo>
                    <a:lnTo>
                      <a:pt x="6" y="7"/>
                    </a:lnTo>
                    <a:lnTo>
                      <a:pt x="5" y="7"/>
                    </a:lnTo>
                    <a:lnTo>
                      <a:pt x="5" y="7"/>
                    </a:lnTo>
                    <a:lnTo>
                      <a:pt x="4" y="7"/>
                    </a:lnTo>
                    <a:lnTo>
                      <a:pt x="3" y="7"/>
                    </a:lnTo>
                    <a:lnTo>
                      <a:pt x="3" y="7"/>
                    </a:lnTo>
                    <a:lnTo>
                      <a:pt x="2" y="7"/>
                    </a:lnTo>
                    <a:lnTo>
                      <a:pt x="1" y="7"/>
                    </a:lnTo>
                    <a:lnTo>
                      <a:pt x="1" y="7"/>
                    </a:lnTo>
                    <a:lnTo>
                      <a:pt x="0" y="6"/>
                    </a:lnTo>
                    <a:lnTo>
                      <a:pt x="0" y="6"/>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462" name="Group 541"/>
              <p:cNvGrpSpPr>
                <a:grpSpLocks/>
              </p:cNvGrpSpPr>
              <p:nvPr/>
            </p:nvGrpSpPr>
            <p:grpSpPr bwMode="auto">
              <a:xfrm>
                <a:off x="2332" y="2606"/>
                <a:ext cx="67" cy="40"/>
                <a:chOff x="2332" y="2606"/>
                <a:chExt cx="67" cy="40"/>
              </a:xfrm>
            </p:grpSpPr>
            <p:grpSp>
              <p:nvGrpSpPr>
                <p:cNvPr id="5476" name="Group 539"/>
                <p:cNvGrpSpPr>
                  <a:grpSpLocks/>
                </p:cNvGrpSpPr>
                <p:nvPr/>
              </p:nvGrpSpPr>
              <p:grpSpPr bwMode="auto">
                <a:xfrm>
                  <a:off x="2340" y="2607"/>
                  <a:ext cx="54" cy="36"/>
                  <a:chOff x="2340" y="2607"/>
                  <a:chExt cx="54" cy="36"/>
                </a:xfrm>
              </p:grpSpPr>
              <p:sp>
                <p:nvSpPr>
                  <p:cNvPr id="5478" name="Freeform 537"/>
                  <p:cNvSpPr>
                    <a:spLocks/>
                  </p:cNvSpPr>
                  <p:nvPr/>
                </p:nvSpPr>
                <p:spPr bwMode="auto">
                  <a:xfrm>
                    <a:off x="2340" y="2607"/>
                    <a:ext cx="54" cy="36"/>
                  </a:xfrm>
                  <a:custGeom>
                    <a:avLst/>
                    <a:gdLst>
                      <a:gd name="T0" fmla="*/ 22 w 54"/>
                      <a:gd name="T1" fmla="*/ 32 h 36"/>
                      <a:gd name="T2" fmla="*/ 54 w 54"/>
                      <a:gd name="T3" fmla="*/ 36 h 36"/>
                      <a:gd name="T4" fmla="*/ 50 w 54"/>
                      <a:gd name="T5" fmla="*/ 26 h 36"/>
                      <a:gd name="T6" fmla="*/ 35 w 54"/>
                      <a:gd name="T7" fmla="*/ 17 h 36"/>
                      <a:gd name="T8" fmla="*/ 20 w 54"/>
                      <a:gd name="T9" fmla="*/ 5 h 36"/>
                      <a:gd name="T10" fmla="*/ 12 w 54"/>
                      <a:gd name="T11" fmla="*/ 0 h 36"/>
                      <a:gd name="T12" fmla="*/ 0 w 54"/>
                      <a:gd name="T13" fmla="*/ 21 h 36"/>
                      <a:gd name="T14" fmla="*/ 13 w 54"/>
                      <a:gd name="T15" fmla="*/ 25 h 36"/>
                      <a:gd name="T16" fmla="*/ 16 w 54"/>
                      <a:gd name="T17" fmla="*/ 30 h 36"/>
                      <a:gd name="T18" fmla="*/ 22 w 54"/>
                      <a:gd name="T1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2" y="32"/>
                        </a:moveTo>
                        <a:lnTo>
                          <a:pt x="54" y="36"/>
                        </a:lnTo>
                        <a:lnTo>
                          <a:pt x="50" y="26"/>
                        </a:lnTo>
                        <a:lnTo>
                          <a:pt x="35" y="17"/>
                        </a:lnTo>
                        <a:lnTo>
                          <a:pt x="20" y="5"/>
                        </a:lnTo>
                        <a:lnTo>
                          <a:pt x="12" y="0"/>
                        </a:lnTo>
                        <a:lnTo>
                          <a:pt x="0" y="21"/>
                        </a:lnTo>
                        <a:lnTo>
                          <a:pt x="13" y="25"/>
                        </a:lnTo>
                        <a:lnTo>
                          <a:pt x="16" y="30"/>
                        </a:lnTo>
                        <a:lnTo>
                          <a:pt x="22" y="32"/>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79" name="Freeform 538"/>
                  <p:cNvSpPr>
                    <a:spLocks/>
                  </p:cNvSpPr>
                  <p:nvPr/>
                </p:nvSpPr>
                <p:spPr bwMode="auto">
                  <a:xfrm>
                    <a:off x="2344" y="2615"/>
                    <a:ext cx="37" cy="20"/>
                  </a:xfrm>
                  <a:custGeom>
                    <a:avLst/>
                    <a:gdLst>
                      <a:gd name="T0" fmla="*/ 4 w 37"/>
                      <a:gd name="T1" fmla="*/ 0 h 20"/>
                      <a:gd name="T2" fmla="*/ 5 w 37"/>
                      <a:gd name="T3" fmla="*/ 0 h 20"/>
                      <a:gd name="T4" fmla="*/ 7 w 37"/>
                      <a:gd name="T5" fmla="*/ 1 h 20"/>
                      <a:gd name="T6" fmla="*/ 8 w 37"/>
                      <a:gd name="T7" fmla="*/ 2 h 20"/>
                      <a:gd name="T8" fmla="*/ 10 w 37"/>
                      <a:gd name="T9" fmla="*/ 2 h 20"/>
                      <a:gd name="T10" fmla="*/ 12 w 37"/>
                      <a:gd name="T11" fmla="*/ 3 h 20"/>
                      <a:gd name="T12" fmla="*/ 13 w 37"/>
                      <a:gd name="T13" fmla="*/ 4 h 20"/>
                      <a:gd name="T14" fmla="*/ 15 w 37"/>
                      <a:gd name="T15" fmla="*/ 5 h 20"/>
                      <a:gd name="T16" fmla="*/ 17 w 37"/>
                      <a:gd name="T17" fmla="*/ 5 h 20"/>
                      <a:gd name="T18" fmla="*/ 19 w 37"/>
                      <a:gd name="T19" fmla="*/ 6 h 20"/>
                      <a:gd name="T20" fmla="*/ 21 w 37"/>
                      <a:gd name="T21" fmla="*/ 7 h 20"/>
                      <a:gd name="T22" fmla="*/ 23 w 37"/>
                      <a:gd name="T23" fmla="*/ 8 h 20"/>
                      <a:gd name="T24" fmla="*/ 24 w 37"/>
                      <a:gd name="T25" fmla="*/ 9 h 20"/>
                      <a:gd name="T26" fmla="*/ 26 w 37"/>
                      <a:gd name="T27" fmla="*/ 10 h 20"/>
                      <a:gd name="T28" fmla="*/ 27 w 37"/>
                      <a:gd name="T29" fmla="*/ 11 h 20"/>
                      <a:gd name="T30" fmla="*/ 28 w 37"/>
                      <a:gd name="T31" fmla="*/ 12 h 20"/>
                      <a:gd name="T32" fmla="*/ 29 w 37"/>
                      <a:gd name="T33" fmla="*/ 12 h 20"/>
                      <a:gd name="T34" fmla="*/ 30 w 37"/>
                      <a:gd name="T35" fmla="*/ 13 h 20"/>
                      <a:gd name="T36" fmla="*/ 31 w 37"/>
                      <a:gd name="T37" fmla="*/ 14 h 20"/>
                      <a:gd name="T38" fmla="*/ 31 w 37"/>
                      <a:gd name="T39" fmla="*/ 15 h 20"/>
                      <a:gd name="T40" fmla="*/ 32 w 37"/>
                      <a:gd name="T41" fmla="*/ 15 h 20"/>
                      <a:gd name="T42" fmla="*/ 33 w 37"/>
                      <a:gd name="T43" fmla="*/ 16 h 20"/>
                      <a:gd name="T44" fmla="*/ 34 w 37"/>
                      <a:gd name="T45" fmla="*/ 17 h 20"/>
                      <a:gd name="T46" fmla="*/ 35 w 37"/>
                      <a:gd name="T47" fmla="*/ 17 h 20"/>
                      <a:gd name="T48" fmla="*/ 35 w 37"/>
                      <a:gd name="T49" fmla="*/ 18 h 20"/>
                      <a:gd name="T50" fmla="*/ 36 w 37"/>
                      <a:gd name="T51" fmla="*/ 19 h 20"/>
                      <a:gd name="T52" fmla="*/ 37 w 37"/>
                      <a:gd name="T53" fmla="*/ 20 h 20"/>
                      <a:gd name="T54" fmla="*/ 37 w 37"/>
                      <a:gd name="T55" fmla="*/ 19 h 20"/>
                      <a:gd name="T56" fmla="*/ 36 w 37"/>
                      <a:gd name="T57" fmla="*/ 19 h 20"/>
                      <a:gd name="T58" fmla="*/ 36 w 37"/>
                      <a:gd name="T59" fmla="*/ 19 h 20"/>
                      <a:gd name="T60" fmla="*/ 35 w 37"/>
                      <a:gd name="T61" fmla="*/ 19 h 20"/>
                      <a:gd name="T62" fmla="*/ 35 w 37"/>
                      <a:gd name="T63" fmla="*/ 19 h 20"/>
                      <a:gd name="T64" fmla="*/ 34 w 37"/>
                      <a:gd name="T65" fmla="*/ 19 h 20"/>
                      <a:gd name="T66" fmla="*/ 33 w 37"/>
                      <a:gd name="T67" fmla="*/ 19 h 20"/>
                      <a:gd name="T68" fmla="*/ 32 w 37"/>
                      <a:gd name="T69" fmla="*/ 18 h 20"/>
                      <a:gd name="T70" fmla="*/ 32 w 37"/>
                      <a:gd name="T71" fmla="*/ 18 h 20"/>
                      <a:gd name="T72" fmla="*/ 31 w 37"/>
                      <a:gd name="T73" fmla="*/ 18 h 20"/>
                      <a:gd name="T74" fmla="*/ 30 w 37"/>
                      <a:gd name="T75" fmla="*/ 18 h 20"/>
                      <a:gd name="T76" fmla="*/ 29 w 37"/>
                      <a:gd name="T77" fmla="*/ 18 h 20"/>
                      <a:gd name="T78" fmla="*/ 28 w 37"/>
                      <a:gd name="T79" fmla="*/ 17 h 20"/>
                      <a:gd name="T80" fmla="*/ 26 w 37"/>
                      <a:gd name="T81" fmla="*/ 17 h 20"/>
                      <a:gd name="T82" fmla="*/ 24 w 37"/>
                      <a:gd name="T83" fmla="*/ 16 h 20"/>
                      <a:gd name="T84" fmla="*/ 22 w 37"/>
                      <a:gd name="T85" fmla="*/ 16 h 20"/>
                      <a:gd name="T86" fmla="*/ 20 w 37"/>
                      <a:gd name="T87" fmla="*/ 15 h 20"/>
                      <a:gd name="T88" fmla="*/ 19 w 37"/>
                      <a:gd name="T89" fmla="*/ 14 h 20"/>
                      <a:gd name="T90" fmla="*/ 17 w 37"/>
                      <a:gd name="T91" fmla="*/ 14 h 20"/>
                      <a:gd name="T92" fmla="*/ 16 w 37"/>
                      <a:gd name="T93" fmla="*/ 13 h 20"/>
                      <a:gd name="T94" fmla="*/ 15 w 37"/>
                      <a:gd name="T95" fmla="*/ 13 h 20"/>
                      <a:gd name="T96" fmla="*/ 13 w 37"/>
                      <a:gd name="T97" fmla="*/ 12 h 20"/>
                      <a:gd name="T98" fmla="*/ 12 w 37"/>
                      <a:gd name="T99" fmla="*/ 12 h 20"/>
                      <a:gd name="T100" fmla="*/ 11 w 37"/>
                      <a:gd name="T101" fmla="*/ 11 h 20"/>
                      <a:gd name="T102" fmla="*/ 9 w 37"/>
                      <a:gd name="T103" fmla="*/ 10 h 20"/>
                      <a:gd name="T104" fmla="*/ 8 w 37"/>
                      <a:gd name="T105" fmla="*/ 10 h 20"/>
                      <a:gd name="T106" fmla="*/ 7 w 37"/>
                      <a:gd name="T107" fmla="*/ 9 h 20"/>
                      <a:gd name="T108" fmla="*/ 5 w 37"/>
                      <a:gd name="T109" fmla="*/ 9 h 20"/>
                      <a:gd name="T110" fmla="*/ 3 w 37"/>
                      <a:gd name="T111" fmla="*/ 8 h 20"/>
                      <a:gd name="T112" fmla="*/ 2 w 37"/>
                      <a:gd name="T113" fmla="*/ 8 h 20"/>
                      <a:gd name="T114" fmla="*/ 0 w 37"/>
                      <a:gd name="T115" fmla="*/ 7 h 20"/>
                      <a:gd name="T116" fmla="*/ 4 w 37"/>
                      <a:gd name="T1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20">
                        <a:moveTo>
                          <a:pt x="4" y="0"/>
                        </a:moveTo>
                        <a:lnTo>
                          <a:pt x="5" y="0"/>
                        </a:lnTo>
                        <a:lnTo>
                          <a:pt x="7" y="1"/>
                        </a:lnTo>
                        <a:lnTo>
                          <a:pt x="8" y="2"/>
                        </a:lnTo>
                        <a:lnTo>
                          <a:pt x="10" y="2"/>
                        </a:lnTo>
                        <a:lnTo>
                          <a:pt x="12" y="3"/>
                        </a:lnTo>
                        <a:lnTo>
                          <a:pt x="13" y="4"/>
                        </a:lnTo>
                        <a:lnTo>
                          <a:pt x="15" y="5"/>
                        </a:lnTo>
                        <a:lnTo>
                          <a:pt x="17" y="5"/>
                        </a:lnTo>
                        <a:lnTo>
                          <a:pt x="19" y="6"/>
                        </a:lnTo>
                        <a:lnTo>
                          <a:pt x="21" y="7"/>
                        </a:lnTo>
                        <a:lnTo>
                          <a:pt x="23" y="8"/>
                        </a:lnTo>
                        <a:lnTo>
                          <a:pt x="24" y="9"/>
                        </a:lnTo>
                        <a:lnTo>
                          <a:pt x="26" y="10"/>
                        </a:lnTo>
                        <a:lnTo>
                          <a:pt x="27" y="11"/>
                        </a:lnTo>
                        <a:lnTo>
                          <a:pt x="28" y="12"/>
                        </a:lnTo>
                        <a:lnTo>
                          <a:pt x="29" y="12"/>
                        </a:lnTo>
                        <a:lnTo>
                          <a:pt x="30" y="13"/>
                        </a:lnTo>
                        <a:lnTo>
                          <a:pt x="31" y="14"/>
                        </a:lnTo>
                        <a:lnTo>
                          <a:pt x="31" y="15"/>
                        </a:lnTo>
                        <a:lnTo>
                          <a:pt x="32" y="15"/>
                        </a:lnTo>
                        <a:lnTo>
                          <a:pt x="33" y="16"/>
                        </a:lnTo>
                        <a:lnTo>
                          <a:pt x="34" y="17"/>
                        </a:lnTo>
                        <a:lnTo>
                          <a:pt x="35" y="17"/>
                        </a:lnTo>
                        <a:lnTo>
                          <a:pt x="35" y="18"/>
                        </a:lnTo>
                        <a:lnTo>
                          <a:pt x="36" y="19"/>
                        </a:lnTo>
                        <a:lnTo>
                          <a:pt x="37" y="20"/>
                        </a:lnTo>
                        <a:lnTo>
                          <a:pt x="37" y="19"/>
                        </a:lnTo>
                        <a:lnTo>
                          <a:pt x="36" y="19"/>
                        </a:lnTo>
                        <a:lnTo>
                          <a:pt x="36" y="19"/>
                        </a:lnTo>
                        <a:lnTo>
                          <a:pt x="35" y="19"/>
                        </a:lnTo>
                        <a:lnTo>
                          <a:pt x="35" y="19"/>
                        </a:lnTo>
                        <a:lnTo>
                          <a:pt x="34" y="19"/>
                        </a:lnTo>
                        <a:lnTo>
                          <a:pt x="33" y="19"/>
                        </a:lnTo>
                        <a:lnTo>
                          <a:pt x="32" y="18"/>
                        </a:lnTo>
                        <a:lnTo>
                          <a:pt x="32" y="18"/>
                        </a:lnTo>
                        <a:lnTo>
                          <a:pt x="31" y="18"/>
                        </a:lnTo>
                        <a:lnTo>
                          <a:pt x="30" y="18"/>
                        </a:lnTo>
                        <a:lnTo>
                          <a:pt x="29" y="18"/>
                        </a:lnTo>
                        <a:lnTo>
                          <a:pt x="28" y="17"/>
                        </a:lnTo>
                        <a:lnTo>
                          <a:pt x="26" y="17"/>
                        </a:lnTo>
                        <a:lnTo>
                          <a:pt x="24" y="16"/>
                        </a:lnTo>
                        <a:lnTo>
                          <a:pt x="22" y="16"/>
                        </a:lnTo>
                        <a:lnTo>
                          <a:pt x="20" y="15"/>
                        </a:lnTo>
                        <a:lnTo>
                          <a:pt x="19" y="14"/>
                        </a:lnTo>
                        <a:lnTo>
                          <a:pt x="17" y="14"/>
                        </a:lnTo>
                        <a:lnTo>
                          <a:pt x="16" y="13"/>
                        </a:lnTo>
                        <a:lnTo>
                          <a:pt x="15" y="13"/>
                        </a:lnTo>
                        <a:lnTo>
                          <a:pt x="13" y="12"/>
                        </a:lnTo>
                        <a:lnTo>
                          <a:pt x="12" y="12"/>
                        </a:lnTo>
                        <a:lnTo>
                          <a:pt x="11" y="11"/>
                        </a:lnTo>
                        <a:lnTo>
                          <a:pt x="9" y="10"/>
                        </a:lnTo>
                        <a:lnTo>
                          <a:pt x="8" y="10"/>
                        </a:lnTo>
                        <a:lnTo>
                          <a:pt x="7" y="9"/>
                        </a:lnTo>
                        <a:lnTo>
                          <a:pt x="5" y="9"/>
                        </a:lnTo>
                        <a:lnTo>
                          <a:pt x="3" y="8"/>
                        </a:lnTo>
                        <a:lnTo>
                          <a:pt x="2" y="8"/>
                        </a:lnTo>
                        <a:lnTo>
                          <a:pt x="0" y="7"/>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477" name="Freeform 540"/>
                <p:cNvSpPr>
                  <a:spLocks/>
                </p:cNvSpPr>
                <p:nvPr/>
              </p:nvSpPr>
              <p:spPr bwMode="auto">
                <a:xfrm>
                  <a:off x="2332" y="2606"/>
                  <a:ext cx="67" cy="40"/>
                </a:xfrm>
                <a:custGeom>
                  <a:avLst/>
                  <a:gdLst>
                    <a:gd name="T0" fmla="*/ 27 w 67"/>
                    <a:gd name="T1" fmla="*/ 2 h 40"/>
                    <a:gd name="T2" fmla="*/ 30 w 67"/>
                    <a:gd name="T3" fmla="*/ 4 h 40"/>
                    <a:gd name="T4" fmla="*/ 35 w 67"/>
                    <a:gd name="T5" fmla="*/ 7 h 40"/>
                    <a:gd name="T6" fmla="*/ 40 w 67"/>
                    <a:gd name="T7" fmla="*/ 10 h 40"/>
                    <a:gd name="T8" fmla="*/ 44 w 67"/>
                    <a:gd name="T9" fmla="*/ 13 h 40"/>
                    <a:gd name="T10" fmla="*/ 49 w 67"/>
                    <a:gd name="T11" fmla="*/ 16 h 40"/>
                    <a:gd name="T12" fmla="*/ 52 w 67"/>
                    <a:gd name="T13" fmla="*/ 19 h 40"/>
                    <a:gd name="T14" fmla="*/ 55 w 67"/>
                    <a:gd name="T15" fmla="*/ 22 h 40"/>
                    <a:gd name="T16" fmla="*/ 60 w 67"/>
                    <a:gd name="T17" fmla="*/ 29 h 40"/>
                    <a:gd name="T18" fmla="*/ 65 w 67"/>
                    <a:gd name="T19" fmla="*/ 35 h 40"/>
                    <a:gd name="T20" fmla="*/ 66 w 67"/>
                    <a:gd name="T21" fmla="*/ 40 h 40"/>
                    <a:gd name="T22" fmla="*/ 62 w 67"/>
                    <a:gd name="T23" fmla="*/ 40 h 40"/>
                    <a:gd name="T24" fmla="*/ 57 w 67"/>
                    <a:gd name="T25" fmla="*/ 40 h 40"/>
                    <a:gd name="T26" fmla="*/ 52 w 67"/>
                    <a:gd name="T27" fmla="*/ 39 h 40"/>
                    <a:gd name="T28" fmla="*/ 47 w 67"/>
                    <a:gd name="T29" fmla="*/ 38 h 40"/>
                    <a:gd name="T30" fmla="*/ 42 w 67"/>
                    <a:gd name="T31" fmla="*/ 38 h 40"/>
                    <a:gd name="T32" fmla="*/ 39 w 67"/>
                    <a:gd name="T33" fmla="*/ 37 h 40"/>
                    <a:gd name="T34" fmla="*/ 37 w 67"/>
                    <a:gd name="T35" fmla="*/ 37 h 40"/>
                    <a:gd name="T36" fmla="*/ 34 w 67"/>
                    <a:gd name="T37" fmla="*/ 36 h 40"/>
                    <a:gd name="T38" fmla="*/ 32 w 67"/>
                    <a:gd name="T39" fmla="*/ 36 h 40"/>
                    <a:gd name="T40" fmla="*/ 29 w 67"/>
                    <a:gd name="T41" fmla="*/ 35 h 40"/>
                    <a:gd name="T42" fmla="*/ 24 w 67"/>
                    <a:gd name="T43" fmla="*/ 34 h 40"/>
                    <a:gd name="T44" fmla="*/ 18 w 67"/>
                    <a:gd name="T45" fmla="*/ 31 h 40"/>
                    <a:gd name="T46" fmla="*/ 13 w 67"/>
                    <a:gd name="T47" fmla="*/ 29 h 40"/>
                    <a:gd name="T48" fmla="*/ 8 w 67"/>
                    <a:gd name="T49" fmla="*/ 27 h 40"/>
                    <a:gd name="T50" fmla="*/ 2 w 67"/>
                    <a:gd name="T51" fmla="*/ 24 h 40"/>
                    <a:gd name="T52" fmla="*/ 7 w 67"/>
                    <a:gd name="T53" fmla="*/ 21 h 40"/>
                    <a:gd name="T54" fmla="*/ 13 w 67"/>
                    <a:gd name="T55" fmla="*/ 23 h 40"/>
                    <a:gd name="T56" fmla="*/ 19 w 67"/>
                    <a:gd name="T57" fmla="*/ 25 h 40"/>
                    <a:gd name="T58" fmla="*/ 24 w 67"/>
                    <a:gd name="T59" fmla="*/ 27 h 40"/>
                    <a:gd name="T60" fmla="*/ 29 w 67"/>
                    <a:gd name="T61" fmla="*/ 29 h 40"/>
                    <a:gd name="T62" fmla="*/ 33 w 67"/>
                    <a:gd name="T63" fmla="*/ 30 h 40"/>
                    <a:gd name="T64" fmla="*/ 35 w 67"/>
                    <a:gd name="T65" fmla="*/ 30 h 40"/>
                    <a:gd name="T66" fmla="*/ 38 w 67"/>
                    <a:gd name="T67" fmla="*/ 31 h 40"/>
                    <a:gd name="T68" fmla="*/ 40 w 67"/>
                    <a:gd name="T69" fmla="*/ 31 h 40"/>
                    <a:gd name="T70" fmla="*/ 43 w 67"/>
                    <a:gd name="T71" fmla="*/ 32 h 40"/>
                    <a:gd name="T72" fmla="*/ 46 w 67"/>
                    <a:gd name="T73" fmla="*/ 33 h 40"/>
                    <a:gd name="T74" fmla="*/ 50 w 67"/>
                    <a:gd name="T75" fmla="*/ 33 h 40"/>
                    <a:gd name="T76" fmla="*/ 54 w 67"/>
                    <a:gd name="T77" fmla="*/ 34 h 40"/>
                    <a:gd name="T78" fmla="*/ 58 w 67"/>
                    <a:gd name="T79" fmla="*/ 33 h 40"/>
                    <a:gd name="T80" fmla="*/ 55 w 67"/>
                    <a:gd name="T81" fmla="*/ 29 h 40"/>
                    <a:gd name="T82" fmla="*/ 51 w 67"/>
                    <a:gd name="T83" fmla="*/ 25 h 40"/>
                    <a:gd name="T84" fmla="*/ 48 w 67"/>
                    <a:gd name="T85" fmla="*/ 22 h 40"/>
                    <a:gd name="T86" fmla="*/ 44 w 67"/>
                    <a:gd name="T87" fmla="*/ 19 h 40"/>
                    <a:gd name="T88" fmla="*/ 41 w 67"/>
                    <a:gd name="T89" fmla="*/ 17 h 40"/>
                    <a:gd name="T90" fmla="*/ 37 w 67"/>
                    <a:gd name="T91" fmla="*/ 14 h 40"/>
                    <a:gd name="T92" fmla="*/ 33 w 67"/>
                    <a:gd name="T93" fmla="*/ 12 h 40"/>
                    <a:gd name="T94" fmla="*/ 29 w 67"/>
                    <a:gd name="T95" fmla="*/ 10 h 40"/>
                    <a:gd name="T96" fmla="*/ 24 w 67"/>
                    <a:gd name="T97" fmla="*/ 7 h 40"/>
                    <a:gd name="T98" fmla="*/ 19 w 67"/>
                    <a:gd name="T9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40">
                      <a:moveTo>
                        <a:pt x="23" y="0"/>
                      </a:moveTo>
                      <a:lnTo>
                        <a:pt x="24" y="1"/>
                      </a:lnTo>
                      <a:lnTo>
                        <a:pt x="25" y="1"/>
                      </a:lnTo>
                      <a:lnTo>
                        <a:pt x="27" y="2"/>
                      </a:lnTo>
                      <a:lnTo>
                        <a:pt x="28" y="2"/>
                      </a:lnTo>
                      <a:lnTo>
                        <a:pt x="29" y="3"/>
                      </a:lnTo>
                      <a:lnTo>
                        <a:pt x="29" y="4"/>
                      </a:lnTo>
                      <a:lnTo>
                        <a:pt x="30" y="4"/>
                      </a:lnTo>
                      <a:lnTo>
                        <a:pt x="32" y="5"/>
                      </a:lnTo>
                      <a:lnTo>
                        <a:pt x="33" y="6"/>
                      </a:lnTo>
                      <a:lnTo>
                        <a:pt x="34" y="6"/>
                      </a:lnTo>
                      <a:lnTo>
                        <a:pt x="35" y="7"/>
                      </a:lnTo>
                      <a:lnTo>
                        <a:pt x="36" y="8"/>
                      </a:lnTo>
                      <a:lnTo>
                        <a:pt x="37" y="9"/>
                      </a:lnTo>
                      <a:lnTo>
                        <a:pt x="38" y="9"/>
                      </a:lnTo>
                      <a:lnTo>
                        <a:pt x="40" y="10"/>
                      </a:lnTo>
                      <a:lnTo>
                        <a:pt x="41" y="11"/>
                      </a:lnTo>
                      <a:lnTo>
                        <a:pt x="42" y="12"/>
                      </a:lnTo>
                      <a:lnTo>
                        <a:pt x="43" y="12"/>
                      </a:lnTo>
                      <a:lnTo>
                        <a:pt x="44" y="13"/>
                      </a:lnTo>
                      <a:lnTo>
                        <a:pt x="46" y="14"/>
                      </a:lnTo>
                      <a:lnTo>
                        <a:pt x="47" y="15"/>
                      </a:lnTo>
                      <a:lnTo>
                        <a:pt x="48" y="15"/>
                      </a:lnTo>
                      <a:lnTo>
                        <a:pt x="49" y="16"/>
                      </a:lnTo>
                      <a:lnTo>
                        <a:pt x="50" y="17"/>
                      </a:lnTo>
                      <a:lnTo>
                        <a:pt x="51" y="18"/>
                      </a:lnTo>
                      <a:lnTo>
                        <a:pt x="51" y="18"/>
                      </a:lnTo>
                      <a:lnTo>
                        <a:pt x="52" y="19"/>
                      </a:lnTo>
                      <a:lnTo>
                        <a:pt x="53" y="20"/>
                      </a:lnTo>
                      <a:lnTo>
                        <a:pt x="54" y="20"/>
                      </a:lnTo>
                      <a:lnTo>
                        <a:pt x="54" y="21"/>
                      </a:lnTo>
                      <a:lnTo>
                        <a:pt x="55" y="22"/>
                      </a:lnTo>
                      <a:lnTo>
                        <a:pt x="56" y="23"/>
                      </a:lnTo>
                      <a:lnTo>
                        <a:pt x="58" y="25"/>
                      </a:lnTo>
                      <a:lnTo>
                        <a:pt x="59" y="27"/>
                      </a:lnTo>
                      <a:lnTo>
                        <a:pt x="60" y="29"/>
                      </a:lnTo>
                      <a:lnTo>
                        <a:pt x="62" y="30"/>
                      </a:lnTo>
                      <a:lnTo>
                        <a:pt x="63" y="32"/>
                      </a:lnTo>
                      <a:lnTo>
                        <a:pt x="64" y="34"/>
                      </a:lnTo>
                      <a:lnTo>
                        <a:pt x="65" y="35"/>
                      </a:lnTo>
                      <a:lnTo>
                        <a:pt x="66" y="38"/>
                      </a:lnTo>
                      <a:lnTo>
                        <a:pt x="67" y="40"/>
                      </a:lnTo>
                      <a:lnTo>
                        <a:pt x="67" y="40"/>
                      </a:lnTo>
                      <a:lnTo>
                        <a:pt x="66" y="40"/>
                      </a:lnTo>
                      <a:lnTo>
                        <a:pt x="64" y="40"/>
                      </a:lnTo>
                      <a:lnTo>
                        <a:pt x="63" y="40"/>
                      </a:lnTo>
                      <a:lnTo>
                        <a:pt x="62" y="40"/>
                      </a:lnTo>
                      <a:lnTo>
                        <a:pt x="62" y="40"/>
                      </a:lnTo>
                      <a:lnTo>
                        <a:pt x="60" y="40"/>
                      </a:lnTo>
                      <a:lnTo>
                        <a:pt x="59" y="40"/>
                      </a:lnTo>
                      <a:lnTo>
                        <a:pt x="58" y="40"/>
                      </a:lnTo>
                      <a:lnTo>
                        <a:pt x="57" y="40"/>
                      </a:lnTo>
                      <a:lnTo>
                        <a:pt x="56" y="39"/>
                      </a:lnTo>
                      <a:lnTo>
                        <a:pt x="55" y="39"/>
                      </a:lnTo>
                      <a:lnTo>
                        <a:pt x="53" y="39"/>
                      </a:lnTo>
                      <a:lnTo>
                        <a:pt x="52" y="39"/>
                      </a:lnTo>
                      <a:lnTo>
                        <a:pt x="51" y="39"/>
                      </a:lnTo>
                      <a:lnTo>
                        <a:pt x="49" y="39"/>
                      </a:lnTo>
                      <a:lnTo>
                        <a:pt x="48" y="39"/>
                      </a:lnTo>
                      <a:lnTo>
                        <a:pt x="47" y="38"/>
                      </a:lnTo>
                      <a:lnTo>
                        <a:pt x="45" y="38"/>
                      </a:lnTo>
                      <a:lnTo>
                        <a:pt x="44" y="38"/>
                      </a:lnTo>
                      <a:lnTo>
                        <a:pt x="43" y="38"/>
                      </a:lnTo>
                      <a:lnTo>
                        <a:pt x="42" y="38"/>
                      </a:lnTo>
                      <a:lnTo>
                        <a:pt x="41" y="38"/>
                      </a:lnTo>
                      <a:lnTo>
                        <a:pt x="41" y="38"/>
                      </a:lnTo>
                      <a:lnTo>
                        <a:pt x="40" y="38"/>
                      </a:lnTo>
                      <a:lnTo>
                        <a:pt x="39" y="37"/>
                      </a:lnTo>
                      <a:lnTo>
                        <a:pt x="39" y="37"/>
                      </a:lnTo>
                      <a:lnTo>
                        <a:pt x="38" y="37"/>
                      </a:lnTo>
                      <a:lnTo>
                        <a:pt x="37" y="37"/>
                      </a:lnTo>
                      <a:lnTo>
                        <a:pt x="37" y="37"/>
                      </a:lnTo>
                      <a:lnTo>
                        <a:pt x="36" y="37"/>
                      </a:lnTo>
                      <a:lnTo>
                        <a:pt x="36" y="37"/>
                      </a:lnTo>
                      <a:lnTo>
                        <a:pt x="35" y="37"/>
                      </a:lnTo>
                      <a:lnTo>
                        <a:pt x="34" y="36"/>
                      </a:lnTo>
                      <a:lnTo>
                        <a:pt x="34" y="36"/>
                      </a:lnTo>
                      <a:lnTo>
                        <a:pt x="33" y="36"/>
                      </a:lnTo>
                      <a:lnTo>
                        <a:pt x="32" y="36"/>
                      </a:lnTo>
                      <a:lnTo>
                        <a:pt x="32" y="36"/>
                      </a:lnTo>
                      <a:lnTo>
                        <a:pt x="31" y="36"/>
                      </a:lnTo>
                      <a:lnTo>
                        <a:pt x="31" y="36"/>
                      </a:lnTo>
                      <a:lnTo>
                        <a:pt x="30" y="35"/>
                      </a:lnTo>
                      <a:lnTo>
                        <a:pt x="29" y="35"/>
                      </a:lnTo>
                      <a:lnTo>
                        <a:pt x="28" y="35"/>
                      </a:lnTo>
                      <a:lnTo>
                        <a:pt x="27" y="35"/>
                      </a:lnTo>
                      <a:lnTo>
                        <a:pt x="26" y="34"/>
                      </a:lnTo>
                      <a:lnTo>
                        <a:pt x="24" y="34"/>
                      </a:lnTo>
                      <a:lnTo>
                        <a:pt x="23" y="33"/>
                      </a:lnTo>
                      <a:lnTo>
                        <a:pt x="21" y="33"/>
                      </a:lnTo>
                      <a:lnTo>
                        <a:pt x="20" y="32"/>
                      </a:lnTo>
                      <a:lnTo>
                        <a:pt x="18" y="31"/>
                      </a:lnTo>
                      <a:lnTo>
                        <a:pt x="17" y="31"/>
                      </a:lnTo>
                      <a:lnTo>
                        <a:pt x="16" y="30"/>
                      </a:lnTo>
                      <a:lnTo>
                        <a:pt x="14" y="30"/>
                      </a:lnTo>
                      <a:lnTo>
                        <a:pt x="13" y="29"/>
                      </a:lnTo>
                      <a:lnTo>
                        <a:pt x="11" y="29"/>
                      </a:lnTo>
                      <a:lnTo>
                        <a:pt x="10" y="28"/>
                      </a:lnTo>
                      <a:lnTo>
                        <a:pt x="9" y="28"/>
                      </a:lnTo>
                      <a:lnTo>
                        <a:pt x="8" y="27"/>
                      </a:lnTo>
                      <a:lnTo>
                        <a:pt x="7" y="26"/>
                      </a:lnTo>
                      <a:lnTo>
                        <a:pt x="6" y="26"/>
                      </a:lnTo>
                      <a:lnTo>
                        <a:pt x="4" y="25"/>
                      </a:lnTo>
                      <a:lnTo>
                        <a:pt x="2" y="24"/>
                      </a:lnTo>
                      <a:lnTo>
                        <a:pt x="1" y="24"/>
                      </a:lnTo>
                      <a:lnTo>
                        <a:pt x="0" y="23"/>
                      </a:lnTo>
                      <a:lnTo>
                        <a:pt x="6" y="20"/>
                      </a:lnTo>
                      <a:lnTo>
                        <a:pt x="7" y="21"/>
                      </a:lnTo>
                      <a:lnTo>
                        <a:pt x="8" y="21"/>
                      </a:lnTo>
                      <a:lnTo>
                        <a:pt x="9" y="22"/>
                      </a:lnTo>
                      <a:lnTo>
                        <a:pt x="11" y="22"/>
                      </a:lnTo>
                      <a:lnTo>
                        <a:pt x="13" y="23"/>
                      </a:lnTo>
                      <a:lnTo>
                        <a:pt x="15" y="24"/>
                      </a:lnTo>
                      <a:lnTo>
                        <a:pt x="16" y="24"/>
                      </a:lnTo>
                      <a:lnTo>
                        <a:pt x="17" y="24"/>
                      </a:lnTo>
                      <a:lnTo>
                        <a:pt x="19" y="25"/>
                      </a:lnTo>
                      <a:lnTo>
                        <a:pt x="20" y="25"/>
                      </a:lnTo>
                      <a:lnTo>
                        <a:pt x="21" y="26"/>
                      </a:lnTo>
                      <a:lnTo>
                        <a:pt x="23" y="26"/>
                      </a:lnTo>
                      <a:lnTo>
                        <a:pt x="24" y="27"/>
                      </a:lnTo>
                      <a:lnTo>
                        <a:pt x="25" y="27"/>
                      </a:lnTo>
                      <a:lnTo>
                        <a:pt x="27" y="28"/>
                      </a:lnTo>
                      <a:lnTo>
                        <a:pt x="28" y="28"/>
                      </a:lnTo>
                      <a:lnTo>
                        <a:pt x="29" y="29"/>
                      </a:lnTo>
                      <a:lnTo>
                        <a:pt x="31" y="29"/>
                      </a:lnTo>
                      <a:lnTo>
                        <a:pt x="32" y="29"/>
                      </a:lnTo>
                      <a:lnTo>
                        <a:pt x="32" y="29"/>
                      </a:lnTo>
                      <a:lnTo>
                        <a:pt x="33" y="30"/>
                      </a:lnTo>
                      <a:lnTo>
                        <a:pt x="33" y="30"/>
                      </a:lnTo>
                      <a:lnTo>
                        <a:pt x="34" y="30"/>
                      </a:lnTo>
                      <a:lnTo>
                        <a:pt x="35" y="30"/>
                      </a:lnTo>
                      <a:lnTo>
                        <a:pt x="35" y="30"/>
                      </a:lnTo>
                      <a:lnTo>
                        <a:pt x="36" y="31"/>
                      </a:lnTo>
                      <a:lnTo>
                        <a:pt x="36" y="31"/>
                      </a:lnTo>
                      <a:lnTo>
                        <a:pt x="37" y="31"/>
                      </a:lnTo>
                      <a:lnTo>
                        <a:pt x="38" y="31"/>
                      </a:lnTo>
                      <a:lnTo>
                        <a:pt x="38" y="31"/>
                      </a:lnTo>
                      <a:lnTo>
                        <a:pt x="39" y="31"/>
                      </a:lnTo>
                      <a:lnTo>
                        <a:pt x="39" y="31"/>
                      </a:lnTo>
                      <a:lnTo>
                        <a:pt x="40" y="31"/>
                      </a:lnTo>
                      <a:lnTo>
                        <a:pt x="40" y="32"/>
                      </a:lnTo>
                      <a:lnTo>
                        <a:pt x="41" y="32"/>
                      </a:lnTo>
                      <a:lnTo>
                        <a:pt x="41" y="32"/>
                      </a:lnTo>
                      <a:lnTo>
                        <a:pt x="43" y="32"/>
                      </a:lnTo>
                      <a:lnTo>
                        <a:pt x="43" y="32"/>
                      </a:lnTo>
                      <a:lnTo>
                        <a:pt x="45" y="32"/>
                      </a:lnTo>
                      <a:lnTo>
                        <a:pt x="45" y="33"/>
                      </a:lnTo>
                      <a:lnTo>
                        <a:pt x="46" y="33"/>
                      </a:lnTo>
                      <a:lnTo>
                        <a:pt x="47" y="33"/>
                      </a:lnTo>
                      <a:lnTo>
                        <a:pt x="48" y="33"/>
                      </a:lnTo>
                      <a:lnTo>
                        <a:pt x="49" y="33"/>
                      </a:lnTo>
                      <a:lnTo>
                        <a:pt x="50" y="33"/>
                      </a:lnTo>
                      <a:lnTo>
                        <a:pt x="51" y="33"/>
                      </a:lnTo>
                      <a:lnTo>
                        <a:pt x="51" y="33"/>
                      </a:lnTo>
                      <a:lnTo>
                        <a:pt x="53" y="34"/>
                      </a:lnTo>
                      <a:lnTo>
                        <a:pt x="54" y="34"/>
                      </a:lnTo>
                      <a:lnTo>
                        <a:pt x="55" y="34"/>
                      </a:lnTo>
                      <a:lnTo>
                        <a:pt x="57" y="34"/>
                      </a:lnTo>
                      <a:lnTo>
                        <a:pt x="58" y="34"/>
                      </a:lnTo>
                      <a:lnTo>
                        <a:pt x="58" y="33"/>
                      </a:lnTo>
                      <a:lnTo>
                        <a:pt x="57" y="32"/>
                      </a:lnTo>
                      <a:lnTo>
                        <a:pt x="56" y="31"/>
                      </a:lnTo>
                      <a:lnTo>
                        <a:pt x="55" y="30"/>
                      </a:lnTo>
                      <a:lnTo>
                        <a:pt x="55" y="29"/>
                      </a:lnTo>
                      <a:lnTo>
                        <a:pt x="53" y="28"/>
                      </a:lnTo>
                      <a:lnTo>
                        <a:pt x="52" y="26"/>
                      </a:lnTo>
                      <a:lnTo>
                        <a:pt x="52" y="26"/>
                      </a:lnTo>
                      <a:lnTo>
                        <a:pt x="51" y="25"/>
                      </a:lnTo>
                      <a:lnTo>
                        <a:pt x="50" y="24"/>
                      </a:lnTo>
                      <a:lnTo>
                        <a:pt x="49" y="23"/>
                      </a:lnTo>
                      <a:lnTo>
                        <a:pt x="49" y="23"/>
                      </a:lnTo>
                      <a:lnTo>
                        <a:pt x="48" y="22"/>
                      </a:lnTo>
                      <a:lnTo>
                        <a:pt x="47" y="21"/>
                      </a:lnTo>
                      <a:lnTo>
                        <a:pt x="46" y="21"/>
                      </a:lnTo>
                      <a:lnTo>
                        <a:pt x="45" y="20"/>
                      </a:lnTo>
                      <a:lnTo>
                        <a:pt x="44" y="19"/>
                      </a:lnTo>
                      <a:lnTo>
                        <a:pt x="44" y="19"/>
                      </a:lnTo>
                      <a:lnTo>
                        <a:pt x="43" y="18"/>
                      </a:lnTo>
                      <a:lnTo>
                        <a:pt x="42" y="17"/>
                      </a:lnTo>
                      <a:lnTo>
                        <a:pt x="41" y="17"/>
                      </a:lnTo>
                      <a:lnTo>
                        <a:pt x="40" y="16"/>
                      </a:lnTo>
                      <a:lnTo>
                        <a:pt x="39" y="15"/>
                      </a:lnTo>
                      <a:lnTo>
                        <a:pt x="38" y="15"/>
                      </a:lnTo>
                      <a:lnTo>
                        <a:pt x="37" y="14"/>
                      </a:lnTo>
                      <a:lnTo>
                        <a:pt x="36" y="14"/>
                      </a:lnTo>
                      <a:lnTo>
                        <a:pt x="35" y="13"/>
                      </a:lnTo>
                      <a:lnTo>
                        <a:pt x="34" y="12"/>
                      </a:lnTo>
                      <a:lnTo>
                        <a:pt x="33" y="12"/>
                      </a:lnTo>
                      <a:lnTo>
                        <a:pt x="32" y="11"/>
                      </a:lnTo>
                      <a:lnTo>
                        <a:pt x="31" y="11"/>
                      </a:lnTo>
                      <a:lnTo>
                        <a:pt x="30" y="10"/>
                      </a:lnTo>
                      <a:lnTo>
                        <a:pt x="29" y="10"/>
                      </a:lnTo>
                      <a:lnTo>
                        <a:pt x="28" y="9"/>
                      </a:lnTo>
                      <a:lnTo>
                        <a:pt x="27" y="9"/>
                      </a:lnTo>
                      <a:lnTo>
                        <a:pt x="26" y="8"/>
                      </a:lnTo>
                      <a:lnTo>
                        <a:pt x="24" y="7"/>
                      </a:lnTo>
                      <a:lnTo>
                        <a:pt x="23" y="6"/>
                      </a:lnTo>
                      <a:lnTo>
                        <a:pt x="21" y="5"/>
                      </a:lnTo>
                      <a:lnTo>
                        <a:pt x="20" y="5"/>
                      </a:lnTo>
                      <a:lnTo>
                        <a:pt x="19" y="4"/>
                      </a:lnTo>
                      <a:lnTo>
                        <a:pt x="19" y="3"/>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463" name="Group 544"/>
              <p:cNvGrpSpPr>
                <a:grpSpLocks/>
              </p:cNvGrpSpPr>
              <p:nvPr/>
            </p:nvGrpSpPr>
            <p:grpSpPr bwMode="auto">
              <a:xfrm>
                <a:off x="2239" y="2521"/>
                <a:ext cx="121" cy="138"/>
                <a:chOff x="2239" y="2521"/>
                <a:chExt cx="121" cy="138"/>
              </a:xfrm>
            </p:grpSpPr>
            <p:sp>
              <p:nvSpPr>
                <p:cNvPr id="5474" name="Freeform 542"/>
                <p:cNvSpPr>
                  <a:spLocks/>
                </p:cNvSpPr>
                <p:nvPr/>
              </p:nvSpPr>
              <p:spPr bwMode="auto">
                <a:xfrm>
                  <a:off x="2239" y="2521"/>
                  <a:ext cx="121" cy="138"/>
                </a:xfrm>
                <a:custGeom>
                  <a:avLst/>
                  <a:gdLst>
                    <a:gd name="T0" fmla="*/ 116 w 121"/>
                    <a:gd name="T1" fmla="*/ 0 h 138"/>
                    <a:gd name="T2" fmla="*/ 0 w 121"/>
                    <a:gd name="T3" fmla="*/ 0 h 138"/>
                    <a:gd name="T4" fmla="*/ 0 w 121"/>
                    <a:gd name="T5" fmla="*/ 80 h 138"/>
                    <a:gd name="T6" fmla="*/ 19 w 121"/>
                    <a:gd name="T7" fmla="*/ 113 h 138"/>
                    <a:gd name="T8" fmla="*/ 43 w 121"/>
                    <a:gd name="T9" fmla="*/ 134 h 138"/>
                    <a:gd name="T10" fmla="*/ 58 w 121"/>
                    <a:gd name="T11" fmla="*/ 138 h 138"/>
                    <a:gd name="T12" fmla="*/ 77 w 121"/>
                    <a:gd name="T13" fmla="*/ 129 h 138"/>
                    <a:gd name="T14" fmla="*/ 107 w 121"/>
                    <a:gd name="T15" fmla="*/ 100 h 138"/>
                    <a:gd name="T16" fmla="*/ 116 w 121"/>
                    <a:gd name="T17" fmla="*/ 67 h 138"/>
                    <a:gd name="T18" fmla="*/ 121 w 121"/>
                    <a:gd name="T19" fmla="*/ 25 h 138"/>
                    <a:gd name="T20" fmla="*/ 121 w 121"/>
                    <a:gd name="T21" fmla="*/ 0 h 138"/>
                    <a:gd name="T22" fmla="*/ 116 w 121"/>
                    <a:gd name="T2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38">
                      <a:moveTo>
                        <a:pt x="116" y="0"/>
                      </a:moveTo>
                      <a:lnTo>
                        <a:pt x="0" y="0"/>
                      </a:lnTo>
                      <a:lnTo>
                        <a:pt x="0" y="80"/>
                      </a:lnTo>
                      <a:lnTo>
                        <a:pt x="19" y="113"/>
                      </a:lnTo>
                      <a:lnTo>
                        <a:pt x="43" y="134"/>
                      </a:lnTo>
                      <a:lnTo>
                        <a:pt x="58" y="138"/>
                      </a:lnTo>
                      <a:lnTo>
                        <a:pt x="77" y="129"/>
                      </a:lnTo>
                      <a:lnTo>
                        <a:pt x="107" y="100"/>
                      </a:lnTo>
                      <a:lnTo>
                        <a:pt x="116" y="67"/>
                      </a:lnTo>
                      <a:lnTo>
                        <a:pt x="121" y="25"/>
                      </a:lnTo>
                      <a:lnTo>
                        <a:pt x="121" y="0"/>
                      </a:lnTo>
                      <a:lnTo>
                        <a:pt x="1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75" name="Freeform 543"/>
                <p:cNvSpPr>
                  <a:spLocks/>
                </p:cNvSpPr>
                <p:nvPr/>
              </p:nvSpPr>
              <p:spPr bwMode="auto">
                <a:xfrm>
                  <a:off x="2239" y="2521"/>
                  <a:ext cx="121" cy="138"/>
                </a:xfrm>
                <a:custGeom>
                  <a:avLst/>
                  <a:gdLst>
                    <a:gd name="T0" fmla="*/ 116 w 121"/>
                    <a:gd name="T1" fmla="*/ 0 h 138"/>
                    <a:gd name="T2" fmla="*/ 0 w 121"/>
                    <a:gd name="T3" fmla="*/ 0 h 138"/>
                    <a:gd name="T4" fmla="*/ 0 w 121"/>
                    <a:gd name="T5" fmla="*/ 80 h 138"/>
                    <a:gd name="T6" fmla="*/ 19 w 121"/>
                    <a:gd name="T7" fmla="*/ 113 h 138"/>
                    <a:gd name="T8" fmla="*/ 43 w 121"/>
                    <a:gd name="T9" fmla="*/ 134 h 138"/>
                    <a:gd name="T10" fmla="*/ 58 w 121"/>
                    <a:gd name="T11" fmla="*/ 138 h 138"/>
                    <a:gd name="T12" fmla="*/ 77 w 121"/>
                    <a:gd name="T13" fmla="*/ 129 h 138"/>
                    <a:gd name="T14" fmla="*/ 107 w 121"/>
                    <a:gd name="T15" fmla="*/ 100 h 138"/>
                    <a:gd name="T16" fmla="*/ 116 w 121"/>
                    <a:gd name="T17" fmla="*/ 67 h 138"/>
                    <a:gd name="T18" fmla="*/ 121 w 121"/>
                    <a:gd name="T19" fmla="*/ 25 h 138"/>
                    <a:gd name="T20" fmla="*/ 121 w 121"/>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38">
                      <a:moveTo>
                        <a:pt x="116" y="0"/>
                      </a:moveTo>
                      <a:lnTo>
                        <a:pt x="0" y="0"/>
                      </a:lnTo>
                      <a:lnTo>
                        <a:pt x="0" y="80"/>
                      </a:lnTo>
                      <a:lnTo>
                        <a:pt x="19" y="113"/>
                      </a:lnTo>
                      <a:lnTo>
                        <a:pt x="43" y="134"/>
                      </a:lnTo>
                      <a:lnTo>
                        <a:pt x="58" y="138"/>
                      </a:lnTo>
                      <a:lnTo>
                        <a:pt x="77" y="129"/>
                      </a:lnTo>
                      <a:lnTo>
                        <a:pt x="107" y="100"/>
                      </a:lnTo>
                      <a:lnTo>
                        <a:pt x="116" y="67"/>
                      </a:lnTo>
                      <a:lnTo>
                        <a:pt x="121" y="25"/>
                      </a:lnTo>
                      <a:lnTo>
                        <a:pt x="121" y="0"/>
                      </a:ln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464" name="Freeform 545"/>
              <p:cNvSpPr>
                <a:spLocks/>
              </p:cNvSpPr>
              <p:nvPr/>
            </p:nvSpPr>
            <p:spPr bwMode="auto">
              <a:xfrm>
                <a:off x="2299" y="2592"/>
                <a:ext cx="42" cy="48"/>
              </a:xfrm>
              <a:custGeom>
                <a:avLst/>
                <a:gdLst>
                  <a:gd name="T0" fmla="*/ 42 w 42"/>
                  <a:gd name="T1" fmla="*/ 0 h 48"/>
                  <a:gd name="T2" fmla="*/ 0 w 42"/>
                  <a:gd name="T3" fmla="*/ 0 h 48"/>
                  <a:gd name="T4" fmla="*/ 0 w 42"/>
                  <a:gd name="T5" fmla="*/ 48 h 48"/>
                  <a:gd name="T6" fmla="*/ 27 w 42"/>
                  <a:gd name="T7" fmla="*/ 21 h 48"/>
                  <a:gd name="T8" fmla="*/ 42 w 42"/>
                  <a:gd name="T9" fmla="*/ 0 h 48"/>
                </a:gdLst>
                <a:ahLst/>
                <a:cxnLst>
                  <a:cxn ang="0">
                    <a:pos x="T0" y="T1"/>
                  </a:cxn>
                  <a:cxn ang="0">
                    <a:pos x="T2" y="T3"/>
                  </a:cxn>
                  <a:cxn ang="0">
                    <a:pos x="T4" y="T5"/>
                  </a:cxn>
                  <a:cxn ang="0">
                    <a:pos x="T6" y="T7"/>
                  </a:cxn>
                  <a:cxn ang="0">
                    <a:pos x="T8" y="T9"/>
                  </a:cxn>
                </a:cxnLst>
                <a:rect l="0" t="0" r="r" b="b"/>
                <a:pathLst>
                  <a:path w="42" h="48">
                    <a:moveTo>
                      <a:pt x="42" y="0"/>
                    </a:moveTo>
                    <a:lnTo>
                      <a:pt x="0" y="0"/>
                    </a:lnTo>
                    <a:lnTo>
                      <a:pt x="0" y="48"/>
                    </a:lnTo>
                    <a:lnTo>
                      <a:pt x="27" y="21"/>
                    </a:lnTo>
                    <a:lnTo>
                      <a:pt x="42" y="0"/>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65" name="Freeform 546"/>
              <p:cNvSpPr>
                <a:spLocks/>
              </p:cNvSpPr>
              <p:nvPr/>
            </p:nvSpPr>
            <p:spPr bwMode="auto">
              <a:xfrm>
                <a:off x="2249" y="2537"/>
                <a:ext cx="47" cy="50"/>
              </a:xfrm>
              <a:custGeom>
                <a:avLst/>
                <a:gdLst>
                  <a:gd name="T0" fmla="*/ 46 w 47"/>
                  <a:gd name="T1" fmla="*/ 0 h 50"/>
                  <a:gd name="T2" fmla="*/ 47 w 47"/>
                  <a:gd name="T3" fmla="*/ 50 h 50"/>
                  <a:gd name="T4" fmla="*/ 1 w 47"/>
                  <a:gd name="T5" fmla="*/ 50 h 50"/>
                  <a:gd name="T6" fmla="*/ 0 w 47"/>
                  <a:gd name="T7" fmla="*/ 1 h 50"/>
                  <a:gd name="T8" fmla="*/ 46 w 47"/>
                  <a:gd name="T9" fmla="*/ 0 h 50"/>
                </a:gdLst>
                <a:ahLst/>
                <a:cxnLst>
                  <a:cxn ang="0">
                    <a:pos x="T0" y="T1"/>
                  </a:cxn>
                  <a:cxn ang="0">
                    <a:pos x="T2" y="T3"/>
                  </a:cxn>
                  <a:cxn ang="0">
                    <a:pos x="T4" y="T5"/>
                  </a:cxn>
                  <a:cxn ang="0">
                    <a:pos x="T6" y="T7"/>
                  </a:cxn>
                  <a:cxn ang="0">
                    <a:pos x="T8" y="T9"/>
                  </a:cxn>
                </a:cxnLst>
                <a:rect l="0" t="0" r="r" b="b"/>
                <a:pathLst>
                  <a:path w="47" h="50">
                    <a:moveTo>
                      <a:pt x="46" y="0"/>
                    </a:moveTo>
                    <a:lnTo>
                      <a:pt x="47" y="50"/>
                    </a:lnTo>
                    <a:lnTo>
                      <a:pt x="1" y="50"/>
                    </a:lnTo>
                    <a:lnTo>
                      <a:pt x="0" y="1"/>
                    </a:lnTo>
                    <a:lnTo>
                      <a:pt x="46" y="0"/>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66" name="Freeform 547"/>
              <p:cNvSpPr>
                <a:spLocks/>
              </p:cNvSpPr>
              <p:nvPr/>
            </p:nvSpPr>
            <p:spPr bwMode="auto">
              <a:xfrm>
                <a:off x="2230" y="2516"/>
                <a:ext cx="140" cy="148"/>
              </a:xfrm>
              <a:custGeom>
                <a:avLst/>
                <a:gdLst>
                  <a:gd name="T0" fmla="*/ 140 w 140"/>
                  <a:gd name="T1" fmla="*/ 0 h 148"/>
                  <a:gd name="T2" fmla="*/ 12 w 140"/>
                  <a:gd name="T3" fmla="*/ 10 h 148"/>
                  <a:gd name="T4" fmla="*/ 12 w 140"/>
                  <a:gd name="T5" fmla="*/ 58 h 148"/>
                  <a:gd name="T6" fmla="*/ 13 w 140"/>
                  <a:gd name="T7" fmla="*/ 74 h 148"/>
                  <a:gd name="T8" fmla="*/ 15 w 140"/>
                  <a:gd name="T9" fmla="*/ 82 h 148"/>
                  <a:gd name="T10" fmla="*/ 17 w 140"/>
                  <a:gd name="T11" fmla="*/ 89 h 148"/>
                  <a:gd name="T12" fmla="*/ 19 w 140"/>
                  <a:gd name="T13" fmla="*/ 95 h 148"/>
                  <a:gd name="T14" fmla="*/ 20 w 140"/>
                  <a:gd name="T15" fmla="*/ 99 h 148"/>
                  <a:gd name="T16" fmla="*/ 22 w 140"/>
                  <a:gd name="T17" fmla="*/ 103 h 148"/>
                  <a:gd name="T18" fmla="*/ 25 w 140"/>
                  <a:gd name="T19" fmla="*/ 106 h 148"/>
                  <a:gd name="T20" fmla="*/ 27 w 140"/>
                  <a:gd name="T21" fmla="*/ 110 h 148"/>
                  <a:gd name="T22" fmla="*/ 30 w 140"/>
                  <a:gd name="T23" fmla="*/ 113 h 148"/>
                  <a:gd name="T24" fmla="*/ 32 w 140"/>
                  <a:gd name="T25" fmla="*/ 116 h 148"/>
                  <a:gd name="T26" fmla="*/ 34 w 140"/>
                  <a:gd name="T27" fmla="*/ 118 h 148"/>
                  <a:gd name="T28" fmla="*/ 37 w 140"/>
                  <a:gd name="T29" fmla="*/ 120 h 148"/>
                  <a:gd name="T30" fmla="*/ 40 w 140"/>
                  <a:gd name="T31" fmla="*/ 122 h 148"/>
                  <a:gd name="T32" fmla="*/ 44 w 140"/>
                  <a:gd name="T33" fmla="*/ 125 h 148"/>
                  <a:gd name="T34" fmla="*/ 45 w 140"/>
                  <a:gd name="T35" fmla="*/ 126 h 148"/>
                  <a:gd name="T36" fmla="*/ 47 w 140"/>
                  <a:gd name="T37" fmla="*/ 127 h 148"/>
                  <a:gd name="T38" fmla="*/ 49 w 140"/>
                  <a:gd name="T39" fmla="*/ 128 h 148"/>
                  <a:gd name="T40" fmla="*/ 50 w 140"/>
                  <a:gd name="T41" fmla="*/ 129 h 148"/>
                  <a:gd name="T42" fmla="*/ 52 w 140"/>
                  <a:gd name="T43" fmla="*/ 130 h 148"/>
                  <a:gd name="T44" fmla="*/ 53 w 140"/>
                  <a:gd name="T45" fmla="*/ 130 h 148"/>
                  <a:gd name="T46" fmla="*/ 55 w 140"/>
                  <a:gd name="T47" fmla="*/ 131 h 148"/>
                  <a:gd name="T48" fmla="*/ 56 w 140"/>
                  <a:gd name="T49" fmla="*/ 132 h 148"/>
                  <a:gd name="T50" fmla="*/ 58 w 140"/>
                  <a:gd name="T51" fmla="*/ 132 h 148"/>
                  <a:gd name="T52" fmla="*/ 60 w 140"/>
                  <a:gd name="T53" fmla="*/ 134 h 148"/>
                  <a:gd name="T54" fmla="*/ 63 w 140"/>
                  <a:gd name="T55" fmla="*/ 135 h 148"/>
                  <a:gd name="T56" fmla="*/ 65 w 140"/>
                  <a:gd name="T57" fmla="*/ 136 h 148"/>
                  <a:gd name="T58" fmla="*/ 67 w 140"/>
                  <a:gd name="T59" fmla="*/ 137 h 148"/>
                  <a:gd name="T60" fmla="*/ 67 w 140"/>
                  <a:gd name="T61" fmla="*/ 148 h 148"/>
                  <a:gd name="T62" fmla="*/ 65 w 140"/>
                  <a:gd name="T63" fmla="*/ 148 h 148"/>
                  <a:gd name="T64" fmla="*/ 63 w 140"/>
                  <a:gd name="T65" fmla="*/ 147 h 148"/>
                  <a:gd name="T66" fmla="*/ 60 w 140"/>
                  <a:gd name="T67" fmla="*/ 145 h 148"/>
                  <a:gd name="T68" fmla="*/ 58 w 140"/>
                  <a:gd name="T69" fmla="*/ 145 h 148"/>
                  <a:gd name="T70" fmla="*/ 56 w 140"/>
                  <a:gd name="T71" fmla="*/ 144 h 148"/>
                  <a:gd name="T72" fmla="*/ 54 w 140"/>
                  <a:gd name="T73" fmla="*/ 143 h 148"/>
                  <a:gd name="T74" fmla="*/ 53 w 140"/>
                  <a:gd name="T75" fmla="*/ 142 h 148"/>
                  <a:gd name="T76" fmla="*/ 51 w 140"/>
                  <a:gd name="T77" fmla="*/ 141 h 148"/>
                  <a:gd name="T78" fmla="*/ 49 w 140"/>
                  <a:gd name="T79" fmla="*/ 140 h 148"/>
                  <a:gd name="T80" fmla="*/ 47 w 140"/>
                  <a:gd name="T81" fmla="*/ 139 h 148"/>
                  <a:gd name="T82" fmla="*/ 45 w 140"/>
                  <a:gd name="T83" fmla="*/ 138 h 148"/>
                  <a:gd name="T84" fmla="*/ 43 w 140"/>
                  <a:gd name="T85" fmla="*/ 136 h 148"/>
                  <a:gd name="T86" fmla="*/ 40 w 140"/>
                  <a:gd name="T87" fmla="*/ 134 h 148"/>
                  <a:gd name="T88" fmla="*/ 36 w 140"/>
                  <a:gd name="T89" fmla="*/ 131 h 148"/>
                  <a:gd name="T90" fmla="*/ 32 w 140"/>
                  <a:gd name="T91" fmla="*/ 128 h 148"/>
                  <a:gd name="T92" fmla="*/ 27 w 140"/>
                  <a:gd name="T93" fmla="*/ 124 h 148"/>
                  <a:gd name="T94" fmla="*/ 24 w 140"/>
                  <a:gd name="T95" fmla="*/ 121 h 148"/>
                  <a:gd name="T96" fmla="*/ 20 w 140"/>
                  <a:gd name="T97" fmla="*/ 117 h 148"/>
                  <a:gd name="T98" fmla="*/ 19 w 140"/>
                  <a:gd name="T99" fmla="*/ 114 h 148"/>
                  <a:gd name="T100" fmla="*/ 17 w 140"/>
                  <a:gd name="T101" fmla="*/ 112 h 148"/>
                  <a:gd name="T102" fmla="*/ 16 w 140"/>
                  <a:gd name="T103" fmla="*/ 110 h 148"/>
                  <a:gd name="T104" fmla="*/ 15 w 140"/>
                  <a:gd name="T105" fmla="*/ 107 h 148"/>
                  <a:gd name="T106" fmla="*/ 12 w 140"/>
                  <a:gd name="T107" fmla="*/ 102 h 148"/>
                  <a:gd name="T108" fmla="*/ 10 w 140"/>
                  <a:gd name="T109" fmla="*/ 97 h 148"/>
                  <a:gd name="T110" fmla="*/ 8 w 140"/>
                  <a:gd name="T111" fmla="*/ 91 h 148"/>
                  <a:gd name="T112" fmla="*/ 7 w 140"/>
                  <a:gd name="T113" fmla="*/ 86 h 148"/>
                  <a:gd name="T114" fmla="*/ 4 w 140"/>
                  <a:gd name="T115" fmla="*/ 74 h 148"/>
                  <a:gd name="T116" fmla="*/ 2 w 140"/>
                  <a:gd name="T117" fmla="*/ 57 h 148"/>
                  <a:gd name="T118" fmla="*/ 0 w 140"/>
                  <a:gd name="T119" fmla="*/ 31 h 148"/>
                  <a:gd name="T120" fmla="*/ 0 w 140"/>
                  <a:gd name="T121" fmla="*/ 10 h 148"/>
                  <a:gd name="T122" fmla="*/ 1 w 140"/>
                  <a:gd name="T1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148">
                    <a:moveTo>
                      <a:pt x="1" y="0"/>
                    </a:moveTo>
                    <a:lnTo>
                      <a:pt x="140" y="0"/>
                    </a:lnTo>
                    <a:lnTo>
                      <a:pt x="129" y="10"/>
                    </a:lnTo>
                    <a:lnTo>
                      <a:pt x="12" y="10"/>
                    </a:lnTo>
                    <a:lnTo>
                      <a:pt x="11" y="36"/>
                    </a:lnTo>
                    <a:lnTo>
                      <a:pt x="12" y="58"/>
                    </a:lnTo>
                    <a:lnTo>
                      <a:pt x="13" y="69"/>
                    </a:lnTo>
                    <a:lnTo>
                      <a:pt x="13" y="74"/>
                    </a:lnTo>
                    <a:lnTo>
                      <a:pt x="14" y="78"/>
                    </a:lnTo>
                    <a:lnTo>
                      <a:pt x="15" y="82"/>
                    </a:lnTo>
                    <a:lnTo>
                      <a:pt x="16" y="86"/>
                    </a:lnTo>
                    <a:lnTo>
                      <a:pt x="17" y="89"/>
                    </a:lnTo>
                    <a:lnTo>
                      <a:pt x="17" y="92"/>
                    </a:lnTo>
                    <a:lnTo>
                      <a:pt x="19" y="95"/>
                    </a:lnTo>
                    <a:lnTo>
                      <a:pt x="19" y="97"/>
                    </a:lnTo>
                    <a:lnTo>
                      <a:pt x="20" y="99"/>
                    </a:lnTo>
                    <a:lnTo>
                      <a:pt x="21" y="101"/>
                    </a:lnTo>
                    <a:lnTo>
                      <a:pt x="22" y="103"/>
                    </a:lnTo>
                    <a:lnTo>
                      <a:pt x="23" y="105"/>
                    </a:lnTo>
                    <a:lnTo>
                      <a:pt x="25" y="106"/>
                    </a:lnTo>
                    <a:lnTo>
                      <a:pt x="26" y="108"/>
                    </a:lnTo>
                    <a:lnTo>
                      <a:pt x="27" y="110"/>
                    </a:lnTo>
                    <a:lnTo>
                      <a:pt x="28" y="111"/>
                    </a:lnTo>
                    <a:lnTo>
                      <a:pt x="30" y="113"/>
                    </a:lnTo>
                    <a:lnTo>
                      <a:pt x="32" y="115"/>
                    </a:lnTo>
                    <a:lnTo>
                      <a:pt x="32" y="116"/>
                    </a:lnTo>
                    <a:lnTo>
                      <a:pt x="33" y="117"/>
                    </a:lnTo>
                    <a:lnTo>
                      <a:pt x="34" y="118"/>
                    </a:lnTo>
                    <a:lnTo>
                      <a:pt x="36" y="119"/>
                    </a:lnTo>
                    <a:lnTo>
                      <a:pt x="37" y="120"/>
                    </a:lnTo>
                    <a:lnTo>
                      <a:pt x="38" y="121"/>
                    </a:lnTo>
                    <a:lnTo>
                      <a:pt x="40" y="122"/>
                    </a:lnTo>
                    <a:lnTo>
                      <a:pt x="41" y="123"/>
                    </a:lnTo>
                    <a:lnTo>
                      <a:pt x="44" y="125"/>
                    </a:lnTo>
                    <a:lnTo>
                      <a:pt x="45" y="126"/>
                    </a:lnTo>
                    <a:lnTo>
                      <a:pt x="45" y="126"/>
                    </a:lnTo>
                    <a:lnTo>
                      <a:pt x="46" y="127"/>
                    </a:lnTo>
                    <a:lnTo>
                      <a:pt x="47" y="127"/>
                    </a:lnTo>
                    <a:lnTo>
                      <a:pt x="48" y="127"/>
                    </a:lnTo>
                    <a:lnTo>
                      <a:pt x="49" y="128"/>
                    </a:lnTo>
                    <a:lnTo>
                      <a:pt x="49" y="128"/>
                    </a:lnTo>
                    <a:lnTo>
                      <a:pt x="50" y="129"/>
                    </a:lnTo>
                    <a:lnTo>
                      <a:pt x="51" y="129"/>
                    </a:lnTo>
                    <a:lnTo>
                      <a:pt x="52" y="130"/>
                    </a:lnTo>
                    <a:lnTo>
                      <a:pt x="52" y="130"/>
                    </a:lnTo>
                    <a:lnTo>
                      <a:pt x="53" y="130"/>
                    </a:lnTo>
                    <a:lnTo>
                      <a:pt x="54" y="131"/>
                    </a:lnTo>
                    <a:lnTo>
                      <a:pt x="55" y="131"/>
                    </a:lnTo>
                    <a:lnTo>
                      <a:pt x="56" y="131"/>
                    </a:lnTo>
                    <a:lnTo>
                      <a:pt x="56" y="132"/>
                    </a:lnTo>
                    <a:lnTo>
                      <a:pt x="57" y="132"/>
                    </a:lnTo>
                    <a:lnTo>
                      <a:pt x="58" y="132"/>
                    </a:lnTo>
                    <a:lnTo>
                      <a:pt x="59" y="133"/>
                    </a:lnTo>
                    <a:lnTo>
                      <a:pt x="60" y="134"/>
                    </a:lnTo>
                    <a:lnTo>
                      <a:pt x="62" y="134"/>
                    </a:lnTo>
                    <a:lnTo>
                      <a:pt x="63" y="135"/>
                    </a:lnTo>
                    <a:lnTo>
                      <a:pt x="64" y="135"/>
                    </a:lnTo>
                    <a:lnTo>
                      <a:pt x="65" y="136"/>
                    </a:lnTo>
                    <a:lnTo>
                      <a:pt x="66" y="136"/>
                    </a:lnTo>
                    <a:lnTo>
                      <a:pt x="67" y="137"/>
                    </a:lnTo>
                    <a:lnTo>
                      <a:pt x="69" y="137"/>
                    </a:lnTo>
                    <a:lnTo>
                      <a:pt x="67" y="148"/>
                    </a:lnTo>
                    <a:lnTo>
                      <a:pt x="66" y="148"/>
                    </a:lnTo>
                    <a:lnTo>
                      <a:pt x="65" y="148"/>
                    </a:lnTo>
                    <a:lnTo>
                      <a:pt x="64" y="147"/>
                    </a:lnTo>
                    <a:lnTo>
                      <a:pt x="63" y="147"/>
                    </a:lnTo>
                    <a:lnTo>
                      <a:pt x="61" y="146"/>
                    </a:lnTo>
                    <a:lnTo>
                      <a:pt x="60" y="145"/>
                    </a:lnTo>
                    <a:lnTo>
                      <a:pt x="59" y="145"/>
                    </a:lnTo>
                    <a:lnTo>
                      <a:pt x="58" y="145"/>
                    </a:lnTo>
                    <a:lnTo>
                      <a:pt x="57" y="144"/>
                    </a:lnTo>
                    <a:lnTo>
                      <a:pt x="56" y="144"/>
                    </a:lnTo>
                    <a:lnTo>
                      <a:pt x="55" y="143"/>
                    </a:lnTo>
                    <a:lnTo>
                      <a:pt x="54" y="143"/>
                    </a:lnTo>
                    <a:lnTo>
                      <a:pt x="54" y="142"/>
                    </a:lnTo>
                    <a:lnTo>
                      <a:pt x="53" y="142"/>
                    </a:lnTo>
                    <a:lnTo>
                      <a:pt x="52" y="141"/>
                    </a:lnTo>
                    <a:lnTo>
                      <a:pt x="51" y="141"/>
                    </a:lnTo>
                    <a:lnTo>
                      <a:pt x="50" y="141"/>
                    </a:lnTo>
                    <a:lnTo>
                      <a:pt x="49" y="140"/>
                    </a:lnTo>
                    <a:lnTo>
                      <a:pt x="48" y="139"/>
                    </a:lnTo>
                    <a:lnTo>
                      <a:pt x="47" y="139"/>
                    </a:lnTo>
                    <a:lnTo>
                      <a:pt x="46" y="138"/>
                    </a:lnTo>
                    <a:lnTo>
                      <a:pt x="45" y="138"/>
                    </a:lnTo>
                    <a:lnTo>
                      <a:pt x="44" y="137"/>
                    </a:lnTo>
                    <a:lnTo>
                      <a:pt x="43" y="136"/>
                    </a:lnTo>
                    <a:lnTo>
                      <a:pt x="42" y="136"/>
                    </a:lnTo>
                    <a:lnTo>
                      <a:pt x="40" y="134"/>
                    </a:lnTo>
                    <a:lnTo>
                      <a:pt x="38" y="133"/>
                    </a:lnTo>
                    <a:lnTo>
                      <a:pt x="36" y="131"/>
                    </a:lnTo>
                    <a:lnTo>
                      <a:pt x="33" y="130"/>
                    </a:lnTo>
                    <a:lnTo>
                      <a:pt x="32" y="128"/>
                    </a:lnTo>
                    <a:lnTo>
                      <a:pt x="29" y="126"/>
                    </a:lnTo>
                    <a:lnTo>
                      <a:pt x="27" y="124"/>
                    </a:lnTo>
                    <a:lnTo>
                      <a:pt x="26" y="123"/>
                    </a:lnTo>
                    <a:lnTo>
                      <a:pt x="24" y="121"/>
                    </a:lnTo>
                    <a:lnTo>
                      <a:pt x="22" y="119"/>
                    </a:lnTo>
                    <a:lnTo>
                      <a:pt x="20" y="117"/>
                    </a:lnTo>
                    <a:lnTo>
                      <a:pt x="20" y="115"/>
                    </a:lnTo>
                    <a:lnTo>
                      <a:pt x="19" y="114"/>
                    </a:lnTo>
                    <a:lnTo>
                      <a:pt x="18" y="113"/>
                    </a:lnTo>
                    <a:lnTo>
                      <a:pt x="17" y="112"/>
                    </a:lnTo>
                    <a:lnTo>
                      <a:pt x="17" y="111"/>
                    </a:lnTo>
                    <a:lnTo>
                      <a:pt x="16" y="110"/>
                    </a:lnTo>
                    <a:lnTo>
                      <a:pt x="15" y="109"/>
                    </a:lnTo>
                    <a:lnTo>
                      <a:pt x="15" y="107"/>
                    </a:lnTo>
                    <a:lnTo>
                      <a:pt x="13" y="105"/>
                    </a:lnTo>
                    <a:lnTo>
                      <a:pt x="12" y="102"/>
                    </a:lnTo>
                    <a:lnTo>
                      <a:pt x="11" y="100"/>
                    </a:lnTo>
                    <a:lnTo>
                      <a:pt x="10" y="97"/>
                    </a:lnTo>
                    <a:lnTo>
                      <a:pt x="9" y="94"/>
                    </a:lnTo>
                    <a:lnTo>
                      <a:pt x="8" y="91"/>
                    </a:lnTo>
                    <a:lnTo>
                      <a:pt x="7" y="89"/>
                    </a:lnTo>
                    <a:lnTo>
                      <a:pt x="7" y="86"/>
                    </a:lnTo>
                    <a:lnTo>
                      <a:pt x="5" y="80"/>
                    </a:lnTo>
                    <a:lnTo>
                      <a:pt x="4" y="74"/>
                    </a:lnTo>
                    <a:lnTo>
                      <a:pt x="3" y="68"/>
                    </a:lnTo>
                    <a:lnTo>
                      <a:pt x="2" y="57"/>
                    </a:lnTo>
                    <a:lnTo>
                      <a:pt x="1" y="47"/>
                    </a:lnTo>
                    <a:lnTo>
                      <a:pt x="0" y="31"/>
                    </a:lnTo>
                    <a:lnTo>
                      <a:pt x="0" y="20"/>
                    </a:lnTo>
                    <a:lnTo>
                      <a:pt x="0" y="10"/>
                    </a:lnTo>
                    <a:lnTo>
                      <a:pt x="1" y="3"/>
                    </a:lnTo>
                    <a:lnTo>
                      <a:pt x="1" y="0"/>
                    </a:lnTo>
                    <a:close/>
                  </a:path>
                </a:pathLst>
              </a:custGeom>
              <a:solidFill>
                <a:srgbClr val="926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67" name="Freeform 548"/>
              <p:cNvSpPr>
                <a:spLocks/>
              </p:cNvSpPr>
              <p:nvPr/>
            </p:nvSpPr>
            <p:spPr bwMode="auto">
              <a:xfrm>
                <a:off x="2296" y="2516"/>
                <a:ext cx="75" cy="147"/>
              </a:xfrm>
              <a:custGeom>
                <a:avLst/>
                <a:gdLst>
                  <a:gd name="T0" fmla="*/ 75 w 75"/>
                  <a:gd name="T1" fmla="*/ 35 h 147"/>
                  <a:gd name="T2" fmla="*/ 73 w 75"/>
                  <a:gd name="T3" fmla="*/ 50 h 147"/>
                  <a:gd name="T4" fmla="*/ 71 w 75"/>
                  <a:gd name="T5" fmla="*/ 61 h 147"/>
                  <a:gd name="T6" fmla="*/ 70 w 75"/>
                  <a:gd name="T7" fmla="*/ 69 h 147"/>
                  <a:gd name="T8" fmla="*/ 68 w 75"/>
                  <a:gd name="T9" fmla="*/ 76 h 147"/>
                  <a:gd name="T10" fmla="*/ 66 w 75"/>
                  <a:gd name="T11" fmla="*/ 81 h 147"/>
                  <a:gd name="T12" fmla="*/ 65 w 75"/>
                  <a:gd name="T13" fmla="*/ 84 h 147"/>
                  <a:gd name="T14" fmla="*/ 63 w 75"/>
                  <a:gd name="T15" fmla="*/ 89 h 147"/>
                  <a:gd name="T16" fmla="*/ 61 w 75"/>
                  <a:gd name="T17" fmla="*/ 93 h 147"/>
                  <a:gd name="T18" fmla="*/ 60 w 75"/>
                  <a:gd name="T19" fmla="*/ 96 h 147"/>
                  <a:gd name="T20" fmla="*/ 58 w 75"/>
                  <a:gd name="T21" fmla="*/ 98 h 147"/>
                  <a:gd name="T22" fmla="*/ 57 w 75"/>
                  <a:gd name="T23" fmla="*/ 101 h 147"/>
                  <a:gd name="T24" fmla="*/ 56 w 75"/>
                  <a:gd name="T25" fmla="*/ 103 h 147"/>
                  <a:gd name="T26" fmla="*/ 54 w 75"/>
                  <a:gd name="T27" fmla="*/ 105 h 147"/>
                  <a:gd name="T28" fmla="*/ 52 w 75"/>
                  <a:gd name="T29" fmla="*/ 108 h 147"/>
                  <a:gd name="T30" fmla="*/ 51 w 75"/>
                  <a:gd name="T31" fmla="*/ 110 h 147"/>
                  <a:gd name="T32" fmla="*/ 50 w 75"/>
                  <a:gd name="T33" fmla="*/ 112 h 147"/>
                  <a:gd name="T34" fmla="*/ 48 w 75"/>
                  <a:gd name="T35" fmla="*/ 115 h 147"/>
                  <a:gd name="T36" fmla="*/ 45 w 75"/>
                  <a:gd name="T37" fmla="*/ 119 h 147"/>
                  <a:gd name="T38" fmla="*/ 42 w 75"/>
                  <a:gd name="T39" fmla="*/ 122 h 147"/>
                  <a:gd name="T40" fmla="*/ 39 w 75"/>
                  <a:gd name="T41" fmla="*/ 125 h 147"/>
                  <a:gd name="T42" fmla="*/ 37 w 75"/>
                  <a:gd name="T43" fmla="*/ 127 h 147"/>
                  <a:gd name="T44" fmla="*/ 34 w 75"/>
                  <a:gd name="T45" fmla="*/ 130 h 147"/>
                  <a:gd name="T46" fmla="*/ 31 w 75"/>
                  <a:gd name="T47" fmla="*/ 132 h 147"/>
                  <a:gd name="T48" fmla="*/ 27 w 75"/>
                  <a:gd name="T49" fmla="*/ 135 h 147"/>
                  <a:gd name="T50" fmla="*/ 24 w 75"/>
                  <a:gd name="T51" fmla="*/ 138 h 147"/>
                  <a:gd name="T52" fmla="*/ 21 w 75"/>
                  <a:gd name="T53" fmla="*/ 139 h 147"/>
                  <a:gd name="T54" fmla="*/ 20 w 75"/>
                  <a:gd name="T55" fmla="*/ 140 h 147"/>
                  <a:gd name="T56" fmla="*/ 18 w 75"/>
                  <a:gd name="T57" fmla="*/ 140 h 147"/>
                  <a:gd name="T58" fmla="*/ 16 w 75"/>
                  <a:gd name="T59" fmla="*/ 141 h 147"/>
                  <a:gd name="T60" fmla="*/ 14 w 75"/>
                  <a:gd name="T61" fmla="*/ 142 h 147"/>
                  <a:gd name="T62" fmla="*/ 13 w 75"/>
                  <a:gd name="T63" fmla="*/ 143 h 147"/>
                  <a:gd name="T64" fmla="*/ 11 w 75"/>
                  <a:gd name="T65" fmla="*/ 144 h 147"/>
                  <a:gd name="T66" fmla="*/ 9 w 75"/>
                  <a:gd name="T67" fmla="*/ 144 h 147"/>
                  <a:gd name="T68" fmla="*/ 6 w 75"/>
                  <a:gd name="T69" fmla="*/ 146 h 147"/>
                  <a:gd name="T70" fmla="*/ 4 w 75"/>
                  <a:gd name="T71" fmla="*/ 147 h 147"/>
                  <a:gd name="T72" fmla="*/ 2 w 75"/>
                  <a:gd name="T73" fmla="*/ 147 h 147"/>
                  <a:gd name="T74" fmla="*/ 11 w 75"/>
                  <a:gd name="T75" fmla="*/ 132 h 147"/>
                  <a:gd name="T76" fmla="*/ 14 w 75"/>
                  <a:gd name="T77" fmla="*/ 131 h 147"/>
                  <a:gd name="T78" fmla="*/ 16 w 75"/>
                  <a:gd name="T79" fmla="*/ 130 h 147"/>
                  <a:gd name="T80" fmla="*/ 17 w 75"/>
                  <a:gd name="T81" fmla="*/ 129 h 147"/>
                  <a:gd name="T82" fmla="*/ 19 w 75"/>
                  <a:gd name="T83" fmla="*/ 128 h 147"/>
                  <a:gd name="T84" fmla="*/ 23 w 75"/>
                  <a:gd name="T85" fmla="*/ 126 h 147"/>
                  <a:gd name="T86" fmla="*/ 26 w 75"/>
                  <a:gd name="T87" fmla="*/ 123 h 147"/>
                  <a:gd name="T88" fmla="*/ 29 w 75"/>
                  <a:gd name="T89" fmla="*/ 121 h 147"/>
                  <a:gd name="T90" fmla="*/ 33 w 75"/>
                  <a:gd name="T91" fmla="*/ 117 h 147"/>
                  <a:gd name="T92" fmla="*/ 36 w 75"/>
                  <a:gd name="T93" fmla="*/ 114 h 147"/>
                  <a:gd name="T94" fmla="*/ 39 w 75"/>
                  <a:gd name="T95" fmla="*/ 110 h 147"/>
                  <a:gd name="T96" fmla="*/ 42 w 75"/>
                  <a:gd name="T97" fmla="*/ 106 h 147"/>
                  <a:gd name="T98" fmla="*/ 45 w 75"/>
                  <a:gd name="T99" fmla="*/ 102 h 147"/>
                  <a:gd name="T100" fmla="*/ 47 w 75"/>
                  <a:gd name="T101" fmla="*/ 99 h 147"/>
                  <a:gd name="T102" fmla="*/ 49 w 75"/>
                  <a:gd name="T103" fmla="*/ 95 h 147"/>
                  <a:gd name="T104" fmla="*/ 51 w 75"/>
                  <a:gd name="T105" fmla="*/ 92 h 147"/>
                  <a:gd name="T106" fmla="*/ 54 w 75"/>
                  <a:gd name="T107" fmla="*/ 85 h 147"/>
                  <a:gd name="T108" fmla="*/ 56 w 75"/>
                  <a:gd name="T109" fmla="*/ 78 h 147"/>
                  <a:gd name="T110" fmla="*/ 58 w 75"/>
                  <a:gd name="T111" fmla="*/ 72 h 147"/>
                  <a:gd name="T112" fmla="*/ 60 w 75"/>
                  <a:gd name="T113" fmla="*/ 57 h 147"/>
                  <a:gd name="T114" fmla="*/ 63 w 75"/>
                  <a:gd name="T115" fmla="*/ 26 h 147"/>
                  <a:gd name="T116" fmla="*/ 74 w 75"/>
                  <a:gd name="T11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47">
                    <a:moveTo>
                      <a:pt x="75" y="7"/>
                    </a:moveTo>
                    <a:lnTo>
                      <a:pt x="75" y="35"/>
                    </a:lnTo>
                    <a:lnTo>
                      <a:pt x="74" y="42"/>
                    </a:lnTo>
                    <a:lnTo>
                      <a:pt x="73" y="50"/>
                    </a:lnTo>
                    <a:lnTo>
                      <a:pt x="72" y="57"/>
                    </a:lnTo>
                    <a:lnTo>
                      <a:pt x="71" y="61"/>
                    </a:lnTo>
                    <a:lnTo>
                      <a:pt x="71" y="65"/>
                    </a:lnTo>
                    <a:lnTo>
                      <a:pt x="70" y="69"/>
                    </a:lnTo>
                    <a:lnTo>
                      <a:pt x="69" y="72"/>
                    </a:lnTo>
                    <a:lnTo>
                      <a:pt x="68" y="76"/>
                    </a:lnTo>
                    <a:lnTo>
                      <a:pt x="67" y="79"/>
                    </a:lnTo>
                    <a:lnTo>
                      <a:pt x="66" y="81"/>
                    </a:lnTo>
                    <a:lnTo>
                      <a:pt x="66" y="83"/>
                    </a:lnTo>
                    <a:lnTo>
                      <a:pt x="65" y="84"/>
                    </a:lnTo>
                    <a:lnTo>
                      <a:pt x="65" y="86"/>
                    </a:lnTo>
                    <a:lnTo>
                      <a:pt x="63" y="89"/>
                    </a:lnTo>
                    <a:lnTo>
                      <a:pt x="62" y="92"/>
                    </a:lnTo>
                    <a:lnTo>
                      <a:pt x="61" y="93"/>
                    </a:lnTo>
                    <a:lnTo>
                      <a:pt x="60" y="94"/>
                    </a:lnTo>
                    <a:lnTo>
                      <a:pt x="60" y="96"/>
                    </a:lnTo>
                    <a:lnTo>
                      <a:pt x="59" y="97"/>
                    </a:lnTo>
                    <a:lnTo>
                      <a:pt x="58" y="98"/>
                    </a:lnTo>
                    <a:lnTo>
                      <a:pt x="58" y="100"/>
                    </a:lnTo>
                    <a:lnTo>
                      <a:pt x="57" y="101"/>
                    </a:lnTo>
                    <a:lnTo>
                      <a:pt x="56" y="102"/>
                    </a:lnTo>
                    <a:lnTo>
                      <a:pt x="56" y="103"/>
                    </a:lnTo>
                    <a:lnTo>
                      <a:pt x="55" y="104"/>
                    </a:lnTo>
                    <a:lnTo>
                      <a:pt x="54" y="105"/>
                    </a:lnTo>
                    <a:lnTo>
                      <a:pt x="53" y="107"/>
                    </a:lnTo>
                    <a:lnTo>
                      <a:pt x="52" y="108"/>
                    </a:lnTo>
                    <a:lnTo>
                      <a:pt x="52" y="109"/>
                    </a:lnTo>
                    <a:lnTo>
                      <a:pt x="51" y="110"/>
                    </a:lnTo>
                    <a:lnTo>
                      <a:pt x="50" y="111"/>
                    </a:lnTo>
                    <a:lnTo>
                      <a:pt x="50" y="112"/>
                    </a:lnTo>
                    <a:lnTo>
                      <a:pt x="49" y="113"/>
                    </a:lnTo>
                    <a:lnTo>
                      <a:pt x="48" y="115"/>
                    </a:lnTo>
                    <a:lnTo>
                      <a:pt x="46" y="117"/>
                    </a:lnTo>
                    <a:lnTo>
                      <a:pt x="45" y="119"/>
                    </a:lnTo>
                    <a:lnTo>
                      <a:pt x="43" y="120"/>
                    </a:lnTo>
                    <a:lnTo>
                      <a:pt x="42" y="122"/>
                    </a:lnTo>
                    <a:lnTo>
                      <a:pt x="41" y="123"/>
                    </a:lnTo>
                    <a:lnTo>
                      <a:pt x="39" y="125"/>
                    </a:lnTo>
                    <a:lnTo>
                      <a:pt x="38" y="126"/>
                    </a:lnTo>
                    <a:lnTo>
                      <a:pt x="37" y="127"/>
                    </a:lnTo>
                    <a:lnTo>
                      <a:pt x="35" y="128"/>
                    </a:lnTo>
                    <a:lnTo>
                      <a:pt x="34" y="130"/>
                    </a:lnTo>
                    <a:lnTo>
                      <a:pt x="33" y="131"/>
                    </a:lnTo>
                    <a:lnTo>
                      <a:pt x="31" y="132"/>
                    </a:lnTo>
                    <a:lnTo>
                      <a:pt x="29" y="134"/>
                    </a:lnTo>
                    <a:lnTo>
                      <a:pt x="27" y="135"/>
                    </a:lnTo>
                    <a:lnTo>
                      <a:pt x="25" y="137"/>
                    </a:lnTo>
                    <a:lnTo>
                      <a:pt x="24" y="138"/>
                    </a:lnTo>
                    <a:lnTo>
                      <a:pt x="23" y="138"/>
                    </a:lnTo>
                    <a:lnTo>
                      <a:pt x="21" y="139"/>
                    </a:lnTo>
                    <a:lnTo>
                      <a:pt x="21" y="139"/>
                    </a:lnTo>
                    <a:lnTo>
                      <a:pt x="20" y="140"/>
                    </a:lnTo>
                    <a:lnTo>
                      <a:pt x="19" y="140"/>
                    </a:lnTo>
                    <a:lnTo>
                      <a:pt x="18" y="140"/>
                    </a:lnTo>
                    <a:lnTo>
                      <a:pt x="17" y="141"/>
                    </a:lnTo>
                    <a:lnTo>
                      <a:pt x="16" y="141"/>
                    </a:lnTo>
                    <a:lnTo>
                      <a:pt x="15" y="142"/>
                    </a:lnTo>
                    <a:lnTo>
                      <a:pt x="14" y="142"/>
                    </a:lnTo>
                    <a:lnTo>
                      <a:pt x="13" y="142"/>
                    </a:lnTo>
                    <a:lnTo>
                      <a:pt x="13" y="143"/>
                    </a:lnTo>
                    <a:lnTo>
                      <a:pt x="12" y="143"/>
                    </a:lnTo>
                    <a:lnTo>
                      <a:pt x="11" y="144"/>
                    </a:lnTo>
                    <a:lnTo>
                      <a:pt x="10" y="144"/>
                    </a:lnTo>
                    <a:lnTo>
                      <a:pt x="9" y="144"/>
                    </a:lnTo>
                    <a:lnTo>
                      <a:pt x="8" y="145"/>
                    </a:lnTo>
                    <a:lnTo>
                      <a:pt x="6" y="146"/>
                    </a:lnTo>
                    <a:lnTo>
                      <a:pt x="5" y="146"/>
                    </a:lnTo>
                    <a:lnTo>
                      <a:pt x="4" y="147"/>
                    </a:lnTo>
                    <a:lnTo>
                      <a:pt x="3" y="147"/>
                    </a:lnTo>
                    <a:lnTo>
                      <a:pt x="2" y="147"/>
                    </a:lnTo>
                    <a:lnTo>
                      <a:pt x="0" y="135"/>
                    </a:lnTo>
                    <a:lnTo>
                      <a:pt x="11" y="132"/>
                    </a:lnTo>
                    <a:lnTo>
                      <a:pt x="13" y="131"/>
                    </a:lnTo>
                    <a:lnTo>
                      <a:pt x="14" y="131"/>
                    </a:lnTo>
                    <a:lnTo>
                      <a:pt x="15" y="130"/>
                    </a:lnTo>
                    <a:lnTo>
                      <a:pt x="16" y="130"/>
                    </a:lnTo>
                    <a:lnTo>
                      <a:pt x="17" y="129"/>
                    </a:lnTo>
                    <a:lnTo>
                      <a:pt x="17" y="129"/>
                    </a:lnTo>
                    <a:lnTo>
                      <a:pt x="18" y="129"/>
                    </a:lnTo>
                    <a:lnTo>
                      <a:pt x="19" y="128"/>
                    </a:lnTo>
                    <a:lnTo>
                      <a:pt x="19" y="128"/>
                    </a:lnTo>
                    <a:lnTo>
                      <a:pt x="23" y="126"/>
                    </a:lnTo>
                    <a:lnTo>
                      <a:pt x="24" y="124"/>
                    </a:lnTo>
                    <a:lnTo>
                      <a:pt x="26" y="123"/>
                    </a:lnTo>
                    <a:lnTo>
                      <a:pt x="27" y="122"/>
                    </a:lnTo>
                    <a:lnTo>
                      <a:pt x="29" y="121"/>
                    </a:lnTo>
                    <a:lnTo>
                      <a:pt x="31" y="119"/>
                    </a:lnTo>
                    <a:lnTo>
                      <a:pt x="33" y="117"/>
                    </a:lnTo>
                    <a:lnTo>
                      <a:pt x="34" y="116"/>
                    </a:lnTo>
                    <a:lnTo>
                      <a:pt x="36" y="114"/>
                    </a:lnTo>
                    <a:lnTo>
                      <a:pt x="37" y="112"/>
                    </a:lnTo>
                    <a:lnTo>
                      <a:pt x="39" y="110"/>
                    </a:lnTo>
                    <a:lnTo>
                      <a:pt x="41" y="108"/>
                    </a:lnTo>
                    <a:lnTo>
                      <a:pt x="42" y="106"/>
                    </a:lnTo>
                    <a:lnTo>
                      <a:pt x="43" y="104"/>
                    </a:lnTo>
                    <a:lnTo>
                      <a:pt x="45" y="102"/>
                    </a:lnTo>
                    <a:lnTo>
                      <a:pt x="46" y="101"/>
                    </a:lnTo>
                    <a:lnTo>
                      <a:pt x="47" y="99"/>
                    </a:lnTo>
                    <a:lnTo>
                      <a:pt x="48" y="97"/>
                    </a:lnTo>
                    <a:lnTo>
                      <a:pt x="49" y="95"/>
                    </a:lnTo>
                    <a:lnTo>
                      <a:pt x="50" y="93"/>
                    </a:lnTo>
                    <a:lnTo>
                      <a:pt x="51" y="92"/>
                    </a:lnTo>
                    <a:lnTo>
                      <a:pt x="52" y="89"/>
                    </a:lnTo>
                    <a:lnTo>
                      <a:pt x="54" y="85"/>
                    </a:lnTo>
                    <a:lnTo>
                      <a:pt x="55" y="82"/>
                    </a:lnTo>
                    <a:lnTo>
                      <a:pt x="56" y="78"/>
                    </a:lnTo>
                    <a:lnTo>
                      <a:pt x="57" y="75"/>
                    </a:lnTo>
                    <a:lnTo>
                      <a:pt x="58" y="72"/>
                    </a:lnTo>
                    <a:lnTo>
                      <a:pt x="60" y="65"/>
                    </a:lnTo>
                    <a:lnTo>
                      <a:pt x="60" y="57"/>
                    </a:lnTo>
                    <a:lnTo>
                      <a:pt x="62" y="42"/>
                    </a:lnTo>
                    <a:lnTo>
                      <a:pt x="63" y="26"/>
                    </a:lnTo>
                    <a:lnTo>
                      <a:pt x="62" y="9"/>
                    </a:lnTo>
                    <a:lnTo>
                      <a:pt x="74" y="0"/>
                    </a:lnTo>
                    <a:lnTo>
                      <a:pt x="75" y="7"/>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68" name="Freeform 549"/>
              <p:cNvSpPr>
                <a:spLocks/>
              </p:cNvSpPr>
              <p:nvPr/>
            </p:nvSpPr>
            <p:spPr bwMode="auto">
              <a:xfrm>
                <a:off x="2299" y="2537"/>
                <a:ext cx="48" cy="50"/>
              </a:xfrm>
              <a:custGeom>
                <a:avLst/>
                <a:gdLst>
                  <a:gd name="T0" fmla="*/ 47 w 48"/>
                  <a:gd name="T1" fmla="*/ 0 h 50"/>
                  <a:gd name="T2" fmla="*/ 0 w 48"/>
                  <a:gd name="T3" fmla="*/ 0 h 50"/>
                  <a:gd name="T4" fmla="*/ 0 w 48"/>
                  <a:gd name="T5" fmla="*/ 50 h 50"/>
                  <a:gd name="T6" fmla="*/ 43 w 48"/>
                  <a:gd name="T7" fmla="*/ 50 h 50"/>
                  <a:gd name="T8" fmla="*/ 44 w 48"/>
                  <a:gd name="T9" fmla="*/ 47 h 50"/>
                  <a:gd name="T10" fmla="*/ 44 w 48"/>
                  <a:gd name="T11" fmla="*/ 43 h 50"/>
                  <a:gd name="T12" fmla="*/ 45 w 48"/>
                  <a:gd name="T13" fmla="*/ 39 h 50"/>
                  <a:gd name="T14" fmla="*/ 46 w 48"/>
                  <a:gd name="T15" fmla="*/ 34 h 50"/>
                  <a:gd name="T16" fmla="*/ 47 w 48"/>
                  <a:gd name="T17" fmla="*/ 29 h 50"/>
                  <a:gd name="T18" fmla="*/ 48 w 48"/>
                  <a:gd name="T19" fmla="*/ 20 h 50"/>
                  <a:gd name="T20" fmla="*/ 47 w 48"/>
                  <a:gd name="T21" fmla="*/ 6 h 50"/>
                  <a:gd name="T22" fmla="*/ 47 w 48"/>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50">
                    <a:moveTo>
                      <a:pt x="47" y="0"/>
                    </a:moveTo>
                    <a:lnTo>
                      <a:pt x="0" y="0"/>
                    </a:lnTo>
                    <a:lnTo>
                      <a:pt x="0" y="50"/>
                    </a:lnTo>
                    <a:lnTo>
                      <a:pt x="43" y="50"/>
                    </a:lnTo>
                    <a:lnTo>
                      <a:pt x="44" y="47"/>
                    </a:lnTo>
                    <a:lnTo>
                      <a:pt x="44" y="43"/>
                    </a:lnTo>
                    <a:lnTo>
                      <a:pt x="45" y="39"/>
                    </a:lnTo>
                    <a:lnTo>
                      <a:pt x="46" y="34"/>
                    </a:lnTo>
                    <a:lnTo>
                      <a:pt x="47" y="29"/>
                    </a:lnTo>
                    <a:lnTo>
                      <a:pt x="48" y="20"/>
                    </a:lnTo>
                    <a:lnTo>
                      <a:pt x="47" y="6"/>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69" name="Freeform 550"/>
              <p:cNvSpPr>
                <a:spLocks/>
              </p:cNvSpPr>
              <p:nvPr/>
            </p:nvSpPr>
            <p:spPr bwMode="auto">
              <a:xfrm>
                <a:off x="2249" y="2587"/>
                <a:ext cx="46" cy="53"/>
              </a:xfrm>
              <a:custGeom>
                <a:avLst/>
                <a:gdLst>
                  <a:gd name="T0" fmla="*/ 46 w 46"/>
                  <a:gd name="T1" fmla="*/ 0 h 53"/>
                  <a:gd name="T2" fmla="*/ 46 w 46"/>
                  <a:gd name="T3" fmla="*/ 53 h 53"/>
                  <a:gd name="T4" fmla="*/ 45 w 46"/>
                  <a:gd name="T5" fmla="*/ 53 h 53"/>
                  <a:gd name="T6" fmla="*/ 42 w 46"/>
                  <a:gd name="T7" fmla="*/ 53 h 53"/>
                  <a:gd name="T8" fmla="*/ 39 w 46"/>
                  <a:gd name="T9" fmla="*/ 52 h 53"/>
                  <a:gd name="T10" fmla="*/ 37 w 46"/>
                  <a:gd name="T11" fmla="*/ 52 h 53"/>
                  <a:gd name="T12" fmla="*/ 37 w 46"/>
                  <a:gd name="T13" fmla="*/ 51 h 53"/>
                  <a:gd name="T14" fmla="*/ 36 w 46"/>
                  <a:gd name="T15" fmla="*/ 51 h 53"/>
                  <a:gd name="T16" fmla="*/ 35 w 46"/>
                  <a:gd name="T17" fmla="*/ 50 h 53"/>
                  <a:gd name="T18" fmla="*/ 34 w 46"/>
                  <a:gd name="T19" fmla="*/ 50 h 53"/>
                  <a:gd name="T20" fmla="*/ 32 w 46"/>
                  <a:gd name="T21" fmla="*/ 48 h 53"/>
                  <a:gd name="T22" fmla="*/ 29 w 46"/>
                  <a:gd name="T23" fmla="*/ 47 h 53"/>
                  <a:gd name="T24" fmla="*/ 27 w 46"/>
                  <a:gd name="T25" fmla="*/ 45 h 53"/>
                  <a:gd name="T26" fmla="*/ 26 w 46"/>
                  <a:gd name="T27" fmla="*/ 44 h 53"/>
                  <a:gd name="T28" fmla="*/ 25 w 46"/>
                  <a:gd name="T29" fmla="*/ 43 h 53"/>
                  <a:gd name="T30" fmla="*/ 23 w 46"/>
                  <a:gd name="T31" fmla="*/ 41 h 53"/>
                  <a:gd name="T32" fmla="*/ 22 w 46"/>
                  <a:gd name="T33" fmla="*/ 40 h 53"/>
                  <a:gd name="T34" fmla="*/ 21 w 46"/>
                  <a:gd name="T35" fmla="*/ 39 h 53"/>
                  <a:gd name="T36" fmla="*/ 20 w 46"/>
                  <a:gd name="T37" fmla="*/ 38 h 53"/>
                  <a:gd name="T38" fmla="*/ 19 w 46"/>
                  <a:gd name="T39" fmla="*/ 36 h 53"/>
                  <a:gd name="T40" fmla="*/ 18 w 46"/>
                  <a:gd name="T41" fmla="*/ 35 h 53"/>
                  <a:gd name="T42" fmla="*/ 17 w 46"/>
                  <a:gd name="T43" fmla="*/ 34 h 53"/>
                  <a:gd name="T44" fmla="*/ 16 w 46"/>
                  <a:gd name="T45" fmla="*/ 32 h 53"/>
                  <a:gd name="T46" fmla="*/ 15 w 46"/>
                  <a:gd name="T47" fmla="*/ 31 h 53"/>
                  <a:gd name="T48" fmla="*/ 14 w 46"/>
                  <a:gd name="T49" fmla="*/ 30 h 53"/>
                  <a:gd name="T50" fmla="*/ 13 w 46"/>
                  <a:gd name="T51" fmla="*/ 28 h 53"/>
                  <a:gd name="T52" fmla="*/ 12 w 46"/>
                  <a:gd name="T53" fmla="*/ 27 h 53"/>
                  <a:gd name="T54" fmla="*/ 11 w 46"/>
                  <a:gd name="T55" fmla="*/ 26 h 53"/>
                  <a:gd name="T56" fmla="*/ 10 w 46"/>
                  <a:gd name="T57" fmla="*/ 25 h 53"/>
                  <a:gd name="T58" fmla="*/ 9 w 46"/>
                  <a:gd name="T59" fmla="*/ 23 h 53"/>
                  <a:gd name="T60" fmla="*/ 9 w 46"/>
                  <a:gd name="T61" fmla="*/ 22 h 53"/>
                  <a:gd name="T62" fmla="*/ 8 w 46"/>
                  <a:gd name="T63" fmla="*/ 21 h 53"/>
                  <a:gd name="T64" fmla="*/ 7 w 46"/>
                  <a:gd name="T65" fmla="*/ 20 h 53"/>
                  <a:gd name="T66" fmla="*/ 7 w 46"/>
                  <a:gd name="T67" fmla="*/ 19 h 53"/>
                  <a:gd name="T68" fmla="*/ 6 w 46"/>
                  <a:gd name="T69" fmla="*/ 18 h 53"/>
                  <a:gd name="T70" fmla="*/ 5 w 46"/>
                  <a:gd name="T71" fmla="*/ 15 h 53"/>
                  <a:gd name="T72" fmla="*/ 3 w 46"/>
                  <a:gd name="T73" fmla="*/ 10 h 53"/>
                  <a:gd name="T74" fmla="*/ 3 w 46"/>
                  <a:gd name="T75" fmla="*/ 7 h 53"/>
                  <a:gd name="T76" fmla="*/ 2 w 46"/>
                  <a:gd name="T77" fmla="*/ 3 h 53"/>
                  <a:gd name="T78" fmla="*/ 1 w 46"/>
                  <a:gd name="T79" fmla="*/ 1 h 53"/>
                  <a:gd name="T80" fmla="*/ 0 w 46"/>
                  <a:gd name="T81" fmla="*/ 0 h 53"/>
                  <a:gd name="T82" fmla="*/ 46 w 46"/>
                  <a:gd name="T8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53">
                    <a:moveTo>
                      <a:pt x="46" y="0"/>
                    </a:moveTo>
                    <a:lnTo>
                      <a:pt x="46" y="53"/>
                    </a:lnTo>
                    <a:lnTo>
                      <a:pt x="45" y="53"/>
                    </a:lnTo>
                    <a:lnTo>
                      <a:pt x="42" y="53"/>
                    </a:lnTo>
                    <a:lnTo>
                      <a:pt x="39" y="52"/>
                    </a:lnTo>
                    <a:lnTo>
                      <a:pt x="37" y="52"/>
                    </a:lnTo>
                    <a:lnTo>
                      <a:pt x="37" y="51"/>
                    </a:lnTo>
                    <a:lnTo>
                      <a:pt x="36" y="51"/>
                    </a:lnTo>
                    <a:lnTo>
                      <a:pt x="35" y="50"/>
                    </a:lnTo>
                    <a:lnTo>
                      <a:pt x="34" y="50"/>
                    </a:lnTo>
                    <a:lnTo>
                      <a:pt x="32" y="48"/>
                    </a:lnTo>
                    <a:lnTo>
                      <a:pt x="29" y="47"/>
                    </a:lnTo>
                    <a:lnTo>
                      <a:pt x="27" y="45"/>
                    </a:lnTo>
                    <a:lnTo>
                      <a:pt x="26" y="44"/>
                    </a:lnTo>
                    <a:lnTo>
                      <a:pt x="25" y="43"/>
                    </a:lnTo>
                    <a:lnTo>
                      <a:pt x="23" y="41"/>
                    </a:lnTo>
                    <a:lnTo>
                      <a:pt x="22" y="40"/>
                    </a:lnTo>
                    <a:lnTo>
                      <a:pt x="21" y="39"/>
                    </a:lnTo>
                    <a:lnTo>
                      <a:pt x="20" y="38"/>
                    </a:lnTo>
                    <a:lnTo>
                      <a:pt x="19" y="36"/>
                    </a:lnTo>
                    <a:lnTo>
                      <a:pt x="18" y="35"/>
                    </a:lnTo>
                    <a:lnTo>
                      <a:pt x="17" y="34"/>
                    </a:lnTo>
                    <a:lnTo>
                      <a:pt x="16" y="32"/>
                    </a:lnTo>
                    <a:lnTo>
                      <a:pt x="15" y="31"/>
                    </a:lnTo>
                    <a:lnTo>
                      <a:pt x="14" y="30"/>
                    </a:lnTo>
                    <a:lnTo>
                      <a:pt x="13" y="28"/>
                    </a:lnTo>
                    <a:lnTo>
                      <a:pt x="12" y="27"/>
                    </a:lnTo>
                    <a:lnTo>
                      <a:pt x="11" y="26"/>
                    </a:lnTo>
                    <a:lnTo>
                      <a:pt x="10" y="25"/>
                    </a:lnTo>
                    <a:lnTo>
                      <a:pt x="9" y="23"/>
                    </a:lnTo>
                    <a:lnTo>
                      <a:pt x="9" y="22"/>
                    </a:lnTo>
                    <a:lnTo>
                      <a:pt x="8" y="21"/>
                    </a:lnTo>
                    <a:lnTo>
                      <a:pt x="7" y="20"/>
                    </a:lnTo>
                    <a:lnTo>
                      <a:pt x="7" y="19"/>
                    </a:lnTo>
                    <a:lnTo>
                      <a:pt x="6" y="18"/>
                    </a:lnTo>
                    <a:lnTo>
                      <a:pt x="5" y="15"/>
                    </a:lnTo>
                    <a:lnTo>
                      <a:pt x="3" y="10"/>
                    </a:lnTo>
                    <a:lnTo>
                      <a:pt x="3" y="7"/>
                    </a:lnTo>
                    <a:lnTo>
                      <a:pt x="2" y="3"/>
                    </a:lnTo>
                    <a:lnTo>
                      <a:pt x="1" y="1"/>
                    </a:lnTo>
                    <a:lnTo>
                      <a:pt x="0"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70" name="Freeform 551"/>
              <p:cNvSpPr>
                <a:spLocks/>
              </p:cNvSpPr>
              <p:nvPr/>
            </p:nvSpPr>
            <p:spPr bwMode="auto">
              <a:xfrm>
                <a:off x="2300" y="2593"/>
                <a:ext cx="41" cy="43"/>
              </a:xfrm>
              <a:custGeom>
                <a:avLst/>
                <a:gdLst>
                  <a:gd name="T0" fmla="*/ 41 w 41"/>
                  <a:gd name="T1" fmla="*/ 0 h 43"/>
                  <a:gd name="T2" fmla="*/ 41 w 41"/>
                  <a:gd name="T3" fmla="*/ 1 h 43"/>
                  <a:gd name="T4" fmla="*/ 40 w 41"/>
                  <a:gd name="T5" fmla="*/ 3 h 43"/>
                  <a:gd name="T6" fmla="*/ 39 w 41"/>
                  <a:gd name="T7" fmla="*/ 5 h 43"/>
                  <a:gd name="T8" fmla="*/ 39 w 41"/>
                  <a:gd name="T9" fmla="*/ 6 h 43"/>
                  <a:gd name="T10" fmla="*/ 38 w 41"/>
                  <a:gd name="T11" fmla="*/ 8 h 43"/>
                  <a:gd name="T12" fmla="*/ 37 w 41"/>
                  <a:gd name="T13" fmla="*/ 10 h 43"/>
                  <a:gd name="T14" fmla="*/ 36 w 41"/>
                  <a:gd name="T15" fmla="*/ 13 h 43"/>
                  <a:gd name="T16" fmla="*/ 35 w 41"/>
                  <a:gd name="T17" fmla="*/ 14 h 43"/>
                  <a:gd name="T18" fmla="*/ 34 w 41"/>
                  <a:gd name="T19" fmla="*/ 15 h 43"/>
                  <a:gd name="T20" fmla="*/ 34 w 41"/>
                  <a:gd name="T21" fmla="*/ 16 h 43"/>
                  <a:gd name="T22" fmla="*/ 33 w 41"/>
                  <a:gd name="T23" fmla="*/ 17 h 43"/>
                  <a:gd name="T24" fmla="*/ 32 w 41"/>
                  <a:gd name="T25" fmla="*/ 18 h 43"/>
                  <a:gd name="T26" fmla="*/ 32 w 41"/>
                  <a:gd name="T27" fmla="*/ 19 h 43"/>
                  <a:gd name="T28" fmla="*/ 31 w 41"/>
                  <a:gd name="T29" fmla="*/ 20 h 43"/>
                  <a:gd name="T30" fmla="*/ 30 w 41"/>
                  <a:gd name="T31" fmla="*/ 22 h 43"/>
                  <a:gd name="T32" fmla="*/ 29 w 41"/>
                  <a:gd name="T33" fmla="*/ 23 h 43"/>
                  <a:gd name="T34" fmla="*/ 29 w 41"/>
                  <a:gd name="T35" fmla="*/ 24 h 43"/>
                  <a:gd name="T36" fmla="*/ 27 w 41"/>
                  <a:gd name="T37" fmla="*/ 25 h 43"/>
                  <a:gd name="T38" fmla="*/ 25 w 41"/>
                  <a:gd name="T39" fmla="*/ 27 h 43"/>
                  <a:gd name="T40" fmla="*/ 24 w 41"/>
                  <a:gd name="T41" fmla="*/ 29 h 43"/>
                  <a:gd name="T42" fmla="*/ 22 w 41"/>
                  <a:gd name="T43" fmla="*/ 30 h 43"/>
                  <a:gd name="T44" fmla="*/ 20 w 41"/>
                  <a:gd name="T45" fmla="*/ 32 h 43"/>
                  <a:gd name="T46" fmla="*/ 18 w 41"/>
                  <a:gd name="T47" fmla="*/ 33 h 43"/>
                  <a:gd name="T48" fmla="*/ 17 w 41"/>
                  <a:gd name="T49" fmla="*/ 34 h 43"/>
                  <a:gd name="T50" fmla="*/ 15 w 41"/>
                  <a:gd name="T51" fmla="*/ 36 h 43"/>
                  <a:gd name="T52" fmla="*/ 13 w 41"/>
                  <a:gd name="T53" fmla="*/ 37 h 43"/>
                  <a:gd name="T54" fmla="*/ 11 w 41"/>
                  <a:gd name="T55" fmla="*/ 38 h 43"/>
                  <a:gd name="T56" fmla="*/ 10 w 41"/>
                  <a:gd name="T57" fmla="*/ 39 h 43"/>
                  <a:gd name="T58" fmla="*/ 9 w 41"/>
                  <a:gd name="T59" fmla="*/ 40 h 43"/>
                  <a:gd name="T60" fmla="*/ 8 w 41"/>
                  <a:gd name="T61" fmla="*/ 40 h 43"/>
                  <a:gd name="T62" fmla="*/ 7 w 41"/>
                  <a:gd name="T63" fmla="*/ 40 h 43"/>
                  <a:gd name="T64" fmla="*/ 7 w 41"/>
                  <a:gd name="T65" fmla="*/ 41 h 43"/>
                  <a:gd name="T66" fmla="*/ 6 w 41"/>
                  <a:gd name="T67" fmla="*/ 41 h 43"/>
                  <a:gd name="T68" fmla="*/ 5 w 41"/>
                  <a:gd name="T69" fmla="*/ 42 h 43"/>
                  <a:gd name="T70" fmla="*/ 5 w 41"/>
                  <a:gd name="T71" fmla="*/ 42 h 43"/>
                  <a:gd name="T72" fmla="*/ 4 w 41"/>
                  <a:gd name="T73" fmla="*/ 43 h 43"/>
                  <a:gd name="T74" fmla="*/ 3 w 41"/>
                  <a:gd name="T75" fmla="*/ 43 h 43"/>
                  <a:gd name="T76" fmla="*/ 4 w 41"/>
                  <a:gd name="T77" fmla="*/ 32 h 43"/>
                  <a:gd name="T78" fmla="*/ 13 w 41"/>
                  <a:gd name="T79" fmla="*/ 27 h 43"/>
                  <a:gd name="T80" fmla="*/ 0 w 41"/>
                  <a:gd name="T81" fmla="*/ 22 h 43"/>
                  <a:gd name="T82" fmla="*/ 23 w 41"/>
                  <a:gd name="T83" fmla="*/ 20 h 43"/>
                  <a:gd name="T84" fmla="*/ 2 w 41"/>
                  <a:gd name="T85" fmla="*/ 15 h 43"/>
                  <a:gd name="T86" fmla="*/ 28 w 41"/>
                  <a:gd name="T87" fmla="*/ 13 h 43"/>
                  <a:gd name="T88" fmla="*/ 6 w 41"/>
                  <a:gd name="T89" fmla="*/ 8 h 43"/>
                  <a:gd name="T90" fmla="*/ 33 w 41"/>
                  <a:gd name="T91" fmla="*/ 5 h 43"/>
                  <a:gd name="T92" fmla="*/ 14 w 41"/>
                  <a:gd name="T93" fmla="*/ 0 h 43"/>
                  <a:gd name="T94" fmla="*/ 41 w 41"/>
                  <a:gd name="T9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41" y="0"/>
                    </a:moveTo>
                    <a:lnTo>
                      <a:pt x="41" y="1"/>
                    </a:lnTo>
                    <a:lnTo>
                      <a:pt x="40" y="3"/>
                    </a:lnTo>
                    <a:lnTo>
                      <a:pt x="39" y="5"/>
                    </a:lnTo>
                    <a:lnTo>
                      <a:pt x="39" y="6"/>
                    </a:lnTo>
                    <a:lnTo>
                      <a:pt x="38" y="8"/>
                    </a:lnTo>
                    <a:lnTo>
                      <a:pt x="37" y="10"/>
                    </a:lnTo>
                    <a:lnTo>
                      <a:pt x="36" y="13"/>
                    </a:lnTo>
                    <a:lnTo>
                      <a:pt x="35" y="14"/>
                    </a:lnTo>
                    <a:lnTo>
                      <a:pt x="34" y="15"/>
                    </a:lnTo>
                    <a:lnTo>
                      <a:pt x="34" y="16"/>
                    </a:lnTo>
                    <a:lnTo>
                      <a:pt x="33" y="17"/>
                    </a:lnTo>
                    <a:lnTo>
                      <a:pt x="32" y="18"/>
                    </a:lnTo>
                    <a:lnTo>
                      <a:pt x="32" y="19"/>
                    </a:lnTo>
                    <a:lnTo>
                      <a:pt x="31" y="20"/>
                    </a:lnTo>
                    <a:lnTo>
                      <a:pt x="30" y="22"/>
                    </a:lnTo>
                    <a:lnTo>
                      <a:pt x="29" y="23"/>
                    </a:lnTo>
                    <a:lnTo>
                      <a:pt x="29" y="24"/>
                    </a:lnTo>
                    <a:lnTo>
                      <a:pt x="27" y="25"/>
                    </a:lnTo>
                    <a:lnTo>
                      <a:pt x="25" y="27"/>
                    </a:lnTo>
                    <a:lnTo>
                      <a:pt x="24" y="29"/>
                    </a:lnTo>
                    <a:lnTo>
                      <a:pt x="22" y="30"/>
                    </a:lnTo>
                    <a:lnTo>
                      <a:pt x="20" y="32"/>
                    </a:lnTo>
                    <a:lnTo>
                      <a:pt x="18" y="33"/>
                    </a:lnTo>
                    <a:lnTo>
                      <a:pt x="17" y="34"/>
                    </a:lnTo>
                    <a:lnTo>
                      <a:pt x="15" y="36"/>
                    </a:lnTo>
                    <a:lnTo>
                      <a:pt x="13" y="37"/>
                    </a:lnTo>
                    <a:lnTo>
                      <a:pt x="11" y="38"/>
                    </a:lnTo>
                    <a:lnTo>
                      <a:pt x="10" y="39"/>
                    </a:lnTo>
                    <a:lnTo>
                      <a:pt x="9" y="40"/>
                    </a:lnTo>
                    <a:lnTo>
                      <a:pt x="8" y="40"/>
                    </a:lnTo>
                    <a:lnTo>
                      <a:pt x="7" y="40"/>
                    </a:lnTo>
                    <a:lnTo>
                      <a:pt x="7" y="41"/>
                    </a:lnTo>
                    <a:lnTo>
                      <a:pt x="6" y="41"/>
                    </a:lnTo>
                    <a:lnTo>
                      <a:pt x="5" y="42"/>
                    </a:lnTo>
                    <a:lnTo>
                      <a:pt x="5" y="42"/>
                    </a:lnTo>
                    <a:lnTo>
                      <a:pt x="4" y="43"/>
                    </a:lnTo>
                    <a:lnTo>
                      <a:pt x="3" y="43"/>
                    </a:lnTo>
                    <a:lnTo>
                      <a:pt x="4" y="32"/>
                    </a:lnTo>
                    <a:lnTo>
                      <a:pt x="13" y="27"/>
                    </a:lnTo>
                    <a:lnTo>
                      <a:pt x="0" y="22"/>
                    </a:lnTo>
                    <a:lnTo>
                      <a:pt x="23" y="20"/>
                    </a:lnTo>
                    <a:lnTo>
                      <a:pt x="2" y="15"/>
                    </a:lnTo>
                    <a:lnTo>
                      <a:pt x="28" y="13"/>
                    </a:lnTo>
                    <a:lnTo>
                      <a:pt x="6" y="8"/>
                    </a:lnTo>
                    <a:lnTo>
                      <a:pt x="33" y="5"/>
                    </a:lnTo>
                    <a:lnTo>
                      <a:pt x="14" y="0"/>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71" name="Freeform 552"/>
              <p:cNvSpPr>
                <a:spLocks/>
              </p:cNvSpPr>
              <p:nvPr/>
            </p:nvSpPr>
            <p:spPr bwMode="auto">
              <a:xfrm>
                <a:off x="2249" y="2538"/>
                <a:ext cx="37" cy="44"/>
              </a:xfrm>
              <a:custGeom>
                <a:avLst/>
                <a:gdLst>
                  <a:gd name="T0" fmla="*/ 0 w 37"/>
                  <a:gd name="T1" fmla="*/ 0 h 44"/>
                  <a:gd name="T2" fmla="*/ 0 w 37"/>
                  <a:gd name="T3" fmla="*/ 43 h 44"/>
                  <a:gd name="T4" fmla="*/ 32 w 37"/>
                  <a:gd name="T5" fmla="*/ 44 h 44"/>
                  <a:gd name="T6" fmla="*/ 8 w 37"/>
                  <a:gd name="T7" fmla="*/ 38 h 44"/>
                  <a:gd name="T8" fmla="*/ 34 w 37"/>
                  <a:gd name="T9" fmla="*/ 36 h 44"/>
                  <a:gd name="T10" fmla="*/ 7 w 37"/>
                  <a:gd name="T11" fmla="*/ 32 h 44"/>
                  <a:gd name="T12" fmla="*/ 35 w 37"/>
                  <a:gd name="T13" fmla="*/ 27 h 44"/>
                  <a:gd name="T14" fmla="*/ 8 w 37"/>
                  <a:gd name="T15" fmla="*/ 24 h 44"/>
                  <a:gd name="T16" fmla="*/ 37 w 37"/>
                  <a:gd name="T17" fmla="*/ 21 h 44"/>
                  <a:gd name="T18" fmla="*/ 8 w 37"/>
                  <a:gd name="T19" fmla="*/ 19 h 44"/>
                  <a:gd name="T20" fmla="*/ 37 w 37"/>
                  <a:gd name="T21" fmla="*/ 14 h 44"/>
                  <a:gd name="T22" fmla="*/ 9 w 37"/>
                  <a:gd name="T23" fmla="*/ 11 h 44"/>
                  <a:gd name="T24" fmla="*/ 35 w 37"/>
                  <a:gd name="T25" fmla="*/ 6 h 44"/>
                  <a:gd name="T26" fmla="*/ 0 w 37"/>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0"/>
                    </a:moveTo>
                    <a:lnTo>
                      <a:pt x="0" y="43"/>
                    </a:lnTo>
                    <a:lnTo>
                      <a:pt x="32" y="44"/>
                    </a:lnTo>
                    <a:lnTo>
                      <a:pt x="8" y="38"/>
                    </a:lnTo>
                    <a:lnTo>
                      <a:pt x="34" y="36"/>
                    </a:lnTo>
                    <a:lnTo>
                      <a:pt x="7" y="32"/>
                    </a:lnTo>
                    <a:lnTo>
                      <a:pt x="35" y="27"/>
                    </a:lnTo>
                    <a:lnTo>
                      <a:pt x="8" y="24"/>
                    </a:lnTo>
                    <a:lnTo>
                      <a:pt x="37" y="21"/>
                    </a:lnTo>
                    <a:lnTo>
                      <a:pt x="8" y="19"/>
                    </a:lnTo>
                    <a:lnTo>
                      <a:pt x="37" y="14"/>
                    </a:lnTo>
                    <a:lnTo>
                      <a:pt x="9" y="11"/>
                    </a:lnTo>
                    <a:lnTo>
                      <a:pt x="3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72" name="Freeform 553"/>
              <p:cNvSpPr>
                <a:spLocks/>
              </p:cNvSpPr>
              <p:nvPr/>
            </p:nvSpPr>
            <p:spPr bwMode="auto">
              <a:xfrm>
                <a:off x="2234" y="2502"/>
                <a:ext cx="27" cy="19"/>
              </a:xfrm>
              <a:custGeom>
                <a:avLst/>
                <a:gdLst>
                  <a:gd name="T0" fmla="*/ 23 w 27"/>
                  <a:gd name="T1" fmla="*/ 0 h 19"/>
                  <a:gd name="T2" fmla="*/ 13 w 27"/>
                  <a:gd name="T3" fmla="*/ 2 h 19"/>
                  <a:gd name="T4" fmla="*/ 5 w 27"/>
                  <a:gd name="T5" fmla="*/ 7 h 19"/>
                  <a:gd name="T6" fmla="*/ 0 w 27"/>
                  <a:gd name="T7" fmla="*/ 10 h 19"/>
                  <a:gd name="T8" fmla="*/ 0 w 27"/>
                  <a:gd name="T9" fmla="*/ 15 h 19"/>
                  <a:gd name="T10" fmla="*/ 9 w 27"/>
                  <a:gd name="T11" fmla="*/ 19 h 19"/>
                  <a:gd name="T12" fmla="*/ 16 w 27"/>
                  <a:gd name="T13" fmla="*/ 18 h 19"/>
                  <a:gd name="T14" fmla="*/ 21 w 27"/>
                  <a:gd name="T15" fmla="*/ 17 h 19"/>
                  <a:gd name="T16" fmla="*/ 24 w 27"/>
                  <a:gd name="T17" fmla="*/ 16 h 19"/>
                  <a:gd name="T18" fmla="*/ 27 w 27"/>
                  <a:gd name="T19" fmla="*/ 13 h 19"/>
                  <a:gd name="T20" fmla="*/ 25 w 27"/>
                  <a:gd name="T21" fmla="*/ 6 h 19"/>
                  <a:gd name="T22" fmla="*/ 23 w 2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9">
                    <a:moveTo>
                      <a:pt x="23" y="0"/>
                    </a:moveTo>
                    <a:lnTo>
                      <a:pt x="13" y="2"/>
                    </a:lnTo>
                    <a:lnTo>
                      <a:pt x="5" y="7"/>
                    </a:lnTo>
                    <a:lnTo>
                      <a:pt x="0" y="10"/>
                    </a:lnTo>
                    <a:lnTo>
                      <a:pt x="0" y="15"/>
                    </a:lnTo>
                    <a:lnTo>
                      <a:pt x="9" y="19"/>
                    </a:lnTo>
                    <a:lnTo>
                      <a:pt x="16" y="18"/>
                    </a:lnTo>
                    <a:lnTo>
                      <a:pt x="21" y="17"/>
                    </a:lnTo>
                    <a:lnTo>
                      <a:pt x="24" y="16"/>
                    </a:lnTo>
                    <a:lnTo>
                      <a:pt x="27" y="13"/>
                    </a:lnTo>
                    <a:lnTo>
                      <a:pt x="25" y="6"/>
                    </a:lnTo>
                    <a:lnTo>
                      <a:pt x="23" y="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73" name="Freeform 554"/>
              <p:cNvSpPr>
                <a:spLocks/>
              </p:cNvSpPr>
              <p:nvPr/>
            </p:nvSpPr>
            <p:spPr bwMode="auto">
              <a:xfrm>
                <a:off x="2231" y="2500"/>
                <a:ext cx="33" cy="23"/>
              </a:xfrm>
              <a:custGeom>
                <a:avLst/>
                <a:gdLst>
                  <a:gd name="T0" fmla="*/ 22 w 33"/>
                  <a:gd name="T1" fmla="*/ 2 h 23"/>
                  <a:gd name="T2" fmla="*/ 19 w 33"/>
                  <a:gd name="T3" fmla="*/ 2 h 23"/>
                  <a:gd name="T4" fmla="*/ 16 w 33"/>
                  <a:gd name="T5" fmla="*/ 3 h 23"/>
                  <a:gd name="T6" fmla="*/ 13 w 33"/>
                  <a:gd name="T7" fmla="*/ 5 h 23"/>
                  <a:gd name="T8" fmla="*/ 10 w 33"/>
                  <a:gd name="T9" fmla="*/ 6 h 23"/>
                  <a:gd name="T10" fmla="*/ 8 w 33"/>
                  <a:gd name="T11" fmla="*/ 7 h 23"/>
                  <a:gd name="T12" fmla="*/ 4 w 33"/>
                  <a:gd name="T13" fmla="*/ 10 h 23"/>
                  <a:gd name="T14" fmla="*/ 1 w 33"/>
                  <a:gd name="T15" fmla="*/ 14 h 23"/>
                  <a:gd name="T16" fmla="*/ 0 w 33"/>
                  <a:gd name="T17" fmla="*/ 16 h 23"/>
                  <a:gd name="T18" fmla="*/ 0 w 33"/>
                  <a:gd name="T19" fmla="*/ 21 h 23"/>
                  <a:gd name="T20" fmla="*/ 3 w 33"/>
                  <a:gd name="T21" fmla="*/ 23 h 23"/>
                  <a:gd name="T22" fmla="*/ 5 w 33"/>
                  <a:gd name="T23" fmla="*/ 23 h 23"/>
                  <a:gd name="T24" fmla="*/ 9 w 33"/>
                  <a:gd name="T25" fmla="*/ 23 h 23"/>
                  <a:gd name="T26" fmla="*/ 13 w 33"/>
                  <a:gd name="T27" fmla="*/ 23 h 23"/>
                  <a:gd name="T28" fmla="*/ 17 w 33"/>
                  <a:gd name="T29" fmla="*/ 23 h 23"/>
                  <a:gd name="T30" fmla="*/ 21 w 33"/>
                  <a:gd name="T31" fmla="*/ 21 h 23"/>
                  <a:gd name="T32" fmla="*/ 26 w 33"/>
                  <a:gd name="T33" fmla="*/ 19 h 23"/>
                  <a:gd name="T34" fmla="*/ 30 w 33"/>
                  <a:gd name="T35" fmla="*/ 17 h 23"/>
                  <a:gd name="T36" fmla="*/ 33 w 33"/>
                  <a:gd name="T37" fmla="*/ 15 h 23"/>
                  <a:gd name="T38" fmla="*/ 29 w 33"/>
                  <a:gd name="T39" fmla="*/ 16 h 23"/>
                  <a:gd name="T40" fmla="*/ 23 w 33"/>
                  <a:gd name="T41" fmla="*/ 17 h 23"/>
                  <a:gd name="T42" fmla="*/ 16 w 33"/>
                  <a:gd name="T43" fmla="*/ 19 h 23"/>
                  <a:gd name="T44" fmla="*/ 12 w 33"/>
                  <a:gd name="T45" fmla="*/ 19 h 23"/>
                  <a:gd name="T46" fmla="*/ 8 w 33"/>
                  <a:gd name="T47" fmla="*/ 18 h 23"/>
                  <a:gd name="T48" fmla="*/ 7 w 33"/>
                  <a:gd name="T49" fmla="*/ 16 h 23"/>
                  <a:gd name="T50" fmla="*/ 8 w 33"/>
                  <a:gd name="T51" fmla="*/ 12 h 23"/>
                  <a:gd name="T52" fmla="*/ 11 w 33"/>
                  <a:gd name="T53" fmla="*/ 9 h 23"/>
                  <a:gd name="T54" fmla="*/ 14 w 33"/>
                  <a:gd name="T55" fmla="*/ 7 h 23"/>
                  <a:gd name="T56" fmla="*/ 18 w 33"/>
                  <a:gd name="T57" fmla="*/ 6 h 23"/>
                  <a:gd name="T58" fmla="*/ 22 w 33"/>
                  <a:gd name="T59" fmla="*/ 4 h 23"/>
                  <a:gd name="T60" fmla="*/ 25 w 33"/>
                  <a:gd name="T61" fmla="*/ 3 h 23"/>
                  <a:gd name="T62" fmla="*/ 29 w 33"/>
                  <a:gd name="T63" fmla="*/ 0 h 23"/>
                  <a:gd name="T64" fmla="*/ 22 w 33"/>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23">
                    <a:moveTo>
                      <a:pt x="22" y="2"/>
                    </a:moveTo>
                    <a:lnTo>
                      <a:pt x="19" y="2"/>
                    </a:lnTo>
                    <a:lnTo>
                      <a:pt x="16" y="3"/>
                    </a:lnTo>
                    <a:lnTo>
                      <a:pt x="13" y="5"/>
                    </a:lnTo>
                    <a:lnTo>
                      <a:pt x="10" y="6"/>
                    </a:lnTo>
                    <a:lnTo>
                      <a:pt x="8" y="7"/>
                    </a:lnTo>
                    <a:lnTo>
                      <a:pt x="4" y="10"/>
                    </a:lnTo>
                    <a:lnTo>
                      <a:pt x="1" y="14"/>
                    </a:lnTo>
                    <a:lnTo>
                      <a:pt x="0" y="16"/>
                    </a:lnTo>
                    <a:lnTo>
                      <a:pt x="0" y="21"/>
                    </a:lnTo>
                    <a:lnTo>
                      <a:pt x="3" y="23"/>
                    </a:lnTo>
                    <a:lnTo>
                      <a:pt x="5" y="23"/>
                    </a:lnTo>
                    <a:lnTo>
                      <a:pt x="9" y="23"/>
                    </a:lnTo>
                    <a:lnTo>
                      <a:pt x="13" y="23"/>
                    </a:lnTo>
                    <a:lnTo>
                      <a:pt x="17" y="23"/>
                    </a:lnTo>
                    <a:lnTo>
                      <a:pt x="21" y="21"/>
                    </a:lnTo>
                    <a:lnTo>
                      <a:pt x="26" y="19"/>
                    </a:lnTo>
                    <a:lnTo>
                      <a:pt x="30" y="17"/>
                    </a:lnTo>
                    <a:lnTo>
                      <a:pt x="33" y="15"/>
                    </a:lnTo>
                    <a:lnTo>
                      <a:pt x="29" y="16"/>
                    </a:lnTo>
                    <a:lnTo>
                      <a:pt x="23" y="17"/>
                    </a:lnTo>
                    <a:lnTo>
                      <a:pt x="16" y="19"/>
                    </a:lnTo>
                    <a:lnTo>
                      <a:pt x="12" y="19"/>
                    </a:lnTo>
                    <a:lnTo>
                      <a:pt x="8" y="18"/>
                    </a:lnTo>
                    <a:lnTo>
                      <a:pt x="7" y="16"/>
                    </a:lnTo>
                    <a:lnTo>
                      <a:pt x="8" y="12"/>
                    </a:lnTo>
                    <a:lnTo>
                      <a:pt x="11" y="9"/>
                    </a:lnTo>
                    <a:lnTo>
                      <a:pt x="14" y="7"/>
                    </a:lnTo>
                    <a:lnTo>
                      <a:pt x="18" y="6"/>
                    </a:lnTo>
                    <a:lnTo>
                      <a:pt x="22" y="4"/>
                    </a:lnTo>
                    <a:lnTo>
                      <a:pt x="25" y="3"/>
                    </a:lnTo>
                    <a:lnTo>
                      <a:pt x="29" y="0"/>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157" name="Group 577"/>
            <p:cNvGrpSpPr>
              <a:grpSpLocks/>
            </p:cNvGrpSpPr>
            <p:nvPr/>
          </p:nvGrpSpPr>
          <p:grpSpPr bwMode="auto">
            <a:xfrm>
              <a:off x="2132013" y="5294874"/>
              <a:ext cx="414338" cy="376238"/>
              <a:chOff x="1343" y="3293"/>
              <a:chExt cx="261" cy="237"/>
            </a:xfrm>
          </p:grpSpPr>
          <p:sp>
            <p:nvSpPr>
              <p:cNvPr id="5415" name="Oval 556"/>
              <p:cNvSpPr>
                <a:spLocks noChangeArrowheads="1"/>
              </p:cNvSpPr>
              <p:nvPr/>
            </p:nvSpPr>
            <p:spPr bwMode="auto">
              <a:xfrm>
                <a:off x="1343" y="3293"/>
                <a:ext cx="261" cy="237"/>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416" name="Group 559"/>
              <p:cNvGrpSpPr>
                <a:grpSpLocks/>
              </p:cNvGrpSpPr>
              <p:nvPr/>
            </p:nvGrpSpPr>
            <p:grpSpPr bwMode="auto">
              <a:xfrm>
                <a:off x="1435" y="3375"/>
                <a:ext cx="86" cy="119"/>
                <a:chOff x="1435" y="3375"/>
                <a:chExt cx="86" cy="119"/>
              </a:xfrm>
            </p:grpSpPr>
            <p:sp>
              <p:nvSpPr>
                <p:cNvPr id="5434" name="Freeform 557"/>
                <p:cNvSpPr>
                  <a:spLocks/>
                </p:cNvSpPr>
                <p:nvPr/>
              </p:nvSpPr>
              <p:spPr bwMode="auto">
                <a:xfrm>
                  <a:off x="1435" y="3375"/>
                  <a:ext cx="86" cy="119"/>
                </a:xfrm>
                <a:custGeom>
                  <a:avLst/>
                  <a:gdLst>
                    <a:gd name="T0" fmla="*/ 800 w 800"/>
                    <a:gd name="T1" fmla="*/ 1083 h 1083"/>
                    <a:gd name="T2" fmla="*/ 720 w 800"/>
                    <a:gd name="T3" fmla="*/ 555 h 1083"/>
                    <a:gd name="T4" fmla="*/ 281 w 800"/>
                    <a:gd name="T5" fmla="*/ 0 h 1083"/>
                    <a:gd name="T6" fmla="*/ 0 w 800"/>
                    <a:gd name="T7" fmla="*/ 144 h 1083"/>
                    <a:gd name="T8" fmla="*/ 284 w 800"/>
                    <a:gd name="T9" fmla="*/ 775 h 1083"/>
                    <a:gd name="T10" fmla="*/ 800 w 800"/>
                    <a:gd name="T11" fmla="*/ 1083 h 1083"/>
                  </a:gdLst>
                  <a:ahLst/>
                  <a:cxnLst>
                    <a:cxn ang="0">
                      <a:pos x="T0" y="T1"/>
                    </a:cxn>
                    <a:cxn ang="0">
                      <a:pos x="T2" y="T3"/>
                    </a:cxn>
                    <a:cxn ang="0">
                      <a:pos x="T4" y="T5"/>
                    </a:cxn>
                    <a:cxn ang="0">
                      <a:pos x="T6" y="T7"/>
                    </a:cxn>
                    <a:cxn ang="0">
                      <a:pos x="T8" y="T9"/>
                    </a:cxn>
                    <a:cxn ang="0">
                      <a:pos x="T10" y="T11"/>
                    </a:cxn>
                  </a:cxnLst>
                  <a:rect l="0" t="0" r="r" b="b"/>
                  <a:pathLst>
                    <a:path w="800" h="1083">
                      <a:moveTo>
                        <a:pt x="800" y="1083"/>
                      </a:moveTo>
                      <a:lnTo>
                        <a:pt x="720" y="555"/>
                      </a:lnTo>
                      <a:lnTo>
                        <a:pt x="281" y="0"/>
                      </a:lnTo>
                      <a:cubicBezTo>
                        <a:pt x="133" y="66"/>
                        <a:pt x="0" y="144"/>
                        <a:pt x="0" y="144"/>
                      </a:cubicBezTo>
                      <a:lnTo>
                        <a:pt x="284" y="775"/>
                      </a:lnTo>
                      <a:lnTo>
                        <a:pt x="800" y="1083"/>
                      </a:lnTo>
                      <a:close/>
                    </a:path>
                  </a:pathLst>
                </a:custGeom>
                <a:solidFill>
                  <a:srgbClr val="D6ECEE"/>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35" name="Freeform 558"/>
                <p:cNvSpPr>
                  <a:spLocks/>
                </p:cNvSpPr>
                <p:nvPr/>
              </p:nvSpPr>
              <p:spPr bwMode="auto">
                <a:xfrm>
                  <a:off x="1435" y="3375"/>
                  <a:ext cx="86" cy="119"/>
                </a:xfrm>
                <a:custGeom>
                  <a:avLst/>
                  <a:gdLst>
                    <a:gd name="T0" fmla="*/ 800 w 800"/>
                    <a:gd name="T1" fmla="*/ 1083 h 1083"/>
                    <a:gd name="T2" fmla="*/ 720 w 800"/>
                    <a:gd name="T3" fmla="*/ 555 h 1083"/>
                    <a:gd name="T4" fmla="*/ 281 w 800"/>
                    <a:gd name="T5" fmla="*/ 0 h 1083"/>
                    <a:gd name="T6" fmla="*/ 0 w 800"/>
                    <a:gd name="T7" fmla="*/ 144 h 1083"/>
                    <a:gd name="T8" fmla="*/ 284 w 800"/>
                    <a:gd name="T9" fmla="*/ 775 h 1083"/>
                    <a:gd name="T10" fmla="*/ 800 w 800"/>
                    <a:gd name="T11" fmla="*/ 1083 h 1083"/>
                  </a:gdLst>
                  <a:ahLst/>
                  <a:cxnLst>
                    <a:cxn ang="0">
                      <a:pos x="T0" y="T1"/>
                    </a:cxn>
                    <a:cxn ang="0">
                      <a:pos x="T2" y="T3"/>
                    </a:cxn>
                    <a:cxn ang="0">
                      <a:pos x="T4" y="T5"/>
                    </a:cxn>
                    <a:cxn ang="0">
                      <a:pos x="T6" y="T7"/>
                    </a:cxn>
                    <a:cxn ang="0">
                      <a:pos x="T8" y="T9"/>
                    </a:cxn>
                    <a:cxn ang="0">
                      <a:pos x="T10" y="T11"/>
                    </a:cxn>
                  </a:cxnLst>
                  <a:rect l="0" t="0" r="r" b="b"/>
                  <a:pathLst>
                    <a:path w="800" h="1083">
                      <a:moveTo>
                        <a:pt x="800" y="1083"/>
                      </a:moveTo>
                      <a:lnTo>
                        <a:pt x="720" y="555"/>
                      </a:lnTo>
                      <a:lnTo>
                        <a:pt x="281" y="0"/>
                      </a:lnTo>
                      <a:cubicBezTo>
                        <a:pt x="133" y="66"/>
                        <a:pt x="0" y="144"/>
                        <a:pt x="0" y="144"/>
                      </a:cubicBezTo>
                      <a:lnTo>
                        <a:pt x="284" y="775"/>
                      </a:lnTo>
                      <a:lnTo>
                        <a:pt x="800" y="1083"/>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417" name="Line 560"/>
              <p:cNvSpPr>
                <a:spLocks noChangeShapeType="1"/>
              </p:cNvSpPr>
              <p:nvPr/>
            </p:nvSpPr>
            <p:spPr bwMode="auto">
              <a:xfrm>
                <a:off x="1450" y="3384"/>
                <a:ext cx="62" cy="94"/>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418" name="Group 563"/>
              <p:cNvGrpSpPr>
                <a:grpSpLocks/>
              </p:cNvGrpSpPr>
              <p:nvPr/>
            </p:nvGrpSpPr>
            <p:grpSpPr bwMode="auto">
              <a:xfrm>
                <a:off x="1410" y="3359"/>
                <a:ext cx="79" cy="50"/>
                <a:chOff x="1410" y="3359"/>
                <a:chExt cx="79" cy="50"/>
              </a:xfrm>
            </p:grpSpPr>
            <p:sp>
              <p:nvSpPr>
                <p:cNvPr id="5432" name="Freeform 561"/>
                <p:cNvSpPr>
                  <a:spLocks/>
                </p:cNvSpPr>
                <p:nvPr/>
              </p:nvSpPr>
              <p:spPr bwMode="auto">
                <a:xfrm>
                  <a:off x="1410" y="3359"/>
                  <a:ext cx="79" cy="50"/>
                </a:xfrm>
                <a:custGeom>
                  <a:avLst/>
                  <a:gdLst>
                    <a:gd name="T0" fmla="*/ 7 w 79"/>
                    <a:gd name="T1" fmla="*/ 32 h 50"/>
                    <a:gd name="T2" fmla="*/ 68 w 79"/>
                    <a:gd name="T3" fmla="*/ 0 h 50"/>
                    <a:gd name="T4" fmla="*/ 79 w 79"/>
                    <a:gd name="T5" fmla="*/ 1 h 50"/>
                    <a:gd name="T6" fmla="*/ 79 w 79"/>
                    <a:gd name="T7" fmla="*/ 13 h 50"/>
                    <a:gd name="T8" fmla="*/ 67 w 79"/>
                    <a:gd name="T9" fmla="*/ 12 h 50"/>
                    <a:gd name="T10" fmla="*/ 16 w 79"/>
                    <a:gd name="T11" fmla="*/ 38 h 50"/>
                    <a:gd name="T12" fmla="*/ 9 w 79"/>
                    <a:gd name="T13" fmla="*/ 50 h 50"/>
                    <a:gd name="T14" fmla="*/ 0 w 79"/>
                    <a:gd name="T15" fmla="*/ 43 h 50"/>
                    <a:gd name="T16" fmla="*/ 7 w 79"/>
                    <a:gd name="T1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0">
                      <a:moveTo>
                        <a:pt x="7" y="32"/>
                      </a:moveTo>
                      <a:lnTo>
                        <a:pt x="68" y="0"/>
                      </a:lnTo>
                      <a:lnTo>
                        <a:pt x="79" y="1"/>
                      </a:lnTo>
                      <a:lnTo>
                        <a:pt x="79" y="13"/>
                      </a:lnTo>
                      <a:lnTo>
                        <a:pt x="67" y="12"/>
                      </a:lnTo>
                      <a:lnTo>
                        <a:pt x="16" y="38"/>
                      </a:lnTo>
                      <a:lnTo>
                        <a:pt x="9" y="50"/>
                      </a:lnTo>
                      <a:lnTo>
                        <a:pt x="0" y="43"/>
                      </a:lnTo>
                      <a:lnTo>
                        <a:pt x="7" y="32"/>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33" name="Freeform 562"/>
                <p:cNvSpPr>
                  <a:spLocks/>
                </p:cNvSpPr>
                <p:nvPr/>
              </p:nvSpPr>
              <p:spPr bwMode="auto">
                <a:xfrm>
                  <a:off x="1410" y="3359"/>
                  <a:ext cx="79" cy="50"/>
                </a:xfrm>
                <a:custGeom>
                  <a:avLst/>
                  <a:gdLst>
                    <a:gd name="T0" fmla="*/ 7 w 79"/>
                    <a:gd name="T1" fmla="*/ 32 h 50"/>
                    <a:gd name="T2" fmla="*/ 68 w 79"/>
                    <a:gd name="T3" fmla="*/ 0 h 50"/>
                    <a:gd name="T4" fmla="*/ 79 w 79"/>
                    <a:gd name="T5" fmla="*/ 1 h 50"/>
                    <a:gd name="T6" fmla="*/ 79 w 79"/>
                    <a:gd name="T7" fmla="*/ 13 h 50"/>
                    <a:gd name="T8" fmla="*/ 67 w 79"/>
                    <a:gd name="T9" fmla="*/ 12 h 50"/>
                    <a:gd name="T10" fmla="*/ 16 w 79"/>
                    <a:gd name="T11" fmla="*/ 38 h 50"/>
                    <a:gd name="T12" fmla="*/ 9 w 79"/>
                    <a:gd name="T13" fmla="*/ 50 h 50"/>
                    <a:gd name="T14" fmla="*/ 0 w 79"/>
                    <a:gd name="T15" fmla="*/ 43 h 50"/>
                    <a:gd name="T16" fmla="*/ 7 w 79"/>
                    <a:gd name="T1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0">
                      <a:moveTo>
                        <a:pt x="7" y="32"/>
                      </a:moveTo>
                      <a:lnTo>
                        <a:pt x="68" y="0"/>
                      </a:lnTo>
                      <a:lnTo>
                        <a:pt x="79" y="1"/>
                      </a:lnTo>
                      <a:lnTo>
                        <a:pt x="79" y="13"/>
                      </a:lnTo>
                      <a:lnTo>
                        <a:pt x="67" y="12"/>
                      </a:lnTo>
                      <a:lnTo>
                        <a:pt x="16" y="38"/>
                      </a:lnTo>
                      <a:lnTo>
                        <a:pt x="9" y="50"/>
                      </a:lnTo>
                      <a:lnTo>
                        <a:pt x="0" y="43"/>
                      </a:lnTo>
                      <a:lnTo>
                        <a:pt x="7" y="32"/>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419" name="Group 566"/>
              <p:cNvGrpSpPr>
                <a:grpSpLocks/>
              </p:cNvGrpSpPr>
              <p:nvPr/>
            </p:nvGrpSpPr>
            <p:grpSpPr bwMode="auto">
              <a:xfrm>
                <a:off x="1408" y="3331"/>
                <a:ext cx="49" cy="52"/>
                <a:chOff x="1408" y="3331"/>
                <a:chExt cx="49" cy="52"/>
              </a:xfrm>
            </p:grpSpPr>
            <p:sp>
              <p:nvSpPr>
                <p:cNvPr id="5430" name="Freeform 564"/>
                <p:cNvSpPr>
                  <a:spLocks/>
                </p:cNvSpPr>
                <p:nvPr/>
              </p:nvSpPr>
              <p:spPr bwMode="auto">
                <a:xfrm>
                  <a:off x="1408" y="3331"/>
                  <a:ext cx="49" cy="52"/>
                </a:xfrm>
                <a:custGeom>
                  <a:avLst/>
                  <a:gdLst>
                    <a:gd name="T0" fmla="*/ 29 w 49"/>
                    <a:gd name="T1" fmla="*/ 0 h 52"/>
                    <a:gd name="T2" fmla="*/ 0 w 49"/>
                    <a:gd name="T3" fmla="*/ 18 h 52"/>
                    <a:gd name="T4" fmla="*/ 19 w 49"/>
                    <a:gd name="T5" fmla="*/ 52 h 52"/>
                    <a:gd name="T6" fmla="*/ 49 w 49"/>
                    <a:gd name="T7" fmla="*/ 35 h 52"/>
                    <a:gd name="T8" fmla="*/ 29 w 49"/>
                    <a:gd name="T9" fmla="*/ 0 h 52"/>
                  </a:gdLst>
                  <a:ahLst/>
                  <a:cxnLst>
                    <a:cxn ang="0">
                      <a:pos x="T0" y="T1"/>
                    </a:cxn>
                    <a:cxn ang="0">
                      <a:pos x="T2" y="T3"/>
                    </a:cxn>
                    <a:cxn ang="0">
                      <a:pos x="T4" y="T5"/>
                    </a:cxn>
                    <a:cxn ang="0">
                      <a:pos x="T6" y="T7"/>
                    </a:cxn>
                    <a:cxn ang="0">
                      <a:pos x="T8" y="T9"/>
                    </a:cxn>
                  </a:cxnLst>
                  <a:rect l="0" t="0" r="r" b="b"/>
                  <a:pathLst>
                    <a:path w="49" h="52">
                      <a:moveTo>
                        <a:pt x="29" y="0"/>
                      </a:moveTo>
                      <a:lnTo>
                        <a:pt x="0" y="18"/>
                      </a:lnTo>
                      <a:lnTo>
                        <a:pt x="19" y="52"/>
                      </a:lnTo>
                      <a:lnTo>
                        <a:pt x="49" y="35"/>
                      </a:lnTo>
                      <a:lnTo>
                        <a:pt x="29" y="0"/>
                      </a:lnTo>
                      <a:close/>
                    </a:path>
                  </a:pathLst>
                </a:custGeom>
                <a:solidFill>
                  <a:srgbClr val="EE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31" name="Freeform 565"/>
                <p:cNvSpPr>
                  <a:spLocks/>
                </p:cNvSpPr>
                <p:nvPr/>
              </p:nvSpPr>
              <p:spPr bwMode="auto">
                <a:xfrm>
                  <a:off x="1408" y="3331"/>
                  <a:ext cx="49" cy="52"/>
                </a:xfrm>
                <a:custGeom>
                  <a:avLst/>
                  <a:gdLst>
                    <a:gd name="T0" fmla="*/ 29 w 49"/>
                    <a:gd name="T1" fmla="*/ 0 h 52"/>
                    <a:gd name="T2" fmla="*/ 0 w 49"/>
                    <a:gd name="T3" fmla="*/ 18 h 52"/>
                    <a:gd name="T4" fmla="*/ 19 w 49"/>
                    <a:gd name="T5" fmla="*/ 52 h 52"/>
                    <a:gd name="T6" fmla="*/ 49 w 49"/>
                    <a:gd name="T7" fmla="*/ 35 h 52"/>
                    <a:gd name="T8" fmla="*/ 29 w 49"/>
                    <a:gd name="T9" fmla="*/ 0 h 52"/>
                  </a:gdLst>
                  <a:ahLst/>
                  <a:cxnLst>
                    <a:cxn ang="0">
                      <a:pos x="T0" y="T1"/>
                    </a:cxn>
                    <a:cxn ang="0">
                      <a:pos x="T2" y="T3"/>
                    </a:cxn>
                    <a:cxn ang="0">
                      <a:pos x="T4" y="T5"/>
                    </a:cxn>
                    <a:cxn ang="0">
                      <a:pos x="T6" y="T7"/>
                    </a:cxn>
                    <a:cxn ang="0">
                      <a:pos x="T8" y="T9"/>
                    </a:cxn>
                  </a:cxnLst>
                  <a:rect l="0" t="0" r="r" b="b"/>
                  <a:pathLst>
                    <a:path w="49" h="52">
                      <a:moveTo>
                        <a:pt x="29" y="0"/>
                      </a:moveTo>
                      <a:lnTo>
                        <a:pt x="0" y="18"/>
                      </a:lnTo>
                      <a:lnTo>
                        <a:pt x="19" y="52"/>
                      </a:lnTo>
                      <a:lnTo>
                        <a:pt x="49" y="35"/>
                      </a:lnTo>
                      <a:lnTo>
                        <a:pt x="29" y="0"/>
                      </a:lnTo>
                      <a:close/>
                    </a:path>
                  </a:pathLst>
                </a:custGeom>
                <a:noFill/>
                <a:ln w="5" cap="rnd">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420" name="Group 569"/>
              <p:cNvGrpSpPr>
                <a:grpSpLocks/>
              </p:cNvGrpSpPr>
              <p:nvPr/>
            </p:nvGrpSpPr>
            <p:grpSpPr bwMode="auto">
              <a:xfrm>
                <a:off x="1396" y="3321"/>
                <a:ext cx="45" cy="31"/>
                <a:chOff x="1396" y="3321"/>
                <a:chExt cx="45" cy="31"/>
              </a:xfrm>
            </p:grpSpPr>
            <p:sp>
              <p:nvSpPr>
                <p:cNvPr id="5428" name="Freeform 567"/>
                <p:cNvSpPr>
                  <a:spLocks/>
                </p:cNvSpPr>
                <p:nvPr/>
              </p:nvSpPr>
              <p:spPr bwMode="auto">
                <a:xfrm>
                  <a:off x="1396" y="3321"/>
                  <a:ext cx="45" cy="31"/>
                </a:xfrm>
                <a:custGeom>
                  <a:avLst/>
                  <a:gdLst>
                    <a:gd name="T0" fmla="*/ 174 w 413"/>
                    <a:gd name="T1" fmla="*/ 82 h 279"/>
                    <a:gd name="T2" fmla="*/ 19 w 413"/>
                    <a:gd name="T3" fmla="*/ 247 h 279"/>
                    <a:gd name="T4" fmla="*/ 240 w 413"/>
                    <a:gd name="T5" fmla="*/ 198 h 279"/>
                    <a:gd name="T6" fmla="*/ 395 w 413"/>
                    <a:gd name="T7" fmla="*/ 32 h 279"/>
                    <a:gd name="T8" fmla="*/ 174 w 413"/>
                    <a:gd name="T9" fmla="*/ 82 h 279"/>
                  </a:gdLst>
                  <a:ahLst/>
                  <a:cxnLst>
                    <a:cxn ang="0">
                      <a:pos x="T0" y="T1"/>
                    </a:cxn>
                    <a:cxn ang="0">
                      <a:pos x="T2" y="T3"/>
                    </a:cxn>
                    <a:cxn ang="0">
                      <a:pos x="T4" y="T5"/>
                    </a:cxn>
                    <a:cxn ang="0">
                      <a:pos x="T6" y="T7"/>
                    </a:cxn>
                    <a:cxn ang="0">
                      <a:pos x="T8" y="T9"/>
                    </a:cxn>
                  </a:cxnLst>
                  <a:rect l="0" t="0" r="r" b="b"/>
                  <a:pathLst>
                    <a:path w="413" h="279">
                      <a:moveTo>
                        <a:pt x="174" y="82"/>
                      </a:moveTo>
                      <a:cubicBezTo>
                        <a:pt x="70" y="141"/>
                        <a:pt x="0" y="215"/>
                        <a:pt x="19" y="247"/>
                      </a:cubicBezTo>
                      <a:cubicBezTo>
                        <a:pt x="37" y="279"/>
                        <a:pt x="136" y="257"/>
                        <a:pt x="240" y="198"/>
                      </a:cubicBezTo>
                      <a:cubicBezTo>
                        <a:pt x="344" y="138"/>
                        <a:pt x="413" y="64"/>
                        <a:pt x="395" y="32"/>
                      </a:cubicBezTo>
                      <a:cubicBezTo>
                        <a:pt x="377" y="0"/>
                        <a:pt x="278" y="23"/>
                        <a:pt x="174" y="82"/>
                      </a:cubicBezTo>
                    </a:path>
                  </a:pathLst>
                </a:cu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29" name="Freeform 568"/>
                <p:cNvSpPr>
                  <a:spLocks/>
                </p:cNvSpPr>
                <p:nvPr/>
              </p:nvSpPr>
              <p:spPr bwMode="auto">
                <a:xfrm>
                  <a:off x="1396" y="3321"/>
                  <a:ext cx="45" cy="31"/>
                </a:xfrm>
                <a:custGeom>
                  <a:avLst/>
                  <a:gdLst>
                    <a:gd name="T0" fmla="*/ 19 w 45"/>
                    <a:gd name="T1" fmla="*/ 9 h 31"/>
                    <a:gd name="T2" fmla="*/ 2 w 45"/>
                    <a:gd name="T3" fmla="*/ 27 h 31"/>
                    <a:gd name="T4" fmla="*/ 26 w 45"/>
                    <a:gd name="T5" fmla="*/ 22 h 31"/>
                    <a:gd name="T6" fmla="*/ 43 w 45"/>
                    <a:gd name="T7" fmla="*/ 4 h 31"/>
                    <a:gd name="T8" fmla="*/ 19 w 45"/>
                    <a:gd name="T9" fmla="*/ 9 h 31"/>
                  </a:gdLst>
                  <a:ahLst/>
                  <a:cxnLst>
                    <a:cxn ang="0">
                      <a:pos x="T0" y="T1"/>
                    </a:cxn>
                    <a:cxn ang="0">
                      <a:pos x="T2" y="T3"/>
                    </a:cxn>
                    <a:cxn ang="0">
                      <a:pos x="T4" y="T5"/>
                    </a:cxn>
                    <a:cxn ang="0">
                      <a:pos x="T6" y="T7"/>
                    </a:cxn>
                    <a:cxn ang="0">
                      <a:pos x="T8" y="T9"/>
                    </a:cxn>
                  </a:cxnLst>
                  <a:rect l="0" t="0" r="r" b="b"/>
                  <a:pathLst>
                    <a:path w="45" h="31">
                      <a:moveTo>
                        <a:pt x="19" y="9"/>
                      </a:moveTo>
                      <a:cubicBezTo>
                        <a:pt x="8" y="16"/>
                        <a:pt x="0" y="24"/>
                        <a:pt x="2" y="27"/>
                      </a:cubicBezTo>
                      <a:cubicBezTo>
                        <a:pt x="4" y="31"/>
                        <a:pt x="15" y="28"/>
                        <a:pt x="26" y="22"/>
                      </a:cubicBezTo>
                      <a:cubicBezTo>
                        <a:pt x="37" y="15"/>
                        <a:pt x="45" y="7"/>
                        <a:pt x="43" y="4"/>
                      </a:cubicBezTo>
                      <a:cubicBezTo>
                        <a:pt x="41" y="0"/>
                        <a:pt x="30" y="3"/>
                        <a:pt x="19" y="9"/>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421" name="Line 570"/>
              <p:cNvSpPr>
                <a:spLocks noChangeShapeType="1"/>
              </p:cNvSpPr>
              <p:nvPr/>
            </p:nvSpPr>
            <p:spPr bwMode="auto">
              <a:xfrm flipH="1">
                <a:off x="1420" y="3339"/>
                <a:ext cx="12" cy="16"/>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22" name="Line 571"/>
              <p:cNvSpPr>
                <a:spLocks noChangeShapeType="1"/>
              </p:cNvSpPr>
              <p:nvPr/>
            </p:nvSpPr>
            <p:spPr bwMode="auto">
              <a:xfrm flipH="1">
                <a:off x="1424" y="3347"/>
                <a:ext cx="13" cy="15"/>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23" name="Line 572"/>
              <p:cNvSpPr>
                <a:spLocks noChangeShapeType="1"/>
              </p:cNvSpPr>
              <p:nvPr/>
            </p:nvSpPr>
            <p:spPr bwMode="auto">
              <a:xfrm flipH="1">
                <a:off x="1429" y="3353"/>
                <a:ext cx="12" cy="16"/>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24" name="Line 573"/>
              <p:cNvSpPr>
                <a:spLocks noChangeShapeType="1"/>
              </p:cNvSpPr>
              <p:nvPr/>
            </p:nvSpPr>
            <p:spPr bwMode="auto">
              <a:xfrm flipH="1">
                <a:off x="1433" y="3360"/>
                <a:ext cx="13" cy="15"/>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25" name="Line 574"/>
              <p:cNvSpPr>
                <a:spLocks noChangeShapeType="1"/>
              </p:cNvSpPr>
              <p:nvPr/>
            </p:nvSpPr>
            <p:spPr bwMode="auto">
              <a:xfrm flipH="1">
                <a:off x="1367" y="3346"/>
                <a:ext cx="206" cy="132"/>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26" name="Freeform 575"/>
              <p:cNvSpPr>
                <a:spLocks/>
              </p:cNvSpPr>
              <p:nvPr/>
            </p:nvSpPr>
            <p:spPr bwMode="auto">
              <a:xfrm>
                <a:off x="1457" y="3457"/>
                <a:ext cx="19" cy="32"/>
              </a:xfrm>
              <a:custGeom>
                <a:avLst/>
                <a:gdLst>
                  <a:gd name="T0" fmla="*/ 72 w 183"/>
                  <a:gd name="T1" fmla="*/ 26 h 291"/>
                  <a:gd name="T2" fmla="*/ 66 w 183"/>
                  <a:gd name="T3" fmla="*/ 63 h 291"/>
                  <a:gd name="T4" fmla="*/ 59 w 183"/>
                  <a:gd name="T5" fmla="*/ 101 h 291"/>
                  <a:gd name="T6" fmla="*/ 34 w 183"/>
                  <a:gd name="T7" fmla="*/ 144 h 291"/>
                  <a:gd name="T8" fmla="*/ 4 w 183"/>
                  <a:gd name="T9" fmla="*/ 201 h 291"/>
                  <a:gd name="T10" fmla="*/ 10 w 183"/>
                  <a:gd name="T11" fmla="*/ 251 h 291"/>
                  <a:gd name="T12" fmla="*/ 68 w 183"/>
                  <a:gd name="T13" fmla="*/ 286 h 291"/>
                  <a:gd name="T14" fmla="*/ 123 w 183"/>
                  <a:gd name="T15" fmla="*/ 287 h 291"/>
                  <a:gd name="T16" fmla="*/ 170 w 183"/>
                  <a:gd name="T17" fmla="*/ 270 h 291"/>
                  <a:gd name="T18" fmla="*/ 183 w 183"/>
                  <a:gd name="T19" fmla="*/ 219 h 291"/>
                  <a:gd name="T20" fmla="*/ 170 w 183"/>
                  <a:gd name="T21" fmla="*/ 189 h 291"/>
                  <a:gd name="T22" fmla="*/ 145 w 183"/>
                  <a:gd name="T23" fmla="*/ 141 h 291"/>
                  <a:gd name="T24" fmla="*/ 126 w 183"/>
                  <a:gd name="T25" fmla="*/ 98 h 291"/>
                  <a:gd name="T26" fmla="*/ 106 w 183"/>
                  <a:gd name="T27" fmla="*/ 60 h 291"/>
                  <a:gd name="T28" fmla="*/ 87 w 183"/>
                  <a:gd name="T29" fmla="*/ 26 h 291"/>
                  <a:gd name="T30" fmla="*/ 81 w 183"/>
                  <a:gd name="T31" fmla="*/ 0 h 291"/>
                  <a:gd name="T32" fmla="*/ 72 w 183"/>
                  <a:gd name="T33" fmla="*/ 2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291">
                    <a:moveTo>
                      <a:pt x="72" y="26"/>
                    </a:moveTo>
                    <a:cubicBezTo>
                      <a:pt x="70" y="36"/>
                      <a:pt x="68" y="50"/>
                      <a:pt x="66" y="63"/>
                    </a:cubicBezTo>
                    <a:cubicBezTo>
                      <a:pt x="64" y="76"/>
                      <a:pt x="64" y="88"/>
                      <a:pt x="59" y="101"/>
                    </a:cubicBezTo>
                    <a:cubicBezTo>
                      <a:pt x="55" y="114"/>
                      <a:pt x="42" y="128"/>
                      <a:pt x="34" y="144"/>
                    </a:cubicBezTo>
                    <a:cubicBezTo>
                      <a:pt x="25" y="160"/>
                      <a:pt x="8" y="184"/>
                      <a:pt x="4" y="201"/>
                    </a:cubicBezTo>
                    <a:cubicBezTo>
                      <a:pt x="0" y="219"/>
                      <a:pt x="0" y="237"/>
                      <a:pt x="10" y="251"/>
                    </a:cubicBezTo>
                    <a:cubicBezTo>
                      <a:pt x="21" y="266"/>
                      <a:pt x="49" y="280"/>
                      <a:pt x="68" y="286"/>
                    </a:cubicBezTo>
                    <a:cubicBezTo>
                      <a:pt x="87" y="291"/>
                      <a:pt x="106" y="290"/>
                      <a:pt x="123" y="287"/>
                    </a:cubicBezTo>
                    <a:cubicBezTo>
                      <a:pt x="140" y="284"/>
                      <a:pt x="160" y="281"/>
                      <a:pt x="170" y="270"/>
                    </a:cubicBezTo>
                    <a:cubicBezTo>
                      <a:pt x="181" y="259"/>
                      <a:pt x="183" y="231"/>
                      <a:pt x="183" y="219"/>
                    </a:cubicBezTo>
                    <a:cubicBezTo>
                      <a:pt x="183" y="206"/>
                      <a:pt x="177" y="201"/>
                      <a:pt x="170" y="189"/>
                    </a:cubicBezTo>
                    <a:cubicBezTo>
                      <a:pt x="164" y="176"/>
                      <a:pt x="151" y="156"/>
                      <a:pt x="145" y="141"/>
                    </a:cubicBezTo>
                    <a:cubicBezTo>
                      <a:pt x="138" y="127"/>
                      <a:pt x="132" y="111"/>
                      <a:pt x="126" y="98"/>
                    </a:cubicBezTo>
                    <a:cubicBezTo>
                      <a:pt x="119" y="86"/>
                      <a:pt x="113" y="71"/>
                      <a:pt x="106" y="60"/>
                    </a:cubicBezTo>
                    <a:cubicBezTo>
                      <a:pt x="100" y="48"/>
                      <a:pt x="91" y="36"/>
                      <a:pt x="87" y="26"/>
                    </a:cubicBezTo>
                    <a:lnTo>
                      <a:pt x="81" y="0"/>
                    </a:lnTo>
                    <a:lnTo>
                      <a:pt x="72" y="26"/>
                    </a:lnTo>
                    <a:close/>
                  </a:path>
                </a:pathLst>
              </a:custGeom>
              <a:solidFill>
                <a:srgbClr val="CC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27" name="Freeform 576"/>
              <p:cNvSpPr>
                <a:spLocks/>
              </p:cNvSpPr>
              <p:nvPr/>
            </p:nvSpPr>
            <p:spPr bwMode="auto">
              <a:xfrm>
                <a:off x="1498" y="3474"/>
                <a:ext cx="20" cy="32"/>
              </a:xfrm>
              <a:custGeom>
                <a:avLst/>
                <a:gdLst>
                  <a:gd name="T0" fmla="*/ 73 w 183"/>
                  <a:gd name="T1" fmla="*/ 26 h 291"/>
                  <a:gd name="T2" fmla="*/ 66 w 183"/>
                  <a:gd name="T3" fmla="*/ 63 h 291"/>
                  <a:gd name="T4" fmla="*/ 60 w 183"/>
                  <a:gd name="T5" fmla="*/ 101 h 291"/>
                  <a:gd name="T6" fmla="*/ 34 w 183"/>
                  <a:gd name="T7" fmla="*/ 144 h 291"/>
                  <a:gd name="T8" fmla="*/ 4 w 183"/>
                  <a:gd name="T9" fmla="*/ 201 h 291"/>
                  <a:gd name="T10" fmla="*/ 11 w 183"/>
                  <a:gd name="T11" fmla="*/ 251 h 291"/>
                  <a:gd name="T12" fmla="*/ 68 w 183"/>
                  <a:gd name="T13" fmla="*/ 286 h 291"/>
                  <a:gd name="T14" fmla="*/ 124 w 183"/>
                  <a:gd name="T15" fmla="*/ 287 h 291"/>
                  <a:gd name="T16" fmla="*/ 171 w 183"/>
                  <a:gd name="T17" fmla="*/ 270 h 291"/>
                  <a:gd name="T18" fmla="*/ 183 w 183"/>
                  <a:gd name="T19" fmla="*/ 219 h 291"/>
                  <a:gd name="T20" fmla="*/ 171 w 183"/>
                  <a:gd name="T21" fmla="*/ 189 h 291"/>
                  <a:gd name="T22" fmla="*/ 145 w 183"/>
                  <a:gd name="T23" fmla="*/ 141 h 291"/>
                  <a:gd name="T24" fmla="*/ 126 w 183"/>
                  <a:gd name="T25" fmla="*/ 98 h 291"/>
                  <a:gd name="T26" fmla="*/ 107 w 183"/>
                  <a:gd name="T27" fmla="*/ 60 h 291"/>
                  <a:gd name="T28" fmla="*/ 88 w 183"/>
                  <a:gd name="T29" fmla="*/ 26 h 291"/>
                  <a:gd name="T30" fmla="*/ 81 w 183"/>
                  <a:gd name="T31" fmla="*/ 0 h 291"/>
                  <a:gd name="T32" fmla="*/ 73 w 183"/>
                  <a:gd name="T33" fmla="*/ 2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291">
                    <a:moveTo>
                      <a:pt x="73" y="26"/>
                    </a:moveTo>
                    <a:cubicBezTo>
                      <a:pt x="70" y="36"/>
                      <a:pt x="68" y="50"/>
                      <a:pt x="66" y="63"/>
                    </a:cubicBezTo>
                    <a:cubicBezTo>
                      <a:pt x="64" y="76"/>
                      <a:pt x="64" y="88"/>
                      <a:pt x="60" y="101"/>
                    </a:cubicBezTo>
                    <a:cubicBezTo>
                      <a:pt x="56" y="114"/>
                      <a:pt x="43" y="128"/>
                      <a:pt x="34" y="144"/>
                    </a:cubicBezTo>
                    <a:cubicBezTo>
                      <a:pt x="26" y="160"/>
                      <a:pt x="9" y="184"/>
                      <a:pt x="4" y="201"/>
                    </a:cubicBezTo>
                    <a:cubicBezTo>
                      <a:pt x="0" y="219"/>
                      <a:pt x="0" y="237"/>
                      <a:pt x="11" y="251"/>
                    </a:cubicBezTo>
                    <a:cubicBezTo>
                      <a:pt x="21" y="266"/>
                      <a:pt x="49" y="280"/>
                      <a:pt x="68" y="286"/>
                    </a:cubicBezTo>
                    <a:cubicBezTo>
                      <a:pt x="88" y="291"/>
                      <a:pt x="107" y="290"/>
                      <a:pt x="124" y="287"/>
                    </a:cubicBezTo>
                    <a:cubicBezTo>
                      <a:pt x="141" y="284"/>
                      <a:pt x="160" y="281"/>
                      <a:pt x="171" y="270"/>
                    </a:cubicBezTo>
                    <a:cubicBezTo>
                      <a:pt x="181" y="259"/>
                      <a:pt x="183" y="231"/>
                      <a:pt x="183" y="219"/>
                    </a:cubicBezTo>
                    <a:cubicBezTo>
                      <a:pt x="183" y="206"/>
                      <a:pt x="177" y="201"/>
                      <a:pt x="171" y="189"/>
                    </a:cubicBezTo>
                    <a:cubicBezTo>
                      <a:pt x="164" y="176"/>
                      <a:pt x="151" y="156"/>
                      <a:pt x="145" y="141"/>
                    </a:cubicBezTo>
                    <a:cubicBezTo>
                      <a:pt x="139" y="127"/>
                      <a:pt x="132" y="111"/>
                      <a:pt x="126" y="98"/>
                    </a:cubicBezTo>
                    <a:cubicBezTo>
                      <a:pt x="120" y="86"/>
                      <a:pt x="113" y="71"/>
                      <a:pt x="107" y="60"/>
                    </a:cubicBezTo>
                    <a:cubicBezTo>
                      <a:pt x="100" y="48"/>
                      <a:pt x="92" y="36"/>
                      <a:pt x="88" y="26"/>
                    </a:cubicBezTo>
                    <a:lnTo>
                      <a:pt x="81" y="0"/>
                    </a:lnTo>
                    <a:lnTo>
                      <a:pt x="73" y="26"/>
                    </a:lnTo>
                    <a:close/>
                  </a:path>
                </a:pathLst>
              </a:custGeom>
              <a:solidFill>
                <a:srgbClr val="CC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158" name="Rectangle 578"/>
            <p:cNvSpPr>
              <a:spLocks noChangeArrowheads="1"/>
            </p:cNvSpPr>
            <p:nvPr/>
          </p:nvSpPr>
          <p:spPr bwMode="auto">
            <a:xfrm>
              <a:off x="2813053" y="5469501"/>
              <a:ext cx="63478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Character</a:t>
              </a:r>
              <a:endParaRPr lang="en-US" kern="0">
                <a:solidFill>
                  <a:sysClr val="windowText" lastClr="000000"/>
                </a:solidFill>
                <a:latin typeface="Arial" pitchFamily="34" charset="0"/>
                <a:cs typeface="Arial" pitchFamily="34" charset="0"/>
              </a:endParaRPr>
            </a:p>
          </p:txBody>
        </p:sp>
        <p:sp>
          <p:nvSpPr>
            <p:cNvPr id="5159" name="Rectangle 579"/>
            <p:cNvSpPr>
              <a:spLocks noChangeArrowheads="1"/>
            </p:cNvSpPr>
            <p:nvPr/>
          </p:nvSpPr>
          <p:spPr bwMode="auto">
            <a:xfrm>
              <a:off x="2665413" y="5606026"/>
              <a:ext cx="92333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Assassination</a:t>
              </a:r>
              <a:endParaRPr lang="en-US" kern="0">
                <a:solidFill>
                  <a:sysClr val="windowText" lastClr="000000"/>
                </a:solidFill>
                <a:latin typeface="Arial" pitchFamily="34" charset="0"/>
                <a:cs typeface="Arial" pitchFamily="34" charset="0"/>
              </a:endParaRPr>
            </a:p>
          </p:txBody>
        </p:sp>
        <p:sp>
          <p:nvSpPr>
            <p:cNvPr id="5160" name="Rectangle 580"/>
            <p:cNvSpPr>
              <a:spLocks noChangeArrowheads="1"/>
            </p:cNvSpPr>
            <p:nvPr/>
          </p:nvSpPr>
          <p:spPr bwMode="auto">
            <a:xfrm>
              <a:off x="2665413" y="5753663"/>
              <a:ext cx="108363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(Betrayal, Demonize)</a:t>
              </a:r>
              <a:endParaRPr lang="en-US" kern="0">
                <a:solidFill>
                  <a:sysClr val="windowText" lastClr="000000"/>
                </a:solidFill>
                <a:latin typeface="Arial" pitchFamily="34" charset="0"/>
                <a:cs typeface="Arial" pitchFamily="34" charset="0"/>
              </a:endParaRPr>
            </a:p>
          </p:txBody>
        </p:sp>
        <p:grpSp>
          <p:nvGrpSpPr>
            <p:cNvPr id="5161" name="Group 676"/>
            <p:cNvGrpSpPr>
              <a:grpSpLocks/>
            </p:cNvGrpSpPr>
            <p:nvPr/>
          </p:nvGrpSpPr>
          <p:grpSpPr bwMode="auto">
            <a:xfrm>
              <a:off x="2757488" y="4607486"/>
              <a:ext cx="450850" cy="406400"/>
              <a:chOff x="1737" y="2860"/>
              <a:chExt cx="284" cy="256"/>
            </a:xfrm>
          </p:grpSpPr>
          <p:sp>
            <p:nvSpPr>
              <p:cNvPr id="5320" name="Oval 581"/>
              <p:cNvSpPr>
                <a:spLocks noChangeArrowheads="1"/>
              </p:cNvSpPr>
              <p:nvPr/>
            </p:nvSpPr>
            <p:spPr bwMode="auto">
              <a:xfrm>
                <a:off x="1737" y="2860"/>
                <a:ext cx="284" cy="254"/>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21" name="Freeform 582"/>
              <p:cNvSpPr>
                <a:spLocks/>
              </p:cNvSpPr>
              <p:nvPr/>
            </p:nvSpPr>
            <p:spPr bwMode="auto">
              <a:xfrm>
                <a:off x="1826" y="2955"/>
                <a:ext cx="74" cy="60"/>
              </a:xfrm>
              <a:custGeom>
                <a:avLst/>
                <a:gdLst>
                  <a:gd name="T0" fmla="*/ 38 w 683"/>
                  <a:gd name="T1" fmla="*/ 0 h 550"/>
                  <a:gd name="T2" fmla="*/ 33 w 683"/>
                  <a:gd name="T3" fmla="*/ 28 h 550"/>
                  <a:gd name="T4" fmla="*/ 0 w 683"/>
                  <a:gd name="T5" fmla="*/ 111 h 550"/>
                  <a:gd name="T6" fmla="*/ 38 w 683"/>
                  <a:gd name="T7" fmla="*/ 194 h 550"/>
                  <a:gd name="T8" fmla="*/ 10 w 683"/>
                  <a:gd name="T9" fmla="*/ 305 h 550"/>
                  <a:gd name="T10" fmla="*/ 172 w 683"/>
                  <a:gd name="T11" fmla="*/ 478 h 550"/>
                  <a:gd name="T12" fmla="*/ 436 w 683"/>
                  <a:gd name="T13" fmla="*/ 550 h 550"/>
                  <a:gd name="T14" fmla="*/ 683 w 683"/>
                  <a:gd name="T15" fmla="*/ 477 h 550"/>
                  <a:gd name="T16" fmla="*/ 658 w 683"/>
                  <a:gd name="T17" fmla="*/ 392 h 550"/>
                  <a:gd name="T18" fmla="*/ 474 w 683"/>
                  <a:gd name="T19" fmla="*/ 411 h 550"/>
                  <a:gd name="T20" fmla="*/ 304 w 683"/>
                  <a:gd name="T21" fmla="*/ 343 h 550"/>
                  <a:gd name="T22" fmla="*/ 144 w 683"/>
                  <a:gd name="T23" fmla="*/ 242 h 550"/>
                  <a:gd name="T24" fmla="*/ 79 w 683"/>
                  <a:gd name="T25" fmla="*/ 9 h 550"/>
                  <a:gd name="T26" fmla="*/ 38 w 683"/>
                  <a:gd name="T27" fmla="*/ 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550">
                    <a:moveTo>
                      <a:pt x="38" y="0"/>
                    </a:moveTo>
                    <a:cubicBezTo>
                      <a:pt x="34" y="24"/>
                      <a:pt x="37" y="15"/>
                      <a:pt x="33" y="28"/>
                    </a:cubicBezTo>
                    <a:lnTo>
                      <a:pt x="0" y="111"/>
                    </a:lnTo>
                    <a:lnTo>
                      <a:pt x="38" y="194"/>
                    </a:lnTo>
                    <a:lnTo>
                      <a:pt x="10" y="305"/>
                    </a:lnTo>
                    <a:lnTo>
                      <a:pt x="172" y="478"/>
                    </a:lnTo>
                    <a:lnTo>
                      <a:pt x="436" y="550"/>
                    </a:lnTo>
                    <a:lnTo>
                      <a:pt x="683" y="477"/>
                    </a:lnTo>
                    <a:lnTo>
                      <a:pt x="658" y="392"/>
                    </a:lnTo>
                    <a:lnTo>
                      <a:pt x="474" y="411"/>
                    </a:lnTo>
                    <a:lnTo>
                      <a:pt x="304" y="343"/>
                    </a:lnTo>
                    <a:lnTo>
                      <a:pt x="144" y="242"/>
                    </a:lnTo>
                    <a:lnTo>
                      <a:pt x="79" y="9"/>
                    </a:lnTo>
                    <a:lnTo>
                      <a:pt x="38" y="0"/>
                    </a:lnTo>
                    <a:close/>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22" name="Freeform 583"/>
              <p:cNvSpPr>
                <a:spLocks/>
              </p:cNvSpPr>
              <p:nvPr/>
            </p:nvSpPr>
            <p:spPr bwMode="auto">
              <a:xfrm>
                <a:off x="1771" y="2965"/>
                <a:ext cx="142" cy="116"/>
              </a:xfrm>
              <a:custGeom>
                <a:avLst/>
                <a:gdLst>
                  <a:gd name="T0" fmla="*/ 51 w 142"/>
                  <a:gd name="T1" fmla="*/ 0 h 116"/>
                  <a:gd name="T2" fmla="*/ 25 w 142"/>
                  <a:gd name="T3" fmla="*/ 7 h 116"/>
                  <a:gd name="T4" fmla="*/ 7 w 142"/>
                  <a:gd name="T5" fmla="*/ 25 h 116"/>
                  <a:gd name="T6" fmla="*/ 0 w 142"/>
                  <a:gd name="T7" fmla="*/ 60 h 116"/>
                  <a:gd name="T8" fmla="*/ 1 w 142"/>
                  <a:gd name="T9" fmla="*/ 93 h 116"/>
                  <a:gd name="T10" fmla="*/ 35 w 142"/>
                  <a:gd name="T11" fmla="*/ 105 h 116"/>
                  <a:gd name="T12" fmla="*/ 78 w 142"/>
                  <a:gd name="T13" fmla="*/ 116 h 116"/>
                  <a:gd name="T14" fmla="*/ 100 w 142"/>
                  <a:gd name="T15" fmla="*/ 80 h 116"/>
                  <a:gd name="T16" fmla="*/ 55 w 142"/>
                  <a:gd name="T17" fmla="*/ 71 h 116"/>
                  <a:gd name="T18" fmla="*/ 49 w 142"/>
                  <a:gd name="T19" fmla="*/ 62 h 116"/>
                  <a:gd name="T20" fmla="*/ 97 w 142"/>
                  <a:gd name="T21" fmla="*/ 61 h 116"/>
                  <a:gd name="T22" fmla="*/ 132 w 142"/>
                  <a:gd name="T23" fmla="*/ 63 h 116"/>
                  <a:gd name="T24" fmla="*/ 142 w 142"/>
                  <a:gd name="T25" fmla="*/ 60 h 116"/>
                  <a:gd name="T26" fmla="*/ 130 w 142"/>
                  <a:gd name="T27" fmla="*/ 31 h 116"/>
                  <a:gd name="T28" fmla="*/ 128 w 142"/>
                  <a:gd name="T29" fmla="*/ 42 h 116"/>
                  <a:gd name="T30" fmla="*/ 107 w 142"/>
                  <a:gd name="T31" fmla="*/ 49 h 116"/>
                  <a:gd name="T32" fmla="*/ 93 w 142"/>
                  <a:gd name="T33" fmla="*/ 50 h 116"/>
                  <a:gd name="T34" fmla="*/ 80 w 142"/>
                  <a:gd name="T35" fmla="*/ 43 h 116"/>
                  <a:gd name="T36" fmla="*/ 73 w 142"/>
                  <a:gd name="T37" fmla="*/ 40 h 116"/>
                  <a:gd name="T38" fmla="*/ 59 w 142"/>
                  <a:gd name="T39" fmla="*/ 28 h 116"/>
                  <a:gd name="T40" fmla="*/ 56 w 142"/>
                  <a:gd name="T41" fmla="*/ 16 h 116"/>
                  <a:gd name="T42" fmla="*/ 60 w 142"/>
                  <a:gd name="T43" fmla="*/ 9 h 116"/>
                  <a:gd name="T44" fmla="*/ 51 w 142"/>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2" h="116">
                    <a:moveTo>
                      <a:pt x="51" y="0"/>
                    </a:moveTo>
                    <a:lnTo>
                      <a:pt x="25" y="7"/>
                    </a:lnTo>
                    <a:lnTo>
                      <a:pt x="7" y="25"/>
                    </a:lnTo>
                    <a:lnTo>
                      <a:pt x="0" y="60"/>
                    </a:lnTo>
                    <a:lnTo>
                      <a:pt x="1" y="93"/>
                    </a:lnTo>
                    <a:lnTo>
                      <a:pt x="35" y="105"/>
                    </a:lnTo>
                    <a:lnTo>
                      <a:pt x="78" y="116"/>
                    </a:lnTo>
                    <a:lnTo>
                      <a:pt x="100" y="80"/>
                    </a:lnTo>
                    <a:lnTo>
                      <a:pt x="55" y="71"/>
                    </a:lnTo>
                    <a:lnTo>
                      <a:pt x="49" y="62"/>
                    </a:lnTo>
                    <a:lnTo>
                      <a:pt x="97" y="61"/>
                    </a:lnTo>
                    <a:lnTo>
                      <a:pt x="132" y="63"/>
                    </a:lnTo>
                    <a:lnTo>
                      <a:pt x="142" y="60"/>
                    </a:lnTo>
                    <a:lnTo>
                      <a:pt x="130" y="31"/>
                    </a:lnTo>
                    <a:lnTo>
                      <a:pt x="128" y="42"/>
                    </a:lnTo>
                    <a:lnTo>
                      <a:pt x="107" y="49"/>
                    </a:lnTo>
                    <a:lnTo>
                      <a:pt x="93" y="50"/>
                    </a:lnTo>
                    <a:lnTo>
                      <a:pt x="80" y="43"/>
                    </a:lnTo>
                    <a:lnTo>
                      <a:pt x="73" y="40"/>
                    </a:lnTo>
                    <a:lnTo>
                      <a:pt x="59" y="28"/>
                    </a:lnTo>
                    <a:lnTo>
                      <a:pt x="56" y="16"/>
                    </a:lnTo>
                    <a:lnTo>
                      <a:pt x="60" y="9"/>
                    </a:lnTo>
                    <a:lnTo>
                      <a:pt x="51" y="0"/>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23" name="Freeform 584"/>
              <p:cNvSpPr>
                <a:spLocks/>
              </p:cNvSpPr>
              <p:nvPr/>
            </p:nvSpPr>
            <p:spPr bwMode="auto">
              <a:xfrm>
                <a:off x="1853" y="3045"/>
                <a:ext cx="31" cy="45"/>
              </a:xfrm>
              <a:custGeom>
                <a:avLst/>
                <a:gdLst>
                  <a:gd name="T0" fmla="*/ 17 w 31"/>
                  <a:gd name="T1" fmla="*/ 0 h 45"/>
                  <a:gd name="T2" fmla="*/ 31 w 31"/>
                  <a:gd name="T3" fmla="*/ 6 h 45"/>
                  <a:gd name="T4" fmla="*/ 14 w 31"/>
                  <a:gd name="T5" fmla="*/ 45 h 45"/>
                  <a:gd name="T6" fmla="*/ 0 w 31"/>
                  <a:gd name="T7" fmla="*/ 38 h 45"/>
                  <a:gd name="T8" fmla="*/ 17 w 31"/>
                  <a:gd name="T9" fmla="*/ 0 h 45"/>
                </a:gdLst>
                <a:ahLst/>
                <a:cxnLst>
                  <a:cxn ang="0">
                    <a:pos x="T0" y="T1"/>
                  </a:cxn>
                  <a:cxn ang="0">
                    <a:pos x="T2" y="T3"/>
                  </a:cxn>
                  <a:cxn ang="0">
                    <a:pos x="T4" y="T5"/>
                  </a:cxn>
                  <a:cxn ang="0">
                    <a:pos x="T6" y="T7"/>
                  </a:cxn>
                  <a:cxn ang="0">
                    <a:pos x="T8" y="T9"/>
                  </a:cxn>
                </a:cxnLst>
                <a:rect l="0" t="0" r="r" b="b"/>
                <a:pathLst>
                  <a:path w="31" h="45">
                    <a:moveTo>
                      <a:pt x="17" y="0"/>
                    </a:moveTo>
                    <a:lnTo>
                      <a:pt x="31" y="6"/>
                    </a:lnTo>
                    <a:lnTo>
                      <a:pt x="14" y="45"/>
                    </a:lnTo>
                    <a:lnTo>
                      <a:pt x="0" y="38"/>
                    </a:lnTo>
                    <a:lnTo>
                      <a:pt x="17"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24" name="Freeform 585"/>
              <p:cNvSpPr>
                <a:spLocks/>
              </p:cNvSpPr>
              <p:nvPr/>
            </p:nvSpPr>
            <p:spPr bwMode="auto">
              <a:xfrm>
                <a:off x="1869" y="3076"/>
                <a:ext cx="32" cy="12"/>
              </a:xfrm>
              <a:custGeom>
                <a:avLst/>
                <a:gdLst>
                  <a:gd name="T0" fmla="*/ 31 w 32"/>
                  <a:gd name="T1" fmla="*/ 9 h 12"/>
                  <a:gd name="T2" fmla="*/ 31 w 32"/>
                  <a:gd name="T3" fmla="*/ 9 h 12"/>
                  <a:gd name="T4" fmla="*/ 30 w 32"/>
                  <a:gd name="T5" fmla="*/ 9 h 12"/>
                  <a:gd name="T6" fmla="*/ 29 w 32"/>
                  <a:gd name="T7" fmla="*/ 9 h 12"/>
                  <a:gd name="T8" fmla="*/ 29 w 32"/>
                  <a:gd name="T9" fmla="*/ 9 h 12"/>
                  <a:gd name="T10" fmla="*/ 28 w 32"/>
                  <a:gd name="T11" fmla="*/ 9 h 12"/>
                  <a:gd name="T12" fmla="*/ 28 w 32"/>
                  <a:gd name="T13" fmla="*/ 8 h 12"/>
                  <a:gd name="T14" fmla="*/ 27 w 32"/>
                  <a:gd name="T15" fmla="*/ 8 h 12"/>
                  <a:gd name="T16" fmla="*/ 26 w 32"/>
                  <a:gd name="T17" fmla="*/ 8 h 12"/>
                  <a:gd name="T18" fmla="*/ 25 w 32"/>
                  <a:gd name="T19" fmla="*/ 8 h 12"/>
                  <a:gd name="T20" fmla="*/ 24 w 32"/>
                  <a:gd name="T21" fmla="*/ 7 h 12"/>
                  <a:gd name="T22" fmla="*/ 23 w 32"/>
                  <a:gd name="T23" fmla="*/ 7 h 12"/>
                  <a:gd name="T24" fmla="*/ 22 w 32"/>
                  <a:gd name="T25" fmla="*/ 7 h 12"/>
                  <a:gd name="T26" fmla="*/ 21 w 32"/>
                  <a:gd name="T27" fmla="*/ 7 h 12"/>
                  <a:gd name="T28" fmla="*/ 20 w 32"/>
                  <a:gd name="T29" fmla="*/ 6 h 12"/>
                  <a:gd name="T30" fmla="*/ 18 w 32"/>
                  <a:gd name="T31" fmla="*/ 6 h 12"/>
                  <a:gd name="T32" fmla="*/ 17 w 32"/>
                  <a:gd name="T33" fmla="*/ 6 h 12"/>
                  <a:gd name="T34" fmla="*/ 16 w 32"/>
                  <a:gd name="T35" fmla="*/ 5 h 12"/>
                  <a:gd name="T36" fmla="*/ 15 w 32"/>
                  <a:gd name="T37" fmla="*/ 5 h 12"/>
                  <a:gd name="T38" fmla="*/ 13 w 32"/>
                  <a:gd name="T39" fmla="*/ 4 h 12"/>
                  <a:gd name="T40" fmla="*/ 12 w 32"/>
                  <a:gd name="T41" fmla="*/ 4 h 12"/>
                  <a:gd name="T42" fmla="*/ 11 w 32"/>
                  <a:gd name="T43" fmla="*/ 4 h 12"/>
                  <a:gd name="T44" fmla="*/ 9 w 32"/>
                  <a:gd name="T45" fmla="*/ 3 h 12"/>
                  <a:gd name="T46" fmla="*/ 8 w 32"/>
                  <a:gd name="T47" fmla="*/ 3 h 12"/>
                  <a:gd name="T48" fmla="*/ 6 w 32"/>
                  <a:gd name="T49" fmla="*/ 2 h 12"/>
                  <a:gd name="T50" fmla="*/ 5 w 32"/>
                  <a:gd name="T51" fmla="*/ 2 h 12"/>
                  <a:gd name="T52" fmla="*/ 4 w 32"/>
                  <a:gd name="T53" fmla="*/ 1 h 12"/>
                  <a:gd name="T54" fmla="*/ 2 w 32"/>
                  <a:gd name="T55" fmla="*/ 1 h 12"/>
                  <a:gd name="T56" fmla="*/ 1 w 32"/>
                  <a:gd name="T57" fmla="*/ 0 h 12"/>
                  <a:gd name="T58" fmla="*/ 0 w 32"/>
                  <a:gd name="T59" fmla="*/ 3 h 12"/>
                  <a:gd name="T60" fmla="*/ 0 w 32"/>
                  <a:gd name="T61" fmla="*/ 3 h 12"/>
                  <a:gd name="T62" fmla="*/ 1 w 32"/>
                  <a:gd name="T63" fmla="*/ 3 h 12"/>
                  <a:gd name="T64" fmla="*/ 2 w 32"/>
                  <a:gd name="T65" fmla="*/ 3 h 12"/>
                  <a:gd name="T66" fmla="*/ 2 w 32"/>
                  <a:gd name="T67" fmla="*/ 4 h 12"/>
                  <a:gd name="T68" fmla="*/ 3 w 32"/>
                  <a:gd name="T69" fmla="*/ 4 h 12"/>
                  <a:gd name="T70" fmla="*/ 4 w 32"/>
                  <a:gd name="T71" fmla="*/ 4 h 12"/>
                  <a:gd name="T72" fmla="*/ 5 w 32"/>
                  <a:gd name="T73" fmla="*/ 4 h 12"/>
                  <a:gd name="T74" fmla="*/ 6 w 32"/>
                  <a:gd name="T75" fmla="*/ 5 h 12"/>
                  <a:gd name="T76" fmla="*/ 7 w 32"/>
                  <a:gd name="T77" fmla="*/ 5 h 12"/>
                  <a:gd name="T78" fmla="*/ 8 w 32"/>
                  <a:gd name="T79" fmla="*/ 5 h 12"/>
                  <a:gd name="T80" fmla="*/ 10 w 32"/>
                  <a:gd name="T81" fmla="*/ 6 h 12"/>
                  <a:gd name="T82" fmla="*/ 11 w 32"/>
                  <a:gd name="T83" fmla="*/ 6 h 12"/>
                  <a:gd name="T84" fmla="*/ 12 w 32"/>
                  <a:gd name="T85" fmla="*/ 7 h 12"/>
                  <a:gd name="T86" fmla="*/ 13 w 32"/>
                  <a:gd name="T87" fmla="*/ 7 h 12"/>
                  <a:gd name="T88" fmla="*/ 15 w 32"/>
                  <a:gd name="T89" fmla="*/ 8 h 12"/>
                  <a:gd name="T90" fmla="*/ 16 w 32"/>
                  <a:gd name="T91" fmla="*/ 8 h 12"/>
                  <a:gd name="T92" fmla="*/ 17 w 32"/>
                  <a:gd name="T93" fmla="*/ 8 h 12"/>
                  <a:gd name="T94" fmla="*/ 19 w 32"/>
                  <a:gd name="T95" fmla="*/ 9 h 12"/>
                  <a:gd name="T96" fmla="*/ 20 w 32"/>
                  <a:gd name="T97" fmla="*/ 9 h 12"/>
                  <a:gd name="T98" fmla="*/ 21 w 32"/>
                  <a:gd name="T99" fmla="*/ 10 h 12"/>
                  <a:gd name="T100" fmla="*/ 22 w 32"/>
                  <a:gd name="T101" fmla="*/ 10 h 12"/>
                  <a:gd name="T102" fmla="*/ 23 w 32"/>
                  <a:gd name="T103" fmla="*/ 10 h 12"/>
                  <a:gd name="T104" fmla="*/ 25 w 32"/>
                  <a:gd name="T105" fmla="*/ 11 h 12"/>
                  <a:gd name="T106" fmla="*/ 25 w 32"/>
                  <a:gd name="T107" fmla="*/ 11 h 12"/>
                  <a:gd name="T108" fmla="*/ 26 w 32"/>
                  <a:gd name="T109" fmla="*/ 11 h 12"/>
                  <a:gd name="T110" fmla="*/ 27 w 32"/>
                  <a:gd name="T111" fmla="*/ 11 h 12"/>
                  <a:gd name="T112" fmla="*/ 28 w 32"/>
                  <a:gd name="T113" fmla="*/ 11 h 12"/>
                  <a:gd name="T114" fmla="*/ 29 w 32"/>
                  <a:gd name="T115" fmla="*/ 12 h 12"/>
                  <a:gd name="T116" fmla="*/ 29 w 32"/>
                  <a:gd name="T117" fmla="*/ 12 h 12"/>
                  <a:gd name="T118" fmla="*/ 32 w 32"/>
                  <a:gd name="T1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2">
                    <a:moveTo>
                      <a:pt x="32" y="9"/>
                    </a:moveTo>
                    <a:lnTo>
                      <a:pt x="31" y="9"/>
                    </a:lnTo>
                    <a:lnTo>
                      <a:pt x="31" y="9"/>
                    </a:lnTo>
                    <a:lnTo>
                      <a:pt x="31" y="9"/>
                    </a:lnTo>
                    <a:lnTo>
                      <a:pt x="30" y="9"/>
                    </a:lnTo>
                    <a:lnTo>
                      <a:pt x="30" y="9"/>
                    </a:lnTo>
                    <a:lnTo>
                      <a:pt x="30" y="9"/>
                    </a:lnTo>
                    <a:lnTo>
                      <a:pt x="29" y="9"/>
                    </a:lnTo>
                    <a:lnTo>
                      <a:pt x="29" y="9"/>
                    </a:lnTo>
                    <a:lnTo>
                      <a:pt x="29" y="9"/>
                    </a:lnTo>
                    <a:lnTo>
                      <a:pt x="29" y="9"/>
                    </a:lnTo>
                    <a:lnTo>
                      <a:pt x="28" y="9"/>
                    </a:lnTo>
                    <a:lnTo>
                      <a:pt x="28" y="8"/>
                    </a:lnTo>
                    <a:lnTo>
                      <a:pt x="28" y="8"/>
                    </a:lnTo>
                    <a:lnTo>
                      <a:pt x="27" y="8"/>
                    </a:lnTo>
                    <a:lnTo>
                      <a:pt x="27" y="8"/>
                    </a:lnTo>
                    <a:lnTo>
                      <a:pt x="26" y="8"/>
                    </a:lnTo>
                    <a:lnTo>
                      <a:pt x="26" y="8"/>
                    </a:lnTo>
                    <a:lnTo>
                      <a:pt x="25" y="8"/>
                    </a:lnTo>
                    <a:lnTo>
                      <a:pt x="25" y="8"/>
                    </a:lnTo>
                    <a:lnTo>
                      <a:pt x="25" y="8"/>
                    </a:lnTo>
                    <a:lnTo>
                      <a:pt x="24" y="7"/>
                    </a:lnTo>
                    <a:lnTo>
                      <a:pt x="23" y="7"/>
                    </a:lnTo>
                    <a:lnTo>
                      <a:pt x="23" y="7"/>
                    </a:lnTo>
                    <a:lnTo>
                      <a:pt x="22" y="7"/>
                    </a:lnTo>
                    <a:lnTo>
                      <a:pt x="22" y="7"/>
                    </a:lnTo>
                    <a:lnTo>
                      <a:pt x="21" y="7"/>
                    </a:lnTo>
                    <a:lnTo>
                      <a:pt x="21" y="7"/>
                    </a:lnTo>
                    <a:lnTo>
                      <a:pt x="20" y="6"/>
                    </a:lnTo>
                    <a:lnTo>
                      <a:pt x="20" y="6"/>
                    </a:lnTo>
                    <a:lnTo>
                      <a:pt x="19" y="6"/>
                    </a:lnTo>
                    <a:lnTo>
                      <a:pt x="18" y="6"/>
                    </a:lnTo>
                    <a:lnTo>
                      <a:pt x="18" y="6"/>
                    </a:lnTo>
                    <a:lnTo>
                      <a:pt x="17" y="6"/>
                    </a:lnTo>
                    <a:lnTo>
                      <a:pt x="17" y="5"/>
                    </a:lnTo>
                    <a:lnTo>
                      <a:pt x="16" y="5"/>
                    </a:lnTo>
                    <a:lnTo>
                      <a:pt x="15" y="5"/>
                    </a:lnTo>
                    <a:lnTo>
                      <a:pt x="15" y="5"/>
                    </a:lnTo>
                    <a:lnTo>
                      <a:pt x="14" y="5"/>
                    </a:lnTo>
                    <a:lnTo>
                      <a:pt x="13" y="4"/>
                    </a:lnTo>
                    <a:lnTo>
                      <a:pt x="13" y="4"/>
                    </a:lnTo>
                    <a:lnTo>
                      <a:pt x="12" y="4"/>
                    </a:lnTo>
                    <a:lnTo>
                      <a:pt x="11" y="4"/>
                    </a:lnTo>
                    <a:lnTo>
                      <a:pt x="11" y="4"/>
                    </a:lnTo>
                    <a:lnTo>
                      <a:pt x="10" y="3"/>
                    </a:lnTo>
                    <a:lnTo>
                      <a:pt x="9" y="3"/>
                    </a:lnTo>
                    <a:lnTo>
                      <a:pt x="9" y="3"/>
                    </a:lnTo>
                    <a:lnTo>
                      <a:pt x="8" y="3"/>
                    </a:lnTo>
                    <a:lnTo>
                      <a:pt x="7" y="2"/>
                    </a:lnTo>
                    <a:lnTo>
                      <a:pt x="6" y="2"/>
                    </a:lnTo>
                    <a:lnTo>
                      <a:pt x="6" y="2"/>
                    </a:lnTo>
                    <a:lnTo>
                      <a:pt x="5" y="2"/>
                    </a:lnTo>
                    <a:lnTo>
                      <a:pt x="4" y="1"/>
                    </a:lnTo>
                    <a:lnTo>
                      <a:pt x="4" y="1"/>
                    </a:lnTo>
                    <a:lnTo>
                      <a:pt x="3" y="1"/>
                    </a:lnTo>
                    <a:lnTo>
                      <a:pt x="2" y="1"/>
                    </a:lnTo>
                    <a:lnTo>
                      <a:pt x="2" y="0"/>
                    </a:lnTo>
                    <a:lnTo>
                      <a:pt x="1" y="0"/>
                    </a:lnTo>
                    <a:lnTo>
                      <a:pt x="0" y="3"/>
                    </a:lnTo>
                    <a:lnTo>
                      <a:pt x="0" y="3"/>
                    </a:lnTo>
                    <a:lnTo>
                      <a:pt x="0" y="3"/>
                    </a:lnTo>
                    <a:lnTo>
                      <a:pt x="0" y="3"/>
                    </a:lnTo>
                    <a:lnTo>
                      <a:pt x="1" y="3"/>
                    </a:lnTo>
                    <a:lnTo>
                      <a:pt x="1" y="3"/>
                    </a:lnTo>
                    <a:lnTo>
                      <a:pt x="2" y="3"/>
                    </a:lnTo>
                    <a:lnTo>
                      <a:pt x="2" y="3"/>
                    </a:lnTo>
                    <a:lnTo>
                      <a:pt x="2" y="3"/>
                    </a:lnTo>
                    <a:lnTo>
                      <a:pt x="2" y="4"/>
                    </a:lnTo>
                    <a:lnTo>
                      <a:pt x="3" y="4"/>
                    </a:lnTo>
                    <a:lnTo>
                      <a:pt x="3" y="4"/>
                    </a:lnTo>
                    <a:lnTo>
                      <a:pt x="4" y="4"/>
                    </a:lnTo>
                    <a:lnTo>
                      <a:pt x="4" y="4"/>
                    </a:lnTo>
                    <a:lnTo>
                      <a:pt x="5" y="4"/>
                    </a:lnTo>
                    <a:lnTo>
                      <a:pt x="5" y="4"/>
                    </a:lnTo>
                    <a:lnTo>
                      <a:pt x="6" y="5"/>
                    </a:lnTo>
                    <a:lnTo>
                      <a:pt x="6" y="5"/>
                    </a:lnTo>
                    <a:lnTo>
                      <a:pt x="7" y="5"/>
                    </a:lnTo>
                    <a:lnTo>
                      <a:pt x="7" y="5"/>
                    </a:lnTo>
                    <a:lnTo>
                      <a:pt x="8" y="5"/>
                    </a:lnTo>
                    <a:lnTo>
                      <a:pt x="8" y="5"/>
                    </a:lnTo>
                    <a:lnTo>
                      <a:pt x="9" y="6"/>
                    </a:lnTo>
                    <a:lnTo>
                      <a:pt x="10" y="6"/>
                    </a:lnTo>
                    <a:lnTo>
                      <a:pt x="10" y="6"/>
                    </a:lnTo>
                    <a:lnTo>
                      <a:pt x="11" y="6"/>
                    </a:lnTo>
                    <a:lnTo>
                      <a:pt x="12" y="6"/>
                    </a:lnTo>
                    <a:lnTo>
                      <a:pt x="12" y="7"/>
                    </a:lnTo>
                    <a:lnTo>
                      <a:pt x="13" y="7"/>
                    </a:lnTo>
                    <a:lnTo>
                      <a:pt x="13" y="7"/>
                    </a:lnTo>
                    <a:lnTo>
                      <a:pt x="14" y="7"/>
                    </a:lnTo>
                    <a:lnTo>
                      <a:pt x="15" y="8"/>
                    </a:lnTo>
                    <a:lnTo>
                      <a:pt x="15" y="8"/>
                    </a:lnTo>
                    <a:lnTo>
                      <a:pt x="16" y="8"/>
                    </a:lnTo>
                    <a:lnTo>
                      <a:pt x="17" y="8"/>
                    </a:lnTo>
                    <a:lnTo>
                      <a:pt x="17" y="8"/>
                    </a:lnTo>
                    <a:lnTo>
                      <a:pt x="18" y="9"/>
                    </a:lnTo>
                    <a:lnTo>
                      <a:pt x="19" y="9"/>
                    </a:lnTo>
                    <a:lnTo>
                      <a:pt x="19" y="9"/>
                    </a:lnTo>
                    <a:lnTo>
                      <a:pt x="20" y="9"/>
                    </a:lnTo>
                    <a:lnTo>
                      <a:pt x="20" y="9"/>
                    </a:lnTo>
                    <a:lnTo>
                      <a:pt x="21" y="10"/>
                    </a:lnTo>
                    <a:lnTo>
                      <a:pt x="22" y="10"/>
                    </a:lnTo>
                    <a:lnTo>
                      <a:pt x="22" y="10"/>
                    </a:lnTo>
                    <a:lnTo>
                      <a:pt x="23" y="10"/>
                    </a:lnTo>
                    <a:lnTo>
                      <a:pt x="23" y="10"/>
                    </a:lnTo>
                    <a:lnTo>
                      <a:pt x="24" y="10"/>
                    </a:lnTo>
                    <a:lnTo>
                      <a:pt x="25" y="11"/>
                    </a:lnTo>
                    <a:lnTo>
                      <a:pt x="25" y="11"/>
                    </a:lnTo>
                    <a:lnTo>
                      <a:pt x="25" y="11"/>
                    </a:lnTo>
                    <a:lnTo>
                      <a:pt x="26" y="11"/>
                    </a:lnTo>
                    <a:lnTo>
                      <a:pt x="26" y="11"/>
                    </a:lnTo>
                    <a:lnTo>
                      <a:pt x="27" y="11"/>
                    </a:lnTo>
                    <a:lnTo>
                      <a:pt x="27" y="11"/>
                    </a:lnTo>
                    <a:lnTo>
                      <a:pt x="28" y="11"/>
                    </a:lnTo>
                    <a:lnTo>
                      <a:pt x="28" y="11"/>
                    </a:lnTo>
                    <a:lnTo>
                      <a:pt x="28" y="12"/>
                    </a:lnTo>
                    <a:lnTo>
                      <a:pt x="29" y="12"/>
                    </a:lnTo>
                    <a:lnTo>
                      <a:pt x="29" y="12"/>
                    </a:lnTo>
                    <a:lnTo>
                      <a:pt x="29" y="12"/>
                    </a:lnTo>
                    <a:lnTo>
                      <a:pt x="29" y="12"/>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25" name="Freeform 586"/>
              <p:cNvSpPr>
                <a:spLocks/>
              </p:cNvSpPr>
              <p:nvPr/>
            </p:nvSpPr>
            <p:spPr bwMode="auto">
              <a:xfrm>
                <a:off x="1846" y="3042"/>
                <a:ext cx="40" cy="47"/>
              </a:xfrm>
              <a:custGeom>
                <a:avLst/>
                <a:gdLst>
                  <a:gd name="T0" fmla="*/ 28 w 40"/>
                  <a:gd name="T1" fmla="*/ 0 h 47"/>
                  <a:gd name="T2" fmla="*/ 40 w 40"/>
                  <a:gd name="T3" fmla="*/ 3 h 47"/>
                  <a:gd name="T4" fmla="*/ 18 w 40"/>
                  <a:gd name="T5" fmla="*/ 47 h 47"/>
                  <a:gd name="T6" fmla="*/ 18 w 40"/>
                  <a:gd name="T7" fmla="*/ 47 h 47"/>
                  <a:gd name="T8" fmla="*/ 18 w 40"/>
                  <a:gd name="T9" fmla="*/ 47 h 47"/>
                  <a:gd name="T10" fmla="*/ 18 w 40"/>
                  <a:gd name="T11" fmla="*/ 47 h 47"/>
                  <a:gd name="T12" fmla="*/ 17 w 40"/>
                  <a:gd name="T13" fmla="*/ 47 h 47"/>
                  <a:gd name="T14" fmla="*/ 17 w 40"/>
                  <a:gd name="T15" fmla="*/ 47 h 47"/>
                  <a:gd name="T16" fmla="*/ 17 w 40"/>
                  <a:gd name="T17" fmla="*/ 46 h 47"/>
                  <a:gd name="T18" fmla="*/ 16 w 40"/>
                  <a:gd name="T19" fmla="*/ 46 h 47"/>
                  <a:gd name="T20" fmla="*/ 16 w 40"/>
                  <a:gd name="T21" fmla="*/ 46 h 47"/>
                  <a:gd name="T22" fmla="*/ 16 w 40"/>
                  <a:gd name="T23" fmla="*/ 46 h 47"/>
                  <a:gd name="T24" fmla="*/ 15 w 40"/>
                  <a:gd name="T25" fmla="*/ 46 h 47"/>
                  <a:gd name="T26" fmla="*/ 15 w 40"/>
                  <a:gd name="T27" fmla="*/ 46 h 47"/>
                  <a:gd name="T28" fmla="*/ 15 w 40"/>
                  <a:gd name="T29" fmla="*/ 46 h 47"/>
                  <a:gd name="T30" fmla="*/ 15 w 40"/>
                  <a:gd name="T31" fmla="*/ 46 h 47"/>
                  <a:gd name="T32" fmla="*/ 14 w 40"/>
                  <a:gd name="T33" fmla="*/ 45 h 47"/>
                  <a:gd name="T34" fmla="*/ 14 w 40"/>
                  <a:gd name="T35" fmla="*/ 45 h 47"/>
                  <a:gd name="T36" fmla="*/ 14 w 40"/>
                  <a:gd name="T37" fmla="*/ 45 h 47"/>
                  <a:gd name="T38" fmla="*/ 13 w 40"/>
                  <a:gd name="T39" fmla="*/ 45 h 47"/>
                  <a:gd name="T40" fmla="*/ 13 w 40"/>
                  <a:gd name="T41" fmla="*/ 45 h 47"/>
                  <a:gd name="T42" fmla="*/ 13 w 40"/>
                  <a:gd name="T43" fmla="*/ 45 h 47"/>
                  <a:gd name="T44" fmla="*/ 13 w 40"/>
                  <a:gd name="T45" fmla="*/ 45 h 47"/>
                  <a:gd name="T46" fmla="*/ 12 w 40"/>
                  <a:gd name="T47" fmla="*/ 44 h 47"/>
                  <a:gd name="T48" fmla="*/ 12 w 40"/>
                  <a:gd name="T49" fmla="*/ 44 h 47"/>
                  <a:gd name="T50" fmla="*/ 12 w 40"/>
                  <a:gd name="T51" fmla="*/ 44 h 47"/>
                  <a:gd name="T52" fmla="*/ 11 w 40"/>
                  <a:gd name="T53" fmla="*/ 44 h 47"/>
                  <a:gd name="T54" fmla="*/ 11 w 40"/>
                  <a:gd name="T55" fmla="*/ 44 h 47"/>
                  <a:gd name="T56" fmla="*/ 10 w 40"/>
                  <a:gd name="T57" fmla="*/ 43 h 47"/>
                  <a:gd name="T58" fmla="*/ 10 w 40"/>
                  <a:gd name="T59" fmla="*/ 43 h 47"/>
                  <a:gd name="T60" fmla="*/ 10 w 40"/>
                  <a:gd name="T61" fmla="*/ 43 h 47"/>
                  <a:gd name="T62" fmla="*/ 9 w 40"/>
                  <a:gd name="T63" fmla="*/ 43 h 47"/>
                  <a:gd name="T64" fmla="*/ 9 w 40"/>
                  <a:gd name="T65" fmla="*/ 43 h 47"/>
                  <a:gd name="T66" fmla="*/ 8 w 40"/>
                  <a:gd name="T67" fmla="*/ 42 h 47"/>
                  <a:gd name="T68" fmla="*/ 8 w 40"/>
                  <a:gd name="T69" fmla="*/ 42 h 47"/>
                  <a:gd name="T70" fmla="*/ 8 w 40"/>
                  <a:gd name="T71" fmla="*/ 42 h 47"/>
                  <a:gd name="T72" fmla="*/ 7 w 40"/>
                  <a:gd name="T73" fmla="*/ 42 h 47"/>
                  <a:gd name="T74" fmla="*/ 7 w 40"/>
                  <a:gd name="T75" fmla="*/ 42 h 47"/>
                  <a:gd name="T76" fmla="*/ 6 w 40"/>
                  <a:gd name="T77" fmla="*/ 41 h 47"/>
                  <a:gd name="T78" fmla="*/ 6 w 40"/>
                  <a:gd name="T79" fmla="*/ 41 h 47"/>
                  <a:gd name="T80" fmla="*/ 6 w 40"/>
                  <a:gd name="T81" fmla="*/ 41 h 47"/>
                  <a:gd name="T82" fmla="*/ 5 w 40"/>
                  <a:gd name="T83" fmla="*/ 41 h 47"/>
                  <a:gd name="T84" fmla="*/ 5 w 40"/>
                  <a:gd name="T85" fmla="*/ 40 h 47"/>
                  <a:gd name="T86" fmla="*/ 4 w 40"/>
                  <a:gd name="T87" fmla="*/ 40 h 47"/>
                  <a:gd name="T88" fmla="*/ 4 w 40"/>
                  <a:gd name="T89" fmla="*/ 40 h 47"/>
                  <a:gd name="T90" fmla="*/ 4 w 40"/>
                  <a:gd name="T91" fmla="*/ 40 h 47"/>
                  <a:gd name="T92" fmla="*/ 3 w 40"/>
                  <a:gd name="T93" fmla="*/ 39 h 47"/>
                  <a:gd name="T94" fmla="*/ 3 w 40"/>
                  <a:gd name="T95" fmla="*/ 39 h 47"/>
                  <a:gd name="T96" fmla="*/ 2 w 40"/>
                  <a:gd name="T97" fmla="*/ 39 h 47"/>
                  <a:gd name="T98" fmla="*/ 2 w 40"/>
                  <a:gd name="T99" fmla="*/ 38 h 47"/>
                  <a:gd name="T100" fmla="*/ 2 w 40"/>
                  <a:gd name="T101" fmla="*/ 38 h 47"/>
                  <a:gd name="T102" fmla="*/ 1 w 40"/>
                  <a:gd name="T103" fmla="*/ 38 h 47"/>
                  <a:gd name="T104" fmla="*/ 1 w 40"/>
                  <a:gd name="T105" fmla="*/ 38 h 47"/>
                  <a:gd name="T106" fmla="*/ 0 w 40"/>
                  <a:gd name="T107" fmla="*/ 37 h 47"/>
                  <a:gd name="T108" fmla="*/ 5 w 40"/>
                  <a:gd name="T109" fmla="*/ 39 h 47"/>
                  <a:gd name="T110" fmla="*/ 16 w 40"/>
                  <a:gd name="T111" fmla="*/ 43 h 47"/>
                  <a:gd name="T112" fmla="*/ 35 w 40"/>
                  <a:gd name="T113" fmla="*/ 5 h 47"/>
                  <a:gd name="T114" fmla="*/ 25 w 40"/>
                  <a:gd name="T115" fmla="*/ 2 h 47"/>
                  <a:gd name="T116" fmla="*/ 26 w 40"/>
                  <a:gd name="T117" fmla="*/ 0 h 47"/>
                  <a:gd name="T118" fmla="*/ 27 w 40"/>
                  <a:gd name="T119" fmla="*/ 0 h 47"/>
                  <a:gd name="T120" fmla="*/ 28 w 40"/>
                  <a:gd name="T1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47">
                    <a:moveTo>
                      <a:pt x="28" y="0"/>
                    </a:moveTo>
                    <a:lnTo>
                      <a:pt x="40" y="3"/>
                    </a:lnTo>
                    <a:lnTo>
                      <a:pt x="18" y="47"/>
                    </a:lnTo>
                    <a:lnTo>
                      <a:pt x="18" y="47"/>
                    </a:lnTo>
                    <a:lnTo>
                      <a:pt x="18" y="47"/>
                    </a:lnTo>
                    <a:lnTo>
                      <a:pt x="18" y="47"/>
                    </a:lnTo>
                    <a:lnTo>
                      <a:pt x="17" y="47"/>
                    </a:lnTo>
                    <a:lnTo>
                      <a:pt x="17" y="47"/>
                    </a:lnTo>
                    <a:lnTo>
                      <a:pt x="17" y="46"/>
                    </a:lnTo>
                    <a:lnTo>
                      <a:pt x="16" y="46"/>
                    </a:lnTo>
                    <a:lnTo>
                      <a:pt x="16" y="46"/>
                    </a:lnTo>
                    <a:lnTo>
                      <a:pt x="16" y="46"/>
                    </a:lnTo>
                    <a:lnTo>
                      <a:pt x="15" y="46"/>
                    </a:lnTo>
                    <a:lnTo>
                      <a:pt x="15" y="46"/>
                    </a:lnTo>
                    <a:lnTo>
                      <a:pt x="15" y="46"/>
                    </a:lnTo>
                    <a:lnTo>
                      <a:pt x="15" y="46"/>
                    </a:lnTo>
                    <a:lnTo>
                      <a:pt x="14" y="45"/>
                    </a:lnTo>
                    <a:lnTo>
                      <a:pt x="14" y="45"/>
                    </a:lnTo>
                    <a:lnTo>
                      <a:pt x="14" y="45"/>
                    </a:lnTo>
                    <a:lnTo>
                      <a:pt x="13" y="45"/>
                    </a:lnTo>
                    <a:lnTo>
                      <a:pt x="13" y="45"/>
                    </a:lnTo>
                    <a:lnTo>
                      <a:pt x="13" y="45"/>
                    </a:lnTo>
                    <a:lnTo>
                      <a:pt x="13" y="45"/>
                    </a:lnTo>
                    <a:lnTo>
                      <a:pt x="12" y="44"/>
                    </a:lnTo>
                    <a:lnTo>
                      <a:pt x="12" y="44"/>
                    </a:lnTo>
                    <a:lnTo>
                      <a:pt x="12" y="44"/>
                    </a:lnTo>
                    <a:lnTo>
                      <a:pt x="11" y="44"/>
                    </a:lnTo>
                    <a:lnTo>
                      <a:pt x="11" y="44"/>
                    </a:lnTo>
                    <a:lnTo>
                      <a:pt x="10" y="43"/>
                    </a:lnTo>
                    <a:lnTo>
                      <a:pt x="10" y="43"/>
                    </a:lnTo>
                    <a:lnTo>
                      <a:pt x="10" y="43"/>
                    </a:lnTo>
                    <a:lnTo>
                      <a:pt x="9" y="43"/>
                    </a:lnTo>
                    <a:lnTo>
                      <a:pt x="9" y="43"/>
                    </a:lnTo>
                    <a:lnTo>
                      <a:pt x="8" y="42"/>
                    </a:lnTo>
                    <a:lnTo>
                      <a:pt x="8" y="42"/>
                    </a:lnTo>
                    <a:lnTo>
                      <a:pt x="8" y="42"/>
                    </a:lnTo>
                    <a:lnTo>
                      <a:pt x="7" y="42"/>
                    </a:lnTo>
                    <a:lnTo>
                      <a:pt x="7" y="42"/>
                    </a:lnTo>
                    <a:lnTo>
                      <a:pt x="6" y="41"/>
                    </a:lnTo>
                    <a:lnTo>
                      <a:pt x="6" y="41"/>
                    </a:lnTo>
                    <a:lnTo>
                      <a:pt x="6" y="41"/>
                    </a:lnTo>
                    <a:lnTo>
                      <a:pt x="5" y="41"/>
                    </a:lnTo>
                    <a:lnTo>
                      <a:pt x="5" y="40"/>
                    </a:lnTo>
                    <a:lnTo>
                      <a:pt x="4" y="40"/>
                    </a:lnTo>
                    <a:lnTo>
                      <a:pt x="4" y="40"/>
                    </a:lnTo>
                    <a:lnTo>
                      <a:pt x="4" y="40"/>
                    </a:lnTo>
                    <a:lnTo>
                      <a:pt x="3" y="39"/>
                    </a:lnTo>
                    <a:lnTo>
                      <a:pt x="3" y="39"/>
                    </a:lnTo>
                    <a:lnTo>
                      <a:pt x="2" y="39"/>
                    </a:lnTo>
                    <a:lnTo>
                      <a:pt x="2" y="38"/>
                    </a:lnTo>
                    <a:lnTo>
                      <a:pt x="2" y="38"/>
                    </a:lnTo>
                    <a:lnTo>
                      <a:pt x="1" y="38"/>
                    </a:lnTo>
                    <a:lnTo>
                      <a:pt x="1" y="38"/>
                    </a:lnTo>
                    <a:lnTo>
                      <a:pt x="0" y="37"/>
                    </a:lnTo>
                    <a:lnTo>
                      <a:pt x="5" y="39"/>
                    </a:lnTo>
                    <a:lnTo>
                      <a:pt x="16" y="43"/>
                    </a:lnTo>
                    <a:lnTo>
                      <a:pt x="35" y="5"/>
                    </a:lnTo>
                    <a:lnTo>
                      <a:pt x="25" y="2"/>
                    </a:lnTo>
                    <a:lnTo>
                      <a:pt x="26" y="0"/>
                    </a:lnTo>
                    <a:lnTo>
                      <a:pt x="27" y="0"/>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26" name="Freeform 587"/>
              <p:cNvSpPr>
                <a:spLocks/>
              </p:cNvSpPr>
              <p:nvPr/>
            </p:nvSpPr>
            <p:spPr bwMode="auto">
              <a:xfrm>
                <a:off x="1929" y="3034"/>
                <a:ext cx="7" cy="13"/>
              </a:xfrm>
              <a:custGeom>
                <a:avLst/>
                <a:gdLst>
                  <a:gd name="T0" fmla="*/ 7 w 7"/>
                  <a:gd name="T1" fmla="*/ 2 h 13"/>
                  <a:gd name="T2" fmla="*/ 1 w 7"/>
                  <a:gd name="T3" fmla="*/ 13 h 13"/>
                  <a:gd name="T4" fmla="*/ 0 w 7"/>
                  <a:gd name="T5" fmla="*/ 11 h 13"/>
                  <a:gd name="T6" fmla="*/ 5 w 7"/>
                  <a:gd name="T7" fmla="*/ 0 h 13"/>
                  <a:gd name="T8" fmla="*/ 7 w 7"/>
                  <a:gd name="T9" fmla="*/ 2 h 13"/>
                </a:gdLst>
                <a:ahLst/>
                <a:cxnLst>
                  <a:cxn ang="0">
                    <a:pos x="T0" y="T1"/>
                  </a:cxn>
                  <a:cxn ang="0">
                    <a:pos x="T2" y="T3"/>
                  </a:cxn>
                  <a:cxn ang="0">
                    <a:pos x="T4" y="T5"/>
                  </a:cxn>
                  <a:cxn ang="0">
                    <a:pos x="T6" y="T7"/>
                  </a:cxn>
                  <a:cxn ang="0">
                    <a:pos x="T8" y="T9"/>
                  </a:cxn>
                </a:cxnLst>
                <a:rect l="0" t="0" r="r" b="b"/>
                <a:pathLst>
                  <a:path w="7" h="13">
                    <a:moveTo>
                      <a:pt x="7" y="2"/>
                    </a:moveTo>
                    <a:lnTo>
                      <a:pt x="1" y="13"/>
                    </a:lnTo>
                    <a:lnTo>
                      <a:pt x="0" y="11"/>
                    </a:lnTo>
                    <a:lnTo>
                      <a:pt x="5" y="0"/>
                    </a:ln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27" name="Freeform 588"/>
              <p:cNvSpPr>
                <a:spLocks/>
              </p:cNvSpPr>
              <p:nvPr/>
            </p:nvSpPr>
            <p:spPr bwMode="auto">
              <a:xfrm>
                <a:off x="1875" y="3043"/>
                <a:ext cx="62" cy="44"/>
              </a:xfrm>
              <a:custGeom>
                <a:avLst/>
                <a:gdLst>
                  <a:gd name="T0" fmla="*/ 9 w 62"/>
                  <a:gd name="T1" fmla="*/ 5 h 44"/>
                  <a:gd name="T2" fmla="*/ 22 w 62"/>
                  <a:gd name="T3" fmla="*/ 5 h 44"/>
                  <a:gd name="T4" fmla="*/ 36 w 62"/>
                  <a:gd name="T5" fmla="*/ 7 h 44"/>
                  <a:gd name="T6" fmla="*/ 54 w 62"/>
                  <a:gd name="T7" fmla="*/ 0 h 44"/>
                  <a:gd name="T8" fmla="*/ 62 w 62"/>
                  <a:gd name="T9" fmla="*/ 12 h 44"/>
                  <a:gd name="T10" fmla="*/ 58 w 62"/>
                  <a:gd name="T11" fmla="*/ 15 h 44"/>
                  <a:gd name="T12" fmla="*/ 50 w 62"/>
                  <a:gd name="T13" fmla="*/ 9 h 44"/>
                  <a:gd name="T14" fmla="*/ 38 w 62"/>
                  <a:gd name="T15" fmla="*/ 13 h 44"/>
                  <a:gd name="T16" fmla="*/ 60 w 62"/>
                  <a:gd name="T17" fmla="*/ 17 h 44"/>
                  <a:gd name="T18" fmla="*/ 60 w 62"/>
                  <a:gd name="T19" fmla="*/ 22 h 44"/>
                  <a:gd name="T20" fmla="*/ 59 w 62"/>
                  <a:gd name="T21" fmla="*/ 27 h 44"/>
                  <a:gd name="T22" fmla="*/ 57 w 62"/>
                  <a:gd name="T23" fmla="*/ 32 h 44"/>
                  <a:gd name="T24" fmla="*/ 55 w 62"/>
                  <a:gd name="T25" fmla="*/ 36 h 44"/>
                  <a:gd name="T26" fmla="*/ 52 w 62"/>
                  <a:gd name="T27" fmla="*/ 42 h 44"/>
                  <a:gd name="T28" fmla="*/ 41 w 62"/>
                  <a:gd name="T29" fmla="*/ 44 h 44"/>
                  <a:gd name="T30" fmla="*/ 36 w 62"/>
                  <a:gd name="T31" fmla="*/ 42 h 44"/>
                  <a:gd name="T32" fmla="*/ 29 w 62"/>
                  <a:gd name="T33" fmla="*/ 41 h 44"/>
                  <a:gd name="T34" fmla="*/ 24 w 62"/>
                  <a:gd name="T35" fmla="*/ 44 h 44"/>
                  <a:gd name="T36" fmla="*/ 10 w 62"/>
                  <a:gd name="T37" fmla="*/ 41 h 44"/>
                  <a:gd name="T38" fmla="*/ 0 w 62"/>
                  <a:gd name="T39" fmla="*/ 31 h 44"/>
                  <a:gd name="T40" fmla="*/ 9 w 62"/>
                  <a:gd name="T41"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44">
                    <a:moveTo>
                      <a:pt x="9" y="5"/>
                    </a:moveTo>
                    <a:lnTo>
                      <a:pt x="22" y="5"/>
                    </a:lnTo>
                    <a:lnTo>
                      <a:pt x="36" y="7"/>
                    </a:lnTo>
                    <a:lnTo>
                      <a:pt x="54" y="0"/>
                    </a:lnTo>
                    <a:lnTo>
                      <a:pt x="62" y="12"/>
                    </a:lnTo>
                    <a:lnTo>
                      <a:pt x="58" y="15"/>
                    </a:lnTo>
                    <a:lnTo>
                      <a:pt x="50" y="9"/>
                    </a:lnTo>
                    <a:lnTo>
                      <a:pt x="38" y="13"/>
                    </a:lnTo>
                    <a:lnTo>
                      <a:pt x="60" y="17"/>
                    </a:lnTo>
                    <a:lnTo>
                      <a:pt x="60" y="22"/>
                    </a:lnTo>
                    <a:lnTo>
                      <a:pt x="59" y="27"/>
                    </a:lnTo>
                    <a:lnTo>
                      <a:pt x="57" y="32"/>
                    </a:lnTo>
                    <a:lnTo>
                      <a:pt x="55" y="36"/>
                    </a:lnTo>
                    <a:lnTo>
                      <a:pt x="52" y="42"/>
                    </a:lnTo>
                    <a:lnTo>
                      <a:pt x="41" y="44"/>
                    </a:lnTo>
                    <a:lnTo>
                      <a:pt x="36" y="42"/>
                    </a:lnTo>
                    <a:lnTo>
                      <a:pt x="29" y="41"/>
                    </a:lnTo>
                    <a:lnTo>
                      <a:pt x="24" y="44"/>
                    </a:lnTo>
                    <a:lnTo>
                      <a:pt x="10" y="41"/>
                    </a:lnTo>
                    <a:lnTo>
                      <a:pt x="0" y="31"/>
                    </a:lnTo>
                    <a:lnTo>
                      <a:pt x="9" y="5"/>
                    </a:lnTo>
                    <a:close/>
                  </a:path>
                </a:pathLst>
              </a:custGeom>
              <a:solidFill>
                <a:srgbClr val="F2C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28" name="Freeform 589"/>
              <p:cNvSpPr>
                <a:spLocks/>
              </p:cNvSpPr>
              <p:nvPr/>
            </p:nvSpPr>
            <p:spPr bwMode="auto">
              <a:xfrm>
                <a:off x="1850" y="3041"/>
                <a:ext cx="36" cy="51"/>
              </a:xfrm>
              <a:custGeom>
                <a:avLst/>
                <a:gdLst>
                  <a:gd name="T0" fmla="*/ 18 w 36"/>
                  <a:gd name="T1" fmla="*/ 0 h 51"/>
                  <a:gd name="T2" fmla="*/ 36 w 36"/>
                  <a:gd name="T3" fmla="*/ 7 h 51"/>
                  <a:gd name="T4" fmla="*/ 17 w 36"/>
                  <a:gd name="T5" fmla="*/ 51 h 51"/>
                  <a:gd name="T6" fmla="*/ 17 w 36"/>
                  <a:gd name="T7" fmla="*/ 51 h 51"/>
                  <a:gd name="T8" fmla="*/ 17 w 36"/>
                  <a:gd name="T9" fmla="*/ 51 h 51"/>
                  <a:gd name="T10" fmla="*/ 17 w 36"/>
                  <a:gd name="T11" fmla="*/ 50 h 51"/>
                  <a:gd name="T12" fmla="*/ 16 w 36"/>
                  <a:gd name="T13" fmla="*/ 50 h 51"/>
                  <a:gd name="T14" fmla="*/ 16 w 36"/>
                  <a:gd name="T15" fmla="*/ 50 h 51"/>
                  <a:gd name="T16" fmla="*/ 15 w 36"/>
                  <a:gd name="T17" fmla="*/ 50 h 51"/>
                  <a:gd name="T18" fmla="*/ 15 w 36"/>
                  <a:gd name="T19" fmla="*/ 50 h 51"/>
                  <a:gd name="T20" fmla="*/ 15 w 36"/>
                  <a:gd name="T21" fmla="*/ 50 h 51"/>
                  <a:gd name="T22" fmla="*/ 15 w 36"/>
                  <a:gd name="T23" fmla="*/ 50 h 51"/>
                  <a:gd name="T24" fmla="*/ 14 w 36"/>
                  <a:gd name="T25" fmla="*/ 49 h 51"/>
                  <a:gd name="T26" fmla="*/ 14 w 36"/>
                  <a:gd name="T27" fmla="*/ 49 h 51"/>
                  <a:gd name="T28" fmla="*/ 14 w 36"/>
                  <a:gd name="T29" fmla="*/ 49 h 51"/>
                  <a:gd name="T30" fmla="*/ 14 w 36"/>
                  <a:gd name="T31" fmla="*/ 49 h 51"/>
                  <a:gd name="T32" fmla="*/ 13 w 36"/>
                  <a:gd name="T33" fmla="*/ 49 h 51"/>
                  <a:gd name="T34" fmla="*/ 13 w 36"/>
                  <a:gd name="T35" fmla="*/ 49 h 51"/>
                  <a:gd name="T36" fmla="*/ 13 w 36"/>
                  <a:gd name="T37" fmla="*/ 49 h 51"/>
                  <a:gd name="T38" fmla="*/ 12 w 36"/>
                  <a:gd name="T39" fmla="*/ 48 h 51"/>
                  <a:gd name="T40" fmla="*/ 12 w 36"/>
                  <a:gd name="T41" fmla="*/ 48 h 51"/>
                  <a:gd name="T42" fmla="*/ 12 w 36"/>
                  <a:gd name="T43" fmla="*/ 48 h 51"/>
                  <a:gd name="T44" fmla="*/ 12 w 36"/>
                  <a:gd name="T45" fmla="*/ 48 h 51"/>
                  <a:gd name="T46" fmla="*/ 11 w 36"/>
                  <a:gd name="T47" fmla="*/ 48 h 51"/>
                  <a:gd name="T48" fmla="*/ 11 w 36"/>
                  <a:gd name="T49" fmla="*/ 48 h 51"/>
                  <a:gd name="T50" fmla="*/ 11 w 36"/>
                  <a:gd name="T51" fmla="*/ 47 h 51"/>
                  <a:gd name="T52" fmla="*/ 10 w 36"/>
                  <a:gd name="T53" fmla="*/ 47 h 51"/>
                  <a:gd name="T54" fmla="*/ 10 w 36"/>
                  <a:gd name="T55" fmla="*/ 47 h 51"/>
                  <a:gd name="T56" fmla="*/ 10 w 36"/>
                  <a:gd name="T57" fmla="*/ 47 h 51"/>
                  <a:gd name="T58" fmla="*/ 9 w 36"/>
                  <a:gd name="T59" fmla="*/ 47 h 51"/>
                  <a:gd name="T60" fmla="*/ 9 w 36"/>
                  <a:gd name="T61" fmla="*/ 47 h 51"/>
                  <a:gd name="T62" fmla="*/ 9 w 36"/>
                  <a:gd name="T63" fmla="*/ 46 h 51"/>
                  <a:gd name="T64" fmla="*/ 8 w 36"/>
                  <a:gd name="T65" fmla="*/ 46 h 51"/>
                  <a:gd name="T66" fmla="*/ 8 w 36"/>
                  <a:gd name="T67" fmla="*/ 46 h 51"/>
                  <a:gd name="T68" fmla="*/ 7 w 36"/>
                  <a:gd name="T69" fmla="*/ 46 h 51"/>
                  <a:gd name="T70" fmla="*/ 7 w 36"/>
                  <a:gd name="T71" fmla="*/ 45 h 51"/>
                  <a:gd name="T72" fmla="*/ 7 w 36"/>
                  <a:gd name="T73" fmla="*/ 45 h 51"/>
                  <a:gd name="T74" fmla="*/ 6 w 36"/>
                  <a:gd name="T75" fmla="*/ 45 h 51"/>
                  <a:gd name="T76" fmla="*/ 6 w 36"/>
                  <a:gd name="T77" fmla="*/ 45 h 51"/>
                  <a:gd name="T78" fmla="*/ 5 w 36"/>
                  <a:gd name="T79" fmla="*/ 44 h 51"/>
                  <a:gd name="T80" fmla="*/ 5 w 36"/>
                  <a:gd name="T81" fmla="*/ 44 h 51"/>
                  <a:gd name="T82" fmla="*/ 5 w 36"/>
                  <a:gd name="T83" fmla="*/ 44 h 51"/>
                  <a:gd name="T84" fmla="*/ 4 w 36"/>
                  <a:gd name="T85" fmla="*/ 44 h 51"/>
                  <a:gd name="T86" fmla="*/ 4 w 36"/>
                  <a:gd name="T87" fmla="*/ 43 h 51"/>
                  <a:gd name="T88" fmla="*/ 3 w 36"/>
                  <a:gd name="T89" fmla="*/ 43 h 51"/>
                  <a:gd name="T90" fmla="*/ 3 w 36"/>
                  <a:gd name="T91" fmla="*/ 43 h 51"/>
                  <a:gd name="T92" fmla="*/ 3 w 36"/>
                  <a:gd name="T93" fmla="*/ 42 h 51"/>
                  <a:gd name="T94" fmla="*/ 2 w 36"/>
                  <a:gd name="T95" fmla="*/ 42 h 51"/>
                  <a:gd name="T96" fmla="*/ 2 w 36"/>
                  <a:gd name="T97" fmla="*/ 42 h 51"/>
                  <a:gd name="T98" fmla="*/ 1 w 36"/>
                  <a:gd name="T99" fmla="*/ 42 h 51"/>
                  <a:gd name="T100" fmla="*/ 1 w 36"/>
                  <a:gd name="T101" fmla="*/ 41 h 51"/>
                  <a:gd name="T102" fmla="*/ 1 w 36"/>
                  <a:gd name="T103" fmla="*/ 41 h 51"/>
                  <a:gd name="T104" fmla="*/ 0 w 36"/>
                  <a:gd name="T105" fmla="*/ 41 h 51"/>
                  <a:gd name="T106" fmla="*/ 0 w 36"/>
                  <a:gd name="T107" fmla="*/ 40 h 51"/>
                  <a:gd name="T108" fmla="*/ 0 w 36"/>
                  <a:gd name="T109" fmla="*/ 38 h 51"/>
                  <a:gd name="T110" fmla="*/ 15 w 36"/>
                  <a:gd name="T111" fmla="*/ 47 h 51"/>
                  <a:gd name="T112" fmla="*/ 32 w 36"/>
                  <a:gd name="T113" fmla="*/ 9 h 51"/>
                  <a:gd name="T114" fmla="*/ 16 w 36"/>
                  <a:gd name="T115" fmla="*/ 2 h 51"/>
                  <a:gd name="T116" fmla="*/ 18 w 36"/>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51">
                    <a:moveTo>
                      <a:pt x="18" y="0"/>
                    </a:moveTo>
                    <a:lnTo>
                      <a:pt x="36" y="7"/>
                    </a:lnTo>
                    <a:lnTo>
                      <a:pt x="17" y="51"/>
                    </a:lnTo>
                    <a:lnTo>
                      <a:pt x="17" y="51"/>
                    </a:lnTo>
                    <a:lnTo>
                      <a:pt x="17" y="51"/>
                    </a:lnTo>
                    <a:lnTo>
                      <a:pt x="17" y="50"/>
                    </a:lnTo>
                    <a:lnTo>
                      <a:pt x="16" y="50"/>
                    </a:lnTo>
                    <a:lnTo>
                      <a:pt x="16" y="50"/>
                    </a:lnTo>
                    <a:lnTo>
                      <a:pt x="15" y="50"/>
                    </a:lnTo>
                    <a:lnTo>
                      <a:pt x="15" y="50"/>
                    </a:lnTo>
                    <a:lnTo>
                      <a:pt x="15" y="50"/>
                    </a:lnTo>
                    <a:lnTo>
                      <a:pt x="15" y="50"/>
                    </a:lnTo>
                    <a:lnTo>
                      <a:pt x="14" y="49"/>
                    </a:lnTo>
                    <a:lnTo>
                      <a:pt x="14" y="49"/>
                    </a:lnTo>
                    <a:lnTo>
                      <a:pt x="14" y="49"/>
                    </a:lnTo>
                    <a:lnTo>
                      <a:pt x="14" y="49"/>
                    </a:lnTo>
                    <a:lnTo>
                      <a:pt x="13" y="49"/>
                    </a:lnTo>
                    <a:lnTo>
                      <a:pt x="13" y="49"/>
                    </a:lnTo>
                    <a:lnTo>
                      <a:pt x="13" y="49"/>
                    </a:lnTo>
                    <a:lnTo>
                      <a:pt x="12" y="48"/>
                    </a:lnTo>
                    <a:lnTo>
                      <a:pt x="12" y="48"/>
                    </a:lnTo>
                    <a:lnTo>
                      <a:pt x="12" y="48"/>
                    </a:lnTo>
                    <a:lnTo>
                      <a:pt x="12" y="48"/>
                    </a:lnTo>
                    <a:lnTo>
                      <a:pt x="11" y="48"/>
                    </a:lnTo>
                    <a:lnTo>
                      <a:pt x="11" y="48"/>
                    </a:lnTo>
                    <a:lnTo>
                      <a:pt x="11" y="47"/>
                    </a:lnTo>
                    <a:lnTo>
                      <a:pt x="10" y="47"/>
                    </a:lnTo>
                    <a:lnTo>
                      <a:pt x="10" y="47"/>
                    </a:lnTo>
                    <a:lnTo>
                      <a:pt x="10" y="47"/>
                    </a:lnTo>
                    <a:lnTo>
                      <a:pt x="9" y="47"/>
                    </a:lnTo>
                    <a:lnTo>
                      <a:pt x="9" y="47"/>
                    </a:lnTo>
                    <a:lnTo>
                      <a:pt x="9" y="46"/>
                    </a:lnTo>
                    <a:lnTo>
                      <a:pt x="8" y="46"/>
                    </a:lnTo>
                    <a:lnTo>
                      <a:pt x="8" y="46"/>
                    </a:lnTo>
                    <a:lnTo>
                      <a:pt x="7" y="46"/>
                    </a:lnTo>
                    <a:lnTo>
                      <a:pt x="7" y="45"/>
                    </a:lnTo>
                    <a:lnTo>
                      <a:pt x="7" y="45"/>
                    </a:lnTo>
                    <a:lnTo>
                      <a:pt x="6" y="45"/>
                    </a:lnTo>
                    <a:lnTo>
                      <a:pt x="6" y="45"/>
                    </a:lnTo>
                    <a:lnTo>
                      <a:pt x="5" y="44"/>
                    </a:lnTo>
                    <a:lnTo>
                      <a:pt x="5" y="44"/>
                    </a:lnTo>
                    <a:lnTo>
                      <a:pt x="5" y="44"/>
                    </a:lnTo>
                    <a:lnTo>
                      <a:pt x="4" y="44"/>
                    </a:lnTo>
                    <a:lnTo>
                      <a:pt x="4" y="43"/>
                    </a:lnTo>
                    <a:lnTo>
                      <a:pt x="3" y="43"/>
                    </a:lnTo>
                    <a:lnTo>
                      <a:pt x="3" y="43"/>
                    </a:lnTo>
                    <a:lnTo>
                      <a:pt x="3" y="42"/>
                    </a:lnTo>
                    <a:lnTo>
                      <a:pt x="2" y="42"/>
                    </a:lnTo>
                    <a:lnTo>
                      <a:pt x="2" y="42"/>
                    </a:lnTo>
                    <a:lnTo>
                      <a:pt x="1" y="42"/>
                    </a:lnTo>
                    <a:lnTo>
                      <a:pt x="1" y="41"/>
                    </a:lnTo>
                    <a:lnTo>
                      <a:pt x="1" y="41"/>
                    </a:lnTo>
                    <a:lnTo>
                      <a:pt x="0" y="41"/>
                    </a:lnTo>
                    <a:lnTo>
                      <a:pt x="0" y="40"/>
                    </a:lnTo>
                    <a:lnTo>
                      <a:pt x="0" y="38"/>
                    </a:lnTo>
                    <a:lnTo>
                      <a:pt x="15" y="47"/>
                    </a:lnTo>
                    <a:lnTo>
                      <a:pt x="32" y="9"/>
                    </a:lnTo>
                    <a:lnTo>
                      <a:pt x="16" y="2"/>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29" name="Freeform 590"/>
              <p:cNvSpPr>
                <a:spLocks/>
              </p:cNvSpPr>
              <p:nvPr/>
            </p:nvSpPr>
            <p:spPr bwMode="auto">
              <a:xfrm>
                <a:off x="1850" y="3040"/>
                <a:ext cx="25" cy="47"/>
              </a:xfrm>
              <a:custGeom>
                <a:avLst/>
                <a:gdLst>
                  <a:gd name="T0" fmla="*/ 25 w 25"/>
                  <a:gd name="T1" fmla="*/ 1 h 47"/>
                  <a:gd name="T2" fmla="*/ 4 w 25"/>
                  <a:gd name="T3" fmla="*/ 47 h 47"/>
                  <a:gd name="T4" fmla="*/ 0 w 25"/>
                  <a:gd name="T5" fmla="*/ 44 h 47"/>
                  <a:gd name="T6" fmla="*/ 21 w 25"/>
                  <a:gd name="T7" fmla="*/ 0 h 47"/>
                  <a:gd name="T8" fmla="*/ 25 w 25"/>
                  <a:gd name="T9" fmla="*/ 1 h 47"/>
                </a:gdLst>
                <a:ahLst/>
                <a:cxnLst>
                  <a:cxn ang="0">
                    <a:pos x="T0" y="T1"/>
                  </a:cxn>
                  <a:cxn ang="0">
                    <a:pos x="T2" y="T3"/>
                  </a:cxn>
                  <a:cxn ang="0">
                    <a:pos x="T4" y="T5"/>
                  </a:cxn>
                  <a:cxn ang="0">
                    <a:pos x="T6" y="T7"/>
                  </a:cxn>
                  <a:cxn ang="0">
                    <a:pos x="T8" y="T9"/>
                  </a:cxn>
                </a:cxnLst>
                <a:rect l="0" t="0" r="r" b="b"/>
                <a:pathLst>
                  <a:path w="25" h="47">
                    <a:moveTo>
                      <a:pt x="25" y="1"/>
                    </a:moveTo>
                    <a:lnTo>
                      <a:pt x="4" y="47"/>
                    </a:lnTo>
                    <a:lnTo>
                      <a:pt x="0" y="44"/>
                    </a:lnTo>
                    <a:lnTo>
                      <a:pt x="21" y="0"/>
                    </a:lnTo>
                    <a:lnTo>
                      <a:pt x="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30" name="Freeform 591"/>
              <p:cNvSpPr>
                <a:spLocks/>
              </p:cNvSpPr>
              <p:nvPr/>
            </p:nvSpPr>
            <p:spPr bwMode="auto">
              <a:xfrm>
                <a:off x="1799" y="2923"/>
                <a:ext cx="24" cy="21"/>
              </a:xfrm>
              <a:custGeom>
                <a:avLst/>
                <a:gdLst>
                  <a:gd name="T0" fmla="*/ 1 w 24"/>
                  <a:gd name="T1" fmla="*/ 5 h 21"/>
                  <a:gd name="T2" fmla="*/ 13 w 24"/>
                  <a:gd name="T3" fmla="*/ 0 h 21"/>
                  <a:gd name="T4" fmla="*/ 24 w 24"/>
                  <a:gd name="T5" fmla="*/ 4 h 21"/>
                  <a:gd name="T6" fmla="*/ 24 w 24"/>
                  <a:gd name="T7" fmla="*/ 14 h 21"/>
                  <a:gd name="T8" fmla="*/ 15 w 24"/>
                  <a:gd name="T9" fmla="*/ 20 h 21"/>
                  <a:gd name="T10" fmla="*/ 0 w 24"/>
                  <a:gd name="T11" fmla="*/ 21 h 21"/>
                  <a:gd name="T12" fmla="*/ 1 w 24"/>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1" y="5"/>
                    </a:moveTo>
                    <a:lnTo>
                      <a:pt x="13" y="0"/>
                    </a:lnTo>
                    <a:lnTo>
                      <a:pt x="24" y="4"/>
                    </a:lnTo>
                    <a:lnTo>
                      <a:pt x="24" y="14"/>
                    </a:lnTo>
                    <a:lnTo>
                      <a:pt x="15" y="20"/>
                    </a:lnTo>
                    <a:lnTo>
                      <a:pt x="0" y="21"/>
                    </a:lnTo>
                    <a:lnTo>
                      <a:pt x="1" y="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31" name="Freeform 592"/>
              <p:cNvSpPr>
                <a:spLocks/>
              </p:cNvSpPr>
              <p:nvPr/>
            </p:nvSpPr>
            <p:spPr bwMode="auto">
              <a:xfrm>
                <a:off x="1823" y="2893"/>
                <a:ext cx="101" cy="91"/>
              </a:xfrm>
              <a:custGeom>
                <a:avLst/>
                <a:gdLst>
                  <a:gd name="T0" fmla="*/ 11 w 101"/>
                  <a:gd name="T1" fmla="*/ 23 h 91"/>
                  <a:gd name="T2" fmla="*/ 22 w 101"/>
                  <a:gd name="T3" fmla="*/ 11 h 91"/>
                  <a:gd name="T4" fmla="*/ 63 w 101"/>
                  <a:gd name="T5" fmla="*/ 0 h 91"/>
                  <a:gd name="T6" fmla="*/ 90 w 101"/>
                  <a:gd name="T7" fmla="*/ 6 h 91"/>
                  <a:gd name="T8" fmla="*/ 101 w 101"/>
                  <a:gd name="T9" fmla="*/ 29 h 91"/>
                  <a:gd name="T10" fmla="*/ 99 w 101"/>
                  <a:gd name="T11" fmla="*/ 53 h 91"/>
                  <a:gd name="T12" fmla="*/ 92 w 101"/>
                  <a:gd name="T13" fmla="*/ 78 h 91"/>
                  <a:gd name="T14" fmla="*/ 41 w 101"/>
                  <a:gd name="T15" fmla="*/ 91 h 91"/>
                  <a:gd name="T16" fmla="*/ 1 w 101"/>
                  <a:gd name="T17" fmla="*/ 44 h 91"/>
                  <a:gd name="T18" fmla="*/ 0 w 101"/>
                  <a:gd name="T19" fmla="*/ 32 h 91"/>
                  <a:gd name="T20" fmla="*/ 11 w 101"/>
                  <a:gd name="T21" fmla="*/ 2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91">
                    <a:moveTo>
                      <a:pt x="11" y="23"/>
                    </a:moveTo>
                    <a:lnTo>
                      <a:pt x="22" y="11"/>
                    </a:lnTo>
                    <a:lnTo>
                      <a:pt x="63" y="0"/>
                    </a:lnTo>
                    <a:lnTo>
                      <a:pt x="90" y="6"/>
                    </a:lnTo>
                    <a:lnTo>
                      <a:pt x="101" y="29"/>
                    </a:lnTo>
                    <a:lnTo>
                      <a:pt x="99" y="53"/>
                    </a:lnTo>
                    <a:lnTo>
                      <a:pt x="92" y="78"/>
                    </a:lnTo>
                    <a:lnTo>
                      <a:pt x="41" y="91"/>
                    </a:lnTo>
                    <a:lnTo>
                      <a:pt x="1" y="44"/>
                    </a:lnTo>
                    <a:lnTo>
                      <a:pt x="0" y="32"/>
                    </a:lnTo>
                    <a:lnTo>
                      <a:pt x="11" y="23"/>
                    </a:lnTo>
                    <a:close/>
                  </a:path>
                </a:pathLst>
              </a:custGeom>
              <a:solidFill>
                <a:srgbClr val="E48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32" name="Freeform 593"/>
              <p:cNvSpPr>
                <a:spLocks/>
              </p:cNvSpPr>
              <p:nvPr/>
            </p:nvSpPr>
            <p:spPr bwMode="auto">
              <a:xfrm>
                <a:off x="1810" y="2871"/>
                <a:ext cx="106" cy="56"/>
              </a:xfrm>
              <a:custGeom>
                <a:avLst/>
                <a:gdLst>
                  <a:gd name="T0" fmla="*/ 0 w 106"/>
                  <a:gd name="T1" fmla="*/ 53 h 56"/>
                  <a:gd name="T2" fmla="*/ 18 w 106"/>
                  <a:gd name="T3" fmla="*/ 56 h 56"/>
                  <a:gd name="T4" fmla="*/ 31 w 106"/>
                  <a:gd name="T5" fmla="*/ 37 h 56"/>
                  <a:gd name="T6" fmla="*/ 43 w 106"/>
                  <a:gd name="T7" fmla="*/ 33 h 56"/>
                  <a:gd name="T8" fmla="*/ 62 w 106"/>
                  <a:gd name="T9" fmla="*/ 25 h 56"/>
                  <a:gd name="T10" fmla="*/ 106 w 106"/>
                  <a:gd name="T11" fmla="*/ 28 h 56"/>
                  <a:gd name="T12" fmla="*/ 89 w 106"/>
                  <a:gd name="T13" fmla="*/ 5 h 56"/>
                  <a:gd name="T14" fmla="*/ 58 w 106"/>
                  <a:gd name="T15" fmla="*/ 0 h 56"/>
                  <a:gd name="T16" fmla="*/ 46 w 106"/>
                  <a:gd name="T17" fmla="*/ 0 h 56"/>
                  <a:gd name="T18" fmla="*/ 30 w 106"/>
                  <a:gd name="T19" fmla="*/ 4 h 56"/>
                  <a:gd name="T20" fmla="*/ 16 w 106"/>
                  <a:gd name="T21" fmla="*/ 13 h 56"/>
                  <a:gd name="T22" fmla="*/ 5 w 106"/>
                  <a:gd name="T23" fmla="*/ 34 h 56"/>
                  <a:gd name="T24" fmla="*/ 3 w 106"/>
                  <a:gd name="T25" fmla="*/ 43 h 56"/>
                  <a:gd name="T26" fmla="*/ 0 w 106"/>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56">
                    <a:moveTo>
                      <a:pt x="0" y="53"/>
                    </a:moveTo>
                    <a:lnTo>
                      <a:pt x="18" y="56"/>
                    </a:lnTo>
                    <a:lnTo>
                      <a:pt x="31" y="37"/>
                    </a:lnTo>
                    <a:lnTo>
                      <a:pt x="43" y="33"/>
                    </a:lnTo>
                    <a:lnTo>
                      <a:pt x="62" y="25"/>
                    </a:lnTo>
                    <a:lnTo>
                      <a:pt x="106" y="28"/>
                    </a:lnTo>
                    <a:lnTo>
                      <a:pt x="89" y="5"/>
                    </a:lnTo>
                    <a:lnTo>
                      <a:pt x="58" y="0"/>
                    </a:lnTo>
                    <a:lnTo>
                      <a:pt x="46" y="0"/>
                    </a:lnTo>
                    <a:lnTo>
                      <a:pt x="30" y="4"/>
                    </a:lnTo>
                    <a:lnTo>
                      <a:pt x="16" y="13"/>
                    </a:lnTo>
                    <a:lnTo>
                      <a:pt x="5" y="34"/>
                    </a:lnTo>
                    <a:lnTo>
                      <a:pt x="3" y="43"/>
                    </a:lnTo>
                    <a:lnTo>
                      <a:pt x="0" y="5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33" name="Freeform 594"/>
              <p:cNvSpPr>
                <a:spLocks/>
              </p:cNvSpPr>
              <p:nvPr/>
            </p:nvSpPr>
            <p:spPr bwMode="auto">
              <a:xfrm>
                <a:off x="1798" y="2873"/>
                <a:ext cx="91" cy="65"/>
              </a:xfrm>
              <a:custGeom>
                <a:avLst/>
                <a:gdLst>
                  <a:gd name="T0" fmla="*/ 0 w 91"/>
                  <a:gd name="T1" fmla="*/ 63 h 65"/>
                  <a:gd name="T2" fmla="*/ 7 w 91"/>
                  <a:gd name="T3" fmla="*/ 65 h 65"/>
                  <a:gd name="T4" fmla="*/ 9 w 91"/>
                  <a:gd name="T5" fmla="*/ 59 h 65"/>
                  <a:gd name="T6" fmla="*/ 21 w 91"/>
                  <a:gd name="T7" fmla="*/ 52 h 65"/>
                  <a:gd name="T8" fmla="*/ 20 w 91"/>
                  <a:gd name="T9" fmla="*/ 42 h 65"/>
                  <a:gd name="T10" fmla="*/ 27 w 91"/>
                  <a:gd name="T11" fmla="*/ 27 h 65"/>
                  <a:gd name="T12" fmla="*/ 30 w 91"/>
                  <a:gd name="T13" fmla="*/ 36 h 65"/>
                  <a:gd name="T14" fmla="*/ 39 w 91"/>
                  <a:gd name="T15" fmla="*/ 24 h 65"/>
                  <a:gd name="T16" fmla="*/ 47 w 91"/>
                  <a:gd name="T17" fmla="*/ 16 h 65"/>
                  <a:gd name="T18" fmla="*/ 53 w 91"/>
                  <a:gd name="T19" fmla="*/ 24 h 65"/>
                  <a:gd name="T20" fmla="*/ 56 w 91"/>
                  <a:gd name="T21" fmla="*/ 16 h 65"/>
                  <a:gd name="T22" fmla="*/ 69 w 91"/>
                  <a:gd name="T23" fmla="*/ 9 h 65"/>
                  <a:gd name="T24" fmla="*/ 77 w 91"/>
                  <a:gd name="T25" fmla="*/ 16 h 65"/>
                  <a:gd name="T26" fmla="*/ 79 w 91"/>
                  <a:gd name="T27" fmla="*/ 8 h 65"/>
                  <a:gd name="T28" fmla="*/ 89 w 91"/>
                  <a:gd name="T29" fmla="*/ 5 h 65"/>
                  <a:gd name="T30" fmla="*/ 91 w 91"/>
                  <a:gd name="T31" fmla="*/ 1 h 65"/>
                  <a:gd name="T32" fmla="*/ 66 w 91"/>
                  <a:gd name="T33" fmla="*/ 0 h 65"/>
                  <a:gd name="T34" fmla="*/ 50 w 91"/>
                  <a:gd name="T35" fmla="*/ 0 h 65"/>
                  <a:gd name="T36" fmla="*/ 35 w 91"/>
                  <a:gd name="T37" fmla="*/ 6 h 65"/>
                  <a:gd name="T38" fmla="*/ 23 w 91"/>
                  <a:gd name="T39" fmla="*/ 16 h 65"/>
                  <a:gd name="T40" fmla="*/ 12 w 91"/>
                  <a:gd name="T41" fmla="*/ 43 h 65"/>
                  <a:gd name="T42" fmla="*/ 12 w 91"/>
                  <a:gd name="T43" fmla="*/ 51 h 65"/>
                  <a:gd name="T44" fmla="*/ 5 w 91"/>
                  <a:gd name="T45" fmla="*/ 53 h 65"/>
                  <a:gd name="T46" fmla="*/ 0 w 91"/>
                  <a:gd name="T47"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65">
                    <a:moveTo>
                      <a:pt x="0" y="63"/>
                    </a:moveTo>
                    <a:lnTo>
                      <a:pt x="7" y="65"/>
                    </a:lnTo>
                    <a:lnTo>
                      <a:pt x="9" y="59"/>
                    </a:lnTo>
                    <a:lnTo>
                      <a:pt x="21" y="52"/>
                    </a:lnTo>
                    <a:lnTo>
                      <a:pt x="20" y="42"/>
                    </a:lnTo>
                    <a:lnTo>
                      <a:pt x="27" y="27"/>
                    </a:lnTo>
                    <a:lnTo>
                      <a:pt x="30" y="36"/>
                    </a:lnTo>
                    <a:lnTo>
                      <a:pt x="39" y="24"/>
                    </a:lnTo>
                    <a:lnTo>
                      <a:pt x="47" y="16"/>
                    </a:lnTo>
                    <a:lnTo>
                      <a:pt x="53" y="24"/>
                    </a:lnTo>
                    <a:lnTo>
                      <a:pt x="56" y="16"/>
                    </a:lnTo>
                    <a:lnTo>
                      <a:pt x="69" y="9"/>
                    </a:lnTo>
                    <a:lnTo>
                      <a:pt x="77" y="16"/>
                    </a:lnTo>
                    <a:lnTo>
                      <a:pt x="79" y="8"/>
                    </a:lnTo>
                    <a:lnTo>
                      <a:pt x="89" y="5"/>
                    </a:lnTo>
                    <a:lnTo>
                      <a:pt x="91" y="1"/>
                    </a:lnTo>
                    <a:lnTo>
                      <a:pt x="66" y="0"/>
                    </a:lnTo>
                    <a:lnTo>
                      <a:pt x="50" y="0"/>
                    </a:lnTo>
                    <a:lnTo>
                      <a:pt x="35" y="6"/>
                    </a:lnTo>
                    <a:lnTo>
                      <a:pt x="23" y="16"/>
                    </a:lnTo>
                    <a:lnTo>
                      <a:pt x="12" y="43"/>
                    </a:lnTo>
                    <a:lnTo>
                      <a:pt x="12" y="51"/>
                    </a:lnTo>
                    <a:lnTo>
                      <a:pt x="5" y="53"/>
                    </a:lnTo>
                    <a:lnTo>
                      <a:pt x="0" y="6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34" name="Freeform 595"/>
              <p:cNvSpPr>
                <a:spLocks/>
              </p:cNvSpPr>
              <p:nvPr/>
            </p:nvSpPr>
            <p:spPr bwMode="auto">
              <a:xfrm>
                <a:off x="1829" y="2940"/>
                <a:ext cx="91" cy="59"/>
              </a:xfrm>
              <a:custGeom>
                <a:avLst/>
                <a:gdLst>
                  <a:gd name="T0" fmla="*/ 0 w 91"/>
                  <a:gd name="T1" fmla="*/ 0 h 59"/>
                  <a:gd name="T2" fmla="*/ 17 w 91"/>
                  <a:gd name="T3" fmla="*/ 9 h 59"/>
                  <a:gd name="T4" fmla="*/ 35 w 91"/>
                  <a:gd name="T5" fmla="*/ 22 h 59"/>
                  <a:gd name="T6" fmla="*/ 56 w 91"/>
                  <a:gd name="T7" fmla="*/ 17 h 59"/>
                  <a:gd name="T8" fmla="*/ 75 w 91"/>
                  <a:gd name="T9" fmla="*/ 23 h 59"/>
                  <a:gd name="T10" fmla="*/ 78 w 91"/>
                  <a:gd name="T11" fmla="*/ 28 h 59"/>
                  <a:gd name="T12" fmla="*/ 91 w 91"/>
                  <a:gd name="T13" fmla="*/ 17 h 59"/>
                  <a:gd name="T14" fmla="*/ 81 w 91"/>
                  <a:gd name="T15" fmla="*/ 39 h 59"/>
                  <a:gd name="T16" fmla="*/ 77 w 91"/>
                  <a:gd name="T17" fmla="*/ 51 h 59"/>
                  <a:gd name="T18" fmla="*/ 67 w 91"/>
                  <a:gd name="T19" fmla="*/ 59 h 59"/>
                  <a:gd name="T20" fmla="*/ 46 w 91"/>
                  <a:gd name="T21" fmla="*/ 59 h 59"/>
                  <a:gd name="T22" fmla="*/ 12 w 91"/>
                  <a:gd name="T23" fmla="*/ 43 h 59"/>
                  <a:gd name="T24" fmla="*/ 3 w 91"/>
                  <a:gd name="T25" fmla="*/ 15 h 59"/>
                  <a:gd name="T26" fmla="*/ 0 w 91"/>
                  <a:gd name="T2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59">
                    <a:moveTo>
                      <a:pt x="0" y="0"/>
                    </a:moveTo>
                    <a:lnTo>
                      <a:pt x="17" y="9"/>
                    </a:lnTo>
                    <a:lnTo>
                      <a:pt x="35" y="22"/>
                    </a:lnTo>
                    <a:lnTo>
                      <a:pt x="56" y="17"/>
                    </a:lnTo>
                    <a:lnTo>
                      <a:pt x="75" y="23"/>
                    </a:lnTo>
                    <a:lnTo>
                      <a:pt x="78" y="28"/>
                    </a:lnTo>
                    <a:lnTo>
                      <a:pt x="91" y="17"/>
                    </a:lnTo>
                    <a:lnTo>
                      <a:pt x="81" y="39"/>
                    </a:lnTo>
                    <a:lnTo>
                      <a:pt x="77" y="51"/>
                    </a:lnTo>
                    <a:lnTo>
                      <a:pt x="67" y="59"/>
                    </a:lnTo>
                    <a:lnTo>
                      <a:pt x="46" y="59"/>
                    </a:lnTo>
                    <a:lnTo>
                      <a:pt x="12" y="43"/>
                    </a:lnTo>
                    <a:lnTo>
                      <a:pt x="3" y="15"/>
                    </a:lnTo>
                    <a:lnTo>
                      <a:pt x="0" y="0"/>
                    </a:lnTo>
                    <a:close/>
                  </a:path>
                </a:pathLst>
              </a:custGeom>
              <a:solidFill>
                <a:srgbClr val="A3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35" name="Freeform 596"/>
              <p:cNvSpPr>
                <a:spLocks/>
              </p:cNvSpPr>
              <p:nvPr/>
            </p:nvSpPr>
            <p:spPr bwMode="auto">
              <a:xfrm>
                <a:off x="1847" y="2918"/>
                <a:ext cx="36" cy="21"/>
              </a:xfrm>
              <a:custGeom>
                <a:avLst/>
                <a:gdLst>
                  <a:gd name="T0" fmla="*/ 5 w 36"/>
                  <a:gd name="T1" fmla="*/ 2 h 21"/>
                  <a:gd name="T2" fmla="*/ 36 w 36"/>
                  <a:gd name="T3" fmla="*/ 0 h 21"/>
                  <a:gd name="T4" fmla="*/ 23 w 36"/>
                  <a:gd name="T5" fmla="*/ 21 h 21"/>
                  <a:gd name="T6" fmla="*/ 0 w 36"/>
                  <a:gd name="T7" fmla="*/ 9 h 21"/>
                  <a:gd name="T8" fmla="*/ 5 w 36"/>
                  <a:gd name="T9" fmla="*/ 2 h 21"/>
                </a:gdLst>
                <a:ahLst/>
                <a:cxnLst>
                  <a:cxn ang="0">
                    <a:pos x="T0" y="T1"/>
                  </a:cxn>
                  <a:cxn ang="0">
                    <a:pos x="T2" y="T3"/>
                  </a:cxn>
                  <a:cxn ang="0">
                    <a:pos x="T4" y="T5"/>
                  </a:cxn>
                  <a:cxn ang="0">
                    <a:pos x="T6" y="T7"/>
                  </a:cxn>
                  <a:cxn ang="0">
                    <a:pos x="T8" y="T9"/>
                  </a:cxn>
                </a:cxnLst>
                <a:rect l="0" t="0" r="r" b="b"/>
                <a:pathLst>
                  <a:path w="36" h="21">
                    <a:moveTo>
                      <a:pt x="5" y="2"/>
                    </a:moveTo>
                    <a:lnTo>
                      <a:pt x="36" y="0"/>
                    </a:lnTo>
                    <a:lnTo>
                      <a:pt x="23" y="21"/>
                    </a:lnTo>
                    <a:lnTo>
                      <a:pt x="0" y="9"/>
                    </a:lnTo>
                    <a:lnTo>
                      <a:pt x="5" y="2"/>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36" name="Freeform 597"/>
              <p:cNvSpPr>
                <a:spLocks/>
              </p:cNvSpPr>
              <p:nvPr/>
            </p:nvSpPr>
            <p:spPr bwMode="auto">
              <a:xfrm>
                <a:off x="1898" y="2920"/>
                <a:ext cx="28" cy="17"/>
              </a:xfrm>
              <a:custGeom>
                <a:avLst/>
                <a:gdLst>
                  <a:gd name="T0" fmla="*/ 5 w 28"/>
                  <a:gd name="T1" fmla="*/ 0 h 17"/>
                  <a:gd name="T2" fmla="*/ 28 w 28"/>
                  <a:gd name="T3" fmla="*/ 3 h 17"/>
                  <a:gd name="T4" fmla="*/ 25 w 28"/>
                  <a:gd name="T5" fmla="*/ 15 h 17"/>
                  <a:gd name="T6" fmla="*/ 4 w 28"/>
                  <a:gd name="T7" fmla="*/ 17 h 17"/>
                  <a:gd name="T8" fmla="*/ 0 w 28"/>
                  <a:gd name="T9" fmla="*/ 5 h 17"/>
                  <a:gd name="T10" fmla="*/ 5 w 28"/>
                  <a:gd name="T11" fmla="*/ 0 h 17"/>
                </a:gdLst>
                <a:ahLst/>
                <a:cxnLst>
                  <a:cxn ang="0">
                    <a:pos x="T0" y="T1"/>
                  </a:cxn>
                  <a:cxn ang="0">
                    <a:pos x="T2" y="T3"/>
                  </a:cxn>
                  <a:cxn ang="0">
                    <a:pos x="T4" y="T5"/>
                  </a:cxn>
                  <a:cxn ang="0">
                    <a:pos x="T6" y="T7"/>
                  </a:cxn>
                  <a:cxn ang="0">
                    <a:pos x="T8" y="T9"/>
                  </a:cxn>
                  <a:cxn ang="0">
                    <a:pos x="T10" y="T11"/>
                  </a:cxn>
                </a:cxnLst>
                <a:rect l="0" t="0" r="r" b="b"/>
                <a:pathLst>
                  <a:path w="28" h="17">
                    <a:moveTo>
                      <a:pt x="5" y="0"/>
                    </a:moveTo>
                    <a:lnTo>
                      <a:pt x="28" y="3"/>
                    </a:lnTo>
                    <a:lnTo>
                      <a:pt x="25" y="15"/>
                    </a:lnTo>
                    <a:lnTo>
                      <a:pt x="4" y="17"/>
                    </a:lnTo>
                    <a:lnTo>
                      <a:pt x="0" y="5"/>
                    </a:lnTo>
                    <a:lnTo>
                      <a:pt x="5" y="0"/>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37" name="Freeform 598"/>
              <p:cNvSpPr>
                <a:spLocks/>
              </p:cNvSpPr>
              <p:nvPr/>
            </p:nvSpPr>
            <p:spPr bwMode="auto">
              <a:xfrm>
                <a:off x="1824" y="2912"/>
                <a:ext cx="108" cy="29"/>
              </a:xfrm>
              <a:custGeom>
                <a:avLst/>
                <a:gdLst>
                  <a:gd name="T0" fmla="*/ 0 w 108"/>
                  <a:gd name="T1" fmla="*/ 13 h 29"/>
                  <a:gd name="T2" fmla="*/ 9 w 108"/>
                  <a:gd name="T3" fmla="*/ 5 h 29"/>
                  <a:gd name="T4" fmla="*/ 32 w 108"/>
                  <a:gd name="T5" fmla="*/ 1 h 29"/>
                  <a:gd name="T6" fmla="*/ 66 w 108"/>
                  <a:gd name="T7" fmla="*/ 0 h 29"/>
                  <a:gd name="T8" fmla="*/ 96 w 108"/>
                  <a:gd name="T9" fmla="*/ 5 h 29"/>
                  <a:gd name="T10" fmla="*/ 105 w 108"/>
                  <a:gd name="T11" fmla="*/ 7 h 29"/>
                  <a:gd name="T12" fmla="*/ 108 w 108"/>
                  <a:gd name="T13" fmla="*/ 17 h 29"/>
                  <a:gd name="T14" fmla="*/ 99 w 108"/>
                  <a:gd name="T15" fmla="*/ 29 h 29"/>
                  <a:gd name="T16" fmla="*/ 87 w 108"/>
                  <a:gd name="T17" fmla="*/ 24 h 29"/>
                  <a:gd name="T18" fmla="*/ 97 w 108"/>
                  <a:gd name="T19" fmla="*/ 22 h 29"/>
                  <a:gd name="T20" fmla="*/ 97 w 108"/>
                  <a:gd name="T21" fmla="*/ 15 h 29"/>
                  <a:gd name="T22" fmla="*/ 91 w 108"/>
                  <a:gd name="T23" fmla="*/ 12 h 29"/>
                  <a:gd name="T24" fmla="*/ 91 w 108"/>
                  <a:gd name="T25" fmla="*/ 17 h 29"/>
                  <a:gd name="T26" fmla="*/ 88 w 108"/>
                  <a:gd name="T27" fmla="*/ 17 h 29"/>
                  <a:gd name="T28" fmla="*/ 85 w 108"/>
                  <a:gd name="T29" fmla="*/ 16 h 29"/>
                  <a:gd name="T30" fmla="*/ 88 w 108"/>
                  <a:gd name="T31" fmla="*/ 10 h 29"/>
                  <a:gd name="T32" fmla="*/ 81 w 108"/>
                  <a:gd name="T33" fmla="*/ 9 h 29"/>
                  <a:gd name="T34" fmla="*/ 64 w 108"/>
                  <a:gd name="T35" fmla="*/ 7 h 29"/>
                  <a:gd name="T36" fmla="*/ 42 w 108"/>
                  <a:gd name="T37" fmla="*/ 10 h 29"/>
                  <a:gd name="T38" fmla="*/ 46 w 108"/>
                  <a:gd name="T39" fmla="*/ 13 h 29"/>
                  <a:gd name="T40" fmla="*/ 42 w 108"/>
                  <a:gd name="T41" fmla="*/ 18 h 29"/>
                  <a:gd name="T42" fmla="*/ 38 w 108"/>
                  <a:gd name="T43" fmla="*/ 16 h 29"/>
                  <a:gd name="T44" fmla="*/ 36 w 108"/>
                  <a:gd name="T45" fmla="*/ 10 h 29"/>
                  <a:gd name="T46" fmla="*/ 0 w 108"/>
                  <a:gd name="T4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29">
                    <a:moveTo>
                      <a:pt x="0" y="13"/>
                    </a:moveTo>
                    <a:lnTo>
                      <a:pt x="9" y="5"/>
                    </a:lnTo>
                    <a:lnTo>
                      <a:pt x="32" y="1"/>
                    </a:lnTo>
                    <a:lnTo>
                      <a:pt x="66" y="0"/>
                    </a:lnTo>
                    <a:lnTo>
                      <a:pt x="96" y="5"/>
                    </a:lnTo>
                    <a:lnTo>
                      <a:pt x="105" y="7"/>
                    </a:lnTo>
                    <a:lnTo>
                      <a:pt x="108" y="17"/>
                    </a:lnTo>
                    <a:lnTo>
                      <a:pt x="99" y="29"/>
                    </a:lnTo>
                    <a:lnTo>
                      <a:pt x="87" y="24"/>
                    </a:lnTo>
                    <a:lnTo>
                      <a:pt x="97" y="22"/>
                    </a:lnTo>
                    <a:lnTo>
                      <a:pt x="97" y="15"/>
                    </a:lnTo>
                    <a:lnTo>
                      <a:pt x="91" y="12"/>
                    </a:lnTo>
                    <a:lnTo>
                      <a:pt x="91" y="17"/>
                    </a:lnTo>
                    <a:lnTo>
                      <a:pt x="88" y="17"/>
                    </a:lnTo>
                    <a:lnTo>
                      <a:pt x="85" y="16"/>
                    </a:lnTo>
                    <a:lnTo>
                      <a:pt x="88" y="10"/>
                    </a:lnTo>
                    <a:lnTo>
                      <a:pt x="81" y="9"/>
                    </a:lnTo>
                    <a:lnTo>
                      <a:pt x="64" y="7"/>
                    </a:lnTo>
                    <a:lnTo>
                      <a:pt x="42" y="10"/>
                    </a:lnTo>
                    <a:lnTo>
                      <a:pt x="46" y="13"/>
                    </a:lnTo>
                    <a:lnTo>
                      <a:pt x="42" y="18"/>
                    </a:lnTo>
                    <a:lnTo>
                      <a:pt x="38" y="16"/>
                    </a:lnTo>
                    <a:lnTo>
                      <a:pt x="36"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338" name="Group 601"/>
              <p:cNvGrpSpPr>
                <a:grpSpLocks/>
              </p:cNvGrpSpPr>
              <p:nvPr/>
            </p:nvGrpSpPr>
            <p:grpSpPr bwMode="auto">
              <a:xfrm>
                <a:off x="1874" y="3043"/>
                <a:ext cx="68" cy="44"/>
                <a:chOff x="1874" y="3043"/>
                <a:chExt cx="68" cy="44"/>
              </a:xfrm>
            </p:grpSpPr>
            <p:sp>
              <p:nvSpPr>
                <p:cNvPr id="5413" name="Freeform 599"/>
                <p:cNvSpPr>
                  <a:spLocks/>
                </p:cNvSpPr>
                <p:nvPr/>
              </p:nvSpPr>
              <p:spPr bwMode="auto">
                <a:xfrm>
                  <a:off x="1874" y="3043"/>
                  <a:ext cx="68" cy="44"/>
                </a:xfrm>
                <a:custGeom>
                  <a:avLst/>
                  <a:gdLst>
                    <a:gd name="T0" fmla="*/ 30 w 68"/>
                    <a:gd name="T1" fmla="*/ 5 h 44"/>
                    <a:gd name="T2" fmla="*/ 52 w 68"/>
                    <a:gd name="T3" fmla="*/ 1 h 44"/>
                    <a:gd name="T4" fmla="*/ 66 w 68"/>
                    <a:gd name="T5" fmla="*/ 12 h 44"/>
                    <a:gd name="T6" fmla="*/ 62 w 68"/>
                    <a:gd name="T7" fmla="*/ 17 h 44"/>
                    <a:gd name="T8" fmla="*/ 58 w 68"/>
                    <a:gd name="T9" fmla="*/ 15 h 44"/>
                    <a:gd name="T10" fmla="*/ 42 w 68"/>
                    <a:gd name="T11" fmla="*/ 15 h 44"/>
                    <a:gd name="T12" fmla="*/ 55 w 68"/>
                    <a:gd name="T13" fmla="*/ 17 h 44"/>
                    <a:gd name="T14" fmla="*/ 64 w 68"/>
                    <a:gd name="T15" fmla="*/ 20 h 44"/>
                    <a:gd name="T16" fmla="*/ 61 w 68"/>
                    <a:gd name="T17" fmla="*/ 24 h 44"/>
                    <a:gd name="T18" fmla="*/ 62 w 68"/>
                    <a:gd name="T19" fmla="*/ 30 h 44"/>
                    <a:gd name="T20" fmla="*/ 58 w 68"/>
                    <a:gd name="T21" fmla="*/ 34 h 44"/>
                    <a:gd name="T22" fmla="*/ 58 w 68"/>
                    <a:gd name="T23" fmla="*/ 37 h 44"/>
                    <a:gd name="T24" fmla="*/ 56 w 68"/>
                    <a:gd name="T25" fmla="*/ 40 h 44"/>
                    <a:gd name="T26" fmla="*/ 53 w 68"/>
                    <a:gd name="T27" fmla="*/ 43 h 44"/>
                    <a:gd name="T28" fmla="*/ 47 w 68"/>
                    <a:gd name="T29" fmla="*/ 44 h 44"/>
                    <a:gd name="T30" fmla="*/ 40 w 68"/>
                    <a:gd name="T31" fmla="*/ 44 h 44"/>
                    <a:gd name="T32" fmla="*/ 32 w 68"/>
                    <a:gd name="T33" fmla="*/ 43 h 44"/>
                    <a:gd name="T34" fmla="*/ 28 w 68"/>
                    <a:gd name="T35" fmla="*/ 42 h 44"/>
                    <a:gd name="T36" fmla="*/ 7 w 68"/>
                    <a:gd name="T37" fmla="*/ 40 h 44"/>
                    <a:gd name="T38" fmla="*/ 0 w 68"/>
                    <a:gd name="T39" fmla="*/ 33 h 44"/>
                    <a:gd name="T40" fmla="*/ 6 w 68"/>
                    <a:gd name="T41" fmla="*/ 35 h 44"/>
                    <a:gd name="T42" fmla="*/ 11 w 68"/>
                    <a:gd name="T43" fmla="*/ 41 h 44"/>
                    <a:gd name="T44" fmla="*/ 28 w 68"/>
                    <a:gd name="T45" fmla="*/ 40 h 44"/>
                    <a:gd name="T46" fmla="*/ 33 w 68"/>
                    <a:gd name="T47" fmla="*/ 40 h 44"/>
                    <a:gd name="T48" fmla="*/ 42 w 68"/>
                    <a:gd name="T49" fmla="*/ 43 h 44"/>
                    <a:gd name="T50" fmla="*/ 50 w 68"/>
                    <a:gd name="T51" fmla="*/ 42 h 44"/>
                    <a:gd name="T52" fmla="*/ 53 w 68"/>
                    <a:gd name="T53" fmla="*/ 40 h 44"/>
                    <a:gd name="T54" fmla="*/ 53 w 68"/>
                    <a:gd name="T55" fmla="*/ 35 h 44"/>
                    <a:gd name="T56" fmla="*/ 54 w 68"/>
                    <a:gd name="T57" fmla="*/ 33 h 44"/>
                    <a:gd name="T58" fmla="*/ 59 w 68"/>
                    <a:gd name="T59" fmla="*/ 28 h 44"/>
                    <a:gd name="T60" fmla="*/ 49 w 68"/>
                    <a:gd name="T61" fmla="*/ 24 h 44"/>
                    <a:gd name="T62" fmla="*/ 61 w 68"/>
                    <a:gd name="T63" fmla="*/ 22 h 44"/>
                    <a:gd name="T64" fmla="*/ 57 w 68"/>
                    <a:gd name="T65" fmla="*/ 18 h 44"/>
                    <a:gd name="T66" fmla="*/ 47 w 68"/>
                    <a:gd name="T67" fmla="*/ 17 h 44"/>
                    <a:gd name="T68" fmla="*/ 40 w 68"/>
                    <a:gd name="T69" fmla="*/ 15 h 44"/>
                    <a:gd name="T70" fmla="*/ 43 w 68"/>
                    <a:gd name="T71" fmla="*/ 11 h 44"/>
                    <a:gd name="T72" fmla="*/ 51 w 68"/>
                    <a:gd name="T73" fmla="*/ 9 h 44"/>
                    <a:gd name="T74" fmla="*/ 61 w 68"/>
                    <a:gd name="T75" fmla="*/ 15 h 44"/>
                    <a:gd name="T76" fmla="*/ 65 w 68"/>
                    <a:gd name="T77" fmla="*/ 13 h 44"/>
                    <a:gd name="T78" fmla="*/ 60 w 68"/>
                    <a:gd name="T79" fmla="*/ 7 h 44"/>
                    <a:gd name="T80" fmla="*/ 55 w 68"/>
                    <a:gd name="T81" fmla="*/ 2 h 44"/>
                    <a:gd name="T82" fmla="*/ 48 w 68"/>
                    <a:gd name="T83" fmla="*/ 5 h 44"/>
                    <a:gd name="T84" fmla="*/ 39 w 68"/>
                    <a:gd name="T85" fmla="*/ 7 h 44"/>
                    <a:gd name="T86" fmla="*/ 30 w 68"/>
                    <a:gd name="T87" fmla="*/ 8 h 44"/>
                    <a:gd name="T88" fmla="*/ 20 w 68"/>
                    <a:gd name="T89" fmla="*/ 7 h 44"/>
                    <a:gd name="T90" fmla="*/ 13 w 68"/>
                    <a:gd name="T91"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4">
                      <a:moveTo>
                        <a:pt x="12" y="4"/>
                      </a:moveTo>
                      <a:lnTo>
                        <a:pt x="30" y="5"/>
                      </a:lnTo>
                      <a:lnTo>
                        <a:pt x="40" y="6"/>
                      </a:lnTo>
                      <a:lnTo>
                        <a:pt x="52" y="1"/>
                      </a:lnTo>
                      <a:lnTo>
                        <a:pt x="57" y="0"/>
                      </a:lnTo>
                      <a:lnTo>
                        <a:pt x="66" y="12"/>
                      </a:lnTo>
                      <a:lnTo>
                        <a:pt x="68" y="15"/>
                      </a:lnTo>
                      <a:lnTo>
                        <a:pt x="62" y="17"/>
                      </a:lnTo>
                      <a:lnTo>
                        <a:pt x="59" y="17"/>
                      </a:lnTo>
                      <a:lnTo>
                        <a:pt x="58" y="15"/>
                      </a:lnTo>
                      <a:lnTo>
                        <a:pt x="51" y="10"/>
                      </a:lnTo>
                      <a:lnTo>
                        <a:pt x="42" y="15"/>
                      </a:lnTo>
                      <a:lnTo>
                        <a:pt x="43" y="15"/>
                      </a:lnTo>
                      <a:lnTo>
                        <a:pt x="55" y="17"/>
                      </a:lnTo>
                      <a:lnTo>
                        <a:pt x="62" y="18"/>
                      </a:lnTo>
                      <a:lnTo>
                        <a:pt x="64" y="20"/>
                      </a:lnTo>
                      <a:lnTo>
                        <a:pt x="64" y="24"/>
                      </a:lnTo>
                      <a:lnTo>
                        <a:pt x="61" y="24"/>
                      </a:lnTo>
                      <a:lnTo>
                        <a:pt x="61" y="26"/>
                      </a:lnTo>
                      <a:lnTo>
                        <a:pt x="62" y="30"/>
                      </a:lnTo>
                      <a:lnTo>
                        <a:pt x="61" y="32"/>
                      </a:lnTo>
                      <a:lnTo>
                        <a:pt x="58" y="34"/>
                      </a:lnTo>
                      <a:lnTo>
                        <a:pt x="56" y="35"/>
                      </a:lnTo>
                      <a:lnTo>
                        <a:pt x="58" y="37"/>
                      </a:lnTo>
                      <a:lnTo>
                        <a:pt x="57" y="39"/>
                      </a:lnTo>
                      <a:lnTo>
                        <a:pt x="56" y="40"/>
                      </a:lnTo>
                      <a:lnTo>
                        <a:pt x="55" y="42"/>
                      </a:lnTo>
                      <a:lnTo>
                        <a:pt x="53" y="43"/>
                      </a:lnTo>
                      <a:lnTo>
                        <a:pt x="51" y="44"/>
                      </a:lnTo>
                      <a:lnTo>
                        <a:pt x="47" y="44"/>
                      </a:lnTo>
                      <a:lnTo>
                        <a:pt x="44" y="44"/>
                      </a:lnTo>
                      <a:lnTo>
                        <a:pt x="40" y="44"/>
                      </a:lnTo>
                      <a:lnTo>
                        <a:pt x="35" y="43"/>
                      </a:lnTo>
                      <a:lnTo>
                        <a:pt x="32" y="43"/>
                      </a:lnTo>
                      <a:lnTo>
                        <a:pt x="30" y="42"/>
                      </a:lnTo>
                      <a:lnTo>
                        <a:pt x="28" y="42"/>
                      </a:lnTo>
                      <a:lnTo>
                        <a:pt x="18" y="44"/>
                      </a:lnTo>
                      <a:lnTo>
                        <a:pt x="7" y="40"/>
                      </a:lnTo>
                      <a:lnTo>
                        <a:pt x="3" y="35"/>
                      </a:lnTo>
                      <a:lnTo>
                        <a:pt x="0" y="33"/>
                      </a:lnTo>
                      <a:lnTo>
                        <a:pt x="1" y="30"/>
                      </a:lnTo>
                      <a:lnTo>
                        <a:pt x="6" y="35"/>
                      </a:lnTo>
                      <a:lnTo>
                        <a:pt x="7" y="37"/>
                      </a:lnTo>
                      <a:lnTo>
                        <a:pt x="11" y="41"/>
                      </a:lnTo>
                      <a:lnTo>
                        <a:pt x="19" y="42"/>
                      </a:lnTo>
                      <a:lnTo>
                        <a:pt x="28" y="40"/>
                      </a:lnTo>
                      <a:lnTo>
                        <a:pt x="31" y="40"/>
                      </a:lnTo>
                      <a:lnTo>
                        <a:pt x="33" y="40"/>
                      </a:lnTo>
                      <a:lnTo>
                        <a:pt x="37" y="42"/>
                      </a:lnTo>
                      <a:lnTo>
                        <a:pt x="42" y="43"/>
                      </a:lnTo>
                      <a:lnTo>
                        <a:pt x="46" y="42"/>
                      </a:lnTo>
                      <a:lnTo>
                        <a:pt x="50" y="42"/>
                      </a:lnTo>
                      <a:lnTo>
                        <a:pt x="52" y="40"/>
                      </a:lnTo>
                      <a:lnTo>
                        <a:pt x="53" y="40"/>
                      </a:lnTo>
                      <a:lnTo>
                        <a:pt x="55" y="37"/>
                      </a:lnTo>
                      <a:lnTo>
                        <a:pt x="53" y="35"/>
                      </a:lnTo>
                      <a:lnTo>
                        <a:pt x="42" y="32"/>
                      </a:lnTo>
                      <a:lnTo>
                        <a:pt x="54" y="33"/>
                      </a:lnTo>
                      <a:lnTo>
                        <a:pt x="58" y="32"/>
                      </a:lnTo>
                      <a:lnTo>
                        <a:pt x="59" y="28"/>
                      </a:lnTo>
                      <a:lnTo>
                        <a:pt x="57" y="25"/>
                      </a:lnTo>
                      <a:lnTo>
                        <a:pt x="49" y="24"/>
                      </a:lnTo>
                      <a:lnTo>
                        <a:pt x="58" y="24"/>
                      </a:lnTo>
                      <a:lnTo>
                        <a:pt x="61" y="22"/>
                      </a:lnTo>
                      <a:lnTo>
                        <a:pt x="60" y="20"/>
                      </a:lnTo>
                      <a:lnTo>
                        <a:pt x="57" y="18"/>
                      </a:lnTo>
                      <a:lnTo>
                        <a:pt x="52" y="18"/>
                      </a:lnTo>
                      <a:lnTo>
                        <a:pt x="47" y="17"/>
                      </a:lnTo>
                      <a:lnTo>
                        <a:pt x="43" y="16"/>
                      </a:lnTo>
                      <a:lnTo>
                        <a:pt x="40" y="15"/>
                      </a:lnTo>
                      <a:lnTo>
                        <a:pt x="38" y="15"/>
                      </a:lnTo>
                      <a:lnTo>
                        <a:pt x="43" y="11"/>
                      </a:lnTo>
                      <a:lnTo>
                        <a:pt x="49" y="9"/>
                      </a:lnTo>
                      <a:lnTo>
                        <a:pt x="51" y="9"/>
                      </a:lnTo>
                      <a:lnTo>
                        <a:pt x="57" y="12"/>
                      </a:lnTo>
                      <a:lnTo>
                        <a:pt x="61" y="15"/>
                      </a:lnTo>
                      <a:lnTo>
                        <a:pt x="64" y="14"/>
                      </a:lnTo>
                      <a:lnTo>
                        <a:pt x="65" y="13"/>
                      </a:lnTo>
                      <a:lnTo>
                        <a:pt x="63" y="10"/>
                      </a:lnTo>
                      <a:lnTo>
                        <a:pt x="60" y="7"/>
                      </a:lnTo>
                      <a:lnTo>
                        <a:pt x="58" y="4"/>
                      </a:lnTo>
                      <a:lnTo>
                        <a:pt x="55" y="2"/>
                      </a:lnTo>
                      <a:lnTo>
                        <a:pt x="52" y="3"/>
                      </a:lnTo>
                      <a:lnTo>
                        <a:pt x="48" y="5"/>
                      </a:lnTo>
                      <a:lnTo>
                        <a:pt x="42" y="7"/>
                      </a:lnTo>
                      <a:lnTo>
                        <a:pt x="39" y="7"/>
                      </a:lnTo>
                      <a:lnTo>
                        <a:pt x="34" y="8"/>
                      </a:lnTo>
                      <a:lnTo>
                        <a:pt x="30" y="8"/>
                      </a:lnTo>
                      <a:lnTo>
                        <a:pt x="25" y="7"/>
                      </a:lnTo>
                      <a:lnTo>
                        <a:pt x="20" y="7"/>
                      </a:lnTo>
                      <a:lnTo>
                        <a:pt x="16" y="6"/>
                      </a:lnTo>
                      <a:lnTo>
                        <a:pt x="13" y="6"/>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14" name="Freeform 600"/>
                <p:cNvSpPr>
                  <a:spLocks/>
                </p:cNvSpPr>
                <p:nvPr/>
              </p:nvSpPr>
              <p:spPr bwMode="auto">
                <a:xfrm>
                  <a:off x="1874" y="3043"/>
                  <a:ext cx="68" cy="44"/>
                </a:xfrm>
                <a:custGeom>
                  <a:avLst/>
                  <a:gdLst>
                    <a:gd name="T0" fmla="*/ 30 w 68"/>
                    <a:gd name="T1" fmla="*/ 5 h 44"/>
                    <a:gd name="T2" fmla="*/ 52 w 68"/>
                    <a:gd name="T3" fmla="*/ 1 h 44"/>
                    <a:gd name="T4" fmla="*/ 66 w 68"/>
                    <a:gd name="T5" fmla="*/ 12 h 44"/>
                    <a:gd name="T6" fmla="*/ 62 w 68"/>
                    <a:gd name="T7" fmla="*/ 17 h 44"/>
                    <a:gd name="T8" fmla="*/ 58 w 68"/>
                    <a:gd name="T9" fmla="*/ 15 h 44"/>
                    <a:gd name="T10" fmla="*/ 42 w 68"/>
                    <a:gd name="T11" fmla="*/ 15 h 44"/>
                    <a:gd name="T12" fmla="*/ 55 w 68"/>
                    <a:gd name="T13" fmla="*/ 17 h 44"/>
                    <a:gd name="T14" fmla="*/ 64 w 68"/>
                    <a:gd name="T15" fmla="*/ 20 h 44"/>
                    <a:gd name="T16" fmla="*/ 61 w 68"/>
                    <a:gd name="T17" fmla="*/ 24 h 44"/>
                    <a:gd name="T18" fmla="*/ 62 w 68"/>
                    <a:gd name="T19" fmla="*/ 30 h 44"/>
                    <a:gd name="T20" fmla="*/ 58 w 68"/>
                    <a:gd name="T21" fmla="*/ 34 h 44"/>
                    <a:gd name="T22" fmla="*/ 58 w 68"/>
                    <a:gd name="T23" fmla="*/ 37 h 44"/>
                    <a:gd name="T24" fmla="*/ 56 w 68"/>
                    <a:gd name="T25" fmla="*/ 40 h 44"/>
                    <a:gd name="T26" fmla="*/ 53 w 68"/>
                    <a:gd name="T27" fmla="*/ 43 h 44"/>
                    <a:gd name="T28" fmla="*/ 47 w 68"/>
                    <a:gd name="T29" fmla="*/ 44 h 44"/>
                    <a:gd name="T30" fmla="*/ 40 w 68"/>
                    <a:gd name="T31" fmla="*/ 44 h 44"/>
                    <a:gd name="T32" fmla="*/ 32 w 68"/>
                    <a:gd name="T33" fmla="*/ 43 h 44"/>
                    <a:gd name="T34" fmla="*/ 28 w 68"/>
                    <a:gd name="T35" fmla="*/ 42 h 44"/>
                    <a:gd name="T36" fmla="*/ 7 w 68"/>
                    <a:gd name="T37" fmla="*/ 40 h 44"/>
                    <a:gd name="T38" fmla="*/ 0 w 68"/>
                    <a:gd name="T39" fmla="*/ 33 h 44"/>
                    <a:gd name="T40" fmla="*/ 6 w 68"/>
                    <a:gd name="T41" fmla="*/ 35 h 44"/>
                    <a:gd name="T42" fmla="*/ 11 w 68"/>
                    <a:gd name="T43" fmla="*/ 41 h 44"/>
                    <a:gd name="T44" fmla="*/ 28 w 68"/>
                    <a:gd name="T45" fmla="*/ 40 h 44"/>
                    <a:gd name="T46" fmla="*/ 33 w 68"/>
                    <a:gd name="T47" fmla="*/ 40 h 44"/>
                    <a:gd name="T48" fmla="*/ 42 w 68"/>
                    <a:gd name="T49" fmla="*/ 43 h 44"/>
                    <a:gd name="T50" fmla="*/ 50 w 68"/>
                    <a:gd name="T51" fmla="*/ 42 h 44"/>
                    <a:gd name="T52" fmla="*/ 53 w 68"/>
                    <a:gd name="T53" fmla="*/ 40 h 44"/>
                    <a:gd name="T54" fmla="*/ 53 w 68"/>
                    <a:gd name="T55" fmla="*/ 35 h 44"/>
                    <a:gd name="T56" fmla="*/ 54 w 68"/>
                    <a:gd name="T57" fmla="*/ 33 h 44"/>
                    <a:gd name="T58" fmla="*/ 59 w 68"/>
                    <a:gd name="T59" fmla="*/ 28 h 44"/>
                    <a:gd name="T60" fmla="*/ 49 w 68"/>
                    <a:gd name="T61" fmla="*/ 24 h 44"/>
                    <a:gd name="T62" fmla="*/ 61 w 68"/>
                    <a:gd name="T63" fmla="*/ 22 h 44"/>
                    <a:gd name="T64" fmla="*/ 57 w 68"/>
                    <a:gd name="T65" fmla="*/ 18 h 44"/>
                    <a:gd name="T66" fmla="*/ 47 w 68"/>
                    <a:gd name="T67" fmla="*/ 17 h 44"/>
                    <a:gd name="T68" fmla="*/ 40 w 68"/>
                    <a:gd name="T69" fmla="*/ 15 h 44"/>
                    <a:gd name="T70" fmla="*/ 43 w 68"/>
                    <a:gd name="T71" fmla="*/ 11 h 44"/>
                    <a:gd name="T72" fmla="*/ 51 w 68"/>
                    <a:gd name="T73" fmla="*/ 9 h 44"/>
                    <a:gd name="T74" fmla="*/ 61 w 68"/>
                    <a:gd name="T75" fmla="*/ 15 h 44"/>
                    <a:gd name="T76" fmla="*/ 65 w 68"/>
                    <a:gd name="T77" fmla="*/ 13 h 44"/>
                    <a:gd name="T78" fmla="*/ 60 w 68"/>
                    <a:gd name="T79" fmla="*/ 7 h 44"/>
                    <a:gd name="T80" fmla="*/ 55 w 68"/>
                    <a:gd name="T81" fmla="*/ 2 h 44"/>
                    <a:gd name="T82" fmla="*/ 48 w 68"/>
                    <a:gd name="T83" fmla="*/ 5 h 44"/>
                    <a:gd name="T84" fmla="*/ 39 w 68"/>
                    <a:gd name="T85" fmla="*/ 7 h 44"/>
                    <a:gd name="T86" fmla="*/ 30 w 68"/>
                    <a:gd name="T87" fmla="*/ 8 h 44"/>
                    <a:gd name="T88" fmla="*/ 20 w 68"/>
                    <a:gd name="T89" fmla="*/ 7 h 44"/>
                    <a:gd name="T90" fmla="*/ 13 w 68"/>
                    <a:gd name="T91"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4">
                      <a:moveTo>
                        <a:pt x="12" y="4"/>
                      </a:moveTo>
                      <a:lnTo>
                        <a:pt x="30" y="5"/>
                      </a:lnTo>
                      <a:lnTo>
                        <a:pt x="40" y="6"/>
                      </a:lnTo>
                      <a:lnTo>
                        <a:pt x="52" y="1"/>
                      </a:lnTo>
                      <a:lnTo>
                        <a:pt x="57" y="0"/>
                      </a:lnTo>
                      <a:lnTo>
                        <a:pt x="66" y="12"/>
                      </a:lnTo>
                      <a:lnTo>
                        <a:pt x="68" y="15"/>
                      </a:lnTo>
                      <a:lnTo>
                        <a:pt x="62" y="17"/>
                      </a:lnTo>
                      <a:lnTo>
                        <a:pt x="59" y="17"/>
                      </a:lnTo>
                      <a:lnTo>
                        <a:pt x="58" y="15"/>
                      </a:lnTo>
                      <a:lnTo>
                        <a:pt x="51" y="10"/>
                      </a:lnTo>
                      <a:lnTo>
                        <a:pt x="42" y="15"/>
                      </a:lnTo>
                      <a:lnTo>
                        <a:pt x="43" y="15"/>
                      </a:lnTo>
                      <a:lnTo>
                        <a:pt x="55" y="17"/>
                      </a:lnTo>
                      <a:lnTo>
                        <a:pt x="62" y="18"/>
                      </a:lnTo>
                      <a:lnTo>
                        <a:pt x="64" y="20"/>
                      </a:lnTo>
                      <a:lnTo>
                        <a:pt x="64" y="24"/>
                      </a:lnTo>
                      <a:lnTo>
                        <a:pt x="61" y="24"/>
                      </a:lnTo>
                      <a:lnTo>
                        <a:pt x="61" y="26"/>
                      </a:lnTo>
                      <a:lnTo>
                        <a:pt x="62" y="30"/>
                      </a:lnTo>
                      <a:lnTo>
                        <a:pt x="61" y="32"/>
                      </a:lnTo>
                      <a:lnTo>
                        <a:pt x="58" y="34"/>
                      </a:lnTo>
                      <a:lnTo>
                        <a:pt x="56" y="35"/>
                      </a:lnTo>
                      <a:lnTo>
                        <a:pt x="58" y="37"/>
                      </a:lnTo>
                      <a:lnTo>
                        <a:pt x="57" y="39"/>
                      </a:lnTo>
                      <a:lnTo>
                        <a:pt x="56" y="40"/>
                      </a:lnTo>
                      <a:lnTo>
                        <a:pt x="55" y="42"/>
                      </a:lnTo>
                      <a:lnTo>
                        <a:pt x="53" y="43"/>
                      </a:lnTo>
                      <a:lnTo>
                        <a:pt x="51" y="44"/>
                      </a:lnTo>
                      <a:lnTo>
                        <a:pt x="47" y="44"/>
                      </a:lnTo>
                      <a:lnTo>
                        <a:pt x="44" y="44"/>
                      </a:lnTo>
                      <a:lnTo>
                        <a:pt x="40" y="44"/>
                      </a:lnTo>
                      <a:lnTo>
                        <a:pt x="35" y="43"/>
                      </a:lnTo>
                      <a:lnTo>
                        <a:pt x="32" y="43"/>
                      </a:lnTo>
                      <a:lnTo>
                        <a:pt x="30" y="42"/>
                      </a:lnTo>
                      <a:lnTo>
                        <a:pt x="28" y="42"/>
                      </a:lnTo>
                      <a:lnTo>
                        <a:pt x="18" y="44"/>
                      </a:lnTo>
                      <a:lnTo>
                        <a:pt x="7" y="40"/>
                      </a:lnTo>
                      <a:lnTo>
                        <a:pt x="3" y="35"/>
                      </a:lnTo>
                      <a:lnTo>
                        <a:pt x="0" y="33"/>
                      </a:lnTo>
                      <a:lnTo>
                        <a:pt x="1" y="30"/>
                      </a:lnTo>
                      <a:lnTo>
                        <a:pt x="6" y="35"/>
                      </a:lnTo>
                      <a:lnTo>
                        <a:pt x="7" y="37"/>
                      </a:lnTo>
                      <a:lnTo>
                        <a:pt x="11" y="41"/>
                      </a:lnTo>
                      <a:lnTo>
                        <a:pt x="19" y="42"/>
                      </a:lnTo>
                      <a:lnTo>
                        <a:pt x="28" y="40"/>
                      </a:lnTo>
                      <a:lnTo>
                        <a:pt x="31" y="40"/>
                      </a:lnTo>
                      <a:lnTo>
                        <a:pt x="33" y="40"/>
                      </a:lnTo>
                      <a:lnTo>
                        <a:pt x="37" y="42"/>
                      </a:lnTo>
                      <a:lnTo>
                        <a:pt x="42" y="43"/>
                      </a:lnTo>
                      <a:lnTo>
                        <a:pt x="46" y="42"/>
                      </a:lnTo>
                      <a:lnTo>
                        <a:pt x="50" y="42"/>
                      </a:lnTo>
                      <a:lnTo>
                        <a:pt x="52" y="40"/>
                      </a:lnTo>
                      <a:lnTo>
                        <a:pt x="53" y="40"/>
                      </a:lnTo>
                      <a:lnTo>
                        <a:pt x="55" y="37"/>
                      </a:lnTo>
                      <a:lnTo>
                        <a:pt x="53" y="35"/>
                      </a:lnTo>
                      <a:lnTo>
                        <a:pt x="42" y="32"/>
                      </a:lnTo>
                      <a:lnTo>
                        <a:pt x="54" y="33"/>
                      </a:lnTo>
                      <a:lnTo>
                        <a:pt x="58" y="32"/>
                      </a:lnTo>
                      <a:lnTo>
                        <a:pt x="59" y="28"/>
                      </a:lnTo>
                      <a:lnTo>
                        <a:pt x="57" y="25"/>
                      </a:lnTo>
                      <a:lnTo>
                        <a:pt x="49" y="24"/>
                      </a:lnTo>
                      <a:lnTo>
                        <a:pt x="58" y="24"/>
                      </a:lnTo>
                      <a:lnTo>
                        <a:pt x="61" y="22"/>
                      </a:lnTo>
                      <a:lnTo>
                        <a:pt x="60" y="20"/>
                      </a:lnTo>
                      <a:lnTo>
                        <a:pt x="57" y="18"/>
                      </a:lnTo>
                      <a:lnTo>
                        <a:pt x="52" y="18"/>
                      </a:lnTo>
                      <a:lnTo>
                        <a:pt x="47" y="17"/>
                      </a:lnTo>
                      <a:lnTo>
                        <a:pt x="43" y="16"/>
                      </a:lnTo>
                      <a:lnTo>
                        <a:pt x="40" y="15"/>
                      </a:lnTo>
                      <a:lnTo>
                        <a:pt x="38" y="15"/>
                      </a:lnTo>
                      <a:lnTo>
                        <a:pt x="43" y="11"/>
                      </a:lnTo>
                      <a:lnTo>
                        <a:pt x="49" y="9"/>
                      </a:lnTo>
                      <a:lnTo>
                        <a:pt x="51" y="9"/>
                      </a:lnTo>
                      <a:lnTo>
                        <a:pt x="57" y="12"/>
                      </a:lnTo>
                      <a:lnTo>
                        <a:pt x="61" y="15"/>
                      </a:lnTo>
                      <a:lnTo>
                        <a:pt x="64" y="14"/>
                      </a:lnTo>
                      <a:lnTo>
                        <a:pt x="65" y="13"/>
                      </a:lnTo>
                      <a:lnTo>
                        <a:pt x="63" y="10"/>
                      </a:lnTo>
                      <a:lnTo>
                        <a:pt x="60" y="7"/>
                      </a:lnTo>
                      <a:lnTo>
                        <a:pt x="58" y="4"/>
                      </a:lnTo>
                      <a:lnTo>
                        <a:pt x="55" y="2"/>
                      </a:lnTo>
                      <a:lnTo>
                        <a:pt x="52" y="3"/>
                      </a:lnTo>
                      <a:lnTo>
                        <a:pt x="48" y="5"/>
                      </a:lnTo>
                      <a:lnTo>
                        <a:pt x="42" y="7"/>
                      </a:lnTo>
                      <a:lnTo>
                        <a:pt x="39" y="7"/>
                      </a:lnTo>
                      <a:lnTo>
                        <a:pt x="34" y="8"/>
                      </a:lnTo>
                      <a:lnTo>
                        <a:pt x="30" y="8"/>
                      </a:lnTo>
                      <a:lnTo>
                        <a:pt x="25" y="7"/>
                      </a:lnTo>
                      <a:lnTo>
                        <a:pt x="20" y="7"/>
                      </a:lnTo>
                      <a:lnTo>
                        <a:pt x="16" y="6"/>
                      </a:lnTo>
                      <a:lnTo>
                        <a:pt x="13" y="6"/>
                      </a:lnTo>
                      <a:lnTo>
                        <a:pt x="12" y="4"/>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339" name="Freeform 602"/>
              <p:cNvSpPr>
                <a:spLocks/>
              </p:cNvSpPr>
              <p:nvPr/>
            </p:nvSpPr>
            <p:spPr bwMode="auto">
              <a:xfrm>
                <a:off x="1824" y="2916"/>
                <a:ext cx="105" cy="46"/>
              </a:xfrm>
              <a:custGeom>
                <a:avLst/>
                <a:gdLst>
                  <a:gd name="T0" fmla="*/ 2 w 105"/>
                  <a:gd name="T1" fmla="*/ 14 h 46"/>
                  <a:gd name="T2" fmla="*/ 20 w 105"/>
                  <a:gd name="T3" fmla="*/ 15 h 46"/>
                  <a:gd name="T4" fmla="*/ 30 w 105"/>
                  <a:gd name="T5" fmla="*/ 27 h 46"/>
                  <a:gd name="T6" fmla="*/ 51 w 105"/>
                  <a:gd name="T7" fmla="*/ 28 h 46"/>
                  <a:gd name="T8" fmla="*/ 59 w 105"/>
                  <a:gd name="T9" fmla="*/ 20 h 46"/>
                  <a:gd name="T10" fmla="*/ 73 w 105"/>
                  <a:gd name="T11" fmla="*/ 12 h 46"/>
                  <a:gd name="T12" fmla="*/ 76 w 105"/>
                  <a:gd name="T13" fmla="*/ 22 h 46"/>
                  <a:gd name="T14" fmla="*/ 81 w 105"/>
                  <a:gd name="T15" fmla="*/ 25 h 46"/>
                  <a:gd name="T16" fmla="*/ 83 w 105"/>
                  <a:gd name="T17" fmla="*/ 37 h 46"/>
                  <a:gd name="T18" fmla="*/ 74 w 105"/>
                  <a:gd name="T19" fmla="*/ 41 h 46"/>
                  <a:gd name="T20" fmla="*/ 62 w 105"/>
                  <a:gd name="T21" fmla="*/ 37 h 46"/>
                  <a:gd name="T22" fmla="*/ 65 w 105"/>
                  <a:gd name="T23" fmla="*/ 42 h 46"/>
                  <a:gd name="T24" fmla="*/ 76 w 105"/>
                  <a:gd name="T25" fmla="*/ 46 h 46"/>
                  <a:gd name="T26" fmla="*/ 83 w 105"/>
                  <a:gd name="T27" fmla="*/ 43 h 46"/>
                  <a:gd name="T28" fmla="*/ 87 w 105"/>
                  <a:gd name="T29" fmla="*/ 38 h 46"/>
                  <a:gd name="T30" fmla="*/ 86 w 105"/>
                  <a:gd name="T31" fmla="*/ 28 h 46"/>
                  <a:gd name="T32" fmla="*/ 95 w 105"/>
                  <a:gd name="T33" fmla="*/ 35 h 46"/>
                  <a:gd name="T34" fmla="*/ 105 w 105"/>
                  <a:gd name="T35" fmla="*/ 17 h 46"/>
                  <a:gd name="T36" fmla="*/ 96 w 105"/>
                  <a:gd name="T37" fmla="*/ 19 h 46"/>
                  <a:gd name="T38" fmla="*/ 86 w 105"/>
                  <a:gd name="T39" fmla="*/ 19 h 46"/>
                  <a:gd name="T40" fmla="*/ 79 w 105"/>
                  <a:gd name="T41" fmla="*/ 11 h 46"/>
                  <a:gd name="T42" fmla="*/ 84 w 105"/>
                  <a:gd name="T43" fmla="*/ 5 h 46"/>
                  <a:gd name="T44" fmla="*/ 70 w 105"/>
                  <a:gd name="T45" fmla="*/ 0 h 46"/>
                  <a:gd name="T46" fmla="*/ 62 w 105"/>
                  <a:gd name="T47" fmla="*/ 1 h 46"/>
                  <a:gd name="T48" fmla="*/ 56 w 105"/>
                  <a:gd name="T49" fmla="*/ 4 h 46"/>
                  <a:gd name="T50" fmla="*/ 53 w 105"/>
                  <a:gd name="T51" fmla="*/ 12 h 46"/>
                  <a:gd name="T52" fmla="*/ 41 w 105"/>
                  <a:gd name="T53" fmla="*/ 20 h 46"/>
                  <a:gd name="T54" fmla="*/ 27 w 105"/>
                  <a:gd name="T55" fmla="*/ 5 h 46"/>
                  <a:gd name="T56" fmla="*/ 0 w 105"/>
                  <a:gd name="T57" fmla="*/ 9 h 46"/>
                  <a:gd name="T58" fmla="*/ 2 w 105"/>
                  <a:gd name="T59"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46">
                    <a:moveTo>
                      <a:pt x="2" y="14"/>
                    </a:moveTo>
                    <a:lnTo>
                      <a:pt x="20" y="15"/>
                    </a:lnTo>
                    <a:lnTo>
                      <a:pt x="30" y="27"/>
                    </a:lnTo>
                    <a:lnTo>
                      <a:pt x="51" y="28"/>
                    </a:lnTo>
                    <a:lnTo>
                      <a:pt x="59" y="20"/>
                    </a:lnTo>
                    <a:lnTo>
                      <a:pt x="73" y="12"/>
                    </a:lnTo>
                    <a:lnTo>
                      <a:pt x="76" y="22"/>
                    </a:lnTo>
                    <a:lnTo>
                      <a:pt x="81" y="25"/>
                    </a:lnTo>
                    <a:lnTo>
                      <a:pt x="83" y="37"/>
                    </a:lnTo>
                    <a:lnTo>
                      <a:pt x="74" y="41"/>
                    </a:lnTo>
                    <a:lnTo>
                      <a:pt x="62" y="37"/>
                    </a:lnTo>
                    <a:lnTo>
                      <a:pt x="65" y="42"/>
                    </a:lnTo>
                    <a:lnTo>
                      <a:pt x="76" y="46"/>
                    </a:lnTo>
                    <a:lnTo>
                      <a:pt x="83" y="43"/>
                    </a:lnTo>
                    <a:lnTo>
                      <a:pt x="87" y="38"/>
                    </a:lnTo>
                    <a:lnTo>
                      <a:pt x="86" y="28"/>
                    </a:lnTo>
                    <a:lnTo>
                      <a:pt x="95" y="35"/>
                    </a:lnTo>
                    <a:lnTo>
                      <a:pt x="105" y="17"/>
                    </a:lnTo>
                    <a:lnTo>
                      <a:pt x="96" y="19"/>
                    </a:lnTo>
                    <a:lnTo>
                      <a:pt x="86" y="19"/>
                    </a:lnTo>
                    <a:lnTo>
                      <a:pt x="79" y="11"/>
                    </a:lnTo>
                    <a:lnTo>
                      <a:pt x="84" y="5"/>
                    </a:lnTo>
                    <a:lnTo>
                      <a:pt x="70" y="0"/>
                    </a:lnTo>
                    <a:lnTo>
                      <a:pt x="62" y="1"/>
                    </a:lnTo>
                    <a:lnTo>
                      <a:pt x="56" y="4"/>
                    </a:lnTo>
                    <a:lnTo>
                      <a:pt x="53" y="12"/>
                    </a:lnTo>
                    <a:lnTo>
                      <a:pt x="41" y="20"/>
                    </a:lnTo>
                    <a:lnTo>
                      <a:pt x="27" y="5"/>
                    </a:lnTo>
                    <a:lnTo>
                      <a:pt x="0" y="9"/>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40" name="Freeform 603"/>
              <p:cNvSpPr>
                <a:spLocks/>
              </p:cNvSpPr>
              <p:nvPr/>
            </p:nvSpPr>
            <p:spPr bwMode="auto">
              <a:xfrm>
                <a:off x="1922" y="3037"/>
                <a:ext cx="18" cy="23"/>
              </a:xfrm>
              <a:custGeom>
                <a:avLst/>
                <a:gdLst>
                  <a:gd name="T0" fmla="*/ 0 w 18"/>
                  <a:gd name="T1" fmla="*/ 23 h 23"/>
                  <a:gd name="T2" fmla="*/ 1 w 18"/>
                  <a:gd name="T3" fmla="*/ 22 h 23"/>
                  <a:gd name="T4" fmla="*/ 1 w 18"/>
                  <a:gd name="T5" fmla="*/ 22 h 23"/>
                  <a:gd name="T6" fmla="*/ 2 w 18"/>
                  <a:gd name="T7" fmla="*/ 21 h 23"/>
                  <a:gd name="T8" fmla="*/ 2 w 18"/>
                  <a:gd name="T9" fmla="*/ 20 h 23"/>
                  <a:gd name="T10" fmla="*/ 2 w 18"/>
                  <a:gd name="T11" fmla="*/ 20 h 23"/>
                  <a:gd name="T12" fmla="*/ 3 w 18"/>
                  <a:gd name="T13" fmla="*/ 19 h 23"/>
                  <a:gd name="T14" fmla="*/ 3 w 18"/>
                  <a:gd name="T15" fmla="*/ 19 h 23"/>
                  <a:gd name="T16" fmla="*/ 3 w 18"/>
                  <a:gd name="T17" fmla="*/ 18 h 23"/>
                  <a:gd name="T18" fmla="*/ 4 w 18"/>
                  <a:gd name="T19" fmla="*/ 18 h 23"/>
                  <a:gd name="T20" fmla="*/ 4 w 18"/>
                  <a:gd name="T21" fmla="*/ 17 h 23"/>
                  <a:gd name="T22" fmla="*/ 4 w 18"/>
                  <a:gd name="T23" fmla="*/ 16 h 23"/>
                  <a:gd name="T24" fmla="*/ 5 w 18"/>
                  <a:gd name="T25" fmla="*/ 16 h 23"/>
                  <a:gd name="T26" fmla="*/ 5 w 18"/>
                  <a:gd name="T27" fmla="*/ 15 h 23"/>
                  <a:gd name="T28" fmla="*/ 6 w 18"/>
                  <a:gd name="T29" fmla="*/ 15 h 23"/>
                  <a:gd name="T30" fmla="*/ 6 w 18"/>
                  <a:gd name="T31" fmla="*/ 14 h 23"/>
                  <a:gd name="T32" fmla="*/ 6 w 18"/>
                  <a:gd name="T33" fmla="*/ 14 h 23"/>
                  <a:gd name="T34" fmla="*/ 7 w 18"/>
                  <a:gd name="T35" fmla="*/ 13 h 23"/>
                  <a:gd name="T36" fmla="*/ 7 w 18"/>
                  <a:gd name="T37" fmla="*/ 13 h 23"/>
                  <a:gd name="T38" fmla="*/ 7 w 18"/>
                  <a:gd name="T39" fmla="*/ 12 h 23"/>
                  <a:gd name="T40" fmla="*/ 8 w 18"/>
                  <a:gd name="T41" fmla="*/ 12 h 23"/>
                  <a:gd name="T42" fmla="*/ 8 w 18"/>
                  <a:gd name="T43" fmla="*/ 11 h 23"/>
                  <a:gd name="T44" fmla="*/ 8 w 18"/>
                  <a:gd name="T45" fmla="*/ 11 h 23"/>
                  <a:gd name="T46" fmla="*/ 9 w 18"/>
                  <a:gd name="T47" fmla="*/ 10 h 23"/>
                  <a:gd name="T48" fmla="*/ 9 w 18"/>
                  <a:gd name="T49" fmla="*/ 10 h 23"/>
                  <a:gd name="T50" fmla="*/ 9 w 18"/>
                  <a:gd name="T51" fmla="*/ 9 h 23"/>
                  <a:gd name="T52" fmla="*/ 9 w 18"/>
                  <a:gd name="T53" fmla="*/ 9 h 23"/>
                  <a:gd name="T54" fmla="*/ 10 w 18"/>
                  <a:gd name="T55" fmla="*/ 8 h 23"/>
                  <a:gd name="T56" fmla="*/ 10 w 18"/>
                  <a:gd name="T57" fmla="*/ 8 h 23"/>
                  <a:gd name="T58" fmla="*/ 10 w 18"/>
                  <a:gd name="T59" fmla="*/ 7 h 23"/>
                  <a:gd name="T60" fmla="*/ 11 w 18"/>
                  <a:gd name="T61" fmla="*/ 6 h 23"/>
                  <a:gd name="T62" fmla="*/ 11 w 18"/>
                  <a:gd name="T63" fmla="*/ 5 h 23"/>
                  <a:gd name="T64" fmla="*/ 11 w 18"/>
                  <a:gd name="T65" fmla="*/ 4 h 23"/>
                  <a:gd name="T66" fmla="*/ 12 w 18"/>
                  <a:gd name="T67" fmla="*/ 4 h 23"/>
                  <a:gd name="T68" fmla="*/ 12 w 18"/>
                  <a:gd name="T69" fmla="*/ 3 h 23"/>
                  <a:gd name="T70" fmla="*/ 13 w 18"/>
                  <a:gd name="T71" fmla="*/ 2 h 23"/>
                  <a:gd name="T72" fmla="*/ 13 w 18"/>
                  <a:gd name="T73" fmla="*/ 1 h 23"/>
                  <a:gd name="T74" fmla="*/ 13 w 18"/>
                  <a:gd name="T75" fmla="*/ 1 h 23"/>
                  <a:gd name="T76" fmla="*/ 13 w 18"/>
                  <a:gd name="T77" fmla="*/ 0 h 23"/>
                  <a:gd name="T78" fmla="*/ 14 w 18"/>
                  <a:gd name="T79" fmla="*/ 0 h 23"/>
                  <a:gd name="T80" fmla="*/ 12 w 18"/>
                  <a:gd name="T8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3">
                    <a:moveTo>
                      <a:pt x="7" y="23"/>
                    </a:moveTo>
                    <a:lnTo>
                      <a:pt x="0" y="23"/>
                    </a:lnTo>
                    <a:lnTo>
                      <a:pt x="0" y="23"/>
                    </a:lnTo>
                    <a:lnTo>
                      <a:pt x="1" y="22"/>
                    </a:lnTo>
                    <a:lnTo>
                      <a:pt x="1" y="22"/>
                    </a:lnTo>
                    <a:lnTo>
                      <a:pt x="1" y="22"/>
                    </a:lnTo>
                    <a:lnTo>
                      <a:pt x="1" y="21"/>
                    </a:lnTo>
                    <a:lnTo>
                      <a:pt x="2" y="21"/>
                    </a:lnTo>
                    <a:lnTo>
                      <a:pt x="2" y="21"/>
                    </a:lnTo>
                    <a:lnTo>
                      <a:pt x="2" y="20"/>
                    </a:lnTo>
                    <a:lnTo>
                      <a:pt x="2" y="20"/>
                    </a:lnTo>
                    <a:lnTo>
                      <a:pt x="2" y="20"/>
                    </a:lnTo>
                    <a:lnTo>
                      <a:pt x="2" y="20"/>
                    </a:lnTo>
                    <a:lnTo>
                      <a:pt x="3" y="19"/>
                    </a:lnTo>
                    <a:lnTo>
                      <a:pt x="3" y="19"/>
                    </a:lnTo>
                    <a:lnTo>
                      <a:pt x="3" y="19"/>
                    </a:lnTo>
                    <a:lnTo>
                      <a:pt x="3" y="19"/>
                    </a:lnTo>
                    <a:lnTo>
                      <a:pt x="3" y="18"/>
                    </a:lnTo>
                    <a:lnTo>
                      <a:pt x="3" y="18"/>
                    </a:lnTo>
                    <a:lnTo>
                      <a:pt x="4" y="18"/>
                    </a:lnTo>
                    <a:lnTo>
                      <a:pt x="4" y="17"/>
                    </a:lnTo>
                    <a:lnTo>
                      <a:pt x="4" y="17"/>
                    </a:lnTo>
                    <a:lnTo>
                      <a:pt x="4" y="17"/>
                    </a:lnTo>
                    <a:lnTo>
                      <a:pt x="4" y="16"/>
                    </a:lnTo>
                    <a:lnTo>
                      <a:pt x="5" y="16"/>
                    </a:lnTo>
                    <a:lnTo>
                      <a:pt x="5" y="16"/>
                    </a:lnTo>
                    <a:lnTo>
                      <a:pt x="5" y="16"/>
                    </a:lnTo>
                    <a:lnTo>
                      <a:pt x="5" y="15"/>
                    </a:lnTo>
                    <a:lnTo>
                      <a:pt x="5" y="15"/>
                    </a:lnTo>
                    <a:lnTo>
                      <a:pt x="6" y="15"/>
                    </a:lnTo>
                    <a:lnTo>
                      <a:pt x="6" y="14"/>
                    </a:lnTo>
                    <a:lnTo>
                      <a:pt x="6" y="14"/>
                    </a:lnTo>
                    <a:lnTo>
                      <a:pt x="6" y="14"/>
                    </a:lnTo>
                    <a:lnTo>
                      <a:pt x="6" y="14"/>
                    </a:lnTo>
                    <a:lnTo>
                      <a:pt x="7" y="13"/>
                    </a:lnTo>
                    <a:lnTo>
                      <a:pt x="7" y="13"/>
                    </a:lnTo>
                    <a:lnTo>
                      <a:pt x="7" y="13"/>
                    </a:lnTo>
                    <a:lnTo>
                      <a:pt x="7" y="13"/>
                    </a:lnTo>
                    <a:lnTo>
                      <a:pt x="7" y="12"/>
                    </a:lnTo>
                    <a:lnTo>
                      <a:pt x="7" y="12"/>
                    </a:lnTo>
                    <a:lnTo>
                      <a:pt x="8" y="12"/>
                    </a:lnTo>
                    <a:lnTo>
                      <a:pt x="8" y="12"/>
                    </a:lnTo>
                    <a:lnTo>
                      <a:pt x="8" y="11"/>
                    </a:lnTo>
                    <a:lnTo>
                      <a:pt x="8" y="11"/>
                    </a:lnTo>
                    <a:lnTo>
                      <a:pt x="8" y="11"/>
                    </a:lnTo>
                    <a:lnTo>
                      <a:pt x="8" y="11"/>
                    </a:lnTo>
                    <a:lnTo>
                      <a:pt x="9" y="10"/>
                    </a:lnTo>
                    <a:lnTo>
                      <a:pt x="9" y="10"/>
                    </a:lnTo>
                    <a:lnTo>
                      <a:pt x="9" y="10"/>
                    </a:lnTo>
                    <a:lnTo>
                      <a:pt x="9" y="10"/>
                    </a:lnTo>
                    <a:lnTo>
                      <a:pt x="9" y="10"/>
                    </a:lnTo>
                    <a:lnTo>
                      <a:pt x="9" y="9"/>
                    </a:lnTo>
                    <a:lnTo>
                      <a:pt x="9" y="9"/>
                    </a:lnTo>
                    <a:lnTo>
                      <a:pt x="9" y="9"/>
                    </a:lnTo>
                    <a:lnTo>
                      <a:pt x="10" y="9"/>
                    </a:lnTo>
                    <a:lnTo>
                      <a:pt x="10" y="8"/>
                    </a:lnTo>
                    <a:lnTo>
                      <a:pt x="10" y="8"/>
                    </a:lnTo>
                    <a:lnTo>
                      <a:pt x="10" y="8"/>
                    </a:lnTo>
                    <a:lnTo>
                      <a:pt x="10" y="8"/>
                    </a:lnTo>
                    <a:lnTo>
                      <a:pt x="10" y="7"/>
                    </a:lnTo>
                    <a:lnTo>
                      <a:pt x="11" y="7"/>
                    </a:lnTo>
                    <a:lnTo>
                      <a:pt x="11" y="6"/>
                    </a:lnTo>
                    <a:lnTo>
                      <a:pt x="11" y="6"/>
                    </a:lnTo>
                    <a:lnTo>
                      <a:pt x="11" y="5"/>
                    </a:lnTo>
                    <a:lnTo>
                      <a:pt x="11" y="5"/>
                    </a:lnTo>
                    <a:lnTo>
                      <a:pt x="11" y="4"/>
                    </a:lnTo>
                    <a:lnTo>
                      <a:pt x="12" y="4"/>
                    </a:lnTo>
                    <a:lnTo>
                      <a:pt x="12" y="4"/>
                    </a:lnTo>
                    <a:lnTo>
                      <a:pt x="12" y="3"/>
                    </a:lnTo>
                    <a:lnTo>
                      <a:pt x="12" y="3"/>
                    </a:lnTo>
                    <a:lnTo>
                      <a:pt x="12" y="2"/>
                    </a:lnTo>
                    <a:lnTo>
                      <a:pt x="13" y="2"/>
                    </a:lnTo>
                    <a:lnTo>
                      <a:pt x="13" y="2"/>
                    </a:lnTo>
                    <a:lnTo>
                      <a:pt x="13" y="1"/>
                    </a:lnTo>
                    <a:lnTo>
                      <a:pt x="13" y="1"/>
                    </a:lnTo>
                    <a:lnTo>
                      <a:pt x="13" y="1"/>
                    </a:lnTo>
                    <a:lnTo>
                      <a:pt x="13" y="0"/>
                    </a:lnTo>
                    <a:lnTo>
                      <a:pt x="13" y="0"/>
                    </a:lnTo>
                    <a:lnTo>
                      <a:pt x="14" y="0"/>
                    </a:lnTo>
                    <a:lnTo>
                      <a:pt x="14" y="0"/>
                    </a:lnTo>
                    <a:lnTo>
                      <a:pt x="18" y="3"/>
                    </a:lnTo>
                    <a:lnTo>
                      <a:pt x="12" y="14"/>
                    </a:lnTo>
                    <a:lnTo>
                      <a:pt x="7" y="23"/>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41" name="Freeform 604"/>
              <p:cNvSpPr>
                <a:spLocks/>
              </p:cNvSpPr>
              <p:nvPr/>
            </p:nvSpPr>
            <p:spPr bwMode="auto">
              <a:xfrm>
                <a:off x="1927" y="3039"/>
                <a:ext cx="15" cy="21"/>
              </a:xfrm>
              <a:custGeom>
                <a:avLst/>
                <a:gdLst>
                  <a:gd name="T0" fmla="*/ 12 w 15"/>
                  <a:gd name="T1" fmla="*/ 0 h 21"/>
                  <a:gd name="T2" fmla="*/ 12 w 15"/>
                  <a:gd name="T3" fmla="*/ 0 h 21"/>
                  <a:gd name="T4" fmla="*/ 12 w 15"/>
                  <a:gd name="T5" fmla="*/ 1 h 21"/>
                  <a:gd name="T6" fmla="*/ 12 w 15"/>
                  <a:gd name="T7" fmla="*/ 1 h 21"/>
                  <a:gd name="T8" fmla="*/ 11 w 15"/>
                  <a:gd name="T9" fmla="*/ 2 h 21"/>
                  <a:gd name="T10" fmla="*/ 11 w 15"/>
                  <a:gd name="T11" fmla="*/ 3 h 21"/>
                  <a:gd name="T12" fmla="*/ 11 w 15"/>
                  <a:gd name="T13" fmla="*/ 3 h 21"/>
                  <a:gd name="T14" fmla="*/ 11 w 15"/>
                  <a:gd name="T15" fmla="*/ 4 h 21"/>
                  <a:gd name="T16" fmla="*/ 10 w 15"/>
                  <a:gd name="T17" fmla="*/ 5 h 21"/>
                  <a:gd name="T18" fmla="*/ 10 w 15"/>
                  <a:gd name="T19" fmla="*/ 5 h 21"/>
                  <a:gd name="T20" fmla="*/ 10 w 15"/>
                  <a:gd name="T21" fmla="*/ 6 h 21"/>
                  <a:gd name="T22" fmla="*/ 9 w 15"/>
                  <a:gd name="T23" fmla="*/ 7 h 21"/>
                  <a:gd name="T24" fmla="*/ 9 w 15"/>
                  <a:gd name="T25" fmla="*/ 7 h 21"/>
                  <a:gd name="T26" fmla="*/ 8 w 15"/>
                  <a:gd name="T27" fmla="*/ 8 h 21"/>
                  <a:gd name="T28" fmla="*/ 8 w 15"/>
                  <a:gd name="T29" fmla="*/ 9 h 21"/>
                  <a:gd name="T30" fmla="*/ 8 w 15"/>
                  <a:gd name="T31" fmla="*/ 10 h 21"/>
                  <a:gd name="T32" fmla="*/ 7 w 15"/>
                  <a:gd name="T33" fmla="*/ 11 h 21"/>
                  <a:gd name="T34" fmla="*/ 6 w 15"/>
                  <a:gd name="T35" fmla="*/ 11 h 21"/>
                  <a:gd name="T36" fmla="*/ 6 w 15"/>
                  <a:gd name="T37" fmla="*/ 12 h 21"/>
                  <a:gd name="T38" fmla="*/ 5 w 15"/>
                  <a:gd name="T39" fmla="*/ 13 h 21"/>
                  <a:gd name="T40" fmla="*/ 5 w 15"/>
                  <a:gd name="T41" fmla="*/ 14 h 21"/>
                  <a:gd name="T42" fmla="*/ 4 w 15"/>
                  <a:gd name="T43" fmla="*/ 15 h 21"/>
                  <a:gd name="T44" fmla="*/ 4 w 15"/>
                  <a:gd name="T45" fmla="*/ 16 h 21"/>
                  <a:gd name="T46" fmla="*/ 3 w 15"/>
                  <a:gd name="T47" fmla="*/ 17 h 21"/>
                  <a:gd name="T48" fmla="*/ 3 w 15"/>
                  <a:gd name="T49" fmla="*/ 18 h 21"/>
                  <a:gd name="T50" fmla="*/ 2 w 15"/>
                  <a:gd name="T51" fmla="*/ 18 h 21"/>
                  <a:gd name="T52" fmla="*/ 1 w 15"/>
                  <a:gd name="T53" fmla="*/ 19 h 21"/>
                  <a:gd name="T54" fmla="*/ 1 w 15"/>
                  <a:gd name="T55" fmla="*/ 20 h 21"/>
                  <a:gd name="T56" fmla="*/ 4 w 15"/>
                  <a:gd name="T57" fmla="*/ 21 h 21"/>
                  <a:gd name="T58" fmla="*/ 4 w 15"/>
                  <a:gd name="T59" fmla="*/ 21 h 21"/>
                  <a:gd name="T60" fmla="*/ 4 w 15"/>
                  <a:gd name="T61" fmla="*/ 20 h 21"/>
                  <a:gd name="T62" fmla="*/ 5 w 15"/>
                  <a:gd name="T63" fmla="*/ 20 h 21"/>
                  <a:gd name="T64" fmla="*/ 6 w 15"/>
                  <a:gd name="T65" fmla="*/ 19 h 21"/>
                  <a:gd name="T66" fmla="*/ 6 w 15"/>
                  <a:gd name="T67" fmla="*/ 19 h 21"/>
                  <a:gd name="T68" fmla="*/ 6 w 15"/>
                  <a:gd name="T69" fmla="*/ 18 h 21"/>
                  <a:gd name="T70" fmla="*/ 6 w 15"/>
                  <a:gd name="T71" fmla="*/ 18 h 21"/>
                  <a:gd name="T72" fmla="*/ 7 w 15"/>
                  <a:gd name="T73" fmla="*/ 17 h 21"/>
                  <a:gd name="T74" fmla="*/ 7 w 15"/>
                  <a:gd name="T75" fmla="*/ 16 h 21"/>
                  <a:gd name="T76" fmla="*/ 8 w 15"/>
                  <a:gd name="T77" fmla="*/ 16 h 21"/>
                  <a:gd name="T78" fmla="*/ 8 w 15"/>
                  <a:gd name="T79" fmla="*/ 15 h 21"/>
                  <a:gd name="T80" fmla="*/ 9 w 15"/>
                  <a:gd name="T81" fmla="*/ 14 h 21"/>
                  <a:gd name="T82" fmla="*/ 9 w 15"/>
                  <a:gd name="T83" fmla="*/ 13 h 21"/>
                  <a:gd name="T84" fmla="*/ 10 w 15"/>
                  <a:gd name="T85" fmla="*/ 12 h 21"/>
                  <a:gd name="T86" fmla="*/ 10 w 15"/>
                  <a:gd name="T87" fmla="*/ 12 h 21"/>
                  <a:gd name="T88" fmla="*/ 10 w 15"/>
                  <a:gd name="T89" fmla="*/ 11 h 21"/>
                  <a:gd name="T90" fmla="*/ 11 w 15"/>
                  <a:gd name="T91" fmla="*/ 10 h 21"/>
                  <a:gd name="T92" fmla="*/ 11 w 15"/>
                  <a:gd name="T93" fmla="*/ 9 h 21"/>
                  <a:gd name="T94" fmla="*/ 12 w 15"/>
                  <a:gd name="T95" fmla="*/ 9 h 21"/>
                  <a:gd name="T96" fmla="*/ 12 w 15"/>
                  <a:gd name="T97" fmla="*/ 8 h 21"/>
                  <a:gd name="T98" fmla="*/ 13 w 15"/>
                  <a:gd name="T99" fmla="*/ 7 h 21"/>
                  <a:gd name="T100" fmla="*/ 13 w 15"/>
                  <a:gd name="T101" fmla="*/ 6 h 21"/>
                  <a:gd name="T102" fmla="*/ 14 w 15"/>
                  <a:gd name="T103" fmla="*/ 5 h 21"/>
                  <a:gd name="T104" fmla="*/ 14 w 15"/>
                  <a:gd name="T105" fmla="*/ 4 h 21"/>
                  <a:gd name="T106" fmla="*/ 14 w 15"/>
                  <a:gd name="T107" fmla="*/ 3 h 21"/>
                  <a:gd name="T108" fmla="*/ 15 w 15"/>
                  <a:gd name="T109" fmla="*/ 2 h 21"/>
                  <a:gd name="T110" fmla="*/ 15 w 15"/>
                  <a:gd name="T111" fmla="*/ 2 h 21"/>
                  <a:gd name="T112" fmla="*/ 12 w 15"/>
                  <a:gd name="T11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 h="21">
                    <a:moveTo>
                      <a:pt x="12" y="0"/>
                    </a:moveTo>
                    <a:lnTo>
                      <a:pt x="12" y="0"/>
                    </a:lnTo>
                    <a:lnTo>
                      <a:pt x="12" y="0"/>
                    </a:lnTo>
                    <a:lnTo>
                      <a:pt x="12" y="0"/>
                    </a:lnTo>
                    <a:lnTo>
                      <a:pt x="12" y="0"/>
                    </a:lnTo>
                    <a:lnTo>
                      <a:pt x="12" y="1"/>
                    </a:lnTo>
                    <a:lnTo>
                      <a:pt x="12" y="1"/>
                    </a:lnTo>
                    <a:lnTo>
                      <a:pt x="12" y="1"/>
                    </a:lnTo>
                    <a:lnTo>
                      <a:pt x="11" y="2"/>
                    </a:lnTo>
                    <a:lnTo>
                      <a:pt x="11" y="2"/>
                    </a:lnTo>
                    <a:lnTo>
                      <a:pt x="11" y="2"/>
                    </a:lnTo>
                    <a:lnTo>
                      <a:pt x="11" y="3"/>
                    </a:lnTo>
                    <a:lnTo>
                      <a:pt x="11" y="3"/>
                    </a:lnTo>
                    <a:lnTo>
                      <a:pt x="11" y="3"/>
                    </a:lnTo>
                    <a:lnTo>
                      <a:pt x="11" y="4"/>
                    </a:lnTo>
                    <a:lnTo>
                      <a:pt x="11" y="4"/>
                    </a:lnTo>
                    <a:lnTo>
                      <a:pt x="10" y="4"/>
                    </a:lnTo>
                    <a:lnTo>
                      <a:pt x="10" y="5"/>
                    </a:lnTo>
                    <a:lnTo>
                      <a:pt x="10" y="5"/>
                    </a:lnTo>
                    <a:lnTo>
                      <a:pt x="10" y="5"/>
                    </a:lnTo>
                    <a:lnTo>
                      <a:pt x="10" y="5"/>
                    </a:lnTo>
                    <a:lnTo>
                      <a:pt x="10" y="6"/>
                    </a:lnTo>
                    <a:lnTo>
                      <a:pt x="9" y="6"/>
                    </a:lnTo>
                    <a:lnTo>
                      <a:pt x="9" y="7"/>
                    </a:lnTo>
                    <a:lnTo>
                      <a:pt x="9" y="7"/>
                    </a:lnTo>
                    <a:lnTo>
                      <a:pt x="9" y="7"/>
                    </a:lnTo>
                    <a:lnTo>
                      <a:pt x="9" y="8"/>
                    </a:lnTo>
                    <a:lnTo>
                      <a:pt x="8" y="8"/>
                    </a:lnTo>
                    <a:lnTo>
                      <a:pt x="8" y="9"/>
                    </a:lnTo>
                    <a:lnTo>
                      <a:pt x="8" y="9"/>
                    </a:lnTo>
                    <a:lnTo>
                      <a:pt x="8" y="10"/>
                    </a:lnTo>
                    <a:lnTo>
                      <a:pt x="8" y="10"/>
                    </a:lnTo>
                    <a:lnTo>
                      <a:pt x="7" y="10"/>
                    </a:lnTo>
                    <a:lnTo>
                      <a:pt x="7" y="11"/>
                    </a:lnTo>
                    <a:lnTo>
                      <a:pt x="7" y="11"/>
                    </a:lnTo>
                    <a:lnTo>
                      <a:pt x="6" y="11"/>
                    </a:lnTo>
                    <a:lnTo>
                      <a:pt x="6" y="12"/>
                    </a:lnTo>
                    <a:lnTo>
                      <a:pt x="6" y="12"/>
                    </a:lnTo>
                    <a:lnTo>
                      <a:pt x="6" y="13"/>
                    </a:lnTo>
                    <a:lnTo>
                      <a:pt x="5" y="13"/>
                    </a:lnTo>
                    <a:lnTo>
                      <a:pt x="5" y="14"/>
                    </a:lnTo>
                    <a:lnTo>
                      <a:pt x="5" y="14"/>
                    </a:lnTo>
                    <a:lnTo>
                      <a:pt x="5" y="14"/>
                    </a:lnTo>
                    <a:lnTo>
                      <a:pt x="4" y="15"/>
                    </a:lnTo>
                    <a:lnTo>
                      <a:pt x="4" y="15"/>
                    </a:lnTo>
                    <a:lnTo>
                      <a:pt x="4" y="16"/>
                    </a:lnTo>
                    <a:lnTo>
                      <a:pt x="3" y="16"/>
                    </a:lnTo>
                    <a:lnTo>
                      <a:pt x="3" y="17"/>
                    </a:lnTo>
                    <a:lnTo>
                      <a:pt x="3" y="17"/>
                    </a:lnTo>
                    <a:lnTo>
                      <a:pt x="3" y="18"/>
                    </a:lnTo>
                    <a:lnTo>
                      <a:pt x="2" y="18"/>
                    </a:lnTo>
                    <a:lnTo>
                      <a:pt x="2" y="18"/>
                    </a:lnTo>
                    <a:lnTo>
                      <a:pt x="2" y="19"/>
                    </a:lnTo>
                    <a:lnTo>
                      <a:pt x="1" y="19"/>
                    </a:lnTo>
                    <a:lnTo>
                      <a:pt x="1" y="19"/>
                    </a:lnTo>
                    <a:lnTo>
                      <a:pt x="1" y="20"/>
                    </a:lnTo>
                    <a:lnTo>
                      <a:pt x="0" y="20"/>
                    </a:lnTo>
                    <a:lnTo>
                      <a:pt x="4" y="21"/>
                    </a:lnTo>
                    <a:lnTo>
                      <a:pt x="4" y="21"/>
                    </a:lnTo>
                    <a:lnTo>
                      <a:pt x="4" y="21"/>
                    </a:lnTo>
                    <a:lnTo>
                      <a:pt x="4" y="21"/>
                    </a:lnTo>
                    <a:lnTo>
                      <a:pt x="4" y="20"/>
                    </a:lnTo>
                    <a:lnTo>
                      <a:pt x="5" y="20"/>
                    </a:lnTo>
                    <a:lnTo>
                      <a:pt x="5" y="20"/>
                    </a:lnTo>
                    <a:lnTo>
                      <a:pt x="5" y="19"/>
                    </a:lnTo>
                    <a:lnTo>
                      <a:pt x="6" y="19"/>
                    </a:lnTo>
                    <a:lnTo>
                      <a:pt x="6" y="19"/>
                    </a:lnTo>
                    <a:lnTo>
                      <a:pt x="6" y="19"/>
                    </a:lnTo>
                    <a:lnTo>
                      <a:pt x="6" y="18"/>
                    </a:lnTo>
                    <a:lnTo>
                      <a:pt x="6" y="18"/>
                    </a:lnTo>
                    <a:lnTo>
                      <a:pt x="6" y="18"/>
                    </a:lnTo>
                    <a:lnTo>
                      <a:pt x="6" y="18"/>
                    </a:lnTo>
                    <a:lnTo>
                      <a:pt x="7" y="17"/>
                    </a:lnTo>
                    <a:lnTo>
                      <a:pt x="7" y="17"/>
                    </a:lnTo>
                    <a:lnTo>
                      <a:pt x="7" y="17"/>
                    </a:lnTo>
                    <a:lnTo>
                      <a:pt x="7" y="16"/>
                    </a:lnTo>
                    <a:lnTo>
                      <a:pt x="8" y="16"/>
                    </a:lnTo>
                    <a:lnTo>
                      <a:pt x="8" y="16"/>
                    </a:lnTo>
                    <a:lnTo>
                      <a:pt x="8" y="15"/>
                    </a:lnTo>
                    <a:lnTo>
                      <a:pt x="8" y="15"/>
                    </a:lnTo>
                    <a:lnTo>
                      <a:pt x="8" y="14"/>
                    </a:lnTo>
                    <a:lnTo>
                      <a:pt x="9" y="14"/>
                    </a:lnTo>
                    <a:lnTo>
                      <a:pt x="9" y="14"/>
                    </a:lnTo>
                    <a:lnTo>
                      <a:pt x="9" y="13"/>
                    </a:lnTo>
                    <a:lnTo>
                      <a:pt x="9" y="13"/>
                    </a:lnTo>
                    <a:lnTo>
                      <a:pt x="10" y="12"/>
                    </a:lnTo>
                    <a:lnTo>
                      <a:pt x="10" y="12"/>
                    </a:lnTo>
                    <a:lnTo>
                      <a:pt x="10" y="12"/>
                    </a:lnTo>
                    <a:lnTo>
                      <a:pt x="10" y="11"/>
                    </a:lnTo>
                    <a:lnTo>
                      <a:pt x="10" y="11"/>
                    </a:lnTo>
                    <a:lnTo>
                      <a:pt x="11" y="11"/>
                    </a:lnTo>
                    <a:lnTo>
                      <a:pt x="11" y="10"/>
                    </a:lnTo>
                    <a:lnTo>
                      <a:pt x="11" y="10"/>
                    </a:lnTo>
                    <a:lnTo>
                      <a:pt x="11" y="9"/>
                    </a:lnTo>
                    <a:lnTo>
                      <a:pt x="12" y="9"/>
                    </a:lnTo>
                    <a:lnTo>
                      <a:pt x="12" y="9"/>
                    </a:lnTo>
                    <a:lnTo>
                      <a:pt x="12" y="8"/>
                    </a:lnTo>
                    <a:lnTo>
                      <a:pt x="12" y="8"/>
                    </a:lnTo>
                    <a:lnTo>
                      <a:pt x="12" y="7"/>
                    </a:lnTo>
                    <a:lnTo>
                      <a:pt x="13" y="7"/>
                    </a:lnTo>
                    <a:lnTo>
                      <a:pt x="13" y="6"/>
                    </a:lnTo>
                    <a:lnTo>
                      <a:pt x="13" y="6"/>
                    </a:lnTo>
                    <a:lnTo>
                      <a:pt x="13" y="5"/>
                    </a:lnTo>
                    <a:lnTo>
                      <a:pt x="14" y="5"/>
                    </a:lnTo>
                    <a:lnTo>
                      <a:pt x="14" y="5"/>
                    </a:lnTo>
                    <a:lnTo>
                      <a:pt x="14" y="4"/>
                    </a:lnTo>
                    <a:lnTo>
                      <a:pt x="14" y="4"/>
                    </a:lnTo>
                    <a:lnTo>
                      <a:pt x="14" y="3"/>
                    </a:lnTo>
                    <a:lnTo>
                      <a:pt x="14" y="3"/>
                    </a:lnTo>
                    <a:lnTo>
                      <a:pt x="15" y="2"/>
                    </a:lnTo>
                    <a:lnTo>
                      <a:pt x="15" y="2"/>
                    </a:lnTo>
                    <a:lnTo>
                      <a:pt x="15" y="2"/>
                    </a:lnTo>
                    <a:lnTo>
                      <a:pt x="15"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42" name="Freeform 605"/>
              <p:cNvSpPr>
                <a:spLocks/>
              </p:cNvSpPr>
              <p:nvPr/>
            </p:nvSpPr>
            <p:spPr bwMode="auto">
              <a:xfrm>
                <a:off x="1920" y="3035"/>
                <a:ext cx="17" cy="25"/>
              </a:xfrm>
              <a:custGeom>
                <a:avLst/>
                <a:gdLst>
                  <a:gd name="T0" fmla="*/ 17 w 17"/>
                  <a:gd name="T1" fmla="*/ 3 h 25"/>
                  <a:gd name="T2" fmla="*/ 10 w 17"/>
                  <a:gd name="T3" fmla="*/ 15 h 25"/>
                  <a:gd name="T4" fmla="*/ 3 w 17"/>
                  <a:gd name="T5" fmla="*/ 25 h 25"/>
                  <a:gd name="T6" fmla="*/ 0 w 17"/>
                  <a:gd name="T7" fmla="*/ 25 h 25"/>
                  <a:gd name="T8" fmla="*/ 8 w 17"/>
                  <a:gd name="T9" fmla="*/ 14 h 25"/>
                  <a:gd name="T10" fmla="*/ 14 w 17"/>
                  <a:gd name="T11" fmla="*/ 0 h 25"/>
                  <a:gd name="T12" fmla="*/ 17 w 17"/>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17" y="3"/>
                    </a:moveTo>
                    <a:lnTo>
                      <a:pt x="10" y="15"/>
                    </a:lnTo>
                    <a:lnTo>
                      <a:pt x="3" y="25"/>
                    </a:lnTo>
                    <a:lnTo>
                      <a:pt x="0" y="25"/>
                    </a:lnTo>
                    <a:lnTo>
                      <a:pt x="8" y="14"/>
                    </a:lnTo>
                    <a:lnTo>
                      <a:pt x="14" y="0"/>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43" name="Freeform 606"/>
              <p:cNvSpPr>
                <a:spLocks/>
              </p:cNvSpPr>
              <p:nvPr/>
            </p:nvSpPr>
            <p:spPr bwMode="auto">
              <a:xfrm>
                <a:off x="1774" y="2925"/>
                <a:ext cx="34" cy="35"/>
              </a:xfrm>
              <a:custGeom>
                <a:avLst/>
                <a:gdLst>
                  <a:gd name="T0" fmla="*/ 28 w 34"/>
                  <a:gd name="T1" fmla="*/ 0 h 35"/>
                  <a:gd name="T2" fmla="*/ 16 w 34"/>
                  <a:gd name="T3" fmla="*/ 0 h 35"/>
                  <a:gd name="T4" fmla="*/ 6 w 34"/>
                  <a:gd name="T5" fmla="*/ 12 h 35"/>
                  <a:gd name="T6" fmla="*/ 0 w 34"/>
                  <a:gd name="T7" fmla="*/ 17 h 35"/>
                  <a:gd name="T8" fmla="*/ 11 w 34"/>
                  <a:gd name="T9" fmla="*/ 18 h 35"/>
                  <a:gd name="T10" fmla="*/ 21 w 34"/>
                  <a:gd name="T11" fmla="*/ 13 h 35"/>
                  <a:gd name="T12" fmla="*/ 17 w 34"/>
                  <a:gd name="T13" fmla="*/ 22 h 35"/>
                  <a:gd name="T14" fmla="*/ 19 w 34"/>
                  <a:gd name="T15" fmla="*/ 27 h 35"/>
                  <a:gd name="T16" fmla="*/ 15 w 34"/>
                  <a:gd name="T17" fmla="*/ 35 h 35"/>
                  <a:gd name="T18" fmla="*/ 25 w 34"/>
                  <a:gd name="T19" fmla="*/ 30 h 35"/>
                  <a:gd name="T20" fmla="*/ 32 w 34"/>
                  <a:gd name="T21" fmla="*/ 20 h 35"/>
                  <a:gd name="T22" fmla="*/ 28 w 34"/>
                  <a:gd name="T23" fmla="*/ 9 h 35"/>
                  <a:gd name="T24" fmla="*/ 34 w 34"/>
                  <a:gd name="T25" fmla="*/ 0 h 35"/>
                  <a:gd name="T26" fmla="*/ 28 w 34"/>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5">
                    <a:moveTo>
                      <a:pt x="28" y="0"/>
                    </a:moveTo>
                    <a:lnTo>
                      <a:pt x="16" y="0"/>
                    </a:lnTo>
                    <a:lnTo>
                      <a:pt x="6" y="12"/>
                    </a:lnTo>
                    <a:lnTo>
                      <a:pt x="0" y="17"/>
                    </a:lnTo>
                    <a:lnTo>
                      <a:pt x="11" y="18"/>
                    </a:lnTo>
                    <a:lnTo>
                      <a:pt x="21" y="13"/>
                    </a:lnTo>
                    <a:lnTo>
                      <a:pt x="17" y="22"/>
                    </a:lnTo>
                    <a:lnTo>
                      <a:pt x="19" y="27"/>
                    </a:lnTo>
                    <a:lnTo>
                      <a:pt x="15" y="35"/>
                    </a:lnTo>
                    <a:lnTo>
                      <a:pt x="25" y="30"/>
                    </a:lnTo>
                    <a:lnTo>
                      <a:pt x="32" y="20"/>
                    </a:lnTo>
                    <a:lnTo>
                      <a:pt x="28" y="9"/>
                    </a:lnTo>
                    <a:lnTo>
                      <a:pt x="34"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44" name="Freeform 607"/>
              <p:cNvSpPr>
                <a:spLocks/>
              </p:cNvSpPr>
              <p:nvPr/>
            </p:nvSpPr>
            <p:spPr bwMode="auto">
              <a:xfrm>
                <a:off x="1799" y="2922"/>
                <a:ext cx="29" cy="23"/>
              </a:xfrm>
              <a:custGeom>
                <a:avLst/>
                <a:gdLst>
                  <a:gd name="T0" fmla="*/ 6 w 29"/>
                  <a:gd name="T1" fmla="*/ 5 h 23"/>
                  <a:gd name="T2" fmla="*/ 8 w 29"/>
                  <a:gd name="T3" fmla="*/ 1 h 23"/>
                  <a:gd name="T4" fmla="*/ 21 w 29"/>
                  <a:gd name="T5" fmla="*/ 0 h 23"/>
                  <a:gd name="T6" fmla="*/ 29 w 29"/>
                  <a:gd name="T7" fmla="*/ 7 h 23"/>
                  <a:gd name="T8" fmla="*/ 27 w 29"/>
                  <a:gd name="T9" fmla="*/ 17 h 23"/>
                  <a:gd name="T10" fmla="*/ 15 w 29"/>
                  <a:gd name="T11" fmla="*/ 23 h 23"/>
                  <a:gd name="T12" fmla="*/ 0 w 29"/>
                  <a:gd name="T13" fmla="*/ 21 h 23"/>
                  <a:gd name="T14" fmla="*/ 18 w 29"/>
                  <a:gd name="T15" fmla="*/ 17 h 23"/>
                  <a:gd name="T16" fmla="*/ 13 w 29"/>
                  <a:gd name="T17" fmla="*/ 13 h 23"/>
                  <a:gd name="T18" fmla="*/ 23 w 29"/>
                  <a:gd name="T19" fmla="*/ 10 h 23"/>
                  <a:gd name="T20" fmla="*/ 20 w 29"/>
                  <a:gd name="T21" fmla="*/ 4 h 23"/>
                  <a:gd name="T22" fmla="*/ 6 w 29"/>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3">
                    <a:moveTo>
                      <a:pt x="6" y="5"/>
                    </a:moveTo>
                    <a:lnTo>
                      <a:pt x="8" y="1"/>
                    </a:lnTo>
                    <a:lnTo>
                      <a:pt x="21" y="0"/>
                    </a:lnTo>
                    <a:lnTo>
                      <a:pt x="29" y="7"/>
                    </a:lnTo>
                    <a:lnTo>
                      <a:pt x="27" y="17"/>
                    </a:lnTo>
                    <a:lnTo>
                      <a:pt x="15" y="23"/>
                    </a:lnTo>
                    <a:lnTo>
                      <a:pt x="0" y="21"/>
                    </a:lnTo>
                    <a:lnTo>
                      <a:pt x="18" y="17"/>
                    </a:lnTo>
                    <a:lnTo>
                      <a:pt x="13" y="13"/>
                    </a:lnTo>
                    <a:lnTo>
                      <a:pt x="23" y="10"/>
                    </a:lnTo>
                    <a:lnTo>
                      <a:pt x="20" y="4"/>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45" name="Freeform 608"/>
              <p:cNvSpPr>
                <a:spLocks/>
              </p:cNvSpPr>
              <p:nvPr/>
            </p:nvSpPr>
            <p:spPr bwMode="auto">
              <a:xfrm>
                <a:off x="1824" y="2939"/>
                <a:ext cx="101" cy="78"/>
              </a:xfrm>
              <a:custGeom>
                <a:avLst/>
                <a:gdLst>
                  <a:gd name="T0" fmla="*/ 101 w 101"/>
                  <a:gd name="T1" fmla="*/ 0 h 78"/>
                  <a:gd name="T2" fmla="*/ 100 w 101"/>
                  <a:gd name="T3" fmla="*/ 12 h 78"/>
                  <a:gd name="T4" fmla="*/ 93 w 101"/>
                  <a:gd name="T5" fmla="*/ 29 h 78"/>
                  <a:gd name="T6" fmla="*/ 88 w 101"/>
                  <a:gd name="T7" fmla="*/ 44 h 78"/>
                  <a:gd name="T8" fmla="*/ 84 w 101"/>
                  <a:gd name="T9" fmla="*/ 54 h 78"/>
                  <a:gd name="T10" fmla="*/ 76 w 101"/>
                  <a:gd name="T11" fmla="*/ 60 h 78"/>
                  <a:gd name="T12" fmla="*/ 78 w 101"/>
                  <a:gd name="T13" fmla="*/ 68 h 78"/>
                  <a:gd name="T14" fmla="*/ 61 w 101"/>
                  <a:gd name="T15" fmla="*/ 76 h 78"/>
                  <a:gd name="T16" fmla="*/ 43 w 101"/>
                  <a:gd name="T17" fmla="*/ 78 h 78"/>
                  <a:gd name="T18" fmla="*/ 19 w 101"/>
                  <a:gd name="T19" fmla="*/ 68 h 78"/>
                  <a:gd name="T20" fmla="*/ 3 w 101"/>
                  <a:gd name="T21" fmla="*/ 53 h 78"/>
                  <a:gd name="T22" fmla="*/ 0 w 101"/>
                  <a:gd name="T23" fmla="*/ 40 h 78"/>
                  <a:gd name="T24" fmla="*/ 0 w 101"/>
                  <a:gd name="T25" fmla="*/ 37 h 78"/>
                  <a:gd name="T26" fmla="*/ 3 w 101"/>
                  <a:gd name="T27" fmla="*/ 33 h 78"/>
                  <a:gd name="T28" fmla="*/ 0 w 101"/>
                  <a:gd name="T29" fmla="*/ 27 h 78"/>
                  <a:gd name="T30" fmla="*/ 0 w 101"/>
                  <a:gd name="T31" fmla="*/ 18 h 78"/>
                  <a:gd name="T32" fmla="*/ 7 w 101"/>
                  <a:gd name="T33" fmla="*/ 10 h 78"/>
                  <a:gd name="T34" fmla="*/ 9 w 101"/>
                  <a:gd name="T35" fmla="*/ 16 h 78"/>
                  <a:gd name="T36" fmla="*/ 6 w 101"/>
                  <a:gd name="T37" fmla="*/ 23 h 78"/>
                  <a:gd name="T38" fmla="*/ 6 w 101"/>
                  <a:gd name="T39" fmla="*/ 30 h 78"/>
                  <a:gd name="T40" fmla="*/ 12 w 101"/>
                  <a:gd name="T41" fmla="*/ 41 h 78"/>
                  <a:gd name="T42" fmla="*/ 6 w 101"/>
                  <a:gd name="T43" fmla="*/ 40 h 78"/>
                  <a:gd name="T44" fmla="*/ 6 w 101"/>
                  <a:gd name="T45" fmla="*/ 49 h 78"/>
                  <a:gd name="T46" fmla="*/ 18 w 101"/>
                  <a:gd name="T47" fmla="*/ 62 h 78"/>
                  <a:gd name="T48" fmla="*/ 31 w 101"/>
                  <a:gd name="T49" fmla="*/ 69 h 78"/>
                  <a:gd name="T50" fmla="*/ 50 w 101"/>
                  <a:gd name="T51" fmla="*/ 72 h 78"/>
                  <a:gd name="T52" fmla="*/ 73 w 101"/>
                  <a:gd name="T53" fmla="*/ 67 h 78"/>
                  <a:gd name="T54" fmla="*/ 72 w 101"/>
                  <a:gd name="T55" fmla="*/ 60 h 78"/>
                  <a:gd name="T56" fmla="*/ 51 w 101"/>
                  <a:gd name="T57" fmla="*/ 63 h 78"/>
                  <a:gd name="T58" fmla="*/ 35 w 101"/>
                  <a:gd name="T59" fmla="*/ 53 h 78"/>
                  <a:gd name="T60" fmla="*/ 22 w 101"/>
                  <a:gd name="T61" fmla="*/ 46 h 78"/>
                  <a:gd name="T62" fmla="*/ 46 w 101"/>
                  <a:gd name="T63" fmla="*/ 57 h 78"/>
                  <a:gd name="T64" fmla="*/ 60 w 101"/>
                  <a:gd name="T65" fmla="*/ 59 h 78"/>
                  <a:gd name="T66" fmla="*/ 71 w 101"/>
                  <a:gd name="T67" fmla="*/ 58 h 78"/>
                  <a:gd name="T68" fmla="*/ 82 w 101"/>
                  <a:gd name="T69" fmla="*/ 50 h 78"/>
                  <a:gd name="T70" fmla="*/ 84 w 101"/>
                  <a:gd name="T71" fmla="*/ 39 h 78"/>
                  <a:gd name="T72" fmla="*/ 95 w 101"/>
                  <a:gd name="T73" fmla="*/ 19 h 78"/>
                  <a:gd name="T74" fmla="*/ 95 w 101"/>
                  <a:gd name="T75" fmla="*/ 8 h 78"/>
                  <a:gd name="T76" fmla="*/ 101 w 101"/>
                  <a:gd name="T7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78">
                    <a:moveTo>
                      <a:pt x="101" y="0"/>
                    </a:moveTo>
                    <a:lnTo>
                      <a:pt x="100" y="12"/>
                    </a:lnTo>
                    <a:lnTo>
                      <a:pt x="93" y="29"/>
                    </a:lnTo>
                    <a:lnTo>
                      <a:pt x="88" y="44"/>
                    </a:lnTo>
                    <a:lnTo>
                      <a:pt x="84" y="54"/>
                    </a:lnTo>
                    <a:lnTo>
                      <a:pt x="76" y="60"/>
                    </a:lnTo>
                    <a:lnTo>
                      <a:pt x="78" y="68"/>
                    </a:lnTo>
                    <a:lnTo>
                      <a:pt x="61" y="76"/>
                    </a:lnTo>
                    <a:lnTo>
                      <a:pt x="43" y="78"/>
                    </a:lnTo>
                    <a:lnTo>
                      <a:pt x="19" y="68"/>
                    </a:lnTo>
                    <a:lnTo>
                      <a:pt x="3" y="53"/>
                    </a:lnTo>
                    <a:lnTo>
                      <a:pt x="0" y="40"/>
                    </a:lnTo>
                    <a:lnTo>
                      <a:pt x="0" y="37"/>
                    </a:lnTo>
                    <a:lnTo>
                      <a:pt x="3" y="33"/>
                    </a:lnTo>
                    <a:lnTo>
                      <a:pt x="0" y="27"/>
                    </a:lnTo>
                    <a:lnTo>
                      <a:pt x="0" y="18"/>
                    </a:lnTo>
                    <a:lnTo>
                      <a:pt x="7" y="10"/>
                    </a:lnTo>
                    <a:lnTo>
                      <a:pt x="9" y="16"/>
                    </a:lnTo>
                    <a:lnTo>
                      <a:pt x="6" y="23"/>
                    </a:lnTo>
                    <a:lnTo>
                      <a:pt x="6" y="30"/>
                    </a:lnTo>
                    <a:lnTo>
                      <a:pt x="12" y="41"/>
                    </a:lnTo>
                    <a:lnTo>
                      <a:pt x="6" y="40"/>
                    </a:lnTo>
                    <a:lnTo>
                      <a:pt x="6" y="49"/>
                    </a:lnTo>
                    <a:lnTo>
                      <a:pt x="18" y="62"/>
                    </a:lnTo>
                    <a:lnTo>
                      <a:pt x="31" y="69"/>
                    </a:lnTo>
                    <a:lnTo>
                      <a:pt x="50" y="72"/>
                    </a:lnTo>
                    <a:lnTo>
                      <a:pt x="73" y="67"/>
                    </a:lnTo>
                    <a:lnTo>
                      <a:pt x="72" y="60"/>
                    </a:lnTo>
                    <a:lnTo>
                      <a:pt x="51" y="63"/>
                    </a:lnTo>
                    <a:lnTo>
                      <a:pt x="35" y="53"/>
                    </a:lnTo>
                    <a:lnTo>
                      <a:pt x="22" y="46"/>
                    </a:lnTo>
                    <a:lnTo>
                      <a:pt x="46" y="57"/>
                    </a:lnTo>
                    <a:lnTo>
                      <a:pt x="60" y="59"/>
                    </a:lnTo>
                    <a:lnTo>
                      <a:pt x="71" y="58"/>
                    </a:lnTo>
                    <a:lnTo>
                      <a:pt x="82" y="50"/>
                    </a:lnTo>
                    <a:lnTo>
                      <a:pt x="84" y="39"/>
                    </a:lnTo>
                    <a:lnTo>
                      <a:pt x="95" y="19"/>
                    </a:lnTo>
                    <a:lnTo>
                      <a:pt x="95" y="8"/>
                    </a:lnTo>
                    <a:lnTo>
                      <a:pt x="10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46" name="Freeform 609"/>
              <p:cNvSpPr>
                <a:spLocks/>
              </p:cNvSpPr>
              <p:nvPr/>
            </p:nvSpPr>
            <p:spPr bwMode="auto">
              <a:xfrm>
                <a:off x="1871" y="2967"/>
                <a:ext cx="28" cy="20"/>
              </a:xfrm>
              <a:custGeom>
                <a:avLst/>
                <a:gdLst>
                  <a:gd name="T0" fmla="*/ 0 w 28"/>
                  <a:gd name="T1" fmla="*/ 4 h 20"/>
                  <a:gd name="T2" fmla="*/ 9 w 28"/>
                  <a:gd name="T3" fmla="*/ 0 h 20"/>
                  <a:gd name="T4" fmla="*/ 24 w 28"/>
                  <a:gd name="T5" fmla="*/ 3 h 20"/>
                  <a:gd name="T6" fmla="*/ 28 w 28"/>
                  <a:gd name="T7" fmla="*/ 9 h 20"/>
                  <a:gd name="T8" fmla="*/ 18 w 28"/>
                  <a:gd name="T9" fmla="*/ 8 h 20"/>
                  <a:gd name="T10" fmla="*/ 5 w 28"/>
                  <a:gd name="T11" fmla="*/ 9 h 20"/>
                  <a:gd name="T12" fmla="*/ 7 w 28"/>
                  <a:gd name="T13" fmla="*/ 15 h 20"/>
                  <a:gd name="T14" fmla="*/ 19 w 28"/>
                  <a:gd name="T15" fmla="*/ 18 h 20"/>
                  <a:gd name="T16" fmla="*/ 11 w 28"/>
                  <a:gd name="T17" fmla="*/ 20 h 20"/>
                  <a:gd name="T18" fmla="*/ 2 w 28"/>
                  <a:gd name="T19" fmla="*/ 15 h 20"/>
                  <a:gd name="T20" fmla="*/ 0 w 28"/>
                  <a:gd name="T2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0">
                    <a:moveTo>
                      <a:pt x="0" y="4"/>
                    </a:moveTo>
                    <a:lnTo>
                      <a:pt x="9" y="0"/>
                    </a:lnTo>
                    <a:lnTo>
                      <a:pt x="24" y="3"/>
                    </a:lnTo>
                    <a:lnTo>
                      <a:pt x="28" y="9"/>
                    </a:lnTo>
                    <a:lnTo>
                      <a:pt x="18" y="8"/>
                    </a:lnTo>
                    <a:lnTo>
                      <a:pt x="5" y="9"/>
                    </a:lnTo>
                    <a:lnTo>
                      <a:pt x="7" y="15"/>
                    </a:lnTo>
                    <a:lnTo>
                      <a:pt x="19" y="18"/>
                    </a:lnTo>
                    <a:lnTo>
                      <a:pt x="11" y="20"/>
                    </a:lnTo>
                    <a:lnTo>
                      <a:pt x="2" y="15"/>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47" name="Freeform 610"/>
              <p:cNvSpPr>
                <a:spLocks/>
              </p:cNvSpPr>
              <p:nvPr/>
            </p:nvSpPr>
            <p:spPr bwMode="auto">
              <a:xfrm>
                <a:off x="1812" y="2972"/>
                <a:ext cx="120" cy="71"/>
              </a:xfrm>
              <a:custGeom>
                <a:avLst/>
                <a:gdLst>
                  <a:gd name="T0" fmla="*/ 54 w 120"/>
                  <a:gd name="T1" fmla="*/ 71 h 71"/>
                  <a:gd name="T2" fmla="*/ 10 w 120"/>
                  <a:gd name="T3" fmla="*/ 58 h 71"/>
                  <a:gd name="T4" fmla="*/ 94 w 120"/>
                  <a:gd name="T5" fmla="*/ 59 h 71"/>
                  <a:gd name="T6" fmla="*/ 115 w 120"/>
                  <a:gd name="T7" fmla="*/ 51 h 71"/>
                  <a:gd name="T8" fmla="*/ 120 w 120"/>
                  <a:gd name="T9" fmla="*/ 31 h 71"/>
                  <a:gd name="T10" fmla="*/ 117 w 120"/>
                  <a:gd name="T11" fmla="*/ 12 h 71"/>
                  <a:gd name="T12" fmla="*/ 107 w 120"/>
                  <a:gd name="T13" fmla="*/ 0 h 71"/>
                  <a:gd name="T14" fmla="*/ 112 w 120"/>
                  <a:gd name="T15" fmla="*/ 15 h 71"/>
                  <a:gd name="T16" fmla="*/ 112 w 120"/>
                  <a:gd name="T17" fmla="*/ 29 h 71"/>
                  <a:gd name="T18" fmla="*/ 109 w 120"/>
                  <a:gd name="T19" fmla="*/ 46 h 71"/>
                  <a:gd name="T20" fmla="*/ 86 w 120"/>
                  <a:gd name="T21" fmla="*/ 53 h 71"/>
                  <a:gd name="T22" fmla="*/ 46 w 120"/>
                  <a:gd name="T23" fmla="*/ 53 h 71"/>
                  <a:gd name="T24" fmla="*/ 21 w 120"/>
                  <a:gd name="T25" fmla="*/ 51 h 71"/>
                  <a:gd name="T26" fmla="*/ 12 w 120"/>
                  <a:gd name="T27" fmla="*/ 43 h 71"/>
                  <a:gd name="T28" fmla="*/ 10 w 120"/>
                  <a:gd name="T29" fmla="*/ 28 h 71"/>
                  <a:gd name="T30" fmla="*/ 4 w 120"/>
                  <a:gd name="T31" fmla="*/ 15 h 71"/>
                  <a:gd name="T32" fmla="*/ 5 w 120"/>
                  <a:gd name="T33" fmla="*/ 45 h 71"/>
                  <a:gd name="T34" fmla="*/ 0 w 120"/>
                  <a:gd name="T35" fmla="*/ 58 h 71"/>
                  <a:gd name="T36" fmla="*/ 6 w 120"/>
                  <a:gd name="T37" fmla="*/ 66 h 71"/>
                  <a:gd name="T38" fmla="*/ 54 w 120"/>
                  <a:gd name="T3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71">
                    <a:moveTo>
                      <a:pt x="54" y="71"/>
                    </a:moveTo>
                    <a:lnTo>
                      <a:pt x="10" y="58"/>
                    </a:lnTo>
                    <a:lnTo>
                      <a:pt x="94" y="59"/>
                    </a:lnTo>
                    <a:lnTo>
                      <a:pt x="115" y="51"/>
                    </a:lnTo>
                    <a:lnTo>
                      <a:pt x="120" y="31"/>
                    </a:lnTo>
                    <a:lnTo>
                      <a:pt x="117" y="12"/>
                    </a:lnTo>
                    <a:lnTo>
                      <a:pt x="107" y="0"/>
                    </a:lnTo>
                    <a:lnTo>
                      <a:pt x="112" y="15"/>
                    </a:lnTo>
                    <a:lnTo>
                      <a:pt x="112" y="29"/>
                    </a:lnTo>
                    <a:lnTo>
                      <a:pt x="109" y="46"/>
                    </a:lnTo>
                    <a:lnTo>
                      <a:pt x="86" y="53"/>
                    </a:lnTo>
                    <a:lnTo>
                      <a:pt x="46" y="53"/>
                    </a:lnTo>
                    <a:lnTo>
                      <a:pt x="21" y="51"/>
                    </a:lnTo>
                    <a:lnTo>
                      <a:pt x="12" y="43"/>
                    </a:lnTo>
                    <a:lnTo>
                      <a:pt x="10" y="28"/>
                    </a:lnTo>
                    <a:lnTo>
                      <a:pt x="4" y="15"/>
                    </a:lnTo>
                    <a:lnTo>
                      <a:pt x="5" y="45"/>
                    </a:lnTo>
                    <a:lnTo>
                      <a:pt x="0" y="58"/>
                    </a:lnTo>
                    <a:lnTo>
                      <a:pt x="6" y="66"/>
                    </a:lnTo>
                    <a:lnTo>
                      <a:pt x="54"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348" name="Group 613"/>
              <p:cNvGrpSpPr>
                <a:grpSpLocks/>
              </p:cNvGrpSpPr>
              <p:nvPr/>
            </p:nvGrpSpPr>
            <p:grpSpPr bwMode="auto">
              <a:xfrm>
                <a:off x="1943" y="3001"/>
                <a:ext cx="6" cy="6"/>
                <a:chOff x="1943" y="3001"/>
                <a:chExt cx="6" cy="6"/>
              </a:xfrm>
            </p:grpSpPr>
            <p:sp>
              <p:nvSpPr>
                <p:cNvPr id="5411" name="Freeform 611"/>
                <p:cNvSpPr>
                  <a:spLocks/>
                </p:cNvSpPr>
                <p:nvPr/>
              </p:nvSpPr>
              <p:spPr bwMode="auto">
                <a:xfrm>
                  <a:off x="1943" y="3001"/>
                  <a:ext cx="6" cy="6"/>
                </a:xfrm>
                <a:custGeom>
                  <a:avLst/>
                  <a:gdLst>
                    <a:gd name="T0" fmla="*/ 25 w 56"/>
                    <a:gd name="T1" fmla="*/ 1 h 60"/>
                    <a:gd name="T2" fmla="*/ 16 w 56"/>
                    <a:gd name="T3" fmla="*/ 5 h 60"/>
                    <a:gd name="T4" fmla="*/ 2 w 56"/>
                    <a:gd name="T5" fmla="*/ 39 h 60"/>
                    <a:gd name="T6" fmla="*/ 6 w 56"/>
                    <a:gd name="T7" fmla="*/ 48 h 60"/>
                    <a:gd name="T8" fmla="*/ 31 w 56"/>
                    <a:gd name="T9" fmla="*/ 58 h 60"/>
                    <a:gd name="T10" fmla="*/ 40 w 56"/>
                    <a:gd name="T11" fmla="*/ 54 h 60"/>
                    <a:gd name="T12" fmla="*/ 54 w 56"/>
                    <a:gd name="T13" fmla="*/ 21 h 60"/>
                    <a:gd name="T14" fmla="*/ 50 w 56"/>
                    <a:gd name="T15" fmla="*/ 12 h 60"/>
                    <a:gd name="T16" fmla="*/ 25 w 5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0">
                      <a:moveTo>
                        <a:pt x="25" y="1"/>
                      </a:moveTo>
                      <a:cubicBezTo>
                        <a:pt x="21" y="0"/>
                        <a:pt x="17" y="2"/>
                        <a:pt x="16" y="5"/>
                      </a:cubicBezTo>
                      <a:lnTo>
                        <a:pt x="2" y="39"/>
                      </a:lnTo>
                      <a:cubicBezTo>
                        <a:pt x="0" y="42"/>
                        <a:pt x="2" y="46"/>
                        <a:pt x="6" y="48"/>
                      </a:cubicBezTo>
                      <a:lnTo>
                        <a:pt x="31" y="58"/>
                      </a:lnTo>
                      <a:cubicBezTo>
                        <a:pt x="35" y="60"/>
                        <a:pt x="39" y="58"/>
                        <a:pt x="40" y="54"/>
                      </a:cubicBezTo>
                      <a:lnTo>
                        <a:pt x="54" y="21"/>
                      </a:lnTo>
                      <a:cubicBezTo>
                        <a:pt x="56" y="17"/>
                        <a:pt x="54" y="13"/>
                        <a:pt x="50" y="12"/>
                      </a:cubicBezTo>
                      <a:lnTo>
                        <a:pt x="25" y="1"/>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12" name="Freeform 612"/>
                <p:cNvSpPr>
                  <a:spLocks/>
                </p:cNvSpPr>
                <p:nvPr/>
              </p:nvSpPr>
              <p:spPr bwMode="auto">
                <a:xfrm>
                  <a:off x="1943" y="3001"/>
                  <a:ext cx="6" cy="6"/>
                </a:xfrm>
                <a:custGeom>
                  <a:avLst/>
                  <a:gdLst>
                    <a:gd name="T0" fmla="*/ 25 w 56"/>
                    <a:gd name="T1" fmla="*/ 1 h 60"/>
                    <a:gd name="T2" fmla="*/ 16 w 56"/>
                    <a:gd name="T3" fmla="*/ 5 h 60"/>
                    <a:gd name="T4" fmla="*/ 2 w 56"/>
                    <a:gd name="T5" fmla="*/ 39 h 60"/>
                    <a:gd name="T6" fmla="*/ 6 w 56"/>
                    <a:gd name="T7" fmla="*/ 48 h 60"/>
                    <a:gd name="T8" fmla="*/ 31 w 56"/>
                    <a:gd name="T9" fmla="*/ 58 h 60"/>
                    <a:gd name="T10" fmla="*/ 40 w 56"/>
                    <a:gd name="T11" fmla="*/ 54 h 60"/>
                    <a:gd name="T12" fmla="*/ 54 w 56"/>
                    <a:gd name="T13" fmla="*/ 21 h 60"/>
                    <a:gd name="T14" fmla="*/ 50 w 56"/>
                    <a:gd name="T15" fmla="*/ 12 h 60"/>
                    <a:gd name="T16" fmla="*/ 25 w 5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0">
                      <a:moveTo>
                        <a:pt x="25" y="1"/>
                      </a:moveTo>
                      <a:cubicBezTo>
                        <a:pt x="21" y="0"/>
                        <a:pt x="17" y="2"/>
                        <a:pt x="16" y="5"/>
                      </a:cubicBezTo>
                      <a:lnTo>
                        <a:pt x="2" y="39"/>
                      </a:lnTo>
                      <a:cubicBezTo>
                        <a:pt x="0" y="42"/>
                        <a:pt x="2" y="46"/>
                        <a:pt x="6" y="48"/>
                      </a:cubicBezTo>
                      <a:lnTo>
                        <a:pt x="31" y="58"/>
                      </a:lnTo>
                      <a:cubicBezTo>
                        <a:pt x="35" y="60"/>
                        <a:pt x="39" y="58"/>
                        <a:pt x="40" y="54"/>
                      </a:cubicBezTo>
                      <a:lnTo>
                        <a:pt x="54" y="21"/>
                      </a:lnTo>
                      <a:cubicBezTo>
                        <a:pt x="56" y="17"/>
                        <a:pt x="54" y="13"/>
                        <a:pt x="50" y="12"/>
                      </a:cubicBezTo>
                      <a:lnTo>
                        <a:pt x="25" y="1"/>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49" name="Group 616"/>
              <p:cNvGrpSpPr>
                <a:grpSpLocks/>
              </p:cNvGrpSpPr>
              <p:nvPr/>
            </p:nvGrpSpPr>
            <p:grpSpPr bwMode="auto">
              <a:xfrm>
                <a:off x="1947" y="3003"/>
                <a:ext cx="6" cy="6"/>
                <a:chOff x="1947" y="3003"/>
                <a:chExt cx="6" cy="6"/>
              </a:xfrm>
            </p:grpSpPr>
            <p:sp>
              <p:nvSpPr>
                <p:cNvPr id="5409" name="Freeform 614"/>
                <p:cNvSpPr>
                  <a:spLocks/>
                </p:cNvSpPr>
                <p:nvPr/>
              </p:nvSpPr>
              <p:spPr bwMode="auto">
                <a:xfrm>
                  <a:off x="1947" y="3003"/>
                  <a:ext cx="6" cy="6"/>
                </a:xfrm>
                <a:custGeom>
                  <a:avLst/>
                  <a:gdLst>
                    <a:gd name="T0" fmla="*/ 21 w 59"/>
                    <a:gd name="T1" fmla="*/ 2 h 55"/>
                    <a:gd name="T2" fmla="*/ 12 w 59"/>
                    <a:gd name="T3" fmla="*/ 5 h 55"/>
                    <a:gd name="T4" fmla="*/ 1 w 59"/>
                    <a:gd name="T5" fmla="*/ 31 h 55"/>
                    <a:gd name="T6" fmla="*/ 5 w 59"/>
                    <a:gd name="T7" fmla="*/ 40 h 55"/>
                    <a:gd name="T8" fmla="*/ 38 w 59"/>
                    <a:gd name="T9" fmla="*/ 54 h 55"/>
                    <a:gd name="T10" fmla="*/ 47 w 59"/>
                    <a:gd name="T11" fmla="*/ 50 h 55"/>
                    <a:gd name="T12" fmla="*/ 58 w 59"/>
                    <a:gd name="T13" fmla="*/ 24 h 55"/>
                    <a:gd name="T14" fmla="*/ 54 w 59"/>
                    <a:gd name="T15" fmla="*/ 15 h 55"/>
                    <a:gd name="T16" fmla="*/ 21 w 5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5">
                      <a:moveTo>
                        <a:pt x="21" y="2"/>
                      </a:moveTo>
                      <a:cubicBezTo>
                        <a:pt x="17" y="0"/>
                        <a:pt x="13" y="2"/>
                        <a:pt x="12" y="5"/>
                      </a:cubicBezTo>
                      <a:lnTo>
                        <a:pt x="1" y="31"/>
                      </a:lnTo>
                      <a:cubicBezTo>
                        <a:pt x="0" y="35"/>
                        <a:pt x="1" y="39"/>
                        <a:pt x="5" y="40"/>
                      </a:cubicBezTo>
                      <a:lnTo>
                        <a:pt x="38" y="54"/>
                      </a:lnTo>
                      <a:cubicBezTo>
                        <a:pt x="42" y="55"/>
                        <a:pt x="46" y="54"/>
                        <a:pt x="47" y="50"/>
                      </a:cubicBezTo>
                      <a:lnTo>
                        <a:pt x="58" y="24"/>
                      </a:lnTo>
                      <a:cubicBezTo>
                        <a:pt x="59" y="21"/>
                        <a:pt x="58" y="17"/>
                        <a:pt x="54" y="15"/>
                      </a:cubicBezTo>
                      <a:lnTo>
                        <a:pt x="21" y="2"/>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10" name="Freeform 615"/>
                <p:cNvSpPr>
                  <a:spLocks/>
                </p:cNvSpPr>
                <p:nvPr/>
              </p:nvSpPr>
              <p:spPr bwMode="auto">
                <a:xfrm>
                  <a:off x="1947" y="3003"/>
                  <a:ext cx="6" cy="6"/>
                </a:xfrm>
                <a:custGeom>
                  <a:avLst/>
                  <a:gdLst>
                    <a:gd name="T0" fmla="*/ 21 w 59"/>
                    <a:gd name="T1" fmla="*/ 2 h 55"/>
                    <a:gd name="T2" fmla="*/ 12 w 59"/>
                    <a:gd name="T3" fmla="*/ 5 h 55"/>
                    <a:gd name="T4" fmla="*/ 1 w 59"/>
                    <a:gd name="T5" fmla="*/ 31 h 55"/>
                    <a:gd name="T6" fmla="*/ 5 w 59"/>
                    <a:gd name="T7" fmla="*/ 40 h 55"/>
                    <a:gd name="T8" fmla="*/ 38 w 59"/>
                    <a:gd name="T9" fmla="*/ 54 h 55"/>
                    <a:gd name="T10" fmla="*/ 47 w 59"/>
                    <a:gd name="T11" fmla="*/ 50 h 55"/>
                    <a:gd name="T12" fmla="*/ 58 w 59"/>
                    <a:gd name="T13" fmla="*/ 24 h 55"/>
                    <a:gd name="T14" fmla="*/ 54 w 59"/>
                    <a:gd name="T15" fmla="*/ 15 h 55"/>
                    <a:gd name="T16" fmla="*/ 21 w 5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5">
                      <a:moveTo>
                        <a:pt x="21" y="2"/>
                      </a:moveTo>
                      <a:cubicBezTo>
                        <a:pt x="17" y="0"/>
                        <a:pt x="13" y="2"/>
                        <a:pt x="12" y="5"/>
                      </a:cubicBezTo>
                      <a:lnTo>
                        <a:pt x="1" y="31"/>
                      </a:lnTo>
                      <a:cubicBezTo>
                        <a:pt x="0" y="35"/>
                        <a:pt x="1" y="39"/>
                        <a:pt x="5" y="40"/>
                      </a:cubicBezTo>
                      <a:lnTo>
                        <a:pt x="38" y="54"/>
                      </a:lnTo>
                      <a:cubicBezTo>
                        <a:pt x="42" y="55"/>
                        <a:pt x="46" y="54"/>
                        <a:pt x="47" y="50"/>
                      </a:cubicBezTo>
                      <a:lnTo>
                        <a:pt x="58" y="24"/>
                      </a:lnTo>
                      <a:cubicBezTo>
                        <a:pt x="59" y="21"/>
                        <a:pt x="58" y="17"/>
                        <a:pt x="54" y="15"/>
                      </a:cubicBezTo>
                      <a:lnTo>
                        <a:pt x="21" y="2"/>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50" name="Group 619"/>
              <p:cNvGrpSpPr>
                <a:grpSpLocks/>
              </p:cNvGrpSpPr>
              <p:nvPr/>
            </p:nvGrpSpPr>
            <p:grpSpPr bwMode="auto">
              <a:xfrm>
                <a:off x="1952" y="3005"/>
                <a:ext cx="6" cy="6"/>
                <a:chOff x="1952" y="3005"/>
                <a:chExt cx="6" cy="6"/>
              </a:xfrm>
            </p:grpSpPr>
            <p:sp>
              <p:nvSpPr>
                <p:cNvPr id="5407" name="Freeform 617"/>
                <p:cNvSpPr>
                  <a:spLocks/>
                </p:cNvSpPr>
                <p:nvPr/>
              </p:nvSpPr>
              <p:spPr bwMode="auto">
                <a:xfrm>
                  <a:off x="1952" y="3005"/>
                  <a:ext cx="6" cy="6"/>
                </a:xfrm>
                <a:custGeom>
                  <a:avLst/>
                  <a:gdLst>
                    <a:gd name="T0" fmla="*/ 20 w 53"/>
                    <a:gd name="T1" fmla="*/ 1 h 58"/>
                    <a:gd name="T2" fmla="*/ 12 w 53"/>
                    <a:gd name="T3" fmla="*/ 6 h 58"/>
                    <a:gd name="T4" fmla="*/ 1 w 53"/>
                    <a:gd name="T5" fmla="*/ 40 h 58"/>
                    <a:gd name="T6" fmla="*/ 6 w 53"/>
                    <a:gd name="T7" fmla="*/ 49 h 58"/>
                    <a:gd name="T8" fmla="*/ 32 w 53"/>
                    <a:gd name="T9" fmla="*/ 57 h 58"/>
                    <a:gd name="T10" fmla="*/ 41 w 53"/>
                    <a:gd name="T11" fmla="*/ 52 h 58"/>
                    <a:gd name="T12" fmla="*/ 51 w 53"/>
                    <a:gd name="T13" fmla="*/ 18 h 58"/>
                    <a:gd name="T14" fmla="*/ 47 w 53"/>
                    <a:gd name="T15" fmla="*/ 9 h 58"/>
                    <a:gd name="T16" fmla="*/ 20 w 53"/>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8">
                      <a:moveTo>
                        <a:pt x="20" y="1"/>
                      </a:moveTo>
                      <a:cubicBezTo>
                        <a:pt x="16" y="0"/>
                        <a:pt x="13" y="2"/>
                        <a:pt x="12" y="6"/>
                      </a:cubicBezTo>
                      <a:lnTo>
                        <a:pt x="1" y="40"/>
                      </a:lnTo>
                      <a:cubicBezTo>
                        <a:pt x="0" y="44"/>
                        <a:pt x="2" y="48"/>
                        <a:pt x="6" y="49"/>
                      </a:cubicBezTo>
                      <a:lnTo>
                        <a:pt x="32" y="57"/>
                      </a:lnTo>
                      <a:cubicBezTo>
                        <a:pt x="36" y="58"/>
                        <a:pt x="40" y="56"/>
                        <a:pt x="41" y="52"/>
                      </a:cubicBezTo>
                      <a:lnTo>
                        <a:pt x="51" y="18"/>
                      </a:lnTo>
                      <a:cubicBezTo>
                        <a:pt x="53" y="14"/>
                        <a:pt x="50" y="10"/>
                        <a:pt x="47" y="9"/>
                      </a:cubicBezTo>
                      <a:lnTo>
                        <a:pt x="20" y="1"/>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08" name="Freeform 618"/>
                <p:cNvSpPr>
                  <a:spLocks/>
                </p:cNvSpPr>
                <p:nvPr/>
              </p:nvSpPr>
              <p:spPr bwMode="auto">
                <a:xfrm>
                  <a:off x="1952" y="3005"/>
                  <a:ext cx="6" cy="6"/>
                </a:xfrm>
                <a:custGeom>
                  <a:avLst/>
                  <a:gdLst>
                    <a:gd name="T0" fmla="*/ 20 w 53"/>
                    <a:gd name="T1" fmla="*/ 1 h 58"/>
                    <a:gd name="T2" fmla="*/ 12 w 53"/>
                    <a:gd name="T3" fmla="*/ 6 h 58"/>
                    <a:gd name="T4" fmla="*/ 1 w 53"/>
                    <a:gd name="T5" fmla="*/ 40 h 58"/>
                    <a:gd name="T6" fmla="*/ 6 w 53"/>
                    <a:gd name="T7" fmla="*/ 49 h 58"/>
                    <a:gd name="T8" fmla="*/ 32 w 53"/>
                    <a:gd name="T9" fmla="*/ 57 h 58"/>
                    <a:gd name="T10" fmla="*/ 41 w 53"/>
                    <a:gd name="T11" fmla="*/ 52 h 58"/>
                    <a:gd name="T12" fmla="*/ 51 w 53"/>
                    <a:gd name="T13" fmla="*/ 18 h 58"/>
                    <a:gd name="T14" fmla="*/ 47 w 53"/>
                    <a:gd name="T15" fmla="*/ 9 h 58"/>
                    <a:gd name="T16" fmla="*/ 20 w 53"/>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8">
                      <a:moveTo>
                        <a:pt x="20" y="1"/>
                      </a:moveTo>
                      <a:cubicBezTo>
                        <a:pt x="16" y="0"/>
                        <a:pt x="13" y="2"/>
                        <a:pt x="12" y="6"/>
                      </a:cubicBezTo>
                      <a:lnTo>
                        <a:pt x="1" y="40"/>
                      </a:lnTo>
                      <a:cubicBezTo>
                        <a:pt x="0" y="44"/>
                        <a:pt x="2" y="48"/>
                        <a:pt x="6" y="49"/>
                      </a:cubicBezTo>
                      <a:lnTo>
                        <a:pt x="32" y="57"/>
                      </a:lnTo>
                      <a:cubicBezTo>
                        <a:pt x="36" y="58"/>
                        <a:pt x="40" y="56"/>
                        <a:pt x="41" y="52"/>
                      </a:cubicBezTo>
                      <a:lnTo>
                        <a:pt x="51" y="18"/>
                      </a:lnTo>
                      <a:cubicBezTo>
                        <a:pt x="53" y="14"/>
                        <a:pt x="50" y="10"/>
                        <a:pt x="47" y="9"/>
                      </a:cubicBezTo>
                      <a:lnTo>
                        <a:pt x="20" y="1"/>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51" name="Group 622"/>
              <p:cNvGrpSpPr>
                <a:grpSpLocks/>
              </p:cNvGrpSpPr>
              <p:nvPr/>
            </p:nvGrpSpPr>
            <p:grpSpPr bwMode="auto">
              <a:xfrm>
                <a:off x="1957" y="3006"/>
                <a:ext cx="6" cy="5"/>
                <a:chOff x="1957" y="3006"/>
                <a:chExt cx="6" cy="5"/>
              </a:xfrm>
            </p:grpSpPr>
            <p:sp>
              <p:nvSpPr>
                <p:cNvPr id="5405" name="Freeform 620"/>
                <p:cNvSpPr>
                  <a:spLocks/>
                </p:cNvSpPr>
                <p:nvPr/>
              </p:nvSpPr>
              <p:spPr bwMode="auto">
                <a:xfrm>
                  <a:off x="1957" y="3006"/>
                  <a:ext cx="6" cy="5"/>
                </a:xfrm>
                <a:custGeom>
                  <a:avLst/>
                  <a:gdLst>
                    <a:gd name="T0" fmla="*/ 8 w 58"/>
                    <a:gd name="T1" fmla="*/ 0 h 50"/>
                    <a:gd name="T2" fmla="*/ 0 w 58"/>
                    <a:gd name="T3" fmla="*/ 9 h 50"/>
                    <a:gd name="T4" fmla="*/ 0 w 58"/>
                    <a:gd name="T5" fmla="*/ 42 h 50"/>
                    <a:gd name="T6" fmla="*/ 8 w 58"/>
                    <a:gd name="T7" fmla="*/ 50 h 50"/>
                    <a:gd name="T8" fmla="*/ 50 w 58"/>
                    <a:gd name="T9" fmla="*/ 50 h 50"/>
                    <a:gd name="T10" fmla="*/ 58 w 58"/>
                    <a:gd name="T11" fmla="*/ 42 h 50"/>
                    <a:gd name="T12" fmla="*/ 58 w 58"/>
                    <a:gd name="T13" fmla="*/ 9 h 50"/>
                    <a:gd name="T14" fmla="*/ 50 w 58"/>
                    <a:gd name="T15" fmla="*/ 0 h 50"/>
                    <a:gd name="T16" fmla="*/ 8 w 5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8" y="0"/>
                      </a:moveTo>
                      <a:cubicBezTo>
                        <a:pt x="4" y="0"/>
                        <a:pt x="0" y="4"/>
                        <a:pt x="0" y="9"/>
                      </a:cubicBezTo>
                      <a:lnTo>
                        <a:pt x="0" y="42"/>
                      </a:lnTo>
                      <a:cubicBezTo>
                        <a:pt x="0" y="47"/>
                        <a:pt x="4" y="50"/>
                        <a:pt x="8" y="50"/>
                      </a:cubicBezTo>
                      <a:lnTo>
                        <a:pt x="50" y="50"/>
                      </a:lnTo>
                      <a:cubicBezTo>
                        <a:pt x="55" y="50"/>
                        <a:pt x="58" y="47"/>
                        <a:pt x="58" y="42"/>
                      </a:cubicBezTo>
                      <a:lnTo>
                        <a:pt x="58" y="9"/>
                      </a:lnTo>
                      <a:cubicBezTo>
                        <a:pt x="58" y="4"/>
                        <a:pt x="55" y="0"/>
                        <a:pt x="50" y="0"/>
                      </a:cubicBezTo>
                      <a:lnTo>
                        <a:pt x="8"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06" name="Freeform 621"/>
                <p:cNvSpPr>
                  <a:spLocks/>
                </p:cNvSpPr>
                <p:nvPr/>
              </p:nvSpPr>
              <p:spPr bwMode="auto">
                <a:xfrm>
                  <a:off x="1957" y="3006"/>
                  <a:ext cx="6" cy="5"/>
                </a:xfrm>
                <a:custGeom>
                  <a:avLst/>
                  <a:gdLst>
                    <a:gd name="T0" fmla="*/ 8 w 58"/>
                    <a:gd name="T1" fmla="*/ 0 h 50"/>
                    <a:gd name="T2" fmla="*/ 0 w 58"/>
                    <a:gd name="T3" fmla="*/ 9 h 50"/>
                    <a:gd name="T4" fmla="*/ 0 w 58"/>
                    <a:gd name="T5" fmla="*/ 42 h 50"/>
                    <a:gd name="T6" fmla="*/ 8 w 58"/>
                    <a:gd name="T7" fmla="*/ 50 h 50"/>
                    <a:gd name="T8" fmla="*/ 50 w 58"/>
                    <a:gd name="T9" fmla="*/ 50 h 50"/>
                    <a:gd name="T10" fmla="*/ 58 w 58"/>
                    <a:gd name="T11" fmla="*/ 42 h 50"/>
                    <a:gd name="T12" fmla="*/ 58 w 58"/>
                    <a:gd name="T13" fmla="*/ 9 h 50"/>
                    <a:gd name="T14" fmla="*/ 50 w 58"/>
                    <a:gd name="T15" fmla="*/ 0 h 50"/>
                    <a:gd name="T16" fmla="*/ 8 w 5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8" y="0"/>
                      </a:moveTo>
                      <a:cubicBezTo>
                        <a:pt x="4" y="0"/>
                        <a:pt x="0" y="4"/>
                        <a:pt x="0" y="9"/>
                      </a:cubicBezTo>
                      <a:lnTo>
                        <a:pt x="0" y="42"/>
                      </a:lnTo>
                      <a:cubicBezTo>
                        <a:pt x="0" y="47"/>
                        <a:pt x="4" y="50"/>
                        <a:pt x="8" y="50"/>
                      </a:cubicBezTo>
                      <a:lnTo>
                        <a:pt x="50" y="50"/>
                      </a:lnTo>
                      <a:cubicBezTo>
                        <a:pt x="55" y="50"/>
                        <a:pt x="58" y="47"/>
                        <a:pt x="58" y="42"/>
                      </a:cubicBezTo>
                      <a:lnTo>
                        <a:pt x="58" y="9"/>
                      </a:lnTo>
                      <a:cubicBezTo>
                        <a:pt x="58" y="4"/>
                        <a:pt x="55" y="0"/>
                        <a:pt x="50" y="0"/>
                      </a:cubicBezTo>
                      <a:lnTo>
                        <a:pt x="8" y="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52" name="Group 625"/>
              <p:cNvGrpSpPr>
                <a:grpSpLocks/>
              </p:cNvGrpSpPr>
              <p:nvPr/>
            </p:nvGrpSpPr>
            <p:grpSpPr bwMode="auto">
              <a:xfrm>
                <a:off x="1963" y="3007"/>
                <a:ext cx="7" cy="5"/>
                <a:chOff x="1963" y="3007"/>
                <a:chExt cx="7" cy="5"/>
              </a:xfrm>
            </p:grpSpPr>
            <p:sp>
              <p:nvSpPr>
                <p:cNvPr id="5403" name="Freeform 623"/>
                <p:cNvSpPr>
                  <a:spLocks/>
                </p:cNvSpPr>
                <p:nvPr/>
              </p:nvSpPr>
              <p:spPr bwMode="auto">
                <a:xfrm>
                  <a:off x="1963" y="3007"/>
                  <a:ext cx="7" cy="5"/>
                </a:xfrm>
                <a:custGeom>
                  <a:avLst/>
                  <a:gdLst>
                    <a:gd name="T0" fmla="*/ 9 w 59"/>
                    <a:gd name="T1" fmla="*/ 0 h 50"/>
                    <a:gd name="T2" fmla="*/ 0 w 59"/>
                    <a:gd name="T3" fmla="*/ 8 h 50"/>
                    <a:gd name="T4" fmla="*/ 0 w 59"/>
                    <a:gd name="T5" fmla="*/ 41 h 50"/>
                    <a:gd name="T6" fmla="*/ 9 w 59"/>
                    <a:gd name="T7" fmla="*/ 50 h 50"/>
                    <a:gd name="T8" fmla="*/ 50 w 59"/>
                    <a:gd name="T9" fmla="*/ 50 h 50"/>
                    <a:gd name="T10" fmla="*/ 59 w 59"/>
                    <a:gd name="T11" fmla="*/ 41 h 50"/>
                    <a:gd name="T12" fmla="*/ 59 w 59"/>
                    <a:gd name="T13" fmla="*/ 8 h 50"/>
                    <a:gd name="T14" fmla="*/ 50 w 59"/>
                    <a:gd name="T15" fmla="*/ 0 h 50"/>
                    <a:gd name="T16" fmla="*/ 9 w 59"/>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0">
                      <a:moveTo>
                        <a:pt x="9" y="0"/>
                      </a:moveTo>
                      <a:cubicBezTo>
                        <a:pt x="4" y="0"/>
                        <a:pt x="0" y="4"/>
                        <a:pt x="0" y="8"/>
                      </a:cubicBezTo>
                      <a:lnTo>
                        <a:pt x="0" y="41"/>
                      </a:lnTo>
                      <a:cubicBezTo>
                        <a:pt x="0" y="46"/>
                        <a:pt x="4" y="50"/>
                        <a:pt x="9" y="50"/>
                      </a:cubicBezTo>
                      <a:lnTo>
                        <a:pt x="50" y="50"/>
                      </a:lnTo>
                      <a:cubicBezTo>
                        <a:pt x="55" y="50"/>
                        <a:pt x="59" y="46"/>
                        <a:pt x="59" y="41"/>
                      </a:cubicBezTo>
                      <a:lnTo>
                        <a:pt x="59" y="8"/>
                      </a:lnTo>
                      <a:cubicBezTo>
                        <a:pt x="59" y="4"/>
                        <a:pt x="55" y="0"/>
                        <a:pt x="50" y="0"/>
                      </a:cubicBezTo>
                      <a:lnTo>
                        <a:pt x="9"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04" name="Freeform 624"/>
                <p:cNvSpPr>
                  <a:spLocks/>
                </p:cNvSpPr>
                <p:nvPr/>
              </p:nvSpPr>
              <p:spPr bwMode="auto">
                <a:xfrm>
                  <a:off x="1963" y="3007"/>
                  <a:ext cx="7" cy="5"/>
                </a:xfrm>
                <a:custGeom>
                  <a:avLst/>
                  <a:gdLst>
                    <a:gd name="T0" fmla="*/ 9 w 59"/>
                    <a:gd name="T1" fmla="*/ 0 h 50"/>
                    <a:gd name="T2" fmla="*/ 0 w 59"/>
                    <a:gd name="T3" fmla="*/ 8 h 50"/>
                    <a:gd name="T4" fmla="*/ 0 w 59"/>
                    <a:gd name="T5" fmla="*/ 41 h 50"/>
                    <a:gd name="T6" fmla="*/ 9 w 59"/>
                    <a:gd name="T7" fmla="*/ 50 h 50"/>
                    <a:gd name="T8" fmla="*/ 50 w 59"/>
                    <a:gd name="T9" fmla="*/ 50 h 50"/>
                    <a:gd name="T10" fmla="*/ 59 w 59"/>
                    <a:gd name="T11" fmla="*/ 41 h 50"/>
                    <a:gd name="T12" fmla="*/ 59 w 59"/>
                    <a:gd name="T13" fmla="*/ 8 h 50"/>
                    <a:gd name="T14" fmla="*/ 50 w 59"/>
                    <a:gd name="T15" fmla="*/ 0 h 50"/>
                    <a:gd name="T16" fmla="*/ 9 w 59"/>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0">
                      <a:moveTo>
                        <a:pt x="9" y="0"/>
                      </a:moveTo>
                      <a:cubicBezTo>
                        <a:pt x="4" y="0"/>
                        <a:pt x="0" y="4"/>
                        <a:pt x="0" y="8"/>
                      </a:cubicBezTo>
                      <a:lnTo>
                        <a:pt x="0" y="41"/>
                      </a:lnTo>
                      <a:cubicBezTo>
                        <a:pt x="0" y="46"/>
                        <a:pt x="4" y="50"/>
                        <a:pt x="9" y="50"/>
                      </a:cubicBezTo>
                      <a:lnTo>
                        <a:pt x="50" y="50"/>
                      </a:lnTo>
                      <a:cubicBezTo>
                        <a:pt x="55" y="50"/>
                        <a:pt x="59" y="46"/>
                        <a:pt x="59" y="41"/>
                      </a:cubicBezTo>
                      <a:lnTo>
                        <a:pt x="59" y="8"/>
                      </a:lnTo>
                      <a:cubicBezTo>
                        <a:pt x="59" y="4"/>
                        <a:pt x="55" y="0"/>
                        <a:pt x="50" y="0"/>
                      </a:cubicBezTo>
                      <a:lnTo>
                        <a:pt x="9" y="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53" name="Group 628"/>
              <p:cNvGrpSpPr>
                <a:grpSpLocks/>
              </p:cNvGrpSpPr>
              <p:nvPr/>
            </p:nvGrpSpPr>
            <p:grpSpPr bwMode="auto">
              <a:xfrm>
                <a:off x="1969" y="3005"/>
                <a:ext cx="6" cy="7"/>
                <a:chOff x="1969" y="3005"/>
                <a:chExt cx="6" cy="7"/>
              </a:xfrm>
            </p:grpSpPr>
            <p:sp>
              <p:nvSpPr>
                <p:cNvPr id="5401" name="Freeform 626"/>
                <p:cNvSpPr>
                  <a:spLocks/>
                </p:cNvSpPr>
                <p:nvPr/>
              </p:nvSpPr>
              <p:spPr bwMode="auto">
                <a:xfrm>
                  <a:off x="1969" y="3005"/>
                  <a:ext cx="6" cy="7"/>
                </a:xfrm>
                <a:custGeom>
                  <a:avLst/>
                  <a:gdLst>
                    <a:gd name="T0" fmla="*/ 8 w 59"/>
                    <a:gd name="T1" fmla="*/ 9 h 59"/>
                    <a:gd name="T2" fmla="*/ 2 w 59"/>
                    <a:gd name="T3" fmla="*/ 19 h 59"/>
                    <a:gd name="T4" fmla="*/ 10 w 59"/>
                    <a:gd name="T5" fmla="*/ 52 h 59"/>
                    <a:gd name="T6" fmla="*/ 20 w 59"/>
                    <a:gd name="T7" fmla="*/ 58 h 59"/>
                    <a:gd name="T8" fmla="*/ 52 w 59"/>
                    <a:gd name="T9" fmla="*/ 50 h 59"/>
                    <a:gd name="T10" fmla="*/ 58 w 59"/>
                    <a:gd name="T11" fmla="*/ 40 h 59"/>
                    <a:gd name="T12" fmla="*/ 50 w 59"/>
                    <a:gd name="T13" fmla="*/ 7 h 59"/>
                    <a:gd name="T14" fmla="*/ 40 w 59"/>
                    <a:gd name="T15" fmla="*/ 1 h 59"/>
                    <a:gd name="T16" fmla="*/ 8 w 59"/>
                    <a:gd name="T17"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8" y="9"/>
                      </a:moveTo>
                      <a:cubicBezTo>
                        <a:pt x="3" y="10"/>
                        <a:pt x="0" y="15"/>
                        <a:pt x="2" y="19"/>
                      </a:cubicBezTo>
                      <a:lnTo>
                        <a:pt x="10" y="52"/>
                      </a:lnTo>
                      <a:cubicBezTo>
                        <a:pt x="11" y="56"/>
                        <a:pt x="15" y="59"/>
                        <a:pt x="20" y="58"/>
                      </a:cubicBezTo>
                      <a:lnTo>
                        <a:pt x="52" y="50"/>
                      </a:lnTo>
                      <a:cubicBezTo>
                        <a:pt x="56" y="49"/>
                        <a:pt x="59" y="44"/>
                        <a:pt x="58" y="40"/>
                      </a:cubicBezTo>
                      <a:lnTo>
                        <a:pt x="50" y="7"/>
                      </a:lnTo>
                      <a:cubicBezTo>
                        <a:pt x="49" y="3"/>
                        <a:pt x="44" y="0"/>
                        <a:pt x="40" y="1"/>
                      </a:cubicBezTo>
                      <a:lnTo>
                        <a:pt x="8" y="9"/>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02" name="Freeform 627"/>
                <p:cNvSpPr>
                  <a:spLocks/>
                </p:cNvSpPr>
                <p:nvPr/>
              </p:nvSpPr>
              <p:spPr bwMode="auto">
                <a:xfrm>
                  <a:off x="1969" y="3005"/>
                  <a:ext cx="6" cy="7"/>
                </a:xfrm>
                <a:custGeom>
                  <a:avLst/>
                  <a:gdLst>
                    <a:gd name="T0" fmla="*/ 8 w 59"/>
                    <a:gd name="T1" fmla="*/ 9 h 59"/>
                    <a:gd name="T2" fmla="*/ 2 w 59"/>
                    <a:gd name="T3" fmla="*/ 19 h 59"/>
                    <a:gd name="T4" fmla="*/ 10 w 59"/>
                    <a:gd name="T5" fmla="*/ 52 h 59"/>
                    <a:gd name="T6" fmla="*/ 20 w 59"/>
                    <a:gd name="T7" fmla="*/ 58 h 59"/>
                    <a:gd name="T8" fmla="*/ 52 w 59"/>
                    <a:gd name="T9" fmla="*/ 50 h 59"/>
                    <a:gd name="T10" fmla="*/ 58 w 59"/>
                    <a:gd name="T11" fmla="*/ 40 h 59"/>
                    <a:gd name="T12" fmla="*/ 50 w 59"/>
                    <a:gd name="T13" fmla="*/ 7 h 59"/>
                    <a:gd name="T14" fmla="*/ 40 w 59"/>
                    <a:gd name="T15" fmla="*/ 1 h 59"/>
                    <a:gd name="T16" fmla="*/ 8 w 59"/>
                    <a:gd name="T17"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8" y="9"/>
                      </a:moveTo>
                      <a:cubicBezTo>
                        <a:pt x="3" y="10"/>
                        <a:pt x="0" y="15"/>
                        <a:pt x="2" y="19"/>
                      </a:cubicBezTo>
                      <a:lnTo>
                        <a:pt x="10" y="52"/>
                      </a:lnTo>
                      <a:cubicBezTo>
                        <a:pt x="11" y="56"/>
                        <a:pt x="15" y="59"/>
                        <a:pt x="20" y="58"/>
                      </a:cubicBezTo>
                      <a:lnTo>
                        <a:pt x="52" y="50"/>
                      </a:lnTo>
                      <a:cubicBezTo>
                        <a:pt x="56" y="49"/>
                        <a:pt x="59" y="44"/>
                        <a:pt x="58" y="40"/>
                      </a:cubicBezTo>
                      <a:lnTo>
                        <a:pt x="50" y="7"/>
                      </a:lnTo>
                      <a:cubicBezTo>
                        <a:pt x="49" y="3"/>
                        <a:pt x="44" y="0"/>
                        <a:pt x="40" y="1"/>
                      </a:cubicBezTo>
                      <a:lnTo>
                        <a:pt x="8" y="9"/>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54" name="Group 631"/>
              <p:cNvGrpSpPr>
                <a:grpSpLocks/>
              </p:cNvGrpSpPr>
              <p:nvPr/>
            </p:nvGrpSpPr>
            <p:grpSpPr bwMode="auto">
              <a:xfrm>
                <a:off x="1973" y="3005"/>
                <a:ext cx="6" cy="6"/>
                <a:chOff x="1973" y="3005"/>
                <a:chExt cx="6" cy="6"/>
              </a:xfrm>
            </p:grpSpPr>
            <p:sp>
              <p:nvSpPr>
                <p:cNvPr id="5399" name="Freeform 629"/>
                <p:cNvSpPr>
                  <a:spLocks/>
                </p:cNvSpPr>
                <p:nvPr/>
              </p:nvSpPr>
              <p:spPr bwMode="auto">
                <a:xfrm>
                  <a:off x="1973" y="3005"/>
                  <a:ext cx="6" cy="6"/>
                </a:xfrm>
                <a:custGeom>
                  <a:avLst/>
                  <a:gdLst>
                    <a:gd name="T0" fmla="*/ 5 w 53"/>
                    <a:gd name="T1" fmla="*/ 10 h 59"/>
                    <a:gd name="T2" fmla="*/ 1 w 53"/>
                    <a:gd name="T3" fmla="*/ 19 h 59"/>
                    <a:gd name="T4" fmla="*/ 12 w 53"/>
                    <a:gd name="T5" fmla="*/ 53 h 59"/>
                    <a:gd name="T6" fmla="*/ 21 w 53"/>
                    <a:gd name="T7" fmla="*/ 57 h 59"/>
                    <a:gd name="T8" fmla="*/ 48 w 53"/>
                    <a:gd name="T9" fmla="*/ 48 h 59"/>
                    <a:gd name="T10" fmla="*/ 52 w 53"/>
                    <a:gd name="T11" fmla="*/ 40 h 59"/>
                    <a:gd name="T12" fmla="*/ 40 w 53"/>
                    <a:gd name="T13" fmla="*/ 5 h 59"/>
                    <a:gd name="T14" fmla="*/ 31 w 53"/>
                    <a:gd name="T15" fmla="*/ 1 h 59"/>
                    <a:gd name="T16" fmla="*/ 5 w 53"/>
                    <a:gd name="T17"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9">
                      <a:moveTo>
                        <a:pt x="5" y="10"/>
                      </a:moveTo>
                      <a:cubicBezTo>
                        <a:pt x="1" y="11"/>
                        <a:pt x="0" y="15"/>
                        <a:pt x="1" y="19"/>
                      </a:cubicBezTo>
                      <a:lnTo>
                        <a:pt x="12" y="53"/>
                      </a:lnTo>
                      <a:cubicBezTo>
                        <a:pt x="14" y="57"/>
                        <a:pt x="18" y="59"/>
                        <a:pt x="21" y="57"/>
                      </a:cubicBezTo>
                      <a:lnTo>
                        <a:pt x="48" y="48"/>
                      </a:lnTo>
                      <a:cubicBezTo>
                        <a:pt x="51" y="47"/>
                        <a:pt x="53" y="43"/>
                        <a:pt x="52" y="40"/>
                      </a:cubicBezTo>
                      <a:lnTo>
                        <a:pt x="40" y="5"/>
                      </a:lnTo>
                      <a:cubicBezTo>
                        <a:pt x="39" y="2"/>
                        <a:pt x="35" y="0"/>
                        <a:pt x="31" y="1"/>
                      </a:cubicBezTo>
                      <a:lnTo>
                        <a:pt x="5" y="1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400" name="Freeform 630"/>
                <p:cNvSpPr>
                  <a:spLocks/>
                </p:cNvSpPr>
                <p:nvPr/>
              </p:nvSpPr>
              <p:spPr bwMode="auto">
                <a:xfrm>
                  <a:off x="1973" y="3005"/>
                  <a:ext cx="6" cy="6"/>
                </a:xfrm>
                <a:custGeom>
                  <a:avLst/>
                  <a:gdLst>
                    <a:gd name="T0" fmla="*/ 5 w 53"/>
                    <a:gd name="T1" fmla="*/ 10 h 59"/>
                    <a:gd name="T2" fmla="*/ 1 w 53"/>
                    <a:gd name="T3" fmla="*/ 19 h 59"/>
                    <a:gd name="T4" fmla="*/ 12 w 53"/>
                    <a:gd name="T5" fmla="*/ 53 h 59"/>
                    <a:gd name="T6" fmla="*/ 21 w 53"/>
                    <a:gd name="T7" fmla="*/ 57 h 59"/>
                    <a:gd name="T8" fmla="*/ 48 w 53"/>
                    <a:gd name="T9" fmla="*/ 48 h 59"/>
                    <a:gd name="T10" fmla="*/ 52 w 53"/>
                    <a:gd name="T11" fmla="*/ 40 h 59"/>
                    <a:gd name="T12" fmla="*/ 40 w 53"/>
                    <a:gd name="T13" fmla="*/ 5 h 59"/>
                    <a:gd name="T14" fmla="*/ 31 w 53"/>
                    <a:gd name="T15" fmla="*/ 1 h 59"/>
                    <a:gd name="T16" fmla="*/ 5 w 53"/>
                    <a:gd name="T17"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9">
                      <a:moveTo>
                        <a:pt x="5" y="10"/>
                      </a:moveTo>
                      <a:cubicBezTo>
                        <a:pt x="1" y="11"/>
                        <a:pt x="0" y="15"/>
                        <a:pt x="1" y="19"/>
                      </a:cubicBezTo>
                      <a:lnTo>
                        <a:pt x="12" y="53"/>
                      </a:lnTo>
                      <a:cubicBezTo>
                        <a:pt x="14" y="57"/>
                        <a:pt x="18" y="59"/>
                        <a:pt x="21" y="57"/>
                      </a:cubicBezTo>
                      <a:lnTo>
                        <a:pt x="48" y="48"/>
                      </a:lnTo>
                      <a:cubicBezTo>
                        <a:pt x="51" y="47"/>
                        <a:pt x="53" y="43"/>
                        <a:pt x="52" y="40"/>
                      </a:cubicBezTo>
                      <a:lnTo>
                        <a:pt x="40" y="5"/>
                      </a:lnTo>
                      <a:cubicBezTo>
                        <a:pt x="39" y="2"/>
                        <a:pt x="35" y="0"/>
                        <a:pt x="31" y="1"/>
                      </a:cubicBezTo>
                      <a:lnTo>
                        <a:pt x="5" y="1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55" name="Group 634"/>
              <p:cNvGrpSpPr>
                <a:grpSpLocks/>
              </p:cNvGrpSpPr>
              <p:nvPr/>
            </p:nvGrpSpPr>
            <p:grpSpPr bwMode="auto">
              <a:xfrm>
                <a:off x="1977" y="3001"/>
                <a:ext cx="5" cy="7"/>
                <a:chOff x="1977" y="3001"/>
                <a:chExt cx="5" cy="7"/>
              </a:xfrm>
            </p:grpSpPr>
            <p:sp>
              <p:nvSpPr>
                <p:cNvPr id="5397" name="Freeform 632"/>
                <p:cNvSpPr>
                  <a:spLocks/>
                </p:cNvSpPr>
                <p:nvPr/>
              </p:nvSpPr>
              <p:spPr bwMode="auto">
                <a:xfrm>
                  <a:off x="1977" y="3001"/>
                  <a:ext cx="5" cy="7"/>
                </a:xfrm>
                <a:custGeom>
                  <a:avLst/>
                  <a:gdLst>
                    <a:gd name="T0" fmla="*/ 4 w 51"/>
                    <a:gd name="T1" fmla="*/ 10 h 64"/>
                    <a:gd name="T2" fmla="*/ 1 w 51"/>
                    <a:gd name="T3" fmla="*/ 17 h 64"/>
                    <a:gd name="T4" fmla="*/ 20 w 51"/>
                    <a:gd name="T5" fmla="*/ 60 h 64"/>
                    <a:gd name="T6" fmla="*/ 27 w 51"/>
                    <a:gd name="T7" fmla="*/ 63 h 64"/>
                    <a:gd name="T8" fmla="*/ 47 w 51"/>
                    <a:gd name="T9" fmla="*/ 54 h 64"/>
                    <a:gd name="T10" fmla="*/ 50 w 51"/>
                    <a:gd name="T11" fmla="*/ 47 h 64"/>
                    <a:gd name="T12" fmla="*/ 31 w 51"/>
                    <a:gd name="T13" fmla="*/ 4 h 64"/>
                    <a:gd name="T14" fmla="*/ 24 w 51"/>
                    <a:gd name="T15" fmla="*/ 1 h 64"/>
                    <a:gd name="T16" fmla="*/ 4 w 51"/>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4">
                      <a:moveTo>
                        <a:pt x="4" y="10"/>
                      </a:moveTo>
                      <a:cubicBezTo>
                        <a:pt x="1" y="11"/>
                        <a:pt x="0" y="14"/>
                        <a:pt x="1" y="17"/>
                      </a:cubicBezTo>
                      <a:lnTo>
                        <a:pt x="20" y="60"/>
                      </a:lnTo>
                      <a:cubicBezTo>
                        <a:pt x="21" y="63"/>
                        <a:pt x="24" y="64"/>
                        <a:pt x="27" y="63"/>
                      </a:cubicBezTo>
                      <a:lnTo>
                        <a:pt x="47" y="54"/>
                      </a:lnTo>
                      <a:cubicBezTo>
                        <a:pt x="50" y="53"/>
                        <a:pt x="51" y="50"/>
                        <a:pt x="50" y="47"/>
                      </a:cubicBezTo>
                      <a:lnTo>
                        <a:pt x="31" y="4"/>
                      </a:lnTo>
                      <a:cubicBezTo>
                        <a:pt x="30" y="1"/>
                        <a:pt x="27" y="0"/>
                        <a:pt x="24" y="1"/>
                      </a:cubicBezTo>
                      <a:lnTo>
                        <a:pt x="4" y="1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98" name="Freeform 633"/>
                <p:cNvSpPr>
                  <a:spLocks/>
                </p:cNvSpPr>
                <p:nvPr/>
              </p:nvSpPr>
              <p:spPr bwMode="auto">
                <a:xfrm>
                  <a:off x="1977" y="3001"/>
                  <a:ext cx="5" cy="7"/>
                </a:xfrm>
                <a:custGeom>
                  <a:avLst/>
                  <a:gdLst>
                    <a:gd name="T0" fmla="*/ 4 w 51"/>
                    <a:gd name="T1" fmla="*/ 10 h 64"/>
                    <a:gd name="T2" fmla="*/ 1 w 51"/>
                    <a:gd name="T3" fmla="*/ 17 h 64"/>
                    <a:gd name="T4" fmla="*/ 20 w 51"/>
                    <a:gd name="T5" fmla="*/ 60 h 64"/>
                    <a:gd name="T6" fmla="*/ 27 w 51"/>
                    <a:gd name="T7" fmla="*/ 63 h 64"/>
                    <a:gd name="T8" fmla="*/ 47 w 51"/>
                    <a:gd name="T9" fmla="*/ 54 h 64"/>
                    <a:gd name="T10" fmla="*/ 50 w 51"/>
                    <a:gd name="T11" fmla="*/ 47 h 64"/>
                    <a:gd name="T12" fmla="*/ 31 w 51"/>
                    <a:gd name="T13" fmla="*/ 4 h 64"/>
                    <a:gd name="T14" fmla="*/ 24 w 51"/>
                    <a:gd name="T15" fmla="*/ 1 h 64"/>
                    <a:gd name="T16" fmla="*/ 4 w 51"/>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4">
                      <a:moveTo>
                        <a:pt x="4" y="10"/>
                      </a:moveTo>
                      <a:cubicBezTo>
                        <a:pt x="1" y="11"/>
                        <a:pt x="0" y="14"/>
                        <a:pt x="1" y="17"/>
                      </a:cubicBezTo>
                      <a:lnTo>
                        <a:pt x="20" y="60"/>
                      </a:lnTo>
                      <a:cubicBezTo>
                        <a:pt x="21" y="63"/>
                        <a:pt x="24" y="64"/>
                        <a:pt x="27" y="63"/>
                      </a:cubicBezTo>
                      <a:lnTo>
                        <a:pt x="47" y="54"/>
                      </a:lnTo>
                      <a:cubicBezTo>
                        <a:pt x="50" y="53"/>
                        <a:pt x="51" y="50"/>
                        <a:pt x="50" y="47"/>
                      </a:cubicBezTo>
                      <a:lnTo>
                        <a:pt x="31" y="4"/>
                      </a:lnTo>
                      <a:cubicBezTo>
                        <a:pt x="30" y="1"/>
                        <a:pt x="27" y="0"/>
                        <a:pt x="24" y="1"/>
                      </a:cubicBezTo>
                      <a:lnTo>
                        <a:pt x="4" y="1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56" name="Group 641"/>
              <p:cNvGrpSpPr>
                <a:grpSpLocks/>
              </p:cNvGrpSpPr>
              <p:nvPr/>
            </p:nvGrpSpPr>
            <p:grpSpPr bwMode="auto">
              <a:xfrm>
                <a:off x="1972" y="2960"/>
                <a:ext cx="11" cy="15"/>
                <a:chOff x="1972" y="2960"/>
                <a:chExt cx="11" cy="15"/>
              </a:xfrm>
            </p:grpSpPr>
            <p:grpSp>
              <p:nvGrpSpPr>
                <p:cNvPr id="5391" name="Group 637"/>
                <p:cNvGrpSpPr>
                  <a:grpSpLocks/>
                </p:cNvGrpSpPr>
                <p:nvPr/>
              </p:nvGrpSpPr>
              <p:grpSpPr bwMode="auto">
                <a:xfrm>
                  <a:off x="1972" y="2960"/>
                  <a:ext cx="11" cy="15"/>
                  <a:chOff x="1972" y="2960"/>
                  <a:chExt cx="11" cy="15"/>
                </a:xfrm>
              </p:grpSpPr>
              <p:sp>
                <p:nvSpPr>
                  <p:cNvPr id="5395" name="Oval 635"/>
                  <p:cNvSpPr>
                    <a:spLocks noChangeArrowheads="1"/>
                  </p:cNvSpPr>
                  <p:nvPr/>
                </p:nvSpPr>
                <p:spPr bwMode="auto">
                  <a:xfrm>
                    <a:off x="1972" y="2960"/>
                    <a:ext cx="11"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96" name="Oval 636"/>
                  <p:cNvSpPr>
                    <a:spLocks noChangeArrowheads="1"/>
                  </p:cNvSpPr>
                  <p:nvPr/>
                </p:nvSpPr>
                <p:spPr bwMode="auto">
                  <a:xfrm>
                    <a:off x="1972" y="2960"/>
                    <a:ext cx="11"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92" name="Group 640"/>
                <p:cNvGrpSpPr>
                  <a:grpSpLocks/>
                </p:cNvGrpSpPr>
                <p:nvPr/>
              </p:nvGrpSpPr>
              <p:grpSpPr bwMode="auto">
                <a:xfrm>
                  <a:off x="1977" y="2966"/>
                  <a:ext cx="2" cy="3"/>
                  <a:chOff x="1977" y="2966"/>
                  <a:chExt cx="2" cy="3"/>
                </a:xfrm>
              </p:grpSpPr>
              <p:sp>
                <p:nvSpPr>
                  <p:cNvPr id="5393" name="Oval 638"/>
                  <p:cNvSpPr>
                    <a:spLocks noChangeArrowheads="1"/>
                  </p:cNvSpPr>
                  <p:nvPr/>
                </p:nvSpPr>
                <p:spPr bwMode="auto">
                  <a:xfrm>
                    <a:off x="1977" y="2966"/>
                    <a:ext cx="2" cy="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94" name="Oval 639"/>
                  <p:cNvSpPr>
                    <a:spLocks noChangeArrowheads="1"/>
                  </p:cNvSpPr>
                  <p:nvPr/>
                </p:nvSpPr>
                <p:spPr bwMode="auto">
                  <a:xfrm>
                    <a:off x="1977" y="2966"/>
                    <a:ext cx="2" cy="3"/>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nvGrpSpPr>
              <p:cNvPr id="5357" name="Group 644"/>
              <p:cNvGrpSpPr>
                <a:grpSpLocks/>
              </p:cNvGrpSpPr>
              <p:nvPr/>
            </p:nvGrpSpPr>
            <p:grpSpPr bwMode="auto">
              <a:xfrm>
                <a:off x="1767" y="2965"/>
                <a:ext cx="83" cy="118"/>
                <a:chOff x="1767" y="2965"/>
                <a:chExt cx="83" cy="118"/>
              </a:xfrm>
            </p:grpSpPr>
            <p:sp>
              <p:nvSpPr>
                <p:cNvPr id="5389" name="Freeform 642"/>
                <p:cNvSpPr>
                  <a:spLocks/>
                </p:cNvSpPr>
                <p:nvPr/>
              </p:nvSpPr>
              <p:spPr bwMode="auto">
                <a:xfrm>
                  <a:off x="1767" y="2965"/>
                  <a:ext cx="83" cy="118"/>
                </a:xfrm>
                <a:custGeom>
                  <a:avLst/>
                  <a:gdLst>
                    <a:gd name="T0" fmla="*/ 56 w 83"/>
                    <a:gd name="T1" fmla="*/ 0 h 118"/>
                    <a:gd name="T2" fmla="*/ 40 w 83"/>
                    <a:gd name="T3" fmla="*/ 0 h 118"/>
                    <a:gd name="T4" fmla="*/ 27 w 83"/>
                    <a:gd name="T5" fmla="*/ 6 h 118"/>
                    <a:gd name="T6" fmla="*/ 14 w 83"/>
                    <a:gd name="T7" fmla="*/ 17 h 118"/>
                    <a:gd name="T8" fmla="*/ 6 w 83"/>
                    <a:gd name="T9" fmla="*/ 37 h 118"/>
                    <a:gd name="T10" fmla="*/ 0 w 83"/>
                    <a:gd name="T11" fmla="*/ 64 h 118"/>
                    <a:gd name="T12" fmla="*/ 2 w 83"/>
                    <a:gd name="T13" fmla="*/ 97 h 118"/>
                    <a:gd name="T14" fmla="*/ 27 w 83"/>
                    <a:gd name="T15" fmla="*/ 104 h 118"/>
                    <a:gd name="T16" fmla="*/ 81 w 83"/>
                    <a:gd name="T17" fmla="*/ 118 h 118"/>
                    <a:gd name="T18" fmla="*/ 83 w 83"/>
                    <a:gd name="T19" fmla="*/ 115 h 118"/>
                    <a:gd name="T20" fmla="*/ 71 w 83"/>
                    <a:gd name="T21" fmla="*/ 113 h 118"/>
                    <a:gd name="T22" fmla="*/ 71 w 83"/>
                    <a:gd name="T23" fmla="*/ 105 h 118"/>
                    <a:gd name="T24" fmla="*/ 76 w 83"/>
                    <a:gd name="T25" fmla="*/ 92 h 118"/>
                    <a:gd name="T26" fmla="*/ 70 w 83"/>
                    <a:gd name="T27" fmla="*/ 100 h 118"/>
                    <a:gd name="T28" fmla="*/ 66 w 83"/>
                    <a:gd name="T29" fmla="*/ 111 h 118"/>
                    <a:gd name="T30" fmla="*/ 32 w 83"/>
                    <a:gd name="T31" fmla="*/ 101 h 118"/>
                    <a:gd name="T32" fmla="*/ 34 w 83"/>
                    <a:gd name="T33" fmla="*/ 93 h 118"/>
                    <a:gd name="T34" fmla="*/ 48 w 83"/>
                    <a:gd name="T35" fmla="*/ 84 h 118"/>
                    <a:gd name="T36" fmla="*/ 31 w 83"/>
                    <a:gd name="T37" fmla="*/ 91 h 118"/>
                    <a:gd name="T38" fmla="*/ 23 w 83"/>
                    <a:gd name="T39" fmla="*/ 100 h 118"/>
                    <a:gd name="T40" fmla="*/ 6 w 83"/>
                    <a:gd name="T41" fmla="*/ 96 h 118"/>
                    <a:gd name="T42" fmla="*/ 15 w 83"/>
                    <a:gd name="T43" fmla="*/ 87 h 118"/>
                    <a:gd name="T44" fmla="*/ 30 w 83"/>
                    <a:gd name="T45" fmla="*/ 79 h 118"/>
                    <a:gd name="T46" fmla="*/ 12 w 83"/>
                    <a:gd name="T47" fmla="*/ 85 h 118"/>
                    <a:gd name="T48" fmla="*/ 5 w 83"/>
                    <a:gd name="T49" fmla="*/ 91 h 118"/>
                    <a:gd name="T50" fmla="*/ 3 w 83"/>
                    <a:gd name="T51" fmla="*/ 73 h 118"/>
                    <a:gd name="T52" fmla="*/ 13 w 83"/>
                    <a:gd name="T53" fmla="*/ 67 h 118"/>
                    <a:gd name="T54" fmla="*/ 26 w 83"/>
                    <a:gd name="T55" fmla="*/ 69 h 118"/>
                    <a:gd name="T56" fmla="*/ 15 w 83"/>
                    <a:gd name="T57" fmla="*/ 65 h 118"/>
                    <a:gd name="T58" fmla="*/ 3 w 83"/>
                    <a:gd name="T59" fmla="*/ 66 h 118"/>
                    <a:gd name="T60" fmla="*/ 8 w 83"/>
                    <a:gd name="T61" fmla="*/ 42 h 118"/>
                    <a:gd name="T62" fmla="*/ 22 w 83"/>
                    <a:gd name="T63" fmla="*/ 44 h 118"/>
                    <a:gd name="T64" fmla="*/ 36 w 83"/>
                    <a:gd name="T65" fmla="*/ 53 h 118"/>
                    <a:gd name="T66" fmla="*/ 24 w 83"/>
                    <a:gd name="T67" fmla="*/ 41 h 118"/>
                    <a:gd name="T68" fmla="*/ 10 w 83"/>
                    <a:gd name="T69" fmla="*/ 38 h 118"/>
                    <a:gd name="T70" fmla="*/ 13 w 83"/>
                    <a:gd name="T71" fmla="*/ 27 h 118"/>
                    <a:gd name="T72" fmla="*/ 24 w 83"/>
                    <a:gd name="T73" fmla="*/ 29 h 118"/>
                    <a:gd name="T74" fmla="*/ 35 w 83"/>
                    <a:gd name="T75" fmla="*/ 40 h 118"/>
                    <a:gd name="T76" fmla="*/ 27 w 83"/>
                    <a:gd name="T77" fmla="*/ 28 h 118"/>
                    <a:gd name="T78" fmla="*/ 16 w 83"/>
                    <a:gd name="T79" fmla="*/ 23 h 118"/>
                    <a:gd name="T80" fmla="*/ 22 w 83"/>
                    <a:gd name="T81" fmla="*/ 15 h 118"/>
                    <a:gd name="T82" fmla="*/ 29 w 83"/>
                    <a:gd name="T83" fmla="*/ 9 h 118"/>
                    <a:gd name="T84" fmla="*/ 34 w 83"/>
                    <a:gd name="T85" fmla="*/ 15 h 118"/>
                    <a:gd name="T86" fmla="*/ 40 w 83"/>
                    <a:gd name="T87" fmla="*/ 27 h 118"/>
                    <a:gd name="T88" fmla="*/ 39 w 83"/>
                    <a:gd name="T89" fmla="*/ 14 h 118"/>
                    <a:gd name="T90" fmla="*/ 35 w 83"/>
                    <a:gd name="T91" fmla="*/ 7 h 118"/>
                    <a:gd name="T92" fmla="*/ 56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56" y="0"/>
                      </a:moveTo>
                      <a:lnTo>
                        <a:pt x="40" y="0"/>
                      </a:lnTo>
                      <a:lnTo>
                        <a:pt x="27" y="6"/>
                      </a:lnTo>
                      <a:lnTo>
                        <a:pt x="14" y="17"/>
                      </a:lnTo>
                      <a:lnTo>
                        <a:pt x="6" y="37"/>
                      </a:lnTo>
                      <a:lnTo>
                        <a:pt x="0" y="64"/>
                      </a:lnTo>
                      <a:lnTo>
                        <a:pt x="2" y="97"/>
                      </a:lnTo>
                      <a:lnTo>
                        <a:pt x="27" y="104"/>
                      </a:lnTo>
                      <a:lnTo>
                        <a:pt x="81" y="118"/>
                      </a:lnTo>
                      <a:lnTo>
                        <a:pt x="83" y="115"/>
                      </a:lnTo>
                      <a:lnTo>
                        <a:pt x="71" y="113"/>
                      </a:lnTo>
                      <a:lnTo>
                        <a:pt x="71" y="105"/>
                      </a:lnTo>
                      <a:lnTo>
                        <a:pt x="76" y="92"/>
                      </a:lnTo>
                      <a:lnTo>
                        <a:pt x="70" y="100"/>
                      </a:lnTo>
                      <a:lnTo>
                        <a:pt x="66" y="111"/>
                      </a:lnTo>
                      <a:lnTo>
                        <a:pt x="32" y="101"/>
                      </a:lnTo>
                      <a:lnTo>
                        <a:pt x="34" y="93"/>
                      </a:lnTo>
                      <a:lnTo>
                        <a:pt x="48" y="84"/>
                      </a:lnTo>
                      <a:lnTo>
                        <a:pt x="31" y="91"/>
                      </a:lnTo>
                      <a:lnTo>
                        <a:pt x="23" y="100"/>
                      </a:lnTo>
                      <a:lnTo>
                        <a:pt x="6" y="96"/>
                      </a:lnTo>
                      <a:lnTo>
                        <a:pt x="15" y="87"/>
                      </a:lnTo>
                      <a:lnTo>
                        <a:pt x="30" y="79"/>
                      </a:lnTo>
                      <a:lnTo>
                        <a:pt x="12" y="85"/>
                      </a:lnTo>
                      <a:lnTo>
                        <a:pt x="5" y="91"/>
                      </a:lnTo>
                      <a:lnTo>
                        <a:pt x="3" y="73"/>
                      </a:lnTo>
                      <a:lnTo>
                        <a:pt x="13" y="67"/>
                      </a:lnTo>
                      <a:lnTo>
                        <a:pt x="26" y="69"/>
                      </a:lnTo>
                      <a:lnTo>
                        <a:pt x="15" y="65"/>
                      </a:lnTo>
                      <a:lnTo>
                        <a:pt x="3" y="66"/>
                      </a:lnTo>
                      <a:lnTo>
                        <a:pt x="8" y="42"/>
                      </a:lnTo>
                      <a:lnTo>
                        <a:pt x="22" y="44"/>
                      </a:lnTo>
                      <a:lnTo>
                        <a:pt x="36" y="53"/>
                      </a:lnTo>
                      <a:lnTo>
                        <a:pt x="24" y="41"/>
                      </a:lnTo>
                      <a:lnTo>
                        <a:pt x="10" y="38"/>
                      </a:lnTo>
                      <a:lnTo>
                        <a:pt x="13" y="27"/>
                      </a:lnTo>
                      <a:lnTo>
                        <a:pt x="24" y="29"/>
                      </a:lnTo>
                      <a:lnTo>
                        <a:pt x="35" y="40"/>
                      </a:lnTo>
                      <a:lnTo>
                        <a:pt x="27" y="28"/>
                      </a:lnTo>
                      <a:lnTo>
                        <a:pt x="16" y="23"/>
                      </a:lnTo>
                      <a:lnTo>
                        <a:pt x="22" y="15"/>
                      </a:lnTo>
                      <a:lnTo>
                        <a:pt x="29" y="9"/>
                      </a:lnTo>
                      <a:lnTo>
                        <a:pt x="34" y="15"/>
                      </a:lnTo>
                      <a:lnTo>
                        <a:pt x="40" y="27"/>
                      </a:lnTo>
                      <a:lnTo>
                        <a:pt x="39" y="14"/>
                      </a:lnTo>
                      <a:lnTo>
                        <a:pt x="35" y="7"/>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90" name="Freeform 643"/>
                <p:cNvSpPr>
                  <a:spLocks/>
                </p:cNvSpPr>
                <p:nvPr/>
              </p:nvSpPr>
              <p:spPr bwMode="auto">
                <a:xfrm>
                  <a:off x="1767" y="2965"/>
                  <a:ext cx="83" cy="118"/>
                </a:xfrm>
                <a:custGeom>
                  <a:avLst/>
                  <a:gdLst>
                    <a:gd name="T0" fmla="*/ 56 w 83"/>
                    <a:gd name="T1" fmla="*/ 0 h 118"/>
                    <a:gd name="T2" fmla="*/ 40 w 83"/>
                    <a:gd name="T3" fmla="*/ 0 h 118"/>
                    <a:gd name="T4" fmla="*/ 27 w 83"/>
                    <a:gd name="T5" fmla="*/ 6 h 118"/>
                    <a:gd name="T6" fmla="*/ 14 w 83"/>
                    <a:gd name="T7" fmla="*/ 17 h 118"/>
                    <a:gd name="T8" fmla="*/ 6 w 83"/>
                    <a:gd name="T9" fmla="*/ 37 h 118"/>
                    <a:gd name="T10" fmla="*/ 0 w 83"/>
                    <a:gd name="T11" fmla="*/ 64 h 118"/>
                    <a:gd name="T12" fmla="*/ 2 w 83"/>
                    <a:gd name="T13" fmla="*/ 97 h 118"/>
                    <a:gd name="T14" fmla="*/ 27 w 83"/>
                    <a:gd name="T15" fmla="*/ 104 h 118"/>
                    <a:gd name="T16" fmla="*/ 81 w 83"/>
                    <a:gd name="T17" fmla="*/ 118 h 118"/>
                    <a:gd name="T18" fmla="*/ 83 w 83"/>
                    <a:gd name="T19" fmla="*/ 115 h 118"/>
                    <a:gd name="T20" fmla="*/ 71 w 83"/>
                    <a:gd name="T21" fmla="*/ 113 h 118"/>
                    <a:gd name="T22" fmla="*/ 71 w 83"/>
                    <a:gd name="T23" fmla="*/ 105 h 118"/>
                    <a:gd name="T24" fmla="*/ 76 w 83"/>
                    <a:gd name="T25" fmla="*/ 92 h 118"/>
                    <a:gd name="T26" fmla="*/ 70 w 83"/>
                    <a:gd name="T27" fmla="*/ 100 h 118"/>
                    <a:gd name="T28" fmla="*/ 66 w 83"/>
                    <a:gd name="T29" fmla="*/ 111 h 118"/>
                    <a:gd name="T30" fmla="*/ 32 w 83"/>
                    <a:gd name="T31" fmla="*/ 101 h 118"/>
                    <a:gd name="T32" fmla="*/ 34 w 83"/>
                    <a:gd name="T33" fmla="*/ 93 h 118"/>
                    <a:gd name="T34" fmla="*/ 48 w 83"/>
                    <a:gd name="T35" fmla="*/ 84 h 118"/>
                    <a:gd name="T36" fmla="*/ 31 w 83"/>
                    <a:gd name="T37" fmla="*/ 91 h 118"/>
                    <a:gd name="T38" fmla="*/ 23 w 83"/>
                    <a:gd name="T39" fmla="*/ 100 h 118"/>
                    <a:gd name="T40" fmla="*/ 6 w 83"/>
                    <a:gd name="T41" fmla="*/ 96 h 118"/>
                    <a:gd name="T42" fmla="*/ 15 w 83"/>
                    <a:gd name="T43" fmla="*/ 87 h 118"/>
                    <a:gd name="T44" fmla="*/ 30 w 83"/>
                    <a:gd name="T45" fmla="*/ 79 h 118"/>
                    <a:gd name="T46" fmla="*/ 12 w 83"/>
                    <a:gd name="T47" fmla="*/ 85 h 118"/>
                    <a:gd name="T48" fmla="*/ 5 w 83"/>
                    <a:gd name="T49" fmla="*/ 91 h 118"/>
                    <a:gd name="T50" fmla="*/ 3 w 83"/>
                    <a:gd name="T51" fmla="*/ 73 h 118"/>
                    <a:gd name="T52" fmla="*/ 13 w 83"/>
                    <a:gd name="T53" fmla="*/ 67 h 118"/>
                    <a:gd name="T54" fmla="*/ 26 w 83"/>
                    <a:gd name="T55" fmla="*/ 69 h 118"/>
                    <a:gd name="T56" fmla="*/ 15 w 83"/>
                    <a:gd name="T57" fmla="*/ 65 h 118"/>
                    <a:gd name="T58" fmla="*/ 3 w 83"/>
                    <a:gd name="T59" fmla="*/ 66 h 118"/>
                    <a:gd name="T60" fmla="*/ 8 w 83"/>
                    <a:gd name="T61" fmla="*/ 42 h 118"/>
                    <a:gd name="T62" fmla="*/ 22 w 83"/>
                    <a:gd name="T63" fmla="*/ 44 h 118"/>
                    <a:gd name="T64" fmla="*/ 36 w 83"/>
                    <a:gd name="T65" fmla="*/ 53 h 118"/>
                    <a:gd name="T66" fmla="*/ 24 w 83"/>
                    <a:gd name="T67" fmla="*/ 41 h 118"/>
                    <a:gd name="T68" fmla="*/ 10 w 83"/>
                    <a:gd name="T69" fmla="*/ 38 h 118"/>
                    <a:gd name="T70" fmla="*/ 13 w 83"/>
                    <a:gd name="T71" fmla="*/ 27 h 118"/>
                    <a:gd name="T72" fmla="*/ 24 w 83"/>
                    <a:gd name="T73" fmla="*/ 29 h 118"/>
                    <a:gd name="T74" fmla="*/ 35 w 83"/>
                    <a:gd name="T75" fmla="*/ 40 h 118"/>
                    <a:gd name="T76" fmla="*/ 27 w 83"/>
                    <a:gd name="T77" fmla="*/ 28 h 118"/>
                    <a:gd name="T78" fmla="*/ 16 w 83"/>
                    <a:gd name="T79" fmla="*/ 23 h 118"/>
                    <a:gd name="T80" fmla="*/ 22 w 83"/>
                    <a:gd name="T81" fmla="*/ 15 h 118"/>
                    <a:gd name="T82" fmla="*/ 29 w 83"/>
                    <a:gd name="T83" fmla="*/ 9 h 118"/>
                    <a:gd name="T84" fmla="*/ 34 w 83"/>
                    <a:gd name="T85" fmla="*/ 15 h 118"/>
                    <a:gd name="T86" fmla="*/ 40 w 83"/>
                    <a:gd name="T87" fmla="*/ 27 h 118"/>
                    <a:gd name="T88" fmla="*/ 39 w 83"/>
                    <a:gd name="T89" fmla="*/ 14 h 118"/>
                    <a:gd name="T90" fmla="*/ 35 w 83"/>
                    <a:gd name="T91" fmla="*/ 7 h 118"/>
                    <a:gd name="T92" fmla="*/ 56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56" y="0"/>
                      </a:moveTo>
                      <a:lnTo>
                        <a:pt x="40" y="0"/>
                      </a:lnTo>
                      <a:lnTo>
                        <a:pt x="27" y="6"/>
                      </a:lnTo>
                      <a:lnTo>
                        <a:pt x="14" y="17"/>
                      </a:lnTo>
                      <a:lnTo>
                        <a:pt x="6" y="37"/>
                      </a:lnTo>
                      <a:lnTo>
                        <a:pt x="0" y="64"/>
                      </a:lnTo>
                      <a:lnTo>
                        <a:pt x="2" y="97"/>
                      </a:lnTo>
                      <a:lnTo>
                        <a:pt x="27" y="104"/>
                      </a:lnTo>
                      <a:lnTo>
                        <a:pt x="81" y="118"/>
                      </a:lnTo>
                      <a:lnTo>
                        <a:pt x="83" y="115"/>
                      </a:lnTo>
                      <a:lnTo>
                        <a:pt x="71" y="113"/>
                      </a:lnTo>
                      <a:lnTo>
                        <a:pt x="71" y="105"/>
                      </a:lnTo>
                      <a:lnTo>
                        <a:pt x="76" y="92"/>
                      </a:lnTo>
                      <a:lnTo>
                        <a:pt x="70" y="100"/>
                      </a:lnTo>
                      <a:lnTo>
                        <a:pt x="66" y="111"/>
                      </a:lnTo>
                      <a:lnTo>
                        <a:pt x="32" y="101"/>
                      </a:lnTo>
                      <a:lnTo>
                        <a:pt x="34" y="93"/>
                      </a:lnTo>
                      <a:lnTo>
                        <a:pt x="48" y="84"/>
                      </a:lnTo>
                      <a:lnTo>
                        <a:pt x="31" y="91"/>
                      </a:lnTo>
                      <a:lnTo>
                        <a:pt x="23" y="100"/>
                      </a:lnTo>
                      <a:lnTo>
                        <a:pt x="6" y="96"/>
                      </a:lnTo>
                      <a:lnTo>
                        <a:pt x="15" y="87"/>
                      </a:lnTo>
                      <a:lnTo>
                        <a:pt x="30" y="79"/>
                      </a:lnTo>
                      <a:lnTo>
                        <a:pt x="12" y="85"/>
                      </a:lnTo>
                      <a:lnTo>
                        <a:pt x="5" y="91"/>
                      </a:lnTo>
                      <a:lnTo>
                        <a:pt x="3" y="73"/>
                      </a:lnTo>
                      <a:lnTo>
                        <a:pt x="13" y="67"/>
                      </a:lnTo>
                      <a:lnTo>
                        <a:pt x="26" y="69"/>
                      </a:lnTo>
                      <a:lnTo>
                        <a:pt x="15" y="65"/>
                      </a:lnTo>
                      <a:lnTo>
                        <a:pt x="3" y="66"/>
                      </a:lnTo>
                      <a:lnTo>
                        <a:pt x="8" y="42"/>
                      </a:lnTo>
                      <a:lnTo>
                        <a:pt x="22" y="44"/>
                      </a:lnTo>
                      <a:lnTo>
                        <a:pt x="36" y="53"/>
                      </a:lnTo>
                      <a:lnTo>
                        <a:pt x="24" y="41"/>
                      </a:lnTo>
                      <a:lnTo>
                        <a:pt x="10" y="38"/>
                      </a:lnTo>
                      <a:lnTo>
                        <a:pt x="13" y="27"/>
                      </a:lnTo>
                      <a:lnTo>
                        <a:pt x="24" y="29"/>
                      </a:lnTo>
                      <a:lnTo>
                        <a:pt x="35" y="40"/>
                      </a:lnTo>
                      <a:lnTo>
                        <a:pt x="27" y="28"/>
                      </a:lnTo>
                      <a:lnTo>
                        <a:pt x="16" y="23"/>
                      </a:lnTo>
                      <a:lnTo>
                        <a:pt x="22" y="15"/>
                      </a:lnTo>
                      <a:lnTo>
                        <a:pt x="29" y="9"/>
                      </a:lnTo>
                      <a:lnTo>
                        <a:pt x="34" y="15"/>
                      </a:lnTo>
                      <a:lnTo>
                        <a:pt x="40" y="27"/>
                      </a:lnTo>
                      <a:lnTo>
                        <a:pt x="39" y="14"/>
                      </a:lnTo>
                      <a:lnTo>
                        <a:pt x="35" y="7"/>
                      </a:lnTo>
                      <a:lnTo>
                        <a:pt x="56" y="0"/>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358" name="Line 645"/>
              <p:cNvSpPr>
                <a:spLocks noChangeShapeType="1"/>
              </p:cNvSpPr>
              <p:nvPr/>
            </p:nvSpPr>
            <p:spPr bwMode="auto">
              <a:xfrm flipH="1">
                <a:off x="1762" y="2913"/>
                <a:ext cx="235" cy="153"/>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359" name="Group 652"/>
              <p:cNvGrpSpPr>
                <a:grpSpLocks/>
              </p:cNvGrpSpPr>
              <p:nvPr/>
            </p:nvGrpSpPr>
            <p:grpSpPr bwMode="auto">
              <a:xfrm>
                <a:off x="1930" y="2962"/>
                <a:ext cx="13" cy="15"/>
                <a:chOff x="1930" y="2962"/>
                <a:chExt cx="13" cy="15"/>
              </a:xfrm>
            </p:grpSpPr>
            <p:grpSp>
              <p:nvGrpSpPr>
                <p:cNvPr id="5383" name="Group 648"/>
                <p:cNvGrpSpPr>
                  <a:grpSpLocks/>
                </p:cNvGrpSpPr>
                <p:nvPr/>
              </p:nvGrpSpPr>
              <p:grpSpPr bwMode="auto">
                <a:xfrm>
                  <a:off x="1930" y="2962"/>
                  <a:ext cx="13" cy="15"/>
                  <a:chOff x="1930" y="2962"/>
                  <a:chExt cx="13" cy="15"/>
                </a:xfrm>
              </p:grpSpPr>
              <p:sp>
                <p:nvSpPr>
                  <p:cNvPr id="5387" name="Oval 646"/>
                  <p:cNvSpPr>
                    <a:spLocks noChangeArrowheads="1"/>
                  </p:cNvSpPr>
                  <p:nvPr/>
                </p:nvSpPr>
                <p:spPr bwMode="auto">
                  <a:xfrm>
                    <a:off x="1930" y="2962"/>
                    <a:ext cx="13"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88" name="Oval 647"/>
                  <p:cNvSpPr>
                    <a:spLocks noChangeArrowheads="1"/>
                  </p:cNvSpPr>
                  <p:nvPr/>
                </p:nvSpPr>
                <p:spPr bwMode="auto">
                  <a:xfrm>
                    <a:off x="1930" y="2962"/>
                    <a:ext cx="13"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84" name="Group 651"/>
                <p:cNvGrpSpPr>
                  <a:grpSpLocks/>
                </p:cNvGrpSpPr>
                <p:nvPr/>
              </p:nvGrpSpPr>
              <p:grpSpPr bwMode="auto">
                <a:xfrm>
                  <a:off x="1935" y="2967"/>
                  <a:ext cx="4" cy="4"/>
                  <a:chOff x="1935" y="2967"/>
                  <a:chExt cx="4" cy="4"/>
                </a:xfrm>
              </p:grpSpPr>
              <p:sp>
                <p:nvSpPr>
                  <p:cNvPr id="5385" name="Oval 649"/>
                  <p:cNvSpPr>
                    <a:spLocks noChangeArrowheads="1"/>
                  </p:cNvSpPr>
                  <p:nvPr/>
                </p:nvSpPr>
                <p:spPr bwMode="auto">
                  <a:xfrm>
                    <a:off x="1935" y="2967"/>
                    <a:ext cx="4" cy="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86" name="Oval 650"/>
                  <p:cNvSpPr>
                    <a:spLocks noChangeArrowheads="1"/>
                  </p:cNvSpPr>
                  <p:nvPr/>
                </p:nvSpPr>
                <p:spPr bwMode="auto">
                  <a:xfrm>
                    <a:off x="1935" y="2967"/>
                    <a:ext cx="4" cy="4"/>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5360" name="Freeform 653"/>
              <p:cNvSpPr>
                <a:spLocks noEditPoints="1"/>
              </p:cNvSpPr>
              <p:nvPr/>
            </p:nvSpPr>
            <p:spPr bwMode="auto">
              <a:xfrm>
                <a:off x="1892" y="2917"/>
                <a:ext cx="106" cy="134"/>
              </a:xfrm>
              <a:custGeom>
                <a:avLst/>
                <a:gdLst>
                  <a:gd name="T0" fmla="*/ 1 w 106"/>
                  <a:gd name="T1" fmla="*/ 3 h 134"/>
                  <a:gd name="T2" fmla="*/ 6 w 106"/>
                  <a:gd name="T3" fmla="*/ 5 h 134"/>
                  <a:gd name="T4" fmla="*/ 12 w 106"/>
                  <a:gd name="T5" fmla="*/ 8 h 134"/>
                  <a:gd name="T6" fmla="*/ 18 w 106"/>
                  <a:gd name="T7" fmla="*/ 11 h 134"/>
                  <a:gd name="T8" fmla="*/ 29 w 106"/>
                  <a:gd name="T9" fmla="*/ 14 h 134"/>
                  <a:gd name="T10" fmla="*/ 41 w 106"/>
                  <a:gd name="T11" fmla="*/ 17 h 134"/>
                  <a:gd name="T12" fmla="*/ 53 w 106"/>
                  <a:gd name="T13" fmla="*/ 19 h 134"/>
                  <a:gd name="T14" fmla="*/ 81 w 106"/>
                  <a:gd name="T15" fmla="*/ 12 h 134"/>
                  <a:gd name="T16" fmla="*/ 97 w 106"/>
                  <a:gd name="T17" fmla="*/ 0 h 134"/>
                  <a:gd name="T18" fmla="*/ 99 w 106"/>
                  <a:gd name="T19" fmla="*/ 9 h 134"/>
                  <a:gd name="T20" fmla="*/ 102 w 106"/>
                  <a:gd name="T21" fmla="*/ 27 h 134"/>
                  <a:gd name="T22" fmla="*/ 103 w 106"/>
                  <a:gd name="T23" fmla="*/ 41 h 134"/>
                  <a:gd name="T24" fmla="*/ 100 w 106"/>
                  <a:gd name="T25" fmla="*/ 49 h 134"/>
                  <a:gd name="T26" fmla="*/ 102 w 106"/>
                  <a:gd name="T27" fmla="*/ 57 h 134"/>
                  <a:gd name="T28" fmla="*/ 104 w 106"/>
                  <a:gd name="T29" fmla="*/ 61 h 134"/>
                  <a:gd name="T30" fmla="*/ 106 w 106"/>
                  <a:gd name="T31" fmla="*/ 66 h 134"/>
                  <a:gd name="T32" fmla="*/ 105 w 106"/>
                  <a:gd name="T33" fmla="*/ 77 h 134"/>
                  <a:gd name="T34" fmla="*/ 104 w 106"/>
                  <a:gd name="T35" fmla="*/ 84 h 134"/>
                  <a:gd name="T36" fmla="*/ 98 w 106"/>
                  <a:gd name="T37" fmla="*/ 99 h 134"/>
                  <a:gd name="T38" fmla="*/ 91 w 106"/>
                  <a:gd name="T39" fmla="*/ 118 h 134"/>
                  <a:gd name="T40" fmla="*/ 88 w 106"/>
                  <a:gd name="T41" fmla="*/ 131 h 134"/>
                  <a:gd name="T42" fmla="*/ 81 w 106"/>
                  <a:gd name="T43" fmla="*/ 134 h 134"/>
                  <a:gd name="T44" fmla="*/ 72 w 106"/>
                  <a:gd name="T45" fmla="*/ 132 h 134"/>
                  <a:gd name="T46" fmla="*/ 61 w 106"/>
                  <a:gd name="T47" fmla="*/ 130 h 134"/>
                  <a:gd name="T48" fmla="*/ 51 w 106"/>
                  <a:gd name="T49" fmla="*/ 127 h 134"/>
                  <a:gd name="T50" fmla="*/ 40 w 106"/>
                  <a:gd name="T51" fmla="*/ 123 h 134"/>
                  <a:gd name="T52" fmla="*/ 31 w 106"/>
                  <a:gd name="T53" fmla="*/ 118 h 134"/>
                  <a:gd name="T54" fmla="*/ 24 w 106"/>
                  <a:gd name="T55" fmla="*/ 114 h 134"/>
                  <a:gd name="T56" fmla="*/ 20 w 106"/>
                  <a:gd name="T57" fmla="*/ 110 h 134"/>
                  <a:gd name="T58" fmla="*/ 17 w 106"/>
                  <a:gd name="T59" fmla="*/ 106 h 134"/>
                  <a:gd name="T60" fmla="*/ 14 w 106"/>
                  <a:gd name="T61" fmla="*/ 99 h 134"/>
                  <a:gd name="T62" fmla="*/ 12 w 106"/>
                  <a:gd name="T63" fmla="*/ 85 h 134"/>
                  <a:gd name="T64" fmla="*/ 8 w 106"/>
                  <a:gd name="T65" fmla="*/ 74 h 134"/>
                  <a:gd name="T66" fmla="*/ 3 w 106"/>
                  <a:gd name="T67" fmla="*/ 61 h 134"/>
                  <a:gd name="T68" fmla="*/ 5 w 106"/>
                  <a:gd name="T69" fmla="*/ 47 h 134"/>
                  <a:gd name="T70" fmla="*/ 5 w 106"/>
                  <a:gd name="T71" fmla="*/ 37 h 134"/>
                  <a:gd name="T72" fmla="*/ 5 w 106"/>
                  <a:gd name="T73" fmla="*/ 26 h 134"/>
                  <a:gd name="T74" fmla="*/ 1 w 106"/>
                  <a:gd name="T75" fmla="*/ 6 h 134"/>
                  <a:gd name="T76" fmla="*/ 49 w 106"/>
                  <a:gd name="T77" fmla="*/ 89 h 134"/>
                  <a:gd name="T78" fmla="*/ 54 w 106"/>
                  <a:gd name="T79" fmla="*/ 95 h 134"/>
                  <a:gd name="T80" fmla="*/ 64 w 106"/>
                  <a:gd name="T81" fmla="*/ 102 h 134"/>
                  <a:gd name="T82" fmla="*/ 82 w 106"/>
                  <a:gd name="T83" fmla="*/ 104 h 134"/>
                  <a:gd name="T84" fmla="*/ 92 w 106"/>
                  <a:gd name="T85" fmla="*/ 95 h 134"/>
                  <a:gd name="T86" fmla="*/ 89 w 106"/>
                  <a:gd name="T87" fmla="*/ 90 h 134"/>
                  <a:gd name="T88" fmla="*/ 78 w 106"/>
                  <a:gd name="T89" fmla="*/ 95 h 134"/>
                  <a:gd name="T90" fmla="*/ 60 w 106"/>
                  <a:gd name="T91" fmla="*/ 92 h 134"/>
                  <a:gd name="T92" fmla="*/ 75 w 106"/>
                  <a:gd name="T93" fmla="*/ 50 h 134"/>
                  <a:gd name="T94" fmla="*/ 89 w 106"/>
                  <a:gd name="T95" fmla="*/ 55 h 134"/>
                  <a:gd name="T96" fmla="*/ 94 w 106"/>
                  <a:gd name="T97" fmla="*/ 53 h 134"/>
                  <a:gd name="T98" fmla="*/ 89 w 106"/>
                  <a:gd name="T99" fmla="*/ 48 h 134"/>
                  <a:gd name="T100" fmla="*/ 81 w 106"/>
                  <a:gd name="T101" fmla="*/ 48 h 134"/>
                  <a:gd name="T102" fmla="*/ 75 w 106"/>
                  <a:gd name="T103" fmla="*/ 50 h 134"/>
                  <a:gd name="T104" fmla="*/ 39 w 106"/>
                  <a:gd name="T105" fmla="*/ 55 h 134"/>
                  <a:gd name="T106" fmla="*/ 46 w 106"/>
                  <a:gd name="T107" fmla="*/ 57 h 134"/>
                  <a:gd name="T108" fmla="*/ 57 w 106"/>
                  <a:gd name="T109" fmla="*/ 52 h 134"/>
                  <a:gd name="T110" fmla="*/ 58 w 106"/>
                  <a:gd name="T111" fmla="*/ 49 h 134"/>
                  <a:gd name="T112" fmla="*/ 50 w 106"/>
                  <a:gd name="T113" fmla="*/ 47 h 134"/>
                  <a:gd name="T114" fmla="*/ 39 w 106"/>
                  <a:gd name="T115" fmla="*/ 4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134">
                    <a:moveTo>
                      <a:pt x="0" y="2"/>
                    </a:moveTo>
                    <a:lnTo>
                      <a:pt x="0" y="2"/>
                    </a:lnTo>
                    <a:lnTo>
                      <a:pt x="0" y="3"/>
                    </a:lnTo>
                    <a:lnTo>
                      <a:pt x="1" y="3"/>
                    </a:lnTo>
                    <a:lnTo>
                      <a:pt x="1" y="3"/>
                    </a:lnTo>
                    <a:lnTo>
                      <a:pt x="2" y="3"/>
                    </a:lnTo>
                    <a:lnTo>
                      <a:pt x="3" y="4"/>
                    </a:lnTo>
                    <a:lnTo>
                      <a:pt x="4" y="5"/>
                    </a:lnTo>
                    <a:lnTo>
                      <a:pt x="6" y="5"/>
                    </a:lnTo>
                    <a:lnTo>
                      <a:pt x="6" y="5"/>
                    </a:lnTo>
                    <a:lnTo>
                      <a:pt x="7" y="6"/>
                    </a:lnTo>
                    <a:lnTo>
                      <a:pt x="8" y="6"/>
                    </a:lnTo>
                    <a:lnTo>
                      <a:pt x="9" y="7"/>
                    </a:lnTo>
                    <a:lnTo>
                      <a:pt x="10" y="7"/>
                    </a:lnTo>
                    <a:lnTo>
                      <a:pt x="12" y="8"/>
                    </a:lnTo>
                    <a:lnTo>
                      <a:pt x="13" y="8"/>
                    </a:lnTo>
                    <a:lnTo>
                      <a:pt x="14" y="9"/>
                    </a:lnTo>
                    <a:lnTo>
                      <a:pt x="16" y="9"/>
                    </a:lnTo>
                    <a:lnTo>
                      <a:pt x="17" y="10"/>
                    </a:lnTo>
                    <a:lnTo>
                      <a:pt x="18" y="11"/>
                    </a:lnTo>
                    <a:lnTo>
                      <a:pt x="20" y="11"/>
                    </a:lnTo>
                    <a:lnTo>
                      <a:pt x="22" y="12"/>
                    </a:lnTo>
                    <a:lnTo>
                      <a:pt x="25" y="13"/>
                    </a:lnTo>
                    <a:lnTo>
                      <a:pt x="27" y="13"/>
                    </a:lnTo>
                    <a:lnTo>
                      <a:pt x="29" y="14"/>
                    </a:lnTo>
                    <a:lnTo>
                      <a:pt x="32" y="15"/>
                    </a:lnTo>
                    <a:lnTo>
                      <a:pt x="34" y="15"/>
                    </a:lnTo>
                    <a:lnTo>
                      <a:pt x="36" y="16"/>
                    </a:lnTo>
                    <a:lnTo>
                      <a:pt x="39" y="17"/>
                    </a:lnTo>
                    <a:lnTo>
                      <a:pt x="41" y="17"/>
                    </a:lnTo>
                    <a:lnTo>
                      <a:pt x="44" y="18"/>
                    </a:lnTo>
                    <a:lnTo>
                      <a:pt x="46" y="18"/>
                    </a:lnTo>
                    <a:lnTo>
                      <a:pt x="49" y="18"/>
                    </a:lnTo>
                    <a:lnTo>
                      <a:pt x="51" y="19"/>
                    </a:lnTo>
                    <a:lnTo>
                      <a:pt x="53" y="19"/>
                    </a:lnTo>
                    <a:lnTo>
                      <a:pt x="56" y="19"/>
                    </a:lnTo>
                    <a:lnTo>
                      <a:pt x="58" y="19"/>
                    </a:lnTo>
                    <a:lnTo>
                      <a:pt x="67" y="18"/>
                    </a:lnTo>
                    <a:lnTo>
                      <a:pt x="74" y="15"/>
                    </a:lnTo>
                    <a:lnTo>
                      <a:pt x="81" y="12"/>
                    </a:lnTo>
                    <a:lnTo>
                      <a:pt x="87" y="9"/>
                    </a:lnTo>
                    <a:lnTo>
                      <a:pt x="91" y="6"/>
                    </a:lnTo>
                    <a:lnTo>
                      <a:pt x="95" y="3"/>
                    </a:lnTo>
                    <a:lnTo>
                      <a:pt x="97" y="1"/>
                    </a:lnTo>
                    <a:lnTo>
                      <a:pt x="97" y="0"/>
                    </a:lnTo>
                    <a:lnTo>
                      <a:pt x="97" y="0"/>
                    </a:lnTo>
                    <a:lnTo>
                      <a:pt x="98" y="2"/>
                    </a:lnTo>
                    <a:lnTo>
                      <a:pt x="98" y="3"/>
                    </a:lnTo>
                    <a:lnTo>
                      <a:pt x="98" y="6"/>
                    </a:lnTo>
                    <a:lnTo>
                      <a:pt x="99" y="9"/>
                    </a:lnTo>
                    <a:lnTo>
                      <a:pt x="99" y="12"/>
                    </a:lnTo>
                    <a:lnTo>
                      <a:pt x="100" y="16"/>
                    </a:lnTo>
                    <a:lnTo>
                      <a:pt x="101" y="19"/>
                    </a:lnTo>
                    <a:lnTo>
                      <a:pt x="101" y="23"/>
                    </a:lnTo>
                    <a:lnTo>
                      <a:pt x="102" y="27"/>
                    </a:lnTo>
                    <a:lnTo>
                      <a:pt x="102" y="30"/>
                    </a:lnTo>
                    <a:lnTo>
                      <a:pt x="102" y="34"/>
                    </a:lnTo>
                    <a:lnTo>
                      <a:pt x="103" y="36"/>
                    </a:lnTo>
                    <a:lnTo>
                      <a:pt x="103" y="39"/>
                    </a:lnTo>
                    <a:lnTo>
                      <a:pt x="103" y="41"/>
                    </a:lnTo>
                    <a:lnTo>
                      <a:pt x="103" y="42"/>
                    </a:lnTo>
                    <a:lnTo>
                      <a:pt x="102" y="43"/>
                    </a:lnTo>
                    <a:lnTo>
                      <a:pt x="101" y="45"/>
                    </a:lnTo>
                    <a:lnTo>
                      <a:pt x="101" y="47"/>
                    </a:lnTo>
                    <a:lnTo>
                      <a:pt x="100" y="49"/>
                    </a:lnTo>
                    <a:lnTo>
                      <a:pt x="100" y="51"/>
                    </a:lnTo>
                    <a:lnTo>
                      <a:pt x="100" y="52"/>
                    </a:lnTo>
                    <a:lnTo>
                      <a:pt x="100" y="54"/>
                    </a:lnTo>
                    <a:lnTo>
                      <a:pt x="101" y="56"/>
                    </a:lnTo>
                    <a:lnTo>
                      <a:pt x="102" y="57"/>
                    </a:lnTo>
                    <a:lnTo>
                      <a:pt x="102" y="57"/>
                    </a:lnTo>
                    <a:lnTo>
                      <a:pt x="103" y="58"/>
                    </a:lnTo>
                    <a:lnTo>
                      <a:pt x="103" y="59"/>
                    </a:lnTo>
                    <a:lnTo>
                      <a:pt x="104" y="60"/>
                    </a:lnTo>
                    <a:lnTo>
                      <a:pt x="104" y="61"/>
                    </a:lnTo>
                    <a:lnTo>
                      <a:pt x="105" y="62"/>
                    </a:lnTo>
                    <a:lnTo>
                      <a:pt x="105" y="63"/>
                    </a:lnTo>
                    <a:lnTo>
                      <a:pt x="105" y="64"/>
                    </a:lnTo>
                    <a:lnTo>
                      <a:pt x="105" y="65"/>
                    </a:lnTo>
                    <a:lnTo>
                      <a:pt x="106" y="66"/>
                    </a:lnTo>
                    <a:lnTo>
                      <a:pt x="106" y="68"/>
                    </a:lnTo>
                    <a:lnTo>
                      <a:pt x="106" y="70"/>
                    </a:lnTo>
                    <a:lnTo>
                      <a:pt x="106" y="72"/>
                    </a:lnTo>
                    <a:lnTo>
                      <a:pt x="106" y="74"/>
                    </a:lnTo>
                    <a:lnTo>
                      <a:pt x="105" y="77"/>
                    </a:lnTo>
                    <a:lnTo>
                      <a:pt x="105" y="78"/>
                    </a:lnTo>
                    <a:lnTo>
                      <a:pt x="105" y="80"/>
                    </a:lnTo>
                    <a:lnTo>
                      <a:pt x="104" y="81"/>
                    </a:lnTo>
                    <a:lnTo>
                      <a:pt x="104" y="83"/>
                    </a:lnTo>
                    <a:lnTo>
                      <a:pt x="104" y="84"/>
                    </a:lnTo>
                    <a:lnTo>
                      <a:pt x="103" y="86"/>
                    </a:lnTo>
                    <a:lnTo>
                      <a:pt x="103" y="88"/>
                    </a:lnTo>
                    <a:lnTo>
                      <a:pt x="102" y="90"/>
                    </a:lnTo>
                    <a:lnTo>
                      <a:pt x="100" y="94"/>
                    </a:lnTo>
                    <a:lnTo>
                      <a:pt x="98" y="99"/>
                    </a:lnTo>
                    <a:lnTo>
                      <a:pt x="96" y="103"/>
                    </a:lnTo>
                    <a:lnTo>
                      <a:pt x="95" y="107"/>
                    </a:lnTo>
                    <a:lnTo>
                      <a:pt x="93" y="111"/>
                    </a:lnTo>
                    <a:lnTo>
                      <a:pt x="92" y="115"/>
                    </a:lnTo>
                    <a:lnTo>
                      <a:pt x="91" y="118"/>
                    </a:lnTo>
                    <a:lnTo>
                      <a:pt x="91" y="120"/>
                    </a:lnTo>
                    <a:lnTo>
                      <a:pt x="91" y="124"/>
                    </a:lnTo>
                    <a:lnTo>
                      <a:pt x="90" y="127"/>
                    </a:lnTo>
                    <a:lnTo>
                      <a:pt x="89" y="129"/>
                    </a:lnTo>
                    <a:lnTo>
                      <a:pt x="88" y="131"/>
                    </a:lnTo>
                    <a:lnTo>
                      <a:pt x="87" y="132"/>
                    </a:lnTo>
                    <a:lnTo>
                      <a:pt x="86" y="133"/>
                    </a:lnTo>
                    <a:lnTo>
                      <a:pt x="84" y="134"/>
                    </a:lnTo>
                    <a:lnTo>
                      <a:pt x="83" y="134"/>
                    </a:lnTo>
                    <a:lnTo>
                      <a:pt x="81" y="134"/>
                    </a:lnTo>
                    <a:lnTo>
                      <a:pt x="80" y="134"/>
                    </a:lnTo>
                    <a:lnTo>
                      <a:pt x="78" y="134"/>
                    </a:lnTo>
                    <a:lnTo>
                      <a:pt x="75" y="133"/>
                    </a:lnTo>
                    <a:lnTo>
                      <a:pt x="73" y="133"/>
                    </a:lnTo>
                    <a:lnTo>
                      <a:pt x="72" y="132"/>
                    </a:lnTo>
                    <a:lnTo>
                      <a:pt x="70" y="132"/>
                    </a:lnTo>
                    <a:lnTo>
                      <a:pt x="68" y="131"/>
                    </a:lnTo>
                    <a:lnTo>
                      <a:pt x="66" y="131"/>
                    </a:lnTo>
                    <a:lnTo>
                      <a:pt x="64" y="130"/>
                    </a:lnTo>
                    <a:lnTo>
                      <a:pt x="61" y="130"/>
                    </a:lnTo>
                    <a:lnTo>
                      <a:pt x="59" y="129"/>
                    </a:lnTo>
                    <a:lnTo>
                      <a:pt x="57" y="129"/>
                    </a:lnTo>
                    <a:lnTo>
                      <a:pt x="55" y="128"/>
                    </a:lnTo>
                    <a:lnTo>
                      <a:pt x="53" y="127"/>
                    </a:lnTo>
                    <a:lnTo>
                      <a:pt x="51" y="127"/>
                    </a:lnTo>
                    <a:lnTo>
                      <a:pt x="49" y="126"/>
                    </a:lnTo>
                    <a:lnTo>
                      <a:pt x="47" y="125"/>
                    </a:lnTo>
                    <a:lnTo>
                      <a:pt x="45" y="125"/>
                    </a:lnTo>
                    <a:lnTo>
                      <a:pt x="42" y="124"/>
                    </a:lnTo>
                    <a:lnTo>
                      <a:pt x="40" y="123"/>
                    </a:lnTo>
                    <a:lnTo>
                      <a:pt x="38" y="122"/>
                    </a:lnTo>
                    <a:lnTo>
                      <a:pt x="36" y="121"/>
                    </a:lnTo>
                    <a:lnTo>
                      <a:pt x="34" y="120"/>
                    </a:lnTo>
                    <a:lnTo>
                      <a:pt x="33" y="119"/>
                    </a:lnTo>
                    <a:lnTo>
                      <a:pt x="31" y="118"/>
                    </a:lnTo>
                    <a:lnTo>
                      <a:pt x="29" y="117"/>
                    </a:lnTo>
                    <a:lnTo>
                      <a:pt x="27" y="116"/>
                    </a:lnTo>
                    <a:lnTo>
                      <a:pt x="26" y="115"/>
                    </a:lnTo>
                    <a:lnTo>
                      <a:pt x="25" y="114"/>
                    </a:lnTo>
                    <a:lnTo>
                      <a:pt x="24" y="114"/>
                    </a:lnTo>
                    <a:lnTo>
                      <a:pt x="23" y="113"/>
                    </a:lnTo>
                    <a:lnTo>
                      <a:pt x="22" y="112"/>
                    </a:lnTo>
                    <a:lnTo>
                      <a:pt x="21" y="111"/>
                    </a:lnTo>
                    <a:lnTo>
                      <a:pt x="21" y="111"/>
                    </a:lnTo>
                    <a:lnTo>
                      <a:pt x="20" y="110"/>
                    </a:lnTo>
                    <a:lnTo>
                      <a:pt x="19" y="109"/>
                    </a:lnTo>
                    <a:lnTo>
                      <a:pt x="19" y="108"/>
                    </a:lnTo>
                    <a:lnTo>
                      <a:pt x="18" y="107"/>
                    </a:lnTo>
                    <a:lnTo>
                      <a:pt x="17" y="107"/>
                    </a:lnTo>
                    <a:lnTo>
                      <a:pt x="17" y="106"/>
                    </a:lnTo>
                    <a:lnTo>
                      <a:pt x="16" y="105"/>
                    </a:lnTo>
                    <a:lnTo>
                      <a:pt x="16" y="104"/>
                    </a:lnTo>
                    <a:lnTo>
                      <a:pt x="15" y="103"/>
                    </a:lnTo>
                    <a:lnTo>
                      <a:pt x="14" y="102"/>
                    </a:lnTo>
                    <a:lnTo>
                      <a:pt x="14" y="99"/>
                    </a:lnTo>
                    <a:lnTo>
                      <a:pt x="14" y="97"/>
                    </a:lnTo>
                    <a:lnTo>
                      <a:pt x="13" y="94"/>
                    </a:lnTo>
                    <a:lnTo>
                      <a:pt x="13" y="91"/>
                    </a:lnTo>
                    <a:lnTo>
                      <a:pt x="13" y="88"/>
                    </a:lnTo>
                    <a:lnTo>
                      <a:pt x="12" y="85"/>
                    </a:lnTo>
                    <a:lnTo>
                      <a:pt x="11" y="82"/>
                    </a:lnTo>
                    <a:lnTo>
                      <a:pt x="11" y="81"/>
                    </a:lnTo>
                    <a:lnTo>
                      <a:pt x="10" y="79"/>
                    </a:lnTo>
                    <a:lnTo>
                      <a:pt x="9" y="77"/>
                    </a:lnTo>
                    <a:lnTo>
                      <a:pt x="8" y="74"/>
                    </a:lnTo>
                    <a:lnTo>
                      <a:pt x="6" y="71"/>
                    </a:lnTo>
                    <a:lnTo>
                      <a:pt x="5" y="69"/>
                    </a:lnTo>
                    <a:lnTo>
                      <a:pt x="4" y="66"/>
                    </a:lnTo>
                    <a:lnTo>
                      <a:pt x="3" y="63"/>
                    </a:lnTo>
                    <a:lnTo>
                      <a:pt x="3" y="61"/>
                    </a:lnTo>
                    <a:lnTo>
                      <a:pt x="3" y="58"/>
                    </a:lnTo>
                    <a:lnTo>
                      <a:pt x="3" y="55"/>
                    </a:lnTo>
                    <a:lnTo>
                      <a:pt x="3" y="52"/>
                    </a:lnTo>
                    <a:lnTo>
                      <a:pt x="4" y="50"/>
                    </a:lnTo>
                    <a:lnTo>
                      <a:pt x="5" y="47"/>
                    </a:lnTo>
                    <a:lnTo>
                      <a:pt x="5" y="45"/>
                    </a:lnTo>
                    <a:lnTo>
                      <a:pt x="5" y="43"/>
                    </a:lnTo>
                    <a:lnTo>
                      <a:pt x="5" y="41"/>
                    </a:lnTo>
                    <a:lnTo>
                      <a:pt x="5" y="39"/>
                    </a:lnTo>
                    <a:lnTo>
                      <a:pt x="5" y="37"/>
                    </a:lnTo>
                    <a:lnTo>
                      <a:pt x="5" y="34"/>
                    </a:lnTo>
                    <a:lnTo>
                      <a:pt x="5" y="32"/>
                    </a:lnTo>
                    <a:lnTo>
                      <a:pt x="5" y="30"/>
                    </a:lnTo>
                    <a:lnTo>
                      <a:pt x="5" y="28"/>
                    </a:lnTo>
                    <a:lnTo>
                      <a:pt x="5" y="26"/>
                    </a:lnTo>
                    <a:lnTo>
                      <a:pt x="4" y="21"/>
                    </a:lnTo>
                    <a:lnTo>
                      <a:pt x="3" y="17"/>
                    </a:lnTo>
                    <a:lnTo>
                      <a:pt x="2" y="13"/>
                    </a:lnTo>
                    <a:lnTo>
                      <a:pt x="2" y="9"/>
                    </a:lnTo>
                    <a:lnTo>
                      <a:pt x="1" y="6"/>
                    </a:lnTo>
                    <a:lnTo>
                      <a:pt x="0" y="4"/>
                    </a:lnTo>
                    <a:lnTo>
                      <a:pt x="0" y="3"/>
                    </a:lnTo>
                    <a:lnTo>
                      <a:pt x="0" y="2"/>
                    </a:lnTo>
                    <a:close/>
                    <a:moveTo>
                      <a:pt x="50" y="89"/>
                    </a:moveTo>
                    <a:lnTo>
                      <a:pt x="49" y="89"/>
                    </a:lnTo>
                    <a:lnTo>
                      <a:pt x="49" y="90"/>
                    </a:lnTo>
                    <a:lnTo>
                      <a:pt x="50" y="91"/>
                    </a:lnTo>
                    <a:lnTo>
                      <a:pt x="51" y="93"/>
                    </a:lnTo>
                    <a:lnTo>
                      <a:pt x="53" y="94"/>
                    </a:lnTo>
                    <a:lnTo>
                      <a:pt x="54" y="95"/>
                    </a:lnTo>
                    <a:lnTo>
                      <a:pt x="56" y="97"/>
                    </a:lnTo>
                    <a:lnTo>
                      <a:pt x="57" y="98"/>
                    </a:lnTo>
                    <a:lnTo>
                      <a:pt x="59" y="99"/>
                    </a:lnTo>
                    <a:lnTo>
                      <a:pt x="61" y="100"/>
                    </a:lnTo>
                    <a:lnTo>
                      <a:pt x="64" y="102"/>
                    </a:lnTo>
                    <a:lnTo>
                      <a:pt x="67" y="103"/>
                    </a:lnTo>
                    <a:lnTo>
                      <a:pt x="71" y="104"/>
                    </a:lnTo>
                    <a:lnTo>
                      <a:pt x="75" y="104"/>
                    </a:lnTo>
                    <a:lnTo>
                      <a:pt x="78" y="105"/>
                    </a:lnTo>
                    <a:lnTo>
                      <a:pt x="82" y="104"/>
                    </a:lnTo>
                    <a:lnTo>
                      <a:pt x="85" y="103"/>
                    </a:lnTo>
                    <a:lnTo>
                      <a:pt x="88" y="101"/>
                    </a:lnTo>
                    <a:lnTo>
                      <a:pt x="89" y="99"/>
                    </a:lnTo>
                    <a:lnTo>
                      <a:pt x="91" y="97"/>
                    </a:lnTo>
                    <a:lnTo>
                      <a:pt x="92" y="95"/>
                    </a:lnTo>
                    <a:lnTo>
                      <a:pt x="92" y="93"/>
                    </a:lnTo>
                    <a:lnTo>
                      <a:pt x="92" y="92"/>
                    </a:lnTo>
                    <a:lnTo>
                      <a:pt x="91" y="91"/>
                    </a:lnTo>
                    <a:lnTo>
                      <a:pt x="90" y="90"/>
                    </a:lnTo>
                    <a:lnTo>
                      <a:pt x="89" y="90"/>
                    </a:lnTo>
                    <a:lnTo>
                      <a:pt x="88" y="91"/>
                    </a:lnTo>
                    <a:lnTo>
                      <a:pt x="86" y="92"/>
                    </a:lnTo>
                    <a:lnTo>
                      <a:pt x="84" y="93"/>
                    </a:lnTo>
                    <a:lnTo>
                      <a:pt x="81" y="94"/>
                    </a:lnTo>
                    <a:lnTo>
                      <a:pt x="78" y="95"/>
                    </a:lnTo>
                    <a:lnTo>
                      <a:pt x="75" y="95"/>
                    </a:lnTo>
                    <a:lnTo>
                      <a:pt x="71" y="95"/>
                    </a:lnTo>
                    <a:lnTo>
                      <a:pt x="67" y="94"/>
                    </a:lnTo>
                    <a:lnTo>
                      <a:pt x="64" y="94"/>
                    </a:lnTo>
                    <a:lnTo>
                      <a:pt x="60" y="92"/>
                    </a:lnTo>
                    <a:lnTo>
                      <a:pt x="57" y="91"/>
                    </a:lnTo>
                    <a:lnTo>
                      <a:pt x="54" y="90"/>
                    </a:lnTo>
                    <a:lnTo>
                      <a:pt x="51" y="90"/>
                    </a:lnTo>
                    <a:lnTo>
                      <a:pt x="50" y="89"/>
                    </a:lnTo>
                    <a:close/>
                    <a:moveTo>
                      <a:pt x="75" y="50"/>
                    </a:moveTo>
                    <a:lnTo>
                      <a:pt x="83" y="55"/>
                    </a:lnTo>
                    <a:lnTo>
                      <a:pt x="85" y="56"/>
                    </a:lnTo>
                    <a:lnTo>
                      <a:pt x="87" y="56"/>
                    </a:lnTo>
                    <a:lnTo>
                      <a:pt x="88" y="56"/>
                    </a:lnTo>
                    <a:lnTo>
                      <a:pt x="89" y="55"/>
                    </a:lnTo>
                    <a:lnTo>
                      <a:pt x="90" y="54"/>
                    </a:lnTo>
                    <a:lnTo>
                      <a:pt x="92" y="54"/>
                    </a:lnTo>
                    <a:lnTo>
                      <a:pt x="93" y="54"/>
                    </a:lnTo>
                    <a:lnTo>
                      <a:pt x="93" y="54"/>
                    </a:lnTo>
                    <a:lnTo>
                      <a:pt x="94" y="53"/>
                    </a:lnTo>
                    <a:lnTo>
                      <a:pt x="93" y="52"/>
                    </a:lnTo>
                    <a:lnTo>
                      <a:pt x="93" y="51"/>
                    </a:lnTo>
                    <a:lnTo>
                      <a:pt x="92" y="50"/>
                    </a:lnTo>
                    <a:lnTo>
                      <a:pt x="90" y="49"/>
                    </a:lnTo>
                    <a:lnTo>
                      <a:pt x="89" y="48"/>
                    </a:lnTo>
                    <a:lnTo>
                      <a:pt x="87" y="47"/>
                    </a:lnTo>
                    <a:lnTo>
                      <a:pt x="85" y="47"/>
                    </a:lnTo>
                    <a:lnTo>
                      <a:pt x="83" y="47"/>
                    </a:lnTo>
                    <a:lnTo>
                      <a:pt x="82" y="48"/>
                    </a:lnTo>
                    <a:lnTo>
                      <a:pt x="81" y="48"/>
                    </a:lnTo>
                    <a:lnTo>
                      <a:pt x="80" y="49"/>
                    </a:lnTo>
                    <a:lnTo>
                      <a:pt x="78" y="49"/>
                    </a:lnTo>
                    <a:lnTo>
                      <a:pt x="77" y="50"/>
                    </a:lnTo>
                    <a:lnTo>
                      <a:pt x="76" y="50"/>
                    </a:lnTo>
                    <a:lnTo>
                      <a:pt x="75" y="50"/>
                    </a:lnTo>
                    <a:close/>
                    <a:moveTo>
                      <a:pt x="32" y="58"/>
                    </a:moveTo>
                    <a:lnTo>
                      <a:pt x="32" y="58"/>
                    </a:lnTo>
                    <a:lnTo>
                      <a:pt x="34" y="57"/>
                    </a:lnTo>
                    <a:lnTo>
                      <a:pt x="36" y="56"/>
                    </a:lnTo>
                    <a:lnTo>
                      <a:pt x="39" y="55"/>
                    </a:lnTo>
                    <a:lnTo>
                      <a:pt x="41" y="55"/>
                    </a:lnTo>
                    <a:lnTo>
                      <a:pt x="42" y="55"/>
                    </a:lnTo>
                    <a:lnTo>
                      <a:pt x="43" y="56"/>
                    </a:lnTo>
                    <a:lnTo>
                      <a:pt x="44" y="56"/>
                    </a:lnTo>
                    <a:lnTo>
                      <a:pt x="46" y="57"/>
                    </a:lnTo>
                    <a:lnTo>
                      <a:pt x="47" y="57"/>
                    </a:lnTo>
                    <a:lnTo>
                      <a:pt x="49" y="57"/>
                    </a:lnTo>
                    <a:lnTo>
                      <a:pt x="51" y="57"/>
                    </a:lnTo>
                    <a:lnTo>
                      <a:pt x="55" y="55"/>
                    </a:lnTo>
                    <a:lnTo>
                      <a:pt x="57" y="52"/>
                    </a:lnTo>
                    <a:lnTo>
                      <a:pt x="59" y="49"/>
                    </a:lnTo>
                    <a:lnTo>
                      <a:pt x="59" y="48"/>
                    </a:lnTo>
                    <a:lnTo>
                      <a:pt x="59" y="48"/>
                    </a:lnTo>
                    <a:lnTo>
                      <a:pt x="59" y="49"/>
                    </a:lnTo>
                    <a:lnTo>
                      <a:pt x="58" y="49"/>
                    </a:lnTo>
                    <a:lnTo>
                      <a:pt x="56" y="49"/>
                    </a:lnTo>
                    <a:lnTo>
                      <a:pt x="54" y="49"/>
                    </a:lnTo>
                    <a:lnTo>
                      <a:pt x="53" y="48"/>
                    </a:lnTo>
                    <a:lnTo>
                      <a:pt x="52" y="47"/>
                    </a:lnTo>
                    <a:lnTo>
                      <a:pt x="50" y="47"/>
                    </a:lnTo>
                    <a:lnTo>
                      <a:pt x="49" y="46"/>
                    </a:lnTo>
                    <a:lnTo>
                      <a:pt x="47" y="46"/>
                    </a:lnTo>
                    <a:lnTo>
                      <a:pt x="45" y="45"/>
                    </a:lnTo>
                    <a:lnTo>
                      <a:pt x="43" y="46"/>
                    </a:lnTo>
                    <a:lnTo>
                      <a:pt x="39" y="49"/>
                    </a:lnTo>
                    <a:lnTo>
                      <a:pt x="36" y="53"/>
                    </a:lnTo>
                    <a:lnTo>
                      <a:pt x="33" y="56"/>
                    </a:lnTo>
                    <a:lnTo>
                      <a:pt x="32"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61" name="Freeform 654"/>
              <p:cNvSpPr>
                <a:spLocks noEditPoints="1"/>
              </p:cNvSpPr>
              <p:nvPr/>
            </p:nvSpPr>
            <p:spPr bwMode="auto">
              <a:xfrm>
                <a:off x="1894" y="2920"/>
                <a:ext cx="101" cy="129"/>
              </a:xfrm>
              <a:custGeom>
                <a:avLst/>
                <a:gdLst>
                  <a:gd name="T0" fmla="*/ 3 w 101"/>
                  <a:gd name="T1" fmla="*/ 4 h 129"/>
                  <a:gd name="T2" fmla="*/ 15 w 101"/>
                  <a:gd name="T3" fmla="*/ 9 h 129"/>
                  <a:gd name="T4" fmla="*/ 32 w 101"/>
                  <a:gd name="T5" fmla="*/ 15 h 129"/>
                  <a:gd name="T6" fmla="*/ 51 w 101"/>
                  <a:gd name="T7" fmla="*/ 18 h 129"/>
                  <a:gd name="T8" fmla="*/ 78 w 101"/>
                  <a:gd name="T9" fmla="*/ 12 h 129"/>
                  <a:gd name="T10" fmla="*/ 93 w 101"/>
                  <a:gd name="T11" fmla="*/ 1 h 129"/>
                  <a:gd name="T12" fmla="*/ 95 w 101"/>
                  <a:gd name="T13" fmla="*/ 11 h 129"/>
                  <a:gd name="T14" fmla="*/ 98 w 101"/>
                  <a:gd name="T15" fmla="*/ 35 h 129"/>
                  <a:gd name="T16" fmla="*/ 96 w 101"/>
                  <a:gd name="T17" fmla="*/ 43 h 129"/>
                  <a:gd name="T18" fmla="*/ 96 w 101"/>
                  <a:gd name="T19" fmla="*/ 51 h 129"/>
                  <a:gd name="T20" fmla="*/ 100 w 101"/>
                  <a:gd name="T21" fmla="*/ 57 h 129"/>
                  <a:gd name="T22" fmla="*/ 101 w 101"/>
                  <a:gd name="T23" fmla="*/ 68 h 129"/>
                  <a:gd name="T24" fmla="*/ 96 w 101"/>
                  <a:gd name="T25" fmla="*/ 89 h 129"/>
                  <a:gd name="T26" fmla="*/ 88 w 101"/>
                  <a:gd name="T27" fmla="*/ 111 h 129"/>
                  <a:gd name="T28" fmla="*/ 86 w 101"/>
                  <a:gd name="T29" fmla="*/ 123 h 129"/>
                  <a:gd name="T30" fmla="*/ 77 w 101"/>
                  <a:gd name="T31" fmla="*/ 129 h 129"/>
                  <a:gd name="T32" fmla="*/ 61 w 101"/>
                  <a:gd name="T33" fmla="*/ 125 h 129"/>
                  <a:gd name="T34" fmla="*/ 45 w 101"/>
                  <a:gd name="T35" fmla="*/ 120 h 129"/>
                  <a:gd name="T36" fmla="*/ 29 w 101"/>
                  <a:gd name="T37" fmla="*/ 112 h 129"/>
                  <a:gd name="T38" fmla="*/ 17 w 101"/>
                  <a:gd name="T39" fmla="*/ 102 h 129"/>
                  <a:gd name="T40" fmla="*/ 13 w 101"/>
                  <a:gd name="T41" fmla="*/ 92 h 129"/>
                  <a:gd name="T42" fmla="*/ 12 w 101"/>
                  <a:gd name="T43" fmla="*/ 80 h 129"/>
                  <a:gd name="T44" fmla="*/ 8 w 101"/>
                  <a:gd name="T45" fmla="*/ 72 h 129"/>
                  <a:gd name="T46" fmla="*/ 3 w 101"/>
                  <a:gd name="T47" fmla="*/ 61 h 129"/>
                  <a:gd name="T48" fmla="*/ 2 w 101"/>
                  <a:gd name="T49" fmla="*/ 51 h 129"/>
                  <a:gd name="T50" fmla="*/ 4 w 101"/>
                  <a:gd name="T51" fmla="*/ 41 h 129"/>
                  <a:gd name="T52" fmla="*/ 4 w 101"/>
                  <a:gd name="T53" fmla="*/ 33 h 129"/>
                  <a:gd name="T54" fmla="*/ 4 w 101"/>
                  <a:gd name="T55" fmla="*/ 24 h 129"/>
                  <a:gd name="T56" fmla="*/ 2 w 101"/>
                  <a:gd name="T57" fmla="*/ 11 h 129"/>
                  <a:gd name="T58" fmla="*/ 0 w 101"/>
                  <a:gd name="T59" fmla="*/ 2 h 129"/>
                  <a:gd name="T60" fmla="*/ 46 w 101"/>
                  <a:gd name="T61" fmla="*/ 86 h 129"/>
                  <a:gd name="T62" fmla="*/ 51 w 101"/>
                  <a:gd name="T63" fmla="*/ 92 h 129"/>
                  <a:gd name="T64" fmla="*/ 59 w 101"/>
                  <a:gd name="T65" fmla="*/ 97 h 129"/>
                  <a:gd name="T66" fmla="*/ 73 w 101"/>
                  <a:gd name="T67" fmla="*/ 101 h 129"/>
                  <a:gd name="T68" fmla="*/ 86 w 101"/>
                  <a:gd name="T69" fmla="*/ 98 h 129"/>
                  <a:gd name="T70" fmla="*/ 90 w 101"/>
                  <a:gd name="T71" fmla="*/ 89 h 129"/>
                  <a:gd name="T72" fmla="*/ 87 w 101"/>
                  <a:gd name="T73" fmla="*/ 86 h 129"/>
                  <a:gd name="T74" fmla="*/ 79 w 101"/>
                  <a:gd name="T75" fmla="*/ 90 h 129"/>
                  <a:gd name="T76" fmla="*/ 65 w 101"/>
                  <a:gd name="T77" fmla="*/ 90 h 129"/>
                  <a:gd name="T78" fmla="*/ 51 w 101"/>
                  <a:gd name="T79" fmla="*/ 86 h 129"/>
                  <a:gd name="T80" fmla="*/ 80 w 101"/>
                  <a:gd name="T81" fmla="*/ 53 h 129"/>
                  <a:gd name="T82" fmla="*/ 84 w 101"/>
                  <a:gd name="T83" fmla="*/ 54 h 129"/>
                  <a:gd name="T84" fmla="*/ 87 w 101"/>
                  <a:gd name="T85" fmla="*/ 53 h 129"/>
                  <a:gd name="T86" fmla="*/ 92 w 101"/>
                  <a:gd name="T87" fmla="*/ 52 h 129"/>
                  <a:gd name="T88" fmla="*/ 89 w 101"/>
                  <a:gd name="T89" fmla="*/ 47 h 129"/>
                  <a:gd name="T90" fmla="*/ 82 w 101"/>
                  <a:gd name="T91" fmla="*/ 43 h 129"/>
                  <a:gd name="T92" fmla="*/ 77 w 101"/>
                  <a:gd name="T93" fmla="*/ 45 h 129"/>
                  <a:gd name="T94" fmla="*/ 72 w 101"/>
                  <a:gd name="T95" fmla="*/ 46 h 129"/>
                  <a:gd name="T96" fmla="*/ 34 w 101"/>
                  <a:gd name="T97" fmla="*/ 54 h 129"/>
                  <a:gd name="T98" fmla="*/ 41 w 101"/>
                  <a:gd name="T99" fmla="*/ 53 h 129"/>
                  <a:gd name="T100" fmla="*/ 47 w 101"/>
                  <a:gd name="T101" fmla="*/ 55 h 129"/>
                  <a:gd name="T102" fmla="*/ 57 w 101"/>
                  <a:gd name="T103" fmla="*/ 47 h 129"/>
                  <a:gd name="T104" fmla="*/ 55 w 101"/>
                  <a:gd name="T105" fmla="*/ 45 h 129"/>
                  <a:gd name="T106" fmla="*/ 49 w 101"/>
                  <a:gd name="T107" fmla="*/ 43 h 129"/>
                  <a:gd name="T108" fmla="*/ 43 w 101"/>
                  <a:gd name="T109" fmla="*/ 41 h 129"/>
                  <a:gd name="T110" fmla="*/ 29 w 101"/>
                  <a:gd name="T111" fmla="*/ 5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129">
                    <a:moveTo>
                      <a:pt x="0" y="2"/>
                    </a:moveTo>
                    <a:lnTo>
                      <a:pt x="0" y="2"/>
                    </a:lnTo>
                    <a:lnTo>
                      <a:pt x="1" y="3"/>
                    </a:lnTo>
                    <a:lnTo>
                      <a:pt x="3" y="4"/>
                    </a:lnTo>
                    <a:lnTo>
                      <a:pt x="5" y="5"/>
                    </a:lnTo>
                    <a:lnTo>
                      <a:pt x="8" y="6"/>
                    </a:lnTo>
                    <a:lnTo>
                      <a:pt x="11" y="7"/>
                    </a:lnTo>
                    <a:lnTo>
                      <a:pt x="15" y="9"/>
                    </a:lnTo>
                    <a:lnTo>
                      <a:pt x="19" y="10"/>
                    </a:lnTo>
                    <a:lnTo>
                      <a:pt x="23" y="12"/>
                    </a:lnTo>
                    <a:lnTo>
                      <a:pt x="27" y="13"/>
                    </a:lnTo>
                    <a:lnTo>
                      <a:pt x="32" y="15"/>
                    </a:lnTo>
                    <a:lnTo>
                      <a:pt x="37" y="16"/>
                    </a:lnTo>
                    <a:lnTo>
                      <a:pt x="42" y="17"/>
                    </a:lnTo>
                    <a:lnTo>
                      <a:pt x="46" y="18"/>
                    </a:lnTo>
                    <a:lnTo>
                      <a:pt x="51" y="18"/>
                    </a:lnTo>
                    <a:lnTo>
                      <a:pt x="55" y="18"/>
                    </a:lnTo>
                    <a:lnTo>
                      <a:pt x="64" y="17"/>
                    </a:lnTo>
                    <a:lnTo>
                      <a:pt x="71" y="15"/>
                    </a:lnTo>
                    <a:lnTo>
                      <a:pt x="78" y="12"/>
                    </a:lnTo>
                    <a:lnTo>
                      <a:pt x="83" y="9"/>
                    </a:lnTo>
                    <a:lnTo>
                      <a:pt x="88" y="5"/>
                    </a:lnTo>
                    <a:lnTo>
                      <a:pt x="91" y="3"/>
                    </a:lnTo>
                    <a:lnTo>
                      <a:pt x="93" y="1"/>
                    </a:lnTo>
                    <a:lnTo>
                      <a:pt x="93" y="0"/>
                    </a:lnTo>
                    <a:lnTo>
                      <a:pt x="94" y="1"/>
                    </a:lnTo>
                    <a:lnTo>
                      <a:pt x="94" y="5"/>
                    </a:lnTo>
                    <a:lnTo>
                      <a:pt x="95" y="11"/>
                    </a:lnTo>
                    <a:lnTo>
                      <a:pt x="96" y="18"/>
                    </a:lnTo>
                    <a:lnTo>
                      <a:pt x="97" y="24"/>
                    </a:lnTo>
                    <a:lnTo>
                      <a:pt x="98" y="30"/>
                    </a:lnTo>
                    <a:lnTo>
                      <a:pt x="98" y="35"/>
                    </a:lnTo>
                    <a:lnTo>
                      <a:pt x="98" y="38"/>
                    </a:lnTo>
                    <a:lnTo>
                      <a:pt x="98" y="40"/>
                    </a:lnTo>
                    <a:lnTo>
                      <a:pt x="97" y="41"/>
                    </a:lnTo>
                    <a:lnTo>
                      <a:pt x="96" y="43"/>
                    </a:lnTo>
                    <a:lnTo>
                      <a:pt x="96" y="45"/>
                    </a:lnTo>
                    <a:lnTo>
                      <a:pt x="95" y="47"/>
                    </a:lnTo>
                    <a:lnTo>
                      <a:pt x="95" y="49"/>
                    </a:lnTo>
                    <a:lnTo>
                      <a:pt x="96" y="51"/>
                    </a:lnTo>
                    <a:lnTo>
                      <a:pt x="97" y="52"/>
                    </a:lnTo>
                    <a:lnTo>
                      <a:pt x="98" y="54"/>
                    </a:lnTo>
                    <a:lnTo>
                      <a:pt x="99" y="55"/>
                    </a:lnTo>
                    <a:lnTo>
                      <a:pt x="100" y="57"/>
                    </a:lnTo>
                    <a:lnTo>
                      <a:pt x="101" y="59"/>
                    </a:lnTo>
                    <a:lnTo>
                      <a:pt x="101" y="61"/>
                    </a:lnTo>
                    <a:lnTo>
                      <a:pt x="101" y="64"/>
                    </a:lnTo>
                    <a:lnTo>
                      <a:pt x="101" y="68"/>
                    </a:lnTo>
                    <a:lnTo>
                      <a:pt x="101" y="72"/>
                    </a:lnTo>
                    <a:lnTo>
                      <a:pt x="100" y="77"/>
                    </a:lnTo>
                    <a:lnTo>
                      <a:pt x="99" y="83"/>
                    </a:lnTo>
                    <a:lnTo>
                      <a:pt x="96" y="89"/>
                    </a:lnTo>
                    <a:lnTo>
                      <a:pt x="94" y="95"/>
                    </a:lnTo>
                    <a:lnTo>
                      <a:pt x="91" y="101"/>
                    </a:lnTo>
                    <a:lnTo>
                      <a:pt x="89" y="106"/>
                    </a:lnTo>
                    <a:lnTo>
                      <a:pt x="88" y="111"/>
                    </a:lnTo>
                    <a:lnTo>
                      <a:pt x="87" y="115"/>
                    </a:lnTo>
                    <a:lnTo>
                      <a:pt x="87" y="118"/>
                    </a:lnTo>
                    <a:lnTo>
                      <a:pt x="87" y="121"/>
                    </a:lnTo>
                    <a:lnTo>
                      <a:pt x="86" y="123"/>
                    </a:lnTo>
                    <a:lnTo>
                      <a:pt x="85" y="126"/>
                    </a:lnTo>
                    <a:lnTo>
                      <a:pt x="83" y="127"/>
                    </a:lnTo>
                    <a:lnTo>
                      <a:pt x="80" y="129"/>
                    </a:lnTo>
                    <a:lnTo>
                      <a:pt x="77" y="129"/>
                    </a:lnTo>
                    <a:lnTo>
                      <a:pt x="73" y="128"/>
                    </a:lnTo>
                    <a:lnTo>
                      <a:pt x="69" y="127"/>
                    </a:lnTo>
                    <a:lnTo>
                      <a:pt x="65" y="126"/>
                    </a:lnTo>
                    <a:lnTo>
                      <a:pt x="61" y="125"/>
                    </a:lnTo>
                    <a:lnTo>
                      <a:pt x="57" y="123"/>
                    </a:lnTo>
                    <a:lnTo>
                      <a:pt x="53" y="122"/>
                    </a:lnTo>
                    <a:lnTo>
                      <a:pt x="49" y="121"/>
                    </a:lnTo>
                    <a:lnTo>
                      <a:pt x="45" y="120"/>
                    </a:lnTo>
                    <a:lnTo>
                      <a:pt x="41" y="118"/>
                    </a:lnTo>
                    <a:lnTo>
                      <a:pt x="37" y="117"/>
                    </a:lnTo>
                    <a:lnTo>
                      <a:pt x="33" y="114"/>
                    </a:lnTo>
                    <a:lnTo>
                      <a:pt x="29" y="112"/>
                    </a:lnTo>
                    <a:lnTo>
                      <a:pt x="26" y="110"/>
                    </a:lnTo>
                    <a:lnTo>
                      <a:pt x="23" y="108"/>
                    </a:lnTo>
                    <a:lnTo>
                      <a:pt x="20" y="105"/>
                    </a:lnTo>
                    <a:lnTo>
                      <a:pt x="17" y="102"/>
                    </a:lnTo>
                    <a:lnTo>
                      <a:pt x="15" y="98"/>
                    </a:lnTo>
                    <a:lnTo>
                      <a:pt x="14" y="96"/>
                    </a:lnTo>
                    <a:lnTo>
                      <a:pt x="13" y="94"/>
                    </a:lnTo>
                    <a:lnTo>
                      <a:pt x="13" y="92"/>
                    </a:lnTo>
                    <a:lnTo>
                      <a:pt x="12" y="89"/>
                    </a:lnTo>
                    <a:lnTo>
                      <a:pt x="12" y="86"/>
                    </a:lnTo>
                    <a:lnTo>
                      <a:pt x="12" y="83"/>
                    </a:lnTo>
                    <a:lnTo>
                      <a:pt x="12" y="80"/>
                    </a:lnTo>
                    <a:lnTo>
                      <a:pt x="11" y="77"/>
                    </a:lnTo>
                    <a:lnTo>
                      <a:pt x="10" y="76"/>
                    </a:lnTo>
                    <a:lnTo>
                      <a:pt x="9" y="74"/>
                    </a:lnTo>
                    <a:lnTo>
                      <a:pt x="8" y="72"/>
                    </a:lnTo>
                    <a:lnTo>
                      <a:pt x="7" y="69"/>
                    </a:lnTo>
                    <a:lnTo>
                      <a:pt x="6" y="67"/>
                    </a:lnTo>
                    <a:lnTo>
                      <a:pt x="4" y="64"/>
                    </a:lnTo>
                    <a:lnTo>
                      <a:pt x="3" y="61"/>
                    </a:lnTo>
                    <a:lnTo>
                      <a:pt x="3" y="59"/>
                    </a:lnTo>
                    <a:lnTo>
                      <a:pt x="2" y="56"/>
                    </a:lnTo>
                    <a:lnTo>
                      <a:pt x="2" y="53"/>
                    </a:lnTo>
                    <a:lnTo>
                      <a:pt x="2" y="51"/>
                    </a:lnTo>
                    <a:lnTo>
                      <a:pt x="3" y="48"/>
                    </a:lnTo>
                    <a:lnTo>
                      <a:pt x="3" y="46"/>
                    </a:lnTo>
                    <a:lnTo>
                      <a:pt x="4" y="43"/>
                    </a:lnTo>
                    <a:lnTo>
                      <a:pt x="4" y="41"/>
                    </a:lnTo>
                    <a:lnTo>
                      <a:pt x="4" y="40"/>
                    </a:lnTo>
                    <a:lnTo>
                      <a:pt x="4" y="37"/>
                    </a:lnTo>
                    <a:lnTo>
                      <a:pt x="4" y="35"/>
                    </a:lnTo>
                    <a:lnTo>
                      <a:pt x="4" y="33"/>
                    </a:lnTo>
                    <a:lnTo>
                      <a:pt x="4" y="31"/>
                    </a:lnTo>
                    <a:lnTo>
                      <a:pt x="4" y="29"/>
                    </a:lnTo>
                    <a:lnTo>
                      <a:pt x="4" y="26"/>
                    </a:lnTo>
                    <a:lnTo>
                      <a:pt x="4" y="24"/>
                    </a:lnTo>
                    <a:lnTo>
                      <a:pt x="4" y="22"/>
                    </a:lnTo>
                    <a:lnTo>
                      <a:pt x="3" y="18"/>
                    </a:lnTo>
                    <a:lnTo>
                      <a:pt x="2" y="14"/>
                    </a:lnTo>
                    <a:lnTo>
                      <a:pt x="2" y="11"/>
                    </a:lnTo>
                    <a:lnTo>
                      <a:pt x="1" y="8"/>
                    </a:lnTo>
                    <a:lnTo>
                      <a:pt x="0" y="5"/>
                    </a:lnTo>
                    <a:lnTo>
                      <a:pt x="0" y="3"/>
                    </a:lnTo>
                    <a:lnTo>
                      <a:pt x="0" y="2"/>
                    </a:lnTo>
                    <a:lnTo>
                      <a:pt x="0" y="2"/>
                    </a:lnTo>
                    <a:close/>
                    <a:moveTo>
                      <a:pt x="47" y="85"/>
                    </a:moveTo>
                    <a:lnTo>
                      <a:pt x="46" y="85"/>
                    </a:lnTo>
                    <a:lnTo>
                      <a:pt x="46" y="86"/>
                    </a:lnTo>
                    <a:lnTo>
                      <a:pt x="47" y="87"/>
                    </a:lnTo>
                    <a:lnTo>
                      <a:pt x="48" y="89"/>
                    </a:lnTo>
                    <a:lnTo>
                      <a:pt x="50" y="90"/>
                    </a:lnTo>
                    <a:lnTo>
                      <a:pt x="51" y="92"/>
                    </a:lnTo>
                    <a:lnTo>
                      <a:pt x="53" y="94"/>
                    </a:lnTo>
                    <a:lnTo>
                      <a:pt x="54" y="95"/>
                    </a:lnTo>
                    <a:lnTo>
                      <a:pt x="56" y="96"/>
                    </a:lnTo>
                    <a:lnTo>
                      <a:pt x="59" y="97"/>
                    </a:lnTo>
                    <a:lnTo>
                      <a:pt x="62" y="99"/>
                    </a:lnTo>
                    <a:lnTo>
                      <a:pt x="65" y="100"/>
                    </a:lnTo>
                    <a:lnTo>
                      <a:pt x="69" y="101"/>
                    </a:lnTo>
                    <a:lnTo>
                      <a:pt x="73" y="101"/>
                    </a:lnTo>
                    <a:lnTo>
                      <a:pt x="77" y="102"/>
                    </a:lnTo>
                    <a:lnTo>
                      <a:pt x="80" y="101"/>
                    </a:lnTo>
                    <a:lnTo>
                      <a:pt x="83" y="100"/>
                    </a:lnTo>
                    <a:lnTo>
                      <a:pt x="86" y="98"/>
                    </a:lnTo>
                    <a:lnTo>
                      <a:pt x="88" y="96"/>
                    </a:lnTo>
                    <a:lnTo>
                      <a:pt x="89" y="93"/>
                    </a:lnTo>
                    <a:lnTo>
                      <a:pt x="90" y="91"/>
                    </a:lnTo>
                    <a:lnTo>
                      <a:pt x="90" y="89"/>
                    </a:lnTo>
                    <a:lnTo>
                      <a:pt x="90" y="87"/>
                    </a:lnTo>
                    <a:lnTo>
                      <a:pt x="89" y="86"/>
                    </a:lnTo>
                    <a:lnTo>
                      <a:pt x="88" y="86"/>
                    </a:lnTo>
                    <a:lnTo>
                      <a:pt x="87" y="86"/>
                    </a:lnTo>
                    <a:lnTo>
                      <a:pt x="86" y="87"/>
                    </a:lnTo>
                    <a:lnTo>
                      <a:pt x="84" y="88"/>
                    </a:lnTo>
                    <a:lnTo>
                      <a:pt x="82" y="89"/>
                    </a:lnTo>
                    <a:lnTo>
                      <a:pt x="79" y="90"/>
                    </a:lnTo>
                    <a:lnTo>
                      <a:pt x="76" y="90"/>
                    </a:lnTo>
                    <a:lnTo>
                      <a:pt x="72" y="90"/>
                    </a:lnTo>
                    <a:lnTo>
                      <a:pt x="69" y="90"/>
                    </a:lnTo>
                    <a:lnTo>
                      <a:pt x="65" y="90"/>
                    </a:lnTo>
                    <a:lnTo>
                      <a:pt x="61" y="89"/>
                    </a:lnTo>
                    <a:lnTo>
                      <a:pt x="57" y="88"/>
                    </a:lnTo>
                    <a:lnTo>
                      <a:pt x="54" y="87"/>
                    </a:lnTo>
                    <a:lnTo>
                      <a:pt x="51" y="86"/>
                    </a:lnTo>
                    <a:lnTo>
                      <a:pt x="48" y="85"/>
                    </a:lnTo>
                    <a:lnTo>
                      <a:pt x="47" y="85"/>
                    </a:lnTo>
                    <a:close/>
                    <a:moveTo>
                      <a:pt x="72" y="46"/>
                    </a:moveTo>
                    <a:lnTo>
                      <a:pt x="80" y="53"/>
                    </a:lnTo>
                    <a:lnTo>
                      <a:pt x="81" y="53"/>
                    </a:lnTo>
                    <a:lnTo>
                      <a:pt x="82" y="54"/>
                    </a:lnTo>
                    <a:lnTo>
                      <a:pt x="83" y="54"/>
                    </a:lnTo>
                    <a:lnTo>
                      <a:pt x="84" y="54"/>
                    </a:lnTo>
                    <a:lnTo>
                      <a:pt x="85" y="54"/>
                    </a:lnTo>
                    <a:lnTo>
                      <a:pt x="86" y="54"/>
                    </a:lnTo>
                    <a:lnTo>
                      <a:pt x="86" y="53"/>
                    </a:lnTo>
                    <a:lnTo>
                      <a:pt x="87" y="53"/>
                    </a:lnTo>
                    <a:lnTo>
                      <a:pt x="88" y="52"/>
                    </a:lnTo>
                    <a:lnTo>
                      <a:pt x="90" y="52"/>
                    </a:lnTo>
                    <a:lnTo>
                      <a:pt x="91" y="52"/>
                    </a:lnTo>
                    <a:lnTo>
                      <a:pt x="92" y="52"/>
                    </a:lnTo>
                    <a:lnTo>
                      <a:pt x="92" y="51"/>
                    </a:lnTo>
                    <a:lnTo>
                      <a:pt x="91" y="50"/>
                    </a:lnTo>
                    <a:lnTo>
                      <a:pt x="90" y="48"/>
                    </a:lnTo>
                    <a:lnTo>
                      <a:pt x="89" y="47"/>
                    </a:lnTo>
                    <a:lnTo>
                      <a:pt x="88" y="45"/>
                    </a:lnTo>
                    <a:lnTo>
                      <a:pt x="86" y="44"/>
                    </a:lnTo>
                    <a:lnTo>
                      <a:pt x="84" y="43"/>
                    </a:lnTo>
                    <a:lnTo>
                      <a:pt x="82" y="43"/>
                    </a:lnTo>
                    <a:lnTo>
                      <a:pt x="81" y="43"/>
                    </a:lnTo>
                    <a:lnTo>
                      <a:pt x="79" y="44"/>
                    </a:lnTo>
                    <a:lnTo>
                      <a:pt x="78" y="45"/>
                    </a:lnTo>
                    <a:lnTo>
                      <a:pt x="77" y="45"/>
                    </a:lnTo>
                    <a:lnTo>
                      <a:pt x="75" y="46"/>
                    </a:lnTo>
                    <a:lnTo>
                      <a:pt x="74" y="46"/>
                    </a:lnTo>
                    <a:lnTo>
                      <a:pt x="72" y="46"/>
                    </a:lnTo>
                    <a:lnTo>
                      <a:pt x="72" y="46"/>
                    </a:lnTo>
                    <a:close/>
                    <a:moveTo>
                      <a:pt x="28" y="56"/>
                    </a:moveTo>
                    <a:lnTo>
                      <a:pt x="29" y="56"/>
                    </a:lnTo>
                    <a:lnTo>
                      <a:pt x="31" y="55"/>
                    </a:lnTo>
                    <a:lnTo>
                      <a:pt x="34" y="54"/>
                    </a:lnTo>
                    <a:lnTo>
                      <a:pt x="37" y="53"/>
                    </a:lnTo>
                    <a:lnTo>
                      <a:pt x="38" y="53"/>
                    </a:lnTo>
                    <a:lnTo>
                      <a:pt x="39" y="53"/>
                    </a:lnTo>
                    <a:lnTo>
                      <a:pt x="41" y="53"/>
                    </a:lnTo>
                    <a:lnTo>
                      <a:pt x="42" y="54"/>
                    </a:lnTo>
                    <a:lnTo>
                      <a:pt x="44" y="55"/>
                    </a:lnTo>
                    <a:lnTo>
                      <a:pt x="45" y="55"/>
                    </a:lnTo>
                    <a:lnTo>
                      <a:pt x="47" y="55"/>
                    </a:lnTo>
                    <a:lnTo>
                      <a:pt x="49" y="55"/>
                    </a:lnTo>
                    <a:lnTo>
                      <a:pt x="53" y="53"/>
                    </a:lnTo>
                    <a:lnTo>
                      <a:pt x="55" y="50"/>
                    </a:lnTo>
                    <a:lnTo>
                      <a:pt x="57" y="47"/>
                    </a:lnTo>
                    <a:lnTo>
                      <a:pt x="57" y="45"/>
                    </a:lnTo>
                    <a:lnTo>
                      <a:pt x="57" y="44"/>
                    </a:lnTo>
                    <a:lnTo>
                      <a:pt x="56" y="45"/>
                    </a:lnTo>
                    <a:lnTo>
                      <a:pt x="55" y="45"/>
                    </a:lnTo>
                    <a:lnTo>
                      <a:pt x="53" y="45"/>
                    </a:lnTo>
                    <a:lnTo>
                      <a:pt x="51" y="45"/>
                    </a:lnTo>
                    <a:lnTo>
                      <a:pt x="50" y="44"/>
                    </a:lnTo>
                    <a:lnTo>
                      <a:pt x="49" y="43"/>
                    </a:lnTo>
                    <a:lnTo>
                      <a:pt x="47" y="42"/>
                    </a:lnTo>
                    <a:lnTo>
                      <a:pt x="46" y="42"/>
                    </a:lnTo>
                    <a:lnTo>
                      <a:pt x="44" y="41"/>
                    </a:lnTo>
                    <a:lnTo>
                      <a:pt x="43" y="41"/>
                    </a:lnTo>
                    <a:lnTo>
                      <a:pt x="40" y="42"/>
                    </a:lnTo>
                    <a:lnTo>
                      <a:pt x="36" y="45"/>
                    </a:lnTo>
                    <a:lnTo>
                      <a:pt x="32" y="50"/>
                    </a:lnTo>
                    <a:lnTo>
                      <a:pt x="29" y="54"/>
                    </a:lnTo>
                    <a:lnTo>
                      <a:pt x="28" y="56"/>
                    </a:lnTo>
                    <a:close/>
                  </a:path>
                </a:pathLst>
              </a:custGeom>
              <a:solidFill>
                <a:srgbClr val="F2C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62" name="Freeform 655"/>
              <p:cNvSpPr>
                <a:spLocks/>
              </p:cNvSpPr>
              <p:nvPr/>
            </p:nvSpPr>
            <p:spPr bwMode="auto">
              <a:xfrm>
                <a:off x="1916" y="2946"/>
                <a:ext cx="35" cy="14"/>
              </a:xfrm>
              <a:custGeom>
                <a:avLst/>
                <a:gdLst>
                  <a:gd name="T0" fmla="*/ 0 w 35"/>
                  <a:gd name="T1" fmla="*/ 14 h 14"/>
                  <a:gd name="T2" fmla="*/ 1 w 35"/>
                  <a:gd name="T3" fmla="*/ 13 h 14"/>
                  <a:gd name="T4" fmla="*/ 3 w 35"/>
                  <a:gd name="T5" fmla="*/ 12 h 14"/>
                  <a:gd name="T6" fmla="*/ 5 w 35"/>
                  <a:gd name="T7" fmla="*/ 11 h 14"/>
                  <a:gd name="T8" fmla="*/ 9 w 35"/>
                  <a:gd name="T9" fmla="*/ 9 h 14"/>
                  <a:gd name="T10" fmla="*/ 12 w 35"/>
                  <a:gd name="T11" fmla="*/ 7 h 14"/>
                  <a:gd name="T12" fmla="*/ 15 w 35"/>
                  <a:gd name="T13" fmla="*/ 6 h 14"/>
                  <a:gd name="T14" fmla="*/ 18 w 35"/>
                  <a:gd name="T15" fmla="*/ 5 h 14"/>
                  <a:gd name="T16" fmla="*/ 20 w 35"/>
                  <a:gd name="T17" fmla="*/ 5 h 14"/>
                  <a:gd name="T18" fmla="*/ 22 w 35"/>
                  <a:gd name="T19" fmla="*/ 6 h 14"/>
                  <a:gd name="T20" fmla="*/ 24 w 35"/>
                  <a:gd name="T21" fmla="*/ 7 h 14"/>
                  <a:gd name="T22" fmla="*/ 26 w 35"/>
                  <a:gd name="T23" fmla="*/ 8 h 14"/>
                  <a:gd name="T24" fmla="*/ 28 w 35"/>
                  <a:gd name="T25" fmla="*/ 8 h 14"/>
                  <a:gd name="T26" fmla="*/ 30 w 35"/>
                  <a:gd name="T27" fmla="*/ 9 h 14"/>
                  <a:gd name="T28" fmla="*/ 32 w 35"/>
                  <a:gd name="T29" fmla="*/ 9 h 14"/>
                  <a:gd name="T30" fmla="*/ 33 w 35"/>
                  <a:gd name="T31" fmla="*/ 9 h 14"/>
                  <a:gd name="T32" fmla="*/ 35 w 35"/>
                  <a:gd name="T33" fmla="*/ 8 h 14"/>
                  <a:gd name="T34" fmla="*/ 30 w 35"/>
                  <a:gd name="T35" fmla="*/ 6 h 14"/>
                  <a:gd name="T36" fmla="*/ 29 w 35"/>
                  <a:gd name="T37" fmla="*/ 5 h 14"/>
                  <a:gd name="T38" fmla="*/ 27 w 35"/>
                  <a:gd name="T39" fmla="*/ 4 h 14"/>
                  <a:gd name="T40" fmla="*/ 26 w 35"/>
                  <a:gd name="T41" fmla="*/ 3 h 14"/>
                  <a:gd name="T42" fmla="*/ 24 w 35"/>
                  <a:gd name="T43" fmla="*/ 2 h 14"/>
                  <a:gd name="T44" fmla="*/ 22 w 35"/>
                  <a:gd name="T45" fmla="*/ 1 h 14"/>
                  <a:gd name="T46" fmla="*/ 20 w 35"/>
                  <a:gd name="T47" fmla="*/ 1 h 14"/>
                  <a:gd name="T48" fmla="*/ 18 w 35"/>
                  <a:gd name="T49" fmla="*/ 0 h 14"/>
                  <a:gd name="T50" fmla="*/ 15 w 35"/>
                  <a:gd name="T51" fmla="*/ 0 h 14"/>
                  <a:gd name="T52" fmla="*/ 10 w 35"/>
                  <a:gd name="T53" fmla="*/ 3 h 14"/>
                  <a:gd name="T54" fmla="*/ 5 w 35"/>
                  <a:gd name="T55" fmla="*/ 7 h 14"/>
                  <a:gd name="T56" fmla="*/ 2 w 35"/>
                  <a:gd name="T57" fmla="*/ 12 h 14"/>
                  <a:gd name="T58" fmla="*/ 0 w 35"/>
                  <a:gd name="T5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14">
                    <a:moveTo>
                      <a:pt x="0" y="14"/>
                    </a:moveTo>
                    <a:lnTo>
                      <a:pt x="1" y="13"/>
                    </a:lnTo>
                    <a:lnTo>
                      <a:pt x="3" y="12"/>
                    </a:lnTo>
                    <a:lnTo>
                      <a:pt x="5" y="11"/>
                    </a:lnTo>
                    <a:lnTo>
                      <a:pt x="9" y="9"/>
                    </a:lnTo>
                    <a:lnTo>
                      <a:pt x="12" y="7"/>
                    </a:lnTo>
                    <a:lnTo>
                      <a:pt x="15" y="6"/>
                    </a:lnTo>
                    <a:lnTo>
                      <a:pt x="18" y="5"/>
                    </a:lnTo>
                    <a:lnTo>
                      <a:pt x="20" y="5"/>
                    </a:lnTo>
                    <a:lnTo>
                      <a:pt x="22" y="6"/>
                    </a:lnTo>
                    <a:lnTo>
                      <a:pt x="24" y="7"/>
                    </a:lnTo>
                    <a:lnTo>
                      <a:pt x="26" y="8"/>
                    </a:lnTo>
                    <a:lnTo>
                      <a:pt x="28" y="8"/>
                    </a:lnTo>
                    <a:lnTo>
                      <a:pt x="30" y="9"/>
                    </a:lnTo>
                    <a:lnTo>
                      <a:pt x="32" y="9"/>
                    </a:lnTo>
                    <a:lnTo>
                      <a:pt x="33" y="9"/>
                    </a:lnTo>
                    <a:lnTo>
                      <a:pt x="35" y="8"/>
                    </a:lnTo>
                    <a:lnTo>
                      <a:pt x="30" y="6"/>
                    </a:lnTo>
                    <a:lnTo>
                      <a:pt x="29" y="5"/>
                    </a:lnTo>
                    <a:lnTo>
                      <a:pt x="27" y="4"/>
                    </a:lnTo>
                    <a:lnTo>
                      <a:pt x="26" y="3"/>
                    </a:lnTo>
                    <a:lnTo>
                      <a:pt x="24" y="2"/>
                    </a:lnTo>
                    <a:lnTo>
                      <a:pt x="22" y="1"/>
                    </a:lnTo>
                    <a:lnTo>
                      <a:pt x="20" y="1"/>
                    </a:lnTo>
                    <a:lnTo>
                      <a:pt x="18" y="0"/>
                    </a:lnTo>
                    <a:lnTo>
                      <a:pt x="15" y="0"/>
                    </a:lnTo>
                    <a:lnTo>
                      <a:pt x="10" y="3"/>
                    </a:lnTo>
                    <a:lnTo>
                      <a:pt x="5" y="7"/>
                    </a:lnTo>
                    <a:lnTo>
                      <a:pt x="2" y="12"/>
                    </a:lnTo>
                    <a:lnTo>
                      <a:pt x="0" y="14"/>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63" name="Freeform 656"/>
              <p:cNvSpPr>
                <a:spLocks/>
              </p:cNvSpPr>
              <p:nvPr/>
            </p:nvSpPr>
            <p:spPr bwMode="auto">
              <a:xfrm>
                <a:off x="1967" y="2945"/>
                <a:ext cx="27" cy="10"/>
              </a:xfrm>
              <a:custGeom>
                <a:avLst/>
                <a:gdLst>
                  <a:gd name="T0" fmla="*/ 27 w 27"/>
                  <a:gd name="T1" fmla="*/ 10 h 10"/>
                  <a:gd name="T2" fmla="*/ 26 w 27"/>
                  <a:gd name="T3" fmla="*/ 9 h 10"/>
                  <a:gd name="T4" fmla="*/ 25 w 27"/>
                  <a:gd name="T5" fmla="*/ 8 h 10"/>
                  <a:gd name="T6" fmla="*/ 23 w 27"/>
                  <a:gd name="T7" fmla="*/ 7 h 10"/>
                  <a:gd name="T8" fmla="*/ 20 w 27"/>
                  <a:gd name="T9" fmla="*/ 6 h 10"/>
                  <a:gd name="T10" fmla="*/ 18 w 27"/>
                  <a:gd name="T11" fmla="*/ 5 h 10"/>
                  <a:gd name="T12" fmla="*/ 15 w 27"/>
                  <a:gd name="T13" fmla="*/ 4 h 10"/>
                  <a:gd name="T14" fmla="*/ 13 w 27"/>
                  <a:gd name="T15" fmla="*/ 4 h 10"/>
                  <a:gd name="T16" fmla="*/ 11 w 27"/>
                  <a:gd name="T17" fmla="*/ 4 h 10"/>
                  <a:gd name="T18" fmla="*/ 10 w 27"/>
                  <a:gd name="T19" fmla="*/ 5 h 10"/>
                  <a:gd name="T20" fmla="*/ 9 w 27"/>
                  <a:gd name="T21" fmla="*/ 6 h 10"/>
                  <a:gd name="T22" fmla="*/ 8 w 27"/>
                  <a:gd name="T23" fmla="*/ 6 h 10"/>
                  <a:gd name="T24" fmla="*/ 6 w 27"/>
                  <a:gd name="T25" fmla="*/ 7 h 10"/>
                  <a:gd name="T26" fmla="*/ 5 w 27"/>
                  <a:gd name="T27" fmla="*/ 8 h 10"/>
                  <a:gd name="T28" fmla="*/ 3 w 27"/>
                  <a:gd name="T29" fmla="*/ 8 h 10"/>
                  <a:gd name="T30" fmla="*/ 2 w 27"/>
                  <a:gd name="T31" fmla="*/ 8 h 10"/>
                  <a:gd name="T32" fmla="*/ 1 w 27"/>
                  <a:gd name="T33" fmla="*/ 7 h 10"/>
                  <a:gd name="T34" fmla="*/ 0 w 27"/>
                  <a:gd name="T35" fmla="*/ 6 h 10"/>
                  <a:gd name="T36" fmla="*/ 3 w 27"/>
                  <a:gd name="T37" fmla="*/ 4 h 10"/>
                  <a:gd name="T38" fmla="*/ 4 w 27"/>
                  <a:gd name="T39" fmla="*/ 4 h 10"/>
                  <a:gd name="T40" fmla="*/ 5 w 27"/>
                  <a:gd name="T41" fmla="*/ 4 h 10"/>
                  <a:gd name="T42" fmla="*/ 6 w 27"/>
                  <a:gd name="T43" fmla="*/ 3 h 10"/>
                  <a:gd name="T44" fmla="*/ 7 w 27"/>
                  <a:gd name="T45" fmla="*/ 2 h 10"/>
                  <a:gd name="T46" fmla="*/ 8 w 27"/>
                  <a:gd name="T47" fmla="*/ 1 h 10"/>
                  <a:gd name="T48" fmla="*/ 9 w 27"/>
                  <a:gd name="T49" fmla="*/ 1 h 10"/>
                  <a:gd name="T50" fmla="*/ 11 w 27"/>
                  <a:gd name="T51" fmla="*/ 0 h 10"/>
                  <a:gd name="T52" fmla="*/ 12 w 27"/>
                  <a:gd name="T53" fmla="*/ 0 h 10"/>
                  <a:gd name="T54" fmla="*/ 14 w 27"/>
                  <a:gd name="T55" fmla="*/ 0 h 10"/>
                  <a:gd name="T56" fmla="*/ 16 w 27"/>
                  <a:gd name="T57" fmla="*/ 0 h 10"/>
                  <a:gd name="T58" fmla="*/ 18 w 27"/>
                  <a:gd name="T59" fmla="*/ 2 h 10"/>
                  <a:gd name="T60" fmla="*/ 20 w 27"/>
                  <a:gd name="T61" fmla="*/ 3 h 10"/>
                  <a:gd name="T62" fmla="*/ 22 w 27"/>
                  <a:gd name="T63" fmla="*/ 5 h 10"/>
                  <a:gd name="T64" fmla="*/ 24 w 27"/>
                  <a:gd name="T65" fmla="*/ 7 h 10"/>
                  <a:gd name="T66" fmla="*/ 26 w 27"/>
                  <a:gd name="T67" fmla="*/ 8 h 10"/>
                  <a:gd name="T68" fmla="*/ 27 w 27"/>
                  <a:gd name="T69" fmla="*/ 9 h 10"/>
                  <a:gd name="T70" fmla="*/ 27 w 27"/>
                  <a:gd name="T7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0">
                    <a:moveTo>
                      <a:pt x="27" y="10"/>
                    </a:moveTo>
                    <a:lnTo>
                      <a:pt x="26" y="9"/>
                    </a:lnTo>
                    <a:lnTo>
                      <a:pt x="25" y="8"/>
                    </a:lnTo>
                    <a:lnTo>
                      <a:pt x="23" y="7"/>
                    </a:lnTo>
                    <a:lnTo>
                      <a:pt x="20" y="6"/>
                    </a:lnTo>
                    <a:lnTo>
                      <a:pt x="18" y="5"/>
                    </a:lnTo>
                    <a:lnTo>
                      <a:pt x="15" y="4"/>
                    </a:lnTo>
                    <a:lnTo>
                      <a:pt x="13" y="4"/>
                    </a:lnTo>
                    <a:lnTo>
                      <a:pt x="11" y="4"/>
                    </a:lnTo>
                    <a:lnTo>
                      <a:pt x="10" y="5"/>
                    </a:lnTo>
                    <a:lnTo>
                      <a:pt x="9" y="6"/>
                    </a:lnTo>
                    <a:lnTo>
                      <a:pt x="8" y="6"/>
                    </a:lnTo>
                    <a:lnTo>
                      <a:pt x="6" y="7"/>
                    </a:lnTo>
                    <a:lnTo>
                      <a:pt x="5" y="8"/>
                    </a:lnTo>
                    <a:lnTo>
                      <a:pt x="3" y="8"/>
                    </a:lnTo>
                    <a:lnTo>
                      <a:pt x="2" y="8"/>
                    </a:lnTo>
                    <a:lnTo>
                      <a:pt x="1" y="7"/>
                    </a:lnTo>
                    <a:lnTo>
                      <a:pt x="0" y="6"/>
                    </a:lnTo>
                    <a:lnTo>
                      <a:pt x="3" y="4"/>
                    </a:lnTo>
                    <a:lnTo>
                      <a:pt x="4" y="4"/>
                    </a:lnTo>
                    <a:lnTo>
                      <a:pt x="5" y="4"/>
                    </a:lnTo>
                    <a:lnTo>
                      <a:pt x="6" y="3"/>
                    </a:lnTo>
                    <a:lnTo>
                      <a:pt x="7" y="2"/>
                    </a:lnTo>
                    <a:lnTo>
                      <a:pt x="8" y="1"/>
                    </a:lnTo>
                    <a:lnTo>
                      <a:pt x="9" y="1"/>
                    </a:lnTo>
                    <a:lnTo>
                      <a:pt x="11" y="0"/>
                    </a:lnTo>
                    <a:lnTo>
                      <a:pt x="12" y="0"/>
                    </a:lnTo>
                    <a:lnTo>
                      <a:pt x="14" y="0"/>
                    </a:lnTo>
                    <a:lnTo>
                      <a:pt x="16" y="0"/>
                    </a:lnTo>
                    <a:lnTo>
                      <a:pt x="18" y="2"/>
                    </a:lnTo>
                    <a:lnTo>
                      <a:pt x="20" y="3"/>
                    </a:lnTo>
                    <a:lnTo>
                      <a:pt x="22" y="5"/>
                    </a:lnTo>
                    <a:lnTo>
                      <a:pt x="24" y="7"/>
                    </a:lnTo>
                    <a:lnTo>
                      <a:pt x="26" y="8"/>
                    </a:lnTo>
                    <a:lnTo>
                      <a:pt x="27" y="9"/>
                    </a:lnTo>
                    <a:lnTo>
                      <a:pt x="27" y="10"/>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64" name="Freeform 657"/>
              <p:cNvSpPr>
                <a:spLocks/>
              </p:cNvSpPr>
              <p:nvPr/>
            </p:nvSpPr>
            <p:spPr bwMode="auto">
              <a:xfrm>
                <a:off x="1951" y="2960"/>
                <a:ext cx="36" cy="45"/>
              </a:xfrm>
              <a:custGeom>
                <a:avLst/>
                <a:gdLst>
                  <a:gd name="T0" fmla="*/ 16 w 36"/>
                  <a:gd name="T1" fmla="*/ 0 h 45"/>
                  <a:gd name="T2" fmla="*/ 14 w 36"/>
                  <a:gd name="T3" fmla="*/ 4 h 45"/>
                  <a:gd name="T4" fmla="*/ 14 w 36"/>
                  <a:gd name="T5" fmla="*/ 7 h 45"/>
                  <a:gd name="T6" fmla="*/ 14 w 36"/>
                  <a:gd name="T7" fmla="*/ 10 h 45"/>
                  <a:gd name="T8" fmla="*/ 17 w 36"/>
                  <a:gd name="T9" fmla="*/ 13 h 45"/>
                  <a:gd name="T10" fmla="*/ 23 w 36"/>
                  <a:gd name="T11" fmla="*/ 17 h 45"/>
                  <a:gd name="T12" fmla="*/ 30 w 36"/>
                  <a:gd name="T13" fmla="*/ 21 h 45"/>
                  <a:gd name="T14" fmla="*/ 35 w 36"/>
                  <a:gd name="T15" fmla="*/ 25 h 45"/>
                  <a:gd name="T16" fmla="*/ 35 w 36"/>
                  <a:gd name="T17" fmla="*/ 27 h 45"/>
                  <a:gd name="T18" fmla="*/ 32 w 36"/>
                  <a:gd name="T19" fmla="*/ 29 h 45"/>
                  <a:gd name="T20" fmla="*/ 27 w 36"/>
                  <a:gd name="T21" fmla="*/ 31 h 45"/>
                  <a:gd name="T22" fmla="*/ 23 w 36"/>
                  <a:gd name="T23" fmla="*/ 33 h 45"/>
                  <a:gd name="T24" fmla="*/ 20 w 36"/>
                  <a:gd name="T25" fmla="*/ 37 h 45"/>
                  <a:gd name="T26" fmla="*/ 18 w 36"/>
                  <a:gd name="T27" fmla="*/ 43 h 45"/>
                  <a:gd name="T28" fmla="*/ 17 w 36"/>
                  <a:gd name="T29" fmla="*/ 44 h 45"/>
                  <a:gd name="T30" fmla="*/ 12 w 36"/>
                  <a:gd name="T31" fmla="*/ 45 h 45"/>
                  <a:gd name="T32" fmla="*/ 12 w 36"/>
                  <a:gd name="T33" fmla="*/ 43 h 45"/>
                  <a:gd name="T34" fmla="*/ 17 w 36"/>
                  <a:gd name="T35" fmla="*/ 36 h 45"/>
                  <a:gd name="T36" fmla="*/ 17 w 36"/>
                  <a:gd name="T37" fmla="*/ 35 h 45"/>
                  <a:gd name="T38" fmla="*/ 14 w 36"/>
                  <a:gd name="T39" fmla="*/ 34 h 45"/>
                  <a:gd name="T40" fmla="*/ 11 w 36"/>
                  <a:gd name="T41" fmla="*/ 34 h 45"/>
                  <a:gd name="T42" fmla="*/ 10 w 36"/>
                  <a:gd name="T43" fmla="*/ 35 h 45"/>
                  <a:gd name="T44" fmla="*/ 8 w 36"/>
                  <a:gd name="T45" fmla="*/ 35 h 45"/>
                  <a:gd name="T46" fmla="*/ 5 w 36"/>
                  <a:gd name="T47" fmla="*/ 35 h 45"/>
                  <a:gd name="T48" fmla="*/ 2 w 36"/>
                  <a:gd name="T49" fmla="*/ 34 h 45"/>
                  <a:gd name="T50" fmla="*/ 0 w 36"/>
                  <a:gd name="T51" fmla="*/ 31 h 45"/>
                  <a:gd name="T52" fmla="*/ 0 w 36"/>
                  <a:gd name="T53" fmla="*/ 28 h 45"/>
                  <a:gd name="T54" fmla="*/ 1 w 36"/>
                  <a:gd name="T55" fmla="*/ 26 h 45"/>
                  <a:gd name="T56" fmla="*/ 2 w 36"/>
                  <a:gd name="T57" fmla="*/ 25 h 45"/>
                  <a:gd name="T58" fmla="*/ 3 w 36"/>
                  <a:gd name="T59" fmla="*/ 25 h 45"/>
                  <a:gd name="T60" fmla="*/ 3 w 36"/>
                  <a:gd name="T61" fmla="*/ 27 h 45"/>
                  <a:gd name="T62" fmla="*/ 4 w 36"/>
                  <a:gd name="T63" fmla="*/ 29 h 45"/>
                  <a:gd name="T64" fmla="*/ 6 w 36"/>
                  <a:gd name="T65" fmla="*/ 30 h 45"/>
                  <a:gd name="T66" fmla="*/ 10 w 36"/>
                  <a:gd name="T67" fmla="*/ 29 h 45"/>
                  <a:gd name="T68" fmla="*/ 13 w 36"/>
                  <a:gd name="T69" fmla="*/ 28 h 45"/>
                  <a:gd name="T70" fmla="*/ 16 w 36"/>
                  <a:gd name="T71" fmla="*/ 27 h 45"/>
                  <a:gd name="T72" fmla="*/ 18 w 36"/>
                  <a:gd name="T73" fmla="*/ 28 h 45"/>
                  <a:gd name="T74" fmla="*/ 20 w 36"/>
                  <a:gd name="T75" fmla="*/ 29 h 45"/>
                  <a:gd name="T76" fmla="*/ 23 w 36"/>
                  <a:gd name="T77" fmla="*/ 29 h 45"/>
                  <a:gd name="T78" fmla="*/ 26 w 36"/>
                  <a:gd name="T79" fmla="*/ 29 h 45"/>
                  <a:gd name="T80" fmla="*/ 29 w 36"/>
                  <a:gd name="T81" fmla="*/ 28 h 45"/>
                  <a:gd name="T82" fmla="*/ 31 w 36"/>
                  <a:gd name="T83" fmla="*/ 26 h 45"/>
                  <a:gd name="T84" fmla="*/ 31 w 36"/>
                  <a:gd name="T85" fmla="*/ 24 h 45"/>
                  <a:gd name="T86" fmla="*/ 26 w 36"/>
                  <a:gd name="T87" fmla="*/ 20 h 45"/>
                  <a:gd name="T88" fmla="*/ 19 w 36"/>
                  <a:gd name="T89" fmla="*/ 17 h 45"/>
                  <a:gd name="T90" fmla="*/ 13 w 36"/>
                  <a:gd name="T91" fmla="*/ 13 h 45"/>
                  <a:gd name="T92" fmla="*/ 11 w 36"/>
                  <a:gd name="T93" fmla="*/ 10 h 45"/>
                  <a:gd name="T94" fmla="*/ 11 w 36"/>
                  <a:gd name="T95" fmla="*/ 5 h 45"/>
                  <a:gd name="T96" fmla="*/ 14 w 36"/>
                  <a:gd name="T9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45">
                    <a:moveTo>
                      <a:pt x="14" y="1"/>
                    </a:moveTo>
                    <a:lnTo>
                      <a:pt x="16" y="0"/>
                    </a:lnTo>
                    <a:lnTo>
                      <a:pt x="15" y="2"/>
                    </a:lnTo>
                    <a:lnTo>
                      <a:pt x="14" y="4"/>
                    </a:lnTo>
                    <a:lnTo>
                      <a:pt x="14" y="6"/>
                    </a:lnTo>
                    <a:lnTo>
                      <a:pt x="14" y="7"/>
                    </a:lnTo>
                    <a:lnTo>
                      <a:pt x="14" y="9"/>
                    </a:lnTo>
                    <a:lnTo>
                      <a:pt x="14" y="10"/>
                    </a:lnTo>
                    <a:lnTo>
                      <a:pt x="15" y="11"/>
                    </a:lnTo>
                    <a:lnTo>
                      <a:pt x="17" y="13"/>
                    </a:lnTo>
                    <a:lnTo>
                      <a:pt x="20" y="15"/>
                    </a:lnTo>
                    <a:lnTo>
                      <a:pt x="23" y="17"/>
                    </a:lnTo>
                    <a:lnTo>
                      <a:pt x="27" y="19"/>
                    </a:lnTo>
                    <a:lnTo>
                      <a:pt x="30" y="21"/>
                    </a:lnTo>
                    <a:lnTo>
                      <a:pt x="33" y="23"/>
                    </a:lnTo>
                    <a:lnTo>
                      <a:pt x="35" y="25"/>
                    </a:lnTo>
                    <a:lnTo>
                      <a:pt x="36" y="26"/>
                    </a:lnTo>
                    <a:lnTo>
                      <a:pt x="35" y="27"/>
                    </a:lnTo>
                    <a:lnTo>
                      <a:pt x="33" y="28"/>
                    </a:lnTo>
                    <a:lnTo>
                      <a:pt x="32" y="29"/>
                    </a:lnTo>
                    <a:lnTo>
                      <a:pt x="29" y="30"/>
                    </a:lnTo>
                    <a:lnTo>
                      <a:pt x="27" y="31"/>
                    </a:lnTo>
                    <a:lnTo>
                      <a:pt x="25" y="32"/>
                    </a:lnTo>
                    <a:lnTo>
                      <a:pt x="23" y="33"/>
                    </a:lnTo>
                    <a:lnTo>
                      <a:pt x="21" y="34"/>
                    </a:lnTo>
                    <a:lnTo>
                      <a:pt x="20" y="37"/>
                    </a:lnTo>
                    <a:lnTo>
                      <a:pt x="18" y="40"/>
                    </a:lnTo>
                    <a:lnTo>
                      <a:pt x="18" y="43"/>
                    </a:lnTo>
                    <a:lnTo>
                      <a:pt x="17" y="44"/>
                    </a:lnTo>
                    <a:lnTo>
                      <a:pt x="17" y="44"/>
                    </a:lnTo>
                    <a:lnTo>
                      <a:pt x="14" y="45"/>
                    </a:lnTo>
                    <a:lnTo>
                      <a:pt x="12" y="45"/>
                    </a:lnTo>
                    <a:lnTo>
                      <a:pt x="11" y="45"/>
                    </a:lnTo>
                    <a:lnTo>
                      <a:pt x="12" y="43"/>
                    </a:lnTo>
                    <a:lnTo>
                      <a:pt x="15" y="40"/>
                    </a:lnTo>
                    <a:lnTo>
                      <a:pt x="17" y="36"/>
                    </a:lnTo>
                    <a:lnTo>
                      <a:pt x="18" y="35"/>
                    </a:lnTo>
                    <a:lnTo>
                      <a:pt x="17" y="35"/>
                    </a:lnTo>
                    <a:lnTo>
                      <a:pt x="16" y="34"/>
                    </a:lnTo>
                    <a:lnTo>
                      <a:pt x="14" y="34"/>
                    </a:lnTo>
                    <a:lnTo>
                      <a:pt x="12" y="34"/>
                    </a:lnTo>
                    <a:lnTo>
                      <a:pt x="11" y="34"/>
                    </a:lnTo>
                    <a:lnTo>
                      <a:pt x="10" y="34"/>
                    </a:lnTo>
                    <a:lnTo>
                      <a:pt x="10" y="35"/>
                    </a:lnTo>
                    <a:lnTo>
                      <a:pt x="9" y="35"/>
                    </a:lnTo>
                    <a:lnTo>
                      <a:pt x="8" y="35"/>
                    </a:lnTo>
                    <a:lnTo>
                      <a:pt x="7" y="35"/>
                    </a:lnTo>
                    <a:lnTo>
                      <a:pt x="5" y="35"/>
                    </a:lnTo>
                    <a:lnTo>
                      <a:pt x="4" y="35"/>
                    </a:lnTo>
                    <a:lnTo>
                      <a:pt x="2" y="34"/>
                    </a:lnTo>
                    <a:lnTo>
                      <a:pt x="1" y="32"/>
                    </a:lnTo>
                    <a:lnTo>
                      <a:pt x="0" y="31"/>
                    </a:lnTo>
                    <a:lnTo>
                      <a:pt x="0" y="30"/>
                    </a:lnTo>
                    <a:lnTo>
                      <a:pt x="0" y="28"/>
                    </a:lnTo>
                    <a:lnTo>
                      <a:pt x="0" y="27"/>
                    </a:lnTo>
                    <a:lnTo>
                      <a:pt x="1" y="26"/>
                    </a:lnTo>
                    <a:lnTo>
                      <a:pt x="1" y="25"/>
                    </a:lnTo>
                    <a:lnTo>
                      <a:pt x="2" y="25"/>
                    </a:lnTo>
                    <a:lnTo>
                      <a:pt x="2" y="25"/>
                    </a:lnTo>
                    <a:lnTo>
                      <a:pt x="3" y="25"/>
                    </a:lnTo>
                    <a:lnTo>
                      <a:pt x="3" y="26"/>
                    </a:lnTo>
                    <a:lnTo>
                      <a:pt x="3" y="27"/>
                    </a:lnTo>
                    <a:lnTo>
                      <a:pt x="3" y="28"/>
                    </a:lnTo>
                    <a:lnTo>
                      <a:pt x="4" y="29"/>
                    </a:lnTo>
                    <a:lnTo>
                      <a:pt x="5" y="30"/>
                    </a:lnTo>
                    <a:lnTo>
                      <a:pt x="6" y="30"/>
                    </a:lnTo>
                    <a:lnTo>
                      <a:pt x="8" y="30"/>
                    </a:lnTo>
                    <a:lnTo>
                      <a:pt x="10" y="29"/>
                    </a:lnTo>
                    <a:lnTo>
                      <a:pt x="12" y="29"/>
                    </a:lnTo>
                    <a:lnTo>
                      <a:pt x="13" y="28"/>
                    </a:lnTo>
                    <a:lnTo>
                      <a:pt x="15" y="27"/>
                    </a:lnTo>
                    <a:lnTo>
                      <a:pt x="16" y="27"/>
                    </a:lnTo>
                    <a:lnTo>
                      <a:pt x="17" y="28"/>
                    </a:lnTo>
                    <a:lnTo>
                      <a:pt x="18" y="28"/>
                    </a:lnTo>
                    <a:lnTo>
                      <a:pt x="19" y="28"/>
                    </a:lnTo>
                    <a:lnTo>
                      <a:pt x="20" y="29"/>
                    </a:lnTo>
                    <a:lnTo>
                      <a:pt x="21" y="29"/>
                    </a:lnTo>
                    <a:lnTo>
                      <a:pt x="23" y="29"/>
                    </a:lnTo>
                    <a:lnTo>
                      <a:pt x="24" y="29"/>
                    </a:lnTo>
                    <a:lnTo>
                      <a:pt x="26" y="29"/>
                    </a:lnTo>
                    <a:lnTo>
                      <a:pt x="27" y="28"/>
                    </a:lnTo>
                    <a:lnTo>
                      <a:pt x="29" y="28"/>
                    </a:lnTo>
                    <a:lnTo>
                      <a:pt x="30" y="27"/>
                    </a:lnTo>
                    <a:lnTo>
                      <a:pt x="31" y="26"/>
                    </a:lnTo>
                    <a:lnTo>
                      <a:pt x="32" y="25"/>
                    </a:lnTo>
                    <a:lnTo>
                      <a:pt x="31" y="24"/>
                    </a:lnTo>
                    <a:lnTo>
                      <a:pt x="29" y="22"/>
                    </a:lnTo>
                    <a:lnTo>
                      <a:pt x="26" y="20"/>
                    </a:lnTo>
                    <a:lnTo>
                      <a:pt x="22" y="19"/>
                    </a:lnTo>
                    <a:lnTo>
                      <a:pt x="19" y="17"/>
                    </a:lnTo>
                    <a:lnTo>
                      <a:pt x="15" y="15"/>
                    </a:lnTo>
                    <a:lnTo>
                      <a:pt x="13" y="13"/>
                    </a:lnTo>
                    <a:lnTo>
                      <a:pt x="12" y="12"/>
                    </a:lnTo>
                    <a:lnTo>
                      <a:pt x="11" y="10"/>
                    </a:lnTo>
                    <a:lnTo>
                      <a:pt x="11" y="8"/>
                    </a:lnTo>
                    <a:lnTo>
                      <a:pt x="11" y="5"/>
                    </a:lnTo>
                    <a:lnTo>
                      <a:pt x="12" y="3"/>
                    </a:lnTo>
                    <a:lnTo>
                      <a:pt x="14" y="1"/>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65" name="Freeform 658"/>
              <p:cNvSpPr>
                <a:spLocks/>
              </p:cNvSpPr>
              <p:nvPr/>
            </p:nvSpPr>
            <p:spPr bwMode="auto">
              <a:xfrm>
                <a:off x="1959" y="3022"/>
                <a:ext cx="14" cy="17"/>
              </a:xfrm>
              <a:custGeom>
                <a:avLst/>
                <a:gdLst>
                  <a:gd name="T0" fmla="*/ 2 w 14"/>
                  <a:gd name="T1" fmla="*/ 0 h 17"/>
                  <a:gd name="T2" fmla="*/ 2 w 14"/>
                  <a:gd name="T3" fmla="*/ 0 h 17"/>
                  <a:gd name="T4" fmla="*/ 2 w 14"/>
                  <a:gd name="T5" fmla="*/ 1 h 17"/>
                  <a:gd name="T6" fmla="*/ 3 w 14"/>
                  <a:gd name="T7" fmla="*/ 1 h 17"/>
                  <a:gd name="T8" fmla="*/ 3 w 14"/>
                  <a:gd name="T9" fmla="*/ 1 h 17"/>
                  <a:gd name="T10" fmla="*/ 4 w 14"/>
                  <a:gd name="T11" fmla="*/ 2 h 17"/>
                  <a:gd name="T12" fmla="*/ 4 w 14"/>
                  <a:gd name="T13" fmla="*/ 3 h 17"/>
                  <a:gd name="T14" fmla="*/ 5 w 14"/>
                  <a:gd name="T15" fmla="*/ 3 h 17"/>
                  <a:gd name="T16" fmla="*/ 5 w 14"/>
                  <a:gd name="T17" fmla="*/ 4 h 17"/>
                  <a:gd name="T18" fmla="*/ 5 w 14"/>
                  <a:gd name="T19" fmla="*/ 5 h 17"/>
                  <a:gd name="T20" fmla="*/ 5 w 14"/>
                  <a:gd name="T21" fmla="*/ 5 h 17"/>
                  <a:gd name="T22" fmla="*/ 4 w 14"/>
                  <a:gd name="T23" fmla="*/ 5 h 17"/>
                  <a:gd name="T24" fmla="*/ 3 w 14"/>
                  <a:gd name="T25" fmla="*/ 6 h 17"/>
                  <a:gd name="T26" fmla="*/ 2 w 14"/>
                  <a:gd name="T27" fmla="*/ 7 h 17"/>
                  <a:gd name="T28" fmla="*/ 1 w 14"/>
                  <a:gd name="T29" fmla="*/ 8 h 17"/>
                  <a:gd name="T30" fmla="*/ 0 w 14"/>
                  <a:gd name="T31" fmla="*/ 8 h 17"/>
                  <a:gd name="T32" fmla="*/ 0 w 14"/>
                  <a:gd name="T33" fmla="*/ 8 h 17"/>
                  <a:gd name="T34" fmla="*/ 0 w 14"/>
                  <a:gd name="T35" fmla="*/ 8 h 17"/>
                  <a:gd name="T36" fmla="*/ 1 w 14"/>
                  <a:gd name="T37" fmla="*/ 8 h 17"/>
                  <a:gd name="T38" fmla="*/ 2 w 14"/>
                  <a:gd name="T39" fmla="*/ 8 h 17"/>
                  <a:gd name="T40" fmla="*/ 4 w 14"/>
                  <a:gd name="T41" fmla="*/ 7 h 17"/>
                  <a:gd name="T42" fmla="*/ 5 w 14"/>
                  <a:gd name="T43" fmla="*/ 7 h 17"/>
                  <a:gd name="T44" fmla="*/ 7 w 14"/>
                  <a:gd name="T45" fmla="*/ 7 h 17"/>
                  <a:gd name="T46" fmla="*/ 8 w 14"/>
                  <a:gd name="T47" fmla="*/ 7 h 17"/>
                  <a:gd name="T48" fmla="*/ 10 w 14"/>
                  <a:gd name="T49" fmla="*/ 8 h 17"/>
                  <a:gd name="T50" fmla="*/ 11 w 14"/>
                  <a:gd name="T51" fmla="*/ 9 h 17"/>
                  <a:gd name="T52" fmla="*/ 12 w 14"/>
                  <a:gd name="T53" fmla="*/ 10 h 17"/>
                  <a:gd name="T54" fmla="*/ 12 w 14"/>
                  <a:gd name="T55" fmla="*/ 11 h 17"/>
                  <a:gd name="T56" fmla="*/ 12 w 14"/>
                  <a:gd name="T57" fmla="*/ 13 h 17"/>
                  <a:gd name="T58" fmla="*/ 12 w 14"/>
                  <a:gd name="T59" fmla="*/ 14 h 17"/>
                  <a:gd name="T60" fmla="*/ 12 w 14"/>
                  <a:gd name="T61" fmla="*/ 15 h 17"/>
                  <a:gd name="T62" fmla="*/ 12 w 14"/>
                  <a:gd name="T63" fmla="*/ 16 h 17"/>
                  <a:gd name="T64" fmla="*/ 12 w 14"/>
                  <a:gd name="T65" fmla="*/ 17 h 17"/>
                  <a:gd name="T66" fmla="*/ 12 w 14"/>
                  <a:gd name="T67" fmla="*/ 17 h 17"/>
                  <a:gd name="T68" fmla="*/ 13 w 14"/>
                  <a:gd name="T69" fmla="*/ 16 h 17"/>
                  <a:gd name="T70" fmla="*/ 13 w 14"/>
                  <a:gd name="T71" fmla="*/ 15 h 17"/>
                  <a:gd name="T72" fmla="*/ 14 w 14"/>
                  <a:gd name="T73" fmla="*/ 14 h 17"/>
                  <a:gd name="T74" fmla="*/ 14 w 14"/>
                  <a:gd name="T75" fmla="*/ 12 h 17"/>
                  <a:gd name="T76" fmla="*/ 14 w 14"/>
                  <a:gd name="T77" fmla="*/ 10 h 17"/>
                  <a:gd name="T78" fmla="*/ 14 w 14"/>
                  <a:gd name="T79" fmla="*/ 8 h 17"/>
                  <a:gd name="T80" fmla="*/ 14 w 14"/>
                  <a:gd name="T81" fmla="*/ 7 h 17"/>
                  <a:gd name="T82" fmla="*/ 13 w 14"/>
                  <a:gd name="T83" fmla="*/ 6 h 17"/>
                  <a:gd name="T84" fmla="*/ 12 w 14"/>
                  <a:gd name="T85" fmla="*/ 5 h 17"/>
                  <a:gd name="T86" fmla="*/ 11 w 14"/>
                  <a:gd name="T87" fmla="*/ 5 h 17"/>
                  <a:gd name="T88" fmla="*/ 10 w 14"/>
                  <a:gd name="T89" fmla="*/ 4 h 17"/>
                  <a:gd name="T90" fmla="*/ 9 w 14"/>
                  <a:gd name="T91" fmla="*/ 3 h 17"/>
                  <a:gd name="T92" fmla="*/ 9 w 14"/>
                  <a:gd name="T93" fmla="*/ 3 h 17"/>
                  <a:gd name="T94" fmla="*/ 8 w 14"/>
                  <a:gd name="T95" fmla="*/ 2 h 17"/>
                  <a:gd name="T96" fmla="*/ 8 w 14"/>
                  <a:gd name="T97" fmla="*/ 1 h 17"/>
                  <a:gd name="T98" fmla="*/ 8 w 14"/>
                  <a:gd name="T99" fmla="*/ 1 h 17"/>
                  <a:gd name="T100" fmla="*/ 7 w 14"/>
                  <a:gd name="T101" fmla="*/ 0 h 17"/>
                  <a:gd name="T102" fmla="*/ 6 w 14"/>
                  <a:gd name="T103" fmla="*/ 0 h 17"/>
                  <a:gd name="T104" fmla="*/ 5 w 14"/>
                  <a:gd name="T105" fmla="*/ 0 h 17"/>
                  <a:gd name="T106" fmla="*/ 4 w 14"/>
                  <a:gd name="T107" fmla="*/ 0 h 17"/>
                  <a:gd name="T108" fmla="*/ 3 w 14"/>
                  <a:gd name="T109" fmla="*/ 0 h 17"/>
                  <a:gd name="T110" fmla="*/ 2 w 14"/>
                  <a:gd name="T111" fmla="*/ 0 h 17"/>
                  <a:gd name="T112" fmla="*/ 2 w 14"/>
                  <a:gd name="T11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7">
                    <a:moveTo>
                      <a:pt x="2" y="0"/>
                    </a:moveTo>
                    <a:lnTo>
                      <a:pt x="2" y="0"/>
                    </a:lnTo>
                    <a:lnTo>
                      <a:pt x="2" y="1"/>
                    </a:lnTo>
                    <a:lnTo>
                      <a:pt x="3" y="1"/>
                    </a:lnTo>
                    <a:lnTo>
                      <a:pt x="3" y="1"/>
                    </a:lnTo>
                    <a:lnTo>
                      <a:pt x="4" y="2"/>
                    </a:lnTo>
                    <a:lnTo>
                      <a:pt x="4" y="3"/>
                    </a:lnTo>
                    <a:lnTo>
                      <a:pt x="5" y="3"/>
                    </a:lnTo>
                    <a:lnTo>
                      <a:pt x="5" y="4"/>
                    </a:lnTo>
                    <a:lnTo>
                      <a:pt x="5" y="5"/>
                    </a:lnTo>
                    <a:lnTo>
                      <a:pt x="5" y="5"/>
                    </a:lnTo>
                    <a:lnTo>
                      <a:pt x="4" y="5"/>
                    </a:lnTo>
                    <a:lnTo>
                      <a:pt x="3" y="6"/>
                    </a:lnTo>
                    <a:lnTo>
                      <a:pt x="2" y="7"/>
                    </a:lnTo>
                    <a:lnTo>
                      <a:pt x="1" y="8"/>
                    </a:lnTo>
                    <a:lnTo>
                      <a:pt x="0" y="8"/>
                    </a:lnTo>
                    <a:lnTo>
                      <a:pt x="0" y="8"/>
                    </a:lnTo>
                    <a:lnTo>
                      <a:pt x="0" y="8"/>
                    </a:lnTo>
                    <a:lnTo>
                      <a:pt x="1" y="8"/>
                    </a:lnTo>
                    <a:lnTo>
                      <a:pt x="2" y="8"/>
                    </a:lnTo>
                    <a:lnTo>
                      <a:pt x="4" y="7"/>
                    </a:lnTo>
                    <a:lnTo>
                      <a:pt x="5" y="7"/>
                    </a:lnTo>
                    <a:lnTo>
                      <a:pt x="7" y="7"/>
                    </a:lnTo>
                    <a:lnTo>
                      <a:pt x="8" y="7"/>
                    </a:lnTo>
                    <a:lnTo>
                      <a:pt x="10" y="8"/>
                    </a:lnTo>
                    <a:lnTo>
                      <a:pt x="11" y="9"/>
                    </a:lnTo>
                    <a:lnTo>
                      <a:pt x="12" y="10"/>
                    </a:lnTo>
                    <a:lnTo>
                      <a:pt x="12" y="11"/>
                    </a:lnTo>
                    <a:lnTo>
                      <a:pt x="12" y="13"/>
                    </a:lnTo>
                    <a:lnTo>
                      <a:pt x="12" y="14"/>
                    </a:lnTo>
                    <a:lnTo>
                      <a:pt x="12" y="15"/>
                    </a:lnTo>
                    <a:lnTo>
                      <a:pt x="12" y="16"/>
                    </a:lnTo>
                    <a:lnTo>
                      <a:pt x="12" y="17"/>
                    </a:lnTo>
                    <a:lnTo>
                      <a:pt x="12" y="17"/>
                    </a:lnTo>
                    <a:lnTo>
                      <a:pt x="13" y="16"/>
                    </a:lnTo>
                    <a:lnTo>
                      <a:pt x="13" y="15"/>
                    </a:lnTo>
                    <a:lnTo>
                      <a:pt x="14" y="14"/>
                    </a:lnTo>
                    <a:lnTo>
                      <a:pt x="14" y="12"/>
                    </a:lnTo>
                    <a:lnTo>
                      <a:pt x="14" y="10"/>
                    </a:lnTo>
                    <a:lnTo>
                      <a:pt x="14" y="8"/>
                    </a:lnTo>
                    <a:lnTo>
                      <a:pt x="14" y="7"/>
                    </a:lnTo>
                    <a:lnTo>
                      <a:pt x="13" y="6"/>
                    </a:lnTo>
                    <a:lnTo>
                      <a:pt x="12" y="5"/>
                    </a:lnTo>
                    <a:lnTo>
                      <a:pt x="11" y="5"/>
                    </a:lnTo>
                    <a:lnTo>
                      <a:pt x="10" y="4"/>
                    </a:lnTo>
                    <a:lnTo>
                      <a:pt x="9" y="3"/>
                    </a:lnTo>
                    <a:lnTo>
                      <a:pt x="9" y="3"/>
                    </a:lnTo>
                    <a:lnTo>
                      <a:pt x="8" y="2"/>
                    </a:lnTo>
                    <a:lnTo>
                      <a:pt x="8" y="1"/>
                    </a:lnTo>
                    <a:lnTo>
                      <a:pt x="8" y="1"/>
                    </a:lnTo>
                    <a:lnTo>
                      <a:pt x="7" y="0"/>
                    </a:lnTo>
                    <a:lnTo>
                      <a:pt x="6" y="0"/>
                    </a:lnTo>
                    <a:lnTo>
                      <a:pt x="5" y="0"/>
                    </a:lnTo>
                    <a:lnTo>
                      <a:pt x="4" y="0"/>
                    </a:lnTo>
                    <a:lnTo>
                      <a:pt x="3" y="0"/>
                    </a:lnTo>
                    <a:lnTo>
                      <a:pt x="2" y="0"/>
                    </a:lnTo>
                    <a:lnTo>
                      <a:pt x="2" y="0"/>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66" name="Freeform 659"/>
              <p:cNvSpPr>
                <a:spLocks/>
              </p:cNvSpPr>
              <p:nvPr/>
            </p:nvSpPr>
            <p:spPr bwMode="auto">
              <a:xfrm>
                <a:off x="1953" y="2971"/>
                <a:ext cx="30" cy="22"/>
              </a:xfrm>
              <a:custGeom>
                <a:avLst/>
                <a:gdLst>
                  <a:gd name="T0" fmla="*/ 8 w 30"/>
                  <a:gd name="T1" fmla="*/ 0 h 22"/>
                  <a:gd name="T2" fmla="*/ 9 w 30"/>
                  <a:gd name="T3" fmla="*/ 1 h 22"/>
                  <a:gd name="T4" fmla="*/ 12 w 30"/>
                  <a:gd name="T5" fmla="*/ 2 h 22"/>
                  <a:gd name="T6" fmla="*/ 16 w 30"/>
                  <a:gd name="T7" fmla="*/ 4 h 22"/>
                  <a:gd name="T8" fmla="*/ 20 w 30"/>
                  <a:gd name="T9" fmla="*/ 7 h 22"/>
                  <a:gd name="T10" fmla="*/ 23 w 30"/>
                  <a:gd name="T11" fmla="*/ 10 h 22"/>
                  <a:gd name="T12" fmla="*/ 27 w 30"/>
                  <a:gd name="T13" fmla="*/ 13 h 22"/>
                  <a:gd name="T14" fmla="*/ 29 w 30"/>
                  <a:gd name="T15" fmla="*/ 15 h 22"/>
                  <a:gd name="T16" fmla="*/ 30 w 30"/>
                  <a:gd name="T17" fmla="*/ 16 h 22"/>
                  <a:gd name="T18" fmla="*/ 29 w 30"/>
                  <a:gd name="T19" fmla="*/ 17 h 22"/>
                  <a:gd name="T20" fmla="*/ 27 w 30"/>
                  <a:gd name="T21" fmla="*/ 19 h 22"/>
                  <a:gd name="T22" fmla="*/ 25 w 30"/>
                  <a:gd name="T23" fmla="*/ 20 h 22"/>
                  <a:gd name="T24" fmla="*/ 21 w 30"/>
                  <a:gd name="T25" fmla="*/ 20 h 22"/>
                  <a:gd name="T26" fmla="*/ 19 w 30"/>
                  <a:gd name="T27" fmla="*/ 19 h 22"/>
                  <a:gd name="T28" fmla="*/ 17 w 30"/>
                  <a:gd name="T29" fmla="*/ 19 h 22"/>
                  <a:gd name="T30" fmla="*/ 16 w 30"/>
                  <a:gd name="T31" fmla="*/ 18 h 22"/>
                  <a:gd name="T32" fmla="*/ 15 w 30"/>
                  <a:gd name="T33" fmla="*/ 18 h 22"/>
                  <a:gd name="T34" fmla="*/ 14 w 30"/>
                  <a:gd name="T35" fmla="*/ 17 h 22"/>
                  <a:gd name="T36" fmla="*/ 13 w 30"/>
                  <a:gd name="T37" fmla="*/ 17 h 22"/>
                  <a:gd name="T38" fmla="*/ 12 w 30"/>
                  <a:gd name="T39" fmla="*/ 17 h 22"/>
                  <a:gd name="T40" fmla="*/ 12 w 30"/>
                  <a:gd name="T41" fmla="*/ 16 h 22"/>
                  <a:gd name="T42" fmla="*/ 10 w 30"/>
                  <a:gd name="T43" fmla="*/ 18 h 22"/>
                  <a:gd name="T44" fmla="*/ 8 w 30"/>
                  <a:gd name="T45" fmla="*/ 20 h 22"/>
                  <a:gd name="T46" fmla="*/ 5 w 30"/>
                  <a:gd name="T47" fmla="*/ 22 h 22"/>
                  <a:gd name="T48" fmla="*/ 3 w 30"/>
                  <a:gd name="T49" fmla="*/ 22 h 22"/>
                  <a:gd name="T50" fmla="*/ 1 w 30"/>
                  <a:gd name="T51" fmla="*/ 20 h 22"/>
                  <a:gd name="T52" fmla="*/ 0 w 30"/>
                  <a:gd name="T53" fmla="*/ 19 h 22"/>
                  <a:gd name="T54" fmla="*/ 0 w 30"/>
                  <a:gd name="T55" fmla="*/ 17 h 22"/>
                  <a:gd name="T56" fmla="*/ 1 w 30"/>
                  <a:gd name="T57" fmla="*/ 14 h 22"/>
                  <a:gd name="T58" fmla="*/ 2 w 30"/>
                  <a:gd name="T59" fmla="*/ 13 h 22"/>
                  <a:gd name="T60" fmla="*/ 3 w 30"/>
                  <a:gd name="T61" fmla="*/ 12 h 22"/>
                  <a:gd name="T62" fmla="*/ 4 w 30"/>
                  <a:gd name="T63" fmla="*/ 12 h 22"/>
                  <a:gd name="T64" fmla="*/ 6 w 30"/>
                  <a:gd name="T65" fmla="*/ 12 h 22"/>
                  <a:gd name="T66" fmla="*/ 7 w 30"/>
                  <a:gd name="T67" fmla="*/ 12 h 22"/>
                  <a:gd name="T68" fmla="*/ 8 w 30"/>
                  <a:gd name="T69" fmla="*/ 12 h 22"/>
                  <a:gd name="T70" fmla="*/ 9 w 30"/>
                  <a:gd name="T71" fmla="*/ 12 h 22"/>
                  <a:gd name="T72" fmla="*/ 10 w 30"/>
                  <a:gd name="T73" fmla="*/ 12 h 22"/>
                  <a:gd name="T74" fmla="*/ 9 w 30"/>
                  <a:gd name="T75" fmla="*/ 12 h 22"/>
                  <a:gd name="T76" fmla="*/ 9 w 30"/>
                  <a:gd name="T77" fmla="*/ 10 h 22"/>
                  <a:gd name="T78" fmla="*/ 8 w 30"/>
                  <a:gd name="T79" fmla="*/ 8 h 22"/>
                  <a:gd name="T80" fmla="*/ 8 w 30"/>
                  <a:gd name="T81" fmla="*/ 6 h 22"/>
                  <a:gd name="T82" fmla="*/ 7 w 30"/>
                  <a:gd name="T83" fmla="*/ 4 h 22"/>
                  <a:gd name="T84" fmla="*/ 7 w 30"/>
                  <a:gd name="T85" fmla="*/ 2 h 22"/>
                  <a:gd name="T86" fmla="*/ 7 w 30"/>
                  <a:gd name="T87" fmla="*/ 1 h 22"/>
                  <a:gd name="T88" fmla="*/ 8 w 30"/>
                  <a:gd name="T8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22">
                    <a:moveTo>
                      <a:pt x="8" y="0"/>
                    </a:moveTo>
                    <a:lnTo>
                      <a:pt x="9" y="1"/>
                    </a:lnTo>
                    <a:lnTo>
                      <a:pt x="12" y="2"/>
                    </a:lnTo>
                    <a:lnTo>
                      <a:pt x="16" y="4"/>
                    </a:lnTo>
                    <a:lnTo>
                      <a:pt x="20" y="7"/>
                    </a:lnTo>
                    <a:lnTo>
                      <a:pt x="23" y="10"/>
                    </a:lnTo>
                    <a:lnTo>
                      <a:pt x="27" y="13"/>
                    </a:lnTo>
                    <a:lnTo>
                      <a:pt x="29" y="15"/>
                    </a:lnTo>
                    <a:lnTo>
                      <a:pt x="30" y="16"/>
                    </a:lnTo>
                    <a:lnTo>
                      <a:pt x="29" y="17"/>
                    </a:lnTo>
                    <a:lnTo>
                      <a:pt x="27" y="19"/>
                    </a:lnTo>
                    <a:lnTo>
                      <a:pt x="25" y="20"/>
                    </a:lnTo>
                    <a:lnTo>
                      <a:pt x="21" y="20"/>
                    </a:lnTo>
                    <a:lnTo>
                      <a:pt x="19" y="19"/>
                    </a:lnTo>
                    <a:lnTo>
                      <a:pt x="17" y="19"/>
                    </a:lnTo>
                    <a:lnTo>
                      <a:pt x="16" y="18"/>
                    </a:lnTo>
                    <a:lnTo>
                      <a:pt x="15" y="18"/>
                    </a:lnTo>
                    <a:lnTo>
                      <a:pt x="14" y="17"/>
                    </a:lnTo>
                    <a:lnTo>
                      <a:pt x="13" y="17"/>
                    </a:lnTo>
                    <a:lnTo>
                      <a:pt x="12" y="17"/>
                    </a:lnTo>
                    <a:lnTo>
                      <a:pt x="12" y="16"/>
                    </a:lnTo>
                    <a:lnTo>
                      <a:pt x="10" y="18"/>
                    </a:lnTo>
                    <a:lnTo>
                      <a:pt x="8" y="20"/>
                    </a:lnTo>
                    <a:lnTo>
                      <a:pt x="5" y="22"/>
                    </a:lnTo>
                    <a:lnTo>
                      <a:pt x="3" y="22"/>
                    </a:lnTo>
                    <a:lnTo>
                      <a:pt x="1" y="20"/>
                    </a:lnTo>
                    <a:lnTo>
                      <a:pt x="0" y="19"/>
                    </a:lnTo>
                    <a:lnTo>
                      <a:pt x="0" y="17"/>
                    </a:lnTo>
                    <a:lnTo>
                      <a:pt x="1" y="14"/>
                    </a:lnTo>
                    <a:lnTo>
                      <a:pt x="2" y="13"/>
                    </a:lnTo>
                    <a:lnTo>
                      <a:pt x="3" y="12"/>
                    </a:lnTo>
                    <a:lnTo>
                      <a:pt x="4" y="12"/>
                    </a:lnTo>
                    <a:lnTo>
                      <a:pt x="6" y="12"/>
                    </a:lnTo>
                    <a:lnTo>
                      <a:pt x="7" y="12"/>
                    </a:lnTo>
                    <a:lnTo>
                      <a:pt x="8" y="12"/>
                    </a:lnTo>
                    <a:lnTo>
                      <a:pt x="9" y="12"/>
                    </a:lnTo>
                    <a:lnTo>
                      <a:pt x="10" y="12"/>
                    </a:lnTo>
                    <a:lnTo>
                      <a:pt x="9" y="12"/>
                    </a:lnTo>
                    <a:lnTo>
                      <a:pt x="9" y="10"/>
                    </a:lnTo>
                    <a:lnTo>
                      <a:pt x="8" y="8"/>
                    </a:lnTo>
                    <a:lnTo>
                      <a:pt x="8" y="6"/>
                    </a:lnTo>
                    <a:lnTo>
                      <a:pt x="7" y="4"/>
                    </a:lnTo>
                    <a:lnTo>
                      <a:pt x="7" y="2"/>
                    </a:lnTo>
                    <a:lnTo>
                      <a:pt x="7" y="1"/>
                    </a:lnTo>
                    <a:lnTo>
                      <a:pt x="8" y="0"/>
                    </a:lnTo>
                    <a:close/>
                  </a:path>
                </a:pathLst>
              </a:custGeom>
              <a:solidFill>
                <a:srgbClr val="FFC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67" name="Freeform 660"/>
              <p:cNvSpPr>
                <a:spLocks/>
              </p:cNvSpPr>
              <p:nvPr/>
            </p:nvSpPr>
            <p:spPr bwMode="auto">
              <a:xfrm>
                <a:off x="1910" y="2978"/>
                <a:ext cx="26" cy="20"/>
              </a:xfrm>
              <a:custGeom>
                <a:avLst/>
                <a:gdLst>
                  <a:gd name="T0" fmla="*/ 12 w 26"/>
                  <a:gd name="T1" fmla="*/ 2 h 20"/>
                  <a:gd name="T2" fmla="*/ 11 w 26"/>
                  <a:gd name="T3" fmla="*/ 1 h 20"/>
                  <a:gd name="T4" fmla="*/ 10 w 26"/>
                  <a:gd name="T5" fmla="*/ 1 h 20"/>
                  <a:gd name="T6" fmla="*/ 9 w 26"/>
                  <a:gd name="T7" fmla="*/ 0 h 20"/>
                  <a:gd name="T8" fmla="*/ 7 w 26"/>
                  <a:gd name="T9" fmla="*/ 0 h 20"/>
                  <a:gd name="T10" fmla="*/ 6 w 26"/>
                  <a:gd name="T11" fmla="*/ 0 h 20"/>
                  <a:gd name="T12" fmla="*/ 5 w 26"/>
                  <a:gd name="T13" fmla="*/ 0 h 20"/>
                  <a:gd name="T14" fmla="*/ 3 w 26"/>
                  <a:gd name="T15" fmla="*/ 0 h 20"/>
                  <a:gd name="T16" fmla="*/ 2 w 26"/>
                  <a:gd name="T17" fmla="*/ 1 h 20"/>
                  <a:gd name="T18" fmla="*/ 1 w 26"/>
                  <a:gd name="T19" fmla="*/ 3 h 20"/>
                  <a:gd name="T20" fmla="*/ 0 w 26"/>
                  <a:gd name="T21" fmla="*/ 5 h 20"/>
                  <a:gd name="T22" fmla="*/ 0 w 26"/>
                  <a:gd name="T23" fmla="*/ 8 h 20"/>
                  <a:gd name="T24" fmla="*/ 1 w 26"/>
                  <a:gd name="T25" fmla="*/ 10 h 20"/>
                  <a:gd name="T26" fmla="*/ 2 w 26"/>
                  <a:gd name="T27" fmla="*/ 13 h 20"/>
                  <a:gd name="T28" fmla="*/ 3 w 26"/>
                  <a:gd name="T29" fmla="*/ 15 h 20"/>
                  <a:gd name="T30" fmla="*/ 5 w 26"/>
                  <a:gd name="T31" fmla="*/ 17 h 20"/>
                  <a:gd name="T32" fmla="*/ 6 w 26"/>
                  <a:gd name="T33" fmla="*/ 18 h 20"/>
                  <a:gd name="T34" fmla="*/ 8 w 26"/>
                  <a:gd name="T35" fmla="*/ 19 h 20"/>
                  <a:gd name="T36" fmla="*/ 11 w 26"/>
                  <a:gd name="T37" fmla="*/ 19 h 20"/>
                  <a:gd name="T38" fmla="*/ 14 w 26"/>
                  <a:gd name="T39" fmla="*/ 20 h 20"/>
                  <a:gd name="T40" fmla="*/ 16 w 26"/>
                  <a:gd name="T41" fmla="*/ 19 h 20"/>
                  <a:gd name="T42" fmla="*/ 19 w 26"/>
                  <a:gd name="T43" fmla="*/ 18 h 20"/>
                  <a:gd name="T44" fmla="*/ 22 w 26"/>
                  <a:gd name="T45" fmla="*/ 17 h 20"/>
                  <a:gd name="T46" fmla="*/ 24 w 26"/>
                  <a:gd name="T47" fmla="*/ 15 h 20"/>
                  <a:gd name="T48" fmla="*/ 26 w 26"/>
                  <a:gd name="T49" fmla="*/ 14 h 20"/>
                  <a:gd name="T50" fmla="*/ 26 w 26"/>
                  <a:gd name="T51" fmla="*/ 12 h 20"/>
                  <a:gd name="T52" fmla="*/ 25 w 26"/>
                  <a:gd name="T53" fmla="*/ 10 h 20"/>
                  <a:gd name="T54" fmla="*/ 23 w 26"/>
                  <a:gd name="T55" fmla="*/ 8 h 20"/>
                  <a:gd name="T56" fmla="*/ 21 w 26"/>
                  <a:gd name="T57" fmla="*/ 6 h 20"/>
                  <a:gd name="T58" fmla="*/ 18 w 26"/>
                  <a:gd name="T59" fmla="*/ 5 h 20"/>
                  <a:gd name="T60" fmla="*/ 15 w 26"/>
                  <a:gd name="T61" fmla="*/ 4 h 20"/>
                  <a:gd name="T62" fmla="*/ 13 w 26"/>
                  <a:gd name="T63" fmla="*/ 3 h 20"/>
                  <a:gd name="T64" fmla="*/ 12 w 26"/>
                  <a:gd name="T6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0">
                    <a:moveTo>
                      <a:pt x="12" y="2"/>
                    </a:moveTo>
                    <a:lnTo>
                      <a:pt x="11" y="1"/>
                    </a:lnTo>
                    <a:lnTo>
                      <a:pt x="10" y="1"/>
                    </a:lnTo>
                    <a:lnTo>
                      <a:pt x="9" y="0"/>
                    </a:lnTo>
                    <a:lnTo>
                      <a:pt x="7" y="0"/>
                    </a:lnTo>
                    <a:lnTo>
                      <a:pt x="6" y="0"/>
                    </a:lnTo>
                    <a:lnTo>
                      <a:pt x="5" y="0"/>
                    </a:lnTo>
                    <a:lnTo>
                      <a:pt x="3" y="0"/>
                    </a:lnTo>
                    <a:lnTo>
                      <a:pt x="2" y="1"/>
                    </a:lnTo>
                    <a:lnTo>
                      <a:pt x="1" y="3"/>
                    </a:lnTo>
                    <a:lnTo>
                      <a:pt x="0" y="5"/>
                    </a:lnTo>
                    <a:lnTo>
                      <a:pt x="0" y="8"/>
                    </a:lnTo>
                    <a:lnTo>
                      <a:pt x="1" y="10"/>
                    </a:lnTo>
                    <a:lnTo>
                      <a:pt x="2" y="13"/>
                    </a:lnTo>
                    <a:lnTo>
                      <a:pt x="3" y="15"/>
                    </a:lnTo>
                    <a:lnTo>
                      <a:pt x="5" y="17"/>
                    </a:lnTo>
                    <a:lnTo>
                      <a:pt x="6" y="18"/>
                    </a:lnTo>
                    <a:lnTo>
                      <a:pt x="8" y="19"/>
                    </a:lnTo>
                    <a:lnTo>
                      <a:pt x="11" y="19"/>
                    </a:lnTo>
                    <a:lnTo>
                      <a:pt x="14" y="20"/>
                    </a:lnTo>
                    <a:lnTo>
                      <a:pt x="16" y="19"/>
                    </a:lnTo>
                    <a:lnTo>
                      <a:pt x="19" y="18"/>
                    </a:lnTo>
                    <a:lnTo>
                      <a:pt x="22" y="17"/>
                    </a:lnTo>
                    <a:lnTo>
                      <a:pt x="24" y="15"/>
                    </a:lnTo>
                    <a:lnTo>
                      <a:pt x="26" y="14"/>
                    </a:lnTo>
                    <a:lnTo>
                      <a:pt x="26" y="12"/>
                    </a:lnTo>
                    <a:lnTo>
                      <a:pt x="25" y="10"/>
                    </a:lnTo>
                    <a:lnTo>
                      <a:pt x="23" y="8"/>
                    </a:lnTo>
                    <a:lnTo>
                      <a:pt x="21" y="6"/>
                    </a:lnTo>
                    <a:lnTo>
                      <a:pt x="18" y="5"/>
                    </a:lnTo>
                    <a:lnTo>
                      <a:pt x="15" y="4"/>
                    </a:lnTo>
                    <a:lnTo>
                      <a:pt x="13" y="3"/>
                    </a:lnTo>
                    <a:lnTo>
                      <a:pt x="12" y="2"/>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68" name="Freeform 661"/>
              <p:cNvSpPr>
                <a:spLocks/>
              </p:cNvSpPr>
              <p:nvPr/>
            </p:nvSpPr>
            <p:spPr bwMode="auto">
              <a:xfrm>
                <a:off x="1958" y="3028"/>
                <a:ext cx="12" cy="11"/>
              </a:xfrm>
              <a:custGeom>
                <a:avLst/>
                <a:gdLst>
                  <a:gd name="T0" fmla="*/ 0 w 12"/>
                  <a:gd name="T1" fmla="*/ 7 h 11"/>
                  <a:gd name="T2" fmla="*/ 0 w 12"/>
                  <a:gd name="T3" fmla="*/ 6 h 11"/>
                  <a:gd name="T4" fmla="*/ 1 w 12"/>
                  <a:gd name="T5" fmla="*/ 5 h 11"/>
                  <a:gd name="T6" fmla="*/ 2 w 12"/>
                  <a:gd name="T7" fmla="*/ 3 h 11"/>
                  <a:gd name="T8" fmla="*/ 4 w 12"/>
                  <a:gd name="T9" fmla="*/ 2 h 11"/>
                  <a:gd name="T10" fmla="*/ 5 w 12"/>
                  <a:gd name="T11" fmla="*/ 1 h 11"/>
                  <a:gd name="T12" fmla="*/ 7 w 12"/>
                  <a:gd name="T13" fmla="*/ 1 h 11"/>
                  <a:gd name="T14" fmla="*/ 8 w 12"/>
                  <a:gd name="T15" fmla="*/ 0 h 11"/>
                  <a:gd name="T16" fmla="*/ 10 w 12"/>
                  <a:gd name="T17" fmla="*/ 1 h 11"/>
                  <a:gd name="T18" fmla="*/ 10 w 12"/>
                  <a:gd name="T19" fmla="*/ 2 h 11"/>
                  <a:gd name="T20" fmla="*/ 11 w 12"/>
                  <a:gd name="T21" fmla="*/ 3 h 11"/>
                  <a:gd name="T22" fmla="*/ 12 w 12"/>
                  <a:gd name="T23" fmla="*/ 4 h 11"/>
                  <a:gd name="T24" fmla="*/ 12 w 12"/>
                  <a:gd name="T25" fmla="*/ 5 h 11"/>
                  <a:gd name="T26" fmla="*/ 12 w 12"/>
                  <a:gd name="T27" fmla="*/ 7 h 11"/>
                  <a:gd name="T28" fmla="*/ 11 w 12"/>
                  <a:gd name="T29" fmla="*/ 8 h 11"/>
                  <a:gd name="T30" fmla="*/ 11 w 12"/>
                  <a:gd name="T31" fmla="*/ 9 h 11"/>
                  <a:gd name="T32" fmla="*/ 10 w 12"/>
                  <a:gd name="T33" fmla="*/ 10 h 11"/>
                  <a:gd name="T34" fmla="*/ 8 w 12"/>
                  <a:gd name="T35" fmla="*/ 11 h 11"/>
                  <a:gd name="T36" fmla="*/ 7 w 12"/>
                  <a:gd name="T37" fmla="*/ 11 h 11"/>
                  <a:gd name="T38" fmla="*/ 5 w 12"/>
                  <a:gd name="T39" fmla="*/ 11 h 11"/>
                  <a:gd name="T40" fmla="*/ 4 w 12"/>
                  <a:gd name="T41" fmla="*/ 11 h 11"/>
                  <a:gd name="T42" fmla="*/ 2 w 12"/>
                  <a:gd name="T43" fmla="*/ 10 h 11"/>
                  <a:gd name="T44" fmla="*/ 1 w 12"/>
                  <a:gd name="T45" fmla="*/ 9 h 11"/>
                  <a:gd name="T46" fmla="*/ 0 w 12"/>
                  <a:gd name="T47" fmla="*/ 8 h 11"/>
                  <a:gd name="T48" fmla="*/ 0 w 12"/>
                  <a:gd name="T4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1">
                    <a:moveTo>
                      <a:pt x="0" y="7"/>
                    </a:moveTo>
                    <a:lnTo>
                      <a:pt x="0" y="6"/>
                    </a:lnTo>
                    <a:lnTo>
                      <a:pt x="1" y="5"/>
                    </a:lnTo>
                    <a:lnTo>
                      <a:pt x="2" y="3"/>
                    </a:lnTo>
                    <a:lnTo>
                      <a:pt x="4" y="2"/>
                    </a:lnTo>
                    <a:lnTo>
                      <a:pt x="5" y="1"/>
                    </a:lnTo>
                    <a:lnTo>
                      <a:pt x="7" y="1"/>
                    </a:lnTo>
                    <a:lnTo>
                      <a:pt x="8" y="0"/>
                    </a:lnTo>
                    <a:lnTo>
                      <a:pt x="10" y="1"/>
                    </a:lnTo>
                    <a:lnTo>
                      <a:pt x="10" y="2"/>
                    </a:lnTo>
                    <a:lnTo>
                      <a:pt x="11" y="3"/>
                    </a:lnTo>
                    <a:lnTo>
                      <a:pt x="12" y="4"/>
                    </a:lnTo>
                    <a:lnTo>
                      <a:pt x="12" y="5"/>
                    </a:lnTo>
                    <a:lnTo>
                      <a:pt x="12" y="7"/>
                    </a:lnTo>
                    <a:lnTo>
                      <a:pt x="11" y="8"/>
                    </a:lnTo>
                    <a:lnTo>
                      <a:pt x="11" y="9"/>
                    </a:lnTo>
                    <a:lnTo>
                      <a:pt x="10" y="10"/>
                    </a:lnTo>
                    <a:lnTo>
                      <a:pt x="8" y="11"/>
                    </a:lnTo>
                    <a:lnTo>
                      <a:pt x="7" y="11"/>
                    </a:lnTo>
                    <a:lnTo>
                      <a:pt x="5" y="11"/>
                    </a:lnTo>
                    <a:lnTo>
                      <a:pt x="4" y="11"/>
                    </a:lnTo>
                    <a:lnTo>
                      <a:pt x="2" y="10"/>
                    </a:lnTo>
                    <a:lnTo>
                      <a:pt x="1" y="9"/>
                    </a:lnTo>
                    <a:lnTo>
                      <a:pt x="0" y="8"/>
                    </a:lnTo>
                    <a:lnTo>
                      <a:pt x="0" y="7"/>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69" name="Freeform 662"/>
              <p:cNvSpPr>
                <a:spLocks/>
              </p:cNvSpPr>
              <p:nvPr/>
            </p:nvSpPr>
            <p:spPr bwMode="auto">
              <a:xfrm>
                <a:off x="1897" y="2930"/>
                <a:ext cx="56" cy="110"/>
              </a:xfrm>
              <a:custGeom>
                <a:avLst/>
                <a:gdLst>
                  <a:gd name="T0" fmla="*/ 23 w 56"/>
                  <a:gd name="T1" fmla="*/ 13 h 110"/>
                  <a:gd name="T2" fmla="*/ 23 w 56"/>
                  <a:gd name="T3" fmla="*/ 17 h 110"/>
                  <a:gd name="T4" fmla="*/ 23 w 56"/>
                  <a:gd name="T5" fmla="*/ 20 h 110"/>
                  <a:gd name="T6" fmla="*/ 22 w 56"/>
                  <a:gd name="T7" fmla="*/ 23 h 110"/>
                  <a:gd name="T8" fmla="*/ 20 w 56"/>
                  <a:gd name="T9" fmla="*/ 26 h 110"/>
                  <a:gd name="T10" fmla="*/ 16 w 56"/>
                  <a:gd name="T11" fmla="*/ 30 h 110"/>
                  <a:gd name="T12" fmla="*/ 11 w 56"/>
                  <a:gd name="T13" fmla="*/ 35 h 110"/>
                  <a:gd name="T14" fmla="*/ 7 w 56"/>
                  <a:gd name="T15" fmla="*/ 40 h 110"/>
                  <a:gd name="T16" fmla="*/ 6 w 56"/>
                  <a:gd name="T17" fmla="*/ 45 h 110"/>
                  <a:gd name="T18" fmla="*/ 6 w 56"/>
                  <a:gd name="T19" fmla="*/ 49 h 110"/>
                  <a:gd name="T20" fmla="*/ 7 w 56"/>
                  <a:gd name="T21" fmla="*/ 55 h 110"/>
                  <a:gd name="T22" fmla="*/ 11 w 56"/>
                  <a:gd name="T23" fmla="*/ 62 h 110"/>
                  <a:gd name="T24" fmla="*/ 18 w 56"/>
                  <a:gd name="T25" fmla="*/ 70 h 110"/>
                  <a:gd name="T26" fmla="*/ 21 w 56"/>
                  <a:gd name="T27" fmla="*/ 76 h 110"/>
                  <a:gd name="T28" fmla="*/ 22 w 56"/>
                  <a:gd name="T29" fmla="*/ 81 h 110"/>
                  <a:gd name="T30" fmla="*/ 24 w 56"/>
                  <a:gd name="T31" fmla="*/ 86 h 110"/>
                  <a:gd name="T32" fmla="*/ 28 w 56"/>
                  <a:gd name="T33" fmla="*/ 91 h 110"/>
                  <a:gd name="T34" fmla="*/ 31 w 56"/>
                  <a:gd name="T35" fmla="*/ 94 h 110"/>
                  <a:gd name="T36" fmla="*/ 35 w 56"/>
                  <a:gd name="T37" fmla="*/ 97 h 110"/>
                  <a:gd name="T38" fmla="*/ 39 w 56"/>
                  <a:gd name="T39" fmla="*/ 100 h 110"/>
                  <a:gd name="T40" fmla="*/ 44 w 56"/>
                  <a:gd name="T41" fmla="*/ 102 h 110"/>
                  <a:gd name="T42" fmla="*/ 48 w 56"/>
                  <a:gd name="T43" fmla="*/ 104 h 110"/>
                  <a:gd name="T44" fmla="*/ 52 w 56"/>
                  <a:gd name="T45" fmla="*/ 107 h 110"/>
                  <a:gd name="T46" fmla="*/ 55 w 56"/>
                  <a:gd name="T47" fmla="*/ 109 h 110"/>
                  <a:gd name="T48" fmla="*/ 53 w 56"/>
                  <a:gd name="T49" fmla="*/ 109 h 110"/>
                  <a:gd name="T50" fmla="*/ 47 w 56"/>
                  <a:gd name="T51" fmla="*/ 107 h 110"/>
                  <a:gd name="T52" fmla="*/ 40 w 56"/>
                  <a:gd name="T53" fmla="*/ 105 h 110"/>
                  <a:gd name="T54" fmla="*/ 34 w 56"/>
                  <a:gd name="T55" fmla="*/ 102 h 110"/>
                  <a:gd name="T56" fmla="*/ 28 w 56"/>
                  <a:gd name="T57" fmla="*/ 99 h 110"/>
                  <a:gd name="T58" fmla="*/ 22 w 56"/>
                  <a:gd name="T59" fmla="*/ 95 h 110"/>
                  <a:gd name="T60" fmla="*/ 17 w 56"/>
                  <a:gd name="T61" fmla="*/ 91 h 110"/>
                  <a:gd name="T62" fmla="*/ 13 w 56"/>
                  <a:gd name="T63" fmla="*/ 85 h 110"/>
                  <a:gd name="T64" fmla="*/ 10 w 56"/>
                  <a:gd name="T65" fmla="*/ 81 h 110"/>
                  <a:gd name="T66" fmla="*/ 9 w 56"/>
                  <a:gd name="T67" fmla="*/ 77 h 110"/>
                  <a:gd name="T68" fmla="*/ 9 w 56"/>
                  <a:gd name="T69" fmla="*/ 72 h 110"/>
                  <a:gd name="T70" fmla="*/ 9 w 56"/>
                  <a:gd name="T71" fmla="*/ 67 h 110"/>
                  <a:gd name="T72" fmla="*/ 8 w 56"/>
                  <a:gd name="T73" fmla="*/ 64 h 110"/>
                  <a:gd name="T74" fmla="*/ 6 w 56"/>
                  <a:gd name="T75" fmla="*/ 60 h 110"/>
                  <a:gd name="T76" fmla="*/ 4 w 56"/>
                  <a:gd name="T77" fmla="*/ 55 h 110"/>
                  <a:gd name="T78" fmla="*/ 2 w 56"/>
                  <a:gd name="T79" fmla="*/ 51 h 110"/>
                  <a:gd name="T80" fmla="*/ 1 w 56"/>
                  <a:gd name="T81" fmla="*/ 46 h 110"/>
                  <a:gd name="T82" fmla="*/ 1 w 56"/>
                  <a:gd name="T83" fmla="*/ 42 h 110"/>
                  <a:gd name="T84" fmla="*/ 2 w 56"/>
                  <a:gd name="T85" fmla="*/ 37 h 110"/>
                  <a:gd name="T86" fmla="*/ 3 w 56"/>
                  <a:gd name="T87" fmla="*/ 34 h 110"/>
                  <a:gd name="T88" fmla="*/ 3 w 56"/>
                  <a:gd name="T89" fmla="*/ 30 h 110"/>
                  <a:gd name="T90" fmla="*/ 4 w 56"/>
                  <a:gd name="T91" fmla="*/ 26 h 110"/>
                  <a:gd name="T92" fmla="*/ 4 w 56"/>
                  <a:gd name="T93" fmla="*/ 23 h 110"/>
                  <a:gd name="T94" fmla="*/ 3 w 56"/>
                  <a:gd name="T95" fmla="*/ 19 h 110"/>
                  <a:gd name="T96" fmla="*/ 3 w 56"/>
                  <a:gd name="T97" fmla="*/ 14 h 110"/>
                  <a:gd name="T98" fmla="*/ 2 w 56"/>
                  <a:gd name="T99" fmla="*/ 8 h 110"/>
                  <a:gd name="T100" fmla="*/ 1 w 56"/>
                  <a:gd name="T101" fmla="*/ 3 h 110"/>
                  <a:gd name="T102" fmla="*/ 0 w 56"/>
                  <a:gd name="T103" fmla="*/ 0 h 110"/>
                  <a:gd name="T104" fmla="*/ 0 w 56"/>
                  <a:gd name="T105" fmla="*/ 0 h 110"/>
                  <a:gd name="T106" fmla="*/ 4 w 56"/>
                  <a:gd name="T107" fmla="*/ 2 h 110"/>
                  <a:gd name="T108" fmla="*/ 10 w 56"/>
                  <a:gd name="T109" fmla="*/ 5 h 110"/>
                  <a:gd name="T110" fmla="*/ 18 w 56"/>
                  <a:gd name="T111"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110">
                    <a:moveTo>
                      <a:pt x="23" y="11"/>
                    </a:moveTo>
                    <a:lnTo>
                      <a:pt x="23" y="13"/>
                    </a:lnTo>
                    <a:lnTo>
                      <a:pt x="23" y="15"/>
                    </a:lnTo>
                    <a:lnTo>
                      <a:pt x="23" y="17"/>
                    </a:lnTo>
                    <a:lnTo>
                      <a:pt x="23" y="19"/>
                    </a:lnTo>
                    <a:lnTo>
                      <a:pt x="23" y="20"/>
                    </a:lnTo>
                    <a:lnTo>
                      <a:pt x="22" y="22"/>
                    </a:lnTo>
                    <a:lnTo>
                      <a:pt x="22" y="23"/>
                    </a:lnTo>
                    <a:lnTo>
                      <a:pt x="22" y="24"/>
                    </a:lnTo>
                    <a:lnTo>
                      <a:pt x="20" y="26"/>
                    </a:lnTo>
                    <a:lnTo>
                      <a:pt x="18" y="28"/>
                    </a:lnTo>
                    <a:lnTo>
                      <a:pt x="16" y="30"/>
                    </a:lnTo>
                    <a:lnTo>
                      <a:pt x="13" y="32"/>
                    </a:lnTo>
                    <a:lnTo>
                      <a:pt x="11" y="35"/>
                    </a:lnTo>
                    <a:lnTo>
                      <a:pt x="9" y="37"/>
                    </a:lnTo>
                    <a:lnTo>
                      <a:pt x="7" y="40"/>
                    </a:lnTo>
                    <a:lnTo>
                      <a:pt x="6" y="42"/>
                    </a:lnTo>
                    <a:lnTo>
                      <a:pt x="6" y="45"/>
                    </a:lnTo>
                    <a:lnTo>
                      <a:pt x="6" y="47"/>
                    </a:lnTo>
                    <a:lnTo>
                      <a:pt x="6" y="49"/>
                    </a:lnTo>
                    <a:lnTo>
                      <a:pt x="6" y="52"/>
                    </a:lnTo>
                    <a:lnTo>
                      <a:pt x="7" y="55"/>
                    </a:lnTo>
                    <a:lnTo>
                      <a:pt x="9" y="58"/>
                    </a:lnTo>
                    <a:lnTo>
                      <a:pt x="11" y="62"/>
                    </a:lnTo>
                    <a:lnTo>
                      <a:pt x="15" y="66"/>
                    </a:lnTo>
                    <a:lnTo>
                      <a:pt x="18" y="70"/>
                    </a:lnTo>
                    <a:lnTo>
                      <a:pt x="20" y="73"/>
                    </a:lnTo>
                    <a:lnTo>
                      <a:pt x="21" y="76"/>
                    </a:lnTo>
                    <a:lnTo>
                      <a:pt x="22" y="79"/>
                    </a:lnTo>
                    <a:lnTo>
                      <a:pt x="22" y="81"/>
                    </a:lnTo>
                    <a:lnTo>
                      <a:pt x="23" y="84"/>
                    </a:lnTo>
                    <a:lnTo>
                      <a:pt x="24" y="86"/>
                    </a:lnTo>
                    <a:lnTo>
                      <a:pt x="26" y="90"/>
                    </a:lnTo>
                    <a:lnTo>
                      <a:pt x="28" y="91"/>
                    </a:lnTo>
                    <a:lnTo>
                      <a:pt x="29" y="93"/>
                    </a:lnTo>
                    <a:lnTo>
                      <a:pt x="31" y="94"/>
                    </a:lnTo>
                    <a:lnTo>
                      <a:pt x="33" y="96"/>
                    </a:lnTo>
                    <a:lnTo>
                      <a:pt x="35" y="97"/>
                    </a:lnTo>
                    <a:lnTo>
                      <a:pt x="37" y="98"/>
                    </a:lnTo>
                    <a:lnTo>
                      <a:pt x="39" y="100"/>
                    </a:lnTo>
                    <a:lnTo>
                      <a:pt x="41" y="101"/>
                    </a:lnTo>
                    <a:lnTo>
                      <a:pt x="44" y="102"/>
                    </a:lnTo>
                    <a:lnTo>
                      <a:pt x="46" y="103"/>
                    </a:lnTo>
                    <a:lnTo>
                      <a:pt x="48" y="104"/>
                    </a:lnTo>
                    <a:lnTo>
                      <a:pt x="50" y="106"/>
                    </a:lnTo>
                    <a:lnTo>
                      <a:pt x="52" y="107"/>
                    </a:lnTo>
                    <a:lnTo>
                      <a:pt x="53" y="108"/>
                    </a:lnTo>
                    <a:lnTo>
                      <a:pt x="55" y="109"/>
                    </a:lnTo>
                    <a:lnTo>
                      <a:pt x="56" y="110"/>
                    </a:lnTo>
                    <a:lnTo>
                      <a:pt x="53" y="109"/>
                    </a:lnTo>
                    <a:lnTo>
                      <a:pt x="50" y="108"/>
                    </a:lnTo>
                    <a:lnTo>
                      <a:pt x="47" y="107"/>
                    </a:lnTo>
                    <a:lnTo>
                      <a:pt x="44" y="106"/>
                    </a:lnTo>
                    <a:lnTo>
                      <a:pt x="40" y="105"/>
                    </a:lnTo>
                    <a:lnTo>
                      <a:pt x="37" y="103"/>
                    </a:lnTo>
                    <a:lnTo>
                      <a:pt x="34" y="102"/>
                    </a:lnTo>
                    <a:lnTo>
                      <a:pt x="31" y="100"/>
                    </a:lnTo>
                    <a:lnTo>
                      <a:pt x="28" y="99"/>
                    </a:lnTo>
                    <a:lnTo>
                      <a:pt x="25" y="97"/>
                    </a:lnTo>
                    <a:lnTo>
                      <a:pt x="22" y="95"/>
                    </a:lnTo>
                    <a:lnTo>
                      <a:pt x="20" y="93"/>
                    </a:lnTo>
                    <a:lnTo>
                      <a:pt x="17" y="91"/>
                    </a:lnTo>
                    <a:lnTo>
                      <a:pt x="15" y="88"/>
                    </a:lnTo>
                    <a:lnTo>
                      <a:pt x="13" y="85"/>
                    </a:lnTo>
                    <a:lnTo>
                      <a:pt x="11" y="82"/>
                    </a:lnTo>
                    <a:lnTo>
                      <a:pt x="10" y="81"/>
                    </a:lnTo>
                    <a:lnTo>
                      <a:pt x="10" y="79"/>
                    </a:lnTo>
                    <a:lnTo>
                      <a:pt x="9" y="77"/>
                    </a:lnTo>
                    <a:lnTo>
                      <a:pt x="9" y="75"/>
                    </a:lnTo>
                    <a:lnTo>
                      <a:pt x="9" y="72"/>
                    </a:lnTo>
                    <a:lnTo>
                      <a:pt x="9" y="70"/>
                    </a:lnTo>
                    <a:lnTo>
                      <a:pt x="9" y="67"/>
                    </a:lnTo>
                    <a:lnTo>
                      <a:pt x="8" y="65"/>
                    </a:lnTo>
                    <a:lnTo>
                      <a:pt x="8" y="64"/>
                    </a:lnTo>
                    <a:lnTo>
                      <a:pt x="7" y="62"/>
                    </a:lnTo>
                    <a:lnTo>
                      <a:pt x="6" y="60"/>
                    </a:lnTo>
                    <a:lnTo>
                      <a:pt x="5" y="58"/>
                    </a:lnTo>
                    <a:lnTo>
                      <a:pt x="4" y="55"/>
                    </a:lnTo>
                    <a:lnTo>
                      <a:pt x="3" y="53"/>
                    </a:lnTo>
                    <a:lnTo>
                      <a:pt x="2" y="51"/>
                    </a:lnTo>
                    <a:lnTo>
                      <a:pt x="2" y="49"/>
                    </a:lnTo>
                    <a:lnTo>
                      <a:pt x="1" y="46"/>
                    </a:lnTo>
                    <a:lnTo>
                      <a:pt x="1" y="44"/>
                    </a:lnTo>
                    <a:lnTo>
                      <a:pt x="1" y="42"/>
                    </a:lnTo>
                    <a:lnTo>
                      <a:pt x="2" y="39"/>
                    </a:lnTo>
                    <a:lnTo>
                      <a:pt x="2" y="37"/>
                    </a:lnTo>
                    <a:lnTo>
                      <a:pt x="3" y="35"/>
                    </a:lnTo>
                    <a:lnTo>
                      <a:pt x="3" y="34"/>
                    </a:lnTo>
                    <a:lnTo>
                      <a:pt x="3" y="32"/>
                    </a:lnTo>
                    <a:lnTo>
                      <a:pt x="3" y="30"/>
                    </a:lnTo>
                    <a:lnTo>
                      <a:pt x="3" y="28"/>
                    </a:lnTo>
                    <a:lnTo>
                      <a:pt x="4" y="26"/>
                    </a:lnTo>
                    <a:lnTo>
                      <a:pt x="4" y="25"/>
                    </a:lnTo>
                    <a:lnTo>
                      <a:pt x="4" y="23"/>
                    </a:lnTo>
                    <a:lnTo>
                      <a:pt x="3" y="21"/>
                    </a:lnTo>
                    <a:lnTo>
                      <a:pt x="3" y="19"/>
                    </a:lnTo>
                    <a:lnTo>
                      <a:pt x="3" y="18"/>
                    </a:lnTo>
                    <a:lnTo>
                      <a:pt x="3" y="14"/>
                    </a:lnTo>
                    <a:lnTo>
                      <a:pt x="2" y="10"/>
                    </a:lnTo>
                    <a:lnTo>
                      <a:pt x="2" y="8"/>
                    </a:lnTo>
                    <a:lnTo>
                      <a:pt x="1" y="5"/>
                    </a:lnTo>
                    <a:lnTo>
                      <a:pt x="1" y="3"/>
                    </a:lnTo>
                    <a:lnTo>
                      <a:pt x="0" y="1"/>
                    </a:lnTo>
                    <a:lnTo>
                      <a:pt x="0" y="0"/>
                    </a:lnTo>
                    <a:lnTo>
                      <a:pt x="0" y="0"/>
                    </a:lnTo>
                    <a:lnTo>
                      <a:pt x="0" y="0"/>
                    </a:lnTo>
                    <a:lnTo>
                      <a:pt x="2" y="1"/>
                    </a:lnTo>
                    <a:lnTo>
                      <a:pt x="4" y="2"/>
                    </a:lnTo>
                    <a:lnTo>
                      <a:pt x="7" y="4"/>
                    </a:lnTo>
                    <a:lnTo>
                      <a:pt x="10" y="5"/>
                    </a:lnTo>
                    <a:lnTo>
                      <a:pt x="14" y="7"/>
                    </a:lnTo>
                    <a:lnTo>
                      <a:pt x="18" y="9"/>
                    </a:lnTo>
                    <a:lnTo>
                      <a:pt x="23" y="11"/>
                    </a:lnTo>
                    <a:close/>
                  </a:path>
                </a:pathLst>
              </a:custGeom>
              <a:solidFill>
                <a:srgbClr val="E0A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370" name="Group 665"/>
              <p:cNvGrpSpPr>
                <a:grpSpLocks/>
              </p:cNvGrpSpPr>
              <p:nvPr/>
            </p:nvGrpSpPr>
            <p:grpSpPr bwMode="auto">
              <a:xfrm>
                <a:off x="1930" y="3003"/>
                <a:ext cx="9" cy="9"/>
                <a:chOff x="1930" y="3003"/>
                <a:chExt cx="9" cy="9"/>
              </a:xfrm>
            </p:grpSpPr>
            <p:sp>
              <p:nvSpPr>
                <p:cNvPr id="5381" name="Freeform 663"/>
                <p:cNvSpPr>
                  <a:spLocks/>
                </p:cNvSpPr>
                <p:nvPr/>
              </p:nvSpPr>
              <p:spPr bwMode="auto">
                <a:xfrm>
                  <a:off x="1930" y="3003"/>
                  <a:ext cx="9" cy="9"/>
                </a:xfrm>
                <a:custGeom>
                  <a:avLst/>
                  <a:gdLst>
                    <a:gd name="T0" fmla="*/ 1 w 9"/>
                    <a:gd name="T1" fmla="*/ 9 h 9"/>
                    <a:gd name="T2" fmla="*/ 2 w 9"/>
                    <a:gd name="T3" fmla="*/ 5 h 9"/>
                    <a:gd name="T4" fmla="*/ 3 w 9"/>
                    <a:gd name="T5" fmla="*/ 3 h 9"/>
                    <a:gd name="T6" fmla="*/ 5 w 9"/>
                    <a:gd name="T7" fmla="*/ 2 h 9"/>
                    <a:gd name="T8" fmla="*/ 9 w 9"/>
                    <a:gd name="T9" fmla="*/ 0 h 9"/>
                    <a:gd name="T10" fmla="*/ 5 w 9"/>
                    <a:gd name="T11" fmla="*/ 0 h 9"/>
                    <a:gd name="T12" fmla="*/ 3 w 9"/>
                    <a:gd name="T13" fmla="*/ 1 h 9"/>
                    <a:gd name="T14" fmla="*/ 0 w 9"/>
                    <a:gd name="T15" fmla="*/ 3 h 9"/>
                    <a:gd name="T16" fmla="*/ 0 w 9"/>
                    <a:gd name="T17" fmla="*/ 6 h 9"/>
                    <a:gd name="T18" fmla="*/ 1 w 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1" y="9"/>
                      </a:moveTo>
                      <a:lnTo>
                        <a:pt x="2" y="5"/>
                      </a:lnTo>
                      <a:lnTo>
                        <a:pt x="3" y="3"/>
                      </a:lnTo>
                      <a:lnTo>
                        <a:pt x="5" y="2"/>
                      </a:lnTo>
                      <a:lnTo>
                        <a:pt x="9" y="0"/>
                      </a:lnTo>
                      <a:lnTo>
                        <a:pt x="5" y="0"/>
                      </a:lnTo>
                      <a:lnTo>
                        <a:pt x="3" y="1"/>
                      </a:lnTo>
                      <a:lnTo>
                        <a:pt x="0" y="3"/>
                      </a:lnTo>
                      <a:lnTo>
                        <a:pt x="0" y="6"/>
                      </a:lnTo>
                      <a:lnTo>
                        <a:pt x="1" y="9"/>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82" name="Freeform 664"/>
                <p:cNvSpPr>
                  <a:spLocks/>
                </p:cNvSpPr>
                <p:nvPr/>
              </p:nvSpPr>
              <p:spPr bwMode="auto">
                <a:xfrm>
                  <a:off x="1930" y="3003"/>
                  <a:ext cx="9" cy="9"/>
                </a:xfrm>
                <a:custGeom>
                  <a:avLst/>
                  <a:gdLst>
                    <a:gd name="T0" fmla="*/ 1 w 9"/>
                    <a:gd name="T1" fmla="*/ 9 h 9"/>
                    <a:gd name="T2" fmla="*/ 2 w 9"/>
                    <a:gd name="T3" fmla="*/ 5 h 9"/>
                    <a:gd name="T4" fmla="*/ 3 w 9"/>
                    <a:gd name="T5" fmla="*/ 3 h 9"/>
                    <a:gd name="T6" fmla="*/ 5 w 9"/>
                    <a:gd name="T7" fmla="*/ 2 h 9"/>
                    <a:gd name="T8" fmla="*/ 9 w 9"/>
                    <a:gd name="T9" fmla="*/ 0 h 9"/>
                    <a:gd name="T10" fmla="*/ 5 w 9"/>
                    <a:gd name="T11" fmla="*/ 0 h 9"/>
                    <a:gd name="T12" fmla="*/ 3 w 9"/>
                    <a:gd name="T13" fmla="*/ 1 h 9"/>
                    <a:gd name="T14" fmla="*/ 0 w 9"/>
                    <a:gd name="T15" fmla="*/ 3 h 9"/>
                    <a:gd name="T16" fmla="*/ 0 w 9"/>
                    <a:gd name="T17" fmla="*/ 6 h 9"/>
                    <a:gd name="T18" fmla="*/ 1 w 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1" y="9"/>
                      </a:moveTo>
                      <a:lnTo>
                        <a:pt x="2" y="5"/>
                      </a:lnTo>
                      <a:lnTo>
                        <a:pt x="3" y="3"/>
                      </a:lnTo>
                      <a:lnTo>
                        <a:pt x="5" y="2"/>
                      </a:lnTo>
                      <a:lnTo>
                        <a:pt x="9" y="0"/>
                      </a:lnTo>
                      <a:lnTo>
                        <a:pt x="5" y="0"/>
                      </a:lnTo>
                      <a:lnTo>
                        <a:pt x="3" y="1"/>
                      </a:lnTo>
                      <a:lnTo>
                        <a:pt x="0" y="3"/>
                      </a:lnTo>
                      <a:lnTo>
                        <a:pt x="0" y="6"/>
                      </a:lnTo>
                      <a:lnTo>
                        <a:pt x="1" y="9"/>
                      </a:lnTo>
                      <a:close/>
                    </a:path>
                  </a:pathLst>
                </a:custGeom>
                <a:noFill/>
                <a:ln w="5" cap="rnd">
                  <a:solidFill>
                    <a:srgbClr val="93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71" name="Group 668"/>
              <p:cNvGrpSpPr>
                <a:grpSpLocks/>
              </p:cNvGrpSpPr>
              <p:nvPr/>
            </p:nvGrpSpPr>
            <p:grpSpPr bwMode="auto">
              <a:xfrm>
                <a:off x="1979" y="3000"/>
                <a:ext cx="8" cy="8"/>
                <a:chOff x="1979" y="3000"/>
                <a:chExt cx="8" cy="8"/>
              </a:xfrm>
            </p:grpSpPr>
            <p:sp>
              <p:nvSpPr>
                <p:cNvPr id="5379" name="Freeform 666"/>
                <p:cNvSpPr>
                  <a:spLocks/>
                </p:cNvSpPr>
                <p:nvPr/>
              </p:nvSpPr>
              <p:spPr bwMode="auto">
                <a:xfrm>
                  <a:off x="1979" y="3000"/>
                  <a:ext cx="8" cy="8"/>
                </a:xfrm>
                <a:custGeom>
                  <a:avLst/>
                  <a:gdLst>
                    <a:gd name="T0" fmla="*/ 7 w 8"/>
                    <a:gd name="T1" fmla="*/ 8 h 8"/>
                    <a:gd name="T2" fmla="*/ 6 w 8"/>
                    <a:gd name="T3" fmla="*/ 5 h 8"/>
                    <a:gd name="T4" fmla="*/ 6 w 8"/>
                    <a:gd name="T5" fmla="*/ 3 h 8"/>
                    <a:gd name="T6" fmla="*/ 4 w 8"/>
                    <a:gd name="T7" fmla="*/ 2 h 8"/>
                    <a:gd name="T8" fmla="*/ 0 w 8"/>
                    <a:gd name="T9" fmla="*/ 0 h 8"/>
                    <a:gd name="T10" fmla="*/ 4 w 8"/>
                    <a:gd name="T11" fmla="*/ 1 h 8"/>
                    <a:gd name="T12" fmla="*/ 6 w 8"/>
                    <a:gd name="T13" fmla="*/ 2 h 8"/>
                    <a:gd name="T14" fmla="*/ 8 w 8"/>
                    <a:gd name="T15" fmla="*/ 4 h 8"/>
                    <a:gd name="T16" fmla="*/ 8 w 8"/>
                    <a:gd name="T17" fmla="*/ 6 h 8"/>
                    <a:gd name="T18" fmla="*/ 7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8"/>
                      </a:moveTo>
                      <a:lnTo>
                        <a:pt x="6" y="5"/>
                      </a:lnTo>
                      <a:lnTo>
                        <a:pt x="6" y="3"/>
                      </a:lnTo>
                      <a:lnTo>
                        <a:pt x="4" y="2"/>
                      </a:lnTo>
                      <a:lnTo>
                        <a:pt x="0" y="0"/>
                      </a:lnTo>
                      <a:lnTo>
                        <a:pt x="4" y="1"/>
                      </a:lnTo>
                      <a:lnTo>
                        <a:pt x="6" y="2"/>
                      </a:lnTo>
                      <a:lnTo>
                        <a:pt x="8" y="4"/>
                      </a:lnTo>
                      <a:lnTo>
                        <a:pt x="8" y="6"/>
                      </a:lnTo>
                      <a:lnTo>
                        <a:pt x="7" y="8"/>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80" name="Freeform 667"/>
                <p:cNvSpPr>
                  <a:spLocks/>
                </p:cNvSpPr>
                <p:nvPr/>
              </p:nvSpPr>
              <p:spPr bwMode="auto">
                <a:xfrm>
                  <a:off x="1979" y="3000"/>
                  <a:ext cx="8" cy="8"/>
                </a:xfrm>
                <a:custGeom>
                  <a:avLst/>
                  <a:gdLst>
                    <a:gd name="T0" fmla="*/ 7 w 8"/>
                    <a:gd name="T1" fmla="*/ 8 h 8"/>
                    <a:gd name="T2" fmla="*/ 6 w 8"/>
                    <a:gd name="T3" fmla="*/ 5 h 8"/>
                    <a:gd name="T4" fmla="*/ 6 w 8"/>
                    <a:gd name="T5" fmla="*/ 3 h 8"/>
                    <a:gd name="T6" fmla="*/ 4 w 8"/>
                    <a:gd name="T7" fmla="*/ 2 h 8"/>
                    <a:gd name="T8" fmla="*/ 0 w 8"/>
                    <a:gd name="T9" fmla="*/ 0 h 8"/>
                    <a:gd name="T10" fmla="*/ 4 w 8"/>
                    <a:gd name="T11" fmla="*/ 1 h 8"/>
                    <a:gd name="T12" fmla="*/ 6 w 8"/>
                    <a:gd name="T13" fmla="*/ 2 h 8"/>
                    <a:gd name="T14" fmla="*/ 8 w 8"/>
                    <a:gd name="T15" fmla="*/ 4 h 8"/>
                    <a:gd name="T16" fmla="*/ 8 w 8"/>
                    <a:gd name="T17" fmla="*/ 6 h 8"/>
                    <a:gd name="T18" fmla="*/ 7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8"/>
                      </a:moveTo>
                      <a:lnTo>
                        <a:pt x="6" y="5"/>
                      </a:lnTo>
                      <a:lnTo>
                        <a:pt x="6" y="3"/>
                      </a:lnTo>
                      <a:lnTo>
                        <a:pt x="4" y="2"/>
                      </a:lnTo>
                      <a:lnTo>
                        <a:pt x="0" y="0"/>
                      </a:lnTo>
                      <a:lnTo>
                        <a:pt x="4" y="1"/>
                      </a:lnTo>
                      <a:lnTo>
                        <a:pt x="6" y="2"/>
                      </a:lnTo>
                      <a:lnTo>
                        <a:pt x="8" y="4"/>
                      </a:lnTo>
                      <a:lnTo>
                        <a:pt x="8" y="6"/>
                      </a:lnTo>
                      <a:lnTo>
                        <a:pt x="7" y="8"/>
                      </a:lnTo>
                      <a:close/>
                    </a:path>
                  </a:pathLst>
                </a:custGeom>
                <a:noFill/>
                <a:ln w="1" cap="rnd">
                  <a:solidFill>
                    <a:srgbClr val="93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372" name="Group 671"/>
              <p:cNvGrpSpPr>
                <a:grpSpLocks/>
              </p:cNvGrpSpPr>
              <p:nvPr/>
            </p:nvGrpSpPr>
            <p:grpSpPr bwMode="auto">
              <a:xfrm>
                <a:off x="1942" y="3009"/>
                <a:ext cx="42" cy="10"/>
                <a:chOff x="1942" y="3009"/>
                <a:chExt cx="42" cy="10"/>
              </a:xfrm>
            </p:grpSpPr>
            <p:sp>
              <p:nvSpPr>
                <p:cNvPr id="5377" name="Freeform 669"/>
                <p:cNvSpPr>
                  <a:spLocks/>
                </p:cNvSpPr>
                <p:nvPr/>
              </p:nvSpPr>
              <p:spPr bwMode="auto">
                <a:xfrm>
                  <a:off x="1942" y="3009"/>
                  <a:ext cx="42" cy="10"/>
                </a:xfrm>
                <a:custGeom>
                  <a:avLst/>
                  <a:gdLst>
                    <a:gd name="T0" fmla="*/ 0 w 42"/>
                    <a:gd name="T1" fmla="*/ 0 h 10"/>
                    <a:gd name="T2" fmla="*/ 6 w 42"/>
                    <a:gd name="T3" fmla="*/ 5 h 10"/>
                    <a:gd name="T4" fmla="*/ 12 w 42"/>
                    <a:gd name="T5" fmla="*/ 7 h 10"/>
                    <a:gd name="T6" fmla="*/ 18 w 42"/>
                    <a:gd name="T7" fmla="*/ 8 h 10"/>
                    <a:gd name="T8" fmla="*/ 25 w 42"/>
                    <a:gd name="T9" fmla="*/ 9 h 10"/>
                    <a:gd name="T10" fmla="*/ 31 w 42"/>
                    <a:gd name="T11" fmla="*/ 8 h 10"/>
                    <a:gd name="T12" fmla="*/ 37 w 42"/>
                    <a:gd name="T13" fmla="*/ 5 h 10"/>
                    <a:gd name="T14" fmla="*/ 40 w 42"/>
                    <a:gd name="T15" fmla="*/ 1 h 10"/>
                    <a:gd name="T16" fmla="*/ 42 w 42"/>
                    <a:gd name="T17" fmla="*/ 0 h 10"/>
                    <a:gd name="T18" fmla="*/ 40 w 42"/>
                    <a:gd name="T19" fmla="*/ 3 h 10"/>
                    <a:gd name="T20" fmla="*/ 35 w 42"/>
                    <a:gd name="T21" fmla="*/ 7 h 10"/>
                    <a:gd name="T22" fmla="*/ 30 w 42"/>
                    <a:gd name="T23" fmla="*/ 9 h 10"/>
                    <a:gd name="T24" fmla="*/ 24 w 42"/>
                    <a:gd name="T25" fmla="*/ 10 h 10"/>
                    <a:gd name="T26" fmla="*/ 18 w 42"/>
                    <a:gd name="T27" fmla="*/ 9 h 10"/>
                    <a:gd name="T28" fmla="*/ 13 w 42"/>
                    <a:gd name="T29" fmla="*/ 8 h 10"/>
                    <a:gd name="T30" fmla="*/ 8 w 42"/>
                    <a:gd name="T31" fmla="*/ 7 h 10"/>
                    <a:gd name="T32" fmla="*/ 5 w 42"/>
                    <a:gd name="T33" fmla="*/ 5 h 10"/>
                    <a:gd name="T34" fmla="*/ 0 w 42"/>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0" y="0"/>
                      </a:moveTo>
                      <a:lnTo>
                        <a:pt x="6" y="5"/>
                      </a:lnTo>
                      <a:lnTo>
                        <a:pt x="12" y="7"/>
                      </a:lnTo>
                      <a:lnTo>
                        <a:pt x="18" y="8"/>
                      </a:lnTo>
                      <a:lnTo>
                        <a:pt x="25" y="9"/>
                      </a:lnTo>
                      <a:lnTo>
                        <a:pt x="31" y="8"/>
                      </a:lnTo>
                      <a:lnTo>
                        <a:pt x="37" y="5"/>
                      </a:lnTo>
                      <a:lnTo>
                        <a:pt x="40" y="1"/>
                      </a:lnTo>
                      <a:lnTo>
                        <a:pt x="42" y="0"/>
                      </a:lnTo>
                      <a:lnTo>
                        <a:pt x="40" y="3"/>
                      </a:lnTo>
                      <a:lnTo>
                        <a:pt x="35" y="7"/>
                      </a:lnTo>
                      <a:lnTo>
                        <a:pt x="30" y="9"/>
                      </a:lnTo>
                      <a:lnTo>
                        <a:pt x="24" y="10"/>
                      </a:lnTo>
                      <a:lnTo>
                        <a:pt x="18" y="9"/>
                      </a:lnTo>
                      <a:lnTo>
                        <a:pt x="13" y="8"/>
                      </a:lnTo>
                      <a:lnTo>
                        <a:pt x="8" y="7"/>
                      </a:ln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78" name="Freeform 670"/>
                <p:cNvSpPr>
                  <a:spLocks/>
                </p:cNvSpPr>
                <p:nvPr/>
              </p:nvSpPr>
              <p:spPr bwMode="auto">
                <a:xfrm>
                  <a:off x="1942" y="3009"/>
                  <a:ext cx="42" cy="10"/>
                </a:xfrm>
                <a:custGeom>
                  <a:avLst/>
                  <a:gdLst>
                    <a:gd name="T0" fmla="*/ 0 w 42"/>
                    <a:gd name="T1" fmla="*/ 0 h 10"/>
                    <a:gd name="T2" fmla="*/ 6 w 42"/>
                    <a:gd name="T3" fmla="*/ 5 h 10"/>
                    <a:gd name="T4" fmla="*/ 12 w 42"/>
                    <a:gd name="T5" fmla="*/ 7 h 10"/>
                    <a:gd name="T6" fmla="*/ 18 w 42"/>
                    <a:gd name="T7" fmla="*/ 8 h 10"/>
                    <a:gd name="T8" fmla="*/ 25 w 42"/>
                    <a:gd name="T9" fmla="*/ 9 h 10"/>
                    <a:gd name="T10" fmla="*/ 31 w 42"/>
                    <a:gd name="T11" fmla="*/ 8 h 10"/>
                    <a:gd name="T12" fmla="*/ 37 w 42"/>
                    <a:gd name="T13" fmla="*/ 5 h 10"/>
                    <a:gd name="T14" fmla="*/ 40 w 42"/>
                    <a:gd name="T15" fmla="*/ 1 h 10"/>
                    <a:gd name="T16" fmla="*/ 42 w 42"/>
                    <a:gd name="T17" fmla="*/ 0 h 10"/>
                    <a:gd name="T18" fmla="*/ 40 w 42"/>
                    <a:gd name="T19" fmla="*/ 3 h 10"/>
                    <a:gd name="T20" fmla="*/ 35 w 42"/>
                    <a:gd name="T21" fmla="*/ 7 h 10"/>
                    <a:gd name="T22" fmla="*/ 30 w 42"/>
                    <a:gd name="T23" fmla="*/ 9 h 10"/>
                    <a:gd name="T24" fmla="*/ 24 w 42"/>
                    <a:gd name="T25" fmla="*/ 10 h 10"/>
                    <a:gd name="T26" fmla="*/ 18 w 42"/>
                    <a:gd name="T27" fmla="*/ 9 h 10"/>
                    <a:gd name="T28" fmla="*/ 13 w 42"/>
                    <a:gd name="T29" fmla="*/ 8 h 10"/>
                    <a:gd name="T30" fmla="*/ 8 w 42"/>
                    <a:gd name="T31" fmla="*/ 7 h 10"/>
                    <a:gd name="T32" fmla="*/ 5 w 42"/>
                    <a:gd name="T33" fmla="*/ 5 h 10"/>
                    <a:gd name="T34" fmla="*/ 0 w 42"/>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0" y="0"/>
                      </a:moveTo>
                      <a:lnTo>
                        <a:pt x="6" y="5"/>
                      </a:lnTo>
                      <a:lnTo>
                        <a:pt x="12" y="7"/>
                      </a:lnTo>
                      <a:lnTo>
                        <a:pt x="18" y="8"/>
                      </a:lnTo>
                      <a:lnTo>
                        <a:pt x="25" y="9"/>
                      </a:lnTo>
                      <a:lnTo>
                        <a:pt x="31" y="8"/>
                      </a:lnTo>
                      <a:lnTo>
                        <a:pt x="37" y="5"/>
                      </a:lnTo>
                      <a:lnTo>
                        <a:pt x="40" y="1"/>
                      </a:lnTo>
                      <a:lnTo>
                        <a:pt x="42" y="0"/>
                      </a:lnTo>
                      <a:lnTo>
                        <a:pt x="40" y="3"/>
                      </a:lnTo>
                      <a:lnTo>
                        <a:pt x="35" y="7"/>
                      </a:lnTo>
                      <a:lnTo>
                        <a:pt x="30" y="9"/>
                      </a:lnTo>
                      <a:lnTo>
                        <a:pt x="24" y="10"/>
                      </a:lnTo>
                      <a:lnTo>
                        <a:pt x="18" y="9"/>
                      </a:lnTo>
                      <a:lnTo>
                        <a:pt x="13" y="8"/>
                      </a:lnTo>
                      <a:lnTo>
                        <a:pt x="8" y="7"/>
                      </a:lnTo>
                      <a:lnTo>
                        <a:pt x="5" y="5"/>
                      </a:lnTo>
                      <a:lnTo>
                        <a:pt x="0" y="0"/>
                      </a:lnTo>
                      <a:close/>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373" name="Freeform 672"/>
              <p:cNvSpPr>
                <a:spLocks/>
              </p:cNvSpPr>
              <p:nvPr/>
            </p:nvSpPr>
            <p:spPr bwMode="auto">
              <a:xfrm>
                <a:off x="1886" y="3084"/>
                <a:ext cx="24" cy="28"/>
              </a:xfrm>
              <a:custGeom>
                <a:avLst/>
                <a:gdLst>
                  <a:gd name="T0" fmla="*/ 24 w 24"/>
                  <a:gd name="T1" fmla="*/ 2 h 28"/>
                  <a:gd name="T2" fmla="*/ 18 w 24"/>
                  <a:gd name="T3" fmla="*/ 0 h 28"/>
                  <a:gd name="T4" fmla="*/ 0 w 24"/>
                  <a:gd name="T5" fmla="*/ 25 h 28"/>
                  <a:gd name="T6" fmla="*/ 4 w 24"/>
                  <a:gd name="T7" fmla="*/ 28 h 28"/>
                  <a:gd name="T8" fmla="*/ 24 w 24"/>
                  <a:gd name="T9" fmla="*/ 2 h 28"/>
                </a:gdLst>
                <a:ahLst/>
                <a:cxnLst>
                  <a:cxn ang="0">
                    <a:pos x="T0" y="T1"/>
                  </a:cxn>
                  <a:cxn ang="0">
                    <a:pos x="T2" y="T3"/>
                  </a:cxn>
                  <a:cxn ang="0">
                    <a:pos x="T4" y="T5"/>
                  </a:cxn>
                  <a:cxn ang="0">
                    <a:pos x="T6" y="T7"/>
                  </a:cxn>
                  <a:cxn ang="0">
                    <a:pos x="T8" y="T9"/>
                  </a:cxn>
                </a:cxnLst>
                <a:rect l="0" t="0" r="r" b="b"/>
                <a:pathLst>
                  <a:path w="24" h="28">
                    <a:moveTo>
                      <a:pt x="24" y="2"/>
                    </a:moveTo>
                    <a:lnTo>
                      <a:pt x="18" y="0"/>
                    </a:lnTo>
                    <a:lnTo>
                      <a:pt x="0" y="25"/>
                    </a:lnTo>
                    <a:lnTo>
                      <a:pt x="4" y="28"/>
                    </a:lnTo>
                    <a:lnTo>
                      <a:pt x="24" y="2"/>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74" name="Freeform 673"/>
              <p:cNvSpPr>
                <a:spLocks/>
              </p:cNvSpPr>
              <p:nvPr/>
            </p:nvSpPr>
            <p:spPr bwMode="auto">
              <a:xfrm>
                <a:off x="1809" y="2871"/>
                <a:ext cx="113" cy="51"/>
              </a:xfrm>
              <a:custGeom>
                <a:avLst/>
                <a:gdLst>
                  <a:gd name="T0" fmla="*/ 21 w 113"/>
                  <a:gd name="T1" fmla="*/ 51 h 51"/>
                  <a:gd name="T2" fmla="*/ 37 w 113"/>
                  <a:gd name="T3" fmla="*/ 36 h 51"/>
                  <a:gd name="T4" fmla="*/ 61 w 113"/>
                  <a:gd name="T5" fmla="*/ 29 h 51"/>
                  <a:gd name="T6" fmla="*/ 81 w 113"/>
                  <a:gd name="T7" fmla="*/ 28 h 51"/>
                  <a:gd name="T8" fmla="*/ 98 w 113"/>
                  <a:gd name="T9" fmla="*/ 30 h 51"/>
                  <a:gd name="T10" fmla="*/ 107 w 113"/>
                  <a:gd name="T11" fmla="*/ 38 h 51"/>
                  <a:gd name="T12" fmla="*/ 113 w 113"/>
                  <a:gd name="T13" fmla="*/ 47 h 51"/>
                  <a:gd name="T14" fmla="*/ 110 w 113"/>
                  <a:gd name="T15" fmla="*/ 34 h 51"/>
                  <a:gd name="T16" fmla="*/ 111 w 113"/>
                  <a:gd name="T17" fmla="*/ 27 h 51"/>
                  <a:gd name="T18" fmla="*/ 104 w 113"/>
                  <a:gd name="T19" fmla="*/ 20 h 51"/>
                  <a:gd name="T20" fmla="*/ 95 w 113"/>
                  <a:gd name="T21" fmla="*/ 6 h 51"/>
                  <a:gd name="T22" fmla="*/ 80 w 113"/>
                  <a:gd name="T23" fmla="*/ 0 h 51"/>
                  <a:gd name="T24" fmla="*/ 64 w 113"/>
                  <a:gd name="T25" fmla="*/ 3 h 51"/>
                  <a:gd name="T26" fmla="*/ 51 w 113"/>
                  <a:gd name="T27" fmla="*/ 7 h 51"/>
                  <a:gd name="T28" fmla="*/ 27 w 113"/>
                  <a:gd name="T29" fmla="*/ 17 h 51"/>
                  <a:gd name="T30" fmla="*/ 17 w 113"/>
                  <a:gd name="T31" fmla="*/ 21 h 51"/>
                  <a:gd name="T32" fmla="*/ 5 w 113"/>
                  <a:gd name="T33" fmla="*/ 31 h 51"/>
                  <a:gd name="T34" fmla="*/ 0 w 113"/>
                  <a:gd name="T35" fmla="*/ 44 h 51"/>
                  <a:gd name="T36" fmla="*/ 3 w 113"/>
                  <a:gd name="T37" fmla="*/ 51 h 51"/>
                  <a:gd name="T38" fmla="*/ 5 w 113"/>
                  <a:gd name="T39" fmla="*/ 41 h 51"/>
                  <a:gd name="T40" fmla="*/ 14 w 113"/>
                  <a:gd name="T41" fmla="*/ 29 h 51"/>
                  <a:gd name="T42" fmla="*/ 18 w 113"/>
                  <a:gd name="T43" fmla="*/ 38 h 51"/>
                  <a:gd name="T44" fmla="*/ 19 w 113"/>
                  <a:gd name="T45" fmla="*/ 25 h 51"/>
                  <a:gd name="T46" fmla="*/ 31 w 113"/>
                  <a:gd name="T47" fmla="*/ 20 h 51"/>
                  <a:gd name="T48" fmla="*/ 43 w 113"/>
                  <a:gd name="T49" fmla="*/ 27 h 51"/>
                  <a:gd name="T50" fmla="*/ 39 w 113"/>
                  <a:gd name="T51" fmla="*/ 17 h 51"/>
                  <a:gd name="T52" fmla="*/ 54 w 113"/>
                  <a:gd name="T53" fmla="*/ 11 h 51"/>
                  <a:gd name="T54" fmla="*/ 64 w 113"/>
                  <a:gd name="T55" fmla="*/ 19 h 51"/>
                  <a:gd name="T56" fmla="*/ 61 w 113"/>
                  <a:gd name="T57" fmla="*/ 8 h 51"/>
                  <a:gd name="T58" fmla="*/ 75 w 113"/>
                  <a:gd name="T59" fmla="*/ 5 h 51"/>
                  <a:gd name="T60" fmla="*/ 85 w 113"/>
                  <a:gd name="T61" fmla="*/ 17 h 51"/>
                  <a:gd name="T62" fmla="*/ 84 w 113"/>
                  <a:gd name="T63" fmla="*/ 6 h 51"/>
                  <a:gd name="T64" fmla="*/ 93 w 113"/>
                  <a:gd name="T65" fmla="*/ 10 h 51"/>
                  <a:gd name="T66" fmla="*/ 97 w 113"/>
                  <a:gd name="T67" fmla="*/ 18 h 51"/>
                  <a:gd name="T68" fmla="*/ 105 w 113"/>
                  <a:gd name="T69" fmla="*/ 28 h 51"/>
                  <a:gd name="T70" fmla="*/ 84 w 113"/>
                  <a:gd name="T71" fmla="*/ 23 h 51"/>
                  <a:gd name="T72" fmla="*/ 71 w 113"/>
                  <a:gd name="T73" fmla="*/ 23 h 51"/>
                  <a:gd name="T74" fmla="*/ 49 w 113"/>
                  <a:gd name="T75" fmla="*/ 29 h 51"/>
                  <a:gd name="T76" fmla="*/ 30 w 113"/>
                  <a:gd name="T77" fmla="*/ 38 h 51"/>
                  <a:gd name="T78" fmla="*/ 23 w 113"/>
                  <a:gd name="T79" fmla="*/ 44 h 51"/>
                  <a:gd name="T80" fmla="*/ 21 w 113"/>
                  <a:gd name="T8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51">
                    <a:moveTo>
                      <a:pt x="21" y="51"/>
                    </a:moveTo>
                    <a:lnTo>
                      <a:pt x="37" y="36"/>
                    </a:lnTo>
                    <a:lnTo>
                      <a:pt x="61" y="29"/>
                    </a:lnTo>
                    <a:lnTo>
                      <a:pt x="81" y="28"/>
                    </a:lnTo>
                    <a:lnTo>
                      <a:pt x="98" y="30"/>
                    </a:lnTo>
                    <a:lnTo>
                      <a:pt x="107" y="38"/>
                    </a:lnTo>
                    <a:lnTo>
                      <a:pt x="113" y="47"/>
                    </a:lnTo>
                    <a:lnTo>
                      <a:pt x="110" y="34"/>
                    </a:lnTo>
                    <a:lnTo>
                      <a:pt x="111" y="27"/>
                    </a:lnTo>
                    <a:lnTo>
                      <a:pt x="104" y="20"/>
                    </a:lnTo>
                    <a:lnTo>
                      <a:pt x="95" y="6"/>
                    </a:lnTo>
                    <a:lnTo>
                      <a:pt x="80" y="0"/>
                    </a:lnTo>
                    <a:lnTo>
                      <a:pt x="64" y="3"/>
                    </a:lnTo>
                    <a:lnTo>
                      <a:pt x="51" y="7"/>
                    </a:lnTo>
                    <a:lnTo>
                      <a:pt x="27" y="17"/>
                    </a:lnTo>
                    <a:lnTo>
                      <a:pt x="17" y="21"/>
                    </a:lnTo>
                    <a:lnTo>
                      <a:pt x="5" y="31"/>
                    </a:lnTo>
                    <a:lnTo>
                      <a:pt x="0" y="44"/>
                    </a:lnTo>
                    <a:lnTo>
                      <a:pt x="3" y="51"/>
                    </a:lnTo>
                    <a:lnTo>
                      <a:pt x="5" y="41"/>
                    </a:lnTo>
                    <a:lnTo>
                      <a:pt x="14" y="29"/>
                    </a:lnTo>
                    <a:lnTo>
                      <a:pt x="18" y="38"/>
                    </a:lnTo>
                    <a:lnTo>
                      <a:pt x="19" y="25"/>
                    </a:lnTo>
                    <a:lnTo>
                      <a:pt x="31" y="20"/>
                    </a:lnTo>
                    <a:lnTo>
                      <a:pt x="43" y="27"/>
                    </a:lnTo>
                    <a:lnTo>
                      <a:pt x="39" y="17"/>
                    </a:lnTo>
                    <a:lnTo>
                      <a:pt x="54" y="11"/>
                    </a:lnTo>
                    <a:lnTo>
                      <a:pt x="64" y="19"/>
                    </a:lnTo>
                    <a:lnTo>
                      <a:pt x="61" y="8"/>
                    </a:lnTo>
                    <a:lnTo>
                      <a:pt x="75" y="5"/>
                    </a:lnTo>
                    <a:lnTo>
                      <a:pt x="85" y="17"/>
                    </a:lnTo>
                    <a:lnTo>
                      <a:pt x="84" y="6"/>
                    </a:lnTo>
                    <a:lnTo>
                      <a:pt x="93" y="10"/>
                    </a:lnTo>
                    <a:lnTo>
                      <a:pt x="97" y="18"/>
                    </a:lnTo>
                    <a:lnTo>
                      <a:pt x="105" y="28"/>
                    </a:lnTo>
                    <a:lnTo>
                      <a:pt x="84" y="23"/>
                    </a:lnTo>
                    <a:lnTo>
                      <a:pt x="71" y="23"/>
                    </a:lnTo>
                    <a:lnTo>
                      <a:pt x="49" y="29"/>
                    </a:lnTo>
                    <a:lnTo>
                      <a:pt x="30" y="38"/>
                    </a:lnTo>
                    <a:lnTo>
                      <a:pt x="23" y="44"/>
                    </a:lnTo>
                    <a:lnTo>
                      <a:pt x="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75" name="Freeform 674"/>
              <p:cNvSpPr>
                <a:spLocks/>
              </p:cNvSpPr>
              <p:nvPr/>
            </p:nvSpPr>
            <p:spPr bwMode="auto">
              <a:xfrm>
                <a:off x="1812" y="2869"/>
                <a:ext cx="73" cy="43"/>
              </a:xfrm>
              <a:custGeom>
                <a:avLst/>
                <a:gdLst>
                  <a:gd name="T0" fmla="*/ 0 w 73"/>
                  <a:gd name="T1" fmla="*/ 35 h 43"/>
                  <a:gd name="T2" fmla="*/ 0 w 73"/>
                  <a:gd name="T3" fmla="*/ 43 h 43"/>
                  <a:gd name="T4" fmla="*/ 11 w 73"/>
                  <a:gd name="T5" fmla="*/ 27 h 43"/>
                  <a:gd name="T6" fmla="*/ 16 w 73"/>
                  <a:gd name="T7" fmla="*/ 18 h 43"/>
                  <a:gd name="T8" fmla="*/ 30 w 73"/>
                  <a:gd name="T9" fmla="*/ 8 h 43"/>
                  <a:gd name="T10" fmla="*/ 48 w 73"/>
                  <a:gd name="T11" fmla="*/ 4 h 43"/>
                  <a:gd name="T12" fmla="*/ 62 w 73"/>
                  <a:gd name="T13" fmla="*/ 6 h 43"/>
                  <a:gd name="T14" fmla="*/ 73 w 73"/>
                  <a:gd name="T15" fmla="*/ 5 h 43"/>
                  <a:gd name="T16" fmla="*/ 61 w 73"/>
                  <a:gd name="T17" fmla="*/ 3 h 43"/>
                  <a:gd name="T18" fmla="*/ 46 w 73"/>
                  <a:gd name="T19" fmla="*/ 0 h 43"/>
                  <a:gd name="T20" fmla="*/ 26 w 73"/>
                  <a:gd name="T21" fmla="*/ 6 h 43"/>
                  <a:gd name="T22" fmla="*/ 12 w 73"/>
                  <a:gd name="T23" fmla="*/ 15 h 43"/>
                  <a:gd name="T24" fmla="*/ 3 w 73"/>
                  <a:gd name="T25" fmla="*/ 27 h 43"/>
                  <a:gd name="T26" fmla="*/ 0 w 73"/>
                  <a:gd name="T27"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43">
                    <a:moveTo>
                      <a:pt x="0" y="35"/>
                    </a:moveTo>
                    <a:lnTo>
                      <a:pt x="0" y="43"/>
                    </a:lnTo>
                    <a:lnTo>
                      <a:pt x="11" y="27"/>
                    </a:lnTo>
                    <a:lnTo>
                      <a:pt x="16" y="18"/>
                    </a:lnTo>
                    <a:lnTo>
                      <a:pt x="30" y="8"/>
                    </a:lnTo>
                    <a:lnTo>
                      <a:pt x="48" y="4"/>
                    </a:lnTo>
                    <a:lnTo>
                      <a:pt x="62" y="6"/>
                    </a:lnTo>
                    <a:lnTo>
                      <a:pt x="73" y="5"/>
                    </a:lnTo>
                    <a:lnTo>
                      <a:pt x="61" y="3"/>
                    </a:lnTo>
                    <a:lnTo>
                      <a:pt x="46" y="0"/>
                    </a:lnTo>
                    <a:lnTo>
                      <a:pt x="26" y="6"/>
                    </a:lnTo>
                    <a:lnTo>
                      <a:pt x="12" y="15"/>
                    </a:lnTo>
                    <a:lnTo>
                      <a:pt x="3" y="27"/>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76" name="Freeform 675"/>
              <p:cNvSpPr>
                <a:spLocks/>
              </p:cNvSpPr>
              <p:nvPr/>
            </p:nvSpPr>
            <p:spPr bwMode="auto">
              <a:xfrm>
                <a:off x="1883" y="3083"/>
                <a:ext cx="30" cy="33"/>
              </a:xfrm>
              <a:custGeom>
                <a:avLst/>
                <a:gdLst>
                  <a:gd name="T0" fmla="*/ 8 w 30"/>
                  <a:gd name="T1" fmla="*/ 33 h 33"/>
                  <a:gd name="T2" fmla="*/ 20 w 30"/>
                  <a:gd name="T3" fmla="*/ 0 h 33"/>
                  <a:gd name="T4" fmla="*/ 5 w 30"/>
                  <a:gd name="T5" fmla="*/ 26 h 33"/>
                  <a:gd name="T6" fmla="*/ 5 w 30"/>
                  <a:gd name="T7" fmla="*/ 27 h 33"/>
                  <a:gd name="T8" fmla="*/ 6 w 30"/>
                  <a:gd name="T9" fmla="*/ 27 h 33"/>
                  <a:gd name="T10" fmla="*/ 7 w 30"/>
                  <a:gd name="T11" fmla="*/ 28 h 33"/>
                  <a:gd name="T12" fmla="*/ 7 w 30"/>
                  <a:gd name="T13" fmla="*/ 28 h 33"/>
                  <a:gd name="T14" fmla="*/ 8 w 30"/>
                  <a:gd name="T15" fmla="*/ 27 h 33"/>
                  <a:gd name="T16" fmla="*/ 8 w 30"/>
                  <a:gd name="T17" fmla="*/ 27 h 33"/>
                  <a:gd name="T18" fmla="*/ 9 w 30"/>
                  <a:gd name="T19" fmla="*/ 27 h 33"/>
                  <a:gd name="T20" fmla="*/ 9 w 30"/>
                  <a:gd name="T21" fmla="*/ 26 h 33"/>
                  <a:gd name="T22" fmla="*/ 9 w 30"/>
                  <a:gd name="T23" fmla="*/ 25 h 33"/>
                  <a:gd name="T24" fmla="*/ 10 w 30"/>
                  <a:gd name="T25" fmla="*/ 24 h 33"/>
                  <a:gd name="T26" fmla="*/ 11 w 30"/>
                  <a:gd name="T27" fmla="*/ 24 h 33"/>
                  <a:gd name="T28" fmla="*/ 11 w 30"/>
                  <a:gd name="T29" fmla="*/ 23 h 33"/>
                  <a:gd name="T30" fmla="*/ 12 w 30"/>
                  <a:gd name="T31" fmla="*/ 22 h 33"/>
                  <a:gd name="T32" fmla="*/ 13 w 30"/>
                  <a:gd name="T33" fmla="*/ 21 h 33"/>
                  <a:gd name="T34" fmla="*/ 14 w 30"/>
                  <a:gd name="T35" fmla="*/ 20 h 33"/>
                  <a:gd name="T36" fmla="*/ 14 w 30"/>
                  <a:gd name="T37" fmla="*/ 18 h 33"/>
                  <a:gd name="T38" fmla="*/ 15 w 30"/>
                  <a:gd name="T39" fmla="*/ 17 h 33"/>
                  <a:gd name="T40" fmla="*/ 16 w 30"/>
                  <a:gd name="T41" fmla="*/ 16 h 33"/>
                  <a:gd name="T42" fmla="*/ 17 w 30"/>
                  <a:gd name="T43" fmla="*/ 15 h 33"/>
                  <a:gd name="T44" fmla="*/ 18 w 30"/>
                  <a:gd name="T45" fmla="*/ 14 h 33"/>
                  <a:gd name="T46" fmla="*/ 19 w 30"/>
                  <a:gd name="T47" fmla="*/ 13 h 33"/>
                  <a:gd name="T48" fmla="*/ 19 w 30"/>
                  <a:gd name="T49" fmla="*/ 12 h 33"/>
                  <a:gd name="T50" fmla="*/ 20 w 30"/>
                  <a:gd name="T51" fmla="*/ 11 h 33"/>
                  <a:gd name="T52" fmla="*/ 21 w 30"/>
                  <a:gd name="T53" fmla="*/ 10 h 33"/>
                  <a:gd name="T54" fmla="*/ 22 w 30"/>
                  <a:gd name="T55" fmla="*/ 8 h 33"/>
                  <a:gd name="T56" fmla="*/ 23 w 30"/>
                  <a:gd name="T57" fmla="*/ 8 h 33"/>
                  <a:gd name="T58" fmla="*/ 23 w 30"/>
                  <a:gd name="T59" fmla="*/ 7 h 33"/>
                  <a:gd name="T60" fmla="*/ 24 w 30"/>
                  <a:gd name="T61" fmla="*/ 6 h 33"/>
                  <a:gd name="T62" fmla="*/ 24 w 30"/>
                  <a:gd name="T63" fmla="*/ 5 h 33"/>
                  <a:gd name="T64" fmla="*/ 25 w 30"/>
                  <a:gd name="T65" fmla="*/ 5 h 33"/>
                  <a:gd name="T66" fmla="*/ 25 w 30"/>
                  <a:gd name="T67" fmla="*/ 4 h 33"/>
                  <a:gd name="T68" fmla="*/ 26 w 30"/>
                  <a:gd name="T69" fmla="*/ 3 h 33"/>
                  <a:gd name="T70" fmla="*/ 26 w 30"/>
                  <a:gd name="T71" fmla="*/ 3 h 33"/>
                  <a:gd name="T72" fmla="*/ 26 w 30"/>
                  <a:gd name="T7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3">
                    <a:moveTo>
                      <a:pt x="30" y="4"/>
                    </a:moveTo>
                    <a:lnTo>
                      <a:pt x="8" y="33"/>
                    </a:lnTo>
                    <a:lnTo>
                      <a:pt x="0" y="26"/>
                    </a:lnTo>
                    <a:lnTo>
                      <a:pt x="20" y="0"/>
                    </a:lnTo>
                    <a:lnTo>
                      <a:pt x="23" y="2"/>
                    </a:lnTo>
                    <a:lnTo>
                      <a:pt x="5" y="26"/>
                    </a:lnTo>
                    <a:lnTo>
                      <a:pt x="5" y="26"/>
                    </a:lnTo>
                    <a:lnTo>
                      <a:pt x="5" y="27"/>
                    </a:lnTo>
                    <a:lnTo>
                      <a:pt x="6" y="27"/>
                    </a:lnTo>
                    <a:lnTo>
                      <a:pt x="6" y="27"/>
                    </a:lnTo>
                    <a:lnTo>
                      <a:pt x="7" y="28"/>
                    </a:lnTo>
                    <a:lnTo>
                      <a:pt x="7" y="28"/>
                    </a:lnTo>
                    <a:lnTo>
                      <a:pt x="7" y="28"/>
                    </a:lnTo>
                    <a:lnTo>
                      <a:pt x="7" y="28"/>
                    </a:lnTo>
                    <a:lnTo>
                      <a:pt x="8" y="28"/>
                    </a:lnTo>
                    <a:lnTo>
                      <a:pt x="8" y="27"/>
                    </a:lnTo>
                    <a:lnTo>
                      <a:pt x="8" y="27"/>
                    </a:lnTo>
                    <a:lnTo>
                      <a:pt x="8" y="27"/>
                    </a:lnTo>
                    <a:lnTo>
                      <a:pt x="8" y="27"/>
                    </a:lnTo>
                    <a:lnTo>
                      <a:pt x="9" y="27"/>
                    </a:lnTo>
                    <a:lnTo>
                      <a:pt x="9" y="26"/>
                    </a:lnTo>
                    <a:lnTo>
                      <a:pt x="9" y="26"/>
                    </a:lnTo>
                    <a:lnTo>
                      <a:pt x="9" y="25"/>
                    </a:lnTo>
                    <a:lnTo>
                      <a:pt x="9" y="25"/>
                    </a:lnTo>
                    <a:lnTo>
                      <a:pt x="10" y="25"/>
                    </a:lnTo>
                    <a:lnTo>
                      <a:pt x="10" y="24"/>
                    </a:lnTo>
                    <a:lnTo>
                      <a:pt x="10" y="24"/>
                    </a:lnTo>
                    <a:lnTo>
                      <a:pt x="11" y="24"/>
                    </a:lnTo>
                    <a:lnTo>
                      <a:pt x="11" y="23"/>
                    </a:lnTo>
                    <a:lnTo>
                      <a:pt x="11" y="23"/>
                    </a:lnTo>
                    <a:lnTo>
                      <a:pt x="12" y="22"/>
                    </a:lnTo>
                    <a:lnTo>
                      <a:pt x="12" y="22"/>
                    </a:lnTo>
                    <a:lnTo>
                      <a:pt x="12" y="21"/>
                    </a:lnTo>
                    <a:lnTo>
                      <a:pt x="13" y="21"/>
                    </a:lnTo>
                    <a:lnTo>
                      <a:pt x="13" y="20"/>
                    </a:lnTo>
                    <a:lnTo>
                      <a:pt x="14" y="20"/>
                    </a:lnTo>
                    <a:lnTo>
                      <a:pt x="14" y="19"/>
                    </a:lnTo>
                    <a:lnTo>
                      <a:pt x="14" y="18"/>
                    </a:lnTo>
                    <a:lnTo>
                      <a:pt x="15" y="18"/>
                    </a:lnTo>
                    <a:lnTo>
                      <a:pt x="15" y="17"/>
                    </a:lnTo>
                    <a:lnTo>
                      <a:pt x="15" y="17"/>
                    </a:lnTo>
                    <a:lnTo>
                      <a:pt x="16" y="16"/>
                    </a:lnTo>
                    <a:lnTo>
                      <a:pt x="16" y="16"/>
                    </a:lnTo>
                    <a:lnTo>
                      <a:pt x="17" y="15"/>
                    </a:lnTo>
                    <a:lnTo>
                      <a:pt x="17" y="15"/>
                    </a:lnTo>
                    <a:lnTo>
                      <a:pt x="18" y="14"/>
                    </a:lnTo>
                    <a:lnTo>
                      <a:pt x="18" y="13"/>
                    </a:lnTo>
                    <a:lnTo>
                      <a:pt x="19" y="13"/>
                    </a:lnTo>
                    <a:lnTo>
                      <a:pt x="19" y="12"/>
                    </a:lnTo>
                    <a:lnTo>
                      <a:pt x="19" y="12"/>
                    </a:lnTo>
                    <a:lnTo>
                      <a:pt x="20" y="11"/>
                    </a:lnTo>
                    <a:lnTo>
                      <a:pt x="20" y="11"/>
                    </a:lnTo>
                    <a:lnTo>
                      <a:pt x="21" y="10"/>
                    </a:lnTo>
                    <a:lnTo>
                      <a:pt x="21" y="10"/>
                    </a:lnTo>
                    <a:lnTo>
                      <a:pt x="21" y="9"/>
                    </a:lnTo>
                    <a:lnTo>
                      <a:pt x="22" y="8"/>
                    </a:lnTo>
                    <a:lnTo>
                      <a:pt x="22" y="8"/>
                    </a:lnTo>
                    <a:lnTo>
                      <a:pt x="23" y="8"/>
                    </a:lnTo>
                    <a:lnTo>
                      <a:pt x="23" y="7"/>
                    </a:lnTo>
                    <a:lnTo>
                      <a:pt x="23" y="7"/>
                    </a:lnTo>
                    <a:lnTo>
                      <a:pt x="23" y="6"/>
                    </a:lnTo>
                    <a:lnTo>
                      <a:pt x="24" y="6"/>
                    </a:lnTo>
                    <a:lnTo>
                      <a:pt x="24" y="6"/>
                    </a:lnTo>
                    <a:lnTo>
                      <a:pt x="24" y="5"/>
                    </a:lnTo>
                    <a:lnTo>
                      <a:pt x="25" y="5"/>
                    </a:lnTo>
                    <a:lnTo>
                      <a:pt x="25" y="5"/>
                    </a:lnTo>
                    <a:lnTo>
                      <a:pt x="25" y="4"/>
                    </a:lnTo>
                    <a:lnTo>
                      <a:pt x="25" y="4"/>
                    </a:lnTo>
                    <a:lnTo>
                      <a:pt x="26" y="4"/>
                    </a:lnTo>
                    <a:lnTo>
                      <a:pt x="26" y="3"/>
                    </a:lnTo>
                    <a:lnTo>
                      <a:pt x="26" y="3"/>
                    </a:lnTo>
                    <a:lnTo>
                      <a:pt x="26" y="3"/>
                    </a:lnTo>
                    <a:lnTo>
                      <a:pt x="26" y="3"/>
                    </a:lnTo>
                    <a:lnTo>
                      <a:pt x="26" y="3"/>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162" name="Rectangle 677"/>
            <p:cNvSpPr>
              <a:spLocks noChangeArrowheads="1"/>
            </p:cNvSpPr>
            <p:nvPr/>
          </p:nvSpPr>
          <p:spPr bwMode="auto">
            <a:xfrm>
              <a:off x="4151315" y="798795"/>
              <a:ext cx="9407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i="1" kern="0" dirty="0">
                  <a:solidFill>
                    <a:srgbClr val="00B050"/>
                  </a:solidFill>
                  <a:latin typeface="Arial Black" pitchFamily="34" charset="0"/>
                  <a:cs typeface="Arial" pitchFamily="34" charset="0"/>
                </a:rPr>
                <a:t>Create</a:t>
              </a:r>
              <a:endParaRPr lang="en-US" sz="1600" kern="0" dirty="0">
                <a:solidFill>
                  <a:srgbClr val="00B050"/>
                </a:solidFill>
                <a:latin typeface="Arial" pitchFamily="34" charset="0"/>
                <a:cs typeface="Arial" pitchFamily="34" charset="0"/>
              </a:endParaRPr>
            </a:p>
          </p:txBody>
        </p:sp>
        <p:sp>
          <p:nvSpPr>
            <p:cNvPr id="5165" name="Rectangle 680"/>
            <p:cNvSpPr>
              <a:spLocks noChangeArrowheads="1"/>
            </p:cNvSpPr>
            <p:nvPr/>
          </p:nvSpPr>
          <p:spPr bwMode="auto">
            <a:xfrm>
              <a:off x="4200807" y="5829489"/>
              <a:ext cx="97988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i="1" kern="0" dirty="0">
                  <a:solidFill>
                    <a:schemeClr val="accent6"/>
                  </a:solidFill>
                  <a:latin typeface="Arial Black" pitchFamily="34" charset="0"/>
                  <a:cs typeface="Arial" pitchFamily="34" charset="0"/>
                </a:rPr>
                <a:t>Defend</a:t>
              </a:r>
              <a:endParaRPr lang="en-US" sz="1600" kern="0" dirty="0">
                <a:solidFill>
                  <a:schemeClr val="accent6"/>
                </a:solidFill>
                <a:latin typeface="Arial" pitchFamily="34" charset="0"/>
                <a:cs typeface="Arial" pitchFamily="34" charset="0"/>
              </a:endParaRPr>
            </a:p>
          </p:txBody>
        </p:sp>
        <p:sp>
          <p:nvSpPr>
            <p:cNvPr id="5166" name="Rectangle 681"/>
            <p:cNvSpPr>
              <a:spLocks noChangeArrowheads="1"/>
            </p:cNvSpPr>
            <p:nvPr/>
          </p:nvSpPr>
          <p:spPr bwMode="auto">
            <a:xfrm>
              <a:off x="4694240" y="3470838"/>
              <a:ext cx="57387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b="1" kern="0">
                  <a:solidFill>
                    <a:srgbClr val="FFFFFF"/>
                  </a:solidFill>
                  <a:latin typeface="Arial Narrow" pitchFamily="34" charset="0"/>
                  <a:cs typeface="Arial" pitchFamily="34" charset="0"/>
                </a:rPr>
                <a:t>(Self Interest</a:t>
              </a:r>
              <a:endParaRPr lang="en-US" kern="0">
                <a:solidFill>
                  <a:sysClr val="windowText" lastClr="000000"/>
                </a:solidFill>
                <a:latin typeface="Arial" pitchFamily="34" charset="0"/>
                <a:cs typeface="Arial" pitchFamily="34" charset="0"/>
              </a:endParaRPr>
            </a:p>
          </p:txBody>
        </p:sp>
        <p:sp>
          <p:nvSpPr>
            <p:cNvPr id="5167" name="Rectangle 682"/>
            <p:cNvSpPr>
              <a:spLocks noChangeArrowheads="1"/>
            </p:cNvSpPr>
            <p:nvPr/>
          </p:nvSpPr>
          <p:spPr bwMode="auto">
            <a:xfrm>
              <a:off x="5260976" y="3427975"/>
              <a:ext cx="4488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FFFFFF"/>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5168" name="Rectangle 683"/>
            <p:cNvSpPr>
              <a:spLocks noChangeArrowheads="1"/>
            </p:cNvSpPr>
            <p:nvPr/>
          </p:nvSpPr>
          <p:spPr bwMode="auto">
            <a:xfrm>
              <a:off x="4683128" y="3459725"/>
              <a:ext cx="57387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b="1" kern="0">
                  <a:solidFill>
                    <a:srgbClr val="000000"/>
                  </a:solidFill>
                  <a:latin typeface="Arial Narrow" pitchFamily="34" charset="0"/>
                  <a:cs typeface="Arial" pitchFamily="34" charset="0"/>
                </a:rPr>
                <a:t>(Self Interest</a:t>
              </a:r>
              <a:endParaRPr lang="en-US" kern="0">
                <a:solidFill>
                  <a:sysClr val="windowText" lastClr="000000"/>
                </a:solidFill>
                <a:latin typeface="Arial" pitchFamily="34" charset="0"/>
                <a:cs typeface="Arial" pitchFamily="34" charset="0"/>
              </a:endParaRPr>
            </a:p>
          </p:txBody>
        </p:sp>
        <p:sp>
          <p:nvSpPr>
            <p:cNvPr id="5169" name="Rectangle 684"/>
            <p:cNvSpPr>
              <a:spLocks noChangeArrowheads="1"/>
            </p:cNvSpPr>
            <p:nvPr/>
          </p:nvSpPr>
          <p:spPr bwMode="auto">
            <a:xfrm>
              <a:off x="5249863" y="3416863"/>
              <a:ext cx="4488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00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5170" name="Rectangle 685"/>
            <p:cNvSpPr>
              <a:spLocks noChangeArrowheads="1"/>
            </p:cNvSpPr>
            <p:nvPr/>
          </p:nvSpPr>
          <p:spPr bwMode="auto">
            <a:xfrm>
              <a:off x="4625978" y="3329550"/>
              <a:ext cx="77104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FFFFCC"/>
                  </a:solidFill>
                  <a:latin typeface="Arial Narrow" pitchFamily="34" charset="0"/>
                  <a:cs typeface="Arial" pitchFamily="34" charset="0"/>
                </a:rPr>
                <a:t>Transaction</a:t>
              </a:r>
              <a:endParaRPr lang="en-US" kern="0">
                <a:solidFill>
                  <a:sysClr val="windowText" lastClr="000000"/>
                </a:solidFill>
                <a:latin typeface="Arial" pitchFamily="34" charset="0"/>
                <a:cs typeface="Arial" pitchFamily="34" charset="0"/>
              </a:endParaRPr>
            </a:p>
          </p:txBody>
        </p:sp>
        <p:sp>
          <p:nvSpPr>
            <p:cNvPr id="5171" name="Rectangle 686"/>
            <p:cNvSpPr>
              <a:spLocks noChangeArrowheads="1"/>
            </p:cNvSpPr>
            <p:nvPr/>
          </p:nvSpPr>
          <p:spPr bwMode="auto">
            <a:xfrm>
              <a:off x="4621215" y="3324788"/>
              <a:ext cx="77104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0C0C0"/>
                  </a:solidFill>
                  <a:latin typeface="Arial Narrow" pitchFamily="34" charset="0"/>
                  <a:cs typeface="Arial" pitchFamily="34" charset="0"/>
                </a:rPr>
                <a:t>Transaction</a:t>
              </a:r>
              <a:endParaRPr lang="en-US" kern="0">
                <a:solidFill>
                  <a:sysClr val="windowText" lastClr="000000"/>
                </a:solidFill>
                <a:latin typeface="Arial" pitchFamily="34" charset="0"/>
                <a:cs typeface="Arial" pitchFamily="34" charset="0"/>
              </a:endParaRPr>
            </a:p>
          </p:txBody>
        </p:sp>
        <p:sp>
          <p:nvSpPr>
            <p:cNvPr id="5172" name="Rectangle 687"/>
            <p:cNvSpPr>
              <a:spLocks noChangeArrowheads="1"/>
            </p:cNvSpPr>
            <p:nvPr/>
          </p:nvSpPr>
          <p:spPr bwMode="auto">
            <a:xfrm>
              <a:off x="4614865" y="3318438"/>
              <a:ext cx="77104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0000"/>
                  </a:solidFill>
                  <a:latin typeface="Arial Narrow" pitchFamily="34" charset="0"/>
                  <a:cs typeface="Arial" pitchFamily="34" charset="0"/>
                </a:rPr>
                <a:t>Transaction</a:t>
              </a:r>
              <a:endParaRPr lang="en-US" kern="0">
                <a:solidFill>
                  <a:sysClr val="windowText" lastClr="000000"/>
                </a:solidFill>
                <a:latin typeface="Arial" pitchFamily="34" charset="0"/>
                <a:cs typeface="Arial" pitchFamily="34" charset="0"/>
              </a:endParaRPr>
            </a:p>
          </p:txBody>
        </p:sp>
        <p:grpSp>
          <p:nvGrpSpPr>
            <p:cNvPr id="5173" name="Group 692"/>
            <p:cNvGrpSpPr>
              <a:grpSpLocks/>
            </p:cNvGrpSpPr>
            <p:nvPr/>
          </p:nvGrpSpPr>
          <p:grpSpPr bwMode="auto">
            <a:xfrm>
              <a:off x="2895602" y="3761724"/>
              <a:ext cx="307975" cy="263525"/>
              <a:chOff x="1977" y="2251"/>
              <a:chExt cx="194" cy="166"/>
            </a:xfrm>
          </p:grpSpPr>
          <p:grpSp>
            <p:nvGrpSpPr>
              <p:cNvPr id="5316" name="Group 690"/>
              <p:cNvGrpSpPr>
                <a:grpSpLocks/>
              </p:cNvGrpSpPr>
              <p:nvPr/>
            </p:nvGrpSpPr>
            <p:grpSpPr bwMode="auto">
              <a:xfrm>
                <a:off x="2005" y="2325"/>
                <a:ext cx="138" cy="23"/>
                <a:chOff x="2005" y="2325"/>
                <a:chExt cx="138" cy="23"/>
              </a:xfrm>
            </p:grpSpPr>
            <p:sp>
              <p:nvSpPr>
                <p:cNvPr id="5318" name="Freeform 688"/>
                <p:cNvSpPr>
                  <a:spLocks/>
                </p:cNvSpPr>
                <p:nvPr/>
              </p:nvSpPr>
              <p:spPr bwMode="auto">
                <a:xfrm>
                  <a:off x="2005" y="2325"/>
                  <a:ext cx="138" cy="23"/>
                </a:xfrm>
                <a:custGeom>
                  <a:avLst/>
                  <a:gdLst>
                    <a:gd name="T0" fmla="*/ 0 w 1281"/>
                    <a:gd name="T1" fmla="*/ 0 h 216"/>
                    <a:gd name="T2" fmla="*/ 1281 w 1281"/>
                    <a:gd name="T3" fmla="*/ 0 h 216"/>
                    <a:gd name="T4" fmla="*/ 1281 w 1281"/>
                    <a:gd name="T5" fmla="*/ 216 h 216"/>
                    <a:gd name="T6" fmla="*/ 0 w 1281"/>
                    <a:gd name="T7" fmla="*/ 216 h 216"/>
                    <a:gd name="T8" fmla="*/ 0 w 1281"/>
                    <a:gd name="T9" fmla="*/ 0 h 216"/>
                  </a:gdLst>
                  <a:ahLst/>
                  <a:cxnLst>
                    <a:cxn ang="0">
                      <a:pos x="T0" y="T1"/>
                    </a:cxn>
                    <a:cxn ang="0">
                      <a:pos x="T2" y="T3"/>
                    </a:cxn>
                    <a:cxn ang="0">
                      <a:pos x="T4" y="T5"/>
                    </a:cxn>
                    <a:cxn ang="0">
                      <a:pos x="T6" y="T7"/>
                    </a:cxn>
                    <a:cxn ang="0">
                      <a:pos x="T8" y="T9"/>
                    </a:cxn>
                  </a:cxnLst>
                  <a:rect l="0" t="0" r="r" b="b"/>
                  <a:pathLst>
                    <a:path w="1281" h="216">
                      <a:moveTo>
                        <a:pt x="0" y="0"/>
                      </a:moveTo>
                      <a:cubicBezTo>
                        <a:pt x="427" y="0"/>
                        <a:pt x="854" y="0"/>
                        <a:pt x="1281" y="0"/>
                      </a:cubicBezTo>
                      <a:cubicBezTo>
                        <a:pt x="1281" y="72"/>
                        <a:pt x="1281" y="144"/>
                        <a:pt x="1281" y="216"/>
                      </a:cubicBezTo>
                      <a:cubicBezTo>
                        <a:pt x="854" y="216"/>
                        <a:pt x="427" y="216"/>
                        <a:pt x="0" y="216"/>
                      </a:cubicBezTo>
                      <a:cubicBezTo>
                        <a:pt x="0" y="144"/>
                        <a:pt x="0" y="72"/>
                        <a:pt x="0" y="0"/>
                      </a:cubicBezTo>
                    </a:path>
                  </a:pathLst>
                </a:custGeom>
                <a:solidFill>
                  <a:srgbClr val="CC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319" name="Freeform 689"/>
                <p:cNvSpPr>
                  <a:spLocks/>
                </p:cNvSpPr>
                <p:nvPr/>
              </p:nvSpPr>
              <p:spPr bwMode="auto">
                <a:xfrm>
                  <a:off x="2005" y="2325"/>
                  <a:ext cx="138" cy="23"/>
                </a:xfrm>
                <a:custGeom>
                  <a:avLst/>
                  <a:gdLst>
                    <a:gd name="T0" fmla="*/ 0 w 138"/>
                    <a:gd name="T1" fmla="*/ 0 h 23"/>
                    <a:gd name="T2" fmla="*/ 138 w 138"/>
                    <a:gd name="T3" fmla="*/ 0 h 23"/>
                    <a:gd name="T4" fmla="*/ 138 w 138"/>
                    <a:gd name="T5" fmla="*/ 23 h 23"/>
                    <a:gd name="T6" fmla="*/ 0 w 138"/>
                    <a:gd name="T7" fmla="*/ 23 h 23"/>
                    <a:gd name="T8" fmla="*/ 0 w 138"/>
                    <a:gd name="T9" fmla="*/ 0 h 23"/>
                  </a:gdLst>
                  <a:ahLst/>
                  <a:cxnLst>
                    <a:cxn ang="0">
                      <a:pos x="T0" y="T1"/>
                    </a:cxn>
                    <a:cxn ang="0">
                      <a:pos x="T2" y="T3"/>
                    </a:cxn>
                    <a:cxn ang="0">
                      <a:pos x="T4" y="T5"/>
                    </a:cxn>
                    <a:cxn ang="0">
                      <a:pos x="T6" y="T7"/>
                    </a:cxn>
                    <a:cxn ang="0">
                      <a:pos x="T8" y="T9"/>
                    </a:cxn>
                  </a:cxnLst>
                  <a:rect l="0" t="0" r="r" b="b"/>
                  <a:pathLst>
                    <a:path w="138" h="23">
                      <a:moveTo>
                        <a:pt x="0" y="0"/>
                      </a:moveTo>
                      <a:cubicBezTo>
                        <a:pt x="46" y="0"/>
                        <a:pt x="92" y="0"/>
                        <a:pt x="138" y="0"/>
                      </a:cubicBezTo>
                      <a:cubicBezTo>
                        <a:pt x="138" y="7"/>
                        <a:pt x="138" y="15"/>
                        <a:pt x="138" y="23"/>
                      </a:cubicBezTo>
                      <a:cubicBezTo>
                        <a:pt x="92" y="23"/>
                        <a:pt x="46" y="23"/>
                        <a:pt x="0" y="23"/>
                      </a:cubicBezTo>
                      <a:cubicBezTo>
                        <a:pt x="0" y="15"/>
                        <a:pt x="0" y="7"/>
                        <a:pt x="0"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317" name="Oval 691"/>
              <p:cNvSpPr>
                <a:spLocks noChangeArrowheads="1"/>
              </p:cNvSpPr>
              <p:nvPr/>
            </p:nvSpPr>
            <p:spPr bwMode="auto">
              <a:xfrm>
                <a:off x="1977" y="2251"/>
                <a:ext cx="194" cy="166"/>
              </a:xfrm>
              <a:prstGeom prst="ellipse">
                <a:avLst/>
              </a:prstGeom>
              <a:noFill/>
              <a:ln w="32"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 name="Rectangle 836"/>
            <p:cNvSpPr>
              <a:spLocks noChangeArrowheads="1"/>
            </p:cNvSpPr>
            <p:nvPr/>
          </p:nvSpPr>
          <p:spPr bwMode="auto">
            <a:xfrm>
              <a:off x="6648451" y="5423463"/>
              <a:ext cx="12182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808080"/>
                  </a:solidFill>
                  <a:latin typeface="Arial Narrow" pitchFamily="34" charset="0"/>
                  <a:cs typeface="Arial" pitchFamily="34" charset="0"/>
                </a:rPr>
                <a:t>Co</a:t>
              </a:r>
              <a:endParaRPr lang="en-US" kern="0">
                <a:solidFill>
                  <a:sysClr val="windowText" lastClr="000000"/>
                </a:solidFill>
                <a:latin typeface="Arial" pitchFamily="34" charset="0"/>
                <a:cs typeface="Arial" pitchFamily="34" charset="0"/>
              </a:endParaRPr>
            </a:p>
          </p:txBody>
        </p:sp>
        <p:sp>
          <p:nvSpPr>
            <p:cNvPr id="6" name="Rectangle 837"/>
            <p:cNvSpPr>
              <a:spLocks noChangeArrowheads="1"/>
            </p:cNvSpPr>
            <p:nvPr/>
          </p:nvSpPr>
          <p:spPr bwMode="auto">
            <a:xfrm>
              <a:off x="6767513" y="5423463"/>
              <a:ext cx="320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80808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7" name="Rectangle 838"/>
            <p:cNvSpPr>
              <a:spLocks noChangeArrowheads="1"/>
            </p:cNvSpPr>
            <p:nvPr/>
          </p:nvSpPr>
          <p:spPr bwMode="auto">
            <a:xfrm>
              <a:off x="6799265" y="5423463"/>
              <a:ext cx="46487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808080"/>
                  </a:solidFill>
                  <a:latin typeface="Arial Narrow" pitchFamily="34" charset="0"/>
                  <a:cs typeface="Arial" pitchFamily="34" charset="0"/>
                </a:rPr>
                <a:t>Created by</a:t>
              </a:r>
              <a:endParaRPr lang="en-US" kern="0">
                <a:solidFill>
                  <a:sysClr val="windowText" lastClr="000000"/>
                </a:solidFill>
                <a:latin typeface="Arial" pitchFamily="34" charset="0"/>
                <a:cs typeface="Arial" pitchFamily="34" charset="0"/>
              </a:endParaRPr>
            </a:p>
          </p:txBody>
        </p:sp>
        <p:sp>
          <p:nvSpPr>
            <p:cNvPr id="8" name="Rectangle 839"/>
            <p:cNvSpPr>
              <a:spLocks noChangeArrowheads="1"/>
            </p:cNvSpPr>
            <p:nvPr/>
          </p:nvSpPr>
          <p:spPr bwMode="auto">
            <a:xfrm>
              <a:off x="6534151" y="5555225"/>
              <a:ext cx="84959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808080"/>
                  </a:solidFill>
                  <a:latin typeface="Arial Narrow" pitchFamily="34" charset="0"/>
                  <a:cs typeface="Arial" pitchFamily="34" charset="0"/>
                </a:rPr>
                <a:t>Robert Porter Lynch</a:t>
              </a:r>
              <a:endParaRPr lang="en-US" kern="0">
                <a:solidFill>
                  <a:sysClr val="windowText" lastClr="000000"/>
                </a:solidFill>
                <a:latin typeface="Arial" pitchFamily="34" charset="0"/>
                <a:cs typeface="Arial" pitchFamily="34" charset="0"/>
              </a:endParaRPr>
            </a:p>
          </p:txBody>
        </p:sp>
        <p:sp>
          <p:nvSpPr>
            <p:cNvPr id="9" name="Rectangle 840"/>
            <p:cNvSpPr>
              <a:spLocks noChangeArrowheads="1"/>
            </p:cNvSpPr>
            <p:nvPr/>
          </p:nvSpPr>
          <p:spPr bwMode="auto">
            <a:xfrm>
              <a:off x="6611940" y="5688575"/>
              <a:ext cx="69089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808080"/>
                  </a:solidFill>
                  <a:latin typeface="Arial Narrow" pitchFamily="34" charset="0"/>
                  <a:cs typeface="Arial" pitchFamily="34" charset="0"/>
                </a:rPr>
                <a:t>and Todd Welch</a:t>
              </a:r>
              <a:endParaRPr lang="en-US" kern="0">
                <a:solidFill>
                  <a:sysClr val="windowText" lastClr="000000"/>
                </a:solidFill>
                <a:latin typeface="Arial" pitchFamily="34" charset="0"/>
                <a:cs typeface="Arial" pitchFamily="34" charset="0"/>
              </a:endParaRPr>
            </a:p>
          </p:txBody>
        </p:sp>
        <p:sp>
          <p:nvSpPr>
            <p:cNvPr id="10" name="Freeform 841"/>
            <p:cNvSpPr>
              <a:spLocks/>
            </p:cNvSpPr>
            <p:nvPr/>
          </p:nvSpPr>
          <p:spPr bwMode="auto">
            <a:xfrm>
              <a:off x="4656140" y="2505638"/>
              <a:ext cx="854075" cy="112713"/>
            </a:xfrm>
            <a:custGeom>
              <a:avLst/>
              <a:gdLst>
                <a:gd name="T0" fmla="*/ 524 w 538"/>
                <a:gd name="T1" fmla="*/ 0 h 71"/>
                <a:gd name="T2" fmla="*/ 0 w 538"/>
                <a:gd name="T3" fmla="*/ 39 h 71"/>
                <a:gd name="T4" fmla="*/ 13 w 538"/>
                <a:gd name="T5" fmla="*/ 71 h 71"/>
                <a:gd name="T6" fmla="*/ 527 w 538"/>
                <a:gd name="T7" fmla="*/ 30 h 71"/>
                <a:gd name="T8" fmla="*/ 538 w 538"/>
                <a:gd name="T9" fmla="*/ 14 h 71"/>
                <a:gd name="T10" fmla="*/ 524 w 538"/>
                <a:gd name="T11" fmla="*/ 0 h 71"/>
              </a:gdLst>
              <a:ahLst/>
              <a:cxnLst>
                <a:cxn ang="0">
                  <a:pos x="T0" y="T1"/>
                </a:cxn>
                <a:cxn ang="0">
                  <a:pos x="T2" y="T3"/>
                </a:cxn>
                <a:cxn ang="0">
                  <a:pos x="T4" y="T5"/>
                </a:cxn>
                <a:cxn ang="0">
                  <a:pos x="T6" y="T7"/>
                </a:cxn>
                <a:cxn ang="0">
                  <a:pos x="T8" y="T9"/>
                </a:cxn>
                <a:cxn ang="0">
                  <a:pos x="T10" y="T11"/>
                </a:cxn>
              </a:cxnLst>
              <a:rect l="0" t="0" r="r" b="b"/>
              <a:pathLst>
                <a:path w="538" h="71">
                  <a:moveTo>
                    <a:pt x="524" y="0"/>
                  </a:moveTo>
                  <a:lnTo>
                    <a:pt x="0" y="39"/>
                  </a:lnTo>
                  <a:lnTo>
                    <a:pt x="13" y="71"/>
                  </a:lnTo>
                  <a:lnTo>
                    <a:pt x="527" y="30"/>
                  </a:lnTo>
                  <a:lnTo>
                    <a:pt x="538" y="14"/>
                  </a:lnTo>
                  <a:lnTo>
                    <a:pt x="524"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 name="Freeform 842"/>
            <p:cNvSpPr>
              <a:spLocks/>
            </p:cNvSpPr>
            <p:nvPr/>
          </p:nvSpPr>
          <p:spPr bwMode="auto">
            <a:xfrm>
              <a:off x="5070478" y="3978838"/>
              <a:ext cx="422275" cy="320675"/>
            </a:xfrm>
            <a:custGeom>
              <a:avLst/>
              <a:gdLst>
                <a:gd name="T0" fmla="*/ 266 w 266"/>
                <a:gd name="T1" fmla="*/ 202 h 202"/>
                <a:gd name="T2" fmla="*/ 46 w 266"/>
                <a:gd name="T3" fmla="*/ 0 h 202"/>
                <a:gd name="T4" fmla="*/ 0 w 266"/>
                <a:gd name="T5" fmla="*/ 189 h 202"/>
                <a:gd name="T6" fmla="*/ 266 w 266"/>
                <a:gd name="T7" fmla="*/ 202 h 202"/>
              </a:gdLst>
              <a:ahLst/>
              <a:cxnLst>
                <a:cxn ang="0">
                  <a:pos x="T0" y="T1"/>
                </a:cxn>
                <a:cxn ang="0">
                  <a:pos x="T2" y="T3"/>
                </a:cxn>
                <a:cxn ang="0">
                  <a:pos x="T4" y="T5"/>
                </a:cxn>
                <a:cxn ang="0">
                  <a:pos x="T6" y="T7"/>
                </a:cxn>
              </a:cxnLst>
              <a:rect l="0" t="0" r="r" b="b"/>
              <a:pathLst>
                <a:path w="266" h="202">
                  <a:moveTo>
                    <a:pt x="266" y="202"/>
                  </a:moveTo>
                  <a:lnTo>
                    <a:pt x="46" y="0"/>
                  </a:lnTo>
                  <a:lnTo>
                    <a:pt x="0" y="189"/>
                  </a:lnTo>
                  <a:lnTo>
                    <a:pt x="266" y="202"/>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 name="Freeform 843"/>
            <p:cNvSpPr>
              <a:spLocks/>
            </p:cNvSpPr>
            <p:nvPr/>
          </p:nvSpPr>
          <p:spPr bwMode="auto">
            <a:xfrm>
              <a:off x="3748090" y="4134413"/>
              <a:ext cx="811213" cy="233363"/>
            </a:xfrm>
            <a:custGeom>
              <a:avLst/>
              <a:gdLst>
                <a:gd name="T0" fmla="*/ 9 w 511"/>
                <a:gd name="T1" fmla="*/ 147 h 147"/>
                <a:gd name="T2" fmla="*/ 511 w 511"/>
                <a:gd name="T3" fmla="*/ 20 h 147"/>
                <a:gd name="T4" fmla="*/ 505 w 511"/>
                <a:gd name="T5" fmla="*/ 0 h 147"/>
                <a:gd name="T6" fmla="*/ 7 w 511"/>
                <a:gd name="T7" fmla="*/ 118 h 147"/>
                <a:gd name="T8" fmla="*/ 0 w 511"/>
                <a:gd name="T9" fmla="*/ 135 h 147"/>
                <a:gd name="T10" fmla="*/ 9 w 511"/>
                <a:gd name="T11" fmla="*/ 147 h 147"/>
              </a:gdLst>
              <a:ahLst/>
              <a:cxnLst>
                <a:cxn ang="0">
                  <a:pos x="T0" y="T1"/>
                </a:cxn>
                <a:cxn ang="0">
                  <a:pos x="T2" y="T3"/>
                </a:cxn>
                <a:cxn ang="0">
                  <a:pos x="T4" y="T5"/>
                </a:cxn>
                <a:cxn ang="0">
                  <a:pos x="T6" y="T7"/>
                </a:cxn>
                <a:cxn ang="0">
                  <a:pos x="T8" y="T9"/>
                </a:cxn>
                <a:cxn ang="0">
                  <a:pos x="T10" y="T11"/>
                </a:cxn>
              </a:cxnLst>
              <a:rect l="0" t="0" r="r" b="b"/>
              <a:pathLst>
                <a:path w="511" h="147">
                  <a:moveTo>
                    <a:pt x="9" y="147"/>
                  </a:moveTo>
                  <a:lnTo>
                    <a:pt x="511" y="20"/>
                  </a:lnTo>
                  <a:lnTo>
                    <a:pt x="505" y="0"/>
                  </a:lnTo>
                  <a:lnTo>
                    <a:pt x="7" y="118"/>
                  </a:lnTo>
                  <a:lnTo>
                    <a:pt x="0" y="135"/>
                  </a:lnTo>
                  <a:lnTo>
                    <a:pt x="9" y="147"/>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 name="Freeform 844"/>
            <p:cNvSpPr>
              <a:spLocks/>
            </p:cNvSpPr>
            <p:nvPr/>
          </p:nvSpPr>
          <p:spPr bwMode="auto">
            <a:xfrm>
              <a:off x="3413126" y="2042088"/>
              <a:ext cx="2482850" cy="2754313"/>
            </a:xfrm>
            <a:custGeom>
              <a:avLst/>
              <a:gdLst>
                <a:gd name="T0" fmla="*/ 0 w 1564"/>
                <a:gd name="T1" fmla="*/ 0 h 1735"/>
                <a:gd name="T2" fmla="*/ 1564 w 1564"/>
                <a:gd name="T3" fmla="*/ 1735 h 1735"/>
                <a:gd name="T4" fmla="*/ 0 w 1564"/>
                <a:gd name="T5" fmla="*/ 0 h 1735"/>
              </a:gdLst>
              <a:ahLst/>
              <a:cxnLst>
                <a:cxn ang="0">
                  <a:pos x="T0" y="T1"/>
                </a:cxn>
                <a:cxn ang="0">
                  <a:pos x="T2" y="T3"/>
                </a:cxn>
                <a:cxn ang="0">
                  <a:pos x="T4" y="T5"/>
                </a:cxn>
              </a:cxnLst>
              <a:rect l="0" t="0" r="r" b="b"/>
              <a:pathLst>
                <a:path w="1564" h="1735">
                  <a:moveTo>
                    <a:pt x="0" y="0"/>
                  </a:moveTo>
                  <a:lnTo>
                    <a:pt x="1564" y="1735"/>
                  </a:lnTo>
                  <a:lnTo>
                    <a:pt x="0"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 name="Freeform 845"/>
            <p:cNvSpPr>
              <a:spLocks/>
            </p:cNvSpPr>
            <p:nvPr/>
          </p:nvSpPr>
          <p:spPr bwMode="auto">
            <a:xfrm>
              <a:off x="3413128" y="2067486"/>
              <a:ext cx="2493963" cy="2673350"/>
            </a:xfrm>
            <a:custGeom>
              <a:avLst/>
              <a:gdLst>
                <a:gd name="T0" fmla="*/ 0 w 1571"/>
                <a:gd name="T1" fmla="*/ 1684 h 1684"/>
                <a:gd name="T2" fmla="*/ 1571 w 1571"/>
                <a:gd name="T3" fmla="*/ 0 h 1684"/>
                <a:gd name="T4" fmla="*/ 0 w 1571"/>
                <a:gd name="T5" fmla="*/ 1684 h 1684"/>
              </a:gdLst>
              <a:ahLst/>
              <a:cxnLst>
                <a:cxn ang="0">
                  <a:pos x="T0" y="T1"/>
                </a:cxn>
                <a:cxn ang="0">
                  <a:pos x="T2" y="T3"/>
                </a:cxn>
                <a:cxn ang="0">
                  <a:pos x="T4" y="T5"/>
                </a:cxn>
              </a:cxnLst>
              <a:rect l="0" t="0" r="r" b="b"/>
              <a:pathLst>
                <a:path w="1571" h="1684">
                  <a:moveTo>
                    <a:pt x="0" y="1684"/>
                  </a:moveTo>
                  <a:lnTo>
                    <a:pt x="1571" y="0"/>
                  </a:lnTo>
                  <a:lnTo>
                    <a:pt x="0" y="1684"/>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 name="Freeform 846"/>
            <p:cNvSpPr>
              <a:spLocks/>
            </p:cNvSpPr>
            <p:nvPr/>
          </p:nvSpPr>
          <p:spPr bwMode="auto">
            <a:xfrm>
              <a:off x="2270128" y="2861236"/>
              <a:ext cx="1916113" cy="552450"/>
            </a:xfrm>
            <a:custGeom>
              <a:avLst/>
              <a:gdLst>
                <a:gd name="T0" fmla="*/ 1181 w 1207"/>
                <a:gd name="T1" fmla="*/ 12 h 348"/>
                <a:gd name="T2" fmla="*/ 1192 w 1207"/>
                <a:gd name="T3" fmla="*/ 0 h 348"/>
                <a:gd name="T4" fmla="*/ 0 w 1207"/>
                <a:gd name="T5" fmla="*/ 320 h 348"/>
                <a:gd name="T6" fmla="*/ 5 w 1207"/>
                <a:gd name="T7" fmla="*/ 348 h 348"/>
                <a:gd name="T8" fmla="*/ 1196 w 1207"/>
                <a:gd name="T9" fmla="*/ 28 h 348"/>
                <a:gd name="T10" fmla="*/ 1207 w 1207"/>
                <a:gd name="T11" fmla="*/ 15 h 348"/>
                <a:gd name="T12" fmla="*/ 1196 w 1207"/>
                <a:gd name="T13" fmla="*/ 28 h 348"/>
                <a:gd name="T14" fmla="*/ 1204 w 1207"/>
                <a:gd name="T15" fmla="*/ 22 h 348"/>
                <a:gd name="T16" fmla="*/ 1206 w 1207"/>
                <a:gd name="T17" fmla="*/ 12 h 348"/>
                <a:gd name="T18" fmla="*/ 1203 w 1207"/>
                <a:gd name="T19" fmla="*/ 3 h 348"/>
                <a:gd name="T20" fmla="*/ 1192 w 1207"/>
                <a:gd name="T21" fmla="*/ 0 h 348"/>
                <a:gd name="T22" fmla="*/ 1181 w 1207"/>
                <a:gd name="T23" fmla="*/ 1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7" h="348">
                  <a:moveTo>
                    <a:pt x="1181" y="12"/>
                  </a:moveTo>
                  <a:lnTo>
                    <a:pt x="1192" y="0"/>
                  </a:lnTo>
                  <a:lnTo>
                    <a:pt x="0" y="320"/>
                  </a:lnTo>
                  <a:lnTo>
                    <a:pt x="5" y="348"/>
                  </a:lnTo>
                  <a:lnTo>
                    <a:pt x="1196" y="28"/>
                  </a:lnTo>
                  <a:lnTo>
                    <a:pt x="1207" y="15"/>
                  </a:lnTo>
                  <a:lnTo>
                    <a:pt x="1196" y="28"/>
                  </a:lnTo>
                  <a:lnTo>
                    <a:pt x="1204" y="22"/>
                  </a:lnTo>
                  <a:lnTo>
                    <a:pt x="1206" y="12"/>
                  </a:lnTo>
                  <a:lnTo>
                    <a:pt x="1203" y="3"/>
                  </a:lnTo>
                  <a:lnTo>
                    <a:pt x="1192" y="0"/>
                  </a:lnTo>
                  <a:lnTo>
                    <a:pt x="1181" y="12"/>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 name="Freeform 847"/>
            <p:cNvSpPr>
              <a:spLocks/>
            </p:cNvSpPr>
            <p:nvPr/>
          </p:nvSpPr>
          <p:spPr bwMode="auto">
            <a:xfrm>
              <a:off x="4067176" y="1016563"/>
              <a:ext cx="584200" cy="2227263"/>
            </a:xfrm>
            <a:custGeom>
              <a:avLst/>
              <a:gdLst>
                <a:gd name="T0" fmla="*/ 0 w 368"/>
                <a:gd name="T1" fmla="*/ 1400 h 1403"/>
                <a:gd name="T2" fmla="*/ 31 w 368"/>
                <a:gd name="T3" fmla="*/ 1403 h 1403"/>
                <a:gd name="T4" fmla="*/ 368 w 368"/>
                <a:gd name="T5" fmla="*/ 16 h 1403"/>
                <a:gd name="T6" fmla="*/ 337 w 368"/>
                <a:gd name="T7" fmla="*/ 17 h 1403"/>
                <a:gd name="T8" fmla="*/ 368 w 368"/>
                <a:gd name="T9" fmla="*/ 16 h 1403"/>
                <a:gd name="T10" fmla="*/ 364 w 368"/>
                <a:gd name="T11" fmla="*/ 5 h 1403"/>
                <a:gd name="T12" fmla="*/ 354 w 368"/>
                <a:gd name="T13" fmla="*/ 0 h 1403"/>
                <a:gd name="T14" fmla="*/ 342 w 368"/>
                <a:gd name="T15" fmla="*/ 4 h 1403"/>
                <a:gd name="T16" fmla="*/ 0 w 368"/>
                <a:gd name="T17" fmla="*/ 140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8" h="1403">
                  <a:moveTo>
                    <a:pt x="0" y="1400"/>
                  </a:moveTo>
                  <a:lnTo>
                    <a:pt x="31" y="1403"/>
                  </a:lnTo>
                  <a:lnTo>
                    <a:pt x="368" y="16"/>
                  </a:lnTo>
                  <a:lnTo>
                    <a:pt x="337" y="17"/>
                  </a:lnTo>
                  <a:lnTo>
                    <a:pt x="368" y="16"/>
                  </a:lnTo>
                  <a:lnTo>
                    <a:pt x="364" y="5"/>
                  </a:lnTo>
                  <a:lnTo>
                    <a:pt x="354" y="0"/>
                  </a:lnTo>
                  <a:lnTo>
                    <a:pt x="342" y="4"/>
                  </a:lnTo>
                  <a:lnTo>
                    <a:pt x="0" y="140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 name="Freeform 848"/>
            <p:cNvSpPr>
              <a:spLocks/>
            </p:cNvSpPr>
            <p:nvPr/>
          </p:nvSpPr>
          <p:spPr bwMode="auto">
            <a:xfrm>
              <a:off x="5184776" y="2842186"/>
              <a:ext cx="1887538" cy="590550"/>
            </a:xfrm>
            <a:custGeom>
              <a:avLst/>
              <a:gdLst>
                <a:gd name="T0" fmla="*/ 1181 w 1189"/>
                <a:gd name="T1" fmla="*/ 372 h 372"/>
                <a:gd name="T2" fmla="*/ 1181 w 1189"/>
                <a:gd name="T3" fmla="*/ 343 h 372"/>
                <a:gd name="T4" fmla="*/ 6 w 1189"/>
                <a:gd name="T5" fmla="*/ 0 h 372"/>
                <a:gd name="T6" fmla="*/ 0 w 1189"/>
                <a:gd name="T7" fmla="*/ 28 h 372"/>
                <a:gd name="T8" fmla="*/ 1175 w 1189"/>
                <a:gd name="T9" fmla="*/ 372 h 372"/>
                <a:gd name="T10" fmla="*/ 1175 w 1189"/>
                <a:gd name="T11" fmla="*/ 343 h 372"/>
                <a:gd name="T12" fmla="*/ 1175 w 1189"/>
                <a:gd name="T13" fmla="*/ 372 h 372"/>
                <a:gd name="T14" fmla="*/ 1184 w 1189"/>
                <a:gd name="T15" fmla="*/ 370 h 372"/>
                <a:gd name="T16" fmla="*/ 1189 w 1189"/>
                <a:gd name="T17" fmla="*/ 359 h 372"/>
                <a:gd name="T18" fmla="*/ 1189 w 1189"/>
                <a:gd name="T19" fmla="*/ 350 h 372"/>
                <a:gd name="T20" fmla="*/ 1181 w 1189"/>
                <a:gd name="T21" fmla="*/ 343 h 372"/>
                <a:gd name="T22" fmla="*/ 1181 w 1189"/>
                <a:gd name="T23"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9" h="372">
                  <a:moveTo>
                    <a:pt x="1181" y="372"/>
                  </a:moveTo>
                  <a:lnTo>
                    <a:pt x="1181" y="343"/>
                  </a:lnTo>
                  <a:lnTo>
                    <a:pt x="6" y="0"/>
                  </a:lnTo>
                  <a:lnTo>
                    <a:pt x="0" y="28"/>
                  </a:lnTo>
                  <a:lnTo>
                    <a:pt x="1175" y="372"/>
                  </a:lnTo>
                  <a:lnTo>
                    <a:pt x="1175" y="343"/>
                  </a:lnTo>
                  <a:lnTo>
                    <a:pt x="1175" y="372"/>
                  </a:lnTo>
                  <a:lnTo>
                    <a:pt x="1184" y="370"/>
                  </a:lnTo>
                  <a:lnTo>
                    <a:pt x="1189" y="359"/>
                  </a:lnTo>
                  <a:lnTo>
                    <a:pt x="1189" y="350"/>
                  </a:lnTo>
                  <a:lnTo>
                    <a:pt x="1181" y="343"/>
                  </a:lnTo>
                  <a:lnTo>
                    <a:pt x="1181" y="372"/>
                  </a:lnTo>
                  <a:close/>
                </a:path>
              </a:pathLst>
            </a:custGeom>
            <a:solidFill>
              <a:schemeClr val="bg1">
                <a:lumMod val="95000"/>
              </a:schemeClr>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 name="Freeform 849"/>
            <p:cNvSpPr>
              <a:spLocks/>
            </p:cNvSpPr>
            <p:nvPr/>
          </p:nvSpPr>
          <p:spPr bwMode="auto">
            <a:xfrm>
              <a:off x="2257426" y="3359713"/>
              <a:ext cx="1885950" cy="627063"/>
            </a:xfrm>
            <a:custGeom>
              <a:avLst/>
              <a:gdLst>
                <a:gd name="T0" fmla="*/ 11 w 1188"/>
                <a:gd name="T1" fmla="*/ 0 h 395"/>
                <a:gd name="T2" fmla="*/ 10 w 1188"/>
                <a:gd name="T3" fmla="*/ 29 h 395"/>
                <a:gd name="T4" fmla="*/ 1182 w 1188"/>
                <a:gd name="T5" fmla="*/ 395 h 395"/>
                <a:gd name="T6" fmla="*/ 1188 w 1188"/>
                <a:gd name="T7" fmla="*/ 365 h 395"/>
                <a:gd name="T8" fmla="*/ 18 w 1188"/>
                <a:gd name="T9" fmla="*/ 0 h 395"/>
                <a:gd name="T10" fmla="*/ 16 w 1188"/>
                <a:gd name="T11" fmla="*/ 29 h 395"/>
                <a:gd name="T12" fmla="*/ 18 w 1188"/>
                <a:gd name="T13" fmla="*/ 0 h 395"/>
                <a:gd name="T14" fmla="*/ 7 w 1188"/>
                <a:gd name="T15" fmla="*/ 2 h 395"/>
                <a:gd name="T16" fmla="*/ 0 w 1188"/>
                <a:gd name="T17" fmla="*/ 11 h 395"/>
                <a:gd name="T18" fmla="*/ 2 w 1188"/>
                <a:gd name="T19" fmla="*/ 22 h 395"/>
                <a:gd name="T20" fmla="*/ 10 w 1188"/>
                <a:gd name="T21" fmla="*/ 29 h 395"/>
                <a:gd name="T22" fmla="*/ 11 w 1188"/>
                <a:gd name="T2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8" h="395">
                  <a:moveTo>
                    <a:pt x="11" y="0"/>
                  </a:moveTo>
                  <a:lnTo>
                    <a:pt x="10" y="29"/>
                  </a:lnTo>
                  <a:lnTo>
                    <a:pt x="1182" y="395"/>
                  </a:lnTo>
                  <a:lnTo>
                    <a:pt x="1188" y="365"/>
                  </a:lnTo>
                  <a:lnTo>
                    <a:pt x="18" y="0"/>
                  </a:lnTo>
                  <a:lnTo>
                    <a:pt x="16" y="29"/>
                  </a:lnTo>
                  <a:lnTo>
                    <a:pt x="18" y="0"/>
                  </a:lnTo>
                  <a:lnTo>
                    <a:pt x="7" y="2"/>
                  </a:lnTo>
                  <a:lnTo>
                    <a:pt x="0" y="11"/>
                  </a:lnTo>
                  <a:lnTo>
                    <a:pt x="2" y="22"/>
                  </a:lnTo>
                  <a:lnTo>
                    <a:pt x="10" y="29"/>
                  </a:lnTo>
                  <a:lnTo>
                    <a:pt x="11" y="0"/>
                  </a:lnTo>
                  <a:close/>
                </a:path>
              </a:pathLst>
            </a:custGeom>
            <a:solidFill>
              <a:schemeClr val="bg1">
                <a:lumMod val="95000"/>
              </a:schemeClr>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 name="Freeform 850"/>
            <p:cNvSpPr>
              <a:spLocks/>
            </p:cNvSpPr>
            <p:nvPr/>
          </p:nvSpPr>
          <p:spPr bwMode="auto">
            <a:xfrm>
              <a:off x="2290765" y="2867588"/>
              <a:ext cx="2360613" cy="544513"/>
            </a:xfrm>
            <a:custGeom>
              <a:avLst/>
              <a:gdLst>
                <a:gd name="T0" fmla="*/ 0 w 1487"/>
                <a:gd name="T1" fmla="*/ 329 h 343"/>
                <a:gd name="T2" fmla="*/ 1191 w 1487"/>
                <a:gd name="T3" fmla="*/ 0 h 343"/>
                <a:gd name="T4" fmla="*/ 1487 w 1487"/>
                <a:gd name="T5" fmla="*/ 343 h 343"/>
                <a:gd name="T6" fmla="*/ 0 w 1487"/>
                <a:gd name="T7" fmla="*/ 329 h 343"/>
              </a:gdLst>
              <a:ahLst/>
              <a:cxnLst>
                <a:cxn ang="0">
                  <a:pos x="T0" y="T1"/>
                </a:cxn>
                <a:cxn ang="0">
                  <a:pos x="T2" y="T3"/>
                </a:cxn>
                <a:cxn ang="0">
                  <a:pos x="T4" y="T5"/>
                </a:cxn>
                <a:cxn ang="0">
                  <a:pos x="T6" y="T7"/>
                </a:cxn>
              </a:cxnLst>
              <a:rect l="0" t="0" r="r" b="b"/>
              <a:pathLst>
                <a:path w="1487" h="343">
                  <a:moveTo>
                    <a:pt x="0" y="329"/>
                  </a:moveTo>
                  <a:lnTo>
                    <a:pt x="1191" y="0"/>
                  </a:lnTo>
                  <a:lnTo>
                    <a:pt x="1487" y="343"/>
                  </a:lnTo>
                  <a:lnTo>
                    <a:pt x="0" y="32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 name="Freeform 851"/>
            <p:cNvSpPr>
              <a:spLocks/>
            </p:cNvSpPr>
            <p:nvPr/>
          </p:nvSpPr>
          <p:spPr bwMode="auto">
            <a:xfrm>
              <a:off x="4637090" y="1011800"/>
              <a:ext cx="538163" cy="2405063"/>
            </a:xfrm>
            <a:custGeom>
              <a:avLst/>
              <a:gdLst>
                <a:gd name="T0" fmla="*/ 0 w 339"/>
                <a:gd name="T1" fmla="*/ 0 h 1515"/>
                <a:gd name="T2" fmla="*/ 339 w 339"/>
                <a:gd name="T3" fmla="*/ 1159 h 1515"/>
                <a:gd name="T4" fmla="*/ 9 w 339"/>
                <a:gd name="T5" fmla="*/ 1515 h 1515"/>
                <a:gd name="T6" fmla="*/ 0 w 339"/>
                <a:gd name="T7" fmla="*/ 0 h 1515"/>
              </a:gdLst>
              <a:ahLst/>
              <a:cxnLst>
                <a:cxn ang="0">
                  <a:pos x="T0" y="T1"/>
                </a:cxn>
                <a:cxn ang="0">
                  <a:pos x="T2" y="T3"/>
                </a:cxn>
                <a:cxn ang="0">
                  <a:pos x="T4" y="T5"/>
                </a:cxn>
                <a:cxn ang="0">
                  <a:pos x="T6" y="T7"/>
                </a:cxn>
              </a:cxnLst>
              <a:rect l="0" t="0" r="r" b="b"/>
              <a:pathLst>
                <a:path w="339" h="1515">
                  <a:moveTo>
                    <a:pt x="0" y="0"/>
                  </a:moveTo>
                  <a:lnTo>
                    <a:pt x="339" y="1159"/>
                  </a:lnTo>
                  <a:lnTo>
                    <a:pt x="9" y="1515"/>
                  </a:lnTo>
                  <a:lnTo>
                    <a:pt x="0"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 name="Freeform 852"/>
            <p:cNvSpPr>
              <a:spLocks/>
            </p:cNvSpPr>
            <p:nvPr/>
          </p:nvSpPr>
          <p:spPr bwMode="auto">
            <a:xfrm>
              <a:off x="4651378" y="3412100"/>
              <a:ext cx="2422525" cy="561975"/>
            </a:xfrm>
            <a:custGeom>
              <a:avLst/>
              <a:gdLst>
                <a:gd name="T0" fmla="*/ 0 w 1526"/>
                <a:gd name="T1" fmla="*/ 6 h 354"/>
                <a:gd name="T2" fmla="*/ 1526 w 1526"/>
                <a:gd name="T3" fmla="*/ 0 h 354"/>
                <a:gd name="T4" fmla="*/ 309 w 1526"/>
                <a:gd name="T5" fmla="*/ 354 h 354"/>
                <a:gd name="T6" fmla="*/ 0 w 1526"/>
                <a:gd name="T7" fmla="*/ 6 h 354"/>
              </a:gdLst>
              <a:ahLst/>
              <a:cxnLst>
                <a:cxn ang="0">
                  <a:pos x="T0" y="T1"/>
                </a:cxn>
                <a:cxn ang="0">
                  <a:pos x="T2" y="T3"/>
                </a:cxn>
                <a:cxn ang="0">
                  <a:pos x="T4" y="T5"/>
                </a:cxn>
                <a:cxn ang="0">
                  <a:pos x="T6" y="T7"/>
                </a:cxn>
              </a:cxnLst>
              <a:rect l="0" t="0" r="r" b="b"/>
              <a:pathLst>
                <a:path w="1526" h="354">
                  <a:moveTo>
                    <a:pt x="0" y="6"/>
                  </a:moveTo>
                  <a:lnTo>
                    <a:pt x="1526" y="0"/>
                  </a:lnTo>
                  <a:lnTo>
                    <a:pt x="309" y="354"/>
                  </a:lnTo>
                  <a:lnTo>
                    <a:pt x="0"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2" name="Freeform 853"/>
            <p:cNvSpPr>
              <a:spLocks/>
            </p:cNvSpPr>
            <p:nvPr/>
          </p:nvSpPr>
          <p:spPr bwMode="auto">
            <a:xfrm>
              <a:off x="4176715" y="3412100"/>
              <a:ext cx="504825" cy="2328863"/>
            </a:xfrm>
            <a:custGeom>
              <a:avLst/>
              <a:gdLst>
                <a:gd name="T0" fmla="*/ 311 w 318"/>
                <a:gd name="T1" fmla="*/ 1467 h 1467"/>
                <a:gd name="T2" fmla="*/ 318 w 318"/>
                <a:gd name="T3" fmla="*/ 0 h 1467"/>
                <a:gd name="T4" fmla="*/ 0 w 318"/>
                <a:gd name="T5" fmla="*/ 333 h 1467"/>
                <a:gd name="T6" fmla="*/ 311 w 318"/>
                <a:gd name="T7" fmla="*/ 1467 h 1467"/>
              </a:gdLst>
              <a:ahLst/>
              <a:cxnLst>
                <a:cxn ang="0">
                  <a:pos x="T0" y="T1"/>
                </a:cxn>
                <a:cxn ang="0">
                  <a:pos x="T2" y="T3"/>
                </a:cxn>
                <a:cxn ang="0">
                  <a:pos x="T4" y="T5"/>
                </a:cxn>
                <a:cxn ang="0">
                  <a:pos x="T6" y="T7"/>
                </a:cxn>
              </a:cxnLst>
              <a:rect l="0" t="0" r="r" b="b"/>
              <a:pathLst>
                <a:path w="318" h="1467">
                  <a:moveTo>
                    <a:pt x="311" y="1467"/>
                  </a:moveTo>
                  <a:lnTo>
                    <a:pt x="318" y="0"/>
                  </a:lnTo>
                  <a:lnTo>
                    <a:pt x="0" y="333"/>
                  </a:lnTo>
                  <a:lnTo>
                    <a:pt x="311" y="1467"/>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3" name="Line 854"/>
            <p:cNvSpPr>
              <a:spLocks noChangeShapeType="1"/>
            </p:cNvSpPr>
            <p:nvPr/>
          </p:nvSpPr>
          <p:spPr bwMode="auto">
            <a:xfrm flipV="1">
              <a:off x="4691063" y="3986773"/>
              <a:ext cx="452438" cy="1708150"/>
            </a:xfrm>
            <a:prstGeom prst="line">
              <a:avLst/>
            </a:prstGeom>
            <a:noFill/>
            <a:ln w="5" cap="rnd">
              <a:solidFill>
                <a:srgbClr val="33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4" name="Freeform 855"/>
            <p:cNvSpPr>
              <a:spLocks/>
            </p:cNvSpPr>
            <p:nvPr/>
          </p:nvSpPr>
          <p:spPr bwMode="auto">
            <a:xfrm>
              <a:off x="3773490" y="3877236"/>
              <a:ext cx="377825" cy="452438"/>
            </a:xfrm>
            <a:custGeom>
              <a:avLst/>
              <a:gdLst>
                <a:gd name="T0" fmla="*/ 0 w 238"/>
                <a:gd name="T1" fmla="*/ 285 h 285"/>
                <a:gd name="T2" fmla="*/ 238 w 238"/>
                <a:gd name="T3" fmla="*/ 70 h 285"/>
                <a:gd name="T4" fmla="*/ 61 w 238"/>
                <a:gd name="T5" fmla="*/ 0 h 285"/>
                <a:gd name="T6" fmla="*/ 0 w 238"/>
                <a:gd name="T7" fmla="*/ 285 h 285"/>
              </a:gdLst>
              <a:ahLst/>
              <a:cxnLst>
                <a:cxn ang="0">
                  <a:pos x="T0" y="T1"/>
                </a:cxn>
                <a:cxn ang="0">
                  <a:pos x="T2" y="T3"/>
                </a:cxn>
                <a:cxn ang="0">
                  <a:pos x="T4" y="T5"/>
                </a:cxn>
                <a:cxn ang="0">
                  <a:pos x="T6" y="T7"/>
                </a:cxn>
              </a:cxnLst>
              <a:rect l="0" t="0" r="r" b="b"/>
              <a:pathLst>
                <a:path w="238" h="285">
                  <a:moveTo>
                    <a:pt x="0" y="285"/>
                  </a:moveTo>
                  <a:lnTo>
                    <a:pt x="238" y="70"/>
                  </a:lnTo>
                  <a:lnTo>
                    <a:pt x="61" y="0"/>
                  </a:lnTo>
                  <a:lnTo>
                    <a:pt x="0" y="285"/>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 name="Freeform 856"/>
            <p:cNvSpPr>
              <a:spLocks/>
            </p:cNvSpPr>
            <p:nvPr/>
          </p:nvSpPr>
          <p:spPr bwMode="auto">
            <a:xfrm>
              <a:off x="3846515" y="2513573"/>
              <a:ext cx="411163" cy="363538"/>
            </a:xfrm>
            <a:custGeom>
              <a:avLst/>
              <a:gdLst>
                <a:gd name="T0" fmla="*/ 0 w 259"/>
                <a:gd name="T1" fmla="*/ 0 h 229"/>
                <a:gd name="T2" fmla="*/ 212 w 259"/>
                <a:gd name="T3" fmla="*/ 229 h 229"/>
                <a:gd name="T4" fmla="*/ 259 w 259"/>
                <a:gd name="T5" fmla="*/ 21 h 229"/>
                <a:gd name="T6" fmla="*/ 0 w 259"/>
                <a:gd name="T7" fmla="*/ 0 h 229"/>
              </a:gdLst>
              <a:ahLst/>
              <a:cxnLst>
                <a:cxn ang="0">
                  <a:pos x="T0" y="T1"/>
                </a:cxn>
                <a:cxn ang="0">
                  <a:pos x="T2" y="T3"/>
                </a:cxn>
                <a:cxn ang="0">
                  <a:pos x="T4" y="T5"/>
                </a:cxn>
                <a:cxn ang="0">
                  <a:pos x="T6" y="T7"/>
                </a:cxn>
              </a:cxnLst>
              <a:rect l="0" t="0" r="r" b="b"/>
              <a:pathLst>
                <a:path w="259" h="229">
                  <a:moveTo>
                    <a:pt x="0" y="0"/>
                  </a:moveTo>
                  <a:lnTo>
                    <a:pt x="212" y="229"/>
                  </a:lnTo>
                  <a:lnTo>
                    <a:pt x="259" y="21"/>
                  </a:lnTo>
                  <a:lnTo>
                    <a:pt x="0"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6" name="Freeform 857"/>
            <p:cNvSpPr>
              <a:spLocks/>
            </p:cNvSpPr>
            <p:nvPr/>
          </p:nvSpPr>
          <p:spPr bwMode="auto">
            <a:xfrm>
              <a:off x="5191128" y="2556438"/>
              <a:ext cx="301625" cy="392113"/>
            </a:xfrm>
            <a:custGeom>
              <a:avLst/>
              <a:gdLst>
                <a:gd name="T0" fmla="*/ 190 w 190"/>
                <a:gd name="T1" fmla="*/ 0 h 247"/>
                <a:gd name="T2" fmla="*/ 0 w 190"/>
                <a:gd name="T3" fmla="*/ 192 h 247"/>
                <a:gd name="T4" fmla="*/ 157 w 190"/>
                <a:gd name="T5" fmla="*/ 247 h 247"/>
                <a:gd name="T6" fmla="*/ 190 w 190"/>
                <a:gd name="T7" fmla="*/ 0 h 247"/>
              </a:gdLst>
              <a:ahLst/>
              <a:cxnLst>
                <a:cxn ang="0">
                  <a:pos x="T0" y="T1"/>
                </a:cxn>
                <a:cxn ang="0">
                  <a:pos x="T2" y="T3"/>
                </a:cxn>
                <a:cxn ang="0">
                  <a:pos x="T4" y="T5"/>
                </a:cxn>
                <a:cxn ang="0">
                  <a:pos x="T6" y="T7"/>
                </a:cxn>
              </a:cxnLst>
              <a:rect l="0" t="0" r="r" b="b"/>
              <a:pathLst>
                <a:path w="190" h="247">
                  <a:moveTo>
                    <a:pt x="190" y="0"/>
                  </a:moveTo>
                  <a:lnTo>
                    <a:pt x="0" y="192"/>
                  </a:lnTo>
                  <a:lnTo>
                    <a:pt x="157" y="247"/>
                  </a:lnTo>
                  <a:lnTo>
                    <a:pt x="190"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7" name="Line 858"/>
            <p:cNvSpPr>
              <a:spLocks noChangeShapeType="1"/>
            </p:cNvSpPr>
            <p:nvPr/>
          </p:nvSpPr>
          <p:spPr bwMode="auto">
            <a:xfrm>
              <a:off x="5430838" y="3843898"/>
              <a:ext cx="58738" cy="450850"/>
            </a:xfrm>
            <a:prstGeom prst="line">
              <a:avLst/>
            </a:prstGeom>
            <a:noFill/>
            <a:ln w="5" cap="rnd">
              <a:solidFill>
                <a:srgbClr val="3333C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8" name="Line 859"/>
            <p:cNvSpPr>
              <a:spLocks noChangeShapeType="1"/>
            </p:cNvSpPr>
            <p:nvPr/>
          </p:nvSpPr>
          <p:spPr bwMode="auto">
            <a:xfrm>
              <a:off x="3846515" y="2515163"/>
              <a:ext cx="22225" cy="511175"/>
            </a:xfrm>
            <a:prstGeom prst="line">
              <a:avLst/>
            </a:prstGeom>
            <a:noFill/>
            <a:ln w="5" cap="rnd">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30" name="Freeform 864"/>
            <p:cNvSpPr>
              <a:spLocks noEditPoints="1"/>
            </p:cNvSpPr>
            <p:nvPr/>
          </p:nvSpPr>
          <p:spPr bwMode="auto">
            <a:xfrm>
              <a:off x="4670426" y="907023"/>
              <a:ext cx="2306638" cy="2520950"/>
            </a:xfrm>
            <a:custGeom>
              <a:avLst/>
              <a:gdLst>
                <a:gd name="T0" fmla="*/ 0 w 1453"/>
                <a:gd name="T1" fmla="*/ 1565 h 1588"/>
                <a:gd name="T2" fmla="*/ 1385 w 1453"/>
                <a:gd name="T3" fmla="*/ 49 h 1588"/>
                <a:gd name="T4" fmla="*/ 1409 w 1453"/>
                <a:gd name="T5" fmla="*/ 71 h 1588"/>
                <a:gd name="T6" fmla="*/ 23 w 1453"/>
                <a:gd name="T7" fmla="*/ 1588 h 1588"/>
                <a:gd name="T8" fmla="*/ 0 w 1453"/>
                <a:gd name="T9" fmla="*/ 1565 h 1588"/>
                <a:gd name="T10" fmla="*/ 1351 w 1453"/>
                <a:gd name="T11" fmla="*/ 38 h 1588"/>
                <a:gd name="T12" fmla="*/ 1453 w 1453"/>
                <a:gd name="T13" fmla="*/ 0 h 1588"/>
                <a:gd name="T14" fmla="*/ 1422 w 1453"/>
                <a:gd name="T15" fmla="*/ 106 h 1588"/>
                <a:gd name="T16" fmla="*/ 1351 w 1453"/>
                <a:gd name="T17" fmla="*/ 38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3" h="1588">
                  <a:moveTo>
                    <a:pt x="0" y="1565"/>
                  </a:moveTo>
                  <a:lnTo>
                    <a:pt x="1385" y="49"/>
                  </a:lnTo>
                  <a:lnTo>
                    <a:pt x="1409" y="71"/>
                  </a:lnTo>
                  <a:lnTo>
                    <a:pt x="23" y="1588"/>
                  </a:lnTo>
                  <a:lnTo>
                    <a:pt x="0" y="1565"/>
                  </a:lnTo>
                  <a:close/>
                  <a:moveTo>
                    <a:pt x="1351" y="38"/>
                  </a:moveTo>
                  <a:lnTo>
                    <a:pt x="1453" y="0"/>
                  </a:lnTo>
                  <a:lnTo>
                    <a:pt x="1422" y="106"/>
                  </a:lnTo>
                  <a:lnTo>
                    <a:pt x="1351" y="38"/>
                  </a:lnTo>
                  <a:close/>
                </a:path>
              </a:pathLst>
            </a:custGeom>
            <a:solidFill>
              <a:srgbClr val="006600"/>
            </a:solidFill>
            <a:ln w="0" cap="flat">
              <a:solidFill>
                <a:srgbClr val="006600"/>
              </a:solidFill>
              <a:prstDash val="solid"/>
              <a:bevel/>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31" name="Rectangle 865"/>
            <p:cNvSpPr>
              <a:spLocks noChangeArrowheads="1"/>
            </p:cNvSpPr>
            <p:nvPr/>
          </p:nvSpPr>
          <p:spPr bwMode="auto">
            <a:xfrm>
              <a:off x="5367338" y="2696138"/>
              <a:ext cx="87844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Guardianship</a:t>
              </a:r>
              <a:endParaRPr lang="en-US" kern="0">
                <a:solidFill>
                  <a:sysClr val="windowText" lastClr="000000"/>
                </a:solidFill>
                <a:latin typeface="Arial" pitchFamily="34" charset="0"/>
                <a:cs typeface="Arial" pitchFamily="34" charset="0"/>
              </a:endParaRPr>
            </a:p>
          </p:txBody>
        </p:sp>
        <p:sp>
          <p:nvSpPr>
            <p:cNvPr id="1024" name="Rectangle 866"/>
            <p:cNvSpPr>
              <a:spLocks noChangeArrowheads="1"/>
            </p:cNvSpPr>
            <p:nvPr/>
          </p:nvSpPr>
          <p:spPr bwMode="auto">
            <a:xfrm>
              <a:off x="5367338" y="2845363"/>
              <a:ext cx="91050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(honor &amp; security)</a:t>
              </a:r>
              <a:endParaRPr lang="en-US" kern="0">
                <a:solidFill>
                  <a:sysClr val="windowText" lastClr="000000"/>
                </a:solidFill>
                <a:latin typeface="Arial" pitchFamily="34" charset="0"/>
                <a:cs typeface="Arial" pitchFamily="34" charset="0"/>
              </a:endParaRPr>
            </a:p>
          </p:txBody>
        </p:sp>
        <p:sp>
          <p:nvSpPr>
            <p:cNvPr id="1025" name="Oval 867"/>
            <p:cNvSpPr>
              <a:spLocks noChangeArrowheads="1"/>
            </p:cNvSpPr>
            <p:nvPr/>
          </p:nvSpPr>
          <p:spPr bwMode="auto">
            <a:xfrm>
              <a:off x="4727576" y="2510400"/>
              <a:ext cx="439738" cy="417513"/>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27" name="Oval 868"/>
            <p:cNvSpPr>
              <a:spLocks noChangeArrowheads="1"/>
            </p:cNvSpPr>
            <p:nvPr/>
          </p:nvSpPr>
          <p:spPr bwMode="auto">
            <a:xfrm>
              <a:off x="4721228" y="2513575"/>
              <a:ext cx="441325" cy="409575"/>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28" name="Freeform 869"/>
            <p:cNvSpPr>
              <a:spLocks/>
            </p:cNvSpPr>
            <p:nvPr/>
          </p:nvSpPr>
          <p:spPr bwMode="auto">
            <a:xfrm>
              <a:off x="4856165" y="2591361"/>
              <a:ext cx="212725" cy="203200"/>
            </a:xfrm>
            <a:custGeom>
              <a:avLst/>
              <a:gdLst>
                <a:gd name="T0" fmla="*/ 100 w 134"/>
                <a:gd name="T1" fmla="*/ 22 h 128"/>
                <a:gd name="T2" fmla="*/ 117 w 134"/>
                <a:gd name="T3" fmla="*/ 42 h 128"/>
                <a:gd name="T4" fmla="*/ 127 w 134"/>
                <a:gd name="T5" fmla="*/ 60 h 128"/>
                <a:gd name="T6" fmla="*/ 132 w 134"/>
                <a:gd name="T7" fmla="*/ 75 h 128"/>
                <a:gd name="T8" fmla="*/ 134 w 134"/>
                <a:gd name="T9" fmla="*/ 89 h 128"/>
                <a:gd name="T10" fmla="*/ 133 w 134"/>
                <a:gd name="T11" fmla="*/ 100 h 128"/>
                <a:gd name="T12" fmla="*/ 129 w 134"/>
                <a:gd name="T13" fmla="*/ 118 h 128"/>
                <a:gd name="T14" fmla="*/ 123 w 134"/>
                <a:gd name="T15" fmla="*/ 128 h 128"/>
                <a:gd name="T16" fmla="*/ 122 w 134"/>
                <a:gd name="T17" fmla="*/ 126 h 128"/>
                <a:gd name="T18" fmla="*/ 121 w 134"/>
                <a:gd name="T19" fmla="*/ 118 h 128"/>
                <a:gd name="T20" fmla="*/ 112 w 134"/>
                <a:gd name="T21" fmla="*/ 107 h 128"/>
                <a:gd name="T22" fmla="*/ 103 w 134"/>
                <a:gd name="T23" fmla="*/ 102 h 128"/>
                <a:gd name="T24" fmla="*/ 95 w 134"/>
                <a:gd name="T25" fmla="*/ 101 h 128"/>
                <a:gd name="T26" fmla="*/ 89 w 134"/>
                <a:gd name="T27" fmla="*/ 103 h 128"/>
                <a:gd name="T28" fmla="*/ 90 w 134"/>
                <a:gd name="T29" fmla="*/ 92 h 128"/>
                <a:gd name="T30" fmla="*/ 89 w 134"/>
                <a:gd name="T31" fmla="*/ 83 h 128"/>
                <a:gd name="T32" fmla="*/ 81 w 134"/>
                <a:gd name="T33" fmla="*/ 75 h 128"/>
                <a:gd name="T34" fmla="*/ 73 w 134"/>
                <a:gd name="T35" fmla="*/ 72 h 128"/>
                <a:gd name="T36" fmla="*/ 61 w 134"/>
                <a:gd name="T37" fmla="*/ 73 h 128"/>
                <a:gd name="T38" fmla="*/ 63 w 134"/>
                <a:gd name="T39" fmla="*/ 61 h 128"/>
                <a:gd name="T40" fmla="*/ 58 w 134"/>
                <a:gd name="T41" fmla="*/ 54 h 128"/>
                <a:gd name="T42" fmla="*/ 49 w 134"/>
                <a:gd name="T43" fmla="*/ 49 h 128"/>
                <a:gd name="T44" fmla="*/ 35 w 134"/>
                <a:gd name="T45" fmla="*/ 46 h 128"/>
                <a:gd name="T46" fmla="*/ 35 w 134"/>
                <a:gd name="T47" fmla="*/ 36 h 128"/>
                <a:gd name="T48" fmla="*/ 30 w 134"/>
                <a:gd name="T49" fmla="*/ 30 h 128"/>
                <a:gd name="T50" fmla="*/ 20 w 134"/>
                <a:gd name="T51" fmla="*/ 27 h 128"/>
                <a:gd name="T52" fmla="*/ 14 w 134"/>
                <a:gd name="T53" fmla="*/ 26 h 128"/>
                <a:gd name="T54" fmla="*/ 13 w 134"/>
                <a:gd name="T55" fmla="*/ 17 h 128"/>
                <a:gd name="T56" fmla="*/ 13 w 134"/>
                <a:gd name="T57" fmla="*/ 18 h 128"/>
                <a:gd name="T58" fmla="*/ 8 w 134"/>
                <a:gd name="T59" fmla="*/ 12 h 128"/>
                <a:gd name="T60" fmla="*/ 0 w 134"/>
                <a:gd name="T61" fmla="*/ 8 h 128"/>
                <a:gd name="T62" fmla="*/ 4 w 134"/>
                <a:gd name="T63" fmla="*/ 4 h 128"/>
                <a:gd name="T64" fmla="*/ 19 w 134"/>
                <a:gd name="T65" fmla="*/ 1 h 128"/>
                <a:gd name="T66" fmla="*/ 18 w 134"/>
                <a:gd name="T67" fmla="*/ 1 h 128"/>
                <a:gd name="T68" fmla="*/ 34 w 134"/>
                <a:gd name="T69" fmla="*/ 0 h 128"/>
                <a:gd name="T70" fmla="*/ 49 w 134"/>
                <a:gd name="T71" fmla="*/ 1 h 128"/>
                <a:gd name="T72" fmla="*/ 66 w 134"/>
                <a:gd name="T73" fmla="*/ 4 h 128"/>
                <a:gd name="T74" fmla="*/ 81 w 134"/>
                <a:gd name="T75" fmla="*/ 9 h 128"/>
                <a:gd name="T76" fmla="*/ 93 w 134"/>
                <a:gd name="T77" fmla="*/ 16 h 128"/>
                <a:gd name="T78" fmla="*/ 100 w 134"/>
                <a:gd name="T79" fmla="*/ 2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4" h="128">
                  <a:moveTo>
                    <a:pt x="100" y="22"/>
                  </a:moveTo>
                  <a:lnTo>
                    <a:pt x="117" y="42"/>
                  </a:lnTo>
                  <a:lnTo>
                    <a:pt x="127" y="60"/>
                  </a:lnTo>
                  <a:lnTo>
                    <a:pt x="132" y="75"/>
                  </a:lnTo>
                  <a:lnTo>
                    <a:pt x="134" y="89"/>
                  </a:lnTo>
                  <a:lnTo>
                    <a:pt x="133" y="100"/>
                  </a:lnTo>
                  <a:lnTo>
                    <a:pt x="129" y="118"/>
                  </a:lnTo>
                  <a:lnTo>
                    <a:pt x="123" y="128"/>
                  </a:lnTo>
                  <a:lnTo>
                    <a:pt x="122" y="126"/>
                  </a:lnTo>
                  <a:lnTo>
                    <a:pt x="121" y="118"/>
                  </a:lnTo>
                  <a:lnTo>
                    <a:pt x="112" y="107"/>
                  </a:lnTo>
                  <a:lnTo>
                    <a:pt x="103" y="102"/>
                  </a:lnTo>
                  <a:lnTo>
                    <a:pt x="95" y="101"/>
                  </a:lnTo>
                  <a:lnTo>
                    <a:pt x="89" y="103"/>
                  </a:lnTo>
                  <a:lnTo>
                    <a:pt x="90" y="92"/>
                  </a:lnTo>
                  <a:lnTo>
                    <a:pt x="89" y="83"/>
                  </a:lnTo>
                  <a:lnTo>
                    <a:pt x="81" y="75"/>
                  </a:lnTo>
                  <a:lnTo>
                    <a:pt x="73" y="72"/>
                  </a:lnTo>
                  <a:lnTo>
                    <a:pt x="61" y="73"/>
                  </a:lnTo>
                  <a:lnTo>
                    <a:pt x="63" y="61"/>
                  </a:lnTo>
                  <a:lnTo>
                    <a:pt x="58" y="54"/>
                  </a:lnTo>
                  <a:lnTo>
                    <a:pt x="49" y="49"/>
                  </a:lnTo>
                  <a:lnTo>
                    <a:pt x="35" y="46"/>
                  </a:lnTo>
                  <a:lnTo>
                    <a:pt x="35" y="36"/>
                  </a:lnTo>
                  <a:lnTo>
                    <a:pt x="30" y="30"/>
                  </a:lnTo>
                  <a:lnTo>
                    <a:pt x="20" y="27"/>
                  </a:lnTo>
                  <a:lnTo>
                    <a:pt x="14" y="26"/>
                  </a:lnTo>
                  <a:lnTo>
                    <a:pt x="13" y="17"/>
                  </a:lnTo>
                  <a:lnTo>
                    <a:pt x="13" y="18"/>
                  </a:lnTo>
                  <a:lnTo>
                    <a:pt x="8" y="12"/>
                  </a:lnTo>
                  <a:lnTo>
                    <a:pt x="0" y="8"/>
                  </a:lnTo>
                  <a:lnTo>
                    <a:pt x="4" y="4"/>
                  </a:lnTo>
                  <a:lnTo>
                    <a:pt x="19" y="1"/>
                  </a:lnTo>
                  <a:lnTo>
                    <a:pt x="18" y="1"/>
                  </a:lnTo>
                  <a:lnTo>
                    <a:pt x="34" y="0"/>
                  </a:lnTo>
                  <a:lnTo>
                    <a:pt x="49" y="1"/>
                  </a:lnTo>
                  <a:lnTo>
                    <a:pt x="66" y="4"/>
                  </a:lnTo>
                  <a:lnTo>
                    <a:pt x="81" y="9"/>
                  </a:lnTo>
                  <a:lnTo>
                    <a:pt x="93" y="16"/>
                  </a:lnTo>
                  <a:lnTo>
                    <a:pt x="100" y="2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29" name="Freeform 870"/>
            <p:cNvSpPr>
              <a:spLocks/>
            </p:cNvSpPr>
            <p:nvPr/>
          </p:nvSpPr>
          <p:spPr bwMode="auto">
            <a:xfrm>
              <a:off x="4892678" y="2694550"/>
              <a:ext cx="61913" cy="92075"/>
            </a:xfrm>
            <a:custGeom>
              <a:avLst/>
              <a:gdLst>
                <a:gd name="T0" fmla="*/ 36 w 39"/>
                <a:gd name="T1" fmla="*/ 0 h 58"/>
                <a:gd name="T2" fmla="*/ 14 w 39"/>
                <a:gd name="T3" fmla="*/ 23 h 58"/>
                <a:gd name="T4" fmla="*/ 5 w 39"/>
                <a:gd name="T5" fmla="*/ 33 h 58"/>
                <a:gd name="T6" fmla="*/ 1 w 39"/>
                <a:gd name="T7" fmla="*/ 39 h 58"/>
                <a:gd name="T8" fmla="*/ 0 w 39"/>
                <a:gd name="T9" fmla="*/ 44 h 58"/>
                <a:gd name="T10" fmla="*/ 0 w 39"/>
                <a:gd name="T11" fmla="*/ 49 h 58"/>
                <a:gd name="T12" fmla="*/ 2 w 39"/>
                <a:gd name="T13" fmla="*/ 54 h 58"/>
                <a:gd name="T14" fmla="*/ 4 w 39"/>
                <a:gd name="T15" fmla="*/ 56 h 58"/>
                <a:gd name="T16" fmla="*/ 8 w 39"/>
                <a:gd name="T17" fmla="*/ 57 h 58"/>
                <a:gd name="T18" fmla="*/ 12 w 39"/>
                <a:gd name="T19" fmla="*/ 58 h 58"/>
                <a:gd name="T20" fmla="*/ 17 w 39"/>
                <a:gd name="T21" fmla="*/ 57 h 58"/>
                <a:gd name="T22" fmla="*/ 23 w 39"/>
                <a:gd name="T23" fmla="*/ 56 h 58"/>
                <a:gd name="T24" fmla="*/ 25 w 39"/>
                <a:gd name="T25" fmla="*/ 55 h 58"/>
                <a:gd name="T26" fmla="*/ 25 w 39"/>
                <a:gd name="T27" fmla="*/ 51 h 58"/>
                <a:gd name="T28" fmla="*/ 23 w 39"/>
                <a:gd name="T29" fmla="*/ 48 h 58"/>
                <a:gd name="T30" fmla="*/ 20 w 39"/>
                <a:gd name="T31" fmla="*/ 48 h 58"/>
                <a:gd name="T32" fmla="*/ 17 w 39"/>
                <a:gd name="T33" fmla="*/ 51 h 58"/>
                <a:gd name="T34" fmla="*/ 12 w 39"/>
                <a:gd name="T35" fmla="*/ 52 h 58"/>
                <a:gd name="T36" fmla="*/ 8 w 39"/>
                <a:gd name="T37" fmla="*/ 51 h 58"/>
                <a:gd name="T38" fmla="*/ 6 w 39"/>
                <a:gd name="T39" fmla="*/ 49 h 58"/>
                <a:gd name="T40" fmla="*/ 6 w 39"/>
                <a:gd name="T41" fmla="*/ 46 h 58"/>
                <a:gd name="T42" fmla="*/ 6 w 39"/>
                <a:gd name="T43" fmla="*/ 42 h 58"/>
                <a:gd name="T44" fmla="*/ 7 w 39"/>
                <a:gd name="T45" fmla="*/ 39 h 58"/>
                <a:gd name="T46" fmla="*/ 9 w 39"/>
                <a:gd name="T47" fmla="*/ 35 h 58"/>
                <a:gd name="T48" fmla="*/ 13 w 39"/>
                <a:gd name="T49" fmla="*/ 31 h 58"/>
                <a:gd name="T50" fmla="*/ 39 w 39"/>
                <a:gd name="T51" fmla="*/ 5 h 58"/>
                <a:gd name="T52" fmla="*/ 36 w 39"/>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58">
                  <a:moveTo>
                    <a:pt x="36" y="0"/>
                  </a:moveTo>
                  <a:lnTo>
                    <a:pt x="14" y="23"/>
                  </a:lnTo>
                  <a:lnTo>
                    <a:pt x="5" y="33"/>
                  </a:lnTo>
                  <a:lnTo>
                    <a:pt x="1" y="39"/>
                  </a:lnTo>
                  <a:lnTo>
                    <a:pt x="0" y="44"/>
                  </a:lnTo>
                  <a:lnTo>
                    <a:pt x="0" y="49"/>
                  </a:lnTo>
                  <a:lnTo>
                    <a:pt x="2" y="54"/>
                  </a:lnTo>
                  <a:lnTo>
                    <a:pt x="4" y="56"/>
                  </a:lnTo>
                  <a:lnTo>
                    <a:pt x="8" y="57"/>
                  </a:lnTo>
                  <a:lnTo>
                    <a:pt x="12" y="58"/>
                  </a:lnTo>
                  <a:lnTo>
                    <a:pt x="17" y="57"/>
                  </a:lnTo>
                  <a:lnTo>
                    <a:pt x="23" y="56"/>
                  </a:lnTo>
                  <a:lnTo>
                    <a:pt x="25" y="55"/>
                  </a:lnTo>
                  <a:lnTo>
                    <a:pt x="25" y="51"/>
                  </a:lnTo>
                  <a:lnTo>
                    <a:pt x="23" y="48"/>
                  </a:lnTo>
                  <a:lnTo>
                    <a:pt x="20" y="48"/>
                  </a:lnTo>
                  <a:lnTo>
                    <a:pt x="17" y="51"/>
                  </a:lnTo>
                  <a:lnTo>
                    <a:pt x="12" y="52"/>
                  </a:lnTo>
                  <a:lnTo>
                    <a:pt x="8" y="51"/>
                  </a:lnTo>
                  <a:lnTo>
                    <a:pt x="6" y="49"/>
                  </a:lnTo>
                  <a:lnTo>
                    <a:pt x="6" y="46"/>
                  </a:lnTo>
                  <a:lnTo>
                    <a:pt x="6" y="42"/>
                  </a:lnTo>
                  <a:lnTo>
                    <a:pt x="7" y="39"/>
                  </a:lnTo>
                  <a:lnTo>
                    <a:pt x="9" y="35"/>
                  </a:lnTo>
                  <a:lnTo>
                    <a:pt x="13" y="31"/>
                  </a:lnTo>
                  <a:lnTo>
                    <a:pt x="39" y="5"/>
                  </a:lnTo>
                  <a:lnTo>
                    <a:pt x="36" y="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030" name="Group 873"/>
            <p:cNvGrpSpPr>
              <a:grpSpLocks/>
            </p:cNvGrpSpPr>
            <p:nvPr/>
          </p:nvGrpSpPr>
          <p:grpSpPr bwMode="auto">
            <a:xfrm>
              <a:off x="4856163" y="2589775"/>
              <a:ext cx="217488" cy="214313"/>
              <a:chOff x="3059" y="1589"/>
              <a:chExt cx="137" cy="135"/>
            </a:xfrm>
          </p:grpSpPr>
          <p:sp>
            <p:nvSpPr>
              <p:cNvPr id="5045" name="Freeform 871"/>
              <p:cNvSpPr>
                <a:spLocks/>
              </p:cNvSpPr>
              <p:nvPr/>
            </p:nvSpPr>
            <p:spPr bwMode="auto">
              <a:xfrm>
                <a:off x="3059" y="1589"/>
                <a:ext cx="137" cy="135"/>
              </a:xfrm>
              <a:custGeom>
                <a:avLst/>
                <a:gdLst>
                  <a:gd name="T0" fmla="*/ 123 w 137"/>
                  <a:gd name="T1" fmla="*/ 48 h 135"/>
                  <a:gd name="T2" fmla="*/ 136 w 137"/>
                  <a:gd name="T3" fmla="*/ 82 h 135"/>
                  <a:gd name="T4" fmla="*/ 129 w 137"/>
                  <a:gd name="T5" fmla="*/ 126 h 135"/>
                  <a:gd name="T6" fmla="*/ 120 w 137"/>
                  <a:gd name="T7" fmla="*/ 132 h 135"/>
                  <a:gd name="T8" fmla="*/ 120 w 137"/>
                  <a:gd name="T9" fmla="*/ 117 h 135"/>
                  <a:gd name="T10" fmla="*/ 104 w 137"/>
                  <a:gd name="T11" fmla="*/ 103 h 135"/>
                  <a:gd name="T12" fmla="*/ 88 w 137"/>
                  <a:gd name="T13" fmla="*/ 105 h 135"/>
                  <a:gd name="T14" fmla="*/ 90 w 137"/>
                  <a:gd name="T15" fmla="*/ 87 h 135"/>
                  <a:gd name="T16" fmla="*/ 81 w 137"/>
                  <a:gd name="T17" fmla="*/ 76 h 135"/>
                  <a:gd name="T18" fmla="*/ 64 w 137"/>
                  <a:gd name="T19" fmla="*/ 76 h 135"/>
                  <a:gd name="T20" fmla="*/ 61 w 137"/>
                  <a:gd name="T21" fmla="*/ 72 h 135"/>
                  <a:gd name="T22" fmla="*/ 61 w 137"/>
                  <a:gd name="T23" fmla="*/ 59 h 135"/>
                  <a:gd name="T24" fmla="*/ 46 w 137"/>
                  <a:gd name="T25" fmla="*/ 51 h 135"/>
                  <a:gd name="T26" fmla="*/ 35 w 137"/>
                  <a:gd name="T27" fmla="*/ 49 h 135"/>
                  <a:gd name="T28" fmla="*/ 35 w 137"/>
                  <a:gd name="T29" fmla="*/ 37 h 135"/>
                  <a:gd name="T30" fmla="*/ 23 w 137"/>
                  <a:gd name="T31" fmla="*/ 30 h 135"/>
                  <a:gd name="T32" fmla="*/ 14 w 137"/>
                  <a:gd name="T33" fmla="*/ 30 h 135"/>
                  <a:gd name="T34" fmla="*/ 14 w 137"/>
                  <a:gd name="T35" fmla="*/ 23 h 135"/>
                  <a:gd name="T36" fmla="*/ 4 w 137"/>
                  <a:gd name="T37" fmla="*/ 12 h 135"/>
                  <a:gd name="T38" fmla="*/ 1 w 137"/>
                  <a:gd name="T39" fmla="*/ 8 h 135"/>
                  <a:gd name="T40" fmla="*/ 26 w 137"/>
                  <a:gd name="T41" fmla="*/ 0 h 135"/>
                  <a:gd name="T42" fmla="*/ 66 w 137"/>
                  <a:gd name="T43" fmla="*/ 3 h 135"/>
                  <a:gd name="T44" fmla="*/ 95 w 137"/>
                  <a:gd name="T45" fmla="*/ 15 h 135"/>
                  <a:gd name="T46" fmla="*/ 113 w 137"/>
                  <a:gd name="T47" fmla="*/ 9 h 135"/>
                  <a:gd name="T48" fmla="*/ 118 w 137"/>
                  <a:gd name="T49" fmla="*/ 11 h 135"/>
                  <a:gd name="T50" fmla="*/ 100 w 137"/>
                  <a:gd name="T51" fmla="*/ 26 h 135"/>
                  <a:gd name="T52" fmla="*/ 76 w 137"/>
                  <a:gd name="T53" fmla="*/ 9 h 135"/>
                  <a:gd name="T54" fmla="*/ 51 w 137"/>
                  <a:gd name="T55" fmla="*/ 4 h 135"/>
                  <a:gd name="T56" fmla="*/ 17 w 137"/>
                  <a:gd name="T57" fmla="*/ 5 h 135"/>
                  <a:gd name="T58" fmla="*/ 6 w 137"/>
                  <a:gd name="T59" fmla="*/ 8 h 135"/>
                  <a:gd name="T60" fmla="*/ 17 w 137"/>
                  <a:gd name="T61" fmla="*/ 20 h 135"/>
                  <a:gd name="T62" fmla="*/ 31 w 137"/>
                  <a:gd name="T63" fmla="*/ 29 h 135"/>
                  <a:gd name="T64" fmla="*/ 40 w 137"/>
                  <a:gd name="T65" fmla="*/ 42 h 135"/>
                  <a:gd name="T66" fmla="*/ 53 w 137"/>
                  <a:gd name="T67" fmla="*/ 48 h 135"/>
                  <a:gd name="T68" fmla="*/ 65 w 137"/>
                  <a:gd name="T69" fmla="*/ 58 h 135"/>
                  <a:gd name="T70" fmla="*/ 66 w 137"/>
                  <a:gd name="T71" fmla="*/ 70 h 135"/>
                  <a:gd name="T72" fmla="*/ 85 w 137"/>
                  <a:gd name="T73" fmla="*/ 74 h 135"/>
                  <a:gd name="T74" fmla="*/ 94 w 137"/>
                  <a:gd name="T75" fmla="*/ 88 h 135"/>
                  <a:gd name="T76" fmla="*/ 99 w 137"/>
                  <a:gd name="T77" fmla="*/ 99 h 135"/>
                  <a:gd name="T78" fmla="*/ 115 w 137"/>
                  <a:gd name="T79" fmla="*/ 104 h 135"/>
                  <a:gd name="T80" fmla="*/ 125 w 137"/>
                  <a:gd name="T81" fmla="*/ 119 h 135"/>
                  <a:gd name="T82" fmla="*/ 132 w 137"/>
                  <a:gd name="T83" fmla="*/ 104 h 135"/>
                  <a:gd name="T84" fmla="*/ 132 w 137"/>
                  <a:gd name="T85" fmla="*/ 79 h 135"/>
                  <a:gd name="T86" fmla="*/ 120 w 137"/>
                  <a:gd name="T87" fmla="*/ 49 h 135"/>
                  <a:gd name="T88" fmla="*/ 111 w 137"/>
                  <a:gd name="T89" fmla="*/ 43 h 135"/>
                  <a:gd name="T90" fmla="*/ 108 w 137"/>
                  <a:gd name="T91" fmla="*/ 76 h 135"/>
                  <a:gd name="T92" fmla="*/ 104 w 137"/>
                  <a:gd name="T93" fmla="*/ 82 h 135"/>
                  <a:gd name="T94" fmla="*/ 108 w 137"/>
                  <a:gd name="T95" fmla="*/ 47 h 135"/>
                  <a:gd name="T96" fmla="*/ 98 w 137"/>
                  <a:gd name="T97" fmla="*/ 38 h 135"/>
                  <a:gd name="T98" fmla="*/ 76 w 137"/>
                  <a:gd name="T99" fmla="*/ 62 h 135"/>
                  <a:gd name="T100" fmla="*/ 89 w 137"/>
                  <a:gd name="T101" fmla="*/ 47 h 135"/>
                  <a:gd name="T102" fmla="*/ 99 w 137"/>
                  <a:gd name="T103" fmla="*/ 2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5">
                    <a:moveTo>
                      <a:pt x="104" y="23"/>
                    </a:moveTo>
                    <a:lnTo>
                      <a:pt x="114" y="35"/>
                    </a:lnTo>
                    <a:lnTo>
                      <a:pt x="123" y="48"/>
                    </a:lnTo>
                    <a:lnTo>
                      <a:pt x="129" y="58"/>
                    </a:lnTo>
                    <a:lnTo>
                      <a:pt x="134" y="72"/>
                    </a:lnTo>
                    <a:lnTo>
                      <a:pt x="136" y="82"/>
                    </a:lnTo>
                    <a:lnTo>
                      <a:pt x="137" y="93"/>
                    </a:lnTo>
                    <a:lnTo>
                      <a:pt x="134" y="108"/>
                    </a:lnTo>
                    <a:lnTo>
                      <a:pt x="129" y="126"/>
                    </a:lnTo>
                    <a:lnTo>
                      <a:pt x="125" y="135"/>
                    </a:lnTo>
                    <a:lnTo>
                      <a:pt x="122" y="134"/>
                    </a:lnTo>
                    <a:lnTo>
                      <a:pt x="120" y="132"/>
                    </a:lnTo>
                    <a:lnTo>
                      <a:pt x="122" y="127"/>
                    </a:lnTo>
                    <a:lnTo>
                      <a:pt x="122" y="122"/>
                    </a:lnTo>
                    <a:lnTo>
                      <a:pt x="120" y="117"/>
                    </a:lnTo>
                    <a:lnTo>
                      <a:pt x="116" y="111"/>
                    </a:lnTo>
                    <a:lnTo>
                      <a:pt x="110" y="106"/>
                    </a:lnTo>
                    <a:lnTo>
                      <a:pt x="104" y="103"/>
                    </a:lnTo>
                    <a:lnTo>
                      <a:pt x="96" y="103"/>
                    </a:lnTo>
                    <a:lnTo>
                      <a:pt x="90" y="106"/>
                    </a:lnTo>
                    <a:lnTo>
                      <a:pt x="88" y="105"/>
                    </a:lnTo>
                    <a:lnTo>
                      <a:pt x="89" y="100"/>
                    </a:lnTo>
                    <a:lnTo>
                      <a:pt x="90" y="93"/>
                    </a:lnTo>
                    <a:lnTo>
                      <a:pt x="90" y="87"/>
                    </a:lnTo>
                    <a:lnTo>
                      <a:pt x="88" y="84"/>
                    </a:lnTo>
                    <a:lnTo>
                      <a:pt x="85" y="80"/>
                    </a:lnTo>
                    <a:lnTo>
                      <a:pt x="81" y="76"/>
                    </a:lnTo>
                    <a:lnTo>
                      <a:pt x="77" y="75"/>
                    </a:lnTo>
                    <a:lnTo>
                      <a:pt x="71" y="74"/>
                    </a:lnTo>
                    <a:lnTo>
                      <a:pt x="64" y="76"/>
                    </a:lnTo>
                    <a:lnTo>
                      <a:pt x="61" y="76"/>
                    </a:lnTo>
                    <a:lnTo>
                      <a:pt x="60" y="75"/>
                    </a:lnTo>
                    <a:lnTo>
                      <a:pt x="61" y="72"/>
                    </a:lnTo>
                    <a:lnTo>
                      <a:pt x="62" y="67"/>
                    </a:lnTo>
                    <a:lnTo>
                      <a:pt x="62" y="62"/>
                    </a:lnTo>
                    <a:lnTo>
                      <a:pt x="61" y="59"/>
                    </a:lnTo>
                    <a:lnTo>
                      <a:pt x="58" y="55"/>
                    </a:lnTo>
                    <a:lnTo>
                      <a:pt x="53" y="53"/>
                    </a:lnTo>
                    <a:lnTo>
                      <a:pt x="46" y="51"/>
                    </a:lnTo>
                    <a:lnTo>
                      <a:pt x="40" y="50"/>
                    </a:lnTo>
                    <a:lnTo>
                      <a:pt x="36" y="50"/>
                    </a:lnTo>
                    <a:lnTo>
                      <a:pt x="35" y="49"/>
                    </a:lnTo>
                    <a:lnTo>
                      <a:pt x="35" y="46"/>
                    </a:lnTo>
                    <a:lnTo>
                      <a:pt x="36" y="41"/>
                    </a:lnTo>
                    <a:lnTo>
                      <a:pt x="35" y="37"/>
                    </a:lnTo>
                    <a:lnTo>
                      <a:pt x="32" y="33"/>
                    </a:lnTo>
                    <a:lnTo>
                      <a:pt x="28" y="31"/>
                    </a:lnTo>
                    <a:lnTo>
                      <a:pt x="23" y="30"/>
                    </a:lnTo>
                    <a:lnTo>
                      <a:pt x="17" y="30"/>
                    </a:lnTo>
                    <a:lnTo>
                      <a:pt x="16" y="31"/>
                    </a:lnTo>
                    <a:lnTo>
                      <a:pt x="14" y="30"/>
                    </a:lnTo>
                    <a:lnTo>
                      <a:pt x="14" y="28"/>
                    </a:lnTo>
                    <a:lnTo>
                      <a:pt x="14" y="26"/>
                    </a:lnTo>
                    <a:lnTo>
                      <a:pt x="14" y="23"/>
                    </a:lnTo>
                    <a:lnTo>
                      <a:pt x="13" y="19"/>
                    </a:lnTo>
                    <a:lnTo>
                      <a:pt x="10" y="15"/>
                    </a:lnTo>
                    <a:lnTo>
                      <a:pt x="4" y="12"/>
                    </a:lnTo>
                    <a:lnTo>
                      <a:pt x="0" y="11"/>
                    </a:lnTo>
                    <a:lnTo>
                      <a:pt x="0" y="9"/>
                    </a:lnTo>
                    <a:lnTo>
                      <a:pt x="1" y="8"/>
                    </a:lnTo>
                    <a:lnTo>
                      <a:pt x="6" y="5"/>
                    </a:lnTo>
                    <a:lnTo>
                      <a:pt x="14" y="2"/>
                    </a:lnTo>
                    <a:lnTo>
                      <a:pt x="26" y="0"/>
                    </a:lnTo>
                    <a:lnTo>
                      <a:pt x="39" y="0"/>
                    </a:lnTo>
                    <a:lnTo>
                      <a:pt x="52" y="1"/>
                    </a:lnTo>
                    <a:lnTo>
                      <a:pt x="66" y="3"/>
                    </a:lnTo>
                    <a:lnTo>
                      <a:pt x="76" y="5"/>
                    </a:lnTo>
                    <a:lnTo>
                      <a:pt x="84" y="9"/>
                    </a:lnTo>
                    <a:lnTo>
                      <a:pt x="95" y="15"/>
                    </a:lnTo>
                    <a:lnTo>
                      <a:pt x="100" y="20"/>
                    </a:lnTo>
                    <a:lnTo>
                      <a:pt x="108" y="12"/>
                    </a:lnTo>
                    <a:lnTo>
                      <a:pt x="113" y="9"/>
                    </a:lnTo>
                    <a:lnTo>
                      <a:pt x="116" y="9"/>
                    </a:lnTo>
                    <a:lnTo>
                      <a:pt x="117" y="9"/>
                    </a:lnTo>
                    <a:lnTo>
                      <a:pt x="118" y="11"/>
                    </a:lnTo>
                    <a:lnTo>
                      <a:pt x="116" y="14"/>
                    </a:lnTo>
                    <a:lnTo>
                      <a:pt x="110" y="18"/>
                    </a:lnTo>
                    <a:lnTo>
                      <a:pt x="100" y="26"/>
                    </a:lnTo>
                    <a:lnTo>
                      <a:pt x="93" y="20"/>
                    </a:lnTo>
                    <a:lnTo>
                      <a:pt x="85" y="14"/>
                    </a:lnTo>
                    <a:lnTo>
                      <a:pt x="76" y="9"/>
                    </a:lnTo>
                    <a:lnTo>
                      <a:pt x="75" y="9"/>
                    </a:lnTo>
                    <a:lnTo>
                      <a:pt x="62" y="6"/>
                    </a:lnTo>
                    <a:lnTo>
                      <a:pt x="51" y="4"/>
                    </a:lnTo>
                    <a:lnTo>
                      <a:pt x="39" y="3"/>
                    </a:lnTo>
                    <a:lnTo>
                      <a:pt x="27" y="3"/>
                    </a:lnTo>
                    <a:lnTo>
                      <a:pt x="17" y="5"/>
                    </a:lnTo>
                    <a:lnTo>
                      <a:pt x="9" y="6"/>
                    </a:lnTo>
                    <a:lnTo>
                      <a:pt x="8" y="6"/>
                    </a:lnTo>
                    <a:lnTo>
                      <a:pt x="6" y="8"/>
                    </a:lnTo>
                    <a:lnTo>
                      <a:pt x="11" y="12"/>
                    </a:lnTo>
                    <a:lnTo>
                      <a:pt x="15" y="16"/>
                    </a:lnTo>
                    <a:lnTo>
                      <a:pt x="17" y="20"/>
                    </a:lnTo>
                    <a:lnTo>
                      <a:pt x="18" y="25"/>
                    </a:lnTo>
                    <a:lnTo>
                      <a:pt x="24" y="27"/>
                    </a:lnTo>
                    <a:lnTo>
                      <a:pt x="31" y="29"/>
                    </a:lnTo>
                    <a:lnTo>
                      <a:pt x="36" y="33"/>
                    </a:lnTo>
                    <a:lnTo>
                      <a:pt x="39" y="37"/>
                    </a:lnTo>
                    <a:lnTo>
                      <a:pt x="40" y="42"/>
                    </a:lnTo>
                    <a:lnTo>
                      <a:pt x="40" y="45"/>
                    </a:lnTo>
                    <a:lnTo>
                      <a:pt x="46" y="46"/>
                    </a:lnTo>
                    <a:lnTo>
                      <a:pt x="53" y="48"/>
                    </a:lnTo>
                    <a:lnTo>
                      <a:pt x="59" y="51"/>
                    </a:lnTo>
                    <a:lnTo>
                      <a:pt x="63" y="54"/>
                    </a:lnTo>
                    <a:lnTo>
                      <a:pt x="65" y="58"/>
                    </a:lnTo>
                    <a:lnTo>
                      <a:pt x="66" y="61"/>
                    </a:lnTo>
                    <a:lnTo>
                      <a:pt x="66" y="66"/>
                    </a:lnTo>
                    <a:lnTo>
                      <a:pt x="66" y="70"/>
                    </a:lnTo>
                    <a:lnTo>
                      <a:pt x="73" y="70"/>
                    </a:lnTo>
                    <a:lnTo>
                      <a:pt x="80" y="72"/>
                    </a:lnTo>
                    <a:lnTo>
                      <a:pt x="85" y="74"/>
                    </a:lnTo>
                    <a:lnTo>
                      <a:pt x="89" y="78"/>
                    </a:lnTo>
                    <a:lnTo>
                      <a:pt x="92" y="82"/>
                    </a:lnTo>
                    <a:lnTo>
                      <a:pt x="94" y="88"/>
                    </a:lnTo>
                    <a:lnTo>
                      <a:pt x="93" y="93"/>
                    </a:lnTo>
                    <a:lnTo>
                      <a:pt x="93" y="99"/>
                    </a:lnTo>
                    <a:lnTo>
                      <a:pt x="99" y="99"/>
                    </a:lnTo>
                    <a:lnTo>
                      <a:pt x="105" y="99"/>
                    </a:lnTo>
                    <a:lnTo>
                      <a:pt x="110" y="101"/>
                    </a:lnTo>
                    <a:lnTo>
                      <a:pt x="115" y="104"/>
                    </a:lnTo>
                    <a:lnTo>
                      <a:pt x="119" y="109"/>
                    </a:lnTo>
                    <a:lnTo>
                      <a:pt x="122" y="114"/>
                    </a:lnTo>
                    <a:lnTo>
                      <a:pt x="125" y="119"/>
                    </a:lnTo>
                    <a:lnTo>
                      <a:pt x="125" y="123"/>
                    </a:lnTo>
                    <a:lnTo>
                      <a:pt x="130" y="113"/>
                    </a:lnTo>
                    <a:lnTo>
                      <a:pt x="132" y="104"/>
                    </a:lnTo>
                    <a:lnTo>
                      <a:pt x="133" y="95"/>
                    </a:lnTo>
                    <a:lnTo>
                      <a:pt x="133" y="87"/>
                    </a:lnTo>
                    <a:lnTo>
                      <a:pt x="132" y="79"/>
                    </a:lnTo>
                    <a:lnTo>
                      <a:pt x="130" y="68"/>
                    </a:lnTo>
                    <a:lnTo>
                      <a:pt x="125" y="58"/>
                    </a:lnTo>
                    <a:lnTo>
                      <a:pt x="120" y="49"/>
                    </a:lnTo>
                    <a:lnTo>
                      <a:pt x="113" y="40"/>
                    </a:lnTo>
                    <a:lnTo>
                      <a:pt x="107" y="32"/>
                    </a:lnTo>
                    <a:lnTo>
                      <a:pt x="111" y="43"/>
                    </a:lnTo>
                    <a:lnTo>
                      <a:pt x="111" y="54"/>
                    </a:lnTo>
                    <a:lnTo>
                      <a:pt x="111" y="65"/>
                    </a:lnTo>
                    <a:lnTo>
                      <a:pt x="108" y="76"/>
                    </a:lnTo>
                    <a:lnTo>
                      <a:pt x="105" y="85"/>
                    </a:lnTo>
                    <a:lnTo>
                      <a:pt x="101" y="91"/>
                    </a:lnTo>
                    <a:lnTo>
                      <a:pt x="104" y="82"/>
                    </a:lnTo>
                    <a:lnTo>
                      <a:pt x="107" y="70"/>
                    </a:lnTo>
                    <a:lnTo>
                      <a:pt x="109" y="57"/>
                    </a:lnTo>
                    <a:lnTo>
                      <a:pt x="108" y="47"/>
                    </a:lnTo>
                    <a:lnTo>
                      <a:pt x="105" y="38"/>
                    </a:lnTo>
                    <a:lnTo>
                      <a:pt x="102" y="29"/>
                    </a:lnTo>
                    <a:lnTo>
                      <a:pt x="98" y="38"/>
                    </a:lnTo>
                    <a:lnTo>
                      <a:pt x="91" y="49"/>
                    </a:lnTo>
                    <a:lnTo>
                      <a:pt x="84" y="56"/>
                    </a:lnTo>
                    <a:lnTo>
                      <a:pt x="76" y="62"/>
                    </a:lnTo>
                    <a:lnTo>
                      <a:pt x="76" y="61"/>
                    </a:lnTo>
                    <a:lnTo>
                      <a:pt x="82" y="55"/>
                    </a:lnTo>
                    <a:lnTo>
                      <a:pt x="89" y="47"/>
                    </a:lnTo>
                    <a:lnTo>
                      <a:pt x="94" y="38"/>
                    </a:lnTo>
                    <a:lnTo>
                      <a:pt x="98" y="29"/>
                    </a:lnTo>
                    <a:lnTo>
                      <a:pt x="99" y="28"/>
                    </a:lnTo>
                    <a:lnTo>
                      <a:pt x="105" y="24"/>
                    </a:lnTo>
                    <a:lnTo>
                      <a:pt x="10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46" name="Freeform 872"/>
              <p:cNvSpPr>
                <a:spLocks/>
              </p:cNvSpPr>
              <p:nvPr/>
            </p:nvSpPr>
            <p:spPr bwMode="auto">
              <a:xfrm>
                <a:off x="3093" y="1602"/>
                <a:ext cx="73" cy="25"/>
              </a:xfrm>
              <a:custGeom>
                <a:avLst/>
                <a:gdLst>
                  <a:gd name="T0" fmla="*/ 69 w 73"/>
                  <a:gd name="T1" fmla="*/ 9 h 25"/>
                  <a:gd name="T2" fmla="*/ 73 w 73"/>
                  <a:gd name="T3" fmla="*/ 14 h 25"/>
                  <a:gd name="T4" fmla="*/ 66 w 73"/>
                  <a:gd name="T5" fmla="*/ 16 h 25"/>
                  <a:gd name="T6" fmla="*/ 62 w 73"/>
                  <a:gd name="T7" fmla="*/ 12 h 25"/>
                  <a:gd name="T8" fmla="*/ 54 w 73"/>
                  <a:gd name="T9" fmla="*/ 13 h 25"/>
                  <a:gd name="T10" fmla="*/ 42 w 73"/>
                  <a:gd name="T11" fmla="*/ 15 h 25"/>
                  <a:gd name="T12" fmla="*/ 30 w 73"/>
                  <a:gd name="T13" fmla="*/ 19 h 25"/>
                  <a:gd name="T14" fmla="*/ 18 w 73"/>
                  <a:gd name="T15" fmla="*/ 25 h 25"/>
                  <a:gd name="T16" fmla="*/ 17 w 73"/>
                  <a:gd name="T17" fmla="*/ 24 h 25"/>
                  <a:gd name="T18" fmla="*/ 27 w 73"/>
                  <a:gd name="T19" fmla="*/ 18 h 25"/>
                  <a:gd name="T20" fmla="*/ 38 w 73"/>
                  <a:gd name="T21" fmla="*/ 14 h 25"/>
                  <a:gd name="T22" fmla="*/ 49 w 73"/>
                  <a:gd name="T23" fmla="*/ 11 h 25"/>
                  <a:gd name="T24" fmla="*/ 58 w 73"/>
                  <a:gd name="T25" fmla="*/ 9 h 25"/>
                  <a:gd name="T26" fmla="*/ 63 w 73"/>
                  <a:gd name="T27" fmla="*/ 9 h 25"/>
                  <a:gd name="T28" fmla="*/ 46 w 73"/>
                  <a:gd name="T29" fmla="*/ 3 h 25"/>
                  <a:gd name="T30" fmla="*/ 35 w 73"/>
                  <a:gd name="T31" fmla="*/ 2 h 25"/>
                  <a:gd name="T32" fmla="*/ 22 w 73"/>
                  <a:gd name="T33" fmla="*/ 3 h 25"/>
                  <a:gd name="T34" fmla="*/ 8 w 73"/>
                  <a:gd name="T35" fmla="*/ 5 h 25"/>
                  <a:gd name="T36" fmla="*/ 1 w 73"/>
                  <a:gd name="T37" fmla="*/ 7 h 25"/>
                  <a:gd name="T38" fmla="*/ 0 w 73"/>
                  <a:gd name="T39" fmla="*/ 6 h 25"/>
                  <a:gd name="T40" fmla="*/ 1 w 73"/>
                  <a:gd name="T41" fmla="*/ 5 h 25"/>
                  <a:gd name="T42" fmla="*/ 16 w 73"/>
                  <a:gd name="T43" fmla="*/ 2 h 25"/>
                  <a:gd name="T44" fmla="*/ 30 w 73"/>
                  <a:gd name="T45" fmla="*/ 0 h 25"/>
                  <a:gd name="T46" fmla="*/ 42 w 73"/>
                  <a:gd name="T47" fmla="*/ 0 h 25"/>
                  <a:gd name="T48" fmla="*/ 51 w 73"/>
                  <a:gd name="T49" fmla="*/ 1 h 25"/>
                  <a:gd name="T50" fmla="*/ 61 w 73"/>
                  <a:gd name="T51" fmla="*/ 5 h 25"/>
                  <a:gd name="T52" fmla="*/ 67 w 73"/>
                  <a:gd name="T53" fmla="*/ 9 h 25"/>
                  <a:gd name="T54" fmla="*/ 69 w 73"/>
                  <a:gd name="T5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 h="25">
                    <a:moveTo>
                      <a:pt x="69" y="9"/>
                    </a:moveTo>
                    <a:lnTo>
                      <a:pt x="73" y="14"/>
                    </a:lnTo>
                    <a:lnTo>
                      <a:pt x="66" y="16"/>
                    </a:lnTo>
                    <a:lnTo>
                      <a:pt x="62" y="12"/>
                    </a:lnTo>
                    <a:lnTo>
                      <a:pt x="54" y="13"/>
                    </a:lnTo>
                    <a:lnTo>
                      <a:pt x="42" y="15"/>
                    </a:lnTo>
                    <a:lnTo>
                      <a:pt x="30" y="19"/>
                    </a:lnTo>
                    <a:lnTo>
                      <a:pt x="18" y="25"/>
                    </a:lnTo>
                    <a:lnTo>
                      <a:pt x="17" y="24"/>
                    </a:lnTo>
                    <a:lnTo>
                      <a:pt x="27" y="18"/>
                    </a:lnTo>
                    <a:lnTo>
                      <a:pt x="38" y="14"/>
                    </a:lnTo>
                    <a:lnTo>
                      <a:pt x="49" y="11"/>
                    </a:lnTo>
                    <a:lnTo>
                      <a:pt x="58" y="9"/>
                    </a:lnTo>
                    <a:lnTo>
                      <a:pt x="63" y="9"/>
                    </a:lnTo>
                    <a:lnTo>
                      <a:pt x="46" y="3"/>
                    </a:lnTo>
                    <a:lnTo>
                      <a:pt x="35" y="2"/>
                    </a:lnTo>
                    <a:lnTo>
                      <a:pt x="22" y="3"/>
                    </a:lnTo>
                    <a:lnTo>
                      <a:pt x="8" y="5"/>
                    </a:lnTo>
                    <a:lnTo>
                      <a:pt x="1" y="7"/>
                    </a:lnTo>
                    <a:lnTo>
                      <a:pt x="0" y="6"/>
                    </a:lnTo>
                    <a:lnTo>
                      <a:pt x="1" y="5"/>
                    </a:lnTo>
                    <a:lnTo>
                      <a:pt x="16" y="2"/>
                    </a:lnTo>
                    <a:lnTo>
                      <a:pt x="30" y="0"/>
                    </a:lnTo>
                    <a:lnTo>
                      <a:pt x="42" y="0"/>
                    </a:lnTo>
                    <a:lnTo>
                      <a:pt x="51" y="1"/>
                    </a:lnTo>
                    <a:lnTo>
                      <a:pt x="61" y="5"/>
                    </a:lnTo>
                    <a:lnTo>
                      <a:pt x="67" y="9"/>
                    </a:lnTo>
                    <a:lnTo>
                      <a:pt x="6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31" name="Group 878"/>
            <p:cNvGrpSpPr>
              <a:grpSpLocks/>
            </p:cNvGrpSpPr>
            <p:nvPr/>
          </p:nvGrpSpPr>
          <p:grpSpPr bwMode="auto">
            <a:xfrm>
              <a:off x="4954590" y="2796148"/>
              <a:ext cx="41275" cy="38100"/>
              <a:chOff x="3121" y="1719"/>
              <a:chExt cx="26" cy="24"/>
            </a:xfrm>
          </p:grpSpPr>
          <p:sp>
            <p:nvSpPr>
              <p:cNvPr id="5041" name="Freeform 874"/>
              <p:cNvSpPr>
                <a:spLocks/>
              </p:cNvSpPr>
              <p:nvPr/>
            </p:nvSpPr>
            <p:spPr bwMode="auto">
              <a:xfrm>
                <a:off x="3137" y="1732"/>
                <a:ext cx="4" cy="11"/>
              </a:xfrm>
              <a:custGeom>
                <a:avLst/>
                <a:gdLst>
                  <a:gd name="T0" fmla="*/ 1 w 4"/>
                  <a:gd name="T1" fmla="*/ 0 h 11"/>
                  <a:gd name="T2" fmla="*/ 1 w 4"/>
                  <a:gd name="T3" fmla="*/ 1 h 11"/>
                  <a:gd name="T4" fmla="*/ 1 w 4"/>
                  <a:gd name="T5" fmla="*/ 2 h 11"/>
                  <a:gd name="T6" fmla="*/ 1 w 4"/>
                  <a:gd name="T7" fmla="*/ 3 h 11"/>
                  <a:gd name="T8" fmla="*/ 1 w 4"/>
                  <a:gd name="T9" fmla="*/ 4 h 11"/>
                  <a:gd name="T10" fmla="*/ 1 w 4"/>
                  <a:gd name="T11" fmla="*/ 4 h 11"/>
                  <a:gd name="T12" fmla="*/ 1 w 4"/>
                  <a:gd name="T13" fmla="*/ 5 h 11"/>
                  <a:gd name="T14" fmla="*/ 1 w 4"/>
                  <a:gd name="T15" fmla="*/ 6 h 11"/>
                  <a:gd name="T16" fmla="*/ 1 w 4"/>
                  <a:gd name="T17" fmla="*/ 7 h 11"/>
                  <a:gd name="T18" fmla="*/ 1 w 4"/>
                  <a:gd name="T19" fmla="*/ 8 h 11"/>
                  <a:gd name="T20" fmla="*/ 1 w 4"/>
                  <a:gd name="T21" fmla="*/ 9 h 11"/>
                  <a:gd name="T22" fmla="*/ 0 w 4"/>
                  <a:gd name="T23" fmla="*/ 9 h 11"/>
                  <a:gd name="T24" fmla="*/ 0 w 4"/>
                  <a:gd name="T25" fmla="*/ 10 h 11"/>
                  <a:gd name="T26" fmla="*/ 1 w 4"/>
                  <a:gd name="T27" fmla="*/ 10 h 11"/>
                  <a:gd name="T28" fmla="*/ 1 w 4"/>
                  <a:gd name="T29" fmla="*/ 11 h 11"/>
                  <a:gd name="T30" fmla="*/ 2 w 4"/>
                  <a:gd name="T31" fmla="*/ 11 h 11"/>
                  <a:gd name="T32" fmla="*/ 2 w 4"/>
                  <a:gd name="T33" fmla="*/ 10 h 11"/>
                  <a:gd name="T34" fmla="*/ 3 w 4"/>
                  <a:gd name="T35" fmla="*/ 9 h 11"/>
                  <a:gd name="T36" fmla="*/ 3 w 4"/>
                  <a:gd name="T37" fmla="*/ 9 h 11"/>
                  <a:gd name="T38" fmla="*/ 4 w 4"/>
                  <a:gd name="T39" fmla="*/ 8 h 11"/>
                  <a:gd name="T40" fmla="*/ 4 w 4"/>
                  <a:gd name="T41" fmla="*/ 7 h 11"/>
                  <a:gd name="T42" fmla="*/ 4 w 4"/>
                  <a:gd name="T43" fmla="*/ 6 h 11"/>
                  <a:gd name="T44" fmla="*/ 4 w 4"/>
                  <a:gd name="T45" fmla="*/ 5 h 11"/>
                  <a:gd name="T46" fmla="*/ 3 w 4"/>
                  <a:gd name="T47" fmla="*/ 4 h 11"/>
                  <a:gd name="T48" fmla="*/ 3 w 4"/>
                  <a:gd name="T49" fmla="*/ 3 h 11"/>
                  <a:gd name="T50" fmla="*/ 3 w 4"/>
                  <a:gd name="T51" fmla="*/ 2 h 11"/>
                  <a:gd name="T52" fmla="*/ 3 w 4"/>
                  <a:gd name="T53" fmla="*/ 1 h 11"/>
                  <a:gd name="T54" fmla="*/ 3 w 4"/>
                  <a:gd name="T55" fmla="*/ 0 h 11"/>
                  <a:gd name="T56" fmla="*/ 2 w 4"/>
                  <a:gd name="T57" fmla="*/ 0 h 11"/>
                  <a:gd name="T58" fmla="*/ 1 w 4"/>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11">
                    <a:moveTo>
                      <a:pt x="1" y="0"/>
                    </a:moveTo>
                    <a:lnTo>
                      <a:pt x="1" y="1"/>
                    </a:lnTo>
                    <a:lnTo>
                      <a:pt x="1" y="2"/>
                    </a:lnTo>
                    <a:lnTo>
                      <a:pt x="1" y="3"/>
                    </a:lnTo>
                    <a:lnTo>
                      <a:pt x="1" y="4"/>
                    </a:lnTo>
                    <a:lnTo>
                      <a:pt x="1" y="4"/>
                    </a:lnTo>
                    <a:lnTo>
                      <a:pt x="1" y="5"/>
                    </a:lnTo>
                    <a:lnTo>
                      <a:pt x="1" y="6"/>
                    </a:lnTo>
                    <a:lnTo>
                      <a:pt x="1" y="7"/>
                    </a:lnTo>
                    <a:lnTo>
                      <a:pt x="1" y="8"/>
                    </a:lnTo>
                    <a:lnTo>
                      <a:pt x="1" y="9"/>
                    </a:lnTo>
                    <a:lnTo>
                      <a:pt x="0" y="9"/>
                    </a:lnTo>
                    <a:lnTo>
                      <a:pt x="0" y="10"/>
                    </a:lnTo>
                    <a:lnTo>
                      <a:pt x="1" y="10"/>
                    </a:lnTo>
                    <a:lnTo>
                      <a:pt x="1" y="11"/>
                    </a:lnTo>
                    <a:lnTo>
                      <a:pt x="2" y="11"/>
                    </a:lnTo>
                    <a:lnTo>
                      <a:pt x="2" y="10"/>
                    </a:lnTo>
                    <a:lnTo>
                      <a:pt x="3" y="9"/>
                    </a:lnTo>
                    <a:lnTo>
                      <a:pt x="3" y="9"/>
                    </a:lnTo>
                    <a:lnTo>
                      <a:pt x="4" y="8"/>
                    </a:lnTo>
                    <a:lnTo>
                      <a:pt x="4" y="7"/>
                    </a:lnTo>
                    <a:lnTo>
                      <a:pt x="4" y="6"/>
                    </a:lnTo>
                    <a:lnTo>
                      <a:pt x="4" y="5"/>
                    </a:lnTo>
                    <a:lnTo>
                      <a:pt x="3" y="4"/>
                    </a:lnTo>
                    <a:lnTo>
                      <a:pt x="3" y="3"/>
                    </a:lnTo>
                    <a:lnTo>
                      <a:pt x="3" y="2"/>
                    </a:lnTo>
                    <a:lnTo>
                      <a:pt x="3" y="1"/>
                    </a:lnTo>
                    <a:lnTo>
                      <a:pt x="3" y="0"/>
                    </a:lnTo>
                    <a:lnTo>
                      <a:pt x="2"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42" name="Freeform 875"/>
              <p:cNvSpPr>
                <a:spLocks/>
              </p:cNvSpPr>
              <p:nvPr/>
            </p:nvSpPr>
            <p:spPr bwMode="auto">
              <a:xfrm>
                <a:off x="3144" y="1733"/>
                <a:ext cx="3" cy="10"/>
              </a:xfrm>
              <a:custGeom>
                <a:avLst/>
                <a:gdLst>
                  <a:gd name="T0" fmla="*/ 0 w 3"/>
                  <a:gd name="T1" fmla="*/ 0 h 10"/>
                  <a:gd name="T2" fmla="*/ 1 w 3"/>
                  <a:gd name="T3" fmla="*/ 1 h 10"/>
                  <a:gd name="T4" fmla="*/ 1 w 3"/>
                  <a:gd name="T5" fmla="*/ 2 h 10"/>
                  <a:gd name="T6" fmla="*/ 1 w 3"/>
                  <a:gd name="T7" fmla="*/ 3 h 10"/>
                  <a:gd name="T8" fmla="*/ 1 w 3"/>
                  <a:gd name="T9" fmla="*/ 3 h 10"/>
                  <a:gd name="T10" fmla="*/ 1 w 3"/>
                  <a:gd name="T11" fmla="*/ 4 h 10"/>
                  <a:gd name="T12" fmla="*/ 1 w 3"/>
                  <a:gd name="T13" fmla="*/ 5 h 10"/>
                  <a:gd name="T14" fmla="*/ 1 w 3"/>
                  <a:gd name="T15" fmla="*/ 5 h 10"/>
                  <a:gd name="T16" fmla="*/ 1 w 3"/>
                  <a:gd name="T17" fmla="*/ 6 h 10"/>
                  <a:gd name="T18" fmla="*/ 1 w 3"/>
                  <a:gd name="T19" fmla="*/ 7 h 10"/>
                  <a:gd name="T20" fmla="*/ 1 w 3"/>
                  <a:gd name="T21" fmla="*/ 8 h 10"/>
                  <a:gd name="T22" fmla="*/ 0 w 3"/>
                  <a:gd name="T23" fmla="*/ 8 h 10"/>
                  <a:gd name="T24" fmla="*/ 0 w 3"/>
                  <a:gd name="T25" fmla="*/ 9 h 10"/>
                  <a:gd name="T26" fmla="*/ 0 w 3"/>
                  <a:gd name="T27" fmla="*/ 10 h 10"/>
                  <a:gd name="T28" fmla="*/ 1 w 3"/>
                  <a:gd name="T29" fmla="*/ 10 h 10"/>
                  <a:gd name="T30" fmla="*/ 1 w 3"/>
                  <a:gd name="T31" fmla="*/ 10 h 10"/>
                  <a:gd name="T32" fmla="*/ 2 w 3"/>
                  <a:gd name="T33" fmla="*/ 9 h 10"/>
                  <a:gd name="T34" fmla="*/ 2 w 3"/>
                  <a:gd name="T35" fmla="*/ 9 h 10"/>
                  <a:gd name="T36" fmla="*/ 2 w 3"/>
                  <a:gd name="T37" fmla="*/ 8 h 10"/>
                  <a:gd name="T38" fmla="*/ 2 w 3"/>
                  <a:gd name="T39" fmla="*/ 7 h 10"/>
                  <a:gd name="T40" fmla="*/ 3 w 3"/>
                  <a:gd name="T41" fmla="*/ 7 h 10"/>
                  <a:gd name="T42" fmla="*/ 3 w 3"/>
                  <a:gd name="T43" fmla="*/ 6 h 10"/>
                  <a:gd name="T44" fmla="*/ 3 w 3"/>
                  <a:gd name="T45" fmla="*/ 5 h 10"/>
                  <a:gd name="T46" fmla="*/ 3 w 3"/>
                  <a:gd name="T47" fmla="*/ 5 h 10"/>
                  <a:gd name="T48" fmla="*/ 3 w 3"/>
                  <a:gd name="T49" fmla="*/ 4 h 10"/>
                  <a:gd name="T50" fmla="*/ 3 w 3"/>
                  <a:gd name="T51" fmla="*/ 3 h 10"/>
                  <a:gd name="T52" fmla="*/ 2 w 3"/>
                  <a:gd name="T53" fmla="*/ 2 h 10"/>
                  <a:gd name="T54" fmla="*/ 2 w 3"/>
                  <a:gd name="T55" fmla="*/ 2 h 10"/>
                  <a:gd name="T56" fmla="*/ 2 w 3"/>
                  <a:gd name="T57" fmla="*/ 1 h 10"/>
                  <a:gd name="T58" fmla="*/ 1 w 3"/>
                  <a:gd name="T59" fmla="*/ 1 h 10"/>
                  <a:gd name="T60" fmla="*/ 0 w 3"/>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0">
                    <a:moveTo>
                      <a:pt x="0" y="0"/>
                    </a:moveTo>
                    <a:lnTo>
                      <a:pt x="1" y="1"/>
                    </a:lnTo>
                    <a:lnTo>
                      <a:pt x="1" y="2"/>
                    </a:lnTo>
                    <a:lnTo>
                      <a:pt x="1" y="3"/>
                    </a:lnTo>
                    <a:lnTo>
                      <a:pt x="1" y="3"/>
                    </a:lnTo>
                    <a:lnTo>
                      <a:pt x="1" y="4"/>
                    </a:lnTo>
                    <a:lnTo>
                      <a:pt x="1" y="5"/>
                    </a:lnTo>
                    <a:lnTo>
                      <a:pt x="1" y="5"/>
                    </a:lnTo>
                    <a:lnTo>
                      <a:pt x="1" y="6"/>
                    </a:lnTo>
                    <a:lnTo>
                      <a:pt x="1" y="7"/>
                    </a:lnTo>
                    <a:lnTo>
                      <a:pt x="1" y="8"/>
                    </a:lnTo>
                    <a:lnTo>
                      <a:pt x="0" y="8"/>
                    </a:lnTo>
                    <a:lnTo>
                      <a:pt x="0" y="9"/>
                    </a:lnTo>
                    <a:lnTo>
                      <a:pt x="0" y="10"/>
                    </a:lnTo>
                    <a:lnTo>
                      <a:pt x="1" y="10"/>
                    </a:lnTo>
                    <a:lnTo>
                      <a:pt x="1" y="10"/>
                    </a:lnTo>
                    <a:lnTo>
                      <a:pt x="2" y="9"/>
                    </a:lnTo>
                    <a:lnTo>
                      <a:pt x="2" y="9"/>
                    </a:lnTo>
                    <a:lnTo>
                      <a:pt x="2" y="8"/>
                    </a:lnTo>
                    <a:lnTo>
                      <a:pt x="2" y="7"/>
                    </a:lnTo>
                    <a:lnTo>
                      <a:pt x="3" y="7"/>
                    </a:lnTo>
                    <a:lnTo>
                      <a:pt x="3" y="6"/>
                    </a:lnTo>
                    <a:lnTo>
                      <a:pt x="3" y="5"/>
                    </a:lnTo>
                    <a:lnTo>
                      <a:pt x="3" y="5"/>
                    </a:lnTo>
                    <a:lnTo>
                      <a:pt x="3" y="4"/>
                    </a:lnTo>
                    <a:lnTo>
                      <a:pt x="3" y="3"/>
                    </a:lnTo>
                    <a:lnTo>
                      <a:pt x="2" y="2"/>
                    </a:lnTo>
                    <a:lnTo>
                      <a:pt x="2" y="2"/>
                    </a:lnTo>
                    <a:lnTo>
                      <a:pt x="2" y="1"/>
                    </a:lnTo>
                    <a:lnTo>
                      <a:pt x="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43" name="Freeform 876"/>
              <p:cNvSpPr>
                <a:spLocks/>
              </p:cNvSpPr>
              <p:nvPr/>
            </p:nvSpPr>
            <p:spPr bwMode="auto">
              <a:xfrm>
                <a:off x="3124" y="1727"/>
                <a:ext cx="7" cy="7"/>
              </a:xfrm>
              <a:custGeom>
                <a:avLst/>
                <a:gdLst>
                  <a:gd name="T0" fmla="*/ 1 w 7"/>
                  <a:gd name="T1" fmla="*/ 7 h 7"/>
                  <a:gd name="T2" fmla="*/ 1 w 7"/>
                  <a:gd name="T3" fmla="*/ 6 h 7"/>
                  <a:gd name="T4" fmla="*/ 2 w 7"/>
                  <a:gd name="T5" fmla="*/ 5 h 7"/>
                  <a:gd name="T6" fmla="*/ 3 w 7"/>
                  <a:gd name="T7" fmla="*/ 4 h 7"/>
                  <a:gd name="T8" fmla="*/ 3 w 7"/>
                  <a:gd name="T9" fmla="*/ 4 h 7"/>
                  <a:gd name="T10" fmla="*/ 4 w 7"/>
                  <a:gd name="T11" fmla="*/ 3 h 7"/>
                  <a:gd name="T12" fmla="*/ 5 w 7"/>
                  <a:gd name="T13" fmla="*/ 3 h 7"/>
                  <a:gd name="T14" fmla="*/ 5 w 7"/>
                  <a:gd name="T15" fmla="*/ 2 h 7"/>
                  <a:gd name="T16" fmla="*/ 6 w 7"/>
                  <a:gd name="T17" fmla="*/ 2 h 7"/>
                  <a:gd name="T18" fmla="*/ 7 w 7"/>
                  <a:gd name="T19" fmla="*/ 1 h 7"/>
                  <a:gd name="T20" fmla="*/ 7 w 7"/>
                  <a:gd name="T21" fmla="*/ 0 h 7"/>
                  <a:gd name="T22" fmla="*/ 6 w 7"/>
                  <a:gd name="T23" fmla="*/ 0 h 7"/>
                  <a:gd name="T24" fmla="*/ 6 w 7"/>
                  <a:gd name="T25" fmla="*/ 0 h 7"/>
                  <a:gd name="T26" fmla="*/ 5 w 7"/>
                  <a:gd name="T27" fmla="*/ 0 h 7"/>
                  <a:gd name="T28" fmla="*/ 4 w 7"/>
                  <a:gd name="T29" fmla="*/ 0 h 7"/>
                  <a:gd name="T30" fmla="*/ 3 w 7"/>
                  <a:gd name="T31" fmla="*/ 0 h 7"/>
                  <a:gd name="T32" fmla="*/ 3 w 7"/>
                  <a:gd name="T33" fmla="*/ 1 h 7"/>
                  <a:gd name="T34" fmla="*/ 2 w 7"/>
                  <a:gd name="T35" fmla="*/ 1 h 7"/>
                  <a:gd name="T36" fmla="*/ 1 w 7"/>
                  <a:gd name="T37" fmla="*/ 2 h 7"/>
                  <a:gd name="T38" fmla="*/ 1 w 7"/>
                  <a:gd name="T39" fmla="*/ 3 h 7"/>
                  <a:gd name="T40" fmla="*/ 1 w 7"/>
                  <a:gd name="T41" fmla="*/ 4 h 7"/>
                  <a:gd name="T42" fmla="*/ 0 w 7"/>
                  <a:gd name="T43" fmla="*/ 4 h 7"/>
                  <a:gd name="T44" fmla="*/ 0 w 7"/>
                  <a:gd name="T45" fmla="*/ 5 h 7"/>
                  <a:gd name="T46" fmla="*/ 1 w 7"/>
                  <a:gd name="T4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7">
                    <a:moveTo>
                      <a:pt x="1" y="7"/>
                    </a:moveTo>
                    <a:lnTo>
                      <a:pt x="1" y="6"/>
                    </a:lnTo>
                    <a:lnTo>
                      <a:pt x="2" y="5"/>
                    </a:lnTo>
                    <a:lnTo>
                      <a:pt x="3" y="4"/>
                    </a:lnTo>
                    <a:lnTo>
                      <a:pt x="3" y="4"/>
                    </a:lnTo>
                    <a:lnTo>
                      <a:pt x="4" y="3"/>
                    </a:lnTo>
                    <a:lnTo>
                      <a:pt x="5" y="3"/>
                    </a:lnTo>
                    <a:lnTo>
                      <a:pt x="5" y="2"/>
                    </a:lnTo>
                    <a:lnTo>
                      <a:pt x="6" y="2"/>
                    </a:lnTo>
                    <a:lnTo>
                      <a:pt x="7" y="1"/>
                    </a:lnTo>
                    <a:lnTo>
                      <a:pt x="7" y="0"/>
                    </a:lnTo>
                    <a:lnTo>
                      <a:pt x="6" y="0"/>
                    </a:lnTo>
                    <a:lnTo>
                      <a:pt x="6" y="0"/>
                    </a:lnTo>
                    <a:lnTo>
                      <a:pt x="5" y="0"/>
                    </a:lnTo>
                    <a:lnTo>
                      <a:pt x="4" y="0"/>
                    </a:lnTo>
                    <a:lnTo>
                      <a:pt x="3" y="0"/>
                    </a:lnTo>
                    <a:lnTo>
                      <a:pt x="3" y="1"/>
                    </a:lnTo>
                    <a:lnTo>
                      <a:pt x="2" y="1"/>
                    </a:lnTo>
                    <a:lnTo>
                      <a:pt x="1" y="2"/>
                    </a:lnTo>
                    <a:lnTo>
                      <a:pt x="1" y="3"/>
                    </a:lnTo>
                    <a:lnTo>
                      <a:pt x="1" y="4"/>
                    </a:lnTo>
                    <a:lnTo>
                      <a:pt x="0" y="4"/>
                    </a:lnTo>
                    <a:lnTo>
                      <a:pt x="0" y="5"/>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44" name="Freeform 877"/>
              <p:cNvSpPr>
                <a:spLocks/>
              </p:cNvSpPr>
              <p:nvPr/>
            </p:nvSpPr>
            <p:spPr bwMode="auto">
              <a:xfrm>
                <a:off x="3121" y="1719"/>
                <a:ext cx="5" cy="8"/>
              </a:xfrm>
              <a:custGeom>
                <a:avLst/>
                <a:gdLst>
                  <a:gd name="T0" fmla="*/ 0 w 5"/>
                  <a:gd name="T1" fmla="*/ 8 h 8"/>
                  <a:gd name="T2" fmla="*/ 1 w 5"/>
                  <a:gd name="T3" fmla="*/ 6 h 8"/>
                  <a:gd name="T4" fmla="*/ 1 w 5"/>
                  <a:gd name="T5" fmla="*/ 6 h 8"/>
                  <a:gd name="T6" fmla="*/ 2 w 5"/>
                  <a:gd name="T7" fmla="*/ 5 h 8"/>
                  <a:gd name="T8" fmla="*/ 3 w 5"/>
                  <a:gd name="T9" fmla="*/ 4 h 8"/>
                  <a:gd name="T10" fmla="*/ 3 w 5"/>
                  <a:gd name="T11" fmla="*/ 3 h 8"/>
                  <a:gd name="T12" fmla="*/ 3 w 5"/>
                  <a:gd name="T13" fmla="*/ 3 h 8"/>
                  <a:gd name="T14" fmla="*/ 4 w 5"/>
                  <a:gd name="T15" fmla="*/ 3 h 8"/>
                  <a:gd name="T16" fmla="*/ 5 w 5"/>
                  <a:gd name="T17" fmla="*/ 2 h 8"/>
                  <a:gd name="T18" fmla="*/ 5 w 5"/>
                  <a:gd name="T19" fmla="*/ 1 h 8"/>
                  <a:gd name="T20" fmla="*/ 5 w 5"/>
                  <a:gd name="T21" fmla="*/ 1 h 8"/>
                  <a:gd name="T22" fmla="*/ 5 w 5"/>
                  <a:gd name="T23" fmla="*/ 0 h 8"/>
                  <a:gd name="T24" fmla="*/ 4 w 5"/>
                  <a:gd name="T25" fmla="*/ 0 h 8"/>
                  <a:gd name="T26" fmla="*/ 3 w 5"/>
                  <a:gd name="T27" fmla="*/ 0 h 8"/>
                  <a:gd name="T28" fmla="*/ 3 w 5"/>
                  <a:gd name="T29" fmla="*/ 1 h 8"/>
                  <a:gd name="T30" fmla="*/ 2 w 5"/>
                  <a:gd name="T31" fmla="*/ 1 h 8"/>
                  <a:gd name="T32" fmla="*/ 2 w 5"/>
                  <a:gd name="T33" fmla="*/ 1 h 8"/>
                  <a:gd name="T34" fmla="*/ 1 w 5"/>
                  <a:gd name="T35" fmla="*/ 2 h 8"/>
                  <a:gd name="T36" fmla="*/ 1 w 5"/>
                  <a:gd name="T37" fmla="*/ 3 h 8"/>
                  <a:gd name="T38" fmla="*/ 0 w 5"/>
                  <a:gd name="T39" fmla="*/ 4 h 8"/>
                  <a:gd name="T40" fmla="*/ 0 w 5"/>
                  <a:gd name="T41" fmla="*/ 5 h 8"/>
                  <a:gd name="T42" fmla="*/ 0 w 5"/>
                  <a:gd name="T43" fmla="*/ 5 h 8"/>
                  <a:gd name="T44" fmla="*/ 0 w 5"/>
                  <a:gd name="T45" fmla="*/ 6 h 8"/>
                  <a:gd name="T46" fmla="*/ 0 w 5"/>
                  <a:gd name="T4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0" y="8"/>
                    </a:moveTo>
                    <a:lnTo>
                      <a:pt x="1" y="6"/>
                    </a:lnTo>
                    <a:lnTo>
                      <a:pt x="1" y="6"/>
                    </a:lnTo>
                    <a:lnTo>
                      <a:pt x="2" y="5"/>
                    </a:lnTo>
                    <a:lnTo>
                      <a:pt x="3" y="4"/>
                    </a:lnTo>
                    <a:lnTo>
                      <a:pt x="3" y="3"/>
                    </a:lnTo>
                    <a:lnTo>
                      <a:pt x="3" y="3"/>
                    </a:lnTo>
                    <a:lnTo>
                      <a:pt x="4" y="3"/>
                    </a:lnTo>
                    <a:lnTo>
                      <a:pt x="5" y="2"/>
                    </a:lnTo>
                    <a:lnTo>
                      <a:pt x="5" y="1"/>
                    </a:lnTo>
                    <a:lnTo>
                      <a:pt x="5" y="1"/>
                    </a:lnTo>
                    <a:lnTo>
                      <a:pt x="5" y="0"/>
                    </a:lnTo>
                    <a:lnTo>
                      <a:pt x="4" y="0"/>
                    </a:lnTo>
                    <a:lnTo>
                      <a:pt x="3" y="0"/>
                    </a:lnTo>
                    <a:lnTo>
                      <a:pt x="3" y="1"/>
                    </a:lnTo>
                    <a:lnTo>
                      <a:pt x="2" y="1"/>
                    </a:lnTo>
                    <a:lnTo>
                      <a:pt x="2" y="1"/>
                    </a:lnTo>
                    <a:lnTo>
                      <a:pt x="1" y="2"/>
                    </a:lnTo>
                    <a:lnTo>
                      <a:pt x="1" y="3"/>
                    </a:lnTo>
                    <a:lnTo>
                      <a:pt x="0" y="4"/>
                    </a:lnTo>
                    <a:lnTo>
                      <a:pt x="0" y="5"/>
                    </a:lnTo>
                    <a:lnTo>
                      <a:pt x="0" y="5"/>
                    </a:lnTo>
                    <a:lnTo>
                      <a:pt x="0" y="6"/>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032" name="Freeform 879"/>
            <p:cNvSpPr>
              <a:spLocks/>
            </p:cNvSpPr>
            <p:nvPr/>
          </p:nvSpPr>
          <p:spPr bwMode="auto">
            <a:xfrm>
              <a:off x="5013326" y="2567548"/>
              <a:ext cx="20638" cy="26988"/>
            </a:xfrm>
            <a:custGeom>
              <a:avLst/>
              <a:gdLst>
                <a:gd name="T0" fmla="*/ 13 w 13"/>
                <a:gd name="T1" fmla="*/ 0 h 17"/>
                <a:gd name="T2" fmla="*/ 12 w 13"/>
                <a:gd name="T3" fmla="*/ 1 h 17"/>
                <a:gd name="T4" fmla="*/ 11 w 13"/>
                <a:gd name="T5" fmla="*/ 2 h 17"/>
                <a:gd name="T6" fmla="*/ 10 w 13"/>
                <a:gd name="T7" fmla="*/ 2 h 17"/>
                <a:gd name="T8" fmla="*/ 9 w 13"/>
                <a:gd name="T9" fmla="*/ 3 h 17"/>
                <a:gd name="T10" fmla="*/ 8 w 13"/>
                <a:gd name="T11" fmla="*/ 4 h 17"/>
                <a:gd name="T12" fmla="*/ 6 w 13"/>
                <a:gd name="T13" fmla="*/ 5 h 17"/>
                <a:gd name="T14" fmla="*/ 5 w 13"/>
                <a:gd name="T15" fmla="*/ 5 h 17"/>
                <a:gd name="T16" fmla="*/ 4 w 13"/>
                <a:gd name="T17" fmla="*/ 6 h 17"/>
                <a:gd name="T18" fmla="*/ 3 w 13"/>
                <a:gd name="T19" fmla="*/ 6 h 17"/>
                <a:gd name="T20" fmla="*/ 3 w 13"/>
                <a:gd name="T21" fmla="*/ 7 h 17"/>
                <a:gd name="T22" fmla="*/ 2 w 13"/>
                <a:gd name="T23" fmla="*/ 8 h 17"/>
                <a:gd name="T24" fmla="*/ 1 w 13"/>
                <a:gd name="T25" fmla="*/ 9 h 17"/>
                <a:gd name="T26" fmla="*/ 0 w 13"/>
                <a:gd name="T27" fmla="*/ 10 h 17"/>
                <a:gd name="T28" fmla="*/ 0 w 13"/>
                <a:gd name="T29" fmla="*/ 11 h 17"/>
                <a:gd name="T30" fmla="*/ 0 w 13"/>
                <a:gd name="T31" fmla="*/ 12 h 17"/>
                <a:gd name="T32" fmla="*/ 0 w 13"/>
                <a:gd name="T33" fmla="*/ 13 h 17"/>
                <a:gd name="T34" fmla="*/ 0 w 13"/>
                <a:gd name="T35" fmla="*/ 14 h 17"/>
                <a:gd name="T36" fmla="*/ 0 w 13"/>
                <a:gd name="T37" fmla="*/ 15 h 17"/>
                <a:gd name="T38" fmla="*/ 1 w 13"/>
                <a:gd name="T39" fmla="*/ 16 h 17"/>
                <a:gd name="T40" fmla="*/ 2 w 13"/>
                <a:gd name="T41" fmla="*/ 17 h 17"/>
                <a:gd name="T42" fmla="*/ 3 w 13"/>
                <a:gd name="T43" fmla="*/ 17 h 17"/>
                <a:gd name="T44" fmla="*/ 4 w 13"/>
                <a:gd name="T45" fmla="*/ 17 h 17"/>
                <a:gd name="T46" fmla="*/ 5 w 13"/>
                <a:gd name="T47" fmla="*/ 17 h 17"/>
                <a:gd name="T48" fmla="*/ 6 w 13"/>
                <a:gd name="T49" fmla="*/ 16 h 17"/>
                <a:gd name="T50" fmla="*/ 6 w 13"/>
                <a:gd name="T51" fmla="*/ 15 h 17"/>
                <a:gd name="T52" fmla="*/ 7 w 13"/>
                <a:gd name="T53" fmla="*/ 14 h 17"/>
                <a:gd name="T54" fmla="*/ 8 w 13"/>
                <a:gd name="T55" fmla="*/ 13 h 17"/>
                <a:gd name="T56" fmla="*/ 9 w 13"/>
                <a:gd name="T57" fmla="*/ 12 h 17"/>
                <a:gd name="T58" fmla="*/ 9 w 13"/>
                <a:gd name="T59" fmla="*/ 11 h 17"/>
                <a:gd name="T60" fmla="*/ 10 w 13"/>
                <a:gd name="T61" fmla="*/ 10 h 17"/>
                <a:gd name="T62" fmla="*/ 10 w 13"/>
                <a:gd name="T63" fmla="*/ 9 h 17"/>
                <a:gd name="T64" fmla="*/ 11 w 13"/>
                <a:gd name="T65" fmla="*/ 9 h 17"/>
                <a:gd name="T66" fmla="*/ 12 w 13"/>
                <a:gd name="T67" fmla="*/ 8 h 17"/>
                <a:gd name="T68" fmla="*/ 13 w 13"/>
                <a:gd name="T69" fmla="*/ 7 h 17"/>
                <a:gd name="T70" fmla="*/ 13 w 13"/>
                <a:gd name="T71" fmla="*/ 6 h 17"/>
                <a:gd name="T72" fmla="*/ 4 w 13"/>
                <a:gd name="T73" fmla="*/ 14 h 17"/>
                <a:gd name="T74" fmla="*/ 3 w 13"/>
                <a:gd name="T75" fmla="*/ 15 h 17"/>
                <a:gd name="T76" fmla="*/ 2 w 13"/>
                <a:gd name="T77" fmla="*/ 14 h 17"/>
                <a:gd name="T78" fmla="*/ 1 w 13"/>
                <a:gd name="T79" fmla="*/ 13 h 17"/>
                <a:gd name="T80" fmla="*/ 1 w 13"/>
                <a:gd name="T81" fmla="*/ 12 h 17"/>
                <a:gd name="T82" fmla="*/ 2 w 13"/>
                <a:gd name="T83" fmla="*/ 11 h 17"/>
                <a:gd name="T84" fmla="*/ 3 w 13"/>
                <a:gd name="T85" fmla="*/ 10 h 17"/>
                <a:gd name="T86" fmla="*/ 4 w 13"/>
                <a:gd name="T87" fmla="*/ 9 h 17"/>
                <a:gd name="T88" fmla="*/ 13 w 13"/>
                <a:gd name="T8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7">
                  <a:moveTo>
                    <a:pt x="13" y="0"/>
                  </a:moveTo>
                  <a:lnTo>
                    <a:pt x="12" y="1"/>
                  </a:lnTo>
                  <a:lnTo>
                    <a:pt x="11" y="2"/>
                  </a:lnTo>
                  <a:lnTo>
                    <a:pt x="10" y="2"/>
                  </a:lnTo>
                  <a:lnTo>
                    <a:pt x="9" y="3"/>
                  </a:lnTo>
                  <a:lnTo>
                    <a:pt x="8" y="4"/>
                  </a:lnTo>
                  <a:lnTo>
                    <a:pt x="6" y="5"/>
                  </a:lnTo>
                  <a:lnTo>
                    <a:pt x="5" y="5"/>
                  </a:lnTo>
                  <a:lnTo>
                    <a:pt x="4" y="6"/>
                  </a:lnTo>
                  <a:lnTo>
                    <a:pt x="3" y="6"/>
                  </a:lnTo>
                  <a:lnTo>
                    <a:pt x="3" y="7"/>
                  </a:lnTo>
                  <a:lnTo>
                    <a:pt x="2" y="8"/>
                  </a:lnTo>
                  <a:lnTo>
                    <a:pt x="1" y="9"/>
                  </a:lnTo>
                  <a:lnTo>
                    <a:pt x="0" y="10"/>
                  </a:lnTo>
                  <a:lnTo>
                    <a:pt x="0" y="11"/>
                  </a:lnTo>
                  <a:lnTo>
                    <a:pt x="0" y="12"/>
                  </a:lnTo>
                  <a:lnTo>
                    <a:pt x="0" y="13"/>
                  </a:lnTo>
                  <a:lnTo>
                    <a:pt x="0" y="14"/>
                  </a:lnTo>
                  <a:lnTo>
                    <a:pt x="0" y="15"/>
                  </a:lnTo>
                  <a:lnTo>
                    <a:pt x="1" y="16"/>
                  </a:lnTo>
                  <a:lnTo>
                    <a:pt x="2" y="17"/>
                  </a:lnTo>
                  <a:lnTo>
                    <a:pt x="3" y="17"/>
                  </a:lnTo>
                  <a:lnTo>
                    <a:pt x="4" y="17"/>
                  </a:lnTo>
                  <a:lnTo>
                    <a:pt x="5" y="17"/>
                  </a:lnTo>
                  <a:lnTo>
                    <a:pt x="6" y="16"/>
                  </a:lnTo>
                  <a:lnTo>
                    <a:pt x="6" y="15"/>
                  </a:lnTo>
                  <a:lnTo>
                    <a:pt x="7" y="14"/>
                  </a:lnTo>
                  <a:lnTo>
                    <a:pt x="8" y="13"/>
                  </a:lnTo>
                  <a:lnTo>
                    <a:pt x="9" y="12"/>
                  </a:lnTo>
                  <a:lnTo>
                    <a:pt x="9" y="11"/>
                  </a:lnTo>
                  <a:lnTo>
                    <a:pt x="10" y="10"/>
                  </a:lnTo>
                  <a:lnTo>
                    <a:pt x="10" y="9"/>
                  </a:lnTo>
                  <a:lnTo>
                    <a:pt x="11" y="9"/>
                  </a:lnTo>
                  <a:lnTo>
                    <a:pt x="12" y="8"/>
                  </a:lnTo>
                  <a:lnTo>
                    <a:pt x="13" y="7"/>
                  </a:lnTo>
                  <a:lnTo>
                    <a:pt x="13" y="6"/>
                  </a:lnTo>
                  <a:lnTo>
                    <a:pt x="4" y="14"/>
                  </a:lnTo>
                  <a:lnTo>
                    <a:pt x="3" y="15"/>
                  </a:lnTo>
                  <a:lnTo>
                    <a:pt x="2" y="14"/>
                  </a:lnTo>
                  <a:lnTo>
                    <a:pt x="1" y="13"/>
                  </a:lnTo>
                  <a:lnTo>
                    <a:pt x="1" y="12"/>
                  </a:lnTo>
                  <a:lnTo>
                    <a:pt x="2" y="11"/>
                  </a:lnTo>
                  <a:lnTo>
                    <a:pt x="3" y="10"/>
                  </a:lnTo>
                  <a:lnTo>
                    <a:pt x="4" y="9"/>
                  </a:lnTo>
                  <a:lnTo>
                    <a:pt x="13"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33" name="Freeform 880"/>
            <p:cNvSpPr>
              <a:spLocks/>
            </p:cNvSpPr>
            <p:nvPr/>
          </p:nvSpPr>
          <p:spPr bwMode="auto">
            <a:xfrm>
              <a:off x="5056188" y="2651688"/>
              <a:ext cx="25400" cy="22225"/>
            </a:xfrm>
            <a:custGeom>
              <a:avLst/>
              <a:gdLst>
                <a:gd name="T0" fmla="*/ 16 w 16"/>
                <a:gd name="T1" fmla="*/ 0 h 14"/>
                <a:gd name="T2" fmla="*/ 14 w 16"/>
                <a:gd name="T3" fmla="*/ 0 h 14"/>
                <a:gd name="T4" fmla="*/ 13 w 16"/>
                <a:gd name="T5" fmla="*/ 1 h 14"/>
                <a:gd name="T6" fmla="*/ 12 w 16"/>
                <a:gd name="T7" fmla="*/ 1 h 14"/>
                <a:gd name="T8" fmla="*/ 11 w 16"/>
                <a:gd name="T9" fmla="*/ 1 h 14"/>
                <a:gd name="T10" fmla="*/ 10 w 16"/>
                <a:gd name="T11" fmla="*/ 2 h 14"/>
                <a:gd name="T12" fmla="*/ 9 w 16"/>
                <a:gd name="T13" fmla="*/ 2 h 14"/>
                <a:gd name="T14" fmla="*/ 8 w 16"/>
                <a:gd name="T15" fmla="*/ 3 h 14"/>
                <a:gd name="T16" fmla="*/ 7 w 16"/>
                <a:gd name="T17" fmla="*/ 3 h 14"/>
                <a:gd name="T18" fmla="*/ 6 w 16"/>
                <a:gd name="T19" fmla="*/ 3 h 14"/>
                <a:gd name="T20" fmla="*/ 5 w 16"/>
                <a:gd name="T21" fmla="*/ 4 h 14"/>
                <a:gd name="T22" fmla="*/ 4 w 16"/>
                <a:gd name="T23" fmla="*/ 4 h 14"/>
                <a:gd name="T24" fmla="*/ 3 w 16"/>
                <a:gd name="T25" fmla="*/ 5 h 14"/>
                <a:gd name="T26" fmla="*/ 2 w 16"/>
                <a:gd name="T27" fmla="*/ 6 h 14"/>
                <a:gd name="T28" fmla="*/ 1 w 16"/>
                <a:gd name="T29" fmla="*/ 7 h 14"/>
                <a:gd name="T30" fmla="*/ 1 w 16"/>
                <a:gd name="T31" fmla="*/ 8 h 14"/>
                <a:gd name="T32" fmla="*/ 0 w 16"/>
                <a:gd name="T33" fmla="*/ 9 h 14"/>
                <a:gd name="T34" fmla="*/ 0 w 16"/>
                <a:gd name="T35" fmla="*/ 10 h 14"/>
                <a:gd name="T36" fmla="*/ 0 w 16"/>
                <a:gd name="T37" fmla="*/ 11 h 14"/>
                <a:gd name="T38" fmla="*/ 0 w 16"/>
                <a:gd name="T39" fmla="*/ 12 h 14"/>
                <a:gd name="T40" fmla="*/ 0 w 16"/>
                <a:gd name="T41" fmla="*/ 13 h 14"/>
                <a:gd name="T42" fmla="*/ 1 w 16"/>
                <a:gd name="T43" fmla="*/ 14 h 14"/>
                <a:gd name="T44" fmla="*/ 2 w 16"/>
                <a:gd name="T45" fmla="*/ 14 h 14"/>
                <a:gd name="T46" fmla="*/ 3 w 16"/>
                <a:gd name="T47" fmla="*/ 14 h 14"/>
                <a:gd name="T48" fmla="*/ 4 w 16"/>
                <a:gd name="T49" fmla="*/ 14 h 14"/>
                <a:gd name="T50" fmla="*/ 5 w 16"/>
                <a:gd name="T51" fmla="*/ 14 h 14"/>
                <a:gd name="T52" fmla="*/ 6 w 16"/>
                <a:gd name="T53" fmla="*/ 14 h 14"/>
                <a:gd name="T54" fmla="*/ 7 w 16"/>
                <a:gd name="T55" fmla="*/ 13 h 14"/>
                <a:gd name="T56" fmla="*/ 8 w 16"/>
                <a:gd name="T57" fmla="*/ 12 h 14"/>
                <a:gd name="T58" fmla="*/ 9 w 16"/>
                <a:gd name="T59" fmla="*/ 11 h 14"/>
                <a:gd name="T60" fmla="*/ 10 w 16"/>
                <a:gd name="T61" fmla="*/ 9 h 14"/>
                <a:gd name="T62" fmla="*/ 10 w 16"/>
                <a:gd name="T63" fmla="*/ 8 h 14"/>
                <a:gd name="T64" fmla="*/ 11 w 16"/>
                <a:gd name="T65" fmla="*/ 7 h 14"/>
                <a:gd name="T66" fmla="*/ 12 w 16"/>
                <a:gd name="T67" fmla="*/ 6 h 14"/>
                <a:gd name="T68" fmla="*/ 13 w 16"/>
                <a:gd name="T69" fmla="*/ 6 h 14"/>
                <a:gd name="T70" fmla="*/ 13 w 16"/>
                <a:gd name="T71" fmla="*/ 5 h 14"/>
                <a:gd name="T72" fmla="*/ 14 w 16"/>
                <a:gd name="T73" fmla="*/ 4 h 14"/>
                <a:gd name="T74" fmla="*/ 15 w 16"/>
                <a:gd name="T75" fmla="*/ 4 h 14"/>
                <a:gd name="T76" fmla="*/ 14 w 16"/>
                <a:gd name="T77" fmla="*/ 4 h 14"/>
                <a:gd name="T78" fmla="*/ 13 w 16"/>
                <a:gd name="T79" fmla="*/ 4 h 14"/>
                <a:gd name="T80" fmla="*/ 12 w 16"/>
                <a:gd name="T81" fmla="*/ 4 h 14"/>
                <a:gd name="T82" fmla="*/ 11 w 16"/>
                <a:gd name="T83" fmla="*/ 4 h 14"/>
                <a:gd name="T84" fmla="*/ 5 w 16"/>
                <a:gd name="T85" fmla="*/ 12 h 14"/>
                <a:gd name="T86" fmla="*/ 5 w 16"/>
                <a:gd name="T87" fmla="*/ 12 h 14"/>
                <a:gd name="T88" fmla="*/ 4 w 16"/>
                <a:gd name="T89" fmla="*/ 13 h 14"/>
                <a:gd name="T90" fmla="*/ 3 w 16"/>
                <a:gd name="T91" fmla="*/ 13 h 14"/>
                <a:gd name="T92" fmla="*/ 2 w 16"/>
                <a:gd name="T93" fmla="*/ 12 h 14"/>
                <a:gd name="T94" fmla="*/ 2 w 16"/>
                <a:gd name="T95" fmla="*/ 11 h 14"/>
                <a:gd name="T96" fmla="*/ 2 w 16"/>
                <a:gd name="T97" fmla="*/ 10 h 14"/>
                <a:gd name="T98" fmla="*/ 3 w 16"/>
                <a:gd name="T99" fmla="*/ 9 h 14"/>
                <a:gd name="T100" fmla="*/ 3 w 16"/>
                <a:gd name="T101" fmla="*/ 8 h 14"/>
                <a:gd name="T102" fmla="*/ 4 w 16"/>
                <a:gd name="T103" fmla="*/ 8 h 14"/>
                <a:gd name="T104" fmla="*/ 5 w 16"/>
                <a:gd name="T105" fmla="*/ 7 h 14"/>
                <a:gd name="T106" fmla="*/ 12 w 16"/>
                <a:gd name="T107" fmla="*/ 3 h 14"/>
                <a:gd name="T108" fmla="*/ 16 w 16"/>
                <a:gd name="T10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 h="14">
                  <a:moveTo>
                    <a:pt x="16" y="0"/>
                  </a:moveTo>
                  <a:lnTo>
                    <a:pt x="14" y="0"/>
                  </a:lnTo>
                  <a:lnTo>
                    <a:pt x="13" y="1"/>
                  </a:lnTo>
                  <a:lnTo>
                    <a:pt x="12" y="1"/>
                  </a:lnTo>
                  <a:lnTo>
                    <a:pt x="11" y="1"/>
                  </a:lnTo>
                  <a:lnTo>
                    <a:pt x="10" y="2"/>
                  </a:lnTo>
                  <a:lnTo>
                    <a:pt x="9" y="2"/>
                  </a:lnTo>
                  <a:lnTo>
                    <a:pt x="8" y="3"/>
                  </a:lnTo>
                  <a:lnTo>
                    <a:pt x="7" y="3"/>
                  </a:lnTo>
                  <a:lnTo>
                    <a:pt x="6" y="3"/>
                  </a:lnTo>
                  <a:lnTo>
                    <a:pt x="5" y="4"/>
                  </a:lnTo>
                  <a:lnTo>
                    <a:pt x="4" y="4"/>
                  </a:lnTo>
                  <a:lnTo>
                    <a:pt x="3" y="5"/>
                  </a:lnTo>
                  <a:lnTo>
                    <a:pt x="2" y="6"/>
                  </a:lnTo>
                  <a:lnTo>
                    <a:pt x="1" y="7"/>
                  </a:lnTo>
                  <a:lnTo>
                    <a:pt x="1" y="8"/>
                  </a:lnTo>
                  <a:lnTo>
                    <a:pt x="0" y="9"/>
                  </a:lnTo>
                  <a:lnTo>
                    <a:pt x="0" y="10"/>
                  </a:lnTo>
                  <a:lnTo>
                    <a:pt x="0" y="11"/>
                  </a:lnTo>
                  <a:lnTo>
                    <a:pt x="0" y="12"/>
                  </a:lnTo>
                  <a:lnTo>
                    <a:pt x="0" y="13"/>
                  </a:lnTo>
                  <a:lnTo>
                    <a:pt x="1" y="14"/>
                  </a:lnTo>
                  <a:lnTo>
                    <a:pt x="2" y="14"/>
                  </a:lnTo>
                  <a:lnTo>
                    <a:pt x="3" y="14"/>
                  </a:lnTo>
                  <a:lnTo>
                    <a:pt x="4" y="14"/>
                  </a:lnTo>
                  <a:lnTo>
                    <a:pt x="5" y="14"/>
                  </a:lnTo>
                  <a:lnTo>
                    <a:pt x="6" y="14"/>
                  </a:lnTo>
                  <a:lnTo>
                    <a:pt x="7" y="13"/>
                  </a:lnTo>
                  <a:lnTo>
                    <a:pt x="8" y="12"/>
                  </a:lnTo>
                  <a:lnTo>
                    <a:pt x="9" y="11"/>
                  </a:lnTo>
                  <a:lnTo>
                    <a:pt x="10" y="9"/>
                  </a:lnTo>
                  <a:lnTo>
                    <a:pt x="10" y="8"/>
                  </a:lnTo>
                  <a:lnTo>
                    <a:pt x="11" y="7"/>
                  </a:lnTo>
                  <a:lnTo>
                    <a:pt x="12" y="6"/>
                  </a:lnTo>
                  <a:lnTo>
                    <a:pt x="13" y="6"/>
                  </a:lnTo>
                  <a:lnTo>
                    <a:pt x="13" y="5"/>
                  </a:lnTo>
                  <a:lnTo>
                    <a:pt x="14" y="4"/>
                  </a:lnTo>
                  <a:lnTo>
                    <a:pt x="15" y="4"/>
                  </a:lnTo>
                  <a:lnTo>
                    <a:pt x="14" y="4"/>
                  </a:lnTo>
                  <a:lnTo>
                    <a:pt x="13" y="4"/>
                  </a:lnTo>
                  <a:lnTo>
                    <a:pt x="12" y="4"/>
                  </a:lnTo>
                  <a:lnTo>
                    <a:pt x="11" y="4"/>
                  </a:lnTo>
                  <a:lnTo>
                    <a:pt x="5" y="12"/>
                  </a:lnTo>
                  <a:lnTo>
                    <a:pt x="5" y="12"/>
                  </a:lnTo>
                  <a:lnTo>
                    <a:pt x="4" y="13"/>
                  </a:lnTo>
                  <a:lnTo>
                    <a:pt x="3" y="13"/>
                  </a:lnTo>
                  <a:lnTo>
                    <a:pt x="2" y="12"/>
                  </a:lnTo>
                  <a:lnTo>
                    <a:pt x="2" y="11"/>
                  </a:lnTo>
                  <a:lnTo>
                    <a:pt x="2" y="10"/>
                  </a:lnTo>
                  <a:lnTo>
                    <a:pt x="3" y="9"/>
                  </a:lnTo>
                  <a:lnTo>
                    <a:pt x="3" y="8"/>
                  </a:lnTo>
                  <a:lnTo>
                    <a:pt x="4" y="8"/>
                  </a:lnTo>
                  <a:lnTo>
                    <a:pt x="5" y="7"/>
                  </a:lnTo>
                  <a:lnTo>
                    <a:pt x="12" y="3"/>
                  </a:lnTo>
                  <a:lnTo>
                    <a:pt x="1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34" name="Freeform 881"/>
            <p:cNvSpPr>
              <a:spLocks/>
            </p:cNvSpPr>
            <p:nvPr/>
          </p:nvSpPr>
          <p:spPr bwMode="auto">
            <a:xfrm>
              <a:off x="4799015" y="2613588"/>
              <a:ext cx="42863" cy="41275"/>
            </a:xfrm>
            <a:custGeom>
              <a:avLst/>
              <a:gdLst>
                <a:gd name="T0" fmla="*/ 27 w 27"/>
                <a:gd name="T1" fmla="*/ 0 h 26"/>
                <a:gd name="T2" fmla="*/ 3 w 27"/>
                <a:gd name="T3" fmla="*/ 21 h 26"/>
                <a:gd name="T4" fmla="*/ 2 w 27"/>
                <a:gd name="T5" fmla="*/ 22 h 26"/>
                <a:gd name="T6" fmla="*/ 0 w 27"/>
                <a:gd name="T7" fmla="*/ 25 h 26"/>
                <a:gd name="T8" fmla="*/ 0 w 27"/>
                <a:gd name="T9" fmla="*/ 26 h 26"/>
                <a:gd name="T10" fmla="*/ 2 w 27"/>
                <a:gd name="T11" fmla="*/ 26 h 26"/>
                <a:gd name="T12" fmla="*/ 12 w 27"/>
                <a:gd name="T13" fmla="*/ 16 h 26"/>
                <a:gd name="T14" fmla="*/ 27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27" y="0"/>
                  </a:moveTo>
                  <a:lnTo>
                    <a:pt x="3" y="21"/>
                  </a:lnTo>
                  <a:lnTo>
                    <a:pt x="2" y="22"/>
                  </a:lnTo>
                  <a:lnTo>
                    <a:pt x="0" y="25"/>
                  </a:lnTo>
                  <a:lnTo>
                    <a:pt x="0" y="26"/>
                  </a:lnTo>
                  <a:lnTo>
                    <a:pt x="2" y="26"/>
                  </a:lnTo>
                  <a:lnTo>
                    <a:pt x="12" y="16"/>
                  </a:lnTo>
                  <a:lnTo>
                    <a:pt x="2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35" name="Freeform 882"/>
            <p:cNvSpPr>
              <a:spLocks/>
            </p:cNvSpPr>
            <p:nvPr/>
          </p:nvSpPr>
          <p:spPr bwMode="auto">
            <a:xfrm>
              <a:off x="4756153" y="2658036"/>
              <a:ext cx="30163" cy="31750"/>
            </a:xfrm>
            <a:custGeom>
              <a:avLst/>
              <a:gdLst>
                <a:gd name="T0" fmla="*/ 14 w 19"/>
                <a:gd name="T1" fmla="*/ 0 h 20"/>
                <a:gd name="T2" fmla="*/ 2 w 19"/>
                <a:gd name="T3" fmla="*/ 8 h 20"/>
                <a:gd name="T4" fmla="*/ 0 w 19"/>
                <a:gd name="T5" fmla="*/ 13 h 20"/>
                <a:gd name="T6" fmla="*/ 0 w 19"/>
                <a:gd name="T7" fmla="*/ 14 h 20"/>
                <a:gd name="T8" fmla="*/ 0 w 19"/>
                <a:gd name="T9" fmla="*/ 17 h 20"/>
                <a:gd name="T10" fmla="*/ 3 w 19"/>
                <a:gd name="T11" fmla="*/ 20 h 20"/>
                <a:gd name="T12" fmla="*/ 7 w 19"/>
                <a:gd name="T13" fmla="*/ 19 h 20"/>
                <a:gd name="T14" fmla="*/ 19 w 19"/>
                <a:gd name="T15" fmla="*/ 0 h 20"/>
                <a:gd name="T16" fmla="*/ 7 w 19"/>
                <a:gd name="T17" fmla="*/ 15 h 20"/>
                <a:gd name="T18" fmla="*/ 6 w 19"/>
                <a:gd name="T19" fmla="*/ 16 h 20"/>
                <a:gd name="T20" fmla="*/ 5 w 19"/>
                <a:gd name="T21" fmla="*/ 17 h 20"/>
                <a:gd name="T22" fmla="*/ 4 w 19"/>
                <a:gd name="T23" fmla="*/ 17 h 20"/>
                <a:gd name="T24" fmla="*/ 4 w 19"/>
                <a:gd name="T25" fmla="*/ 17 h 20"/>
                <a:gd name="T26" fmla="*/ 3 w 19"/>
                <a:gd name="T27" fmla="*/ 17 h 20"/>
                <a:gd name="T28" fmla="*/ 2 w 19"/>
                <a:gd name="T29" fmla="*/ 17 h 20"/>
                <a:gd name="T30" fmla="*/ 1 w 19"/>
                <a:gd name="T31" fmla="*/ 16 h 20"/>
                <a:gd name="T32" fmla="*/ 1 w 19"/>
                <a:gd name="T33" fmla="*/ 15 h 20"/>
                <a:gd name="T34" fmla="*/ 1 w 19"/>
                <a:gd name="T35" fmla="*/ 14 h 20"/>
                <a:gd name="T36" fmla="*/ 2 w 19"/>
                <a:gd name="T37" fmla="*/ 13 h 20"/>
                <a:gd name="T38" fmla="*/ 2 w 19"/>
                <a:gd name="T39" fmla="*/ 12 h 20"/>
                <a:gd name="T40" fmla="*/ 3 w 19"/>
                <a:gd name="T41" fmla="*/ 11 h 20"/>
                <a:gd name="T42" fmla="*/ 4 w 19"/>
                <a:gd name="T43" fmla="*/ 11 h 20"/>
                <a:gd name="T44" fmla="*/ 5 w 19"/>
                <a:gd name="T45" fmla="*/ 10 h 20"/>
                <a:gd name="T46" fmla="*/ 14 w 19"/>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0">
                  <a:moveTo>
                    <a:pt x="14" y="0"/>
                  </a:moveTo>
                  <a:lnTo>
                    <a:pt x="2" y="8"/>
                  </a:lnTo>
                  <a:lnTo>
                    <a:pt x="0" y="13"/>
                  </a:lnTo>
                  <a:lnTo>
                    <a:pt x="0" y="14"/>
                  </a:lnTo>
                  <a:lnTo>
                    <a:pt x="0" y="17"/>
                  </a:lnTo>
                  <a:lnTo>
                    <a:pt x="3" y="20"/>
                  </a:lnTo>
                  <a:lnTo>
                    <a:pt x="7" y="19"/>
                  </a:lnTo>
                  <a:lnTo>
                    <a:pt x="19" y="0"/>
                  </a:lnTo>
                  <a:lnTo>
                    <a:pt x="7" y="15"/>
                  </a:lnTo>
                  <a:lnTo>
                    <a:pt x="6" y="16"/>
                  </a:lnTo>
                  <a:lnTo>
                    <a:pt x="5" y="17"/>
                  </a:lnTo>
                  <a:lnTo>
                    <a:pt x="4" y="17"/>
                  </a:lnTo>
                  <a:lnTo>
                    <a:pt x="4" y="17"/>
                  </a:lnTo>
                  <a:lnTo>
                    <a:pt x="3" y="17"/>
                  </a:lnTo>
                  <a:lnTo>
                    <a:pt x="2" y="17"/>
                  </a:lnTo>
                  <a:lnTo>
                    <a:pt x="1" y="16"/>
                  </a:lnTo>
                  <a:lnTo>
                    <a:pt x="1" y="15"/>
                  </a:lnTo>
                  <a:lnTo>
                    <a:pt x="1" y="14"/>
                  </a:lnTo>
                  <a:lnTo>
                    <a:pt x="2" y="13"/>
                  </a:lnTo>
                  <a:lnTo>
                    <a:pt x="2" y="12"/>
                  </a:lnTo>
                  <a:lnTo>
                    <a:pt x="3" y="11"/>
                  </a:lnTo>
                  <a:lnTo>
                    <a:pt x="4" y="11"/>
                  </a:lnTo>
                  <a:lnTo>
                    <a:pt x="5" y="10"/>
                  </a:lnTo>
                  <a:lnTo>
                    <a:pt x="14"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36" name="Freeform 883"/>
            <p:cNvSpPr>
              <a:spLocks/>
            </p:cNvSpPr>
            <p:nvPr/>
          </p:nvSpPr>
          <p:spPr bwMode="auto">
            <a:xfrm>
              <a:off x="4856163" y="2554848"/>
              <a:ext cx="25400" cy="31750"/>
            </a:xfrm>
            <a:custGeom>
              <a:avLst/>
              <a:gdLst>
                <a:gd name="T0" fmla="*/ 16 w 16"/>
                <a:gd name="T1" fmla="*/ 0 h 20"/>
                <a:gd name="T2" fmla="*/ 15 w 16"/>
                <a:gd name="T3" fmla="*/ 1 h 20"/>
                <a:gd name="T4" fmla="*/ 13 w 16"/>
                <a:gd name="T5" fmla="*/ 2 h 20"/>
                <a:gd name="T6" fmla="*/ 13 w 16"/>
                <a:gd name="T7" fmla="*/ 2 h 20"/>
                <a:gd name="T8" fmla="*/ 12 w 16"/>
                <a:gd name="T9" fmla="*/ 3 h 20"/>
                <a:gd name="T10" fmla="*/ 10 w 16"/>
                <a:gd name="T11" fmla="*/ 4 h 20"/>
                <a:gd name="T12" fmla="*/ 9 w 16"/>
                <a:gd name="T13" fmla="*/ 5 h 20"/>
                <a:gd name="T14" fmla="*/ 8 w 16"/>
                <a:gd name="T15" fmla="*/ 5 h 20"/>
                <a:gd name="T16" fmla="*/ 8 w 16"/>
                <a:gd name="T17" fmla="*/ 6 h 20"/>
                <a:gd name="T18" fmla="*/ 7 w 16"/>
                <a:gd name="T19" fmla="*/ 6 h 20"/>
                <a:gd name="T20" fmla="*/ 6 w 16"/>
                <a:gd name="T21" fmla="*/ 7 h 20"/>
                <a:gd name="T22" fmla="*/ 5 w 16"/>
                <a:gd name="T23" fmla="*/ 9 h 20"/>
                <a:gd name="T24" fmla="*/ 4 w 16"/>
                <a:gd name="T25" fmla="*/ 10 h 20"/>
                <a:gd name="T26" fmla="*/ 3 w 16"/>
                <a:gd name="T27" fmla="*/ 10 h 20"/>
                <a:gd name="T28" fmla="*/ 3 w 16"/>
                <a:gd name="T29" fmla="*/ 11 h 20"/>
                <a:gd name="T30" fmla="*/ 2 w 16"/>
                <a:gd name="T31" fmla="*/ 12 h 20"/>
                <a:gd name="T32" fmla="*/ 1 w 16"/>
                <a:gd name="T33" fmla="*/ 13 h 20"/>
                <a:gd name="T34" fmla="*/ 0 w 16"/>
                <a:gd name="T35" fmla="*/ 14 h 20"/>
                <a:gd name="T36" fmla="*/ 0 w 16"/>
                <a:gd name="T37" fmla="*/ 15 h 20"/>
                <a:gd name="T38" fmla="*/ 0 w 16"/>
                <a:gd name="T39" fmla="*/ 16 h 20"/>
                <a:gd name="T40" fmla="*/ 0 w 16"/>
                <a:gd name="T41" fmla="*/ 17 h 20"/>
                <a:gd name="T42" fmla="*/ 0 w 16"/>
                <a:gd name="T43" fmla="*/ 18 h 20"/>
                <a:gd name="T44" fmla="*/ 1 w 16"/>
                <a:gd name="T45" fmla="*/ 19 h 20"/>
                <a:gd name="T46" fmla="*/ 2 w 16"/>
                <a:gd name="T47" fmla="*/ 20 h 20"/>
                <a:gd name="T48" fmla="*/ 3 w 16"/>
                <a:gd name="T49" fmla="*/ 20 h 20"/>
                <a:gd name="T50" fmla="*/ 4 w 16"/>
                <a:gd name="T51" fmla="*/ 20 h 20"/>
                <a:gd name="T52" fmla="*/ 5 w 16"/>
                <a:gd name="T53" fmla="*/ 20 h 20"/>
                <a:gd name="T54" fmla="*/ 6 w 16"/>
                <a:gd name="T55" fmla="*/ 20 h 20"/>
                <a:gd name="T56" fmla="*/ 8 w 16"/>
                <a:gd name="T57" fmla="*/ 19 h 20"/>
                <a:gd name="T58" fmla="*/ 9 w 16"/>
                <a:gd name="T59" fmla="*/ 18 h 20"/>
                <a:gd name="T60" fmla="*/ 10 w 16"/>
                <a:gd name="T61" fmla="*/ 17 h 20"/>
                <a:gd name="T62" fmla="*/ 11 w 16"/>
                <a:gd name="T63" fmla="*/ 16 h 20"/>
                <a:gd name="T64" fmla="*/ 11 w 16"/>
                <a:gd name="T65" fmla="*/ 15 h 20"/>
                <a:gd name="T66" fmla="*/ 12 w 16"/>
                <a:gd name="T67" fmla="*/ 15 h 20"/>
                <a:gd name="T68" fmla="*/ 13 w 16"/>
                <a:gd name="T69" fmla="*/ 14 h 20"/>
                <a:gd name="T70" fmla="*/ 13 w 16"/>
                <a:gd name="T71" fmla="*/ 12 h 20"/>
                <a:gd name="T72" fmla="*/ 14 w 16"/>
                <a:gd name="T73" fmla="*/ 11 h 20"/>
                <a:gd name="T74" fmla="*/ 14 w 16"/>
                <a:gd name="T75" fmla="*/ 10 h 20"/>
                <a:gd name="T76" fmla="*/ 14 w 16"/>
                <a:gd name="T77" fmla="*/ 9 h 20"/>
                <a:gd name="T78" fmla="*/ 15 w 16"/>
                <a:gd name="T79" fmla="*/ 8 h 20"/>
                <a:gd name="T80" fmla="*/ 15 w 16"/>
                <a:gd name="T81" fmla="*/ 7 h 20"/>
                <a:gd name="T82" fmla="*/ 15 w 16"/>
                <a:gd name="T83" fmla="*/ 6 h 20"/>
                <a:gd name="T84" fmla="*/ 16 w 16"/>
                <a:gd name="T85" fmla="*/ 5 h 20"/>
                <a:gd name="T86" fmla="*/ 16 w 16"/>
                <a:gd name="T87" fmla="*/ 4 h 20"/>
                <a:gd name="T88" fmla="*/ 8 w 16"/>
                <a:gd name="T89" fmla="*/ 16 h 20"/>
                <a:gd name="T90" fmla="*/ 7 w 16"/>
                <a:gd name="T91" fmla="*/ 17 h 20"/>
                <a:gd name="T92" fmla="*/ 6 w 16"/>
                <a:gd name="T93" fmla="*/ 18 h 20"/>
                <a:gd name="T94" fmla="*/ 5 w 16"/>
                <a:gd name="T95" fmla="*/ 18 h 20"/>
                <a:gd name="T96" fmla="*/ 4 w 16"/>
                <a:gd name="T97" fmla="*/ 18 h 20"/>
                <a:gd name="T98" fmla="*/ 3 w 16"/>
                <a:gd name="T99" fmla="*/ 18 h 20"/>
                <a:gd name="T100" fmla="*/ 3 w 16"/>
                <a:gd name="T101" fmla="*/ 18 h 20"/>
                <a:gd name="T102" fmla="*/ 2 w 16"/>
                <a:gd name="T103" fmla="*/ 18 h 20"/>
                <a:gd name="T104" fmla="*/ 1 w 16"/>
                <a:gd name="T105" fmla="*/ 17 h 20"/>
                <a:gd name="T106" fmla="*/ 1 w 16"/>
                <a:gd name="T107" fmla="*/ 16 h 20"/>
                <a:gd name="T108" fmla="*/ 1 w 16"/>
                <a:gd name="T109" fmla="*/ 15 h 20"/>
                <a:gd name="T110" fmla="*/ 2 w 16"/>
                <a:gd name="T111" fmla="*/ 14 h 20"/>
                <a:gd name="T112" fmla="*/ 16 w 16"/>
                <a:gd name="T11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20">
                  <a:moveTo>
                    <a:pt x="16" y="0"/>
                  </a:moveTo>
                  <a:lnTo>
                    <a:pt x="15" y="1"/>
                  </a:lnTo>
                  <a:lnTo>
                    <a:pt x="13" y="2"/>
                  </a:lnTo>
                  <a:lnTo>
                    <a:pt x="13" y="2"/>
                  </a:lnTo>
                  <a:lnTo>
                    <a:pt x="12" y="3"/>
                  </a:lnTo>
                  <a:lnTo>
                    <a:pt x="10" y="4"/>
                  </a:lnTo>
                  <a:lnTo>
                    <a:pt x="9" y="5"/>
                  </a:lnTo>
                  <a:lnTo>
                    <a:pt x="8" y="5"/>
                  </a:lnTo>
                  <a:lnTo>
                    <a:pt x="8" y="6"/>
                  </a:lnTo>
                  <a:lnTo>
                    <a:pt x="7" y="6"/>
                  </a:lnTo>
                  <a:lnTo>
                    <a:pt x="6" y="7"/>
                  </a:lnTo>
                  <a:lnTo>
                    <a:pt x="5" y="9"/>
                  </a:lnTo>
                  <a:lnTo>
                    <a:pt x="4" y="10"/>
                  </a:lnTo>
                  <a:lnTo>
                    <a:pt x="3" y="10"/>
                  </a:lnTo>
                  <a:lnTo>
                    <a:pt x="3" y="11"/>
                  </a:lnTo>
                  <a:lnTo>
                    <a:pt x="2" y="12"/>
                  </a:lnTo>
                  <a:lnTo>
                    <a:pt x="1" y="13"/>
                  </a:lnTo>
                  <a:lnTo>
                    <a:pt x="0" y="14"/>
                  </a:lnTo>
                  <a:lnTo>
                    <a:pt x="0" y="15"/>
                  </a:lnTo>
                  <a:lnTo>
                    <a:pt x="0" y="16"/>
                  </a:lnTo>
                  <a:lnTo>
                    <a:pt x="0" y="17"/>
                  </a:lnTo>
                  <a:lnTo>
                    <a:pt x="0" y="18"/>
                  </a:lnTo>
                  <a:lnTo>
                    <a:pt x="1" y="19"/>
                  </a:lnTo>
                  <a:lnTo>
                    <a:pt x="2" y="20"/>
                  </a:lnTo>
                  <a:lnTo>
                    <a:pt x="3" y="20"/>
                  </a:lnTo>
                  <a:lnTo>
                    <a:pt x="4" y="20"/>
                  </a:lnTo>
                  <a:lnTo>
                    <a:pt x="5" y="20"/>
                  </a:lnTo>
                  <a:lnTo>
                    <a:pt x="6" y="20"/>
                  </a:lnTo>
                  <a:lnTo>
                    <a:pt x="8" y="19"/>
                  </a:lnTo>
                  <a:lnTo>
                    <a:pt x="9" y="18"/>
                  </a:lnTo>
                  <a:lnTo>
                    <a:pt x="10" y="17"/>
                  </a:lnTo>
                  <a:lnTo>
                    <a:pt x="11" y="16"/>
                  </a:lnTo>
                  <a:lnTo>
                    <a:pt x="11" y="15"/>
                  </a:lnTo>
                  <a:lnTo>
                    <a:pt x="12" y="15"/>
                  </a:lnTo>
                  <a:lnTo>
                    <a:pt x="13" y="14"/>
                  </a:lnTo>
                  <a:lnTo>
                    <a:pt x="13" y="12"/>
                  </a:lnTo>
                  <a:lnTo>
                    <a:pt x="14" y="11"/>
                  </a:lnTo>
                  <a:lnTo>
                    <a:pt x="14" y="10"/>
                  </a:lnTo>
                  <a:lnTo>
                    <a:pt x="14" y="9"/>
                  </a:lnTo>
                  <a:lnTo>
                    <a:pt x="15" y="8"/>
                  </a:lnTo>
                  <a:lnTo>
                    <a:pt x="15" y="7"/>
                  </a:lnTo>
                  <a:lnTo>
                    <a:pt x="15" y="6"/>
                  </a:lnTo>
                  <a:lnTo>
                    <a:pt x="16" y="5"/>
                  </a:lnTo>
                  <a:lnTo>
                    <a:pt x="16" y="4"/>
                  </a:lnTo>
                  <a:lnTo>
                    <a:pt x="8" y="16"/>
                  </a:lnTo>
                  <a:lnTo>
                    <a:pt x="7" y="17"/>
                  </a:lnTo>
                  <a:lnTo>
                    <a:pt x="6" y="18"/>
                  </a:lnTo>
                  <a:lnTo>
                    <a:pt x="5" y="18"/>
                  </a:lnTo>
                  <a:lnTo>
                    <a:pt x="4" y="18"/>
                  </a:lnTo>
                  <a:lnTo>
                    <a:pt x="3" y="18"/>
                  </a:lnTo>
                  <a:lnTo>
                    <a:pt x="3" y="18"/>
                  </a:lnTo>
                  <a:lnTo>
                    <a:pt x="2" y="18"/>
                  </a:lnTo>
                  <a:lnTo>
                    <a:pt x="1" y="17"/>
                  </a:lnTo>
                  <a:lnTo>
                    <a:pt x="1" y="16"/>
                  </a:lnTo>
                  <a:lnTo>
                    <a:pt x="1" y="15"/>
                  </a:lnTo>
                  <a:lnTo>
                    <a:pt x="2" y="14"/>
                  </a:lnTo>
                  <a:lnTo>
                    <a:pt x="1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37" name="Freeform 884"/>
            <p:cNvSpPr>
              <a:spLocks/>
            </p:cNvSpPr>
            <p:nvPr/>
          </p:nvSpPr>
          <p:spPr bwMode="auto">
            <a:xfrm>
              <a:off x="4895853" y="2546913"/>
              <a:ext cx="42863" cy="36513"/>
            </a:xfrm>
            <a:custGeom>
              <a:avLst/>
              <a:gdLst>
                <a:gd name="T0" fmla="*/ 27 w 27"/>
                <a:gd name="T1" fmla="*/ 0 h 23"/>
                <a:gd name="T2" fmla="*/ 2 w 27"/>
                <a:gd name="T3" fmla="*/ 23 h 23"/>
                <a:gd name="T4" fmla="*/ 0 w 27"/>
                <a:gd name="T5" fmla="*/ 21 h 23"/>
                <a:gd name="T6" fmla="*/ 1 w 27"/>
                <a:gd name="T7" fmla="*/ 18 h 23"/>
                <a:gd name="T8" fmla="*/ 23 w 27"/>
                <a:gd name="T9" fmla="*/ 1 h 23"/>
                <a:gd name="T10" fmla="*/ 27 w 27"/>
                <a:gd name="T11" fmla="*/ 0 h 23"/>
              </a:gdLst>
              <a:ahLst/>
              <a:cxnLst>
                <a:cxn ang="0">
                  <a:pos x="T0" y="T1"/>
                </a:cxn>
                <a:cxn ang="0">
                  <a:pos x="T2" y="T3"/>
                </a:cxn>
                <a:cxn ang="0">
                  <a:pos x="T4" y="T5"/>
                </a:cxn>
                <a:cxn ang="0">
                  <a:pos x="T6" y="T7"/>
                </a:cxn>
                <a:cxn ang="0">
                  <a:pos x="T8" y="T9"/>
                </a:cxn>
                <a:cxn ang="0">
                  <a:pos x="T10" y="T11"/>
                </a:cxn>
              </a:cxnLst>
              <a:rect l="0" t="0" r="r" b="b"/>
              <a:pathLst>
                <a:path w="27" h="23">
                  <a:moveTo>
                    <a:pt x="27" y="0"/>
                  </a:moveTo>
                  <a:lnTo>
                    <a:pt x="2" y="23"/>
                  </a:lnTo>
                  <a:lnTo>
                    <a:pt x="0" y="21"/>
                  </a:lnTo>
                  <a:lnTo>
                    <a:pt x="1" y="18"/>
                  </a:lnTo>
                  <a:lnTo>
                    <a:pt x="23" y="1"/>
                  </a:lnTo>
                  <a:lnTo>
                    <a:pt x="2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38" name="Freeform 885"/>
            <p:cNvSpPr>
              <a:spLocks/>
            </p:cNvSpPr>
            <p:nvPr/>
          </p:nvSpPr>
          <p:spPr bwMode="auto">
            <a:xfrm>
              <a:off x="4943478" y="2551675"/>
              <a:ext cx="23813" cy="28575"/>
            </a:xfrm>
            <a:custGeom>
              <a:avLst/>
              <a:gdLst>
                <a:gd name="T0" fmla="*/ 15 w 15"/>
                <a:gd name="T1" fmla="*/ 0 h 18"/>
                <a:gd name="T2" fmla="*/ 13 w 15"/>
                <a:gd name="T3" fmla="*/ 1 h 18"/>
                <a:gd name="T4" fmla="*/ 12 w 15"/>
                <a:gd name="T5" fmla="*/ 2 h 18"/>
                <a:gd name="T6" fmla="*/ 11 w 15"/>
                <a:gd name="T7" fmla="*/ 2 h 18"/>
                <a:gd name="T8" fmla="*/ 10 w 15"/>
                <a:gd name="T9" fmla="*/ 2 h 18"/>
                <a:gd name="T10" fmla="*/ 9 w 15"/>
                <a:gd name="T11" fmla="*/ 3 h 18"/>
                <a:gd name="T12" fmla="*/ 8 w 15"/>
                <a:gd name="T13" fmla="*/ 3 h 18"/>
                <a:gd name="T14" fmla="*/ 7 w 15"/>
                <a:gd name="T15" fmla="*/ 4 h 18"/>
                <a:gd name="T16" fmla="*/ 6 w 15"/>
                <a:gd name="T17" fmla="*/ 4 h 18"/>
                <a:gd name="T18" fmla="*/ 5 w 15"/>
                <a:gd name="T19" fmla="*/ 4 h 18"/>
                <a:gd name="T20" fmla="*/ 4 w 15"/>
                <a:gd name="T21" fmla="*/ 5 h 18"/>
                <a:gd name="T22" fmla="*/ 3 w 15"/>
                <a:gd name="T23" fmla="*/ 5 h 18"/>
                <a:gd name="T24" fmla="*/ 2 w 15"/>
                <a:gd name="T25" fmla="*/ 6 h 18"/>
                <a:gd name="T26" fmla="*/ 1 w 15"/>
                <a:gd name="T27" fmla="*/ 7 h 18"/>
                <a:gd name="T28" fmla="*/ 0 w 15"/>
                <a:gd name="T29" fmla="*/ 9 h 18"/>
                <a:gd name="T30" fmla="*/ 0 w 15"/>
                <a:gd name="T31" fmla="*/ 10 h 18"/>
                <a:gd name="T32" fmla="*/ 0 w 15"/>
                <a:gd name="T33" fmla="*/ 11 h 18"/>
                <a:gd name="T34" fmla="*/ 0 w 15"/>
                <a:gd name="T35" fmla="*/ 12 h 18"/>
                <a:gd name="T36" fmla="*/ 0 w 15"/>
                <a:gd name="T37" fmla="*/ 13 h 18"/>
                <a:gd name="T38" fmla="*/ 0 w 15"/>
                <a:gd name="T39" fmla="*/ 15 h 18"/>
                <a:gd name="T40" fmla="*/ 0 w 15"/>
                <a:gd name="T41" fmla="*/ 15 h 18"/>
                <a:gd name="T42" fmla="*/ 1 w 15"/>
                <a:gd name="T43" fmla="*/ 16 h 18"/>
                <a:gd name="T44" fmla="*/ 1 w 15"/>
                <a:gd name="T45" fmla="*/ 17 h 18"/>
                <a:gd name="T46" fmla="*/ 2 w 15"/>
                <a:gd name="T47" fmla="*/ 18 h 18"/>
                <a:gd name="T48" fmla="*/ 3 w 15"/>
                <a:gd name="T49" fmla="*/ 18 h 18"/>
                <a:gd name="T50" fmla="*/ 4 w 15"/>
                <a:gd name="T51" fmla="*/ 18 h 18"/>
                <a:gd name="T52" fmla="*/ 5 w 15"/>
                <a:gd name="T53" fmla="*/ 17 h 18"/>
                <a:gd name="T54" fmla="*/ 6 w 15"/>
                <a:gd name="T55" fmla="*/ 17 h 18"/>
                <a:gd name="T56" fmla="*/ 6 w 15"/>
                <a:gd name="T57" fmla="*/ 16 h 18"/>
                <a:gd name="T58" fmla="*/ 7 w 15"/>
                <a:gd name="T59" fmla="*/ 15 h 18"/>
                <a:gd name="T60" fmla="*/ 8 w 15"/>
                <a:gd name="T61" fmla="*/ 15 h 18"/>
                <a:gd name="T62" fmla="*/ 9 w 15"/>
                <a:gd name="T63" fmla="*/ 14 h 18"/>
                <a:gd name="T64" fmla="*/ 10 w 15"/>
                <a:gd name="T65" fmla="*/ 12 h 18"/>
                <a:gd name="T66" fmla="*/ 11 w 15"/>
                <a:gd name="T67" fmla="*/ 11 h 18"/>
                <a:gd name="T68" fmla="*/ 11 w 15"/>
                <a:gd name="T69" fmla="*/ 10 h 18"/>
                <a:gd name="T70" fmla="*/ 13 w 15"/>
                <a:gd name="T71" fmla="*/ 8 h 18"/>
                <a:gd name="T72" fmla="*/ 13 w 15"/>
                <a:gd name="T73" fmla="*/ 7 h 18"/>
                <a:gd name="T74" fmla="*/ 14 w 15"/>
                <a:gd name="T75" fmla="*/ 7 h 18"/>
                <a:gd name="T76" fmla="*/ 15 w 15"/>
                <a:gd name="T77" fmla="*/ 6 h 18"/>
                <a:gd name="T78" fmla="*/ 15 w 15"/>
                <a:gd name="T79" fmla="*/ 5 h 18"/>
                <a:gd name="T80" fmla="*/ 4 w 15"/>
                <a:gd name="T81" fmla="*/ 14 h 18"/>
                <a:gd name="T82" fmla="*/ 3 w 15"/>
                <a:gd name="T83" fmla="*/ 14 h 18"/>
                <a:gd name="T84" fmla="*/ 2 w 15"/>
                <a:gd name="T85" fmla="*/ 13 h 18"/>
                <a:gd name="T86" fmla="*/ 2 w 15"/>
                <a:gd name="T87" fmla="*/ 12 h 18"/>
                <a:gd name="T88" fmla="*/ 2 w 15"/>
                <a:gd name="T89" fmla="*/ 11 h 18"/>
                <a:gd name="T90" fmla="*/ 2 w 15"/>
                <a:gd name="T91" fmla="*/ 10 h 18"/>
                <a:gd name="T92" fmla="*/ 2 w 15"/>
                <a:gd name="T93" fmla="*/ 9 h 18"/>
                <a:gd name="T94" fmla="*/ 15 w 15"/>
                <a:gd name="T9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8">
                  <a:moveTo>
                    <a:pt x="15" y="0"/>
                  </a:moveTo>
                  <a:lnTo>
                    <a:pt x="13" y="1"/>
                  </a:lnTo>
                  <a:lnTo>
                    <a:pt x="12" y="2"/>
                  </a:lnTo>
                  <a:lnTo>
                    <a:pt x="11" y="2"/>
                  </a:lnTo>
                  <a:lnTo>
                    <a:pt x="10" y="2"/>
                  </a:lnTo>
                  <a:lnTo>
                    <a:pt x="9" y="3"/>
                  </a:lnTo>
                  <a:lnTo>
                    <a:pt x="8" y="3"/>
                  </a:lnTo>
                  <a:lnTo>
                    <a:pt x="7" y="4"/>
                  </a:lnTo>
                  <a:lnTo>
                    <a:pt x="6" y="4"/>
                  </a:lnTo>
                  <a:lnTo>
                    <a:pt x="5" y="4"/>
                  </a:lnTo>
                  <a:lnTo>
                    <a:pt x="4" y="5"/>
                  </a:lnTo>
                  <a:lnTo>
                    <a:pt x="3" y="5"/>
                  </a:lnTo>
                  <a:lnTo>
                    <a:pt x="2" y="6"/>
                  </a:lnTo>
                  <a:lnTo>
                    <a:pt x="1" y="7"/>
                  </a:lnTo>
                  <a:lnTo>
                    <a:pt x="0" y="9"/>
                  </a:lnTo>
                  <a:lnTo>
                    <a:pt x="0" y="10"/>
                  </a:lnTo>
                  <a:lnTo>
                    <a:pt x="0" y="11"/>
                  </a:lnTo>
                  <a:lnTo>
                    <a:pt x="0" y="12"/>
                  </a:lnTo>
                  <a:lnTo>
                    <a:pt x="0" y="13"/>
                  </a:lnTo>
                  <a:lnTo>
                    <a:pt x="0" y="15"/>
                  </a:lnTo>
                  <a:lnTo>
                    <a:pt x="0" y="15"/>
                  </a:lnTo>
                  <a:lnTo>
                    <a:pt x="1" y="16"/>
                  </a:lnTo>
                  <a:lnTo>
                    <a:pt x="1" y="17"/>
                  </a:lnTo>
                  <a:lnTo>
                    <a:pt x="2" y="18"/>
                  </a:lnTo>
                  <a:lnTo>
                    <a:pt x="3" y="18"/>
                  </a:lnTo>
                  <a:lnTo>
                    <a:pt x="4" y="18"/>
                  </a:lnTo>
                  <a:lnTo>
                    <a:pt x="5" y="17"/>
                  </a:lnTo>
                  <a:lnTo>
                    <a:pt x="6" y="17"/>
                  </a:lnTo>
                  <a:lnTo>
                    <a:pt x="6" y="16"/>
                  </a:lnTo>
                  <a:lnTo>
                    <a:pt x="7" y="15"/>
                  </a:lnTo>
                  <a:lnTo>
                    <a:pt x="8" y="15"/>
                  </a:lnTo>
                  <a:lnTo>
                    <a:pt x="9" y="14"/>
                  </a:lnTo>
                  <a:lnTo>
                    <a:pt x="10" y="12"/>
                  </a:lnTo>
                  <a:lnTo>
                    <a:pt x="11" y="11"/>
                  </a:lnTo>
                  <a:lnTo>
                    <a:pt x="11" y="10"/>
                  </a:lnTo>
                  <a:lnTo>
                    <a:pt x="13" y="8"/>
                  </a:lnTo>
                  <a:lnTo>
                    <a:pt x="13" y="7"/>
                  </a:lnTo>
                  <a:lnTo>
                    <a:pt x="14" y="7"/>
                  </a:lnTo>
                  <a:lnTo>
                    <a:pt x="15" y="6"/>
                  </a:lnTo>
                  <a:lnTo>
                    <a:pt x="15" y="5"/>
                  </a:lnTo>
                  <a:lnTo>
                    <a:pt x="4" y="14"/>
                  </a:lnTo>
                  <a:lnTo>
                    <a:pt x="3" y="14"/>
                  </a:lnTo>
                  <a:lnTo>
                    <a:pt x="2" y="13"/>
                  </a:lnTo>
                  <a:lnTo>
                    <a:pt x="2" y="12"/>
                  </a:lnTo>
                  <a:lnTo>
                    <a:pt x="2" y="11"/>
                  </a:lnTo>
                  <a:lnTo>
                    <a:pt x="2" y="10"/>
                  </a:lnTo>
                  <a:lnTo>
                    <a:pt x="2" y="9"/>
                  </a:lnTo>
                  <a:lnTo>
                    <a:pt x="15"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39" name="Freeform 886"/>
            <p:cNvSpPr>
              <a:spLocks/>
            </p:cNvSpPr>
            <p:nvPr/>
          </p:nvSpPr>
          <p:spPr bwMode="auto">
            <a:xfrm>
              <a:off x="4891090" y="2524688"/>
              <a:ext cx="30163" cy="23813"/>
            </a:xfrm>
            <a:custGeom>
              <a:avLst/>
              <a:gdLst>
                <a:gd name="T0" fmla="*/ 19 w 19"/>
                <a:gd name="T1" fmla="*/ 0 h 15"/>
                <a:gd name="T2" fmla="*/ 18 w 19"/>
                <a:gd name="T3" fmla="*/ 1 h 15"/>
                <a:gd name="T4" fmla="*/ 17 w 19"/>
                <a:gd name="T5" fmla="*/ 1 h 15"/>
                <a:gd name="T6" fmla="*/ 16 w 19"/>
                <a:gd name="T7" fmla="*/ 2 h 15"/>
                <a:gd name="T8" fmla="*/ 14 w 19"/>
                <a:gd name="T9" fmla="*/ 3 h 15"/>
                <a:gd name="T10" fmla="*/ 13 w 19"/>
                <a:gd name="T11" fmla="*/ 3 h 15"/>
                <a:gd name="T12" fmla="*/ 12 w 19"/>
                <a:gd name="T13" fmla="*/ 3 h 15"/>
                <a:gd name="T14" fmla="*/ 11 w 19"/>
                <a:gd name="T15" fmla="*/ 4 h 15"/>
                <a:gd name="T16" fmla="*/ 10 w 19"/>
                <a:gd name="T17" fmla="*/ 5 h 15"/>
                <a:gd name="T18" fmla="*/ 9 w 19"/>
                <a:gd name="T19" fmla="*/ 5 h 15"/>
                <a:gd name="T20" fmla="*/ 8 w 19"/>
                <a:gd name="T21" fmla="*/ 6 h 15"/>
                <a:gd name="T22" fmla="*/ 7 w 19"/>
                <a:gd name="T23" fmla="*/ 7 h 15"/>
                <a:gd name="T24" fmla="*/ 6 w 19"/>
                <a:gd name="T25" fmla="*/ 7 h 15"/>
                <a:gd name="T26" fmla="*/ 5 w 19"/>
                <a:gd name="T27" fmla="*/ 8 h 15"/>
                <a:gd name="T28" fmla="*/ 4 w 19"/>
                <a:gd name="T29" fmla="*/ 8 h 15"/>
                <a:gd name="T30" fmla="*/ 3 w 19"/>
                <a:gd name="T31" fmla="*/ 9 h 15"/>
                <a:gd name="T32" fmla="*/ 2 w 19"/>
                <a:gd name="T33" fmla="*/ 9 h 15"/>
                <a:gd name="T34" fmla="*/ 1 w 19"/>
                <a:gd name="T35" fmla="*/ 10 h 15"/>
                <a:gd name="T36" fmla="*/ 1 w 19"/>
                <a:gd name="T37" fmla="*/ 11 h 15"/>
                <a:gd name="T38" fmla="*/ 0 w 19"/>
                <a:gd name="T39" fmla="*/ 12 h 15"/>
                <a:gd name="T40" fmla="*/ 0 w 19"/>
                <a:gd name="T41" fmla="*/ 13 h 15"/>
                <a:gd name="T42" fmla="*/ 0 w 19"/>
                <a:gd name="T43" fmla="*/ 14 h 15"/>
                <a:gd name="T44" fmla="*/ 1 w 19"/>
                <a:gd name="T45" fmla="*/ 15 h 15"/>
                <a:gd name="T46" fmla="*/ 2 w 19"/>
                <a:gd name="T47" fmla="*/ 15 h 15"/>
                <a:gd name="T48" fmla="*/ 3 w 19"/>
                <a:gd name="T49" fmla="*/ 15 h 15"/>
                <a:gd name="T50" fmla="*/ 4 w 19"/>
                <a:gd name="T51" fmla="*/ 14 h 15"/>
                <a:gd name="T52" fmla="*/ 5 w 19"/>
                <a:gd name="T53" fmla="*/ 14 h 15"/>
                <a:gd name="T54" fmla="*/ 5 w 19"/>
                <a:gd name="T55" fmla="*/ 13 h 15"/>
                <a:gd name="T56" fmla="*/ 6 w 19"/>
                <a:gd name="T57" fmla="*/ 12 h 15"/>
                <a:gd name="T58" fmla="*/ 7 w 19"/>
                <a:gd name="T59" fmla="*/ 11 h 15"/>
                <a:gd name="T60" fmla="*/ 8 w 19"/>
                <a:gd name="T61" fmla="*/ 10 h 15"/>
                <a:gd name="T62" fmla="*/ 19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19" y="0"/>
                  </a:moveTo>
                  <a:lnTo>
                    <a:pt x="18" y="1"/>
                  </a:lnTo>
                  <a:lnTo>
                    <a:pt x="17" y="1"/>
                  </a:lnTo>
                  <a:lnTo>
                    <a:pt x="16" y="2"/>
                  </a:lnTo>
                  <a:lnTo>
                    <a:pt x="14" y="3"/>
                  </a:lnTo>
                  <a:lnTo>
                    <a:pt x="13" y="3"/>
                  </a:lnTo>
                  <a:lnTo>
                    <a:pt x="12" y="3"/>
                  </a:lnTo>
                  <a:lnTo>
                    <a:pt x="11" y="4"/>
                  </a:lnTo>
                  <a:lnTo>
                    <a:pt x="10" y="5"/>
                  </a:lnTo>
                  <a:lnTo>
                    <a:pt x="9" y="5"/>
                  </a:lnTo>
                  <a:lnTo>
                    <a:pt x="8" y="6"/>
                  </a:lnTo>
                  <a:lnTo>
                    <a:pt x="7" y="7"/>
                  </a:lnTo>
                  <a:lnTo>
                    <a:pt x="6" y="7"/>
                  </a:lnTo>
                  <a:lnTo>
                    <a:pt x="5" y="8"/>
                  </a:lnTo>
                  <a:lnTo>
                    <a:pt x="4" y="8"/>
                  </a:lnTo>
                  <a:lnTo>
                    <a:pt x="3" y="9"/>
                  </a:lnTo>
                  <a:lnTo>
                    <a:pt x="2" y="9"/>
                  </a:lnTo>
                  <a:lnTo>
                    <a:pt x="1" y="10"/>
                  </a:lnTo>
                  <a:lnTo>
                    <a:pt x="1" y="11"/>
                  </a:lnTo>
                  <a:lnTo>
                    <a:pt x="0" y="12"/>
                  </a:lnTo>
                  <a:lnTo>
                    <a:pt x="0" y="13"/>
                  </a:lnTo>
                  <a:lnTo>
                    <a:pt x="0" y="14"/>
                  </a:lnTo>
                  <a:lnTo>
                    <a:pt x="1" y="15"/>
                  </a:lnTo>
                  <a:lnTo>
                    <a:pt x="2" y="15"/>
                  </a:lnTo>
                  <a:lnTo>
                    <a:pt x="3" y="15"/>
                  </a:lnTo>
                  <a:lnTo>
                    <a:pt x="4" y="14"/>
                  </a:lnTo>
                  <a:lnTo>
                    <a:pt x="5" y="14"/>
                  </a:lnTo>
                  <a:lnTo>
                    <a:pt x="5" y="13"/>
                  </a:lnTo>
                  <a:lnTo>
                    <a:pt x="6" y="12"/>
                  </a:lnTo>
                  <a:lnTo>
                    <a:pt x="7" y="11"/>
                  </a:lnTo>
                  <a:lnTo>
                    <a:pt x="8" y="10"/>
                  </a:lnTo>
                  <a:lnTo>
                    <a:pt x="19"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0" name="Freeform 887"/>
            <p:cNvSpPr>
              <a:spLocks/>
            </p:cNvSpPr>
            <p:nvPr/>
          </p:nvSpPr>
          <p:spPr bwMode="auto">
            <a:xfrm>
              <a:off x="4984753" y="2542150"/>
              <a:ext cx="55563" cy="36513"/>
            </a:xfrm>
            <a:custGeom>
              <a:avLst/>
              <a:gdLst>
                <a:gd name="T0" fmla="*/ 33 w 35"/>
                <a:gd name="T1" fmla="*/ 1 h 23"/>
                <a:gd name="T2" fmla="*/ 31 w 35"/>
                <a:gd name="T3" fmla="*/ 1 h 23"/>
                <a:gd name="T4" fmla="*/ 29 w 35"/>
                <a:gd name="T5" fmla="*/ 2 h 23"/>
                <a:gd name="T6" fmla="*/ 27 w 35"/>
                <a:gd name="T7" fmla="*/ 3 h 23"/>
                <a:gd name="T8" fmla="*/ 26 w 35"/>
                <a:gd name="T9" fmla="*/ 3 h 23"/>
                <a:gd name="T10" fmla="*/ 24 w 35"/>
                <a:gd name="T11" fmla="*/ 4 h 23"/>
                <a:gd name="T12" fmla="*/ 22 w 35"/>
                <a:gd name="T13" fmla="*/ 5 h 23"/>
                <a:gd name="T14" fmla="*/ 20 w 35"/>
                <a:gd name="T15" fmla="*/ 6 h 23"/>
                <a:gd name="T16" fmla="*/ 18 w 35"/>
                <a:gd name="T17" fmla="*/ 7 h 23"/>
                <a:gd name="T18" fmla="*/ 16 w 35"/>
                <a:gd name="T19" fmla="*/ 8 h 23"/>
                <a:gd name="T20" fmla="*/ 14 w 35"/>
                <a:gd name="T21" fmla="*/ 9 h 23"/>
                <a:gd name="T22" fmla="*/ 13 w 35"/>
                <a:gd name="T23" fmla="*/ 11 h 23"/>
                <a:gd name="T24" fmla="*/ 11 w 35"/>
                <a:gd name="T25" fmla="*/ 11 h 23"/>
                <a:gd name="T26" fmla="*/ 9 w 35"/>
                <a:gd name="T27" fmla="*/ 13 h 23"/>
                <a:gd name="T28" fmla="*/ 7 w 35"/>
                <a:gd name="T29" fmla="*/ 14 h 23"/>
                <a:gd name="T30" fmla="*/ 6 w 35"/>
                <a:gd name="T31" fmla="*/ 15 h 23"/>
                <a:gd name="T32" fmla="*/ 4 w 35"/>
                <a:gd name="T33" fmla="*/ 17 h 23"/>
                <a:gd name="T34" fmla="*/ 3 w 35"/>
                <a:gd name="T35" fmla="*/ 18 h 23"/>
                <a:gd name="T36" fmla="*/ 1 w 35"/>
                <a:gd name="T37" fmla="*/ 20 h 23"/>
                <a:gd name="T38" fmla="*/ 0 w 35"/>
                <a:gd name="T39" fmla="*/ 22 h 23"/>
                <a:gd name="T40" fmla="*/ 0 w 35"/>
                <a:gd name="T41" fmla="*/ 23 h 23"/>
                <a:gd name="T42" fmla="*/ 3 w 35"/>
                <a:gd name="T43" fmla="*/ 23 h 23"/>
                <a:gd name="T44" fmla="*/ 4 w 35"/>
                <a:gd name="T45" fmla="*/ 22 h 23"/>
                <a:gd name="T46" fmla="*/ 6 w 35"/>
                <a:gd name="T47" fmla="*/ 20 h 23"/>
                <a:gd name="T48" fmla="*/ 7 w 35"/>
                <a:gd name="T49" fmla="*/ 18 h 23"/>
                <a:gd name="T50" fmla="*/ 9 w 35"/>
                <a:gd name="T51" fmla="*/ 16 h 23"/>
                <a:gd name="T52" fmla="*/ 11 w 35"/>
                <a:gd name="T53" fmla="*/ 15 h 23"/>
                <a:gd name="T54" fmla="*/ 13 w 35"/>
                <a:gd name="T55" fmla="*/ 14 h 23"/>
                <a:gd name="T56" fmla="*/ 15 w 35"/>
                <a:gd name="T57" fmla="*/ 13 h 23"/>
                <a:gd name="T58" fmla="*/ 17 w 35"/>
                <a:gd name="T59" fmla="*/ 12 h 23"/>
                <a:gd name="T60" fmla="*/ 19 w 35"/>
                <a:gd name="T61" fmla="*/ 11 h 23"/>
                <a:gd name="T62" fmla="*/ 20 w 35"/>
                <a:gd name="T63" fmla="*/ 9 h 23"/>
                <a:gd name="T64" fmla="*/ 22 w 35"/>
                <a:gd name="T6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3">
                  <a:moveTo>
                    <a:pt x="35" y="0"/>
                  </a:moveTo>
                  <a:lnTo>
                    <a:pt x="33" y="1"/>
                  </a:lnTo>
                  <a:lnTo>
                    <a:pt x="32" y="1"/>
                  </a:lnTo>
                  <a:lnTo>
                    <a:pt x="31" y="1"/>
                  </a:lnTo>
                  <a:lnTo>
                    <a:pt x="30" y="2"/>
                  </a:lnTo>
                  <a:lnTo>
                    <a:pt x="29" y="2"/>
                  </a:lnTo>
                  <a:lnTo>
                    <a:pt x="28" y="3"/>
                  </a:lnTo>
                  <a:lnTo>
                    <a:pt x="27" y="3"/>
                  </a:lnTo>
                  <a:lnTo>
                    <a:pt x="27" y="3"/>
                  </a:lnTo>
                  <a:lnTo>
                    <a:pt x="26" y="3"/>
                  </a:lnTo>
                  <a:lnTo>
                    <a:pt x="25" y="4"/>
                  </a:lnTo>
                  <a:lnTo>
                    <a:pt x="24" y="4"/>
                  </a:lnTo>
                  <a:lnTo>
                    <a:pt x="23" y="5"/>
                  </a:lnTo>
                  <a:lnTo>
                    <a:pt x="22" y="5"/>
                  </a:lnTo>
                  <a:lnTo>
                    <a:pt x="21" y="6"/>
                  </a:lnTo>
                  <a:lnTo>
                    <a:pt x="20" y="6"/>
                  </a:lnTo>
                  <a:lnTo>
                    <a:pt x="19" y="7"/>
                  </a:lnTo>
                  <a:lnTo>
                    <a:pt x="18" y="7"/>
                  </a:lnTo>
                  <a:lnTo>
                    <a:pt x="17" y="8"/>
                  </a:lnTo>
                  <a:lnTo>
                    <a:pt x="16" y="8"/>
                  </a:lnTo>
                  <a:lnTo>
                    <a:pt x="15" y="9"/>
                  </a:lnTo>
                  <a:lnTo>
                    <a:pt x="14" y="9"/>
                  </a:lnTo>
                  <a:lnTo>
                    <a:pt x="14" y="10"/>
                  </a:lnTo>
                  <a:lnTo>
                    <a:pt x="13" y="11"/>
                  </a:lnTo>
                  <a:lnTo>
                    <a:pt x="12" y="11"/>
                  </a:lnTo>
                  <a:lnTo>
                    <a:pt x="11" y="11"/>
                  </a:lnTo>
                  <a:lnTo>
                    <a:pt x="10" y="12"/>
                  </a:lnTo>
                  <a:lnTo>
                    <a:pt x="9" y="13"/>
                  </a:lnTo>
                  <a:lnTo>
                    <a:pt x="8" y="14"/>
                  </a:lnTo>
                  <a:lnTo>
                    <a:pt x="7" y="14"/>
                  </a:lnTo>
                  <a:lnTo>
                    <a:pt x="7" y="15"/>
                  </a:lnTo>
                  <a:lnTo>
                    <a:pt x="6" y="15"/>
                  </a:lnTo>
                  <a:lnTo>
                    <a:pt x="5" y="16"/>
                  </a:lnTo>
                  <a:lnTo>
                    <a:pt x="4" y="17"/>
                  </a:lnTo>
                  <a:lnTo>
                    <a:pt x="3" y="17"/>
                  </a:lnTo>
                  <a:lnTo>
                    <a:pt x="3" y="18"/>
                  </a:lnTo>
                  <a:lnTo>
                    <a:pt x="2" y="19"/>
                  </a:lnTo>
                  <a:lnTo>
                    <a:pt x="1" y="20"/>
                  </a:lnTo>
                  <a:lnTo>
                    <a:pt x="0" y="21"/>
                  </a:lnTo>
                  <a:lnTo>
                    <a:pt x="0" y="22"/>
                  </a:lnTo>
                  <a:lnTo>
                    <a:pt x="0" y="22"/>
                  </a:lnTo>
                  <a:lnTo>
                    <a:pt x="0" y="23"/>
                  </a:lnTo>
                  <a:lnTo>
                    <a:pt x="1" y="23"/>
                  </a:lnTo>
                  <a:lnTo>
                    <a:pt x="3" y="23"/>
                  </a:lnTo>
                  <a:lnTo>
                    <a:pt x="3" y="22"/>
                  </a:lnTo>
                  <a:lnTo>
                    <a:pt x="4" y="22"/>
                  </a:lnTo>
                  <a:lnTo>
                    <a:pt x="5" y="21"/>
                  </a:lnTo>
                  <a:lnTo>
                    <a:pt x="6" y="20"/>
                  </a:lnTo>
                  <a:lnTo>
                    <a:pt x="7" y="19"/>
                  </a:lnTo>
                  <a:lnTo>
                    <a:pt x="7" y="18"/>
                  </a:lnTo>
                  <a:lnTo>
                    <a:pt x="8" y="17"/>
                  </a:lnTo>
                  <a:lnTo>
                    <a:pt x="9" y="16"/>
                  </a:lnTo>
                  <a:lnTo>
                    <a:pt x="10" y="16"/>
                  </a:lnTo>
                  <a:lnTo>
                    <a:pt x="11" y="15"/>
                  </a:lnTo>
                  <a:lnTo>
                    <a:pt x="12" y="14"/>
                  </a:lnTo>
                  <a:lnTo>
                    <a:pt x="13" y="14"/>
                  </a:lnTo>
                  <a:lnTo>
                    <a:pt x="14" y="13"/>
                  </a:lnTo>
                  <a:lnTo>
                    <a:pt x="15" y="13"/>
                  </a:lnTo>
                  <a:lnTo>
                    <a:pt x="16" y="12"/>
                  </a:lnTo>
                  <a:lnTo>
                    <a:pt x="17" y="12"/>
                  </a:lnTo>
                  <a:lnTo>
                    <a:pt x="18" y="11"/>
                  </a:lnTo>
                  <a:lnTo>
                    <a:pt x="19" y="11"/>
                  </a:lnTo>
                  <a:lnTo>
                    <a:pt x="19" y="10"/>
                  </a:lnTo>
                  <a:lnTo>
                    <a:pt x="20" y="9"/>
                  </a:lnTo>
                  <a:lnTo>
                    <a:pt x="21" y="9"/>
                  </a:lnTo>
                  <a:lnTo>
                    <a:pt x="22" y="8"/>
                  </a:lnTo>
                  <a:lnTo>
                    <a:pt x="35"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1" name="Freeform 888"/>
            <p:cNvSpPr>
              <a:spLocks/>
            </p:cNvSpPr>
            <p:nvPr/>
          </p:nvSpPr>
          <p:spPr bwMode="auto">
            <a:xfrm>
              <a:off x="5053013" y="2572313"/>
              <a:ext cx="58738" cy="42863"/>
            </a:xfrm>
            <a:custGeom>
              <a:avLst/>
              <a:gdLst>
                <a:gd name="T0" fmla="*/ 37 w 37"/>
                <a:gd name="T1" fmla="*/ 0 h 27"/>
                <a:gd name="T2" fmla="*/ 35 w 37"/>
                <a:gd name="T3" fmla="*/ 1 h 27"/>
                <a:gd name="T4" fmla="*/ 34 w 37"/>
                <a:gd name="T5" fmla="*/ 2 h 27"/>
                <a:gd name="T6" fmla="*/ 33 w 37"/>
                <a:gd name="T7" fmla="*/ 2 h 27"/>
                <a:gd name="T8" fmla="*/ 32 w 37"/>
                <a:gd name="T9" fmla="*/ 2 h 27"/>
                <a:gd name="T10" fmla="*/ 31 w 37"/>
                <a:gd name="T11" fmla="*/ 2 h 27"/>
                <a:gd name="T12" fmla="*/ 30 w 37"/>
                <a:gd name="T13" fmla="*/ 3 h 27"/>
                <a:gd name="T14" fmla="*/ 29 w 37"/>
                <a:gd name="T15" fmla="*/ 4 h 27"/>
                <a:gd name="T16" fmla="*/ 28 w 37"/>
                <a:gd name="T17" fmla="*/ 4 h 27"/>
                <a:gd name="T18" fmla="*/ 27 w 37"/>
                <a:gd name="T19" fmla="*/ 4 h 27"/>
                <a:gd name="T20" fmla="*/ 26 w 37"/>
                <a:gd name="T21" fmla="*/ 5 h 27"/>
                <a:gd name="T22" fmla="*/ 26 w 37"/>
                <a:gd name="T23" fmla="*/ 6 h 27"/>
                <a:gd name="T24" fmla="*/ 25 w 37"/>
                <a:gd name="T25" fmla="*/ 6 h 27"/>
                <a:gd name="T26" fmla="*/ 24 w 37"/>
                <a:gd name="T27" fmla="*/ 6 h 27"/>
                <a:gd name="T28" fmla="*/ 23 w 37"/>
                <a:gd name="T29" fmla="*/ 7 h 27"/>
                <a:gd name="T30" fmla="*/ 22 w 37"/>
                <a:gd name="T31" fmla="*/ 7 h 27"/>
                <a:gd name="T32" fmla="*/ 21 w 37"/>
                <a:gd name="T33" fmla="*/ 8 h 27"/>
                <a:gd name="T34" fmla="*/ 20 w 37"/>
                <a:gd name="T35" fmla="*/ 9 h 27"/>
                <a:gd name="T36" fmla="*/ 19 w 37"/>
                <a:gd name="T37" fmla="*/ 9 h 27"/>
                <a:gd name="T38" fmla="*/ 18 w 37"/>
                <a:gd name="T39" fmla="*/ 9 h 27"/>
                <a:gd name="T40" fmla="*/ 17 w 37"/>
                <a:gd name="T41" fmla="*/ 11 h 27"/>
                <a:gd name="T42" fmla="*/ 16 w 37"/>
                <a:gd name="T43" fmla="*/ 11 h 27"/>
                <a:gd name="T44" fmla="*/ 15 w 37"/>
                <a:gd name="T45" fmla="*/ 11 h 27"/>
                <a:gd name="T46" fmla="*/ 14 w 37"/>
                <a:gd name="T47" fmla="*/ 12 h 27"/>
                <a:gd name="T48" fmla="*/ 13 w 37"/>
                <a:gd name="T49" fmla="*/ 13 h 27"/>
                <a:gd name="T50" fmla="*/ 12 w 37"/>
                <a:gd name="T51" fmla="*/ 13 h 27"/>
                <a:gd name="T52" fmla="*/ 11 w 37"/>
                <a:gd name="T53" fmla="*/ 14 h 27"/>
                <a:gd name="T54" fmla="*/ 10 w 37"/>
                <a:gd name="T55" fmla="*/ 14 h 27"/>
                <a:gd name="T56" fmla="*/ 9 w 37"/>
                <a:gd name="T57" fmla="*/ 15 h 27"/>
                <a:gd name="T58" fmla="*/ 8 w 37"/>
                <a:gd name="T59" fmla="*/ 16 h 27"/>
                <a:gd name="T60" fmla="*/ 8 w 37"/>
                <a:gd name="T61" fmla="*/ 16 h 27"/>
                <a:gd name="T62" fmla="*/ 7 w 37"/>
                <a:gd name="T63" fmla="*/ 17 h 27"/>
                <a:gd name="T64" fmla="*/ 6 w 37"/>
                <a:gd name="T65" fmla="*/ 18 h 27"/>
                <a:gd name="T66" fmla="*/ 5 w 37"/>
                <a:gd name="T67" fmla="*/ 19 h 27"/>
                <a:gd name="T68" fmla="*/ 4 w 37"/>
                <a:gd name="T69" fmla="*/ 19 h 27"/>
                <a:gd name="T70" fmla="*/ 3 w 37"/>
                <a:gd name="T71" fmla="*/ 20 h 27"/>
                <a:gd name="T72" fmla="*/ 3 w 37"/>
                <a:gd name="T73" fmla="*/ 21 h 27"/>
                <a:gd name="T74" fmla="*/ 2 w 37"/>
                <a:gd name="T75" fmla="*/ 22 h 27"/>
                <a:gd name="T76" fmla="*/ 1 w 37"/>
                <a:gd name="T77" fmla="*/ 23 h 27"/>
                <a:gd name="T78" fmla="*/ 1 w 37"/>
                <a:gd name="T79" fmla="*/ 23 h 27"/>
                <a:gd name="T80" fmla="*/ 1 w 37"/>
                <a:gd name="T81" fmla="*/ 25 h 27"/>
                <a:gd name="T82" fmla="*/ 0 w 37"/>
                <a:gd name="T83" fmla="*/ 25 h 27"/>
                <a:gd name="T84" fmla="*/ 0 w 37"/>
                <a:gd name="T85" fmla="*/ 26 h 27"/>
                <a:gd name="T86" fmla="*/ 1 w 37"/>
                <a:gd name="T87" fmla="*/ 27 h 27"/>
                <a:gd name="T88" fmla="*/ 3 w 37"/>
                <a:gd name="T89" fmla="*/ 23 h 27"/>
                <a:gd name="T90" fmla="*/ 8 w 37"/>
                <a:gd name="T91" fmla="*/ 18 h 27"/>
                <a:gd name="T92" fmla="*/ 18 w 37"/>
                <a:gd name="T93" fmla="*/ 12 h 27"/>
                <a:gd name="T94" fmla="*/ 26 w 37"/>
                <a:gd name="T95" fmla="*/ 6 h 27"/>
                <a:gd name="T96" fmla="*/ 37 w 37"/>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27">
                  <a:moveTo>
                    <a:pt x="37" y="0"/>
                  </a:moveTo>
                  <a:lnTo>
                    <a:pt x="35" y="1"/>
                  </a:lnTo>
                  <a:lnTo>
                    <a:pt x="34" y="2"/>
                  </a:lnTo>
                  <a:lnTo>
                    <a:pt x="33" y="2"/>
                  </a:lnTo>
                  <a:lnTo>
                    <a:pt x="32" y="2"/>
                  </a:lnTo>
                  <a:lnTo>
                    <a:pt x="31" y="2"/>
                  </a:lnTo>
                  <a:lnTo>
                    <a:pt x="30" y="3"/>
                  </a:lnTo>
                  <a:lnTo>
                    <a:pt x="29" y="4"/>
                  </a:lnTo>
                  <a:lnTo>
                    <a:pt x="28" y="4"/>
                  </a:lnTo>
                  <a:lnTo>
                    <a:pt x="27" y="4"/>
                  </a:lnTo>
                  <a:lnTo>
                    <a:pt x="26" y="5"/>
                  </a:lnTo>
                  <a:lnTo>
                    <a:pt x="26" y="6"/>
                  </a:lnTo>
                  <a:lnTo>
                    <a:pt x="25" y="6"/>
                  </a:lnTo>
                  <a:lnTo>
                    <a:pt x="24" y="6"/>
                  </a:lnTo>
                  <a:lnTo>
                    <a:pt x="23" y="7"/>
                  </a:lnTo>
                  <a:lnTo>
                    <a:pt x="22" y="7"/>
                  </a:lnTo>
                  <a:lnTo>
                    <a:pt x="21" y="8"/>
                  </a:lnTo>
                  <a:lnTo>
                    <a:pt x="20" y="9"/>
                  </a:lnTo>
                  <a:lnTo>
                    <a:pt x="19" y="9"/>
                  </a:lnTo>
                  <a:lnTo>
                    <a:pt x="18" y="9"/>
                  </a:lnTo>
                  <a:lnTo>
                    <a:pt x="17" y="11"/>
                  </a:lnTo>
                  <a:lnTo>
                    <a:pt x="16" y="11"/>
                  </a:lnTo>
                  <a:lnTo>
                    <a:pt x="15" y="11"/>
                  </a:lnTo>
                  <a:lnTo>
                    <a:pt x="14" y="12"/>
                  </a:lnTo>
                  <a:lnTo>
                    <a:pt x="13" y="13"/>
                  </a:lnTo>
                  <a:lnTo>
                    <a:pt x="12" y="13"/>
                  </a:lnTo>
                  <a:lnTo>
                    <a:pt x="11" y="14"/>
                  </a:lnTo>
                  <a:lnTo>
                    <a:pt x="10" y="14"/>
                  </a:lnTo>
                  <a:lnTo>
                    <a:pt x="9" y="15"/>
                  </a:lnTo>
                  <a:lnTo>
                    <a:pt x="8" y="16"/>
                  </a:lnTo>
                  <a:lnTo>
                    <a:pt x="8" y="16"/>
                  </a:lnTo>
                  <a:lnTo>
                    <a:pt x="7" y="17"/>
                  </a:lnTo>
                  <a:lnTo>
                    <a:pt x="6" y="18"/>
                  </a:lnTo>
                  <a:lnTo>
                    <a:pt x="5" y="19"/>
                  </a:lnTo>
                  <a:lnTo>
                    <a:pt x="4" y="19"/>
                  </a:lnTo>
                  <a:lnTo>
                    <a:pt x="3" y="20"/>
                  </a:lnTo>
                  <a:lnTo>
                    <a:pt x="3" y="21"/>
                  </a:lnTo>
                  <a:lnTo>
                    <a:pt x="2" y="22"/>
                  </a:lnTo>
                  <a:lnTo>
                    <a:pt x="1" y="23"/>
                  </a:lnTo>
                  <a:lnTo>
                    <a:pt x="1" y="23"/>
                  </a:lnTo>
                  <a:lnTo>
                    <a:pt x="1" y="25"/>
                  </a:lnTo>
                  <a:lnTo>
                    <a:pt x="0" y="25"/>
                  </a:lnTo>
                  <a:lnTo>
                    <a:pt x="0" y="26"/>
                  </a:lnTo>
                  <a:lnTo>
                    <a:pt x="1" y="27"/>
                  </a:lnTo>
                  <a:lnTo>
                    <a:pt x="3" y="23"/>
                  </a:lnTo>
                  <a:lnTo>
                    <a:pt x="8" y="18"/>
                  </a:lnTo>
                  <a:lnTo>
                    <a:pt x="18" y="12"/>
                  </a:lnTo>
                  <a:lnTo>
                    <a:pt x="26" y="6"/>
                  </a:lnTo>
                  <a:lnTo>
                    <a:pt x="3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2" name="Freeform 889"/>
            <p:cNvSpPr>
              <a:spLocks/>
            </p:cNvSpPr>
            <p:nvPr/>
          </p:nvSpPr>
          <p:spPr bwMode="auto">
            <a:xfrm>
              <a:off x="5076826" y="2646923"/>
              <a:ext cx="65088" cy="58738"/>
            </a:xfrm>
            <a:custGeom>
              <a:avLst/>
              <a:gdLst>
                <a:gd name="T0" fmla="*/ 41 w 41"/>
                <a:gd name="T1" fmla="*/ 0 h 37"/>
                <a:gd name="T2" fmla="*/ 40 w 41"/>
                <a:gd name="T3" fmla="*/ 1 h 37"/>
                <a:gd name="T4" fmla="*/ 30 w 41"/>
                <a:gd name="T5" fmla="*/ 12 h 37"/>
                <a:gd name="T6" fmla="*/ 17 w 41"/>
                <a:gd name="T7" fmla="*/ 25 h 37"/>
                <a:gd name="T8" fmla="*/ 4 w 41"/>
                <a:gd name="T9" fmla="*/ 37 h 37"/>
                <a:gd name="T10" fmla="*/ 0 w 41"/>
                <a:gd name="T11" fmla="*/ 37 h 37"/>
                <a:gd name="T12" fmla="*/ 0 w 41"/>
                <a:gd name="T13" fmla="*/ 34 h 37"/>
                <a:gd name="T14" fmla="*/ 10 w 41"/>
                <a:gd name="T15" fmla="*/ 28 h 37"/>
                <a:gd name="T16" fmla="*/ 23 w 41"/>
                <a:gd name="T17" fmla="*/ 17 h 37"/>
                <a:gd name="T18" fmla="*/ 35 w 41"/>
                <a:gd name="T19" fmla="*/ 5 h 37"/>
                <a:gd name="T20" fmla="*/ 41 w 41"/>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7">
                  <a:moveTo>
                    <a:pt x="41" y="0"/>
                  </a:moveTo>
                  <a:lnTo>
                    <a:pt x="40" y="1"/>
                  </a:lnTo>
                  <a:lnTo>
                    <a:pt x="30" y="12"/>
                  </a:lnTo>
                  <a:lnTo>
                    <a:pt x="17" y="25"/>
                  </a:lnTo>
                  <a:lnTo>
                    <a:pt x="4" y="37"/>
                  </a:lnTo>
                  <a:lnTo>
                    <a:pt x="0" y="37"/>
                  </a:lnTo>
                  <a:lnTo>
                    <a:pt x="0" y="34"/>
                  </a:lnTo>
                  <a:lnTo>
                    <a:pt x="10" y="28"/>
                  </a:lnTo>
                  <a:lnTo>
                    <a:pt x="23" y="17"/>
                  </a:lnTo>
                  <a:lnTo>
                    <a:pt x="35" y="5"/>
                  </a:lnTo>
                  <a:lnTo>
                    <a:pt x="41"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3" name="Freeform 890"/>
            <p:cNvSpPr>
              <a:spLocks/>
            </p:cNvSpPr>
            <p:nvPr/>
          </p:nvSpPr>
          <p:spPr bwMode="auto">
            <a:xfrm>
              <a:off x="5000626" y="2835838"/>
              <a:ext cx="20638" cy="30163"/>
            </a:xfrm>
            <a:custGeom>
              <a:avLst/>
              <a:gdLst>
                <a:gd name="T0" fmla="*/ 12 w 13"/>
                <a:gd name="T1" fmla="*/ 0 h 19"/>
                <a:gd name="T2" fmla="*/ 11 w 13"/>
                <a:gd name="T3" fmla="*/ 1 h 19"/>
                <a:gd name="T4" fmla="*/ 10 w 13"/>
                <a:gd name="T5" fmla="*/ 2 h 19"/>
                <a:gd name="T6" fmla="*/ 9 w 13"/>
                <a:gd name="T7" fmla="*/ 3 h 19"/>
                <a:gd name="T8" fmla="*/ 7 w 13"/>
                <a:gd name="T9" fmla="*/ 3 h 19"/>
                <a:gd name="T10" fmla="*/ 6 w 13"/>
                <a:gd name="T11" fmla="*/ 4 h 19"/>
                <a:gd name="T12" fmla="*/ 5 w 13"/>
                <a:gd name="T13" fmla="*/ 4 h 19"/>
                <a:gd name="T14" fmla="*/ 5 w 13"/>
                <a:gd name="T15" fmla="*/ 5 h 19"/>
                <a:gd name="T16" fmla="*/ 4 w 13"/>
                <a:gd name="T17" fmla="*/ 6 h 19"/>
                <a:gd name="T18" fmla="*/ 3 w 13"/>
                <a:gd name="T19" fmla="*/ 7 h 19"/>
                <a:gd name="T20" fmla="*/ 2 w 13"/>
                <a:gd name="T21" fmla="*/ 7 h 19"/>
                <a:gd name="T22" fmla="*/ 2 w 13"/>
                <a:gd name="T23" fmla="*/ 8 h 19"/>
                <a:gd name="T24" fmla="*/ 2 w 13"/>
                <a:gd name="T25" fmla="*/ 9 h 19"/>
                <a:gd name="T26" fmla="*/ 1 w 13"/>
                <a:gd name="T27" fmla="*/ 10 h 19"/>
                <a:gd name="T28" fmla="*/ 0 w 13"/>
                <a:gd name="T29" fmla="*/ 11 h 19"/>
                <a:gd name="T30" fmla="*/ 0 w 13"/>
                <a:gd name="T31" fmla="*/ 12 h 19"/>
                <a:gd name="T32" fmla="*/ 0 w 13"/>
                <a:gd name="T33" fmla="*/ 13 h 19"/>
                <a:gd name="T34" fmla="*/ 0 w 13"/>
                <a:gd name="T35" fmla="*/ 14 h 19"/>
                <a:gd name="T36" fmla="*/ 0 w 13"/>
                <a:gd name="T37" fmla="*/ 16 h 19"/>
                <a:gd name="T38" fmla="*/ 0 w 13"/>
                <a:gd name="T39" fmla="*/ 17 h 19"/>
                <a:gd name="T40" fmla="*/ 0 w 13"/>
                <a:gd name="T41" fmla="*/ 18 h 19"/>
                <a:gd name="T42" fmla="*/ 1 w 13"/>
                <a:gd name="T43" fmla="*/ 18 h 19"/>
                <a:gd name="T44" fmla="*/ 2 w 13"/>
                <a:gd name="T45" fmla="*/ 19 h 19"/>
                <a:gd name="T46" fmla="*/ 3 w 13"/>
                <a:gd name="T47" fmla="*/ 19 h 19"/>
                <a:gd name="T48" fmla="*/ 4 w 13"/>
                <a:gd name="T49" fmla="*/ 19 h 19"/>
                <a:gd name="T50" fmla="*/ 5 w 13"/>
                <a:gd name="T51" fmla="*/ 18 h 19"/>
                <a:gd name="T52" fmla="*/ 5 w 13"/>
                <a:gd name="T53" fmla="*/ 18 h 19"/>
                <a:gd name="T54" fmla="*/ 6 w 13"/>
                <a:gd name="T55" fmla="*/ 17 h 19"/>
                <a:gd name="T56" fmla="*/ 7 w 13"/>
                <a:gd name="T57" fmla="*/ 16 h 19"/>
                <a:gd name="T58" fmla="*/ 7 w 13"/>
                <a:gd name="T59" fmla="*/ 14 h 19"/>
                <a:gd name="T60" fmla="*/ 8 w 13"/>
                <a:gd name="T61" fmla="*/ 13 h 19"/>
                <a:gd name="T62" fmla="*/ 8 w 13"/>
                <a:gd name="T63" fmla="*/ 12 h 19"/>
                <a:gd name="T64" fmla="*/ 9 w 13"/>
                <a:gd name="T65" fmla="*/ 11 h 19"/>
                <a:gd name="T66" fmla="*/ 9 w 13"/>
                <a:gd name="T67" fmla="*/ 10 h 19"/>
                <a:gd name="T68" fmla="*/ 10 w 13"/>
                <a:gd name="T69" fmla="*/ 9 h 19"/>
                <a:gd name="T70" fmla="*/ 11 w 13"/>
                <a:gd name="T71" fmla="*/ 9 h 19"/>
                <a:gd name="T72" fmla="*/ 11 w 13"/>
                <a:gd name="T73" fmla="*/ 7 h 19"/>
                <a:gd name="T74" fmla="*/ 12 w 13"/>
                <a:gd name="T75" fmla="*/ 7 h 19"/>
                <a:gd name="T76" fmla="*/ 13 w 13"/>
                <a:gd name="T77" fmla="*/ 6 h 19"/>
                <a:gd name="T78" fmla="*/ 13 w 13"/>
                <a:gd name="T79" fmla="*/ 5 h 19"/>
                <a:gd name="T80" fmla="*/ 6 w 13"/>
                <a:gd name="T81" fmla="*/ 12 h 19"/>
                <a:gd name="T82" fmla="*/ 3 w 13"/>
                <a:gd name="T83" fmla="*/ 17 h 19"/>
                <a:gd name="T84" fmla="*/ 2 w 13"/>
                <a:gd name="T85" fmla="*/ 17 h 19"/>
                <a:gd name="T86" fmla="*/ 1 w 13"/>
                <a:gd name="T87" fmla="*/ 17 h 19"/>
                <a:gd name="T88" fmla="*/ 1 w 13"/>
                <a:gd name="T89" fmla="*/ 16 h 19"/>
                <a:gd name="T90" fmla="*/ 1 w 13"/>
                <a:gd name="T91" fmla="*/ 15 h 19"/>
                <a:gd name="T92" fmla="*/ 1 w 13"/>
                <a:gd name="T93" fmla="*/ 14 h 19"/>
                <a:gd name="T94" fmla="*/ 2 w 13"/>
                <a:gd name="T95" fmla="*/ 13 h 19"/>
                <a:gd name="T96" fmla="*/ 2 w 13"/>
                <a:gd name="T97" fmla="*/ 12 h 19"/>
                <a:gd name="T98" fmla="*/ 3 w 13"/>
                <a:gd name="T99" fmla="*/ 11 h 19"/>
                <a:gd name="T100" fmla="*/ 4 w 13"/>
                <a:gd name="T101" fmla="*/ 10 h 19"/>
                <a:gd name="T102" fmla="*/ 5 w 13"/>
                <a:gd name="T103" fmla="*/ 9 h 19"/>
                <a:gd name="T104" fmla="*/ 12 w 13"/>
                <a:gd name="T10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9">
                  <a:moveTo>
                    <a:pt x="12" y="0"/>
                  </a:moveTo>
                  <a:lnTo>
                    <a:pt x="11" y="1"/>
                  </a:lnTo>
                  <a:lnTo>
                    <a:pt x="10" y="2"/>
                  </a:lnTo>
                  <a:lnTo>
                    <a:pt x="9" y="3"/>
                  </a:lnTo>
                  <a:lnTo>
                    <a:pt x="7" y="3"/>
                  </a:lnTo>
                  <a:lnTo>
                    <a:pt x="6" y="4"/>
                  </a:lnTo>
                  <a:lnTo>
                    <a:pt x="5" y="4"/>
                  </a:lnTo>
                  <a:lnTo>
                    <a:pt x="5" y="5"/>
                  </a:lnTo>
                  <a:lnTo>
                    <a:pt x="4" y="6"/>
                  </a:lnTo>
                  <a:lnTo>
                    <a:pt x="3" y="7"/>
                  </a:lnTo>
                  <a:lnTo>
                    <a:pt x="2" y="7"/>
                  </a:lnTo>
                  <a:lnTo>
                    <a:pt x="2" y="8"/>
                  </a:lnTo>
                  <a:lnTo>
                    <a:pt x="2" y="9"/>
                  </a:lnTo>
                  <a:lnTo>
                    <a:pt x="1" y="10"/>
                  </a:lnTo>
                  <a:lnTo>
                    <a:pt x="0" y="11"/>
                  </a:lnTo>
                  <a:lnTo>
                    <a:pt x="0" y="12"/>
                  </a:lnTo>
                  <a:lnTo>
                    <a:pt x="0" y="13"/>
                  </a:lnTo>
                  <a:lnTo>
                    <a:pt x="0" y="14"/>
                  </a:lnTo>
                  <a:lnTo>
                    <a:pt x="0" y="16"/>
                  </a:lnTo>
                  <a:lnTo>
                    <a:pt x="0" y="17"/>
                  </a:lnTo>
                  <a:lnTo>
                    <a:pt x="0" y="18"/>
                  </a:lnTo>
                  <a:lnTo>
                    <a:pt x="1" y="18"/>
                  </a:lnTo>
                  <a:lnTo>
                    <a:pt x="2" y="19"/>
                  </a:lnTo>
                  <a:lnTo>
                    <a:pt x="3" y="19"/>
                  </a:lnTo>
                  <a:lnTo>
                    <a:pt x="4" y="19"/>
                  </a:lnTo>
                  <a:lnTo>
                    <a:pt x="5" y="18"/>
                  </a:lnTo>
                  <a:lnTo>
                    <a:pt x="5" y="18"/>
                  </a:lnTo>
                  <a:lnTo>
                    <a:pt x="6" y="17"/>
                  </a:lnTo>
                  <a:lnTo>
                    <a:pt x="7" y="16"/>
                  </a:lnTo>
                  <a:lnTo>
                    <a:pt x="7" y="14"/>
                  </a:lnTo>
                  <a:lnTo>
                    <a:pt x="8" y="13"/>
                  </a:lnTo>
                  <a:lnTo>
                    <a:pt x="8" y="12"/>
                  </a:lnTo>
                  <a:lnTo>
                    <a:pt x="9" y="11"/>
                  </a:lnTo>
                  <a:lnTo>
                    <a:pt x="9" y="10"/>
                  </a:lnTo>
                  <a:lnTo>
                    <a:pt x="10" y="9"/>
                  </a:lnTo>
                  <a:lnTo>
                    <a:pt x="11" y="9"/>
                  </a:lnTo>
                  <a:lnTo>
                    <a:pt x="11" y="7"/>
                  </a:lnTo>
                  <a:lnTo>
                    <a:pt x="12" y="7"/>
                  </a:lnTo>
                  <a:lnTo>
                    <a:pt x="13" y="6"/>
                  </a:lnTo>
                  <a:lnTo>
                    <a:pt x="13" y="5"/>
                  </a:lnTo>
                  <a:lnTo>
                    <a:pt x="6" y="12"/>
                  </a:lnTo>
                  <a:lnTo>
                    <a:pt x="3" y="17"/>
                  </a:lnTo>
                  <a:lnTo>
                    <a:pt x="2" y="17"/>
                  </a:lnTo>
                  <a:lnTo>
                    <a:pt x="1" y="17"/>
                  </a:lnTo>
                  <a:lnTo>
                    <a:pt x="1" y="16"/>
                  </a:lnTo>
                  <a:lnTo>
                    <a:pt x="1" y="15"/>
                  </a:lnTo>
                  <a:lnTo>
                    <a:pt x="1" y="14"/>
                  </a:lnTo>
                  <a:lnTo>
                    <a:pt x="2" y="13"/>
                  </a:lnTo>
                  <a:lnTo>
                    <a:pt x="2" y="12"/>
                  </a:lnTo>
                  <a:lnTo>
                    <a:pt x="3" y="11"/>
                  </a:lnTo>
                  <a:lnTo>
                    <a:pt x="4" y="10"/>
                  </a:lnTo>
                  <a:lnTo>
                    <a:pt x="5" y="9"/>
                  </a:lnTo>
                  <a:lnTo>
                    <a:pt x="1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4" name="Freeform 891"/>
            <p:cNvSpPr>
              <a:spLocks/>
            </p:cNvSpPr>
            <p:nvPr/>
          </p:nvSpPr>
          <p:spPr bwMode="auto">
            <a:xfrm>
              <a:off x="5073651" y="2742173"/>
              <a:ext cx="25400" cy="31750"/>
            </a:xfrm>
            <a:custGeom>
              <a:avLst/>
              <a:gdLst>
                <a:gd name="T0" fmla="*/ 14 w 16"/>
                <a:gd name="T1" fmla="*/ 2 h 20"/>
                <a:gd name="T2" fmla="*/ 12 w 16"/>
                <a:gd name="T3" fmla="*/ 2 h 20"/>
                <a:gd name="T4" fmla="*/ 10 w 16"/>
                <a:gd name="T5" fmla="*/ 3 h 20"/>
                <a:gd name="T6" fmla="*/ 8 w 16"/>
                <a:gd name="T7" fmla="*/ 4 h 20"/>
                <a:gd name="T8" fmla="*/ 6 w 16"/>
                <a:gd name="T9" fmla="*/ 5 h 20"/>
                <a:gd name="T10" fmla="*/ 4 w 16"/>
                <a:gd name="T11" fmla="*/ 6 h 20"/>
                <a:gd name="T12" fmla="*/ 2 w 16"/>
                <a:gd name="T13" fmla="*/ 8 h 20"/>
                <a:gd name="T14" fmla="*/ 0 w 16"/>
                <a:gd name="T15" fmla="*/ 9 h 20"/>
                <a:gd name="T16" fmla="*/ 0 w 16"/>
                <a:gd name="T17" fmla="*/ 11 h 20"/>
                <a:gd name="T18" fmla="*/ 0 w 16"/>
                <a:gd name="T19" fmla="*/ 13 h 20"/>
                <a:gd name="T20" fmla="*/ 0 w 16"/>
                <a:gd name="T21" fmla="*/ 15 h 20"/>
                <a:gd name="T22" fmla="*/ 1 w 16"/>
                <a:gd name="T23" fmla="*/ 18 h 20"/>
                <a:gd name="T24" fmla="*/ 3 w 16"/>
                <a:gd name="T25" fmla="*/ 19 h 20"/>
                <a:gd name="T26" fmla="*/ 5 w 16"/>
                <a:gd name="T27" fmla="*/ 20 h 20"/>
                <a:gd name="T28" fmla="*/ 7 w 16"/>
                <a:gd name="T29" fmla="*/ 18 h 20"/>
                <a:gd name="T30" fmla="*/ 9 w 16"/>
                <a:gd name="T31" fmla="*/ 16 h 20"/>
                <a:gd name="T32" fmla="*/ 10 w 16"/>
                <a:gd name="T33" fmla="*/ 14 h 20"/>
                <a:gd name="T34" fmla="*/ 11 w 16"/>
                <a:gd name="T35" fmla="*/ 12 h 20"/>
                <a:gd name="T36" fmla="*/ 12 w 16"/>
                <a:gd name="T37" fmla="*/ 10 h 20"/>
                <a:gd name="T38" fmla="*/ 13 w 16"/>
                <a:gd name="T39" fmla="*/ 8 h 20"/>
                <a:gd name="T40" fmla="*/ 15 w 16"/>
                <a:gd name="T41" fmla="*/ 6 h 20"/>
                <a:gd name="T42" fmla="*/ 13 w 16"/>
                <a:gd name="T43" fmla="*/ 7 h 20"/>
                <a:gd name="T44" fmla="*/ 11 w 16"/>
                <a:gd name="T45" fmla="*/ 8 h 20"/>
                <a:gd name="T46" fmla="*/ 10 w 16"/>
                <a:gd name="T47" fmla="*/ 10 h 20"/>
                <a:gd name="T48" fmla="*/ 8 w 16"/>
                <a:gd name="T49" fmla="*/ 12 h 20"/>
                <a:gd name="T50" fmla="*/ 7 w 16"/>
                <a:gd name="T51" fmla="*/ 14 h 20"/>
                <a:gd name="T52" fmla="*/ 6 w 16"/>
                <a:gd name="T53" fmla="*/ 16 h 20"/>
                <a:gd name="T54" fmla="*/ 4 w 16"/>
                <a:gd name="T55" fmla="*/ 17 h 20"/>
                <a:gd name="T56" fmla="*/ 3 w 16"/>
                <a:gd name="T57" fmla="*/ 17 h 20"/>
                <a:gd name="T58" fmla="*/ 2 w 16"/>
                <a:gd name="T59" fmla="*/ 15 h 20"/>
                <a:gd name="T60" fmla="*/ 1 w 16"/>
                <a:gd name="T61" fmla="*/ 13 h 20"/>
                <a:gd name="T62" fmla="*/ 2 w 16"/>
                <a:gd name="T63" fmla="*/ 11 h 20"/>
                <a:gd name="T64" fmla="*/ 4 w 16"/>
                <a:gd name="T65" fmla="*/ 9 h 20"/>
                <a:gd name="T66" fmla="*/ 6 w 16"/>
                <a:gd name="T67" fmla="*/ 8 h 20"/>
                <a:gd name="T68" fmla="*/ 8 w 16"/>
                <a:gd name="T6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0">
                  <a:moveTo>
                    <a:pt x="16" y="0"/>
                  </a:moveTo>
                  <a:lnTo>
                    <a:pt x="14" y="2"/>
                  </a:lnTo>
                  <a:lnTo>
                    <a:pt x="13" y="2"/>
                  </a:lnTo>
                  <a:lnTo>
                    <a:pt x="12" y="2"/>
                  </a:lnTo>
                  <a:lnTo>
                    <a:pt x="11" y="3"/>
                  </a:lnTo>
                  <a:lnTo>
                    <a:pt x="10" y="3"/>
                  </a:lnTo>
                  <a:lnTo>
                    <a:pt x="9" y="4"/>
                  </a:lnTo>
                  <a:lnTo>
                    <a:pt x="8" y="4"/>
                  </a:lnTo>
                  <a:lnTo>
                    <a:pt x="8" y="4"/>
                  </a:lnTo>
                  <a:lnTo>
                    <a:pt x="6" y="5"/>
                  </a:lnTo>
                  <a:lnTo>
                    <a:pt x="5" y="5"/>
                  </a:lnTo>
                  <a:lnTo>
                    <a:pt x="4" y="6"/>
                  </a:lnTo>
                  <a:lnTo>
                    <a:pt x="3" y="7"/>
                  </a:lnTo>
                  <a:lnTo>
                    <a:pt x="2" y="8"/>
                  </a:lnTo>
                  <a:lnTo>
                    <a:pt x="1" y="9"/>
                  </a:lnTo>
                  <a:lnTo>
                    <a:pt x="0" y="9"/>
                  </a:lnTo>
                  <a:lnTo>
                    <a:pt x="0" y="10"/>
                  </a:lnTo>
                  <a:lnTo>
                    <a:pt x="0" y="11"/>
                  </a:lnTo>
                  <a:lnTo>
                    <a:pt x="0" y="12"/>
                  </a:lnTo>
                  <a:lnTo>
                    <a:pt x="0" y="13"/>
                  </a:lnTo>
                  <a:lnTo>
                    <a:pt x="0" y="14"/>
                  </a:lnTo>
                  <a:lnTo>
                    <a:pt x="0" y="15"/>
                  </a:lnTo>
                  <a:lnTo>
                    <a:pt x="1" y="17"/>
                  </a:lnTo>
                  <a:lnTo>
                    <a:pt x="1" y="18"/>
                  </a:lnTo>
                  <a:lnTo>
                    <a:pt x="2" y="19"/>
                  </a:lnTo>
                  <a:lnTo>
                    <a:pt x="3" y="19"/>
                  </a:lnTo>
                  <a:lnTo>
                    <a:pt x="4" y="20"/>
                  </a:lnTo>
                  <a:lnTo>
                    <a:pt x="5" y="20"/>
                  </a:lnTo>
                  <a:lnTo>
                    <a:pt x="6" y="19"/>
                  </a:lnTo>
                  <a:lnTo>
                    <a:pt x="7" y="18"/>
                  </a:lnTo>
                  <a:lnTo>
                    <a:pt x="8" y="17"/>
                  </a:lnTo>
                  <a:lnTo>
                    <a:pt x="9" y="16"/>
                  </a:lnTo>
                  <a:lnTo>
                    <a:pt x="10" y="15"/>
                  </a:lnTo>
                  <a:lnTo>
                    <a:pt x="10" y="14"/>
                  </a:lnTo>
                  <a:lnTo>
                    <a:pt x="10" y="13"/>
                  </a:lnTo>
                  <a:lnTo>
                    <a:pt x="11" y="12"/>
                  </a:lnTo>
                  <a:lnTo>
                    <a:pt x="12" y="11"/>
                  </a:lnTo>
                  <a:lnTo>
                    <a:pt x="12" y="10"/>
                  </a:lnTo>
                  <a:lnTo>
                    <a:pt x="13" y="9"/>
                  </a:lnTo>
                  <a:lnTo>
                    <a:pt x="13" y="8"/>
                  </a:lnTo>
                  <a:lnTo>
                    <a:pt x="14" y="7"/>
                  </a:lnTo>
                  <a:lnTo>
                    <a:pt x="15" y="6"/>
                  </a:lnTo>
                  <a:lnTo>
                    <a:pt x="14" y="6"/>
                  </a:lnTo>
                  <a:lnTo>
                    <a:pt x="13" y="7"/>
                  </a:lnTo>
                  <a:lnTo>
                    <a:pt x="12" y="7"/>
                  </a:lnTo>
                  <a:lnTo>
                    <a:pt x="11" y="8"/>
                  </a:lnTo>
                  <a:lnTo>
                    <a:pt x="10" y="9"/>
                  </a:lnTo>
                  <a:lnTo>
                    <a:pt x="10" y="10"/>
                  </a:lnTo>
                  <a:lnTo>
                    <a:pt x="9" y="11"/>
                  </a:lnTo>
                  <a:lnTo>
                    <a:pt x="8" y="12"/>
                  </a:lnTo>
                  <a:lnTo>
                    <a:pt x="8" y="13"/>
                  </a:lnTo>
                  <a:lnTo>
                    <a:pt x="7" y="14"/>
                  </a:lnTo>
                  <a:lnTo>
                    <a:pt x="6" y="15"/>
                  </a:lnTo>
                  <a:lnTo>
                    <a:pt x="6" y="16"/>
                  </a:lnTo>
                  <a:lnTo>
                    <a:pt x="5" y="17"/>
                  </a:lnTo>
                  <a:lnTo>
                    <a:pt x="4" y="17"/>
                  </a:lnTo>
                  <a:lnTo>
                    <a:pt x="3" y="17"/>
                  </a:lnTo>
                  <a:lnTo>
                    <a:pt x="3" y="17"/>
                  </a:lnTo>
                  <a:lnTo>
                    <a:pt x="2" y="16"/>
                  </a:lnTo>
                  <a:lnTo>
                    <a:pt x="2" y="15"/>
                  </a:lnTo>
                  <a:lnTo>
                    <a:pt x="1" y="14"/>
                  </a:lnTo>
                  <a:lnTo>
                    <a:pt x="1" y="13"/>
                  </a:lnTo>
                  <a:lnTo>
                    <a:pt x="2" y="12"/>
                  </a:lnTo>
                  <a:lnTo>
                    <a:pt x="2" y="11"/>
                  </a:lnTo>
                  <a:lnTo>
                    <a:pt x="3" y="10"/>
                  </a:lnTo>
                  <a:lnTo>
                    <a:pt x="4" y="9"/>
                  </a:lnTo>
                  <a:lnTo>
                    <a:pt x="5" y="9"/>
                  </a:lnTo>
                  <a:lnTo>
                    <a:pt x="6" y="8"/>
                  </a:lnTo>
                  <a:lnTo>
                    <a:pt x="7" y="8"/>
                  </a:lnTo>
                  <a:lnTo>
                    <a:pt x="8" y="7"/>
                  </a:lnTo>
                  <a:lnTo>
                    <a:pt x="1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5" name="Freeform 892"/>
            <p:cNvSpPr>
              <a:spLocks/>
            </p:cNvSpPr>
            <p:nvPr/>
          </p:nvSpPr>
          <p:spPr bwMode="auto">
            <a:xfrm>
              <a:off x="5038726" y="2770750"/>
              <a:ext cx="114300" cy="125413"/>
            </a:xfrm>
            <a:custGeom>
              <a:avLst/>
              <a:gdLst>
                <a:gd name="T0" fmla="*/ 72 w 72"/>
                <a:gd name="T1" fmla="*/ 0 h 79"/>
                <a:gd name="T2" fmla="*/ 43 w 72"/>
                <a:gd name="T3" fmla="*/ 29 h 79"/>
                <a:gd name="T4" fmla="*/ 18 w 72"/>
                <a:gd name="T5" fmla="*/ 56 h 79"/>
                <a:gd name="T6" fmla="*/ 2 w 72"/>
                <a:gd name="T7" fmla="*/ 74 h 79"/>
                <a:gd name="T8" fmla="*/ 0 w 72"/>
                <a:gd name="T9" fmla="*/ 78 h 79"/>
                <a:gd name="T10" fmla="*/ 1 w 72"/>
                <a:gd name="T11" fmla="*/ 79 h 79"/>
                <a:gd name="T12" fmla="*/ 3 w 72"/>
                <a:gd name="T13" fmla="*/ 79 h 79"/>
                <a:gd name="T14" fmla="*/ 16 w 72"/>
                <a:gd name="T15" fmla="*/ 62 h 79"/>
                <a:gd name="T16" fmla="*/ 36 w 72"/>
                <a:gd name="T17" fmla="*/ 38 h 79"/>
                <a:gd name="T18" fmla="*/ 57 w 72"/>
                <a:gd name="T19" fmla="*/ 18 h 79"/>
                <a:gd name="T20" fmla="*/ 72 w 72"/>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9">
                  <a:moveTo>
                    <a:pt x="72" y="0"/>
                  </a:moveTo>
                  <a:lnTo>
                    <a:pt x="43" y="29"/>
                  </a:lnTo>
                  <a:lnTo>
                    <a:pt x="18" y="56"/>
                  </a:lnTo>
                  <a:lnTo>
                    <a:pt x="2" y="74"/>
                  </a:lnTo>
                  <a:lnTo>
                    <a:pt x="0" y="78"/>
                  </a:lnTo>
                  <a:lnTo>
                    <a:pt x="1" y="79"/>
                  </a:lnTo>
                  <a:lnTo>
                    <a:pt x="3" y="79"/>
                  </a:lnTo>
                  <a:lnTo>
                    <a:pt x="16" y="62"/>
                  </a:lnTo>
                  <a:lnTo>
                    <a:pt x="36" y="38"/>
                  </a:lnTo>
                  <a:lnTo>
                    <a:pt x="57" y="18"/>
                  </a:lnTo>
                  <a:lnTo>
                    <a:pt x="7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6" name="Freeform 893"/>
            <p:cNvSpPr>
              <a:spLocks/>
            </p:cNvSpPr>
            <p:nvPr/>
          </p:nvSpPr>
          <p:spPr bwMode="auto">
            <a:xfrm>
              <a:off x="5083176" y="2702486"/>
              <a:ext cx="50800" cy="71438"/>
            </a:xfrm>
            <a:custGeom>
              <a:avLst/>
              <a:gdLst>
                <a:gd name="T0" fmla="*/ 32 w 32"/>
                <a:gd name="T1" fmla="*/ 0 h 45"/>
                <a:gd name="T2" fmla="*/ 6 w 32"/>
                <a:gd name="T3" fmla="*/ 31 h 45"/>
                <a:gd name="T4" fmla="*/ 0 w 32"/>
                <a:gd name="T5" fmla="*/ 41 h 45"/>
                <a:gd name="T6" fmla="*/ 0 w 32"/>
                <a:gd name="T7" fmla="*/ 42 h 45"/>
                <a:gd name="T8" fmla="*/ 0 w 32"/>
                <a:gd name="T9" fmla="*/ 44 h 45"/>
                <a:gd name="T10" fmla="*/ 1 w 32"/>
                <a:gd name="T11" fmla="*/ 45 h 45"/>
                <a:gd name="T12" fmla="*/ 3 w 32"/>
                <a:gd name="T13" fmla="*/ 44 h 45"/>
                <a:gd name="T14" fmla="*/ 14 w 32"/>
                <a:gd name="T15" fmla="*/ 24 h 45"/>
                <a:gd name="T16" fmla="*/ 26 w 32"/>
                <a:gd name="T17" fmla="*/ 11 h 45"/>
                <a:gd name="T18" fmla="*/ 32 w 32"/>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5">
                  <a:moveTo>
                    <a:pt x="32" y="0"/>
                  </a:moveTo>
                  <a:lnTo>
                    <a:pt x="6" y="31"/>
                  </a:lnTo>
                  <a:lnTo>
                    <a:pt x="0" y="41"/>
                  </a:lnTo>
                  <a:lnTo>
                    <a:pt x="0" y="42"/>
                  </a:lnTo>
                  <a:lnTo>
                    <a:pt x="0" y="44"/>
                  </a:lnTo>
                  <a:lnTo>
                    <a:pt x="1" y="45"/>
                  </a:lnTo>
                  <a:lnTo>
                    <a:pt x="3" y="44"/>
                  </a:lnTo>
                  <a:lnTo>
                    <a:pt x="14" y="24"/>
                  </a:lnTo>
                  <a:lnTo>
                    <a:pt x="26" y="11"/>
                  </a:lnTo>
                  <a:lnTo>
                    <a:pt x="3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7" name="Freeform 894"/>
            <p:cNvSpPr>
              <a:spLocks/>
            </p:cNvSpPr>
            <p:nvPr/>
          </p:nvSpPr>
          <p:spPr bwMode="auto">
            <a:xfrm>
              <a:off x="5043488" y="2785038"/>
              <a:ext cx="50800" cy="73025"/>
            </a:xfrm>
            <a:custGeom>
              <a:avLst/>
              <a:gdLst>
                <a:gd name="T0" fmla="*/ 32 w 32"/>
                <a:gd name="T1" fmla="*/ 0 h 46"/>
                <a:gd name="T2" fmla="*/ 6 w 32"/>
                <a:gd name="T3" fmla="*/ 32 h 46"/>
                <a:gd name="T4" fmla="*/ 0 w 32"/>
                <a:gd name="T5" fmla="*/ 42 h 46"/>
                <a:gd name="T6" fmla="*/ 0 w 32"/>
                <a:gd name="T7" fmla="*/ 43 h 46"/>
                <a:gd name="T8" fmla="*/ 0 w 32"/>
                <a:gd name="T9" fmla="*/ 45 h 46"/>
                <a:gd name="T10" fmla="*/ 0 w 32"/>
                <a:gd name="T11" fmla="*/ 46 h 46"/>
                <a:gd name="T12" fmla="*/ 3 w 32"/>
                <a:gd name="T13" fmla="*/ 45 h 46"/>
                <a:gd name="T14" fmla="*/ 14 w 32"/>
                <a:gd name="T15" fmla="*/ 25 h 46"/>
                <a:gd name="T16" fmla="*/ 25 w 32"/>
                <a:gd name="T17" fmla="*/ 11 h 46"/>
                <a:gd name="T18" fmla="*/ 32 w 32"/>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6">
                  <a:moveTo>
                    <a:pt x="32" y="0"/>
                  </a:moveTo>
                  <a:lnTo>
                    <a:pt x="6" y="32"/>
                  </a:lnTo>
                  <a:lnTo>
                    <a:pt x="0" y="42"/>
                  </a:lnTo>
                  <a:lnTo>
                    <a:pt x="0" y="43"/>
                  </a:lnTo>
                  <a:lnTo>
                    <a:pt x="0" y="45"/>
                  </a:lnTo>
                  <a:lnTo>
                    <a:pt x="0" y="46"/>
                  </a:lnTo>
                  <a:lnTo>
                    <a:pt x="3" y="45"/>
                  </a:lnTo>
                  <a:lnTo>
                    <a:pt x="14" y="25"/>
                  </a:lnTo>
                  <a:lnTo>
                    <a:pt x="25" y="11"/>
                  </a:lnTo>
                  <a:lnTo>
                    <a:pt x="3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8" name="Oval 895"/>
            <p:cNvSpPr>
              <a:spLocks noChangeArrowheads="1"/>
            </p:cNvSpPr>
            <p:nvPr/>
          </p:nvSpPr>
          <p:spPr bwMode="auto">
            <a:xfrm>
              <a:off x="4732338" y="2513575"/>
              <a:ext cx="433388" cy="409575"/>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49" name="Freeform 896"/>
            <p:cNvSpPr>
              <a:spLocks/>
            </p:cNvSpPr>
            <p:nvPr/>
          </p:nvSpPr>
          <p:spPr bwMode="auto">
            <a:xfrm>
              <a:off x="4789488" y="2565961"/>
              <a:ext cx="57150" cy="44450"/>
            </a:xfrm>
            <a:custGeom>
              <a:avLst/>
              <a:gdLst>
                <a:gd name="T0" fmla="*/ 36 w 36"/>
                <a:gd name="T1" fmla="*/ 0 h 28"/>
                <a:gd name="T2" fmla="*/ 35 w 36"/>
                <a:gd name="T3" fmla="*/ 1 h 28"/>
                <a:gd name="T4" fmla="*/ 33 w 36"/>
                <a:gd name="T5" fmla="*/ 2 h 28"/>
                <a:gd name="T6" fmla="*/ 32 w 36"/>
                <a:gd name="T7" fmla="*/ 2 h 28"/>
                <a:gd name="T8" fmla="*/ 31 w 36"/>
                <a:gd name="T9" fmla="*/ 3 h 28"/>
                <a:gd name="T10" fmla="*/ 31 w 36"/>
                <a:gd name="T11" fmla="*/ 3 h 28"/>
                <a:gd name="T12" fmla="*/ 30 w 36"/>
                <a:gd name="T13" fmla="*/ 3 h 28"/>
                <a:gd name="T14" fmla="*/ 29 w 36"/>
                <a:gd name="T15" fmla="*/ 4 h 28"/>
                <a:gd name="T16" fmla="*/ 28 w 36"/>
                <a:gd name="T17" fmla="*/ 4 h 28"/>
                <a:gd name="T18" fmla="*/ 27 w 36"/>
                <a:gd name="T19" fmla="*/ 5 h 28"/>
                <a:gd name="T20" fmla="*/ 26 w 36"/>
                <a:gd name="T21" fmla="*/ 5 h 28"/>
                <a:gd name="T22" fmla="*/ 25 w 36"/>
                <a:gd name="T23" fmla="*/ 6 h 28"/>
                <a:gd name="T24" fmla="*/ 25 w 36"/>
                <a:gd name="T25" fmla="*/ 6 h 28"/>
                <a:gd name="T26" fmla="*/ 23 w 36"/>
                <a:gd name="T27" fmla="*/ 7 h 28"/>
                <a:gd name="T28" fmla="*/ 23 w 36"/>
                <a:gd name="T29" fmla="*/ 7 h 28"/>
                <a:gd name="T30" fmla="*/ 22 w 36"/>
                <a:gd name="T31" fmla="*/ 8 h 28"/>
                <a:gd name="T32" fmla="*/ 21 w 36"/>
                <a:gd name="T33" fmla="*/ 8 h 28"/>
                <a:gd name="T34" fmla="*/ 20 w 36"/>
                <a:gd name="T35" fmla="*/ 9 h 28"/>
                <a:gd name="T36" fmla="*/ 19 w 36"/>
                <a:gd name="T37" fmla="*/ 9 h 28"/>
                <a:gd name="T38" fmla="*/ 18 w 36"/>
                <a:gd name="T39" fmla="*/ 10 h 28"/>
                <a:gd name="T40" fmla="*/ 17 w 36"/>
                <a:gd name="T41" fmla="*/ 11 h 28"/>
                <a:gd name="T42" fmla="*/ 16 w 36"/>
                <a:gd name="T43" fmla="*/ 12 h 28"/>
                <a:gd name="T44" fmla="*/ 15 w 36"/>
                <a:gd name="T45" fmla="*/ 12 h 28"/>
                <a:gd name="T46" fmla="*/ 14 w 36"/>
                <a:gd name="T47" fmla="*/ 13 h 28"/>
                <a:gd name="T48" fmla="*/ 13 w 36"/>
                <a:gd name="T49" fmla="*/ 13 h 28"/>
                <a:gd name="T50" fmla="*/ 12 w 36"/>
                <a:gd name="T51" fmla="*/ 14 h 28"/>
                <a:gd name="T52" fmla="*/ 11 w 36"/>
                <a:gd name="T53" fmla="*/ 15 h 28"/>
                <a:gd name="T54" fmla="*/ 10 w 36"/>
                <a:gd name="T55" fmla="*/ 15 h 28"/>
                <a:gd name="T56" fmla="*/ 9 w 36"/>
                <a:gd name="T57" fmla="*/ 16 h 28"/>
                <a:gd name="T58" fmla="*/ 9 w 36"/>
                <a:gd name="T59" fmla="*/ 17 h 28"/>
                <a:gd name="T60" fmla="*/ 8 w 36"/>
                <a:gd name="T61" fmla="*/ 17 h 28"/>
                <a:gd name="T62" fmla="*/ 7 w 36"/>
                <a:gd name="T63" fmla="*/ 18 h 28"/>
                <a:gd name="T64" fmla="*/ 6 w 36"/>
                <a:gd name="T65" fmla="*/ 19 h 28"/>
                <a:gd name="T66" fmla="*/ 5 w 36"/>
                <a:gd name="T67" fmla="*/ 19 h 28"/>
                <a:gd name="T68" fmla="*/ 4 w 36"/>
                <a:gd name="T69" fmla="*/ 20 h 28"/>
                <a:gd name="T70" fmla="*/ 4 w 36"/>
                <a:gd name="T71" fmla="*/ 21 h 28"/>
                <a:gd name="T72" fmla="*/ 3 w 36"/>
                <a:gd name="T73" fmla="*/ 22 h 28"/>
                <a:gd name="T74" fmla="*/ 2 w 36"/>
                <a:gd name="T75" fmla="*/ 23 h 28"/>
                <a:gd name="T76" fmla="*/ 1 w 36"/>
                <a:gd name="T77" fmla="*/ 24 h 28"/>
                <a:gd name="T78" fmla="*/ 1 w 36"/>
                <a:gd name="T79" fmla="*/ 25 h 28"/>
                <a:gd name="T80" fmla="*/ 1 w 36"/>
                <a:gd name="T81" fmla="*/ 26 h 28"/>
                <a:gd name="T82" fmla="*/ 1 w 36"/>
                <a:gd name="T83" fmla="*/ 27 h 28"/>
                <a:gd name="T84" fmla="*/ 0 w 36"/>
                <a:gd name="T85" fmla="*/ 28 h 28"/>
                <a:gd name="T86" fmla="*/ 1 w 36"/>
                <a:gd name="T87" fmla="*/ 28 h 28"/>
                <a:gd name="T88" fmla="*/ 4 w 36"/>
                <a:gd name="T89" fmla="*/ 24 h 28"/>
                <a:gd name="T90" fmla="*/ 8 w 36"/>
                <a:gd name="T91" fmla="*/ 19 h 28"/>
                <a:gd name="T92" fmla="*/ 18 w 36"/>
                <a:gd name="T93" fmla="*/ 13 h 28"/>
                <a:gd name="T94" fmla="*/ 26 w 36"/>
                <a:gd name="T95" fmla="*/ 7 h 28"/>
                <a:gd name="T96" fmla="*/ 36 w 3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28">
                  <a:moveTo>
                    <a:pt x="36" y="0"/>
                  </a:moveTo>
                  <a:lnTo>
                    <a:pt x="35" y="1"/>
                  </a:lnTo>
                  <a:lnTo>
                    <a:pt x="33" y="2"/>
                  </a:lnTo>
                  <a:lnTo>
                    <a:pt x="32" y="2"/>
                  </a:lnTo>
                  <a:lnTo>
                    <a:pt x="31" y="3"/>
                  </a:lnTo>
                  <a:lnTo>
                    <a:pt x="31" y="3"/>
                  </a:lnTo>
                  <a:lnTo>
                    <a:pt x="30" y="3"/>
                  </a:lnTo>
                  <a:lnTo>
                    <a:pt x="29" y="4"/>
                  </a:lnTo>
                  <a:lnTo>
                    <a:pt x="28" y="4"/>
                  </a:lnTo>
                  <a:lnTo>
                    <a:pt x="27" y="5"/>
                  </a:lnTo>
                  <a:lnTo>
                    <a:pt x="26" y="5"/>
                  </a:lnTo>
                  <a:lnTo>
                    <a:pt x="25" y="6"/>
                  </a:lnTo>
                  <a:lnTo>
                    <a:pt x="25" y="6"/>
                  </a:lnTo>
                  <a:lnTo>
                    <a:pt x="23" y="7"/>
                  </a:lnTo>
                  <a:lnTo>
                    <a:pt x="23" y="7"/>
                  </a:lnTo>
                  <a:lnTo>
                    <a:pt x="22" y="8"/>
                  </a:lnTo>
                  <a:lnTo>
                    <a:pt x="21" y="8"/>
                  </a:lnTo>
                  <a:lnTo>
                    <a:pt x="20" y="9"/>
                  </a:lnTo>
                  <a:lnTo>
                    <a:pt x="19" y="9"/>
                  </a:lnTo>
                  <a:lnTo>
                    <a:pt x="18" y="10"/>
                  </a:lnTo>
                  <a:lnTo>
                    <a:pt x="17" y="11"/>
                  </a:lnTo>
                  <a:lnTo>
                    <a:pt x="16" y="12"/>
                  </a:lnTo>
                  <a:lnTo>
                    <a:pt x="15" y="12"/>
                  </a:lnTo>
                  <a:lnTo>
                    <a:pt x="14" y="13"/>
                  </a:lnTo>
                  <a:lnTo>
                    <a:pt x="13" y="13"/>
                  </a:lnTo>
                  <a:lnTo>
                    <a:pt x="12" y="14"/>
                  </a:lnTo>
                  <a:lnTo>
                    <a:pt x="11" y="15"/>
                  </a:lnTo>
                  <a:lnTo>
                    <a:pt x="10" y="15"/>
                  </a:lnTo>
                  <a:lnTo>
                    <a:pt x="9" y="16"/>
                  </a:lnTo>
                  <a:lnTo>
                    <a:pt x="9" y="17"/>
                  </a:lnTo>
                  <a:lnTo>
                    <a:pt x="8" y="17"/>
                  </a:lnTo>
                  <a:lnTo>
                    <a:pt x="7" y="18"/>
                  </a:lnTo>
                  <a:lnTo>
                    <a:pt x="6" y="19"/>
                  </a:lnTo>
                  <a:lnTo>
                    <a:pt x="5" y="19"/>
                  </a:lnTo>
                  <a:lnTo>
                    <a:pt x="4" y="20"/>
                  </a:lnTo>
                  <a:lnTo>
                    <a:pt x="4" y="21"/>
                  </a:lnTo>
                  <a:lnTo>
                    <a:pt x="3" y="22"/>
                  </a:lnTo>
                  <a:lnTo>
                    <a:pt x="2" y="23"/>
                  </a:lnTo>
                  <a:lnTo>
                    <a:pt x="1" y="24"/>
                  </a:lnTo>
                  <a:lnTo>
                    <a:pt x="1" y="25"/>
                  </a:lnTo>
                  <a:lnTo>
                    <a:pt x="1" y="26"/>
                  </a:lnTo>
                  <a:lnTo>
                    <a:pt x="1" y="27"/>
                  </a:lnTo>
                  <a:lnTo>
                    <a:pt x="0" y="28"/>
                  </a:lnTo>
                  <a:lnTo>
                    <a:pt x="1" y="28"/>
                  </a:lnTo>
                  <a:lnTo>
                    <a:pt x="4" y="24"/>
                  </a:lnTo>
                  <a:lnTo>
                    <a:pt x="8" y="19"/>
                  </a:lnTo>
                  <a:lnTo>
                    <a:pt x="18" y="13"/>
                  </a:lnTo>
                  <a:lnTo>
                    <a:pt x="26" y="7"/>
                  </a:lnTo>
                  <a:lnTo>
                    <a:pt x="3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50" name="Freeform 897"/>
            <p:cNvSpPr>
              <a:spLocks/>
            </p:cNvSpPr>
            <p:nvPr/>
          </p:nvSpPr>
          <p:spPr bwMode="auto">
            <a:xfrm>
              <a:off x="4856163" y="2764400"/>
              <a:ext cx="120650" cy="150813"/>
            </a:xfrm>
            <a:custGeom>
              <a:avLst/>
              <a:gdLst>
                <a:gd name="T0" fmla="*/ 6 w 76"/>
                <a:gd name="T1" fmla="*/ 9 h 95"/>
                <a:gd name="T2" fmla="*/ 6 w 76"/>
                <a:gd name="T3" fmla="*/ 1 h 95"/>
                <a:gd name="T4" fmla="*/ 2 w 76"/>
                <a:gd name="T5" fmla="*/ 0 h 95"/>
                <a:gd name="T6" fmla="*/ 0 w 76"/>
                <a:gd name="T7" fmla="*/ 4 h 95"/>
                <a:gd name="T8" fmla="*/ 1 w 76"/>
                <a:gd name="T9" fmla="*/ 9 h 95"/>
                <a:gd name="T10" fmla="*/ 6 w 76"/>
                <a:gd name="T11" fmla="*/ 29 h 95"/>
                <a:gd name="T12" fmla="*/ 19 w 76"/>
                <a:gd name="T13" fmla="*/ 49 h 95"/>
                <a:gd name="T14" fmla="*/ 24 w 76"/>
                <a:gd name="T15" fmla="*/ 84 h 95"/>
                <a:gd name="T16" fmla="*/ 20 w 76"/>
                <a:gd name="T17" fmla="*/ 86 h 95"/>
                <a:gd name="T18" fmla="*/ 18 w 76"/>
                <a:gd name="T19" fmla="*/ 90 h 95"/>
                <a:gd name="T20" fmla="*/ 21 w 76"/>
                <a:gd name="T21" fmla="*/ 93 h 95"/>
                <a:gd name="T22" fmla="*/ 25 w 76"/>
                <a:gd name="T23" fmla="*/ 90 h 95"/>
                <a:gd name="T24" fmla="*/ 33 w 76"/>
                <a:gd name="T25" fmla="*/ 64 h 95"/>
                <a:gd name="T26" fmla="*/ 33 w 76"/>
                <a:gd name="T27" fmla="*/ 86 h 95"/>
                <a:gd name="T28" fmla="*/ 29 w 76"/>
                <a:gd name="T29" fmla="*/ 89 h 95"/>
                <a:gd name="T30" fmla="*/ 29 w 76"/>
                <a:gd name="T31" fmla="*/ 93 h 95"/>
                <a:gd name="T32" fmla="*/ 34 w 76"/>
                <a:gd name="T33" fmla="*/ 94 h 95"/>
                <a:gd name="T34" fmla="*/ 37 w 76"/>
                <a:gd name="T35" fmla="*/ 89 h 95"/>
                <a:gd name="T36" fmla="*/ 40 w 76"/>
                <a:gd name="T37" fmla="*/ 63 h 95"/>
                <a:gd name="T38" fmla="*/ 51 w 76"/>
                <a:gd name="T39" fmla="*/ 78 h 95"/>
                <a:gd name="T40" fmla="*/ 48 w 76"/>
                <a:gd name="T41" fmla="*/ 81 h 95"/>
                <a:gd name="T42" fmla="*/ 46 w 76"/>
                <a:gd name="T43" fmla="*/ 85 h 95"/>
                <a:gd name="T44" fmla="*/ 50 w 76"/>
                <a:gd name="T45" fmla="*/ 87 h 95"/>
                <a:gd name="T46" fmla="*/ 54 w 76"/>
                <a:gd name="T47" fmla="*/ 85 h 95"/>
                <a:gd name="T48" fmla="*/ 55 w 76"/>
                <a:gd name="T49" fmla="*/ 81 h 95"/>
                <a:gd name="T50" fmla="*/ 60 w 76"/>
                <a:gd name="T51" fmla="*/ 68 h 95"/>
                <a:gd name="T52" fmla="*/ 62 w 76"/>
                <a:gd name="T53" fmla="*/ 73 h 95"/>
                <a:gd name="T54" fmla="*/ 62 w 76"/>
                <a:gd name="T55" fmla="*/ 78 h 95"/>
                <a:gd name="T56" fmla="*/ 61 w 76"/>
                <a:gd name="T57" fmla="*/ 82 h 95"/>
                <a:gd name="T58" fmla="*/ 59 w 76"/>
                <a:gd name="T59" fmla="*/ 86 h 95"/>
                <a:gd name="T60" fmla="*/ 55 w 76"/>
                <a:gd name="T61" fmla="*/ 88 h 95"/>
                <a:gd name="T62" fmla="*/ 55 w 76"/>
                <a:gd name="T63" fmla="*/ 93 h 95"/>
                <a:gd name="T64" fmla="*/ 59 w 76"/>
                <a:gd name="T65" fmla="*/ 95 h 95"/>
                <a:gd name="T66" fmla="*/ 63 w 76"/>
                <a:gd name="T67" fmla="*/ 91 h 95"/>
                <a:gd name="T68" fmla="*/ 65 w 76"/>
                <a:gd name="T69" fmla="*/ 86 h 95"/>
                <a:gd name="T70" fmla="*/ 66 w 76"/>
                <a:gd name="T71" fmla="*/ 81 h 95"/>
                <a:gd name="T72" fmla="*/ 67 w 76"/>
                <a:gd name="T73" fmla="*/ 77 h 95"/>
                <a:gd name="T74" fmla="*/ 66 w 76"/>
                <a:gd name="T75" fmla="*/ 73 h 95"/>
                <a:gd name="T76" fmla="*/ 66 w 76"/>
                <a:gd name="T77" fmla="*/ 68 h 95"/>
                <a:gd name="T78" fmla="*/ 64 w 76"/>
                <a:gd name="T79" fmla="*/ 58 h 95"/>
                <a:gd name="T80" fmla="*/ 67 w 76"/>
                <a:gd name="T81" fmla="*/ 54 h 95"/>
                <a:gd name="T82" fmla="*/ 68 w 76"/>
                <a:gd name="T83" fmla="*/ 49 h 95"/>
                <a:gd name="T84" fmla="*/ 74 w 76"/>
                <a:gd name="T85" fmla="*/ 38 h 95"/>
                <a:gd name="T86" fmla="*/ 72 w 76"/>
                <a:gd name="T87" fmla="*/ 21 h 95"/>
                <a:gd name="T88" fmla="*/ 64 w 76"/>
                <a:gd name="T89" fmla="*/ 39 h 95"/>
                <a:gd name="T90" fmla="*/ 37 w 76"/>
                <a:gd name="T91" fmla="*/ 37 h 95"/>
                <a:gd name="T92" fmla="*/ 34 w 76"/>
                <a:gd name="T93" fmla="*/ 20 h 95"/>
                <a:gd name="T94" fmla="*/ 24 w 76"/>
                <a:gd name="T95" fmla="*/ 2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5">
                  <a:moveTo>
                    <a:pt x="24" y="22"/>
                  </a:moveTo>
                  <a:lnTo>
                    <a:pt x="18" y="15"/>
                  </a:lnTo>
                  <a:lnTo>
                    <a:pt x="11" y="11"/>
                  </a:lnTo>
                  <a:lnTo>
                    <a:pt x="6" y="9"/>
                  </a:lnTo>
                  <a:lnTo>
                    <a:pt x="7" y="5"/>
                  </a:lnTo>
                  <a:lnTo>
                    <a:pt x="6" y="3"/>
                  </a:lnTo>
                  <a:lnTo>
                    <a:pt x="6" y="3"/>
                  </a:lnTo>
                  <a:lnTo>
                    <a:pt x="6" y="1"/>
                  </a:lnTo>
                  <a:lnTo>
                    <a:pt x="5" y="1"/>
                  </a:lnTo>
                  <a:lnTo>
                    <a:pt x="4" y="0"/>
                  </a:lnTo>
                  <a:lnTo>
                    <a:pt x="3" y="0"/>
                  </a:lnTo>
                  <a:lnTo>
                    <a:pt x="2" y="0"/>
                  </a:lnTo>
                  <a:lnTo>
                    <a:pt x="1" y="1"/>
                  </a:lnTo>
                  <a:lnTo>
                    <a:pt x="1" y="2"/>
                  </a:lnTo>
                  <a:lnTo>
                    <a:pt x="0" y="3"/>
                  </a:lnTo>
                  <a:lnTo>
                    <a:pt x="0" y="4"/>
                  </a:lnTo>
                  <a:lnTo>
                    <a:pt x="0" y="5"/>
                  </a:lnTo>
                  <a:lnTo>
                    <a:pt x="0" y="6"/>
                  </a:lnTo>
                  <a:lnTo>
                    <a:pt x="0" y="7"/>
                  </a:lnTo>
                  <a:lnTo>
                    <a:pt x="1" y="9"/>
                  </a:lnTo>
                  <a:lnTo>
                    <a:pt x="2" y="9"/>
                  </a:lnTo>
                  <a:lnTo>
                    <a:pt x="2" y="10"/>
                  </a:lnTo>
                  <a:lnTo>
                    <a:pt x="4" y="19"/>
                  </a:lnTo>
                  <a:lnTo>
                    <a:pt x="6" y="29"/>
                  </a:lnTo>
                  <a:lnTo>
                    <a:pt x="10" y="36"/>
                  </a:lnTo>
                  <a:lnTo>
                    <a:pt x="14" y="41"/>
                  </a:lnTo>
                  <a:lnTo>
                    <a:pt x="18" y="44"/>
                  </a:lnTo>
                  <a:lnTo>
                    <a:pt x="19" y="49"/>
                  </a:lnTo>
                  <a:lnTo>
                    <a:pt x="21" y="57"/>
                  </a:lnTo>
                  <a:lnTo>
                    <a:pt x="23" y="61"/>
                  </a:lnTo>
                  <a:lnTo>
                    <a:pt x="28" y="65"/>
                  </a:lnTo>
                  <a:lnTo>
                    <a:pt x="24" y="84"/>
                  </a:lnTo>
                  <a:lnTo>
                    <a:pt x="23" y="84"/>
                  </a:lnTo>
                  <a:lnTo>
                    <a:pt x="22" y="85"/>
                  </a:lnTo>
                  <a:lnTo>
                    <a:pt x="21" y="85"/>
                  </a:lnTo>
                  <a:lnTo>
                    <a:pt x="20" y="86"/>
                  </a:lnTo>
                  <a:lnTo>
                    <a:pt x="19" y="87"/>
                  </a:lnTo>
                  <a:lnTo>
                    <a:pt x="19" y="88"/>
                  </a:lnTo>
                  <a:lnTo>
                    <a:pt x="18" y="89"/>
                  </a:lnTo>
                  <a:lnTo>
                    <a:pt x="18" y="90"/>
                  </a:lnTo>
                  <a:lnTo>
                    <a:pt x="18" y="91"/>
                  </a:lnTo>
                  <a:lnTo>
                    <a:pt x="19" y="92"/>
                  </a:lnTo>
                  <a:lnTo>
                    <a:pt x="20" y="93"/>
                  </a:lnTo>
                  <a:lnTo>
                    <a:pt x="21" y="93"/>
                  </a:lnTo>
                  <a:lnTo>
                    <a:pt x="22" y="93"/>
                  </a:lnTo>
                  <a:lnTo>
                    <a:pt x="23" y="92"/>
                  </a:lnTo>
                  <a:lnTo>
                    <a:pt x="24" y="91"/>
                  </a:lnTo>
                  <a:lnTo>
                    <a:pt x="25" y="90"/>
                  </a:lnTo>
                  <a:lnTo>
                    <a:pt x="26" y="90"/>
                  </a:lnTo>
                  <a:lnTo>
                    <a:pt x="27" y="89"/>
                  </a:lnTo>
                  <a:lnTo>
                    <a:pt x="32" y="65"/>
                  </a:lnTo>
                  <a:lnTo>
                    <a:pt x="33" y="64"/>
                  </a:lnTo>
                  <a:lnTo>
                    <a:pt x="34" y="64"/>
                  </a:lnTo>
                  <a:lnTo>
                    <a:pt x="35" y="65"/>
                  </a:lnTo>
                  <a:lnTo>
                    <a:pt x="34" y="85"/>
                  </a:lnTo>
                  <a:lnTo>
                    <a:pt x="33" y="86"/>
                  </a:lnTo>
                  <a:lnTo>
                    <a:pt x="32" y="87"/>
                  </a:lnTo>
                  <a:lnTo>
                    <a:pt x="31" y="87"/>
                  </a:lnTo>
                  <a:lnTo>
                    <a:pt x="30" y="88"/>
                  </a:lnTo>
                  <a:lnTo>
                    <a:pt x="29" y="89"/>
                  </a:lnTo>
                  <a:lnTo>
                    <a:pt x="28" y="90"/>
                  </a:lnTo>
                  <a:lnTo>
                    <a:pt x="28" y="92"/>
                  </a:lnTo>
                  <a:lnTo>
                    <a:pt x="28" y="93"/>
                  </a:lnTo>
                  <a:lnTo>
                    <a:pt x="29" y="93"/>
                  </a:lnTo>
                  <a:lnTo>
                    <a:pt x="30" y="94"/>
                  </a:lnTo>
                  <a:lnTo>
                    <a:pt x="32" y="94"/>
                  </a:lnTo>
                  <a:lnTo>
                    <a:pt x="33" y="94"/>
                  </a:lnTo>
                  <a:lnTo>
                    <a:pt x="34" y="94"/>
                  </a:lnTo>
                  <a:lnTo>
                    <a:pt x="35" y="93"/>
                  </a:lnTo>
                  <a:lnTo>
                    <a:pt x="35" y="92"/>
                  </a:lnTo>
                  <a:lnTo>
                    <a:pt x="36" y="90"/>
                  </a:lnTo>
                  <a:lnTo>
                    <a:pt x="37" y="89"/>
                  </a:lnTo>
                  <a:lnTo>
                    <a:pt x="37" y="88"/>
                  </a:lnTo>
                  <a:lnTo>
                    <a:pt x="38" y="87"/>
                  </a:lnTo>
                  <a:lnTo>
                    <a:pt x="38" y="86"/>
                  </a:lnTo>
                  <a:lnTo>
                    <a:pt x="40" y="63"/>
                  </a:lnTo>
                  <a:lnTo>
                    <a:pt x="50" y="64"/>
                  </a:lnTo>
                  <a:lnTo>
                    <a:pt x="51" y="63"/>
                  </a:lnTo>
                  <a:lnTo>
                    <a:pt x="51" y="64"/>
                  </a:lnTo>
                  <a:lnTo>
                    <a:pt x="51" y="78"/>
                  </a:lnTo>
                  <a:lnTo>
                    <a:pt x="50" y="79"/>
                  </a:lnTo>
                  <a:lnTo>
                    <a:pt x="50" y="81"/>
                  </a:lnTo>
                  <a:lnTo>
                    <a:pt x="49" y="81"/>
                  </a:lnTo>
                  <a:lnTo>
                    <a:pt x="48" y="81"/>
                  </a:lnTo>
                  <a:lnTo>
                    <a:pt x="47" y="82"/>
                  </a:lnTo>
                  <a:lnTo>
                    <a:pt x="46" y="83"/>
                  </a:lnTo>
                  <a:lnTo>
                    <a:pt x="46" y="84"/>
                  </a:lnTo>
                  <a:lnTo>
                    <a:pt x="46" y="85"/>
                  </a:lnTo>
                  <a:lnTo>
                    <a:pt x="47" y="86"/>
                  </a:lnTo>
                  <a:lnTo>
                    <a:pt x="48" y="87"/>
                  </a:lnTo>
                  <a:lnTo>
                    <a:pt x="49" y="87"/>
                  </a:lnTo>
                  <a:lnTo>
                    <a:pt x="50" y="87"/>
                  </a:lnTo>
                  <a:lnTo>
                    <a:pt x="51" y="87"/>
                  </a:lnTo>
                  <a:lnTo>
                    <a:pt x="52" y="86"/>
                  </a:lnTo>
                  <a:lnTo>
                    <a:pt x="53" y="86"/>
                  </a:lnTo>
                  <a:lnTo>
                    <a:pt x="54" y="85"/>
                  </a:lnTo>
                  <a:lnTo>
                    <a:pt x="55" y="84"/>
                  </a:lnTo>
                  <a:lnTo>
                    <a:pt x="55" y="83"/>
                  </a:lnTo>
                  <a:lnTo>
                    <a:pt x="55" y="82"/>
                  </a:lnTo>
                  <a:lnTo>
                    <a:pt x="55" y="81"/>
                  </a:lnTo>
                  <a:lnTo>
                    <a:pt x="57" y="65"/>
                  </a:lnTo>
                  <a:lnTo>
                    <a:pt x="58" y="66"/>
                  </a:lnTo>
                  <a:lnTo>
                    <a:pt x="59" y="68"/>
                  </a:lnTo>
                  <a:lnTo>
                    <a:pt x="60" y="68"/>
                  </a:lnTo>
                  <a:lnTo>
                    <a:pt x="61" y="69"/>
                  </a:lnTo>
                  <a:lnTo>
                    <a:pt x="61" y="70"/>
                  </a:lnTo>
                  <a:lnTo>
                    <a:pt x="62" y="71"/>
                  </a:lnTo>
                  <a:lnTo>
                    <a:pt x="62" y="73"/>
                  </a:lnTo>
                  <a:lnTo>
                    <a:pt x="62" y="74"/>
                  </a:lnTo>
                  <a:lnTo>
                    <a:pt x="62" y="75"/>
                  </a:lnTo>
                  <a:lnTo>
                    <a:pt x="62" y="77"/>
                  </a:lnTo>
                  <a:lnTo>
                    <a:pt x="62" y="78"/>
                  </a:lnTo>
                  <a:lnTo>
                    <a:pt x="62" y="79"/>
                  </a:lnTo>
                  <a:lnTo>
                    <a:pt x="61" y="80"/>
                  </a:lnTo>
                  <a:lnTo>
                    <a:pt x="61" y="81"/>
                  </a:lnTo>
                  <a:lnTo>
                    <a:pt x="61" y="82"/>
                  </a:lnTo>
                  <a:lnTo>
                    <a:pt x="61" y="83"/>
                  </a:lnTo>
                  <a:lnTo>
                    <a:pt x="61" y="85"/>
                  </a:lnTo>
                  <a:lnTo>
                    <a:pt x="60" y="86"/>
                  </a:lnTo>
                  <a:lnTo>
                    <a:pt x="59" y="86"/>
                  </a:lnTo>
                  <a:lnTo>
                    <a:pt x="58" y="86"/>
                  </a:lnTo>
                  <a:lnTo>
                    <a:pt x="57" y="87"/>
                  </a:lnTo>
                  <a:lnTo>
                    <a:pt x="56" y="87"/>
                  </a:lnTo>
                  <a:lnTo>
                    <a:pt x="55" y="88"/>
                  </a:lnTo>
                  <a:lnTo>
                    <a:pt x="55" y="89"/>
                  </a:lnTo>
                  <a:lnTo>
                    <a:pt x="54" y="90"/>
                  </a:lnTo>
                  <a:lnTo>
                    <a:pt x="55" y="92"/>
                  </a:lnTo>
                  <a:lnTo>
                    <a:pt x="55" y="93"/>
                  </a:lnTo>
                  <a:lnTo>
                    <a:pt x="56" y="94"/>
                  </a:lnTo>
                  <a:lnTo>
                    <a:pt x="57" y="94"/>
                  </a:lnTo>
                  <a:lnTo>
                    <a:pt x="58" y="95"/>
                  </a:lnTo>
                  <a:lnTo>
                    <a:pt x="59" y="95"/>
                  </a:lnTo>
                  <a:lnTo>
                    <a:pt x="61" y="94"/>
                  </a:lnTo>
                  <a:lnTo>
                    <a:pt x="61" y="93"/>
                  </a:lnTo>
                  <a:lnTo>
                    <a:pt x="62" y="92"/>
                  </a:lnTo>
                  <a:lnTo>
                    <a:pt x="63" y="91"/>
                  </a:lnTo>
                  <a:lnTo>
                    <a:pt x="64" y="90"/>
                  </a:lnTo>
                  <a:lnTo>
                    <a:pt x="64" y="89"/>
                  </a:lnTo>
                  <a:lnTo>
                    <a:pt x="65" y="87"/>
                  </a:lnTo>
                  <a:lnTo>
                    <a:pt x="65" y="86"/>
                  </a:lnTo>
                  <a:lnTo>
                    <a:pt x="65" y="85"/>
                  </a:lnTo>
                  <a:lnTo>
                    <a:pt x="65" y="83"/>
                  </a:lnTo>
                  <a:lnTo>
                    <a:pt x="65" y="82"/>
                  </a:lnTo>
                  <a:lnTo>
                    <a:pt x="66" y="81"/>
                  </a:lnTo>
                  <a:lnTo>
                    <a:pt x="66" y="80"/>
                  </a:lnTo>
                  <a:lnTo>
                    <a:pt x="67" y="79"/>
                  </a:lnTo>
                  <a:lnTo>
                    <a:pt x="67" y="78"/>
                  </a:lnTo>
                  <a:lnTo>
                    <a:pt x="67" y="77"/>
                  </a:lnTo>
                  <a:lnTo>
                    <a:pt x="66" y="76"/>
                  </a:lnTo>
                  <a:lnTo>
                    <a:pt x="66" y="75"/>
                  </a:lnTo>
                  <a:lnTo>
                    <a:pt x="66" y="74"/>
                  </a:lnTo>
                  <a:lnTo>
                    <a:pt x="66" y="73"/>
                  </a:lnTo>
                  <a:lnTo>
                    <a:pt x="66" y="71"/>
                  </a:lnTo>
                  <a:lnTo>
                    <a:pt x="66" y="70"/>
                  </a:lnTo>
                  <a:lnTo>
                    <a:pt x="66" y="69"/>
                  </a:lnTo>
                  <a:lnTo>
                    <a:pt x="66" y="68"/>
                  </a:lnTo>
                  <a:lnTo>
                    <a:pt x="66" y="67"/>
                  </a:lnTo>
                  <a:lnTo>
                    <a:pt x="62" y="60"/>
                  </a:lnTo>
                  <a:lnTo>
                    <a:pt x="63" y="58"/>
                  </a:lnTo>
                  <a:lnTo>
                    <a:pt x="64" y="58"/>
                  </a:lnTo>
                  <a:lnTo>
                    <a:pt x="65" y="57"/>
                  </a:lnTo>
                  <a:lnTo>
                    <a:pt x="65" y="56"/>
                  </a:lnTo>
                  <a:lnTo>
                    <a:pt x="66" y="55"/>
                  </a:lnTo>
                  <a:lnTo>
                    <a:pt x="67" y="54"/>
                  </a:lnTo>
                  <a:lnTo>
                    <a:pt x="67" y="52"/>
                  </a:lnTo>
                  <a:lnTo>
                    <a:pt x="68" y="51"/>
                  </a:lnTo>
                  <a:lnTo>
                    <a:pt x="68" y="50"/>
                  </a:lnTo>
                  <a:lnTo>
                    <a:pt x="68" y="49"/>
                  </a:lnTo>
                  <a:lnTo>
                    <a:pt x="68" y="48"/>
                  </a:lnTo>
                  <a:lnTo>
                    <a:pt x="68" y="47"/>
                  </a:lnTo>
                  <a:lnTo>
                    <a:pt x="68" y="46"/>
                  </a:lnTo>
                  <a:lnTo>
                    <a:pt x="74" y="38"/>
                  </a:lnTo>
                  <a:lnTo>
                    <a:pt x="76" y="32"/>
                  </a:lnTo>
                  <a:lnTo>
                    <a:pt x="76" y="27"/>
                  </a:lnTo>
                  <a:lnTo>
                    <a:pt x="74" y="21"/>
                  </a:lnTo>
                  <a:lnTo>
                    <a:pt x="72" y="21"/>
                  </a:lnTo>
                  <a:lnTo>
                    <a:pt x="72" y="25"/>
                  </a:lnTo>
                  <a:lnTo>
                    <a:pt x="72" y="31"/>
                  </a:lnTo>
                  <a:lnTo>
                    <a:pt x="70" y="36"/>
                  </a:lnTo>
                  <a:lnTo>
                    <a:pt x="64" y="39"/>
                  </a:lnTo>
                  <a:lnTo>
                    <a:pt x="58" y="37"/>
                  </a:lnTo>
                  <a:lnTo>
                    <a:pt x="52" y="36"/>
                  </a:lnTo>
                  <a:lnTo>
                    <a:pt x="43" y="36"/>
                  </a:lnTo>
                  <a:lnTo>
                    <a:pt x="37" y="37"/>
                  </a:lnTo>
                  <a:lnTo>
                    <a:pt x="32" y="36"/>
                  </a:lnTo>
                  <a:lnTo>
                    <a:pt x="30" y="33"/>
                  </a:lnTo>
                  <a:lnTo>
                    <a:pt x="28" y="28"/>
                  </a:lnTo>
                  <a:lnTo>
                    <a:pt x="34" y="20"/>
                  </a:lnTo>
                  <a:lnTo>
                    <a:pt x="35" y="15"/>
                  </a:lnTo>
                  <a:lnTo>
                    <a:pt x="28" y="11"/>
                  </a:lnTo>
                  <a:lnTo>
                    <a:pt x="30" y="16"/>
                  </a:lnTo>
                  <a:lnTo>
                    <a:pt x="24" y="2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51" name="Freeform 898"/>
            <p:cNvSpPr>
              <a:spLocks/>
            </p:cNvSpPr>
            <p:nvPr/>
          </p:nvSpPr>
          <p:spPr bwMode="auto">
            <a:xfrm>
              <a:off x="4764090" y="2632638"/>
              <a:ext cx="30163" cy="22225"/>
            </a:xfrm>
            <a:custGeom>
              <a:avLst/>
              <a:gdLst>
                <a:gd name="T0" fmla="*/ 19 w 19"/>
                <a:gd name="T1" fmla="*/ 0 h 14"/>
                <a:gd name="T2" fmla="*/ 18 w 19"/>
                <a:gd name="T3" fmla="*/ 0 h 14"/>
                <a:gd name="T4" fmla="*/ 17 w 19"/>
                <a:gd name="T5" fmla="*/ 1 h 14"/>
                <a:gd name="T6" fmla="*/ 15 w 19"/>
                <a:gd name="T7" fmla="*/ 1 h 14"/>
                <a:gd name="T8" fmla="*/ 14 w 19"/>
                <a:gd name="T9" fmla="*/ 2 h 14"/>
                <a:gd name="T10" fmla="*/ 13 w 19"/>
                <a:gd name="T11" fmla="*/ 3 h 14"/>
                <a:gd name="T12" fmla="*/ 12 w 19"/>
                <a:gd name="T13" fmla="*/ 3 h 14"/>
                <a:gd name="T14" fmla="*/ 10 w 19"/>
                <a:gd name="T15" fmla="*/ 4 h 14"/>
                <a:gd name="T16" fmla="*/ 10 w 19"/>
                <a:gd name="T17" fmla="*/ 4 h 14"/>
                <a:gd name="T18" fmla="*/ 9 w 19"/>
                <a:gd name="T19" fmla="*/ 5 h 14"/>
                <a:gd name="T20" fmla="*/ 7 w 19"/>
                <a:gd name="T21" fmla="*/ 6 h 14"/>
                <a:gd name="T22" fmla="*/ 7 w 19"/>
                <a:gd name="T23" fmla="*/ 6 h 14"/>
                <a:gd name="T24" fmla="*/ 6 w 19"/>
                <a:gd name="T25" fmla="*/ 7 h 14"/>
                <a:gd name="T26" fmla="*/ 5 w 19"/>
                <a:gd name="T27" fmla="*/ 7 h 14"/>
                <a:gd name="T28" fmla="*/ 4 w 19"/>
                <a:gd name="T29" fmla="*/ 8 h 14"/>
                <a:gd name="T30" fmla="*/ 3 w 19"/>
                <a:gd name="T31" fmla="*/ 8 h 14"/>
                <a:gd name="T32" fmla="*/ 2 w 19"/>
                <a:gd name="T33" fmla="*/ 9 h 14"/>
                <a:gd name="T34" fmla="*/ 1 w 19"/>
                <a:gd name="T35" fmla="*/ 9 h 14"/>
                <a:gd name="T36" fmla="*/ 1 w 19"/>
                <a:gd name="T37" fmla="*/ 11 h 14"/>
                <a:gd name="T38" fmla="*/ 0 w 19"/>
                <a:gd name="T39" fmla="*/ 11 h 14"/>
                <a:gd name="T40" fmla="*/ 0 w 19"/>
                <a:gd name="T41" fmla="*/ 12 h 14"/>
                <a:gd name="T42" fmla="*/ 0 w 19"/>
                <a:gd name="T43" fmla="*/ 13 h 14"/>
                <a:gd name="T44" fmla="*/ 1 w 19"/>
                <a:gd name="T45" fmla="*/ 14 h 14"/>
                <a:gd name="T46" fmla="*/ 2 w 19"/>
                <a:gd name="T47" fmla="*/ 14 h 14"/>
                <a:gd name="T48" fmla="*/ 3 w 19"/>
                <a:gd name="T49" fmla="*/ 14 h 14"/>
                <a:gd name="T50" fmla="*/ 4 w 19"/>
                <a:gd name="T51" fmla="*/ 14 h 14"/>
                <a:gd name="T52" fmla="*/ 5 w 19"/>
                <a:gd name="T53" fmla="*/ 13 h 14"/>
                <a:gd name="T54" fmla="*/ 5 w 19"/>
                <a:gd name="T55" fmla="*/ 12 h 14"/>
                <a:gd name="T56" fmla="*/ 6 w 19"/>
                <a:gd name="T57" fmla="*/ 11 h 14"/>
                <a:gd name="T58" fmla="*/ 7 w 19"/>
                <a:gd name="T59" fmla="*/ 10 h 14"/>
                <a:gd name="T60" fmla="*/ 8 w 19"/>
                <a:gd name="T61" fmla="*/ 9 h 14"/>
                <a:gd name="T62" fmla="*/ 19 w 19"/>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4">
                  <a:moveTo>
                    <a:pt x="19" y="0"/>
                  </a:moveTo>
                  <a:lnTo>
                    <a:pt x="18" y="0"/>
                  </a:lnTo>
                  <a:lnTo>
                    <a:pt x="17" y="1"/>
                  </a:lnTo>
                  <a:lnTo>
                    <a:pt x="15" y="1"/>
                  </a:lnTo>
                  <a:lnTo>
                    <a:pt x="14" y="2"/>
                  </a:lnTo>
                  <a:lnTo>
                    <a:pt x="13" y="3"/>
                  </a:lnTo>
                  <a:lnTo>
                    <a:pt x="12" y="3"/>
                  </a:lnTo>
                  <a:lnTo>
                    <a:pt x="10" y="4"/>
                  </a:lnTo>
                  <a:lnTo>
                    <a:pt x="10" y="4"/>
                  </a:lnTo>
                  <a:lnTo>
                    <a:pt x="9" y="5"/>
                  </a:lnTo>
                  <a:lnTo>
                    <a:pt x="7" y="6"/>
                  </a:lnTo>
                  <a:lnTo>
                    <a:pt x="7" y="6"/>
                  </a:lnTo>
                  <a:lnTo>
                    <a:pt x="6" y="7"/>
                  </a:lnTo>
                  <a:lnTo>
                    <a:pt x="5" y="7"/>
                  </a:lnTo>
                  <a:lnTo>
                    <a:pt x="4" y="8"/>
                  </a:lnTo>
                  <a:lnTo>
                    <a:pt x="3" y="8"/>
                  </a:lnTo>
                  <a:lnTo>
                    <a:pt x="2" y="9"/>
                  </a:lnTo>
                  <a:lnTo>
                    <a:pt x="1" y="9"/>
                  </a:lnTo>
                  <a:lnTo>
                    <a:pt x="1" y="11"/>
                  </a:lnTo>
                  <a:lnTo>
                    <a:pt x="0" y="11"/>
                  </a:lnTo>
                  <a:lnTo>
                    <a:pt x="0" y="12"/>
                  </a:lnTo>
                  <a:lnTo>
                    <a:pt x="0" y="13"/>
                  </a:lnTo>
                  <a:lnTo>
                    <a:pt x="1" y="14"/>
                  </a:lnTo>
                  <a:lnTo>
                    <a:pt x="2" y="14"/>
                  </a:lnTo>
                  <a:lnTo>
                    <a:pt x="3" y="14"/>
                  </a:lnTo>
                  <a:lnTo>
                    <a:pt x="4" y="14"/>
                  </a:lnTo>
                  <a:lnTo>
                    <a:pt x="5" y="13"/>
                  </a:lnTo>
                  <a:lnTo>
                    <a:pt x="5" y="12"/>
                  </a:lnTo>
                  <a:lnTo>
                    <a:pt x="6" y="11"/>
                  </a:lnTo>
                  <a:lnTo>
                    <a:pt x="7" y="10"/>
                  </a:lnTo>
                  <a:lnTo>
                    <a:pt x="8" y="9"/>
                  </a:lnTo>
                  <a:lnTo>
                    <a:pt x="19"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52" name="Freeform 899"/>
            <p:cNvSpPr>
              <a:spLocks/>
            </p:cNvSpPr>
            <p:nvPr/>
          </p:nvSpPr>
          <p:spPr bwMode="auto">
            <a:xfrm>
              <a:off x="4746626" y="2732650"/>
              <a:ext cx="26988" cy="23813"/>
            </a:xfrm>
            <a:custGeom>
              <a:avLst/>
              <a:gdLst>
                <a:gd name="T0" fmla="*/ 17 w 17"/>
                <a:gd name="T1" fmla="*/ 0 h 15"/>
                <a:gd name="T2" fmla="*/ 15 w 17"/>
                <a:gd name="T3" fmla="*/ 1 h 15"/>
                <a:gd name="T4" fmla="*/ 14 w 17"/>
                <a:gd name="T5" fmla="*/ 1 h 15"/>
                <a:gd name="T6" fmla="*/ 13 w 17"/>
                <a:gd name="T7" fmla="*/ 2 h 15"/>
                <a:gd name="T8" fmla="*/ 12 w 17"/>
                <a:gd name="T9" fmla="*/ 2 h 15"/>
                <a:gd name="T10" fmla="*/ 11 w 17"/>
                <a:gd name="T11" fmla="*/ 2 h 15"/>
                <a:gd name="T12" fmla="*/ 10 w 17"/>
                <a:gd name="T13" fmla="*/ 3 h 15"/>
                <a:gd name="T14" fmla="*/ 9 w 17"/>
                <a:gd name="T15" fmla="*/ 3 h 15"/>
                <a:gd name="T16" fmla="*/ 8 w 17"/>
                <a:gd name="T17" fmla="*/ 3 h 15"/>
                <a:gd name="T18" fmla="*/ 6 w 17"/>
                <a:gd name="T19" fmla="*/ 4 h 15"/>
                <a:gd name="T20" fmla="*/ 6 w 17"/>
                <a:gd name="T21" fmla="*/ 4 h 15"/>
                <a:gd name="T22" fmla="*/ 4 w 17"/>
                <a:gd name="T23" fmla="*/ 5 h 15"/>
                <a:gd name="T24" fmla="*/ 4 w 17"/>
                <a:gd name="T25" fmla="*/ 5 h 15"/>
                <a:gd name="T26" fmla="*/ 3 w 17"/>
                <a:gd name="T27" fmla="*/ 7 h 15"/>
                <a:gd name="T28" fmla="*/ 2 w 17"/>
                <a:gd name="T29" fmla="*/ 8 h 15"/>
                <a:gd name="T30" fmla="*/ 1 w 17"/>
                <a:gd name="T31" fmla="*/ 9 h 15"/>
                <a:gd name="T32" fmla="*/ 1 w 17"/>
                <a:gd name="T33" fmla="*/ 10 h 15"/>
                <a:gd name="T34" fmla="*/ 0 w 17"/>
                <a:gd name="T35" fmla="*/ 11 h 15"/>
                <a:gd name="T36" fmla="*/ 0 w 17"/>
                <a:gd name="T37" fmla="*/ 12 h 15"/>
                <a:gd name="T38" fmla="*/ 0 w 17"/>
                <a:gd name="T39" fmla="*/ 13 h 15"/>
                <a:gd name="T40" fmla="*/ 1 w 17"/>
                <a:gd name="T41" fmla="*/ 14 h 15"/>
                <a:gd name="T42" fmla="*/ 2 w 17"/>
                <a:gd name="T43" fmla="*/ 15 h 15"/>
                <a:gd name="T44" fmla="*/ 3 w 17"/>
                <a:gd name="T45" fmla="*/ 15 h 15"/>
                <a:gd name="T46" fmla="*/ 4 w 17"/>
                <a:gd name="T47" fmla="*/ 15 h 15"/>
                <a:gd name="T48" fmla="*/ 4 w 17"/>
                <a:gd name="T49" fmla="*/ 15 h 15"/>
                <a:gd name="T50" fmla="*/ 5 w 17"/>
                <a:gd name="T51" fmla="*/ 15 h 15"/>
                <a:gd name="T52" fmla="*/ 6 w 17"/>
                <a:gd name="T53" fmla="*/ 15 h 15"/>
                <a:gd name="T54" fmla="*/ 8 w 17"/>
                <a:gd name="T55" fmla="*/ 14 h 15"/>
                <a:gd name="T56" fmla="*/ 9 w 17"/>
                <a:gd name="T57" fmla="*/ 13 h 15"/>
                <a:gd name="T58" fmla="*/ 9 w 17"/>
                <a:gd name="T59" fmla="*/ 12 h 15"/>
                <a:gd name="T60" fmla="*/ 10 w 17"/>
                <a:gd name="T61" fmla="*/ 10 h 15"/>
                <a:gd name="T62" fmla="*/ 11 w 17"/>
                <a:gd name="T63" fmla="*/ 9 h 15"/>
                <a:gd name="T64" fmla="*/ 12 w 17"/>
                <a:gd name="T65" fmla="*/ 8 h 15"/>
                <a:gd name="T66" fmla="*/ 12 w 17"/>
                <a:gd name="T67" fmla="*/ 7 h 15"/>
                <a:gd name="T68" fmla="*/ 13 w 17"/>
                <a:gd name="T69" fmla="*/ 7 h 15"/>
                <a:gd name="T70" fmla="*/ 14 w 17"/>
                <a:gd name="T71" fmla="*/ 6 h 15"/>
                <a:gd name="T72" fmla="*/ 14 w 17"/>
                <a:gd name="T73" fmla="*/ 5 h 15"/>
                <a:gd name="T74" fmla="*/ 15 w 17"/>
                <a:gd name="T75" fmla="*/ 5 h 15"/>
                <a:gd name="T76" fmla="*/ 14 w 17"/>
                <a:gd name="T77" fmla="*/ 4 h 15"/>
                <a:gd name="T78" fmla="*/ 14 w 17"/>
                <a:gd name="T79" fmla="*/ 4 h 15"/>
                <a:gd name="T80" fmla="*/ 13 w 17"/>
                <a:gd name="T81" fmla="*/ 5 h 15"/>
                <a:gd name="T82" fmla="*/ 12 w 17"/>
                <a:gd name="T83" fmla="*/ 5 h 15"/>
                <a:gd name="T84" fmla="*/ 6 w 17"/>
                <a:gd name="T85" fmla="*/ 13 h 15"/>
                <a:gd name="T86" fmla="*/ 5 w 17"/>
                <a:gd name="T87" fmla="*/ 13 h 15"/>
                <a:gd name="T88" fmla="*/ 4 w 17"/>
                <a:gd name="T89" fmla="*/ 14 h 15"/>
                <a:gd name="T90" fmla="*/ 3 w 17"/>
                <a:gd name="T91" fmla="*/ 14 h 15"/>
                <a:gd name="T92" fmla="*/ 2 w 17"/>
                <a:gd name="T93" fmla="*/ 13 h 15"/>
                <a:gd name="T94" fmla="*/ 2 w 17"/>
                <a:gd name="T95" fmla="*/ 12 h 15"/>
                <a:gd name="T96" fmla="*/ 2 w 17"/>
                <a:gd name="T97" fmla="*/ 11 h 15"/>
                <a:gd name="T98" fmla="*/ 3 w 17"/>
                <a:gd name="T99" fmla="*/ 10 h 15"/>
                <a:gd name="T100" fmla="*/ 4 w 17"/>
                <a:gd name="T101" fmla="*/ 9 h 15"/>
                <a:gd name="T102" fmla="*/ 5 w 17"/>
                <a:gd name="T103" fmla="*/ 9 h 15"/>
                <a:gd name="T104" fmla="*/ 5 w 17"/>
                <a:gd name="T105" fmla="*/ 8 h 15"/>
                <a:gd name="T106" fmla="*/ 12 w 17"/>
                <a:gd name="T107" fmla="*/ 3 h 15"/>
                <a:gd name="T108" fmla="*/ 17 w 17"/>
                <a:gd name="T10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15">
                  <a:moveTo>
                    <a:pt x="17" y="0"/>
                  </a:moveTo>
                  <a:lnTo>
                    <a:pt x="15" y="1"/>
                  </a:lnTo>
                  <a:lnTo>
                    <a:pt x="14" y="1"/>
                  </a:lnTo>
                  <a:lnTo>
                    <a:pt x="13" y="2"/>
                  </a:lnTo>
                  <a:lnTo>
                    <a:pt x="12" y="2"/>
                  </a:lnTo>
                  <a:lnTo>
                    <a:pt x="11" y="2"/>
                  </a:lnTo>
                  <a:lnTo>
                    <a:pt x="10" y="3"/>
                  </a:lnTo>
                  <a:lnTo>
                    <a:pt x="9" y="3"/>
                  </a:lnTo>
                  <a:lnTo>
                    <a:pt x="8" y="3"/>
                  </a:lnTo>
                  <a:lnTo>
                    <a:pt x="6" y="4"/>
                  </a:lnTo>
                  <a:lnTo>
                    <a:pt x="6" y="4"/>
                  </a:lnTo>
                  <a:lnTo>
                    <a:pt x="4" y="5"/>
                  </a:lnTo>
                  <a:lnTo>
                    <a:pt x="4" y="5"/>
                  </a:lnTo>
                  <a:lnTo>
                    <a:pt x="3" y="7"/>
                  </a:lnTo>
                  <a:lnTo>
                    <a:pt x="2" y="8"/>
                  </a:lnTo>
                  <a:lnTo>
                    <a:pt x="1" y="9"/>
                  </a:lnTo>
                  <a:lnTo>
                    <a:pt x="1" y="10"/>
                  </a:lnTo>
                  <a:lnTo>
                    <a:pt x="0" y="11"/>
                  </a:lnTo>
                  <a:lnTo>
                    <a:pt x="0" y="12"/>
                  </a:lnTo>
                  <a:lnTo>
                    <a:pt x="0" y="13"/>
                  </a:lnTo>
                  <a:lnTo>
                    <a:pt x="1" y="14"/>
                  </a:lnTo>
                  <a:lnTo>
                    <a:pt x="2" y="15"/>
                  </a:lnTo>
                  <a:lnTo>
                    <a:pt x="3" y="15"/>
                  </a:lnTo>
                  <a:lnTo>
                    <a:pt x="4" y="15"/>
                  </a:lnTo>
                  <a:lnTo>
                    <a:pt x="4" y="15"/>
                  </a:lnTo>
                  <a:lnTo>
                    <a:pt x="5" y="15"/>
                  </a:lnTo>
                  <a:lnTo>
                    <a:pt x="6" y="15"/>
                  </a:lnTo>
                  <a:lnTo>
                    <a:pt x="8" y="14"/>
                  </a:lnTo>
                  <a:lnTo>
                    <a:pt x="9" y="13"/>
                  </a:lnTo>
                  <a:lnTo>
                    <a:pt x="9" y="12"/>
                  </a:lnTo>
                  <a:lnTo>
                    <a:pt x="10" y="10"/>
                  </a:lnTo>
                  <a:lnTo>
                    <a:pt x="11" y="9"/>
                  </a:lnTo>
                  <a:lnTo>
                    <a:pt x="12" y="8"/>
                  </a:lnTo>
                  <a:lnTo>
                    <a:pt x="12" y="7"/>
                  </a:lnTo>
                  <a:lnTo>
                    <a:pt x="13" y="7"/>
                  </a:lnTo>
                  <a:lnTo>
                    <a:pt x="14" y="6"/>
                  </a:lnTo>
                  <a:lnTo>
                    <a:pt x="14" y="5"/>
                  </a:lnTo>
                  <a:lnTo>
                    <a:pt x="15" y="5"/>
                  </a:lnTo>
                  <a:lnTo>
                    <a:pt x="14" y="4"/>
                  </a:lnTo>
                  <a:lnTo>
                    <a:pt x="14" y="4"/>
                  </a:lnTo>
                  <a:lnTo>
                    <a:pt x="13" y="5"/>
                  </a:lnTo>
                  <a:lnTo>
                    <a:pt x="12" y="5"/>
                  </a:lnTo>
                  <a:lnTo>
                    <a:pt x="6" y="13"/>
                  </a:lnTo>
                  <a:lnTo>
                    <a:pt x="5" y="13"/>
                  </a:lnTo>
                  <a:lnTo>
                    <a:pt x="4" y="14"/>
                  </a:lnTo>
                  <a:lnTo>
                    <a:pt x="3" y="14"/>
                  </a:lnTo>
                  <a:lnTo>
                    <a:pt x="2" y="13"/>
                  </a:lnTo>
                  <a:lnTo>
                    <a:pt x="2" y="12"/>
                  </a:lnTo>
                  <a:lnTo>
                    <a:pt x="2" y="11"/>
                  </a:lnTo>
                  <a:lnTo>
                    <a:pt x="3" y="10"/>
                  </a:lnTo>
                  <a:lnTo>
                    <a:pt x="4" y="9"/>
                  </a:lnTo>
                  <a:lnTo>
                    <a:pt x="5" y="9"/>
                  </a:lnTo>
                  <a:lnTo>
                    <a:pt x="5" y="8"/>
                  </a:lnTo>
                  <a:lnTo>
                    <a:pt x="12" y="3"/>
                  </a:lnTo>
                  <a:lnTo>
                    <a:pt x="1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53" name="Oval 900"/>
            <p:cNvSpPr>
              <a:spLocks noChangeArrowheads="1"/>
            </p:cNvSpPr>
            <p:nvPr/>
          </p:nvSpPr>
          <p:spPr bwMode="auto">
            <a:xfrm>
              <a:off x="4414838" y="2878698"/>
              <a:ext cx="444500" cy="41275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054" name="Group 936"/>
            <p:cNvGrpSpPr>
              <a:grpSpLocks/>
            </p:cNvGrpSpPr>
            <p:nvPr/>
          </p:nvGrpSpPr>
          <p:grpSpPr bwMode="auto">
            <a:xfrm>
              <a:off x="4424365" y="2892986"/>
              <a:ext cx="423863" cy="387350"/>
              <a:chOff x="2787" y="1780"/>
              <a:chExt cx="267" cy="244"/>
            </a:xfrm>
          </p:grpSpPr>
          <p:sp>
            <p:nvSpPr>
              <p:cNvPr id="5006" name="Oval 901"/>
              <p:cNvSpPr>
                <a:spLocks noChangeArrowheads="1"/>
              </p:cNvSpPr>
              <p:nvPr/>
            </p:nvSpPr>
            <p:spPr bwMode="auto">
              <a:xfrm>
                <a:off x="2787" y="1780"/>
                <a:ext cx="267" cy="244"/>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07" name="Freeform 902"/>
              <p:cNvSpPr>
                <a:spLocks/>
              </p:cNvSpPr>
              <p:nvPr/>
            </p:nvSpPr>
            <p:spPr bwMode="auto">
              <a:xfrm>
                <a:off x="2808" y="1807"/>
                <a:ext cx="82" cy="155"/>
              </a:xfrm>
              <a:custGeom>
                <a:avLst/>
                <a:gdLst>
                  <a:gd name="T0" fmla="*/ 80 w 82"/>
                  <a:gd name="T1" fmla="*/ 4 h 155"/>
                  <a:gd name="T2" fmla="*/ 75 w 82"/>
                  <a:gd name="T3" fmla="*/ 2 h 155"/>
                  <a:gd name="T4" fmla="*/ 71 w 82"/>
                  <a:gd name="T5" fmla="*/ 1 h 155"/>
                  <a:gd name="T6" fmla="*/ 65 w 82"/>
                  <a:gd name="T7" fmla="*/ 0 h 155"/>
                  <a:gd name="T8" fmla="*/ 59 w 82"/>
                  <a:gd name="T9" fmla="*/ 0 h 155"/>
                  <a:gd name="T10" fmla="*/ 52 w 82"/>
                  <a:gd name="T11" fmla="*/ 1 h 155"/>
                  <a:gd name="T12" fmla="*/ 45 w 82"/>
                  <a:gd name="T13" fmla="*/ 3 h 155"/>
                  <a:gd name="T14" fmla="*/ 38 w 82"/>
                  <a:gd name="T15" fmla="*/ 6 h 155"/>
                  <a:gd name="T16" fmla="*/ 31 w 82"/>
                  <a:gd name="T17" fmla="*/ 11 h 155"/>
                  <a:gd name="T18" fmla="*/ 24 w 82"/>
                  <a:gd name="T19" fmla="*/ 18 h 155"/>
                  <a:gd name="T20" fmla="*/ 18 w 82"/>
                  <a:gd name="T21" fmla="*/ 26 h 155"/>
                  <a:gd name="T22" fmla="*/ 14 w 82"/>
                  <a:gd name="T23" fmla="*/ 33 h 155"/>
                  <a:gd name="T24" fmla="*/ 10 w 82"/>
                  <a:gd name="T25" fmla="*/ 40 h 155"/>
                  <a:gd name="T26" fmla="*/ 6 w 82"/>
                  <a:gd name="T27" fmla="*/ 48 h 155"/>
                  <a:gd name="T28" fmla="*/ 4 w 82"/>
                  <a:gd name="T29" fmla="*/ 55 h 155"/>
                  <a:gd name="T30" fmla="*/ 2 w 82"/>
                  <a:gd name="T31" fmla="*/ 61 h 155"/>
                  <a:gd name="T32" fmla="*/ 1 w 82"/>
                  <a:gd name="T33" fmla="*/ 68 h 155"/>
                  <a:gd name="T34" fmla="*/ 1 w 82"/>
                  <a:gd name="T35" fmla="*/ 74 h 155"/>
                  <a:gd name="T36" fmla="*/ 0 w 82"/>
                  <a:gd name="T37" fmla="*/ 79 h 155"/>
                  <a:gd name="T38" fmla="*/ 0 w 82"/>
                  <a:gd name="T39" fmla="*/ 84 h 155"/>
                  <a:gd name="T40" fmla="*/ 1 w 82"/>
                  <a:gd name="T41" fmla="*/ 89 h 155"/>
                  <a:gd name="T42" fmla="*/ 2 w 82"/>
                  <a:gd name="T43" fmla="*/ 95 h 155"/>
                  <a:gd name="T44" fmla="*/ 3 w 82"/>
                  <a:gd name="T45" fmla="*/ 101 h 155"/>
                  <a:gd name="T46" fmla="*/ 6 w 82"/>
                  <a:gd name="T47" fmla="*/ 109 h 155"/>
                  <a:gd name="T48" fmla="*/ 9 w 82"/>
                  <a:gd name="T49" fmla="*/ 116 h 155"/>
                  <a:gd name="T50" fmla="*/ 13 w 82"/>
                  <a:gd name="T51" fmla="*/ 123 h 155"/>
                  <a:gd name="T52" fmla="*/ 17 w 82"/>
                  <a:gd name="T53" fmla="*/ 131 h 155"/>
                  <a:gd name="T54" fmla="*/ 23 w 82"/>
                  <a:gd name="T55" fmla="*/ 137 h 155"/>
                  <a:gd name="T56" fmla="*/ 29 w 82"/>
                  <a:gd name="T57" fmla="*/ 143 h 155"/>
                  <a:gd name="T58" fmla="*/ 36 w 82"/>
                  <a:gd name="T59" fmla="*/ 147 h 155"/>
                  <a:gd name="T60" fmla="*/ 43 w 82"/>
                  <a:gd name="T61" fmla="*/ 150 h 155"/>
                  <a:gd name="T62" fmla="*/ 51 w 82"/>
                  <a:gd name="T63" fmla="*/ 152 h 155"/>
                  <a:gd name="T64" fmla="*/ 57 w 82"/>
                  <a:gd name="T65" fmla="*/ 153 h 155"/>
                  <a:gd name="T66" fmla="*/ 63 w 82"/>
                  <a:gd name="T67" fmla="*/ 154 h 155"/>
                  <a:gd name="T68" fmla="*/ 68 w 82"/>
                  <a:gd name="T69" fmla="*/ 155 h 155"/>
                  <a:gd name="T70" fmla="*/ 73 w 82"/>
                  <a:gd name="T71" fmla="*/ 155 h 155"/>
                  <a:gd name="T72" fmla="*/ 79 w 82"/>
                  <a:gd name="T73" fmla="*/ 154 h 155"/>
                  <a:gd name="T74" fmla="*/ 63 w 82"/>
                  <a:gd name="T75" fmla="*/ 116 h 155"/>
                  <a:gd name="T76" fmla="*/ 60 w 82"/>
                  <a:gd name="T77" fmla="*/ 117 h 155"/>
                  <a:gd name="T78" fmla="*/ 56 w 82"/>
                  <a:gd name="T79" fmla="*/ 117 h 155"/>
                  <a:gd name="T80" fmla="*/ 51 w 82"/>
                  <a:gd name="T81" fmla="*/ 116 h 155"/>
                  <a:gd name="T82" fmla="*/ 47 w 82"/>
                  <a:gd name="T83" fmla="*/ 115 h 155"/>
                  <a:gd name="T84" fmla="*/ 44 w 82"/>
                  <a:gd name="T85" fmla="*/ 111 h 155"/>
                  <a:gd name="T86" fmla="*/ 43 w 82"/>
                  <a:gd name="T87" fmla="*/ 107 h 155"/>
                  <a:gd name="T88" fmla="*/ 43 w 82"/>
                  <a:gd name="T89" fmla="*/ 101 h 155"/>
                  <a:gd name="T90" fmla="*/ 42 w 82"/>
                  <a:gd name="T91" fmla="*/ 93 h 155"/>
                  <a:gd name="T92" fmla="*/ 41 w 82"/>
                  <a:gd name="T93" fmla="*/ 85 h 155"/>
                  <a:gd name="T94" fmla="*/ 41 w 82"/>
                  <a:gd name="T95" fmla="*/ 77 h 155"/>
                  <a:gd name="T96" fmla="*/ 40 w 82"/>
                  <a:gd name="T97" fmla="*/ 69 h 155"/>
                  <a:gd name="T98" fmla="*/ 40 w 82"/>
                  <a:gd name="T99" fmla="*/ 61 h 155"/>
                  <a:gd name="T100" fmla="*/ 41 w 82"/>
                  <a:gd name="T101" fmla="*/ 55 h 155"/>
                  <a:gd name="T102" fmla="*/ 41 w 82"/>
                  <a:gd name="T103" fmla="*/ 51 h 155"/>
                  <a:gd name="T104" fmla="*/ 44 w 82"/>
                  <a:gd name="T105" fmla="*/ 47 h 155"/>
                  <a:gd name="T106" fmla="*/ 50 w 82"/>
                  <a:gd name="T107" fmla="*/ 44 h 155"/>
                  <a:gd name="T108" fmla="*/ 55 w 82"/>
                  <a:gd name="T109" fmla="*/ 4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155">
                    <a:moveTo>
                      <a:pt x="82" y="5"/>
                    </a:moveTo>
                    <a:lnTo>
                      <a:pt x="82" y="5"/>
                    </a:lnTo>
                    <a:lnTo>
                      <a:pt x="82" y="5"/>
                    </a:lnTo>
                    <a:lnTo>
                      <a:pt x="82" y="5"/>
                    </a:lnTo>
                    <a:lnTo>
                      <a:pt x="81" y="5"/>
                    </a:lnTo>
                    <a:lnTo>
                      <a:pt x="80" y="4"/>
                    </a:lnTo>
                    <a:lnTo>
                      <a:pt x="79" y="4"/>
                    </a:lnTo>
                    <a:lnTo>
                      <a:pt x="78" y="4"/>
                    </a:lnTo>
                    <a:lnTo>
                      <a:pt x="77" y="3"/>
                    </a:lnTo>
                    <a:lnTo>
                      <a:pt x="77" y="3"/>
                    </a:lnTo>
                    <a:lnTo>
                      <a:pt x="76" y="3"/>
                    </a:lnTo>
                    <a:lnTo>
                      <a:pt x="75" y="2"/>
                    </a:lnTo>
                    <a:lnTo>
                      <a:pt x="75" y="2"/>
                    </a:lnTo>
                    <a:lnTo>
                      <a:pt x="74" y="2"/>
                    </a:lnTo>
                    <a:lnTo>
                      <a:pt x="73" y="2"/>
                    </a:lnTo>
                    <a:lnTo>
                      <a:pt x="72" y="2"/>
                    </a:lnTo>
                    <a:lnTo>
                      <a:pt x="72" y="1"/>
                    </a:lnTo>
                    <a:lnTo>
                      <a:pt x="71" y="1"/>
                    </a:lnTo>
                    <a:lnTo>
                      <a:pt x="70" y="1"/>
                    </a:lnTo>
                    <a:lnTo>
                      <a:pt x="69" y="1"/>
                    </a:lnTo>
                    <a:lnTo>
                      <a:pt x="68" y="1"/>
                    </a:lnTo>
                    <a:lnTo>
                      <a:pt x="67" y="0"/>
                    </a:lnTo>
                    <a:lnTo>
                      <a:pt x="66" y="0"/>
                    </a:lnTo>
                    <a:lnTo>
                      <a:pt x="65" y="0"/>
                    </a:lnTo>
                    <a:lnTo>
                      <a:pt x="64" y="0"/>
                    </a:lnTo>
                    <a:lnTo>
                      <a:pt x="63" y="0"/>
                    </a:lnTo>
                    <a:lnTo>
                      <a:pt x="62" y="0"/>
                    </a:lnTo>
                    <a:lnTo>
                      <a:pt x="61" y="0"/>
                    </a:lnTo>
                    <a:lnTo>
                      <a:pt x="60" y="0"/>
                    </a:lnTo>
                    <a:lnTo>
                      <a:pt x="59" y="0"/>
                    </a:lnTo>
                    <a:lnTo>
                      <a:pt x="58" y="0"/>
                    </a:lnTo>
                    <a:lnTo>
                      <a:pt x="57" y="0"/>
                    </a:lnTo>
                    <a:lnTo>
                      <a:pt x="56" y="0"/>
                    </a:lnTo>
                    <a:lnTo>
                      <a:pt x="55" y="0"/>
                    </a:lnTo>
                    <a:lnTo>
                      <a:pt x="54" y="0"/>
                    </a:lnTo>
                    <a:lnTo>
                      <a:pt x="52" y="1"/>
                    </a:lnTo>
                    <a:lnTo>
                      <a:pt x="51" y="1"/>
                    </a:lnTo>
                    <a:lnTo>
                      <a:pt x="50" y="1"/>
                    </a:lnTo>
                    <a:lnTo>
                      <a:pt x="49" y="2"/>
                    </a:lnTo>
                    <a:lnTo>
                      <a:pt x="48" y="2"/>
                    </a:lnTo>
                    <a:lnTo>
                      <a:pt x="47" y="2"/>
                    </a:lnTo>
                    <a:lnTo>
                      <a:pt x="45" y="3"/>
                    </a:lnTo>
                    <a:lnTo>
                      <a:pt x="44" y="3"/>
                    </a:lnTo>
                    <a:lnTo>
                      <a:pt x="43" y="4"/>
                    </a:lnTo>
                    <a:lnTo>
                      <a:pt x="42" y="4"/>
                    </a:lnTo>
                    <a:lnTo>
                      <a:pt x="41" y="5"/>
                    </a:lnTo>
                    <a:lnTo>
                      <a:pt x="39" y="5"/>
                    </a:lnTo>
                    <a:lnTo>
                      <a:pt x="38" y="6"/>
                    </a:lnTo>
                    <a:lnTo>
                      <a:pt x="37" y="7"/>
                    </a:lnTo>
                    <a:lnTo>
                      <a:pt x="36" y="7"/>
                    </a:lnTo>
                    <a:lnTo>
                      <a:pt x="35" y="8"/>
                    </a:lnTo>
                    <a:lnTo>
                      <a:pt x="33" y="9"/>
                    </a:lnTo>
                    <a:lnTo>
                      <a:pt x="32" y="10"/>
                    </a:lnTo>
                    <a:lnTo>
                      <a:pt x="31" y="11"/>
                    </a:lnTo>
                    <a:lnTo>
                      <a:pt x="30" y="12"/>
                    </a:lnTo>
                    <a:lnTo>
                      <a:pt x="29" y="13"/>
                    </a:lnTo>
                    <a:lnTo>
                      <a:pt x="28" y="15"/>
                    </a:lnTo>
                    <a:lnTo>
                      <a:pt x="26" y="16"/>
                    </a:lnTo>
                    <a:lnTo>
                      <a:pt x="25" y="17"/>
                    </a:lnTo>
                    <a:lnTo>
                      <a:pt x="24" y="18"/>
                    </a:lnTo>
                    <a:lnTo>
                      <a:pt x="23" y="20"/>
                    </a:lnTo>
                    <a:lnTo>
                      <a:pt x="22" y="21"/>
                    </a:lnTo>
                    <a:lnTo>
                      <a:pt x="21" y="22"/>
                    </a:lnTo>
                    <a:lnTo>
                      <a:pt x="20" y="23"/>
                    </a:lnTo>
                    <a:lnTo>
                      <a:pt x="19" y="24"/>
                    </a:lnTo>
                    <a:lnTo>
                      <a:pt x="18" y="26"/>
                    </a:lnTo>
                    <a:lnTo>
                      <a:pt x="17" y="27"/>
                    </a:lnTo>
                    <a:lnTo>
                      <a:pt x="17" y="28"/>
                    </a:lnTo>
                    <a:lnTo>
                      <a:pt x="16" y="29"/>
                    </a:lnTo>
                    <a:lnTo>
                      <a:pt x="15" y="31"/>
                    </a:lnTo>
                    <a:lnTo>
                      <a:pt x="14" y="32"/>
                    </a:lnTo>
                    <a:lnTo>
                      <a:pt x="14" y="33"/>
                    </a:lnTo>
                    <a:lnTo>
                      <a:pt x="13" y="34"/>
                    </a:lnTo>
                    <a:lnTo>
                      <a:pt x="12" y="35"/>
                    </a:lnTo>
                    <a:lnTo>
                      <a:pt x="11" y="37"/>
                    </a:lnTo>
                    <a:lnTo>
                      <a:pt x="11" y="38"/>
                    </a:lnTo>
                    <a:lnTo>
                      <a:pt x="10" y="39"/>
                    </a:lnTo>
                    <a:lnTo>
                      <a:pt x="10" y="40"/>
                    </a:lnTo>
                    <a:lnTo>
                      <a:pt x="9" y="42"/>
                    </a:lnTo>
                    <a:lnTo>
                      <a:pt x="8" y="43"/>
                    </a:lnTo>
                    <a:lnTo>
                      <a:pt x="8" y="44"/>
                    </a:lnTo>
                    <a:lnTo>
                      <a:pt x="7" y="45"/>
                    </a:lnTo>
                    <a:lnTo>
                      <a:pt x="7" y="46"/>
                    </a:lnTo>
                    <a:lnTo>
                      <a:pt x="6" y="48"/>
                    </a:lnTo>
                    <a:lnTo>
                      <a:pt x="6" y="49"/>
                    </a:lnTo>
                    <a:lnTo>
                      <a:pt x="6" y="50"/>
                    </a:lnTo>
                    <a:lnTo>
                      <a:pt x="5" y="51"/>
                    </a:lnTo>
                    <a:lnTo>
                      <a:pt x="5" y="52"/>
                    </a:lnTo>
                    <a:lnTo>
                      <a:pt x="5" y="54"/>
                    </a:lnTo>
                    <a:lnTo>
                      <a:pt x="4" y="55"/>
                    </a:lnTo>
                    <a:lnTo>
                      <a:pt x="4" y="56"/>
                    </a:lnTo>
                    <a:lnTo>
                      <a:pt x="4" y="57"/>
                    </a:lnTo>
                    <a:lnTo>
                      <a:pt x="3" y="58"/>
                    </a:lnTo>
                    <a:lnTo>
                      <a:pt x="3" y="59"/>
                    </a:lnTo>
                    <a:lnTo>
                      <a:pt x="3" y="60"/>
                    </a:lnTo>
                    <a:lnTo>
                      <a:pt x="2" y="61"/>
                    </a:lnTo>
                    <a:lnTo>
                      <a:pt x="2" y="63"/>
                    </a:lnTo>
                    <a:lnTo>
                      <a:pt x="2" y="64"/>
                    </a:lnTo>
                    <a:lnTo>
                      <a:pt x="2" y="65"/>
                    </a:lnTo>
                    <a:lnTo>
                      <a:pt x="2" y="66"/>
                    </a:lnTo>
                    <a:lnTo>
                      <a:pt x="2" y="67"/>
                    </a:lnTo>
                    <a:lnTo>
                      <a:pt x="1" y="68"/>
                    </a:lnTo>
                    <a:lnTo>
                      <a:pt x="1" y="69"/>
                    </a:lnTo>
                    <a:lnTo>
                      <a:pt x="1" y="70"/>
                    </a:lnTo>
                    <a:lnTo>
                      <a:pt x="1" y="71"/>
                    </a:lnTo>
                    <a:lnTo>
                      <a:pt x="1" y="72"/>
                    </a:lnTo>
                    <a:lnTo>
                      <a:pt x="1" y="73"/>
                    </a:lnTo>
                    <a:lnTo>
                      <a:pt x="1" y="74"/>
                    </a:lnTo>
                    <a:lnTo>
                      <a:pt x="1" y="75"/>
                    </a:lnTo>
                    <a:lnTo>
                      <a:pt x="0" y="76"/>
                    </a:lnTo>
                    <a:lnTo>
                      <a:pt x="0" y="77"/>
                    </a:lnTo>
                    <a:lnTo>
                      <a:pt x="0" y="77"/>
                    </a:lnTo>
                    <a:lnTo>
                      <a:pt x="0" y="78"/>
                    </a:lnTo>
                    <a:lnTo>
                      <a:pt x="0" y="79"/>
                    </a:lnTo>
                    <a:lnTo>
                      <a:pt x="0" y="80"/>
                    </a:lnTo>
                    <a:lnTo>
                      <a:pt x="0" y="81"/>
                    </a:lnTo>
                    <a:lnTo>
                      <a:pt x="0" y="82"/>
                    </a:lnTo>
                    <a:lnTo>
                      <a:pt x="0" y="83"/>
                    </a:lnTo>
                    <a:lnTo>
                      <a:pt x="0" y="83"/>
                    </a:lnTo>
                    <a:lnTo>
                      <a:pt x="0" y="84"/>
                    </a:lnTo>
                    <a:lnTo>
                      <a:pt x="0" y="85"/>
                    </a:lnTo>
                    <a:lnTo>
                      <a:pt x="0" y="85"/>
                    </a:lnTo>
                    <a:lnTo>
                      <a:pt x="0" y="86"/>
                    </a:lnTo>
                    <a:lnTo>
                      <a:pt x="0" y="87"/>
                    </a:lnTo>
                    <a:lnTo>
                      <a:pt x="1" y="88"/>
                    </a:lnTo>
                    <a:lnTo>
                      <a:pt x="1" y="89"/>
                    </a:lnTo>
                    <a:lnTo>
                      <a:pt x="1" y="90"/>
                    </a:lnTo>
                    <a:lnTo>
                      <a:pt x="1" y="91"/>
                    </a:lnTo>
                    <a:lnTo>
                      <a:pt x="1" y="92"/>
                    </a:lnTo>
                    <a:lnTo>
                      <a:pt x="1" y="93"/>
                    </a:lnTo>
                    <a:lnTo>
                      <a:pt x="1" y="94"/>
                    </a:lnTo>
                    <a:lnTo>
                      <a:pt x="2" y="95"/>
                    </a:lnTo>
                    <a:lnTo>
                      <a:pt x="2" y="96"/>
                    </a:lnTo>
                    <a:lnTo>
                      <a:pt x="2" y="97"/>
                    </a:lnTo>
                    <a:lnTo>
                      <a:pt x="2" y="98"/>
                    </a:lnTo>
                    <a:lnTo>
                      <a:pt x="3" y="99"/>
                    </a:lnTo>
                    <a:lnTo>
                      <a:pt x="3" y="100"/>
                    </a:lnTo>
                    <a:lnTo>
                      <a:pt x="3" y="101"/>
                    </a:lnTo>
                    <a:lnTo>
                      <a:pt x="4" y="103"/>
                    </a:lnTo>
                    <a:lnTo>
                      <a:pt x="4" y="104"/>
                    </a:lnTo>
                    <a:lnTo>
                      <a:pt x="4" y="105"/>
                    </a:lnTo>
                    <a:lnTo>
                      <a:pt x="5" y="106"/>
                    </a:lnTo>
                    <a:lnTo>
                      <a:pt x="5" y="107"/>
                    </a:lnTo>
                    <a:lnTo>
                      <a:pt x="6" y="109"/>
                    </a:lnTo>
                    <a:lnTo>
                      <a:pt x="6" y="110"/>
                    </a:lnTo>
                    <a:lnTo>
                      <a:pt x="7" y="111"/>
                    </a:lnTo>
                    <a:lnTo>
                      <a:pt x="7" y="112"/>
                    </a:lnTo>
                    <a:lnTo>
                      <a:pt x="8" y="114"/>
                    </a:lnTo>
                    <a:lnTo>
                      <a:pt x="8" y="115"/>
                    </a:lnTo>
                    <a:lnTo>
                      <a:pt x="9" y="116"/>
                    </a:lnTo>
                    <a:lnTo>
                      <a:pt x="10" y="117"/>
                    </a:lnTo>
                    <a:lnTo>
                      <a:pt x="10" y="119"/>
                    </a:lnTo>
                    <a:lnTo>
                      <a:pt x="11" y="120"/>
                    </a:lnTo>
                    <a:lnTo>
                      <a:pt x="12" y="121"/>
                    </a:lnTo>
                    <a:lnTo>
                      <a:pt x="12" y="122"/>
                    </a:lnTo>
                    <a:lnTo>
                      <a:pt x="13" y="123"/>
                    </a:lnTo>
                    <a:lnTo>
                      <a:pt x="14" y="125"/>
                    </a:lnTo>
                    <a:lnTo>
                      <a:pt x="14" y="126"/>
                    </a:lnTo>
                    <a:lnTo>
                      <a:pt x="15" y="127"/>
                    </a:lnTo>
                    <a:lnTo>
                      <a:pt x="16" y="128"/>
                    </a:lnTo>
                    <a:lnTo>
                      <a:pt x="17" y="129"/>
                    </a:lnTo>
                    <a:lnTo>
                      <a:pt x="17" y="131"/>
                    </a:lnTo>
                    <a:lnTo>
                      <a:pt x="18" y="132"/>
                    </a:lnTo>
                    <a:lnTo>
                      <a:pt x="19" y="133"/>
                    </a:lnTo>
                    <a:lnTo>
                      <a:pt x="20" y="134"/>
                    </a:lnTo>
                    <a:lnTo>
                      <a:pt x="21" y="135"/>
                    </a:lnTo>
                    <a:lnTo>
                      <a:pt x="22" y="136"/>
                    </a:lnTo>
                    <a:lnTo>
                      <a:pt x="23" y="137"/>
                    </a:lnTo>
                    <a:lnTo>
                      <a:pt x="24" y="138"/>
                    </a:lnTo>
                    <a:lnTo>
                      <a:pt x="25" y="139"/>
                    </a:lnTo>
                    <a:lnTo>
                      <a:pt x="26" y="140"/>
                    </a:lnTo>
                    <a:lnTo>
                      <a:pt x="27" y="141"/>
                    </a:lnTo>
                    <a:lnTo>
                      <a:pt x="28" y="142"/>
                    </a:lnTo>
                    <a:lnTo>
                      <a:pt x="29" y="143"/>
                    </a:lnTo>
                    <a:lnTo>
                      <a:pt x="30" y="143"/>
                    </a:lnTo>
                    <a:lnTo>
                      <a:pt x="31" y="144"/>
                    </a:lnTo>
                    <a:lnTo>
                      <a:pt x="33" y="145"/>
                    </a:lnTo>
                    <a:lnTo>
                      <a:pt x="34" y="146"/>
                    </a:lnTo>
                    <a:lnTo>
                      <a:pt x="35" y="146"/>
                    </a:lnTo>
                    <a:lnTo>
                      <a:pt x="36" y="147"/>
                    </a:lnTo>
                    <a:lnTo>
                      <a:pt x="37" y="148"/>
                    </a:lnTo>
                    <a:lnTo>
                      <a:pt x="38" y="148"/>
                    </a:lnTo>
                    <a:lnTo>
                      <a:pt x="40" y="149"/>
                    </a:lnTo>
                    <a:lnTo>
                      <a:pt x="41" y="149"/>
                    </a:lnTo>
                    <a:lnTo>
                      <a:pt x="42" y="150"/>
                    </a:lnTo>
                    <a:lnTo>
                      <a:pt x="43" y="150"/>
                    </a:lnTo>
                    <a:lnTo>
                      <a:pt x="45" y="150"/>
                    </a:lnTo>
                    <a:lnTo>
                      <a:pt x="46" y="151"/>
                    </a:lnTo>
                    <a:lnTo>
                      <a:pt x="47" y="151"/>
                    </a:lnTo>
                    <a:lnTo>
                      <a:pt x="48" y="151"/>
                    </a:lnTo>
                    <a:lnTo>
                      <a:pt x="50" y="152"/>
                    </a:lnTo>
                    <a:lnTo>
                      <a:pt x="51" y="152"/>
                    </a:lnTo>
                    <a:lnTo>
                      <a:pt x="52" y="152"/>
                    </a:lnTo>
                    <a:lnTo>
                      <a:pt x="53" y="152"/>
                    </a:lnTo>
                    <a:lnTo>
                      <a:pt x="54" y="153"/>
                    </a:lnTo>
                    <a:lnTo>
                      <a:pt x="55" y="153"/>
                    </a:lnTo>
                    <a:lnTo>
                      <a:pt x="56" y="153"/>
                    </a:lnTo>
                    <a:lnTo>
                      <a:pt x="57" y="153"/>
                    </a:lnTo>
                    <a:lnTo>
                      <a:pt x="58" y="153"/>
                    </a:lnTo>
                    <a:lnTo>
                      <a:pt x="59" y="154"/>
                    </a:lnTo>
                    <a:lnTo>
                      <a:pt x="60" y="154"/>
                    </a:lnTo>
                    <a:lnTo>
                      <a:pt x="61" y="154"/>
                    </a:lnTo>
                    <a:lnTo>
                      <a:pt x="62" y="154"/>
                    </a:lnTo>
                    <a:lnTo>
                      <a:pt x="63" y="154"/>
                    </a:lnTo>
                    <a:lnTo>
                      <a:pt x="64" y="154"/>
                    </a:lnTo>
                    <a:lnTo>
                      <a:pt x="64" y="154"/>
                    </a:lnTo>
                    <a:lnTo>
                      <a:pt x="65" y="154"/>
                    </a:lnTo>
                    <a:lnTo>
                      <a:pt x="66" y="155"/>
                    </a:lnTo>
                    <a:lnTo>
                      <a:pt x="67" y="155"/>
                    </a:lnTo>
                    <a:lnTo>
                      <a:pt x="68" y="155"/>
                    </a:lnTo>
                    <a:lnTo>
                      <a:pt x="68" y="155"/>
                    </a:lnTo>
                    <a:lnTo>
                      <a:pt x="69" y="155"/>
                    </a:lnTo>
                    <a:lnTo>
                      <a:pt x="70" y="155"/>
                    </a:lnTo>
                    <a:lnTo>
                      <a:pt x="71" y="155"/>
                    </a:lnTo>
                    <a:lnTo>
                      <a:pt x="72" y="155"/>
                    </a:lnTo>
                    <a:lnTo>
                      <a:pt x="73" y="155"/>
                    </a:lnTo>
                    <a:lnTo>
                      <a:pt x="75" y="155"/>
                    </a:lnTo>
                    <a:lnTo>
                      <a:pt x="75" y="155"/>
                    </a:lnTo>
                    <a:lnTo>
                      <a:pt x="76" y="155"/>
                    </a:lnTo>
                    <a:lnTo>
                      <a:pt x="77" y="154"/>
                    </a:lnTo>
                    <a:lnTo>
                      <a:pt x="78" y="154"/>
                    </a:lnTo>
                    <a:lnTo>
                      <a:pt x="79" y="154"/>
                    </a:lnTo>
                    <a:lnTo>
                      <a:pt x="80" y="154"/>
                    </a:lnTo>
                    <a:lnTo>
                      <a:pt x="80" y="154"/>
                    </a:lnTo>
                    <a:lnTo>
                      <a:pt x="81" y="154"/>
                    </a:lnTo>
                    <a:lnTo>
                      <a:pt x="82" y="154"/>
                    </a:lnTo>
                    <a:lnTo>
                      <a:pt x="82" y="154"/>
                    </a:lnTo>
                    <a:lnTo>
                      <a:pt x="63" y="116"/>
                    </a:lnTo>
                    <a:lnTo>
                      <a:pt x="63" y="116"/>
                    </a:lnTo>
                    <a:lnTo>
                      <a:pt x="62" y="116"/>
                    </a:lnTo>
                    <a:lnTo>
                      <a:pt x="62" y="116"/>
                    </a:lnTo>
                    <a:lnTo>
                      <a:pt x="61" y="117"/>
                    </a:lnTo>
                    <a:lnTo>
                      <a:pt x="60" y="117"/>
                    </a:lnTo>
                    <a:lnTo>
                      <a:pt x="60" y="117"/>
                    </a:lnTo>
                    <a:lnTo>
                      <a:pt x="59" y="117"/>
                    </a:lnTo>
                    <a:lnTo>
                      <a:pt x="58" y="117"/>
                    </a:lnTo>
                    <a:lnTo>
                      <a:pt x="57" y="117"/>
                    </a:lnTo>
                    <a:lnTo>
                      <a:pt x="57" y="117"/>
                    </a:lnTo>
                    <a:lnTo>
                      <a:pt x="56" y="117"/>
                    </a:lnTo>
                    <a:lnTo>
                      <a:pt x="56" y="117"/>
                    </a:lnTo>
                    <a:lnTo>
                      <a:pt x="55" y="117"/>
                    </a:lnTo>
                    <a:lnTo>
                      <a:pt x="54" y="116"/>
                    </a:lnTo>
                    <a:lnTo>
                      <a:pt x="53" y="116"/>
                    </a:lnTo>
                    <a:lnTo>
                      <a:pt x="52" y="116"/>
                    </a:lnTo>
                    <a:lnTo>
                      <a:pt x="52" y="116"/>
                    </a:lnTo>
                    <a:lnTo>
                      <a:pt x="51" y="116"/>
                    </a:lnTo>
                    <a:lnTo>
                      <a:pt x="50" y="116"/>
                    </a:lnTo>
                    <a:lnTo>
                      <a:pt x="50" y="116"/>
                    </a:lnTo>
                    <a:lnTo>
                      <a:pt x="49" y="115"/>
                    </a:lnTo>
                    <a:lnTo>
                      <a:pt x="48" y="115"/>
                    </a:lnTo>
                    <a:lnTo>
                      <a:pt x="48" y="115"/>
                    </a:lnTo>
                    <a:lnTo>
                      <a:pt x="47" y="115"/>
                    </a:lnTo>
                    <a:lnTo>
                      <a:pt x="46" y="114"/>
                    </a:lnTo>
                    <a:lnTo>
                      <a:pt x="45" y="113"/>
                    </a:lnTo>
                    <a:lnTo>
                      <a:pt x="45" y="112"/>
                    </a:lnTo>
                    <a:lnTo>
                      <a:pt x="45" y="112"/>
                    </a:lnTo>
                    <a:lnTo>
                      <a:pt x="45" y="111"/>
                    </a:lnTo>
                    <a:lnTo>
                      <a:pt x="44" y="111"/>
                    </a:lnTo>
                    <a:lnTo>
                      <a:pt x="44" y="111"/>
                    </a:lnTo>
                    <a:lnTo>
                      <a:pt x="44" y="110"/>
                    </a:lnTo>
                    <a:lnTo>
                      <a:pt x="44" y="109"/>
                    </a:lnTo>
                    <a:lnTo>
                      <a:pt x="44" y="109"/>
                    </a:lnTo>
                    <a:lnTo>
                      <a:pt x="44" y="108"/>
                    </a:lnTo>
                    <a:lnTo>
                      <a:pt x="43" y="107"/>
                    </a:lnTo>
                    <a:lnTo>
                      <a:pt x="43" y="106"/>
                    </a:lnTo>
                    <a:lnTo>
                      <a:pt x="43" y="105"/>
                    </a:lnTo>
                    <a:lnTo>
                      <a:pt x="43" y="104"/>
                    </a:lnTo>
                    <a:lnTo>
                      <a:pt x="43" y="103"/>
                    </a:lnTo>
                    <a:lnTo>
                      <a:pt x="43" y="102"/>
                    </a:lnTo>
                    <a:lnTo>
                      <a:pt x="43" y="101"/>
                    </a:lnTo>
                    <a:lnTo>
                      <a:pt x="42" y="100"/>
                    </a:lnTo>
                    <a:lnTo>
                      <a:pt x="42" y="98"/>
                    </a:lnTo>
                    <a:lnTo>
                      <a:pt x="42" y="97"/>
                    </a:lnTo>
                    <a:lnTo>
                      <a:pt x="42" y="96"/>
                    </a:lnTo>
                    <a:lnTo>
                      <a:pt x="42" y="95"/>
                    </a:lnTo>
                    <a:lnTo>
                      <a:pt x="42" y="93"/>
                    </a:lnTo>
                    <a:lnTo>
                      <a:pt x="42" y="92"/>
                    </a:lnTo>
                    <a:lnTo>
                      <a:pt x="42" y="91"/>
                    </a:lnTo>
                    <a:lnTo>
                      <a:pt x="42" y="90"/>
                    </a:lnTo>
                    <a:lnTo>
                      <a:pt x="41" y="88"/>
                    </a:lnTo>
                    <a:lnTo>
                      <a:pt x="41" y="87"/>
                    </a:lnTo>
                    <a:lnTo>
                      <a:pt x="41" y="85"/>
                    </a:lnTo>
                    <a:lnTo>
                      <a:pt x="41" y="84"/>
                    </a:lnTo>
                    <a:lnTo>
                      <a:pt x="41" y="83"/>
                    </a:lnTo>
                    <a:lnTo>
                      <a:pt x="41" y="81"/>
                    </a:lnTo>
                    <a:lnTo>
                      <a:pt x="41" y="80"/>
                    </a:lnTo>
                    <a:lnTo>
                      <a:pt x="41" y="78"/>
                    </a:lnTo>
                    <a:lnTo>
                      <a:pt x="41" y="77"/>
                    </a:lnTo>
                    <a:lnTo>
                      <a:pt x="41" y="76"/>
                    </a:lnTo>
                    <a:lnTo>
                      <a:pt x="41" y="74"/>
                    </a:lnTo>
                    <a:lnTo>
                      <a:pt x="40" y="73"/>
                    </a:lnTo>
                    <a:lnTo>
                      <a:pt x="40" y="72"/>
                    </a:lnTo>
                    <a:lnTo>
                      <a:pt x="40" y="70"/>
                    </a:lnTo>
                    <a:lnTo>
                      <a:pt x="40" y="69"/>
                    </a:lnTo>
                    <a:lnTo>
                      <a:pt x="40" y="67"/>
                    </a:lnTo>
                    <a:lnTo>
                      <a:pt x="40" y="66"/>
                    </a:lnTo>
                    <a:lnTo>
                      <a:pt x="40" y="65"/>
                    </a:lnTo>
                    <a:lnTo>
                      <a:pt x="40" y="64"/>
                    </a:lnTo>
                    <a:lnTo>
                      <a:pt x="40" y="63"/>
                    </a:lnTo>
                    <a:lnTo>
                      <a:pt x="40" y="61"/>
                    </a:lnTo>
                    <a:lnTo>
                      <a:pt x="40" y="60"/>
                    </a:lnTo>
                    <a:lnTo>
                      <a:pt x="41" y="59"/>
                    </a:lnTo>
                    <a:lnTo>
                      <a:pt x="41" y="58"/>
                    </a:lnTo>
                    <a:lnTo>
                      <a:pt x="41" y="57"/>
                    </a:lnTo>
                    <a:lnTo>
                      <a:pt x="41" y="56"/>
                    </a:lnTo>
                    <a:lnTo>
                      <a:pt x="41" y="55"/>
                    </a:lnTo>
                    <a:lnTo>
                      <a:pt x="41" y="54"/>
                    </a:lnTo>
                    <a:lnTo>
                      <a:pt x="41" y="53"/>
                    </a:lnTo>
                    <a:lnTo>
                      <a:pt x="41" y="52"/>
                    </a:lnTo>
                    <a:lnTo>
                      <a:pt x="41" y="52"/>
                    </a:lnTo>
                    <a:lnTo>
                      <a:pt x="41" y="51"/>
                    </a:lnTo>
                    <a:lnTo>
                      <a:pt x="41" y="51"/>
                    </a:lnTo>
                    <a:lnTo>
                      <a:pt x="41" y="50"/>
                    </a:lnTo>
                    <a:lnTo>
                      <a:pt x="42" y="49"/>
                    </a:lnTo>
                    <a:lnTo>
                      <a:pt x="42" y="49"/>
                    </a:lnTo>
                    <a:lnTo>
                      <a:pt x="42" y="48"/>
                    </a:lnTo>
                    <a:lnTo>
                      <a:pt x="43" y="47"/>
                    </a:lnTo>
                    <a:lnTo>
                      <a:pt x="44" y="47"/>
                    </a:lnTo>
                    <a:lnTo>
                      <a:pt x="45" y="46"/>
                    </a:lnTo>
                    <a:lnTo>
                      <a:pt x="46" y="46"/>
                    </a:lnTo>
                    <a:lnTo>
                      <a:pt x="47" y="45"/>
                    </a:lnTo>
                    <a:lnTo>
                      <a:pt x="48" y="45"/>
                    </a:lnTo>
                    <a:lnTo>
                      <a:pt x="49" y="45"/>
                    </a:lnTo>
                    <a:lnTo>
                      <a:pt x="50" y="44"/>
                    </a:lnTo>
                    <a:lnTo>
                      <a:pt x="51" y="44"/>
                    </a:lnTo>
                    <a:lnTo>
                      <a:pt x="52" y="44"/>
                    </a:lnTo>
                    <a:lnTo>
                      <a:pt x="53" y="44"/>
                    </a:lnTo>
                    <a:lnTo>
                      <a:pt x="54" y="44"/>
                    </a:lnTo>
                    <a:lnTo>
                      <a:pt x="54" y="44"/>
                    </a:lnTo>
                    <a:lnTo>
                      <a:pt x="55" y="44"/>
                    </a:lnTo>
                    <a:lnTo>
                      <a:pt x="55" y="44"/>
                    </a:lnTo>
                    <a:lnTo>
                      <a:pt x="56" y="44"/>
                    </a:lnTo>
                    <a:lnTo>
                      <a:pt x="8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08" name="Freeform 903"/>
              <p:cNvSpPr>
                <a:spLocks/>
              </p:cNvSpPr>
              <p:nvPr/>
            </p:nvSpPr>
            <p:spPr bwMode="auto">
              <a:xfrm>
                <a:off x="2869" y="1814"/>
                <a:ext cx="35" cy="41"/>
              </a:xfrm>
              <a:custGeom>
                <a:avLst/>
                <a:gdLst>
                  <a:gd name="T0" fmla="*/ 0 w 35"/>
                  <a:gd name="T1" fmla="*/ 39 h 41"/>
                  <a:gd name="T2" fmla="*/ 1 w 35"/>
                  <a:gd name="T3" fmla="*/ 40 h 41"/>
                  <a:gd name="T4" fmla="*/ 2 w 35"/>
                  <a:gd name="T5" fmla="*/ 40 h 41"/>
                  <a:gd name="T6" fmla="*/ 3 w 35"/>
                  <a:gd name="T7" fmla="*/ 40 h 41"/>
                  <a:gd name="T8" fmla="*/ 5 w 35"/>
                  <a:gd name="T9" fmla="*/ 41 h 41"/>
                  <a:gd name="T10" fmla="*/ 6 w 35"/>
                  <a:gd name="T11" fmla="*/ 41 h 41"/>
                  <a:gd name="T12" fmla="*/ 7 w 35"/>
                  <a:gd name="T13" fmla="*/ 41 h 41"/>
                  <a:gd name="T14" fmla="*/ 9 w 35"/>
                  <a:gd name="T15" fmla="*/ 41 h 41"/>
                  <a:gd name="T16" fmla="*/ 10 w 35"/>
                  <a:gd name="T17" fmla="*/ 41 h 41"/>
                  <a:gd name="T18" fmla="*/ 11 w 35"/>
                  <a:gd name="T19" fmla="*/ 40 h 41"/>
                  <a:gd name="T20" fmla="*/ 12 w 35"/>
                  <a:gd name="T21" fmla="*/ 40 h 41"/>
                  <a:gd name="T22" fmla="*/ 13 w 35"/>
                  <a:gd name="T23" fmla="*/ 40 h 41"/>
                  <a:gd name="T24" fmla="*/ 14 w 35"/>
                  <a:gd name="T25" fmla="*/ 39 h 41"/>
                  <a:gd name="T26" fmla="*/ 15 w 35"/>
                  <a:gd name="T27" fmla="*/ 39 h 41"/>
                  <a:gd name="T28" fmla="*/ 16 w 35"/>
                  <a:gd name="T29" fmla="*/ 38 h 41"/>
                  <a:gd name="T30" fmla="*/ 16 w 35"/>
                  <a:gd name="T31" fmla="*/ 38 h 41"/>
                  <a:gd name="T32" fmla="*/ 17 w 35"/>
                  <a:gd name="T33" fmla="*/ 37 h 41"/>
                  <a:gd name="T34" fmla="*/ 34 w 35"/>
                  <a:gd name="T35" fmla="*/ 12 h 41"/>
                  <a:gd name="T36" fmla="*/ 34 w 35"/>
                  <a:gd name="T37" fmla="*/ 12 h 41"/>
                  <a:gd name="T38" fmla="*/ 35 w 35"/>
                  <a:gd name="T39" fmla="*/ 11 h 41"/>
                  <a:gd name="T40" fmla="*/ 35 w 35"/>
                  <a:gd name="T41" fmla="*/ 10 h 41"/>
                  <a:gd name="T42" fmla="*/ 35 w 35"/>
                  <a:gd name="T43" fmla="*/ 9 h 41"/>
                  <a:gd name="T44" fmla="*/ 35 w 35"/>
                  <a:gd name="T45" fmla="*/ 8 h 41"/>
                  <a:gd name="T46" fmla="*/ 34 w 35"/>
                  <a:gd name="T47" fmla="*/ 8 h 41"/>
                  <a:gd name="T48" fmla="*/ 34 w 35"/>
                  <a:gd name="T49" fmla="*/ 7 h 41"/>
                  <a:gd name="T50" fmla="*/ 34 w 35"/>
                  <a:gd name="T51" fmla="*/ 6 h 41"/>
                  <a:gd name="T52" fmla="*/ 33 w 35"/>
                  <a:gd name="T53" fmla="*/ 5 h 41"/>
                  <a:gd name="T54" fmla="*/ 32 w 35"/>
                  <a:gd name="T55" fmla="*/ 4 h 41"/>
                  <a:gd name="T56" fmla="*/ 31 w 35"/>
                  <a:gd name="T57" fmla="*/ 4 h 41"/>
                  <a:gd name="T58" fmla="*/ 30 w 35"/>
                  <a:gd name="T59" fmla="*/ 3 h 41"/>
                  <a:gd name="T60" fmla="*/ 29 w 35"/>
                  <a:gd name="T61" fmla="*/ 2 h 41"/>
                  <a:gd name="T62" fmla="*/ 29 w 35"/>
                  <a:gd name="T63" fmla="*/ 1 h 41"/>
                  <a:gd name="T64" fmla="*/ 27 w 35"/>
                  <a:gd name="T65" fmla="*/ 1 h 41"/>
                  <a:gd name="T66" fmla="*/ 26 w 35"/>
                  <a:gd name="T67" fmla="*/ 0 h 41"/>
                  <a:gd name="T68" fmla="*/ 0 w 35"/>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1">
                    <a:moveTo>
                      <a:pt x="0" y="39"/>
                    </a:moveTo>
                    <a:lnTo>
                      <a:pt x="1" y="40"/>
                    </a:lnTo>
                    <a:lnTo>
                      <a:pt x="2" y="40"/>
                    </a:lnTo>
                    <a:lnTo>
                      <a:pt x="3" y="40"/>
                    </a:lnTo>
                    <a:lnTo>
                      <a:pt x="5" y="41"/>
                    </a:lnTo>
                    <a:lnTo>
                      <a:pt x="6" y="41"/>
                    </a:lnTo>
                    <a:lnTo>
                      <a:pt x="7" y="41"/>
                    </a:lnTo>
                    <a:lnTo>
                      <a:pt x="9" y="41"/>
                    </a:lnTo>
                    <a:lnTo>
                      <a:pt x="10" y="41"/>
                    </a:lnTo>
                    <a:lnTo>
                      <a:pt x="11" y="40"/>
                    </a:lnTo>
                    <a:lnTo>
                      <a:pt x="12" y="40"/>
                    </a:lnTo>
                    <a:lnTo>
                      <a:pt x="13" y="40"/>
                    </a:lnTo>
                    <a:lnTo>
                      <a:pt x="14" y="39"/>
                    </a:lnTo>
                    <a:lnTo>
                      <a:pt x="15" y="39"/>
                    </a:lnTo>
                    <a:lnTo>
                      <a:pt x="16" y="38"/>
                    </a:lnTo>
                    <a:lnTo>
                      <a:pt x="16" y="38"/>
                    </a:lnTo>
                    <a:lnTo>
                      <a:pt x="17" y="37"/>
                    </a:lnTo>
                    <a:lnTo>
                      <a:pt x="34" y="12"/>
                    </a:lnTo>
                    <a:lnTo>
                      <a:pt x="34" y="12"/>
                    </a:lnTo>
                    <a:lnTo>
                      <a:pt x="35" y="11"/>
                    </a:lnTo>
                    <a:lnTo>
                      <a:pt x="35" y="10"/>
                    </a:lnTo>
                    <a:lnTo>
                      <a:pt x="35" y="9"/>
                    </a:lnTo>
                    <a:lnTo>
                      <a:pt x="35" y="8"/>
                    </a:lnTo>
                    <a:lnTo>
                      <a:pt x="34" y="8"/>
                    </a:lnTo>
                    <a:lnTo>
                      <a:pt x="34" y="7"/>
                    </a:lnTo>
                    <a:lnTo>
                      <a:pt x="34" y="6"/>
                    </a:lnTo>
                    <a:lnTo>
                      <a:pt x="33" y="5"/>
                    </a:lnTo>
                    <a:lnTo>
                      <a:pt x="32" y="4"/>
                    </a:lnTo>
                    <a:lnTo>
                      <a:pt x="31" y="4"/>
                    </a:lnTo>
                    <a:lnTo>
                      <a:pt x="30" y="3"/>
                    </a:lnTo>
                    <a:lnTo>
                      <a:pt x="29" y="2"/>
                    </a:lnTo>
                    <a:lnTo>
                      <a:pt x="29" y="1"/>
                    </a:lnTo>
                    <a:lnTo>
                      <a:pt x="27" y="1"/>
                    </a:lnTo>
                    <a:lnTo>
                      <a:pt x="26" y="0"/>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09" name="Freeform 904"/>
              <p:cNvSpPr>
                <a:spLocks/>
              </p:cNvSpPr>
              <p:nvPr/>
            </p:nvSpPr>
            <p:spPr bwMode="auto">
              <a:xfrm>
                <a:off x="2876" y="1922"/>
                <a:ext cx="29" cy="38"/>
              </a:xfrm>
              <a:custGeom>
                <a:avLst/>
                <a:gdLst>
                  <a:gd name="T0" fmla="*/ 19 w 29"/>
                  <a:gd name="T1" fmla="*/ 38 h 38"/>
                  <a:gd name="T2" fmla="*/ 20 w 29"/>
                  <a:gd name="T3" fmla="*/ 38 h 38"/>
                  <a:gd name="T4" fmla="*/ 21 w 29"/>
                  <a:gd name="T5" fmla="*/ 37 h 38"/>
                  <a:gd name="T6" fmla="*/ 23 w 29"/>
                  <a:gd name="T7" fmla="*/ 37 h 38"/>
                  <a:gd name="T8" fmla="*/ 24 w 29"/>
                  <a:gd name="T9" fmla="*/ 36 h 38"/>
                  <a:gd name="T10" fmla="*/ 25 w 29"/>
                  <a:gd name="T11" fmla="*/ 35 h 38"/>
                  <a:gd name="T12" fmla="*/ 26 w 29"/>
                  <a:gd name="T13" fmla="*/ 35 h 38"/>
                  <a:gd name="T14" fmla="*/ 27 w 29"/>
                  <a:gd name="T15" fmla="*/ 34 h 38"/>
                  <a:gd name="T16" fmla="*/ 27 w 29"/>
                  <a:gd name="T17" fmla="*/ 34 h 38"/>
                  <a:gd name="T18" fmla="*/ 28 w 29"/>
                  <a:gd name="T19" fmla="*/ 33 h 38"/>
                  <a:gd name="T20" fmla="*/ 28 w 29"/>
                  <a:gd name="T21" fmla="*/ 32 h 38"/>
                  <a:gd name="T22" fmla="*/ 29 w 29"/>
                  <a:gd name="T23" fmla="*/ 31 h 38"/>
                  <a:gd name="T24" fmla="*/ 29 w 29"/>
                  <a:gd name="T25" fmla="*/ 31 h 38"/>
                  <a:gd name="T26" fmla="*/ 29 w 29"/>
                  <a:gd name="T27" fmla="*/ 30 h 38"/>
                  <a:gd name="T28" fmla="*/ 29 w 29"/>
                  <a:gd name="T29" fmla="*/ 29 h 38"/>
                  <a:gd name="T30" fmla="*/ 29 w 29"/>
                  <a:gd name="T31" fmla="*/ 28 h 38"/>
                  <a:gd name="T32" fmla="*/ 29 w 29"/>
                  <a:gd name="T33" fmla="*/ 28 h 38"/>
                  <a:gd name="T34" fmla="*/ 17 w 29"/>
                  <a:gd name="T35" fmla="*/ 4 h 38"/>
                  <a:gd name="T36" fmla="*/ 16 w 29"/>
                  <a:gd name="T37" fmla="*/ 3 h 38"/>
                  <a:gd name="T38" fmla="*/ 16 w 29"/>
                  <a:gd name="T39" fmla="*/ 2 h 38"/>
                  <a:gd name="T40" fmla="*/ 15 w 29"/>
                  <a:gd name="T41" fmla="*/ 2 h 38"/>
                  <a:gd name="T42" fmla="*/ 14 w 29"/>
                  <a:gd name="T43" fmla="*/ 1 h 38"/>
                  <a:gd name="T44" fmla="*/ 13 w 29"/>
                  <a:gd name="T45" fmla="*/ 1 h 38"/>
                  <a:gd name="T46" fmla="*/ 12 w 29"/>
                  <a:gd name="T47" fmla="*/ 1 h 38"/>
                  <a:gd name="T48" fmla="*/ 11 w 29"/>
                  <a:gd name="T49" fmla="*/ 0 h 38"/>
                  <a:gd name="T50" fmla="*/ 10 w 29"/>
                  <a:gd name="T51" fmla="*/ 0 h 38"/>
                  <a:gd name="T52" fmla="*/ 9 w 29"/>
                  <a:gd name="T53" fmla="*/ 0 h 38"/>
                  <a:gd name="T54" fmla="*/ 8 w 29"/>
                  <a:gd name="T55" fmla="*/ 0 h 38"/>
                  <a:gd name="T56" fmla="*/ 7 w 29"/>
                  <a:gd name="T57" fmla="*/ 0 h 38"/>
                  <a:gd name="T58" fmla="*/ 5 w 29"/>
                  <a:gd name="T59" fmla="*/ 0 h 38"/>
                  <a:gd name="T60" fmla="*/ 4 w 29"/>
                  <a:gd name="T61" fmla="*/ 0 h 38"/>
                  <a:gd name="T62" fmla="*/ 3 w 29"/>
                  <a:gd name="T63" fmla="*/ 0 h 38"/>
                  <a:gd name="T64" fmla="*/ 1 w 29"/>
                  <a:gd name="T65" fmla="*/ 0 h 38"/>
                  <a:gd name="T66" fmla="*/ 0 w 29"/>
                  <a:gd name="T67" fmla="*/ 0 h 38"/>
                  <a:gd name="T68" fmla="*/ 19 w 29"/>
                  <a:gd name="T6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8">
                    <a:moveTo>
                      <a:pt x="19" y="38"/>
                    </a:moveTo>
                    <a:lnTo>
                      <a:pt x="20" y="38"/>
                    </a:lnTo>
                    <a:lnTo>
                      <a:pt x="21" y="37"/>
                    </a:lnTo>
                    <a:lnTo>
                      <a:pt x="23" y="37"/>
                    </a:lnTo>
                    <a:lnTo>
                      <a:pt x="24" y="36"/>
                    </a:lnTo>
                    <a:lnTo>
                      <a:pt x="25" y="35"/>
                    </a:lnTo>
                    <a:lnTo>
                      <a:pt x="26" y="35"/>
                    </a:lnTo>
                    <a:lnTo>
                      <a:pt x="27" y="34"/>
                    </a:lnTo>
                    <a:lnTo>
                      <a:pt x="27" y="34"/>
                    </a:lnTo>
                    <a:lnTo>
                      <a:pt x="28" y="33"/>
                    </a:lnTo>
                    <a:lnTo>
                      <a:pt x="28" y="32"/>
                    </a:lnTo>
                    <a:lnTo>
                      <a:pt x="29" y="31"/>
                    </a:lnTo>
                    <a:lnTo>
                      <a:pt x="29" y="31"/>
                    </a:lnTo>
                    <a:lnTo>
                      <a:pt x="29" y="30"/>
                    </a:lnTo>
                    <a:lnTo>
                      <a:pt x="29" y="29"/>
                    </a:lnTo>
                    <a:lnTo>
                      <a:pt x="29" y="28"/>
                    </a:lnTo>
                    <a:lnTo>
                      <a:pt x="29" y="28"/>
                    </a:lnTo>
                    <a:lnTo>
                      <a:pt x="17" y="4"/>
                    </a:lnTo>
                    <a:lnTo>
                      <a:pt x="16" y="3"/>
                    </a:lnTo>
                    <a:lnTo>
                      <a:pt x="16" y="2"/>
                    </a:lnTo>
                    <a:lnTo>
                      <a:pt x="15" y="2"/>
                    </a:lnTo>
                    <a:lnTo>
                      <a:pt x="14" y="1"/>
                    </a:lnTo>
                    <a:lnTo>
                      <a:pt x="13" y="1"/>
                    </a:lnTo>
                    <a:lnTo>
                      <a:pt x="12" y="1"/>
                    </a:lnTo>
                    <a:lnTo>
                      <a:pt x="11" y="0"/>
                    </a:lnTo>
                    <a:lnTo>
                      <a:pt x="10" y="0"/>
                    </a:lnTo>
                    <a:lnTo>
                      <a:pt x="9" y="0"/>
                    </a:lnTo>
                    <a:lnTo>
                      <a:pt x="8" y="0"/>
                    </a:lnTo>
                    <a:lnTo>
                      <a:pt x="7" y="0"/>
                    </a:lnTo>
                    <a:lnTo>
                      <a:pt x="5" y="0"/>
                    </a:lnTo>
                    <a:lnTo>
                      <a:pt x="4" y="0"/>
                    </a:lnTo>
                    <a:lnTo>
                      <a:pt x="3" y="0"/>
                    </a:lnTo>
                    <a:lnTo>
                      <a:pt x="1" y="0"/>
                    </a:lnTo>
                    <a:lnTo>
                      <a:pt x="0" y="0"/>
                    </a:lnTo>
                    <a:lnTo>
                      <a:pt x="1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10" name="Freeform 905"/>
              <p:cNvSpPr>
                <a:spLocks/>
              </p:cNvSpPr>
              <p:nvPr/>
            </p:nvSpPr>
            <p:spPr bwMode="auto">
              <a:xfrm>
                <a:off x="2868" y="1959"/>
                <a:ext cx="83" cy="53"/>
              </a:xfrm>
              <a:custGeom>
                <a:avLst/>
                <a:gdLst>
                  <a:gd name="T0" fmla="*/ 0 w 83"/>
                  <a:gd name="T1" fmla="*/ 0 h 53"/>
                  <a:gd name="T2" fmla="*/ 13 w 83"/>
                  <a:gd name="T3" fmla="*/ 27 h 53"/>
                  <a:gd name="T4" fmla="*/ 24 w 83"/>
                  <a:gd name="T5" fmla="*/ 32 h 53"/>
                  <a:gd name="T6" fmla="*/ 29 w 83"/>
                  <a:gd name="T7" fmla="*/ 25 h 53"/>
                  <a:gd name="T8" fmla="*/ 23 w 83"/>
                  <a:gd name="T9" fmla="*/ 17 h 53"/>
                  <a:gd name="T10" fmla="*/ 10 w 83"/>
                  <a:gd name="T11" fmla="*/ 26 h 53"/>
                  <a:gd name="T12" fmla="*/ 19 w 83"/>
                  <a:gd name="T13" fmla="*/ 47 h 53"/>
                  <a:gd name="T14" fmla="*/ 54 w 83"/>
                  <a:gd name="T15" fmla="*/ 52 h 53"/>
                  <a:gd name="T16" fmla="*/ 83 w 83"/>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53">
                    <a:moveTo>
                      <a:pt x="0" y="0"/>
                    </a:moveTo>
                    <a:cubicBezTo>
                      <a:pt x="2" y="5"/>
                      <a:pt x="9" y="22"/>
                      <a:pt x="13" y="27"/>
                    </a:cubicBezTo>
                    <a:cubicBezTo>
                      <a:pt x="17" y="33"/>
                      <a:pt x="22" y="32"/>
                      <a:pt x="24" y="32"/>
                    </a:cubicBezTo>
                    <a:cubicBezTo>
                      <a:pt x="27" y="32"/>
                      <a:pt x="29" y="28"/>
                      <a:pt x="29" y="25"/>
                    </a:cubicBezTo>
                    <a:cubicBezTo>
                      <a:pt x="29" y="23"/>
                      <a:pt x="26" y="17"/>
                      <a:pt x="23" y="17"/>
                    </a:cubicBezTo>
                    <a:cubicBezTo>
                      <a:pt x="19" y="17"/>
                      <a:pt x="11" y="21"/>
                      <a:pt x="10" y="26"/>
                    </a:cubicBezTo>
                    <a:cubicBezTo>
                      <a:pt x="9" y="31"/>
                      <a:pt x="11" y="42"/>
                      <a:pt x="19" y="47"/>
                    </a:cubicBezTo>
                    <a:cubicBezTo>
                      <a:pt x="26" y="51"/>
                      <a:pt x="43" y="53"/>
                      <a:pt x="54" y="52"/>
                    </a:cubicBezTo>
                    <a:cubicBezTo>
                      <a:pt x="65" y="52"/>
                      <a:pt x="77" y="44"/>
                      <a:pt x="83" y="4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011" name="Group 935"/>
              <p:cNvGrpSpPr>
                <a:grpSpLocks/>
              </p:cNvGrpSpPr>
              <p:nvPr/>
            </p:nvGrpSpPr>
            <p:grpSpPr bwMode="auto">
              <a:xfrm>
                <a:off x="2919" y="1868"/>
                <a:ext cx="118" cy="130"/>
                <a:chOff x="2919" y="1868"/>
                <a:chExt cx="118" cy="130"/>
              </a:xfrm>
            </p:grpSpPr>
            <p:sp>
              <p:nvSpPr>
                <p:cNvPr id="5012" name="Freeform 906"/>
                <p:cNvSpPr>
                  <a:spLocks/>
                </p:cNvSpPr>
                <p:nvPr/>
              </p:nvSpPr>
              <p:spPr bwMode="auto">
                <a:xfrm>
                  <a:off x="2920" y="1868"/>
                  <a:ext cx="115" cy="128"/>
                </a:xfrm>
                <a:custGeom>
                  <a:avLst/>
                  <a:gdLst>
                    <a:gd name="T0" fmla="*/ 74 w 115"/>
                    <a:gd name="T1" fmla="*/ 10 h 128"/>
                    <a:gd name="T2" fmla="*/ 76 w 115"/>
                    <a:gd name="T3" fmla="*/ 9 h 128"/>
                    <a:gd name="T4" fmla="*/ 80 w 115"/>
                    <a:gd name="T5" fmla="*/ 7 h 128"/>
                    <a:gd name="T6" fmla="*/ 85 w 115"/>
                    <a:gd name="T7" fmla="*/ 5 h 128"/>
                    <a:gd name="T8" fmla="*/ 86 w 115"/>
                    <a:gd name="T9" fmla="*/ 0 h 128"/>
                    <a:gd name="T10" fmla="*/ 96 w 115"/>
                    <a:gd name="T11" fmla="*/ 1 h 128"/>
                    <a:gd name="T12" fmla="*/ 99 w 115"/>
                    <a:gd name="T13" fmla="*/ 5 h 128"/>
                    <a:gd name="T14" fmla="*/ 103 w 115"/>
                    <a:gd name="T15" fmla="*/ 8 h 128"/>
                    <a:gd name="T16" fmla="*/ 108 w 115"/>
                    <a:gd name="T17" fmla="*/ 13 h 128"/>
                    <a:gd name="T18" fmla="*/ 112 w 115"/>
                    <a:gd name="T19" fmla="*/ 22 h 128"/>
                    <a:gd name="T20" fmla="*/ 115 w 115"/>
                    <a:gd name="T21" fmla="*/ 31 h 128"/>
                    <a:gd name="T22" fmla="*/ 114 w 115"/>
                    <a:gd name="T23" fmla="*/ 43 h 128"/>
                    <a:gd name="T24" fmla="*/ 111 w 115"/>
                    <a:gd name="T25" fmla="*/ 54 h 128"/>
                    <a:gd name="T26" fmla="*/ 108 w 115"/>
                    <a:gd name="T27" fmla="*/ 65 h 128"/>
                    <a:gd name="T28" fmla="*/ 103 w 115"/>
                    <a:gd name="T29" fmla="*/ 77 h 128"/>
                    <a:gd name="T30" fmla="*/ 96 w 115"/>
                    <a:gd name="T31" fmla="*/ 88 h 128"/>
                    <a:gd name="T32" fmla="*/ 88 w 115"/>
                    <a:gd name="T33" fmla="*/ 98 h 128"/>
                    <a:gd name="T34" fmla="*/ 77 w 115"/>
                    <a:gd name="T35" fmla="*/ 108 h 128"/>
                    <a:gd name="T36" fmla="*/ 65 w 115"/>
                    <a:gd name="T37" fmla="*/ 116 h 128"/>
                    <a:gd name="T38" fmla="*/ 53 w 115"/>
                    <a:gd name="T39" fmla="*/ 123 h 128"/>
                    <a:gd name="T40" fmla="*/ 41 w 115"/>
                    <a:gd name="T41" fmla="*/ 126 h 128"/>
                    <a:gd name="T42" fmla="*/ 29 w 115"/>
                    <a:gd name="T43" fmla="*/ 128 h 128"/>
                    <a:gd name="T44" fmla="*/ 25 w 115"/>
                    <a:gd name="T45" fmla="*/ 128 h 128"/>
                    <a:gd name="T46" fmla="*/ 22 w 115"/>
                    <a:gd name="T47" fmla="*/ 127 h 128"/>
                    <a:gd name="T48" fmla="*/ 18 w 115"/>
                    <a:gd name="T49" fmla="*/ 126 h 128"/>
                    <a:gd name="T50" fmla="*/ 15 w 115"/>
                    <a:gd name="T51" fmla="*/ 125 h 128"/>
                    <a:gd name="T52" fmla="*/ 11 w 115"/>
                    <a:gd name="T53" fmla="*/ 124 h 128"/>
                    <a:gd name="T54" fmla="*/ 4 w 115"/>
                    <a:gd name="T55" fmla="*/ 118 h 128"/>
                    <a:gd name="T56" fmla="*/ 0 w 115"/>
                    <a:gd name="T57" fmla="*/ 111 h 128"/>
                    <a:gd name="T58" fmla="*/ 1 w 115"/>
                    <a:gd name="T59" fmla="*/ 103 h 128"/>
                    <a:gd name="T60" fmla="*/ 5 w 115"/>
                    <a:gd name="T61" fmla="*/ 97 h 128"/>
                    <a:gd name="T62" fmla="*/ 10 w 115"/>
                    <a:gd name="T63" fmla="*/ 91 h 128"/>
                    <a:gd name="T64" fmla="*/ 14 w 115"/>
                    <a:gd name="T65" fmla="*/ 86 h 128"/>
                    <a:gd name="T66" fmla="*/ 21 w 115"/>
                    <a:gd name="T67" fmla="*/ 82 h 128"/>
                    <a:gd name="T68" fmla="*/ 27 w 115"/>
                    <a:gd name="T69" fmla="*/ 79 h 128"/>
                    <a:gd name="T70" fmla="*/ 37 w 115"/>
                    <a:gd name="T71" fmla="*/ 74 h 128"/>
                    <a:gd name="T72" fmla="*/ 43 w 115"/>
                    <a:gd name="T73" fmla="*/ 76 h 128"/>
                    <a:gd name="T74" fmla="*/ 47 w 115"/>
                    <a:gd name="T75" fmla="*/ 79 h 128"/>
                    <a:gd name="T76" fmla="*/ 50 w 115"/>
                    <a:gd name="T77" fmla="*/ 87 h 128"/>
                    <a:gd name="T78" fmla="*/ 57 w 115"/>
                    <a:gd name="T79" fmla="*/ 85 h 128"/>
                    <a:gd name="T80" fmla="*/ 64 w 115"/>
                    <a:gd name="T81" fmla="*/ 76 h 128"/>
                    <a:gd name="T82" fmla="*/ 69 w 115"/>
                    <a:gd name="T83" fmla="*/ 72 h 128"/>
                    <a:gd name="T84" fmla="*/ 70 w 115"/>
                    <a:gd name="T85" fmla="*/ 69 h 128"/>
                    <a:gd name="T86" fmla="*/ 74 w 115"/>
                    <a:gd name="T87" fmla="*/ 65 h 128"/>
                    <a:gd name="T88" fmla="*/ 77 w 115"/>
                    <a:gd name="T89" fmla="*/ 59 h 128"/>
                    <a:gd name="T90" fmla="*/ 78 w 115"/>
                    <a:gd name="T91" fmla="*/ 54 h 128"/>
                    <a:gd name="T92" fmla="*/ 70 w 115"/>
                    <a:gd name="T93" fmla="*/ 52 h 128"/>
                    <a:gd name="T94" fmla="*/ 64 w 115"/>
                    <a:gd name="T95" fmla="*/ 50 h 128"/>
                    <a:gd name="T96" fmla="*/ 62 w 115"/>
                    <a:gd name="T97" fmla="*/ 42 h 128"/>
                    <a:gd name="T98" fmla="*/ 61 w 115"/>
                    <a:gd name="T99" fmla="*/ 33 h 128"/>
                    <a:gd name="T100" fmla="*/ 64 w 115"/>
                    <a:gd name="T101" fmla="*/ 23 h 128"/>
                    <a:gd name="T102" fmla="*/ 71 w 115"/>
                    <a:gd name="T103" fmla="*/ 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 h="128">
                      <a:moveTo>
                        <a:pt x="74" y="10"/>
                      </a:moveTo>
                      <a:lnTo>
                        <a:pt x="74" y="10"/>
                      </a:lnTo>
                      <a:lnTo>
                        <a:pt x="74" y="10"/>
                      </a:lnTo>
                      <a:lnTo>
                        <a:pt x="75" y="10"/>
                      </a:lnTo>
                      <a:lnTo>
                        <a:pt x="76" y="9"/>
                      </a:lnTo>
                      <a:lnTo>
                        <a:pt x="76" y="9"/>
                      </a:lnTo>
                      <a:lnTo>
                        <a:pt x="78" y="8"/>
                      </a:lnTo>
                      <a:lnTo>
                        <a:pt x="79" y="7"/>
                      </a:lnTo>
                      <a:lnTo>
                        <a:pt x="80" y="7"/>
                      </a:lnTo>
                      <a:lnTo>
                        <a:pt x="81" y="6"/>
                      </a:lnTo>
                      <a:lnTo>
                        <a:pt x="83" y="5"/>
                      </a:lnTo>
                      <a:lnTo>
                        <a:pt x="85" y="5"/>
                      </a:lnTo>
                      <a:lnTo>
                        <a:pt x="86" y="5"/>
                      </a:lnTo>
                      <a:lnTo>
                        <a:pt x="88" y="4"/>
                      </a:lnTo>
                      <a:lnTo>
                        <a:pt x="86" y="0"/>
                      </a:lnTo>
                      <a:lnTo>
                        <a:pt x="90" y="0"/>
                      </a:lnTo>
                      <a:lnTo>
                        <a:pt x="93" y="0"/>
                      </a:lnTo>
                      <a:lnTo>
                        <a:pt x="96" y="1"/>
                      </a:lnTo>
                      <a:lnTo>
                        <a:pt x="99" y="3"/>
                      </a:lnTo>
                      <a:lnTo>
                        <a:pt x="100" y="5"/>
                      </a:lnTo>
                      <a:lnTo>
                        <a:pt x="99" y="5"/>
                      </a:lnTo>
                      <a:lnTo>
                        <a:pt x="100" y="6"/>
                      </a:lnTo>
                      <a:lnTo>
                        <a:pt x="102" y="7"/>
                      </a:lnTo>
                      <a:lnTo>
                        <a:pt x="103" y="8"/>
                      </a:lnTo>
                      <a:lnTo>
                        <a:pt x="105" y="9"/>
                      </a:lnTo>
                      <a:lnTo>
                        <a:pt x="106" y="11"/>
                      </a:lnTo>
                      <a:lnTo>
                        <a:pt x="108" y="13"/>
                      </a:lnTo>
                      <a:lnTo>
                        <a:pt x="110" y="16"/>
                      </a:lnTo>
                      <a:lnTo>
                        <a:pt x="111" y="18"/>
                      </a:lnTo>
                      <a:lnTo>
                        <a:pt x="112" y="22"/>
                      </a:lnTo>
                      <a:lnTo>
                        <a:pt x="114" y="25"/>
                      </a:lnTo>
                      <a:lnTo>
                        <a:pt x="114" y="27"/>
                      </a:lnTo>
                      <a:lnTo>
                        <a:pt x="115" y="31"/>
                      </a:lnTo>
                      <a:lnTo>
                        <a:pt x="115" y="35"/>
                      </a:lnTo>
                      <a:lnTo>
                        <a:pt x="115" y="39"/>
                      </a:lnTo>
                      <a:lnTo>
                        <a:pt x="114" y="43"/>
                      </a:lnTo>
                      <a:lnTo>
                        <a:pt x="113" y="47"/>
                      </a:lnTo>
                      <a:lnTo>
                        <a:pt x="112" y="51"/>
                      </a:lnTo>
                      <a:lnTo>
                        <a:pt x="111" y="54"/>
                      </a:lnTo>
                      <a:lnTo>
                        <a:pt x="110" y="58"/>
                      </a:lnTo>
                      <a:lnTo>
                        <a:pt x="109" y="62"/>
                      </a:lnTo>
                      <a:lnTo>
                        <a:pt x="108" y="65"/>
                      </a:lnTo>
                      <a:lnTo>
                        <a:pt x="106" y="69"/>
                      </a:lnTo>
                      <a:lnTo>
                        <a:pt x="105" y="73"/>
                      </a:lnTo>
                      <a:lnTo>
                        <a:pt x="103" y="77"/>
                      </a:lnTo>
                      <a:lnTo>
                        <a:pt x="101" y="81"/>
                      </a:lnTo>
                      <a:lnTo>
                        <a:pt x="99" y="84"/>
                      </a:lnTo>
                      <a:lnTo>
                        <a:pt x="96" y="88"/>
                      </a:lnTo>
                      <a:lnTo>
                        <a:pt x="94" y="91"/>
                      </a:lnTo>
                      <a:lnTo>
                        <a:pt x="91" y="94"/>
                      </a:lnTo>
                      <a:lnTo>
                        <a:pt x="88" y="98"/>
                      </a:lnTo>
                      <a:lnTo>
                        <a:pt x="84" y="102"/>
                      </a:lnTo>
                      <a:lnTo>
                        <a:pt x="81" y="105"/>
                      </a:lnTo>
                      <a:lnTo>
                        <a:pt x="77" y="108"/>
                      </a:lnTo>
                      <a:lnTo>
                        <a:pt x="73" y="111"/>
                      </a:lnTo>
                      <a:lnTo>
                        <a:pt x="69" y="114"/>
                      </a:lnTo>
                      <a:lnTo>
                        <a:pt x="65" y="116"/>
                      </a:lnTo>
                      <a:lnTo>
                        <a:pt x="61" y="119"/>
                      </a:lnTo>
                      <a:lnTo>
                        <a:pt x="57" y="121"/>
                      </a:lnTo>
                      <a:lnTo>
                        <a:pt x="53" y="123"/>
                      </a:lnTo>
                      <a:lnTo>
                        <a:pt x="49" y="124"/>
                      </a:lnTo>
                      <a:lnTo>
                        <a:pt x="45" y="125"/>
                      </a:lnTo>
                      <a:lnTo>
                        <a:pt x="41" y="126"/>
                      </a:lnTo>
                      <a:lnTo>
                        <a:pt x="37" y="127"/>
                      </a:lnTo>
                      <a:lnTo>
                        <a:pt x="33" y="128"/>
                      </a:lnTo>
                      <a:lnTo>
                        <a:pt x="29" y="128"/>
                      </a:lnTo>
                      <a:lnTo>
                        <a:pt x="28" y="128"/>
                      </a:lnTo>
                      <a:lnTo>
                        <a:pt x="27" y="128"/>
                      </a:lnTo>
                      <a:lnTo>
                        <a:pt x="25" y="128"/>
                      </a:lnTo>
                      <a:lnTo>
                        <a:pt x="24" y="127"/>
                      </a:lnTo>
                      <a:lnTo>
                        <a:pt x="23" y="127"/>
                      </a:lnTo>
                      <a:lnTo>
                        <a:pt x="22" y="127"/>
                      </a:lnTo>
                      <a:lnTo>
                        <a:pt x="20" y="127"/>
                      </a:lnTo>
                      <a:lnTo>
                        <a:pt x="19" y="127"/>
                      </a:lnTo>
                      <a:lnTo>
                        <a:pt x="18" y="126"/>
                      </a:lnTo>
                      <a:lnTo>
                        <a:pt x="17" y="126"/>
                      </a:lnTo>
                      <a:lnTo>
                        <a:pt x="16" y="126"/>
                      </a:lnTo>
                      <a:lnTo>
                        <a:pt x="15" y="125"/>
                      </a:lnTo>
                      <a:lnTo>
                        <a:pt x="14" y="125"/>
                      </a:lnTo>
                      <a:lnTo>
                        <a:pt x="13" y="124"/>
                      </a:lnTo>
                      <a:lnTo>
                        <a:pt x="11" y="124"/>
                      </a:lnTo>
                      <a:lnTo>
                        <a:pt x="10" y="123"/>
                      </a:lnTo>
                      <a:lnTo>
                        <a:pt x="7" y="120"/>
                      </a:lnTo>
                      <a:lnTo>
                        <a:pt x="4" y="118"/>
                      </a:lnTo>
                      <a:lnTo>
                        <a:pt x="2" y="115"/>
                      </a:lnTo>
                      <a:lnTo>
                        <a:pt x="1" y="113"/>
                      </a:lnTo>
                      <a:lnTo>
                        <a:pt x="0" y="111"/>
                      </a:lnTo>
                      <a:lnTo>
                        <a:pt x="0" y="108"/>
                      </a:lnTo>
                      <a:lnTo>
                        <a:pt x="0" y="106"/>
                      </a:lnTo>
                      <a:lnTo>
                        <a:pt x="1" y="103"/>
                      </a:lnTo>
                      <a:lnTo>
                        <a:pt x="2" y="101"/>
                      </a:lnTo>
                      <a:lnTo>
                        <a:pt x="3" y="99"/>
                      </a:lnTo>
                      <a:lnTo>
                        <a:pt x="5" y="97"/>
                      </a:lnTo>
                      <a:lnTo>
                        <a:pt x="6" y="95"/>
                      </a:lnTo>
                      <a:lnTo>
                        <a:pt x="8" y="93"/>
                      </a:lnTo>
                      <a:lnTo>
                        <a:pt x="10" y="91"/>
                      </a:lnTo>
                      <a:lnTo>
                        <a:pt x="11" y="89"/>
                      </a:lnTo>
                      <a:lnTo>
                        <a:pt x="13" y="88"/>
                      </a:lnTo>
                      <a:lnTo>
                        <a:pt x="14" y="86"/>
                      </a:lnTo>
                      <a:lnTo>
                        <a:pt x="16" y="84"/>
                      </a:lnTo>
                      <a:lnTo>
                        <a:pt x="18" y="83"/>
                      </a:lnTo>
                      <a:lnTo>
                        <a:pt x="21" y="82"/>
                      </a:lnTo>
                      <a:lnTo>
                        <a:pt x="23" y="81"/>
                      </a:lnTo>
                      <a:lnTo>
                        <a:pt x="25" y="80"/>
                      </a:lnTo>
                      <a:lnTo>
                        <a:pt x="27" y="79"/>
                      </a:lnTo>
                      <a:lnTo>
                        <a:pt x="29" y="79"/>
                      </a:lnTo>
                      <a:lnTo>
                        <a:pt x="31" y="79"/>
                      </a:lnTo>
                      <a:lnTo>
                        <a:pt x="37" y="74"/>
                      </a:lnTo>
                      <a:lnTo>
                        <a:pt x="43" y="75"/>
                      </a:lnTo>
                      <a:lnTo>
                        <a:pt x="43" y="76"/>
                      </a:lnTo>
                      <a:lnTo>
                        <a:pt x="43" y="76"/>
                      </a:lnTo>
                      <a:lnTo>
                        <a:pt x="44" y="77"/>
                      </a:lnTo>
                      <a:lnTo>
                        <a:pt x="46" y="77"/>
                      </a:lnTo>
                      <a:lnTo>
                        <a:pt x="47" y="79"/>
                      </a:lnTo>
                      <a:lnTo>
                        <a:pt x="49" y="81"/>
                      </a:lnTo>
                      <a:lnTo>
                        <a:pt x="49" y="85"/>
                      </a:lnTo>
                      <a:lnTo>
                        <a:pt x="50" y="87"/>
                      </a:lnTo>
                      <a:lnTo>
                        <a:pt x="52" y="87"/>
                      </a:lnTo>
                      <a:lnTo>
                        <a:pt x="55" y="86"/>
                      </a:lnTo>
                      <a:lnTo>
                        <a:pt x="57" y="85"/>
                      </a:lnTo>
                      <a:lnTo>
                        <a:pt x="61" y="81"/>
                      </a:lnTo>
                      <a:lnTo>
                        <a:pt x="63" y="78"/>
                      </a:lnTo>
                      <a:lnTo>
                        <a:pt x="64" y="76"/>
                      </a:lnTo>
                      <a:lnTo>
                        <a:pt x="66" y="75"/>
                      </a:lnTo>
                      <a:lnTo>
                        <a:pt x="67" y="74"/>
                      </a:lnTo>
                      <a:lnTo>
                        <a:pt x="69" y="72"/>
                      </a:lnTo>
                      <a:lnTo>
                        <a:pt x="69" y="71"/>
                      </a:lnTo>
                      <a:lnTo>
                        <a:pt x="70" y="71"/>
                      </a:lnTo>
                      <a:lnTo>
                        <a:pt x="70" y="69"/>
                      </a:lnTo>
                      <a:lnTo>
                        <a:pt x="71" y="67"/>
                      </a:lnTo>
                      <a:lnTo>
                        <a:pt x="73" y="66"/>
                      </a:lnTo>
                      <a:lnTo>
                        <a:pt x="74" y="65"/>
                      </a:lnTo>
                      <a:lnTo>
                        <a:pt x="75" y="64"/>
                      </a:lnTo>
                      <a:lnTo>
                        <a:pt x="76" y="61"/>
                      </a:lnTo>
                      <a:lnTo>
                        <a:pt x="77" y="59"/>
                      </a:lnTo>
                      <a:lnTo>
                        <a:pt x="78" y="57"/>
                      </a:lnTo>
                      <a:lnTo>
                        <a:pt x="80" y="55"/>
                      </a:lnTo>
                      <a:lnTo>
                        <a:pt x="78" y="54"/>
                      </a:lnTo>
                      <a:lnTo>
                        <a:pt x="76" y="53"/>
                      </a:lnTo>
                      <a:lnTo>
                        <a:pt x="73" y="53"/>
                      </a:lnTo>
                      <a:lnTo>
                        <a:pt x="70" y="52"/>
                      </a:lnTo>
                      <a:lnTo>
                        <a:pt x="68" y="52"/>
                      </a:lnTo>
                      <a:lnTo>
                        <a:pt x="66" y="51"/>
                      </a:lnTo>
                      <a:lnTo>
                        <a:pt x="64" y="50"/>
                      </a:lnTo>
                      <a:lnTo>
                        <a:pt x="61" y="48"/>
                      </a:lnTo>
                      <a:lnTo>
                        <a:pt x="60" y="45"/>
                      </a:lnTo>
                      <a:lnTo>
                        <a:pt x="62" y="42"/>
                      </a:lnTo>
                      <a:lnTo>
                        <a:pt x="61" y="39"/>
                      </a:lnTo>
                      <a:lnTo>
                        <a:pt x="61" y="36"/>
                      </a:lnTo>
                      <a:lnTo>
                        <a:pt x="61" y="33"/>
                      </a:lnTo>
                      <a:lnTo>
                        <a:pt x="62" y="30"/>
                      </a:lnTo>
                      <a:lnTo>
                        <a:pt x="63" y="26"/>
                      </a:lnTo>
                      <a:lnTo>
                        <a:pt x="64" y="23"/>
                      </a:lnTo>
                      <a:lnTo>
                        <a:pt x="66" y="20"/>
                      </a:lnTo>
                      <a:lnTo>
                        <a:pt x="68" y="16"/>
                      </a:lnTo>
                      <a:lnTo>
                        <a:pt x="71" y="13"/>
                      </a:lnTo>
                      <a:lnTo>
                        <a:pt x="74" y="1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13" name="Freeform 907"/>
                <p:cNvSpPr>
                  <a:spLocks/>
                </p:cNvSpPr>
                <p:nvPr/>
              </p:nvSpPr>
              <p:spPr bwMode="auto">
                <a:xfrm>
                  <a:off x="2979" y="1870"/>
                  <a:ext cx="34" cy="45"/>
                </a:xfrm>
                <a:custGeom>
                  <a:avLst/>
                  <a:gdLst>
                    <a:gd name="T0" fmla="*/ 26 w 34"/>
                    <a:gd name="T1" fmla="*/ 0 h 45"/>
                    <a:gd name="T2" fmla="*/ 24 w 34"/>
                    <a:gd name="T3" fmla="*/ 0 h 45"/>
                    <a:gd name="T4" fmla="*/ 22 w 34"/>
                    <a:gd name="T5" fmla="*/ 1 h 45"/>
                    <a:gd name="T6" fmla="*/ 20 w 34"/>
                    <a:gd name="T7" fmla="*/ 2 h 45"/>
                    <a:gd name="T8" fmla="*/ 17 w 34"/>
                    <a:gd name="T9" fmla="*/ 3 h 45"/>
                    <a:gd name="T10" fmla="*/ 15 w 34"/>
                    <a:gd name="T11" fmla="*/ 4 h 45"/>
                    <a:gd name="T12" fmla="*/ 14 w 34"/>
                    <a:gd name="T13" fmla="*/ 6 h 45"/>
                    <a:gd name="T14" fmla="*/ 12 w 34"/>
                    <a:gd name="T15" fmla="*/ 8 h 45"/>
                    <a:gd name="T16" fmla="*/ 10 w 34"/>
                    <a:gd name="T17" fmla="*/ 10 h 45"/>
                    <a:gd name="T18" fmla="*/ 8 w 34"/>
                    <a:gd name="T19" fmla="*/ 13 h 45"/>
                    <a:gd name="T20" fmla="*/ 6 w 34"/>
                    <a:gd name="T21" fmla="*/ 16 h 45"/>
                    <a:gd name="T22" fmla="*/ 3 w 34"/>
                    <a:gd name="T23" fmla="*/ 20 h 45"/>
                    <a:gd name="T24" fmla="*/ 2 w 34"/>
                    <a:gd name="T25" fmla="*/ 23 h 45"/>
                    <a:gd name="T26" fmla="*/ 1 w 34"/>
                    <a:gd name="T27" fmla="*/ 26 h 45"/>
                    <a:gd name="T28" fmla="*/ 0 w 34"/>
                    <a:gd name="T29" fmla="*/ 30 h 45"/>
                    <a:gd name="T30" fmla="*/ 0 w 34"/>
                    <a:gd name="T31" fmla="*/ 33 h 45"/>
                    <a:gd name="T32" fmla="*/ 0 w 34"/>
                    <a:gd name="T33" fmla="*/ 36 h 45"/>
                    <a:gd name="T34" fmla="*/ 0 w 34"/>
                    <a:gd name="T35" fmla="*/ 40 h 45"/>
                    <a:gd name="T36" fmla="*/ 0 w 34"/>
                    <a:gd name="T37" fmla="*/ 42 h 45"/>
                    <a:gd name="T38" fmla="*/ 1 w 34"/>
                    <a:gd name="T39" fmla="*/ 43 h 45"/>
                    <a:gd name="T40" fmla="*/ 5 w 34"/>
                    <a:gd name="T41" fmla="*/ 45 h 45"/>
                    <a:gd name="T42" fmla="*/ 8 w 34"/>
                    <a:gd name="T43" fmla="*/ 45 h 45"/>
                    <a:gd name="T44" fmla="*/ 11 w 34"/>
                    <a:gd name="T45" fmla="*/ 44 h 45"/>
                    <a:gd name="T46" fmla="*/ 13 w 34"/>
                    <a:gd name="T47" fmla="*/ 44 h 45"/>
                    <a:gd name="T48" fmla="*/ 15 w 34"/>
                    <a:gd name="T49" fmla="*/ 43 h 45"/>
                    <a:gd name="T50" fmla="*/ 19 w 34"/>
                    <a:gd name="T51" fmla="*/ 41 h 45"/>
                    <a:gd name="T52" fmla="*/ 21 w 34"/>
                    <a:gd name="T53" fmla="*/ 39 h 45"/>
                    <a:gd name="T54" fmla="*/ 23 w 34"/>
                    <a:gd name="T55" fmla="*/ 36 h 45"/>
                    <a:gd name="T56" fmla="*/ 25 w 34"/>
                    <a:gd name="T57" fmla="*/ 34 h 45"/>
                    <a:gd name="T58" fmla="*/ 27 w 34"/>
                    <a:gd name="T59" fmla="*/ 31 h 45"/>
                    <a:gd name="T60" fmla="*/ 29 w 34"/>
                    <a:gd name="T61" fmla="*/ 26 h 45"/>
                    <a:gd name="T62" fmla="*/ 32 w 34"/>
                    <a:gd name="T63" fmla="*/ 22 h 45"/>
                    <a:gd name="T64" fmla="*/ 32 w 34"/>
                    <a:gd name="T65" fmla="*/ 19 h 45"/>
                    <a:gd name="T66" fmla="*/ 33 w 34"/>
                    <a:gd name="T67" fmla="*/ 16 h 45"/>
                    <a:gd name="T68" fmla="*/ 34 w 34"/>
                    <a:gd name="T69" fmla="*/ 12 h 45"/>
                    <a:gd name="T70" fmla="*/ 34 w 34"/>
                    <a:gd name="T71" fmla="*/ 10 h 45"/>
                    <a:gd name="T72" fmla="*/ 34 w 34"/>
                    <a:gd name="T73" fmla="*/ 7 h 45"/>
                    <a:gd name="T74" fmla="*/ 33 w 34"/>
                    <a:gd name="T75" fmla="*/ 4 h 45"/>
                    <a:gd name="T76" fmla="*/ 31 w 34"/>
                    <a:gd name="T77" fmla="*/ 2 h 45"/>
                    <a:gd name="T78" fmla="*/ 30 w 34"/>
                    <a:gd name="T79" fmla="*/ 1 h 45"/>
                    <a:gd name="T80" fmla="*/ 28 w 34"/>
                    <a:gd name="T81" fmla="*/ 1 h 45"/>
                    <a:gd name="T82" fmla="*/ 26 w 34"/>
                    <a:gd name="T8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45">
                      <a:moveTo>
                        <a:pt x="26" y="0"/>
                      </a:moveTo>
                      <a:lnTo>
                        <a:pt x="24" y="0"/>
                      </a:lnTo>
                      <a:lnTo>
                        <a:pt x="22" y="1"/>
                      </a:lnTo>
                      <a:lnTo>
                        <a:pt x="20" y="2"/>
                      </a:lnTo>
                      <a:lnTo>
                        <a:pt x="17" y="3"/>
                      </a:lnTo>
                      <a:lnTo>
                        <a:pt x="15" y="4"/>
                      </a:lnTo>
                      <a:lnTo>
                        <a:pt x="14" y="6"/>
                      </a:lnTo>
                      <a:lnTo>
                        <a:pt x="12" y="8"/>
                      </a:lnTo>
                      <a:lnTo>
                        <a:pt x="10" y="10"/>
                      </a:lnTo>
                      <a:lnTo>
                        <a:pt x="8" y="13"/>
                      </a:lnTo>
                      <a:lnTo>
                        <a:pt x="6" y="16"/>
                      </a:lnTo>
                      <a:lnTo>
                        <a:pt x="3" y="20"/>
                      </a:lnTo>
                      <a:lnTo>
                        <a:pt x="2" y="23"/>
                      </a:lnTo>
                      <a:lnTo>
                        <a:pt x="1" y="26"/>
                      </a:lnTo>
                      <a:lnTo>
                        <a:pt x="0" y="30"/>
                      </a:lnTo>
                      <a:lnTo>
                        <a:pt x="0" y="33"/>
                      </a:lnTo>
                      <a:lnTo>
                        <a:pt x="0" y="36"/>
                      </a:lnTo>
                      <a:lnTo>
                        <a:pt x="0" y="40"/>
                      </a:lnTo>
                      <a:lnTo>
                        <a:pt x="0" y="42"/>
                      </a:lnTo>
                      <a:lnTo>
                        <a:pt x="1" y="43"/>
                      </a:lnTo>
                      <a:lnTo>
                        <a:pt x="5" y="45"/>
                      </a:lnTo>
                      <a:lnTo>
                        <a:pt x="8" y="45"/>
                      </a:lnTo>
                      <a:lnTo>
                        <a:pt x="11" y="44"/>
                      </a:lnTo>
                      <a:lnTo>
                        <a:pt x="13" y="44"/>
                      </a:lnTo>
                      <a:lnTo>
                        <a:pt x="15" y="43"/>
                      </a:lnTo>
                      <a:lnTo>
                        <a:pt x="19" y="41"/>
                      </a:lnTo>
                      <a:lnTo>
                        <a:pt x="21" y="39"/>
                      </a:lnTo>
                      <a:lnTo>
                        <a:pt x="23" y="36"/>
                      </a:lnTo>
                      <a:lnTo>
                        <a:pt x="25" y="34"/>
                      </a:lnTo>
                      <a:lnTo>
                        <a:pt x="27" y="31"/>
                      </a:lnTo>
                      <a:lnTo>
                        <a:pt x="29" y="26"/>
                      </a:lnTo>
                      <a:lnTo>
                        <a:pt x="32" y="22"/>
                      </a:lnTo>
                      <a:lnTo>
                        <a:pt x="32" y="19"/>
                      </a:lnTo>
                      <a:lnTo>
                        <a:pt x="33" y="16"/>
                      </a:lnTo>
                      <a:lnTo>
                        <a:pt x="34" y="12"/>
                      </a:lnTo>
                      <a:lnTo>
                        <a:pt x="34" y="10"/>
                      </a:lnTo>
                      <a:lnTo>
                        <a:pt x="34" y="7"/>
                      </a:lnTo>
                      <a:lnTo>
                        <a:pt x="33" y="4"/>
                      </a:lnTo>
                      <a:lnTo>
                        <a:pt x="31" y="2"/>
                      </a:lnTo>
                      <a:lnTo>
                        <a:pt x="30" y="1"/>
                      </a:lnTo>
                      <a:lnTo>
                        <a:pt x="28" y="1"/>
                      </a:lnTo>
                      <a:lnTo>
                        <a:pt x="2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14" name="Freeform 908"/>
                <p:cNvSpPr>
                  <a:spLocks/>
                </p:cNvSpPr>
                <p:nvPr/>
              </p:nvSpPr>
              <p:spPr bwMode="auto">
                <a:xfrm>
                  <a:off x="2920" y="1942"/>
                  <a:ext cx="42" cy="41"/>
                </a:xfrm>
                <a:custGeom>
                  <a:avLst/>
                  <a:gdLst>
                    <a:gd name="T0" fmla="*/ 36 w 42"/>
                    <a:gd name="T1" fmla="*/ 0 h 41"/>
                    <a:gd name="T2" fmla="*/ 34 w 42"/>
                    <a:gd name="T3" fmla="*/ 0 h 41"/>
                    <a:gd name="T4" fmla="*/ 31 w 42"/>
                    <a:gd name="T5" fmla="*/ 0 h 41"/>
                    <a:gd name="T6" fmla="*/ 29 w 42"/>
                    <a:gd name="T7" fmla="*/ 1 h 41"/>
                    <a:gd name="T8" fmla="*/ 26 w 42"/>
                    <a:gd name="T9" fmla="*/ 1 h 41"/>
                    <a:gd name="T10" fmla="*/ 24 w 42"/>
                    <a:gd name="T11" fmla="*/ 2 h 41"/>
                    <a:gd name="T12" fmla="*/ 23 w 42"/>
                    <a:gd name="T13" fmla="*/ 3 h 41"/>
                    <a:gd name="T14" fmla="*/ 20 w 42"/>
                    <a:gd name="T15" fmla="*/ 4 h 41"/>
                    <a:gd name="T16" fmla="*/ 17 w 42"/>
                    <a:gd name="T17" fmla="*/ 6 h 41"/>
                    <a:gd name="T18" fmla="*/ 14 w 42"/>
                    <a:gd name="T19" fmla="*/ 8 h 41"/>
                    <a:gd name="T20" fmla="*/ 12 w 42"/>
                    <a:gd name="T21" fmla="*/ 11 h 41"/>
                    <a:gd name="T22" fmla="*/ 8 w 42"/>
                    <a:gd name="T23" fmla="*/ 14 h 41"/>
                    <a:gd name="T24" fmla="*/ 6 w 42"/>
                    <a:gd name="T25" fmla="*/ 17 h 41"/>
                    <a:gd name="T26" fmla="*/ 5 w 42"/>
                    <a:gd name="T27" fmla="*/ 20 h 41"/>
                    <a:gd name="T28" fmla="*/ 2 w 42"/>
                    <a:gd name="T29" fmla="*/ 23 h 41"/>
                    <a:gd name="T30" fmla="*/ 2 w 42"/>
                    <a:gd name="T31" fmla="*/ 26 h 41"/>
                    <a:gd name="T32" fmla="*/ 1 w 42"/>
                    <a:gd name="T33" fmla="*/ 29 h 41"/>
                    <a:gd name="T34" fmla="*/ 0 w 42"/>
                    <a:gd name="T35" fmla="*/ 32 h 41"/>
                    <a:gd name="T36" fmla="*/ 0 w 42"/>
                    <a:gd name="T37" fmla="*/ 35 h 41"/>
                    <a:gd name="T38" fmla="*/ 0 w 42"/>
                    <a:gd name="T39" fmla="*/ 37 h 41"/>
                    <a:gd name="T40" fmla="*/ 4 w 42"/>
                    <a:gd name="T41" fmla="*/ 40 h 41"/>
                    <a:gd name="T42" fmla="*/ 6 w 42"/>
                    <a:gd name="T43" fmla="*/ 41 h 41"/>
                    <a:gd name="T44" fmla="*/ 9 w 42"/>
                    <a:gd name="T45" fmla="*/ 41 h 41"/>
                    <a:gd name="T46" fmla="*/ 12 w 42"/>
                    <a:gd name="T47" fmla="*/ 40 h 41"/>
                    <a:gd name="T48" fmla="*/ 16 w 42"/>
                    <a:gd name="T49" fmla="*/ 39 h 41"/>
                    <a:gd name="T50" fmla="*/ 19 w 42"/>
                    <a:gd name="T51" fmla="*/ 38 h 41"/>
                    <a:gd name="T52" fmla="*/ 21 w 42"/>
                    <a:gd name="T53" fmla="*/ 37 h 41"/>
                    <a:gd name="T54" fmla="*/ 24 w 42"/>
                    <a:gd name="T55" fmla="*/ 35 h 41"/>
                    <a:gd name="T56" fmla="*/ 27 w 42"/>
                    <a:gd name="T57" fmla="*/ 33 h 41"/>
                    <a:gd name="T58" fmla="*/ 29 w 42"/>
                    <a:gd name="T59" fmla="*/ 30 h 41"/>
                    <a:gd name="T60" fmla="*/ 32 w 42"/>
                    <a:gd name="T61" fmla="*/ 26 h 41"/>
                    <a:gd name="T62" fmla="*/ 36 w 42"/>
                    <a:gd name="T63" fmla="*/ 23 h 41"/>
                    <a:gd name="T64" fmla="*/ 38 w 42"/>
                    <a:gd name="T65" fmla="*/ 20 h 41"/>
                    <a:gd name="T66" fmla="*/ 40 w 42"/>
                    <a:gd name="T67" fmla="*/ 17 h 41"/>
                    <a:gd name="T68" fmla="*/ 41 w 42"/>
                    <a:gd name="T69" fmla="*/ 14 h 41"/>
                    <a:gd name="T70" fmla="*/ 42 w 42"/>
                    <a:gd name="T71" fmla="*/ 11 h 41"/>
                    <a:gd name="T72" fmla="*/ 42 w 42"/>
                    <a:gd name="T73" fmla="*/ 9 h 41"/>
                    <a:gd name="T74" fmla="*/ 42 w 42"/>
                    <a:gd name="T75" fmla="*/ 5 h 41"/>
                    <a:gd name="T76" fmla="*/ 41 w 42"/>
                    <a:gd name="T77" fmla="*/ 3 h 41"/>
                    <a:gd name="T78" fmla="*/ 40 w 42"/>
                    <a:gd name="T79" fmla="*/ 2 h 41"/>
                    <a:gd name="T80" fmla="*/ 38 w 42"/>
                    <a:gd name="T81" fmla="*/ 1 h 41"/>
                    <a:gd name="T82" fmla="*/ 36 w 42"/>
                    <a:gd name="T8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41">
                      <a:moveTo>
                        <a:pt x="36" y="0"/>
                      </a:moveTo>
                      <a:lnTo>
                        <a:pt x="34" y="0"/>
                      </a:lnTo>
                      <a:lnTo>
                        <a:pt x="31" y="0"/>
                      </a:lnTo>
                      <a:lnTo>
                        <a:pt x="29" y="1"/>
                      </a:lnTo>
                      <a:lnTo>
                        <a:pt x="26" y="1"/>
                      </a:lnTo>
                      <a:lnTo>
                        <a:pt x="24" y="2"/>
                      </a:lnTo>
                      <a:lnTo>
                        <a:pt x="23" y="3"/>
                      </a:lnTo>
                      <a:lnTo>
                        <a:pt x="20" y="4"/>
                      </a:lnTo>
                      <a:lnTo>
                        <a:pt x="17" y="6"/>
                      </a:lnTo>
                      <a:lnTo>
                        <a:pt x="14" y="8"/>
                      </a:lnTo>
                      <a:lnTo>
                        <a:pt x="12" y="11"/>
                      </a:lnTo>
                      <a:lnTo>
                        <a:pt x="8" y="14"/>
                      </a:lnTo>
                      <a:lnTo>
                        <a:pt x="6" y="17"/>
                      </a:lnTo>
                      <a:lnTo>
                        <a:pt x="5" y="20"/>
                      </a:lnTo>
                      <a:lnTo>
                        <a:pt x="2" y="23"/>
                      </a:lnTo>
                      <a:lnTo>
                        <a:pt x="2" y="26"/>
                      </a:lnTo>
                      <a:lnTo>
                        <a:pt x="1" y="29"/>
                      </a:lnTo>
                      <a:lnTo>
                        <a:pt x="0" y="32"/>
                      </a:lnTo>
                      <a:lnTo>
                        <a:pt x="0" y="35"/>
                      </a:lnTo>
                      <a:lnTo>
                        <a:pt x="0" y="37"/>
                      </a:lnTo>
                      <a:lnTo>
                        <a:pt x="4" y="40"/>
                      </a:lnTo>
                      <a:lnTo>
                        <a:pt x="6" y="41"/>
                      </a:lnTo>
                      <a:lnTo>
                        <a:pt x="9" y="41"/>
                      </a:lnTo>
                      <a:lnTo>
                        <a:pt x="12" y="40"/>
                      </a:lnTo>
                      <a:lnTo>
                        <a:pt x="16" y="39"/>
                      </a:lnTo>
                      <a:lnTo>
                        <a:pt x="19" y="38"/>
                      </a:lnTo>
                      <a:lnTo>
                        <a:pt x="21" y="37"/>
                      </a:lnTo>
                      <a:lnTo>
                        <a:pt x="24" y="35"/>
                      </a:lnTo>
                      <a:lnTo>
                        <a:pt x="27" y="33"/>
                      </a:lnTo>
                      <a:lnTo>
                        <a:pt x="29" y="30"/>
                      </a:lnTo>
                      <a:lnTo>
                        <a:pt x="32" y="26"/>
                      </a:lnTo>
                      <a:lnTo>
                        <a:pt x="36" y="23"/>
                      </a:lnTo>
                      <a:lnTo>
                        <a:pt x="38" y="20"/>
                      </a:lnTo>
                      <a:lnTo>
                        <a:pt x="40" y="17"/>
                      </a:lnTo>
                      <a:lnTo>
                        <a:pt x="41" y="14"/>
                      </a:lnTo>
                      <a:lnTo>
                        <a:pt x="42" y="11"/>
                      </a:lnTo>
                      <a:lnTo>
                        <a:pt x="42" y="9"/>
                      </a:lnTo>
                      <a:lnTo>
                        <a:pt x="42" y="5"/>
                      </a:lnTo>
                      <a:lnTo>
                        <a:pt x="41" y="3"/>
                      </a:lnTo>
                      <a:lnTo>
                        <a:pt x="40" y="2"/>
                      </a:lnTo>
                      <a:lnTo>
                        <a:pt x="38" y="1"/>
                      </a:lnTo>
                      <a:lnTo>
                        <a:pt x="3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15" name="Freeform 909"/>
                <p:cNvSpPr>
                  <a:spLocks/>
                </p:cNvSpPr>
                <p:nvPr/>
              </p:nvSpPr>
              <p:spPr bwMode="auto">
                <a:xfrm>
                  <a:off x="2978" y="1868"/>
                  <a:ext cx="46" cy="55"/>
                </a:xfrm>
                <a:custGeom>
                  <a:avLst/>
                  <a:gdLst>
                    <a:gd name="T0" fmla="*/ 39 w 46"/>
                    <a:gd name="T1" fmla="*/ 2 h 55"/>
                    <a:gd name="T2" fmla="*/ 44 w 46"/>
                    <a:gd name="T3" fmla="*/ 6 h 55"/>
                    <a:gd name="T4" fmla="*/ 45 w 46"/>
                    <a:gd name="T5" fmla="*/ 15 h 55"/>
                    <a:gd name="T6" fmla="*/ 43 w 46"/>
                    <a:gd name="T7" fmla="*/ 26 h 55"/>
                    <a:gd name="T8" fmla="*/ 39 w 46"/>
                    <a:gd name="T9" fmla="*/ 36 h 55"/>
                    <a:gd name="T10" fmla="*/ 33 w 46"/>
                    <a:gd name="T11" fmla="*/ 44 h 55"/>
                    <a:gd name="T12" fmla="*/ 27 w 46"/>
                    <a:gd name="T13" fmla="*/ 51 h 55"/>
                    <a:gd name="T14" fmla="*/ 19 w 46"/>
                    <a:gd name="T15" fmla="*/ 54 h 55"/>
                    <a:gd name="T16" fmla="*/ 14 w 46"/>
                    <a:gd name="T17" fmla="*/ 55 h 55"/>
                    <a:gd name="T18" fmla="*/ 11 w 46"/>
                    <a:gd name="T19" fmla="*/ 54 h 55"/>
                    <a:gd name="T20" fmla="*/ 8 w 46"/>
                    <a:gd name="T21" fmla="*/ 53 h 55"/>
                    <a:gd name="T22" fmla="*/ 6 w 46"/>
                    <a:gd name="T23" fmla="*/ 51 h 55"/>
                    <a:gd name="T24" fmla="*/ 3 w 46"/>
                    <a:gd name="T25" fmla="*/ 50 h 55"/>
                    <a:gd name="T26" fmla="*/ 1 w 46"/>
                    <a:gd name="T27" fmla="*/ 45 h 55"/>
                    <a:gd name="T28" fmla="*/ 0 w 46"/>
                    <a:gd name="T29" fmla="*/ 34 h 55"/>
                    <a:gd name="T30" fmla="*/ 4 w 46"/>
                    <a:gd name="T31" fmla="*/ 21 h 55"/>
                    <a:gd name="T32" fmla="*/ 9 w 46"/>
                    <a:gd name="T33" fmla="*/ 12 h 55"/>
                    <a:gd name="T34" fmla="*/ 12 w 46"/>
                    <a:gd name="T35" fmla="*/ 8 h 55"/>
                    <a:gd name="T36" fmla="*/ 16 w 46"/>
                    <a:gd name="T37" fmla="*/ 5 h 55"/>
                    <a:gd name="T38" fmla="*/ 20 w 46"/>
                    <a:gd name="T39" fmla="*/ 3 h 55"/>
                    <a:gd name="T40" fmla="*/ 23 w 46"/>
                    <a:gd name="T41" fmla="*/ 1 h 55"/>
                    <a:gd name="T42" fmla="*/ 26 w 46"/>
                    <a:gd name="T43" fmla="*/ 1 h 55"/>
                    <a:gd name="T44" fmla="*/ 27 w 46"/>
                    <a:gd name="T45" fmla="*/ 1 h 55"/>
                    <a:gd name="T46" fmla="*/ 31 w 46"/>
                    <a:gd name="T47" fmla="*/ 3 h 55"/>
                    <a:gd name="T48" fmla="*/ 34 w 46"/>
                    <a:gd name="T49" fmla="*/ 6 h 55"/>
                    <a:gd name="T50" fmla="*/ 35 w 46"/>
                    <a:gd name="T51" fmla="*/ 12 h 55"/>
                    <a:gd name="T52" fmla="*/ 34 w 46"/>
                    <a:gd name="T53" fmla="*/ 20 h 55"/>
                    <a:gd name="T54" fmla="*/ 31 w 46"/>
                    <a:gd name="T55" fmla="*/ 29 h 55"/>
                    <a:gd name="T56" fmla="*/ 26 w 46"/>
                    <a:gd name="T57" fmla="*/ 37 h 55"/>
                    <a:gd name="T58" fmla="*/ 19 w 46"/>
                    <a:gd name="T59" fmla="*/ 43 h 55"/>
                    <a:gd name="T60" fmla="*/ 11 w 46"/>
                    <a:gd name="T61" fmla="*/ 47 h 55"/>
                    <a:gd name="T62" fmla="*/ 16 w 46"/>
                    <a:gd name="T63" fmla="*/ 43 h 55"/>
                    <a:gd name="T64" fmla="*/ 23 w 46"/>
                    <a:gd name="T65" fmla="*/ 38 h 55"/>
                    <a:gd name="T66" fmla="*/ 28 w 46"/>
                    <a:gd name="T67" fmla="*/ 31 h 55"/>
                    <a:gd name="T68" fmla="*/ 32 w 46"/>
                    <a:gd name="T69" fmla="*/ 23 h 55"/>
                    <a:gd name="T70" fmla="*/ 33 w 46"/>
                    <a:gd name="T71" fmla="*/ 14 h 55"/>
                    <a:gd name="T72" fmla="*/ 33 w 46"/>
                    <a:gd name="T73" fmla="*/ 8 h 55"/>
                    <a:gd name="T74" fmla="*/ 31 w 46"/>
                    <a:gd name="T75" fmla="*/ 5 h 55"/>
                    <a:gd name="T76" fmla="*/ 28 w 46"/>
                    <a:gd name="T77" fmla="*/ 3 h 55"/>
                    <a:gd name="T78" fmla="*/ 26 w 46"/>
                    <a:gd name="T79" fmla="*/ 3 h 55"/>
                    <a:gd name="T80" fmla="*/ 24 w 46"/>
                    <a:gd name="T81" fmla="*/ 3 h 55"/>
                    <a:gd name="T82" fmla="*/ 21 w 46"/>
                    <a:gd name="T83" fmla="*/ 4 h 55"/>
                    <a:gd name="T84" fmla="*/ 18 w 46"/>
                    <a:gd name="T85" fmla="*/ 5 h 55"/>
                    <a:gd name="T86" fmla="*/ 15 w 46"/>
                    <a:gd name="T87" fmla="*/ 8 h 55"/>
                    <a:gd name="T88" fmla="*/ 11 w 46"/>
                    <a:gd name="T89" fmla="*/ 12 h 55"/>
                    <a:gd name="T90" fmla="*/ 8 w 46"/>
                    <a:gd name="T91" fmla="*/ 17 h 55"/>
                    <a:gd name="T92" fmla="*/ 3 w 46"/>
                    <a:gd name="T93" fmla="*/ 30 h 55"/>
                    <a:gd name="T94" fmla="*/ 2 w 46"/>
                    <a:gd name="T95" fmla="*/ 41 h 55"/>
                    <a:gd name="T96" fmla="*/ 5 w 46"/>
                    <a:gd name="T97" fmla="*/ 48 h 55"/>
                    <a:gd name="T98" fmla="*/ 9 w 46"/>
                    <a:gd name="T99" fmla="*/ 51 h 55"/>
                    <a:gd name="T100" fmla="*/ 14 w 46"/>
                    <a:gd name="T101" fmla="*/ 53 h 55"/>
                    <a:gd name="T102" fmla="*/ 21 w 46"/>
                    <a:gd name="T103" fmla="*/ 52 h 55"/>
                    <a:gd name="T104" fmla="*/ 28 w 46"/>
                    <a:gd name="T105" fmla="*/ 47 h 55"/>
                    <a:gd name="T106" fmla="*/ 34 w 46"/>
                    <a:gd name="T107" fmla="*/ 40 h 55"/>
                    <a:gd name="T108" fmla="*/ 39 w 46"/>
                    <a:gd name="T109" fmla="*/ 32 h 55"/>
                    <a:gd name="T110" fmla="*/ 43 w 46"/>
                    <a:gd name="T111" fmla="*/ 22 h 55"/>
                    <a:gd name="T112" fmla="*/ 44 w 46"/>
                    <a:gd name="T113" fmla="*/ 12 h 55"/>
                    <a:gd name="T114" fmla="*/ 41 w 46"/>
                    <a:gd name="T115" fmla="*/ 6 h 55"/>
                    <a:gd name="T116" fmla="*/ 37 w 46"/>
                    <a:gd name="T117" fmla="*/ 3 h 55"/>
                    <a:gd name="T118" fmla="*/ 34 w 46"/>
                    <a:gd name="T119" fmla="*/ 1 h 55"/>
                    <a:gd name="T120" fmla="*/ 34 w 46"/>
                    <a:gd name="T121" fmla="*/ 0 h 55"/>
                    <a:gd name="T122" fmla="*/ 35 w 46"/>
                    <a:gd name="T1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5">
                      <a:moveTo>
                        <a:pt x="36" y="0"/>
                      </a:moveTo>
                      <a:lnTo>
                        <a:pt x="37" y="1"/>
                      </a:lnTo>
                      <a:lnTo>
                        <a:pt x="39" y="2"/>
                      </a:lnTo>
                      <a:lnTo>
                        <a:pt x="41" y="3"/>
                      </a:lnTo>
                      <a:lnTo>
                        <a:pt x="42" y="4"/>
                      </a:lnTo>
                      <a:lnTo>
                        <a:pt x="44" y="6"/>
                      </a:lnTo>
                      <a:lnTo>
                        <a:pt x="45" y="9"/>
                      </a:lnTo>
                      <a:lnTo>
                        <a:pt x="46" y="12"/>
                      </a:lnTo>
                      <a:lnTo>
                        <a:pt x="45" y="15"/>
                      </a:lnTo>
                      <a:lnTo>
                        <a:pt x="45" y="19"/>
                      </a:lnTo>
                      <a:lnTo>
                        <a:pt x="44" y="22"/>
                      </a:lnTo>
                      <a:lnTo>
                        <a:pt x="43" y="26"/>
                      </a:lnTo>
                      <a:lnTo>
                        <a:pt x="42" y="29"/>
                      </a:lnTo>
                      <a:lnTo>
                        <a:pt x="41" y="33"/>
                      </a:lnTo>
                      <a:lnTo>
                        <a:pt x="39" y="36"/>
                      </a:lnTo>
                      <a:lnTo>
                        <a:pt x="37" y="39"/>
                      </a:lnTo>
                      <a:lnTo>
                        <a:pt x="36" y="42"/>
                      </a:lnTo>
                      <a:lnTo>
                        <a:pt x="33" y="44"/>
                      </a:lnTo>
                      <a:lnTo>
                        <a:pt x="31" y="47"/>
                      </a:lnTo>
                      <a:lnTo>
                        <a:pt x="29" y="49"/>
                      </a:lnTo>
                      <a:lnTo>
                        <a:pt x="27" y="51"/>
                      </a:lnTo>
                      <a:lnTo>
                        <a:pt x="24" y="52"/>
                      </a:lnTo>
                      <a:lnTo>
                        <a:pt x="22" y="53"/>
                      </a:lnTo>
                      <a:lnTo>
                        <a:pt x="19" y="54"/>
                      </a:lnTo>
                      <a:lnTo>
                        <a:pt x="17" y="55"/>
                      </a:lnTo>
                      <a:lnTo>
                        <a:pt x="15" y="55"/>
                      </a:lnTo>
                      <a:lnTo>
                        <a:pt x="14" y="55"/>
                      </a:lnTo>
                      <a:lnTo>
                        <a:pt x="13" y="54"/>
                      </a:lnTo>
                      <a:lnTo>
                        <a:pt x="12" y="54"/>
                      </a:lnTo>
                      <a:lnTo>
                        <a:pt x="11" y="54"/>
                      </a:lnTo>
                      <a:lnTo>
                        <a:pt x="10" y="54"/>
                      </a:lnTo>
                      <a:lnTo>
                        <a:pt x="9" y="53"/>
                      </a:lnTo>
                      <a:lnTo>
                        <a:pt x="8" y="53"/>
                      </a:lnTo>
                      <a:lnTo>
                        <a:pt x="7" y="53"/>
                      </a:lnTo>
                      <a:lnTo>
                        <a:pt x="6" y="52"/>
                      </a:lnTo>
                      <a:lnTo>
                        <a:pt x="6" y="51"/>
                      </a:lnTo>
                      <a:lnTo>
                        <a:pt x="5" y="51"/>
                      </a:lnTo>
                      <a:lnTo>
                        <a:pt x="4" y="50"/>
                      </a:lnTo>
                      <a:lnTo>
                        <a:pt x="3" y="50"/>
                      </a:lnTo>
                      <a:lnTo>
                        <a:pt x="3" y="49"/>
                      </a:lnTo>
                      <a:lnTo>
                        <a:pt x="2" y="48"/>
                      </a:lnTo>
                      <a:lnTo>
                        <a:pt x="1" y="45"/>
                      </a:lnTo>
                      <a:lnTo>
                        <a:pt x="0" y="42"/>
                      </a:lnTo>
                      <a:lnTo>
                        <a:pt x="0" y="38"/>
                      </a:lnTo>
                      <a:lnTo>
                        <a:pt x="0" y="34"/>
                      </a:lnTo>
                      <a:lnTo>
                        <a:pt x="1" y="30"/>
                      </a:lnTo>
                      <a:lnTo>
                        <a:pt x="2" y="26"/>
                      </a:lnTo>
                      <a:lnTo>
                        <a:pt x="4" y="21"/>
                      </a:lnTo>
                      <a:lnTo>
                        <a:pt x="7" y="16"/>
                      </a:lnTo>
                      <a:lnTo>
                        <a:pt x="8" y="14"/>
                      </a:lnTo>
                      <a:lnTo>
                        <a:pt x="9" y="12"/>
                      </a:lnTo>
                      <a:lnTo>
                        <a:pt x="10" y="11"/>
                      </a:lnTo>
                      <a:lnTo>
                        <a:pt x="11" y="9"/>
                      </a:lnTo>
                      <a:lnTo>
                        <a:pt x="12" y="8"/>
                      </a:lnTo>
                      <a:lnTo>
                        <a:pt x="14" y="7"/>
                      </a:lnTo>
                      <a:lnTo>
                        <a:pt x="15" y="6"/>
                      </a:lnTo>
                      <a:lnTo>
                        <a:pt x="16" y="5"/>
                      </a:lnTo>
                      <a:lnTo>
                        <a:pt x="17" y="4"/>
                      </a:lnTo>
                      <a:lnTo>
                        <a:pt x="18" y="3"/>
                      </a:lnTo>
                      <a:lnTo>
                        <a:pt x="20" y="3"/>
                      </a:lnTo>
                      <a:lnTo>
                        <a:pt x="21" y="2"/>
                      </a:lnTo>
                      <a:lnTo>
                        <a:pt x="22" y="2"/>
                      </a:lnTo>
                      <a:lnTo>
                        <a:pt x="23" y="1"/>
                      </a:lnTo>
                      <a:lnTo>
                        <a:pt x="24" y="1"/>
                      </a:lnTo>
                      <a:lnTo>
                        <a:pt x="25" y="1"/>
                      </a:lnTo>
                      <a:lnTo>
                        <a:pt x="26" y="1"/>
                      </a:lnTo>
                      <a:lnTo>
                        <a:pt x="26" y="1"/>
                      </a:lnTo>
                      <a:lnTo>
                        <a:pt x="27" y="1"/>
                      </a:lnTo>
                      <a:lnTo>
                        <a:pt x="27" y="1"/>
                      </a:lnTo>
                      <a:lnTo>
                        <a:pt x="29" y="2"/>
                      </a:lnTo>
                      <a:lnTo>
                        <a:pt x="30" y="2"/>
                      </a:lnTo>
                      <a:lnTo>
                        <a:pt x="31" y="3"/>
                      </a:lnTo>
                      <a:lnTo>
                        <a:pt x="32" y="4"/>
                      </a:lnTo>
                      <a:lnTo>
                        <a:pt x="33" y="5"/>
                      </a:lnTo>
                      <a:lnTo>
                        <a:pt x="34" y="6"/>
                      </a:lnTo>
                      <a:lnTo>
                        <a:pt x="35" y="8"/>
                      </a:lnTo>
                      <a:lnTo>
                        <a:pt x="35" y="9"/>
                      </a:lnTo>
                      <a:lnTo>
                        <a:pt x="35" y="12"/>
                      </a:lnTo>
                      <a:lnTo>
                        <a:pt x="35" y="14"/>
                      </a:lnTo>
                      <a:lnTo>
                        <a:pt x="35" y="17"/>
                      </a:lnTo>
                      <a:lnTo>
                        <a:pt x="34" y="20"/>
                      </a:lnTo>
                      <a:lnTo>
                        <a:pt x="33" y="23"/>
                      </a:lnTo>
                      <a:lnTo>
                        <a:pt x="32" y="26"/>
                      </a:lnTo>
                      <a:lnTo>
                        <a:pt x="31" y="29"/>
                      </a:lnTo>
                      <a:lnTo>
                        <a:pt x="29" y="32"/>
                      </a:lnTo>
                      <a:lnTo>
                        <a:pt x="28" y="34"/>
                      </a:lnTo>
                      <a:lnTo>
                        <a:pt x="26" y="37"/>
                      </a:lnTo>
                      <a:lnTo>
                        <a:pt x="24" y="39"/>
                      </a:lnTo>
                      <a:lnTo>
                        <a:pt x="22" y="41"/>
                      </a:lnTo>
                      <a:lnTo>
                        <a:pt x="19" y="43"/>
                      </a:lnTo>
                      <a:lnTo>
                        <a:pt x="17" y="45"/>
                      </a:lnTo>
                      <a:lnTo>
                        <a:pt x="14" y="46"/>
                      </a:lnTo>
                      <a:lnTo>
                        <a:pt x="11" y="47"/>
                      </a:lnTo>
                      <a:lnTo>
                        <a:pt x="11" y="45"/>
                      </a:lnTo>
                      <a:lnTo>
                        <a:pt x="14" y="44"/>
                      </a:lnTo>
                      <a:lnTo>
                        <a:pt x="16" y="43"/>
                      </a:lnTo>
                      <a:lnTo>
                        <a:pt x="18" y="42"/>
                      </a:lnTo>
                      <a:lnTo>
                        <a:pt x="21" y="40"/>
                      </a:lnTo>
                      <a:lnTo>
                        <a:pt x="23" y="38"/>
                      </a:lnTo>
                      <a:lnTo>
                        <a:pt x="25" y="36"/>
                      </a:lnTo>
                      <a:lnTo>
                        <a:pt x="26" y="33"/>
                      </a:lnTo>
                      <a:lnTo>
                        <a:pt x="28" y="31"/>
                      </a:lnTo>
                      <a:lnTo>
                        <a:pt x="30" y="28"/>
                      </a:lnTo>
                      <a:lnTo>
                        <a:pt x="31" y="25"/>
                      </a:lnTo>
                      <a:lnTo>
                        <a:pt x="32" y="23"/>
                      </a:lnTo>
                      <a:lnTo>
                        <a:pt x="33" y="20"/>
                      </a:lnTo>
                      <a:lnTo>
                        <a:pt x="33" y="17"/>
                      </a:lnTo>
                      <a:lnTo>
                        <a:pt x="33" y="14"/>
                      </a:lnTo>
                      <a:lnTo>
                        <a:pt x="33" y="12"/>
                      </a:lnTo>
                      <a:lnTo>
                        <a:pt x="33" y="10"/>
                      </a:lnTo>
                      <a:lnTo>
                        <a:pt x="33" y="8"/>
                      </a:lnTo>
                      <a:lnTo>
                        <a:pt x="33" y="7"/>
                      </a:lnTo>
                      <a:lnTo>
                        <a:pt x="32" y="6"/>
                      </a:lnTo>
                      <a:lnTo>
                        <a:pt x="31" y="5"/>
                      </a:lnTo>
                      <a:lnTo>
                        <a:pt x="30" y="4"/>
                      </a:lnTo>
                      <a:lnTo>
                        <a:pt x="29" y="4"/>
                      </a:lnTo>
                      <a:lnTo>
                        <a:pt x="28" y="3"/>
                      </a:lnTo>
                      <a:lnTo>
                        <a:pt x="27" y="3"/>
                      </a:lnTo>
                      <a:lnTo>
                        <a:pt x="27" y="3"/>
                      </a:lnTo>
                      <a:lnTo>
                        <a:pt x="26" y="3"/>
                      </a:lnTo>
                      <a:lnTo>
                        <a:pt x="26" y="3"/>
                      </a:lnTo>
                      <a:lnTo>
                        <a:pt x="25" y="3"/>
                      </a:lnTo>
                      <a:lnTo>
                        <a:pt x="24" y="3"/>
                      </a:lnTo>
                      <a:lnTo>
                        <a:pt x="23" y="3"/>
                      </a:lnTo>
                      <a:lnTo>
                        <a:pt x="22" y="3"/>
                      </a:lnTo>
                      <a:lnTo>
                        <a:pt x="21" y="4"/>
                      </a:lnTo>
                      <a:lnTo>
                        <a:pt x="20" y="4"/>
                      </a:lnTo>
                      <a:lnTo>
                        <a:pt x="19" y="5"/>
                      </a:lnTo>
                      <a:lnTo>
                        <a:pt x="18" y="5"/>
                      </a:lnTo>
                      <a:lnTo>
                        <a:pt x="17" y="6"/>
                      </a:lnTo>
                      <a:lnTo>
                        <a:pt x="16" y="7"/>
                      </a:lnTo>
                      <a:lnTo>
                        <a:pt x="15" y="8"/>
                      </a:lnTo>
                      <a:lnTo>
                        <a:pt x="14" y="9"/>
                      </a:lnTo>
                      <a:lnTo>
                        <a:pt x="13" y="10"/>
                      </a:lnTo>
                      <a:lnTo>
                        <a:pt x="11" y="12"/>
                      </a:lnTo>
                      <a:lnTo>
                        <a:pt x="10" y="13"/>
                      </a:lnTo>
                      <a:lnTo>
                        <a:pt x="9" y="15"/>
                      </a:lnTo>
                      <a:lnTo>
                        <a:pt x="8" y="17"/>
                      </a:lnTo>
                      <a:lnTo>
                        <a:pt x="6" y="22"/>
                      </a:lnTo>
                      <a:lnTo>
                        <a:pt x="4" y="26"/>
                      </a:lnTo>
                      <a:lnTo>
                        <a:pt x="3" y="30"/>
                      </a:lnTo>
                      <a:lnTo>
                        <a:pt x="2" y="34"/>
                      </a:lnTo>
                      <a:lnTo>
                        <a:pt x="1" y="38"/>
                      </a:lnTo>
                      <a:lnTo>
                        <a:pt x="2" y="41"/>
                      </a:lnTo>
                      <a:lnTo>
                        <a:pt x="2" y="44"/>
                      </a:lnTo>
                      <a:lnTo>
                        <a:pt x="3" y="47"/>
                      </a:lnTo>
                      <a:lnTo>
                        <a:pt x="5" y="48"/>
                      </a:lnTo>
                      <a:lnTo>
                        <a:pt x="6" y="50"/>
                      </a:lnTo>
                      <a:lnTo>
                        <a:pt x="7" y="51"/>
                      </a:lnTo>
                      <a:lnTo>
                        <a:pt x="9" y="51"/>
                      </a:lnTo>
                      <a:lnTo>
                        <a:pt x="10" y="52"/>
                      </a:lnTo>
                      <a:lnTo>
                        <a:pt x="12" y="53"/>
                      </a:lnTo>
                      <a:lnTo>
                        <a:pt x="14" y="53"/>
                      </a:lnTo>
                      <a:lnTo>
                        <a:pt x="17" y="53"/>
                      </a:lnTo>
                      <a:lnTo>
                        <a:pt x="19" y="53"/>
                      </a:lnTo>
                      <a:lnTo>
                        <a:pt x="21" y="52"/>
                      </a:lnTo>
                      <a:lnTo>
                        <a:pt x="24" y="51"/>
                      </a:lnTo>
                      <a:lnTo>
                        <a:pt x="26" y="49"/>
                      </a:lnTo>
                      <a:lnTo>
                        <a:pt x="28" y="47"/>
                      </a:lnTo>
                      <a:lnTo>
                        <a:pt x="30" y="45"/>
                      </a:lnTo>
                      <a:lnTo>
                        <a:pt x="32" y="43"/>
                      </a:lnTo>
                      <a:lnTo>
                        <a:pt x="34" y="40"/>
                      </a:lnTo>
                      <a:lnTo>
                        <a:pt x="36" y="37"/>
                      </a:lnTo>
                      <a:lnTo>
                        <a:pt x="38" y="35"/>
                      </a:lnTo>
                      <a:lnTo>
                        <a:pt x="39" y="32"/>
                      </a:lnTo>
                      <a:lnTo>
                        <a:pt x="41" y="28"/>
                      </a:lnTo>
                      <a:lnTo>
                        <a:pt x="42" y="25"/>
                      </a:lnTo>
                      <a:lnTo>
                        <a:pt x="43" y="22"/>
                      </a:lnTo>
                      <a:lnTo>
                        <a:pt x="43" y="19"/>
                      </a:lnTo>
                      <a:lnTo>
                        <a:pt x="44" y="15"/>
                      </a:lnTo>
                      <a:lnTo>
                        <a:pt x="44" y="12"/>
                      </a:lnTo>
                      <a:lnTo>
                        <a:pt x="43" y="10"/>
                      </a:lnTo>
                      <a:lnTo>
                        <a:pt x="42" y="8"/>
                      </a:lnTo>
                      <a:lnTo>
                        <a:pt x="41" y="6"/>
                      </a:lnTo>
                      <a:lnTo>
                        <a:pt x="40" y="4"/>
                      </a:lnTo>
                      <a:lnTo>
                        <a:pt x="39" y="3"/>
                      </a:lnTo>
                      <a:lnTo>
                        <a:pt x="37" y="3"/>
                      </a:lnTo>
                      <a:lnTo>
                        <a:pt x="36" y="2"/>
                      </a:lnTo>
                      <a:lnTo>
                        <a:pt x="35" y="2"/>
                      </a:lnTo>
                      <a:lnTo>
                        <a:pt x="34" y="1"/>
                      </a:lnTo>
                      <a:lnTo>
                        <a:pt x="34" y="1"/>
                      </a:lnTo>
                      <a:lnTo>
                        <a:pt x="33" y="1"/>
                      </a:lnTo>
                      <a:lnTo>
                        <a:pt x="34" y="0"/>
                      </a:lnTo>
                      <a:lnTo>
                        <a:pt x="34" y="0"/>
                      </a:lnTo>
                      <a:lnTo>
                        <a:pt x="34" y="0"/>
                      </a:lnTo>
                      <a:lnTo>
                        <a:pt x="35" y="0"/>
                      </a:lnTo>
                      <a:lnTo>
                        <a:pt x="36"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16" name="Freeform 910"/>
                <p:cNvSpPr>
                  <a:spLocks/>
                </p:cNvSpPr>
                <p:nvPr/>
              </p:nvSpPr>
              <p:spPr bwMode="auto">
                <a:xfrm>
                  <a:off x="2919" y="1941"/>
                  <a:ext cx="51" cy="50"/>
                </a:xfrm>
                <a:custGeom>
                  <a:avLst/>
                  <a:gdLst>
                    <a:gd name="T0" fmla="*/ 41 w 51"/>
                    <a:gd name="T1" fmla="*/ 2 h 50"/>
                    <a:gd name="T2" fmla="*/ 43 w 51"/>
                    <a:gd name="T3" fmla="*/ 6 h 50"/>
                    <a:gd name="T4" fmla="*/ 43 w 51"/>
                    <a:gd name="T5" fmla="*/ 10 h 50"/>
                    <a:gd name="T6" fmla="*/ 41 w 51"/>
                    <a:gd name="T7" fmla="*/ 18 h 50"/>
                    <a:gd name="T8" fmla="*/ 36 w 51"/>
                    <a:gd name="T9" fmla="*/ 26 h 50"/>
                    <a:gd name="T10" fmla="*/ 29 w 51"/>
                    <a:gd name="T11" fmla="*/ 34 h 50"/>
                    <a:gd name="T12" fmla="*/ 21 w 51"/>
                    <a:gd name="T13" fmla="*/ 40 h 50"/>
                    <a:gd name="T14" fmla="*/ 12 w 51"/>
                    <a:gd name="T15" fmla="*/ 42 h 50"/>
                    <a:gd name="T16" fmla="*/ 12 w 51"/>
                    <a:gd name="T17" fmla="*/ 41 h 50"/>
                    <a:gd name="T18" fmla="*/ 20 w 51"/>
                    <a:gd name="T19" fmla="*/ 38 h 50"/>
                    <a:gd name="T20" fmla="*/ 28 w 51"/>
                    <a:gd name="T21" fmla="*/ 32 h 50"/>
                    <a:gd name="T22" fmla="*/ 35 w 51"/>
                    <a:gd name="T23" fmla="*/ 25 h 50"/>
                    <a:gd name="T24" fmla="*/ 39 w 51"/>
                    <a:gd name="T25" fmla="*/ 17 h 50"/>
                    <a:gd name="T26" fmla="*/ 42 w 51"/>
                    <a:gd name="T27" fmla="*/ 10 h 50"/>
                    <a:gd name="T28" fmla="*/ 41 w 51"/>
                    <a:gd name="T29" fmla="*/ 6 h 50"/>
                    <a:gd name="T30" fmla="*/ 39 w 51"/>
                    <a:gd name="T31" fmla="*/ 4 h 50"/>
                    <a:gd name="T32" fmla="*/ 36 w 51"/>
                    <a:gd name="T33" fmla="*/ 2 h 50"/>
                    <a:gd name="T34" fmla="*/ 32 w 51"/>
                    <a:gd name="T35" fmla="*/ 2 h 50"/>
                    <a:gd name="T36" fmla="*/ 28 w 51"/>
                    <a:gd name="T37" fmla="*/ 2 h 50"/>
                    <a:gd name="T38" fmla="*/ 23 w 51"/>
                    <a:gd name="T39" fmla="*/ 4 h 50"/>
                    <a:gd name="T40" fmla="*/ 18 w 51"/>
                    <a:gd name="T41" fmla="*/ 7 h 50"/>
                    <a:gd name="T42" fmla="*/ 13 w 51"/>
                    <a:gd name="T43" fmla="*/ 12 h 50"/>
                    <a:gd name="T44" fmla="*/ 5 w 51"/>
                    <a:gd name="T45" fmla="*/ 24 h 50"/>
                    <a:gd name="T46" fmla="*/ 2 w 51"/>
                    <a:gd name="T47" fmla="*/ 35 h 50"/>
                    <a:gd name="T48" fmla="*/ 4 w 51"/>
                    <a:gd name="T49" fmla="*/ 42 h 50"/>
                    <a:gd name="T50" fmla="*/ 6 w 51"/>
                    <a:gd name="T51" fmla="*/ 46 h 50"/>
                    <a:gd name="T52" fmla="*/ 10 w 51"/>
                    <a:gd name="T53" fmla="*/ 48 h 50"/>
                    <a:gd name="T54" fmla="*/ 17 w 51"/>
                    <a:gd name="T55" fmla="*/ 48 h 50"/>
                    <a:gd name="T56" fmla="*/ 25 w 51"/>
                    <a:gd name="T57" fmla="*/ 46 h 50"/>
                    <a:gd name="T58" fmla="*/ 33 w 51"/>
                    <a:gd name="T59" fmla="*/ 40 h 50"/>
                    <a:gd name="T60" fmla="*/ 40 w 51"/>
                    <a:gd name="T61" fmla="*/ 33 h 50"/>
                    <a:gd name="T62" fmla="*/ 46 w 51"/>
                    <a:gd name="T63" fmla="*/ 25 h 50"/>
                    <a:gd name="T64" fmla="*/ 50 w 51"/>
                    <a:gd name="T65" fmla="*/ 15 h 50"/>
                    <a:gd name="T66" fmla="*/ 48 w 51"/>
                    <a:gd name="T67" fmla="*/ 7 h 50"/>
                    <a:gd name="T68" fmla="*/ 44 w 51"/>
                    <a:gd name="T69" fmla="*/ 4 h 50"/>
                    <a:gd name="T70" fmla="*/ 45 w 51"/>
                    <a:gd name="T71" fmla="*/ 3 h 50"/>
                    <a:gd name="T72" fmla="*/ 49 w 51"/>
                    <a:gd name="T73" fmla="*/ 6 h 50"/>
                    <a:gd name="T74" fmla="*/ 51 w 51"/>
                    <a:gd name="T75" fmla="*/ 15 h 50"/>
                    <a:gd name="T76" fmla="*/ 47 w 51"/>
                    <a:gd name="T77" fmla="*/ 26 h 50"/>
                    <a:gd name="T78" fmla="*/ 41 w 51"/>
                    <a:gd name="T79" fmla="*/ 34 h 50"/>
                    <a:gd name="T80" fmla="*/ 34 w 51"/>
                    <a:gd name="T81" fmla="*/ 42 h 50"/>
                    <a:gd name="T82" fmla="*/ 26 w 51"/>
                    <a:gd name="T83" fmla="*/ 47 h 50"/>
                    <a:gd name="T84" fmla="*/ 17 w 51"/>
                    <a:gd name="T85" fmla="*/ 50 h 50"/>
                    <a:gd name="T86" fmla="*/ 10 w 51"/>
                    <a:gd name="T87" fmla="*/ 50 h 50"/>
                    <a:gd name="T88" fmla="*/ 5 w 51"/>
                    <a:gd name="T89" fmla="*/ 47 h 50"/>
                    <a:gd name="T90" fmla="*/ 2 w 51"/>
                    <a:gd name="T91" fmla="*/ 43 h 50"/>
                    <a:gd name="T92" fmla="*/ 0 w 51"/>
                    <a:gd name="T93" fmla="*/ 35 h 50"/>
                    <a:gd name="T94" fmla="*/ 3 w 51"/>
                    <a:gd name="T95" fmla="*/ 23 h 50"/>
                    <a:gd name="T96" fmla="*/ 12 w 51"/>
                    <a:gd name="T97" fmla="*/ 11 h 50"/>
                    <a:gd name="T98" fmla="*/ 17 w 51"/>
                    <a:gd name="T99" fmla="*/ 6 h 50"/>
                    <a:gd name="T100" fmla="*/ 23 w 51"/>
                    <a:gd name="T101" fmla="*/ 2 h 50"/>
                    <a:gd name="T102" fmla="*/ 28 w 51"/>
                    <a:gd name="T103" fmla="*/ 0 h 50"/>
                    <a:gd name="T104" fmla="*/ 33 w 51"/>
                    <a:gd name="T105" fmla="*/ 0 h 50"/>
                    <a:gd name="T106" fmla="*/ 37 w 51"/>
                    <a:gd name="T10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0">
                      <a:moveTo>
                        <a:pt x="38" y="1"/>
                      </a:moveTo>
                      <a:lnTo>
                        <a:pt x="39" y="2"/>
                      </a:lnTo>
                      <a:lnTo>
                        <a:pt x="41" y="2"/>
                      </a:lnTo>
                      <a:lnTo>
                        <a:pt x="42" y="3"/>
                      </a:lnTo>
                      <a:lnTo>
                        <a:pt x="42" y="4"/>
                      </a:lnTo>
                      <a:lnTo>
                        <a:pt x="43" y="6"/>
                      </a:lnTo>
                      <a:lnTo>
                        <a:pt x="43" y="7"/>
                      </a:lnTo>
                      <a:lnTo>
                        <a:pt x="44" y="8"/>
                      </a:lnTo>
                      <a:lnTo>
                        <a:pt x="43" y="10"/>
                      </a:lnTo>
                      <a:lnTo>
                        <a:pt x="43" y="12"/>
                      </a:lnTo>
                      <a:lnTo>
                        <a:pt x="42" y="15"/>
                      </a:lnTo>
                      <a:lnTo>
                        <a:pt x="41" y="18"/>
                      </a:lnTo>
                      <a:lnTo>
                        <a:pt x="40" y="21"/>
                      </a:lnTo>
                      <a:lnTo>
                        <a:pt x="38" y="24"/>
                      </a:lnTo>
                      <a:lnTo>
                        <a:pt x="36" y="26"/>
                      </a:lnTo>
                      <a:lnTo>
                        <a:pt x="34" y="29"/>
                      </a:lnTo>
                      <a:lnTo>
                        <a:pt x="31" y="32"/>
                      </a:lnTo>
                      <a:lnTo>
                        <a:pt x="29" y="34"/>
                      </a:lnTo>
                      <a:lnTo>
                        <a:pt x="26" y="36"/>
                      </a:lnTo>
                      <a:lnTo>
                        <a:pt x="24" y="38"/>
                      </a:lnTo>
                      <a:lnTo>
                        <a:pt x="21" y="40"/>
                      </a:lnTo>
                      <a:lnTo>
                        <a:pt x="18" y="41"/>
                      </a:lnTo>
                      <a:lnTo>
                        <a:pt x="15" y="42"/>
                      </a:lnTo>
                      <a:lnTo>
                        <a:pt x="12" y="42"/>
                      </a:lnTo>
                      <a:lnTo>
                        <a:pt x="10" y="43"/>
                      </a:lnTo>
                      <a:lnTo>
                        <a:pt x="10" y="41"/>
                      </a:lnTo>
                      <a:lnTo>
                        <a:pt x="12" y="41"/>
                      </a:lnTo>
                      <a:lnTo>
                        <a:pt x="15" y="40"/>
                      </a:lnTo>
                      <a:lnTo>
                        <a:pt x="18" y="39"/>
                      </a:lnTo>
                      <a:lnTo>
                        <a:pt x="20" y="38"/>
                      </a:lnTo>
                      <a:lnTo>
                        <a:pt x="23" y="36"/>
                      </a:lnTo>
                      <a:lnTo>
                        <a:pt x="25" y="35"/>
                      </a:lnTo>
                      <a:lnTo>
                        <a:pt x="28" y="32"/>
                      </a:lnTo>
                      <a:lnTo>
                        <a:pt x="30" y="30"/>
                      </a:lnTo>
                      <a:lnTo>
                        <a:pt x="33" y="28"/>
                      </a:lnTo>
                      <a:lnTo>
                        <a:pt x="35" y="25"/>
                      </a:lnTo>
                      <a:lnTo>
                        <a:pt x="36" y="23"/>
                      </a:lnTo>
                      <a:lnTo>
                        <a:pt x="38" y="20"/>
                      </a:lnTo>
                      <a:lnTo>
                        <a:pt x="39" y="17"/>
                      </a:lnTo>
                      <a:lnTo>
                        <a:pt x="41" y="15"/>
                      </a:lnTo>
                      <a:lnTo>
                        <a:pt x="41" y="12"/>
                      </a:lnTo>
                      <a:lnTo>
                        <a:pt x="42" y="10"/>
                      </a:lnTo>
                      <a:lnTo>
                        <a:pt x="42" y="8"/>
                      </a:lnTo>
                      <a:lnTo>
                        <a:pt x="42" y="7"/>
                      </a:lnTo>
                      <a:lnTo>
                        <a:pt x="41" y="6"/>
                      </a:lnTo>
                      <a:lnTo>
                        <a:pt x="41" y="5"/>
                      </a:lnTo>
                      <a:lnTo>
                        <a:pt x="40" y="4"/>
                      </a:lnTo>
                      <a:lnTo>
                        <a:pt x="39" y="4"/>
                      </a:lnTo>
                      <a:lnTo>
                        <a:pt x="39" y="3"/>
                      </a:lnTo>
                      <a:lnTo>
                        <a:pt x="37" y="2"/>
                      </a:lnTo>
                      <a:lnTo>
                        <a:pt x="36" y="2"/>
                      </a:lnTo>
                      <a:lnTo>
                        <a:pt x="35" y="2"/>
                      </a:lnTo>
                      <a:lnTo>
                        <a:pt x="34" y="2"/>
                      </a:lnTo>
                      <a:lnTo>
                        <a:pt x="32" y="2"/>
                      </a:lnTo>
                      <a:lnTo>
                        <a:pt x="31" y="2"/>
                      </a:lnTo>
                      <a:lnTo>
                        <a:pt x="30" y="2"/>
                      </a:lnTo>
                      <a:lnTo>
                        <a:pt x="28" y="2"/>
                      </a:lnTo>
                      <a:lnTo>
                        <a:pt x="26" y="3"/>
                      </a:lnTo>
                      <a:lnTo>
                        <a:pt x="25" y="3"/>
                      </a:lnTo>
                      <a:lnTo>
                        <a:pt x="23" y="4"/>
                      </a:lnTo>
                      <a:lnTo>
                        <a:pt x="21" y="5"/>
                      </a:lnTo>
                      <a:lnTo>
                        <a:pt x="20" y="6"/>
                      </a:lnTo>
                      <a:lnTo>
                        <a:pt x="18" y="7"/>
                      </a:lnTo>
                      <a:lnTo>
                        <a:pt x="16" y="9"/>
                      </a:lnTo>
                      <a:lnTo>
                        <a:pt x="15" y="10"/>
                      </a:lnTo>
                      <a:lnTo>
                        <a:pt x="13" y="12"/>
                      </a:lnTo>
                      <a:lnTo>
                        <a:pt x="10" y="16"/>
                      </a:lnTo>
                      <a:lnTo>
                        <a:pt x="7" y="20"/>
                      </a:lnTo>
                      <a:lnTo>
                        <a:pt x="5" y="24"/>
                      </a:lnTo>
                      <a:lnTo>
                        <a:pt x="3" y="27"/>
                      </a:lnTo>
                      <a:lnTo>
                        <a:pt x="3" y="31"/>
                      </a:lnTo>
                      <a:lnTo>
                        <a:pt x="2" y="35"/>
                      </a:lnTo>
                      <a:lnTo>
                        <a:pt x="2" y="38"/>
                      </a:lnTo>
                      <a:lnTo>
                        <a:pt x="3" y="41"/>
                      </a:lnTo>
                      <a:lnTo>
                        <a:pt x="4" y="42"/>
                      </a:lnTo>
                      <a:lnTo>
                        <a:pt x="4" y="44"/>
                      </a:lnTo>
                      <a:lnTo>
                        <a:pt x="5" y="45"/>
                      </a:lnTo>
                      <a:lnTo>
                        <a:pt x="6" y="46"/>
                      </a:lnTo>
                      <a:lnTo>
                        <a:pt x="8" y="47"/>
                      </a:lnTo>
                      <a:lnTo>
                        <a:pt x="9" y="48"/>
                      </a:lnTo>
                      <a:lnTo>
                        <a:pt x="10" y="48"/>
                      </a:lnTo>
                      <a:lnTo>
                        <a:pt x="12" y="48"/>
                      </a:lnTo>
                      <a:lnTo>
                        <a:pt x="15" y="49"/>
                      </a:lnTo>
                      <a:lnTo>
                        <a:pt x="17" y="48"/>
                      </a:lnTo>
                      <a:lnTo>
                        <a:pt x="20" y="48"/>
                      </a:lnTo>
                      <a:lnTo>
                        <a:pt x="22" y="47"/>
                      </a:lnTo>
                      <a:lnTo>
                        <a:pt x="25" y="46"/>
                      </a:lnTo>
                      <a:lnTo>
                        <a:pt x="28" y="44"/>
                      </a:lnTo>
                      <a:lnTo>
                        <a:pt x="30" y="42"/>
                      </a:lnTo>
                      <a:lnTo>
                        <a:pt x="33" y="40"/>
                      </a:lnTo>
                      <a:lnTo>
                        <a:pt x="35" y="38"/>
                      </a:lnTo>
                      <a:lnTo>
                        <a:pt x="38" y="36"/>
                      </a:lnTo>
                      <a:lnTo>
                        <a:pt x="40" y="33"/>
                      </a:lnTo>
                      <a:lnTo>
                        <a:pt x="42" y="31"/>
                      </a:lnTo>
                      <a:lnTo>
                        <a:pt x="44" y="28"/>
                      </a:lnTo>
                      <a:lnTo>
                        <a:pt x="46" y="25"/>
                      </a:lnTo>
                      <a:lnTo>
                        <a:pt x="47" y="22"/>
                      </a:lnTo>
                      <a:lnTo>
                        <a:pt x="49" y="19"/>
                      </a:lnTo>
                      <a:lnTo>
                        <a:pt x="50" y="15"/>
                      </a:lnTo>
                      <a:lnTo>
                        <a:pt x="50" y="12"/>
                      </a:lnTo>
                      <a:lnTo>
                        <a:pt x="49" y="10"/>
                      </a:lnTo>
                      <a:lnTo>
                        <a:pt x="48" y="7"/>
                      </a:lnTo>
                      <a:lnTo>
                        <a:pt x="46" y="6"/>
                      </a:lnTo>
                      <a:lnTo>
                        <a:pt x="45" y="5"/>
                      </a:lnTo>
                      <a:lnTo>
                        <a:pt x="44" y="4"/>
                      </a:lnTo>
                      <a:lnTo>
                        <a:pt x="44" y="4"/>
                      </a:lnTo>
                      <a:lnTo>
                        <a:pt x="44" y="2"/>
                      </a:lnTo>
                      <a:lnTo>
                        <a:pt x="45" y="3"/>
                      </a:lnTo>
                      <a:lnTo>
                        <a:pt x="46" y="3"/>
                      </a:lnTo>
                      <a:lnTo>
                        <a:pt x="48" y="5"/>
                      </a:lnTo>
                      <a:lnTo>
                        <a:pt x="49" y="6"/>
                      </a:lnTo>
                      <a:lnTo>
                        <a:pt x="51" y="9"/>
                      </a:lnTo>
                      <a:lnTo>
                        <a:pt x="51" y="12"/>
                      </a:lnTo>
                      <a:lnTo>
                        <a:pt x="51" y="15"/>
                      </a:lnTo>
                      <a:lnTo>
                        <a:pt x="50" y="20"/>
                      </a:lnTo>
                      <a:lnTo>
                        <a:pt x="49" y="23"/>
                      </a:lnTo>
                      <a:lnTo>
                        <a:pt x="47" y="26"/>
                      </a:lnTo>
                      <a:lnTo>
                        <a:pt x="46" y="29"/>
                      </a:lnTo>
                      <a:lnTo>
                        <a:pt x="43" y="32"/>
                      </a:lnTo>
                      <a:lnTo>
                        <a:pt x="41" y="34"/>
                      </a:lnTo>
                      <a:lnTo>
                        <a:pt x="39" y="37"/>
                      </a:lnTo>
                      <a:lnTo>
                        <a:pt x="36" y="40"/>
                      </a:lnTo>
                      <a:lnTo>
                        <a:pt x="34" y="42"/>
                      </a:lnTo>
                      <a:lnTo>
                        <a:pt x="31" y="44"/>
                      </a:lnTo>
                      <a:lnTo>
                        <a:pt x="28" y="46"/>
                      </a:lnTo>
                      <a:lnTo>
                        <a:pt x="26" y="47"/>
                      </a:lnTo>
                      <a:lnTo>
                        <a:pt x="23" y="49"/>
                      </a:lnTo>
                      <a:lnTo>
                        <a:pt x="20" y="50"/>
                      </a:lnTo>
                      <a:lnTo>
                        <a:pt x="17" y="50"/>
                      </a:lnTo>
                      <a:lnTo>
                        <a:pt x="14" y="50"/>
                      </a:lnTo>
                      <a:lnTo>
                        <a:pt x="12" y="50"/>
                      </a:lnTo>
                      <a:lnTo>
                        <a:pt x="10" y="50"/>
                      </a:lnTo>
                      <a:lnTo>
                        <a:pt x="8" y="49"/>
                      </a:lnTo>
                      <a:lnTo>
                        <a:pt x="7" y="48"/>
                      </a:lnTo>
                      <a:lnTo>
                        <a:pt x="5" y="47"/>
                      </a:lnTo>
                      <a:lnTo>
                        <a:pt x="4" y="46"/>
                      </a:lnTo>
                      <a:lnTo>
                        <a:pt x="3" y="45"/>
                      </a:lnTo>
                      <a:lnTo>
                        <a:pt x="2" y="43"/>
                      </a:lnTo>
                      <a:lnTo>
                        <a:pt x="1" y="42"/>
                      </a:lnTo>
                      <a:lnTo>
                        <a:pt x="0" y="38"/>
                      </a:lnTo>
                      <a:lnTo>
                        <a:pt x="0" y="35"/>
                      </a:lnTo>
                      <a:lnTo>
                        <a:pt x="1" y="31"/>
                      </a:lnTo>
                      <a:lnTo>
                        <a:pt x="2" y="27"/>
                      </a:lnTo>
                      <a:lnTo>
                        <a:pt x="3" y="23"/>
                      </a:lnTo>
                      <a:lnTo>
                        <a:pt x="6" y="19"/>
                      </a:lnTo>
                      <a:lnTo>
                        <a:pt x="9" y="15"/>
                      </a:lnTo>
                      <a:lnTo>
                        <a:pt x="12" y="11"/>
                      </a:lnTo>
                      <a:lnTo>
                        <a:pt x="14" y="9"/>
                      </a:lnTo>
                      <a:lnTo>
                        <a:pt x="16" y="7"/>
                      </a:lnTo>
                      <a:lnTo>
                        <a:pt x="17" y="6"/>
                      </a:lnTo>
                      <a:lnTo>
                        <a:pt x="19" y="4"/>
                      </a:lnTo>
                      <a:lnTo>
                        <a:pt x="21" y="3"/>
                      </a:lnTo>
                      <a:lnTo>
                        <a:pt x="23" y="2"/>
                      </a:lnTo>
                      <a:lnTo>
                        <a:pt x="24" y="2"/>
                      </a:lnTo>
                      <a:lnTo>
                        <a:pt x="26" y="1"/>
                      </a:lnTo>
                      <a:lnTo>
                        <a:pt x="28" y="0"/>
                      </a:lnTo>
                      <a:lnTo>
                        <a:pt x="30" y="0"/>
                      </a:lnTo>
                      <a:lnTo>
                        <a:pt x="31" y="0"/>
                      </a:lnTo>
                      <a:lnTo>
                        <a:pt x="33" y="0"/>
                      </a:lnTo>
                      <a:lnTo>
                        <a:pt x="34" y="0"/>
                      </a:lnTo>
                      <a:lnTo>
                        <a:pt x="36" y="0"/>
                      </a:lnTo>
                      <a:lnTo>
                        <a:pt x="37" y="0"/>
                      </a:lnTo>
                      <a:lnTo>
                        <a:pt x="38"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17" name="Freeform 911"/>
                <p:cNvSpPr>
                  <a:spLocks/>
                </p:cNvSpPr>
                <p:nvPr/>
              </p:nvSpPr>
              <p:spPr bwMode="auto">
                <a:xfrm>
                  <a:off x="2930" y="1881"/>
                  <a:ext cx="107" cy="117"/>
                </a:xfrm>
                <a:custGeom>
                  <a:avLst/>
                  <a:gdLst>
                    <a:gd name="T0" fmla="*/ 107 w 107"/>
                    <a:gd name="T1" fmla="*/ 27 h 117"/>
                    <a:gd name="T2" fmla="*/ 104 w 107"/>
                    <a:gd name="T3" fmla="*/ 38 h 117"/>
                    <a:gd name="T4" fmla="*/ 100 w 107"/>
                    <a:gd name="T5" fmla="*/ 51 h 117"/>
                    <a:gd name="T6" fmla="*/ 94 w 107"/>
                    <a:gd name="T7" fmla="*/ 62 h 117"/>
                    <a:gd name="T8" fmla="*/ 87 w 107"/>
                    <a:gd name="T9" fmla="*/ 72 h 117"/>
                    <a:gd name="T10" fmla="*/ 81 w 107"/>
                    <a:gd name="T11" fmla="*/ 82 h 117"/>
                    <a:gd name="T12" fmla="*/ 73 w 107"/>
                    <a:gd name="T13" fmla="*/ 90 h 117"/>
                    <a:gd name="T14" fmla="*/ 66 w 107"/>
                    <a:gd name="T15" fmla="*/ 96 h 117"/>
                    <a:gd name="T16" fmla="*/ 59 w 107"/>
                    <a:gd name="T17" fmla="*/ 102 h 117"/>
                    <a:gd name="T18" fmla="*/ 51 w 107"/>
                    <a:gd name="T19" fmla="*/ 107 h 117"/>
                    <a:gd name="T20" fmla="*/ 44 w 107"/>
                    <a:gd name="T21" fmla="*/ 111 h 117"/>
                    <a:gd name="T22" fmla="*/ 37 w 107"/>
                    <a:gd name="T23" fmla="*/ 113 h 117"/>
                    <a:gd name="T24" fmla="*/ 30 w 107"/>
                    <a:gd name="T25" fmla="*/ 115 h 117"/>
                    <a:gd name="T26" fmla="*/ 25 w 107"/>
                    <a:gd name="T27" fmla="*/ 116 h 117"/>
                    <a:gd name="T28" fmla="*/ 22 w 107"/>
                    <a:gd name="T29" fmla="*/ 116 h 117"/>
                    <a:gd name="T30" fmla="*/ 19 w 107"/>
                    <a:gd name="T31" fmla="*/ 117 h 117"/>
                    <a:gd name="T32" fmla="*/ 15 w 107"/>
                    <a:gd name="T33" fmla="*/ 116 h 117"/>
                    <a:gd name="T34" fmla="*/ 11 w 107"/>
                    <a:gd name="T35" fmla="*/ 116 h 117"/>
                    <a:gd name="T36" fmla="*/ 8 w 107"/>
                    <a:gd name="T37" fmla="*/ 115 h 117"/>
                    <a:gd name="T38" fmla="*/ 4 w 107"/>
                    <a:gd name="T39" fmla="*/ 113 h 117"/>
                    <a:gd name="T40" fmla="*/ 2 w 107"/>
                    <a:gd name="T41" fmla="*/ 111 h 117"/>
                    <a:gd name="T42" fmla="*/ 1 w 107"/>
                    <a:gd name="T43" fmla="*/ 109 h 117"/>
                    <a:gd name="T44" fmla="*/ 4 w 107"/>
                    <a:gd name="T45" fmla="*/ 111 h 117"/>
                    <a:gd name="T46" fmla="*/ 6 w 107"/>
                    <a:gd name="T47" fmla="*/ 112 h 117"/>
                    <a:gd name="T48" fmla="*/ 10 w 107"/>
                    <a:gd name="T49" fmla="*/ 113 h 117"/>
                    <a:gd name="T50" fmla="*/ 13 w 107"/>
                    <a:gd name="T51" fmla="*/ 114 h 117"/>
                    <a:gd name="T52" fmla="*/ 17 w 107"/>
                    <a:gd name="T53" fmla="*/ 115 h 117"/>
                    <a:gd name="T54" fmla="*/ 20 w 107"/>
                    <a:gd name="T55" fmla="*/ 115 h 117"/>
                    <a:gd name="T56" fmla="*/ 23 w 107"/>
                    <a:gd name="T57" fmla="*/ 115 h 117"/>
                    <a:gd name="T58" fmla="*/ 25 w 107"/>
                    <a:gd name="T59" fmla="*/ 114 h 117"/>
                    <a:gd name="T60" fmla="*/ 32 w 107"/>
                    <a:gd name="T61" fmla="*/ 113 h 117"/>
                    <a:gd name="T62" fmla="*/ 39 w 107"/>
                    <a:gd name="T63" fmla="*/ 111 h 117"/>
                    <a:gd name="T64" fmla="*/ 46 w 107"/>
                    <a:gd name="T65" fmla="*/ 108 h 117"/>
                    <a:gd name="T66" fmla="*/ 53 w 107"/>
                    <a:gd name="T67" fmla="*/ 104 h 117"/>
                    <a:gd name="T68" fmla="*/ 60 w 107"/>
                    <a:gd name="T69" fmla="*/ 99 h 117"/>
                    <a:gd name="T70" fmla="*/ 67 w 107"/>
                    <a:gd name="T71" fmla="*/ 93 h 117"/>
                    <a:gd name="T72" fmla="*/ 74 w 107"/>
                    <a:gd name="T73" fmla="*/ 86 h 117"/>
                    <a:gd name="T74" fmla="*/ 81 w 107"/>
                    <a:gd name="T75" fmla="*/ 78 h 117"/>
                    <a:gd name="T76" fmla="*/ 88 w 107"/>
                    <a:gd name="T77" fmla="*/ 68 h 117"/>
                    <a:gd name="T78" fmla="*/ 94 w 107"/>
                    <a:gd name="T79" fmla="*/ 58 h 117"/>
                    <a:gd name="T80" fmla="*/ 100 w 107"/>
                    <a:gd name="T81" fmla="*/ 45 h 117"/>
                    <a:gd name="T82" fmla="*/ 104 w 107"/>
                    <a:gd name="T83" fmla="*/ 33 h 117"/>
                    <a:gd name="T84" fmla="*/ 105 w 107"/>
                    <a:gd name="T85" fmla="*/ 23 h 117"/>
                    <a:gd name="T86" fmla="*/ 104 w 107"/>
                    <a:gd name="T87" fmla="*/ 11 h 117"/>
                    <a:gd name="T88" fmla="*/ 99 w 107"/>
                    <a:gd name="T89" fmla="*/ 4 h 117"/>
                    <a:gd name="T90" fmla="*/ 97 w 107"/>
                    <a:gd name="T91" fmla="*/ 2 h 117"/>
                    <a:gd name="T92" fmla="*/ 99 w 107"/>
                    <a:gd name="T93" fmla="*/ 1 h 117"/>
                    <a:gd name="T94" fmla="*/ 104 w 107"/>
                    <a:gd name="T95" fmla="*/ 8 h 117"/>
                    <a:gd name="T96" fmla="*/ 107 w 107"/>
                    <a:gd name="T97"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7" h="117">
                      <a:moveTo>
                        <a:pt x="107" y="21"/>
                      </a:moveTo>
                      <a:lnTo>
                        <a:pt x="107" y="24"/>
                      </a:lnTo>
                      <a:lnTo>
                        <a:pt x="107" y="27"/>
                      </a:lnTo>
                      <a:lnTo>
                        <a:pt x="106" y="30"/>
                      </a:lnTo>
                      <a:lnTo>
                        <a:pt x="105" y="34"/>
                      </a:lnTo>
                      <a:lnTo>
                        <a:pt x="104" y="38"/>
                      </a:lnTo>
                      <a:lnTo>
                        <a:pt x="103" y="42"/>
                      </a:lnTo>
                      <a:lnTo>
                        <a:pt x="102" y="46"/>
                      </a:lnTo>
                      <a:lnTo>
                        <a:pt x="100" y="51"/>
                      </a:lnTo>
                      <a:lnTo>
                        <a:pt x="98" y="55"/>
                      </a:lnTo>
                      <a:lnTo>
                        <a:pt x="96" y="59"/>
                      </a:lnTo>
                      <a:lnTo>
                        <a:pt x="94" y="62"/>
                      </a:lnTo>
                      <a:lnTo>
                        <a:pt x="92" y="66"/>
                      </a:lnTo>
                      <a:lnTo>
                        <a:pt x="90" y="69"/>
                      </a:lnTo>
                      <a:lnTo>
                        <a:pt x="87" y="72"/>
                      </a:lnTo>
                      <a:lnTo>
                        <a:pt x="85" y="76"/>
                      </a:lnTo>
                      <a:lnTo>
                        <a:pt x="83" y="79"/>
                      </a:lnTo>
                      <a:lnTo>
                        <a:pt x="81" y="82"/>
                      </a:lnTo>
                      <a:lnTo>
                        <a:pt x="78" y="84"/>
                      </a:lnTo>
                      <a:lnTo>
                        <a:pt x="76" y="87"/>
                      </a:lnTo>
                      <a:lnTo>
                        <a:pt x="73" y="90"/>
                      </a:lnTo>
                      <a:lnTo>
                        <a:pt x="71" y="92"/>
                      </a:lnTo>
                      <a:lnTo>
                        <a:pt x="68" y="94"/>
                      </a:lnTo>
                      <a:lnTo>
                        <a:pt x="66" y="96"/>
                      </a:lnTo>
                      <a:lnTo>
                        <a:pt x="63" y="98"/>
                      </a:lnTo>
                      <a:lnTo>
                        <a:pt x="61" y="100"/>
                      </a:lnTo>
                      <a:lnTo>
                        <a:pt x="59" y="102"/>
                      </a:lnTo>
                      <a:lnTo>
                        <a:pt x="56" y="104"/>
                      </a:lnTo>
                      <a:lnTo>
                        <a:pt x="54" y="105"/>
                      </a:lnTo>
                      <a:lnTo>
                        <a:pt x="51" y="107"/>
                      </a:lnTo>
                      <a:lnTo>
                        <a:pt x="49" y="108"/>
                      </a:lnTo>
                      <a:lnTo>
                        <a:pt x="46" y="109"/>
                      </a:lnTo>
                      <a:lnTo>
                        <a:pt x="44" y="111"/>
                      </a:lnTo>
                      <a:lnTo>
                        <a:pt x="41" y="112"/>
                      </a:lnTo>
                      <a:lnTo>
                        <a:pt x="39" y="113"/>
                      </a:lnTo>
                      <a:lnTo>
                        <a:pt x="37" y="113"/>
                      </a:lnTo>
                      <a:lnTo>
                        <a:pt x="34" y="114"/>
                      </a:lnTo>
                      <a:lnTo>
                        <a:pt x="32" y="115"/>
                      </a:lnTo>
                      <a:lnTo>
                        <a:pt x="30" y="115"/>
                      </a:lnTo>
                      <a:lnTo>
                        <a:pt x="28" y="116"/>
                      </a:lnTo>
                      <a:lnTo>
                        <a:pt x="26" y="116"/>
                      </a:lnTo>
                      <a:lnTo>
                        <a:pt x="25" y="116"/>
                      </a:lnTo>
                      <a:lnTo>
                        <a:pt x="24" y="116"/>
                      </a:lnTo>
                      <a:lnTo>
                        <a:pt x="23" y="116"/>
                      </a:lnTo>
                      <a:lnTo>
                        <a:pt x="22" y="116"/>
                      </a:lnTo>
                      <a:lnTo>
                        <a:pt x="21" y="117"/>
                      </a:lnTo>
                      <a:lnTo>
                        <a:pt x="20" y="117"/>
                      </a:lnTo>
                      <a:lnTo>
                        <a:pt x="19" y="117"/>
                      </a:lnTo>
                      <a:lnTo>
                        <a:pt x="18" y="117"/>
                      </a:lnTo>
                      <a:lnTo>
                        <a:pt x="17" y="117"/>
                      </a:lnTo>
                      <a:lnTo>
                        <a:pt x="15" y="116"/>
                      </a:lnTo>
                      <a:lnTo>
                        <a:pt x="14" y="116"/>
                      </a:lnTo>
                      <a:lnTo>
                        <a:pt x="13" y="116"/>
                      </a:lnTo>
                      <a:lnTo>
                        <a:pt x="11" y="116"/>
                      </a:lnTo>
                      <a:lnTo>
                        <a:pt x="10" y="115"/>
                      </a:lnTo>
                      <a:lnTo>
                        <a:pt x="9" y="115"/>
                      </a:lnTo>
                      <a:lnTo>
                        <a:pt x="8" y="115"/>
                      </a:lnTo>
                      <a:lnTo>
                        <a:pt x="7" y="114"/>
                      </a:lnTo>
                      <a:lnTo>
                        <a:pt x="5" y="114"/>
                      </a:lnTo>
                      <a:lnTo>
                        <a:pt x="4" y="113"/>
                      </a:lnTo>
                      <a:lnTo>
                        <a:pt x="3" y="113"/>
                      </a:lnTo>
                      <a:lnTo>
                        <a:pt x="2" y="112"/>
                      </a:lnTo>
                      <a:lnTo>
                        <a:pt x="2" y="111"/>
                      </a:lnTo>
                      <a:lnTo>
                        <a:pt x="1" y="110"/>
                      </a:lnTo>
                      <a:lnTo>
                        <a:pt x="0" y="110"/>
                      </a:lnTo>
                      <a:lnTo>
                        <a:pt x="1" y="109"/>
                      </a:lnTo>
                      <a:lnTo>
                        <a:pt x="2" y="109"/>
                      </a:lnTo>
                      <a:lnTo>
                        <a:pt x="3" y="110"/>
                      </a:lnTo>
                      <a:lnTo>
                        <a:pt x="4" y="111"/>
                      </a:lnTo>
                      <a:lnTo>
                        <a:pt x="4" y="111"/>
                      </a:lnTo>
                      <a:lnTo>
                        <a:pt x="5" y="112"/>
                      </a:lnTo>
                      <a:lnTo>
                        <a:pt x="6" y="112"/>
                      </a:lnTo>
                      <a:lnTo>
                        <a:pt x="7" y="113"/>
                      </a:lnTo>
                      <a:lnTo>
                        <a:pt x="8" y="113"/>
                      </a:lnTo>
                      <a:lnTo>
                        <a:pt x="10" y="113"/>
                      </a:lnTo>
                      <a:lnTo>
                        <a:pt x="11" y="114"/>
                      </a:lnTo>
                      <a:lnTo>
                        <a:pt x="12" y="114"/>
                      </a:lnTo>
                      <a:lnTo>
                        <a:pt x="13" y="114"/>
                      </a:lnTo>
                      <a:lnTo>
                        <a:pt x="14" y="115"/>
                      </a:lnTo>
                      <a:lnTo>
                        <a:pt x="16" y="115"/>
                      </a:lnTo>
                      <a:lnTo>
                        <a:pt x="17" y="115"/>
                      </a:lnTo>
                      <a:lnTo>
                        <a:pt x="19" y="115"/>
                      </a:lnTo>
                      <a:lnTo>
                        <a:pt x="19" y="115"/>
                      </a:lnTo>
                      <a:lnTo>
                        <a:pt x="20" y="115"/>
                      </a:lnTo>
                      <a:lnTo>
                        <a:pt x="21" y="115"/>
                      </a:lnTo>
                      <a:lnTo>
                        <a:pt x="22" y="115"/>
                      </a:lnTo>
                      <a:lnTo>
                        <a:pt x="23" y="115"/>
                      </a:lnTo>
                      <a:lnTo>
                        <a:pt x="24" y="115"/>
                      </a:lnTo>
                      <a:lnTo>
                        <a:pt x="25" y="114"/>
                      </a:lnTo>
                      <a:lnTo>
                        <a:pt x="25" y="114"/>
                      </a:lnTo>
                      <a:lnTo>
                        <a:pt x="27" y="114"/>
                      </a:lnTo>
                      <a:lnTo>
                        <a:pt x="30" y="114"/>
                      </a:lnTo>
                      <a:lnTo>
                        <a:pt x="32" y="113"/>
                      </a:lnTo>
                      <a:lnTo>
                        <a:pt x="34" y="112"/>
                      </a:lnTo>
                      <a:lnTo>
                        <a:pt x="36" y="112"/>
                      </a:lnTo>
                      <a:lnTo>
                        <a:pt x="39" y="111"/>
                      </a:lnTo>
                      <a:lnTo>
                        <a:pt x="41" y="110"/>
                      </a:lnTo>
                      <a:lnTo>
                        <a:pt x="43" y="109"/>
                      </a:lnTo>
                      <a:lnTo>
                        <a:pt x="46" y="108"/>
                      </a:lnTo>
                      <a:lnTo>
                        <a:pt x="48" y="107"/>
                      </a:lnTo>
                      <a:lnTo>
                        <a:pt x="50" y="105"/>
                      </a:lnTo>
                      <a:lnTo>
                        <a:pt x="53" y="104"/>
                      </a:lnTo>
                      <a:lnTo>
                        <a:pt x="55" y="102"/>
                      </a:lnTo>
                      <a:lnTo>
                        <a:pt x="58" y="101"/>
                      </a:lnTo>
                      <a:lnTo>
                        <a:pt x="60" y="99"/>
                      </a:lnTo>
                      <a:lnTo>
                        <a:pt x="62" y="97"/>
                      </a:lnTo>
                      <a:lnTo>
                        <a:pt x="65" y="95"/>
                      </a:lnTo>
                      <a:lnTo>
                        <a:pt x="67" y="93"/>
                      </a:lnTo>
                      <a:lnTo>
                        <a:pt x="70" y="91"/>
                      </a:lnTo>
                      <a:lnTo>
                        <a:pt x="72" y="88"/>
                      </a:lnTo>
                      <a:lnTo>
                        <a:pt x="74" y="86"/>
                      </a:lnTo>
                      <a:lnTo>
                        <a:pt x="77" y="83"/>
                      </a:lnTo>
                      <a:lnTo>
                        <a:pt x="79" y="81"/>
                      </a:lnTo>
                      <a:lnTo>
                        <a:pt x="81" y="78"/>
                      </a:lnTo>
                      <a:lnTo>
                        <a:pt x="84" y="75"/>
                      </a:lnTo>
                      <a:lnTo>
                        <a:pt x="86" y="72"/>
                      </a:lnTo>
                      <a:lnTo>
                        <a:pt x="88" y="68"/>
                      </a:lnTo>
                      <a:lnTo>
                        <a:pt x="90" y="65"/>
                      </a:lnTo>
                      <a:lnTo>
                        <a:pt x="92" y="61"/>
                      </a:lnTo>
                      <a:lnTo>
                        <a:pt x="94" y="58"/>
                      </a:lnTo>
                      <a:lnTo>
                        <a:pt x="96" y="54"/>
                      </a:lnTo>
                      <a:lnTo>
                        <a:pt x="98" y="50"/>
                      </a:lnTo>
                      <a:lnTo>
                        <a:pt x="100" y="45"/>
                      </a:lnTo>
                      <a:lnTo>
                        <a:pt x="102" y="41"/>
                      </a:lnTo>
                      <a:lnTo>
                        <a:pt x="103" y="37"/>
                      </a:lnTo>
                      <a:lnTo>
                        <a:pt x="104" y="33"/>
                      </a:lnTo>
                      <a:lnTo>
                        <a:pt x="105" y="29"/>
                      </a:lnTo>
                      <a:lnTo>
                        <a:pt x="105" y="26"/>
                      </a:lnTo>
                      <a:lnTo>
                        <a:pt x="105" y="23"/>
                      </a:lnTo>
                      <a:lnTo>
                        <a:pt x="105" y="20"/>
                      </a:lnTo>
                      <a:lnTo>
                        <a:pt x="105" y="15"/>
                      </a:lnTo>
                      <a:lnTo>
                        <a:pt x="104" y="11"/>
                      </a:lnTo>
                      <a:lnTo>
                        <a:pt x="102" y="8"/>
                      </a:lnTo>
                      <a:lnTo>
                        <a:pt x="101" y="6"/>
                      </a:lnTo>
                      <a:lnTo>
                        <a:pt x="99" y="4"/>
                      </a:lnTo>
                      <a:lnTo>
                        <a:pt x="98" y="3"/>
                      </a:lnTo>
                      <a:lnTo>
                        <a:pt x="97" y="2"/>
                      </a:lnTo>
                      <a:lnTo>
                        <a:pt x="97" y="2"/>
                      </a:lnTo>
                      <a:lnTo>
                        <a:pt x="97" y="0"/>
                      </a:lnTo>
                      <a:lnTo>
                        <a:pt x="98" y="1"/>
                      </a:lnTo>
                      <a:lnTo>
                        <a:pt x="99" y="1"/>
                      </a:lnTo>
                      <a:lnTo>
                        <a:pt x="101" y="3"/>
                      </a:lnTo>
                      <a:lnTo>
                        <a:pt x="102" y="5"/>
                      </a:lnTo>
                      <a:lnTo>
                        <a:pt x="104" y="8"/>
                      </a:lnTo>
                      <a:lnTo>
                        <a:pt x="106" y="11"/>
                      </a:lnTo>
                      <a:lnTo>
                        <a:pt x="107" y="16"/>
                      </a:lnTo>
                      <a:lnTo>
                        <a:pt x="107" y="2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18" name="Freeform 912"/>
                <p:cNvSpPr>
                  <a:spLocks/>
                </p:cNvSpPr>
                <p:nvPr/>
              </p:nvSpPr>
              <p:spPr bwMode="auto">
                <a:xfrm>
                  <a:off x="2970" y="1921"/>
                  <a:ext cx="29" cy="34"/>
                </a:xfrm>
                <a:custGeom>
                  <a:avLst/>
                  <a:gdLst>
                    <a:gd name="T0" fmla="*/ 27 w 29"/>
                    <a:gd name="T1" fmla="*/ 8 h 34"/>
                    <a:gd name="T2" fmla="*/ 25 w 29"/>
                    <a:gd name="T3" fmla="*/ 11 h 34"/>
                    <a:gd name="T4" fmla="*/ 23 w 29"/>
                    <a:gd name="T5" fmla="*/ 14 h 34"/>
                    <a:gd name="T6" fmla="*/ 20 w 29"/>
                    <a:gd name="T7" fmla="*/ 18 h 34"/>
                    <a:gd name="T8" fmla="*/ 17 w 29"/>
                    <a:gd name="T9" fmla="*/ 22 h 34"/>
                    <a:gd name="T10" fmla="*/ 14 w 29"/>
                    <a:gd name="T11" fmla="*/ 26 h 34"/>
                    <a:gd name="T12" fmla="*/ 11 w 29"/>
                    <a:gd name="T13" fmla="*/ 29 h 34"/>
                    <a:gd name="T14" fmla="*/ 9 w 29"/>
                    <a:gd name="T15" fmla="*/ 32 h 34"/>
                    <a:gd name="T16" fmla="*/ 7 w 29"/>
                    <a:gd name="T17" fmla="*/ 33 h 34"/>
                    <a:gd name="T18" fmla="*/ 5 w 29"/>
                    <a:gd name="T19" fmla="*/ 34 h 34"/>
                    <a:gd name="T20" fmla="*/ 4 w 29"/>
                    <a:gd name="T21" fmla="*/ 34 h 34"/>
                    <a:gd name="T22" fmla="*/ 2 w 29"/>
                    <a:gd name="T23" fmla="*/ 34 h 34"/>
                    <a:gd name="T24" fmla="*/ 1 w 29"/>
                    <a:gd name="T25" fmla="*/ 34 h 34"/>
                    <a:gd name="T26" fmla="*/ 0 w 29"/>
                    <a:gd name="T27" fmla="*/ 33 h 34"/>
                    <a:gd name="T28" fmla="*/ 1 w 29"/>
                    <a:gd name="T29" fmla="*/ 32 h 34"/>
                    <a:gd name="T30" fmla="*/ 1 w 29"/>
                    <a:gd name="T31" fmla="*/ 32 h 34"/>
                    <a:gd name="T32" fmla="*/ 2 w 29"/>
                    <a:gd name="T33" fmla="*/ 33 h 34"/>
                    <a:gd name="T34" fmla="*/ 3 w 29"/>
                    <a:gd name="T35" fmla="*/ 33 h 34"/>
                    <a:gd name="T36" fmla="*/ 4 w 29"/>
                    <a:gd name="T37" fmla="*/ 33 h 34"/>
                    <a:gd name="T38" fmla="*/ 5 w 29"/>
                    <a:gd name="T39" fmla="*/ 32 h 34"/>
                    <a:gd name="T40" fmla="*/ 7 w 29"/>
                    <a:gd name="T41" fmla="*/ 31 h 34"/>
                    <a:gd name="T42" fmla="*/ 9 w 29"/>
                    <a:gd name="T43" fmla="*/ 29 h 34"/>
                    <a:gd name="T44" fmla="*/ 12 w 29"/>
                    <a:gd name="T45" fmla="*/ 26 h 34"/>
                    <a:gd name="T46" fmla="*/ 14 w 29"/>
                    <a:gd name="T47" fmla="*/ 23 h 34"/>
                    <a:gd name="T48" fmla="*/ 17 w 29"/>
                    <a:gd name="T49" fmla="*/ 19 h 34"/>
                    <a:gd name="T50" fmla="*/ 20 w 29"/>
                    <a:gd name="T51" fmla="*/ 15 h 34"/>
                    <a:gd name="T52" fmla="*/ 23 w 29"/>
                    <a:gd name="T53" fmla="*/ 12 h 34"/>
                    <a:gd name="T54" fmla="*/ 25 w 29"/>
                    <a:gd name="T55" fmla="*/ 8 h 34"/>
                    <a:gd name="T56" fmla="*/ 26 w 29"/>
                    <a:gd name="T57" fmla="*/ 6 h 34"/>
                    <a:gd name="T58" fmla="*/ 28 w 29"/>
                    <a:gd name="T59" fmla="*/ 2 h 34"/>
                    <a:gd name="T60" fmla="*/ 27 w 29"/>
                    <a:gd name="T61" fmla="*/ 0 h 34"/>
                    <a:gd name="T62" fmla="*/ 29 w 29"/>
                    <a:gd name="T63" fmla="*/ 0 h 34"/>
                    <a:gd name="T64" fmla="*/ 29 w 29"/>
                    <a:gd name="T65" fmla="*/ 1 h 34"/>
                    <a:gd name="T66" fmla="*/ 29 w 29"/>
                    <a:gd name="T67" fmla="*/ 3 h 34"/>
                    <a:gd name="T68" fmla="*/ 28 w 29"/>
                    <a:gd name="T69"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4">
                      <a:moveTo>
                        <a:pt x="28" y="7"/>
                      </a:moveTo>
                      <a:lnTo>
                        <a:pt x="27" y="8"/>
                      </a:lnTo>
                      <a:lnTo>
                        <a:pt x="26" y="9"/>
                      </a:lnTo>
                      <a:lnTo>
                        <a:pt x="25" y="11"/>
                      </a:lnTo>
                      <a:lnTo>
                        <a:pt x="24" y="13"/>
                      </a:lnTo>
                      <a:lnTo>
                        <a:pt x="23" y="14"/>
                      </a:lnTo>
                      <a:lnTo>
                        <a:pt x="21" y="16"/>
                      </a:lnTo>
                      <a:lnTo>
                        <a:pt x="20" y="18"/>
                      </a:lnTo>
                      <a:lnTo>
                        <a:pt x="19" y="20"/>
                      </a:lnTo>
                      <a:lnTo>
                        <a:pt x="17" y="22"/>
                      </a:lnTo>
                      <a:lnTo>
                        <a:pt x="16" y="24"/>
                      </a:lnTo>
                      <a:lnTo>
                        <a:pt x="14" y="26"/>
                      </a:lnTo>
                      <a:lnTo>
                        <a:pt x="13" y="28"/>
                      </a:lnTo>
                      <a:lnTo>
                        <a:pt x="11" y="29"/>
                      </a:lnTo>
                      <a:lnTo>
                        <a:pt x="10" y="31"/>
                      </a:lnTo>
                      <a:lnTo>
                        <a:pt x="9" y="32"/>
                      </a:lnTo>
                      <a:lnTo>
                        <a:pt x="8" y="33"/>
                      </a:lnTo>
                      <a:lnTo>
                        <a:pt x="7" y="33"/>
                      </a:lnTo>
                      <a:lnTo>
                        <a:pt x="6" y="33"/>
                      </a:lnTo>
                      <a:lnTo>
                        <a:pt x="5" y="34"/>
                      </a:lnTo>
                      <a:lnTo>
                        <a:pt x="4" y="34"/>
                      </a:lnTo>
                      <a:lnTo>
                        <a:pt x="4" y="34"/>
                      </a:lnTo>
                      <a:lnTo>
                        <a:pt x="3" y="34"/>
                      </a:lnTo>
                      <a:lnTo>
                        <a:pt x="2" y="34"/>
                      </a:lnTo>
                      <a:lnTo>
                        <a:pt x="2" y="34"/>
                      </a:lnTo>
                      <a:lnTo>
                        <a:pt x="1" y="34"/>
                      </a:lnTo>
                      <a:lnTo>
                        <a:pt x="0" y="34"/>
                      </a:lnTo>
                      <a:lnTo>
                        <a:pt x="0" y="33"/>
                      </a:lnTo>
                      <a:lnTo>
                        <a:pt x="0" y="33"/>
                      </a:lnTo>
                      <a:lnTo>
                        <a:pt x="1" y="32"/>
                      </a:lnTo>
                      <a:lnTo>
                        <a:pt x="1" y="32"/>
                      </a:lnTo>
                      <a:lnTo>
                        <a:pt x="1" y="32"/>
                      </a:lnTo>
                      <a:lnTo>
                        <a:pt x="2" y="33"/>
                      </a:lnTo>
                      <a:lnTo>
                        <a:pt x="2" y="33"/>
                      </a:lnTo>
                      <a:lnTo>
                        <a:pt x="3" y="33"/>
                      </a:lnTo>
                      <a:lnTo>
                        <a:pt x="3" y="33"/>
                      </a:lnTo>
                      <a:lnTo>
                        <a:pt x="3" y="33"/>
                      </a:lnTo>
                      <a:lnTo>
                        <a:pt x="4" y="33"/>
                      </a:lnTo>
                      <a:lnTo>
                        <a:pt x="4" y="32"/>
                      </a:lnTo>
                      <a:lnTo>
                        <a:pt x="5" y="32"/>
                      </a:lnTo>
                      <a:lnTo>
                        <a:pt x="6" y="32"/>
                      </a:lnTo>
                      <a:lnTo>
                        <a:pt x="7" y="31"/>
                      </a:lnTo>
                      <a:lnTo>
                        <a:pt x="8" y="30"/>
                      </a:lnTo>
                      <a:lnTo>
                        <a:pt x="9" y="29"/>
                      </a:lnTo>
                      <a:lnTo>
                        <a:pt x="10" y="28"/>
                      </a:lnTo>
                      <a:lnTo>
                        <a:pt x="12" y="26"/>
                      </a:lnTo>
                      <a:lnTo>
                        <a:pt x="13" y="25"/>
                      </a:lnTo>
                      <a:lnTo>
                        <a:pt x="14" y="23"/>
                      </a:lnTo>
                      <a:lnTo>
                        <a:pt x="16" y="21"/>
                      </a:lnTo>
                      <a:lnTo>
                        <a:pt x="17" y="19"/>
                      </a:lnTo>
                      <a:lnTo>
                        <a:pt x="19" y="17"/>
                      </a:lnTo>
                      <a:lnTo>
                        <a:pt x="20" y="15"/>
                      </a:lnTo>
                      <a:lnTo>
                        <a:pt x="21" y="13"/>
                      </a:lnTo>
                      <a:lnTo>
                        <a:pt x="23" y="12"/>
                      </a:lnTo>
                      <a:lnTo>
                        <a:pt x="24" y="10"/>
                      </a:lnTo>
                      <a:lnTo>
                        <a:pt x="25" y="8"/>
                      </a:lnTo>
                      <a:lnTo>
                        <a:pt x="25" y="7"/>
                      </a:lnTo>
                      <a:lnTo>
                        <a:pt x="26" y="6"/>
                      </a:lnTo>
                      <a:lnTo>
                        <a:pt x="27" y="4"/>
                      </a:lnTo>
                      <a:lnTo>
                        <a:pt x="28" y="2"/>
                      </a:lnTo>
                      <a:lnTo>
                        <a:pt x="28" y="1"/>
                      </a:lnTo>
                      <a:lnTo>
                        <a:pt x="27" y="0"/>
                      </a:lnTo>
                      <a:lnTo>
                        <a:pt x="29" y="0"/>
                      </a:lnTo>
                      <a:lnTo>
                        <a:pt x="29" y="0"/>
                      </a:lnTo>
                      <a:lnTo>
                        <a:pt x="29" y="0"/>
                      </a:lnTo>
                      <a:lnTo>
                        <a:pt x="29" y="1"/>
                      </a:lnTo>
                      <a:lnTo>
                        <a:pt x="29" y="2"/>
                      </a:lnTo>
                      <a:lnTo>
                        <a:pt x="29" y="3"/>
                      </a:lnTo>
                      <a:lnTo>
                        <a:pt x="29" y="4"/>
                      </a:lnTo>
                      <a:lnTo>
                        <a:pt x="28" y="5"/>
                      </a:lnTo>
                      <a:lnTo>
                        <a:pt x="28" y="7"/>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19" name="Freeform 913"/>
                <p:cNvSpPr>
                  <a:spLocks/>
                </p:cNvSpPr>
                <p:nvPr/>
              </p:nvSpPr>
              <p:spPr bwMode="auto">
                <a:xfrm>
                  <a:off x="2970" y="1916"/>
                  <a:ext cx="40" cy="51"/>
                </a:xfrm>
                <a:custGeom>
                  <a:avLst/>
                  <a:gdLst>
                    <a:gd name="T0" fmla="*/ 40 w 40"/>
                    <a:gd name="T1" fmla="*/ 8 h 51"/>
                    <a:gd name="T2" fmla="*/ 39 w 40"/>
                    <a:gd name="T3" fmla="*/ 14 h 51"/>
                    <a:gd name="T4" fmla="*/ 37 w 40"/>
                    <a:gd name="T5" fmla="*/ 20 h 51"/>
                    <a:gd name="T6" fmla="*/ 33 w 40"/>
                    <a:gd name="T7" fmla="*/ 27 h 51"/>
                    <a:gd name="T8" fmla="*/ 28 w 40"/>
                    <a:gd name="T9" fmla="*/ 34 h 51"/>
                    <a:gd name="T10" fmla="*/ 23 w 40"/>
                    <a:gd name="T11" fmla="*/ 39 h 51"/>
                    <a:gd name="T12" fmla="*/ 20 w 40"/>
                    <a:gd name="T13" fmla="*/ 43 h 51"/>
                    <a:gd name="T14" fmla="*/ 16 w 40"/>
                    <a:gd name="T15" fmla="*/ 46 h 51"/>
                    <a:gd name="T16" fmla="*/ 13 w 40"/>
                    <a:gd name="T17" fmla="*/ 48 h 51"/>
                    <a:gd name="T18" fmla="*/ 10 w 40"/>
                    <a:gd name="T19" fmla="*/ 50 h 51"/>
                    <a:gd name="T20" fmla="*/ 8 w 40"/>
                    <a:gd name="T21" fmla="*/ 51 h 51"/>
                    <a:gd name="T22" fmla="*/ 6 w 40"/>
                    <a:gd name="T23" fmla="*/ 51 h 51"/>
                    <a:gd name="T24" fmla="*/ 4 w 40"/>
                    <a:gd name="T25" fmla="*/ 51 h 51"/>
                    <a:gd name="T26" fmla="*/ 3 w 40"/>
                    <a:gd name="T27" fmla="*/ 51 h 51"/>
                    <a:gd name="T28" fmla="*/ 1 w 40"/>
                    <a:gd name="T29" fmla="*/ 51 h 51"/>
                    <a:gd name="T30" fmla="*/ 0 w 40"/>
                    <a:gd name="T31" fmla="*/ 50 h 51"/>
                    <a:gd name="T32" fmla="*/ 1 w 40"/>
                    <a:gd name="T33" fmla="*/ 48 h 51"/>
                    <a:gd name="T34" fmla="*/ 2 w 40"/>
                    <a:gd name="T35" fmla="*/ 49 h 51"/>
                    <a:gd name="T36" fmla="*/ 3 w 40"/>
                    <a:gd name="T37" fmla="*/ 50 h 51"/>
                    <a:gd name="T38" fmla="*/ 4 w 40"/>
                    <a:gd name="T39" fmla="*/ 50 h 51"/>
                    <a:gd name="T40" fmla="*/ 5 w 40"/>
                    <a:gd name="T41" fmla="*/ 50 h 51"/>
                    <a:gd name="T42" fmla="*/ 6 w 40"/>
                    <a:gd name="T43" fmla="*/ 49 h 51"/>
                    <a:gd name="T44" fmla="*/ 8 w 40"/>
                    <a:gd name="T45" fmla="*/ 49 h 51"/>
                    <a:gd name="T46" fmla="*/ 11 w 40"/>
                    <a:gd name="T47" fmla="*/ 48 h 51"/>
                    <a:gd name="T48" fmla="*/ 13 w 40"/>
                    <a:gd name="T49" fmla="*/ 46 h 51"/>
                    <a:gd name="T50" fmla="*/ 16 w 40"/>
                    <a:gd name="T51" fmla="*/ 43 h 51"/>
                    <a:gd name="T52" fmla="*/ 20 w 40"/>
                    <a:gd name="T53" fmla="*/ 40 h 51"/>
                    <a:gd name="T54" fmla="*/ 24 w 40"/>
                    <a:gd name="T55" fmla="*/ 35 h 51"/>
                    <a:gd name="T56" fmla="*/ 28 w 40"/>
                    <a:gd name="T57" fmla="*/ 30 h 51"/>
                    <a:gd name="T58" fmla="*/ 34 w 40"/>
                    <a:gd name="T59" fmla="*/ 21 h 51"/>
                    <a:gd name="T60" fmla="*/ 37 w 40"/>
                    <a:gd name="T61" fmla="*/ 15 h 51"/>
                    <a:gd name="T62" fmla="*/ 38 w 40"/>
                    <a:gd name="T63" fmla="*/ 10 h 51"/>
                    <a:gd name="T64" fmla="*/ 38 w 40"/>
                    <a:gd name="T65" fmla="*/ 6 h 51"/>
                    <a:gd name="T66" fmla="*/ 37 w 40"/>
                    <a:gd name="T67" fmla="*/ 4 h 51"/>
                    <a:gd name="T68" fmla="*/ 36 w 40"/>
                    <a:gd name="T69" fmla="*/ 3 h 51"/>
                    <a:gd name="T70" fmla="*/ 35 w 40"/>
                    <a:gd name="T71" fmla="*/ 2 h 51"/>
                    <a:gd name="T72" fmla="*/ 35 w 40"/>
                    <a:gd name="T73" fmla="*/ 2 h 51"/>
                    <a:gd name="T74" fmla="*/ 36 w 40"/>
                    <a:gd name="T75" fmla="*/ 0 h 51"/>
                    <a:gd name="T76" fmla="*/ 37 w 40"/>
                    <a:gd name="T77" fmla="*/ 1 h 51"/>
                    <a:gd name="T78" fmla="*/ 38 w 40"/>
                    <a:gd name="T79" fmla="*/ 2 h 51"/>
                    <a:gd name="T80" fmla="*/ 39 w 40"/>
                    <a:gd name="T81"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51">
                      <a:moveTo>
                        <a:pt x="40" y="6"/>
                      </a:moveTo>
                      <a:lnTo>
                        <a:pt x="40" y="8"/>
                      </a:lnTo>
                      <a:lnTo>
                        <a:pt x="40" y="11"/>
                      </a:lnTo>
                      <a:lnTo>
                        <a:pt x="39" y="14"/>
                      </a:lnTo>
                      <a:lnTo>
                        <a:pt x="38" y="17"/>
                      </a:lnTo>
                      <a:lnTo>
                        <a:pt x="37" y="20"/>
                      </a:lnTo>
                      <a:lnTo>
                        <a:pt x="35" y="23"/>
                      </a:lnTo>
                      <a:lnTo>
                        <a:pt x="33" y="27"/>
                      </a:lnTo>
                      <a:lnTo>
                        <a:pt x="30" y="31"/>
                      </a:lnTo>
                      <a:lnTo>
                        <a:pt x="28" y="34"/>
                      </a:lnTo>
                      <a:lnTo>
                        <a:pt x="25" y="36"/>
                      </a:lnTo>
                      <a:lnTo>
                        <a:pt x="23" y="39"/>
                      </a:lnTo>
                      <a:lnTo>
                        <a:pt x="22" y="41"/>
                      </a:lnTo>
                      <a:lnTo>
                        <a:pt x="20" y="43"/>
                      </a:lnTo>
                      <a:lnTo>
                        <a:pt x="18" y="44"/>
                      </a:lnTo>
                      <a:lnTo>
                        <a:pt x="16" y="46"/>
                      </a:lnTo>
                      <a:lnTo>
                        <a:pt x="15" y="47"/>
                      </a:lnTo>
                      <a:lnTo>
                        <a:pt x="13" y="48"/>
                      </a:lnTo>
                      <a:lnTo>
                        <a:pt x="12" y="49"/>
                      </a:lnTo>
                      <a:lnTo>
                        <a:pt x="10" y="50"/>
                      </a:lnTo>
                      <a:lnTo>
                        <a:pt x="9" y="50"/>
                      </a:lnTo>
                      <a:lnTo>
                        <a:pt x="8" y="51"/>
                      </a:lnTo>
                      <a:lnTo>
                        <a:pt x="7" y="51"/>
                      </a:lnTo>
                      <a:lnTo>
                        <a:pt x="6" y="51"/>
                      </a:lnTo>
                      <a:lnTo>
                        <a:pt x="5" y="51"/>
                      </a:lnTo>
                      <a:lnTo>
                        <a:pt x="4" y="51"/>
                      </a:lnTo>
                      <a:lnTo>
                        <a:pt x="3" y="51"/>
                      </a:lnTo>
                      <a:lnTo>
                        <a:pt x="3" y="51"/>
                      </a:lnTo>
                      <a:lnTo>
                        <a:pt x="2" y="51"/>
                      </a:lnTo>
                      <a:lnTo>
                        <a:pt x="1" y="51"/>
                      </a:lnTo>
                      <a:lnTo>
                        <a:pt x="1" y="51"/>
                      </a:lnTo>
                      <a:lnTo>
                        <a:pt x="0" y="50"/>
                      </a:lnTo>
                      <a:lnTo>
                        <a:pt x="0" y="50"/>
                      </a:lnTo>
                      <a:lnTo>
                        <a:pt x="1" y="48"/>
                      </a:lnTo>
                      <a:lnTo>
                        <a:pt x="1" y="49"/>
                      </a:lnTo>
                      <a:lnTo>
                        <a:pt x="2" y="49"/>
                      </a:lnTo>
                      <a:lnTo>
                        <a:pt x="2" y="49"/>
                      </a:lnTo>
                      <a:lnTo>
                        <a:pt x="3" y="50"/>
                      </a:lnTo>
                      <a:lnTo>
                        <a:pt x="3" y="50"/>
                      </a:lnTo>
                      <a:lnTo>
                        <a:pt x="4" y="50"/>
                      </a:lnTo>
                      <a:lnTo>
                        <a:pt x="4" y="50"/>
                      </a:lnTo>
                      <a:lnTo>
                        <a:pt x="5" y="50"/>
                      </a:lnTo>
                      <a:lnTo>
                        <a:pt x="6" y="50"/>
                      </a:lnTo>
                      <a:lnTo>
                        <a:pt x="6" y="49"/>
                      </a:lnTo>
                      <a:lnTo>
                        <a:pt x="7" y="49"/>
                      </a:lnTo>
                      <a:lnTo>
                        <a:pt x="8" y="49"/>
                      </a:lnTo>
                      <a:lnTo>
                        <a:pt x="9" y="48"/>
                      </a:lnTo>
                      <a:lnTo>
                        <a:pt x="11" y="48"/>
                      </a:lnTo>
                      <a:lnTo>
                        <a:pt x="12" y="47"/>
                      </a:lnTo>
                      <a:lnTo>
                        <a:pt x="13" y="46"/>
                      </a:lnTo>
                      <a:lnTo>
                        <a:pt x="15" y="45"/>
                      </a:lnTo>
                      <a:lnTo>
                        <a:pt x="16" y="43"/>
                      </a:lnTo>
                      <a:lnTo>
                        <a:pt x="18" y="42"/>
                      </a:lnTo>
                      <a:lnTo>
                        <a:pt x="20" y="40"/>
                      </a:lnTo>
                      <a:lnTo>
                        <a:pt x="22" y="38"/>
                      </a:lnTo>
                      <a:lnTo>
                        <a:pt x="24" y="35"/>
                      </a:lnTo>
                      <a:lnTo>
                        <a:pt x="26" y="33"/>
                      </a:lnTo>
                      <a:lnTo>
                        <a:pt x="28" y="30"/>
                      </a:lnTo>
                      <a:lnTo>
                        <a:pt x="32" y="25"/>
                      </a:lnTo>
                      <a:lnTo>
                        <a:pt x="34" y="21"/>
                      </a:lnTo>
                      <a:lnTo>
                        <a:pt x="36" y="18"/>
                      </a:lnTo>
                      <a:lnTo>
                        <a:pt x="37" y="15"/>
                      </a:lnTo>
                      <a:lnTo>
                        <a:pt x="38" y="12"/>
                      </a:lnTo>
                      <a:lnTo>
                        <a:pt x="38" y="10"/>
                      </a:lnTo>
                      <a:lnTo>
                        <a:pt x="38" y="8"/>
                      </a:lnTo>
                      <a:lnTo>
                        <a:pt x="38" y="6"/>
                      </a:lnTo>
                      <a:lnTo>
                        <a:pt x="38" y="5"/>
                      </a:lnTo>
                      <a:lnTo>
                        <a:pt x="37" y="4"/>
                      </a:lnTo>
                      <a:lnTo>
                        <a:pt x="37" y="3"/>
                      </a:lnTo>
                      <a:lnTo>
                        <a:pt x="36" y="3"/>
                      </a:lnTo>
                      <a:lnTo>
                        <a:pt x="36" y="2"/>
                      </a:lnTo>
                      <a:lnTo>
                        <a:pt x="35" y="2"/>
                      </a:lnTo>
                      <a:lnTo>
                        <a:pt x="35" y="2"/>
                      </a:lnTo>
                      <a:lnTo>
                        <a:pt x="35" y="2"/>
                      </a:lnTo>
                      <a:lnTo>
                        <a:pt x="36" y="0"/>
                      </a:lnTo>
                      <a:lnTo>
                        <a:pt x="36" y="0"/>
                      </a:lnTo>
                      <a:lnTo>
                        <a:pt x="36" y="0"/>
                      </a:lnTo>
                      <a:lnTo>
                        <a:pt x="37" y="1"/>
                      </a:lnTo>
                      <a:lnTo>
                        <a:pt x="37" y="1"/>
                      </a:lnTo>
                      <a:lnTo>
                        <a:pt x="38" y="2"/>
                      </a:lnTo>
                      <a:lnTo>
                        <a:pt x="39" y="3"/>
                      </a:lnTo>
                      <a:lnTo>
                        <a:pt x="39" y="4"/>
                      </a:lnTo>
                      <a:lnTo>
                        <a:pt x="40"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20" name="Freeform 914"/>
                <p:cNvSpPr>
                  <a:spLocks/>
                </p:cNvSpPr>
                <p:nvPr/>
              </p:nvSpPr>
              <p:spPr bwMode="auto">
                <a:xfrm>
                  <a:off x="2993" y="1882"/>
                  <a:ext cx="5" cy="6"/>
                </a:xfrm>
                <a:custGeom>
                  <a:avLst/>
                  <a:gdLst>
                    <a:gd name="T0" fmla="*/ 4 w 5"/>
                    <a:gd name="T1" fmla="*/ 2 h 6"/>
                    <a:gd name="T2" fmla="*/ 3 w 5"/>
                    <a:gd name="T3" fmla="*/ 2 h 6"/>
                    <a:gd name="T4" fmla="*/ 3 w 5"/>
                    <a:gd name="T5" fmla="*/ 2 h 6"/>
                    <a:gd name="T6" fmla="*/ 3 w 5"/>
                    <a:gd name="T7" fmla="*/ 2 h 6"/>
                    <a:gd name="T8" fmla="*/ 3 w 5"/>
                    <a:gd name="T9" fmla="*/ 2 h 6"/>
                    <a:gd name="T10" fmla="*/ 2 w 5"/>
                    <a:gd name="T11" fmla="*/ 2 h 6"/>
                    <a:gd name="T12" fmla="*/ 2 w 5"/>
                    <a:gd name="T13" fmla="*/ 3 h 6"/>
                    <a:gd name="T14" fmla="*/ 2 w 5"/>
                    <a:gd name="T15" fmla="*/ 3 h 6"/>
                    <a:gd name="T16" fmla="*/ 2 w 5"/>
                    <a:gd name="T17" fmla="*/ 4 h 6"/>
                    <a:gd name="T18" fmla="*/ 2 w 5"/>
                    <a:gd name="T19" fmla="*/ 4 h 6"/>
                    <a:gd name="T20" fmla="*/ 2 w 5"/>
                    <a:gd name="T21" fmla="*/ 4 h 6"/>
                    <a:gd name="T22" fmla="*/ 2 w 5"/>
                    <a:gd name="T23" fmla="*/ 4 h 6"/>
                    <a:gd name="T24" fmla="*/ 2 w 5"/>
                    <a:gd name="T25" fmla="*/ 4 h 6"/>
                    <a:gd name="T26" fmla="*/ 2 w 5"/>
                    <a:gd name="T27" fmla="*/ 5 h 6"/>
                    <a:gd name="T28" fmla="*/ 1 w 5"/>
                    <a:gd name="T29" fmla="*/ 5 h 6"/>
                    <a:gd name="T30" fmla="*/ 1 w 5"/>
                    <a:gd name="T31" fmla="*/ 5 h 6"/>
                    <a:gd name="T32" fmla="*/ 1 w 5"/>
                    <a:gd name="T33" fmla="*/ 6 h 6"/>
                    <a:gd name="T34" fmla="*/ 0 w 5"/>
                    <a:gd name="T35" fmla="*/ 6 h 6"/>
                    <a:gd name="T36" fmla="*/ 0 w 5"/>
                    <a:gd name="T37" fmla="*/ 5 h 6"/>
                    <a:gd name="T38" fmla="*/ 0 w 5"/>
                    <a:gd name="T39" fmla="*/ 5 h 6"/>
                    <a:gd name="T40" fmla="*/ 0 w 5"/>
                    <a:gd name="T41" fmla="*/ 5 h 6"/>
                    <a:gd name="T42" fmla="*/ 0 w 5"/>
                    <a:gd name="T43" fmla="*/ 3 h 6"/>
                    <a:gd name="T44" fmla="*/ 0 w 5"/>
                    <a:gd name="T45" fmla="*/ 2 h 6"/>
                    <a:gd name="T46" fmla="*/ 1 w 5"/>
                    <a:gd name="T47" fmla="*/ 1 h 6"/>
                    <a:gd name="T48" fmla="*/ 2 w 5"/>
                    <a:gd name="T49" fmla="*/ 0 h 6"/>
                    <a:gd name="T50" fmla="*/ 3 w 5"/>
                    <a:gd name="T51" fmla="*/ 0 h 6"/>
                    <a:gd name="T52" fmla="*/ 3 w 5"/>
                    <a:gd name="T53" fmla="*/ 0 h 6"/>
                    <a:gd name="T54" fmla="*/ 4 w 5"/>
                    <a:gd name="T55" fmla="*/ 0 h 6"/>
                    <a:gd name="T56" fmla="*/ 5 w 5"/>
                    <a:gd name="T57" fmla="*/ 1 h 6"/>
                    <a:gd name="T58" fmla="*/ 5 w 5"/>
                    <a:gd name="T59" fmla="*/ 1 h 6"/>
                    <a:gd name="T60" fmla="*/ 5 w 5"/>
                    <a:gd name="T61" fmla="*/ 1 h 6"/>
                    <a:gd name="T62" fmla="*/ 5 w 5"/>
                    <a:gd name="T63" fmla="*/ 1 h 6"/>
                    <a:gd name="T64" fmla="*/ 5 w 5"/>
                    <a:gd name="T65" fmla="*/ 1 h 6"/>
                    <a:gd name="T66" fmla="*/ 5 w 5"/>
                    <a:gd name="T67" fmla="*/ 1 h 6"/>
                    <a:gd name="T68" fmla="*/ 5 w 5"/>
                    <a:gd name="T69" fmla="*/ 2 h 6"/>
                    <a:gd name="T70" fmla="*/ 4 w 5"/>
                    <a:gd name="T71" fmla="*/ 2 h 6"/>
                    <a:gd name="T72" fmla="*/ 4 w 5"/>
                    <a:gd name="T73" fmla="*/ 2 h 6"/>
                    <a:gd name="T74" fmla="*/ 4 w 5"/>
                    <a:gd name="T75" fmla="*/ 2 h 6"/>
                    <a:gd name="T76" fmla="*/ 4 w 5"/>
                    <a:gd name="T77" fmla="*/ 2 h 6"/>
                    <a:gd name="T78" fmla="*/ 4 w 5"/>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2"/>
                      </a:moveTo>
                      <a:lnTo>
                        <a:pt x="3" y="2"/>
                      </a:lnTo>
                      <a:lnTo>
                        <a:pt x="3" y="2"/>
                      </a:lnTo>
                      <a:lnTo>
                        <a:pt x="3" y="2"/>
                      </a:lnTo>
                      <a:lnTo>
                        <a:pt x="3" y="2"/>
                      </a:lnTo>
                      <a:lnTo>
                        <a:pt x="2" y="2"/>
                      </a:lnTo>
                      <a:lnTo>
                        <a:pt x="2" y="3"/>
                      </a:lnTo>
                      <a:lnTo>
                        <a:pt x="2" y="3"/>
                      </a:lnTo>
                      <a:lnTo>
                        <a:pt x="2" y="4"/>
                      </a:lnTo>
                      <a:lnTo>
                        <a:pt x="2" y="4"/>
                      </a:lnTo>
                      <a:lnTo>
                        <a:pt x="2" y="4"/>
                      </a:lnTo>
                      <a:lnTo>
                        <a:pt x="2" y="4"/>
                      </a:lnTo>
                      <a:lnTo>
                        <a:pt x="2" y="4"/>
                      </a:lnTo>
                      <a:lnTo>
                        <a:pt x="2" y="5"/>
                      </a:lnTo>
                      <a:lnTo>
                        <a:pt x="1" y="5"/>
                      </a:lnTo>
                      <a:lnTo>
                        <a:pt x="1" y="5"/>
                      </a:lnTo>
                      <a:lnTo>
                        <a:pt x="1" y="6"/>
                      </a:lnTo>
                      <a:lnTo>
                        <a:pt x="0" y="6"/>
                      </a:lnTo>
                      <a:lnTo>
                        <a:pt x="0" y="5"/>
                      </a:lnTo>
                      <a:lnTo>
                        <a:pt x="0" y="5"/>
                      </a:lnTo>
                      <a:lnTo>
                        <a:pt x="0" y="5"/>
                      </a:lnTo>
                      <a:lnTo>
                        <a:pt x="0" y="3"/>
                      </a:lnTo>
                      <a:lnTo>
                        <a:pt x="0" y="2"/>
                      </a:lnTo>
                      <a:lnTo>
                        <a:pt x="1" y="1"/>
                      </a:lnTo>
                      <a:lnTo>
                        <a:pt x="2" y="0"/>
                      </a:lnTo>
                      <a:lnTo>
                        <a:pt x="3" y="0"/>
                      </a:lnTo>
                      <a:lnTo>
                        <a:pt x="3" y="0"/>
                      </a:lnTo>
                      <a:lnTo>
                        <a:pt x="4" y="0"/>
                      </a:lnTo>
                      <a:lnTo>
                        <a:pt x="5" y="1"/>
                      </a:lnTo>
                      <a:lnTo>
                        <a:pt x="5" y="1"/>
                      </a:lnTo>
                      <a:lnTo>
                        <a:pt x="5" y="1"/>
                      </a:lnTo>
                      <a:lnTo>
                        <a:pt x="5" y="1"/>
                      </a:lnTo>
                      <a:lnTo>
                        <a:pt x="5" y="1"/>
                      </a:lnTo>
                      <a:lnTo>
                        <a:pt x="5" y="1"/>
                      </a:lnTo>
                      <a:lnTo>
                        <a:pt x="5" y="2"/>
                      </a:lnTo>
                      <a:lnTo>
                        <a:pt x="4" y="2"/>
                      </a:lnTo>
                      <a:lnTo>
                        <a:pt x="4" y="2"/>
                      </a:lnTo>
                      <a:lnTo>
                        <a:pt x="4" y="2"/>
                      </a:lnTo>
                      <a:lnTo>
                        <a:pt x="4" y="2"/>
                      </a:lnTo>
                      <a:lnTo>
                        <a:pt x="4"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21" name="Freeform 915"/>
                <p:cNvSpPr>
                  <a:spLocks/>
                </p:cNvSpPr>
                <p:nvPr/>
              </p:nvSpPr>
              <p:spPr bwMode="auto">
                <a:xfrm>
                  <a:off x="2994" y="1883"/>
                  <a:ext cx="5" cy="7"/>
                </a:xfrm>
                <a:custGeom>
                  <a:avLst/>
                  <a:gdLst>
                    <a:gd name="T0" fmla="*/ 3 w 5"/>
                    <a:gd name="T1" fmla="*/ 6 h 7"/>
                    <a:gd name="T2" fmla="*/ 3 w 5"/>
                    <a:gd name="T3" fmla="*/ 7 h 7"/>
                    <a:gd name="T4" fmla="*/ 2 w 5"/>
                    <a:gd name="T5" fmla="*/ 7 h 7"/>
                    <a:gd name="T6" fmla="*/ 2 w 5"/>
                    <a:gd name="T7" fmla="*/ 6 h 7"/>
                    <a:gd name="T8" fmla="*/ 1 w 5"/>
                    <a:gd name="T9" fmla="*/ 6 h 7"/>
                    <a:gd name="T10" fmla="*/ 1 w 5"/>
                    <a:gd name="T11" fmla="*/ 6 h 7"/>
                    <a:gd name="T12" fmla="*/ 1 w 5"/>
                    <a:gd name="T13" fmla="*/ 5 h 7"/>
                    <a:gd name="T14" fmla="*/ 0 w 5"/>
                    <a:gd name="T15" fmla="*/ 5 h 7"/>
                    <a:gd name="T16" fmla="*/ 0 w 5"/>
                    <a:gd name="T17" fmla="*/ 5 h 7"/>
                    <a:gd name="T18" fmla="*/ 0 w 5"/>
                    <a:gd name="T19" fmla="*/ 4 h 7"/>
                    <a:gd name="T20" fmla="*/ 1 w 5"/>
                    <a:gd name="T21" fmla="*/ 4 h 7"/>
                    <a:gd name="T22" fmla="*/ 1 w 5"/>
                    <a:gd name="T23" fmla="*/ 3 h 7"/>
                    <a:gd name="T24" fmla="*/ 1 w 5"/>
                    <a:gd name="T25" fmla="*/ 3 h 7"/>
                    <a:gd name="T26" fmla="*/ 1 w 5"/>
                    <a:gd name="T27" fmla="*/ 3 h 7"/>
                    <a:gd name="T28" fmla="*/ 1 w 5"/>
                    <a:gd name="T29" fmla="*/ 3 h 7"/>
                    <a:gd name="T30" fmla="*/ 1 w 5"/>
                    <a:gd name="T31" fmla="*/ 4 h 7"/>
                    <a:gd name="T32" fmla="*/ 1 w 5"/>
                    <a:gd name="T33" fmla="*/ 4 h 7"/>
                    <a:gd name="T34" fmla="*/ 2 w 5"/>
                    <a:gd name="T35" fmla="*/ 4 h 7"/>
                    <a:gd name="T36" fmla="*/ 2 w 5"/>
                    <a:gd name="T37" fmla="*/ 5 h 7"/>
                    <a:gd name="T38" fmla="*/ 2 w 5"/>
                    <a:gd name="T39" fmla="*/ 5 h 7"/>
                    <a:gd name="T40" fmla="*/ 2 w 5"/>
                    <a:gd name="T41" fmla="*/ 5 h 7"/>
                    <a:gd name="T42" fmla="*/ 3 w 5"/>
                    <a:gd name="T43" fmla="*/ 5 h 7"/>
                    <a:gd name="T44" fmla="*/ 3 w 5"/>
                    <a:gd name="T45" fmla="*/ 5 h 7"/>
                    <a:gd name="T46" fmla="*/ 3 w 5"/>
                    <a:gd name="T47" fmla="*/ 5 h 7"/>
                    <a:gd name="T48" fmla="*/ 4 w 5"/>
                    <a:gd name="T49" fmla="*/ 4 h 7"/>
                    <a:gd name="T50" fmla="*/ 4 w 5"/>
                    <a:gd name="T51" fmla="*/ 3 h 7"/>
                    <a:gd name="T52" fmla="*/ 4 w 5"/>
                    <a:gd name="T53" fmla="*/ 3 h 7"/>
                    <a:gd name="T54" fmla="*/ 3 w 5"/>
                    <a:gd name="T55" fmla="*/ 2 h 7"/>
                    <a:gd name="T56" fmla="*/ 3 w 5"/>
                    <a:gd name="T57" fmla="*/ 2 h 7"/>
                    <a:gd name="T58" fmla="*/ 3 w 5"/>
                    <a:gd name="T59" fmla="*/ 1 h 7"/>
                    <a:gd name="T60" fmla="*/ 3 w 5"/>
                    <a:gd name="T61" fmla="*/ 1 h 7"/>
                    <a:gd name="T62" fmla="*/ 3 w 5"/>
                    <a:gd name="T63" fmla="*/ 1 h 7"/>
                    <a:gd name="T64" fmla="*/ 3 w 5"/>
                    <a:gd name="T65" fmla="*/ 0 h 7"/>
                    <a:gd name="T66" fmla="*/ 4 w 5"/>
                    <a:gd name="T67" fmla="*/ 0 h 7"/>
                    <a:gd name="T68" fmla="*/ 4 w 5"/>
                    <a:gd name="T69" fmla="*/ 0 h 7"/>
                    <a:gd name="T70" fmla="*/ 4 w 5"/>
                    <a:gd name="T71" fmla="*/ 0 h 7"/>
                    <a:gd name="T72" fmla="*/ 5 w 5"/>
                    <a:gd name="T73" fmla="*/ 1 h 7"/>
                    <a:gd name="T74" fmla="*/ 5 w 5"/>
                    <a:gd name="T75" fmla="*/ 1 h 7"/>
                    <a:gd name="T76" fmla="*/ 5 w 5"/>
                    <a:gd name="T77" fmla="*/ 2 h 7"/>
                    <a:gd name="T78" fmla="*/ 5 w 5"/>
                    <a:gd name="T79" fmla="*/ 4 h 7"/>
                    <a:gd name="T80" fmla="*/ 5 w 5"/>
                    <a:gd name="T81" fmla="*/ 5 h 7"/>
                    <a:gd name="T82" fmla="*/ 4 w 5"/>
                    <a:gd name="T83" fmla="*/ 6 h 7"/>
                    <a:gd name="T84" fmla="*/ 3 w 5"/>
                    <a:gd name="T8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3" y="6"/>
                      </a:moveTo>
                      <a:lnTo>
                        <a:pt x="3" y="7"/>
                      </a:lnTo>
                      <a:lnTo>
                        <a:pt x="2" y="7"/>
                      </a:lnTo>
                      <a:lnTo>
                        <a:pt x="2" y="6"/>
                      </a:lnTo>
                      <a:lnTo>
                        <a:pt x="1" y="6"/>
                      </a:lnTo>
                      <a:lnTo>
                        <a:pt x="1" y="6"/>
                      </a:lnTo>
                      <a:lnTo>
                        <a:pt x="1" y="5"/>
                      </a:lnTo>
                      <a:lnTo>
                        <a:pt x="0" y="5"/>
                      </a:lnTo>
                      <a:lnTo>
                        <a:pt x="0" y="5"/>
                      </a:lnTo>
                      <a:lnTo>
                        <a:pt x="0" y="4"/>
                      </a:lnTo>
                      <a:lnTo>
                        <a:pt x="1" y="4"/>
                      </a:lnTo>
                      <a:lnTo>
                        <a:pt x="1" y="3"/>
                      </a:lnTo>
                      <a:lnTo>
                        <a:pt x="1" y="3"/>
                      </a:lnTo>
                      <a:lnTo>
                        <a:pt x="1" y="3"/>
                      </a:lnTo>
                      <a:lnTo>
                        <a:pt x="1" y="3"/>
                      </a:lnTo>
                      <a:lnTo>
                        <a:pt x="1" y="4"/>
                      </a:lnTo>
                      <a:lnTo>
                        <a:pt x="1" y="4"/>
                      </a:lnTo>
                      <a:lnTo>
                        <a:pt x="2" y="4"/>
                      </a:lnTo>
                      <a:lnTo>
                        <a:pt x="2" y="5"/>
                      </a:lnTo>
                      <a:lnTo>
                        <a:pt x="2" y="5"/>
                      </a:lnTo>
                      <a:lnTo>
                        <a:pt x="2" y="5"/>
                      </a:lnTo>
                      <a:lnTo>
                        <a:pt x="3" y="5"/>
                      </a:lnTo>
                      <a:lnTo>
                        <a:pt x="3" y="5"/>
                      </a:lnTo>
                      <a:lnTo>
                        <a:pt x="3" y="5"/>
                      </a:lnTo>
                      <a:lnTo>
                        <a:pt x="4" y="4"/>
                      </a:lnTo>
                      <a:lnTo>
                        <a:pt x="4" y="3"/>
                      </a:lnTo>
                      <a:lnTo>
                        <a:pt x="4" y="3"/>
                      </a:lnTo>
                      <a:lnTo>
                        <a:pt x="3" y="2"/>
                      </a:lnTo>
                      <a:lnTo>
                        <a:pt x="3" y="2"/>
                      </a:lnTo>
                      <a:lnTo>
                        <a:pt x="3" y="1"/>
                      </a:lnTo>
                      <a:lnTo>
                        <a:pt x="3" y="1"/>
                      </a:lnTo>
                      <a:lnTo>
                        <a:pt x="3" y="1"/>
                      </a:lnTo>
                      <a:lnTo>
                        <a:pt x="3" y="0"/>
                      </a:lnTo>
                      <a:lnTo>
                        <a:pt x="4" y="0"/>
                      </a:lnTo>
                      <a:lnTo>
                        <a:pt x="4" y="0"/>
                      </a:lnTo>
                      <a:lnTo>
                        <a:pt x="4" y="0"/>
                      </a:lnTo>
                      <a:lnTo>
                        <a:pt x="5" y="1"/>
                      </a:lnTo>
                      <a:lnTo>
                        <a:pt x="5" y="1"/>
                      </a:lnTo>
                      <a:lnTo>
                        <a:pt x="5" y="2"/>
                      </a:lnTo>
                      <a:lnTo>
                        <a:pt x="5" y="4"/>
                      </a:lnTo>
                      <a:lnTo>
                        <a:pt x="5" y="5"/>
                      </a:lnTo>
                      <a:lnTo>
                        <a:pt x="4" y="6"/>
                      </a:lnTo>
                      <a:lnTo>
                        <a:pt x="3"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22" name="Freeform 916"/>
                <p:cNvSpPr>
                  <a:spLocks/>
                </p:cNvSpPr>
                <p:nvPr/>
              </p:nvSpPr>
              <p:spPr bwMode="auto">
                <a:xfrm>
                  <a:off x="2987" y="1890"/>
                  <a:ext cx="5" cy="6"/>
                </a:xfrm>
                <a:custGeom>
                  <a:avLst/>
                  <a:gdLst>
                    <a:gd name="T0" fmla="*/ 3 w 5"/>
                    <a:gd name="T1" fmla="*/ 1 h 6"/>
                    <a:gd name="T2" fmla="*/ 2 w 5"/>
                    <a:gd name="T3" fmla="*/ 2 h 6"/>
                    <a:gd name="T4" fmla="*/ 2 w 5"/>
                    <a:gd name="T5" fmla="*/ 2 h 6"/>
                    <a:gd name="T6" fmla="*/ 1 w 5"/>
                    <a:gd name="T7" fmla="*/ 3 h 6"/>
                    <a:gd name="T8" fmla="*/ 1 w 5"/>
                    <a:gd name="T9" fmla="*/ 4 h 6"/>
                    <a:gd name="T10" fmla="*/ 2 w 5"/>
                    <a:gd name="T11" fmla="*/ 4 h 6"/>
                    <a:gd name="T12" fmla="*/ 2 w 5"/>
                    <a:gd name="T13" fmla="*/ 4 h 6"/>
                    <a:gd name="T14" fmla="*/ 2 w 5"/>
                    <a:gd name="T15" fmla="*/ 4 h 6"/>
                    <a:gd name="T16" fmla="*/ 2 w 5"/>
                    <a:gd name="T17" fmla="*/ 4 h 6"/>
                    <a:gd name="T18" fmla="*/ 2 w 5"/>
                    <a:gd name="T19" fmla="*/ 5 h 6"/>
                    <a:gd name="T20" fmla="*/ 2 w 5"/>
                    <a:gd name="T21" fmla="*/ 5 h 6"/>
                    <a:gd name="T22" fmla="*/ 2 w 5"/>
                    <a:gd name="T23" fmla="*/ 6 h 6"/>
                    <a:gd name="T24" fmla="*/ 1 w 5"/>
                    <a:gd name="T25" fmla="*/ 6 h 6"/>
                    <a:gd name="T26" fmla="*/ 1 w 5"/>
                    <a:gd name="T27" fmla="*/ 6 h 6"/>
                    <a:gd name="T28" fmla="*/ 1 w 5"/>
                    <a:gd name="T29" fmla="*/ 6 h 6"/>
                    <a:gd name="T30" fmla="*/ 0 w 5"/>
                    <a:gd name="T31" fmla="*/ 5 h 6"/>
                    <a:gd name="T32" fmla="*/ 0 w 5"/>
                    <a:gd name="T33" fmla="*/ 5 h 6"/>
                    <a:gd name="T34" fmla="*/ 0 w 5"/>
                    <a:gd name="T35" fmla="*/ 4 h 6"/>
                    <a:gd name="T36" fmla="*/ 0 w 5"/>
                    <a:gd name="T37" fmla="*/ 3 h 6"/>
                    <a:gd name="T38" fmla="*/ 0 w 5"/>
                    <a:gd name="T39" fmla="*/ 3 h 6"/>
                    <a:gd name="T40" fmla="*/ 0 w 5"/>
                    <a:gd name="T41" fmla="*/ 2 h 6"/>
                    <a:gd name="T42" fmla="*/ 0 w 5"/>
                    <a:gd name="T43" fmla="*/ 1 h 6"/>
                    <a:gd name="T44" fmla="*/ 1 w 5"/>
                    <a:gd name="T45" fmla="*/ 1 h 6"/>
                    <a:gd name="T46" fmla="*/ 1 w 5"/>
                    <a:gd name="T47" fmla="*/ 0 h 6"/>
                    <a:gd name="T48" fmla="*/ 2 w 5"/>
                    <a:gd name="T49" fmla="*/ 0 h 6"/>
                    <a:gd name="T50" fmla="*/ 3 w 5"/>
                    <a:gd name="T51" fmla="*/ 0 h 6"/>
                    <a:gd name="T52" fmla="*/ 3 w 5"/>
                    <a:gd name="T53" fmla="*/ 0 h 6"/>
                    <a:gd name="T54" fmla="*/ 4 w 5"/>
                    <a:gd name="T55" fmla="*/ 0 h 6"/>
                    <a:gd name="T56" fmla="*/ 5 w 5"/>
                    <a:gd name="T57" fmla="*/ 0 h 6"/>
                    <a:gd name="T58" fmla="*/ 5 w 5"/>
                    <a:gd name="T59" fmla="*/ 0 h 6"/>
                    <a:gd name="T60" fmla="*/ 5 w 5"/>
                    <a:gd name="T61" fmla="*/ 0 h 6"/>
                    <a:gd name="T62" fmla="*/ 5 w 5"/>
                    <a:gd name="T63" fmla="*/ 1 h 6"/>
                    <a:gd name="T64" fmla="*/ 4 w 5"/>
                    <a:gd name="T65" fmla="*/ 1 h 6"/>
                    <a:gd name="T66" fmla="*/ 4 w 5"/>
                    <a:gd name="T67" fmla="*/ 1 h 6"/>
                    <a:gd name="T68" fmla="*/ 4 w 5"/>
                    <a:gd name="T69" fmla="*/ 1 h 6"/>
                    <a:gd name="T70" fmla="*/ 3 w 5"/>
                    <a:gd name="T71" fmla="*/ 1 h 6"/>
                    <a:gd name="T72" fmla="*/ 3 w 5"/>
                    <a:gd name="T73" fmla="*/ 1 h 6"/>
                    <a:gd name="T74" fmla="*/ 3 w 5"/>
                    <a:gd name="T7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3" y="1"/>
                      </a:moveTo>
                      <a:lnTo>
                        <a:pt x="2" y="2"/>
                      </a:lnTo>
                      <a:lnTo>
                        <a:pt x="2" y="2"/>
                      </a:lnTo>
                      <a:lnTo>
                        <a:pt x="1" y="3"/>
                      </a:lnTo>
                      <a:lnTo>
                        <a:pt x="1" y="4"/>
                      </a:lnTo>
                      <a:lnTo>
                        <a:pt x="2" y="4"/>
                      </a:lnTo>
                      <a:lnTo>
                        <a:pt x="2" y="4"/>
                      </a:lnTo>
                      <a:lnTo>
                        <a:pt x="2" y="4"/>
                      </a:lnTo>
                      <a:lnTo>
                        <a:pt x="2" y="4"/>
                      </a:lnTo>
                      <a:lnTo>
                        <a:pt x="2" y="5"/>
                      </a:lnTo>
                      <a:lnTo>
                        <a:pt x="2" y="5"/>
                      </a:lnTo>
                      <a:lnTo>
                        <a:pt x="2" y="6"/>
                      </a:lnTo>
                      <a:lnTo>
                        <a:pt x="1" y="6"/>
                      </a:lnTo>
                      <a:lnTo>
                        <a:pt x="1" y="6"/>
                      </a:lnTo>
                      <a:lnTo>
                        <a:pt x="1" y="6"/>
                      </a:lnTo>
                      <a:lnTo>
                        <a:pt x="0" y="5"/>
                      </a:lnTo>
                      <a:lnTo>
                        <a:pt x="0" y="5"/>
                      </a:lnTo>
                      <a:lnTo>
                        <a:pt x="0" y="4"/>
                      </a:lnTo>
                      <a:lnTo>
                        <a:pt x="0" y="3"/>
                      </a:lnTo>
                      <a:lnTo>
                        <a:pt x="0" y="3"/>
                      </a:lnTo>
                      <a:lnTo>
                        <a:pt x="0" y="2"/>
                      </a:lnTo>
                      <a:lnTo>
                        <a:pt x="0" y="1"/>
                      </a:lnTo>
                      <a:lnTo>
                        <a:pt x="1" y="1"/>
                      </a:lnTo>
                      <a:lnTo>
                        <a:pt x="1" y="0"/>
                      </a:lnTo>
                      <a:lnTo>
                        <a:pt x="2" y="0"/>
                      </a:lnTo>
                      <a:lnTo>
                        <a:pt x="3" y="0"/>
                      </a:lnTo>
                      <a:lnTo>
                        <a:pt x="3" y="0"/>
                      </a:lnTo>
                      <a:lnTo>
                        <a:pt x="4" y="0"/>
                      </a:lnTo>
                      <a:lnTo>
                        <a:pt x="5" y="0"/>
                      </a:lnTo>
                      <a:lnTo>
                        <a:pt x="5" y="0"/>
                      </a:lnTo>
                      <a:lnTo>
                        <a:pt x="5" y="0"/>
                      </a:lnTo>
                      <a:lnTo>
                        <a:pt x="5" y="1"/>
                      </a:lnTo>
                      <a:lnTo>
                        <a:pt x="4" y="1"/>
                      </a:lnTo>
                      <a:lnTo>
                        <a:pt x="4" y="1"/>
                      </a:lnTo>
                      <a:lnTo>
                        <a:pt x="4" y="1"/>
                      </a:lnTo>
                      <a:lnTo>
                        <a:pt x="3" y="1"/>
                      </a:lnTo>
                      <a:lnTo>
                        <a:pt x="3" y="1"/>
                      </a:lnTo>
                      <a:lnTo>
                        <a:pt x="3"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23" name="Freeform 917"/>
                <p:cNvSpPr>
                  <a:spLocks/>
                </p:cNvSpPr>
                <p:nvPr/>
              </p:nvSpPr>
              <p:spPr bwMode="auto">
                <a:xfrm>
                  <a:off x="2988" y="1890"/>
                  <a:ext cx="7" cy="6"/>
                </a:xfrm>
                <a:custGeom>
                  <a:avLst/>
                  <a:gdLst>
                    <a:gd name="T0" fmla="*/ 7 w 7"/>
                    <a:gd name="T1" fmla="*/ 2 h 6"/>
                    <a:gd name="T2" fmla="*/ 7 w 7"/>
                    <a:gd name="T3" fmla="*/ 2 h 6"/>
                    <a:gd name="T4" fmla="*/ 7 w 7"/>
                    <a:gd name="T5" fmla="*/ 2 h 6"/>
                    <a:gd name="T6" fmla="*/ 7 w 7"/>
                    <a:gd name="T7" fmla="*/ 2 h 6"/>
                    <a:gd name="T8" fmla="*/ 7 w 7"/>
                    <a:gd name="T9" fmla="*/ 2 h 6"/>
                    <a:gd name="T10" fmla="*/ 7 w 7"/>
                    <a:gd name="T11" fmla="*/ 3 h 6"/>
                    <a:gd name="T12" fmla="*/ 7 w 7"/>
                    <a:gd name="T13" fmla="*/ 4 h 6"/>
                    <a:gd name="T14" fmla="*/ 6 w 7"/>
                    <a:gd name="T15" fmla="*/ 4 h 6"/>
                    <a:gd name="T16" fmla="*/ 6 w 7"/>
                    <a:gd name="T17" fmla="*/ 5 h 6"/>
                    <a:gd name="T18" fmla="*/ 5 w 7"/>
                    <a:gd name="T19" fmla="*/ 5 h 6"/>
                    <a:gd name="T20" fmla="*/ 5 w 7"/>
                    <a:gd name="T21" fmla="*/ 5 h 6"/>
                    <a:gd name="T22" fmla="*/ 4 w 7"/>
                    <a:gd name="T23" fmla="*/ 6 h 6"/>
                    <a:gd name="T24" fmla="*/ 4 w 7"/>
                    <a:gd name="T25" fmla="*/ 6 h 6"/>
                    <a:gd name="T26" fmla="*/ 3 w 7"/>
                    <a:gd name="T27" fmla="*/ 6 h 6"/>
                    <a:gd name="T28" fmla="*/ 3 w 7"/>
                    <a:gd name="T29" fmla="*/ 6 h 6"/>
                    <a:gd name="T30" fmla="*/ 2 w 7"/>
                    <a:gd name="T31" fmla="*/ 6 h 6"/>
                    <a:gd name="T32" fmla="*/ 2 w 7"/>
                    <a:gd name="T33" fmla="*/ 6 h 6"/>
                    <a:gd name="T34" fmla="*/ 2 w 7"/>
                    <a:gd name="T35" fmla="*/ 6 h 6"/>
                    <a:gd name="T36" fmla="*/ 1 w 7"/>
                    <a:gd name="T37" fmla="*/ 6 h 6"/>
                    <a:gd name="T38" fmla="*/ 1 w 7"/>
                    <a:gd name="T39" fmla="*/ 6 h 6"/>
                    <a:gd name="T40" fmla="*/ 0 w 7"/>
                    <a:gd name="T41" fmla="*/ 5 h 6"/>
                    <a:gd name="T42" fmla="*/ 1 w 7"/>
                    <a:gd name="T43" fmla="*/ 5 h 6"/>
                    <a:gd name="T44" fmla="*/ 1 w 7"/>
                    <a:gd name="T45" fmla="*/ 5 h 6"/>
                    <a:gd name="T46" fmla="*/ 1 w 7"/>
                    <a:gd name="T47" fmla="*/ 4 h 6"/>
                    <a:gd name="T48" fmla="*/ 1 w 7"/>
                    <a:gd name="T49" fmla="*/ 4 h 6"/>
                    <a:gd name="T50" fmla="*/ 2 w 7"/>
                    <a:gd name="T51" fmla="*/ 4 h 6"/>
                    <a:gd name="T52" fmla="*/ 2 w 7"/>
                    <a:gd name="T53" fmla="*/ 4 h 6"/>
                    <a:gd name="T54" fmla="*/ 3 w 7"/>
                    <a:gd name="T55" fmla="*/ 4 h 6"/>
                    <a:gd name="T56" fmla="*/ 3 w 7"/>
                    <a:gd name="T57" fmla="*/ 4 h 6"/>
                    <a:gd name="T58" fmla="*/ 4 w 7"/>
                    <a:gd name="T59" fmla="*/ 4 h 6"/>
                    <a:gd name="T60" fmla="*/ 4 w 7"/>
                    <a:gd name="T61" fmla="*/ 3 h 6"/>
                    <a:gd name="T62" fmla="*/ 5 w 7"/>
                    <a:gd name="T63" fmla="*/ 3 h 6"/>
                    <a:gd name="T64" fmla="*/ 5 w 7"/>
                    <a:gd name="T65" fmla="*/ 2 h 6"/>
                    <a:gd name="T66" fmla="*/ 5 w 7"/>
                    <a:gd name="T67" fmla="*/ 2 h 6"/>
                    <a:gd name="T68" fmla="*/ 4 w 7"/>
                    <a:gd name="T69" fmla="*/ 1 h 6"/>
                    <a:gd name="T70" fmla="*/ 4 w 7"/>
                    <a:gd name="T71" fmla="*/ 1 h 6"/>
                    <a:gd name="T72" fmla="*/ 4 w 7"/>
                    <a:gd name="T73" fmla="*/ 1 h 6"/>
                    <a:gd name="T74" fmla="*/ 4 w 7"/>
                    <a:gd name="T75" fmla="*/ 1 h 6"/>
                    <a:gd name="T76" fmla="*/ 4 w 7"/>
                    <a:gd name="T77" fmla="*/ 0 h 6"/>
                    <a:gd name="T78" fmla="*/ 4 w 7"/>
                    <a:gd name="T79" fmla="*/ 0 h 6"/>
                    <a:gd name="T80" fmla="*/ 4 w 7"/>
                    <a:gd name="T81" fmla="*/ 0 h 6"/>
                    <a:gd name="T82" fmla="*/ 5 w 7"/>
                    <a:gd name="T83" fmla="*/ 0 h 6"/>
                    <a:gd name="T84" fmla="*/ 6 w 7"/>
                    <a:gd name="T85" fmla="*/ 0 h 6"/>
                    <a:gd name="T86" fmla="*/ 6 w 7"/>
                    <a:gd name="T87" fmla="*/ 1 h 6"/>
                    <a:gd name="T88" fmla="*/ 7 w 7"/>
                    <a:gd name="T8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6">
                      <a:moveTo>
                        <a:pt x="7" y="2"/>
                      </a:moveTo>
                      <a:lnTo>
                        <a:pt x="7" y="2"/>
                      </a:lnTo>
                      <a:lnTo>
                        <a:pt x="7" y="2"/>
                      </a:lnTo>
                      <a:lnTo>
                        <a:pt x="7" y="2"/>
                      </a:lnTo>
                      <a:lnTo>
                        <a:pt x="7" y="2"/>
                      </a:lnTo>
                      <a:lnTo>
                        <a:pt x="7" y="3"/>
                      </a:lnTo>
                      <a:lnTo>
                        <a:pt x="7" y="4"/>
                      </a:lnTo>
                      <a:lnTo>
                        <a:pt x="6" y="4"/>
                      </a:lnTo>
                      <a:lnTo>
                        <a:pt x="6" y="5"/>
                      </a:lnTo>
                      <a:lnTo>
                        <a:pt x="5" y="5"/>
                      </a:lnTo>
                      <a:lnTo>
                        <a:pt x="5" y="5"/>
                      </a:lnTo>
                      <a:lnTo>
                        <a:pt x="4" y="6"/>
                      </a:lnTo>
                      <a:lnTo>
                        <a:pt x="4" y="6"/>
                      </a:lnTo>
                      <a:lnTo>
                        <a:pt x="3" y="6"/>
                      </a:lnTo>
                      <a:lnTo>
                        <a:pt x="3" y="6"/>
                      </a:lnTo>
                      <a:lnTo>
                        <a:pt x="2" y="6"/>
                      </a:lnTo>
                      <a:lnTo>
                        <a:pt x="2" y="6"/>
                      </a:lnTo>
                      <a:lnTo>
                        <a:pt x="2" y="6"/>
                      </a:lnTo>
                      <a:lnTo>
                        <a:pt x="1" y="6"/>
                      </a:lnTo>
                      <a:lnTo>
                        <a:pt x="1" y="6"/>
                      </a:lnTo>
                      <a:lnTo>
                        <a:pt x="0" y="5"/>
                      </a:lnTo>
                      <a:lnTo>
                        <a:pt x="1" y="5"/>
                      </a:lnTo>
                      <a:lnTo>
                        <a:pt x="1" y="5"/>
                      </a:lnTo>
                      <a:lnTo>
                        <a:pt x="1" y="4"/>
                      </a:lnTo>
                      <a:lnTo>
                        <a:pt x="1" y="4"/>
                      </a:lnTo>
                      <a:lnTo>
                        <a:pt x="2" y="4"/>
                      </a:lnTo>
                      <a:lnTo>
                        <a:pt x="2" y="4"/>
                      </a:lnTo>
                      <a:lnTo>
                        <a:pt x="3" y="4"/>
                      </a:lnTo>
                      <a:lnTo>
                        <a:pt x="3" y="4"/>
                      </a:lnTo>
                      <a:lnTo>
                        <a:pt x="4" y="4"/>
                      </a:lnTo>
                      <a:lnTo>
                        <a:pt x="4" y="3"/>
                      </a:lnTo>
                      <a:lnTo>
                        <a:pt x="5" y="3"/>
                      </a:lnTo>
                      <a:lnTo>
                        <a:pt x="5" y="2"/>
                      </a:lnTo>
                      <a:lnTo>
                        <a:pt x="5" y="2"/>
                      </a:lnTo>
                      <a:lnTo>
                        <a:pt x="4" y="1"/>
                      </a:lnTo>
                      <a:lnTo>
                        <a:pt x="4" y="1"/>
                      </a:lnTo>
                      <a:lnTo>
                        <a:pt x="4" y="1"/>
                      </a:lnTo>
                      <a:lnTo>
                        <a:pt x="4" y="1"/>
                      </a:lnTo>
                      <a:lnTo>
                        <a:pt x="4" y="0"/>
                      </a:lnTo>
                      <a:lnTo>
                        <a:pt x="4" y="0"/>
                      </a:lnTo>
                      <a:lnTo>
                        <a:pt x="4" y="0"/>
                      </a:lnTo>
                      <a:lnTo>
                        <a:pt x="5" y="0"/>
                      </a:lnTo>
                      <a:lnTo>
                        <a:pt x="6" y="0"/>
                      </a:lnTo>
                      <a:lnTo>
                        <a:pt x="6" y="1"/>
                      </a:lnTo>
                      <a:lnTo>
                        <a:pt x="7"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24" name="Freeform 918"/>
                <p:cNvSpPr>
                  <a:spLocks/>
                </p:cNvSpPr>
                <p:nvPr/>
              </p:nvSpPr>
              <p:spPr bwMode="auto">
                <a:xfrm>
                  <a:off x="2997" y="1891"/>
                  <a:ext cx="5" cy="7"/>
                </a:xfrm>
                <a:custGeom>
                  <a:avLst/>
                  <a:gdLst>
                    <a:gd name="T0" fmla="*/ 0 w 5"/>
                    <a:gd name="T1" fmla="*/ 2 h 7"/>
                    <a:gd name="T2" fmla="*/ 1 w 5"/>
                    <a:gd name="T3" fmla="*/ 1 h 7"/>
                    <a:gd name="T4" fmla="*/ 1 w 5"/>
                    <a:gd name="T5" fmla="*/ 1 h 7"/>
                    <a:gd name="T6" fmla="*/ 1 w 5"/>
                    <a:gd name="T7" fmla="*/ 1 h 7"/>
                    <a:gd name="T8" fmla="*/ 2 w 5"/>
                    <a:gd name="T9" fmla="*/ 0 h 7"/>
                    <a:gd name="T10" fmla="*/ 2 w 5"/>
                    <a:gd name="T11" fmla="*/ 0 h 7"/>
                    <a:gd name="T12" fmla="*/ 3 w 5"/>
                    <a:gd name="T13" fmla="*/ 0 h 7"/>
                    <a:gd name="T14" fmla="*/ 3 w 5"/>
                    <a:gd name="T15" fmla="*/ 0 h 7"/>
                    <a:gd name="T16" fmla="*/ 3 w 5"/>
                    <a:gd name="T17" fmla="*/ 0 h 7"/>
                    <a:gd name="T18" fmla="*/ 4 w 5"/>
                    <a:gd name="T19" fmla="*/ 1 h 7"/>
                    <a:gd name="T20" fmla="*/ 4 w 5"/>
                    <a:gd name="T21" fmla="*/ 1 h 7"/>
                    <a:gd name="T22" fmla="*/ 5 w 5"/>
                    <a:gd name="T23" fmla="*/ 1 h 7"/>
                    <a:gd name="T24" fmla="*/ 5 w 5"/>
                    <a:gd name="T25" fmla="*/ 1 h 7"/>
                    <a:gd name="T26" fmla="*/ 5 w 5"/>
                    <a:gd name="T27" fmla="*/ 2 h 7"/>
                    <a:gd name="T28" fmla="*/ 5 w 5"/>
                    <a:gd name="T29" fmla="*/ 2 h 7"/>
                    <a:gd name="T30" fmla="*/ 4 w 5"/>
                    <a:gd name="T31" fmla="*/ 2 h 7"/>
                    <a:gd name="T32" fmla="*/ 4 w 5"/>
                    <a:gd name="T33" fmla="*/ 3 h 7"/>
                    <a:gd name="T34" fmla="*/ 4 w 5"/>
                    <a:gd name="T35" fmla="*/ 2 h 7"/>
                    <a:gd name="T36" fmla="*/ 3 w 5"/>
                    <a:gd name="T37" fmla="*/ 2 h 7"/>
                    <a:gd name="T38" fmla="*/ 3 w 5"/>
                    <a:gd name="T39" fmla="*/ 2 h 7"/>
                    <a:gd name="T40" fmla="*/ 3 w 5"/>
                    <a:gd name="T41" fmla="*/ 2 h 7"/>
                    <a:gd name="T42" fmla="*/ 2 w 5"/>
                    <a:gd name="T43" fmla="*/ 2 h 7"/>
                    <a:gd name="T44" fmla="*/ 2 w 5"/>
                    <a:gd name="T45" fmla="*/ 2 h 7"/>
                    <a:gd name="T46" fmla="*/ 2 w 5"/>
                    <a:gd name="T47" fmla="*/ 2 h 7"/>
                    <a:gd name="T48" fmla="*/ 2 w 5"/>
                    <a:gd name="T49" fmla="*/ 2 h 7"/>
                    <a:gd name="T50" fmla="*/ 2 w 5"/>
                    <a:gd name="T51" fmla="*/ 3 h 7"/>
                    <a:gd name="T52" fmla="*/ 1 w 5"/>
                    <a:gd name="T53" fmla="*/ 3 h 7"/>
                    <a:gd name="T54" fmla="*/ 1 w 5"/>
                    <a:gd name="T55" fmla="*/ 4 h 7"/>
                    <a:gd name="T56" fmla="*/ 2 w 5"/>
                    <a:gd name="T57" fmla="*/ 4 h 7"/>
                    <a:gd name="T58" fmla="*/ 2 w 5"/>
                    <a:gd name="T59" fmla="*/ 5 h 7"/>
                    <a:gd name="T60" fmla="*/ 2 w 5"/>
                    <a:gd name="T61" fmla="*/ 5 h 7"/>
                    <a:gd name="T62" fmla="*/ 2 w 5"/>
                    <a:gd name="T63" fmla="*/ 5 h 7"/>
                    <a:gd name="T64" fmla="*/ 2 w 5"/>
                    <a:gd name="T65" fmla="*/ 5 h 7"/>
                    <a:gd name="T66" fmla="*/ 2 w 5"/>
                    <a:gd name="T67" fmla="*/ 6 h 7"/>
                    <a:gd name="T68" fmla="*/ 2 w 5"/>
                    <a:gd name="T69" fmla="*/ 6 h 7"/>
                    <a:gd name="T70" fmla="*/ 1 w 5"/>
                    <a:gd name="T71" fmla="*/ 6 h 7"/>
                    <a:gd name="T72" fmla="*/ 1 w 5"/>
                    <a:gd name="T73" fmla="*/ 7 h 7"/>
                    <a:gd name="T74" fmla="*/ 1 w 5"/>
                    <a:gd name="T75" fmla="*/ 6 h 7"/>
                    <a:gd name="T76" fmla="*/ 0 w 5"/>
                    <a:gd name="T77" fmla="*/ 6 h 7"/>
                    <a:gd name="T78" fmla="*/ 0 w 5"/>
                    <a:gd name="T79" fmla="*/ 5 h 7"/>
                    <a:gd name="T80" fmla="*/ 0 w 5"/>
                    <a:gd name="T81" fmla="*/ 5 h 7"/>
                    <a:gd name="T82" fmla="*/ 0 w 5"/>
                    <a:gd name="T83" fmla="*/ 4 h 7"/>
                    <a:gd name="T84" fmla="*/ 0 w 5"/>
                    <a:gd name="T85" fmla="*/ 3 h 7"/>
                    <a:gd name="T86" fmla="*/ 0 w 5"/>
                    <a:gd name="T87" fmla="*/ 2 h 7"/>
                    <a:gd name="T88" fmla="*/ 0 w 5"/>
                    <a:gd name="T8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 h="7">
                      <a:moveTo>
                        <a:pt x="0" y="2"/>
                      </a:moveTo>
                      <a:lnTo>
                        <a:pt x="1" y="1"/>
                      </a:lnTo>
                      <a:lnTo>
                        <a:pt x="1" y="1"/>
                      </a:lnTo>
                      <a:lnTo>
                        <a:pt x="1" y="1"/>
                      </a:lnTo>
                      <a:lnTo>
                        <a:pt x="2" y="0"/>
                      </a:lnTo>
                      <a:lnTo>
                        <a:pt x="2" y="0"/>
                      </a:lnTo>
                      <a:lnTo>
                        <a:pt x="3" y="0"/>
                      </a:lnTo>
                      <a:lnTo>
                        <a:pt x="3" y="0"/>
                      </a:lnTo>
                      <a:lnTo>
                        <a:pt x="3" y="0"/>
                      </a:lnTo>
                      <a:lnTo>
                        <a:pt x="4" y="1"/>
                      </a:lnTo>
                      <a:lnTo>
                        <a:pt x="4" y="1"/>
                      </a:lnTo>
                      <a:lnTo>
                        <a:pt x="5" y="1"/>
                      </a:lnTo>
                      <a:lnTo>
                        <a:pt x="5" y="1"/>
                      </a:lnTo>
                      <a:lnTo>
                        <a:pt x="5" y="2"/>
                      </a:lnTo>
                      <a:lnTo>
                        <a:pt x="5" y="2"/>
                      </a:lnTo>
                      <a:lnTo>
                        <a:pt x="4" y="2"/>
                      </a:lnTo>
                      <a:lnTo>
                        <a:pt x="4" y="3"/>
                      </a:lnTo>
                      <a:lnTo>
                        <a:pt x="4" y="2"/>
                      </a:lnTo>
                      <a:lnTo>
                        <a:pt x="3" y="2"/>
                      </a:lnTo>
                      <a:lnTo>
                        <a:pt x="3" y="2"/>
                      </a:lnTo>
                      <a:lnTo>
                        <a:pt x="3" y="2"/>
                      </a:lnTo>
                      <a:lnTo>
                        <a:pt x="2" y="2"/>
                      </a:lnTo>
                      <a:lnTo>
                        <a:pt x="2" y="2"/>
                      </a:lnTo>
                      <a:lnTo>
                        <a:pt x="2" y="2"/>
                      </a:lnTo>
                      <a:lnTo>
                        <a:pt x="2" y="2"/>
                      </a:lnTo>
                      <a:lnTo>
                        <a:pt x="2" y="3"/>
                      </a:lnTo>
                      <a:lnTo>
                        <a:pt x="1" y="3"/>
                      </a:lnTo>
                      <a:lnTo>
                        <a:pt x="1" y="4"/>
                      </a:lnTo>
                      <a:lnTo>
                        <a:pt x="2" y="4"/>
                      </a:lnTo>
                      <a:lnTo>
                        <a:pt x="2" y="5"/>
                      </a:lnTo>
                      <a:lnTo>
                        <a:pt x="2" y="5"/>
                      </a:lnTo>
                      <a:lnTo>
                        <a:pt x="2" y="5"/>
                      </a:lnTo>
                      <a:lnTo>
                        <a:pt x="2" y="5"/>
                      </a:lnTo>
                      <a:lnTo>
                        <a:pt x="2" y="6"/>
                      </a:lnTo>
                      <a:lnTo>
                        <a:pt x="2" y="6"/>
                      </a:lnTo>
                      <a:lnTo>
                        <a:pt x="1" y="6"/>
                      </a:lnTo>
                      <a:lnTo>
                        <a:pt x="1" y="7"/>
                      </a:lnTo>
                      <a:lnTo>
                        <a:pt x="1" y="6"/>
                      </a:lnTo>
                      <a:lnTo>
                        <a:pt x="0" y="6"/>
                      </a:lnTo>
                      <a:lnTo>
                        <a:pt x="0" y="5"/>
                      </a:lnTo>
                      <a:lnTo>
                        <a:pt x="0" y="5"/>
                      </a:lnTo>
                      <a:lnTo>
                        <a:pt x="0" y="4"/>
                      </a:lnTo>
                      <a:lnTo>
                        <a:pt x="0" y="3"/>
                      </a:lnTo>
                      <a:lnTo>
                        <a:pt x="0" y="2"/>
                      </a:lnTo>
                      <a:lnTo>
                        <a:pt x="0"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25" name="Freeform 919"/>
                <p:cNvSpPr>
                  <a:spLocks/>
                </p:cNvSpPr>
                <p:nvPr/>
              </p:nvSpPr>
              <p:spPr bwMode="auto">
                <a:xfrm>
                  <a:off x="2997" y="1891"/>
                  <a:ext cx="6" cy="8"/>
                </a:xfrm>
                <a:custGeom>
                  <a:avLst/>
                  <a:gdLst>
                    <a:gd name="T0" fmla="*/ 2 w 6"/>
                    <a:gd name="T1" fmla="*/ 5 h 8"/>
                    <a:gd name="T2" fmla="*/ 2 w 6"/>
                    <a:gd name="T3" fmla="*/ 5 h 8"/>
                    <a:gd name="T4" fmla="*/ 2 w 6"/>
                    <a:gd name="T5" fmla="*/ 6 h 8"/>
                    <a:gd name="T6" fmla="*/ 3 w 6"/>
                    <a:gd name="T7" fmla="*/ 6 h 8"/>
                    <a:gd name="T8" fmla="*/ 3 w 6"/>
                    <a:gd name="T9" fmla="*/ 6 h 8"/>
                    <a:gd name="T10" fmla="*/ 4 w 6"/>
                    <a:gd name="T11" fmla="*/ 6 h 8"/>
                    <a:gd name="T12" fmla="*/ 4 w 6"/>
                    <a:gd name="T13" fmla="*/ 5 h 8"/>
                    <a:gd name="T14" fmla="*/ 4 w 6"/>
                    <a:gd name="T15" fmla="*/ 4 h 8"/>
                    <a:gd name="T16" fmla="*/ 4 w 6"/>
                    <a:gd name="T17" fmla="*/ 3 h 8"/>
                    <a:gd name="T18" fmla="*/ 4 w 6"/>
                    <a:gd name="T19" fmla="*/ 3 h 8"/>
                    <a:gd name="T20" fmla="*/ 4 w 6"/>
                    <a:gd name="T21" fmla="*/ 3 h 8"/>
                    <a:gd name="T22" fmla="*/ 4 w 6"/>
                    <a:gd name="T23" fmla="*/ 2 h 8"/>
                    <a:gd name="T24" fmla="*/ 4 w 6"/>
                    <a:gd name="T25" fmla="*/ 2 h 8"/>
                    <a:gd name="T26" fmla="*/ 4 w 6"/>
                    <a:gd name="T27" fmla="*/ 2 h 8"/>
                    <a:gd name="T28" fmla="*/ 4 w 6"/>
                    <a:gd name="T29" fmla="*/ 1 h 8"/>
                    <a:gd name="T30" fmla="*/ 4 w 6"/>
                    <a:gd name="T31" fmla="*/ 1 h 8"/>
                    <a:gd name="T32" fmla="*/ 4 w 6"/>
                    <a:gd name="T33" fmla="*/ 0 h 8"/>
                    <a:gd name="T34" fmla="*/ 5 w 6"/>
                    <a:gd name="T35" fmla="*/ 1 h 8"/>
                    <a:gd name="T36" fmla="*/ 5 w 6"/>
                    <a:gd name="T37" fmla="*/ 1 h 8"/>
                    <a:gd name="T38" fmla="*/ 6 w 6"/>
                    <a:gd name="T39" fmla="*/ 2 h 8"/>
                    <a:gd name="T40" fmla="*/ 6 w 6"/>
                    <a:gd name="T41" fmla="*/ 3 h 8"/>
                    <a:gd name="T42" fmla="*/ 6 w 6"/>
                    <a:gd name="T43" fmla="*/ 4 h 8"/>
                    <a:gd name="T44" fmla="*/ 6 w 6"/>
                    <a:gd name="T45" fmla="*/ 6 h 8"/>
                    <a:gd name="T46" fmla="*/ 5 w 6"/>
                    <a:gd name="T47" fmla="*/ 7 h 8"/>
                    <a:gd name="T48" fmla="*/ 4 w 6"/>
                    <a:gd name="T49" fmla="*/ 8 h 8"/>
                    <a:gd name="T50" fmla="*/ 3 w 6"/>
                    <a:gd name="T51" fmla="*/ 8 h 8"/>
                    <a:gd name="T52" fmla="*/ 3 w 6"/>
                    <a:gd name="T53" fmla="*/ 8 h 8"/>
                    <a:gd name="T54" fmla="*/ 2 w 6"/>
                    <a:gd name="T55" fmla="*/ 8 h 8"/>
                    <a:gd name="T56" fmla="*/ 2 w 6"/>
                    <a:gd name="T57" fmla="*/ 7 h 8"/>
                    <a:gd name="T58" fmla="*/ 2 w 6"/>
                    <a:gd name="T59" fmla="*/ 7 h 8"/>
                    <a:gd name="T60" fmla="*/ 1 w 6"/>
                    <a:gd name="T61" fmla="*/ 7 h 8"/>
                    <a:gd name="T62" fmla="*/ 1 w 6"/>
                    <a:gd name="T63" fmla="*/ 7 h 8"/>
                    <a:gd name="T64" fmla="*/ 0 w 6"/>
                    <a:gd name="T65" fmla="*/ 6 h 8"/>
                    <a:gd name="T66" fmla="*/ 1 w 6"/>
                    <a:gd name="T67" fmla="*/ 6 h 8"/>
                    <a:gd name="T68" fmla="*/ 1 w 6"/>
                    <a:gd name="T69" fmla="*/ 6 h 8"/>
                    <a:gd name="T70" fmla="*/ 2 w 6"/>
                    <a:gd name="T71" fmla="*/ 5 h 8"/>
                    <a:gd name="T72" fmla="*/ 2 w 6"/>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8">
                      <a:moveTo>
                        <a:pt x="2" y="5"/>
                      </a:moveTo>
                      <a:lnTo>
                        <a:pt x="2" y="5"/>
                      </a:lnTo>
                      <a:lnTo>
                        <a:pt x="2" y="6"/>
                      </a:lnTo>
                      <a:lnTo>
                        <a:pt x="3" y="6"/>
                      </a:lnTo>
                      <a:lnTo>
                        <a:pt x="3" y="6"/>
                      </a:lnTo>
                      <a:lnTo>
                        <a:pt x="4" y="6"/>
                      </a:lnTo>
                      <a:lnTo>
                        <a:pt x="4" y="5"/>
                      </a:lnTo>
                      <a:lnTo>
                        <a:pt x="4" y="4"/>
                      </a:lnTo>
                      <a:lnTo>
                        <a:pt x="4" y="3"/>
                      </a:lnTo>
                      <a:lnTo>
                        <a:pt x="4" y="3"/>
                      </a:lnTo>
                      <a:lnTo>
                        <a:pt x="4" y="3"/>
                      </a:lnTo>
                      <a:lnTo>
                        <a:pt x="4" y="2"/>
                      </a:lnTo>
                      <a:lnTo>
                        <a:pt x="4" y="2"/>
                      </a:lnTo>
                      <a:lnTo>
                        <a:pt x="4" y="2"/>
                      </a:lnTo>
                      <a:lnTo>
                        <a:pt x="4" y="1"/>
                      </a:lnTo>
                      <a:lnTo>
                        <a:pt x="4" y="1"/>
                      </a:lnTo>
                      <a:lnTo>
                        <a:pt x="4" y="0"/>
                      </a:lnTo>
                      <a:lnTo>
                        <a:pt x="5" y="1"/>
                      </a:lnTo>
                      <a:lnTo>
                        <a:pt x="5" y="1"/>
                      </a:lnTo>
                      <a:lnTo>
                        <a:pt x="6" y="2"/>
                      </a:lnTo>
                      <a:lnTo>
                        <a:pt x="6" y="3"/>
                      </a:lnTo>
                      <a:lnTo>
                        <a:pt x="6" y="4"/>
                      </a:lnTo>
                      <a:lnTo>
                        <a:pt x="6" y="6"/>
                      </a:lnTo>
                      <a:lnTo>
                        <a:pt x="5" y="7"/>
                      </a:lnTo>
                      <a:lnTo>
                        <a:pt x="4" y="8"/>
                      </a:lnTo>
                      <a:lnTo>
                        <a:pt x="3" y="8"/>
                      </a:lnTo>
                      <a:lnTo>
                        <a:pt x="3" y="8"/>
                      </a:lnTo>
                      <a:lnTo>
                        <a:pt x="2" y="8"/>
                      </a:lnTo>
                      <a:lnTo>
                        <a:pt x="2" y="7"/>
                      </a:lnTo>
                      <a:lnTo>
                        <a:pt x="2" y="7"/>
                      </a:lnTo>
                      <a:lnTo>
                        <a:pt x="1" y="7"/>
                      </a:lnTo>
                      <a:lnTo>
                        <a:pt x="1" y="7"/>
                      </a:lnTo>
                      <a:lnTo>
                        <a:pt x="0" y="6"/>
                      </a:lnTo>
                      <a:lnTo>
                        <a:pt x="1" y="6"/>
                      </a:lnTo>
                      <a:lnTo>
                        <a:pt x="1" y="6"/>
                      </a:lnTo>
                      <a:lnTo>
                        <a:pt x="2" y="5"/>
                      </a:lnTo>
                      <a:lnTo>
                        <a:pt x="2"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26" name="Freeform 920"/>
                <p:cNvSpPr>
                  <a:spLocks/>
                </p:cNvSpPr>
                <p:nvPr/>
              </p:nvSpPr>
              <p:spPr bwMode="auto">
                <a:xfrm>
                  <a:off x="2990" y="1899"/>
                  <a:ext cx="7" cy="5"/>
                </a:xfrm>
                <a:custGeom>
                  <a:avLst/>
                  <a:gdLst>
                    <a:gd name="T0" fmla="*/ 4 w 7"/>
                    <a:gd name="T1" fmla="*/ 3 h 5"/>
                    <a:gd name="T2" fmla="*/ 5 w 7"/>
                    <a:gd name="T3" fmla="*/ 3 h 5"/>
                    <a:gd name="T4" fmla="*/ 5 w 7"/>
                    <a:gd name="T5" fmla="*/ 3 h 5"/>
                    <a:gd name="T6" fmla="*/ 6 w 7"/>
                    <a:gd name="T7" fmla="*/ 2 h 5"/>
                    <a:gd name="T8" fmla="*/ 6 w 7"/>
                    <a:gd name="T9" fmla="*/ 1 h 5"/>
                    <a:gd name="T10" fmla="*/ 6 w 7"/>
                    <a:gd name="T11" fmla="*/ 1 h 5"/>
                    <a:gd name="T12" fmla="*/ 5 w 7"/>
                    <a:gd name="T13" fmla="*/ 1 h 5"/>
                    <a:gd name="T14" fmla="*/ 5 w 7"/>
                    <a:gd name="T15" fmla="*/ 1 h 5"/>
                    <a:gd name="T16" fmla="*/ 5 w 7"/>
                    <a:gd name="T17" fmla="*/ 1 h 5"/>
                    <a:gd name="T18" fmla="*/ 6 w 7"/>
                    <a:gd name="T19" fmla="*/ 1 h 5"/>
                    <a:gd name="T20" fmla="*/ 6 w 7"/>
                    <a:gd name="T21" fmla="*/ 0 h 5"/>
                    <a:gd name="T22" fmla="*/ 6 w 7"/>
                    <a:gd name="T23" fmla="*/ 0 h 5"/>
                    <a:gd name="T24" fmla="*/ 7 w 7"/>
                    <a:gd name="T25" fmla="*/ 0 h 5"/>
                    <a:gd name="T26" fmla="*/ 7 w 7"/>
                    <a:gd name="T27" fmla="*/ 0 h 5"/>
                    <a:gd name="T28" fmla="*/ 7 w 7"/>
                    <a:gd name="T29" fmla="*/ 0 h 5"/>
                    <a:gd name="T30" fmla="*/ 7 w 7"/>
                    <a:gd name="T31" fmla="*/ 1 h 5"/>
                    <a:gd name="T32" fmla="*/ 7 w 7"/>
                    <a:gd name="T33" fmla="*/ 1 h 5"/>
                    <a:gd name="T34" fmla="*/ 7 w 7"/>
                    <a:gd name="T35" fmla="*/ 2 h 5"/>
                    <a:gd name="T36" fmla="*/ 7 w 7"/>
                    <a:gd name="T37" fmla="*/ 2 h 5"/>
                    <a:gd name="T38" fmla="*/ 7 w 7"/>
                    <a:gd name="T39" fmla="*/ 3 h 5"/>
                    <a:gd name="T40" fmla="*/ 7 w 7"/>
                    <a:gd name="T41" fmla="*/ 3 h 5"/>
                    <a:gd name="T42" fmla="*/ 6 w 7"/>
                    <a:gd name="T43" fmla="*/ 4 h 5"/>
                    <a:gd name="T44" fmla="*/ 6 w 7"/>
                    <a:gd name="T45" fmla="*/ 4 h 5"/>
                    <a:gd name="T46" fmla="*/ 5 w 7"/>
                    <a:gd name="T47" fmla="*/ 5 h 5"/>
                    <a:gd name="T48" fmla="*/ 5 w 7"/>
                    <a:gd name="T49" fmla="*/ 5 h 5"/>
                    <a:gd name="T50" fmla="*/ 4 w 7"/>
                    <a:gd name="T51" fmla="*/ 5 h 5"/>
                    <a:gd name="T52" fmla="*/ 3 w 7"/>
                    <a:gd name="T53" fmla="*/ 5 h 5"/>
                    <a:gd name="T54" fmla="*/ 3 w 7"/>
                    <a:gd name="T55" fmla="*/ 5 h 5"/>
                    <a:gd name="T56" fmla="*/ 2 w 7"/>
                    <a:gd name="T57" fmla="*/ 5 h 5"/>
                    <a:gd name="T58" fmla="*/ 2 w 7"/>
                    <a:gd name="T59" fmla="*/ 5 h 5"/>
                    <a:gd name="T60" fmla="*/ 1 w 7"/>
                    <a:gd name="T61" fmla="*/ 4 h 5"/>
                    <a:gd name="T62" fmla="*/ 1 w 7"/>
                    <a:gd name="T63" fmla="*/ 4 h 5"/>
                    <a:gd name="T64" fmla="*/ 0 w 7"/>
                    <a:gd name="T65" fmla="*/ 3 h 5"/>
                    <a:gd name="T66" fmla="*/ 1 w 7"/>
                    <a:gd name="T67" fmla="*/ 3 h 5"/>
                    <a:gd name="T68" fmla="*/ 1 w 7"/>
                    <a:gd name="T69" fmla="*/ 3 h 5"/>
                    <a:gd name="T70" fmla="*/ 2 w 7"/>
                    <a:gd name="T71" fmla="*/ 3 h 5"/>
                    <a:gd name="T72" fmla="*/ 2 w 7"/>
                    <a:gd name="T73" fmla="*/ 3 h 5"/>
                    <a:gd name="T74" fmla="*/ 2 w 7"/>
                    <a:gd name="T75" fmla="*/ 3 h 5"/>
                    <a:gd name="T76" fmla="*/ 3 w 7"/>
                    <a:gd name="T77" fmla="*/ 3 h 5"/>
                    <a:gd name="T78" fmla="*/ 3 w 7"/>
                    <a:gd name="T79" fmla="*/ 3 h 5"/>
                    <a:gd name="T80" fmla="*/ 4 w 7"/>
                    <a:gd name="T8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5">
                      <a:moveTo>
                        <a:pt x="4" y="3"/>
                      </a:moveTo>
                      <a:lnTo>
                        <a:pt x="5" y="3"/>
                      </a:lnTo>
                      <a:lnTo>
                        <a:pt x="5" y="3"/>
                      </a:lnTo>
                      <a:lnTo>
                        <a:pt x="6" y="2"/>
                      </a:lnTo>
                      <a:lnTo>
                        <a:pt x="6" y="1"/>
                      </a:lnTo>
                      <a:lnTo>
                        <a:pt x="6" y="1"/>
                      </a:lnTo>
                      <a:lnTo>
                        <a:pt x="5" y="1"/>
                      </a:lnTo>
                      <a:lnTo>
                        <a:pt x="5" y="1"/>
                      </a:lnTo>
                      <a:lnTo>
                        <a:pt x="5" y="1"/>
                      </a:lnTo>
                      <a:lnTo>
                        <a:pt x="6" y="1"/>
                      </a:lnTo>
                      <a:lnTo>
                        <a:pt x="6" y="0"/>
                      </a:lnTo>
                      <a:lnTo>
                        <a:pt x="6" y="0"/>
                      </a:lnTo>
                      <a:lnTo>
                        <a:pt x="7" y="0"/>
                      </a:lnTo>
                      <a:lnTo>
                        <a:pt x="7" y="0"/>
                      </a:lnTo>
                      <a:lnTo>
                        <a:pt x="7" y="0"/>
                      </a:lnTo>
                      <a:lnTo>
                        <a:pt x="7" y="1"/>
                      </a:lnTo>
                      <a:lnTo>
                        <a:pt x="7" y="1"/>
                      </a:lnTo>
                      <a:lnTo>
                        <a:pt x="7" y="2"/>
                      </a:lnTo>
                      <a:lnTo>
                        <a:pt x="7" y="2"/>
                      </a:lnTo>
                      <a:lnTo>
                        <a:pt x="7" y="3"/>
                      </a:lnTo>
                      <a:lnTo>
                        <a:pt x="7" y="3"/>
                      </a:lnTo>
                      <a:lnTo>
                        <a:pt x="6" y="4"/>
                      </a:lnTo>
                      <a:lnTo>
                        <a:pt x="6" y="4"/>
                      </a:lnTo>
                      <a:lnTo>
                        <a:pt x="5" y="5"/>
                      </a:lnTo>
                      <a:lnTo>
                        <a:pt x="5" y="5"/>
                      </a:lnTo>
                      <a:lnTo>
                        <a:pt x="4" y="5"/>
                      </a:lnTo>
                      <a:lnTo>
                        <a:pt x="3" y="5"/>
                      </a:lnTo>
                      <a:lnTo>
                        <a:pt x="3" y="5"/>
                      </a:lnTo>
                      <a:lnTo>
                        <a:pt x="2" y="5"/>
                      </a:lnTo>
                      <a:lnTo>
                        <a:pt x="2" y="5"/>
                      </a:lnTo>
                      <a:lnTo>
                        <a:pt x="1" y="4"/>
                      </a:lnTo>
                      <a:lnTo>
                        <a:pt x="1" y="4"/>
                      </a:lnTo>
                      <a:lnTo>
                        <a:pt x="0" y="3"/>
                      </a:lnTo>
                      <a:lnTo>
                        <a:pt x="1" y="3"/>
                      </a:lnTo>
                      <a:lnTo>
                        <a:pt x="1" y="3"/>
                      </a:lnTo>
                      <a:lnTo>
                        <a:pt x="2" y="3"/>
                      </a:lnTo>
                      <a:lnTo>
                        <a:pt x="2" y="3"/>
                      </a:lnTo>
                      <a:lnTo>
                        <a:pt x="2" y="3"/>
                      </a:lnTo>
                      <a:lnTo>
                        <a:pt x="3" y="3"/>
                      </a:lnTo>
                      <a:lnTo>
                        <a:pt x="3" y="3"/>
                      </a:lnTo>
                      <a:lnTo>
                        <a:pt x="4" y="3"/>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27" name="Freeform 921"/>
                <p:cNvSpPr>
                  <a:spLocks/>
                </p:cNvSpPr>
                <p:nvPr/>
              </p:nvSpPr>
              <p:spPr bwMode="auto">
                <a:xfrm>
                  <a:off x="2990" y="1897"/>
                  <a:ext cx="7" cy="5"/>
                </a:xfrm>
                <a:custGeom>
                  <a:avLst/>
                  <a:gdLst>
                    <a:gd name="T0" fmla="*/ 0 w 7"/>
                    <a:gd name="T1" fmla="*/ 5 h 5"/>
                    <a:gd name="T2" fmla="*/ 0 w 7"/>
                    <a:gd name="T3" fmla="*/ 4 h 5"/>
                    <a:gd name="T4" fmla="*/ 0 w 7"/>
                    <a:gd name="T5" fmla="*/ 3 h 5"/>
                    <a:gd name="T6" fmla="*/ 0 w 7"/>
                    <a:gd name="T7" fmla="*/ 2 h 5"/>
                    <a:gd name="T8" fmla="*/ 1 w 7"/>
                    <a:gd name="T9" fmla="*/ 2 h 5"/>
                    <a:gd name="T10" fmla="*/ 1 w 7"/>
                    <a:gd name="T11" fmla="*/ 1 h 5"/>
                    <a:gd name="T12" fmla="*/ 2 w 7"/>
                    <a:gd name="T13" fmla="*/ 1 h 5"/>
                    <a:gd name="T14" fmla="*/ 2 w 7"/>
                    <a:gd name="T15" fmla="*/ 0 h 5"/>
                    <a:gd name="T16" fmla="*/ 3 w 7"/>
                    <a:gd name="T17" fmla="*/ 0 h 5"/>
                    <a:gd name="T18" fmla="*/ 3 w 7"/>
                    <a:gd name="T19" fmla="*/ 0 h 5"/>
                    <a:gd name="T20" fmla="*/ 4 w 7"/>
                    <a:gd name="T21" fmla="*/ 0 h 5"/>
                    <a:gd name="T22" fmla="*/ 5 w 7"/>
                    <a:gd name="T23" fmla="*/ 0 h 5"/>
                    <a:gd name="T24" fmla="*/ 5 w 7"/>
                    <a:gd name="T25" fmla="*/ 0 h 5"/>
                    <a:gd name="T26" fmla="*/ 5 w 7"/>
                    <a:gd name="T27" fmla="*/ 0 h 5"/>
                    <a:gd name="T28" fmla="*/ 6 w 7"/>
                    <a:gd name="T29" fmla="*/ 0 h 5"/>
                    <a:gd name="T30" fmla="*/ 6 w 7"/>
                    <a:gd name="T31" fmla="*/ 1 h 5"/>
                    <a:gd name="T32" fmla="*/ 7 w 7"/>
                    <a:gd name="T33" fmla="*/ 1 h 5"/>
                    <a:gd name="T34" fmla="*/ 6 w 7"/>
                    <a:gd name="T35" fmla="*/ 1 h 5"/>
                    <a:gd name="T36" fmla="*/ 6 w 7"/>
                    <a:gd name="T37" fmla="*/ 2 h 5"/>
                    <a:gd name="T38" fmla="*/ 6 w 7"/>
                    <a:gd name="T39" fmla="*/ 2 h 5"/>
                    <a:gd name="T40" fmla="*/ 5 w 7"/>
                    <a:gd name="T41" fmla="*/ 2 h 5"/>
                    <a:gd name="T42" fmla="*/ 5 w 7"/>
                    <a:gd name="T43" fmla="*/ 2 h 5"/>
                    <a:gd name="T44" fmla="*/ 5 w 7"/>
                    <a:gd name="T45" fmla="*/ 2 h 5"/>
                    <a:gd name="T46" fmla="*/ 4 w 7"/>
                    <a:gd name="T47" fmla="*/ 2 h 5"/>
                    <a:gd name="T48" fmla="*/ 3 w 7"/>
                    <a:gd name="T49" fmla="*/ 2 h 5"/>
                    <a:gd name="T50" fmla="*/ 3 w 7"/>
                    <a:gd name="T51" fmla="*/ 2 h 5"/>
                    <a:gd name="T52" fmla="*/ 3 w 7"/>
                    <a:gd name="T53" fmla="*/ 2 h 5"/>
                    <a:gd name="T54" fmla="*/ 2 w 7"/>
                    <a:gd name="T55" fmla="*/ 2 h 5"/>
                    <a:gd name="T56" fmla="*/ 2 w 7"/>
                    <a:gd name="T57" fmla="*/ 3 h 5"/>
                    <a:gd name="T58" fmla="*/ 2 w 7"/>
                    <a:gd name="T59" fmla="*/ 3 h 5"/>
                    <a:gd name="T60" fmla="*/ 2 w 7"/>
                    <a:gd name="T61" fmla="*/ 3 h 5"/>
                    <a:gd name="T62" fmla="*/ 2 w 7"/>
                    <a:gd name="T63" fmla="*/ 3 h 5"/>
                    <a:gd name="T64" fmla="*/ 2 w 7"/>
                    <a:gd name="T65" fmla="*/ 4 h 5"/>
                    <a:gd name="T66" fmla="*/ 2 w 7"/>
                    <a:gd name="T67" fmla="*/ 4 h 5"/>
                    <a:gd name="T68" fmla="*/ 2 w 7"/>
                    <a:gd name="T69" fmla="*/ 4 h 5"/>
                    <a:gd name="T70" fmla="*/ 2 w 7"/>
                    <a:gd name="T71" fmla="*/ 4 h 5"/>
                    <a:gd name="T72" fmla="*/ 2 w 7"/>
                    <a:gd name="T73" fmla="*/ 4 h 5"/>
                    <a:gd name="T74" fmla="*/ 2 w 7"/>
                    <a:gd name="T75" fmla="*/ 4 h 5"/>
                    <a:gd name="T76" fmla="*/ 2 w 7"/>
                    <a:gd name="T77" fmla="*/ 4 h 5"/>
                    <a:gd name="T78" fmla="*/ 2 w 7"/>
                    <a:gd name="T79" fmla="*/ 4 h 5"/>
                    <a:gd name="T80" fmla="*/ 2 w 7"/>
                    <a:gd name="T81" fmla="*/ 4 h 5"/>
                    <a:gd name="T82" fmla="*/ 2 w 7"/>
                    <a:gd name="T83" fmla="*/ 5 h 5"/>
                    <a:gd name="T84" fmla="*/ 2 w 7"/>
                    <a:gd name="T85" fmla="*/ 5 h 5"/>
                    <a:gd name="T86" fmla="*/ 1 w 7"/>
                    <a:gd name="T87" fmla="*/ 5 h 5"/>
                    <a:gd name="T88" fmla="*/ 1 w 7"/>
                    <a:gd name="T89" fmla="*/ 5 h 5"/>
                    <a:gd name="T90" fmla="*/ 1 w 7"/>
                    <a:gd name="T91" fmla="*/ 5 h 5"/>
                    <a:gd name="T92" fmla="*/ 1 w 7"/>
                    <a:gd name="T93" fmla="*/ 5 h 5"/>
                    <a:gd name="T94" fmla="*/ 0 w 7"/>
                    <a:gd name="T95" fmla="*/ 5 h 5"/>
                    <a:gd name="T96" fmla="*/ 0 w 7"/>
                    <a:gd name="T9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5">
                      <a:moveTo>
                        <a:pt x="0" y="5"/>
                      </a:moveTo>
                      <a:lnTo>
                        <a:pt x="0" y="4"/>
                      </a:lnTo>
                      <a:lnTo>
                        <a:pt x="0" y="3"/>
                      </a:lnTo>
                      <a:lnTo>
                        <a:pt x="0" y="2"/>
                      </a:lnTo>
                      <a:lnTo>
                        <a:pt x="1" y="2"/>
                      </a:lnTo>
                      <a:lnTo>
                        <a:pt x="1" y="1"/>
                      </a:lnTo>
                      <a:lnTo>
                        <a:pt x="2" y="1"/>
                      </a:lnTo>
                      <a:lnTo>
                        <a:pt x="2" y="0"/>
                      </a:lnTo>
                      <a:lnTo>
                        <a:pt x="3" y="0"/>
                      </a:lnTo>
                      <a:lnTo>
                        <a:pt x="3" y="0"/>
                      </a:lnTo>
                      <a:lnTo>
                        <a:pt x="4" y="0"/>
                      </a:lnTo>
                      <a:lnTo>
                        <a:pt x="5" y="0"/>
                      </a:lnTo>
                      <a:lnTo>
                        <a:pt x="5" y="0"/>
                      </a:lnTo>
                      <a:lnTo>
                        <a:pt x="5" y="0"/>
                      </a:lnTo>
                      <a:lnTo>
                        <a:pt x="6" y="0"/>
                      </a:lnTo>
                      <a:lnTo>
                        <a:pt x="6" y="1"/>
                      </a:lnTo>
                      <a:lnTo>
                        <a:pt x="7" y="1"/>
                      </a:lnTo>
                      <a:lnTo>
                        <a:pt x="6" y="1"/>
                      </a:lnTo>
                      <a:lnTo>
                        <a:pt x="6" y="2"/>
                      </a:lnTo>
                      <a:lnTo>
                        <a:pt x="6" y="2"/>
                      </a:lnTo>
                      <a:lnTo>
                        <a:pt x="5" y="2"/>
                      </a:lnTo>
                      <a:lnTo>
                        <a:pt x="5" y="2"/>
                      </a:lnTo>
                      <a:lnTo>
                        <a:pt x="5" y="2"/>
                      </a:lnTo>
                      <a:lnTo>
                        <a:pt x="4" y="2"/>
                      </a:lnTo>
                      <a:lnTo>
                        <a:pt x="3" y="2"/>
                      </a:lnTo>
                      <a:lnTo>
                        <a:pt x="3" y="2"/>
                      </a:lnTo>
                      <a:lnTo>
                        <a:pt x="3" y="2"/>
                      </a:lnTo>
                      <a:lnTo>
                        <a:pt x="2" y="2"/>
                      </a:lnTo>
                      <a:lnTo>
                        <a:pt x="2" y="3"/>
                      </a:lnTo>
                      <a:lnTo>
                        <a:pt x="2" y="3"/>
                      </a:lnTo>
                      <a:lnTo>
                        <a:pt x="2"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1" y="5"/>
                      </a:lnTo>
                      <a:lnTo>
                        <a:pt x="1" y="5"/>
                      </a:lnTo>
                      <a:lnTo>
                        <a:pt x="1" y="5"/>
                      </a:lnTo>
                      <a:lnTo>
                        <a:pt x="1" y="5"/>
                      </a:lnTo>
                      <a:lnTo>
                        <a:pt x="0" y="5"/>
                      </a:lnTo>
                      <a:lnTo>
                        <a:pt x="0"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28" name="Freeform 922"/>
                <p:cNvSpPr>
                  <a:spLocks/>
                </p:cNvSpPr>
                <p:nvPr/>
              </p:nvSpPr>
              <p:spPr bwMode="auto">
                <a:xfrm>
                  <a:off x="2936" y="1945"/>
                  <a:ext cx="21" cy="9"/>
                </a:xfrm>
                <a:custGeom>
                  <a:avLst/>
                  <a:gdLst>
                    <a:gd name="T0" fmla="*/ 14 w 21"/>
                    <a:gd name="T1" fmla="*/ 0 h 9"/>
                    <a:gd name="T2" fmla="*/ 16 w 21"/>
                    <a:gd name="T3" fmla="*/ 1 h 9"/>
                    <a:gd name="T4" fmla="*/ 17 w 21"/>
                    <a:gd name="T5" fmla="*/ 1 h 9"/>
                    <a:gd name="T6" fmla="*/ 18 w 21"/>
                    <a:gd name="T7" fmla="*/ 2 h 9"/>
                    <a:gd name="T8" fmla="*/ 19 w 21"/>
                    <a:gd name="T9" fmla="*/ 3 h 9"/>
                    <a:gd name="T10" fmla="*/ 20 w 21"/>
                    <a:gd name="T11" fmla="*/ 3 h 9"/>
                    <a:gd name="T12" fmla="*/ 21 w 21"/>
                    <a:gd name="T13" fmla="*/ 4 h 9"/>
                    <a:gd name="T14" fmla="*/ 21 w 21"/>
                    <a:gd name="T15" fmla="*/ 5 h 9"/>
                    <a:gd name="T16" fmla="*/ 21 w 21"/>
                    <a:gd name="T17" fmla="*/ 5 h 9"/>
                    <a:gd name="T18" fmla="*/ 20 w 21"/>
                    <a:gd name="T19" fmla="*/ 6 h 9"/>
                    <a:gd name="T20" fmla="*/ 20 w 21"/>
                    <a:gd name="T21" fmla="*/ 6 h 9"/>
                    <a:gd name="T22" fmla="*/ 19 w 21"/>
                    <a:gd name="T23" fmla="*/ 5 h 9"/>
                    <a:gd name="T24" fmla="*/ 19 w 21"/>
                    <a:gd name="T25" fmla="*/ 5 h 9"/>
                    <a:gd name="T26" fmla="*/ 18 w 21"/>
                    <a:gd name="T27" fmla="*/ 4 h 9"/>
                    <a:gd name="T28" fmla="*/ 17 w 21"/>
                    <a:gd name="T29" fmla="*/ 4 h 9"/>
                    <a:gd name="T30" fmla="*/ 16 w 21"/>
                    <a:gd name="T31" fmla="*/ 3 h 9"/>
                    <a:gd name="T32" fmla="*/ 15 w 21"/>
                    <a:gd name="T33" fmla="*/ 2 h 9"/>
                    <a:gd name="T34" fmla="*/ 14 w 21"/>
                    <a:gd name="T35" fmla="*/ 2 h 9"/>
                    <a:gd name="T36" fmla="*/ 12 w 21"/>
                    <a:gd name="T37" fmla="*/ 2 h 9"/>
                    <a:gd name="T38" fmla="*/ 11 w 21"/>
                    <a:gd name="T39" fmla="*/ 2 h 9"/>
                    <a:gd name="T40" fmla="*/ 9 w 21"/>
                    <a:gd name="T41" fmla="*/ 3 h 9"/>
                    <a:gd name="T42" fmla="*/ 8 w 21"/>
                    <a:gd name="T43" fmla="*/ 4 h 9"/>
                    <a:gd name="T44" fmla="*/ 6 w 21"/>
                    <a:gd name="T45" fmla="*/ 5 h 9"/>
                    <a:gd name="T46" fmla="*/ 5 w 21"/>
                    <a:gd name="T47" fmla="*/ 6 h 9"/>
                    <a:gd name="T48" fmla="*/ 3 w 21"/>
                    <a:gd name="T49" fmla="*/ 7 h 9"/>
                    <a:gd name="T50" fmla="*/ 2 w 21"/>
                    <a:gd name="T51" fmla="*/ 9 h 9"/>
                    <a:gd name="T52" fmla="*/ 0 w 21"/>
                    <a:gd name="T53" fmla="*/ 7 h 9"/>
                    <a:gd name="T54" fmla="*/ 2 w 21"/>
                    <a:gd name="T55" fmla="*/ 6 h 9"/>
                    <a:gd name="T56" fmla="*/ 4 w 21"/>
                    <a:gd name="T57" fmla="*/ 4 h 9"/>
                    <a:gd name="T58" fmla="*/ 6 w 21"/>
                    <a:gd name="T59" fmla="*/ 3 h 9"/>
                    <a:gd name="T60" fmla="*/ 7 w 21"/>
                    <a:gd name="T61" fmla="*/ 2 h 9"/>
                    <a:gd name="T62" fmla="*/ 9 w 21"/>
                    <a:gd name="T63" fmla="*/ 1 h 9"/>
                    <a:gd name="T64" fmla="*/ 11 w 21"/>
                    <a:gd name="T65" fmla="*/ 1 h 9"/>
                    <a:gd name="T66" fmla="*/ 12 w 21"/>
                    <a:gd name="T67" fmla="*/ 0 h 9"/>
                    <a:gd name="T68" fmla="*/ 14 w 21"/>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9">
                      <a:moveTo>
                        <a:pt x="14" y="0"/>
                      </a:moveTo>
                      <a:lnTo>
                        <a:pt x="16" y="1"/>
                      </a:lnTo>
                      <a:lnTo>
                        <a:pt x="17" y="1"/>
                      </a:lnTo>
                      <a:lnTo>
                        <a:pt x="18" y="2"/>
                      </a:lnTo>
                      <a:lnTo>
                        <a:pt x="19" y="3"/>
                      </a:lnTo>
                      <a:lnTo>
                        <a:pt x="20" y="3"/>
                      </a:lnTo>
                      <a:lnTo>
                        <a:pt x="21" y="4"/>
                      </a:lnTo>
                      <a:lnTo>
                        <a:pt x="21" y="5"/>
                      </a:lnTo>
                      <a:lnTo>
                        <a:pt x="21" y="5"/>
                      </a:lnTo>
                      <a:lnTo>
                        <a:pt x="20" y="6"/>
                      </a:lnTo>
                      <a:lnTo>
                        <a:pt x="20" y="6"/>
                      </a:lnTo>
                      <a:lnTo>
                        <a:pt x="19" y="5"/>
                      </a:lnTo>
                      <a:lnTo>
                        <a:pt x="19" y="5"/>
                      </a:lnTo>
                      <a:lnTo>
                        <a:pt x="18" y="4"/>
                      </a:lnTo>
                      <a:lnTo>
                        <a:pt x="17" y="4"/>
                      </a:lnTo>
                      <a:lnTo>
                        <a:pt x="16" y="3"/>
                      </a:lnTo>
                      <a:lnTo>
                        <a:pt x="15" y="2"/>
                      </a:lnTo>
                      <a:lnTo>
                        <a:pt x="14" y="2"/>
                      </a:lnTo>
                      <a:lnTo>
                        <a:pt x="12" y="2"/>
                      </a:lnTo>
                      <a:lnTo>
                        <a:pt x="11" y="2"/>
                      </a:lnTo>
                      <a:lnTo>
                        <a:pt x="9" y="3"/>
                      </a:lnTo>
                      <a:lnTo>
                        <a:pt x="8" y="4"/>
                      </a:lnTo>
                      <a:lnTo>
                        <a:pt x="6" y="5"/>
                      </a:lnTo>
                      <a:lnTo>
                        <a:pt x="5" y="6"/>
                      </a:lnTo>
                      <a:lnTo>
                        <a:pt x="3" y="7"/>
                      </a:lnTo>
                      <a:lnTo>
                        <a:pt x="2" y="9"/>
                      </a:lnTo>
                      <a:lnTo>
                        <a:pt x="0" y="7"/>
                      </a:lnTo>
                      <a:lnTo>
                        <a:pt x="2" y="6"/>
                      </a:lnTo>
                      <a:lnTo>
                        <a:pt x="4" y="4"/>
                      </a:lnTo>
                      <a:lnTo>
                        <a:pt x="6" y="3"/>
                      </a:lnTo>
                      <a:lnTo>
                        <a:pt x="7" y="2"/>
                      </a:lnTo>
                      <a:lnTo>
                        <a:pt x="9" y="1"/>
                      </a:lnTo>
                      <a:lnTo>
                        <a:pt x="11" y="1"/>
                      </a:lnTo>
                      <a:lnTo>
                        <a:pt x="12" y="0"/>
                      </a:lnTo>
                      <a:lnTo>
                        <a:pt x="14"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5029" name="Group 925"/>
                <p:cNvGrpSpPr>
                  <a:grpSpLocks/>
                </p:cNvGrpSpPr>
                <p:nvPr/>
              </p:nvGrpSpPr>
              <p:grpSpPr bwMode="auto">
                <a:xfrm>
                  <a:off x="2933" y="1956"/>
                  <a:ext cx="7" cy="9"/>
                  <a:chOff x="2933" y="1956"/>
                  <a:chExt cx="7" cy="9"/>
                </a:xfrm>
              </p:grpSpPr>
              <p:sp>
                <p:nvSpPr>
                  <p:cNvPr id="5039" name="Freeform 923"/>
                  <p:cNvSpPr>
                    <a:spLocks/>
                  </p:cNvSpPr>
                  <p:nvPr/>
                </p:nvSpPr>
                <p:spPr bwMode="auto">
                  <a:xfrm>
                    <a:off x="2933" y="1956"/>
                    <a:ext cx="7" cy="9"/>
                  </a:xfrm>
                  <a:custGeom>
                    <a:avLst/>
                    <a:gdLst>
                      <a:gd name="T0" fmla="*/ 58 w 68"/>
                      <a:gd name="T1" fmla="*/ 7 h 81"/>
                      <a:gd name="T2" fmla="*/ 17 w 68"/>
                      <a:gd name="T3" fmla="*/ 29 h 81"/>
                      <a:gd name="T4" fmla="*/ 9 w 68"/>
                      <a:gd name="T5" fmla="*/ 75 h 81"/>
                      <a:gd name="T6" fmla="*/ 51 w 68"/>
                      <a:gd name="T7" fmla="*/ 53 h 81"/>
                      <a:gd name="T8" fmla="*/ 58 w 68"/>
                      <a:gd name="T9" fmla="*/ 7 h 81"/>
                    </a:gdLst>
                    <a:ahLst/>
                    <a:cxnLst>
                      <a:cxn ang="0">
                        <a:pos x="T0" y="T1"/>
                      </a:cxn>
                      <a:cxn ang="0">
                        <a:pos x="T2" y="T3"/>
                      </a:cxn>
                      <a:cxn ang="0">
                        <a:pos x="T4" y="T5"/>
                      </a:cxn>
                      <a:cxn ang="0">
                        <a:pos x="T6" y="T7"/>
                      </a:cxn>
                      <a:cxn ang="0">
                        <a:pos x="T8" y="T9"/>
                      </a:cxn>
                    </a:cxnLst>
                    <a:rect l="0" t="0" r="r" b="b"/>
                    <a:pathLst>
                      <a:path w="68" h="81">
                        <a:moveTo>
                          <a:pt x="58" y="7"/>
                        </a:moveTo>
                        <a:cubicBezTo>
                          <a:pt x="49" y="0"/>
                          <a:pt x="31" y="10"/>
                          <a:pt x="17" y="29"/>
                        </a:cubicBezTo>
                        <a:cubicBezTo>
                          <a:pt x="4" y="47"/>
                          <a:pt x="0" y="68"/>
                          <a:pt x="9" y="75"/>
                        </a:cubicBezTo>
                        <a:cubicBezTo>
                          <a:pt x="19" y="81"/>
                          <a:pt x="37" y="72"/>
                          <a:pt x="51" y="53"/>
                        </a:cubicBezTo>
                        <a:cubicBezTo>
                          <a:pt x="64" y="34"/>
                          <a:pt x="68" y="14"/>
                          <a:pt x="58"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40" name="Freeform 924"/>
                  <p:cNvSpPr>
                    <a:spLocks/>
                  </p:cNvSpPr>
                  <p:nvPr/>
                </p:nvSpPr>
                <p:spPr bwMode="auto">
                  <a:xfrm>
                    <a:off x="2933" y="1956"/>
                    <a:ext cx="7" cy="8"/>
                  </a:xfrm>
                  <a:custGeom>
                    <a:avLst/>
                    <a:gdLst>
                      <a:gd name="T0" fmla="*/ 6 w 7"/>
                      <a:gd name="T1" fmla="*/ 0 h 8"/>
                      <a:gd name="T2" fmla="*/ 2 w 7"/>
                      <a:gd name="T3" fmla="*/ 3 h 8"/>
                      <a:gd name="T4" fmla="*/ 1 w 7"/>
                      <a:gd name="T5" fmla="*/ 8 h 8"/>
                      <a:gd name="T6" fmla="*/ 6 w 7"/>
                      <a:gd name="T7" fmla="*/ 5 h 8"/>
                      <a:gd name="T8" fmla="*/ 6 w 7"/>
                      <a:gd name="T9" fmla="*/ 0 h 8"/>
                    </a:gdLst>
                    <a:ahLst/>
                    <a:cxnLst>
                      <a:cxn ang="0">
                        <a:pos x="T0" y="T1"/>
                      </a:cxn>
                      <a:cxn ang="0">
                        <a:pos x="T2" y="T3"/>
                      </a:cxn>
                      <a:cxn ang="0">
                        <a:pos x="T4" y="T5"/>
                      </a:cxn>
                      <a:cxn ang="0">
                        <a:pos x="T6" y="T7"/>
                      </a:cxn>
                      <a:cxn ang="0">
                        <a:pos x="T8" y="T9"/>
                      </a:cxn>
                    </a:cxnLst>
                    <a:rect l="0" t="0" r="r" b="b"/>
                    <a:pathLst>
                      <a:path w="7" h="8">
                        <a:moveTo>
                          <a:pt x="6" y="0"/>
                        </a:moveTo>
                        <a:cubicBezTo>
                          <a:pt x="5" y="0"/>
                          <a:pt x="3" y="1"/>
                          <a:pt x="2" y="3"/>
                        </a:cubicBezTo>
                        <a:cubicBezTo>
                          <a:pt x="1" y="5"/>
                          <a:pt x="0" y="7"/>
                          <a:pt x="1" y="8"/>
                        </a:cubicBezTo>
                        <a:cubicBezTo>
                          <a:pt x="2" y="8"/>
                          <a:pt x="4" y="7"/>
                          <a:pt x="6" y="5"/>
                        </a:cubicBezTo>
                        <a:cubicBezTo>
                          <a:pt x="7" y="3"/>
                          <a:pt x="7" y="1"/>
                          <a:pt x="6"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030" name="Group 928"/>
                <p:cNvGrpSpPr>
                  <a:grpSpLocks/>
                </p:cNvGrpSpPr>
                <p:nvPr/>
              </p:nvGrpSpPr>
              <p:grpSpPr bwMode="auto">
                <a:xfrm>
                  <a:off x="2932" y="1966"/>
                  <a:ext cx="6" cy="8"/>
                  <a:chOff x="2932" y="1966"/>
                  <a:chExt cx="6" cy="8"/>
                </a:xfrm>
              </p:grpSpPr>
              <p:sp>
                <p:nvSpPr>
                  <p:cNvPr id="5037" name="Freeform 926"/>
                  <p:cNvSpPr>
                    <a:spLocks/>
                  </p:cNvSpPr>
                  <p:nvPr/>
                </p:nvSpPr>
                <p:spPr bwMode="auto">
                  <a:xfrm>
                    <a:off x="2932" y="1966"/>
                    <a:ext cx="6" cy="8"/>
                  </a:xfrm>
                  <a:custGeom>
                    <a:avLst/>
                    <a:gdLst>
                      <a:gd name="T0" fmla="*/ 53 w 63"/>
                      <a:gd name="T1" fmla="*/ 7 h 74"/>
                      <a:gd name="T2" fmla="*/ 14 w 63"/>
                      <a:gd name="T3" fmla="*/ 25 h 74"/>
                      <a:gd name="T4" fmla="*/ 9 w 63"/>
                      <a:gd name="T5" fmla="*/ 68 h 74"/>
                      <a:gd name="T6" fmla="*/ 48 w 63"/>
                      <a:gd name="T7" fmla="*/ 50 h 74"/>
                      <a:gd name="T8" fmla="*/ 53 w 63"/>
                      <a:gd name="T9" fmla="*/ 7 h 74"/>
                    </a:gdLst>
                    <a:ahLst/>
                    <a:cxnLst>
                      <a:cxn ang="0">
                        <a:pos x="T0" y="T1"/>
                      </a:cxn>
                      <a:cxn ang="0">
                        <a:pos x="T2" y="T3"/>
                      </a:cxn>
                      <a:cxn ang="0">
                        <a:pos x="T4" y="T5"/>
                      </a:cxn>
                      <a:cxn ang="0">
                        <a:pos x="T6" y="T7"/>
                      </a:cxn>
                      <a:cxn ang="0">
                        <a:pos x="T8" y="T9"/>
                      </a:cxn>
                    </a:cxnLst>
                    <a:rect l="0" t="0" r="r" b="b"/>
                    <a:pathLst>
                      <a:path w="63" h="74">
                        <a:moveTo>
                          <a:pt x="53" y="7"/>
                        </a:moveTo>
                        <a:cubicBezTo>
                          <a:pt x="44" y="0"/>
                          <a:pt x="27" y="8"/>
                          <a:pt x="14" y="25"/>
                        </a:cubicBezTo>
                        <a:cubicBezTo>
                          <a:pt x="2" y="42"/>
                          <a:pt x="0" y="61"/>
                          <a:pt x="9" y="68"/>
                        </a:cubicBezTo>
                        <a:cubicBezTo>
                          <a:pt x="19" y="74"/>
                          <a:pt x="36" y="66"/>
                          <a:pt x="48" y="50"/>
                        </a:cubicBezTo>
                        <a:cubicBezTo>
                          <a:pt x="60" y="33"/>
                          <a:pt x="63" y="14"/>
                          <a:pt x="53"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38" name="Freeform 927"/>
                  <p:cNvSpPr>
                    <a:spLocks/>
                  </p:cNvSpPr>
                  <p:nvPr/>
                </p:nvSpPr>
                <p:spPr bwMode="auto">
                  <a:xfrm>
                    <a:off x="2932" y="1966"/>
                    <a:ext cx="6" cy="8"/>
                  </a:xfrm>
                  <a:custGeom>
                    <a:avLst/>
                    <a:gdLst>
                      <a:gd name="T0" fmla="*/ 5 w 6"/>
                      <a:gd name="T1" fmla="*/ 0 h 8"/>
                      <a:gd name="T2" fmla="*/ 1 w 6"/>
                      <a:gd name="T3" fmla="*/ 2 h 8"/>
                      <a:gd name="T4" fmla="*/ 1 w 6"/>
                      <a:gd name="T5" fmla="*/ 7 h 8"/>
                      <a:gd name="T6" fmla="*/ 5 w 6"/>
                      <a:gd name="T7" fmla="*/ 5 h 8"/>
                      <a:gd name="T8" fmla="*/ 5 w 6"/>
                      <a:gd name="T9" fmla="*/ 0 h 8"/>
                    </a:gdLst>
                    <a:ahLst/>
                    <a:cxnLst>
                      <a:cxn ang="0">
                        <a:pos x="T0" y="T1"/>
                      </a:cxn>
                      <a:cxn ang="0">
                        <a:pos x="T2" y="T3"/>
                      </a:cxn>
                      <a:cxn ang="0">
                        <a:pos x="T4" y="T5"/>
                      </a:cxn>
                      <a:cxn ang="0">
                        <a:pos x="T6" y="T7"/>
                      </a:cxn>
                      <a:cxn ang="0">
                        <a:pos x="T8" y="T9"/>
                      </a:cxn>
                    </a:cxnLst>
                    <a:rect l="0" t="0" r="r" b="b"/>
                    <a:pathLst>
                      <a:path w="6" h="8">
                        <a:moveTo>
                          <a:pt x="5" y="0"/>
                        </a:moveTo>
                        <a:cubicBezTo>
                          <a:pt x="4" y="0"/>
                          <a:pt x="2" y="0"/>
                          <a:pt x="1" y="2"/>
                        </a:cubicBezTo>
                        <a:cubicBezTo>
                          <a:pt x="0" y="4"/>
                          <a:pt x="0" y="6"/>
                          <a:pt x="1" y="7"/>
                        </a:cubicBezTo>
                        <a:cubicBezTo>
                          <a:pt x="2" y="8"/>
                          <a:pt x="3" y="7"/>
                          <a:pt x="5" y="5"/>
                        </a:cubicBezTo>
                        <a:cubicBezTo>
                          <a:pt x="6" y="3"/>
                          <a:pt x="6" y="1"/>
                          <a:pt x="5"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031" name="Group 931"/>
                <p:cNvGrpSpPr>
                  <a:grpSpLocks/>
                </p:cNvGrpSpPr>
                <p:nvPr/>
              </p:nvGrpSpPr>
              <p:grpSpPr bwMode="auto">
                <a:xfrm>
                  <a:off x="2944" y="1951"/>
                  <a:ext cx="7" cy="9"/>
                  <a:chOff x="2944" y="1951"/>
                  <a:chExt cx="7" cy="9"/>
                </a:xfrm>
              </p:grpSpPr>
              <p:sp>
                <p:nvSpPr>
                  <p:cNvPr id="5035" name="Freeform 929"/>
                  <p:cNvSpPr>
                    <a:spLocks/>
                  </p:cNvSpPr>
                  <p:nvPr/>
                </p:nvSpPr>
                <p:spPr bwMode="auto">
                  <a:xfrm>
                    <a:off x="2944" y="1951"/>
                    <a:ext cx="7" cy="9"/>
                  </a:xfrm>
                  <a:custGeom>
                    <a:avLst/>
                    <a:gdLst>
                      <a:gd name="T0" fmla="*/ 58 w 68"/>
                      <a:gd name="T1" fmla="*/ 6 h 81"/>
                      <a:gd name="T2" fmla="*/ 17 w 68"/>
                      <a:gd name="T3" fmla="*/ 28 h 81"/>
                      <a:gd name="T4" fmla="*/ 9 w 68"/>
                      <a:gd name="T5" fmla="*/ 74 h 81"/>
                      <a:gd name="T6" fmla="*/ 51 w 68"/>
                      <a:gd name="T7" fmla="*/ 52 h 81"/>
                      <a:gd name="T8" fmla="*/ 58 w 68"/>
                      <a:gd name="T9" fmla="*/ 6 h 81"/>
                    </a:gdLst>
                    <a:ahLst/>
                    <a:cxnLst>
                      <a:cxn ang="0">
                        <a:pos x="T0" y="T1"/>
                      </a:cxn>
                      <a:cxn ang="0">
                        <a:pos x="T2" y="T3"/>
                      </a:cxn>
                      <a:cxn ang="0">
                        <a:pos x="T4" y="T5"/>
                      </a:cxn>
                      <a:cxn ang="0">
                        <a:pos x="T6" y="T7"/>
                      </a:cxn>
                      <a:cxn ang="0">
                        <a:pos x="T8" y="T9"/>
                      </a:cxn>
                    </a:cxnLst>
                    <a:rect l="0" t="0" r="r" b="b"/>
                    <a:pathLst>
                      <a:path w="68" h="81">
                        <a:moveTo>
                          <a:pt x="58" y="6"/>
                        </a:moveTo>
                        <a:cubicBezTo>
                          <a:pt x="49" y="0"/>
                          <a:pt x="31" y="9"/>
                          <a:pt x="17" y="28"/>
                        </a:cubicBezTo>
                        <a:cubicBezTo>
                          <a:pt x="4" y="47"/>
                          <a:pt x="0" y="67"/>
                          <a:pt x="9" y="74"/>
                        </a:cubicBezTo>
                        <a:cubicBezTo>
                          <a:pt x="19" y="81"/>
                          <a:pt x="37" y="71"/>
                          <a:pt x="51" y="52"/>
                        </a:cubicBezTo>
                        <a:cubicBezTo>
                          <a:pt x="64" y="34"/>
                          <a:pt x="68" y="13"/>
                          <a:pt x="58"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36" name="Freeform 930"/>
                  <p:cNvSpPr>
                    <a:spLocks/>
                  </p:cNvSpPr>
                  <p:nvPr/>
                </p:nvSpPr>
                <p:spPr bwMode="auto">
                  <a:xfrm>
                    <a:off x="2944" y="1951"/>
                    <a:ext cx="7" cy="9"/>
                  </a:xfrm>
                  <a:custGeom>
                    <a:avLst/>
                    <a:gdLst>
                      <a:gd name="T0" fmla="*/ 6 w 7"/>
                      <a:gd name="T1" fmla="*/ 1 h 9"/>
                      <a:gd name="T2" fmla="*/ 2 w 7"/>
                      <a:gd name="T3" fmla="*/ 3 h 9"/>
                      <a:gd name="T4" fmla="*/ 1 w 7"/>
                      <a:gd name="T5" fmla="*/ 8 h 9"/>
                      <a:gd name="T6" fmla="*/ 5 w 7"/>
                      <a:gd name="T7" fmla="*/ 6 h 9"/>
                      <a:gd name="T8" fmla="*/ 6 w 7"/>
                      <a:gd name="T9" fmla="*/ 1 h 9"/>
                    </a:gdLst>
                    <a:ahLst/>
                    <a:cxnLst>
                      <a:cxn ang="0">
                        <a:pos x="T0" y="T1"/>
                      </a:cxn>
                      <a:cxn ang="0">
                        <a:pos x="T2" y="T3"/>
                      </a:cxn>
                      <a:cxn ang="0">
                        <a:pos x="T4" y="T5"/>
                      </a:cxn>
                      <a:cxn ang="0">
                        <a:pos x="T6" y="T7"/>
                      </a:cxn>
                      <a:cxn ang="0">
                        <a:pos x="T8" y="T9"/>
                      </a:cxn>
                    </a:cxnLst>
                    <a:rect l="0" t="0" r="r" b="b"/>
                    <a:pathLst>
                      <a:path w="7" h="9">
                        <a:moveTo>
                          <a:pt x="6" y="1"/>
                        </a:moveTo>
                        <a:cubicBezTo>
                          <a:pt x="5" y="0"/>
                          <a:pt x="3" y="1"/>
                          <a:pt x="2" y="3"/>
                        </a:cubicBezTo>
                        <a:cubicBezTo>
                          <a:pt x="0" y="5"/>
                          <a:pt x="0" y="7"/>
                          <a:pt x="1" y="8"/>
                        </a:cubicBezTo>
                        <a:cubicBezTo>
                          <a:pt x="2" y="9"/>
                          <a:pt x="4" y="8"/>
                          <a:pt x="5" y="6"/>
                        </a:cubicBezTo>
                        <a:cubicBezTo>
                          <a:pt x="7" y="4"/>
                          <a:pt x="7" y="2"/>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5032" name="Group 934"/>
                <p:cNvGrpSpPr>
                  <a:grpSpLocks/>
                </p:cNvGrpSpPr>
                <p:nvPr/>
              </p:nvGrpSpPr>
              <p:grpSpPr bwMode="auto">
                <a:xfrm>
                  <a:off x="2942" y="1962"/>
                  <a:ext cx="7" cy="8"/>
                  <a:chOff x="2942" y="1962"/>
                  <a:chExt cx="7" cy="8"/>
                </a:xfrm>
              </p:grpSpPr>
              <p:sp>
                <p:nvSpPr>
                  <p:cNvPr id="5033" name="Freeform 932"/>
                  <p:cNvSpPr>
                    <a:spLocks/>
                  </p:cNvSpPr>
                  <p:nvPr/>
                </p:nvSpPr>
                <p:spPr bwMode="auto">
                  <a:xfrm>
                    <a:off x="2942" y="1962"/>
                    <a:ext cx="7" cy="8"/>
                  </a:xfrm>
                  <a:custGeom>
                    <a:avLst/>
                    <a:gdLst>
                      <a:gd name="T0" fmla="*/ 51 w 59"/>
                      <a:gd name="T1" fmla="*/ 6 h 72"/>
                      <a:gd name="T2" fmla="*/ 16 w 59"/>
                      <a:gd name="T3" fmla="*/ 26 h 72"/>
                      <a:gd name="T4" fmla="*/ 7 w 59"/>
                      <a:gd name="T5" fmla="*/ 66 h 72"/>
                      <a:gd name="T6" fmla="*/ 43 w 59"/>
                      <a:gd name="T7" fmla="*/ 46 h 72"/>
                      <a:gd name="T8" fmla="*/ 51 w 59"/>
                      <a:gd name="T9" fmla="*/ 6 h 72"/>
                    </a:gdLst>
                    <a:ahLst/>
                    <a:cxnLst>
                      <a:cxn ang="0">
                        <a:pos x="T0" y="T1"/>
                      </a:cxn>
                      <a:cxn ang="0">
                        <a:pos x="T2" y="T3"/>
                      </a:cxn>
                      <a:cxn ang="0">
                        <a:pos x="T4" y="T5"/>
                      </a:cxn>
                      <a:cxn ang="0">
                        <a:pos x="T6" y="T7"/>
                      </a:cxn>
                      <a:cxn ang="0">
                        <a:pos x="T8" y="T9"/>
                      </a:cxn>
                    </a:cxnLst>
                    <a:rect l="0" t="0" r="r" b="b"/>
                    <a:pathLst>
                      <a:path w="59" h="72">
                        <a:moveTo>
                          <a:pt x="51" y="6"/>
                        </a:moveTo>
                        <a:cubicBezTo>
                          <a:pt x="44" y="0"/>
                          <a:pt x="28" y="9"/>
                          <a:pt x="16" y="26"/>
                        </a:cubicBezTo>
                        <a:cubicBezTo>
                          <a:pt x="3" y="43"/>
                          <a:pt x="0" y="61"/>
                          <a:pt x="7" y="66"/>
                        </a:cubicBezTo>
                        <a:cubicBezTo>
                          <a:pt x="15" y="72"/>
                          <a:pt x="30" y="63"/>
                          <a:pt x="43" y="46"/>
                        </a:cubicBezTo>
                        <a:cubicBezTo>
                          <a:pt x="55" y="29"/>
                          <a:pt x="59" y="11"/>
                          <a:pt x="51"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34" name="Freeform 933"/>
                  <p:cNvSpPr>
                    <a:spLocks/>
                  </p:cNvSpPr>
                  <p:nvPr/>
                </p:nvSpPr>
                <p:spPr bwMode="auto">
                  <a:xfrm>
                    <a:off x="2942" y="1962"/>
                    <a:ext cx="7" cy="8"/>
                  </a:xfrm>
                  <a:custGeom>
                    <a:avLst/>
                    <a:gdLst>
                      <a:gd name="T0" fmla="*/ 6 w 7"/>
                      <a:gd name="T1" fmla="*/ 1 h 8"/>
                      <a:gd name="T2" fmla="*/ 2 w 7"/>
                      <a:gd name="T3" fmla="*/ 3 h 8"/>
                      <a:gd name="T4" fmla="*/ 1 w 7"/>
                      <a:gd name="T5" fmla="*/ 7 h 8"/>
                      <a:gd name="T6" fmla="*/ 5 w 7"/>
                      <a:gd name="T7" fmla="*/ 5 h 8"/>
                      <a:gd name="T8" fmla="*/ 6 w 7"/>
                      <a:gd name="T9" fmla="*/ 1 h 8"/>
                    </a:gdLst>
                    <a:ahLst/>
                    <a:cxnLst>
                      <a:cxn ang="0">
                        <a:pos x="T0" y="T1"/>
                      </a:cxn>
                      <a:cxn ang="0">
                        <a:pos x="T2" y="T3"/>
                      </a:cxn>
                      <a:cxn ang="0">
                        <a:pos x="T4" y="T5"/>
                      </a:cxn>
                      <a:cxn ang="0">
                        <a:pos x="T6" y="T7"/>
                      </a:cxn>
                      <a:cxn ang="0">
                        <a:pos x="T8" y="T9"/>
                      </a:cxn>
                    </a:cxnLst>
                    <a:rect l="0" t="0" r="r" b="b"/>
                    <a:pathLst>
                      <a:path w="7" h="8">
                        <a:moveTo>
                          <a:pt x="6" y="1"/>
                        </a:moveTo>
                        <a:cubicBezTo>
                          <a:pt x="5" y="0"/>
                          <a:pt x="3" y="1"/>
                          <a:pt x="2" y="3"/>
                        </a:cubicBezTo>
                        <a:cubicBezTo>
                          <a:pt x="0" y="5"/>
                          <a:pt x="0" y="7"/>
                          <a:pt x="1" y="7"/>
                        </a:cubicBezTo>
                        <a:cubicBezTo>
                          <a:pt x="2" y="8"/>
                          <a:pt x="3" y="7"/>
                          <a:pt x="5" y="5"/>
                        </a:cubicBezTo>
                        <a:cubicBezTo>
                          <a:pt x="6" y="3"/>
                          <a:pt x="7" y="1"/>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sp>
          <p:nvSpPr>
            <p:cNvPr id="1055" name="Rectangle 937"/>
            <p:cNvSpPr>
              <a:spLocks noChangeArrowheads="1"/>
            </p:cNvSpPr>
            <p:nvPr/>
          </p:nvSpPr>
          <p:spPr bwMode="auto">
            <a:xfrm>
              <a:off x="5040315" y="3027925"/>
              <a:ext cx="81913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Relationship</a:t>
              </a:r>
              <a:endParaRPr lang="en-US" kern="0">
                <a:solidFill>
                  <a:sysClr val="windowText" lastClr="000000"/>
                </a:solidFill>
                <a:latin typeface="Arial" pitchFamily="34" charset="0"/>
                <a:cs typeface="Arial" pitchFamily="34" charset="0"/>
              </a:endParaRPr>
            </a:p>
          </p:txBody>
        </p:sp>
        <p:sp>
          <p:nvSpPr>
            <p:cNvPr id="1056" name="Rectangle 938"/>
            <p:cNvSpPr>
              <a:spLocks noChangeArrowheads="1"/>
            </p:cNvSpPr>
            <p:nvPr/>
          </p:nvSpPr>
          <p:spPr bwMode="auto">
            <a:xfrm>
              <a:off x="5040313" y="3175563"/>
              <a:ext cx="85921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006600"/>
                  </a:solidFill>
                  <a:latin typeface="Arial Narrow" pitchFamily="34" charset="0"/>
                  <a:cs typeface="Arial" pitchFamily="34" charset="0"/>
                </a:rPr>
                <a:t>(listening &amp; fairness)</a:t>
              </a:r>
              <a:endParaRPr lang="en-US" kern="0">
                <a:solidFill>
                  <a:sysClr val="windowText" lastClr="000000"/>
                </a:solidFill>
                <a:latin typeface="Arial" pitchFamily="34" charset="0"/>
                <a:cs typeface="Arial" pitchFamily="34" charset="0"/>
              </a:endParaRPr>
            </a:p>
          </p:txBody>
        </p:sp>
        <p:sp>
          <p:nvSpPr>
            <p:cNvPr id="1057" name="Freeform 939"/>
            <p:cNvSpPr>
              <a:spLocks noEditPoints="1"/>
            </p:cNvSpPr>
            <p:nvPr/>
          </p:nvSpPr>
          <p:spPr bwMode="auto">
            <a:xfrm>
              <a:off x="2301878" y="3391461"/>
              <a:ext cx="2405063" cy="2484438"/>
            </a:xfrm>
            <a:custGeom>
              <a:avLst/>
              <a:gdLst>
                <a:gd name="T0" fmla="*/ 1515 w 1515"/>
                <a:gd name="T1" fmla="*/ 23 h 1565"/>
                <a:gd name="T2" fmla="*/ 69 w 1515"/>
                <a:gd name="T3" fmla="*/ 1518 h 1565"/>
                <a:gd name="T4" fmla="*/ 45 w 1515"/>
                <a:gd name="T5" fmla="*/ 1495 h 1565"/>
                <a:gd name="T6" fmla="*/ 1492 w 1515"/>
                <a:gd name="T7" fmla="*/ 0 h 1565"/>
                <a:gd name="T8" fmla="*/ 1515 w 1515"/>
                <a:gd name="T9" fmla="*/ 23 h 1565"/>
                <a:gd name="T10" fmla="*/ 103 w 1515"/>
                <a:gd name="T11" fmla="*/ 1529 h 1565"/>
                <a:gd name="T12" fmla="*/ 0 w 1515"/>
                <a:gd name="T13" fmla="*/ 1565 h 1565"/>
                <a:gd name="T14" fmla="*/ 34 w 1515"/>
                <a:gd name="T15" fmla="*/ 1460 h 1565"/>
                <a:gd name="T16" fmla="*/ 103 w 1515"/>
                <a:gd name="T17" fmla="*/ 1529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5" h="1565">
                  <a:moveTo>
                    <a:pt x="1515" y="23"/>
                  </a:moveTo>
                  <a:lnTo>
                    <a:pt x="69" y="1518"/>
                  </a:lnTo>
                  <a:lnTo>
                    <a:pt x="45" y="1495"/>
                  </a:lnTo>
                  <a:lnTo>
                    <a:pt x="1492" y="0"/>
                  </a:lnTo>
                  <a:lnTo>
                    <a:pt x="1515" y="23"/>
                  </a:lnTo>
                  <a:close/>
                  <a:moveTo>
                    <a:pt x="103" y="1529"/>
                  </a:moveTo>
                  <a:lnTo>
                    <a:pt x="0" y="1565"/>
                  </a:lnTo>
                  <a:lnTo>
                    <a:pt x="34" y="1460"/>
                  </a:lnTo>
                  <a:lnTo>
                    <a:pt x="103" y="1529"/>
                  </a:lnTo>
                  <a:close/>
                </a:path>
              </a:pathLst>
            </a:custGeom>
            <a:solidFill>
              <a:srgbClr val="CC0000"/>
            </a:solidFill>
            <a:ln w="0"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58" name="Freeform 940"/>
            <p:cNvSpPr>
              <a:spLocks/>
            </p:cNvSpPr>
            <p:nvPr/>
          </p:nvSpPr>
          <p:spPr bwMode="auto">
            <a:xfrm>
              <a:off x="5907090" y="2042088"/>
              <a:ext cx="30163" cy="36513"/>
            </a:xfrm>
            <a:custGeom>
              <a:avLst/>
              <a:gdLst>
                <a:gd name="T0" fmla="*/ 15 w 19"/>
                <a:gd name="T1" fmla="*/ 23 h 23"/>
                <a:gd name="T2" fmla="*/ 19 w 19"/>
                <a:gd name="T3" fmla="*/ 15 h 23"/>
                <a:gd name="T4" fmla="*/ 16 w 19"/>
                <a:gd name="T5" fmla="*/ 5 h 23"/>
                <a:gd name="T6" fmla="*/ 8 w 19"/>
                <a:gd name="T7" fmla="*/ 0 h 23"/>
                <a:gd name="T8" fmla="*/ 0 w 19"/>
                <a:gd name="T9" fmla="*/ 3 h 23"/>
                <a:gd name="T10" fmla="*/ 15 w 19"/>
                <a:gd name="T11" fmla="*/ 23 h 23"/>
              </a:gdLst>
              <a:ahLst/>
              <a:cxnLst>
                <a:cxn ang="0">
                  <a:pos x="T0" y="T1"/>
                </a:cxn>
                <a:cxn ang="0">
                  <a:pos x="T2" y="T3"/>
                </a:cxn>
                <a:cxn ang="0">
                  <a:pos x="T4" y="T5"/>
                </a:cxn>
                <a:cxn ang="0">
                  <a:pos x="T6" y="T7"/>
                </a:cxn>
                <a:cxn ang="0">
                  <a:pos x="T8" y="T9"/>
                </a:cxn>
                <a:cxn ang="0">
                  <a:pos x="T10" y="T11"/>
                </a:cxn>
              </a:cxnLst>
              <a:rect l="0" t="0" r="r" b="b"/>
              <a:pathLst>
                <a:path w="19" h="23">
                  <a:moveTo>
                    <a:pt x="15" y="23"/>
                  </a:moveTo>
                  <a:lnTo>
                    <a:pt x="19" y="15"/>
                  </a:lnTo>
                  <a:lnTo>
                    <a:pt x="16" y="5"/>
                  </a:lnTo>
                  <a:lnTo>
                    <a:pt x="8" y="0"/>
                  </a:lnTo>
                  <a:lnTo>
                    <a:pt x="0" y="3"/>
                  </a:lnTo>
                  <a:lnTo>
                    <a:pt x="15" y="23"/>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59" name="Rectangle 941"/>
            <p:cNvSpPr>
              <a:spLocks noChangeArrowheads="1"/>
            </p:cNvSpPr>
            <p:nvPr/>
          </p:nvSpPr>
          <p:spPr bwMode="auto">
            <a:xfrm>
              <a:off x="6745288" y="1205475"/>
              <a:ext cx="83356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Creationship</a:t>
              </a:r>
              <a:endParaRPr lang="en-US" kern="0">
                <a:solidFill>
                  <a:sysClr val="windowText" lastClr="000000"/>
                </a:solidFill>
                <a:latin typeface="Arial" pitchFamily="34" charset="0"/>
                <a:cs typeface="Arial" pitchFamily="34" charset="0"/>
              </a:endParaRPr>
            </a:p>
          </p:txBody>
        </p:sp>
        <p:sp>
          <p:nvSpPr>
            <p:cNvPr id="1060" name="Rectangle 942"/>
            <p:cNvSpPr>
              <a:spLocks noChangeArrowheads="1"/>
            </p:cNvSpPr>
            <p:nvPr/>
          </p:nvSpPr>
          <p:spPr bwMode="auto">
            <a:xfrm>
              <a:off x="6745288" y="1354700"/>
              <a:ext cx="11477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(innovation &amp; synergy)</a:t>
              </a:r>
              <a:endParaRPr lang="en-US" kern="0">
                <a:solidFill>
                  <a:sysClr val="windowText" lastClr="000000"/>
                </a:solidFill>
                <a:latin typeface="Arial" pitchFamily="34" charset="0"/>
                <a:cs typeface="Arial" pitchFamily="34" charset="0"/>
              </a:endParaRPr>
            </a:p>
          </p:txBody>
        </p:sp>
        <p:grpSp>
          <p:nvGrpSpPr>
            <p:cNvPr id="1061" name="Group 955"/>
            <p:cNvGrpSpPr>
              <a:grpSpLocks/>
            </p:cNvGrpSpPr>
            <p:nvPr/>
          </p:nvGrpSpPr>
          <p:grpSpPr bwMode="auto">
            <a:xfrm>
              <a:off x="6054728" y="995925"/>
              <a:ext cx="481013" cy="441325"/>
              <a:chOff x="3814" y="585"/>
              <a:chExt cx="303" cy="278"/>
            </a:xfrm>
          </p:grpSpPr>
          <p:grpSp>
            <p:nvGrpSpPr>
              <p:cNvPr id="4994" name="Group 945"/>
              <p:cNvGrpSpPr>
                <a:grpSpLocks/>
              </p:cNvGrpSpPr>
              <p:nvPr/>
            </p:nvGrpSpPr>
            <p:grpSpPr bwMode="auto">
              <a:xfrm>
                <a:off x="3826" y="588"/>
                <a:ext cx="259" cy="243"/>
                <a:chOff x="3826" y="588"/>
                <a:chExt cx="259" cy="243"/>
              </a:xfrm>
            </p:grpSpPr>
            <p:sp>
              <p:nvSpPr>
                <p:cNvPr id="5004" name="Freeform 943"/>
                <p:cNvSpPr>
                  <a:spLocks/>
                </p:cNvSpPr>
                <p:nvPr/>
              </p:nvSpPr>
              <p:spPr bwMode="auto">
                <a:xfrm>
                  <a:off x="3826" y="588"/>
                  <a:ext cx="259" cy="243"/>
                </a:xfrm>
                <a:custGeom>
                  <a:avLst/>
                  <a:gdLst>
                    <a:gd name="T0" fmla="*/ 148 w 259"/>
                    <a:gd name="T1" fmla="*/ 149 h 243"/>
                    <a:gd name="T2" fmla="*/ 137 w 259"/>
                    <a:gd name="T3" fmla="*/ 123 h 243"/>
                    <a:gd name="T4" fmla="*/ 132 w 259"/>
                    <a:gd name="T5" fmla="*/ 104 h 243"/>
                    <a:gd name="T6" fmla="*/ 135 w 259"/>
                    <a:gd name="T7" fmla="*/ 84 h 243"/>
                    <a:gd name="T8" fmla="*/ 140 w 259"/>
                    <a:gd name="T9" fmla="*/ 68 h 243"/>
                    <a:gd name="T10" fmla="*/ 148 w 259"/>
                    <a:gd name="T11" fmla="*/ 56 h 243"/>
                    <a:gd name="T12" fmla="*/ 162 w 259"/>
                    <a:gd name="T13" fmla="*/ 44 h 243"/>
                    <a:gd name="T14" fmla="*/ 179 w 259"/>
                    <a:gd name="T15" fmla="*/ 37 h 243"/>
                    <a:gd name="T16" fmla="*/ 199 w 259"/>
                    <a:gd name="T17" fmla="*/ 34 h 243"/>
                    <a:gd name="T18" fmla="*/ 214 w 259"/>
                    <a:gd name="T19" fmla="*/ 35 h 243"/>
                    <a:gd name="T20" fmla="*/ 229 w 259"/>
                    <a:gd name="T21" fmla="*/ 40 h 243"/>
                    <a:gd name="T22" fmla="*/ 241 w 259"/>
                    <a:gd name="T23" fmla="*/ 46 h 243"/>
                    <a:gd name="T24" fmla="*/ 259 w 259"/>
                    <a:gd name="T25" fmla="*/ 59 h 243"/>
                    <a:gd name="T26" fmla="*/ 244 w 259"/>
                    <a:gd name="T27" fmla="*/ 45 h 243"/>
                    <a:gd name="T28" fmla="*/ 230 w 259"/>
                    <a:gd name="T29" fmla="*/ 33 h 243"/>
                    <a:gd name="T30" fmla="*/ 216 w 259"/>
                    <a:gd name="T31" fmla="*/ 24 h 243"/>
                    <a:gd name="T32" fmla="*/ 200 w 259"/>
                    <a:gd name="T33" fmla="*/ 16 h 243"/>
                    <a:gd name="T34" fmla="*/ 180 w 259"/>
                    <a:gd name="T35" fmla="*/ 8 h 243"/>
                    <a:gd name="T36" fmla="*/ 161 w 259"/>
                    <a:gd name="T37" fmla="*/ 3 h 243"/>
                    <a:gd name="T38" fmla="*/ 140 w 259"/>
                    <a:gd name="T39" fmla="*/ 0 h 243"/>
                    <a:gd name="T40" fmla="*/ 124 w 259"/>
                    <a:gd name="T41" fmla="*/ 0 h 243"/>
                    <a:gd name="T42" fmla="*/ 106 w 259"/>
                    <a:gd name="T43" fmla="*/ 2 h 243"/>
                    <a:gd name="T44" fmla="*/ 91 w 259"/>
                    <a:gd name="T45" fmla="*/ 5 h 243"/>
                    <a:gd name="T46" fmla="*/ 76 w 259"/>
                    <a:gd name="T47" fmla="*/ 10 h 243"/>
                    <a:gd name="T48" fmla="*/ 61 w 259"/>
                    <a:gd name="T49" fmla="*/ 17 h 243"/>
                    <a:gd name="T50" fmla="*/ 48 w 259"/>
                    <a:gd name="T51" fmla="*/ 26 h 243"/>
                    <a:gd name="T52" fmla="*/ 35 w 259"/>
                    <a:gd name="T53" fmla="*/ 37 h 243"/>
                    <a:gd name="T54" fmla="*/ 24 w 259"/>
                    <a:gd name="T55" fmla="*/ 49 h 243"/>
                    <a:gd name="T56" fmla="*/ 16 w 259"/>
                    <a:gd name="T57" fmla="*/ 62 h 243"/>
                    <a:gd name="T58" fmla="*/ 8 w 259"/>
                    <a:gd name="T59" fmla="*/ 80 h 243"/>
                    <a:gd name="T60" fmla="*/ 3 w 259"/>
                    <a:gd name="T61" fmla="*/ 96 h 243"/>
                    <a:gd name="T62" fmla="*/ 1 w 259"/>
                    <a:gd name="T63" fmla="*/ 111 h 243"/>
                    <a:gd name="T64" fmla="*/ 0 w 259"/>
                    <a:gd name="T65" fmla="*/ 127 h 243"/>
                    <a:gd name="T66" fmla="*/ 2 w 259"/>
                    <a:gd name="T67" fmla="*/ 145 h 243"/>
                    <a:gd name="T68" fmla="*/ 5 w 259"/>
                    <a:gd name="T69" fmla="*/ 162 h 243"/>
                    <a:gd name="T70" fmla="*/ 10 w 259"/>
                    <a:gd name="T71" fmla="*/ 176 h 243"/>
                    <a:gd name="T72" fmla="*/ 17 w 259"/>
                    <a:gd name="T73" fmla="*/ 192 h 243"/>
                    <a:gd name="T74" fmla="*/ 24 w 259"/>
                    <a:gd name="T75" fmla="*/ 204 h 243"/>
                    <a:gd name="T76" fmla="*/ 32 w 259"/>
                    <a:gd name="T77" fmla="*/ 213 h 243"/>
                    <a:gd name="T78" fmla="*/ 43 w 259"/>
                    <a:gd name="T79" fmla="*/ 224 h 243"/>
                    <a:gd name="T80" fmla="*/ 54 w 259"/>
                    <a:gd name="T81" fmla="*/ 232 h 243"/>
                    <a:gd name="T82" fmla="*/ 69 w 259"/>
                    <a:gd name="T83" fmla="*/ 239 h 243"/>
                    <a:gd name="T84" fmla="*/ 83 w 259"/>
                    <a:gd name="T85" fmla="*/ 242 h 243"/>
                    <a:gd name="T86" fmla="*/ 98 w 259"/>
                    <a:gd name="T87" fmla="*/ 242 h 243"/>
                    <a:gd name="T88" fmla="*/ 112 w 259"/>
                    <a:gd name="T89" fmla="*/ 240 h 243"/>
                    <a:gd name="T90" fmla="*/ 125 w 259"/>
                    <a:gd name="T91" fmla="*/ 235 h 243"/>
                    <a:gd name="T92" fmla="*/ 137 w 259"/>
                    <a:gd name="T93" fmla="*/ 226 h 243"/>
                    <a:gd name="T94" fmla="*/ 146 w 259"/>
                    <a:gd name="T95" fmla="*/ 214 h 243"/>
                    <a:gd name="T96" fmla="*/ 152 w 259"/>
                    <a:gd name="T97" fmla="*/ 200 h 243"/>
                    <a:gd name="T98" fmla="*/ 154 w 259"/>
                    <a:gd name="T99" fmla="*/ 184 h 243"/>
                    <a:gd name="T100" fmla="*/ 152 w 259"/>
                    <a:gd name="T101"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243">
                      <a:moveTo>
                        <a:pt x="150" y="158"/>
                      </a:moveTo>
                      <a:lnTo>
                        <a:pt x="148" y="149"/>
                      </a:lnTo>
                      <a:lnTo>
                        <a:pt x="144" y="141"/>
                      </a:lnTo>
                      <a:lnTo>
                        <a:pt x="137" y="123"/>
                      </a:lnTo>
                      <a:lnTo>
                        <a:pt x="134" y="113"/>
                      </a:lnTo>
                      <a:lnTo>
                        <a:pt x="132" y="104"/>
                      </a:lnTo>
                      <a:lnTo>
                        <a:pt x="133" y="92"/>
                      </a:lnTo>
                      <a:lnTo>
                        <a:pt x="135" y="84"/>
                      </a:lnTo>
                      <a:lnTo>
                        <a:pt x="137" y="75"/>
                      </a:lnTo>
                      <a:lnTo>
                        <a:pt x="140" y="68"/>
                      </a:lnTo>
                      <a:lnTo>
                        <a:pt x="144" y="61"/>
                      </a:lnTo>
                      <a:lnTo>
                        <a:pt x="148" y="56"/>
                      </a:lnTo>
                      <a:lnTo>
                        <a:pt x="155" y="50"/>
                      </a:lnTo>
                      <a:lnTo>
                        <a:pt x="162" y="44"/>
                      </a:lnTo>
                      <a:lnTo>
                        <a:pt x="170" y="41"/>
                      </a:lnTo>
                      <a:lnTo>
                        <a:pt x="179" y="37"/>
                      </a:lnTo>
                      <a:lnTo>
                        <a:pt x="190" y="35"/>
                      </a:lnTo>
                      <a:lnTo>
                        <a:pt x="199" y="34"/>
                      </a:lnTo>
                      <a:lnTo>
                        <a:pt x="207" y="34"/>
                      </a:lnTo>
                      <a:lnTo>
                        <a:pt x="214" y="35"/>
                      </a:lnTo>
                      <a:lnTo>
                        <a:pt x="222" y="37"/>
                      </a:lnTo>
                      <a:lnTo>
                        <a:pt x="229" y="40"/>
                      </a:lnTo>
                      <a:lnTo>
                        <a:pt x="236" y="43"/>
                      </a:lnTo>
                      <a:lnTo>
                        <a:pt x="241" y="46"/>
                      </a:lnTo>
                      <a:lnTo>
                        <a:pt x="246" y="50"/>
                      </a:lnTo>
                      <a:lnTo>
                        <a:pt x="259" y="59"/>
                      </a:lnTo>
                      <a:lnTo>
                        <a:pt x="251" y="51"/>
                      </a:lnTo>
                      <a:lnTo>
                        <a:pt x="244" y="45"/>
                      </a:lnTo>
                      <a:lnTo>
                        <a:pt x="237" y="39"/>
                      </a:lnTo>
                      <a:lnTo>
                        <a:pt x="230" y="33"/>
                      </a:lnTo>
                      <a:lnTo>
                        <a:pt x="223" y="29"/>
                      </a:lnTo>
                      <a:lnTo>
                        <a:pt x="216" y="24"/>
                      </a:lnTo>
                      <a:lnTo>
                        <a:pt x="208" y="20"/>
                      </a:lnTo>
                      <a:lnTo>
                        <a:pt x="200" y="16"/>
                      </a:lnTo>
                      <a:lnTo>
                        <a:pt x="191" y="12"/>
                      </a:lnTo>
                      <a:lnTo>
                        <a:pt x="180" y="8"/>
                      </a:lnTo>
                      <a:lnTo>
                        <a:pt x="170" y="5"/>
                      </a:lnTo>
                      <a:lnTo>
                        <a:pt x="161" y="3"/>
                      </a:lnTo>
                      <a:lnTo>
                        <a:pt x="151" y="1"/>
                      </a:lnTo>
                      <a:lnTo>
                        <a:pt x="140" y="0"/>
                      </a:lnTo>
                      <a:lnTo>
                        <a:pt x="132" y="0"/>
                      </a:lnTo>
                      <a:lnTo>
                        <a:pt x="124" y="0"/>
                      </a:lnTo>
                      <a:lnTo>
                        <a:pt x="115" y="1"/>
                      </a:lnTo>
                      <a:lnTo>
                        <a:pt x="106" y="2"/>
                      </a:lnTo>
                      <a:lnTo>
                        <a:pt x="99" y="3"/>
                      </a:lnTo>
                      <a:lnTo>
                        <a:pt x="91" y="5"/>
                      </a:lnTo>
                      <a:lnTo>
                        <a:pt x="83" y="7"/>
                      </a:lnTo>
                      <a:lnTo>
                        <a:pt x="76" y="10"/>
                      </a:lnTo>
                      <a:lnTo>
                        <a:pt x="69" y="13"/>
                      </a:lnTo>
                      <a:lnTo>
                        <a:pt x="61" y="17"/>
                      </a:lnTo>
                      <a:lnTo>
                        <a:pt x="54" y="21"/>
                      </a:lnTo>
                      <a:lnTo>
                        <a:pt x="48" y="26"/>
                      </a:lnTo>
                      <a:lnTo>
                        <a:pt x="41" y="31"/>
                      </a:lnTo>
                      <a:lnTo>
                        <a:pt x="35" y="37"/>
                      </a:lnTo>
                      <a:lnTo>
                        <a:pt x="29" y="44"/>
                      </a:lnTo>
                      <a:lnTo>
                        <a:pt x="24" y="49"/>
                      </a:lnTo>
                      <a:lnTo>
                        <a:pt x="20" y="56"/>
                      </a:lnTo>
                      <a:lnTo>
                        <a:pt x="16" y="62"/>
                      </a:lnTo>
                      <a:lnTo>
                        <a:pt x="12" y="71"/>
                      </a:lnTo>
                      <a:lnTo>
                        <a:pt x="8" y="80"/>
                      </a:lnTo>
                      <a:lnTo>
                        <a:pt x="5" y="87"/>
                      </a:lnTo>
                      <a:lnTo>
                        <a:pt x="3" y="96"/>
                      </a:lnTo>
                      <a:lnTo>
                        <a:pt x="2" y="103"/>
                      </a:lnTo>
                      <a:lnTo>
                        <a:pt x="1" y="111"/>
                      </a:lnTo>
                      <a:lnTo>
                        <a:pt x="0" y="118"/>
                      </a:lnTo>
                      <a:lnTo>
                        <a:pt x="0" y="127"/>
                      </a:lnTo>
                      <a:lnTo>
                        <a:pt x="1" y="137"/>
                      </a:lnTo>
                      <a:lnTo>
                        <a:pt x="2" y="145"/>
                      </a:lnTo>
                      <a:lnTo>
                        <a:pt x="4" y="153"/>
                      </a:lnTo>
                      <a:lnTo>
                        <a:pt x="5" y="162"/>
                      </a:lnTo>
                      <a:lnTo>
                        <a:pt x="8" y="170"/>
                      </a:lnTo>
                      <a:lnTo>
                        <a:pt x="10" y="176"/>
                      </a:lnTo>
                      <a:lnTo>
                        <a:pt x="13" y="184"/>
                      </a:lnTo>
                      <a:lnTo>
                        <a:pt x="17" y="192"/>
                      </a:lnTo>
                      <a:lnTo>
                        <a:pt x="20" y="198"/>
                      </a:lnTo>
                      <a:lnTo>
                        <a:pt x="24" y="204"/>
                      </a:lnTo>
                      <a:lnTo>
                        <a:pt x="28" y="209"/>
                      </a:lnTo>
                      <a:lnTo>
                        <a:pt x="32" y="213"/>
                      </a:lnTo>
                      <a:lnTo>
                        <a:pt x="38" y="220"/>
                      </a:lnTo>
                      <a:lnTo>
                        <a:pt x="43" y="224"/>
                      </a:lnTo>
                      <a:lnTo>
                        <a:pt x="49" y="228"/>
                      </a:lnTo>
                      <a:lnTo>
                        <a:pt x="54" y="232"/>
                      </a:lnTo>
                      <a:lnTo>
                        <a:pt x="62" y="236"/>
                      </a:lnTo>
                      <a:lnTo>
                        <a:pt x="69" y="239"/>
                      </a:lnTo>
                      <a:lnTo>
                        <a:pt x="77" y="241"/>
                      </a:lnTo>
                      <a:lnTo>
                        <a:pt x="83" y="242"/>
                      </a:lnTo>
                      <a:lnTo>
                        <a:pt x="91" y="243"/>
                      </a:lnTo>
                      <a:lnTo>
                        <a:pt x="98" y="242"/>
                      </a:lnTo>
                      <a:lnTo>
                        <a:pt x="105" y="242"/>
                      </a:lnTo>
                      <a:lnTo>
                        <a:pt x="112" y="240"/>
                      </a:lnTo>
                      <a:lnTo>
                        <a:pt x="119" y="238"/>
                      </a:lnTo>
                      <a:lnTo>
                        <a:pt x="125" y="235"/>
                      </a:lnTo>
                      <a:lnTo>
                        <a:pt x="131" y="231"/>
                      </a:lnTo>
                      <a:lnTo>
                        <a:pt x="137" y="226"/>
                      </a:lnTo>
                      <a:lnTo>
                        <a:pt x="142" y="220"/>
                      </a:lnTo>
                      <a:lnTo>
                        <a:pt x="146" y="214"/>
                      </a:lnTo>
                      <a:lnTo>
                        <a:pt x="150" y="207"/>
                      </a:lnTo>
                      <a:lnTo>
                        <a:pt x="152" y="200"/>
                      </a:lnTo>
                      <a:lnTo>
                        <a:pt x="153" y="192"/>
                      </a:lnTo>
                      <a:lnTo>
                        <a:pt x="154" y="184"/>
                      </a:lnTo>
                      <a:lnTo>
                        <a:pt x="153" y="177"/>
                      </a:lnTo>
                      <a:lnTo>
                        <a:pt x="152" y="167"/>
                      </a:lnTo>
                      <a:lnTo>
                        <a:pt x="150" y="158"/>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05" name="Freeform 944"/>
                <p:cNvSpPr>
                  <a:spLocks/>
                </p:cNvSpPr>
                <p:nvPr/>
              </p:nvSpPr>
              <p:spPr bwMode="auto">
                <a:xfrm>
                  <a:off x="3826" y="588"/>
                  <a:ext cx="259" cy="243"/>
                </a:xfrm>
                <a:custGeom>
                  <a:avLst/>
                  <a:gdLst>
                    <a:gd name="T0" fmla="*/ 148 w 259"/>
                    <a:gd name="T1" fmla="*/ 149 h 243"/>
                    <a:gd name="T2" fmla="*/ 137 w 259"/>
                    <a:gd name="T3" fmla="*/ 123 h 243"/>
                    <a:gd name="T4" fmla="*/ 132 w 259"/>
                    <a:gd name="T5" fmla="*/ 104 h 243"/>
                    <a:gd name="T6" fmla="*/ 135 w 259"/>
                    <a:gd name="T7" fmla="*/ 84 h 243"/>
                    <a:gd name="T8" fmla="*/ 140 w 259"/>
                    <a:gd name="T9" fmla="*/ 68 h 243"/>
                    <a:gd name="T10" fmla="*/ 148 w 259"/>
                    <a:gd name="T11" fmla="*/ 56 h 243"/>
                    <a:gd name="T12" fmla="*/ 162 w 259"/>
                    <a:gd name="T13" fmla="*/ 44 h 243"/>
                    <a:gd name="T14" fmla="*/ 179 w 259"/>
                    <a:gd name="T15" fmla="*/ 37 h 243"/>
                    <a:gd name="T16" fmla="*/ 199 w 259"/>
                    <a:gd name="T17" fmla="*/ 34 h 243"/>
                    <a:gd name="T18" fmla="*/ 214 w 259"/>
                    <a:gd name="T19" fmla="*/ 35 h 243"/>
                    <a:gd name="T20" fmla="*/ 229 w 259"/>
                    <a:gd name="T21" fmla="*/ 40 h 243"/>
                    <a:gd name="T22" fmla="*/ 241 w 259"/>
                    <a:gd name="T23" fmla="*/ 46 h 243"/>
                    <a:gd name="T24" fmla="*/ 259 w 259"/>
                    <a:gd name="T25" fmla="*/ 59 h 243"/>
                    <a:gd name="T26" fmla="*/ 244 w 259"/>
                    <a:gd name="T27" fmla="*/ 45 h 243"/>
                    <a:gd name="T28" fmla="*/ 230 w 259"/>
                    <a:gd name="T29" fmla="*/ 33 h 243"/>
                    <a:gd name="T30" fmla="*/ 216 w 259"/>
                    <a:gd name="T31" fmla="*/ 24 h 243"/>
                    <a:gd name="T32" fmla="*/ 200 w 259"/>
                    <a:gd name="T33" fmla="*/ 16 h 243"/>
                    <a:gd name="T34" fmla="*/ 180 w 259"/>
                    <a:gd name="T35" fmla="*/ 8 h 243"/>
                    <a:gd name="T36" fmla="*/ 161 w 259"/>
                    <a:gd name="T37" fmla="*/ 3 h 243"/>
                    <a:gd name="T38" fmla="*/ 140 w 259"/>
                    <a:gd name="T39" fmla="*/ 0 h 243"/>
                    <a:gd name="T40" fmla="*/ 124 w 259"/>
                    <a:gd name="T41" fmla="*/ 0 h 243"/>
                    <a:gd name="T42" fmla="*/ 106 w 259"/>
                    <a:gd name="T43" fmla="*/ 2 h 243"/>
                    <a:gd name="T44" fmla="*/ 91 w 259"/>
                    <a:gd name="T45" fmla="*/ 5 h 243"/>
                    <a:gd name="T46" fmla="*/ 76 w 259"/>
                    <a:gd name="T47" fmla="*/ 10 h 243"/>
                    <a:gd name="T48" fmla="*/ 61 w 259"/>
                    <a:gd name="T49" fmla="*/ 17 h 243"/>
                    <a:gd name="T50" fmla="*/ 48 w 259"/>
                    <a:gd name="T51" fmla="*/ 26 h 243"/>
                    <a:gd name="T52" fmla="*/ 35 w 259"/>
                    <a:gd name="T53" fmla="*/ 37 h 243"/>
                    <a:gd name="T54" fmla="*/ 24 w 259"/>
                    <a:gd name="T55" fmla="*/ 49 h 243"/>
                    <a:gd name="T56" fmla="*/ 16 w 259"/>
                    <a:gd name="T57" fmla="*/ 62 h 243"/>
                    <a:gd name="T58" fmla="*/ 8 w 259"/>
                    <a:gd name="T59" fmla="*/ 80 h 243"/>
                    <a:gd name="T60" fmla="*/ 3 w 259"/>
                    <a:gd name="T61" fmla="*/ 96 h 243"/>
                    <a:gd name="T62" fmla="*/ 1 w 259"/>
                    <a:gd name="T63" fmla="*/ 111 h 243"/>
                    <a:gd name="T64" fmla="*/ 0 w 259"/>
                    <a:gd name="T65" fmla="*/ 127 h 243"/>
                    <a:gd name="T66" fmla="*/ 2 w 259"/>
                    <a:gd name="T67" fmla="*/ 145 h 243"/>
                    <a:gd name="T68" fmla="*/ 5 w 259"/>
                    <a:gd name="T69" fmla="*/ 162 h 243"/>
                    <a:gd name="T70" fmla="*/ 10 w 259"/>
                    <a:gd name="T71" fmla="*/ 176 h 243"/>
                    <a:gd name="T72" fmla="*/ 17 w 259"/>
                    <a:gd name="T73" fmla="*/ 192 h 243"/>
                    <a:gd name="T74" fmla="*/ 24 w 259"/>
                    <a:gd name="T75" fmla="*/ 204 h 243"/>
                    <a:gd name="T76" fmla="*/ 32 w 259"/>
                    <a:gd name="T77" fmla="*/ 213 h 243"/>
                    <a:gd name="T78" fmla="*/ 43 w 259"/>
                    <a:gd name="T79" fmla="*/ 224 h 243"/>
                    <a:gd name="T80" fmla="*/ 54 w 259"/>
                    <a:gd name="T81" fmla="*/ 232 h 243"/>
                    <a:gd name="T82" fmla="*/ 69 w 259"/>
                    <a:gd name="T83" fmla="*/ 239 h 243"/>
                    <a:gd name="T84" fmla="*/ 83 w 259"/>
                    <a:gd name="T85" fmla="*/ 242 h 243"/>
                    <a:gd name="T86" fmla="*/ 98 w 259"/>
                    <a:gd name="T87" fmla="*/ 242 h 243"/>
                    <a:gd name="T88" fmla="*/ 112 w 259"/>
                    <a:gd name="T89" fmla="*/ 240 h 243"/>
                    <a:gd name="T90" fmla="*/ 125 w 259"/>
                    <a:gd name="T91" fmla="*/ 235 h 243"/>
                    <a:gd name="T92" fmla="*/ 137 w 259"/>
                    <a:gd name="T93" fmla="*/ 226 h 243"/>
                    <a:gd name="T94" fmla="*/ 146 w 259"/>
                    <a:gd name="T95" fmla="*/ 214 h 243"/>
                    <a:gd name="T96" fmla="*/ 152 w 259"/>
                    <a:gd name="T97" fmla="*/ 200 h 243"/>
                    <a:gd name="T98" fmla="*/ 154 w 259"/>
                    <a:gd name="T99" fmla="*/ 184 h 243"/>
                    <a:gd name="T100" fmla="*/ 152 w 259"/>
                    <a:gd name="T101"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243">
                      <a:moveTo>
                        <a:pt x="150" y="158"/>
                      </a:moveTo>
                      <a:lnTo>
                        <a:pt x="148" y="149"/>
                      </a:lnTo>
                      <a:lnTo>
                        <a:pt x="144" y="141"/>
                      </a:lnTo>
                      <a:lnTo>
                        <a:pt x="137" y="123"/>
                      </a:lnTo>
                      <a:lnTo>
                        <a:pt x="134" y="113"/>
                      </a:lnTo>
                      <a:lnTo>
                        <a:pt x="132" y="104"/>
                      </a:lnTo>
                      <a:lnTo>
                        <a:pt x="133" y="92"/>
                      </a:lnTo>
                      <a:lnTo>
                        <a:pt x="135" y="84"/>
                      </a:lnTo>
                      <a:lnTo>
                        <a:pt x="137" y="75"/>
                      </a:lnTo>
                      <a:lnTo>
                        <a:pt x="140" y="68"/>
                      </a:lnTo>
                      <a:lnTo>
                        <a:pt x="144" y="61"/>
                      </a:lnTo>
                      <a:lnTo>
                        <a:pt x="148" y="56"/>
                      </a:lnTo>
                      <a:lnTo>
                        <a:pt x="155" y="50"/>
                      </a:lnTo>
                      <a:lnTo>
                        <a:pt x="162" y="44"/>
                      </a:lnTo>
                      <a:lnTo>
                        <a:pt x="170" y="41"/>
                      </a:lnTo>
                      <a:lnTo>
                        <a:pt x="179" y="37"/>
                      </a:lnTo>
                      <a:lnTo>
                        <a:pt x="190" y="35"/>
                      </a:lnTo>
                      <a:lnTo>
                        <a:pt x="199" y="34"/>
                      </a:lnTo>
                      <a:lnTo>
                        <a:pt x="207" y="34"/>
                      </a:lnTo>
                      <a:lnTo>
                        <a:pt x="214" y="35"/>
                      </a:lnTo>
                      <a:lnTo>
                        <a:pt x="222" y="37"/>
                      </a:lnTo>
                      <a:lnTo>
                        <a:pt x="229" y="40"/>
                      </a:lnTo>
                      <a:lnTo>
                        <a:pt x="236" y="43"/>
                      </a:lnTo>
                      <a:lnTo>
                        <a:pt x="241" y="46"/>
                      </a:lnTo>
                      <a:lnTo>
                        <a:pt x="246" y="50"/>
                      </a:lnTo>
                      <a:lnTo>
                        <a:pt x="259" y="59"/>
                      </a:lnTo>
                      <a:lnTo>
                        <a:pt x="251" y="51"/>
                      </a:lnTo>
                      <a:lnTo>
                        <a:pt x="244" y="45"/>
                      </a:lnTo>
                      <a:lnTo>
                        <a:pt x="237" y="39"/>
                      </a:lnTo>
                      <a:lnTo>
                        <a:pt x="230" y="33"/>
                      </a:lnTo>
                      <a:lnTo>
                        <a:pt x="223" y="29"/>
                      </a:lnTo>
                      <a:lnTo>
                        <a:pt x="216" y="24"/>
                      </a:lnTo>
                      <a:lnTo>
                        <a:pt x="208" y="20"/>
                      </a:lnTo>
                      <a:lnTo>
                        <a:pt x="200" y="16"/>
                      </a:lnTo>
                      <a:lnTo>
                        <a:pt x="191" y="12"/>
                      </a:lnTo>
                      <a:lnTo>
                        <a:pt x="180" y="8"/>
                      </a:lnTo>
                      <a:lnTo>
                        <a:pt x="170" y="5"/>
                      </a:lnTo>
                      <a:lnTo>
                        <a:pt x="161" y="3"/>
                      </a:lnTo>
                      <a:lnTo>
                        <a:pt x="151" y="1"/>
                      </a:lnTo>
                      <a:lnTo>
                        <a:pt x="140" y="0"/>
                      </a:lnTo>
                      <a:lnTo>
                        <a:pt x="132" y="0"/>
                      </a:lnTo>
                      <a:lnTo>
                        <a:pt x="124" y="0"/>
                      </a:lnTo>
                      <a:lnTo>
                        <a:pt x="115" y="1"/>
                      </a:lnTo>
                      <a:lnTo>
                        <a:pt x="106" y="2"/>
                      </a:lnTo>
                      <a:lnTo>
                        <a:pt x="99" y="3"/>
                      </a:lnTo>
                      <a:lnTo>
                        <a:pt x="91" y="5"/>
                      </a:lnTo>
                      <a:lnTo>
                        <a:pt x="83" y="7"/>
                      </a:lnTo>
                      <a:lnTo>
                        <a:pt x="76" y="10"/>
                      </a:lnTo>
                      <a:lnTo>
                        <a:pt x="69" y="13"/>
                      </a:lnTo>
                      <a:lnTo>
                        <a:pt x="61" y="17"/>
                      </a:lnTo>
                      <a:lnTo>
                        <a:pt x="54" y="21"/>
                      </a:lnTo>
                      <a:lnTo>
                        <a:pt x="48" y="26"/>
                      </a:lnTo>
                      <a:lnTo>
                        <a:pt x="41" y="31"/>
                      </a:lnTo>
                      <a:lnTo>
                        <a:pt x="35" y="37"/>
                      </a:lnTo>
                      <a:lnTo>
                        <a:pt x="29" y="44"/>
                      </a:lnTo>
                      <a:lnTo>
                        <a:pt x="24" y="49"/>
                      </a:lnTo>
                      <a:lnTo>
                        <a:pt x="20" y="56"/>
                      </a:lnTo>
                      <a:lnTo>
                        <a:pt x="16" y="62"/>
                      </a:lnTo>
                      <a:lnTo>
                        <a:pt x="12" y="71"/>
                      </a:lnTo>
                      <a:lnTo>
                        <a:pt x="8" y="80"/>
                      </a:lnTo>
                      <a:lnTo>
                        <a:pt x="5" y="87"/>
                      </a:lnTo>
                      <a:lnTo>
                        <a:pt x="3" y="96"/>
                      </a:lnTo>
                      <a:lnTo>
                        <a:pt x="2" y="103"/>
                      </a:lnTo>
                      <a:lnTo>
                        <a:pt x="1" y="111"/>
                      </a:lnTo>
                      <a:lnTo>
                        <a:pt x="0" y="118"/>
                      </a:lnTo>
                      <a:lnTo>
                        <a:pt x="0" y="127"/>
                      </a:lnTo>
                      <a:lnTo>
                        <a:pt x="1" y="137"/>
                      </a:lnTo>
                      <a:lnTo>
                        <a:pt x="2" y="145"/>
                      </a:lnTo>
                      <a:lnTo>
                        <a:pt x="4" y="153"/>
                      </a:lnTo>
                      <a:lnTo>
                        <a:pt x="5" y="162"/>
                      </a:lnTo>
                      <a:lnTo>
                        <a:pt x="8" y="170"/>
                      </a:lnTo>
                      <a:lnTo>
                        <a:pt x="10" y="176"/>
                      </a:lnTo>
                      <a:lnTo>
                        <a:pt x="13" y="184"/>
                      </a:lnTo>
                      <a:lnTo>
                        <a:pt x="17" y="192"/>
                      </a:lnTo>
                      <a:lnTo>
                        <a:pt x="20" y="198"/>
                      </a:lnTo>
                      <a:lnTo>
                        <a:pt x="24" y="204"/>
                      </a:lnTo>
                      <a:lnTo>
                        <a:pt x="28" y="209"/>
                      </a:lnTo>
                      <a:lnTo>
                        <a:pt x="32" y="213"/>
                      </a:lnTo>
                      <a:lnTo>
                        <a:pt x="38" y="220"/>
                      </a:lnTo>
                      <a:lnTo>
                        <a:pt x="43" y="224"/>
                      </a:lnTo>
                      <a:lnTo>
                        <a:pt x="49" y="228"/>
                      </a:lnTo>
                      <a:lnTo>
                        <a:pt x="54" y="232"/>
                      </a:lnTo>
                      <a:lnTo>
                        <a:pt x="62" y="236"/>
                      </a:lnTo>
                      <a:lnTo>
                        <a:pt x="69" y="239"/>
                      </a:lnTo>
                      <a:lnTo>
                        <a:pt x="77" y="241"/>
                      </a:lnTo>
                      <a:lnTo>
                        <a:pt x="83" y="242"/>
                      </a:lnTo>
                      <a:lnTo>
                        <a:pt x="91" y="243"/>
                      </a:lnTo>
                      <a:lnTo>
                        <a:pt x="98" y="242"/>
                      </a:lnTo>
                      <a:lnTo>
                        <a:pt x="105" y="242"/>
                      </a:lnTo>
                      <a:lnTo>
                        <a:pt x="112" y="240"/>
                      </a:lnTo>
                      <a:lnTo>
                        <a:pt x="119" y="238"/>
                      </a:lnTo>
                      <a:lnTo>
                        <a:pt x="125" y="235"/>
                      </a:lnTo>
                      <a:lnTo>
                        <a:pt x="131" y="231"/>
                      </a:lnTo>
                      <a:lnTo>
                        <a:pt x="137" y="226"/>
                      </a:lnTo>
                      <a:lnTo>
                        <a:pt x="142" y="220"/>
                      </a:lnTo>
                      <a:lnTo>
                        <a:pt x="146" y="214"/>
                      </a:lnTo>
                      <a:lnTo>
                        <a:pt x="150" y="207"/>
                      </a:lnTo>
                      <a:lnTo>
                        <a:pt x="152" y="200"/>
                      </a:lnTo>
                      <a:lnTo>
                        <a:pt x="153" y="192"/>
                      </a:lnTo>
                      <a:lnTo>
                        <a:pt x="154" y="184"/>
                      </a:lnTo>
                      <a:lnTo>
                        <a:pt x="153" y="177"/>
                      </a:lnTo>
                      <a:lnTo>
                        <a:pt x="152" y="167"/>
                      </a:lnTo>
                      <a:lnTo>
                        <a:pt x="150" y="158"/>
                      </a:lnTo>
                      <a:close/>
                    </a:path>
                  </a:pathLst>
                </a:custGeom>
                <a:noFill/>
                <a:ln w="16" cap="rnd">
                  <a:solidFill>
                    <a:srgbClr val="0033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995" name="Freeform 946"/>
              <p:cNvSpPr>
                <a:spLocks/>
              </p:cNvSpPr>
              <p:nvPr/>
            </p:nvSpPr>
            <p:spPr bwMode="auto">
              <a:xfrm>
                <a:off x="3855" y="621"/>
                <a:ext cx="258" cy="242"/>
              </a:xfrm>
              <a:custGeom>
                <a:avLst/>
                <a:gdLst>
                  <a:gd name="T0" fmla="*/ 111 w 258"/>
                  <a:gd name="T1" fmla="*/ 94 h 242"/>
                  <a:gd name="T2" fmla="*/ 122 w 258"/>
                  <a:gd name="T3" fmla="*/ 119 h 242"/>
                  <a:gd name="T4" fmla="*/ 126 w 258"/>
                  <a:gd name="T5" fmla="*/ 138 h 242"/>
                  <a:gd name="T6" fmla="*/ 124 w 258"/>
                  <a:gd name="T7" fmla="*/ 159 h 242"/>
                  <a:gd name="T8" fmla="*/ 119 w 258"/>
                  <a:gd name="T9" fmla="*/ 175 h 242"/>
                  <a:gd name="T10" fmla="*/ 111 w 258"/>
                  <a:gd name="T11" fmla="*/ 186 h 242"/>
                  <a:gd name="T12" fmla="*/ 97 w 258"/>
                  <a:gd name="T13" fmla="*/ 198 h 242"/>
                  <a:gd name="T14" fmla="*/ 80 w 258"/>
                  <a:gd name="T15" fmla="*/ 205 h 242"/>
                  <a:gd name="T16" fmla="*/ 60 w 258"/>
                  <a:gd name="T17" fmla="*/ 208 h 242"/>
                  <a:gd name="T18" fmla="*/ 44 w 258"/>
                  <a:gd name="T19" fmla="*/ 207 h 242"/>
                  <a:gd name="T20" fmla="*/ 30 w 258"/>
                  <a:gd name="T21" fmla="*/ 203 h 242"/>
                  <a:gd name="T22" fmla="*/ 18 w 258"/>
                  <a:gd name="T23" fmla="*/ 196 h 242"/>
                  <a:gd name="T24" fmla="*/ 0 w 258"/>
                  <a:gd name="T25" fmla="*/ 183 h 242"/>
                  <a:gd name="T26" fmla="*/ 14 w 258"/>
                  <a:gd name="T27" fmla="*/ 197 h 242"/>
                  <a:gd name="T28" fmla="*/ 29 w 258"/>
                  <a:gd name="T29" fmla="*/ 209 h 242"/>
                  <a:gd name="T30" fmla="*/ 43 w 258"/>
                  <a:gd name="T31" fmla="*/ 218 h 242"/>
                  <a:gd name="T32" fmla="*/ 58 w 258"/>
                  <a:gd name="T33" fmla="*/ 226 h 242"/>
                  <a:gd name="T34" fmla="*/ 78 w 258"/>
                  <a:gd name="T35" fmla="*/ 234 h 242"/>
                  <a:gd name="T36" fmla="*/ 98 w 258"/>
                  <a:gd name="T37" fmla="*/ 239 h 242"/>
                  <a:gd name="T38" fmla="*/ 118 w 258"/>
                  <a:gd name="T39" fmla="*/ 242 h 242"/>
                  <a:gd name="T40" fmla="*/ 135 w 258"/>
                  <a:gd name="T41" fmla="*/ 242 h 242"/>
                  <a:gd name="T42" fmla="*/ 152 w 258"/>
                  <a:gd name="T43" fmla="*/ 241 h 242"/>
                  <a:gd name="T44" fmla="*/ 168 w 258"/>
                  <a:gd name="T45" fmla="*/ 237 h 242"/>
                  <a:gd name="T46" fmla="*/ 183 w 258"/>
                  <a:gd name="T47" fmla="*/ 233 h 242"/>
                  <a:gd name="T48" fmla="*/ 197 w 258"/>
                  <a:gd name="T49" fmla="*/ 225 h 242"/>
                  <a:gd name="T50" fmla="*/ 211 w 258"/>
                  <a:gd name="T51" fmla="*/ 216 h 242"/>
                  <a:gd name="T52" fmla="*/ 223 w 258"/>
                  <a:gd name="T53" fmla="*/ 206 h 242"/>
                  <a:gd name="T54" fmla="*/ 234 w 258"/>
                  <a:gd name="T55" fmla="*/ 193 h 242"/>
                  <a:gd name="T56" fmla="*/ 243 w 258"/>
                  <a:gd name="T57" fmla="*/ 180 h 242"/>
                  <a:gd name="T58" fmla="*/ 250 w 258"/>
                  <a:gd name="T59" fmla="*/ 163 h 242"/>
                  <a:gd name="T60" fmla="*/ 255 w 258"/>
                  <a:gd name="T61" fmla="*/ 147 h 242"/>
                  <a:gd name="T62" fmla="*/ 257 w 258"/>
                  <a:gd name="T63" fmla="*/ 132 h 242"/>
                  <a:gd name="T64" fmla="*/ 258 w 258"/>
                  <a:gd name="T65" fmla="*/ 115 h 242"/>
                  <a:gd name="T66" fmla="*/ 256 w 258"/>
                  <a:gd name="T67" fmla="*/ 98 h 242"/>
                  <a:gd name="T68" fmla="*/ 253 w 258"/>
                  <a:gd name="T69" fmla="*/ 81 h 242"/>
                  <a:gd name="T70" fmla="*/ 248 w 258"/>
                  <a:gd name="T71" fmla="*/ 67 h 242"/>
                  <a:gd name="T72" fmla="*/ 241 w 258"/>
                  <a:gd name="T73" fmla="*/ 51 h 242"/>
                  <a:gd name="T74" fmla="*/ 234 w 258"/>
                  <a:gd name="T75" fmla="*/ 39 h 242"/>
                  <a:gd name="T76" fmla="*/ 226 w 258"/>
                  <a:gd name="T77" fmla="*/ 30 h 242"/>
                  <a:gd name="T78" fmla="*/ 215 w 258"/>
                  <a:gd name="T79" fmla="*/ 19 h 242"/>
                  <a:gd name="T80" fmla="*/ 204 w 258"/>
                  <a:gd name="T81" fmla="*/ 11 h 242"/>
                  <a:gd name="T82" fmla="*/ 189 w 258"/>
                  <a:gd name="T83" fmla="*/ 4 h 242"/>
                  <a:gd name="T84" fmla="*/ 175 w 258"/>
                  <a:gd name="T85" fmla="*/ 1 h 242"/>
                  <a:gd name="T86" fmla="*/ 161 w 258"/>
                  <a:gd name="T87" fmla="*/ 0 h 242"/>
                  <a:gd name="T88" fmla="*/ 146 w 258"/>
                  <a:gd name="T89" fmla="*/ 3 h 242"/>
                  <a:gd name="T90" fmla="*/ 133 w 258"/>
                  <a:gd name="T91" fmla="*/ 8 h 242"/>
                  <a:gd name="T92" fmla="*/ 122 w 258"/>
                  <a:gd name="T93" fmla="*/ 17 h 242"/>
                  <a:gd name="T94" fmla="*/ 112 w 258"/>
                  <a:gd name="T95" fmla="*/ 28 h 242"/>
                  <a:gd name="T96" fmla="*/ 106 w 258"/>
                  <a:gd name="T97" fmla="*/ 43 h 242"/>
                  <a:gd name="T98" fmla="*/ 105 w 258"/>
                  <a:gd name="T99" fmla="*/ 58 h 242"/>
                  <a:gd name="T100" fmla="*/ 106 w 258"/>
                  <a:gd name="T10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8" h="242">
                    <a:moveTo>
                      <a:pt x="108" y="85"/>
                    </a:moveTo>
                    <a:lnTo>
                      <a:pt x="111" y="94"/>
                    </a:lnTo>
                    <a:lnTo>
                      <a:pt x="114" y="102"/>
                    </a:lnTo>
                    <a:lnTo>
                      <a:pt x="122" y="119"/>
                    </a:lnTo>
                    <a:lnTo>
                      <a:pt x="125" y="129"/>
                    </a:lnTo>
                    <a:lnTo>
                      <a:pt x="126" y="138"/>
                    </a:lnTo>
                    <a:lnTo>
                      <a:pt x="126" y="150"/>
                    </a:lnTo>
                    <a:lnTo>
                      <a:pt x="124" y="159"/>
                    </a:lnTo>
                    <a:lnTo>
                      <a:pt x="122" y="168"/>
                    </a:lnTo>
                    <a:lnTo>
                      <a:pt x="119" y="175"/>
                    </a:lnTo>
                    <a:lnTo>
                      <a:pt x="115" y="181"/>
                    </a:lnTo>
                    <a:lnTo>
                      <a:pt x="111" y="186"/>
                    </a:lnTo>
                    <a:lnTo>
                      <a:pt x="104" y="193"/>
                    </a:lnTo>
                    <a:lnTo>
                      <a:pt x="97" y="198"/>
                    </a:lnTo>
                    <a:lnTo>
                      <a:pt x="89" y="202"/>
                    </a:lnTo>
                    <a:lnTo>
                      <a:pt x="80" y="205"/>
                    </a:lnTo>
                    <a:lnTo>
                      <a:pt x="68" y="207"/>
                    </a:lnTo>
                    <a:lnTo>
                      <a:pt x="60" y="208"/>
                    </a:lnTo>
                    <a:lnTo>
                      <a:pt x="52" y="208"/>
                    </a:lnTo>
                    <a:lnTo>
                      <a:pt x="44" y="207"/>
                    </a:lnTo>
                    <a:lnTo>
                      <a:pt x="37" y="205"/>
                    </a:lnTo>
                    <a:lnTo>
                      <a:pt x="30" y="203"/>
                    </a:lnTo>
                    <a:lnTo>
                      <a:pt x="22" y="199"/>
                    </a:lnTo>
                    <a:lnTo>
                      <a:pt x="18" y="196"/>
                    </a:lnTo>
                    <a:lnTo>
                      <a:pt x="12" y="193"/>
                    </a:lnTo>
                    <a:lnTo>
                      <a:pt x="0" y="183"/>
                    </a:lnTo>
                    <a:lnTo>
                      <a:pt x="8" y="191"/>
                    </a:lnTo>
                    <a:lnTo>
                      <a:pt x="14" y="197"/>
                    </a:lnTo>
                    <a:lnTo>
                      <a:pt x="22" y="203"/>
                    </a:lnTo>
                    <a:lnTo>
                      <a:pt x="29" y="209"/>
                    </a:lnTo>
                    <a:lnTo>
                      <a:pt x="36" y="214"/>
                    </a:lnTo>
                    <a:lnTo>
                      <a:pt x="43" y="218"/>
                    </a:lnTo>
                    <a:lnTo>
                      <a:pt x="51" y="223"/>
                    </a:lnTo>
                    <a:lnTo>
                      <a:pt x="58" y="226"/>
                    </a:lnTo>
                    <a:lnTo>
                      <a:pt x="68" y="230"/>
                    </a:lnTo>
                    <a:lnTo>
                      <a:pt x="78" y="234"/>
                    </a:lnTo>
                    <a:lnTo>
                      <a:pt x="89" y="237"/>
                    </a:lnTo>
                    <a:lnTo>
                      <a:pt x="98" y="239"/>
                    </a:lnTo>
                    <a:lnTo>
                      <a:pt x="108" y="241"/>
                    </a:lnTo>
                    <a:lnTo>
                      <a:pt x="118" y="242"/>
                    </a:lnTo>
                    <a:lnTo>
                      <a:pt x="127" y="242"/>
                    </a:lnTo>
                    <a:lnTo>
                      <a:pt x="135" y="242"/>
                    </a:lnTo>
                    <a:lnTo>
                      <a:pt x="144" y="242"/>
                    </a:lnTo>
                    <a:lnTo>
                      <a:pt x="152" y="241"/>
                    </a:lnTo>
                    <a:lnTo>
                      <a:pt x="160" y="239"/>
                    </a:lnTo>
                    <a:lnTo>
                      <a:pt x="168" y="237"/>
                    </a:lnTo>
                    <a:lnTo>
                      <a:pt x="175" y="235"/>
                    </a:lnTo>
                    <a:lnTo>
                      <a:pt x="183" y="233"/>
                    </a:lnTo>
                    <a:lnTo>
                      <a:pt x="190" y="229"/>
                    </a:lnTo>
                    <a:lnTo>
                      <a:pt x="197" y="225"/>
                    </a:lnTo>
                    <a:lnTo>
                      <a:pt x="204" y="221"/>
                    </a:lnTo>
                    <a:lnTo>
                      <a:pt x="211" y="216"/>
                    </a:lnTo>
                    <a:lnTo>
                      <a:pt x="217" y="211"/>
                    </a:lnTo>
                    <a:lnTo>
                      <a:pt x="223" y="206"/>
                    </a:lnTo>
                    <a:lnTo>
                      <a:pt x="229" y="199"/>
                    </a:lnTo>
                    <a:lnTo>
                      <a:pt x="234" y="193"/>
                    </a:lnTo>
                    <a:lnTo>
                      <a:pt x="239" y="187"/>
                    </a:lnTo>
                    <a:lnTo>
                      <a:pt x="243" y="180"/>
                    </a:lnTo>
                    <a:lnTo>
                      <a:pt x="246" y="172"/>
                    </a:lnTo>
                    <a:lnTo>
                      <a:pt x="250" y="163"/>
                    </a:lnTo>
                    <a:lnTo>
                      <a:pt x="253" y="155"/>
                    </a:lnTo>
                    <a:lnTo>
                      <a:pt x="255" y="147"/>
                    </a:lnTo>
                    <a:lnTo>
                      <a:pt x="256" y="140"/>
                    </a:lnTo>
                    <a:lnTo>
                      <a:pt x="257" y="132"/>
                    </a:lnTo>
                    <a:lnTo>
                      <a:pt x="258" y="124"/>
                    </a:lnTo>
                    <a:lnTo>
                      <a:pt x="258" y="115"/>
                    </a:lnTo>
                    <a:lnTo>
                      <a:pt x="257" y="106"/>
                    </a:lnTo>
                    <a:lnTo>
                      <a:pt x="256" y="98"/>
                    </a:lnTo>
                    <a:lnTo>
                      <a:pt x="255" y="90"/>
                    </a:lnTo>
                    <a:lnTo>
                      <a:pt x="253" y="81"/>
                    </a:lnTo>
                    <a:lnTo>
                      <a:pt x="250" y="73"/>
                    </a:lnTo>
                    <a:lnTo>
                      <a:pt x="248" y="67"/>
                    </a:lnTo>
                    <a:lnTo>
                      <a:pt x="245" y="59"/>
                    </a:lnTo>
                    <a:lnTo>
                      <a:pt x="241" y="51"/>
                    </a:lnTo>
                    <a:lnTo>
                      <a:pt x="238" y="45"/>
                    </a:lnTo>
                    <a:lnTo>
                      <a:pt x="234" y="39"/>
                    </a:lnTo>
                    <a:lnTo>
                      <a:pt x="230" y="34"/>
                    </a:lnTo>
                    <a:lnTo>
                      <a:pt x="226" y="30"/>
                    </a:lnTo>
                    <a:lnTo>
                      <a:pt x="220" y="23"/>
                    </a:lnTo>
                    <a:lnTo>
                      <a:pt x="215" y="19"/>
                    </a:lnTo>
                    <a:lnTo>
                      <a:pt x="210" y="15"/>
                    </a:lnTo>
                    <a:lnTo>
                      <a:pt x="204" y="11"/>
                    </a:lnTo>
                    <a:lnTo>
                      <a:pt x="197" y="7"/>
                    </a:lnTo>
                    <a:lnTo>
                      <a:pt x="189" y="4"/>
                    </a:lnTo>
                    <a:lnTo>
                      <a:pt x="181" y="2"/>
                    </a:lnTo>
                    <a:lnTo>
                      <a:pt x="175" y="1"/>
                    </a:lnTo>
                    <a:lnTo>
                      <a:pt x="167" y="0"/>
                    </a:lnTo>
                    <a:lnTo>
                      <a:pt x="161" y="0"/>
                    </a:lnTo>
                    <a:lnTo>
                      <a:pt x="153" y="1"/>
                    </a:lnTo>
                    <a:lnTo>
                      <a:pt x="146" y="3"/>
                    </a:lnTo>
                    <a:lnTo>
                      <a:pt x="139" y="5"/>
                    </a:lnTo>
                    <a:lnTo>
                      <a:pt x="133" y="8"/>
                    </a:lnTo>
                    <a:lnTo>
                      <a:pt x="127" y="12"/>
                    </a:lnTo>
                    <a:lnTo>
                      <a:pt x="122" y="17"/>
                    </a:lnTo>
                    <a:lnTo>
                      <a:pt x="117" y="22"/>
                    </a:lnTo>
                    <a:lnTo>
                      <a:pt x="112" y="28"/>
                    </a:lnTo>
                    <a:lnTo>
                      <a:pt x="109" y="36"/>
                    </a:lnTo>
                    <a:lnTo>
                      <a:pt x="106" y="43"/>
                    </a:lnTo>
                    <a:lnTo>
                      <a:pt x="105" y="51"/>
                    </a:lnTo>
                    <a:lnTo>
                      <a:pt x="105" y="58"/>
                    </a:lnTo>
                    <a:lnTo>
                      <a:pt x="105" y="66"/>
                    </a:lnTo>
                    <a:lnTo>
                      <a:pt x="106" y="75"/>
                    </a:lnTo>
                    <a:lnTo>
                      <a:pt x="108" y="8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96" name="Freeform 947"/>
              <p:cNvSpPr>
                <a:spLocks/>
              </p:cNvSpPr>
              <p:nvPr/>
            </p:nvSpPr>
            <p:spPr bwMode="auto">
              <a:xfrm>
                <a:off x="3884" y="621"/>
                <a:ext cx="65" cy="72"/>
              </a:xfrm>
              <a:custGeom>
                <a:avLst/>
                <a:gdLst>
                  <a:gd name="T0" fmla="*/ 12 w 65"/>
                  <a:gd name="T1" fmla="*/ 72 h 72"/>
                  <a:gd name="T2" fmla="*/ 25 w 65"/>
                  <a:gd name="T3" fmla="*/ 65 h 72"/>
                  <a:gd name="T4" fmla="*/ 28 w 65"/>
                  <a:gd name="T5" fmla="*/ 62 h 72"/>
                  <a:gd name="T6" fmla="*/ 32 w 65"/>
                  <a:gd name="T7" fmla="*/ 55 h 72"/>
                  <a:gd name="T8" fmla="*/ 35 w 65"/>
                  <a:gd name="T9" fmla="*/ 51 h 72"/>
                  <a:gd name="T10" fmla="*/ 38 w 65"/>
                  <a:gd name="T11" fmla="*/ 44 h 72"/>
                  <a:gd name="T12" fmla="*/ 39 w 65"/>
                  <a:gd name="T13" fmla="*/ 37 h 72"/>
                  <a:gd name="T14" fmla="*/ 39 w 65"/>
                  <a:gd name="T15" fmla="*/ 31 h 72"/>
                  <a:gd name="T16" fmla="*/ 40 w 65"/>
                  <a:gd name="T17" fmla="*/ 28 h 72"/>
                  <a:gd name="T18" fmla="*/ 41 w 65"/>
                  <a:gd name="T19" fmla="*/ 23 h 72"/>
                  <a:gd name="T20" fmla="*/ 42 w 65"/>
                  <a:gd name="T21" fmla="*/ 18 h 72"/>
                  <a:gd name="T22" fmla="*/ 44 w 65"/>
                  <a:gd name="T23" fmla="*/ 14 h 72"/>
                  <a:gd name="T24" fmla="*/ 47 w 65"/>
                  <a:gd name="T25" fmla="*/ 12 h 72"/>
                  <a:gd name="T26" fmla="*/ 50 w 65"/>
                  <a:gd name="T27" fmla="*/ 9 h 72"/>
                  <a:gd name="T28" fmla="*/ 54 w 65"/>
                  <a:gd name="T29" fmla="*/ 6 h 72"/>
                  <a:gd name="T30" fmla="*/ 65 w 65"/>
                  <a:gd name="T31" fmla="*/ 0 h 72"/>
                  <a:gd name="T32" fmla="*/ 42 w 65"/>
                  <a:gd name="T33" fmla="*/ 5 h 72"/>
                  <a:gd name="T34" fmla="*/ 36 w 65"/>
                  <a:gd name="T35" fmla="*/ 5 h 72"/>
                  <a:gd name="T36" fmla="*/ 31 w 65"/>
                  <a:gd name="T37" fmla="*/ 7 h 72"/>
                  <a:gd name="T38" fmla="*/ 28 w 65"/>
                  <a:gd name="T39" fmla="*/ 9 h 72"/>
                  <a:gd name="T40" fmla="*/ 23 w 65"/>
                  <a:gd name="T41" fmla="*/ 12 h 72"/>
                  <a:gd name="T42" fmla="*/ 20 w 65"/>
                  <a:gd name="T43" fmla="*/ 15 h 72"/>
                  <a:gd name="T44" fmla="*/ 17 w 65"/>
                  <a:gd name="T45" fmla="*/ 18 h 72"/>
                  <a:gd name="T46" fmla="*/ 15 w 65"/>
                  <a:gd name="T47" fmla="*/ 21 h 72"/>
                  <a:gd name="T48" fmla="*/ 14 w 65"/>
                  <a:gd name="T49" fmla="*/ 25 h 72"/>
                  <a:gd name="T50" fmla="*/ 11 w 65"/>
                  <a:gd name="T51" fmla="*/ 34 h 72"/>
                  <a:gd name="T52" fmla="*/ 9 w 65"/>
                  <a:gd name="T53" fmla="*/ 39 h 72"/>
                  <a:gd name="T54" fmla="*/ 7 w 65"/>
                  <a:gd name="T55" fmla="*/ 45 h 72"/>
                  <a:gd name="T56" fmla="*/ 4 w 65"/>
                  <a:gd name="T57" fmla="*/ 51 h 72"/>
                  <a:gd name="T58" fmla="*/ 0 w 65"/>
                  <a:gd name="T59" fmla="*/ 53 h 72"/>
                  <a:gd name="T60" fmla="*/ 12 w 65"/>
                  <a:gd name="T6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72">
                    <a:moveTo>
                      <a:pt x="12" y="72"/>
                    </a:moveTo>
                    <a:lnTo>
                      <a:pt x="25" y="65"/>
                    </a:lnTo>
                    <a:lnTo>
                      <a:pt x="28" y="62"/>
                    </a:lnTo>
                    <a:lnTo>
                      <a:pt x="32" y="55"/>
                    </a:lnTo>
                    <a:lnTo>
                      <a:pt x="35" y="51"/>
                    </a:lnTo>
                    <a:lnTo>
                      <a:pt x="38" y="44"/>
                    </a:lnTo>
                    <a:lnTo>
                      <a:pt x="39" y="37"/>
                    </a:lnTo>
                    <a:lnTo>
                      <a:pt x="39" y="31"/>
                    </a:lnTo>
                    <a:lnTo>
                      <a:pt x="40" y="28"/>
                    </a:lnTo>
                    <a:lnTo>
                      <a:pt x="41" y="23"/>
                    </a:lnTo>
                    <a:lnTo>
                      <a:pt x="42" y="18"/>
                    </a:lnTo>
                    <a:lnTo>
                      <a:pt x="44" y="14"/>
                    </a:lnTo>
                    <a:lnTo>
                      <a:pt x="47" y="12"/>
                    </a:lnTo>
                    <a:lnTo>
                      <a:pt x="50" y="9"/>
                    </a:lnTo>
                    <a:lnTo>
                      <a:pt x="54" y="6"/>
                    </a:lnTo>
                    <a:lnTo>
                      <a:pt x="65" y="0"/>
                    </a:lnTo>
                    <a:lnTo>
                      <a:pt x="42" y="5"/>
                    </a:lnTo>
                    <a:lnTo>
                      <a:pt x="36" y="5"/>
                    </a:lnTo>
                    <a:lnTo>
                      <a:pt x="31" y="7"/>
                    </a:lnTo>
                    <a:lnTo>
                      <a:pt x="28" y="9"/>
                    </a:lnTo>
                    <a:lnTo>
                      <a:pt x="23" y="12"/>
                    </a:lnTo>
                    <a:lnTo>
                      <a:pt x="20" y="15"/>
                    </a:lnTo>
                    <a:lnTo>
                      <a:pt x="17" y="18"/>
                    </a:lnTo>
                    <a:lnTo>
                      <a:pt x="15" y="21"/>
                    </a:lnTo>
                    <a:lnTo>
                      <a:pt x="14" y="25"/>
                    </a:lnTo>
                    <a:lnTo>
                      <a:pt x="11" y="34"/>
                    </a:lnTo>
                    <a:lnTo>
                      <a:pt x="9" y="39"/>
                    </a:lnTo>
                    <a:lnTo>
                      <a:pt x="7" y="45"/>
                    </a:lnTo>
                    <a:lnTo>
                      <a:pt x="4" y="51"/>
                    </a:lnTo>
                    <a:lnTo>
                      <a:pt x="0" y="53"/>
                    </a:lnTo>
                    <a:lnTo>
                      <a:pt x="12" y="7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97" name="Freeform 948"/>
              <p:cNvSpPr>
                <a:spLocks/>
              </p:cNvSpPr>
              <p:nvPr/>
            </p:nvSpPr>
            <p:spPr bwMode="auto">
              <a:xfrm>
                <a:off x="3888" y="677"/>
                <a:ext cx="59" cy="96"/>
              </a:xfrm>
              <a:custGeom>
                <a:avLst/>
                <a:gdLst>
                  <a:gd name="T0" fmla="*/ 0 w 59"/>
                  <a:gd name="T1" fmla="*/ 5 h 96"/>
                  <a:gd name="T2" fmla="*/ 6 w 59"/>
                  <a:gd name="T3" fmla="*/ 0 h 96"/>
                  <a:gd name="T4" fmla="*/ 59 w 59"/>
                  <a:gd name="T5" fmla="*/ 91 h 96"/>
                  <a:gd name="T6" fmla="*/ 54 w 59"/>
                  <a:gd name="T7" fmla="*/ 96 h 96"/>
                  <a:gd name="T8" fmla="*/ 0 w 59"/>
                  <a:gd name="T9" fmla="*/ 5 h 96"/>
                </a:gdLst>
                <a:ahLst/>
                <a:cxnLst>
                  <a:cxn ang="0">
                    <a:pos x="T0" y="T1"/>
                  </a:cxn>
                  <a:cxn ang="0">
                    <a:pos x="T2" y="T3"/>
                  </a:cxn>
                  <a:cxn ang="0">
                    <a:pos x="T4" y="T5"/>
                  </a:cxn>
                  <a:cxn ang="0">
                    <a:pos x="T6" y="T7"/>
                  </a:cxn>
                  <a:cxn ang="0">
                    <a:pos x="T8" y="T9"/>
                  </a:cxn>
                </a:cxnLst>
                <a:rect l="0" t="0" r="r" b="b"/>
                <a:pathLst>
                  <a:path w="59" h="96">
                    <a:moveTo>
                      <a:pt x="0" y="5"/>
                    </a:moveTo>
                    <a:lnTo>
                      <a:pt x="6" y="0"/>
                    </a:lnTo>
                    <a:lnTo>
                      <a:pt x="59" y="91"/>
                    </a:lnTo>
                    <a:lnTo>
                      <a:pt x="54" y="96"/>
                    </a:lnTo>
                    <a:lnTo>
                      <a:pt x="0" y="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98" name="Freeform 949"/>
              <p:cNvSpPr>
                <a:spLocks/>
              </p:cNvSpPr>
              <p:nvPr/>
            </p:nvSpPr>
            <p:spPr bwMode="auto">
              <a:xfrm>
                <a:off x="3876" y="745"/>
                <a:ext cx="71" cy="62"/>
              </a:xfrm>
              <a:custGeom>
                <a:avLst/>
                <a:gdLst>
                  <a:gd name="T0" fmla="*/ 106 w 328"/>
                  <a:gd name="T1" fmla="*/ 44 h 281"/>
                  <a:gd name="T2" fmla="*/ 33 w 328"/>
                  <a:gd name="T3" fmla="*/ 220 h 281"/>
                  <a:gd name="T4" fmla="*/ 223 w 328"/>
                  <a:gd name="T5" fmla="*/ 236 h 281"/>
                  <a:gd name="T6" fmla="*/ 296 w 328"/>
                  <a:gd name="T7" fmla="*/ 60 h 281"/>
                  <a:gd name="T8" fmla="*/ 106 w 328"/>
                  <a:gd name="T9" fmla="*/ 44 h 281"/>
                </a:gdLst>
                <a:ahLst/>
                <a:cxnLst>
                  <a:cxn ang="0">
                    <a:pos x="T0" y="T1"/>
                  </a:cxn>
                  <a:cxn ang="0">
                    <a:pos x="T2" y="T3"/>
                  </a:cxn>
                  <a:cxn ang="0">
                    <a:pos x="T4" y="T5"/>
                  </a:cxn>
                  <a:cxn ang="0">
                    <a:pos x="T6" y="T7"/>
                  </a:cxn>
                  <a:cxn ang="0">
                    <a:pos x="T8" y="T9"/>
                  </a:cxn>
                </a:cxnLst>
                <a:rect l="0" t="0" r="r" b="b"/>
                <a:pathLst>
                  <a:path w="328" h="281">
                    <a:moveTo>
                      <a:pt x="106" y="44"/>
                    </a:moveTo>
                    <a:cubicBezTo>
                      <a:pt x="33" y="88"/>
                      <a:pt x="0" y="167"/>
                      <a:pt x="33" y="220"/>
                    </a:cubicBezTo>
                    <a:cubicBezTo>
                      <a:pt x="65" y="273"/>
                      <a:pt x="150" y="281"/>
                      <a:pt x="223" y="236"/>
                    </a:cubicBezTo>
                    <a:cubicBezTo>
                      <a:pt x="295" y="192"/>
                      <a:pt x="328" y="113"/>
                      <a:pt x="296" y="60"/>
                    </a:cubicBezTo>
                    <a:cubicBezTo>
                      <a:pt x="263" y="7"/>
                      <a:pt x="178" y="0"/>
                      <a:pt x="106" y="44"/>
                    </a:cubicBezTo>
                  </a:path>
                </a:pathLst>
              </a:custGeom>
              <a:solidFill>
                <a:srgbClr val="FFFF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999" name="Group 953"/>
              <p:cNvGrpSpPr>
                <a:grpSpLocks/>
              </p:cNvGrpSpPr>
              <p:nvPr/>
            </p:nvGrpSpPr>
            <p:grpSpPr bwMode="auto">
              <a:xfrm>
                <a:off x="4003" y="652"/>
                <a:ext cx="69" cy="177"/>
                <a:chOff x="4003" y="652"/>
                <a:chExt cx="69" cy="177"/>
              </a:xfrm>
            </p:grpSpPr>
            <p:sp>
              <p:nvSpPr>
                <p:cNvPr id="5001" name="Freeform 950"/>
                <p:cNvSpPr>
                  <a:spLocks/>
                </p:cNvSpPr>
                <p:nvPr/>
              </p:nvSpPr>
              <p:spPr bwMode="auto">
                <a:xfrm>
                  <a:off x="4006" y="751"/>
                  <a:ext cx="55" cy="78"/>
                </a:xfrm>
                <a:custGeom>
                  <a:avLst/>
                  <a:gdLst>
                    <a:gd name="T0" fmla="*/ 42 w 55"/>
                    <a:gd name="T1" fmla="*/ 0 h 78"/>
                    <a:gd name="T2" fmla="*/ 31 w 55"/>
                    <a:gd name="T3" fmla="*/ 9 h 78"/>
                    <a:gd name="T4" fmla="*/ 29 w 55"/>
                    <a:gd name="T5" fmla="*/ 13 h 78"/>
                    <a:gd name="T6" fmla="*/ 26 w 55"/>
                    <a:gd name="T7" fmla="*/ 19 h 78"/>
                    <a:gd name="T8" fmla="*/ 23 w 55"/>
                    <a:gd name="T9" fmla="*/ 24 h 78"/>
                    <a:gd name="T10" fmla="*/ 21 w 55"/>
                    <a:gd name="T11" fmla="*/ 31 h 78"/>
                    <a:gd name="T12" fmla="*/ 21 w 55"/>
                    <a:gd name="T13" fmla="*/ 38 h 78"/>
                    <a:gd name="T14" fmla="*/ 21 w 55"/>
                    <a:gd name="T15" fmla="*/ 44 h 78"/>
                    <a:gd name="T16" fmla="*/ 20 w 55"/>
                    <a:gd name="T17" fmla="*/ 47 h 78"/>
                    <a:gd name="T18" fmla="*/ 20 w 55"/>
                    <a:gd name="T19" fmla="*/ 52 h 78"/>
                    <a:gd name="T20" fmla="*/ 19 w 55"/>
                    <a:gd name="T21" fmla="*/ 57 h 78"/>
                    <a:gd name="T22" fmla="*/ 18 w 55"/>
                    <a:gd name="T23" fmla="*/ 61 h 78"/>
                    <a:gd name="T24" fmla="*/ 15 w 55"/>
                    <a:gd name="T25" fmla="*/ 63 h 78"/>
                    <a:gd name="T26" fmla="*/ 13 w 55"/>
                    <a:gd name="T27" fmla="*/ 66 h 78"/>
                    <a:gd name="T28" fmla="*/ 10 w 55"/>
                    <a:gd name="T29" fmla="*/ 70 h 78"/>
                    <a:gd name="T30" fmla="*/ 0 w 55"/>
                    <a:gd name="T31" fmla="*/ 78 h 78"/>
                    <a:gd name="T32" fmla="*/ 21 w 55"/>
                    <a:gd name="T33" fmla="*/ 70 h 78"/>
                    <a:gd name="T34" fmla="*/ 26 w 55"/>
                    <a:gd name="T35" fmla="*/ 68 h 78"/>
                    <a:gd name="T36" fmla="*/ 30 w 55"/>
                    <a:gd name="T37" fmla="*/ 66 h 78"/>
                    <a:gd name="T38" fmla="*/ 33 w 55"/>
                    <a:gd name="T39" fmla="*/ 63 h 78"/>
                    <a:gd name="T40" fmla="*/ 37 w 55"/>
                    <a:gd name="T41" fmla="*/ 60 h 78"/>
                    <a:gd name="T42" fmla="*/ 39 w 55"/>
                    <a:gd name="T43" fmla="*/ 56 h 78"/>
                    <a:gd name="T44" fmla="*/ 42 w 55"/>
                    <a:gd name="T45" fmla="*/ 53 h 78"/>
                    <a:gd name="T46" fmla="*/ 44 w 55"/>
                    <a:gd name="T47" fmla="*/ 49 h 78"/>
                    <a:gd name="T48" fmla="*/ 45 w 55"/>
                    <a:gd name="T49" fmla="*/ 45 h 78"/>
                    <a:gd name="T50" fmla="*/ 46 w 55"/>
                    <a:gd name="T51" fmla="*/ 36 h 78"/>
                    <a:gd name="T52" fmla="*/ 47 w 55"/>
                    <a:gd name="T53" fmla="*/ 31 h 78"/>
                    <a:gd name="T54" fmla="*/ 49 w 55"/>
                    <a:gd name="T55" fmla="*/ 25 h 78"/>
                    <a:gd name="T56" fmla="*/ 52 w 55"/>
                    <a:gd name="T57" fmla="*/ 19 h 78"/>
                    <a:gd name="T58" fmla="*/ 55 w 55"/>
                    <a:gd name="T59" fmla="*/ 16 h 78"/>
                    <a:gd name="T60" fmla="*/ 42 w 55"/>
                    <a:gd name="T6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78">
                      <a:moveTo>
                        <a:pt x="42" y="0"/>
                      </a:moveTo>
                      <a:lnTo>
                        <a:pt x="31" y="9"/>
                      </a:lnTo>
                      <a:lnTo>
                        <a:pt x="29" y="13"/>
                      </a:lnTo>
                      <a:lnTo>
                        <a:pt x="26" y="19"/>
                      </a:lnTo>
                      <a:lnTo>
                        <a:pt x="23" y="24"/>
                      </a:lnTo>
                      <a:lnTo>
                        <a:pt x="21" y="31"/>
                      </a:lnTo>
                      <a:lnTo>
                        <a:pt x="21" y="38"/>
                      </a:lnTo>
                      <a:lnTo>
                        <a:pt x="21" y="44"/>
                      </a:lnTo>
                      <a:lnTo>
                        <a:pt x="20" y="47"/>
                      </a:lnTo>
                      <a:lnTo>
                        <a:pt x="20" y="52"/>
                      </a:lnTo>
                      <a:lnTo>
                        <a:pt x="19" y="57"/>
                      </a:lnTo>
                      <a:lnTo>
                        <a:pt x="18" y="61"/>
                      </a:lnTo>
                      <a:lnTo>
                        <a:pt x="15" y="63"/>
                      </a:lnTo>
                      <a:lnTo>
                        <a:pt x="13" y="66"/>
                      </a:lnTo>
                      <a:lnTo>
                        <a:pt x="10" y="70"/>
                      </a:lnTo>
                      <a:lnTo>
                        <a:pt x="0" y="78"/>
                      </a:lnTo>
                      <a:lnTo>
                        <a:pt x="21" y="70"/>
                      </a:lnTo>
                      <a:lnTo>
                        <a:pt x="26" y="68"/>
                      </a:lnTo>
                      <a:lnTo>
                        <a:pt x="30" y="66"/>
                      </a:lnTo>
                      <a:lnTo>
                        <a:pt x="33" y="63"/>
                      </a:lnTo>
                      <a:lnTo>
                        <a:pt x="37" y="60"/>
                      </a:lnTo>
                      <a:lnTo>
                        <a:pt x="39" y="56"/>
                      </a:lnTo>
                      <a:lnTo>
                        <a:pt x="42" y="53"/>
                      </a:lnTo>
                      <a:lnTo>
                        <a:pt x="44" y="49"/>
                      </a:lnTo>
                      <a:lnTo>
                        <a:pt x="45" y="45"/>
                      </a:lnTo>
                      <a:lnTo>
                        <a:pt x="46" y="36"/>
                      </a:lnTo>
                      <a:lnTo>
                        <a:pt x="47" y="31"/>
                      </a:lnTo>
                      <a:lnTo>
                        <a:pt x="49" y="25"/>
                      </a:lnTo>
                      <a:lnTo>
                        <a:pt x="52" y="19"/>
                      </a:lnTo>
                      <a:lnTo>
                        <a:pt x="55" y="16"/>
                      </a:lnTo>
                      <a:lnTo>
                        <a:pt x="42" y="0"/>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02" name="Freeform 951"/>
                <p:cNvSpPr>
                  <a:spLocks/>
                </p:cNvSpPr>
                <p:nvPr/>
              </p:nvSpPr>
              <p:spPr bwMode="auto">
                <a:xfrm>
                  <a:off x="4010" y="694"/>
                  <a:ext cx="62" cy="83"/>
                </a:xfrm>
                <a:custGeom>
                  <a:avLst/>
                  <a:gdLst>
                    <a:gd name="T0" fmla="*/ 62 w 62"/>
                    <a:gd name="T1" fmla="*/ 77 h 83"/>
                    <a:gd name="T2" fmla="*/ 57 w 62"/>
                    <a:gd name="T3" fmla="*/ 83 h 83"/>
                    <a:gd name="T4" fmla="*/ 0 w 62"/>
                    <a:gd name="T5" fmla="*/ 6 h 83"/>
                    <a:gd name="T6" fmla="*/ 4 w 62"/>
                    <a:gd name="T7" fmla="*/ 0 h 83"/>
                    <a:gd name="T8" fmla="*/ 62 w 62"/>
                    <a:gd name="T9" fmla="*/ 77 h 83"/>
                  </a:gdLst>
                  <a:ahLst/>
                  <a:cxnLst>
                    <a:cxn ang="0">
                      <a:pos x="T0" y="T1"/>
                    </a:cxn>
                    <a:cxn ang="0">
                      <a:pos x="T2" y="T3"/>
                    </a:cxn>
                    <a:cxn ang="0">
                      <a:pos x="T4" y="T5"/>
                    </a:cxn>
                    <a:cxn ang="0">
                      <a:pos x="T6" y="T7"/>
                    </a:cxn>
                    <a:cxn ang="0">
                      <a:pos x="T8" y="T9"/>
                    </a:cxn>
                  </a:cxnLst>
                  <a:rect l="0" t="0" r="r" b="b"/>
                  <a:pathLst>
                    <a:path w="62" h="83">
                      <a:moveTo>
                        <a:pt x="62" y="77"/>
                      </a:moveTo>
                      <a:lnTo>
                        <a:pt x="57" y="83"/>
                      </a:lnTo>
                      <a:lnTo>
                        <a:pt x="0" y="6"/>
                      </a:lnTo>
                      <a:lnTo>
                        <a:pt x="4" y="0"/>
                      </a:lnTo>
                      <a:lnTo>
                        <a:pt x="62" y="77"/>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5003" name="Freeform 952"/>
                <p:cNvSpPr>
                  <a:spLocks/>
                </p:cNvSpPr>
                <p:nvPr/>
              </p:nvSpPr>
              <p:spPr bwMode="auto">
                <a:xfrm>
                  <a:off x="4003" y="652"/>
                  <a:ext cx="64" cy="59"/>
                </a:xfrm>
                <a:custGeom>
                  <a:avLst/>
                  <a:gdLst>
                    <a:gd name="T0" fmla="*/ 211 w 295"/>
                    <a:gd name="T1" fmla="*/ 214 h 268"/>
                    <a:gd name="T2" fmla="*/ 259 w 295"/>
                    <a:gd name="T3" fmla="*/ 44 h 268"/>
                    <a:gd name="T4" fmla="*/ 83 w 295"/>
                    <a:gd name="T5" fmla="*/ 54 h 268"/>
                    <a:gd name="T6" fmla="*/ 35 w 295"/>
                    <a:gd name="T7" fmla="*/ 224 h 268"/>
                    <a:gd name="T8" fmla="*/ 211 w 295"/>
                    <a:gd name="T9" fmla="*/ 214 h 268"/>
                  </a:gdLst>
                  <a:ahLst/>
                  <a:cxnLst>
                    <a:cxn ang="0">
                      <a:pos x="T0" y="T1"/>
                    </a:cxn>
                    <a:cxn ang="0">
                      <a:pos x="T2" y="T3"/>
                    </a:cxn>
                    <a:cxn ang="0">
                      <a:pos x="T4" y="T5"/>
                    </a:cxn>
                    <a:cxn ang="0">
                      <a:pos x="T6" y="T7"/>
                    </a:cxn>
                    <a:cxn ang="0">
                      <a:pos x="T8" y="T9"/>
                    </a:cxn>
                  </a:cxnLst>
                  <a:rect l="0" t="0" r="r" b="b"/>
                  <a:pathLst>
                    <a:path w="295" h="268">
                      <a:moveTo>
                        <a:pt x="211" y="214"/>
                      </a:moveTo>
                      <a:cubicBezTo>
                        <a:pt x="273" y="164"/>
                        <a:pt x="295" y="88"/>
                        <a:pt x="259" y="44"/>
                      </a:cubicBezTo>
                      <a:cubicBezTo>
                        <a:pt x="224" y="0"/>
                        <a:pt x="145" y="5"/>
                        <a:pt x="83" y="54"/>
                      </a:cubicBezTo>
                      <a:cubicBezTo>
                        <a:pt x="21" y="104"/>
                        <a:pt x="0" y="180"/>
                        <a:pt x="35" y="224"/>
                      </a:cubicBezTo>
                      <a:cubicBezTo>
                        <a:pt x="70" y="268"/>
                        <a:pt x="149" y="263"/>
                        <a:pt x="211" y="214"/>
                      </a:cubicBezTo>
                    </a:path>
                  </a:pathLst>
                </a:custGeom>
                <a:solidFill>
                  <a:srgbClr val="00336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5000" name="Oval 954"/>
              <p:cNvSpPr>
                <a:spLocks noChangeArrowheads="1"/>
              </p:cNvSpPr>
              <p:nvPr/>
            </p:nvSpPr>
            <p:spPr bwMode="auto">
              <a:xfrm>
                <a:off x="3814" y="585"/>
                <a:ext cx="303" cy="273"/>
              </a:xfrm>
              <a:prstGeom prst="ellipse">
                <a:avLst/>
              </a:prstGeom>
              <a:noFill/>
              <a:ln w="16"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062" name="Rectangle 956"/>
            <p:cNvSpPr>
              <a:spLocks noChangeArrowheads="1"/>
            </p:cNvSpPr>
            <p:nvPr/>
          </p:nvSpPr>
          <p:spPr bwMode="auto">
            <a:xfrm>
              <a:off x="6426203" y="1586475"/>
              <a:ext cx="75661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Partnership</a:t>
              </a:r>
              <a:endParaRPr lang="en-US" kern="0">
                <a:solidFill>
                  <a:sysClr val="windowText" lastClr="000000"/>
                </a:solidFill>
                <a:latin typeface="Arial" pitchFamily="34" charset="0"/>
                <a:cs typeface="Arial" pitchFamily="34" charset="0"/>
              </a:endParaRPr>
            </a:p>
          </p:txBody>
        </p:sp>
        <p:sp>
          <p:nvSpPr>
            <p:cNvPr id="1063" name="Rectangle 957"/>
            <p:cNvSpPr>
              <a:spLocks noChangeArrowheads="1"/>
            </p:cNvSpPr>
            <p:nvPr/>
          </p:nvSpPr>
          <p:spPr bwMode="auto">
            <a:xfrm>
              <a:off x="6426203" y="1735700"/>
              <a:ext cx="60272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(shared risk</a:t>
              </a:r>
              <a:endParaRPr lang="en-US" kern="0">
                <a:solidFill>
                  <a:sysClr val="windowText" lastClr="000000"/>
                </a:solidFill>
                <a:latin typeface="Arial" pitchFamily="34" charset="0"/>
                <a:cs typeface="Arial" pitchFamily="34" charset="0"/>
              </a:endParaRPr>
            </a:p>
          </p:txBody>
        </p:sp>
        <p:sp>
          <p:nvSpPr>
            <p:cNvPr id="1064" name="Rectangle 958"/>
            <p:cNvSpPr>
              <a:spLocks noChangeArrowheads="1"/>
            </p:cNvSpPr>
            <p:nvPr/>
          </p:nvSpPr>
          <p:spPr bwMode="auto">
            <a:xfrm>
              <a:off x="7013576" y="1735700"/>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1065" name="Rectangle 959"/>
            <p:cNvSpPr>
              <a:spLocks noChangeArrowheads="1"/>
            </p:cNvSpPr>
            <p:nvPr/>
          </p:nvSpPr>
          <p:spPr bwMode="auto">
            <a:xfrm>
              <a:off x="7050090" y="1735700"/>
              <a:ext cx="39113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reward)</a:t>
              </a:r>
              <a:endParaRPr lang="en-US" kern="0">
                <a:solidFill>
                  <a:sysClr val="windowText" lastClr="000000"/>
                </a:solidFill>
                <a:latin typeface="Arial" pitchFamily="34" charset="0"/>
                <a:cs typeface="Arial" pitchFamily="34" charset="0"/>
              </a:endParaRPr>
            </a:p>
          </p:txBody>
        </p:sp>
        <p:sp>
          <p:nvSpPr>
            <p:cNvPr id="1066" name="Rectangle 960"/>
            <p:cNvSpPr>
              <a:spLocks noChangeArrowheads="1"/>
            </p:cNvSpPr>
            <p:nvPr/>
          </p:nvSpPr>
          <p:spPr bwMode="auto">
            <a:xfrm>
              <a:off x="6061078" y="1930963"/>
              <a:ext cx="69730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Friendship</a:t>
              </a:r>
              <a:endParaRPr lang="en-US" kern="0">
                <a:solidFill>
                  <a:sysClr val="windowText" lastClr="000000"/>
                </a:solidFill>
                <a:latin typeface="Arial" pitchFamily="34" charset="0"/>
                <a:cs typeface="Arial" pitchFamily="34" charset="0"/>
              </a:endParaRPr>
            </a:p>
          </p:txBody>
        </p:sp>
        <p:sp>
          <p:nvSpPr>
            <p:cNvPr id="1067" name="Rectangle 961"/>
            <p:cNvSpPr>
              <a:spLocks noChangeArrowheads="1"/>
            </p:cNvSpPr>
            <p:nvPr/>
          </p:nvSpPr>
          <p:spPr bwMode="auto">
            <a:xfrm>
              <a:off x="6061076" y="2080188"/>
              <a:ext cx="118622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(loyalty &amp; predictability)</a:t>
              </a:r>
              <a:endParaRPr lang="en-US" kern="0">
                <a:solidFill>
                  <a:sysClr val="windowText" lastClr="000000"/>
                </a:solidFill>
                <a:latin typeface="Arial" pitchFamily="34" charset="0"/>
                <a:cs typeface="Arial" pitchFamily="34" charset="0"/>
              </a:endParaRPr>
            </a:p>
          </p:txBody>
        </p:sp>
        <p:grpSp>
          <p:nvGrpSpPr>
            <p:cNvPr id="1068" name="Group 993"/>
            <p:cNvGrpSpPr>
              <a:grpSpLocks/>
            </p:cNvGrpSpPr>
            <p:nvPr/>
          </p:nvGrpSpPr>
          <p:grpSpPr bwMode="auto">
            <a:xfrm>
              <a:off x="5391153" y="1754748"/>
              <a:ext cx="454025" cy="419100"/>
              <a:chOff x="3396" y="1063"/>
              <a:chExt cx="286" cy="264"/>
            </a:xfrm>
          </p:grpSpPr>
          <p:sp>
            <p:nvSpPr>
              <p:cNvPr id="4963" name="Oval 962"/>
              <p:cNvSpPr>
                <a:spLocks noChangeArrowheads="1"/>
              </p:cNvSpPr>
              <p:nvPr/>
            </p:nvSpPr>
            <p:spPr bwMode="auto">
              <a:xfrm>
                <a:off x="3396" y="1063"/>
                <a:ext cx="286" cy="264"/>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964" name="Group 992"/>
              <p:cNvGrpSpPr>
                <a:grpSpLocks/>
              </p:cNvGrpSpPr>
              <p:nvPr/>
            </p:nvGrpSpPr>
            <p:grpSpPr bwMode="auto">
              <a:xfrm>
                <a:off x="3413" y="1085"/>
                <a:ext cx="256" cy="226"/>
                <a:chOff x="3413" y="1085"/>
                <a:chExt cx="256" cy="226"/>
              </a:xfrm>
            </p:grpSpPr>
            <p:sp>
              <p:nvSpPr>
                <p:cNvPr id="4965" name="Freeform 963"/>
                <p:cNvSpPr>
                  <a:spLocks/>
                </p:cNvSpPr>
                <p:nvPr/>
              </p:nvSpPr>
              <p:spPr bwMode="auto">
                <a:xfrm>
                  <a:off x="3452" y="1172"/>
                  <a:ext cx="79" cy="102"/>
                </a:xfrm>
                <a:custGeom>
                  <a:avLst/>
                  <a:gdLst>
                    <a:gd name="T0" fmla="*/ 10 w 79"/>
                    <a:gd name="T1" fmla="*/ 9 h 102"/>
                    <a:gd name="T2" fmla="*/ 9 w 79"/>
                    <a:gd name="T3" fmla="*/ 12 h 102"/>
                    <a:gd name="T4" fmla="*/ 8 w 79"/>
                    <a:gd name="T5" fmla="*/ 18 h 102"/>
                    <a:gd name="T6" fmla="*/ 6 w 79"/>
                    <a:gd name="T7" fmla="*/ 24 h 102"/>
                    <a:gd name="T8" fmla="*/ 5 w 79"/>
                    <a:gd name="T9" fmla="*/ 31 h 102"/>
                    <a:gd name="T10" fmla="*/ 3 w 79"/>
                    <a:gd name="T11" fmla="*/ 38 h 102"/>
                    <a:gd name="T12" fmla="*/ 2 w 79"/>
                    <a:gd name="T13" fmla="*/ 45 h 102"/>
                    <a:gd name="T14" fmla="*/ 1 w 79"/>
                    <a:gd name="T15" fmla="*/ 52 h 102"/>
                    <a:gd name="T16" fmla="*/ 0 w 79"/>
                    <a:gd name="T17" fmla="*/ 57 h 102"/>
                    <a:gd name="T18" fmla="*/ 0 w 79"/>
                    <a:gd name="T19" fmla="*/ 61 h 102"/>
                    <a:gd name="T20" fmla="*/ 0 w 79"/>
                    <a:gd name="T21" fmla="*/ 66 h 102"/>
                    <a:gd name="T22" fmla="*/ 2 w 79"/>
                    <a:gd name="T23" fmla="*/ 72 h 102"/>
                    <a:gd name="T24" fmla="*/ 3 w 79"/>
                    <a:gd name="T25" fmla="*/ 77 h 102"/>
                    <a:gd name="T26" fmla="*/ 5 w 79"/>
                    <a:gd name="T27" fmla="*/ 81 h 102"/>
                    <a:gd name="T28" fmla="*/ 14 w 79"/>
                    <a:gd name="T29" fmla="*/ 87 h 102"/>
                    <a:gd name="T30" fmla="*/ 16 w 79"/>
                    <a:gd name="T31" fmla="*/ 90 h 102"/>
                    <a:gd name="T32" fmla="*/ 19 w 79"/>
                    <a:gd name="T33" fmla="*/ 94 h 102"/>
                    <a:gd name="T34" fmla="*/ 24 w 79"/>
                    <a:gd name="T35" fmla="*/ 95 h 102"/>
                    <a:gd name="T36" fmla="*/ 28 w 79"/>
                    <a:gd name="T37" fmla="*/ 95 h 102"/>
                    <a:gd name="T38" fmla="*/ 31 w 79"/>
                    <a:gd name="T39" fmla="*/ 96 h 102"/>
                    <a:gd name="T40" fmla="*/ 37 w 79"/>
                    <a:gd name="T41" fmla="*/ 99 h 102"/>
                    <a:gd name="T42" fmla="*/ 41 w 79"/>
                    <a:gd name="T43" fmla="*/ 99 h 102"/>
                    <a:gd name="T44" fmla="*/ 46 w 79"/>
                    <a:gd name="T45" fmla="*/ 96 h 102"/>
                    <a:gd name="T46" fmla="*/ 48 w 79"/>
                    <a:gd name="T47" fmla="*/ 99 h 102"/>
                    <a:gd name="T48" fmla="*/ 52 w 79"/>
                    <a:gd name="T49" fmla="*/ 102 h 102"/>
                    <a:gd name="T50" fmla="*/ 58 w 79"/>
                    <a:gd name="T51" fmla="*/ 99 h 102"/>
                    <a:gd name="T52" fmla="*/ 62 w 79"/>
                    <a:gd name="T53" fmla="*/ 96 h 102"/>
                    <a:gd name="T54" fmla="*/ 67 w 79"/>
                    <a:gd name="T55" fmla="*/ 92 h 102"/>
                    <a:gd name="T56" fmla="*/ 59 w 79"/>
                    <a:gd name="T57" fmla="*/ 85 h 102"/>
                    <a:gd name="T58" fmla="*/ 59 w 79"/>
                    <a:gd name="T59" fmla="*/ 81 h 102"/>
                    <a:gd name="T60" fmla="*/ 59 w 79"/>
                    <a:gd name="T61" fmla="*/ 77 h 102"/>
                    <a:gd name="T62" fmla="*/ 59 w 79"/>
                    <a:gd name="T63" fmla="*/ 73 h 102"/>
                    <a:gd name="T64" fmla="*/ 59 w 79"/>
                    <a:gd name="T65" fmla="*/ 68 h 102"/>
                    <a:gd name="T66" fmla="*/ 59 w 79"/>
                    <a:gd name="T67" fmla="*/ 63 h 102"/>
                    <a:gd name="T68" fmla="*/ 59 w 79"/>
                    <a:gd name="T69" fmla="*/ 59 h 102"/>
                    <a:gd name="T70" fmla="*/ 60 w 79"/>
                    <a:gd name="T71" fmla="*/ 55 h 102"/>
                    <a:gd name="T72" fmla="*/ 61 w 79"/>
                    <a:gd name="T73" fmla="*/ 51 h 102"/>
                    <a:gd name="T74" fmla="*/ 65 w 79"/>
                    <a:gd name="T75" fmla="*/ 49 h 102"/>
                    <a:gd name="T76" fmla="*/ 70 w 79"/>
                    <a:gd name="T77" fmla="*/ 47 h 102"/>
                    <a:gd name="T78" fmla="*/ 74 w 79"/>
                    <a:gd name="T79" fmla="*/ 46 h 102"/>
                    <a:gd name="T80" fmla="*/ 79 w 79"/>
                    <a:gd name="T81" fmla="*/ 45 h 102"/>
                    <a:gd name="T82" fmla="*/ 77 w 79"/>
                    <a:gd name="T83" fmla="*/ 42 h 102"/>
                    <a:gd name="T84" fmla="*/ 73 w 79"/>
                    <a:gd name="T85" fmla="*/ 38 h 102"/>
                    <a:gd name="T86" fmla="*/ 70 w 79"/>
                    <a:gd name="T87" fmla="*/ 33 h 102"/>
                    <a:gd name="T88" fmla="*/ 66 w 79"/>
                    <a:gd name="T89" fmla="*/ 27 h 102"/>
                    <a:gd name="T90" fmla="*/ 64 w 79"/>
                    <a:gd name="T91" fmla="*/ 23 h 102"/>
                    <a:gd name="T92" fmla="*/ 64 w 79"/>
                    <a:gd name="T93" fmla="*/ 20 h 102"/>
                    <a:gd name="T94" fmla="*/ 64 w 79"/>
                    <a:gd name="T95" fmla="*/ 16 h 102"/>
                    <a:gd name="T96" fmla="*/ 63 w 79"/>
                    <a:gd name="T97" fmla="*/ 10 h 102"/>
                    <a:gd name="T98" fmla="*/ 61 w 79"/>
                    <a:gd name="T99" fmla="*/ 8 h 102"/>
                    <a:gd name="T100" fmla="*/ 57 w 79"/>
                    <a:gd name="T101" fmla="*/ 7 h 102"/>
                    <a:gd name="T102" fmla="*/ 52 w 79"/>
                    <a:gd name="T103" fmla="*/ 5 h 102"/>
                    <a:gd name="T104" fmla="*/ 46 w 79"/>
                    <a:gd name="T105" fmla="*/ 4 h 102"/>
                    <a:gd name="T106" fmla="*/ 39 w 79"/>
                    <a:gd name="T107" fmla="*/ 2 h 102"/>
                    <a:gd name="T108" fmla="*/ 32 w 79"/>
                    <a:gd name="T109" fmla="*/ 1 h 102"/>
                    <a:gd name="T110" fmla="*/ 25 w 79"/>
                    <a:gd name="T111" fmla="*/ 0 h 102"/>
                    <a:gd name="T112" fmla="*/ 19 w 79"/>
                    <a:gd name="T113" fmla="*/ 1 h 102"/>
                    <a:gd name="T114" fmla="*/ 14 w 79"/>
                    <a:gd name="T115" fmla="*/ 2 h 102"/>
                    <a:gd name="T116" fmla="*/ 11 w 79"/>
                    <a:gd name="T117"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02">
                      <a:moveTo>
                        <a:pt x="11" y="6"/>
                      </a:moveTo>
                      <a:lnTo>
                        <a:pt x="11" y="6"/>
                      </a:lnTo>
                      <a:lnTo>
                        <a:pt x="10" y="7"/>
                      </a:lnTo>
                      <a:lnTo>
                        <a:pt x="10" y="7"/>
                      </a:lnTo>
                      <a:lnTo>
                        <a:pt x="10" y="8"/>
                      </a:lnTo>
                      <a:lnTo>
                        <a:pt x="10" y="9"/>
                      </a:lnTo>
                      <a:lnTo>
                        <a:pt x="10" y="9"/>
                      </a:lnTo>
                      <a:lnTo>
                        <a:pt x="10" y="10"/>
                      </a:lnTo>
                      <a:lnTo>
                        <a:pt x="9" y="11"/>
                      </a:lnTo>
                      <a:lnTo>
                        <a:pt x="9" y="11"/>
                      </a:lnTo>
                      <a:lnTo>
                        <a:pt x="9" y="12"/>
                      </a:lnTo>
                      <a:lnTo>
                        <a:pt x="9" y="12"/>
                      </a:lnTo>
                      <a:lnTo>
                        <a:pt x="9" y="13"/>
                      </a:lnTo>
                      <a:lnTo>
                        <a:pt x="9" y="14"/>
                      </a:lnTo>
                      <a:lnTo>
                        <a:pt x="9" y="15"/>
                      </a:lnTo>
                      <a:lnTo>
                        <a:pt x="8" y="16"/>
                      </a:lnTo>
                      <a:lnTo>
                        <a:pt x="8" y="17"/>
                      </a:lnTo>
                      <a:lnTo>
                        <a:pt x="8" y="18"/>
                      </a:lnTo>
                      <a:lnTo>
                        <a:pt x="8" y="19"/>
                      </a:lnTo>
                      <a:lnTo>
                        <a:pt x="7" y="20"/>
                      </a:lnTo>
                      <a:lnTo>
                        <a:pt x="7" y="21"/>
                      </a:lnTo>
                      <a:lnTo>
                        <a:pt x="7" y="22"/>
                      </a:lnTo>
                      <a:lnTo>
                        <a:pt x="7" y="23"/>
                      </a:lnTo>
                      <a:lnTo>
                        <a:pt x="6" y="24"/>
                      </a:lnTo>
                      <a:lnTo>
                        <a:pt x="6" y="25"/>
                      </a:lnTo>
                      <a:lnTo>
                        <a:pt x="6" y="26"/>
                      </a:lnTo>
                      <a:lnTo>
                        <a:pt x="6" y="28"/>
                      </a:lnTo>
                      <a:lnTo>
                        <a:pt x="5" y="29"/>
                      </a:lnTo>
                      <a:lnTo>
                        <a:pt x="5" y="30"/>
                      </a:lnTo>
                      <a:lnTo>
                        <a:pt x="5" y="31"/>
                      </a:lnTo>
                      <a:lnTo>
                        <a:pt x="5" y="32"/>
                      </a:lnTo>
                      <a:lnTo>
                        <a:pt x="4" y="34"/>
                      </a:lnTo>
                      <a:lnTo>
                        <a:pt x="4" y="35"/>
                      </a:lnTo>
                      <a:lnTo>
                        <a:pt x="4" y="36"/>
                      </a:lnTo>
                      <a:lnTo>
                        <a:pt x="4" y="37"/>
                      </a:lnTo>
                      <a:lnTo>
                        <a:pt x="3" y="38"/>
                      </a:lnTo>
                      <a:lnTo>
                        <a:pt x="3" y="40"/>
                      </a:lnTo>
                      <a:lnTo>
                        <a:pt x="3" y="41"/>
                      </a:lnTo>
                      <a:lnTo>
                        <a:pt x="2" y="42"/>
                      </a:lnTo>
                      <a:lnTo>
                        <a:pt x="2" y="43"/>
                      </a:lnTo>
                      <a:lnTo>
                        <a:pt x="2" y="44"/>
                      </a:lnTo>
                      <a:lnTo>
                        <a:pt x="2" y="45"/>
                      </a:lnTo>
                      <a:lnTo>
                        <a:pt x="2" y="47"/>
                      </a:lnTo>
                      <a:lnTo>
                        <a:pt x="2" y="48"/>
                      </a:lnTo>
                      <a:lnTo>
                        <a:pt x="1" y="49"/>
                      </a:lnTo>
                      <a:lnTo>
                        <a:pt x="1" y="50"/>
                      </a:lnTo>
                      <a:lnTo>
                        <a:pt x="1" y="51"/>
                      </a:lnTo>
                      <a:lnTo>
                        <a:pt x="1" y="52"/>
                      </a:lnTo>
                      <a:lnTo>
                        <a:pt x="1" y="53"/>
                      </a:lnTo>
                      <a:lnTo>
                        <a:pt x="0" y="54"/>
                      </a:lnTo>
                      <a:lnTo>
                        <a:pt x="0" y="55"/>
                      </a:lnTo>
                      <a:lnTo>
                        <a:pt x="0" y="56"/>
                      </a:lnTo>
                      <a:lnTo>
                        <a:pt x="0" y="56"/>
                      </a:lnTo>
                      <a:lnTo>
                        <a:pt x="0" y="57"/>
                      </a:lnTo>
                      <a:lnTo>
                        <a:pt x="0" y="58"/>
                      </a:lnTo>
                      <a:lnTo>
                        <a:pt x="0" y="59"/>
                      </a:lnTo>
                      <a:lnTo>
                        <a:pt x="0" y="60"/>
                      </a:lnTo>
                      <a:lnTo>
                        <a:pt x="0" y="60"/>
                      </a:lnTo>
                      <a:lnTo>
                        <a:pt x="0" y="61"/>
                      </a:lnTo>
                      <a:lnTo>
                        <a:pt x="0" y="61"/>
                      </a:lnTo>
                      <a:lnTo>
                        <a:pt x="0" y="62"/>
                      </a:lnTo>
                      <a:lnTo>
                        <a:pt x="0" y="63"/>
                      </a:lnTo>
                      <a:lnTo>
                        <a:pt x="0" y="64"/>
                      </a:lnTo>
                      <a:lnTo>
                        <a:pt x="0" y="65"/>
                      </a:lnTo>
                      <a:lnTo>
                        <a:pt x="0" y="66"/>
                      </a:lnTo>
                      <a:lnTo>
                        <a:pt x="0" y="66"/>
                      </a:lnTo>
                      <a:lnTo>
                        <a:pt x="1" y="67"/>
                      </a:lnTo>
                      <a:lnTo>
                        <a:pt x="1" y="68"/>
                      </a:lnTo>
                      <a:lnTo>
                        <a:pt x="1" y="69"/>
                      </a:lnTo>
                      <a:lnTo>
                        <a:pt x="1" y="70"/>
                      </a:lnTo>
                      <a:lnTo>
                        <a:pt x="1" y="71"/>
                      </a:lnTo>
                      <a:lnTo>
                        <a:pt x="2" y="72"/>
                      </a:lnTo>
                      <a:lnTo>
                        <a:pt x="2" y="73"/>
                      </a:lnTo>
                      <a:lnTo>
                        <a:pt x="2" y="74"/>
                      </a:lnTo>
                      <a:lnTo>
                        <a:pt x="2" y="75"/>
                      </a:lnTo>
                      <a:lnTo>
                        <a:pt x="2" y="75"/>
                      </a:lnTo>
                      <a:lnTo>
                        <a:pt x="3" y="76"/>
                      </a:lnTo>
                      <a:lnTo>
                        <a:pt x="3" y="77"/>
                      </a:lnTo>
                      <a:lnTo>
                        <a:pt x="3" y="78"/>
                      </a:lnTo>
                      <a:lnTo>
                        <a:pt x="4" y="78"/>
                      </a:lnTo>
                      <a:lnTo>
                        <a:pt x="4" y="79"/>
                      </a:lnTo>
                      <a:lnTo>
                        <a:pt x="4" y="79"/>
                      </a:lnTo>
                      <a:lnTo>
                        <a:pt x="4" y="80"/>
                      </a:lnTo>
                      <a:lnTo>
                        <a:pt x="5" y="81"/>
                      </a:lnTo>
                      <a:lnTo>
                        <a:pt x="5" y="81"/>
                      </a:lnTo>
                      <a:lnTo>
                        <a:pt x="5" y="82"/>
                      </a:lnTo>
                      <a:lnTo>
                        <a:pt x="5" y="82"/>
                      </a:lnTo>
                      <a:lnTo>
                        <a:pt x="5" y="83"/>
                      </a:lnTo>
                      <a:lnTo>
                        <a:pt x="5" y="83"/>
                      </a:lnTo>
                      <a:lnTo>
                        <a:pt x="14" y="87"/>
                      </a:lnTo>
                      <a:lnTo>
                        <a:pt x="14" y="87"/>
                      </a:lnTo>
                      <a:lnTo>
                        <a:pt x="15" y="88"/>
                      </a:lnTo>
                      <a:lnTo>
                        <a:pt x="15" y="88"/>
                      </a:lnTo>
                      <a:lnTo>
                        <a:pt x="15" y="89"/>
                      </a:lnTo>
                      <a:lnTo>
                        <a:pt x="15" y="90"/>
                      </a:lnTo>
                      <a:lnTo>
                        <a:pt x="16" y="90"/>
                      </a:lnTo>
                      <a:lnTo>
                        <a:pt x="16" y="91"/>
                      </a:lnTo>
                      <a:lnTo>
                        <a:pt x="16" y="91"/>
                      </a:lnTo>
                      <a:lnTo>
                        <a:pt x="17" y="92"/>
                      </a:lnTo>
                      <a:lnTo>
                        <a:pt x="18" y="93"/>
                      </a:lnTo>
                      <a:lnTo>
                        <a:pt x="18" y="93"/>
                      </a:lnTo>
                      <a:lnTo>
                        <a:pt x="19" y="94"/>
                      </a:lnTo>
                      <a:lnTo>
                        <a:pt x="20" y="94"/>
                      </a:lnTo>
                      <a:lnTo>
                        <a:pt x="21" y="95"/>
                      </a:lnTo>
                      <a:lnTo>
                        <a:pt x="22" y="95"/>
                      </a:lnTo>
                      <a:lnTo>
                        <a:pt x="22" y="95"/>
                      </a:lnTo>
                      <a:lnTo>
                        <a:pt x="23" y="95"/>
                      </a:lnTo>
                      <a:lnTo>
                        <a:pt x="24" y="95"/>
                      </a:lnTo>
                      <a:lnTo>
                        <a:pt x="25" y="95"/>
                      </a:lnTo>
                      <a:lnTo>
                        <a:pt x="25" y="95"/>
                      </a:lnTo>
                      <a:lnTo>
                        <a:pt x="26" y="95"/>
                      </a:lnTo>
                      <a:lnTo>
                        <a:pt x="27" y="95"/>
                      </a:lnTo>
                      <a:lnTo>
                        <a:pt x="27" y="95"/>
                      </a:lnTo>
                      <a:lnTo>
                        <a:pt x="28" y="95"/>
                      </a:lnTo>
                      <a:lnTo>
                        <a:pt x="28" y="95"/>
                      </a:lnTo>
                      <a:lnTo>
                        <a:pt x="28" y="95"/>
                      </a:lnTo>
                      <a:lnTo>
                        <a:pt x="29" y="96"/>
                      </a:lnTo>
                      <a:lnTo>
                        <a:pt x="29" y="96"/>
                      </a:lnTo>
                      <a:lnTo>
                        <a:pt x="30" y="96"/>
                      </a:lnTo>
                      <a:lnTo>
                        <a:pt x="31" y="96"/>
                      </a:lnTo>
                      <a:lnTo>
                        <a:pt x="32" y="97"/>
                      </a:lnTo>
                      <a:lnTo>
                        <a:pt x="33" y="97"/>
                      </a:lnTo>
                      <a:lnTo>
                        <a:pt x="33" y="98"/>
                      </a:lnTo>
                      <a:lnTo>
                        <a:pt x="35" y="98"/>
                      </a:lnTo>
                      <a:lnTo>
                        <a:pt x="36" y="98"/>
                      </a:lnTo>
                      <a:lnTo>
                        <a:pt x="37" y="99"/>
                      </a:lnTo>
                      <a:lnTo>
                        <a:pt x="37" y="99"/>
                      </a:lnTo>
                      <a:lnTo>
                        <a:pt x="38" y="99"/>
                      </a:lnTo>
                      <a:lnTo>
                        <a:pt x="39" y="100"/>
                      </a:lnTo>
                      <a:lnTo>
                        <a:pt x="40" y="100"/>
                      </a:lnTo>
                      <a:lnTo>
                        <a:pt x="40" y="100"/>
                      </a:lnTo>
                      <a:lnTo>
                        <a:pt x="41" y="99"/>
                      </a:lnTo>
                      <a:lnTo>
                        <a:pt x="42" y="99"/>
                      </a:lnTo>
                      <a:lnTo>
                        <a:pt x="43" y="98"/>
                      </a:lnTo>
                      <a:lnTo>
                        <a:pt x="44" y="98"/>
                      </a:lnTo>
                      <a:lnTo>
                        <a:pt x="45" y="97"/>
                      </a:lnTo>
                      <a:lnTo>
                        <a:pt x="46" y="97"/>
                      </a:lnTo>
                      <a:lnTo>
                        <a:pt x="46" y="96"/>
                      </a:lnTo>
                      <a:lnTo>
                        <a:pt x="46" y="96"/>
                      </a:lnTo>
                      <a:lnTo>
                        <a:pt x="46" y="97"/>
                      </a:lnTo>
                      <a:lnTo>
                        <a:pt x="47" y="97"/>
                      </a:lnTo>
                      <a:lnTo>
                        <a:pt x="47" y="98"/>
                      </a:lnTo>
                      <a:lnTo>
                        <a:pt x="47" y="98"/>
                      </a:lnTo>
                      <a:lnTo>
                        <a:pt x="48" y="99"/>
                      </a:lnTo>
                      <a:lnTo>
                        <a:pt x="48" y="100"/>
                      </a:lnTo>
                      <a:lnTo>
                        <a:pt x="49" y="101"/>
                      </a:lnTo>
                      <a:lnTo>
                        <a:pt x="50" y="102"/>
                      </a:lnTo>
                      <a:lnTo>
                        <a:pt x="51" y="102"/>
                      </a:lnTo>
                      <a:lnTo>
                        <a:pt x="51" y="102"/>
                      </a:lnTo>
                      <a:lnTo>
                        <a:pt x="52" y="102"/>
                      </a:lnTo>
                      <a:lnTo>
                        <a:pt x="53" y="102"/>
                      </a:lnTo>
                      <a:lnTo>
                        <a:pt x="54" y="102"/>
                      </a:lnTo>
                      <a:lnTo>
                        <a:pt x="55" y="101"/>
                      </a:lnTo>
                      <a:lnTo>
                        <a:pt x="56" y="100"/>
                      </a:lnTo>
                      <a:lnTo>
                        <a:pt x="57" y="100"/>
                      </a:lnTo>
                      <a:lnTo>
                        <a:pt x="58" y="99"/>
                      </a:lnTo>
                      <a:lnTo>
                        <a:pt x="58" y="99"/>
                      </a:lnTo>
                      <a:lnTo>
                        <a:pt x="59" y="98"/>
                      </a:lnTo>
                      <a:lnTo>
                        <a:pt x="60" y="98"/>
                      </a:lnTo>
                      <a:lnTo>
                        <a:pt x="60" y="97"/>
                      </a:lnTo>
                      <a:lnTo>
                        <a:pt x="61" y="97"/>
                      </a:lnTo>
                      <a:lnTo>
                        <a:pt x="62" y="96"/>
                      </a:lnTo>
                      <a:lnTo>
                        <a:pt x="62" y="96"/>
                      </a:lnTo>
                      <a:lnTo>
                        <a:pt x="64" y="95"/>
                      </a:lnTo>
                      <a:lnTo>
                        <a:pt x="65" y="94"/>
                      </a:lnTo>
                      <a:lnTo>
                        <a:pt x="66" y="93"/>
                      </a:lnTo>
                      <a:lnTo>
                        <a:pt x="67" y="93"/>
                      </a:lnTo>
                      <a:lnTo>
                        <a:pt x="67" y="92"/>
                      </a:lnTo>
                      <a:lnTo>
                        <a:pt x="68" y="92"/>
                      </a:lnTo>
                      <a:lnTo>
                        <a:pt x="68" y="91"/>
                      </a:lnTo>
                      <a:lnTo>
                        <a:pt x="68" y="91"/>
                      </a:lnTo>
                      <a:lnTo>
                        <a:pt x="59" y="86"/>
                      </a:lnTo>
                      <a:lnTo>
                        <a:pt x="59" y="86"/>
                      </a:lnTo>
                      <a:lnTo>
                        <a:pt x="59" y="85"/>
                      </a:lnTo>
                      <a:lnTo>
                        <a:pt x="59" y="85"/>
                      </a:lnTo>
                      <a:lnTo>
                        <a:pt x="59" y="85"/>
                      </a:lnTo>
                      <a:lnTo>
                        <a:pt x="59" y="84"/>
                      </a:lnTo>
                      <a:lnTo>
                        <a:pt x="59" y="83"/>
                      </a:lnTo>
                      <a:lnTo>
                        <a:pt x="59" y="82"/>
                      </a:lnTo>
                      <a:lnTo>
                        <a:pt x="59" y="81"/>
                      </a:lnTo>
                      <a:lnTo>
                        <a:pt x="59" y="80"/>
                      </a:lnTo>
                      <a:lnTo>
                        <a:pt x="59" y="79"/>
                      </a:lnTo>
                      <a:lnTo>
                        <a:pt x="59" y="79"/>
                      </a:lnTo>
                      <a:lnTo>
                        <a:pt x="59" y="78"/>
                      </a:lnTo>
                      <a:lnTo>
                        <a:pt x="59" y="78"/>
                      </a:lnTo>
                      <a:lnTo>
                        <a:pt x="59" y="77"/>
                      </a:lnTo>
                      <a:lnTo>
                        <a:pt x="59" y="76"/>
                      </a:lnTo>
                      <a:lnTo>
                        <a:pt x="59" y="76"/>
                      </a:lnTo>
                      <a:lnTo>
                        <a:pt x="59" y="75"/>
                      </a:lnTo>
                      <a:lnTo>
                        <a:pt x="59" y="74"/>
                      </a:lnTo>
                      <a:lnTo>
                        <a:pt x="59" y="73"/>
                      </a:lnTo>
                      <a:lnTo>
                        <a:pt x="59" y="73"/>
                      </a:lnTo>
                      <a:lnTo>
                        <a:pt x="59" y="72"/>
                      </a:lnTo>
                      <a:lnTo>
                        <a:pt x="59" y="71"/>
                      </a:lnTo>
                      <a:lnTo>
                        <a:pt x="59" y="70"/>
                      </a:lnTo>
                      <a:lnTo>
                        <a:pt x="59" y="70"/>
                      </a:lnTo>
                      <a:lnTo>
                        <a:pt x="59" y="69"/>
                      </a:lnTo>
                      <a:lnTo>
                        <a:pt x="59" y="68"/>
                      </a:lnTo>
                      <a:lnTo>
                        <a:pt x="59" y="67"/>
                      </a:lnTo>
                      <a:lnTo>
                        <a:pt x="59" y="66"/>
                      </a:lnTo>
                      <a:lnTo>
                        <a:pt x="59" y="66"/>
                      </a:lnTo>
                      <a:lnTo>
                        <a:pt x="59" y="65"/>
                      </a:lnTo>
                      <a:lnTo>
                        <a:pt x="59" y="64"/>
                      </a:lnTo>
                      <a:lnTo>
                        <a:pt x="59" y="63"/>
                      </a:lnTo>
                      <a:lnTo>
                        <a:pt x="59" y="62"/>
                      </a:lnTo>
                      <a:lnTo>
                        <a:pt x="59" y="62"/>
                      </a:lnTo>
                      <a:lnTo>
                        <a:pt x="59" y="61"/>
                      </a:lnTo>
                      <a:lnTo>
                        <a:pt x="59" y="60"/>
                      </a:lnTo>
                      <a:lnTo>
                        <a:pt x="59" y="60"/>
                      </a:lnTo>
                      <a:lnTo>
                        <a:pt x="59" y="59"/>
                      </a:lnTo>
                      <a:lnTo>
                        <a:pt x="59" y="58"/>
                      </a:lnTo>
                      <a:lnTo>
                        <a:pt x="60" y="58"/>
                      </a:lnTo>
                      <a:lnTo>
                        <a:pt x="60" y="57"/>
                      </a:lnTo>
                      <a:lnTo>
                        <a:pt x="60" y="56"/>
                      </a:lnTo>
                      <a:lnTo>
                        <a:pt x="60" y="56"/>
                      </a:lnTo>
                      <a:lnTo>
                        <a:pt x="60" y="55"/>
                      </a:lnTo>
                      <a:lnTo>
                        <a:pt x="60" y="54"/>
                      </a:lnTo>
                      <a:lnTo>
                        <a:pt x="60" y="53"/>
                      </a:lnTo>
                      <a:lnTo>
                        <a:pt x="60" y="52"/>
                      </a:lnTo>
                      <a:lnTo>
                        <a:pt x="61" y="52"/>
                      </a:lnTo>
                      <a:lnTo>
                        <a:pt x="61" y="51"/>
                      </a:lnTo>
                      <a:lnTo>
                        <a:pt x="61" y="51"/>
                      </a:lnTo>
                      <a:lnTo>
                        <a:pt x="62" y="50"/>
                      </a:lnTo>
                      <a:lnTo>
                        <a:pt x="63" y="50"/>
                      </a:lnTo>
                      <a:lnTo>
                        <a:pt x="63" y="50"/>
                      </a:lnTo>
                      <a:lnTo>
                        <a:pt x="64" y="49"/>
                      </a:lnTo>
                      <a:lnTo>
                        <a:pt x="64" y="49"/>
                      </a:lnTo>
                      <a:lnTo>
                        <a:pt x="65" y="49"/>
                      </a:lnTo>
                      <a:lnTo>
                        <a:pt x="66" y="49"/>
                      </a:lnTo>
                      <a:lnTo>
                        <a:pt x="67" y="48"/>
                      </a:lnTo>
                      <a:lnTo>
                        <a:pt x="67" y="48"/>
                      </a:lnTo>
                      <a:lnTo>
                        <a:pt x="68" y="48"/>
                      </a:lnTo>
                      <a:lnTo>
                        <a:pt x="69" y="48"/>
                      </a:lnTo>
                      <a:lnTo>
                        <a:pt x="70" y="47"/>
                      </a:lnTo>
                      <a:lnTo>
                        <a:pt x="71" y="47"/>
                      </a:lnTo>
                      <a:lnTo>
                        <a:pt x="71" y="47"/>
                      </a:lnTo>
                      <a:lnTo>
                        <a:pt x="72" y="47"/>
                      </a:lnTo>
                      <a:lnTo>
                        <a:pt x="73" y="47"/>
                      </a:lnTo>
                      <a:lnTo>
                        <a:pt x="73" y="46"/>
                      </a:lnTo>
                      <a:lnTo>
                        <a:pt x="74" y="46"/>
                      </a:lnTo>
                      <a:lnTo>
                        <a:pt x="75" y="46"/>
                      </a:lnTo>
                      <a:lnTo>
                        <a:pt x="76" y="46"/>
                      </a:lnTo>
                      <a:lnTo>
                        <a:pt x="76" y="46"/>
                      </a:lnTo>
                      <a:lnTo>
                        <a:pt x="77" y="46"/>
                      </a:lnTo>
                      <a:lnTo>
                        <a:pt x="78" y="45"/>
                      </a:lnTo>
                      <a:lnTo>
                        <a:pt x="79" y="45"/>
                      </a:lnTo>
                      <a:lnTo>
                        <a:pt x="79" y="45"/>
                      </a:lnTo>
                      <a:lnTo>
                        <a:pt x="79" y="45"/>
                      </a:lnTo>
                      <a:lnTo>
                        <a:pt x="79" y="45"/>
                      </a:lnTo>
                      <a:lnTo>
                        <a:pt x="79" y="44"/>
                      </a:lnTo>
                      <a:lnTo>
                        <a:pt x="78" y="44"/>
                      </a:lnTo>
                      <a:lnTo>
                        <a:pt x="77" y="42"/>
                      </a:lnTo>
                      <a:lnTo>
                        <a:pt x="77" y="42"/>
                      </a:lnTo>
                      <a:lnTo>
                        <a:pt x="76" y="41"/>
                      </a:lnTo>
                      <a:lnTo>
                        <a:pt x="75" y="40"/>
                      </a:lnTo>
                      <a:lnTo>
                        <a:pt x="75" y="40"/>
                      </a:lnTo>
                      <a:lnTo>
                        <a:pt x="74" y="39"/>
                      </a:lnTo>
                      <a:lnTo>
                        <a:pt x="73" y="38"/>
                      </a:lnTo>
                      <a:lnTo>
                        <a:pt x="73" y="37"/>
                      </a:lnTo>
                      <a:lnTo>
                        <a:pt x="72" y="36"/>
                      </a:lnTo>
                      <a:lnTo>
                        <a:pt x="72" y="36"/>
                      </a:lnTo>
                      <a:lnTo>
                        <a:pt x="71" y="34"/>
                      </a:lnTo>
                      <a:lnTo>
                        <a:pt x="70" y="34"/>
                      </a:lnTo>
                      <a:lnTo>
                        <a:pt x="70" y="33"/>
                      </a:lnTo>
                      <a:lnTo>
                        <a:pt x="69" y="32"/>
                      </a:lnTo>
                      <a:lnTo>
                        <a:pt x="68" y="31"/>
                      </a:lnTo>
                      <a:lnTo>
                        <a:pt x="68" y="30"/>
                      </a:lnTo>
                      <a:lnTo>
                        <a:pt x="67" y="29"/>
                      </a:lnTo>
                      <a:lnTo>
                        <a:pt x="67" y="28"/>
                      </a:lnTo>
                      <a:lnTo>
                        <a:pt x="66" y="27"/>
                      </a:lnTo>
                      <a:lnTo>
                        <a:pt x="66" y="27"/>
                      </a:lnTo>
                      <a:lnTo>
                        <a:pt x="65" y="26"/>
                      </a:lnTo>
                      <a:lnTo>
                        <a:pt x="65" y="25"/>
                      </a:lnTo>
                      <a:lnTo>
                        <a:pt x="65" y="24"/>
                      </a:lnTo>
                      <a:lnTo>
                        <a:pt x="64" y="24"/>
                      </a:lnTo>
                      <a:lnTo>
                        <a:pt x="64" y="23"/>
                      </a:lnTo>
                      <a:lnTo>
                        <a:pt x="64" y="23"/>
                      </a:lnTo>
                      <a:lnTo>
                        <a:pt x="64" y="22"/>
                      </a:lnTo>
                      <a:lnTo>
                        <a:pt x="64" y="21"/>
                      </a:lnTo>
                      <a:lnTo>
                        <a:pt x="64" y="21"/>
                      </a:lnTo>
                      <a:lnTo>
                        <a:pt x="64" y="20"/>
                      </a:lnTo>
                      <a:lnTo>
                        <a:pt x="64" y="20"/>
                      </a:lnTo>
                      <a:lnTo>
                        <a:pt x="64" y="19"/>
                      </a:lnTo>
                      <a:lnTo>
                        <a:pt x="64" y="18"/>
                      </a:lnTo>
                      <a:lnTo>
                        <a:pt x="64" y="18"/>
                      </a:lnTo>
                      <a:lnTo>
                        <a:pt x="64" y="17"/>
                      </a:lnTo>
                      <a:lnTo>
                        <a:pt x="64" y="16"/>
                      </a:lnTo>
                      <a:lnTo>
                        <a:pt x="64" y="16"/>
                      </a:lnTo>
                      <a:lnTo>
                        <a:pt x="63" y="15"/>
                      </a:lnTo>
                      <a:lnTo>
                        <a:pt x="63" y="14"/>
                      </a:lnTo>
                      <a:lnTo>
                        <a:pt x="63" y="12"/>
                      </a:lnTo>
                      <a:lnTo>
                        <a:pt x="63" y="11"/>
                      </a:lnTo>
                      <a:lnTo>
                        <a:pt x="63" y="10"/>
                      </a:lnTo>
                      <a:lnTo>
                        <a:pt x="63" y="10"/>
                      </a:lnTo>
                      <a:lnTo>
                        <a:pt x="63" y="9"/>
                      </a:lnTo>
                      <a:lnTo>
                        <a:pt x="63" y="9"/>
                      </a:lnTo>
                      <a:lnTo>
                        <a:pt x="63" y="8"/>
                      </a:lnTo>
                      <a:lnTo>
                        <a:pt x="62" y="8"/>
                      </a:lnTo>
                      <a:lnTo>
                        <a:pt x="62" y="8"/>
                      </a:lnTo>
                      <a:lnTo>
                        <a:pt x="61" y="8"/>
                      </a:lnTo>
                      <a:lnTo>
                        <a:pt x="61" y="7"/>
                      </a:lnTo>
                      <a:lnTo>
                        <a:pt x="60" y="7"/>
                      </a:lnTo>
                      <a:lnTo>
                        <a:pt x="59" y="7"/>
                      </a:lnTo>
                      <a:lnTo>
                        <a:pt x="59" y="7"/>
                      </a:lnTo>
                      <a:lnTo>
                        <a:pt x="58" y="7"/>
                      </a:lnTo>
                      <a:lnTo>
                        <a:pt x="57" y="7"/>
                      </a:lnTo>
                      <a:lnTo>
                        <a:pt x="57" y="6"/>
                      </a:lnTo>
                      <a:lnTo>
                        <a:pt x="56" y="6"/>
                      </a:lnTo>
                      <a:lnTo>
                        <a:pt x="55" y="6"/>
                      </a:lnTo>
                      <a:lnTo>
                        <a:pt x="54" y="6"/>
                      </a:lnTo>
                      <a:lnTo>
                        <a:pt x="53" y="5"/>
                      </a:lnTo>
                      <a:lnTo>
                        <a:pt x="52" y="5"/>
                      </a:lnTo>
                      <a:lnTo>
                        <a:pt x="51" y="5"/>
                      </a:lnTo>
                      <a:lnTo>
                        <a:pt x="50" y="5"/>
                      </a:lnTo>
                      <a:lnTo>
                        <a:pt x="49" y="5"/>
                      </a:lnTo>
                      <a:lnTo>
                        <a:pt x="48" y="4"/>
                      </a:lnTo>
                      <a:lnTo>
                        <a:pt x="47" y="4"/>
                      </a:lnTo>
                      <a:lnTo>
                        <a:pt x="46" y="4"/>
                      </a:lnTo>
                      <a:lnTo>
                        <a:pt x="45" y="3"/>
                      </a:lnTo>
                      <a:lnTo>
                        <a:pt x="44" y="3"/>
                      </a:lnTo>
                      <a:lnTo>
                        <a:pt x="42" y="3"/>
                      </a:lnTo>
                      <a:lnTo>
                        <a:pt x="41" y="3"/>
                      </a:lnTo>
                      <a:lnTo>
                        <a:pt x="40" y="3"/>
                      </a:lnTo>
                      <a:lnTo>
                        <a:pt x="39" y="2"/>
                      </a:lnTo>
                      <a:lnTo>
                        <a:pt x="38" y="2"/>
                      </a:lnTo>
                      <a:lnTo>
                        <a:pt x="37" y="2"/>
                      </a:lnTo>
                      <a:lnTo>
                        <a:pt x="36" y="2"/>
                      </a:lnTo>
                      <a:lnTo>
                        <a:pt x="34" y="1"/>
                      </a:lnTo>
                      <a:lnTo>
                        <a:pt x="33" y="1"/>
                      </a:lnTo>
                      <a:lnTo>
                        <a:pt x="32" y="1"/>
                      </a:lnTo>
                      <a:lnTo>
                        <a:pt x="31" y="1"/>
                      </a:lnTo>
                      <a:lnTo>
                        <a:pt x="29" y="1"/>
                      </a:lnTo>
                      <a:lnTo>
                        <a:pt x="28" y="1"/>
                      </a:lnTo>
                      <a:lnTo>
                        <a:pt x="27" y="1"/>
                      </a:lnTo>
                      <a:lnTo>
                        <a:pt x="26" y="0"/>
                      </a:lnTo>
                      <a:lnTo>
                        <a:pt x="25" y="0"/>
                      </a:lnTo>
                      <a:lnTo>
                        <a:pt x="24" y="0"/>
                      </a:lnTo>
                      <a:lnTo>
                        <a:pt x="23" y="0"/>
                      </a:lnTo>
                      <a:lnTo>
                        <a:pt x="22" y="0"/>
                      </a:lnTo>
                      <a:lnTo>
                        <a:pt x="21" y="1"/>
                      </a:lnTo>
                      <a:lnTo>
                        <a:pt x="20" y="1"/>
                      </a:lnTo>
                      <a:lnTo>
                        <a:pt x="19" y="1"/>
                      </a:lnTo>
                      <a:lnTo>
                        <a:pt x="18" y="1"/>
                      </a:lnTo>
                      <a:lnTo>
                        <a:pt x="17" y="1"/>
                      </a:lnTo>
                      <a:lnTo>
                        <a:pt x="17" y="1"/>
                      </a:lnTo>
                      <a:lnTo>
                        <a:pt x="16" y="1"/>
                      </a:lnTo>
                      <a:lnTo>
                        <a:pt x="15" y="2"/>
                      </a:lnTo>
                      <a:lnTo>
                        <a:pt x="14" y="2"/>
                      </a:lnTo>
                      <a:lnTo>
                        <a:pt x="14" y="3"/>
                      </a:lnTo>
                      <a:lnTo>
                        <a:pt x="13" y="3"/>
                      </a:lnTo>
                      <a:lnTo>
                        <a:pt x="12" y="4"/>
                      </a:lnTo>
                      <a:lnTo>
                        <a:pt x="11" y="5"/>
                      </a:lnTo>
                      <a:lnTo>
                        <a:pt x="11" y="5"/>
                      </a:lnTo>
                      <a:lnTo>
                        <a:pt x="11" y="6"/>
                      </a:lnTo>
                      <a:lnTo>
                        <a:pt x="11" y="6"/>
                      </a:lnTo>
                      <a:close/>
                    </a:path>
                  </a:pathLst>
                </a:custGeom>
                <a:solidFill>
                  <a:srgbClr val="F79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66" name="Freeform 964"/>
                <p:cNvSpPr>
                  <a:spLocks/>
                </p:cNvSpPr>
                <p:nvPr/>
              </p:nvSpPr>
              <p:spPr bwMode="auto">
                <a:xfrm>
                  <a:off x="3510" y="1205"/>
                  <a:ext cx="119" cy="64"/>
                </a:xfrm>
                <a:custGeom>
                  <a:avLst/>
                  <a:gdLst>
                    <a:gd name="T0" fmla="*/ 9 w 119"/>
                    <a:gd name="T1" fmla="*/ 15 h 64"/>
                    <a:gd name="T2" fmla="*/ 14 w 119"/>
                    <a:gd name="T3" fmla="*/ 13 h 64"/>
                    <a:gd name="T4" fmla="*/ 18 w 119"/>
                    <a:gd name="T5" fmla="*/ 11 h 64"/>
                    <a:gd name="T6" fmla="*/ 24 w 119"/>
                    <a:gd name="T7" fmla="*/ 9 h 64"/>
                    <a:gd name="T8" fmla="*/ 30 w 119"/>
                    <a:gd name="T9" fmla="*/ 7 h 64"/>
                    <a:gd name="T10" fmla="*/ 36 w 119"/>
                    <a:gd name="T11" fmla="*/ 5 h 64"/>
                    <a:gd name="T12" fmla="*/ 42 w 119"/>
                    <a:gd name="T13" fmla="*/ 3 h 64"/>
                    <a:gd name="T14" fmla="*/ 47 w 119"/>
                    <a:gd name="T15" fmla="*/ 2 h 64"/>
                    <a:gd name="T16" fmla="*/ 52 w 119"/>
                    <a:gd name="T17" fmla="*/ 0 h 64"/>
                    <a:gd name="T18" fmla="*/ 58 w 119"/>
                    <a:gd name="T19" fmla="*/ 2 h 64"/>
                    <a:gd name="T20" fmla="*/ 64 w 119"/>
                    <a:gd name="T21" fmla="*/ 4 h 64"/>
                    <a:gd name="T22" fmla="*/ 66 w 119"/>
                    <a:gd name="T23" fmla="*/ 11 h 64"/>
                    <a:gd name="T24" fmla="*/ 71 w 119"/>
                    <a:gd name="T25" fmla="*/ 11 h 64"/>
                    <a:gd name="T26" fmla="*/ 77 w 119"/>
                    <a:gd name="T27" fmla="*/ 11 h 64"/>
                    <a:gd name="T28" fmla="*/ 80 w 119"/>
                    <a:gd name="T29" fmla="*/ 10 h 64"/>
                    <a:gd name="T30" fmla="*/ 85 w 119"/>
                    <a:gd name="T31" fmla="*/ 10 h 64"/>
                    <a:gd name="T32" fmla="*/ 89 w 119"/>
                    <a:gd name="T33" fmla="*/ 10 h 64"/>
                    <a:gd name="T34" fmla="*/ 95 w 119"/>
                    <a:gd name="T35" fmla="*/ 10 h 64"/>
                    <a:gd name="T36" fmla="*/ 100 w 119"/>
                    <a:gd name="T37" fmla="*/ 9 h 64"/>
                    <a:gd name="T38" fmla="*/ 105 w 119"/>
                    <a:gd name="T39" fmla="*/ 5 h 64"/>
                    <a:gd name="T40" fmla="*/ 107 w 119"/>
                    <a:gd name="T41" fmla="*/ 1 h 64"/>
                    <a:gd name="T42" fmla="*/ 112 w 119"/>
                    <a:gd name="T43" fmla="*/ 3 h 64"/>
                    <a:gd name="T44" fmla="*/ 118 w 119"/>
                    <a:gd name="T45" fmla="*/ 7 h 64"/>
                    <a:gd name="T46" fmla="*/ 118 w 119"/>
                    <a:gd name="T47" fmla="*/ 11 h 64"/>
                    <a:gd name="T48" fmla="*/ 113 w 119"/>
                    <a:gd name="T49" fmla="*/ 15 h 64"/>
                    <a:gd name="T50" fmla="*/ 110 w 119"/>
                    <a:gd name="T51" fmla="*/ 18 h 64"/>
                    <a:gd name="T52" fmla="*/ 114 w 119"/>
                    <a:gd name="T53" fmla="*/ 23 h 64"/>
                    <a:gd name="T54" fmla="*/ 116 w 119"/>
                    <a:gd name="T55" fmla="*/ 29 h 64"/>
                    <a:gd name="T56" fmla="*/ 114 w 119"/>
                    <a:gd name="T57" fmla="*/ 33 h 64"/>
                    <a:gd name="T58" fmla="*/ 109 w 119"/>
                    <a:gd name="T59" fmla="*/ 35 h 64"/>
                    <a:gd name="T60" fmla="*/ 109 w 119"/>
                    <a:gd name="T61" fmla="*/ 37 h 64"/>
                    <a:gd name="T62" fmla="*/ 111 w 119"/>
                    <a:gd name="T63" fmla="*/ 41 h 64"/>
                    <a:gd name="T64" fmla="*/ 111 w 119"/>
                    <a:gd name="T65" fmla="*/ 46 h 64"/>
                    <a:gd name="T66" fmla="*/ 109 w 119"/>
                    <a:gd name="T67" fmla="*/ 48 h 64"/>
                    <a:gd name="T68" fmla="*/ 109 w 119"/>
                    <a:gd name="T69" fmla="*/ 50 h 64"/>
                    <a:gd name="T70" fmla="*/ 110 w 119"/>
                    <a:gd name="T71" fmla="*/ 54 h 64"/>
                    <a:gd name="T72" fmla="*/ 110 w 119"/>
                    <a:gd name="T73" fmla="*/ 59 h 64"/>
                    <a:gd name="T74" fmla="*/ 105 w 119"/>
                    <a:gd name="T75" fmla="*/ 63 h 64"/>
                    <a:gd name="T76" fmla="*/ 101 w 119"/>
                    <a:gd name="T77" fmla="*/ 64 h 64"/>
                    <a:gd name="T78" fmla="*/ 97 w 119"/>
                    <a:gd name="T79" fmla="*/ 64 h 64"/>
                    <a:gd name="T80" fmla="*/ 91 w 119"/>
                    <a:gd name="T81" fmla="*/ 64 h 64"/>
                    <a:gd name="T82" fmla="*/ 84 w 119"/>
                    <a:gd name="T83" fmla="*/ 64 h 64"/>
                    <a:gd name="T84" fmla="*/ 77 w 119"/>
                    <a:gd name="T85" fmla="*/ 64 h 64"/>
                    <a:gd name="T86" fmla="*/ 71 w 119"/>
                    <a:gd name="T87" fmla="*/ 64 h 64"/>
                    <a:gd name="T88" fmla="*/ 65 w 119"/>
                    <a:gd name="T89" fmla="*/ 64 h 64"/>
                    <a:gd name="T90" fmla="*/ 59 w 119"/>
                    <a:gd name="T91" fmla="*/ 64 h 64"/>
                    <a:gd name="T92" fmla="*/ 54 w 119"/>
                    <a:gd name="T93" fmla="*/ 64 h 64"/>
                    <a:gd name="T94" fmla="*/ 49 w 119"/>
                    <a:gd name="T95" fmla="*/ 64 h 64"/>
                    <a:gd name="T96" fmla="*/ 45 w 119"/>
                    <a:gd name="T97" fmla="*/ 64 h 64"/>
                    <a:gd name="T98" fmla="*/ 2 w 119"/>
                    <a:gd name="T99" fmla="*/ 54 h 64"/>
                    <a:gd name="T100" fmla="*/ 1 w 119"/>
                    <a:gd name="T101" fmla="*/ 51 h 64"/>
                    <a:gd name="T102" fmla="*/ 1 w 119"/>
                    <a:gd name="T103" fmla="*/ 47 h 64"/>
                    <a:gd name="T104" fmla="*/ 0 w 119"/>
                    <a:gd name="T105" fmla="*/ 43 h 64"/>
                    <a:gd name="T106" fmla="*/ 0 w 119"/>
                    <a:gd name="T107" fmla="*/ 40 h 64"/>
                    <a:gd name="T108" fmla="*/ 0 w 119"/>
                    <a:gd name="T109" fmla="*/ 36 h 64"/>
                    <a:gd name="T110" fmla="*/ 0 w 119"/>
                    <a:gd name="T111" fmla="*/ 32 h 64"/>
                    <a:gd name="T112" fmla="*/ 1 w 119"/>
                    <a:gd name="T113" fmla="*/ 27 h 64"/>
                    <a:gd name="T114" fmla="*/ 2 w 119"/>
                    <a:gd name="T115" fmla="*/ 22 h 64"/>
                    <a:gd name="T116" fmla="*/ 3 w 119"/>
                    <a:gd name="T117" fmla="*/ 1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64">
                      <a:moveTo>
                        <a:pt x="7" y="16"/>
                      </a:moveTo>
                      <a:lnTo>
                        <a:pt x="7" y="16"/>
                      </a:lnTo>
                      <a:lnTo>
                        <a:pt x="7" y="16"/>
                      </a:lnTo>
                      <a:lnTo>
                        <a:pt x="8" y="16"/>
                      </a:lnTo>
                      <a:lnTo>
                        <a:pt x="8" y="15"/>
                      </a:lnTo>
                      <a:lnTo>
                        <a:pt x="9" y="15"/>
                      </a:lnTo>
                      <a:lnTo>
                        <a:pt x="10" y="15"/>
                      </a:lnTo>
                      <a:lnTo>
                        <a:pt x="11" y="14"/>
                      </a:lnTo>
                      <a:lnTo>
                        <a:pt x="12" y="14"/>
                      </a:lnTo>
                      <a:lnTo>
                        <a:pt x="12" y="14"/>
                      </a:lnTo>
                      <a:lnTo>
                        <a:pt x="13" y="14"/>
                      </a:lnTo>
                      <a:lnTo>
                        <a:pt x="14" y="13"/>
                      </a:lnTo>
                      <a:lnTo>
                        <a:pt x="14" y="13"/>
                      </a:lnTo>
                      <a:lnTo>
                        <a:pt x="15" y="13"/>
                      </a:lnTo>
                      <a:lnTo>
                        <a:pt x="16" y="13"/>
                      </a:lnTo>
                      <a:lnTo>
                        <a:pt x="17" y="12"/>
                      </a:lnTo>
                      <a:lnTo>
                        <a:pt x="18" y="12"/>
                      </a:lnTo>
                      <a:lnTo>
                        <a:pt x="18" y="11"/>
                      </a:lnTo>
                      <a:lnTo>
                        <a:pt x="20" y="11"/>
                      </a:lnTo>
                      <a:lnTo>
                        <a:pt x="21" y="11"/>
                      </a:lnTo>
                      <a:lnTo>
                        <a:pt x="21" y="10"/>
                      </a:lnTo>
                      <a:lnTo>
                        <a:pt x="22" y="10"/>
                      </a:lnTo>
                      <a:lnTo>
                        <a:pt x="23" y="10"/>
                      </a:lnTo>
                      <a:lnTo>
                        <a:pt x="24" y="9"/>
                      </a:lnTo>
                      <a:lnTo>
                        <a:pt x="25" y="9"/>
                      </a:lnTo>
                      <a:lnTo>
                        <a:pt x="26" y="9"/>
                      </a:lnTo>
                      <a:lnTo>
                        <a:pt x="27" y="8"/>
                      </a:lnTo>
                      <a:lnTo>
                        <a:pt x="28" y="8"/>
                      </a:lnTo>
                      <a:lnTo>
                        <a:pt x="29" y="8"/>
                      </a:lnTo>
                      <a:lnTo>
                        <a:pt x="30" y="7"/>
                      </a:lnTo>
                      <a:lnTo>
                        <a:pt x="31" y="7"/>
                      </a:lnTo>
                      <a:lnTo>
                        <a:pt x="32" y="6"/>
                      </a:lnTo>
                      <a:lnTo>
                        <a:pt x="33" y="6"/>
                      </a:lnTo>
                      <a:lnTo>
                        <a:pt x="34" y="6"/>
                      </a:lnTo>
                      <a:lnTo>
                        <a:pt x="35" y="5"/>
                      </a:lnTo>
                      <a:lnTo>
                        <a:pt x="36" y="5"/>
                      </a:lnTo>
                      <a:lnTo>
                        <a:pt x="37" y="4"/>
                      </a:lnTo>
                      <a:lnTo>
                        <a:pt x="38" y="4"/>
                      </a:lnTo>
                      <a:lnTo>
                        <a:pt x="39" y="4"/>
                      </a:lnTo>
                      <a:lnTo>
                        <a:pt x="40" y="4"/>
                      </a:lnTo>
                      <a:lnTo>
                        <a:pt x="41" y="3"/>
                      </a:lnTo>
                      <a:lnTo>
                        <a:pt x="42" y="3"/>
                      </a:lnTo>
                      <a:lnTo>
                        <a:pt x="43" y="3"/>
                      </a:lnTo>
                      <a:lnTo>
                        <a:pt x="44" y="3"/>
                      </a:lnTo>
                      <a:lnTo>
                        <a:pt x="44" y="2"/>
                      </a:lnTo>
                      <a:lnTo>
                        <a:pt x="45" y="2"/>
                      </a:lnTo>
                      <a:lnTo>
                        <a:pt x="46" y="2"/>
                      </a:lnTo>
                      <a:lnTo>
                        <a:pt x="47" y="2"/>
                      </a:lnTo>
                      <a:lnTo>
                        <a:pt x="47" y="1"/>
                      </a:lnTo>
                      <a:lnTo>
                        <a:pt x="48" y="1"/>
                      </a:lnTo>
                      <a:lnTo>
                        <a:pt x="49" y="1"/>
                      </a:lnTo>
                      <a:lnTo>
                        <a:pt x="50" y="1"/>
                      </a:lnTo>
                      <a:lnTo>
                        <a:pt x="51" y="1"/>
                      </a:lnTo>
                      <a:lnTo>
                        <a:pt x="52" y="0"/>
                      </a:lnTo>
                      <a:lnTo>
                        <a:pt x="52" y="1"/>
                      </a:lnTo>
                      <a:lnTo>
                        <a:pt x="53" y="1"/>
                      </a:lnTo>
                      <a:lnTo>
                        <a:pt x="55" y="1"/>
                      </a:lnTo>
                      <a:lnTo>
                        <a:pt x="56" y="1"/>
                      </a:lnTo>
                      <a:lnTo>
                        <a:pt x="57" y="2"/>
                      </a:lnTo>
                      <a:lnTo>
                        <a:pt x="58" y="2"/>
                      </a:lnTo>
                      <a:lnTo>
                        <a:pt x="59" y="2"/>
                      </a:lnTo>
                      <a:lnTo>
                        <a:pt x="60" y="3"/>
                      </a:lnTo>
                      <a:lnTo>
                        <a:pt x="61" y="3"/>
                      </a:lnTo>
                      <a:lnTo>
                        <a:pt x="62" y="3"/>
                      </a:lnTo>
                      <a:lnTo>
                        <a:pt x="63" y="4"/>
                      </a:lnTo>
                      <a:lnTo>
                        <a:pt x="64" y="4"/>
                      </a:lnTo>
                      <a:lnTo>
                        <a:pt x="64" y="4"/>
                      </a:lnTo>
                      <a:lnTo>
                        <a:pt x="65" y="5"/>
                      </a:lnTo>
                      <a:lnTo>
                        <a:pt x="66" y="5"/>
                      </a:lnTo>
                      <a:lnTo>
                        <a:pt x="65" y="11"/>
                      </a:lnTo>
                      <a:lnTo>
                        <a:pt x="66" y="11"/>
                      </a:lnTo>
                      <a:lnTo>
                        <a:pt x="66" y="11"/>
                      </a:lnTo>
                      <a:lnTo>
                        <a:pt x="67" y="11"/>
                      </a:lnTo>
                      <a:lnTo>
                        <a:pt x="67" y="11"/>
                      </a:lnTo>
                      <a:lnTo>
                        <a:pt x="68" y="11"/>
                      </a:lnTo>
                      <a:lnTo>
                        <a:pt x="69" y="11"/>
                      </a:lnTo>
                      <a:lnTo>
                        <a:pt x="70" y="11"/>
                      </a:lnTo>
                      <a:lnTo>
                        <a:pt x="71" y="11"/>
                      </a:lnTo>
                      <a:lnTo>
                        <a:pt x="72" y="11"/>
                      </a:lnTo>
                      <a:lnTo>
                        <a:pt x="73" y="11"/>
                      </a:lnTo>
                      <a:lnTo>
                        <a:pt x="74" y="11"/>
                      </a:lnTo>
                      <a:lnTo>
                        <a:pt x="76" y="11"/>
                      </a:lnTo>
                      <a:lnTo>
                        <a:pt x="76" y="11"/>
                      </a:lnTo>
                      <a:lnTo>
                        <a:pt x="77" y="11"/>
                      </a:lnTo>
                      <a:lnTo>
                        <a:pt x="77" y="11"/>
                      </a:lnTo>
                      <a:lnTo>
                        <a:pt x="78" y="11"/>
                      </a:lnTo>
                      <a:lnTo>
                        <a:pt x="79" y="10"/>
                      </a:lnTo>
                      <a:lnTo>
                        <a:pt x="79" y="10"/>
                      </a:lnTo>
                      <a:lnTo>
                        <a:pt x="80" y="10"/>
                      </a:lnTo>
                      <a:lnTo>
                        <a:pt x="80" y="10"/>
                      </a:lnTo>
                      <a:lnTo>
                        <a:pt x="81" y="10"/>
                      </a:lnTo>
                      <a:lnTo>
                        <a:pt x="82" y="10"/>
                      </a:lnTo>
                      <a:lnTo>
                        <a:pt x="83" y="10"/>
                      </a:lnTo>
                      <a:lnTo>
                        <a:pt x="83" y="10"/>
                      </a:lnTo>
                      <a:lnTo>
                        <a:pt x="84" y="10"/>
                      </a:lnTo>
                      <a:lnTo>
                        <a:pt x="85" y="10"/>
                      </a:lnTo>
                      <a:lnTo>
                        <a:pt x="85" y="10"/>
                      </a:lnTo>
                      <a:lnTo>
                        <a:pt x="86" y="10"/>
                      </a:lnTo>
                      <a:lnTo>
                        <a:pt x="87" y="10"/>
                      </a:lnTo>
                      <a:lnTo>
                        <a:pt x="87" y="10"/>
                      </a:lnTo>
                      <a:lnTo>
                        <a:pt x="88" y="10"/>
                      </a:lnTo>
                      <a:lnTo>
                        <a:pt x="89" y="10"/>
                      </a:lnTo>
                      <a:lnTo>
                        <a:pt x="90" y="10"/>
                      </a:lnTo>
                      <a:lnTo>
                        <a:pt x="91" y="10"/>
                      </a:lnTo>
                      <a:lnTo>
                        <a:pt x="92" y="10"/>
                      </a:lnTo>
                      <a:lnTo>
                        <a:pt x="93" y="10"/>
                      </a:lnTo>
                      <a:lnTo>
                        <a:pt x="94" y="10"/>
                      </a:lnTo>
                      <a:lnTo>
                        <a:pt x="95" y="10"/>
                      </a:lnTo>
                      <a:lnTo>
                        <a:pt x="96" y="10"/>
                      </a:lnTo>
                      <a:lnTo>
                        <a:pt x="97" y="10"/>
                      </a:lnTo>
                      <a:lnTo>
                        <a:pt x="98" y="9"/>
                      </a:lnTo>
                      <a:lnTo>
                        <a:pt x="98" y="9"/>
                      </a:lnTo>
                      <a:lnTo>
                        <a:pt x="99" y="9"/>
                      </a:lnTo>
                      <a:lnTo>
                        <a:pt x="100" y="9"/>
                      </a:lnTo>
                      <a:lnTo>
                        <a:pt x="101" y="8"/>
                      </a:lnTo>
                      <a:lnTo>
                        <a:pt x="102" y="8"/>
                      </a:lnTo>
                      <a:lnTo>
                        <a:pt x="103" y="7"/>
                      </a:lnTo>
                      <a:lnTo>
                        <a:pt x="104" y="6"/>
                      </a:lnTo>
                      <a:lnTo>
                        <a:pt x="104" y="5"/>
                      </a:lnTo>
                      <a:lnTo>
                        <a:pt x="105" y="5"/>
                      </a:lnTo>
                      <a:lnTo>
                        <a:pt x="105" y="4"/>
                      </a:lnTo>
                      <a:lnTo>
                        <a:pt x="106" y="3"/>
                      </a:lnTo>
                      <a:lnTo>
                        <a:pt x="106" y="3"/>
                      </a:lnTo>
                      <a:lnTo>
                        <a:pt x="107" y="2"/>
                      </a:lnTo>
                      <a:lnTo>
                        <a:pt x="107" y="1"/>
                      </a:lnTo>
                      <a:lnTo>
                        <a:pt x="107" y="1"/>
                      </a:lnTo>
                      <a:lnTo>
                        <a:pt x="107" y="1"/>
                      </a:lnTo>
                      <a:lnTo>
                        <a:pt x="108" y="2"/>
                      </a:lnTo>
                      <a:lnTo>
                        <a:pt x="109" y="2"/>
                      </a:lnTo>
                      <a:lnTo>
                        <a:pt x="110" y="2"/>
                      </a:lnTo>
                      <a:lnTo>
                        <a:pt x="111" y="3"/>
                      </a:lnTo>
                      <a:lnTo>
                        <a:pt x="112" y="3"/>
                      </a:lnTo>
                      <a:lnTo>
                        <a:pt x="113" y="4"/>
                      </a:lnTo>
                      <a:lnTo>
                        <a:pt x="114" y="4"/>
                      </a:lnTo>
                      <a:lnTo>
                        <a:pt x="116" y="5"/>
                      </a:lnTo>
                      <a:lnTo>
                        <a:pt x="116" y="5"/>
                      </a:lnTo>
                      <a:lnTo>
                        <a:pt x="118" y="6"/>
                      </a:lnTo>
                      <a:lnTo>
                        <a:pt x="118" y="7"/>
                      </a:lnTo>
                      <a:lnTo>
                        <a:pt x="119" y="8"/>
                      </a:lnTo>
                      <a:lnTo>
                        <a:pt x="119" y="8"/>
                      </a:lnTo>
                      <a:lnTo>
                        <a:pt x="119" y="9"/>
                      </a:lnTo>
                      <a:lnTo>
                        <a:pt x="119" y="10"/>
                      </a:lnTo>
                      <a:lnTo>
                        <a:pt x="119" y="10"/>
                      </a:lnTo>
                      <a:lnTo>
                        <a:pt x="118" y="11"/>
                      </a:lnTo>
                      <a:lnTo>
                        <a:pt x="118" y="12"/>
                      </a:lnTo>
                      <a:lnTo>
                        <a:pt x="117" y="13"/>
                      </a:lnTo>
                      <a:lnTo>
                        <a:pt x="116" y="13"/>
                      </a:lnTo>
                      <a:lnTo>
                        <a:pt x="115" y="14"/>
                      </a:lnTo>
                      <a:lnTo>
                        <a:pt x="114" y="15"/>
                      </a:lnTo>
                      <a:lnTo>
                        <a:pt x="113" y="15"/>
                      </a:lnTo>
                      <a:lnTo>
                        <a:pt x="112" y="16"/>
                      </a:lnTo>
                      <a:lnTo>
                        <a:pt x="111" y="16"/>
                      </a:lnTo>
                      <a:lnTo>
                        <a:pt x="111" y="17"/>
                      </a:lnTo>
                      <a:lnTo>
                        <a:pt x="110" y="17"/>
                      </a:lnTo>
                      <a:lnTo>
                        <a:pt x="109" y="18"/>
                      </a:lnTo>
                      <a:lnTo>
                        <a:pt x="110" y="18"/>
                      </a:lnTo>
                      <a:lnTo>
                        <a:pt x="110" y="19"/>
                      </a:lnTo>
                      <a:lnTo>
                        <a:pt x="111" y="20"/>
                      </a:lnTo>
                      <a:lnTo>
                        <a:pt x="112" y="20"/>
                      </a:lnTo>
                      <a:lnTo>
                        <a:pt x="112" y="21"/>
                      </a:lnTo>
                      <a:lnTo>
                        <a:pt x="113" y="22"/>
                      </a:lnTo>
                      <a:lnTo>
                        <a:pt x="114" y="23"/>
                      </a:lnTo>
                      <a:lnTo>
                        <a:pt x="114" y="24"/>
                      </a:lnTo>
                      <a:lnTo>
                        <a:pt x="115" y="25"/>
                      </a:lnTo>
                      <a:lnTo>
                        <a:pt x="115" y="26"/>
                      </a:lnTo>
                      <a:lnTo>
                        <a:pt x="116" y="27"/>
                      </a:lnTo>
                      <a:lnTo>
                        <a:pt x="116" y="28"/>
                      </a:lnTo>
                      <a:lnTo>
                        <a:pt x="116" y="29"/>
                      </a:lnTo>
                      <a:lnTo>
                        <a:pt x="116" y="30"/>
                      </a:lnTo>
                      <a:lnTo>
                        <a:pt x="116" y="30"/>
                      </a:lnTo>
                      <a:lnTo>
                        <a:pt x="115" y="31"/>
                      </a:lnTo>
                      <a:lnTo>
                        <a:pt x="115" y="32"/>
                      </a:lnTo>
                      <a:lnTo>
                        <a:pt x="114" y="32"/>
                      </a:lnTo>
                      <a:lnTo>
                        <a:pt x="114" y="33"/>
                      </a:lnTo>
                      <a:lnTo>
                        <a:pt x="113" y="33"/>
                      </a:lnTo>
                      <a:lnTo>
                        <a:pt x="112" y="34"/>
                      </a:lnTo>
                      <a:lnTo>
                        <a:pt x="112" y="34"/>
                      </a:lnTo>
                      <a:lnTo>
                        <a:pt x="111" y="35"/>
                      </a:lnTo>
                      <a:lnTo>
                        <a:pt x="110" y="35"/>
                      </a:lnTo>
                      <a:lnTo>
                        <a:pt x="109" y="35"/>
                      </a:lnTo>
                      <a:lnTo>
                        <a:pt x="109" y="36"/>
                      </a:lnTo>
                      <a:lnTo>
                        <a:pt x="108" y="36"/>
                      </a:lnTo>
                      <a:lnTo>
                        <a:pt x="108" y="36"/>
                      </a:lnTo>
                      <a:lnTo>
                        <a:pt x="108" y="36"/>
                      </a:lnTo>
                      <a:lnTo>
                        <a:pt x="108" y="37"/>
                      </a:lnTo>
                      <a:lnTo>
                        <a:pt x="109" y="37"/>
                      </a:lnTo>
                      <a:lnTo>
                        <a:pt x="109" y="38"/>
                      </a:lnTo>
                      <a:lnTo>
                        <a:pt x="110" y="38"/>
                      </a:lnTo>
                      <a:lnTo>
                        <a:pt x="110" y="39"/>
                      </a:lnTo>
                      <a:lnTo>
                        <a:pt x="111" y="40"/>
                      </a:lnTo>
                      <a:lnTo>
                        <a:pt x="111" y="40"/>
                      </a:lnTo>
                      <a:lnTo>
                        <a:pt x="111" y="41"/>
                      </a:lnTo>
                      <a:lnTo>
                        <a:pt x="112" y="42"/>
                      </a:lnTo>
                      <a:lnTo>
                        <a:pt x="112" y="43"/>
                      </a:lnTo>
                      <a:lnTo>
                        <a:pt x="112" y="44"/>
                      </a:lnTo>
                      <a:lnTo>
                        <a:pt x="112" y="45"/>
                      </a:lnTo>
                      <a:lnTo>
                        <a:pt x="111" y="46"/>
                      </a:lnTo>
                      <a:lnTo>
                        <a:pt x="111" y="46"/>
                      </a:lnTo>
                      <a:lnTo>
                        <a:pt x="110" y="47"/>
                      </a:lnTo>
                      <a:lnTo>
                        <a:pt x="110" y="47"/>
                      </a:lnTo>
                      <a:lnTo>
                        <a:pt x="110" y="48"/>
                      </a:lnTo>
                      <a:lnTo>
                        <a:pt x="109" y="48"/>
                      </a:lnTo>
                      <a:lnTo>
                        <a:pt x="109" y="48"/>
                      </a:lnTo>
                      <a:lnTo>
                        <a:pt x="109" y="48"/>
                      </a:lnTo>
                      <a:lnTo>
                        <a:pt x="109" y="48"/>
                      </a:lnTo>
                      <a:lnTo>
                        <a:pt x="109" y="48"/>
                      </a:lnTo>
                      <a:lnTo>
                        <a:pt x="109" y="49"/>
                      </a:lnTo>
                      <a:lnTo>
                        <a:pt x="109" y="49"/>
                      </a:lnTo>
                      <a:lnTo>
                        <a:pt x="109" y="49"/>
                      </a:lnTo>
                      <a:lnTo>
                        <a:pt x="109" y="50"/>
                      </a:lnTo>
                      <a:lnTo>
                        <a:pt x="109" y="51"/>
                      </a:lnTo>
                      <a:lnTo>
                        <a:pt x="109" y="51"/>
                      </a:lnTo>
                      <a:lnTo>
                        <a:pt x="109" y="52"/>
                      </a:lnTo>
                      <a:lnTo>
                        <a:pt x="109" y="53"/>
                      </a:lnTo>
                      <a:lnTo>
                        <a:pt x="110" y="53"/>
                      </a:lnTo>
                      <a:lnTo>
                        <a:pt x="110" y="54"/>
                      </a:lnTo>
                      <a:lnTo>
                        <a:pt x="110" y="54"/>
                      </a:lnTo>
                      <a:lnTo>
                        <a:pt x="110" y="55"/>
                      </a:lnTo>
                      <a:lnTo>
                        <a:pt x="110" y="56"/>
                      </a:lnTo>
                      <a:lnTo>
                        <a:pt x="110" y="57"/>
                      </a:lnTo>
                      <a:lnTo>
                        <a:pt x="110" y="58"/>
                      </a:lnTo>
                      <a:lnTo>
                        <a:pt x="110" y="59"/>
                      </a:lnTo>
                      <a:lnTo>
                        <a:pt x="110" y="60"/>
                      </a:lnTo>
                      <a:lnTo>
                        <a:pt x="109" y="61"/>
                      </a:lnTo>
                      <a:lnTo>
                        <a:pt x="108" y="62"/>
                      </a:lnTo>
                      <a:lnTo>
                        <a:pt x="107" y="62"/>
                      </a:lnTo>
                      <a:lnTo>
                        <a:pt x="106" y="63"/>
                      </a:lnTo>
                      <a:lnTo>
                        <a:pt x="105" y="63"/>
                      </a:lnTo>
                      <a:lnTo>
                        <a:pt x="104" y="63"/>
                      </a:lnTo>
                      <a:lnTo>
                        <a:pt x="104" y="63"/>
                      </a:lnTo>
                      <a:lnTo>
                        <a:pt x="103" y="64"/>
                      </a:lnTo>
                      <a:lnTo>
                        <a:pt x="103" y="64"/>
                      </a:lnTo>
                      <a:lnTo>
                        <a:pt x="102" y="64"/>
                      </a:lnTo>
                      <a:lnTo>
                        <a:pt x="101" y="64"/>
                      </a:lnTo>
                      <a:lnTo>
                        <a:pt x="101" y="64"/>
                      </a:lnTo>
                      <a:lnTo>
                        <a:pt x="100" y="64"/>
                      </a:lnTo>
                      <a:lnTo>
                        <a:pt x="99" y="64"/>
                      </a:lnTo>
                      <a:lnTo>
                        <a:pt x="98" y="64"/>
                      </a:lnTo>
                      <a:lnTo>
                        <a:pt x="98" y="64"/>
                      </a:lnTo>
                      <a:lnTo>
                        <a:pt x="97" y="64"/>
                      </a:lnTo>
                      <a:lnTo>
                        <a:pt x="96" y="64"/>
                      </a:lnTo>
                      <a:lnTo>
                        <a:pt x="95" y="64"/>
                      </a:lnTo>
                      <a:lnTo>
                        <a:pt x="94" y="64"/>
                      </a:lnTo>
                      <a:lnTo>
                        <a:pt x="93" y="64"/>
                      </a:lnTo>
                      <a:lnTo>
                        <a:pt x="92" y="64"/>
                      </a:lnTo>
                      <a:lnTo>
                        <a:pt x="91" y="64"/>
                      </a:lnTo>
                      <a:lnTo>
                        <a:pt x="90" y="64"/>
                      </a:lnTo>
                      <a:lnTo>
                        <a:pt x="89" y="64"/>
                      </a:lnTo>
                      <a:lnTo>
                        <a:pt x="87" y="64"/>
                      </a:lnTo>
                      <a:lnTo>
                        <a:pt x="86" y="64"/>
                      </a:lnTo>
                      <a:lnTo>
                        <a:pt x="85" y="64"/>
                      </a:lnTo>
                      <a:lnTo>
                        <a:pt x="84" y="64"/>
                      </a:lnTo>
                      <a:lnTo>
                        <a:pt x="83" y="64"/>
                      </a:lnTo>
                      <a:lnTo>
                        <a:pt x="82" y="64"/>
                      </a:lnTo>
                      <a:lnTo>
                        <a:pt x="81" y="64"/>
                      </a:lnTo>
                      <a:lnTo>
                        <a:pt x="80" y="64"/>
                      </a:lnTo>
                      <a:lnTo>
                        <a:pt x="79" y="64"/>
                      </a:lnTo>
                      <a:lnTo>
                        <a:pt x="77" y="64"/>
                      </a:lnTo>
                      <a:lnTo>
                        <a:pt x="76" y="64"/>
                      </a:lnTo>
                      <a:lnTo>
                        <a:pt x="75" y="64"/>
                      </a:lnTo>
                      <a:lnTo>
                        <a:pt x="74" y="64"/>
                      </a:lnTo>
                      <a:lnTo>
                        <a:pt x="73" y="64"/>
                      </a:lnTo>
                      <a:lnTo>
                        <a:pt x="72" y="64"/>
                      </a:lnTo>
                      <a:lnTo>
                        <a:pt x="71" y="64"/>
                      </a:lnTo>
                      <a:lnTo>
                        <a:pt x="70" y="64"/>
                      </a:lnTo>
                      <a:lnTo>
                        <a:pt x="69" y="64"/>
                      </a:lnTo>
                      <a:lnTo>
                        <a:pt x="68" y="64"/>
                      </a:lnTo>
                      <a:lnTo>
                        <a:pt x="67" y="64"/>
                      </a:lnTo>
                      <a:lnTo>
                        <a:pt x="66" y="64"/>
                      </a:lnTo>
                      <a:lnTo>
                        <a:pt x="65" y="64"/>
                      </a:lnTo>
                      <a:lnTo>
                        <a:pt x="64" y="64"/>
                      </a:lnTo>
                      <a:lnTo>
                        <a:pt x="63" y="64"/>
                      </a:lnTo>
                      <a:lnTo>
                        <a:pt x="62" y="64"/>
                      </a:lnTo>
                      <a:lnTo>
                        <a:pt x="61" y="64"/>
                      </a:lnTo>
                      <a:lnTo>
                        <a:pt x="60" y="64"/>
                      </a:lnTo>
                      <a:lnTo>
                        <a:pt x="59" y="64"/>
                      </a:lnTo>
                      <a:lnTo>
                        <a:pt x="58" y="64"/>
                      </a:lnTo>
                      <a:lnTo>
                        <a:pt x="57" y="64"/>
                      </a:lnTo>
                      <a:lnTo>
                        <a:pt x="56" y="64"/>
                      </a:lnTo>
                      <a:lnTo>
                        <a:pt x="56" y="64"/>
                      </a:lnTo>
                      <a:lnTo>
                        <a:pt x="55" y="64"/>
                      </a:lnTo>
                      <a:lnTo>
                        <a:pt x="54" y="64"/>
                      </a:lnTo>
                      <a:lnTo>
                        <a:pt x="53" y="64"/>
                      </a:lnTo>
                      <a:lnTo>
                        <a:pt x="52" y="64"/>
                      </a:lnTo>
                      <a:lnTo>
                        <a:pt x="52" y="64"/>
                      </a:lnTo>
                      <a:lnTo>
                        <a:pt x="51" y="64"/>
                      </a:lnTo>
                      <a:lnTo>
                        <a:pt x="50" y="64"/>
                      </a:lnTo>
                      <a:lnTo>
                        <a:pt x="49" y="64"/>
                      </a:lnTo>
                      <a:lnTo>
                        <a:pt x="49" y="64"/>
                      </a:lnTo>
                      <a:lnTo>
                        <a:pt x="48" y="64"/>
                      </a:lnTo>
                      <a:lnTo>
                        <a:pt x="48" y="64"/>
                      </a:lnTo>
                      <a:lnTo>
                        <a:pt x="47" y="64"/>
                      </a:lnTo>
                      <a:lnTo>
                        <a:pt x="47" y="64"/>
                      </a:lnTo>
                      <a:lnTo>
                        <a:pt x="45" y="64"/>
                      </a:lnTo>
                      <a:lnTo>
                        <a:pt x="44" y="64"/>
                      </a:lnTo>
                      <a:lnTo>
                        <a:pt x="44" y="64"/>
                      </a:lnTo>
                      <a:lnTo>
                        <a:pt x="43" y="64"/>
                      </a:lnTo>
                      <a:lnTo>
                        <a:pt x="42" y="64"/>
                      </a:lnTo>
                      <a:lnTo>
                        <a:pt x="42" y="64"/>
                      </a:lnTo>
                      <a:lnTo>
                        <a:pt x="2" y="54"/>
                      </a:lnTo>
                      <a:lnTo>
                        <a:pt x="2" y="54"/>
                      </a:lnTo>
                      <a:lnTo>
                        <a:pt x="2" y="53"/>
                      </a:lnTo>
                      <a:lnTo>
                        <a:pt x="2" y="53"/>
                      </a:lnTo>
                      <a:lnTo>
                        <a:pt x="1" y="52"/>
                      </a:lnTo>
                      <a:lnTo>
                        <a:pt x="1" y="51"/>
                      </a:lnTo>
                      <a:lnTo>
                        <a:pt x="1" y="51"/>
                      </a:lnTo>
                      <a:lnTo>
                        <a:pt x="1" y="50"/>
                      </a:lnTo>
                      <a:lnTo>
                        <a:pt x="1" y="50"/>
                      </a:lnTo>
                      <a:lnTo>
                        <a:pt x="1" y="49"/>
                      </a:lnTo>
                      <a:lnTo>
                        <a:pt x="1" y="49"/>
                      </a:lnTo>
                      <a:lnTo>
                        <a:pt x="1" y="48"/>
                      </a:lnTo>
                      <a:lnTo>
                        <a:pt x="1" y="47"/>
                      </a:lnTo>
                      <a:lnTo>
                        <a:pt x="1" y="46"/>
                      </a:lnTo>
                      <a:lnTo>
                        <a:pt x="1" y="46"/>
                      </a:lnTo>
                      <a:lnTo>
                        <a:pt x="0" y="45"/>
                      </a:lnTo>
                      <a:lnTo>
                        <a:pt x="0" y="44"/>
                      </a:lnTo>
                      <a:lnTo>
                        <a:pt x="0" y="44"/>
                      </a:lnTo>
                      <a:lnTo>
                        <a:pt x="0" y="43"/>
                      </a:lnTo>
                      <a:lnTo>
                        <a:pt x="0" y="43"/>
                      </a:lnTo>
                      <a:lnTo>
                        <a:pt x="0" y="42"/>
                      </a:lnTo>
                      <a:lnTo>
                        <a:pt x="0" y="41"/>
                      </a:lnTo>
                      <a:lnTo>
                        <a:pt x="0" y="41"/>
                      </a:lnTo>
                      <a:lnTo>
                        <a:pt x="0" y="40"/>
                      </a:lnTo>
                      <a:lnTo>
                        <a:pt x="0" y="40"/>
                      </a:lnTo>
                      <a:lnTo>
                        <a:pt x="0" y="39"/>
                      </a:lnTo>
                      <a:lnTo>
                        <a:pt x="0" y="38"/>
                      </a:lnTo>
                      <a:lnTo>
                        <a:pt x="0" y="37"/>
                      </a:lnTo>
                      <a:lnTo>
                        <a:pt x="0" y="37"/>
                      </a:lnTo>
                      <a:lnTo>
                        <a:pt x="0" y="36"/>
                      </a:lnTo>
                      <a:lnTo>
                        <a:pt x="0" y="36"/>
                      </a:lnTo>
                      <a:lnTo>
                        <a:pt x="0" y="35"/>
                      </a:lnTo>
                      <a:lnTo>
                        <a:pt x="0" y="35"/>
                      </a:lnTo>
                      <a:lnTo>
                        <a:pt x="0" y="34"/>
                      </a:lnTo>
                      <a:lnTo>
                        <a:pt x="0" y="33"/>
                      </a:lnTo>
                      <a:lnTo>
                        <a:pt x="0" y="32"/>
                      </a:lnTo>
                      <a:lnTo>
                        <a:pt x="0" y="32"/>
                      </a:lnTo>
                      <a:lnTo>
                        <a:pt x="0" y="31"/>
                      </a:lnTo>
                      <a:lnTo>
                        <a:pt x="1" y="30"/>
                      </a:lnTo>
                      <a:lnTo>
                        <a:pt x="1" y="29"/>
                      </a:lnTo>
                      <a:lnTo>
                        <a:pt x="1" y="28"/>
                      </a:lnTo>
                      <a:lnTo>
                        <a:pt x="1" y="27"/>
                      </a:lnTo>
                      <a:lnTo>
                        <a:pt x="1" y="27"/>
                      </a:lnTo>
                      <a:lnTo>
                        <a:pt x="1" y="25"/>
                      </a:lnTo>
                      <a:lnTo>
                        <a:pt x="1" y="25"/>
                      </a:lnTo>
                      <a:lnTo>
                        <a:pt x="1" y="24"/>
                      </a:lnTo>
                      <a:lnTo>
                        <a:pt x="1" y="23"/>
                      </a:lnTo>
                      <a:lnTo>
                        <a:pt x="1" y="22"/>
                      </a:lnTo>
                      <a:lnTo>
                        <a:pt x="2" y="22"/>
                      </a:lnTo>
                      <a:lnTo>
                        <a:pt x="2" y="21"/>
                      </a:lnTo>
                      <a:lnTo>
                        <a:pt x="2" y="20"/>
                      </a:lnTo>
                      <a:lnTo>
                        <a:pt x="2" y="19"/>
                      </a:lnTo>
                      <a:lnTo>
                        <a:pt x="2" y="19"/>
                      </a:lnTo>
                      <a:lnTo>
                        <a:pt x="3" y="18"/>
                      </a:lnTo>
                      <a:lnTo>
                        <a:pt x="3" y="18"/>
                      </a:lnTo>
                      <a:lnTo>
                        <a:pt x="7" y="16"/>
                      </a:lnTo>
                      <a:close/>
                    </a:path>
                  </a:pathLst>
                </a:custGeom>
                <a:solidFill>
                  <a:srgbClr val="FF9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67" name="Freeform 965"/>
                <p:cNvSpPr>
                  <a:spLocks/>
                </p:cNvSpPr>
                <p:nvPr/>
              </p:nvSpPr>
              <p:spPr bwMode="auto">
                <a:xfrm>
                  <a:off x="3458" y="1128"/>
                  <a:ext cx="99" cy="61"/>
                </a:xfrm>
                <a:custGeom>
                  <a:avLst/>
                  <a:gdLst>
                    <a:gd name="T0" fmla="*/ 89 w 99"/>
                    <a:gd name="T1" fmla="*/ 7 h 61"/>
                    <a:gd name="T2" fmla="*/ 83 w 99"/>
                    <a:gd name="T3" fmla="*/ 4 h 61"/>
                    <a:gd name="T4" fmla="*/ 77 w 99"/>
                    <a:gd name="T5" fmla="*/ 3 h 61"/>
                    <a:gd name="T6" fmla="*/ 73 w 99"/>
                    <a:gd name="T7" fmla="*/ 1 h 61"/>
                    <a:gd name="T8" fmla="*/ 68 w 99"/>
                    <a:gd name="T9" fmla="*/ 0 h 61"/>
                    <a:gd name="T10" fmla="*/ 62 w 99"/>
                    <a:gd name="T11" fmla="*/ 0 h 61"/>
                    <a:gd name="T12" fmla="*/ 57 w 99"/>
                    <a:gd name="T13" fmla="*/ 0 h 61"/>
                    <a:gd name="T14" fmla="*/ 52 w 99"/>
                    <a:gd name="T15" fmla="*/ 0 h 61"/>
                    <a:gd name="T16" fmla="*/ 47 w 99"/>
                    <a:gd name="T17" fmla="*/ 1 h 61"/>
                    <a:gd name="T18" fmla="*/ 41 w 99"/>
                    <a:gd name="T19" fmla="*/ 1 h 61"/>
                    <a:gd name="T20" fmla="*/ 35 w 99"/>
                    <a:gd name="T21" fmla="*/ 2 h 61"/>
                    <a:gd name="T22" fmla="*/ 28 w 99"/>
                    <a:gd name="T23" fmla="*/ 2 h 61"/>
                    <a:gd name="T24" fmla="*/ 23 w 99"/>
                    <a:gd name="T25" fmla="*/ 3 h 61"/>
                    <a:gd name="T26" fmla="*/ 18 w 99"/>
                    <a:gd name="T27" fmla="*/ 3 h 61"/>
                    <a:gd name="T28" fmla="*/ 14 w 99"/>
                    <a:gd name="T29" fmla="*/ 4 h 61"/>
                    <a:gd name="T30" fmla="*/ 12 w 99"/>
                    <a:gd name="T31" fmla="*/ 4 h 61"/>
                    <a:gd name="T32" fmla="*/ 8 w 99"/>
                    <a:gd name="T33" fmla="*/ 9 h 61"/>
                    <a:gd name="T34" fmla="*/ 7 w 99"/>
                    <a:gd name="T35" fmla="*/ 14 h 61"/>
                    <a:gd name="T36" fmla="*/ 6 w 99"/>
                    <a:gd name="T37" fmla="*/ 16 h 61"/>
                    <a:gd name="T38" fmla="*/ 2 w 99"/>
                    <a:gd name="T39" fmla="*/ 20 h 61"/>
                    <a:gd name="T40" fmla="*/ 1 w 99"/>
                    <a:gd name="T41" fmla="*/ 26 h 61"/>
                    <a:gd name="T42" fmla="*/ 4 w 99"/>
                    <a:gd name="T43" fmla="*/ 30 h 61"/>
                    <a:gd name="T44" fmla="*/ 3 w 99"/>
                    <a:gd name="T45" fmla="*/ 32 h 61"/>
                    <a:gd name="T46" fmla="*/ 4 w 99"/>
                    <a:gd name="T47" fmla="*/ 36 h 61"/>
                    <a:gd name="T48" fmla="*/ 7 w 99"/>
                    <a:gd name="T49" fmla="*/ 40 h 61"/>
                    <a:gd name="T50" fmla="*/ 4 w 99"/>
                    <a:gd name="T51" fmla="*/ 42 h 61"/>
                    <a:gd name="T52" fmla="*/ 0 w 99"/>
                    <a:gd name="T53" fmla="*/ 46 h 61"/>
                    <a:gd name="T54" fmla="*/ 0 w 99"/>
                    <a:gd name="T55" fmla="*/ 51 h 61"/>
                    <a:gd name="T56" fmla="*/ 0 w 99"/>
                    <a:gd name="T57" fmla="*/ 54 h 61"/>
                    <a:gd name="T58" fmla="*/ 4 w 99"/>
                    <a:gd name="T59" fmla="*/ 52 h 61"/>
                    <a:gd name="T60" fmla="*/ 11 w 99"/>
                    <a:gd name="T61" fmla="*/ 50 h 61"/>
                    <a:gd name="T62" fmla="*/ 15 w 99"/>
                    <a:gd name="T63" fmla="*/ 49 h 61"/>
                    <a:gd name="T64" fmla="*/ 19 w 99"/>
                    <a:gd name="T65" fmla="*/ 50 h 61"/>
                    <a:gd name="T66" fmla="*/ 23 w 99"/>
                    <a:gd name="T67" fmla="*/ 50 h 61"/>
                    <a:gd name="T68" fmla="*/ 28 w 99"/>
                    <a:gd name="T69" fmla="*/ 50 h 61"/>
                    <a:gd name="T70" fmla="*/ 33 w 99"/>
                    <a:gd name="T71" fmla="*/ 51 h 61"/>
                    <a:gd name="T72" fmla="*/ 38 w 99"/>
                    <a:gd name="T73" fmla="*/ 51 h 61"/>
                    <a:gd name="T74" fmla="*/ 43 w 99"/>
                    <a:gd name="T75" fmla="*/ 52 h 61"/>
                    <a:gd name="T76" fmla="*/ 48 w 99"/>
                    <a:gd name="T77" fmla="*/ 52 h 61"/>
                    <a:gd name="T78" fmla="*/ 51 w 99"/>
                    <a:gd name="T79" fmla="*/ 54 h 61"/>
                    <a:gd name="T80" fmla="*/ 53 w 99"/>
                    <a:gd name="T81" fmla="*/ 60 h 61"/>
                    <a:gd name="T82" fmla="*/ 56 w 99"/>
                    <a:gd name="T83" fmla="*/ 61 h 61"/>
                    <a:gd name="T84" fmla="*/ 60 w 99"/>
                    <a:gd name="T85" fmla="*/ 60 h 61"/>
                    <a:gd name="T86" fmla="*/ 65 w 99"/>
                    <a:gd name="T87" fmla="*/ 60 h 61"/>
                    <a:gd name="T88" fmla="*/ 71 w 99"/>
                    <a:gd name="T89" fmla="*/ 60 h 61"/>
                    <a:gd name="T90" fmla="*/ 77 w 99"/>
                    <a:gd name="T91" fmla="*/ 59 h 61"/>
                    <a:gd name="T92" fmla="*/ 83 w 99"/>
                    <a:gd name="T93" fmla="*/ 58 h 61"/>
                    <a:gd name="T94" fmla="*/ 89 w 99"/>
                    <a:gd name="T95" fmla="*/ 57 h 61"/>
                    <a:gd name="T96" fmla="*/ 93 w 99"/>
                    <a:gd name="T97" fmla="*/ 56 h 61"/>
                    <a:gd name="T98" fmla="*/ 97 w 99"/>
                    <a:gd name="T99" fmla="*/ 54 h 61"/>
                    <a:gd name="T100" fmla="*/ 98 w 99"/>
                    <a:gd name="T101" fmla="*/ 50 h 61"/>
                    <a:gd name="T102" fmla="*/ 99 w 99"/>
                    <a:gd name="T103" fmla="*/ 46 h 61"/>
                    <a:gd name="T104" fmla="*/ 99 w 99"/>
                    <a:gd name="T105" fmla="*/ 41 h 61"/>
                    <a:gd name="T106" fmla="*/ 99 w 99"/>
                    <a:gd name="T107" fmla="*/ 36 h 61"/>
                    <a:gd name="T108" fmla="*/ 99 w 99"/>
                    <a:gd name="T109" fmla="*/ 32 h 61"/>
                    <a:gd name="T110" fmla="*/ 98 w 99"/>
                    <a:gd name="T111" fmla="*/ 29 h 61"/>
                    <a:gd name="T112" fmla="*/ 97 w 99"/>
                    <a:gd name="T113" fmla="*/ 24 h 61"/>
                    <a:gd name="T114" fmla="*/ 95 w 99"/>
                    <a:gd name="T115" fmla="*/ 18 h 61"/>
                    <a:gd name="T116" fmla="*/ 93 w 99"/>
                    <a:gd name="T117" fmla="*/ 12 h 61"/>
                    <a:gd name="T118" fmla="*/ 91 w 99"/>
                    <a:gd name="T11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1">
                      <a:moveTo>
                        <a:pt x="91" y="8"/>
                      </a:moveTo>
                      <a:lnTo>
                        <a:pt x="91" y="8"/>
                      </a:lnTo>
                      <a:lnTo>
                        <a:pt x="90" y="7"/>
                      </a:lnTo>
                      <a:lnTo>
                        <a:pt x="90" y="7"/>
                      </a:lnTo>
                      <a:lnTo>
                        <a:pt x="89" y="7"/>
                      </a:lnTo>
                      <a:lnTo>
                        <a:pt x="89" y="7"/>
                      </a:lnTo>
                      <a:lnTo>
                        <a:pt x="88" y="6"/>
                      </a:lnTo>
                      <a:lnTo>
                        <a:pt x="87" y="6"/>
                      </a:lnTo>
                      <a:lnTo>
                        <a:pt x="86" y="6"/>
                      </a:lnTo>
                      <a:lnTo>
                        <a:pt x="85" y="5"/>
                      </a:lnTo>
                      <a:lnTo>
                        <a:pt x="84" y="5"/>
                      </a:lnTo>
                      <a:lnTo>
                        <a:pt x="83" y="4"/>
                      </a:lnTo>
                      <a:lnTo>
                        <a:pt x="82" y="4"/>
                      </a:lnTo>
                      <a:lnTo>
                        <a:pt x="80" y="4"/>
                      </a:lnTo>
                      <a:lnTo>
                        <a:pt x="79" y="3"/>
                      </a:lnTo>
                      <a:lnTo>
                        <a:pt x="79" y="3"/>
                      </a:lnTo>
                      <a:lnTo>
                        <a:pt x="78" y="3"/>
                      </a:lnTo>
                      <a:lnTo>
                        <a:pt x="77" y="3"/>
                      </a:lnTo>
                      <a:lnTo>
                        <a:pt x="77" y="2"/>
                      </a:lnTo>
                      <a:lnTo>
                        <a:pt x="76" y="2"/>
                      </a:lnTo>
                      <a:lnTo>
                        <a:pt x="75" y="2"/>
                      </a:lnTo>
                      <a:lnTo>
                        <a:pt x="75" y="2"/>
                      </a:lnTo>
                      <a:lnTo>
                        <a:pt x="74" y="2"/>
                      </a:lnTo>
                      <a:lnTo>
                        <a:pt x="73" y="1"/>
                      </a:lnTo>
                      <a:lnTo>
                        <a:pt x="73" y="1"/>
                      </a:lnTo>
                      <a:lnTo>
                        <a:pt x="72" y="1"/>
                      </a:lnTo>
                      <a:lnTo>
                        <a:pt x="72" y="1"/>
                      </a:lnTo>
                      <a:lnTo>
                        <a:pt x="70" y="1"/>
                      </a:lnTo>
                      <a:lnTo>
                        <a:pt x="69" y="0"/>
                      </a:lnTo>
                      <a:lnTo>
                        <a:pt x="68" y="0"/>
                      </a:lnTo>
                      <a:lnTo>
                        <a:pt x="67" y="0"/>
                      </a:lnTo>
                      <a:lnTo>
                        <a:pt x="66" y="0"/>
                      </a:lnTo>
                      <a:lnTo>
                        <a:pt x="65" y="0"/>
                      </a:lnTo>
                      <a:lnTo>
                        <a:pt x="64" y="0"/>
                      </a:lnTo>
                      <a:lnTo>
                        <a:pt x="63" y="0"/>
                      </a:lnTo>
                      <a:lnTo>
                        <a:pt x="62" y="0"/>
                      </a:lnTo>
                      <a:lnTo>
                        <a:pt x="61" y="0"/>
                      </a:lnTo>
                      <a:lnTo>
                        <a:pt x="60" y="0"/>
                      </a:lnTo>
                      <a:lnTo>
                        <a:pt x="59" y="0"/>
                      </a:lnTo>
                      <a:lnTo>
                        <a:pt x="58" y="0"/>
                      </a:lnTo>
                      <a:lnTo>
                        <a:pt x="58" y="0"/>
                      </a:lnTo>
                      <a:lnTo>
                        <a:pt x="57" y="0"/>
                      </a:lnTo>
                      <a:lnTo>
                        <a:pt x="57" y="0"/>
                      </a:lnTo>
                      <a:lnTo>
                        <a:pt x="56" y="0"/>
                      </a:lnTo>
                      <a:lnTo>
                        <a:pt x="55" y="0"/>
                      </a:lnTo>
                      <a:lnTo>
                        <a:pt x="54" y="0"/>
                      </a:lnTo>
                      <a:lnTo>
                        <a:pt x="53" y="0"/>
                      </a:lnTo>
                      <a:lnTo>
                        <a:pt x="52" y="0"/>
                      </a:lnTo>
                      <a:lnTo>
                        <a:pt x="51" y="0"/>
                      </a:lnTo>
                      <a:lnTo>
                        <a:pt x="51" y="0"/>
                      </a:lnTo>
                      <a:lnTo>
                        <a:pt x="50" y="1"/>
                      </a:lnTo>
                      <a:lnTo>
                        <a:pt x="49" y="1"/>
                      </a:lnTo>
                      <a:lnTo>
                        <a:pt x="48" y="1"/>
                      </a:lnTo>
                      <a:lnTo>
                        <a:pt x="47" y="1"/>
                      </a:lnTo>
                      <a:lnTo>
                        <a:pt x="46" y="1"/>
                      </a:lnTo>
                      <a:lnTo>
                        <a:pt x="45" y="1"/>
                      </a:lnTo>
                      <a:lnTo>
                        <a:pt x="44" y="1"/>
                      </a:lnTo>
                      <a:lnTo>
                        <a:pt x="43" y="1"/>
                      </a:lnTo>
                      <a:lnTo>
                        <a:pt x="42" y="1"/>
                      </a:lnTo>
                      <a:lnTo>
                        <a:pt x="41" y="1"/>
                      </a:lnTo>
                      <a:lnTo>
                        <a:pt x="40" y="1"/>
                      </a:lnTo>
                      <a:lnTo>
                        <a:pt x="39" y="1"/>
                      </a:lnTo>
                      <a:lnTo>
                        <a:pt x="38" y="2"/>
                      </a:lnTo>
                      <a:lnTo>
                        <a:pt x="37" y="2"/>
                      </a:lnTo>
                      <a:lnTo>
                        <a:pt x="36" y="2"/>
                      </a:lnTo>
                      <a:lnTo>
                        <a:pt x="35" y="2"/>
                      </a:lnTo>
                      <a:lnTo>
                        <a:pt x="34" y="2"/>
                      </a:lnTo>
                      <a:lnTo>
                        <a:pt x="33" y="2"/>
                      </a:lnTo>
                      <a:lnTo>
                        <a:pt x="32" y="2"/>
                      </a:lnTo>
                      <a:lnTo>
                        <a:pt x="31" y="2"/>
                      </a:lnTo>
                      <a:lnTo>
                        <a:pt x="30" y="2"/>
                      </a:lnTo>
                      <a:lnTo>
                        <a:pt x="28" y="2"/>
                      </a:lnTo>
                      <a:lnTo>
                        <a:pt x="28" y="2"/>
                      </a:lnTo>
                      <a:lnTo>
                        <a:pt x="27" y="3"/>
                      </a:lnTo>
                      <a:lnTo>
                        <a:pt x="26" y="3"/>
                      </a:lnTo>
                      <a:lnTo>
                        <a:pt x="25" y="3"/>
                      </a:lnTo>
                      <a:lnTo>
                        <a:pt x="24" y="3"/>
                      </a:lnTo>
                      <a:lnTo>
                        <a:pt x="23" y="3"/>
                      </a:lnTo>
                      <a:lnTo>
                        <a:pt x="22" y="3"/>
                      </a:lnTo>
                      <a:lnTo>
                        <a:pt x="21" y="3"/>
                      </a:lnTo>
                      <a:lnTo>
                        <a:pt x="20" y="3"/>
                      </a:lnTo>
                      <a:lnTo>
                        <a:pt x="20" y="3"/>
                      </a:lnTo>
                      <a:lnTo>
                        <a:pt x="19" y="3"/>
                      </a:lnTo>
                      <a:lnTo>
                        <a:pt x="18" y="3"/>
                      </a:lnTo>
                      <a:lnTo>
                        <a:pt x="18" y="3"/>
                      </a:lnTo>
                      <a:lnTo>
                        <a:pt x="17" y="3"/>
                      </a:lnTo>
                      <a:lnTo>
                        <a:pt x="16" y="3"/>
                      </a:lnTo>
                      <a:lnTo>
                        <a:pt x="15" y="3"/>
                      </a:lnTo>
                      <a:lnTo>
                        <a:pt x="14" y="4"/>
                      </a:lnTo>
                      <a:lnTo>
                        <a:pt x="14" y="4"/>
                      </a:lnTo>
                      <a:lnTo>
                        <a:pt x="13" y="4"/>
                      </a:lnTo>
                      <a:lnTo>
                        <a:pt x="13" y="4"/>
                      </a:lnTo>
                      <a:lnTo>
                        <a:pt x="13" y="4"/>
                      </a:lnTo>
                      <a:lnTo>
                        <a:pt x="13" y="4"/>
                      </a:lnTo>
                      <a:lnTo>
                        <a:pt x="12" y="4"/>
                      </a:lnTo>
                      <a:lnTo>
                        <a:pt x="12" y="4"/>
                      </a:lnTo>
                      <a:lnTo>
                        <a:pt x="11" y="5"/>
                      </a:lnTo>
                      <a:lnTo>
                        <a:pt x="11" y="6"/>
                      </a:lnTo>
                      <a:lnTo>
                        <a:pt x="10" y="7"/>
                      </a:lnTo>
                      <a:lnTo>
                        <a:pt x="9" y="7"/>
                      </a:lnTo>
                      <a:lnTo>
                        <a:pt x="9" y="8"/>
                      </a:lnTo>
                      <a:lnTo>
                        <a:pt x="8" y="9"/>
                      </a:lnTo>
                      <a:lnTo>
                        <a:pt x="7" y="10"/>
                      </a:lnTo>
                      <a:lnTo>
                        <a:pt x="7" y="11"/>
                      </a:lnTo>
                      <a:lnTo>
                        <a:pt x="7" y="12"/>
                      </a:lnTo>
                      <a:lnTo>
                        <a:pt x="7" y="13"/>
                      </a:lnTo>
                      <a:lnTo>
                        <a:pt x="7" y="14"/>
                      </a:lnTo>
                      <a:lnTo>
                        <a:pt x="7" y="14"/>
                      </a:lnTo>
                      <a:lnTo>
                        <a:pt x="9" y="15"/>
                      </a:lnTo>
                      <a:lnTo>
                        <a:pt x="8" y="15"/>
                      </a:lnTo>
                      <a:lnTo>
                        <a:pt x="8" y="15"/>
                      </a:lnTo>
                      <a:lnTo>
                        <a:pt x="8" y="15"/>
                      </a:lnTo>
                      <a:lnTo>
                        <a:pt x="7" y="16"/>
                      </a:lnTo>
                      <a:lnTo>
                        <a:pt x="6" y="16"/>
                      </a:lnTo>
                      <a:lnTo>
                        <a:pt x="6" y="16"/>
                      </a:lnTo>
                      <a:lnTo>
                        <a:pt x="5" y="17"/>
                      </a:lnTo>
                      <a:lnTo>
                        <a:pt x="4" y="18"/>
                      </a:lnTo>
                      <a:lnTo>
                        <a:pt x="3" y="19"/>
                      </a:lnTo>
                      <a:lnTo>
                        <a:pt x="3" y="19"/>
                      </a:lnTo>
                      <a:lnTo>
                        <a:pt x="2" y="20"/>
                      </a:lnTo>
                      <a:lnTo>
                        <a:pt x="1" y="21"/>
                      </a:lnTo>
                      <a:lnTo>
                        <a:pt x="1" y="22"/>
                      </a:lnTo>
                      <a:lnTo>
                        <a:pt x="1" y="23"/>
                      </a:lnTo>
                      <a:lnTo>
                        <a:pt x="1" y="24"/>
                      </a:lnTo>
                      <a:lnTo>
                        <a:pt x="1" y="25"/>
                      </a:lnTo>
                      <a:lnTo>
                        <a:pt x="1" y="26"/>
                      </a:lnTo>
                      <a:lnTo>
                        <a:pt x="2" y="27"/>
                      </a:lnTo>
                      <a:lnTo>
                        <a:pt x="2" y="27"/>
                      </a:lnTo>
                      <a:lnTo>
                        <a:pt x="2" y="28"/>
                      </a:lnTo>
                      <a:lnTo>
                        <a:pt x="3" y="29"/>
                      </a:lnTo>
                      <a:lnTo>
                        <a:pt x="3" y="30"/>
                      </a:lnTo>
                      <a:lnTo>
                        <a:pt x="4" y="30"/>
                      </a:lnTo>
                      <a:lnTo>
                        <a:pt x="4" y="31"/>
                      </a:lnTo>
                      <a:lnTo>
                        <a:pt x="4" y="31"/>
                      </a:lnTo>
                      <a:lnTo>
                        <a:pt x="5" y="31"/>
                      </a:lnTo>
                      <a:lnTo>
                        <a:pt x="4" y="31"/>
                      </a:lnTo>
                      <a:lnTo>
                        <a:pt x="4" y="31"/>
                      </a:lnTo>
                      <a:lnTo>
                        <a:pt x="3" y="32"/>
                      </a:lnTo>
                      <a:lnTo>
                        <a:pt x="3" y="33"/>
                      </a:lnTo>
                      <a:lnTo>
                        <a:pt x="3" y="34"/>
                      </a:lnTo>
                      <a:lnTo>
                        <a:pt x="3" y="34"/>
                      </a:lnTo>
                      <a:lnTo>
                        <a:pt x="3" y="35"/>
                      </a:lnTo>
                      <a:lnTo>
                        <a:pt x="3" y="36"/>
                      </a:lnTo>
                      <a:lnTo>
                        <a:pt x="4" y="36"/>
                      </a:lnTo>
                      <a:lnTo>
                        <a:pt x="4" y="37"/>
                      </a:lnTo>
                      <a:lnTo>
                        <a:pt x="5" y="37"/>
                      </a:lnTo>
                      <a:lnTo>
                        <a:pt x="6" y="38"/>
                      </a:lnTo>
                      <a:lnTo>
                        <a:pt x="6" y="39"/>
                      </a:lnTo>
                      <a:lnTo>
                        <a:pt x="7" y="39"/>
                      </a:lnTo>
                      <a:lnTo>
                        <a:pt x="7" y="40"/>
                      </a:lnTo>
                      <a:lnTo>
                        <a:pt x="7" y="40"/>
                      </a:lnTo>
                      <a:lnTo>
                        <a:pt x="6" y="40"/>
                      </a:lnTo>
                      <a:lnTo>
                        <a:pt x="6" y="41"/>
                      </a:lnTo>
                      <a:lnTo>
                        <a:pt x="5" y="41"/>
                      </a:lnTo>
                      <a:lnTo>
                        <a:pt x="5" y="42"/>
                      </a:lnTo>
                      <a:lnTo>
                        <a:pt x="4" y="42"/>
                      </a:lnTo>
                      <a:lnTo>
                        <a:pt x="3" y="43"/>
                      </a:lnTo>
                      <a:lnTo>
                        <a:pt x="3" y="43"/>
                      </a:lnTo>
                      <a:lnTo>
                        <a:pt x="2" y="44"/>
                      </a:lnTo>
                      <a:lnTo>
                        <a:pt x="1" y="45"/>
                      </a:lnTo>
                      <a:lnTo>
                        <a:pt x="1" y="46"/>
                      </a:lnTo>
                      <a:lnTo>
                        <a:pt x="0" y="46"/>
                      </a:lnTo>
                      <a:lnTo>
                        <a:pt x="0" y="47"/>
                      </a:lnTo>
                      <a:lnTo>
                        <a:pt x="0" y="48"/>
                      </a:lnTo>
                      <a:lnTo>
                        <a:pt x="0" y="49"/>
                      </a:lnTo>
                      <a:lnTo>
                        <a:pt x="0" y="50"/>
                      </a:lnTo>
                      <a:lnTo>
                        <a:pt x="0" y="51"/>
                      </a:lnTo>
                      <a:lnTo>
                        <a:pt x="0" y="51"/>
                      </a:lnTo>
                      <a:lnTo>
                        <a:pt x="0" y="52"/>
                      </a:lnTo>
                      <a:lnTo>
                        <a:pt x="0" y="52"/>
                      </a:lnTo>
                      <a:lnTo>
                        <a:pt x="0" y="53"/>
                      </a:lnTo>
                      <a:lnTo>
                        <a:pt x="0" y="53"/>
                      </a:lnTo>
                      <a:lnTo>
                        <a:pt x="0" y="54"/>
                      </a:lnTo>
                      <a:lnTo>
                        <a:pt x="0" y="54"/>
                      </a:lnTo>
                      <a:lnTo>
                        <a:pt x="0" y="55"/>
                      </a:lnTo>
                      <a:lnTo>
                        <a:pt x="1" y="54"/>
                      </a:lnTo>
                      <a:lnTo>
                        <a:pt x="1" y="54"/>
                      </a:lnTo>
                      <a:lnTo>
                        <a:pt x="2" y="54"/>
                      </a:lnTo>
                      <a:lnTo>
                        <a:pt x="3" y="53"/>
                      </a:lnTo>
                      <a:lnTo>
                        <a:pt x="4" y="52"/>
                      </a:lnTo>
                      <a:lnTo>
                        <a:pt x="5" y="52"/>
                      </a:lnTo>
                      <a:lnTo>
                        <a:pt x="6" y="52"/>
                      </a:lnTo>
                      <a:lnTo>
                        <a:pt x="7" y="51"/>
                      </a:lnTo>
                      <a:lnTo>
                        <a:pt x="9" y="51"/>
                      </a:lnTo>
                      <a:lnTo>
                        <a:pt x="10" y="50"/>
                      </a:lnTo>
                      <a:lnTo>
                        <a:pt x="11" y="50"/>
                      </a:lnTo>
                      <a:lnTo>
                        <a:pt x="12" y="49"/>
                      </a:lnTo>
                      <a:lnTo>
                        <a:pt x="13" y="49"/>
                      </a:lnTo>
                      <a:lnTo>
                        <a:pt x="14" y="49"/>
                      </a:lnTo>
                      <a:lnTo>
                        <a:pt x="14" y="49"/>
                      </a:lnTo>
                      <a:lnTo>
                        <a:pt x="15" y="49"/>
                      </a:lnTo>
                      <a:lnTo>
                        <a:pt x="15" y="49"/>
                      </a:lnTo>
                      <a:lnTo>
                        <a:pt x="15" y="49"/>
                      </a:lnTo>
                      <a:lnTo>
                        <a:pt x="16" y="49"/>
                      </a:lnTo>
                      <a:lnTo>
                        <a:pt x="17" y="49"/>
                      </a:lnTo>
                      <a:lnTo>
                        <a:pt x="18" y="50"/>
                      </a:lnTo>
                      <a:lnTo>
                        <a:pt x="19" y="50"/>
                      </a:lnTo>
                      <a:lnTo>
                        <a:pt x="19" y="50"/>
                      </a:lnTo>
                      <a:lnTo>
                        <a:pt x="20" y="50"/>
                      </a:lnTo>
                      <a:lnTo>
                        <a:pt x="21" y="50"/>
                      </a:lnTo>
                      <a:lnTo>
                        <a:pt x="22" y="50"/>
                      </a:lnTo>
                      <a:lnTo>
                        <a:pt x="22" y="50"/>
                      </a:lnTo>
                      <a:lnTo>
                        <a:pt x="23" y="50"/>
                      </a:lnTo>
                      <a:lnTo>
                        <a:pt x="23" y="50"/>
                      </a:lnTo>
                      <a:lnTo>
                        <a:pt x="24" y="50"/>
                      </a:lnTo>
                      <a:lnTo>
                        <a:pt x="25" y="50"/>
                      </a:lnTo>
                      <a:lnTo>
                        <a:pt x="26" y="50"/>
                      </a:lnTo>
                      <a:lnTo>
                        <a:pt x="27" y="50"/>
                      </a:lnTo>
                      <a:lnTo>
                        <a:pt x="27" y="50"/>
                      </a:lnTo>
                      <a:lnTo>
                        <a:pt x="28" y="50"/>
                      </a:lnTo>
                      <a:lnTo>
                        <a:pt x="29" y="50"/>
                      </a:lnTo>
                      <a:lnTo>
                        <a:pt x="30" y="51"/>
                      </a:lnTo>
                      <a:lnTo>
                        <a:pt x="31" y="51"/>
                      </a:lnTo>
                      <a:lnTo>
                        <a:pt x="32" y="51"/>
                      </a:lnTo>
                      <a:lnTo>
                        <a:pt x="33" y="51"/>
                      </a:lnTo>
                      <a:lnTo>
                        <a:pt x="33" y="51"/>
                      </a:lnTo>
                      <a:lnTo>
                        <a:pt x="34" y="51"/>
                      </a:lnTo>
                      <a:lnTo>
                        <a:pt x="35" y="51"/>
                      </a:lnTo>
                      <a:lnTo>
                        <a:pt x="36" y="51"/>
                      </a:lnTo>
                      <a:lnTo>
                        <a:pt x="37" y="51"/>
                      </a:lnTo>
                      <a:lnTo>
                        <a:pt x="37" y="51"/>
                      </a:lnTo>
                      <a:lnTo>
                        <a:pt x="38" y="51"/>
                      </a:lnTo>
                      <a:lnTo>
                        <a:pt x="39" y="51"/>
                      </a:lnTo>
                      <a:lnTo>
                        <a:pt x="40" y="51"/>
                      </a:lnTo>
                      <a:lnTo>
                        <a:pt x="41" y="51"/>
                      </a:lnTo>
                      <a:lnTo>
                        <a:pt x="41" y="51"/>
                      </a:lnTo>
                      <a:lnTo>
                        <a:pt x="42" y="51"/>
                      </a:lnTo>
                      <a:lnTo>
                        <a:pt x="43" y="52"/>
                      </a:lnTo>
                      <a:lnTo>
                        <a:pt x="43" y="52"/>
                      </a:lnTo>
                      <a:lnTo>
                        <a:pt x="44" y="52"/>
                      </a:lnTo>
                      <a:lnTo>
                        <a:pt x="45" y="52"/>
                      </a:lnTo>
                      <a:lnTo>
                        <a:pt x="45" y="52"/>
                      </a:lnTo>
                      <a:lnTo>
                        <a:pt x="46" y="52"/>
                      </a:lnTo>
                      <a:lnTo>
                        <a:pt x="48" y="52"/>
                      </a:lnTo>
                      <a:lnTo>
                        <a:pt x="48" y="52"/>
                      </a:lnTo>
                      <a:lnTo>
                        <a:pt x="49" y="53"/>
                      </a:lnTo>
                      <a:lnTo>
                        <a:pt x="50" y="53"/>
                      </a:lnTo>
                      <a:lnTo>
                        <a:pt x="51" y="53"/>
                      </a:lnTo>
                      <a:lnTo>
                        <a:pt x="51" y="53"/>
                      </a:lnTo>
                      <a:lnTo>
                        <a:pt x="51" y="54"/>
                      </a:lnTo>
                      <a:lnTo>
                        <a:pt x="51" y="55"/>
                      </a:lnTo>
                      <a:lnTo>
                        <a:pt x="52" y="56"/>
                      </a:lnTo>
                      <a:lnTo>
                        <a:pt x="52" y="57"/>
                      </a:lnTo>
                      <a:lnTo>
                        <a:pt x="53" y="58"/>
                      </a:lnTo>
                      <a:lnTo>
                        <a:pt x="53" y="59"/>
                      </a:lnTo>
                      <a:lnTo>
                        <a:pt x="53" y="60"/>
                      </a:lnTo>
                      <a:lnTo>
                        <a:pt x="53" y="61"/>
                      </a:lnTo>
                      <a:lnTo>
                        <a:pt x="53" y="61"/>
                      </a:lnTo>
                      <a:lnTo>
                        <a:pt x="54" y="61"/>
                      </a:lnTo>
                      <a:lnTo>
                        <a:pt x="54" y="61"/>
                      </a:lnTo>
                      <a:lnTo>
                        <a:pt x="55" y="61"/>
                      </a:lnTo>
                      <a:lnTo>
                        <a:pt x="56" y="61"/>
                      </a:lnTo>
                      <a:lnTo>
                        <a:pt x="57" y="61"/>
                      </a:lnTo>
                      <a:lnTo>
                        <a:pt x="58" y="60"/>
                      </a:lnTo>
                      <a:lnTo>
                        <a:pt x="58" y="60"/>
                      </a:lnTo>
                      <a:lnTo>
                        <a:pt x="59" y="60"/>
                      </a:lnTo>
                      <a:lnTo>
                        <a:pt x="60" y="60"/>
                      </a:lnTo>
                      <a:lnTo>
                        <a:pt x="60" y="60"/>
                      </a:lnTo>
                      <a:lnTo>
                        <a:pt x="61" y="60"/>
                      </a:lnTo>
                      <a:lnTo>
                        <a:pt x="62" y="60"/>
                      </a:lnTo>
                      <a:lnTo>
                        <a:pt x="63" y="60"/>
                      </a:lnTo>
                      <a:lnTo>
                        <a:pt x="64" y="60"/>
                      </a:lnTo>
                      <a:lnTo>
                        <a:pt x="65" y="60"/>
                      </a:lnTo>
                      <a:lnTo>
                        <a:pt x="65" y="60"/>
                      </a:lnTo>
                      <a:lnTo>
                        <a:pt x="67" y="60"/>
                      </a:lnTo>
                      <a:lnTo>
                        <a:pt x="67" y="60"/>
                      </a:lnTo>
                      <a:lnTo>
                        <a:pt x="68" y="60"/>
                      </a:lnTo>
                      <a:lnTo>
                        <a:pt x="69" y="60"/>
                      </a:lnTo>
                      <a:lnTo>
                        <a:pt x="70" y="60"/>
                      </a:lnTo>
                      <a:lnTo>
                        <a:pt x="71" y="60"/>
                      </a:lnTo>
                      <a:lnTo>
                        <a:pt x="72" y="60"/>
                      </a:lnTo>
                      <a:lnTo>
                        <a:pt x="73" y="59"/>
                      </a:lnTo>
                      <a:lnTo>
                        <a:pt x="75" y="59"/>
                      </a:lnTo>
                      <a:lnTo>
                        <a:pt x="75" y="59"/>
                      </a:lnTo>
                      <a:lnTo>
                        <a:pt x="76" y="59"/>
                      </a:lnTo>
                      <a:lnTo>
                        <a:pt x="77" y="59"/>
                      </a:lnTo>
                      <a:lnTo>
                        <a:pt x="78" y="59"/>
                      </a:lnTo>
                      <a:lnTo>
                        <a:pt x="79" y="59"/>
                      </a:lnTo>
                      <a:lnTo>
                        <a:pt x="80" y="58"/>
                      </a:lnTo>
                      <a:lnTo>
                        <a:pt x="81" y="58"/>
                      </a:lnTo>
                      <a:lnTo>
                        <a:pt x="82" y="58"/>
                      </a:lnTo>
                      <a:lnTo>
                        <a:pt x="83" y="58"/>
                      </a:lnTo>
                      <a:lnTo>
                        <a:pt x="84" y="58"/>
                      </a:lnTo>
                      <a:lnTo>
                        <a:pt x="85" y="58"/>
                      </a:lnTo>
                      <a:lnTo>
                        <a:pt x="86" y="58"/>
                      </a:lnTo>
                      <a:lnTo>
                        <a:pt x="87" y="57"/>
                      </a:lnTo>
                      <a:lnTo>
                        <a:pt x="88" y="57"/>
                      </a:lnTo>
                      <a:lnTo>
                        <a:pt x="89" y="57"/>
                      </a:lnTo>
                      <a:lnTo>
                        <a:pt x="90" y="57"/>
                      </a:lnTo>
                      <a:lnTo>
                        <a:pt x="90" y="57"/>
                      </a:lnTo>
                      <a:lnTo>
                        <a:pt x="91" y="56"/>
                      </a:lnTo>
                      <a:lnTo>
                        <a:pt x="92" y="56"/>
                      </a:lnTo>
                      <a:lnTo>
                        <a:pt x="93" y="56"/>
                      </a:lnTo>
                      <a:lnTo>
                        <a:pt x="93" y="56"/>
                      </a:lnTo>
                      <a:lnTo>
                        <a:pt x="94" y="56"/>
                      </a:lnTo>
                      <a:lnTo>
                        <a:pt x="94" y="55"/>
                      </a:lnTo>
                      <a:lnTo>
                        <a:pt x="95" y="55"/>
                      </a:lnTo>
                      <a:lnTo>
                        <a:pt x="96" y="55"/>
                      </a:lnTo>
                      <a:lnTo>
                        <a:pt x="97" y="54"/>
                      </a:lnTo>
                      <a:lnTo>
                        <a:pt x="97" y="54"/>
                      </a:lnTo>
                      <a:lnTo>
                        <a:pt x="98" y="53"/>
                      </a:lnTo>
                      <a:lnTo>
                        <a:pt x="98" y="53"/>
                      </a:lnTo>
                      <a:lnTo>
                        <a:pt x="98" y="52"/>
                      </a:lnTo>
                      <a:lnTo>
                        <a:pt x="98" y="52"/>
                      </a:lnTo>
                      <a:lnTo>
                        <a:pt x="98" y="51"/>
                      </a:lnTo>
                      <a:lnTo>
                        <a:pt x="98" y="50"/>
                      </a:lnTo>
                      <a:lnTo>
                        <a:pt x="99" y="49"/>
                      </a:lnTo>
                      <a:lnTo>
                        <a:pt x="99" y="49"/>
                      </a:lnTo>
                      <a:lnTo>
                        <a:pt x="99" y="48"/>
                      </a:lnTo>
                      <a:lnTo>
                        <a:pt x="99" y="47"/>
                      </a:lnTo>
                      <a:lnTo>
                        <a:pt x="99" y="47"/>
                      </a:lnTo>
                      <a:lnTo>
                        <a:pt x="99" y="46"/>
                      </a:lnTo>
                      <a:lnTo>
                        <a:pt x="99" y="45"/>
                      </a:lnTo>
                      <a:lnTo>
                        <a:pt x="99" y="44"/>
                      </a:lnTo>
                      <a:lnTo>
                        <a:pt x="99" y="43"/>
                      </a:lnTo>
                      <a:lnTo>
                        <a:pt x="99" y="43"/>
                      </a:lnTo>
                      <a:lnTo>
                        <a:pt x="99" y="42"/>
                      </a:lnTo>
                      <a:lnTo>
                        <a:pt x="99" y="41"/>
                      </a:lnTo>
                      <a:lnTo>
                        <a:pt x="99" y="40"/>
                      </a:lnTo>
                      <a:lnTo>
                        <a:pt x="99" y="39"/>
                      </a:lnTo>
                      <a:lnTo>
                        <a:pt x="99" y="38"/>
                      </a:lnTo>
                      <a:lnTo>
                        <a:pt x="99" y="38"/>
                      </a:lnTo>
                      <a:lnTo>
                        <a:pt x="99" y="37"/>
                      </a:lnTo>
                      <a:lnTo>
                        <a:pt x="99" y="36"/>
                      </a:lnTo>
                      <a:lnTo>
                        <a:pt x="99" y="36"/>
                      </a:lnTo>
                      <a:lnTo>
                        <a:pt x="99" y="35"/>
                      </a:lnTo>
                      <a:lnTo>
                        <a:pt x="99" y="34"/>
                      </a:lnTo>
                      <a:lnTo>
                        <a:pt x="99" y="34"/>
                      </a:lnTo>
                      <a:lnTo>
                        <a:pt x="99" y="33"/>
                      </a:lnTo>
                      <a:lnTo>
                        <a:pt x="99" y="32"/>
                      </a:lnTo>
                      <a:lnTo>
                        <a:pt x="99" y="32"/>
                      </a:lnTo>
                      <a:lnTo>
                        <a:pt x="99" y="31"/>
                      </a:lnTo>
                      <a:lnTo>
                        <a:pt x="99" y="31"/>
                      </a:lnTo>
                      <a:lnTo>
                        <a:pt x="99" y="30"/>
                      </a:lnTo>
                      <a:lnTo>
                        <a:pt x="99" y="30"/>
                      </a:lnTo>
                      <a:lnTo>
                        <a:pt x="98" y="29"/>
                      </a:lnTo>
                      <a:lnTo>
                        <a:pt x="98" y="28"/>
                      </a:lnTo>
                      <a:lnTo>
                        <a:pt x="98" y="28"/>
                      </a:lnTo>
                      <a:lnTo>
                        <a:pt x="98" y="27"/>
                      </a:lnTo>
                      <a:lnTo>
                        <a:pt x="98" y="26"/>
                      </a:lnTo>
                      <a:lnTo>
                        <a:pt x="97" y="25"/>
                      </a:lnTo>
                      <a:lnTo>
                        <a:pt x="97" y="24"/>
                      </a:lnTo>
                      <a:lnTo>
                        <a:pt x="97" y="23"/>
                      </a:lnTo>
                      <a:lnTo>
                        <a:pt x="96" y="22"/>
                      </a:lnTo>
                      <a:lnTo>
                        <a:pt x="96" y="21"/>
                      </a:lnTo>
                      <a:lnTo>
                        <a:pt x="96" y="20"/>
                      </a:lnTo>
                      <a:lnTo>
                        <a:pt x="95" y="19"/>
                      </a:lnTo>
                      <a:lnTo>
                        <a:pt x="95" y="18"/>
                      </a:lnTo>
                      <a:lnTo>
                        <a:pt x="94" y="16"/>
                      </a:lnTo>
                      <a:lnTo>
                        <a:pt x="94" y="15"/>
                      </a:lnTo>
                      <a:lnTo>
                        <a:pt x="94" y="15"/>
                      </a:lnTo>
                      <a:lnTo>
                        <a:pt x="93" y="13"/>
                      </a:lnTo>
                      <a:lnTo>
                        <a:pt x="93" y="13"/>
                      </a:lnTo>
                      <a:lnTo>
                        <a:pt x="93" y="12"/>
                      </a:lnTo>
                      <a:lnTo>
                        <a:pt x="93" y="11"/>
                      </a:lnTo>
                      <a:lnTo>
                        <a:pt x="92" y="10"/>
                      </a:lnTo>
                      <a:lnTo>
                        <a:pt x="92" y="9"/>
                      </a:lnTo>
                      <a:lnTo>
                        <a:pt x="92" y="9"/>
                      </a:lnTo>
                      <a:lnTo>
                        <a:pt x="92" y="9"/>
                      </a:lnTo>
                      <a:lnTo>
                        <a:pt x="91" y="8"/>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68" name="Freeform 966"/>
                <p:cNvSpPr>
                  <a:spLocks/>
                </p:cNvSpPr>
                <p:nvPr/>
              </p:nvSpPr>
              <p:spPr bwMode="auto">
                <a:xfrm>
                  <a:off x="3418" y="1212"/>
                  <a:ext cx="38" cy="68"/>
                </a:xfrm>
                <a:custGeom>
                  <a:avLst/>
                  <a:gdLst>
                    <a:gd name="T0" fmla="*/ 32 w 38"/>
                    <a:gd name="T1" fmla="*/ 0 h 68"/>
                    <a:gd name="T2" fmla="*/ 0 w 38"/>
                    <a:gd name="T3" fmla="*/ 1 h 68"/>
                    <a:gd name="T4" fmla="*/ 0 w 38"/>
                    <a:gd name="T5" fmla="*/ 68 h 68"/>
                    <a:gd name="T6" fmla="*/ 37 w 38"/>
                    <a:gd name="T7" fmla="*/ 67 h 68"/>
                    <a:gd name="T8" fmla="*/ 38 w 38"/>
                    <a:gd name="T9" fmla="*/ 45 h 68"/>
                    <a:gd name="T10" fmla="*/ 38 w 38"/>
                    <a:gd name="T11" fmla="*/ 45 h 68"/>
                    <a:gd name="T12" fmla="*/ 37 w 38"/>
                    <a:gd name="T13" fmla="*/ 44 h 68"/>
                    <a:gd name="T14" fmla="*/ 37 w 38"/>
                    <a:gd name="T15" fmla="*/ 44 h 68"/>
                    <a:gd name="T16" fmla="*/ 37 w 38"/>
                    <a:gd name="T17" fmla="*/ 43 h 68"/>
                    <a:gd name="T18" fmla="*/ 37 w 38"/>
                    <a:gd name="T19" fmla="*/ 43 h 68"/>
                    <a:gd name="T20" fmla="*/ 36 w 38"/>
                    <a:gd name="T21" fmla="*/ 42 h 68"/>
                    <a:gd name="T22" fmla="*/ 36 w 38"/>
                    <a:gd name="T23" fmla="*/ 41 h 68"/>
                    <a:gd name="T24" fmla="*/ 36 w 38"/>
                    <a:gd name="T25" fmla="*/ 41 h 68"/>
                    <a:gd name="T26" fmla="*/ 36 w 38"/>
                    <a:gd name="T27" fmla="*/ 40 h 68"/>
                    <a:gd name="T28" fmla="*/ 36 w 38"/>
                    <a:gd name="T29" fmla="*/ 39 h 68"/>
                    <a:gd name="T30" fmla="*/ 35 w 38"/>
                    <a:gd name="T31" fmla="*/ 38 h 68"/>
                    <a:gd name="T32" fmla="*/ 35 w 38"/>
                    <a:gd name="T33" fmla="*/ 37 h 68"/>
                    <a:gd name="T34" fmla="*/ 35 w 38"/>
                    <a:gd name="T35" fmla="*/ 36 h 68"/>
                    <a:gd name="T36" fmla="*/ 34 w 38"/>
                    <a:gd name="T37" fmla="*/ 35 h 68"/>
                    <a:gd name="T38" fmla="*/ 34 w 38"/>
                    <a:gd name="T39" fmla="*/ 34 h 68"/>
                    <a:gd name="T40" fmla="*/ 34 w 38"/>
                    <a:gd name="T41" fmla="*/ 33 h 68"/>
                    <a:gd name="T42" fmla="*/ 33 w 38"/>
                    <a:gd name="T43" fmla="*/ 32 h 68"/>
                    <a:gd name="T44" fmla="*/ 33 w 38"/>
                    <a:gd name="T45" fmla="*/ 31 h 68"/>
                    <a:gd name="T46" fmla="*/ 33 w 38"/>
                    <a:gd name="T47" fmla="*/ 30 h 68"/>
                    <a:gd name="T48" fmla="*/ 32 w 38"/>
                    <a:gd name="T49" fmla="*/ 29 h 68"/>
                    <a:gd name="T50" fmla="*/ 32 w 38"/>
                    <a:gd name="T51" fmla="*/ 28 h 68"/>
                    <a:gd name="T52" fmla="*/ 32 w 38"/>
                    <a:gd name="T53" fmla="*/ 26 h 68"/>
                    <a:gd name="T54" fmla="*/ 32 w 38"/>
                    <a:gd name="T55" fmla="*/ 26 h 68"/>
                    <a:gd name="T56" fmla="*/ 32 w 38"/>
                    <a:gd name="T57" fmla="*/ 24 h 68"/>
                    <a:gd name="T58" fmla="*/ 32 w 38"/>
                    <a:gd name="T59" fmla="*/ 24 h 68"/>
                    <a:gd name="T60" fmla="*/ 32 w 38"/>
                    <a:gd name="T61" fmla="*/ 22 h 68"/>
                    <a:gd name="T62" fmla="*/ 31 w 38"/>
                    <a:gd name="T63" fmla="*/ 21 h 68"/>
                    <a:gd name="T64" fmla="*/ 31 w 38"/>
                    <a:gd name="T65" fmla="*/ 20 h 68"/>
                    <a:gd name="T66" fmla="*/ 31 w 38"/>
                    <a:gd name="T67" fmla="*/ 20 h 68"/>
                    <a:gd name="T68" fmla="*/ 32 w 38"/>
                    <a:gd name="T69" fmla="*/ 19 h 68"/>
                    <a:gd name="T70" fmla="*/ 32 w 38"/>
                    <a:gd name="T71" fmla="*/ 18 h 68"/>
                    <a:gd name="T72" fmla="*/ 32 w 38"/>
                    <a:gd name="T73" fmla="*/ 17 h 68"/>
                    <a:gd name="T74" fmla="*/ 32 w 38"/>
                    <a:gd name="T75" fmla="*/ 16 h 68"/>
                    <a:gd name="T76" fmla="*/ 32 w 38"/>
                    <a:gd name="T77" fmla="*/ 15 h 68"/>
                    <a:gd name="T78" fmla="*/ 32 w 38"/>
                    <a:gd name="T79" fmla="*/ 15 h 68"/>
                    <a:gd name="T80" fmla="*/ 32 w 38"/>
                    <a:gd name="T81" fmla="*/ 14 h 68"/>
                    <a:gd name="T82" fmla="*/ 32 w 38"/>
                    <a:gd name="T83" fmla="*/ 13 h 68"/>
                    <a:gd name="T84" fmla="*/ 32 w 38"/>
                    <a:gd name="T85" fmla="*/ 12 h 68"/>
                    <a:gd name="T86" fmla="*/ 32 w 38"/>
                    <a:gd name="T87" fmla="*/ 11 h 68"/>
                    <a:gd name="T88" fmla="*/ 32 w 38"/>
                    <a:gd name="T89" fmla="*/ 11 h 68"/>
                    <a:gd name="T90" fmla="*/ 32 w 38"/>
                    <a:gd name="T91" fmla="*/ 9 h 68"/>
                    <a:gd name="T92" fmla="*/ 32 w 38"/>
                    <a:gd name="T93" fmla="*/ 9 h 68"/>
                    <a:gd name="T94" fmla="*/ 32 w 38"/>
                    <a:gd name="T95" fmla="*/ 8 h 68"/>
                    <a:gd name="T96" fmla="*/ 32 w 38"/>
                    <a:gd name="T97" fmla="*/ 7 h 68"/>
                    <a:gd name="T98" fmla="*/ 32 w 38"/>
                    <a:gd name="T99" fmla="*/ 7 h 68"/>
                    <a:gd name="T100" fmla="*/ 32 w 38"/>
                    <a:gd name="T101" fmla="*/ 6 h 68"/>
                    <a:gd name="T102" fmla="*/ 32 w 38"/>
                    <a:gd name="T103" fmla="*/ 5 h 68"/>
                    <a:gd name="T104" fmla="*/ 32 w 38"/>
                    <a:gd name="T105" fmla="*/ 4 h 68"/>
                    <a:gd name="T106" fmla="*/ 32 w 38"/>
                    <a:gd name="T107" fmla="*/ 4 h 68"/>
                    <a:gd name="T108" fmla="*/ 32 w 38"/>
                    <a:gd name="T109" fmla="*/ 3 h 68"/>
                    <a:gd name="T110" fmla="*/ 32 w 38"/>
                    <a:gd name="T111" fmla="*/ 2 h 68"/>
                    <a:gd name="T112" fmla="*/ 32 w 38"/>
                    <a:gd name="T113" fmla="*/ 1 h 68"/>
                    <a:gd name="T114" fmla="*/ 32 w 38"/>
                    <a:gd name="T115" fmla="*/ 1 h 68"/>
                    <a:gd name="T116" fmla="*/ 32 w 38"/>
                    <a:gd name="T117" fmla="*/ 0 h 68"/>
                    <a:gd name="T118" fmla="*/ 32 w 38"/>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8">
                      <a:moveTo>
                        <a:pt x="32" y="0"/>
                      </a:moveTo>
                      <a:lnTo>
                        <a:pt x="0" y="1"/>
                      </a:lnTo>
                      <a:lnTo>
                        <a:pt x="0" y="68"/>
                      </a:lnTo>
                      <a:lnTo>
                        <a:pt x="37" y="67"/>
                      </a:lnTo>
                      <a:lnTo>
                        <a:pt x="38" y="45"/>
                      </a:lnTo>
                      <a:lnTo>
                        <a:pt x="38" y="45"/>
                      </a:lnTo>
                      <a:lnTo>
                        <a:pt x="37" y="44"/>
                      </a:lnTo>
                      <a:lnTo>
                        <a:pt x="37" y="44"/>
                      </a:lnTo>
                      <a:lnTo>
                        <a:pt x="37" y="43"/>
                      </a:lnTo>
                      <a:lnTo>
                        <a:pt x="37" y="43"/>
                      </a:lnTo>
                      <a:lnTo>
                        <a:pt x="36" y="42"/>
                      </a:lnTo>
                      <a:lnTo>
                        <a:pt x="36" y="41"/>
                      </a:lnTo>
                      <a:lnTo>
                        <a:pt x="36" y="41"/>
                      </a:lnTo>
                      <a:lnTo>
                        <a:pt x="36" y="40"/>
                      </a:lnTo>
                      <a:lnTo>
                        <a:pt x="36" y="39"/>
                      </a:lnTo>
                      <a:lnTo>
                        <a:pt x="35" y="38"/>
                      </a:lnTo>
                      <a:lnTo>
                        <a:pt x="35" y="37"/>
                      </a:lnTo>
                      <a:lnTo>
                        <a:pt x="35" y="36"/>
                      </a:lnTo>
                      <a:lnTo>
                        <a:pt x="34" y="35"/>
                      </a:lnTo>
                      <a:lnTo>
                        <a:pt x="34" y="34"/>
                      </a:lnTo>
                      <a:lnTo>
                        <a:pt x="34" y="33"/>
                      </a:lnTo>
                      <a:lnTo>
                        <a:pt x="33" y="32"/>
                      </a:lnTo>
                      <a:lnTo>
                        <a:pt x="33" y="31"/>
                      </a:lnTo>
                      <a:lnTo>
                        <a:pt x="33" y="30"/>
                      </a:lnTo>
                      <a:lnTo>
                        <a:pt x="32" y="29"/>
                      </a:lnTo>
                      <a:lnTo>
                        <a:pt x="32" y="28"/>
                      </a:lnTo>
                      <a:lnTo>
                        <a:pt x="32" y="26"/>
                      </a:lnTo>
                      <a:lnTo>
                        <a:pt x="32" y="26"/>
                      </a:lnTo>
                      <a:lnTo>
                        <a:pt x="32" y="24"/>
                      </a:lnTo>
                      <a:lnTo>
                        <a:pt x="32" y="24"/>
                      </a:lnTo>
                      <a:lnTo>
                        <a:pt x="32" y="22"/>
                      </a:lnTo>
                      <a:lnTo>
                        <a:pt x="31" y="21"/>
                      </a:lnTo>
                      <a:lnTo>
                        <a:pt x="31" y="20"/>
                      </a:lnTo>
                      <a:lnTo>
                        <a:pt x="31" y="20"/>
                      </a:lnTo>
                      <a:lnTo>
                        <a:pt x="32" y="19"/>
                      </a:lnTo>
                      <a:lnTo>
                        <a:pt x="32" y="18"/>
                      </a:lnTo>
                      <a:lnTo>
                        <a:pt x="32" y="17"/>
                      </a:lnTo>
                      <a:lnTo>
                        <a:pt x="32" y="16"/>
                      </a:lnTo>
                      <a:lnTo>
                        <a:pt x="32" y="15"/>
                      </a:lnTo>
                      <a:lnTo>
                        <a:pt x="32" y="15"/>
                      </a:lnTo>
                      <a:lnTo>
                        <a:pt x="32" y="14"/>
                      </a:lnTo>
                      <a:lnTo>
                        <a:pt x="32" y="13"/>
                      </a:lnTo>
                      <a:lnTo>
                        <a:pt x="32" y="12"/>
                      </a:lnTo>
                      <a:lnTo>
                        <a:pt x="32" y="11"/>
                      </a:lnTo>
                      <a:lnTo>
                        <a:pt x="32" y="11"/>
                      </a:lnTo>
                      <a:lnTo>
                        <a:pt x="32" y="9"/>
                      </a:lnTo>
                      <a:lnTo>
                        <a:pt x="32" y="9"/>
                      </a:lnTo>
                      <a:lnTo>
                        <a:pt x="32" y="8"/>
                      </a:lnTo>
                      <a:lnTo>
                        <a:pt x="32" y="7"/>
                      </a:lnTo>
                      <a:lnTo>
                        <a:pt x="32" y="7"/>
                      </a:lnTo>
                      <a:lnTo>
                        <a:pt x="32" y="6"/>
                      </a:lnTo>
                      <a:lnTo>
                        <a:pt x="32" y="5"/>
                      </a:lnTo>
                      <a:lnTo>
                        <a:pt x="32" y="4"/>
                      </a:lnTo>
                      <a:lnTo>
                        <a:pt x="32" y="4"/>
                      </a:lnTo>
                      <a:lnTo>
                        <a:pt x="32" y="3"/>
                      </a:lnTo>
                      <a:lnTo>
                        <a:pt x="32" y="2"/>
                      </a:lnTo>
                      <a:lnTo>
                        <a:pt x="32" y="1"/>
                      </a:lnTo>
                      <a:lnTo>
                        <a:pt x="32" y="1"/>
                      </a:lnTo>
                      <a:lnTo>
                        <a:pt x="32" y="0"/>
                      </a:lnTo>
                      <a:lnTo>
                        <a:pt x="32" y="0"/>
                      </a:lnTo>
                      <a:close/>
                    </a:path>
                  </a:pathLst>
                </a:custGeom>
                <a:solidFill>
                  <a:srgbClr val="ABF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69" name="Freeform 967"/>
                <p:cNvSpPr>
                  <a:spLocks/>
                </p:cNvSpPr>
                <p:nvPr/>
              </p:nvSpPr>
              <p:spPr bwMode="auto">
                <a:xfrm>
                  <a:off x="3545" y="1123"/>
                  <a:ext cx="74" cy="96"/>
                </a:xfrm>
                <a:custGeom>
                  <a:avLst/>
                  <a:gdLst>
                    <a:gd name="T0" fmla="*/ 67 w 74"/>
                    <a:gd name="T1" fmla="*/ 90 h 96"/>
                    <a:gd name="T2" fmla="*/ 68 w 74"/>
                    <a:gd name="T3" fmla="*/ 86 h 96"/>
                    <a:gd name="T4" fmla="*/ 68 w 74"/>
                    <a:gd name="T5" fmla="*/ 83 h 96"/>
                    <a:gd name="T6" fmla="*/ 69 w 74"/>
                    <a:gd name="T7" fmla="*/ 78 h 96"/>
                    <a:gd name="T8" fmla="*/ 70 w 74"/>
                    <a:gd name="T9" fmla="*/ 73 h 96"/>
                    <a:gd name="T10" fmla="*/ 71 w 74"/>
                    <a:gd name="T11" fmla="*/ 68 h 96"/>
                    <a:gd name="T12" fmla="*/ 72 w 74"/>
                    <a:gd name="T13" fmla="*/ 63 h 96"/>
                    <a:gd name="T14" fmla="*/ 72 w 74"/>
                    <a:gd name="T15" fmla="*/ 57 h 96"/>
                    <a:gd name="T16" fmla="*/ 73 w 74"/>
                    <a:gd name="T17" fmla="*/ 52 h 96"/>
                    <a:gd name="T18" fmla="*/ 73 w 74"/>
                    <a:gd name="T19" fmla="*/ 47 h 96"/>
                    <a:gd name="T20" fmla="*/ 74 w 74"/>
                    <a:gd name="T21" fmla="*/ 43 h 96"/>
                    <a:gd name="T22" fmla="*/ 73 w 74"/>
                    <a:gd name="T23" fmla="*/ 40 h 96"/>
                    <a:gd name="T24" fmla="*/ 73 w 74"/>
                    <a:gd name="T25" fmla="*/ 36 h 96"/>
                    <a:gd name="T26" fmla="*/ 72 w 74"/>
                    <a:gd name="T27" fmla="*/ 32 h 96"/>
                    <a:gd name="T28" fmla="*/ 71 w 74"/>
                    <a:gd name="T29" fmla="*/ 28 h 96"/>
                    <a:gd name="T30" fmla="*/ 69 w 74"/>
                    <a:gd name="T31" fmla="*/ 24 h 96"/>
                    <a:gd name="T32" fmla="*/ 68 w 74"/>
                    <a:gd name="T33" fmla="*/ 20 h 96"/>
                    <a:gd name="T34" fmla="*/ 66 w 74"/>
                    <a:gd name="T35" fmla="*/ 16 h 96"/>
                    <a:gd name="T36" fmla="*/ 64 w 74"/>
                    <a:gd name="T37" fmla="*/ 13 h 96"/>
                    <a:gd name="T38" fmla="*/ 63 w 74"/>
                    <a:gd name="T39" fmla="*/ 9 h 96"/>
                    <a:gd name="T40" fmla="*/ 61 w 74"/>
                    <a:gd name="T41" fmla="*/ 5 h 96"/>
                    <a:gd name="T42" fmla="*/ 59 w 74"/>
                    <a:gd name="T43" fmla="*/ 2 h 96"/>
                    <a:gd name="T44" fmla="*/ 57 w 74"/>
                    <a:gd name="T45" fmla="*/ 1 h 96"/>
                    <a:gd name="T46" fmla="*/ 52 w 74"/>
                    <a:gd name="T47" fmla="*/ 0 h 96"/>
                    <a:gd name="T48" fmla="*/ 48 w 74"/>
                    <a:gd name="T49" fmla="*/ 1 h 96"/>
                    <a:gd name="T50" fmla="*/ 46 w 74"/>
                    <a:gd name="T51" fmla="*/ 1 h 96"/>
                    <a:gd name="T52" fmla="*/ 43 w 74"/>
                    <a:gd name="T53" fmla="*/ 1 h 96"/>
                    <a:gd name="T54" fmla="*/ 37 w 74"/>
                    <a:gd name="T55" fmla="*/ 0 h 96"/>
                    <a:gd name="T56" fmla="*/ 34 w 74"/>
                    <a:gd name="T57" fmla="*/ 0 h 96"/>
                    <a:gd name="T58" fmla="*/ 30 w 74"/>
                    <a:gd name="T59" fmla="*/ 1 h 96"/>
                    <a:gd name="T60" fmla="*/ 29 w 74"/>
                    <a:gd name="T61" fmla="*/ 3 h 96"/>
                    <a:gd name="T62" fmla="*/ 11 w 74"/>
                    <a:gd name="T63" fmla="*/ 6 h 96"/>
                    <a:gd name="T64" fmla="*/ 6 w 74"/>
                    <a:gd name="T65" fmla="*/ 5 h 96"/>
                    <a:gd name="T66" fmla="*/ 1 w 74"/>
                    <a:gd name="T67" fmla="*/ 5 h 96"/>
                    <a:gd name="T68" fmla="*/ 0 w 74"/>
                    <a:gd name="T69" fmla="*/ 8 h 96"/>
                    <a:gd name="T70" fmla="*/ 2 w 74"/>
                    <a:gd name="T71" fmla="*/ 12 h 96"/>
                    <a:gd name="T72" fmla="*/ 3 w 74"/>
                    <a:gd name="T73" fmla="*/ 16 h 96"/>
                    <a:gd name="T74" fmla="*/ 5 w 74"/>
                    <a:gd name="T75" fmla="*/ 20 h 96"/>
                    <a:gd name="T76" fmla="*/ 7 w 74"/>
                    <a:gd name="T77" fmla="*/ 25 h 96"/>
                    <a:gd name="T78" fmla="*/ 9 w 74"/>
                    <a:gd name="T79" fmla="*/ 30 h 96"/>
                    <a:gd name="T80" fmla="*/ 10 w 74"/>
                    <a:gd name="T81" fmla="*/ 33 h 96"/>
                    <a:gd name="T82" fmla="*/ 10 w 74"/>
                    <a:gd name="T83" fmla="*/ 36 h 96"/>
                    <a:gd name="T84" fmla="*/ 10 w 74"/>
                    <a:gd name="T85" fmla="*/ 39 h 96"/>
                    <a:gd name="T86" fmla="*/ 10 w 74"/>
                    <a:gd name="T87" fmla="*/ 43 h 96"/>
                    <a:gd name="T88" fmla="*/ 10 w 74"/>
                    <a:gd name="T89" fmla="*/ 47 h 96"/>
                    <a:gd name="T90" fmla="*/ 10 w 74"/>
                    <a:gd name="T91" fmla="*/ 51 h 96"/>
                    <a:gd name="T92" fmla="*/ 9 w 74"/>
                    <a:gd name="T93" fmla="*/ 56 h 96"/>
                    <a:gd name="T94" fmla="*/ 4 w 74"/>
                    <a:gd name="T95" fmla="*/ 60 h 96"/>
                    <a:gd name="T96" fmla="*/ 4 w 74"/>
                    <a:gd name="T97" fmla="*/ 62 h 96"/>
                    <a:gd name="T98" fmla="*/ 5 w 74"/>
                    <a:gd name="T99" fmla="*/ 66 h 96"/>
                    <a:gd name="T100" fmla="*/ 6 w 74"/>
                    <a:gd name="T101" fmla="*/ 70 h 96"/>
                    <a:gd name="T102" fmla="*/ 7 w 74"/>
                    <a:gd name="T103" fmla="*/ 74 h 96"/>
                    <a:gd name="T104" fmla="*/ 9 w 74"/>
                    <a:gd name="T105" fmla="*/ 78 h 96"/>
                    <a:gd name="T106" fmla="*/ 12 w 74"/>
                    <a:gd name="T107" fmla="*/ 80 h 96"/>
                    <a:gd name="T108" fmla="*/ 18 w 74"/>
                    <a:gd name="T109" fmla="*/ 82 h 96"/>
                    <a:gd name="T110" fmla="*/ 23 w 74"/>
                    <a:gd name="T111" fmla="*/ 85 h 96"/>
                    <a:gd name="T112" fmla="*/ 27 w 74"/>
                    <a:gd name="T11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 h="96">
                      <a:moveTo>
                        <a:pt x="67" y="92"/>
                      </a:moveTo>
                      <a:lnTo>
                        <a:pt x="67" y="91"/>
                      </a:lnTo>
                      <a:lnTo>
                        <a:pt x="67" y="91"/>
                      </a:lnTo>
                      <a:lnTo>
                        <a:pt x="67" y="91"/>
                      </a:lnTo>
                      <a:lnTo>
                        <a:pt x="67" y="90"/>
                      </a:lnTo>
                      <a:lnTo>
                        <a:pt x="67" y="89"/>
                      </a:lnTo>
                      <a:lnTo>
                        <a:pt x="67" y="88"/>
                      </a:lnTo>
                      <a:lnTo>
                        <a:pt x="67" y="87"/>
                      </a:lnTo>
                      <a:lnTo>
                        <a:pt x="67" y="87"/>
                      </a:lnTo>
                      <a:lnTo>
                        <a:pt x="68" y="86"/>
                      </a:lnTo>
                      <a:lnTo>
                        <a:pt x="68" y="85"/>
                      </a:lnTo>
                      <a:lnTo>
                        <a:pt x="68" y="85"/>
                      </a:lnTo>
                      <a:lnTo>
                        <a:pt x="68" y="84"/>
                      </a:lnTo>
                      <a:lnTo>
                        <a:pt x="68" y="83"/>
                      </a:lnTo>
                      <a:lnTo>
                        <a:pt x="68" y="83"/>
                      </a:lnTo>
                      <a:lnTo>
                        <a:pt x="68" y="82"/>
                      </a:lnTo>
                      <a:lnTo>
                        <a:pt x="68" y="81"/>
                      </a:lnTo>
                      <a:lnTo>
                        <a:pt x="69" y="80"/>
                      </a:lnTo>
                      <a:lnTo>
                        <a:pt x="69" y="79"/>
                      </a:lnTo>
                      <a:lnTo>
                        <a:pt x="69" y="78"/>
                      </a:lnTo>
                      <a:lnTo>
                        <a:pt x="69" y="77"/>
                      </a:lnTo>
                      <a:lnTo>
                        <a:pt x="69" y="76"/>
                      </a:lnTo>
                      <a:lnTo>
                        <a:pt x="69" y="75"/>
                      </a:lnTo>
                      <a:lnTo>
                        <a:pt x="70" y="74"/>
                      </a:lnTo>
                      <a:lnTo>
                        <a:pt x="70" y="73"/>
                      </a:lnTo>
                      <a:lnTo>
                        <a:pt x="70" y="72"/>
                      </a:lnTo>
                      <a:lnTo>
                        <a:pt x="70" y="71"/>
                      </a:lnTo>
                      <a:lnTo>
                        <a:pt x="70" y="70"/>
                      </a:lnTo>
                      <a:lnTo>
                        <a:pt x="71" y="69"/>
                      </a:lnTo>
                      <a:lnTo>
                        <a:pt x="71" y="68"/>
                      </a:lnTo>
                      <a:lnTo>
                        <a:pt x="71" y="67"/>
                      </a:lnTo>
                      <a:lnTo>
                        <a:pt x="71" y="66"/>
                      </a:lnTo>
                      <a:lnTo>
                        <a:pt x="71" y="65"/>
                      </a:lnTo>
                      <a:lnTo>
                        <a:pt x="71" y="64"/>
                      </a:lnTo>
                      <a:lnTo>
                        <a:pt x="72" y="63"/>
                      </a:lnTo>
                      <a:lnTo>
                        <a:pt x="72" y="62"/>
                      </a:lnTo>
                      <a:lnTo>
                        <a:pt x="72" y="60"/>
                      </a:lnTo>
                      <a:lnTo>
                        <a:pt x="72" y="59"/>
                      </a:lnTo>
                      <a:lnTo>
                        <a:pt x="72" y="58"/>
                      </a:lnTo>
                      <a:lnTo>
                        <a:pt x="72" y="57"/>
                      </a:lnTo>
                      <a:lnTo>
                        <a:pt x="72" y="56"/>
                      </a:lnTo>
                      <a:lnTo>
                        <a:pt x="72" y="55"/>
                      </a:lnTo>
                      <a:lnTo>
                        <a:pt x="73" y="54"/>
                      </a:lnTo>
                      <a:lnTo>
                        <a:pt x="73" y="53"/>
                      </a:lnTo>
                      <a:lnTo>
                        <a:pt x="73" y="52"/>
                      </a:lnTo>
                      <a:lnTo>
                        <a:pt x="73" y="51"/>
                      </a:lnTo>
                      <a:lnTo>
                        <a:pt x="73" y="50"/>
                      </a:lnTo>
                      <a:lnTo>
                        <a:pt x="73" y="49"/>
                      </a:lnTo>
                      <a:lnTo>
                        <a:pt x="73" y="48"/>
                      </a:lnTo>
                      <a:lnTo>
                        <a:pt x="73" y="47"/>
                      </a:lnTo>
                      <a:lnTo>
                        <a:pt x="73" y="47"/>
                      </a:lnTo>
                      <a:lnTo>
                        <a:pt x="73" y="46"/>
                      </a:lnTo>
                      <a:lnTo>
                        <a:pt x="73" y="45"/>
                      </a:lnTo>
                      <a:lnTo>
                        <a:pt x="73" y="44"/>
                      </a:lnTo>
                      <a:lnTo>
                        <a:pt x="74" y="43"/>
                      </a:lnTo>
                      <a:lnTo>
                        <a:pt x="74" y="42"/>
                      </a:lnTo>
                      <a:lnTo>
                        <a:pt x="74" y="42"/>
                      </a:lnTo>
                      <a:lnTo>
                        <a:pt x="74" y="41"/>
                      </a:lnTo>
                      <a:lnTo>
                        <a:pt x="74" y="40"/>
                      </a:lnTo>
                      <a:lnTo>
                        <a:pt x="73" y="40"/>
                      </a:lnTo>
                      <a:lnTo>
                        <a:pt x="73" y="39"/>
                      </a:lnTo>
                      <a:lnTo>
                        <a:pt x="73" y="38"/>
                      </a:lnTo>
                      <a:lnTo>
                        <a:pt x="73" y="38"/>
                      </a:lnTo>
                      <a:lnTo>
                        <a:pt x="73" y="37"/>
                      </a:lnTo>
                      <a:lnTo>
                        <a:pt x="73" y="36"/>
                      </a:lnTo>
                      <a:lnTo>
                        <a:pt x="73" y="35"/>
                      </a:lnTo>
                      <a:lnTo>
                        <a:pt x="73" y="35"/>
                      </a:lnTo>
                      <a:lnTo>
                        <a:pt x="72" y="34"/>
                      </a:lnTo>
                      <a:lnTo>
                        <a:pt x="72" y="33"/>
                      </a:lnTo>
                      <a:lnTo>
                        <a:pt x="72" y="32"/>
                      </a:lnTo>
                      <a:lnTo>
                        <a:pt x="72" y="31"/>
                      </a:lnTo>
                      <a:lnTo>
                        <a:pt x="72" y="31"/>
                      </a:lnTo>
                      <a:lnTo>
                        <a:pt x="71" y="30"/>
                      </a:lnTo>
                      <a:lnTo>
                        <a:pt x="71" y="29"/>
                      </a:lnTo>
                      <a:lnTo>
                        <a:pt x="71" y="28"/>
                      </a:lnTo>
                      <a:lnTo>
                        <a:pt x="70" y="27"/>
                      </a:lnTo>
                      <a:lnTo>
                        <a:pt x="70" y="27"/>
                      </a:lnTo>
                      <a:lnTo>
                        <a:pt x="70" y="26"/>
                      </a:lnTo>
                      <a:lnTo>
                        <a:pt x="70" y="25"/>
                      </a:lnTo>
                      <a:lnTo>
                        <a:pt x="69" y="24"/>
                      </a:lnTo>
                      <a:lnTo>
                        <a:pt x="69" y="23"/>
                      </a:lnTo>
                      <a:lnTo>
                        <a:pt x="69" y="23"/>
                      </a:lnTo>
                      <a:lnTo>
                        <a:pt x="68" y="22"/>
                      </a:lnTo>
                      <a:lnTo>
                        <a:pt x="68" y="21"/>
                      </a:lnTo>
                      <a:lnTo>
                        <a:pt x="68" y="20"/>
                      </a:lnTo>
                      <a:lnTo>
                        <a:pt x="67" y="19"/>
                      </a:lnTo>
                      <a:lnTo>
                        <a:pt x="67" y="18"/>
                      </a:lnTo>
                      <a:lnTo>
                        <a:pt x="67" y="18"/>
                      </a:lnTo>
                      <a:lnTo>
                        <a:pt x="66" y="17"/>
                      </a:lnTo>
                      <a:lnTo>
                        <a:pt x="66" y="16"/>
                      </a:lnTo>
                      <a:lnTo>
                        <a:pt x="66" y="16"/>
                      </a:lnTo>
                      <a:lnTo>
                        <a:pt x="65" y="15"/>
                      </a:lnTo>
                      <a:lnTo>
                        <a:pt x="65" y="14"/>
                      </a:lnTo>
                      <a:lnTo>
                        <a:pt x="65" y="13"/>
                      </a:lnTo>
                      <a:lnTo>
                        <a:pt x="64" y="13"/>
                      </a:lnTo>
                      <a:lnTo>
                        <a:pt x="64" y="12"/>
                      </a:lnTo>
                      <a:lnTo>
                        <a:pt x="64" y="11"/>
                      </a:lnTo>
                      <a:lnTo>
                        <a:pt x="64" y="11"/>
                      </a:lnTo>
                      <a:lnTo>
                        <a:pt x="63" y="10"/>
                      </a:lnTo>
                      <a:lnTo>
                        <a:pt x="63" y="9"/>
                      </a:lnTo>
                      <a:lnTo>
                        <a:pt x="63" y="8"/>
                      </a:lnTo>
                      <a:lnTo>
                        <a:pt x="62" y="8"/>
                      </a:lnTo>
                      <a:lnTo>
                        <a:pt x="62" y="7"/>
                      </a:lnTo>
                      <a:lnTo>
                        <a:pt x="61" y="6"/>
                      </a:lnTo>
                      <a:lnTo>
                        <a:pt x="61" y="5"/>
                      </a:lnTo>
                      <a:lnTo>
                        <a:pt x="60" y="4"/>
                      </a:lnTo>
                      <a:lnTo>
                        <a:pt x="60" y="4"/>
                      </a:lnTo>
                      <a:lnTo>
                        <a:pt x="60" y="3"/>
                      </a:lnTo>
                      <a:lnTo>
                        <a:pt x="59" y="2"/>
                      </a:lnTo>
                      <a:lnTo>
                        <a:pt x="59" y="2"/>
                      </a:lnTo>
                      <a:lnTo>
                        <a:pt x="59" y="2"/>
                      </a:lnTo>
                      <a:lnTo>
                        <a:pt x="59" y="1"/>
                      </a:lnTo>
                      <a:lnTo>
                        <a:pt x="58" y="1"/>
                      </a:lnTo>
                      <a:lnTo>
                        <a:pt x="58" y="1"/>
                      </a:lnTo>
                      <a:lnTo>
                        <a:pt x="57" y="1"/>
                      </a:lnTo>
                      <a:lnTo>
                        <a:pt x="56" y="1"/>
                      </a:lnTo>
                      <a:lnTo>
                        <a:pt x="55" y="1"/>
                      </a:lnTo>
                      <a:lnTo>
                        <a:pt x="54" y="0"/>
                      </a:lnTo>
                      <a:lnTo>
                        <a:pt x="53" y="0"/>
                      </a:lnTo>
                      <a:lnTo>
                        <a:pt x="52" y="0"/>
                      </a:lnTo>
                      <a:lnTo>
                        <a:pt x="51" y="0"/>
                      </a:lnTo>
                      <a:lnTo>
                        <a:pt x="50" y="0"/>
                      </a:lnTo>
                      <a:lnTo>
                        <a:pt x="49" y="0"/>
                      </a:lnTo>
                      <a:lnTo>
                        <a:pt x="49" y="1"/>
                      </a:lnTo>
                      <a:lnTo>
                        <a:pt x="48" y="1"/>
                      </a:lnTo>
                      <a:lnTo>
                        <a:pt x="48" y="1"/>
                      </a:lnTo>
                      <a:lnTo>
                        <a:pt x="48" y="2"/>
                      </a:lnTo>
                      <a:lnTo>
                        <a:pt x="47" y="2"/>
                      </a:lnTo>
                      <a:lnTo>
                        <a:pt x="46" y="2"/>
                      </a:lnTo>
                      <a:lnTo>
                        <a:pt x="46" y="1"/>
                      </a:lnTo>
                      <a:lnTo>
                        <a:pt x="46" y="1"/>
                      </a:lnTo>
                      <a:lnTo>
                        <a:pt x="45" y="1"/>
                      </a:lnTo>
                      <a:lnTo>
                        <a:pt x="44" y="1"/>
                      </a:lnTo>
                      <a:lnTo>
                        <a:pt x="44" y="1"/>
                      </a:lnTo>
                      <a:lnTo>
                        <a:pt x="43" y="1"/>
                      </a:lnTo>
                      <a:lnTo>
                        <a:pt x="42" y="1"/>
                      </a:lnTo>
                      <a:lnTo>
                        <a:pt x="41" y="0"/>
                      </a:lnTo>
                      <a:lnTo>
                        <a:pt x="39" y="0"/>
                      </a:lnTo>
                      <a:lnTo>
                        <a:pt x="38" y="0"/>
                      </a:lnTo>
                      <a:lnTo>
                        <a:pt x="37" y="0"/>
                      </a:lnTo>
                      <a:lnTo>
                        <a:pt x="37" y="0"/>
                      </a:lnTo>
                      <a:lnTo>
                        <a:pt x="36" y="0"/>
                      </a:lnTo>
                      <a:lnTo>
                        <a:pt x="36" y="0"/>
                      </a:lnTo>
                      <a:lnTo>
                        <a:pt x="35" y="0"/>
                      </a:lnTo>
                      <a:lnTo>
                        <a:pt x="34" y="0"/>
                      </a:lnTo>
                      <a:lnTo>
                        <a:pt x="33" y="0"/>
                      </a:lnTo>
                      <a:lnTo>
                        <a:pt x="33" y="0"/>
                      </a:lnTo>
                      <a:lnTo>
                        <a:pt x="32" y="0"/>
                      </a:lnTo>
                      <a:lnTo>
                        <a:pt x="31" y="1"/>
                      </a:lnTo>
                      <a:lnTo>
                        <a:pt x="30" y="1"/>
                      </a:lnTo>
                      <a:lnTo>
                        <a:pt x="30" y="1"/>
                      </a:lnTo>
                      <a:lnTo>
                        <a:pt x="29" y="2"/>
                      </a:lnTo>
                      <a:lnTo>
                        <a:pt x="29" y="2"/>
                      </a:lnTo>
                      <a:lnTo>
                        <a:pt x="29" y="3"/>
                      </a:lnTo>
                      <a:lnTo>
                        <a:pt x="29" y="3"/>
                      </a:lnTo>
                      <a:lnTo>
                        <a:pt x="17" y="0"/>
                      </a:lnTo>
                      <a:lnTo>
                        <a:pt x="13" y="6"/>
                      </a:lnTo>
                      <a:lnTo>
                        <a:pt x="13" y="6"/>
                      </a:lnTo>
                      <a:lnTo>
                        <a:pt x="12" y="6"/>
                      </a:lnTo>
                      <a:lnTo>
                        <a:pt x="11" y="6"/>
                      </a:lnTo>
                      <a:lnTo>
                        <a:pt x="10" y="6"/>
                      </a:lnTo>
                      <a:lnTo>
                        <a:pt x="10" y="5"/>
                      </a:lnTo>
                      <a:lnTo>
                        <a:pt x="9" y="5"/>
                      </a:lnTo>
                      <a:lnTo>
                        <a:pt x="7" y="5"/>
                      </a:lnTo>
                      <a:lnTo>
                        <a:pt x="6" y="5"/>
                      </a:lnTo>
                      <a:lnTo>
                        <a:pt x="5" y="5"/>
                      </a:lnTo>
                      <a:lnTo>
                        <a:pt x="4" y="5"/>
                      </a:lnTo>
                      <a:lnTo>
                        <a:pt x="3" y="5"/>
                      </a:lnTo>
                      <a:lnTo>
                        <a:pt x="2" y="5"/>
                      </a:lnTo>
                      <a:lnTo>
                        <a:pt x="1" y="5"/>
                      </a:lnTo>
                      <a:lnTo>
                        <a:pt x="0" y="5"/>
                      </a:lnTo>
                      <a:lnTo>
                        <a:pt x="0" y="6"/>
                      </a:lnTo>
                      <a:lnTo>
                        <a:pt x="0" y="6"/>
                      </a:lnTo>
                      <a:lnTo>
                        <a:pt x="0" y="7"/>
                      </a:lnTo>
                      <a:lnTo>
                        <a:pt x="0" y="8"/>
                      </a:lnTo>
                      <a:lnTo>
                        <a:pt x="0" y="8"/>
                      </a:lnTo>
                      <a:lnTo>
                        <a:pt x="1" y="9"/>
                      </a:lnTo>
                      <a:lnTo>
                        <a:pt x="1" y="10"/>
                      </a:lnTo>
                      <a:lnTo>
                        <a:pt x="1" y="11"/>
                      </a:lnTo>
                      <a:lnTo>
                        <a:pt x="2" y="12"/>
                      </a:lnTo>
                      <a:lnTo>
                        <a:pt x="2" y="13"/>
                      </a:lnTo>
                      <a:lnTo>
                        <a:pt x="2" y="14"/>
                      </a:lnTo>
                      <a:lnTo>
                        <a:pt x="3" y="15"/>
                      </a:lnTo>
                      <a:lnTo>
                        <a:pt x="3" y="16"/>
                      </a:lnTo>
                      <a:lnTo>
                        <a:pt x="3" y="16"/>
                      </a:lnTo>
                      <a:lnTo>
                        <a:pt x="4" y="17"/>
                      </a:lnTo>
                      <a:lnTo>
                        <a:pt x="4" y="18"/>
                      </a:lnTo>
                      <a:lnTo>
                        <a:pt x="4" y="18"/>
                      </a:lnTo>
                      <a:lnTo>
                        <a:pt x="4" y="19"/>
                      </a:lnTo>
                      <a:lnTo>
                        <a:pt x="5" y="20"/>
                      </a:lnTo>
                      <a:lnTo>
                        <a:pt x="5" y="20"/>
                      </a:lnTo>
                      <a:lnTo>
                        <a:pt x="5" y="21"/>
                      </a:lnTo>
                      <a:lnTo>
                        <a:pt x="6" y="23"/>
                      </a:lnTo>
                      <a:lnTo>
                        <a:pt x="6" y="24"/>
                      </a:lnTo>
                      <a:lnTo>
                        <a:pt x="7" y="25"/>
                      </a:lnTo>
                      <a:lnTo>
                        <a:pt x="7" y="26"/>
                      </a:lnTo>
                      <a:lnTo>
                        <a:pt x="7" y="27"/>
                      </a:lnTo>
                      <a:lnTo>
                        <a:pt x="8" y="28"/>
                      </a:lnTo>
                      <a:lnTo>
                        <a:pt x="8" y="29"/>
                      </a:lnTo>
                      <a:lnTo>
                        <a:pt x="9" y="30"/>
                      </a:lnTo>
                      <a:lnTo>
                        <a:pt x="9" y="31"/>
                      </a:lnTo>
                      <a:lnTo>
                        <a:pt x="9" y="32"/>
                      </a:lnTo>
                      <a:lnTo>
                        <a:pt x="9" y="32"/>
                      </a:lnTo>
                      <a:lnTo>
                        <a:pt x="10" y="33"/>
                      </a:lnTo>
                      <a:lnTo>
                        <a:pt x="10" y="33"/>
                      </a:lnTo>
                      <a:lnTo>
                        <a:pt x="10" y="34"/>
                      </a:lnTo>
                      <a:lnTo>
                        <a:pt x="10" y="34"/>
                      </a:lnTo>
                      <a:lnTo>
                        <a:pt x="10" y="34"/>
                      </a:lnTo>
                      <a:lnTo>
                        <a:pt x="10" y="35"/>
                      </a:lnTo>
                      <a:lnTo>
                        <a:pt x="10" y="36"/>
                      </a:lnTo>
                      <a:lnTo>
                        <a:pt x="10" y="36"/>
                      </a:lnTo>
                      <a:lnTo>
                        <a:pt x="10" y="37"/>
                      </a:lnTo>
                      <a:lnTo>
                        <a:pt x="10" y="37"/>
                      </a:lnTo>
                      <a:lnTo>
                        <a:pt x="10" y="38"/>
                      </a:lnTo>
                      <a:lnTo>
                        <a:pt x="10" y="39"/>
                      </a:lnTo>
                      <a:lnTo>
                        <a:pt x="10" y="40"/>
                      </a:lnTo>
                      <a:lnTo>
                        <a:pt x="10" y="41"/>
                      </a:lnTo>
                      <a:lnTo>
                        <a:pt x="10" y="41"/>
                      </a:lnTo>
                      <a:lnTo>
                        <a:pt x="10" y="42"/>
                      </a:lnTo>
                      <a:lnTo>
                        <a:pt x="10" y="43"/>
                      </a:lnTo>
                      <a:lnTo>
                        <a:pt x="10" y="44"/>
                      </a:lnTo>
                      <a:lnTo>
                        <a:pt x="10" y="45"/>
                      </a:lnTo>
                      <a:lnTo>
                        <a:pt x="10" y="46"/>
                      </a:lnTo>
                      <a:lnTo>
                        <a:pt x="10" y="47"/>
                      </a:lnTo>
                      <a:lnTo>
                        <a:pt x="10" y="47"/>
                      </a:lnTo>
                      <a:lnTo>
                        <a:pt x="10" y="48"/>
                      </a:lnTo>
                      <a:lnTo>
                        <a:pt x="10" y="49"/>
                      </a:lnTo>
                      <a:lnTo>
                        <a:pt x="10" y="50"/>
                      </a:lnTo>
                      <a:lnTo>
                        <a:pt x="10" y="51"/>
                      </a:lnTo>
                      <a:lnTo>
                        <a:pt x="10" y="51"/>
                      </a:lnTo>
                      <a:lnTo>
                        <a:pt x="10" y="52"/>
                      </a:lnTo>
                      <a:lnTo>
                        <a:pt x="10" y="53"/>
                      </a:lnTo>
                      <a:lnTo>
                        <a:pt x="10" y="54"/>
                      </a:lnTo>
                      <a:lnTo>
                        <a:pt x="10" y="55"/>
                      </a:lnTo>
                      <a:lnTo>
                        <a:pt x="9" y="56"/>
                      </a:lnTo>
                      <a:lnTo>
                        <a:pt x="8" y="57"/>
                      </a:lnTo>
                      <a:lnTo>
                        <a:pt x="7" y="58"/>
                      </a:lnTo>
                      <a:lnTo>
                        <a:pt x="6" y="59"/>
                      </a:lnTo>
                      <a:lnTo>
                        <a:pt x="5" y="59"/>
                      </a:lnTo>
                      <a:lnTo>
                        <a:pt x="4" y="60"/>
                      </a:lnTo>
                      <a:lnTo>
                        <a:pt x="4" y="60"/>
                      </a:lnTo>
                      <a:lnTo>
                        <a:pt x="4" y="61"/>
                      </a:lnTo>
                      <a:lnTo>
                        <a:pt x="4" y="61"/>
                      </a:lnTo>
                      <a:lnTo>
                        <a:pt x="4" y="62"/>
                      </a:lnTo>
                      <a:lnTo>
                        <a:pt x="4" y="62"/>
                      </a:lnTo>
                      <a:lnTo>
                        <a:pt x="4" y="63"/>
                      </a:lnTo>
                      <a:lnTo>
                        <a:pt x="4" y="63"/>
                      </a:lnTo>
                      <a:lnTo>
                        <a:pt x="5" y="64"/>
                      </a:lnTo>
                      <a:lnTo>
                        <a:pt x="5" y="65"/>
                      </a:lnTo>
                      <a:lnTo>
                        <a:pt x="5" y="66"/>
                      </a:lnTo>
                      <a:lnTo>
                        <a:pt x="5" y="66"/>
                      </a:lnTo>
                      <a:lnTo>
                        <a:pt x="5" y="67"/>
                      </a:lnTo>
                      <a:lnTo>
                        <a:pt x="5" y="68"/>
                      </a:lnTo>
                      <a:lnTo>
                        <a:pt x="6" y="69"/>
                      </a:lnTo>
                      <a:lnTo>
                        <a:pt x="6" y="70"/>
                      </a:lnTo>
                      <a:lnTo>
                        <a:pt x="6" y="71"/>
                      </a:lnTo>
                      <a:lnTo>
                        <a:pt x="6" y="72"/>
                      </a:lnTo>
                      <a:lnTo>
                        <a:pt x="6" y="73"/>
                      </a:lnTo>
                      <a:lnTo>
                        <a:pt x="7" y="74"/>
                      </a:lnTo>
                      <a:lnTo>
                        <a:pt x="7" y="74"/>
                      </a:lnTo>
                      <a:lnTo>
                        <a:pt x="8" y="75"/>
                      </a:lnTo>
                      <a:lnTo>
                        <a:pt x="8" y="76"/>
                      </a:lnTo>
                      <a:lnTo>
                        <a:pt x="9" y="77"/>
                      </a:lnTo>
                      <a:lnTo>
                        <a:pt x="9" y="77"/>
                      </a:lnTo>
                      <a:lnTo>
                        <a:pt x="9" y="78"/>
                      </a:lnTo>
                      <a:lnTo>
                        <a:pt x="10" y="78"/>
                      </a:lnTo>
                      <a:lnTo>
                        <a:pt x="10" y="79"/>
                      </a:lnTo>
                      <a:lnTo>
                        <a:pt x="11" y="79"/>
                      </a:lnTo>
                      <a:lnTo>
                        <a:pt x="12" y="80"/>
                      </a:lnTo>
                      <a:lnTo>
                        <a:pt x="12" y="80"/>
                      </a:lnTo>
                      <a:lnTo>
                        <a:pt x="13" y="80"/>
                      </a:lnTo>
                      <a:lnTo>
                        <a:pt x="15" y="81"/>
                      </a:lnTo>
                      <a:lnTo>
                        <a:pt x="16" y="81"/>
                      </a:lnTo>
                      <a:lnTo>
                        <a:pt x="17" y="82"/>
                      </a:lnTo>
                      <a:lnTo>
                        <a:pt x="18" y="82"/>
                      </a:lnTo>
                      <a:lnTo>
                        <a:pt x="19" y="83"/>
                      </a:lnTo>
                      <a:lnTo>
                        <a:pt x="20" y="84"/>
                      </a:lnTo>
                      <a:lnTo>
                        <a:pt x="21" y="85"/>
                      </a:lnTo>
                      <a:lnTo>
                        <a:pt x="22" y="85"/>
                      </a:lnTo>
                      <a:lnTo>
                        <a:pt x="23" y="85"/>
                      </a:lnTo>
                      <a:lnTo>
                        <a:pt x="23" y="86"/>
                      </a:lnTo>
                      <a:lnTo>
                        <a:pt x="24" y="86"/>
                      </a:lnTo>
                      <a:lnTo>
                        <a:pt x="25" y="87"/>
                      </a:lnTo>
                      <a:lnTo>
                        <a:pt x="25" y="87"/>
                      </a:lnTo>
                      <a:lnTo>
                        <a:pt x="27" y="96"/>
                      </a:lnTo>
                      <a:lnTo>
                        <a:pt x="67" y="92"/>
                      </a:lnTo>
                      <a:close/>
                    </a:path>
                  </a:pathLst>
                </a:custGeom>
                <a:solidFill>
                  <a:srgbClr val="EDB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0" name="Freeform 968"/>
                <p:cNvSpPr>
                  <a:spLocks/>
                </p:cNvSpPr>
                <p:nvPr/>
              </p:nvSpPr>
              <p:spPr bwMode="auto">
                <a:xfrm>
                  <a:off x="3457" y="1100"/>
                  <a:ext cx="21" cy="21"/>
                </a:xfrm>
                <a:custGeom>
                  <a:avLst/>
                  <a:gdLst>
                    <a:gd name="T0" fmla="*/ 3 w 21"/>
                    <a:gd name="T1" fmla="*/ 18 h 21"/>
                    <a:gd name="T2" fmla="*/ 5 w 21"/>
                    <a:gd name="T3" fmla="*/ 19 h 21"/>
                    <a:gd name="T4" fmla="*/ 7 w 21"/>
                    <a:gd name="T5" fmla="*/ 20 h 21"/>
                    <a:gd name="T6" fmla="*/ 9 w 21"/>
                    <a:gd name="T7" fmla="*/ 21 h 21"/>
                    <a:gd name="T8" fmla="*/ 11 w 21"/>
                    <a:gd name="T9" fmla="*/ 21 h 21"/>
                    <a:gd name="T10" fmla="*/ 13 w 21"/>
                    <a:gd name="T11" fmla="*/ 21 h 21"/>
                    <a:gd name="T12" fmla="*/ 15 w 21"/>
                    <a:gd name="T13" fmla="*/ 20 h 21"/>
                    <a:gd name="T14" fmla="*/ 16 w 21"/>
                    <a:gd name="T15" fmla="*/ 19 h 21"/>
                    <a:gd name="T16" fmla="*/ 18 w 21"/>
                    <a:gd name="T17" fmla="*/ 17 h 21"/>
                    <a:gd name="T18" fmla="*/ 20 w 21"/>
                    <a:gd name="T19" fmla="*/ 16 h 21"/>
                    <a:gd name="T20" fmla="*/ 21 w 21"/>
                    <a:gd name="T21" fmla="*/ 14 h 21"/>
                    <a:gd name="T22" fmla="*/ 21 w 21"/>
                    <a:gd name="T23" fmla="*/ 12 h 21"/>
                    <a:gd name="T24" fmla="*/ 21 w 21"/>
                    <a:gd name="T25" fmla="*/ 10 h 21"/>
                    <a:gd name="T26" fmla="*/ 21 w 21"/>
                    <a:gd name="T27" fmla="*/ 8 h 21"/>
                    <a:gd name="T28" fmla="*/ 20 w 21"/>
                    <a:gd name="T29" fmla="*/ 6 h 21"/>
                    <a:gd name="T30" fmla="*/ 19 w 21"/>
                    <a:gd name="T31" fmla="*/ 4 h 21"/>
                    <a:gd name="T32" fmla="*/ 18 w 21"/>
                    <a:gd name="T33" fmla="*/ 3 h 21"/>
                    <a:gd name="T34" fmla="*/ 16 w 21"/>
                    <a:gd name="T35" fmla="*/ 1 h 21"/>
                    <a:gd name="T36" fmla="*/ 14 w 21"/>
                    <a:gd name="T37" fmla="*/ 1 h 21"/>
                    <a:gd name="T38" fmla="*/ 12 w 21"/>
                    <a:gd name="T39" fmla="*/ 0 h 21"/>
                    <a:gd name="T40" fmla="*/ 10 w 21"/>
                    <a:gd name="T41" fmla="*/ 0 h 21"/>
                    <a:gd name="T42" fmla="*/ 8 w 21"/>
                    <a:gd name="T43" fmla="*/ 0 h 21"/>
                    <a:gd name="T44" fmla="*/ 6 w 21"/>
                    <a:gd name="T45" fmla="*/ 1 h 21"/>
                    <a:gd name="T46" fmla="*/ 4 w 21"/>
                    <a:gd name="T47" fmla="*/ 2 h 21"/>
                    <a:gd name="T48" fmla="*/ 2 w 21"/>
                    <a:gd name="T49" fmla="*/ 3 h 21"/>
                    <a:gd name="T50" fmla="*/ 1 w 21"/>
                    <a:gd name="T51" fmla="*/ 5 h 21"/>
                    <a:gd name="T52" fmla="*/ 0 w 21"/>
                    <a:gd name="T53" fmla="*/ 7 h 21"/>
                    <a:gd name="T54" fmla="*/ 0 w 21"/>
                    <a:gd name="T55" fmla="*/ 9 h 21"/>
                    <a:gd name="T56" fmla="*/ 0 w 21"/>
                    <a:gd name="T57" fmla="*/ 11 h 21"/>
                    <a:gd name="T58" fmla="*/ 0 w 21"/>
                    <a:gd name="T59" fmla="*/ 13 h 21"/>
                    <a:gd name="T60" fmla="*/ 0 w 21"/>
                    <a:gd name="T61" fmla="*/ 15 h 21"/>
                    <a:gd name="T62" fmla="*/ 2 w 21"/>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1">
                      <a:moveTo>
                        <a:pt x="2" y="17"/>
                      </a:moveTo>
                      <a:lnTo>
                        <a:pt x="3" y="18"/>
                      </a:lnTo>
                      <a:lnTo>
                        <a:pt x="4" y="19"/>
                      </a:lnTo>
                      <a:lnTo>
                        <a:pt x="5" y="19"/>
                      </a:lnTo>
                      <a:lnTo>
                        <a:pt x="6" y="20"/>
                      </a:lnTo>
                      <a:lnTo>
                        <a:pt x="7" y="20"/>
                      </a:lnTo>
                      <a:lnTo>
                        <a:pt x="7" y="21"/>
                      </a:lnTo>
                      <a:lnTo>
                        <a:pt x="9" y="21"/>
                      </a:lnTo>
                      <a:lnTo>
                        <a:pt x="10" y="21"/>
                      </a:lnTo>
                      <a:lnTo>
                        <a:pt x="11" y="21"/>
                      </a:lnTo>
                      <a:lnTo>
                        <a:pt x="12" y="21"/>
                      </a:lnTo>
                      <a:lnTo>
                        <a:pt x="13" y="21"/>
                      </a:lnTo>
                      <a:lnTo>
                        <a:pt x="14" y="20"/>
                      </a:lnTo>
                      <a:lnTo>
                        <a:pt x="15" y="20"/>
                      </a:lnTo>
                      <a:lnTo>
                        <a:pt x="16" y="19"/>
                      </a:lnTo>
                      <a:lnTo>
                        <a:pt x="16" y="19"/>
                      </a:lnTo>
                      <a:lnTo>
                        <a:pt x="17" y="18"/>
                      </a:lnTo>
                      <a:lnTo>
                        <a:pt x="18" y="17"/>
                      </a:lnTo>
                      <a:lnTo>
                        <a:pt x="19" y="17"/>
                      </a:lnTo>
                      <a:lnTo>
                        <a:pt x="20" y="16"/>
                      </a:lnTo>
                      <a:lnTo>
                        <a:pt x="20" y="15"/>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3"/>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3"/>
                      </a:lnTo>
                      <a:lnTo>
                        <a:pt x="2" y="3"/>
                      </a:lnTo>
                      <a:lnTo>
                        <a:pt x="2" y="4"/>
                      </a:lnTo>
                      <a:lnTo>
                        <a:pt x="1" y="5"/>
                      </a:lnTo>
                      <a:lnTo>
                        <a:pt x="1" y="6"/>
                      </a:lnTo>
                      <a:lnTo>
                        <a:pt x="0" y="7"/>
                      </a:lnTo>
                      <a:lnTo>
                        <a:pt x="0" y="8"/>
                      </a:lnTo>
                      <a:lnTo>
                        <a:pt x="0" y="9"/>
                      </a:lnTo>
                      <a:lnTo>
                        <a:pt x="0" y="10"/>
                      </a:lnTo>
                      <a:lnTo>
                        <a:pt x="0" y="11"/>
                      </a:lnTo>
                      <a:lnTo>
                        <a:pt x="0" y="12"/>
                      </a:lnTo>
                      <a:lnTo>
                        <a:pt x="0" y="13"/>
                      </a:lnTo>
                      <a:lnTo>
                        <a:pt x="0" y="14"/>
                      </a:lnTo>
                      <a:lnTo>
                        <a:pt x="0" y="15"/>
                      </a:lnTo>
                      <a:lnTo>
                        <a:pt x="1" y="16"/>
                      </a:lnTo>
                      <a:lnTo>
                        <a:pt x="2" y="17"/>
                      </a:lnTo>
                      <a:lnTo>
                        <a:pt x="2"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1" name="Freeform 969"/>
                <p:cNvSpPr>
                  <a:spLocks/>
                </p:cNvSpPr>
                <p:nvPr/>
              </p:nvSpPr>
              <p:spPr bwMode="auto">
                <a:xfrm>
                  <a:off x="3456" y="1100"/>
                  <a:ext cx="22" cy="23"/>
                </a:xfrm>
                <a:custGeom>
                  <a:avLst/>
                  <a:gdLst>
                    <a:gd name="T0" fmla="*/ 5 w 22"/>
                    <a:gd name="T1" fmla="*/ 19 h 23"/>
                    <a:gd name="T2" fmla="*/ 4 w 22"/>
                    <a:gd name="T3" fmla="*/ 17 h 23"/>
                    <a:gd name="T4" fmla="*/ 2 w 22"/>
                    <a:gd name="T5" fmla="*/ 15 h 23"/>
                    <a:gd name="T6" fmla="*/ 2 w 22"/>
                    <a:gd name="T7" fmla="*/ 12 h 23"/>
                    <a:gd name="T8" fmla="*/ 2 w 22"/>
                    <a:gd name="T9" fmla="*/ 9 h 23"/>
                    <a:gd name="T10" fmla="*/ 4 w 22"/>
                    <a:gd name="T11" fmla="*/ 7 h 23"/>
                    <a:gd name="T12" fmla="*/ 5 w 22"/>
                    <a:gd name="T13" fmla="*/ 4 h 23"/>
                    <a:gd name="T14" fmla="*/ 7 w 22"/>
                    <a:gd name="T15" fmla="*/ 3 h 23"/>
                    <a:gd name="T16" fmla="*/ 10 w 22"/>
                    <a:gd name="T17" fmla="*/ 3 h 23"/>
                    <a:gd name="T18" fmla="*/ 13 w 22"/>
                    <a:gd name="T19" fmla="*/ 3 h 23"/>
                    <a:gd name="T20" fmla="*/ 15 w 22"/>
                    <a:gd name="T21" fmla="*/ 4 h 23"/>
                    <a:gd name="T22" fmla="*/ 16 w 22"/>
                    <a:gd name="T23" fmla="*/ 3 h 23"/>
                    <a:gd name="T24" fmla="*/ 17 w 22"/>
                    <a:gd name="T25" fmla="*/ 2 h 23"/>
                    <a:gd name="T26" fmla="*/ 15 w 22"/>
                    <a:gd name="T27" fmla="*/ 1 h 23"/>
                    <a:gd name="T28" fmla="*/ 12 w 22"/>
                    <a:gd name="T29" fmla="*/ 0 h 23"/>
                    <a:gd name="T30" fmla="*/ 8 w 22"/>
                    <a:gd name="T31" fmla="*/ 0 h 23"/>
                    <a:gd name="T32" fmla="*/ 5 w 22"/>
                    <a:gd name="T33" fmla="*/ 1 h 23"/>
                    <a:gd name="T34" fmla="*/ 3 w 22"/>
                    <a:gd name="T35" fmla="*/ 3 h 23"/>
                    <a:gd name="T36" fmla="*/ 1 w 22"/>
                    <a:gd name="T37" fmla="*/ 7 h 23"/>
                    <a:gd name="T38" fmla="*/ 0 w 22"/>
                    <a:gd name="T39" fmla="*/ 9 h 23"/>
                    <a:gd name="T40" fmla="*/ 0 w 22"/>
                    <a:gd name="T41" fmla="*/ 13 h 23"/>
                    <a:gd name="T42" fmla="*/ 1 w 22"/>
                    <a:gd name="T43" fmla="*/ 16 h 23"/>
                    <a:gd name="T44" fmla="*/ 2 w 22"/>
                    <a:gd name="T45" fmla="*/ 19 h 23"/>
                    <a:gd name="T46" fmla="*/ 5 w 22"/>
                    <a:gd name="T47" fmla="*/ 21 h 23"/>
                    <a:gd name="T48" fmla="*/ 8 w 22"/>
                    <a:gd name="T49" fmla="*/ 23 h 23"/>
                    <a:gd name="T50" fmla="*/ 11 w 22"/>
                    <a:gd name="T51" fmla="*/ 23 h 23"/>
                    <a:gd name="T52" fmla="*/ 15 w 22"/>
                    <a:gd name="T53" fmla="*/ 23 h 23"/>
                    <a:gd name="T54" fmla="*/ 17 w 22"/>
                    <a:gd name="T55" fmla="*/ 21 h 23"/>
                    <a:gd name="T56" fmla="*/ 20 w 22"/>
                    <a:gd name="T57" fmla="*/ 19 h 23"/>
                    <a:gd name="T58" fmla="*/ 21 w 22"/>
                    <a:gd name="T59" fmla="*/ 16 h 23"/>
                    <a:gd name="T60" fmla="*/ 22 w 22"/>
                    <a:gd name="T61" fmla="*/ 13 h 23"/>
                    <a:gd name="T62" fmla="*/ 22 w 22"/>
                    <a:gd name="T63" fmla="*/ 10 h 23"/>
                    <a:gd name="T64" fmla="*/ 21 w 22"/>
                    <a:gd name="T65" fmla="*/ 7 h 23"/>
                    <a:gd name="T66" fmla="*/ 20 w 22"/>
                    <a:gd name="T67" fmla="*/ 4 h 23"/>
                    <a:gd name="T68" fmla="*/ 18 w 22"/>
                    <a:gd name="T69" fmla="*/ 2 h 23"/>
                    <a:gd name="T70" fmla="*/ 17 w 22"/>
                    <a:gd name="T71" fmla="*/ 5 h 23"/>
                    <a:gd name="T72" fmla="*/ 19 w 22"/>
                    <a:gd name="T73" fmla="*/ 7 h 23"/>
                    <a:gd name="T74" fmla="*/ 20 w 22"/>
                    <a:gd name="T75" fmla="*/ 9 h 23"/>
                    <a:gd name="T76" fmla="*/ 20 w 22"/>
                    <a:gd name="T77" fmla="*/ 11 h 23"/>
                    <a:gd name="T78" fmla="*/ 20 w 22"/>
                    <a:gd name="T79" fmla="*/ 14 h 23"/>
                    <a:gd name="T80" fmla="*/ 19 w 22"/>
                    <a:gd name="T81" fmla="*/ 16 h 23"/>
                    <a:gd name="T82" fmla="*/ 17 w 22"/>
                    <a:gd name="T83" fmla="*/ 18 h 23"/>
                    <a:gd name="T84" fmla="*/ 16 w 22"/>
                    <a:gd name="T85" fmla="*/ 20 h 23"/>
                    <a:gd name="T86" fmla="*/ 13 w 22"/>
                    <a:gd name="T87" fmla="*/ 21 h 23"/>
                    <a:gd name="T88" fmla="*/ 11 w 22"/>
                    <a:gd name="T89" fmla="*/ 21 h 23"/>
                    <a:gd name="T90" fmla="*/ 8 w 22"/>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3">
                      <a:moveTo>
                        <a:pt x="7" y="20"/>
                      </a:moveTo>
                      <a:lnTo>
                        <a:pt x="6" y="19"/>
                      </a:lnTo>
                      <a:lnTo>
                        <a:pt x="5" y="19"/>
                      </a:lnTo>
                      <a:lnTo>
                        <a:pt x="5" y="18"/>
                      </a:lnTo>
                      <a:lnTo>
                        <a:pt x="4" y="18"/>
                      </a:lnTo>
                      <a:lnTo>
                        <a:pt x="4" y="17"/>
                      </a:lnTo>
                      <a:lnTo>
                        <a:pt x="3" y="16"/>
                      </a:lnTo>
                      <a:lnTo>
                        <a:pt x="3" y="15"/>
                      </a:lnTo>
                      <a:lnTo>
                        <a:pt x="2" y="15"/>
                      </a:lnTo>
                      <a:lnTo>
                        <a:pt x="2" y="14"/>
                      </a:lnTo>
                      <a:lnTo>
                        <a:pt x="2" y="13"/>
                      </a:lnTo>
                      <a:lnTo>
                        <a:pt x="2" y="12"/>
                      </a:lnTo>
                      <a:lnTo>
                        <a:pt x="2" y="11"/>
                      </a:lnTo>
                      <a:lnTo>
                        <a:pt x="2" y="10"/>
                      </a:lnTo>
                      <a:lnTo>
                        <a:pt x="2" y="9"/>
                      </a:lnTo>
                      <a:lnTo>
                        <a:pt x="3" y="8"/>
                      </a:lnTo>
                      <a:lnTo>
                        <a:pt x="3" y="8"/>
                      </a:lnTo>
                      <a:lnTo>
                        <a:pt x="4" y="7"/>
                      </a:lnTo>
                      <a:lnTo>
                        <a:pt x="4" y="6"/>
                      </a:lnTo>
                      <a:lnTo>
                        <a:pt x="5" y="5"/>
                      </a:lnTo>
                      <a:lnTo>
                        <a:pt x="5" y="4"/>
                      </a:lnTo>
                      <a:lnTo>
                        <a:pt x="6" y="4"/>
                      </a:lnTo>
                      <a:lnTo>
                        <a:pt x="7" y="3"/>
                      </a:lnTo>
                      <a:lnTo>
                        <a:pt x="7" y="3"/>
                      </a:lnTo>
                      <a:lnTo>
                        <a:pt x="8" y="3"/>
                      </a:lnTo>
                      <a:lnTo>
                        <a:pt x="9" y="3"/>
                      </a:lnTo>
                      <a:lnTo>
                        <a:pt x="10" y="3"/>
                      </a:lnTo>
                      <a:lnTo>
                        <a:pt x="11" y="3"/>
                      </a:lnTo>
                      <a:lnTo>
                        <a:pt x="12" y="3"/>
                      </a:lnTo>
                      <a:lnTo>
                        <a:pt x="13" y="3"/>
                      </a:lnTo>
                      <a:lnTo>
                        <a:pt x="13" y="3"/>
                      </a:lnTo>
                      <a:lnTo>
                        <a:pt x="14" y="3"/>
                      </a:lnTo>
                      <a:lnTo>
                        <a:pt x="15" y="4"/>
                      </a:lnTo>
                      <a:lnTo>
                        <a:pt x="15" y="4"/>
                      </a:lnTo>
                      <a:lnTo>
                        <a:pt x="16" y="4"/>
                      </a:lnTo>
                      <a:lnTo>
                        <a:pt x="16" y="3"/>
                      </a:lnTo>
                      <a:lnTo>
                        <a:pt x="16" y="3"/>
                      </a:lnTo>
                      <a:lnTo>
                        <a:pt x="17" y="2"/>
                      </a:lnTo>
                      <a:lnTo>
                        <a:pt x="17" y="2"/>
                      </a:lnTo>
                      <a:lnTo>
                        <a:pt x="17" y="2"/>
                      </a:lnTo>
                      <a:lnTo>
                        <a:pt x="16" y="2"/>
                      </a:lnTo>
                      <a:lnTo>
                        <a:pt x="15" y="1"/>
                      </a:lnTo>
                      <a:lnTo>
                        <a:pt x="14" y="1"/>
                      </a:lnTo>
                      <a:lnTo>
                        <a:pt x="13" y="0"/>
                      </a:lnTo>
                      <a:lnTo>
                        <a:pt x="12" y="0"/>
                      </a:lnTo>
                      <a:lnTo>
                        <a:pt x="11" y="0"/>
                      </a:lnTo>
                      <a:lnTo>
                        <a:pt x="10" y="0"/>
                      </a:lnTo>
                      <a:lnTo>
                        <a:pt x="8" y="0"/>
                      </a:lnTo>
                      <a:lnTo>
                        <a:pt x="8" y="1"/>
                      </a:lnTo>
                      <a:lnTo>
                        <a:pt x="7" y="1"/>
                      </a:lnTo>
                      <a:lnTo>
                        <a:pt x="5" y="1"/>
                      </a:lnTo>
                      <a:lnTo>
                        <a:pt x="5" y="2"/>
                      </a:lnTo>
                      <a:lnTo>
                        <a:pt x="4" y="3"/>
                      </a:lnTo>
                      <a:lnTo>
                        <a:pt x="3" y="3"/>
                      </a:lnTo>
                      <a:lnTo>
                        <a:pt x="2" y="4"/>
                      </a:lnTo>
                      <a:lnTo>
                        <a:pt x="2" y="5"/>
                      </a:lnTo>
                      <a:lnTo>
                        <a:pt x="1" y="7"/>
                      </a:lnTo>
                      <a:lnTo>
                        <a:pt x="0" y="7"/>
                      </a:lnTo>
                      <a:lnTo>
                        <a:pt x="0" y="8"/>
                      </a:lnTo>
                      <a:lnTo>
                        <a:pt x="0" y="9"/>
                      </a:lnTo>
                      <a:lnTo>
                        <a:pt x="0" y="11"/>
                      </a:lnTo>
                      <a:lnTo>
                        <a:pt x="0" y="12"/>
                      </a:lnTo>
                      <a:lnTo>
                        <a:pt x="0" y="13"/>
                      </a:lnTo>
                      <a:lnTo>
                        <a:pt x="0" y="14"/>
                      </a:lnTo>
                      <a:lnTo>
                        <a:pt x="0" y="15"/>
                      </a:lnTo>
                      <a:lnTo>
                        <a:pt x="1" y="16"/>
                      </a:lnTo>
                      <a:lnTo>
                        <a:pt x="1" y="17"/>
                      </a:lnTo>
                      <a:lnTo>
                        <a:pt x="2" y="18"/>
                      </a:lnTo>
                      <a:lnTo>
                        <a:pt x="2" y="19"/>
                      </a:lnTo>
                      <a:lnTo>
                        <a:pt x="3" y="20"/>
                      </a:lnTo>
                      <a:lnTo>
                        <a:pt x="4" y="20"/>
                      </a:lnTo>
                      <a:lnTo>
                        <a:pt x="5" y="21"/>
                      </a:lnTo>
                      <a:lnTo>
                        <a:pt x="6" y="22"/>
                      </a:lnTo>
                      <a:lnTo>
                        <a:pt x="7" y="22"/>
                      </a:lnTo>
                      <a:lnTo>
                        <a:pt x="8" y="23"/>
                      </a:lnTo>
                      <a:lnTo>
                        <a:pt x="9" y="23"/>
                      </a:lnTo>
                      <a:lnTo>
                        <a:pt x="10" y="23"/>
                      </a:lnTo>
                      <a:lnTo>
                        <a:pt x="11" y="23"/>
                      </a:lnTo>
                      <a:lnTo>
                        <a:pt x="12" y="23"/>
                      </a:lnTo>
                      <a:lnTo>
                        <a:pt x="13" y="23"/>
                      </a:lnTo>
                      <a:lnTo>
                        <a:pt x="15" y="23"/>
                      </a:lnTo>
                      <a:lnTo>
                        <a:pt x="16" y="22"/>
                      </a:lnTo>
                      <a:lnTo>
                        <a:pt x="16" y="22"/>
                      </a:lnTo>
                      <a:lnTo>
                        <a:pt x="17" y="21"/>
                      </a:lnTo>
                      <a:lnTo>
                        <a:pt x="18" y="21"/>
                      </a:lnTo>
                      <a:lnTo>
                        <a:pt x="19" y="20"/>
                      </a:lnTo>
                      <a:lnTo>
                        <a:pt x="20" y="19"/>
                      </a:lnTo>
                      <a:lnTo>
                        <a:pt x="21" y="18"/>
                      </a:lnTo>
                      <a:lnTo>
                        <a:pt x="21" y="17"/>
                      </a:lnTo>
                      <a:lnTo>
                        <a:pt x="21" y="16"/>
                      </a:lnTo>
                      <a:lnTo>
                        <a:pt x="22" y="15"/>
                      </a:lnTo>
                      <a:lnTo>
                        <a:pt x="22" y="14"/>
                      </a:lnTo>
                      <a:lnTo>
                        <a:pt x="22" y="13"/>
                      </a:lnTo>
                      <a:lnTo>
                        <a:pt x="22" y="12"/>
                      </a:lnTo>
                      <a:lnTo>
                        <a:pt x="22" y="11"/>
                      </a:lnTo>
                      <a:lnTo>
                        <a:pt x="22" y="10"/>
                      </a:lnTo>
                      <a:lnTo>
                        <a:pt x="22" y="9"/>
                      </a:lnTo>
                      <a:lnTo>
                        <a:pt x="21" y="8"/>
                      </a:lnTo>
                      <a:lnTo>
                        <a:pt x="21" y="7"/>
                      </a:lnTo>
                      <a:lnTo>
                        <a:pt x="21" y="6"/>
                      </a:lnTo>
                      <a:lnTo>
                        <a:pt x="20" y="5"/>
                      </a:lnTo>
                      <a:lnTo>
                        <a:pt x="20" y="4"/>
                      </a:lnTo>
                      <a:lnTo>
                        <a:pt x="19" y="4"/>
                      </a:lnTo>
                      <a:lnTo>
                        <a:pt x="18" y="3"/>
                      </a:lnTo>
                      <a:lnTo>
                        <a:pt x="18" y="2"/>
                      </a:lnTo>
                      <a:lnTo>
                        <a:pt x="17" y="3"/>
                      </a:lnTo>
                      <a:lnTo>
                        <a:pt x="16" y="4"/>
                      </a:lnTo>
                      <a:lnTo>
                        <a:pt x="17" y="5"/>
                      </a:lnTo>
                      <a:lnTo>
                        <a:pt x="17" y="6"/>
                      </a:lnTo>
                      <a:lnTo>
                        <a:pt x="18" y="6"/>
                      </a:lnTo>
                      <a:lnTo>
                        <a:pt x="19" y="7"/>
                      </a:lnTo>
                      <a:lnTo>
                        <a:pt x="19" y="8"/>
                      </a:lnTo>
                      <a:lnTo>
                        <a:pt x="19" y="8"/>
                      </a:lnTo>
                      <a:lnTo>
                        <a:pt x="20" y="9"/>
                      </a:lnTo>
                      <a:lnTo>
                        <a:pt x="20" y="10"/>
                      </a:lnTo>
                      <a:lnTo>
                        <a:pt x="20" y="11"/>
                      </a:lnTo>
                      <a:lnTo>
                        <a:pt x="20" y="11"/>
                      </a:lnTo>
                      <a:lnTo>
                        <a:pt x="20" y="12"/>
                      </a:lnTo>
                      <a:lnTo>
                        <a:pt x="20" y="13"/>
                      </a:lnTo>
                      <a:lnTo>
                        <a:pt x="20" y="14"/>
                      </a:lnTo>
                      <a:lnTo>
                        <a:pt x="20" y="15"/>
                      </a:lnTo>
                      <a:lnTo>
                        <a:pt x="19" y="15"/>
                      </a:lnTo>
                      <a:lnTo>
                        <a:pt x="19" y="16"/>
                      </a:lnTo>
                      <a:lnTo>
                        <a:pt x="19" y="17"/>
                      </a:lnTo>
                      <a:lnTo>
                        <a:pt x="18" y="18"/>
                      </a:lnTo>
                      <a:lnTo>
                        <a:pt x="17" y="18"/>
                      </a:lnTo>
                      <a:lnTo>
                        <a:pt x="17" y="19"/>
                      </a:lnTo>
                      <a:lnTo>
                        <a:pt x="16" y="19"/>
                      </a:lnTo>
                      <a:lnTo>
                        <a:pt x="16" y="20"/>
                      </a:lnTo>
                      <a:lnTo>
                        <a:pt x="15" y="20"/>
                      </a:lnTo>
                      <a:lnTo>
                        <a:pt x="14" y="20"/>
                      </a:lnTo>
                      <a:lnTo>
                        <a:pt x="13" y="21"/>
                      </a:lnTo>
                      <a:lnTo>
                        <a:pt x="12" y="21"/>
                      </a:lnTo>
                      <a:lnTo>
                        <a:pt x="11" y="21"/>
                      </a:lnTo>
                      <a:lnTo>
                        <a:pt x="11" y="21"/>
                      </a:lnTo>
                      <a:lnTo>
                        <a:pt x="10" y="21"/>
                      </a:lnTo>
                      <a:lnTo>
                        <a:pt x="9" y="20"/>
                      </a:lnTo>
                      <a:lnTo>
                        <a:pt x="8" y="20"/>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2" name="Freeform 970"/>
                <p:cNvSpPr>
                  <a:spLocks/>
                </p:cNvSpPr>
                <p:nvPr/>
              </p:nvSpPr>
              <p:spPr bwMode="auto">
                <a:xfrm>
                  <a:off x="3628" y="1151"/>
                  <a:ext cx="24" cy="24"/>
                </a:xfrm>
                <a:custGeom>
                  <a:avLst/>
                  <a:gdLst>
                    <a:gd name="T0" fmla="*/ 4 w 24"/>
                    <a:gd name="T1" fmla="*/ 21 h 24"/>
                    <a:gd name="T2" fmla="*/ 6 w 24"/>
                    <a:gd name="T3" fmla="*/ 22 h 24"/>
                    <a:gd name="T4" fmla="*/ 8 w 24"/>
                    <a:gd name="T5" fmla="*/ 24 h 24"/>
                    <a:gd name="T6" fmla="*/ 10 w 24"/>
                    <a:gd name="T7" fmla="*/ 24 h 24"/>
                    <a:gd name="T8" fmla="*/ 12 w 24"/>
                    <a:gd name="T9" fmla="*/ 24 h 24"/>
                    <a:gd name="T10" fmla="*/ 15 w 24"/>
                    <a:gd name="T11" fmla="*/ 24 h 24"/>
                    <a:gd name="T12" fmla="*/ 17 w 24"/>
                    <a:gd name="T13" fmla="*/ 23 h 24"/>
                    <a:gd name="T14" fmla="*/ 19 w 24"/>
                    <a:gd name="T15" fmla="*/ 22 h 24"/>
                    <a:gd name="T16" fmla="*/ 21 w 24"/>
                    <a:gd name="T17" fmla="*/ 20 h 24"/>
                    <a:gd name="T18" fmla="*/ 22 w 24"/>
                    <a:gd name="T19" fmla="*/ 18 h 24"/>
                    <a:gd name="T20" fmla="*/ 23 w 24"/>
                    <a:gd name="T21" fmla="*/ 16 h 24"/>
                    <a:gd name="T22" fmla="*/ 24 w 24"/>
                    <a:gd name="T23" fmla="*/ 14 h 24"/>
                    <a:gd name="T24" fmla="*/ 24 w 24"/>
                    <a:gd name="T25" fmla="*/ 12 h 24"/>
                    <a:gd name="T26" fmla="*/ 23 w 24"/>
                    <a:gd name="T27" fmla="*/ 10 h 24"/>
                    <a:gd name="T28" fmla="*/ 23 w 24"/>
                    <a:gd name="T29" fmla="*/ 7 h 24"/>
                    <a:gd name="T30" fmla="*/ 21 w 24"/>
                    <a:gd name="T31" fmla="*/ 5 h 24"/>
                    <a:gd name="T32" fmla="*/ 20 w 24"/>
                    <a:gd name="T33" fmla="*/ 3 h 24"/>
                    <a:gd name="T34" fmla="*/ 18 w 24"/>
                    <a:gd name="T35" fmla="*/ 2 h 24"/>
                    <a:gd name="T36" fmla="*/ 16 w 24"/>
                    <a:gd name="T37" fmla="*/ 1 h 24"/>
                    <a:gd name="T38" fmla="*/ 14 w 24"/>
                    <a:gd name="T39" fmla="*/ 0 h 24"/>
                    <a:gd name="T40" fmla="*/ 12 w 24"/>
                    <a:gd name="T41" fmla="*/ 0 h 24"/>
                    <a:gd name="T42" fmla="*/ 10 w 24"/>
                    <a:gd name="T43" fmla="*/ 1 h 24"/>
                    <a:gd name="T44" fmla="*/ 7 w 24"/>
                    <a:gd name="T45" fmla="*/ 1 h 24"/>
                    <a:gd name="T46" fmla="*/ 5 w 24"/>
                    <a:gd name="T47" fmla="*/ 3 h 24"/>
                    <a:gd name="T48" fmla="*/ 3 w 24"/>
                    <a:gd name="T49" fmla="*/ 4 h 24"/>
                    <a:gd name="T50" fmla="*/ 2 w 24"/>
                    <a:gd name="T51" fmla="*/ 6 h 24"/>
                    <a:gd name="T52" fmla="*/ 1 w 24"/>
                    <a:gd name="T53" fmla="*/ 8 h 24"/>
                    <a:gd name="T54" fmla="*/ 0 w 24"/>
                    <a:gd name="T55" fmla="*/ 10 h 24"/>
                    <a:gd name="T56" fmla="*/ 0 w 24"/>
                    <a:gd name="T57" fmla="*/ 13 h 24"/>
                    <a:gd name="T58" fmla="*/ 1 w 24"/>
                    <a:gd name="T59" fmla="*/ 15 h 24"/>
                    <a:gd name="T60" fmla="*/ 2 w 24"/>
                    <a:gd name="T61" fmla="*/ 17 h 24"/>
                    <a:gd name="T62" fmla="*/ 3 w 24"/>
                    <a:gd name="T6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4" y="20"/>
                      </a:moveTo>
                      <a:lnTo>
                        <a:pt x="4" y="21"/>
                      </a:lnTo>
                      <a:lnTo>
                        <a:pt x="5" y="22"/>
                      </a:lnTo>
                      <a:lnTo>
                        <a:pt x="6" y="22"/>
                      </a:lnTo>
                      <a:lnTo>
                        <a:pt x="7" y="23"/>
                      </a:lnTo>
                      <a:lnTo>
                        <a:pt x="8" y="24"/>
                      </a:lnTo>
                      <a:lnTo>
                        <a:pt x="9" y="24"/>
                      </a:lnTo>
                      <a:lnTo>
                        <a:pt x="10" y="24"/>
                      </a:lnTo>
                      <a:lnTo>
                        <a:pt x="12" y="24"/>
                      </a:lnTo>
                      <a:lnTo>
                        <a:pt x="12" y="24"/>
                      </a:lnTo>
                      <a:lnTo>
                        <a:pt x="14" y="24"/>
                      </a:lnTo>
                      <a:lnTo>
                        <a:pt x="15" y="24"/>
                      </a:lnTo>
                      <a:lnTo>
                        <a:pt x="16" y="24"/>
                      </a:lnTo>
                      <a:lnTo>
                        <a:pt x="17" y="23"/>
                      </a:lnTo>
                      <a:lnTo>
                        <a:pt x="18" y="22"/>
                      </a:lnTo>
                      <a:lnTo>
                        <a:pt x="19" y="22"/>
                      </a:lnTo>
                      <a:lnTo>
                        <a:pt x="20" y="21"/>
                      </a:lnTo>
                      <a:lnTo>
                        <a:pt x="21" y="20"/>
                      </a:lnTo>
                      <a:lnTo>
                        <a:pt x="21" y="19"/>
                      </a:lnTo>
                      <a:lnTo>
                        <a:pt x="22" y="18"/>
                      </a:lnTo>
                      <a:lnTo>
                        <a:pt x="23" y="17"/>
                      </a:lnTo>
                      <a:lnTo>
                        <a:pt x="23" y="16"/>
                      </a:lnTo>
                      <a:lnTo>
                        <a:pt x="23" y="15"/>
                      </a:lnTo>
                      <a:lnTo>
                        <a:pt x="24" y="14"/>
                      </a:lnTo>
                      <a:lnTo>
                        <a:pt x="24" y="13"/>
                      </a:lnTo>
                      <a:lnTo>
                        <a:pt x="24" y="12"/>
                      </a:lnTo>
                      <a:lnTo>
                        <a:pt x="24" y="11"/>
                      </a:lnTo>
                      <a:lnTo>
                        <a:pt x="23" y="10"/>
                      </a:lnTo>
                      <a:lnTo>
                        <a:pt x="23" y="8"/>
                      </a:lnTo>
                      <a:lnTo>
                        <a:pt x="23" y="7"/>
                      </a:lnTo>
                      <a:lnTo>
                        <a:pt x="22" y="6"/>
                      </a:lnTo>
                      <a:lnTo>
                        <a:pt x="21" y="5"/>
                      </a:lnTo>
                      <a:lnTo>
                        <a:pt x="21" y="4"/>
                      </a:lnTo>
                      <a:lnTo>
                        <a:pt x="20" y="3"/>
                      </a:lnTo>
                      <a:lnTo>
                        <a:pt x="19" y="3"/>
                      </a:lnTo>
                      <a:lnTo>
                        <a:pt x="18" y="2"/>
                      </a:lnTo>
                      <a:lnTo>
                        <a:pt x="17" y="1"/>
                      </a:lnTo>
                      <a:lnTo>
                        <a:pt x="16" y="1"/>
                      </a:lnTo>
                      <a:lnTo>
                        <a:pt x="15" y="1"/>
                      </a:lnTo>
                      <a:lnTo>
                        <a:pt x="14" y="0"/>
                      </a:lnTo>
                      <a:lnTo>
                        <a:pt x="13" y="0"/>
                      </a:lnTo>
                      <a:lnTo>
                        <a:pt x="12" y="0"/>
                      </a:lnTo>
                      <a:lnTo>
                        <a:pt x="11" y="0"/>
                      </a:lnTo>
                      <a:lnTo>
                        <a:pt x="10" y="1"/>
                      </a:lnTo>
                      <a:lnTo>
                        <a:pt x="8" y="1"/>
                      </a:lnTo>
                      <a:lnTo>
                        <a:pt x="7" y="1"/>
                      </a:lnTo>
                      <a:lnTo>
                        <a:pt x="6" y="2"/>
                      </a:lnTo>
                      <a:lnTo>
                        <a:pt x="5" y="3"/>
                      </a:lnTo>
                      <a:lnTo>
                        <a:pt x="4" y="4"/>
                      </a:lnTo>
                      <a:lnTo>
                        <a:pt x="3" y="4"/>
                      </a:lnTo>
                      <a:lnTo>
                        <a:pt x="3" y="5"/>
                      </a:lnTo>
                      <a:lnTo>
                        <a:pt x="2" y="6"/>
                      </a:lnTo>
                      <a:lnTo>
                        <a:pt x="2" y="7"/>
                      </a:lnTo>
                      <a:lnTo>
                        <a:pt x="1" y="8"/>
                      </a:lnTo>
                      <a:lnTo>
                        <a:pt x="1" y="9"/>
                      </a:lnTo>
                      <a:lnTo>
                        <a:pt x="0" y="10"/>
                      </a:lnTo>
                      <a:lnTo>
                        <a:pt x="0" y="12"/>
                      </a:lnTo>
                      <a:lnTo>
                        <a:pt x="0" y="13"/>
                      </a:lnTo>
                      <a:lnTo>
                        <a:pt x="0" y="14"/>
                      </a:lnTo>
                      <a:lnTo>
                        <a:pt x="1" y="15"/>
                      </a:lnTo>
                      <a:lnTo>
                        <a:pt x="1" y="16"/>
                      </a:lnTo>
                      <a:lnTo>
                        <a:pt x="2" y="17"/>
                      </a:lnTo>
                      <a:lnTo>
                        <a:pt x="2" y="18"/>
                      </a:lnTo>
                      <a:lnTo>
                        <a:pt x="3" y="19"/>
                      </a:lnTo>
                      <a:lnTo>
                        <a:pt x="4" y="2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3" name="Freeform 971"/>
                <p:cNvSpPr>
                  <a:spLocks/>
                </p:cNvSpPr>
                <p:nvPr/>
              </p:nvSpPr>
              <p:spPr bwMode="auto">
                <a:xfrm>
                  <a:off x="3627" y="1150"/>
                  <a:ext cx="26" cy="27"/>
                </a:xfrm>
                <a:custGeom>
                  <a:avLst/>
                  <a:gdLst>
                    <a:gd name="T0" fmla="*/ 6 w 26"/>
                    <a:gd name="T1" fmla="*/ 22 h 27"/>
                    <a:gd name="T2" fmla="*/ 4 w 26"/>
                    <a:gd name="T3" fmla="*/ 20 h 27"/>
                    <a:gd name="T4" fmla="*/ 3 w 26"/>
                    <a:gd name="T5" fmla="*/ 17 h 27"/>
                    <a:gd name="T6" fmla="*/ 3 w 26"/>
                    <a:gd name="T7" fmla="*/ 14 h 27"/>
                    <a:gd name="T8" fmla="*/ 3 w 26"/>
                    <a:gd name="T9" fmla="*/ 11 h 27"/>
                    <a:gd name="T10" fmla="*/ 4 w 26"/>
                    <a:gd name="T11" fmla="*/ 8 h 27"/>
                    <a:gd name="T12" fmla="*/ 6 w 26"/>
                    <a:gd name="T13" fmla="*/ 6 h 27"/>
                    <a:gd name="T14" fmla="*/ 9 w 26"/>
                    <a:gd name="T15" fmla="*/ 4 h 27"/>
                    <a:gd name="T16" fmla="*/ 12 w 26"/>
                    <a:gd name="T17" fmla="*/ 3 h 27"/>
                    <a:gd name="T18" fmla="*/ 15 w 26"/>
                    <a:gd name="T19" fmla="*/ 3 h 27"/>
                    <a:gd name="T20" fmla="*/ 18 w 26"/>
                    <a:gd name="T21" fmla="*/ 5 h 27"/>
                    <a:gd name="T22" fmla="*/ 19 w 26"/>
                    <a:gd name="T23" fmla="*/ 4 h 27"/>
                    <a:gd name="T24" fmla="*/ 20 w 26"/>
                    <a:gd name="T25" fmla="*/ 2 h 27"/>
                    <a:gd name="T26" fmla="*/ 18 w 26"/>
                    <a:gd name="T27" fmla="*/ 2 h 27"/>
                    <a:gd name="T28" fmla="*/ 16 w 26"/>
                    <a:gd name="T29" fmla="*/ 1 h 27"/>
                    <a:gd name="T30" fmla="*/ 14 w 26"/>
                    <a:gd name="T31" fmla="*/ 0 h 27"/>
                    <a:gd name="T32" fmla="*/ 13 w 26"/>
                    <a:gd name="T33" fmla="*/ 0 h 27"/>
                    <a:gd name="T34" fmla="*/ 10 w 26"/>
                    <a:gd name="T35" fmla="*/ 1 h 27"/>
                    <a:gd name="T36" fmla="*/ 8 w 26"/>
                    <a:gd name="T37" fmla="*/ 1 h 27"/>
                    <a:gd name="T38" fmla="*/ 5 w 26"/>
                    <a:gd name="T39" fmla="*/ 2 h 27"/>
                    <a:gd name="T40" fmla="*/ 3 w 26"/>
                    <a:gd name="T41" fmla="*/ 5 h 27"/>
                    <a:gd name="T42" fmla="*/ 2 w 26"/>
                    <a:gd name="T43" fmla="*/ 7 h 27"/>
                    <a:gd name="T44" fmla="*/ 0 w 26"/>
                    <a:gd name="T45" fmla="*/ 10 h 27"/>
                    <a:gd name="T46" fmla="*/ 0 w 26"/>
                    <a:gd name="T47" fmla="*/ 12 h 27"/>
                    <a:gd name="T48" fmla="*/ 0 w 26"/>
                    <a:gd name="T49" fmla="*/ 14 h 27"/>
                    <a:gd name="T50" fmla="*/ 0 w 26"/>
                    <a:gd name="T51" fmla="*/ 16 h 27"/>
                    <a:gd name="T52" fmla="*/ 1 w 26"/>
                    <a:gd name="T53" fmla="*/ 18 h 27"/>
                    <a:gd name="T54" fmla="*/ 2 w 26"/>
                    <a:gd name="T55" fmla="*/ 21 h 27"/>
                    <a:gd name="T56" fmla="*/ 5 w 26"/>
                    <a:gd name="T57" fmla="*/ 24 h 27"/>
                    <a:gd name="T58" fmla="*/ 6 w 26"/>
                    <a:gd name="T59" fmla="*/ 25 h 27"/>
                    <a:gd name="T60" fmla="*/ 9 w 26"/>
                    <a:gd name="T61" fmla="*/ 27 h 27"/>
                    <a:gd name="T62" fmla="*/ 11 w 26"/>
                    <a:gd name="T63" fmla="*/ 27 h 27"/>
                    <a:gd name="T64" fmla="*/ 13 w 26"/>
                    <a:gd name="T65" fmla="*/ 27 h 27"/>
                    <a:gd name="T66" fmla="*/ 15 w 26"/>
                    <a:gd name="T67" fmla="*/ 27 h 27"/>
                    <a:gd name="T68" fmla="*/ 17 w 26"/>
                    <a:gd name="T69" fmla="*/ 27 h 27"/>
                    <a:gd name="T70" fmla="*/ 20 w 26"/>
                    <a:gd name="T71" fmla="*/ 25 h 27"/>
                    <a:gd name="T72" fmla="*/ 23 w 26"/>
                    <a:gd name="T73" fmla="*/ 22 h 27"/>
                    <a:gd name="T74" fmla="*/ 25 w 26"/>
                    <a:gd name="T75" fmla="*/ 19 h 27"/>
                    <a:gd name="T76" fmla="*/ 26 w 26"/>
                    <a:gd name="T77" fmla="*/ 15 h 27"/>
                    <a:gd name="T78" fmla="*/ 26 w 26"/>
                    <a:gd name="T79" fmla="*/ 12 h 27"/>
                    <a:gd name="T80" fmla="*/ 25 w 26"/>
                    <a:gd name="T81" fmla="*/ 9 h 27"/>
                    <a:gd name="T82" fmla="*/ 23 w 26"/>
                    <a:gd name="T83" fmla="*/ 6 h 27"/>
                    <a:gd name="T84" fmla="*/ 21 w 26"/>
                    <a:gd name="T85" fmla="*/ 3 h 27"/>
                    <a:gd name="T86" fmla="*/ 20 w 26"/>
                    <a:gd name="T87" fmla="*/ 5 h 27"/>
                    <a:gd name="T88" fmla="*/ 21 w 26"/>
                    <a:gd name="T89" fmla="*/ 7 h 27"/>
                    <a:gd name="T90" fmla="*/ 22 w 26"/>
                    <a:gd name="T91" fmla="*/ 9 h 27"/>
                    <a:gd name="T92" fmla="*/ 23 w 26"/>
                    <a:gd name="T93" fmla="*/ 12 h 27"/>
                    <a:gd name="T94" fmla="*/ 23 w 26"/>
                    <a:gd name="T95" fmla="*/ 14 h 27"/>
                    <a:gd name="T96" fmla="*/ 23 w 26"/>
                    <a:gd name="T97" fmla="*/ 17 h 27"/>
                    <a:gd name="T98" fmla="*/ 21 w 26"/>
                    <a:gd name="T99" fmla="*/ 20 h 27"/>
                    <a:gd name="T100" fmla="*/ 20 w 26"/>
                    <a:gd name="T101" fmla="*/ 22 h 27"/>
                    <a:gd name="T102" fmla="*/ 17 w 26"/>
                    <a:gd name="T103" fmla="*/ 23 h 27"/>
                    <a:gd name="T104" fmla="*/ 14 w 26"/>
                    <a:gd name="T105" fmla="*/ 24 h 27"/>
                    <a:gd name="T106" fmla="*/ 11 w 26"/>
                    <a:gd name="T107" fmla="*/ 24 h 27"/>
                    <a:gd name="T108" fmla="*/ 8 w 26"/>
                    <a:gd name="T10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7">
                      <a:moveTo>
                        <a:pt x="8" y="23"/>
                      </a:moveTo>
                      <a:lnTo>
                        <a:pt x="7" y="23"/>
                      </a:lnTo>
                      <a:lnTo>
                        <a:pt x="6" y="22"/>
                      </a:lnTo>
                      <a:lnTo>
                        <a:pt x="6" y="21"/>
                      </a:lnTo>
                      <a:lnTo>
                        <a:pt x="5" y="21"/>
                      </a:lnTo>
                      <a:lnTo>
                        <a:pt x="4" y="20"/>
                      </a:lnTo>
                      <a:lnTo>
                        <a:pt x="4" y="19"/>
                      </a:lnTo>
                      <a:lnTo>
                        <a:pt x="4" y="18"/>
                      </a:lnTo>
                      <a:lnTo>
                        <a:pt x="3" y="17"/>
                      </a:lnTo>
                      <a:lnTo>
                        <a:pt x="3" y="16"/>
                      </a:lnTo>
                      <a:lnTo>
                        <a:pt x="3" y="15"/>
                      </a:lnTo>
                      <a:lnTo>
                        <a:pt x="3" y="14"/>
                      </a:lnTo>
                      <a:lnTo>
                        <a:pt x="3" y="13"/>
                      </a:lnTo>
                      <a:lnTo>
                        <a:pt x="3" y="12"/>
                      </a:lnTo>
                      <a:lnTo>
                        <a:pt x="3" y="11"/>
                      </a:lnTo>
                      <a:lnTo>
                        <a:pt x="3" y="10"/>
                      </a:lnTo>
                      <a:lnTo>
                        <a:pt x="4" y="9"/>
                      </a:lnTo>
                      <a:lnTo>
                        <a:pt x="4" y="8"/>
                      </a:lnTo>
                      <a:lnTo>
                        <a:pt x="5" y="7"/>
                      </a:lnTo>
                      <a:lnTo>
                        <a:pt x="5" y="6"/>
                      </a:lnTo>
                      <a:lnTo>
                        <a:pt x="6" y="6"/>
                      </a:lnTo>
                      <a:lnTo>
                        <a:pt x="7" y="5"/>
                      </a:lnTo>
                      <a:lnTo>
                        <a:pt x="8" y="5"/>
                      </a:lnTo>
                      <a:lnTo>
                        <a:pt x="9" y="4"/>
                      </a:lnTo>
                      <a:lnTo>
                        <a:pt x="10" y="4"/>
                      </a:lnTo>
                      <a:lnTo>
                        <a:pt x="11" y="3"/>
                      </a:lnTo>
                      <a:lnTo>
                        <a:pt x="12" y="3"/>
                      </a:lnTo>
                      <a:lnTo>
                        <a:pt x="13" y="3"/>
                      </a:lnTo>
                      <a:lnTo>
                        <a:pt x="14" y="3"/>
                      </a:lnTo>
                      <a:lnTo>
                        <a:pt x="15" y="3"/>
                      </a:lnTo>
                      <a:lnTo>
                        <a:pt x="16" y="4"/>
                      </a:lnTo>
                      <a:lnTo>
                        <a:pt x="17" y="4"/>
                      </a:lnTo>
                      <a:lnTo>
                        <a:pt x="18" y="5"/>
                      </a:lnTo>
                      <a:lnTo>
                        <a:pt x="18" y="5"/>
                      </a:lnTo>
                      <a:lnTo>
                        <a:pt x="18" y="5"/>
                      </a:lnTo>
                      <a:lnTo>
                        <a:pt x="19" y="4"/>
                      </a:lnTo>
                      <a:lnTo>
                        <a:pt x="19" y="4"/>
                      </a:lnTo>
                      <a:lnTo>
                        <a:pt x="20" y="3"/>
                      </a:lnTo>
                      <a:lnTo>
                        <a:pt x="20" y="2"/>
                      </a:lnTo>
                      <a:lnTo>
                        <a:pt x="19" y="2"/>
                      </a:lnTo>
                      <a:lnTo>
                        <a:pt x="19" y="2"/>
                      </a:lnTo>
                      <a:lnTo>
                        <a:pt x="18" y="2"/>
                      </a:lnTo>
                      <a:lnTo>
                        <a:pt x="17" y="1"/>
                      </a:lnTo>
                      <a:lnTo>
                        <a:pt x="17" y="1"/>
                      </a:lnTo>
                      <a:lnTo>
                        <a:pt x="16" y="1"/>
                      </a:lnTo>
                      <a:lnTo>
                        <a:pt x="16" y="1"/>
                      </a:lnTo>
                      <a:lnTo>
                        <a:pt x="15" y="1"/>
                      </a:lnTo>
                      <a:lnTo>
                        <a:pt x="14" y="0"/>
                      </a:lnTo>
                      <a:lnTo>
                        <a:pt x="14" y="0"/>
                      </a:lnTo>
                      <a:lnTo>
                        <a:pt x="13" y="0"/>
                      </a:lnTo>
                      <a:lnTo>
                        <a:pt x="13" y="0"/>
                      </a:lnTo>
                      <a:lnTo>
                        <a:pt x="12" y="0"/>
                      </a:lnTo>
                      <a:lnTo>
                        <a:pt x="11" y="0"/>
                      </a:lnTo>
                      <a:lnTo>
                        <a:pt x="10" y="1"/>
                      </a:lnTo>
                      <a:lnTo>
                        <a:pt x="9" y="1"/>
                      </a:lnTo>
                      <a:lnTo>
                        <a:pt x="8" y="1"/>
                      </a:lnTo>
                      <a:lnTo>
                        <a:pt x="8" y="1"/>
                      </a:lnTo>
                      <a:lnTo>
                        <a:pt x="7" y="2"/>
                      </a:lnTo>
                      <a:lnTo>
                        <a:pt x="6" y="2"/>
                      </a:lnTo>
                      <a:lnTo>
                        <a:pt x="5" y="2"/>
                      </a:lnTo>
                      <a:lnTo>
                        <a:pt x="4" y="4"/>
                      </a:lnTo>
                      <a:lnTo>
                        <a:pt x="4" y="4"/>
                      </a:lnTo>
                      <a:lnTo>
                        <a:pt x="3" y="5"/>
                      </a:lnTo>
                      <a:lnTo>
                        <a:pt x="2" y="6"/>
                      </a:lnTo>
                      <a:lnTo>
                        <a:pt x="2" y="6"/>
                      </a:lnTo>
                      <a:lnTo>
                        <a:pt x="2" y="7"/>
                      </a:lnTo>
                      <a:lnTo>
                        <a:pt x="1" y="8"/>
                      </a:lnTo>
                      <a:lnTo>
                        <a:pt x="1" y="9"/>
                      </a:lnTo>
                      <a:lnTo>
                        <a:pt x="0" y="10"/>
                      </a:lnTo>
                      <a:lnTo>
                        <a:pt x="0" y="11"/>
                      </a:lnTo>
                      <a:lnTo>
                        <a:pt x="0" y="11"/>
                      </a:lnTo>
                      <a:lnTo>
                        <a:pt x="0" y="12"/>
                      </a:lnTo>
                      <a:lnTo>
                        <a:pt x="0" y="13"/>
                      </a:lnTo>
                      <a:lnTo>
                        <a:pt x="0" y="13"/>
                      </a:lnTo>
                      <a:lnTo>
                        <a:pt x="0" y="14"/>
                      </a:lnTo>
                      <a:lnTo>
                        <a:pt x="0" y="15"/>
                      </a:lnTo>
                      <a:lnTo>
                        <a:pt x="0" y="15"/>
                      </a:lnTo>
                      <a:lnTo>
                        <a:pt x="0" y="16"/>
                      </a:lnTo>
                      <a:lnTo>
                        <a:pt x="0" y="17"/>
                      </a:lnTo>
                      <a:lnTo>
                        <a:pt x="0" y="17"/>
                      </a:lnTo>
                      <a:lnTo>
                        <a:pt x="1" y="18"/>
                      </a:lnTo>
                      <a:lnTo>
                        <a:pt x="1" y="19"/>
                      </a:lnTo>
                      <a:lnTo>
                        <a:pt x="2" y="20"/>
                      </a:lnTo>
                      <a:lnTo>
                        <a:pt x="2" y="21"/>
                      </a:lnTo>
                      <a:lnTo>
                        <a:pt x="3" y="22"/>
                      </a:lnTo>
                      <a:lnTo>
                        <a:pt x="4" y="23"/>
                      </a:lnTo>
                      <a:lnTo>
                        <a:pt x="5" y="24"/>
                      </a:lnTo>
                      <a:lnTo>
                        <a:pt x="5" y="24"/>
                      </a:lnTo>
                      <a:lnTo>
                        <a:pt x="6" y="25"/>
                      </a:lnTo>
                      <a:lnTo>
                        <a:pt x="6" y="25"/>
                      </a:lnTo>
                      <a:lnTo>
                        <a:pt x="7" y="26"/>
                      </a:lnTo>
                      <a:lnTo>
                        <a:pt x="8" y="26"/>
                      </a:lnTo>
                      <a:lnTo>
                        <a:pt x="9" y="27"/>
                      </a:lnTo>
                      <a:lnTo>
                        <a:pt x="10" y="27"/>
                      </a:lnTo>
                      <a:lnTo>
                        <a:pt x="11" y="27"/>
                      </a:lnTo>
                      <a:lnTo>
                        <a:pt x="11" y="27"/>
                      </a:lnTo>
                      <a:lnTo>
                        <a:pt x="12" y="27"/>
                      </a:lnTo>
                      <a:lnTo>
                        <a:pt x="13" y="27"/>
                      </a:lnTo>
                      <a:lnTo>
                        <a:pt x="13" y="27"/>
                      </a:lnTo>
                      <a:lnTo>
                        <a:pt x="14" y="27"/>
                      </a:lnTo>
                      <a:lnTo>
                        <a:pt x="14" y="27"/>
                      </a:lnTo>
                      <a:lnTo>
                        <a:pt x="15" y="27"/>
                      </a:lnTo>
                      <a:lnTo>
                        <a:pt x="16" y="27"/>
                      </a:lnTo>
                      <a:lnTo>
                        <a:pt x="16" y="27"/>
                      </a:lnTo>
                      <a:lnTo>
                        <a:pt x="17" y="27"/>
                      </a:lnTo>
                      <a:lnTo>
                        <a:pt x="18" y="26"/>
                      </a:lnTo>
                      <a:lnTo>
                        <a:pt x="19" y="25"/>
                      </a:lnTo>
                      <a:lnTo>
                        <a:pt x="20" y="25"/>
                      </a:lnTo>
                      <a:lnTo>
                        <a:pt x="21" y="24"/>
                      </a:lnTo>
                      <a:lnTo>
                        <a:pt x="22" y="23"/>
                      </a:lnTo>
                      <a:lnTo>
                        <a:pt x="23" y="22"/>
                      </a:lnTo>
                      <a:lnTo>
                        <a:pt x="24" y="21"/>
                      </a:lnTo>
                      <a:lnTo>
                        <a:pt x="25" y="20"/>
                      </a:lnTo>
                      <a:lnTo>
                        <a:pt x="25" y="19"/>
                      </a:lnTo>
                      <a:lnTo>
                        <a:pt x="25" y="18"/>
                      </a:lnTo>
                      <a:lnTo>
                        <a:pt x="26" y="17"/>
                      </a:lnTo>
                      <a:lnTo>
                        <a:pt x="26" y="15"/>
                      </a:lnTo>
                      <a:lnTo>
                        <a:pt x="26" y="14"/>
                      </a:lnTo>
                      <a:lnTo>
                        <a:pt x="26" y="13"/>
                      </a:lnTo>
                      <a:lnTo>
                        <a:pt x="26" y="12"/>
                      </a:lnTo>
                      <a:lnTo>
                        <a:pt x="26" y="11"/>
                      </a:lnTo>
                      <a:lnTo>
                        <a:pt x="25" y="10"/>
                      </a:lnTo>
                      <a:lnTo>
                        <a:pt x="25" y="9"/>
                      </a:lnTo>
                      <a:lnTo>
                        <a:pt x="24" y="7"/>
                      </a:lnTo>
                      <a:lnTo>
                        <a:pt x="24" y="7"/>
                      </a:lnTo>
                      <a:lnTo>
                        <a:pt x="23" y="6"/>
                      </a:lnTo>
                      <a:lnTo>
                        <a:pt x="22" y="5"/>
                      </a:lnTo>
                      <a:lnTo>
                        <a:pt x="21" y="4"/>
                      </a:lnTo>
                      <a:lnTo>
                        <a:pt x="21" y="3"/>
                      </a:lnTo>
                      <a:lnTo>
                        <a:pt x="20" y="4"/>
                      </a:lnTo>
                      <a:lnTo>
                        <a:pt x="20" y="4"/>
                      </a:lnTo>
                      <a:lnTo>
                        <a:pt x="20" y="5"/>
                      </a:lnTo>
                      <a:lnTo>
                        <a:pt x="19" y="6"/>
                      </a:lnTo>
                      <a:lnTo>
                        <a:pt x="20" y="6"/>
                      </a:lnTo>
                      <a:lnTo>
                        <a:pt x="21" y="7"/>
                      </a:lnTo>
                      <a:lnTo>
                        <a:pt x="21" y="7"/>
                      </a:lnTo>
                      <a:lnTo>
                        <a:pt x="22" y="8"/>
                      </a:lnTo>
                      <a:lnTo>
                        <a:pt x="22" y="9"/>
                      </a:lnTo>
                      <a:lnTo>
                        <a:pt x="22" y="10"/>
                      </a:lnTo>
                      <a:lnTo>
                        <a:pt x="23" y="11"/>
                      </a:lnTo>
                      <a:lnTo>
                        <a:pt x="23" y="12"/>
                      </a:lnTo>
                      <a:lnTo>
                        <a:pt x="23" y="13"/>
                      </a:lnTo>
                      <a:lnTo>
                        <a:pt x="23" y="13"/>
                      </a:lnTo>
                      <a:lnTo>
                        <a:pt x="23" y="14"/>
                      </a:lnTo>
                      <a:lnTo>
                        <a:pt x="23" y="15"/>
                      </a:lnTo>
                      <a:lnTo>
                        <a:pt x="23" y="16"/>
                      </a:lnTo>
                      <a:lnTo>
                        <a:pt x="23" y="17"/>
                      </a:lnTo>
                      <a:lnTo>
                        <a:pt x="22" y="18"/>
                      </a:lnTo>
                      <a:lnTo>
                        <a:pt x="22" y="19"/>
                      </a:lnTo>
                      <a:lnTo>
                        <a:pt x="21" y="20"/>
                      </a:lnTo>
                      <a:lnTo>
                        <a:pt x="21" y="21"/>
                      </a:lnTo>
                      <a:lnTo>
                        <a:pt x="20" y="21"/>
                      </a:lnTo>
                      <a:lnTo>
                        <a:pt x="20" y="22"/>
                      </a:lnTo>
                      <a:lnTo>
                        <a:pt x="19" y="23"/>
                      </a:lnTo>
                      <a:lnTo>
                        <a:pt x="18" y="23"/>
                      </a:lnTo>
                      <a:lnTo>
                        <a:pt x="17" y="23"/>
                      </a:lnTo>
                      <a:lnTo>
                        <a:pt x="16" y="24"/>
                      </a:lnTo>
                      <a:lnTo>
                        <a:pt x="15" y="24"/>
                      </a:lnTo>
                      <a:lnTo>
                        <a:pt x="14" y="24"/>
                      </a:lnTo>
                      <a:lnTo>
                        <a:pt x="13" y="24"/>
                      </a:lnTo>
                      <a:lnTo>
                        <a:pt x="12" y="25"/>
                      </a:lnTo>
                      <a:lnTo>
                        <a:pt x="11" y="24"/>
                      </a:lnTo>
                      <a:lnTo>
                        <a:pt x="10" y="24"/>
                      </a:lnTo>
                      <a:lnTo>
                        <a:pt x="9" y="24"/>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4" name="Freeform 972"/>
                <p:cNvSpPr>
                  <a:spLocks/>
                </p:cNvSpPr>
                <p:nvPr/>
              </p:nvSpPr>
              <p:spPr bwMode="auto">
                <a:xfrm>
                  <a:off x="3645" y="1153"/>
                  <a:ext cx="2" cy="2"/>
                </a:xfrm>
                <a:custGeom>
                  <a:avLst/>
                  <a:gdLst>
                    <a:gd name="T0" fmla="*/ 1 w 2"/>
                    <a:gd name="T1" fmla="*/ 2 h 2"/>
                    <a:gd name="T2" fmla="*/ 0 w 2"/>
                    <a:gd name="T3" fmla="*/ 2 h 2"/>
                    <a:gd name="T4" fmla="*/ 0 w 2"/>
                    <a:gd name="T5" fmla="*/ 1 h 2"/>
                    <a:gd name="T6" fmla="*/ 1 w 2"/>
                    <a:gd name="T7" fmla="*/ 0 h 2"/>
                    <a:gd name="T8" fmla="*/ 2 w 2"/>
                    <a:gd name="T9" fmla="*/ 1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2"/>
                      </a:lnTo>
                      <a:lnTo>
                        <a:pt x="0" y="1"/>
                      </a:lnTo>
                      <a:lnTo>
                        <a:pt x="1" y="0"/>
                      </a:lnTo>
                      <a:lnTo>
                        <a:pt x="2" y="1"/>
                      </a:lnTo>
                      <a:lnTo>
                        <a:pt x="2"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5" name="Freeform 973"/>
                <p:cNvSpPr>
                  <a:spLocks/>
                </p:cNvSpPr>
                <p:nvPr/>
              </p:nvSpPr>
              <p:spPr bwMode="auto">
                <a:xfrm>
                  <a:off x="3427" y="1253"/>
                  <a:ext cx="21" cy="20"/>
                </a:xfrm>
                <a:custGeom>
                  <a:avLst/>
                  <a:gdLst>
                    <a:gd name="T0" fmla="*/ 3 w 21"/>
                    <a:gd name="T1" fmla="*/ 17 h 20"/>
                    <a:gd name="T2" fmla="*/ 5 w 21"/>
                    <a:gd name="T3" fmla="*/ 19 h 20"/>
                    <a:gd name="T4" fmla="*/ 7 w 21"/>
                    <a:gd name="T5" fmla="*/ 20 h 20"/>
                    <a:gd name="T6" fmla="*/ 9 w 21"/>
                    <a:gd name="T7" fmla="*/ 20 h 20"/>
                    <a:gd name="T8" fmla="*/ 11 w 21"/>
                    <a:gd name="T9" fmla="*/ 20 h 20"/>
                    <a:gd name="T10" fmla="*/ 13 w 21"/>
                    <a:gd name="T11" fmla="*/ 20 h 20"/>
                    <a:gd name="T12" fmla="*/ 15 w 21"/>
                    <a:gd name="T13" fmla="*/ 19 h 20"/>
                    <a:gd name="T14" fmla="*/ 17 w 21"/>
                    <a:gd name="T15" fmla="*/ 18 h 20"/>
                    <a:gd name="T16" fmla="*/ 19 w 21"/>
                    <a:gd name="T17" fmla="*/ 17 h 20"/>
                    <a:gd name="T18" fmla="*/ 20 w 21"/>
                    <a:gd name="T19" fmla="*/ 15 h 20"/>
                    <a:gd name="T20" fmla="*/ 21 w 21"/>
                    <a:gd name="T21" fmla="*/ 14 h 20"/>
                    <a:gd name="T22" fmla="*/ 21 w 21"/>
                    <a:gd name="T23" fmla="*/ 12 h 20"/>
                    <a:gd name="T24" fmla="*/ 21 w 21"/>
                    <a:gd name="T25" fmla="*/ 10 h 20"/>
                    <a:gd name="T26" fmla="*/ 21 w 21"/>
                    <a:gd name="T27" fmla="*/ 8 h 20"/>
                    <a:gd name="T28" fmla="*/ 20 w 21"/>
                    <a:gd name="T29" fmla="*/ 6 h 20"/>
                    <a:gd name="T30" fmla="*/ 19 w 21"/>
                    <a:gd name="T31" fmla="*/ 4 h 20"/>
                    <a:gd name="T32" fmla="*/ 18 w 21"/>
                    <a:gd name="T33" fmla="*/ 2 h 20"/>
                    <a:gd name="T34" fmla="*/ 16 w 21"/>
                    <a:gd name="T35" fmla="*/ 1 h 20"/>
                    <a:gd name="T36" fmla="*/ 14 w 21"/>
                    <a:gd name="T37" fmla="*/ 1 h 20"/>
                    <a:gd name="T38" fmla="*/ 12 w 21"/>
                    <a:gd name="T39" fmla="*/ 0 h 20"/>
                    <a:gd name="T40" fmla="*/ 10 w 21"/>
                    <a:gd name="T41" fmla="*/ 0 h 20"/>
                    <a:gd name="T42" fmla="*/ 8 w 21"/>
                    <a:gd name="T43" fmla="*/ 0 h 20"/>
                    <a:gd name="T44" fmla="*/ 6 w 21"/>
                    <a:gd name="T45" fmla="*/ 1 h 20"/>
                    <a:gd name="T46" fmla="*/ 4 w 21"/>
                    <a:gd name="T47" fmla="*/ 2 h 20"/>
                    <a:gd name="T48" fmla="*/ 3 w 21"/>
                    <a:gd name="T49" fmla="*/ 3 h 20"/>
                    <a:gd name="T50" fmla="*/ 1 w 21"/>
                    <a:gd name="T51" fmla="*/ 5 h 20"/>
                    <a:gd name="T52" fmla="*/ 0 w 21"/>
                    <a:gd name="T53" fmla="*/ 7 h 20"/>
                    <a:gd name="T54" fmla="*/ 0 w 21"/>
                    <a:gd name="T55" fmla="*/ 8 h 20"/>
                    <a:gd name="T56" fmla="*/ 0 w 21"/>
                    <a:gd name="T57" fmla="*/ 10 h 20"/>
                    <a:gd name="T58" fmla="*/ 0 w 21"/>
                    <a:gd name="T59" fmla="*/ 12 h 20"/>
                    <a:gd name="T60" fmla="*/ 1 w 21"/>
                    <a:gd name="T61" fmla="*/ 14 h 20"/>
                    <a:gd name="T62" fmla="*/ 2 w 21"/>
                    <a:gd name="T6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0">
                      <a:moveTo>
                        <a:pt x="3" y="17"/>
                      </a:moveTo>
                      <a:lnTo>
                        <a:pt x="3" y="17"/>
                      </a:lnTo>
                      <a:lnTo>
                        <a:pt x="4" y="18"/>
                      </a:lnTo>
                      <a:lnTo>
                        <a:pt x="5" y="19"/>
                      </a:lnTo>
                      <a:lnTo>
                        <a:pt x="6" y="19"/>
                      </a:lnTo>
                      <a:lnTo>
                        <a:pt x="7" y="20"/>
                      </a:lnTo>
                      <a:lnTo>
                        <a:pt x="8" y="20"/>
                      </a:lnTo>
                      <a:lnTo>
                        <a:pt x="9" y="20"/>
                      </a:lnTo>
                      <a:lnTo>
                        <a:pt x="10" y="20"/>
                      </a:lnTo>
                      <a:lnTo>
                        <a:pt x="11" y="20"/>
                      </a:lnTo>
                      <a:lnTo>
                        <a:pt x="12" y="20"/>
                      </a:lnTo>
                      <a:lnTo>
                        <a:pt x="13" y="20"/>
                      </a:lnTo>
                      <a:lnTo>
                        <a:pt x="14" y="20"/>
                      </a:lnTo>
                      <a:lnTo>
                        <a:pt x="15" y="19"/>
                      </a:lnTo>
                      <a:lnTo>
                        <a:pt x="16" y="19"/>
                      </a:lnTo>
                      <a:lnTo>
                        <a:pt x="17" y="18"/>
                      </a:lnTo>
                      <a:lnTo>
                        <a:pt x="18" y="18"/>
                      </a:lnTo>
                      <a:lnTo>
                        <a:pt x="19" y="17"/>
                      </a:lnTo>
                      <a:lnTo>
                        <a:pt x="19" y="16"/>
                      </a:lnTo>
                      <a:lnTo>
                        <a:pt x="20" y="15"/>
                      </a:lnTo>
                      <a:lnTo>
                        <a:pt x="20" y="14"/>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2"/>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2"/>
                      </a:lnTo>
                      <a:lnTo>
                        <a:pt x="3" y="3"/>
                      </a:lnTo>
                      <a:lnTo>
                        <a:pt x="2" y="4"/>
                      </a:lnTo>
                      <a:lnTo>
                        <a:pt x="1" y="5"/>
                      </a:lnTo>
                      <a:lnTo>
                        <a:pt x="1" y="6"/>
                      </a:lnTo>
                      <a:lnTo>
                        <a:pt x="0" y="7"/>
                      </a:lnTo>
                      <a:lnTo>
                        <a:pt x="0" y="7"/>
                      </a:lnTo>
                      <a:lnTo>
                        <a:pt x="0" y="8"/>
                      </a:lnTo>
                      <a:lnTo>
                        <a:pt x="0" y="9"/>
                      </a:lnTo>
                      <a:lnTo>
                        <a:pt x="0" y="10"/>
                      </a:lnTo>
                      <a:lnTo>
                        <a:pt x="0" y="11"/>
                      </a:lnTo>
                      <a:lnTo>
                        <a:pt x="0" y="12"/>
                      </a:lnTo>
                      <a:lnTo>
                        <a:pt x="0" y="13"/>
                      </a:lnTo>
                      <a:lnTo>
                        <a:pt x="1" y="14"/>
                      </a:lnTo>
                      <a:lnTo>
                        <a:pt x="1" y="15"/>
                      </a:lnTo>
                      <a:lnTo>
                        <a:pt x="2" y="16"/>
                      </a:lnTo>
                      <a:lnTo>
                        <a:pt x="3"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6" name="Freeform 974"/>
                <p:cNvSpPr>
                  <a:spLocks/>
                </p:cNvSpPr>
                <p:nvPr/>
              </p:nvSpPr>
              <p:spPr bwMode="auto">
                <a:xfrm>
                  <a:off x="3426" y="1252"/>
                  <a:ext cx="23" cy="23"/>
                </a:xfrm>
                <a:custGeom>
                  <a:avLst/>
                  <a:gdLst>
                    <a:gd name="T0" fmla="*/ 6 w 23"/>
                    <a:gd name="T1" fmla="*/ 19 h 23"/>
                    <a:gd name="T2" fmla="*/ 4 w 23"/>
                    <a:gd name="T3" fmla="*/ 17 h 23"/>
                    <a:gd name="T4" fmla="*/ 3 w 23"/>
                    <a:gd name="T5" fmla="*/ 15 h 23"/>
                    <a:gd name="T6" fmla="*/ 2 w 23"/>
                    <a:gd name="T7" fmla="*/ 12 h 23"/>
                    <a:gd name="T8" fmla="*/ 3 w 23"/>
                    <a:gd name="T9" fmla="*/ 9 h 23"/>
                    <a:gd name="T10" fmla="*/ 4 w 23"/>
                    <a:gd name="T11" fmla="*/ 6 h 23"/>
                    <a:gd name="T12" fmla="*/ 6 w 23"/>
                    <a:gd name="T13" fmla="*/ 5 h 23"/>
                    <a:gd name="T14" fmla="*/ 8 w 23"/>
                    <a:gd name="T15" fmla="*/ 3 h 23"/>
                    <a:gd name="T16" fmla="*/ 11 w 23"/>
                    <a:gd name="T17" fmla="*/ 3 h 23"/>
                    <a:gd name="T18" fmla="*/ 13 w 23"/>
                    <a:gd name="T19" fmla="*/ 3 h 23"/>
                    <a:gd name="T20" fmla="*/ 16 w 23"/>
                    <a:gd name="T21" fmla="*/ 4 h 23"/>
                    <a:gd name="T22" fmla="*/ 17 w 23"/>
                    <a:gd name="T23" fmla="*/ 3 h 23"/>
                    <a:gd name="T24" fmla="*/ 18 w 23"/>
                    <a:gd name="T25" fmla="*/ 2 h 23"/>
                    <a:gd name="T26" fmla="*/ 16 w 23"/>
                    <a:gd name="T27" fmla="*/ 1 h 23"/>
                    <a:gd name="T28" fmla="*/ 13 w 23"/>
                    <a:gd name="T29" fmla="*/ 0 h 23"/>
                    <a:gd name="T30" fmla="*/ 9 w 23"/>
                    <a:gd name="T31" fmla="*/ 0 h 23"/>
                    <a:gd name="T32" fmla="*/ 6 w 23"/>
                    <a:gd name="T33" fmla="*/ 2 h 23"/>
                    <a:gd name="T34" fmla="*/ 3 w 23"/>
                    <a:gd name="T35" fmla="*/ 3 h 23"/>
                    <a:gd name="T36" fmla="*/ 2 w 23"/>
                    <a:gd name="T37" fmla="*/ 6 h 23"/>
                    <a:gd name="T38" fmla="*/ 0 w 23"/>
                    <a:gd name="T39" fmla="*/ 10 h 23"/>
                    <a:gd name="T40" fmla="*/ 0 w 23"/>
                    <a:gd name="T41" fmla="*/ 13 h 23"/>
                    <a:gd name="T42" fmla="*/ 1 w 23"/>
                    <a:gd name="T43" fmla="*/ 16 h 23"/>
                    <a:gd name="T44" fmla="*/ 3 w 23"/>
                    <a:gd name="T45" fmla="*/ 19 h 23"/>
                    <a:gd name="T46" fmla="*/ 5 w 23"/>
                    <a:gd name="T47" fmla="*/ 21 h 23"/>
                    <a:gd name="T48" fmla="*/ 9 w 23"/>
                    <a:gd name="T49" fmla="*/ 23 h 23"/>
                    <a:gd name="T50" fmla="*/ 12 w 23"/>
                    <a:gd name="T51" fmla="*/ 23 h 23"/>
                    <a:gd name="T52" fmla="*/ 16 w 23"/>
                    <a:gd name="T53" fmla="*/ 23 h 23"/>
                    <a:gd name="T54" fmla="*/ 18 w 23"/>
                    <a:gd name="T55" fmla="*/ 21 h 23"/>
                    <a:gd name="T56" fmla="*/ 21 w 23"/>
                    <a:gd name="T57" fmla="*/ 19 h 23"/>
                    <a:gd name="T58" fmla="*/ 22 w 23"/>
                    <a:gd name="T59" fmla="*/ 16 h 23"/>
                    <a:gd name="T60" fmla="*/ 23 w 23"/>
                    <a:gd name="T61" fmla="*/ 13 h 23"/>
                    <a:gd name="T62" fmla="*/ 23 w 23"/>
                    <a:gd name="T63" fmla="*/ 10 h 23"/>
                    <a:gd name="T64" fmla="*/ 22 w 23"/>
                    <a:gd name="T65" fmla="*/ 7 h 23"/>
                    <a:gd name="T66" fmla="*/ 21 w 23"/>
                    <a:gd name="T67" fmla="*/ 5 h 23"/>
                    <a:gd name="T68" fmla="*/ 19 w 23"/>
                    <a:gd name="T69" fmla="*/ 2 h 23"/>
                    <a:gd name="T70" fmla="*/ 18 w 23"/>
                    <a:gd name="T71" fmla="*/ 5 h 23"/>
                    <a:gd name="T72" fmla="*/ 20 w 23"/>
                    <a:gd name="T73" fmla="*/ 7 h 23"/>
                    <a:gd name="T74" fmla="*/ 20 w 23"/>
                    <a:gd name="T75" fmla="*/ 9 h 23"/>
                    <a:gd name="T76" fmla="*/ 21 w 23"/>
                    <a:gd name="T77" fmla="*/ 11 h 23"/>
                    <a:gd name="T78" fmla="*/ 21 w 23"/>
                    <a:gd name="T79" fmla="*/ 14 h 23"/>
                    <a:gd name="T80" fmla="*/ 20 w 23"/>
                    <a:gd name="T81" fmla="*/ 16 h 23"/>
                    <a:gd name="T82" fmla="*/ 18 w 23"/>
                    <a:gd name="T83" fmla="*/ 18 h 23"/>
                    <a:gd name="T84" fmla="*/ 16 w 23"/>
                    <a:gd name="T85" fmla="*/ 20 h 23"/>
                    <a:gd name="T86" fmla="*/ 14 w 23"/>
                    <a:gd name="T87" fmla="*/ 21 h 23"/>
                    <a:gd name="T88" fmla="*/ 11 w 23"/>
                    <a:gd name="T89" fmla="*/ 21 h 23"/>
                    <a:gd name="T90" fmla="*/ 8 w 23"/>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3">
                      <a:moveTo>
                        <a:pt x="8" y="20"/>
                      </a:moveTo>
                      <a:lnTo>
                        <a:pt x="7" y="19"/>
                      </a:lnTo>
                      <a:lnTo>
                        <a:pt x="6" y="19"/>
                      </a:lnTo>
                      <a:lnTo>
                        <a:pt x="5" y="18"/>
                      </a:lnTo>
                      <a:lnTo>
                        <a:pt x="5" y="18"/>
                      </a:lnTo>
                      <a:lnTo>
                        <a:pt x="4" y="17"/>
                      </a:lnTo>
                      <a:lnTo>
                        <a:pt x="4" y="16"/>
                      </a:lnTo>
                      <a:lnTo>
                        <a:pt x="3" y="15"/>
                      </a:lnTo>
                      <a:lnTo>
                        <a:pt x="3" y="15"/>
                      </a:lnTo>
                      <a:lnTo>
                        <a:pt x="3" y="14"/>
                      </a:lnTo>
                      <a:lnTo>
                        <a:pt x="3" y="13"/>
                      </a:lnTo>
                      <a:lnTo>
                        <a:pt x="2" y="12"/>
                      </a:lnTo>
                      <a:lnTo>
                        <a:pt x="2" y="11"/>
                      </a:lnTo>
                      <a:lnTo>
                        <a:pt x="2" y="10"/>
                      </a:lnTo>
                      <a:lnTo>
                        <a:pt x="3" y="9"/>
                      </a:lnTo>
                      <a:lnTo>
                        <a:pt x="3" y="8"/>
                      </a:lnTo>
                      <a:lnTo>
                        <a:pt x="4" y="8"/>
                      </a:lnTo>
                      <a:lnTo>
                        <a:pt x="4" y="6"/>
                      </a:lnTo>
                      <a:lnTo>
                        <a:pt x="4" y="6"/>
                      </a:lnTo>
                      <a:lnTo>
                        <a:pt x="5" y="5"/>
                      </a:lnTo>
                      <a:lnTo>
                        <a:pt x="6" y="5"/>
                      </a:lnTo>
                      <a:lnTo>
                        <a:pt x="7" y="4"/>
                      </a:lnTo>
                      <a:lnTo>
                        <a:pt x="7" y="3"/>
                      </a:lnTo>
                      <a:lnTo>
                        <a:pt x="8" y="3"/>
                      </a:lnTo>
                      <a:lnTo>
                        <a:pt x="9" y="3"/>
                      </a:lnTo>
                      <a:lnTo>
                        <a:pt x="10" y="3"/>
                      </a:lnTo>
                      <a:lnTo>
                        <a:pt x="11" y="3"/>
                      </a:lnTo>
                      <a:lnTo>
                        <a:pt x="12" y="3"/>
                      </a:lnTo>
                      <a:lnTo>
                        <a:pt x="12" y="3"/>
                      </a:lnTo>
                      <a:lnTo>
                        <a:pt x="13" y="3"/>
                      </a:lnTo>
                      <a:lnTo>
                        <a:pt x="14" y="3"/>
                      </a:lnTo>
                      <a:lnTo>
                        <a:pt x="15" y="3"/>
                      </a:lnTo>
                      <a:lnTo>
                        <a:pt x="16" y="4"/>
                      </a:lnTo>
                      <a:lnTo>
                        <a:pt x="16" y="4"/>
                      </a:lnTo>
                      <a:lnTo>
                        <a:pt x="17" y="4"/>
                      </a:lnTo>
                      <a:lnTo>
                        <a:pt x="17" y="3"/>
                      </a:lnTo>
                      <a:lnTo>
                        <a:pt x="17" y="3"/>
                      </a:lnTo>
                      <a:lnTo>
                        <a:pt x="18" y="2"/>
                      </a:lnTo>
                      <a:lnTo>
                        <a:pt x="18" y="2"/>
                      </a:lnTo>
                      <a:lnTo>
                        <a:pt x="18" y="2"/>
                      </a:lnTo>
                      <a:lnTo>
                        <a:pt x="17" y="2"/>
                      </a:lnTo>
                      <a:lnTo>
                        <a:pt x="16" y="1"/>
                      </a:lnTo>
                      <a:lnTo>
                        <a:pt x="15" y="1"/>
                      </a:lnTo>
                      <a:lnTo>
                        <a:pt x="14" y="0"/>
                      </a:lnTo>
                      <a:lnTo>
                        <a:pt x="13" y="0"/>
                      </a:lnTo>
                      <a:lnTo>
                        <a:pt x="12" y="0"/>
                      </a:lnTo>
                      <a:lnTo>
                        <a:pt x="11" y="0"/>
                      </a:lnTo>
                      <a:lnTo>
                        <a:pt x="9" y="0"/>
                      </a:lnTo>
                      <a:lnTo>
                        <a:pt x="8" y="1"/>
                      </a:lnTo>
                      <a:lnTo>
                        <a:pt x="7" y="1"/>
                      </a:lnTo>
                      <a:lnTo>
                        <a:pt x="6" y="2"/>
                      </a:lnTo>
                      <a:lnTo>
                        <a:pt x="5" y="2"/>
                      </a:lnTo>
                      <a:lnTo>
                        <a:pt x="4" y="3"/>
                      </a:lnTo>
                      <a:lnTo>
                        <a:pt x="3" y="3"/>
                      </a:lnTo>
                      <a:lnTo>
                        <a:pt x="3" y="5"/>
                      </a:lnTo>
                      <a:lnTo>
                        <a:pt x="2" y="5"/>
                      </a:lnTo>
                      <a:lnTo>
                        <a:pt x="2" y="6"/>
                      </a:lnTo>
                      <a:lnTo>
                        <a:pt x="1" y="7"/>
                      </a:lnTo>
                      <a:lnTo>
                        <a:pt x="0" y="8"/>
                      </a:lnTo>
                      <a:lnTo>
                        <a:pt x="0" y="10"/>
                      </a:lnTo>
                      <a:lnTo>
                        <a:pt x="0" y="11"/>
                      </a:lnTo>
                      <a:lnTo>
                        <a:pt x="0" y="12"/>
                      </a:lnTo>
                      <a:lnTo>
                        <a:pt x="0" y="13"/>
                      </a:lnTo>
                      <a:lnTo>
                        <a:pt x="0" y="14"/>
                      </a:lnTo>
                      <a:lnTo>
                        <a:pt x="1" y="15"/>
                      </a:lnTo>
                      <a:lnTo>
                        <a:pt x="1" y="16"/>
                      </a:lnTo>
                      <a:lnTo>
                        <a:pt x="2" y="17"/>
                      </a:lnTo>
                      <a:lnTo>
                        <a:pt x="2" y="18"/>
                      </a:lnTo>
                      <a:lnTo>
                        <a:pt x="3" y="19"/>
                      </a:lnTo>
                      <a:lnTo>
                        <a:pt x="4" y="20"/>
                      </a:lnTo>
                      <a:lnTo>
                        <a:pt x="4" y="21"/>
                      </a:lnTo>
                      <a:lnTo>
                        <a:pt x="5" y="21"/>
                      </a:lnTo>
                      <a:lnTo>
                        <a:pt x="7" y="22"/>
                      </a:lnTo>
                      <a:lnTo>
                        <a:pt x="8" y="22"/>
                      </a:lnTo>
                      <a:lnTo>
                        <a:pt x="9" y="23"/>
                      </a:lnTo>
                      <a:lnTo>
                        <a:pt x="10" y="23"/>
                      </a:lnTo>
                      <a:lnTo>
                        <a:pt x="11" y="23"/>
                      </a:lnTo>
                      <a:lnTo>
                        <a:pt x="12" y="23"/>
                      </a:lnTo>
                      <a:lnTo>
                        <a:pt x="13" y="23"/>
                      </a:lnTo>
                      <a:lnTo>
                        <a:pt x="14" y="23"/>
                      </a:lnTo>
                      <a:lnTo>
                        <a:pt x="16" y="23"/>
                      </a:lnTo>
                      <a:lnTo>
                        <a:pt x="16" y="22"/>
                      </a:lnTo>
                      <a:lnTo>
                        <a:pt x="17" y="22"/>
                      </a:lnTo>
                      <a:lnTo>
                        <a:pt x="18" y="21"/>
                      </a:lnTo>
                      <a:lnTo>
                        <a:pt x="19" y="21"/>
                      </a:lnTo>
                      <a:lnTo>
                        <a:pt x="20" y="20"/>
                      </a:lnTo>
                      <a:lnTo>
                        <a:pt x="21" y="19"/>
                      </a:lnTo>
                      <a:lnTo>
                        <a:pt x="22" y="18"/>
                      </a:lnTo>
                      <a:lnTo>
                        <a:pt x="22" y="17"/>
                      </a:lnTo>
                      <a:lnTo>
                        <a:pt x="22" y="16"/>
                      </a:lnTo>
                      <a:lnTo>
                        <a:pt x="23" y="15"/>
                      </a:lnTo>
                      <a:lnTo>
                        <a:pt x="23" y="14"/>
                      </a:lnTo>
                      <a:lnTo>
                        <a:pt x="23" y="13"/>
                      </a:lnTo>
                      <a:lnTo>
                        <a:pt x="23" y="12"/>
                      </a:lnTo>
                      <a:lnTo>
                        <a:pt x="23" y="11"/>
                      </a:lnTo>
                      <a:lnTo>
                        <a:pt x="23" y="10"/>
                      </a:lnTo>
                      <a:lnTo>
                        <a:pt x="23" y="9"/>
                      </a:lnTo>
                      <a:lnTo>
                        <a:pt x="23" y="8"/>
                      </a:lnTo>
                      <a:lnTo>
                        <a:pt x="22" y="7"/>
                      </a:lnTo>
                      <a:lnTo>
                        <a:pt x="22" y="6"/>
                      </a:lnTo>
                      <a:lnTo>
                        <a:pt x="22" y="5"/>
                      </a:lnTo>
                      <a:lnTo>
                        <a:pt x="21" y="5"/>
                      </a:lnTo>
                      <a:lnTo>
                        <a:pt x="20" y="4"/>
                      </a:lnTo>
                      <a:lnTo>
                        <a:pt x="19" y="3"/>
                      </a:lnTo>
                      <a:lnTo>
                        <a:pt x="19" y="2"/>
                      </a:lnTo>
                      <a:lnTo>
                        <a:pt x="18" y="3"/>
                      </a:lnTo>
                      <a:lnTo>
                        <a:pt x="17" y="5"/>
                      </a:lnTo>
                      <a:lnTo>
                        <a:pt x="18" y="5"/>
                      </a:lnTo>
                      <a:lnTo>
                        <a:pt x="18" y="6"/>
                      </a:lnTo>
                      <a:lnTo>
                        <a:pt x="19" y="6"/>
                      </a:lnTo>
                      <a:lnTo>
                        <a:pt x="20" y="7"/>
                      </a:lnTo>
                      <a:lnTo>
                        <a:pt x="20" y="8"/>
                      </a:lnTo>
                      <a:lnTo>
                        <a:pt x="20" y="8"/>
                      </a:lnTo>
                      <a:lnTo>
                        <a:pt x="20" y="9"/>
                      </a:lnTo>
                      <a:lnTo>
                        <a:pt x="21" y="10"/>
                      </a:lnTo>
                      <a:lnTo>
                        <a:pt x="21" y="10"/>
                      </a:lnTo>
                      <a:lnTo>
                        <a:pt x="21" y="11"/>
                      </a:lnTo>
                      <a:lnTo>
                        <a:pt x="21" y="12"/>
                      </a:lnTo>
                      <a:lnTo>
                        <a:pt x="21" y="13"/>
                      </a:lnTo>
                      <a:lnTo>
                        <a:pt x="21" y="14"/>
                      </a:lnTo>
                      <a:lnTo>
                        <a:pt x="21" y="15"/>
                      </a:lnTo>
                      <a:lnTo>
                        <a:pt x="20" y="15"/>
                      </a:lnTo>
                      <a:lnTo>
                        <a:pt x="20" y="16"/>
                      </a:lnTo>
                      <a:lnTo>
                        <a:pt x="20" y="17"/>
                      </a:lnTo>
                      <a:lnTo>
                        <a:pt x="19" y="18"/>
                      </a:lnTo>
                      <a:lnTo>
                        <a:pt x="18" y="18"/>
                      </a:lnTo>
                      <a:lnTo>
                        <a:pt x="18" y="19"/>
                      </a:lnTo>
                      <a:lnTo>
                        <a:pt x="17" y="19"/>
                      </a:lnTo>
                      <a:lnTo>
                        <a:pt x="16" y="20"/>
                      </a:lnTo>
                      <a:lnTo>
                        <a:pt x="16" y="20"/>
                      </a:lnTo>
                      <a:lnTo>
                        <a:pt x="15" y="21"/>
                      </a:lnTo>
                      <a:lnTo>
                        <a:pt x="14" y="21"/>
                      </a:lnTo>
                      <a:lnTo>
                        <a:pt x="13" y="21"/>
                      </a:lnTo>
                      <a:lnTo>
                        <a:pt x="12" y="21"/>
                      </a:lnTo>
                      <a:lnTo>
                        <a:pt x="11" y="21"/>
                      </a:lnTo>
                      <a:lnTo>
                        <a:pt x="10" y="21"/>
                      </a:lnTo>
                      <a:lnTo>
                        <a:pt x="9" y="21"/>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7" name="Freeform 975"/>
                <p:cNvSpPr>
                  <a:spLocks/>
                </p:cNvSpPr>
                <p:nvPr/>
              </p:nvSpPr>
              <p:spPr bwMode="auto">
                <a:xfrm>
                  <a:off x="3442" y="1254"/>
                  <a:ext cx="3" cy="2"/>
                </a:xfrm>
                <a:custGeom>
                  <a:avLst/>
                  <a:gdLst>
                    <a:gd name="T0" fmla="*/ 1 w 3"/>
                    <a:gd name="T1" fmla="*/ 2 h 2"/>
                    <a:gd name="T2" fmla="*/ 1 w 3"/>
                    <a:gd name="T3" fmla="*/ 2 h 2"/>
                    <a:gd name="T4" fmla="*/ 0 w 3"/>
                    <a:gd name="T5" fmla="*/ 0 h 2"/>
                    <a:gd name="T6" fmla="*/ 2 w 3"/>
                    <a:gd name="T7" fmla="*/ 0 h 2"/>
                    <a:gd name="T8" fmla="*/ 3 w 3"/>
                    <a:gd name="T9" fmla="*/ 0 h 2"/>
                    <a:gd name="T10" fmla="*/ 3 w 3"/>
                    <a:gd name="T11" fmla="*/ 2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1" y="2"/>
                      </a:lnTo>
                      <a:lnTo>
                        <a:pt x="0" y="0"/>
                      </a:lnTo>
                      <a:lnTo>
                        <a:pt x="2" y="0"/>
                      </a:lnTo>
                      <a:lnTo>
                        <a:pt x="3" y="0"/>
                      </a:lnTo>
                      <a:lnTo>
                        <a:pt x="3"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8" name="Freeform 976"/>
                <p:cNvSpPr>
                  <a:spLocks/>
                </p:cNvSpPr>
                <p:nvPr/>
              </p:nvSpPr>
              <p:spPr bwMode="auto">
                <a:xfrm>
                  <a:off x="3600" y="1277"/>
                  <a:ext cx="23" cy="21"/>
                </a:xfrm>
                <a:custGeom>
                  <a:avLst/>
                  <a:gdLst>
                    <a:gd name="T0" fmla="*/ 4 w 23"/>
                    <a:gd name="T1" fmla="*/ 18 h 21"/>
                    <a:gd name="T2" fmla="*/ 5 w 23"/>
                    <a:gd name="T3" fmla="*/ 20 h 21"/>
                    <a:gd name="T4" fmla="*/ 8 w 23"/>
                    <a:gd name="T5" fmla="*/ 20 h 21"/>
                    <a:gd name="T6" fmla="*/ 10 w 23"/>
                    <a:gd name="T7" fmla="*/ 21 h 21"/>
                    <a:gd name="T8" fmla="*/ 12 w 23"/>
                    <a:gd name="T9" fmla="*/ 21 h 21"/>
                    <a:gd name="T10" fmla="*/ 14 w 23"/>
                    <a:gd name="T11" fmla="*/ 21 h 21"/>
                    <a:gd name="T12" fmla="*/ 16 w 23"/>
                    <a:gd name="T13" fmla="*/ 20 h 21"/>
                    <a:gd name="T14" fmla="*/ 18 w 23"/>
                    <a:gd name="T15" fmla="*/ 19 h 21"/>
                    <a:gd name="T16" fmla="*/ 20 w 23"/>
                    <a:gd name="T17" fmla="*/ 18 h 21"/>
                    <a:gd name="T18" fmla="*/ 22 w 23"/>
                    <a:gd name="T19" fmla="*/ 16 h 21"/>
                    <a:gd name="T20" fmla="*/ 23 w 23"/>
                    <a:gd name="T21" fmla="*/ 14 h 21"/>
                    <a:gd name="T22" fmla="*/ 23 w 23"/>
                    <a:gd name="T23" fmla="*/ 12 h 21"/>
                    <a:gd name="T24" fmla="*/ 23 w 23"/>
                    <a:gd name="T25" fmla="*/ 10 h 21"/>
                    <a:gd name="T26" fmla="*/ 23 w 23"/>
                    <a:gd name="T27" fmla="*/ 8 h 21"/>
                    <a:gd name="T28" fmla="*/ 22 w 23"/>
                    <a:gd name="T29" fmla="*/ 6 h 21"/>
                    <a:gd name="T30" fmla="*/ 21 w 23"/>
                    <a:gd name="T31" fmla="*/ 4 h 21"/>
                    <a:gd name="T32" fmla="*/ 20 w 23"/>
                    <a:gd name="T33" fmla="*/ 2 h 21"/>
                    <a:gd name="T34" fmla="*/ 17 w 23"/>
                    <a:gd name="T35" fmla="*/ 1 h 21"/>
                    <a:gd name="T36" fmla="*/ 15 w 23"/>
                    <a:gd name="T37" fmla="*/ 0 h 21"/>
                    <a:gd name="T38" fmla="*/ 13 w 23"/>
                    <a:gd name="T39" fmla="*/ 0 h 21"/>
                    <a:gd name="T40" fmla="*/ 11 w 23"/>
                    <a:gd name="T41" fmla="*/ 0 h 21"/>
                    <a:gd name="T42" fmla="*/ 9 w 23"/>
                    <a:gd name="T43" fmla="*/ 0 h 21"/>
                    <a:gd name="T44" fmla="*/ 7 w 23"/>
                    <a:gd name="T45" fmla="*/ 1 h 21"/>
                    <a:gd name="T46" fmla="*/ 5 w 23"/>
                    <a:gd name="T47" fmla="*/ 2 h 21"/>
                    <a:gd name="T48" fmla="*/ 3 w 23"/>
                    <a:gd name="T49" fmla="*/ 3 h 21"/>
                    <a:gd name="T50" fmla="*/ 1 w 23"/>
                    <a:gd name="T51" fmla="*/ 5 h 21"/>
                    <a:gd name="T52" fmla="*/ 0 w 23"/>
                    <a:gd name="T53" fmla="*/ 7 h 21"/>
                    <a:gd name="T54" fmla="*/ 0 w 23"/>
                    <a:gd name="T55" fmla="*/ 9 h 21"/>
                    <a:gd name="T56" fmla="*/ 0 w 23"/>
                    <a:gd name="T57" fmla="*/ 11 h 21"/>
                    <a:gd name="T58" fmla="*/ 0 w 23"/>
                    <a:gd name="T59" fmla="*/ 13 h 21"/>
                    <a:gd name="T60" fmla="*/ 1 w 23"/>
                    <a:gd name="T61" fmla="*/ 15 h 21"/>
                    <a:gd name="T62" fmla="*/ 2 w 23"/>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21">
                      <a:moveTo>
                        <a:pt x="3" y="18"/>
                      </a:moveTo>
                      <a:lnTo>
                        <a:pt x="4" y="18"/>
                      </a:lnTo>
                      <a:lnTo>
                        <a:pt x="5" y="19"/>
                      </a:lnTo>
                      <a:lnTo>
                        <a:pt x="5" y="20"/>
                      </a:lnTo>
                      <a:lnTo>
                        <a:pt x="6" y="20"/>
                      </a:lnTo>
                      <a:lnTo>
                        <a:pt x="8" y="20"/>
                      </a:lnTo>
                      <a:lnTo>
                        <a:pt x="9" y="21"/>
                      </a:lnTo>
                      <a:lnTo>
                        <a:pt x="10" y="21"/>
                      </a:lnTo>
                      <a:lnTo>
                        <a:pt x="11" y="21"/>
                      </a:lnTo>
                      <a:lnTo>
                        <a:pt x="12" y="21"/>
                      </a:lnTo>
                      <a:lnTo>
                        <a:pt x="13" y="21"/>
                      </a:lnTo>
                      <a:lnTo>
                        <a:pt x="14" y="21"/>
                      </a:lnTo>
                      <a:lnTo>
                        <a:pt x="15" y="21"/>
                      </a:lnTo>
                      <a:lnTo>
                        <a:pt x="16" y="20"/>
                      </a:lnTo>
                      <a:lnTo>
                        <a:pt x="17" y="20"/>
                      </a:lnTo>
                      <a:lnTo>
                        <a:pt x="18" y="19"/>
                      </a:lnTo>
                      <a:lnTo>
                        <a:pt x="19" y="19"/>
                      </a:lnTo>
                      <a:lnTo>
                        <a:pt x="20" y="18"/>
                      </a:lnTo>
                      <a:lnTo>
                        <a:pt x="21" y="17"/>
                      </a:lnTo>
                      <a:lnTo>
                        <a:pt x="22" y="16"/>
                      </a:lnTo>
                      <a:lnTo>
                        <a:pt x="22" y="15"/>
                      </a:lnTo>
                      <a:lnTo>
                        <a:pt x="23" y="14"/>
                      </a:lnTo>
                      <a:lnTo>
                        <a:pt x="23" y="13"/>
                      </a:lnTo>
                      <a:lnTo>
                        <a:pt x="23" y="12"/>
                      </a:lnTo>
                      <a:lnTo>
                        <a:pt x="23" y="11"/>
                      </a:lnTo>
                      <a:lnTo>
                        <a:pt x="23" y="10"/>
                      </a:lnTo>
                      <a:lnTo>
                        <a:pt x="23" y="9"/>
                      </a:lnTo>
                      <a:lnTo>
                        <a:pt x="23" y="8"/>
                      </a:lnTo>
                      <a:lnTo>
                        <a:pt x="23" y="7"/>
                      </a:lnTo>
                      <a:lnTo>
                        <a:pt x="22" y="6"/>
                      </a:lnTo>
                      <a:lnTo>
                        <a:pt x="22" y="5"/>
                      </a:lnTo>
                      <a:lnTo>
                        <a:pt x="21" y="4"/>
                      </a:lnTo>
                      <a:lnTo>
                        <a:pt x="20" y="3"/>
                      </a:lnTo>
                      <a:lnTo>
                        <a:pt x="20" y="2"/>
                      </a:lnTo>
                      <a:lnTo>
                        <a:pt x="19" y="2"/>
                      </a:lnTo>
                      <a:lnTo>
                        <a:pt x="17" y="1"/>
                      </a:lnTo>
                      <a:lnTo>
                        <a:pt x="17" y="1"/>
                      </a:lnTo>
                      <a:lnTo>
                        <a:pt x="15" y="0"/>
                      </a:lnTo>
                      <a:lnTo>
                        <a:pt x="14" y="0"/>
                      </a:lnTo>
                      <a:lnTo>
                        <a:pt x="13" y="0"/>
                      </a:lnTo>
                      <a:lnTo>
                        <a:pt x="12" y="0"/>
                      </a:lnTo>
                      <a:lnTo>
                        <a:pt x="11" y="0"/>
                      </a:lnTo>
                      <a:lnTo>
                        <a:pt x="10" y="0"/>
                      </a:lnTo>
                      <a:lnTo>
                        <a:pt x="9" y="0"/>
                      </a:lnTo>
                      <a:lnTo>
                        <a:pt x="8" y="1"/>
                      </a:lnTo>
                      <a:lnTo>
                        <a:pt x="7" y="1"/>
                      </a:lnTo>
                      <a:lnTo>
                        <a:pt x="6" y="1"/>
                      </a:lnTo>
                      <a:lnTo>
                        <a:pt x="5" y="2"/>
                      </a:lnTo>
                      <a:lnTo>
                        <a:pt x="4" y="3"/>
                      </a:lnTo>
                      <a:lnTo>
                        <a:pt x="3" y="3"/>
                      </a:lnTo>
                      <a:lnTo>
                        <a:pt x="2" y="4"/>
                      </a:lnTo>
                      <a:lnTo>
                        <a:pt x="1" y="5"/>
                      </a:lnTo>
                      <a:lnTo>
                        <a:pt x="1" y="6"/>
                      </a:lnTo>
                      <a:lnTo>
                        <a:pt x="0" y="7"/>
                      </a:lnTo>
                      <a:lnTo>
                        <a:pt x="0" y="8"/>
                      </a:lnTo>
                      <a:lnTo>
                        <a:pt x="0" y="9"/>
                      </a:lnTo>
                      <a:lnTo>
                        <a:pt x="0" y="10"/>
                      </a:lnTo>
                      <a:lnTo>
                        <a:pt x="0" y="11"/>
                      </a:lnTo>
                      <a:lnTo>
                        <a:pt x="0" y="12"/>
                      </a:lnTo>
                      <a:lnTo>
                        <a:pt x="0" y="13"/>
                      </a:lnTo>
                      <a:lnTo>
                        <a:pt x="0" y="14"/>
                      </a:lnTo>
                      <a:lnTo>
                        <a:pt x="1" y="15"/>
                      </a:lnTo>
                      <a:lnTo>
                        <a:pt x="1" y="16"/>
                      </a:lnTo>
                      <a:lnTo>
                        <a:pt x="2" y="17"/>
                      </a:lnTo>
                      <a:lnTo>
                        <a:pt x="3" y="1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79" name="Freeform 977"/>
                <p:cNvSpPr>
                  <a:spLocks/>
                </p:cNvSpPr>
                <p:nvPr/>
              </p:nvSpPr>
              <p:spPr bwMode="auto">
                <a:xfrm>
                  <a:off x="3599" y="1275"/>
                  <a:ext cx="25" cy="26"/>
                </a:xfrm>
                <a:custGeom>
                  <a:avLst/>
                  <a:gdLst>
                    <a:gd name="T0" fmla="*/ 6 w 25"/>
                    <a:gd name="T1" fmla="*/ 21 h 26"/>
                    <a:gd name="T2" fmla="*/ 4 w 25"/>
                    <a:gd name="T3" fmla="*/ 19 h 26"/>
                    <a:gd name="T4" fmla="*/ 3 w 25"/>
                    <a:gd name="T5" fmla="*/ 16 h 26"/>
                    <a:gd name="T6" fmla="*/ 2 w 25"/>
                    <a:gd name="T7" fmla="*/ 13 h 26"/>
                    <a:gd name="T8" fmla="*/ 3 w 25"/>
                    <a:gd name="T9" fmla="*/ 10 h 26"/>
                    <a:gd name="T10" fmla="*/ 4 w 25"/>
                    <a:gd name="T11" fmla="*/ 7 h 26"/>
                    <a:gd name="T12" fmla="*/ 6 w 25"/>
                    <a:gd name="T13" fmla="*/ 5 h 26"/>
                    <a:gd name="T14" fmla="*/ 8 w 25"/>
                    <a:gd name="T15" fmla="*/ 3 h 26"/>
                    <a:gd name="T16" fmla="*/ 11 w 25"/>
                    <a:gd name="T17" fmla="*/ 3 h 26"/>
                    <a:gd name="T18" fmla="*/ 14 w 25"/>
                    <a:gd name="T19" fmla="*/ 3 h 26"/>
                    <a:gd name="T20" fmla="*/ 17 w 25"/>
                    <a:gd name="T21" fmla="*/ 4 h 26"/>
                    <a:gd name="T22" fmla="*/ 18 w 25"/>
                    <a:gd name="T23" fmla="*/ 4 h 26"/>
                    <a:gd name="T24" fmla="*/ 19 w 25"/>
                    <a:gd name="T25" fmla="*/ 2 h 26"/>
                    <a:gd name="T26" fmla="*/ 18 w 25"/>
                    <a:gd name="T27" fmla="*/ 1 h 26"/>
                    <a:gd name="T28" fmla="*/ 16 w 25"/>
                    <a:gd name="T29" fmla="*/ 1 h 26"/>
                    <a:gd name="T30" fmla="*/ 14 w 25"/>
                    <a:gd name="T31" fmla="*/ 0 h 26"/>
                    <a:gd name="T32" fmla="*/ 12 w 25"/>
                    <a:gd name="T33" fmla="*/ 0 h 26"/>
                    <a:gd name="T34" fmla="*/ 10 w 25"/>
                    <a:gd name="T35" fmla="*/ 0 h 26"/>
                    <a:gd name="T36" fmla="*/ 6 w 25"/>
                    <a:gd name="T37" fmla="*/ 2 h 26"/>
                    <a:gd name="T38" fmla="*/ 3 w 25"/>
                    <a:gd name="T39" fmla="*/ 4 h 26"/>
                    <a:gd name="T40" fmla="*/ 1 w 25"/>
                    <a:gd name="T41" fmla="*/ 7 h 26"/>
                    <a:gd name="T42" fmla="*/ 0 w 25"/>
                    <a:gd name="T43" fmla="*/ 10 h 26"/>
                    <a:gd name="T44" fmla="*/ 0 w 25"/>
                    <a:gd name="T45" fmla="*/ 12 h 26"/>
                    <a:gd name="T46" fmla="*/ 0 w 25"/>
                    <a:gd name="T47" fmla="*/ 15 h 26"/>
                    <a:gd name="T48" fmla="*/ 1 w 25"/>
                    <a:gd name="T49" fmla="*/ 17 h 26"/>
                    <a:gd name="T50" fmla="*/ 2 w 25"/>
                    <a:gd name="T51" fmla="*/ 20 h 26"/>
                    <a:gd name="T52" fmla="*/ 5 w 25"/>
                    <a:gd name="T53" fmla="*/ 23 h 26"/>
                    <a:gd name="T54" fmla="*/ 8 w 25"/>
                    <a:gd name="T55" fmla="*/ 25 h 26"/>
                    <a:gd name="T56" fmla="*/ 10 w 25"/>
                    <a:gd name="T57" fmla="*/ 25 h 26"/>
                    <a:gd name="T58" fmla="*/ 13 w 25"/>
                    <a:gd name="T59" fmla="*/ 26 h 26"/>
                    <a:gd name="T60" fmla="*/ 15 w 25"/>
                    <a:gd name="T61" fmla="*/ 25 h 26"/>
                    <a:gd name="T62" fmla="*/ 18 w 25"/>
                    <a:gd name="T63" fmla="*/ 25 h 26"/>
                    <a:gd name="T64" fmla="*/ 21 w 25"/>
                    <a:gd name="T65" fmla="*/ 23 h 26"/>
                    <a:gd name="T66" fmla="*/ 23 w 25"/>
                    <a:gd name="T67" fmla="*/ 20 h 26"/>
                    <a:gd name="T68" fmla="*/ 25 w 25"/>
                    <a:gd name="T69" fmla="*/ 17 h 26"/>
                    <a:gd name="T70" fmla="*/ 25 w 25"/>
                    <a:gd name="T71" fmla="*/ 13 h 26"/>
                    <a:gd name="T72" fmla="*/ 25 w 25"/>
                    <a:gd name="T73" fmla="*/ 10 h 26"/>
                    <a:gd name="T74" fmla="*/ 23 w 25"/>
                    <a:gd name="T75" fmla="*/ 7 h 26"/>
                    <a:gd name="T76" fmla="*/ 22 w 25"/>
                    <a:gd name="T77" fmla="*/ 4 h 26"/>
                    <a:gd name="T78" fmla="*/ 19 w 25"/>
                    <a:gd name="T79" fmla="*/ 3 h 26"/>
                    <a:gd name="T80" fmla="*/ 19 w 25"/>
                    <a:gd name="T81" fmla="*/ 5 h 26"/>
                    <a:gd name="T82" fmla="*/ 20 w 25"/>
                    <a:gd name="T83" fmla="*/ 7 h 26"/>
                    <a:gd name="T84" fmla="*/ 22 w 25"/>
                    <a:gd name="T85" fmla="*/ 9 h 26"/>
                    <a:gd name="T86" fmla="*/ 23 w 25"/>
                    <a:gd name="T87" fmla="*/ 12 h 26"/>
                    <a:gd name="T88" fmla="*/ 23 w 25"/>
                    <a:gd name="T89" fmla="*/ 14 h 26"/>
                    <a:gd name="T90" fmla="*/ 22 w 25"/>
                    <a:gd name="T91" fmla="*/ 17 h 26"/>
                    <a:gd name="T92" fmla="*/ 20 w 25"/>
                    <a:gd name="T93" fmla="*/ 20 h 26"/>
                    <a:gd name="T94" fmla="*/ 18 w 25"/>
                    <a:gd name="T95" fmla="*/ 22 h 26"/>
                    <a:gd name="T96" fmla="*/ 16 w 25"/>
                    <a:gd name="T97" fmla="*/ 23 h 26"/>
                    <a:gd name="T98" fmla="*/ 13 w 25"/>
                    <a:gd name="T99" fmla="*/ 23 h 26"/>
                    <a:gd name="T100" fmla="*/ 10 w 25"/>
                    <a:gd name="T10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6">
                      <a:moveTo>
                        <a:pt x="8" y="22"/>
                      </a:moveTo>
                      <a:lnTo>
                        <a:pt x="7" y="22"/>
                      </a:lnTo>
                      <a:lnTo>
                        <a:pt x="6" y="21"/>
                      </a:lnTo>
                      <a:lnTo>
                        <a:pt x="6" y="20"/>
                      </a:lnTo>
                      <a:lnTo>
                        <a:pt x="5" y="20"/>
                      </a:lnTo>
                      <a:lnTo>
                        <a:pt x="4" y="19"/>
                      </a:lnTo>
                      <a:lnTo>
                        <a:pt x="4" y="18"/>
                      </a:lnTo>
                      <a:lnTo>
                        <a:pt x="3" y="17"/>
                      </a:lnTo>
                      <a:lnTo>
                        <a:pt x="3" y="16"/>
                      </a:lnTo>
                      <a:lnTo>
                        <a:pt x="3" y="15"/>
                      </a:lnTo>
                      <a:lnTo>
                        <a:pt x="2" y="14"/>
                      </a:lnTo>
                      <a:lnTo>
                        <a:pt x="2" y="13"/>
                      </a:lnTo>
                      <a:lnTo>
                        <a:pt x="2" y="12"/>
                      </a:lnTo>
                      <a:lnTo>
                        <a:pt x="2" y="11"/>
                      </a:lnTo>
                      <a:lnTo>
                        <a:pt x="3" y="10"/>
                      </a:lnTo>
                      <a:lnTo>
                        <a:pt x="3" y="9"/>
                      </a:lnTo>
                      <a:lnTo>
                        <a:pt x="4" y="8"/>
                      </a:lnTo>
                      <a:lnTo>
                        <a:pt x="4" y="7"/>
                      </a:lnTo>
                      <a:lnTo>
                        <a:pt x="5" y="7"/>
                      </a:lnTo>
                      <a:lnTo>
                        <a:pt x="5" y="6"/>
                      </a:lnTo>
                      <a:lnTo>
                        <a:pt x="6" y="5"/>
                      </a:lnTo>
                      <a:lnTo>
                        <a:pt x="7" y="4"/>
                      </a:lnTo>
                      <a:lnTo>
                        <a:pt x="8" y="4"/>
                      </a:lnTo>
                      <a:lnTo>
                        <a:pt x="8" y="3"/>
                      </a:lnTo>
                      <a:lnTo>
                        <a:pt x="10" y="3"/>
                      </a:lnTo>
                      <a:lnTo>
                        <a:pt x="10" y="3"/>
                      </a:lnTo>
                      <a:lnTo>
                        <a:pt x="11" y="3"/>
                      </a:lnTo>
                      <a:lnTo>
                        <a:pt x="12" y="3"/>
                      </a:lnTo>
                      <a:lnTo>
                        <a:pt x="13" y="3"/>
                      </a:lnTo>
                      <a:lnTo>
                        <a:pt x="14" y="3"/>
                      </a:lnTo>
                      <a:lnTo>
                        <a:pt x="15" y="3"/>
                      </a:lnTo>
                      <a:lnTo>
                        <a:pt x="16" y="3"/>
                      </a:lnTo>
                      <a:lnTo>
                        <a:pt x="17" y="4"/>
                      </a:lnTo>
                      <a:lnTo>
                        <a:pt x="18" y="4"/>
                      </a:lnTo>
                      <a:lnTo>
                        <a:pt x="18" y="4"/>
                      </a:lnTo>
                      <a:lnTo>
                        <a:pt x="18" y="4"/>
                      </a:lnTo>
                      <a:lnTo>
                        <a:pt x="18" y="3"/>
                      </a:lnTo>
                      <a:lnTo>
                        <a:pt x="19" y="3"/>
                      </a:lnTo>
                      <a:lnTo>
                        <a:pt x="19" y="2"/>
                      </a:lnTo>
                      <a:lnTo>
                        <a:pt x="19" y="2"/>
                      </a:lnTo>
                      <a:lnTo>
                        <a:pt x="19" y="2"/>
                      </a:lnTo>
                      <a:lnTo>
                        <a:pt x="18" y="1"/>
                      </a:lnTo>
                      <a:lnTo>
                        <a:pt x="17" y="1"/>
                      </a:lnTo>
                      <a:lnTo>
                        <a:pt x="17" y="1"/>
                      </a:lnTo>
                      <a:lnTo>
                        <a:pt x="16" y="1"/>
                      </a:lnTo>
                      <a:lnTo>
                        <a:pt x="15" y="0"/>
                      </a:lnTo>
                      <a:lnTo>
                        <a:pt x="15" y="0"/>
                      </a:lnTo>
                      <a:lnTo>
                        <a:pt x="14" y="0"/>
                      </a:lnTo>
                      <a:lnTo>
                        <a:pt x="14" y="0"/>
                      </a:lnTo>
                      <a:lnTo>
                        <a:pt x="13" y="0"/>
                      </a:lnTo>
                      <a:lnTo>
                        <a:pt x="12" y="0"/>
                      </a:lnTo>
                      <a:lnTo>
                        <a:pt x="12" y="0"/>
                      </a:lnTo>
                      <a:lnTo>
                        <a:pt x="11" y="0"/>
                      </a:lnTo>
                      <a:lnTo>
                        <a:pt x="10" y="0"/>
                      </a:lnTo>
                      <a:lnTo>
                        <a:pt x="9" y="1"/>
                      </a:lnTo>
                      <a:lnTo>
                        <a:pt x="8" y="1"/>
                      </a:lnTo>
                      <a:lnTo>
                        <a:pt x="6" y="2"/>
                      </a:lnTo>
                      <a:lnTo>
                        <a:pt x="5" y="2"/>
                      </a:lnTo>
                      <a:lnTo>
                        <a:pt x="4" y="3"/>
                      </a:lnTo>
                      <a:lnTo>
                        <a:pt x="3" y="4"/>
                      </a:lnTo>
                      <a:lnTo>
                        <a:pt x="3" y="5"/>
                      </a:lnTo>
                      <a:lnTo>
                        <a:pt x="2" y="6"/>
                      </a:lnTo>
                      <a:lnTo>
                        <a:pt x="1" y="7"/>
                      </a:lnTo>
                      <a:lnTo>
                        <a:pt x="1" y="8"/>
                      </a:lnTo>
                      <a:lnTo>
                        <a:pt x="1" y="10"/>
                      </a:lnTo>
                      <a:lnTo>
                        <a:pt x="0" y="10"/>
                      </a:lnTo>
                      <a:lnTo>
                        <a:pt x="0" y="11"/>
                      </a:lnTo>
                      <a:lnTo>
                        <a:pt x="0" y="11"/>
                      </a:lnTo>
                      <a:lnTo>
                        <a:pt x="0" y="12"/>
                      </a:lnTo>
                      <a:lnTo>
                        <a:pt x="0" y="13"/>
                      </a:lnTo>
                      <a:lnTo>
                        <a:pt x="0" y="14"/>
                      </a:lnTo>
                      <a:lnTo>
                        <a:pt x="0" y="15"/>
                      </a:lnTo>
                      <a:lnTo>
                        <a:pt x="0" y="16"/>
                      </a:lnTo>
                      <a:lnTo>
                        <a:pt x="0" y="16"/>
                      </a:lnTo>
                      <a:lnTo>
                        <a:pt x="1" y="17"/>
                      </a:lnTo>
                      <a:lnTo>
                        <a:pt x="1" y="18"/>
                      </a:lnTo>
                      <a:lnTo>
                        <a:pt x="2" y="19"/>
                      </a:lnTo>
                      <a:lnTo>
                        <a:pt x="2" y="20"/>
                      </a:lnTo>
                      <a:lnTo>
                        <a:pt x="3" y="21"/>
                      </a:lnTo>
                      <a:lnTo>
                        <a:pt x="4" y="22"/>
                      </a:lnTo>
                      <a:lnTo>
                        <a:pt x="5" y="23"/>
                      </a:lnTo>
                      <a:lnTo>
                        <a:pt x="6" y="24"/>
                      </a:lnTo>
                      <a:lnTo>
                        <a:pt x="7" y="24"/>
                      </a:lnTo>
                      <a:lnTo>
                        <a:pt x="8" y="25"/>
                      </a:lnTo>
                      <a:lnTo>
                        <a:pt x="9" y="25"/>
                      </a:lnTo>
                      <a:lnTo>
                        <a:pt x="10" y="25"/>
                      </a:lnTo>
                      <a:lnTo>
                        <a:pt x="10" y="25"/>
                      </a:lnTo>
                      <a:lnTo>
                        <a:pt x="11" y="26"/>
                      </a:lnTo>
                      <a:lnTo>
                        <a:pt x="12" y="26"/>
                      </a:lnTo>
                      <a:lnTo>
                        <a:pt x="13" y="26"/>
                      </a:lnTo>
                      <a:lnTo>
                        <a:pt x="14" y="26"/>
                      </a:lnTo>
                      <a:lnTo>
                        <a:pt x="15" y="25"/>
                      </a:lnTo>
                      <a:lnTo>
                        <a:pt x="15" y="25"/>
                      </a:lnTo>
                      <a:lnTo>
                        <a:pt x="16" y="25"/>
                      </a:lnTo>
                      <a:lnTo>
                        <a:pt x="17" y="25"/>
                      </a:lnTo>
                      <a:lnTo>
                        <a:pt x="18" y="25"/>
                      </a:lnTo>
                      <a:lnTo>
                        <a:pt x="19" y="24"/>
                      </a:lnTo>
                      <a:lnTo>
                        <a:pt x="20" y="24"/>
                      </a:lnTo>
                      <a:lnTo>
                        <a:pt x="21" y="23"/>
                      </a:lnTo>
                      <a:lnTo>
                        <a:pt x="21" y="22"/>
                      </a:lnTo>
                      <a:lnTo>
                        <a:pt x="22" y="21"/>
                      </a:lnTo>
                      <a:lnTo>
                        <a:pt x="23" y="20"/>
                      </a:lnTo>
                      <a:lnTo>
                        <a:pt x="24" y="19"/>
                      </a:lnTo>
                      <a:lnTo>
                        <a:pt x="24" y="18"/>
                      </a:lnTo>
                      <a:lnTo>
                        <a:pt x="25" y="17"/>
                      </a:lnTo>
                      <a:lnTo>
                        <a:pt x="25" y="16"/>
                      </a:lnTo>
                      <a:lnTo>
                        <a:pt x="25" y="15"/>
                      </a:lnTo>
                      <a:lnTo>
                        <a:pt x="25" y="13"/>
                      </a:lnTo>
                      <a:lnTo>
                        <a:pt x="25" y="12"/>
                      </a:lnTo>
                      <a:lnTo>
                        <a:pt x="25" y="11"/>
                      </a:lnTo>
                      <a:lnTo>
                        <a:pt x="25" y="10"/>
                      </a:lnTo>
                      <a:lnTo>
                        <a:pt x="24" y="9"/>
                      </a:lnTo>
                      <a:lnTo>
                        <a:pt x="24" y="8"/>
                      </a:lnTo>
                      <a:lnTo>
                        <a:pt x="23" y="7"/>
                      </a:lnTo>
                      <a:lnTo>
                        <a:pt x="23" y="6"/>
                      </a:lnTo>
                      <a:lnTo>
                        <a:pt x="22" y="5"/>
                      </a:lnTo>
                      <a:lnTo>
                        <a:pt x="22" y="4"/>
                      </a:lnTo>
                      <a:lnTo>
                        <a:pt x="21" y="3"/>
                      </a:lnTo>
                      <a:lnTo>
                        <a:pt x="20" y="3"/>
                      </a:lnTo>
                      <a:lnTo>
                        <a:pt x="19" y="3"/>
                      </a:lnTo>
                      <a:lnTo>
                        <a:pt x="19" y="4"/>
                      </a:lnTo>
                      <a:lnTo>
                        <a:pt x="19" y="4"/>
                      </a:lnTo>
                      <a:lnTo>
                        <a:pt x="19" y="5"/>
                      </a:lnTo>
                      <a:lnTo>
                        <a:pt x="19" y="5"/>
                      </a:lnTo>
                      <a:lnTo>
                        <a:pt x="20" y="6"/>
                      </a:lnTo>
                      <a:lnTo>
                        <a:pt x="20" y="7"/>
                      </a:lnTo>
                      <a:lnTo>
                        <a:pt x="21" y="8"/>
                      </a:lnTo>
                      <a:lnTo>
                        <a:pt x="21" y="8"/>
                      </a:lnTo>
                      <a:lnTo>
                        <a:pt x="22" y="9"/>
                      </a:lnTo>
                      <a:lnTo>
                        <a:pt x="22" y="10"/>
                      </a:lnTo>
                      <a:lnTo>
                        <a:pt x="22" y="11"/>
                      </a:lnTo>
                      <a:lnTo>
                        <a:pt x="23" y="12"/>
                      </a:lnTo>
                      <a:lnTo>
                        <a:pt x="23" y="13"/>
                      </a:lnTo>
                      <a:lnTo>
                        <a:pt x="23" y="13"/>
                      </a:lnTo>
                      <a:lnTo>
                        <a:pt x="23" y="14"/>
                      </a:lnTo>
                      <a:lnTo>
                        <a:pt x="22" y="15"/>
                      </a:lnTo>
                      <a:lnTo>
                        <a:pt x="22" y="16"/>
                      </a:lnTo>
                      <a:lnTo>
                        <a:pt x="22" y="17"/>
                      </a:lnTo>
                      <a:lnTo>
                        <a:pt x="22" y="18"/>
                      </a:lnTo>
                      <a:lnTo>
                        <a:pt x="21" y="19"/>
                      </a:lnTo>
                      <a:lnTo>
                        <a:pt x="20" y="20"/>
                      </a:lnTo>
                      <a:lnTo>
                        <a:pt x="20" y="20"/>
                      </a:lnTo>
                      <a:lnTo>
                        <a:pt x="19" y="21"/>
                      </a:lnTo>
                      <a:lnTo>
                        <a:pt x="18" y="22"/>
                      </a:lnTo>
                      <a:lnTo>
                        <a:pt x="18" y="22"/>
                      </a:lnTo>
                      <a:lnTo>
                        <a:pt x="16" y="22"/>
                      </a:lnTo>
                      <a:lnTo>
                        <a:pt x="16" y="23"/>
                      </a:lnTo>
                      <a:lnTo>
                        <a:pt x="15" y="23"/>
                      </a:lnTo>
                      <a:lnTo>
                        <a:pt x="14" y="23"/>
                      </a:lnTo>
                      <a:lnTo>
                        <a:pt x="13" y="23"/>
                      </a:lnTo>
                      <a:lnTo>
                        <a:pt x="12" y="23"/>
                      </a:lnTo>
                      <a:lnTo>
                        <a:pt x="11" y="23"/>
                      </a:lnTo>
                      <a:lnTo>
                        <a:pt x="10" y="23"/>
                      </a:lnTo>
                      <a:lnTo>
                        <a:pt x="9" y="22"/>
                      </a:lnTo>
                      <a:lnTo>
                        <a:pt x="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0" name="Freeform 978"/>
                <p:cNvSpPr>
                  <a:spLocks/>
                </p:cNvSpPr>
                <p:nvPr/>
              </p:nvSpPr>
              <p:spPr bwMode="auto">
                <a:xfrm>
                  <a:off x="3464" y="1123"/>
                  <a:ext cx="88" cy="21"/>
                </a:xfrm>
                <a:custGeom>
                  <a:avLst/>
                  <a:gdLst>
                    <a:gd name="T0" fmla="*/ 85 w 88"/>
                    <a:gd name="T1" fmla="*/ 8 h 21"/>
                    <a:gd name="T2" fmla="*/ 81 w 88"/>
                    <a:gd name="T3" fmla="*/ 6 h 21"/>
                    <a:gd name="T4" fmla="*/ 75 w 88"/>
                    <a:gd name="T5" fmla="*/ 3 h 21"/>
                    <a:gd name="T6" fmla="*/ 71 w 88"/>
                    <a:gd name="T7" fmla="*/ 2 h 21"/>
                    <a:gd name="T8" fmla="*/ 66 w 88"/>
                    <a:gd name="T9" fmla="*/ 1 h 21"/>
                    <a:gd name="T10" fmla="*/ 61 w 88"/>
                    <a:gd name="T11" fmla="*/ 1 h 21"/>
                    <a:gd name="T12" fmla="*/ 56 w 88"/>
                    <a:gd name="T13" fmla="*/ 0 h 21"/>
                    <a:gd name="T14" fmla="*/ 51 w 88"/>
                    <a:gd name="T15" fmla="*/ 0 h 21"/>
                    <a:gd name="T16" fmla="*/ 46 w 88"/>
                    <a:gd name="T17" fmla="*/ 0 h 21"/>
                    <a:gd name="T18" fmla="*/ 41 w 88"/>
                    <a:gd name="T19" fmla="*/ 2 h 21"/>
                    <a:gd name="T20" fmla="*/ 37 w 88"/>
                    <a:gd name="T21" fmla="*/ 2 h 21"/>
                    <a:gd name="T22" fmla="*/ 33 w 88"/>
                    <a:gd name="T23" fmla="*/ 3 h 21"/>
                    <a:gd name="T24" fmla="*/ 28 w 88"/>
                    <a:gd name="T25" fmla="*/ 3 h 21"/>
                    <a:gd name="T26" fmla="*/ 24 w 88"/>
                    <a:gd name="T27" fmla="*/ 3 h 21"/>
                    <a:gd name="T28" fmla="*/ 19 w 88"/>
                    <a:gd name="T29" fmla="*/ 3 h 21"/>
                    <a:gd name="T30" fmla="*/ 14 w 88"/>
                    <a:gd name="T31" fmla="*/ 3 h 21"/>
                    <a:gd name="T32" fmla="*/ 9 w 88"/>
                    <a:gd name="T33" fmla="*/ 4 h 21"/>
                    <a:gd name="T34" fmla="*/ 5 w 88"/>
                    <a:gd name="T35" fmla="*/ 5 h 21"/>
                    <a:gd name="T36" fmla="*/ 1 w 88"/>
                    <a:gd name="T37" fmla="*/ 10 h 21"/>
                    <a:gd name="T38" fmla="*/ 0 w 88"/>
                    <a:gd name="T39" fmla="*/ 15 h 21"/>
                    <a:gd name="T40" fmla="*/ 0 w 88"/>
                    <a:gd name="T41" fmla="*/ 17 h 21"/>
                    <a:gd name="T42" fmla="*/ 3 w 88"/>
                    <a:gd name="T43" fmla="*/ 20 h 21"/>
                    <a:gd name="T44" fmla="*/ 8 w 88"/>
                    <a:gd name="T45" fmla="*/ 21 h 21"/>
                    <a:gd name="T46" fmla="*/ 13 w 88"/>
                    <a:gd name="T47" fmla="*/ 21 h 21"/>
                    <a:gd name="T48" fmla="*/ 17 w 88"/>
                    <a:gd name="T49" fmla="*/ 21 h 21"/>
                    <a:gd name="T50" fmla="*/ 21 w 88"/>
                    <a:gd name="T51" fmla="*/ 20 h 21"/>
                    <a:gd name="T52" fmla="*/ 25 w 88"/>
                    <a:gd name="T53" fmla="*/ 20 h 21"/>
                    <a:gd name="T54" fmla="*/ 29 w 88"/>
                    <a:gd name="T55" fmla="*/ 20 h 21"/>
                    <a:gd name="T56" fmla="*/ 34 w 88"/>
                    <a:gd name="T57" fmla="*/ 19 h 21"/>
                    <a:gd name="T58" fmla="*/ 39 w 88"/>
                    <a:gd name="T59" fmla="*/ 19 h 21"/>
                    <a:gd name="T60" fmla="*/ 37 w 88"/>
                    <a:gd name="T61" fmla="*/ 14 h 21"/>
                    <a:gd name="T62" fmla="*/ 32 w 88"/>
                    <a:gd name="T63" fmla="*/ 14 h 21"/>
                    <a:gd name="T64" fmla="*/ 27 w 88"/>
                    <a:gd name="T65" fmla="*/ 14 h 21"/>
                    <a:gd name="T66" fmla="*/ 23 w 88"/>
                    <a:gd name="T67" fmla="*/ 15 h 21"/>
                    <a:gd name="T68" fmla="*/ 19 w 88"/>
                    <a:gd name="T69" fmla="*/ 15 h 21"/>
                    <a:gd name="T70" fmla="*/ 14 w 88"/>
                    <a:gd name="T71" fmla="*/ 15 h 21"/>
                    <a:gd name="T72" fmla="*/ 8 w 88"/>
                    <a:gd name="T73" fmla="*/ 15 h 21"/>
                    <a:gd name="T74" fmla="*/ 5 w 88"/>
                    <a:gd name="T75" fmla="*/ 15 h 21"/>
                    <a:gd name="T76" fmla="*/ 7 w 88"/>
                    <a:gd name="T77" fmla="*/ 11 h 21"/>
                    <a:gd name="T78" fmla="*/ 11 w 88"/>
                    <a:gd name="T79" fmla="*/ 9 h 21"/>
                    <a:gd name="T80" fmla="*/ 15 w 88"/>
                    <a:gd name="T81" fmla="*/ 8 h 21"/>
                    <a:gd name="T82" fmla="*/ 19 w 88"/>
                    <a:gd name="T83" fmla="*/ 8 h 21"/>
                    <a:gd name="T84" fmla="*/ 23 w 88"/>
                    <a:gd name="T85" fmla="*/ 8 h 21"/>
                    <a:gd name="T86" fmla="*/ 27 w 88"/>
                    <a:gd name="T87" fmla="*/ 8 h 21"/>
                    <a:gd name="T88" fmla="*/ 32 w 88"/>
                    <a:gd name="T89" fmla="*/ 8 h 21"/>
                    <a:gd name="T90" fmla="*/ 36 w 88"/>
                    <a:gd name="T91" fmla="*/ 7 h 21"/>
                    <a:gd name="T92" fmla="*/ 41 w 88"/>
                    <a:gd name="T93" fmla="*/ 7 h 21"/>
                    <a:gd name="T94" fmla="*/ 45 w 88"/>
                    <a:gd name="T95" fmla="*/ 6 h 21"/>
                    <a:gd name="T96" fmla="*/ 51 w 88"/>
                    <a:gd name="T97" fmla="*/ 5 h 21"/>
                    <a:gd name="T98" fmla="*/ 56 w 88"/>
                    <a:gd name="T99" fmla="*/ 5 h 21"/>
                    <a:gd name="T100" fmla="*/ 60 w 88"/>
                    <a:gd name="T101" fmla="*/ 6 h 21"/>
                    <a:gd name="T102" fmla="*/ 64 w 88"/>
                    <a:gd name="T103" fmla="*/ 7 h 21"/>
                    <a:gd name="T104" fmla="*/ 69 w 88"/>
                    <a:gd name="T105" fmla="*/ 7 h 21"/>
                    <a:gd name="T106" fmla="*/ 74 w 88"/>
                    <a:gd name="T107" fmla="*/ 9 h 21"/>
                    <a:gd name="T108" fmla="*/ 79 w 88"/>
                    <a:gd name="T109" fmla="*/ 11 h 21"/>
                    <a:gd name="T110" fmla="*/ 83 w 88"/>
                    <a:gd name="T111"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21">
                      <a:moveTo>
                        <a:pt x="88" y="10"/>
                      </a:moveTo>
                      <a:lnTo>
                        <a:pt x="88" y="10"/>
                      </a:lnTo>
                      <a:lnTo>
                        <a:pt x="87" y="9"/>
                      </a:lnTo>
                      <a:lnTo>
                        <a:pt x="87" y="9"/>
                      </a:lnTo>
                      <a:lnTo>
                        <a:pt x="86" y="8"/>
                      </a:lnTo>
                      <a:lnTo>
                        <a:pt x="85" y="8"/>
                      </a:lnTo>
                      <a:lnTo>
                        <a:pt x="85" y="7"/>
                      </a:lnTo>
                      <a:lnTo>
                        <a:pt x="84" y="7"/>
                      </a:lnTo>
                      <a:lnTo>
                        <a:pt x="83" y="7"/>
                      </a:lnTo>
                      <a:lnTo>
                        <a:pt x="82" y="6"/>
                      </a:lnTo>
                      <a:lnTo>
                        <a:pt x="81" y="6"/>
                      </a:lnTo>
                      <a:lnTo>
                        <a:pt x="81" y="6"/>
                      </a:lnTo>
                      <a:lnTo>
                        <a:pt x="80" y="5"/>
                      </a:lnTo>
                      <a:lnTo>
                        <a:pt x="79" y="5"/>
                      </a:lnTo>
                      <a:lnTo>
                        <a:pt x="78" y="4"/>
                      </a:lnTo>
                      <a:lnTo>
                        <a:pt x="76" y="4"/>
                      </a:lnTo>
                      <a:lnTo>
                        <a:pt x="75" y="4"/>
                      </a:lnTo>
                      <a:lnTo>
                        <a:pt x="75" y="3"/>
                      </a:lnTo>
                      <a:lnTo>
                        <a:pt x="74" y="3"/>
                      </a:lnTo>
                      <a:lnTo>
                        <a:pt x="73" y="3"/>
                      </a:lnTo>
                      <a:lnTo>
                        <a:pt x="72" y="3"/>
                      </a:lnTo>
                      <a:lnTo>
                        <a:pt x="72" y="3"/>
                      </a:lnTo>
                      <a:lnTo>
                        <a:pt x="71" y="3"/>
                      </a:lnTo>
                      <a:lnTo>
                        <a:pt x="71" y="2"/>
                      </a:lnTo>
                      <a:lnTo>
                        <a:pt x="70" y="2"/>
                      </a:lnTo>
                      <a:lnTo>
                        <a:pt x="69" y="2"/>
                      </a:lnTo>
                      <a:lnTo>
                        <a:pt x="68" y="2"/>
                      </a:lnTo>
                      <a:lnTo>
                        <a:pt x="67" y="2"/>
                      </a:lnTo>
                      <a:lnTo>
                        <a:pt x="67" y="2"/>
                      </a:lnTo>
                      <a:lnTo>
                        <a:pt x="66" y="1"/>
                      </a:lnTo>
                      <a:lnTo>
                        <a:pt x="65" y="1"/>
                      </a:lnTo>
                      <a:lnTo>
                        <a:pt x="64" y="1"/>
                      </a:lnTo>
                      <a:lnTo>
                        <a:pt x="63" y="1"/>
                      </a:lnTo>
                      <a:lnTo>
                        <a:pt x="63" y="1"/>
                      </a:lnTo>
                      <a:lnTo>
                        <a:pt x="62" y="1"/>
                      </a:lnTo>
                      <a:lnTo>
                        <a:pt x="61" y="1"/>
                      </a:lnTo>
                      <a:lnTo>
                        <a:pt x="60" y="1"/>
                      </a:lnTo>
                      <a:lnTo>
                        <a:pt x="59" y="0"/>
                      </a:lnTo>
                      <a:lnTo>
                        <a:pt x="58" y="0"/>
                      </a:lnTo>
                      <a:lnTo>
                        <a:pt x="57" y="0"/>
                      </a:lnTo>
                      <a:lnTo>
                        <a:pt x="56" y="0"/>
                      </a:lnTo>
                      <a:lnTo>
                        <a:pt x="56" y="0"/>
                      </a:lnTo>
                      <a:lnTo>
                        <a:pt x="55" y="0"/>
                      </a:lnTo>
                      <a:lnTo>
                        <a:pt x="54" y="0"/>
                      </a:lnTo>
                      <a:lnTo>
                        <a:pt x="54" y="0"/>
                      </a:lnTo>
                      <a:lnTo>
                        <a:pt x="53" y="0"/>
                      </a:lnTo>
                      <a:lnTo>
                        <a:pt x="52" y="0"/>
                      </a:lnTo>
                      <a:lnTo>
                        <a:pt x="51" y="0"/>
                      </a:lnTo>
                      <a:lnTo>
                        <a:pt x="50" y="0"/>
                      </a:lnTo>
                      <a:lnTo>
                        <a:pt x="49" y="0"/>
                      </a:lnTo>
                      <a:lnTo>
                        <a:pt x="48" y="0"/>
                      </a:lnTo>
                      <a:lnTo>
                        <a:pt x="48" y="0"/>
                      </a:lnTo>
                      <a:lnTo>
                        <a:pt x="47" y="0"/>
                      </a:lnTo>
                      <a:lnTo>
                        <a:pt x="46" y="0"/>
                      </a:lnTo>
                      <a:lnTo>
                        <a:pt x="45" y="0"/>
                      </a:lnTo>
                      <a:lnTo>
                        <a:pt x="45" y="1"/>
                      </a:lnTo>
                      <a:lnTo>
                        <a:pt x="44" y="1"/>
                      </a:lnTo>
                      <a:lnTo>
                        <a:pt x="43" y="1"/>
                      </a:lnTo>
                      <a:lnTo>
                        <a:pt x="42" y="1"/>
                      </a:lnTo>
                      <a:lnTo>
                        <a:pt x="41" y="2"/>
                      </a:lnTo>
                      <a:lnTo>
                        <a:pt x="41" y="2"/>
                      </a:lnTo>
                      <a:lnTo>
                        <a:pt x="40" y="2"/>
                      </a:lnTo>
                      <a:lnTo>
                        <a:pt x="40" y="2"/>
                      </a:lnTo>
                      <a:lnTo>
                        <a:pt x="39" y="2"/>
                      </a:lnTo>
                      <a:lnTo>
                        <a:pt x="38" y="2"/>
                      </a:lnTo>
                      <a:lnTo>
                        <a:pt x="37" y="2"/>
                      </a:lnTo>
                      <a:lnTo>
                        <a:pt x="37" y="2"/>
                      </a:lnTo>
                      <a:lnTo>
                        <a:pt x="36" y="2"/>
                      </a:lnTo>
                      <a:lnTo>
                        <a:pt x="35" y="2"/>
                      </a:lnTo>
                      <a:lnTo>
                        <a:pt x="34" y="3"/>
                      </a:lnTo>
                      <a:lnTo>
                        <a:pt x="33" y="3"/>
                      </a:lnTo>
                      <a:lnTo>
                        <a:pt x="33" y="3"/>
                      </a:lnTo>
                      <a:lnTo>
                        <a:pt x="32" y="3"/>
                      </a:lnTo>
                      <a:lnTo>
                        <a:pt x="32" y="3"/>
                      </a:lnTo>
                      <a:lnTo>
                        <a:pt x="31" y="3"/>
                      </a:lnTo>
                      <a:lnTo>
                        <a:pt x="30" y="3"/>
                      </a:lnTo>
                      <a:lnTo>
                        <a:pt x="29" y="3"/>
                      </a:lnTo>
                      <a:lnTo>
                        <a:pt x="28" y="3"/>
                      </a:lnTo>
                      <a:lnTo>
                        <a:pt x="27" y="3"/>
                      </a:lnTo>
                      <a:lnTo>
                        <a:pt x="27" y="3"/>
                      </a:lnTo>
                      <a:lnTo>
                        <a:pt x="26" y="3"/>
                      </a:lnTo>
                      <a:lnTo>
                        <a:pt x="25" y="3"/>
                      </a:lnTo>
                      <a:lnTo>
                        <a:pt x="25" y="3"/>
                      </a:lnTo>
                      <a:lnTo>
                        <a:pt x="24" y="3"/>
                      </a:lnTo>
                      <a:lnTo>
                        <a:pt x="23" y="3"/>
                      </a:lnTo>
                      <a:lnTo>
                        <a:pt x="22" y="3"/>
                      </a:lnTo>
                      <a:lnTo>
                        <a:pt x="21" y="3"/>
                      </a:lnTo>
                      <a:lnTo>
                        <a:pt x="21" y="3"/>
                      </a:lnTo>
                      <a:lnTo>
                        <a:pt x="20" y="3"/>
                      </a:lnTo>
                      <a:lnTo>
                        <a:pt x="19" y="3"/>
                      </a:lnTo>
                      <a:lnTo>
                        <a:pt x="18" y="3"/>
                      </a:lnTo>
                      <a:lnTo>
                        <a:pt x="17" y="3"/>
                      </a:lnTo>
                      <a:lnTo>
                        <a:pt x="17" y="3"/>
                      </a:lnTo>
                      <a:lnTo>
                        <a:pt x="16" y="3"/>
                      </a:lnTo>
                      <a:lnTo>
                        <a:pt x="15" y="3"/>
                      </a:lnTo>
                      <a:lnTo>
                        <a:pt x="14" y="3"/>
                      </a:lnTo>
                      <a:lnTo>
                        <a:pt x="13" y="3"/>
                      </a:lnTo>
                      <a:lnTo>
                        <a:pt x="13" y="3"/>
                      </a:lnTo>
                      <a:lnTo>
                        <a:pt x="12" y="3"/>
                      </a:lnTo>
                      <a:lnTo>
                        <a:pt x="11" y="3"/>
                      </a:lnTo>
                      <a:lnTo>
                        <a:pt x="10" y="3"/>
                      </a:lnTo>
                      <a:lnTo>
                        <a:pt x="9" y="4"/>
                      </a:lnTo>
                      <a:lnTo>
                        <a:pt x="9" y="4"/>
                      </a:lnTo>
                      <a:lnTo>
                        <a:pt x="8" y="4"/>
                      </a:lnTo>
                      <a:lnTo>
                        <a:pt x="7" y="4"/>
                      </a:lnTo>
                      <a:lnTo>
                        <a:pt x="7" y="5"/>
                      </a:lnTo>
                      <a:lnTo>
                        <a:pt x="6" y="5"/>
                      </a:lnTo>
                      <a:lnTo>
                        <a:pt x="5" y="5"/>
                      </a:lnTo>
                      <a:lnTo>
                        <a:pt x="5" y="6"/>
                      </a:lnTo>
                      <a:lnTo>
                        <a:pt x="4" y="6"/>
                      </a:lnTo>
                      <a:lnTo>
                        <a:pt x="3" y="7"/>
                      </a:lnTo>
                      <a:lnTo>
                        <a:pt x="2" y="8"/>
                      </a:lnTo>
                      <a:lnTo>
                        <a:pt x="1" y="9"/>
                      </a:lnTo>
                      <a:lnTo>
                        <a:pt x="1" y="10"/>
                      </a:lnTo>
                      <a:lnTo>
                        <a:pt x="0" y="11"/>
                      </a:lnTo>
                      <a:lnTo>
                        <a:pt x="0" y="12"/>
                      </a:lnTo>
                      <a:lnTo>
                        <a:pt x="0" y="12"/>
                      </a:lnTo>
                      <a:lnTo>
                        <a:pt x="0" y="13"/>
                      </a:lnTo>
                      <a:lnTo>
                        <a:pt x="0" y="14"/>
                      </a:lnTo>
                      <a:lnTo>
                        <a:pt x="0" y="15"/>
                      </a:lnTo>
                      <a:lnTo>
                        <a:pt x="0" y="15"/>
                      </a:lnTo>
                      <a:lnTo>
                        <a:pt x="0" y="16"/>
                      </a:lnTo>
                      <a:lnTo>
                        <a:pt x="0" y="16"/>
                      </a:lnTo>
                      <a:lnTo>
                        <a:pt x="0" y="16"/>
                      </a:lnTo>
                      <a:lnTo>
                        <a:pt x="0" y="17"/>
                      </a:lnTo>
                      <a:lnTo>
                        <a:pt x="0" y="17"/>
                      </a:lnTo>
                      <a:lnTo>
                        <a:pt x="0" y="18"/>
                      </a:lnTo>
                      <a:lnTo>
                        <a:pt x="1" y="19"/>
                      </a:lnTo>
                      <a:lnTo>
                        <a:pt x="1" y="19"/>
                      </a:lnTo>
                      <a:lnTo>
                        <a:pt x="2" y="19"/>
                      </a:lnTo>
                      <a:lnTo>
                        <a:pt x="2" y="20"/>
                      </a:lnTo>
                      <a:lnTo>
                        <a:pt x="3" y="20"/>
                      </a:lnTo>
                      <a:lnTo>
                        <a:pt x="4" y="21"/>
                      </a:lnTo>
                      <a:lnTo>
                        <a:pt x="5" y="21"/>
                      </a:lnTo>
                      <a:lnTo>
                        <a:pt x="5" y="21"/>
                      </a:lnTo>
                      <a:lnTo>
                        <a:pt x="6" y="21"/>
                      </a:lnTo>
                      <a:lnTo>
                        <a:pt x="7" y="21"/>
                      </a:lnTo>
                      <a:lnTo>
                        <a:pt x="8" y="21"/>
                      </a:lnTo>
                      <a:lnTo>
                        <a:pt x="8" y="21"/>
                      </a:lnTo>
                      <a:lnTo>
                        <a:pt x="9" y="21"/>
                      </a:lnTo>
                      <a:lnTo>
                        <a:pt x="10" y="21"/>
                      </a:lnTo>
                      <a:lnTo>
                        <a:pt x="11" y="21"/>
                      </a:lnTo>
                      <a:lnTo>
                        <a:pt x="12" y="21"/>
                      </a:lnTo>
                      <a:lnTo>
                        <a:pt x="13" y="21"/>
                      </a:lnTo>
                      <a:lnTo>
                        <a:pt x="14" y="21"/>
                      </a:lnTo>
                      <a:lnTo>
                        <a:pt x="14" y="21"/>
                      </a:lnTo>
                      <a:lnTo>
                        <a:pt x="15" y="21"/>
                      </a:lnTo>
                      <a:lnTo>
                        <a:pt x="16" y="21"/>
                      </a:lnTo>
                      <a:lnTo>
                        <a:pt x="16" y="21"/>
                      </a:lnTo>
                      <a:lnTo>
                        <a:pt x="17" y="21"/>
                      </a:lnTo>
                      <a:lnTo>
                        <a:pt x="18" y="21"/>
                      </a:lnTo>
                      <a:lnTo>
                        <a:pt x="18" y="21"/>
                      </a:lnTo>
                      <a:lnTo>
                        <a:pt x="19" y="21"/>
                      </a:lnTo>
                      <a:lnTo>
                        <a:pt x="20" y="21"/>
                      </a:lnTo>
                      <a:lnTo>
                        <a:pt x="20" y="20"/>
                      </a:lnTo>
                      <a:lnTo>
                        <a:pt x="21" y="20"/>
                      </a:lnTo>
                      <a:lnTo>
                        <a:pt x="22" y="20"/>
                      </a:lnTo>
                      <a:lnTo>
                        <a:pt x="22" y="20"/>
                      </a:lnTo>
                      <a:lnTo>
                        <a:pt x="23" y="20"/>
                      </a:lnTo>
                      <a:lnTo>
                        <a:pt x="24" y="20"/>
                      </a:lnTo>
                      <a:lnTo>
                        <a:pt x="24" y="20"/>
                      </a:lnTo>
                      <a:lnTo>
                        <a:pt x="25" y="20"/>
                      </a:lnTo>
                      <a:lnTo>
                        <a:pt x="26" y="20"/>
                      </a:lnTo>
                      <a:lnTo>
                        <a:pt x="27" y="20"/>
                      </a:lnTo>
                      <a:lnTo>
                        <a:pt x="27" y="20"/>
                      </a:lnTo>
                      <a:lnTo>
                        <a:pt x="28" y="20"/>
                      </a:lnTo>
                      <a:lnTo>
                        <a:pt x="28" y="20"/>
                      </a:lnTo>
                      <a:lnTo>
                        <a:pt x="29" y="20"/>
                      </a:lnTo>
                      <a:lnTo>
                        <a:pt x="30" y="20"/>
                      </a:lnTo>
                      <a:lnTo>
                        <a:pt x="30" y="20"/>
                      </a:lnTo>
                      <a:lnTo>
                        <a:pt x="31" y="20"/>
                      </a:lnTo>
                      <a:lnTo>
                        <a:pt x="32" y="20"/>
                      </a:lnTo>
                      <a:lnTo>
                        <a:pt x="33" y="19"/>
                      </a:lnTo>
                      <a:lnTo>
                        <a:pt x="34" y="19"/>
                      </a:lnTo>
                      <a:lnTo>
                        <a:pt x="35" y="19"/>
                      </a:lnTo>
                      <a:lnTo>
                        <a:pt x="36" y="19"/>
                      </a:lnTo>
                      <a:lnTo>
                        <a:pt x="37" y="19"/>
                      </a:lnTo>
                      <a:lnTo>
                        <a:pt x="37" y="19"/>
                      </a:lnTo>
                      <a:lnTo>
                        <a:pt x="38" y="19"/>
                      </a:lnTo>
                      <a:lnTo>
                        <a:pt x="39" y="19"/>
                      </a:lnTo>
                      <a:lnTo>
                        <a:pt x="40" y="19"/>
                      </a:lnTo>
                      <a:lnTo>
                        <a:pt x="40" y="19"/>
                      </a:lnTo>
                      <a:lnTo>
                        <a:pt x="44" y="15"/>
                      </a:lnTo>
                      <a:lnTo>
                        <a:pt x="40" y="12"/>
                      </a:lnTo>
                      <a:lnTo>
                        <a:pt x="38" y="14"/>
                      </a:lnTo>
                      <a:lnTo>
                        <a:pt x="37" y="14"/>
                      </a:lnTo>
                      <a:lnTo>
                        <a:pt x="36" y="14"/>
                      </a:lnTo>
                      <a:lnTo>
                        <a:pt x="36" y="14"/>
                      </a:lnTo>
                      <a:lnTo>
                        <a:pt x="35" y="14"/>
                      </a:lnTo>
                      <a:lnTo>
                        <a:pt x="34" y="14"/>
                      </a:lnTo>
                      <a:lnTo>
                        <a:pt x="33" y="14"/>
                      </a:lnTo>
                      <a:lnTo>
                        <a:pt x="32" y="14"/>
                      </a:lnTo>
                      <a:lnTo>
                        <a:pt x="31" y="14"/>
                      </a:lnTo>
                      <a:lnTo>
                        <a:pt x="30" y="14"/>
                      </a:lnTo>
                      <a:lnTo>
                        <a:pt x="29" y="14"/>
                      </a:lnTo>
                      <a:lnTo>
                        <a:pt x="29" y="14"/>
                      </a:lnTo>
                      <a:lnTo>
                        <a:pt x="28" y="14"/>
                      </a:lnTo>
                      <a:lnTo>
                        <a:pt x="27" y="14"/>
                      </a:lnTo>
                      <a:lnTo>
                        <a:pt x="27" y="14"/>
                      </a:lnTo>
                      <a:lnTo>
                        <a:pt x="26" y="14"/>
                      </a:lnTo>
                      <a:lnTo>
                        <a:pt x="25" y="15"/>
                      </a:lnTo>
                      <a:lnTo>
                        <a:pt x="25" y="15"/>
                      </a:lnTo>
                      <a:lnTo>
                        <a:pt x="24" y="15"/>
                      </a:lnTo>
                      <a:lnTo>
                        <a:pt x="23" y="15"/>
                      </a:lnTo>
                      <a:lnTo>
                        <a:pt x="23" y="15"/>
                      </a:lnTo>
                      <a:lnTo>
                        <a:pt x="22" y="15"/>
                      </a:lnTo>
                      <a:lnTo>
                        <a:pt x="21" y="15"/>
                      </a:lnTo>
                      <a:lnTo>
                        <a:pt x="20" y="15"/>
                      </a:lnTo>
                      <a:lnTo>
                        <a:pt x="19" y="15"/>
                      </a:lnTo>
                      <a:lnTo>
                        <a:pt x="19" y="15"/>
                      </a:lnTo>
                      <a:lnTo>
                        <a:pt x="18" y="15"/>
                      </a:lnTo>
                      <a:lnTo>
                        <a:pt x="17" y="15"/>
                      </a:lnTo>
                      <a:lnTo>
                        <a:pt x="17" y="15"/>
                      </a:lnTo>
                      <a:lnTo>
                        <a:pt x="16" y="15"/>
                      </a:lnTo>
                      <a:lnTo>
                        <a:pt x="15" y="15"/>
                      </a:lnTo>
                      <a:lnTo>
                        <a:pt x="14" y="15"/>
                      </a:lnTo>
                      <a:lnTo>
                        <a:pt x="14" y="15"/>
                      </a:lnTo>
                      <a:lnTo>
                        <a:pt x="13" y="15"/>
                      </a:lnTo>
                      <a:lnTo>
                        <a:pt x="12" y="15"/>
                      </a:lnTo>
                      <a:lnTo>
                        <a:pt x="10" y="15"/>
                      </a:lnTo>
                      <a:lnTo>
                        <a:pt x="9" y="15"/>
                      </a:lnTo>
                      <a:lnTo>
                        <a:pt x="8" y="15"/>
                      </a:lnTo>
                      <a:lnTo>
                        <a:pt x="7" y="15"/>
                      </a:lnTo>
                      <a:lnTo>
                        <a:pt x="6" y="15"/>
                      </a:lnTo>
                      <a:lnTo>
                        <a:pt x="6" y="15"/>
                      </a:lnTo>
                      <a:lnTo>
                        <a:pt x="5" y="15"/>
                      </a:lnTo>
                      <a:lnTo>
                        <a:pt x="5" y="15"/>
                      </a:lnTo>
                      <a:lnTo>
                        <a:pt x="5" y="15"/>
                      </a:lnTo>
                      <a:lnTo>
                        <a:pt x="5" y="14"/>
                      </a:lnTo>
                      <a:lnTo>
                        <a:pt x="5" y="14"/>
                      </a:lnTo>
                      <a:lnTo>
                        <a:pt x="6" y="13"/>
                      </a:lnTo>
                      <a:lnTo>
                        <a:pt x="6" y="12"/>
                      </a:lnTo>
                      <a:lnTo>
                        <a:pt x="7" y="11"/>
                      </a:lnTo>
                      <a:lnTo>
                        <a:pt x="7" y="11"/>
                      </a:lnTo>
                      <a:lnTo>
                        <a:pt x="8" y="10"/>
                      </a:lnTo>
                      <a:lnTo>
                        <a:pt x="8" y="10"/>
                      </a:lnTo>
                      <a:lnTo>
                        <a:pt x="9" y="10"/>
                      </a:lnTo>
                      <a:lnTo>
                        <a:pt x="9" y="9"/>
                      </a:lnTo>
                      <a:lnTo>
                        <a:pt x="10" y="9"/>
                      </a:lnTo>
                      <a:lnTo>
                        <a:pt x="11" y="9"/>
                      </a:lnTo>
                      <a:lnTo>
                        <a:pt x="11" y="9"/>
                      </a:lnTo>
                      <a:lnTo>
                        <a:pt x="12" y="9"/>
                      </a:lnTo>
                      <a:lnTo>
                        <a:pt x="13" y="9"/>
                      </a:lnTo>
                      <a:lnTo>
                        <a:pt x="13" y="8"/>
                      </a:lnTo>
                      <a:lnTo>
                        <a:pt x="14" y="8"/>
                      </a:lnTo>
                      <a:lnTo>
                        <a:pt x="15" y="8"/>
                      </a:lnTo>
                      <a:lnTo>
                        <a:pt x="15" y="8"/>
                      </a:lnTo>
                      <a:lnTo>
                        <a:pt x="16" y="8"/>
                      </a:lnTo>
                      <a:lnTo>
                        <a:pt x="17" y="8"/>
                      </a:lnTo>
                      <a:lnTo>
                        <a:pt x="18" y="8"/>
                      </a:lnTo>
                      <a:lnTo>
                        <a:pt x="18" y="8"/>
                      </a:lnTo>
                      <a:lnTo>
                        <a:pt x="19" y="8"/>
                      </a:lnTo>
                      <a:lnTo>
                        <a:pt x="20" y="8"/>
                      </a:lnTo>
                      <a:lnTo>
                        <a:pt x="20" y="8"/>
                      </a:lnTo>
                      <a:lnTo>
                        <a:pt x="21" y="8"/>
                      </a:lnTo>
                      <a:lnTo>
                        <a:pt x="22" y="8"/>
                      </a:lnTo>
                      <a:lnTo>
                        <a:pt x="22" y="8"/>
                      </a:lnTo>
                      <a:lnTo>
                        <a:pt x="23" y="8"/>
                      </a:lnTo>
                      <a:lnTo>
                        <a:pt x="24" y="8"/>
                      </a:lnTo>
                      <a:lnTo>
                        <a:pt x="24" y="8"/>
                      </a:lnTo>
                      <a:lnTo>
                        <a:pt x="25" y="8"/>
                      </a:lnTo>
                      <a:lnTo>
                        <a:pt x="25" y="8"/>
                      </a:lnTo>
                      <a:lnTo>
                        <a:pt x="26" y="8"/>
                      </a:lnTo>
                      <a:lnTo>
                        <a:pt x="27" y="8"/>
                      </a:lnTo>
                      <a:lnTo>
                        <a:pt x="28" y="8"/>
                      </a:lnTo>
                      <a:lnTo>
                        <a:pt x="29" y="8"/>
                      </a:lnTo>
                      <a:lnTo>
                        <a:pt x="30" y="8"/>
                      </a:lnTo>
                      <a:lnTo>
                        <a:pt x="30" y="8"/>
                      </a:lnTo>
                      <a:lnTo>
                        <a:pt x="31" y="8"/>
                      </a:lnTo>
                      <a:lnTo>
                        <a:pt x="32" y="8"/>
                      </a:lnTo>
                      <a:lnTo>
                        <a:pt x="33" y="7"/>
                      </a:lnTo>
                      <a:lnTo>
                        <a:pt x="33" y="7"/>
                      </a:lnTo>
                      <a:lnTo>
                        <a:pt x="34" y="7"/>
                      </a:lnTo>
                      <a:lnTo>
                        <a:pt x="35" y="7"/>
                      </a:lnTo>
                      <a:lnTo>
                        <a:pt x="36" y="7"/>
                      </a:lnTo>
                      <a:lnTo>
                        <a:pt x="36" y="7"/>
                      </a:lnTo>
                      <a:lnTo>
                        <a:pt x="37" y="7"/>
                      </a:lnTo>
                      <a:lnTo>
                        <a:pt x="37" y="7"/>
                      </a:lnTo>
                      <a:lnTo>
                        <a:pt x="39" y="7"/>
                      </a:lnTo>
                      <a:lnTo>
                        <a:pt x="40" y="7"/>
                      </a:lnTo>
                      <a:lnTo>
                        <a:pt x="41" y="7"/>
                      </a:lnTo>
                      <a:lnTo>
                        <a:pt x="41" y="7"/>
                      </a:lnTo>
                      <a:lnTo>
                        <a:pt x="42" y="7"/>
                      </a:lnTo>
                      <a:lnTo>
                        <a:pt x="43" y="7"/>
                      </a:lnTo>
                      <a:lnTo>
                        <a:pt x="44" y="6"/>
                      </a:lnTo>
                      <a:lnTo>
                        <a:pt x="44" y="6"/>
                      </a:lnTo>
                      <a:lnTo>
                        <a:pt x="45" y="6"/>
                      </a:lnTo>
                      <a:lnTo>
                        <a:pt x="45" y="6"/>
                      </a:lnTo>
                      <a:lnTo>
                        <a:pt x="46" y="6"/>
                      </a:lnTo>
                      <a:lnTo>
                        <a:pt x="47" y="6"/>
                      </a:lnTo>
                      <a:lnTo>
                        <a:pt x="48" y="5"/>
                      </a:lnTo>
                      <a:lnTo>
                        <a:pt x="49" y="5"/>
                      </a:lnTo>
                      <a:lnTo>
                        <a:pt x="50" y="5"/>
                      </a:lnTo>
                      <a:lnTo>
                        <a:pt x="51" y="5"/>
                      </a:lnTo>
                      <a:lnTo>
                        <a:pt x="52" y="5"/>
                      </a:lnTo>
                      <a:lnTo>
                        <a:pt x="52" y="5"/>
                      </a:lnTo>
                      <a:lnTo>
                        <a:pt x="54" y="5"/>
                      </a:lnTo>
                      <a:lnTo>
                        <a:pt x="55" y="5"/>
                      </a:lnTo>
                      <a:lnTo>
                        <a:pt x="55" y="5"/>
                      </a:lnTo>
                      <a:lnTo>
                        <a:pt x="56" y="5"/>
                      </a:lnTo>
                      <a:lnTo>
                        <a:pt x="56" y="5"/>
                      </a:lnTo>
                      <a:lnTo>
                        <a:pt x="57" y="6"/>
                      </a:lnTo>
                      <a:lnTo>
                        <a:pt x="58" y="6"/>
                      </a:lnTo>
                      <a:lnTo>
                        <a:pt x="58" y="6"/>
                      </a:lnTo>
                      <a:lnTo>
                        <a:pt x="59" y="6"/>
                      </a:lnTo>
                      <a:lnTo>
                        <a:pt x="60" y="6"/>
                      </a:lnTo>
                      <a:lnTo>
                        <a:pt x="60" y="6"/>
                      </a:lnTo>
                      <a:lnTo>
                        <a:pt x="61" y="6"/>
                      </a:lnTo>
                      <a:lnTo>
                        <a:pt x="62" y="6"/>
                      </a:lnTo>
                      <a:lnTo>
                        <a:pt x="63" y="6"/>
                      </a:lnTo>
                      <a:lnTo>
                        <a:pt x="63" y="6"/>
                      </a:lnTo>
                      <a:lnTo>
                        <a:pt x="64" y="7"/>
                      </a:lnTo>
                      <a:lnTo>
                        <a:pt x="65" y="7"/>
                      </a:lnTo>
                      <a:lnTo>
                        <a:pt x="66" y="7"/>
                      </a:lnTo>
                      <a:lnTo>
                        <a:pt x="67" y="7"/>
                      </a:lnTo>
                      <a:lnTo>
                        <a:pt x="67" y="7"/>
                      </a:lnTo>
                      <a:lnTo>
                        <a:pt x="68" y="7"/>
                      </a:lnTo>
                      <a:lnTo>
                        <a:pt x="69" y="7"/>
                      </a:lnTo>
                      <a:lnTo>
                        <a:pt x="70" y="7"/>
                      </a:lnTo>
                      <a:lnTo>
                        <a:pt x="70" y="8"/>
                      </a:lnTo>
                      <a:lnTo>
                        <a:pt x="71" y="8"/>
                      </a:lnTo>
                      <a:lnTo>
                        <a:pt x="72" y="8"/>
                      </a:lnTo>
                      <a:lnTo>
                        <a:pt x="73" y="8"/>
                      </a:lnTo>
                      <a:lnTo>
                        <a:pt x="74" y="9"/>
                      </a:lnTo>
                      <a:lnTo>
                        <a:pt x="75" y="9"/>
                      </a:lnTo>
                      <a:lnTo>
                        <a:pt x="76" y="9"/>
                      </a:lnTo>
                      <a:lnTo>
                        <a:pt x="77" y="10"/>
                      </a:lnTo>
                      <a:lnTo>
                        <a:pt x="77" y="10"/>
                      </a:lnTo>
                      <a:lnTo>
                        <a:pt x="78" y="10"/>
                      </a:lnTo>
                      <a:lnTo>
                        <a:pt x="79" y="11"/>
                      </a:lnTo>
                      <a:lnTo>
                        <a:pt x="79" y="11"/>
                      </a:lnTo>
                      <a:lnTo>
                        <a:pt x="80" y="11"/>
                      </a:lnTo>
                      <a:lnTo>
                        <a:pt x="81" y="12"/>
                      </a:lnTo>
                      <a:lnTo>
                        <a:pt x="81" y="12"/>
                      </a:lnTo>
                      <a:lnTo>
                        <a:pt x="82" y="13"/>
                      </a:lnTo>
                      <a:lnTo>
                        <a:pt x="83" y="13"/>
                      </a:lnTo>
                      <a:lnTo>
                        <a:pt x="83" y="13"/>
                      </a:lnTo>
                      <a:lnTo>
                        <a:pt x="83" y="14"/>
                      </a:lnTo>
                      <a:lnTo>
                        <a:pt x="8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1" name="Freeform 979"/>
                <p:cNvSpPr>
                  <a:spLocks/>
                </p:cNvSpPr>
                <p:nvPr/>
              </p:nvSpPr>
              <p:spPr bwMode="auto">
                <a:xfrm>
                  <a:off x="3512" y="1133"/>
                  <a:ext cx="49" cy="58"/>
                </a:xfrm>
                <a:custGeom>
                  <a:avLst/>
                  <a:gdLst>
                    <a:gd name="T0" fmla="*/ 40 w 49"/>
                    <a:gd name="T1" fmla="*/ 3 h 58"/>
                    <a:gd name="T2" fmla="*/ 40 w 49"/>
                    <a:gd name="T3" fmla="*/ 4 h 58"/>
                    <a:gd name="T4" fmla="*/ 41 w 49"/>
                    <a:gd name="T5" fmla="*/ 6 h 58"/>
                    <a:gd name="T6" fmla="*/ 41 w 49"/>
                    <a:gd name="T7" fmla="*/ 9 h 58"/>
                    <a:gd name="T8" fmla="*/ 42 w 49"/>
                    <a:gd name="T9" fmla="*/ 11 h 58"/>
                    <a:gd name="T10" fmla="*/ 43 w 49"/>
                    <a:gd name="T11" fmla="*/ 13 h 58"/>
                    <a:gd name="T12" fmla="*/ 44 w 49"/>
                    <a:gd name="T13" fmla="*/ 16 h 58"/>
                    <a:gd name="T14" fmla="*/ 45 w 49"/>
                    <a:gd name="T15" fmla="*/ 18 h 58"/>
                    <a:gd name="T16" fmla="*/ 47 w 49"/>
                    <a:gd name="T17" fmla="*/ 20 h 58"/>
                    <a:gd name="T18" fmla="*/ 48 w 49"/>
                    <a:gd name="T19" fmla="*/ 22 h 58"/>
                    <a:gd name="T20" fmla="*/ 46 w 49"/>
                    <a:gd name="T21" fmla="*/ 25 h 58"/>
                    <a:gd name="T22" fmla="*/ 46 w 49"/>
                    <a:gd name="T23" fmla="*/ 27 h 58"/>
                    <a:gd name="T24" fmla="*/ 46 w 49"/>
                    <a:gd name="T25" fmla="*/ 29 h 58"/>
                    <a:gd name="T26" fmla="*/ 46 w 49"/>
                    <a:gd name="T27" fmla="*/ 31 h 58"/>
                    <a:gd name="T28" fmla="*/ 47 w 49"/>
                    <a:gd name="T29" fmla="*/ 33 h 58"/>
                    <a:gd name="T30" fmla="*/ 47 w 49"/>
                    <a:gd name="T31" fmla="*/ 35 h 58"/>
                    <a:gd name="T32" fmla="*/ 48 w 49"/>
                    <a:gd name="T33" fmla="*/ 38 h 58"/>
                    <a:gd name="T34" fmla="*/ 48 w 49"/>
                    <a:gd name="T35" fmla="*/ 40 h 58"/>
                    <a:gd name="T36" fmla="*/ 48 w 49"/>
                    <a:gd name="T37" fmla="*/ 42 h 58"/>
                    <a:gd name="T38" fmla="*/ 48 w 49"/>
                    <a:gd name="T39" fmla="*/ 45 h 58"/>
                    <a:gd name="T40" fmla="*/ 46 w 49"/>
                    <a:gd name="T41" fmla="*/ 47 h 58"/>
                    <a:gd name="T42" fmla="*/ 45 w 49"/>
                    <a:gd name="T43" fmla="*/ 49 h 58"/>
                    <a:gd name="T44" fmla="*/ 42 w 49"/>
                    <a:gd name="T45" fmla="*/ 50 h 58"/>
                    <a:gd name="T46" fmla="*/ 41 w 49"/>
                    <a:gd name="T47" fmla="*/ 51 h 58"/>
                    <a:gd name="T48" fmla="*/ 2 w 49"/>
                    <a:gd name="T49" fmla="*/ 58 h 58"/>
                    <a:gd name="T50" fmla="*/ 1 w 49"/>
                    <a:gd name="T51" fmla="*/ 53 h 58"/>
                    <a:gd name="T52" fmla="*/ 3 w 49"/>
                    <a:gd name="T53" fmla="*/ 52 h 58"/>
                    <a:gd name="T54" fmla="*/ 5 w 49"/>
                    <a:gd name="T55" fmla="*/ 52 h 58"/>
                    <a:gd name="T56" fmla="*/ 8 w 49"/>
                    <a:gd name="T57" fmla="*/ 52 h 58"/>
                    <a:gd name="T58" fmla="*/ 10 w 49"/>
                    <a:gd name="T59" fmla="*/ 51 h 58"/>
                    <a:gd name="T60" fmla="*/ 12 w 49"/>
                    <a:gd name="T61" fmla="*/ 51 h 58"/>
                    <a:gd name="T62" fmla="*/ 15 w 49"/>
                    <a:gd name="T63" fmla="*/ 51 h 58"/>
                    <a:gd name="T64" fmla="*/ 18 w 49"/>
                    <a:gd name="T65" fmla="*/ 50 h 58"/>
                    <a:gd name="T66" fmla="*/ 21 w 49"/>
                    <a:gd name="T67" fmla="*/ 50 h 58"/>
                    <a:gd name="T68" fmla="*/ 24 w 49"/>
                    <a:gd name="T69" fmla="*/ 49 h 58"/>
                    <a:gd name="T70" fmla="*/ 27 w 49"/>
                    <a:gd name="T71" fmla="*/ 48 h 58"/>
                    <a:gd name="T72" fmla="*/ 30 w 49"/>
                    <a:gd name="T73" fmla="*/ 48 h 58"/>
                    <a:gd name="T74" fmla="*/ 32 w 49"/>
                    <a:gd name="T75" fmla="*/ 47 h 58"/>
                    <a:gd name="T76" fmla="*/ 35 w 49"/>
                    <a:gd name="T77" fmla="*/ 47 h 58"/>
                    <a:gd name="T78" fmla="*/ 37 w 49"/>
                    <a:gd name="T79" fmla="*/ 46 h 58"/>
                    <a:gd name="T80" fmla="*/ 39 w 49"/>
                    <a:gd name="T81" fmla="*/ 45 h 58"/>
                    <a:gd name="T82" fmla="*/ 42 w 49"/>
                    <a:gd name="T83" fmla="*/ 44 h 58"/>
                    <a:gd name="T84" fmla="*/ 42 w 49"/>
                    <a:gd name="T85" fmla="*/ 42 h 58"/>
                    <a:gd name="T86" fmla="*/ 42 w 49"/>
                    <a:gd name="T87" fmla="*/ 39 h 58"/>
                    <a:gd name="T88" fmla="*/ 42 w 49"/>
                    <a:gd name="T89" fmla="*/ 35 h 58"/>
                    <a:gd name="T90" fmla="*/ 41 w 49"/>
                    <a:gd name="T91" fmla="*/ 32 h 58"/>
                    <a:gd name="T92" fmla="*/ 40 w 49"/>
                    <a:gd name="T93" fmla="*/ 30 h 58"/>
                    <a:gd name="T94" fmla="*/ 41 w 49"/>
                    <a:gd name="T95" fmla="*/ 22 h 58"/>
                    <a:gd name="T96" fmla="*/ 41 w 49"/>
                    <a:gd name="T97" fmla="*/ 21 h 58"/>
                    <a:gd name="T98" fmla="*/ 40 w 49"/>
                    <a:gd name="T99" fmla="*/ 19 h 58"/>
                    <a:gd name="T100" fmla="*/ 39 w 49"/>
                    <a:gd name="T101" fmla="*/ 16 h 58"/>
                    <a:gd name="T102" fmla="*/ 38 w 49"/>
                    <a:gd name="T103" fmla="*/ 15 h 58"/>
                    <a:gd name="T104" fmla="*/ 37 w 49"/>
                    <a:gd name="T105" fmla="*/ 12 h 58"/>
                    <a:gd name="T106" fmla="*/ 36 w 49"/>
                    <a:gd name="T107" fmla="*/ 10 h 58"/>
                    <a:gd name="T108" fmla="*/ 36 w 49"/>
                    <a:gd name="T109" fmla="*/ 8 h 58"/>
                    <a:gd name="T110" fmla="*/ 35 w 49"/>
                    <a:gd name="T111" fmla="*/ 6 h 58"/>
                    <a:gd name="T112" fmla="*/ 39 w 49"/>
                    <a:gd name="T11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58">
                      <a:moveTo>
                        <a:pt x="39" y="0"/>
                      </a:moveTo>
                      <a:lnTo>
                        <a:pt x="40" y="0"/>
                      </a:lnTo>
                      <a:lnTo>
                        <a:pt x="40" y="3"/>
                      </a:lnTo>
                      <a:lnTo>
                        <a:pt x="40" y="3"/>
                      </a:lnTo>
                      <a:lnTo>
                        <a:pt x="40" y="4"/>
                      </a:lnTo>
                      <a:lnTo>
                        <a:pt x="40" y="4"/>
                      </a:lnTo>
                      <a:lnTo>
                        <a:pt x="41" y="5"/>
                      </a:lnTo>
                      <a:lnTo>
                        <a:pt x="41" y="6"/>
                      </a:lnTo>
                      <a:lnTo>
                        <a:pt x="41" y="6"/>
                      </a:lnTo>
                      <a:lnTo>
                        <a:pt x="41" y="7"/>
                      </a:lnTo>
                      <a:lnTo>
                        <a:pt x="41" y="8"/>
                      </a:lnTo>
                      <a:lnTo>
                        <a:pt x="41" y="9"/>
                      </a:lnTo>
                      <a:lnTo>
                        <a:pt x="42" y="9"/>
                      </a:lnTo>
                      <a:lnTo>
                        <a:pt x="42" y="10"/>
                      </a:lnTo>
                      <a:lnTo>
                        <a:pt x="42" y="11"/>
                      </a:lnTo>
                      <a:lnTo>
                        <a:pt x="42" y="12"/>
                      </a:lnTo>
                      <a:lnTo>
                        <a:pt x="43" y="12"/>
                      </a:lnTo>
                      <a:lnTo>
                        <a:pt x="43" y="13"/>
                      </a:lnTo>
                      <a:lnTo>
                        <a:pt x="43" y="14"/>
                      </a:lnTo>
                      <a:lnTo>
                        <a:pt x="44" y="15"/>
                      </a:lnTo>
                      <a:lnTo>
                        <a:pt x="44" y="16"/>
                      </a:lnTo>
                      <a:lnTo>
                        <a:pt x="44" y="16"/>
                      </a:lnTo>
                      <a:lnTo>
                        <a:pt x="45" y="17"/>
                      </a:lnTo>
                      <a:lnTo>
                        <a:pt x="45" y="18"/>
                      </a:lnTo>
                      <a:lnTo>
                        <a:pt x="46" y="19"/>
                      </a:lnTo>
                      <a:lnTo>
                        <a:pt x="46" y="20"/>
                      </a:lnTo>
                      <a:lnTo>
                        <a:pt x="47" y="20"/>
                      </a:lnTo>
                      <a:lnTo>
                        <a:pt x="47" y="21"/>
                      </a:lnTo>
                      <a:lnTo>
                        <a:pt x="48" y="22"/>
                      </a:lnTo>
                      <a:lnTo>
                        <a:pt x="48" y="22"/>
                      </a:lnTo>
                      <a:lnTo>
                        <a:pt x="49" y="23"/>
                      </a:lnTo>
                      <a:lnTo>
                        <a:pt x="46" y="25"/>
                      </a:lnTo>
                      <a:lnTo>
                        <a:pt x="46" y="25"/>
                      </a:lnTo>
                      <a:lnTo>
                        <a:pt x="46" y="26"/>
                      </a:lnTo>
                      <a:lnTo>
                        <a:pt x="46" y="26"/>
                      </a:lnTo>
                      <a:lnTo>
                        <a:pt x="46" y="27"/>
                      </a:lnTo>
                      <a:lnTo>
                        <a:pt x="46" y="27"/>
                      </a:lnTo>
                      <a:lnTo>
                        <a:pt x="46" y="28"/>
                      </a:lnTo>
                      <a:lnTo>
                        <a:pt x="46" y="29"/>
                      </a:lnTo>
                      <a:lnTo>
                        <a:pt x="46" y="29"/>
                      </a:lnTo>
                      <a:lnTo>
                        <a:pt x="46" y="30"/>
                      </a:lnTo>
                      <a:lnTo>
                        <a:pt x="46" y="31"/>
                      </a:lnTo>
                      <a:lnTo>
                        <a:pt x="46" y="32"/>
                      </a:lnTo>
                      <a:lnTo>
                        <a:pt x="47" y="32"/>
                      </a:lnTo>
                      <a:lnTo>
                        <a:pt x="47" y="33"/>
                      </a:lnTo>
                      <a:lnTo>
                        <a:pt x="47" y="34"/>
                      </a:lnTo>
                      <a:lnTo>
                        <a:pt x="47" y="35"/>
                      </a:lnTo>
                      <a:lnTo>
                        <a:pt x="47" y="35"/>
                      </a:lnTo>
                      <a:lnTo>
                        <a:pt x="47" y="36"/>
                      </a:lnTo>
                      <a:lnTo>
                        <a:pt x="47" y="37"/>
                      </a:lnTo>
                      <a:lnTo>
                        <a:pt x="48" y="38"/>
                      </a:lnTo>
                      <a:lnTo>
                        <a:pt x="48" y="38"/>
                      </a:lnTo>
                      <a:lnTo>
                        <a:pt x="48" y="39"/>
                      </a:lnTo>
                      <a:lnTo>
                        <a:pt x="48" y="40"/>
                      </a:lnTo>
                      <a:lnTo>
                        <a:pt x="48" y="40"/>
                      </a:lnTo>
                      <a:lnTo>
                        <a:pt x="48" y="41"/>
                      </a:lnTo>
                      <a:lnTo>
                        <a:pt x="48" y="42"/>
                      </a:lnTo>
                      <a:lnTo>
                        <a:pt x="48" y="43"/>
                      </a:lnTo>
                      <a:lnTo>
                        <a:pt x="48" y="44"/>
                      </a:lnTo>
                      <a:lnTo>
                        <a:pt x="48" y="45"/>
                      </a:lnTo>
                      <a:lnTo>
                        <a:pt x="47" y="45"/>
                      </a:lnTo>
                      <a:lnTo>
                        <a:pt x="47" y="46"/>
                      </a:lnTo>
                      <a:lnTo>
                        <a:pt x="46" y="47"/>
                      </a:lnTo>
                      <a:lnTo>
                        <a:pt x="46" y="47"/>
                      </a:lnTo>
                      <a:lnTo>
                        <a:pt x="45" y="48"/>
                      </a:lnTo>
                      <a:lnTo>
                        <a:pt x="45" y="49"/>
                      </a:lnTo>
                      <a:lnTo>
                        <a:pt x="44" y="49"/>
                      </a:lnTo>
                      <a:lnTo>
                        <a:pt x="43" y="50"/>
                      </a:lnTo>
                      <a:lnTo>
                        <a:pt x="42" y="50"/>
                      </a:lnTo>
                      <a:lnTo>
                        <a:pt x="42" y="50"/>
                      </a:lnTo>
                      <a:lnTo>
                        <a:pt x="41" y="50"/>
                      </a:lnTo>
                      <a:lnTo>
                        <a:pt x="41" y="51"/>
                      </a:lnTo>
                      <a:lnTo>
                        <a:pt x="40" y="51"/>
                      </a:lnTo>
                      <a:lnTo>
                        <a:pt x="40" y="51"/>
                      </a:lnTo>
                      <a:lnTo>
                        <a:pt x="2" y="58"/>
                      </a:lnTo>
                      <a:lnTo>
                        <a:pt x="0" y="53"/>
                      </a:lnTo>
                      <a:lnTo>
                        <a:pt x="0" y="53"/>
                      </a:lnTo>
                      <a:lnTo>
                        <a:pt x="1" y="53"/>
                      </a:lnTo>
                      <a:lnTo>
                        <a:pt x="1" y="53"/>
                      </a:lnTo>
                      <a:lnTo>
                        <a:pt x="2" y="53"/>
                      </a:lnTo>
                      <a:lnTo>
                        <a:pt x="3" y="52"/>
                      </a:lnTo>
                      <a:lnTo>
                        <a:pt x="4" y="52"/>
                      </a:lnTo>
                      <a:lnTo>
                        <a:pt x="5" y="52"/>
                      </a:lnTo>
                      <a:lnTo>
                        <a:pt x="5" y="52"/>
                      </a:lnTo>
                      <a:lnTo>
                        <a:pt x="6" y="52"/>
                      </a:lnTo>
                      <a:lnTo>
                        <a:pt x="7" y="52"/>
                      </a:lnTo>
                      <a:lnTo>
                        <a:pt x="8" y="52"/>
                      </a:lnTo>
                      <a:lnTo>
                        <a:pt x="8" y="52"/>
                      </a:lnTo>
                      <a:lnTo>
                        <a:pt x="9" y="52"/>
                      </a:lnTo>
                      <a:lnTo>
                        <a:pt x="10" y="51"/>
                      </a:lnTo>
                      <a:lnTo>
                        <a:pt x="11" y="51"/>
                      </a:lnTo>
                      <a:lnTo>
                        <a:pt x="11" y="51"/>
                      </a:lnTo>
                      <a:lnTo>
                        <a:pt x="12" y="51"/>
                      </a:lnTo>
                      <a:lnTo>
                        <a:pt x="13" y="51"/>
                      </a:lnTo>
                      <a:lnTo>
                        <a:pt x="14" y="51"/>
                      </a:lnTo>
                      <a:lnTo>
                        <a:pt x="15" y="51"/>
                      </a:lnTo>
                      <a:lnTo>
                        <a:pt x="16" y="50"/>
                      </a:lnTo>
                      <a:lnTo>
                        <a:pt x="17" y="50"/>
                      </a:lnTo>
                      <a:lnTo>
                        <a:pt x="18" y="50"/>
                      </a:lnTo>
                      <a:lnTo>
                        <a:pt x="19" y="50"/>
                      </a:lnTo>
                      <a:lnTo>
                        <a:pt x="20" y="50"/>
                      </a:lnTo>
                      <a:lnTo>
                        <a:pt x="21" y="50"/>
                      </a:lnTo>
                      <a:lnTo>
                        <a:pt x="22" y="49"/>
                      </a:lnTo>
                      <a:lnTo>
                        <a:pt x="23" y="49"/>
                      </a:lnTo>
                      <a:lnTo>
                        <a:pt x="24" y="49"/>
                      </a:lnTo>
                      <a:lnTo>
                        <a:pt x="25" y="49"/>
                      </a:lnTo>
                      <a:lnTo>
                        <a:pt x="26" y="49"/>
                      </a:lnTo>
                      <a:lnTo>
                        <a:pt x="27" y="48"/>
                      </a:lnTo>
                      <a:lnTo>
                        <a:pt x="28" y="48"/>
                      </a:lnTo>
                      <a:lnTo>
                        <a:pt x="29" y="48"/>
                      </a:lnTo>
                      <a:lnTo>
                        <a:pt x="30" y="48"/>
                      </a:lnTo>
                      <a:lnTo>
                        <a:pt x="31" y="48"/>
                      </a:lnTo>
                      <a:lnTo>
                        <a:pt x="31" y="47"/>
                      </a:lnTo>
                      <a:lnTo>
                        <a:pt x="32" y="47"/>
                      </a:lnTo>
                      <a:lnTo>
                        <a:pt x="33" y="47"/>
                      </a:lnTo>
                      <a:lnTo>
                        <a:pt x="34" y="47"/>
                      </a:lnTo>
                      <a:lnTo>
                        <a:pt x="35" y="47"/>
                      </a:lnTo>
                      <a:lnTo>
                        <a:pt x="35" y="47"/>
                      </a:lnTo>
                      <a:lnTo>
                        <a:pt x="36" y="46"/>
                      </a:lnTo>
                      <a:lnTo>
                        <a:pt x="37" y="46"/>
                      </a:lnTo>
                      <a:lnTo>
                        <a:pt x="37" y="46"/>
                      </a:lnTo>
                      <a:lnTo>
                        <a:pt x="38" y="46"/>
                      </a:lnTo>
                      <a:lnTo>
                        <a:pt x="39" y="45"/>
                      </a:lnTo>
                      <a:lnTo>
                        <a:pt x="40" y="45"/>
                      </a:lnTo>
                      <a:lnTo>
                        <a:pt x="41" y="44"/>
                      </a:lnTo>
                      <a:lnTo>
                        <a:pt x="42" y="44"/>
                      </a:lnTo>
                      <a:lnTo>
                        <a:pt x="42" y="43"/>
                      </a:lnTo>
                      <a:lnTo>
                        <a:pt x="42" y="43"/>
                      </a:lnTo>
                      <a:lnTo>
                        <a:pt x="42" y="42"/>
                      </a:lnTo>
                      <a:lnTo>
                        <a:pt x="42" y="41"/>
                      </a:lnTo>
                      <a:lnTo>
                        <a:pt x="42" y="40"/>
                      </a:lnTo>
                      <a:lnTo>
                        <a:pt x="42" y="39"/>
                      </a:lnTo>
                      <a:lnTo>
                        <a:pt x="42" y="37"/>
                      </a:lnTo>
                      <a:lnTo>
                        <a:pt x="42" y="36"/>
                      </a:lnTo>
                      <a:lnTo>
                        <a:pt x="42" y="35"/>
                      </a:lnTo>
                      <a:lnTo>
                        <a:pt x="42" y="34"/>
                      </a:lnTo>
                      <a:lnTo>
                        <a:pt x="41" y="33"/>
                      </a:lnTo>
                      <a:lnTo>
                        <a:pt x="41" y="32"/>
                      </a:lnTo>
                      <a:lnTo>
                        <a:pt x="41" y="31"/>
                      </a:lnTo>
                      <a:lnTo>
                        <a:pt x="41" y="31"/>
                      </a:lnTo>
                      <a:lnTo>
                        <a:pt x="40" y="30"/>
                      </a:lnTo>
                      <a:lnTo>
                        <a:pt x="40" y="30"/>
                      </a:lnTo>
                      <a:lnTo>
                        <a:pt x="40" y="29"/>
                      </a:lnTo>
                      <a:lnTo>
                        <a:pt x="41" y="22"/>
                      </a:lnTo>
                      <a:lnTo>
                        <a:pt x="41" y="22"/>
                      </a:lnTo>
                      <a:lnTo>
                        <a:pt x="41" y="21"/>
                      </a:lnTo>
                      <a:lnTo>
                        <a:pt x="41" y="21"/>
                      </a:lnTo>
                      <a:lnTo>
                        <a:pt x="40" y="20"/>
                      </a:lnTo>
                      <a:lnTo>
                        <a:pt x="40" y="19"/>
                      </a:lnTo>
                      <a:lnTo>
                        <a:pt x="40" y="19"/>
                      </a:lnTo>
                      <a:lnTo>
                        <a:pt x="40" y="18"/>
                      </a:lnTo>
                      <a:lnTo>
                        <a:pt x="39" y="17"/>
                      </a:lnTo>
                      <a:lnTo>
                        <a:pt x="39" y="16"/>
                      </a:lnTo>
                      <a:lnTo>
                        <a:pt x="39" y="16"/>
                      </a:lnTo>
                      <a:lnTo>
                        <a:pt x="39" y="15"/>
                      </a:lnTo>
                      <a:lnTo>
                        <a:pt x="38" y="15"/>
                      </a:lnTo>
                      <a:lnTo>
                        <a:pt x="38" y="14"/>
                      </a:lnTo>
                      <a:lnTo>
                        <a:pt x="38" y="13"/>
                      </a:lnTo>
                      <a:lnTo>
                        <a:pt x="37" y="12"/>
                      </a:lnTo>
                      <a:lnTo>
                        <a:pt x="37" y="11"/>
                      </a:lnTo>
                      <a:lnTo>
                        <a:pt x="37" y="11"/>
                      </a:lnTo>
                      <a:lnTo>
                        <a:pt x="36" y="10"/>
                      </a:lnTo>
                      <a:lnTo>
                        <a:pt x="36" y="9"/>
                      </a:lnTo>
                      <a:lnTo>
                        <a:pt x="36" y="8"/>
                      </a:lnTo>
                      <a:lnTo>
                        <a:pt x="36" y="8"/>
                      </a:lnTo>
                      <a:lnTo>
                        <a:pt x="35" y="7"/>
                      </a:lnTo>
                      <a:lnTo>
                        <a:pt x="35" y="6"/>
                      </a:lnTo>
                      <a:lnTo>
                        <a:pt x="35" y="6"/>
                      </a:lnTo>
                      <a:lnTo>
                        <a:pt x="35" y="5"/>
                      </a:lnTo>
                      <a:lnTo>
                        <a:pt x="35" y="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2" name="Freeform 980"/>
                <p:cNvSpPr>
                  <a:spLocks/>
                </p:cNvSpPr>
                <p:nvPr/>
              </p:nvSpPr>
              <p:spPr bwMode="auto">
                <a:xfrm>
                  <a:off x="3449" y="1138"/>
                  <a:ext cx="81" cy="137"/>
                </a:xfrm>
                <a:custGeom>
                  <a:avLst/>
                  <a:gdLst>
                    <a:gd name="T0" fmla="*/ 9 w 81"/>
                    <a:gd name="T1" fmla="*/ 10 h 137"/>
                    <a:gd name="T2" fmla="*/ 11 w 81"/>
                    <a:gd name="T3" fmla="*/ 22 h 137"/>
                    <a:gd name="T4" fmla="*/ 7 w 81"/>
                    <a:gd name="T5" fmla="*/ 32 h 137"/>
                    <a:gd name="T6" fmla="*/ 8 w 81"/>
                    <a:gd name="T7" fmla="*/ 44 h 137"/>
                    <a:gd name="T8" fmla="*/ 5 w 81"/>
                    <a:gd name="T9" fmla="*/ 57 h 137"/>
                    <a:gd name="T10" fmla="*/ 3 w 81"/>
                    <a:gd name="T11" fmla="*/ 67 h 137"/>
                    <a:gd name="T12" fmla="*/ 1 w 81"/>
                    <a:gd name="T13" fmla="*/ 83 h 137"/>
                    <a:gd name="T14" fmla="*/ 1 w 81"/>
                    <a:gd name="T15" fmla="*/ 97 h 137"/>
                    <a:gd name="T16" fmla="*/ 4 w 81"/>
                    <a:gd name="T17" fmla="*/ 113 h 137"/>
                    <a:gd name="T18" fmla="*/ 16 w 81"/>
                    <a:gd name="T19" fmla="*/ 123 h 137"/>
                    <a:gd name="T20" fmla="*/ 25 w 81"/>
                    <a:gd name="T21" fmla="*/ 130 h 137"/>
                    <a:gd name="T22" fmla="*/ 38 w 81"/>
                    <a:gd name="T23" fmla="*/ 134 h 137"/>
                    <a:gd name="T24" fmla="*/ 50 w 81"/>
                    <a:gd name="T25" fmla="*/ 136 h 137"/>
                    <a:gd name="T26" fmla="*/ 64 w 81"/>
                    <a:gd name="T27" fmla="*/ 133 h 137"/>
                    <a:gd name="T28" fmla="*/ 65 w 81"/>
                    <a:gd name="T29" fmla="*/ 116 h 137"/>
                    <a:gd name="T30" fmla="*/ 64 w 81"/>
                    <a:gd name="T31" fmla="*/ 103 h 137"/>
                    <a:gd name="T32" fmla="*/ 65 w 81"/>
                    <a:gd name="T33" fmla="*/ 91 h 137"/>
                    <a:gd name="T34" fmla="*/ 71 w 81"/>
                    <a:gd name="T35" fmla="*/ 84 h 137"/>
                    <a:gd name="T36" fmla="*/ 79 w 81"/>
                    <a:gd name="T37" fmla="*/ 78 h 137"/>
                    <a:gd name="T38" fmla="*/ 66 w 81"/>
                    <a:gd name="T39" fmla="*/ 80 h 137"/>
                    <a:gd name="T40" fmla="*/ 59 w 81"/>
                    <a:gd name="T41" fmla="*/ 90 h 137"/>
                    <a:gd name="T42" fmla="*/ 58 w 81"/>
                    <a:gd name="T43" fmla="*/ 102 h 137"/>
                    <a:gd name="T44" fmla="*/ 59 w 81"/>
                    <a:gd name="T45" fmla="*/ 113 h 137"/>
                    <a:gd name="T46" fmla="*/ 63 w 81"/>
                    <a:gd name="T47" fmla="*/ 125 h 137"/>
                    <a:gd name="T48" fmla="*/ 55 w 81"/>
                    <a:gd name="T49" fmla="*/ 132 h 137"/>
                    <a:gd name="T50" fmla="*/ 48 w 81"/>
                    <a:gd name="T51" fmla="*/ 120 h 137"/>
                    <a:gd name="T52" fmla="*/ 47 w 81"/>
                    <a:gd name="T53" fmla="*/ 108 h 137"/>
                    <a:gd name="T54" fmla="*/ 46 w 81"/>
                    <a:gd name="T55" fmla="*/ 97 h 137"/>
                    <a:gd name="T56" fmla="*/ 42 w 81"/>
                    <a:gd name="T57" fmla="*/ 108 h 137"/>
                    <a:gd name="T58" fmla="*/ 43 w 81"/>
                    <a:gd name="T59" fmla="*/ 119 h 137"/>
                    <a:gd name="T60" fmla="*/ 40 w 81"/>
                    <a:gd name="T61" fmla="*/ 129 h 137"/>
                    <a:gd name="T62" fmla="*/ 33 w 81"/>
                    <a:gd name="T63" fmla="*/ 116 h 137"/>
                    <a:gd name="T64" fmla="*/ 32 w 81"/>
                    <a:gd name="T65" fmla="*/ 106 h 137"/>
                    <a:gd name="T66" fmla="*/ 26 w 81"/>
                    <a:gd name="T67" fmla="*/ 94 h 137"/>
                    <a:gd name="T68" fmla="*/ 27 w 81"/>
                    <a:gd name="T69" fmla="*/ 105 h 137"/>
                    <a:gd name="T70" fmla="*/ 28 w 81"/>
                    <a:gd name="T71" fmla="*/ 118 h 137"/>
                    <a:gd name="T72" fmla="*/ 24 w 81"/>
                    <a:gd name="T73" fmla="*/ 124 h 137"/>
                    <a:gd name="T74" fmla="*/ 20 w 81"/>
                    <a:gd name="T75" fmla="*/ 110 h 137"/>
                    <a:gd name="T76" fmla="*/ 19 w 81"/>
                    <a:gd name="T77" fmla="*/ 97 h 137"/>
                    <a:gd name="T78" fmla="*/ 14 w 81"/>
                    <a:gd name="T79" fmla="*/ 107 h 137"/>
                    <a:gd name="T80" fmla="*/ 15 w 81"/>
                    <a:gd name="T81" fmla="*/ 118 h 137"/>
                    <a:gd name="T82" fmla="*/ 8 w 81"/>
                    <a:gd name="T83" fmla="*/ 108 h 137"/>
                    <a:gd name="T84" fmla="*/ 6 w 81"/>
                    <a:gd name="T85" fmla="*/ 97 h 137"/>
                    <a:gd name="T86" fmla="*/ 6 w 81"/>
                    <a:gd name="T87" fmla="*/ 84 h 137"/>
                    <a:gd name="T88" fmla="*/ 8 w 81"/>
                    <a:gd name="T89" fmla="*/ 71 h 137"/>
                    <a:gd name="T90" fmla="*/ 11 w 81"/>
                    <a:gd name="T91" fmla="*/ 56 h 137"/>
                    <a:gd name="T92" fmla="*/ 14 w 81"/>
                    <a:gd name="T93" fmla="*/ 44 h 137"/>
                    <a:gd name="T94" fmla="*/ 20 w 81"/>
                    <a:gd name="T95" fmla="*/ 28 h 137"/>
                    <a:gd name="T96" fmla="*/ 30 w 81"/>
                    <a:gd name="T97" fmla="*/ 28 h 137"/>
                    <a:gd name="T98" fmla="*/ 43 w 81"/>
                    <a:gd name="T99" fmla="*/ 29 h 137"/>
                    <a:gd name="T100" fmla="*/ 55 w 81"/>
                    <a:gd name="T101" fmla="*/ 29 h 137"/>
                    <a:gd name="T102" fmla="*/ 46 w 81"/>
                    <a:gd name="T103" fmla="*/ 24 h 137"/>
                    <a:gd name="T104" fmla="*/ 33 w 81"/>
                    <a:gd name="T105" fmla="*/ 24 h 137"/>
                    <a:gd name="T106" fmla="*/ 22 w 81"/>
                    <a:gd name="T107" fmla="*/ 23 h 137"/>
                    <a:gd name="T108" fmla="*/ 19 w 81"/>
                    <a:gd name="T109" fmla="*/ 18 h 137"/>
                    <a:gd name="T110" fmla="*/ 32 w 81"/>
                    <a:gd name="T111" fmla="*/ 15 h 137"/>
                    <a:gd name="T112" fmla="*/ 47 w 81"/>
                    <a:gd name="T113" fmla="*/ 14 h 137"/>
                    <a:gd name="T114" fmla="*/ 46 w 81"/>
                    <a:gd name="T115" fmla="*/ 9 h 137"/>
                    <a:gd name="T116" fmla="*/ 34 w 81"/>
                    <a:gd name="T117" fmla="*/ 10 h 137"/>
                    <a:gd name="T118" fmla="*/ 22 w 81"/>
                    <a:gd name="T119" fmla="*/ 12 h 137"/>
                    <a:gd name="T120" fmla="*/ 16 w 81"/>
                    <a:gd name="T121"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 h="137">
                      <a:moveTo>
                        <a:pt x="15" y="0"/>
                      </a:moveTo>
                      <a:lnTo>
                        <a:pt x="15" y="0"/>
                      </a:lnTo>
                      <a:lnTo>
                        <a:pt x="14" y="0"/>
                      </a:lnTo>
                      <a:lnTo>
                        <a:pt x="14" y="1"/>
                      </a:lnTo>
                      <a:lnTo>
                        <a:pt x="13" y="1"/>
                      </a:lnTo>
                      <a:lnTo>
                        <a:pt x="12" y="2"/>
                      </a:lnTo>
                      <a:lnTo>
                        <a:pt x="12" y="2"/>
                      </a:lnTo>
                      <a:lnTo>
                        <a:pt x="11" y="3"/>
                      </a:lnTo>
                      <a:lnTo>
                        <a:pt x="11" y="4"/>
                      </a:lnTo>
                      <a:lnTo>
                        <a:pt x="10" y="5"/>
                      </a:lnTo>
                      <a:lnTo>
                        <a:pt x="10" y="6"/>
                      </a:lnTo>
                      <a:lnTo>
                        <a:pt x="9" y="7"/>
                      </a:lnTo>
                      <a:lnTo>
                        <a:pt x="9" y="8"/>
                      </a:lnTo>
                      <a:lnTo>
                        <a:pt x="9" y="8"/>
                      </a:lnTo>
                      <a:lnTo>
                        <a:pt x="9" y="9"/>
                      </a:lnTo>
                      <a:lnTo>
                        <a:pt x="9" y="10"/>
                      </a:lnTo>
                      <a:lnTo>
                        <a:pt x="9" y="10"/>
                      </a:lnTo>
                      <a:lnTo>
                        <a:pt x="9" y="11"/>
                      </a:lnTo>
                      <a:lnTo>
                        <a:pt x="9" y="11"/>
                      </a:lnTo>
                      <a:lnTo>
                        <a:pt x="10" y="12"/>
                      </a:lnTo>
                      <a:lnTo>
                        <a:pt x="10" y="13"/>
                      </a:lnTo>
                      <a:lnTo>
                        <a:pt x="10" y="14"/>
                      </a:lnTo>
                      <a:lnTo>
                        <a:pt x="11" y="15"/>
                      </a:lnTo>
                      <a:lnTo>
                        <a:pt x="11" y="16"/>
                      </a:lnTo>
                      <a:lnTo>
                        <a:pt x="12" y="17"/>
                      </a:lnTo>
                      <a:lnTo>
                        <a:pt x="11" y="17"/>
                      </a:lnTo>
                      <a:lnTo>
                        <a:pt x="11" y="18"/>
                      </a:lnTo>
                      <a:lnTo>
                        <a:pt x="11" y="18"/>
                      </a:lnTo>
                      <a:lnTo>
                        <a:pt x="11" y="19"/>
                      </a:lnTo>
                      <a:lnTo>
                        <a:pt x="11" y="20"/>
                      </a:lnTo>
                      <a:lnTo>
                        <a:pt x="11" y="21"/>
                      </a:lnTo>
                      <a:lnTo>
                        <a:pt x="11" y="22"/>
                      </a:lnTo>
                      <a:lnTo>
                        <a:pt x="11" y="23"/>
                      </a:lnTo>
                      <a:lnTo>
                        <a:pt x="11" y="24"/>
                      </a:lnTo>
                      <a:lnTo>
                        <a:pt x="12" y="24"/>
                      </a:lnTo>
                      <a:lnTo>
                        <a:pt x="12" y="25"/>
                      </a:lnTo>
                      <a:lnTo>
                        <a:pt x="12" y="25"/>
                      </a:lnTo>
                      <a:lnTo>
                        <a:pt x="13" y="26"/>
                      </a:lnTo>
                      <a:lnTo>
                        <a:pt x="13" y="26"/>
                      </a:lnTo>
                      <a:lnTo>
                        <a:pt x="13" y="26"/>
                      </a:lnTo>
                      <a:lnTo>
                        <a:pt x="12" y="27"/>
                      </a:lnTo>
                      <a:lnTo>
                        <a:pt x="11" y="27"/>
                      </a:lnTo>
                      <a:lnTo>
                        <a:pt x="10" y="29"/>
                      </a:lnTo>
                      <a:lnTo>
                        <a:pt x="10" y="29"/>
                      </a:lnTo>
                      <a:lnTo>
                        <a:pt x="9" y="30"/>
                      </a:lnTo>
                      <a:lnTo>
                        <a:pt x="8" y="30"/>
                      </a:lnTo>
                      <a:lnTo>
                        <a:pt x="8" y="31"/>
                      </a:lnTo>
                      <a:lnTo>
                        <a:pt x="7" y="32"/>
                      </a:lnTo>
                      <a:lnTo>
                        <a:pt x="7" y="33"/>
                      </a:lnTo>
                      <a:lnTo>
                        <a:pt x="7" y="34"/>
                      </a:lnTo>
                      <a:lnTo>
                        <a:pt x="7" y="35"/>
                      </a:lnTo>
                      <a:lnTo>
                        <a:pt x="7" y="36"/>
                      </a:lnTo>
                      <a:lnTo>
                        <a:pt x="7" y="36"/>
                      </a:lnTo>
                      <a:lnTo>
                        <a:pt x="7" y="37"/>
                      </a:lnTo>
                      <a:lnTo>
                        <a:pt x="7" y="38"/>
                      </a:lnTo>
                      <a:lnTo>
                        <a:pt x="7" y="39"/>
                      </a:lnTo>
                      <a:lnTo>
                        <a:pt x="7" y="40"/>
                      </a:lnTo>
                      <a:lnTo>
                        <a:pt x="8" y="41"/>
                      </a:lnTo>
                      <a:lnTo>
                        <a:pt x="8" y="41"/>
                      </a:lnTo>
                      <a:lnTo>
                        <a:pt x="8" y="42"/>
                      </a:lnTo>
                      <a:lnTo>
                        <a:pt x="8" y="43"/>
                      </a:lnTo>
                      <a:lnTo>
                        <a:pt x="8" y="44"/>
                      </a:lnTo>
                      <a:lnTo>
                        <a:pt x="8" y="44"/>
                      </a:lnTo>
                      <a:lnTo>
                        <a:pt x="8" y="44"/>
                      </a:lnTo>
                      <a:lnTo>
                        <a:pt x="8" y="45"/>
                      </a:lnTo>
                      <a:lnTo>
                        <a:pt x="8" y="45"/>
                      </a:lnTo>
                      <a:lnTo>
                        <a:pt x="8" y="46"/>
                      </a:lnTo>
                      <a:lnTo>
                        <a:pt x="8" y="46"/>
                      </a:lnTo>
                      <a:lnTo>
                        <a:pt x="8" y="47"/>
                      </a:lnTo>
                      <a:lnTo>
                        <a:pt x="7" y="48"/>
                      </a:lnTo>
                      <a:lnTo>
                        <a:pt x="7" y="49"/>
                      </a:lnTo>
                      <a:lnTo>
                        <a:pt x="7" y="50"/>
                      </a:lnTo>
                      <a:lnTo>
                        <a:pt x="7" y="51"/>
                      </a:lnTo>
                      <a:lnTo>
                        <a:pt x="6" y="52"/>
                      </a:lnTo>
                      <a:lnTo>
                        <a:pt x="6" y="53"/>
                      </a:lnTo>
                      <a:lnTo>
                        <a:pt x="6" y="54"/>
                      </a:lnTo>
                      <a:lnTo>
                        <a:pt x="6" y="54"/>
                      </a:lnTo>
                      <a:lnTo>
                        <a:pt x="6" y="55"/>
                      </a:lnTo>
                      <a:lnTo>
                        <a:pt x="6" y="55"/>
                      </a:lnTo>
                      <a:lnTo>
                        <a:pt x="5" y="57"/>
                      </a:lnTo>
                      <a:lnTo>
                        <a:pt x="5" y="58"/>
                      </a:lnTo>
                      <a:lnTo>
                        <a:pt x="5" y="59"/>
                      </a:lnTo>
                      <a:lnTo>
                        <a:pt x="5" y="59"/>
                      </a:lnTo>
                      <a:lnTo>
                        <a:pt x="4" y="60"/>
                      </a:lnTo>
                      <a:lnTo>
                        <a:pt x="4" y="60"/>
                      </a:lnTo>
                      <a:lnTo>
                        <a:pt x="4" y="61"/>
                      </a:lnTo>
                      <a:lnTo>
                        <a:pt x="4" y="62"/>
                      </a:lnTo>
                      <a:lnTo>
                        <a:pt x="4" y="62"/>
                      </a:lnTo>
                      <a:lnTo>
                        <a:pt x="4" y="63"/>
                      </a:lnTo>
                      <a:lnTo>
                        <a:pt x="3" y="64"/>
                      </a:lnTo>
                      <a:lnTo>
                        <a:pt x="3" y="64"/>
                      </a:lnTo>
                      <a:lnTo>
                        <a:pt x="3" y="65"/>
                      </a:lnTo>
                      <a:lnTo>
                        <a:pt x="3" y="66"/>
                      </a:lnTo>
                      <a:lnTo>
                        <a:pt x="3" y="66"/>
                      </a:lnTo>
                      <a:lnTo>
                        <a:pt x="3" y="67"/>
                      </a:lnTo>
                      <a:lnTo>
                        <a:pt x="3" y="67"/>
                      </a:lnTo>
                      <a:lnTo>
                        <a:pt x="3" y="68"/>
                      </a:lnTo>
                      <a:lnTo>
                        <a:pt x="2" y="69"/>
                      </a:lnTo>
                      <a:lnTo>
                        <a:pt x="2" y="69"/>
                      </a:lnTo>
                      <a:lnTo>
                        <a:pt x="2" y="70"/>
                      </a:lnTo>
                      <a:lnTo>
                        <a:pt x="2" y="71"/>
                      </a:lnTo>
                      <a:lnTo>
                        <a:pt x="2" y="72"/>
                      </a:lnTo>
                      <a:lnTo>
                        <a:pt x="2" y="73"/>
                      </a:lnTo>
                      <a:lnTo>
                        <a:pt x="2" y="74"/>
                      </a:lnTo>
                      <a:lnTo>
                        <a:pt x="2" y="75"/>
                      </a:lnTo>
                      <a:lnTo>
                        <a:pt x="2" y="76"/>
                      </a:lnTo>
                      <a:lnTo>
                        <a:pt x="1" y="77"/>
                      </a:lnTo>
                      <a:lnTo>
                        <a:pt x="1" y="78"/>
                      </a:lnTo>
                      <a:lnTo>
                        <a:pt x="1" y="79"/>
                      </a:lnTo>
                      <a:lnTo>
                        <a:pt x="1" y="80"/>
                      </a:lnTo>
                      <a:lnTo>
                        <a:pt x="1" y="82"/>
                      </a:lnTo>
                      <a:lnTo>
                        <a:pt x="1" y="83"/>
                      </a:lnTo>
                      <a:lnTo>
                        <a:pt x="1" y="84"/>
                      </a:lnTo>
                      <a:lnTo>
                        <a:pt x="1" y="85"/>
                      </a:lnTo>
                      <a:lnTo>
                        <a:pt x="0" y="86"/>
                      </a:lnTo>
                      <a:lnTo>
                        <a:pt x="0" y="87"/>
                      </a:lnTo>
                      <a:lnTo>
                        <a:pt x="0" y="89"/>
                      </a:lnTo>
                      <a:lnTo>
                        <a:pt x="0" y="89"/>
                      </a:lnTo>
                      <a:lnTo>
                        <a:pt x="0" y="90"/>
                      </a:lnTo>
                      <a:lnTo>
                        <a:pt x="0" y="90"/>
                      </a:lnTo>
                      <a:lnTo>
                        <a:pt x="0" y="91"/>
                      </a:lnTo>
                      <a:lnTo>
                        <a:pt x="0" y="92"/>
                      </a:lnTo>
                      <a:lnTo>
                        <a:pt x="0" y="92"/>
                      </a:lnTo>
                      <a:lnTo>
                        <a:pt x="0" y="93"/>
                      </a:lnTo>
                      <a:lnTo>
                        <a:pt x="0" y="94"/>
                      </a:lnTo>
                      <a:lnTo>
                        <a:pt x="0" y="95"/>
                      </a:lnTo>
                      <a:lnTo>
                        <a:pt x="0" y="96"/>
                      </a:lnTo>
                      <a:lnTo>
                        <a:pt x="1" y="97"/>
                      </a:lnTo>
                      <a:lnTo>
                        <a:pt x="1" y="98"/>
                      </a:lnTo>
                      <a:lnTo>
                        <a:pt x="1" y="99"/>
                      </a:lnTo>
                      <a:lnTo>
                        <a:pt x="1" y="101"/>
                      </a:lnTo>
                      <a:lnTo>
                        <a:pt x="1" y="102"/>
                      </a:lnTo>
                      <a:lnTo>
                        <a:pt x="1" y="103"/>
                      </a:lnTo>
                      <a:lnTo>
                        <a:pt x="2" y="104"/>
                      </a:lnTo>
                      <a:lnTo>
                        <a:pt x="2" y="105"/>
                      </a:lnTo>
                      <a:lnTo>
                        <a:pt x="2" y="106"/>
                      </a:lnTo>
                      <a:lnTo>
                        <a:pt x="2" y="107"/>
                      </a:lnTo>
                      <a:lnTo>
                        <a:pt x="3" y="108"/>
                      </a:lnTo>
                      <a:lnTo>
                        <a:pt x="3" y="109"/>
                      </a:lnTo>
                      <a:lnTo>
                        <a:pt x="3" y="110"/>
                      </a:lnTo>
                      <a:lnTo>
                        <a:pt x="4" y="111"/>
                      </a:lnTo>
                      <a:lnTo>
                        <a:pt x="4" y="112"/>
                      </a:lnTo>
                      <a:lnTo>
                        <a:pt x="4" y="112"/>
                      </a:lnTo>
                      <a:lnTo>
                        <a:pt x="4" y="113"/>
                      </a:lnTo>
                      <a:lnTo>
                        <a:pt x="4" y="114"/>
                      </a:lnTo>
                      <a:lnTo>
                        <a:pt x="5" y="115"/>
                      </a:lnTo>
                      <a:lnTo>
                        <a:pt x="5" y="116"/>
                      </a:lnTo>
                      <a:lnTo>
                        <a:pt x="6" y="117"/>
                      </a:lnTo>
                      <a:lnTo>
                        <a:pt x="6" y="118"/>
                      </a:lnTo>
                      <a:lnTo>
                        <a:pt x="7" y="119"/>
                      </a:lnTo>
                      <a:lnTo>
                        <a:pt x="8" y="119"/>
                      </a:lnTo>
                      <a:lnTo>
                        <a:pt x="8" y="120"/>
                      </a:lnTo>
                      <a:lnTo>
                        <a:pt x="9" y="120"/>
                      </a:lnTo>
                      <a:lnTo>
                        <a:pt x="10" y="121"/>
                      </a:lnTo>
                      <a:lnTo>
                        <a:pt x="11" y="121"/>
                      </a:lnTo>
                      <a:lnTo>
                        <a:pt x="12" y="122"/>
                      </a:lnTo>
                      <a:lnTo>
                        <a:pt x="12" y="122"/>
                      </a:lnTo>
                      <a:lnTo>
                        <a:pt x="14" y="123"/>
                      </a:lnTo>
                      <a:lnTo>
                        <a:pt x="15" y="123"/>
                      </a:lnTo>
                      <a:lnTo>
                        <a:pt x="16" y="123"/>
                      </a:lnTo>
                      <a:lnTo>
                        <a:pt x="16" y="124"/>
                      </a:lnTo>
                      <a:lnTo>
                        <a:pt x="17" y="124"/>
                      </a:lnTo>
                      <a:lnTo>
                        <a:pt x="17" y="124"/>
                      </a:lnTo>
                      <a:lnTo>
                        <a:pt x="18" y="124"/>
                      </a:lnTo>
                      <a:lnTo>
                        <a:pt x="18" y="125"/>
                      </a:lnTo>
                      <a:lnTo>
                        <a:pt x="19" y="125"/>
                      </a:lnTo>
                      <a:lnTo>
                        <a:pt x="19" y="126"/>
                      </a:lnTo>
                      <a:lnTo>
                        <a:pt x="20" y="127"/>
                      </a:lnTo>
                      <a:lnTo>
                        <a:pt x="20" y="128"/>
                      </a:lnTo>
                      <a:lnTo>
                        <a:pt x="21" y="129"/>
                      </a:lnTo>
                      <a:lnTo>
                        <a:pt x="21" y="129"/>
                      </a:lnTo>
                      <a:lnTo>
                        <a:pt x="22" y="130"/>
                      </a:lnTo>
                      <a:lnTo>
                        <a:pt x="23" y="130"/>
                      </a:lnTo>
                      <a:lnTo>
                        <a:pt x="24" y="130"/>
                      </a:lnTo>
                      <a:lnTo>
                        <a:pt x="24" y="130"/>
                      </a:lnTo>
                      <a:lnTo>
                        <a:pt x="25" y="130"/>
                      </a:lnTo>
                      <a:lnTo>
                        <a:pt x="26" y="130"/>
                      </a:lnTo>
                      <a:lnTo>
                        <a:pt x="26" y="131"/>
                      </a:lnTo>
                      <a:lnTo>
                        <a:pt x="27" y="131"/>
                      </a:lnTo>
                      <a:lnTo>
                        <a:pt x="28" y="131"/>
                      </a:lnTo>
                      <a:lnTo>
                        <a:pt x="29" y="130"/>
                      </a:lnTo>
                      <a:lnTo>
                        <a:pt x="30" y="130"/>
                      </a:lnTo>
                      <a:lnTo>
                        <a:pt x="31" y="130"/>
                      </a:lnTo>
                      <a:lnTo>
                        <a:pt x="32" y="130"/>
                      </a:lnTo>
                      <a:lnTo>
                        <a:pt x="32" y="130"/>
                      </a:lnTo>
                      <a:lnTo>
                        <a:pt x="33" y="131"/>
                      </a:lnTo>
                      <a:lnTo>
                        <a:pt x="33" y="131"/>
                      </a:lnTo>
                      <a:lnTo>
                        <a:pt x="34" y="132"/>
                      </a:lnTo>
                      <a:lnTo>
                        <a:pt x="35" y="133"/>
                      </a:lnTo>
                      <a:lnTo>
                        <a:pt x="36" y="133"/>
                      </a:lnTo>
                      <a:lnTo>
                        <a:pt x="37" y="134"/>
                      </a:lnTo>
                      <a:lnTo>
                        <a:pt x="38" y="134"/>
                      </a:lnTo>
                      <a:lnTo>
                        <a:pt x="38" y="134"/>
                      </a:lnTo>
                      <a:lnTo>
                        <a:pt x="39" y="135"/>
                      </a:lnTo>
                      <a:lnTo>
                        <a:pt x="40" y="135"/>
                      </a:lnTo>
                      <a:lnTo>
                        <a:pt x="41" y="135"/>
                      </a:lnTo>
                      <a:lnTo>
                        <a:pt x="41" y="135"/>
                      </a:lnTo>
                      <a:lnTo>
                        <a:pt x="42" y="135"/>
                      </a:lnTo>
                      <a:lnTo>
                        <a:pt x="43" y="135"/>
                      </a:lnTo>
                      <a:lnTo>
                        <a:pt x="44" y="135"/>
                      </a:lnTo>
                      <a:lnTo>
                        <a:pt x="45" y="134"/>
                      </a:lnTo>
                      <a:lnTo>
                        <a:pt x="46" y="134"/>
                      </a:lnTo>
                      <a:lnTo>
                        <a:pt x="47" y="134"/>
                      </a:lnTo>
                      <a:lnTo>
                        <a:pt x="48" y="134"/>
                      </a:lnTo>
                      <a:lnTo>
                        <a:pt x="48" y="134"/>
                      </a:lnTo>
                      <a:lnTo>
                        <a:pt x="48" y="134"/>
                      </a:lnTo>
                      <a:lnTo>
                        <a:pt x="49" y="135"/>
                      </a:lnTo>
                      <a:lnTo>
                        <a:pt x="50" y="136"/>
                      </a:lnTo>
                      <a:lnTo>
                        <a:pt x="51" y="136"/>
                      </a:lnTo>
                      <a:lnTo>
                        <a:pt x="51" y="136"/>
                      </a:lnTo>
                      <a:lnTo>
                        <a:pt x="52" y="137"/>
                      </a:lnTo>
                      <a:lnTo>
                        <a:pt x="53" y="137"/>
                      </a:lnTo>
                      <a:lnTo>
                        <a:pt x="54" y="137"/>
                      </a:lnTo>
                      <a:lnTo>
                        <a:pt x="55" y="137"/>
                      </a:lnTo>
                      <a:lnTo>
                        <a:pt x="55" y="137"/>
                      </a:lnTo>
                      <a:lnTo>
                        <a:pt x="56" y="137"/>
                      </a:lnTo>
                      <a:lnTo>
                        <a:pt x="57" y="137"/>
                      </a:lnTo>
                      <a:lnTo>
                        <a:pt x="58" y="137"/>
                      </a:lnTo>
                      <a:lnTo>
                        <a:pt x="59" y="136"/>
                      </a:lnTo>
                      <a:lnTo>
                        <a:pt x="60" y="136"/>
                      </a:lnTo>
                      <a:lnTo>
                        <a:pt x="61" y="136"/>
                      </a:lnTo>
                      <a:lnTo>
                        <a:pt x="62" y="135"/>
                      </a:lnTo>
                      <a:lnTo>
                        <a:pt x="63" y="134"/>
                      </a:lnTo>
                      <a:lnTo>
                        <a:pt x="64" y="133"/>
                      </a:lnTo>
                      <a:lnTo>
                        <a:pt x="65" y="132"/>
                      </a:lnTo>
                      <a:lnTo>
                        <a:pt x="66" y="132"/>
                      </a:lnTo>
                      <a:lnTo>
                        <a:pt x="66" y="131"/>
                      </a:lnTo>
                      <a:lnTo>
                        <a:pt x="67" y="130"/>
                      </a:lnTo>
                      <a:lnTo>
                        <a:pt x="68" y="130"/>
                      </a:lnTo>
                      <a:lnTo>
                        <a:pt x="68" y="129"/>
                      </a:lnTo>
                      <a:lnTo>
                        <a:pt x="69" y="128"/>
                      </a:lnTo>
                      <a:lnTo>
                        <a:pt x="70" y="127"/>
                      </a:lnTo>
                      <a:lnTo>
                        <a:pt x="70" y="127"/>
                      </a:lnTo>
                      <a:lnTo>
                        <a:pt x="64" y="120"/>
                      </a:lnTo>
                      <a:lnTo>
                        <a:pt x="64" y="119"/>
                      </a:lnTo>
                      <a:lnTo>
                        <a:pt x="64" y="119"/>
                      </a:lnTo>
                      <a:lnTo>
                        <a:pt x="64" y="118"/>
                      </a:lnTo>
                      <a:lnTo>
                        <a:pt x="65" y="117"/>
                      </a:lnTo>
                      <a:lnTo>
                        <a:pt x="65" y="116"/>
                      </a:lnTo>
                      <a:lnTo>
                        <a:pt x="65" y="116"/>
                      </a:lnTo>
                      <a:lnTo>
                        <a:pt x="65" y="115"/>
                      </a:lnTo>
                      <a:lnTo>
                        <a:pt x="65" y="113"/>
                      </a:lnTo>
                      <a:lnTo>
                        <a:pt x="65" y="113"/>
                      </a:lnTo>
                      <a:lnTo>
                        <a:pt x="65" y="112"/>
                      </a:lnTo>
                      <a:lnTo>
                        <a:pt x="65" y="112"/>
                      </a:lnTo>
                      <a:lnTo>
                        <a:pt x="65" y="111"/>
                      </a:lnTo>
                      <a:lnTo>
                        <a:pt x="65" y="110"/>
                      </a:lnTo>
                      <a:lnTo>
                        <a:pt x="65" y="110"/>
                      </a:lnTo>
                      <a:lnTo>
                        <a:pt x="65" y="109"/>
                      </a:lnTo>
                      <a:lnTo>
                        <a:pt x="65" y="108"/>
                      </a:lnTo>
                      <a:lnTo>
                        <a:pt x="65" y="107"/>
                      </a:lnTo>
                      <a:lnTo>
                        <a:pt x="64" y="107"/>
                      </a:lnTo>
                      <a:lnTo>
                        <a:pt x="64" y="106"/>
                      </a:lnTo>
                      <a:lnTo>
                        <a:pt x="64" y="105"/>
                      </a:lnTo>
                      <a:lnTo>
                        <a:pt x="64" y="104"/>
                      </a:lnTo>
                      <a:lnTo>
                        <a:pt x="64" y="103"/>
                      </a:lnTo>
                      <a:lnTo>
                        <a:pt x="64" y="102"/>
                      </a:lnTo>
                      <a:lnTo>
                        <a:pt x="64" y="102"/>
                      </a:lnTo>
                      <a:lnTo>
                        <a:pt x="64" y="101"/>
                      </a:lnTo>
                      <a:lnTo>
                        <a:pt x="64" y="100"/>
                      </a:lnTo>
                      <a:lnTo>
                        <a:pt x="64" y="99"/>
                      </a:lnTo>
                      <a:lnTo>
                        <a:pt x="64" y="98"/>
                      </a:lnTo>
                      <a:lnTo>
                        <a:pt x="64" y="98"/>
                      </a:lnTo>
                      <a:lnTo>
                        <a:pt x="64" y="97"/>
                      </a:lnTo>
                      <a:lnTo>
                        <a:pt x="64" y="96"/>
                      </a:lnTo>
                      <a:lnTo>
                        <a:pt x="64" y="95"/>
                      </a:lnTo>
                      <a:lnTo>
                        <a:pt x="64" y="94"/>
                      </a:lnTo>
                      <a:lnTo>
                        <a:pt x="64" y="94"/>
                      </a:lnTo>
                      <a:lnTo>
                        <a:pt x="64" y="93"/>
                      </a:lnTo>
                      <a:lnTo>
                        <a:pt x="65" y="92"/>
                      </a:lnTo>
                      <a:lnTo>
                        <a:pt x="65" y="92"/>
                      </a:lnTo>
                      <a:lnTo>
                        <a:pt x="65" y="91"/>
                      </a:lnTo>
                      <a:lnTo>
                        <a:pt x="65" y="90"/>
                      </a:lnTo>
                      <a:lnTo>
                        <a:pt x="65" y="90"/>
                      </a:lnTo>
                      <a:lnTo>
                        <a:pt x="65" y="89"/>
                      </a:lnTo>
                      <a:lnTo>
                        <a:pt x="65" y="88"/>
                      </a:lnTo>
                      <a:lnTo>
                        <a:pt x="65" y="87"/>
                      </a:lnTo>
                      <a:lnTo>
                        <a:pt x="65" y="87"/>
                      </a:lnTo>
                      <a:lnTo>
                        <a:pt x="66" y="87"/>
                      </a:lnTo>
                      <a:lnTo>
                        <a:pt x="66" y="86"/>
                      </a:lnTo>
                      <a:lnTo>
                        <a:pt x="67" y="86"/>
                      </a:lnTo>
                      <a:lnTo>
                        <a:pt x="67" y="86"/>
                      </a:lnTo>
                      <a:lnTo>
                        <a:pt x="67" y="85"/>
                      </a:lnTo>
                      <a:lnTo>
                        <a:pt x="68" y="85"/>
                      </a:lnTo>
                      <a:lnTo>
                        <a:pt x="69" y="85"/>
                      </a:lnTo>
                      <a:lnTo>
                        <a:pt x="70" y="84"/>
                      </a:lnTo>
                      <a:lnTo>
                        <a:pt x="71" y="84"/>
                      </a:lnTo>
                      <a:lnTo>
                        <a:pt x="71" y="84"/>
                      </a:lnTo>
                      <a:lnTo>
                        <a:pt x="72" y="84"/>
                      </a:lnTo>
                      <a:lnTo>
                        <a:pt x="73" y="83"/>
                      </a:lnTo>
                      <a:lnTo>
                        <a:pt x="73" y="83"/>
                      </a:lnTo>
                      <a:lnTo>
                        <a:pt x="74" y="83"/>
                      </a:lnTo>
                      <a:lnTo>
                        <a:pt x="74" y="83"/>
                      </a:lnTo>
                      <a:lnTo>
                        <a:pt x="75" y="83"/>
                      </a:lnTo>
                      <a:lnTo>
                        <a:pt x="76" y="83"/>
                      </a:lnTo>
                      <a:lnTo>
                        <a:pt x="77" y="83"/>
                      </a:lnTo>
                      <a:lnTo>
                        <a:pt x="78" y="83"/>
                      </a:lnTo>
                      <a:lnTo>
                        <a:pt x="78" y="83"/>
                      </a:lnTo>
                      <a:lnTo>
                        <a:pt x="79" y="83"/>
                      </a:lnTo>
                      <a:lnTo>
                        <a:pt x="81" y="77"/>
                      </a:lnTo>
                      <a:lnTo>
                        <a:pt x="81" y="77"/>
                      </a:lnTo>
                      <a:lnTo>
                        <a:pt x="81" y="77"/>
                      </a:lnTo>
                      <a:lnTo>
                        <a:pt x="80" y="78"/>
                      </a:lnTo>
                      <a:lnTo>
                        <a:pt x="79" y="78"/>
                      </a:lnTo>
                      <a:lnTo>
                        <a:pt x="78" y="78"/>
                      </a:lnTo>
                      <a:lnTo>
                        <a:pt x="77" y="78"/>
                      </a:lnTo>
                      <a:lnTo>
                        <a:pt x="76" y="78"/>
                      </a:lnTo>
                      <a:lnTo>
                        <a:pt x="76" y="78"/>
                      </a:lnTo>
                      <a:lnTo>
                        <a:pt x="75" y="78"/>
                      </a:lnTo>
                      <a:lnTo>
                        <a:pt x="74" y="78"/>
                      </a:lnTo>
                      <a:lnTo>
                        <a:pt x="73" y="78"/>
                      </a:lnTo>
                      <a:lnTo>
                        <a:pt x="72" y="79"/>
                      </a:lnTo>
                      <a:lnTo>
                        <a:pt x="72" y="79"/>
                      </a:lnTo>
                      <a:lnTo>
                        <a:pt x="70" y="79"/>
                      </a:lnTo>
                      <a:lnTo>
                        <a:pt x="70" y="79"/>
                      </a:lnTo>
                      <a:lnTo>
                        <a:pt x="69" y="79"/>
                      </a:lnTo>
                      <a:lnTo>
                        <a:pt x="68" y="80"/>
                      </a:lnTo>
                      <a:lnTo>
                        <a:pt x="67" y="80"/>
                      </a:lnTo>
                      <a:lnTo>
                        <a:pt x="66" y="80"/>
                      </a:lnTo>
                      <a:lnTo>
                        <a:pt x="66" y="80"/>
                      </a:lnTo>
                      <a:lnTo>
                        <a:pt x="65" y="80"/>
                      </a:lnTo>
                      <a:lnTo>
                        <a:pt x="64" y="81"/>
                      </a:lnTo>
                      <a:lnTo>
                        <a:pt x="64" y="81"/>
                      </a:lnTo>
                      <a:lnTo>
                        <a:pt x="63" y="81"/>
                      </a:lnTo>
                      <a:lnTo>
                        <a:pt x="62" y="81"/>
                      </a:lnTo>
                      <a:lnTo>
                        <a:pt x="62" y="82"/>
                      </a:lnTo>
                      <a:lnTo>
                        <a:pt x="61" y="82"/>
                      </a:lnTo>
                      <a:lnTo>
                        <a:pt x="61" y="83"/>
                      </a:lnTo>
                      <a:lnTo>
                        <a:pt x="60" y="84"/>
                      </a:lnTo>
                      <a:lnTo>
                        <a:pt x="60" y="85"/>
                      </a:lnTo>
                      <a:lnTo>
                        <a:pt x="60" y="85"/>
                      </a:lnTo>
                      <a:lnTo>
                        <a:pt x="60" y="86"/>
                      </a:lnTo>
                      <a:lnTo>
                        <a:pt x="60" y="87"/>
                      </a:lnTo>
                      <a:lnTo>
                        <a:pt x="59" y="88"/>
                      </a:lnTo>
                      <a:lnTo>
                        <a:pt x="59" y="89"/>
                      </a:lnTo>
                      <a:lnTo>
                        <a:pt x="59" y="90"/>
                      </a:lnTo>
                      <a:lnTo>
                        <a:pt x="59" y="90"/>
                      </a:lnTo>
                      <a:lnTo>
                        <a:pt x="59" y="90"/>
                      </a:lnTo>
                      <a:lnTo>
                        <a:pt x="59" y="91"/>
                      </a:lnTo>
                      <a:lnTo>
                        <a:pt x="59" y="92"/>
                      </a:lnTo>
                      <a:lnTo>
                        <a:pt x="59" y="92"/>
                      </a:lnTo>
                      <a:lnTo>
                        <a:pt x="59" y="93"/>
                      </a:lnTo>
                      <a:lnTo>
                        <a:pt x="59" y="94"/>
                      </a:lnTo>
                      <a:lnTo>
                        <a:pt x="59" y="95"/>
                      </a:lnTo>
                      <a:lnTo>
                        <a:pt x="59" y="96"/>
                      </a:lnTo>
                      <a:lnTo>
                        <a:pt x="59" y="97"/>
                      </a:lnTo>
                      <a:lnTo>
                        <a:pt x="59" y="98"/>
                      </a:lnTo>
                      <a:lnTo>
                        <a:pt x="59" y="99"/>
                      </a:lnTo>
                      <a:lnTo>
                        <a:pt x="59" y="100"/>
                      </a:lnTo>
                      <a:lnTo>
                        <a:pt x="59" y="101"/>
                      </a:lnTo>
                      <a:lnTo>
                        <a:pt x="58" y="101"/>
                      </a:lnTo>
                      <a:lnTo>
                        <a:pt x="58" y="102"/>
                      </a:lnTo>
                      <a:lnTo>
                        <a:pt x="58" y="102"/>
                      </a:lnTo>
                      <a:lnTo>
                        <a:pt x="58" y="103"/>
                      </a:lnTo>
                      <a:lnTo>
                        <a:pt x="59" y="104"/>
                      </a:lnTo>
                      <a:lnTo>
                        <a:pt x="59" y="106"/>
                      </a:lnTo>
                      <a:lnTo>
                        <a:pt x="59" y="106"/>
                      </a:lnTo>
                      <a:lnTo>
                        <a:pt x="59" y="106"/>
                      </a:lnTo>
                      <a:lnTo>
                        <a:pt x="59" y="107"/>
                      </a:lnTo>
                      <a:lnTo>
                        <a:pt x="59" y="108"/>
                      </a:lnTo>
                      <a:lnTo>
                        <a:pt x="59" y="108"/>
                      </a:lnTo>
                      <a:lnTo>
                        <a:pt x="60" y="109"/>
                      </a:lnTo>
                      <a:lnTo>
                        <a:pt x="60" y="110"/>
                      </a:lnTo>
                      <a:lnTo>
                        <a:pt x="60" y="111"/>
                      </a:lnTo>
                      <a:lnTo>
                        <a:pt x="60" y="111"/>
                      </a:lnTo>
                      <a:lnTo>
                        <a:pt x="59" y="112"/>
                      </a:lnTo>
                      <a:lnTo>
                        <a:pt x="59" y="113"/>
                      </a:lnTo>
                      <a:lnTo>
                        <a:pt x="59" y="113"/>
                      </a:lnTo>
                      <a:lnTo>
                        <a:pt x="59" y="114"/>
                      </a:lnTo>
                      <a:lnTo>
                        <a:pt x="59" y="115"/>
                      </a:lnTo>
                      <a:lnTo>
                        <a:pt x="59" y="116"/>
                      </a:lnTo>
                      <a:lnTo>
                        <a:pt x="59" y="117"/>
                      </a:lnTo>
                      <a:lnTo>
                        <a:pt x="59" y="118"/>
                      </a:lnTo>
                      <a:lnTo>
                        <a:pt x="59" y="119"/>
                      </a:lnTo>
                      <a:lnTo>
                        <a:pt x="59" y="119"/>
                      </a:lnTo>
                      <a:lnTo>
                        <a:pt x="59" y="120"/>
                      </a:lnTo>
                      <a:lnTo>
                        <a:pt x="59" y="121"/>
                      </a:lnTo>
                      <a:lnTo>
                        <a:pt x="59" y="121"/>
                      </a:lnTo>
                      <a:lnTo>
                        <a:pt x="59" y="121"/>
                      </a:lnTo>
                      <a:lnTo>
                        <a:pt x="59" y="122"/>
                      </a:lnTo>
                      <a:lnTo>
                        <a:pt x="60" y="123"/>
                      </a:lnTo>
                      <a:lnTo>
                        <a:pt x="61" y="123"/>
                      </a:lnTo>
                      <a:lnTo>
                        <a:pt x="62" y="124"/>
                      </a:lnTo>
                      <a:lnTo>
                        <a:pt x="63" y="125"/>
                      </a:lnTo>
                      <a:lnTo>
                        <a:pt x="63" y="125"/>
                      </a:lnTo>
                      <a:lnTo>
                        <a:pt x="64" y="126"/>
                      </a:lnTo>
                      <a:lnTo>
                        <a:pt x="64" y="126"/>
                      </a:lnTo>
                      <a:lnTo>
                        <a:pt x="64" y="127"/>
                      </a:lnTo>
                      <a:lnTo>
                        <a:pt x="64" y="127"/>
                      </a:lnTo>
                      <a:lnTo>
                        <a:pt x="63" y="128"/>
                      </a:lnTo>
                      <a:lnTo>
                        <a:pt x="63" y="128"/>
                      </a:lnTo>
                      <a:lnTo>
                        <a:pt x="62" y="129"/>
                      </a:lnTo>
                      <a:lnTo>
                        <a:pt x="61" y="129"/>
                      </a:lnTo>
                      <a:lnTo>
                        <a:pt x="60" y="130"/>
                      </a:lnTo>
                      <a:lnTo>
                        <a:pt x="59" y="130"/>
                      </a:lnTo>
                      <a:lnTo>
                        <a:pt x="59" y="131"/>
                      </a:lnTo>
                      <a:lnTo>
                        <a:pt x="57" y="131"/>
                      </a:lnTo>
                      <a:lnTo>
                        <a:pt x="56" y="131"/>
                      </a:lnTo>
                      <a:lnTo>
                        <a:pt x="56" y="132"/>
                      </a:lnTo>
                      <a:lnTo>
                        <a:pt x="55" y="132"/>
                      </a:lnTo>
                      <a:lnTo>
                        <a:pt x="54" y="131"/>
                      </a:lnTo>
                      <a:lnTo>
                        <a:pt x="52" y="131"/>
                      </a:lnTo>
                      <a:lnTo>
                        <a:pt x="52" y="131"/>
                      </a:lnTo>
                      <a:lnTo>
                        <a:pt x="51" y="130"/>
                      </a:lnTo>
                      <a:lnTo>
                        <a:pt x="51" y="129"/>
                      </a:lnTo>
                      <a:lnTo>
                        <a:pt x="51" y="129"/>
                      </a:lnTo>
                      <a:lnTo>
                        <a:pt x="50" y="128"/>
                      </a:lnTo>
                      <a:lnTo>
                        <a:pt x="50" y="127"/>
                      </a:lnTo>
                      <a:lnTo>
                        <a:pt x="50" y="126"/>
                      </a:lnTo>
                      <a:lnTo>
                        <a:pt x="49" y="125"/>
                      </a:lnTo>
                      <a:lnTo>
                        <a:pt x="49" y="124"/>
                      </a:lnTo>
                      <a:lnTo>
                        <a:pt x="49" y="123"/>
                      </a:lnTo>
                      <a:lnTo>
                        <a:pt x="48" y="123"/>
                      </a:lnTo>
                      <a:lnTo>
                        <a:pt x="48" y="122"/>
                      </a:lnTo>
                      <a:lnTo>
                        <a:pt x="48" y="121"/>
                      </a:lnTo>
                      <a:lnTo>
                        <a:pt x="48" y="120"/>
                      </a:lnTo>
                      <a:lnTo>
                        <a:pt x="48" y="120"/>
                      </a:lnTo>
                      <a:lnTo>
                        <a:pt x="48" y="119"/>
                      </a:lnTo>
                      <a:lnTo>
                        <a:pt x="48" y="118"/>
                      </a:lnTo>
                      <a:lnTo>
                        <a:pt x="48" y="117"/>
                      </a:lnTo>
                      <a:lnTo>
                        <a:pt x="47" y="116"/>
                      </a:lnTo>
                      <a:lnTo>
                        <a:pt x="47" y="116"/>
                      </a:lnTo>
                      <a:lnTo>
                        <a:pt x="47" y="115"/>
                      </a:lnTo>
                      <a:lnTo>
                        <a:pt x="47" y="114"/>
                      </a:lnTo>
                      <a:lnTo>
                        <a:pt x="47" y="113"/>
                      </a:lnTo>
                      <a:lnTo>
                        <a:pt x="47" y="113"/>
                      </a:lnTo>
                      <a:lnTo>
                        <a:pt x="47" y="112"/>
                      </a:lnTo>
                      <a:lnTo>
                        <a:pt x="47" y="111"/>
                      </a:lnTo>
                      <a:lnTo>
                        <a:pt x="47" y="110"/>
                      </a:lnTo>
                      <a:lnTo>
                        <a:pt x="47" y="110"/>
                      </a:lnTo>
                      <a:lnTo>
                        <a:pt x="47" y="109"/>
                      </a:lnTo>
                      <a:lnTo>
                        <a:pt x="47" y="108"/>
                      </a:lnTo>
                      <a:lnTo>
                        <a:pt x="47" y="108"/>
                      </a:lnTo>
                      <a:lnTo>
                        <a:pt x="47" y="107"/>
                      </a:lnTo>
                      <a:lnTo>
                        <a:pt x="47" y="106"/>
                      </a:lnTo>
                      <a:lnTo>
                        <a:pt x="47" y="105"/>
                      </a:lnTo>
                      <a:lnTo>
                        <a:pt x="46" y="105"/>
                      </a:lnTo>
                      <a:lnTo>
                        <a:pt x="46" y="104"/>
                      </a:lnTo>
                      <a:lnTo>
                        <a:pt x="46" y="103"/>
                      </a:lnTo>
                      <a:lnTo>
                        <a:pt x="46" y="103"/>
                      </a:lnTo>
                      <a:lnTo>
                        <a:pt x="46" y="102"/>
                      </a:lnTo>
                      <a:lnTo>
                        <a:pt x="46" y="102"/>
                      </a:lnTo>
                      <a:lnTo>
                        <a:pt x="46" y="100"/>
                      </a:lnTo>
                      <a:lnTo>
                        <a:pt x="46" y="100"/>
                      </a:lnTo>
                      <a:lnTo>
                        <a:pt x="46" y="99"/>
                      </a:lnTo>
                      <a:lnTo>
                        <a:pt x="46" y="98"/>
                      </a:lnTo>
                      <a:lnTo>
                        <a:pt x="46" y="97"/>
                      </a:lnTo>
                      <a:lnTo>
                        <a:pt x="46" y="97"/>
                      </a:lnTo>
                      <a:lnTo>
                        <a:pt x="41" y="96"/>
                      </a:lnTo>
                      <a:lnTo>
                        <a:pt x="41" y="97"/>
                      </a:lnTo>
                      <a:lnTo>
                        <a:pt x="41" y="97"/>
                      </a:lnTo>
                      <a:lnTo>
                        <a:pt x="41" y="98"/>
                      </a:lnTo>
                      <a:lnTo>
                        <a:pt x="41" y="98"/>
                      </a:lnTo>
                      <a:lnTo>
                        <a:pt x="41" y="99"/>
                      </a:lnTo>
                      <a:lnTo>
                        <a:pt x="41" y="100"/>
                      </a:lnTo>
                      <a:lnTo>
                        <a:pt x="41" y="101"/>
                      </a:lnTo>
                      <a:lnTo>
                        <a:pt x="41" y="102"/>
                      </a:lnTo>
                      <a:lnTo>
                        <a:pt x="41" y="103"/>
                      </a:lnTo>
                      <a:lnTo>
                        <a:pt x="41" y="104"/>
                      </a:lnTo>
                      <a:lnTo>
                        <a:pt x="41" y="105"/>
                      </a:lnTo>
                      <a:lnTo>
                        <a:pt x="41" y="106"/>
                      </a:lnTo>
                      <a:lnTo>
                        <a:pt x="41" y="107"/>
                      </a:lnTo>
                      <a:lnTo>
                        <a:pt x="42" y="108"/>
                      </a:lnTo>
                      <a:lnTo>
                        <a:pt x="42" y="108"/>
                      </a:lnTo>
                      <a:lnTo>
                        <a:pt x="42" y="109"/>
                      </a:lnTo>
                      <a:lnTo>
                        <a:pt x="42" y="109"/>
                      </a:lnTo>
                      <a:lnTo>
                        <a:pt x="42" y="110"/>
                      </a:lnTo>
                      <a:lnTo>
                        <a:pt x="42" y="111"/>
                      </a:lnTo>
                      <a:lnTo>
                        <a:pt x="42" y="111"/>
                      </a:lnTo>
                      <a:lnTo>
                        <a:pt x="42" y="112"/>
                      </a:lnTo>
                      <a:lnTo>
                        <a:pt x="42" y="113"/>
                      </a:lnTo>
                      <a:lnTo>
                        <a:pt x="42" y="113"/>
                      </a:lnTo>
                      <a:lnTo>
                        <a:pt x="42" y="114"/>
                      </a:lnTo>
                      <a:lnTo>
                        <a:pt x="42" y="115"/>
                      </a:lnTo>
                      <a:lnTo>
                        <a:pt x="42" y="115"/>
                      </a:lnTo>
                      <a:lnTo>
                        <a:pt x="42" y="116"/>
                      </a:lnTo>
                      <a:lnTo>
                        <a:pt x="42" y="117"/>
                      </a:lnTo>
                      <a:lnTo>
                        <a:pt x="42" y="117"/>
                      </a:lnTo>
                      <a:lnTo>
                        <a:pt x="43" y="118"/>
                      </a:lnTo>
                      <a:lnTo>
                        <a:pt x="43" y="119"/>
                      </a:lnTo>
                      <a:lnTo>
                        <a:pt x="43" y="119"/>
                      </a:lnTo>
                      <a:lnTo>
                        <a:pt x="43" y="120"/>
                      </a:lnTo>
                      <a:lnTo>
                        <a:pt x="43" y="122"/>
                      </a:lnTo>
                      <a:lnTo>
                        <a:pt x="43" y="123"/>
                      </a:lnTo>
                      <a:lnTo>
                        <a:pt x="44" y="124"/>
                      </a:lnTo>
                      <a:lnTo>
                        <a:pt x="44" y="125"/>
                      </a:lnTo>
                      <a:lnTo>
                        <a:pt x="44" y="126"/>
                      </a:lnTo>
                      <a:lnTo>
                        <a:pt x="45" y="127"/>
                      </a:lnTo>
                      <a:lnTo>
                        <a:pt x="45" y="128"/>
                      </a:lnTo>
                      <a:lnTo>
                        <a:pt x="45" y="128"/>
                      </a:lnTo>
                      <a:lnTo>
                        <a:pt x="44" y="129"/>
                      </a:lnTo>
                      <a:lnTo>
                        <a:pt x="43" y="129"/>
                      </a:lnTo>
                      <a:lnTo>
                        <a:pt x="42" y="130"/>
                      </a:lnTo>
                      <a:lnTo>
                        <a:pt x="41" y="130"/>
                      </a:lnTo>
                      <a:lnTo>
                        <a:pt x="41" y="130"/>
                      </a:lnTo>
                      <a:lnTo>
                        <a:pt x="40" y="129"/>
                      </a:lnTo>
                      <a:lnTo>
                        <a:pt x="39" y="129"/>
                      </a:lnTo>
                      <a:lnTo>
                        <a:pt x="38" y="128"/>
                      </a:lnTo>
                      <a:lnTo>
                        <a:pt x="37" y="127"/>
                      </a:lnTo>
                      <a:lnTo>
                        <a:pt x="37" y="127"/>
                      </a:lnTo>
                      <a:lnTo>
                        <a:pt x="36" y="126"/>
                      </a:lnTo>
                      <a:lnTo>
                        <a:pt x="36" y="126"/>
                      </a:lnTo>
                      <a:lnTo>
                        <a:pt x="36" y="125"/>
                      </a:lnTo>
                      <a:lnTo>
                        <a:pt x="35" y="124"/>
                      </a:lnTo>
                      <a:lnTo>
                        <a:pt x="35" y="123"/>
                      </a:lnTo>
                      <a:lnTo>
                        <a:pt x="35" y="122"/>
                      </a:lnTo>
                      <a:lnTo>
                        <a:pt x="34" y="121"/>
                      </a:lnTo>
                      <a:lnTo>
                        <a:pt x="34" y="120"/>
                      </a:lnTo>
                      <a:lnTo>
                        <a:pt x="34" y="119"/>
                      </a:lnTo>
                      <a:lnTo>
                        <a:pt x="33" y="118"/>
                      </a:lnTo>
                      <a:lnTo>
                        <a:pt x="33" y="116"/>
                      </a:lnTo>
                      <a:lnTo>
                        <a:pt x="33" y="116"/>
                      </a:lnTo>
                      <a:lnTo>
                        <a:pt x="33" y="115"/>
                      </a:lnTo>
                      <a:lnTo>
                        <a:pt x="33" y="115"/>
                      </a:lnTo>
                      <a:lnTo>
                        <a:pt x="33" y="114"/>
                      </a:lnTo>
                      <a:lnTo>
                        <a:pt x="33" y="113"/>
                      </a:lnTo>
                      <a:lnTo>
                        <a:pt x="32" y="113"/>
                      </a:lnTo>
                      <a:lnTo>
                        <a:pt x="32" y="112"/>
                      </a:lnTo>
                      <a:lnTo>
                        <a:pt x="32" y="111"/>
                      </a:lnTo>
                      <a:lnTo>
                        <a:pt x="32" y="111"/>
                      </a:lnTo>
                      <a:lnTo>
                        <a:pt x="32" y="110"/>
                      </a:lnTo>
                      <a:lnTo>
                        <a:pt x="32" y="109"/>
                      </a:lnTo>
                      <a:lnTo>
                        <a:pt x="32" y="109"/>
                      </a:lnTo>
                      <a:lnTo>
                        <a:pt x="32" y="108"/>
                      </a:lnTo>
                      <a:lnTo>
                        <a:pt x="32" y="107"/>
                      </a:lnTo>
                      <a:lnTo>
                        <a:pt x="32" y="107"/>
                      </a:lnTo>
                      <a:lnTo>
                        <a:pt x="32" y="106"/>
                      </a:lnTo>
                      <a:lnTo>
                        <a:pt x="32" y="106"/>
                      </a:lnTo>
                      <a:lnTo>
                        <a:pt x="32" y="105"/>
                      </a:lnTo>
                      <a:lnTo>
                        <a:pt x="32" y="104"/>
                      </a:lnTo>
                      <a:lnTo>
                        <a:pt x="32" y="104"/>
                      </a:lnTo>
                      <a:lnTo>
                        <a:pt x="32" y="102"/>
                      </a:lnTo>
                      <a:lnTo>
                        <a:pt x="32" y="101"/>
                      </a:lnTo>
                      <a:lnTo>
                        <a:pt x="31" y="100"/>
                      </a:lnTo>
                      <a:lnTo>
                        <a:pt x="31" y="99"/>
                      </a:lnTo>
                      <a:lnTo>
                        <a:pt x="31" y="98"/>
                      </a:lnTo>
                      <a:lnTo>
                        <a:pt x="31" y="98"/>
                      </a:lnTo>
                      <a:lnTo>
                        <a:pt x="31" y="96"/>
                      </a:lnTo>
                      <a:lnTo>
                        <a:pt x="31" y="96"/>
                      </a:lnTo>
                      <a:lnTo>
                        <a:pt x="31" y="95"/>
                      </a:lnTo>
                      <a:lnTo>
                        <a:pt x="31" y="95"/>
                      </a:lnTo>
                      <a:lnTo>
                        <a:pt x="31" y="94"/>
                      </a:lnTo>
                      <a:lnTo>
                        <a:pt x="31" y="94"/>
                      </a:lnTo>
                      <a:lnTo>
                        <a:pt x="26" y="94"/>
                      </a:lnTo>
                      <a:lnTo>
                        <a:pt x="26" y="94"/>
                      </a:lnTo>
                      <a:lnTo>
                        <a:pt x="26" y="95"/>
                      </a:lnTo>
                      <a:lnTo>
                        <a:pt x="26" y="95"/>
                      </a:lnTo>
                      <a:lnTo>
                        <a:pt x="26" y="96"/>
                      </a:lnTo>
                      <a:lnTo>
                        <a:pt x="26" y="96"/>
                      </a:lnTo>
                      <a:lnTo>
                        <a:pt x="26" y="97"/>
                      </a:lnTo>
                      <a:lnTo>
                        <a:pt x="26" y="98"/>
                      </a:lnTo>
                      <a:lnTo>
                        <a:pt x="26" y="99"/>
                      </a:lnTo>
                      <a:lnTo>
                        <a:pt x="26" y="100"/>
                      </a:lnTo>
                      <a:lnTo>
                        <a:pt x="26" y="101"/>
                      </a:lnTo>
                      <a:lnTo>
                        <a:pt x="26" y="102"/>
                      </a:lnTo>
                      <a:lnTo>
                        <a:pt x="26" y="103"/>
                      </a:lnTo>
                      <a:lnTo>
                        <a:pt x="26" y="103"/>
                      </a:lnTo>
                      <a:lnTo>
                        <a:pt x="26" y="104"/>
                      </a:lnTo>
                      <a:lnTo>
                        <a:pt x="26" y="105"/>
                      </a:lnTo>
                      <a:lnTo>
                        <a:pt x="27" y="105"/>
                      </a:lnTo>
                      <a:lnTo>
                        <a:pt x="27" y="106"/>
                      </a:lnTo>
                      <a:lnTo>
                        <a:pt x="27" y="108"/>
                      </a:lnTo>
                      <a:lnTo>
                        <a:pt x="27" y="108"/>
                      </a:lnTo>
                      <a:lnTo>
                        <a:pt x="27" y="109"/>
                      </a:lnTo>
                      <a:lnTo>
                        <a:pt x="27" y="110"/>
                      </a:lnTo>
                      <a:lnTo>
                        <a:pt x="27" y="110"/>
                      </a:lnTo>
                      <a:lnTo>
                        <a:pt x="27" y="111"/>
                      </a:lnTo>
                      <a:lnTo>
                        <a:pt x="27" y="111"/>
                      </a:lnTo>
                      <a:lnTo>
                        <a:pt x="27" y="112"/>
                      </a:lnTo>
                      <a:lnTo>
                        <a:pt x="27" y="113"/>
                      </a:lnTo>
                      <a:lnTo>
                        <a:pt x="27" y="113"/>
                      </a:lnTo>
                      <a:lnTo>
                        <a:pt x="28" y="114"/>
                      </a:lnTo>
                      <a:lnTo>
                        <a:pt x="28" y="115"/>
                      </a:lnTo>
                      <a:lnTo>
                        <a:pt x="28" y="115"/>
                      </a:lnTo>
                      <a:lnTo>
                        <a:pt x="28" y="116"/>
                      </a:lnTo>
                      <a:lnTo>
                        <a:pt x="28" y="118"/>
                      </a:lnTo>
                      <a:lnTo>
                        <a:pt x="28" y="118"/>
                      </a:lnTo>
                      <a:lnTo>
                        <a:pt x="28" y="119"/>
                      </a:lnTo>
                      <a:lnTo>
                        <a:pt x="28" y="120"/>
                      </a:lnTo>
                      <a:lnTo>
                        <a:pt x="28" y="120"/>
                      </a:lnTo>
                      <a:lnTo>
                        <a:pt x="29" y="121"/>
                      </a:lnTo>
                      <a:lnTo>
                        <a:pt x="29" y="123"/>
                      </a:lnTo>
                      <a:lnTo>
                        <a:pt x="29" y="124"/>
                      </a:lnTo>
                      <a:lnTo>
                        <a:pt x="30" y="125"/>
                      </a:lnTo>
                      <a:lnTo>
                        <a:pt x="29" y="125"/>
                      </a:lnTo>
                      <a:lnTo>
                        <a:pt x="29" y="125"/>
                      </a:lnTo>
                      <a:lnTo>
                        <a:pt x="28" y="125"/>
                      </a:lnTo>
                      <a:lnTo>
                        <a:pt x="27" y="126"/>
                      </a:lnTo>
                      <a:lnTo>
                        <a:pt x="26" y="125"/>
                      </a:lnTo>
                      <a:lnTo>
                        <a:pt x="25" y="125"/>
                      </a:lnTo>
                      <a:lnTo>
                        <a:pt x="25" y="125"/>
                      </a:lnTo>
                      <a:lnTo>
                        <a:pt x="24" y="124"/>
                      </a:lnTo>
                      <a:lnTo>
                        <a:pt x="24" y="123"/>
                      </a:lnTo>
                      <a:lnTo>
                        <a:pt x="23" y="123"/>
                      </a:lnTo>
                      <a:lnTo>
                        <a:pt x="23" y="122"/>
                      </a:lnTo>
                      <a:lnTo>
                        <a:pt x="22" y="121"/>
                      </a:lnTo>
                      <a:lnTo>
                        <a:pt x="22" y="120"/>
                      </a:lnTo>
                      <a:lnTo>
                        <a:pt x="22" y="120"/>
                      </a:lnTo>
                      <a:lnTo>
                        <a:pt x="22" y="119"/>
                      </a:lnTo>
                      <a:lnTo>
                        <a:pt x="22" y="118"/>
                      </a:lnTo>
                      <a:lnTo>
                        <a:pt x="21" y="117"/>
                      </a:lnTo>
                      <a:lnTo>
                        <a:pt x="21" y="116"/>
                      </a:lnTo>
                      <a:lnTo>
                        <a:pt x="21" y="115"/>
                      </a:lnTo>
                      <a:lnTo>
                        <a:pt x="21" y="114"/>
                      </a:lnTo>
                      <a:lnTo>
                        <a:pt x="21" y="113"/>
                      </a:lnTo>
                      <a:lnTo>
                        <a:pt x="20" y="112"/>
                      </a:lnTo>
                      <a:lnTo>
                        <a:pt x="20" y="111"/>
                      </a:lnTo>
                      <a:lnTo>
                        <a:pt x="20" y="110"/>
                      </a:lnTo>
                      <a:lnTo>
                        <a:pt x="20" y="109"/>
                      </a:lnTo>
                      <a:lnTo>
                        <a:pt x="20" y="108"/>
                      </a:lnTo>
                      <a:lnTo>
                        <a:pt x="20" y="107"/>
                      </a:lnTo>
                      <a:lnTo>
                        <a:pt x="20" y="106"/>
                      </a:lnTo>
                      <a:lnTo>
                        <a:pt x="20" y="106"/>
                      </a:lnTo>
                      <a:lnTo>
                        <a:pt x="20" y="105"/>
                      </a:lnTo>
                      <a:lnTo>
                        <a:pt x="20" y="104"/>
                      </a:lnTo>
                      <a:lnTo>
                        <a:pt x="20" y="103"/>
                      </a:lnTo>
                      <a:lnTo>
                        <a:pt x="19" y="102"/>
                      </a:lnTo>
                      <a:lnTo>
                        <a:pt x="19" y="102"/>
                      </a:lnTo>
                      <a:lnTo>
                        <a:pt x="19" y="101"/>
                      </a:lnTo>
                      <a:lnTo>
                        <a:pt x="19" y="100"/>
                      </a:lnTo>
                      <a:lnTo>
                        <a:pt x="19" y="100"/>
                      </a:lnTo>
                      <a:lnTo>
                        <a:pt x="19" y="99"/>
                      </a:lnTo>
                      <a:lnTo>
                        <a:pt x="19" y="98"/>
                      </a:lnTo>
                      <a:lnTo>
                        <a:pt x="19" y="97"/>
                      </a:lnTo>
                      <a:lnTo>
                        <a:pt x="19" y="97"/>
                      </a:lnTo>
                      <a:lnTo>
                        <a:pt x="14" y="97"/>
                      </a:lnTo>
                      <a:lnTo>
                        <a:pt x="14" y="98"/>
                      </a:lnTo>
                      <a:lnTo>
                        <a:pt x="14" y="98"/>
                      </a:lnTo>
                      <a:lnTo>
                        <a:pt x="14" y="99"/>
                      </a:lnTo>
                      <a:lnTo>
                        <a:pt x="14" y="100"/>
                      </a:lnTo>
                      <a:lnTo>
                        <a:pt x="14" y="100"/>
                      </a:lnTo>
                      <a:lnTo>
                        <a:pt x="14" y="101"/>
                      </a:lnTo>
                      <a:lnTo>
                        <a:pt x="14" y="102"/>
                      </a:lnTo>
                      <a:lnTo>
                        <a:pt x="14" y="102"/>
                      </a:lnTo>
                      <a:lnTo>
                        <a:pt x="14" y="103"/>
                      </a:lnTo>
                      <a:lnTo>
                        <a:pt x="14" y="104"/>
                      </a:lnTo>
                      <a:lnTo>
                        <a:pt x="14" y="105"/>
                      </a:lnTo>
                      <a:lnTo>
                        <a:pt x="14" y="106"/>
                      </a:lnTo>
                      <a:lnTo>
                        <a:pt x="14" y="106"/>
                      </a:lnTo>
                      <a:lnTo>
                        <a:pt x="14" y="107"/>
                      </a:lnTo>
                      <a:lnTo>
                        <a:pt x="14" y="108"/>
                      </a:lnTo>
                      <a:lnTo>
                        <a:pt x="14" y="109"/>
                      </a:lnTo>
                      <a:lnTo>
                        <a:pt x="14" y="110"/>
                      </a:lnTo>
                      <a:lnTo>
                        <a:pt x="15" y="111"/>
                      </a:lnTo>
                      <a:lnTo>
                        <a:pt x="15" y="112"/>
                      </a:lnTo>
                      <a:lnTo>
                        <a:pt x="15" y="113"/>
                      </a:lnTo>
                      <a:lnTo>
                        <a:pt x="15" y="113"/>
                      </a:lnTo>
                      <a:lnTo>
                        <a:pt x="15" y="114"/>
                      </a:lnTo>
                      <a:lnTo>
                        <a:pt x="15" y="115"/>
                      </a:lnTo>
                      <a:lnTo>
                        <a:pt x="15" y="116"/>
                      </a:lnTo>
                      <a:lnTo>
                        <a:pt x="15" y="116"/>
                      </a:lnTo>
                      <a:lnTo>
                        <a:pt x="16" y="117"/>
                      </a:lnTo>
                      <a:lnTo>
                        <a:pt x="16" y="118"/>
                      </a:lnTo>
                      <a:lnTo>
                        <a:pt x="16" y="118"/>
                      </a:lnTo>
                      <a:lnTo>
                        <a:pt x="16" y="118"/>
                      </a:lnTo>
                      <a:lnTo>
                        <a:pt x="15" y="118"/>
                      </a:lnTo>
                      <a:lnTo>
                        <a:pt x="14" y="118"/>
                      </a:lnTo>
                      <a:lnTo>
                        <a:pt x="13" y="117"/>
                      </a:lnTo>
                      <a:lnTo>
                        <a:pt x="12" y="116"/>
                      </a:lnTo>
                      <a:lnTo>
                        <a:pt x="12" y="116"/>
                      </a:lnTo>
                      <a:lnTo>
                        <a:pt x="11" y="115"/>
                      </a:lnTo>
                      <a:lnTo>
                        <a:pt x="11" y="115"/>
                      </a:lnTo>
                      <a:lnTo>
                        <a:pt x="10" y="114"/>
                      </a:lnTo>
                      <a:lnTo>
                        <a:pt x="10" y="113"/>
                      </a:lnTo>
                      <a:lnTo>
                        <a:pt x="9" y="112"/>
                      </a:lnTo>
                      <a:lnTo>
                        <a:pt x="9" y="112"/>
                      </a:lnTo>
                      <a:lnTo>
                        <a:pt x="9" y="111"/>
                      </a:lnTo>
                      <a:lnTo>
                        <a:pt x="9" y="110"/>
                      </a:lnTo>
                      <a:lnTo>
                        <a:pt x="9" y="110"/>
                      </a:lnTo>
                      <a:lnTo>
                        <a:pt x="9" y="110"/>
                      </a:lnTo>
                      <a:lnTo>
                        <a:pt x="9" y="109"/>
                      </a:lnTo>
                      <a:lnTo>
                        <a:pt x="8" y="108"/>
                      </a:lnTo>
                      <a:lnTo>
                        <a:pt x="8" y="108"/>
                      </a:lnTo>
                      <a:lnTo>
                        <a:pt x="8" y="107"/>
                      </a:lnTo>
                      <a:lnTo>
                        <a:pt x="8" y="107"/>
                      </a:lnTo>
                      <a:lnTo>
                        <a:pt x="8" y="106"/>
                      </a:lnTo>
                      <a:lnTo>
                        <a:pt x="8" y="106"/>
                      </a:lnTo>
                      <a:lnTo>
                        <a:pt x="8" y="105"/>
                      </a:lnTo>
                      <a:lnTo>
                        <a:pt x="7" y="104"/>
                      </a:lnTo>
                      <a:lnTo>
                        <a:pt x="7" y="104"/>
                      </a:lnTo>
                      <a:lnTo>
                        <a:pt x="7" y="103"/>
                      </a:lnTo>
                      <a:lnTo>
                        <a:pt x="7" y="102"/>
                      </a:lnTo>
                      <a:lnTo>
                        <a:pt x="7" y="101"/>
                      </a:lnTo>
                      <a:lnTo>
                        <a:pt x="7" y="100"/>
                      </a:lnTo>
                      <a:lnTo>
                        <a:pt x="6" y="99"/>
                      </a:lnTo>
                      <a:lnTo>
                        <a:pt x="6" y="98"/>
                      </a:lnTo>
                      <a:lnTo>
                        <a:pt x="6" y="98"/>
                      </a:lnTo>
                      <a:lnTo>
                        <a:pt x="6" y="97"/>
                      </a:lnTo>
                      <a:lnTo>
                        <a:pt x="6" y="96"/>
                      </a:lnTo>
                      <a:lnTo>
                        <a:pt x="6" y="95"/>
                      </a:lnTo>
                      <a:lnTo>
                        <a:pt x="6" y="94"/>
                      </a:lnTo>
                      <a:lnTo>
                        <a:pt x="6" y="93"/>
                      </a:lnTo>
                      <a:lnTo>
                        <a:pt x="6" y="92"/>
                      </a:lnTo>
                      <a:lnTo>
                        <a:pt x="6" y="91"/>
                      </a:lnTo>
                      <a:lnTo>
                        <a:pt x="6" y="90"/>
                      </a:lnTo>
                      <a:lnTo>
                        <a:pt x="6" y="89"/>
                      </a:lnTo>
                      <a:lnTo>
                        <a:pt x="6" y="89"/>
                      </a:lnTo>
                      <a:lnTo>
                        <a:pt x="6" y="88"/>
                      </a:lnTo>
                      <a:lnTo>
                        <a:pt x="6" y="87"/>
                      </a:lnTo>
                      <a:lnTo>
                        <a:pt x="6" y="87"/>
                      </a:lnTo>
                      <a:lnTo>
                        <a:pt x="6" y="86"/>
                      </a:lnTo>
                      <a:lnTo>
                        <a:pt x="6" y="85"/>
                      </a:lnTo>
                      <a:lnTo>
                        <a:pt x="6" y="85"/>
                      </a:lnTo>
                      <a:lnTo>
                        <a:pt x="6" y="84"/>
                      </a:lnTo>
                      <a:lnTo>
                        <a:pt x="6" y="83"/>
                      </a:lnTo>
                      <a:lnTo>
                        <a:pt x="6" y="83"/>
                      </a:lnTo>
                      <a:lnTo>
                        <a:pt x="6" y="82"/>
                      </a:lnTo>
                      <a:lnTo>
                        <a:pt x="6" y="81"/>
                      </a:lnTo>
                      <a:lnTo>
                        <a:pt x="6" y="80"/>
                      </a:lnTo>
                      <a:lnTo>
                        <a:pt x="7" y="80"/>
                      </a:lnTo>
                      <a:lnTo>
                        <a:pt x="7" y="79"/>
                      </a:lnTo>
                      <a:lnTo>
                        <a:pt x="7" y="78"/>
                      </a:lnTo>
                      <a:lnTo>
                        <a:pt x="7" y="77"/>
                      </a:lnTo>
                      <a:lnTo>
                        <a:pt x="7" y="76"/>
                      </a:lnTo>
                      <a:lnTo>
                        <a:pt x="7" y="75"/>
                      </a:lnTo>
                      <a:lnTo>
                        <a:pt x="7" y="74"/>
                      </a:lnTo>
                      <a:lnTo>
                        <a:pt x="8" y="74"/>
                      </a:lnTo>
                      <a:lnTo>
                        <a:pt x="8" y="73"/>
                      </a:lnTo>
                      <a:lnTo>
                        <a:pt x="8" y="72"/>
                      </a:lnTo>
                      <a:lnTo>
                        <a:pt x="8" y="71"/>
                      </a:lnTo>
                      <a:lnTo>
                        <a:pt x="8" y="70"/>
                      </a:lnTo>
                      <a:lnTo>
                        <a:pt x="8" y="69"/>
                      </a:lnTo>
                      <a:lnTo>
                        <a:pt x="8" y="68"/>
                      </a:lnTo>
                      <a:lnTo>
                        <a:pt x="9" y="67"/>
                      </a:lnTo>
                      <a:lnTo>
                        <a:pt x="9" y="66"/>
                      </a:lnTo>
                      <a:lnTo>
                        <a:pt x="9" y="65"/>
                      </a:lnTo>
                      <a:lnTo>
                        <a:pt x="9" y="64"/>
                      </a:lnTo>
                      <a:lnTo>
                        <a:pt x="10" y="63"/>
                      </a:lnTo>
                      <a:lnTo>
                        <a:pt x="10" y="63"/>
                      </a:lnTo>
                      <a:lnTo>
                        <a:pt x="10" y="62"/>
                      </a:lnTo>
                      <a:lnTo>
                        <a:pt x="10" y="61"/>
                      </a:lnTo>
                      <a:lnTo>
                        <a:pt x="10" y="60"/>
                      </a:lnTo>
                      <a:lnTo>
                        <a:pt x="10" y="59"/>
                      </a:lnTo>
                      <a:lnTo>
                        <a:pt x="11" y="58"/>
                      </a:lnTo>
                      <a:lnTo>
                        <a:pt x="11" y="57"/>
                      </a:lnTo>
                      <a:lnTo>
                        <a:pt x="11" y="56"/>
                      </a:lnTo>
                      <a:lnTo>
                        <a:pt x="11" y="55"/>
                      </a:lnTo>
                      <a:lnTo>
                        <a:pt x="11" y="55"/>
                      </a:lnTo>
                      <a:lnTo>
                        <a:pt x="11" y="54"/>
                      </a:lnTo>
                      <a:lnTo>
                        <a:pt x="12" y="53"/>
                      </a:lnTo>
                      <a:lnTo>
                        <a:pt x="12" y="52"/>
                      </a:lnTo>
                      <a:lnTo>
                        <a:pt x="12" y="51"/>
                      </a:lnTo>
                      <a:lnTo>
                        <a:pt x="12" y="51"/>
                      </a:lnTo>
                      <a:lnTo>
                        <a:pt x="12" y="50"/>
                      </a:lnTo>
                      <a:lnTo>
                        <a:pt x="12" y="50"/>
                      </a:lnTo>
                      <a:lnTo>
                        <a:pt x="12" y="49"/>
                      </a:lnTo>
                      <a:lnTo>
                        <a:pt x="13" y="48"/>
                      </a:lnTo>
                      <a:lnTo>
                        <a:pt x="13" y="47"/>
                      </a:lnTo>
                      <a:lnTo>
                        <a:pt x="13" y="46"/>
                      </a:lnTo>
                      <a:lnTo>
                        <a:pt x="14" y="45"/>
                      </a:lnTo>
                      <a:lnTo>
                        <a:pt x="14" y="44"/>
                      </a:lnTo>
                      <a:lnTo>
                        <a:pt x="14" y="44"/>
                      </a:lnTo>
                      <a:lnTo>
                        <a:pt x="15" y="43"/>
                      </a:lnTo>
                      <a:lnTo>
                        <a:pt x="15" y="43"/>
                      </a:lnTo>
                      <a:lnTo>
                        <a:pt x="12" y="38"/>
                      </a:lnTo>
                      <a:lnTo>
                        <a:pt x="13" y="34"/>
                      </a:lnTo>
                      <a:lnTo>
                        <a:pt x="13" y="34"/>
                      </a:lnTo>
                      <a:lnTo>
                        <a:pt x="14" y="33"/>
                      </a:lnTo>
                      <a:lnTo>
                        <a:pt x="14" y="32"/>
                      </a:lnTo>
                      <a:lnTo>
                        <a:pt x="15" y="32"/>
                      </a:lnTo>
                      <a:lnTo>
                        <a:pt x="15" y="32"/>
                      </a:lnTo>
                      <a:lnTo>
                        <a:pt x="16" y="31"/>
                      </a:lnTo>
                      <a:lnTo>
                        <a:pt x="17" y="30"/>
                      </a:lnTo>
                      <a:lnTo>
                        <a:pt x="18" y="29"/>
                      </a:lnTo>
                      <a:lnTo>
                        <a:pt x="19" y="29"/>
                      </a:lnTo>
                      <a:lnTo>
                        <a:pt x="20" y="29"/>
                      </a:lnTo>
                      <a:lnTo>
                        <a:pt x="20" y="28"/>
                      </a:lnTo>
                      <a:lnTo>
                        <a:pt x="20" y="28"/>
                      </a:lnTo>
                      <a:lnTo>
                        <a:pt x="21" y="28"/>
                      </a:lnTo>
                      <a:lnTo>
                        <a:pt x="21" y="28"/>
                      </a:lnTo>
                      <a:lnTo>
                        <a:pt x="22" y="28"/>
                      </a:lnTo>
                      <a:lnTo>
                        <a:pt x="22" y="28"/>
                      </a:lnTo>
                      <a:lnTo>
                        <a:pt x="23" y="28"/>
                      </a:lnTo>
                      <a:lnTo>
                        <a:pt x="24" y="28"/>
                      </a:lnTo>
                      <a:lnTo>
                        <a:pt x="24" y="28"/>
                      </a:lnTo>
                      <a:lnTo>
                        <a:pt x="25" y="28"/>
                      </a:lnTo>
                      <a:lnTo>
                        <a:pt x="26" y="28"/>
                      </a:lnTo>
                      <a:lnTo>
                        <a:pt x="26" y="28"/>
                      </a:lnTo>
                      <a:lnTo>
                        <a:pt x="27" y="28"/>
                      </a:lnTo>
                      <a:lnTo>
                        <a:pt x="28" y="28"/>
                      </a:lnTo>
                      <a:lnTo>
                        <a:pt x="28" y="28"/>
                      </a:lnTo>
                      <a:lnTo>
                        <a:pt x="29" y="28"/>
                      </a:lnTo>
                      <a:lnTo>
                        <a:pt x="30" y="28"/>
                      </a:lnTo>
                      <a:lnTo>
                        <a:pt x="30" y="28"/>
                      </a:lnTo>
                      <a:lnTo>
                        <a:pt x="31" y="28"/>
                      </a:lnTo>
                      <a:lnTo>
                        <a:pt x="32" y="28"/>
                      </a:lnTo>
                      <a:lnTo>
                        <a:pt x="32" y="28"/>
                      </a:lnTo>
                      <a:lnTo>
                        <a:pt x="33" y="28"/>
                      </a:lnTo>
                      <a:lnTo>
                        <a:pt x="34" y="28"/>
                      </a:lnTo>
                      <a:lnTo>
                        <a:pt x="35" y="29"/>
                      </a:lnTo>
                      <a:lnTo>
                        <a:pt x="36" y="29"/>
                      </a:lnTo>
                      <a:lnTo>
                        <a:pt x="36" y="29"/>
                      </a:lnTo>
                      <a:lnTo>
                        <a:pt x="37" y="29"/>
                      </a:lnTo>
                      <a:lnTo>
                        <a:pt x="38" y="29"/>
                      </a:lnTo>
                      <a:lnTo>
                        <a:pt x="39" y="29"/>
                      </a:lnTo>
                      <a:lnTo>
                        <a:pt x="40" y="29"/>
                      </a:lnTo>
                      <a:lnTo>
                        <a:pt x="40" y="29"/>
                      </a:lnTo>
                      <a:lnTo>
                        <a:pt x="41" y="29"/>
                      </a:lnTo>
                      <a:lnTo>
                        <a:pt x="42" y="29"/>
                      </a:lnTo>
                      <a:lnTo>
                        <a:pt x="43" y="29"/>
                      </a:lnTo>
                      <a:lnTo>
                        <a:pt x="43" y="29"/>
                      </a:lnTo>
                      <a:lnTo>
                        <a:pt x="44" y="29"/>
                      </a:lnTo>
                      <a:lnTo>
                        <a:pt x="45" y="29"/>
                      </a:lnTo>
                      <a:lnTo>
                        <a:pt x="45" y="29"/>
                      </a:lnTo>
                      <a:lnTo>
                        <a:pt x="46" y="29"/>
                      </a:lnTo>
                      <a:lnTo>
                        <a:pt x="47" y="29"/>
                      </a:lnTo>
                      <a:lnTo>
                        <a:pt x="47" y="29"/>
                      </a:lnTo>
                      <a:lnTo>
                        <a:pt x="48" y="29"/>
                      </a:lnTo>
                      <a:lnTo>
                        <a:pt x="49" y="29"/>
                      </a:lnTo>
                      <a:lnTo>
                        <a:pt x="50" y="29"/>
                      </a:lnTo>
                      <a:lnTo>
                        <a:pt x="51" y="29"/>
                      </a:lnTo>
                      <a:lnTo>
                        <a:pt x="51" y="29"/>
                      </a:lnTo>
                      <a:lnTo>
                        <a:pt x="52" y="29"/>
                      </a:lnTo>
                      <a:lnTo>
                        <a:pt x="53" y="29"/>
                      </a:lnTo>
                      <a:lnTo>
                        <a:pt x="54" y="29"/>
                      </a:lnTo>
                      <a:lnTo>
                        <a:pt x="55" y="29"/>
                      </a:lnTo>
                      <a:lnTo>
                        <a:pt x="55" y="29"/>
                      </a:lnTo>
                      <a:lnTo>
                        <a:pt x="55" y="29"/>
                      </a:lnTo>
                      <a:lnTo>
                        <a:pt x="55" y="24"/>
                      </a:lnTo>
                      <a:lnTo>
                        <a:pt x="55" y="24"/>
                      </a:lnTo>
                      <a:lnTo>
                        <a:pt x="55" y="24"/>
                      </a:lnTo>
                      <a:lnTo>
                        <a:pt x="54" y="24"/>
                      </a:lnTo>
                      <a:lnTo>
                        <a:pt x="53" y="24"/>
                      </a:lnTo>
                      <a:lnTo>
                        <a:pt x="52" y="24"/>
                      </a:lnTo>
                      <a:lnTo>
                        <a:pt x="51" y="24"/>
                      </a:lnTo>
                      <a:lnTo>
                        <a:pt x="50" y="24"/>
                      </a:lnTo>
                      <a:lnTo>
                        <a:pt x="50" y="24"/>
                      </a:lnTo>
                      <a:lnTo>
                        <a:pt x="49" y="24"/>
                      </a:lnTo>
                      <a:lnTo>
                        <a:pt x="48" y="24"/>
                      </a:lnTo>
                      <a:lnTo>
                        <a:pt x="47" y="24"/>
                      </a:lnTo>
                      <a:lnTo>
                        <a:pt x="47" y="24"/>
                      </a:lnTo>
                      <a:lnTo>
                        <a:pt x="46" y="24"/>
                      </a:lnTo>
                      <a:lnTo>
                        <a:pt x="45" y="24"/>
                      </a:lnTo>
                      <a:lnTo>
                        <a:pt x="45" y="24"/>
                      </a:lnTo>
                      <a:lnTo>
                        <a:pt x="44" y="24"/>
                      </a:lnTo>
                      <a:lnTo>
                        <a:pt x="43" y="24"/>
                      </a:lnTo>
                      <a:lnTo>
                        <a:pt x="42" y="24"/>
                      </a:lnTo>
                      <a:lnTo>
                        <a:pt x="41" y="24"/>
                      </a:lnTo>
                      <a:lnTo>
                        <a:pt x="41" y="24"/>
                      </a:lnTo>
                      <a:lnTo>
                        <a:pt x="40" y="24"/>
                      </a:lnTo>
                      <a:lnTo>
                        <a:pt x="39" y="24"/>
                      </a:lnTo>
                      <a:lnTo>
                        <a:pt x="38" y="24"/>
                      </a:lnTo>
                      <a:lnTo>
                        <a:pt x="38" y="24"/>
                      </a:lnTo>
                      <a:lnTo>
                        <a:pt x="37" y="24"/>
                      </a:lnTo>
                      <a:lnTo>
                        <a:pt x="36" y="24"/>
                      </a:lnTo>
                      <a:lnTo>
                        <a:pt x="35" y="24"/>
                      </a:lnTo>
                      <a:lnTo>
                        <a:pt x="34" y="24"/>
                      </a:lnTo>
                      <a:lnTo>
                        <a:pt x="33" y="24"/>
                      </a:lnTo>
                      <a:lnTo>
                        <a:pt x="32" y="24"/>
                      </a:lnTo>
                      <a:lnTo>
                        <a:pt x="32" y="24"/>
                      </a:lnTo>
                      <a:lnTo>
                        <a:pt x="31" y="24"/>
                      </a:lnTo>
                      <a:lnTo>
                        <a:pt x="30" y="24"/>
                      </a:lnTo>
                      <a:lnTo>
                        <a:pt x="29" y="24"/>
                      </a:lnTo>
                      <a:lnTo>
                        <a:pt x="29" y="24"/>
                      </a:lnTo>
                      <a:lnTo>
                        <a:pt x="28" y="24"/>
                      </a:lnTo>
                      <a:lnTo>
                        <a:pt x="27" y="23"/>
                      </a:lnTo>
                      <a:lnTo>
                        <a:pt x="26" y="23"/>
                      </a:lnTo>
                      <a:lnTo>
                        <a:pt x="26" y="23"/>
                      </a:lnTo>
                      <a:lnTo>
                        <a:pt x="25" y="23"/>
                      </a:lnTo>
                      <a:lnTo>
                        <a:pt x="24" y="23"/>
                      </a:lnTo>
                      <a:lnTo>
                        <a:pt x="24" y="23"/>
                      </a:lnTo>
                      <a:lnTo>
                        <a:pt x="23" y="23"/>
                      </a:lnTo>
                      <a:lnTo>
                        <a:pt x="23" y="23"/>
                      </a:lnTo>
                      <a:lnTo>
                        <a:pt x="22" y="23"/>
                      </a:lnTo>
                      <a:lnTo>
                        <a:pt x="21" y="23"/>
                      </a:lnTo>
                      <a:lnTo>
                        <a:pt x="20" y="23"/>
                      </a:lnTo>
                      <a:lnTo>
                        <a:pt x="19" y="23"/>
                      </a:lnTo>
                      <a:lnTo>
                        <a:pt x="19" y="23"/>
                      </a:lnTo>
                      <a:lnTo>
                        <a:pt x="18" y="23"/>
                      </a:lnTo>
                      <a:lnTo>
                        <a:pt x="17" y="22"/>
                      </a:lnTo>
                      <a:lnTo>
                        <a:pt x="17" y="22"/>
                      </a:lnTo>
                      <a:lnTo>
                        <a:pt x="17" y="21"/>
                      </a:lnTo>
                      <a:lnTo>
                        <a:pt x="17" y="20"/>
                      </a:lnTo>
                      <a:lnTo>
                        <a:pt x="17" y="20"/>
                      </a:lnTo>
                      <a:lnTo>
                        <a:pt x="17" y="19"/>
                      </a:lnTo>
                      <a:lnTo>
                        <a:pt x="17" y="19"/>
                      </a:lnTo>
                      <a:lnTo>
                        <a:pt x="17" y="19"/>
                      </a:lnTo>
                      <a:lnTo>
                        <a:pt x="18" y="18"/>
                      </a:lnTo>
                      <a:lnTo>
                        <a:pt x="18" y="18"/>
                      </a:lnTo>
                      <a:lnTo>
                        <a:pt x="19" y="18"/>
                      </a:lnTo>
                      <a:lnTo>
                        <a:pt x="20" y="18"/>
                      </a:lnTo>
                      <a:lnTo>
                        <a:pt x="20" y="17"/>
                      </a:lnTo>
                      <a:lnTo>
                        <a:pt x="21" y="17"/>
                      </a:lnTo>
                      <a:lnTo>
                        <a:pt x="22" y="17"/>
                      </a:lnTo>
                      <a:lnTo>
                        <a:pt x="23" y="17"/>
                      </a:lnTo>
                      <a:lnTo>
                        <a:pt x="24" y="17"/>
                      </a:lnTo>
                      <a:lnTo>
                        <a:pt x="25" y="16"/>
                      </a:lnTo>
                      <a:lnTo>
                        <a:pt x="26" y="16"/>
                      </a:lnTo>
                      <a:lnTo>
                        <a:pt x="27" y="16"/>
                      </a:lnTo>
                      <a:lnTo>
                        <a:pt x="28" y="16"/>
                      </a:lnTo>
                      <a:lnTo>
                        <a:pt x="29" y="16"/>
                      </a:lnTo>
                      <a:lnTo>
                        <a:pt x="30" y="16"/>
                      </a:lnTo>
                      <a:lnTo>
                        <a:pt x="30" y="16"/>
                      </a:lnTo>
                      <a:lnTo>
                        <a:pt x="31" y="16"/>
                      </a:lnTo>
                      <a:lnTo>
                        <a:pt x="32" y="16"/>
                      </a:lnTo>
                      <a:lnTo>
                        <a:pt x="32" y="15"/>
                      </a:lnTo>
                      <a:lnTo>
                        <a:pt x="33" y="15"/>
                      </a:lnTo>
                      <a:lnTo>
                        <a:pt x="34" y="15"/>
                      </a:lnTo>
                      <a:lnTo>
                        <a:pt x="35" y="15"/>
                      </a:lnTo>
                      <a:lnTo>
                        <a:pt x="36" y="15"/>
                      </a:lnTo>
                      <a:lnTo>
                        <a:pt x="36" y="15"/>
                      </a:lnTo>
                      <a:lnTo>
                        <a:pt x="37" y="15"/>
                      </a:lnTo>
                      <a:lnTo>
                        <a:pt x="38" y="15"/>
                      </a:lnTo>
                      <a:lnTo>
                        <a:pt x="39" y="15"/>
                      </a:lnTo>
                      <a:lnTo>
                        <a:pt x="40" y="14"/>
                      </a:lnTo>
                      <a:lnTo>
                        <a:pt x="41" y="14"/>
                      </a:lnTo>
                      <a:lnTo>
                        <a:pt x="42" y="14"/>
                      </a:lnTo>
                      <a:lnTo>
                        <a:pt x="43" y="14"/>
                      </a:lnTo>
                      <a:lnTo>
                        <a:pt x="44" y="14"/>
                      </a:lnTo>
                      <a:lnTo>
                        <a:pt x="45" y="14"/>
                      </a:lnTo>
                      <a:lnTo>
                        <a:pt x="46" y="14"/>
                      </a:lnTo>
                      <a:lnTo>
                        <a:pt x="47" y="14"/>
                      </a:lnTo>
                      <a:lnTo>
                        <a:pt x="48" y="14"/>
                      </a:lnTo>
                      <a:lnTo>
                        <a:pt x="49" y="14"/>
                      </a:lnTo>
                      <a:lnTo>
                        <a:pt x="50" y="14"/>
                      </a:lnTo>
                      <a:lnTo>
                        <a:pt x="51" y="14"/>
                      </a:lnTo>
                      <a:lnTo>
                        <a:pt x="53" y="14"/>
                      </a:lnTo>
                      <a:lnTo>
                        <a:pt x="54" y="14"/>
                      </a:lnTo>
                      <a:lnTo>
                        <a:pt x="54" y="9"/>
                      </a:lnTo>
                      <a:lnTo>
                        <a:pt x="54" y="9"/>
                      </a:lnTo>
                      <a:lnTo>
                        <a:pt x="53" y="9"/>
                      </a:lnTo>
                      <a:lnTo>
                        <a:pt x="52" y="9"/>
                      </a:lnTo>
                      <a:lnTo>
                        <a:pt x="51" y="9"/>
                      </a:lnTo>
                      <a:lnTo>
                        <a:pt x="50" y="9"/>
                      </a:lnTo>
                      <a:lnTo>
                        <a:pt x="49" y="9"/>
                      </a:lnTo>
                      <a:lnTo>
                        <a:pt x="48" y="9"/>
                      </a:lnTo>
                      <a:lnTo>
                        <a:pt x="47" y="9"/>
                      </a:lnTo>
                      <a:lnTo>
                        <a:pt x="46" y="9"/>
                      </a:lnTo>
                      <a:lnTo>
                        <a:pt x="45" y="9"/>
                      </a:lnTo>
                      <a:lnTo>
                        <a:pt x="45" y="9"/>
                      </a:lnTo>
                      <a:lnTo>
                        <a:pt x="44" y="9"/>
                      </a:lnTo>
                      <a:lnTo>
                        <a:pt x="43" y="9"/>
                      </a:lnTo>
                      <a:lnTo>
                        <a:pt x="43" y="9"/>
                      </a:lnTo>
                      <a:lnTo>
                        <a:pt x="42" y="9"/>
                      </a:lnTo>
                      <a:lnTo>
                        <a:pt x="41" y="9"/>
                      </a:lnTo>
                      <a:lnTo>
                        <a:pt x="40" y="9"/>
                      </a:lnTo>
                      <a:lnTo>
                        <a:pt x="40" y="10"/>
                      </a:lnTo>
                      <a:lnTo>
                        <a:pt x="39" y="10"/>
                      </a:lnTo>
                      <a:lnTo>
                        <a:pt x="38" y="10"/>
                      </a:lnTo>
                      <a:lnTo>
                        <a:pt x="37" y="10"/>
                      </a:lnTo>
                      <a:lnTo>
                        <a:pt x="36" y="10"/>
                      </a:lnTo>
                      <a:lnTo>
                        <a:pt x="36" y="10"/>
                      </a:lnTo>
                      <a:lnTo>
                        <a:pt x="35" y="10"/>
                      </a:lnTo>
                      <a:lnTo>
                        <a:pt x="34" y="10"/>
                      </a:lnTo>
                      <a:lnTo>
                        <a:pt x="33" y="10"/>
                      </a:lnTo>
                      <a:lnTo>
                        <a:pt x="32" y="10"/>
                      </a:lnTo>
                      <a:lnTo>
                        <a:pt x="32" y="10"/>
                      </a:lnTo>
                      <a:lnTo>
                        <a:pt x="31" y="10"/>
                      </a:lnTo>
                      <a:lnTo>
                        <a:pt x="30" y="10"/>
                      </a:lnTo>
                      <a:lnTo>
                        <a:pt x="29" y="10"/>
                      </a:lnTo>
                      <a:lnTo>
                        <a:pt x="28" y="10"/>
                      </a:lnTo>
                      <a:lnTo>
                        <a:pt x="28" y="11"/>
                      </a:lnTo>
                      <a:lnTo>
                        <a:pt x="27" y="11"/>
                      </a:lnTo>
                      <a:lnTo>
                        <a:pt x="26" y="11"/>
                      </a:lnTo>
                      <a:lnTo>
                        <a:pt x="25" y="11"/>
                      </a:lnTo>
                      <a:lnTo>
                        <a:pt x="24" y="11"/>
                      </a:lnTo>
                      <a:lnTo>
                        <a:pt x="24" y="11"/>
                      </a:lnTo>
                      <a:lnTo>
                        <a:pt x="23" y="11"/>
                      </a:lnTo>
                      <a:lnTo>
                        <a:pt x="22" y="11"/>
                      </a:lnTo>
                      <a:lnTo>
                        <a:pt x="22" y="12"/>
                      </a:lnTo>
                      <a:lnTo>
                        <a:pt x="21" y="12"/>
                      </a:lnTo>
                      <a:lnTo>
                        <a:pt x="20" y="12"/>
                      </a:lnTo>
                      <a:lnTo>
                        <a:pt x="20" y="12"/>
                      </a:lnTo>
                      <a:lnTo>
                        <a:pt x="19" y="12"/>
                      </a:lnTo>
                      <a:lnTo>
                        <a:pt x="17" y="13"/>
                      </a:lnTo>
                      <a:lnTo>
                        <a:pt x="17" y="13"/>
                      </a:lnTo>
                      <a:lnTo>
                        <a:pt x="16" y="14"/>
                      </a:lnTo>
                      <a:lnTo>
                        <a:pt x="16" y="13"/>
                      </a:lnTo>
                      <a:lnTo>
                        <a:pt x="16" y="13"/>
                      </a:lnTo>
                      <a:lnTo>
                        <a:pt x="15" y="12"/>
                      </a:lnTo>
                      <a:lnTo>
                        <a:pt x="15" y="11"/>
                      </a:lnTo>
                      <a:lnTo>
                        <a:pt x="15" y="10"/>
                      </a:lnTo>
                      <a:lnTo>
                        <a:pt x="15" y="9"/>
                      </a:lnTo>
                      <a:lnTo>
                        <a:pt x="15" y="8"/>
                      </a:lnTo>
                      <a:lnTo>
                        <a:pt x="15" y="7"/>
                      </a:lnTo>
                      <a:lnTo>
                        <a:pt x="16" y="6"/>
                      </a:lnTo>
                      <a:lnTo>
                        <a:pt x="16" y="6"/>
                      </a:lnTo>
                      <a:lnTo>
                        <a:pt x="17" y="5"/>
                      </a:lnTo>
                      <a:lnTo>
                        <a:pt x="17" y="5"/>
                      </a:lnTo>
                      <a:lnTo>
                        <a:pt x="18" y="4"/>
                      </a:lnTo>
                      <a:lnTo>
                        <a:pt x="19" y="4"/>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3" name="Freeform 981"/>
                <p:cNvSpPr>
                  <a:spLocks/>
                </p:cNvSpPr>
                <p:nvPr/>
              </p:nvSpPr>
              <p:spPr bwMode="auto">
                <a:xfrm>
                  <a:off x="3459" y="1173"/>
                  <a:ext cx="70" cy="46"/>
                </a:xfrm>
                <a:custGeom>
                  <a:avLst/>
                  <a:gdLst>
                    <a:gd name="T0" fmla="*/ 8 w 70"/>
                    <a:gd name="T1" fmla="*/ 0 h 46"/>
                    <a:gd name="T2" fmla="*/ 11 w 70"/>
                    <a:gd name="T3" fmla="*/ 0 h 46"/>
                    <a:gd name="T4" fmla="*/ 14 w 70"/>
                    <a:gd name="T5" fmla="*/ 1 h 46"/>
                    <a:gd name="T6" fmla="*/ 17 w 70"/>
                    <a:gd name="T7" fmla="*/ 1 h 46"/>
                    <a:gd name="T8" fmla="*/ 20 w 70"/>
                    <a:gd name="T9" fmla="*/ 1 h 46"/>
                    <a:gd name="T10" fmla="*/ 24 w 70"/>
                    <a:gd name="T11" fmla="*/ 1 h 46"/>
                    <a:gd name="T12" fmla="*/ 28 w 70"/>
                    <a:gd name="T13" fmla="*/ 1 h 46"/>
                    <a:gd name="T14" fmla="*/ 31 w 70"/>
                    <a:gd name="T15" fmla="*/ 1 h 46"/>
                    <a:gd name="T16" fmla="*/ 35 w 70"/>
                    <a:gd name="T17" fmla="*/ 1 h 46"/>
                    <a:gd name="T18" fmla="*/ 39 w 70"/>
                    <a:gd name="T19" fmla="*/ 2 h 46"/>
                    <a:gd name="T20" fmla="*/ 42 w 70"/>
                    <a:gd name="T21" fmla="*/ 2 h 46"/>
                    <a:gd name="T22" fmla="*/ 45 w 70"/>
                    <a:gd name="T23" fmla="*/ 2 h 46"/>
                    <a:gd name="T24" fmla="*/ 48 w 70"/>
                    <a:gd name="T25" fmla="*/ 3 h 46"/>
                    <a:gd name="T26" fmla="*/ 52 w 70"/>
                    <a:gd name="T27" fmla="*/ 4 h 46"/>
                    <a:gd name="T28" fmla="*/ 54 w 70"/>
                    <a:gd name="T29" fmla="*/ 6 h 46"/>
                    <a:gd name="T30" fmla="*/ 55 w 70"/>
                    <a:gd name="T31" fmla="*/ 10 h 46"/>
                    <a:gd name="T32" fmla="*/ 55 w 70"/>
                    <a:gd name="T33" fmla="*/ 12 h 46"/>
                    <a:gd name="T34" fmla="*/ 55 w 70"/>
                    <a:gd name="T35" fmla="*/ 15 h 46"/>
                    <a:gd name="T36" fmla="*/ 56 w 70"/>
                    <a:gd name="T37" fmla="*/ 18 h 46"/>
                    <a:gd name="T38" fmla="*/ 57 w 70"/>
                    <a:gd name="T39" fmla="*/ 21 h 46"/>
                    <a:gd name="T40" fmla="*/ 59 w 70"/>
                    <a:gd name="T41" fmla="*/ 24 h 46"/>
                    <a:gd name="T42" fmla="*/ 60 w 70"/>
                    <a:gd name="T43" fmla="*/ 26 h 46"/>
                    <a:gd name="T44" fmla="*/ 61 w 70"/>
                    <a:gd name="T45" fmla="*/ 29 h 46"/>
                    <a:gd name="T46" fmla="*/ 64 w 70"/>
                    <a:gd name="T47" fmla="*/ 32 h 46"/>
                    <a:gd name="T48" fmla="*/ 67 w 70"/>
                    <a:gd name="T49" fmla="*/ 36 h 46"/>
                    <a:gd name="T50" fmla="*/ 70 w 70"/>
                    <a:gd name="T51" fmla="*/ 38 h 46"/>
                    <a:gd name="T52" fmla="*/ 70 w 70"/>
                    <a:gd name="T53" fmla="*/ 41 h 46"/>
                    <a:gd name="T54" fmla="*/ 70 w 70"/>
                    <a:gd name="T55" fmla="*/ 44 h 46"/>
                    <a:gd name="T56" fmla="*/ 65 w 70"/>
                    <a:gd name="T57" fmla="*/ 46 h 46"/>
                    <a:gd name="T58" fmla="*/ 65 w 70"/>
                    <a:gd name="T59" fmla="*/ 43 h 46"/>
                    <a:gd name="T60" fmla="*/ 65 w 70"/>
                    <a:gd name="T61" fmla="*/ 41 h 46"/>
                    <a:gd name="T62" fmla="*/ 63 w 70"/>
                    <a:gd name="T63" fmla="*/ 39 h 46"/>
                    <a:gd name="T64" fmla="*/ 59 w 70"/>
                    <a:gd name="T65" fmla="*/ 36 h 46"/>
                    <a:gd name="T66" fmla="*/ 57 w 70"/>
                    <a:gd name="T67" fmla="*/ 33 h 46"/>
                    <a:gd name="T68" fmla="*/ 55 w 70"/>
                    <a:gd name="T69" fmla="*/ 30 h 46"/>
                    <a:gd name="T70" fmla="*/ 53 w 70"/>
                    <a:gd name="T71" fmla="*/ 26 h 46"/>
                    <a:gd name="T72" fmla="*/ 51 w 70"/>
                    <a:gd name="T73" fmla="*/ 22 h 46"/>
                    <a:gd name="T74" fmla="*/ 50 w 70"/>
                    <a:gd name="T75" fmla="*/ 18 h 46"/>
                    <a:gd name="T76" fmla="*/ 50 w 70"/>
                    <a:gd name="T77" fmla="*/ 15 h 46"/>
                    <a:gd name="T78" fmla="*/ 49 w 70"/>
                    <a:gd name="T79" fmla="*/ 12 h 46"/>
                    <a:gd name="T80" fmla="*/ 48 w 70"/>
                    <a:gd name="T81" fmla="*/ 9 h 46"/>
                    <a:gd name="T82" fmla="*/ 45 w 70"/>
                    <a:gd name="T83" fmla="*/ 7 h 46"/>
                    <a:gd name="T84" fmla="*/ 41 w 70"/>
                    <a:gd name="T85" fmla="*/ 7 h 46"/>
                    <a:gd name="T86" fmla="*/ 38 w 70"/>
                    <a:gd name="T87" fmla="*/ 7 h 46"/>
                    <a:gd name="T88" fmla="*/ 35 w 70"/>
                    <a:gd name="T89" fmla="*/ 7 h 46"/>
                    <a:gd name="T90" fmla="*/ 32 w 70"/>
                    <a:gd name="T91" fmla="*/ 7 h 46"/>
                    <a:gd name="T92" fmla="*/ 28 w 70"/>
                    <a:gd name="T93" fmla="*/ 7 h 46"/>
                    <a:gd name="T94" fmla="*/ 25 w 70"/>
                    <a:gd name="T95" fmla="*/ 7 h 46"/>
                    <a:gd name="T96" fmla="*/ 22 w 70"/>
                    <a:gd name="T97" fmla="*/ 6 h 46"/>
                    <a:gd name="T98" fmla="*/ 18 w 70"/>
                    <a:gd name="T99" fmla="*/ 6 h 46"/>
                    <a:gd name="T100" fmla="*/ 15 w 70"/>
                    <a:gd name="T101" fmla="*/ 6 h 46"/>
                    <a:gd name="T102" fmla="*/ 13 w 70"/>
                    <a:gd name="T103" fmla="*/ 6 h 46"/>
                    <a:gd name="T104" fmla="*/ 10 w 70"/>
                    <a:gd name="T105" fmla="*/ 6 h 46"/>
                    <a:gd name="T106" fmla="*/ 7 w 70"/>
                    <a:gd name="T10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6">
                      <a:moveTo>
                        <a:pt x="0" y="5"/>
                      </a:moveTo>
                      <a:lnTo>
                        <a:pt x="7" y="0"/>
                      </a:lnTo>
                      <a:lnTo>
                        <a:pt x="8" y="0"/>
                      </a:lnTo>
                      <a:lnTo>
                        <a:pt x="8" y="0"/>
                      </a:lnTo>
                      <a:lnTo>
                        <a:pt x="9" y="0"/>
                      </a:lnTo>
                      <a:lnTo>
                        <a:pt x="10" y="0"/>
                      </a:lnTo>
                      <a:lnTo>
                        <a:pt x="11" y="0"/>
                      </a:lnTo>
                      <a:lnTo>
                        <a:pt x="11" y="0"/>
                      </a:lnTo>
                      <a:lnTo>
                        <a:pt x="12" y="0"/>
                      </a:lnTo>
                      <a:lnTo>
                        <a:pt x="13" y="0"/>
                      </a:lnTo>
                      <a:lnTo>
                        <a:pt x="13" y="1"/>
                      </a:lnTo>
                      <a:lnTo>
                        <a:pt x="14" y="1"/>
                      </a:lnTo>
                      <a:lnTo>
                        <a:pt x="14" y="1"/>
                      </a:lnTo>
                      <a:lnTo>
                        <a:pt x="15" y="1"/>
                      </a:lnTo>
                      <a:lnTo>
                        <a:pt x="16" y="1"/>
                      </a:lnTo>
                      <a:lnTo>
                        <a:pt x="17" y="1"/>
                      </a:lnTo>
                      <a:lnTo>
                        <a:pt x="18" y="1"/>
                      </a:lnTo>
                      <a:lnTo>
                        <a:pt x="18" y="1"/>
                      </a:lnTo>
                      <a:lnTo>
                        <a:pt x="19" y="1"/>
                      </a:lnTo>
                      <a:lnTo>
                        <a:pt x="20" y="1"/>
                      </a:lnTo>
                      <a:lnTo>
                        <a:pt x="21" y="1"/>
                      </a:lnTo>
                      <a:lnTo>
                        <a:pt x="22" y="1"/>
                      </a:lnTo>
                      <a:lnTo>
                        <a:pt x="23" y="1"/>
                      </a:lnTo>
                      <a:lnTo>
                        <a:pt x="24" y="1"/>
                      </a:lnTo>
                      <a:lnTo>
                        <a:pt x="25" y="1"/>
                      </a:lnTo>
                      <a:lnTo>
                        <a:pt x="26" y="1"/>
                      </a:lnTo>
                      <a:lnTo>
                        <a:pt x="27" y="1"/>
                      </a:lnTo>
                      <a:lnTo>
                        <a:pt x="28" y="1"/>
                      </a:lnTo>
                      <a:lnTo>
                        <a:pt x="29" y="1"/>
                      </a:lnTo>
                      <a:lnTo>
                        <a:pt x="30" y="1"/>
                      </a:lnTo>
                      <a:lnTo>
                        <a:pt x="31" y="1"/>
                      </a:lnTo>
                      <a:lnTo>
                        <a:pt x="31" y="1"/>
                      </a:lnTo>
                      <a:lnTo>
                        <a:pt x="32" y="1"/>
                      </a:lnTo>
                      <a:lnTo>
                        <a:pt x="33" y="1"/>
                      </a:lnTo>
                      <a:lnTo>
                        <a:pt x="34" y="1"/>
                      </a:lnTo>
                      <a:lnTo>
                        <a:pt x="35" y="1"/>
                      </a:lnTo>
                      <a:lnTo>
                        <a:pt x="36" y="1"/>
                      </a:lnTo>
                      <a:lnTo>
                        <a:pt x="37" y="2"/>
                      </a:lnTo>
                      <a:lnTo>
                        <a:pt x="38" y="2"/>
                      </a:lnTo>
                      <a:lnTo>
                        <a:pt x="39" y="2"/>
                      </a:lnTo>
                      <a:lnTo>
                        <a:pt x="40" y="2"/>
                      </a:lnTo>
                      <a:lnTo>
                        <a:pt x="40" y="2"/>
                      </a:lnTo>
                      <a:lnTo>
                        <a:pt x="41" y="2"/>
                      </a:lnTo>
                      <a:lnTo>
                        <a:pt x="42" y="2"/>
                      </a:lnTo>
                      <a:lnTo>
                        <a:pt x="43" y="2"/>
                      </a:lnTo>
                      <a:lnTo>
                        <a:pt x="44" y="2"/>
                      </a:lnTo>
                      <a:lnTo>
                        <a:pt x="44" y="2"/>
                      </a:lnTo>
                      <a:lnTo>
                        <a:pt x="45" y="2"/>
                      </a:lnTo>
                      <a:lnTo>
                        <a:pt x="46" y="3"/>
                      </a:lnTo>
                      <a:lnTo>
                        <a:pt x="46" y="3"/>
                      </a:lnTo>
                      <a:lnTo>
                        <a:pt x="47" y="3"/>
                      </a:lnTo>
                      <a:lnTo>
                        <a:pt x="48" y="3"/>
                      </a:lnTo>
                      <a:lnTo>
                        <a:pt x="49" y="3"/>
                      </a:lnTo>
                      <a:lnTo>
                        <a:pt x="50" y="3"/>
                      </a:lnTo>
                      <a:lnTo>
                        <a:pt x="51" y="4"/>
                      </a:lnTo>
                      <a:lnTo>
                        <a:pt x="52" y="4"/>
                      </a:lnTo>
                      <a:lnTo>
                        <a:pt x="53" y="5"/>
                      </a:lnTo>
                      <a:lnTo>
                        <a:pt x="53" y="5"/>
                      </a:lnTo>
                      <a:lnTo>
                        <a:pt x="54" y="6"/>
                      </a:lnTo>
                      <a:lnTo>
                        <a:pt x="54" y="6"/>
                      </a:lnTo>
                      <a:lnTo>
                        <a:pt x="54" y="7"/>
                      </a:lnTo>
                      <a:lnTo>
                        <a:pt x="55" y="8"/>
                      </a:lnTo>
                      <a:lnTo>
                        <a:pt x="55" y="9"/>
                      </a:lnTo>
                      <a:lnTo>
                        <a:pt x="55" y="10"/>
                      </a:lnTo>
                      <a:lnTo>
                        <a:pt x="55" y="11"/>
                      </a:lnTo>
                      <a:lnTo>
                        <a:pt x="55" y="11"/>
                      </a:lnTo>
                      <a:lnTo>
                        <a:pt x="55" y="12"/>
                      </a:lnTo>
                      <a:lnTo>
                        <a:pt x="55" y="12"/>
                      </a:lnTo>
                      <a:lnTo>
                        <a:pt x="55" y="13"/>
                      </a:lnTo>
                      <a:lnTo>
                        <a:pt x="55" y="14"/>
                      </a:lnTo>
                      <a:lnTo>
                        <a:pt x="55" y="14"/>
                      </a:lnTo>
                      <a:lnTo>
                        <a:pt x="55" y="15"/>
                      </a:lnTo>
                      <a:lnTo>
                        <a:pt x="56" y="16"/>
                      </a:lnTo>
                      <a:lnTo>
                        <a:pt x="56" y="16"/>
                      </a:lnTo>
                      <a:lnTo>
                        <a:pt x="56" y="17"/>
                      </a:lnTo>
                      <a:lnTo>
                        <a:pt x="56" y="18"/>
                      </a:lnTo>
                      <a:lnTo>
                        <a:pt x="57" y="19"/>
                      </a:lnTo>
                      <a:lnTo>
                        <a:pt x="57" y="19"/>
                      </a:lnTo>
                      <a:lnTo>
                        <a:pt x="57" y="20"/>
                      </a:lnTo>
                      <a:lnTo>
                        <a:pt x="57" y="21"/>
                      </a:lnTo>
                      <a:lnTo>
                        <a:pt x="57" y="22"/>
                      </a:lnTo>
                      <a:lnTo>
                        <a:pt x="58" y="22"/>
                      </a:lnTo>
                      <a:lnTo>
                        <a:pt x="58" y="23"/>
                      </a:lnTo>
                      <a:lnTo>
                        <a:pt x="59" y="24"/>
                      </a:lnTo>
                      <a:lnTo>
                        <a:pt x="59" y="25"/>
                      </a:lnTo>
                      <a:lnTo>
                        <a:pt x="59" y="25"/>
                      </a:lnTo>
                      <a:lnTo>
                        <a:pt x="59" y="26"/>
                      </a:lnTo>
                      <a:lnTo>
                        <a:pt x="60" y="26"/>
                      </a:lnTo>
                      <a:lnTo>
                        <a:pt x="60" y="27"/>
                      </a:lnTo>
                      <a:lnTo>
                        <a:pt x="61" y="27"/>
                      </a:lnTo>
                      <a:lnTo>
                        <a:pt x="61" y="28"/>
                      </a:lnTo>
                      <a:lnTo>
                        <a:pt x="61" y="29"/>
                      </a:lnTo>
                      <a:lnTo>
                        <a:pt x="62" y="30"/>
                      </a:lnTo>
                      <a:lnTo>
                        <a:pt x="62" y="30"/>
                      </a:lnTo>
                      <a:lnTo>
                        <a:pt x="63" y="32"/>
                      </a:lnTo>
                      <a:lnTo>
                        <a:pt x="64" y="32"/>
                      </a:lnTo>
                      <a:lnTo>
                        <a:pt x="65" y="34"/>
                      </a:lnTo>
                      <a:lnTo>
                        <a:pt x="66" y="34"/>
                      </a:lnTo>
                      <a:lnTo>
                        <a:pt x="67" y="35"/>
                      </a:lnTo>
                      <a:lnTo>
                        <a:pt x="67" y="36"/>
                      </a:lnTo>
                      <a:lnTo>
                        <a:pt x="68" y="36"/>
                      </a:lnTo>
                      <a:lnTo>
                        <a:pt x="69" y="37"/>
                      </a:lnTo>
                      <a:lnTo>
                        <a:pt x="70" y="38"/>
                      </a:lnTo>
                      <a:lnTo>
                        <a:pt x="70" y="38"/>
                      </a:lnTo>
                      <a:lnTo>
                        <a:pt x="70" y="39"/>
                      </a:lnTo>
                      <a:lnTo>
                        <a:pt x="70" y="40"/>
                      </a:lnTo>
                      <a:lnTo>
                        <a:pt x="70" y="41"/>
                      </a:lnTo>
                      <a:lnTo>
                        <a:pt x="70" y="41"/>
                      </a:lnTo>
                      <a:lnTo>
                        <a:pt x="70" y="42"/>
                      </a:lnTo>
                      <a:lnTo>
                        <a:pt x="70" y="43"/>
                      </a:lnTo>
                      <a:lnTo>
                        <a:pt x="70" y="44"/>
                      </a:lnTo>
                      <a:lnTo>
                        <a:pt x="70" y="44"/>
                      </a:lnTo>
                      <a:lnTo>
                        <a:pt x="70" y="45"/>
                      </a:lnTo>
                      <a:lnTo>
                        <a:pt x="69" y="46"/>
                      </a:lnTo>
                      <a:lnTo>
                        <a:pt x="69" y="46"/>
                      </a:lnTo>
                      <a:lnTo>
                        <a:pt x="65" y="46"/>
                      </a:lnTo>
                      <a:lnTo>
                        <a:pt x="65" y="46"/>
                      </a:lnTo>
                      <a:lnTo>
                        <a:pt x="65" y="45"/>
                      </a:lnTo>
                      <a:lnTo>
                        <a:pt x="65" y="44"/>
                      </a:lnTo>
                      <a:lnTo>
                        <a:pt x="65" y="43"/>
                      </a:lnTo>
                      <a:lnTo>
                        <a:pt x="65" y="43"/>
                      </a:lnTo>
                      <a:lnTo>
                        <a:pt x="65" y="42"/>
                      </a:lnTo>
                      <a:lnTo>
                        <a:pt x="65" y="41"/>
                      </a:lnTo>
                      <a:lnTo>
                        <a:pt x="65" y="41"/>
                      </a:lnTo>
                      <a:lnTo>
                        <a:pt x="64" y="40"/>
                      </a:lnTo>
                      <a:lnTo>
                        <a:pt x="64" y="40"/>
                      </a:lnTo>
                      <a:lnTo>
                        <a:pt x="64" y="39"/>
                      </a:lnTo>
                      <a:lnTo>
                        <a:pt x="63" y="39"/>
                      </a:lnTo>
                      <a:lnTo>
                        <a:pt x="62" y="38"/>
                      </a:lnTo>
                      <a:lnTo>
                        <a:pt x="61" y="38"/>
                      </a:lnTo>
                      <a:lnTo>
                        <a:pt x="60" y="37"/>
                      </a:lnTo>
                      <a:lnTo>
                        <a:pt x="59" y="36"/>
                      </a:lnTo>
                      <a:lnTo>
                        <a:pt x="59" y="35"/>
                      </a:lnTo>
                      <a:lnTo>
                        <a:pt x="58" y="35"/>
                      </a:lnTo>
                      <a:lnTo>
                        <a:pt x="57" y="34"/>
                      </a:lnTo>
                      <a:lnTo>
                        <a:pt x="57" y="33"/>
                      </a:lnTo>
                      <a:lnTo>
                        <a:pt x="56" y="32"/>
                      </a:lnTo>
                      <a:lnTo>
                        <a:pt x="56" y="32"/>
                      </a:lnTo>
                      <a:lnTo>
                        <a:pt x="55" y="31"/>
                      </a:lnTo>
                      <a:lnTo>
                        <a:pt x="55" y="30"/>
                      </a:lnTo>
                      <a:lnTo>
                        <a:pt x="54" y="29"/>
                      </a:lnTo>
                      <a:lnTo>
                        <a:pt x="54" y="28"/>
                      </a:lnTo>
                      <a:lnTo>
                        <a:pt x="53" y="27"/>
                      </a:lnTo>
                      <a:lnTo>
                        <a:pt x="53" y="26"/>
                      </a:lnTo>
                      <a:lnTo>
                        <a:pt x="52" y="25"/>
                      </a:lnTo>
                      <a:lnTo>
                        <a:pt x="52" y="24"/>
                      </a:lnTo>
                      <a:lnTo>
                        <a:pt x="52" y="23"/>
                      </a:lnTo>
                      <a:lnTo>
                        <a:pt x="51" y="22"/>
                      </a:lnTo>
                      <a:lnTo>
                        <a:pt x="51" y="21"/>
                      </a:lnTo>
                      <a:lnTo>
                        <a:pt x="50" y="20"/>
                      </a:lnTo>
                      <a:lnTo>
                        <a:pt x="50" y="19"/>
                      </a:lnTo>
                      <a:lnTo>
                        <a:pt x="50" y="18"/>
                      </a:lnTo>
                      <a:lnTo>
                        <a:pt x="50" y="17"/>
                      </a:lnTo>
                      <a:lnTo>
                        <a:pt x="50" y="17"/>
                      </a:lnTo>
                      <a:lnTo>
                        <a:pt x="50" y="16"/>
                      </a:lnTo>
                      <a:lnTo>
                        <a:pt x="50" y="15"/>
                      </a:lnTo>
                      <a:lnTo>
                        <a:pt x="50" y="14"/>
                      </a:lnTo>
                      <a:lnTo>
                        <a:pt x="50" y="13"/>
                      </a:lnTo>
                      <a:lnTo>
                        <a:pt x="49" y="13"/>
                      </a:lnTo>
                      <a:lnTo>
                        <a:pt x="49" y="12"/>
                      </a:lnTo>
                      <a:lnTo>
                        <a:pt x="49" y="11"/>
                      </a:lnTo>
                      <a:lnTo>
                        <a:pt x="49" y="10"/>
                      </a:lnTo>
                      <a:lnTo>
                        <a:pt x="49" y="10"/>
                      </a:lnTo>
                      <a:lnTo>
                        <a:pt x="48" y="9"/>
                      </a:lnTo>
                      <a:lnTo>
                        <a:pt x="47" y="8"/>
                      </a:lnTo>
                      <a:lnTo>
                        <a:pt x="46" y="8"/>
                      </a:lnTo>
                      <a:lnTo>
                        <a:pt x="45" y="8"/>
                      </a:lnTo>
                      <a:lnTo>
                        <a:pt x="45" y="7"/>
                      </a:lnTo>
                      <a:lnTo>
                        <a:pt x="44" y="7"/>
                      </a:lnTo>
                      <a:lnTo>
                        <a:pt x="43" y="7"/>
                      </a:lnTo>
                      <a:lnTo>
                        <a:pt x="42" y="7"/>
                      </a:lnTo>
                      <a:lnTo>
                        <a:pt x="41" y="7"/>
                      </a:lnTo>
                      <a:lnTo>
                        <a:pt x="40" y="7"/>
                      </a:lnTo>
                      <a:lnTo>
                        <a:pt x="40" y="7"/>
                      </a:lnTo>
                      <a:lnTo>
                        <a:pt x="39" y="7"/>
                      </a:lnTo>
                      <a:lnTo>
                        <a:pt x="38" y="7"/>
                      </a:lnTo>
                      <a:lnTo>
                        <a:pt x="37" y="7"/>
                      </a:lnTo>
                      <a:lnTo>
                        <a:pt x="37" y="7"/>
                      </a:lnTo>
                      <a:lnTo>
                        <a:pt x="36" y="7"/>
                      </a:lnTo>
                      <a:lnTo>
                        <a:pt x="35" y="7"/>
                      </a:lnTo>
                      <a:lnTo>
                        <a:pt x="34" y="7"/>
                      </a:lnTo>
                      <a:lnTo>
                        <a:pt x="33" y="7"/>
                      </a:lnTo>
                      <a:lnTo>
                        <a:pt x="33" y="7"/>
                      </a:lnTo>
                      <a:lnTo>
                        <a:pt x="32" y="7"/>
                      </a:lnTo>
                      <a:lnTo>
                        <a:pt x="31" y="7"/>
                      </a:lnTo>
                      <a:lnTo>
                        <a:pt x="30" y="7"/>
                      </a:lnTo>
                      <a:lnTo>
                        <a:pt x="29" y="7"/>
                      </a:lnTo>
                      <a:lnTo>
                        <a:pt x="28" y="7"/>
                      </a:lnTo>
                      <a:lnTo>
                        <a:pt x="27" y="7"/>
                      </a:lnTo>
                      <a:lnTo>
                        <a:pt x="27" y="7"/>
                      </a:lnTo>
                      <a:lnTo>
                        <a:pt x="26" y="7"/>
                      </a:lnTo>
                      <a:lnTo>
                        <a:pt x="25" y="7"/>
                      </a:lnTo>
                      <a:lnTo>
                        <a:pt x="24" y="6"/>
                      </a:lnTo>
                      <a:lnTo>
                        <a:pt x="23" y="6"/>
                      </a:lnTo>
                      <a:lnTo>
                        <a:pt x="23" y="6"/>
                      </a:lnTo>
                      <a:lnTo>
                        <a:pt x="22" y="6"/>
                      </a:lnTo>
                      <a:lnTo>
                        <a:pt x="21" y="6"/>
                      </a:lnTo>
                      <a:lnTo>
                        <a:pt x="20" y="6"/>
                      </a:lnTo>
                      <a:lnTo>
                        <a:pt x="19" y="6"/>
                      </a:lnTo>
                      <a:lnTo>
                        <a:pt x="18" y="6"/>
                      </a:lnTo>
                      <a:lnTo>
                        <a:pt x="18" y="6"/>
                      </a:lnTo>
                      <a:lnTo>
                        <a:pt x="17" y="6"/>
                      </a:lnTo>
                      <a:lnTo>
                        <a:pt x="16" y="6"/>
                      </a:lnTo>
                      <a:lnTo>
                        <a:pt x="15" y="6"/>
                      </a:lnTo>
                      <a:lnTo>
                        <a:pt x="14" y="6"/>
                      </a:lnTo>
                      <a:lnTo>
                        <a:pt x="14" y="6"/>
                      </a:lnTo>
                      <a:lnTo>
                        <a:pt x="13" y="6"/>
                      </a:lnTo>
                      <a:lnTo>
                        <a:pt x="13" y="6"/>
                      </a:lnTo>
                      <a:lnTo>
                        <a:pt x="12" y="6"/>
                      </a:lnTo>
                      <a:lnTo>
                        <a:pt x="11" y="6"/>
                      </a:lnTo>
                      <a:lnTo>
                        <a:pt x="11" y="6"/>
                      </a:lnTo>
                      <a:lnTo>
                        <a:pt x="10" y="6"/>
                      </a:lnTo>
                      <a:lnTo>
                        <a:pt x="9" y="6"/>
                      </a:lnTo>
                      <a:lnTo>
                        <a:pt x="9" y="6"/>
                      </a:lnTo>
                      <a:lnTo>
                        <a:pt x="8" y="6"/>
                      </a:lnTo>
                      <a:lnTo>
                        <a:pt x="7" y="6"/>
                      </a:lnTo>
                      <a:lnTo>
                        <a:pt x="7" y="6"/>
                      </a:lnTo>
                      <a:lnTo>
                        <a:pt x="2" y="1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4" name="Freeform 982"/>
                <p:cNvSpPr>
                  <a:spLocks/>
                </p:cNvSpPr>
                <p:nvPr/>
              </p:nvSpPr>
              <p:spPr bwMode="auto">
                <a:xfrm>
                  <a:off x="3540" y="1124"/>
                  <a:ext cx="35" cy="44"/>
                </a:xfrm>
                <a:custGeom>
                  <a:avLst/>
                  <a:gdLst>
                    <a:gd name="T0" fmla="*/ 0 w 35"/>
                    <a:gd name="T1" fmla="*/ 4 h 44"/>
                    <a:gd name="T2" fmla="*/ 2 w 35"/>
                    <a:gd name="T3" fmla="*/ 2 h 44"/>
                    <a:gd name="T4" fmla="*/ 4 w 35"/>
                    <a:gd name="T5" fmla="*/ 1 h 44"/>
                    <a:gd name="T6" fmla="*/ 6 w 35"/>
                    <a:gd name="T7" fmla="*/ 0 h 44"/>
                    <a:gd name="T8" fmla="*/ 10 w 35"/>
                    <a:gd name="T9" fmla="*/ 0 h 44"/>
                    <a:gd name="T10" fmla="*/ 12 w 35"/>
                    <a:gd name="T11" fmla="*/ 0 h 44"/>
                    <a:gd name="T12" fmla="*/ 14 w 35"/>
                    <a:gd name="T13" fmla="*/ 1 h 44"/>
                    <a:gd name="T14" fmla="*/ 16 w 35"/>
                    <a:gd name="T15" fmla="*/ 2 h 44"/>
                    <a:gd name="T16" fmla="*/ 18 w 35"/>
                    <a:gd name="T17" fmla="*/ 3 h 44"/>
                    <a:gd name="T18" fmla="*/ 21 w 35"/>
                    <a:gd name="T19" fmla="*/ 6 h 44"/>
                    <a:gd name="T20" fmla="*/ 24 w 35"/>
                    <a:gd name="T21" fmla="*/ 8 h 44"/>
                    <a:gd name="T22" fmla="*/ 25 w 35"/>
                    <a:gd name="T23" fmla="*/ 10 h 44"/>
                    <a:gd name="T24" fmla="*/ 27 w 35"/>
                    <a:gd name="T25" fmla="*/ 12 h 44"/>
                    <a:gd name="T26" fmla="*/ 28 w 35"/>
                    <a:gd name="T27" fmla="*/ 14 h 44"/>
                    <a:gd name="T28" fmla="*/ 29 w 35"/>
                    <a:gd name="T29" fmla="*/ 16 h 44"/>
                    <a:gd name="T30" fmla="*/ 30 w 35"/>
                    <a:gd name="T31" fmla="*/ 18 h 44"/>
                    <a:gd name="T32" fmla="*/ 30 w 35"/>
                    <a:gd name="T33" fmla="*/ 20 h 44"/>
                    <a:gd name="T34" fmla="*/ 32 w 35"/>
                    <a:gd name="T35" fmla="*/ 24 h 44"/>
                    <a:gd name="T36" fmla="*/ 32 w 35"/>
                    <a:gd name="T37" fmla="*/ 26 h 44"/>
                    <a:gd name="T38" fmla="*/ 33 w 35"/>
                    <a:gd name="T39" fmla="*/ 28 h 44"/>
                    <a:gd name="T40" fmla="*/ 33 w 35"/>
                    <a:gd name="T41" fmla="*/ 30 h 44"/>
                    <a:gd name="T42" fmla="*/ 33 w 35"/>
                    <a:gd name="T43" fmla="*/ 32 h 44"/>
                    <a:gd name="T44" fmla="*/ 34 w 35"/>
                    <a:gd name="T45" fmla="*/ 35 h 44"/>
                    <a:gd name="T46" fmla="*/ 35 w 35"/>
                    <a:gd name="T47" fmla="*/ 39 h 44"/>
                    <a:gd name="T48" fmla="*/ 35 w 35"/>
                    <a:gd name="T49" fmla="*/ 41 h 44"/>
                    <a:gd name="T50" fmla="*/ 34 w 35"/>
                    <a:gd name="T51" fmla="*/ 44 h 44"/>
                    <a:gd name="T52" fmla="*/ 30 w 35"/>
                    <a:gd name="T53" fmla="*/ 43 h 44"/>
                    <a:gd name="T54" fmla="*/ 29 w 35"/>
                    <a:gd name="T55" fmla="*/ 40 h 44"/>
                    <a:gd name="T56" fmla="*/ 29 w 35"/>
                    <a:gd name="T57" fmla="*/ 39 h 44"/>
                    <a:gd name="T58" fmla="*/ 29 w 35"/>
                    <a:gd name="T59" fmla="*/ 37 h 44"/>
                    <a:gd name="T60" fmla="*/ 28 w 35"/>
                    <a:gd name="T61" fmla="*/ 34 h 44"/>
                    <a:gd name="T62" fmla="*/ 28 w 35"/>
                    <a:gd name="T63" fmla="*/ 32 h 44"/>
                    <a:gd name="T64" fmla="*/ 28 w 35"/>
                    <a:gd name="T65" fmla="*/ 30 h 44"/>
                    <a:gd name="T66" fmla="*/ 28 w 35"/>
                    <a:gd name="T67" fmla="*/ 28 h 44"/>
                    <a:gd name="T68" fmla="*/ 27 w 35"/>
                    <a:gd name="T69" fmla="*/ 27 h 44"/>
                    <a:gd name="T70" fmla="*/ 26 w 35"/>
                    <a:gd name="T71" fmla="*/ 24 h 44"/>
                    <a:gd name="T72" fmla="*/ 25 w 35"/>
                    <a:gd name="T73" fmla="*/ 22 h 44"/>
                    <a:gd name="T74" fmla="*/ 24 w 35"/>
                    <a:gd name="T75" fmla="*/ 20 h 44"/>
                    <a:gd name="T76" fmla="*/ 23 w 35"/>
                    <a:gd name="T77" fmla="*/ 18 h 44"/>
                    <a:gd name="T78" fmla="*/ 22 w 35"/>
                    <a:gd name="T79" fmla="*/ 15 h 44"/>
                    <a:gd name="T80" fmla="*/ 21 w 35"/>
                    <a:gd name="T81" fmla="*/ 13 h 44"/>
                    <a:gd name="T82" fmla="*/ 19 w 35"/>
                    <a:gd name="T83" fmla="*/ 12 h 44"/>
                    <a:gd name="T84" fmla="*/ 18 w 35"/>
                    <a:gd name="T85" fmla="*/ 10 h 44"/>
                    <a:gd name="T86" fmla="*/ 14 w 35"/>
                    <a:gd name="T87" fmla="*/ 8 h 44"/>
                    <a:gd name="T88" fmla="*/ 12 w 35"/>
                    <a:gd name="T89" fmla="*/ 6 h 44"/>
                    <a:gd name="T90" fmla="*/ 10 w 35"/>
                    <a:gd name="T91" fmla="*/ 6 h 44"/>
                    <a:gd name="T92" fmla="*/ 8 w 35"/>
                    <a:gd name="T93" fmla="*/ 6 h 44"/>
                    <a:gd name="T94" fmla="*/ 0 w 35"/>
                    <a:gd name="T9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44">
                      <a:moveTo>
                        <a:pt x="0" y="4"/>
                      </a:moveTo>
                      <a:lnTo>
                        <a:pt x="0" y="4"/>
                      </a:lnTo>
                      <a:lnTo>
                        <a:pt x="0" y="4"/>
                      </a:lnTo>
                      <a:lnTo>
                        <a:pt x="1" y="3"/>
                      </a:lnTo>
                      <a:lnTo>
                        <a:pt x="1" y="2"/>
                      </a:lnTo>
                      <a:lnTo>
                        <a:pt x="2" y="2"/>
                      </a:lnTo>
                      <a:lnTo>
                        <a:pt x="2" y="2"/>
                      </a:lnTo>
                      <a:lnTo>
                        <a:pt x="3" y="1"/>
                      </a:lnTo>
                      <a:lnTo>
                        <a:pt x="4" y="1"/>
                      </a:lnTo>
                      <a:lnTo>
                        <a:pt x="4" y="1"/>
                      </a:lnTo>
                      <a:lnTo>
                        <a:pt x="5" y="0"/>
                      </a:lnTo>
                      <a:lnTo>
                        <a:pt x="6" y="0"/>
                      </a:lnTo>
                      <a:lnTo>
                        <a:pt x="7" y="0"/>
                      </a:lnTo>
                      <a:lnTo>
                        <a:pt x="8" y="0"/>
                      </a:lnTo>
                      <a:lnTo>
                        <a:pt x="10" y="0"/>
                      </a:lnTo>
                      <a:lnTo>
                        <a:pt x="10" y="0"/>
                      </a:lnTo>
                      <a:lnTo>
                        <a:pt x="11" y="0"/>
                      </a:lnTo>
                      <a:lnTo>
                        <a:pt x="12" y="0"/>
                      </a:lnTo>
                      <a:lnTo>
                        <a:pt x="12" y="1"/>
                      </a:lnTo>
                      <a:lnTo>
                        <a:pt x="13" y="1"/>
                      </a:lnTo>
                      <a:lnTo>
                        <a:pt x="14" y="1"/>
                      </a:lnTo>
                      <a:lnTo>
                        <a:pt x="14" y="1"/>
                      </a:lnTo>
                      <a:lnTo>
                        <a:pt x="15" y="2"/>
                      </a:lnTo>
                      <a:lnTo>
                        <a:pt x="16" y="2"/>
                      </a:lnTo>
                      <a:lnTo>
                        <a:pt x="16" y="2"/>
                      </a:lnTo>
                      <a:lnTo>
                        <a:pt x="17" y="3"/>
                      </a:lnTo>
                      <a:lnTo>
                        <a:pt x="18" y="3"/>
                      </a:lnTo>
                      <a:lnTo>
                        <a:pt x="19" y="4"/>
                      </a:lnTo>
                      <a:lnTo>
                        <a:pt x="20" y="5"/>
                      </a:lnTo>
                      <a:lnTo>
                        <a:pt x="21" y="6"/>
                      </a:lnTo>
                      <a:lnTo>
                        <a:pt x="23" y="7"/>
                      </a:lnTo>
                      <a:lnTo>
                        <a:pt x="23" y="8"/>
                      </a:lnTo>
                      <a:lnTo>
                        <a:pt x="24" y="8"/>
                      </a:lnTo>
                      <a:lnTo>
                        <a:pt x="24" y="9"/>
                      </a:lnTo>
                      <a:lnTo>
                        <a:pt x="25" y="10"/>
                      </a:lnTo>
                      <a:lnTo>
                        <a:pt x="25" y="10"/>
                      </a:lnTo>
                      <a:lnTo>
                        <a:pt x="26" y="11"/>
                      </a:lnTo>
                      <a:lnTo>
                        <a:pt x="26" y="12"/>
                      </a:lnTo>
                      <a:lnTo>
                        <a:pt x="27" y="12"/>
                      </a:lnTo>
                      <a:lnTo>
                        <a:pt x="27" y="13"/>
                      </a:lnTo>
                      <a:lnTo>
                        <a:pt x="28" y="14"/>
                      </a:lnTo>
                      <a:lnTo>
                        <a:pt x="28" y="14"/>
                      </a:lnTo>
                      <a:lnTo>
                        <a:pt x="28" y="15"/>
                      </a:lnTo>
                      <a:lnTo>
                        <a:pt x="28" y="16"/>
                      </a:lnTo>
                      <a:lnTo>
                        <a:pt x="29" y="16"/>
                      </a:lnTo>
                      <a:lnTo>
                        <a:pt x="29" y="17"/>
                      </a:lnTo>
                      <a:lnTo>
                        <a:pt x="30" y="18"/>
                      </a:lnTo>
                      <a:lnTo>
                        <a:pt x="30" y="18"/>
                      </a:lnTo>
                      <a:lnTo>
                        <a:pt x="30" y="19"/>
                      </a:lnTo>
                      <a:lnTo>
                        <a:pt x="30" y="20"/>
                      </a:lnTo>
                      <a:lnTo>
                        <a:pt x="30" y="20"/>
                      </a:lnTo>
                      <a:lnTo>
                        <a:pt x="31" y="22"/>
                      </a:lnTo>
                      <a:lnTo>
                        <a:pt x="31" y="23"/>
                      </a:lnTo>
                      <a:lnTo>
                        <a:pt x="32" y="24"/>
                      </a:lnTo>
                      <a:lnTo>
                        <a:pt x="32" y="25"/>
                      </a:lnTo>
                      <a:lnTo>
                        <a:pt x="32" y="25"/>
                      </a:lnTo>
                      <a:lnTo>
                        <a:pt x="32" y="26"/>
                      </a:lnTo>
                      <a:lnTo>
                        <a:pt x="33" y="27"/>
                      </a:lnTo>
                      <a:lnTo>
                        <a:pt x="33" y="28"/>
                      </a:lnTo>
                      <a:lnTo>
                        <a:pt x="33" y="28"/>
                      </a:lnTo>
                      <a:lnTo>
                        <a:pt x="33" y="29"/>
                      </a:lnTo>
                      <a:lnTo>
                        <a:pt x="33" y="29"/>
                      </a:lnTo>
                      <a:lnTo>
                        <a:pt x="33" y="30"/>
                      </a:lnTo>
                      <a:lnTo>
                        <a:pt x="33" y="30"/>
                      </a:lnTo>
                      <a:lnTo>
                        <a:pt x="33" y="31"/>
                      </a:lnTo>
                      <a:lnTo>
                        <a:pt x="33" y="32"/>
                      </a:lnTo>
                      <a:lnTo>
                        <a:pt x="34" y="33"/>
                      </a:lnTo>
                      <a:lnTo>
                        <a:pt x="34" y="34"/>
                      </a:lnTo>
                      <a:lnTo>
                        <a:pt x="34" y="35"/>
                      </a:lnTo>
                      <a:lnTo>
                        <a:pt x="34" y="36"/>
                      </a:lnTo>
                      <a:lnTo>
                        <a:pt x="35" y="38"/>
                      </a:lnTo>
                      <a:lnTo>
                        <a:pt x="35" y="39"/>
                      </a:lnTo>
                      <a:lnTo>
                        <a:pt x="35" y="40"/>
                      </a:lnTo>
                      <a:lnTo>
                        <a:pt x="35" y="40"/>
                      </a:lnTo>
                      <a:lnTo>
                        <a:pt x="35" y="41"/>
                      </a:lnTo>
                      <a:lnTo>
                        <a:pt x="35" y="41"/>
                      </a:lnTo>
                      <a:lnTo>
                        <a:pt x="35" y="41"/>
                      </a:lnTo>
                      <a:lnTo>
                        <a:pt x="34" y="44"/>
                      </a:lnTo>
                      <a:lnTo>
                        <a:pt x="30" y="43"/>
                      </a:lnTo>
                      <a:lnTo>
                        <a:pt x="30" y="43"/>
                      </a:lnTo>
                      <a:lnTo>
                        <a:pt x="30" y="43"/>
                      </a:lnTo>
                      <a:lnTo>
                        <a:pt x="30" y="42"/>
                      </a:lnTo>
                      <a:lnTo>
                        <a:pt x="30" y="41"/>
                      </a:lnTo>
                      <a:lnTo>
                        <a:pt x="29" y="40"/>
                      </a:lnTo>
                      <a:lnTo>
                        <a:pt x="29" y="40"/>
                      </a:lnTo>
                      <a:lnTo>
                        <a:pt x="29" y="39"/>
                      </a:lnTo>
                      <a:lnTo>
                        <a:pt x="29" y="39"/>
                      </a:lnTo>
                      <a:lnTo>
                        <a:pt x="29" y="38"/>
                      </a:lnTo>
                      <a:lnTo>
                        <a:pt x="29" y="37"/>
                      </a:lnTo>
                      <a:lnTo>
                        <a:pt x="29" y="37"/>
                      </a:lnTo>
                      <a:lnTo>
                        <a:pt x="29" y="36"/>
                      </a:lnTo>
                      <a:lnTo>
                        <a:pt x="29" y="35"/>
                      </a:lnTo>
                      <a:lnTo>
                        <a:pt x="28" y="34"/>
                      </a:lnTo>
                      <a:lnTo>
                        <a:pt x="28" y="34"/>
                      </a:lnTo>
                      <a:lnTo>
                        <a:pt x="28" y="33"/>
                      </a:lnTo>
                      <a:lnTo>
                        <a:pt x="28" y="32"/>
                      </a:lnTo>
                      <a:lnTo>
                        <a:pt x="28" y="32"/>
                      </a:lnTo>
                      <a:lnTo>
                        <a:pt x="28" y="31"/>
                      </a:lnTo>
                      <a:lnTo>
                        <a:pt x="28" y="30"/>
                      </a:lnTo>
                      <a:lnTo>
                        <a:pt x="28" y="30"/>
                      </a:lnTo>
                      <a:lnTo>
                        <a:pt x="28" y="29"/>
                      </a:lnTo>
                      <a:lnTo>
                        <a:pt x="28" y="28"/>
                      </a:lnTo>
                      <a:lnTo>
                        <a:pt x="28" y="28"/>
                      </a:lnTo>
                      <a:lnTo>
                        <a:pt x="27" y="27"/>
                      </a:lnTo>
                      <a:lnTo>
                        <a:pt x="27" y="27"/>
                      </a:lnTo>
                      <a:lnTo>
                        <a:pt x="27" y="26"/>
                      </a:lnTo>
                      <a:lnTo>
                        <a:pt x="27" y="25"/>
                      </a:lnTo>
                      <a:lnTo>
                        <a:pt x="26" y="24"/>
                      </a:lnTo>
                      <a:lnTo>
                        <a:pt x="26" y="23"/>
                      </a:lnTo>
                      <a:lnTo>
                        <a:pt x="25" y="23"/>
                      </a:lnTo>
                      <a:lnTo>
                        <a:pt x="25" y="22"/>
                      </a:lnTo>
                      <a:lnTo>
                        <a:pt x="25" y="21"/>
                      </a:lnTo>
                      <a:lnTo>
                        <a:pt x="25" y="21"/>
                      </a:lnTo>
                      <a:lnTo>
                        <a:pt x="24" y="20"/>
                      </a:lnTo>
                      <a:lnTo>
                        <a:pt x="24" y="19"/>
                      </a:lnTo>
                      <a:lnTo>
                        <a:pt x="24" y="19"/>
                      </a:lnTo>
                      <a:lnTo>
                        <a:pt x="23" y="18"/>
                      </a:lnTo>
                      <a:lnTo>
                        <a:pt x="23" y="17"/>
                      </a:lnTo>
                      <a:lnTo>
                        <a:pt x="23" y="16"/>
                      </a:lnTo>
                      <a:lnTo>
                        <a:pt x="22" y="15"/>
                      </a:lnTo>
                      <a:lnTo>
                        <a:pt x="22" y="15"/>
                      </a:lnTo>
                      <a:lnTo>
                        <a:pt x="21" y="14"/>
                      </a:lnTo>
                      <a:lnTo>
                        <a:pt x="21" y="13"/>
                      </a:lnTo>
                      <a:lnTo>
                        <a:pt x="20" y="13"/>
                      </a:lnTo>
                      <a:lnTo>
                        <a:pt x="20" y="12"/>
                      </a:lnTo>
                      <a:lnTo>
                        <a:pt x="19" y="12"/>
                      </a:lnTo>
                      <a:lnTo>
                        <a:pt x="19" y="11"/>
                      </a:lnTo>
                      <a:lnTo>
                        <a:pt x="18" y="11"/>
                      </a:lnTo>
                      <a:lnTo>
                        <a:pt x="18" y="10"/>
                      </a:lnTo>
                      <a:lnTo>
                        <a:pt x="17" y="9"/>
                      </a:lnTo>
                      <a:lnTo>
                        <a:pt x="16" y="8"/>
                      </a:lnTo>
                      <a:lnTo>
                        <a:pt x="14" y="8"/>
                      </a:lnTo>
                      <a:lnTo>
                        <a:pt x="13" y="7"/>
                      </a:lnTo>
                      <a:lnTo>
                        <a:pt x="12" y="7"/>
                      </a:lnTo>
                      <a:lnTo>
                        <a:pt x="12" y="6"/>
                      </a:lnTo>
                      <a:lnTo>
                        <a:pt x="11" y="6"/>
                      </a:lnTo>
                      <a:lnTo>
                        <a:pt x="10" y="6"/>
                      </a:lnTo>
                      <a:lnTo>
                        <a:pt x="10" y="6"/>
                      </a:lnTo>
                      <a:lnTo>
                        <a:pt x="9" y="6"/>
                      </a:lnTo>
                      <a:lnTo>
                        <a:pt x="9" y="6"/>
                      </a:lnTo>
                      <a:lnTo>
                        <a:pt x="8" y="6"/>
                      </a:lnTo>
                      <a:lnTo>
                        <a:pt x="7" y="6"/>
                      </a:lnTo>
                      <a:lnTo>
                        <a:pt x="6"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5" name="Freeform 983"/>
                <p:cNvSpPr>
                  <a:spLocks/>
                </p:cNvSpPr>
                <p:nvPr/>
              </p:nvSpPr>
              <p:spPr bwMode="auto">
                <a:xfrm>
                  <a:off x="3556" y="1119"/>
                  <a:ext cx="34" cy="42"/>
                </a:xfrm>
                <a:custGeom>
                  <a:avLst/>
                  <a:gdLst>
                    <a:gd name="T0" fmla="*/ 0 w 34"/>
                    <a:gd name="T1" fmla="*/ 7 h 42"/>
                    <a:gd name="T2" fmla="*/ 0 w 34"/>
                    <a:gd name="T3" fmla="*/ 6 h 42"/>
                    <a:gd name="T4" fmla="*/ 1 w 34"/>
                    <a:gd name="T5" fmla="*/ 5 h 42"/>
                    <a:gd name="T6" fmla="*/ 2 w 34"/>
                    <a:gd name="T7" fmla="*/ 3 h 42"/>
                    <a:gd name="T8" fmla="*/ 3 w 34"/>
                    <a:gd name="T9" fmla="*/ 2 h 42"/>
                    <a:gd name="T10" fmla="*/ 4 w 34"/>
                    <a:gd name="T11" fmla="*/ 1 h 42"/>
                    <a:gd name="T12" fmla="*/ 6 w 34"/>
                    <a:gd name="T13" fmla="*/ 0 h 42"/>
                    <a:gd name="T14" fmla="*/ 8 w 34"/>
                    <a:gd name="T15" fmla="*/ 0 h 42"/>
                    <a:gd name="T16" fmla="*/ 9 w 34"/>
                    <a:gd name="T17" fmla="*/ 1 h 42"/>
                    <a:gd name="T18" fmla="*/ 11 w 34"/>
                    <a:gd name="T19" fmla="*/ 1 h 42"/>
                    <a:gd name="T20" fmla="*/ 12 w 34"/>
                    <a:gd name="T21" fmla="*/ 2 h 42"/>
                    <a:gd name="T22" fmla="*/ 14 w 34"/>
                    <a:gd name="T23" fmla="*/ 2 h 42"/>
                    <a:gd name="T24" fmla="*/ 16 w 34"/>
                    <a:gd name="T25" fmla="*/ 3 h 42"/>
                    <a:gd name="T26" fmla="*/ 18 w 34"/>
                    <a:gd name="T27" fmla="*/ 4 h 42"/>
                    <a:gd name="T28" fmla="*/ 20 w 34"/>
                    <a:gd name="T29" fmla="*/ 6 h 42"/>
                    <a:gd name="T30" fmla="*/ 22 w 34"/>
                    <a:gd name="T31" fmla="*/ 7 h 42"/>
                    <a:gd name="T32" fmla="*/ 23 w 34"/>
                    <a:gd name="T33" fmla="*/ 9 h 42"/>
                    <a:gd name="T34" fmla="*/ 25 w 34"/>
                    <a:gd name="T35" fmla="*/ 11 h 42"/>
                    <a:gd name="T36" fmla="*/ 27 w 34"/>
                    <a:gd name="T37" fmla="*/ 13 h 42"/>
                    <a:gd name="T38" fmla="*/ 28 w 34"/>
                    <a:gd name="T39" fmla="*/ 15 h 42"/>
                    <a:gd name="T40" fmla="*/ 30 w 34"/>
                    <a:gd name="T41" fmla="*/ 17 h 42"/>
                    <a:gd name="T42" fmla="*/ 31 w 34"/>
                    <a:gd name="T43" fmla="*/ 19 h 42"/>
                    <a:gd name="T44" fmla="*/ 32 w 34"/>
                    <a:gd name="T45" fmla="*/ 21 h 42"/>
                    <a:gd name="T46" fmla="*/ 34 w 34"/>
                    <a:gd name="T47" fmla="*/ 39 h 42"/>
                    <a:gd name="T48" fmla="*/ 29 w 34"/>
                    <a:gd name="T49" fmla="*/ 41 h 42"/>
                    <a:gd name="T50" fmla="*/ 28 w 34"/>
                    <a:gd name="T51" fmla="*/ 40 h 42"/>
                    <a:gd name="T52" fmla="*/ 28 w 34"/>
                    <a:gd name="T53" fmla="*/ 39 h 42"/>
                    <a:gd name="T54" fmla="*/ 28 w 34"/>
                    <a:gd name="T55" fmla="*/ 37 h 42"/>
                    <a:gd name="T56" fmla="*/ 28 w 34"/>
                    <a:gd name="T57" fmla="*/ 36 h 42"/>
                    <a:gd name="T58" fmla="*/ 27 w 34"/>
                    <a:gd name="T59" fmla="*/ 34 h 42"/>
                    <a:gd name="T60" fmla="*/ 27 w 34"/>
                    <a:gd name="T61" fmla="*/ 33 h 42"/>
                    <a:gd name="T62" fmla="*/ 27 w 34"/>
                    <a:gd name="T63" fmla="*/ 31 h 42"/>
                    <a:gd name="T64" fmla="*/ 27 w 34"/>
                    <a:gd name="T65" fmla="*/ 30 h 42"/>
                    <a:gd name="T66" fmla="*/ 27 w 34"/>
                    <a:gd name="T67" fmla="*/ 29 h 42"/>
                    <a:gd name="T68" fmla="*/ 26 w 34"/>
                    <a:gd name="T69" fmla="*/ 27 h 42"/>
                    <a:gd name="T70" fmla="*/ 26 w 34"/>
                    <a:gd name="T71" fmla="*/ 26 h 42"/>
                    <a:gd name="T72" fmla="*/ 26 w 34"/>
                    <a:gd name="T73" fmla="*/ 25 h 42"/>
                    <a:gd name="T74" fmla="*/ 26 w 34"/>
                    <a:gd name="T75" fmla="*/ 23 h 42"/>
                    <a:gd name="T76" fmla="*/ 26 w 34"/>
                    <a:gd name="T77" fmla="*/ 22 h 42"/>
                    <a:gd name="T78" fmla="*/ 26 w 34"/>
                    <a:gd name="T79" fmla="*/ 21 h 42"/>
                    <a:gd name="T80" fmla="*/ 25 w 34"/>
                    <a:gd name="T81" fmla="*/ 19 h 42"/>
                    <a:gd name="T82" fmla="*/ 24 w 34"/>
                    <a:gd name="T83" fmla="*/ 18 h 42"/>
                    <a:gd name="T84" fmla="*/ 23 w 34"/>
                    <a:gd name="T85" fmla="*/ 16 h 42"/>
                    <a:gd name="T86" fmla="*/ 22 w 34"/>
                    <a:gd name="T87" fmla="*/ 15 h 42"/>
                    <a:gd name="T88" fmla="*/ 20 w 34"/>
                    <a:gd name="T89" fmla="*/ 13 h 42"/>
                    <a:gd name="T90" fmla="*/ 19 w 34"/>
                    <a:gd name="T91" fmla="*/ 12 h 42"/>
                    <a:gd name="T92" fmla="*/ 17 w 34"/>
                    <a:gd name="T93" fmla="*/ 11 h 42"/>
                    <a:gd name="T94" fmla="*/ 16 w 34"/>
                    <a:gd name="T95" fmla="*/ 9 h 42"/>
                    <a:gd name="T96" fmla="*/ 14 w 34"/>
                    <a:gd name="T97" fmla="*/ 8 h 42"/>
                    <a:gd name="T98" fmla="*/ 13 w 34"/>
                    <a:gd name="T99" fmla="*/ 7 h 42"/>
                    <a:gd name="T100" fmla="*/ 12 w 34"/>
                    <a:gd name="T101" fmla="*/ 7 h 42"/>
                    <a:gd name="T102" fmla="*/ 10 w 34"/>
                    <a:gd name="T103" fmla="*/ 6 h 42"/>
                    <a:gd name="T104" fmla="*/ 8 w 34"/>
                    <a:gd name="T105" fmla="*/ 6 h 42"/>
                    <a:gd name="T106" fmla="*/ 6 w 34"/>
                    <a:gd name="T107" fmla="*/ 6 h 42"/>
                    <a:gd name="T108" fmla="*/ 5 w 34"/>
                    <a:gd name="T109" fmla="*/ 8 h 42"/>
                    <a:gd name="T110" fmla="*/ 4 w 34"/>
                    <a:gd name="T111" fmla="*/ 9 h 42"/>
                    <a:gd name="T112" fmla="*/ 4 w 34"/>
                    <a:gd name="T113" fmla="*/ 10 h 42"/>
                    <a:gd name="T114" fmla="*/ 4 w 34"/>
                    <a:gd name="T115" fmla="*/ 12 h 42"/>
                    <a:gd name="T116" fmla="*/ 4 w 34"/>
                    <a:gd name="T117" fmla="*/ 13 h 42"/>
                    <a:gd name="T118" fmla="*/ 0 w 34"/>
                    <a:gd name="T119"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2">
                      <a:moveTo>
                        <a:pt x="0" y="8"/>
                      </a:moveTo>
                      <a:lnTo>
                        <a:pt x="0" y="7"/>
                      </a:lnTo>
                      <a:lnTo>
                        <a:pt x="0" y="7"/>
                      </a:lnTo>
                      <a:lnTo>
                        <a:pt x="0" y="6"/>
                      </a:lnTo>
                      <a:lnTo>
                        <a:pt x="1" y="5"/>
                      </a:lnTo>
                      <a:lnTo>
                        <a:pt x="1" y="5"/>
                      </a:lnTo>
                      <a:lnTo>
                        <a:pt x="1" y="4"/>
                      </a:lnTo>
                      <a:lnTo>
                        <a:pt x="2" y="3"/>
                      </a:lnTo>
                      <a:lnTo>
                        <a:pt x="2" y="3"/>
                      </a:lnTo>
                      <a:lnTo>
                        <a:pt x="3" y="2"/>
                      </a:lnTo>
                      <a:lnTo>
                        <a:pt x="4" y="2"/>
                      </a:lnTo>
                      <a:lnTo>
                        <a:pt x="4" y="1"/>
                      </a:lnTo>
                      <a:lnTo>
                        <a:pt x="5" y="1"/>
                      </a:lnTo>
                      <a:lnTo>
                        <a:pt x="6" y="0"/>
                      </a:lnTo>
                      <a:lnTo>
                        <a:pt x="8" y="0"/>
                      </a:lnTo>
                      <a:lnTo>
                        <a:pt x="8" y="0"/>
                      </a:lnTo>
                      <a:lnTo>
                        <a:pt x="9" y="0"/>
                      </a:lnTo>
                      <a:lnTo>
                        <a:pt x="9" y="1"/>
                      </a:lnTo>
                      <a:lnTo>
                        <a:pt x="10" y="1"/>
                      </a:lnTo>
                      <a:lnTo>
                        <a:pt x="11" y="1"/>
                      </a:lnTo>
                      <a:lnTo>
                        <a:pt x="12" y="1"/>
                      </a:lnTo>
                      <a:lnTo>
                        <a:pt x="12" y="2"/>
                      </a:lnTo>
                      <a:lnTo>
                        <a:pt x="13" y="2"/>
                      </a:lnTo>
                      <a:lnTo>
                        <a:pt x="14" y="2"/>
                      </a:lnTo>
                      <a:lnTo>
                        <a:pt x="15" y="3"/>
                      </a:lnTo>
                      <a:lnTo>
                        <a:pt x="16" y="3"/>
                      </a:lnTo>
                      <a:lnTo>
                        <a:pt x="17" y="4"/>
                      </a:lnTo>
                      <a:lnTo>
                        <a:pt x="18" y="4"/>
                      </a:lnTo>
                      <a:lnTo>
                        <a:pt x="19" y="5"/>
                      </a:lnTo>
                      <a:lnTo>
                        <a:pt x="20" y="6"/>
                      </a:lnTo>
                      <a:lnTo>
                        <a:pt x="21" y="7"/>
                      </a:lnTo>
                      <a:lnTo>
                        <a:pt x="22" y="7"/>
                      </a:lnTo>
                      <a:lnTo>
                        <a:pt x="22" y="8"/>
                      </a:lnTo>
                      <a:lnTo>
                        <a:pt x="23" y="9"/>
                      </a:lnTo>
                      <a:lnTo>
                        <a:pt x="24" y="10"/>
                      </a:lnTo>
                      <a:lnTo>
                        <a:pt x="25" y="11"/>
                      </a:lnTo>
                      <a:lnTo>
                        <a:pt x="26" y="11"/>
                      </a:lnTo>
                      <a:lnTo>
                        <a:pt x="27" y="13"/>
                      </a:lnTo>
                      <a:lnTo>
                        <a:pt x="28" y="13"/>
                      </a:lnTo>
                      <a:lnTo>
                        <a:pt x="28" y="15"/>
                      </a:lnTo>
                      <a:lnTo>
                        <a:pt x="29" y="15"/>
                      </a:lnTo>
                      <a:lnTo>
                        <a:pt x="30" y="17"/>
                      </a:lnTo>
                      <a:lnTo>
                        <a:pt x="30" y="18"/>
                      </a:lnTo>
                      <a:lnTo>
                        <a:pt x="31" y="19"/>
                      </a:lnTo>
                      <a:lnTo>
                        <a:pt x="31" y="20"/>
                      </a:lnTo>
                      <a:lnTo>
                        <a:pt x="32" y="21"/>
                      </a:lnTo>
                      <a:lnTo>
                        <a:pt x="32" y="22"/>
                      </a:lnTo>
                      <a:lnTo>
                        <a:pt x="34" y="39"/>
                      </a:lnTo>
                      <a:lnTo>
                        <a:pt x="29" y="42"/>
                      </a:lnTo>
                      <a:lnTo>
                        <a:pt x="29" y="41"/>
                      </a:lnTo>
                      <a:lnTo>
                        <a:pt x="29" y="41"/>
                      </a:lnTo>
                      <a:lnTo>
                        <a:pt x="28" y="40"/>
                      </a:lnTo>
                      <a:lnTo>
                        <a:pt x="28" y="40"/>
                      </a:lnTo>
                      <a:lnTo>
                        <a:pt x="28" y="39"/>
                      </a:lnTo>
                      <a:lnTo>
                        <a:pt x="28" y="37"/>
                      </a:lnTo>
                      <a:lnTo>
                        <a:pt x="28" y="37"/>
                      </a:lnTo>
                      <a:lnTo>
                        <a:pt x="28" y="36"/>
                      </a:lnTo>
                      <a:lnTo>
                        <a:pt x="28" y="36"/>
                      </a:lnTo>
                      <a:lnTo>
                        <a:pt x="28" y="35"/>
                      </a:lnTo>
                      <a:lnTo>
                        <a:pt x="27" y="34"/>
                      </a:lnTo>
                      <a:lnTo>
                        <a:pt x="27" y="33"/>
                      </a:lnTo>
                      <a:lnTo>
                        <a:pt x="27" y="33"/>
                      </a:lnTo>
                      <a:lnTo>
                        <a:pt x="27" y="32"/>
                      </a:lnTo>
                      <a:lnTo>
                        <a:pt x="27" y="31"/>
                      </a:lnTo>
                      <a:lnTo>
                        <a:pt x="27" y="31"/>
                      </a:lnTo>
                      <a:lnTo>
                        <a:pt x="27" y="30"/>
                      </a:lnTo>
                      <a:lnTo>
                        <a:pt x="27" y="29"/>
                      </a:lnTo>
                      <a:lnTo>
                        <a:pt x="27" y="29"/>
                      </a:lnTo>
                      <a:lnTo>
                        <a:pt x="27" y="28"/>
                      </a:lnTo>
                      <a:lnTo>
                        <a:pt x="26" y="27"/>
                      </a:lnTo>
                      <a:lnTo>
                        <a:pt x="26" y="27"/>
                      </a:lnTo>
                      <a:lnTo>
                        <a:pt x="26" y="26"/>
                      </a:lnTo>
                      <a:lnTo>
                        <a:pt x="26" y="25"/>
                      </a:lnTo>
                      <a:lnTo>
                        <a:pt x="26" y="25"/>
                      </a:lnTo>
                      <a:lnTo>
                        <a:pt x="26" y="24"/>
                      </a:lnTo>
                      <a:lnTo>
                        <a:pt x="26" y="23"/>
                      </a:lnTo>
                      <a:lnTo>
                        <a:pt x="26" y="23"/>
                      </a:lnTo>
                      <a:lnTo>
                        <a:pt x="26" y="22"/>
                      </a:lnTo>
                      <a:lnTo>
                        <a:pt x="26" y="22"/>
                      </a:lnTo>
                      <a:lnTo>
                        <a:pt x="26" y="21"/>
                      </a:lnTo>
                      <a:lnTo>
                        <a:pt x="26" y="20"/>
                      </a:lnTo>
                      <a:lnTo>
                        <a:pt x="25" y="19"/>
                      </a:lnTo>
                      <a:lnTo>
                        <a:pt x="25" y="19"/>
                      </a:lnTo>
                      <a:lnTo>
                        <a:pt x="24" y="18"/>
                      </a:lnTo>
                      <a:lnTo>
                        <a:pt x="23" y="17"/>
                      </a:lnTo>
                      <a:lnTo>
                        <a:pt x="23" y="16"/>
                      </a:lnTo>
                      <a:lnTo>
                        <a:pt x="22" y="16"/>
                      </a:lnTo>
                      <a:lnTo>
                        <a:pt x="22" y="15"/>
                      </a:lnTo>
                      <a:lnTo>
                        <a:pt x="21" y="14"/>
                      </a:lnTo>
                      <a:lnTo>
                        <a:pt x="20" y="13"/>
                      </a:lnTo>
                      <a:lnTo>
                        <a:pt x="19" y="13"/>
                      </a:lnTo>
                      <a:lnTo>
                        <a:pt x="19" y="12"/>
                      </a:lnTo>
                      <a:lnTo>
                        <a:pt x="18" y="11"/>
                      </a:lnTo>
                      <a:lnTo>
                        <a:pt x="17" y="11"/>
                      </a:lnTo>
                      <a:lnTo>
                        <a:pt x="17" y="10"/>
                      </a:lnTo>
                      <a:lnTo>
                        <a:pt x="16" y="9"/>
                      </a:lnTo>
                      <a:lnTo>
                        <a:pt x="15" y="9"/>
                      </a:lnTo>
                      <a:lnTo>
                        <a:pt x="14" y="8"/>
                      </a:lnTo>
                      <a:lnTo>
                        <a:pt x="14" y="8"/>
                      </a:lnTo>
                      <a:lnTo>
                        <a:pt x="13" y="7"/>
                      </a:lnTo>
                      <a:lnTo>
                        <a:pt x="12" y="7"/>
                      </a:lnTo>
                      <a:lnTo>
                        <a:pt x="12" y="7"/>
                      </a:lnTo>
                      <a:lnTo>
                        <a:pt x="11" y="6"/>
                      </a:lnTo>
                      <a:lnTo>
                        <a:pt x="10" y="6"/>
                      </a:lnTo>
                      <a:lnTo>
                        <a:pt x="9" y="6"/>
                      </a:lnTo>
                      <a:lnTo>
                        <a:pt x="8" y="6"/>
                      </a:lnTo>
                      <a:lnTo>
                        <a:pt x="7" y="6"/>
                      </a:lnTo>
                      <a:lnTo>
                        <a:pt x="6" y="6"/>
                      </a:lnTo>
                      <a:lnTo>
                        <a:pt x="5" y="7"/>
                      </a:lnTo>
                      <a:lnTo>
                        <a:pt x="5" y="8"/>
                      </a:lnTo>
                      <a:lnTo>
                        <a:pt x="5" y="8"/>
                      </a:lnTo>
                      <a:lnTo>
                        <a:pt x="4" y="9"/>
                      </a:lnTo>
                      <a:lnTo>
                        <a:pt x="4" y="10"/>
                      </a:lnTo>
                      <a:lnTo>
                        <a:pt x="4" y="10"/>
                      </a:lnTo>
                      <a:lnTo>
                        <a:pt x="4" y="11"/>
                      </a:lnTo>
                      <a:lnTo>
                        <a:pt x="4" y="12"/>
                      </a:lnTo>
                      <a:lnTo>
                        <a:pt x="4" y="13"/>
                      </a:lnTo>
                      <a:lnTo>
                        <a:pt x="4" y="13"/>
                      </a:lnTo>
                      <a:lnTo>
                        <a:pt x="4" y="14"/>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6" name="Freeform 984"/>
                <p:cNvSpPr>
                  <a:spLocks/>
                </p:cNvSpPr>
                <p:nvPr/>
              </p:nvSpPr>
              <p:spPr bwMode="auto">
                <a:xfrm>
                  <a:off x="3573" y="1119"/>
                  <a:ext cx="48" cy="92"/>
                </a:xfrm>
                <a:custGeom>
                  <a:avLst/>
                  <a:gdLst>
                    <a:gd name="T0" fmla="*/ 2 w 48"/>
                    <a:gd name="T1" fmla="*/ 2 h 92"/>
                    <a:gd name="T2" fmla="*/ 7 w 48"/>
                    <a:gd name="T3" fmla="*/ 0 h 92"/>
                    <a:gd name="T4" fmla="*/ 11 w 48"/>
                    <a:gd name="T5" fmla="*/ 1 h 92"/>
                    <a:gd name="T6" fmla="*/ 16 w 48"/>
                    <a:gd name="T7" fmla="*/ 4 h 92"/>
                    <a:gd name="T8" fmla="*/ 20 w 48"/>
                    <a:gd name="T9" fmla="*/ 2 h 92"/>
                    <a:gd name="T10" fmla="*/ 25 w 48"/>
                    <a:gd name="T11" fmla="*/ 2 h 92"/>
                    <a:gd name="T12" fmla="*/ 31 w 48"/>
                    <a:gd name="T13" fmla="*/ 5 h 92"/>
                    <a:gd name="T14" fmla="*/ 38 w 48"/>
                    <a:gd name="T15" fmla="*/ 12 h 92"/>
                    <a:gd name="T16" fmla="*/ 41 w 48"/>
                    <a:gd name="T17" fmla="*/ 18 h 92"/>
                    <a:gd name="T18" fmla="*/ 43 w 48"/>
                    <a:gd name="T19" fmla="*/ 22 h 92"/>
                    <a:gd name="T20" fmla="*/ 44 w 48"/>
                    <a:gd name="T21" fmla="*/ 26 h 92"/>
                    <a:gd name="T22" fmla="*/ 46 w 48"/>
                    <a:gd name="T23" fmla="*/ 33 h 92"/>
                    <a:gd name="T24" fmla="*/ 47 w 48"/>
                    <a:gd name="T25" fmla="*/ 37 h 92"/>
                    <a:gd name="T26" fmla="*/ 48 w 48"/>
                    <a:gd name="T27" fmla="*/ 42 h 92"/>
                    <a:gd name="T28" fmla="*/ 48 w 48"/>
                    <a:gd name="T29" fmla="*/ 47 h 92"/>
                    <a:gd name="T30" fmla="*/ 48 w 48"/>
                    <a:gd name="T31" fmla="*/ 52 h 92"/>
                    <a:gd name="T32" fmla="*/ 48 w 48"/>
                    <a:gd name="T33" fmla="*/ 57 h 92"/>
                    <a:gd name="T34" fmla="*/ 48 w 48"/>
                    <a:gd name="T35" fmla="*/ 62 h 92"/>
                    <a:gd name="T36" fmla="*/ 47 w 48"/>
                    <a:gd name="T37" fmla="*/ 67 h 92"/>
                    <a:gd name="T38" fmla="*/ 47 w 48"/>
                    <a:gd name="T39" fmla="*/ 71 h 92"/>
                    <a:gd name="T40" fmla="*/ 46 w 48"/>
                    <a:gd name="T41" fmla="*/ 75 h 92"/>
                    <a:gd name="T42" fmla="*/ 45 w 48"/>
                    <a:gd name="T43" fmla="*/ 81 h 92"/>
                    <a:gd name="T44" fmla="*/ 45 w 48"/>
                    <a:gd name="T45" fmla="*/ 84 h 92"/>
                    <a:gd name="T46" fmla="*/ 37 w 48"/>
                    <a:gd name="T47" fmla="*/ 89 h 92"/>
                    <a:gd name="T48" fmla="*/ 38 w 48"/>
                    <a:gd name="T49" fmla="*/ 85 h 92"/>
                    <a:gd name="T50" fmla="*/ 40 w 48"/>
                    <a:gd name="T51" fmla="*/ 79 h 92"/>
                    <a:gd name="T52" fmla="*/ 40 w 48"/>
                    <a:gd name="T53" fmla="*/ 76 h 92"/>
                    <a:gd name="T54" fmla="*/ 41 w 48"/>
                    <a:gd name="T55" fmla="*/ 72 h 92"/>
                    <a:gd name="T56" fmla="*/ 42 w 48"/>
                    <a:gd name="T57" fmla="*/ 68 h 92"/>
                    <a:gd name="T58" fmla="*/ 43 w 48"/>
                    <a:gd name="T59" fmla="*/ 62 h 92"/>
                    <a:gd name="T60" fmla="*/ 43 w 48"/>
                    <a:gd name="T61" fmla="*/ 56 h 92"/>
                    <a:gd name="T62" fmla="*/ 43 w 48"/>
                    <a:gd name="T63" fmla="*/ 49 h 92"/>
                    <a:gd name="T64" fmla="*/ 42 w 48"/>
                    <a:gd name="T65" fmla="*/ 43 h 92"/>
                    <a:gd name="T66" fmla="*/ 41 w 48"/>
                    <a:gd name="T67" fmla="*/ 36 h 92"/>
                    <a:gd name="T68" fmla="*/ 39 w 48"/>
                    <a:gd name="T69" fmla="*/ 29 h 92"/>
                    <a:gd name="T70" fmla="*/ 37 w 48"/>
                    <a:gd name="T71" fmla="*/ 23 h 92"/>
                    <a:gd name="T72" fmla="*/ 35 w 48"/>
                    <a:gd name="T73" fmla="*/ 18 h 92"/>
                    <a:gd name="T74" fmla="*/ 32 w 48"/>
                    <a:gd name="T75" fmla="*/ 13 h 92"/>
                    <a:gd name="T76" fmla="*/ 29 w 48"/>
                    <a:gd name="T77" fmla="*/ 9 h 92"/>
                    <a:gd name="T78" fmla="*/ 24 w 48"/>
                    <a:gd name="T79" fmla="*/ 7 h 92"/>
                    <a:gd name="T80" fmla="*/ 22 w 48"/>
                    <a:gd name="T81" fmla="*/ 9 h 92"/>
                    <a:gd name="T82" fmla="*/ 23 w 48"/>
                    <a:gd name="T83" fmla="*/ 12 h 92"/>
                    <a:gd name="T84" fmla="*/ 26 w 48"/>
                    <a:gd name="T85" fmla="*/ 17 h 92"/>
                    <a:gd name="T86" fmla="*/ 28 w 48"/>
                    <a:gd name="T87" fmla="*/ 23 h 92"/>
                    <a:gd name="T88" fmla="*/ 29 w 48"/>
                    <a:gd name="T89" fmla="*/ 27 h 92"/>
                    <a:gd name="T90" fmla="*/ 31 w 48"/>
                    <a:gd name="T91" fmla="*/ 31 h 92"/>
                    <a:gd name="T92" fmla="*/ 32 w 48"/>
                    <a:gd name="T93" fmla="*/ 36 h 92"/>
                    <a:gd name="T94" fmla="*/ 32 w 48"/>
                    <a:gd name="T95" fmla="*/ 40 h 92"/>
                    <a:gd name="T96" fmla="*/ 27 w 48"/>
                    <a:gd name="T97" fmla="*/ 41 h 92"/>
                    <a:gd name="T98" fmla="*/ 26 w 48"/>
                    <a:gd name="T99" fmla="*/ 36 h 92"/>
                    <a:gd name="T100" fmla="*/ 25 w 48"/>
                    <a:gd name="T101" fmla="*/ 32 h 92"/>
                    <a:gd name="T102" fmla="*/ 23 w 48"/>
                    <a:gd name="T103" fmla="*/ 25 h 92"/>
                    <a:gd name="T104" fmla="*/ 22 w 48"/>
                    <a:gd name="T105" fmla="*/ 21 h 92"/>
                    <a:gd name="T106" fmla="*/ 19 w 48"/>
                    <a:gd name="T107" fmla="*/ 16 h 92"/>
                    <a:gd name="T108" fmla="*/ 17 w 48"/>
                    <a:gd name="T109" fmla="*/ 12 h 92"/>
                    <a:gd name="T110" fmla="*/ 13 w 48"/>
                    <a:gd name="T111" fmla="*/ 8 h 92"/>
                    <a:gd name="T112" fmla="*/ 10 w 48"/>
                    <a:gd name="T113" fmla="*/ 6 h 92"/>
                    <a:gd name="T114" fmla="*/ 6 w 48"/>
                    <a:gd name="T115"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92">
                      <a:moveTo>
                        <a:pt x="0" y="5"/>
                      </a:moveTo>
                      <a:lnTo>
                        <a:pt x="0" y="5"/>
                      </a:lnTo>
                      <a:lnTo>
                        <a:pt x="0" y="4"/>
                      </a:lnTo>
                      <a:lnTo>
                        <a:pt x="1" y="4"/>
                      </a:lnTo>
                      <a:lnTo>
                        <a:pt x="2" y="2"/>
                      </a:lnTo>
                      <a:lnTo>
                        <a:pt x="2" y="2"/>
                      </a:lnTo>
                      <a:lnTo>
                        <a:pt x="3" y="1"/>
                      </a:lnTo>
                      <a:lnTo>
                        <a:pt x="4" y="1"/>
                      </a:lnTo>
                      <a:lnTo>
                        <a:pt x="5" y="1"/>
                      </a:lnTo>
                      <a:lnTo>
                        <a:pt x="6" y="1"/>
                      </a:lnTo>
                      <a:lnTo>
                        <a:pt x="6" y="0"/>
                      </a:lnTo>
                      <a:lnTo>
                        <a:pt x="7" y="0"/>
                      </a:lnTo>
                      <a:lnTo>
                        <a:pt x="8" y="0"/>
                      </a:lnTo>
                      <a:lnTo>
                        <a:pt x="8" y="0"/>
                      </a:lnTo>
                      <a:lnTo>
                        <a:pt x="9" y="0"/>
                      </a:lnTo>
                      <a:lnTo>
                        <a:pt x="10" y="1"/>
                      </a:lnTo>
                      <a:lnTo>
                        <a:pt x="11" y="1"/>
                      </a:lnTo>
                      <a:lnTo>
                        <a:pt x="11" y="1"/>
                      </a:lnTo>
                      <a:lnTo>
                        <a:pt x="12" y="1"/>
                      </a:lnTo>
                      <a:lnTo>
                        <a:pt x="13" y="1"/>
                      </a:lnTo>
                      <a:lnTo>
                        <a:pt x="13" y="2"/>
                      </a:lnTo>
                      <a:lnTo>
                        <a:pt x="15" y="2"/>
                      </a:lnTo>
                      <a:lnTo>
                        <a:pt x="15" y="3"/>
                      </a:lnTo>
                      <a:lnTo>
                        <a:pt x="16" y="4"/>
                      </a:lnTo>
                      <a:lnTo>
                        <a:pt x="17" y="4"/>
                      </a:lnTo>
                      <a:lnTo>
                        <a:pt x="17" y="4"/>
                      </a:lnTo>
                      <a:lnTo>
                        <a:pt x="18" y="4"/>
                      </a:lnTo>
                      <a:lnTo>
                        <a:pt x="18" y="3"/>
                      </a:lnTo>
                      <a:lnTo>
                        <a:pt x="20" y="3"/>
                      </a:lnTo>
                      <a:lnTo>
                        <a:pt x="20" y="2"/>
                      </a:lnTo>
                      <a:lnTo>
                        <a:pt x="21" y="2"/>
                      </a:lnTo>
                      <a:lnTo>
                        <a:pt x="21" y="2"/>
                      </a:lnTo>
                      <a:lnTo>
                        <a:pt x="22" y="2"/>
                      </a:lnTo>
                      <a:lnTo>
                        <a:pt x="23" y="2"/>
                      </a:lnTo>
                      <a:lnTo>
                        <a:pt x="24" y="2"/>
                      </a:lnTo>
                      <a:lnTo>
                        <a:pt x="25" y="2"/>
                      </a:lnTo>
                      <a:lnTo>
                        <a:pt x="26" y="2"/>
                      </a:lnTo>
                      <a:lnTo>
                        <a:pt x="27" y="2"/>
                      </a:lnTo>
                      <a:lnTo>
                        <a:pt x="28" y="3"/>
                      </a:lnTo>
                      <a:lnTo>
                        <a:pt x="29" y="3"/>
                      </a:lnTo>
                      <a:lnTo>
                        <a:pt x="31" y="4"/>
                      </a:lnTo>
                      <a:lnTo>
                        <a:pt x="31" y="5"/>
                      </a:lnTo>
                      <a:lnTo>
                        <a:pt x="33" y="6"/>
                      </a:lnTo>
                      <a:lnTo>
                        <a:pt x="34" y="7"/>
                      </a:lnTo>
                      <a:lnTo>
                        <a:pt x="35" y="8"/>
                      </a:lnTo>
                      <a:lnTo>
                        <a:pt x="36" y="9"/>
                      </a:lnTo>
                      <a:lnTo>
                        <a:pt x="37" y="10"/>
                      </a:lnTo>
                      <a:lnTo>
                        <a:pt x="38" y="12"/>
                      </a:lnTo>
                      <a:lnTo>
                        <a:pt x="38" y="13"/>
                      </a:lnTo>
                      <a:lnTo>
                        <a:pt x="39" y="14"/>
                      </a:lnTo>
                      <a:lnTo>
                        <a:pt x="40" y="15"/>
                      </a:lnTo>
                      <a:lnTo>
                        <a:pt x="40" y="16"/>
                      </a:lnTo>
                      <a:lnTo>
                        <a:pt x="41" y="17"/>
                      </a:lnTo>
                      <a:lnTo>
                        <a:pt x="41" y="18"/>
                      </a:lnTo>
                      <a:lnTo>
                        <a:pt x="41" y="19"/>
                      </a:lnTo>
                      <a:lnTo>
                        <a:pt x="42" y="19"/>
                      </a:lnTo>
                      <a:lnTo>
                        <a:pt x="42" y="20"/>
                      </a:lnTo>
                      <a:lnTo>
                        <a:pt x="42" y="20"/>
                      </a:lnTo>
                      <a:lnTo>
                        <a:pt x="43" y="21"/>
                      </a:lnTo>
                      <a:lnTo>
                        <a:pt x="43" y="22"/>
                      </a:lnTo>
                      <a:lnTo>
                        <a:pt x="43" y="22"/>
                      </a:lnTo>
                      <a:lnTo>
                        <a:pt x="43" y="23"/>
                      </a:lnTo>
                      <a:lnTo>
                        <a:pt x="44" y="24"/>
                      </a:lnTo>
                      <a:lnTo>
                        <a:pt x="44" y="25"/>
                      </a:lnTo>
                      <a:lnTo>
                        <a:pt x="44" y="26"/>
                      </a:lnTo>
                      <a:lnTo>
                        <a:pt x="44" y="26"/>
                      </a:lnTo>
                      <a:lnTo>
                        <a:pt x="45" y="27"/>
                      </a:lnTo>
                      <a:lnTo>
                        <a:pt x="45" y="28"/>
                      </a:lnTo>
                      <a:lnTo>
                        <a:pt x="45" y="29"/>
                      </a:lnTo>
                      <a:lnTo>
                        <a:pt x="46" y="30"/>
                      </a:lnTo>
                      <a:lnTo>
                        <a:pt x="46" y="32"/>
                      </a:lnTo>
                      <a:lnTo>
                        <a:pt x="46" y="33"/>
                      </a:lnTo>
                      <a:lnTo>
                        <a:pt x="47" y="34"/>
                      </a:lnTo>
                      <a:lnTo>
                        <a:pt x="47" y="35"/>
                      </a:lnTo>
                      <a:lnTo>
                        <a:pt x="47" y="36"/>
                      </a:lnTo>
                      <a:lnTo>
                        <a:pt x="47" y="36"/>
                      </a:lnTo>
                      <a:lnTo>
                        <a:pt x="47" y="37"/>
                      </a:lnTo>
                      <a:lnTo>
                        <a:pt x="47" y="37"/>
                      </a:lnTo>
                      <a:lnTo>
                        <a:pt x="47" y="38"/>
                      </a:lnTo>
                      <a:lnTo>
                        <a:pt x="47" y="39"/>
                      </a:lnTo>
                      <a:lnTo>
                        <a:pt x="47" y="40"/>
                      </a:lnTo>
                      <a:lnTo>
                        <a:pt x="47" y="40"/>
                      </a:lnTo>
                      <a:lnTo>
                        <a:pt x="47" y="41"/>
                      </a:lnTo>
                      <a:lnTo>
                        <a:pt x="48" y="42"/>
                      </a:lnTo>
                      <a:lnTo>
                        <a:pt x="48" y="43"/>
                      </a:lnTo>
                      <a:lnTo>
                        <a:pt x="48" y="43"/>
                      </a:lnTo>
                      <a:lnTo>
                        <a:pt x="48" y="44"/>
                      </a:lnTo>
                      <a:lnTo>
                        <a:pt x="48" y="45"/>
                      </a:lnTo>
                      <a:lnTo>
                        <a:pt x="48" y="46"/>
                      </a:lnTo>
                      <a:lnTo>
                        <a:pt x="48" y="47"/>
                      </a:lnTo>
                      <a:lnTo>
                        <a:pt x="48" y="48"/>
                      </a:lnTo>
                      <a:lnTo>
                        <a:pt x="48" y="48"/>
                      </a:lnTo>
                      <a:lnTo>
                        <a:pt x="48" y="49"/>
                      </a:lnTo>
                      <a:lnTo>
                        <a:pt x="48" y="50"/>
                      </a:lnTo>
                      <a:lnTo>
                        <a:pt x="48" y="51"/>
                      </a:lnTo>
                      <a:lnTo>
                        <a:pt x="48" y="52"/>
                      </a:lnTo>
                      <a:lnTo>
                        <a:pt x="48" y="53"/>
                      </a:lnTo>
                      <a:lnTo>
                        <a:pt x="48" y="54"/>
                      </a:lnTo>
                      <a:lnTo>
                        <a:pt x="48" y="54"/>
                      </a:lnTo>
                      <a:lnTo>
                        <a:pt x="48" y="56"/>
                      </a:lnTo>
                      <a:lnTo>
                        <a:pt x="48" y="56"/>
                      </a:lnTo>
                      <a:lnTo>
                        <a:pt x="48" y="57"/>
                      </a:lnTo>
                      <a:lnTo>
                        <a:pt x="48" y="58"/>
                      </a:lnTo>
                      <a:lnTo>
                        <a:pt x="48" y="59"/>
                      </a:lnTo>
                      <a:lnTo>
                        <a:pt x="48" y="60"/>
                      </a:lnTo>
                      <a:lnTo>
                        <a:pt x="48" y="60"/>
                      </a:lnTo>
                      <a:lnTo>
                        <a:pt x="48" y="61"/>
                      </a:lnTo>
                      <a:lnTo>
                        <a:pt x="48" y="62"/>
                      </a:lnTo>
                      <a:lnTo>
                        <a:pt x="48" y="63"/>
                      </a:lnTo>
                      <a:lnTo>
                        <a:pt x="48" y="64"/>
                      </a:lnTo>
                      <a:lnTo>
                        <a:pt x="48" y="64"/>
                      </a:lnTo>
                      <a:lnTo>
                        <a:pt x="47" y="65"/>
                      </a:lnTo>
                      <a:lnTo>
                        <a:pt x="47" y="66"/>
                      </a:lnTo>
                      <a:lnTo>
                        <a:pt x="47" y="67"/>
                      </a:lnTo>
                      <a:lnTo>
                        <a:pt x="47" y="67"/>
                      </a:lnTo>
                      <a:lnTo>
                        <a:pt x="47" y="68"/>
                      </a:lnTo>
                      <a:lnTo>
                        <a:pt x="47" y="69"/>
                      </a:lnTo>
                      <a:lnTo>
                        <a:pt x="47" y="69"/>
                      </a:lnTo>
                      <a:lnTo>
                        <a:pt x="47" y="70"/>
                      </a:lnTo>
                      <a:lnTo>
                        <a:pt x="47" y="71"/>
                      </a:lnTo>
                      <a:lnTo>
                        <a:pt x="47" y="71"/>
                      </a:lnTo>
                      <a:lnTo>
                        <a:pt x="47" y="72"/>
                      </a:lnTo>
                      <a:lnTo>
                        <a:pt x="47" y="73"/>
                      </a:lnTo>
                      <a:lnTo>
                        <a:pt x="47" y="73"/>
                      </a:lnTo>
                      <a:lnTo>
                        <a:pt x="47" y="74"/>
                      </a:lnTo>
                      <a:lnTo>
                        <a:pt x="46" y="75"/>
                      </a:lnTo>
                      <a:lnTo>
                        <a:pt x="46" y="76"/>
                      </a:lnTo>
                      <a:lnTo>
                        <a:pt x="46" y="77"/>
                      </a:lnTo>
                      <a:lnTo>
                        <a:pt x="46" y="78"/>
                      </a:lnTo>
                      <a:lnTo>
                        <a:pt x="46" y="79"/>
                      </a:lnTo>
                      <a:lnTo>
                        <a:pt x="45" y="80"/>
                      </a:lnTo>
                      <a:lnTo>
                        <a:pt x="45" y="81"/>
                      </a:lnTo>
                      <a:lnTo>
                        <a:pt x="45" y="81"/>
                      </a:lnTo>
                      <a:lnTo>
                        <a:pt x="45" y="82"/>
                      </a:lnTo>
                      <a:lnTo>
                        <a:pt x="45" y="82"/>
                      </a:lnTo>
                      <a:lnTo>
                        <a:pt x="45" y="83"/>
                      </a:lnTo>
                      <a:lnTo>
                        <a:pt x="45" y="83"/>
                      </a:lnTo>
                      <a:lnTo>
                        <a:pt x="45" y="84"/>
                      </a:lnTo>
                      <a:lnTo>
                        <a:pt x="45" y="84"/>
                      </a:lnTo>
                      <a:lnTo>
                        <a:pt x="43" y="92"/>
                      </a:lnTo>
                      <a:lnTo>
                        <a:pt x="37" y="91"/>
                      </a:lnTo>
                      <a:lnTo>
                        <a:pt x="37" y="91"/>
                      </a:lnTo>
                      <a:lnTo>
                        <a:pt x="37" y="90"/>
                      </a:lnTo>
                      <a:lnTo>
                        <a:pt x="37" y="89"/>
                      </a:lnTo>
                      <a:lnTo>
                        <a:pt x="38" y="89"/>
                      </a:lnTo>
                      <a:lnTo>
                        <a:pt x="38" y="89"/>
                      </a:lnTo>
                      <a:lnTo>
                        <a:pt x="38" y="88"/>
                      </a:lnTo>
                      <a:lnTo>
                        <a:pt x="38" y="87"/>
                      </a:lnTo>
                      <a:lnTo>
                        <a:pt x="38" y="86"/>
                      </a:lnTo>
                      <a:lnTo>
                        <a:pt x="38" y="85"/>
                      </a:lnTo>
                      <a:lnTo>
                        <a:pt x="38" y="84"/>
                      </a:lnTo>
                      <a:lnTo>
                        <a:pt x="39" y="83"/>
                      </a:lnTo>
                      <a:lnTo>
                        <a:pt x="39" y="82"/>
                      </a:lnTo>
                      <a:lnTo>
                        <a:pt x="39" y="81"/>
                      </a:lnTo>
                      <a:lnTo>
                        <a:pt x="40" y="80"/>
                      </a:lnTo>
                      <a:lnTo>
                        <a:pt x="40" y="79"/>
                      </a:lnTo>
                      <a:lnTo>
                        <a:pt x="40" y="79"/>
                      </a:lnTo>
                      <a:lnTo>
                        <a:pt x="40" y="78"/>
                      </a:lnTo>
                      <a:lnTo>
                        <a:pt x="40" y="78"/>
                      </a:lnTo>
                      <a:lnTo>
                        <a:pt x="40" y="77"/>
                      </a:lnTo>
                      <a:lnTo>
                        <a:pt x="40" y="76"/>
                      </a:lnTo>
                      <a:lnTo>
                        <a:pt x="40" y="76"/>
                      </a:lnTo>
                      <a:lnTo>
                        <a:pt x="40" y="75"/>
                      </a:lnTo>
                      <a:lnTo>
                        <a:pt x="40" y="74"/>
                      </a:lnTo>
                      <a:lnTo>
                        <a:pt x="41" y="74"/>
                      </a:lnTo>
                      <a:lnTo>
                        <a:pt x="41" y="73"/>
                      </a:lnTo>
                      <a:lnTo>
                        <a:pt x="41" y="73"/>
                      </a:lnTo>
                      <a:lnTo>
                        <a:pt x="41" y="72"/>
                      </a:lnTo>
                      <a:lnTo>
                        <a:pt x="41" y="71"/>
                      </a:lnTo>
                      <a:lnTo>
                        <a:pt x="41" y="71"/>
                      </a:lnTo>
                      <a:lnTo>
                        <a:pt x="41" y="70"/>
                      </a:lnTo>
                      <a:lnTo>
                        <a:pt x="41" y="69"/>
                      </a:lnTo>
                      <a:lnTo>
                        <a:pt x="42" y="69"/>
                      </a:lnTo>
                      <a:lnTo>
                        <a:pt x="42" y="68"/>
                      </a:lnTo>
                      <a:lnTo>
                        <a:pt x="42" y="68"/>
                      </a:lnTo>
                      <a:lnTo>
                        <a:pt x="42" y="67"/>
                      </a:lnTo>
                      <a:lnTo>
                        <a:pt x="42" y="65"/>
                      </a:lnTo>
                      <a:lnTo>
                        <a:pt x="42" y="64"/>
                      </a:lnTo>
                      <a:lnTo>
                        <a:pt x="42" y="63"/>
                      </a:lnTo>
                      <a:lnTo>
                        <a:pt x="43" y="62"/>
                      </a:lnTo>
                      <a:lnTo>
                        <a:pt x="43" y="61"/>
                      </a:lnTo>
                      <a:lnTo>
                        <a:pt x="43" y="60"/>
                      </a:lnTo>
                      <a:lnTo>
                        <a:pt x="43" y="59"/>
                      </a:lnTo>
                      <a:lnTo>
                        <a:pt x="43" y="58"/>
                      </a:lnTo>
                      <a:lnTo>
                        <a:pt x="43" y="57"/>
                      </a:lnTo>
                      <a:lnTo>
                        <a:pt x="43" y="56"/>
                      </a:lnTo>
                      <a:lnTo>
                        <a:pt x="43" y="55"/>
                      </a:lnTo>
                      <a:lnTo>
                        <a:pt x="43" y="54"/>
                      </a:lnTo>
                      <a:lnTo>
                        <a:pt x="43" y="53"/>
                      </a:lnTo>
                      <a:lnTo>
                        <a:pt x="43" y="52"/>
                      </a:lnTo>
                      <a:lnTo>
                        <a:pt x="43" y="51"/>
                      </a:lnTo>
                      <a:lnTo>
                        <a:pt x="43" y="49"/>
                      </a:lnTo>
                      <a:lnTo>
                        <a:pt x="43" y="48"/>
                      </a:lnTo>
                      <a:lnTo>
                        <a:pt x="43" y="47"/>
                      </a:lnTo>
                      <a:lnTo>
                        <a:pt x="42" y="46"/>
                      </a:lnTo>
                      <a:lnTo>
                        <a:pt x="42" y="45"/>
                      </a:lnTo>
                      <a:lnTo>
                        <a:pt x="42" y="44"/>
                      </a:lnTo>
                      <a:lnTo>
                        <a:pt x="42" y="43"/>
                      </a:lnTo>
                      <a:lnTo>
                        <a:pt x="42" y="41"/>
                      </a:lnTo>
                      <a:lnTo>
                        <a:pt x="42" y="40"/>
                      </a:lnTo>
                      <a:lnTo>
                        <a:pt x="42" y="39"/>
                      </a:lnTo>
                      <a:lnTo>
                        <a:pt x="41" y="38"/>
                      </a:lnTo>
                      <a:lnTo>
                        <a:pt x="41" y="37"/>
                      </a:lnTo>
                      <a:lnTo>
                        <a:pt x="41" y="36"/>
                      </a:lnTo>
                      <a:lnTo>
                        <a:pt x="41" y="35"/>
                      </a:lnTo>
                      <a:lnTo>
                        <a:pt x="40" y="34"/>
                      </a:lnTo>
                      <a:lnTo>
                        <a:pt x="40" y="33"/>
                      </a:lnTo>
                      <a:lnTo>
                        <a:pt x="40" y="32"/>
                      </a:lnTo>
                      <a:lnTo>
                        <a:pt x="40" y="30"/>
                      </a:lnTo>
                      <a:lnTo>
                        <a:pt x="39" y="29"/>
                      </a:lnTo>
                      <a:lnTo>
                        <a:pt x="39" y="28"/>
                      </a:lnTo>
                      <a:lnTo>
                        <a:pt x="39" y="27"/>
                      </a:lnTo>
                      <a:lnTo>
                        <a:pt x="38" y="26"/>
                      </a:lnTo>
                      <a:lnTo>
                        <a:pt x="38" y="25"/>
                      </a:lnTo>
                      <a:lnTo>
                        <a:pt x="38" y="24"/>
                      </a:lnTo>
                      <a:lnTo>
                        <a:pt x="37" y="23"/>
                      </a:lnTo>
                      <a:lnTo>
                        <a:pt x="37" y="22"/>
                      </a:lnTo>
                      <a:lnTo>
                        <a:pt x="36" y="21"/>
                      </a:lnTo>
                      <a:lnTo>
                        <a:pt x="36" y="20"/>
                      </a:lnTo>
                      <a:lnTo>
                        <a:pt x="36" y="19"/>
                      </a:lnTo>
                      <a:lnTo>
                        <a:pt x="35" y="19"/>
                      </a:lnTo>
                      <a:lnTo>
                        <a:pt x="35" y="18"/>
                      </a:lnTo>
                      <a:lnTo>
                        <a:pt x="34" y="17"/>
                      </a:lnTo>
                      <a:lnTo>
                        <a:pt x="34" y="16"/>
                      </a:lnTo>
                      <a:lnTo>
                        <a:pt x="34" y="15"/>
                      </a:lnTo>
                      <a:lnTo>
                        <a:pt x="33" y="15"/>
                      </a:lnTo>
                      <a:lnTo>
                        <a:pt x="33" y="14"/>
                      </a:lnTo>
                      <a:lnTo>
                        <a:pt x="32" y="13"/>
                      </a:lnTo>
                      <a:lnTo>
                        <a:pt x="32" y="13"/>
                      </a:lnTo>
                      <a:lnTo>
                        <a:pt x="31" y="12"/>
                      </a:lnTo>
                      <a:lnTo>
                        <a:pt x="31" y="11"/>
                      </a:lnTo>
                      <a:lnTo>
                        <a:pt x="30" y="11"/>
                      </a:lnTo>
                      <a:lnTo>
                        <a:pt x="30" y="10"/>
                      </a:lnTo>
                      <a:lnTo>
                        <a:pt x="29" y="9"/>
                      </a:lnTo>
                      <a:lnTo>
                        <a:pt x="28" y="8"/>
                      </a:lnTo>
                      <a:lnTo>
                        <a:pt x="27" y="8"/>
                      </a:lnTo>
                      <a:lnTo>
                        <a:pt x="26" y="8"/>
                      </a:lnTo>
                      <a:lnTo>
                        <a:pt x="25" y="7"/>
                      </a:lnTo>
                      <a:lnTo>
                        <a:pt x="24" y="7"/>
                      </a:lnTo>
                      <a:lnTo>
                        <a:pt x="24" y="7"/>
                      </a:lnTo>
                      <a:lnTo>
                        <a:pt x="23" y="7"/>
                      </a:lnTo>
                      <a:lnTo>
                        <a:pt x="22" y="7"/>
                      </a:lnTo>
                      <a:lnTo>
                        <a:pt x="22" y="7"/>
                      </a:lnTo>
                      <a:lnTo>
                        <a:pt x="22" y="8"/>
                      </a:lnTo>
                      <a:lnTo>
                        <a:pt x="21" y="8"/>
                      </a:lnTo>
                      <a:lnTo>
                        <a:pt x="22" y="9"/>
                      </a:lnTo>
                      <a:lnTo>
                        <a:pt x="22" y="9"/>
                      </a:lnTo>
                      <a:lnTo>
                        <a:pt x="22" y="10"/>
                      </a:lnTo>
                      <a:lnTo>
                        <a:pt x="22" y="10"/>
                      </a:lnTo>
                      <a:lnTo>
                        <a:pt x="22" y="11"/>
                      </a:lnTo>
                      <a:lnTo>
                        <a:pt x="23" y="11"/>
                      </a:lnTo>
                      <a:lnTo>
                        <a:pt x="23" y="12"/>
                      </a:lnTo>
                      <a:lnTo>
                        <a:pt x="24" y="13"/>
                      </a:lnTo>
                      <a:lnTo>
                        <a:pt x="24" y="13"/>
                      </a:lnTo>
                      <a:lnTo>
                        <a:pt x="24" y="14"/>
                      </a:lnTo>
                      <a:lnTo>
                        <a:pt x="25" y="15"/>
                      </a:lnTo>
                      <a:lnTo>
                        <a:pt x="25" y="16"/>
                      </a:lnTo>
                      <a:lnTo>
                        <a:pt x="26" y="17"/>
                      </a:lnTo>
                      <a:lnTo>
                        <a:pt x="26" y="18"/>
                      </a:lnTo>
                      <a:lnTo>
                        <a:pt x="27" y="19"/>
                      </a:lnTo>
                      <a:lnTo>
                        <a:pt x="27" y="20"/>
                      </a:lnTo>
                      <a:lnTo>
                        <a:pt x="28" y="21"/>
                      </a:lnTo>
                      <a:lnTo>
                        <a:pt x="28" y="22"/>
                      </a:lnTo>
                      <a:lnTo>
                        <a:pt x="28" y="23"/>
                      </a:lnTo>
                      <a:lnTo>
                        <a:pt x="28" y="23"/>
                      </a:lnTo>
                      <a:lnTo>
                        <a:pt x="29" y="24"/>
                      </a:lnTo>
                      <a:lnTo>
                        <a:pt x="29" y="25"/>
                      </a:lnTo>
                      <a:lnTo>
                        <a:pt x="29" y="25"/>
                      </a:lnTo>
                      <a:lnTo>
                        <a:pt x="29" y="26"/>
                      </a:lnTo>
                      <a:lnTo>
                        <a:pt x="29" y="27"/>
                      </a:lnTo>
                      <a:lnTo>
                        <a:pt x="30" y="27"/>
                      </a:lnTo>
                      <a:lnTo>
                        <a:pt x="30" y="28"/>
                      </a:lnTo>
                      <a:lnTo>
                        <a:pt x="30" y="29"/>
                      </a:lnTo>
                      <a:lnTo>
                        <a:pt x="31" y="30"/>
                      </a:lnTo>
                      <a:lnTo>
                        <a:pt x="31" y="30"/>
                      </a:lnTo>
                      <a:lnTo>
                        <a:pt x="31" y="31"/>
                      </a:lnTo>
                      <a:lnTo>
                        <a:pt x="31" y="32"/>
                      </a:lnTo>
                      <a:lnTo>
                        <a:pt x="31" y="32"/>
                      </a:lnTo>
                      <a:lnTo>
                        <a:pt x="31" y="33"/>
                      </a:lnTo>
                      <a:lnTo>
                        <a:pt x="31" y="34"/>
                      </a:lnTo>
                      <a:lnTo>
                        <a:pt x="31" y="35"/>
                      </a:lnTo>
                      <a:lnTo>
                        <a:pt x="32" y="36"/>
                      </a:lnTo>
                      <a:lnTo>
                        <a:pt x="32" y="36"/>
                      </a:lnTo>
                      <a:lnTo>
                        <a:pt x="32" y="37"/>
                      </a:lnTo>
                      <a:lnTo>
                        <a:pt x="32" y="38"/>
                      </a:lnTo>
                      <a:lnTo>
                        <a:pt x="32" y="38"/>
                      </a:lnTo>
                      <a:lnTo>
                        <a:pt x="32" y="39"/>
                      </a:lnTo>
                      <a:lnTo>
                        <a:pt x="32" y="40"/>
                      </a:lnTo>
                      <a:lnTo>
                        <a:pt x="32" y="41"/>
                      </a:lnTo>
                      <a:lnTo>
                        <a:pt x="32" y="41"/>
                      </a:lnTo>
                      <a:lnTo>
                        <a:pt x="27" y="42"/>
                      </a:lnTo>
                      <a:lnTo>
                        <a:pt x="27" y="42"/>
                      </a:lnTo>
                      <a:lnTo>
                        <a:pt x="27" y="42"/>
                      </a:lnTo>
                      <a:lnTo>
                        <a:pt x="27" y="41"/>
                      </a:lnTo>
                      <a:lnTo>
                        <a:pt x="27" y="41"/>
                      </a:lnTo>
                      <a:lnTo>
                        <a:pt x="26" y="40"/>
                      </a:lnTo>
                      <a:lnTo>
                        <a:pt x="26" y="39"/>
                      </a:lnTo>
                      <a:lnTo>
                        <a:pt x="26" y="38"/>
                      </a:lnTo>
                      <a:lnTo>
                        <a:pt x="26" y="37"/>
                      </a:lnTo>
                      <a:lnTo>
                        <a:pt x="26" y="36"/>
                      </a:lnTo>
                      <a:lnTo>
                        <a:pt x="26" y="36"/>
                      </a:lnTo>
                      <a:lnTo>
                        <a:pt x="26" y="35"/>
                      </a:lnTo>
                      <a:lnTo>
                        <a:pt x="26" y="34"/>
                      </a:lnTo>
                      <a:lnTo>
                        <a:pt x="26" y="33"/>
                      </a:lnTo>
                      <a:lnTo>
                        <a:pt x="25" y="32"/>
                      </a:lnTo>
                      <a:lnTo>
                        <a:pt x="25" y="32"/>
                      </a:lnTo>
                      <a:lnTo>
                        <a:pt x="25" y="31"/>
                      </a:lnTo>
                      <a:lnTo>
                        <a:pt x="25" y="30"/>
                      </a:lnTo>
                      <a:lnTo>
                        <a:pt x="24" y="29"/>
                      </a:lnTo>
                      <a:lnTo>
                        <a:pt x="24" y="27"/>
                      </a:lnTo>
                      <a:lnTo>
                        <a:pt x="24" y="26"/>
                      </a:lnTo>
                      <a:lnTo>
                        <a:pt x="23" y="25"/>
                      </a:lnTo>
                      <a:lnTo>
                        <a:pt x="23" y="24"/>
                      </a:lnTo>
                      <a:lnTo>
                        <a:pt x="23" y="24"/>
                      </a:lnTo>
                      <a:lnTo>
                        <a:pt x="23" y="23"/>
                      </a:lnTo>
                      <a:lnTo>
                        <a:pt x="22" y="22"/>
                      </a:lnTo>
                      <a:lnTo>
                        <a:pt x="22" y="22"/>
                      </a:lnTo>
                      <a:lnTo>
                        <a:pt x="22" y="21"/>
                      </a:lnTo>
                      <a:lnTo>
                        <a:pt x="22" y="20"/>
                      </a:lnTo>
                      <a:lnTo>
                        <a:pt x="21" y="20"/>
                      </a:lnTo>
                      <a:lnTo>
                        <a:pt x="21" y="19"/>
                      </a:lnTo>
                      <a:lnTo>
                        <a:pt x="20" y="18"/>
                      </a:lnTo>
                      <a:lnTo>
                        <a:pt x="20" y="17"/>
                      </a:lnTo>
                      <a:lnTo>
                        <a:pt x="19" y="16"/>
                      </a:lnTo>
                      <a:lnTo>
                        <a:pt x="19" y="15"/>
                      </a:lnTo>
                      <a:lnTo>
                        <a:pt x="18" y="14"/>
                      </a:lnTo>
                      <a:lnTo>
                        <a:pt x="18" y="14"/>
                      </a:lnTo>
                      <a:lnTo>
                        <a:pt x="18" y="13"/>
                      </a:lnTo>
                      <a:lnTo>
                        <a:pt x="17" y="12"/>
                      </a:lnTo>
                      <a:lnTo>
                        <a:pt x="17" y="12"/>
                      </a:lnTo>
                      <a:lnTo>
                        <a:pt x="16" y="11"/>
                      </a:lnTo>
                      <a:lnTo>
                        <a:pt x="15" y="10"/>
                      </a:lnTo>
                      <a:lnTo>
                        <a:pt x="15" y="9"/>
                      </a:lnTo>
                      <a:lnTo>
                        <a:pt x="14" y="8"/>
                      </a:lnTo>
                      <a:lnTo>
                        <a:pt x="14" y="8"/>
                      </a:lnTo>
                      <a:lnTo>
                        <a:pt x="13" y="8"/>
                      </a:lnTo>
                      <a:lnTo>
                        <a:pt x="13" y="8"/>
                      </a:lnTo>
                      <a:lnTo>
                        <a:pt x="12" y="7"/>
                      </a:lnTo>
                      <a:lnTo>
                        <a:pt x="12" y="7"/>
                      </a:lnTo>
                      <a:lnTo>
                        <a:pt x="12" y="7"/>
                      </a:lnTo>
                      <a:lnTo>
                        <a:pt x="11" y="7"/>
                      </a:lnTo>
                      <a:lnTo>
                        <a:pt x="10" y="6"/>
                      </a:lnTo>
                      <a:lnTo>
                        <a:pt x="9" y="6"/>
                      </a:lnTo>
                      <a:lnTo>
                        <a:pt x="8" y="5"/>
                      </a:lnTo>
                      <a:lnTo>
                        <a:pt x="8" y="5"/>
                      </a:lnTo>
                      <a:lnTo>
                        <a:pt x="7" y="6"/>
                      </a:lnTo>
                      <a:lnTo>
                        <a:pt x="6" y="6"/>
                      </a:lnTo>
                      <a:lnTo>
                        <a:pt x="6" y="6"/>
                      </a:lnTo>
                      <a:lnTo>
                        <a:pt x="5" y="7"/>
                      </a:lnTo>
                      <a:lnTo>
                        <a:pt x="4" y="8"/>
                      </a:lnTo>
                      <a:lnTo>
                        <a:pt x="4"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7" name="Freeform 985"/>
                <p:cNvSpPr>
                  <a:spLocks/>
                </p:cNvSpPr>
                <p:nvPr/>
              </p:nvSpPr>
              <p:spPr bwMode="auto">
                <a:xfrm>
                  <a:off x="3546" y="1183"/>
                  <a:ext cx="70" cy="36"/>
                </a:xfrm>
                <a:custGeom>
                  <a:avLst/>
                  <a:gdLst>
                    <a:gd name="T0" fmla="*/ 0 w 70"/>
                    <a:gd name="T1" fmla="*/ 3 h 36"/>
                    <a:gd name="T2" fmla="*/ 1 w 70"/>
                    <a:gd name="T3" fmla="*/ 6 h 36"/>
                    <a:gd name="T4" fmla="*/ 2 w 70"/>
                    <a:gd name="T5" fmla="*/ 10 h 36"/>
                    <a:gd name="T6" fmla="*/ 4 w 70"/>
                    <a:gd name="T7" fmla="*/ 13 h 36"/>
                    <a:gd name="T8" fmla="*/ 6 w 70"/>
                    <a:gd name="T9" fmla="*/ 17 h 36"/>
                    <a:gd name="T10" fmla="*/ 10 w 70"/>
                    <a:gd name="T11" fmla="*/ 21 h 36"/>
                    <a:gd name="T12" fmla="*/ 14 w 70"/>
                    <a:gd name="T13" fmla="*/ 24 h 36"/>
                    <a:gd name="T14" fmla="*/ 16 w 70"/>
                    <a:gd name="T15" fmla="*/ 25 h 36"/>
                    <a:gd name="T16" fmla="*/ 20 w 70"/>
                    <a:gd name="T17" fmla="*/ 26 h 36"/>
                    <a:gd name="T18" fmla="*/ 24 w 70"/>
                    <a:gd name="T19" fmla="*/ 29 h 36"/>
                    <a:gd name="T20" fmla="*/ 24 w 70"/>
                    <a:gd name="T21" fmla="*/ 32 h 36"/>
                    <a:gd name="T22" fmla="*/ 28 w 70"/>
                    <a:gd name="T23" fmla="*/ 36 h 36"/>
                    <a:gd name="T24" fmla="*/ 30 w 70"/>
                    <a:gd name="T25" fmla="*/ 36 h 36"/>
                    <a:gd name="T26" fmla="*/ 33 w 70"/>
                    <a:gd name="T27" fmla="*/ 36 h 36"/>
                    <a:gd name="T28" fmla="*/ 38 w 70"/>
                    <a:gd name="T29" fmla="*/ 36 h 36"/>
                    <a:gd name="T30" fmla="*/ 40 w 70"/>
                    <a:gd name="T31" fmla="*/ 36 h 36"/>
                    <a:gd name="T32" fmla="*/ 44 w 70"/>
                    <a:gd name="T33" fmla="*/ 36 h 36"/>
                    <a:gd name="T34" fmla="*/ 47 w 70"/>
                    <a:gd name="T35" fmla="*/ 36 h 36"/>
                    <a:gd name="T36" fmla="*/ 49 w 70"/>
                    <a:gd name="T37" fmla="*/ 36 h 36"/>
                    <a:gd name="T38" fmla="*/ 53 w 70"/>
                    <a:gd name="T39" fmla="*/ 36 h 36"/>
                    <a:gd name="T40" fmla="*/ 57 w 70"/>
                    <a:gd name="T41" fmla="*/ 36 h 36"/>
                    <a:gd name="T42" fmla="*/ 60 w 70"/>
                    <a:gd name="T43" fmla="*/ 35 h 36"/>
                    <a:gd name="T44" fmla="*/ 63 w 70"/>
                    <a:gd name="T45" fmla="*/ 34 h 36"/>
                    <a:gd name="T46" fmla="*/ 67 w 70"/>
                    <a:gd name="T47" fmla="*/ 31 h 36"/>
                    <a:gd name="T48" fmla="*/ 69 w 70"/>
                    <a:gd name="T49" fmla="*/ 29 h 36"/>
                    <a:gd name="T50" fmla="*/ 64 w 70"/>
                    <a:gd name="T51" fmla="*/ 27 h 36"/>
                    <a:gd name="T52" fmla="*/ 62 w 70"/>
                    <a:gd name="T53" fmla="*/ 29 h 36"/>
                    <a:gd name="T54" fmla="*/ 59 w 70"/>
                    <a:gd name="T55" fmla="*/ 30 h 36"/>
                    <a:gd name="T56" fmla="*/ 56 w 70"/>
                    <a:gd name="T57" fmla="*/ 30 h 36"/>
                    <a:gd name="T58" fmla="*/ 54 w 70"/>
                    <a:gd name="T59" fmla="*/ 30 h 36"/>
                    <a:gd name="T60" fmla="*/ 50 w 70"/>
                    <a:gd name="T61" fmla="*/ 30 h 36"/>
                    <a:gd name="T62" fmla="*/ 46 w 70"/>
                    <a:gd name="T63" fmla="*/ 30 h 36"/>
                    <a:gd name="T64" fmla="*/ 42 w 70"/>
                    <a:gd name="T65" fmla="*/ 30 h 36"/>
                    <a:gd name="T66" fmla="*/ 38 w 70"/>
                    <a:gd name="T67" fmla="*/ 30 h 36"/>
                    <a:gd name="T68" fmla="*/ 35 w 70"/>
                    <a:gd name="T69" fmla="*/ 30 h 36"/>
                    <a:gd name="T70" fmla="*/ 32 w 70"/>
                    <a:gd name="T71" fmla="*/ 30 h 36"/>
                    <a:gd name="T72" fmla="*/ 30 w 70"/>
                    <a:gd name="T73" fmla="*/ 30 h 36"/>
                    <a:gd name="T74" fmla="*/ 30 w 70"/>
                    <a:gd name="T75" fmla="*/ 28 h 36"/>
                    <a:gd name="T76" fmla="*/ 27 w 70"/>
                    <a:gd name="T77" fmla="*/ 24 h 36"/>
                    <a:gd name="T78" fmla="*/ 24 w 70"/>
                    <a:gd name="T79" fmla="*/ 23 h 36"/>
                    <a:gd name="T80" fmla="*/ 20 w 70"/>
                    <a:gd name="T81" fmla="*/ 21 h 36"/>
                    <a:gd name="T82" fmla="*/ 16 w 70"/>
                    <a:gd name="T83" fmla="*/ 19 h 36"/>
                    <a:gd name="T84" fmla="*/ 13 w 70"/>
                    <a:gd name="T85" fmla="*/ 17 h 36"/>
                    <a:gd name="T86" fmla="*/ 11 w 70"/>
                    <a:gd name="T87" fmla="*/ 15 h 36"/>
                    <a:gd name="T88" fmla="*/ 9 w 70"/>
                    <a:gd name="T89" fmla="*/ 11 h 36"/>
                    <a:gd name="T90" fmla="*/ 7 w 70"/>
                    <a:gd name="T91" fmla="*/ 8 h 36"/>
                    <a:gd name="T92" fmla="*/ 6 w 70"/>
                    <a:gd name="T93" fmla="*/ 5 h 36"/>
                    <a:gd name="T94" fmla="*/ 6 w 70"/>
                    <a:gd name="T9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36">
                      <a:moveTo>
                        <a:pt x="0" y="2"/>
                      </a:moveTo>
                      <a:lnTo>
                        <a:pt x="0" y="2"/>
                      </a:lnTo>
                      <a:lnTo>
                        <a:pt x="0" y="2"/>
                      </a:lnTo>
                      <a:lnTo>
                        <a:pt x="0" y="3"/>
                      </a:lnTo>
                      <a:lnTo>
                        <a:pt x="0" y="4"/>
                      </a:lnTo>
                      <a:lnTo>
                        <a:pt x="0" y="5"/>
                      </a:lnTo>
                      <a:lnTo>
                        <a:pt x="1" y="5"/>
                      </a:lnTo>
                      <a:lnTo>
                        <a:pt x="1" y="6"/>
                      </a:lnTo>
                      <a:lnTo>
                        <a:pt x="1" y="7"/>
                      </a:lnTo>
                      <a:lnTo>
                        <a:pt x="1" y="8"/>
                      </a:lnTo>
                      <a:lnTo>
                        <a:pt x="2" y="9"/>
                      </a:lnTo>
                      <a:lnTo>
                        <a:pt x="2" y="10"/>
                      </a:lnTo>
                      <a:lnTo>
                        <a:pt x="2" y="11"/>
                      </a:lnTo>
                      <a:lnTo>
                        <a:pt x="3" y="12"/>
                      </a:lnTo>
                      <a:lnTo>
                        <a:pt x="3" y="13"/>
                      </a:lnTo>
                      <a:lnTo>
                        <a:pt x="4" y="13"/>
                      </a:lnTo>
                      <a:lnTo>
                        <a:pt x="5" y="15"/>
                      </a:lnTo>
                      <a:lnTo>
                        <a:pt x="5" y="15"/>
                      </a:lnTo>
                      <a:lnTo>
                        <a:pt x="6" y="16"/>
                      </a:lnTo>
                      <a:lnTo>
                        <a:pt x="6" y="17"/>
                      </a:lnTo>
                      <a:lnTo>
                        <a:pt x="7" y="18"/>
                      </a:lnTo>
                      <a:lnTo>
                        <a:pt x="8" y="19"/>
                      </a:lnTo>
                      <a:lnTo>
                        <a:pt x="9" y="20"/>
                      </a:lnTo>
                      <a:lnTo>
                        <a:pt x="10" y="21"/>
                      </a:lnTo>
                      <a:lnTo>
                        <a:pt x="11" y="22"/>
                      </a:lnTo>
                      <a:lnTo>
                        <a:pt x="12" y="23"/>
                      </a:lnTo>
                      <a:lnTo>
                        <a:pt x="13" y="23"/>
                      </a:lnTo>
                      <a:lnTo>
                        <a:pt x="14" y="24"/>
                      </a:lnTo>
                      <a:lnTo>
                        <a:pt x="15" y="24"/>
                      </a:lnTo>
                      <a:lnTo>
                        <a:pt x="15" y="24"/>
                      </a:lnTo>
                      <a:lnTo>
                        <a:pt x="16" y="25"/>
                      </a:lnTo>
                      <a:lnTo>
                        <a:pt x="16" y="25"/>
                      </a:lnTo>
                      <a:lnTo>
                        <a:pt x="17" y="25"/>
                      </a:lnTo>
                      <a:lnTo>
                        <a:pt x="18" y="25"/>
                      </a:lnTo>
                      <a:lnTo>
                        <a:pt x="19" y="26"/>
                      </a:lnTo>
                      <a:lnTo>
                        <a:pt x="20" y="26"/>
                      </a:lnTo>
                      <a:lnTo>
                        <a:pt x="22" y="27"/>
                      </a:lnTo>
                      <a:lnTo>
                        <a:pt x="22" y="28"/>
                      </a:lnTo>
                      <a:lnTo>
                        <a:pt x="23" y="28"/>
                      </a:lnTo>
                      <a:lnTo>
                        <a:pt x="24" y="29"/>
                      </a:lnTo>
                      <a:lnTo>
                        <a:pt x="24" y="30"/>
                      </a:lnTo>
                      <a:lnTo>
                        <a:pt x="24" y="31"/>
                      </a:lnTo>
                      <a:lnTo>
                        <a:pt x="24" y="32"/>
                      </a:lnTo>
                      <a:lnTo>
                        <a:pt x="24" y="32"/>
                      </a:lnTo>
                      <a:lnTo>
                        <a:pt x="24" y="33"/>
                      </a:lnTo>
                      <a:lnTo>
                        <a:pt x="24" y="34"/>
                      </a:lnTo>
                      <a:lnTo>
                        <a:pt x="24" y="34"/>
                      </a:lnTo>
                      <a:lnTo>
                        <a:pt x="28" y="36"/>
                      </a:lnTo>
                      <a:lnTo>
                        <a:pt x="29" y="36"/>
                      </a:lnTo>
                      <a:lnTo>
                        <a:pt x="29" y="36"/>
                      </a:lnTo>
                      <a:lnTo>
                        <a:pt x="29" y="36"/>
                      </a:lnTo>
                      <a:lnTo>
                        <a:pt x="30" y="36"/>
                      </a:lnTo>
                      <a:lnTo>
                        <a:pt x="31" y="36"/>
                      </a:lnTo>
                      <a:lnTo>
                        <a:pt x="32" y="36"/>
                      </a:lnTo>
                      <a:lnTo>
                        <a:pt x="33" y="36"/>
                      </a:lnTo>
                      <a:lnTo>
                        <a:pt x="33" y="36"/>
                      </a:lnTo>
                      <a:lnTo>
                        <a:pt x="34" y="36"/>
                      </a:lnTo>
                      <a:lnTo>
                        <a:pt x="36" y="36"/>
                      </a:lnTo>
                      <a:lnTo>
                        <a:pt x="37" y="36"/>
                      </a:lnTo>
                      <a:lnTo>
                        <a:pt x="38" y="36"/>
                      </a:lnTo>
                      <a:lnTo>
                        <a:pt x="38" y="36"/>
                      </a:lnTo>
                      <a:lnTo>
                        <a:pt x="39" y="36"/>
                      </a:lnTo>
                      <a:lnTo>
                        <a:pt x="40" y="36"/>
                      </a:lnTo>
                      <a:lnTo>
                        <a:pt x="40" y="36"/>
                      </a:lnTo>
                      <a:lnTo>
                        <a:pt x="42" y="36"/>
                      </a:lnTo>
                      <a:lnTo>
                        <a:pt x="43" y="36"/>
                      </a:lnTo>
                      <a:lnTo>
                        <a:pt x="43" y="36"/>
                      </a:lnTo>
                      <a:lnTo>
                        <a:pt x="44" y="36"/>
                      </a:lnTo>
                      <a:lnTo>
                        <a:pt x="45" y="36"/>
                      </a:lnTo>
                      <a:lnTo>
                        <a:pt x="45" y="36"/>
                      </a:lnTo>
                      <a:lnTo>
                        <a:pt x="46" y="36"/>
                      </a:lnTo>
                      <a:lnTo>
                        <a:pt x="47" y="36"/>
                      </a:lnTo>
                      <a:lnTo>
                        <a:pt x="47" y="36"/>
                      </a:lnTo>
                      <a:lnTo>
                        <a:pt x="48" y="36"/>
                      </a:lnTo>
                      <a:lnTo>
                        <a:pt x="49" y="36"/>
                      </a:lnTo>
                      <a:lnTo>
                        <a:pt x="49" y="36"/>
                      </a:lnTo>
                      <a:lnTo>
                        <a:pt x="50" y="36"/>
                      </a:lnTo>
                      <a:lnTo>
                        <a:pt x="50" y="36"/>
                      </a:lnTo>
                      <a:lnTo>
                        <a:pt x="51" y="36"/>
                      </a:lnTo>
                      <a:lnTo>
                        <a:pt x="53" y="36"/>
                      </a:lnTo>
                      <a:lnTo>
                        <a:pt x="54" y="36"/>
                      </a:lnTo>
                      <a:lnTo>
                        <a:pt x="55" y="36"/>
                      </a:lnTo>
                      <a:lnTo>
                        <a:pt x="56" y="36"/>
                      </a:lnTo>
                      <a:lnTo>
                        <a:pt x="57" y="36"/>
                      </a:lnTo>
                      <a:lnTo>
                        <a:pt x="58" y="35"/>
                      </a:lnTo>
                      <a:lnTo>
                        <a:pt x="58" y="35"/>
                      </a:lnTo>
                      <a:lnTo>
                        <a:pt x="59" y="35"/>
                      </a:lnTo>
                      <a:lnTo>
                        <a:pt x="60" y="35"/>
                      </a:lnTo>
                      <a:lnTo>
                        <a:pt x="60" y="35"/>
                      </a:lnTo>
                      <a:lnTo>
                        <a:pt x="61" y="35"/>
                      </a:lnTo>
                      <a:lnTo>
                        <a:pt x="62" y="34"/>
                      </a:lnTo>
                      <a:lnTo>
                        <a:pt x="63" y="34"/>
                      </a:lnTo>
                      <a:lnTo>
                        <a:pt x="64" y="33"/>
                      </a:lnTo>
                      <a:lnTo>
                        <a:pt x="65" y="33"/>
                      </a:lnTo>
                      <a:lnTo>
                        <a:pt x="66" y="32"/>
                      </a:lnTo>
                      <a:lnTo>
                        <a:pt x="67" y="31"/>
                      </a:lnTo>
                      <a:lnTo>
                        <a:pt x="67" y="31"/>
                      </a:lnTo>
                      <a:lnTo>
                        <a:pt x="68" y="30"/>
                      </a:lnTo>
                      <a:lnTo>
                        <a:pt x="69" y="30"/>
                      </a:lnTo>
                      <a:lnTo>
                        <a:pt x="69" y="29"/>
                      </a:lnTo>
                      <a:lnTo>
                        <a:pt x="70" y="28"/>
                      </a:lnTo>
                      <a:lnTo>
                        <a:pt x="70" y="28"/>
                      </a:lnTo>
                      <a:lnTo>
                        <a:pt x="64" y="27"/>
                      </a:lnTo>
                      <a:lnTo>
                        <a:pt x="64" y="27"/>
                      </a:lnTo>
                      <a:lnTo>
                        <a:pt x="64" y="28"/>
                      </a:lnTo>
                      <a:lnTo>
                        <a:pt x="63" y="28"/>
                      </a:lnTo>
                      <a:lnTo>
                        <a:pt x="63" y="28"/>
                      </a:lnTo>
                      <a:lnTo>
                        <a:pt x="62" y="29"/>
                      </a:lnTo>
                      <a:lnTo>
                        <a:pt x="62" y="29"/>
                      </a:lnTo>
                      <a:lnTo>
                        <a:pt x="61" y="29"/>
                      </a:lnTo>
                      <a:lnTo>
                        <a:pt x="60" y="29"/>
                      </a:lnTo>
                      <a:lnTo>
                        <a:pt x="59" y="30"/>
                      </a:lnTo>
                      <a:lnTo>
                        <a:pt x="59" y="30"/>
                      </a:lnTo>
                      <a:lnTo>
                        <a:pt x="58" y="30"/>
                      </a:lnTo>
                      <a:lnTo>
                        <a:pt x="57" y="30"/>
                      </a:lnTo>
                      <a:lnTo>
                        <a:pt x="56" y="30"/>
                      </a:lnTo>
                      <a:lnTo>
                        <a:pt x="56" y="30"/>
                      </a:lnTo>
                      <a:lnTo>
                        <a:pt x="55" y="30"/>
                      </a:lnTo>
                      <a:lnTo>
                        <a:pt x="54" y="30"/>
                      </a:lnTo>
                      <a:lnTo>
                        <a:pt x="54" y="30"/>
                      </a:lnTo>
                      <a:lnTo>
                        <a:pt x="53" y="30"/>
                      </a:lnTo>
                      <a:lnTo>
                        <a:pt x="52" y="30"/>
                      </a:lnTo>
                      <a:lnTo>
                        <a:pt x="51" y="31"/>
                      </a:lnTo>
                      <a:lnTo>
                        <a:pt x="50" y="30"/>
                      </a:lnTo>
                      <a:lnTo>
                        <a:pt x="49" y="30"/>
                      </a:lnTo>
                      <a:lnTo>
                        <a:pt x="48" y="30"/>
                      </a:lnTo>
                      <a:lnTo>
                        <a:pt x="47" y="30"/>
                      </a:lnTo>
                      <a:lnTo>
                        <a:pt x="46" y="30"/>
                      </a:lnTo>
                      <a:lnTo>
                        <a:pt x="45" y="30"/>
                      </a:lnTo>
                      <a:lnTo>
                        <a:pt x="44" y="30"/>
                      </a:lnTo>
                      <a:lnTo>
                        <a:pt x="43" y="30"/>
                      </a:lnTo>
                      <a:lnTo>
                        <a:pt x="42" y="30"/>
                      </a:lnTo>
                      <a:lnTo>
                        <a:pt x="41" y="30"/>
                      </a:lnTo>
                      <a:lnTo>
                        <a:pt x="40" y="30"/>
                      </a:lnTo>
                      <a:lnTo>
                        <a:pt x="39" y="30"/>
                      </a:lnTo>
                      <a:lnTo>
                        <a:pt x="38" y="30"/>
                      </a:lnTo>
                      <a:lnTo>
                        <a:pt x="38" y="30"/>
                      </a:lnTo>
                      <a:lnTo>
                        <a:pt x="37" y="30"/>
                      </a:lnTo>
                      <a:lnTo>
                        <a:pt x="36" y="30"/>
                      </a:lnTo>
                      <a:lnTo>
                        <a:pt x="35" y="30"/>
                      </a:lnTo>
                      <a:lnTo>
                        <a:pt x="35" y="30"/>
                      </a:lnTo>
                      <a:lnTo>
                        <a:pt x="34" y="30"/>
                      </a:lnTo>
                      <a:lnTo>
                        <a:pt x="33" y="30"/>
                      </a:lnTo>
                      <a:lnTo>
                        <a:pt x="32" y="30"/>
                      </a:lnTo>
                      <a:lnTo>
                        <a:pt x="31" y="30"/>
                      </a:lnTo>
                      <a:lnTo>
                        <a:pt x="31" y="30"/>
                      </a:lnTo>
                      <a:lnTo>
                        <a:pt x="30" y="30"/>
                      </a:lnTo>
                      <a:lnTo>
                        <a:pt x="30" y="30"/>
                      </a:lnTo>
                      <a:lnTo>
                        <a:pt x="30" y="30"/>
                      </a:lnTo>
                      <a:lnTo>
                        <a:pt x="30" y="30"/>
                      </a:lnTo>
                      <a:lnTo>
                        <a:pt x="30" y="29"/>
                      </a:lnTo>
                      <a:lnTo>
                        <a:pt x="30" y="28"/>
                      </a:lnTo>
                      <a:lnTo>
                        <a:pt x="29" y="27"/>
                      </a:lnTo>
                      <a:lnTo>
                        <a:pt x="29" y="26"/>
                      </a:lnTo>
                      <a:lnTo>
                        <a:pt x="28" y="25"/>
                      </a:lnTo>
                      <a:lnTo>
                        <a:pt x="27" y="24"/>
                      </a:lnTo>
                      <a:lnTo>
                        <a:pt x="26" y="24"/>
                      </a:lnTo>
                      <a:lnTo>
                        <a:pt x="26" y="23"/>
                      </a:lnTo>
                      <a:lnTo>
                        <a:pt x="25" y="23"/>
                      </a:lnTo>
                      <a:lnTo>
                        <a:pt x="24" y="23"/>
                      </a:lnTo>
                      <a:lnTo>
                        <a:pt x="23" y="22"/>
                      </a:lnTo>
                      <a:lnTo>
                        <a:pt x="22" y="22"/>
                      </a:lnTo>
                      <a:lnTo>
                        <a:pt x="21" y="21"/>
                      </a:lnTo>
                      <a:lnTo>
                        <a:pt x="20" y="21"/>
                      </a:lnTo>
                      <a:lnTo>
                        <a:pt x="19" y="20"/>
                      </a:lnTo>
                      <a:lnTo>
                        <a:pt x="18" y="20"/>
                      </a:lnTo>
                      <a:lnTo>
                        <a:pt x="17" y="19"/>
                      </a:lnTo>
                      <a:lnTo>
                        <a:pt x="16" y="19"/>
                      </a:lnTo>
                      <a:lnTo>
                        <a:pt x="15" y="18"/>
                      </a:lnTo>
                      <a:lnTo>
                        <a:pt x="14" y="18"/>
                      </a:lnTo>
                      <a:lnTo>
                        <a:pt x="14" y="17"/>
                      </a:lnTo>
                      <a:lnTo>
                        <a:pt x="13" y="17"/>
                      </a:lnTo>
                      <a:lnTo>
                        <a:pt x="13" y="16"/>
                      </a:lnTo>
                      <a:lnTo>
                        <a:pt x="12" y="16"/>
                      </a:lnTo>
                      <a:lnTo>
                        <a:pt x="12" y="15"/>
                      </a:lnTo>
                      <a:lnTo>
                        <a:pt x="11" y="15"/>
                      </a:lnTo>
                      <a:lnTo>
                        <a:pt x="10" y="14"/>
                      </a:lnTo>
                      <a:lnTo>
                        <a:pt x="10" y="13"/>
                      </a:lnTo>
                      <a:lnTo>
                        <a:pt x="9" y="12"/>
                      </a:lnTo>
                      <a:lnTo>
                        <a:pt x="9" y="11"/>
                      </a:lnTo>
                      <a:lnTo>
                        <a:pt x="8" y="10"/>
                      </a:lnTo>
                      <a:lnTo>
                        <a:pt x="8" y="9"/>
                      </a:lnTo>
                      <a:lnTo>
                        <a:pt x="7" y="8"/>
                      </a:lnTo>
                      <a:lnTo>
                        <a:pt x="7" y="8"/>
                      </a:lnTo>
                      <a:lnTo>
                        <a:pt x="7" y="7"/>
                      </a:lnTo>
                      <a:lnTo>
                        <a:pt x="7" y="7"/>
                      </a:lnTo>
                      <a:lnTo>
                        <a:pt x="6" y="6"/>
                      </a:lnTo>
                      <a:lnTo>
                        <a:pt x="6" y="5"/>
                      </a:lnTo>
                      <a:lnTo>
                        <a:pt x="6" y="4"/>
                      </a:lnTo>
                      <a:lnTo>
                        <a:pt x="6" y="4"/>
                      </a:lnTo>
                      <a:lnTo>
                        <a:pt x="6" y="3"/>
                      </a:lnTo>
                      <a:lnTo>
                        <a:pt x="6" y="2"/>
                      </a:lnTo>
                      <a:lnTo>
                        <a:pt x="5" y="1"/>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8" name="Freeform 986"/>
                <p:cNvSpPr>
                  <a:spLocks/>
                </p:cNvSpPr>
                <p:nvPr/>
              </p:nvSpPr>
              <p:spPr bwMode="auto">
                <a:xfrm>
                  <a:off x="3527" y="1204"/>
                  <a:ext cx="38" cy="16"/>
                </a:xfrm>
                <a:custGeom>
                  <a:avLst/>
                  <a:gdLst>
                    <a:gd name="T0" fmla="*/ 1 w 38"/>
                    <a:gd name="T1" fmla="*/ 9 h 16"/>
                    <a:gd name="T2" fmla="*/ 3 w 38"/>
                    <a:gd name="T3" fmla="*/ 8 h 16"/>
                    <a:gd name="T4" fmla="*/ 4 w 38"/>
                    <a:gd name="T5" fmla="*/ 8 h 16"/>
                    <a:gd name="T6" fmla="*/ 5 w 38"/>
                    <a:gd name="T7" fmla="*/ 7 h 16"/>
                    <a:gd name="T8" fmla="*/ 7 w 38"/>
                    <a:gd name="T9" fmla="*/ 7 h 16"/>
                    <a:gd name="T10" fmla="*/ 9 w 38"/>
                    <a:gd name="T11" fmla="*/ 6 h 16"/>
                    <a:gd name="T12" fmla="*/ 11 w 38"/>
                    <a:gd name="T13" fmla="*/ 5 h 16"/>
                    <a:gd name="T14" fmla="*/ 13 w 38"/>
                    <a:gd name="T15" fmla="*/ 4 h 16"/>
                    <a:gd name="T16" fmla="*/ 16 w 38"/>
                    <a:gd name="T17" fmla="*/ 3 h 16"/>
                    <a:gd name="T18" fmla="*/ 18 w 38"/>
                    <a:gd name="T19" fmla="*/ 3 h 16"/>
                    <a:gd name="T20" fmla="*/ 20 w 38"/>
                    <a:gd name="T21" fmla="*/ 2 h 16"/>
                    <a:gd name="T22" fmla="*/ 21 w 38"/>
                    <a:gd name="T23" fmla="*/ 2 h 16"/>
                    <a:gd name="T24" fmla="*/ 23 w 38"/>
                    <a:gd name="T25" fmla="*/ 1 h 16"/>
                    <a:gd name="T26" fmla="*/ 26 w 38"/>
                    <a:gd name="T27" fmla="*/ 0 h 16"/>
                    <a:gd name="T28" fmla="*/ 28 w 38"/>
                    <a:gd name="T29" fmla="*/ 0 h 16"/>
                    <a:gd name="T30" fmla="*/ 30 w 38"/>
                    <a:gd name="T31" fmla="*/ 0 h 16"/>
                    <a:gd name="T32" fmla="*/ 38 w 38"/>
                    <a:gd name="T33" fmla="*/ 3 h 16"/>
                    <a:gd name="T34" fmla="*/ 37 w 38"/>
                    <a:gd name="T35" fmla="*/ 3 h 16"/>
                    <a:gd name="T36" fmla="*/ 36 w 38"/>
                    <a:gd name="T37" fmla="*/ 4 h 16"/>
                    <a:gd name="T38" fmla="*/ 34 w 38"/>
                    <a:gd name="T39" fmla="*/ 4 h 16"/>
                    <a:gd name="T40" fmla="*/ 32 w 38"/>
                    <a:gd name="T41" fmla="*/ 5 h 16"/>
                    <a:gd name="T42" fmla="*/ 31 w 38"/>
                    <a:gd name="T43" fmla="*/ 5 h 16"/>
                    <a:gd name="T44" fmla="*/ 29 w 38"/>
                    <a:gd name="T45" fmla="*/ 5 h 16"/>
                    <a:gd name="T46" fmla="*/ 28 w 38"/>
                    <a:gd name="T47" fmla="*/ 6 h 16"/>
                    <a:gd name="T48" fmla="*/ 26 w 38"/>
                    <a:gd name="T49" fmla="*/ 6 h 16"/>
                    <a:gd name="T50" fmla="*/ 25 w 38"/>
                    <a:gd name="T51" fmla="*/ 6 h 16"/>
                    <a:gd name="T52" fmla="*/ 23 w 38"/>
                    <a:gd name="T53" fmla="*/ 7 h 16"/>
                    <a:gd name="T54" fmla="*/ 21 w 38"/>
                    <a:gd name="T55" fmla="*/ 8 h 16"/>
                    <a:gd name="T56" fmla="*/ 20 w 38"/>
                    <a:gd name="T57" fmla="*/ 8 h 16"/>
                    <a:gd name="T58" fmla="*/ 18 w 38"/>
                    <a:gd name="T59" fmla="*/ 9 h 16"/>
                    <a:gd name="T60" fmla="*/ 16 w 38"/>
                    <a:gd name="T61" fmla="*/ 9 h 16"/>
                    <a:gd name="T62" fmla="*/ 15 w 38"/>
                    <a:gd name="T63" fmla="*/ 9 h 16"/>
                    <a:gd name="T64" fmla="*/ 13 w 38"/>
                    <a:gd name="T65" fmla="*/ 10 h 16"/>
                    <a:gd name="T66" fmla="*/ 12 w 38"/>
                    <a:gd name="T67" fmla="*/ 10 h 16"/>
                    <a:gd name="T68" fmla="*/ 10 w 38"/>
                    <a:gd name="T69" fmla="*/ 11 h 16"/>
                    <a:gd name="T70" fmla="*/ 8 w 38"/>
                    <a:gd name="T71" fmla="*/ 12 h 16"/>
                    <a:gd name="T72" fmla="*/ 7 w 38"/>
                    <a:gd name="T73" fmla="*/ 12 h 16"/>
                    <a:gd name="T74" fmla="*/ 6 w 38"/>
                    <a:gd name="T75" fmla="*/ 13 h 16"/>
                    <a:gd name="T76" fmla="*/ 4 w 38"/>
                    <a:gd name="T77" fmla="*/ 13 h 16"/>
                    <a:gd name="T78" fmla="*/ 3 w 38"/>
                    <a:gd name="T79" fmla="*/ 14 h 16"/>
                    <a:gd name="T80" fmla="*/ 1 w 38"/>
                    <a:gd name="T81" fmla="*/ 15 h 16"/>
                    <a:gd name="T82" fmla="*/ 0 w 38"/>
                    <a:gd name="T83" fmla="*/ 16 h 16"/>
                    <a:gd name="T84" fmla="*/ 1 w 38"/>
                    <a:gd name="T8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16">
                      <a:moveTo>
                        <a:pt x="1" y="9"/>
                      </a:moveTo>
                      <a:lnTo>
                        <a:pt x="1" y="9"/>
                      </a:lnTo>
                      <a:lnTo>
                        <a:pt x="2" y="9"/>
                      </a:lnTo>
                      <a:lnTo>
                        <a:pt x="3" y="8"/>
                      </a:lnTo>
                      <a:lnTo>
                        <a:pt x="3" y="8"/>
                      </a:lnTo>
                      <a:lnTo>
                        <a:pt x="4" y="8"/>
                      </a:lnTo>
                      <a:lnTo>
                        <a:pt x="4" y="8"/>
                      </a:lnTo>
                      <a:lnTo>
                        <a:pt x="5" y="7"/>
                      </a:lnTo>
                      <a:lnTo>
                        <a:pt x="6" y="7"/>
                      </a:lnTo>
                      <a:lnTo>
                        <a:pt x="7" y="7"/>
                      </a:lnTo>
                      <a:lnTo>
                        <a:pt x="8" y="6"/>
                      </a:lnTo>
                      <a:lnTo>
                        <a:pt x="9" y="6"/>
                      </a:lnTo>
                      <a:lnTo>
                        <a:pt x="10" y="5"/>
                      </a:lnTo>
                      <a:lnTo>
                        <a:pt x="11" y="5"/>
                      </a:lnTo>
                      <a:lnTo>
                        <a:pt x="12" y="5"/>
                      </a:lnTo>
                      <a:lnTo>
                        <a:pt x="13" y="4"/>
                      </a:lnTo>
                      <a:lnTo>
                        <a:pt x="15" y="4"/>
                      </a:lnTo>
                      <a:lnTo>
                        <a:pt x="16" y="3"/>
                      </a:lnTo>
                      <a:lnTo>
                        <a:pt x="17" y="3"/>
                      </a:lnTo>
                      <a:lnTo>
                        <a:pt x="18" y="3"/>
                      </a:lnTo>
                      <a:lnTo>
                        <a:pt x="20" y="2"/>
                      </a:lnTo>
                      <a:lnTo>
                        <a:pt x="20" y="2"/>
                      </a:lnTo>
                      <a:lnTo>
                        <a:pt x="21" y="2"/>
                      </a:lnTo>
                      <a:lnTo>
                        <a:pt x="21" y="2"/>
                      </a:lnTo>
                      <a:lnTo>
                        <a:pt x="22" y="1"/>
                      </a:lnTo>
                      <a:lnTo>
                        <a:pt x="23" y="1"/>
                      </a:lnTo>
                      <a:lnTo>
                        <a:pt x="24" y="1"/>
                      </a:lnTo>
                      <a:lnTo>
                        <a:pt x="26" y="0"/>
                      </a:lnTo>
                      <a:lnTo>
                        <a:pt x="27" y="0"/>
                      </a:lnTo>
                      <a:lnTo>
                        <a:pt x="28" y="0"/>
                      </a:lnTo>
                      <a:lnTo>
                        <a:pt x="29" y="0"/>
                      </a:lnTo>
                      <a:lnTo>
                        <a:pt x="30" y="0"/>
                      </a:lnTo>
                      <a:lnTo>
                        <a:pt x="31" y="0"/>
                      </a:lnTo>
                      <a:lnTo>
                        <a:pt x="38" y="3"/>
                      </a:lnTo>
                      <a:lnTo>
                        <a:pt x="37" y="3"/>
                      </a:lnTo>
                      <a:lnTo>
                        <a:pt x="37" y="3"/>
                      </a:lnTo>
                      <a:lnTo>
                        <a:pt x="37" y="4"/>
                      </a:lnTo>
                      <a:lnTo>
                        <a:pt x="36" y="4"/>
                      </a:lnTo>
                      <a:lnTo>
                        <a:pt x="35" y="4"/>
                      </a:lnTo>
                      <a:lnTo>
                        <a:pt x="34" y="4"/>
                      </a:lnTo>
                      <a:lnTo>
                        <a:pt x="33" y="4"/>
                      </a:lnTo>
                      <a:lnTo>
                        <a:pt x="32" y="5"/>
                      </a:lnTo>
                      <a:lnTo>
                        <a:pt x="31" y="5"/>
                      </a:lnTo>
                      <a:lnTo>
                        <a:pt x="31" y="5"/>
                      </a:lnTo>
                      <a:lnTo>
                        <a:pt x="30" y="5"/>
                      </a:lnTo>
                      <a:lnTo>
                        <a:pt x="29" y="5"/>
                      </a:lnTo>
                      <a:lnTo>
                        <a:pt x="29" y="5"/>
                      </a:lnTo>
                      <a:lnTo>
                        <a:pt x="28" y="6"/>
                      </a:lnTo>
                      <a:lnTo>
                        <a:pt x="27" y="6"/>
                      </a:lnTo>
                      <a:lnTo>
                        <a:pt x="26" y="6"/>
                      </a:lnTo>
                      <a:lnTo>
                        <a:pt x="26" y="6"/>
                      </a:lnTo>
                      <a:lnTo>
                        <a:pt x="25" y="6"/>
                      </a:lnTo>
                      <a:lnTo>
                        <a:pt x="24" y="7"/>
                      </a:lnTo>
                      <a:lnTo>
                        <a:pt x="23" y="7"/>
                      </a:lnTo>
                      <a:lnTo>
                        <a:pt x="22" y="7"/>
                      </a:lnTo>
                      <a:lnTo>
                        <a:pt x="21" y="8"/>
                      </a:lnTo>
                      <a:lnTo>
                        <a:pt x="21" y="8"/>
                      </a:lnTo>
                      <a:lnTo>
                        <a:pt x="20" y="8"/>
                      </a:lnTo>
                      <a:lnTo>
                        <a:pt x="19" y="8"/>
                      </a:lnTo>
                      <a:lnTo>
                        <a:pt x="18" y="9"/>
                      </a:lnTo>
                      <a:lnTo>
                        <a:pt x="17" y="9"/>
                      </a:lnTo>
                      <a:lnTo>
                        <a:pt x="16" y="9"/>
                      </a:lnTo>
                      <a:lnTo>
                        <a:pt x="16" y="9"/>
                      </a:lnTo>
                      <a:lnTo>
                        <a:pt x="15" y="9"/>
                      </a:lnTo>
                      <a:lnTo>
                        <a:pt x="14" y="10"/>
                      </a:lnTo>
                      <a:lnTo>
                        <a:pt x="13" y="10"/>
                      </a:lnTo>
                      <a:lnTo>
                        <a:pt x="12" y="10"/>
                      </a:lnTo>
                      <a:lnTo>
                        <a:pt x="12" y="10"/>
                      </a:lnTo>
                      <a:lnTo>
                        <a:pt x="11" y="11"/>
                      </a:lnTo>
                      <a:lnTo>
                        <a:pt x="10" y="11"/>
                      </a:lnTo>
                      <a:lnTo>
                        <a:pt x="9" y="11"/>
                      </a:lnTo>
                      <a:lnTo>
                        <a:pt x="8" y="12"/>
                      </a:lnTo>
                      <a:lnTo>
                        <a:pt x="8" y="12"/>
                      </a:lnTo>
                      <a:lnTo>
                        <a:pt x="7" y="12"/>
                      </a:lnTo>
                      <a:lnTo>
                        <a:pt x="7" y="12"/>
                      </a:lnTo>
                      <a:lnTo>
                        <a:pt x="6" y="13"/>
                      </a:lnTo>
                      <a:lnTo>
                        <a:pt x="5" y="13"/>
                      </a:lnTo>
                      <a:lnTo>
                        <a:pt x="4" y="13"/>
                      </a:lnTo>
                      <a:lnTo>
                        <a:pt x="3" y="14"/>
                      </a:lnTo>
                      <a:lnTo>
                        <a:pt x="3" y="14"/>
                      </a:lnTo>
                      <a:lnTo>
                        <a:pt x="2" y="15"/>
                      </a:lnTo>
                      <a:lnTo>
                        <a:pt x="1" y="15"/>
                      </a:lnTo>
                      <a:lnTo>
                        <a:pt x="0" y="16"/>
                      </a:lnTo>
                      <a:lnTo>
                        <a:pt x="0" y="16"/>
                      </a:lnTo>
                      <a:lnTo>
                        <a:pt x="0" y="12"/>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89" name="Freeform 987"/>
                <p:cNvSpPr>
                  <a:spLocks/>
                </p:cNvSpPr>
                <p:nvPr/>
              </p:nvSpPr>
              <p:spPr bwMode="auto">
                <a:xfrm>
                  <a:off x="3512" y="1202"/>
                  <a:ext cx="118" cy="71"/>
                </a:xfrm>
                <a:custGeom>
                  <a:avLst/>
                  <a:gdLst>
                    <a:gd name="T0" fmla="*/ 110 w 118"/>
                    <a:gd name="T1" fmla="*/ 0 h 71"/>
                    <a:gd name="T2" fmla="*/ 117 w 118"/>
                    <a:gd name="T3" fmla="*/ 6 h 71"/>
                    <a:gd name="T4" fmla="*/ 118 w 118"/>
                    <a:gd name="T5" fmla="*/ 10 h 71"/>
                    <a:gd name="T6" fmla="*/ 117 w 118"/>
                    <a:gd name="T7" fmla="*/ 15 h 71"/>
                    <a:gd name="T8" fmla="*/ 113 w 118"/>
                    <a:gd name="T9" fmla="*/ 21 h 71"/>
                    <a:gd name="T10" fmla="*/ 116 w 118"/>
                    <a:gd name="T11" fmla="*/ 24 h 71"/>
                    <a:gd name="T12" fmla="*/ 118 w 118"/>
                    <a:gd name="T13" fmla="*/ 29 h 71"/>
                    <a:gd name="T14" fmla="*/ 115 w 118"/>
                    <a:gd name="T15" fmla="*/ 35 h 71"/>
                    <a:gd name="T16" fmla="*/ 110 w 118"/>
                    <a:gd name="T17" fmla="*/ 39 h 71"/>
                    <a:gd name="T18" fmla="*/ 111 w 118"/>
                    <a:gd name="T19" fmla="*/ 43 h 71"/>
                    <a:gd name="T20" fmla="*/ 111 w 118"/>
                    <a:gd name="T21" fmla="*/ 49 h 71"/>
                    <a:gd name="T22" fmla="*/ 110 w 118"/>
                    <a:gd name="T23" fmla="*/ 57 h 71"/>
                    <a:gd name="T24" fmla="*/ 108 w 118"/>
                    <a:gd name="T25" fmla="*/ 61 h 71"/>
                    <a:gd name="T26" fmla="*/ 103 w 118"/>
                    <a:gd name="T27" fmla="*/ 63 h 71"/>
                    <a:gd name="T28" fmla="*/ 98 w 118"/>
                    <a:gd name="T29" fmla="*/ 65 h 71"/>
                    <a:gd name="T30" fmla="*/ 91 w 118"/>
                    <a:gd name="T31" fmla="*/ 67 h 71"/>
                    <a:gd name="T32" fmla="*/ 83 w 118"/>
                    <a:gd name="T33" fmla="*/ 69 h 71"/>
                    <a:gd name="T34" fmla="*/ 72 w 118"/>
                    <a:gd name="T35" fmla="*/ 70 h 71"/>
                    <a:gd name="T36" fmla="*/ 60 w 118"/>
                    <a:gd name="T37" fmla="*/ 71 h 71"/>
                    <a:gd name="T38" fmla="*/ 4 w 118"/>
                    <a:gd name="T39" fmla="*/ 57 h 71"/>
                    <a:gd name="T40" fmla="*/ 55 w 118"/>
                    <a:gd name="T41" fmla="*/ 66 h 71"/>
                    <a:gd name="T42" fmla="*/ 62 w 118"/>
                    <a:gd name="T43" fmla="*/ 66 h 71"/>
                    <a:gd name="T44" fmla="*/ 67 w 118"/>
                    <a:gd name="T45" fmla="*/ 66 h 71"/>
                    <a:gd name="T46" fmla="*/ 72 w 118"/>
                    <a:gd name="T47" fmla="*/ 65 h 71"/>
                    <a:gd name="T48" fmla="*/ 77 w 118"/>
                    <a:gd name="T49" fmla="*/ 65 h 71"/>
                    <a:gd name="T50" fmla="*/ 82 w 118"/>
                    <a:gd name="T51" fmla="*/ 64 h 71"/>
                    <a:gd name="T52" fmla="*/ 86 w 118"/>
                    <a:gd name="T53" fmla="*/ 63 h 71"/>
                    <a:gd name="T54" fmla="*/ 94 w 118"/>
                    <a:gd name="T55" fmla="*/ 61 h 71"/>
                    <a:gd name="T56" fmla="*/ 99 w 118"/>
                    <a:gd name="T57" fmla="*/ 60 h 71"/>
                    <a:gd name="T58" fmla="*/ 104 w 118"/>
                    <a:gd name="T59" fmla="*/ 59 h 71"/>
                    <a:gd name="T60" fmla="*/ 105 w 118"/>
                    <a:gd name="T61" fmla="*/ 55 h 71"/>
                    <a:gd name="T62" fmla="*/ 101 w 118"/>
                    <a:gd name="T63" fmla="*/ 55 h 71"/>
                    <a:gd name="T64" fmla="*/ 96 w 118"/>
                    <a:gd name="T65" fmla="*/ 56 h 71"/>
                    <a:gd name="T66" fmla="*/ 91 w 118"/>
                    <a:gd name="T67" fmla="*/ 56 h 71"/>
                    <a:gd name="T68" fmla="*/ 85 w 118"/>
                    <a:gd name="T69" fmla="*/ 57 h 71"/>
                    <a:gd name="T70" fmla="*/ 75 w 118"/>
                    <a:gd name="T71" fmla="*/ 59 h 71"/>
                    <a:gd name="T72" fmla="*/ 82 w 118"/>
                    <a:gd name="T73" fmla="*/ 51 h 71"/>
                    <a:gd name="T74" fmla="*/ 88 w 118"/>
                    <a:gd name="T75" fmla="*/ 51 h 71"/>
                    <a:gd name="T76" fmla="*/ 95 w 118"/>
                    <a:gd name="T77" fmla="*/ 51 h 71"/>
                    <a:gd name="T78" fmla="*/ 102 w 118"/>
                    <a:gd name="T79" fmla="*/ 50 h 71"/>
                    <a:gd name="T80" fmla="*/ 106 w 118"/>
                    <a:gd name="T81" fmla="*/ 47 h 71"/>
                    <a:gd name="T82" fmla="*/ 105 w 118"/>
                    <a:gd name="T83" fmla="*/ 43 h 71"/>
                    <a:gd name="T84" fmla="*/ 106 w 118"/>
                    <a:gd name="T85" fmla="*/ 35 h 71"/>
                    <a:gd name="T86" fmla="*/ 111 w 118"/>
                    <a:gd name="T87" fmla="*/ 33 h 71"/>
                    <a:gd name="T88" fmla="*/ 112 w 118"/>
                    <a:gd name="T89" fmla="*/ 27 h 71"/>
                    <a:gd name="T90" fmla="*/ 106 w 118"/>
                    <a:gd name="T91" fmla="*/ 24 h 71"/>
                    <a:gd name="T92" fmla="*/ 101 w 118"/>
                    <a:gd name="T93" fmla="*/ 24 h 71"/>
                    <a:gd name="T94" fmla="*/ 95 w 118"/>
                    <a:gd name="T95" fmla="*/ 25 h 71"/>
                    <a:gd name="T96" fmla="*/ 90 w 118"/>
                    <a:gd name="T97" fmla="*/ 25 h 71"/>
                    <a:gd name="T98" fmla="*/ 85 w 118"/>
                    <a:gd name="T99" fmla="*/ 26 h 71"/>
                    <a:gd name="T100" fmla="*/ 79 w 118"/>
                    <a:gd name="T101" fmla="*/ 27 h 71"/>
                    <a:gd name="T102" fmla="*/ 79 w 118"/>
                    <a:gd name="T103" fmla="*/ 22 h 71"/>
                    <a:gd name="T104" fmla="*/ 86 w 118"/>
                    <a:gd name="T105" fmla="*/ 21 h 71"/>
                    <a:gd name="T106" fmla="*/ 91 w 118"/>
                    <a:gd name="T107" fmla="*/ 21 h 71"/>
                    <a:gd name="T108" fmla="*/ 96 w 118"/>
                    <a:gd name="T109" fmla="*/ 20 h 71"/>
                    <a:gd name="T110" fmla="*/ 100 w 118"/>
                    <a:gd name="T111" fmla="*/ 19 h 71"/>
                    <a:gd name="T112" fmla="*/ 107 w 118"/>
                    <a:gd name="T113" fmla="*/ 18 h 71"/>
                    <a:gd name="T114" fmla="*/ 111 w 118"/>
                    <a:gd name="T115" fmla="*/ 15 h 71"/>
                    <a:gd name="T116" fmla="*/ 113 w 118"/>
                    <a:gd name="T117" fmla="*/ 10 h 71"/>
                    <a:gd name="T118" fmla="*/ 110 w 118"/>
                    <a:gd name="T119" fmla="*/ 6 h 71"/>
                    <a:gd name="T120" fmla="*/ 105 w 118"/>
                    <a:gd name="T121"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71">
                      <a:moveTo>
                        <a:pt x="106" y="0"/>
                      </a:moveTo>
                      <a:lnTo>
                        <a:pt x="106" y="0"/>
                      </a:lnTo>
                      <a:lnTo>
                        <a:pt x="107" y="0"/>
                      </a:lnTo>
                      <a:lnTo>
                        <a:pt x="108" y="0"/>
                      </a:lnTo>
                      <a:lnTo>
                        <a:pt x="108" y="0"/>
                      </a:lnTo>
                      <a:lnTo>
                        <a:pt x="109" y="0"/>
                      </a:lnTo>
                      <a:lnTo>
                        <a:pt x="110" y="0"/>
                      </a:lnTo>
                      <a:lnTo>
                        <a:pt x="111" y="1"/>
                      </a:lnTo>
                      <a:lnTo>
                        <a:pt x="112" y="1"/>
                      </a:lnTo>
                      <a:lnTo>
                        <a:pt x="114" y="2"/>
                      </a:lnTo>
                      <a:lnTo>
                        <a:pt x="115" y="3"/>
                      </a:lnTo>
                      <a:lnTo>
                        <a:pt x="115" y="4"/>
                      </a:lnTo>
                      <a:lnTo>
                        <a:pt x="116" y="4"/>
                      </a:lnTo>
                      <a:lnTo>
                        <a:pt x="117" y="6"/>
                      </a:lnTo>
                      <a:lnTo>
                        <a:pt x="117" y="6"/>
                      </a:lnTo>
                      <a:lnTo>
                        <a:pt x="118" y="6"/>
                      </a:lnTo>
                      <a:lnTo>
                        <a:pt x="118" y="7"/>
                      </a:lnTo>
                      <a:lnTo>
                        <a:pt x="118" y="8"/>
                      </a:lnTo>
                      <a:lnTo>
                        <a:pt x="118" y="8"/>
                      </a:lnTo>
                      <a:lnTo>
                        <a:pt x="118" y="9"/>
                      </a:lnTo>
                      <a:lnTo>
                        <a:pt x="118" y="10"/>
                      </a:lnTo>
                      <a:lnTo>
                        <a:pt x="118" y="10"/>
                      </a:lnTo>
                      <a:lnTo>
                        <a:pt x="118" y="11"/>
                      </a:lnTo>
                      <a:lnTo>
                        <a:pt x="118" y="12"/>
                      </a:lnTo>
                      <a:lnTo>
                        <a:pt x="118" y="12"/>
                      </a:lnTo>
                      <a:lnTo>
                        <a:pt x="118" y="13"/>
                      </a:lnTo>
                      <a:lnTo>
                        <a:pt x="117" y="14"/>
                      </a:lnTo>
                      <a:lnTo>
                        <a:pt x="117" y="15"/>
                      </a:lnTo>
                      <a:lnTo>
                        <a:pt x="116" y="16"/>
                      </a:lnTo>
                      <a:lnTo>
                        <a:pt x="116" y="17"/>
                      </a:lnTo>
                      <a:lnTo>
                        <a:pt x="115" y="18"/>
                      </a:lnTo>
                      <a:lnTo>
                        <a:pt x="115" y="19"/>
                      </a:lnTo>
                      <a:lnTo>
                        <a:pt x="114" y="19"/>
                      </a:lnTo>
                      <a:lnTo>
                        <a:pt x="114" y="20"/>
                      </a:lnTo>
                      <a:lnTo>
                        <a:pt x="113" y="21"/>
                      </a:lnTo>
                      <a:lnTo>
                        <a:pt x="112" y="21"/>
                      </a:lnTo>
                      <a:lnTo>
                        <a:pt x="113" y="21"/>
                      </a:lnTo>
                      <a:lnTo>
                        <a:pt x="113" y="21"/>
                      </a:lnTo>
                      <a:lnTo>
                        <a:pt x="114" y="22"/>
                      </a:lnTo>
                      <a:lnTo>
                        <a:pt x="115" y="23"/>
                      </a:lnTo>
                      <a:lnTo>
                        <a:pt x="116" y="23"/>
                      </a:lnTo>
                      <a:lnTo>
                        <a:pt x="116" y="24"/>
                      </a:lnTo>
                      <a:lnTo>
                        <a:pt x="116" y="25"/>
                      </a:lnTo>
                      <a:lnTo>
                        <a:pt x="117" y="26"/>
                      </a:lnTo>
                      <a:lnTo>
                        <a:pt x="117" y="26"/>
                      </a:lnTo>
                      <a:lnTo>
                        <a:pt x="118" y="27"/>
                      </a:lnTo>
                      <a:lnTo>
                        <a:pt x="118" y="28"/>
                      </a:lnTo>
                      <a:lnTo>
                        <a:pt x="118" y="28"/>
                      </a:lnTo>
                      <a:lnTo>
                        <a:pt x="118" y="29"/>
                      </a:lnTo>
                      <a:lnTo>
                        <a:pt x="118" y="30"/>
                      </a:lnTo>
                      <a:lnTo>
                        <a:pt x="118" y="31"/>
                      </a:lnTo>
                      <a:lnTo>
                        <a:pt x="117" y="32"/>
                      </a:lnTo>
                      <a:lnTo>
                        <a:pt x="117" y="33"/>
                      </a:lnTo>
                      <a:lnTo>
                        <a:pt x="116" y="34"/>
                      </a:lnTo>
                      <a:lnTo>
                        <a:pt x="116" y="35"/>
                      </a:lnTo>
                      <a:lnTo>
                        <a:pt x="115" y="35"/>
                      </a:lnTo>
                      <a:lnTo>
                        <a:pt x="114" y="36"/>
                      </a:lnTo>
                      <a:lnTo>
                        <a:pt x="114" y="37"/>
                      </a:lnTo>
                      <a:lnTo>
                        <a:pt x="113" y="37"/>
                      </a:lnTo>
                      <a:lnTo>
                        <a:pt x="112" y="38"/>
                      </a:lnTo>
                      <a:lnTo>
                        <a:pt x="111" y="38"/>
                      </a:lnTo>
                      <a:lnTo>
                        <a:pt x="111" y="38"/>
                      </a:lnTo>
                      <a:lnTo>
                        <a:pt x="110" y="39"/>
                      </a:lnTo>
                      <a:lnTo>
                        <a:pt x="110" y="39"/>
                      </a:lnTo>
                      <a:lnTo>
                        <a:pt x="110" y="40"/>
                      </a:lnTo>
                      <a:lnTo>
                        <a:pt x="110" y="40"/>
                      </a:lnTo>
                      <a:lnTo>
                        <a:pt x="110" y="41"/>
                      </a:lnTo>
                      <a:lnTo>
                        <a:pt x="111" y="41"/>
                      </a:lnTo>
                      <a:lnTo>
                        <a:pt x="111" y="42"/>
                      </a:lnTo>
                      <a:lnTo>
                        <a:pt x="111" y="43"/>
                      </a:lnTo>
                      <a:lnTo>
                        <a:pt x="111" y="43"/>
                      </a:lnTo>
                      <a:lnTo>
                        <a:pt x="111" y="44"/>
                      </a:lnTo>
                      <a:lnTo>
                        <a:pt x="111" y="45"/>
                      </a:lnTo>
                      <a:lnTo>
                        <a:pt x="111" y="46"/>
                      </a:lnTo>
                      <a:lnTo>
                        <a:pt x="111" y="47"/>
                      </a:lnTo>
                      <a:lnTo>
                        <a:pt x="111" y="48"/>
                      </a:lnTo>
                      <a:lnTo>
                        <a:pt x="111" y="49"/>
                      </a:lnTo>
                      <a:lnTo>
                        <a:pt x="109" y="52"/>
                      </a:lnTo>
                      <a:lnTo>
                        <a:pt x="109" y="53"/>
                      </a:lnTo>
                      <a:lnTo>
                        <a:pt x="109" y="53"/>
                      </a:lnTo>
                      <a:lnTo>
                        <a:pt x="110" y="54"/>
                      </a:lnTo>
                      <a:lnTo>
                        <a:pt x="110" y="55"/>
                      </a:lnTo>
                      <a:lnTo>
                        <a:pt x="110" y="57"/>
                      </a:lnTo>
                      <a:lnTo>
                        <a:pt x="110" y="57"/>
                      </a:lnTo>
                      <a:lnTo>
                        <a:pt x="110" y="58"/>
                      </a:lnTo>
                      <a:lnTo>
                        <a:pt x="110" y="59"/>
                      </a:lnTo>
                      <a:lnTo>
                        <a:pt x="110" y="60"/>
                      </a:lnTo>
                      <a:lnTo>
                        <a:pt x="109" y="60"/>
                      </a:lnTo>
                      <a:lnTo>
                        <a:pt x="109" y="60"/>
                      </a:lnTo>
                      <a:lnTo>
                        <a:pt x="108" y="60"/>
                      </a:lnTo>
                      <a:lnTo>
                        <a:pt x="108" y="61"/>
                      </a:lnTo>
                      <a:lnTo>
                        <a:pt x="108" y="61"/>
                      </a:lnTo>
                      <a:lnTo>
                        <a:pt x="107" y="61"/>
                      </a:lnTo>
                      <a:lnTo>
                        <a:pt x="106" y="62"/>
                      </a:lnTo>
                      <a:lnTo>
                        <a:pt x="105" y="62"/>
                      </a:lnTo>
                      <a:lnTo>
                        <a:pt x="104" y="63"/>
                      </a:lnTo>
                      <a:lnTo>
                        <a:pt x="103" y="63"/>
                      </a:lnTo>
                      <a:lnTo>
                        <a:pt x="103" y="63"/>
                      </a:lnTo>
                      <a:lnTo>
                        <a:pt x="102" y="64"/>
                      </a:lnTo>
                      <a:lnTo>
                        <a:pt x="101" y="64"/>
                      </a:lnTo>
                      <a:lnTo>
                        <a:pt x="101" y="64"/>
                      </a:lnTo>
                      <a:lnTo>
                        <a:pt x="100" y="65"/>
                      </a:lnTo>
                      <a:lnTo>
                        <a:pt x="99" y="65"/>
                      </a:lnTo>
                      <a:lnTo>
                        <a:pt x="99" y="65"/>
                      </a:lnTo>
                      <a:lnTo>
                        <a:pt x="98" y="65"/>
                      </a:lnTo>
                      <a:lnTo>
                        <a:pt x="97" y="66"/>
                      </a:lnTo>
                      <a:lnTo>
                        <a:pt x="96" y="66"/>
                      </a:lnTo>
                      <a:lnTo>
                        <a:pt x="95" y="66"/>
                      </a:lnTo>
                      <a:lnTo>
                        <a:pt x="94" y="66"/>
                      </a:lnTo>
                      <a:lnTo>
                        <a:pt x="93" y="67"/>
                      </a:lnTo>
                      <a:lnTo>
                        <a:pt x="92" y="67"/>
                      </a:lnTo>
                      <a:lnTo>
                        <a:pt x="91" y="67"/>
                      </a:lnTo>
                      <a:lnTo>
                        <a:pt x="90" y="68"/>
                      </a:lnTo>
                      <a:lnTo>
                        <a:pt x="89" y="68"/>
                      </a:lnTo>
                      <a:lnTo>
                        <a:pt x="88" y="68"/>
                      </a:lnTo>
                      <a:lnTo>
                        <a:pt x="87" y="68"/>
                      </a:lnTo>
                      <a:lnTo>
                        <a:pt x="85" y="68"/>
                      </a:lnTo>
                      <a:lnTo>
                        <a:pt x="84" y="68"/>
                      </a:lnTo>
                      <a:lnTo>
                        <a:pt x="83" y="69"/>
                      </a:lnTo>
                      <a:lnTo>
                        <a:pt x="81" y="69"/>
                      </a:lnTo>
                      <a:lnTo>
                        <a:pt x="80" y="69"/>
                      </a:lnTo>
                      <a:lnTo>
                        <a:pt x="79" y="69"/>
                      </a:lnTo>
                      <a:lnTo>
                        <a:pt x="77" y="69"/>
                      </a:lnTo>
                      <a:lnTo>
                        <a:pt x="76" y="70"/>
                      </a:lnTo>
                      <a:lnTo>
                        <a:pt x="74" y="70"/>
                      </a:lnTo>
                      <a:lnTo>
                        <a:pt x="72" y="70"/>
                      </a:lnTo>
                      <a:lnTo>
                        <a:pt x="71" y="70"/>
                      </a:lnTo>
                      <a:lnTo>
                        <a:pt x="69" y="70"/>
                      </a:lnTo>
                      <a:lnTo>
                        <a:pt x="67" y="71"/>
                      </a:lnTo>
                      <a:lnTo>
                        <a:pt x="66" y="71"/>
                      </a:lnTo>
                      <a:lnTo>
                        <a:pt x="64" y="71"/>
                      </a:lnTo>
                      <a:lnTo>
                        <a:pt x="62" y="71"/>
                      </a:lnTo>
                      <a:lnTo>
                        <a:pt x="60" y="71"/>
                      </a:lnTo>
                      <a:lnTo>
                        <a:pt x="58" y="71"/>
                      </a:lnTo>
                      <a:lnTo>
                        <a:pt x="56" y="71"/>
                      </a:lnTo>
                      <a:lnTo>
                        <a:pt x="54" y="71"/>
                      </a:lnTo>
                      <a:lnTo>
                        <a:pt x="52" y="71"/>
                      </a:lnTo>
                      <a:lnTo>
                        <a:pt x="2" y="62"/>
                      </a:lnTo>
                      <a:lnTo>
                        <a:pt x="0" y="57"/>
                      </a:lnTo>
                      <a:lnTo>
                        <a:pt x="4" y="57"/>
                      </a:lnTo>
                      <a:lnTo>
                        <a:pt x="51" y="66"/>
                      </a:lnTo>
                      <a:lnTo>
                        <a:pt x="51" y="66"/>
                      </a:lnTo>
                      <a:lnTo>
                        <a:pt x="52" y="66"/>
                      </a:lnTo>
                      <a:lnTo>
                        <a:pt x="53" y="66"/>
                      </a:lnTo>
                      <a:lnTo>
                        <a:pt x="53" y="66"/>
                      </a:lnTo>
                      <a:lnTo>
                        <a:pt x="54" y="66"/>
                      </a:lnTo>
                      <a:lnTo>
                        <a:pt x="55" y="66"/>
                      </a:lnTo>
                      <a:lnTo>
                        <a:pt x="55" y="66"/>
                      </a:lnTo>
                      <a:lnTo>
                        <a:pt x="57" y="66"/>
                      </a:lnTo>
                      <a:lnTo>
                        <a:pt x="58" y="66"/>
                      </a:lnTo>
                      <a:lnTo>
                        <a:pt x="59" y="66"/>
                      </a:lnTo>
                      <a:lnTo>
                        <a:pt x="60" y="66"/>
                      </a:lnTo>
                      <a:lnTo>
                        <a:pt x="61" y="66"/>
                      </a:lnTo>
                      <a:lnTo>
                        <a:pt x="62" y="66"/>
                      </a:lnTo>
                      <a:lnTo>
                        <a:pt x="63" y="66"/>
                      </a:lnTo>
                      <a:lnTo>
                        <a:pt x="63" y="66"/>
                      </a:lnTo>
                      <a:lnTo>
                        <a:pt x="64" y="66"/>
                      </a:lnTo>
                      <a:lnTo>
                        <a:pt x="64" y="66"/>
                      </a:lnTo>
                      <a:lnTo>
                        <a:pt x="65" y="66"/>
                      </a:lnTo>
                      <a:lnTo>
                        <a:pt x="66" y="66"/>
                      </a:lnTo>
                      <a:lnTo>
                        <a:pt x="67" y="66"/>
                      </a:lnTo>
                      <a:lnTo>
                        <a:pt x="67" y="65"/>
                      </a:lnTo>
                      <a:lnTo>
                        <a:pt x="68" y="65"/>
                      </a:lnTo>
                      <a:lnTo>
                        <a:pt x="69" y="65"/>
                      </a:lnTo>
                      <a:lnTo>
                        <a:pt x="70" y="65"/>
                      </a:lnTo>
                      <a:lnTo>
                        <a:pt x="70" y="65"/>
                      </a:lnTo>
                      <a:lnTo>
                        <a:pt x="71" y="65"/>
                      </a:lnTo>
                      <a:lnTo>
                        <a:pt x="72" y="65"/>
                      </a:lnTo>
                      <a:lnTo>
                        <a:pt x="72" y="65"/>
                      </a:lnTo>
                      <a:lnTo>
                        <a:pt x="73" y="65"/>
                      </a:lnTo>
                      <a:lnTo>
                        <a:pt x="74" y="65"/>
                      </a:lnTo>
                      <a:lnTo>
                        <a:pt x="74" y="65"/>
                      </a:lnTo>
                      <a:lnTo>
                        <a:pt x="75" y="65"/>
                      </a:lnTo>
                      <a:lnTo>
                        <a:pt x="76" y="65"/>
                      </a:lnTo>
                      <a:lnTo>
                        <a:pt x="77" y="65"/>
                      </a:lnTo>
                      <a:lnTo>
                        <a:pt x="77" y="65"/>
                      </a:lnTo>
                      <a:lnTo>
                        <a:pt x="78" y="65"/>
                      </a:lnTo>
                      <a:lnTo>
                        <a:pt x="79" y="65"/>
                      </a:lnTo>
                      <a:lnTo>
                        <a:pt x="80" y="65"/>
                      </a:lnTo>
                      <a:lnTo>
                        <a:pt x="80" y="64"/>
                      </a:lnTo>
                      <a:lnTo>
                        <a:pt x="81" y="64"/>
                      </a:lnTo>
                      <a:lnTo>
                        <a:pt x="82" y="64"/>
                      </a:lnTo>
                      <a:lnTo>
                        <a:pt x="83" y="64"/>
                      </a:lnTo>
                      <a:lnTo>
                        <a:pt x="83" y="64"/>
                      </a:lnTo>
                      <a:lnTo>
                        <a:pt x="84" y="64"/>
                      </a:lnTo>
                      <a:lnTo>
                        <a:pt x="84" y="64"/>
                      </a:lnTo>
                      <a:lnTo>
                        <a:pt x="85" y="64"/>
                      </a:lnTo>
                      <a:lnTo>
                        <a:pt x="86" y="63"/>
                      </a:lnTo>
                      <a:lnTo>
                        <a:pt x="86" y="63"/>
                      </a:lnTo>
                      <a:lnTo>
                        <a:pt x="88" y="63"/>
                      </a:lnTo>
                      <a:lnTo>
                        <a:pt x="89" y="63"/>
                      </a:lnTo>
                      <a:lnTo>
                        <a:pt x="90" y="62"/>
                      </a:lnTo>
                      <a:lnTo>
                        <a:pt x="91" y="62"/>
                      </a:lnTo>
                      <a:lnTo>
                        <a:pt x="92" y="62"/>
                      </a:lnTo>
                      <a:lnTo>
                        <a:pt x="93" y="62"/>
                      </a:lnTo>
                      <a:lnTo>
                        <a:pt x="94" y="61"/>
                      </a:lnTo>
                      <a:lnTo>
                        <a:pt x="95" y="61"/>
                      </a:lnTo>
                      <a:lnTo>
                        <a:pt x="95" y="61"/>
                      </a:lnTo>
                      <a:lnTo>
                        <a:pt x="96" y="61"/>
                      </a:lnTo>
                      <a:lnTo>
                        <a:pt x="97" y="61"/>
                      </a:lnTo>
                      <a:lnTo>
                        <a:pt x="98" y="61"/>
                      </a:lnTo>
                      <a:lnTo>
                        <a:pt x="98" y="60"/>
                      </a:lnTo>
                      <a:lnTo>
                        <a:pt x="99" y="60"/>
                      </a:lnTo>
                      <a:lnTo>
                        <a:pt x="99" y="60"/>
                      </a:lnTo>
                      <a:lnTo>
                        <a:pt x="100" y="60"/>
                      </a:lnTo>
                      <a:lnTo>
                        <a:pt x="101" y="60"/>
                      </a:lnTo>
                      <a:lnTo>
                        <a:pt x="102" y="59"/>
                      </a:lnTo>
                      <a:lnTo>
                        <a:pt x="103" y="59"/>
                      </a:lnTo>
                      <a:lnTo>
                        <a:pt x="103" y="59"/>
                      </a:lnTo>
                      <a:lnTo>
                        <a:pt x="104" y="59"/>
                      </a:lnTo>
                      <a:lnTo>
                        <a:pt x="104" y="58"/>
                      </a:lnTo>
                      <a:lnTo>
                        <a:pt x="105" y="57"/>
                      </a:lnTo>
                      <a:lnTo>
                        <a:pt x="105" y="57"/>
                      </a:lnTo>
                      <a:lnTo>
                        <a:pt x="105" y="56"/>
                      </a:lnTo>
                      <a:lnTo>
                        <a:pt x="105" y="56"/>
                      </a:lnTo>
                      <a:lnTo>
                        <a:pt x="105" y="55"/>
                      </a:lnTo>
                      <a:lnTo>
                        <a:pt x="105" y="55"/>
                      </a:lnTo>
                      <a:lnTo>
                        <a:pt x="104" y="55"/>
                      </a:lnTo>
                      <a:lnTo>
                        <a:pt x="103" y="55"/>
                      </a:lnTo>
                      <a:lnTo>
                        <a:pt x="102" y="55"/>
                      </a:lnTo>
                      <a:lnTo>
                        <a:pt x="102" y="55"/>
                      </a:lnTo>
                      <a:lnTo>
                        <a:pt x="101" y="55"/>
                      </a:lnTo>
                      <a:lnTo>
                        <a:pt x="101" y="55"/>
                      </a:lnTo>
                      <a:lnTo>
                        <a:pt x="101" y="55"/>
                      </a:lnTo>
                      <a:lnTo>
                        <a:pt x="100" y="55"/>
                      </a:lnTo>
                      <a:lnTo>
                        <a:pt x="99" y="55"/>
                      </a:lnTo>
                      <a:lnTo>
                        <a:pt x="99" y="56"/>
                      </a:lnTo>
                      <a:lnTo>
                        <a:pt x="98" y="56"/>
                      </a:lnTo>
                      <a:lnTo>
                        <a:pt x="97" y="56"/>
                      </a:lnTo>
                      <a:lnTo>
                        <a:pt x="97" y="56"/>
                      </a:lnTo>
                      <a:lnTo>
                        <a:pt x="96" y="56"/>
                      </a:lnTo>
                      <a:lnTo>
                        <a:pt x="95" y="56"/>
                      </a:lnTo>
                      <a:lnTo>
                        <a:pt x="95" y="56"/>
                      </a:lnTo>
                      <a:lnTo>
                        <a:pt x="94" y="56"/>
                      </a:lnTo>
                      <a:lnTo>
                        <a:pt x="93" y="56"/>
                      </a:lnTo>
                      <a:lnTo>
                        <a:pt x="93" y="56"/>
                      </a:lnTo>
                      <a:lnTo>
                        <a:pt x="92" y="56"/>
                      </a:lnTo>
                      <a:lnTo>
                        <a:pt x="91" y="56"/>
                      </a:lnTo>
                      <a:lnTo>
                        <a:pt x="90" y="56"/>
                      </a:lnTo>
                      <a:lnTo>
                        <a:pt x="89" y="56"/>
                      </a:lnTo>
                      <a:lnTo>
                        <a:pt x="88" y="56"/>
                      </a:lnTo>
                      <a:lnTo>
                        <a:pt x="87" y="56"/>
                      </a:lnTo>
                      <a:lnTo>
                        <a:pt x="87" y="57"/>
                      </a:lnTo>
                      <a:lnTo>
                        <a:pt x="86" y="57"/>
                      </a:lnTo>
                      <a:lnTo>
                        <a:pt x="85" y="57"/>
                      </a:lnTo>
                      <a:lnTo>
                        <a:pt x="84" y="57"/>
                      </a:lnTo>
                      <a:lnTo>
                        <a:pt x="83" y="57"/>
                      </a:lnTo>
                      <a:lnTo>
                        <a:pt x="82" y="57"/>
                      </a:lnTo>
                      <a:lnTo>
                        <a:pt x="81" y="57"/>
                      </a:lnTo>
                      <a:lnTo>
                        <a:pt x="81" y="57"/>
                      </a:lnTo>
                      <a:lnTo>
                        <a:pt x="80" y="57"/>
                      </a:lnTo>
                      <a:lnTo>
                        <a:pt x="75" y="59"/>
                      </a:lnTo>
                      <a:lnTo>
                        <a:pt x="72" y="55"/>
                      </a:lnTo>
                      <a:lnTo>
                        <a:pt x="80" y="51"/>
                      </a:lnTo>
                      <a:lnTo>
                        <a:pt x="80" y="51"/>
                      </a:lnTo>
                      <a:lnTo>
                        <a:pt x="81" y="51"/>
                      </a:lnTo>
                      <a:lnTo>
                        <a:pt x="81" y="51"/>
                      </a:lnTo>
                      <a:lnTo>
                        <a:pt x="82" y="51"/>
                      </a:lnTo>
                      <a:lnTo>
                        <a:pt x="82" y="51"/>
                      </a:lnTo>
                      <a:lnTo>
                        <a:pt x="83" y="51"/>
                      </a:lnTo>
                      <a:lnTo>
                        <a:pt x="84" y="51"/>
                      </a:lnTo>
                      <a:lnTo>
                        <a:pt x="84" y="51"/>
                      </a:lnTo>
                      <a:lnTo>
                        <a:pt x="85" y="51"/>
                      </a:lnTo>
                      <a:lnTo>
                        <a:pt x="86" y="51"/>
                      </a:lnTo>
                      <a:lnTo>
                        <a:pt x="87" y="51"/>
                      </a:lnTo>
                      <a:lnTo>
                        <a:pt x="88" y="51"/>
                      </a:lnTo>
                      <a:lnTo>
                        <a:pt x="89" y="51"/>
                      </a:lnTo>
                      <a:lnTo>
                        <a:pt x="90" y="51"/>
                      </a:lnTo>
                      <a:lnTo>
                        <a:pt x="91" y="51"/>
                      </a:lnTo>
                      <a:lnTo>
                        <a:pt x="92" y="51"/>
                      </a:lnTo>
                      <a:lnTo>
                        <a:pt x="93" y="51"/>
                      </a:lnTo>
                      <a:lnTo>
                        <a:pt x="94" y="51"/>
                      </a:lnTo>
                      <a:lnTo>
                        <a:pt x="95" y="51"/>
                      </a:lnTo>
                      <a:lnTo>
                        <a:pt x="96" y="51"/>
                      </a:lnTo>
                      <a:lnTo>
                        <a:pt x="97" y="51"/>
                      </a:lnTo>
                      <a:lnTo>
                        <a:pt x="98" y="51"/>
                      </a:lnTo>
                      <a:lnTo>
                        <a:pt x="99" y="51"/>
                      </a:lnTo>
                      <a:lnTo>
                        <a:pt x="100" y="50"/>
                      </a:lnTo>
                      <a:lnTo>
                        <a:pt x="101" y="50"/>
                      </a:lnTo>
                      <a:lnTo>
                        <a:pt x="102" y="50"/>
                      </a:lnTo>
                      <a:lnTo>
                        <a:pt x="103" y="49"/>
                      </a:lnTo>
                      <a:lnTo>
                        <a:pt x="104" y="49"/>
                      </a:lnTo>
                      <a:lnTo>
                        <a:pt x="104" y="49"/>
                      </a:lnTo>
                      <a:lnTo>
                        <a:pt x="105" y="48"/>
                      </a:lnTo>
                      <a:lnTo>
                        <a:pt x="105" y="48"/>
                      </a:lnTo>
                      <a:lnTo>
                        <a:pt x="105" y="48"/>
                      </a:lnTo>
                      <a:lnTo>
                        <a:pt x="106" y="47"/>
                      </a:lnTo>
                      <a:lnTo>
                        <a:pt x="106" y="47"/>
                      </a:lnTo>
                      <a:lnTo>
                        <a:pt x="106" y="46"/>
                      </a:lnTo>
                      <a:lnTo>
                        <a:pt x="106" y="45"/>
                      </a:lnTo>
                      <a:lnTo>
                        <a:pt x="106" y="45"/>
                      </a:lnTo>
                      <a:lnTo>
                        <a:pt x="106" y="44"/>
                      </a:lnTo>
                      <a:lnTo>
                        <a:pt x="105" y="43"/>
                      </a:lnTo>
                      <a:lnTo>
                        <a:pt x="105" y="43"/>
                      </a:lnTo>
                      <a:lnTo>
                        <a:pt x="105" y="42"/>
                      </a:lnTo>
                      <a:lnTo>
                        <a:pt x="104" y="41"/>
                      </a:lnTo>
                      <a:lnTo>
                        <a:pt x="77" y="43"/>
                      </a:lnTo>
                      <a:lnTo>
                        <a:pt x="75" y="46"/>
                      </a:lnTo>
                      <a:lnTo>
                        <a:pt x="71" y="44"/>
                      </a:lnTo>
                      <a:lnTo>
                        <a:pt x="74" y="38"/>
                      </a:lnTo>
                      <a:lnTo>
                        <a:pt x="106" y="35"/>
                      </a:lnTo>
                      <a:lnTo>
                        <a:pt x="106" y="35"/>
                      </a:lnTo>
                      <a:lnTo>
                        <a:pt x="107" y="35"/>
                      </a:lnTo>
                      <a:lnTo>
                        <a:pt x="108" y="35"/>
                      </a:lnTo>
                      <a:lnTo>
                        <a:pt x="108" y="34"/>
                      </a:lnTo>
                      <a:lnTo>
                        <a:pt x="109" y="34"/>
                      </a:lnTo>
                      <a:lnTo>
                        <a:pt x="110" y="33"/>
                      </a:lnTo>
                      <a:lnTo>
                        <a:pt x="111" y="33"/>
                      </a:lnTo>
                      <a:lnTo>
                        <a:pt x="111" y="32"/>
                      </a:lnTo>
                      <a:lnTo>
                        <a:pt x="111" y="31"/>
                      </a:lnTo>
                      <a:lnTo>
                        <a:pt x="112" y="31"/>
                      </a:lnTo>
                      <a:lnTo>
                        <a:pt x="112" y="30"/>
                      </a:lnTo>
                      <a:lnTo>
                        <a:pt x="112" y="29"/>
                      </a:lnTo>
                      <a:lnTo>
                        <a:pt x="112" y="28"/>
                      </a:lnTo>
                      <a:lnTo>
                        <a:pt x="112" y="27"/>
                      </a:lnTo>
                      <a:lnTo>
                        <a:pt x="111" y="26"/>
                      </a:lnTo>
                      <a:lnTo>
                        <a:pt x="111" y="26"/>
                      </a:lnTo>
                      <a:lnTo>
                        <a:pt x="110" y="25"/>
                      </a:lnTo>
                      <a:lnTo>
                        <a:pt x="109" y="25"/>
                      </a:lnTo>
                      <a:lnTo>
                        <a:pt x="108" y="25"/>
                      </a:lnTo>
                      <a:lnTo>
                        <a:pt x="107" y="25"/>
                      </a:lnTo>
                      <a:lnTo>
                        <a:pt x="106" y="24"/>
                      </a:lnTo>
                      <a:lnTo>
                        <a:pt x="105" y="24"/>
                      </a:lnTo>
                      <a:lnTo>
                        <a:pt x="104" y="24"/>
                      </a:lnTo>
                      <a:lnTo>
                        <a:pt x="104" y="24"/>
                      </a:lnTo>
                      <a:lnTo>
                        <a:pt x="103" y="24"/>
                      </a:lnTo>
                      <a:lnTo>
                        <a:pt x="102" y="24"/>
                      </a:lnTo>
                      <a:lnTo>
                        <a:pt x="101" y="24"/>
                      </a:lnTo>
                      <a:lnTo>
                        <a:pt x="101" y="24"/>
                      </a:lnTo>
                      <a:lnTo>
                        <a:pt x="100" y="24"/>
                      </a:lnTo>
                      <a:lnTo>
                        <a:pt x="99" y="24"/>
                      </a:lnTo>
                      <a:lnTo>
                        <a:pt x="98" y="24"/>
                      </a:lnTo>
                      <a:lnTo>
                        <a:pt x="98" y="24"/>
                      </a:lnTo>
                      <a:lnTo>
                        <a:pt x="97" y="24"/>
                      </a:lnTo>
                      <a:lnTo>
                        <a:pt x="96" y="25"/>
                      </a:lnTo>
                      <a:lnTo>
                        <a:pt x="95" y="25"/>
                      </a:lnTo>
                      <a:lnTo>
                        <a:pt x="95" y="25"/>
                      </a:lnTo>
                      <a:lnTo>
                        <a:pt x="94" y="25"/>
                      </a:lnTo>
                      <a:lnTo>
                        <a:pt x="93" y="25"/>
                      </a:lnTo>
                      <a:lnTo>
                        <a:pt x="93" y="25"/>
                      </a:lnTo>
                      <a:lnTo>
                        <a:pt x="92" y="25"/>
                      </a:lnTo>
                      <a:lnTo>
                        <a:pt x="91" y="25"/>
                      </a:lnTo>
                      <a:lnTo>
                        <a:pt x="90" y="25"/>
                      </a:lnTo>
                      <a:lnTo>
                        <a:pt x="89" y="25"/>
                      </a:lnTo>
                      <a:lnTo>
                        <a:pt x="89" y="25"/>
                      </a:lnTo>
                      <a:lnTo>
                        <a:pt x="88" y="26"/>
                      </a:lnTo>
                      <a:lnTo>
                        <a:pt x="87" y="26"/>
                      </a:lnTo>
                      <a:lnTo>
                        <a:pt x="87" y="26"/>
                      </a:lnTo>
                      <a:lnTo>
                        <a:pt x="86" y="26"/>
                      </a:lnTo>
                      <a:lnTo>
                        <a:pt x="85" y="26"/>
                      </a:lnTo>
                      <a:lnTo>
                        <a:pt x="85" y="26"/>
                      </a:lnTo>
                      <a:lnTo>
                        <a:pt x="83" y="26"/>
                      </a:lnTo>
                      <a:lnTo>
                        <a:pt x="83" y="27"/>
                      </a:lnTo>
                      <a:lnTo>
                        <a:pt x="81" y="27"/>
                      </a:lnTo>
                      <a:lnTo>
                        <a:pt x="80" y="27"/>
                      </a:lnTo>
                      <a:lnTo>
                        <a:pt x="80" y="27"/>
                      </a:lnTo>
                      <a:lnTo>
                        <a:pt x="79" y="27"/>
                      </a:lnTo>
                      <a:lnTo>
                        <a:pt x="78" y="28"/>
                      </a:lnTo>
                      <a:lnTo>
                        <a:pt x="78" y="28"/>
                      </a:lnTo>
                      <a:lnTo>
                        <a:pt x="77" y="23"/>
                      </a:lnTo>
                      <a:lnTo>
                        <a:pt x="77" y="22"/>
                      </a:lnTo>
                      <a:lnTo>
                        <a:pt x="78" y="22"/>
                      </a:lnTo>
                      <a:lnTo>
                        <a:pt x="79" y="22"/>
                      </a:lnTo>
                      <a:lnTo>
                        <a:pt x="79" y="22"/>
                      </a:lnTo>
                      <a:lnTo>
                        <a:pt x="80" y="22"/>
                      </a:lnTo>
                      <a:lnTo>
                        <a:pt x="81" y="22"/>
                      </a:lnTo>
                      <a:lnTo>
                        <a:pt x="82" y="22"/>
                      </a:lnTo>
                      <a:lnTo>
                        <a:pt x="83" y="22"/>
                      </a:lnTo>
                      <a:lnTo>
                        <a:pt x="84" y="21"/>
                      </a:lnTo>
                      <a:lnTo>
                        <a:pt x="86" y="21"/>
                      </a:lnTo>
                      <a:lnTo>
                        <a:pt x="86" y="21"/>
                      </a:lnTo>
                      <a:lnTo>
                        <a:pt x="87" y="21"/>
                      </a:lnTo>
                      <a:lnTo>
                        <a:pt x="88" y="21"/>
                      </a:lnTo>
                      <a:lnTo>
                        <a:pt x="88" y="21"/>
                      </a:lnTo>
                      <a:lnTo>
                        <a:pt x="89" y="21"/>
                      </a:lnTo>
                      <a:lnTo>
                        <a:pt x="90" y="21"/>
                      </a:lnTo>
                      <a:lnTo>
                        <a:pt x="90" y="21"/>
                      </a:lnTo>
                      <a:lnTo>
                        <a:pt x="91" y="21"/>
                      </a:lnTo>
                      <a:lnTo>
                        <a:pt x="92" y="21"/>
                      </a:lnTo>
                      <a:lnTo>
                        <a:pt x="92" y="20"/>
                      </a:lnTo>
                      <a:lnTo>
                        <a:pt x="93" y="20"/>
                      </a:lnTo>
                      <a:lnTo>
                        <a:pt x="94" y="20"/>
                      </a:lnTo>
                      <a:lnTo>
                        <a:pt x="94" y="20"/>
                      </a:lnTo>
                      <a:lnTo>
                        <a:pt x="95" y="20"/>
                      </a:lnTo>
                      <a:lnTo>
                        <a:pt x="96" y="20"/>
                      </a:lnTo>
                      <a:lnTo>
                        <a:pt x="97" y="20"/>
                      </a:lnTo>
                      <a:lnTo>
                        <a:pt x="97" y="20"/>
                      </a:lnTo>
                      <a:lnTo>
                        <a:pt x="98" y="20"/>
                      </a:lnTo>
                      <a:lnTo>
                        <a:pt x="98" y="19"/>
                      </a:lnTo>
                      <a:lnTo>
                        <a:pt x="99" y="19"/>
                      </a:lnTo>
                      <a:lnTo>
                        <a:pt x="100" y="19"/>
                      </a:lnTo>
                      <a:lnTo>
                        <a:pt x="100" y="19"/>
                      </a:lnTo>
                      <a:lnTo>
                        <a:pt x="101" y="19"/>
                      </a:lnTo>
                      <a:lnTo>
                        <a:pt x="102" y="19"/>
                      </a:lnTo>
                      <a:lnTo>
                        <a:pt x="103" y="19"/>
                      </a:lnTo>
                      <a:lnTo>
                        <a:pt x="104" y="19"/>
                      </a:lnTo>
                      <a:lnTo>
                        <a:pt x="105" y="18"/>
                      </a:lnTo>
                      <a:lnTo>
                        <a:pt x="106" y="18"/>
                      </a:lnTo>
                      <a:lnTo>
                        <a:pt x="107" y="18"/>
                      </a:lnTo>
                      <a:lnTo>
                        <a:pt x="108" y="18"/>
                      </a:lnTo>
                      <a:lnTo>
                        <a:pt x="108" y="18"/>
                      </a:lnTo>
                      <a:lnTo>
                        <a:pt x="109" y="18"/>
                      </a:lnTo>
                      <a:lnTo>
                        <a:pt x="109" y="17"/>
                      </a:lnTo>
                      <a:lnTo>
                        <a:pt x="110" y="16"/>
                      </a:lnTo>
                      <a:lnTo>
                        <a:pt x="111" y="16"/>
                      </a:lnTo>
                      <a:lnTo>
                        <a:pt x="111" y="15"/>
                      </a:lnTo>
                      <a:lnTo>
                        <a:pt x="111" y="14"/>
                      </a:lnTo>
                      <a:lnTo>
                        <a:pt x="112" y="14"/>
                      </a:lnTo>
                      <a:lnTo>
                        <a:pt x="112" y="13"/>
                      </a:lnTo>
                      <a:lnTo>
                        <a:pt x="112" y="12"/>
                      </a:lnTo>
                      <a:lnTo>
                        <a:pt x="112" y="12"/>
                      </a:lnTo>
                      <a:lnTo>
                        <a:pt x="113" y="11"/>
                      </a:lnTo>
                      <a:lnTo>
                        <a:pt x="113" y="10"/>
                      </a:lnTo>
                      <a:lnTo>
                        <a:pt x="113" y="10"/>
                      </a:lnTo>
                      <a:lnTo>
                        <a:pt x="113" y="9"/>
                      </a:lnTo>
                      <a:lnTo>
                        <a:pt x="113" y="8"/>
                      </a:lnTo>
                      <a:lnTo>
                        <a:pt x="112" y="8"/>
                      </a:lnTo>
                      <a:lnTo>
                        <a:pt x="112" y="7"/>
                      </a:lnTo>
                      <a:lnTo>
                        <a:pt x="111" y="6"/>
                      </a:lnTo>
                      <a:lnTo>
                        <a:pt x="110" y="6"/>
                      </a:lnTo>
                      <a:lnTo>
                        <a:pt x="109" y="6"/>
                      </a:lnTo>
                      <a:lnTo>
                        <a:pt x="108" y="6"/>
                      </a:lnTo>
                      <a:lnTo>
                        <a:pt x="108" y="6"/>
                      </a:lnTo>
                      <a:lnTo>
                        <a:pt x="107" y="6"/>
                      </a:lnTo>
                      <a:lnTo>
                        <a:pt x="106" y="5"/>
                      </a:lnTo>
                      <a:lnTo>
                        <a:pt x="106" y="5"/>
                      </a:lnTo>
                      <a:lnTo>
                        <a:pt x="105" y="5"/>
                      </a:lnTo>
                      <a:lnTo>
                        <a:pt x="104" y="5"/>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90" name="Freeform 988"/>
                <p:cNvSpPr>
                  <a:spLocks/>
                </p:cNvSpPr>
                <p:nvPr/>
              </p:nvSpPr>
              <p:spPr bwMode="auto">
                <a:xfrm>
                  <a:off x="3609" y="1108"/>
                  <a:ext cx="60" cy="81"/>
                </a:xfrm>
                <a:custGeom>
                  <a:avLst/>
                  <a:gdLst>
                    <a:gd name="T0" fmla="*/ 0 w 60"/>
                    <a:gd name="T1" fmla="*/ 22 h 81"/>
                    <a:gd name="T2" fmla="*/ 0 w 60"/>
                    <a:gd name="T3" fmla="*/ 1 h 81"/>
                    <a:gd name="T4" fmla="*/ 47 w 60"/>
                    <a:gd name="T5" fmla="*/ 0 h 81"/>
                    <a:gd name="T6" fmla="*/ 60 w 60"/>
                    <a:gd name="T7" fmla="*/ 81 h 81"/>
                    <a:gd name="T8" fmla="*/ 10 w 60"/>
                    <a:gd name="T9" fmla="*/ 79 h 81"/>
                    <a:gd name="T10" fmla="*/ 11 w 60"/>
                    <a:gd name="T11" fmla="*/ 72 h 81"/>
                    <a:gd name="T12" fmla="*/ 54 w 60"/>
                    <a:gd name="T13" fmla="*/ 75 h 81"/>
                    <a:gd name="T14" fmla="*/ 42 w 60"/>
                    <a:gd name="T15" fmla="*/ 6 h 81"/>
                    <a:gd name="T16" fmla="*/ 7 w 60"/>
                    <a:gd name="T17" fmla="*/ 6 h 81"/>
                    <a:gd name="T18" fmla="*/ 5 w 60"/>
                    <a:gd name="T19" fmla="*/ 29 h 81"/>
                    <a:gd name="T20" fmla="*/ 0 w 60"/>
                    <a:gd name="T21"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1">
                      <a:moveTo>
                        <a:pt x="0" y="22"/>
                      </a:moveTo>
                      <a:lnTo>
                        <a:pt x="0" y="1"/>
                      </a:lnTo>
                      <a:lnTo>
                        <a:pt x="47" y="0"/>
                      </a:lnTo>
                      <a:lnTo>
                        <a:pt x="60" y="81"/>
                      </a:lnTo>
                      <a:lnTo>
                        <a:pt x="10" y="79"/>
                      </a:lnTo>
                      <a:lnTo>
                        <a:pt x="11" y="72"/>
                      </a:lnTo>
                      <a:lnTo>
                        <a:pt x="54" y="75"/>
                      </a:lnTo>
                      <a:lnTo>
                        <a:pt x="42" y="6"/>
                      </a:lnTo>
                      <a:lnTo>
                        <a:pt x="7" y="6"/>
                      </a:lnTo>
                      <a:lnTo>
                        <a:pt x="5" y="29"/>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91" name="Freeform 989"/>
                <p:cNvSpPr>
                  <a:spLocks/>
                </p:cNvSpPr>
                <p:nvPr/>
              </p:nvSpPr>
              <p:spPr bwMode="auto">
                <a:xfrm>
                  <a:off x="3444" y="1085"/>
                  <a:ext cx="87" cy="47"/>
                </a:xfrm>
                <a:custGeom>
                  <a:avLst/>
                  <a:gdLst>
                    <a:gd name="T0" fmla="*/ 81 w 87"/>
                    <a:gd name="T1" fmla="*/ 40 h 47"/>
                    <a:gd name="T2" fmla="*/ 80 w 87"/>
                    <a:gd name="T3" fmla="*/ 7 h 47"/>
                    <a:gd name="T4" fmla="*/ 8 w 87"/>
                    <a:gd name="T5" fmla="*/ 6 h 47"/>
                    <a:gd name="T6" fmla="*/ 6 w 87"/>
                    <a:gd name="T7" fmla="*/ 41 h 47"/>
                    <a:gd name="T8" fmla="*/ 28 w 87"/>
                    <a:gd name="T9" fmla="*/ 42 h 47"/>
                    <a:gd name="T10" fmla="*/ 23 w 87"/>
                    <a:gd name="T11" fmla="*/ 47 h 47"/>
                    <a:gd name="T12" fmla="*/ 0 w 87"/>
                    <a:gd name="T13" fmla="*/ 47 h 47"/>
                    <a:gd name="T14" fmla="*/ 3 w 87"/>
                    <a:gd name="T15" fmla="*/ 0 h 47"/>
                    <a:gd name="T16" fmla="*/ 86 w 87"/>
                    <a:gd name="T17" fmla="*/ 2 h 47"/>
                    <a:gd name="T18" fmla="*/ 87 w 87"/>
                    <a:gd name="T19" fmla="*/ 40 h 47"/>
                    <a:gd name="T20" fmla="*/ 81 w 87"/>
                    <a:gd name="T2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7">
                      <a:moveTo>
                        <a:pt x="81" y="40"/>
                      </a:moveTo>
                      <a:lnTo>
                        <a:pt x="80" y="7"/>
                      </a:lnTo>
                      <a:lnTo>
                        <a:pt x="8" y="6"/>
                      </a:lnTo>
                      <a:lnTo>
                        <a:pt x="6" y="41"/>
                      </a:lnTo>
                      <a:lnTo>
                        <a:pt x="28" y="42"/>
                      </a:lnTo>
                      <a:lnTo>
                        <a:pt x="23" y="47"/>
                      </a:lnTo>
                      <a:lnTo>
                        <a:pt x="0" y="47"/>
                      </a:lnTo>
                      <a:lnTo>
                        <a:pt x="3" y="0"/>
                      </a:lnTo>
                      <a:lnTo>
                        <a:pt x="86" y="2"/>
                      </a:lnTo>
                      <a:lnTo>
                        <a:pt x="87" y="40"/>
                      </a:lnTo>
                      <a:lnTo>
                        <a:pt x="8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92" name="Freeform 990"/>
                <p:cNvSpPr>
                  <a:spLocks/>
                </p:cNvSpPr>
                <p:nvPr/>
              </p:nvSpPr>
              <p:spPr bwMode="auto">
                <a:xfrm>
                  <a:off x="3413" y="1208"/>
                  <a:ext cx="49" cy="76"/>
                </a:xfrm>
                <a:custGeom>
                  <a:avLst/>
                  <a:gdLst>
                    <a:gd name="T0" fmla="*/ 40 w 49"/>
                    <a:gd name="T1" fmla="*/ 0 h 76"/>
                    <a:gd name="T2" fmla="*/ 0 w 49"/>
                    <a:gd name="T3" fmla="*/ 0 h 76"/>
                    <a:gd name="T4" fmla="*/ 1 w 49"/>
                    <a:gd name="T5" fmla="*/ 76 h 76"/>
                    <a:gd name="T6" fmla="*/ 49 w 49"/>
                    <a:gd name="T7" fmla="*/ 76 h 76"/>
                    <a:gd name="T8" fmla="*/ 48 w 49"/>
                    <a:gd name="T9" fmla="*/ 50 h 76"/>
                    <a:gd name="T10" fmla="*/ 42 w 49"/>
                    <a:gd name="T11" fmla="*/ 46 h 76"/>
                    <a:gd name="T12" fmla="*/ 43 w 49"/>
                    <a:gd name="T13" fmla="*/ 70 h 76"/>
                    <a:gd name="T14" fmla="*/ 6 w 49"/>
                    <a:gd name="T15" fmla="*/ 70 h 76"/>
                    <a:gd name="T16" fmla="*/ 6 w 49"/>
                    <a:gd name="T17" fmla="*/ 5 h 76"/>
                    <a:gd name="T18" fmla="*/ 38 w 49"/>
                    <a:gd name="T19" fmla="*/ 5 h 76"/>
                    <a:gd name="T20" fmla="*/ 40 w 49"/>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76">
                      <a:moveTo>
                        <a:pt x="40" y="0"/>
                      </a:moveTo>
                      <a:lnTo>
                        <a:pt x="0" y="0"/>
                      </a:lnTo>
                      <a:lnTo>
                        <a:pt x="1" y="76"/>
                      </a:lnTo>
                      <a:lnTo>
                        <a:pt x="49" y="76"/>
                      </a:lnTo>
                      <a:lnTo>
                        <a:pt x="48" y="50"/>
                      </a:lnTo>
                      <a:lnTo>
                        <a:pt x="42" y="46"/>
                      </a:lnTo>
                      <a:lnTo>
                        <a:pt x="43" y="70"/>
                      </a:lnTo>
                      <a:lnTo>
                        <a:pt x="6" y="70"/>
                      </a:lnTo>
                      <a:lnTo>
                        <a:pt x="6" y="5"/>
                      </a:lnTo>
                      <a:lnTo>
                        <a:pt x="38" y="5"/>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93" name="Freeform 991"/>
                <p:cNvSpPr>
                  <a:spLocks/>
                </p:cNvSpPr>
                <p:nvPr/>
              </p:nvSpPr>
              <p:spPr bwMode="auto">
                <a:xfrm>
                  <a:off x="3542" y="1259"/>
                  <a:ext cx="96" cy="52"/>
                </a:xfrm>
                <a:custGeom>
                  <a:avLst/>
                  <a:gdLst>
                    <a:gd name="T0" fmla="*/ 5 w 96"/>
                    <a:gd name="T1" fmla="*/ 9 h 52"/>
                    <a:gd name="T2" fmla="*/ 0 w 96"/>
                    <a:gd name="T3" fmla="*/ 52 h 52"/>
                    <a:gd name="T4" fmla="*/ 96 w 96"/>
                    <a:gd name="T5" fmla="*/ 51 h 52"/>
                    <a:gd name="T6" fmla="*/ 89 w 96"/>
                    <a:gd name="T7" fmla="*/ 0 h 52"/>
                    <a:gd name="T8" fmla="*/ 79 w 96"/>
                    <a:gd name="T9" fmla="*/ 1 h 52"/>
                    <a:gd name="T10" fmla="*/ 67 w 96"/>
                    <a:gd name="T11" fmla="*/ 8 h 52"/>
                    <a:gd name="T12" fmla="*/ 85 w 96"/>
                    <a:gd name="T13" fmla="*/ 7 h 52"/>
                    <a:gd name="T14" fmla="*/ 89 w 96"/>
                    <a:gd name="T15" fmla="*/ 46 h 52"/>
                    <a:gd name="T16" fmla="*/ 7 w 96"/>
                    <a:gd name="T17" fmla="*/ 46 h 52"/>
                    <a:gd name="T18" fmla="*/ 11 w 96"/>
                    <a:gd name="T19" fmla="*/ 9 h 52"/>
                    <a:gd name="T20" fmla="*/ 5 w 96"/>
                    <a:gd name="T21"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52">
                      <a:moveTo>
                        <a:pt x="5" y="9"/>
                      </a:moveTo>
                      <a:lnTo>
                        <a:pt x="0" y="52"/>
                      </a:lnTo>
                      <a:lnTo>
                        <a:pt x="96" y="51"/>
                      </a:lnTo>
                      <a:lnTo>
                        <a:pt x="89" y="0"/>
                      </a:lnTo>
                      <a:lnTo>
                        <a:pt x="79" y="1"/>
                      </a:lnTo>
                      <a:lnTo>
                        <a:pt x="67" y="8"/>
                      </a:lnTo>
                      <a:lnTo>
                        <a:pt x="85" y="7"/>
                      </a:lnTo>
                      <a:lnTo>
                        <a:pt x="89" y="46"/>
                      </a:lnTo>
                      <a:lnTo>
                        <a:pt x="7" y="46"/>
                      </a:lnTo>
                      <a:lnTo>
                        <a:pt x="11" y="9"/>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nvGrpSpPr>
            <p:cNvPr id="1069" name="Group 1040"/>
            <p:cNvGrpSpPr>
              <a:grpSpLocks/>
            </p:cNvGrpSpPr>
            <p:nvPr/>
          </p:nvGrpSpPr>
          <p:grpSpPr bwMode="auto">
            <a:xfrm>
              <a:off x="5710240" y="1386448"/>
              <a:ext cx="466725" cy="431800"/>
              <a:chOff x="3597" y="831"/>
              <a:chExt cx="294" cy="272"/>
            </a:xfrm>
          </p:grpSpPr>
          <p:sp>
            <p:nvSpPr>
              <p:cNvPr id="4917" name="Freeform 994"/>
              <p:cNvSpPr>
                <a:spLocks/>
              </p:cNvSpPr>
              <p:nvPr/>
            </p:nvSpPr>
            <p:spPr bwMode="auto">
              <a:xfrm>
                <a:off x="3637" y="916"/>
                <a:ext cx="159" cy="116"/>
              </a:xfrm>
              <a:custGeom>
                <a:avLst/>
                <a:gdLst>
                  <a:gd name="T0" fmla="*/ 7 w 159"/>
                  <a:gd name="T1" fmla="*/ 11 h 116"/>
                  <a:gd name="T2" fmla="*/ 2 w 159"/>
                  <a:gd name="T3" fmla="*/ 53 h 116"/>
                  <a:gd name="T4" fmla="*/ 9 w 159"/>
                  <a:gd name="T5" fmla="*/ 59 h 116"/>
                  <a:gd name="T6" fmla="*/ 28 w 159"/>
                  <a:gd name="T7" fmla="*/ 66 h 116"/>
                  <a:gd name="T8" fmla="*/ 46 w 159"/>
                  <a:gd name="T9" fmla="*/ 66 h 116"/>
                  <a:gd name="T10" fmla="*/ 65 w 159"/>
                  <a:gd name="T11" fmla="*/ 74 h 116"/>
                  <a:gd name="T12" fmla="*/ 67 w 159"/>
                  <a:gd name="T13" fmla="*/ 85 h 116"/>
                  <a:gd name="T14" fmla="*/ 75 w 159"/>
                  <a:gd name="T15" fmla="*/ 93 h 116"/>
                  <a:gd name="T16" fmla="*/ 76 w 159"/>
                  <a:gd name="T17" fmla="*/ 102 h 116"/>
                  <a:gd name="T18" fmla="*/ 84 w 159"/>
                  <a:gd name="T19" fmla="*/ 105 h 116"/>
                  <a:gd name="T20" fmla="*/ 113 w 159"/>
                  <a:gd name="T21" fmla="*/ 113 h 116"/>
                  <a:gd name="T22" fmla="*/ 118 w 159"/>
                  <a:gd name="T23" fmla="*/ 107 h 116"/>
                  <a:gd name="T24" fmla="*/ 124 w 159"/>
                  <a:gd name="T25" fmla="*/ 102 h 116"/>
                  <a:gd name="T26" fmla="*/ 127 w 159"/>
                  <a:gd name="T27" fmla="*/ 98 h 116"/>
                  <a:gd name="T28" fmla="*/ 133 w 159"/>
                  <a:gd name="T29" fmla="*/ 96 h 116"/>
                  <a:gd name="T30" fmla="*/ 134 w 159"/>
                  <a:gd name="T31" fmla="*/ 86 h 116"/>
                  <a:gd name="T32" fmla="*/ 141 w 159"/>
                  <a:gd name="T33" fmla="*/ 81 h 116"/>
                  <a:gd name="T34" fmla="*/ 150 w 159"/>
                  <a:gd name="T35" fmla="*/ 77 h 116"/>
                  <a:gd name="T36" fmla="*/ 156 w 159"/>
                  <a:gd name="T37" fmla="*/ 68 h 116"/>
                  <a:gd name="T38" fmla="*/ 159 w 159"/>
                  <a:gd name="T39" fmla="*/ 58 h 116"/>
                  <a:gd name="T40" fmla="*/ 151 w 159"/>
                  <a:gd name="T41" fmla="*/ 58 h 116"/>
                  <a:gd name="T42" fmla="*/ 143 w 159"/>
                  <a:gd name="T43" fmla="*/ 64 h 116"/>
                  <a:gd name="T44" fmla="*/ 131 w 159"/>
                  <a:gd name="T45" fmla="*/ 69 h 116"/>
                  <a:gd name="T46" fmla="*/ 120 w 159"/>
                  <a:gd name="T47" fmla="*/ 61 h 116"/>
                  <a:gd name="T48" fmla="*/ 111 w 159"/>
                  <a:gd name="T49" fmla="*/ 52 h 116"/>
                  <a:gd name="T50" fmla="*/ 106 w 159"/>
                  <a:gd name="T51" fmla="*/ 42 h 116"/>
                  <a:gd name="T52" fmla="*/ 95 w 159"/>
                  <a:gd name="T53" fmla="*/ 32 h 116"/>
                  <a:gd name="T54" fmla="*/ 87 w 159"/>
                  <a:gd name="T55" fmla="*/ 29 h 116"/>
                  <a:gd name="T56" fmla="*/ 78 w 159"/>
                  <a:gd name="T57" fmla="*/ 32 h 116"/>
                  <a:gd name="T58" fmla="*/ 67 w 159"/>
                  <a:gd name="T59" fmla="*/ 37 h 116"/>
                  <a:gd name="T60" fmla="*/ 61 w 159"/>
                  <a:gd name="T61" fmla="*/ 35 h 116"/>
                  <a:gd name="T62" fmla="*/ 57 w 159"/>
                  <a:gd name="T63" fmla="*/ 33 h 116"/>
                  <a:gd name="T64" fmla="*/ 59 w 159"/>
                  <a:gd name="T65" fmla="*/ 26 h 116"/>
                  <a:gd name="T66" fmla="*/ 65 w 159"/>
                  <a:gd name="T67" fmla="*/ 22 h 116"/>
                  <a:gd name="T68" fmla="*/ 70 w 159"/>
                  <a:gd name="T69" fmla="*/ 15 h 116"/>
                  <a:gd name="T70" fmla="*/ 76 w 159"/>
                  <a:gd name="T71" fmla="*/ 9 h 116"/>
                  <a:gd name="T72" fmla="*/ 85 w 159"/>
                  <a:gd name="T73" fmla="*/ 7 h 116"/>
                  <a:gd name="T74" fmla="*/ 93 w 159"/>
                  <a:gd name="T75" fmla="*/ 4 h 116"/>
                  <a:gd name="T76" fmla="*/ 84 w 159"/>
                  <a:gd name="T77" fmla="*/ 1 h 116"/>
                  <a:gd name="T78" fmla="*/ 75 w 159"/>
                  <a:gd name="T79" fmla="*/ 0 h 116"/>
                  <a:gd name="T80" fmla="*/ 65 w 159"/>
                  <a:gd name="T81" fmla="*/ 5 h 116"/>
                  <a:gd name="T82" fmla="*/ 54 w 159"/>
                  <a:gd name="T83" fmla="*/ 8 h 116"/>
                  <a:gd name="T84" fmla="*/ 45 w 159"/>
                  <a:gd name="T85" fmla="*/ 13 h 116"/>
                  <a:gd name="T86" fmla="*/ 38 w 159"/>
                  <a:gd name="T87" fmla="*/ 17 h 116"/>
                  <a:gd name="T88" fmla="*/ 18 w 159"/>
                  <a:gd name="T89" fmla="*/ 14 h 116"/>
                  <a:gd name="T90" fmla="*/ 12 w 159"/>
                  <a:gd name="T91"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116">
                    <a:moveTo>
                      <a:pt x="10" y="12"/>
                    </a:moveTo>
                    <a:lnTo>
                      <a:pt x="7" y="11"/>
                    </a:lnTo>
                    <a:lnTo>
                      <a:pt x="0" y="29"/>
                    </a:lnTo>
                    <a:lnTo>
                      <a:pt x="2" y="53"/>
                    </a:lnTo>
                    <a:lnTo>
                      <a:pt x="3" y="57"/>
                    </a:lnTo>
                    <a:lnTo>
                      <a:pt x="9" y="59"/>
                    </a:lnTo>
                    <a:lnTo>
                      <a:pt x="23" y="62"/>
                    </a:lnTo>
                    <a:lnTo>
                      <a:pt x="28" y="66"/>
                    </a:lnTo>
                    <a:lnTo>
                      <a:pt x="38" y="67"/>
                    </a:lnTo>
                    <a:lnTo>
                      <a:pt x="46" y="66"/>
                    </a:lnTo>
                    <a:lnTo>
                      <a:pt x="55" y="71"/>
                    </a:lnTo>
                    <a:lnTo>
                      <a:pt x="65" y="74"/>
                    </a:lnTo>
                    <a:lnTo>
                      <a:pt x="69" y="81"/>
                    </a:lnTo>
                    <a:lnTo>
                      <a:pt x="67" y="85"/>
                    </a:lnTo>
                    <a:lnTo>
                      <a:pt x="74" y="88"/>
                    </a:lnTo>
                    <a:lnTo>
                      <a:pt x="75" y="93"/>
                    </a:lnTo>
                    <a:lnTo>
                      <a:pt x="75" y="98"/>
                    </a:lnTo>
                    <a:lnTo>
                      <a:pt x="76" y="102"/>
                    </a:lnTo>
                    <a:lnTo>
                      <a:pt x="79" y="105"/>
                    </a:lnTo>
                    <a:lnTo>
                      <a:pt x="84" y="105"/>
                    </a:lnTo>
                    <a:lnTo>
                      <a:pt x="107" y="116"/>
                    </a:lnTo>
                    <a:lnTo>
                      <a:pt x="113" y="113"/>
                    </a:lnTo>
                    <a:lnTo>
                      <a:pt x="116" y="109"/>
                    </a:lnTo>
                    <a:lnTo>
                      <a:pt x="118" y="107"/>
                    </a:lnTo>
                    <a:lnTo>
                      <a:pt x="121" y="105"/>
                    </a:lnTo>
                    <a:lnTo>
                      <a:pt x="124" y="102"/>
                    </a:lnTo>
                    <a:lnTo>
                      <a:pt x="126" y="100"/>
                    </a:lnTo>
                    <a:lnTo>
                      <a:pt x="127" y="98"/>
                    </a:lnTo>
                    <a:lnTo>
                      <a:pt x="128" y="96"/>
                    </a:lnTo>
                    <a:lnTo>
                      <a:pt x="133" y="96"/>
                    </a:lnTo>
                    <a:lnTo>
                      <a:pt x="133" y="92"/>
                    </a:lnTo>
                    <a:lnTo>
                      <a:pt x="134" y="86"/>
                    </a:lnTo>
                    <a:lnTo>
                      <a:pt x="133" y="84"/>
                    </a:lnTo>
                    <a:lnTo>
                      <a:pt x="141" y="81"/>
                    </a:lnTo>
                    <a:lnTo>
                      <a:pt x="146" y="80"/>
                    </a:lnTo>
                    <a:lnTo>
                      <a:pt x="150" y="77"/>
                    </a:lnTo>
                    <a:lnTo>
                      <a:pt x="154" y="71"/>
                    </a:lnTo>
                    <a:lnTo>
                      <a:pt x="156" y="68"/>
                    </a:lnTo>
                    <a:lnTo>
                      <a:pt x="159" y="62"/>
                    </a:lnTo>
                    <a:lnTo>
                      <a:pt x="159" y="58"/>
                    </a:lnTo>
                    <a:lnTo>
                      <a:pt x="157" y="54"/>
                    </a:lnTo>
                    <a:lnTo>
                      <a:pt x="151" y="58"/>
                    </a:lnTo>
                    <a:lnTo>
                      <a:pt x="147" y="61"/>
                    </a:lnTo>
                    <a:lnTo>
                      <a:pt x="143" y="64"/>
                    </a:lnTo>
                    <a:lnTo>
                      <a:pt x="137" y="66"/>
                    </a:lnTo>
                    <a:lnTo>
                      <a:pt x="131" y="69"/>
                    </a:lnTo>
                    <a:lnTo>
                      <a:pt x="128" y="68"/>
                    </a:lnTo>
                    <a:lnTo>
                      <a:pt x="120" y="61"/>
                    </a:lnTo>
                    <a:lnTo>
                      <a:pt x="115" y="55"/>
                    </a:lnTo>
                    <a:lnTo>
                      <a:pt x="111" y="52"/>
                    </a:lnTo>
                    <a:lnTo>
                      <a:pt x="108" y="49"/>
                    </a:lnTo>
                    <a:lnTo>
                      <a:pt x="106" y="42"/>
                    </a:lnTo>
                    <a:lnTo>
                      <a:pt x="100" y="35"/>
                    </a:lnTo>
                    <a:lnTo>
                      <a:pt x="95" y="32"/>
                    </a:lnTo>
                    <a:lnTo>
                      <a:pt x="91" y="30"/>
                    </a:lnTo>
                    <a:lnTo>
                      <a:pt x="87" y="29"/>
                    </a:lnTo>
                    <a:lnTo>
                      <a:pt x="82" y="30"/>
                    </a:lnTo>
                    <a:lnTo>
                      <a:pt x="78" y="32"/>
                    </a:lnTo>
                    <a:lnTo>
                      <a:pt x="72" y="37"/>
                    </a:lnTo>
                    <a:lnTo>
                      <a:pt x="67" y="37"/>
                    </a:lnTo>
                    <a:lnTo>
                      <a:pt x="62" y="37"/>
                    </a:lnTo>
                    <a:lnTo>
                      <a:pt x="61" y="35"/>
                    </a:lnTo>
                    <a:lnTo>
                      <a:pt x="59" y="36"/>
                    </a:lnTo>
                    <a:lnTo>
                      <a:pt x="57" y="33"/>
                    </a:lnTo>
                    <a:lnTo>
                      <a:pt x="56" y="31"/>
                    </a:lnTo>
                    <a:lnTo>
                      <a:pt x="59" y="26"/>
                    </a:lnTo>
                    <a:lnTo>
                      <a:pt x="63" y="24"/>
                    </a:lnTo>
                    <a:lnTo>
                      <a:pt x="65" y="22"/>
                    </a:lnTo>
                    <a:lnTo>
                      <a:pt x="66" y="20"/>
                    </a:lnTo>
                    <a:lnTo>
                      <a:pt x="70" y="15"/>
                    </a:lnTo>
                    <a:lnTo>
                      <a:pt x="73" y="12"/>
                    </a:lnTo>
                    <a:lnTo>
                      <a:pt x="76" y="9"/>
                    </a:lnTo>
                    <a:lnTo>
                      <a:pt x="81" y="9"/>
                    </a:lnTo>
                    <a:lnTo>
                      <a:pt x="85" y="7"/>
                    </a:lnTo>
                    <a:lnTo>
                      <a:pt x="92" y="6"/>
                    </a:lnTo>
                    <a:lnTo>
                      <a:pt x="93" y="4"/>
                    </a:lnTo>
                    <a:lnTo>
                      <a:pt x="89" y="2"/>
                    </a:lnTo>
                    <a:lnTo>
                      <a:pt x="84" y="1"/>
                    </a:lnTo>
                    <a:lnTo>
                      <a:pt x="79" y="0"/>
                    </a:lnTo>
                    <a:lnTo>
                      <a:pt x="75" y="0"/>
                    </a:lnTo>
                    <a:lnTo>
                      <a:pt x="71" y="2"/>
                    </a:lnTo>
                    <a:lnTo>
                      <a:pt x="65" y="5"/>
                    </a:lnTo>
                    <a:lnTo>
                      <a:pt x="58" y="6"/>
                    </a:lnTo>
                    <a:lnTo>
                      <a:pt x="54" y="8"/>
                    </a:lnTo>
                    <a:lnTo>
                      <a:pt x="48" y="11"/>
                    </a:lnTo>
                    <a:lnTo>
                      <a:pt x="45" y="13"/>
                    </a:lnTo>
                    <a:lnTo>
                      <a:pt x="41" y="14"/>
                    </a:lnTo>
                    <a:lnTo>
                      <a:pt x="38" y="17"/>
                    </a:lnTo>
                    <a:lnTo>
                      <a:pt x="31" y="17"/>
                    </a:lnTo>
                    <a:lnTo>
                      <a:pt x="18" y="14"/>
                    </a:lnTo>
                    <a:lnTo>
                      <a:pt x="14" y="13"/>
                    </a:lnTo>
                    <a:lnTo>
                      <a:pt x="12" y="12"/>
                    </a:lnTo>
                    <a:lnTo>
                      <a:pt x="10" y="12"/>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918" name="Group 997"/>
              <p:cNvGrpSpPr>
                <a:grpSpLocks/>
              </p:cNvGrpSpPr>
              <p:nvPr/>
            </p:nvGrpSpPr>
            <p:grpSpPr bwMode="auto">
              <a:xfrm>
                <a:off x="3815" y="891"/>
                <a:ext cx="64" cy="85"/>
                <a:chOff x="3815" y="891"/>
                <a:chExt cx="64" cy="85"/>
              </a:xfrm>
            </p:grpSpPr>
            <p:sp>
              <p:nvSpPr>
                <p:cNvPr id="4961" name="Freeform 995"/>
                <p:cNvSpPr>
                  <a:spLocks/>
                </p:cNvSpPr>
                <p:nvPr/>
              </p:nvSpPr>
              <p:spPr bwMode="auto">
                <a:xfrm>
                  <a:off x="3815" y="891"/>
                  <a:ext cx="64" cy="85"/>
                </a:xfrm>
                <a:custGeom>
                  <a:avLst/>
                  <a:gdLst>
                    <a:gd name="T0" fmla="*/ 191 w 296"/>
                    <a:gd name="T1" fmla="*/ 36 h 383"/>
                    <a:gd name="T2" fmla="*/ 19 w 296"/>
                    <a:gd name="T3" fmla="*/ 89 h 383"/>
                    <a:gd name="T4" fmla="*/ 34 w 296"/>
                    <a:gd name="T5" fmla="*/ 248 h 383"/>
                    <a:gd name="T6" fmla="*/ 72 w 296"/>
                    <a:gd name="T7" fmla="*/ 352 h 383"/>
                    <a:gd name="T8" fmla="*/ 105 w 296"/>
                    <a:gd name="T9" fmla="*/ 383 h 383"/>
                    <a:gd name="T10" fmla="*/ 165 w 296"/>
                    <a:gd name="T11" fmla="*/ 361 h 383"/>
                    <a:gd name="T12" fmla="*/ 232 w 296"/>
                    <a:gd name="T13" fmla="*/ 330 h 383"/>
                    <a:gd name="T14" fmla="*/ 275 w 296"/>
                    <a:gd name="T15" fmla="*/ 282 h 383"/>
                    <a:gd name="T16" fmla="*/ 191 w 296"/>
                    <a:gd name="T17" fmla="*/ 3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3">
                      <a:moveTo>
                        <a:pt x="191" y="36"/>
                      </a:moveTo>
                      <a:cubicBezTo>
                        <a:pt x="143" y="0"/>
                        <a:pt x="46" y="53"/>
                        <a:pt x="19" y="89"/>
                      </a:cubicBezTo>
                      <a:cubicBezTo>
                        <a:pt x="0" y="151"/>
                        <a:pt x="15" y="195"/>
                        <a:pt x="34" y="248"/>
                      </a:cubicBezTo>
                      <a:cubicBezTo>
                        <a:pt x="53" y="301"/>
                        <a:pt x="62" y="344"/>
                        <a:pt x="72" y="352"/>
                      </a:cubicBezTo>
                      <a:cubicBezTo>
                        <a:pt x="81" y="361"/>
                        <a:pt x="96" y="383"/>
                        <a:pt x="105" y="383"/>
                      </a:cubicBezTo>
                      <a:cubicBezTo>
                        <a:pt x="115" y="383"/>
                        <a:pt x="146" y="357"/>
                        <a:pt x="165" y="361"/>
                      </a:cubicBezTo>
                      <a:lnTo>
                        <a:pt x="232" y="330"/>
                      </a:lnTo>
                      <a:cubicBezTo>
                        <a:pt x="250" y="317"/>
                        <a:pt x="282" y="330"/>
                        <a:pt x="275" y="282"/>
                      </a:cubicBezTo>
                      <a:cubicBezTo>
                        <a:pt x="296" y="246"/>
                        <a:pt x="209" y="87"/>
                        <a:pt x="191" y="36"/>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62" name="Freeform 996"/>
                <p:cNvSpPr>
                  <a:spLocks/>
                </p:cNvSpPr>
                <p:nvPr/>
              </p:nvSpPr>
              <p:spPr bwMode="auto">
                <a:xfrm>
                  <a:off x="3815" y="891"/>
                  <a:ext cx="64" cy="85"/>
                </a:xfrm>
                <a:custGeom>
                  <a:avLst/>
                  <a:gdLst>
                    <a:gd name="T0" fmla="*/ 191 w 296"/>
                    <a:gd name="T1" fmla="*/ 36 h 383"/>
                    <a:gd name="T2" fmla="*/ 19 w 296"/>
                    <a:gd name="T3" fmla="*/ 89 h 383"/>
                    <a:gd name="T4" fmla="*/ 34 w 296"/>
                    <a:gd name="T5" fmla="*/ 248 h 383"/>
                    <a:gd name="T6" fmla="*/ 72 w 296"/>
                    <a:gd name="T7" fmla="*/ 352 h 383"/>
                    <a:gd name="T8" fmla="*/ 105 w 296"/>
                    <a:gd name="T9" fmla="*/ 383 h 383"/>
                    <a:gd name="T10" fmla="*/ 165 w 296"/>
                    <a:gd name="T11" fmla="*/ 361 h 383"/>
                    <a:gd name="T12" fmla="*/ 232 w 296"/>
                    <a:gd name="T13" fmla="*/ 330 h 383"/>
                    <a:gd name="T14" fmla="*/ 275 w 296"/>
                    <a:gd name="T15" fmla="*/ 282 h 383"/>
                    <a:gd name="T16" fmla="*/ 191 w 296"/>
                    <a:gd name="T17" fmla="*/ 3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3">
                      <a:moveTo>
                        <a:pt x="191" y="36"/>
                      </a:moveTo>
                      <a:cubicBezTo>
                        <a:pt x="143" y="0"/>
                        <a:pt x="46" y="53"/>
                        <a:pt x="19" y="89"/>
                      </a:cubicBezTo>
                      <a:cubicBezTo>
                        <a:pt x="0" y="151"/>
                        <a:pt x="15" y="195"/>
                        <a:pt x="34" y="248"/>
                      </a:cubicBezTo>
                      <a:cubicBezTo>
                        <a:pt x="53" y="301"/>
                        <a:pt x="62" y="344"/>
                        <a:pt x="72" y="352"/>
                      </a:cubicBezTo>
                      <a:cubicBezTo>
                        <a:pt x="81" y="361"/>
                        <a:pt x="96" y="383"/>
                        <a:pt x="105" y="383"/>
                      </a:cubicBezTo>
                      <a:cubicBezTo>
                        <a:pt x="115" y="383"/>
                        <a:pt x="146" y="357"/>
                        <a:pt x="165" y="361"/>
                      </a:cubicBezTo>
                      <a:lnTo>
                        <a:pt x="232" y="330"/>
                      </a:lnTo>
                      <a:cubicBezTo>
                        <a:pt x="250" y="317"/>
                        <a:pt x="282" y="330"/>
                        <a:pt x="275" y="282"/>
                      </a:cubicBezTo>
                      <a:cubicBezTo>
                        <a:pt x="296" y="246"/>
                        <a:pt x="209" y="87"/>
                        <a:pt x="191" y="36"/>
                      </a:cubicBez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919" name="Oval 998"/>
              <p:cNvSpPr>
                <a:spLocks noChangeArrowheads="1"/>
              </p:cNvSpPr>
              <p:nvPr/>
            </p:nvSpPr>
            <p:spPr bwMode="auto">
              <a:xfrm>
                <a:off x="3597" y="831"/>
                <a:ext cx="294" cy="272"/>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0" name="Freeform 999"/>
              <p:cNvSpPr>
                <a:spLocks/>
              </p:cNvSpPr>
              <p:nvPr/>
            </p:nvSpPr>
            <p:spPr bwMode="auto">
              <a:xfrm>
                <a:off x="3698" y="914"/>
                <a:ext cx="120" cy="52"/>
              </a:xfrm>
              <a:custGeom>
                <a:avLst/>
                <a:gdLst>
                  <a:gd name="T0" fmla="*/ 7 w 120"/>
                  <a:gd name="T1" fmla="*/ 21 h 52"/>
                  <a:gd name="T2" fmla="*/ 11 w 120"/>
                  <a:gd name="T3" fmla="*/ 17 h 52"/>
                  <a:gd name="T4" fmla="*/ 14 w 120"/>
                  <a:gd name="T5" fmla="*/ 13 h 52"/>
                  <a:gd name="T6" fmla="*/ 19 w 120"/>
                  <a:gd name="T7" fmla="*/ 11 h 52"/>
                  <a:gd name="T8" fmla="*/ 23 w 120"/>
                  <a:gd name="T9" fmla="*/ 10 h 52"/>
                  <a:gd name="T10" fmla="*/ 27 w 120"/>
                  <a:gd name="T11" fmla="*/ 9 h 52"/>
                  <a:gd name="T12" fmla="*/ 30 w 120"/>
                  <a:gd name="T13" fmla="*/ 8 h 52"/>
                  <a:gd name="T14" fmla="*/ 34 w 120"/>
                  <a:gd name="T15" fmla="*/ 6 h 52"/>
                  <a:gd name="T16" fmla="*/ 38 w 120"/>
                  <a:gd name="T17" fmla="*/ 4 h 52"/>
                  <a:gd name="T18" fmla="*/ 41 w 120"/>
                  <a:gd name="T19" fmla="*/ 2 h 52"/>
                  <a:gd name="T20" fmla="*/ 46 w 120"/>
                  <a:gd name="T21" fmla="*/ 0 h 52"/>
                  <a:gd name="T22" fmla="*/ 49 w 120"/>
                  <a:gd name="T23" fmla="*/ 0 h 52"/>
                  <a:gd name="T24" fmla="*/ 54 w 120"/>
                  <a:gd name="T25" fmla="*/ 1 h 52"/>
                  <a:gd name="T26" fmla="*/ 59 w 120"/>
                  <a:gd name="T27" fmla="*/ 2 h 52"/>
                  <a:gd name="T28" fmla="*/ 62 w 120"/>
                  <a:gd name="T29" fmla="*/ 3 h 52"/>
                  <a:gd name="T30" fmla="*/ 66 w 120"/>
                  <a:gd name="T31" fmla="*/ 3 h 52"/>
                  <a:gd name="T32" fmla="*/ 72 w 120"/>
                  <a:gd name="T33" fmla="*/ 5 h 52"/>
                  <a:gd name="T34" fmla="*/ 77 w 120"/>
                  <a:gd name="T35" fmla="*/ 6 h 52"/>
                  <a:gd name="T36" fmla="*/ 82 w 120"/>
                  <a:gd name="T37" fmla="*/ 7 h 52"/>
                  <a:gd name="T38" fmla="*/ 87 w 120"/>
                  <a:gd name="T39" fmla="*/ 6 h 52"/>
                  <a:gd name="T40" fmla="*/ 91 w 120"/>
                  <a:gd name="T41" fmla="*/ 6 h 52"/>
                  <a:gd name="T42" fmla="*/ 94 w 120"/>
                  <a:gd name="T43" fmla="*/ 4 h 52"/>
                  <a:gd name="T44" fmla="*/ 98 w 120"/>
                  <a:gd name="T45" fmla="*/ 3 h 52"/>
                  <a:gd name="T46" fmla="*/ 104 w 120"/>
                  <a:gd name="T47" fmla="*/ 3 h 52"/>
                  <a:gd name="T48" fmla="*/ 110 w 120"/>
                  <a:gd name="T49" fmla="*/ 3 h 52"/>
                  <a:gd name="T50" fmla="*/ 112 w 120"/>
                  <a:gd name="T51" fmla="*/ 5 h 52"/>
                  <a:gd name="T52" fmla="*/ 113 w 120"/>
                  <a:gd name="T53" fmla="*/ 11 h 52"/>
                  <a:gd name="T54" fmla="*/ 114 w 120"/>
                  <a:gd name="T55" fmla="*/ 20 h 52"/>
                  <a:gd name="T56" fmla="*/ 116 w 120"/>
                  <a:gd name="T57" fmla="*/ 26 h 52"/>
                  <a:gd name="T58" fmla="*/ 117 w 120"/>
                  <a:gd name="T59" fmla="*/ 31 h 52"/>
                  <a:gd name="T60" fmla="*/ 118 w 120"/>
                  <a:gd name="T61" fmla="*/ 37 h 52"/>
                  <a:gd name="T62" fmla="*/ 119 w 120"/>
                  <a:gd name="T63" fmla="*/ 39 h 52"/>
                  <a:gd name="T64" fmla="*/ 116 w 120"/>
                  <a:gd name="T65" fmla="*/ 39 h 52"/>
                  <a:gd name="T66" fmla="*/ 111 w 120"/>
                  <a:gd name="T67" fmla="*/ 39 h 52"/>
                  <a:gd name="T68" fmla="*/ 106 w 120"/>
                  <a:gd name="T69" fmla="*/ 40 h 52"/>
                  <a:gd name="T70" fmla="*/ 99 w 120"/>
                  <a:gd name="T71" fmla="*/ 41 h 52"/>
                  <a:gd name="T72" fmla="*/ 92 w 120"/>
                  <a:gd name="T73" fmla="*/ 42 h 52"/>
                  <a:gd name="T74" fmla="*/ 84 w 120"/>
                  <a:gd name="T75" fmla="*/ 44 h 52"/>
                  <a:gd name="T76" fmla="*/ 77 w 120"/>
                  <a:gd name="T77" fmla="*/ 47 h 52"/>
                  <a:gd name="T78" fmla="*/ 70 w 120"/>
                  <a:gd name="T79" fmla="*/ 50 h 52"/>
                  <a:gd name="T80" fmla="*/ 67 w 120"/>
                  <a:gd name="T81" fmla="*/ 51 h 52"/>
                  <a:gd name="T82" fmla="*/ 62 w 120"/>
                  <a:gd name="T83" fmla="*/ 51 h 52"/>
                  <a:gd name="T84" fmla="*/ 58 w 120"/>
                  <a:gd name="T85" fmla="*/ 50 h 52"/>
                  <a:gd name="T86" fmla="*/ 53 w 120"/>
                  <a:gd name="T87" fmla="*/ 47 h 52"/>
                  <a:gd name="T88" fmla="*/ 47 w 120"/>
                  <a:gd name="T89" fmla="*/ 42 h 52"/>
                  <a:gd name="T90" fmla="*/ 41 w 120"/>
                  <a:gd name="T91" fmla="*/ 37 h 52"/>
                  <a:gd name="T92" fmla="*/ 36 w 120"/>
                  <a:gd name="T93" fmla="*/ 33 h 52"/>
                  <a:gd name="T94" fmla="*/ 34 w 120"/>
                  <a:gd name="T95" fmla="*/ 30 h 52"/>
                  <a:gd name="T96" fmla="*/ 30 w 120"/>
                  <a:gd name="T97" fmla="*/ 30 h 52"/>
                  <a:gd name="T98" fmla="*/ 25 w 120"/>
                  <a:gd name="T99" fmla="*/ 30 h 52"/>
                  <a:gd name="T100" fmla="*/ 21 w 120"/>
                  <a:gd name="T101" fmla="*/ 31 h 52"/>
                  <a:gd name="T102" fmla="*/ 17 w 120"/>
                  <a:gd name="T103" fmla="*/ 34 h 52"/>
                  <a:gd name="T104" fmla="*/ 14 w 120"/>
                  <a:gd name="T105" fmla="*/ 37 h 52"/>
                  <a:gd name="T106" fmla="*/ 9 w 120"/>
                  <a:gd name="T107" fmla="*/ 38 h 52"/>
                  <a:gd name="T108" fmla="*/ 5 w 120"/>
                  <a:gd name="T109" fmla="*/ 39 h 52"/>
                  <a:gd name="T110" fmla="*/ 1 w 120"/>
                  <a:gd name="T111" fmla="*/ 37 h 52"/>
                  <a:gd name="T112" fmla="*/ 3 w 120"/>
                  <a:gd name="T113" fmla="*/ 35 h 52"/>
                  <a:gd name="T114" fmla="*/ 9 w 120"/>
                  <a:gd name="T115" fmla="*/ 31 h 52"/>
                  <a:gd name="T116" fmla="*/ 8 w 120"/>
                  <a:gd name="T11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 h="52">
                    <a:moveTo>
                      <a:pt x="4" y="25"/>
                    </a:moveTo>
                    <a:lnTo>
                      <a:pt x="4" y="25"/>
                    </a:lnTo>
                    <a:lnTo>
                      <a:pt x="5" y="24"/>
                    </a:lnTo>
                    <a:lnTo>
                      <a:pt x="5" y="24"/>
                    </a:lnTo>
                    <a:lnTo>
                      <a:pt x="6" y="23"/>
                    </a:lnTo>
                    <a:lnTo>
                      <a:pt x="6" y="22"/>
                    </a:lnTo>
                    <a:lnTo>
                      <a:pt x="7" y="21"/>
                    </a:lnTo>
                    <a:lnTo>
                      <a:pt x="8" y="20"/>
                    </a:lnTo>
                    <a:lnTo>
                      <a:pt x="8" y="20"/>
                    </a:lnTo>
                    <a:lnTo>
                      <a:pt x="9" y="20"/>
                    </a:lnTo>
                    <a:lnTo>
                      <a:pt x="9" y="19"/>
                    </a:lnTo>
                    <a:lnTo>
                      <a:pt x="10" y="18"/>
                    </a:lnTo>
                    <a:lnTo>
                      <a:pt x="10" y="18"/>
                    </a:lnTo>
                    <a:lnTo>
                      <a:pt x="11" y="17"/>
                    </a:lnTo>
                    <a:lnTo>
                      <a:pt x="11" y="16"/>
                    </a:lnTo>
                    <a:lnTo>
                      <a:pt x="12" y="16"/>
                    </a:lnTo>
                    <a:lnTo>
                      <a:pt x="12" y="15"/>
                    </a:lnTo>
                    <a:lnTo>
                      <a:pt x="13" y="14"/>
                    </a:lnTo>
                    <a:lnTo>
                      <a:pt x="13" y="14"/>
                    </a:lnTo>
                    <a:lnTo>
                      <a:pt x="14" y="13"/>
                    </a:lnTo>
                    <a:lnTo>
                      <a:pt x="14" y="13"/>
                    </a:lnTo>
                    <a:lnTo>
                      <a:pt x="15" y="13"/>
                    </a:lnTo>
                    <a:lnTo>
                      <a:pt x="15" y="12"/>
                    </a:lnTo>
                    <a:lnTo>
                      <a:pt x="16" y="12"/>
                    </a:lnTo>
                    <a:lnTo>
                      <a:pt x="17" y="11"/>
                    </a:lnTo>
                    <a:lnTo>
                      <a:pt x="18" y="11"/>
                    </a:lnTo>
                    <a:lnTo>
                      <a:pt x="19" y="11"/>
                    </a:lnTo>
                    <a:lnTo>
                      <a:pt x="19" y="11"/>
                    </a:lnTo>
                    <a:lnTo>
                      <a:pt x="20" y="11"/>
                    </a:lnTo>
                    <a:lnTo>
                      <a:pt x="20" y="10"/>
                    </a:lnTo>
                    <a:lnTo>
                      <a:pt x="21" y="10"/>
                    </a:lnTo>
                    <a:lnTo>
                      <a:pt x="21" y="10"/>
                    </a:lnTo>
                    <a:lnTo>
                      <a:pt x="22" y="10"/>
                    </a:lnTo>
                    <a:lnTo>
                      <a:pt x="22" y="10"/>
                    </a:lnTo>
                    <a:lnTo>
                      <a:pt x="23" y="10"/>
                    </a:lnTo>
                    <a:lnTo>
                      <a:pt x="23" y="10"/>
                    </a:lnTo>
                    <a:lnTo>
                      <a:pt x="24" y="10"/>
                    </a:lnTo>
                    <a:lnTo>
                      <a:pt x="24" y="10"/>
                    </a:lnTo>
                    <a:lnTo>
                      <a:pt x="25" y="10"/>
                    </a:lnTo>
                    <a:lnTo>
                      <a:pt x="25" y="10"/>
                    </a:lnTo>
                    <a:lnTo>
                      <a:pt x="26" y="10"/>
                    </a:lnTo>
                    <a:lnTo>
                      <a:pt x="27" y="9"/>
                    </a:lnTo>
                    <a:lnTo>
                      <a:pt x="27" y="9"/>
                    </a:lnTo>
                    <a:lnTo>
                      <a:pt x="28" y="9"/>
                    </a:lnTo>
                    <a:lnTo>
                      <a:pt x="28" y="9"/>
                    </a:lnTo>
                    <a:lnTo>
                      <a:pt x="29" y="9"/>
                    </a:lnTo>
                    <a:lnTo>
                      <a:pt x="29" y="8"/>
                    </a:lnTo>
                    <a:lnTo>
                      <a:pt x="30" y="8"/>
                    </a:lnTo>
                    <a:lnTo>
                      <a:pt x="30" y="8"/>
                    </a:lnTo>
                    <a:lnTo>
                      <a:pt x="31" y="8"/>
                    </a:lnTo>
                    <a:lnTo>
                      <a:pt x="31" y="8"/>
                    </a:lnTo>
                    <a:lnTo>
                      <a:pt x="32" y="7"/>
                    </a:lnTo>
                    <a:lnTo>
                      <a:pt x="33" y="7"/>
                    </a:lnTo>
                    <a:lnTo>
                      <a:pt x="33" y="7"/>
                    </a:lnTo>
                    <a:lnTo>
                      <a:pt x="34" y="7"/>
                    </a:lnTo>
                    <a:lnTo>
                      <a:pt x="34" y="6"/>
                    </a:lnTo>
                    <a:lnTo>
                      <a:pt x="35" y="6"/>
                    </a:lnTo>
                    <a:lnTo>
                      <a:pt x="35" y="5"/>
                    </a:lnTo>
                    <a:lnTo>
                      <a:pt x="36" y="5"/>
                    </a:lnTo>
                    <a:lnTo>
                      <a:pt x="36" y="5"/>
                    </a:lnTo>
                    <a:lnTo>
                      <a:pt x="37" y="4"/>
                    </a:lnTo>
                    <a:lnTo>
                      <a:pt x="37" y="4"/>
                    </a:lnTo>
                    <a:lnTo>
                      <a:pt x="38" y="4"/>
                    </a:lnTo>
                    <a:lnTo>
                      <a:pt x="38" y="3"/>
                    </a:lnTo>
                    <a:lnTo>
                      <a:pt x="39" y="3"/>
                    </a:lnTo>
                    <a:lnTo>
                      <a:pt x="39" y="3"/>
                    </a:lnTo>
                    <a:lnTo>
                      <a:pt x="40" y="3"/>
                    </a:lnTo>
                    <a:lnTo>
                      <a:pt x="40" y="2"/>
                    </a:lnTo>
                    <a:lnTo>
                      <a:pt x="41" y="2"/>
                    </a:lnTo>
                    <a:lnTo>
                      <a:pt x="41" y="2"/>
                    </a:lnTo>
                    <a:lnTo>
                      <a:pt x="42" y="2"/>
                    </a:lnTo>
                    <a:lnTo>
                      <a:pt x="42" y="1"/>
                    </a:lnTo>
                    <a:lnTo>
                      <a:pt x="43" y="1"/>
                    </a:lnTo>
                    <a:lnTo>
                      <a:pt x="44" y="1"/>
                    </a:lnTo>
                    <a:lnTo>
                      <a:pt x="45" y="0"/>
                    </a:lnTo>
                    <a:lnTo>
                      <a:pt x="45" y="0"/>
                    </a:lnTo>
                    <a:lnTo>
                      <a:pt x="46" y="0"/>
                    </a:lnTo>
                    <a:lnTo>
                      <a:pt x="47" y="0"/>
                    </a:lnTo>
                    <a:lnTo>
                      <a:pt x="47" y="0"/>
                    </a:lnTo>
                    <a:lnTo>
                      <a:pt x="47" y="0"/>
                    </a:lnTo>
                    <a:lnTo>
                      <a:pt x="48" y="0"/>
                    </a:lnTo>
                    <a:lnTo>
                      <a:pt x="48" y="0"/>
                    </a:lnTo>
                    <a:lnTo>
                      <a:pt x="49" y="0"/>
                    </a:lnTo>
                    <a:lnTo>
                      <a:pt x="49" y="0"/>
                    </a:lnTo>
                    <a:lnTo>
                      <a:pt x="50" y="0"/>
                    </a:lnTo>
                    <a:lnTo>
                      <a:pt x="50" y="0"/>
                    </a:lnTo>
                    <a:lnTo>
                      <a:pt x="51" y="1"/>
                    </a:lnTo>
                    <a:lnTo>
                      <a:pt x="52" y="1"/>
                    </a:lnTo>
                    <a:lnTo>
                      <a:pt x="53" y="1"/>
                    </a:lnTo>
                    <a:lnTo>
                      <a:pt x="53" y="1"/>
                    </a:lnTo>
                    <a:lnTo>
                      <a:pt x="54" y="1"/>
                    </a:lnTo>
                    <a:lnTo>
                      <a:pt x="55" y="1"/>
                    </a:lnTo>
                    <a:lnTo>
                      <a:pt x="56" y="2"/>
                    </a:lnTo>
                    <a:lnTo>
                      <a:pt x="57" y="2"/>
                    </a:lnTo>
                    <a:lnTo>
                      <a:pt x="57" y="2"/>
                    </a:lnTo>
                    <a:lnTo>
                      <a:pt x="58" y="2"/>
                    </a:lnTo>
                    <a:lnTo>
                      <a:pt x="58" y="2"/>
                    </a:lnTo>
                    <a:lnTo>
                      <a:pt x="59" y="2"/>
                    </a:lnTo>
                    <a:lnTo>
                      <a:pt x="59" y="2"/>
                    </a:lnTo>
                    <a:lnTo>
                      <a:pt x="60" y="2"/>
                    </a:lnTo>
                    <a:lnTo>
                      <a:pt x="60" y="2"/>
                    </a:lnTo>
                    <a:lnTo>
                      <a:pt x="61" y="2"/>
                    </a:lnTo>
                    <a:lnTo>
                      <a:pt x="61" y="2"/>
                    </a:lnTo>
                    <a:lnTo>
                      <a:pt x="62" y="2"/>
                    </a:lnTo>
                    <a:lnTo>
                      <a:pt x="62" y="3"/>
                    </a:lnTo>
                    <a:lnTo>
                      <a:pt x="63" y="3"/>
                    </a:lnTo>
                    <a:lnTo>
                      <a:pt x="63" y="3"/>
                    </a:lnTo>
                    <a:lnTo>
                      <a:pt x="64" y="3"/>
                    </a:lnTo>
                    <a:lnTo>
                      <a:pt x="64" y="3"/>
                    </a:lnTo>
                    <a:lnTo>
                      <a:pt x="65" y="3"/>
                    </a:lnTo>
                    <a:lnTo>
                      <a:pt x="66" y="3"/>
                    </a:lnTo>
                    <a:lnTo>
                      <a:pt x="66" y="3"/>
                    </a:lnTo>
                    <a:lnTo>
                      <a:pt x="66" y="3"/>
                    </a:lnTo>
                    <a:lnTo>
                      <a:pt x="67" y="3"/>
                    </a:lnTo>
                    <a:lnTo>
                      <a:pt x="68" y="4"/>
                    </a:lnTo>
                    <a:lnTo>
                      <a:pt x="69" y="4"/>
                    </a:lnTo>
                    <a:lnTo>
                      <a:pt x="70" y="4"/>
                    </a:lnTo>
                    <a:lnTo>
                      <a:pt x="71" y="4"/>
                    </a:lnTo>
                    <a:lnTo>
                      <a:pt x="72" y="5"/>
                    </a:lnTo>
                    <a:lnTo>
                      <a:pt x="73" y="5"/>
                    </a:lnTo>
                    <a:lnTo>
                      <a:pt x="73" y="5"/>
                    </a:lnTo>
                    <a:lnTo>
                      <a:pt x="74" y="5"/>
                    </a:lnTo>
                    <a:lnTo>
                      <a:pt x="75" y="6"/>
                    </a:lnTo>
                    <a:lnTo>
                      <a:pt x="75" y="6"/>
                    </a:lnTo>
                    <a:lnTo>
                      <a:pt x="76" y="6"/>
                    </a:lnTo>
                    <a:lnTo>
                      <a:pt x="77" y="6"/>
                    </a:lnTo>
                    <a:lnTo>
                      <a:pt x="78" y="6"/>
                    </a:lnTo>
                    <a:lnTo>
                      <a:pt x="78" y="6"/>
                    </a:lnTo>
                    <a:lnTo>
                      <a:pt x="79" y="7"/>
                    </a:lnTo>
                    <a:lnTo>
                      <a:pt x="80" y="7"/>
                    </a:lnTo>
                    <a:lnTo>
                      <a:pt x="81" y="7"/>
                    </a:lnTo>
                    <a:lnTo>
                      <a:pt x="81" y="7"/>
                    </a:lnTo>
                    <a:lnTo>
                      <a:pt x="82" y="7"/>
                    </a:lnTo>
                    <a:lnTo>
                      <a:pt x="83" y="7"/>
                    </a:lnTo>
                    <a:lnTo>
                      <a:pt x="84" y="7"/>
                    </a:lnTo>
                    <a:lnTo>
                      <a:pt x="84" y="7"/>
                    </a:lnTo>
                    <a:lnTo>
                      <a:pt x="85" y="7"/>
                    </a:lnTo>
                    <a:lnTo>
                      <a:pt x="85" y="6"/>
                    </a:lnTo>
                    <a:lnTo>
                      <a:pt x="86" y="6"/>
                    </a:lnTo>
                    <a:lnTo>
                      <a:pt x="87" y="6"/>
                    </a:lnTo>
                    <a:lnTo>
                      <a:pt x="87" y="6"/>
                    </a:lnTo>
                    <a:lnTo>
                      <a:pt x="88" y="6"/>
                    </a:lnTo>
                    <a:lnTo>
                      <a:pt x="88" y="6"/>
                    </a:lnTo>
                    <a:lnTo>
                      <a:pt x="89" y="6"/>
                    </a:lnTo>
                    <a:lnTo>
                      <a:pt x="89" y="6"/>
                    </a:lnTo>
                    <a:lnTo>
                      <a:pt x="90" y="6"/>
                    </a:lnTo>
                    <a:lnTo>
                      <a:pt x="91" y="6"/>
                    </a:lnTo>
                    <a:lnTo>
                      <a:pt x="91" y="5"/>
                    </a:lnTo>
                    <a:lnTo>
                      <a:pt x="91" y="5"/>
                    </a:lnTo>
                    <a:lnTo>
                      <a:pt x="92" y="5"/>
                    </a:lnTo>
                    <a:lnTo>
                      <a:pt x="92" y="5"/>
                    </a:lnTo>
                    <a:lnTo>
                      <a:pt x="93" y="5"/>
                    </a:lnTo>
                    <a:lnTo>
                      <a:pt x="94" y="4"/>
                    </a:lnTo>
                    <a:lnTo>
                      <a:pt x="94" y="4"/>
                    </a:lnTo>
                    <a:lnTo>
                      <a:pt x="95" y="4"/>
                    </a:lnTo>
                    <a:lnTo>
                      <a:pt x="95" y="4"/>
                    </a:lnTo>
                    <a:lnTo>
                      <a:pt x="96" y="4"/>
                    </a:lnTo>
                    <a:lnTo>
                      <a:pt x="96" y="4"/>
                    </a:lnTo>
                    <a:lnTo>
                      <a:pt x="97" y="3"/>
                    </a:lnTo>
                    <a:lnTo>
                      <a:pt x="98" y="3"/>
                    </a:lnTo>
                    <a:lnTo>
                      <a:pt x="98" y="3"/>
                    </a:lnTo>
                    <a:lnTo>
                      <a:pt x="99" y="3"/>
                    </a:lnTo>
                    <a:lnTo>
                      <a:pt x="100" y="3"/>
                    </a:lnTo>
                    <a:lnTo>
                      <a:pt x="101" y="3"/>
                    </a:lnTo>
                    <a:lnTo>
                      <a:pt x="101" y="3"/>
                    </a:lnTo>
                    <a:lnTo>
                      <a:pt x="102" y="3"/>
                    </a:lnTo>
                    <a:lnTo>
                      <a:pt x="103" y="3"/>
                    </a:lnTo>
                    <a:lnTo>
                      <a:pt x="104" y="3"/>
                    </a:lnTo>
                    <a:lnTo>
                      <a:pt x="105" y="3"/>
                    </a:lnTo>
                    <a:lnTo>
                      <a:pt x="106" y="2"/>
                    </a:lnTo>
                    <a:lnTo>
                      <a:pt x="106" y="2"/>
                    </a:lnTo>
                    <a:lnTo>
                      <a:pt x="107" y="2"/>
                    </a:lnTo>
                    <a:lnTo>
                      <a:pt x="108" y="2"/>
                    </a:lnTo>
                    <a:lnTo>
                      <a:pt x="109" y="2"/>
                    </a:lnTo>
                    <a:lnTo>
                      <a:pt x="110" y="3"/>
                    </a:lnTo>
                    <a:lnTo>
                      <a:pt x="111" y="3"/>
                    </a:lnTo>
                    <a:lnTo>
                      <a:pt x="112" y="3"/>
                    </a:lnTo>
                    <a:lnTo>
                      <a:pt x="112" y="3"/>
                    </a:lnTo>
                    <a:lnTo>
                      <a:pt x="112" y="3"/>
                    </a:lnTo>
                    <a:lnTo>
                      <a:pt x="112" y="4"/>
                    </a:lnTo>
                    <a:lnTo>
                      <a:pt x="112" y="4"/>
                    </a:lnTo>
                    <a:lnTo>
                      <a:pt x="112" y="5"/>
                    </a:lnTo>
                    <a:lnTo>
                      <a:pt x="112" y="6"/>
                    </a:lnTo>
                    <a:lnTo>
                      <a:pt x="112" y="6"/>
                    </a:lnTo>
                    <a:lnTo>
                      <a:pt x="112" y="7"/>
                    </a:lnTo>
                    <a:lnTo>
                      <a:pt x="112" y="8"/>
                    </a:lnTo>
                    <a:lnTo>
                      <a:pt x="113" y="9"/>
                    </a:lnTo>
                    <a:lnTo>
                      <a:pt x="113" y="10"/>
                    </a:lnTo>
                    <a:lnTo>
                      <a:pt x="113" y="11"/>
                    </a:lnTo>
                    <a:lnTo>
                      <a:pt x="113" y="13"/>
                    </a:lnTo>
                    <a:lnTo>
                      <a:pt x="113" y="14"/>
                    </a:lnTo>
                    <a:lnTo>
                      <a:pt x="113" y="15"/>
                    </a:lnTo>
                    <a:lnTo>
                      <a:pt x="114" y="16"/>
                    </a:lnTo>
                    <a:lnTo>
                      <a:pt x="114" y="18"/>
                    </a:lnTo>
                    <a:lnTo>
                      <a:pt x="114" y="19"/>
                    </a:lnTo>
                    <a:lnTo>
                      <a:pt x="114" y="20"/>
                    </a:lnTo>
                    <a:lnTo>
                      <a:pt x="115" y="22"/>
                    </a:lnTo>
                    <a:lnTo>
                      <a:pt x="115" y="22"/>
                    </a:lnTo>
                    <a:lnTo>
                      <a:pt x="115" y="23"/>
                    </a:lnTo>
                    <a:lnTo>
                      <a:pt x="115" y="24"/>
                    </a:lnTo>
                    <a:lnTo>
                      <a:pt x="115" y="25"/>
                    </a:lnTo>
                    <a:lnTo>
                      <a:pt x="115" y="25"/>
                    </a:lnTo>
                    <a:lnTo>
                      <a:pt x="116" y="26"/>
                    </a:lnTo>
                    <a:lnTo>
                      <a:pt x="116" y="27"/>
                    </a:lnTo>
                    <a:lnTo>
                      <a:pt x="116" y="28"/>
                    </a:lnTo>
                    <a:lnTo>
                      <a:pt x="116" y="29"/>
                    </a:lnTo>
                    <a:lnTo>
                      <a:pt x="116" y="29"/>
                    </a:lnTo>
                    <a:lnTo>
                      <a:pt x="116" y="30"/>
                    </a:lnTo>
                    <a:lnTo>
                      <a:pt x="117" y="31"/>
                    </a:lnTo>
                    <a:lnTo>
                      <a:pt x="117" y="31"/>
                    </a:lnTo>
                    <a:lnTo>
                      <a:pt x="117" y="32"/>
                    </a:lnTo>
                    <a:lnTo>
                      <a:pt x="117" y="33"/>
                    </a:lnTo>
                    <a:lnTo>
                      <a:pt x="117" y="34"/>
                    </a:lnTo>
                    <a:lnTo>
                      <a:pt x="118" y="35"/>
                    </a:lnTo>
                    <a:lnTo>
                      <a:pt x="118" y="35"/>
                    </a:lnTo>
                    <a:lnTo>
                      <a:pt x="118" y="36"/>
                    </a:lnTo>
                    <a:lnTo>
                      <a:pt x="118" y="37"/>
                    </a:lnTo>
                    <a:lnTo>
                      <a:pt x="119" y="38"/>
                    </a:lnTo>
                    <a:lnTo>
                      <a:pt x="119" y="38"/>
                    </a:lnTo>
                    <a:lnTo>
                      <a:pt x="119" y="38"/>
                    </a:lnTo>
                    <a:lnTo>
                      <a:pt x="119" y="39"/>
                    </a:lnTo>
                    <a:lnTo>
                      <a:pt x="119" y="39"/>
                    </a:lnTo>
                    <a:lnTo>
                      <a:pt x="120" y="39"/>
                    </a:lnTo>
                    <a:lnTo>
                      <a:pt x="119" y="39"/>
                    </a:lnTo>
                    <a:lnTo>
                      <a:pt x="119" y="39"/>
                    </a:lnTo>
                    <a:lnTo>
                      <a:pt x="119" y="39"/>
                    </a:lnTo>
                    <a:lnTo>
                      <a:pt x="118" y="39"/>
                    </a:lnTo>
                    <a:lnTo>
                      <a:pt x="117" y="39"/>
                    </a:lnTo>
                    <a:lnTo>
                      <a:pt x="117" y="39"/>
                    </a:lnTo>
                    <a:lnTo>
                      <a:pt x="116" y="39"/>
                    </a:lnTo>
                    <a:lnTo>
                      <a:pt x="116" y="39"/>
                    </a:lnTo>
                    <a:lnTo>
                      <a:pt x="115" y="39"/>
                    </a:lnTo>
                    <a:lnTo>
                      <a:pt x="115" y="39"/>
                    </a:lnTo>
                    <a:lnTo>
                      <a:pt x="114" y="39"/>
                    </a:lnTo>
                    <a:lnTo>
                      <a:pt x="113" y="39"/>
                    </a:lnTo>
                    <a:lnTo>
                      <a:pt x="113" y="39"/>
                    </a:lnTo>
                    <a:lnTo>
                      <a:pt x="112" y="39"/>
                    </a:lnTo>
                    <a:lnTo>
                      <a:pt x="111" y="39"/>
                    </a:lnTo>
                    <a:lnTo>
                      <a:pt x="110" y="40"/>
                    </a:lnTo>
                    <a:lnTo>
                      <a:pt x="110" y="40"/>
                    </a:lnTo>
                    <a:lnTo>
                      <a:pt x="109" y="40"/>
                    </a:lnTo>
                    <a:lnTo>
                      <a:pt x="108" y="40"/>
                    </a:lnTo>
                    <a:lnTo>
                      <a:pt x="107" y="40"/>
                    </a:lnTo>
                    <a:lnTo>
                      <a:pt x="106" y="40"/>
                    </a:lnTo>
                    <a:lnTo>
                      <a:pt x="106" y="40"/>
                    </a:lnTo>
                    <a:lnTo>
                      <a:pt x="105" y="40"/>
                    </a:lnTo>
                    <a:lnTo>
                      <a:pt x="104" y="40"/>
                    </a:lnTo>
                    <a:lnTo>
                      <a:pt x="103" y="40"/>
                    </a:lnTo>
                    <a:lnTo>
                      <a:pt x="102" y="41"/>
                    </a:lnTo>
                    <a:lnTo>
                      <a:pt x="101" y="41"/>
                    </a:lnTo>
                    <a:lnTo>
                      <a:pt x="100" y="41"/>
                    </a:lnTo>
                    <a:lnTo>
                      <a:pt x="99" y="41"/>
                    </a:lnTo>
                    <a:lnTo>
                      <a:pt x="98" y="41"/>
                    </a:lnTo>
                    <a:lnTo>
                      <a:pt x="97" y="41"/>
                    </a:lnTo>
                    <a:lnTo>
                      <a:pt x="96" y="42"/>
                    </a:lnTo>
                    <a:lnTo>
                      <a:pt x="95" y="42"/>
                    </a:lnTo>
                    <a:lnTo>
                      <a:pt x="94" y="42"/>
                    </a:lnTo>
                    <a:lnTo>
                      <a:pt x="93" y="42"/>
                    </a:lnTo>
                    <a:lnTo>
                      <a:pt x="92" y="42"/>
                    </a:lnTo>
                    <a:lnTo>
                      <a:pt x="91" y="43"/>
                    </a:lnTo>
                    <a:lnTo>
                      <a:pt x="90" y="43"/>
                    </a:lnTo>
                    <a:lnTo>
                      <a:pt x="89" y="43"/>
                    </a:lnTo>
                    <a:lnTo>
                      <a:pt x="88" y="43"/>
                    </a:lnTo>
                    <a:lnTo>
                      <a:pt x="87" y="44"/>
                    </a:lnTo>
                    <a:lnTo>
                      <a:pt x="85" y="44"/>
                    </a:lnTo>
                    <a:lnTo>
                      <a:pt x="84" y="44"/>
                    </a:lnTo>
                    <a:lnTo>
                      <a:pt x="83" y="45"/>
                    </a:lnTo>
                    <a:lnTo>
                      <a:pt x="82" y="45"/>
                    </a:lnTo>
                    <a:lnTo>
                      <a:pt x="81" y="45"/>
                    </a:lnTo>
                    <a:lnTo>
                      <a:pt x="80" y="45"/>
                    </a:lnTo>
                    <a:lnTo>
                      <a:pt x="79" y="46"/>
                    </a:lnTo>
                    <a:lnTo>
                      <a:pt x="78" y="46"/>
                    </a:lnTo>
                    <a:lnTo>
                      <a:pt x="77" y="47"/>
                    </a:lnTo>
                    <a:lnTo>
                      <a:pt x="76" y="47"/>
                    </a:lnTo>
                    <a:lnTo>
                      <a:pt x="75" y="48"/>
                    </a:lnTo>
                    <a:lnTo>
                      <a:pt x="74" y="48"/>
                    </a:lnTo>
                    <a:lnTo>
                      <a:pt x="73" y="49"/>
                    </a:lnTo>
                    <a:lnTo>
                      <a:pt x="72" y="49"/>
                    </a:lnTo>
                    <a:lnTo>
                      <a:pt x="71" y="50"/>
                    </a:lnTo>
                    <a:lnTo>
                      <a:pt x="70" y="50"/>
                    </a:lnTo>
                    <a:lnTo>
                      <a:pt x="69" y="51"/>
                    </a:lnTo>
                    <a:lnTo>
                      <a:pt x="69" y="51"/>
                    </a:lnTo>
                    <a:lnTo>
                      <a:pt x="69" y="51"/>
                    </a:lnTo>
                    <a:lnTo>
                      <a:pt x="68" y="51"/>
                    </a:lnTo>
                    <a:lnTo>
                      <a:pt x="68" y="51"/>
                    </a:lnTo>
                    <a:lnTo>
                      <a:pt x="67" y="51"/>
                    </a:lnTo>
                    <a:lnTo>
                      <a:pt x="67" y="51"/>
                    </a:lnTo>
                    <a:lnTo>
                      <a:pt x="66" y="51"/>
                    </a:lnTo>
                    <a:lnTo>
                      <a:pt x="65" y="52"/>
                    </a:lnTo>
                    <a:lnTo>
                      <a:pt x="65" y="51"/>
                    </a:lnTo>
                    <a:lnTo>
                      <a:pt x="64" y="51"/>
                    </a:lnTo>
                    <a:lnTo>
                      <a:pt x="63" y="51"/>
                    </a:lnTo>
                    <a:lnTo>
                      <a:pt x="63" y="51"/>
                    </a:lnTo>
                    <a:lnTo>
                      <a:pt x="62" y="51"/>
                    </a:lnTo>
                    <a:lnTo>
                      <a:pt x="62" y="51"/>
                    </a:lnTo>
                    <a:lnTo>
                      <a:pt x="61" y="51"/>
                    </a:lnTo>
                    <a:lnTo>
                      <a:pt x="61" y="51"/>
                    </a:lnTo>
                    <a:lnTo>
                      <a:pt x="60" y="51"/>
                    </a:lnTo>
                    <a:lnTo>
                      <a:pt x="59" y="50"/>
                    </a:lnTo>
                    <a:lnTo>
                      <a:pt x="59" y="50"/>
                    </a:lnTo>
                    <a:lnTo>
                      <a:pt x="58" y="50"/>
                    </a:lnTo>
                    <a:lnTo>
                      <a:pt x="57" y="50"/>
                    </a:lnTo>
                    <a:lnTo>
                      <a:pt x="57" y="49"/>
                    </a:lnTo>
                    <a:lnTo>
                      <a:pt x="56" y="49"/>
                    </a:lnTo>
                    <a:lnTo>
                      <a:pt x="55" y="49"/>
                    </a:lnTo>
                    <a:lnTo>
                      <a:pt x="54" y="48"/>
                    </a:lnTo>
                    <a:lnTo>
                      <a:pt x="54" y="47"/>
                    </a:lnTo>
                    <a:lnTo>
                      <a:pt x="53" y="47"/>
                    </a:lnTo>
                    <a:lnTo>
                      <a:pt x="52" y="46"/>
                    </a:lnTo>
                    <a:lnTo>
                      <a:pt x="51" y="46"/>
                    </a:lnTo>
                    <a:lnTo>
                      <a:pt x="50" y="45"/>
                    </a:lnTo>
                    <a:lnTo>
                      <a:pt x="50" y="44"/>
                    </a:lnTo>
                    <a:lnTo>
                      <a:pt x="49" y="44"/>
                    </a:lnTo>
                    <a:lnTo>
                      <a:pt x="48" y="43"/>
                    </a:lnTo>
                    <a:lnTo>
                      <a:pt x="47" y="42"/>
                    </a:lnTo>
                    <a:lnTo>
                      <a:pt x="46" y="42"/>
                    </a:lnTo>
                    <a:lnTo>
                      <a:pt x="45" y="41"/>
                    </a:lnTo>
                    <a:lnTo>
                      <a:pt x="44" y="40"/>
                    </a:lnTo>
                    <a:lnTo>
                      <a:pt x="43" y="39"/>
                    </a:lnTo>
                    <a:lnTo>
                      <a:pt x="43" y="38"/>
                    </a:lnTo>
                    <a:lnTo>
                      <a:pt x="42" y="38"/>
                    </a:lnTo>
                    <a:lnTo>
                      <a:pt x="41" y="37"/>
                    </a:lnTo>
                    <a:lnTo>
                      <a:pt x="40" y="36"/>
                    </a:lnTo>
                    <a:lnTo>
                      <a:pt x="40" y="35"/>
                    </a:lnTo>
                    <a:lnTo>
                      <a:pt x="39" y="35"/>
                    </a:lnTo>
                    <a:lnTo>
                      <a:pt x="38" y="34"/>
                    </a:lnTo>
                    <a:lnTo>
                      <a:pt x="38" y="34"/>
                    </a:lnTo>
                    <a:lnTo>
                      <a:pt x="37" y="33"/>
                    </a:lnTo>
                    <a:lnTo>
                      <a:pt x="36" y="33"/>
                    </a:lnTo>
                    <a:lnTo>
                      <a:pt x="36" y="32"/>
                    </a:lnTo>
                    <a:lnTo>
                      <a:pt x="36" y="32"/>
                    </a:lnTo>
                    <a:lnTo>
                      <a:pt x="35" y="31"/>
                    </a:lnTo>
                    <a:lnTo>
                      <a:pt x="35" y="31"/>
                    </a:lnTo>
                    <a:lnTo>
                      <a:pt x="35" y="31"/>
                    </a:lnTo>
                    <a:lnTo>
                      <a:pt x="34" y="31"/>
                    </a:lnTo>
                    <a:lnTo>
                      <a:pt x="34" y="30"/>
                    </a:lnTo>
                    <a:lnTo>
                      <a:pt x="33" y="30"/>
                    </a:lnTo>
                    <a:lnTo>
                      <a:pt x="33" y="30"/>
                    </a:lnTo>
                    <a:lnTo>
                      <a:pt x="32" y="30"/>
                    </a:lnTo>
                    <a:lnTo>
                      <a:pt x="32" y="30"/>
                    </a:lnTo>
                    <a:lnTo>
                      <a:pt x="31" y="30"/>
                    </a:lnTo>
                    <a:lnTo>
                      <a:pt x="30" y="30"/>
                    </a:lnTo>
                    <a:lnTo>
                      <a:pt x="30" y="30"/>
                    </a:lnTo>
                    <a:lnTo>
                      <a:pt x="29" y="29"/>
                    </a:lnTo>
                    <a:lnTo>
                      <a:pt x="28" y="29"/>
                    </a:lnTo>
                    <a:lnTo>
                      <a:pt x="27" y="29"/>
                    </a:lnTo>
                    <a:lnTo>
                      <a:pt x="26" y="29"/>
                    </a:lnTo>
                    <a:lnTo>
                      <a:pt x="26" y="29"/>
                    </a:lnTo>
                    <a:lnTo>
                      <a:pt x="25" y="30"/>
                    </a:lnTo>
                    <a:lnTo>
                      <a:pt x="25" y="30"/>
                    </a:lnTo>
                    <a:lnTo>
                      <a:pt x="24" y="30"/>
                    </a:lnTo>
                    <a:lnTo>
                      <a:pt x="24" y="30"/>
                    </a:lnTo>
                    <a:lnTo>
                      <a:pt x="23" y="30"/>
                    </a:lnTo>
                    <a:lnTo>
                      <a:pt x="23" y="30"/>
                    </a:lnTo>
                    <a:lnTo>
                      <a:pt x="22" y="30"/>
                    </a:lnTo>
                    <a:lnTo>
                      <a:pt x="22" y="31"/>
                    </a:lnTo>
                    <a:lnTo>
                      <a:pt x="21" y="31"/>
                    </a:lnTo>
                    <a:lnTo>
                      <a:pt x="20" y="32"/>
                    </a:lnTo>
                    <a:lnTo>
                      <a:pt x="20" y="32"/>
                    </a:lnTo>
                    <a:lnTo>
                      <a:pt x="19" y="32"/>
                    </a:lnTo>
                    <a:lnTo>
                      <a:pt x="19" y="33"/>
                    </a:lnTo>
                    <a:lnTo>
                      <a:pt x="18" y="33"/>
                    </a:lnTo>
                    <a:lnTo>
                      <a:pt x="18" y="34"/>
                    </a:lnTo>
                    <a:lnTo>
                      <a:pt x="17" y="34"/>
                    </a:lnTo>
                    <a:lnTo>
                      <a:pt x="17" y="34"/>
                    </a:lnTo>
                    <a:lnTo>
                      <a:pt x="16" y="35"/>
                    </a:lnTo>
                    <a:lnTo>
                      <a:pt x="16" y="35"/>
                    </a:lnTo>
                    <a:lnTo>
                      <a:pt x="15" y="35"/>
                    </a:lnTo>
                    <a:lnTo>
                      <a:pt x="15" y="36"/>
                    </a:lnTo>
                    <a:lnTo>
                      <a:pt x="14" y="36"/>
                    </a:lnTo>
                    <a:lnTo>
                      <a:pt x="14" y="37"/>
                    </a:lnTo>
                    <a:lnTo>
                      <a:pt x="13" y="37"/>
                    </a:lnTo>
                    <a:lnTo>
                      <a:pt x="12" y="37"/>
                    </a:lnTo>
                    <a:lnTo>
                      <a:pt x="12" y="38"/>
                    </a:lnTo>
                    <a:lnTo>
                      <a:pt x="11" y="38"/>
                    </a:lnTo>
                    <a:lnTo>
                      <a:pt x="10" y="38"/>
                    </a:lnTo>
                    <a:lnTo>
                      <a:pt x="10" y="38"/>
                    </a:lnTo>
                    <a:lnTo>
                      <a:pt x="9" y="38"/>
                    </a:lnTo>
                    <a:lnTo>
                      <a:pt x="9" y="39"/>
                    </a:lnTo>
                    <a:lnTo>
                      <a:pt x="8" y="39"/>
                    </a:lnTo>
                    <a:lnTo>
                      <a:pt x="7" y="39"/>
                    </a:lnTo>
                    <a:lnTo>
                      <a:pt x="6" y="39"/>
                    </a:lnTo>
                    <a:lnTo>
                      <a:pt x="6" y="39"/>
                    </a:lnTo>
                    <a:lnTo>
                      <a:pt x="5" y="39"/>
                    </a:lnTo>
                    <a:lnTo>
                      <a:pt x="5" y="39"/>
                    </a:lnTo>
                    <a:lnTo>
                      <a:pt x="4" y="39"/>
                    </a:lnTo>
                    <a:lnTo>
                      <a:pt x="4" y="38"/>
                    </a:lnTo>
                    <a:lnTo>
                      <a:pt x="3" y="38"/>
                    </a:lnTo>
                    <a:lnTo>
                      <a:pt x="3" y="38"/>
                    </a:lnTo>
                    <a:lnTo>
                      <a:pt x="2" y="38"/>
                    </a:lnTo>
                    <a:lnTo>
                      <a:pt x="2" y="38"/>
                    </a:lnTo>
                    <a:lnTo>
                      <a:pt x="1" y="37"/>
                    </a:lnTo>
                    <a:lnTo>
                      <a:pt x="0" y="36"/>
                    </a:lnTo>
                    <a:lnTo>
                      <a:pt x="0" y="36"/>
                    </a:lnTo>
                    <a:lnTo>
                      <a:pt x="0" y="36"/>
                    </a:lnTo>
                    <a:lnTo>
                      <a:pt x="1" y="36"/>
                    </a:lnTo>
                    <a:lnTo>
                      <a:pt x="2" y="35"/>
                    </a:lnTo>
                    <a:lnTo>
                      <a:pt x="2" y="35"/>
                    </a:lnTo>
                    <a:lnTo>
                      <a:pt x="3" y="35"/>
                    </a:lnTo>
                    <a:lnTo>
                      <a:pt x="4" y="34"/>
                    </a:lnTo>
                    <a:lnTo>
                      <a:pt x="5" y="34"/>
                    </a:lnTo>
                    <a:lnTo>
                      <a:pt x="5" y="34"/>
                    </a:lnTo>
                    <a:lnTo>
                      <a:pt x="6" y="33"/>
                    </a:lnTo>
                    <a:lnTo>
                      <a:pt x="7" y="32"/>
                    </a:lnTo>
                    <a:lnTo>
                      <a:pt x="8" y="32"/>
                    </a:lnTo>
                    <a:lnTo>
                      <a:pt x="9" y="31"/>
                    </a:lnTo>
                    <a:lnTo>
                      <a:pt x="9" y="31"/>
                    </a:lnTo>
                    <a:lnTo>
                      <a:pt x="10" y="30"/>
                    </a:lnTo>
                    <a:lnTo>
                      <a:pt x="10" y="30"/>
                    </a:lnTo>
                    <a:lnTo>
                      <a:pt x="9" y="29"/>
                    </a:lnTo>
                    <a:lnTo>
                      <a:pt x="9" y="28"/>
                    </a:lnTo>
                    <a:lnTo>
                      <a:pt x="9" y="27"/>
                    </a:lnTo>
                    <a:lnTo>
                      <a:pt x="8" y="26"/>
                    </a:lnTo>
                    <a:lnTo>
                      <a:pt x="7" y="25"/>
                    </a:lnTo>
                    <a:lnTo>
                      <a:pt x="7" y="24"/>
                    </a:lnTo>
                    <a:lnTo>
                      <a:pt x="6" y="24"/>
                    </a:lnTo>
                    <a:lnTo>
                      <a:pt x="4" y="25"/>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1" name="Freeform 1000"/>
              <p:cNvSpPr>
                <a:spLocks/>
              </p:cNvSpPr>
              <p:nvPr/>
            </p:nvSpPr>
            <p:spPr bwMode="auto">
              <a:xfrm>
                <a:off x="3791" y="974"/>
                <a:ext cx="7" cy="12"/>
              </a:xfrm>
              <a:custGeom>
                <a:avLst/>
                <a:gdLst>
                  <a:gd name="T0" fmla="*/ 0 w 7"/>
                  <a:gd name="T1" fmla="*/ 5 h 12"/>
                  <a:gd name="T2" fmla="*/ 0 w 7"/>
                  <a:gd name="T3" fmla="*/ 5 h 12"/>
                  <a:gd name="T4" fmla="*/ 1 w 7"/>
                  <a:gd name="T5" fmla="*/ 4 h 12"/>
                  <a:gd name="T6" fmla="*/ 1 w 7"/>
                  <a:gd name="T7" fmla="*/ 3 h 12"/>
                  <a:gd name="T8" fmla="*/ 2 w 7"/>
                  <a:gd name="T9" fmla="*/ 3 h 12"/>
                  <a:gd name="T10" fmla="*/ 3 w 7"/>
                  <a:gd name="T11" fmla="*/ 2 h 12"/>
                  <a:gd name="T12" fmla="*/ 3 w 7"/>
                  <a:gd name="T13" fmla="*/ 2 h 12"/>
                  <a:gd name="T14" fmla="*/ 4 w 7"/>
                  <a:gd name="T15" fmla="*/ 1 h 12"/>
                  <a:gd name="T16" fmla="*/ 4 w 7"/>
                  <a:gd name="T17" fmla="*/ 1 h 12"/>
                  <a:gd name="T18" fmla="*/ 5 w 7"/>
                  <a:gd name="T19" fmla="*/ 0 h 12"/>
                  <a:gd name="T20" fmla="*/ 5 w 7"/>
                  <a:gd name="T21" fmla="*/ 0 h 12"/>
                  <a:gd name="T22" fmla="*/ 6 w 7"/>
                  <a:gd name="T23" fmla="*/ 0 h 12"/>
                  <a:gd name="T24" fmla="*/ 6 w 7"/>
                  <a:gd name="T25" fmla="*/ 0 h 12"/>
                  <a:gd name="T26" fmla="*/ 6 w 7"/>
                  <a:gd name="T27" fmla="*/ 0 h 12"/>
                  <a:gd name="T28" fmla="*/ 7 w 7"/>
                  <a:gd name="T29" fmla="*/ 1 h 12"/>
                  <a:gd name="T30" fmla="*/ 7 w 7"/>
                  <a:gd name="T31" fmla="*/ 1 h 12"/>
                  <a:gd name="T32" fmla="*/ 7 w 7"/>
                  <a:gd name="T33" fmla="*/ 2 h 12"/>
                  <a:gd name="T34" fmla="*/ 6 w 7"/>
                  <a:gd name="T35" fmla="*/ 3 h 12"/>
                  <a:gd name="T36" fmla="*/ 6 w 7"/>
                  <a:gd name="T37" fmla="*/ 4 h 12"/>
                  <a:gd name="T38" fmla="*/ 6 w 7"/>
                  <a:gd name="T39" fmla="*/ 5 h 12"/>
                  <a:gd name="T40" fmla="*/ 5 w 7"/>
                  <a:gd name="T41" fmla="*/ 6 h 12"/>
                  <a:gd name="T42" fmla="*/ 5 w 7"/>
                  <a:gd name="T43" fmla="*/ 7 h 12"/>
                  <a:gd name="T44" fmla="*/ 4 w 7"/>
                  <a:gd name="T45" fmla="*/ 8 h 12"/>
                  <a:gd name="T46" fmla="*/ 4 w 7"/>
                  <a:gd name="T47" fmla="*/ 8 h 12"/>
                  <a:gd name="T48" fmla="*/ 3 w 7"/>
                  <a:gd name="T49" fmla="*/ 9 h 12"/>
                  <a:gd name="T50" fmla="*/ 3 w 7"/>
                  <a:gd name="T51" fmla="*/ 10 h 12"/>
                  <a:gd name="T52" fmla="*/ 2 w 7"/>
                  <a:gd name="T53" fmla="*/ 11 h 12"/>
                  <a:gd name="T54" fmla="*/ 2 w 7"/>
                  <a:gd name="T55" fmla="*/ 11 h 12"/>
                  <a:gd name="T56" fmla="*/ 1 w 7"/>
                  <a:gd name="T57" fmla="*/ 12 h 12"/>
                  <a:gd name="T58" fmla="*/ 1 w 7"/>
                  <a:gd name="T59" fmla="*/ 11 h 12"/>
                  <a:gd name="T60" fmla="*/ 0 w 7"/>
                  <a:gd name="T61" fmla="*/ 11 h 12"/>
                  <a:gd name="T62" fmla="*/ 0 w 7"/>
                  <a:gd name="T63" fmla="*/ 10 h 12"/>
                  <a:gd name="T64" fmla="*/ 0 w 7"/>
                  <a:gd name="T65" fmla="*/ 9 h 12"/>
                  <a:gd name="T66" fmla="*/ 0 w 7"/>
                  <a:gd name="T67" fmla="*/ 8 h 12"/>
                  <a:gd name="T68" fmla="*/ 0 w 7"/>
                  <a:gd name="T69" fmla="*/ 8 h 12"/>
                  <a:gd name="T70" fmla="*/ 0 w 7"/>
                  <a:gd name="T71" fmla="*/ 6 h 12"/>
                  <a:gd name="T72" fmla="*/ 0 w 7"/>
                  <a:gd name="T7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2">
                    <a:moveTo>
                      <a:pt x="0" y="5"/>
                    </a:moveTo>
                    <a:lnTo>
                      <a:pt x="0" y="5"/>
                    </a:lnTo>
                    <a:lnTo>
                      <a:pt x="1" y="4"/>
                    </a:lnTo>
                    <a:lnTo>
                      <a:pt x="1" y="3"/>
                    </a:lnTo>
                    <a:lnTo>
                      <a:pt x="2" y="3"/>
                    </a:lnTo>
                    <a:lnTo>
                      <a:pt x="3" y="2"/>
                    </a:lnTo>
                    <a:lnTo>
                      <a:pt x="3" y="2"/>
                    </a:lnTo>
                    <a:lnTo>
                      <a:pt x="4" y="1"/>
                    </a:lnTo>
                    <a:lnTo>
                      <a:pt x="4" y="1"/>
                    </a:lnTo>
                    <a:lnTo>
                      <a:pt x="5" y="0"/>
                    </a:lnTo>
                    <a:lnTo>
                      <a:pt x="5" y="0"/>
                    </a:lnTo>
                    <a:lnTo>
                      <a:pt x="6" y="0"/>
                    </a:lnTo>
                    <a:lnTo>
                      <a:pt x="6" y="0"/>
                    </a:lnTo>
                    <a:lnTo>
                      <a:pt x="6" y="0"/>
                    </a:lnTo>
                    <a:lnTo>
                      <a:pt x="7" y="1"/>
                    </a:lnTo>
                    <a:lnTo>
                      <a:pt x="7" y="1"/>
                    </a:lnTo>
                    <a:lnTo>
                      <a:pt x="7" y="2"/>
                    </a:lnTo>
                    <a:lnTo>
                      <a:pt x="6" y="3"/>
                    </a:lnTo>
                    <a:lnTo>
                      <a:pt x="6" y="4"/>
                    </a:lnTo>
                    <a:lnTo>
                      <a:pt x="6" y="5"/>
                    </a:lnTo>
                    <a:lnTo>
                      <a:pt x="5" y="6"/>
                    </a:lnTo>
                    <a:lnTo>
                      <a:pt x="5" y="7"/>
                    </a:lnTo>
                    <a:lnTo>
                      <a:pt x="4" y="8"/>
                    </a:lnTo>
                    <a:lnTo>
                      <a:pt x="4" y="8"/>
                    </a:lnTo>
                    <a:lnTo>
                      <a:pt x="3" y="9"/>
                    </a:lnTo>
                    <a:lnTo>
                      <a:pt x="3" y="10"/>
                    </a:lnTo>
                    <a:lnTo>
                      <a:pt x="2" y="11"/>
                    </a:lnTo>
                    <a:lnTo>
                      <a:pt x="2" y="11"/>
                    </a:lnTo>
                    <a:lnTo>
                      <a:pt x="1" y="12"/>
                    </a:lnTo>
                    <a:lnTo>
                      <a:pt x="1" y="11"/>
                    </a:lnTo>
                    <a:lnTo>
                      <a:pt x="0" y="11"/>
                    </a:lnTo>
                    <a:lnTo>
                      <a:pt x="0" y="10"/>
                    </a:lnTo>
                    <a:lnTo>
                      <a:pt x="0" y="9"/>
                    </a:lnTo>
                    <a:lnTo>
                      <a:pt x="0" y="8"/>
                    </a:lnTo>
                    <a:lnTo>
                      <a:pt x="0" y="8"/>
                    </a:lnTo>
                    <a:lnTo>
                      <a:pt x="0" y="6"/>
                    </a:lnTo>
                    <a:lnTo>
                      <a:pt x="0" y="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2" name="Freeform 1001"/>
              <p:cNvSpPr>
                <a:spLocks/>
              </p:cNvSpPr>
              <p:nvPr/>
            </p:nvSpPr>
            <p:spPr bwMode="auto">
              <a:xfrm>
                <a:off x="3691" y="938"/>
                <a:ext cx="11" cy="11"/>
              </a:xfrm>
              <a:custGeom>
                <a:avLst/>
                <a:gdLst>
                  <a:gd name="T0" fmla="*/ 11 w 11"/>
                  <a:gd name="T1" fmla="*/ 6 h 11"/>
                  <a:gd name="T2" fmla="*/ 11 w 11"/>
                  <a:gd name="T3" fmla="*/ 6 h 11"/>
                  <a:gd name="T4" fmla="*/ 11 w 11"/>
                  <a:gd name="T5" fmla="*/ 6 h 11"/>
                  <a:gd name="T6" fmla="*/ 10 w 11"/>
                  <a:gd name="T7" fmla="*/ 7 h 11"/>
                  <a:gd name="T8" fmla="*/ 10 w 11"/>
                  <a:gd name="T9" fmla="*/ 7 h 11"/>
                  <a:gd name="T10" fmla="*/ 9 w 11"/>
                  <a:gd name="T11" fmla="*/ 8 h 11"/>
                  <a:gd name="T12" fmla="*/ 8 w 11"/>
                  <a:gd name="T13" fmla="*/ 8 h 11"/>
                  <a:gd name="T14" fmla="*/ 8 w 11"/>
                  <a:gd name="T15" fmla="*/ 9 h 11"/>
                  <a:gd name="T16" fmla="*/ 7 w 11"/>
                  <a:gd name="T17" fmla="*/ 9 h 11"/>
                  <a:gd name="T18" fmla="*/ 6 w 11"/>
                  <a:gd name="T19" fmla="*/ 10 h 11"/>
                  <a:gd name="T20" fmla="*/ 6 w 11"/>
                  <a:gd name="T21" fmla="*/ 10 h 11"/>
                  <a:gd name="T22" fmla="*/ 5 w 11"/>
                  <a:gd name="T23" fmla="*/ 10 h 11"/>
                  <a:gd name="T24" fmla="*/ 5 w 11"/>
                  <a:gd name="T25" fmla="*/ 10 h 11"/>
                  <a:gd name="T26" fmla="*/ 4 w 11"/>
                  <a:gd name="T27" fmla="*/ 10 h 11"/>
                  <a:gd name="T28" fmla="*/ 4 w 11"/>
                  <a:gd name="T29" fmla="*/ 11 h 11"/>
                  <a:gd name="T30" fmla="*/ 3 w 11"/>
                  <a:gd name="T31" fmla="*/ 11 h 11"/>
                  <a:gd name="T32" fmla="*/ 3 w 11"/>
                  <a:gd name="T33" fmla="*/ 11 h 11"/>
                  <a:gd name="T34" fmla="*/ 3 w 11"/>
                  <a:gd name="T35" fmla="*/ 11 h 11"/>
                  <a:gd name="T36" fmla="*/ 2 w 11"/>
                  <a:gd name="T37" fmla="*/ 11 h 11"/>
                  <a:gd name="T38" fmla="*/ 2 w 11"/>
                  <a:gd name="T39" fmla="*/ 11 h 11"/>
                  <a:gd name="T40" fmla="*/ 1 w 11"/>
                  <a:gd name="T41" fmla="*/ 11 h 11"/>
                  <a:gd name="T42" fmla="*/ 0 w 11"/>
                  <a:gd name="T43" fmla="*/ 10 h 11"/>
                  <a:gd name="T44" fmla="*/ 0 w 11"/>
                  <a:gd name="T45" fmla="*/ 10 h 11"/>
                  <a:gd name="T46" fmla="*/ 0 w 11"/>
                  <a:gd name="T47" fmla="*/ 9 h 11"/>
                  <a:gd name="T48" fmla="*/ 0 w 11"/>
                  <a:gd name="T49" fmla="*/ 9 h 11"/>
                  <a:gd name="T50" fmla="*/ 0 w 11"/>
                  <a:gd name="T51" fmla="*/ 8 h 11"/>
                  <a:gd name="T52" fmla="*/ 0 w 11"/>
                  <a:gd name="T53" fmla="*/ 7 h 11"/>
                  <a:gd name="T54" fmla="*/ 1 w 11"/>
                  <a:gd name="T55" fmla="*/ 6 h 11"/>
                  <a:gd name="T56" fmla="*/ 1 w 11"/>
                  <a:gd name="T57" fmla="*/ 6 h 11"/>
                  <a:gd name="T58" fmla="*/ 2 w 11"/>
                  <a:gd name="T59" fmla="*/ 5 h 11"/>
                  <a:gd name="T60" fmla="*/ 3 w 11"/>
                  <a:gd name="T61" fmla="*/ 5 h 11"/>
                  <a:gd name="T62" fmla="*/ 3 w 11"/>
                  <a:gd name="T63" fmla="*/ 4 h 11"/>
                  <a:gd name="T64" fmla="*/ 4 w 11"/>
                  <a:gd name="T65" fmla="*/ 3 h 11"/>
                  <a:gd name="T66" fmla="*/ 5 w 11"/>
                  <a:gd name="T67" fmla="*/ 3 h 11"/>
                  <a:gd name="T68" fmla="*/ 5 w 11"/>
                  <a:gd name="T69" fmla="*/ 2 h 11"/>
                  <a:gd name="T70" fmla="*/ 6 w 11"/>
                  <a:gd name="T71" fmla="*/ 2 h 11"/>
                  <a:gd name="T72" fmla="*/ 6 w 11"/>
                  <a:gd name="T73" fmla="*/ 2 h 11"/>
                  <a:gd name="T74" fmla="*/ 7 w 11"/>
                  <a:gd name="T75" fmla="*/ 1 h 11"/>
                  <a:gd name="T76" fmla="*/ 7 w 11"/>
                  <a:gd name="T77" fmla="*/ 1 h 11"/>
                  <a:gd name="T78" fmla="*/ 7 w 11"/>
                  <a:gd name="T79" fmla="*/ 0 h 11"/>
                  <a:gd name="T80" fmla="*/ 8 w 11"/>
                  <a:gd name="T81" fmla="*/ 0 h 11"/>
                  <a:gd name="T82" fmla="*/ 8 w 11"/>
                  <a:gd name="T83" fmla="*/ 0 h 11"/>
                  <a:gd name="T84" fmla="*/ 8 w 11"/>
                  <a:gd name="T85" fmla="*/ 0 h 11"/>
                  <a:gd name="T86" fmla="*/ 8 w 11"/>
                  <a:gd name="T87" fmla="*/ 0 h 11"/>
                  <a:gd name="T88" fmla="*/ 9 w 11"/>
                  <a:gd name="T89" fmla="*/ 0 h 11"/>
                  <a:gd name="T90" fmla="*/ 9 w 11"/>
                  <a:gd name="T91" fmla="*/ 1 h 11"/>
                  <a:gd name="T92" fmla="*/ 10 w 11"/>
                  <a:gd name="T93" fmla="*/ 2 h 11"/>
                  <a:gd name="T94" fmla="*/ 10 w 11"/>
                  <a:gd name="T95" fmla="*/ 2 h 11"/>
                  <a:gd name="T96" fmla="*/ 11 w 11"/>
                  <a:gd name="T97" fmla="*/ 2 h 11"/>
                  <a:gd name="T98" fmla="*/ 11 w 11"/>
                  <a:gd name="T99" fmla="*/ 3 h 11"/>
                  <a:gd name="T100" fmla="*/ 11 w 11"/>
                  <a:gd name="T101" fmla="*/ 4 h 11"/>
                  <a:gd name="T102" fmla="*/ 11 w 11"/>
                  <a:gd name="T10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11">
                    <a:moveTo>
                      <a:pt x="11" y="6"/>
                    </a:moveTo>
                    <a:lnTo>
                      <a:pt x="11" y="6"/>
                    </a:lnTo>
                    <a:lnTo>
                      <a:pt x="11" y="6"/>
                    </a:lnTo>
                    <a:lnTo>
                      <a:pt x="10" y="7"/>
                    </a:lnTo>
                    <a:lnTo>
                      <a:pt x="10" y="7"/>
                    </a:lnTo>
                    <a:lnTo>
                      <a:pt x="9" y="8"/>
                    </a:lnTo>
                    <a:lnTo>
                      <a:pt x="8" y="8"/>
                    </a:lnTo>
                    <a:lnTo>
                      <a:pt x="8" y="9"/>
                    </a:lnTo>
                    <a:lnTo>
                      <a:pt x="7" y="9"/>
                    </a:lnTo>
                    <a:lnTo>
                      <a:pt x="6" y="10"/>
                    </a:lnTo>
                    <a:lnTo>
                      <a:pt x="6" y="10"/>
                    </a:lnTo>
                    <a:lnTo>
                      <a:pt x="5" y="10"/>
                    </a:lnTo>
                    <a:lnTo>
                      <a:pt x="5" y="10"/>
                    </a:lnTo>
                    <a:lnTo>
                      <a:pt x="4" y="10"/>
                    </a:lnTo>
                    <a:lnTo>
                      <a:pt x="4" y="11"/>
                    </a:lnTo>
                    <a:lnTo>
                      <a:pt x="3" y="11"/>
                    </a:lnTo>
                    <a:lnTo>
                      <a:pt x="3" y="11"/>
                    </a:lnTo>
                    <a:lnTo>
                      <a:pt x="3" y="11"/>
                    </a:lnTo>
                    <a:lnTo>
                      <a:pt x="2" y="11"/>
                    </a:lnTo>
                    <a:lnTo>
                      <a:pt x="2" y="11"/>
                    </a:lnTo>
                    <a:lnTo>
                      <a:pt x="1" y="11"/>
                    </a:lnTo>
                    <a:lnTo>
                      <a:pt x="0" y="10"/>
                    </a:lnTo>
                    <a:lnTo>
                      <a:pt x="0" y="10"/>
                    </a:lnTo>
                    <a:lnTo>
                      <a:pt x="0" y="9"/>
                    </a:lnTo>
                    <a:lnTo>
                      <a:pt x="0" y="9"/>
                    </a:lnTo>
                    <a:lnTo>
                      <a:pt x="0" y="8"/>
                    </a:lnTo>
                    <a:lnTo>
                      <a:pt x="0" y="7"/>
                    </a:lnTo>
                    <a:lnTo>
                      <a:pt x="1" y="6"/>
                    </a:lnTo>
                    <a:lnTo>
                      <a:pt x="1" y="6"/>
                    </a:lnTo>
                    <a:lnTo>
                      <a:pt x="2" y="5"/>
                    </a:lnTo>
                    <a:lnTo>
                      <a:pt x="3" y="5"/>
                    </a:lnTo>
                    <a:lnTo>
                      <a:pt x="3" y="4"/>
                    </a:lnTo>
                    <a:lnTo>
                      <a:pt x="4" y="3"/>
                    </a:lnTo>
                    <a:lnTo>
                      <a:pt x="5" y="3"/>
                    </a:lnTo>
                    <a:lnTo>
                      <a:pt x="5" y="2"/>
                    </a:lnTo>
                    <a:lnTo>
                      <a:pt x="6" y="2"/>
                    </a:lnTo>
                    <a:lnTo>
                      <a:pt x="6" y="2"/>
                    </a:lnTo>
                    <a:lnTo>
                      <a:pt x="7" y="1"/>
                    </a:lnTo>
                    <a:lnTo>
                      <a:pt x="7" y="1"/>
                    </a:lnTo>
                    <a:lnTo>
                      <a:pt x="7" y="0"/>
                    </a:lnTo>
                    <a:lnTo>
                      <a:pt x="8" y="0"/>
                    </a:lnTo>
                    <a:lnTo>
                      <a:pt x="8" y="0"/>
                    </a:lnTo>
                    <a:lnTo>
                      <a:pt x="8" y="0"/>
                    </a:lnTo>
                    <a:lnTo>
                      <a:pt x="8" y="0"/>
                    </a:lnTo>
                    <a:lnTo>
                      <a:pt x="9" y="0"/>
                    </a:lnTo>
                    <a:lnTo>
                      <a:pt x="9" y="1"/>
                    </a:lnTo>
                    <a:lnTo>
                      <a:pt x="10" y="2"/>
                    </a:lnTo>
                    <a:lnTo>
                      <a:pt x="10" y="2"/>
                    </a:lnTo>
                    <a:lnTo>
                      <a:pt x="11" y="2"/>
                    </a:lnTo>
                    <a:lnTo>
                      <a:pt x="11" y="3"/>
                    </a:lnTo>
                    <a:lnTo>
                      <a:pt x="11" y="4"/>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3" name="Freeform 1002"/>
              <p:cNvSpPr>
                <a:spLocks/>
              </p:cNvSpPr>
              <p:nvPr/>
            </p:nvSpPr>
            <p:spPr bwMode="auto">
              <a:xfrm>
                <a:off x="3741" y="954"/>
                <a:ext cx="77" cy="29"/>
              </a:xfrm>
              <a:custGeom>
                <a:avLst/>
                <a:gdLst>
                  <a:gd name="T0" fmla="*/ 10 w 77"/>
                  <a:gd name="T1" fmla="*/ 12 h 29"/>
                  <a:gd name="T2" fmla="*/ 12 w 77"/>
                  <a:gd name="T3" fmla="*/ 12 h 29"/>
                  <a:gd name="T4" fmla="*/ 14 w 77"/>
                  <a:gd name="T5" fmla="*/ 13 h 29"/>
                  <a:gd name="T6" fmla="*/ 17 w 77"/>
                  <a:gd name="T7" fmla="*/ 12 h 29"/>
                  <a:gd name="T8" fmla="*/ 19 w 77"/>
                  <a:gd name="T9" fmla="*/ 12 h 29"/>
                  <a:gd name="T10" fmla="*/ 21 w 77"/>
                  <a:gd name="T11" fmla="*/ 12 h 29"/>
                  <a:gd name="T12" fmla="*/ 23 w 77"/>
                  <a:gd name="T13" fmla="*/ 11 h 29"/>
                  <a:gd name="T14" fmla="*/ 25 w 77"/>
                  <a:gd name="T15" fmla="*/ 11 h 29"/>
                  <a:gd name="T16" fmla="*/ 28 w 77"/>
                  <a:gd name="T17" fmla="*/ 9 h 29"/>
                  <a:gd name="T18" fmla="*/ 31 w 77"/>
                  <a:gd name="T19" fmla="*/ 8 h 29"/>
                  <a:gd name="T20" fmla="*/ 33 w 77"/>
                  <a:gd name="T21" fmla="*/ 7 h 29"/>
                  <a:gd name="T22" fmla="*/ 35 w 77"/>
                  <a:gd name="T23" fmla="*/ 6 h 29"/>
                  <a:gd name="T24" fmla="*/ 38 w 77"/>
                  <a:gd name="T25" fmla="*/ 6 h 29"/>
                  <a:gd name="T26" fmla="*/ 39 w 77"/>
                  <a:gd name="T27" fmla="*/ 5 h 29"/>
                  <a:gd name="T28" fmla="*/ 42 w 77"/>
                  <a:gd name="T29" fmla="*/ 4 h 29"/>
                  <a:gd name="T30" fmla="*/ 45 w 77"/>
                  <a:gd name="T31" fmla="*/ 3 h 29"/>
                  <a:gd name="T32" fmla="*/ 48 w 77"/>
                  <a:gd name="T33" fmla="*/ 3 h 29"/>
                  <a:gd name="T34" fmla="*/ 50 w 77"/>
                  <a:gd name="T35" fmla="*/ 2 h 29"/>
                  <a:gd name="T36" fmla="*/ 52 w 77"/>
                  <a:gd name="T37" fmla="*/ 2 h 29"/>
                  <a:gd name="T38" fmla="*/ 54 w 77"/>
                  <a:gd name="T39" fmla="*/ 2 h 29"/>
                  <a:gd name="T40" fmla="*/ 57 w 77"/>
                  <a:gd name="T41" fmla="*/ 1 h 29"/>
                  <a:gd name="T42" fmla="*/ 60 w 77"/>
                  <a:gd name="T43" fmla="*/ 1 h 29"/>
                  <a:gd name="T44" fmla="*/ 63 w 77"/>
                  <a:gd name="T45" fmla="*/ 1 h 29"/>
                  <a:gd name="T46" fmla="*/ 66 w 77"/>
                  <a:gd name="T47" fmla="*/ 1 h 29"/>
                  <a:gd name="T48" fmla="*/ 69 w 77"/>
                  <a:gd name="T49" fmla="*/ 0 h 29"/>
                  <a:gd name="T50" fmla="*/ 72 w 77"/>
                  <a:gd name="T51" fmla="*/ 0 h 29"/>
                  <a:gd name="T52" fmla="*/ 75 w 77"/>
                  <a:gd name="T53" fmla="*/ 0 h 29"/>
                  <a:gd name="T54" fmla="*/ 77 w 77"/>
                  <a:gd name="T55" fmla="*/ 8 h 29"/>
                  <a:gd name="T56" fmla="*/ 75 w 77"/>
                  <a:gd name="T57" fmla="*/ 7 h 29"/>
                  <a:gd name="T58" fmla="*/ 73 w 77"/>
                  <a:gd name="T59" fmla="*/ 7 h 29"/>
                  <a:gd name="T60" fmla="*/ 70 w 77"/>
                  <a:gd name="T61" fmla="*/ 7 h 29"/>
                  <a:gd name="T62" fmla="*/ 67 w 77"/>
                  <a:gd name="T63" fmla="*/ 7 h 29"/>
                  <a:gd name="T64" fmla="*/ 65 w 77"/>
                  <a:gd name="T65" fmla="*/ 8 h 29"/>
                  <a:gd name="T66" fmla="*/ 63 w 77"/>
                  <a:gd name="T67" fmla="*/ 9 h 29"/>
                  <a:gd name="T68" fmla="*/ 61 w 77"/>
                  <a:gd name="T69" fmla="*/ 10 h 29"/>
                  <a:gd name="T70" fmla="*/ 58 w 77"/>
                  <a:gd name="T71" fmla="*/ 11 h 29"/>
                  <a:gd name="T72" fmla="*/ 55 w 77"/>
                  <a:gd name="T73" fmla="*/ 13 h 29"/>
                  <a:gd name="T74" fmla="*/ 52 w 77"/>
                  <a:gd name="T75" fmla="*/ 15 h 29"/>
                  <a:gd name="T76" fmla="*/ 49 w 77"/>
                  <a:gd name="T77" fmla="*/ 17 h 29"/>
                  <a:gd name="T78" fmla="*/ 47 w 77"/>
                  <a:gd name="T79" fmla="*/ 18 h 29"/>
                  <a:gd name="T80" fmla="*/ 45 w 77"/>
                  <a:gd name="T81" fmla="*/ 20 h 29"/>
                  <a:gd name="T82" fmla="*/ 43 w 77"/>
                  <a:gd name="T83" fmla="*/ 22 h 29"/>
                  <a:gd name="T84" fmla="*/ 40 w 77"/>
                  <a:gd name="T85" fmla="*/ 23 h 29"/>
                  <a:gd name="T86" fmla="*/ 38 w 77"/>
                  <a:gd name="T87" fmla="*/ 25 h 29"/>
                  <a:gd name="T88" fmla="*/ 36 w 77"/>
                  <a:gd name="T89" fmla="*/ 27 h 29"/>
                  <a:gd name="T90" fmla="*/ 32 w 77"/>
                  <a:gd name="T91" fmla="*/ 28 h 29"/>
                  <a:gd name="T92" fmla="*/ 30 w 77"/>
                  <a:gd name="T93" fmla="*/ 29 h 29"/>
                  <a:gd name="T94" fmla="*/ 28 w 77"/>
                  <a:gd name="T95" fmla="*/ 29 h 29"/>
                  <a:gd name="T96" fmla="*/ 26 w 77"/>
                  <a:gd name="T97" fmla="*/ 29 h 29"/>
                  <a:gd name="T98" fmla="*/ 24 w 77"/>
                  <a:gd name="T99" fmla="*/ 28 h 29"/>
                  <a:gd name="T100" fmla="*/ 20 w 77"/>
                  <a:gd name="T101" fmla="*/ 27 h 29"/>
                  <a:gd name="T102" fmla="*/ 18 w 77"/>
                  <a:gd name="T103" fmla="*/ 26 h 29"/>
                  <a:gd name="T104" fmla="*/ 16 w 77"/>
                  <a:gd name="T105" fmla="*/ 24 h 29"/>
                  <a:gd name="T106" fmla="*/ 13 w 77"/>
                  <a:gd name="T107" fmla="*/ 21 h 29"/>
                  <a:gd name="T108" fmla="*/ 11 w 77"/>
                  <a:gd name="T109" fmla="*/ 18 h 29"/>
                  <a:gd name="T110" fmla="*/ 8 w 77"/>
                  <a:gd name="T111" fmla="*/ 15 h 29"/>
                  <a:gd name="T112" fmla="*/ 6 w 77"/>
                  <a:gd name="T113" fmla="*/ 12 h 29"/>
                  <a:gd name="T114" fmla="*/ 3 w 77"/>
                  <a:gd name="T115" fmla="*/ 10 h 29"/>
                  <a:gd name="T116" fmla="*/ 1 w 77"/>
                  <a:gd name="T11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29">
                    <a:moveTo>
                      <a:pt x="8" y="11"/>
                    </a:moveTo>
                    <a:lnTo>
                      <a:pt x="9" y="11"/>
                    </a:lnTo>
                    <a:lnTo>
                      <a:pt x="9" y="12"/>
                    </a:lnTo>
                    <a:lnTo>
                      <a:pt x="10" y="12"/>
                    </a:lnTo>
                    <a:lnTo>
                      <a:pt x="11" y="12"/>
                    </a:lnTo>
                    <a:lnTo>
                      <a:pt x="11" y="12"/>
                    </a:lnTo>
                    <a:lnTo>
                      <a:pt x="11" y="12"/>
                    </a:lnTo>
                    <a:lnTo>
                      <a:pt x="12" y="12"/>
                    </a:lnTo>
                    <a:lnTo>
                      <a:pt x="13" y="13"/>
                    </a:lnTo>
                    <a:lnTo>
                      <a:pt x="13" y="13"/>
                    </a:lnTo>
                    <a:lnTo>
                      <a:pt x="14" y="13"/>
                    </a:lnTo>
                    <a:lnTo>
                      <a:pt x="14" y="13"/>
                    </a:lnTo>
                    <a:lnTo>
                      <a:pt x="15" y="13"/>
                    </a:lnTo>
                    <a:lnTo>
                      <a:pt x="16" y="12"/>
                    </a:lnTo>
                    <a:lnTo>
                      <a:pt x="17" y="12"/>
                    </a:lnTo>
                    <a:lnTo>
                      <a:pt x="17" y="12"/>
                    </a:lnTo>
                    <a:lnTo>
                      <a:pt x="17" y="12"/>
                    </a:lnTo>
                    <a:lnTo>
                      <a:pt x="18" y="12"/>
                    </a:lnTo>
                    <a:lnTo>
                      <a:pt x="18" y="12"/>
                    </a:lnTo>
                    <a:lnTo>
                      <a:pt x="19" y="12"/>
                    </a:lnTo>
                    <a:lnTo>
                      <a:pt x="19" y="12"/>
                    </a:lnTo>
                    <a:lnTo>
                      <a:pt x="20" y="12"/>
                    </a:lnTo>
                    <a:lnTo>
                      <a:pt x="20" y="12"/>
                    </a:lnTo>
                    <a:lnTo>
                      <a:pt x="21" y="12"/>
                    </a:lnTo>
                    <a:lnTo>
                      <a:pt x="21" y="12"/>
                    </a:lnTo>
                    <a:lnTo>
                      <a:pt x="22" y="11"/>
                    </a:lnTo>
                    <a:lnTo>
                      <a:pt x="23" y="11"/>
                    </a:lnTo>
                    <a:lnTo>
                      <a:pt x="23" y="11"/>
                    </a:lnTo>
                    <a:lnTo>
                      <a:pt x="23" y="11"/>
                    </a:lnTo>
                    <a:lnTo>
                      <a:pt x="24" y="11"/>
                    </a:lnTo>
                    <a:lnTo>
                      <a:pt x="25" y="11"/>
                    </a:lnTo>
                    <a:lnTo>
                      <a:pt x="25" y="11"/>
                    </a:lnTo>
                    <a:lnTo>
                      <a:pt x="26" y="10"/>
                    </a:lnTo>
                    <a:lnTo>
                      <a:pt x="27" y="10"/>
                    </a:lnTo>
                    <a:lnTo>
                      <a:pt x="27" y="10"/>
                    </a:lnTo>
                    <a:lnTo>
                      <a:pt x="28" y="9"/>
                    </a:lnTo>
                    <a:lnTo>
                      <a:pt x="29" y="9"/>
                    </a:lnTo>
                    <a:lnTo>
                      <a:pt x="29" y="9"/>
                    </a:lnTo>
                    <a:lnTo>
                      <a:pt x="30" y="8"/>
                    </a:lnTo>
                    <a:lnTo>
                      <a:pt x="31" y="8"/>
                    </a:lnTo>
                    <a:lnTo>
                      <a:pt x="31" y="8"/>
                    </a:lnTo>
                    <a:lnTo>
                      <a:pt x="32" y="8"/>
                    </a:lnTo>
                    <a:lnTo>
                      <a:pt x="33" y="7"/>
                    </a:lnTo>
                    <a:lnTo>
                      <a:pt x="33" y="7"/>
                    </a:lnTo>
                    <a:lnTo>
                      <a:pt x="34" y="7"/>
                    </a:lnTo>
                    <a:lnTo>
                      <a:pt x="34" y="7"/>
                    </a:lnTo>
                    <a:lnTo>
                      <a:pt x="35" y="6"/>
                    </a:lnTo>
                    <a:lnTo>
                      <a:pt x="35" y="6"/>
                    </a:lnTo>
                    <a:lnTo>
                      <a:pt x="36" y="6"/>
                    </a:lnTo>
                    <a:lnTo>
                      <a:pt x="36" y="6"/>
                    </a:lnTo>
                    <a:lnTo>
                      <a:pt x="37" y="6"/>
                    </a:lnTo>
                    <a:lnTo>
                      <a:pt x="38" y="6"/>
                    </a:lnTo>
                    <a:lnTo>
                      <a:pt x="38" y="5"/>
                    </a:lnTo>
                    <a:lnTo>
                      <a:pt x="38" y="5"/>
                    </a:lnTo>
                    <a:lnTo>
                      <a:pt x="39" y="5"/>
                    </a:lnTo>
                    <a:lnTo>
                      <a:pt x="39" y="5"/>
                    </a:lnTo>
                    <a:lnTo>
                      <a:pt x="40" y="5"/>
                    </a:lnTo>
                    <a:lnTo>
                      <a:pt x="40" y="4"/>
                    </a:lnTo>
                    <a:lnTo>
                      <a:pt x="41" y="4"/>
                    </a:lnTo>
                    <a:lnTo>
                      <a:pt x="42" y="4"/>
                    </a:lnTo>
                    <a:lnTo>
                      <a:pt x="43" y="4"/>
                    </a:lnTo>
                    <a:lnTo>
                      <a:pt x="43" y="4"/>
                    </a:lnTo>
                    <a:lnTo>
                      <a:pt x="44" y="3"/>
                    </a:lnTo>
                    <a:lnTo>
                      <a:pt x="45" y="3"/>
                    </a:lnTo>
                    <a:lnTo>
                      <a:pt x="46" y="3"/>
                    </a:lnTo>
                    <a:lnTo>
                      <a:pt x="46" y="3"/>
                    </a:lnTo>
                    <a:lnTo>
                      <a:pt x="47" y="3"/>
                    </a:lnTo>
                    <a:lnTo>
                      <a:pt x="48" y="3"/>
                    </a:lnTo>
                    <a:lnTo>
                      <a:pt x="48" y="3"/>
                    </a:lnTo>
                    <a:lnTo>
                      <a:pt x="49" y="2"/>
                    </a:lnTo>
                    <a:lnTo>
                      <a:pt x="50" y="2"/>
                    </a:lnTo>
                    <a:lnTo>
                      <a:pt x="50" y="2"/>
                    </a:lnTo>
                    <a:lnTo>
                      <a:pt x="50" y="2"/>
                    </a:lnTo>
                    <a:lnTo>
                      <a:pt x="51" y="2"/>
                    </a:lnTo>
                    <a:lnTo>
                      <a:pt x="51" y="2"/>
                    </a:lnTo>
                    <a:lnTo>
                      <a:pt x="52" y="2"/>
                    </a:lnTo>
                    <a:lnTo>
                      <a:pt x="53" y="2"/>
                    </a:lnTo>
                    <a:lnTo>
                      <a:pt x="53" y="2"/>
                    </a:lnTo>
                    <a:lnTo>
                      <a:pt x="54" y="2"/>
                    </a:lnTo>
                    <a:lnTo>
                      <a:pt x="54" y="2"/>
                    </a:lnTo>
                    <a:lnTo>
                      <a:pt x="55" y="2"/>
                    </a:lnTo>
                    <a:lnTo>
                      <a:pt x="55" y="1"/>
                    </a:lnTo>
                    <a:lnTo>
                      <a:pt x="56" y="1"/>
                    </a:lnTo>
                    <a:lnTo>
                      <a:pt x="57" y="1"/>
                    </a:lnTo>
                    <a:lnTo>
                      <a:pt x="58" y="1"/>
                    </a:lnTo>
                    <a:lnTo>
                      <a:pt x="58" y="1"/>
                    </a:lnTo>
                    <a:lnTo>
                      <a:pt x="59" y="1"/>
                    </a:lnTo>
                    <a:lnTo>
                      <a:pt x="60" y="1"/>
                    </a:lnTo>
                    <a:lnTo>
                      <a:pt x="61" y="1"/>
                    </a:lnTo>
                    <a:lnTo>
                      <a:pt x="62" y="1"/>
                    </a:lnTo>
                    <a:lnTo>
                      <a:pt x="63" y="1"/>
                    </a:lnTo>
                    <a:lnTo>
                      <a:pt x="63" y="1"/>
                    </a:lnTo>
                    <a:lnTo>
                      <a:pt x="64" y="1"/>
                    </a:lnTo>
                    <a:lnTo>
                      <a:pt x="65" y="1"/>
                    </a:lnTo>
                    <a:lnTo>
                      <a:pt x="65" y="1"/>
                    </a:lnTo>
                    <a:lnTo>
                      <a:pt x="66" y="1"/>
                    </a:lnTo>
                    <a:lnTo>
                      <a:pt x="67" y="0"/>
                    </a:lnTo>
                    <a:lnTo>
                      <a:pt x="68" y="0"/>
                    </a:lnTo>
                    <a:lnTo>
                      <a:pt x="69" y="0"/>
                    </a:lnTo>
                    <a:lnTo>
                      <a:pt x="69" y="0"/>
                    </a:lnTo>
                    <a:lnTo>
                      <a:pt x="70" y="0"/>
                    </a:lnTo>
                    <a:lnTo>
                      <a:pt x="71" y="0"/>
                    </a:lnTo>
                    <a:lnTo>
                      <a:pt x="72" y="0"/>
                    </a:lnTo>
                    <a:lnTo>
                      <a:pt x="72" y="0"/>
                    </a:lnTo>
                    <a:lnTo>
                      <a:pt x="73" y="0"/>
                    </a:lnTo>
                    <a:lnTo>
                      <a:pt x="73" y="0"/>
                    </a:lnTo>
                    <a:lnTo>
                      <a:pt x="74" y="0"/>
                    </a:lnTo>
                    <a:lnTo>
                      <a:pt x="75" y="0"/>
                    </a:lnTo>
                    <a:lnTo>
                      <a:pt x="75" y="0"/>
                    </a:lnTo>
                    <a:lnTo>
                      <a:pt x="77" y="8"/>
                    </a:lnTo>
                    <a:lnTo>
                      <a:pt x="77" y="8"/>
                    </a:lnTo>
                    <a:lnTo>
                      <a:pt x="77" y="8"/>
                    </a:lnTo>
                    <a:lnTo>
                      <a:pt x="77" y="8"/>
                    </a:lnTo>
                    <a:lnTo>
                      <a:pt x="76" y="8"/>
                    </a:lnTo>
                    <a:lnTo>
                      <a:pt x="76" y="7"/>
                    </a:lnTo>
                    <a:lnTo>
                      <a:pt x="75" y="7"/>
                    </a:lnTo>
                    <a:lnTo>
                      <a:pt x="75" y="7"/>
                    </a:lnTo>
                    <a:lnTo>
                      <a:pt x="74" y="7"/>
                    </a:lnTo>
                    <a:lnTo>
                      <a:pt x="74" y="7"/>
                    </a:lnTo>
                    <a:lnTo>
                      <a:pt x="73" y="7"/>
                    </a:lnTo>
                    <a:lnTo>
                      <a:pt x="72" y="7"/>
                    </a:lnTo>
                    <a:lnTo>
                      <a:pt x="72" y="7"/>
                    </a:lnTo>
                    <a:lnTo>
                      <a:pt x="71" y="7"/>
                    </a:lnTo>
                    <a:lnTo>
                      <a:pt x="70" y="7"/>
                    </a:lnTo>
                    <a:lnTo>
                      <a:pt x="69" y="7"/>
                    </a:lnTo>
                    <a:lnTo>
                      <a:pt x="68" y="7"/>
                    </a:lnTo>
                    <a:lnTo>
                      <a:pt x="68" y="7"/>
                    </a:lnTo>
                    <a:lnTo>
                      <a:pt x="67" y="7"/>
                    </a:lnTo>
                    <a:lnTo>
                      <a:pt x="67" y="7"/>
                    </a:lnTo>
                    <a:lnTo>
                      <a:pt x="66" y="8"/>
                    </a:lnTo>
                    <a:lnTo>
                      <a:pt x="66" y="8"/>
                    </a:lnTo>
                    <a:lnTo>
                      <a:pt x="65" y="8"/>
                    </a:lnTo>
                    <a:lnTo>
                      <a:pt x="65" y="8"/>
                    </a:lnTo>
                    <a:lnTo>
                      <a:pt x="64" y="8"/>
                    </a:lnTo>
                    <a:lnTo>
                      <a:pt x="64" y="8"/>
                    </a:lnTo>
                    <a:lnTo>
                      <a:pt x="63" y="9"/>
                    </a:lnTo>
                    <a:lnTo>
                      <a:pt x="62" y="9"/>
                    </a:lnTo>
                    <a:lnTo>
                      <a:pt x="62" y="9"/>
                    </a:lnTo>
                    <a:lnTo>
                      <a:pt x="61" y="10"/>
                    </a:lnTo>
                    <a:lnTo>
                      <a:pt x="61" y="10"/>
                    </a:lnTo>
                    <a:lnTo>
                      <a:pt x="60" y="10"/>
                    </a:lnTo>
                    <a:lnTo>
                      <a:pt x="59" y="11"/>
                    </a:lnTo>
                    <a:lnTo>
                      <a:pt x="59" y="11"/>
                    </a:lnTo>
                    <a:lnTo>
                      <a:pt x="58" y="11"/>
                    </a:lnTo>
                    <a:lnTo>
                      <a:pt x="57" y="12"/>
                    </a:lnTo>
                    <a:lnTo>
                      <a:pt x="57" y="12"/>
                    </a:lnTo>
                    <a:lnTo>
                      <a:pt x="56" y="12"/>
                    </a:lnTo>
                    <a:lnTo>
                      <a:pt x="55" y="13"/>
                    </a:lnTo>
                    <a:lnTo>
                      <a:pt x="54" y="13"/>
                    </a:lnTo>
                    <a:lnTo>
                      <a:pt x="54" y="14"/>
                    </a:lnTo>
                    <a:lnTo>
                      <a:pt x="53" y="14"/>
                    </a:lnTo>
                    <a:lnTo>
                      <a:pt x="52" y="15"/>
                    </a:lnTo>
                    <a:lnTo>
                      <a:pt x="51" y="15"/>
                    </a:lnTo>
                    <a:lnTo>
                      <a:pt x="51" y="16"/>
                    </a:lnTo>
                    <a:lnTo>
                      <a:pt x="50" y="16"/>
                    </a:lnTo>
                    <a:lnTo>
                      <a:pt x="49" y="17"/>
                    </a:lnTo>
                    <a:lnTo>
                      <a:pt x="49" y="17"/>
                    </a:lnTo>
                    <a:lnTo>
                      <a:pt x="48" y="18"/>
                    </a:lnTo>
                    <a:lnTo>
                      <a:pt x="47" y="18"/>
                    </a:lnTo>
                    <a:lnTo>
                      <a:pt x="47" y="18"/>
                    </a:lnTo>
                    <a:lnTo>
                      <a:pt x="46" y="19"/>
                    </a:lnTo>
                    <a:lnTo>
                      <a:pt x="46" y="19"/>
                    </a:lnTo>
                    <a:lnTo>
                      <a:pt x="45" y="20"/>
                    </a:lnTo>
                    <a:lnTo>
                      <a:pt x="45" y="20"/>
                    </a:lnTo>
                    <a:lnTo>
                      <a:pt x="44" y="21"/>
                    </a:lnTo>
                    <a:lnTo>
                      <a:pt x="44" y="21"/>
                    </a:lnTo>
                    <a:lnTo>
                      <a:pt x="43" y="21"/>
                    </a:lnTo>
                    <a:lnTo>
                      <a:pt x="43" y="22"/>
                    </a:lnTo>
                    <a:lnTo>
                      <a:pt x="42" y="22"/>
                    </a:lnTo>
                    <a:lnTo>
                      <a:pt x="42" y="22"/>
                    </a:lnTo>
                    <a:lnTo>
                      <a:pt x="41" y="23"/>
                    </a:lnTo>
                    <a:lnTo>
                      <a:pt x="40" y="23"/>
                    </a:lnTo>
                    <a:lnTo>
                      <a:pt x="40" y="24"/>
                    </a:lnTo>
                    <a:lnTo>
                      <a:pt x="39" y="24"/>
                    </a:lnTo>
                    <a:lnTo>
                      <a:pt x="38" y="25"/>
                    </a:lnTo>
                    <a:lnTo>
                      <a:pt x="38" y="25"/>
                    </a:lnTo>
                    <a:lnTo>
                      <a:pt x="37" y="26"/>
                    </a:lnTo>
                    <a:lnTo>
                      <a:pt x="37" y="26"/>
                    </a:lnTo>
                    <a:lnTo>
                      <a:pt x="36" y="27"/>
                    </a:lnTo>
                    <a:lnTo>
                      <a:pt x="36" y="27"/>
                    </a:lnTo>
                    <a:lnTo>
                      <a:pt x="35" y="27"/>
                    </a:lnTo>
                    <a:lnTo>
                      <a:pt x="34" y="28"/>
                    </a:lnTo>
                    <a:lnTo>
                      <a:pt x="33" y="28"/>
                    </a:lnTo>
                    <a:lnTo>
                      <a:pt x="32" y="28"/>
                    </a:lnTo>
                    <a:lnTo>
                      <a:pt x="32" y="29"/>
                    </a:lnTo>
                    <a:lnTo>
                      <a:pt x="31" y="29"/>
                    </a:lnTo>
                    <a:lnTo>
                      <a:pt x="31" y="29"/>
                    </a:lnTo>
                    <a:lnTo>
                      <a:pt x="30" y="29"/>
                    </a:lnTo>
                    <a:lnTo>
                      <a:pt x="30" y="29"/>
                    </a:lnTo>
                    <a:lnTo>
                      <a:pt x="29" y="29"/>
                    </a:lnTo>
                    <a:lnTo>
                      <a:pt x="28" y="29"/>
                    </a:lnTo>
                    <a:lnTo>
                      <a:pt x="28" y="29"/>
                    </a:lnTo>
                    <a:lnTo>
                      <a:pt x="27" y="29"/>
                    </a:lnTo>
                    <a:lnTo>
                      <a:pt x="27" y="29"/>
                    </a:lnTo>
                    <a:lnTo>
                      <a:pt x="26" y="29"/>
                    </a:lnTo>
                    <a:lnTo>
                      <a:pt x="26" y="29"/>
                    </a:lnTo>
                    <a:lnTo>
                      <a:pt x="25" y="29"/>
                    </a:lnTo>
                    <a:lnTo>
                      <a:pt x="25" y="29"/>
                    </a:lnTo>
                    <a:lnTo>
                      <a:pt x="24" y="28"/>
                    </a:lnTo>
                    <a:lnTo>
                      <a:pt x="24" y="28"/>
                    </a:lnTo>
                    <a:lnTo>
                      <a:pt x="23" y="28"/>
                    </a:lnTo>
                    <a:lnTo>
                      <a:pt x="22" y="28"/>
                    </a:lnTo>
                    <a:lnTo>
                      <a:pt x="21" y="27"/>
                    </a:lnTo>
                    <a:lnTo>
                      <a:pt x="20" y="27"/>
                    </a:lnTo>
                    <a:lnTo>
                      <a:pt x="20" y="27"/>
                    </a:lnTo>
                    <a:lnTo>
                      <a:pt x="19" y="27"/>
                    </a:lnTo>
                    <a:lnTo>
                      <a:pt x="18" y="26"/>
                    </a:lnTo>
                    <a:lnTo>
                      <a:pt x="18" y="26"/>
                    </a:lnTo>
                    <a:lnTo>
                      <a:pt x="17" y="25"/>
                    </a:lnTo>
                    <a:lnTo>
                      <a:pt x="17" y="25"/>
                    </a:lnTo>
                    <a:lnTo>
                      <a:pt x="16" y="24"/>
                    </a:lnTo>
                    <a:lnTo>
                      <a:pt x="16" y="24"/>
                    </a:lnTo>
                    <a:lnTo>
                      <a:pt x="15" y="23"/>
                    </a:lnTo>
                    <a:lnTo>
                      <a:pt x="14" y="22"/>
                    </a:lnTo>
                    <a:lnTo>
                      <a:pt x="13" y="21"/>
                    </a:lnTo>
                    <a:lnTo>
                      <a:pt x="13" y="21"/>
                    </a:lnTo>
                    <a:lnTo>
                      <a:pt x="12" y="20"/>
                    </a:lnTo>
                    <a:lnTo>
                      <a:pt x="12" y="19"/>
                    </a:lnTo>
                    <a:lnTo>
                      <a:pt x="11" y="19"/>
                    </a:lnTo>
                    <a:lnTo>
                      <a:pt x="11" y="18"/>
                    </a:lnTo>
                    <a:lnTo>
                      <a:pt x="10" y="17"/>
                    </a:lnTo>
                    <a:lnTo>
                      <a:pt x="10" y="17"/>
                    </a:lnTo>
                    <a:lnTo>
                      <a:pt x="9" y="16"/>
                    </a:lnTo>
                    <a:lnTo>
                      <a:pt x="8" y="15"/>
                    </a:lnTo>
                    <a:lnTo>
                      <a:pt x="8" y="15"/>
                    </a:lnTo>
                    <a:lnTo>
                      <a:pt x="7" y="14"/>
                    </a:lnTo>
                    <a:lnTo>
                      <a:pt x="7" y="13"/>
                    </a:lnTo>
                    <a:lnTo>
                      <a:pt x="6" y="12"/>
                    </a:lnTo>
                    <a:lnTo>
                      <a:pt x="5" y="12"/>
                    </a:lnTo>
                    <a:lnTo>
                      <a:pt x="5" y="11"/>
                    </a:lnTo>
                    <a:lnTo>
                      <a:pt x="4" y="10"/>
                    </a:lnTo>
                    <a:lnTo>
                      <a:pt x="3" y="10"/>
                    </a:lnTo>
                    <a:lnTo>
                      <a:pt x="3" y="9"/>
                    </a:lnTo>
                    <a:lnTo>
                      <a:pt x="2" y="8"/>
                    </a:lnTo>
                    <a:lnTo>
                      <a:pt x="2" y="7"/>
                    </a:lnTo>
                    <a:lnTo>
                      <a:pt x="1" y="6"/>
                    </a:lnTo>
                    <a:lnTo>
                      <a:pt x="0" y="6"/>
                    </a:lnTo>
                    <a:lnTo>
                      <a:pt x="0" y="5"/>
                    </a:lnTo>
                    <a:lnTo>
                      <a:pt x="8" y="11"/>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4" name="Freeform 1003"/>
              <p:cNvSpPr>
                <a:spLocks/>
              </p:cNvSpPr>
              <p:nvPr/>
            </p:nvSpPr>
            <p:spPr bwMode="auto">
              <a:xfrm>
                <a:off x="3834" y="954"/>
                <a:ext cx="8" cy="12"/>
              </a:xfrm>
              <a:custGeom>
                <a:avLst/>
                <a:gdLst>
                  <a:gd name="T0" fmla="*/ 0 w 8"/>
                  <a:gd name="T1" fmla="*/ 3 h 12"/>
                  <a:gd name="T2" fmla="*/ 0 w 8"/>
                  <a:gd name="T3" fmla="*/ 3 h 12"/>
                  <a:gd name="T4" fmla="*/ 1 w 8"/>
                  <a:gd name="T5" fmla="*/ 2 h 12"/>
                  <a:gd name="T6" fmla="*/ 1 w 8"/>
                  <a:gd name="T7" fmla="*/ 2 h 12"/>
                  <a:gd name="T8" fmla="*/ 2 w 8"/>
                  <a:gd name="T9" fmla="*/ 1 h 12"/>
                  <a:gd name="T10" fmla="*/ 2 w 8"/>
                  <a:gd name="T11" fmla="*/ 1 h 12"/>
                  <a:gd name="T12" fmla="*/ 3 w 8"/>
                  <a:gd name="T13" fmla="*/ 1 h 12"/>
                  <a:gd name="T14" fmla="*/ 3 w 8"/>
                  <a:gd name="T15" fmla="*/ 0 h 12"/>
                  <a:gd name="T16" fmla="*/ 4 w 8"/>
                  <a:gd name="T17" fmla="*/ 0 h 12"/>
                  <a:gd name="T18" fmla="*/ 4 w 8"/>
                  <a:gd name="T19" fmla="*/ 0 h 12"/>
                  <a:gd name="T20" fmla="*/ 5 w 8"/>
                  <a:gd name="T21" fmla="*/ 0 h 12"/>
                  <a:gd name="T22" fmla="*/ 5 w 8"/>
                  <a:gd name="T23" fmla="*/ 0 h 12"/>
                  <a:gd name="T24" fmla="*/ 6 w 8"/>
                  <a:gd name="T25" fmla="*/ 0 h 12"/>
                  <a:gd name="T26" fmla="*/ 6 w 8"/>
                  <a:gd name="T27" fmla="*/ 0 h 12"/>
                  <a:gd name="T28" fmla="*/ 7 w 8"/>
                  <a:gd name="T29" fmla="*/ 1 h 12"/>
                  <a:gd name="T30" fmla="*/ 8 w 8"/>
                  <a:gd name="T31" fmla="*/ 2 h 12"/>
                  <a:gd name="T32" fmla="*/ 8 w 8"/>
                  <a:gd name="T33" fmla="*/ 2 h 12"/>
                  <a:gd name="T34" fmla="*/ 8 w 8"/>
                  <a:gd name="T35" fmla="*/ 3 h 12"/>
                  <a:gd name="T36" fmla="*/ 8 w 8"/>
                  <a:gd name="T37" fmla="*/ 4 h 12"/>
                  <a:gd name="T38" fmla="*/ 8 w 8"/>
                  <a:gd name="T39" fmla="*/ 5 h 12"/>
                  <a:gd name="T40" fmla="*/ 8 w 8"/>
                  <a:gd name="T41" fmla="*/ 6 h 12"/>
                  <a:gd name="T42" fmla="*/ 8 w 8"/>
                  <a:gd name="T43" fmla="*/ 6 h 12"/>
                  <a:gd name="T44" fmla="*/ 7 w 8"/>
                  <a:gd name="T45" fmla="*/ 7 h 12"/>
                  <a:gd name="T46" fmla="*/ 7 w 8"/>
                  <a:gd name="T47" fmla="*/ 8 h 12"/>
                  <a:gd name="T48" fmla="*/ 6 w 8"/>
                  <a:gd name="T49" fmla="*/ 9 h 12"/>
                  <a:gd name="T50" fmla="*/ 6 w 8"/>
                  <a:gd name="T51" fmla="*/ 10 h 12"/>
                  <a:gd name="T52" fmla="*/ 6 w 8"/>
                  <a:gd name="T53" fmla="*/ 10 h 12"/>
                  <a:gd name="T54" fmla="*/ 5 w 8"/>
                  <a:gd name="T55" fmla="*/ 10 h 12"/>
                  <a:gd name="T56" fmla="*/ 5 w 8"/>
                  <a:gd name="T57" fmla="*/ 11 h 12"/>
                  <a:gd name="T58" fmla="*/ 5 w 8"/>
                  <a:gd name="T59" fmla="*/ 11 h 12"/>
                  <a:gd name="T60" fmla="*/ 4 w 8"/>
                  <a:gd name="T61" fmla="*/ 11 h 12"/>
                  <a:gd name="T62" fmla="*/ 4 w 8"/>
                  <a:gd name="T63" fmla="*/ 11 h 12"/>
                  <a:gd name="T64" fmla="*/ 3 w 8"/>
                  <a:gd name="T65" fmla="*/ 12 h 12"/>
                  <a:gd name="T66" fmla="*/ 2 w 8"/>
                  <a:gd name="T67" fmla="*/ 11 h 12"/>
                  <a:gd name="T68" fmla="*/ 2 w 8"/>
                  <a:gd name="T69" fmla="*/ 11 h 12"/>
                  <a:gd name="T70" fmla="*/ 1 w 8"/>
                  <a:gd name="T71" fmla="*/ 11 h 12"/>
                  <a:gd name="T72" fmla="*/ 0 w 8"/>
                  <a:gd name="T73" fmla="*/ 10 h 12"/>
                  <a:gd name="T74" fmla="*/ 0 w 8"/>
                  <a:gd name="T75" fmla="*/ 10 h 12"/>
                  <a:gd name="T76" fmla="*/ 0 w 8"/>
                  <a:gd name="T77" fmla="*/ 9 h 12"/>
                  <a:gd name="T78" fmla="*/ 0 w 8"/>
                  <a:gd name="T79" fmla="*/ 8 h 12"/>
                  <a:gd name="T80" fmla="*/ 0 w 8"/>
                  <a:gd name="T81" fmla="*/ 7 h 12"/>
                  <a:gd name="T82" fmla="*/ 0 w 8"/>
                  <a:gd name="T83" fmla="*/ 5 h 12"/>
                  <a:gd name="T84" fmla="*/ 0 w 8"/>
                  <a:gd name="T85" fmla="*/ 4 h 12"/>
                  <a:gd name="T86" fmla="*/ 0 w 8"/>
                  <a:gd name="T87" fmla="*/ 4 h 12"/>
                  <a:gd name="T88" fmla="*/ 0 w 8"/>
                  <a:gd name="T8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2">
                    <a:moveTo>
                      <a:pt x="0" y="3"/>
                    </a:moveTo>
                    <a:lnTo>
                      <a:pt x="0" y="3"/>
                    </a:lnTo>
                    <a:lnTo>
                      <a:pt x="1" y="2"/>
                    </a:lnTo>
                    <a:lnTo>
                      <a:pt x="1" y="2"/>
                    </a:lnTo>
                    <a:lnTo>
                      <a:pt x="2" y="1"/>
                    </a:lnTo>
                    <a:lnTo>
                      <a:pt x="2" y="1"/>
                    </a:lnTo>
                    <a:lnTo>
                      <a:pt x="3" y="1"/>
                    </a:lnTo>
                    <a:lnTo>
                      <a:pt x="3" y="0"/>
                    </a:lnTo>
                    <a:lnTo>
                      <a:pt x="4" y="0"/>
                    </a:lnTo>
                    <a:lnTo>
                      <a:pt x="4" y="0"/>
                    </a:lnTo>
                    <a:lnTo>
                      <a:pt x="5" y="0"/>
                    </a:lnTo>
                    <a:lnTo>
                      <a:pt x="5" y="0"/>
                    </a:lnTo>
                    <a:lnTo>
                      <a:pt x="6" y="0"/>
                    </a:lnTo>
                    <a:lnTo>
                      <a:pt x="6" y="0"/>
                    </a:lnTo>
                    <a:lnTo>
                      <a:pt x="7" y="1"/>
                    </a:lnTo>
                    <a:lnTo>
                      <a:pt x="8" y="2"/>
                    </a:lnTo>
                    <a:lnTo>
                      <a:pt x="8" y="2"/>
                    </a:lnTo>
                    <a:lnTo>
                      <a:pt x="8" y="3"/>
                    </a:lnTo>
                    <a:lnTo>
                      <a:pt x="8" y="4"/>
                    </a:lnTo>
                    <a:lnTo>
                      <a:pt x="8" y="5"/>
                    </a:lnTo>
                    <a:lnTo>
                      <a:pt x="8" y="6"/>
                    </a:lnTo>
                    <a:lnTo>
                      <a:pt x="8" y="6"/>
                    </a:lnTo>
                    <a:lnTo>
                      <a:pt x="7" y="7"/>
                    </a:lnTo>
                    <a:lnTo>
                      <a:pt x="7" y="8"/>
                    </a:lnTo>
                    <a:lnTo>
                      <a:pt x="6" y="9"/>
                    </a:lnTo>
                    <a:lnTo>
                      <a:pt x="6" y="10"/>
                    </a:lnTo>
                    <a:lnTo>
                      <a:pt x="6" y="10"/>
                    </a:lnTo>
                    <a:lnTo>
                      <a:pt x="5" y="10"/>
                    </a:lnTo>
                    <a:lnTo>
                      <a:pt x="5" y="11"/>
                    </a:lnTo>
                    <a:lnTo>
                      <a:pt x="5" y="11"/>
                    </a:lnTo>
                    <a:lnTo>
                      <a:pt x="4" y="11"/>
                    </a:lnTo>
                    <a:lnTo>
                      <a:pt x="4" y="11"/>
                    </a:lnTo>
                    <a:lnTo>
                      <a:pt x="3" y="12"/>
                    </a:lnTo>
                    <a:lnTo>
                      <a:pt x="2" y="11"/>
                    </a:lnTo>
                    <a:lnTo>
                      <a:pt x="2" y="11"/>
                    </a:lnTo>
                    <a:lnTo>
                      <a:pt x="1" y="11"/>
                    </a:lnTo>
                    <a:lnTo>
                      <a:pt x="0" y="10"/>
                    </a:lnTo>
                    <a:lnTo>
                      <a:pt x="0" y="10"/>
                    </a:lnTo>
                    <a:lnTo>
                      <a:pt x="0" y="9"/>
                    </a:lnTo>
                    <a:lnTo>
                      <a:pt x="0" y="8"/>
                    </a:lnTo>
                    <a:lnTo>
                      <a:pt x="0" y="7"/>
                    </a:lnTo>
                    <a:lnTo>
                      <a:pt x="0" y="5"/>
                    </a:lnTo>
                    <a:lnTo>
                      <a:pt x="0" y="4"/>
                    </a:lnTo>
                    <a:lnTo>
                      <a:pt x="0" y="4"/>
                    </a:lnTo>
                    <a:lnTo>
                      <a:pt x="0" y="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5" name="Freeform 1004"/>
              <p:cNvSpPr>
                <a:spLocks/>
              </p:cNvSpPr>
              <p:nvPr/>
            </p:nvSpPr>
            <p:spPr bwMode="auto">
              <a:xfrm>
                <a:off x="3613" y="973"/>
                <a:ext cx="14" cy="15"/>
              </a:xfrm>
              <a:custGeom>
                <a:avLst/>
                <a:gdLst>
                  <a:gd name="T0" fmla="*/ 6 w 14"/>
                  <a:gd name="T1" fmla="*/ 1 h 15"/>
                  <a:gd name="T2" fmla="*/ 6 w 14"/>
                  <a:gd name="T3" fmla="*/ 0 h 15"/>
                  <a:gd name="T4" fmla="*/ 6 w 14"/>
                  <a:gd name="T5" fmla="*/ 0 h 15"/>
                  <a:gd name="T6" fmla="*/ 7 w 14"/>
                  <a:gd name="T7" fmla="*/ 0 h 15"/>
                  <a:gd name="T8" fmla="*/ 7 w 14"/>
                  <a:gd name="T9" fmla="*/ 0 h 15"/>
                  <a:gd name="T10" fmla="*/ 8 w 14"/>
                  <a:gd name="T11" fmla="*/ 0 h 15"/>
                  <a:gd name="T12" fmla="*/ 9 w 14"/>
                  <a:gd name="T13" fmla="*/ 0 h 15"/>
                  <a:gd name="T14" fmla="*/ 10 w 14"/>
                  <a:gd name="T15" fmla="*/ 0 h 15"/>
                  <a:gd name="T16" fmla="*/ 11 w 14"/>
                  <a:gd name="T17" fmla="*/ 0 h 15"/>
                  <a:gd name="T18" fmla="*/ 11 w 14"/>
                  <a:gd name="T19" fmla="*/ 0 h 15"/>
                  <a:gd name="T20" fmla="*/ 12 w 14"/>
                  <a:gd name="T21" fmla="*/ 1 h 15"/>
                  <a:gd name="T22" fmla="*/ 13 w 14"/>
                  <a:gd name="T23" fmla="*/ 1 h 15"/>
                  <a:gd name="T24" fmla="*/ 13 w 14"/>
                  <a:gd name="T25" fmla="*/ 2 h 15"/>
                  <a:gd name="T26" fmla="*/ 13 w 14"/>
                  <a:gd name="T27" fmla="*/ 2 h 15"/>
                  <a:gd name="T28" fmla="*/ 14 w 14"/>
                  <a:gd name="T29" fmla="*/ 3 h 15"/>
                  <a:gd name="T30" fmla="*/ 14 w 14"/>
                  <a:gd name="T31" fmla="*/ 4 h 15"/>
                  <a:gd name="T32" fmla="*/ 14 w 14"/>
                  <a:gd name="T33" fmla="*/ 5 h 15"/>
                  <a:gd name="T34" fmla="*/ 14 w 14"/>
                  <a:gd name="T35" fmla="*/ 5 h 15"/>
                  <a:gd name="T36" fmla="*/ 14 w 14"/>
                  <a:gd name="T37" fmla="*/ 6 h 15"/>
                  <a:gd name="T38" fmla="*/ 14 w 14"/>
                  <a:gd name="T39" fmla="*/ 7 h 15"/>
                  <a:gd name="T40" fmla="*/ 13 w 14"/>
                  <a:gd name="T41" fmla="*/ 8 h 15"/>
                  <a:gd name="T42" fmla="*/ 13 w 14"/>
                  <a:gd name="T43" fmla="*/ 9 h 15"/>
                  <a:gd name="T44" fmla="*/ 13 w 14"/>
                  <a:gd name="T45" fmla="*/ 10 h 15"/>
                  <a:gd name="T46" fmla="*/ 12 w 14"/>
                  <a:gd name="T47" fmla="*/ 11 h 15"/>
                  <a:gd name="T48" fmla="*/ 12 w 14"/>
                  <a:gd name="T49" fmla="*/ 12 h 15"/>
                  <a:gd name="T50" fmla="*/ 11 w 14"/>
                  <a:gd name="T51" fmla="*/ 13 h 15"/>
                  <a:gd name="T52" fmla="*/ 10 w 14"/>
                  <a:gd name="T53" fmla="*/ 14 h 15"/>
                  <a:gd name="T54" fmla="*/ 10 w 14"/>
                  <a:gd name="T55" fmla="*/ 14 h 15"/>
                  <a:gd name="T56" fmla="*/ 9 w 14"/>
                  <a:gd name="T57" fmla="*/ 15 h 15"/>
                  <a:gd name="T58" fmla="*/ 8 w 14"/>
                  <a:gd name="T59" fmla="*/ 15 h 15"/>
                  <a:gd name="T60" fmla="*/ 8 w 14"/>
                  <a:gd name="T61" fmla="*/ 15 h 15"/>
                  <a:gd name="T62" fmla="*/ 7 w 14"/>
                  <a:gd name="T63" fmla="*/ 15 h 15"/>
                  <a:gd name="T64" fmla="*/ 7 w 14"/>
                  <a:gd name="T65" fmla="*/ 15 h 15"/>
                  <a:gd name="T66" fmla="*/ 7 w 14"/>
                  <a:gd name="T67" fmla="*/ 15 h 15"/>
                  <a:gd name="T68" fmla="*/ 6 w 14"/>
                  <a:gd name="T69" fmla="*/ 15 h 15"/>
                  <a:gd name="T70" fmla="*/ 5 w 14"/>
                  <a:gd name="T71" fmla="*/ 15 h 15"/>
                  <a:gd name="T72" fmla="*/ 5 w 14"/>
                  <a:gd name="T73" fmla="*/ 15 h 15"/>
                  <a:gd name="T74" fmla="*/ 4 w 14"/>
                  <a:gd name="T75" fmla="*/ 15 h 15"/>
                  <a:gd name="T76" fmla="*/ 4 w 14"/>
                  <a:gd name="T77" fmla="*/ 14 h 15"/>
                  <a:gd name="T78" fmla="*/ 3 w 14"/>
                  <a:gd name="T79" fmla="*/ 14 h 15"/>
                  <a:gd name="T80" fmla="*/ 2 w 14"/>
                  <a:gd name="T81" fmla="*/ 13 h 15"/>
                  <a:gd name="T82" fmla="*/ 2 w 14"/>
                  <a:gd name="T83" fmla="*/ 13 h 15"/>
                  <a:gd name="T84" fmla="*/ 1 w 14"/>
                  <a:gd name="T85" fmla="*/ 12 h 15"/>
                  <a:gd name="T86" fmla="*/ 1 w 14"/>
                  <a:gd name="T87" fmla="*/ 11 h 15"/>
                  <a:gd name="T88" fmla="*/ 1 w 14"/>
                  <a:gd name="T89" fmla="*/ 10 h 15"/>
                  <a:gd name="T90" fmla="*/ 1 w 14"/>
                  <a:gd name="T91" fmla="*/ 9 h 15"/>
                  <a:gd name="T92" fmla="*/ 1 w 14"/>
                  <a:gd name="T93" fmla="*/ 8 h 15"/>
                  <a:gd name="T94" fmla="*/ 1 w 14"/>
                  <a:gd name="T95" fmla="*/ 8 h 15"/>
                  <a:gd name="T96" fmla="*/ 0 w 14"/>
                  <a:gd name="T97" fmla="*/ 7 h 15"/>
                  <a:gd name="T98" fmla="*/ 0 w 14"/>
                  <a:gd name="T99" fmla="*/ 6 h 15"/>
                  <a:gd name="T100" fmla="*/ 0 w 14"/>
                  <a:gd name="T101" fmla="*/ 6 h 15"/>
                  <a:gd name="T102" fmla="*/ 0 w 14"/>
                  <a:gd name="T103" fmla="*/ 5 h 15"/>
                  <a:gd name="T104" fmla="*/ 1 w 14"/>
                  <a:gd name="T105" fmla="*/ 4 h 15"/>
                  <a:gd name="T106" fmla="*/ 1 w 14"/>
                  <a:gd name="T107" fmla="*/ 4 h 15"/>
                  <a:gd name="T108" fmla="*/ 1 w 14"/>
                  <a:gd name="T109" fmla="*/ 3 h 15"/>
                  <a:gd name="T110" fmla="*/ 2 w 14"/>
                  <a:gd name="T111" fmla="*/ 2 h 15"/>
                  <a:gd name="T112" fmla="*/ 3 w 14"/>
                  <a:gd name="T113" fmla="*/ 2 h 15"/>
                  <a:gd name="T114" fmla="*/ 4 w 14"/>
                  <a:gd name="T115" fmla="*/ 1 h 15"/>
                  <a:gd name="T116" fmla="*/ 6 w 14"/>
                  <a:gd name="T1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5">
                    <a:moveTo>
                      <a:pt x="6" y="1"/>
                    </a:moveTo>
                    <a:lnTo>
                      <a:pt x="6" y="0"/>
                    </a:lnTo>
                    <a:lnTo>
                      <a:pt x="6" y="0"/>
                    </a:lnTo>
                    <a:lnTo>
                      <a:pt x="7" y="0"/>
                    </a:lnTo>
                    <a:lnTo>
                      <a:pt x="7" y="0"/>
                    </a:lnTo>
                    <a:lnTo>
                      <a:pt x="8" y="0"/>
                    </a:lnTo>
                    <a:lnTo>
                      <a:pt x="9" y="0"/>
                    </a:lnTo>
                    <a:lnTo>
                      <a:pt x="10" y="0"/>
                    </a:lnTo>
                    <a:lnTo>
                      <a:pt x="11" y="0"/>
                    </a:lnTo>
                    <a:lnTo>
                      <a:pt x="11" y="0"/>
                    </a:lnTo>
                    <a:lnTo>
                      <a:pt x="12" y="1"/>
                    </a:lnTo>
                    <a:lnTo>
                      <a:pt x="13" y="1"/>
                    </a:lnTo>
                    <a:lnTo>
                      <a:pt x="13" y="2"/>
                    </a:lnTo>
                    <a:lnTo>
                      <a:pt x="13" y="2"/>
                    </a:lnTo>
                    <a:lnTo>
                      <a:pt x="14" y="3"/>
                    </a:lnTo>
                    <a:lnTo>
                      <a:pt x="14" y="4"/>
                    </a:lnTo>
                    <a:lnTo>
                      <a:pt x="14" y="5"/>
                    </a:lnTo>
                    <a:lnTo>
                      <a:pt x="14" y="5"/>
                    </a:lnTo>
                    <a:lnTo>
                      <a:pt x="14" y="6"/>
                    </a:lnTo>
                    <a:lnTo>
                      <a:pt x="14" y="7"/>
                    </a:lnTo>
                    <a:lnTo>
                      <a:pt x="13" y="8"/>
                    </a:lnTo>
                    <a:lnTo>
                      <a:pt x="13" y="9"/>
                    </a:lnTo>
                    <a:lnTo>
                      <a:pt x="13" y="10"/>
                    </a:lnTo>
                    <a:lnTo>
                      <a:pt x="12" y="11"/>
                    </a:lnTo>
                    <a:lnTo>
                      <a:pt x="12" y="12"/>
                    </a:lnTo>
                    <a:lnTo>
                      <a:pt x="11" y="13"/>
                    </a:lnTo>
                    <a:lnTo>
                      <a:pt x="10" y="14"/>
                    </a:lnTo>
                    <a:lnTo>
                      <a:pt x="10" y="14"/>
                    </a:lnTo>
                    <a:lnTo>
                      <a:pt x="9" y="15"/>
                    </a:lnTo>
                    <a:lnTo>
                      <a:pt x="8" y="15"/>
                    </a:lnTo>
                    <a:lnTo>
                      <a:pt x="8" y="15"/>
                    </a:lnTo>
                    <a:lnTo>
                      <a:pt x="7" y="15"/>
                    </a:lnTo>
                    <a:lnTo>
                      <a:pt x="7" y="15"/>
                    </a:lnTo>
                    <a:lnTo>
                      <a:pt x="7" y="15"/>
                    </a:lnTo>
                    <a:lnTo>
                      <a:pt x="6" y="15"/>
                    </a:lnTo>
                    <a:lnTo>
                      <a:pt x="5" y="15"/>
                    </a:lnTo>
                    <a:lnTo>
                      <a:pt x="5" y="15"/>
                    </a:lnTo>
                    <a:lnTo>
                      <a:pt x="4" y="15"/>
                    </a:lnTo>
                    <a:lnTo>
                      <a:pt x="4" y="14"/>
                    </a:lnTo>
                    <a:lnTo>
                      <a:pt x="3" y="14"/>
                    </a:lnTo>
                    <a:lnTo>
                      <a:pt x="2" y="13"/>
                    </a:lnTo>
                    <a:lnTo>
                      <a:pt x="2" y="13"/>
                    </a:lnTo>
                    <a:lnTo>
                      <a:pt x="1" y="12"/>
                    </a:lnTo>
                    <a:lnTo>
                      <a:pt x="1" y="11"/>
                    </a:lnTo>
                    <a:lnTo>
                      <a:pt x="1" y="10"/>
                    </a:lnTo>
                    <a:lnTo>
                      <a:pt x="1" y="9"/>
                    </a:lnTo>
                    <a:lnTo>
                      <a:pt x="1" y="8"/>
                    </a:lnTo>
                    <a:lnTo>
                      <a:pt x="1" y="8"/>
                    </a:lnTo>
                    <a:lnTo>
                      <a:pt x="0" y="7"/>
                    </a:lnTo>
                    <a:lnTo>
                      <a:pt x="0" y="6"/>
                    </a:lnTo>
                    <a:lnTo>
                      <a:pt x="0" y="6"/>
                    </a:lnTo>
                    <a:lnTo>
                      <a:pt x="0" y="5"/>
                    </a:lnTo>
                    <a:lnTo>
                      <a:pt x="1" y="4"/>
                    </a:lnTo>
                    <a:lnTo>
                      <a:pt x="1" y="4"/>
                    </a:lnTo>
                    <a:lnTo>
                      <a:pt x="1" y="3"/>
                    </a:lnTo>
                    <a:lnTo>
                      <a:pt x="2" y="2"/>
                    </a:lnTo>
                    <a:lnTo>
                      <a:pt x="3" y="2"/>
                    </a:lnTo>
                    <a:lnTo>
                      <a:pt x="4" y="1"/>
                    </a:lnTo>
                    <a:lnTo>
                      <a:pt x="6" y="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6" name="Freeform 1005"/>
              <p:cNvSpPr>
                <a:spLocks/>
              </p:cNvSpPr>
              <p:nvPr/>
            </p:nvSpPr>
            <p:spPr bwMode="auto">
              <a:xfrm>
                <a:off x="3640" y="974"/>
                <a:ext cx="27" cy="11"/>
              </a:xfrm>
              <a:custGeom>
                <a:avLst/>
                <a:gdLst>
                  <a:gd name="T0" fmla="*/ 1 w 27"/>
                  <a:gd name="T1" fmla="*/ 0 h 11"/>
                  <a:gd name="T2" fmla="*/ 2 w 27"/>
                  <a:gd name="T3" fmla="*/ 0 h 11"/>
                  <a:gd name="T4" fmla="*/ 2 w 27"/>
                  <a:gd name="T5" fmla="*/ 0 h 11"/>
                  <a:gd name="T6" fmla="*/ 4 w 27"/>
                  <a:gd name="T7" fmla="*/ 0 h 11"/>
                  <a:gd name="T8" fmla="*/ 5 w 27"/>
                  <a:gd name="T9" fmla="*/ 0 h 11"/>
                  <a:gd name="T10" fmla="*/ 6 w 27"/>
                  <a:gd name="T11" fmla="*/ 0 h 11"/>
                  <a:gd name="T12" fmla="*/ 8 w 27"/>
                  <a:gd name="T13" fmla="*/ 0 h 11"/>
                  <a:gd name="T14" fmla="*/ 9 w 27"/>
                  <a:gd name="T15" fmla="*/ 0 h 11"/>
                  <a:gd name="T16" fmla="*/ 11 w 27"/>
                  <a:gd name="T17" fmla="*/ 0 h 11"/>
                  <a:gd name="T18" fmla="*/ 12 w 27"/>
                  <a:gd name="T19" fmla="*/ 1 h 11"/>
                  <a:gd name="T20" fmla="*/ 14 w 27"/>
                  <a:gd name="T21" fmla="*/ 1 h 11"/>
                  <a:gd name="T22" fmla="*/ 16 w 27"/>
                  <a:gd name="T23" fmla="*/ 1 h 11"/>
                  <a:gd name="T24" fmla="*/ 17 w 27"/>
                  <a:gd name="T25" fmla="*/ 2 h 11"/>
                  <a:gd name="T26" fmla="*/ 18 w 27"/>
                  <a:gd name="T27" fmla="*/ 2 h 11"/>
                  <a:gd name="T28" fmla="*/ 19 w 27"/>
                  <a:gd name="T29" fmla="*/ 3 h 11"/>
                  <a:gd name="T30" fmla="*/ 21 w 27"/>
                  <a:gd name="T31" fmla="*/ 5 h 11"/>
                  <a:gd name="T32" fmla="*/ 22 w 27"/>
                  <a:gd name="T33" fmla="*/ 6 h 11"/>
                  <a:gd name="T34" fmla="*/ 23 w 27"/>
                  <a:gd name="T35" fmla="*/ 7 h 11"/>
                  <a:gd name="T36" fmla="*/ 25 w 27"/>
                  <a:gd name="T37" fmla="*/ 9 h 11"/>
                  <a:gd name="T38" fmla="*/ 26 w 27"/>
                  <a:gd name="T39" fmla="*/ 10 h 11"/>
                  <a:gd name="T40" fmla="*/ 27 w 27"/>
                  <a:gd name="T41" fmla="*/ 11 h 11"/>
                  <a:gd name="T42" fmla="*/ 27 w 27"/>
                  <a:gd name="T43" fmla="*/ 11 h 11"/>
                  <a:gd name="T44" fmla="*/ 26 w 27"/>
                  <a:gd name="T45" fmla="*/ 10 h 11"/>
                  <a:gd name="T46" fmla="*/ 24 w 27"/>
                  <a:gd name="T47" fmla="*/ 10 h 11"/>
                  <a:gd name="T48" fmla="*/ 23 w 27"/>
                  <a:gd name="T49" fmla="*/ 9 h 11"/>
                  <a:gd name="T50" fmla="*/ 22 w 27"/>
                  <a:gd name="T51" fmla="*/ 9 h 11"/>
                  <a:gd name="T52" fmla="*/ 21 w 27"/>
                  <a:gd name="T53" fmla="*/ 9 h 11"/>
                  <a:gd name="T54" fmla="*/ 19 w 27"/>
                  <a:gd name="T55" fmla="*/ 8 h 11"/>
                  <a:gd name="T56" fmla="*/ 17 w 27"/>
                  <a:gd name="T57" fmla="*/ 8 h 11"/>
                  <a:gd name="T58" fmla="*/ 16 w 27"/>
                  <a:gd name="T59" fmla="*/ 7 h 11"/>
                  <a:gd name="T60" fmla="*/ 14 w 27"/>
                  <a:gd name="T61" fmla="*/ 7 h 11"/>
                  <a:gd name="T62" fmla="*/ 12 w 27"/>
                  <a:gd name="T63" fmla="*/ 7 h 11"/>
                  <a:gd name="T64" fmla="*/ 11 w 27"/>
                  <a:gd name="T65" fmla="*/ 7 h 11"/>
                  <a:gd name="T66" fmla="*/ 9 w 27"/>
                  <a:gd name="T67" fmla="*/ 7 h 11"/>
                  <a:gd name="T68" fmla="*/ 8 w 27"/>
                  <a:gd name="T69" fmla="*/ 7 h 11"/>
                  <a:gd name="T70" fmla="*/ 7 w 27"/>
                  <a:gd name="T71" fmla="*/ 7 h 11"/>
                  <a:gd name="T72" fmla="*/ 5 w 27"/>
                  <a:gd name="T73" fmla="*/ 7 h 11"/>
                  <a:gd name="T74" fmla="*/ 4 w 27"/>
                  <a:gd name="T75" fmla="*/ 7 h 11"/>
                  <a:gd name="T76" fmla="*/ 4 w 27"/>
                  <a:gd name="T77" fmla="*/ 7 h 11"/>
                  <a:gd name="T78" fmla="*/ 3 w 27"/>
                  <a:gd name="T79" fmla="*/ 7 h 11"/>
                  <a:gd name="T80" fmla="*/ 2 w 27"/>
                  <a:gd name="T81" fmla="*/ 7 h 11"/>
                  <a:gd name="T82" fmla="*/ 1 w 27"/>
                  <a:gd name="T83" fmla="*/ 7 h 11"/>
                  <a:gd name="T84" fmla="*/ 1 w 27"/>
                  <a:gd name="T85" fmla="*/ 7 h 11"/>
                  <a:gd name="T86" fmla="*/ 1 w 27"/>
                  <a:gd name="T87" fmla="*/ 5 h 11"/>
                  <a:gd name="T88" fmla="*/ 0 w 27"/>
                  <a:gd name="T89" fmla="*/ 3 h 11"/>
                  <a:gd name="T90" fmla="*/ 0 w 27"/>
                  <a:gd name="T91" fmla="*/ 1 h 11"/>
                  <a:gd name="T92" fmla="*/ 0 w 27"/>
                  <a:gd name="T9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 h="11">
                    <a:moveTo>
                      <a:pt x="1" y="0"/>
                    </a:moveTo>
                    <a:lnTo>
                      <a:pt x="1" y="0"/>
                    </a:lnTo>
                    <a:lnTo>
                      <a:pt x="1" y="0"/>
                    </a:lnTo>
                    <a:lnTo>
                      <a:pt x="2" y="0"/>
                    </a:lnTo>
                    <a:lnTo>
                      <a:pt x="2" y="0"/>
                    </a:lnTo>
                    <a:lnTo>
                      <a:pt x="2" y="0"/>
                    </a:lnTo>
                    <a:lnTo>
                      <a:pt x="3" y="0"/>
                    </a:lnTo>
                    <a:lnTo>
                      <a:pt x="4" y="0"/>
                    </a:lnTo>
                    <a:lnTo>
                      <a:pt x="4" y="0"/>
                    </a:lnTo>
                    <a:lnTo>
                      <a:pt x="5" y="0"/>
                    </a:lnTo>
                    <a:lnTo>
                      <a:pt x="5" y="0"/>
                    </a:lnTo>
                    <a:lnTo>
                      <a:pt x="6" y="0"/>
                    </a:lnTo>
                    <a:lnTo>
                      <a:pt x="7" y="0"/>
                    </a:lnTo>
                    <a:lnTo>
                      <a:pt x="8" y="0"/>
                    </a:lnTo>
                    <a:lnTo>
                      <a:pt x="9" y="0"/>
                    </a:lnTo>
                    <a:lnTo>
                      <a:pt x="9" y="0"/>
                    </a:lnTo>
                    <a:lnTo>
                      <a:pt x="10" y="0"/>
                    </a:lnTo>
                    <a:lnTo>
                      <a:pt x="11" y="0"/>
                    </a:lnTo>
                    <a:lnTo>
                      <a:pt x="12" y="0"/>
                    </a:lnTo>
                    <a:lnTo>
                      <a:pt x="12" y="1"/>
                    </a:lnTo>
                    <a:lnTo>
                      <a:pt x="13" y="1"/>
                    </a:lnTo>
                    <a:lnTo>
                      <a:pt x="14" y="1"/>
                    </a:lnTo>
                    <a:lnTo>
                      <a:pt x="15" y="1"/>
                    </a:lnTo>
                    <a:lnTo>
                      <a:pt x="16" y="1"/>
                    </a:lnTo>
                    <a:lnTo>
                      <a:pt x="16" y="2"/>
                    </a:lnTo>
                    <a:lnTo>
                      <a:pt x="17" y="2"/>
                    </a:lnTo>
                    <a:lnTo>
                      <a:pt x="18" y="2"/>
                    </a:lnTo>
                    <a:lnTo>
                      <a:pt x="18" y="2"/>
                    </a:lnTo>
                    <a:lnTo>
                      <a:pt x="19" y="3"/>
                    </a:lnTo>
                    <a:lnTo>
                      <a:pt x="19" y="3"/>
                    </a:lnTo>
                    <a:lnTo>
                      <a:pt x="20" y="4"/>
                    </a:lnTo>
                    <a:lnTo>
                      <a:pt x="21" y="5"/>
                    </a:lnTo>
                    <a:lnTo>
                      <a:pt x="22" y="5"/>
                    </a:lnTo>
                    <a:lnTo>
                      <a:pt x="22" y="6"/>
                    </a:lnTo>
                    <a:lnTo>
                      <a:pt x="23" y="7"/>
                    </a:lnTo>
                    <a:lnTo>
                      <a:pt x="23" y="7"/>
                    </a:lnTo>
                    <a:lnTo>
                      <a:pt x="24" y="8"/>
                    </a:lnTo>
                    <a:lnTo>
                      <a:pt x="25" y="9"/>
                    </a:lnTo>
                    <a:lnTo>
                      <a:pt x="25" y="9"/>
                    </a:lnTo>
                    <a:lnTo>
                      <a:pt x="26" y="10"/>
                    </a:lnTo>
                    <a:lnTo>
                      <a:pt x="27" y="10"/>
                    </a:lnTo>
                    <a:lnTo>
                      <a:pt x="27" y="11"/>
                    </a:lnTo>
                    <a:lnTo>
                      <a:pt x="27" y="11"/>
                    </a:lnTo>
                    <a:lnTo>
                      <a:pt x="27" y="11"/>
                    </a:lnTo>
                    <a:lnTo>
                      <a:pt x="27" y="11"/>
                    </a:lnTo>
                    <a:lnTo>
                      <a:pt x="26" y="10"/>
                    </a:lnTo>
                    <a:lnTo>
                      <a:pt x="25" y="10"/>
                    </a:lnTo>
                    <a:lnTo>
                      <a:pt x="24" y="10"/>
                    </a:lnTo>
                    <a:lnTo>
                      <a:pt x="24" y="10"/>
                    </a:lnTo>
                    <a:lnTo>
                      <a:pt x="23" y="9"/>
                    </a:lnTo>
                    <a:lnTo>
                      <a:pt x="23" y="9"/>
                    </a:lnTo>
                    <a:lnTo>
                      <a:pt x="22" y="9"/>
                    </a:lnTo>
                    <a:lnTo>
                      <a:pt x="21" y="9"/>
                    </a:lnTo>
                    <a:lnTo>
                      <a:pt x="21" y="9"/>
                    </a:lnTo>
                    <a:lnTo>
                      <a:pt x="20" y="8"/>
                    </a:lnTo>
                    <a:lnTo>
                      <a:pt x="19" y="8"/>
                    </a:lnTo>
                    <a:lnTo>
                      <a:pt x="18" y="8"/>
                    </a:lnTo>
                    <a:lnTo>
                      <a:pt x="17" y="8"/>
                    </a:lnTo>
                    <a:lnTo>
                      <a:pt x="17" y="7"/>
                    </a:lnTo>
                    <a:lnTo>
                      <a:pt x="16" y="7"/>
                    </a:lnTo>
                    <a:lnTo>
                      <a:pt x="15" y="7"/>
                    </a:lnTo>
                    <a:lnTo>
                      <a:pt x="14" y="7"/>
                    </a:lnTo>
                    <a:lnTo>
                      <a:pt x="14" y="7"/>
                    </a:lnTo>
                    <a:lnTo>
                      <a:pt x="12" y="7"/>
                    </a:lnTo>
                    <a:lnTo>
                      <a:pt x="12" y="7"/>
                    </a:lnTo>
                    <a:lnTo>
                      <a:pt x="11" y="7"/>
                    </a:lnTo>
                    <a:lnTo>
                      <a:pt x="10" y="7"/>
                    </a:lnTo>
                    <a:lnTo>
                      <a:pt x="9" y="7"/>
                    </a:lnTo>
                    <a:lnTo>
                      <a:pt x="9" y="7"/>
                    </a:lnTo>
                    <a:lnTo>
                      <a:pt x="8" y="7"/>
                    </a:lnTo>
                    <a:lnTo>
                      <a:pt x="7" y="7"/>
                    </a:lnTo>
                    <a:lnTo>
                      <a:pt x="7" y="7"/>
                    </a:lnTo>
                    <a:lnTo>
                      <a:pt x="6" y="7"/>
                    </a:lnTo>
                    <a:lnTo>
                      <a:pt x="5" y="7"/>
                    </a:lnTo>
                    <a:lnTo>
                      <a:pt x="5" y="7"/>
                    </a:lnTo>
                    <a:lnTo>
                      <a:pt x="4" y="7"/>
                    </a:lnTo>
                    <a:lnTo>
                      <a:pt x="4" y="7"/>
                    </a:lnTo>
                    <a:lnTo>
                      <a:pt x="4" y="7"/>
                    </a:lnTo>
                    <a:lnTo>
                      <a:pt x="3" y="7"/>
                    </a:lnTo>
                    <a:lnTo>
                      <a:pt x="3" y="7"/>
                    </a:lnTo>
                    <a:lnTo>
                      <a:pt x="2" y="7"/>
                    </a:lnTo>
                    <a:lnTo>
                      <a:pt x="2" y="7"/>
                    </a:lnTo>
                    <a:lnTo>
                      <a:pt x="2" y="7"/>
                    </a:lnTo>
                    <a:lnTo>
                      <a:pt x="1" y="7"/>
                    </a:lnTo>
                    <a:lnTo>
                      <a:pt x="1" y="7"/>
                    </a:lnTo>
                    <a:lnTo>
                      <a:pt x="1" y="7"/>
                    </a:lnTo>
                    <a:lnTo>
                      <a:pt x="1" y="6"/>
                    </a:lnTo>
                    <a:lnTo>
                      <a:pt x="1" y="5"/>
                    </a:lnTo>
                    <a:lnTo>
                      <a:pt x="1" y="3"/>
                    </a:lnTo>
                    <a:lnTo>
                      <a:pt x="0" y="3"/>
                    </a:lnTo>
                    <a:lnTo>
                      <a:pt x="0" y="2"/>
                    </a:lnTo>
                    <a:lnTo>
                      <a:pt x="0" y="1"/>
                    </a:lnTo>
                    <a:lnTo>
                      <a:pt x="0" y="1"/>
                    </a:lnTo>
                    <a:lnTo>
                      <a:pt x="0" y="0"/>
                    </a:lnTo>
                    <a:lnTo>
                      <a:pt x="1"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7" name="Freeform 1006"/>
              <p:cNvSpPr>
                <a:spLocks/>
              </p:cNvSpPr>
              <p:nvPr/>
            </p:nvSpPr>
            <p:spPr bwMode="auto">
              <a:xfrm>
                <a:off x="3718" y="930"/>
                <a:ext cx="2" cy="10"/>
              </a:xfrm>
              <a:custGeom>
                <a:avLst/>
                <a:gdLst>
                  <a:gd name="T0" fmla="*/ 0 w 2"/>
                  <a:gd name="T1" fmla="*/ 0 h 10"/>
                  <a:gd name="T2" fmla="*/ 1 w 2"/>
                  <a:gd name="T3" fmla="*/ 0 h 10"/>
                  <a:gd name="T4" fmla="*/ 1 w 2"/>
                  <a:gd name="T5" fmla="*/ 0 h 10"/>
                  <a:gd name="T6" fmla="*/ 1 w 2"/>
                  <a:gd name="T7" fmla="*/ 0 h 10"/>
                  <a:gd name="T8" fmla="*/ 2 w 2"/>
                  <a:gd name="T9" fmla="*/ 0 h 10"/>
                  <a:gd name="T10" fmla="*/ 2 w 2"/>
                  <a:gd name="T11" fmla="*/ 1 h 10"/>
                  <a:gd name="T12" fmla="*/ 2 w 2"/>
                  <a:gd name="T13" fmla="*/ 1 h 10"/>
                  <a:gd name="T14" fmla="*/ 2 w 2"/>
                  <a:gd name="T15" fmla="*/ 2 h 10"/>
                  <a:gd name="T16" fmla="*/ 2 w 2"/>
                  <a:gd name="T17" fmla="*/ 3 h 10"/>
                  <a:gd name="T18" fmla="*/ 2 w 2"/>
                  <a:gd name="T19" fmla="*/ 3 h 10"/>
                  <a:gd name="T20" fmla="*/ 2 w 2"/>
                  <a:gd name="T21" fmla="*/ 4 h 10"/>
                  <a:gd name="T22" fmla="*/ 2 w 2"/>
                  <a:gd name="T23" fmla="*/ 5 h 10"/>
                  <a:gd name="T24" fmla="*/ 2 w 2"/>
                  <a:gd name="T25" fmla="*/ 6 h 10"/>
                  <a:gd name="T26" fmla="*/ 2 w 2"/>
                  <a:gd name="T27" fmla="*/ 6 h 10"/>
                  <a:gd name="T28" fmla="*/ 2 w 2"/>
                  <a:gd name="T29" fmla="*/ 8 h 10"/>
                  <a:gd name="T30" fmla="*/ 2 w 2"/>
                  <a:gd name="T31" fmla="*/ 9 h 10"/>
                  <a:gd name="T32" fmla="*/ 2 w 2"/>
                  <a:gd name="T33" fmla="*/ 10 h 10"/>
                  <a:gd name="T34" fmla="*/ 2 w 2"/>
                  <a:gd name="T35" fmla="*/ 10 h 10"/>
                  <a:gd name="T36" fmla="*/ 2 w 2"/>
                  <a:gd name="T37" fmla="*/ 9 h 10"/>
                  <a:gd name="T38" fmla="*/ 2 w 2"/>
                  <a:gd name="T39" fmla="*/ 8 h 10"/>
                  <a:gd name="T40" fmla="*/ 2 w 2"/>
                  <a:gd name="T41" fmla="*/ 7 h 10"/>
                  <a:gd name="T42" fmla="*/ 2 w 2"/>
                  <a:gd name="T43" fmla="*/ 7 h 10"/>
                  <a:gd name="T44" fmla="*/ 2 w 2"/>
                  <a:gd name="T45" fmla="*/ 6 h 10"/>
                  <a:gd name="T46" fmla="*/ 2 w 2"/>
                  <a:gd name="T47" fmla="*/ 5 h 10"/>
                  <a:gd name="T48" fmla="*/ 2 w 2"/>
                  <a:gd name="T49" fmla="*/ 5 h 10"/>
                  <a:gd name="T50" fmla="*/ 1 w 2"/>
                  <a:gd name="T51" fmla="*/ 4 h 10"/>
                  <a:gd name="T52" fmla="*/ 1 w 2"/>
                  <a:gd name="T53" fmla="*/ 3 h 10"/>
                  <a:gd name="T54" fmla="*/ 1 w 2"/>
                  <a:gd name="T55" fmla="*/ 3 h 10"/>
                  <a:gd name="T56" fmla="*/ 1 w 2"/>
                  <a:gd name="T57" fmla="*/ 2 h 10"/>
                  <a:gd name="T58" fmla="*/ 0 w 2"/>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10">
                    <a:moveTo>
                      <a:pt x="0" y="0"/>
                    </a:moveTo>
                    <a:lnTo>
                      <a:pt x="1" y="0"/>
                    </a:lnTo>
                    <a:lnTo>
                      <a:pt x="1" y="0"/>
                    </a:lnTo>
                    <a:lnTo>
                      <a:pt x="1" y="0"/>
                    </a:lnTo>
                    <a:lnTo>
                      <a:pt x="2" y="0"/>
                    </a:lnTo>
                    <a:lnTo>
                      <a:pt x="2" y="1"/>
                    </a:lnTo>
                    <a:lnTo>
                      <a:pt x="2" y="1"/>
                    </a:lnTo>
                    <a:lnTo>
                      <a:pt x="2" y="2"/>
                    </a:lnTo>
                    <a:lnTo>
                      <a:pt x="2" y="3"/>
                    </a:lnTo>
                    <a:lnTo>
                      <a:pt x="2" y="3"/>
                    </a:lnTo>
                    <a:lnTo>
                      <a:pt x="2" y="4"/>
                    </a:lnTo>
                    <a:lnTo>
                      <a:pt x="2" y="5"/>
                    </a:lnTo>
                    <a:lnTo>
                      <a:pt x="2" y="6"/>
                    </a:lnTo>
                    <a:lnTo>
                      <a:pt x="2" y="6"/>
                    </a:lnTo>
                    <a:lnTo>
                      <a:pt x="2" y="8"/>
                    </a:lnTo>
                    <a:lnTo>
                      <a:pt x="2" y="9"/>
                    </a:lnTo>
                    <a:lnTo>
                      <a:pt x="2" y="10"/>
                    </a:lnTo>
                    <a:lnTo>
                      <a:pt x="2" y="10"/>
                    </a:lnTo>
                    <a:lnTo>
                      <a:pt x="2" y="9"/>
                    </a:lnTo>
                    <a:lnTo>
                      <a:pt x="2" y="8"/>
                    </a:lnTo>
                    <a:lnTo>
                      <a:pt x="2" y="7"/>
                    </a:lnTo>
                    <a:lnTo>
                      <a:pt x="2" y="7"/>
                    </a:lnTo>
                    <a:lnTo>
                      <a:pt x="2" y="6"/>
                    </a:lnTo>
                    <a:lnTo>
                      <a:pt x="2" y="5"/>
                    </a:lnTo>
                    <a:lnTo>
                      <a:pt x="2" y="5"/>
                    </a:lnTo>
                    <a:lnTo>
                      <a:pt x="1" y="4"/>
                    </a:lnTo>
                    <a:lnTo>
                      <a:pt x="1" y="3"/>
                    </a:lnTo>
                    <a:lnTo>
                      <a:pt x="1" y="3"/>
                    </a:lnTo>
                    <a:lnTo>
                      <a:pt x="1" y="2"/>
                    </a:lnTo>
                    <a:lnTo>
                      <a:pt x="0"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8" name="Freeform 1007"/>
              <p:cNvSpPr>
                <a:spLocks/>
              </p:cNvSpPr>
              <p:nvPr/>
            </p:nvSpPr>
            <p:spPr bwMode="auto">
              <a:xfrm>
                <a:off x="3769" y="997"/>
                <a:ext cx="7" cy="13"/>
              </a:xfrm>
              <a:custGeom>
                <a:avLst/>
                <a:gdLst>
                  <a:gd name="T0" fmla="*/ 2 w 7"/>
                  <a:gd name="T1" fmla="*/ 2 h 13"/>
                  <a:gd name="T2" fmla="*/ 7 w 7"/>
                  <a:gd name="T3" fmla="*/ 0 h 13"/>
                  <a:gd name="T4" fmla="*/ 7 w 7"/>
                  <a:gd name="T5" fmla="*/ 0 h 13"/>
                  <a:gd name="T6" fmla="*/ 7 w 7"/>
                  <a:gd name="T7" fmla="*/ 1 h 13"/>
                  <a:gd name="T8" fmla="*/ 7 w 7"/>
                  <a:gd name="T9" fmla="*/ 2 h 13"/>
                  <a:gd name="T10" fmla="*/ 6 w 7"/>
                  <a:gd name="T11" fmla="*/ 3 h 13"/>
                  <a:gd name="T12" fmla="*/ 6 w 7"/>
                  <a:gd name="T13" fmla="*/ 4 h 13"/>
                  <a:gd name="T14" fmla="*/ 6 w 7"/>
                  <a:gd name="T15" fmla="*/ 5 h 13"/>
                  <a:gd name="T16" fmla="*/ 6 w 7"/>
                  <a:gd name="T17" fmla="*/ 6 h 13"/>
                  <a:gd name="T18" fmla="*/ 5 w 7"/>
                  <a:gd name="T19" fmla="*/ 7 h 13"/>
                  <a:gd name="T20" fmla="*/ 5 w 7"/>
                  <a:gd name="T21" fmla="*/ 8 h 13"/>
                  <a:gd name="T22" fmla="*/ 4 w 7"/>
                  <a:gd name="T23" fmla="*/ 9 h 13"/>
                  <a:gd name="T24" fmla="*/ 4 w 7"/>
                  <a:gd name="T25" fmla="*/ 10 h 13"/>
                  <a:gd name="T26" fmla="*/ 3 w 7"/>
                  <a:gd name="T27" fmla="*/ 11 h 13"/>
                  <a:gd name="T28" fmla="*/ 2 w 7"/>
                  <a:gd name="T29" fmla="*/ 12 h 13"/>
                  <a:gd name="T30" fmla="*/ 1 w 7"/>
                  <a:gd name="T31" fmla="*/ 13 h 13"/>
                  <a:gd name="T32" fmla="*/ 0 w 7"/>
                  <a:gd name="T33" fmla="*/ 13 h 13"/>
                  <a:gd name="T34" fmla="*/ 0 w 7"/>
                  <a:gd name="T35" fmla="*/ 13 h 13"/>
                  <a:gd name="T36" fmla="*/ 0 w 7"/>
                  <a:gd name="T37" fmla="*/ 13 h 13"/>
                  <a:gd name="T38" fmla="*/ 1 w 7"/>
                  <a:gd name="T39" fmla="*/ 12 h 13"/>
                  <a:gd name="T40" fmla="*/ 1 w 7"/>
                  <a:gd name="T41" fmla="*/ 11 h 13"/>
                  <a:gd name="T42" fmla="*/ 2 w 7"/>
                  <a:gd name="T43" fmla="*/ 10 h 13"/>
                  <a:gd name="T44" fmla="*/ 2 w 7"/>
                  <a:gd name="T45" fmla="*/ 9 h 13"/>
                  <a:gd name="T46" fmla="*/ 2 w 7"/>
                  <a:gd name="T47" fmla="*/ 8 h 13"/>
                  <a:gd name="T48" fmla="*/ 2 w 7"/>
                  <a:gd name="T49" fmla="*/ 6 h 13"/>
                  <a:gd name="T50" fmla="*/ 2 w 7"/>
                  <a:gd name="T51" fmla="*/ 6 h 13"/>
                  <a:gd name="T52" fmla="*/ 2 w 7"/>
                  <a:gd name="T53" fmla="*/ 5 h 13"/>
                  <a:gd name="T54" fmla="*/ 2 w 7"/>
                  <a:gd name="T55" fmla="*/ 5 h 13"/>
                  <a:gd name="T56" fmla="*/ 2 w 7"/>
                  <a:gd name="T57" fmla="*/ 4 h 13"/>
                  <a:gd name="T58" fmla="*/ 2 w 7"/>
                  <a:gd name="T59" fmla="*/ 3 h 13"/>
                  <a:gd name="T60" fmla="*/ 2 w 7"/>
                  <a:gd name="T61" fmla="*/ 3 h 13"/>
                  <a:gd name="T62" fmla="*/ 2 w 7"/>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3">
                    <a:moveTo>
                      <a:pt x="2" y="2"/>
                    </a:moveTo>
                    <a:lnTo>
                      <a:pt x="7" y="0"/>
                    </a:lnTo>
                    <a:lnTo>
                      <a:pt x="7" y="0"/>
                    </a:lnTo>
                    <a:lnTo>
                      <a:pt x="7" y="1"/>
                    </a:lnTo>
                    <a:lnTo>
                      <a:pt x="7" y="2"/>
                    </a:lnTo>
                    <a:lnTo>
                      <a:pt x="6" y="3"/>
                    </a:lnTo>
                    <a:lnTo>
                      <a:pt x="6" y="4"/>
                    </a:lnTo>
                    <a:lnTo>
                      <a:pt x="6" y="5"/>
                    </a:lnTo>
                    <a:lnTo>
                      <a:pt x="6" y="6"/>
                    </a:lnTo>
                    <a:lnTo>
                      <a:pt x="5" y="7"/>
                    </a:lnTo>
                    <a:lnTo>
                      <a:pt x="5" y="8"/>
                    </a:lnTo>
                    <a:lnTo>
                      <a:pt x="4" y="9"/>
                    </a:lnTo>
                    <a:lnTo>
                      <a:pt x="4" y="10"/>
                    </a:lnTo>
                    <a:lnTo>
                      <a:pt x="3" y="11"/>
                    </a:lnTo>
                    <a:lnTo>
                      <a:pt x="2" y="12"/>
                    </a:lnTo>
                    <a:lnTo>
                      <a:pt x="1" y="13"/>
                    </a:lnTo>
                    <a:lnTo>
                      <a:pt x="0" y="13"/>
                    </a:lnTo>
                    <a:lnTo>
                      <a:pt x="0" y="13"/>
                    </a:lnTo>
                    <a:lnTo>
                      <a:pt x="0" y="13"/>
                    </a:lnTo>
                    <a:lnTo>
                      <a:pt x="1" y="12"/>
                    </a:lnTo>
                    <a:lnTo>
                      <a:pt x="1" y="11"/>
                    </a:lnTo>
                    <a:lnTo>
                      <a:pt x="2" y="10"/>
                    </a:lnTo>
                    <a:lnTo>
                      <a:pt x="2" y="9"/>
                    </a:lnTo>
                    <a:lnTo>
                      <a:pt x="2" y="8"/>
                    </a:lnTo>
                    <a:lnTo>
                      <a:pt x="2" y="6"/>
                    </a:lnTo>
                    <a:lnTo>
                      <a:pt x="2" y="6"/>
                    </a:lnTo>
                    <a:lnTo>
                      <a:pt x="2" y="5"/>
                    </a:lnTo>
                    <a:lnTo>
                      <a:pt x="2" y="5"/>
                    </a:lnTo>
                    <a:lnTo>
                      <a:pt x="2" y="4"/>
                    </a:lnTo>
                    <a:lnTo>
                      <a:pt x="2" y="3"/>
                    </a:lnTo>
                    <a:lnTo>
                      <a:pt x="2" y="3"/>
                    </a:lnTo>
                    <a:lnTo>
                      <a:pt x="2" y="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29" name="Freeform 1008"/>
              <p:cNvSpPr>
                <a:spLocks/>
              </p:cNvSpPr>
              <p:nvPr/>
            </p:nvSpPr>
            <p:spPr bwMode="auto">
              <a:xfrm>
                <a:off x="3637" y="911"/>
                <a:ext cx="19" cy="97"/>
              </a:xfrm>
              <a:custGeom>
                <a:avLst/>
                <a:gdLst>
                  <a:gd name="T0" fmla="*/ 19 w 19"/>
                  <a:gd name="T1" fmla="*/ 76 h 97"/>
                  <a:gd name="T2" fmla="*/ 19 w 19"/>
                  <a:gd name="T3" fmla="*/ 80 h 97"/>
                  <a:gd name="T4" fmla="*/ 19 w 19"/>
                  <a:gd name="T5" fmla="*/ 84 h 97"/>
                  <a:gd name="T6" fmla="*/ 18 w 19"/>
                  <a:gd name="T7" fmla="*/ 89 h 97"/>
                  <a:gd name="T8" fmla="*/ 15 w 19"/>
                  <a:gd name="T9" fmla="*/ 93 h 97"/>
                  <a:gd name="T10" fmla="*/ 13 w 19"/>
                  <a:gd name="T11" fmla="*/ 96 h 97"/>
                  <a:gd name="T12" fmla="*/ 11 w 19"/>
                  <a:gd name="T13" fmla="*/ 96 h 97"/>
                  <a:gd name="T14" fmla="*/ 8 w 19"/>
                  <a:gd name="T15" fmla="*/ 93 h 97"/>
                  <a:gd name="T16" fmla="*/ 7 w 19"/>
                  <a:gd name="T17" fmla="*/ 90 h 97"/>
                  <a:gd name="T18" fmla="*/ 6 w 19"/>
                  <a:gd name="T19" fmla="*/ 87 h 97"/>
                  <a:gd name="T20" fmla="*/ 5 w 19"/>
                  <a:gd name="T21" fmla="*/ 83 h 97"/>
                  <a:gd name="T22" fmla="*/ 4 w 19"/>
                  <a:gd name="T23" fmla="*/ 79 h 97"/>
                  <a:gd name="T24" fmla="*/ 4 w 19"/>
                  <a:gd name="T25" fmla="*/ 75 h 97"/>
                  <a:gd name="T26" fmla="*/ 3 w 19"/>
                  <a:gd name="T27" fmla="*/ 70 h 97"/>
                  <a:gd name="T28" fmla="*/ 2 w 19"/>
                  <a:gd name="T29" fmla="*/ 65 h 97"/>
                  <a:gd name="T30" fmla="*/ 1 w 19"/>
                  <a:gd name="T31" fmla="*/ 59 h 97"/>
                  <a:gd name="T32" fmla="*/ 1 w 19"/>
                  <a:gd name="T33" fmla="*/ 54 h 97"/>
                  <a:gd name="T34" fmla="*/ 0 w 19"/>
                  <a:gd name="T35" fmla="*/ 48 h 97"/>
                  <a:gd name="T36" fmla="*/ 0 w 19"/>
                  <a:gd name="T37" fmla="*/ 43 h 97"/>
                  <a:gd name="T38" fmla="*/ 0 w 19"/>
                  <a:gd name="T39" fmla="*/ 37 h 97"/>
                  <a:gd name="T40" fmla="*/ 0 w 19"/>
                  <a:gd name="T41" fmla="*/ 32 h 97"/>
                  <a:gd name="T42" fmla="*/ 0 w 19"/>
                  <a:gd name="T43" fmla="*/ 27 h 97"/>
                  <a:gd name="T44" fmla="*/ 0 w 19"/>
                  <a:gd name="T45" fmla="*/ 22 h 97"/>
                  <a:gd name="T46" fmla="*/ 1 w 19"/>
                  <a:gd name="T47" fmla="*/ 17 h 97"/>
                  <a:gd name="T48" fmla="*/ 1 w 19"/>
                  <a:gd name="T49" fmla="*/ 14 h 97"/>
                  <a:gd name="T50" fmla="*/ 2 w 19"/>
                  <a:gd name="T51" fmla="*/ 11 h 97"/>
                  <a:gd name="T52" fmla="*/ 3 w 19"/>
                  <a:gd name="T53" fmla="*/ 7 h 97"/>
                  <a:gd name="T54" fmla="*/ 5 w 19"/>
                  <a:gd name="T55" fmla="*/ 4 h 97"/>
                  <a:gd name="T56" fmla="*/ 7 w 19"/>
                  <a:gd name="T57" fmla="*/ 0 h 97"/>
                  <a:gd name="T58" fmla="*/ 9 w 19"/>
                  <a:gd name="T59" fmla="*/ 0 h 97"/>
                  <a:gd name="T60" fmla="*/ 11 w 19"/>
                  <a:gd name="T61" fmla="*/ 0 h 97"/>
                  <a:gd name="T62" fmla="*/ 14 w 19"/>
                  <a:gd name="T63" fmla="*/ 2 h 97"/>
                  <a:gd name="T64" fmla="*/ 17 w 19"/>
                  <a:gd name="T65" fmla="*/ 6 h 97"/>
                  <a:gd name="T66" fmla="*/ 18 w 19"/>
                  <a:gd name="T67" fmla="*/ 9 h 97"/>
                  <a:gd name="T68" fmla="*/ 19 w 19"/>
                  <a:gd name="T69" fmla="*/ 12 h 97"/>
                  <a:gd name="T70" fmla="*/ 18 w 19"/>
                  <a:gd name="T71" fmla="*/ 13 h 97"/>
                  <a:gd name="T72" fmla="*/ 16 w 19"/>
                  <a:gd name="T73" fmla="*/ 12 h 97"/>
                  <a:gd name="T74" fmla="*/ 14 w 19"/>
                  <a:gd name="T75" fmla="*/ 11 h 97"/>
                  <a:gd name="T76" fmla="*/ 12 w 19"/>
                  <a:gd name="T77" fmla="*/ 12 h 97"/>
                  <a:gd name="T78" fmla="*/ 9 w 19"/>
                  <a:gd name="T79" fmla="*/ 14 h 97"/>
                  <a:gd name="T80" fmla="*/ 7 w 19"/>
                  <a:gd name="T81" fmla="*/ 17 h 97"/>
                  <a:gd name="T82" fmla="*/ 6 w 19"/>
                  <a:gd name="T83" fmla="*/ 21 h 97"/>
                  <a:gd name="T84" fmla="*/ 5 w 19"/>
                  <a:gd name="T85" fmla="*/ 25 h 97"/>
                  <a:gd name="T86" fmla="*/ 4 w 19"/>
                  <a:gd name="T87" fmla="*/ 28 h 97"/>
                  <a:gd name="T88" fmla="*/ 3 w 19"/>
                  <a:gd name="T89" fmla="*/ 32 h 97"/>
                  <a:gd name="T90" fmla="*/ 3 w 19"/>
                  <a:gd name="T91" fmla="*/ 36 h 97"/>
                  <a:gd name="T92" fmla="*/ 3 w 19"/>
                  <a:gd name="T93" fmla="*/ 41 h 97"/>
                  <a:gd name="T94" fmla="*/ 3 w 19"/>
                  <a:gd name="T95" fmla="*/ 47 h 97"/>
                  <a:gd name="T96" fmla="*/ 3 w 19"/>
                  <a:gd name="T97" fmla="*/ 53 h 97"/>
                  <a:gd name="T98" fmla="*/ 4 w 19"/>
                  <a:gd name="T99" fmla="*/ 59 h 97"/>
                  <a:gd name="T100" fmla="*/ 4 w 19"/>
                  <a:gd name="T101" fmla="*/ 64 h 97"/>
                  <a:gd name="T102" fmla="*/ 5 w 19"/>
                  <a:gd name="T103" fmla="*/ 69 h 97"/>
                  <a:gd name="T104" fmla="*/ 6 w 19"/>
                  <a:gd name="T105" fmla="*/ 72 h 97"/>
                  <a:gd name="T106" fmla="*/ 8 w 19"/>
                  <a:gd name="T107" fmla="*/ 76 h 97"/>
                  <a:gd name="T108" fmla="*/ 11 w 19"/>
                  <a:gd name="T109" fmla="*/ 77 h 97"/>
                  <a:gd name="T110" fmla="*/ 14 w 19"/>
                  <a:gd name="T111" fmla="*/ 77 h 97"/>
                  <a:gd name="T112" fmla="*/ 16 w 19"/>
                  <a:gd name="T113" fmla="*/ 77 h 97"/>
                  <a:gd name="T114" fmla="*/ 18 w 19"/>
                  <a:gd name="T115" fmla="*/ 7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97">
                    <a:moveTo>
                      <a:pt x="18" y="75"/>
                    </a:moveTo>
                    <a:lnTo>
                      <a:pt x="19" y="75"/>
                    </a:lnTo>
                    <a:lnTo>
                      <a:pt x="19" y="75"/>
                    </a:lnTo>
                    <a:lnTo>
                      <a:pt x="19" y="76"/>
                    </a:lnTo>
                    <a:lnTo>
                      <a:pt x="19" y="77"/>
                    </a:lnTo>
                    <a:lnTo>
                      <a:pt x="19" y="78"/>
                    </a:lnTo>
                    <a:lnTo>
                      <a:pt x="19" y="79"/>
                    </a:lnTo>
                    <a:lnTo>
                      <a:pt x="19" y="80"/>
                    </a:lnTo>
                    <a:lnTo>
                      <a:pt x="19" y="82"/>
                    </a:lnTo>
                    <a:lnTo>
                      <a:pt x="19" y="83"/>
                    </a:lnTo>
                    <a:lnTo>
                      <a:pt x="19" y="84"/>
                    </a:lnTo>
                    <a:lnTo>
                      <a:pt x="19" y="84"/>
                    </a:lnTo>
                    <a:lnTo>
                      <a:pt x="19" y="85"/>
                    </a:lnTo>
                    <a:lnTo>
                      <a:pt x="19" y="86"/>
                    </a:lnTo>
                    <a:lnTo>
                      <a:pt x="19" y="87"/>
                    </a:lnTo>
                    <a:lnTo>
                      <a:pt x="18" y="89"/>
                    </a:lnTo>
                    <a:lnTo>
                      <a:pt x="18" y="90"/>
                    </a:lnTo>
                    <a:lnTo>
                      <a:pt x="17" y="92"/>
                    </a:lnTo>
                    <a:lnTo>
                      <a:pt x="16" y="92"/>
                    </a:lnTo>
                    <a:lnTo>
                      <a:pt x="15" y="93"/>
                    </a:lnTo>
                    <a:lnTo>
                      <a:pt x="15" y="94"/>
                    </a:lnTo>
                    <a:lnTo>
                      <a:pt x="14" y="95"/>
                    </a:lnTo>
                    <a:lnTo>
                      <a:pt x="14" y="96"/>
                    </a:lnTo>
                    <a:lnTo>
                      <a:pt x="13" y="96"/>
                    </a:lnTo>
                    <a:lnTo>
                      <a:pt x="12" y="96"/>
                    </a:lnTo>
                    <a:lnTo>
                      <a:pt x="12" y="97"/>
                    </a:lnTo>
                    <a:lnTo>
                      <a:pt x="11" y="96"/>
                    </a:lnTo>
                    <a:lnTo>
                      <a:pt x="11" y="96"/>
                    </a:lnTo>
                    <a:lnTo>
                      <a:pt x="10" y="95"/>
                    </a:lnTo>
                    <a:lnTo>
                      <a:pt x="9" y="94"/>
                    </a:lnTo>
                    <a:lnTo>
                      <a:pt x="8" y="93"/>
                    </a:lnTo>
                    <a:lnTo>
                      <a:pt x="8" y="93"/>
                    </a:lnTo>
                    <a:lnTo>
                      <a:pt x="8" y="92"/>
                    </a:lnTo>
                    <a:lnTo>
                      <a:pt x="7" y="91"/>
                    </a:lnTo>
                    <a:lnTo>
                      <a:pt x="7" y="90"/>
                    </a:lnTo>
                    <a:lnTo>
                      <a:pt x="7" y="90"/>
                    </a:lnTo>
                    <a:lnTo>
                      <a:pt x="7" y="89"/>
                    </a:lnTo>
                    <a:lnTo>
                      <a:pt x="7" y="88"/>
                    </a:lnTo>
                    <a:lnTo>
                      <a:pt x="6" y="87"/>
                    </a:lnTo>
                    <a:lnTo>
                      <a:pt x="6" y="87"/>
                    </a:lnTo>
                    <a:lnTo>
                      <a:pt x="6" y="86"/>
                    </a:lnTo>
                    <a:lnTo>
                      <a:pt x="6" y="85"/>
                    </a:lnTo>
                    <a:lnTo>
                      <a:pt x="6" y="84"/>
                    </a:lnTo>
                    <a:lnTo>
                      <a:pt x="5" y="83"/>
                    </a:lnTo>
                    <a:lnTo>
                      <a:pt x="5" y="82"/>
                    </a:lnTo>
                    <a:lnTo>
                      <a:pt x="5" y="81"/>
                    </a:lnTo>
                    <a:lnTo>
                      <a:pt x="5" y="80"/>
                    </a:lnTo>
                    <a:lnTo>
                      <a:pt x="4" y="79"/>
                    </a:lnTo>
                    <a:lnTo>
                      <a:pt x="4" y="78"/>
                    </a:lnTo>
                    <a:lnTo>
                      <a:pt x="4" y="77"/>
                    </a:lnTo>
                    <a:lnTo>
                      <a:pt x="4" y="76"/>
                    </a:lnTo>
                    <a:lnTo>
                      <a:pt x="4" y="75"/>
                    </a:lnTo>
                    <a:lnTo>
                      <a:pt x="3" y="73"/>
                    </a:lnTo>
                    <a:lnTo>
                      <a:pt x="3" y="72"/>
                    </a:lnTo>
                    <a:lnTo>
                      <a:pt x="3" y="71"/>
                    </a:lnTo>
                    <a:lnTo>
                      <a:pt x="3" y="70"/>
                    </a:lnTo>
                    <a:lnTo>
                      <a:pt x="3" y="69"/>
                    </a:lnTo>
                    <a:lnTo>
                      <a:pt x="3" y="67"/>
                    </a:lnTo>
                    <a:lnTo>
                      <a:pt x="2" y="66"/>
                    </a:lnTo>
                    <a:lnTo>
                      <a:pt x="2" y="65"/>
                    </a:lnTo>
                    <a:lnTo>
                      <a:pt x="2" y="63"/>
                    </a:lnTo>
                    <a:lnTo>
                      <a:pt x="2" y="62"/>
                    </a:lnTo>
                    <a:lnTo>
                      <a:pt x="1" y="60"/>
                    </a:lnTo>
                    <a:lnTo>
                      <a:pt x="1" y="59"/>
                    </a:lnTo>
                    <a:lnTo>
                      <a:pt x="1" y="58"/>
                    </a:lnTo>
                    <a:lnTo>
                      <a:pt x="1" y="56"/>
                    </a:lnTo>
                    <a:lnTo>
                      <a:pt x="1" y="55"/>
                    </a:lnTo>
                    <a:lnTo>
                      <a:pt x="1" y="54"/>
                    </a:lnTo>
                    <a:lnTo>
                      <a:pt x="0" y="52"/>
                    </a:lnTo>
                    <a:lnTo>
                      <a:pt x="0" y="51"/>
                    </a:lnTo>
                    <a:lnTo>
                      <a:pt x="0" y="50"/>
                    </a:lnTo>
                    <a:lnTo>
                      <a:pt x="0" y="48"/>
                    </a:lnTo>
                    <a:lnTo>
                      <a:pt x="0" y="47"/>
                    </a:lnTo>
                    <a:lnTo>
                      <a:pt x="0" y="46"/>
                    </a:lnTo>
                    <a:lnTo>
                      <a:pt x="0" y="44"/>
                    </a:lnTo>
                    <a:lnTo>
                      <a:pt x="0" y="43"/>
                    </a:lnTo>
                    <a:lnTo>
                      <a:pt x="0" y="41"/>
                    </a:lnTo>
                    <a:lnTo>
                      <a:pt x="0" y="40"/>
                    </a:lnTo>
                    <a:lnTo>
                      <a:pt x="0" y="39"/>
                    </a:lnTo>
                    <a:lnTo>
                      <a:pt x="0" y="37"/>
                    </a:lnTo>
                    <a:lnTo>
                      <a:pt x="0" y="36"/>
                    </a:lnTo>
                    <a:lnTo>
                      <a:pt x="0" y="35"/>
                    </a:lnTo>
                    <a:lnTo>
                      <a:pt x="0" y="33"/>
                    </a:lnTo>
                    <a:lnTo>
                      <a:pt x="0" y="32"/>
                    </a:lnTo>
                    <a:lnTo>
                      <a:pt x="0" y="30"/>
                    </a:lnTo>
                    <a:lnTo>
                      <a:pt x="0" y="29"/>
                    </a:lnTo>
                    <a:lnTo>
                      <a:pt x="0" y="28"/>
                    </a:lnTo>
                    <a:lnTo>
                      <a:pt x="0" y="27"/>
                    </a:lnTo>
                    <a:lnTo>
                      <a:pt x="0" y="25"/>
                    </a:lnTo>
                    <a:lnTo>
                      <a:pt x="0" y="24"/>
                    </a:lnTo>
                    <a:lnTo>
                      <a:pt x="0" y="23"/>
                    </a:lnTo>
                    <a:lnTo>
                      <a:pt x="0" y="22"/>
                    </a:lnTo>
                    <a:lnTo>
                      <a:pt x="0" y="21"/>
                    </a:lnTo>
                    <a:lnTo>
                      <a:pt x="0" y="20"/>
                    </a:lnTo>
                    <a:lnTo>
                      <a:pt x="1" y="18"/>
                    </a:lnTo>
                    <a:lnTo>
                      <a:pt x="1" y="17"/>
                    </a:lnTo>
                    <a:lnTo>
                      <a:pt x="1" y="17"/>
                    </a:lnTo>
                    <a:lnTo>
                      <a:pt x="1" y="16"/>
                    </a:lnTo>
                    <a:lnTo>
                      <a:pt x="1" y="15"/>
                    </a:lnTo>
                    <a:lnTo>
                      <a:pt x="1" y="14"/>
                    </a:lnTo>
                    <a:lnTo>
                      <a:pt x="1" y="13"/>
                    </a:lnTo>
                    <a:lnTo>
                      <a:pt x="2" y="12"/>
                    </a:lnTo>
                    <a:lnTo>
                      <a:pt x="2" y="12"/>
                    </a:lnTo>
                    <a:lnTo>
                      <a:pt x="2" y="11"/>
                    </a:lnTo>
                    <a:lnTo>
                      <a:pt x="2" y="10"/>
                    </a:lnTo>
                    <a:lnTo>
                      <a:pt x="3" y="9"/>
                    </a:lnTo>
                    <a:lnTo>
                      <a:pt x="3" y="8"/>
                    </a:lnTo>
                    <a:lnTo>
                      <a:pt x="3" y="7"/>
                    </a:lnTo>
                    <a:lnTo>
                      <a:pt x="4" y="6"/>
                    </a:lnTo>
                    <a:lnTo>
                      <a:pt x="4" y="5"/>
                    </a:lnTo>
                    <a:lnTo>
                      <a:pt x="4" y="4"/>
                    </a:lnTo>
                    <a:lnTo>
                      <a:pt x="5" y="4"/>
                    </a:lnTo>
                    <a:lnTo>
                      <a:pt x="5" y="3"/>
                    </a:lnTo>
                    <a:lnTo>
                      <a:pt x="6" y="2"/>
                    </a:lnTo>
                    <a:lnTo>
                      <a:pt x="6" y="1"/>
                    </a:lnTo>
                    <a:lnTo>
                      <a:pt x="7" y="0"/>
                    </a:lnTo>
                    <a:lnTo>
                      <a:pt x="8" y="0"/>
                    </a:lnTo>
                    <a:lnTo>
                      <a:pt x="8" y="0"/>
                    </a:lnTo>
                    <a:lnTo>
                      <a:pt x="9" y="0"/>
                    </a:lnTo>
                    <a:lnTo>
                      <a:pt x="9" y="0"/>
                    </a:lnTo>
                    <a:lnTo>
                      <a:pt x="10" y="0"/>
                    </a:lnTo>
                    <a:lnTo>
                      <a:pt x="10" y="0"/>
                    </a:lnTo>
                    <a:lnTo>
                      <a:pt x="10" y="0"/>
                    </a:lnTo>
                    <a:lnTo>
                      <a:pt x="11" y="0"/>
                    </a:lnTo>
                    <a:lnTo>
                      <a:pt x="11" y="0"/>
                    </a:lnTo>
                    <a:lnTo>
                      <a:pt x="12" y="1"/>
                    </a:lnTo>
                    <a:lnTo>
                      <a:pt x="13" y="1"/>
                    </a:lnTo>
                    <a:lnTo>
                      <a:pt x="14" y="2"/>
                    </a:lnTo>
                    <a:lnTo>
                      <a:pt x="14" y="3"/>
                    </a:lnTo>
                    <a:lnTo>
                      <a:pt x="15" y="4"/>
                    </a:lnTo>
                    <a:lnTo>
                      <a:pt x="16" y="5"/>
                    </a:lnTo>
                    <a:lnTo>
                      <a:pt x="17" y="6"/>
                    </a:lnTo>
                    <a:lnTo>
                      <a:pt x="17" y="7"/>
                    </a:lnTo>
                    <a:lnTo>
                      <a:pt x="18" y="7"/>
                    </a:lnTo>
                    <a:lnTo>
                      <a:pt x="18" y="8"/>
                    </a:lnTo>
                    <a:lnTo>
                      <a:pt x="18" y="9"/>
                    </a:lnTo>
                    <a:lnTo>
                      <a:pt x="19" y="10"/>
                    </a:lnTo>
                    <a:lnTo>
                      <a:pt x="19" y="11"/>
                    </a:lnTo>
                    <a:lnTo>
                      <a:pt x="19" y="12"/>
                    </a:lnTo>
                    <a:lnTo>
                      <a:pt x="19" y="12"/>
                    </a:lnTo>
                    <a:lnTo>
                      <a:pt x="19" y="13"/>
                    </a:lnTo>
                    <a:lnTo>
                      <a:pt x="19" y="13"/>
                    </a:lnTo>
                    <a:lnTo>
                      <a:pt x="18" y="13"/>
                    </a:lnTo>
                    <a:lnTo>
                      <a:pt x="18" y="13"/>
                    </a:lnTo>
                    <a:lnTo>
                      <a:pt x="18" y="12"/>
                    </a:lnTo>
                    <a:lnTo>
                      <a:pt x="17" y="12"/>
                    </a:lnTo>
                    <a:lnTo>
                      <a:pt x="17" y="12"/>
                    </a:lnTo>
                    <a:lnTo>
                      <a:pt x="16" y="12"/>
                    </a:lnTo>
                    <a:lnTo>
                      <a:pt x="15" y="12"/>
                    </a:lnTo>
                    <a:lnTo>
                      <a:pt x="15" y="11"/>
                    </a:lnTo>
                    <a:lnTo>
                      <a:pt x="14" y="11"/>
                    </a:lnTo>
                    <a:lnTo>
                      <a:pt x="14" y="11"/>
                    </a:lnTo>
                    <a:lnTo>
                      <a:pt x="13" y="11"/>
                    </a:lnTo>
                    <a:lnTo>
                      <a:pt x="13" y="11"/>
                    </a:lnTo>
                    <a:lnTo>
                      <a:pt x="12" y="12"/>
                    </a:lnTo>
                    <a:lnTo>
                      <a:pt x="12" y="12"/>
                    </a:lnTo>
                    <a:lnTo>
                      <a:pt x="11" y="12"/>
                    </a:lnTo>
                    <a:lnTo>
                      <a:pt x="10" y="13"/>
                    </a:lnTo>
                    <a:lnTo>
                      <a:pt x="9" y="14"/>
                    </a:lnTo>
                    <a:lnTo>
                      <a:pt x="9" y="14"/>
                    </a:lnTo>
                    <a:lnTo>
                      <a:pt x="8" y="15"/>
                    </a:lnTo>
                    <a:lnTo>
                      <a:pt x="8" y="15"/>
                    </a:lnTo>
                    <a:lnTo>
                      <a:pt x="8" y="16"/>
                    </a:lnTo>
                    <a:lnTo>
                      <a:pt x="7" y="17"/>
                    </a:lnTo>
                    <a:lnTo>
                      <a:pt x="7" y="18"/>
                    </a:lnTo>
                    <a:lnTo>
                      <a:pt x="6" y="19"/>
                    </a:lnTo>
                    <a:lnTo>
                      <a:pt x="6" y="20"/>
                    </a:lnTo>
                    <a:lnTo>
                      <a:pt x="6" y="21"/>
                    </a:lnTo>
                    <a:lnTo>
                      <a:pt x="5" y="22"/>
                    </a:lnTo>
                    <a:lnTo>
                      <a:pt x="5" y="23"/>
                    </a:lnTo>
                    <a:lnTo>
                      <a:pt x="5" y="24"/>
                    </a:lnTo>
                    <a:lnTo>
                      <a:pt x="5" y="25"/>
                    </a:lnTo>
                    <a:lnTo>
                      <a:pt x="4" y="25"/>
                    </a:lnTo>
                    <a:lnTo>
                      <a:pt x="4" y="26"/>
                    </a:lnTo>
                    <a:lnTo>
                      <a:pt x="4" y="27"/>
                    </a:lnTo>
                    <a:lnTo>
                      <a:pt x="4" y="28"/>
                    </a:lnTo>
                    <a:lnTo>
                      <a:pt x="4" y="29"/>
                    </a:lnTo>
                    <a:lnTo>
                      <a:pt x="4" y="30"/>
                    </a:lnTo>
                    <a:lnTo>
                      <a:pt x="4" y="31"/>
                    </a:lnTo>
                    <a:lnTo>
                      <a:pt x="3" y="32"/>
                    </a:lnTo>
                    <a:lnTo>
                      <a:pt x="3" y="33"/>
                    </a:lnTo>
                    <a:lnTo>
                      <a:pt x="3" y="34"/>
                    </a:lnTo>
                    <a:lnTo>
                      <a:pt x="3" y="35"/>
                    </a:lnTo>
                    <a:lnTo>
                      <a:pt x="3" y="36"/>
                    </a:lnTo>
                    <a:lnTo>
                      <a:pt x="3" y="37"/>
                    </a:lnTo>
                    <a:lnTo>
                      <a:pt x="3" y="39"/>
                    </a:lnTo>
                    <a:lnTo>
                      <a:pt x="3" y="40"/>
                    </a:lnTo>
                    <a:lnTo>
                      <a:pt x="3" y="41"/>
                    </a:lnTo>
                    <a:lnTo>
                      <a:pt x="3" y="43"/>
                    </a:lnTo>
                    <a:lnTo>
                      <a:pt x="3" y="44"/>
                    </a:lnTo>
                    <a:lnTo>
                      <a:pt x="3" y="45"/>
                    </a:lnTo>
                    <a:lnTo>
                      <a:pt x="3" y="47"/>
                    </a:lnTo>
                    <a:lnTo>
                      <a:pt x="3" y="48"/>
                    </a:lnTo>
                    <a:lnTo>
                      <a:pt x="3" y="50"/>
                    </a:lnTo>
                    <a:lnTo>
                      <a:pt x="3" y="51"/>
                    </a:lnTo>
                    <a:lnTo>
                      <a:pt x="3" y="53"/>
                    </a:lnTo>
                    <a:lnTo>
                      <a:pt x="3" y="55"/>
                    </a:lnTo>
                    <a:lnTo>
                      <a:pt x="3" y="56"/>
                    </a:lnTo>
                    <a:lnTo>
                      <a:pt x="4" y="58"/>
                    </a:lnTo>
                    <a:lnTo>
                      <a:pt x="4" y="59"/>
                    </a:lnTo>
                    <a:lnTo>
                      <a:pt x="4" y="61"/>
                    </a:lnTo>
                    <a:lnTo>
                      <a:pt x="4" y="62"/>
                    </a:lnTo>
                    <a:lnTo>
                      <a:pt x="4" y="63"/>
                    </a:lnTo>
                    <a:lnTo>
                      <a:pt x="4" y="64"/>
                    </a:lnTo>
                    <a:lnTo>
                      <a:pt x="5" y="66"/>
                    </a:lnTo>
                    <a:lnTo>
                      <a:pt x="5" y="67"/>
                    </a:lnTo>
                    <a:lnTo>
                      <a:pt x="5" y="68"/>
                    </a:lnTo>
                    <a:lnTo>
                      <a:pt x="5" y="69"/>
                    </a:lnTo>
                    <a:lnTo>
                      <a:pt x="6" y="70"/>
                    </a:lnTo>
                    <a:lnTo>
                      <a:pt x="6" y="70"/>
                    </a:lnTo>
                    <a:lnTo>
                      <a:pt x="6" y="71"/>
                    </a:lnTo>
                    <a:lnTo>
                      <a:pt x="6" y="72"/>
                    </a:lnTo>
                    <a:lnTo>
                      <a:pt x="7" y="73"/>
                    </a:lnTo>
                    <a:lnTo>
                      <a:pt x="7" y="74"/>
                    </a:lnTo>
                    <a:lnTo>
                      <a:pt x="8" y="75"/>
                    </a:lnTo>
                    <a:lnTo>
                      <a:pt x="8" y="76"/>
                    </a:lnTo>
                    <a:lnTo>
                      <a:pt x="9" y="77"/>
                    </a:lnTo>
                    <a:lnTo>
                      <a:pt x="10" y="77"/>
                    </a:lnTo>
                    <a:lnTo>
                      <a:pt x="10" y="77"/>
                    </a:lnTo>
                    <a:lnTo>
                      <a:pt x="11" y="77"/>
                    </a:lnTo>
                    <a:lnTo>
                      <a:pt x="12" y="78"/>
                    </a:lnTo>
                    <a:lnTo>
                      <a:pt x="12" y="78"/>
                    </a:lnTo>
                    <a:lnTo>
                      <a:pt x="13" y="78"/>
                    </a:lnTo>
                    <a:lnTo>
                      <a:pt x="14" y="77"/>
                    </a:lnTo>
                    <a:lnTo>
                      <a:pt x="14" y="77"/>
                    </a:lnTo>
                    <a:lnTo>
                      <a:pt x="15" y="77"/>
                    </a:lnTo>
                    <a:lnTo>
                      <a:pt x="15" y="77"/>
                    </a:lnTo>
                    <a:lnTo>
                      <a:pt x="16" y="77"/>
                    </a:lnTo>
                    <a:lnTo>
                      <a:pt x="16" y="76"/>
                    </a:lnTo>
                    <a:lnTo>
                      <a:pt x="17" y="76"/>
                    </a:lnTo>
                    <a:lnTo>
                      <a:pt x="18" y="75"/>
                    </a:lnTo>
                    <a:lnTo>
                      <a:pt x="18" y="75"/>
                    </a:lnTo>
                    <a:lnTo>
                      <a:pt x="18"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0" name="Freeform 1009"/>
              <p:cNvSpPr>
                <a:spLocks/>
              </p:cNvSpPr>
              <p:nvPr/>
            </p:nvSpPr>
            <p:spPr bwMode="auto">
              <a:xfrm>
                <a:off x="3764" y="984"/>
                <a:ext cx="3" cy="12"/>
              </a:xfrm>
              <a:custGeom>
                <a:avLst/>
                <a:gdLst>
                  <a:gd name="T0" fmla="*/ 1 w 3"/>
                  <a:gd name="T1" fmla="*/ 0 h 12"/>
                  <a:gd name="T2" fmla="*/ 3 w 3"/>
                  <a:gd name="T3" fmla="*/ 0 h 12"/>
                  <a:gd name="T4" fmla="*/ 3 w 3"/>
                  <a:gd name="T5" fmla="*/ 0 h 12"/>
                  <a:gd name="T6" fmla="*/ 3 w 3"/>
                  <a:gd name="T7" fmla="*/ 1 h 12"/>
                  <a:gd name="T8" fmla="*/ 3 w 3"/>
                  <a:gd name="T9" fmla="*/ 2 h 12"/>
                  <a:gd name="T10" fmla="*/ 3 w 3"/>
                  <a:gd name="T11" fmla="*/ 2 h 12"/>
                  <a:gd name="T12" fmla="*/ 3 w 3"/>
                  <a:gd name="T13" fmla="*/ 3 h 12"/>
                  <a:gd name="T14" fmla="*/ 3 w 3"/>
                  <a:gd name="T15" fmla="*/ 4 h 12"/>
                  <a:gd name="T16" fmla="*/ 3 w 3"/>
                  <a:gd name="T17" fmla="*/ 5 h 12"/>
                  <a:gd name="T18" fmla="*/ 3 w 3"/>
                  <a:gd name="T19" fmla="*/ 5 h 12"/>
                  <a:gd name="T20" fmla="*/ 3 w 3"/>
                  <a:gd name="T21" fmla="*/ 7 h 12"/>
                  <a:gd name="T22" fmla="*/ 3 w 3"/>
                  <a:gd name="T23" fmla="*/ 7 h 12"/>
                  <a:gd name="T24" fmla="*/ 3 w 3"/>
                  <a:gd name="T25" fmla="*/ 8 h 12"/>
                  <a:gd name="T26" fmla="*/ 3 w 3"/>
                  <a:gd name="T27" fmla="*/ 9 h 12"/>
                  <a:gd name="T28" fmla="*/ 3 w 3"/>
                  <a:gd name="T29" fmla="*/ 9 h 12"/>
                  <a:gd name="T30" fmla="*/ 0 w 3"/>
                  <a:gd name="T31" fmla="*/ 12 h 12"/>
                  <a:gd name="T32" fmla="*/ 0 w 3"/>
                  <a:gd name="T33" fmla="*/ 12 h 12"/>
                  <a:gd name="T34" fmla="*/ 0 w 3"/>
                  <a:gd name="T35" fmla="*/ 11 h 12"/>
                  <a:gd name="T36" fmla="*/ 0 w 3"/>
                  <a:gd name="T37" fmla="*/ 10 h 12"/>
                  <a:gd name="T38" fmla="*/ 0 w 3"/>
                  <a:gd name="T39" fmla="*/ 9 h 12"/>
                  <a:gd name="T40" fmla="*/ 0 w 3"/>
                  <a:gd name="T41" fmla="*/ 8 h 12"/>
                  <a:gd name="T42" fmla="*/ 1 w 3"/>
                  <a:gd name="T43" fmla="*/ 7 h 12"/>
                  <a:gd name="T44" fmla="*/ 1 w 3"/>
                  <a:gd name="T45" fmla="*/ 7 h 12"/>
                  <a:gd name="T46" fmla="*/ 1 w 3"/>
                  <a:gd name="T47" fmla="*/ 6 h 12"/>
                  <a:gd name="T48" fmla="*/ 1 w 3"/>
                  <a:gd name="T49" fmla="*/ 5 h 12"/>
                  <a:gd name="T50" fmla="*/ 1 w 3"/>
                  <a:gd name="T51" fmla="*/ 5 h 12"/>
                  <a:gd name="T52" fmla="*/ 1 w 3"/>
                  <a:gd name="T53" fmla="*/ 4 h 12"/>
                  <a:gd name="T54" fmla="*/ 1 w 3"/>
                  <a:gd name="T55" fmla="*/ 3 h 12"/>
                  <a:gd name="T56" fmla="*/ 1 w 3"/>
                  <a:gd name="T57" fmla="*/ 2 h 12"/>
                  <a:gd name="T58" fmla="*/ 1 w 3"/>
                  <a:gd name="T59" fmla="*/ 1 h 12"/>
                  <a:gd name="T60" fmla="*/ 1 w 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2">
                    <a:moveTo>
                      <a:pt x="1" y="0"/>
                    </a:moveTo>
                    <a:lnTo>
                      <a:pt x="3" y="0"/>
                    </a:lnTo>
                    <a:lnTo>
                      <a:pt x="3" y="0"/>
                    </a:lnTo>
                    <a:lnTo>
                      <a:pt x="3" y="1"/>
                    </a:lnTo>
                    <a:lnTo>
                      <a:pt x="3" y="2"/>
                    </a:lnTo>
                    <a:lnTo>
                      <a:pt x="3" y="2"/>
                    </a:lnTo>
                    <a:lnTo>
                      <a:pt x="3" y="3"/>
                    </a:lnTo>
                    <a:lnTo>
                      <a:pt x="3" y="4"/>
                    </a:lnTo>
                    <a:lnTo>
                      <a:pt x="3" y="5"/>
                    </a:lnTo>
                    <a:lnTo>
                      <a:pt x="3" y="5"/>
                    </a:lnTo>
                    <a:lnTo>
                      <a:pt x="3" y="7"/>
                    </a:lnTo>
                    <a:lnTo>
                      <a:pt x="3" y="7"/>
                    </a:lnTo>
                    <a:lnTo>
                      <a:pt x="3" y="8"/>
                    </a:lnTo>
                    <a:lnTo>
                      <a:pt x="3" y="9"/>
                    </a:lnTo>
                    <a:lnTo>
                      <a:pt x="3" y="9"/>
                    </a:lnTo>
                    <a:lnTo>
                      <a:pt x="0" y="12"/>
                    </a:lnTo>
                    <a:lnTo>
                      <a:pt x="0" y="12"/>
                    </a:lnTo>
                    <a:lnTo>
                      <a:pt x="0" y="11"/>
                    </a:lnTo>
                    <a:lnTo>
                      <a:pt x="0" y="10"/>
                    </a:lnTo>
                    <a:lnTo>
                      <a:pt x="0" y="9"/>
                    </a:lnTo>
                    <a:lnTo>
                      <a:pt x="0" y="8"/>
                    </a:lnTo>
                    <a:lnTo>
                      <a:pt x="1" y="7"/>
                    </a:lnTo>
                    <a:lnTo>
                      <a:pt x="1" y="7"/>
                    </a:lnTo>
                    <a:lnTo>
                      <a:pt x="1" y="6"/>
                    </a:lnTo>
                    <a:lnTo>
                      <a:pt x="1" y="5"/>
                    </a:lnTo>
                    <a:lnTo>
                      <a:pt x="1" y="5"/>
                    </a:lnTo>
                    <a:lnTo>
                      <a:pt x="1" y="4"/>
                    </a:lnTo>
                    <a:lnTo>
                      <a:pt x="1" y="3"/>
                    </a:lnTo>
                    <a:lnTo>
                      <a:pt x="1" y="2"/>
                    </a:lnTo>
                    <a:lnTo>
                      <a:pt x="1" y="1"/>
                    </a:lnTo>
                    <a:lnTo>
                      <a:pt x="1"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1" name="Freeform 1010"/>
              <p:cNvSpPr>
                <a:spLocks/>
              </p:cNvSpPr>
              <p:nvPr/>
            </p:nvSpPr>
            <p:spPr bwMode="auto">
              <a:xfrm>
                <a:off x="3602" y="907"/>
                <a:ext cx="36" cy="89"/>
              </a:xfrm>
              <a:custGeom>
                <a:avLst/>
                <a:gdLst>
                  <a:gd name="T0" fmla="*/ 31 w 36"/>
                  <a:gd name="T1" fmla="*/ 11 h 89"/>
                  <a:gd name="T2" fmla="*/ 28 w 36"/>
                  <a:gd name="T3" fmla="*/ 9 h 89"/>
                  <a:gd name="T4" fmla="*/ 26 w 36"/>
                  <a:gd name="T5" fmla="*/ 8 h 89"/>
                  <a:gd name="T6" fmla="*/ 24 w 36"/>
                  <a:gd name="T7" fmla="*/ 7 h 89"/>
                  <a:gd name="T8" fmla="*/ 21 w 36"/>
                  <a:gd name="T9" fmla="*/ 6 h 89"/>
                  <a:gd name="T10" fmla="*/ 19 w 36"/>
                  <a:gd name="T11" fmla="*/ 6 h 89"/>
                  <a:gd name="T12" fmla="*/ 17 w 36"/>
                  <a:gd name="T13" fmla="*/ 6 h 89"/>
                  <a:gd name="T14" fmla="*/ 15 w 36"/>
                  <a:gd name="T15" fmla="*/ 10 h 89"/>
                  <a:gd name="T16" fmla="*/ 13 w 36"/>
                  <a:gd name="T17" fmla="*/ 14 h 89"/>
                  <a:gd name="T18" fmla="*/ 12 w 36"/>
                  <a:gd name="T19" fmla="*/ 18 h 89"/>
                  <a:gd name="T20" fmla="*/ 11 w 36"/>
                  <a:gd name="T21" fmla="*/ 21 h 89"/>
                  <a:gd name="T22" fmla="*/ 10 w 36"/>
                  <a:gd name="T23" fmla="*/ 24 h 89"/>
                  <a:gd name="T24" fmla="*/ 9 w 36"/>
                  <a:gd name="T25" fmla="*/ 27 h 89"/>
                  <a:gd name="T26" fmla="*/ 8 w 36"/>
                  <a:gd name="T27" fmla="*/ 30 h 89"/>
                  <a:gd name="T28" fmla="*/ 7 w 36"/>
                  <a:gd name="T29" fmla="*/ 33 h 89"/>
                  <a:gd name="T30" fmla="*/ 6 w 36"/>
                  <a:gd name="T31" fmla="*/ 36 h 89"/>
                  <a:gd name="T32" fmla="*/ 5 w 36"/>
                  <a:gd name="T33" fmla="*/ 39 h 89"/>
                  <a:gd name="T34" fmla="*/ 4 w 36"/>
                  <a:gd name="T35" fmla="*/ 43 h 89"/>
                  <a:gd name="T36" fmla="*/ 3 w 36"/>
                  <a:gd name="T37" fmla="*/ 48 h 89"/>
                  <a:gd name="T38" fmla="*/ 3 w 36"/>
                  <a:gd name="T39" fmla="*/ 52 h 89"/>
                  <a:gd name="T40" fmla="*/ 3 w 36"/>
                  <a:gd name="T41" fmla="*/ 55 h 89"/>
                  <a:gd name="T42" fmla="*/ 3 w 36"/>
                  <a:gd name="T43" fmla="*/ 59 h 89"/>
                  <a:gd name="T44" fmla="*/ 3 w 36"/>
                  <a:gd name="T45" fmla="*/ 62 h 89"/>
                  <a:gd name="T46" fmla="*/ 3 w 36"/>
                  <a:gd name="T47" fmla="*/ 65 h 89"/>
                  <a:gd name="T48" fmla="*/ 3 w 36"/>
                  <a:gd name="T49" fmla="*/ 68 h 89"/>
                  <a:gd name="T50" fmla="*/ 3 w 36"/>
                  <a:gd name="T51" fmla="*/ 71 h 89"/>
                  <a:gd name="T52" fmla="*/ 3 w 36"/>
                  <a:gd name="T53" fmla="*/ 75 h 89"/>
                  <a:gd name="T54" fmla="*/ 4 w 36"/>
                  <a:gd name="T55" fmla="*/ 80 h 89"/>
                  <a:gd name="T56" fmla="*/ 4 w 36"/>
                  <a:gd name="T57" fmla="*/ 83 h 89"/>
                  <a:gd name="T58" fmla="*/ 3 w 36"/>
                  <a:gd name="T59" fmla="*/ 88 h 89"/>
                  <a:gd name="T60" fmla="*/ 3 w 36"/>
                  <a:gd name="T61" fmla="*/ 85 h 89"/>
                  <a:gd name="T62" fmla="*/ 2 w 36"/>
                  <a:gd name="T63" fmla="*/ 81 h 89"/>
                  <a:gd name="T64" fmla="*/ 1 w 36"/>
                  <a:gd name="T65" fmla="*/ 77 h 89"/>
                  <a:gd name="T66" fmla="*/ 1 w 36"/>
                  <a:gd name="T67" fmla="*/ 74 h 89"/>
                  <a:gd name="T68" fmla="*/ 1 w 36"/>
                  <a:gd name="T69" fmla="*/ 70 h 89"/>
                  <a:gd name="T70" fmla="*/ 1 w 36"/>
                  <a:gd name="T71" fmla="*/ 67 h 89"/>
                  <a:gd name="T72" fmla="*/ 0 w 36"/>
                  <a:gd name="T73" fmla="*/ 63 h 89"/>
                  <a:gd name="T74" fmla="*/ 1 w 36"/>
                  <a:gd name="T75" fmla="*/ 59 h 89"/>
                  <a:gd name="T76" fmla="*/ 1 w 36"/>
                  <a:gd name="T77" fmla="*/ 54 h 89"/>
                  <a:gd name="T78" fmla="*/ 1 w 36"/>
                  <a:gd name="T79" fmla="*/ 50 h 89"/>
                  <a:gd name="T80" fmla="*/ 2 w 36"/>
                  <a:gd name="T81" fmla="*/ 45 h 89"/>
                  <a:gd name="T82" fmla="*/ 3 w 36"/>
                  <a:gd name="T83" fmla="*/ 40 h 89"/>
                  <a:gd name="T84" fmla="*/ 3 w 36"/>
                  <a:gd name="T85" fmla="*/ 36 h 89"/>
                  <a:gd name="T86" fmla="*/ 5 w 36"/>
                  <a:gd name="T87" fmla="*/ 31 h 89"/>
                  <a:gd name="T88" fmla="*/ 5 w 36"/>
                  <a:gd name="T89" fmla="*/ 27 h 89"/>
                  <a:gd name="T90" fmla="*/ 7 w 36"/>
                  <a:gd name="T91" fmla="*/ 23 h 89"/>
                  <a:gd name="T92" fmla="*/ 8 w 36"/>
                  <a:gd name="T93" fmla="*/ 19 h 89"/>
                  <a:gd name="T94" fmla="*/ 9 w 36"/>
                  <a:gd name="T95" fmla="*/ 16 h 89"/>
                  <a:gd name="T96" fmla="*/ 10 w 36"/>
                  <a:gd name="T97" fmla="*/ 13 h 89"/>
                  <a:gd name="T98" fmla="*/ 11 w 36"/>
                  <a:gd name="T99" fmla="*/ 10 h 89"/>
                  <a:gd name="T100" fmla="*/ 12 w 36"/>
                  <a:gd name="T101" fmla="*/ 6 h 89"/>
                  <a:gd name="T102" fmla="*/ 14 w 36"/>
                  <a:gd name="T103" fmla="*/ 3 h 89"/>
                  <a:gd name="T104" fmla="*/ 15 w 36"/>
                  <a:gd name="T10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89">
                    <a:moveTo>
                      <a:pt x="16" y="0"/>
                    </a:moveTo>
                    <a:lnTo>
                      <a:pt x="36" y="5"/>
                    </a:lnTo>
                    <a:lnTo>
                      <a:pt x="31" y="11"/>
                    </a:lnTo>
                    <a:lnTo>
                      <a:pt x="31" y="11"/>
                    </a:lnTo>
                    <a:lnTo>
                      <a:pt x="30" y="11"/>
                    </a:lnTo>
                    <a:lnTo>
                      <a:pt x="30" y="10"/>
                    </a:lnTo>
                    <a:lnTo>
                      <a:pt x="29" y="10"/>
                    </a:lnTo>
                    <a:lnTo>
                      <a:pt x="28" y="9"/>
                    </a:lnTo>
                    <a:lnTo>
                      <a:pt x="27" y="9"/>
                    </a:lnTo>
                    <a:lnTo>
                      <a:pt x="27" y="9"/>
                    </a:lnTo>
                    <a:lnTo>
                      <a:pt x="26" y="8"/>
                    </a:lnTo>
                    <a:lnTo>
                      <a:pt x="26" y="8"/>
                    </a:lnTo>
                    <a:lnTo>
                      <a:pt x="25" y="8"/>
                    </a:lnTo>
                    <a:lnTo>
                      <a:pt x="25" y="8"/>
                    </a:lnTo>
                    <a:lnTo>
                      <a:pt x="24" y="7"/>
                    </a:lnTo>
                    <a:lnTo>
                      <a:pt x="24" y="7"/>
                    </a:lnTo>
                    <a:lnTo>
                      <a:pt x="23" y="7"/>
                    </a:lnTo>
                    <a:lnTo>
                      <a:pt x="22" y="7"/>
                    </a:lnTo>
                    <a:lnTo>
                      <a:pt x="22" y="6"/>
                    </a:lnTo>
                    <a:lnTo>
                      <a:pt x="21" y="6"/>
                    </a:lnTo>
                    <a:lnTo>
                      <a:pt x="21" y="6"/>
                    </a:lnTo>
                    <a:lnTo>
                      <a:pt x="20" y="6"/>
                    </a:lnTo>
                    <a:lnTo>
                      <a:pt x="20" y="6"/>
                    </a:lnTo>
                    <a:lnTo>
                      <a:pt x="19" y="6"/>
                    </a:lnTo>
                    <a:lnTo>
                      <a:pt x="19" y="6"/>
                    </a:lnTo>
                    <a:lnTo>
                      <a:pt x="18" y="6"/>
                    </a:lnTo>
                    <a:lnTo>
                      <a:pt x="18" y="6"/>
                    </a:lnTo>
                    <a:lnTo>
                      <a:pt x="17" y="6"/>
                    </a:lnTo>
                    <a:lnTo>
                      <a:pt x="17" y="8"/>
                    </a:lnTo>
                    <a:lnTo>
                      <a:pt x="16" y="8"/>
                    </a:lnTo>
                    <a:lnTo>
                      <a:pt x="16" y="9"/>
                    </a:lnTo>
                    <a:lnTo>
                      <a:pt x="15" y="10"/>
                    </a:lnTo>
                    <a:lnTo>
                      <a:pt x="15" y="11"/>
                    </a:lnTo>
                    <a:lnTo>
                      <a:pt x="15" y="12"/>
                    </a:lnTo>
                    <a:lnTo>
                      <a:pt x="14" y="13"/>
                    </a:lnTo>
                    <a:lnTo>
                      <a:pt x="13" y="14"/>
                    </a:lnTo>
                    <a:lnTo>
                      <a:pt x="13" y="16"/>
                    </a:lnTo>
                    <a:lnTo>
                      <a:pt x="13" y="16"/>
                    </a:lnTo>
                    <a:lnTo>
                      <a:pt x="12" y="17"/>
                    </a:lnTo>
                    <a:lnTo>
                      <a:pt x="12" y="18"/>
                    </a:lnTo>
                    <a:lnTo>
                      <a:pt x="12" y="19"/>
                    </a:lnTo>
                    <a:lnTo>
                      <a:pt x="12" y="19"/>
                    </a:lnTo>
                    <a:lnTo>
                      <a:pt x="11" y="20"/>
                    </a:lnTo>
                    <a:lnTo>
                      <a:pt x="11" y="21"/>
                    </a:lnTo>
                    <a:lnTo>
                      <a:pt x="11" y="22"/>
                    </a:lnTo>
                    <a:lnTo>
                      <a:pt x="11" y="22"/>
                    </a:lnTo>
                    <a:lnTo>
                      <a:pt x="10" y="23"/>
                    </a:lnTo>
                    <a:lnTo>
                      <a:pt x="10" y="24"/>
                    </a:lnTo>
                    <a:lnTo>
                      <a:pt x="10" y="24"/>
                    </a:lnTo>
                    <a:lnTo>
                      <a:pt x="10" y="25"/>
                    </a:lnTo>
                    <a:lnTo>
                      <a:pt x="9" y="26"/>
                    </a:lnTo>
                    <a:lnTo>
                      <a:pt x="9" y="27"/>
                    </a:lnTo>
                    <a:lnTo>
                      <a:pt x="9" y="28"/>
                    </a:lnTo>
                    <a:lnTo>
                      <a:pt x="8" y="28"/>
                    </a:lnTo>
                    <a:lnTo>
                      <a:pt x="8" y="29"/>
                    </a:lnTo>
                    <a:lnTo>
                      <a:pt x="8" y="30"/>
                    </a:lnTo>
                    <a:lnTo>
                      <a:pt x="8" y="31"/>
                    </a:lnTo>
                    <a:lnTo>
                      <a:pt x="7" y="31"/>
                    </a:lnTo>
                    <a:lnTo>
                      <a:pt x="7" y="32"/>
                    </a:lnTo>
                    <a:lnTo>
                      <a:pt x="7" y="33"/>
                    </a:lnTo>
                    <a:lnTo>
                      <a:pt x="7" y="34"/>
                    </a:lnTo>
                    <a:lnTo>
                      <a:pt x="7" y="34"/>
                    </a:lnTo>
                    <a:lnTo>
                      <a:pt x="6" y="35"/>
                    </a:lnTo>
                    <a:lnTo>
                      <a:pt x="6" y="36"/>
                    </a:lnTo>
                    <a:lnTo>
                      <a:pt x="6" y="37"/>
                    </a:lnTo>
                    <a:lnTo>
                      <a:pt x="6" y="37"/>
                    </a:lnTo>
                    <a:lnTo>
                      <a:pt x="5" y="38"/>
                    </a:lnTo>
                    <a:lnTo>
                      <a:pt x="5" y="39"/>
                    </a:lnTo>
                    <a:lnTo>
                      <a:pt x="5" y="39"/>
                    </a:lnTo>
                    <a:lnTo>
                      <a:pt x="5" y="41"/>
                    </a:lnTo>
                    <a:lnTo>
                      <a:pt x="5" y="42"/>
                    </a:lnTo>
                    <a:lnTo>
                      <a:pt x="4" y="43"/>
                    </a:lnTo>
                    <a:lnTo>
                      <a:pt x="4" y="44"/>
                    </a:lnTo>
                    <a:lnTo>
                      <a:pt x="4" y="45"/>
                    </a:lnTo>
                    <a:lnTo>
                      <a:pt x="4" y="46"/>
                    </a:lnTo>
                    <a:lnTo>
                      <a:pt x="3" y="48"/>
                    </a:lnTo>
                    <a:lnTo>
                      <a:pt x="3" y="49"/>
                    </a:lnTo>
                    <a:lnTo>
                      <a:pt x="3" y="50"/>
                    </a:lnTo>
                    <a:lnTo>
                      <a:pt x="3" y="51"/>
                    </a:lnTo>
                    <a:lnTo>
                      <a:pt x="3" y="52"/>
                    </a:lnTo>
                    <a:lnTo>
                      <a:pt x="3" y="53"/>
                    </a:lnTo>
                    <a:lnTo>
                      <a:pt x="3" y="54"/>
                    </a:lnTo>
                    <a:lnTo>
                      <a:pt x="3" y="55"/>
                    </a:lnTo>
                    <a:lnTo>
                      <a:pt x="3" y="55"/>
                    </a:lnTo>
                    <a:lnTo>
                      <a:pt x="3" y="56"/>
                    </a:lnTo>
                    <a:lnTo>
                      <a:pt x="3" y="57"/>
                    </a:lnTo>
                    <a:lnTo>
                      <a:pt x="3" y="58"/>
                    </a:lnTo>
                    <a:lnTo>
                      <a:pt x="3" y="59"/>
                    </a:lnTo>
                    <a:lnTo>
                      <a:pt x="3" y="59"/>
                    </a:lnTo>
                    <a:lnTo>
                      <a:pt x="3" y="60"/>
                    </a:lnTo>
                    <a:lnTo>
                      <a:pt x="3" y="61"/>
                    </a:lnTo>
                    <a:lnTo>
                      <a:pt x="3" y="62"/>
                    </a:lnTo>
                    <a:lnTo>
                      <a:pt x="3" y="63"/>
                    </a:lnTo>
                    <a:lnTo>
                      <a:pt x="3" y="63"/>
                    </a:lnTo>
                    <a:lnTo>
                      <a:pt x="3" y="64"/>
                    </a:lnTo>
                    <a:lnTo>
                      <a:pt x="3" y="65"/>
                    </a:lnTo>
                    <a:lnTo>
                      <a:pt x="3" y="66"/>
                    </a:lnTo>
                    <a:lnTo>
                      <a:pt x="3" y="67"/>
                    </a:lnTo>
                    <a:lnTo>
                      <a:pt x="3" y="68"/>
                    </a:lnTo>
                    <a:lnTo>
                      <a:pt x="3" y="68"/>
                    </a:lnTo>
                    <a:lnTo>
                      <a:pt x="3" y="69"/>
                    </a:lnTo>
                    <a:lnTo>
                      <a:pt x="3" y="70"/>
                    </a:lnTo>
                    <a:lnTo>
                      <a:pt x="3" y="70"/>
                    </a:lnTo>
                    <a:lnTo>
                      <a:pt x="3" y="71"/>
                    </a:lnTo>
                    <a:lnTo>
                      <a:pt x="3" y="72"/>
                    </a:lnTo>
                    <a:lnTo>
                      <a:pt x="3" y="73"/>
                    </a:lnTo>
                    <a:lnTo>
                      <a:pt x="3" y="74"/>
                    </a:lnTo>
                    <a:lnTo>
                      <a:pt x="3" y="75"/>
                    </a:lnTo>
                    <a:lnTo>
                      <a:pt x="4" y="76"/>
                    </a:lnTo>
                    <a:lnTo>
                      <a:pt x="4" y="77"/>
                    </a:lnTo>
                    <a:lnTo>
                      <a:pt x="4" y="79"/>
                    </a:lnTo>
                    <a:lnTo>
                      <a:pt x="4" y="80"/>
                    </a:lnTo>
                    <a:lnTo>
                      <a:pt x="4" y="80"/>
                    </a:lnTo>
                    <a:lnTo>
                      <a:pt x="4" y="81"/>
                    </a:lnTo>
                    <a:lnTo>
                      <a:pt x="4" y="82"/>
                    </a:lnTo>
                    <a:lnTo>
                      <a:pt x="4" y="83"/>
                    </a:lnTo>
                    <a:lnTo>
                      <a:pt x="4" y="83"/>
                    </a:lnTo>
                    <a:lnTo>
                      <a:pt x="4" y="89"/>
                    </a:lnTo>
                    <a:lnTo>
                      <a:pt x="3" y="89"/>
                    </a:lnTo>
                    <a:lnTo>
                      <a:pt x="3" y="88"/>
                    </a:lnTo>
                    <a:lnTo>
                      <a:pt x="3" y="87"/>
                    </a:lnTo>
                    <a:lnTo>
                      <a:pt x="3" y="87"/>
                    </a:lnTo>
                    <a:lnTo>
                      <a:pt x="3" y="86"/>
                    </a:lnTo>
                    <a:lnTo>
                      <a:pt x="3" y="85"/>
                    </a:lnTo>
                    <a:lnTo>
                      <a:pt x="3" y="84"/>
                    </a:lnTo>
                    <a:lnTo>
                      <a:pt x="2" y="83"/>
                    </a:lnTo>
                    <a:lnTo>
                      <a:pt x="2" y="82"/>
                    </a:lnTo>
                    <a:lnTo>
                      <a:pt x="2" y="81"/>
                    </a:lnTo>
                    <a:lnTo>
                      <a:pt x="2" y="80"/>
                    </a:lnTo>
                    <a:lnTo>
                      <a:pt x="2" y="78"/>
                    </a:lnTo>
                    <a:lnTo>
                      <a:pt x="2" y="77"/>
                    </a:lnTo>
                    <a:lnTo>
                      <a:pt x="1" y="77"/>
                    </a:lnTo>
                    <a:lnTo>
                      <a:pt x="1" y="76"/>
                    </a:lnTo>
                    <a:lnTo>
                      <a:pt x="1" y="75"/>
                    </a:lnTo>
                    <a:lnTo>
                      <a:pt x="1" y="74"/>
                    </a:lnTo>
                    <a:lnTo>
                      <a:pt x="1" y="74"/>
                    </a:lnTo>
                    <a:lnTo>
                      <a:pt x="1" y="73"/>
                    </a:lnTo>
                    <a:lnTo>
                      <a:pt x="1" y="72"/>
                    </a:lnTo>
                    <a:lnTo>
                      <a:pt x="1" y="71"/>
                    </a:lnTo>
                    <a:lnTo>
                      <a:pt x="1" y="70"/>
                    </a:lnTo>
                    <a:lnTo>
                      <a:pt x="1" y="69"/>
                    </a:lnTo>
                    <a:lnTo>
                      <a:pt x="1" y="69"/>
                    </a:lnTo>
                    <a:lnTo>
                      <a:pt x="1" y="68"/>
                    </a:lnTo>
                    <a:lnTo>
                      <a:pt x="1" y="67"/>
                    </a:lnTo>
                    <a:lnTo>
                      <a:pt x="0" y="65"/>
                    </a:lnTo>
                    <a:lnTo>
                      <a:pt x="0" y="65"/>
                    </a:lnTo>
                    <a:lnTo>
                      <a:pt x="0" y="64"/>
                    </a:lnTo>
                    <a:lnTo>
                      <a:pt x="0" y="63"/>
                    </a:lnTo>
                    <a:lnTo>
                      <a:pt x="0" y="62"/>
                    </a:lnTo>
                    <a:lnTo>
                      <a:pt x="1" y="61"/>
                    </a:lnTo>
                    <a:lnTo>
                      <a:pt x="1" y="60"/>
                    </a:lnTo>
                    <a:lnTo>
                      <a:pt x="1" y="59"/>
                    </a:lnTo>
                    <a:lnTo>
                      <a:pt x="1" y="58"/>
                    </a:lnTo>
                    <a:lnTo>
                      <a:pt x="1" y="56"/>
                    </a:lnTo>
                    <a:lnTo>
                      <a:pt x="1" y="55"/>
                    </a:lnTo>
                    <a:lnTo>
                      <a:pt x="1" y="54"/>
                    </a:lnTo>
                    <a:lnTo>
                      <a:pt x="1" y="53"/>
                    </a:lnTo>
                    <a:lnTo>
                      <a:pt x="1" y="52"/>
                    </a:lnTo>
                    <a:lnTo>
                      <a:pt x="1" y="51"/>
                    </a:lnTo>
                    <a:lnTo>
                      <a:pt x="1" y="50"/>
                    </a:lnTo>
                    <a:lnTo>
                      <a:pt x="1" y="49"/>
                    </a:lnTo>
                    <a:lnTo>
                      <a:pt x="1" y="48"/>
                    </a:lnTo>
                    <a:lnTo>
                      <a:pt x="2" y="46"/>
                    </a:lnTo>
                    <a:lnTo>
                      <a:pt x="2" y="45"/>
                    </a:lnTo>
                    <a:lnTo>
                      <a:pt x="2" y="44"/>
                    </a:lnTo>
                    <a:lnTo>
                      <a:pt x="2" y="43"/>
                    </a:lnTo>
                    <a:lnTo>
                      <a:pt x="2" y="41"/>
                    </a:lnTo>
                    <a:lnTo>
                      <a:pt x="3" y="40"/>
                    </a:lnTo>
                    <a:lnTo>
                      <a:pt x="3" y="39"/>
                    </a:lnTo>
                    <a:lnTo>
                      <a:pt x="3" y="38"/>
                    </a:lnTo>
                    <a:lnTo>
                      <a:pt x="3" y="37"/>
                    </a:lnTo>
                    <a:lnTo>
                      <a:pt x="3" y="36"/>
                    </a:lnTo>
                    <a:lnTo>
                      <a:pt x="4" y="34"/>
                    </a:lnTo>
                    <a:lnTo>
                      <a:pt x="4" y="33"/>
                    </a:lnTo>
                    <a:lnTo>
                      <a:pt x="4" y="32"/>
                    </a:lnTo>
                    <a:lnTo>
                      <a:pt x="5" y="31"/>
                    </a:lnTo>
                    <a:lnTo>
                      <a:pt x="5" y="30"/>
                    </a:lnTo>
                    <a:lnTo>
                      <a:pt x="5" y="29"/>
                    </a:lnTo>
                    <a:lnTo>
                      <a:pt x="5" y="28"/>
                    </a:lnTo>
                    <a:lnTo>
                      <a:pt x="5" y="27"/>
                    </a:lnTo>
                    <a:lnTo>
                      <a:pt x="6" y="26"/>
                    </a:lnTo>
                    <a:lnTo>
                      <a:pt x="6" y="25"/>
                    </a:lnTo>
                    <a:lnTo>
                      <a:pt x="7" y="24"/>
                    </a:lnTo>
                    <a:lnTo>
                      <a:pt x="7" y="23"/>
                    </a:lnTo>
                    <a:lnTo>
                      <a:pt x="7" y="22"/>
                    </a:lnTo>
                    <a:lnTo>
                      <a:pt x="7" y="21"/>
                    </a:lnTo>
                    <a:lnTo>
                      <a:pt x="7" y="20"/>
                    </a:lnTo>
                    <a:lnTo>
                      <a:pt x="8" y="19"/>
                    </a:lnTo>
                    <a:lnTo>
                      <a:pt x="8" y="19"/>
                    </a:lnTo>
                    <a:lnTo>
                      <a:pt x="8" y="18"/>
                    </a:lnTo>
                    <a:lnTo>
                      <a:pt x="9" y="17"/>
                    </a:lnTo>
                    <a:lnTo>
                      <a:pt x="9" y="16"/>
                    </a:lnTo>
                    <a:lnTo>
                      <a:pt x="9" y="15"/>
                    </a:lnTo>
                    <a:lnTo>
                      <a:pt x="9" y="14"/>
                    </a:lnTo>
                    <a:lnTo>
                      <a:pt x="10" y="14"/>
                    </a:lnTo>
                    <a:lnTo>
                      <a:pt x="10" y="13"/>
                    </a:lnTo>
                    <a:lnTo>
                      <a:pt x="10" y="12"/>
                    </a:lnTo>
                    <a:lnTo>
                      <a:pt x="11" y="12"/>
                    </a:lnTo>
                    <a:lnTo>
                      <a:pt x="11" y="11"/>
                    </a:lnTo>
                    <a:lnTo>
                      <a:pt x="11" y="10"/>
                    </a:lnTo>
                    <a:lnTo>
                      <a:pt x="11" y="9"/>
                    </a:lnTo>
                    <a:lnTo>
                      <a:pt x="12" y="9"/>
                    </a:lnTo>
                    <a:lnTo>
                      <a:pt x="12" y="8"/>
                    </a:lnTo>
                    <a:lnTo>
                      <a:pt x="12" y="6"/>
                    </a:lnTo>
                    <a:lnTo>
                      <a:pt x="13" y="5"/>
                    </a:lnTo>
                    <a:lnTo>
                      <a:pt x="13" y="5"/>
                    </a:lnTo>
                    <a:lnTo>
                      <a:pt x="14" y="4"/>
                    </a:lnTo>
                    <a:lnTo>
                      <a:pt x="14" y="3"/>
                    </a:lnTo>
                    <a:lnTo>
                      <a:pt x="15" y="2"/>
                    </a:lnTo>
                    <a:lnTo>
                      <a:pt x="15" y="1"/>
                    </a:lnTo>
                    <a:lnTo>
                      <a:pt x="15" y="1"/>
                    </a:lnTo>
                    <a:lnTo>
                      <a:pt x="15" y="0"/>
                    </a:lnTo>
                    <a:lnTo>
                      <a:pt x="16"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2" name="Freeform 1011"/>
              <p:cNvSpPr>
                <a:spLocks/>
              </p:cNvSpPr>
              <p:nvPr/>
            </p:nvSpPr>
            <p:spPr bwMode="auto">
              <a:xfrm>
                <a:off x="3608" y="997"/>
                <a:ext cx="38" cy="11"/>
              </a:xfrm>
              <a:custGeom>
                <a:avLst/>
                <a:gdLst>
                  <a:gd name="T0" fmla="*/ 0 w 38"/>
                  <a:gd name="T1" fmla="*/ 0 h 11"/>
                  <a:gd name="T2" fmla="*/ 0 w 38"/>
                  <a:gd name="T3" fmla="*/ 0 h 11"/>
                  <a:gd name="T4" fmla="*/ 0 w 38"/>
                  <a:gd name="T5" fmla="*/ 0 h 11"/>
                  <a:gd name="T6" fmla="*/ 1 w 38"/>
                  <a:gd name="T7" fmla="*/ 0 h 11"/>
                  <a:gd name="T8" fmla="*/ 2 w 38"/>
                  <a:gd name="T9" fmla="*/ 0 h 11"/>
                  <a:gd name="T10" fmla="*/ 3 w 38"/>
                  <a:gd name="T11" fmla="*/ 0 h 11"/>
                  <a:gd name="T12" fmla="*/ 3 w 38"/>
                  <a:gd name="T13" fmla="*/ 0 h 11"/>
                  <a:gd name="T14" fmla="*/ 4 w 38"/>
                  <a:gd name="T15" fmla="*/ 0 h 11"/>
                  <a:gd name="T16" fmla="*/ 4 w 38"/>
                  <a:gd name="T17" fmla="*/ 1 h 11"/>
                  <a:gd name="T18" fmla="*/ 5 w 38"/>
                  <a:gd name="T19" fmla="*/ 1 h 11"/>
                  <a:gd name="T20" fmla="*/ 5 w 38"/>
                  <a:gd name="T21" fmla="*/ 1 h 11"/>
                  <a:gd name="T22" fmla="*/ 6 w 38"/>
                  <a:gd name="T23" fmla="*/ 1 h 11"/>
                  <a:gd name="T24" fmla="*/ 6 w 38"/>
                  <a:gd name="T25" fmla="*/ 1 h 11"/>
                  <a:gd name="T26" fmla="*/ 7 w 38"/>
                  <a:gd name="T27" fmla="*/ 1 h 11"/>
                  <a:gd name="T28" fmla="*/ 8 w 38"/>
                  <a:gd name="T29" fmla="*/ 1 h 11"/>
                  <a:gd name="T30" fmla="*/ 9 w 38"/>
                  <a:gd name="T31" fmla="*/ 1 h 11"/>
                  <a:gd name="T32" fmla="*/ 9 w 38"/>
                  <a:gd name="T33" fmla="*/ 1 h 11"/>
                  <a:gd name="T34" fmla="*/ 10 w 38"/>
                  <a:gd name="T35" fmla="*/ 2 h 11"/>
                  <a:gd name="T36" fmla="*/ 11 w 38"/>
                  <a:gd name="T37" fmla="*/ 2 h 11"/>
                  <a:gd name="T38" fmla="*/ 12 w 38"/>
                  <a:gd name="T39" fmla="*/ 2 h 11"/>
                  <a:gd name="T40" fmla="*/ 13 w 38"/>
                  <a:gd name="T41" fmla="*/ 2 h 11"/>
                  <a:gd name="T42" fmla="*/ 14 w 38"/>
                  <a:gd name="T43" fmla="*/ 2 h 11"/>
                  <a:gd name="T44" fmla="*/ 14 w 38"/>
                  <a:gd name="T45" fmla="*/ 2 h 11"/>
                  <a:gd name="T46" fmla="*/ 15 w 38"/>
                  <a:gd name="T47" fmla="*/ 2 h 11"/>
                  <a:gd name="T48" fmla="*/ 16 w 38"/>
                  <a:gd name="T49" fmla="*/ 2 h 11"/>
                  <a:gd name="T50" fmla="*/ 16 w 38"/>
                  <a:gd name="T51" fmla="*/ 2 h 11"/>
                  <a:gd name="T52" fmla="*/ 17 w 38"/>
                  <a:gd name="T53" fmla="*/ 2 h 11"/>
                  <a:gd name="T54" fmla="*/ 17 w 38"/>
                  <a:gd name="T55" fmla="*/ 2 h 11"/>
                  <a:gd name="T56" fmla="*/ 18 w 38"/>
                  <a:gd name="T57" fmla="*/ 2 h 11"/>
                  <a:gd name="T58" fmla="*/ 19 w 38"/>
                  <a:gd name="T59" fmla="*/ 2 h 11"/>
                  <a:gd name="T60" fmla="*/ 20 w 38"/>
                  <a:gd name="T61" fmla="*/ 2 h 11"/>
                  <a:gd name="T62" fmla="*/ 21 w 38"/>
                  <a:gd name="T63" fmla="*/ 2 h 11"/>
                  <a:gd name="T64" fmla="*/ 21 w 38"/>
                  <a:gd name="T65" fmla="*/ 2 h 11"/>
                  <a:gd name="T66" fmla="*/ 22 w 38"/>
                  <a:gd name="T67" fmla="*/ 2 h 11"/>
                  <a:gd name="T68" fmla="*/ 23 w 38"/>
                  <a:gd name="T69" fmla="*/ 2 h 11"/>
                  <a:gd name="T70" fmla="*/ 24 w 38"/>
                  <a:gd name="T71" fmla="*/ 2 h 11"/>
                  <a:gd name="T72" fmla="*/ 25 w 38"/>
                  <a:gd name="T73" fmla="*/ 2 h 11"/>
                  <a:gd name="T74" fmla="*/ 25 w 38"/>
                  <a:gd name="T75" fmla="*/ 2 h 11"/>
                  <a:gd name="T76" fmla="*/ 26 w 38"/>
                  <a:gd name="T77" fmla="*/ 2 h 11"/>
                  <a:gd name="T78" fmla="*/ 26 w 38"/>
                  <a:gd name="T79" fmla="*/ 2 h 11"/>
                  <a:gd name="T80" fmla="*/ 27 w 38"/>
                  <a:gd name="T81" fmla="*/ 2 h 11"/>
                  <a:gd name="T82" fmla="*/ 27 w 38"/>
                  <a:gd name="T83" fmla="*/ 2 h 11"/>
                  <a:gd name="T84" fmla="*/ 28 w 38"/>
                  <a:gd name="T85" fmla="*/ 2 h 11"/>
                  <a:gd name="T86" fmla="*/ 28 w 38"/>
                  <a:gd name="T87" fmla="*/ 2 h 11"/>
                  <a:gd name="T88" fmla="*/ 29 w 38"/>
                  <a:gd name="T89" fmla="*/ 2 h 11"/>
                  <a:gd name="T90" fmla="*/ 29 w 38"/>
                  <a:gd name="T91" fmla="*/ 2 h 11"/>
                  <a:gd name="T92" fmla="*/ 30 w 38"/>
                  <a:gd name="T93" fmla="*/ 2 h 11"/>
                  <a:gd name="T94" fmla="*/ 31 w 38"/>
                  <a:gd name="T95" fmla="*/ 2 h 11"/>
                  <a:gd name="T96" fmla="*/ 31 w 38"/>
                  <a:gd name="T97" fmla="*/ 2 h 11"/>
                  <a:gd name="T98" fmla="*/ 32 w 38"/>
                  <a:gd name="T99" fmla="*/ 2 h 11"/>
                  <a:gd name="T100" fmla="*/ 32 w 38"/>
                  <a:gd name="T101" fmla="*/ 2 h 11"/>
                  <a:gd name="T102" fmla="*/ 33 w 38"/>
                  <a:gd name="T103" fmla="*/ 2 h 11"/>
                  <a:gd name="T104" fmla="*/ 38 w 38"/>
                  <a:gd name="T105" fmla="*/ 11 h 11"/>
                  <a:gd name="T106" fmla="*/ 3 w 38"/>
                  <a:gd name="T107" fmla="*/ 3 h 11"/>
                  <a:gd name="T108" fmla="*/ 0 w 38"/>
                  <a:gd name="T10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11">
                    <a:moveTo>
                      <a:pt x="0" y="0"/>
                    </a:moveTo>
                    <a:lnTo>
                      <a:pt x="0" y="0"/>
                    </a:lnTo>
                    <a:lnTo>
                      <a:pt x="0" y="0"/>
                    </a:lnTo>
                    <a:lnTo>
                      <a:pt x="1" y="0"/>
                    </a:lnTo>
                    <a:lnTo>
                      <a:pt x="2" y="0"/>
                    </a:lnTo>
                    <a:lnTo>
                      <a:pt x="3" y="0"/>
                    </a:lnTo>
                    <a:lnTo>
                      <a:pt x="3" y="0"/>
                    </a:lnTo>
                    <a:lnTo>
                      <a:pt x="4" y="0"/>
                    </a:lnTo>
                    <a:lnTo>
                      <a:pt x="4" y="1"/>
                    </a:lnTo>
                    <a:lnTo>
                      <a:pt x="5" y="1"/>
                    </a:lnTo>
                    <a:lnTo>
                      <a:pt x="5" y="1"/>
                    </a:lnTo>
                    <a:lnTo>
                      <a:pt x="6" y="1"/>
                    </a:lnTo>
                    <a:lnTo>
                      <a:pt x="6" y="1"/>
                    </a:lnTo>
                    <a:lnTo>
                      <a:pt x="7" y="1"/>
                    </a:lnTo>
                    <a:lnTo>
                      <a:pt x="8" y="1"/>
                    </a:lnTo>
                    <a:lnTo>
                      <a:pt x="9" y="1"/>
                    </a:lnTo>
                    <a:lnTo>
                      <a:pt x="9" y="1"/>
                    </a:lnTo>
                    <a:lnTo>
                      <a:pt x="10" y="2"/>
                    </a:lnTo>
                    <a:lnTo>
                      <a:pt x="11" y="2"/>
                    </a:lnTo>
                    <a:lnTo>
                      <a:pt x="12" y="2"/>
                    </a:lnTo>
                    <a:lnTo>
                      <a:pt x="13" y="2"/>
                    </a:lnTo>
                    <a:lnTo>
                      <a:pt x="14" y="2"/>
                    </a:lnTo>
                    <a:lnTo>
                      <a:pt x="14" y="2"/>
                    </a:lnTo>
                    <a:lnTo>
                      <a:pt x="15" y="2"/>
                    </a:lnTo>
                    <a:lnTo>
                      <a:pt x="16" y="2"/>
                    </a:lnTo>
                    <a:lnTo>
                      <a:pt x="16" y="2"/>
                    </a:lnTo>
                    <a:lnTo>
                      <a:pt x="17" y="2"/>
                    </a:lnTo>
                    <a:lnTo>
                      <a:pt x="17" y="2"/>
                    </a:lnTo>
                    <a:lnTo>
                      <a:pt x="18" y="2"/>
                    </a:lnTo>
                    <a:lnTo>
                      <a:pt x="19" y="2"/>
                    </a:lnTo>
                    <a:lnTo>
                      <a:pt x="20" y="2"/>
                    </a:lnTo>
                    <a:lnTo>
                      <a:pt x="21" y="2"/>
                    </a:lnTo>
                    <a:lnTo>
                      <a:pt x="21" y="2"/>
                    </a:lnTo>
                    <a:lnTo>
                      <a:pt x="22" y="2"/>
                    </a:lnTo>
                    <a:lnTo>
                      <a:pt x="23" y="2"/>
                    </a:lnTo>
                    <a:lnTo>
                      <a:pt x="24" y="2"/>
                    </a:lnTo>
                    <a:lnTo>
                      <a:pt x="25" y="2"/>
                    </a:lnTo>
                    <a:lnTo>
                      <a:pt x="25" y="2"/>
                    </a:lnTo>
                    <a:lnTo>
                      <a:pt x="26" y="2"/>
                    </a:lnTo>
                    <a:lnTo>
                      <a:pt x="26" y="2"/>
                    </a:lnTo>
                    <a:lnTo>
                      <a:pt x="27" y="2"/>
                    </a:lnTo>
                    <a:lnTo>
                      <a:pt x="27" y="2"/>
                    </a:lnTo>
                    <a:lnTo>
                      <a:pt x="28" y="2"/>
                    </a:lnTo>
                    <a:lnTo>
                      <a:pt x="28" y="2"/>
                    </a:lnTo>
                    <a:lnTo>
                      <a:pt x="29" y="2"/>
                    </a:lnTo>
                    <a:lnTo>
                      <a:pt x="29" y="2"/>
                    </a:lnTo>
                    <a:lnTo>
                      <a:pt x="30" y="2"/>
                    </a:lnTo>
                    <a:lnTo>
                      <a:pt x="31" y="2"/>
                    </a:lnTo>
                    <a:lnTo>
                      <a:pt x="31" y="2"/>
                    </a:lnTo>
                    <a:lnTo>
                      <a:pt x="32" y="2"/>
                    </a:lnTo>
                    <a:lnTo>
                      <a:pt x="32" y="2"/>
                    </a:lnTo>
                    <a:lnTo>
                      <a:pt x="33" y="2"/>
                    </a:lnTo>
                    <a:lnTo>
                      <a:pt x="38" y="11"/>
                    </a:ln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3" name="Freeform 1012"/>
              <p:cNvSpPr>
                <a:spLocks/>
              </p:cNvSpPr>
              <p:nvPr/>
            </p:nvSpPr>
            <p:spPr bwMode="auto">
              <a:xfrm>
                <a:off x="3643" y="973"/>
                <a:ext cx="72" cy="48"/>
              </a:xfrm>
              <a:custGeom>
                <a:avLst/>
                <a:gdLst>
                  <a:gd name="T0" fmla="*/ 1 w 72"/>
                  <a:gd name="T1" fmla="*/ 0 h 48"/>
                  <a:gd name="T2" fmla="*/ 3 w 72"/>
                  <a:gd name="T3" fmla="*/ 0 h 48"/>
                  <a:gd name="T4" fmla="*/ 6 w 72"/>
                  <a:gd name="T5" fmla="*/ 0 h 48"/>
                  <a:gd name="T6" fmla="*/ 9 w 72"/>
                  <a:gd name="T7" fmla="*/ 0 h 48"/>
                  <a:gd name="T8" fmla="*/ 11 w 72"/>
                  <a:gd name="T9" fmla="*/ 0 h 48"/>
                  <a:gd name="T10" fmla="*/ 14 w 72"/>
                  <a:gd name="T11" fmla="*/ 1 h 48"/>
                  <a:gd name="T12" fmla="*/ 16 w 72"/>
                  <a:gd name="T13" fmla="*/ 2 h 48"/>
                  <a:gd name="T14" fmla="*/ 18 w 72"/>
                  <a:gd name="T15" fmla="*/ 4 h 48"/>
                  <a:gd name="T16" fmla="*/ 21 w 72"/>
                  <a:gd name="T17" fmla="*/ 6 h 48"/>
                  <a:gd name="T18" fmla="*/ 23 w 72"/>
                  <a:gd name="T19" fmla="*/ 7 h 48"/>
                  <a:gd name="T20" fmla="*/ 26 w 72"/>
                  <a:gd name="T21" fmla="*/ 8 h 48"/>
                  <a:gd name="T22" fmla="*/ 28 w 72"/>
                  <a:gd name="T23" fmla="*/ 8 h 48"/>
                  <a:gd name="T24" fmla="*/ 30 w 72"/>
                  <a:gd name="T25" fmla="*/ 8 h 48"/>
                  <a:gd name="T26" fmla="*/ 33 w 72"/>
                  <a:gd name="T27" fmla="*/ 7 h 48"/>
                  <a:gd name="T28" fmla="*/ 35 w 72"/>
                  <a:gd name="T29" fmla="*/ 7 h 48"/>
                  <a:gd name="T30" fmla="*/ 36 w 72"/>
                  <a:gd name="T31" fmla="*/ 7 h 48"/>
                  <a:gd name="T32" fmla="*/ 37 w 72"/>
                  <a:gd name="T33" fmla="*/ 8 h 48"/>
                  <a:gd name="T34" fmla="*/ 40 w 72"/>
                  <a:gd name="T35" fmla="*/ 11 h 48"/>
                  <a:gd name="T36" fmla="*/ 43 w 72"/>
                  <a:gd name="T37" fmla="*/ 14 h 48"/>
                  <a:gd name="T38" fmla="*/ 46 w 72"/>
                  <a:gd name="T39" fmla="*/ 17 h 48"/>
                  <a:gd name="T40" fmla="*/ 48 w 72"/>
                  <a:gd name="T41" fmla="*/ 19 h 48"/>
                  <a:gd name="T42" fmla="*/ 50 w 72"/>
                  <a:gd name="T43" fmla="*/ 21 h 48"/>
                  <a:gd name="T44" fmla="*/ 52 w 72"/>
                  <a:gd name="T45" fmla="*/ 23 h 48"/>
                  <a:gd name="T46" fmla="*/ 55 w 72"/>
                  <a:gd name="T47" fmla="*/ 26 h 48"/>
                  <a:gd name="T48" fmla="*/ 57 w 72"/>
                  <a:gd name="T49" fmla="*/ 28 h 48"/>
                  <a:gd name="T50" fmla="*/ 59 w 72"/>
                  <a:gd name="T51" fmla="*/ 29 h 48"/>
                  <a:gd name="T52" fmla="*/ 61 w 72"/>
                  <a:gd name="T53" fmla="*/ 31 h 48"/>
                  <a:gd name="T54" fmla="*/ 63 w 72"/>
                  <a:gd name="T55" fmla="*/ 33 h 48"/>
                  <a:gd name="T56" fmla="*/ 65 w 72"/>
                  <a:gd name="T57" fmla="*/ 34 h 48"/>
                  <a:gd name="T58" fmla="*/ 67 w 72"/>
                  <a:gd name="T59" fmla="*/ 38 h 48"/>
                  <a:gd name="T60" fmla="*/ 70 w 72"/>
                  <a:gd name="T61" fmla="*/ 42 h 48"/>
                  <a:gd name="T62" fmla="*/ 72 w 72"/>
                  <a:gd name="T63" fmla="*/ 48 h 48"/>
                  <a:gd name="T64" fmla="*/ 71 w 72"/>
                  <a:gd name="T65" fmla="*/ 46 h 48"/>
                  <a:gd name="T66" fmla="*/ 68 w 72"/>
                  <a:gd name="T67" fmla="*/ 43 h 48"/>
                  <a:gd name="T68" fmla="*/ 65 w 72"/>
                  <a:gd name="T69" fmla="*/ 39 h 48"/>
                  <a:gd name="T70" fmla="*/ 63 w 72"/>
                  <a:gd name="T71" fmla="*/ 37 h 48"/>
                  <a:gd name="T72" fmla="*/ 60 w 72"/>
                  <a:gd name="T73" fmla="*/ 35 h 48"/>
                  <a:gd name="T74" fmla="*/ 57 w 72"/>
                  <a:gd name="T75" fmla="*/ 33 h 48"/>
                  <a:gd name="T76" fmla="*/ 54 w 72"/>
                  <a:gd name="T77" fmla="*/ 31 h 48"/>
                  <a:gd name="T78" fmla="*/ 51 w 72"/>
                  <a:gd name="T79" fmla="*/ 28 h 48"/>
                  <a:gd name="T80" fmla="*/ 47 w 72"/>
                  <a:gd name="T81" fmla="*/ 26 h 48"/>
                  <a:gd name="T82" fmla="*/ 44 w 72"/>
                  <a:gd name="T83" fmla="*/ 23 h 48"/>
                  <a:gd name="T84" fmla="*/ 41 w 72"/>
                  <a:gd name="T85" fmla="*/ 20 h 48"/>
                  <a:gd name="T86" fmla="*/ 39 w 72"/>
                  <a:gd name="T87" fmla="*/ 18 h 48"/>
                  <a:gd name="T88" fmla="*/ 37 w 72"/>
                  <a:gd name="T89" fmla="*/ 17 h 48"/>
                  <a:gd name="T90" fmla="*/ 34 w 72"/>
                  <a:gd name="T91" fmla="*/ 16 h 48"/>
                  <a:gd name="T92" fmla="*/ 31 w 72"/>
                  <a:gd name="T93" fmla="*/ 15 h 48"/>
                  <a:gd name="T94" fmla="*/ 29 w 72"/>
                  <a:gd name="T95" fmla="*/ 16 h 48"/>
                  <a:gd name="T96" fmla="*/ 28 w 72"/>
                  <a:gd name="T97" fmla="*/ 15 h 48"/>
                  <a:gd name="T98" fmla="*/ 24 w 72"/>
                  <a:gd name="T99" fmla="*/ 13 h 48"/>
                  <a:gd name="T100" fmla="*/ 22 w 72"/>
                  <a:gd name="T101" fmla="*/ 12 h 48"/>
                  <a:gd name="T102" fmla="*/ 20 w 72"/>
                  <a:gd name="T103" fmla="*/ 11 h 48"/>
                  <a:gd name="T104" fmla="*/ 17 w 72"/>
                  <a:gd name="T105" fmla="*/ 7 h 48"/>
                  <a:gd name="T106" fmla="*/ 16 w 72"/>
                  <a:gd name="T107" fmla="*/ 6 h 48"/>
                  <a:gd name="T108" fmla="*/ 14 w 72"/>
                  <a:gd name="T109" fmla="*/ 5 h 48"/>
                  <a:gd name="T110" fmla="*/ 12 w 72"/>
                  <a:gd name="T111" fmla="*/ 4 h 48"/>
                  <a:gd name="T112" fmla="*/ 9 w 72"/>
                  <a:gd name="T113" fmla="*/ 4 h 48"/>
                  <a:gd name="T114" fmla="*/ 6 w 72"/>
                  <a:gd name="T115" fmla="*/ 4 h 48"/>
                  <a:gd name="T116" fmla="*/ 2 w 72"/>
                  <a:gd name="T1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 h="48">
                    <a:moveTo>
                      <a:pt x="0" y="0"/>
                    </a:moveTo>
                    <a:lnTo>
                      <a:pt x="0" y="0"/>
                    </a:lnTo>
                    <a:lnTo>
                      <a:pt x="0" y="0"/>
                    </a:lnTo>
                    <a:lnTo>
                      <a:pt x="1" y="0"/>
                    </a:lnTo>
                    <a:lnTo>
                      <a:pt x="2" y="0"/>
                    </a:lnTo>
                    <a:lnTo>
                      <a:pt x="2" y="0"/>
                    </a:lnTo>
                    <a:lnTo>
                      <a:pt x="3" y="0"/>
                    </a:lnTo>
                    <a:lnTo>
                      <a:pt x="3" y="0"/>
                    </a:lnTo>
                    <a:lnTo>
                      <a:pt x="4" y="0"/>
                    </a:lnTo>
                    <a:lnTo>
                      <a:pt x="5" y="0"/>
                    </a:lnTo>
                    <a:lnTo>
                      <a:pt x="5" y="0"/>
                    </a:lnTo>
                    <a:lnTo>
                      <a:pt x="6" y="0"/>
                    </a:lnTo>
                    <a:lnTo>
                      <a:pt x="7" y="0"/>
                    </a:lnTo>
                    <a:lnTo>
                      <a:pt x="7" y="0"/>
                    </a:lnTo>
                    <a:lnTo>
                      <a:pt x="8" y="0"/>
                    </a:lnTo>
                    <a:lnTo>
                      <a:pt x="9" y="0"/>
                    </a:lnTo>
                    <a:lnTo>
                      <a:pt x="9" y="0"/>
                    </a:lnTo>
                    <a:lnTo>
                      <a:pt x="10" y="0"/>
                    </a:lnTo>
                    <a:lnTo>
                      <a:pt x="11" y="0"/>
                    </a:lnTo>
                    <a:lnTo>
                      <a:pt x="11" y="0"/>
                    </a:lnTo>
                    <a:lnTo>
                      <a:pt x="12" y="1"/>
                    </a:lnTo>
                    <a:lnTo>
                      <a:pt x="13" y="1"/>
                    </a:lnTo>
                    <a:lnTo>
                      <a:pt x="13" y="1"/>
                    </a:lnTo>
                    <a:lnTo>
                      <a:pt x="14" y="1"/>
                    </a:lnTo>
                    <a:lnTo>
                      <a:pt x="14" y="1"/>
                    </a:lnTo>
                    <a:lnTo>
                      <a:pt x="15" y="2"/>
                    </a:lnTo>
                    <a:lnTo>
                      <a:pt x="15" y="2"/>
                    </a:lnTo>
                    <a:lnTo>
                      <a:pt x="16" y="2"/>
                    </a:lnTo>
                    <a:lnTo>
                      <a:pt x="16" y="2"/>
                    </a:lnTo>
                    <a:lnTo>
                      <a:pt x="16" y="3"/>
                    </a:lnTo>
                    <a:lnTo>
                      <a:pt x="17" y="3"/>
                    </a:lnTo>
                    <a:lnTo>
                      <a:pt x="18" y="4"/>
                    </a:lnTo>
                    <a:lnTo>
                      <a:pt x="19" y="5"/>
                    </a:lnTo>
                    <a:lnTo>
                      <a:pt x="20" y="5"/>
                    </a:lnTo>
                    <a:lnTo>
                      <a:pt x="21" y="6"/>
                    </a:lnTo>
                    <a:lnTo>
                      <a:pt x="21" y="6"/>
                    </a:lnTo>
                    <a:lnTo>
                      <a:pt x="21" y="6"/>
                    </a:lnTo>
                    <a:lnTo>
                      <a:pt x="22" y="7"/>
                    </a:lnTo>
                    <a:lnTo>
                      <a:pt x="23" y="7"/>
                    </a:lnTo>
                    <a:lnTo>
                      <a:pt x="23" y="7"/>
                    </a:lnTo>
                    <a:lnTo>
                      <a:pt x="24" y="7"/>
                    </a:lnTo>
                    <a:lnTo>
                      <a:pt x="25" y="7"/>
                    </a:lnTo>
                    <a:lnTo>
                      <a:pt x="25" y="8"/>
                    </a:lnTo>
                    <a:lnTo>
                      <a:pt x="26" y="8"/>
                    </a:lnTo>
                    <a:lnTo>
                      <a:pt x="26" y="8"/>
                    </a:lnTo>
                    <a:lnTo>
                      <a:pt x="27" y="8"/>
                    </a:lnTo>
                    <a:lnTo>
                      <a:pt x="27" y="8"/>
                    </a:lnTo>
                    <a:lnTo>
                      <a:pt x="28" y="8"/>
                    </a:lnTo>
                    <a:lnTo>
                      <a:pt x="28" y="8"/>
                    </a:lnTo>
                    <a:lnTo>
                      <a:pt x="29" y="8"/>
                    </a:lnTo>
                    <a:lnTo>
                      <a:pt x="29" y="8"/>
                    </a:lnTo>
                    <a:lnTo>
                      <a:pt x="30" y="8"/>
                    </a:lnTo>
                    <a:lnTo>
                      <a:pt x="30" y="8"/>
                    </a:lnTo>
                    <a:lnTo>
                      <a:pt x="31" y="8"/>
                    </a:lnTo>
                    <a:lnTo>
                      <a:pt x="32" y="7"/>
                    </a:lnTo>
                    <a:lnTo>
                      <a:pt x="33" y="7"/>
                    </a:lnTo>
                    <a:lnTo>
                      <a:pt x="33" y="7"/>
                    </a:lnTo>
                    <a:lnTo>
                      <a:pt x="34" y="7"/>
                    </a:lnTo>
                    <a:lnTo>
                      <a:pt x="34" y="7"/>
                    </a:lnTo>
                    <a:lnTo>
                      <a:pt x="35" y="7"/>
                    </a:lnTo>
                    <a:lnTo>
                      <a:pt x="35" y="7"/>
                    </a:lnTo>
                    <a:lnTo>
                      <a:pt x="36" y="7"/>
                    </a:lnTo>
                    <a:lnTo>
                      <a:pt x="36" y="7"/>
                    </a:lnTo>
                    <a:lnTo>
                      <a:pt x="36" y="7"/>
                    </a:lnTo>
                    <a:lnTo>
                      <a:pt x="36" y="7"/>
                    </a:lnTo>
                    <a:lnTo>
                      <a:pt x="36" y="7"/>
                    </a:lnTo>
                    <a:lnTo>
                      <a:pt x="37" y="7"/>
                    </a:lnTo>
                    <a:lnTo>
                      <a:pt x="37" y="8"/>
                    </a:lnTo>
                    <a:lnTo>
                      <a:pt x="38" y="8"/>
                    </a:lnTo>
                    <a:lnTo>
                      <a:pt x="38" y="9"/>
                    </a:lnTo>
                    <a:lnTo>
                      <a:pt x="39" y="10"/>
                    </a:lnTo>
                    <a:lnTo>
                      <a:pt x="40" y="11"/>
                    </a:lnTo>
                    <a:lnTo>
                      <a:pt x="41" y="11"/>
                    </a:lnTo>
                    <a:lnTo>
                      <a:pt x="41" y="12"/>
                    </a:lnTo>
                    <a:lnTo>
                      <a:pt x="42" y="13"/>
                    </a:lnTo>
                    <a:lnTo>
                      <a:pt x="43" y="14"/>
                    </a:lnTo>
                    <a:lnTo>
                      <a:pt x="44" y="15"/>
                    </a:lnTo>
                    <a:lnTo>
                      <a:pt x="45" y="16"/>
                    </a:lnTo>
                    <a:lnTo>
                      <a:pt x="45" y="16"/>
                    </a:lnTo>
                    <a:lnTo>
                      <a:pt x="46" y="17"/>
                    </a:lnTo>
                    <a:lnTo>
                      <a:pt x="46" y="17"/>
                    </a:lnTo>
                    <a:lnTo>
                      <a:pt x="47" y="18"/>
                    </a:lnTo>
                    <a:lnTo>
                      <a:pt x="47" y="19"/>
                    </a:lnTo>
                    <a:lnTo>
                      <a:pt x="48" y="19"/>
                    </a:lnTo>
                    <a:lnTo>
                      <a:pt x="48" y="20"/>
                    </a:lnTo>
                    <a:lnTo>
                      <a:pt x="49" y="20"/>
                    </a:lnTo>
                    <a:lnTo>
                      <a:pt x="50" y="21"/>
                    </a:lnTo>
                    <a:lnTo>
                      <a:pt x="50" y="21"/>
                    </a:lnTo>
                    <a:lnTo>
                      <a:pt x="51" y="22"/>
                    </a:lnTo>
                    <a:lnTo>
                      <a:pt x="51" y="22"/>
                    </a:lnTo>
                    <a:lnTo>
                      <a:pt x="52" y="23"/>
                    </a:lnTo>
                    <a:lnTo>
                      <a:pt x="52" y="23"/>
                    </a:lnTo>
                    <a:lnTo>
                      <a:pt x="53" y="24"/>
                    </a:lnTo>
                    <a:lnTo>
                      <a:pt x="54" y="24"/>
                    </a:lnTo>
                    <a:lnTo>
                      <a:pt x="54" y="25"/>
                    </a:lnTo>
                    <a:lnTo>
                      <a:pt x="55" y="26"/>
                    </a:lnTo>
                    <a:lnTo>
                      <a:pt x="55" y="26"/>
                    </a:lnTo>
                    <a:lnTo>
                      <a:pt x="56" y="26"/>
                    </a:lnTo>
                    <a:lnTo>
                      <a:pt x="57" y="27"/>
                    </a:lnTo>
                    <a:lnTo>
                      <a:pt x="57" y="28"/>
                    </a:lnTo>
                    <a:lnTo>
                      <a:pt x="58" y="28"/>
                    </a:lnTo>
                    <a:lnTo>
                      <a:pt x="58" y="28"/>
                    </a:lnTo>
                    <a:lnTo>
                      <a:pt x="59" y="29"/>
                    </a:lnTo>
                    <a:lnTo>
                      <a:pt x="59" y="29"/>
                    </a:lnTo>
                    <a:lnTo>
                      <a:pt x="60" y="30"/>
                    </a:lnTo>
                    <a:lnTo>
                      <a:pt x="60" y="30"/>
                    </a:lnTo>
                    <a:lnTo>
                      <a:pt x="61" y="31"/>
                    </a:lnTo>
                    <a:lnTo>
                      <a:pt x="61" y="31"/>
                    </a:lnTo>
                    <a:lnTo>
                      <a:pt x="62" y="32"/>
                    </a:lnTo>
                    <a:lnTo>
                      <a:pt x="62" y="32"/>
                    </a:lnTo>
                    <a:lnTo>
                      <a:pt x="63" y="32"/>
                    </a:lnTo>
                    <a:lnTo>
                      <a:pt x="63" y="33"/>
                    </a:lnTo>
                    <a:lnTo>
                      <a:pt x="64" y="33"/>
                    </a:lnTo>
                    <a:lnTo>
                      <a:pt x="64" y="33"/>
                    </a:lnTo>
                    <a:lnTo>
                      <a:pt x="65" y="34"/>
                    </a:lnTo>
                    <a:lnTo>
                      <a:pt x="65" y="34"/>
                    </a:lnTo>
                    <a:lnTo>
                      <a:pt x="66" y="35"/>
                    </a:lnTo>
                    <a:lnTo>
                      <a:pt x="66" y="36"/>
                    </a:lnTo>
                    <a:lnTo>
                      <a:pt x="67" y="37"/>
                    </a:lnTo>
                    <a:lnTo>
                      <a:pt x="67" y="38"/>
                    </a:lnTo>
                    <a:lnTo>
                      <a:pt x="68" y="39"/>
                    </a:lnTo>
                    <a:lnTo>
                      <a:pt x="69" y="40"/>
                    </a:lnTo>
                    <a:lnTo>
                      <a:pt x="69" y="41"/>
                    </a:lnTo>
                    <a:lnTo>
                      <a:pt x="70" y="42"/>
                    </a:lnTo>
                    <a:lnTo>
                      <a:pt x="71" y="43"/>
                    </a:lnTo>
                    <a:lnTo>
                      <a:pt x="71" y="44"/>
                    </a:lnTo>
                    <a:lnTo>
                      <a:pt x="71" y="44"/>
                    </a:lnTo>
                    <a:lnTo>
                      <a:pt x="72" y="48"/>
                    </a:lnTo>
                    <a:lnTo>
                      <a:pt x="72" y="48"/>
                    </a:lnTo>
                    <a:lnTo>
                      <a:pt x="71" y="47"/>
                    </a:lnTo>
                    <a:lnTo>
                      <a:pt x="71" y="47"/>
                    </a:lnTo>
                    <a:lnTo>
                      <a:pt x="71" y="46"/>
                    </a:lnTo>
                    <a:lnTo>
                      <a:pt x="70" y="45"/>
                    </a:lnTo>
                    <a:lnTo>
                      <a:pt x="70" y="45"/>
                    </a:lnTo>
                    <a:lnTo>
                      <a:pt x="69" y="44"/>
                    </a:lnTo>
                    <a:lnTo>
                      <a:pt x="68" y="43"/>
                    </a:lnTo>
                    <a:lnTo>
                      <a:pt x="67" y="42"/>
                    </a:lnTo>
                    <a:lnTo>
                      <a:pt x="67" y="41"/>
                    </a:lnTo>
                    <a:lnTo>
                      <a:pt x="66" y="40"/>
                    </a:lnTo>
                    <a:lnTo>
                      <a:pt x="65" y="39"/>
                    </a:lnTo>
                    <a:lnTo>
                      <a:pt x="65" y="39"/>
                    </a:lnTo>
                    <a:lnTo>
                      <a:pt x="64" y="38"/>
                    </a:lnTo>
                    <a:lnTo>
                      <a:pt x="63" y="37"/>
                    </a:lnTo>
                    <a:lnTo>
                      <a:pt x="63" y="37"/>
                    </a:lnTo>
                    <a:lnTo>
                      <a:pt x="62" y="36"/>
                    </a:lnTo>
                    <a:lnTo>
                      <a:pt x="62" y="36"/>
                    </a:lnTo>
                    <a:lnTo>
                      <a:pt x="61" y="35"/>
                    </a:lnTo>
                    <a:lnTo>
                      <a:pt x="60" y="35"/>
                    </a:lnTo>
                    <a:lnTo>
                      <a:pt x="60" y="34"/>
                    </a:lnTo>
                    <a:lnTo>
                      <a:pt x="59" y="34"/>
                    </a:lnTo>
                    <a:lnTo>
                      <a:pt x="58" y="33"/>
                    </a:lnTo>
                    <a:lnTo>
                      <a:pt x="57" y="33"/>
                    </a:lnTo>
                    <a:lnTo>
                      <a:pt x="57" y="32"/>
                    </a:lnTo>
                    <a:lnTo>
                      <a:pt x="56" y="32"/>
                    </a:lnTo>
                    <a:lnTo>
                      <a:pt x="55" y="31"/>
                    </a:lnTo>
                    <a:lnTo>
                      <a:pt x="54" y="31"/>
                    </a:lnTo>
                    <a:lnTo>
                      <a:pt x="53" y="30"/>
                    </a:lnTo>
                    <a:lnTo>
                      <a:pt x="53" y="29"/>
                    </a:lnTo>
                    <a:lnTo>
                      <a:pt x="52" y="29"/>
                    </a:lnTo>
                    <a:lnTo>
                      <a:pt x="51" y="28"/>
                    </a:lnTo>
                    <a:lnTo>
                      <a:pt x="50" y="27"/>
                    </a:lnTo>
                    <a:lnTo>
                      <a:pt x="49" y="27"/>
                    </a:lnTo>
                    <a:lnTo>
                      <a:pt x="48" y="26"/>
                    </a:lnTo>
                    <a:lnTo>
                      <a:pt x="47" y="26"/>
                    </a:lnTo>
                    <a:lnTo>
                      <a:pt x="46" y="25"/>
                    </a:lnTo>
                    <a:lnTo>
                      <a:pt x="46" y="24"/>
                    </a:lnTo>
                    <a:lnTo>
                      <a:pt x="45" y="23"/>
                    </a:lnTo>
                    <a:lnTo>
                      <a:pt x="44" y="23"/>
                    </a:lnTo>
                    <a:lnTo>
                      <a:pt x="43" y="22"/>
                    </a:lnTo>
                    <a:lnTo>
                      <a:pt x="42" y="21"/>
                    </a:lnTo>
                    <a:lnTo>
                      <a:pt x="42" y="21"/>
                    </a:lnTo>
                    <a:lnTo>
                      <a:pt x="41" y="20"/>
                    </a:lnTo>
                    <a:lnTo>
                      <a:pt x="40" y="19"/>
                    </a:lnTo>
                    <a:lnTo>
                      <a:pt x="40" y="19"/>
                    </a:lnTo>
                    <a:lnTo>
                      <a:pt x="39" y="18"/>
                    </a:lnTo>
                    <a:lnTo>
                      <a:pt x="39" y="18"/>
                    </a:lnTo>
                    <a:lnTo>
                      <a:pt x="38" y="17"/>
                    </a:lnTo>
                    <a:lnTo>
                      <a:pt x="38" y="17"/>
                    </a:lnTo>
                    <a:lnTo>
                      <a:pt x="37" y="17"/>
                    </a:lnTo>
                    <a:lnTo>
                      <a:pt x="37" y="17"/>
                    </a:lnTo>
                    <a:lnTo>
                      <a:pt x="36" y="16"/>
                    </a:lnTo>
                    <a:lnTo>
                      <a:pt x="35" y="16"/>
                    </a:lnTo>
                    <a:lnTo>
                      <a:pt x="34" y="16"/>
                    </a:lnTo>
                    <a:lnTo>
                      <a:pt x="34" y="16"/>
                    </a:lnTo>
                    <a:lnTo>
                      <a:pt x="33" y="16"/>
                    </a:lnTo>
                    <a:lnTo>
                      <a:pt x="32" y="15"/>
                    </a:lnTo>
                    <a:lnTo>
                      <a:pt x="32" y="15"/>
                    </a:lnTo>
                    <a:lnTo>
                      <a:pt x="31" y="15"/>
                    </a:lnTo>
                    <a:lnTo>
                      <a:pt x="31" y="15"/>
                    </a:lnTo>
                    <a:lnTo>
                      <a:pt x="30" y="15"/>
                    </a:lnTo>
                    <a:lnTo>
                      <a:pt x="29" y="15"/>
                    </a:lnTo>
                    <a:lnTo>
                      <a:pt x="29" y="16"/>
                    </a:lnTo>
                    <a:lnTo>
                      <a:pt x="29" y="15"/>
                    </a:lnTo>
                    <a:lnTo>
                      <a:pt x="28" y="15"/>
                    </a:lnTo>
                    <a:lnTo>
                      <a:pt x="28" y="15"/>
                    </a:lnTo>
                    <a:lnTo>
                      <a:pt x="28" y="15"/>
                    </a:lnTo>
                    <a:lnTo>
                      <a:pt x="27" y="14"/>
                    </a:lnTo>
                    <a:lnTo>
                      <a:pt x="26" y="14"/>
                    </a:lnTo>
                    <a:lnTo>
                      <a:pt x="25" y="14"/>
                    </a:lnTo>
                    <a:lnTo>
                      <a:pt x="24" y="13"/>
                    </a:lnTo>
                    <a:lnTo>
                      <a:pt x="24" y="13"/>
                    </a:lnTo>
                    <a:lnTo>
                      <a:pt x="23" y="13"/>
                    </a:lnTo>
                    <a:lnTo>
                      <a:pt x="23" y="12"/>
                    </a:lnTo>
                    <a:lnTo>
                      <a:pt x="22" y="12"/>
                    </a:lnTo>
                    <a:lnTo>
                      <a:pt x="22" y="12"/>
                    </a:lnTo>
                    <a:lnTo>
                      <a:pt x="21" y="11"/>
                    </a:lnTo>
                    <a:lnTo>
                      <a:pt x="21" y="11"/>
                    </a:lnTo>
                    <a:lnTo>
                      <a:pt x="20" y="11"/>
                    </a:lnTo>
                    <a:lnTo>
                      <a:pt x="20" y="10"/>
                    </a:lnTo>
                    <a:lnTo>
                      <a:pt x="19" y="9"/>
                    </a:lnTo>
                    <a:lnTo>
                      <a:pt x="18" y="8"/>
                    </a:lnTo>
                    <a:lnTo>
                      <a:pt x="17" y="7"/>
                    </a:lnTo>
                    <a:lnTo>
                      <a:pt x="17" y="7"/>
                    </a:lnTo>
                    <a:lnTo>
                      <a:pt x="17" y="7"/>
                    </a:lnTo>
                    <a:lnTo>
                      <a:pt x="16" y="7"/>
                    </a:lnTo>
                    <a:lnTo>
                      <a:pt x="16" y="6"/>
                    </a:lnTo>
                    <a:lnTo>
                      <a:pt x="15" y="6"/>
                    </a:lnTo>
                    <a:lnTo>
                      <a:pt x="14" y="5"/>
                    </a:lnTo>
                    <a:lnTo>
                      <a:pt x="14" y="5"/>
                    </a:lnTo>
                    <a:lnTo>
                      <a:pt x="14" y="5"/>
                    </a:lnTo>
                    <a:lnTo>
                      <a:pt x="13" y="5"/>
                    </a:lnTo>
                    <a:lnTo>
                      <a:pt x="13" y="5"/>
                    </a:lnTo>
                    <a:lnTo>
                      <a:pt x="12" y="4"/>
                    </a:lnTo>
                    <a:lnTo>
                      <a:pt x="12" y="4"/>
                    </a:lnTo>
                    <a:lnTo>
                      <a:pt x="11" y="4"/>
                    </a:lnTo>
                    <a:lnTo>
                      <a:pt x="10" y="4"/>
                    </a:lnTo>
                    <a:lnTo>
                      <a:pt x="10" y="4"/>
                    </a:lnTo>
                    <a:lnTo>
                      <a:pt x="9" y="4"/>
                    </a:lnTo>
                    <a:lnTo>
                      <a:pt x="8" y="4"/>
                    </a:lnTo>
                    <a:lnTo>
                      <a:pt x="8" y="4"/>
                    </a:lnTo>
                    <a:lnTo>
                      <a:pt x="7" y="4"/>
                    </a:lnTo>
                    <a:lnTo>
                      <a:pt x="6" y="4"/>
                    </a:lnTo>
                    <a:lnTo>
                      <a:pt x="5" y="4"/>
                    </a:lnTo>
                    <a:lnTo>
                      <a:pt x="4" y="4"/>
                    </a:lnTo>
                    <a:lnTo>
                      <a:pt x="3" y="4"/>
                    </a:lnTo>
                    <a:lnTo>
                      <a:pt x="2" y="4"/>
                    </a:lnTo>
                    <a:lnTo>
                      <a:pt x="1" y="4"/>
                    </a:lnTo>
                    <a:lnTo>
                      <a:pt x="1"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4" name="Freeform 1013"/>
              <p:cNvSpPr>
                <a:spLocks/>
              </p:cNvSpPr>
              <p:nvPr/>
            </p:nvSpPr>
            <p:spPr bwMode="auto">
              <a:xfrm>
                <a:off x="3643" y="980"/>
                <a:ext cx="21" cy="6"/>
              </a:xfrm>
              <a:custGeom>
                <a:avLst/>
                <a:gdLst>
                  <a:gd name="T0" fmla="*/ 0 w 21"/>
                  <a:gd name="T1" fmla="*/ 0 h 6"/>
                  <a:gd name="T2" fmla="*/ 1 w 21"/>
                  <a:gd name="T3" fmla="*/ 0 h 6"/>
                  <a:gd name="T4" fmla="*/ 2 w 21"/>
                  <a:gd name="T5" fmla="*/ 0 h 6"/>
                  <a:gd name="T6" fmla="*/ 3 w 21"/>
                  <a:gd name="T7" fmla="*/ 0 h 6"/>
                  <a:gd name="T8" fmla="*/ 5 w 21"/>
                  <a:gd name="T9" fmla="*/ 0 h 6"/>
                  <a:gd name="T10" fmla="*/ 6 w 21"/>
                  <a:gd name="T11" fmla="*/ 0 h 6"/>
                  <a:gd name="T12" fmla="*/ 8 w 21"/>
                  <a:gd name="T13" fmla="*/ 0 h 6"/>
                  <a:gd name="T14" fmla="*/ 9 w 21"/>
                  <a:gd name="T15" fmla="*/ 0 h 6"/>
                  <a:gd name="T16" fmla="*/ 10 w 21"/>
                  <a:gd name="T17" fmla="*/ 0 h 6"/>
                  <a:gd name="T18" fmla="*/ 12 w 21"/>
                  <a:gd name="T19" fmla="*/ 1 h 6"/>
                  <a:gd name="T20" fmla="*/ 13 w 21"/>
                  <a:gd name="T21" fmla="*/ 1 h 6"/>
                  <a:gd name="T22" fmla="*/ 15 w 21"/>
                  <a:gd name="T23" fmla="*/ 2 h 6"/>
                  <a:gd name="T24" fmla="*/ 16 w 21"/>
                  <a:gd name="T25" fmla="*/ 2 h 6"/>
                  <a:gd name="T26" fmla="*/ 18 w 21"/>
                  <a:gd name="T27" fmla="*/ 3 h 6"/>
                  <a:gd name="T28" fmla="*/ 21 w 21"/>
                  <a:gd name="T29" fmla="*/ 5 h 6"/>
                  <a:gd name="T30" fmla="*/ 20 w 21"/>
                  <a:gd name="T31" fmla="*/ 5 h 6"/>
                  <a:gd name="T32" fmla="*/ 19 w 21"/>
                  <a:gd name="T33" fmla="*/ 5 h 6"/>
                  <a:gd name="T34" fmla="*/ 18 w 21"/>
                  <a:gd name="T35" fmla="*/ 5 h 6"/>
                  <a:gd name="T36" fmla="*/ 17 w 21"/>
                  <a:gd name="T37" fmla="*/ 4 h 6"/>
                  <a:gd name="T38" fmla="*/ 16 w 21"/>
                  <a:gd name="T39" fmla="*/ 4 h 6"/>
                  <a:gd name="T40" fmla="*/ 14 w 21"/>
                  <a:gd name="T41" fmla="*/ 4 h 6"/>
                  <a:gd name="T42" fmla="*/ 13 w 21"/>
                  <a:gd name="T43" fmla="*/ 4 h 6"/>
                  <a:gd name="T44" fmla="*/ 11 w 21"/>
                  <a:gd name="T45" fmla="*/ 4 h 6"/>
                  <a:gd name="T46" fmla="*/ 10 w 21"/>
                  <a:gd name="T47" fmla="*/ 4 h 6"/>
                  <a:gd name="T48" fmla="*/ 9 w 21"/>
                  <a:gd name="T49" fmla="*/ 4 h 6"/>
                  <a:gd name="T50" fmla="*/ 8 w 21"/>
                  <a:gd name="T51" fmla="*/ 4 h 6"/>
                  <a:gd name="T52" fmla="*/ 6 w 21"/>
                  <a:gd name="T53" fmla="*/ 5 h 6"/>
                  <a:gd name="T54" fmla="*/ 5 w 21"/>
                  <a:gd name="T55" fmla="*/ 5 h 6"/>
                  <a:gd name="T56" fmla="*/ 4 w 21"/>
                  <a:gd name="T57" fmla="*/ 5 h 6"/>
                  <a:gd name="T58" fmla="*/ 3 w 21"/>
                  <a:gd name="T59" fmla="*/ 5 h 6"/>
                  <a:gd name="T60" fmla="*/ 2 w 21"/>
                  <a:gd name="T61" fmla="*/ 6 h 6"/>
                  <a:gd name="T62" fmla="*/ 0 w 21"/>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6">
                    <a:moveTo>
                      <a:pt x="0" y="0"/>
                    </a:moveTo>
                    <a:lnTo>
                      <a:pt x="0" y="0"/>
                    </a:lnTo>
                    <a:lnTo>
                      <a:pt x="0" y="0"/>
                    </a:lnTo>
                    <a:lnTo>
                      <a:pt x="1" y="0"/>
                    </a:lnTo>
                    <a:lnTo>
                      <a:pt x="2" y="0"/>
                    </a:lnTo>
                    <a:lnTo>
                      <a:pt x="2" y="0"/>
                    </a:lnTo>
                    <a:lnTo>
                      <a:pt x="3" y="0"/>
                    </a:lnTo>
                    <a:lnTo>
                      <a:pt x="3" y="0"/>
                    </a:lnTo>
                    <a:lnTo>
                      <a:pt x="4" y="0"/>
                    </a:lnTo>
                    <a:lnTo>
                      <a:pt x="5" y="0"/>
                    </a:lnTo>
                    <a:lnTo>
                      <a:pt x="5" y="0"/>
                    </a:lnTo>
                    <a:lnTo>
                      <a:pt x="6" y="0"/>
                    </a:lnTo>
                    <a:lnTo>
                      <a:pt x="7" y="0"/>
                    </a:lnTo>
                    <a:lnTo>
                      <a:pt x="8" y="0"/>
                    </a:lnTo>
                    <a:lnTo>
                      <a:pt x="8" y="0"/>
                    </a:lnTo>
                    <a:lnTo>
                      <a:pt x="9" y="0"/>
                    </a:lnTo>
                    <a:lnTo>
                      <a:pt x="10" y="0"/>
                    </a:lnTo>
                    <a:lnTo>
                      <a:pt x="10" y="0"/>
                    </a:lnTo>
                    <a:lnTo>
                      <a:pt x="11" y="1"/>
                    </a:lnTo>
                    <a:lnTo>
                      <a:pt x="12" y="1"/>
                    </a:lnTo>
                    <a:lnTo>
                      <a:pt x="13" y="1"/>
                    </a:lnTo>
                    <a:lnTo>
                      <a:pt x="13" y="1"/>
                    </a:lnTo>
                    <a:lnTo>
                      <a:pt x="14" y="1"/>
                    </a:lnTo>
                    <a:lnTo>
                      <a:pt x="15" y="2"/>
                    </a:lnTo>
                    <a:lnTo>
                      <a:pt x="16" y="2"/>
                    </a:lnTo>
                    <a:lnTo>
                      <a:pt x="16" y="2"/>
                    </a:lnTo>
                    <a:lnTo>
                      <a:pt x="17" y="2"/>
                    </a:lnTo>
                    <a:lnTo>
                      <a:pt x="18" y="3"/>
                    </a:lnTo>
                    <a:lnTo>
                      <a:pt x="18" y="3"/>
                    </a:lnTo>
                    <a:lnTo>
                      <a:pt x="21" y="5"/>
                    </a:lnTo>
                    <a:lnTo>
                      <a:pt x="20" y="5"/>
                    </a:lnTo>
                    <a:lnTo>
                      <a:pt x="20" y="5"/>
                    </a:lnTo>
                    <a:lnTo>
                      <a:pt x="20" y="5"/>
                    </a:lnTo>
                    <a:lnTo>
                      <a:pt x="19" y="5"/>
                    </a:lnTo>
                    <a:lnTo>
                      <a:pt x="19" y="5"/>
                    </a:lnTo>
                    <a:lnTo>
                      <a:pt x="18" y="5"/>
                    </a:lnTo>
                    <a:lnTo>
                      <a:pt x="17" y="4"/>
                    </a:lnTo>
                    <a:lnTo>
                      <a:pt x="17" y="4"/>
                    </a:lnTo>
                    <a:lnTo>
                      <a:pt x="16" y="4"/>
                    </a:lnTo>
                    <a:lnTo>
                      <a:pt x="16" y="4"/>
                    </a:lnTo>
                    <a:lnTo>
                      <a:pt x="15" y="4"/>
                    </a:lnTo>
                    <a:lnTo>
                      <a:pt x="14" y="4"/>
                    </a:lnTo>
                    <a:lnTo>
                      <a:pt x="14" y="4"/>
                    </a:lnTo>
                    <a:lnTo>
                      <a:pt x="13" y="4"/>
                    </a:lnTo>
                    <a:lnTo>
                      <a:pt x="12" y="4"/>
                    </a:lnTo>
                    <a:lnTo>
                      <a:pt x="11" y="4"/>
                    </a:lnTo>
                    <a:lnTo>
                      <a:pt x="11" y="4"/>
                    </a:lnTo>
                    <a:lnTo>
                      <a:pt x="10" y="4"/>
                    </a:lnTo>
                    <a:lnTo>
                      <a:pt x="9" y="4"/>
                    </a:lnTo>
                    <a:lnTo>
                      <a:pt x="9" y="4"/>
                    </a:lnTo>
                    <a:lnTo>
                      <a:pt x="8" y="4"/>
                    </a:lnTo>
                    <a:lnTo>
                      <a:pt x="8" y="4"/>
                    </a:lnTo>
                    <a:lnTo>
                      <a:pt x="7" y="5"/>
                    </a:lnTo>
                    <a:lnTo>
                      <a:pt x="6" y="5"/>
                    </a:lnTo>
                    <a:lnTo>
                      <a:pt x="6" y="5"/>
                    </a:lnTo>
                    <a:lnTo>
                      <a:pt x="5" y="5"/>
                    </a:lnTo>
                    <a:lnTo>
                      <a:pt x="5" y="5"/>
                    </a:lnTo>
                    <a:lnTo>
                      <a:pt x="4" y="5"/>
                    </a:lnTo>
                    <a:lnTo>
                      <a:pt x="3" y="5"/>
                    </a:lnTo>
                    <a:lnTo>
                      <a:pt x="3" y="5"/>
                    </a:lnTo>
                    <a:lnTo>
                      <a:pt x="3" y="5"/>
                    </a:lnTo>
                    <a:lnTo>
                      <a:pt x="2" y="6"/>
                    </a:lnTo>
                    <a:lnTo>
                      <a:pt x="1"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5" name="Freeform 1014"/>
              <p:cNvSpPr>
                <a:spLocks/>
              </p:cNvSpPr>
              <p:nvPr/>
            </p:nvSpPr>
            <p:spPr bwMode="auto">
              <a:xfrm>
                <a:off x="3646" y="914"/>
                <a:ext cx="84" cy="23"/>
              </a:xfrm>
              <a:custGeom>
                <a:avLst/>
                <a:gdLst>
                  <a:gd name="T0" fmla="*/ 0 w 84"/>
                  <a:gd name="T1" fmla="*/ 15 h 23"/>
                  <a:gd name="T2" fmla="*/ 2 w 84"/>
                  <a:gd name="T3" fmla="*/ 13 h 23"/>
                  <a:gd name="T4" fmla="*/ 4 w 84"/>
                  <a:gd name="T5" fmla="*/ 12 h 23"/>
                  <a:gd name="T6" fmla="*/ 6 w 84"/>
                  <a:gd name="T7" fmla="*/ 12 h 23"/>
                  <a:gd name="T8" fmla="*/ 9 w 84"/>
                  <a:gd name="T9" fmla="*/ 13 h 23"/>
                  <a:gd name="T10" fmla="*/ 12 w 84"/>
                  <a:gd name="T11" fmla="*/ 14 h 23"/>
                  <a:gd name="T12" fmla="*/ 14 w 84"/>
                  <a:gd name="T13" fmla="*/ 15 h 23"/>
                  <a:gd name="T14" fmla="*/ 17 w 84"/>
                  <a:gd name="T15" fmla="*/ 15 h 23"/>
                  <a:gd name="T16" fmla="*/ 19 w 84"/>
                  <a:gd name="T17" fmla="*/ 16 h 23"/>
                  <a:gd name="T18" fmla="*/ 21 w 84"/>
                  <a:gd name="T19" fmla="*/ 16 h 23"/>
                  <a:gd name="T20" fmla="*/ 23 w 84"/>
                  <a:gd name="T21" fmla="*/ 16 h 23"/>
                  <a:gd name="T22" fmla="*/ 27 w 84"/>
                  <a:gd name="T23" fmla="*/ 15 h 23"/>
                  <a:gd name="T24" fmla="*/ 29 w 84"/>
                  <a:gd name="T25" fmla="*/ 14 h 23"/>
                  <a:gd name="T26" fmla="*/ 32 w 84"/>
                  <a:gd name="T27" fmla="*/ 13 h 23"/>
                  <a:gd name="T28" fmla="*/ 34 w 84"/>
                  <a:gd name="T29" fmla="*/ 12 h 23"/>
                  <a:gd name="T30" fmla="*/ 37 w 84"/>
                  <a:gd name="T31" fmla="*/ 11 h 23"/>
                  <a:gd name="T32" fmla="*/ 39 w 84"/>
                  <a:gd name="T33" fmla="*/ 10 h 23"/>
                  <a:gd name="T34" fmla="*/ 41 w 84"/>
                  <a:gd name="T35" fmla="*/ 9 h 23"/>
                  <a:gd name="T36" fmla="*/ 42 w 84"/>
                  <a:gd name="T37" fmla="*/ 7 h 23"/>
                  <a:gd name="T38" fmla="*/ 45 w 84"/>
                  <a:gd name="T39" fmla="*/ 5 h 23"/>
                  <a:gd name="T40" fmla="*/ 47 w 84"/>
                  <a:gd name="T41" fmla="*/ 4 h 23"/>
                  <a:gd name="T42" fmla="*/ 49 w 84"/>
                  <a:gd name="T43" fmla="*/ 3 h 23"/>
                  <a:gd name="T44" fmla="*/ 51 w 84"/>
                  <a:gd name="T45" fmla="*/ 2 h 23"/>
                  <a:gd name="T46" fmla="*/ 54 w 84"/>
                  <a:gd name="T47" fmla="*/ 3 h 23"/>
                  <a:gd name="T48" fmla="*/ 56 w 84"/>
                  <a:gd name="T49" fmla="*/ 3 h 23"/>
                  <a:gd name="T50" fmla="*/ 59 w 84"/>
                  <a:gd name="T51" fmla="*/ 3 h 23"/>
                  <a:gd name="T52" fmla="*/ 61 w 84"/>
                  <a:gd name="T53" fmla="*/ 2 h 23"/>
                  <a:gd name="T54" fmla="*/ 63 w 84"/>
                  <a:gd name="T55" fmla="*/ 2 h 23"/>
                  <a:gd name="T56" fmla="*/ 66 w 84"/>
                  <a:gd name="T57" fmla="*/ 1 h 23"/>
                  <a:gd name="T58" fmla="*/ 68 w 84"/>
                  <a:gd name="T59" fmla="*/ 0 h 23"/>
                  <a:gd name="T60" fmla="*/ 78 w 84"/>
                  <a:gd name="T61" fmla="*/ 6 h 23"/>
                  <a:gd name="T62" fmla="*/ 76 w 84"/>
                  <a:gd name="T63" fmla="*/ 5 h 23"/>
                  <a:gd name="T64" fmla="*/ 73 w 84"/>
                  <a:gd name="T65" fmla="*/ 5 h 23"/>
                  <a:gd name="T66" fmla="*/ 71 w 84"/>
                  <a:gd name="T67" fmla="*/ 5 h 23"/>
                  <a:gd name="T68" fmla="*/ 69 w 84"/>
                  <a:gd name="T69" fmla="*/ 5 h 23"/>
                  <a:gd name="T70" fmla="*/ 67 w 84"/>
                  <a:gd name="T71" fmla="*/ 5 h 23"/>
                  <a:gd name="T72" fmla="*/ 65 w 84"/>
                  <a:gd name="T73" fmla="*/ 6 h 23"/>
                  <a:gd name="T74" fmla="*/ 61 w 84"/>
                  <a:gd name="T75" fmla="*/ 7 h 23"/>
                  <a:gd name="T76" fmla="*/ 59 w 84"/>
                  <a:gd name="T77" fmla="*/ 9 h 23"/>
                  <a:gd name="T78" fmla="*/ 57 w 84"/>
                  <a:gd name="T79" fmla="*/ 10 h 23"/>
                  <a:gd name="T80" fmla="*/ 54 w 84"/>
                  <a:gd name="T81" fmla="*/ 10 h 23"/>
                  <a:gd name="T82" fmla="*/ 52 w 84"/>
                  <a:gd name="T83" fmla="*/ 11 h 23"/>
                  <a:gd name="T84" fmla="*/ 50 w 84"/>
                  <a:gd name="T85" fmla="*/ 11 h 23"/>
                  <a:gd name="T86" fmla="*/ 48 w 84"/>
                  <a:gd name="T87" fmla="*/ 11 h 23"/>
                  <a:gd name="T88" fmla="*/ 46 w 84"/>
                  <a:gd name="T89" fmla="*/ 12 h 23"/>
                  <a:gd name="T90" fmla="*/ 43 w 84"/>
                  <a:gd name="T91" fmla="*/ 12 h 23"/>
                  <a:gd name="T92" fmla="*/ 40 w 84"/>
                  <a:gd name="T93" fmla="*/ 13 h 23"/>
                  <a:gd name="T94" fmla="*/ 37 w 84"/>
                  <a:gd name="T95" fmla="*/ 15 h 23"/>
                  <a:gd name="T96" fmla="*/ 33 w 84"/>
                  <a:gd name="T97" fmla="*/ 18 h 23"/>
                  <a:gd name="T98" fmla="*/ 36 w 84"/>
                  <a:gd name="T99" fmla="*/ 22 h 23"/>
                  <a:gd name="T100" fmla="*/ 31 w 84"/>
                  <a:gd name="T101" fmla="*/ 23 h 23"/>
                  <a:gd name="T102" fmla="*/ 29 w 84"/>
                  <a:gd name="T103" fmla="*/ 23 h 23"/>
                  <a:gd name="T104" fmla="*/ 26 w 84"/>
                  <a:gd name="T105" fmla="*/ 22 h 23"/>
                  <a:gd name="T106" fmla="*/ 24 w 84"/>
                  <a:gd name="T107" fmla="*/ 22 h 23"/>
                  <a:gd name="T108" fmla="*/ 22 w 84"/>
                  <a:gd name="T109" fmla="*/ 22 h 23"/>
                  <a:gd name="T110" fmla="*/ 20 w 84"/>
                  <a:gd name="T111" fmla="*/ 22 h 23"/>
                  <a:gd name="T112" fmla="*/ 17 w 84"/>
                  <a:gd name="T113" fmla="*/ 21 h 23"/>
                  <a:gd name="T114" fmla="*/ 14 w 84"/>
                  <a:gd name="T115" fmla="*/ 20 h 23"/>
                  <a:gd name="T116" fmla="*/ 12 w 84"/>
                  <a:gd name="T117" fmla="*/ 20 h 23"/>
                  <a:gd name="T118" fmla="*/ 9 w 84"/>
                  <a:gd name="T119" fmla="*/ 19 h 23"/>
                  <a:gd name="T120" fmla="*/ 6 w 84"/>
                  <a:gd name="T121" fmla="*/ 18 h 23"/>
                  <a:gd name="T122" fmla="*/ 3 w 84"/>
                  <a:gd name="T123" fmla="*/ 17 h 23"/>
                  <a:gd name="T124" fmla="*/ 0 w 84"/>
                  <a:gd name="T125"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23">
                    <a:moveTo>
                      <a:pt x="0" y="16"/>
                    </a:moveTo>
                    <a:lnTo>
                      <a:pt x="0" y="16"/>
                    </a:lnTo>
                    <a:lnTo>
                      <a:pt x="0" y="15"/>
                    </a:lnTo>
                    <a:lnTo>
                      <a:pt x="0" y="15"/>
                    </a:lnTo>
                    <a:lnTo>
                      <a:pt x="0" y="14"/>
                    </a:lnTo>
                    <a:lnTo>
                      <a:pt x="1" y="14"/>
                    </a:lnTo>
                    <a:lnTo>
                      <a:pt x="1" y="13"/>
                    </a:lnTo>
                    <a:lnTo>
                      <a:pt x="2" y="13"/>
                    </a:lnTo>
                    <a:lnTo>
                      <a:pt x="2" y="12"/>
                    </a:lnTo>
                    <a:lnTo>
                      <a:pt x="3" y="12"/>
                    </a:lnTo>
                    <a:lnTo>
                      <a:pt x="4" y="12"/>
                    </a:lnTo>
                    <a:lnTo>
                      <a:pt x="4" y="12"/>
                    </a:lnTo>
                    <a:lnTo>
                      <a:pt x="5" y="12"/>
                    </a:lnTo>
                    <a:lnTo>
                      <a:pt x="5" y="12"/>
                    </a:lnTo>
                    <a:lnTo>
                      <a:pt x="6" y="12"/>
                    </a:lnTo>
                    <a:lnTo>
                      <a:pt x="6" y="12"/>
                    </a:lnTo>
                    <a:lnTo>
                      <a:pt x="7" y="12"/>
                    </a:lnTo>
                    <a:lnTo>
                      <a:pt x="8" y="12"/>
                    </a:lnTo>
                    <a:lnTo>
                      <a:pt x="9" y="13"/>
                    </a:lnTo>
                    <a:lnTo>
                      <a:pt x="9" y="13"/>
                    </a:lnTo>
                    <a:lnTo>
                      <a:pt x="10" y="13"/>
                    </a:lnTo>
                    <a:lnTo>
                      <a:pt x="10" y="13"/>
                    </a:lnTo>
                    <a:lnTo>
                      <a:pt x="11" y="14"/>
                    </a:lnTo>
                    <a:lnTo>
                      <a:pt x="12" y="14"/>
                    </a:lnTo>
                    <a:lnTo>
                      <a:pt x="13" y="14"/>
                    </a:lnTo>
                    <a:lnTo>
                      <a:pt x="13" y="14"/>
                    </a:lnTo>
                    <a:lnTo>
                      <a:pt x="14" y="15"/>
                    </a:lnTo>
                    <a:lnTo>
                      <a:pt x="14" y="15"/>
                    </a:lnTo>
                    <a:lnTo>
                      <a:pt x="15" y="15"/>
                    </a:lnTo>
                    <a:lnTo>
                      <a:pt x="16" y="15"/>
                    </a:lnTo>
                    <a:lnTo>
                      <a:pt x="16" y="15"/>
                    </a:lnTo>
                    <a:lnTo>
                      <a:pt x="17" y="15"/>
                    </a:lnTo>
                    <a:lnTo>
                      <a:pt x="17" y="16"/>
                    </a:lnTo>
                    <a:lnTo>
                      <a:pt x="18" y="16"/>
                    </a:lnTo>
                    <a:lnTo>
                      <a:pt x="18" y="16"/>
                    </a:lnTo>
                    <a:lnTo>
                      <a:pt x="19" y="16"/>
                    </a:lnTo>
                    <a:lnTo>
                      <a:pt x="19" y="16"/>
                    </a:lnTo>
                    <a:lnTo>
                      <a:pt x="20" y="16"/>
                    </a:lnTo>
                    <a:lnTo>
                      <a:pt x="20" y="16"/>
                    </a:lnTo>
                    <a:lnTo>
                      <a:pt x="21" y="16"/>
                    </a:lnTo>
                    <a:lnTo>
                      <a:pt x="21" y="16"/>
                    </a:lnTo>
                    <a:lnTo>
                      <a:pt x="22" y="16"/>
                    </a:lnTo>
                    <a:lnTo>
                      <a:pt x="22" y="17"/>
                    </a:lnTo>
                    <a:lnTo>
                      <a:pt x="23" y="16"/>
                    </a:lnTo>
                    <a:lnTo>
                      <a:pt x="24" y="16"/>
                    </a:lnTo>
                    <a:lnTo>
                      <a:pt x="25" y="16"/>
                    </a:lnTo>
                    <a:lnTo>
                      <a:pt x="26" y="16"/>
                    </a:lnTo>
                    <a:lnTo>
                      <a:pt x="27" y="15"/>
                    </a:lnTo>
                    <a:lnTo>
                      <a:pt x="28" y="15"/>
                    </a:lnTo>
                    <a:lnTo>
                      <a:pt x="28" y="15"/>
                    </a:lnTo>
                    <a:lnTo>
                      <a:pt x="29" y="15"/>
                    </a:lnTo>
                    <a:lnTo>
                      <a:pt x="29" y="14"/>
                    </a:lnTo>
                    <a:lnTo>
                      <a:pt x="30" y="14"/>
                    </a:lnTo>
                    <a:lnTo>
                      <a:pt x="31" y="14"/>
                    </a:lnTo>
                    <a:lnTo>
                      <a:pt x="31" y="14"/>
                    </a:lnTo>
                    <a:lnTo>
                      <a:pt x="32" y="13"/>
                    </a:lnTo>
                    <a:lnTo>
                      <a:pt x="33" y="13"/>
                    </a:lnTo>
                    <a:lnTo>
                      <a:pt x="33" y="13"/>
                    </a:lnTo>
                    <a:lnTo>
                      <a:pt x="34" y="12"/>
                    </a:lnTo>
                    <a:lnTo>
                      <a:pt x="34" y="12"/>
                    </a:lnTo>
                    <a:lnTo>
                      <a:pt x="35" y="12"/>
                    </a:lnTo>
                    <a:lnTo>
                      <a:pt x="36" y="12"/>
                    </a:lnTo>
                    <a:lnTo>
                      <a:pt x="36" y="11"/>
                    </a:lnTo>
                    <a:lnTo>
                      <a:pt x="37" y="11"/>
                    </a:lnTo>
                    <a:lnTo>
                      <a:pt x="37" y="10"/>
                    </a:lnTo>
                    <a:lnTo>
                      <a:pt x="38" y="10"/>
                    </a:lnTo>
                    <a:lnTo>
                      <a:pt x="38" y="10"/>
                    </a:lnTo>
                    <a:lnTo>
                      <a:pt x="39" y="10"/>
                    </a:lnTo>
                    <a:lnTo>
                      <a:pt x="39" y="10"/>
                    </a:lnTo>
                    <a:lnTo>
                      <a:pt x="40" y="9"/>
                    </a:lnTo>
                    <a:lnTo>
                      <a:pt x="40" y="9"/>
                    </a:lnTo>
                    <a:lnTo>
                      <a:pt x="41" y="9"/>
                    </a:lnTo>
                    <a:lnTo>
                      <a:pt x="41" y="9"/>
                    </a:lnTo>
                    <a:lnTo>
                      <a:pt x="41" y="8"/>
                    </a:lnTo>
                    <a:lnTo>
                      <a:pt x="42" y="8"/>
                    </a:lnTo>
                    <a:lnTo>
                      <a:pt x="42" y="7"/>
                    </a:lnTo>
                    <a:lnTo>
                      <a:pt x="43" y="6"/>
                    </a:lnTo>
                    <a:lnTo>
                      <a:pt x="44" y="6"/>
                    </a:lnTo>
                    <a:lnTo>
                      <a:pt x="45" y="5"/>
                    </a:lnTo>
                    <a:lnTo>
                      <a:pt x="45" y="5"/>
                    </a:lnTo>
                    <a:lnTo>
                      <a:pt x="46" y="5"/>
                    </a:lnTo>
                    <a:lnTo>
                      <a:pt x="46" y="4"/>
                    </a:lnTo>
                    <a:lnTo>
                      <a:pt x="47" y="4"/>
                    </a:lnTo>
                    <a:lnTo>
                      <a:pt x="47" y="4"/>
                    </a:lnTo>
                    <a:lnTo>
                      <a:pt x="48" y="3"/>
                    </a:lnTo>
                    <a:lnTo>
                      <a:pt x="48" y="3"/>
                    </a:lnTo>
                    <a:lnTo>
                      <a:pt x="49" y="3"/>
                    </a:lnTo>
                    <a:lnTo>
                      <a:pt x="49" y="3"/>
                    </a:lnTo>
                    <a:lnTo>
                      <a:pt x="50" y="3"/>
                    </a:lnTo>
                    <a:lnTo>
                      <a:pt x="50" y="2"/>
                    </a:lnTo>
                    <a:lnTo>
                      <a:pt x="51" y="2"/>
                    </a:lnTo>
                    <a:lnTo>
                      <a:pt x="51" y="2"/>
                    </a:lnTo>
                    <a:lnTo>
                      <a:pt x="52" y="2"/>
                    </a:lnTo>
                    <a:lnTo>
                      <a:pt x="53" y="2"/>
                    </a:lnTo>
                    <a:lnTo>
                      <a:pt x="53" y="3"/>
                    </a:lnTo>
                    <a:lnTo>
                      <a:pt x="54" y="3"/>
                    </a:lnTo>
                    <a:lnTo>
                      <a:pt x="54" y="3"/>
                    </a:lnTo>
                    <a:lnTo>
                      <a:pt x="55" y="3"/>
                    </a:lnTo>
                    <a:lnTo>
                      <a:pt x="56" y="3"/>
                    </a:lnTo>
                    <a:lnTo>
                      <a:pt x="56" y="3"/>
                    </a:lnTo>
                    <a:lnTo>
                      <a:pt x="57" y="3"/>
                    </a:lnTo>
                    <a:lnTo>
                      <a:pt x="57" y="3"/>
                    </a:lnTo>
                    <a:lnTo>
                      <a:pt x="58" y="3"/>
                    </a:lnTo>
                    <a:lnTo>
                      <a:pt x="59" y="3"/>
                    </a:lnTo>
                    <a:lnTo>
                      <a:pt x="59" y="3"/>
                    </a:lnTo>
                    <a:lnTo>
                      <a:pt x="60" y="3"/>
                    </a:lnTo>
                    <a:lnTo>
                      <a:pt x="61" y="2"/>
                    </a:lnTo>
                    <a:lnTo>
                      <a:pt x="61" y="2"/>
                    </a:lnTo>
                    <a:lnTo>
                      <a:pt x="62" y="2"/>
                    </a:lnTo>
                    <a:lnTo>
                      <a:pt x="62" y="2"/>
                    </a:lnTo>
                    <a:lnTo>
                      <a:pt x="63" y="2"/>
                    </a:lnTo>
                    <a:lnTo>
                      <a:pt x="63" y="2"/>
                    </a:lnTo>
                    <a:lnTo>
                      <a:pt x="64" y="2"/>
                    </a:lnTo>
                    <a:lnTo>
                      <a:pt x="64" y="2"/>
                    </a:lnTo>
                    <a:lnTo>
                      <a:pt x="65" y="2"/>
                    </a:lnTo>
                    <a:lnTo>
                      <a:pt x="66" y="1"/>
                    </a:lnTo>
                    <a:lnTo>
                      <a:pt x="66" y="1"/>
                    </a:lnTo>
                    <a:lnTo>
                      <a:pt x="67" y="0"/>
                    </a:lnTo>
                    <a:lnTo>
                      <a:pt x="67" y="0"/>
                    </a:lnTo>
                    <a:lnTo>
                      <a:pt x="68" y="0"/>
                    </a:lnTo>
                    <a:lnTo>
                      <a:pt x="68" y="0"/>
                    </a:lnTo>
                    <a:lnTo>
                      <a:pt x="84" y="4"/>
                    </a:lnTo>
                    <a:lnTo>
                      <a:pt x="78" y="6"/>
                    </a:lnTo>
                    <a:lnTo>
                      <a:pt x="78" y="6"/>
                    </a:lnTo>
                    <a:lnTo>
                      <a:pt x="78" y="6"/>
                    </a:lnTo>
                    <a:lnTo>
                      <a:pt x="77" y="6"/>
                    </a:lnTo>
                    <a:lnTo>
                      <a:pt x="76" y="5"/>
                    </a:lnTo>
                    <a:lnTo>
                      <a:pt x="76" y="5"/>
                    </a:lnTo>
                    <a:lnTo>
                      <a:pt x="75" y="5"/>
                    </a:lnTo>
                    <a:lnTo>
                      <a:pt x="74" y="5"/>
                    </a:lnTo>
                    <a:lnTo>
                      <a:pt x="74" y="5"/>
                    </a:lnTo>
                    <a:lnTo>
                      <a:pt x="73" y="5"/>
                    </a:lnTo>
                    <a:lnTo>
                      <a:pt x="73" y="5"/>
                    </a:lnTo>
                    <a:lnTo>
                      <a:pt x="72" y="5"/>
                    </a:lnTo>
                    <a:lnTo>
                      <a:pt x="72" y="5"/>
                    </a:lnTo>
                    <a:lnTo>
                      <a:pt x="71" y="5"/>
                    </a:lnTo>
                    <a:lnTo>
                      <a:pt x="71" y="5"/>
                    </a:lnTo>
                    <a:lnTo>
                      <a:pt x="70" y="5"/>
                    </a:lnTo>
                    <a:lnTo>
                      <a:pt x="70" y="5"/>
                    </a:lnTo>
                    <a:lnTo>
                      <a:pt x="69" y="5"/>
                    </a:lnTo>
                    <a:lnTo>
                      <a:pt x="69" y="5"/>
                    </a:lnTo>
                    <a:lnTo>
                      <a:pt x="68" y="5"/>
                    </a:lnTo>
                    <a:lnTo>
                      <a:pt x="68" y="5"/>
                    </a:lnTo>
                    <a:lnTo>
                      <a:pt x="67" y="5"/>
                    </a:lnTo>
                    <a:lnTo>
                      <a:pt x="67" y="5"/>
                    </a:lnTo>
                    <a:lnTo>
                      <a:pt x="66" y="5"/>
                    </a:lnTo>
                    <a:lnTo>
                      <a:pt x="65" y="5"/>
                    </a:lnTo>
                    <a:lnTo>
                      <a:pt x="65" y="6"/>
                    </a:lnTo>
                    <a:lnTo>
                      <a:pt x="64" y="6"/>
                    </a:lnTo>
                    <a:lnTo>
                      <a:pt x="63" y="6"/>
                    </a:lnTo>
                    <a:lnTo>
                      <a:pt x="62" y="7"/>
                    </a:lnTo>
                    <a:lnTo>
                      <a:pt x="61" y="7"/>
                    </a:lnTo>
                    <a:lnTo>
                      <a:pt x="61" y="8"/>
                    </a:lnTo>
                    <a:lnTo>
                      <a:pt x="60" y="8"/>
                    </a:lnTo>
                    <a:lnTo>
                      <a:pt x="59" y="9"/>
                    </a:lnTo>
                    <a:lnTo>
                      <a:pt x="59" y="9"/>
                    </a:lnTo>
                    <a:lnTo>
                      <a:pt x="58" y="9"/>
                    </a:lnTo>
                    <a:lnTo>
                      <a:pt x="58" y="9"/>
                    </a:lnTo>
                    <a:lnTo>
                      <a:pt x="57" y="9"/>
                    </a:lnTo>
                    <a:lnTo>
                      <a:pt x="57" y="10"/>
                    </a:lnTo>
                    <a:lnTo>
                      <a:pt x="56" y="10"/>
                    </a:lnTo>
                    <a:lnTo>
                      <a:pt x="56" y="10"/>
                    </a:lnTo>
                    <a:lnTo>
                      <a:pt x="55" y="10"/>
                    </a:lnTo>
                    <a:lnTo>
                      <a:pt x="54" y="10"/>
                    </a:lnTo>
                    <a:lnTo>
                      <a:pt x="54" y="10"/>
                    </a:lnTo>
                    <a:lnTo>
                      <a:pt x="53" y="10"/>
                    </a:lnTo>
                    <a:lnTo>
                      <a:pt x="53" y="11"/>
                    </a:lnTo>
                    <a:lnTo>
                      <a:pt x="52" y="11"/>
                    </a:lnTo>
                    <a:lnTo>
                      <a:pt x="52" y="11"/>
                    </a:lnTo>
                    <a:lnTo>
                      <a:pt x="51" y="11"/>
                    </a:lnTo>
                    <a:lnTo>
                      <a:pt x="50" y="11"/>
                    </a:lnTo>
                    <a:lnTo>
                      <a:pt x="50" y="11"/>
                    </a:lnTo>
                    <a:lnTo>
                      <a:pt x="50" y="11"/>
                    </a:lnTo>
                    <a:lnTo>
                      <a:pt x="49" y="11"/>
                    </a:lnTo>
                    <a:lnTo>
                      <a:pt x="49" y="11"/>
                    </a:lnTo>
                    <a:lnTo>
                      <a:pt x="48" y="11"/>
                    </a:lnTo>
                    <a:lnTo>
                      <a:pt x="48" y="11"/>
                    </a:lnTo>
                    <a:lnTo>
                      <a:pt x="47" y="11"/>
                    </a:lnTo>
                    <a:lnTo>
                      <a:pt x="47" y="12"/>
                    </a:lnTo>
                    <a:lnTo>
                      <a:pt x="46" y="12"/>
                    </a:lnTo>
                    <a:lnTo>
                      <a:pt x="46" y="12"/>
                    </a:lnTo>
                    <a:lnTo>
                      <a:pt x="45" y="12"/>
                    </a:lnTo>
                    <a:lnTo>
                      <a:pt x="44" y="12"/>
                    </a:lnTo>
                    <a:lnTo>
                      <a:pt x="43" y="12"/>
                    </a:lnTo>
                    <a:lnTo>
                      <a:pt x="43" y="12"/>
                    </a:lnTo>
                    <a:lnTo>
                      <a:pt x="42" y="13"/>
                    </a:lnTo>
                    <a:lnTo>
                      <a:pt x="41" y="13"/>
                    </a:lnTo>
                    <a:lnTo>
                      <a:pt x="40" y="13"/>
                    </a:lnTo>
                    <a:lnTo>
                      <a:pt x="40" y="14"/>
                    </a:lnTo>
                    <a:lnTo>
                      <a:pt x="39" y="14"/>
                    </a:lnTo>
                    <a:lnTo>
                      <a:pt x="38" y="15"/>
                    </a:lnTo>
                    <a:lnTo>
                      <a:pt x="37" y="15"/>
                    </a:lnTo>
                    <a:lnTo>
                      <a:pt x="36" y="16"/>
                    </a:lnTo>
                    <a:lnTo>
                      <a:pt x="35" y="16"/>
                    </a:lnTo>
                    <a:lnTo>
                      <a:pt x="34" y="17"/>
                    </a:lnTo>
                    <a:lnTo>
                      <a:pt x="33" y="18"/>
                    </a:lnTo>
                    <a:lnTo>
                      <a:pt x="32" y="18"/>
                    </a:lnTo>
                    <a:lnTo>
                      <a:pt x="31" y="19"/>
                    </a:lnTo>
                    <a:lnTo>
                      <a:pt x="31" y="20"/>
                    </a:lnTo>
                    <a:lnTo>
                      <a:pt x="36" y="22"/>
                    </a:lnTo>
                    <a:lnTo>
                      <a:pt x="33" y="23"/>
                    </a:lnTo>
                    <a:lnTo>
                      <a:pt x="33" y="23"/>
                    </a:lnTo>
                    <a:lnTo>
                      <a:pt x="32" y="23"/>
                    </a:lnTo>
                    <a:lnTo>
                      <a:pt x="31" y="23"/>
                    </a:lnTo>
                    <a:lnTo>
                      <a:pt x="31" y="23"/>
                    </a:lnTo>
                    <a:lnTo>
                      <a:pt x="30" y="23"/>
                    </a:lnTo>
                    <a:lnTo>
                      <a:pt x="30" y="23"/>
                    </a:lnTo>
                    <a:lnTo>
                      <a:pt x="29" y="23"/>
                    </a:lnTo>
                    <a:lnTo>
                      <a:pt x="28" y="23"/>
                    </a:lnTo>
                    <a:lnTo>
                      <a:pt x="28" y="23"/>
                    </a:lnTo>
                    <a:lnTo>
                      <a:pt x="27" y="23"/>
                    </a:lnTo>
                    <a:lnTo>
                      <a:pt x="26" y="22"/>
                    </a:lnTo>
                    <a:lnTo>
                      <a:pt x="26" y="22"/>
                    </a:lnTo>
                    <a:lnTo>
                      <a:pt x="25" y="22"/>
                    </a:lnTo>
                    <a:lnTo>
                      <a:pt x="25" y="22"/>
                    </a:lnTo>
                    <a:lnTo>
                      <a:pt x="24" y="22"/>
                    </a:lnTo>
                    <a:lnTo>
                      <a:pt x="24" y="22"/>
                    </a:lnTo>
                    <a:lnTo>
                      <a:pt x="23" y="22"/>
                    </a:lnTo>
                    <a:lnTo>
                      <a:pt x="23" y="22"/>
                    </a:lnTo>
                    <a:lnTo>
                      <a:pt x="22" y="22"/>
                    </a:lnTo>
                    <a:lnTo>
                      <a:pt x="21" y="22"/>
                    </a:lnTo>
                    <a:lnTo>
                      <a:pt x="21" y="22"/>
                    </a:lnTo>
                    <a:lnTo>
                      <a:pt x="20" y="22"/>
                    </a:lnTo>
                    <a:lnTo>
                      <a:pt x="20" y="22"/>
                    </a:lnTo>
                    <a:lnTo>
                      <a:pt x="19" y="22"/>
                    </a:lnTo>
                    <a:lnTo>
                      <a:pt x="18" y="21"/>
                    </a:lnTo>
                    <a:lnTo>
                      <a:pt x="18" y="21"/>
                    </a:lnTo>
                    <a:lnTo>
                      <a:pt x="17" y="21"/>
                    </a:lnTo>
                    <a:lnTo>
                      <a:pt x="16" y="21"/>
                    </a:lnTo>
                    <a:lnTo>
                      <a:pt x="16" y="21"/>
                    </a:lnTo>
                    <a:lnTo>
                      <a:pt x="15" y="21"/>
                    </a:lnTo>
                    <a:lnTo>
                      <a:pt x="14" y="20"/>
                    </a:lnTo>
                    <a:lnTo>
                      <a:pt x="14" y="20"/>
                    </a:lnTo>
                    <a:lnTo>
                      <a:pt x="13" y="20"/>
                    </a:lnTo>
                    <a:lnTo>
                      <a:pt x="13" y="20"/>
                    </a:lnTo>
                    <a:lnTo>
                      <a:pt x="12" y="20"/>
                    </a:lnTo>
                    <a:lnTo>
                      <a:pt x="11" y="20"/>
                    </a:lnTo>
                    <a:lnTo>
                      <a:pt x="10" y="20"/>
                    </a:lnTo>
                    <a:lnTo>
                      <a:pt x="10" y="19"/>
                    </a:lnTo>
                    <a:lnTo>
                      <a:pt x="9" y="19"/>
                    </a:lnTo>
                    <a:lnTo>
                      <a:pt x="8" y="19"/>
                    </a:lnTo>
                    <a:lnTo>
                      <a:pt x="8" y="19"/>
                    </a:lnTo>
                    <a:lnTo>
                      <a:pt x="7" y="19"/>
                    </a:lnTo>
                    <a:lnTo>
                      <a:pt x="6" y="18"/>
                    </a:lnTo>
                    <a:lnTo>
                      <a:pt x="6" y="18"/>
                    </a:lnTo>
                    <a:lnTo>
                      <a:pt x="5" y="18"/>
                    </a:lnTo>
                    <a:lnTo>
                      <a:pt x="4" y="18"/>
                    </a:lnTo>
                    <a:lnTo>
                      <a:pt x="3" y="17"/>
                    </a:lnTo>
                    <a:lnTo>
                      <a:pt x="3" y="17"/>
                    </a:lnTo>
                    <a:lnTo>
                      <a:pt x="2" y="17"/>
                    </a:lnTo>
                    <a:lnTo>
                      <a:pt x="2" y="17"/>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6" name="Freeform 1015"/>
              <p:cNvSpPr>
                <a:spLocks/>
              </p:cNvSpPr>
              <p:nvPr/>
            </p:nvSpPr>
            <p:spPr bwMode="auto">
              <a:xfrm>
                <a:off x="3701" y="911"/>
                <a:ext cx="107" cy="27"/>
              </a:xfrm>
              <a:custGeom>
                <a:avLst/>
                <a:gdLst>
                  <a:gd name="T0" fmla="*/ 3 w 107"/>
                  <a:gd name="T1" fmla="*/ 22 h 27"/>
                  <a:gd name="T2" fmla="*/ 9 w 107"/>
                  <a:gd name="T3" fmla="*/ 16 h 27"/>
                  <a:gd name="T4" fmla="*/ 12 w 107"/>
                  <a:gd name="T5" fmla="*/ 13 h 27"/>
                  <a:gd name="T6" fmla="*/ 15 w 107"/>
                  <a:gd name="T7" fmla="*/ 12 h 27"/>
                  <a:gd name="T8" fmla="*/ 20 w 107"/>
                  <a:gd name="T9" fmla="*/ 11 h 27"/>
                  <a:gd name="T10" fmla="*/ 24 w 107"/>
                  <a:gd name="T11" fmla="*/ 10 h 27"/>
                  <a:gd name="T12" fmla="*/ 27 w 107"/>
                  <a:gd name="T13" fmla="*/ 9 h 27"/>
                  <a:gd name="T14" fmla="*/ 31 w 107"/>
                  <a:gd name="T15" fmla="*/ 6 h 27"/>
                  <a:gd name="T16" fmla="*/ 35 w 107"/>
                  <a:gd name="T17" fmla="*/ 3 h 27"/>
                  <a:gd name="T18" fmla="*/ 38 w 107"/>
                  <a:gd name="T19" fmla="*/ 2 h 27"/>
                  <a:gd name="T20" fmla="*/ 41 w 107"/>
                  <a:gd name="T21" fmla="*/ 2 h 27"/>
                  <a:gd name="T22" fmla="*/ 44 w 107"/>
                  <a:gd name="T23" fmla="*/ 2 h 27"/>
                  <a:gd name="T24" fmla="*/ 48 w 107"/>
                  <a:gd name="T25" fmla="*/ 3 h 27"/>
                  <a:gd name="T26" fmla="*/ 51 w 107"/>
                  <a:gd name="T27" fmla="*/ 3 h 27"/>
                  <a:gd name="T28" fmla="*/ 55 w 107"/>
                  <a:gd name="T29" fmla="*/ 3 h 27"/>
                  <a:gd name="T30" fmla="*/ 58 w 107"/>
                  <a:gd name="T31" fmla="*/ 3 h 27"/>
                  <a:gd name="T32" fmla="*/ 62 w 107"/>
                  <a:gd name="T33" fmla="*/ 3 h 27"/>
                  <a:gd name="T34" fmla="*/ 66 w 107"/>
                  <a:gd name="T35" fmla="*/ 4 h 27"/>
                  <a:gd name="T36" fmla="*/ 71 w 107"/>
                  <a:gd name="T37" fmla="*/ 5 h 27"/>
                  <a:gd name="T38" fmla="*/ 76 w 107"/>
                  <a:gd name="T39" fmla="*/ 6 h 27"/>
                  <a:gd name="T40" fmla="*/ 81 w 107"/>
                  <a:gd name="T41" fmla="*/ 7 h 27"/>
                  <a:gd name="T42" fmla="*/ 84 w 107"/>
                  <a:gd name="T43" fmla="*/ 7 h 27"/>
                  <a:gd name="T44" fmla="*/ 88 w 107"/>
                  <a:gd name="T45" fmla="*/ 5 h 27"/>
                  <a:gd name="T46" fmla="*/ 92 w 107"/>
                  <a:gd name="T47" fmla="*/ 3 h 27"/>
                  <a:gd name="T48" fmla="*/ 95 w 107"/>
                  <a:gd name="T49" fmla="*/ 3 h 27"/>
                  <a:gd name="T50" fmla="*/ 99 w 107"/>
                  <a:gd name="T51" fmla="*/ 3 h 27"/>
                  <a:gd name="T52" fmla="*/ 101 w 107"/>
                  <a:gd name="T53" fmla="*/ 3 h 27"/>
                  <a:gd name="T54" fmla="*/ 104 w 107"/>
                  <a:gd name="T55" fmla="*/ 1 h 27"/>
                  <a:gd name="T56" fmla="*/ 105 w 107"/>
                  <a:gd name="T57" fmla="*/ 7 h 27"/>
                  <a:gd name="T58" fmla="*/ 101 w 107"/>
                  <a:gd name="T59" fmla="*/ 8 h 27"/>
                  <a:gd name="T60" fmla="*/ 97 w 107"/>
                  <a:gd name="T61" fmla="*/ 8 h 27"/>
                  <a:gd name="T62" fmla="*/ 94 w 107"/>
                  <a:gd name="T63" fmla="*/ 9 h 27"/>
                  <a:gd name="T64" fmla="*/ 90 w 107"/>
                  <a:gd name="T65" fmla="*/ 10 h 27"/>
                  <a:gd name="T66" fmla="*/ 85 w 107"/>
                  <a:gd name="T67" fmla="*/ 12 h 27"/>
                  <a:gd name="T68" fmla="*/ 81 w 107"/>
                  <a:gd name="T69" fmla="*/ 14 h 27"/>
                  <a:gd name="T70" fmla="*/ 75 w 107"/>
                  <a:gd name="T71" fmla="*/ 13 h 27"/>
                  <a:gd name="T72" fmla="*/ 72 w 107"/>
                  <a:gd name="T73" fmla="*/ 12 h 27"/>
                  <a:gd name="T74" fmla="*/ 69 w 107"/>
                  <a:gd name="T75" fmla="*/ 11 h 27"/>
                  <a:gd name="T76" fmla="*/ 66 w 107"/>
                  <a:gd name="T77" fmla="*/ 9 h 27"/>
                  <a:gd name="T78" fmla="*/ 62 w 107"/>
                  <a:gd name="T79" fmla="*/ 8 h 27"/>
                  <a:gd name="T80" fmla="*/ 59 w 107"/>
                  <a:gd name="T81" fmla="*/ 7 h 27"/>
                  <a:gd name="T82" fmla="*/ 56 w 107"/>
                  <a:gd name="T83" fmla="*/ 7 h 27"/>
                  <a:gd name="T84" fmla="*/ 53 w 107"/>
                  <a:gd name="T85" fmla="*/ 7 h 27"/>
                  <a:gd name="T86" fmla="*/ 50 w 107"/>
                  <a:gd name="T87" fmla="*/ 7 h 27"/>
                  <a:gd name="T88" fmla="*/ 47 w 107"/>
                  <a:gd name="T89" fmla="*/ 7 h 27"/>
                  <a:gd name="T90" fmla="*/ 43 w 107"/>
                  <a:gd name="T91" fmla="*/ 6 h 27"/>
                  <a:gd name="T92" fmla="*/ 38 w 107"/>
                  <a:gd name="T93" fmla="*/ 7 h 27"/>
                  <a:gd name="T94" fmla="*/ 34 w 107"/>
                  <a:gd name="T95" fmla="*/ 8 h 27"/>
                  <a:gd name="T96" fmla="*/ 31 w 107"/>
                  <a:gd name="T97" fmla="*/ 10 h 27"/>
                  <a:gd name="T98" fmla="*/ 26 w 107"/>
                  <a:gd name="T99" fmla="*/ 12 h 27"/>
                  <a:gd name="T100" fmla="*/ 23 w 107"/>
                  <a:gd name="T101" fmla="*/ 13 h 27"/>
                  <a:gd name="T102" fmla="*/ 20 w 107"/>
                  <a:gd name="T103" fmla="*/ 14 h 27"/>
                  <a:gd name="T104" fmla="*/ 15 w 107"/>
                  <a:gd name="T105" fmla="*/ 15 h 27"/>
                  <a:gd name="T106" fmla="*/ 12 w 107"/>
                  <a:gd name="T107" fmla="*/ 16 h 27"/>
                  <a:gd name="T108" fmla="*/ 10 w 107"/>
                  <a:gd name="T109" fmla="*/ 17 h 27"/>
                  <a:gd name="T110" fmla="*/ 7 w 107"/>
                  <a:gd name="T111" fmla="*/ 21 h 27"/>
                  <a:gd name="T112" fmla="*/ 3 w 107"/>
                  <a:gd name="T11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27">
                    <a:moveTo>
                      <a:pt x="1" y="25"/>
                    </a:moveTo>
                    <a:lnTo>
                      <a:pt x="1" y="25"/>
                    </a:lnTo>
                    <a:lnTo>
                      <a:pt x="1" y="24"/>
                    </a:lnTo>
                    <a:lnTo>
                      <a:pt x="2" y="24"/>
                    </a:lnTo>
                    <a:lnTo>
                      <a:pt x="3" y="23"/>
                    </a:lnTo>
                    <a:lnTo>
                      <a:pt x="3" y="22"/>
                    </a:lnTo>
                    <a:lnTo>
                      <a:pt x="4" y="21"/>
                    </a:lnTo>
                    <a:lnTo>
                      <a:pt x="5" y="20"/>
                    </a:lnTo>
                    <a:lnTo>
                      <a:pt x="6" y="19"/>
                    </a:lnTo>
                    <a:lnTo>
                      <a:pt x="7" y="18"/>
                    </a:lnTo>
                    <a:lnTo>
                      <a:pt x="8" y="17"/>
                    </a:lnTo>
                    <a:lnTo>
                      <a:pt x="9" y="16"/>
                    </a:lnTo>
                    <a:lnTo>
                      <a:pt x="9" y="15"/>
                    </a:lnTo>
                    <a:lnTo>
                      <a:pt x="10" y="14"/>
                    </a:lnTo>
                    <a:lnTo>
                      <a:pt x="11" y="13"/>
                    </a:lnTo>
                    <a:lnTo>
                      <a:pt x="12" y="13"/>
                    </a:lnTo>
                    <a:lnTo>
                      <a:pt x="12" y="13"/>
                    </a:lnTo>
                    <a:lnTo>
                      <a:pt x="12" y="13"/>
                    </a:lnTo>
                    <a:lnTo>
                      <a:pt x="13" y="12"/>
                    </a:lnTo>
                    <a:lnTo>
                      <a:pt x="13" y="12"/>
                    </a:lnTo>
                    <a:lnTo>
                      <a:pt x="14" y="12"/>
                    </a:lnTo>
                    <a:lnTo>
                      <a:pt x="14" y="12"/>
                    </a:lnTo>
                    <a:lnTo>
                      <a:pt x="15" y="12"/>
                    </a:lnTo>
                    <a:lnTo>
                      <a:pt x="15" y="12"/>
                    </a:lnTo>
                    <a:lnTo>
                      <a:pt x="16" y="12"/>
                    </a:lnTo>
                    <a:lnTo>
                      <a:pt x="17" y="12"/>
                    </a:lnTo>
                    <a:lnTo>
                      <a:pt x="18" y="12"/>
                    </a:lnTo>
                    <a:lnTo>
                      <a:pt x="18" y="11"/>
                    </a:lnTo>
                    <a:lnTo>
                      <a:pt x="19" y="11"/>
                    </a:lnTo>
                    <a:lnTo>
                      <a:pt x="20" y="11"/>
                    </a:lnTo>
                    <a:lnTo>
                      <a:pt x="20" y="11"/>
                    </a:lnTo>
                    <a:lnTo>
                      <a:pt x="21" y="11"/>
                    </a:lnTo>
                    <a:lnTo>
                      <a:pt x="22" y="11"/>
                    </a:lnTo>
                    <a:lnTo>
                      <a:pt x="23" y="10"/>
                    </a:lnTo>
                    <a:lnTo>
                      <a:pt x="23" y="10"/>
                    </a:lnTo>
                    <a:lnTo>
                      <a:pt x="24" y="10"/>
                    </a:lnTo>
                    <a:lnTo>
                      <a:pt x="24" y="10"/>
                    </a:lnTo>
                    <a:lnTo>
                      <a:pt x="25" y="10"/>
                    </a:lnTo>
                    <a:lnTo>
                      <a:pt x="26" y="10"/>
                    </a:lnTo>
                    <a:lnTo>
                      <a:pt x="26" y="9"/>
                    </a:lnTo>
                    <a:lnTo>
                      <a:pt x="27" y="9"/>
                    </a:lnTo>
                    <a:lnTo>
                      <a:pt x="27" y="9"/>
                    </a:lnTo>
                    <a:lnTo>
                      <a:pt x="28" y="9"/>
                    </a:lnTo>
                    <a:lnTo>
                      <a:pt x="28" y="8"/>
                    </a:lnTo>
                    <a:lnTo>
                      <a:pt x="29" y="8"/>
                    </a:lnTo>
                    <a:lnTo>
                      <a:pt x="30" y="8"/>
                    </a:lnTo>
                    <a:lnTo>
                      <a:pt x="30" y="7"/>
                    </a:lnTo>
                    <a:lnTo>
                      <a:pt x="31" y="6"/>
                    </a:lnTo>
                    <a:lnTo>
                      <a:pt x="31" y="6"/>
                    </a:lnTo>
                    <a:lnTo>
                      <a:pt x="32" y="5"/>
                    </a:lnTo>
                    <a:lnTo>
                      <a:pt x="33" y="5"/>
                    </a:lnTo>
                    <a:lnTo>
                      <a:pt x="34" y="4"/>
                    </a:lnTo>
                    <a:lnTo>
                      <a:pt x="34" y="4"/>
                    </a:lnTo>
                    <a:lnTo>
                      <a:pt x="35" y="3"/>
                    </a:lnTo>
                    <a:lnTo>
                      <a:pt x="36" y="3"/>
                    </a:lnTo>
                    <a:lnTo>
                      <a:pt x="36" y="3"/>
                    </a:lnTo>
                    <a:lnTo>
                      <a:pt x="37" y="3"/>
                    </a:lnTo>
                    <a:lnTo>
                      <a:pt x="37" y="2"/>
                    </a:lnTo>
                    <a:lnTo>
                      <a:pt x="38" y="2"/>
                    </a:lnTo>
                    <a:lnTo>
                      <a:pt x="38" y="2"/>
                    </a:lnTo>
                    <a:lnTo>
                      <a:pt x="39" y="2"/>
                    </a:lnTo>
                    <a:lnTo>
                      <a:pt x="39" y="2"/>
                    </a:lnTo>
                    <a:lnTo>
                      <a:pt x="40" y="2"/>
                    </a:lnTo>
                    <a:lnTo>
                      <a:pt x="40" y="2"/>
                    </a:lnTo>
                    <a:lnTo>
                      <a:pt x="41" y="2"/>
                    </a:lnTo>
                    <a:lnTo>
                      <a:pt x="41" y="2"/>
                    </a:lnTo>
                    <a:lnTo>
                      <a:pt x="42" y="2"/>
                    </a:lnTo>
                    <a:lnTo>
                      <a:pt x="42" y="2"/>
                    </a:lnTo>
                    <a:lnTo>
                      <a:pt x="43" y="2"/>
                    </a:lnTo>
                    <a:lnTo>
                      <a:pt x="43" y="2"/>
                    </a:lnTo>
                    <a:lnTo>
                      <a:pt x="44" y="2"/>
                    </a:lnTo>
                    <a:lnTo>
                      <a:pt x="44" y="2"/>
                    </a:lnTo>
                    <a:lnTo>
                      <a:pt x="45" y="2"/>
                    </a:lnTo>
                    <a:lnTo>
                      <a:pt x="45" y="2"/>
                    </a:lnTo>
                    <a:lnTo>
                      <a:pt x="46" y="3"/>
                    </a:lnTo>
                    <a:lnTo>
                      <a:pt x="47" y="3"/>
                    </a:lnTo>
                    <a:lnTo>
                      <a:pt x="47" y="3"/>
                    </a:lnTo>
                    <a:lnTo>
                      <a:pt x="48" y="3"/>
                    </a:lnTo>
                    <a:lnTo>
                      <a:pt x="48" y="3"/>
                    </a:lnTo>
                    <a:lnTo>
                      <a:pt x="49" y="3"/>
                    </a:lnTo>
                    <a:lnTo>
                      <a:pt x="50" y="3"/>
                    </a:lnTo>
                    <a:lnTo>
                      <a:pt x="50" y="3"/>
                    </a:lnTo>
                    <a:lnTo>
                      <a:pt x="51" y="3"/>
                    </a:lnTo>
                    <a:lnTo>
                      <a:pt x="51" y="3"/>
                    </a:lnTo>
                    <a:lnTo>
                      <a:pt x="52" y="3"/>
                    </a:lnTo>
                    <a:lnTo>
                      <a:pt x="53" y="3"/>
                    </a:lnTo>
                    <a:lnTo>
                      <a:pt x="53" y="3"/>
                    </a:lnTo>
                    <a:lnTo>
                      <a:pt x="54" y="3"/>
                    </a:lnTo>
                    <a:lnTo>
                      <a:pt x="54" y="3"/>
                    </a:lnTo>
                    <a:lnTo>
                      <a:pt x="55" y="3"/>
                    </a:lnTo>
                    <a:lnTo>
                      <a:pt x="55" y="3"/>
                    </a:lnTo>
                    <a:lnTo>
                      <a:pt x="56" y="3"/>
                    </a:lnTo>
                    <a:lnTo>
                      <a:pt x="57" y="3"/>
                    </a:lnTo>
                    <a:lnTo>
                      <a:pt x="57" y="3"/>
                    </a:lnTo>
                    <a:lnTo>
                      <a:pt x="58" y="3"/>
                    </a:lnTo>
                    <a:lnTo>
                      <a:pt x="58" y="3"/>
                    </a:lnTo>
                    <a:lnTo>
                      <a:pt x="59" y="3"/>
                    </a:lnTo>
                    <a:lnTo>
                      <a:pt x="59" y="3"/>
                    </a:lnTo>
                    <a:lnTo>
                      <a:pt x="60" y="3"/>
                    </a:lnTo>
                    <a:lnTo>
                      <a:pt x="61" y="3"/>
                    </a:lnTo>
                    <a:lnTo>
                      <a:pt x="61" y="3"/>
                    </a:lnTo>
                    <a:lnTo>
                      <a:pt x="62" y="3"/>
                    </a:lnTo>
                    <a:lnTo>
                      <a:pt x="62" y="3"/>
                    </a:lnTo>
                    <a:lnTo>
                      <a:pt x="63" y="3"/>
                    </a:lnTo>
                    <a:lnTo>
                      <a:pt x="64" y="3"/>
                    </a:lnTo>
                    <a:lnTo>
                      <a:pt x="64" y="4"/>
                    </a:lnTo>
                    <a:lnTo>
                      <a:pt x="65" y="4"/>
                    </a:lnTo>
                    <a:lnTo>
                      <a:pt x="66" y="4"/>
                    </a:lnTo>
                    <a:lnTo>
                      <a:pt x="67" y="4"/>
                    </a:lnTo>
                    <a:lnTo>
                      <a:pt x="68" y="4"/>
                    </a:lnTo>
                    <a:lnTo>
                      <a:pt x="69" y="5"/>
                    </a:lnTo>
                    <a:lnTo>
                      <a:pt x="69" y="5"/>
                    </a:lnTo>
                    <a:lnTo>
                      <a:pt x="70" y="5"/>
                    </a:lnTo>
                    <a:lnTo>
                      <a:pt x="71" y="5"/>
                    </a:lnTo>
                    <a:lnTo>
                      <a:pt x="72" y="6"/>
                    </a:lnTo>
                    <a:lnTo>
                      <a:pt x="73" y="6"/>
                    </a:lnTo>
                    <a:lnTo>
                      <a:pt x="74" y="6"/>
                    </a:lnTo>
                    <a:lnTo>
                      <a:pt x="74" y="6"/>
                    </a:lnTo>
                    <a:lnTo>
                      <a:pt x="75" y="6"/>
                    </a:lnTo>
                    <a:lnTo>
                      <a:pt x="76" y="6"/>
                    </a:lnTo>
                    <a:lnTo>
                      <a:pt x="77" y="7"/>
                    </a:lnTo>
                    <a:lnTo>
                      <a:pt x="78" y="7"/>
                    </a:lnTo>
                    <a:lnTo>
                      <a:pt x="78" y="7"/>
                    </a:lnTo>
                    <a:lnTo>
                      <a:pt x="79" y="7"/>
                    </a:lnTo>
                    <a:lnTo>
                      <a:pt x="80" y="7"/>
                    </a:lnTo>
                    <a:lnTo>
                      <a:pt x="81" y="7"/>
                    </a:lnTo>
                    <a:lnTo>
                      <a:pt x="81" y="7"/>
                    </a:lnTo>
                    <a:lnTo>
                      <a:pt x="82" y="7"/>
                    </a:lnTo>
                    <a:lnTo>
                      <a:pt x="82" y="7"/>
                    </a:lnTo>
                    <a:lnTo>
                      <a:pt x="83" y="7"/>
                    </a:lnTo>
                    <a:lnTo>
                      <a:pt x="84" y="7"/>
                    </a:lnTo>
                    <a:lnTo>
                      <a:pt x="84" y="7"/>
                    </a:lnTo>
                    <a:lnTo>
                      <a:pt x="85" y="6"/>
                    </a:lnTo>
                    <a:lnTo>
                      <a:pt x="85" y="6"/>
                    </a:lnTo>
                    <a:lnTo>
                      <a:pt x="86" y="6"/>
                    </a:lnTo>
                    <a:lnTo>
                      <a:pt x="86" y="6"/>
                    </a:lnTo>
                    <a:lnTo>
                      <a:pt x="87" y="5"/>
                    </a:lnTo>
                    <a:lnTo>
                      <a:pt x="88" y="5"/>
                    </a:lnTo>
                    <a:lnTo>
                      <a:pt x="88" y="5"/>
                    </a:lnTo>
                    <a:lnTo>
                      <a:pt x="89" y="4"/>
                    </a:lnTo>
                    <a:lnTo>
                      <a:pt x="90" y="4"/>
                    </a:lnTo>
                    <a:lnTo>
                      <a:pt x="90" y="4"/>
                    </a:lnTo>
                    <a:lnTo>
                      <a:pt x="91" y="3"/>
                    </a:lnTo>
                    <a:lnTo>
                      <a:pt x="92" y="3"/>
                    </a:lnTo>
                    <a:lnTo>
                      <a:pt x="92" y="3"/>
                    </a:lnTo>
                    <a:lnTo>
                      <a:pt x="93" y="3"/>
                    </a:lnTo>
                    <a:lnTo>
                      <a:pt x="93" y="3"/>
                    </a:lnTo>
                    <a:lnTo>
                      <a:pt x="94" y="3"/>
                    </a:lnTo>
                    <a:lnTo>
                      <a:pt x="94" y="3"/>
                    </a:lnTo>
                    <a:lnTo>
                      <a:pt x="95" y="3"/>
                    </a:lnTo>
                    <a:lnTo>
                      <a:pt x="96" y="3"/>
                    </a:lnTo>
                    <a:lnTo>
                      <a:pt x="96" y="3"/>
                    </a:lnTo>
                    <a:lnTo>
                      <a:pt x="97" y="3"/>
                    </a:lnTo>
                    <a:lnTo>
                      <a:pt x="98" y="3"/>
                    </a:lnTo>
                    <a:lnTo>
                      <a:pt x="98" y="3"/>
                    </a:lnTo>
                    <a:lnTo>
                      <a:pt x="99" y="3"/>
                    </a:lnTo>
                    <a:lnTo>
                      <a:pt x="99" y="3"/>
                    </a:lnTo>
                    <a:lnTo>
                      <a:pt x="99" y="3"/>
                    </a:lnTo>
                    <a:lnTo>
                      <a:pt x="100" y="3"/>
                    </a:lnTo>
                    <a:lnTo>
                      <a:pt x="100" y="3"/>
                    </a:lnTo>
                    <a:lnTo>
                      <a:pt x="100" y="3"/>
                    </a:lnTo>
                    <a:lnTo>
                      <a:pt x="101" y="3"/>
                    </a:lnTo>
                    <a:lnTo>
                      <a:pt x="102" y="3"/>
                    </a:lnTo>
                    <a:lnTo>
                      <a:pt x="102" y="2"/>
                    </a:lnTo>
                    <a:lnTo>
                      <a:pt x="103" y="2"/>
                    </a:lnTo>
                    <a:lnTo>
                      <a:pt x="103" y="2"/>
                    </a:lnTo>
                    <a:lnTo>
                      <a:pt x="104" y="2"/>
                    </a:lnTo>
                    <a:lnTo>
                      <a:pt x="104" y="1"/>
                    </a:lnTo>
                    <a:lnTo>
                      <a:pt x="105" y="1"/>
                    </a:lnTo>
                    <a:lnTo>
                      <a:pt x="105" y="1"/>
                    </a:lnTo>
                    <a:lnTo>
                      <a:pt x="106" y="0"/>
                    </a:lnTo>
                    <a:lnTo>
                      <a:pt x="107" y="8"/>
                    </a:lnTo>
                    <a:lnTo>
                      <a:pt x="106" y="7"/>
                    </a:lnTo>
                    <a:lnTo>
                      <a:pt x="105" y="7"/>
                    </a:lnTo>
                    <a:lnTo>
                      <a:pt x="105" y="7"/>
                    </a:lnTo>
                    <a:lnTo>
                      <a:pt x="104" y="7"/>
                    </a:lnTo>
                    <a:lnTo>
                      <a:pt x="103" y="7"/>
                    </a:lnTo>
                    <a:lnTo>
                      <a:pt x="103" y="8"/>
                    </a:lnTo>
                    <a:lnTo>
                      <a:pt x="102" y="8"/>
                    </a:lnTo>
                    <a:lnTo>
                      <a:pt x="101" y="8"/>
                    </a:lnTo>
                    <a:lnTo>
                      <a:pt x="100" y="8"/>
                    </a:lnTo>
                    <a:lnTo>
                      <a:pt x="99" y="8"/>
                    </a:lnTo>
                    <a:lnTo>
                      <a:pt x="99" y="8"/>
                    </a:lnTo>
                    <a:lnTo>
                      <a:pt x="98" y="8"/>
                    </a:lnTo>
                    <a:lnTo>
                      <a:pt x="98" y="8"/>
                    </a:lnTo>
                    <a:lnTo>
                      <a:pt x="97" y="8"/>
                    </a:lnTo>
                    <a:lnTo>
                      <a:pt x="96" y="8"/>
                    </a:lnTo>
                    <a:lnTo>
                      <a:pt x="96" y="8"/>
                    </a:lnTo>
                    <a:lnTo>
                      <a:pt x="95" y="8"/>
                    </a:lnTo>
                    <a:lnTo>
                      <a:pt x="94" y="8"/>
                    </a:lnTo>
                    <a:lnTo>
                      <a:pt x="94" y="9"/>
                    </a:lnTo>
                    <a:lnTo>
                      <a:pt x="94" y="9"/>
                    </a:lnTo>
                    <a:lnTo>
                      <a:pt x="93" y="9"/>
                    </a:lnTo>
                    <a:lnTo>
                      <a:pt x="93" y="9"/>
                    </a:lnTo>
                    <a:lnTo>
                      <a:pt x="92" y="9"/>
                    </a:lnTo>
                    <a:lnTo>
                      <a:pt x="92" y="9"/>
                    </a:lnTo>
                    <a:lnTo>
                      <a:pt x="91" y="10"/>
                    </a:lnTo>
                    <a:lnTo>
                      <a:pt x="90" y="10"/>
                    </a:lnTo>
                    <a:lnTo>
                      <a:pt x="89" y="10"/>
                    </a:lnTo>
                    <a:lnTo>
                      <a:pt x="88" y="11"/>
                    </a:lnTo>
                    <a:lnTo>
                      <a:pt x="87" y="11"/>
                    </a:lnTo>
                    <a:lnTo>
                      <a:pt x="86" y="12"/>
                    </a:lnTo>
                    <a:lnTo>
                      <a:pt x="86" y="12"/>
                    </a:lnTo>
                    <a:lnTo>
                      <a:pt x="85" y="12"/>
                    </a:lnTo>
                    <a:lnTo>
                      <a:pt x="84" y="13"/>
                    </a:lnTo>
                    <a:lnTo>
                      <a:pt x="83" y="13"/>
                    </a:lnTo>
                    <a:lnTo>
                      <a:pt x="82" y="13"/>
                    </a:lnTo>
                    <a:lnTo>
                      <a:pt x="82" y="14"/>
                    </a:lnTo>
                    <a:lnTo>
                      <a:pt x="81" y="14"/>
                    </a:lnTo>
                    <a:lnTo>
                      <a:pt x="81" y="14"/>
                    </a:lnTo>
                    <a:lnTo>
                      <a:pt x="80" y="14"/>
                    </a:lnTo>
                    <a:lnTo>
                      <a:pt x="79" y="14"/>
                    </a:lnTo>
                    <a:lnTo>
                      <a:pt x="78" y="14"/>
                    </a:lnTo>
                    <a:lnTo>
                      <a:pt x="77" y="14"/>
                    </a:lnTo>
                    <a:lnTo>
                      <a:pt x="76" y="14"/>
                    </a:lnTo>
                    <a:lnTo>
                      <a:pt x="75" y="13"/>
                    </a:lnTo>
                    <a:lnTo>
                      <a:pt x="75" y="13"/>
                    </a:lnTo>
                    <a:lnTo>
                      <a:pt x="74" y="13"/>
                    </a:lnTo>
                    <a:lnTo>
                      <a:pt x="74" y="13"/>
                    </a:lnTo>
                    <a:lnTo>
                      <a:pt x="73" y="13"/>
                    </a:lnTo>
                    <a:lnTo>
                      <a:pt x="73" y="12"/>
                    </a:lnTo>
                    <a:lnTo>
                      <a:pt x="72" y="12"/>
                    </a:lnTo>
                    <a:lnTo>
                      <a:pt x="72" y="12"/>
                    </a:lnTo>
                    <a:lnTo>
                      <a:pt x="71" y="12"/>
                    </a:lnTo>
                    <a:lnTo>
                      <a:pt x="71" y="11"/>
                    </a:lnTo>
                    <a:lnTo>
                      <a:pt x="70" y="11"/>
                    </a:lnTo>
                    <a:lnTo>
                      <a:pt x="69" y="11"/>
                    </a:lnTo>
                    <a:lnTo>
                      <a:pt x="69" y="11"/>
                    </a:lnTo>
                    <a:lnTo>
                      <a:pt x="68" y="10"/>
                    </a:lnTo>
                    <a:lnTo>
                      <a:pt x="68" y="10"/>
                    </a:lnTo>
                    <a:lnTo>
                      <a:pt x="67" y="10"/>
                    </a:lnTo>
                    <a:lnTo>
                      <a:pt x="67" y="10"/>
                    </a:lnTo>
                    <a:lnTo>
                      <a:pt x="66" y="10"/>
                    </a:lnTo>
                    <a:lnTo>
                      <a:pt x="66" y="9"/>
                    </a:lnTo>
                    <a:lnTo>
                      <a:pt x="65" y="9"/>
                    </a:lnTo>
                    <a:lnTo>
                      <a:pt x="64" y="9"/>
                    </a:lnTo>
                    <a:lnTo>
                      <a:pt x="64" y="9"/>
                    </a:lnTo>
                    <a:lnTo>
                      <a:pt x="63" y="8"/>
                    </a:lnTo>
                    <a:lnTo>
                      <a:pt x="63" y="8"/>
                    </a:lnTo>
                    <a:lnTo>
                      <a:pt x="62" y="8"/>
                    </a:lnTo>
                    <a:lnTo>
                      <a:pt x="61" y="8"/>
                    </a:lnTo>
                    <a:lnTo>
                      <a:pt x="61" y="8"/>
                    </a:lnTo>
                    <a:lnTo>
                      <a:pt x="60" y="8"/>
                    </a:lnTo>
                    <a:lnTo>
                      <a:pt x="60" y="8"/>
                    </a:lnTo>
                    <a:lnTo>
                      <a:pt x="59" y="8"/>
                    </a:lnTo>
                    <a:lnTo>
                      <a:pt x="59" y="7"/>
                    </a:lnTo>
                    <a:lnTo>
                      <a:pt x="58" y="7"/>
                    </a:lnTo>
                    <a:lnTo>
                      <a:pt x="58" y="7"/>
                    </a:lnTo>
                    <a:lnTo>
                      <a:pt x="57" y="7"/>
                    </a:lnTo>
                    <a:lnTo>
                      <a:pt x="57" y="7"/>
                    </a:lnTo>
                    <a:lnTo>
                      <a:pt x="56" y="7"/>
                    </a:lnTo>
                    <a:lnTo>
                      <a:pt x="56" y="7"/>
                    </a:lnTo>
                    <a:lnTo>
                      <a:pt x="55" y="7"/>
                    </a:lnTo>
                    <a:lnTo>
                      <a:pt x="54" y="7"/>
                    </a:lnTo>
                    <a:lnTo>
                      <a:pt x="54" y="7"/>
                    </a:lnTo>
                    <a:lnTo>
                      <a:pt x="53" y="7"/>
                    </a:lnTo>
                    <a:lnTo>
                      <a:pt x="53" y="7"/>
                    </a:lnTo>
                    <a:lnTo>
                      <a:pt x="53" y="7"/>
                    </a:lnTo>
                    <a:lnTo>
                      <a:pt x="53" y="7"/>
                    </a:lnTo>
                    <a:lnTo>
                      <a:pt x="53" y="7"/>
                    </a:lnTo>
                    <a:lnTo>
                      <a:pt x="52" y="7"/>
                    </a:lnTo>
                    <a:lnTo>
                      <a:pt x="51" y="7"/>
                    </a:lnTo>
                    <a:lnTo>
                      <a:pt x="51" y="7"/>
                    </a:lnTo>
                    <a:lnTo>
                      <a:pt x="50" y="7"/>
                    </a:lnTo>
                    <a:lnTo>
                      <a:pt x="50" y="7"/>
                    </a:lnTo>
                    <a:lnTo>
                      <a:pt x="49" y="7"/>
                    </a:lnTo>
                    <a:lnTo>
                      <a:pt x="49" y="7"/>
                    </a:lnTo>
                    <a:lnTo>
                      <a:pt x="48" y="7"/>
                    </a:lnTo>
                    <a:lnTo>
                      <a:pt x="47" y="7"/>
                    </a:lnTo>
                    <a:lnTo>
                      <a:pt x="47" y="7"/>
                    </a:lnTo>
                    <a:lnTo>
                      <a:pt x="46" y="6"/>
                    </a:lnTo>
                    <a:lnTo>
                      <a:pt x="45" y="6"/>
                    </a:lnTo>
                    <a:lnTo>
                      <a:pt x="45" y="6"/>
                    </a:lnTo>
                    <a:lnTo>
                      <a:pt x="44" y="6"/>
                    </a:lnTo>
                    <a:lnTo>
                      <a:pt x="43" y="6"/>
                    </a:lnTo>
                    <a:lnTo>
                      <a:pt x="43" y="6"/>
                    </a:lnTo>
                    <a:lnTo>
                      <a:pt x="42" y="7"/>
                    </a:lnTo>
                    <a:lnTo>
                      <a:pt x="41" y="7"/>
                    </a:lnTo>
                    <a:lnTo>
                      <a:pt x="40" y="7"/>
                    </a:lnTo>
                    <a:lnTo>
                      <a:pt x="40" y="7"/>
                    </a:lnTo>
                    <a:lnTo>
                      <a:pt x="39" y="7"/>
                    </a:lnTo>
                    <a:lnTo>
                      <a:pt x="38" y="7"/>
                    </a:lnTo>
                    <a:lnTo>
                      <a:pt x="37" y="7"/>
                    </a:lnTo>
                    <a:lnTo>
                      <a:pt x="37" y="7"/>
                    </a:lnTo>
                    <a:lnTo>
                      <a:pt x="36" y="8"/>
                    </a:lnTo>
                    <a:lnTo>
                      <a:pt x="36" y="8"/>
                    </a:lnTo>
                    <a:lnTo>
                      <a:pt x="35" y="8"/>
                    </a:lnTo>
                    <a:lnTo>
                      <a:pt x="34" y="8"/>
                    </a:lnTo>
                    <a:lnTo>
                      <a:pt x="34" y="9"/>
                    </a:lnTo>
                    <a:lnTo>
                      <a:pt x="33" y="9"/>
                    </a:lnTo>
                    <a:lnTo>
                      <a:pt x="33" y="9"/>
                    </a:lnTo>
                    <a:lnTo>
                      <a:pt x="32" y="9"/>
                    </a:lnTo>
                    <a:lnTo>
                      <a:pt x="32" y="9"/>
                    </a:lnTo>
                    <a:lnTo>
                      <a:pt x="31" y="10"/>
                    </a:lnTo>
                    <a:lnTo>
                      <a:pt x="30" y="10"/>
                    </a:lnTo>
                    <a:lnTo>
                      <a:pt x="30" y="10"/>
                    </a:lnTo>
                    <a:lnTo>
                      <a:pt x="29" y="11"/>
                    </a:lnTo>
                    <a:lnTo>
                      <a:pt x="28" y="11"/>
                    </a:lnTo>
                    <a:lnTo>
                      <a:pt x="27" y="12"/>
                    </a:lnTo>
                    <a:lnTo>
                      <a:pt x="26" y="12"/>
                    </a:lnTo>
                    <a:lnTo>
                      <a:pt x="26" y="12"/>
                    </a:lnTo>
                    <a:lnTo>
                      <a:pt x="25" y="12"/>
                    </a:lnTo>
                    <a:lnTo>
                      <a:pt x="25" y="13"/>
                    </a:lnTo>
                    <a:lnTo>
                      <a:pt x="24" y="13"/>
                    </a:lnTo>
                    <a:lnTo>
                      <a:pt x="24" y="13"/>
                    </a:lnTo>
                    <a:lnTo>
                      <a:pt x="23" y="13"/>
                    </a:lnTo>
                    <a:lnTo>
                      <a:pt x="23" y="13"/>
                    </a:lnTo>
                    <a:lnTo>
                      <a:pt x="22" y="13"/>
                    </a:lnTo>
                    <a:lnTo>
                      <a:pt x="21" y="14"/>
                    </a:lnTo>
                    <a:lnTo>
                      <a:pt x="21" y="14"/>
                    </a:lnTo>
                    <a:lnTo>
                      <a:pt x="20" y="14"/>
                    </a:lnTo>
                    <a:lnTo>
                      <a:pt x="20" y="14"/>
                    </a:lnTo>
                    <a:lnTo>
                      <a:pt x="19" y="14"/>
                    </a:lnTo>
                    <a:lnTo>
                      <a:pt x="18" y="14"/>
                    </a:lnTo>
                    <a:lnTo>
                      <a:pt x="17" y="14"/>
                    </a:lnTo>
                    <a:lnTo>
                      <a:pt x="17" y="15"/>
                    </a:lnTo>
                    <a:lnTo>
                      <a:pt x="16" y="15"/>
                    </a:lnTo>
                    <a:lnTo>
                      <a:pt x="15" y="15"/>
                    </a:lnTo>
                    <a:lnTo>
                      <a:pt x="15" y="15"/>
                    </a:lnTo>
                    <a:lnTo>
                      <a:pt x="15" y="15"/>
                    </a:lnTo>
                    <a:lnTo>
                      <a:pt x="14" y="15"/>
                    </a:lnTo>
                    <a:lnTo>
                      <a:pt x="13" y="15"/>
                    </a:lnTo>
                    <a:lnTo>
                      <a:pt x="12" y="16"/>
                    </a:lnTo>
                    <a:lnTo>
                      <a:pt x="12" y="16"/>
                    </a:lnTo>
                    <a:lnTo>
                      <a:pt x="11" y="16"/>
                    </a:lnTo>
                    <a:lnTo>
                      <a:pt x="11" y="16"/>
                    </a:lnTo>
                    <a:lnTo>
                      <a:pt x="10" y="16"/>
                    </a:lnTo>
                    <a:lnTo>
                      <a:pt x="10" y="17"/>
                    </a:lnTo>
                    <a:lnTo>
                      <a:pt x="10" y="17"/>
                    </a:lnTo>
                    <a:lnTo>
                      <a:pt x="10" y="17"/>
                    </a:lnTo>
                    <a:lnTo>
                      <a:pt x="10" y="17"/>
                    </a:lnTo>
                    <a:lnTo>
                      <a:pt x="9" y="17"/>
                    </a:lnTo>
                    <a:lnTo>
                      <a:pt x="9" y="18"/>
                    </a:lnTo>
                    <a:lnTo>
                      <a:pt x="8" y="19"/>
                    </a:lnTo>
                    <a:lnTo>
                      <a:pt x="7" y="20"/>
                    </a:lnTo>
                    <a:lnTo>
                      <a:pt x="7" y="21"/>
                    </a:lnTo>
                    <a:lnTo>
                      <a:pt x="6" y="21"/>
                    </a:lnTo>
                    <a:lnTo>
                      <a:pt x="6" y="22"/>
                    </a:lnTo>
                    <a:lnTo>
                      <a:pt x="5" y="23"/>
                    </a:lnTo>
                    <a:lnTo>
                      <a:pt x="5" y="24"/>
                    </a:lnTo>
                    <a:lnTo>
                      <a:pt x="4" y="24"/>
                    </a:lnTo>
                    <a:lnTo>
                      <a:pt x="3" y="26"/>
                    </a:lnTo>
                    <a:lnTo>
                      <a:pt x="0" y="27"/>
                    </a:lnTo>
                    <a:lnTo>
                      <a:pt x="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7" name="Freeform 1016"/>
              <p:cNvSpPr>
                <a:spLocks/>
              </p:cNvSpPr>
              <p:nvPr/>
            </p:nvSpPr>
            <p:spPr bwMode="auto">
              <a:xfrm>
                <a:off x="3692" y="939"/>
                <a:ext cx="16" cy="12"/>
              </a:xfrm>
              <a:custGeom>
                <a:avLst/>
                <a:gdLst>
                  <a:gd name="T0" fmla="*/ 12 w 16"/>
                  <a:gd name="T1" fmla="*/ 0 h 12"/>
                  <a:gd name="T2" fmla="*/ 13 w 16"/>
                  <a:gd name="T3" fmla="*/ 0 h 12"/>
                  <a:gd name="T4" fmla="*/ 14 w 16"/>
                  <a:gd name="T5" fmla="*/ 2 h 12"/>
                  <a:gd name="T6" fmla="*/ 15 w 16"/>
                  <a:gd name="T7" fmla="*/ 3 h 12"/>
                  <a:gd name="T8" fmla="*/ 15 w 16"/>
                  <a:gd name="T9" fmla="*/ 4 h 12"/>
                  <a:gd name="T10" fmla="*/ 16 w 16"/>
                  <a:gd name="T11" fmla="*/ 6 h 12"/>
                  <a:gd name="T12" fmla="*/ 15 w 16"/>
                  <a:gd name="T13" fmla="*/ 6 h 12"/>
                  <a:gd name="T14" fmla="*/ 14 w 16"/>
                  <a:gd name="T15" fmla="*/ 7 h 12"/>
                  <a:gd name="T16" fmla="*/ 13 w 16"/>
                  <a:gd name="T17" fmla="*/ 8 h 12"/>
                  <a:gd name="T18" fmla="*/ 11 w 16"/>
                  <a:gd name="T19" fmla="*/ 9 h 12"/>
                  <a:gd name="T20" fmla="*/ 9 w 16"/>
                  <a:gd name="T21" fmla="*/ 10 h 12"/>
                  <a:gd name="T22" fmla="*/ 7 w 16"/>
                  <a:gd name="T23" fmla="*/ 11 h 12"/>
                  <a:gd name="T24" fmla="*/ 6 w 16"/>
                  <a:gd name="T25" fmla="*/ 11 h 12"/>
                  <a:gd name="T26" fmla="*/ 4 w 16"/>
                  <a:gd name="T27" fmla="*/ 12 h 12"/>
                  <a:gd name="T28" fmla="*/ 3 w 16"/>
                  <a:gd name="T29" fmla="*/ 12 h 12"/>
                  <a:gd name="T30" fmla="*/ 2 w 16"/>
                  <a:gd name="T31" fmla="*/ 11 h 12"/>
                  <a:gd name="T32" fmla="*/ 1 w 16"/>
                  <a:gd name="T33" fmla="*/ 10 h 12"/>
                  <a:gd name="T34" fmla="*/ 0 w 16"/>
                  <a:gd name="T35" fmla="*/ 9 h 12"/>
                  <a:gd name="T36" fmla="*/ 0 w 16"/>
                  <a:gd name="T37" fmla="*/ 7 h 12"/>
                  <a:gd name="T38" fmla="*/ 1 w 16"/>
                  <a:gd name="T39" fmla="*/ 6 h 12"/>
                  <a:gd name="T40" fmla="*/ 2 w 16"/>
                  <a:gd name="T41" fmla="*/ 5 h 12"/>
                  <a:gd name="T42" fmla="*/ 3 w 16"/>
                  <a:gd name="T43" fmla="*/ 4 h 12"/>
                  <a:gd name="T44" fmla="*/ 4 w 16"/>
                  <a:gd name="T45" fmla="*/ 3 h 12"/>
                  <a:gd name="T46" fmla="*/ 6 w 16"/>
                  <a:gd name="T47" fmla="*/ 2 h 12"/>
                  <a:gd name="T48" fmla="*/ 7 w 16"/>
                  <a:gd name="T49" fmla="*/ 1 h 12"/>
                  <a:gd name="T50" fmla="*/ 8 w 16"/>
                  <a:gd name="T51" fmla="*/ 1 h 12"/>
                  <a:gd name="T52" fmla="*/ 10 w 16"/>
                  <a:gd name="T53" fmla="*/ 0 h 12"/>
                  <a:gd name="T54" fmla="*/ 8 w 16"/>
                  <a:gd name="T55" fmla="*/ 1 h 12"/>
                  <a:gd name="T56" fmla="*/ 7 w 16"/>
                  <a:gd name="T57" fmla="*/ 2 h 12"/>
                  <a:gd name="T58" fmla="*/ 5 w 16"/>
                  <a:gd name="T59" fmla="*/ 4 h 12"/>
                  <a:gd name="T60" fmla="*/ 4 w 16"/>
                  <a:gd name="T61" fmla="*/ 5 h 12"/>
                  <a:gd name="T62" fmla="*/ 2 w 16"/>
                  <a:gd name="T63" fmla="*/ 6 h 12"/>
                  <a:gd name="T64" fmla="*/ 2 w 16"/>
                  <a:gd name="T65" fmla="*/ 7 h 12"/>
                  <a:gd name="T66" fmla="*/ 2 w 16"/>
                  <a:gd name="T67" fmla="*/ 9 h 12"/>
                  <a:gd name="T68" fmla="*/ 3 w 16"/>
                  <a:gd name="T69" fmla="*/ 9 h 12"/>
                  <a:gd name="T70" fmla="*/ 4 w 16"/>
                  <a:gd name="T71" fmla="*/ 9 h 12"/>
                  <a:gd name="T72" fmla="*/ 5 w 16"/>
                  <a:gd name="T73" fmla="*/ 9 h 12"/>
                  <a:gd name="T74" fmla="*/ 6 w 16"/>
                  <a:gd name="T75" fmla="*/ 9 h 12"/>
                  <a:gd name="T76" fmla="*/ 7 w 16"/>
                  <a:gd name="T77" fmla="*/ 9 h 12"/>
                  <a:gd name="T78" fmla="*/ 8 w 16"/>
                  <a:gd name="T79" fmla="*/ 8 h 12"/>
                  <a:gd name="T80" fmla="*/ 10 w 16"/>
                  <a:gd name="T81" fmla="*/ 8 h 12"/>
                  <a:gd name="T82" fmla="*/ 11 w 16"/>
                  <a:gd name="T83" fmla="*/ 7 h 12"/>
                  <a:gd name="T84" fmla="*/ 12 w 16"/>
                  <a:gd name="T85" fmla="*/ 6 h 12"/>
                  <a:gd name="T86" fmla="*/ 13 w 16"/>
                  <a:gd name="T87" fmla="*/ 6 h 12"/>
                  <a:gd name="T88" fmla="*/ 13 w 16"/>
                  <a:gd name="T89" fmla="*/ 5 h 12"/>
                  <a:gd name="T90" fmla="*/ 13 w 16"/>
                  <a:gd name="T91" fmla="*/ 5 h 12"/>
                  <a:gd name="T92" fmla="*/ 13 w 16"/>
                  <a:gd name="T93" fmla="*/ 3 h 12"/>
                  <a:gd name="T94" fmla="*/ 12 w 16"/>
                  <a:gd name="T95" fmla="*/ 2 h 12"/>
                  <a:gd name="T96" fmla="*/ 12 w 16"/>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2">
                    <a:moveTo>
                      <a:pt x="12" y="0"/>
                    </a:moveTo>
                    <a:lnTo>
                      <a:pt x="12" y="0"/>
                    </a:lnTo>
                    <a:lnTo>
                      <a:pt x="13" y="0"/>
                    </a:lnTo>
                    <a:lnTo>
                      <a:pt x="13" y="0"/>
                    </a:lnTo>
                    <a:lnTo>
                      <a:pt x="14" y="1"/>
                    </a:lnTo>
                    <a:lnTo>
                      <a:pt x="14" y="2"/>
                    </a:lnTo>
                    <a:lnTo>
                      <a:pt x="15" y="2"/>
                    </a:lnTo>
                    <a:lnTo>
                      <a:pt x="15" y="3"/>
                    </a:lnTo>
                    <a:lnTo>
                      <a:pt x="15" y="4"/>
                    </a:lnTo>
                    <a:lnTo>
                      <a:pt x="15" y="4"/>
                    </a:lnTo>
                    <a:lnTo>
                      <a:pt x="16" y="6"/>
                    </a:lnTo>
                    <a:lnTo>
                      <a:pt x="16" y="6"/>
                    </a:lnTo>
                    <a:lnTo>
                      <a:pt x="15" y="6"/>
                    </a:lnTo>
                    <a:lnTo>
                      <a:pt x="15" y="6"/>
                    </a:lnTo>
                    <a:lnTo>
                      <a:pt x="15" y="7"/>
                    </a:lnTo>
                    <a:lnTo>
                      <a:pt x="14" y="7"/>
                    </a:lnTo>
                    <a:lnTo>
                      <a:pt x="13" y="7"/>
                    </a:lnTo>
                    <a:lnTo>
                      <a:pt x="13" y="8"/>
                    </a:lnTo>
                    <a:lnTo>
                      <a:pt x="12" y="8"/>
                    </a:lnTo>
                    <a:lnTo>
                      <a:pt x="11" y="9"/>
                    </a:lnTo>
                    <a:lnTo>
                      <a:pt x="10" y="9"/>
                    </a:lnTo>
                    <a:lnTo>
                      <a:pt x="9" y="10"/>
                    </a:lnTo>
                    <a:lnTo>
                      <a:pt x="8" y="10"/>
                    </a:lnTo>
                    <a:lnTo>
                      <a:pt x="7" y="11"/>
                    </a:lnTo>
                    <a:lnTo>
                      <a:pt x="7" y="11"/>
                    </a:lnTo>
                    <a:lnTo>
                      <a:pt x="6" y="11"/>
                    </a:lnTo>
                    <a:lnTo>
                      <a:pt x="5" y="12"/>
                    </a:lnTo>
                    <a:lnTo>
                      <a:pt x="4" y="12"/>
                    </a:lnTo>
                    <a:lnTo>
                      <a:pt x="3" y="12"/>
                    </a:lnTo>
                    <a:lnTo>
                      <a:pt x="3" y="12"/>
                    </a:lnTo>
                    <a:lnTo>
                      <a:pt x="2" y="11"/>
                    </a:lnTo>
                    <a:lnTo>
                      <a:pt x="2" y="11"/>
                    </a:lnTo>
                    <a:lnTo>
                      <a:pt x="1" y="11"/>
                    </a:lnTo>
                    <a:lnTo>
                      <a:pt x="1" y="10"/>
                    </a:lnTo>
                    <a:lnTo>
                      <a:pt x="1" y="10"/>
                    </a:lnTo>
                    <a:lnTo>
                      <a:pt x="0" y="9"/>
                    </a:lnTo>
                    <a:lnTo>
                      <a:pt x="0" y="8"/>
                    </a:lnTo>
                    <a:lnTo>
                      <a:pt x="0" y="7"/>
                    </a:lnTo>
                    <a:lnTo>
                      <a:pt x="1" y="6"/>
                    </a:lnTo>
                    <a:lnTo>
                      <a:pt x="1" y="6"/>
                    </a:lnTo>
                    <a:lnTo>
                      <a:pt x="2" y="5"/>
                    </a:lnTo>
                    <a:lnTo>
                      <a:pt x="2" y="5"/>
                    </a:lnTo>
                    <a:lnTo>
                      <a:pt x="3" y="5"/>
                    </a:lnTo>
                    <a:lnTo>
                      <a:pt x="3" y="4"/>
                    </a:lnTo>
                    <a:lnTo>
                      <a:pt x="4" y="4"/>
                    </a:lnTo>
                    <a:lnTo>
                      <a:pt x="4" y="3"/>
                    </a:lnTo>
                    <a:lnTo>
                      <a:pt x="5" y="3"/>
                    </a:lnTo>
                    <a:lnTo>
                      <a:pt x="6" y="2"/>
                    </a:lnTo>
                    <a:lnTo>
                      <a:pt x="6" y="2"/>
                    </a:lnTo>
                    <a:lnTo>
                      <a:pt x="7" y="1"/>
                    </a:lnTo>
                    <a:lnTo>
                      <a:pt x="7" y="1"/>
                    </a:lnTo>
                    <a:lnTo>
                      <a:pt x="8" y="1"/>
                    </a:lnTo>
                    <a:lnTo>
                      <a:pt x="9" y="0"/>
                    </a:lnTo>
                    <a:lnTo>
                      <a:pt x="10" y="0"/>
                    </a:lnTo>
                    <a:lnTo>
                      <a:pt x="9" y="1"/>
                    </a:lnTo>
                    <a:lnTo>
                      <a:pt x="8" y="1"/>
                    </a:lnTo>
                    <a:lnTo>
                      <a:pt x="8" y="2"/>
                    </a:lnTo>
                    <a:lnTo>
                      <a:pt x="7" y="2"/>
                    </a:lnTo>
                    <a:lnTo>
                      <a:pt x="6" y="3"/>
                    </a:lnTo>
                    <a:lnTo>
                      <a:pt x="5" y="4"/>
                    </a:lnTo>
                    <a:lnTo>
                      <a:pt x="4" y="4"/>
                    </a:lnTo>
                    <a:lnTo>
                      <a:pt x="4" y="5"/>
                    </a:lnTo>
                    <a:lnTo>
                      <a:pt x="3" y="6"/>
                    </a:lnTo>
                    <a:lnTo>
                      <a:pt x="2" y="6"/>
                    </a:lnTo>
                    <a:lnTo>
                      <a:pt x="2" y="7"/>
                    </a:lnTo>
                    <a:lnTo>
                      <a:pt x="2" y="7"/>
                    </a:lnTo>
                    <a:lnTo>
                      <a:pt x="2" y="8"/>
                    </a:lnTo>
                    <a:lnTo>
                      <a:pt x="2" y="9"/>
                    </a:lnTo>
                    <a:lnTo>
                      <a:pt x="2" y="9"/>
                    </a:lnTo>
                    <a:lnTo>
                      <a:pt x="3" y="9"/>
                    </a:lnTo>
                    <a:lnTo>
                      <a:pt x="3" y="9"/>
                    </a:lnTo>
                    <a:lnTo>
                      <a:pt x="4" y="9"/>
                    </a:lnTo>
                    <a:lnTo>
                      <a:pt x="4" y="10"/>
                    </a:lnTo>
                    <a:lnTo>
                      <a:pt x="5" y="9"/>
                    </a:lnTo>
                    <a:lnTo>
                      <a:pt x="5" y="9"/>
                    </a:lnTo>
                    <a:lnTo>
                      <a:pt x="6" y="9"/>
                    </a:lnTo>
                    <a:lnTo>
                      <a:pt x="7" y="9"/>
                    </a:lnTo>
                    <a:lnTo>
                      <a:pt x="7" y="9"/>
                    </a:lnTo>
                    <a:lnTo>
                      <a:pt x="8" y="9"/>
                    </a:lnTo>
                    <a:lnTo>
                      <a:pt x="8" y="8"/>
                    </a:lnTo>
                    <a:lnTo>
                      <a:pt x="9" y="8"/>
                    </a:lnTo>
                    <a:lnTo>
                      <a:pt x="10" y="8"/>
                    </a:lnTo>
                    <a:lnTo>
                      <a:pt x="10" y="7"/>
                    </a:lnTo>
                    <a:lnTo>
                      <a:pt x="11" y="7"/>
                    </a:lnTo>
                    <a:lnTo>
                      <a:pt x="11" y="7"/>
                    </a:lnTo>
                    <a:lnTo>
                      <a:pt x="12" y="6"/>
                    </a:lnTo>
                    <a:lnTo>
                      <a:pt x="12" y="6"/>
                    </a:lnTo>
                    <a:lnTo>
                      <a:pt x="13" y="6"/>
                    </a:lnTo>
                    <a:lnTo>
                      <a:pt x="13" y="5"/>
                    </a:lnTo>
                    <a:lnTo>
                      <a:pt x="13" y="5"/>
                    </a:lnTo>
                    <a:lnTo>
                      <a:pt x="13" y="5"/>
                    </a:lnTo>
                    <a:lnTo>
                      <a:pt x="13" y="5"/>
                    </a:lnTo>
                    <a:lnTo>
                      <a:pt x="13" y="4"/>
                    </a:lnTo>
                    <a:lnTo>
                      <a:pt x="13" y="3"/>
                    </a:lnTo>
                    <a:lnTo>
                      <a:pt x="12" y="3"/>
                    </a:lnTo>
                    <a:lnTo>
                      <a:pt x="12" y="2"/>
                    </a:lnTo>
                    <a:lnTo>
                      <a:pt x="12"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8" name="Freeform 1017"/>
              <p:cNvSpPr>
                <a:spLocks/>
              </p:cNvSpPr>
              <p:nvPr/>
            </p:nvSpPr>
            <p:spPr bwMode="auto">
              <a:xfrm>
                <a:off x="3696" y="943"/>
                <a:ext cx="73" cy="25"/>
              </a:xfrm>
              <a:custGeom>
                <a:avLst/>
                <a:gdLst>
                  <a:gd name="T0" fmla="*/ 1 w 73"/>
                  <a:gd name="T1" fmla="*/ 9 h 25"/>
                  <a:gd name="T2" fmla="*/ 3 w 73"/>
                  <a:gd name="T3" fmla="*/ 8 h 25"/>
                  <a:gd name="T4" fmla="*/ 5 w 73"/>
                  <a:gd name="T5" fmla="*/ 8 h 25"/>
                  <a:gd name="T6" fmla="*/ 8 w 73"/>
                  <a:gd name="T7" fmla="*/ 8 h 25"/>
                  <a:gd name="T8" fmla="*/ 11 w 73"/>
                  <a:gd name="T9" fmla="*/ 8 h 25"/>
                  <a:gd name="T10" fmla="*/ 14 w 73"/>
                  <a:gd name="T11" fmla="*/ 6 h 25"/>
                  <a:gd name="T12" fmla="*/ 17 w 73"/>
                  <a:gd name="T13" fmla="*/ 4 h 25"/>
                  <a:gd name="T14" fmla="*/ 20 w 73"/>
                  <a:gd name="T15" fmla="*/ 2 h 25"/>
                  <a:gd name="T16" fmla="*/ 22 w 73"/>
                  <a:gd name="T17" fmla="*/ 0 h 25"/>
                  <a:gd name="T18" fmla="*/ 23 w 73"/>
                  <a:gd name="T19" fmla="*/ 0 h 25"/>
                  <a:gd name="T20" fmla="*/ 25 w 73"/>
                  <a:gd name="T21" fmla="*/ 0 h 25"/>
                  <a:gd name="T22" fmla="*/ 27 w 73"/>
                  <a:gd name="T23" fmla="*/ 0 h 25"/>
                  <a:gd name="T24" fmla="*/ 29 w 73"/>
                  <a:gd name="T25" fmla="*/ 0 h 25"/>
                  <a:gd name="T26" fmla="*/ 32 w 73"/>
                  <a:gd name="T27" fmla="*/ 0 h 25"/>
                  <a:gd name="T28" fmla="*/ 34 w 73"/>
                  <a:gd name="T29" fmla="*/ 0 h 25"/>
                  <a:gd name="T30" fmla="*/ 36 w 73"/>
                  <a:gd name="T31" fmla="*/ 1 h 25"/>
                  <a:gd name="T32" fmla="*/ 38 w 73"/>
                  <a:gd name="T33" fmla="*/ 3 h 25"/>
                  <a:gd name="T34" fmla="*/ 41 w 73"/>
                  <a:gd name="T35" fmla="*/ 5 h 25"/>
                  <a:gd name="T36" fmla="*/ 44 w 73"/>
                  <a:gd name="T37" fmla="*/ 8 h 25"/>
                  <a:gd name="T38" fmla="*/ 48 w 73"/>
                  <a:gd name="T39" fmla="*/ 11 h 25"/>
                  <a:gd name="T40" fmla="*/ 51 w 73"/>
                  <a:gd name="T41" fmla="*/ 14 h 25"/>
                  <a:gd name="T42" fmla="*/ 54 w 73"/>
                  <a:gd name="T43" fmla="*/ 16 h 25"/>
                  <a:gd name="T44" fmla="*/ 57 w 73"/>
                  <a:gd name="T45" fmla="*/ 18 h 25"/>
                  <a:gd name="T46" fmla="*/ 59 w 73"/>
                  <a:gd name="T47" fmla="*/ 19 h 25"/>
                  <a:gd name="T48" fmla="*/ 62 w 73"/>
                  <a:gd name="T49" fmla="*/ 19 h 25"/>
                  <a:gd name="T50" fmla="*/ 64 w 73"/>
                  <a:gd name="T51" fmla="*/ 20 h 25"/>
                  <a:gd name="T52" fmla="*/ 66 w 73"/>
                  <a:gd name="T53" fmla="*/ 20 h 25"/>
                  <a:gd name="T54" fmla="*/ 69 w 73"/>
                  <a:gd name="T55" fmla="*/ 20 h 25"/>
                  <a:gd name="T56" fmla="*/ 71 w 73"/>
                  <a:gd name="T57" fmla="*/ 19 h 25"/>
                  <a:gd name="T58" fmla="*/ 72 w 73"/>
                  <a:gd name="T59" fmla="*/ 21 h 25"/>
                  <a:gd name="T60" fmla="*/ 70 w 73"/>
                  <a:gd name="T61" fmla="*/ 22 h 25"/>
                  <a:gd name="T62" fmla="*/ 68 w 73"/>
                  <a:gd name="T63" fmla="*/ 23 h 25"/>
                  <a:gd name="T64" fmla="*/ 65 w 73"/>
                  <a:gd name="T65" fmla="*/ 23 h 25"/>
                  <a:gd name="T66" fmla="*/ 62 w 73"/>
                  <a:gd name="T67" fmla="*/ 24 h 25"/>
                  <a:gd name="T68" fmla="*/ 60 w 73"/>
                  <a:gd name="T69" fmla="*/ 25 h 25"/>
                  <a:gd name="T70" fmla="*/ 57 w 73"/>
                  <a:gd name="T71" fmla="*/ 25 h 25"/>
                  <a:gd name="T72" fmla="*/ 55 w 73"/>
                  <a:gd name="T73" fmla="*/ 25 h 25"/>
                  <a:gd name="T74" fmla="*/ 53 w 73"/>
                  <a:gd name="T75" fmla="*/ 23 h 25"/>
                  <a:gd name="T76" fmla="*/ 50 w 73"/>
                  <a:gd name="T77" fmla="*/ 20 h 25"/>
                  <a:gd name="T78" fmla="*/ 47 w 73"/>
                  <a:gd name="T79" fmla="*/ 17 h 25"/>
                  <a:gd name="T80" fmla="*/ 43 w 73"/>
                  <a:gd name="T81" fmla="*/ 14 h 25"/>
                  <a:gd name="T82" fmla="*/ 40 w 73"/>
                  <a:gd name="T83" fmla="*/ 10 h 25"/>
                  <a:gd name="T84" fmla="*/ 37 w 73"/>
                  <a:gd name="T85" fmla="*/ 7 h 25"/>
                  <a:gd name="T86" fmla="*/ 35 w 73"/>
                  <a:gd name="T87" fmla="*/ 5 h 25"/>
                  <a:gd name="T88" fmla="*/ 33 w 73"/>
                  <a:gd name="T89" fmla="*/ 4 h 25"/>
                  <a:gd name="T90" fmla="*/ 29 w 73"/>
                  <a:gd name="T91" fmla="*/ 4 h 25"/>
                  <a:gd name="T92" fmla="*/ 26 w 73"/>
                  <a:gd name="T93" fmla="*/ 3 h 25"/>
                  <a:gd name="T94" fmla="*/ 24 w 73"/>
                  <a:gd name="T95" fmla="*/ 3 h 25"/>
                  <a:gd name="T96" fmla="*/ 23 w 73"/>
                  <a:gd name="T97" fmla="*/ 4 h 25"/>
                  <a:gd name="T98" fmla="*/ 20 w 73"/>
                  <a:gd name="T99" fmla="*/ 6 h 25"/>
                  <a:gd name="T100" fmla="*/ 18 w 73"/>
                  <a:gd name="T101" fmla="*/ 8 h 25"/>
                  <a:gd name="T102" fmla="*/ 15 w 73"/>
                  <a:gd name="T103" fmla="*/ 10 h 25"/>
                  <a:gd name="T104" fmla="*/ 13 w 73"/>
                  <a:gd name="T105" fmla="*/ 11 h 25"/>
                  <a:gd name="T106" fmla="*/ 10 w 73"/>
                  <a:gd name="T107" fmla="*/ 12 h 25"/>
                  <a:gd name="T108" fmla="*/ 8 w 73"/>
                  <a:gd name="T109" fmla="*/ 12 h 25"/>
                  <a:gd name="T110" fmla="*/ 6 w 73"/>
                  <a:gd name="T111" fmla="*/ 12 h 25"/>
                  <a:gd name="T112" fmla="*/ 4 w 73"/>
                  <a:gd name="T113" fmla="*/ 12 h 25"/>
                  <a:gd name="T114" fmla="*/ 1 w 73"/>
                  <a:gd name="T115" fmla="*/ 10 h 25"/>
                  <a:gd name="T116" fmla="*/ 0 w 73"/>
                  <a:gd name="T117"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25">
                    <a:moveTo>
                      <a:pt x="0" y="9"/>
                    </a:moveTo>
                    <a:lnTo>
                      <a:pt x="0" y="9"/>
                    </a:lnTo>
                    <a:lnTo>
                      <a:pt x="0" y="9"/>
                    </a:lnTo>
                    <a:lnTo>
                      <a:pt x="1" y="9"/>
                    </a:lnTo>
                    <a:lnTo>
                      <a:pt x="1" y="9"/>
                    </a:lnTo>
                    <a:lnTo>
                      <a:pt x="2" y="8"/>
                    </a:lnTo>
                    <a:lnTo>
                      <a:pt x="2" y="8"/>
                    </a:lnTo>
                    <a:lnTo>
                      <a:pt x="3" y="8"/>
                    </a:lnTo>
                    <a:lnTo>
                      <a:pt x="4" y="8"/>
                    </a:lnTo>
                    <a:lnTo>
                      <a:pt x="4" y="8"/>
                    </a:lnTo>
                    <a:lnTo>
                      <a:pt x="5" y="8"/>
                    </a:lnTo>
                    <a:lnTo>
                      <a:pt x="5" y="8"/>
                    </a:lnTo>
                    <a:lnTo>
                      <a:pt x="6" y="8"/>
                    </a:lnTo>
                    <a:lnTo>
                      <a:pt x="6" y="8"/>
                    </a:lnTo>
                    <a:lnTo>
                      <a:pt x="7" y="8"/>
                    </a:lnTo>
                    <a:lnTo>
                      <a:pt x="8" y="8"/>
                    </a:lnTo>
                    <a:lnTo>
                      <a:pt x="8" y="8"/>
                    </a:lnTo>
                    <a:lnTo>
                      <a:pt x="9" y="8"/>
                    </a:lnTo>
                    <a:lnTo>
                      <a:pt x="10" y="8"/>
                    </a:lnTo>
                    <a:lnTo>
                      <a:pt x="11" y="8"/>
                    </a:lnTo>
                    <a:lnTo>
                      <a:pt x="12" y="7"/>
                    </a:lnTo>
                    <a:lnTo>
                      <a:pt x="13" y="7"/>
                    </a:lnTo>
                    <a:lnTo>
                      <a:pt x="14" y="7"/>
                    </a:lnTo>
                    <a:lnTo>
                      <a:pt x="14" y="6"/>
                    </a:lnTo>
                    <a:lnTo>
                      <a:pt x="15" y="5"/>
                    </a:lnTo>
                    <a:lnTo>
                      <a:pt x="16" y="5"/>
                    </a:lnTo>
                    <a:lnTo>
                      <a:pt x="17" y="4"/>
                    </a:lnTo>
                    <a:lnTo>
                      <a:pt x="17" y="4"/>
                    </a:lnTo>
                    <a:lnTo>
                      <a:pt x="18" y="3"/>
                    </a:lnTo>
                    <a:lnTo>
                      <a:pt x="19" y="3"/>
                    </a:lnTo>
                    <a:lnTo>
                      <a:pt x="19" y="2"/>
                    </a:lnTo>
                    <a:lnTo>
                      <a:pt x="20" y="2"/>
                    </a:lnTo>
                    <a:lnTo>
                      <a:pt x="20" y="1"/>
                    </a:lnTo>
                    <a:lnTo>
                      <a:pt x="21" y="1"/>
                    </a:lnTo>
                    <a:lnTo>
                      <a:pt x="21" y="1"/>
                    </a:lnTo>
                    <a:lnTo>
                      <a:pt x="22" y="0"/>
                    </a:lnTo>
                    <a:lnTo>
                      <a:pt x="22" y="0"/>
                    </a:lnTo>
                    <a:lnTo>
                      <a:pt x="22" y="0"/>
                    </a:lnTo>
                    <a:lnTo>
                      <a:pt x="22" y="0"/>
                    </a:lnTo>
                    <a:lnTo>
                      <a:pt x="23" y="0"/>
                    </a:lnTo>
                    <a:lnTo>
                      <a:pt x="23" y="0"/>
                    </a:lnTo>
                    <a:lnTo>
                      <a:pt x="24" y="0"/>
                    </a:lnTo>
                    <a:lnTo>
                      <a:pt x="25" y="0"/>
                    </a:lnTo>
                    <a:lnTo>
                      <a:pt x="25" y="0"/>
                    </a:lnTo>
                    <a:lnTo>
                      <a:pt x="26" y="0"/>
                    </a:lnTo>
                    <a:lnTo>
                      <a:pt x="26" y="0"/>
                    </a:lnTo>
                    <a:lnTo>
                      <a:pt x="27" y="0"/>
                    </a:lnTo>
                    <a:lnTo>
                      <a:pt x="27" y="0"/>
                    </a:lnTo>
                    <a:lnTo>
                      <a:pt x="28" y="0"/>
                    </a:lnTo>
                    <a:lnTo>
                      <a:pt x="29" y="0"/>
                    </a:lnTo>
                    <a:lnTo>
                      <a:pt x="29" y="0"/>
                    </a:lnTo>
                    <a:lnTo>
                      <a:pt x="29" y="0"/>
                    </a:lnTo>
                    <a:lnTo>
                      <a:pt x="30" y="0"/>
                    </a:lnTo>
                    <a:lnTo>
                      <a:pt x="31" y="0"/>
                    </a:lnTo>
                    <a:lnTo>
                      <a:pt x="31" y="0"/>
                    </a:lnTo>
                    <a:lnTo>
                      <a:pt x="32" y="0"/>
                    </a:lnTo>
                    <a:lnTo>
                      <a:pt x="32" y="0"/>
                    </a:lnTo>
                    <a:lnTo>
                      <a:pt x="33" y="0"/>
                    </a:lnTo>
                    <a:lnTo>
                      <a:pt x="33" y="0"/>
                    </a:lnTo>
                    <a:lnTo>
                      <a:pt x="34" y="0"/>
                    </a:lnTo>
                    <a:lnTo>
                      <a:pt x="35" y="0"/>
                    </a:lnTo>
                    <a:lnTo>
                      <a:pt x="35" y="0"/>
                    </a:lnTo>
                    <a:lnTo>
                      <a:pt x="35" y="0"/>
                    </a:lnTo>
                    <a:lnTo>
                      <a:pt x="36" y="1"/>
                    </a:lnTo>
                    <a:lnTo>
                      <a:pt x="36" y="1"/>
                    </a:lnTo>
                    <a:lnTo>
                      <a:pt x="37" y="1"/>
                    </a:lnTo>
                    <a:lnTo>
                      <a:pt x="37" y="2"/>
                    </a:lnTo>
                    <a:lnTo>
                      <a:pt x="38" y="3"/>
                    </a:lnTo>
                    <a:lnTo>
                      <a:pt x="38" y="3"/>
                    </a:lnTo>
                    <a:lnTo>
                      <a:pt x="39" y="4"/>
                    </a:lnTo>
                    <a:lnTo>
                      <a:pt x="40" y="4"/>
                    </a:lnTo>
                    <a:lnTo>
                      <a:pt x="41" y="5"/>
                    </a:lnTo>
                    <a:lnTo>
                      <a:pt x="41" y="6"/>
                    </a:lnTo>
                    <a:lnTo>
                      <a:pt x="42" y="7"/>
                    </a:lnTo>
                    <a:lnTo>
                      <a:pt x="43" y="7"/>
                    </a:lnTo>
                    <a:lnTo>
                      <a:pt x="44" y="8"/>
                    </a:lnTo>
                    <a:lnTo>
                      <a:pt x="45" y="9"/>
                    </a:lnTo>
                    <a:lnTo>
                      <a:pt x="46" y="9"/>
                    </a:lnTo>
                    <a:lnTo>
                      <a:pt x="47" y="10"/>
                    </a:lnTo>
                    <a:lnTo>
                      <a:pt x="48" y="11"/>
                    </a:lnTo>
                    <a:lnTo>
                      <a:pt x="49" y="11"/>
                    </a:lnTo>
                    <a:lnTo>
                      <a:pt x="49" y="12"/>
                    </a:lnTo>
                    <a:lnTo>
                      <a:pt x="50" y="13"/>
                    </a:lnTo>
                    <a:lnTo>
                      <a:pt x="51" y="14"/>
                    </a:lnTo>
                    <a:lnTo>
                      <a:pt x="52" y="14"/>
                    </a:lnTo>
                    <a:lnTo>
                      <a:pt x="53" y="15"/>
                    </a:lnTo>
                    <a:lnTo>
                      <a:pt x="54" y="15"/>
                    </a:lnTo>
                    <a:lnTo>
                      <a:pt x="54" y="16"/>
                    </a:lnTo>
                    <a:lnTo>
                      <a:pt x="55" y="16"/>
                    </a:lnTo>
                    <a:lnTo>
                      <a:pt x="56" y="17"/>
                    </a:lnTo>
                    <a:lnTo>
                      <a:pt x="56" y="17"/>
                    </a:lnTo>
                    <a:lnTo>
                      <a:pt x="57" y="18"/>
                    </a:lnTo>
                    <a:lnTo>
                      <a:pt x="57" y="18"/>
                    </a:lnTo>
                    <a:lnTo>
                      <a:pt x="58" y="18"/>
                    </a:lnTo>
                    <a:lnTo>
                      <a:pt x="59" y="19"/>
                    </a:lnTo>
                    <a:lnTo>
                      <a:pt x="59" y="19"/>
                    </a:lnTo>
                    <a:lnTo>
                      <a:pt x="60" y="19"/>
                    </a:lnTo>
                    <a:lnTo>
                      <a:pt x="60" y="19"/>
                    </a:lnTo>
                    <a:lnTo>
                      <a:pt x="61" y="19"/>
                    </a:lnTo>
                    <a:lnTo>
                      <a:pt x="62" y="19"/>
                    </a:lnTo>
                    <a:lnTo>
                      <a:pt x="62" y="19"/>
                    </a:lnTo>
                    <a:lnTo>
                      <a:pt x="63" y="19"/>
                    </a:lnTo>
                    <a:lnTo>
                      <a:pt x="64" y="20"/>
                    </a:lnTo>
                    <a:lnTo>
                      <a:pt x="64" y="20"/>
                    </a:lnTo>
                    <a:lnTo>
                      <a:pt x="65" y="20"/>
                    </a:lnTo>
                    <a:lnTo>
                      <a:pt x="65" y="20"/>
                    </a:lnTo>
                    <a:lnTo>
                      <a:pt x="66" y="20"/>
                    </a:lnTo>
                    <a:lnTo>
                      <a:pt x="66" y="20"/>
                    </a:lnTo>
                    <a:lnTo>
                      <a:pt x="67" y="20"/>
                    </a:lnTo>
                    <a:lnTo>
                      <a:pt x="67" y="20"/>
                    </a:lnTo>
                    <a:lnTo>
                      <a:pt x="68" y="20"/>
                    </a:lnTo>
                    <a:lnTo>
                      <a:pt x="69" y="20"/>
                    </a:lnTo>
                    <a:lnTo>
                      <a:pt x="69" y="20"/>
                    </a:lnTo>
                    <a:lnTo>
                      <a:pt x="70" y="19"/>
                    </a:lnTo>
                    <a:lnTo>
                      <a:pt x="71" y="19"/>
                    </a:lnTo>
                    <a:lnTo>
                      <a:pt x="71" y="19"/>
                    </a:lnTo>
                    <a:lnTo>
                      <a:pt x="71" y="19"/>
                    </a:lnTo>
                    <a:lnTo>
                      <a:pt x="73" y="21"/>
                    </a:lnTo>
                    <a:lnTo>
                      <a:pt x="73" y="21"/>
                    </a:lnTo>
                    <a:lnTo>
                      <a:pt x="72" y="21"/>
                    </a:lnTo>
                    <a:lnTo>
                      <a:pt x="72" y="21"/>
                    </a:lnTo>
                    <a:lnTo>
                      <a:pt x="71" y="22"/>
                    </a:lnTo>
                    <a:lnTo>
                      <a:pt x="71" y="22"/>
                    </a:lnTo>
                    <a:lnTo>
                      <a:pt x="70" y="22"/>
                    </a:lnTo>
                    <a:lnTo>
                      <a:pt x="69" y="22"/>
                    </a:lnTo>
                    <a:lnTo>
                      <a:pt x="69" y="22"/>
                    </a:lnTo>
                    <a:lnTo>
                      <a:pt x="68" y="22"/>
                    </a:lnTo>
                    <a:lnTo>
                      <a:pt x="68" y="23"/>
                    </a:lnTo>
                    <a:lnTo>
                      <a:pt x="67" y="23"/>
                    </a:lnTo>
                    <a:lnTo>
                      <a:pt x="67" y="23"/>
                    </a:lnTo>
                    <a:lnTo>
                      <a:pt x="66" y="23"/>
                    </a:lnTo>
                    <a:lnTo>
                      <a:pt x="65" y="23"/>
                    </a:lnTo>
                    <a:lnTo>
                      <a:pt x="64" y="23"/>
                    </a:lnTo>
                    <a:lnTo>
                      <a:pt x="64" y="24"/>
                    </a:lnTo>
                    <a:lnTo>
                      <a:pt x="63" y="24"/>
                    </a:lnTo>
                    <a:lnTo>
                      <a:pt x="62" y="24"/>
                    </a:lnTo>
                    <a:lnTo>
                      <a:pt x="62" y="24"/>
                    </a:lnTo>
                    <a:lnTo>
                      <a:pt x="61" y="24"/>
                    </a:lnTo>
                    <a:lnTo>
                      <a:pt x="60" y="24"/>
                    </a:lnTo>
                    <a:lnTo>
                      <a:pt x="60" y="25"/>
                    </a:lnTo>
                    <a:lnTo>
                      <a:pt x="59" y="25"/>
                    </a:lnTo>
                    <a:lnTo>
                      <a:pt x="58" y="25"/>
                    </a:lnTo>
                    <a:lnTo>
                      <a:pt x="58" y="25"/>
                    </a:lnTo>
                    <a:lnTo>
                      <a:pt x="57" y="25"/>
                    </a:lnTo>
                    <a:lnTo>
                      <a:pt x="57" y="25"/>
                    </a:lnTo>
                    <a:lnTo>
                      <a:pt x="56" y="25"/>
                    </a:lnTo>
                    <a:lnTo>
                      <a:pt x="56" y="25"/>
                    </a:lnTo>
                    <a:lnTo>
                      <a:pt x="55" y="25"/>
                    </a:lnTo>
                    <a:lnTo>
                      <a:pt x="55" y="24"/>
                    </a:lnTo>
                    <a:lnTo>
                      <a:pt x="54" y="24"/>
                    </a:lnTo>
                    <a:lnTo>
                      <a:pt x="53" y="23"/>
                    </a:lnTo>
                    <a:lnTo>
                      <a:pt x="53" y="23"/>
                    </a:lnTo>
                    <a:lnTo>
                      <a:pt x="52" y="22"/>
                    </a:lnTo>
                    <a:lnTo>
                      <a:pt x="52" y="22"/>
                    </a:lnTo>
                    <a:lnTo>
                      <a:pt x="51" y="21"/>
                    </a:lnTo>
                    <a:lnTo>
                      <a:pt x="50" y="20"/>
                    </a:lnTo>
                    <a:lnTo>
                      <a:pt x="49" y="20"/>
                    </a:lnTo>
                    <a:lnTo>
                      <a:pt x="48" y="19"/>
                    </a:lnTo>
                    <a:lnTo>
                      <a:pt x="47" y="18"/>
                    </a:lnTo>
                    <a:lnTo>
                      <a:pt x="47" y="17"/>
                    </a:lnTo>
                    <a:lnTo>
                      <a:pt x="46" y="16"/>
                    </a:lnTo>
                    <a:lnTo>
                      <a:pt x="45" y="15"/>
                    </a:lnTo>
                    <a:lnTo>
                      <a:pt x="44" y="14"/>
                    </a:lnTo>
                    <a:lnTo>
                      <a:pt x="43" y="14"/>
                    </a:lnTo>
                    <a:lnTo>
                      <a:pt x="43" y="13"/>
                    </a:lnTo>
                    <a:lnTo>
                      <a:pt x="42" y="12"/>
                    </a:lnTo>
                    <a:lnTo>
                      <a:pt x="41" y="11"/>
                    </a:lnTo>
                    <a:lnTo>
                      <a:pt x="40" y="10"/>
                    </a:lnTo>
                    <a:lnTo>
                      <a:pt x="39" y="9"/>
                    </a:lnTo>
                    <a:lnTo>
                      <a:pt x="39" y="9"/>
                    </a:lnTo>
                    <a:lnTo>
                      <a:pt x="38" y="8"/>
                    </a:lnTo>
                    <a:lnTo>
                      <a:pt x="37" y="7"/>
                    </a:lnTo>
                    <a:lnTo>
                      <a:pt x="37" y="7"/>
                    </a:lnTo>
                    <a:lnTo>
                      <a:pt x="36" y="6"/>
                    </a:lnTo>
                    <a:lnTo>
                      <a:pt x="36" y="6"/>
                    </a:lnTo>
                    <a:lnTo>
                      <a:pt x="35" y="5"/>
                    </a:lnTo>
                    <a:lnTo>
                      <a:pt x="35" y="5"/>
                    </a:lnTo>
                    <a:lnTo>
                      <a:pt x="34" y="5"/>
                    </a:lnTo>
                    <a:lnTo>
                      <a:pt x="34" y="5"/>
                    </a:lnTo>
                    <a:lnTo>
                      <a:pt x="33" y="4"/>
                    </a:lnTo>
                    <a:lnTo>
                      <a:pt x="32" y="4"/>
                    </a:lnTo>
                    <a:lnTo>
                      <a:pt x="31" y="4"/>
                    </a:lnTo>
                    <a:lnTo>
                      <a:pt x="30" y="4"/>
                    </a:lnTo>
                    <a:lnTo>
                      <a:pt x="29" y="4"/>
                    </a:lnTo>
                    <a:lnTo>
                      <a:pt x="28" y="3"/>
                    </a:lnTo>
                    <a:lnTo>
                      <a:pt x="28" y="3"/>
                    </a:lnTo>
                    <a:lnTo>
                      <a:pt x="27" y="3"/>
                    </a:lnTo>
                    <a:lnTo>
                      <a:pt x="26" y="3"/>
                    </a:lnTo>
                    <a:lnTo>
                      <a:pt x="25" y="3"/>
                    </a:lnTo>
                    <a:lnTo>
                      <a:pt x="25" y="3"/>
                    </a:lnTo>
                    <a:lnTo>
                      <a:pt x="24" y="3"/>
                    </a:lnTo>
                    <a:lnTo>
                      <a:pt x="24" y="3"/>
                    </a:lnTo>
                    <a:lnTo>
                      <a:pt x="24" y="3"/>
                    </a:lnTo>
                    <a:lnTo>
                      <a:pt x="23" y="3"/>
                    </a:lnTo>
                    <a:lnTo>
                      <a:pt x="23" y="4"/>
                    </a:lnTo>
                    <a:lnTo>
                      <a:pt x="23" y="4"/>
                    </a:lnTo>
                    <a:lnTo>
                      <a:pt x="22" y="4"/>
                    </a:lnTo>
                    <a:lnTo>
                      <a:pt x="22" y="5"/>
                    </a:lnTo>
                    <a:lnTo>
                      <a:pt x="21" y="5"/>
                    </a:lnTo>
                    <a:lnTo>
                      <a:pt x="20" y="6"/>
                    </a:lnTo>
                    <a:lnTo>
                      <a:pt x="19" y="7"/>
                    </a:lnTo>
                    <a:lnTo>
                      <a:pt x="19" y="7"/>
                    </a:lnTo>
                    <a:lnTo>
                      <a:pt x="19" y="7"/>
                    </a:lnTo>
                    <a:lnTo>
                      <a:pt x="18" y="8"/>
                    </a:lnTo>
                    <a:lnTo>
                      <a:pt x="17" y="9"/>
                    </a:lnTo>
                    <a:lnTo>
                      <a:pt x="16" y="9"/>
                    </a:lnTo>
                    <a:lnTo>
                      <a:pt x="15" y="10"/>
                    </a:lnTo>
                    <a:lnTo>
                      <a:pt x="15" y="10"/>
                    </a:lnTo>
                    <a:lnTo>
                      <a:pt x="14" y="10"/>
                    </a:lnTo>
                    <a:lnTo>
                      <a:pt x="14" y="11"/>
                    </a:lnTo>
                    <a:lnTo>
                      <a:pt x="13" y="11"/>
                    </a:lnTo>
                    <a:lnTo>
                      <a:pt x="13" y="11"/>
                    </a:lnTo>
                    <a:lnTo>
                      <a:pt x="12" y="11"/>
                    </a:lnTo>
                    <a:lnTo>
                      <a:pt x="12" y="11"/>
                    </a:lnTo>
                    <a:lnTo>
                      <a:pt x="11" y="12"/>
                    </a:lnTo>
                    <a:lnTo>
                      <a:pt x="10" y="12"/>
                    </a:lnTo>
                    <a:lnTo>
                      <a:pt x="10" y="12"/>
                    </a:lnTo>
                    <a:lnTo>
                      <a:pt x="9" y="12"/>
                    </a:lnTo>
                    <a:lnTo>
                      <a:pt x="9" y="12"/>
                    </a:lnTo>
                    <a:lnTo>
                      <a:pt x="8" y="12"/>
                    </a:lnTo>
                    <a:lnTo>
                      <a:pt x="8" y="12"/>
                    </a:lnTo>
                    <a:lnTo>
                      <a:pt x="7" y="12"/>
                    </a:lnTo>
                    <a:lnTo>
                      <a:pt x="7" y="13"/>
                    </a:lnTo>
                    <a:lnTo>
                      <a:pt x="6" y="12"/>
                    </a:lnTo>
                    <a:lnTo>
                      <a:pt x="6" y="12"/>
                    </a:lnTo>
                    <a:lnTo>
                      <a:pt x="5" y="12"/>
                    </a:lnTo>
                    <a:lnTo>
                      <a:pt x="5" y="12"/>
                    </a:lnTo>
                    <a:lnTo>
                      <a:pt x="4" y="12"/>
                    </a:lnTo>
                    <a:lnTo>
                      <a:pt x="3" y="11"/>
                    </a:lnTo>
                    <a:lnTo>
                      <a:pt x="2" y="11"/>
                    </a:lnTo>
                    <a:lnTo>
                      <a:pt x="2" y="11"/>
                    </a:lnTo>
                    <a:lnTo>
                      <a:pt x="1" y="10"/>
                    </a:lnTo>
                    <a:lnTo>
                      <a:pt x="1" y="10"/>
                    </a:lnTo>
                    <a:lnTo>
                      <a:pt x="1" y="10"/>
                    </a:lnTo>
                    <a:lnTo>
                      <a:pt x="1"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39" name="Freeform 1018"/>
              <p:cNvSpPr>
                <a:spLocks/>
              </p:cNvSpPr>
              <p:nvPr/>
            </p:nvSpPr>
            <p:spPr bwMode="auto">
              <a:xfrm>
                <a:off x="3716" y="1019"/>
                <a:ext cx="38" cy="14"/>
              </a:xfrm>
              <a:custGeom>
                <a:avLst/>
                <a:gdLst>
                  <a:gd name="T0" fmla="*/ 0 w 38"/>
                  <a:gd name="T1" fmla="*/ 0 h 14"/>
                  <a:gd name="T2" fmla="*/ 1 w 38"/>
                  <a:gd name="T3" fmla="*/ 0 h 14"/>
                  <a:gd name="T4" fmla="*/ 2 w 38"/>
                  <a:gd name="T5" fmla="*/ 0 h 14"/>
                  <a:gd name="T6" fmla="*/ 3 w 38"/>
                  <a:gd name="T7" fmla="*/ 1 h 14"/>
                  <a:gd name="T8" fmla="*/ 5 w 38"/>
                  <a:gd name="T9" fmla="*/ 1 h 14"/>
                  <a:gd name="T10" fmla="*/ 6 w 38"/>
                  <a:gd name="T11" fmla="*/ 1 h 14"/>
                  <a:gd name="T12" fmla="*/ 7 w 38"/>
                  <a:gd name="T13" fmla="*/ 2 h 14"/>
                  <a:gd name="T14" fmla="*/ 8 w 38"/>
                  <a:gd name="T15" fmla="*/ 2 h 14"/>
                  <a:gd name="T16" fmla="*/ 9 w 38"/>
                  <a:gd name="T17" fmla="*/ 3 h 14"/>
                  <a:gd name="T18" fmla="*/ 10 w 38"/>
                  <a:gd name="T19" fmla="*/ 4 h 14"/>
                  <a:gd name="T20" fmla="*/ 11 w 38"/>
                  <a:gd name="T21" fmla="*/ 4 h 14"/>
                  <a:gd name="T22" fmla="*/ 13 w 38"/>
                  <a:gd name="T23" fmla="*/ 5 h 14"/>
                  <a:gd name="T24" fmla="*/ 14 w 38"/>
                  <a:gd name="T25" fmla="*/ 6 h 14"/>
                  <a:gd name="T26" fmla="*/ 15 w 38"/>
                  <a:gd name="T27" fmla="*/ 6 h 14"/>
                  <a:gd name="T28" fmla="*/ 17 w 38"/>
                  <a:gd name="T29" fmla="*/ 7 h 14"/>
                  <a:gd name="T30" fmla="*/ 18 w 38"/>
                  <a:gd name="T31" fmla="*/ 7 h 14"/>
                  <a:gd name="T32" fmla="*/ 20 w 38"/>
                  <a:gd name="T33" fmla="*/ 8 h 14"/>
                  <a:gd name="T34" fmla="*/ 21 w 38"/>
                  <a:gd name="T35" fmla="*/ 8 h 14"/>
                  <a:gd name="T36" fmla="*/ 22 w 38"/>
                  <a:gd name="T37" fmla="*/ 9 h 14"/>
                  <a:gd name="T38" fmla="*/ 23 w 38"/>
                  <a:gd name="T39" fmla="*/ 9 h 14"/>
                  <a:gd name="T40" fmla="*/ 24 w 38"/>
                  <a:gd name="T41" fmla="*/ 9 h 14"/>
                  <a:gd name="T42" fmla="*/ 25 w 38"/>
                  <a:gd name="T43" fmla="*/ 10 h 14"/>
                  <a:gd name="T44" fmla="*/ 26 w 38"/>
                  <a:gd name="T45" fmla="*/ 10 h 14"/>
                  <a:gd name="T46" fmla="*/ 28 w 38"/>
                  <a:gd name="T47" fmla="*/ 10 h 14"/>
                  <a:gd name="T48" fmla="*/ 29 w 38"/>
                  <a:gd name="T49" fmla="*/ 10 h 14"/>
                  <a:gd name="T50" fmla="*/ 30 w 38"/>
                  <a:gd name="T51" fmla="*/ 10 h 14"/>
                  <a:gd name="T52" fmla="*/ 31 w 38"/>
                  <a:gd name="T53" fmla="*/ 9 h 14"/>
                  <a:gd name="T54" fmla="*/ 32 w 38"/>
                  <a:gd name="T55" fmla="*/ 8 h 14"/>
                  <a:gd name="T56" fmla="*/ 33 w 38"/>
                  <a:gd name="T57" fmla="*/ 7 h 14"/>
                  <a:gd name="T58" fmla="*/ 34 w 38"/>
                  <a:gd name="T59" fmla="*/ 6 h 14"/>
                  <a:gd name="T60" fmla="*/ 35 w 38"/>
                  <a:gd name="T61" fmla="*/ 5 h 14"/>
                  <a:gd name="T62" fmla="*/ 38 w 38"/>
                  <a:gd name="T63" fmla="*/ 5 h 14"/>
                  <a:gd name="T64" fmla="*/ 37 w 38"/>
                  <a:gd name="T65" fmla="*/ 7 h 14"/>
                  <a:gd name="T66" fmla="*/ 36 w 38"/>
                  <a:gd name="T67" fmla="*/ 8 h 14"/>
                  <a:gd name="T68" fmla="*/ 35 w 38"/>
                  <a:gd name="T69" fmla="*/ 10 h 14"/>
                  <a:gd name="T70" fmla="*/ 33 w 38"/>
                  <a:gd name="T71" fmla="*/ 11 h 14"/>
                  <a:gd name="T72" fmla="*/ 32 w 38"/>
                  <a:gd name="T73" fmla="*/ 13 h 14"/>
                  <a:gd name="T74" fmla="*/ 30 w 38"/>
                  <a:gd name="T75" fmla="*/ 14 h 14"/>
                  <a:gd name="T76" fmla="*/ 29 w 38"/>
                  <a:gd name="T77" fmla="*/ 14 h 14"/>
                  <a:gd name="T78" fmla="*/ 28 w 38"/>
                  <a:gd name="T79" fmla="*/ 14 h 14"/>
                  <a:gd name="T80" fmla="*/ 27 w 38"/>
                  <a:gd name="T81" fmla="*/ 14 h 14"/>
                  <a:gd name="T82" fmla="*/ 25 w 38"/>
                  <a:gd name="T83" fmla="*/ 14 h 14"/>
                  <a:gd name="T84" fmla="*/ 24 w 38"/>
                  <a:gd name="T85" fmla="*/ 13 h 14"/>
                  <a:gd name="T86" fmla="*/ 22 w 38"/>
                  <a:gd name="T87" fmla="*/ 12 h 14"/>
                  <a:gd name="T88" fmla="*/ 21 w 38"/>
                  <a:gd name="T89" fmla="*/ 12 h 14"/>
                  <a:gd name="T90" fmla="*/ 19 w 38"/>
                  <a:gd name="T91" fmla="*/ 11 h 14"/>
                  <a:gd name="T92" fmla="*/ 17 w 38"/>
                  <a:gd name="T93" fmla="*/ 10 h 14"/>
                  <a:gd name="T94" fmla="*/ 16 w 38"/>
                  <a:gd name="T95" fmla="*/ 9 h 14"/>
                  <a:gd name="T96" fmla="*/ 14 w 38"/>
                  <a:gd name="T97" fmla="*/ 8 h 14"/>
                  <a:gd name="T98" fmla="*/ 13 w 38"/>
                  <a:gd name="T99" fmla="*/ 8 h 14"/>
                  <a:gd name="T100" fmla="*/ 11 w 38"/>
                  <a:gd name="T101" fmla="*/ 7 h 14"/>
                  <a:gd name="T102" fmla="*/ 11 w 38"/>
                  <a:gd name="T103" fmla="*/ 7 h 14"/>
                  <a:gd name="T104" fmla="*/ 10 w 38"/>
                  <a:gd name="T105" fmla="*/ 6 h 14"/>
                  <a:gd name="T106" fmla="*/ 9 w 38"/>
                  <a:gd name="T107" fmla="*/ 6 h 14"/>
                  <a:gd name="T108" fmla="*/ 8 w 38"/>
                  <a:gd name="T109" fmla="*/ 5 h 14"/>
                  <a:gd name="T110" fmla="*/ 7 w 38"/>
                  <a:gd name="T111" fmla="*/ 5 h 14"/>
                  <a:gd name="T112" fmla="*/ 6 w 38"/>
                  <a:gd name="T113" fmla="*/ 4 h 14"/>
                  <a:gd name="T114" fmla="*/ 4 w 38"/>
                  <a:gd name="T115" fmla="*/ 4 h 14"/>
                  <a:gd name="T116" fmla="*/ 3 w 38"/>
                  <a:gd name="T117" fmla="*/ 3 h 14"/>
                  <a:gd name="T118" fmla="*/ 1 w 38"/>
                  <a:gd name="T119" fmla="*/ 3 h 14"/>
                  <a:gd name="T120" fmla="*/ 0 w 38"/>
                  <a:gd name="T1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14">
                    <a:moveTo>
                      <a:pt x="0" y="1"/>
                    </a:moveTo>
                    <a:lnTo>
                      <a:pt x="0" y="0"/>
                    </a:lnTo>
                    <a:lnTo>
                      <a:pt x="0" y="0"/>
                    </a:lnTo>
                    <a:lnTo>
                      <a:pt x="1" y="0"/>
                    </a:lnTo>
                    <a:lnTo>
                      <a:pt x="1" y="0"/>
                    </a:lnTo>
                    <a:lnTo>
                      <a:pt x="2" y="0"/>
                    </a:lnTo>
                    <a:lnTo>
                      <a:pt x="2" y="1"/>
                    </a:lnTo>
                    <a:lnTo>
                      <a:pt x="3" y="1"/>
                    </a:lnTo>
                    <a:lnTo>
                      <a:pt x="4" y="1"/>
                    </a:lnTo>
                    <a:lnTo>
                      <a:pt x="5" y="1"/>
                    </a:lnTo>
                    <a:lnTo>
                      <a:pt x="5" y="1"/>
                    </a:lnTo>
                    <a:lnTo>
                      <a:pt x="6" y="1"/>
                    </a:lnTo>
                    <a:lnTo>
                      <a:pt x="6" y="2"/>
                    </a:lnTo>
                    <a:lnTo>
                      <a:pt x="7" y="2"/>
                    </a:lnTo>
                    <a:lnTo>
                      <a:pt x="7" y="2"/>
                    </a:lnTo>
                    <a:lnTo>
                      <a:pt x="8" y="2"/>
                    </a:lnTo>
                    <a:lnTo>
                      <a:pt x="9" y="3"/>
                    </a:lnTo>
                    <a:lnTo>
                      <a:pt x="9" y="3"/>
                    </a:lnTo>
                    <a:lnTo>
                      <a:pt x="10" y="3"/>
                    </a:lnTo>
                    <a:lnTo>
                      <a:pt x="10" y="4"/>
                    </a:lnTo>
                    <a:lnTo>
                      <a:pt x="11" y="4"/>
                    </a:lnTo>
                    <a:lnTo>
                      <a:pt x="11" y="4"/>
                    </a:lnTo>
                    <a:lnTo>
                      <a:pt x="12" y="5"/>
                    </a:lnTo>
                    <a:lnTo>
                      <a:pt x="13" y="5"/>
                    </a:lnTo>
                    <a:lnTo>
                      <a:pt x="14" y="5"/>
                    </a:lnTo>
                    <a:lnTo>
                      <a:pt x="14" y="6"/>
                    </a:lnTo>
                    <a:lnTo>
                      <a:pt x="15" y="6"/>
                    </a:lnTo>
                    <a:lnTo>
                      <a:pt x="15" y="6"/>
                    </a:lnTo>
                    <a:lnTo>
                      <a:pt x="16" y="7"/>
                    </a:lnTo>
                    <a:lnTo>
                      <a:pt x="17" y="7"/>
                    </a:lnTo>
                    <a:lnTo>
                      <a:pt x="18" y="7"/>
                    </a:lnTo>
                    <a:lnTo>
                      <a:pt x="18" y="7"/>
                    </a:lnTo>
                    <a:lnTo>
                      <a:pt x="19" y="8"/>
                    </a:lnTo>
                    <a:lnTo>
                      <a:pt x="20" y="8"/>
                    </a:lnTo>
                    <a:lnTo>
                      <a:pt x="20" y="8"/>
                    </a:lnTo>
                    <a:lnTo>
                      <a:pt x="21" y="8"/>
                    </a:lnTo>
                    <a:lnTo>
                      <a:pt x="21" y="8"/>
                    </a:lnTo>
                    <a:lnTo>
                      <a:pt x="22" y="9"/>
                    </a:lnTo>
                    <a:lnTo>
                      <a:pt x="23" y="9"/>
                    </a:lnTo>
                    <a:lnTo>
                      <a:pt x="23" y="9"/>
                    </a:lnTo>
                    <a:lnTo>
                      <a:pt x="24" y="9"/>
                    </a:lnTo>
                    <a:lnTo>
                      <a:pt x="24" y="9"/>
                    </a:lnTo>
                    <a:lnTo>
                      <a:pt x="25" y="10"/>
                    </a:lnTo>
                    <a:lnTo>
                      <a:pt x="25" y="10"/>
                    </a:lnTo>
                    <a:lnTo>
                      <a:pt x="26" y="10"/>
                    </a:lnTo>
                    <a:lnTo>
                      <a:pt x="26" y="10"/>
                    </a:lnTo>
                    <a:lnTo>
                      <a:pt x="27" y="10"/>
                    </a:lnTo>
                    <a:lnTo>
                      <a:pt x="28" y="10"/>
                    </a:lnTo>
                    <a:lnTo>
                      <a:pt x="28" y="10"/>
                    </a:lnTo>
                    <a:lnTo>
                      <a:pt x="29" y="10"/>
                    </a:lnTo>
                    <a:lnTo>
                      <a:pt x="29" y="10"/>
                    </a:lnTo>
                    <a:lnTo>
                      <a:pt x="30" y="10"/>
                    </a:lnTo>
                    <a:lnTo>
                      <a:pt x="31" y="9"/>
                    </a:lnTo>
                    <a:lnTo>
                      <a:pt x="31" y="9"/>
                    </a:lnTo>
                    <a:lnTo>
                      <a:pt x="32" y="8"/>
                    </a:lnTo>
                    <a:lnTo>
                      <a:pt x="32" y="8"/>
                    </a:lnTo>
                    <a:lnTo>
                      <a:pt x="33" y="8"/>
                    </a:lnTo>
                    <a:lnTo>
                      <a:pt x="33" y="7"/>
                    </a:lnTo>
                    <a:lnTo>
                      <a:pt x="34" y="6"/>
                    </a:lnTo>
                    <a:lnTo>
                      <a:pt x="34" y="6"/>
                    </a:lnTo>
                    <a:lnTo>
                      <a:pt x="35" y="5"/>
                    </a:lnTo>
                    <a:lnTo>
                      <a:pt x="35" y="5"/>
                    </a:lnTo>
                    <a:lnTo>
                      <a:pt x="36" y="5"/>
                    </a:lnTo>
                    <a:lnTo>
                      <a:pt x="38" y="5"/>
                    </a:lnTo>
                    <a:lnTo>
                      <a:pt x="37" y="5"/>
                    </a:lnTo>
                    <a:lnTo>
                      <a:pt x="37" y="7"/>
                    </a:lnTo>
                    <a:lnTo>
                      <a:pt x="36" y="7"/>
                    </a:lnTo>
                    <a:lnTo>
                      <a:pt x="36" y="8"/>
                    </a:lnTo>
                    <a:lnTo>
                      <a:pt x="35" y="9"/>
                    </a:lnTo>
                    <a:lnTo>
                      <a:pt x="35" y="10"/>
                    </a:lnTo>
                    <a:lnTo>
                      <a:pt x="34" y="11"/>
                    </a:lnTo>
                    <a:lnTo>
                      <a:pt x="33" y="11"/>
                    </a:lnTo>
                    <a:lnTo>
                      <a:pt x="32" y="12"/>
                    </a:lnTo>
                    <a:lnTo>
                      <a:pt x="32" y="13"/>
                    </a:lnTo>
                    <a:lnTo>
                      <a:pt x="31" y="13"/>
                    </a:lnTo>
                    <a:lnTo>
                      <a:pt x="30" y="14"/>
                    </a:lnTo>
                    <a:lnTo>
                      <a:pt x="29" y="14"/>
                    </a:lnTo>
                    <a:lnTo>
                      <a:pt x="29" y="14"/>
                    </a:lnTo>
                    <a:lnTo>
                      <a:pt x="28" y="14"/>
                    </a:lnTo>
                    <a:lnTo>
                      <a:pt x="28" y="14"/>
                    </a:lnTo>
                    <a:lnTo>
                      <a:pt x="27" y="14"/>
                    </a:lnTo>
                    <a:lnTo>
                      <a:pt x="27" y="14"/>
                    </a:lnTo>
                    <a:lnTo>
                      <a:pt x="26" y="14"/>
                    </a:lnTo>
                    <a:lnTo>
                      <a:pt x="25" y="14"/>
                    </a:lnTo>
                    <a:lnTo>
                      <a:pt x="25" y="13"/>
                    </a:lnTo>
                    <a:lnTo>
                      <a:pt x="24" y="13"/>
                    </a:lnTo>
                    <a:lnTo>
                      <a:pt x="23" y="13"/>
                    </a:lnTo>
                    <a:lnTo>
                      <a:pt x="22" y="12"/>
                    </a:lnTo>
                    <a:lnTo>
                      <a:pt x="21" y="12"/>
                    </a:lnTo>
                    <a:lnTo>
                      <a:pt x="21" y="12"/>
                    </a:lnTo>
                    <a:lnTo>
                      <a:pt x="20" y="11"/>
                    </a:lnTo>
                    <a:lnTo>
                      <a:pt x="19" y="11"/>
                    </a:lnTo>
                    <a:lnTo>
                      <a:pt x="18" y="10"/>
                    </a:lnTo>
                    <a:lnTo>
                      <a:pt x="17" y="10"/>
                    </a:lnTo>
                    <a:lnTo>
                      <a:pt x="17" y="10"/>
                    </a:lnTo>
                    <a:lnTo>
                      <a:pt x="16" y="9"/>
                    </a:lnTo>
                    <a:lnTo>
                      <a:pt x="15" y="9"/>
                    </a:lnTo>
                    <a:lnTo>
                      <a:pt x="14" y="8"/>
                    </a:lnTo>
                    <a:lnTo>
                      <a:pt x="13" y="8"/>
                    </a:lnTo>
                    <a:lnTo>
                      <a:pt x="13" y="8"/>
                    </a:lnTo>
                    <a:lnTo>
                      <a:pt x="12" y="8"/>
                    </a:lnTo>
                    <a:lnTo>
                      <a:pt x="11" y="7"/>
                    </a:lnTo>
                    <a:lnTo>
                      <a:pt x="11" y="7"/>
                    </a:lnTo>
                    <a:lnTo>
                      <a:pt x="11" y="7"/>
                    </a:lnTo>
                    <a:lnTo>
                      <a:pt x="10" y="6"/>
                    </a:lnTo>
                    <a:lnTo>
                      <a:pt x="10" y="6"/>
                    </a:lnTo>
                    <a:lnTo>
                      <a:pt x="9" y="6"/>
                    </a:lnTo>
                    <a:lnTo>
                      <a:pt x="9" y="6"/>
                    </a:lnTo>
                    <a:lnTo>
                      <a:pt x="8" y="5"/>
                    </a:lnTo>
                    <a:lnTo>
                      <a:pt x="8" y="5"/>
                    </a:lnTo>
                    <a:lnTo>
                      <a:pt x="7" y="5"/>
                    </a:lnTo>
                    <a:lnTo>
                      <a:pt x="7" y="5"/>
                    </a:lnTo>
                    <a:lnTo>
                      <a:pt x="6" y="5"/>
                    </a:lnTo>
                    <a:lnTo>
                      <a:pt x="6" y="4"/>
                    </a:lnTo>
                    <a:lnTo>
                      <a:pt x="5" y="4"/>
                    </a:lnTo>
                    <a:lnTo>
                      <a:pt x="4" y="4"/>
                    </a:lnTo>
                    <a:lnTo>
                      <a:pt x="3" y="4"/>
                    </a:lnTo>
                    <a:lnTo>
                      <a:pt x="3" y="3"/>
                    </a:lnTo>
                    <a:lnTo>
                      <a:pt x="1" y="3"/>
                    </a:lnTo>
                    <a:lnTo>
                      <a:pt x="1" y="3"/>
                    </a:lnTo>
                    <a:lnTo>
                      <a:pt x="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0" name="Freeform 1019"/>
              <p:cNvSpPr>
                <a:spLocks/>
              </p:cNvSpPr>
              <p:nvPr/>
            </p:nvSpPr>
            <p:spPr bwMode="auto">
              <a:xfrm>
                <a:off x="3729" y="1015"/>
                <a:ext cx="35" cy="9"/>
              </a:xfrm>
              <a:custGeom>
                <a:avLst/>
                <a:gdLst>
                  <a:gd name="T0" fmla="*/ 2 w 35"/>
                  <a:gd name="T1" fmla="*/ 1 h 9"/>
                  <a:gd name="T2" fmla="*/ 3 w 35"/>
                  <a:gd name="T3" fmla="*/ 1 h 9"/>
                  <a:gd name="T4" fmla="*/ 4 w 35"/>
                  <a:gd name="T5" fmla="*/ 1 h 9"/>
                  <a:gd name="T6" fmla="*/ 5 w 35"/>
                  <a:gd name="T7" fmla="*/ 1 h 9"/>
                  <a:gd name="T8" fmla="*/ 6 w 35"/>
                  <a:gd name="T9" fmla="*/ 1 h 9"/>
                  <a:gd name="T10" fmla="*/ 8 w 35"/>
                  <a:gd name="T11" fmla="*/ 1 h 9"/>
                  <a:gd name="T12" fmla="*/ 9 w 35"/>
                  <a:gd name="T13" fmla="*/ 2 h 9"/>
                  <a:gd name="T14" fmla="*/ 11 w 35"/>
                  <a:gd name="T15" fmla="*/ 2 h 9"/>
                  <a:gd name="T16" fmla="*/ 13 w 35"/>
                  <a:gd name="T17" fmla="*/ 2 h 9"/>
                  <a:gd name="T18" fmla="*/ 15 w 35"/>
                  <a:gd name="T19" fmla="*/ 3 h 9"/>
                  <a:gd name="T20" fmla="*/ 16 w 35"/>
                  <a:gd name="T21" fmla="*/ 3 h 9"/>
                  <a:gd name="T22" fmla="*/ 18 w 35"/>
                  <a:gd name="T23" fmla="*/ 3 h 9"/>
                  <a:gd name="T24" fmla="*/ 20 w 35"/>
                  <a:gd name="T25" fmla="*/ 4 h 9"/>
                  <a:gd name="T26" fmla="*/ 21 w 35"/>
                  <a:gd name="T27" fmla="*/ 5 h 9"/>
                  <a:gd name="T28" fmla="*/ 23 w 35"/>
                  <a:gd name="T29" fmla="*/ 5 h 9"/>
                  <a:gd name="T30" fmla="*/ 24 w 35"/>
                  <a:gd name="T31" fmla="*/ 5 h 9"/>
                  <a:gd name="T32" fmla="*/ 25 w 35"/>
                  <a:gd name="T33" fmla="*/ 6 h 9"/>
                  <a:gd name="T34" fmla="*/ 26 w 35"/>
                  <a:gd name="T35" fmla="*/ 6 h 9"/>
                  <a:gd name="T36" fmla="*/ 27 w 35"/>
                  <a:gd name="T37" fmla="*/ 6 h 9"/>
                  <a:gd name="T38" fmla="*/ 29 w 35"/>
                  <a:gd name="T39" fmla="*/ 5 h 9"/>
                  <a:gd name="T40" fmla="*/ 30 w 35"/>
                  <a:gd name="T41" fmla="*/ 3 h 9"/>
                  <a:gd name="T42" fmla="*/ 31 w 35"/>
                  <a:gd name="T43" fmla="*/ 2 h 9"/>
                  <a:gd name="T44" fmla="*/ 32 w 35"/>
                  <a:gd name="T45" fmla="*/ 1 h 9"/>
                  <a:gd name="T46" fmla="*/ 32 w 35"/>
                  <a:gd name="T47" fmla="*/ 0 h 9"/>
                  <a:gd name="T48" fmla="*/ 33 w 35"/>
                  <a:gd name="T49" fmla="*/ 0 h 9"/>
                  <a:gd name="T50" fmla="*/ 34 w 35"/>
                  <a:gd name="T51" fmla="*/ 0 h 9"/>
                  <a:gd name="T52" fmla="*/ 35 w 35"/>
                  <a:gd name="T53" fmla="*/ 0 h 9"/>
                  <a:gd name="T54" fmla="*/ 35 w 35"/>
                  <a:gd name="T55" fmla="*/ 1 h 9"/>
                  <a:gd name="T56" fmla="*/ 34 w 35"/>
                  <a:gd name="T57" fmla="*/ 2 h 9"/>
                  <a:gd name="T58" fmla="*/ 33 w 35"/>
                  <a:gd name="T59" fmla="*/ 4 h 9"/>
                  <a:gd name="T60" fmla="*/ 32 w 35"/>
                  <a:gd name="T61" fmla="*/ 5 h 9"/>
                  <a:gd name="T62" fmla="*/ 30 w 35"/>
                  <a:gd name="T63" fmla="*/ 7 h 9"/>
                  <a:gd name="T64" fmla="*/ 29 w 35"/>
                  <a:gd name="T65" fmla="*/ 8 h 9"/>
                  <a:gd name="T66" fmla="*/ 27 w 35"/>
                  <a:gd name="T67" fmla="*/ 9 h 9"/>
                  <a:gd name="T68" fmla="*/ 26 w 35"/>
                  <a:gd name="T69" fmla="*/ 9 h 9"/>
                  <a:gd name="T70" fmla="*/ 25 w 35"/>
                  <a:gd name="T71" fmla="*/ 9 h 9"/>
                  <a:gd name="T72" fmla="*/ 24 w 35"/>
                  <a:gd name="T73" fmla="*/ 9 h 9"/>
                  <a:gd name="T74" fmla="*/ 23 w 35"/>
                  <a:gd name="T75" fmla="*/ 8 h 9"/>
                  <a:gd name="T76" fmla="*/ 22 w 35"/>
                  <a:gd name="T77" fmla="*/ 8 h 9"/>
                  <a:gd name="T78" fmla="*/ 21 w 35"/>
                  <a:gd name="T79" fmla="*/ 8 h 9"/>
                  <a:gd name="T80" fmla="*/ 19 w 35"/>
                  <a:gd name="T81" fmla="*/ 7 h 9"/>
                  <a:gd name="T82" fmla="*/ 18 w 35"/>
                  <a:gd name="T83" fmla="*/ 7 h 9"/>
                  <a:gd name="T84" fmla="*/ 16 w 35"/>
                  <a:gd name="T85" fmla="*/ 6 h 9"/>
                  <a:gd name="T86" fmla="*/ 15 w 35"/>
                  <a:gd name="T87" fmla="*/ 5 h 9"/>
                  <a:gd name="T88" fmla="*/ 13 w 35"/>
                  <a:gd name="T89" fmla="*/ 5 h 9"/>
                  <a:gd name="T90" fmla="*/ 12 w 35"/>
                  <a:gd name="T91" fmla="*/ 4 h 9"/>
                  <a:gd name="T92" fmla="*/ 10 w 35"/>
                  <a:gd name="T93" fmla="*/ 4 h 9"/>
                  <a:gd name="T94" fmla="*/ 8 w 35"/>
                  <a:gd name="T95" fmla="*/ 3 h 9"/>
                  <a:gd name="T96" fmla="*/ 7 w 35"/>
                  <a:gd name="T97" fmla="*/ 3 h 9"/>
                  <a:gd name="T98" fmla="*/ 6 w 35"/>
                  <a:gd name="T99" fmla="*/ 3 h 9"/>
                  <a:gd name="T100" fmla="*/ 4 w 35"/>
                  <a:gd name="T101" fmla="*/ 3 h 9"/>
                  <a:gd name="T102" fmla="*/ 3 w 35"/>
                  <a:gd name="T103" fmla="*/ 2 h 9"/>
                  <a:gd name="T104" fmla="*/ 2 w 35"/>
                  <a:gd name="T105" fmla="*/ 2 h 9"/>
                  <a:gd name="T106" fmla="*/ 1 w 35"/>
                  <a:gd name="T107" fmla="*/ 2 h 9"/>
                  <a:gd name="T108" fmla="*/ 2 w 35"/>
                  <a:gd name="T10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9">
                    <a:moveTo>
                      <a:pt x="2" y="1"/>
                    </a:moveTo>
                    <a:lnTo>
                      <a:pt x="2" y="1"/>
                    </a:lnTo>
                    <a:lnTo>
                      <a:pt x="3" y="1"/>
                    </a:lnTo>
                    <a:lnTo>
                      <a:pt x="3" y="1"/>
                    </a:lnTo>
                    <a:lnTo>
                      <a:pt x="4" y="1"/>
                    </a:lnTo>
                    <a:lnTo>
                      <a:pt x="4" y="1"/>
                    </a:lnTo>
                    <a:lnTo>
                      <a:pt x="5" y="1"/>
                    </a:lnTo>
                    <a:lnTo>
                      <a:pt x="5" y="1"/>
                    </a:lnTo>
                    <a:lnTo>
                      <a:pt x="6" y="1"/>
                    </a:lnTo>
                    <a:lnTo>
                      <a:pt x="6" y="1"/>
                    </a:lnTo>
                    <a:lnTo>
                      <a:pt x="7" y="1"/>
                    </a:lnTo>
                    <a:lnTo>
                      <a:pt x="8" y="1"/>
                    </a:lnTo>
                    <a:lnTo>
                      <a:pt x="9" y="2"/>
                    </a:lnTo>
                    <a:lnTo>
                      <a:pt x="9" y="2"/>
                    </a:lnTo>
                    <a:lnTo>
                      <a:pt x="10" y="2"/>
                    </a:lnTo>
                    <a:lnTo>
                      <a:pt x="11" y="2"/>
                    </a:lnTo>
                    <a:lnTo>
                      <a:pt x="12" y="2"/>
                    </a:lnTo>
                    <a:lnTo>
                      <a:pt x="13" y="2"/>
                    </a:lnTo>
                    <a:lnTo>
                      <a:pt x="14" y="2"/>
                    </a:lnTo>
                    <a:lnTo>
                      <a:pt x="15" y="3"/>
                    </a:lnTo>
                    <a:lnTo>
                      <a:pt x="16" y="3"/>
                    </a:lnTo>
                    <a:lnTo>
                      <a:pt x="16" y="3"/>
                    </a:lnTo>
                    <a:lnTo>
                      <a:pt x="17" y="3"/>
                    </a:lnTo>
                    <a:lnTo>
                      <a:pt x="18" y="3"/>
                    </a:lnTo>
                    <a:lnTo>
                      <a:pt x="19" y="4"/>
                    </a:lnTo>
                    <a:lnTo>
                      <a:pt x="20" y="4"/>
                    </a:lnTo>
                    <a:lnTo>
                      <a:pt x="21" y="4"/>
                    </a:lnTo>
                    <a:lnTo>
                      <a:pt x="21" y="5"/>
                    </a:lnTo>
                    <a:lnTo>
                      <a:pt x="22" y="5"/>
                    </a:lnTo>
                    <a:lnTo>
                      <a:pt x="23" y="5"/>
                    </a:lnTo>
                    <a:lnTo>
                      <a:pt x="24" y="5"/>
                    </a:lnTo>
                    <a:lnTo>
                      <a:pt x="24" y="5"/>
                    </a:lnTo>
                    <a:lnTo>
                      <a:pt x="24" y="6"/>
                    </a:lnTo>
                    <a:lnTo>
                      <a:pt x="25" y="6"/>
                    </a:lnTo>
                    <a:lnTo>
                      <a:pt x="26" y="6"/>
                    </a:lnTo>
                    <a:lnTo>
                      <a:pt x="26" y="6"/>
                    </a:lnTo>
                    <a:lnTo>
                      <a:pt x="27" y="6"/>
                    </a:lnTo>
                    <a:lnTo>
                      <a:pt x="27" y="6"/>
                    </a:lnTo>
                    <a:lnTo>
                      <a:pt x="28" y="5"/>
                    </a:lnTo>
                    <a:lnTo>
                      <a:pt x="29" y="5"/>
                    </a:lnTo>
                    <a:lnTo>
                      <a:pt x="30" y="4"/>
                    </a:lnTo>
                    <a:lnTo>
                      <a:pt x="30" y="3"/>
                    </a:lnTo>
                    <a:lnTo>
                      <a:pt x="31" y="3"/>
                    </a:lnTo>
                    <a:lnTo>
                      <a:pt x="31" y="2"/>
                    </a:lnTo>
                    <a:lnTo>
                      <a:pt x="32" y="1"/>
                    </a:lnTo>
                    <a:lnTo>
                      <a:pt x="32" y="1"/>
                    </a:lnTo>
                    <a:lnTo>
                      <a:pt x="32" y="0"/>
                    </a:lnTo>
                    <a:lnTo>
                      <a:pt x="32" y="0"/>
                    </a:lnTo>
                    <a:lnTo>
                      <a:pt x="33" y="0"/>
                    </a:lnTo>
                    <a:lnTo>
                      <a:pt x="33" y="0"/>
                    </a:lnTo>
                    <a:lnTo>
                      <a:pt x="34" y="0"/>
                    </a:lnTo>
                    <a:lnTo>
                      <a:pt x="34" y="0"/>
                    </a:lnTo>
                    <a:lnTo>
                      <a:pt x="34" y="0"/>
                    </a:lnTo>
                    <a:lnTo>
                      <a:pt x="35" y="0"/>
                    </a:lnTo>
                    <a:lnTo>
                      <a:pt x="35" y="1"/>
                    </a:lnTo>
                    <a:lnTo>
                      <a:pt x="35" y="1"/>
                    </a:lnTo>
                    <a:lnTo>
                      <a:pt x="35" y="2"/>
                    </a:lnTo>
                    <a:lnTo>
                      <a:pt x="34" y="2"/>
                    </a:lnTo>
                    <a:lnTo>
                      <a:pt x="34" y="3"/>
                    </a:lnTo>
                    <a:lnTo>
                      <a:pt x="33" y="4"/>
                    </a:lnTo>
                    <a:lnTo>
                      <a:pt x="33" y="5"/>
                    </a:lnTo>
                    <a:lnTo>
                      <a:pt x="32" y="5"/>
                    </a:lnTo>
                    <a:lnTo>
                      <a:pt x="31" y="6"/>
                    </a:lnTo>
                    <a:lnTo>
                      <a:pt x="30" y="7"/>
                    </a:lnTo>
                    <a:lnTo>
                      <a:pt x="30" y="8"/>
                    </a:lnTo>
                    <a:lnTo>
                      <a:pt x="29" y="8"/>
                    </a:lnTo>
                    <a:lnTo>
                      <a:pt x="28" y="9"/>
                    </a:lnTo>
                    <a:lnTo>
                      <a:pt x="27" y="9"/>
                    </a:lnTo>
                    <a:lnTo>
                      <a:pt x="27" y="9"/>
                    </a:lnTo>
                    <a:lnTo>
                      <a:pt x="26" y="9"/>
                    </a:lnTo>
                    <a:lnTo>
                      <a:pt x="26" y="9"/>
                    </a:lnTo>
                    <a:lnTo>
                      <a:pt x="25" y="9"/>
                    </a:lnTo>
                    <a:lnTo>
                      <a:pt x="25" y="9"/>
                    </a:lnTo>
                    <a:lnTo>
                      <a:pt x="24" y="9"/>
                    </a:lnTo>
                    <a:lnTo>
                      <a:pt x="24" y="8"/>
                    </a:lnTo>
                    <a:lnTo>
                      <a:pt x="23" y="8"/>
                    </a:lnTo>
                    <a:lnTo>
                      <a:pt x="23" y="8"/>
                    </a:lnTo>
                    <a:lnTo>
                      <a:pt x="22" y="8"/>
                    </a:lnTo>
                    <a:lnTo>
                      <a:pt x="21" y="8"/>
                    </a:lnTo>
                    <a:lnTo>
                      <a:pt x="21" y="8"/>
                    </a:lnTo>
                    <a:lnTo>
                      <a:pt x="20" y="7"/>
                    </a:lnTo>
                    <a:lnTo>
                      <a:pt x="19" y="7"/>
                    </a:lnTo>
                    <a:lnTo>
                      <a:pt x="18" y="7"/>
                    </a:lnTo>
                    <a:lnTo>
                      <a:pt x="18" y="7"/>
                    </a:lnTo>
                    <a:lnTo>
                      <a:pt x="17" y="6"/>
                    </a:lnTo>
                    <a:lnTo>
                      <a:pt x="16" y="6"/>
                    </a:lnTo>
                    <a:lnTo>
                      <a:pt x="16" y="6"/>
                    </a:lnTo>
                    <a:lnTo>
                      <a:pt x="15" y="5"/>
                    </a:lnTo>
                    <a:lnTo>
                      <a:pt x="14" y="5"/>
                    </a:lnTo>
                    <a:lnTo>
                      <a:pt x="13" y="5"/>
                    </a:lnTo>
                    <a:lnTo>
                      <a:pt x="12" y="5"/>
                    </a:lnTo>
                    <a:lnTo>
                      <a:pt x="12" y="4"/>
                    </a:lnTo>
                    <a:lnTo>
                      <a:pt x="11" y="4"/>
                    </a:lnTo>
                    <a:lnTo>
                      <a:pt x="10" y="4"/>
                    </a:lnTo>
                    <a:lnTo>
                      <a:pt x="9" y="4"/>
                    </a:lnTo>
                    <a:lnTo>
                      <a:pt x="8" y="3"/>
                    </a:lnTo>
                    <a:lnTo>
                      <a:pt x="8" y="3"/>
                    </a:lnTo>
                    <a:lnTo>
                      <a:pt x="7" y="3"/>
                    </a:lnTo>
                    <a:lnTo>
                      <a:pt x="6" y="3"/>
                    </a:lnTo>
                    <a:lnTo>
                      <a:pt x="6" y="3"/>
                    </a:lnTo>
                    <a:lnTo>
                      <a:pt x="5" y="3"/>
                    </a:lnTo>
                    <a:lnTo>
                      <a:pt x="4" y="3"/>
                    </a:lnTo>
                    <a:lnTo>
                      <a:pt x="4" y="2"/>
                    </a:lnTo>
                    <a:lnTo>
                      <a:pt x="3" y="2"/>
                    </a:lnTo>
                    <a:lnTo>
                      <a:pt x="3" y="2"/>
                    </a:lnTo>
                    <a:lnTo>
                      <a:pt x="2" y="2"/>
                    </a:lnTo>
                    <a:lnTo>
                      <a:pt x="1" y="2"/>
                    </a:lnTo>
                    <a:lnTo>
                      <a:pt x="1" y="2"/>
                    </a:lnTo>
                    <a:lnTo>
                      <a:pt x="0" y="2"/>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1" name="Freeform 1020"/>
              <p:cNvSpPr>
                <a:spLocks/>
              </p:cNvSpPr>
              <p:nvPr/>
            </p:nvSpPr>
            <p:spPr bwMode="auto">
              <a:xfrm>
                <a:off x="3737" y="998"/>
                <a:ext cx="42" cy="17"/>
              </a:xfrm>
              <a:custGeom>
                <a:avLst/>
                <a:gdLst>
                  <a:gd name="T0" fmla="*/ 1 w 42"/>
                  <a:gd name="T1" fmla="*/ 7 h 17"/>
                  <a:gd name="T2" fmla="*/ 2 w 42"/>
                  <a:gd name="T3" fmla="*/ 7 h 17"/>
                  <a:gd name="T4" fmla="*/ 4 w 42"/>
                  <a:gd name="T5" fmla="*/ 7 h 17"/>
                  <a:gd name="T6" fmla="*/ 7 w 42"/>
                  <a:gd name="T7" fmla="*/ 8 h 17"/>
                  <a:gd name="T8" fmla="*/ 8 w 42"/>
                  <a:gd name="T9" fmla="*/ 8 h 17"/>
                  <a:gd name="T10" fmla="*/ 10 w 42"/>
                  <a:gd name="T11" fmla="*/ 8 h 17"/>
                  <a:gd name="T12" fmla="*/ 12 w 42"/>
                  <a:gd name="T13" fmla="*/ 8 h 17"/>
                  <a:gd name="T14" fmla="*/ 13 w 42"/>
                  <a:gd name="T15" fmla="*/ 9 h 17"/>
                  <a:gd name="T16" fmla="*/ 15 w 42"/>
                  <a:gd name="T17" fmla="*/ 9 h 17"/>
                  <a:gd name="T18" fmla="*/ 17 w 42"/>
                  <a:gd name="T19" fmla="*/ 9 h 17"/>
                  <a:gd name="T20" fmla="*/ 18 w 42"/>
                  <a:gd name="T21" fmla="*/ 9 h 17"/>
                  <a:gd name="T22" fmla="*/ 20 w 42"/>
                  <a:gd name="T23" fmla="*/ 10 h 17"/>
                  <a:gd name="T24" fmla="*/ 22 w 42"/>
                  <a:gd name="T25" fmla="*/ 10 h 17"/>
                  <a:gd name="T26" fmla="*/ 23 w 42"/>
                  <a:gd name="T27" fmla="*/ 11 h 17"/>
                  <a:gd name="T28" fmla="*/ 26 w 42"/>
                  <a:gd name="T29" fmla="*/ 11 h 17"/>
                  <a:gd name="T30" fmla="*/ 28 w 42"/>
                  <a:gd name="T31" fmla="*/ 12 h 17"/>
                  <a:gd name="T32" fmla="*/ 30 w 42"/>
                  <a:gd name="T33" fmla="*/ 12 h 17"/>
                  <a:gd name="T34" fmla="*/ 32 w 42"/>
                  <a:gd name="T35" fmla="*/ 12 h 17"/>
                  <a:gd name="T36" fmla="*/ 34 w 42"/>
                  <a:gd name="T37" fmla="*/ 11 h 17"/>
                  <a:gd name="T38" fmla="*/ 35 w 42"/>
                  <a:gd name="T39" fmla="*/ 9 h 17"/>
                  <a:gd name="T40" fmla="*/ 37 w 42"/>
                  <a:gd name="T41" fmla="*/ 6 h 17"/>
                  <a:gd name="T42" fmla="*/ 38 w 42"/>
                  <a:gd name="T43" fmla="*/ 2 h 17"/>
                  <a:gd name="T44" fmla="*/ 42 w 42"/>
                  <a:gd name="T45" fmla="*/ 0 h 17"/>
                  <a:gd name="T46" fmla="*/ 40 w 42"/>
                  <a:gd name="T47" fmla="*/ 4 h 17"/>
                  <a:gd name="T48" fmla="*/ 39 w 42"/>
                  <a:gd name="T49" fmla="*/ 6 h 17"/>
                  <a:gd name="T50" fmla="*/ 38 w 42"/>
                  <a:gd name="T51" fmla="*/ 8 h 17"/>
                  <a:gd name="T52" fmla="*/ 36 w 42"/>
                  <a:gd name="T53" fmla="*/ 11 h 17"/>
                  <a:gd name="T54" fmla="*/ 34 w 42"/>
                  <a:gd name="T55" fmla="*/ 15 h 17"/>
                  <a:gd name="T56" fmla="*/ 31 w 42"/>
                  <a:gd name="T57" fmla="*/ 17 h 17"/>
                  <a:gd name="T58" fmla="*/ 30 w 42"/>
                  <a:gd name="T59" fmla="*/ 17 h 17"/>
                  <a:gd name="T60" fmla="*/ 28 w 42"/>
                  <a:gd name="T61" fmla="*/ 16 h 17"/>
                  <a:gd name="T62" fmla="*/ 26 w 42"/>
                  <a:gd name="T63" fmla="*/ 16 h 17"/>
                  <a:gd name="T64" fmla="*/ 23 w 42"/>
                  <a:gd name="T65" fmla="*/ 15 h 17"/>
                  <a:gd name="T66" fmla="*/ 21 w 42"/>
                  <a:gd name="T67" fmla="*/ 14 h 17"/>
                  <a:gd name="T68" fmla="*/ 18 w 42"/>
                  <a:gd name="T69" fmla="*/ 13 h 17"/>
                  <a:gd name="T70" fmla="*/ 16 w 42"/>
                  <a:gd name="T71" fmla="*/ 13 h 17"/>
                  <a:gd name="T72" fmla="*/ 14 w 42"/>
                  <a:gd name="T73" fmla="*/ 12 h 17"/>
                  <a:gd name="T74" fmla="*/ 11 w 42"/>
                  <a:gd name="T75" fmla="*/ 11 h 17"/>
                  <a:gd name="T76" fmla="*/ 9 w 42"/>
                  <a:gd name="T77" fmla="*/ 11 h 17"/>
                  <a:gd name="T78" fmla="*/ 8 w 42"/>
                  <a:gd name="T79" fmla="*/ 10 h 17"/>
                  <a:gd name="T80" fmla="*/ 6 w 42"/>
                  <a:gd name="T81" fmla="*/ 10 h 17"/>
                  <a:gd name="T82" fmla="*/ 4 w 42"/>
                  <a:gd name="T83" fmla="*/ 10 h 17"/>
                  <a:gd name="T84" fmla="*/ 3 w 42"/>
                  <a:gd name="T85" fmla="*/ 10 h 17"/>
                  <a:gd name="T86" fmla="*/ 1 w 42"/>
                  <a:gd name="T87" fmla="*/ 10 h 17"/>
                  <a:gd name="T88" fmla="*/ 0 w 42"/>
                  <a:gd name="T8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17">
                    <a:moveTo>
                      <a:pt x="0" y="10"/>
                    </a:moveTo>
                    <a:lnTo>
                      <a:pt x="0" y="7"/>
                    </a:lnTo>
                    <a:lnTo>
                      <a:pt x="1" y="7"/>
                    </a:lnTo>
                    <a:lnTo>
                      <a:pt x="1" y="7"/>
                    </a:lnTo>
                    <a:lnTo>
                      <a:pt x="2" y="7"/>
                    </a:lnTo>
                    <a:lnTo>
                      <a:pt x="2" y="7"/>
                    </a:lnTo>
                    <a:lnTo>
                      <a:pt x="3" y="7"/>
                    </a:lnTo>
                    <a:lnTo>
                      <a:pt x="4" y="7"/>
                    </a:lnTo>
                    <a:lnTo>
                      <a:pt x="4" y="7"/>
                    </a:lnTo>
                    <a:lnTo>
                      <a:pt x="5" y="7"/>
                    </a:lnTo>
                    <a:lnTo>
                      <a:pt x="6" y="8"/>
                    </a:lnTo>
                    <a:lnTo>
                      <a:pt x="7" y="8"/>
                    </a:lnTo>
                    <a:lnTo>
                      <a:pt x="7" y="8"/>
                    </a:lnTo>
                    <a:lnTo>
                      <a:pt x="8" y="8"/>
                    </a:lnTo>
                    <a:lnTo>
                      <a:pt x="8" y="8"/>
                    </a:lnTo>
                    <a:lnTo>
                      <a:pt x="9" y="8"/>
                    </a:lnTo>
                    <a:lnTo>
                      <a:pt x="9" y="8"/>
                    </a:lnTo>
                    <a:lnTo>
                      <a:pt x="10" y="8"/>
                    </a:lnTo>
                    <a:lnTo>
                      <a:pt x="10" y="8"/>
                    </a:lnTo>
                    <a:lnTo>
                      <a:pt x="11" y="8"/>
                    </a:lnTo>
                    <a:lnTo>
                      <a:pt x="12" y="8"/>
                    </a:lnTo>
                    <a:lnTo>
                      <a:pt x="12" y="8"/>
                    </a:lnTo>
                    <a:lnTo>
                      <a:pt x="13" y="8"/>
                    </a:lnTo>
                    <a:lnTo>
                      <a:pt x="13" y="9"/>
                    </a:lnTo>
                    <a:lnTo>
                      <a:pt x="14" y="9"/>
                    </a:lnTo>
                    <a:lnTo>
                      <a:pt x="14" y="9"/>
                    </a:lnTo>
                    <a:lnTo>
                      <a:pt x="15" y="9"/>
                    </a:lnTo>
                    <a:lnTo>
                      <a:pt x="16" y="9"/>
                    </a:lnTo>
                    <a:lnTo>
                      <a:pt x="16" y="9"/>
                    </a:lnTo>
                    <a:lnTo>
                      <a:pt x="17" y="9"/>
                    </a:lnTo>
                    <a:lnTo>
                      <a:pt x="17" y="9"/>
                    </a:lnTo>
                    <a:lnTo>
                      <a:pt x="18" y="9"/>
                    </a:lnTo>
                    <a:lnTo>
                      <a:pt x="18" y="9"/>
                    </a:lnTo>
                    <a:lnTo>
                      <a:pt x="19" y="10"/>
                    </a:lnTo>
                    <a:lnTo>
                      <a:pt x="20" y="10"/>
                    </a:lnTo>
                    <a:lnTo>
                      <a:pt x="20" y="10"/>
                    </a:lnTo>
                    <a:lnTo>
                      <a:pt x="21" y="10"/>
                    </a:lnTo>
                    <a:lnTo>
                      <a:pt x="21" y="10"/>
                    </a:lnTo>
                    <a:lnTo>
                      <a:pt x="22" y="10"/>
                    </a:lnTo>
                    <a:lnTo>
                      <a:pt x="22" y="10"/>
                    </a:lnTo>
                    <a:lnTo>
                      <a:pt x="23" y="10"/>
                    </a:lnTo>
                    <a:lnTo>
                      <a:pt x="23" y="11"/>
                    </a:lnTo>
                    <a:lnTo>
                      <a:pt x="24" y="11"/>
                    </a:lnTo>
                    <a:lnTo>
                      <a:pt x="25" y="11"/>
                    </a:lnTo>
                    <a:lnTo>
                      <a:pt x="26" y="11"/>
                    </a:lnTo>
                    <a:lnTo>
                      <a:pt x="26" y="11"/>
                    </a:lnTo>
                    <a:lnTo>
                      <a:pt x="27" y="12"/>
                    </a:lnTo>
                    <a:lnTo>
                      <a:pt x="28" y="12"/>
                    </a:lnTo>
                    <a:lnTo>
                      <a:pt x="29" y="12"/>
                    </a:lnTo>
                    <a:lnTo>
                      <a:pt x="30" y="12"/>
                    </a:lnTo>
                    <a:lnTo>
                      <a:pt x="30" y="12"/>
                    </a:lnTo>
                    <a:lnTo>
                      <a:pt x="31" y="12"/>
                    </a:lnTo>
                    <a:lnTo>
                      <a:pt x="31" y="12"/>
                    </a:lnTo>
                    <a:lnTo>
                      <a:pt x="32" y="12"/>
                    </a:lnTo>
                    <a:lnTo>
                      <a:pt x="33" y="11"/>
                    </a:lnTo>
                    <a:lnTo>
                      <a:pt x="33" y="11"/>
                    </a:lnTo>
                    <a:lnTo>
                      <a:pt x="34" y="11"/>
                    </a:lnTo>
                    <a:lnTo>
                      <a:pt x="34" y="10"/>
                    </a:lnTo>
                    <a:lnTo>
                      <a:pt x="35" y="10"/>
                    </a:lnTo>
                    <a:lnTo>
                      <a:pt x="35" y="9"/>
                    </a:lnTo>
                    <a:lnTo>
                      <a:pt x="36" y="8"/>
                    </a:lnTo>
                    <a:lnTo>
                      <a:pt x="36" y="7"/>
                    </a:lnTo>
                    <a:lnTo>
                      <a:pt x="37" y="6"/>
                    </a:lnTo>
                    <a:lnTo>
                      <a:pt x="37" y="4"/>
                    </a:lnTo>
                    <a:lnTo>
                      <a:pt x="38" y="3"/>
                    </a:lnTo>
                    <a:lnTo>
                      <a:pt x="38" y="2"/>
                    </a:lnTo>
                    <a:lnTo>
                      <a:pt x="38" y="1"/>
                    </a:lnTo>
                    <a:lnTo>
                      <a:pt x="38" y="0"/>
                    </a:lnTo>
                    <a:lnTo>
                      <a:pt x="42" y="0"/>
                    </a:lnTo>
                    <a:lnTo>
                      <a:pt x="42" y="1"/>
                    </a:lnTo>
                    <a:lnTo>
                      <a:pt x="41" y="2"/>
                    </a:lnTo>
                    <a:lnTo>
                      <a:pt x="40" y="4"/>
                    </a:lnTo>
                    <a:lnTo>
                      <a:pt x="40" y="5"/>
                    </a:lnTo>
                    <a:lnTo>
                      <a:pt x="39" y="5"/>
                    </a:lnTo>
                    <a:lnTo>
                      <a:pt x="39" y="6"/>
                    </a:lnTo>
                    <a:lnTo>
                      <a:pt x="39" y="7"/>
                    </a:lnTo>
                    <a:lnTo>
                      <a:pt x="38" y="8"/>
                    </a:lnTo>
                    <a:lnTo>
                      <a:pt x="38" y="8"/>
                    </a:lnTo>
                    <a:lnTo>
                      <a:pt x="37" y="9"/>
                    </a:lnTo>
                    <a:lnTo>
                      <a:pt x="37" y="10"/>
                    </a:lnTo>
                    <a:lnTo>
                      <a:pt x="36" y="11"/>
                    </a:lnTo>
                    <a:lnTo>
                      <a:pt x="35" y="13"/>
                    </a:lnTo>
                    <a:lnTo>
                      <a:pt x="34" y="14"/>
                    </a:lnTo>
                    <a:lnTo>
                      <a:pt x="34" y="15"/>
                    </a:lnTo>
                    <a:lnTo>
                      <a:pt x="33" y="16"/>
                    </a:lnTo>
                    <a:lnTo>
                      <a:pt x="32" y="16"/>
                    </a:lnTo>
                    <a:lnTo>
                      <a:pt x="31" y="17"/>
                    </a:lnTo>
                    <a:lnTo>
                      <a:pt x="31" y="17"/>
                    </a:lnTo>
                    <a:lnTo>
                      <a:pt x="30" y="17"/>
                    </a:lnTo>
                    <a:lnTo>
                      <a:pt x="30" y="17"/>
                    </a:lnTo>
                    <a:lnTo>
                      <a:pt x="29" y="16"/>
                    </a:lnTo>
                    <a:lnTo>
                      <a:pt x="28" y="16"/>
                    </a:lnTo>
                    <a:lnTo>
                      <a:pt x="28" y="16"/>
                    </a:lnTo>
                    <a:lnTo>
                      <a:pt x="27" y="16"/>
                    </a:lnTo>
                    <a:lnTo>
                      <a:pt x="26" y="16"/>
                    </a:lnTo>
                    <a:lnTo>
                      <a:pt x="26" y="16"/>
                    </a:lnTo>
                    <a:lnTo>
                      <a:pt x="25" y="15"/>
                    </a:lnTo>
                    <a:lnTo>
                      <a:pt x="24" y="15"/>
                    </a:lnTo>
                    <a:lnTo>
                      <a:pt x="23" y="15"/>
                    </a:lnTo>
                    <a:lnTo>
                      <a:pt x="23" y="15"/>
                    </a:lnTo>
                    <a:lnTo>
                      <a:pt x="22" y="15"/>
                    </a:lnTo>
                    <a:lnTo>
                      <a:pt x="21" y="14"/>
                    </a:lnTo>
                    <a:lnTo>
                      <a:pt x="20" y="14"/>
                    </a:lnTo>
                    <a:lnTo>
                      <a:pt x="19" y="14"/>
                    </a:lnTo>
                    <a:lnTo>
                      <a:pt x="18" y="13"/>
                    </a:lnTo>
                    <a:lnTo>
                      <a:pt x="18" y="13"/>
                    </a:lnTo>
                    <a:lnTo>
                      <a:pt x="17" y="13"/>
                    </a:lnTo>
                    <a:lnTo>
                      <a:pt x="16" y="13"/>
                    </a:lnTo>
                    <a:lnTo>
                      <a:pt x="15" y="12"/>
                    </a:lnTo>
                    <a:lnTo>
                      <a:pt x="14" y="12"/>
                    </a:lnTo>
                    <a:lnTo>
                      <a:pt x="14" y="12"/>
                    </a:lnTo>
                    <a:lnTo>
                      <a:pt x="13" y="11"/>
                    </a:lnTo>
                    <a:lnTo>
                      <a:pt x="12" y="11"/>
                    </a:lnTo>
                    <a:lnTo>
                      <a:pt x="11" y="11"/>
                    </a:lnTo>
                    <a:lnTo>
                      <a:pt x="10" y="11"/>
                    </a:lnTo>
                    <a:lnTo>
                      <a:pt x="10" y="11"/>
                    </a:lnTo>
                    <a:lnTo>
                      <a:pt x="9" y="11"/>
                    </a:lnTo>
                    <a:lnTo>
                      <a:pt x="9" y="11"/>
                    </a:lnTo>
                    <a:lnTo>
                      <a:pt x="8" y="10"/>
                    </a:lnTo>
                    <a:lnTo>
                      <a:pt x="8" y="10"/>
                    </a:lnTo>
                    <a:lnTo>
                      <a:pt x="7" y="10"/>
                    </a:lnTo>
                    <a:lnTo>
                      <a:pt x="6" y="10"/>
                    </a:lnTo>
                    <a:lnTo>
                      <a:pt x="6" y="10"/>
                    </a:lnTo>
                    <a:lnTo>
                      <a:pt x="5" y="10"/>
                    </a:lnTo>
                    <a:lnTo>
                      <a:pt x="5" y="10"/>
                    </a:lnTo>
                    <a:lnTo>
                      <a:pt x="4" y="10"/>
                    </a:lnTo>
                    <a:lnTo>
                      <a:pt x="4" y="10"/>
                    </a:lnTo>
                    <a:lnTo>
                      <a:pt x="4" y="10"/>
                    </a:lnTo>
                    <a:lnTo>
                      <a:pt x="3" y="10"/>
                    </a:lnTo>
                    <a:lnTo>
                      <a:pt x="2" y="10"/>
                    </a:lnTo>
                    <a:lnTo>
                      <a:pt x="1" y="10"/>
                    </a:lnTo>
                    <a:lnTo>
                      <a:pt x="1" y="1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2" name="Freeform 1021"/>
              <p:cNvSpPr>
                <a:spLocks/>
              </p:cNvSpPr>
              <p:nvPr/>
            </p:nvSpPr>
            <p:spPr bwMode="auto">
              <a:xfrm>
                <a:off x="3714" y="1011"/>
                <a:ext cx="14" cy="8"/>
              </a:xfrm>
              <a:custGeom>
                <a:avLst/>
                <a:gdLst>
                  <a:gd name="T0" fmla="*/ 0 w 14"/>
                  <a:gd name="T1" fmla="*/ 0 h 8"/>
                  <a:gd name="T2" fmla="*/ 0 w 14"/>
                  <a:gd name="T3" fmla="*/ 0 h 8"/>
                  <a:gd name="T4" fmla="*/ 1 w 14"/>
                  <a:gd name="T5" fmla="*/ 1 h 8"/>
                  <a:gd name="T6" fmla="*/ 1 w 14"/>
                  <a:gd name="T7" fmla="*/ 1 h 8"/>
                  <a:gd name="T8" fmla="*/ 2 w 14"/>
                  <a:gd name="T9" fmla="*/ 2 h 8"/>
                  <a:gd name="T10" fmla="*/ 2 w 14"/>
                  <a:gd name="T11" fmla="*/ 2 h 8"/>
                  <a:gd name="T12" fmla="*/ 3 w 14"/>
                  <a:gd name="T13" fmla="*/ 2 h 8"/>
                  <a:gd name="T14" fmla="*/ 3 w 14"/>
                  <a:gd name="T15" fmla="*/ 3 h 8"/>
                  <a:gd name="T16" fmla="*/ 4 w 14"/>
                  <a:gd name="T17" fmla="*/ 3 h 8"/>
                  <a:gd name="T18" fmla="*/ 4 w 14"/>
                  <a:gd name="T19" fmla="*/ 4 h 8"/>
                  <a:gd name="T20" fmla="*/ 5 w 14"/>
                  <a:gd name="T21" fmla="*/ 4 h 8"/>
                  <a:gd name="T22" fmla="*/ 6 w 14"/>
                  <a:gd name="T23" fmla="*/ 4 h 8"/>
                  <a:gd name="T24" fmla="*/ 6 w 14"/>
                  <a:gd name="T25" fmla="*/ 4 h 8"/>
                  <a:gd name="T26" fmla="*/ 7 w 14"/>
                  <a:gd name="T27" fmla="*/ 5 h 8"/>
                  <a:gd name="T28" fmla="*/ 8 w 14"/>
                  <a:gd name="T29" fmla="*/ 5 h 8"/>
                  <a:gd name="T30" fmla="*/ 8 w 14"/>
                  <a:gd name="T31" fmla="*/ 5 h 8"/>
                  <a:gd name="T32" fmla="*/ 8 w 14"/>
                  <a:gd name="T33" fmla="*/ 4 h 8"/>
                  <a:gd name="T34" fmla="*/ 9 w 14"/>
                  <a:gd name="T35" fmla="*/ 4 h 8"/>
                  <a:gd name="T36" fmla="*/ 10 w 14"/>
                  <a:gd name="T37" fmla="*/ 4 h 8"/>
                  <a:gd name="T38" fmla="*/ 10 w 14"/>
                  <a:gd name="T39" fmla="*/ 4 h 8"/>
                  <a:gd name="T40" fmla="*/ 11 w 14"/>
                  <a:gd name="T41" fmla="*/ 4 h 8"/>
                  <a:gd name="T42" fmla="*/ 11 w 14"/>
                  <a:gd name="T43" fmla="*/ 4 h 8"/>
                  <a:gd name="T44" fmla="*/ 12 w 14"/>
                  <a:gd name="T45" fmla="*/ 4 h 8"/>
                  <a:gd name="T46" fmla="*/ 12 w 14"/>
                  <a:gd name="T47" fmla="*/ 4 h 8"/>
                  <a:gd name="T48" fmla="*/ 13 w 14"/>
                  <a:gd name="T49" fmla="*/ 4 h 8"/>
                  <a:gd name="T50" fmla="*/ 13 w 14"/>
                  <a:gd name="T51" fmla="*/ 4 h 8"/>
                  <a:gd name="T52" fmla="*/ 14 w 14"/>
                  <a:gd name="T53" fmla="*/ 4 h 8"/>
                  <a:gd name="T54" fmla="*/ 14 w 14"/>
                  <a:gd name="T55" fmla="*/ 4 h 8"/>
                  <a:gd name="T56" fmla="*/ 14 w 14"/>
                  <a:gd name="T57" fmla="*/ 4 h 8"/>
                  <a:gd name="T58" fmla="*/ 13 w 14"/>
                  <a:gd name="T59" fmla="*/ 5 h 8"/>
                  <a:gd name="T60" fmla="*/ 13 w 14"/>
                  <a:gd name="T61" fmla="*/ 5 h 8"/>
                  <a:gd name="T62" fmla="*/ 12 w 14"/>
                  <a:gd name="T63" fmla="*/ 6 h 8"/>
                  <a:gd name="T64" fmla="*/ 12 w 14"/>
                  <a:gd name="T65" fmla="*/ 6 h 8"/>
                  <a:gd name="T66" fmla="*/ 11 w 14"/>
                  <a:gd name="T67" fmla="*/ 6 h 8"/>
                  <a:gd name="T68" fmla="*/ 11 w 14"/>
                  <a:gd name="T69" fmla="*/ 6 h 8"/>
                  <a:gd name="T70" fmla="*/ 10 w 14"/>
                  <a:gd name="T71" fmla="*/ 7 h 8"/>
                  <a:gd name="T72" fmla="*/ 10 w 14"/>
                  <a:gd name="T73" fmla="*/ 7 h 8"/>
                  <a:gd name="T74" fmla="*/ 9 w 14"/>
                  <a:gd name="T75" fmla="*/ 7 h 8"/>
                  <a:gd name="T76" fmla="*/ 8 w 14"/>
                  <a:gd name="T77" fmla="*/ 7 h 8"/>
                  <a:gd name="T78" fmla="*/ 8 w 14"/>
                  <a:gd name="T79" fmla="*/ 8 h 8"/>
                  <a:gd name="T80" fmla="*/ 7 w 14"/>
                  <a:gd name="T81" fmla="*/ 8 h 8"/>
                  <a:gd name="T82" fmla="*/ 7 w 14"/>
                  <a:gd name="T83" fmla="*/ 8 h 8"/>
                  <a:gd name="T84" fmla="*/ 6 w 14"/>
                  <a:gd name="T85" fmla="*/ 7 h 8"/>
                  <a:gd name="T86" fmla="*/ 5 w 14"/>
                  <a:gd name="T87" fmla="*/ 7 h 8"/>
                  <a:gd name="T88" fmla="*/ 5 w 14"/>
                  <a:gd name="T89" fmla="*/ 7 h 8"/>
                  <a:gd name="T90" fmla="*/ 4 w 14"/>
                  <a:gd name="T91" fmla="*/ 6 h 8"/>
                  <a:gd name="T92" fmla="*/ 4 w 14"/>
                  <a:gd name="T93" fmla="*/ 6 h 8"/>
                  <a:gd name="T94" fmla="*/ 3 w 14"/>
                  <a:gd name="T95" fmla="*/ 6 h 8"/>
                  <a:gd name="T96" fmla="*/ 2 w 14"/>
                  <a:gd name="T97" fmla="*/ 5 h 8"/>
                  <a:gd name="T98" fmla="*/ 2 w 14"/>
                  <a:gd name="T99" fmla="*/ 4 h 8"/>
                  <a:gd name="T100" fmla="*/ 1 w 14"/>
                  <a:gd name="T101" fmla="*/ 3 h 8"/>
                  <a:gd name="T102" fmla="*/ 0 w 14"/>
                  <a:gd name="T103" fmla="*/ 3 h 8"/>
                  <a:gd name="T104" fmla="*/ 0 w 14"/>
                  <a:gd name="T105" fmla="*/ 2 h 8"/>
                  <a:gd name="T106" fmla="*/ 0 w 14"/>
                  <a:gd name="T10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8">
                    <a:moveTo>
                      <a:pt x="0" y="0"/>
                    </a:moveTo>
                    <a:lnTo>
                      <a:pt x="0" y="0"/>
                    </a:lnTo>
                    <a:lnTo>
                      <a:pt x="1" y="1"/>
                    </a:lnTo>
                    <a:lnTo>
                      <a:pt x="1" y="1"/>
                    </a:lnTo>
                    <a:lnTo>
                      <a:pt x="2" y="2"/>
                    </a:lnTo>
                    <a:lnTo>
                      <a:pt x="2" y="2"/>
                    </a:lnTo>
                    <a:lnTo>
                      <a:pt x="3" y="2"/>
                    </a:lnTo>
                    <a:lnTo>
                      <a:pt x="3" y="3"/>
                    </a:lnTo>
                    <a:lnTo>
                      <a:pt x="4" y="3"/>
                    </a:lnTo>
                    <a:lnTo>
                      <a:pt x="4" y="4"/>
                    </a:lnTo>
                    <a:lnTo>
                      <a:pt x="5" y="4"/>
                    </a:lnTo>
                    <a:lnTo>
                      <a:pt x="6" y="4"/>
                    </a:lnTo>
                    <a:lnTo>
                      <a:pt x="6" y="4"/>
                    </a:lnTo>
                    <a:lnTo>
                      <a:pt x="7" y="5"/>
                    </a:lnTo>
                    <a:lnTo>
                      <a:pt x="8" y="5"/>
                    </a:lnTo>
                    <a:lnTo>
                      <a:pt x="8" y="5"/>
                    </a:lnTo>
                    <a:lnTo>
                      <a:pt x="8" y="4"/>
                    </a:lnTo>
                    <a:lnTo>
                      <a:pt x="9" y="4"/>
                    </a:lnTo>
                    <a:lnTo>
                      <a:pt x="10" y="4"/>
                    </a:lnTo>
                    <a:lnTo>
                      <a:pt x="10" y="4"/>
                    </a:lnTo>
                    <a:lnTo>
                      <a:pt x="11" y="4"/>
                    </a:lnTo>
                    <a:lnTo>
                      <a:pt x="11" y="4"/>
                    </a:lnTo>
                    <a:lnTo>
                      <a:pt x="12" y="4"/>
                    </a:lnTo>
                    <a:lnTo>
                      <a:pt x="12" y="4"/>
                    </a:lnTo>
                    <a:lnTo>
                      <a:pt x="13" y="4"/>
                    </a:lnTo>
                    <a:lnTo>
                      <a:pt x="13" y="4"/>
                    </a:lnTo>
                    <a:lnTo>
                      <a:pt x="14" y="4"/>
                    </a:lnTo>
                    <a:lnTo>
                      <a:pt x="14" y="4"/>
                    </a:lnTo>
                    <a:lnTo>
                      <a:pt x="14" y="4"/>
                    </a:lnTo>
                    <a:lnTo>
                      <a:pt x="13" y="5"/>
                    </a:lnTo>
                    <a:lnTo>
                      <a:pt x="13" y="5"/>
                    </a:lnTo>
                    <a:lnTo>
                      <a:pt x="12" y="6"/>
                    </a:lnTo>
                    <a:lnTo>
                      <a:pt x="12" y="6"/>
                    </a:lnTo>
                    <a:lnTo>
                      <a:pt x="11" y="6"/>
                    </a:lnTo>
                    <a:lnTo>
                      <a:pt x="11" y="6"/>
                    </a:lnTo>
                    <a:lnTo>
                      <a:pt x="10" y="7"/>
                    </a:lnTo>
                    <a:lnTo>
                      <a:pt x="10" y="7"/>
                    </a:lnTo>
                    <a:lnTo>
                      <a:pt x="9" y="7"/>
                    </a:lnTo>
                    <a:lnTo>
                      <a:pt x="8" y="7"/>
                    </a:lnTo>
                    <a:lnTo>
                      <a:pt x="8" y="8"/>
                    </a:lnTo>
                    <a:lnTo>
                      <a:pt x="7" y="8"/>
                    </a:lnTo>
                    <a:lnTo>
                      <a:pt x="7" y="8"/>
                    </a:lnTo>
                    <a:lnTo>
                      <a:pt x="6" y="7"/>
                    </a:lnTo>
                    <a:lnTo>
                      <a:pt x="5" y="7"/>
                    </a:lnTo>
                    <a:lnTo>
                      <a:pt x="5" y="7"/>
                    </a:lnTo>
                    <a:lnTo>
                      <a:pt x="4" y="6"/>
                    </a:lnTo>
                    <a:lnTo>
                      <a:pt x="4" y="6"/>
                    </a:lnTo>
                    <a:lnTo>
                      <a:pt x="3" y="6"/>
                    </a:lnTo>
                    <a:lnTo>
                      <a:pt x="2" y="5"/>
                    </a:lnTo>
                    <a:lnTo>
                      <a:pt x="2" y="4"/>
                    </a:lnTo>
                    <a:lnTo>
                      <a:pt x="1"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3" name="Freeform 1022"/>
              <p:cNvSpPr>
                <a:spLocks/>
              </p:cNvSpPr>
              <p:nvPr/>
            </p:nvSpPr>
            <p:spPr bwMode="auto">
              <a:xfrm>
                <a:off x="3718" y="995"/>
                <a:ext cx="18" cy="13"/>
              </a:xfrm>
              <a:custGeom>
                <a:avLst/>
                <a:gdLst>
                  <a:gd name="T0" fmla="*/ 1 w 18"/>
                  <a:gd name="T1" fmla="*/ 1 h 13"/>
                  <a:gd name="T2" fmla="*/ 1 w 18"/>
                  <a:gd name="T3" fmla="*/ 1 h 13"/>
                  <a:gd name="T4" fmla="*/ 2 w 18"/>
                  <a:gd name="T5" fmla="*/ 2 h 13"/>
                  <a:gd name="T6" fmla="*/ 3 w 18"/>
                  <a:gd name="T7" fmla="*/ 3 h 13"/>
                  <a:gd name="T8" fmla="*/ 3 w 18"/>
                  <a:gd name="T9" fmla="*/ 4 h 13"/>
                  <a:gd name="T10" fmla="*/ 4 w 18"/>
                  <a:gd name="T11" fmla="*/ 5 h 13"/>
                  <a:gd name="T12" fmla="*/ 5 w 18"/>
                  <a:gd name="T13" fmla="*/ 6 h 13"/>
                  <a:gd name="T14" fmla="*/ 5 w 18"/>
                  <a:gd name="T15" fmla="*/ 6 h 13"/>
                  <a:gd name="T16" fmla="*/ 6 w 18"/>
                  <a:gd name="T17" fmla="*/ 7 h 13"/>
                  <a:gd name="T18" fmla="*/ 6 w 18"/>
                  <a:gd name="T19" fmla="*/ 8 h 13"/>
                  <a:gd name="T20" fmla="*/ 7 w 18"/>
                  <a:gd name="T21" fmla="*/ 9 h 13"/>
                  <a:gd name="T22" fmla="*/ 8 w 18"/>
                  <a:gd name="T23" fmla="*/ 10 h 13"/>
                  <a:gd name="T24" fmla="*/ 9 w 18"/>
                  <a:gd name="T25" fmla="*/ 10 h 13"/>
                  <a:gd name="T26" fmla="*/ 10 w 18"/>
                  <a:gd name="T27" fmla="*/ 11 h 13"/>
                  <a:gd name="T28" fmla="*/ 10 w 18"/>
                  <a:gd name="T29" fmla="*/ 11 h 13"/>
                  <a:gd name="T30" fmla="*/ 11 w 18"/>
                  <a:gd name="T31" fmla="*/ 11 h 13"/>
                  <a:gd name="T32" fmla="*/ 11 w 18"/>
                  <a:gd name="T33" fmla="*/ 11 h 13"/>
                  <a:gd name="T34" fmla="*/ 12 w 18"/>
                  <a:gd name="T35" fmla="*/ 11 h 13"/>
                  <a:gd name="T36" fmla="*/ 13 w 18"/>
                  <a:gd name="T37" fmla="*/ 11 h 13"/>
                  <a:gd name="T38" fmla="*/ 13 w 18"/>
                  <a:gd name="T39" fmla="*/ 11 h 13"/>
                  <a:gd name="T40" fmla="*/ 14 w 18"/>
                  <a:gd name="T41" fmla="*/ 11 h 13"/>
                  <a:gd name="T42" fmla="*/ 15 w 18"/>
                  <a:gd name="T43" fmla="*/ 11 h 13"/>
                  <a:gd name="T44" fmla="*/ 15 w 18"/>
                  <a:gd name="T45" fmla="*/ 11 h 13"/>
                  <a:gd name="T46" fmla="*/ 16 w 18"/>
                  <a:gd name="T47" fmla="*/ 10 h 13"/>
                  <a:gd name="T48" fmla="*/ 16 w 18"/>
                  <a:gd name="T49" fmla="*/ 10 h 13"/>
                  <a:gd name="T50" fmla="*/ 16 w 18"/>
                  <a:gd name="T51" fmla="*/ 10 h 13"/>
                  <a:gd name="T52" fmla="*/ 17 w 18"/>
                  <a:gd name="T53" fmla="*/ 10 h 13"/>
                  <a:gd name="T54" fmla="*/ 17 w 18"/>
                  <a:gd name="T55" fmla="*/ 10 h 13"/>
                  <a:gd name="T56" fmla="*/ 18 w 18"/>
                  <a:gd name="T57" fmla="*/ 10 h 13"/>
                  <a:gd name="T58" fmla="*/ 17 w 18"/>
                  <a:gd name="T59" fmla="*/ 12 h 13"/>
                  <a:gd name="T60" fmla="*/ 16 w 18"/>
                  <a:gd name="T61" fmla="*/ 12 h 13"/>
                  <a:gd name="T62" fmla="*/ 16 w 18"/>
                  <a:gd name="T63" fmla="*/ 12 h 13"/>
                  <a:gd name="T64" fmla="*/ 15 w 18"/>
                  <a:gd name="T65" fmla="*/ 12 h 13"/>
                  <a:gd name="T66" fmla="*/ 15 w 18"/>
                  <a:gd name="T67" fmla="*/ 13 h 13"/>
                  <a:gd name="T68" fmla="*/ 14 w 18"/>
                  <a:gd name="T69" fmla="*/ 13 h 13"/>
                  <a:gd name="T70" fmla="*/ 14 w 18"/>
                  <a:gd name="T71" fmla="*/ 13 h 13"/>
                  <a:gd name="T72" fmla="*/ 13 w 18"/>
                  <a:gd name="T73" fmla="*/ 13 h 13"/>
                  <a:gd name="T74" fmla="*/ 12 w 18"/>
                  <a:gd name="T75" fmla="*/ 13 h 13"/>
                  <a:gd name="T76" fmla="*/ 11 w 18"/>
                  <a:gd name="T77" fmla="*/ 13 h 13"/>
                  <a:gd name="T78" fmla="*/ 11 w 18"/>
                  <a:gd name="T79" fmla="*/ 13 h 13"/>
                  <a:gd name="T80" fmla="*/ 10 w 18"/>
                  <a:gd name="T81" fmla="*/ 13 h 13"/>
                  <a:gd name="T82" fmla="*/ 9 w 18"/>
                  <a:gd name="T83" fmla="*/ 13 h 13"/>
                  <a:gd name="T84" fmla="*/ 8 w 18"/>
                  <a:gd name="T85" fmla="*/ 13 h 13"/>
                  <a:gd name="T86" fmla="*/ 7 w 18"/>
                  <a:gd name="T87" fmla="*/ 13 h 13"/>
                  <a:gd name="T88" fmla="*/ 6 w 18"/>
                  <a:gd name="T89" fmla="*/ 13 h 13"/>
                  <a:gd name="T90" fmla="*/ 6 w 18"/>
                  <a:gd name="T91" fmla="*/ 12 h 13"/>
                  <a:gd name="T92" fmla="*/ 5 w 18"/>
                  <a:gd name="T93" fmla="*/ 11 h 13"/>
                  <a:gd name="T94" fmla="*/ 4 w 18"/>
                  <a:gd name="T95" fmla="*/ 11 h 13"/>
                  <a:gd name="T96" fmla="*/ 4 w 18"/>
                  <a:gd name="T97" fmla="*/ 10 h 13"/>
                  <a:gd name="T98" fmla="*/ 3 w 18"/>
                  <a:gd name="T99" fmla="*/ 9 h 13"/>
                  <a:gd name="T100" fmla="*/ 3 w 18"/>
                  <a:gd name="T101" fmla="*/ 8 h 13"/>
                  <a:gd name="T102" fmla="*/ 2 w 18"/>
                  <a:gd name="T103" fmla="*/ 7 h 13"/>
                  <a:gd name="T104" fmla="*/ 2 w 18"/>
                  <a:gd name="T105" fmla="*/ 6 h 13"/>
                  <a:gd name="T106" fmla="*/ 1 w 18"/>
                  <a:gd name="T107" fmla="*/ 5 h 13"/>
                  <a:gd name="T108" fmla="*/ 1 w 18"/>
                  <a:gd name="T109" fmla="*/ 4 h 13"/>
                  <a:gd name="T110" fmla="*/ 1 w 18"/>
                  <a:gd name="T111" fmla="*/ 4 h 13"/>
                  <a:gd name="T112" fmla="*/ 0 w 18"/>
                  <a:gd name="T113" fmla="*/ 3 h 13"/>
                  <a:gd name="T114" fmla="*/ 0 w 18"/>
                  <a:gd name="T115" fmla="*/ 3 h 13"/>
                  <a:gd name="T116" fmla="*/ 1 w 18"/>
                  <a:gd name="T117" fmla="*/ 0 h 13"/>
                  <a:gd name="T118" fmla="*/ 1 w 18"/>
                  <a:gd name="T1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13">
                    <a:moveTo>
                      <a:pt x="1" y="1"/>
                    </a:moveTo>
                    <a:lnTo>
                      <a:pt x="1" y="1"/>
                    </a:lnTo>
                    <a:lnTo>
                      <a:pt x="2" y="2"/>
                    </a:lnTo>
                    <a:lnTo>
                      <a:pt x="3" y="3"/>
                    </a:lnTo>
                    <a:lnTo>
                      <a:pt x="3" y="4"/>
                    </a:lnTo>
                    <a:lnTo>
                      <a:pt x="4" y="5"/>
                    </a:lnTo>
                    <a:lnTo>
                      <a:pt x="5" y="6"/>
                    </a:lnTo>
                    <a:lnTo>
                      <a:pt x="5" y="6"/>
                    </a:lnTo>
                    <a:lnTo>
                      <a:pt x="6" y="7"/>
                    </a:lnTo>
                    <a:lnTo>
                      <a:pt x="6" y="8"/>
                    </a:lnTo>
                    <a:lnTo>
                      <a:pt x="7" y="9"/>
                    </a:lnTo>
                    <a:lnTo>
                      <a:pt x="8" y="10"/>
                    </a:lnTo>
                    <a:lnTo>
                      <a:pt x="9" y="10"/>
                    </a:lnTo>
                    <a:lnTo>
                      <a:pt x="10" y="11"/>
                    </a:lnTo>
                    <a:lnTo>
                      <a:pt x="10" y="11"/>
                    </a:lnTo>
                    <a:lnTo>
                      <a:pt x="11" y="11"/>
                    </a:lnTo>
                    <a:lnTo>
                      <a:pt x="11" y="11"/>
                    </a:lnTo>
                    <a:lnTo>
                      <a:pt x="12" y="11"/>
                    </a:lnTo>
                    <a:lnTo>
                      <a:pt x="13" y="11"/>
                    </a:lnTo>
                    <a:lnTo>
                      <a:pt x="13" y="11"/>
                    </a:lnTo>
                    <a:lnTo>
                      <a:pt x="14" y="11"/>
                    </a:lnTo>
                    <a:lnTo>
                      <a:pt x="15" y="11"/>
                    </a:lnTo>
                    <a:lnTo>
                      <a:pt x="15" y="11"/>
                    </a:lnTo>
                    <a:lnTo>
                      <a:pt x="16" y="10"/>
                    </a:lnTo>
                    <a:lnTo>
                      <a:pt x="16" y="10"/>
                    </a:lnTo>
                    <a:lnTo>
                      <a:pt x="16" y="10"/>
                    </a:lnTo>
                    <a:lnTo>
                      <a:pt x="17" y="10"/>
                    </a:lnTo>
                    <a:lnTo>
                      <a:pt x="17" y="10"/>
                    </a:lnTo>
                    <a:lnTo>
                      <a:pt x="18" y="10"/>
                    </a:lnTo>
                    <a:lnTo>
                      <a:pt x="17" y="12"/>
                    </a:lnTo>
                    <a:lnTo>
                      <a:pt x="16" y="12"/>
                    </a:lnTo>
                    <a:lnTo>
                      <a:pt x="16" y="12"/>
                    </a:lnTo>
                    <a:lnTo>
                      <a:pt x="15" y="12"/>
                    </a:lnTo>
                    <a:lnTo>
                      <a:pt x="15" y="13"/>
                    </a:lnTo>
                    <a:lnTo>
                      <a:pt x="14" y="13"/>
                    </a:lnTo>
                    <a:lnTo>
                      <a:pt x="14" y="13"/>
                    </a:lnTo>
                    <a:lnTo>
                      <a:pt x="13" y="13"/>
                    </a:lnTo>
                    <a:lnTo>
                      <a:pt x="12" y="13"/>
                    </a:lnTo>
                    <a:lnTo>
                      <a:pt x="11" y="13"/>
                    </a:lnTo>
                    <a:lnTo>
                      <a:pt x="11" y="13"/>
                    </a:lnTo>
                    <a:lnTo>
                      <a:pt x="10" y="13"/>
                    </a:lnTo>
                    <a:lnTo>
                      <a:pt x="9" y="13"/>
                    </a:lnTo>
                    <a:lnTo>
                      <a:pt x="8" y="13"/>
                    </a:lnTo>
                    <a:lnTo>
                      <a:pt x="7" y="13"/>
                    </a:lnTo>
                    <a:lnTo>
                      <a:pt x="6" y="13"/>
                    </a:lnTo>
                    <a:lnTo>
                      <a:pt x="6" y="12"/>
                    </a:lnTo>
                    <a:lnTo>
                      <a:pt x="5" y="11"/>
                    </a:lnTo>
                    <a:lnTo>
                      <a:pt x="4" y="11"/>
                    </a:lnTo>
                    <a:lnTo>
                      <a:pt x="4" y="10"/>
                    </a:lnTo>
                    <a:lnTo>
                      <a:pt x="3" y="9"/>
                    </a:lnTo>
                    <a:lnTo>
                      <a:pt x="3" y="8"/>
                    </a:lnTo>
                    <a:lnTo>
                      <a:pt x="2" y="7"/>
                    </a:lnTo>
                    <a:lnTo>
                      <a:pt x="2" y="6"/>
                    </a:lnTo>
                    <a:lnTo>
                      <a:pt x="1" y="5"/>
                    </a:lnTo>
                    <a:lnTo>
                      <a:pt x="1" y="4"/>
                    </a:lnTo>
                    <a:lnTo>
                      <a:pt x="1" y="4"/>
                    </a:lnTo>
                    <a:lnTo>
                      <a:pt x="0" y="3"/>
                    </a:lnTo>
                    <a:lnTo>
                      <a:pt x="0" y="3"/>
                    </a:lnTo>
                    <a:lnTo>
                      <a:pt x="1"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4" name="Freeform 1023"/>
              <p:cNvSpPr>
                <a:spLocks/>
              </p:cNvSpPr>
              <p:nvPr/>
            </p:nvSpPr>
            <p:spPr bwMode="auto">
              <a:xfrm>
                <a:off x="3728" y="980"/>
                <a:ext cx="64" cy="24"/>
              </a:xfrm>
              <a:custGeom>
                <a:avLst/>
                <a:gdLst>
                  <a:gd name="T0" fmla="*/ 1 w 64"/>
                  <a:gd name="T1" fmla="*/ 2 h 24"/>
                  <a:gd name="T2" fmla="*/ 3 w 64"/>
                  <a:gd name="T3" fmla="*/ 5 h 24"/>
                  <a:gd name="T4" fmla="*/ 6 w 64"/>
                  <a:gd name="T5" fmla="*/ 8 h 24"/>
                  <a:gd name="T6" fmla="*/ 8 w 64"/>
                  <a:gd name="T7" fmla="*/ 9 h 24"/>
                  <a:gd name="T8" fmla="*/ 10 w 64"/>
                  <a:gd name="T9" fmla="*/ 10 h 24"/>
                  <a:gd name="T10" fmla="*/ 13 w 64"/>
                  <a:gd name="T11" fmla="*/ 11 h 24"/>
                  <a:gd name="T12" fmla="*/ 16 w 64"/>
                  <a:gd name="T13" fmla="*/ 12 h 24"/>
                  <a:gd name="T14" fmla="*/ 18 w 64"/>
                  <a:gd name="T15" fmla="*/ 13 h 24"/>
                  <a:gd name="T16" fmla="*/ 20 w 64"/>
                  <a:gd name="T17" fmla="*/ 13 h 24"/>
                  <a:gd name="T18" fmla="*/ 22 w 64"/>
                  <a:gd name="T19" fmla="*/ 14 h 24"/>
                  <a:gd name="T20" fmla="*/ 24 w 64"/>
                  <a:gd name="T21" fmla="*/ 15 h 24"/>
                  <a:gd name="T22" fmla="*/ 26 w 64"/>
                  <a:gd name="T23" fmla="*/ 16 h 24"/>
                  <a:gd name="T24" fmla="*/ 29 w 64"/>
                  <a:gd name="T25" fmla="*/ 18 h 24"/>
                  <a:gd name="T26" fmla="*/ 31 w 64"/>
                  <a:gd name="T27" fmla="*/ 19 h 24"/>
                  <a:gd name="T28" fmla="*/ 32 w 64"/>
                  <a:gd name="T29" fmla="*/ 20 h 24"/>
                  <a:gd name="T30" fmla="*/ 35 w 64"/>
                  <a:gd name="T31" fmla="*/ 21 h 24"/>
                  <a:gd name="T32" fmla="*/ 37 w 64"/>
                  <a:gd name="T33" fmla="*/ 21 h 24"/>
                  <a:gd name="T34" fmla="*/ 39 w 64"/>
                  <a:gd name="T35" fmla="*/ 21 h 24"/>
                  <a:gd name="T36" fmla="*/ 41 w 64"/>
                  <a:gd name="T37" fmla="*/ 19 h 24"/>
                  <a:gd name="T38" fmla="*/ 44 w 64"/>
                  <a:gd name="T39" fmla="*/ 18 h 24"/>
                  <a:gd name="T40" fmla="*/ 46 w 64"/>
                  <a:gd name="T41" fmla="*/ 17 h 24"/>
                  <a:gd name="T42" fmla="*/ 48 w 64"/>
                  <a:gd name="T43" fmla="*/ 15 h 24"/>
                  <a:gd name="T44" fmla="*/ 51 w 64"/>
                  <a:gd name="T45" fmla="*/ 15 h 24"/>
                  <a:gd name="T46" fmla="*/ 54 w 64"/>
                  <a:gd name="T47" fmla="*/ 14 h 24"/>
                  <a:gd name="T48" fmla="*/ 56 w 64"/>
                  <a:gd name="T49" fmla="*/ 13 h 24"/>
                  <a:gd name="T50" fmla="*/ 60 w 64"/>
                  <a:gd name="T51" fmla="*/ 10 h 24"/>
                  <a:gd name="T52" fmla="*/ 62 w 64"/>
                  <a:gd name="T53" fmla="*/ 7 h 24"/>
                  <a:gd name="T54" fmla="*/ 63 w 64"/>
                  <a:gd name="T55" fmla="*/ 7 h 24"/>
                  <a:gd name="T56" fmla="*/ 62 w 64"/>
                  <a:gd name="T57" fmla="*/ 10 h 24"/>
                  <a:gd name="T58" fmla="*/ 59 w 64"/>
                  <a:gd name="T59" fmla="*/ 14 h 24"/>
                  <a:gd name="T60" fmla="*/ 56 w 64"/>
                  <a:gd name="T61" fmla="*/ 16 h 24"/>
                  <a:gd name="T62" fmla="*/ 54 w 64"/>
                  <a:gd name="T63" fmla="*/ 17 h 24"/>
                  <a:gd name="T64" fmla="*/ 51 w 64"/>
                  <a:gd name="T65" fmla="*/ 18 h 24"/>
                  <a:gd name="T66" fmla="*/ 49 w 64"/>
                  <a:gd name="T67" fmla="*/ 19 h 24"/>
                  <a:gd name="T68" fmla="*/ 47 w 64"/>
                  <a:gd name="T69" fmla="*/ 20 h 24"/>
                  <a:gd name="T70" fmla="*/ 45 w 64"/>
                  <a:gd name="T71" fmla="*/ 21 h 24"/>
                  <a:gd name="T72" fmla="*/ 43 w 64"/>
                  <a:gd name="T73" fmla="*/ 21 h 24"/>
                  <a:gd name="T74" fmla="*/ 41 w 64"/>
                  <a:gd name="T75" fmla="*/ 23 h 24"/>
                  <a:gd name="T76" fmla="*/ 39 w 64"/>
                  <a:gd name="T77" fmla="*/ 24 h 24"/>
                  <a:gd name="T78" fmla="*/ 37 w 64"/>
                  <a:gd name="T79" fmla="*/ 24 h 24"/>
                  <a:gd name="T80" fmla="*/ 35 w 64"/>
                  <a:gd name="T81" fmla="*/ 24 h 24"/>
                  <a:gd name="T82" fmla="*/ 32 w 64"/>
                  <a:gd name="T83" fmla="*/ 23 h 24"/>
                  <a:gd name="T84" fmla="*/ 29 w 64"/>
                  <a:gd name="T85" fmla="*/ 21 h 24"/>
                  <a:gd name="T86" fmla="*/ 28 w 64"/>
                  <a:gd name="T87" fmla="*/ 21 h 24"/>
                  <a:gd name="T88" fmla="*/ 26 w 64"/>
                  <a:gd name="T89" fmla="*/ 19 h 24"/>
                  <a:gd name="T90" fmla="*/ 23 w 64"/>
                  <a:gd name="T91" fmla="*/ 17 h 24"/>
                  <a:gd name="T92" fmla="*/ 21 w 64"/>
                  <a:gd name="T93" fmla="*/ 16 h 24"/>
                  <a:gd name="T94" fmla="*/ 19 w 64"/>
                  <a:gd name="T95" fmla="*/ 15 h 24"/>
                  <a:gd name="T96" fmla="*/ 17 w 64"/>
                  <a:gd name="T97" fmla="*/ 14 h 24"/>
                  <a:gd name="T98" fmla="*/ 15 w 64"/>
                  <a:gd name="T99" fmla="*/ 14 h 24"/>
                  <a:gd name="T100" fmla="*/ 12 w 64"/>
                  <a:gd name="T101" fmla="*/ 14 h 24"/>
                  <a:gd name="T102" fmla="*/ 9 w 64"/>
                  <a:gd name="T103" fmla="*/ 14 h 24"/>
                  <a:gd name="T104" fmla="*/ 8 w 64"/>
                  <a:gd name="T105" fmla="*/ 14 h 24"/>
                  <a:gd name="T106" fmla="*/ 6 w 64"/>
                  <a:gd name="T107" fmla="*/ 13 h 24"/>
                  <a:gd name="T108" fmla="*/ 3 w 64"/>
                  <a:gd name="T109" fmla="*/ 10 h 24"/>
                  <a:gd name="T110" fmla="*/ 1 w 64"/>
                  <a:gd name="T111"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24">
                    <a:moveTo>
                      <a:pt x="0" y="0"/>
                    </a:moveTo>
                    <a:lnTo>
                      <a:pt x="0" y="0"/>
                    </a:lnTo>
                    <a:lnTo>
                      <a:pt x="0" y="1"/>
                    </a:lnTo>
                    <a:lnTo>
                      <a:pt x="1" y="2"/>
                    </a:lnTo>
                    <a:lnTo>
                      <a:pt x="1" y="2"/>
                    </a:lnTo>
                    <a:lnTo>
                      <a:pt x="2" y="3"/>
                    </a:lnTo>
                    <a:lnTo>
                      <a:pt x="3" y="4"/>
                    </a:lnTo>
                    <a:lnTo>
                      <a:pt x="3" y="5"/>
                    </a:lnTo>
                    <a:lnTo>
                      <a:pt x="4" y="6"/>
                    </a:lnTo>
                    <a:lnTo>
                      <a:pt x="5" y="6"/>
                    </a:lnTo>
                    <a:lnTo>
                      <a:pt x="5" y="7"/>
                    </a:lnTo>
                    <a:lnTo>
                      <a:pt x="6" y="8"/>
                    </a:lnTo>
                    <a:lnTo>
                      <a:pt x="6" y="8"/>
                    </a:lnTo>
                    <a:lnTo>
                      <a:pt x="7" y="9"/>
                    </a:lnTo>
                    <a:lnTo>
                      <a:pt x="8" y="9"/>
                    </a:lnTo>
                    <a:lnTo>
                      <a:pt x="8" y="9"/>
                    </a:lnTo>
                    <a:lnTo>
                      <a:pt x="9" y="9"/>
                    </a:lnTo>
                    <a:lnTo>
                      <a:pt x="9" y="10"/>
                    </a:lnTo>
                    <a:lnTo>
                      <a:pt x="10" y="10"/>
                    </a:lnTo>
                    <a:lnTo>
                      <a:pt x="10" y="10"/>
                    </a:lnTo>
                    <a:lnTo>
                      <a:pt x="11" y="10"/>
                    </a:lnTo>
                    <a:lnTo>
                      <a:pt x="12" y="11"/>
                    </a:lnTo>
                    <a:lnTo>
                      <a:pt x="12" y="11"/>
                    </a:lnTo>
                    <a:lnTo>
                      <a:pt x="13" y="11"/>
                    </a:lnTo>
                    <a:lnTo>
                      <a:pt x="14" y="11"/>
                    </a:lnTo>
                    <a:lnTo>
                      <a:pt x="14" y="12"/>
                    </a:lnTo>
                    <a:lnTo>
                      <a:pt x="15" y="12"/>
                    </a:lnTo>
                    <a:lnTo>
                      <a:pt x="16" y="12"/>
                    </a:lnTo>
                    <a:lnTo>
                      <a:pt x="17" y="12"/>
                    </a:lnTo>
                    <a:lnTo>
                      <a:pt x="17" y="12"/>
                    </a:lnTo>
                    <a:lnTo>
                      <a:pt x="17" y="13"/>
                    </a:lnTo>
                    <a:lnTo>
                      <a:pt x="18" y="13"/>
                    </a:lnTo>
                    <a:lnTo>
                      <a:pt x="19" y="13"/>
                    </a:lnTo>
                    <a:lnTo>
                      <a:pt x="19" y="13"/>
                    </a:lnTo>
                    <a:lnTo>
                      <a:pt x="19" y="13"/>
                    </a:lnTo>
                    <a:lnTo>
                      <a:pt x="20" y="13"/>
                    </a:lnTo>
                    <a:lnTo>
                      <a:pt x="21" y="14"/>
                    </a:lnTo>
                    <a:lnTo>
                      <a:pt x="21" y="14"/>
                    </a:lnTo>
                    <a:lnTo>
                      <a:pt x="21" y="14"/>
                    </a:lnTo>
                    <a:lnTo>
                      <a:pt x="22" y="14"/>
                    </a:lnTo>
                    <a:lnTo>
                      <a:pt x="23" y="15"/>
                    </a:lnTo>
                    <a:lnTo>
                      <a:pt x="23" y="15"/>
                    </a:lnTo>
                    <a:lnTo>
                      <a:pt x="24" y="15"/>
                    </a:lnTo>
                    <a:lnTo>
                      <a:pt x="24" y="15"/>
                    </a:lnTo>
                    <a:lnTo>
                      <a:pt x="25" y="16"/>
                    </a:lnTo>
                    <a:lnTo>
                      <a:pt x="25" y="16"/>
                    </a:lnTo>
                    <a:lnTo>
                      <a:pt x="26" y="16"/>
                    </a:lnTo>
                    <a:lnTo>
                      <a:pt x="26" y="16"/>
                    </a:lnTo>
                    <a:lnTo>
                      <a:pt x="27" y="17"/>
                    </a:lnTo>
                    <a:lnTo>
                      <a:pt x="27" y="17"/>
                    </a:lnTo>
                    <a:lnTo>
                      <a:pt x="28" y="18"/>
                    </a:lnTo>
                    <a:lnTo>
                      <a:pt x="29" y="18"/>
                    </a:lnTo>
                    <a:lnTo>
                      <a:pt x="30" y="19"/>
                    </a:lnTo>
                    <a:lnTo>
                      <a:pt x="30" y="19"/>
                    </a:lnTo>
                    <a:lnTo>
                      <a:pt x="31" y="19"/>
                    </a:lnTo>
                    <a:lnTo>
                      <a:pt x="31" y="19"/>
                    </a:lnTo>
                    <a:lnTo>
                      <a:pt x="31" y="19"/>
                    </a:lnTo>
                    <a:lnTo>
                      <a:pt x="32" y="19"/>
                    </a:lnTo>
                    <a:lnTo>
                      <a:pt x="32" y="20"/>
                    </a:lnTo>
                    <a:lnTo>
                      <a:pt x="32" y="20"/>
                    </a:lnTo>
                    <a:lnTo>
                      <a:pt x="33" y="20"/>
                    </a:lnTo>
                    <a:lnTo>
                      <a:pt x="33" y="20"/>
                    </a:lnTo>
                    <a:lnTo>
                      <a:pt x="34" y="20"/>
                    </a:lnTo>
                    <a:lnTo>
                      <a:pt x="35" y="21"/>
                    </a:lnTo>
                    <a:lnTo>
                      <a:pt x="35" y="21"/>
                    </a:lnTo>
                    <a:lnTo>
                      <a:pt x="36" y="21"/>
                    </a:lnTo>
                    <a:lnTo>
                      <a:pt x="36" y="21"/>
                    </a:lnTo>
                    <a:lnTo>
                      <a:pt x="37" y="21"/>
                    </a:lnTo>
                    <a:lnTo>
                      <a:pt x="37" y="21"/>
                    </a:lnTo>
                    <a:lnTo>
                      <a:pt x="38" y="21"/>
                    </a:lnTo>
                    <a:lnTo>
                      <a:pt x="38" y="21"/>
                    </a:lnTo>
                    <a:lnTo>
                      <a:pt x="39" y="21"/>
                    </a:lnTo>
                    <a:lnTo>
                      <a:pt x="39" y="21"/>
                    </a:lnTo>
                    <a:lnTo>
                      <a:pt x="40" y="20"/>
                    </a:lnTo>
                    <a:lnTo>
                      <a:pt x="41" y="20"/>
                    </a:lnTo>
                    <a:lnTo>
                      <a:pt x="41" y="19"/>
                    </a:lnTo>
                    <a:lnTo>
                      <a:pt x="42" y="19"/>
                    </a:lnTo>
                    <a:lnTo>
                      <a:pt x="43" y="18"/>
                    </a:lnTo>
                    <a:lnTo>
                      <a:pt x="44" y="18"/>
                    </a:lnTo>
                    <a:lnTo>
                      <a:pt x="44" y="18"/>
                    </a:lnTo>
                    <a:lnTo>
                      <a:pt x="45" y="17"/>
                    </a:lnTo>
                    <a:lnTo>
                      <a:pt x="45" y="17"/>
                    </a:lnTo>
                    <a:lnTo>
                      <a:pt x="46" y="17"/>
                    </a:lnTo>
                    <a:lnTo>
                      <a:pt x="46" y="17"/>
                    </a:lnTo>
                    <a:lnTo>
                      <a:pt x="47" y="16"/>
                    </a:lnTo>
                    <a:lnTo>
                      <a:pt x="47" y="16"/>
                    </a:lnTo>
                    <a:lnTo>
                      <a:pt x="48" y="16"/>
                    </a:lnTo>
                    <a:lnTo>
                      <a:pt x="48" y="15"/>
                    </a:lnTo>
                    <a:lnTo>
                      <a:pt x="49" y="15"/>
                    </a:lnTo>
                    <a:lnTo>
                      <a:pt x="50" y="15"/>
                    </a:lnTo>
                    <a:lnTo>
                      <a:pt x="50" y="15"/>
                    </a:lnTo>
                    <a:lnTo>
                      <a:pt x="51" y="15"/>
                    </a:lnTo>
                    <a:lnTo>
                      <a:pt x="52" y="14"/>
                    </a:lnTo>
                    <a:lnTo>
                      <a:pt x="52" y="14"/>
                    </a:lnTo>
                    <a:lnTo>
                      <a:pt x="53" y="14"/>
                    </a:lnTo>
                    <a:lnTo>
                      <a:pt x="54" y="14"/>
                    </a:lnTo>
                    <a:lnTo>
                      <a:pt x="54" y="14"/>
                    </a:lnTo>
                    <a:lnTo>
                      <a:pt x="55" y="13"/>
                    </a:lnTo>
                    <a:lnTo>
                      <a:pt x="56" y="13"/>
                    </a:lnTo>
                    <a:lnTo>
                      <a:pt x="56" y="13"/>
                    </a:lnTo>
                    <a:lnTo>
                      <a:pt x="57" y="12"/>
                    </a:lnTo>
                    <a:lnTo>
                      <a:pt x="58" y="11"/>
                    </a:lnTo>
                    <a:lnTo>
                      <a:pt x="59" y="11"/>
                    </a:lnTo>
                    <a:lnTo>
                      <a:pt x="60" y="10"/>
                    </a:lnTo>
                    <a:lnTo>
                      <a:pt x="60" y="9"/>
                    </a:lnTo>
                    <a:lnTo>
                      <a:pt x="61" y="9"/>
                    </a:lnTo>
                    <a:lnTo>
                      <a:pt x="61" y="8"/>
                    </a:lnTo>
                    <a:lnTo>
                      <a:pt x="62" y="7"/>
                    </a:lnTo>
                    <a:lnTo>
                      <a:pt x="62" y="7"/>
                    </a:lnTo>
                    <a:lnTo>
                      <a:pt x="64" y="6"/>
                    </a:lnTo>
                    <a:lnTo>
                      <a:pt x="64" y="6"/>
                    </a:lnTo>
                    <a:lnTo>
                      <a:pt x="63" y="7"/>
                    </a:lnTo>
                    <a:lnTo>
                      <a:pt x="63" y="8"/>
                    </a:lnTo>
                    <a:lnTo>
                      <a:pt x="63" y="9"/>
                    </a:lnTo>
                    <a:lnTo>
                      <a:pt x="62" y="9"/>
                    </a:lnTo>
                    <a:lnTo>
                      <a:pt x="62" y="10"/>
                    </a:lnTo>
                    <a:lnTo>
                      <a:pt x="61" y="11"/>
                    </a:lnTo>
                    <a:lnTo>
                      <a:pt x="60" y="12"/>
                    </a:lnTo>
                    <a:lnTo>
                      <a:pt x="60" y="13"/>
                    </a:lnTo>
                    <a:lnTo>
                      <a:pt x="59" y="14"/>
                    </a:lnTo>
                    <a:lnTo>
                      <a:pt x="58" y="14"/>
                    </a:lnTo>
                    <a:lnTo>
                      <a:pt x="58" y="15"/>
                    </a:lnTo>
                    <a:lnTo>
                      <a:pt x="57" y="16"/>
                    </a:lnTo>
                    <a:lnTo>
                      <a:pt x="56" y="16"/>
                    </a:lnTo>
                    <a:lnTo>
                      <a:pt x="55" y="16"/>
                    </a:lnTo>
                    <a:lnTo>
                      <a:pt x="55" y="17"/>
                    </a:lnTo>
                    <a:lnTo>
                      <a:pt x="54" y="17"/>
                    </a:lnTo>
                    <a:lnTo>
                      <a:pt x="54" y="17"/>
                    </a:lnTo>
                    <a:lnTo>
                      <a:pt x="53" y="17"/>
                    </a:lnTo>
                    <a:lnTo>
                      <a:pt x="53" y="17"/>
                    </a:lnTo>
                    <a:lnTo>
                      <a:pt x="52" y="18"/>
                    </a:lnTo>
                    <a:lnTo>
                      <a:pt x="51" y="18"/>
                    </a:lnTo>
                    <a:lnTo>
                      <a:pt x="51" y="18"/>
                    </a:lnTo>
                    <a:lnTo>
                      <a:pt x="51" y="18"/>
                    </a:lnTo>
                    <a:lnTo>
                      <a:pt x="50" y="18"/>
                    </a:lnTo>
                    <a:lnTo>
                      <a:pt x="49" y="19"/>
                    </a:lnTo>
                    <a:lnTo>
                      <a:pt x="49" y="19"/>
                    </a:lnTo>
                    <a:lnTo>
                      <a:pt x="48" y="19"/>
                    </a:lnTo>
                    <a:lnTo>
                      <a:pt x="48" y="19"/>
                    </a:lnTo>
                    <a:lnTo>
                      <a:pt x="47" y="20"/>
                    </a:lnTo>
                    <a:lnTo>
                      <a:pt x="47" y="20"/>
                    </a:lnTo>
                    <a:lnTo>
                      <a:pt x="46" y="20"/>
                    </a:lnTo>
                    <a:lnTo>
                      <a:pt x="46" y="20"/>
                    </a:lnTo>
                    <a:lnTo>
                      <a:pt x="45" y="21"/>
                    </a:lnTo>
                    <a:lnTo>
                      <a:pt x="45" y="21"/>
                    </a:lnTo>
                    <a:lnTo>
                      <a:pt x="44" y="21"/>
                    </a:lnTo>
                    <a:lnTo>
                      <a:pt x="43" y="21"/>
                    </a:lnTo>
                    <a:lnTo>
                      <a:pt x="43" y="21"/>
                    </a:lnTo>
                    <a:lnTo>
                      <a:pt x="42" y="22"/>
                    </a:lnTo>
                    <a:lnTo>
                      <a:pt x="42" y="22"/>
                    </a:lnTo>
                    <a:lnTo>
                      <a:pt x="41" y="22"/>
                    </a:lnTo>
                    <a:lnTo>
                      <a:pt x="41" y="23"/>
                    </a:lnTo>
                    <a:lnTo>
                      <a:pt x="40" y="23"/>
                    </a:lnTo>
                    <a:lnTo>
                      <a:pt x="40" y="23"/>
                    </a:lnTo>
                    <a:lnTo>
                      <a:pt x="39" y="23"/>
                    </a:lnTo>
                    <a:lnTo>
                      <a:pt x="39" y="24"/>
                    </a:lnTo>
                    <a:lnTo>
                      <a:pt x="38" y="24"/>
                    </a:lnTo>
                    <a:lnTo>
                      <a:pt x="38" y="24"/>
                    </a:lnTo>
                    <a:lnTo>
                      <a:pt x="37" y="24"/>
                    </a:lnTo>
                    <a:lnTo>
                      <a:pt x="37" y="24"/>
                    </a:lnTo>
                    <a:lnTo>
                      <a:pt x="36" y="24"/>
                    </a:lnTo>
                    <a:lnTo>
                      <a:pt x="36" y="24"/>
                    </a:lnTo>
                    <a:lnTo>
                      <a:pt x="35" y="24"/>
                    </a:lnTo>
                    <a:lnTo>
                      <a:pt x="35" y="24"/>
                    </a:lnTo>
                    <a:lnTo>
                      <a:pt x="34" y="24"/>
                    </a:lnTo>
                    <a:lnTo>
                      <a:pt x="34" y="24"/>
                    </a:lnTo>
                    <a:lnTo>
                      <a:pt x="33" y="23"/>
                    </a:lnTo>
                    <a:lnTo>
                      <a:pt x="32" y="23"/>
                    </a:lnTo>
                    <a:lnTo>
                      <a:pt x="31" y="23"/>
                    </a:lnTo>
                    <a:lnTo>
                      <a:pt x="30" y="22"/>
                    </a:lnTo>
                    <a:lnTo>
                      <a:pt x="30" y="22"/>
                    </a:lnTo>
                    <a:lnTo>
                      <a:pt x="29" y="21"/>
                    </a:lnTo>
                    <a:lnTo>
                      <a:pt x="29" y="21"/>
                    </a:lnTo>
                    <a:lnTo>
                      <a:pt x="28" y="21"/>
                    </a:lnTo>
                    <a:lnTo>
                      <a:pt x="28" y="21"/>
                    </a:lnTo>
                    <a:lnTo>
                      <a:pt x="28" y="21"/>
                    </a:lnTo>
                    <a:lnTo>
                      <a:pt x="28" y="20"/>
                    </a:lnTo>
                    <a:lnTo>
                      <a:pt x="27" y="20"/>
                    </a:lnTo>
                    <a:lnTo>
                      <a:pt x="27" y="20"/>
                    </a:lnTo>
                    <a:lnTo>
                      <a:pt x="26" y="19"/>
                    </a:lnTo>
                    <a:lnTo>
                      <a:pt x="25" y="19"/>
                    </a:lnTo>
                    <a:lnTo>
                      <a:pt x="25" y="18"/>
                    </a:lnTo>
                    <a:lnTo>
                      <a:pt x="24" y="18"/>
                    </a:lnTo>
                    <a:lnTo>
                      <a:pt x="23" y="17"/>
                    </a:lnTo>
                    <a:lnTo>
                      <a:pt x="23" y="17"/>
                    </a:lnTo>
                    <a:lnTo>
                      <a:pt x="22" y="17"/>
                    </a:lnTo>
                    <a:lnTo>
                      <a:pt x="22" y="17"/>
                    </a:lnTo>
                    <a:lnTo>
                      <a:pt x="21" y="16"/>
                    </a:lnTo>
                    <a:lnTo>
                      <a:pt x="21" y="16"/>
                    </a:lnTo>
                    <a:lnTo>
                      <a:pt x="20" y="16"/>
                    </a:lnTo>
                    <a:lnTo>
                      <a:pt x="20" y="15"/>
                    </a:lnTo>
                    <a:lnTo>
                      <a:pt x="19" y="15"/>
                    </a:lnTo>
                    <a:lnTo>
                      <a:pt x="19" y="15"/>
                    </a:lnTo>
                    <a:lnTo>
                      <a:pt x="18" y="15"/>
                    </a:lnTo>
                    <a:lnTo>
                      <a:pt x="17" y="15"/>
                    </a:lnTo>
                    <a:lnTo>
                      <a:pt x="17" y="14"/>
                    </a:lnTo>
                    <a:lnTo>
                      <a:pt x="17" y="14"/>
                    </a:lnTo>
                    <a:lnTo>
                      <a:pt x="16" y="14"/>
                    </a:lnTo>
                    <a:lnTo>
                      <a:pt x="16" y="14"/>
                    </a:lnTo>
                    <a:lnTo>
                      <a:pt x="15" y="14"/>
                    </a:lnTo>
                    <a:lnTo>
                      <a:pt x="14" y="14"/>
                    </a:lnTo>
                    <a:lnTo>
                      <a:pt x="13" y="14"/>
                    </a:lnTo>
                    <a:lnTo>
                      <a:pt x="12" y="14"/>
                    </a:lnTo>
                    <a:lnTo>
                      <a:pt x="12" y="14"/>
                    </a:lnTo>
                    <a:lnTo>
                      <a:pt x="11" y="14"/>
                    </a:lnTo>
                    <a:lnTo>
                      <a:pt x="11" y="14"/>
                    </a:lnTo>
                    <a:lnTo>
                      <a:pt x="10" y="14"/>
                    </a:lnTo>
                    <a:lnTo>
                      <a:pt x="9" y="14"/>
                    </a:lnTo>
                    <a:lnTo>
                      <a:pt x="9" y="14"/>
                    </a:lnTo>
                    <a:lnTo>
                      <a:pt x="8" y="14"/>
                    </a:lnTo>
                    <a:lnTo>
                      <a:pt x="8" y="14"/>
                    </a:lnTo>
                    <a:lnTo>
                      <a:pt x="8" y="14"/>
                    </a:lnTo>
                    <a:lnTo>
                      <a:pt x="8" y="14"/>
                    </a:lnTo>
                    <a:lnTo>
                      <a:pt x="7" y="14"/>
                    </a:lnTo>
                    <a:lnTo>
                      <a:pt x="6" y="14"/>
                    </a:lnTo>
                    <a:lnTo>
                      <a:pt x="6" y="13"/>
                    </a:lnTo>
                    <a:lnTo>
                      <a:pt x="5" y="13"/>
                    </a:lnTo>
                    <a:lnTo>
                      <a:pt x="5" y="12"/>
                    </a:lnTo>
                    <a:lnTo>
                      <a:pt x="4" y="11"/>
                    </a:lnTo>
                    <a:lnTo>
                      <a:pt x="3" y="10"/>
                    </a:lnTo>
                    <a:lnTo>
                      <a:pt x="3" y="9"/>
                    </a:lnTo>
                    <a:lnTo>
                      <a:pt x="2" y="9"/>
                    </a:lnTo>
                    <a:lnTo>
                      <a:pt x="2" y="8"/>
                    </a:lnTo>
                    <a:lnTo>
                      <a:pt x="1" y="7"/>
                    </a:lnTo>
                    <a:lnTo>
                      <a:pt x="1"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5" name="Freeform 1024"/>
              <p:cNvSpPr>
                <a:spLocks/>
              </p:cNvSpPr>
              <p:nvPr/>
            </p:nvSpPr>
            <p:spPr bwMode="auto">
              <a:xfrm>
                <a:off x="3738" y="963"/>
                <a:ext cx="60" cy="23"/>
              </a:xfrm>
              <a:custGeom>
                <a:avLst/>
                <a:gdLst>
                  <a:gd name="T0" fmla="*/ 6 w 60"/>
                  <a:gd name="T1" fmla="*/ 2 h 23"/>
                  <a:gd name="T2" fmla="*/ 7 w 60"/>
                  <a:gd name="T3" fmla="*/ 3 h 23"/>
                  <a:gd name="T4" fmla="*/ 9 w 60"/>
                  <a:gd name="T5" fmla="*/ 4 h 23"/>
                  <a:gd name="T6" fmla="*/ 11 w 60"/>
                  <a:gd name="T7" fmla="*/ 6 h 23"/>
                  <a:gd name="T8" fmla="*/ 13 w 60"/>
                  <a:gd name="T9" fmla="*/ 8 h 23"/>
                  <a:gd name="T10" fmla="*/ 15 w 60"/>
                  <a:gd name="T11" fmla="*/ 10 h 23"/>
                  <a:gd name="T12" fmla="*/ 18 w 60"/>
                  <a:gd name="T13" fmla="*/ 12 h 23"/>
                  <a:gd name="T14" fmla="*/ 21 w 60"/>
                  <a:gd name="T15" fmla="*/ 14 h 23"/>
                  <a:gd name="T16" fmla="*/ 24 w 60"/>
                  <a:gd name="T17" fmla="*/ 16 h 23"/>
                  <a:gd name="T18" fmla="*/ 26 w 60"/>
                  <a:gd name="T19" fmla="*/ 17 h 23"/>
                  <a:gd name="T20" fmla="*/ 29 w 60"/>
                  <a:gd name="T21" fmla="*/ 17 h 23"/>
                  <a:gd name="T22" fmla="*/ 31 w 60"/>
                  <a:gd name="T23" fmla="*/ 17 h 23"/>
                  <a:gd name="T24" fmla="*/ 33 w 60"/>
                  <a:gd name="T25" fmla="*/ 17 h 23"/>
                  <a:gd name="T26" fmla="*/ 35 w 60"/>
                  <a:gd name="T27" fmla="*/ 17 h 23"/>
                  <a:gd name="T28" fmla="*/ 37 w 60"/>
                  <a:gd name="T29" fmla="*/ 16 h 23"/>
                  <a:gd name="T30" fmla="*/ 39 w 60"/>
                  <a:gd name="T31" fmla="*/ 16 h 23"/>
                  <a:gd name="T32" fmla="*/ 41 w 60"/>
                  <a:gd name="T33" fmla="*/ 15 h 23"/>
                  <a:gd name="T34" fmla="*/ 43 w 60"/>
                  <a:gd name="T35" fmla="*/ 14 h 23"/>
                  <a:gd name="T36" fmla="*/ 45 w 60"/>
                  <a:gd name="T37" fmla="*/ 13 h 23"/>
                  <a:gd name="T38" fmla="*/ 47 w 60"/>
                  <a:gd name="T39" fmla="*/ 12 h 23"/>
                  <a:gd name="T40" fmla="*/ 49 w 60"/>
                  <a:gd name="T41" fmla="*/ 11 h 23"/>
                  <a:gd name="T42" fmla="*/ 50 w 60"/>
                  <a:gd name="T43" fmla="*/ 10 h 23"/>
                  <a:gd name="T44" fmla="*/ 51 w 60"/>
                  <a:gd name="T45" fmla="*/ 9 h 23"/>
                  <a:gd name="T46" fmla="*/ 53 w 60"/>
                  <a:gd name="T47" fmla="*/ 8 h 23"/>
                  <a:gd name="T48" fmla="*/ 55 w 60"/>
                  <a:gd name="T49" fmla="*/ 7 h 23"/>
                  <a:gd name="T50" fmla="*/ 57 w 60"/>
                  <a:gd name="T51" fmla="*/ 6 h 23"/>
                  <a:gd name="T52" fmla="*/ 60 w 60"/>
                  <a:gd name="T53" fmla="*/ 8 h 23"/>
                  <a:gd name="T54" fmla="*/ 57 w 60"/>
                  <a:gd name="T55" fmla="*/ 10 h 23"/>
                  <a:gd name="T56" fmla="*/ 55 w 60"/>
                  <a:gd name="T57" fmla="*/ 9 h 23"/>
                  <a:gd name="T58" fmla="*/ 53 w 60"/>
                  <a:gd name="T59" fmla="*/ 10 h 23"/>
                  <a:gd name="T60" fmla="*/ 51 w 60"/>
                  <a:gd name="T61" fmla="*/ 11 h 23"/>
                  <a:gd name="T62" fmla="*/ 49 w 60"/>
                  <a:gd name="T63" fmla="*/ 13 h 23"/>
                  <a:gd name="T64" fmla="*/ 48 w 60"/>
                  <a:gd name="T65" fmla="*/ 14 h 23"/>
                  <a:gd name="T66" fmla="*/ 45 w 60"/>
                  <a:gd name="T67" fmla="*/ 15 h 23"/>
                  <a:gd name="T68" fmla="*/ 43 w 60"/>
                  <a:gd name="T69" fmla="*/ 16 h 23"/>
                  <a:gd name="T70" fmla="*/ 41 w 60"/>
                  <a:gd name="T71" fmla="*/ 18 h 23"/>
                  <a:gd name="T72" fmla="*/ 39 w 60"/>
                  <a:gd name="T73" fmla="*/ 19 h 23"/>
                  <a:gd name="T74" fmla="*/ 36 w 60"/>
                  <a:gd name="T75" fmla="*/ 20 h 23"/>
                  <a:gd name="T76" fmla="*/ 34 w 60"/>
                  <a:gd name="T77" fmla="*/ 21 h 23"/>
                  <a:gd name="T78" fmla="*/ 32 w 60"/>
                  <a:gd name="T79" fmla="*/ 22 h 23"/>
                  <a:gd name="T80" fmla="*/ 30 w 60"/>
                  <a:gd name="T81" fmla="*/ 22 h 23"/>
                  <a:gd name="T82" fmla="*/ 29 w 60"/>
                  <a:gd name="T83" fmla="*/ 23 h 23"/>
                  <a:gd name="T84" fmla="*/ 28 w 60"/>
                  <a:gd name="T85" fmla="*/ 22 h 23"/>
                  <a:gd name="T86" fmla="*/ 26 w 60"/>
                  <a:gd name="T87" fmla="*/ 21 h 23"/>
                  <a:gd name="T88" fmla="*/ 23 w 60"/>
                  <a:gd name="T89" fmla="*/ 20 h 23"/>
                  <a:gd name="T90" fmla="*/ 21 w 60"/>
                  <a:gd name="T91" fmla="*/ 18 h 23"/>
                  <a:gd name="T92" fmla="*/ 19 w 60"/>
                  <a:gd name="T93" fmla="*/ 16 h 23"/>
                  <a:gd name="T94" fmla="*/ 18 w 60"/>
                  <a:gd name="T95" fmla="*/ 15 h 23"/>
                  <a:gd name="T96" fmla="*/ 16 w 60"/>
                  <a:gd name="T97" fmla="*/ 14 h 23"/>
                  <a:gd name="T98" fmla="*/ 14 w 60"/>
                  <a:gd name="T99" fmla="*/ 13 h 23"/>
                  <a:gd name="T100" fmla="*/ 13 w 60"/>
                  <a:gd name="T101" fmla="*/ 11 h 23"/>
                  <a:gd name="T102" fmla="*/ 11 w 60"/>
                  <a:gd name="T103" fmla="*/ 10 h 23"/>
                  <a:gd name="T104" fmla="*/ 9 w 60"/>
                  <a:gd name="T105" fmla="*/ 9 h 23"/>
                  <a:gd name="T106" fmla="*/ 8 w 60"/>
                  <a:gd name="T107" fmla="*/ 7 h 23"/>
                  <a:gd name="T108" fmla="*/ 6 w 60"/>
                  <a:gd name="T109" fmla="*/ 6 h 23"/>
                  <a:gd name="T110" fmla="*/ 5 w 60"/>
                  <a:gd name="T111" fmla="*/ 4 h 23"/>
                  <a:gd name="T112" fmla="*/ 3 w 60"/>
                  <a:gd name="T113" fmla="*/ 2 h 23"/>
                  <a:gd name="T114" fmla="*/ 0 w 60"/>
                  <a:gd name="T115" fmla="*/ 0 h 23"/>
                  <a:gd name="T116" fmla="*/ 1 w 60"/>
                  <a:gd name="T117" fmla="*/ 0 h 23"/>
                  <a:gd name="T118" fmla="*/ 3 w 60"/>
                  <a:gd name="T119" fmla="*/ 0 h 23"/>
                  <a:gd name="T120" fmla="*/ 6 w 60"/>
                  <a:gd name="T1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23">
                    <a:moveTo>
                      <a:pt x="6" y="1"/>
                    </a:moveTo>
                    <a:lnTo>
                      <a:pt x="6" y="1"/>
                    </a:lnTo>
                    <a:lnTo>
                      <a:pt x="6" y="2"/>
                    </a:lnTo>
                    <a:lnTo>
                      <a:pt x="6" y="2"/>
                    </a:lnTo>
                    <a:lnTo>
                      <a:pt x="7" y="2"/>
                    </a:lnTo>
                    <a:lnTo>
                      <a:pt x="7" y="3"/>
                    </a:lnTo>
                    <a:lnTo>
                      <a:pt x="8" y="3"/>
                    </a:lnTo>
                    <a:lnTo>
                      <a:pt x="8" y="4"/>
                    </a:lnTo>
                    <a:lnTo>
                      <a:pt x="9" y="4"/>
                    </a:lnTo>
                    <a:lnTo>
                      <a:pt x="9" y="5"/>
                    </a:lnTo>
                    <a:lnTo>
                      <a:pt x="10" y="5"/>
                    </a:lnTo>
                    <a:lnTo>
                      <a:pt x="11" y="6"/>
                    </a:lnTo>
                    <a:lnTo>
                      <a:pt x="11" y="7"/>
                    </a:lnTo>
                    <a:lnTo>
                      <a:pt x="12" y="7"/>
                    </a:lnTo>
                    <a:lnTo>
                      <a:pt x="13" y="8"/>
                    </a:lnTo>
                    <a:lnTo>
                      <a:pt x="14" y="9"/>
                    </a:lnTo>
                    <a:lnTo>
                      <a:pt x="15" y="9"/>
                    </a:lnTo>
                    <a:lnTo>
                      <a:pt x="15" y="10"/>
                    </a:lnTo>
                    <a:lnTo>
                      <a:pt x="16" y="11"/>
                    </a:lnTo>
                    <a:lnTo>
                      <a:pt x="17" y="11"/>
                    </a:lnTo>
                    <a:lnTo>
                      <a:pt x="18" y="12"/>
                    </a:lnTo>
                    <a:lnTo>
                      <a:pt x="19" y="13"/>
                    </a:lnTo>
                    <a:lnTo>
                      <a:pt x="20" y="13"/>
                    </a:lnTo>
                    <a:lnTo>
                      <a:pt x="21" y="14"/>
                    </a:lnTo>
                    <a:lnTo>
                      <a:pt x="22" y="14"/>
                    </a:lnTo>
                    <a:lnTo>
                      <a:pt x="23" y="15"/>
                    </a:lnTo>
                    <a:lnTo>
                      <a:pt x="24" y="16"/>
                    </a:lnTo>
                    <a:lnTo>
                      <a:pt x="24" y="16"/>
                    </a:lnTo>
                    <a:lnTo>
                      <a:pt x="25" y="16"/>
                    </a:lnTo>
                    <a:lnTo>
                      <a:pt x="26" y="17"/>
                    </a:lnTo>
                    <a:lnTo>
                      <a:pt x="27" y="17"/>
                    </a:lnTo>
                    <a:lnTo>
                      <a:pt x="28" y="17"/>
                    </a:lnTo>
                    <a:lnTo>
                      <a:pt x="29" y="17"/>
                    </a:lnTo>
                    <a:lnTo>
                      <a:pt x="30" y="17"/>
                    </a:lnTo>
                    <a:lnTo>
                      <a:pt x="30" y="18"/>
                    </a:lnTo>
                    <a:lnTo>
                      <a:pt x="31" y="17"/>
                    </a:lnTo>
                    <a:lnTo>
                      <a:pt x="32" y="17"/>
                    </a:lnTo>
                    <a:lnTo>
                      <a:pt x="33" y="17"/>
                    </a:lnTo>
                    <a:lnTo>
                      <a:pt x="33" y="17"/>
                    </a:lnTo>
                    <a:lnTo>
                      <a:pt x="34" y="17"/>
                    </a:lnTo>
                    <a:lnTo>
                      <a:pt x="34" y="17"/>
                    </a:lnTo>
                    <a:lnTo>
                      <a:pt x="35" y="17"/>
                    </a:lnTo>
                    <a:lnTo>
                      <a:pt x="36" y="17"/>
                    </a:lnTo>
                    <a:lnTo>
                      <a:pt x="37" y="16"/>
                    </a:lnTo>
                    <a:lnTo>
                      <a:pt x="37" y="16"/>
                    </a:lnTo>
                    <a:lnTo>
                      <a:pt x="38" y="16"/>
                    </a:lnTo>
                    <a:lnTo>
                      <a:pt x="38" y="16"/>
                    </a:lnTo>
                    <a:lnTo>
                      <a:pt x="39" y="16"/>
                    </a:lnTo>
                    <a:lnTo>
                      <a:pt x="40" y="15"/>
                    </a:lnTo>
                    <a:lnTo>
                      <a:pt x="40" y="15"/>
                    </a:lnTo>
                    <a:lnTo>
                      <a:pt x="41" y="15"/>
                    </a:lnTo>
                    <a:lnTo>
                      <a:pt x="41" y="15"/>
                    </a:lnTo>
                    <a:lnTo>
                      <a:pt x="42" y="15"/>
                    </a:lnTo>
                    <a:lnTo>
                      <a:pt x="43" y="14"/>
                    </a:lnTo>
                    <a:lnTo>
                      <a:pt x="43" y="14"/>
                    </a:lnTo>
                    <a:lnTo>
                      <a:pt x="44" y="13"/>
                    </a:lnTo>
                    <a:lnTo>
                      <a:pt x="45" y="13"/>
                    </a:lnTo>
                    <a:lnTo>
                      <a:pt x="46" y="13"/>
                    </a:lnTo>
                    <a:lnTo>
                      <a:pt x="47" y="12"/>
                    </a:lnTo>
                    <a:lnTo>
                      <a:pt x="47" y="12"/>
                    </a:lnTo>
                    <a:lnTo>
                      <a:pt x="48" y="12"/>
                    </a:lnTo>
                    <a:lnTo>
                      <a:pt x="48" y="11"/>
                    </a:lnTo>
                    <a:lnTo>
                      <a:pt x="49" y="11"/>
                    </a:lnTo>
                    <a:lnTo>
                      <a:pt x="49" y="11"/>
                    </a:lnTo>
                    <a:lnTo>
                      <a:pt x="50" y="10"/>
                    </a:lnTo>
                    <a:lnTo>
                      <a:pt x="50" y="10"/>
                    </a:lnTo>
                    <a:lnTo>
                      <a:pt x="50" y="10"/>
                    </a:lnTo>
                    <a:lnTo>
                      <a:pt x="50" y="10"/>
                    </a:lnTo>
                    <a:lnTo>
                      <a:pt x="51" y="9"/>
                    </a:lnTo>
                    <a:lnTo>
                      <a:pt x="52" y="9"/>
                    </a:lnTo>
                    <a:lnTo>
                      <a:pt x="52" y="8"/>
                    </a:lnTo>
                    <a:lnTo>
                      <a:pt x="53" y="8"/>
                    </a:lnTo>
                    <a:lnTo>
                      <a:pt x="53" y="8"/>
                    </a:lnTo>
                    <a:lnTo>
                      <a:pt x="54" y="7"/>
                    </a:lnTo>
                    <a:lnTo>
                      <a:pt x="55" y="7"/>
                    </a:lnTo>
                    <a:lnTo>
                      <a:pt x="56" y="6"/>
                    </a:lnTo>
                    <a:lnTo>
                      <a:pt x="57" y="6"/>
                    </a:lnTo>
                    <a:lnTo>
                      <a:pt x="57" y="6"/>
                    </a:lnTo>
                    <a:lnTo>
                      <a:pt x="58" y="7"/>
                    </a:lnTo>
                    <a:lnTo>
                      <a:pt x="59" y="7"/>
                    </a:lnTo>
                    <a:lnTo>
                      <a:pt x="60" y="8"/>
                    </a:lnTo>
                    <a:lnTo>
                      <a:pt x="57" y="10"/>
                    </a:lnTo>
                    <a:lnTo>
                      <a:pt x="57" y="10"/>
                    </a:lnTo>
                    <a:lnTo>
                      <a:pt x="57" y="10"/>
                    </a:lnTo>
                    <a:lnTo>
                      <a:pt x="56" y="10"/>
                    </a:lnTo>
                    <a:lnTo>
                      <a:pt x="56" y="10"/>
                    </a:lnTo>
                    <a:lnTo>
                      <a:pt x="55" y="9"/>
                    </a:lnTo>
                    <a:lnTo>
                      <a:pt x="55" y="9"/>
                    </a:lnTo>
                    <a:lnTo>
                      <a:pt x="54" y="10"/>
                    </a:lnTo>
                    <a:lnTo>
                      <a:pt x="53" y="10"/>
                    </a:lnTo>
                    <a:lnTo>
                      <a:pt x="53" y="10"/>
                    </a:lnTo>
                    <a:lnTo>
                      <a:pt x="52" y="11"/>
                    </a:lnTo>
                    <a:lnTo>
                      <a:pt x="51" y="11"/>
                    </a:lnTo>
                    <a:lnTo>
                      <a:pt x="50" y="12"/>
                    </a:lnTo>
                    <a:lnTo>
                      <a:pt x="50" y="12"/>
                    </a:lnTo>
                    <a:lnTo>
                      <a:pt x="49" y="13"/>
                    </a:lnTo>
                    <a:lnTo>
                      <a:pt x="49" y="13"/>
                    </a:lnTo>
                    <a:lnTo>
                      <a:pt x="48" y="13"/>
                    </a:lnTo>
                    <a:lnTo>
                      <a:pt x="48" y="14"/>
                    </a:lnTo>
                    <a:lnTo>
                      <a:pt x="47" y="14"/>
                    </a:lnTo>
                    <a:lnTo>
                      <a:pt x="46" y="15"/>
                    </a:lnTo>
                    <a:lnTo>
                      <a:pt x="45" y="15"/>
                    </a:lnTo>
                    <a:lnTo>
                      <a:pt x="45" y="16"/>
                    </a:lnTo>
                    <a:lnTo>
                      <a:pt x="44" y="16"/>
                    </a:lnTo>
                    <a:lnTo>
                      <a:pt x="43" y="16"/>
                    </a:lnTo>
                    <a:lnTo>
                      <a:pt x="42" y="17"/>
                    </a:lnTo>
                    <a:lnTo>
                      <a:pt x="41" y="17"/>
                    </a:lnTo>
                    <a:lnTo>
                      <a:pt x="41" y="18"/>
                    </a:lnTo>
                    <a:lnTo>
                      <a:pt x="40" y="18"/>
                    </a:lnTo>
                    <a:lnTo>
                      <a:pt x="39" y="19"/>
                    </a:lnTo>
                    <a:lnTo>
                      <a:pt x="39" y="19"/>
                    </a:lnTo>
                    <a:lnTo>
                      <a:pt x="38" y="19"/>
                    </a:lnTo>
                    <a:lnTo>
                      <a:pt x="37" y="20"/>
                    </a:lnTo>
                    <a:lnTo>
                      <a:pt x="36" y="20"/>
                    </a:lnTo>
                    <a:lnTo>
                      <a:pt x="35" y="20"/>
                    </a:lnTo>
                    <a:lnTo>
                      <a:pt x="35" y="21"/>
                    </a:lnTo>
                    <a:lnTo>
                      <a:pt x="34" y="21"/>
                    </a:lnTo>
                    <a:lnTo>
                      <a:pt x="33" y="21"/>
                    </a:lnTo>
                    <a:lnTo>
                      <a:pt x="33" y="21"/>
                    </a:lnTo>
                    <a:lnTo>
                      <a:pt x="32" y="22"/>
                    </a:lnTo>
                    <a:lnTo>
                      <a:pt x="32" y="22"/>
                    </a:lnTo>
                    <a:lnTo>
                      <a:pt x="31" y="22"/>
                    </a:lnTo>
                    <a:lnTo>
                      <a:pt x="30" y="22"/>
                    </a:lnTo>
                    <a:lnTo>
                      <a:pt x="30" y="22"/>
                    </a:lnTo>
                    <a:lnTo>
                      <a:pt x="30" y="22"/>
                    </a:lnTo>
                    <a:lnTo>
                      <a:pt x="29" y="23"/>
                    </a:lnTo>
                    <a:lnTo>
                      <a:pt x="29" y="22"/>
                    </a:lnTo>
                    <a:lnTo>
                      <a:pt x="28" y="22"/>
                    </a:lnTo>
                    <a:lnTo>
                      <a:pt x="28" y="22"/>
                    </a:lnTo>
                    <a:lnTo>
                      <a:pt x="27" y="22"/>
                    </a:lnTo>
                    <a:lnTo>
                      <a:pt x="27" y="21"/>
                    </a:lnTo>
                    <a:lnTo>
                      <a:pt x="26" y="21"/>
                    </a:lnTo>
                    <a:lnTo>
                      <a:pt x="25" y="21"/>
                    </a:lnTo>
                    <a:lnTo>
                      <a:pt x="24" y="20"/>
                    </a:lnTo>
                    <a:lnTo>
                      <a:pt x="23" y="20"/>
                    </a:lnTo>
                    <a:lnTo>
                      <a:pt x="22" y="19"/>
                    </a:lnTo>
                    <a:lnTo>
                      <a:pt x="22" y="18"/>
                    </a:lnTo>
                    <a:lnTo>
                      <a:pt x="21" y="18"/>
                    </a:lnTo>
                    <a:lnTo>
                      <a:pt x="20" y="17"/>
                    </a:lnTo>
                    <a:lnTo>
                      <a:pt x="20" y="17"/>
                    </a:lnTo>
                    <a:lnTo>
                      <a:pt x="19" y="16"/>
                    </a:lnTo>
                    <a:lnTo>
                      <a:pt x="19" y="16"/>
                    </a:lnTo>
                    <a:lnTo>
                      <a:pt x="18" y="16"/>
                    </a:lnTo>
                    <a:lnTo>
                      <a:pt x="18" y="15"/>
                    </a:lnTo>
                    <a:lnTo>
                      <a:pt x="17" y="15"/>
                    </a:lnTo>
                    <a:lnTo>
                      <a:pt x="17" y="15"/>
                    </a:lnTo>
                    <a:lnTo>
                      <a:pt x="16" y="14"/>
                    </a:lnTo>
                    <a:lnTo>
                      <a:pt x="15" y="14"/>
                    </a:lnTo>
                    <a:lnTo>
                      <a:pt x="15" y="13"/>
                    </a:lnTo>
                    <a:lnTo>
                      <a:pt x="14" y="13"/>
                    </a:lnTo>
                    <a:lnTo>
                      <a:pt x="14" y="12"/>
                    </a:lnTo>
                    <a:lnTo>
                      <a:pt x="13" y="12"/>
                    </a:lnTo>
                    <a:lnTo>
                      <a:pt x="13" y="11"/>
                    </a:lnTo>
                    <a:lnTo>
                      <a:pt x="12" y="11"/>
                    </a:lnTo>
                    <a:lnTo>
                      <a:pt x="11" y="10"/>
                    </a:lnTo>
                    <a:lnTo>
                      <a:pt x="11" y="10"/>
                    </a:lnTo>
                    <a:lnTo>
                      <a:pt x="10" y="9"/>
                    </a:lnTo>
                    <a:lnTo>
                      <a:pt x="10" y="9"/>
                    </a:lnTo>
                    <a:lnTo>
                      <a:pt x="9" y="9"/>
                    </a:lnTo>
                    <a:lnTo>
                      <a:pt x="9" y="8"/>
                    </a:lnTo>
                    <a:lnTo>
                      <a:pt x="8" y="8"/>
                    </a:lnTo>
                    <a:lnTo>
                      <a:pt x="8" y="7"/>
                    </a:lnTo>
                    <a:lnTo>
                      <a:pt x="7" y="7"/>
                    </a:lnTo>
                    <a:lnTo>
                      <a:pt x="7" y="6"/>
                    </a:lnTo>
                    <a:lnTo>
                      <a:pt x="6" y="6"/>
                    </a:lnTo>
                    <a:lnTo>
                      <a:pt x="6" y="5"/>
                    </a:lnTo>
                    <a:lnTo>
                      <a:pt x="5" y="5"/>
                    </a:lnTo>
                    <a:lnTo>
                      <a:pt x="5" y="4"/>
                    </a:lnTo>
                    <a:lnTo>
                      <a:pt x="4" y="4"/>
                    </a:lnTo>
                    <a:lnTo>
                      <a:pt x="4" y="4"/>
                    </a:lnTo>
                    <a:lnTo>
                      <a:pt x="3" y="2"/>
                    </a:lnTo>
                    <a:lnTo>
                      <a:pt x="2" y="2"/>
                    </a:lnTo>
                    <a:lnTo>
                      <a:pt x="1" y="1"/>
                    </a:lnTo>
                    <a:lnTo>
                      <a:pt x="0" y="0"/>
                    </a:lnTo>
                    <a:lnTo>
                      <a:pt x="0" y="0"/>
                    </a:lnTo>
                    <a:lnTo>
                      <a:pt x="1" y="0"/>
                    </a:lnTo>
                    <a:lnTo>
                      <a:pt x="1" y="0"/>
                    </a:lnTo>
                    <a:lnTo>
                      <a:pt x="1" y="0"/>
                    </a:lnTo>
                    <a:lnTo>
                      <a:pt x="2" y="0"/>
                    </a:lnTo>
                    <a:lnTo>
                      <a:pt x="3" y="0"/>
                    </a:lnTo>
                    <a:lnTo>
                      <a:pt x="4" y="0"/>
                    </a:lnTo>
                    <a:lnTo>
                      <a:pt x="4"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6" name="Freeform 1025"/>
              <p:cNvSpPr>
                <a:spLocks/>
              </p:cNvSpPr>
              <p:nvPr/>
            </p:nvSpPr>
            <p:spPr bwMode="auto">
              <a:xfrm>
                <a:off x="3790" y="973"/>
                <a:ext cx="8" cy="13"/>
              </a:xfrm>
              <a:custGeom>
                <a:avLst/>
                <a:gdLst>
                  <a:gd name="T0" fmla="*/ 2 w 8"/>
                  <a:gd name="T1" fmla="*/ 12 h 13"/>
                  <a:gd name="T2" fmla="*/ 1 w 8"/>
                  <a:gd name="T3" fmla="*/ 12 h 13"/>
                  <a:gd name="T4" fmla="*/ 0 w 8"/>
                  <a:gd name="T5" fmla="*/ 10 h 13"/>
                  <a:gd name="T6" fmla="*/ 0 w 8"/>
                  <a:gd name="T7" fmla="*/ 9 h 13"/>
                  <a:gd name="T8" fmla="*/ 0 w 8"/>
                  <a:gd name="T9" fmla="*/ 7 h 13"/>
                  <a:gd name="T10" fmla="*/ 0 w 8"/>
                  <a:gd name="T11" fmla="*/ 6 h 13"/>
                  <a:gd name="T12" fmla="*/ 1 w 8"/>
                  <a:gd name="T13" fmla="*/ 4 h 13"/>
                  <a:gd name="T14" fmla="*/ 2 w 8"/>
                  <a:gd name="T15" fmla="*/ 3 h 13"/>
                  <a:gd name="T16" fmla="*/ 4 w 8"/>
                  <a:gd name="T17" fmla="*/ 2 h 13"/>
                  <a:gd name="T18" fmla="*/ 5 w 8"/>
                  <a:gd name="T19" fmla="*/ 1 h 13"/>
                  <a:gd name="T20" fmla="*/ 6 w 8"/>
                  <a:gd name="T21" fmla="*/ 0 h 13"/>
                  <a:gd name="T22" fmla="*/ 7 w 8"/>
                  <a:gd name="T23" fmla="*/ 0 h 13"/>
                  <a:gd name="T24" fmla="*/ 8 w 8"/>
                  <a:gd name="T25" fmla="*/ 0 h 13"/>
                  <a:gd name="T26" fmla="*/ 8 w 8"/>
                  <a:gd name="T27" fmla="*/ 2 h 13"/>
                  <a:gd name="T28" fmla="*/ 8 w 8"/>
                  <a:gd name="T29" fmla="*/ 3 h 13"/>
                  <a:gd name="T30" fmla="*/ 7 w 8"/>
                  <a:gd name="T31" fmla="*/ 4 h 13"/>
                  <a:gd name="T32" fmla="*/ 6 w 8"/>
                  <a:gd name="T33" fmla="*/ 6 h 13"/>
                  <a:gd name="T34" fmla="*/ 5 w 8"/>
                  <a:gd name="T35" fmla="*/ 8 h 13"/>
                  <a:gd name="T36" fmla="*/ 4 w 8"/>
                  <a:gd name="T37" fmla="*/ 10 h 13"/>
                  <a:gd name="T38" fmla="*/ 3 w 8"/>
                  <a:gd name="T39" fmla="*/ 11 h 13"/>
                  <a:gd name="T40" fmla="*/ 3 w 8"/>
                  <a:gd name="T41" fmla="*/ 9 h 13"/>
                  <a:gd name="T42" fmla="*/ 4 w 8"/>
                  <a:gd name="T43" fmla="*/ 8 h 13"/>
                  <a:gd name="T44" fmla="*/ 5 w 8"/>
                  <a:gd name="T45" fmla="*/ 7 h 13"/>
                  <a:gd name="T46" fmla="*/ 6 w 8"/>
                  <a:gd name="T47" fmla="*/ 5 h 13"/>
                  <a:gd name="T48" fmla="*/ 7 w 8"/>
                  <a:gd name="T49" fmla="*/ 4 h 13"/>
                  <a:gd name="T50" fmla="*/ 7 w 8"/>
                  <a:gd name="T51" fmla="*/ 2 h 13"/>
                  <a:gd name="T52" fmla="*/ 5 w 8"/>
                  <a:gd name="T53" fmla="*/ 3 h 13"/>
                  <a:gd name="T54" fmla="*/ 4 w 8"/>
                  <a:gd name="T55" fmla="*/ 3 h 13"/>
                  <a:gd name="T56" fmla="*/ 3 w 8"/>
                  <a:gd name="T57" fmla="*/ 4 h 13"/>
                  <a:gd name="T58" fmla="*/ 2 w 8"/>
                  <a:gd name="T59" fmla="*/ 5 h 13"/>
                  <a:gd name="T60" fmla="*/ 2 w 8"/>
                  <a:gd name="T61" fmla="*/ 7 h 13"/>
                  <a:gd name="T62" fmla="*/ 1 w 8"/>
                  <a:gd name="T63" fmla="*/ 7 h 13"/>
                  <a:gd name="T64" fmla="*/ 1 w 8"/>
                  <a:gd name="T65" fmla="*/ 9 h 13"/>
                  <a:gd name="T66" fmla="*/ 1 w 8"/>
                  <a:gd name="T67" fmla="*/ 10 h 13"/>
                  <a:gd name="T68" fmla="*/ 2 w 8"/>
                  <a:gd name="T6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3">
                    <a:moveTo>
                      <a:pt x="2" y="13"/>
                    </a:moveTo>
                    <a:lnTo>
                      <a:pt x="2" y="12"/>
                    </a:lnTo>
                    <a:lnTo>
                      <a:pt x="1" y="12"/>
                    </a:lnTo>
                    <a:lnTo>
                      <a:pt x="1" y="12"/>
                    </a:lnTo>
                    <a:lnTo>
                      <a:pt x="1" y="11"/>
                    </a:lnTo>
                    <a:lnTo>
                      <a:pt x="0" y="10"/>
                    </a:lnTo>
                    <a:lnTo>
                      <a:pt x="0" y="10"/>
                    </a:lnTo>
                    <a:lnTo>
                      <a:pt x="0" y="9"/>
                    </a:lnTo>
                    <a:lnTo>
                      <a:pt x="0" y="8"/>
                    </a:lnTo>
                    <a:lnTo>
                      <a:pt x="0" y="7"/>
                    </a:lnTo>
                    <a:lnTo>
                      <a:pt x="0" y="7"/>
                    </a:lnTo>
                    <a:lnTo>
                      <a:pt x="0" y="6"/>
                    </a:lnTo>
                    <a:lnTo>
                      <a:pt x="1" y="5"/>
                    </a:lnTo>
                    <a:lnTo>
                      <a:pt x="1" y="4"/>
                    </a:lnTo>
                    <a:lnTo>
                      <a:pt x="2" y="4"/>
                    </a:lnTo>
                    <a:lnTo>
                      <a:pt x="2" y="3"/>
                    </a:lnTo>
                    <a:lnTo>
                      <a:pt x="3" y="3"/>
                    </a:lnTo>
                    <a:lnTo>
                      <a:pt x="4" y="2"/>
                    </a:lnTo>
                    <a:lnTo>
                      <a:pt x="4" y="1"/>
                    </a:lnTo>
                    <a:lnTo>
                      <a:pt x="5" y="1"/>
                    </a:lnTo>
                    <a:lnTo>
                      <a:pt x="6" y="1"/>
                    </a:lnTo>
                    <a:lnTo>
                      <a:pt x="6" y="0"/>
                    </a:lnTo>
                    <a:lnTo>
                      <a:pt x="7" y="0"/>
                    </a:lnTo>
                    <a:lnTo>
                      <a:pt x="7" y="0"/>
                    </a:lnTo>
                    <a:lnTo>
                      <a:pt x="8" y="0"/>
                    </a:lnTo>
                    <a:lnTo>
                      <a:pt x="8" y="0"/>
                    </a:lnTo>
                    <a:lnTo>
                      <a:pt x="8" y="1"/>
                    </a:lnTo>
                    <a:lnTo>
                      <a:pt x="8" y="2"/>
                    </a:lnTo>
                    <a:lnTo>
                      <a:pt x="8" y="2"/>
                    </a:lnTo>
                    <a:lnTo>
                      <a:pt x="8" y="3"/>
                    </a:lnTo>
                    <a:lnTo>
                      <a:pt x="7" y="4"/>
                    </a:lnTo>
                    <a:lnTo>
                      <a:pt x="7" y="4"/>
                    </a:lnTo>
                    <a:lnTo>
                      <a:pt x="7" y="5"/>
                    </a:lnTo>
                    <a:lnTo>
                      <a:pt x="6" y="6"/>
                    </a:lnTo>
                    <a:lnTo>
                      <a:pt x="6" y="7"/>
                    </a:lnTo>
                    <a:lnTo>
                      <a:pt x="5" y="8"/>
                    </a:lnTo>
                    <a:lnTo>
                      <a:pt x="4" y="9"/>
                    </a:lnTo>
                    <a:lnTo>
                      <a:pt x="4" y="10"/>
                    </a:lnTo>
                    <a:lnTo>
                      <a:pt x="3" y="11"/>
                    </a:lnTo>
                    <a:lnTo>
                      <a:pt x="3" y="11"/>
                    </a:lnTo>
                    <a:lnTo>
                      <a:pt x="3" y="10"/>
                    </a:lnTo>
                    <a:lnTo>
                      <a:pt x="3" y="9"/>
                    </a:lnTo>
                    <a:lnTo>
                      <a:pt x="4" y="9"/>
                    </a:lnTo>
                    <a:lnTo>
                      <a:pt x="4" y="8"/>
                    </a:lnTo>
                    <a:lnTo>
                      <a:pt x="5" y="7"/>
                    </a:lnTo>
                    <a:lnTo>
                      <a:pt x="5" y="7"/>
                    </a:lnTo>
                    <a:lnTo>
                      <a:pt x="5" y="6"/>
                    </a:lnTo>
                    <a:lnTo>
                      <a:pt x="6" y="5"/>
                    </a:lnTo>
                    <a:lnTo>
                      <a:pt x="6" y="4"/>
                    </a:lnTo>
                    <a:lnTo>
                      <a:pt x="7" y="4"/>
                    </a:lnTo>
                    <a:lnTo>
                      <a:pt x="7" y="3"/>
                    </a:lnTo>
                    <a:lnTo>
                      <a:pt x="7" y="2"/>
                    </a:lnTo>
                    <a:lnTo>
                      <a:pt x="6" y="2"/>
                    </a:lnTo>
                    <a:lnTo>
                      <a:pt x="5" y="3"/>
                    </a:lnTo>
                    <a:lnTo>
                      <a:pt x="5" y="3"/>
                    </a:lnTo>
                    <a:lnTo>
                      <a:pt x="4" y="3"/>
                    </a:lnTo>
                    <a:lnTo>
                      <a:pt x="4" y="4"/>
                    </a:lnTo>
                    <a:lnTo>
                      <a:pt x="3" y="4"/>
                    </a:lnTo>
                    <a:lnTo>
                      <a:pt x="3" y="5"/>
                    </a:lnTo>
                    <a:lnTo>
                      <a:pt x="2" y="5"/>
                    </a:lnTo>
                    <a:lnTo>
                      <a:pt x="2" y="6"/>
                    </a:lnTo>
                    <a:lnTo>
                      <a:pt x="2" y="7"/>
                    </a:lnTo>
                    <a:lnTo>
                      <a:pt x="1" y="7"/>
                    </a:lnTo>
                    <a:lnTo>
                      <a:pt x="1" y="7"/>
                    </a:lnTo>
                    <a:lnTo>
                      <a:pt x="1" y="8"/>
                    </a:lnTo>
                    <a:lnTo>
                      <a:pt x="1" y="9"/>
                    </a:lnTo>
                    <a:lnTo>
                      <a:pt x="1" y="9"/>
                    </a:lnTo>
                    <a:lnTo>
                      <a:pt x="1" y="10"/>
                    </a:lnTo>
                    <a:lnTo>
                      <a:pt x="1" y="11"/>
                    </a:lnTo>
                    <a:lnTo>
                      <a:pt x="2" y="11"/>
                    </a:lnTo>
                    <a:lnTo>
                      <a:pt x="2" y="13"/>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7" name="Freeform 1026"/>
              <p:cNvSpPr>
                <a:spLocks/>
              </p:cNvSpPr>
              <p:nvPr/>
            </p:nvSpPr>
            <p:spPr bwMode="auto">
              <a:xfrm>
                <a:off x="3768" y="988"/>
                <a:ext cx="4" cy="10"/>
              </a:xfrm>
              <a:custGeom>
                <a:avLst/>
                <a:gdLst>
                  <a:gd name="T0" fmla="*/ 2 w 4"/>
                  <a:gd name="T1" fmla="*/ 1 h 10"/>
                  <a:gd name="T2" fmla="*/ 4 w 4"/>
                  <a:gd name="T3" fmla="*/ 0 h 10"/>
                  <a:gd name="T4" fmla="*/ 4 w 4"/>
                  <a:gd name="T5" fmla="*/ 1 h 10"/>
                  <a:gd name="T6" fmla="*/ 4 w 4"/>
                  <a:gd name="T7" fmla="*/ 1 h 10"/>
                  <a:gd name="T8" fmla="*/ 4 w 4"/>
                  <a:gd name="T9" fmla="*/ 1 h 10"/>
                  <a:gd name="T10" fmla="*/ 4 w 4"/>
                  <a:gd name="T11" fmla="*/ 2 h 10"/>
                  <a:gd name="T12" fmla="*/ 4 w 4"/>
                  <a:gd name="T13" fmla="*/ 3 h 10"/>
                  <a:gd name="T14" fmla="*/ 4 w 4"/>
                  <a:gd name="T15" fmla="*/ 4 h 10"/>
                  <a:gd name="T16" fmla="*/ 3 w 4"/>
                  <a:gd name="T17" fmla="*/ 4 h 10"/>
                  <a:gd name="T18" fmla="*/ 3 w 4"/>
                  <a:gd name="T19" fmla="*/ 5 h 10"/>
                  <a:gd name="T20" fmla="*/ 3 w 4"/>
                  <a:gd name="T21" fmla="*/ 6 h 10"/>
                  <a:gd name="T22" fmla="*/ 3 w 4"/>
                  <a:gd name="T23" fmla="*/ 7 h 10"/>
                  <a:gd name="T24" fmla="*/ 2 w 4"/>
                  <a:gd name="T25" fmla="*/ 8 h 10"/>
                  <a:gd name="T26" fmla="*/ 2 w 4"/>
                  <a:gd name="T27" fmla="*/ 8 h 10"/>
                  <a:gd name="T28" fmla="*/ 1 w 4"/>
                  <a:gd name="T29" fmla="*/ 9 h 10"/>
                  <a:gd name="T30" fmla="*/ 1 w 4"/>
                  <a:gd name="T31" fmla="*/ 10 h 10"/>
                  <a:gd name="T32" fmla="*/ 0 w 4"/>
                  <a:gd name="T33" fmla="*/ 10 h 10"/>
                  <a:gd name="T34" fmla="*/ 0 w 4"/>
                  <a:gd name="T35" fmla="*/ 10 h 10"/>
                  <a:gd name="T36" fmla="*/ 0 w 4"/>
                  <a:gd name="T37" fmla="*/ 9 h 10"/>
                  <a:gd name="T38" fmla="*/ 1 w 4"/>
                  <a:gd name="T39" fmla="*/ 8 h 10"/>
                  <a:gd name="T40" fmla="*/ 1 w 4"/>
                  <a:gd name="T41" fmla="*/ 8 h 10"/>
                  <a:gd name="T42" fmla="*/ 1 w 4"/>
                  <a:gd name="T43" fmla="*/ 7 h 10"/>
                  <a:gd name="T44" fmla="*/ 2 w 4"/>
                  <a:gd name="T45" fmla="*/ 5 h 10"/>
                  <a:gd name="T46" fmla="*/ 2 w 4"/>
                  <a:gd name="T47" fmla="*/ 4 h 10"/>
                  <a:gd name="T48" fmla="*/ 2 w 4"/>
                  <a:gd name="T49" fmla="*/ 4 h 10"/>
                  <a:gd name="T50" fmla="*/ 2 w 4"/>
                  <a:gd name="T51" fmla="*/ 3 h 10"/>
                  <a:gd name="T52" fmla="*/ 2 w 4"/>
                  <a:gd name="T53" fmla="*/ 2 h 10"/>
                  <a:gd name="T54" fmla="*/ 2 w 4"/>
                  <a:gd name="T5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10">
                    <a:moveTo>
                      <a:pt x="2" y="1"/>
                    </a:moveTo>
                    <a:lnTo>
                      <a:pt x="4" y="0"/>
                    </a:lnTo>
                    <a:lnTo>
                      <a:pt x="4" y="1"/>
                    </a:lnTo>
                    <a:lnTo>
                      <a:pt x="4" y="1"/>
                    </a:lnTo>
                    <a:lnTo>
                      <a:pt x="4" y="1"/>
                    </a:lnTo>
                    <a:lnTo>
                      <a:pt x="4" y="2"/>
                    </a:lnTo>
                    <a:lnTo>
                      <a:pt x="4" y="3"/>
                    </a:lnTo>
                    <a:lnTo>
                      <a:pt x="4" y="4"/>
                    </a:lnTo>
                    <a:lnTo>
                      <a:pt x="3" y="4"/>
                    </a:lnTo>
                    <a:lnTo>
                      <a:pt x="3" y="5"/>
                    </a:lnTo>
                    <a:lnTo>
                      <a:pt x="3" y="6"/>
                    </a:lnTo>
                    <a:lnTo>
                      <a:pt x="3" y="7"/>
                    </a:lnTo>
                    <a:lnTo>
                      <a:pt x="2" y="8"/>
                    </a:lnTo>
                    <a:lnTo>
                      <a:pt x="2" y="8"/>
                    </a:lnTo>
                    <a:lnTo>
                      <a:pt x="1" y="9"/>
                    </a:lnTo>
                    <a:lnTo>
                      <a:pt x="1" y="10"/>
                    </a:lnTo>
                    <a:lnTo>
                      <a:pt x="0" y="10"/>
                    </a:lnTo>
                    <a:lnTo>
                      <a:pt x="0" y="10"/>
                    </a:lnTo>
                    <a:lnTo>
                      <a:pt x="0" y="9"/>
                    </a:lnTo>
                    <a:lnTo>
                      <a:pt x="1" y="8"/>
                    </a:lnTo>
                    <a:lnTo>
                      <a:pt x="1" y="8"/>
                    </a:lnTo>
                    <a:lnTo>
                      <a:pt x="1" y="7"/>
                    </a:lnTo>
                    <a:lnTo>
                      <a:pt x="2" y="5"/>
                    </a:lnTo>
                    <a:lnTo>
                      <a:pt x="2" y="4"/>
                    </a:lnTo>
                    <a:lnTo>
                      <a:pt x="2" y="4"/>
                    </a:lnTo>
                    <a:lnTo>
                      <a:pt x="2" y="3"/>
                    </a:lnTo>
                    <a:lnTo>
                      <a:pt x="2" y="2"/>
                    </a:lnTo>
                    <a:lnTo>
                      <a:pt x="2" y="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8" name="Freeform 1027"/>
              <p:cNvSpPr>
                <a:spLocks/>
              </p:cNvSpPr>
              <p:nvPr/>
            </p:nvSpPr>
            <p:spPr bwMode="auto">
              <a:xfrm>
                <a:off x="3789" y="955"/>
                <a:ext cx="31" cy="16"/>
              </a:xfrm>
              <a:custGeom>
                <a:avLst/>
                <a:gdLst>
                  <a:gd name="T0" fmla="*/ 0 w 31"/>
                  <a:gd name="T1" fmla="*/ 14 h 16"/>
                  <a:gd name="T2" fmla="*/ 1 w 31"/>
                  <a:gd name="T3" fmla="*/ 13 h 16"/>
                  <a:gd name="T4" fmla="*/ 3 w 31"/>
                  <a:gd name="T5" fmla="*/ 12 h 16"/>
                  <a:gd name="T6" fmla="*/ 4 w 31"/>
                  <a:gd name="T7" fmla="*/ 11 h 16"/>
                  <a:gd name="T8" fmla="*/ 5 w 31"/>
                  <a:gd name="T9" fmla="*/ 10 h 16"/>
                  <a:gd name="T10" fmla="*/ 6 w 31"/>
                  <a:gd name="T11" fmla="*/ 9 h 16"/>
                  <a:gd name="T12" fmla="*/ 7 w 31"/>
                  <a:gd name="T13" fmla="*/ 8 h 16"/>
                  <a:gd name="T14" fmla="*/ 8 w 31"/>
                  <a:gd name="T15" fmla="*/ 7 h 16"/>
                  <a:gd name="T16" fmla="*/ 9 w 31"/>
                  <a:gd name="T17" fmla="*/ 7 h 16"/>
                  <a:gd name="T18" fmla="*/ 10 w 31"/>
                  <a:gd name="T19" fmla="*/ 6 h 16"/>
                  <a:gd name="T20" fmla="*/ 11 w 31"/>
                  <a:gd name="T21" fmla="*/ 5 h 16"/>
                  <a:gd name="T22" fmla="*/ 12 w 31"/>
                  <a:gd name="T23" fmla="*/ 5 h 16"/>
                  <a:gd name="T24" fmla="*/ 14 w 31"/>
                  <a:gd name="T25" fmla="*/ 4 h 16"/>
                  <a:gd name="T26" fmla="*/ 15 w 31"/>
                  <a:gd name="T27" fmla="*/ 3 h 16"/>
                  <a:gd name="T28" fmla="*/ 16 w 31"/>
                  <a:gd name="T29" fmla="*/ 3 h 16"/>
                  <a:gd name="T30" fmla="*/ 17 w 31"/>
                  <a:gd name="T31" fmla="*/ 2 h 16"/>
                  <a:gd name="T32" fmla="*/ 18 w 31"/>
                  <a:gd name="T33" fmla="*/ 2 h 16"/>
                  <a:gd name="T34" fmla="*/ 20 w 31"/>
                  <a:gd name="T35" fmla="*/ 2 h 16"/>
                  <a:gd name="T36" fmla="*/ 21 w 31"/>
                  <a:gd name="T37" fmla="*/ 1 h 16"/>
                  <a:gd name="T38" fmla="*/ 22 w 31"/>
                  <a:gd name="T39" fmla="*/ 1 h 16"/>
                  <a:gd name="T40" fmla="*/ 23 w 31"/>
                  <a:gd name="T41" fmla="*/ 1 h 16"/>
                  <a:gd name="T42" fmla="*/ 23 w 31"/>
                  <a:gd name="T43" fmla="*/ 0 h 16"/>
                  <a:gd name="T44" fmla="*/ 25 w 31"/>
                  <a:gd name="T45" fmla="*/ 0 h 16"/>
                  <a:gd name="T46" fmla="*/ 26 w 31"/>
                  <a:gd name="T47" fmla="*/ 0 h 16"/>
                  <a:gd name="T48" fmla="*/ 27 w 31"/>
                  <a:gd name="T49" fmla="*/ 0 h 16"/>
                  <a:gd name="T50" fmla="*/ 27 w 31"/>
                  <a:gd name="T51" fmla="*/ 1 h 16"/>
                  <a:gd name="T52" fmla="*/ 28 w 31"/>
                  <a:gd name="T53" fmla="*/ 2 h 16"/>
                  <a:gd name="T54" fmla="*/ 29 w 31"/>
                  <a:gd name="T55" fmla="*/ 4 h 16"/>
                  <a:gd name="T56" fmla="*/ 29 w 31"/>
                  <a:gd name="T57" fmla="*/ 6 h 16"/>
                  <a:gd name="T58" fmla="*/ 30 w 31"/>
                  <a:gd name="T59" fmla="*/ 8 h 16"/>
                  <a:gd name="T60" fmla="*/ 31 w 31"/>
                  <a:gd name="T61" fmla="*/ 9 h 16"/>
                  <a:gd name="T62" fmla="*/ 31 w 31"/>
                  <a:gd name="T63" fmla="*/ 10 h 16"/>
                  <a:gd name="T64" fmla="*/ 31 w 31"/>
                  <a:gd name="T65" fmla="*/ 10 h 16"/>
                  <a:gd name="T66" fmla="*/ 29 w 31"/>
                  <a:gd name="T67" fmla="*/ 10 h 16"/>
                  <a:gd name="T68" fmla="*/ 28 w 31"/>
                  <a:gd name="T69" fmla="*/ 10 h 16"/>
                  <a:gd name="T70" fmla="*/ 27 w 31"/>
                  <a:gd name="T71" fmla="*/ 10 h 16"/>
                  <a:gd name="T72" fmla="*/ 26 w 31"/>
                  <a:gd name="T73" fmla="*/ 11 h 16"/>
                  <a:gd name="T74" fmla="*/ 24 w 31"/>
                  <a:gd name="T75" fmla="*/ 11 h 16"/>
                  <a:gd name="T76" fmla="*/ 23 w 31"/>
                  <a:gd name="T77" fmla="*/ 11 h 16"/>
                  <a:gd name="T78" fmla="*/ 21 w 31"/>
                  <a:gd name="T79" fmla="*/ 11 h 16"/>
                  <a:gd name="T80" fmla="*/ 19 w 31"/>
                  <a:gd name="T81" fmla="*/ 12 h 16"/>
                  <a:gd name="T82" fmla="*/ 18 w 31"/>
                  <a:gd name="T83" fmla="*/ 12 h 16"/>
                  <a:gd name="T84" fmla="*/ 16 w 31"/>
                  <a:gd name="T85" fmla="*/ 13 h 16"/>
                  <a:gd name="T86" fmla="*/ 14 w 31"/>
                  <a:gd name="T87" fmla="*/ 13 h 16"/>
                  <a:gd name="T88" fmla="*/ 12 w 31"/>
                  <a:gd name="T89" fmla="*/ 14 h 16"/>
                  <a:gd name="T90" fmla="*/ 10 w 31"/>
                  <a:gd name="T91" fmla="*/ 15 h 16"/>
                  <a:gd name="T92" fmla="*/ 10 w 31"/>
                  <a:gd name="T93" fmla="*/ 14 h 16"/>
                  <a:gd name="T94" fmla="*/ 9 w 31"/>
                  <a:gd name="T95" fmla="*/ 14 h 16"/>
                  <a:gd name="T96" fmla="*/ 8 w 31"/>
                  <a:gd name="T97" fmla="*/ 14 h 16"/>
                  <a:gd name="T98" fmla="*/ 7 w 31"/>
                  <a:gd name="T99" fmla="*/ 14 h 16"/>
                  <a:gd name="T100" fmla="*/ 6 w 31"/>
                  <a:gd name="T101" fmla="*/ 14 h 16"/>
                  <a:gd name="T102" fmla="*/ 4 w 31"/>
                  <a:gd name="T103" fmla="*/ 14 h 16"/>
                  <a:gd name="T104" fmla="*/ 3 w 31"/>
                  <a:gd name="T105" fmla="*/ 14 h 16"/>
                  <a:gd name="T106" fmla="*/ 2 w 31"/>
                  <a:gd name="T107" fmla="*/ 15 h 16"/>
                  <a:gd name="T108" fmla="*/ 0 w 31"/>
                  <a:gd name="T10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16">
                    <a:moveTo>
                      <a:pt x="0" y="15"/>
                    </a:moveTo>
                    <a:lnTo>
                      <a:pt x="0" y="14"/>
                    </a:lnTo>
                    <a:lnTo>
                      <a:pt x="1" y="14"/>
                    </a:lnTo>
                    <a:lnTo>
                      <a:pt x="1" y="13"/>
                    </a:lnTo>
                    <a:lnTo>
                      <a:pt x="2" y="12"/>
                    </a:lnTo>
                    <a:lnTo>
                      <a:pt x="3" y="12"/>
                    </a:lnTo>
                    <a:lnTo>
                      <a:pt x="3" y="11"/>
                    </a:lnTo>
                    <a:lnTo>
                      <a:pt x="4" y="11"/>
                    </a:lnTo>
                    <a:lnTo>
                      <a:pt x="4" y="10"/>
                    </a:lnTo>
                    <a:lnTo>
                      <a:pt x="5" y="10"/>
                    </a:lnTo>
                    <a:lnTo>
                      <a:pt x="5" y="9"/>
                    </a:lnTo>
                    <a:lnTo>
                      <a:pt x="6" y="9"/>
                    </a:lnTo>
                    <a:lnTo>
                      <a:pt x="6" y="9"/>
                    </a:lnTo>
                    <a:lnTo>
                      <a:pt x="7" y="8"/>
                    </a:lnTo>
                    <a:lnTo>
                      <a:pt x="7" y="8"/>
                    </a:lnTo>
                    <a:lnTo>
                      <a:pt x="8" y="7"/>
                    </a:lnTo>
                    <a:lnTo>
                      <a:pt x="8" y="7"/>
                    </a:lnTo>
                    <a:lnTo>
                      <a:pt x="9" y="7"/>
                    </a:lnTo>
                    <a:lnTo>
                      <a:pt x="9" y="6"/>
                    </a:lnTo>
                    <a:lnTo>
                      <a:pt x="10" y="6"/>
                    </a:lnTo>
                    <a:lnTo>
                      <a:pt x="11" y="5"/>
                    </a:lnTo>
                    <a:lnTo>
                      <a:pt x="11" y="5"/>
                    </a:lnTo>
                    <a:lnTo>
                      <a:pt x="12" y="5"/>
                    </a:lnTo>
                    <a:lnTo>
                      <a:pt x="12" y="5"/>
                    </a:lnTo>
                    <a:lnTo>
                      <a:pt x="13" y="5"/>
                    </a:lnTo>
                    <a:lnTo>
                      <a:pt x="14" y="4"/>
                    </a:lnTo>
                    <a:lnTo>
                      <a:pt x="14" y="4"/>
                    </a:lnTo>
                    <a:lnTo>
                      <a:pt x="15" y="3"/>
                    </a:lnTo>
                    <a:lnTo>
                      <a:pt x="15" y="3"/>
                    </a:lnTo>
                    <a:lnTo>
                      <a:pt x="16" y="3"/>
                    </a:lnTo>
                    <a:lnTo>
                      <a:pt x="16" y="3"/>
                    </a:lnTo>
                    <a:lnTo>
                      <a:pt x="17" y="2"/>
                    </a:lnTo>
                    <a:lnTo>
                      <a:pt x="17" y="2"/>
                    </a:lnTo>
                    <a:lnTo>
                      <a:pt x="18" y="2"/>
                    </a:lnTo>
                    <a:lnTo>
                      <a:pt x="19" y="2"/>
                    </a:lnTo>
                    <a:lnTo>
                      <a:pt x="20" y="2"/>
                    </a:lnTo>
                    <a:lnTo>
                      <a:pt x="20" y="1"/>
                    </a:lnTo>
                    <a:lnTo>
                      <a:pt x="21" y="1"/>
                    </a:lnTo>
                    <a:lnTo>
                      <a:pt x="22" y="1"/>
                    </a:lnTo>
                    <a:lnTo>
                      <a:pt x="22" y="1"/>
                    </a:lnTo>
                    <a:lnTo>
                      <a:pt x="23" y="1"/>
                    </a:lnTo>
                    <a:lnTo>
                      <a:pt x="23" y="1"/>
                    </a:lnTo>
                    <a:lnTo>
                      <a:pt x="23" y="1"/>
                    </a:lnTo>
                    <a:lnTo>
                      <a:pt x="23" y="0"/>
                    </a:lnTo>
                    <a:lnTo>
                      <a:pt x="24" y="0"/>
                    </a:lnTo>
                    <a:lnTo>
                      <a:pt x="25" y="0"/>
                    </a:lnTo>
                    <a:lnTo>
                      <a:pt x="25" y="0"/>
                    </a:lnTo>
                    <a:lnTo>
                      <a:pt x="26" y="0"/>
                    </a:lnTo>
                    <a:lnTo>
                      <a:pt x="27" y="0"/>
                    </a:lnTo>
                    <a:lnTo>
                      <a:pt x="27" y="0"/>
                    </a:lnTo>
                    <a:lnTo>
                      <a:pt x="27" y="0"/>
                    </a:lnTo>
                    <a:lnTo>
                      <a:pt x="27" y="1"/>
                    </a:lnTo>
                    <a:lnTo>
                      <a:pt x="28" y="1"/>
                    </a:lnTo>
                    <a:lnTo>
                      <a:pt x="28" y="2"/>
                    </a:lnTo>
                    <a:lnTo>
                      <a:pt x="28" y="3"/>
                    </a:lnTo>
                    <a:lnTo>
                      <a:pt x="29" y="4"/>
                    </a:lnTo>
                    <a:lnTo>
                      <a:pt x="29" y="5"/>
                    </a:lnTo>
                    <a:lnTo>
                      <a:pt x="29" y="6"/>
                    </a:lnTo>
                    <a:lnTo>
                      <a:pt x="29" y="7"/>
                    </a:lnTo>
                    <a:lnTo>
                      <a:pt x="30" y="8"/>
                    </a:lnTo>
                    <a:lnTo>
                      <a:pt x="30" y="8"/>
                    </a:lnTo>
                    <a:lnTo>
                      <a:pt x="31" y="9"/>
                    </a:lnTo>
                    <a:lnTo>
                      <a:pt x="31" y="10"/>
                    </a:lnTo>
                    <a:lnTo>
                      <a:pt x="31" y="10"/>
                    </a:lnTo>
                    <a:lnTo>
                      <a:pt x="31" y="10"/>
                    </a:lnTo>
                    <a:lnTo>
                      <a:pt x="31" y="10"/>
                    </a:lnTo>
                    <a:lnTo>
                      <a:pt x="30" y="10"/>
                    </a:lnTo>
                    <a:lnTo>
                      <a:pt x="29" y="10"/>
                    </a:lnTo>
                    <a:lnTo>
                      <a:pt x="29" y="10"/>
                    </a:lnTo>
                    <a:lnTo>
                      <a:pt x="28" y="10"/>
                    </a:lnTo>
                    <a:lnTo>
                      <a:pt x="28" y="10"/>
                    </a:lnTo>
                    <a:lnTo>
                      <a:pt x="27" y="10"/>
                    </a:lnTo>
                    <a:lnTo>
                      <a:pt x="27" y="10"/>
                    </a:lnTo>
                    <a:lnTo>
                      <a:pt x="26" y="11"/>
                    </a:lnTo>
                    <a:lnTo>
                      <a:pt x="25" y="11"/>
                    </a:lnTo>
                    <a:lnTo>
                      <a:pt x="24" y="11"/>
                    </a:lnTo>
                    <a:lnTo>
                      <a:pt x="24" y="11"/>
                    </a:lnTo>
                    <a:lnTo>
                      <a:pt x="23" y="11"/>
                    </a:lnTo>
                    <a:lnTo>
                      <a:pt x="22" y="11"/>
                    </a:lnTo>
                    <a:lnTo>
                      <a:pt x="21" y="11"/>
                    </a:lnTo>
                    <a:lnTo>
                      <a:pt x="20" y="12"/>
                    </a:lnTo>
                    <a:lnTo>
                      <a:pt x="19" y="12"/>
                    </a:lnTo>
                    <a:lnTo>
                      <a:pt x="18" y="12"/>
                    </a:lnTo>
                    <a:lnTo>
                      <a:pt x="18" y="12"/>
                    </a:lnTo>
                    <a:lnTo>
                      <a:pt x="17" y="12"/>
                    </a:lnTo>
                    <a:lnTo>
                      <a:pt x="16" y="13"/>
                    </a:lnTo>
                    <a:lnTo>
                      <a:pt x="15" y="13"/>
                    </a:lnTo>
                    <a:lnTo>
                      <a:pt x="14" y="13"/>
                    </a:lnTo>
                    <a:lnTo>
                      <a:pt x="13" y="14"/>
                    </a:lnTo>
                    <a:lnTo>
                      <a:pt x="12" y="14"/>
                    </a:lnTo>
                    <a:lnTo>
                      <a:pt x="11" y="14"/>
                    </a:lnTo>
                    <a:lnTo>
                      <a:pt x="10" y="15"/>
                    </a:lnTo>
                    <a:lnTo>
                      <a:pt x="10" y="14"/>
                    </a:lnTo>
                    <a:lnTo>
                      <a:pt x="10" y="14"/>
                    </a:lnTo>
                    <a:lnTo>
                      <a:pt x="9" y="14"/>
                    </a:lnTo>
                    <a:lnTo>
                      <a:pt x="9" y="14"/>
                    </a:lnTo>
                    <a:lnTo>
                      <a:pt x="8" y="14"/>
                    </a:lnTo>
                    <a:lnTo>
                      <a:pt x="8" y="14"/>
                    </a:lnTo>
                    <a:lnTo>
                      <a:pt x="7" y="14"/>
                    </a:lnTo>
                    <a:lnTo>
                      <a:pt x="7" y="14"/>
                    </a:lnTo>
                    <a:lnTo>
                      <a:pt x="6" y="14"/>
                    </a:lnTo>
                    <a:lnTo>
                      <a:pt x="6" y="14"/>
                    </a:lnTo>
                    <a:lnTo>
                      <a:pt x="5" y="14"/>
                    </a:lnTo>
                    <a:lnTo>
                      <a:pt x="4" y="14"/>
                    </a:lnTo>
                    <a:lnTo>
                      <a:pt x="3" y="14"/>
                    </a:lnTo>
                    <a:lnTo>
                      <a:pt x="3" y="14"/>
                    </a:lnTo>
                    <a:lnTo>
                      <a:pt x="2" y="15"/>
                    </a:lnTo>
                    <a:lnTo>
                      <a:pt x="2" y="15"/>
                    </a:lnTo>
                    <a:lnTo>
                      <a:pt x="1" y="15"/>
                    </a:lnTo>
                    <a:lnTo>
                      <a:pt x="0" y="16"/>
                    </a:lnTo>
                    <a:lnTo>
                      <a:pt x="0" y="15"/>
                    </a:lnTo>
                    <a:close/>
                  </a:path>
                </a:pathLst>
              </a:custGeom>
              <a:solidFill>
                <a:srgbClr val="A79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49" name="Freeform 1028"/>
              <p:cNvSpPr>
                <a:spLocks/>
              </p:cNvSpPr>
              <p:nvPr/>
            </p:nvSpPr>
            <p:spPr bwMode="auto">
              <a:xfrm>
                <a:off x="3786" y="954"/>
                <a:ext cx="28" cy="7"/>
              </a:xfrm>
              <a:custGeom>
                <a:avLst/>
                <a:gdLst>
                  <a:gd name="T0" fmla="*/ 0 w 28"/>
                  <a:gd name="T1" fmla="*/ 3 h 7"/>
                  <a:gd name="T2" fmla="*/ 1 w 28"/>
                  <a:gd name="T3" fmla="*/ 2 h 7"/>
                  <a:gd name="T4" fmla="*/ 2 w 28"/>
                  <a:gd name="T5" fmla="*/ 2 h 7"/>
                  <a:gd name="T6" fmla="*/ 3 w 28"/>
                  <a:gd name="T7" fmla="*/ 2 h 7"/>
                  <a:gd name="T8" fmla="*/ 5 w 28"/>
                  <a:gd name="T9" fmla="*/ 2 h 7"/>
                  <a:gd name="T10" fmla="*/ 7 w 28"/>
                  <a:gd name="T11" fmla="*/ 1 h 7"/>
                  <a:gd name="T12" fmla="*/ 8 w 28"/>
                  <a:gd name="T13" fmla="*/ 1 h 7"/>
                  <a:gd name="T14" fmla="*/ 9 w 28"/>
                  <a:gd name="T15" fmla="*/ 1 h 7"/>
                  <a:gd name="T16" fmla="*/ 10 w 28"/>
                  <a:gd name="T17" fmla="*/ 1 h 7"/>
                  <a:gd name="T18" fmla="*/ 11 w 28"/>
                  <a:gd name="T19" fmla="*/ 1 h 7"/>
                  <a:gd name="T20" fmla="*/ 12 w 28"/>
                  <a:gd name="T21" fmla="*/ 1 h 7"/>
                  <a:gd name="T22" fmla="*/ 14 w 28"/>
                  <a:gd name="T23" fmla="*/ 1 h 7"/>
                  <a:gd name="T24" fmla="*/ 15 w 28"/>
                  <a:gd name="T25" fmla="*/ 1 h 7"/>
                  <a:gd name="T26" fmla="*/ 16 w 28"/>
                  <a:gd name="T27" fmla="*/ 0 h 7"/>
                  <a:gd name="T28" fmla="*/ 17 w 28"/>
                  <a:gd name="T29" fmla="*/ 0 h 7"/>
                  <a:gd name="T30" fmla="*/ 18 w 28"/>
                  <a:gd name="T31" fmla="*/ 0 h 7"/>
                  <a:gd name="T32" fmla="*/ 19 w 28"/>
                  <a:gd name="T33" fmla="*/ 0 h 7"/>
                  <a:gd name="T34" fmla="*/ 21 w 28"/>
                  <a:gd name="T35" fmla="*/ 0 h 7"/>
                  <a:gd name="T36" fmla="*/ 22 w 28"/>
                  <a:gd name="T37" fmla="*/ 0 h 7"/>
                  <a:gd name="T38" fmla="*/ 23 w 28"/>
                  <a:gd name="T39" fmla="*/ 0 h 7"/>
                  <a:gd name="T40" fmla="*/ 24 w 28"/>
                  <a:gd name="T41" fmla="*/ 0 h 7"/>
                  <a:gd name="T42" fmla="*/ 25 w 28"/>
                  <a:gd name="T43" fmla="*/ 0 h 7"/>
                  <a:gd name="T44" fmla="*/ 26 w 28"/>
                  <a:gd name="T45" fmla="*/ 0 h 7"/>
                  <a:gd name="T46" fmla="*/ 27 w 28"/>
                  <a:gd name="T47" fmla="*/ 0 h 7"/>
                  <a:gd name="T48" fmla="*/ 27 w 28"/>
                  <a:gd name="T49" fmla="*/ 2 h 7"/>
                  <a:gd name="T50" fmla="*/ 26 w 28"/>
                  <a:gd name="T51" fmla="*/ 2 h 7"/>
                  <a:gd name="T52" fmla="*/ 25 w 28"/>
                  <a:gd name="T53" fmla="*/ 2 h 7"/>
                  <a:gd name="T54" fmla="*/ 24 w 28"/>
                  <a:gd name="T55" fmla="*/ 2 h 7"/>
                  <a:gd name="T56" fmla="*/ 22 w 28"/>
                  <a:gd name="T57" fmla="*/ 2 h 7"/>
                  <a:gd name="T58" fmla="*/ 21 w 28"/>
                  <a:gd name="T59" fmla="*/ 2 h 7"/>
                  <a:gd name="T60" fmla="*/ 20 w 28"/>
                  <a:gd name="T61" fmla="*/ 2 h 7"/>
                  <a:gd name="T62" fmla="*/ 18 w 28"/>
                  <a:gd name="T63" fmla="*/ 3 h 7"/>
                  <a:gd name="T64" fmla="*/ 17 w 28"/>
                  <a:gd name="T65" fmla="*/ 3 h 7"/>
                  <a:gd name="T66" fmla="*/ 15 w 28"/>
                  <a:gd name="T67" fmla="*/ 4 h 7"/>
                  <a:gd name="T68" fmla="*/ 13 w 28"/>
                  <a:gd name="T69" fmla="*/ 4 h 7"/>
                  <a:gd name="T70" fmla="*/ 12 w 28"/>
                  <a:gd name="T71" fmla="*/ 5 h 7"/>
                  <a:gd name="T72" fmla="*/ 10 w 28"/>
                  <a:gd name="T73" fmla="*/ 5 h 7"/>
                  <a:gd name="T74" fmla="*/ 8 w 28"/>
                  <a:gd name="T75" fmla="*/ 6 h 7"/>
                  <a:gd name="T76" fmla="*/ 7 w 28"/>
                  <a:gd name="T77" fmla="*/ 7 h 7"/>
                  <a:gd name="T78" fmla="*/ 6 w 28"/>
                  <a:gd name="T79" fmla="*/ 6 h 7"/>
                  <a:gd name="T80" fmla="*/ 5 w 28"/>
                  <a:gd name="T81" fmla="*/ 5 h 7"/>
                  <a:gd name="T82" fmla="*/ 4 w 28"/>
                  <a:gd name="T83" fmla="*/ 5 h 7"/>
                  <a:gd name="T84" fmla="*/ 3 w 28"/>
                  <a:gd name="T85" fmla="*/ 5 h 7"/>
                  <a:gd name="T86" fmla="*/ 2 w 28"/>
                  <a:gd name="T87" fmla="*/ 4 h 7"/>
                  <a:gd name="T88" fmla="*/ 1 w 28"/>
                  <a:gd name="T8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7">
                    <a:moveTo>
                      <a:pt x="0" y="3"/>
                    </a:moveTo>
                    <a:lnTo>
                      <a:pt x="0" y="3"/>
                    </a:lnTo>
                    <a:lnTo>
                      <a:pt x="1" y="3"/>
                    </a:lnTo>
                    <a:lnTo>
                      <a:pt x="1" y="2"/>
                    </a:lnTo>
                    <a:lnTo>
                      <a:pt x="1" y="2"/>
                    </a:lnTo>
                    <a:lnTo>
                      <a:pt x="2" y="2"/>
                    </a:lnTo>
                    <a:lnTo>
                      <a:pt x="3" y="2"/>
                    </a:lnTo>
                    <a:lnTo>
                      <a:pt x="3" y="2"/>
                    </a:lnTo>
                    <a:lnTo>
                      <a:pt x="4" y="2"/>
                    </a:lnTo>
                    <a:lnTo>
                      <a:pt x="5" y="2"/>
                    </a:lnTo>
                    <a:lnTo>
                      <a:pt x="6" y="2"/>
                    </a:lnTo>
                    <a:lnTo>
                      <a:pt x="7" y="1"/>
                    </a:lnTo>
                    <a:lnTo>
                      <a:pt x="8" y="1"/>
                    </a:lnTo>
                    <a:lnTo>
                      <a:pt x="8" y="1"/>
                    </a:lnTo>
                    <a:lnTo>
                      <a:pt x="9" y="1"/>
                    </a:lnTo>
                    <a:lnTo>
                      <a:pt x="9" y="1"/>
                    </a:lnTo>
                    <a:lnTo>
                      <a:pt x="10" y="1"/>
                    </a:lnTo>
                    <a:lnTo>
                      <a:pt x="10" y="1"/>
                    </a:lnTo>
                    <a:lnTo>
                      <a:pt x="11" y="1"/>
                    </a:lnTo>
                    <a:lnTo>
                      <a:pt x="11" y="1"/>
                    </a:lnTo>
                    <a:lnTo>
                      <a:pt x="12" y="1"/>
                    </a:lnTo>
                    <a:lnTo>
                      <a:pt x="12" y="1"/>
                    </a:lnTo>
                    <a:lnTo>
                      <a:pt x="13" y="1"/>
                    </a:lnTo>
                    <a:lnTo>
                      <a:pt x="14" y="1"/>
                    </a:lnTo>
                    <a:lnTo>
                      <a:pt x="14" y="1"/>
                    </a:lnTo>
                    <a:lnTo>
                      <a:pt x="15" y="1"/>
                    </a:lnTo>
                    <a:lnTo>
                      <a:pt x="15" y="0"/>
                    </a:lnTo>
                    <a:lnTo>
                      <a:pt x="16" y="0"/>
                    </a:lnTo>
                    <a:lnTo>
                      <a:pt x="17" y="0"/>
                    </a:lnTo>
                    <a:lnTo>
                      <a:pt x="17" y="0"/>
                    </a:lnTo>
                    <a:lnTo>
                      <a:pt x="18" y="0"/>
                    </a:lnTo>
                    <a:lnTo>
                      <a:pt x="18" y="0"/>
                    </a:lnTo>
                    <a:lnTo>
                      <a:pt x="19" y="0"/>
                    </a:lnTo>
                    <a:lnTo>
                      <a:pt x="19" y="0"/>
                    </a:lnTo>
                    <a:lnTo>
                      <a:pt x="20" y="0"/>
                    </a:lnTo>
                    <a:lnTo>
                      <a:pt x="21" y="0"/>
                    </a:lnTo>
                    <a:lnTo>
                      <a:pt x="21" y="0"/>
                    </a:lnTo>
                    <a:lnTo>
                      <a:pt x="22" y="0"/>
                    </a:lnTo>
                    <a:lnTo>
                      <a:pt x="22" y="0"/>
                    </a:lnTo>
                    <a:lnTo>
                      <a:pt x="23" y="0"/>
                    </a:lnTo>
                    <a:lnTo>
                      <a:pt x="23" y="0"/>
                    </a:lnTo>
                    <a:lnTo>
                      <a:pt x="24" y="0"/>
                    </a:lnTo>
                    <a:lnTo>
                      <a:pt x="25" y="0"/>
                    </a:lnTo>
                    <a:lnTo>
                      <a:pt x="25" y="0"/>
                    </a:lnTo>
                    <a:lnTo>
                      <a:pt x="26" y="0"/>
                    </a:lnTo>
                    <a:lnTo>
                      <a:pt x="26" y="0"/>
                    </a:lnTo>
                    <a:lnTo>
                      <a:pt x="27" y="0"/>
                    </a:lnTo>
                    <a:lnTo>
                      <a:pt x="27" y="0"/>
                    </a:lnTo>
                    <a:lnTo>
                      <a:pt x="28" y="0"/>
                    </a:lnTo>
                    <a:lnTo>
                      <a:pt x="27" y="2"/>
                    </a:lnTo>
                    <a:lnTo>
                      <a:pt x="26" y="2"/>
                    </a:lnTo>
                    <a:lnTo>
                      <a:pt x="26" y="2"/>
                    </a:lnTo>
                    <a:lnTo>
                      <a:pt x="25" y="2"/>
                    </a:lnTo>
                    <a:lnTo>
                      <a:pt x="25" y="2"/>
                    </a:lnTo>
                    <a:lnTo>
                      <a:pt x="24" y="2"/>
                    </a:lnTo>
                    <a:lnTo>
                      <a:pt x="24" y="2"/>
                    </a:lnTo>
                    <a:lnTo>
                      <a:pt x="23" y="2"/>
                    </a:lnTo>
                    <a:lnTo>
                      <a:pt x="22" y="2"/>
                    </a:lnTo>
                    <a:lnTo>
                      <a:pt x="22" y="2"/>
                    </a:lnTo>
                    <a:lnTo>
                      <a:pt x="21" y="2"/>
                    </a:lnTo>
                    <a:lnTo>
                      <a:pt x="20" y="2"/>
                    </a:lnTo>
                    <a:lnTo>
                      <a:pt x="20" y="2"/>
                    </a:lnTo>
                    <a:lnTo>
                      <a:pt x="19" y="2"/>
                    </a:lnTo>
                    <a:lnTo>
                      <a:pt x="18" y="3"/>
                    </a:lnTo>
                    <a:lnTo>
                      <a:pt x="17" y="3"/>
                    </a:lnTo>
                    <a:lnTo>
                      <a:pt x="17" y="3"/>
                    </a:lnTo>
                    <a:lnTo>
                      <a:pt x="16" y="3"/>
                    </a:lnTo>
                    <a:lnTo>
                      <a:pt x="15" y="4"/>
                    </a:lnTo>
                    <a:lnTo>
                      <a:pt x="14" y="4"/>
                    </a:lnTo>
                    <a:lnTo>
                      <a:pt x="13" y="4"/>
                    </a:lnTo>
                    <a:lnTo>
                      <a:pt x="12" y="4"/>
                    </a:lnTo>
                    <a:lnTo>
                      <a:pt x="12" y="5"/>
                    </a:lnTo>
                    <a:lnTo>
                      <a:pt x="11" y="5"/>
                    </a:lnTo>
                    <a:lnTo>
                      <a:pt x="10" y="5"/>
                    </a:lnTo>
                    <a:lnTo>
                      <a:pt x="9" y="6"/>
                    </a:lnTo>
                    <a:lnTo>
                      <a:pt x="8" y="6"/>
                    </a:lnTo>
                    <a:lnTo>
                      <a:pt x="8" y="6"/>
                    </a:lnTo>
                    <a:lnTo>
                      <a:pt x="7" y="7"/>
                    </a:lnTo>
                    <a:lnTo>
                      <a:pt x="7" y="7"/>
                    </a:lnTo>
                    <a:lnTo>
                      <a:pt x="6" y="6"/>
                    </a:lnTo>
                    <a:lnTo>
                      <a:pt x="6" y="6"/>
                    </a:lnTo>
                    <a:lnTo>
                      <a:pt x="5" y="5"/>
                    </a:lnTo>
                    <a:lnTo>
                      <a:pt x="5" y="5"/>
                    </a:lnTo>
                    <a:lnTo>
                      <a:pt x="4" y="5"/>
                    </a:lnTo>
                    <a:lnTo>
                      <a:pt x="4" y="5"/>
                    </a:lnTo>
                    <a:lnTo>
                      <a:pt x="3" y="5"/>
                    </a:lnTo>
                    <a:lnTo>
                      <a:pt x="3" y="5"/>
                    </a:lnTo>
                    <a:lnTo>
                      <a:pt x="2" y="4"/>
                    </a:lnTo>
                    <a:lnTo>
                      <a:pt x="2" y="4"/>
                    </a:lnTo>
                    <a:lnTo>
                      <a:pt x="1"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0" name="Freeform 1029"/>
              <p:cNvSpPr>
                <a:spLocks/>
              </p:cNvSpPr>
              <p:nvPr/>
            </p:nvSpPr>
            <p:spPr bwMode="auto">
              <a:xfrm>
                <a:off x="3715" y="927"/>
                <a:ext cx="4" cy="11"/>
              </a:xfrm>
              <a:custGeom>
                <a:avLst/>
                <a:gdLst>
                  <a:gd name="T0" fmla="*/ 0 w 4"/>
                  <a:gd name="T1" fmla="*/ 0 h 11"/>
                  <a:gd name="T2" fmla="*/ 0 w 4"/>
                  <a:gd name="T3" fmla="*/ 0 h 11"/>
                  <a:gd name="T4" fmla="*/ 1 w 4"/>
                  <a:gd name="T5" fmla="*/ 0 h 11"/>
                  <a:gd name="T6" fmla="*/ 2 w 4"/>
                  <a:gd name="T7" fmla="*/ 0 h 11"/>
                  <a:gd name="T8" fmla="*/ 2 w 4"/>
                  <a:gd name="T9" fmla="*/ 0 h 11"/>
                  <a:gd name="T10" fmla="*/ 3 w 4"/>
                  <a:gd name="T11" fmla="*/ 1 h 11"/>
                  <a:gd name="T12" fmla="*/ 3 w 4"/>
                  <a:gd name="T13" fmla="*/ 1 h 11"/>
                  <a:gd name="T14" fmla="*/ 3 w 4"/>
                  <a:gd name="T15" fmla="*/ 2 h 11"/>
                  <a:gd name="T16" fmla="*/ 3 w 4"/>
                  <a:gd name="T17" fmla="*/ 3 h 11"/>
                  <a:gd name="T18" fmla="*/ 4 w 4"/>
                  <a:gd name="T19" fmla="*/ 4 h 11"/>
                  <a:gd name="T20" fmla="*/ 4 w 4"/>
                  <a:gd name="T21" fmla="*/ 4 h 11"/>
                  <a:gd name="T22" fmla="*/ 4 w 4"/>
                  <a:gd name="T23" fmla="*/ 5 h 11"/>
                  <a:gd name="T24" fmla="*/ 4 w 4"/>
                  <a:gd name="T25" fmla="*/ 6 h 11"/>
                  <a:gd name="T26" fmla="*/ 4 w 4"/>
                  <a:gd name="T27" fmla="*/ 7 h 11"/>
                  <a:gd name="T28" fmla="*/ 4 w 4"/>
                  <a:gd name="T29" fmla="*/ 8 h 11"/>
                  <a:gd name="T30" fmla="*/ 4 w 4"/>
                  <a:gd name="T31" fmla="*/ 9 h 11"/>
                  <a:gd name="T32" fmla="*/ 4 w 4"/>
                  <a:gd name="T33" fmla="*/ 11 h 11"/>
                  <a:gd name="T34" fmla="*/ 4 w 4"/>
                  <a:gd name="T35" fmla="*/ 11 h 11"/>
                  <a:gd name="T36" fmla="*/ 4 w 4"/>
                  <a:gd name="T37" fmla="*/ 10 h 11"/>
                  <a:gd name="T38" fmla="*/ 4 w 4"/>
                  <a:gd name="T39" fmla="*/ 9 h 11"/>
                  <a:gd name="T40" fmla="*/ 3 w 4"/>
                  <a:gd name="T41" fmla="*/ 8 h 11"/>
                  <a:gd name="T42" fmla="*/ 3 w 4"/>
                  <a:gd name="T43" fmla="*/ 7 h 11"/>
                  <a:gd name="T44" fmla="*/ 3 w 4"/>
                  <a:gd name="T45" fmla="*/ 6 h 11"/>
                  <a:gd name="T46" fmla="*/ 2 w 4"/>
                  <a:gd name="T47" fmla="*/ 5 h 11"/>
                  <a:gd name="T48" fmla="*/ 2 w 4"/>
                  <a:gd name="T49" fmla="*/ 4 h 11"/>
                  <a:gd name="T50" fmla="*/ 2 w 4"/>
                  <a:gd name="T51" fmla="*/ 3 h 11"/>
                  <a:gd name="T52" fmla="*/ 1 w 4"/>
                  <a:gd name="T53" fmla="*/ 2 h 11"/>
                  <a:gd name="T54" fmla="*/ 0 w 4"/>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11">
                    <a:moveTo>
                      <a:pt x="0" y="0"/>
                    </a:moveTo>
                    <a:lnTo>
                      <a:pt x="0" y="0"/>
                    </a:lnTo>
                    <a:lnTo>
                      <a:pt x="1" y="0"/>
                    </a:lnTo>
                    <a:lnTo>
                      <a:pt x="2" y="0"/>
                    </a:lnTo>
                    <a:lnTo>
                      <a:pt x="2" y="0"/>
                    </a:lnTo>
                    <a:lnTo>
                      <a:pt x="3" y="1"/>
                    </a:lnTo>
                    <a:lnTo>
                      <a:pt x="3" y="1"/>
                    </a:lnTo>
                    <a:lnTo>
                      <a:pt x="3" y="2"/>
                    </a:lnTo>
                    <a:lnTo>
                      <a:pt x="3" y="3"/>
                    </a:lnTo>
                    <a:lnTo>
                      <a:pt x="4" y="4"/>
                    </a:lnTo>
                    <a:lnTo>
                      <a:pt x="4" y="4"/>
                    </a:lnTo>
                    <a:lnTo>
                      <a:pt x="4" y="5"/>
                    </a:lnTo>
                    <a:lnTo>
                      <a:pt x="4" y="6"/>
                    </a:lnTo>
                    <a:lnTo>
                      <a:pt x="4" y="7"/>
                    </a:lnTo>
                    <a:lnTo>
                      <a:pt x="4" y="8"/>
                    </a:lnTo>
                    <a:lnTo>
                      <a:pt x="4" y="9"/>
                    </a:lnTo>
                    <a:lnTo>
                      <a:pt x="4" y="11"/>
                    </a:lnTo>
                    <a:lnTo>
                      <a:pt x="4" y="11"/>
                    </a:lnTo>
                    <a:lnTo>
                      <a:pt x="4" y="10"/>
                    </a:lnTo>
                    <a:lnTo>
                      <a:pt x="4" y="9"/>
                    </a:lnTo>
                    <a:lnTo>
                      <a:pt x="3" y="8"/>
                    </a:lnTo>
                    <a:lnTo>
                      <a:pt x="3" y="7"/>
                    </a:lnTo>
                    <a:lnTo>
                      <a:pt x="3" y="6"/>
                    </a:lnTo>
                    <a:lnTo>
                      <a:pt x="2" y="5"/>
                    </a:lnTo>
                    <a:lnTo>
                      <a:pt x="2" y="4"/>
                    </a:lnTo>
                    <a:lnTo>
                      <a:pt x="2"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1" name="Freeform 1030"/>
              <p:cNvSpPr>
                <a:spLocks/>
              </p:cNvSpPr>
              <p:nvPr/>
            </p:nvSpPr>
            <p:spPr bwMode="auto">
              <a:xfrm>
                <a:off x="3766" y="986"/>
                <a:ext cx="2" cy="11"/>
              </a:xfrm>
              <a:custGeom>
                <a:avLst/>
                <a:gdLst>
                  <a:gd name="T0" fmla="*/ 0 w 2"/>
                  <a:gd name="T1" fmla="*/ 0 h 11"/>
                  <a:gd name="T2" fmla="*/ 2 w 2"/>
                  <a:gd name="T3" fmla="*/ 0 h 11"/>
                  <a:gd name="T4" fmla="*/ 2 w 2"/>
                  <a:gd name="T5" fmla="*/ 0 h 11"/>
                  <a:gd name="T6" fmla="*/ 2 w 2"/>
                  <a:gd name="T7" fmla="*/ 1 h 11"/>
                  <a:gd name="T8" fmla="*/ 2 w 2"/>
                  <a:gd name="T9" fmla="*/ 2 h 11"/>
                  <a:gd name="T10" fmla="*/ 2 w 2"/>
                  <a:gd name="T11" fmla="*/ 2 h 11"/>
                  <a:gd name="T12" fmla="*/ 2 w 2"/>
                  <a:gd name="T13" fmla="*/ 3 h 11"/>
                  <a:gd name="T14" fmla="*/ 2 w 2"/>
                  <a:gd name="T15" fmla="*/ 4 h 11"/>
                  <a:gd name="T16" fmla="*/ 2 w 2"/>
                  <a:gd name="T17" fmla="*/ 5 h 11"/>
                  <a:gd name="T18" fmla="*/ 2 w 2"/>
                  <a:gd name="T19" fmla="*/ 5 h 11"/>
                  <a:gd name="T20" fmla="*/ 2 w 2"/>
                  <a:gd name="T21" fmla="*/ 7 h 11"/>
                  <a:gd name="T22" fmla="*/ 2 w 2"/>
                  <a:gd name="T23" fmla="*/ 7 h 11"/>
                  <a:gd name="T24" fmla="*/ 2 w 2"/>
                  <a:gd name="T25" fmla="*/ 8 h 11"/>
                  <a:gd name="T26" fmla="*/ 2 w 2"/>
                  <a:gd name="T27" fmla="*/ 8 h 11"/>
                  <a:gd name="T28" fmla="*/ 2 w 2"/>
                  <a:gd name="T29" fmla="*/ 9 h 11"/>
                  <a:gd name="T30" fmla="*/ 1 w 2"/>
                  <a:gd name="T31" fmla="*/ 11 h 11"/>
                  <a:gd name="T32" fmla="*/ 1 w 2"/>
                  <a:gd name="T33" fmla="*/ 10 h 11"/>
                  <a:gd name="T34" fmla="*/ 1 w 2"/>
                  <a:gd name="T35" fmla="*/ 10 h 11"/>
                  <a:gd name="T36" fmla="*/ 1 w 2"/>
                  <a:gd name="T37" fmla="*/ 10 h 11"/>
                  <a:gd name="T38" fmla="*/ 1 w 2"/>
                  <a:gd name="T39" fmla="*/ 9 h 11"/>
                  <a:gd name="T40" fmla="*/ 1 w 2"/>
                  <a:gd name="T41" fmla="*/ 8 h 11"/>
                  <a:gd name="T42" fmla="*/ 1 w 2"/>
                  <a:gd name="T43" fmla="*/ 7 h 11"/>
                  <a:gd name="T44" fmla="*/ 1 w 2"/>
                  <a:gd name="T45" fmla="*/ 7 h 11"/>
                  <a:gd name="T46" fmla="*/ 1 w 2"/>
                  <a:gd name="T47" fmla="*/ 5 h 11"/>
                  <a:gd name="T48" fmla="*/ 1 w 2"/>
                  <a:gd name="T49" fmla="*/ 4 h 11"/>
                  <a:gd name="T50" fmla="*/ 1 w 2"/>
                  <a:gd name="T51" fmla="*/ 3 h 11"/>
                  <a:gd name="T52" fmla="*/ 1 w 2"/>
                  <a:gd name="T53" fmla="*/ 3 h 11"/>
                  <a:gd name="T54" fmla="*/ 0 w 2"/>
                  <a:gd name="T55" fmla="*/ 2 h 11"/>
                  <a:gd name="T56" fmla="*/ 0 w 2"/>
                  <a:gd name="T57" fmla="*/ 1 h 11"/>
                  <a:gd name="T58" fmla="*/ 0 w 2"/>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11">
                    <a:moveTo>
                      <a:pt x="0" y="0"/>
                    </a:moveTo>
                    <a:lnTo>
                      <a:pt x="2" y="0"/>
                    </a:lnTo>
                    <a:lnTo>
                      <a:pt x="2" y="0"/>
                    </a:lnTo>
                    <a:lnTo>
                      <a:pt x="2" y="1"/>
                    </a:lnTo>
                    <a:lnTo>
                      <a:pt x="2" y="2"/>
                    </a:lnTo>
                    <a:lnTo>
                      <a:pt x="2" y="2"/>
                    </a:lnTo>
                    <a:lnTo>
                      <a:pt x="2" y="3"/>
                    </a:lnTo>
                    <a:lnTo>
                      <a:pt x="2" y="4"/>
                    </a:lnTo>
                    <a:lnTo>
                      <a:pt x="2" y="5"/>
                    </a:lnTo>
                    <a:lnTo>
                      <a:pt x="2" y="5"/>
                    </a:lnTo>
                    <a:lnTo>
                      <a:pt x="2" y="7"/>
                    </a:lnTo>
                    <a:lnTo>
                      <a:pt x="2" y="7"/>
                    </a:lnTo>
                    <a:lnTo>
                      <a:pt x="2" y="8"/>
                    </a:lnTo>
                    <a:lnTo>
                      <a:pt x="2" y="8"/>
                    </a:lnTo>
                    <a:lnTo>
                      <a:pt x="2" y="9"/>
                    </a:lnTo>
                    <a:lnTo>
                      <a:pt x="1" y="11"/>
                    </a:lnTo>
                    <a:lnTo>
                      <a:pt x="1" y="10"/>
                    </a:lnTo>
                    <a:lnTo>
                      <a:pt x="1" y="10"/>
                    </a:lnTo>
                    <a:lnTo>
                      <a:pt x="1" y="10"/>
                    </a:lnTo>
                    <a:lnTo>
                      <a:pt x="1" y="9"/>
                    </a:lnTo>
                    <a:lnTo>
                      <a:pt x="1" y="8"/>
                    </a:lnTo>
                    <a:lnTo>
                      <a:pt x="1" y="7"/>
                    </a:lnTo>
                    <a:lnTo>
                      <a:pt x="1" y="7"/>
                    </a:lnTo>
                    <a:lnTo>
                      <a:pt x="1" y="5"/>
                    </a:lnTo>
                    <a:lnTo>
                      <a:pt x="1" y="4"/>
                    </a:lnTo>
                    <a:lnTo>
                      <a:pt x="1" y="3"/>
                    </a:lnTo>
                    <a:lnTo>
                      <a:pt x="1" y="3"/>
                    </a:lnTo>
                    <a:lnTo>
                      <a:pt x="0" y="2"/>
                    </a:lnTo>
                    <a:lnTo>
                      <a:pt x="0" y="1"/>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2" name="Freeform 1031"/>
              <p:cNvSpPr>
                <a:spLocks/>
              </p:cNvSpPr>
              <p:nvPr/>
            </p:nvSpPr>
            <p:spPr bwMode="auto">
              <a:xfrm>
                <a:off x="3770" y="1003"/>
                <a:ext cx="2" cy="6"/>
              </a:xfrm>
              <a:custGeom>
                <a:avLst/>
                <a:gdLst>
                  <a:gd name="T0" fmla="*/ 1 w 2"/>
                  <a:gd name="T1" fmla="*/ 0 h 6"/>
                  <a:gd name="T2" fmla="*/ 1 w 2"/>
                  <a:gd name="T3" fmla="*/ 0 h 6"/>
                  <a:gd name="T4" fmla="*/ 1 w 2"/>
                  <a:gd name="T5" fmla="*/ 1 h 6"/>
                  <a:gd name="T6" fmla="*/ 1 w 2"/>
                  <a:gd name="T7" fmla="*/ 1 h 6"/>
                  <a:gd name="T8" fmla="*/ 2 w 2"/>
                  <a:gd name="T9" fmla="*/ 3 h 6"/>
                  <a:gd name="T10" fmla="*/ 1 w 2"/>
                  <a:gd name="T11" fmla="*/ 3 h 6"/>
                  <a:gd name="T12" fmla="*/ 1 w 2"/>
                  <a:gd name="T13" fmla="*/ 4 h 6"/>
                  <a:gd name="T14" fmla="*/ 1 w 2"/>
                  <a:gd name="T15" fmla="*/ 4 h 6"/>
                  <a:gd name="T16" fmla="*/ 1 w 2"/>
                  <a:gd name="T17" fmla="*/ 5 h 6"/>
                  <a:gd name="T18" fmla="*/ 0 w 2"/>
                  <a:gd name="T19" fmla="*/ 6 h 6"/>
                  <a:gd name="T20" fmla="*/ 0 w 2"/>
                  <a:gd name="T21" fmla="*/ 6 h 6"/>
                  <a:gd name="T22" fmla="*/ 0 w 2"/>
                  <a:gd name="T23" fmla="*/ 6 h 6"/>
                  <a:gd name="T24" fmla="*/ 0 w 2"/>
                  <a:gd name="T25" fmla="*/ 5 h 6"/>
                  <a:gd name="T26" fmla="*/ 0 w 2"/>
                  <a:gd name="T27" fmla="*/ 5 h 6"/>
                  <a:gd name="T28" fmla="*/ 0 w 2"/>
                  <a:gd name="T29" fmla="*/ 4 h 6"/>
                  <a:gd name="T30" fmla="*/ 1 w 2"/>
                  <a:gd name="T31" fmla="*/ 3 h 6"/>
                  <a:gd name="T32" fmla="*/ 0 w 2"/>
                  <a:gd name="T33" fmla="*/ 3 h 6"/>
                  <a:gd name="T34" fmla="*/ 0 w 2"/>
                  <a:gd name="T35" fmla="*/ 2 h 6"/>
                  <a:gd name="T36" fmla="*/ 0 w 2"/>
                  <a:gd name="T37" fmla="*/ 1 h 6"/>
                  <a:gd name="T38" fmla="*/ 0 w 2"/>
                  <a:gd name="T39" fmla="*/ 1 h 6"/>
                  <a:gd name="T40" fmla="*/ 1 w 2"/>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6">
                    <a:moveTo>
                      <a:pt x="1" y="0"/>
                    </a:moveTo>
                    <a:lnTo>
                      <a:pt x="1" y="0"/>
                    </a:lnTo>
                    <a:lnTo>
                      <a:pt x="1" y="1"/>
                    </a:lnTo>
                    <a:lnTo>
                      <a:pt x="1" y="1"/>
                    </a:lnTo>
                    <a:lnTo>
                      <a:pt x="2" y="3"/>
                    </a:lnTo>
                    <a:lnTo>
                      <a:pt x="1" y="3"/>
                    </a:lnTo>
                    <a:lnTo>
                      <a:pt x="1" y="4"/>
                    </a:lnTo>
                    <a:lnTo>
                      <a:pt x="1" y="4"/>
                    </a:lnTo>
                    <a:lnTo>
                      <a:pt x="1" y="5"/>
                    </a:lnTo>
                    <a:lnTo>
                      <a:pt x="0" y="6"/>
                    </a:lnTo>
                    <a:lnTo>
                      <a:pt x="0" y="6"/>
                    </a:lnTo>
                    <a:lnTo>
                      <a:pt x="0" y="6"/>
                    </a:lnTo>
                    <a:lnTo>
                      <a:pt x="0" y="5"/>
                    </a:lnTo>
                    <a:lnTo>
                      <a:pt x="0" y="5"/>
                    </a:lnTo>
                    <a:lnTo>
                      <a:pt x="0" y="4"/>
                    </a:lnTo>
                    <a:lnTo>
                      <a:pt x="1" y="3"/>
                    </a:lnTo>
                    <a:lnTo>
                      <a:pt x="0" y="3"/>
                    </a:lnTo>
                    <a:lnTo>
                      <a:pt x="0" y="2"/>
                    </a:lnTo>
                    <a:lnTo>
                      <a:pt x="0" y="1"/>
                    </a:lnTo>
                    <a:lnTo>
                      <a:pt x="0" y="1"/>
                    </a:lnTo>
                    <a:lnTo>
                      <a:pt x="1" y="0"/>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3" name="Freeform 1032"/>
              <p:cNvSpPr>
                <a:spLocks/>
              </p:cNvSpPr>
              <p:nvPr/>
            </p:nvSpPr>
            <p:spPr bwMode="auto">
              <a:xfrm>
                <a:off x="3806" y="887"/>
                <a:ext cx="47" cy="91"/>
              </a:xfrm>
              <a:custGeom>
                <a:avLst/>
                <a:gdLst>
                  <a:gd name="T0" fmla="*/ 1 w 47"/>
                  <a:gd name="T1" fmla="*/ 16 h 91"/>
                  <a:gd name="T2" fmla="*/ 5 w 47"/>
                  <a:gd name="T3" fmla="*/ 14 h 91"/>
                  <a:gd name="T4" fmla="*/ 8 w 47"/>
                  <a:gd name="T5" fmla="*/ 12 h 91"/>
                  <a:gd name="T6" fmla="*/ 12 w 47"/>
                  <a:gd name="T7" fmla="*/ 11 h 91"/>
                  <a:gd name="T8" fmla="*/ 16 w 47"/>
                  <a:gd name="T9" fmla="*/ 9 h 91"/>
                  <a:gd name="T10" fmla="*/ 21 w 47"/>
                  <a:gd name="T11" fmla="*/ 6 h 91"/>
                  <a:gd name="T12" fmla="*/ 26 w 47"/>
                  <a:gd name="T13" fmla="*/ 4 h 91"/>
                  <a:gd name="T14" fmla="*/ 30 w 47"/>
                  <a:gd name="T15" fmla="*/ 2 h 91"/>
                  <a:gd name="T16" fmla="*/ 34 w 47"/>
                  <a:gd name="T17" fmla="*/ 0 h 91"/>
                  <a:gd name="T18" fmla="*/ 37 w 47"/>
                  <a:gd name="T19" fmla="*/ 0 h 91"/>
                  <a:gd name="T20" fmla="*/ 37 w 47"/>
                  <a:gd name="T21" fmla="*/ 5 h 91"/>
                  <a:gd name="T22" fmla="*/ 37 w 47"/>
                  <a:gd name="T23" fmla="*/ 10 h 91"/>
                  <a:gd name="T24" fmla="*/ 37 w 47"/>
                  <a:gd name="T25" fmla="*/ 17 h 91"/>
                  <a:gd name="T26" fmla="*/ 38 w 47"/>
                  <a:gd name="T27" fmla="*/ 25 h 91"/>
                  <a:gd name="T28" fmla="*/ 39 w 47"/>
                  <a:gd name="T29" fmla="*/ 34 h 91"/>
                  <a:gd name="T30" fmla="*/ 40 w 47"/>
                  <a:gd name="T31" fmla="*/ 44 h 91"/>
                  <a:gd name="T32" fmla="*/ 41 w 47"/>
                  <a:gd name="T33" fmla="*/ 53 h 91"/>
                  <a:gd name="T34" fmla="*/ 43 w 47"/>
                  <a:gd name="T35" fmla="*/ 63 h 91"/>
                  <a:gd name="T36" fmla="*/ 45 w 47"/>
                  <a:gd name="T37" fmla="*/ 70 h 91"/>
                  <a:gd name="T38" fmla="*/ 38 w 47"/>
                  <a:gd name="T39" fmla="*/ 73 h 91"/>
                  <a:gd name="T40" fmla="*/ 38 w 47"/>
                  <a:gd name="T41" fmla="*/ 69 h 91"/>
                  <a:gd name="T42" fmla="*/ 37 w 47"/>
                  <a:gd name="T43" fmla="*/ 64 h 91"/>
                  <a:gd name="T44" fmla="*/ 37 w 47"/>
                  <a:gd name="T45" fmla="*/ 58 h 91"/>
                  <a:gd name="T46" fmla="*/ 36 w 47"/>
                  <a:gd name="T47" fmla="*/ 50 h 91"/>
                  <a:gd name="T48" fmla="*/ 35 w 47"/>
                  <a:gd name="T49" fmla="*/ 42 h 91"/>
                  <a:gd name="T50" fmla="*/ 35 w 47"/>
                  <a:gd name="T51" fmla="*/ 34 h 91"/>
                  <a:gd name="T52" fmla="*/ 34 w 47"/>
                  <a:gd name="T53" fmla="*/ 25 h 91"/>
                  <a:gd name="T54" fmla="*/ 34 w 47"/>
                  <a:gd name="T55" fmla="*/ 18 h 91"/>
                  <a:gd name="T56" fmla="*/ 34 w 47"/>
                  <a:gd name="T57" fmla="*/ 11 h 91"/>
                  <a:gd name="T58" fmla="*/ 34 w 47"/>
                  <a:gd name="T59" fmla="*/ 6 h 91"/>
                  <a:gd name="T60" fmla="*/ 30 w 47"/>
                  <a:gd name="T61" fmla="*/ 8 h 91"/>
                  <a:gd name="T62" fmla="*/ 26 w 47"/>
                  <a:gd name="T63" fmla="*/ 10 h 91"/>
                  <a:gd name="T64" fmla="*/ 23 w 47"/>
                  <a:gd name="T65" fmla="*/ 12 h 91"/>
                  <a:gd name="T66" fmla="*/ 19 w 47"/>
                  <a:gd name="T67" fmla="*/ 14 h 91"/>
                  <a:gd name="T68" fmla="*/ 16 w 47"/>
                  <a:gd name="T69" fmla="*/ 16 h 91"/>
                  <a:gd name="T70" fmla="*/ 13 w 47"/>
                  <a:gd name="T71" fmla="*/ 18 h 91"/>
                  <a:gd name="T72" fmla="*/ 10 w 47"/>
                  <a:gd name="T73" fmla="*/ 21 h 91"/>
                  <a:gd name="T74" fmla="*/ 8 w 47"/>
                  <a:gd name="T75" fmla="*/ 26 h 91"/>
                  <a:gd name="T76" fmla="*/ 8 w 47"/>
                  <a:gd name="T77" fmla="*/ 31 h 91"/>
                  <a:gd name="T78" fmla="*/ 9 w 47"/>
                  <a:gd name="T79" fmla="*/ 36 h 91"/>
                  <a:gd name="T80" fmla="*/ 10 w 47"/>
                  <a:gd name="T81" fmla="*/ 42 h 91"/>
                  <a:gd name="T82" fmla="*/ 11 w 47"/>
                  <a:gd name="T83" fmla="*/ 49 h 91"/>
                  <a:gd name="T84" fmla="*/ 13 w 47"/>
                  <a:gd name="T85" fmla="*/ 58 h 91"/>
                  <a:gd name="T86" fmla="*/ 15 w 47"/>
                  <a:gd name="T87" fmla="*/ 66 h 91"/>
                  <a:gd name="T88" fmla="*/ 17 w 47"/>
                  <a:gd name="T89" fmla="*/ 75 h 91"/>
                  <a:gd name="T90" fmla="*/ 20 w 47"/>
                  <a:gd name="T91" fmla="*/ 83 h 91"/>
                  <a:gd name="T92" fmla="*/ 24 w 47"/>
                  <a:gd name="T93" fmla="*/ 91 h 91"/>
                  <a:gd name="T94" fmla="*/ 20 w 47"/>
                  <a:gd name="T95" fmla="*/ 89 h 91"/>
                  <a:gd name="T96" fmla="*/ 17 w 47"/>
                  <a:gd name="T97" fmla="*/ 83 h 91"/>
                  <a:gd name="T98" fmla="*/ 15 w 47"/>
                  <a:gd name="T99" fmla="*/ 78 h 91"/>
                  <a:gd name="T100" fmla="*/ 13 w 47"/>
                  <a:gd name="T101" fmla="*/ 71 h 91"/>
                  <a:gd name="T102" fmla="*/ 10 w 47"/>
                  <a:gd name="T103" fmla="*/ 63 h 91"/>
                  <a:gd name="T104" fmla="*/ 7 w 47"/>
                  <a:gd name="T105" fmla="*/ 55 h 91"/>
                  <a:gd name="T106" fmla="*/ 5 w 47"/>
                  <a:gd name="T107" fmla="*/ 45 h 91"/>
                  <a:gd name="T108" fmla="*/ 3 w 47"/>
                  <a:gd name="T109" fmla="*/ 36 h 91"/>
                  <a:gd name="T110" fmla="*/ 1 w 47"/>
                  <a:gd name="T111" fmla="*/ 2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 h="91">
                    <a:moveTo>
                      <a:pt x="0" y="17"/>
                    </a:moveTo>
                    <a:lnTo>
                      <a:pt x="0" y="17"/>
                    </a:lnTo>
                    <a:lnTo>
                      <a:pt x="0" y="17"/>
                    </a:lnTo>
                    <a:lnTo>
                      <a:pt x="0" y="16"/>
                    </a:lnTo>
                    <a:lnTo>
                      <a:pt x="1" y="16"/>
                    </a:lnTo>
                    <a:lnTo>
                      <a:pt x="1" y="16"/>
                    </a:lnTo>
                    <a:lnTo>
                      <a:pt x="2" y="15"/>
                    </a:lnTo>
                    <a:lnTo>
                      <a:pt x="3" y="15"/>
                    </a:lnTo>
                    <a:lnTo>
                      <a:pt x="3" y="15"/>
                    </a:lnTo>
                    <a:lnTo>
                      <a:pt x="3" y="15"/>
                    </a:lnTo>
                    <a:lnTo>
                      <a:pt x="4" y="15"/>
                    </a:lnTo>
                    <a:lnTo>
                      <a:pt x="5" y="14"/>
                    </a:lnTo>
                    <a:lnTo>
                      <a:pt x="5" y="14"/>
                    </a:lnTo>
                    <a:lnTo>
                      <a:pt x="6" y="14"/>
                    </a:lnTo>
                    <a:lnTo>
                      <a:pt x="6" y="14"/>
                    </a:lnTo>
                    <a:lnTo>
                      <a:pt x="7" y="13"/>
                    </a:lnTo>
                    <a:lnTo>
                      <a:pt x="7" y="13"/>
                    </a:lnTo>
                    <a:lnTo>
                      <a:pt x="8" y="12"/>
                    </a:lnTo>
                    <a:lnTo>
                      <a:pt x="9" y="12"/>
                    </a:lnTo>
                    <a:lnTo>
                      <a:pt x="9" y="12"/>
                    </a:lnTo>
                    <a:lnTo>
                      <a:pt x="10" y="12"/>
                    </a:lnTo>
                    <a:lnTo>
                      <a:pt x="11" y="11"/>
                    </a:lnTo>
                    <a:lnTo>
                      <a:pt x="11" y="11"/>
                    </a:lnTo>
                    <a:lnTo>
                      <a:pt x="12" y="11"/>
                    </a:lnTo>
                    <a:lnTo>
                      <a:pt x="13" y="10"/>
                    </a:lnTo>
                    <a:lnTo>
                      <a:pt x="14" y="10"/>
                    </a:lnTo>
                    <a:lnTo>
                      <a:pt x="14" y="10"/>
                    </a:lnTo>
                    <a:lnTo>
                      <a:pt x="15" y="9"/>
                    </a:lnTo>
                    <a:lnTo>
                      <a:pt x="16" y="9"/>
                    </a:lnTo>
                    <a:lnTo>
                      <a:pt x="16" y="9"/>
                    </a:lnTo>
                    <a:lnTo>
                      <a:pt x="17" y="8"/>
                    </a:lnTo>
                    <a:lnTo>
                      <a:pt x="18" y="8"/>
                    </a:lnTo>
                    <a:lnTo>
                      <a:pt x="19" y="7"/>
                    </a:lnTo>
                    <a:lnTo>
                      <a:pt x="20" y="7"/>
                    </a:lnTo>
                    <a:lnTo>
                      <a:pt x="20" y="7"/>
                    </a:lnTo>
                    <a:lnTo>
                      <a:pt x="21" y="6"/>
                    </a:lnTo>
                    <a:lnTo>
                      <a:pt x="22" y="6"/>
                    </a:lnTo>
                    <a:lnTo>
                      <a:pt x="23" y="6"/>
                    </a:lnTo>
                    <a:lnTo>
                      <a:pt x="23" y="5"/>
                    </a:lnTo>
                    <a:lnTo>
                      <a:pt x="24" y="5"/>
                    </a:lnTo>
                    <a:lnTo>
                      <a:pt x="25" y="5"/>
                    </a:lnTo>
                    <a:lnTo>
                      <a:pt x="26" y="4"/>
                    </a:lnTo>
                    <a:lnTo>
                      <a:pt x="27" y="4"/>
                    </a:lnTo>
                    <a:lnTo>
                      <a:pt x="27" y="3"/>
                    </a:lnTo>
                    <a:lnTo>
                      <a:pt x="28" y="3"/>
                    </a:lnTo>
                    <a:lnTo>
                      <a:pt x="28" y="3"/>
                    </a:lnTo>
                    <a:lnTo>
                      <a:pt x="29" y="3"/>
                    </a:lnTo>
                    <a:lnTo>
                      <a:pt x="30" y="2"/>
                    </a:lnTo>
                    <a:lnTo>
                      <a:pt x="31" y="2"/>
                    </a:lnTo>
                    <a:lnTo>
                      <a:pt x="31" y="2"/>
                    </a:lnTo>
                    <a:lnTo>
                      <a:pt x="32" y="1"/>
                    </a:lnTo>
                    <a:lnTo>
                      <a:pt x="33" y="1"/>
                    </a:lnTo>
                    <a:lnTo>
                      <a:pt x="33" y="1"/>
                    </a:lnTo>
                    <a:lnTo>
                      <a:pt x="34" y="0"/>
                    </a:lnTo>
                    <a:lnTo>
                      <a:pt x="35" y="0"/>
                    </a:lnTo>
                    <a:lnTo>
                      <a:pt x="35" y="0"/>
                    </a:lnTo>
                    <a:lnTo>
                      <a:pt x="36" y="0"/>
                    </a:lnTo>
                    <a:lnTo>
                      <a:pt x="36" y="0"/>
                    </a:lnTo>
                    <a:lnTo>
                      <a:pt x="37" y="0"/>
                    </a:lnTo>
                    <a:lnTo>
                      <a:pt x="37" y="0"/>
                    </a:lnTo>
                    <a:lnTo>
                      <a:pt x="37" y="1"/>
                    </a:lnTo>
                    <a:lnTo>
                      <a:pt x="37" y="2"/>
                    </a:lnTo>
                    <a:lnTo>
                      <a:pt x="37" y="2"/>
                    </a:lnTo>
                    <a:lnTo>
                      <a:pt x="37" y="3"/>
                    </a:lnTo>
                    <a:lnTo>
                      <a:pt x="37" y="4"/>
                    </a:lnTo>
                    <a:lnTo>
                      <a:pt x="37" y="5"/>
                    </a:lnTo>
                    <a:lnTo>
                      <a:pt x="37" y="5"/>
                    </a:lnTo>
                    <a:lnTo>
                      <a:pt x="37" y="6"/>
                    </a:lnTo>
                    <a:lnTo>
                      <a:pt x="37" y="7"/>
                    </a:lnTo>
                    <a:lnTo>
                      <a:pt x="37" y="8"/>
                    </a:lnTo>
                    <a:lnTo>
                      <a:pt x="37" y="9"/>
                    </a:lnTo>
                    <a:lnTo>
                      <a:pt x="37" y="10"/>
                    </a:lnTo>
                    <a:lnTo>
                      <a:pt x="37" y="11"/>
                    </a:lnTo>
                    <a:lnTo>
                      <a:pt x="37" y="12"/>
                    </a:lnTo>
                    <a:lnTo>
                      <a:pt x="37" y="14"/>
                    </a:lnTo>
                    <a:lnTo>
                      <a:pt x="37" y="15"/>
                    </a:lnTo>
                    <a:lnTo>
                      <a:pt x="37" y="16"/>
                    </a:lnTo>
                    <a:lnTo>
                      <a:pt x="37" y="17"/>
                    </a:lnTo>
                    <a:lnTo>
                      <a:pt x="37" y="18"/>
                    </a:lnTo>
                    <a:lnTo>
                      <a:pt x="38" y="20"/>
                    </a:lnTo>
                    <a:lnTo>
                      <a:pt x="38" y="21"/>
                    </a:lnTo>
                    <a:lnTo>
                      <a:pt x="38" y="23"/>
                    </a:lnTo>
                    <a:lnTo>
                      <a:pt x="38" y="24"/>
                    </a:lnTo>
                    <a:lnTo>
                      <a:pt x="38" y="25"/>
                    </a:lnTo>
                    <a:lnTo>
                      <a:pt x="38" y="27"/>
                    </a:lnTo>
                    <a:lnTo>
                      <a:pt x="38" y="29"/>
                    </a:lnTo>
                    <a:lnTo>
                      <a:pt x="38" y="30"/>
                    </a:lnTo>
                    <a:lnTo>
                      <a:pt x="39" y="32"/>
                    </a:lnTo>
                    <a:lnTo>
                      <a:pt x="39" y="33"/>
                    </a:lnTo>
                    <a:lnTo>
                      <a:pt x="39" y="34"/>
                    </a:lnTo>
                    <a:lnTo>
                      <a:pt x="39" y="36"/>
                    </a:lnTo>
                    <a:lnTo>
                      <a:pt x="39" y="38"/>
                    </a:lnTo>
                    <a:lnTo>
                      <a:pt x="39" y="39"/>
                    </a:lnTo>
                    <a:lnTo>
                      <a:pt x="39" y="41"/>
                    </a:lnTo>
                    <a:lnTo>
                      <a:pt x="40" y="42"/>
                    </a:lnTo>
                    <a:lnTo>
                      <a:pt x="40" y="44"/>
                    </a:lnTo>
                    <a:lnTo>
                      <a:pt x="40" y="45"/>
                    </a:lnTo>
                    <a:lnTo>
                      <a:pt x="40" y="47"/>
                    </a:lnTo>
                    <a:lnTo>
                      <a:pt x="40" y="49"/>
                    </a:lnTo>
                    <a:lnTo>
                      <a:pt x="41" y="50"/>
                    </a:lnTo>
                    <a:lnTo>
                      <a:pt x="41" y="52"/>
                    </a:lnTo>
                    <a:lnTo>
                      <a:pt x="41" y="53"/>
                    </a:lnTo>
                    <a:lnTo>
                      <a:pt x="41" y="55"/>
                    </a:lnTo>
                    <a:lnTo>
                      <a:pt x="42" y="56"/>
                    </a:lnTo>
                    <a:lnTo>
                      <a:pt x="42" y="58"/>
                    </a:lnTo>
                    <a:lnTo>
                      <a:pt x="42" y="60"/>
                    </a:lnTo>
                    <a:lnTo>
                      <a:pt x="43" y="61"/>
                    </a:lnTo>
                    <a:lnTo>
                      <a:pt x="43" y="63"/>
                    </a:lnTo>
                    <a:lnTo>
                      <a:pt x="43" y="64"/>
                    </a:lnTo>
                    <a:lnTo>
                      <a:pt x="44" y="65"/>
                    </a:lnTo>
                    <a:lnTo>
                      <a:pt x="44" y="67"/>
                    </a:lnTo>
                    <a:lnTo>
                      <a:pt x="44" y="68"/>
                    </a:lnTo>
                    <a:lnTo>
                      <a:pt x="44" y="69"/>
                    </a:lnTo>
                    <a:lnTo>
                      <a:pt x="45" y="70"/>
                    </a:lnTo>
                    <a:lnTo>
                      <a:pt x="45" y="72"/>
                    </a:lnTo>
                    <a:lnTo>
                      <a:pt x="46" y="73"/>
                    </a:lnTo>
                    <a:lnTo>
                      <a:pt x="46" y="74"/>
                    </a:lnTo>
                    <a:lnTo>
                      <a:pt x="47" y="76"/>
                    </a:lnTo>
                    <a:lnTo>
                      <a:pt x="38" y="73"/>
                    </a:lnTo>
                    <a:lnTo>
                      <a:pt x="38" y="73"/>
                    </a:lnTo>
                    <a:lnTo>
                      <a:pt x="38" y="72"/>
                    </a:lnTo>
                    <a:lnTo>
                      <a:pt x="38" y="71"/>
                    </a:lnTo>
                    <a:lnTo>
                      <a:pt x="38" y="71"/>
                    </a:lnTo>
                    <a:lnTo>
                      <a:pt x="38" y="70"/>
                    </a:lnTo>
                    <a:lnTo>
                      <a:pt x="38" y="69"/>
                    </a:lnTo>
                    <a:lnTo>
                      <a:pt x="38" y="69"/>
                    </a:lnTo>
                    <a:lnTo>
                      <a:pt x="38" y="68"/>
                    </a:lnTo>
                    <a:lnTo>
                      <a:pt x="38" y="67"/>
                    </a:lnTo>
                    <a:lnTo>
                      <a:pt x="38" y="67"/>
                    </a:lnTo>
                    <a:lnTo>
                      <a:pt x="37" y="66"/>
                    </a:lnTo>
                    <a:lnTo>
                      <a:pt x="37" y="65"/>
                    </a:lnTo>
                    <a:lnTo>
                      <a:pt x="37" y="64"/>
                    </a:lnTo>
                    <a:lnTo>
                      <a:pt x="37" y="63"/>
                    </a:lnTo>
                    <a:lnTo>
                      <a:pt x="37" y="62"/>
                    </a:lnTo>
                    <a:lnTo>
                      <a:pt x="37" y="61"/>
                    </a:lnTo>
                    <a:lnTo>
                      <a:pt x="37" y="60"/>
                    </a:lnTo>
                    <a:lnTo>
                      <a:pt x="37" y="59"/>
                    </a:lnTo>
                    <a:lnTo>
                      <a:pt x="37" y="58"/>
                    </a:lnTo>
                    <a:lnTo>
                      <a:pt x="37" y="56"/>
                    </a:lnTo>
                    <a:lnTo>
                      <a:pt x="36" y="55"/>
                    </a:lnTo>
                    <a:lnTo>
                      <a:pt x="36" y="54"/>
                    </a:lnTo>
                    <a:lnTo>
                      <a:pt x="36" y="52"/>
                    </a:lnTo>
                    <a:lnTo>
                      <a:pt x="36" y="51"/>
                    </a:lnTo>
                    <a:lnTo>
                      <a:pt x="36" y="50"/>
                    </a:lnTo>
                    <a:lnTo>
                      <a:pt x="36" y="49"/>
                    </a:lnTo>
                    <a:lnTo>
                      <a:pt x="36" y="48"/>
                    </a:lnTo>
                    <a:lnTo>
                      <a:pt x="36" y="46"/>
                    </a:lnTo>
                    <a:lnTo>
                      <a:pt x="36" y="45"/>
                    </a:lnTo>
                    <a:lnTo>
                      <a:pt x="36" y="44"/>
                    </a:lnTo>
                    <a:lnTo>
                      <a:pt x="35" y="42"/>
                    </a:lnTo>
                    <a:lnTo>
                      <a:pt x="35" y="41"/>
                    </a:lnTo>
                    <a:lnTo>
                      <a:pt x="35" y="39"/>
                    </a:lnTo>
                    <a:lnTo>
                      <a:pt x="35" y="38"/>
                    </a:lnTo>
                    <a:lnTo>
                      <a:pt x="35" y="36"/>
                    </a:lnTo>
                    <a:lnTo>
                      <a:pt x="35" y="35"/>
                    </a:lnTo>
                    <a:lnTo>
                      <a:pt x="35" y="34"/>
                    </a:lnTo>
                    <a:lnTo>
                      <a:pt x="35" y="32"/>
                    </a:lnTo>
                    <a:lnTo>
                      <a:pt x="35" y="31"/>
                    </a:lnTo>
                    <a:lnTo>
                      <a:pt x="35" y="30"/>
                    </a:lnTo>
                    <a:lnTo>
                      <a:pt x="34" y="28"/>
                    </a:lnTo>
                    <a:lnTo>
                      <a:pt x="34" y="27"/>
                    </a:lnTo>
                    <a:lnTo>
                      <a:pt x="34" y="25"/>
                    </a:lnTo>
                    <a:lnTo>
                      <a:pt x="34" y="24"/>
                    </a:lnTo>
                    <a:lnTo>
                      <a:pt x="34" y="23"/>
                    </a:lnTo>
                    <a:lnTo>
                      <a:pt x="34" y="21"/>
                    </a:lnTo>
                    <a:lnTo>
                      <a:pt x="34" y="20"/>
                    </a:lnTo>
                    <a:lnTo>
                      <a:pt x="34" y="19"/>
                    </a:lnTo>
                    <a:lnTo>
                      <a:pt x="34" y="18"/>
                    </a:lnTo>
                    <a:lnTo>
                      <a:pt x="34" y="17"/>
                    </a:lnTo>
                    <a:lnTo>
                      <a:pt x="34" y="15"/>
                    </a:lnTo>
                    <a:lnTo>
                      <a:pt x="34" y="14"/>
                    </a:lnTo>
                    <a:lnTo>
                      <a:pt x="34" y="13"/>
                    </a:lnTo>
                    <a:lnTo>
                      <a:pt x="34" y="12"/>
                    </a:lnTo>
                    <a:lnTo>
                      <a:pt x="34" y="11"/>
                    </a:lnTo>
                    <a:lnTo>
                      <a:pt x="34" y="10"/>
                    </a:lnTo>
                    <a:lnTo>
                      <a:pt x="34" y="9"/>
                    </a:lnTo>
                    <a:lnTo>
                      <a:pt x="34" y="8"/>
                    </a:lnTo>
                    <a:lnTo>
                      <a:pt x="34" y="7"/>
                    </a:lnTo>
                    <a:lnTo>
                      <a:pt x="34" y="6"/>
                    </a:lnTo>
                    <a:lnTo>
                      <a:pt x="34" y="6"/>
                    </a:lnTo>
                    <a:lnTo>
                      <a:pt x="33" y="7"/>
                    </a:lnTo>
                    <a:lnTo>
                      <a:pt x="33" y="7"/>
                    </a:lnTo>
                    <a:lnTo>
                      <a:pt x="32" y="7"/>
                    </a:lnTo>
                    <a:lnTo>
                      <a:pt x="32" y="7"/>
                    </a:lnTo>
                    <a:lnTo>
                      <a:pt x="31" y="8"/>
                    </a:lnTo>
                    <a:lnTo>
                      <a:pt x="30" y="8"/>
                    </a:lnTo>
                    <a:lnTo>
                      <a:pt x="29" y="9"/>
                    </a:lnTo>
                    <a:lnTo>
                      <a:pt x="28" y="9"/>
                    </a:lnTo>
                    <a:lnTo>
                      <a:pt x="27" y="9"/>
                    </a:lnTo>
                    <a:lnTo>
                      <a:pt x="27" y="10"/>
                    </a:lnTo>
                    <a:lnTo>
                      <a:pt x="27" y="10"/>
                    </a:lnTo>
                    <a:lnTo>
                      <a:pt x="26" y="10"/>
                    </a:lnTo>
                    <a:lnTo>
                      <a:pt x="25" y="11"/>
                    </a:lnTo>
                    <a:lnTo>
                      <a:pt x="25" y="11"/>
                    </a:lnTo>
                    <a:lnTo>
                      <a:pt x="24" y="11"/>
                    </a:lnTo>
                    <a:lnTo>
                      <a:pt x="24" y="12"/>
                    </a:lnTo>
                    <a:lnTo>
                      <a:pt x="23" y="12"/>
                    </a:lnTo>
                    <a:lnTo>
                      <a:pt x="23" y="12"/>
                    </a:lnTo>
                    <a:lnTo>
                      <a:pt x="22" y="12"/>
                    </a:lnTo>
                    <a:lnTo>
                      <a:pt x="22" y="12"/>
                    </a:lnTo>
                    <a:lnTo>
                      <a:pt x="21" y="13"/>
                    </a:lnTo>
                    <a:lnTo>
                      <a:pt x="20" y="13"/>
                    </a:lnTo>
                    <a:lnTo>
                      <a:pt x="20" y="14"/>
                    </a:lnTo>
                    <a:lnTo>
                      <a:pt x="19" y="14"/>
                    </a:lnTo>
                    <a:lnTo>
                      <a:pt x="19" y="14"/>
                    </a:lnTo>
                    <a:lnTo>
                      <a:pt x="18" y="15"/>
                    </a:lnTo>
                    <a:lnTo>
                      <a:pt x="18" y="15"/>
                    </a:lnTo>
                    <a:lnTo>
                      <a:pt x="17" y="15"/>
                    </a:lnTo>
                    <a:lnTo>
                      <a:pt x="17" y="16"/>
                    </a:lnTo>
                    <a:lnTo>
                      <a:pt x="16" y="16"/>
                    </a:lnTo>
                    <a:lnTo>
                      <a:pt x="16" y="17"/>
                    </a:lnTo>
                    <a:lnTo>
                      <a:pt x="15" y="17"/>
                    </a:lnTo>
                    <a:lnTo>
                      <a:pt x="14" y="18"/>
                    </a:lnTo>
                    <a:lnTo>
                      <a:pt x="14" y="18"/>
                    </a:lnTo>
                    <a:lnTo>
                      <a:pt x="14" y="18"/>
                    </a:lnTo>
                    <a:lnTo>
                      <a:pt x="13" y="18"/>
                    </a:lnTo>
                    <a:lnTo>
                      <a:pt x="12" y="19"/>
                    </a:lnTo>
                    <a:lnTo>
                      <a:pt x="12" y="19"/>
                    </a:lnTo>
                    <a:lnTo>
                      <a:pt x="11" y="20"/>
                    </a:lnTo>
                    <a:lnTo>
                      <a:pt x="11" y="20"/>
                    </a:lnTo>
                    <a:lnTo>
                      <a:pt x="11" y="21"/>
                    </a:lnTo>
                    <a:lnTo>
                      <a:pt x="10" y="21"/>
                    </a:lnTo>
                    <a:lnTo>
                      <a:pt x="9" y="22"/>
                    </a:lnTo>
                    <a:lnTo>
                      <a:pt x="8" y="23"/>
                    </a:lnTo>
                    <a:lnTo>
                      <a:pt x="8" y="24"/>
                    </a:lnTo>
                    <a:lnTo>
                      <a:pt x="8" y="25"/>
                    </a:lnTo>
                    <a:lnTo>
                      <a:pt x="8" y="25"/>
                    </a:lnTo>
                    <a:lnTo>
                      <a:pt x="8" y="26"/>
                    </a:lnTo>
                    <a:lnTo>
                      <a:pt x="8" y="27"/>
                    </a:lnTo>
                    <a:lnTo>
                      <a:pt x="8" y="28"/>
                    </a:lnTo>
                    <a:lnTo>
                      <a:pt x="8" y="29"/>
                    </a:lnTo>
                    <a:lnTo>
                      <a:pt x="8" y="29"/>
                    </a:lnTo>
                    <a:lnTo>
                      <a:pt x="8" y="30"/>
                    </a:lnTo>
                    <a:lnTo>
                      <a:pt x="8" y="31"/>
                    </a:lnTo>
                    <a:lnTo>
                      <a:pt x="8" y="32"/>
                    </a:lnTo>
                    <a:lnTo>
                      <a:pt x="8" y="32"/>
                    </a:lnTo>
                    <a:lnTo>
                      <a:pt x="9" y="33"/>
                    </a:lnTo>
                    <a:lnTo>
                      <a:pt x="9" y="34"/>
                    </a:lnTo>
                    <a:lnTo>
                      <a:pt x="9" y="35"/>
                    </a:lnTo>
                    <a:lnTo>
                      <a:pt x="9" y="36"/>
                    </a:lnTo>
                    <a:lnTo>
                      <a:pt x="9" y="37"/>
                    </a:lnTo>
                    <a:lnTo>
                      <a:pt x="9" y="38"/>
                    </a:lnTo>
                    <a:lnTo>
                      <a:pt x="9" y="39"/>
                    </a:lnTo>
                    <a:lnTo>
                      <a:pt x="10" y="40"/>
                    </a:lnTo>
                    <a:lnTo>
                      <a:pt x="10" y="41"/>
                    </a:lnTo>
                    <a:lnTo>
                      <a:pt x="10" y="42"/>
                    </a:lnTo>
                    <a:lnTo>
                      <a:pt x="10" y="43"/>
                    </a:lnTo>
                    <a:lnTo>
                      <a:pt x="10" y="45"/>
                    </a:lnTo>
                    <a:lnTo>
                      <a:pt x="11" y="46"/>
                    </a:lnTo>
                    <a:lnTo>
                      <a:pt x="11" y="47"/>
                    </a:lnTo>
                    <a:lnTo>
                      <a:pt x="11" y="48"/>
                    </a:lnTo>
                    <a:lnTo>
                      <a:pt x="11" y="49"/>
                    </a:lnTo>
                    <a:lnTo>
                      <a:pt x="12" y="51"/>
                    </a:lnTo>
                    <a:lnTo>
                      <a:pt x="12" y="52"/>
                    </a:lnTo>
                    <a:lnTo>
                      <a:pt x="12" y="53"/>
                    </a:lnTo>
                    <a:lnTo>
                      <a:pt x="12" y="55"/>
                    </a:lnTo>
                    <a:lnTo>
                      <a:pt x="13" y="56"/>
                    </a:lnTo>
                    <a:lnTo>
                      <a:pt x="13" y="58"/>
                    </a:lnTo>
                    <a:lnTo>
                      <a:pt x="13" y="59"/>
                    </a:lnTo>
                    <a:lnTo>
                      <a:pt x="14" y="60"/>
                    </a:lnTo>
                    <a:lnTo>
                      <a:pt x="14" y="61"/>
                    </a:lnTo>
                    <a:lnTo>
                      <a:pt x="14" y="63"/>
                    </a:lnTo>
                    <a:lnTo>
                      <a:pt x="15" y="64"/>
                    </a:lnTo>
                    <a:lnTo>
                      <a:pt x="15" y="66"/>
                    </a:lnTo>
                    <a:lnTo>
                      <a:pt x="16" y="67"/>
                    </a:lnTo>
                    <a:lnTo>
                      <a:pt x="16" y="69"/>
                    </a:lnTo>
                    <a:lnTo>
                      <a:pt x="16" y="70"/>
                    </a:lnTo>
                    <a:lnTo>
                      <a:pt x="17" y="72"/>
                    </a:lnTo>
                    <a:lnTo>
                      <a:pt x="17" y="73"/>
                    </a:lnTo>
                    <a:lnTo>
                      <a:pt x="17" y="75"/>
                    </a:lnTo>
                    <a:lnTo>
                      <a:pt x="18" y="76"/>
                    </a:lnTo>
                    <a:lnTo>
                      <a:pt x="19" y="78"/>
                    </a:lnTo>
                    <a:lnTo>
                      <a:pt x="19" y="79"/>
                    </a:lnTo>
                    <a:lnTo>
                      <a:pt x="20" y="80"/>
                    </a:lnTo>
                    <a:lnTo>
                      <a:pt x="20" y="81"/>
                    </a:lnTo>
                    <a:lnTo>
                      <a:pt x="20" y="83"/>
                    </a:lnTo>
                    <a:lnTo>
                      <a:pt x="21" y="84"/>
                    </a:lnTo>
                    <a:lnTo>
                      <a:pt x="22" y="86"/>
                    </a:lnTo>
                    <a:lnTo>
                      <a:pt x="22" y="87"/>
                    </a:lnTo>
                    <a:lnTo>
                      <a:pt x="23" y="89"/>
                    </a:lnTo>
                    <a:lnTo>
                      <a:pt x="23" y="90"/>
                    </a:lnTo>
                    <a:lnTo>
                      <a:pt x="24" y="91"/>
                    </a:lnTo>
                    <a:lnTo>
                      <a:pt x="21" y="91"/>
                    </a:lnTo>
                    <a:lnTo>
                      <a:pt x="21" y="91"/>
                    </a:lnTo>
                    <a:lnTo>
                      <a:pt x="20" y="91"/>
                    </a:lnTo>
                    <a:lnTo>
                      <a:pt x="20" y="90"/>
                    </a:lnTo>
                    <a:lnTo>
                      <a:pt x="20" y="90"/>
                    </a:lnTo>
                    <a:lnTo>
                      <a:pt x="20" y="89"/>
                    </a:lnTo>
                    <a:lnTo>
                      <a:pt x="19" y="88"/>
                    </a:lnTo>
                    <a:lnTo>
                      <a:pt x="19" y="87"/>
                    </a:lnTo>
                    <a:lnTo>
                      <a:pt x="18" y="85"/>
                    </a:lnTo>
                    <a:lnTo>
                      <a:pt x="18" y="85"/>
                    </a:lnTo>
                    <a:lnTo>
                      <a:pt x="17" y="84"/>
                    </a:lnTo>
                    <a:lnTo>
                      <a:pt x="17" y="83"/>
                    </a:lnTo>
                    <a:lnTo>
                      <a:pt x="17" y="82"/>
                    </a:lnTo>
                    <a:lnTo>
                      <a:pt x="16" y="81"/>
                    </a:lnTo>
                    <a:lnTo>
                      <a:pt x="16" y="80"/>
                    </a:lnTo>
                    <a:lnTo>
                      <a:pt x="16" y="79"/>
                    </a:lnTo>
                    <a:lnTo>
                      <a:pt x="16" y="79"/>
                    </a:lnTo>
                    <a:lnTo>
                      <a:pt x="15" y="78"/>
                    </a:lnTo>
                    <a:lnTo>
                      <a:pt x="15" y="76"/>
                    </a:lnTo>
                    <a:lnTo>
                      <a:pt x="14" y="75"/>
                    </a:lnTo>
                    <a:lnTo>
                      <a:pt x="14" y="74"/>
                    </a:lnTo>
                    <a:lnTo>
                      <a:pt x="13" y="73"/>
                    </a:lnTo>
                    <a:lnTo>
                      <a:pt x="13" y="72"/>
                    </a:lnTo>
                    <a:lnTo>
                      <a:pt x="13" y="71"/>
                    </a:lnTo>
                    <a:lnTo>
                      <a:pt x="12" y="70"/>
                    </a:lnTo>
                    <a:lnTo>
                      <a:pt x="12" y="68"/>
                    </a:lnTo>
                    <a:lnTo>
                      <a:pt x="11" y="67"/>
                    </a:lnTo>
                    <a:lnTo>
                      <a:pt x="11" y="66"/>
                    </a:lnTo>
                    <a:lnTo>
                      <a:pt x="11" y="64"/>
                    </a:lnTo>
                    <a:lnTo>
                      <a:pt x="10" y="63"/>
                    </a:lnTo>
                    <a:lnTo>
                      <a:pt x="10" y="62"/>
                    </a:lnTo>
                    <a:lnTo>
                      <a:pt x="9" y="60"/>
                    </a:lnTo>
                    <a:lnTo>
                      <a:pt x="9" y="59"/>
                    </a:lnTo>
                    <a:lnTo>
                      <a:pt x="8" y="58"/>
                    </a:lnTo>
                    <a:lnTo>
                      <a:pt x="8" y="56"/>
                    </a:lnTo>
                    <a:lnTo>
                      <a:pt x="7" y="55"/>
                    </a:lnTo>
                    <a:lnTo>
                      <a:pt x="7" y="53"/>
                    </a:lnTo>
                    <a:lnTo>
                      <a:pt x="7" y="52"/>
                    </a:lnTo>
                    <a:lnTo>
                      <a:pt x="6" y="50"/>
                    </a:lnTo>
                    <a:lnTo>
                      <a:pt x="6" y="49"/>
                    </a:lnTo>
                    <a:lnTo>
                      <a:pt x="5" y="47"/>
                    </a:lnTo>
                    <a:lnTo>
                      <a:pt x="5" y="45"/>
                    </a:lnTo>
                    <a:lnTo>
                      <a:pt x="5" y="44"/>
                    </a:lnTo>
                    <a:lnTo>
                      <a:pt x="4" y="42"/>
                    </a:lnTo>
                    <a:lnTo>
                      <a:pt x="4" y="40"/>
                    </a:lnTo>
                    <a:lnTo>
                      <a:pt x="3" y="39"/>
                    </a:lnTo>
                    <a:lnTo>
                      <a:pt x="3" y="37"/>
                    </a:lnTo>
                    <a:lnTo>
                      <a:pt x="3" y="36"/>
                    </a:lnTo>
                    <a:lnTo>
                      <a:pt x="2" y="34"/>
                    </a:lnTo>
                    <a:lnTo>
                      <a:pt x="2" y="32"/>
                    </a:lnTo>
                    <a:lnTo>
                      <a:pt x="2" y="30"/>
                    </a:lnTo>
                    <a:lnTo>
                      <a:pt x="1" y="29"/>
                    </a:lnTo>
                    <a:lnTo>
                      <a:pt x="1" y="27"/>
                    </a:lnTo>
                    <a:lnTo>
                      <a:pt x="1" y="25"/>
                    </a:lnTo>
                    <a:lnTo>
                      <a:pt x="1" y="24"/>
                    </a:lnTo>
                    <a:lnTo>
                      <a:pt x="0" y="22"/>
                    </a:lnTo>
                    <a:lnTo>
                      <a:pt x="0" y="2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4" name="Freeform 1033"/>
              <p:cNvSpPr>
                <a:spLocks/>
              </p:cNvSpPr>
              <p:nvPr/>
            </p:nvSpPr>
            <p:spPr bwMode="auto">
              <a:xfrm>
                <a:off x="3832" y="955"/>
                <a:ext cx="11" cy="12"/>
              </a:xfrm>
              <a:custGeom>
                <a:avLst/>
                <a:gdLst>
                  <a:gd name="T0" fmla="*/ 2 w 11"/>
                  <a:gd name="T1" fmla="*/ 0 h 12"/>
                  <a:gd name="T2" fmla="*/ 2 w 11"/>
                  <a:gd name="T3" fmla="*/ 0 h 12"/>
                  <a:gd name="T4" fmla="*/ 2 w 11"/>
                  <a:gd name="T5" fmla="*/ 1 h 12"/>
                  <a:gd name="T6" fmla="*/ 1 w 11"/>
                  <a:gd name="T7" fmla="*/ 1 h 12"/>
                  <a:gd name="T8" fmla="*/ 1 w 11"/>
                  <a:gd name="T9" fmla="*/ 2 h 12"/>
                  <a:gd name="T10" fmla="*/ 1 w 11"/>
                  <a:gd name="T11" fmla="*/ 2 h 12"/>
                  <a:gd name="T12" fmla="*/ 0 w 11"/>
                  <a:gd name="T13" fmla="*/ 3 h 12"/>
                  <a:gd name="T14" fmla="*/ 0 w 11"/>
                  <a:gd name="T15" fmla="*/ 4 h 12"/>
                  <a:gd name="T16" fmla="*/ 0 w 11"/>
                  <a:gd name="T17" fmla="*/ 5 h 12"/>
                  <a:gd name="T18" fmla="*/ 0 w 11"/>
                  <a:gd name="T19" fmla="*/ 6 h 12"/>
                  <a:gd name="T20" fmla="*/ 0 w 11"/>
                  <a:gd name="T21" fmla="*/ 7 h 12"/>
                  <a:gd name="T22" fmla="*/ 0 w 11"/>
                  <a:gd name="T23" fmla="*/ 8 h 12"/>
                  <a:gd name="T24" fmla="*/ 0 w 11"/>
                  <a:gd name="T25" fmla="*/ 9 h 12"/>
                  <a:gd name="T26" fmla="*/ 1 w 11"/>
                  <a:gd name="T27" fmla="*/ 10 h 12"/>
                  <a:gd name="T28" fmla="*/ 2 w 11"/>
                  <a:gd name="T29" fmla="*/ 11 h 12"/>
                  <a:gd name="T30" fmla="*/ 2 w 11"/>
                  <a:gd name="T31" fmla="*/ 11 h 12"/>
                  <a:gd name="T32" fmla="*/ 3 w 11"/>
                  <a:gd name="T33" fmla="*/ 12 h 12"/>
                  <a:gd name="T34" fmla="*/ 4 w 11"/>
                  <a:gd name="T35" fmla="*/ 12 h 12"/>
                  <a:gd name="T36" fmla="*/ 5 w 11"/>
                  <a:gd name="T37" fmla="*/ 12 h 12"/>
                  <a:gd name="T38" fmla="*/ 6 w 11"/>
                  <a:gd name="T39" fmla="*/ 12 h 12"/>
                  <a:gd name="T40" fmla="*/ 6 w 11"/>
                  <a:gd name="T41" fmla="*/ 12 h 12"/>
                  <a:gd name="T42" fmla="*/ 7 w 11"/>
                  <a:gd name="T43" fmla="*/ 12 h 12"/>
                  <a:gd name="T44" fmla="*/ 8 w 11"/>
                  <a:gd name="T45" fmla="*/ 12 h 12"/>
                  <a:gd name="T46" fmla="*/ 8 w 11"/>
                  <a:gd name="T47" fmla="*/ 11 h 12"/>
                  <a:gd name="T48" fmla="*/ 9 w 11"/>
                  <a:gd name="T49" fmla="*/ 11 h 12"/>
                  <a:gd name="T50" fmla="*/ 9 w 11"/>
                  <a:gd name="T51" fmla="*/ 10 h 12"/>
                  <a:gd name="T52" fmla="*/ 10 w 11"/>
                  <a:gd name="T53" fmla="*/ 10 h 12"/>
                  <a:gd name="T54" fmla="*/ 10 w 11"/>
                  <a:gd name="T55" fmla="*/ 9 h 12"/>
                  <a:gd name="T56" fmla="*/ 11 w 11"/>
                  <a:gd name="T57" fmla="*/ 9 h 12"/>
                  <a:gd name="T58" fmla="*/ 9 w 11"/>
                  <a:gd name="T59" fmla="*/ 4 h 12"/>
                  <a:gd name="T60" fmla="*/ 9 w 11"/>
                  <a:gd name="T61" fmla="*/ 4 h 12"/>
                  <a:gd name="T62" fmla="*/ 9 w 11"/>
                  <a:gd name="T63" fmla="*/ 5 h 12"/>
                  <a:gd name="T64" fmla="*/ 8 w 11"/>
                  <a:gd name="T65" fmla="*/ 6 h 12"/>
                  <a:gd name="T66" fmla="*/ 8 w 11"/>
                  <a:gd name="T67" fmla="*/ 7 h 12"/>
                  <a:gd name="T68" fmla="*/ 7 w 11"/>
                  <a:gd name="T69" fmla="*/ 8 h 12"/>
                  <a:gd name="T70" fmla="*/ 6 w 11"/>
                  <a:gd name="T71" fmla="*/ 9 h 12"/>
                  <a:gd name="T72" fmla="*/ 6 w 11"/>
                  <a:gd name="T73" fmla="*/ 10 h 12"/>
                  <a:gd name="T74" fmla="*/ 5 w 11"/>
                  <a:gd name="T75" fmla="*/ 9 h 12"/>
                  <a:gd name="T76" fmla="*/ 4 w 11"/>
                  <a:gd name="T77" fmla="*/ 9 h 12"/>
                  <a:gd name="T78" fmla="*/ 4 w 11"/>
                  <a:gd name="T79" fmla="*/ 8 h 12"/>
                  <a:gd name="T80" fmla="*/ 3 w 11"/>
                  <a:gd name="T81" fmla="*/ 8 h 12"/>
                  <a:gd name="T82" fmla="*/ 3 w 11"/>
                  <a:gd name="T83" fmla="*/ 7 h 12"/>
                  <a:gd name="T84" fmla="*/ 3 w 11"/>
                  <a:gd name="T85" fmla="*/ 6 h 12"/>
                  <a:gd name="T86" fmla="*/ 3 w 11"/>
                  <a:gd name="T87" fmla="*/ 5 h 12"/>
                  <a:gd name="T88" fmla="*/ 3 w 11"/>
                  <a:gd name="T89" fmla="*/ 4 h 12"/>
                  <a:gd name="T90" fmla="*/ 3 w 11"/>
                  <a:gd name="T91" fmla="*/ 3 h 12"/>
                  <a:gd name="T92" fmla="*/ 4 w 11"/>
                  <a:gd name="T93" fmla="*/ 2 h 12"/>
                  <a:gd name="T94" fmla="*/ 4 w 11"/>
                  <a:gd name="T95" fmla="*/ 0 h 12"/>
                  <a:gd name="T96" fmla="*/ 2 w 11"/>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2">
                    <a:moveTo>
                      <a:pt x="2" y="0"/>
                    </a:moveTo>
                    <a:lnTo>
                      <a:pt x="2" y="0"/>
                    </a:lnTo>
                    <a:lnTo>
                      <a:pt x="2" y="1"/>
                    </a:lnTo>
                    <a:lnTo>
                      <a:pt x="1" y="1"/>
                    </a:lnTo>
                    <a:lnTo>
                      <a:pt x="1" y="2"/>
                    </a:lnTo>
                    <a:lnTo>
                      <a:pt x="1" y="2"/>
                    </a:lnTo>
                    <a:lnTo>
                      <a:pt x="0" y="3"/>
                    </a:lnTo>
                    <a:lnTo>
                      <a:pt x="0" y="4"/>
                    </a:lnTo>
                    <a:lnTo>
                      <a:pt x="0" y="5"/>
                    </a:lnTo>
                    <a:lnTo>
                      <a:pt x="0" y="6"/>
                    </a:lnTo>
                    <a:lnTo>
                      <a:pt x="0" y="7"/>
                    </a:lnTo>
                    <a:lnTo>
                      <a:pt x="0" y="8"/>
                    </a:lnTo>
                    <a:lnTo>
                      <a:pt x="0" y="9"/>
                    </a:lnTo>
                    <a:lnTo>
                      <a:pt x="1" y="10"/>
                    </a:lnTo>
                    <a:lnTo>
                      <a:pt x="2" y="11"/>
                    </a:lnTo>
                    <a:lnTo>
                      <a:pt x="2" y="11"/>
                    </a:lnTo>
                    <a:lnTo>
                      <a:pt x="3" y="12"/>
                    </a:lnTo>
                    <a:lnTo>
                      <a:pt x="4" y="12"/>
                    </a:lnTo>
                    <a:lnTo>
                      <a:pt x="5" y="12"/>
                    </a:lnTo>
                    <a:lnTo>
                      <a:pt x="6" y="12"/>
                    </a:lnTo>
                    <a:lnTo>
                      <a:pt x="6" y="12"/>
                    </a:lnTo>
                    <a:lnTo>
                      <a:pt x="7" y="12"/>
                    </a:lnTo>
                    <a:lnTo>
                      <a:pt x="8" y="12"/>
                    </a:lnTo>
                    <a:lnTo>
                      <a:pt x="8" y="11"/>
                    </a:lnTo>
                    <a:lnTo>
                      <a:pt x="9" y="11"/>
                    </a:lnTo>
                    <a:lnTo>
                      <a:pt x="9" y="10"/>
                    </a:lnTo>
                    <a:lnTo>
                      <a:pt x="10" y="10"/>
                    </a:lnTo>
                    <a:lnTo>
                      <a:pt x="10" y="9"/>
                    </a:lnTo>
                    <a:lnTo>
                      <a:pt x="11" y="9"/>
                    </a:lnTo>
                    <a:lnTo>
                      <a:pt x="9" y="4"/>
                    </a:lnTo>
                    <a:lnTo>
                      <a:pt x="9" y="4"/>
                    </a:lnTo>
                    <a:lnTo>
                      <a:pt x="9" y="5"/>
                    </a:lnTo>
                    <a:lnTo>
                      <a:pt x="8" y="6"/>
                    </a:lnTo>
                    <a:lnTo>
                      <a:pt x="8" y="7"/>
                    </a:lnTo>
                    <a:lnTo>
                      <a:pt x="7" y="8"/>
                    </a:lnTo>
                    <a:lnTo>
                      <a:pt x="6" y="9"/>
                    </a:lnTo>
                    <a:lnTo>
                      <a:pt x="6" y="10"/>
                    </a:lnTo>
                    <a:lnTo>
                      <a:pt x="5" y="9"/>
                    </a:lnTo>
                    <a:lnTo>
                      <a:pt x="4" y="9"/>
                    </a:lnTo>
                    <a:lnTo>
                      <a:pt x="4" y="8"/>
                    </a:lnTo>
                    <a:lnTo>
                      <a:pt x="3" y="8"/>
                    </a:lnTo>
                    <a:lnTo>
                      <a:pt x="3" y="7"/>
                    </a:lnTo>
                    <a:lnTo>
                      <a:pt x="3" y="6"/>
                    </a:lnTo>
                    <a:lnTo>
                      <a:pt x="3" y="5"/>
                    </a:lnTo>
                    <a:lnTo>
                      <a:pt x="3" y="4"/>
                    </a:lnTo>
                    <a:lnTo>
                      <a:pt x="3" y="3"/>
                    </a:lnTo>
                    <a:lnTo>
                      <a:pt x="4" y="2"/>
                    </a:lnTo>
                    <a:lnTo>
                      <a:pt x="4" y="0"/>
                    </a:lnTo>
                    <a:lnTo>
                      <a:pt x="2"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5" name="Freeform 1034"/>
              <p:cNvSpPr>
                <a:spLocks/>
              </p:cNvSpPr>
              <p:nvPr/>
            </p:nvSpPr>
            <p:spPr bwMode="auto">
              <a:xfrm>
                <a:off x="3613" y="971"/>
                <a:ext cx="14" cy="18"/>
              </a:xfrm>
              <a:custGeom>
                <a:avLst/>
                <a:gdLst>
                  <a:gd name="T0" fmla="*/ 8 w 14"/>
                  <a:gd name="T1" fmla="*/ 4 h 18"/>
                  <a:gd name="T2" fmla="*/ 7 w 14"/>
                  <a:gd name="T3" fmla="*/ 4 h 18"/>
                  <a:gd name="T4" fmla="*/ 6 w 14"/>
                  <a:gd name="T5" fmla="*/ 4 h 18"/>
                  <a:gd name="T6" fmla="*/ 4 w 14"/>
                  <a:gd name="T7" fmla="*/ 5 h 18"/>
                  <a:gd name="T8" fmla="*/ 3 w 14"/>
                  <a:gd name="T9" fmla="*/ 5 h 18"/>
                  <a:gd name="T10" fmla="*/ 2 w 14"/>
                  <a:gd name="T11" fmla="*/ 6 h 18"/>
                  <a:gd name="T12" fmla="*/ 2 w 14"/>
                  <a:gd name="T13" fmla="*/ 8 h 18"/>
                  <a:gd name="T14" fmla="*/ 3 w 14"/>
                  <a:gd name="T15" fmla="*/ 10 h 18"/>
                  <a:gd name="T16" fmla="*/ 4 w 14"/>
                  <a:gd name="T17" fmla="*/ 12 h 18"/>
                  <a:gd name="T18" fmla="*/ 6 w 14"/>
                  <a:gd name="T19" fmla="*/ 13 h 18"/>
                  <a:gd name="T20" fmla="*/ 7 w 14"/>
                  <a:gd name="T21" fmla="*/ 13 h 18"/>
                  <a:gd name="T22" fmla="*/ 9 w 14"/>
                  <a:gd name="T23" fmla="*/ 13 h 18"/>
                  <a:gd name="T24" fmla="*/ 11 w 14"/>
                  <a:gd name="T25" fmla="*/ 12 h 18"/>
                  <a:gd name="T26" fmla="*/ 12 w 14"/>
                  <a:gd name="T27" fmla="*/ 10 h 18"/>
                  <a:gd name="T28" fmla="*/ 13 w 14"/>
                  <a:gd name="T29" fmla="*/ 9 h 18"/>
                  <a:gd name="T30" fmla="*/ 14 w 14"/>
                  <a:gd name="T31" fmla="*/ 16 h 18"/>
                  <a:gd name="T32" fmla="*/ 13 w 14"/>
                  <a:gd name="T33" fmla="*/ 16 h 18"/>
                  <a:gd name="T34" fmla="*/ 12 w 14"/>
                  <a:gd name="T35" fmla="*/ 17 h 18"/>
                  <a:gd name="T36" fmla="*/ 11 w 14"/>
                  <a:gd name="T37" fmla="*/ 17 h 18"/>
                  <a:gd name="T38" fmla="*/ 10 w 14"/>
                  <a:gd name="T39" fmla="*/ 18 h 18"/>
                  <a:gd name="T40" fmla="*/ 8 w 14"/>
                  <a:gd name="T41" fmla="*/ 18 h 18"/>
                  <a:gd name="T42" fmla="*/ 7 w 14"/>
                  <a:gd name="T43" fmla="*/ 18 h 18"/>
                  <a:gd name="T44" fmla="*/ 6 w 14"/>
                  <a:gd name="T45" fmla="*/ 18 h 18"/>
                  <a:gd name="T46" fmla="*/ 5 w 14"/>
                  <a:gd name="T47" fmla="*/ 18 h 18"/>
                  <a:gd name="T48" fmla="*/ 4 w 14"/>
                  <a:gd name="T49" fmla="*/ 18 h 18"/>
                  <a:gd name="T50" fmla="*/ 3 w 14"/>
                  <a:gd name="T51" fmla="*/ 18 h 18"/>
                  <a:gd name="T52" fmla="*/ 2 w 14"/>
                  <a:gd name="T53" fmla="*/ 17 h 18"/>
                  <a:gd name="T54" fmla="*/ 1 w 14"/>
                  <a:gd name="T55" fmla="*/ 15 h 18"/>
                  <a:gd name="T56" fmla="*/ 1 w 14"/>
                  <a:gd name="T57" fmla="*/ 14 h 18"/>
                  <a:gd name="T58" fmla="*/ 0 w 14"/>
                  <a:gd name="T59" fmla="*/ 12 h 18"/>
                  <a:gd name="T60" fmla="*/ 0 w 14"/>
                  <a:gd name="T61" fmla="*/ 9 h 18"/>
                  <a:gd name="T62" fmla="*/ 0 w 14"/>
                  <a:gd name="T63" fmla="*/ 8 h 18"/>
                  <a:gd name="T64" fmla="*/ 1 w 14"/>
                  <a:gd name="T65" fmla="*/ 6 h 18"/>
                  <a:gd name="T66" fmla="*/ 1 w 14"/>
                  <a:gd name="T67" fmla="*/ 5 h 18"/>
                  <a:gd name="T68" fmla="*/ 3 w 14"/>
                  <a:gd name="T69" fmla="*/ 3 h 18"/>
                  <a:gd name="T70" fmla="*/ 4 w 14"/>
                  <a:gd name="T71" fmla="*/ 2 h 18"/>
                  <a:gd name="T72" fmla="*/ 5 w 14"/>
                  <a:gd name="T73" fmla="*/ 1 h 18"/>
                  <a:gd name="T74" fmla="*/ 6 w 14"/>
                  <a:gd name="T75" fmla="*/ 1 h 18"/>
                  <a:gd name="T76" fmla="*/ 7 w 14"/>
                  <a:gd name="T77" fmla="*/ 0 h 18"/>
                  <a:gd name="T78" fmla="*/ 9 w 14"/>
                  <a:gd name="T79" fmla="*/ 0 h 18"/>
                  <a:gd name="T80" fmla="*/ 10 w 14"/>
                  <a:gd name="T81" fmla="*/ 0 h 18"/>
                  <a:gd name="T82" fmla="*/ 10 w 14"/>
                  <a:gd name="T8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8">
                    <a:moveTo>
                      <a:pt x="8" y="4"/>
                    </a:moveTo>
                    <a:lnTo>
                      <a:pt x="8" y="4"/>
                    </a:lnTo>
                    <a:lnTo>
                      <a:pt x="7" y="4"/>
                    </a:lnTo>
                    <a:lnTo>
                      <a:pt x="7" y="4"/>
                    </a:lnTo>
                    <a:lnTo>
                      <a:pt x="6" y="4"/>
                    </a:lnTo>
                    <a:lnTo>
                      <a:pt x="6" y="4"/>
                    </a:lnTo>
                    <a:lnTo>
                      <a:pt x="5" y="4"/>
                    </a:lnTo>
                    <a:lnTo>
                      <a:pt x="4" y="5"/>
                    </a:lnTo>
                    <a:lnTo>
                      <a:pt x="4" y="5"/>
                    </a:lnTo>
                    <a:lnTo>
                      <a:pt x="3" y="5"/>
                    </a:lnTo>
                    <a:lnTo>
                      <a:pt x="3" y="6"/>
                    </a:lnTo>
                    <a:lnTo>
                      <a:pt x="2" y="6"/>
                    </a:lnTo>
                    <a:lnTo>
                      <a:pt x="2" y="7"/>
                    </a:lnTo>
                    <a:lnTo>
                      <a:pt x="2" y="8"/>
                    </a:lnTo>
                    <a:lnTo>
                      <a:pt x="2" y="9"/>
                    </a:lnTo>
                    <a:lnTo>
                      <a:pt x="3" y="10"/>
                    </a:lnTo>
                    <a:lnTo>
                      <a:pt x="3" y="11"/>
                    </a:lnTo>
                    <a:lnTo>
                      <a:pt x="4" y="12"/>
                    </a:lnTo>
                    <a:lnTo>
                      <a:pt x="5" y="13"/>
                    </a:lnTo>
                    <a:lnTo>
                      <a:pt x="6" y="13"/>
                    </a:lnTo>
                    <a:lnTo>
                      <a:pt x="7" y="14"/>
                    </a:lnTo>
                    <a:lnTo>
                      <a:pt x="7" y="13"/>
                    </a:lnTo>
                    <a:lnTo>
                      <a:pt x="8" y="13"/>
                    </a:lnTo>
                    <a:lnTo>
                      <a:pt x="9" y="13"/>
                    </a:lnTo>
                    <a:lnTo>
                      <a:pt x="10" y="12"/>
                    </a:lnTo>
                    <a:lnTo>
                      <a:pt x="11" y="12"/>
                    </a:lnTo>
                    <a:lnTo>
                      <a:pt x="11" y="11"/>
                    </a:lnTo>
                    <a:lnTo>
                      <a:pt x="12" y="10"/>
                    </a:lnTo>
                    <a:lnTo>
                      <a:pt x="13" y="10"/>
                    </a:lnTo>
                    <a:lnTo>
                      <a:pt x="13" y="9"/>
                    </a:lnTo>
                    <a:lnTo>
                      <a:pt x="14" y="9"/>
                    </a:lnTo>
                    <a:lnTo>
                      <a:pt x="14" y="16"/>
                    </a:lnTo>
                    <a:lnTo>
                      <a:pt x="13" y="16"/>
                    </a:lnTo>
                    <a:lnTo>
                      <a:pt x="13" y="16"/>
                    </a:lnTo>
                    <a:lnTo>
                      <a:pt x="12" y="16"/>
                    </a:lnTo>
                    <a:lnTo>
                      <a:pt x="12" y="17"/>
                    </a:lnTo>
                    <a:lnTo>
                      <a:pt x="11" y="17"/>
                    </a:lnTo>
                    <a:lnTo>
                      <a:pt x="11" y="17"/>
                    </a:lnTo>
                    <a:lnTo>
                      <a:pt x="10" y="17"/>
                    </a:lnTo>
                    <a:lnTo>
                      <a:pt x="10" y="18"/>
                    </a:lnTo>
                    <a:lnTo>
                      <a:pt x="9" y="18"/>
                    </a:lnTo>
                    <a:lnTo>
                      <a:pt x="8" y="18"/>
                    </a:lnTo>
                    <a:lnTo>
                      <a:pt x="8" y="18"/>
                    </a:lnTo>
                    <a:lnTo>
                      <a:pt x="7" y="18"/>
                    </a:lnTo>
                    <a:lnTo>
                      <a:pt x="7" y="18"/>
                    </a:lnTo>
                    <a:lnTo>
                      <a:pt x="6" y="18"/>
                    </a:lnTo>
                    <a:lnTo>
                      <a:pt x="5" y="18"/>
                    </a:lnTo>
                    <a:lnTo>
                      <a:pt x="5" y="18"/>
                    </a:lnTo>
                    <a:lnTo>
                      <a:pt x="4" y="18"/>
                    </a:lnTo>
                    <a:lnTo>
                      <a:pt x="4" y="18"/>
                    </a:lnTo>
                    <a:lnTo>
                      <a:pt x="3" y="18"/>
                    </a:lnTo>
                    <a:lnTo>
                      <a:pt x="3" y="18"/>
                    </a:lnTo>
                    <a:lnTo>
                      <a:pt x="2" y="17"/>
                    </a:lnTo>
                    <a:lnTo>
                      <a:pt x="2" y="17"/>
                    </a:lnTo>
                    <a:lnTo>
                      <a:pt x="1" y="16"/>
                    </a:lnTo>
                    <a:lnTo>
                      <a:pt x="1" y="15"/>
                    </a:lnTo>
                    <a:lnTo>
                      <a:pt x="1" y="14"/>
                    </a:lnTo>
                    <a:lnTo>
                      <a:pt x="1" y="14"/>
                    </a:lnTo>
                    <a:lnTo>
                      <a:pt x="0" y="13"/>
                    </a:lnTo>
                    <a:lnTo>
                      <a:pt x="0" y="12"/>
                    </a:lnTo>
                    <a:lnTo>
                      <a:pt x="0" y="10"/>
                    </a:lnTo>
                    <a:lnTo>
                      <a:pt x="0" y="9"/>
                    </a:lnTo>
                    <a:lnTo>
                      <a:pt x="0" y="8"/>
                    </a:lnTo>
                    <a:lnTo>
                      <a:pt x="0" y="8"/>
                    </a:lnTo>
                    <a:lnTo>
                      <a:pt x="1" y="7"/>
                    </a:lnTo>
                    <a:lnTo>
                      <a:pt x="1" y="6"/>
                    </a:lnTo>
                    <a:lnTo>
                      <a:pt x="1" y="5"/>
                    </a:lnTo>
                    <a:lnTo>
                      <a:pt x="1" y="5"/>
                    </a:lnTo>
                    <a:lnTo>
                      <a:pt x="2" y="3"/>
                    </a:lnTo>
                    <a:lnTo>
                      <a:pt x="3" y="3"/>
                    </a:lnTo>
                    <a:lnTo>
                      <a:pt x="4" y="2"/>
                    </a:lnTo>
                    <a:lnTo>
                      <a:pt x="4" y="2"/>
                    </a:lnTo>
                    <a:lnTo>
                      <a:pt x="4" y="1"/>
                    </a:lnTo>
                    <a:lnTo>
                      <a:pt x="5" y="1"/>
                    </a:lnTo>
                    <a:lnTo>
                      <a:pt x="5" y="1"/>
                    </a:lnTo>
                    <a:lnTo>
                      <a:pt x="6" y="1"/>
                    </a:lnTo>
                    <a:lnTo>
                      <a:pt x="6" y="0"/>
                    </a:lnTo>
                    <a:lnTo>
                      <a:pt x="7" y="0"/>
                    </a:lnTo>
                    <a:lnTo>
                      <a:pt x="8" y="0"/>
                    </a:lnTo>
                    <a:lnTo>
                      <a:pt x="9" y="0"/>
                    </a:lnTo>
                    <a:lnTo>
                      <a:pt x="9" y="0"/>
                    </a:lnTo>
                    <a:lnTo>
                      <a:pt x="10" y="0"/>
                    </a:lnTo>
                    <a:lnTo>
                      <a:pt x="10" y="0"/>
                    </a:lnTo>
                    <a:lnTo>
                      <a:pt x="10" y="0"/>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6" name="Freeform 1035"/>
              <p:cNvSpPr>
                <a:spLocks/>
              </p:cNvSpPr>
              <p:nvPr/>
            </p:nvSpPr>
            <p:spPr bwMode="auto">
              <a:xfrm>
                <a:off x="3852" y="883"/>
                <a:ext cx="32" cy="88"/>
              </a:xfrm>
              <a:custGeom>
                <a:avLst/>
                <a:gdLst>
                  <a:gd name="T0" fmla="*/ 14 w 32"/>
                  <a:gd name="T1" fmla="*/ 81 h 88"/>
                  <a:gd name="T2" fmla="*/ 17 w 32"/>
                  <a:gd name="T3" fmla="*/ 81 h 88"/>
                  <a:gd name="T4" fmla="*/ 19 w 32"/>
                  <a:gd name="T5" fmla="*/ 81 h 88"/>
                  <a:gd name="T6" fmla="*/ 22 w 32"/>
                  <a:gd name="T7" fmla="*/ 80 h 88"/>
                  <a:gd name="T8" fmla="*/ 24 w 32"/>
                  <a:gd name="T9" fmla="*/ 80 h 88"/>
                  <a:gd name="T10" fmla="*/ 26 w 32"/>
                  <a:gd name="T11" fmla="*/ 80 h 88"/>
                  <a:gd name="T12" fmla="*/ 27 w 32"/>
                  <a:gd name="T13" fmla="*/ 78 h 88"/>
                  <a:gd name="T14" fmla="*/ 27 w 32"/>
                  <a:gd name="T15" fmla="*/ 74 h 88"/>
                  <a:gd name="T16" fmla="*/ 27 w 32"/>
                  <a:gd name="T17" fmla="*/ 69 h 88"/>
                  <a:gd name="T18" fmla="*/ 26 w 32"/>
                  <a:gd name="T19" fmla="*/ 66 h 88"/>
                  <a:gd name="T20" fmla="*/ 26 w 32"/>
                  <a:gd name="T21" fmla="*/ 62 h 88"/>
                  <a:gd name="T22" fmla="*/ 25 w 32"/>
                  <a:gd name="T23" fmla="*/ 60 h 88"/>
                  <a:gd name="T24" fmla="*/ 25 w 32"/>
                  <a:gd name="T25" fmla="*/ 56 h 88"/>
                  <a:gd name="T26" fmla="*/ 24 w 32"/>
                  <a:gd name="T27" fmla="*/ 53 h 88"/>
                  <a:gd name="T28" fmla="*/ 24 w 32"/>
                  <a:gd name="T29" fmla="*/ 50 h 88"/>
                  <a:gd name="T30" fmla="*/ 23 w 32"/>
                  <a:gd name="T31" fmla="*/ 47 h 88"/>
                  <a:gd name="T32" fmla="*/ 22 w 32"/>
                  <a:gd name="T33" fmla="*/ 44 h 88"/>
                  <a:gd name="T34" fmla="*/ 21 w 32"/>
                  <a:gd name="T35" fmla="*/ 40 h 88"/>
                  <a:gd name="T36" fmla="*/ 20 w 32"/>
                  <a:gd name="T37" fmla="*/ 35 h 88"/>
                  <a:gd name="T38" fmla="*/ 17 w 32"/>
                  <a:gd name="T39" fmla="*/ 31 h 88"/>
                  <a:gd name="T40" fmla="*/ 16 w 32"/>
                  <a:gd name="T41" fmla="*/ 29 h 88"/>
                  <a:gd name="T42" fmla="*/ 14 w 32"/>
                  <a:gd name="T43" fmla="*/ 26 h 88"/>
                  <a:gd name="T44" fmla="*/ 13 w 32"/>
                  <a:gd name="T45" fmla="*/ 23 h 88"/>
                  <a:gd name="T46" fmla="*/ 11 w 32"/>
                  <a:gd name="T47" fmla="*/ 20 h 88"/>
                  <a:gd name="T48" fmla="*/ 10 w 32"/>
                  <a:gd name="T49" fmla="*/ 17 h 88"/>
                  <a:gd name="T50" fmla="*/ 8 w 32"/>
                  <a:gd name="T51" fmla="*/ 14 h 88"/>
                  <a:gd name="T52" fmla="*/ 7 w 32"/>
                  <a:gd name="T53" fmla="*/ 12 h 88"/>
                  <a:gd name="T54" fmla="*/ 4 w 32"/>
                  <a:gd name="T55" fmla="*/ 8 h 88"/>
                  <a:gd name="T56" fmla="*/ 2 w 32"/>
                  <a:gd name="T57" fmla="*/ 5 h 88"/>
                  <a:gd name="T58" fmla="*/ 1 w 32"/>
                  <a:gd name="T59" fmla="*/ 0 h 88"/>
                  <a:gd name="T60" fmla="*/ 2 w 32"/>
                  <a:gd name="T61" fmla="*/ 2 h 88"/>
                  <a:gd name="T62" fmla="*/ 5 w 32"/>
                  <a:gd name="T63" fmla="*/ 5 h 88"/>
                  <a:gd name="T64" fmla="*/ 7 w 32"/>
                  <a:gd name="T65" fmla="*/ 9 h 88"/>
                  <a:gd name="T66" fmla="*/ 9 w 32"/>
                  <a:gd name="T67" fmla="*/ 11 h 88"/>
                  <a:gd name="T68" fmla="*/ 11 w 32"/>
                  <a:gd name="T69" fmla="*/ 14 h 88"/>
                  <a:gd name="T70" fmla="*/ 13 w 32"/>
                  <a:gd name="T71" fmla="*/ 17 h 88"/>
                  <a:gd name="T72" fmla="*/ 15 w 32"/>
                  <a:gd name="T73" fmla="*/ 21 h 88"/>
                  <a:gd name="T74" fmla="*/ 17 w 32"/>
                  <a:gd name="T75" fmla="*/ 24 h 88"/>
                  <a:gd name="T76" fmla="*/ 19 w 32"/>
                  <a:gd name="T77" fmla="*/ 28 h 88"/>
                  <a:gd name="T78" fmla="*/ 21 w 32"/>
                  <a:gd name="T79" fmla="*/ 33 h 88"/>
                  <a:gd name="T80" fmla="*/ 22 w 32"/>
                  <a:gd name="T81" fmla="*/ 37 h 88"/>
                  <a:gd name="T82" fmla="*/ 24 w 32"/>
                  <a:gd name="T83" fmla="*/ 41 h 88"/>
                  <a:gd name="T84" fmla="*/ 25 w 32"/>
                  <a:gd name="T85" fmla="*/ 46 h 88"/>
                  <a:gd name="T86" fmla="*/ 26 w 32"/>
                  <a:gd name="T87" fmla="*/ 50 h 88"/>
                  <a:gd name="T88" fmla="*/ 28 w 32"/>
                  <a:gd name="T89" fmla="*/ 54 h 88"/>
                  <a:gd name="T90" fmla="*/ 28 w 32"/>
                  <a:gd name="T91" fmla="*/ 58 h 88"/>
                  <a:gd name="T92" fmla="*/ 29 w 32"/>
                  <a:gd name="T93" fmla="*/ 62 h 88"/>
                  <a:gd name="T94" fmla="*/ 30 w 32"/>
                  <a:gd name="T95" fmla="*/ 66 h 88"/>
                  <a:gd name="T96" fmla="*/ 31 w 32"/>
                  <a:gd name="T97" fmla="*/ 69 h 88"/>
                  <a:gd name="T98" fmla="*/ 31 w 32"/>
                  <a:gd name="T99" fmla="*/ 72 h 88"/>
                  <a:gd name="T100" fmla="*/ 31 w 32"/>
                  <a:gd name="T101" fmla="*/ 76 h 88"/>
                  <a:gd name="T102" fmla="*/ 32 w 32"/>
                  <a:gd name="T103" fmla="*/ 80 h 88"/>
                  <a:gd name="T104" fmla="*/ 32 w 32"/>
                  <a:gd name="T105"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88">
                    <a:moveTo>
                      <a:pt x="32" y="83"/>
                    </a:moveTo>
                    <a:lnTo>
                      <a:pt x="12" y="88"/>
                    </a:lnTo>
                    <a:lnTo>
                      <a:pt x="14" y="81"/>
                    </a:lnTo>
                    <a:lnTo>
                      <a:pt x="14" y="81"/>
                    </a:lnTo>
                    <a:lnTo>
                      <a:pt x="14" y="81"/>
                    </a:lnTo>
                    <a:lnTo>
                      <a:pt x="15" y="81"/>
                    </a:lnTo>
                    <a:lnTo>
                      <a:pt x="16" y="81"/>
                    </a:lnTo>
                    <a:lnTo>
                      <a:pt x="17" y="81"/>
                    </a:lnTo>
                    <a:lnTo>
                      <a:pt x="17" y="81"/>
                    </a:lnTo>
                    <a:lnTo>
                      <a:pt x="18" y="81"/>
                    </a:lnTo>
                    <a:lnTo>
                      <a:pt x="19" y="81"/>
                    </a:lnTo>
                    <a:lnTo>
                      <a:pt x="19" y="81"/>
                    </a:lnTo>
                    <a:lnTo>
                      <a:pt x="20" y="81"/>
                    </a:lnTo>
                    <a:lnTo>
                      <a:pt x="21" y="81"/>
                    </a:lnTo>
                    <a:lnTo>
                      <a:pt x="21" y="81"/>
                    </a:lnTo>
                    <a:lnTo>
                      <a:pt x="22" y="80"/>
                    </a:lnTo>
                    <a:lnTo>
                      <a:pt x="22" y="80"/>
                    </a:lnTo>
                    <a:lnTo>
                      <a:pt x="23" y="80"/>
                    </a:lnTo>
                    <a:lnTo>
                      <a:pt x="23" y="80"/>
                    </a:lnTo>
                    <a:lnTo>
                      <a:pt x="24" y="80"/>
                    </a:lnTo>
                    <a:lnTo>
                      <a:pt x="24" y="80"/>
                    </a:lnTo>
                    <a:lnTo>
                      <a:pt x="25" y="80"/>
                    </a:lnTo>
                    <a:lnTo>
                      <a:pt x="25" y="80"/>
                    </a:lnTo>
                    <a:lnTo>
                      <a:pt x="26" y="80"/>
                    </a:lnTo>
                    <a:lnTo>
                      <a:pt x="26" y="80"/>
                    </a:lnTo>
                    <a:lnTo>
                      <a:pt x="27" y="79"/>
                    </a:lnTo>
                    <a:lnTo>
                      <a:pt x="27" y="79"/>
                    </a:lnTo>
                    <a:lnTo>
                      <a:pt x="27" y="78"/>
                    </a:lnTo>
                    <a:lnTo>
                      <a:pt x="27" y="77"/>
                    </a:lnTo>
                    <a:lnTo>
                      <a:pt x="27" y="76"/>
                    </a:lnTo>
                    <a:lnTo>
                      <a:pt x="27" y="75"/>
                    </a:lnTo>
                    <a:lnTo>
                      <a:pt x="27" y="74"/>
                    </a:lnTo>
                    <a:lnTo>
                      <a:pt x="27" y="73"/>
                    </a:lnTo>
                    <a:lnTo>
                      <a:pt x="27" y="72"/>
                    </a:lnTo>
                    <a:lnTo>
                      <a:pt x="27" y="71"/>
                    </a:lnTo>
                    <a:lnTo>
                      <a:pt x="27" y="69"/>
                    </a:lnTo>
                    <a:lnTo>
                      <a:pt x="27" y="68"/>
                    </a:lnTo>
                    <a:lnTo>
                      <a:pt x="27" y="67"/>
                    </a:lnTo>
                    <a:lnTo>
                      <a:pt x="26" y="67"/>
                    </a:lnTo>
                    <a:lnTo>
                      <a:pt x="26" y="66"/>
                    </a:lnTo>
                    <a:lnTo>
                      <a:pt x="26" y="65"/>
                    </a:lnTo>
                    <a:lnTo>
                      <a:pt x="26" y="64"/>
                    </a:lnTo>
                    <a:lnTo>
                      <a:pt x="26" y="63"/>
                    </a:lnTo>
                    <a:lnTo>
                      <a:pt x="26" y="62"/>
                    </a:lnTo>
                    <a:lnTo>
                      <a:pt x="25" y="62"/>
                    </a:lnTo>
                    <a:lnTo>
                      <a:pt x="25" y="61"/>
                    </a:lnTo>
                    <a:lnTo>
                      <a:pt x="25" y="60"/>
                    </a:lnTo>
                    <a:lnTo>
                      <a:pt x="25" y="60"/>
                    </a:lnTo>
                    <a:lnTo>
                      <a:pt x="25" y="59"/>
                    </a:lnTo>
                    <a:lnTo>
                      <a:pt x="25" y="58"/>
                    </a:lnTo>
                    <a:lnTo>
                      <a:pt x="25" y="57"/>
                    </a:lnTo>
                    <a:lnTo>
                      <a:pt x="25" y="56"/>
                    </a:lnTo>
                    <a:lnTo>
                      <a:pt x="25" y="55"/>
                    </a:lnTo>
                    <a:lnTo>
                      <a:pt x="24" y="54"/>
                    </a:lnTo>
                    <a:lnTo>
                      <a:pt x="24" y="54"/>
                    </a:lnTo>
                    <a:lnTo>
                      <a:pt x="24" y="53"/>
                    </a:lnTo>
                    <a:lnTo>
                      <a:pt x="24" y="52"/>
                    </a:lnTo>
                    <a:lnTo>
                      <a:pt x="24" y="52"/>
                    </a:lnTo>
                    <a:lnTo>
                      <a:pt x="24" y="51"/>
                    </a:lnTo>
                    <a:lnTo>
                      <a:pt x="24" y="50"/>
                    </a:lnTo>
                    <a:lnTo>
                      <a:pt x="23" y="49"/>
                    </a:lnTo>
                    <a:lnTo>
                      <a:pt x="23" y="48"/>
                    </a:lnTo>
                    <a:lnTo>
                      <a:pt x="23" y="48"/>
                    </a:lnTo>
                    <a:lnTo>
                      <a:pt x="23" y="47"/>
                    </a:lnTo>
                    <a:lnTo>
                      <a:pt x="23" y="46"/>
                    </a:lnTo>
                    <a:lnTo>
                      <a:pt x="23" y="45"/>
                    </a:lnTo>
                    <a:lnTo>
                      <a:pt x="22" y="45"/>
                    </a:lnTo>
                    <a:lnTo>
                      <a:pt x="22" y="44"/>
                    </a:lnTo>
                    <a:lnTo>
                      <a:pt x="22" y="43"/>
                    </a:lnTo>
                    <a:lnTo>
                      <a:pt x="22" y="42"/>
                    </a:lnTo>
                    <a:lnTo>
                      <a:pt x="21" y="41"/>
                    </a:lnTo>
                    <a:lnTo>
                      <a:pt x="21" y="40"/>
                    </a:lnTo>
                    <a:lnTo>
                      <a:pt x="21" y="39"/>
                    </a:lnTo>
                    <a:lnTo>
                      <a:pt x="21" y="38"/>
                    </a:lnTo>
                    <a:lnTo>
                      <a:pt x="20" y="37"/>
                    </a:lnTo>
                    <a:lnTo>
                      <a:pt x="20" y="35"/>
                    </a:lnTo>
                    <a:lnTo>
                      <a:pt x="19" y="34"/>
                    </a:lnTo>
                    <a:lnTo>
                      <a:pt x="19" y="33"/>
                    </a:lnTo>
                    <a:lnTo>
                      <a:pt x="18" y="32"/>
                    </a:lnTo>
                    <a:lnTo>
                      <a:pt x="17" y="31"/>
                    </a:lnTo>
                    <a:lnTo>
                      <a:pt x="17" y="31"/>
                    </a:lnTo>
                    <a:lnTo>
                      <a:pt x="17" y="30"/>
                    </a:lnTo>
                    <a:lnTo>
                      <a:pt x="16" y="29"/>
                    </a:lnTo>
                    <a:lnTo>
                      <a:pt x="16" y="29"/>
                    </a:lnTo>
                    <a:lnTo>
                      <a:pt x="16" y="28"/>
                    </a:lnTo>
                    <a:lnTo>
                      <a:pt x="15" y="27"/>
                    </a:lnTo>
                    <a:lnTo>
                      <a:pt x="15" y="26"/>
                    </a:lnTo>
                    <a:lnTo>
                      <a:pt x="14" y="26"/>
                    </a:lnTo>
                    <a:lnTo>
                      <a:pt x="14" y="25"/>
                    </a:lnTo>
                    <a:lnTo>
                      <a:pt x="14" y="24"/>
                    </a:lnTo>
                    <a:lnTo>
                      <a:pt x="13" y="23"/>
                    </a:lnTo>
                    <a:lnTo>
                      <a:pt x="13" y="23"/>
                    </a:lnTo>
                    <a:lnTo>
                      <a:pt x="13" y="22"/>
                    </a:lnTo>
                    <a:lnTo>
                      <a:pt x="12" y="22"/>
                    </a:lnTo>
                    <a:lnTo>
                      <a:pt x="12" y="21"/>
                    </a:lnTo>
                    <a:lnTo>
                      <a:pt x="11" y="20"/>
                    </a:lnTo>
                    <a:lnTo>
                      <a:pt x="11" y="19"/>
                    </a:lnTo>
                    <a:lnTo>
                      <a:pt x="11" y="19"/>
                    </a:lnTo>
                    <a:lnTo>
                      <a:pt x="10" y="18"/>
                    </a:lnTo>
                    <a:lnTo>
                      <a:pt x="10" y="17"/>
                    </a:lnTo>
                    <a:lnTo>
                      <a:pt x="9" y="16"/>
                    </a:lnTo>
                    <a:lnTo>
                      <a:pt x="9" y="16"/>
                    </a:lnTo>
                    <a:lnTo>
                      <a:pt x="9" y="15"/>
                    </a:lnTo>
                    <a:lnTo>
                      <a:pt x="8" y="14"/>
                    </a:lnTo>
                    <a:lnTo>
                      <a:pt x="8" y="14"/>
                    </a:lnTo>
                    <a:lnTo>
                      <a:pt x="8" y="13"/>
                    </a:lnTo>
                    <a:lnTo>
                      <a:pt x="7" y="13"/>
                    </a:lnTo>
                    <a:lnTo>
                      <a:pt x="7" y="12"/>
                    </a:lnTo>
                    <a:lnTo>
                      <a:pt x="6" y="11"/>
                    </a:lnTo>
                    <a:lnTo>
                      <a:pt x="5" y="10"/>
                    </a:lnTo>
                    <a:lnTo>
                      <a:pt x="4" y="9"/>
                    </a:lnTo>
                    <a:lnTo>
                      <a:pt x="4" y="8"/>
                    </a:lnTo>
                    <a:lnTo>
                      <a:pt x="3" y="7"/>
                    </a:lnTo>
                    <a:lnTo>
                      <a:pt x="3" y="6"/>
                    </a:lnTo>
                    <a:lnTo>
                      <a:pt x="3" y="6"/>
                    </a:lnTo>
                    <a:lnTo>
                      <a:pt x="2" y="5"/>
                    </a:lnTo>
                    <a:lnTo>
                      <a:pt x="2" y="5"/>
                    </a:lnTo>
                    <a:lnTo>
                      <a:pt x="0" y="0"/>
                    </a:lnTo>
                    <a:lnTo>
                      <a:pt x="0" y="0"/>
                    </a:lnTo>
                    <a:lnTo>
                      <a:pt x="1" y="0"/>
                    </a:lnTo>
                    <a:lnTo>
                      <a:pt x="1" y="1"/>
                    </a:lnTo>
                    <a:lnTo>
                      <a:pt x="1" y="1"/>
                    </a:lnTo>
                    <a:lnTo>
                      <a:pt x="2" y="2"/>
                    </a:lnTo>
                    <a:lnTo>
                      <a:pt x="2" y="2"/>
                    </a:lnTo>
                    <a:lnTo>
                      <a:pt x="3" y="3"/>
                    </a:lnTo>
                    <a:lnTo>
                      <a:pt x="4" y="4"/>
                    </a:lnTo>
                    <a:lnTo>
                      <a:pt x="4" y="5"/>
                    </a:lnTo>
                    <a:lnTo>
                      <a:pt x="5" y="5"/>
                    </a:lnTo>
                    <a:lnTo>
                      <a:pt x="6" y="7"/>
                    </a:lnTo>
                    <a:lnTo>
                      <a:pt x="6" y="8"/>
                    </a:lnTo>
                    <a:lnTo>
                      <a:pt x="7" y="8"/>
                    </a:lnTo>
                    <a:lnTo>
                      <a:pt x="7" y="9"/>
                    </a:lnTo>
                    <a:lnTo>
                      <a:pt x="8" y="9"/>
                    </a:lnTo>
                    <a:lnTo>
                      <a:pt x="8" y="10"/>
                    </a:lnTo>
                    <a:lnTo>
                      <a:pt x="9" y="11"/>
                    </a:lnTo>
                    <a:lnTo>
                      <a:pt x="9" y="11"/>
                    </a:lnTo>
                    <a:lnTo>
                      <a:pt x="10" y="12"/>
                    </a:lnTo>
                    <a:lnTo>
                      <a:pt x="10" y="13"/>
                    </a:lnTo>
                    <a:lnTo>
                      <a:pt x="11" y="14"/>
                    </a:lnTo>
                    <a:lnTo>
                      <a:pt x="11" y="14"/>
                    </a:lnTo>
                    <a:lnTo>
                      <a:pt x="11" y="15"/>
                    </a:lnTo>
                    <a:lnTo>
                      <a:pt x="12" y="16"/>
                    </a:lnTo>
                    <a:lnTo>
                      <a:pt x="13" y="16"/>
                    </a:lnTo>
                    <a:lnTo>
                      <a:pt x="13" y="17"/>
                    </a:lnTo>
                    <a:lnTo>
                      <a:pt x="14" y="18"/>
                    </a:lnTo>
                    <a:lnTo>
                      <a:pt x="14" y="19"/>
                    </a:lnTo>
                    <a:lnTo>
                      <a:pt x="14" y="20"/>
                    </a:lnTo>
                    <a:lnTo>
                      <a:pt x="15" y="21"/>
                    </a:lnTo>
                    <a:lnTo>
                      <a:pt x="16" y="22"/>
                    </a:lnTo>
                    <a:lnTo>
                      <a:pt x="16" y="22"/>
                    </a:lnTo>
                    <a:lnTo>
                      <a:pt x="16" y="23"/>
                    </a:lnTo>
                    <a:lnTo>
                      <a:pt x="17" y="24"/>
                    </a:lnTo>
                    <a:lnTo>
                      <a:pt x="17" y="25"/>
                    </a:lnTo>
                    <a:lnTo>
                      <a:pt x="18" y="26"/>
                    </a:lnTo>
                    <a:lnTo>
                      <a:pt x="18" y="27"/>
                    </a:lnTo>
                    <a:lnTo>
                      <a:pt x="19" y="28"/>
                    </a:lnTo>
                    <a:lnTo>
                      <a:pt x="19" y="29"/>
                    </a:lnTo>
                    <a:lnTo>
                      <a:pt x="19" y="30"/>
                    </a:lnTo>
                    <a:lnTo>
                      <a:pt x="20" y="31"/>
                    </a:lnTo>
                    <a:lnTo>
                      <a:pt x="21" y="33"/>
                    </a:lnTo>
                    <a:lnTo>
                      <a:pt x="21" y="33"/>
                    </a:lnTo>
                    <a:lnTo>
                      <a:pt x="21" y="34"/>
                    </a:lnTo>
                    <a:lnTo>
                      <a:pt x="22" y="36"/>
                    </a:lnTo>
                    <a:lnTo>
                      <a:pt x="22" y="37"/>
                    </a:lnTo>
                    <a:lnTo>
                      <a:pt x="22" y="38"/>
                    </a:lnTo>
                    <a:lnTo>
                      <a:pt x="23" y="39"/>
                    </a:lnTo>
                    <a:lnTo>
                      <a:pt x="23" y="40"/>
                    </a:lnTo>
                    <a:lnTo>
                      <a:pt x="24" y="41"/>
                    </a:lnTo>
                    <a:lnTo>
                      <a:pt x="24" y="43"/>
                    </a:lnTo>
                    <a:lnTo>
                      <a:pt x="24" y="44"/>
                    </a:lnTo>
                    <a:lnTo>
                      <a:pt x="25" y="45"/>
                    </a:lnTo>
                    <a:lnTo>
                      <a:pt x="25" y="46"/>
                    </a:lnTo>
                    <a:lnTo>
                      <a:pt x="26" y="47"/>
                    </a:lnTo>
                    <a:lnTo>
                      <a:pt x="26" y="48"/>
                    </a:lnTo>
                    <a:lnTo>
                      <a:pt x="26" y="49"/>
                    </a:lnTo>
                    <a:lnTo>
                      <a:pt x="26" y="50"/>
                    </a:lnTo>
                    <a:lnTo>
                      <a:pt x="27" y="51"/>
                    </a:lnTo>
                    <a:lnTo>
                      <a:pt x="27" y="52"/>
                    </a:lnTo>
                    <a:lnTo>
                      <a:pt x="27" y="54"/>
                    </a:lnTo>
                    <a:lnTo>
                      <a:pt x="28" y="54"/>
                    </a:lnTo>
                    <a:lnTo>
                      <a:pt x="28" y="55"/>
                    </a:lnTo>
                    <a:lnTo>
                      <a:pt x="28" y="56"/>
                    </a:lnTo>
                    <a:lnTo>
                      <a:pt x="28" y="58"/>
                    </a:lnTo>
                    <a:lnTo>
                      <a:pt x="28" y="58"/>
                    </a:lnTo>
                    <a:lnTo>
                      <a:pt x="29" y="60"/>
                    </a:lnTo>
                    <a:lnTo>
                      <a:pt x="29" y="60"/>
                    </a:lnTo>
                    <a:lnTo>
                      <a:pt x="29" y="61"/>
                    </a:lnTo>
                    <a:lnTo>
                      <a:pt x="29" y="62"/>
                    </a:lnTo>
                    <a:lnTo>
                      <a:pt x="29" y="63"/>
                    </a:lnTo>
                    <a:lnTo>
                      <a:pt x="30" y="64"/>
                    </a:lnTo>
                    <a:lnTo>
                      <a:pt x="30" y="65"/>
                    </a:lnTo>
                    <a:lnTo>
                      <a:pt x="30" y="66"/>
                    </a:lnTo>
                    <a:lnTo>
                      <a:pt x="30" y="67"/>
                    </a:lnTo>
                    <a:lnTo>
                      <a:pt x="30" y="67"/>
                    </a:lnTo>
                    <a:lnTo>
                      <a:pt x="30" y="68"/>
                    </a:lnTo>
                    <a:lnTo>
                      <a:pt x="31" y="69"/>
                    </a:lnTo>
                    <a:lnTo>
                      <a:pt x="31" y="69"/>
                    </a:lnTo>
                    <a:lnTo>
                      <a:pt x="31" y="70"/>
                    </a:lnTo>
                    <a:lnTo>
                      <a:pt x="31" y="71"/>
                    </a:lnTo>
                    <a:lnTo>
                      <a:pt x="31" y="72"/>
                    </a:lnTo>
                    <a:lnTo>
                      <a:pt x="31" y="73"/>
                    </a:lnTo>
                    <a:lnTo>
                      <a:pt x="31" y="73"/>
                    </a:lnTo>
                    <a:lnTo>
                      <a:pt x="31" y="74"/>
                    </a:lnTo>
                    <a:lnTo>
                      <a:pt x="31" y="76"/>
                    </a:lnTo>
                    <a:lnTo>
                      <a:pt x="32" y="77"/>
                    </a:lnTo>
                    <a:lnTo>
                      <a:pt x="32" y="78"/>
                    </a:lnTo>
                    <a:lnTo>
                      <a:pt x="32" y="79"/>
                    </a:lnTo>
                    <a:lnTo>
                      <a:pt x="32" y="80"/>
                    </a:lnTo>
                    <a:lnTo>
                      <a:pt x="32" y="81"/>
                    </a:lnTo>
                    <a:lnTo>
                      <a:pt x="32" y="81"/>
                    </a:lnTo>
                    <a:lnTo>
                      <a:pt x="32" y="82"/>
                    </a:lnTo>
                    <a:lnTo>
                      <a:pt x="32" y="82"/>
                    </a:lnTo>
                    <a:lnTo>
                      <a:pt x="32" y="83"/>
                    </a:lnTo>
                    <a:lnTo>
                      <a:pt x="32"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7" name="Freeform 1036"/>
              <p:cNvSpPr>
                <a:spLocks/>
              </p:cNvSpPr>
              <p:nvPr/>
            </p:nvSpPr>
            <p:spPr bwMode="auto">
              <a:xfrm>
                <a:off x="3671" y="980"/>
                <a:ext cx="41" cy="37"/>
              </a:xfrm>
              <a:custGeom>
                <a:avLst/>
                <a:gdLst>
                  <a:gd name="T0" fmla="*/ 2 w 41"/>
                  <a:gd name="T1" fmla="*/ 1 h 37"/>
                  <a:gd name="T2" fmla="*/ 4 w 41"/>
                  <a:gd name="T3" fmla="*/ 3 h 37"/>
                  <a:gd name="T4" fmla="*/ 6 w 41"/>
                  <a:gd name="T5" fmla="*/ 4 h 37"/>
                  <a:gd name="T6" fmla="*/ 8 w 41"/>
                  <a:gd name="T7" fmla="*/ 6 h 37"/>
                  <a:gd name="T8" fmla="*/ 10 w 41"/>
                  <a:gd name="T9" fmla="*/ 8 h 37"/>
                  <a:gd name="T10" fmla="*/ 12 w 41"/>
                  <a:gd name="T11" fmla="*/ 9 h 37"/>
                  <a:gd name="T12" fmla="*/ 14 w 41"/>
                  <a:gd name="T13" fmla="*/ 11 h 37"/>
                  <a:gd name="T14" fmla="*/ 15 w 41"/>
                  <a:gd name="T15" fmla="*/ 13 h 37"/>
                  <a:gd name="T16" fmla="*/ 17 w 41"/>
                  <a:gd name="T17" fmla="*/ 14 h 37"/>
                  <a:gd name="T18" fmla="*/ 19 w 41"/>
                  <a:gd name="T19" fmla="*/ 15 h 37"/>
                  <a:gd name="T20" fmla="*/ 20 w 41"/>
                  <a:gd name="T21" fmla="*/ 16 h 37"/>
                  <a:gd name="T22" fmla="*/ 22 w 41"/>
                  <a:gd name="T23" fmla="*/ 17 h 37"/>
                  <a:gd name="T24" fmla="*/ 25 w 41"/>
                  <a:gd name="T25" fmla="*/ 20 h 37"/>
                  <a:gd name="T26" fmla="*/ 27 w 41"/>
                  <a:gd name="T27" fmla="*/ 22 h 37"/>
                  <a:gd name="T28" fmla="*/ 30 w 41"/>
                  <a:gd name="T29" fmla="*/ 25 h 37"/>
                  <a:gd name="T30" fmla="*/ 32 w 41"/>
                  <a:gd name="T31" fmla="*/ 29 h 37"/>
                  <a:gd name="T32" fmla="*/ 34 w 41"/>
                  <a:gd name="T33" fmla="*/ 31 h 37"/>
                  <a:gd name="T34" fmla="*/ 36 w 41"/>
                  <a:gd name="T35" fmla="*/ 32 h 37"/>
                  <a:gd name="T36" fmla="*/ 38 w 41"/>
                  <a:gd name="T37" fmla="*/ 32 h 37"/>
                  <a:gd name="T38" fmla="*/ 39 w 41"/>
                  <a:gd name="T39" fmla="*/ 33 h 37"/>
                  <a:gd name="T40" fmla="*/ 41 w 41"/>
                  <a:gd name="T41" fmla="*/ 34 h 37"/>
                  <a:gd name="T42" fmla="*/ 40 w 41"/>
                  <a:gd name="T43" fmla="*/ 34 h 37"/>
                  <a:gd name="T44" fmla="*/ 38 w 41"/>
                  <a:gd name="T45" fmla="*/ 35 h 37"/>
                  <a:gd name="T46" fmla="*/ 36 w 41"/>
                  <a:gd name="T47" fmla="*/ 36 h 37"/>
                  <a:gd name="T48" fmla="*/ 35 w 41"/>
                  <a:gd name="T49" fmla="*/ 36 h 37"/>
                  <a:gd name="T50" fmla="*/ 33 w 41"/>
                  <a:gd name="T51" fmla="*/ 37 h 37"/>
                  <a:gd name="T52" fmla="*/ 31 w 41"/>
                  <a:gd name="T53" fmla="*/ 37 h 37"/>
                  <a:gd name="T54" fmla="*/ 29 w 41"/>
                  <a:gd name="T55" fmla="*/ 37 h 37"/>
                  <a:gd name="T56" fmla="*/ 27 w 41"/>
                  <a:gd name="T57" fmla="*/ 36 h 37"/>
                  <a:gd name="T58" fmla="*/ 25 w 41"/>
                  <a:gd name="T59" fmla="*/ 35 h 37"/>
                  <a:gd name="T60" fmla="*/ 24 w 41"/>
                  <a:gd name="T61" fmla="*/ 34 h 37"/>
                  <a:gd name="T62" fmla="*/ 23 w 41"/>
                  <a:gd name="T63" fmla="*/ 31 h 37"/>
                  <a:gd name="T64" fmla="*/ 23 w 41"/>
                  <a:gd name="T65" fmla="*/ 29 h 37"/>
                  <a:gd name="T66" fmla="*/ 23 w 41"/>
                  <a:gd name="T67" fmla="*/ 27 h 37"/>
                  <a:gd name="T68" fmla="*/ 24 w 41"/>
                  <a:gd name="T69" fmla="*/ 25 h 37"/>
                  <a:gd name="T70" fmla="*/ 23 w 41"/>
                  <a:gd name="T71" fmla="*/ 26 h 37"/>
                  <a:gd name="T72" fmla="*/ 21 w 41"/>
                  <a:gd name="T73" fmla="*/ 27 h 37"/>
                  <a:gd name="T74" fmla="*/ 19 w 41"/>
                  <a:gd name="T75" fmla="*/ 27 h 37"/>
                  <a:gd name="T76" fmla="*/ 17 w 41"/>
                  <a:gd name="T77" fmla="*/ 28 h 37"/>
                  <a:gd name="T78" fmla="*/ 15 w 41"/>
                  <a:gd name="T79" fmla="*/ 28 h 37"/>
                  <a:gd name="T80" fmla="*/ 13 w 41"/>
                  <a:gd name="T81" fmla="*/ 28 h 37"/>
                  <a:gd name="T82" fmla="*/ 11 w 41"/>
                  <a:gd name="T83" fmla="*/ 28 h 37"/>
                  <a:gd name="T84" fmla="*/ 10 w 41"/>
                  <a:gd name="T85" fmla="*/ 27 h 37"/>
                  <a:gd name="T86" fmla="*/ 9 w 41"/>
                  <a:gd name="T87" fmla="*/ 25 h 37"/>
                  <a:gd name="T88" fmla="*/ 8 w 41"/>
                  <a:gd name="T89" fmla="*/ 23 h 37"/>
                  <a:gd name="T90" fmla="*/ 9 w 41"/>
                  <a:gd name="T91" fmla="*/ 20 h 37"/>
                  <a:gd name="T92" fmla="*/ 10 w 41"/>
                  <a:gd name="T93" fmla="*/ 18 h 37"/>
                  <a:gd name="T94" fmla="*/ 12 w 41"/>
                  <a:gd name="T95" fmla="*/ 15 h 37"/>
                  <a:gd name="T96" fmla="*/ 12 w 41"/>
                  <a:gd name="T97" fmla="*/ 14 h 37"/>
                  <a:gd name="T98" fmla="*/ 10 w 41"/>
                  <a:gd name="T99" fmla="*/ 14 h 37"/>
                  <a:gd name="T100" fmla="*/ 9 w 41"/>
                  <a:gd name="T101" fmla="*/ 14 h 37"/>
                  <a:gd name="T102" fmla="*/ 7 w 41"/>
                  <a:gd name="T103" fmla="*/ 14 h 37"/>
                  <a:gd name="T104" fmla="*/ 5 w 41"/>
                  <a:gd name="T105" fmla="*/ 14 h 37"/>
                  <a:gd name="T106" fmla="*/ 3 w 41"/>
                  <a:gd name="T107" fmla="*/ 14 h 37"/>
                  <a:gd name="T108" fmla="*/ 2 w 41"/>
                  <a:gd name="T109" fmla="*/ 13 h 37"/>
                  <a:gd name="T110" fmla="*/ 0 w 41"/>
                  <a:gd name="T111" fmla="*/ 10 h 37"/>
                  <a:gd name="T112" fmla="*/ 0 w 41"/>
                  <a:gd name="T113" fmla="*/ 8 h 37"/>
                  <a:gd name="T114" fmla="*/ 0 w 41"/>
                  <a:gd name="T115" fmla="*/ 6 h 37"/>
                  <a:gd name="T116" fmla="*/ 0 w 41"/>
                  <a:gd name="T117" fmla="*/ 3 h 37"/>
                  <a:gd name="T118" fmla="*/ 1 w 41"/>
                  <a:gd name="T119" fmla="*/ 1 h 37"/>
                  <a:gd name="T120" fmla="*/ 2 w 41"/>
                  <a:gd name="T1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37">
                    <a:moveTo>
                      <a:pt x="2" y="0"/>
                    </a:moveTo>
                    <a:lnTo>
                      <a:pt x="2" y="0"/>
                    </a:lnTo>
                    <a:lnTo>
                      <a:pt x="2" y="1"/>
                    </a:lnTo>
                    <a:lnTo>
                      <a:pt x="3" y="1"/>
                    </a:lnTo>
                    <a:lnTo>
                      <a:pt x="4" y="2"/>
                    </a:lnTo>
                    <a:lnTo>
                      <a:pt x="4" y="3"/>
                    </a:lnTo>
                    <a:lnTo>
                      <a:pt x="5" y="3"/>
                    </a:lnTo>
                    <a:lnTo>
                      <a:pt x="6" y="4"/>
                    </a:lnTo>
                    <a:lnTo>
                      <a:pt x="6" y="4"/>
                    </a:lnTo>
                    <a:lnTo>
                      <a:pt x="7" y="5"/>
                    </a:lnTo>
                    <a:lnTo>
                      <a:pt x="8" y="6"/>
                    </a:lnTo>
                    <a:lnTo>
                      <a:pt x="8" y="6"/>
                    </a:lnTo>
                    <a:lnTo>
                      <a:pt x="9" y="7"/>
                    </a:lnTo>
                    <a:lnTo>
                      <a:pt x="9" y="7"/>
                    </a:lnTo>
                    <a:lnTo>
                      <a:pt x="10" y="8"/>
                    </a:lnTo>
                    <a:lnTo>
                      <a:pt x="11" y="8"/>
                    </a:lnTo>
                    <a:lnTo>
                      <a:pt x="11" y="9"/>
                    </a:lnTo>
                    <a:lnTo>
                      <a:pt x="12" y="9"/>
                    </a:lnTo>
                    <a:lnTo>
                      <a:pt x="13" y="10"/>
                    </a:lnTo>
                    <a:lnTo>
                      <a:pt x="13" y="11"/>
                    </a:lnTo>
                    <a:lnTo>
                      <a:pt x="14" y="11"/>
                    </a:lnTo>
                    <a:lnTo>
                      <a:pt x="14" y="12"/>
                    </a:lnTo>
                    <a:lnTo>
                      <a:pt x="15" y="12"/>
                    </a:lnTo>
                    <a:lnTo>
                      <a:pt x="15" y="13"/>
                    </a:lnTo>
                    <a:lnTo>
                      <a:pt x="16" y="13"/>
                    </a:lnTo>
                    <a:lnTo>
                      <a:pt x="17" y="13"/>
                    </a:lnTo>
                    <a:lnTo>
                      <a:pt x="17" y="14"/>
                    </a:lnTo>
                    <a:lnTo>
                      <a:pt x="18" y="14"/>
                    </a:lnTo>
                    <a:lnTo>
                      <a:pt x="18" y="14"/>
                    </a:lnTo>
                    <a:lnTo>
                      <a:pt x="19" y="15"/>
                    </a:lnTo>
                    <a:lnTo>
                      <a:pt x="19" y="15"/>
                    </a:lnTo>
                    <a:lnTo>
                      <a:pt x="20" y="15"/>
                    </a:lnTo>
                    <a:lnTo>
                      <a:pt x="20" y="16"/>
                    </a:lnTo>
                    <a:lnTo>
                      <a:pt x="21" y="16"/>
                    </a:lnTo>
                    <a:lnTo>
                      <a:pt x="21" y="16"/>
                    </a:lnTo>
                    <a:lnTo>
                      <a:pt x="22" y="17"/>
                    </a:lnTo>
                    <a:lnTo>
                      <a:pt x="23" y="18"/>
                    </a:lnTo>
                    <a:lnTo>
                      <a:pt x="24" y="19"/>
                    </a:lnTo>
                    <a:lnTo>
                      <a:pt x="25" y="20"/>
                    </a:lnTo>
                    <a:lnTo>
                      <a:pt x="26" y="20"/>
                    </a:lnTo>
                    <a:lnTo>
                      <a:pt x="27" y="21"/>
                    </a:lnTo>
                    <a:lnTo>
                      <a:pt x="27" y="22"/>
                    </a:lnTo>
                    <a:lnTo>
                      <a:pt x="28" y="23"/>
                    </a:lnTo>
                    <a:lnTo>
                      <a:pt x="29" y="24"/>
                    </a:lnTo>
                    <a:lnTo>
                      <a:pt x="30" y="25"/>
                    </a:lnTo>
                    <a:lnTo>
                      <a:pt x="31" y="27"/>
                    </a:lnTo>
                    <a:lnTo>
                      <a:pt x="31" y="28"/>
                    </a:lnTo>
                    <a:lnTo>
                      <a:pt x="32" y="29"/>
                    </a:lnTo>
                    <a:lnTo>
                      <a:pt x="33" y="29"/>
                    </a:lnTo>
                    <a:lnTo>
                      <a:pt x="34" y="30"/>
                    </a:lnTo>
                    <a:lnTo>
                      <a:pt x="34" y="31"/>
                    </a:lnTo>
                    <a:lnTo>
                      <a:pt x="35" y="31"/>
                    </a:lnTo>
                    <a:lnTo>
                      <a:pt x="36" y="31"/>
                    </a:lnTo>
                    <a:lnTo>
                      <a:pt x="36" y="32"/>
                    </a:lnTo>
                    <a:lnTo>
                      <a:pt x="37" y="32"/>
                    </a:lnTo>
                    <a:lnTo>
                      <a:pt x="37" y="32"/>
                    </a:lnTo>
                    <a:lnTo>
                      <a:pt x="38" y="32"/>
                    </a:lnTo>
                    <a:lnTo>
                      <a:pt x="38" y="32"/>
                    </a:lnTo>
                    <a:lnTo>
                      <a:pt x="39" y="32"/>
                    </a:lnTo>
                    <a:lnTo>
                      <a:pt x="39" y="33"/>
                    </a:lnTo>
                    <a:lnTo>
                      <a:pt x="40" y="33"/>
                    </a:lnTo>
                    <a:lnTo>
                      <a:pt x="41" y="33"/>
                    </a:lnTo>
                    <a:lnTo>
                      <a:pt x="41" y="34"/>
                    </a:lnTo>
                    <a:lnTo>
                      <a:pt x="41" y="34"/>
                    </a:lnTo>
                    <a:lnTo>
                      <a:pt x="41" y="34"/>
                    </a:lnTo>
                    <a:lnTo>
                      <a:pt x="40" y="34"/>
                    </a:lnTo>
                    <a:lnTo>
                      <a:pt x="40" y="34"/>
                    </a:lnTo>
                    <a:lnTo>
                      <a:pt x="39" y="35"/>
                    </a:lnTo>
                    <a:lnTo>
                      <a:pt x="38" y="35"/>
                    </a:lnTo>
                    <a:lnTo>
                      <a:pt x="37" y="35"/>
                    </a:lnTo>
                    <a:lnTo>
                      <a:pt x="37" y="36"/>
                    </a:lnTo>
                    <a:lnTo>
                      <a:pt x="36" y="36"/>
                    </a:lnTo>
                    <a:lnTo>
                      <a:pt x="36" y="36"/>
                    </a:lnTo>
                    <a:lnTo>
                      <a:pt x="35" y="36"/>
                    </a:lnTo>
                    <a:lnTo>
                      <a:pt x="35" y="36"/>
                    </a:lnTo>
                    <a:lnTo>
                      <a:pt x="34" y="36"/>
                    </a:lnTo>
                    <a:lnTo>
                      <a:pt x="33" y="37"/>
                    </a:lnTo>
                    <a:lnTo>
                      <a:pt x="33" y="37"/>
                    </a:lnTo>
                    <a:lnTo>
                      <a:pt x="32" y="37"/>
                    </a:lnTo>
                    <a:lnTo>
                      <a:pt x="31" y="37"/>
                    </a:lnTo>
                    <a:lnTo>
                      <a:pt x="31" y="37"/>
                    </a:lnTo>
                    <a:lnTo>
                      <a:pt x="30" y="37"/>
                    </a:lnTo>
                    <a:lnTo>
                      <a:pt x="30" y="37"/>
                    </a:lnTo>
                    <a:lnTo>
                      <a:pt x="29" y="37"/>
                    </a:lnTo>
                    <a:lnTo>
                      <a:pt x="28" y="36"/>
                    </a:lnTo>
                    <a:lnTo>
                      <a:pt x="28" y="36"/>
                    </a:lnTo>
                    <a:lnTo>
                      <a:pt x="27" y="36"/>
                    </a:lnTo>
                    <a:lnTo>
                      <a:pt x="27" y="36"/>
                    </a:lnTo>
                    <a:lnTo>
                      <a:pt x="26" y="35"/>
                    </a:lnTo>
                    <a:lnTo>
                      <a:pt x="25" y="35"/>
                    </a:lnTo>
                    <a:lnTo>
                      <a:pt x="25" y="35"/>
                    </a:lnTo>
                    <a:lnTo>
                      <a:pt x="24" y="34"/>
                    </a:lnTo>
                    <a:lnTo>
                      <a:pt x="24" y="34"/>
                    </a:lnTo>
                    <a:lnTo>
                      <a:pt x="23" y="33"/>
                    </a:lnTo>
                    <a:lnTo>
                      <a:pt x="23" y="32"/>
                    </a:lnTo>
                    <a:lnTo>
                      <a:pt x="23" y="31"/>
                    </a:lnTo>
                    <a:lnTo>
                      <a:pt x="23" y="30"/>
                    </a:lnTo>
                    <a:lnTo>
                      <a:pt x="23" y="30"/>
                    </a:lnTo>
                    <a:lnTo>
                      <a:pt x="23" y="29"/>
                    </a:lnTo>
                    <a:lnTo>
                      <a:pt x="23" y="28"/>
                    </a:lnTo>
                    <a:lnTo>
                      <a:pt x="23" y="27"/>
                    </a:lnTo>
                    <a:lnTo>
                      <a:pt x="23" y="27"/>
                    </a:lnTo>
                    <a:lnTo>
                      <a:pt x="23" y="27"/>
                    </a:lnTo>
                    <a:lnTo>
                      <a:pt x="24" y="26"/>
                    </a:lnTo>
                    <a:lnTo>
                      <a:pt x="24" y="25"/>
                    </a:lnTo>
                    <a:lnTo>
                      <a:pt x="24" y="25"/>
                    </a:lnTo>
                    <a:lnTo>
                      <a:pt x="23" y="26"/>
                    </a:lnTo>
                    <a:lnTo>
                      <a:pt x="23" y="26"/>
                    </a:lnTo>
                    <a:lnTo>
                      <a:pt x="22" y="27"/>
                    </a:lnTo>
                    <a:lnTo>
                      <a:pt x="21" y="27"/>
                    </a:lnTo>
                    <a:lnTo>
                      <a:pt x="21" y="27"/>
                    </a:lnTo>
                    <a:lnTo>
                      <a:pt x="20" y="27"/>
                    </a:lnTo>
                    <a:lnTo>
                      <a:pt x="20" y="27"/>
                    </a:lnTo>
                    <a:lnTo>
                      <a:pt x="19" y="27"/>
                    </a:lnTo>
                    <a:lnTo>
                      <a:pt x="18" y="28"/>
                    </a:lnTo>
                    <a:lnTo>
                      <a:pt x="18" y="28"/>
                    </a:lnTo>
                    <a:lnTo>
                      <a:pt x="17" y="28"/>
                    </a:lnTo>
                    <a:lnTo>
                      <a:pt x="16" y="28"/>
                    </a:lnTo>
                    <a:lnTo>
                      <a:pt x="16" y="28"/>
                    </a:lnTo>
                    <a:lnTo>
                      <a:pt x="15" y="28"/>
                    </a:lnTo>
                    <a:lnTo>
                      <a:pt x="14" y="29"/>
                    </a:lnTo>
                    <a:lnTo>
                      <a:pt x="14" y="28"/>
                    </a:lnTo>
                    <a:lnTo>
                      <a:pt x="13" y="28"/>
                    </a:lnTo>
                    <a:lnTo>
                      <a:pt x="12" y="28"/>
                    </a:lnTo>
                    <a:lnTo>
                      <a:pt x="12" y="28"/>
                    </a:lnTo>
                    <a:lnTo>
                      <a:pt x="11" y="28"/>
                    </a:lnTo>
                    <a:lnTo>
                      <a:pt x="11" y="28"/>
                    </a:lnTo>
                    <a:lnTo>
                      <a:pt x="10" y="27"/>
                    </a:lnTo>
                    <a:lnTo>
                      <a:pt x="10" y="27"/>
                    </a:lnTo>
                    <a:lnTo>
                      <a:pt x="9" y="26"/>
                    </a:lnTo>
                    <a:lnTo>
                      <a:pt x="9" y="26"/>
                    </a:lnTo>
                    <a:lnTo>
                      <a:pt x="9" y="25"/>
                    </a:lnTo>
                    <a:lnTo>
                      <a:pt x="8" y="24"/>
                    </a:lnTo>
                    <a:lnTo>
                      <a:pt x="8" y="24"/>
                    </a:lnTo>
                    <a:lnTo>
                      <a:pt x="8" y="23"/>
                    </a:lnTo>
                    <a:lnTo>
                      <a:pt x="9" y="22"/>
                    </a:lnTo>
                    <a:lnTo>
                      <a:pt x="9" y="21"/>
                    </a:lnTo>
                    <a:lnTo>
                      <a:pt x="9" y="20"/>
                    </a:lnTo>
                    <a:lnTo>
                      <a:pt x="9" y="20"/>
                    </a:lnTo>
                    <a:lnTo>
                      <a:pt x="10" y="19"/>
                    </a:lnTo>
                    <a:lnTo>
                      <a:pt x="10" y="18"/>
                    </a:lnTo>
                    <a:lnTo>
                      <a:pt x="10" y="17"/>
                    </a:lnTo>
                    <a:lnTo>
                      <a:pt x="11" y="16"/>
                    </a:lnTo>
                    <a:lnTo>
                      <a:pt x="12" y="15"/>
                    </a:lnTo>
                    <a:lnTo>
                      <a:pt x="12" y="15"/>
                    </a:lnTo>
                    <a:lnTo>
                      <a:pt x="12" y="14"/>
                    </a:lnTo>
                    <a:lnTo>
                      <a:pt x="12" y="14"/>
                    </a:lnTo>
                    <a:lnTo>
                      <a:pt x="12" y="14"/>
                    </a:lnTo>
                    <a:lnTo>
                      <a:pt x="11" y="14"/>
                    </a:lnTo>
                    <a:lnTo>
                      <a:pt x="10" y="14"/>
                    </a:lnTo>
                    <a:lnTo>
                      <a:pt x="10" y="14"/>
                    </a:lnTo>
                    <a:lnTo>
                      <a:pt x="9" y="14"/>
                    </a:lnTo>
                    <a:lnTo>
                      <a:pt x="9" y="14"/>
                    </a:lnTo>
                    <a:lnTo>
                      <a:pt x="8" y="14"/>
                    </a:lnTo>
                    <a:lnTo>
                      <a:pt x="8" y="14"/>
                    </a:lnTo>
                    <a:lnTo>
                      <a:pt x="7" y="14"/>
                    </a:lnTo>
                    <a:lnTo>
                      <a:pt x="6" y="14"/>
                    </a:lnTo>
                    <a:lnTo>
                      <a:pt x="6" y="14"/>
                    </a:lnTo>
                    <a:lnTo>
                      <a:pt x="5" y="14"/>
                    </a:lnTo>
                    <a:lnTo>
                      <a:pt x="5" y="14"/>
                    </a:lnTo>
                    <a:lnTo>
                      <a:pt x="4" y="14"/>
                    </a:lnTo>
                    <a:lnTo>
                      <a:pt x="3" y="14"/>
                    </a:lnTo>
                    <a:lnTo>
                      <a:pt x="3" y="14"/>
                    </a:lnTo>
                    <a:lnTo>
                      <a:pt x="2" y="13"/>
                    </a:lnTo>
                    <a:lnTo>
                      <a:pt x="2" y="13"/>
                    </a:lnTo>
                    <a:lnTo>
                      <a:pt x="1" y="12"/>
                    </a:lnTo>
                    <a:lnTo>
                      <a:pt x="0" y="11"/>
                    </a:lnTo>
                    <a:lnTo>
                      <a:pt x="0" y="10"/>
                    </a:lnTo>
                    <a:lnTo>
                      <a:pt x="0" y="10"/>
                    </a:lnTo>
                    <a:lnTo>
                      <a:pt x="0" y="9"/>
                    </a:lnTo>
                    <a:lnTo>
                      <a:pt x="0" y="8"/>
                    </a:lnTo>
                    <a:lnTo>
                      <a:pt x="0" y="8"/>
                    </a:lnTo>
                    <a:lnTo>
                      <a:pt x="0" y="7"/>
                    </a:lnTo>
                    <a:lnTo>
                      <a:pt x="0" y="6"/>
                    </a:lnTo>
                    <a:lnTo>
                      <a:pt x="0" y="5"/>
                    </a:lnTo>
                    <a:lnTo>
                      <a:pt x="0" y="4"/>
                    </a:lnTo>
                    <a:lnTo>
                      <a:pt x="0" y="3"/>
                    </a:lnTo>
                    <a:lnTo>
                      <a:pt x="0" y="2"/>
                    </a:lnTo>
                    <a:lnTo>
                      <a:pt x="1" y="2"/>
                    </a:lnTo>
                    <a:lnTo>
                      <a:pt x="1" y="1"/>
                    </a:lnTo>
                    <a:lnTo>
                      <a:pt x="1" y="1"/>
                    </a:lnTo>
                    <a:lnTo>
                      <a:pt x="2" y="0"/>
                    </a:lnTo>
                    <a:lnTo>
                      <a:pt x="2"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8" name="Freeform 1037"/>
              <p:cNvSpPr>
                <a:spLocks/>
              </p:cNvSpPr>
              <p:nvPr/>
            </p:nvSpPr>
            <p:spPr bwMode="auto">
              <a:xfrm>
                <a:off x="3669" y="981"/>
                <a:ext cx="44" cy="37"/>
              </a:xfrm>
              <a:custGeom>
                <a:avLst/>
                <a:gdLst>
                  <a:gd name="T0" fmla="*/ 5 w 44"/>
                  <a:gd name="T1" fmla="*/ 2 h 37"/>
                  <a:gd name="T2" fmla="*/ 4 w 44"/>
                  <a:gd name="T3" fmla="*/ 4 h 37"/>
                  <a:gd name="T4" fmla="*/ 4 w 44"/>
                  <a:gd name="T5" fmla="*/ 8 h 37"/>
                  <a:gd name="T6" fmla="*/ 6 w 44"/>
                  <a:gd name="T7" fmla="*/ 10 h 37"/>
                  <a:gd name="T8" fmla="*/ 8 w 44"/>
                  <a:gd name="T9" fmla="*/ 12 h 37"/>
                  <a:gd name="T10" fmla="*/ 10 w 44"/>
                  <a:gd name="T11" fmla="*/ 12 h 37"/>
                  <a:gd name="T12" fmla="*/ 13 w 44"/>
                  <a:gd name="T13" fmla="*/ 12 h 37"/>
                  <a:gd name="T14" fmla="*/ 15 w 44"/>
                  <a:gd name="T15" fmla="*/ 12 h 37"/>
                  <a:gd name="T16" fmla="*/ 18 w 44"/>
                  <a:gd name="T17" fmla="*/ 11 h 37"/>
                  <a:gd name="T18" fmla="*/ 20 w 44"/>
                  <a:gd name="T19" fmla="*/ 13 h 37"/>
                  <a:gd name="T20" fmla="*/ 18 w 44"/>
                  <a:gd name="T21" fmla="*/ 13 h 37"/>
                  <a:gd name="T22" fmla="*/ 14 w 44"/>
                  <a:gd name="T23" fmla="*/ 15 h 37"/>
                  <a:gd name="T24" fmla="*/ 12 w 44"/>
                  <a:gd name="T25" fmla="*/ 18 h 37"/>
                  <a:gd name="T26" fmla="*/ 12 w 44"/>
                  <a:gd name="T27" fmla="*/ 22 h 37"/>
                  <a:gd name="T28" fmla="*/ 14 w 44"/>
                  <a:gd name="T29" fmla="*/ 24 h 37"/>
                  <a:gd name="T30" fmla="*/ 16 w 44"/>
                  <a:gd name="T31" fmla="*/ 25 h 37"/>
                  <a:gd name="T32" fmla="*/ 19 w 44"/>
                  <a:gd name="T33" fmla="*/ 25 h 37"/>
                  <a:gd name="T34" fmla="*/ 22 w 44"/>
                  <a:gd name="T35" fmla="*/ 24 h 37"/>
                  <a:gd name="T36" fmla="*/ 24 w 44"/>
                  <a:gd name="T37" fmla="*/ 23 h 37"/>
                  <a:gd name="T38" fmla="*/ 27 w 44"/>
                  <a:gd name="T39" fmla="*/ 22 h 37"/>
                  <a:gd name="T40" fmla="*/ 31 w 44"/>
                  <a:gd name="T41" fmla="*/ 21 h 37"/>
                  <a:gd name="T42" fmla="*/ 29 w 44"/>
                  <a:gd name="T43" fmla="*/ 23 h 37"/>
                  <a:gd name="T44" fmla="*/ 27 w 44"/>
                  <a:gd name="T45" fmla="*/ 27 h 37"/>
                  <a:gd name="T46" fmla="*/ 28 w 44"/>
                  <a:gd name="T47" fmla="*/ 30 h 37"/>
                  <a:gd name="T48" fmla="*/ 31 w 44"/>
                  <a:gd name="T49" fmla="*/ 32 h 37"/>
                  <a:gd name="T50" fmla="*/ 35 w 44"/>
                  <a:gd name="T51" fmla="*/ 32 h 37"/>
                  <a:gd name="T52" fmla="*/ 39 w 44"/>
                  <a:gd name="T53" fmla="*/ 32 h 37"/>
                  <a:gd name="T54" fmla="*/ 44 w 44"/>
                  <a:gd name="T55" fmla="*/ 32 h 37"/>
                  <a:gd name="T56" fmla="*/ 42 w 44"/>
                  <a:gd name="T57" fmla="*/ 33 h 37"/>
                  <a:gd name="T58" fmla="*/ 40 w 44"/>
                  <a:gd name="T59" fmla="*/ 34 h 37"/>
                  <a:gd name="T60" fmla="*/ 37 w 44"/>
                  <a:gd name="T61" fmla="*/ 35 h 37"/>
                  <a:gd name="T62" fmla="*/ 34 w 44"/>
                  <a:gd name="T63" fmla="*/ 36 h 37"/>
                  <a:gd name="T64" fmla="*/ 32 w 44"/>
                  <a:gd name="T65" fmla="*/ 36 h 37"/>
                  <a:gd name="T66" fmla="*/ 29 w 44"/>
                  <a:gd name="T67" fmla="*/ 36 h 37"/>
                  <a:gd name="T68" fmla="*/ 27 w 44"/>
                  <a:gd name="T69" fmla="*/ 36 h 37"/>
                  <a:gd name="T70" fmla="*/ 25 w 44"/>
                  <a:gd name="T71" fmla="*/ 35 h 37"/>
                  <a:gd name="T72" fmla="*/ 23 w 44"/>
                  <a:gd name="T73" fmla="*/ 32 h 37"/>
                  <a:gd name="T74" fmla="*/ 22 w 44"/>
                  <a:gd name="T75" fmla="*/ 29 h 37"/>
                  <a:gd name="T76" fmla="*/ 22 w 44"/>
                  <a:gd name="T77" fmla="*/ 28 h 37"/>
                  <a:gd name="T78" fmla="*/ 20 w 44"/>
                  <a:gd name="T79" fmla="*/ 28 h 37"/>
                  <a:gd name="T80" fmla="*/ 18 w 44"/>
                  <a:gd name="T81" fmla="*/ 28 h 37"/>
                  <a:gd name="T82" fmla="*/ 16 w 44"/>
                  <a:gd name="T83" fmla="*/ 28 h 37"/>
                  <a:gd name="T84" fmla="*/ 13 w 44"/>
                  <a:gd name="T85" fmla="*/ 28 h 37"/>
                  <a:gd name="T86" fmla="*/ 11 w 44"/>
                  <a:gd name="T87" fmla="*/ 27 h 37"/>
                  <a:gd name="T88" fmla="*/ 9 w 44"/>
                  <a:gd name="T89" fmla="*/ 25 h 37"/>
                  <a:gd name="T90" fmla="*/ 8 w 44"/>
                  <a:gd name="T91" fmla="*/ 20 h 37"/>
                  <a:gd name="T92" fmla="*/ 8 w 44"/>
                  <a:gd name="T93" fmla="*/ 17 h 37"/>
                  <a:gd name="T94" fmla="*/ 9 w 44"/>
                  <a:gd name="T95" fmla="*/ 15 h 37"/>
                  <a:gd name="T96" fmla="*/ 8 w 44"/>
                  <a:gd name="T97" fmla="*/ 14 h 37"/>
                  <a:gd name="T98" fmla="*/ 5 w 44"/>
                  <a:gd name="T99" fmla="*/ 14 h 37"/>
                  <a:gd name="T100" fmla="*/ 1 w 44"/>
                  <a:gd name="T101" fmla="*/ 12 h 37"/>
                  <a:gd name="T102" fmla="*/ 0 w 44"/>
                  <a:gd name="T103" fmla="*/ 9 h 37"/>
                  <a:gd name="T104" fmla="*/ 0 w 44"/>
                  <a:gd name="T105" fmla="*/ 6 h 37"/>
                  <a:gd name="T106" fmla="*/ 1 w 44"/>
                  <a:gd name="T107" fmla="*/ 3 h 37"/>
                  <a:gd name="T108" fmla="*/ 2 w 44"/>
                  <a:gd name="T10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37">
                    <a:moveTo>
                      <a:pt x="3" y="0"/>
                    </a:moveTo>
                    <a:lnTo>
                      <a:pt x="5" y="1"/>
                    </a:lnTo>
                    <a:lnTo>
                      <a:pt x="5" y="1"/>
                    </a:lnTo>
                    <a:lnTo>
                      <a:pt x="5" y="2"/>
                    </a:lnTo>
                    <a:lnTo>
                      <a:pt x="5" y="2"/>
                    </a:lnTo>
                    <a:lnTo>
                      <a:pt x="4" y="3"/>
                    </a:lnTo>
                    <a:lnTo>
                      <a:pt x="4" y="4"/>
                    </a:lnTo>
                    <a:lnTo>
                      <a:pt x="4" y="4"/>
                    </a:lnTo>
                    <a:lnTo>
                      <a:pt x="4" y="5"/>
                    </a:lnTo>
                    <a:lnTo>
                      <a:pt x="4" y="6"/>
                    </a:lnTo>
                    <a:lnTo>
                      <a:pt x="4" y="7"/>
                    </a:lnTo>
                    <a:lnTo>
                      <a:pt x="4" y="8"/>
                    </a:lnTo>
                    <a:lnTo>
                      <a:pt x="4" y="8"/>
                    </a:lnTo>
                    <a:lnTo>
                      <a:pt x="5" y="9"/>
                    </a:lnTo>
                    <a:lnTo>
                      <a:pt x="5" y="10"/>
                    </a:lnTo>
                    <a:lnTo>
                      <a:pt x="6" y="10"/>
                    </a:lnTo>
                    <a:lnTo>
                      <a:pt x="7" y="11"/>
                    </a:lnTo>
                    <a:lnTo>
                      <a:pt x="7" y="11"/>
                    </a:lnTo>
                    <a:lnTo>
                      <a:pt x="8" y="11"/>
                    </a:lnTo>
                    <a:lnTo>
                      <a:pt x="8" y="12"/>
                    </a:lnTo>
                    <a:lnTo>
                      <a:pt x="9" y="12"/>
                    </a:lnTo>
                    <a:lnTo>
                      <a:pt x="10" y="12"/>
                    </a:lnTo>
                    <a:lnTo>
                      <a:pt x="10" y="12"/>
                    </a:lnTo>
                    <a:lnTo>
                      <a:pt x="10" y="12"/>
                    </a:lnTo>
                    <a:lnTo>
                      <a:pt x="11" y="12"/>
                    </a:lnTo>
                    <a:lnTo>
                      <a:pt x="12" y="12"/>
                    </a:lnTo>
                    <a:lnTo>
                      <a:pt x="12" y="12"/>
                    </a:lnTo>
                    <a:lnTo>
                      <a:pt x="13" y="12"/>
                    </a:lnTo>
                    <a:lnTo>
                      <a:pt x="13" y="12"/>
                    </a:lnTo>
                    <a:lnTo>
                      <a:pt x="14" y="12"/>
                    </a:lnTo>
                    <a:lnTo>
                      <a:pt x="14" y="12"/>
                    </a:lnTo>
                    <a:lnTo>
                      <a:pt x="15" y="12"/>
                    </a:lnTo>
                    <a:lnTo>
                      <a:pt x="16" y="12"/>
                    </a:lnTo>
                    <a:lnTo>
                      <a:pt x="17" y="11"/>
                    </a:lnTo>
                    <a:lnTo>
                      <a:pt x="17" y="11"/>
                    </a:lnTo>
                    <a:lnTo>
                      <a:pt x="18" y="11"/>
                    </a:lnTo>
                    <a:lnTo>
                      <a:pt x="18" y="11"/>
                    </a:lnTo>
                    <a:lnTo>
                      <a:pt x="18" y="11"/>
                    </a:lnTo>
                    <a:lnTo>
                      <a:pt x="20" y="13"/>
                    </a:lnTo>
                    <a:lnTo>
                      <a:pt x="20" y="13"/>
                    </a:lnTo>
                    <a:lnTo>
                      <a:pt x="20" y="13"/>
                    </a:lnTo>
                    <a:lnTo>
                      <a:pt x="19" y="13"/>
                    </a:lnTo>
                    <a:lnTo>
                      <a:pt x="18" y="13"/>
                    </a:lnTo>
                    <a:lnTo>
                      <a:pt x="18" y="13"/>
                    </a:lnTo>
                    <a:lnTo>
                      <a:pt x="17" y="13"/>
                    </a:lnTo>
                    <a:lnTo>
                      <a:pt x="16" y="14"/>
                    </a:lnTo>
                    <a:lnTo>
                      <a:pt x="15" y="14"/>
                    </a:lnTo>
                    <a:lnTo>
                      <a:pt x="14" y="15"/>
                    </a:lnTo>
                    <a:lnTo>
                      <a:pt x="14" y="16"/>
                    </a:lnTo>
                    <a:lnTo>
                      <a:pt x="13" y="16"/>
                    </a:lnTo>
                    <a:lnTo>
                      <a:pt x="12" y="17"/>
                    </a:lnTo>
                    <a:lnTo>
                      <a:pt x="12" y="18"/>
                    </a:lnTo>
                    <a:lnTo>
                      <a:pt x="12" y="19"/>
                    </a:lnTo>
                    <a:lnTo>
                      <a:pt x="12" y="20"/>
                    </a:lnTo>
                    <a:lnTo>
                      <a:pt x="12" y="21"/>
                    </a:lnTo>
                    <a:lnTo>
                      <a:pt x="12" y="22"/>
                    </a:lnTo>
                    <a:lnTo>
                      <a:pt x="13" y="23"/>
                    </a:lnTo>
                    <a:lnTo>
                      <a:pt x="13" y="23"/>
                    </a:lnTo>
                    <a:lnTo>
                      <a:pt x="14" y="24"/>
                    </a:lnTo>
                    <a:lnTo>
                      <a:pt x="14" y="24"/>
                    </a:lnTo>
                    <a:lnTo>
                      <a:pt x="15" y="24"/>
                    </a:lnTo>
                    <a:lnTo>
                      <a:pt x="15" y="25"/>
                    </a:lnTo>
                    <a:lnTo>
                      <a:pt x="16" y="25"/>
                    </a:lnTo>
                    <a:lnTo>
                      <a:pt x="16" y="25"/>
                    </a:lnTo>
                    <a:lnTo>
                      <a:pt x="17" y="25"/>
                    </a:lnTo>
                    <a:lnTo>
                      <a:pt x="18" y="25"/>
                    </a:lnTo>
                    <a:lnTo>
                      <a:pt x="18" y="25"/>
                    </a:lnTo>
                    <a:lnTo>
                      <a:pt x="19" y="25"/>
                    </a:lnTo>
                    <a:lnTo>
                      <a:pt x="20" y="25"/>
                    </a:lnTo>
                    <a:lnTo>
                      <a:pt x="20" y="25"/>
                    </a:lnTo>
                    <a:lnTo>
                      <a:pt x="21" y="24"/>
                    </a:lnTo>
                    <a:lnTo>
                      <a:pt x="22" y="24"/>
                    </a:lnTo>
                    <a:lnTo>
                      <a:pt x="22" y="24"/>
                    </a:lnTo>
                    <a:lnTo>
                      <a:pt x="23" y="24"/>
                    </a:lnTo>
                    <a:lnTo>
                      <a:pt x="24" y="23"/>
                    </a:lnTo>
                    <a:lnTo>
                      <a:pt x="24" y="23"/>
                    </a:lnTo>
                    <a:lnTo>
                      <a:pt x="25" y="23"/>
                    </a:lnTo>
                    <a:lnTo>
                      <a:pt x="25" y="23"/>
                    </a:lnTo>
                    <a:lnTo>
                      <a:pt x="26" y="22"/>
                    </a:lnTo>
                    <a:lnTo>
                      <a:pt x="27" y="22"/>
                    </a:lnTo>
                    <a:lnTo>
                      <a:pt x="27" y="21"/>
                    </a:lnTo>
                    <a:lnTo>
                      <a:pt x="28" y="21"/>
                    </a:lnTo>
                    <a:lnTo>
                      <a:pt x="29" y="20"/>
                    </a:lnTo>
                    <a:lnTo>
                      <a:pt x="31" y="21"/>
                    </a:lnTo>
                    <a:lnTo>
                      <a:pt x="31" y="21"/>
                    </a:lnTo>
                    <a:lnTo>
                      <a:pt x="30" y="22"/>
                    </a:lnTo>
                    <a:lnTo>
                      <a:pt x="29" y="22"/>
                    </a:lnTo>
                    <a:lnTo>
                      <a:pt x="29" y="23"/>
                    </a:lnTo>
                    <a:lnTo>
                      <a:pt x="28" y="24"/>
                    </a:lnTo>
                    <a:lnTo>
                      <a:pt x="27" y="25"/>
                    </a:lnTo>
                    <a:lnTo>
                      <a:pt x="27" y="26"/>
                    </a:lnTo>
                    <a:lnTo>
                      <a:pt x="27" y="27"/>
                    </a:lnTo>
                    <a:lnTo>
                      <a:pt x="27" y="28"/>
                    </a:lnTo>
                    <a:lnTo>
                      <a:pt x="27" y="29"/>
                    </a:lnTo>
                    <a:lnTo>
                      <a:pt x="28" y="29"/>
                    </a:lnTo>
                    <a:lnTo>
                      <a:pt x="28" y="30"/>
                    </a:lnTo>
                    <a:lnTo>
                      <a:pt x="29" y="31"/>
                    </a:lnTo>
                    <a:lnTo>
                      <a:pt x="30" y="31"/>
                    </a:lnTo>
                    <a:lnTo>
                      <a:pt x="30" y="32"/>
                    </a:lnTo>
                    <a:lnTo>
                      <a:pt x="31" y="32"/>
                    </a:lnTo>
                    <a:lnTo>
                      <a:pt x="32" y="32"/>
                    </a:lnTo>
                    <a:lnTo>
                      <a:pt x="33" y="32"/>
                    </a:lnTo>
                    <a:lnTo>
                      <a:pt x="34" y="32"/>
                    </a:lnTo>
                    <a:lnTo>
                      <a:pt x="35" y="32"/>
                    </a:lnTo>
                    <a:lnTo>
                      <a:pt x="36" y="32"/>
                    </a:lnTo>
                    <a:lnTo>
                      <a:pt x="37" y="32"/>
                    </a:lnTo>
                    <a:lnTo>
                      <a:pt x="38" y="32"/>
                    </a:lnTo>
                    <a:lnTo>
                      <a:pt x="39" y="32"/>
                    </a:lnTo>
                    <a:lnTo>
                      <a:pt x="40" y="32"/>
                    </a:lnTo>
                    <a:lnTo>
                      <a:pt x="40" y="31"/>
                    </a:lnTo>
                    <a:lnTo>
                      <a:pt x="44" y="32"/>
                    </a:lnTo>
                    <a:lnTo>
                      <a:pt x="44" y="32"/>
                    </a:lnTo>
                    <a:lnTo>
                      <a:pt x="44" y="33"/>
                    </a:lnTo>
                    <a:lnTo>
                      <a:pt x="43" y="33"/>
                    </a:lnTo>
                    <a:lnTo>
                      <a:pt x="42" y="33"/>
                    </a:lnTo>
                    <a:lnTo>
                      <a:pt x="42" y="33"/>
                    </a:lnTo>
                    <a:lnTo>
                      <a:pt x="41" y="34"/>
                    </a:lnTo>
                    <a:lnTo>
                      <a:pt x="41" y="34"/>
                    </a:lnTo>
                    <a:lnTo>
                      <a:pt x="40" y="34"/>
                    </a:lnTo>
                    <a:lnTo>
                      <a:pt x="40" y="34"/>
                    </a:lnTo>
                    <a:lnTo>
                      <a:pt x="39" y="35"/>
                    </a:lnTo>
                    <a:lnTo>
                      <a:pt x="38" y="35"/>
                    </a:lnTo>
                    <a:lnTo>
                      <a:pt x="38" y="35"/>
                    </a:lnTo>
                    <a:lnTo>
                      <a:pt x="37" y="35"/>
                    </a:lnTo>
                    <a:lnTo>
                      <a:pt x="36" y="35"/>
                    </a:lnTo>
                    <a:lnTo>
                      <a:pt x="36" y="36"/>
                    </a:lnTo>
                    <a:lnTo>
                      <a:pt x="35" y="36"/>
                    </a:lnTo>
                    <a:lnTo>
                      <a:pt x="34" y="36"/>
                    </a:lnTo>
                    <a:lnTo>
                      <a:pt x="34" y="36"/>
                    </a:lnTo>
                    <a:lnTo>
                      <a:pt x="33" y="36"/>
                    </a:lnTo>
                    <a:lnTo>
                      <a:pt x="32" y="36"/>
                    </a:lnTo>
                    <a:lnTo>
                      <a:pt x="32" y="36"/>
                    </a:lnTo>
                    <a:lnTo>
                      <a:pt x="31" y="36"/>
                    </a:lnTo>
                    <a:lnTo>
                      <a:pt x="30" y="36"/>
                    </a:lnTo>
                    <a:lnTo>
                      <a:pt x="30" y="37"/>
                    </a:lnTo>
                    <a:lnTo>
                      <a:pt x="29" y="36"/>
                    </a:lnTo>
                    <a:lnTo>
                      <a:pt x="28" y="36"/>
                    </a:lnTo>
                    <a:lnTo>
                      <a:pt x="28" y="36"/>
                    </a:lnTo>
                    <a:lnTo>
                      <a:pt x="27" y="36"/>
                    </a:lnTo>
                    <a:lnTo>
                      <a:pt x="27" y="36"/>
                    </a:lnTo>
                    <a:lnTo>
                      <a:pt x="26" y="36"/>
                    </a:lnTo>
                    <a:lnTo>
                      <a:pt x="26" y="36"/>
                    </a:lnTo>
                    <a:lnTo>
                      <a:pt x="26" y="35"/>
                    </a:lnTo>
                    <a:lnTo>
                      <a:pt x="25" y="35"/>
                    </a:lnTo>
                    <a:lnTo>
                      <a:pt x="24" y="34"/>
                    </a:lnTo>
                    <a:lnTo>
                      <a:pt x="24" y="33"/>
                    </a:lnTo>
                    <a:lnTo>
                      <a:pt x="23" y="33"/>
                    </a:lnTo>
                    <a:lnTo>
                      <a:pt x="23" y="32"/>
                    </a:lnTo>
                    <a:lnTo>
                      <a:pt x="23" y="32"/>
                    </a:lnTo>
                    <a:lnTo>
                      <a:pt x="23" y="31"/>
                    </a:lnTo>
                    <a:lnTo>
                      <a:pt x="23" y="30"/>
                    </a:lnTo>
                    <a:lnTo>
                      <a:pt x="22" y="29"/>
                    </a:lnTo>
                    <a:lnTo>
                      <a:pt x="22" y="29"/>
                    </a:lnTo>
                    <a:lnTo>
                      <a:pt x="22" y="28"/>
                    </a:lnTo>
                    <a:lnTo>
                      <a:pt x="23" y="28"/>
                    </a:lnTo>
                    <a:lnTo>
                      <a:pt x="22" y="28"/>
                    </a:lnTo>
                    <a:lnTo>
                      <a:pt x="22" y="28"/>
                    </a:lnTo>
                    <a:lnTo>
                      <a:pt x="22" y="28"/>
                    </a:lnTo>
                    <a:lnTo>
                      <a:pt x="21" y="28"/>
                    </a:lnTo>
                    <a:lnTo>
                      <a:pt x="20" y="28"/>
                    </a:lnTo>
                    <a:lnTo>
                      <a:pt x="20" y="28"/>
                    </a:lnTo>
                    <a:lnTo>
                      <a:pt x="19" y="28"/>
                    </a:lnTo>
                    <a:lnTo>
                      <a:pt x="19" y="28"/>
                    </a:lnTo>
                    <a:lnTo>
                      <a:pt x="18" y="28"/>
                    </a:lnTo>
                    <a:lnTo>
                      <a:pt x="18" y="28"/>
                    </a:lnTo>
                    <a:lnTo>
                      <a:pt x="17" y="28"/>
                    </a:lnTo>
                    <a:lnTo>
                      <a:pt x="16" y="28"/>
                    </a:lnTo>
                    <a:lnTo>
                      <a:pt x="16" y="28"/>
                    </a:lnTo>
                    <a:lnTo>
                      <a:pt x="15" y="28"/>
                    </a:lnTo>
                    <a:lnTo>
                      <a:pt x="14" y="28"/>
                    </a:lnTo>
                    <a:lnTo>
                      <a:pt x="14" y="28"/>
                    </a:lnTo>
                    <a:lnTo>
                      <a:pt x="13" y="28"/>
                    </a:lnTo>
                    <a:lnTo>
                      <a:pt x="13" y="28"/>
                    </a:lnTo>
                    <a:lnTo>
                      <a:pt x="12" y="27"/>
                    </a:lnTo>
                    <a:lnTo>
                      <a:pt x="12" y="27"/>
                    </a:lnTo>
                    <a:lnTo>
                      <a:pt x="11" y="27"/>
                    </a:lnTo>
                    <a:lnTo>
                      <a:pt x="11" y="26"/>
                    </a:lnTo>
                    <a:lnTo>
                      <a:pt x="10" y="26"/>
                    </a:lnTo>
                    <a:lnTo>
                      <a:pt x="10" y="26"/>
                    </a:lnTo>
                    <a:lnTo>
                      <a:pt x="9" y="25"/>
                    </a:lnTo>
                    <a:lnTo>
                      <a:pt x="9" y="24"/>
                    </a:lnTo>
                    <a:lnTo>
                      <a:pt x="8" y="23"/>
                    </a:lnTo>
                    <a:lnTo>
                      <a:pt x="8" y="22"/>
                    </a:lnTo>
                    <a:lnTo>
                      <a:pt x="8" y="20"/>
                    </a:lnTo>
                    <a:lnTo>
                      <a:pt x="8" y="20"/>
                    </a:lnTo>
                    <a:lnTo>
                      <a:pt x="8" y="19"/>
                    </a:lnTo>
                    <a:lnTo>
                      <a:pt x="8" y="18"/>
                    </a:lnTo>
                    <a:lnTo>
                      <a:pt x="8" y="17"/>
                    </a:lnTo>
                    <a:lnTo>
                      <a:pt x="8" y="17"/>
                    </a:lnTo>
                    <a:lnTo>
                      <a:pt x="8" y="16"/>
                    </a:lnTo>
                    <a:lnTo>
                      <a:pt x="9" y="15"/>
                    </a:lnTo>
                    <a:lnTo>
                      <a:pt x="9" y="15"/>
                    </a:lnTo>
                    <a:lnTo>
                      <a:pt x="9" y="15"/>
                    </a:lnTo>
                    <a:lnTo>
                      <a:pt x="9" y="15"/>
                    </a:lnTo>
                    <a:lnTo>
                      <a:pt x="9" y="15"/>
                    </a:lnTo>
                    <a:lnTo>
                      <a:pt x="8" y="14"/>
                    </a:lnTo>
                    <a:lnTo>
                      <a:pt x="7" y="14"/>
                    </a:lnTo>
                    <a:lnTo>
                      <a:pt x="6" y="14"/>
                    </a:lnTo>
                    <a:lnTo>
                      <a:pt x="6" y="14"/>
                    </a:lnTo>
                    <a:lnTo>
                      <a:pt x="5" y="14"/>
                    </a:lnTo>
                    <a:lnTo>
                      <a:pt x="4" y="14"/>
                    </a:lnTo>
                    <a:lnTo>
                      <a:pt x="3" y="13"/>
                    </a:lnTo>
                    <a:lnTo>
                      <a:pt x="2" y="13"/>
                    </a:lnTo>
                    <a:lnTo>
                      <a:pt x="1" y="12"/>
                    </a:lnTo>
                    <a:lnTo>
                      <a:pt x="1" y="11"/>
                    </a:lnTo>
                    <a:lnTo>
                      <a:pt x="1" y="10"/>
                    </a:lnTo>
                    <a:lnTo>
                      <a:pt x="0" y="10"/>
                    </a:lnTo>
                    <a:lnTo>
                      <a:pt x="0" y="9"/>
                    </a:lnTo>
                    <a:lnTo>
                      <a:pt x="0" y="8"/>
                    </a:lnTo>
                    <a:lnTo>
                      <a:pt x="0" y="8"/>
                    </a:lnTo>
                    <a:lnTo>
                      <a:pt x="0" y="7"/>
                    </a:lnTo>
                    <a:lnTo>
                      <a:pt x="0" y="6"/>
                    </a:lnTo>
                    <a:lnTo>
                      <a:pt x="1" y="5"/>
                    </a:lnTo>
                    <a:lnTo>
                      <a:pt x="1" y="5"/>
                    </a:lnTo>
                    <a:lnTo>
                      <a:pt x="1" y="4"/>
                    </a:lnTo>
                    <a:lnTo>
                      <a:pt x="1" y="3"/>
                    </a:lnTo>
                    <a:lnTo>
                      <a:pt x="1" y="2"/>
                    </a:lnTo>
                    <a:lnTo>
                      <a:pt x="2" y="1"/>
                    </a:lnTo>
                    <a:lnTo>
                      <a:pt x="2" y="1"/>
                    </a:lnTo>
                    <a:lnTo>
                      <a:pt x="2"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59" name="Freeform 1038"/>
              <p:cNvSpPr>
                <a:spLocks/>
              </p:cNvSpPr>
              <p:nvPr/>
            </p:nvSpPr>
            <p:spPr bwMode="auto">
              <a:xfrm>
                <a:off x="3670" y="979"/>
                <a:ext cx="42" cy="36"/>
              </a:xfrm>
              <a:custGeom>
                <a:avLst/>
                <a:gdLst>
                  <a:gd name="T0" fmla="*/ 40 w 42"/>
                  <a:gd name="T1" fmla="*/ 36 h 36"/>
                  <a:gd name="T2" fmla="*/ 38 w 42"/>
                  <a:gd name="T3" fmla="*/ 34 h 36"/>
                  <a:gd name="T4" fmla="*/ 36 w 42"/>
                  <a:gd name="T5" fmla="*/ 32 h 36"/>
                  <a:gd name="T6" fmla="*/ 34 w 42"/>
                  <a:gd name="T7" fmla="*/ 30 h 36"/>
                  <a:gd name="T8" fmla="*/ 32 w 42"/>
                  <a:gd name="T9" fmla="*/ 29 h 36"/>
                  <a:gd name="T10" fmla="*/ 30 w 42"/>
                  <a:gd name="T11" fmla="*/ 27 h 36"/>
                  <a:gd name="T12" fmla="*/ 28 w 42"/>
                  <a:gd name="T13" fmla="*/ 25 h 36"/>
                  <a:gd name="T14" fmla="*/ 26 w 42"/>
                  <a:gd name="T15" fmla="*/ 24 h 36"/>
                  <a:gd name="T16" fmla="*/ 24 w 42"/>
                  <a:gd name="T17" fmla="*/ 23 h 36"/>
                  <a:gd name="T18" fmla="*/ 23 w 42"/>
                  <a:gd name="T19" fmla="*/ 22 h 36"/>
                  <a:gd name="T20" fmla="*/ 21 w 42"/>
                  <a:gd name="T21" fmla="*/ 21 h 36"/>
                  <a:gd name="T22" fmla="*/ 20 w 42"/>
                  <a:gd name="T23" fmla="*/ 19 h 36"/>
                  <a:gd name="T24" fmla="*/ 17 w 42"/>
                  <a:gd name="T25" fmla="*/ 17 h 36"/>
                  <a:gd name="T26" fmla="*/ 14 w 42"/>
                  <a:gd name="T27" fmla="*/ 14 h 36"/>
                  <a:gd name="T28" fmla="*/ 12 w 42"/>
                  <a:gd name="T29" fmla="*/ 11 h 36"/>
                  <a:gd name="T30" fmla="*/ 9 w 42"/>
                  <a:gd name="T31" fmla="*/ 8 h 36"/>
                  <a:gd name="T32" fmla="*/ 7 w 42"/>
                  <a:gd name="T33" fmla="*/ 6 h 36"/>
                  <a:gd name="T34" fmla="*/ 5 w 42"/>
                  <a:gd name="T35" fmla="*/ 5 h 36"/>
                  <a:gd name="T36" fmla="*/ 3 w 42"/>
                  <a:gd name="T37" fmla="*/ 5 h 36"/>
                  <a:gd name="T38" fmla="*/ 2 w 42"/>
                  <a:gd name="T39" fmla="*/ 4 h 36"/>
                  <a:gd name="T40" fmla="*/ 0 w 42"/>
                  <a:gd name="T41" fmla="*/ 3 h 36"/>
                  <a:gd name="T42" fmla="*/ 1 w 42"/>
                  <a:gd name="T43" fmla="*/ 3 h 36"/>
                  <a:gd name="T44" fmla="*/ 3 w 42"/>
                  <a:gd name="T45" fmla="*/ 2 h 36"/>
                  <a:gd name="T46" fmla="*/ 5 w 42"/>
                  <a:gd name="T47" fmla="*/ 1 h 36"/>
                  <a:gd name="T48" fmla="*/ 7 w 42"/>
                  <a:gd name="T49" fmla="*/ 1 h 36"/>
                  <a:gd name="T50" fmla="*/ 9 w 42"/>
                  <a:gd name="T51" fmla="*/ 0 h 36"/>
                  <a:gd name="T52" fmla="*/ 11 w 42"/>
                  <a:gd name="T53" fmla="*/ 0 h 36"/>
                  <a:gd name="T54" fmla="*/ 13 w 42"/>
                  <a:gd name="T55" fmla="*/ 0 h 36"/>
                  <a:gd name="T56" fmla="*/ 15 w 42"/>
                  <a:gd name="T57" fmla="*/ 1 h 36"/>
                  <a:gd name="T58" fmla="*/ 16 w 42"/>
                  <a:gd name="T59" fmla="*/ 2 h 36"/>
                  <a:gd name="T60" fmla="*/ 17 w 42"/>
                  <a:gd name="T61" fmla="*/ 3 h 36"/>
                  <a:gd name="T62" fmla="*/ 19 w 42"/>
                  <a:gd name="T63" fmla="*/ 6 h 36"/>
                  <a:gd name="T64" fmla="*/ 19 w 42"/>
                  <a:gd name="T65" fmla="*/ 8 h 36"/>
                  <a:gd name="T66" fmla="*/ 18 w 42"/>
                  <a:gd name="T67" fmla="*/ 10 h 36"/>
                  <a:gd name="T68" fmla="*/ 17 w 42"/>
                  <a:gd name="T69" fmla="*/ 11 h 36"/>
                  <a:gd name="T70" fmla="*/ 19 w 42"/>
                  <a:gd name="T71" fmla="*/ 11 h 36"/>
                  <a:gd name="T72" fmla="*/ 21 w 42"/>
                  <a:gd name="T73" fmla="*/ 10 h 36"/>
                  <a:gd name="T74" fmla="*/ 23 w 42"/>
                  <a:gd name="T75" fmla="*/ 9 h 36"/>
                  <a:gd name="T76" fmla="*/ 24 w 42"/>
                  <a:gd name="T77" fmla="*/ 8 h 36"/>
                  <a:gd name="T78" fmla="*/ 27 w 42"/>
                  <a:gd name="T79" fmla="*/ 8 h 36"/>
                  <a:gd name="T80" fmla="*/ 29 w 42"/>
                  <a:gd name="T81" fmla="*/ 8 h 36"/>
                  <a:gd name="T82" fmla="*/ 30 w 42"/>
                  <a:gd name="T83" fmla="*/ 9 h 36"/>
                  <a:gd name="T84" fmla="*/ 32 w 42"/>
                  <a:gd name="T85" fmla="*/ 10 h 36"/>
                  <a:gd name="T86" fmla="*/ 33 w 42"/>
                  <a:gd name="T87" fmla="*/ 12 h 36"/>
                  <a:gd name="T88" fmla="*/ 34 w 42"/>
                  <a:gd name="T89" fmla="*/ 13 h 36"/>
                  <a:gd name="T90" fmla="*/ 33 w 42"/>
                  <a:gd name="T91" fmla="*/ 16 h 36"/>
                  <a:gd name="T92" fmla="*/ 32 w 42"/>
                  <a:gd name="T93" fmla="*/ 18 h 36"/>
                  <a:gd name="T94" fmla="*/ 30 w 42"/>
                  <a:gd name="T95" fmla="*/ 21 h 36"/>
                  <a:gd name="T96" fmla="*/ 30 w 42"/>
                  <a:gd name="T97" fmla="*/ 22 h 36"/>
                  <a:gd name="T98" fmla="*/ 32 w 42"/>
                  <a:gd name="T99" fmla="*/ 22 h 36"/>
                  <a:gd name="T100" fmla="*/ 33 w 42"/>
                  <a:gd name="T101" fmla="*/ 22 h 36"/>
                  <a:gd name="T102" fmla="*/ 35 w 42"/>
                  <a:gd name="T103" fmla="*/ 22 h 36"/>
                  <a:gd name="T104" fmla="*/ 37 w 42"/>
                  <a:gd name="T105" fmla="*/ 22 h 36"/>
                  <a:gd name="T106" fmla="*/ 39 w 42"/>
                  <a:gd name="T107" fmla="*/ 23 h 36"/>
                  <a:gd name="T108" fmla="*/ 40 w 42"/>
                  <a:gd name="T109" fmla="*/ 24 h 36"/>
                  <a:gd name="T110" fmla="*/ 42 w 42"/>
                  <a:gd name="T111" fmla="*/ 26 h 36"/>
                  <a:gd name="T112" fmla="*/ 42 w 42"/>
                  <a:gd name="T113" fmla="*/ 28 h 36"/>
                  <a:gd name="T114" fmla="*/ 42 w 42"/>
                  <a:gd name="T115" fmla="*/ 30 h 36"/>
                  <a:gd name="T116" fmla="*/ 42 w 42"/>
                  <a:gd name="T117" fmla="*/ 33 h 36"/>
                  <a:gd name="T118" fmla="*/ 41 w 42"/>
                  <a:gd name="T119" fmla="*/ 35 h 36"/>
                  <a:gd name="T120" fmla="*/ 40 w 42"/>
                  <a:gd name="T1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 h="36">
                    <a:moveTo>
                      <a:pt x="40" y="36"/>
                    </a:moveTo>
                    <a:lnTo>
                      <a:pt x="40" y="36"/>
                    </a:lnTo>
                    <a:lnTo>
                      <a:pt x="40" y="36"/>
                    </a:lnTo>
                    <a:lnTo>
                      <a:pt x="39" y="35"/>
                    </a:lnTo>
                    <a:lnTo>
                      <a:pt x="38" y="34"/>
                    </a:lnTo>
                    <a:lnTo>
                      <a:pt x="38" y="34"/>
                    </a:lnTo>
                    <a:lnTo>
                      <a:pt x="37" y="33"/>
                    </a:lnTo>
                    <a:lnTo>
                      <a:pt x="36" y="32"/>
                    </a:lnTo>
                    <a:lnTo>
                      <a:pt x="36" y="32"/>
                    </a:lnTo>
                    <a:lnTo>
                      <a:pt x="35" y="31"/>
                    </a:lnTo>
                    <a:lnTo>
                      <a:pt x="34" y="31"/>
                    </a:lnTo>
                    <a:lnTo>
                      <a:pt x="34" y="30"/>
                    </a:lnTo>
                    <a:lnTo>
                      <a:pt x="33" y="30"/>
                    </a:lnTo>
                    <a:lnTo>
                      <a:pt x="32" y="29"/>
                    </a:lnTo>
                    <a:lnTo>
                      <a:pt x="32" y="29"/>
                    </a:lnTo>
                    <a:lnTo>
                      <a:pt x="31" y="28"/>
                    </a:lnTo>
                    <a:lnTo>
                      <a:pt x="30" y="27"/>
                    </a:lnTo>
                    <a:lnTo>
                      <a:pt x="30" y="27"/>
                    </a:lnTo>
                    <a:lnTo>
                      <a:pt x="29" y="26"/>
                    </a:lnTo>
                    <a:lnTo>
                      <a:pt x="28" y="26"/>
                    </a:lnTo>
                    <a:lnTo>
                      <a:pt x="28" y="25"/>
                    </a:lnTo>
                    <a:lnTo>
                      <a:pt x="27" y="25"/>
                    </a:lnTo>
                    <a:lnTo>
                      <a:pt x="27" y="24"/>
                    </a:lnTo>
                    <a:lnTo>
                      <a:pt x="26" y="24"/>
                    </a:lnTo>
                    <a:lnTo>
                      <a:pt x="25" y="24"/>
                    </a:lnTo>
                    <a:lnTo>
                      <a:pt x="25" y="23"/>
                    </a:lnTo>
                    <a:lnTo>
                      <a:pt x="24" y="23"/>
                    </a:lnTo>
                    <a:lnTo>
                      <a:pt x="24" y="22"/>
                    </a:lnTo>
                    <a:lnTo>
                      <a:pt x="23" y="22"/>
                    </a:lnTo>
                    <a:lnTo>
                      <a:pt x="23" y="22"/>
                    </a:lnTo>
                    <a:lnTo>
                      <a:pt x="22" y="21"/>
                    </a:lnTo>
                    <a:lnTo>
                      <a:pt x="22" y="21"/>
                    </a:lnTo>
                    <a:lnTo>
                      <a:pt x="21" y="21"/>
                    </a:lnTo>
                    <a:lnTo>
                      <a:pt x="21" y="21"/>
                    </a:lnTo>
                    <a:lnTo>
                      <a:pt x="20" y="20"/>
                    </a:lnTo>
                    <a:lnTo>
                      <a:pt x="20" y="19"/>
                    </a:lnTo>
                    <a:lnTo>
                      <a:pt x="18" y="19"/>
                    </a:lnTo>
                    <a:lnTo>
                      <a:pt x="18" y="18"/>
                    </a:lnTo>
                    <a:lnTo>
                      <a:pt x="17" y="17"/>
                    </a:lnTo>
                    <a:lnTo>
                      <a:pt x="16" y="16"/>
                    </a:lnTo>
                    <a:lnTo>
                      <a:pt x="15" y="15"/>
                    </a:lnTo>
                    <a:lnTo>
                      <a:pt x="14" y="14"/>
                    </a:lnTo>
                    <a:lnTo>
                      <a:pt x="13" y="13"/>
                    </a:lnTo>
                    <a:lnTo>
                      <a:pt x="12" y="12"/>
                    </a:lnTo>
                    <a:lnTo>
                      <a:pt x="12" y="11"/>
                    </a:lnTo>
                    <a:lnTo>
                      <a:pt x="11" y="10"/>
                    </a:lnTo>
                    <a:lnTo>
                      <a:pt x="10" y="9"/>
                    </a:lnTo>
                    <a:lnTo>
                      <a:pt x="9" y="8"/>
                    </a:lnTo>
                    <a:lnTo>
                      <a:pt x="8" y="8"/>
                    </a:lnTo>
                    <a:lnTo>
                      <a:pt x="8" y="7"/>
                    </a:lnTo>
                    <a:lnTo>
                      <a:pt x="7" y="6"/>
                    </a:lnTo>
                    <a:lnTo>
                      <a:pt x="6" y="6"/>
                    </a:lnTo>
                    <a:lnTo>
                      <a:pt x="6" y="5"/>
                    </a:lnTo>
                    <a:lnTo>
                      <a:pt x="5" y="5"/>
                    </a:lnTo>
                    <a:lnTo>
                      <a:pt x="5" y="5"/>
                    </a:lnTo>
                    <a:lnTo>
                      <a:pt x="4" y="5"/>
                    </a:lnTo>
                    <a:lnTo>
                      <a:pt x="3" y="5"/>
                    </a:lnTo>
                    <a:lnTo>
                      <a:pt x="3" y="5"/>
                    </a:lnTo>
                    <a:lnTo>
                      <a:pt x="2" y="5"/>
                    </a:lnTo>
                    <a:lnTo>
                      <a:pt x="2" y="4"/>
                    </a:lnTo>
                    <a:lnTo>
                      <a:pt x="1" y="4"/>
                    </a:lnTo>
                    <a:lnTo>
                      <a:pt x="1" y="4"/>
                    </a:lnTo>
                    <a:lnTo>
                      <a:pt x="0" y="3"/>
                    </a:lnTo>
                    <a:lnTo>
                      <a:pt x="0" y="3"/>
                    </a:lnTo>
                    <a:lnTo>
                      <a:pt x="0" y="3"/>
                    </a:lnTo>
                    <a:lnTo>
                      <a:pt x="1" y="3"/>
                    </a:lnTo>
                    <a:lnTo>
                      <a:pt x="2" y="3"/>
                    </a:lnTo>
                    <a:lnTo>
                      <a:pt x="2" y="2"/>
                    </a:lnTo>
                    <a:lnTo>
                      <a:pt x="3" y="2"/>
                    </a:lnTo>
                    <a:lnTo>
                      <a:pt x="4" y="2"/>
                    </a:lnTo>
                    <a:lnTo>
                      <a:pt x="4" y="1"/>
                    </a:lnTo>
                    <a:lnTo>
                      <a:pt x="5" y="1"/>
                    </a:lnTo>
                    <a:lnTo>
                      <a:pt x="5" y="1"/>
                    </a:lnTo>
                    <a:lnTo>
                      <a:pt x="6" y="1"/>
                    </a:lnTo>
                    <a:lnTo>
                      <a:pt x="7" y="1"/>
                    </a:lnTo>
                    <a:lnTo>
                      <a:pt x="8" y="1"/>
                    </a:lnTo>
                    <a:lnTo>
                      <a:pt x="8" y="0"/>
                    </a:lnTo>
                    <a:lnTo>
                      <a:pt x="9" y="0"/>
                    </a:lnTo>
                    <a:lnTo>
                      <a:pt x="9" y="0"/>
                    </a:lnTo>
                    <a:lnTo>
                      <a:pt x="10" y="0"/>
                    </a:lnTo>
                    <a:lnTo>
                      <a:pt x="11" y="0"/>
                    </a:lnTo>
                    <a:lnTo>
                      <a:pt x="11" y="0"/>
                    </a:lnTo>
                    <a:lnTo>
                      <a:pt x="12" y="0"/>
                    </a:lnTo>
                    <a:lnTo>
                      <a:pt x="13" y="0"/>
                    </a:lnTo>
                    <a:lnTo>
                      <a:pt x="13" y="1"/>
                    </a:lnTo>
                    <a:lnTo>
                      <a:pt x="14" y="1"/>
                    </a:lnTo>
                    <a:lnTo>
                      <a:pt x="15" y="1"/>
                    </a:lnTo>
                    <a:lnTo>
                      <a:pt x="15" y="1"/>
                    </a:lnTo>
                    <a:lnTo>
                      <a:pt x="16" y="2"/>
                    </a:lnTo>
                    <a:lnTo>
                      <a:pt x="16" y="2"/>
                    </a:lnTo>
                    <a:lnTo>
                      <a:pt x="17" y="2"/>
                    </a:lnTo>
                    <a:lnTo>
                      <a:pt x="17" y="3"/>
                    </a:lnTo>
                    <a:lnTo>
                      <a:pt x="17" y="3"/>
                    </a:lnTo>
                    <a:lnTo>
                      <a:pt x="18" y="4"/>
                    </a:lnTo>
                    <a:lnTo>
                      <a:pt x="18" y="5"/>
                    </a:lnTo>
                    <a:lnTo>
                      <a:pt x="19" y="6"/>
                    </a:lnTo>
                    <a:lnTo>
                      <a:pt x="19" y="7"/>
                    </a:lnTo>
                    <a:lnTo>
                      <a:pt x="19" y="7"/>
                    </a:lnTo>
                    <a:lnTo>
                      <a:pt x="19" y="8"/>
                    </a:lnTo>
                    <a:lnTo>
                      <a:pt x="19" y="9"/>
                    </a:lnTo>
                    <a:lnTo>
                      <a:pt x="18" y="9"/>
                    </a:lnTo>
                    <a:lnTo>
                      <a:pt x="18" y="10"/>
                    </a:lnTo>
                    <a:lnTo>
                      <a:pt x="18" y="10"/>
                    </a:lnTo>
                    <a:lnTo>
                      <a:pt x="18" y="11"/>
                    </a:lnTo>
                    <a:lnTo>
                      <a:pt x="17" y="11"/>
                    </a:lnTo>
                    <a:lnTo>
                      <a:pt x="18" y="11"/>
                    </a:lnTo>
                    <a:lnTo>
                      <a:pt x="18" y="11"/>
                    </a:lnTo>
                    <a:lnTo>
                      <a:pt x="19" y="11"/>
                    </a:lnTo>
                    <a:lnTo>
                      <a:pt x="20" y="10"/>
                    </a:lnTo>
                    <a:lnTo>
                      <a:pt x="20" y="10"/>
                    </a:lnTo>
                    <a:lnTo>
                      <a:pt x="21" y="10"/>
                    </a:lnTo>
                    <a:lnTo>
                      <a:pt x="21" y="10"/>
                    </a:lnTo>
                    <a:lnTo>
                      <a:pt x="22" y="9"/>
                    </a:lnTo>
                    <a:lnTo>
                      <a:pt x="23" y="9"/>
                    </a:lnTo>
                    <a:lnTo>
                      <a:pt x="23" y="9"/>
                    </a:lnTo>
                    <a:lnTo>
                      <a:pt x="24" y="9"/>
                    </a:lnTo>
                    <a:lnTo>
                      <a:pt x="24" y="8"/>
                    </a:lnTo>
                    <a:lnTo>
                      <a:pt x="25" y="8"/>
                    </a:lnTo>
                    <a:lnTo>
                      <a:pt x="26" y="8"/>
                    </a:lnTo>
                    <a:lnTo>
                      <a:pt x="27" y="8"/>
                    </a:lnTo>
                    <a:lnTo>
                      <a:pt x="27" y="8"/>
                    </a:lnTo>
                    <a:lnTo>
                      <a:pt x="28" y="8"/>
                    </a:lnTo>
                    <a:lnTo>
                      <a:pt x="29" y="8"/>
                    </a:lnTo>
                    <a:lnTo>
                      <a:pt x="29" y="8"/>
                    </a:lnTo>
                    <a:lnTo>
                      <a:pt x="30" y="8"/>
                    </a:lnTo>
                    <a:lnTo>
                      <a:pt x="30" y="9"/>
                    </a:lnTo>
                    <a:lnTo>
                      <a:pt x="31" y="9"/>
                    </a:lnTo>
                    <a:lnTo>
                      <a:pt x="32" y="10"/>
                    </a:lnTo>
                    <a:lnTo>
                      <a:pt x="32" y="10"/>
                    </a:lnTo>
                    <a:lnTo>
                      <a:pt x="33" y="11"/>
                    </a:lnTo>
                    <a:lnTo>
                      <a:pt x="33" y="11"/>
                    </a:lnTo>
                    <a:lnTo>
                      <a:pt x="33" y="12"/>
                    </a:lnTo>
                    <a:lnTo>
                      <a:pt x="34" y="12"/>
                    </a:lnTo>
                    <a:lnTo>
                      <a:pt x="34" y="13"/>
                    </a:lnTo>
                    <a:lnTo>
                      <a:pt x="34" y="13"/>
                    </a:lnTo>
                    <a:lnTo>
                      <a:pt x="33" y="14"/>
                    </a:lnTo>
                    <a:lnTo>
                      <a:pt x="33" y="15"/>
                    </a:lnTo>
                    <a:lnTo>
                      <a:pt x="33" y="16"/>
                    </a:lnTo>
                    <a:lnTo>
                      <a:pt x="33" y="17"/>
                    </a:lnTo>
                    <a:lnTo>
                      <a:pt x="32" y="18"/>
                    </a:lnTo>
                    <a:lnTo>
                      <a:pt x="32" y="18"/>
                    </a:lnTo>
                    <a:lnTo>
                      <a:pt x="31" y="19"/>
                    </a:lnTo>
                    <a:lnTo>
                      <a:pt x="31" y="20"/>
                    </a:lnTo>
                    <a:lnTo>
                      <a:pt x="30" y="21"/>
                    </a:lnTo>
                    <a:lnTo>
                      <a:pt x="29" y="22"/>
                    </a:lnTo>
                    <a:lnTo>
                      <a:pt x="29" y="22"/>
                    </a:lnTo>
                    <a:lnTo>
                      <a:pt x="30" y="22"/>
                    </a:lnTo>
                    <a:lnTo>
                      <a:pt x="30" y="22"/>
                    </a:lnTo>
                    <a:lnTo>
                      <a:pt x="31" y="22"/>
                    </a:lnTo>
                    <a:lnTo>
                      <a:pt x="32" y="22"/>
                    </a:lnTo>
                    <a:lnTo>
                      <a:pt x="32" y="22"/>
                    </a:lnTo>
                    <a:lnTo>
                      <a:pt x="33" y="22"/>
                    </a:lnTo>
                    <a:lnTo>
                      <a:pt x="33" y="22"/>
                    </a:lnTo>
                    <a:lnTo>
                      <a:pt x="34" y="22"/>
                    </a:lnTo>
                    <a:lnTo>
                      <a:pt x="34" y="22"/>
                    </a:lnTo>
                    <a:lnTo>
                      <a:pt x="35" y="22"/>
                    </a:lnTo>
                    <a:lnTo>
                      <a:pt x="36" y="22"/>
                    </a:lnTo>
                    <a:lnTo>
                      <a:pt x="36" y="22"/>
                    </a:lnTo>
                    <a:lnTo>
                      <a:pt x="37" y="22"/>
                    </a:lnTo>
                    <a:lnTo>
                      <a:pt x="37" y="22"/>
                    </a:lnTo>
                    <a:lnTo>
                      <a:pt x="38" y="23"/>
                    </a:lnTo>
                    <a:lnTo>
                      <a:pt x="39" y="23"/>
                    </a:lnTo>
                    <a:lnTo>
                      <a:pt x="39" y="23"/>
                    </a:lnTo>
                    <a:lnTo>
                      <a:pt x="40" y="23"/>
                    </a:lnTo>
                    <a:lnTo>
                      <a:pt x="40" y="24"/>
                    </a:lnTo>
                    <a:lnTo>
                      <a:pt x="41" y="24"/>
                    </a:lnTo>
                    <a:lnTo>
                      <a:pt x="42" y="25"/>
                    </a:lnTo>
                    <a:lnTo>
                      <a:pt x="42" y="26"/>
                    </a:lnTo>
                    <a:lnTo>
                      <a:pt x="42" y="27"/>
                    </a:lnTo>
                    <a:lnTo>
                      <a:pt x="42" y="27"/>
                    </a:lnTo>
                    <a:lnTo>
                      <a:pt x="42" y="28"/>
                    </a:lnTo>
                    <a:lnTo>
                      <a:pt x="42" y="29"/>
                    </a:lnTo>
                    <a:lnTo>
                      <a:pt x="42" y="30"/>
                    </a:lnTo>
                    <a:lnTo>
                      <a:pt x="42" y="30"/>
                    </a:lnTo>
                    <a:lnTo>
                      <a:pt x="42" y="31"/>
                    </a:lnTo>
                    <a:lnTo>
                      <a:pt x="42" y="32"/>
                    </a:lnTo>
                    <a:lnTo>
                      <a:pt x="42" y="33"/>
                    </a:lnTo>
                    <a:lnTo>
                      <a:pt x="42" y="34"/>
                    </a:lnTo>
                    <a:lnTo>
                      <a:pt x="41" y="35"/>
                    </a:lnTo>
                    <a:lnTo>
                      <a:pt x="41" y="35"/>
                    </a:lnTo>
                    <a:lnTo>
                      <a:pt x="41" y="36"/>
                    </a:lnTo>
                    <a:lnTo>
                      <a:pt x="40" y="36"/>
                    </a:lnTo>
                    <a:lnTo>
                      <a:pt x="40" y="36"/>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60" name="Freeform 1039"/>
              <p:cNvSpPr>
                <a:spLocks/>
              </p:cNvSpPr>
              <p:nvPr/>
            </p:nvSpPr>
            <p:spPr bwMode="auto">
              <a:xfrm>
                <a:off x="3670" y="978"/>
                <a:ext cx="44" cy="37"/>
              </a:xfrm>
              <a:custGeom>
                <a:avLst/>
                <a:gdLst>
                  <a:gd name="T0" fmla="*/ 39 w 44"/>
                  <a:gd name="T1" fmla="*/ 35 h 37"/>
                  <a:gd name="T2" fmla="*/ 40 w 44"/>
                  <a:gd name="T3" fmla="*/ 33 h 37"/>
                  <a:gd name="T4" fmla="*/ 40 w 44"/>
                  <a:gd name="T5" fmla="*/ 29 h 37"/>
                  <a:gd name="T6" fmla="*/ 38 w 44"/>
                  <a:gd name="T7" fmla="*/ 27 h 37"/>
                  <a:gd name="T8" fmla="*/ 36 w 44"/>
                  <a:gd name="T9" fmla="*/ 25 h 37"/>
                  <a:gd name="T10" fmla="*/ 34 w 44"/>
                  <a:gd name="T11" fmla="*/ 25 h 37"/>
                  <a:gd name="T12" fmla="*/ 32 w 44"/>
                  <a:gd name="T13" fmla="*/ 25 h 37"/>
                  <a:gd name="T14" fmla="*/ 29 w 44"/>
                  <a:gd name="T15" fmla="*/ 25 h 37"/>
                  <a:gd name="T16" fmla="*/ 26 w 44"/>
                  <a:gd name="T17" fmla="*/ 26 h 37"/>
                  <a:gd name="T18" fmla="*/ 24 w 44"/>
                  <a:gd name="T19" fmla="*/ 24 h 37"/>
                  <a:gd name="T20" fmla="*/ 26 w 44"/>
                  <a:gd name="T21" fmla="*/ 24 h 37"/>
                  <a:gd name="T22" fmla="*/ 30 w 44"/>
                  <a:gd name="T23" fmla="*/ 22 h 37"/>
                  <a:gd name="T24" fmla="*/ 32 w 44"/>
                  <a:gd name="T25" fmla="*/ 19 h 37"/>
                  <a:gd name="T26" fmla="*/ 32 w 44"/>
                  <a:gd name="T27" fmla="*/ 15 h 37"/>
                  <a:gd name="T28" fmla="*/ 30 w 44"/>
                  <a:gd name="T29" fmla="*/ 13 h 37"/>
                  <a:gd name="T30" fmla="*/ 28 w 44"/>
                  <a:gd name="T31" fmla="*/ 13 h 37"/>
                  <a:gd name="T32" fmla="*/ 25 w 44"/>
                  <a:gd name="T33" fmla="*/ 12 h 37"/>
                  <a:gd name="T34" fmla="*/ 22 w 44"/>
                  <a:gd name="T35" fmla="*/ 13 h 37"/>
                  <a:gd name="T36" fmla="*/ 20 w 44"/>
                  <a:gd name="T37" fmla="*/ 14 h 37"/>
                  <a:gd name="T38" fmla="*/ 17 w 44"/>
                  <a:gd name="T39" fmla="*/ 15 h 37"/>
                  <a:gd name="T40" fmla="*/ 13 w 44"/>
                  <a:gd name="T41" fmla="*/ 16 h 37"/>
                  <a:gd name="T42" fmla="*/ 16 w 44"/>
                  <a:gd name="T43" fmla="*/ 14 h 37"/>
                  <a:gd name="T44" fmla="*/ 17 w 44"/>
                  <a:gd name="T45" fmla="*/ 10 h 37"/>
                  <a:gd name="T46" fmla="*/ 16 w 44"/>
                  <a:gd name="T47" fmla="*/ 7 h 37"/>
                  <a:gd name="T48" fmla="*/ 13 w 44"/>
                  <a:gd name="T49" fmla="*/ 5 h 37"/>
                  <a:gd name="T50" fmla="*/ 9 w 44"/>
                  <a:gd name="T51" fmla="*/ 5 h 37"/>
                  <a:gd name="T52" fmla="*/ 5 w 44"/>
                  <a:gd name="T53" fmla="*/ 5 h 37"/>
                  <a:gd name="T54" fmla="*/ 0 w 44"/>
                  <a:gd name="T55" fmla="*/ 5 h 37"/>
                  <a:gd name="T56" fmla="*/ 2 w 44"/>
                  <a:gd name="T57" fmla="*/ 4 h 37"/>
                  <a:gd name="T58" fmla="*/ 5 w 44"/>
                  <a:gd name="T59" fmla="*/ 3 h 37"/>
                  <a:gd name="T60" fmla="*/ 7 w 44"/>
                  <a:gd name="T61" fmla="*/ 2 h 37"/>
                  <a:gd name="T62" fmla="*/ 10 w 44"/>
                  <a:gd name="T63" fmla="*/ 1 h 37"/>
                  <a:gd name="T64" fmla="*/ 13 w 44"/>
                  <a:gd name="T65" fmla="*/ 1 h 37"/>
                  <a:gd name="T66" fmla="*/ 15 w 44"/>
                  <a:gd name="T67" fmla="*/ 1 h 37"/>
                  <a:gd name="T68" fmla="*/ 17 w 44"/>
                  <a:gd name="T69" fmla="*/ 1 h 37"/>
                  <a:gd name="T70" fmla="*/ 19 w 44"/>
                  <a:gd name="T71" fmla="*/ 2 h 37"/>
                  <a:gd name="T72" fmla="*/ 21 w 44"/>
                  <a:gd name="T73" fmla="*/ 5 h 37"/>
                  <a:gd name="T74" fmla="*/ 22 w 44"/>
                  <a:gd name="T75" fmla="*/ 8 h 37"/>
                  <a:gd name="T76" fmla="*/ 22 w 44"/>
                  <a:gd name="T77" fmla="*/ 9 h 37"/>
                  <a:gd name="T78" fmla="*/ 24 w 44"/>
                  <a:gd name="T79" fmla="*/ 9 h 37"/>
                  <a:gd name="T80" fmla="*/ 26 w 44"/>
                  <a:gd name="T81" fmla="*/ 9 h 37"/>
                  <a:gd name="T82" fmla="*/ 28 w 44"/>
                  <a:gd name="T83" fmla="*/ 9 h 37"/>
                  <a:gd name="T84" fmla="*/ 31 w 44"/>
                  <a:gd name="T85" fmla="*/ 9 h 37"/>
                  <a:gd name="T86" fmla="*/ 33 w 44"/>
                  <a:gd name="T87" fmla="*/ 10 h 37"/>
                  <a:gd name="T88" fmla="*/ 35 w 44"/>
                  <a:gd name="T89" fmla="*/ 12 h 37"/>
                  <a:gd name="T90" fmla="*/ 36 w 44"/>
                  <a:gd name="T91" fmla="*/ 17 h 37"/>
                  <a:gd name="T92" fmla="*/ 36 w 44"/>
                  <a:gd name="T93" fmla="*/ 20 h 37"/>
                  <a:gd name="T94" fmla="*/ 35 w 44"/>
                  <a:gd name="T95" fmla="*/ 22 h 37"/>
                  <a:gd name="T96" fmla="*/ 36 w 44"/>
                  <a:gd name="T97" fmla="*/ 23 h 37"/>
                  <a:gd name="T98" fmla="*/ 39 w 44"/>
                  <a:gd name="T99" fmla="*/ 23 h 37"/>
                  <a:gd name="T100" fmla="*/ 43 w 44"/>
                  <a:gd name="T101" fmla="*/ 25 h 37"/>
                  <a:gd name="T102" fmla="*/ 44 w 44"/>
                  <a:gd name="T103" fmla="*/ 28 h 37"/>
                  <a:gd name="T104" fmla="*/ 44 w 44"/>
                  <a:gd name="T105" fmla="*/ 31 h 37"/>
                  <a:gd name="T106" fmla="*/ 43 w 44"/>
                  <a:gd name="T107" fmla="*/ 34 h 37"/>
                  <a:gd name="T108" fmla="*/ 42 w 44"/>
                  <a:gd name="T10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37">
                    <a:moveTo>
                      <a:pt x="41" y="37"/>
                    </a:moveTo>
                    <a:lnTo>
                      <a:pt x="39" y="36"/>
                    </a:lnTo>
                    <a:lnTo>
                      <a:pt x="39" y="36"/>
                    </a:lnTo>
                    <a:lnTo>
                      <a:pt x="39" y="35"/>
                    </a:lnTo>
                    <a:lnTo>
                      <a:pt x="39" y="35"/>
                    </a:lnTo>
                    <a:lnTo>
                      <a:pt x="40" y="34"/>
                    </a:lnTo>
                    <a:lnTo>
                      <a:pt x="40" y="33"/>
                    </a:lnTo>
                    <a:lnTo>
                      <a:pt x="40" y="33"/>
                    </a:lnTo>
                    <a:lnTo>
                      <a:pt x="40" y="32"/>
                    </a:lnTo>
                    <a:lnTo>
                      <a:pt x="40" y="31"/>
                    </a:lnTo>
                    <a:lnTo>
                      <a:pt x="40" y="30"/>
                    </a:lnTo>
                    <a:lnTo>
                      <a:pt x="40" y="29"/>
                    </a:lnTo>
                    <a:lnTo>
                      <a:pt x="40" y="29"/>
                    </a:lnTo>
                    <a:lnTo>
                      <a:pt x="40" y="28"/>
                    </a:lnTo>
                    <a:lnTo>
                      <a:pt x="39" y="27"/>
                    </a:lnTo>
                    <a:lnTo>
                      <a:pt x="38" y="27"/>
                    </a:lnTo>
                    <a:lnTo>
                      <a:pt x="37" y="26"/>
                    </a:lnTo>
                    <a:lnTo>
                      <a:pt x="37" y="26"/>
                    </a:lnTo>
                    <a:lnTo>
                      <a:pt x="36" y="26"/>
                    </a:lnTo>
                    <a:lnTo>
                      <a:pt x="36" y="25"/>
                    </a:lnTo>
                    <a:lnTo>
                      <a:pt x="35" y="25"/>
                    </a:lnTo>
                    <a:lnTo>
                      <a:pt x="34" y="25"/>
                    </a:lnTo>
                    <a:lnTo>
                      <a:pt x="34" y="25"/>
                    </a:lnTo>
                    <a:lnTo>
                      <a:pt x="34" y="25"/>
                    </a:lnTo>
                    <a:lnTo>
                      <a:pt x="33" y="25"/>
                    </a:lnTo>
                    <a:lnTo>
                      <a:pt x="32" y="25"/>
                    </a:lnTo>
                    <a:lnTo>
                      <a:pt x="32" y="25"/>
                    </a:lnTo>
                    <a:lnTo>
                      <a:pt x="32" y="25"/>
                    </a:lnTo>
                    <a:lnTo>
                      <a:pt x="31" y="25"/>
                    </a:lnTo>
                    <a:lnTo>
                      <a:pt x="30" y="25"/>
                    </a:lnTo>
                    <a:lnTo>
                      <a:pt x="30" y="25"/>
                    </a:lnTo>
                    <a:lnTo>
                      <a:pt x="29" y="25"/>
                    </a:lnTo>
                    <a:lnTo>
                      <a:pt x="28" y="25"/>
                    </a:lnTo>
                    <a:lnTo>
                      <a:pt x="27" y="26"/>
                    </a:lnTo>
                    <a:lnTo>
                      <a:pt x="27" y="26"/>
                    </a:lnTo>
                    <a:lnTo>
                      <a:pt x="26" y="26"/>
                    </a:lnTo>
                    <a:lnTo>
                      <a:pt x="26" y="26"/>
                    </a:lnTo>
                    <a:lnTo>
                      <a:pt x="26" y="26"/>
                    </a:lnTo>
                    <a:lnTo>
                      <a:pt x="24" y="24"/>
                    </a:lnTo>
                    <a:lnTo>
                      <a:pt x="24" y="24"/>
                    </a:lnTo>
                    <a:lnTo>
                      <a:pt x="24" y="24"/>
                    </a:lnTo>
                    <a:lnTo>
                      <a:pt x="25" y="24"/>
                    </a:lnTo>
                    <a:lnTo>
                      <a:pt x="26" y="24"/>
                    </a:lnTo>
                    <a:lnTo>
                      <a:pt x="26" y="24"/>
                    </a:lnTo>
                    <a:lnTo>
                      <a:pt x="27" y="24"/>
                    </a:lnTo>
                    <a:lnTo>
                      <a:pt x="28" y="23"/>
                    </a:lnTo>
                    <a:lnTo>
                      <a:pt x="29" y="23"/>
                    </a:lnTo>
                    <a:lnTo>
                      <a:pt x="30" y="22"/>
                    </a:lnTo>
                    <a:lnTo>
                      <a:pt x="31" y="22"/>
                    </a:lnTo>
                    <a:lnTo>
                      <a:pt x="31" y="21"/>
                    </a:lnTo>
                    <a:lnTo>
                      <a:pt x="32" y="20"/>
                    </a:lnTo>
                    <a:lnTo>
                      <a:pt x="32" y="19"/>
                    </a:lnTo>
                    <a:lnTo>
                      <a:pt x="32" y="18"/>
                    </a:lnTo>
                    <a:lnTo>
                      <a:pt x="32" y="17"/>
                    </a:lnTo>
                    <a:lnTo>
                      <a:pt x="32" y="16"/>
                    </a:lnTo>
                    <a:lnTo>
                      <a:pt x="32" y="15"/>
                    </a:lnTo>
                    <a:lnTo>
                      <a:pt x="31" y="14"/>
                    </a:lnTo>
                    <a:lnTo>
                      <a:pt x="31" y="14"/>
                    </a:lnTo>
                    <a:lnTo>
                      <a:pt x="30" y="13"/>
                    </a:lnTo>
                    <a:lnTo>
                      <a:pt x="30" y="13"/>
                    </a:lnTo>
                    <a:lnTo>
                      <a:pt x="29" y="13"/>
                    </a:lnTo>
                    <a:lnTo>
                      <a:pt x="29" y="13"/>
                    </a:lnTo>
                    <a:lnTo>
                      <a:pt x="28" y="13"/>
                    </a:lnTo>
                    <a:lnTo>
                      <a:pt x="28" y="13"/>
                    </a:lnTo>
                    <a:lnTo>
                      <a:pt x="27" y="12"/>
                    </a:lnTo>
                    <a:lnTo>
                      <a:pt x="26" y="12"/>
                    </a:lnTo>
                    <a:lnTo>
                      <a:pt x="26" y="12"/>
                    </a:lnTo>
                    <a:lnTo>
                      <a:pt x="25" y="12"/>
                    </a:lnTo>
                    <a:lnTo>
                      <a:pt x="24" y="12"/>
                    </a:lnTo>
                    <a:lnTo>
                      <a:pt x="24" y="13"/>
                    </a:lnTo>
                    <a:lnTo>
                      <a:pt x="23" y="13"/>
                    </a:lnTo>
                    <a:lnTo>
                      <a:pt x="22" y="13"/>
                    </a:lnTo>
                    <a:lnTo>
                      <a:pt x="22" y="13"/>
                    </a:lnTo>
                    <a:lnTo>
                      <a:pt x="21" y="13"/>
                    </a:lnTo>
                    <a:lnTo>
                      <a:pt x="20" y="14"/>
                    </a:lnTo>
                    <a:lnTo>
                      <a:pt x="20" y="14"/>
                    </a:lnTo>
                    <a:lnTo>
                      <a:pt x="19" y="14"/>
                    </a:lnTo>
                    <a:lnTo>
                      <a:pt x="19" y="14"/>
                    </a:lnTo>
                    <a:lnTo>
                      <a:pt x="18" y="15"/>
                    </a:lnTo>
                    <a:lnTo>
                      <a:pt x="17" y="15"/>
                    </a:lnTo>
                    <a:lnTo>
                      <a:pt x="17" y="16"/>
                    </a:lnTo>
                    <a:lnTo>
                      <a:pt x="16" y="16"/>
                    </a:lnTo>
                    <a:lnTo>
                      <a:pt x="15" y="17"/>
                    </a:lnTo>
                    <a:lnTo>
                      <a:pt x="13" y="16"/>
                    </a:lnTo>
                    <a:lnTo>
                      <a:pt x="13" y="16"/>
                    </a:lnTo>
                    <a:lnTo>
                      <a:pt x="14" y="15"/>
                    </a:lnTo>
                    <a:lnTo>
                      <a:pt x="15" y="15"/>
                    </a:lnTo>
                    <a:lnTo>
                      <a:pt x="16" y="14"/>
                    </a:lnTo>
                    <a:lnTo>
                      <a:pt x="16" y="13"/>
                    </a:lnTo>
                    <a:lnTo>
                      <a:pt x="17" y="12"/>
                    </a:lnTo>
                    <a:lnTo>
                      <a:pt x="17" y="11"/>
                    </a:lnTo>
                    <a:lnTo>
                      <a:pt x="17" y="10"/>
                    </a:lnTo>
                    <a:lnTo>
                      <a:pt x="17" y="9"/>
                    </a:lnTo>
                    <a:lnTo>
                      <a:pt x="17" y="8"/>
                    </a:lnTo>
                    <a:lnTo>
                      <a:pt x="16" y="8"/>
                    </a:lnTo>
                    <a:lnTo>
                      <a:pt x="16" y="7"/>
                    </a:lnTo>
                    <a:lnTo>
                      <a:pt x="15" y="7"/>
                    </a:lnTo>
                    <a:lnTo>
                      <a:pt x="14" y="6"/>
                    </a:lnTo>
                    <a:lnTo>
                      <a:pt x="14" y="6"/>
                    </a:lnTo>
                    <a:lnTo>
                      <a:pt x="13" y="5"/>
                    </a:lnTo>
                    <a:lnTo>
                      <a:pt x="12" y="5"/>
                    </a:lnTo>
                    <a:lnTo>
                      <a:pt x="11" y="5"/>
                    </a:lnTo>
                    <a:lnTo>
                      <a:pt x="10" y="5"/>
                    </a:lnTo>
                    <a:lnTo>
                      <a:pt x="9" y="5"/>
                    </a:lnTo>
                    <a:lnTo>
                      <a:pt x="8" y="5"/>
                    </a:lnTo>
                    <a:lnTo>
                      <a:pt x="7" y="5"/>
                    </a:lnTo>
                    <a:lnTo>
                      <a:pt x="6" y="5"/>
                    </a:lnTo>
                    <a:lnTo>
                      <a:pt x="5" y="5"/>
                    </a:lnTo>
                    <a:lnTo>
                      <a:pt x="5" y="6"/>
                    </a:lnTo>
                    <a:lnTo>
                      <a:pt x="4" y="6"/>
                    </a:lnTo>
                    <a:lnTo>
                      <a:pt x="0" y="5"/>
                    </a:lnTo>
                    <a:lnTo>
                      <a:pt x="0" y="5"/>
                    </a:lnTo>
                    <a:lnTo>
                      <a:pt x="0" y="4"/>
                    </a:lnTo>
                    <a:lnTo>
                      <a:pt x="1" y="4"/>
                    </a:lnTo>
                    <a:lnTo>
                      <a:pt x="2" y="4"/>
                    </a:lnTo>
                    <a:lnTo>
                      <a:pt x="2" y="4"/>
                    </a:lnTo>
                    <a:lnTo>
                      <a:pt x="3" y="3"/>
                    </a:lnTo>
                    <a:lnTo>
                      <a:pt x="3" y="3"/>
                    </a:lnTo>
                    <a:lnTo>
                      <a:pt x="4" y="3"/>
                    </a:lnTo>
                    <a:lnTo>
                      <a:pt x="5" y="3"/>
                    </a:lnTo>
                    <a:lnTo>
                      <a:pt x="5" y="2"/>
                    </a:lnTo>
                    <a:lnTo>
                      <a:pt x="6" y="2"/>
                    </a:lnTo>
                    <a:lnTo>
                      <a:pt x="6" y="2"/>
                    </a:lnTo>
                    <a:lnTo>
                      <a:pt x="7" y="2"/>
                    </a:lnTo>
                    <a:lnTo>
                      <a:pt x="8" y="2"/>
                    </a:lnTo>
                    <a:lnTo>
                      <a:pt x="8" y="2"/>
                    </a:lnTo>
                    <a:lnTo>
                      <a:pt x="9" y="1"/>
                    </a:lnTo>
                    <a:lnTo>
                      <a:pt x="10" y="1"/>
                    </a:lnTo>
                    <a:lnTo>
                      <a:pt x="10" y="1"/>
                    </a:lnTo>
                    <a:lnTo>
                      <a:pt x="11" y="1"/>
                    </a:lnTo>
                    <a:lnTo>
                      <a:pt x="12" y="1"/>
                    </a:lnTo>
                    <a:lnTo>
                      <a:pt x="13" y="1"/>
                    </a:lnTo>
                    <a:lnTo>
                      <a:pt x="13" y="1"/>
                    </a:lnTo>
                    <a:lnTo>
                      <a:pt x="14" y="1"/>
                    </a:lnTo>
                    <a:lnTo>
                      <a:pt x="14" y="0"/>
                    </a:lnTo>
                    <a:lnTo>
                      <a:pt x="15" y="1"/>
                    </a:lnTo>
                    <a:lnTo>
                      <a:pt x="16" y="1"/>
                    </a:lnTo>
                    <a:lnTo>
                      <a:pt x="16" y="1"/>
                    </a:lnTo>
                    <a:lnTo>
                      <a:pt x="17" y="1"/>
                    </a:lnTo>
                    <a:lnTo>
                      <a:pt x="17" y="1"/>
                    </a:lnTo>
                    <a:lnTo>
                      <a:pt x="18" y="1"/>
                    </a:lnTo>
                    <a:lnTo>
                      <a:pt x="18" y="2"/>
                    </a:lnTo>
                    <a:lnTo>
                      <a:pt x="18" y="2"/>
                    </a:lnTo>
                    <a:lnTo>
                      <a:pt x="19" y="2"/>
                    </a:lnTo>
                    <a:lnTo>
                      <a:pt x="20" y="3"/>
                    </a:lnTo>
                    <a:lnTo>
                      <a:pt x="20" y="4"/>
                    </a:lnTo>
                    <a:lnTo>
                      <a:pt x="21" y="4"/>
                    </a:lnTo>
                    <a:lnTo>
                      <a:pt x="21" y="5"/>
                    </a:lnTo>
                    <a:lnTo>
                      <a:pt x="21" y="6"/>
                    </a:lnTo>
                    <a:lnTo>
                      <a:pt x="21" y="6"/>
                    </a:lnTo>
                    <a:lnTo>
                      <a:pt x="21" y="7"/>
                    </a:lnTo>
                    <a:lnTo>
                      <a:pt x="22" y="8"/>
                    </a:lnTo>
                    <a:lnTo>
                      <a:pt x="22" y="8"/>
                    </a:lnTo>
                    <a:lnTo>
                      <a:pt x="22" y="9"/>
                    </a:lnTo>
                    <a:lnTo>
                      <a:pt x="21" y="9"/>
                    </a:lnTo>
                    <a:lnTo>
                      <a:pt x="22" y="9"/>
                    </a:lnTo>
                    <a:lnTo>
                      <a:pt x="22" y="9"/>
                    </a:lnTo>
                    <a:lnTo>
                      <a:pt x="22" y="9"/>
                    </a:lnTo>
                    <a:lnTo>
                      <a:pt x="23" y="9"/>
                    </a:lnTo>
                    <a:lnTo>
                      <a:pt x="24" y="9"/>
                    </a:lnTo>
                    <a:lnTo>
                      <a:pt x="24" y="9"/>
                    </a:lnTo>
                    <a:lnTo>
                      <a:pt x="25" y="9"/>
                    </a:lnTo>
                    <a:lnTo>
                      <a:pt x="25" y="9"/>
                    </a:lnTo>
                    <a:lnTo>
                      <a:pt x="26" y="9"/>
                    </a:lnTo>
                    <a:lnTo>
                      <a:pt x="26" y="9"/>
                    </a:lnTo>
                    <a:lnTo>
                      <a:pt x="27" y="9"/>
                    </a:lnTo>
                    <a:lnTo>
                      <a:pt x="28" y="9"/>
                    </a:lnTo>
                    <a:lnTo>
                      <a:pt x="28" y="9"/>
                    </a:lnTo>
                    <a:lnTo>
                      <a:pt x="29" y="9"/>
                    </a:lnTo>
                    <a:lnTo>
                      <a:pt x="30" y="9"/>
                    </a:lnTo>
                    <a:lnTo>
                      <a:pt x="30" y="9"/>
                    </a:lnTo>
                    <a:lnTo>
                      <a:pt x="31" y="9"/>
                    </a:lnTo>
                    <a:lnTo>
                      <a:pt x="31" y="9"/>
                    </a:lnTo>
                    <a:lnTo>
                      <a:pt x="32" y="10"/>
                    </a:lnTo>
                    <a:lnTo>
                      <a:pt x="32" y="10"/>
                    </a:lnTo>
                    <a:lnTo>
                      <a:pt x="33" y="10"/>
                    </a:lnTo>
                    <a:lnTo>
                      <a:pt x="33" y="11"/>
                    </a:lnTo>
                    <a:lnTo>
                      <a:pt x="34" y="11"/>
                    </a:lnTo>
                    <a:lnTo>
                      <a:pt x="34" y="11"/>
                    </a:lnTo>
                    <a:lnTo>
                      <a:pt x="35" y="12"/>
                    </a:lnTo>
                    <a:lnTo>
                      <a:pt x="36" y="13"/>
                    </a:lnTo>
                    <a:lnTo>
                      <a:pt x="36" y="14"/>
                    </a:lnTo>
                    <a:lnTo>
                      <a:pt x="36" y="15"/>
                    </a:lnTo>
                    <a:lnTo>
                      <a:pt x="36" y="17"/>
                    </a:lnTo>
                    <a:lnTo>
                      <a:pt x="36" y="17"/>
                    </a:lnTo>
                    <a:lnTo>
                      <a:pt x="36" y="18"/>
                    </a:lnTo>
                    <a:lnTo>
                      <a:pt x="36" y="19"/>
                    </a:lnTo>
                    <a:lnTo>
                      <a:pt x="36" y="20"/>
                    </a:lnTo>
                    <a:lnTo>
                      <a:pt x="36" y="20"/>
                    </a:lnTo>
                    <a:lnTo>
                      <a:pt x="36" y="21"/>
                    </a:lnTo>
                    <a:lnTo>
                      <a:pt x="36" y="22"/>
                    </a:lnTo>
                    <a:lnTo>
                      <a:pt x="35" y="22"/>
                    </a:lnTo>
                    <a:lnTo>
                      <a:pt x="35" y="22"/>
                    </a:lnTo>
                    <a:lnTo>
                      <a:pt x="35" y="22"/>
                    </a:lnTo>
                    <a:lnTo>
                      <a:pt x="36" y="22"/>
                    </a:lnTo>
                    <a:lnTo>
                      <a:pt x="36" y="23"/>
                    </a:lnTo>
                    <a:lnTo>
                      <a:pt x="37" y="23"/>
                    </a:lnTo>
                    <a:lnTo>
                      <a:pt x="38" y="23"/>
                    </a:lnTo>
                    <a:lnTo>
                      <a:pt x="38" y="23"/>
                    </a:lnTo>
                    <a:lnTo>
                      <a:pt x="39" y="23"/>
                    </a:lnTo>
                    <a:lnTo>
                      <a:pt x="40" y="23"/>
                    </a:lnTo>
                    <a:lnTo>
                      <a:pt x="41" y="24"/>
                    </a:lnTo>
                    <a:lnTo>
                      <a:pt x="42" y="24"/>
                    </a:lnTo>
                    <a:lnTo>
                      <a:pt x="43" y="25"/>
                    </a:lnTo>
                    <a:lnTo>
                      <a:pt x="43" y="26"/>
                    </a:lnTo>
                    <a:lnTo>
                      <a:pt x="44" y="27"/>
                    </a:lnTo>
                    <a:lnTo>
                      <a:pt x="44" y="27"/>
                    </a:lnTo>
                    <a:lnTo>
                      <a:pt x="44" y="28"/>
                    </a:lnTo>
                    <a:lnTo>
                      <a:pt x="44" y="29"/>
                    </a:lnTo>
                    <a:lnTo>
                      <a:pt x="44" y="29"/>
                    </a:lnTo>
                    <a:lnTo>
                      <a:pt x="44" y="30"/>
                    </a:lnTo>
                    <a:lnTo>
                      <a:pt x="44" y="31"/>
                    </a:lnTo>
                    <a:lnTo>
                      <a:pt x="44" y="32"/>
                    </a:lnTo>
                    <a:lnTo>
                      <a:pt x="44" y="32"/>
                    </a:lnTo>
                    <a:lnTo>
                      <a:pt x="43" y="33"/>
                    </a:lnTo>
                    <a:lnTo>
                      <a:pt x="43" y="34"/>
                    </a:lnTo>
                    <a:lnTo>
                      <a:pt x="43" y="35"/>
                    </a:lnTo>
                    <a:lnTo>
                      <a:pt x="42" y="36"/>
                    </a:lnTo>
                    <a:lnTo>
                      <a:pt x="42" y="36"/>
                    </a:lnTo>
                    <a:lnTo>
                      <a:pt x="42" y="37"/>
                    </a:lnTo>
                    <a:lnTo>
                      <a:pt x="4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70" name="Group 1073"/>
            <p:cNvGrpSpPr>
              <a:grpSpLocks/>
            </p:cNvGrpSpPr>
            <p:nvPr/>
          </p:nvGrpSpPr>
          <p:grpSpPr bwMode="auto">
            <a:xfrm>
              <a:off x="5068890" y="2140513"/>
              <a:ext cx="442913" cy="415925"/>
              <a:chOff x="3193" y="1306"/>
              <a:chExt cx="279" cy="262"/>
            </a:xfrm>
          </p:grpSpPr>
          <p:sp>
            <p:nvSpPr>
              <p:cNvPr id="4885" name="Oval 1041"/>
              <p:cNvSpPr>
                <a:spLocks noChangeArrowheads="1"/>
              </p:cNvSpPr>
              <p:nvPr/>
            </p:nvSpPr>
            <p:spPr bwMode="auto">
              <a:xfrm>
                <a:off x="3193" y="1306"/>
                <a:ext cx="278" cy="259"/>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886" name="Group 1072"/>
              <p:cNvGrpSpPr>
                <a:grpSpLocks/>
              </p:cNvGrpSpPr>
              <p:nvPr/>
            </p:nvGrpSpPr>
            <p:grpSpPr bwMode="auto">
              <a:xfrm>
                <a:off x="3196" y="1308"/>
                <a:ext cx="276" cy="260"/>
                <a:chOff x="3196" y="1308"/>
                <a:chExt cx="276" cy="260"/>
              </a:xfrm>
            </p:grpSpPr>
            <p:grpSp>
              <p:nvGrpSpPr>
                <p:cNvPr id="4887" name="Group 1070"/>
                <p:cNvGrpSpPr>
                  <a:grpSpLocks/>
                </p:cNvGrpSpPr>
                <p:nvPr/>
              </p:nvGrpSpPr>
              <p:grpSpPr bwMode="auto">
                <a:xfrm>
                  <a:off x="3206" y="1320"/>
                  <a:ext cx="266" cy="248"/>
                  <a:chOff x="3206" y="1320"/>
                  <a:chExt cx="266" cy="248"/>
                </a:xfrm>
              </p:grpSpPr>
              <p:sp>
                <p:nvSpPr>
                  <p:cNvPr id="4889" name="Freeform 1042"/>
                  <p:cNvSpPr>
                    <a:spLocks/>
                  </p:cNvSpPr>
                  <p:nvPr/>
                </p:nvSpPr>
                <p:spPr bwMode="auto">
                  <a:xfrm>
                    <a:off x="3326" y="1346"/>
                    <a:ext cx="146" cy="213"/>
                  </a:xfrm>
                  <a:custGeom>
                    <a:avLst/>
                    <a:gdLst>
                      <a:gd name="T0" fmla="*/ 144 w 146"/>
                      <a:gd name="T1" fmla="*/ 84 h 213"/>
                      <a:gd name="T2" fmla="*/ 142 w 146"/>
                      <a:gd name="T3" fmla="*/ 90 h 213"/>
                      <a:gd name="T4" fmla="*/ 141 w 146"/>
                      <a:gd name="T5" fmla="*/ 98 h 213"/>
                      <a:gd name="T6" fmla="*/ 140 w 146"/>
                      <a:gd name="T7" fmla="*/ 106 h 213"/>
                      <a:gd name="T8" fmla="*/ 116 w 146"/>
                      <a:gd name="T9" fmla="*/ 174 h 213"/>
                      <a:gd name="T10" fmla="*/ 68 w 146"/>
                      <a:gd name="T11" fmla="*/ 213 h 213"/>
                      <a:gd name="T12" fmla="*/ 72 w 146"/>
                      <a:gd name="T13" fmla="*/ 142 h 213"/>
                      <a:gd name="T14" fmla="*/ 70 w 146"/>
                      <a:gd name="T15" fmla="*/ 134 h 213"/>
                      <a:gd name="T16" fmla="*/ 69 w 146"/>
                      <a:gd name="T17" fmla="*/ 126 h 213"/>
                      <a:gd name="T18" fmla="*/ 67 w 146"/>
                      <a:gd name="T19" fmla="*/ 110 h 213"/>
                      <a:gd name="T20" fmla="*/ 64 w 146"/>
                      <a:gd name="T21" fmla="*/ 97 h 213"/>
                      <a:gd name="T22" fmla="*/ 60 w 146"/>
                      <a:gd name="T23" fmla="*/ 93 h 213"/>
                      <a:gd name="T24" fmla="*/ 54 w 146"/>
                      <a:gd name="T25" fmla="*/ 87 h 213"/>
                      <a:gd name="T26" fmla="*/ 48 w 146"/>
                      <a:gd name="T27" fmla="*/ 81 h 213"/>
                      <a:gd name="T28" fmla="*/ 42 w 146"/>
                      <a:gd name="T29" fmla="*/ 76 h 213"/>
                      <a:gd name="T30" fmla="*/ 37 w 146"/>
                      <a:gd name="T31" fmla="*/ 71 h 213"/>
                      <a:gd name="T32" fmla="*/ 35 w 146"/>
                      <a:gd name="T33" fmla="*/ 68 h 213"/>
                      <a:gd name="T34" fmla="*/ 31 w 146"/>
                      <a:gd name="T35" fmla="*/ 63 h 213"/>
                      <a:gd name="T36" fmla="*/ 26 w 146"/>
                      <a:gd name="T37" fmla="*/ 56 h 213"/>
                      <a:gd name="T38" fmla="*/ 21 w 146"/>
                      <a:gd name="T39" fmla="*/ 50 h 213"/>
                      <a:gd name="T40" fmla="*/ 17 w 146"/>
                      <a:gd name="T41" fmla="*/ 44 h 213"/>
                      <a:gd name="T42" fmla="*/ 16 w 146"/>
                      <a:gd name="T43" fmla="*/ 41 h 213"/>
                      <a:gd name="T44" fmla="*/ 13 w 146"/>
                      <a:gd name="T45" fmla="*/ 37 h 213"/>
                      <a:gd name="T46" fmla="*/ 10 w 146"/>
                      <a:gd name="T47" fmla="*/ 32 h 213"/>
                      <a:gd name="T48" fmla="*/ 6 w 146"/>
                      <a:gd name="T49" fmla="*/ 25 h 213"/>
                      <a:gd name="T50" fmla="*/ 2 w 146"/>
                      <a:gd name="T51" fmla="*/ 18 h 213"/>
                      <a:gd name="T52" fmla="*/ 0 w 146"/>
                      <a:gd name="T53" fmla="*/ 15 h 213"/>
                      <a:gd name="T54" fmla="*/ 4 w 146"/>
                      <a:gd name="T55" fmla="*/ 7 h 213"/>
                      <a:gd name="T56" fmla="*/ 11 w 146"/>
                      <a:gd name="T57" fmla="*/ 1 h 213"/>
                      <a:gd name="T58" fmla="*/ 15 w 146"/>
                      <a:gd name="T59" fmla="*/ 3 h 213"/>
                      <a:gd name="T60" fmla="*/ 20 w 146"/>
                      <a:gd name="T61" fmla="*/ 11 h 213"/>
                      <a:gd name="T62" fmla="*/ 23 w 146"/>
                      <a:gd name="T63" fmla="*/ 16 h 213"/>
                      <a:gd name="T64" fmla="*/ 27 w 146"/>
                      <a:gd name="T65" fmla="*/ 23 h 213"/>
                      <a:gd name="T66" fmla="*/ 32 w 146"/>
                      <a:gd name="T67" fmla="*/ 30 h 213"/>
                      <a:gd name="T68" fmla="*/ 38 w 146"/>
                      <a:gd name="T69" fmla="*/ 37 h 213"/>
                      <a:gd name="T70" fmla="*/ 44 w 146"/>
                      <a:gd name="T71" fmla="*/ 43 h 213"/>
                      <a:gd name="T72" fmla="*/ 48 w 146"/>
                      <a:gd name="T73" fmla="*/ 48 h 213"/>
                      <a:gd name="T74" fmla="*/ 54 w 146"/>
                      <a:gd name="T75" fmla="*/ 52 h 213"/>
                      <a:gd name="T76" fmla="*/ 59 w 146"/>
                      <a:gd name="T77" fmla="*/ 57 h 213"/>
                      <a:gd name="T78" fmla="*/ 63 w 146"/>
                      <a:gd name="T79" fmla="*/ 60 h 213"/>
                      <a:gd name="T80" fmla="*/ 65 w 146"/>
                      <a:gd name="T81" fmla="*/ 62 h 213"/>
                      <a:gd name="T82" fmla="*/ 67 w 146"/>
                      <a:gd name="T83" fmla="*/ 63 h 213"/>
                      <a:gd name="T84" fmla="*/ 70 w 146"/>
                      <a:gd name="T85" fmla="*/ 63 h 213"/>
                      <a:gd name="T86" fmla="*/ 74 w 146"/>
                      <a:gd name="T87" fmla="*/ 64 h 213"/>
                      <a:gd name="T88" fmla="*/ 78 w 146"/>
                      <a:gd name="T89" fmla="*/ 64 h 213"/>
                      <a:gd name="T90" fmla="*/ 83 w 146"/>
                      <a:gd name="T91" fmla="*/ 64 h 213"/>
                      <a:gd name="T92" fmla="*/ 89 w 146"/>
                      <a:gd name="T93" fmla="*/ 63 h 213"/>
                      <a:gd name="T94" fmla="*/ 93 w 146"/>
                      <a:gd name="T95" fmla="*/ 63 h 213"/>
                      <a:gd name="T96" fmla="*/ 98 w 146"/>
                      <a:gd name="T97" fmla="*/ 63 h 213"/>
                      <a:gd name="T98" fmla="*/ 104 w 146"/>
                      <a:gd name="T99" fmla="*/ 61 h 213"/>
                      <a:gd name="T100" fmla="*/ 109 w 146"/>
                      <a:gd name="T101" fmla="*/ 60 h 213"/>
                      <a:gd name="T102" fmla="*/ 113 w 146"/>
                      <a:gd name="T103" fmla="*/ 59 h 213"/>
                      <a:gd name="T104" fmla="*/ 116 w 146"/>
                      <a:gd name="T105" fmla="*/ 60 h 213"/>
                      <a:gd name="T106" fmla="*/ 118 w 146"/>
                      <a:gd name="T107" fmla="*/ 61 h 213"/>
                      <a:gd name="T108" fmla="*/ 120 w 146"/>
                      <a:gd name="T109" fmla="*/ 61 h 213"/>
                      <a:gd name="T110" fmla="*/ 122 w 146"/>
                      <a:gd name="T111" fmla="*/ 59 h 213"/>
                      <a:gd name="T112" fmla="*/ 123 w 146"/>
                      <a:gd name="T113" fmla="*/ 57 h 213"/>
                      <a:gd name="T114" fmla="*/ 127 w 146"/>
                      <a:gd name="T115" fmla="*/ 56 h 213"/>
                      <a:gd name="T116" fmla="*/ 131 w 146"/>
                      <a:gd name="T117" fmla="*/ 55 h 213"/>
                      <a:gd name="T118" fmla="*/ 136 w 146"/>
                      <a:gd name="T119" fmla="*/ 53 h 213"/>
                      <a:gd name="T120" fmla="*/ 146 w 146"/>
                      <a:gd name="T121" fmla="*/ 8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213">
                        <a:moveTo>
                          <a:pt x="146" y="81"/>
                        </a:moveTo>
                        <a:lnTo>
                          <a:pt x="145" y="82"/>
                        </a:lnTo>
                        <a:lnTo>
                          <a:pt x="144" y="84"/>
                        </a:lnTo>
                        <a:lnTo>
                          <a:pt x="143" y="86"/>
                        </a:lnTo>
                        <a:lnTo>
                          <a:pt x="143" y="88"/>
                        </a:lnTo>
                        <a:lnTo>
                          <a:pt x="142" y="90"/>
                        </a:lnTo>
                        <a:lnTo>
                          <a:pt x="142" y="93"/>
                        </a:lnTo>
                        <a:lnTo>
                          <a:pt x="141" y="95"/>
                        </a:lnTo>
                        <a:lnTo>
                          <a:pt x="141" y="98"/>
                        </a:lnTo>
                        <a:lnTo>
                          <a:pt x="140" y="101"/>
                        </a:lnTo>
                        <a:lnTo>
                          <a:pt x="140" y="104"/>
                        </a:lnTo>
                        <a:lnTo>
                          <a:pt x="140" y="106"/>
                        </a:lnTo>
                        <a:lnTo>
                          <a:pt x="139" y="110"/>
                        </a:lnTo>
                        <a:lnTo>
                          <a:pt x="131" y="142"/>
                        </a:lnTo>
                        <a:lnTo>
                          <a:pt x="116" y="174"/>
                        </a:lnTo>
                        <a:lnTo>
                          <a:pt x="102" y="186"/>
                        </a:lnTo>
                        <a:lnTo>
                          <a:pt x="85" y="203"/>
                        </a:lnTo>
                        <a:lnTo>
                          <a:pt x="68" y="213"/>
                        </a:lnTo>
                        <a:lnTo>
                          <a:pt x="75" y="172"/>
                        </a:lnTo>
                        <a:lnTo>
                          <a:pt x="75" y="162"/>
                        </a:lnTo>
                        <a:lnTo>
                          <a:pt x="72" y="142"/>
                        </a:lnTo>
                        <a:lnTo>
                          <a:pt x="71" y="139"/>
                        </a:lnTo>
                        <a:lnTo>
                          <a:pt x="71" y="136"/>
                        </a:lnTo>
                        <a:lnTo>
                          <a:pt x="70" y="134"/>
                        </a:lnTo>
                        <a:lnTo>
                          <a:pt x="70" y="132"/>
                        </a:lnTo>
                        <a:lnTo>
                          <a:pt x="69" y="130"/>
                        </a:lnTo>
                        <a:lnTo>
                          <a:pt x="69" y="126"/>
                        </a:lnTo>
                        <a:lnTo>
                          <a:pt x="68" y="122"/>
                        </a:lnTo>
                        <a:lnTo>
                          <a:pt x="68" y="116"/>
                        </a:lnTo>
                        <a:lnTo>
                          <a:pt x="67" y="110"/>
                        </a:lnTo>
                        <a:lnTo>
                          <a:pt x="66" y="104"/>
                        </a:lnTo>
                        <a:lnTo>
                          <a:pt x="65" y="100"/>
                        </a:lnTo>
                        <a:lnTo>
                          <a:pt x="64" y="97"/>
                        </a:lnTo>
                        <a:lnTo>
                          <a:pt x="63" y="96"/>
                        </a:lnTo>
                        <a:lnTo>
                          <a:pt x="62" y="95"/>
                        </a:lnTo>
                        <a:lnTo>
                          <a:pt x="60" y="93"/>
                        </a:lnTo>
                        <a:lnTo>
                          <a:pt x="58" y="92"/>
                        </a:lnTo>
                        <a:lnTo>
                          <a:pt x="57" y="90"/>
                        </a:lnTo>
                        <a:lnTo>
                          <a:pt x="54" y="87"/>
                        </a:lnTo>
                        <a:lnTo>
                          <a:pt x="52" y="85"/>
                        </a:lnTo>
                        <a:lnTo>
                          <a:pt x="50" y="83"/>
                        </a:lnTo>
                        <a:lnTo>
                          <a:pt x="48" y="81"/>
                        </a:lnTo>
                        <a:lnTo>
                          <a:pt x="46" y="79"/>
                        </a:lnTo>
                        <a:lnTo>
                          <a:pt x="44" y="78"/>
                        </a:lnTo>
                        <a:lnTo>
                          <a:pt x="42" y="76"/>
                        </a:lnTo>
                        <a:lnTo>
                          <a:pt x="40" y="74"/>
                        </a:lnTo>
                        <a:lnTo>
                          <a:pt x="38" y="73"/>
                        </a:lnTo>
                        <a:lnTo>
                          <a:pt x="37" y="71"/>
                        </a:lnTo>
                        <a:lnTo>
                          <a:pt x="37" y="71"/>
                        </a:lnTo>
                        <a:lnTo>
                          <a:pt x="36" y="70"/>
                        </a:lnTo>
                        <a:lnTo>
                          <a:pt x="35" y="68"/>
                        </a:lnTo>
                        <a:lnTo>
                          <a:pt x="34" y="67"/>
                        </a:lnTo>
                        <a:lnTo>
                          <a:pt x="32" y="65"/>
                        </a:lnTo>
                        <a:lnTo>
                          <a:pt x="31" y="63"/>
                        </a:lnTo>
                        <a:lnTo>
                          <a:pt x="29" y="61"/>
                        </a:lnTo>
                        <a:lnTo>
                          <a:pt x="27" y="58"/>
                        </a:lnTo>
                        <a:lnTo>
                          <a:pt x="26" y="56"/>
                        </a:lnTo>
                        <a:lnTo>
                          <a:pt x="24" y="54"/>
                        </a:lnTo>
                        <a:lnTo>
                          <a:pt x="22" y="52"/>
                        </a:lnTo>
                        <a:lnTo>
                          <a:pt x="21" y="50"/>
                        </a:lnTo>
                        <a:lnTo>
                          <a:pt x="19" y="47"/>
                        </a:lnTo>
                        <a:lnTo>
                          <a:pt x="18" y="46"/>
                        </a:lnTo>
                        <a:lnTo>
                          <a:pt x="17" y="44"/>
                        </a:lnTo>
                        <a:lnTo>
                          <a:pt x="16" y="43"/>
                        </a:lnTo>
                        <a:lnTo>
                          <a:pt x="16" y="42"/>
                        </a:lnTo>
                        <a:lnTo>
                          <a:pt x="16" y="41"/>
                        </a:lnTo>
                        <a:lnTo>
                          <a:pt x="15" y="40"/>
                        </a:lnTo>
                        <a:lnTo>
                          <a:pt x="14" y="39"/>
                        </a:lnTo>
                        <a:lnTo>
                          <a:pt x="13" y="37"/>
                        </a:lnTo>
                        <a:lnTo>
                          <a:pt x="12" y="36"/>
                        </a:lnTo>
                        <a:lnTo>
                          <a:pt x="11" y="34"/>
                        </a:lnTo>
                        <a:lnTo>
                          <a:pt x="10" y="32"/>
                        </a:lnTo>
                        <a:lnTo>
                          <a:pt x="9" y="30"/>
                        </a:lnTo>
                        <a:lnTo>
                          <a:pt x="8" y="28"/>
                        </a:lnTo>
                        <a:lnTo>
                          <a:pt x="6" y="25"/>
                        </a:lnTo>
                        <a:lnTo>
                          <a:pt x="5" y="23"/>
                        </a:lnTo>
                        <a:lnTo>
                          <a:pt x="4" y="21"/>
                        </a:lnTo>
                        <a:lnTo>
                          <a:pt x="2" y="18"/>
                        </a:lnTo>
                        <a:lnTo>
                          <a:pt x="1" y="17"/>
                        </a:lnTo>
                        <a:lnTo>
                          <a:pt x="0" y="15"/>
                        </a:lnTo>
                        <a:lnTo>
                          <a:pt x="0" y="15"/>
                        </a:lnTo>
                        <a:lnTo>
                          <a:pt x="1" y="12"/>
                        </a:lnTo>
                        <a:lnTo>
                          <a:pt x="2" y="10"/>
                        </a:lnTo>
                        <a:lnTo>
                          <a:pt x="4" y="7"/>
                        </a:lnTo>
                        <a:lnTo>
                          <a:pt x="6" y="4"/>
                        </a:lnTo>
                        <a:lnTo>
                          <a:pt x="9" y="3"/>
                        </a:lnTo>
                        <a:lnTo>
                          <a:pt x="11" y="1"/>
                        </a:lnTo>
                        <a:lnTo>
                          <a:pt x="12" y="0"/>
                        </a:lnTo>
                        <a:lnTo>
                          <a:pt x="12" y="0"/>
                        </a:lnTo>
                        <a:lnTo>
                          <a:pt x="15" y="3"/>
                        </a:lnTo>
                        <a:lnTo>
                          <a:pt x="19" y="10"/>
                        </a:lnTo>
                        <a:lnTo>
                          <a:pt x="19" y="11"/>
                        </a:lnTo>
                        <a:lnTo>
                          <a:pt x="20" y="11"/>
                        </a:lnTo>
                        <a:lnTo>
                          <a:pt x="21" y="13"/>
                        </a:lnTo>
                        <a:lnTo>
                          <a:pt x="22" y="14"/>
                        </a:lnTo>
                        <a:lnTo>
                          <a:pt x="23" y="16"/>
                        </a:lnTo>
                        <a:lnTo>
                          <a:pt x="24" y="18"/>
                        </a:lnTo>
                        <a:lnTo>
                          <a:pt x="26" y="21"/>
                        </a:lnTo>
                        <a:lnTo>
                          <a:pt x="27" y="23"/>
                        </a:lnTo>
                        <a:lnTo>
                          <a:pt x="29" y="25"/>
                        </a:lnTo>
                        <a:lnTo>
                          <a:pt x="31" y="27"/>
                        </a:lnTo>
                        <a:lnTo>
                          <a:pt x="32" y="30"/>
                        </a:lnTo>
                        <a:lnTo>
                          <a:pt x="34" y="32"/>
                        </a:lnTo>
                        <a:lnTo>
                          <a:pt x="36" y="35"/>
                        </a:lnTo>
                        <a:lnTo>
                          <a:pt x="38" y="37"/>
                        </a:lnTo>
                        <a:lnTo>
                          <a:pt x="40" y="40"/>
                        </a:lnTo>
                        <a:lnTo>
                          <a:pt x="42" y="42"/>
                        </a:lnTo>
                        <a:lnTo>
                          <a:pt x="44" y="43"/>
                        </a:lnTo>
                        <a:lnTo>
                          <a:pt x="45" y="45"/>
                        </a:lnTo>
                        <a:lnTo>
                          <a:pt x="47" y="46"/>
                        </a:lnTo>
                        <a:lnTo>
                          <a:pt x="48" y="48"/>
                        </a:lnTo>
                        <a:lnTo>
                          <a:pt x="50" y="49"/>
                        </a:lnTo>
                        <a:lnTo>
                          <a:pt x="52" y="51"/>
                        </a:lnTo>
                        <a:lnTo>
                          <a:pt x="54" y="52"/>
                        </a:lnTo>
                        <a:lnTo>
                          <a:pt x="55" y="54"/>
                        </a:lnTo>
                        <a:lnTo>
                          <a:pt x="57" y="55"/>
                        </a:lnTo>
                        <a:lnTo>
                          <a:pt x="59" y="57"/>
                        </a:lnTo>
                        <a:lnTo>
                          <a:pt x="60" y="58"/>
                        </a:lnTo>
                        <a:lnTo>
                          <a:pt x="62" y="59"/>
                        </a:lnTo>
                        <a:lnTo>
                          <a:pt x="63" y="60"/>
                        </a:lnTo>
                        <a:lnTo>
                          <a:pt x="64" y="61"/>
                        </a:lnTo>
                        <a:lnTo>
                          <a:pt x="65" y="62"/>
                        </a:lnTo>
                        <a:lnTo>
                          <a:pt x="65" y="62"/>
                        </a:lnTo>
                        <a:lnTo>
                          <a:pt x="66" y="62"/>
                        </a:lnTo>
                        <a:lnTo>
                          <a:pt x="67" y="62"/>
                        </a:lnTo>
                        <a:lnTo>
                          <a:pt x="67" y="63"/>
                        </a:lnTo>
                        <a:lnTo>
                          <a:pt x="68" y="63"/>
                        </a:lnTo>
                        <a:lnTo>
                          <a:pt x="69" y="63"/>
                        </a:lnTo>
                        <a:lnTo>
                          <a:pt x="70" y="63"/>
                        </a:lnTo>
                        <a:lnTo>
                          <a:pt x="72" y="64"/>
                        </a:lnTo>
                        <a:lnTo>
                          <a:pt x="73" y="64"/>
                        </a:lnTo>
                        <a:lnTo>
                          <a:pt x="74" y="64"/>
                        </a:lnTo>
                        <a:lnTo>
                          <a:pt x="76" y="64"/>
                        </a:lnTo>
                        <a:lnTo>
                          <a:pt x="77" y="64"/>
                        </a:lnTo>
                        <a:lnTo>
                          <a:pt x="78" y="64"/>
                        </a:lnTo>
                        <a:lnTo>
                          <a:pt x="80" y="64"/>
                        </a:lnTo>
                        <a:lnTo>
                          <a:pt x="82" y="64"/>
                        </a:lnTo>
                        <a:lnTo>
                          <a:pt x="83" y="64"/>
                        </a:lnTo>
                        <a:lnTo>
                          <a:pt x="84" y="63"/>
                        </a:lnTo>
                        <a:lnTo>
                          <a:pt x="87" y="63"/>
                        </a:lnTo>
                        <a:lnTo>
                          <a:pt x="89" y="63"/>
                        </a:lnTo>
                        <a:lnTo>
                          <a:pt x="90" y="63"/>
                        </a:lnTo>
                        <a:lnTo>
                          <a:pt x="92" y="63"/>
                        </a:lnTo>
                        <a:lnTo>
                          <a:pt x="93" y="63"/>
                        </a:lnTo>
                        <a:lnTo>
                          <a:pt x="94" y="63"/>
                        </a:lnTo>
                        <a:lnTo>
                          <a:pt x="96" y="63"/>
                        </a:lnTo>
                        <a:lnTo>
                          <a:pt x="98" y="63"/>
                        </a:lnTo>
                        <a:lnTo>
                          <a:pt x="100" y="62"/>
                        </a:lnTo>
                        <a:lnTo>
                          <a:pt x="102" y="62"/>
                        </a:lnTo>
                        <a:lnTo>
                          <a:pt x="104" y="61"/>
                        </a:lnTo>
                        <a:lnTo>
                          <a:pt x="106" y="61"/>
                        </a:lnTo>
                        <a:lnTo>
                          <a:pt x="108" y="60"/>
                        </a:lnTo>
                        <a:lnTo>
                          <a:pt x="109" y="60"/>
                        </a:lnTo>
                        <a:lnTo>
                          <a:pt x="111" y="60"/>
                        </a:lnTo>
                        <a:lnTo>
                          <a:pt x="112" y="59"/>
                        </a:lnTo>
                        <a:lnTo>
                          <a:pt x="113" y="59"/>
                        </a:lnTo>
                        <a:lnTo>
                          <a:pt x="114" y="60"/>
                        </a:lnTo>
                        <a:lnTo>
                          <a:pt x="115" y="60"/>
                        </a:lnTo>
                        <a:lnTo>
                          <a:pt x="116" y="60"/>
                        </a:lnTo>
                        <a:lnTo>
                          <a:pt x="116" y="61"/>
                        </a:lnTo>
                        <a:lnTo>
                          <a:pt x="117" y="61"/>
                        </a:lnTo>
                        <a:lnTo>
                          <a:pt x="118" y="61"/>
                        </a:lnTo>
                        <a:lnTo>
                          <a:pt x="119" y="62"/>
                        </a:lnTo>
                        <a:lnTo>
                          <a:pt x="119" y="62"/>
                        </a:lnTo>
                        <a:lnTo>
                          <a:pt x="120" y="61"/>
                        </a:lnTo>
                        <a:lnTo>
                          <a:pt x="120" y="61"/>
                        </a:lnTo>
                        <a:lnTo>
                          <a:pt x="121" y="60"/>
                        </a:lnTo>
                        <a:lnTo>
                          <a:pt x="122" y="59"/>
                        </a:lnTo>
                        <a:lnTo>
                          <a:pt x="122" y="58"/>
                        </a:lnTo>
                        <a:lnTo>
                          <a:pt x="123" y="58"/>
                        </a:lnTo>
                        <a:lnTo>
                          <a:pt x="123" y="57"/>
                        </a:lnTo>
                        <a:lnTo>
                          <a:pt x="124" y="56"/>
                        </a:lnTo>
                        <a:lnTo>
                          <a:pt x="125" y="56"/>
                        </a:lnTo>
                        <a:lnTo>
                          <a:pt x="127" y="56"/>
                        </a:lnTo>
                        <a:lnTo>
                          <a:pt x="128" y="56"/>
                        </a:lnTo>
                        <a:lnTo>
                          <a:pt x="130" y="55"/>
                        </a:lnTo>
                        <a:lnTo>
                          <a:pt x="131" y="55"/>
                        </a:lnTo>
                        <a:lnTo>
                          <a:pt x="133" y="55"/>
                        </a:lnTo>
                        <a:lnTo>
                          <a:pt x="134" y="54"/>
                        </a:lnTo>
                        <a:lnTo>
                          <a:pt x="136" y="53"/>
                        </a:lnTo>
                        <a:lnTo>
                          <a:pt x="138" y="50"/>
                        </a:lnTo>
                        <a:lnTo>
                          <a:pt x="141" y="47"/>
                        </a:lnTo>
                        <a:lnTo>
                          <a:pt x="14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0" name="Freeform 1043"/>
                  <p:cNvSpPr>
                    <a:spLocks/>
                  </p:cNvSpPr>
                  <p:nvPr/>
                </p:nvSpPr>
                <p:spPr bwMode="auto">
                  <a:xfrm>
                    <a:off x="3415" y="1399"/>
                    <a:ext cx="22" cy="54"/>
                  </a:xfrm>
                  <a:custGeom>
                    <a:avLst/>
                    <a:gdLst>
                      <a:gd name="T0" fmla="*/ 16 w 22"/>
                      <a:gd name="T1" fmla="*/ 0 h 54"/>
                      <a:gd name="T2" fmla="*/ 16 w 22"/>
                      <a:gd name="T3" fmla="*/ 0 h 54"/>
                      <a:gd name="T4" fmla="*/ 16 w 22"/>
                      <a:gd name="T5" fmla="*/ 1 h 54"/>
                      <a:gd name="T6" fmla="*/ 17 w 22"/>
                      <a:gd name="T7" fmla="*/ 1 h 54"/>
                      <a:gd name="T8" fmla="*/ 18 w 22"/>
                      <a:gd name="T9" fmla="*/ 1 h 54"/>
                      <a:gd name="T10" fmla="*/ 19 w 22"/>
                      <a:gd name="T11" fmla="*/ 1 h 54"/>
                      <a:gd name="T12" fmla="*/ 19 w 22"/>
                      <a:gd name="T13" fmla="*/ 2 h 54"/>
                      <a:gd name="T14" fmla="*/ 20 w 22"/>
                      <a:gd name="T15" fmla="*/ 3 h 54"/>
                      <a:gd name="T16" fmla="*/ 20 w 22"/>
                      <a:gd name="T17" fmla="*/ 4 h 54"/>
                      <a:gd name="T18" fmla="*/ 21 w 22"/>
                      <a:gd name="T19" fmla="*/ 5 h 54"/>
                      <a:gd name="T20" fmla="*/ 21 w 22"/>
                      <a:gd name="T21" fmla="*/ 7 h 54"/>
                      <a:gd name="T22" fmla="*/ 22 w 22"/>
                      <a:gd name="T23" fmla="*/ 9 h 54"/>
                      <a:gd name="T24" fmla="*/ 22 w 22"/>
                      <a:gd name="T25" fmla="*/ 9 h 54"/>
                      <a:gd name="T26" fmla="*/ 22 w 22"/>
                      <a:gd name="T27" fmla="*/ 12 h 54"/>
                      <a:gd name="T28" fmla="*/ 21 w 22"/>
                      <a:gd name="T29" fmla="*/ 18 h 54"/>
                      <a:gd name="T30" fmla="*/ 21 w 22"/>
                      <a:gd name="T31" fmla="*/ 24 h 54"/>
                      <a:gd name="T32" fmla="*/ 19 w 22"/>
                      <a:gd name="T33" fmla="*/ 30 h 54"/>
                      <a:gd name="T34" fmla="*/ 19 w 22"/>
                      <a:gd name="T35" fmla="*/ 32 h 54"/>
                      <a:gd name="T36" fmla="*/ 18 w 22"/>
                      <a:gd name="T37" fmla="*/ 36 h 54"/>
                      <a:gd name="T38" fmla="*/ 16 w 22"/>
                      <a:gd name="T39" fmla="*/ 40 h 54"/>
                      <a:gd name="T40" fmla="*/ 15 w 22"/>
                      <a:gd name="T41" fmla="*/ 44 h 54"/>
                      <a:gd name="T42" fmla="*/ 14 w 22"/>
                      <a:gd name="T43" fmla="*/ 48 h 54"/>
                      <a:gd name="T44" fmla="*/ 13 w 22"/>
                      <a:gd name="T45" fmla="*/ 51 h 54"/>
                      <a:gd name="T46" fmla="*/ 13 w 22"/>
                      <a:gd name="T47" fmla="*/ 53 h 54"/>
                      <a:gd name="T48" fmla="*/ 12 w 22"/>
                      <a:gd name="T49" fmla="*/ 54 h 54"/>
                      <a:gd name="T50" fmla="*/ 12 w 22"/>
                      <a:gd name="T51" fmla="*/ 52 h 54"/>
                      <a:gd name="T52" fmla="*/ 11 w 22"/>
                      <a:gd name="T53" fmla="*/ 49 h 54"/>
                      <a:gd name="T54" fmla="*/ 9 w 22"/>
                      <a:gd name="T55" fmla="*/ 43 h 54"/>
                      <a:gd name="T56" fmla="*/ 7 w 22"/>
                      <a:gd name="T57" fmla="*/ 37 h 54"/>
                      <a:gd name="T58" fmla="*/ 5 w 22"/>
                      <a:gd name="T59" fmla="*/ 31 h 54"/>
                      <a:gd name="T60" fmla="*/ 3 w 22"/>
                      <a:gd name="T61" fmla="*/ 25 h 54"/>
                      <a:gd name="T62" fmla="*/ 2 w 22"/>
                      <a:gd name="T63" fmla="*/ 21 h 54"/>
                      <a:gd name="T64" fmla="*/ 1 w 22"/>
                      <a:gd name="T65" fmla="*/ 19 h 54"/>
                      <a:gd name="T66" fmla="*/ 0 w 22"/>
                      <a:gd name="T67" fmla="*/ 18 h 54"/>
                      <a:gd name="T68" fmla="*/ 0 w 22"/>
                      <a:gd name="T69" fmla="*/ 17 h 54"/>
                      <a:gd name="T70" fmla="*/ 0 w 22"/>
                      <a:gd name="T71" fmla="*/ 15 h 54"/>
                      <a:gd name="T72" fmla="*/ 0 w 22"/>
                      <a:gd name="T73" fmla="*/ 13 h 54"/>
                      <a:gd name="T74" fmla="*/ 0 w 22"/>
                      <a:gd name="T75" fmla="*/ 11 h 54"/>
                      <a:gd name="T76" fmla="*/ 1 w 22"/>
                      <a:gd name="T77" fmla="*/ 8 h 54"/>
                      <a:gd name="T78" fmla="*/ 1 w 22"/>
                      <a:gd name="T79" fmla="*/ 6 h 54"/>
                      <a:gd name="T80" fmla="*/ 1 w 22"/>
                      <a:gd name="T81" fmla="*/ 5 h 54"/>
                      <a:gd name="T82" fmla="*/ 1 w 22"/>
                      <a:gd name="T83" fmla="*/ 5 h 54"/>
                      <a:gd name="T84" fmla="*/ 2 w 22"/>
                      <a:gd name="T85" fmla="*/ 4 h 54"/>
                      <a:gd name="T86" fmla="*/ 4 w 22"/>
                      <a:gd name="T87" fmla="*/ 3 h 54"/>
                      <a:gd name="T88" fmla="*/ 5 w 22"/>
                      <a:gd name="T89" fmla="*/ 2 h 54"/>
                      <a:gd name="T90" fmla="*/ 8 w 22"/>
                      <a:gd name="T91" fmla="*/ 1 h 54"/>
                      <a:gd name="T92" fmla="*/ 10 w 22"/>
                      <a:gd name="T93" fmla="*/ 0 h 54"/>
                      <a:gd name="T94" fmla="*/ 13 w 22"/>
                      <a:gd name="T95" fmla="*/ 0 h 54"/>
                      <a:gd name="T96" fmla="*/ 16 w 22"/>
                      <a:gd name="T9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54">
                        <a:moveTo>
                          <a:pt x="16" y="0"/>
                        </a:moveTo>
                        <a:lnTo>
                          <a:pt x="16" y="0"/>
                        </a:lnTo>
                        <a:lnTo>
                          <a:pt x="16" y="1"/>
                        </a:lnTo>
                        <a:lnTo>
                          <a:pt x="17" y="1"/>
                        </a:lnTo>
                        <a:lnTo>
                          <a:pt x="18" y="1"/>
                        </a:lnTo>
                        <a:lnTo>
                          <a:pt x="19" y="1"/>
                        </a:lnTo>
                        <a:lnTo>
                          <a:pt x="19" y="2"/>
                        </a:lnTo>
                        <a:lnTo>
                          <a:pt x="20" y="3"/>
                        </a:lnTo>
                        <a:lnTo>
                          <a:pt x="20" y="4"/>
                        </a:lnTo>
                        <a:lnTo>
                          <a:pt x="21" y="5"/>
                        </a:lnTo>
                        <a:lnTo>
                          <a:pt x="21" y="7"/>
                        </a:lnTo>
                        <a:lnTo>
                          <a:pt x="22" y="9"/>
                        </a:lnTo>
                        <a:lnTo>
                          <a:pt x="22" y="9"/>
                        </a:lnTo>
                        <a:lnTo>
                          <a:pt x="22" y="12"/>
                        </a:lnTo>
                        <a:lnTo>
                          <a:pt x="21" y="18"/>
                        </a:lnTo>
                        <a:lnTo>
                          <a:pt x="21" y="24"/>
                        </a:lnTo>
                        <a:lnTo>
                          <a:pt x="19" y="30"/>
                        </a:lnTo>
                        <a:lnTo>
                          <a:pt x="19" y="32"/>
                        </a:lnTo>
                        <a:lnTo>
                          <a:pt x="18" y="36"/>
                        </a:lnTo>
                        <a:lnTo>
                          <a:pt x="16" y="40"/>
                        </a:lnTo>
                        <a:lnTo>
                          <a:pt x="15" y="44"/>
                        </a:lnTo>
                        <a:lnTo>
                          <a:pt x="14" y="48"/>
                        </a:lnTo>
                        <a:lnTo>
                          <a:pt x="13" y="51"/>
                        </a:lnTo>
                        <a:lnTo>
                          <a:pt x="13" y="53"/>
                        </a:lnTo>
                        <a:lnTo>
                          <a:pt x="12" y="54"/>
                        </a:lnTo>
                        <a:lnTo>
                          <a:pt x="12" y="52"/>
                        </a:lnTo>
                        <a:lnTo>
                          <a:pt x="11" y="49"/>
                        </a:lnTo>
                        <a:lnTo>
                          <a:pt x="9" y="43"/>
                        </a:lnTo>
                        <a:lnTo>
                          <a:pt x="7" y="37"/>
                        </a:lnTo>
                        <a:lnTo>
                          <a:pt x="5" y="31"/>
                        </a:lnTo>
                        <a:lnTo>
                          <a:pt x="3" y="25"/>
                        </a:lnTo>
                        <a:lnTo>
                          <a:pt x="2" y="21"/>
                        </a:lnTo>
                        <a:lnTo>
                          <a:pt x="1" y="19"/>
                        </a:lnTo>
                        <a:lnTo>
                          <a:pt x="0" y="18"/>
                        </a:lnTo>
                        <a:lnTo>
                          <a:pt x="0" y="17"/>
                        </a:lnTo>
                        <a:lnTo>
                          <a:pt x="0" y="15"/>
                        </a:lnTo>
                        <a:lnTo>
                          <a:pt x="0" y="13"/>
                        </a:lnTo>
                        <a:lnTo>
                          <a:pt x="0" y="11"/>
                        </a:lnTo>
                        <a:lnTo>
                          <a:pt x="1" y="8"/>
                        </a:lnTo>
                        <a:lnTo>
                          <a:pt x="1" y="6"/>
                        </a:lnTo>
                        <a:lnTo>
                          <a:pt x="1" y="5"/>
                        </a:lnTo>
                        <a:lnTo>
                          <a:pt x="1" y="5"/>
                        </a:lnTo>
                        <a:lnTo>
                          <a:pt x="2" y="4"/>
                        </a:lnTo>
                        <a:lnTo>
                          <a:pt x="4" y="3"/>
                        </a:lnTo>
                        <a:lnTo>
                          <a:pt x="5" y="2"/>
                        </a:lnTo>
                        <a:lnTo>
                          <a:pt x="8" y="1"/>
                        </a:lnTo>
                        <a:lnTo>
                          <a:pt x="10" y="0"/>
                        </a:lnTo>
                        <a:lnTo>
                          <a:pt x="13" y="0"/>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1" name="Freeform 1044"/>
                  <p:cNvSpPr>
                    <a:spLocks/>
                  </p:cNvSpPr>
                  <p:nvPr/>
                </p:nvSpPr>
                <p:spPr bwMode="auto">
                  <a:xfrm>
                    <a:off x="3408" y="1355"/>
                    <a:ext cx="29" cy="36"/>
                  </a:xfrm>
                  <a:custGeom>
                    <a:avLst/>
                    <a:gdLst>
                      <a:gd name="T0" fmla="*/ 27 w 29"/>
                      <a:gd name="T1" fmla="*/ 27 h 36"/>
                      <a:gd name="T2" fmla="*/ 28 w 29"/>
                      <a:gd name="T3" fmla="*/ 26 h 36"/>
                      <a:gd name="T4" fmla="*/ 28 w 29"/>
                      <a:gd name="T5" fmla="*/ 24 h 36"/>
                      <a:gd name="T6" fmla="*/ 29 w 29"/>
                      <a:gd name="T7" fmla="*/ 22 h 36"/>
                      <a:gd name="T8" fmla="*/ 29 w 29"/>
                      <a:gd name="T9" fmla="*/ 18 h 36"/>
                      <a:gd name="T10" fmla="*/ 28 w 29"/>
                      <a:gd name="T11" fmla="*/ 16 h 36"/>
                      <a:gd name="T12" fmla="*/ 28 w 29"/>
                      <a:gd name="T13" fmla="*/ 14 h 36"/>
                      <a:gd name="T14" fmla="*/ 27 w 29"/>
                      <a:gd name="T15" fmla="*/ 11 h 36"/>
                      <a:gd name="T16" fmla="*/ 26 w 29"/>
                      <a:gd name="T17" fmla="*/ 8 h 36"/>
                      <a:gd name="T18" fmla="*/ 24 w 29"/>
                      <a:gd name="T19" fmla="*/ 5 h 36"/>
                      <a:gd name="T20" fmla="*/ 22 w 29"/>
                      <a:gd name="T21" fmla="*/ 3 h 36"/>
                      <a:gd name="T22" fmla="*/ 20 w 29"/>
                      <a:gd name="T23" fmla="*/ 1 h 36"/>
                      <a:gd name="T24" fmla="*/ 16 w 29"/>
                      <a:gd name="T25" fmla="*/ 0 h 36"/>
                      <a:gd name="T26" fmla="*/ 13 w 29"/>
                      <a:gd name="T27" fmla="*/ 0 h 36"/>
                      <a:gd name="T28" fmla="*/ 12 w 29"/>
                      <a:gd name="T29" fmla="*/ 0 h 36"/>
                      <a:gd name="T30" fmla="*/ 10 w 29"/>
                      <a:gd name="T31" fmla="*/ 0 h 36"/>
                      <a:gd name="T32" fmla="*/ 9 w 29"/>
                      <a:gd name="T33" fmla="*/ 0 h 36"/>
                      <a:gd name="T34" fmla="*/ 8 w 29"/>
                      <a:gd name="T35" fmla="*/ 0 h 36"/>
                      <a:gd name="T36" fmla="*/ 7 w 29"/>
                      <a:gd name="T37" fmla="*/ 1 h 36"/>
                      <a:gd name="T38" fmla="*/ 7 w 29"/>
                      <a:gd name="T39" fmla="*/ 1 h 36"/>
                      <a:gd name="T40" fmla="*/ 6 w 29"/>
                      <a:gd name="T41" fmla="*/ 2 h 36"/>
                      <a:gd name="T42" fmla="*/ 5 w 29"/>
                      <a:gd name="T43" fmla="*/ 3 h 36"/>
                      <a:gd name="T44" fmla="*/ 4 w 29"/>
                      <a:gd name="T45" fmla="*/ 4 h 36"/>
                      <a:gd name="T46" fmla="*/ 3 w 29"/>
                      <a:gd name="T47" fmla="*/ 6 h 36"/>
                      <a:gd name="T48" fmla="*/ 2 w 29"/>
                      <a:gd name="T49" fmla="*/ 8 h 36"/>
                      <a:gd name="T50" fmla="*/ 2 w 29"/>
                      <a:gd name="T51" fmla="*/ 10 h 36"/>
                      <a:gd name="T52" fmla="*/ 1 w 29"/>
                      <a:gd name="T53" fmla="*/ 12 h 36"/>
                      <a:gd name="T54" fmla="*/ 1 w 29"/>
                      <a:gd name="T55" fmla="*/ 13 h 36"/>
                      <a:gd name="T56" fmla="*/ 1 w 29"/>
                      <a:gd name="T57" fmla="*/ 14 h 36"/>
                      <a:gd name="T58" fmla="*/ 0 w 29"/>
                      <a:gd name="T59" fmla="*/ 16 h 36"/>
                      <a:gd name="T60" fmla="*/ 0 w 29"/>
                      <a:gd name="T61" fmla="*/ 19 h 36"/>
                      <a:gd name="T62" fmla="*/ 0 w 29"/>
                      <a:gd name="T63" fmla="*/ 22 h 36"/>
                      <a:gd name="T64" fmla="*/ 0 w 29"/>
                      <a:gd name="T65" fmla="*/ 26 h 36"/>
                      <a:gd name="T66" fmla="*/ 1 w 29"/>
                      <a:gd name="T67" fmla="*/ 28 h 36"/>
                      <a:gd name="T68" fmla="*/ 1 w 29"/>
                      <a:gd name="T69" fmla="*/ 30 h 36"/>
                      <a:gd name="T70" fmla="*/ 1 w 29"/>
                      <a:gd name="T71" fmla="*/ 31 h 36"/>
                      <a:gd name="T72" fmla="*/ 1 w 29"/>
                      <a:gd name="T73" fmla="*/ 31 h 36"/>
                      <a:gd name="T74" fmla="*/ 1 w 29"/>
                      <a:gd name="T75" fmla="*/ 31 h 36"/>
                      <a:gd name="T76" fmla="*/ 2 w 29"/>
                      <a:gd name="T77" fmla="*/ 32 h 36"/>
                      <a:gd name="T78" fmla="*/ 2 w 29"/>
                      <a:gd name="T79" fmla="*/ 33 h 36"/>
                      <a:gd name="T80" fmla="*/ 2 w 29"/>
                      <a:gd name="T81" fmla="*/ 34 h 36"/>
                      <a:gd name="T82" fmla="*/ 3 w 29"/>
                      <a:gd name="T83" fmla="*/ 35 h 36"/>
                      <a:gd name="T84" fmla="*/ 3 w 29"/>
                      <a:gd name="T85" fmla="*/ 36 h 36"/>
                      <a:gd name="T86" fmla="*/ 4 w 29"/>
                      <a:gd name="T87" fmla="*/ 36 h 36"/>
                      <a:gd name="T88" fmla="*/ 5 w 29"/>
                      <a:gd name="T89" fmla="*/ 36 h 36"/>
                      <a:gd name="T90" fmla="*/ 7 w 29"/>
                      <a:gd name="T91" fmla="*/ 36 h 36"/>
                      <a:gd name="T92" fmla="*/ 9 w 29"/>
                      <a:gd name="T93" fmla="*/ 35 h 36"/>
                      <a:gd name="T94" fmla="*/ 11 w 29"/>
                      <a:gd name="T95" fmla="*/ 35 h 36"/>
                      <a:gd name="T96" fmla="*/ 14 w 29"/>
                      <a:gd name="T97" fmla="*/ 34 h 36"/>
                      <a:gd name="T98" fmla="*/ 16 w 29"/>
                      <a:gd name="T99" fmla="*/ 34 h 36"/>
                      <a:gd name="T100" fmla="*/ 18 w 29"/>
                      <a:gd name="T101" fmla="*/ 34 h 36"/>
                      <a:gd name="T102" fmla="*/ 19 w 29"/>
                      <a:gd name="T103" fmla="*/ 33 h 36"/>
                      <a:gd name="T104" fmla="*/ 20 w 29"/>
                      <a:gd name="T105" fmla="*/ 33 h 36"/>
                      <a:gd name="T106" fmla="*/ 25 w 29"/>
                      <a:gd name="T107" fmla="*/ 34 h 36"/>
                      <a:gd name="T108" fmla="*/ 27 w 29"/>
                      <a:gd name="T10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36">
                        <a:moveTo>
                          <a:pt x="27" y="27"/>
                        </a:moveTo>
                        <a:lnTo>
                          <a:pt x="28" y="26"/>
                        </a:lnTo>
                        <a:lnTo>
                          <a:pt x="28" y="24"/>
                        </a:lnTo>
                        <a:lnTo>
                          <a:pt x="29" y="22"/>
                        </a:lnTo>
                        <a:lnTo>
                          <a:pt x="29" y="18"/>
                        </a:lnTo>
                        <a:lnTo>
                          <a:pt x="28" y="16"/>
                        </a:lnTo>
                        <a:lnTo>
                          <a:pt x="28" y="14"/>
                        </a:lnTo>
                        <a:lnTo>
                          <a:pt x="27" y="11"/>
                        </a:lnTo>
                        <a:lnTo>
                          <a:pt x="26" y="8"/>
                        </a:lnTo>
                        <a:lnTo>
                          <a:pt x="24" y="5"/>
                        </a:lnTo>
                        <a:lnTo>
                          <a:pt x="22" y="3"/>
                        </a:lnTo>
                        <a:lnTo>
                          <a:pt x="20" y="1"/>
                        </a:lnTo>
                        <a:lnTo>
                          <a:pt x="16" y="0"/>
                        </a:lnTo>
                        <a:lnTo>
                          <a:pt x="13" y="0"/>
                        </a:lnTo>
                        <a:lnTo>
                          <a:pt x="12" y="0"/>
                        </a:lnTo>
                        <a:lnTo>
                          <a:pt x="10" y="0"/>
                        </a:lnTo>
                        <a:lnTo>
                          <a:pt x="9" y="0"/>
                        </a:lnTo>
                        <a:lnTo>
                          <a:pt x="8" y="0"/>
                        </a:lnTo>
                        <a:lnTo>
                          <a:pt x="7" y="1"/>
                        </a:lnTo>
                        <a:lnTo>
                          <a:pt x="7" y="1"/>
                        </a:lnTo>
                        <a:lnTo>
                          <a:pt x="6" y="2"/>
                        </a:lnTo>
                        <a:lnTo>
                          <a:pt x="5" y="3"/>
                        </a:lnTo>
                        <a:lnTo>
                          <a:pt x="4" y="4"/>
                        </a:lnTo>
                        <a:lnTo>
                          <a:pt x="3" y="6"/>
                        </a:lnTo>
                        <a:lnTo>
                          <a:pt x="2" y="8"/>
                        </a:lnTo>
                        <a:lnTo>
                          <a:pt x="2" y="10"/>
                        </a:lnTo>
                        <a:lnTo>
                          <a:pt x="1" y="12"/>
                        </a:lnTo>
                        <a:lnTo>
                          <a:pt x="1" y="13"/>
                        </a:lnTo>
                        <a:lnTo>
                          <a:pt x="1" y="14"/>
                        </a:lnTo>
                        <a:lnTo>
                          <a:pt x="0" y="16"/>
                        </a:lnTo>
                        <a:lnTo>
                          <a:pt x="0" y="19"/>
                        </a:lnTo>
                        <a:lnTo>
                          <a:pt x="0" y="22"/>
                        </a:lnTo>
                        <a:lnTo>
                          <a:pt x="0" y="26"/>
                        </a:lnTo>
                        <a:lnTo>
                          <a:pt x="1" y="28"/>
                        </a:lnTo>
                        <a:lnTo>
                          <a:pt x="1" y="30"/>
                        </a:lnTo>
                        <a:lnTo>
                          <a:pt x="1" y="31"/>
                        </a:lnTo>
                        <a:lnTo>
                          <a:pt x="1" y="31"/>
                        </a:lnTo>
                        <a:lnTo>
                          <a:pt x="1" y="31"/>
                        </a:lnTo>
                        <a:lnTo>
                          <a:pt x="2" y="32"/>
                        </a:lnTo>
                        <a:lnTo>
                          <a:pt x="2" y="33"/>
                        </a:lnTo>
                        <a:lnTo>
                          <a:pt x="2" y="34"/>
                        </a:lnTo>
                        <a:lnTo>
                          <a:pt x="3" y="35"/>
                        </a:lnTo>
                        <a:lnTo>
                          <a:pt x="3" y="36"/>
                        </a:lnTo>
                        <a:lnTo>
                          <a:pt x="4" y="36"/>
                        </a:lnTo>
                        <a:lnTo>
                          <a:pt x="5" y="36"/>
                        </a:lnTo>
                        <a:lnTo>
                          <a:pt x="7" y="36"/>
                        </a:lnTo>
                        <a:lnTo>
                          <a:pt x="9" y="35"/>
                        </a:lnTo>
                        <a:lnTo>
                          <a:pt x="11" y="35"/>
                        </a:lnTo>
                        <a:lnTo>
                          <a:pt x="14" y="34"/>
                        </a:lnTo>
                        <a:lnTo>
                          <a:pt x="16" y="34"/>
                        </a:lnTo>
                        <a:lnTo>
                          <a:pt x="18" y="34"/>
                        </a:lnTo>
                        <a:lnTo>
                          <a:pt x="19" y="33"/>
                        </a:lnTo>
                        <a:lnTo>
                          <a:pt x="20" y="33"/>
                        </a:lnTo>
                        <a:lnTo>
                          <a:pt x="25" y="34"/>
                        </a:lnTo>
                        <a:lnTo>
                          <a:pt x="2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2" name="Freeform 1045"/>
                  <p:cNvSpPr>
                    <a:spLocks/>
                  </p:cNvSpPr>
                  <p:nvPr/>
                </p:nvSpPr>
                <p:spPr bwMode="auto">
                  <a:xfrm>
                    <a:off x="3413" y="1388"/>
                    <a:ext cx="21" cy="21"/>
                  </a:xfrm>
                  <a:custGeom>
                    <a:avLst/>
                    <a:gdLst>
                      <a:gd name="T0" fmla="*/ 21 w 21"/>
                      <a:gd name="T1" fmla="*/ 2 h 21"/>
                      <a:gd name="T2" fmla="*/ 21 w 21"/>
                      <a:gd name="T3" fmla="*/ 3 h 21"/>
                      <a:gd name="T4" fmla="*/ 21 w 21"/>
                      <a:gd name="T5" fmla="*/ 7 h 21"/>
                      <a:gd name="T6" fmla="*/ 20 w 21"/>
                      <a:gd name="T7" fmla="*/ 11 h 21"/>
                      <a:gd name="T8" fmla="*/ 20 w 21"/>
                      <a:gd name="T9" fmla="*/ 14 h 21"/>
                      <a:gd name="T10" fmla="*/ 20 w 21"/>
                      <a:gd name="T11" fmla="*/ 15 h 21"/>
                      <a:gd name="T12" fmla="*/ 20 w 21"/>
                      <a:gd name="T13" fmla="*/ 16 h 21"/>
                      <a:gd name="T14" fmla="*/ 20 w 21"/>
                      <a:gd name="T15" fmla="*/ 17 h 21"/>
                      <a:gd name="T16" fmla="*/ 20 w 21"/>
                      <a:gd name="T17" fmla="*/ 17 h 21"/>
                      <a:gd name="T18" fmla="*/ 20 w 21"/>
                      <a:gd name="T19" fmla="*/ 17 h 21"/>
                      <a:gd name="T20" fmla="*/ 19 w 21"/>
                      <a:gd name="T21" fmla="*/ 17 h 21"/>
                      <a:gd name="T22" fmla="*/ 18 w 21"/>
                      <a:gd name="T23" fmla="*/ 17 h 21"/>
                      <a:gd name="T24" fmla="*/ 17 w 21"/>
                      <a:gd name="T25" fmla="*/ 18 h 21"/>
                      <a:gd name="T26" fmla="*/ 16 w 21"/>
                      <a:gd name="T27" fmla="*/ 18 h 21"/>
                      <a:gd name="T28" fmla="*/ 15 w 21"/>
                      <a:gd name="T29" fmla="*/ 19 h 21"/>
                      <a:gd name="T30" fmla="*/ 15 w 21"/>
                      <a:gd name="T31" fmla="*/ 19 h 21"/>
                      <a:gd name="T32" fmla="*/ 14 w 21"/>
                      <a:gd name="T33" fmla="*/ 19 h 21"/>
                      <a:gd name="T34" fmla="*/ 13 w 21"/>
                      <a:gd name="T35" fmla="*/ 19 h 21"/>
                      <a:gd name="T36" fmla="*/ 12 w 21"/>
                      <a:gd name="T37" fmla="*/ 20 h 21"/>
                      <a:gd name="T38" fmla="*/ 12 w 21"/>
                      <a:gd name="T39" fmla="*/ 20 h 21"/>
                      <a:gd name="T40" fmla="*/ 11 w 21"/>
                      <a:gd name="T41" fmla="*/ 20 h 21"/>
                      <a:gd name="T42" fmla="*/ 11 w 21"/>
                      <a:gd name="T43" fmla="*/ 21 h 21"/>
                      <a:gd name="T44" fmla="*/ 11 w 21"/>
                      <a:gd name="T45" fmla="*/ 21 h 21"/>
                      <a:gd name="T46" fmla="*/ 11 w 21"/>
                      <a:gd name="T47" fmla="*/ 21 h 21"/>
                      <a:gd name="T48" fmla="*/ 5 w 21"/>
                      <a:gd name="T49" fmla="*/ 18 h 21"/>
                      <a:gd name="T50" fmla="*/ 3 w 21"/>
                      <a:gd name="T51" fmla="*/ 17 h 21"/>
                      <a:gd name="T52" fmla="*/ 3 w 21"/>
                      <a:gd name="T53" fmla="*/ 16 h 21"/>
                      <a:gd name="T54" fmla="*/ 2 w 21"/>
                      <a:gd name="T55" fmla="*/ 12 h 21"/>
                      <a:gd name="T56" fmla="*/ 1 w 21"/>
                      <a:gd name="T57" fmla="*/ 9 h 21"/>
                      <a:gd name="T58" fmla="*/ 0 w 21"/>
                      <a:gd name="T59" fmla="*/ 5 h 21"/>
                      <a:gd name="T60" fmla="*/ 0 w 21"/>
                      <a:gd name="T61" fmla="*/ 4 h 21"/>
                      <a:gd name="T62" fmla="*/ 1 w 21"/>
                      <a:gd name="T63" fmla="*/ 4 h 21"/>
                      <a:gd name="T64" fmla="*/ 2 w 21"/>
                      <a:gd name="T65" fmla="*/ 3 h 21"/>
                      <a:gd name="T66" fmla="*/ 2 w 21"/>
                      <a:gd name="T67" fmla="*/ 2 h 21"/>
                      <a:gd name="T68" fmla="*/ 4 w 21"/>
                      <a:gd name="T69" fmla="*/ 2 h 21"/>
                      <a:gd name="T70" fmla="*/ 5 w 21"/>
                      <a:gd name="T71" fmla="*/ 1 h 21"/>
                      <a:gd name="T72" fmla="*/ 7 w 21"/>
                      <a:gd name="T73" fmla="*/ 1 h 21"/>
                      <a:gd name="T74" fmla="*/ 9 w 21"/>
                      <a:gd name="T75" fmla="*/ 0 h 21"/>
                      <a:gd name="T76" fmla="*/ 10 w 21"/>
                      <a:gd name="T77" fmla="*/ 0 h 21"/>
                      <a:gd name="T78" fmla="*/ 12 w 21"/>
                      <a:gd name="T79" fmla="*/ 0 h 21"/>
                      <a:gd name="T80" fmla="*/ 14 w 21"/>
                      <a:gd name="T81" fmla="*/ 0 h 21"/>
                      <a:gd name="T82" fmla="*/ 16 w 21"/>
                      <a:gd name="T83" fmla="*/ 0 h 21"/>
                      <a:gd name="T84" fmla="*/ 17 w 21"/>
                      <a:gd name="T85" fmla="*/ 0 h 21"/>
                      <a:gd name="T86" fmla="*/ 19 w 21"/>
                      <a:gd name="T87" fmla="*/ 0 h 21"/>
                      <a:gd name="T88" fmla="*/ 20 w 21"/>
                      <a:gd name="T89" fmla="*/ 1 h 21"/>
                      <a:gd name="T90" fmla="*/ 21 w 21"/>
                      <a:gd name="T9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2"/>
                        </a:moveTo>
                        <a:lnTo>
                          <a:pt x="21" y="3"/>
                        </a:lnTo>
                        <a:lnTo>
                          <a:pt x="21" y="7"/>
                        </a:lnTo>
                        <a:lnTo>
                          <a:pt x="20" y="11"/>
                        </a:lnTo>
                        <a:lnTo>
                          <a:pt x="20" y="14"/>
                        </a:lnTo>
                        <a:lnTo>
                          <a:pt x="20" y="15"/>
                        </a:lnTo>
                        <a:lnTo>
                          <a:pt x="20" y="16"/>
                        </a:lnTo>
                        <a:lnTo>
                          <a:pt x="20" y="17"/>
                        </a:lnTo>
                        <a:lnTo>
                          <a:pt x="20" y="17"/>
                        </a:lnTo>
                        <a:lnTo>
                          <a:pt x="20" y="17"/>
                        </a:lnTo>
                        <a:lnTo>
                          <a:pt x="19" y="17"/>
                        </a:lnTo>
                        <a:lnTo>
                          <a:pt x="18" y="17"/>
                        </a:lnTo>
                        <a:lnTo>
                          <a:pt x="17" y="18"/>
                        </a:lnTo>
                        <a:lnTo>
                          <a:pt x="16" y="18"/>
                        </a:lnTo>
                        <a:lnTo>
                          <a:pt x="15" y="19"/>
                        </a:lnTo>
                        <a:lnTo>
                          <a:pt x="15" y="19"/>
                        </a:lnTo>
                        <a:lnTo>
                          <a:pt x="14" y="19"/>
                        </a:lnTo>
                        <a:lnTo>
                          <a:pt x="13" y="19"/>
                        </a:lnTo>
                        <a:lnTo>
                          <a:pt x="12" y="20"/>
                        </a:lnTo>
                        <a:lnTo>
                          <a:pt x="12" y="20"/>
                        </a:lnTo>
                        <a:lnTo>
                          <a:pt x="11" y="20"/>
                        </a:lnTo>
                        <a:lnTo>
                          <a:pt x="11" y="21"/>
                        </a:lnTo>
                        <a:lnTo>
                          <a:pt x="11" y="21"/>
                        </a:lnTo>
                        <a:lnTo>
                          <a:pt x="11" y="21"/>
                        </a:lnTo>
                        <a:lnTo>
                          <a:pt x="5" y="18"/>
                        </a:lnTo>
                        <a:lnTo>
                          <a:pt x="3" y="17"/>
                        </a:lnTo>
                        <a:lnTo>
                          <a:pt x="3" y="16"/>
                        </a:lnTo>
                        <a:lnTo>
                          <a:pt x="2" y="12"/>
                        </a:lnTo>
                        <a:lnTo>
                          <a:pt x="1" y="9"/>
                        </a:lnTo>
                        <a:lnTo>
                          <a:pt x="0" y="5"/>
                        </a:lnTo>
                        <a:lnTo>
                          <a:pt x="0" y="4"/>
                        </a:lnTo>
                        <a:lnTo>
                          <a:pt x="1" y="4"/>
                        </a:lnTo>
                        <a:lnTo>
                          <a:pt x="2" y="3"/>
                        </a:lnTo>
                        <a:lnTo>
                          <a:pt x="2" y="2"/>
                        </a:lnTo>
                        <a:lnTo>
                          <a:pt x="4" y="2"/>
                        </a:lnTo>
                        <a:lnTo>
                          <a:pt x="5" y="1"/>
                        </a:lnTo>
                        <a:lnTo>
                          <a:pt x="7" y="1"/>
                        </a:lnTo>
                        <a:lnTo>
                          <a:pt x="9" y="0"/>
                        </a:lnTo>
                        <a:lnTo>
                          <a:pt x="10" y="0"/>
                        </a:lnTo>
                        <a:lnTo>
                          <a:pt x="12" y="0"/>
                        </a:lnTo>
                        <a:lnTo>
                          <a:pt x="14" y="0"/>
                        </a:lnTo>
                        <a:lnTo>
                          <a:pt x="16" y="0"/>
                        </a:lnTo>
                        <a:lnTo>
                          <a:pt x="17" y="0"/>
                        </a:lnTo>
                        <a:lnTo>
                          <a:pt x="19" y="0"/>
                        </a:lnTo>
                        <a:lnTo>
                          <a:pt x="20" y="1"/>
                        </a:lnTo>
                        <a:lnTo>
                          <a:pt x="21" y="2"/>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3" name="Freeform 1046"/>
                  <p:cNvSpPr>
                    <a:spLocks/>
                  </p:cNvSpPr>
                  <p:nvPr/>
                </p:nvSpPr>
                <p:spPr bwMode="auto">
                  <a:xfrm>
                    <a:off x="3409" y="1361"/>
                    <a:ext cx="29" cy="41"/>
                  </a:xfrm>
                  <a:custGeom>
                    <a:avLst/>
                    <a:gdLst>
                      <a:gd name="T0" fmla="*/ 26 w 29"/>
                      <a:gd name="T1" fmla="*/ 31 h 41"/>
                      <a:gd name="T2" fmla="*/ 27 w 29"/>
                      <a:gd name="T3" fmla="*/ 31 h 41"/>
                      <a:gd name="T4" fmla="*/ 28 w 29"/>
                      <a:gd name="T5" fmla="*/ 27 h 41"/>
                      <a:gd name="T6" fmla="*/ 29 w 29"/>
                      <a:gd name="T7" fmla="*/ 21 h 41"/>
                      <a:gd name="T8" fmla="*/ 26 w 29"/>
                      <a:gd name="T9" fmla="*/ 20 h 41"/>
                      <a:gd name="T10" fmla="*/ 25 w 29"/>
                      <a:gd name="T11" fmla="*/ 23 h 41"/>
                      <a:gd name="T12" fmla="*/ 25 w 29"/>
                      <a:gd name="T13" fmla="*/ 25 h 41"/>
                      <a:gd name="T14" fmla="*/ 24 w 29"/>
                      <a:gd name="T15" fmla="*/ 23 h 41"/>
                      <a:gd name="T16" fmla="*/ 24 w 29"/>
                      <a:gd name="T17" fmla="*/ 15 h 41"/>
                      <a:gd name="T18" fmla="*/ 23 w 29"/>
                      <a:gd name="T19" fmla="*/ 10 h 41"/>
                      <a:gd name="T20" fmla="*/ 21 w 29"/>
                      <a:gd name="T21" fmla="*/ 7 h 41"/>
                      <a:gd name="T22" fmla="*/ 20 w 29"/>
                      <a:gd name="T23" fmla="*/ 4 h 41"/>
                      <a:gd name="T24" fmla="*/ 19 w 29"/>
                      <a:gd name="T25" fmla="*/ 2 h 41"/>
                      <a:gd name="T26" fmla="*/ 17 w 29"/>
                      <a:gd name="T27" fmla="*/ 1 h 41"/>
                      <a:gd name="T28" fmla="*/ 15 w 29"/>
                      <a:gd name="T29" fmla="*/ 0 h 41"/>
                      <a:gd name="T30" fmla="*/ 13 w 29"/>
                      <a:gd name="T31" fmla="*/ 0 h 41"/>
                      <a:gd name="T32" fmla="*/ 12 w 29"/>
                      <a:gd name="T33" fmla="*/ 0 h 41"/>
                      <a:gd name="T34" fmla="*/ 8 w 29"/>
                      <a:gd name="T35" fmla="*/ 1 h 41"/>
                      <a:gd name="T36" fmla="*/ 7 w 29"/>
                      <a:gd name="T37" fmla="*/ 1 h 41"/>
                      <a:gd name="T38" fmla="*/ 6 w 29"/>
                      <a:gd name="T39" fmla="*/ 1 h 41"/>
                      <a:gd name="T40" fmla="*/ 4 w 29"/>
                      <a:gd name="T41" fmla="*/ 3 h 41"/>
                      <a:gd name="T42" fmla="*/ 3 w 29"/>
                      <a:gd name="T43" fmla="*/ 5 h 41"/>
                      <a:gd name="T44" fmla="*/ 2 w 29"/>
                      <a:gd name="T45" fmla="*/ 12 h 41"/>
                      <a:gd name="T46" fmla="*/ 2 w 29"/>
                      <a:gd name="T47" fmla="*/ 16 h 41"/>
                      <a:gd name="T48" fmla="*/ 2 w 29"/>
                      <a:gd name="T49" fmla="*/ 19 h 41"/>
                      <a:gd name="T50" fmla="*/ 2 w 29"/>
                      <a:gd name="T51" fmla="*/ 23 h 41"/>
                      <a:gd name="T52" fmla="*/ 3 w 29"/>
                      <a:gd name="T53" fmla="*/ 29 h 41"/>
                      <a:gd name="T54" fmla="*/ 2 w 29"/>
                      <a:gd name="T55" fmla="*/ 27 h 41"/>
                      <a:gd name="T56" fmla="*/ 1 w 29"/>
                      <a:gd name="T57" fmla="*/ 26 h 41"/>
                      <a:gd name="T58" fmla="*/ 1 w 29"/>
                      <a:gd name="T59" fmla="*/ 25 h 41"/>
                      <a:gd name="T60" fmla="*/ 0 w 29"/>
                      <a:gd name="T61" fmla="*/ 27 h 41"/>
                      <a:gd name="T62" fmla="*/ 0 w 29"/>
                      <a:gd name="T63" fmla="*/ 29 h 41"/>
                      <a:gd name="T64" fmla="*/ 1 w 29"/>
                      <a:gd name="T65" fmla="*/ 32 h 41"/>
                      <a:gd name="T66" fmla="*/ 2 w 29"/>
                      <a:gd name="T67" fmla="*/ 34 h 41"/>
                      <a:gd name="T68" fmla="*/ 4 w 29"/>
                      <a:gd name="T69" fmla="*/ 35 h 41"/>
                      <a:gd name="T70" fmla="*/ 5 w 29"/>
                      <a:gd name="T71" fmla="*/ 35 h 41"/>
                      <a:gd name="T72" fmla="*/ 5 w 29"/>
                      <a:gd name="T73" fmla="*/ 35 h 41"/>
                      <a:gd name="T74" fmla="*/ 6 w 29"/>
                      <a:gd name="T75" fmla="*/ 36 h 41"/>
                      <a:gd name="T76" fmla="*/ 7 w 29"/>
                      <a:gd name="T77" fmla="*/ 38 h 41"/>
                      <a:gd name="T78" fmla="*/ 9 w 29"/>
                      <a:gd name="T79" fmla="*/ 39 h 41"/>
                      <a:gd name="T80" fmla="*/ 12 w 29"/>
                      <a:gd name="T81" fmla="*/ 41 h 41"/>
                      <a:gd name="T82" fmla="*/ 15 w 29"/>
                      <a:gd name="T83" fmla="*/ 41 h 41"/>
                      <a:gd name="T84" fmla="*/ 17 w 29"/>
                      <a:gd name="T85" fmla="*/ 41 h 41"/>
                      <a:gd name="T86" fmla="*/ 19 w 29"/>
                      <a:gd name="T87" fmla="*/ 40 h 41"/>
                      <a:gd name="T88" fmla="*/ 21 w 29"/>
                      <a:gd name="T89" fmla="*/ 38 h 41"/>
                      <a:gd name="T90" fmla="*/ 22 w 29"/>
                      <a:gd name="T91" fmla="*/ 36 h 41"/>
                      <a:gd name="T92" fmla="*/ 24 w 29"/>
                      <a:gd name="T93" fmla="*/ 35 h 41"/>
                      <a:gd name="T94" fmla="*/ 25 w 29"/>
                      <a:gd name="T95" fmla="*/ 34 h 41"/>
                      <a:gd name="T96" fmla="*/ 26 w 29"/>
                      <a:gd name="T97"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1">
                        <a:moveTo>
                          <a:pt x="26" y="31"/>
                        </a:moveTo>
                        <a:lnTo>
                          <a:pt x="26" y="31"/>
                        </a:lnTo>
                        <a:lnTo>
                          <a:pt x="26" y="31"/>
                        </a:lnTo>
                        <a:lnTo>
                          <a:pt x="27" y="31"/>
                        </a:lnTo>
                        <a:lnTo>
                          <a:pt x="27" y="30"/>
                        </a:lnTo>
                        <a:lnTo>
                          <a:pt x="28" y="27"/>
                        </a:lnTo>
                        <a:lnTo>
                          <a:pt x="29" y="23"/>
                        </a:lnTo>
                        <a:lnTo>
                          <a:pt x="29" y="21"/>
                        </a:lnTo>
                        <a:lnTo>
                          <a:pt x="27" y="20"/>
                        </a:lnTo>
                        <a:lnTo>
                          <a:pt x="26" y="20"/>
                        </a:lnTo>
                        <a:lnTo>
                          <a:pt x="26" y="22"/>
                        </a:lnTo>
                        <a:lnTo>
                          <a:pt x="25" y="23"/>
                        </a:lnTo>
                        <a:lnTo>
                          <a:pt x="25" y="23"/>
                        </a:lnTo>
                        <a:lnTo>
                          <a:pt x="25" y="25"/>
                        </a:lnTo>
                        <a:lnTo>
                          <a:pt x="24" y="25"/>
                        </a:lnTo>
                        <a:lnTo>
                          <a:pt x="24" y="23"/>
                        </a:lnTo>
                        <a:lnTo>
                          <a:pt x="25" y="19"/>
                        </a:lnTo>
                        <a:lnTo>
                          <a:pt x="24" y="15"/>
                        </a:lnTo>
                        <a:lnTo>
                          <a:pt x="23" y="11"/>
                        </a:lnTo>
                        <a:lnTo>
                          <a:pt x="23" y="10"/>
                        </a:lnTo>
                        <a:lnTo>
                          <a:pt x="22" y="8"/>
                        </a:lnTo>
                        <a:lnTo>
                          <a:pt x="21" y="7"/>
                        </a:lnTo>
                        <a:lnTo>
                          <a:pt x="21" y="5"/>
                        </a:lnTo>
                        <a:lnTo>
                          <a:pt x="20" y="4"/>
                        </a:lnTo>
                        <a:lnTo>
                          <a:pt x="19" y="3"/>
                        </a:lnTo>
                        <a:lnTo>
                          <a:pt x="19" y="2"/>
                        </a:lnTo>
                        <a:lnTo>
                          <a:pt x="17" y="1"/>
                        </a:lnTo>
                        <a:lnTo>
                          <a:pt x="17" y="1"/>
                        </a:lnTo>
                        <a:lnTo>
                          <a:pt x="15" y="0"/>
                        </a:lnTo>
                        <a:lnTo>
                          <a:pt x="15" y="0"/>
                        </a:lnTo>
                        <a:lnTo>
                          <a:pt x="14" y="0"/>
                        </a:lnTo>
                        <a:lnTo>
                          <a:pt x="13" y="0"/>
                        </a:lnTo>
                        <a:lnTo>
                          <a:pt x="13" y="0"/>
                        </a:lnTo>
                        <a:lnTo>
                          <a:pt x="12" y="0"/>
                        </a:lnTo>
                        <a:lnTo>
                          <a:pt x="12" y="0"/>
                        </a:lnTo>
                        <a:lnTo>
                          <a:pt x="8" y="1"/>
                        </a:lnTo>
                        <a:lnTo>
                          <a:pt x="8" y="1"/>
                        </a:lnTo>
                        <a:lnTo>
                          <a:pt x="7" y="1"/>
                        </a:lnTo>
                        <a:lnTo>
                          <a:pt x="6" y="1"/>
                        </a:lnTo>
                        <a:lnTo>
                          <a:pt x="6" y="1"/>
                        </a:lnTo>
                        <a:lnTo>
                          <a:pt x="5" y="2"/>
                        </a:lnTo>
                        <a:lnTo>
                          <a:pt x="4" y="3"/>
                        </a:lnTo>
                        <a:lnTo>
                          <a:pt x="4" y="4"/>
                        </a:lnTo>
                        <a:lnTo>
                          <a:pt x="3" y="5"/>
                        </a:lnTo>
                        <a:lnTo>
                          <a:pt x="3" y="9"/>
                        </a:lnTo>
                        <a:lnTo>
                          <a:pt x="2" y="12"/>
                        </a:lnTo>
                        <a:lnTo>
                          <a:pt x="2" y="15"/>
                        </a:lnTo>
                        <a:lnTo>
                          <a:pt x="2" y="16"/>
                        </a:lnTo>
                        <a:lnTo>
                          <a:pt x="2" y="17"/>
                        </a:lnTo>
                        <a:lnTo>
                          <a:pt x="2" y="19"/>
                        </a:lnTo>
                        <a:lnTo>
                          <a:pt x="2" y="21"/>
                        </a:lnTo>
                        <a:lnTo>
                          <a:pt x="2" y="23"/>
                        </a:lnTo>
                        <a:lnTo>
                          <a:pt x="4" y="29"/>
                        </a:lnTo>
                        <a:lnTo>
                          <a:pt x="3" y="29"/>
                        </a:lnTo>
                        <a:lnTo>
                          <a:pt x="3" y="28"/>
                        </a:lnTo>
                        <a:lnTo>
                          <a:pt x="2" y="27"/>
                        </a:lnTo>
                        <a:lnTo>
                          <a:pt x="2" y="27"/>
                        </a:lnTo>
                        <a:lnTo>
                          <a:pt x="1" y="26"/>
                        </a:lnTo>
                        <a:lnTo>
                          <a:pt x="1" y="25"/>
                        </a:lnTo>
                        <a:lnTo>
                          <a:pt x="1" y="25"/>
                        </a:lnTo>
                        <a:lnTo>
                          <a:pt x="0" y="25"/>
                        </a:lnTo>
                        <a:lnTo>
                          <a:pt x="0" y="27"/>
                        </a:lnTo>
                        <a:lnTo>
                          <a:pt x="0" y="28"/>
                        </a:lnTo>
                        <a:lnTo>
                          <a:pt x="0" y="29"/>
                        </a:lnTo>
                        <a:lnTo>
                          <a:pt x="1" y="30"/>
                        </a:lnTo>
                        <a:lnTo>
                          <a:pt x="1" y="32"/>
                        </a:lnTo>
                        <a:lnTo>
                          <a:pt x="2" y="33"/>
                        </a:lnTo>
                        <a:lnTo>
                          <a:pt x="2" y="34"/>
                        </a:lnTo>
                        <a:lnTo>
                          <a:pt x="3" y="35"/>
                        </a:lnTo>
                        <a:lnTo>
                          <a:pt x="4" y="35"/>
                        </a:lnTo>
                        <a:lnTo>
                          <a:pt x="4" y="35"/>
                        </a:lnTo>
                        <a:lnTo>
                          <a:pt x="5" y="35"/>
                        </a:lnTo>
                        <a:lnTo>
                          <a:pt x="5" y="34"/>
                        </a:lnTo>
                        <a:lnTo>
                          <a:pt x="5" y="35"/>
                        </a:lnTo>
                        <a:lnTo>
                          <a:pt x="5" y="35"/>
                        </a:lnTo>
                        <a:lnTo>
                          <a:pt x="6" y="36"/>
                        </a:lnTo>
                        <a:lnTo>
                          <a:pt x="6" y="37"/>
                        </a:lnTo>
                        <a:lnTo>
                          <a:pt x="7" y="38"/>
                        </a:lnTo>
                        <a:lnTo>
                          <a:pt x="8" y="39"/>
                        </a:lnTo>
                        <a:lnTo>
                          <a:pt x="9" y="39"/>
                        </a:lnTo>
                        <a:lnTo>
                          <a:pt x="10" y="40"/>
                        </a:lnTo>
                        <a:lnTo>
                          <a:pt x="12" y="41"/>
                        </a:lnTo>
                        <a:lnTo>
                          <a:pt x="13" y="41"/>
                        </a:lnTo>
                        <a:lnTo>
                          <a:pt x="15" y="41"/>
                        </a:lnTo>
                        <a:lnTo>
                          <a:pt x="16" y="41"/>
                        </a:lnTo>
                        <a:lnTo>
                          <a:pt x="17" y="41"/>
                        </a:lnTo>
                        <a:lnTo>
                          <a:pt x="18" y="40"/>
                        </a:lnTo>
                        <a:lnTo>
                          <a:pt x="19" y="40"/>
                        </a:lnTo>
                        <a:lnTo>
                          <a:pt x="20" y="39"/>
                        </a:lnTo>
                        <a:lnTo>
                          <a:pt x="21" y="38"/>
                        </a:lnTo>
                        <a:lnTo>
                          <a:pt x="21" y="37"/>
                        </a:lnTo>
                        <a:lnTo>
                          <a:pt x="22" y="36"/>
                        </a:lnTo>
                        <a:lnTo>
                          <a:pt x="23" y="35"/>
                        </a:lnTo>
                        <a:lnTo>
                          <a:pt x="24" y="35"/>
                        </a:lnTo>
                        <a:lnTo>
                          <a:pt x="24" y="34"/>
                        </a:lnTo>
                        <a:lnTo>
                          <a:pt x="25" y="34"/>
                        </a:lnTo>
                        <a:lnTo>
                          <a:pt x="25" y="33"/>
                        </a:lnTo>
                        <a:lnTo>
                          <a:pt x="26" y="31"/>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4" name="Freeform 1047"/>
                  <p:cNvSpPr>
                    <a:spLocks/>
                  </p:cNvSpPr>
                  <p:nvPr/>
                </p:nvSpPr>
                <p:spPr bwMode="auto">
                  <a:xfrm>
                    <a:off x="3319" y="1321"/>
                    <a:ext cx="19" cy="33"/>
                  </a:xfrm>
                  <a:custGeom>
                    <a:avLst/>
                    <a:gdLst>
                      <a:gd name="T0" fmla="*/ 17 w 19"/>
                      <a:gd name="T1" fmla="*/ 24 h 33"/>
                      <a:gd name="T2" fmla="*/ 16 w 19"/>
                      <a:gd name="T3" fmla="*/ 22 h 33"/>
                      <a:gd name="T4" fmla="*/ 16 w 19"/>
                      <a:gd name="T5" fmla="*/ 18 h 33"/>
                      <a:gd name="T6" fmla="*/ 18 w 19"/>
                      <a:gd name="T7" fmla="*/ 13 h 33"/>
                      <a:gd name="T8" fmla="*/ 19 w 19"/>
                      <a:gd name="T9" fmla="*/ 12 h 33"/>
                      <a:gd name="T10" fmla="*/ 19 w 19"/>
                      <a:gd name="T11" fmla="*/ 10 h 33"/>
                      <a:gd name="T12" fmla="*/ 17 w 19"/>
                      <a:gd name="T13" fmla="*/ 8 h 33"/>
                      <a:gd name="T14" fmla="*/ 16 w 19"/>
                      <a:gd name="T15" fmla="*/ 6 h 33"/>
                      <a:gd name="T16" fmla="*/ 14 w 19"/>
                      <a:gd name="T17" fmla="*/ 4 h 33"/>
                      <a:gd name="T18" fmla="*/ 14 w 19"/>
                      <a:gd name="T19" fmla="*/ 3 h 33"/>
                      <a:gd name="T20" fmla="*/ 13 w 19"/>
                      <a:gd name="T21" fmla="*/ 2 h 33"/>
                      <a:gd name="T22" fmla="*/ 13 w 19"/>
                      <a:gd name="T23" fmla="*/ 1 h 33"/>
                      <a:gd name="T24" fmla="*/ 11 w 19"/>
                      <a:gd name="T25" fmla="*/ 0 h 33"/>
                      <a:gd name="T26" fmla="*/ 10 w 19"/>
                      <a:gd name="T27" fmla="*/ 0 h 33"/>
                      <a:gd name="T28" fmla="*/ 9 w 19"/>
                      <a:gd name="T29" fmla="*/ 2 h 33"/>
                      <a:gd name="T30" fmla="*/ 8 w 19"/>
                      <a:gd name="T31" fmla="*/ 2 h 33"/>
                      <a:gd name="T32" fmla="*/ 8 w 19"/>
                      <a:gd name="T33" fmla="*/ 2 h 33"/>
                      <a:gd name="T34" fmla="*/ 7 w 19"/>
                      <a:gd name="T35" fmla="*/ 2 h 33"/>
                      <a:gd name="T36" fmla="*/ 6 w 19"/>
                      <a:gd name="T37" fmla="*/ 3 h 33"/>
                      <a:gd name="T38" fmla="*/ 6 w 19"/>
                      <a:gd name="T39" fmla="*/ 4 h 33"/>
                      <a:gd name="T40" fmla="*/ 5 w 19"/>
                      <a:gd name="T41" fmla="*/ 5 h 33"/>
                      <a:gd name="T42" fmla="*/ 3 w 19"/>
                      <a:gd name="T43" fmla="*/ 7 h 33"/>
                      <a:gd name="T44" fmla="*/ 2 w 19"/>
                      <a:gd name="T45" fmla="*/ 7 h 33"/>
                      <a:gd name="T46" fmla="*/ 0 w 19"/>
                      <a:gd name="T47" fmla="*/ 10 h 33"/>
                      <a:gd name="T48" fmla="*/ 0 w 19"/>
                      <a:gd name="T49" fmla="*/ 15 h 33"/>
                      <a:gd name="T50" fmla="*/ 0 w 19"/>
                      <a:gd name="T51" fmla="*/ 18 h 33"/>
                      <a:gd name="T52" fmla="*/ 1 w 19"/>
                      <a:gd name="T53" fmla="*/ 18 h 33"/>
                      <a:gd name="T54" fmla="*/ 2 w 19"/>
                      <a:gd name="T55" fmla="*/ 20 h 33"/>
                      <a:gd name="T56" fmla="*/ 3 w 19"/>
                      <a:gd name="T57" fmla="*/ 23 h 33"/>
                      <a:gd name="T58" fmla="*/ 5 w 19"/>
                      <a:gd name="T59" fmla="*/ 25 h 33"/>
                      <a:gd name="T60" fmla="*/ 6 w 19"/>
                      <a:gd name="T61" fmla="*/ 26 h 33"/>
                      <a:gd name="T62" fmla="*/ 7 w 19"/>
                      <a:gd name="T63" fmla="*/ 28 h 33"/>
                      <a:gd name="T64" fmla="*/ 9 w 19"/>
                      <a:gd name="T65" fmla="*/ 30 h 33"/>
                      <a:gd name="T66" fmla="*/ 9 w 19"/>
                      <a:gd name="T67" fmla="*/ 31 h 33"/>
                      <a:gd name="T68" fmla="*/ 11 w 19"/>
                      <a:gd name="T69" fmla="*/ 33 h 33"/>
                      <a:gd name="T70" fmla="*/ 12 w 19"/>
                      <a:gd name="T71" fmla="*/ 31 h 33"/>
                      <a:gd name="T72" fmla="*/ 15 w 19"/>
                      <a:gd name="T73" fmla="*/ 28 h 33"/>
                      <a:gd name="T74" fmla="*/ 17 w 19"/>
                      <a:gd name="T7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3">
                        <a:moveTo>
                          <a:pt x="18" y="25"/>
                        </a:moveTo>
                        <a:lnTo>
                          <a:pt x="17" y="24"/>
                        </a:lnTo>
                        <a:lnTo>
                          <a:pt x="17" y="23"/>
                        </a:lnTo>
                        <a:lnTo>
                          <a:pt x="16" y="22"/>
                        </a:lnTo>
                        <a:lnTo>
                          <a:pt x="16" y="20"/>
                        </a:lnTo>
                        <a:lnTo>
                          <a:pt x="16" y="18"/>
                        </a:lnTo>
                        <a:lnTo>
                          <a:pt x="17" y="16"/>
                        </a:lnTo>
                        <a:lnTo>
                          <a:pt x="18" y="13"/>
                        </a:lnTo>
                        <a:lnTo>
                          <a:pt x="19" y="12"/>
                        </a:lnTo>
                        <a:lnTo>
                          <a:pt x="19" y="12"/>
                        </a:lnTo>
                        <a:lnTo>
                          <a:pt x="19" y="11"/>
                        </a:lnTo>
                        <a:lnTo>
                          <a:pt x="19" y="10"/>
                        </a:lnTo>
                        <a:lnTo>
                          <a:pt x="18" y="8"/>
                        </a:lnTo>
                        <a:lnTo>
                          <a:pt x="17" y="8"/>
                        </a:lnTo>
                        <a:lnTo>
                          <a:pt x="17" y="7"/>
                        </a:lnTo>
                        <a:lnTo>
                          <a:pt x="16" y="6"/>
                        </a:lnTo>
                        <a:lnTo>
                          <a:pt x="15" y="5"/>
                        </a:lnTo>
                        <a:lnTo>
                          <a:pt x="14" y="4"/>
                        </a:lnTo>
                        <a:lnTo>
                          <a:pt x="14" y="3"/>
                        </a:lnTo>
                        <a:lnTo>
                          <a:pt x="14" y="3"/>
                        </a:lnTo>
                        <a:lnTo>
                          <a:pt x="14" y="3"/>
                        </a:lnTo>
                        <a:lnTo>
                          <a:pt x="13" y="2"/>
                        </a:lnTo>
                        <a:lnTo>
                          <a:pt x="13" y="1"/>
                        </a:lnTo>
                        <a:lnTo>
                          <a:pt x="13" y="1"/>
                        </a:lnTo>
                        <a:lnTo>
                          <a:pt x="12" y="0"/>
                        </a:lnTo>
                        <a:lnTo>
                          <a:pt x="11" y="0"/>
                        </a:lnTo>
                        <a:lnTo>
                          <a:pt x="10" y="0"/>
                        </a:lnTo>
                        <a:lnTo>
                          <a:pt x="10" y="0"/>
                        </a:lnTo>
                        <a:lnTo>
                          <a:pt x="9" y="1"/>
                        </a:lnTo>
                        <a:lnTo>
                          <a:pt x="9" y="2"/>
                        </a:lnTo>
                        <a:lnTo>
                          <a:pt x="9" y="2"/>
                        </a:lnTo>
                        <a:lnTo>
                          <a:pt x="8" y="2"/>
                        </a:lnTo>
                        <a:lnTo>
                          <a:pt x="8" y="2"/>
                        </a:lnTo>
                        <a:lnTo>
                          <a:pt x="8" y="2"/>
                        </a:lnTo>
                        <a:lnTo>
                          <a:pt x="8" y="2"/>
                        </a:lnTo>
                        <a:lnTo>
                          <a:pt x="7" y="2"/>
                        </a:lnTo>
                        <a:lnTo>
                          <a:pt x="6" y="3"/>
                        </a:lnTo>
                        <a:lnTo>
                          <a:pt x="6" y="3"/>
                        </a:lnTo>
                        <a:lnTo>
                          <a:pt x="6" y="4"/>
                        </a:lnTo>
                        <a:lnTo>
                          <a:pt x="6" y="4"/>
                        </a:lnTo>
                        <a:lnTo>
                          <a:pt x="6" y="4"/>
                        </a:lnTo>
                        <a:lnTo>
                          <a:pt x="5" y="5"/>
                        </a:lnTo>
                        <a:lnTo>
                          <a:pt x="4" y="6"/>
                        </a:lnTo>
                        <a:lnTo>
                          <a:pt x="3" y="7"/>
                        </a:lnTo>
                        <a:lnTo>
                          <a:pt x="2" y="7"/>
                        </a:lnTo>
                        <a:lnTo>
                          <a:pt x="2" y="7"/>
                        </a:lnTo>
                        <a:lnTo>
                          <a:pt x="1" y="9"/>
                        </a:lnTo>
                        <a:lnTo>
                          <a:pt x="0" y="10"/>
                        </a:lnTo>
                        <a:lnTo>
                          <a:pt x="0" y="13"/>
                        </a:lnTo>
                        <a:lnTo>
                          <a:pt x="0" y="15"/>
                        </a:lnTo>
                        <a:lnTo>
                          <a:pt x="0" y="17"/>
                        </a:lnTo>
                        <a:lnTo>
                          <a:pt x="0" y="18"/>
                        </a:lnTo>
                        <a:lnTo>
                          <a:pt x="0" y="18"/>
                        </a:lnTo>
                        <a:lnTo>
                          <a:pt x="1" y="18"/>
                        </a:lnTo>
                        <a:lnTo>
                          <a:pt x="1" y="19"/>
                        </a:lnTo>
                        <a:lnTo>
                          <a:pt x="2" y="20"/>
                        </a:lnTo>
                        <a:lnTo>
                          <a:pt x="3" y="22"/>
                        </a:lnTo>
                        <a:lnTo>
                          <a:pt x="3" y="23"/>
                        </a:lnTo>
                        <a:lnTo>
                          <a:pt x="4" y="24"/>
                        </a:lnTo>
                        <a:lnTo>
                          <a:pt x="5" y="25"/>
                        </a:lnTo>
                        <a:lnTo>
                          <a:pt x="6" y="26"/>
                        </a:lnTo>
                        <a:lnTo>
                          <a:pt x="6" y="26"/>
                        </a:lnTo>
                        <a:lnTo>
                          <a:pt x="7" y="27"/>
                        </a:lnTo>
                        <a:lnTo>
                          <a:pt x="7" y="28"/>
                        </a:lnTo>
                        <a:lnTo>
                          <a:pt x="8" y="29"/>
                        </a:lnTo>
                        <a:lnTo>
                          <a:pt x="9" y="30"/>
                        </a:lnTo>
                        <a:lnTo>
                          <a:pt x="9" y="31"/>
                        </a:lnTo>
                        <a:lnTo>
                          <a:pt x="9" y="31"/>
                        </a:lnTo>
                        <a:lnTo>
                          <a:pt x="10" y="33"/>
                        </a:lnTo>
                        <a:lnTo>
                          <a:pt x="11" y="33"/>
                        </a:lnTo>
                        <a:lnTo>
                          <a:pt x="11" y="32"/>
                        </a:lnTo>
                        <a:lnTo>
                          <a:pt x="12" y="31"/>
                        </a:lnTo>
                        <a:lnTo>
                          <a:pt x="14" y="30"/>
                        </a:lnTo>
                        <a:lnTo>
                          <a:pt x="15" y="28"/>
                        </a:lnTo>
                        <a:lnTo>
                          <a:pt x="16" y="27"/>
                        </a:lnTo>
                        <a:lnTo>
                          <a:pt x="17" y="26"/>
                        </a:lnTo>
                        <a:lnTo>
                          <a:pt x="18" y="25"/>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5" name="Freeform 1048"/>
                  <p:cNvSpPr>
                    <a:spLocks/>
                  </p:cNvSpPr>
                  <p:nvPr/>
                </p:nvSpPr>
                <p:spPr bwMode="auto">
                  <a:xfrm>
                    <a:off x="3423" y="1374"/>
                    <a:ext cx="7" cy="2"/>
                  </a:xfrm>
                  <a:custGeom>
                    <a:avLst/>
                    <a:gdLst>
                      <a:gd name="T0" fmla="*/ 0 w 7"/>
                      <a:gd name="T1" fmla="*/ 1 h 2"/>
                      <a:gd name="T2" fmla="*/ 1 w 7"/>
                      <a:gd name="T3" fmla="*/ 1 h 2"/>
                      <a:gd name="T4" fmla="*/ 1 w 7"/>
                      <a:gd name="T5" fmla="*/ 1 h 2"/>
                      <a:gd name="T6" fmla="*/ 1 w 7"/>
                      <a:gd name="T7" fmla="*/ 0 h 2"/>
                      <a:gd name="T8" fmla="*/ 2 w 7"/>
                      <a:gd name="T9" fmla="*/ 0 h 2"/>
                      <a:gd name="T10" fmla="*/ 2 w 7"/>
                      <a:gd name="T11" fmla="*/ 0 h 2"/>
                      <a:gd name="T12" fmla="*/ 3 w 7"/>
                      <a:gd name="T13" fmla="*/ 0 h 2"/>
                      <a:gd name="T14" fmla="*/ 3 w 7"/>
                      <a:gd name="T15" fmla="*/ 0 h 2"/>
                      <a:gd name="T16" fmla="*/ 4 w 7"/>
                      <a:gd name="T17" fmla="*/ 0 h 2"/>
                      <a:gd name="T18" fmla="*/ 5 w 7"/>
                      <a:gd name="T19" fmla="*/ 0 h 2"/>
                      <a:gd name="T20" fmla="*/ 5 w 7"/>
                      <a:gd name="T21" fmla="*/ 0 h 2"/>
                      <a:gd name="T22" fmla="*/ 6 w 7"/>
                      <a:gd name="T23" fmla="*/ 0 h 2"/>
                      <a:gd name="T24" fmla="*/ 7 w 7"/>
                      <a:gd name="T25" fmla="*/ 1 h 2"/>
                      <a:gd name="T26" fmla="*/ 6 w 7"/>
                      <a:gd name="T27" fmla="*/ 1 h 2"/>
                      <a:gd name="T28" fmla="*/ 6 w 7"/>
                      <a:gd name="T29" fmla="*/ 1 h 2"/>
                      <a:gd name="T30" fmla="*/ 5 w 7"/>
                      <a:gd name="T31" fmla="*/ 1 h 2"/>
                      <a:gd name="T32" fmla="*/ 5 w 7"/>
                      <a:gd name="T33" fmla="*/ 2 h 2"/>
                      <a:gd name="T34" fmla="*/ 4 w 7"/>
                      <a:gd name="T35" fmla="*/ 2 h 2"/>
                      <a:gd name="T36" fmla="*/ 3 w 7"/>
                      <a:gd name="T37" fmla="*/ 2 h 2"/>
                      <a:gd name="T38" fmla="*/ 2 w 7"/>
                      <a:gd name="T39" fmla="*/ 2 h 2"/>
                      <a:gd name="T40" fmla="*/ 2 w 7"/>
                      <a:gd name="T41" fmla="*/ 2 h 2"/>
                      <a:gd name="T42" fmla="*/ 1 w 7"/>
                      <a:gd name="T43" fmla="*/ 2 h 2"/>
                      <a:gd name="T44" fmla="*/ 1 w 7"/>
                      <a:gd name="T45" fmla="*/ 2 h 2"/>
                      <a:gd name="T46" fmla="*/ 1 w 7"/>
                      <a:gd name="T47" fmla="*/ 2 h 2"/>
                      <a:gd name="T48" fmla="*/ 1 w 7"/>
                      <a:gd name="T49" fmla="*/ 2 h 2"/>
                      <a:gd name="T50" fmla="*/ 0 w 7"/>
                      <a:gd name="T51" fmla="*/ 2 h 2"/>
                      <a:gd name="T52" fmla="*/ 0 w 7"/>
                      <a:gd name="T53" fmla="*/ 2 h 2"/>
                      <a:gd name="T54" fmla="*/ 0 w 7"/>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2">
                        <a:moveTo>
                          <a:pt x="0" y="1"/>
                        </a:moveTo>
                        <a:lnTo>
                          <a:pt x="1" y="1"/>
                        </a:lnTo>
                        <a:lnTo>
                          <a:pt x="1" y="1"/>
                        </a:lnTo>
                        <a:lnTo>
                          <a:pt x="1" y="0"/>
                        </a:lnTo>
                        <a:lnTo>
                          <a:pt x="2" y="0"/>
                        </a:lnTo>
                        <a:lnTo>
                          <a:pt x="2" y="0"/>
                        </a:lnTo>
                        <a:lnTo>
                          <a:pt x="3" y="0"/>
                        </a:lnTo>
                        <a:lnTo>
                          <a:pt x="3" y="0"/>
                        </a:lnTo>
                        <a:lnTo>
                          <a:pt x="4" y="0"/>
                        </a:lnTo>
                        <a:lnTo>
                          <a:pt x="5" y="0"/>
                        </a:lnTo>
                        <a:lnTo>
                          <a:pt x="5" y="0"/>
                        </a:lnTo>
                        <a:lnTo>
                          <a:pt x="6" y="0"/>
                        </a:lnTo>
                        <a:lnTo>
                          <a:pt x="7" y="1"/>
                        </a:lnTo>
                        <a:lnTo>
                          <a:pt x="6" y="1"/>
                        </a:lnTo>
                        <a:lnTo>
                          <a:pt x="6" y="1"/>
                        </a:lnTo>
                        <a:lnTo>
                          <a:pt x="5" y="1"/>
                        </a:lnTo>
                        <a:lnTo>
                          <a:pt x="5" y="2"/>
                        </a:lnTo>
                        <a:lnTo>
                          <a:pt x="4" y="2"/>
                        </a:lnTo>
                        <a:lnTo>
                          <a:pt x="3" y="2"/>
                        </a:lnTo>
                        <a:lnTo>
                          <a:pt x="2" y="2"/>
                        </a:lnTo>
                        <a:lnTo>
                          <a:pt x="2" y="2"/>
                        </a:lnTo>
                        <a:lnTo>
                          <a:pt x="1" y="2"/>
                        </a:lnTo>
                        <a:lnTo>
                          <a:pt x="1" y="2"/>
                        </a:lnTo>
                        <a:lnTo>
                          <a:pt x="1" y="2"/>
                        </a:lnTo>
                        <a:lnTo>
                          <a:pt x="1" y="2"/>
                        </a:lnTo>
                        <a:lnTo>
                          <a:pt x="0" y="2"/>
                        </a:lnTo>
                        <a:lnTo>
                          <a:pt x="0" y="2"/>
                        </a:lnTo>
                        <a:lnTo>
                          <a:pt x="0"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6" name="Freeform 1049"/>
                  <p:cNvSpPr>
                    <a:spLocks/>
                  </p:cNvSpPr>
                  <p:nvPr/>
                </p:nvSpPr>
                <p:spPr bwMode="auto">
                  <a:xfrm>
                    <a:off x="3422" y="1369"/>
                    <a:ext cx="8" cy="3"/>
                  </a:xfrm>
                  <a:custGeom>
                    <a:avLst/>
                    <a:gdLst>
                      <a:gd name="T0" fmla="*/ 1 w 8"/>
                      <a:gd name="T1" fmla="*/ 3 h 3"/>
                      <a:gd name="T2" fmla="*/ 1 w 8"/>
                      <a:gd name="T3" fmla="*/ 3 h 3"/>
                      <a:gd name="T4" fmla="*/ 1 w 8"/>
                      <a:gd name="T5" fmla="*/ 3 h 3"/>
                      <a:gd name="T6" fmla="*/ 1 w 8"/>
                      <a:gd name="T7" fmla="*/ 3 h 3"/>
                      <a:gd name="T8" fmla="*/ 2 w 8"/>
                      <a:gd name="T9" fmla="*/ 3 h 3"/>
                      <a:gd name="T10" fmla="*/ 2 w 8"/>
                      <a:gd name="T11" fmla="*/ 3 h 3"/>
                      <a:gd name="T12" fmla="*/ 3 w 8"/>
                      <a:gd name="T13" fmla="*/ 2 h 3"/>
                      <a:gd name="T14" fmla="*/ 4 w 8"/>
                      <a:gd name="T15" fmla="*/ 2 h 3"/>
                      <a:gd name="T16" fmla="*/ 4 w 8"/>
                      <a:gd name="T17" fmla="*/ 2 h 3"/>
                      <a:gd name="T18" fmla="*/ 5 w 8"/>
                      <a:gd name="T19" fmla="*/ 2 h 3"/>
                      <a:gd name="T20" fmla="*/ 6 w 8"/>
                      <a:gd name="T21" fmla="*/ 2 h 3"/>
                      <a:gd name="T22" fmla="*/ 7 w 8"/>
                      <a:gd name="T23" fmla="*/ 2 h 3"/>
                      <a:gd name="T24" fmla="*/ 8 w 8"/>
                      <a:gd name="T25" fmla="*/ 3 h 3"/>
                      <a:gd name="T26" fmla="*/ 8 w 8"/>
                      <a:gd name="T27" fmla="*/ 3 h 3"/>
                      <a:gd name="T28" fmla="*/ 8 w 8"/>
                      <a:gd name="T29" fmla="*/ 3 h 3"/>
                      <a:gd name="T30" fmla="*/ 8 w 8"/>
                      <a:gd name="T31" fmla="*/ 2 h 3"/>
                      <a:gd name="T32" fmla="*/ 8 w 8"/>
                      <a:gd name="T33" fmla="*/ 2 h 3"/>
                      <a:gd name="T34" fmla="*/ 8 w 8"/>
                      <a:gd name="T35" fmla="*/ 2 h 3"/>
                      <a:gd name="T36" fmla="*/ 7 w 8"/>
                      <a:gd name="T37" fmla="*/ 1 h 3"/>
                      <a:gd name="T38" fmla="*/ 6 w 8"/>
                      <a:gd name="T39" fmla="*/ 1 h 3"/>
                      <a:gd name="T40" fmla="*/ 5 w 8"/>
                      <a:gd name="T41" fmla="*/ 1 h 3"/>
                      <a:gd name="T42" fmla="*/ 4 w 8"/>
                      <a:gd name="T43" fmla="*/ 0 h 3"/>
                      <a:gd name="T44" fmla="*/ 3 w 8"/>
                      <a:gd name="T45" fmla="*/ 0 h 3"/>
                      <a:gd name="T46" fmla="*/ 2 w 8"/>
                      <a:gd name="T47" fmla="*/ 0 h 3"/>
                      <a:gd name="T48" fmla="*/ 1 w 8"/>
                      <a:gd name="T49" fmla="*/ 1 h 3"/>
                      <a:gd name="T50" fmla="*/ 1 w 8"/>
                      <a:gd name="T51" fmla="*/ 2 h 3"/>
                      <a:gd name="T52" fmla="*/ 0 w 8"/>
                      <a:gd name="T53" fmla="*/ 2 h 3"/>
                      <a:gd name="T54" fmla="*/ 0 w 8"/>
                      <a:gd name="T55" fmla="*/ 3 h 3"/>
                      <a:gd name="T56" fmla="*/ 1 w 8"/>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3">
                        <a:moveTo>
                          <a:pt x="1" y="3"/>
                        </a:moveTo>
                        <a:lnTo>
                          <a:pt x="1" y="3"/>
                        </a:lnTo>
                        <a:lnTo>
                          <a:pt x="1" y="3"/>
                        </a:lnTo>
                        <a:lnTo>
                          <a:pt x="1" y="3"/>
                        </a:lnTo>
                        <a:lnTo>
                          <a:pt x="2" y="3"/>
                        </a:lnTo>
                        <a:lnTo>
                          <a:pt x="2" y="3"/>
                        </a:lnTo>
                        <a:lnTo>
                          <a:pt x="3" y="2"/>
                        </a:lnTo>
                        <a:lnTo>
                          <a:pt x="4" y="2"/>
                        </a:lnTo>
                        <a:lnTo>
                          <a:pt x="4" y="2"/>
                        </a:lnTo>
                        <a:lnTo>
                          <a:pt x="5" y="2"/>
                        </a:lnTo>
                        <a:lnTo>
                          <a:pt x="6" y="2"/>
                        </a:lnTo>
                        <a:lnTo>
                          <a:pt x="7" y="2"/>
                        </a:lnTo>
                        <a:lnTo>
                          <a:pt x="8" y="3"/>
                        </a:lnTo>
                        <a:lnTo>
                          <a:pt x="8" y="3"/>
                        </a:lnTo>
                        <a:lnTo>
                          <a:pt x="8" y="3"/>
                        </a:lnTo>
                        <a:lnTo>
                          <a:pt x="8" y="2"/>
                        </a:lnTo>
                        <a:lnTo>
                          <a:pt x="8" y="2"/>
                        </a:lnTo>
                        <a:lnTo>
                          <a:pt x="8" y="2"/>
                        </a:lnTo>
                        <a:lnTo>
                          <a:pt x="7" y="1"/>
                        </a:lnTo>
                        <a:lnTo>
                          <a:pt x="6" y="1"/>
                        </a:lnTo>
                        <a:lnTo>
                          <a:pt x="5" y="1"/>
                        </a:lnTo>
                        <a:lnTo>
                          <a:pt x="4" y="0"/>
                        </a:lnTo>
                        <a:lnTo>
                          <a:pt x="3" y="0"/>
                        </a:lnTo>
                        <a:lnTo>
                          <a:pt x="2" y="0"/>
                        </a:lnTo>
                        <a:lnTo>
                          <a:pt x="1" y="1"/>
                        </a:lnTo>
                        <a:lnTo>
                          <a:pt x="1" y="2"/>
                        </a:lnTo>
                        <a:lnTo>
                          <a:pt x="0" y="2"/>
                        </a:lnTo>
                        <a:lnTo>
                          <a:pt x="0" y="3"/>
                        </a:lnTo>
                        <a:lnTo>
                          <a:pt x="1" y="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7" name="Freeform 1050"/>
                  <p:cNvSpPr>
                    <a:spLocks/>
                  </p:cNvSpPr>
                  <p:nvPr/>
                </p:nvSpPr>
                <p:spPr bwMode="auto">
                  <a:xfrm>
                    <a:off x="3412" y="1370"/>
                    <a:ext cx="6" cy="7"/>
                  </a:xfrm>
                  <a:custGeom>
                    <a:avLst/>
                    <a:gdLst>
                      <a:gd name="T0" fmla="*/ 5 w 6"/>
                      <a:gd name="T1" fmla="*/ 2 h 7"/>
                      <a:gd name="T2" fmla="*/ 5 w 6"/>
                      <a:gd name="T3" fmla="*/ 2 h 7"/>
                      <a:gd name="T4" fmla="*/ 4 w 6"/>
                      <a:gd name="T5" fmla="*/ 2 h 7"/>
                      <a:gd name="T6" fmla="*/ 3 w 6"/>
                      <a:gd name="T7" fmla="*/ 2 h 7"/>
                      <a:gd name="T8" fmla="*/ 3 w 6"/>
                      <a:gd name="T9" fmla="*/ 3 h 7"/>
                      <a:gd name="T10" fmla="*/ 2 w 6"/>
                      <a:gd name="T11" fmla="*/ 3 h 7"/>
                      <a:gd name="T12" fmla="*/ 1 w 6"/>
                      <a:gd name="T13" fmla="*/ 4 h 7"/>
                      <a:gd name="T14" fmla="*/ 0 w 6"/>
                      <a:gd name="T15" fmla="*/ 5 h 7"/>
                      <a:gd name="T16" fmla="*/ 0 w 6"/>
                      <a:gd name="T17" fmla="*/ 7 h 7"/>
                      <a:gd name="T18" fmla="*/ 0 w 6"/>
                      <a:gd name="T19" fmla="*/ 7 h 7"/>
                      <a:gd name="T20" fmla="*/ 0 w 6"/>
                      <a:gd name="T21" fmla="*/ 6 h 7"/>
                      <a:gd name="T22" fmla="*/ 0 w 6"/>
                      <a:gd name="T23" fmla="*/ 6 h 7"/>
                      <a:gd name="T24" fmla="*/ 0 w 6"/>
                      <a:gd name="T25" fmla="*/ 5 h 7"/>
                      <a:gd name="T26" fmla="*/ 0 w 6"/>
                      <a:gd name="T27" fmla="*/ 4 h 7"/>
                      <a:gd name="T28" fmla="*/ 0 w 6"/>
                      <a:gd name="T29" fmla="*/ 3 h 7"/>
                      <a:gd name="T30" fmla="*/ 1 w 6"/>
                      <a:gd name="T31" fmla="*/ 2 h 7"/>
                      <a:gd name="T32" fmla="*/ 2 w 6"/>
                      <a:gd name="T33" fmla="*/ 1 h 7"/>
                      <a:gd name="T34" fmla="*/ 2 w 6"/>
                      <a:gd name="T35" fmla="*/ 1 h 7"/>
                      <a:gd name="T36" fmla="*/ 3 w 6"/>
                      <a:gd name="T37" fmla="*/ 0 h 7"/>
                      <a:gd name="T38" fmla="*/ 4 w 6"/>
                      <a:gd name="T39" fmla="*/ 0 h 7"/>
                      <a:gd name="T40" fmla="*/ 6 w 6"/>
                      <a:gd name="T41" fmla="*/ 1 h 7"/>
                      <a:gd name="T42" fmla="*/ 6 w 6"/>
                      <a:gd name="T43" fmla="*/ 1 h 7"/>
                      <a:gd name="T44" fmla="*/ 5 w 6"/>
                      <a:gd name="T45" fmla="*/ 1 h 7"/>
                      <a:gd name="T46" fmla="*/ 5 w 6"/>
                      <a:gd name="T4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5" y="2"/>
                        </a:moveTo>
                        <a:lnTo>
                          <a:pt x="5" y="2"/>
                        </a:lnTo>
                        <a:lnTo>
                          <a:pt x="4" y="2"/>
                        </a:lnTo>
                        <a:lnTo>
                          <a:pt x="3" y="2"/>
                        </a:lnTo>
                        <a:lnTo>
                          <a:pt x="3" y="3"/>
                        </a:lnTo>
                        <a:lnTo>
                          <a:pt x="2" y="3"/>
                        </a:lnTo>
                        <a:lnTo>
                          <a:pt x="1" y="4"/>
                        </a:lnTo>
                        <a:lnTo>
                          <a:pt x="0" y="5"/>
                        </a:lnTo>
                        <a:lnTo>
                          <a:pt x="0" y="7"/>
                        </a:lnTo>
                        <a:lnTo>
                          <a:pt x="0" y="7"/>
                        </a:lnTo>
                        <a:lnTo>
                          <a:pt x="0" y="6"/>
                        </a:lnTo>
                        <a:lnTo>
                          <a:pt x="0" y="6"/>
                        </a:lnTo>
                        <a:lnTo>
                          <a:pt x="0" y="5"/>
                        </a:lnTo>
                        <a:lnTo>
                          <a:pt x="0" y="4"/>
                        </a:lnTo>
                        <a:lnTo>
                          <a:pt x="0" y="3"/>
                        </a:lnTo>
                        <a:lnTo>
                          <a:pt x="1" y="2"/>
                        </a:lnTo>
                        <a:lnTo>
                          <a:pt x="2" y="1"/>
                        </a:lnTo>
                        <a:lnTo>
                          <a:pt x="2" y="1"/>
                        </a:lnTo>
                        <a:lnTo>
                          <a:pt x="3" y="0"/>
                        </a:lnTo>
                        <a:lnTo>
                          <a:pt x="4" y="0"/>
                        </a:lnTo>
                        <a:lnTo>
                          <a:pt x="6" y="1"/>
                        </a:lnTo>
                        <a:lnTo>
                          <a:pt x="6" y="1"/>
                        </a:lnTo>
                        <a:lnTo>
                          <a:pt x="5" y="1"/>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8" name="Freeform 1051"/>
                  <p:cNvSpPr>
                    <a:spLocks/>
                  </p:cNvSpPr>
                  <p:nvPr/>
                </p:nvSpPr>
                <p:spPr bwMode="auto">
                  <a:xfrm>
                    <a:off x="3412" y="1376"/>
                    <a:ext cx="6" cy="3"/>
                  </a:xfrm>
                  <a:custGeom>
                    <a:avLst/>
                    <a:gdLst>
                      <a:gd name="T0" fmla="*/ 6 w 6"/>
                      <a:gd name="T1" fmla="*/ 1 h 3"/>
                      <a:gd name="T2" fmla="*/ 6 w 6"/>
                      <a:gd name="T3" fmla="*/ 1 h 3"/>
                      <a:gd name="T4" fmla="*/ 5 w 6"/>
                      <a:gd name="T5" fmla="*/ 0 h 3"/>
                      <a:gd name="T6" fmla="*/ 4 w 6"/>
                      <a:gd name="T7" fmla="*/ 0 h 3"/>
                      <a:gd name="T8" fmla="*/ 3 w 6"/>
                      <a:gd name="T9" fmla="*/ 0 h 3"/>
                      <a:gd name="T10" fmla="*/ 2 w 6"/>
                      <a:gd name="T11" fmla="*/ 1 h 3"/>
                      <a:gd name="T12" fmla="*/ 1 w 6"/>
                      <a:gd name="T13" fmla="*/ 2 h 3"/>
                      <a:gd name="T14" fmla="*/ 1 w 6"/>
                      <a:gd name="T15" fmla="*/ 2 h 3"/>
                      <a:gd name="T16" fmla="*/ 0 w 6"/>
                      <a:gd name="T17" fmla="*/ 2 h 3"/>
                      <a:gd name="T18" fmla="*/ 0 w 6"/>
                      <a:gd name="T19" fmla="*/ 2 h 3"/>
                      <a:gd name="T20" fmla="*/ 1 w 6"/>
                      <a:gd name="T21" fmla="*/ 3 h 3"/>
                      <a:gd name="T22" fmla="*/ 1 w 6"/>
                      <a:gd name="T23" fmla="*/ 3 h 3"/>
                      <a:gd name="T24" fmla="*/ 1 w 6"/>
                      <a:gd name="T25" fmla="*/ 2 h 3"/>
                      <a:gd name="T26" fmla="*/ 2 w 6"/>
                      <a:gd name="T27" fmla="*/ 2 h 3"/>
                      <a:gd name="T28" fmla="*/ 2 w 6"/>
                      <a:gd name="T29" fmla="*/ 2 h 3"/>
                      <a:gd name="T30" fmla="*/ 3 w 6"/>
                      <a:gd name="T31" fmla="*/ 2 h 3"/>
                      <a:gd name="T32" fmla="*/ 4 w 6"/>
                      <a:gd name="T33" fmla="*/ 2 h 3"/>
                      <a:gd name="T34" fmla="*/ 4 w 6"/>
                      <a:gd name="T35" fmla="*/ 2 h 3"/>
                      <a:gd name="T36" fmla="*/ 5 w 6"/>
                      <a:gd name="T37" fmla="*/ 1 h 3"/>
                      <a:gd name="T38" fmla="*/ 5 w 6"/>
                      <a:gd name="T39" fmla="*/ 1 h 3"/>
                      <a:gd name="T40" fmla="*/ 5 w 6"/>
                      <a:gd name="T41" fmla="*/ 1 h 3"/>
                      <a:gd name="T42" fmla="*/ 5 w 6"/>
                      <a:gd name="T43" fmla="*/ 1 h 3"/>
                      <a:gd name="T44" fmla="*/ 6 w 6"/>
                      <a:gd name="T45" fmla="*/ 1 h 3"/>
                      <a:gd name="T46" fmla="*/ 6 w 6"/>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3">
                        <a:moveTo>
                          <a:pt x="6" y="1"/>
                        </a:moveTo>
                        <a:lnTo>
                          <a:pt x="6" y="1"/>
                        </a:lnTo>
                        <a:lnTo>
                          <a:pt x="5" y="0"/>
                        </a:lnTo>
                        <a:lnTo>
                          <a:pt x="4" y="0"/>
                        </a:lnTo>
                        <a:lnTo>
                          <a:pt x="3" y="0"/>
                        </a:lnTo>
                        <a:lnTo>
                          <a:pt x="2" y="1"/>
                        </a:lnTo>
                        <a:lnTo>
                          <a:pt x="1" y="2"/>
                        </a:lnTo>
                        <a:lnTo>
                          <a:pt x="1" y="2"/>
                        </a:lnTo>
                        <a:lnTo>
                          <a:pt x="0" y="2"/>
                        </a:lnTo>
                        <a:lnTo>
                          <a:pt x="0" y="2"/>
                        </a:lnTo>
                        <a:lnTo>
                          <a:pt x="1" y="3"/>
                        </a:lnTo>
                        <a:lnTo>
                          <a:pt x="1" y="3"/>
                        </a:lnTo>
                        <a:lnTo>
                          <a:pt x="1" y="2"/>
                        </a:lnTo>
                        <a:lnTo>
                          <a:pt x="2" y="2"/>
                        </a:lnTo>
                        <a:lnTo>
                          <a:pt x="2" y="2"/>
                        </a:lnTo>
                        <a:lnTo>
                          <a:pt x="3" y="2"/>
                        </a:lnTo>
                        <a:lnTo>
                          <a:pt x="4" y="2"/>
                        </a:lnTo>
                        <a:lnTo>
                          <a:pt x="4" y="2"/>
                        </a:lnTo>
                        <a:lnTo>
                          <a:pt x="5" y="1"/>
                        </a:lnTo>
                        <a:lnTo>
                          <a:pt x="5" y="1"/>
                        </a:lnTo>
                        <a:lnTo>
                          <a:pt x="5" y="1"/>
                        </a:lnTo>
                        <a:lnTo>
                          <a:pt x="5" y="1"/>
                        </a:lnTo>
                        <a:lnTo>
                          <a:pt x="6" y="1"/>
                        </a:lnTo>
                        <a:lnTo>
                          <a:pt x="6"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99" name="Freeform 1052"/>
                  <p:cNvSpPr>
                    <a:spLocks/>
                  </p:cNvSpPr>
                  <p:nvPr/>
                </p:nvSpPr>
                <p:spPr bwMode="auto">
                  <a:xfrm>
                    <a:off x="3419" y="1383"/>
                    <a:ext cx="5" cy="3"/>
                  </a:xfrm>
                  <a:custGeom>
                    <a:avLst/>
                    <a:gdLst>
                      <a:gd name="T0" fmla="*/ 5 w 5"/>
                      <a:gd name="T1" fmla="*/ 0 h 3"/>
                      <a:gd name="T2" fmla="*/ 5 w 5"/>
                      <a:gd name="T3" fmla="*/ 0 h 3"/>
                      <a:gd name="T4" fmla="*/ 5 w 5"/>
                      <a:gd name="T5" fmla="*/ 0 h 3"/>
                      <a:gd name="T6" fmla="*/ 5 w 5"/>
                      <a:gd name="T7" fmla="*/ 1 h 3"/>
                      <a:gd name="T8" fmla="*/ 5 w 5"/>
                      <a:gd name="T9" fmla="*/ 1 h 3"/>
                      <a:gd name="T10" fmla="*/ 4 w 5"/>
                      <a:gd name="T11" fmla="*/ 1 h 3"/>
                      <a:gd name="T12" fmla="*/ 4 w 5"/>
                      <a:gd name="T13" fmla="*/ 0 h 3"/>
                      <a:gd name="T14" fmla="*/ 4 w 5"/>
                      <a:gd name="T15" fmla="*/ 0 h 3"/>
                      <a:gd name="T16" fmla="*/ 3 w 5"/>
                      <a:gd name="T17" fmla="*/ 0 h 3"/>
                      <a:gd name="T18" fmla="*/ 3 w 5"/>
                      <a:gd name="T19" fmla="*/ 1 h 3"/>
                      <a:gd name="T20" fmla="*/ 3 w 5"/>
                      <a:gd name="T21" fmla="*/ 1 h 3"/>
                      <a:gd name="T22" fmla="*/ 3 w 5"/>
                      <a:gd name="T23" fmla="*/ 1 h 3"/>
                      <a:gd name="T24" fmla="*/ 2 w 5"/>
                      <a:gd name="T25" fmla="*/ 1 h 3"/>
                      <a:gd name="T26" fmla="*/ 2 w 5"/>
                      <a:gd name="T27" fmla="*/ 1 h 3"/>
                      <a:gd name="T28" fmla="*/ 1 w 5"/>
                      <a:gd name="T29" fmla="*/ 1 h 3"/>
                      <a:gd name="T30" fmla="*/ 1 w 5"/>
                      <a:gd name="T31" fmla="*/ 1 h 3"/>
                      <a:gd name="T32" fmla="*/ 1 w 5"/>
                      <a:gd name="T33" fmla="*/ 1 h 3"/>
                      <a:gd name="T34" fmla="*/ 0 w 5"/>
                      <a:gd name="T35" fmla="*/ 2 h 3"/>
                      <a:gd name="T36" fmla="*/ 0 w 5"/>
                      <a:gd name="T37" fmla="*/ 2 h 3"/>
                      <a:gd name="T38" fmla="*/ 0 w 5"/>
                      <a:gd name="T39" fmla="*/ 2 h 3"/>
                      <a:gd name="T40" fmla="*/ 0 w 5"/>
                      <a:gd name="T41" fmla="*/ 2 h 3"/>
                      <a:gd name="T42" fmla="*/ 0 w 5"/>
                      <a:gd name="T43" fmla="*/ 1 h 3"/>
                      <a:gd name="T44" fmla="*/ 0 w 5"/>
                      <a:gd name="T45" fmla="*/ 1 h 3"/>
                      <a:gd name="T46" fmla="*/ 0 w 5"/>
                      <a:gd name="T47" fmla="*/ 2 h 3"/>
                      <a:gd name="T48" fmla="*/ 0 w 5"/>
                      <a:gd name="T49" fmla="*/ 2 h 3"/>
                      <a:gd name="T50" fmla="*/ 1 w 5"/>
                      <a:gd name="T51" fmla="*/ 2 h 3"/>
                      <a:gd name="T52" fmla="*/ 1 w 5"/>
                      <a:gd name="T53" fmla="*/ 3 h 3"/>
                      <a:gd name="T54" fmla="*/ 2 w 5"/>
                      <a:gd name="T55" fmla="*/ 3 h 3"/>
                      <a:gd name="T56" fmla="*/ 3 w 5"/>
                      <a:gd name="T57" fmla="*/ 3 h 3"/>
                      <a:gd name="T58" fmla="*/ 3 w 5"/>
                      <a:gd name="T59" fmla="*/ 2 h 3"/>
                      <a:gd name="T60" fmla="*/ 4 w 5"/>
                      <a:gd name="T61" fmla="*/ 2 h 3"/>
                      <a:gd name="T62" fmla="*/ 4 w 5"/>
                      <a:gd name="T63" fmla="*/ 2 h 3"/>
                      <a:gd name="T64" fmla="*/ 5 w 5"/>
                      <a:gd name="T65" fmla="*/ 1 h 3"/>
                      <a:gd name="T66" fmla="*/ 5 w 5"/>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5" y="0"/>
                        </a:moveTo>
                        <a:lnTo>
                          <a:pt x="5" y="0"/>
                        </a:lnTo>
                        <a:lnTo>
                          <a:pt x="5" y="0"/>
                        </a:lnTo>
                        <a:lnTo>
                          <a:pt x="5" y="1"/>
                        </a:lnTo>
                        <a:lnTo>
                          <a:pt x="5" y="1"/>
                        </a:lnTo>
                        <a:lnTo>
                          <a:pt x="4" y="1"/>
                        </a:lnTo>
                        <a:lnTo>
                          <a:pt x="4" y="0"/>
                        </a:lnTo>
                        <a:lnTo>
                          <a:pt x="4" y="0"/>
                        </a:lnTo>
                        <a:lnTo>
                          <a:pt x="3" y="0"/>
                        </a:lnTo>
                        <a:lnTo>
                          <a:pt x="3" y="1"/>
                        </a:lnTo>
                        <a:lnTo>
                          <a:pt x="3" y="1"/>
                        </a:lnTo>
                        <a:lnTo>
                          <a:pt x="3" y="1"/>
                        </a:lnTo>
                        <a:lnTo>
                          <a:pt x="2" y="1"/>
                        </a:lnTo>
                        <a:lnTo>
                          <a:pt x="2" y="1"/>
                        </a:lnTo>
                        <a:lnTo>
                          <a:pt x="1" y="1"/>
                        </a:lnTo>
                        <a:lnTo>
                          <a:pt x="1" y="1"/>
                        </a:lnTo>
                        <a:lnTo>
                          <a:pt x="1" y="1"/>
                        </a:lnTo>
                        <a:lnTo>
                          <a:pt x="0" y="2"/>
                        </a:lnTo>
                        <a:lnTo>
                          <a:pt x="0" y="2"/>
                        </a:lnTo>
                        <a:lnTo>
                          <a:pt x="0" y="2"/>
                        </a:lnTo>
                        <a:lnTo>
                          <a:pt x="0" y="2"/>
                        </a:lnTo>
                        <a:lnTo>
                          <a:pt x="0" y="1"/>
                        </a:lnTo>
                        <a:lnTo>
                          <a:pt x="0" y="1"/>
                        </a:lnTo>
                        <a:lnTo>
                          <a:pt x="0" y="2"/>
                        </a:lnTo>
                        <a:lnTo>
                          <a:pt x="0" y="2"/>
                        </a:lnTo>
                        <a:lnTo>
                          <a:pt x="1" y="2"/>
                        </a:lnTo>
                        <a:lnTo>
                          <a:pt x="1" y="3"/>
                        </a:lnTo>
                        <a:lnTo>
                          <a:pt x="2" y="3"/>
                        </a:lnTo>
                        <a:lnTo>
                          <a:pt x="3" y="3"/>
                        </a:lnTo>
                        <a:lnTo>
                          <a:pt x="3" y="2"/>
                        </a:lnTo>
                        <a:lnTo>
                          <a:pt x="4" y="2"/>
                        </a:lnTo>
                        <a:lnTo>
                          <a:pt x="4" y="2"/>
                        </a:lnTo>
                        <a:lnTo>
                          <a:pt x="5" y="1"/>
                        </a:lnTo>
                        <a:lnTo>
                          <a:pt x="5"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0" name="Freeform 1053"/>
                  <p:cNvSpPr>
                    <a:spLocks/>
                  </p:cNvSpPr>
                  <p:nvPr/>
                </p:nvSpPr>
                <p:spPr bwMode="auto">
                  <a:xfrm>
                    <a:off x="3416" y="1388"/>
                    <a:ext cx="11" cy="3"/>
                  </a:xfrm>
                  <a:custGeom>
                    <a:avLst/>
                    <a:gdLst>
                      <a:gd name="T0" fmla="*/ 11 w 11"/>
                      <a:gd name="T1" fmla="*/ 0 h 3"/>
                      <a:gd name="T2" fmla="*/ 11 w 11"/>
                      <a:gd name="T3" fmla="*/ 0 h 3"/>
                      <a:gd name="T4" fmla="*/ 10 w 11"/>
                      <a:gd name="T5" fmla="*/ 0 h 3"/>
                      <a:gd name="T6" fmla="*/ 9 w 11"/>
                      <a:gd name="T7" fmla="*/ 0 h 3"/>
                      <a:gd name="T8" fmla="*/ 9 w 11"/>
                      <a:gd name="T9" fmla="*/ 0 h 3"/>
                      <a:gd name="T10" fmla="*/ 8 w 11"/>
                      <a:gd name="T11" fmla="*/ 0 h 3"/>
                      <a:gd name="T12" fmla="*/ 7 w 11"/>
                      <a:gd name="T13" fmla="*/ 0 h 3"/>
                      <a:gd name="T14" fmla="*/ 7 w 11"/>
                      <a:gd name="T15" fmla="*/ 0 h 3"/>
                      <a:gd name="T16" fmla="*/ 6 w 11"/>
                      <a:gd name="T17" fmla="*/ 0 h 3"/>
                      <a:gd name="T18" fmla="*/ 6 w 11"/>
                      <a:gd name="T19" fmla="*/ 1 h 3"/>
                      <a:gd name="T20" fmla="*/ 5 w 11"/>
                      <a:gd name="T21" fmla="*/ 0 h 3"/>
                      <a:gd name="T22" fmla="*/ 4 w 11"/>
                      <a:gd name="T23" fmla="*/ 0 h 3"/>
                      <a:gd name="T24" fmla="*/ 4 w 11"/>
                      <a:gd name="T25" fmla="*/ 1 h 3"/>
                      <a:gd name="T26" fmla="*/ 3 w 11"/>
                      <a:gd name="T27" fmla="*/ 1 h 3"/>
                      <a:gd name="T28" fmla="*/ 3 w 11"/>
                      <a:gd name="T29" fmla="*/ 2 h 3"/>
                      <a:gd name="T30" fmla="*/ 2 w 11"/>
                      <a:gd name="T31" fmla="*/ 2 h 3"/>
                      <a:gd name="T32" fmla="*/ 1 w 11"/>
                      <a:gd name="T33" fmla="*/ 2 h 3"/>
                      <a:gd name="T34" fmla="*/ 0 w 11"/>
                      <a:gd name="T35" fmla="*/ 2 h 3"/>
                      <a:gd name="T36" fmla="*/ 0 w 11"/>
                      <a:gd name="T37" fmla="*/ 2 h 3"/>
                      <a:gd name="T38" fmla="*/ 0 w 11"/>
                      <a:gd name="T39" fmla="*/ 2 h 3"/>
                      <a:gd name="T40" fmla="*/ 0 w 11"/>
                      <a:gd name="T41" fmla="*/ 3 h 3"/>
                      <a:gd name="T42" fmla="*/ 1 w 11"/>
                      <a:gd name="T43" fmla="*/ 3 h 3"/>
                      <a:gd name="T44" fmla="*/ 2 w 11"/>
                      <a:gd name="T45" fmla="*/ 3 h 3"/>
                      <a:gd name="T46" fmla="*/ 3 w 11"/>
                      <a:gd name="T47" fmla="*/ 3 h 3"/>
                      <a:gd name="T48" fmla="*/ 3 w 11"/>
                      <a:gd name="T49" fmla="*/ 3 h 3"/>
                      <a:gd name="T50" fmla="*/ 4 w 11"/>
                      <a:gd name="T51" fmla="*/ 3 h 3"/>
                      <a:gd name="T52" fmla="*/ 4 w 11"/>
                      <a:gd name="T53" fmla="*/ 3 h 3"/>
                      <a:gd name="T54" fmla="*/ 5 w 11"/>
                      <a:gd name="T55" fmla="*/ 2 h 3"/>
                      <a:gd name="T56" fmla="*/ 5 w 11"/>
                      <a:gd name="T57" fmla="*/ 2 h 3"/>
                      <a:gd name="T58" fmla="*/ 6 w 11"/>
                      <a:gd name="T59" fmla="*/ 2 h 3"/>
                      <a:gd name="T60" fmla="*/ 6 w 11"/>
                      <a:gd name="T61" fmla="*/ 2 h 3"/>
                      <a:gd name="T62" fmla="*/ 7 w 11"/>
                      <a:gd name="T63" fmla="*/ 2 h 3"/>
                      <a:gd name="T64" fmla="*/ 7 w 11"/>
                      <a:gd name="T65" fmla="*/ 2 h 3"/>
                      <a:gd name="T66" fmla="*/ 8 w 11"/>
                      <a:gd name="T67" fmla="*/ 2 h 3"/>
                      <a:gd name="T68" fmla="*/ 9 w 11"/>
                      <a:gd name="T69" fmla="*/ 2 h 3"/>
                      <a:gd name="T70" fmla="*/ 9 w 11"/>
                      <a:gd name="T71" fmla="*/ 2 h 3"/>
                      <a:gd name="T72" fmla="*/ 10 w 11"/>
                      <a:gd name="T73" fmla="*/ 1 h 3"/>
                      <a:gd name="T74" fmla="*/ 11 w 11"/>
                      <a:gd name="T75" fmla="*/ 1 h 3"/>
                      <a:gd name="T76" fmla="*/ 11 w 11"/>
                      <a:gd name="T7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3">
                        <a:moveTo>
                          <a:pt x="11" y="0"/>
                        </a:moveTo>
                        <a:lnTo>
                          <a:pt x="11" y="0"/>
                        </a:lnTo>
                        <a:lnTo>
                          <a:pt x="10" y="0"/>
                        </a:lnTo>
                        <a:lnTo>
                          <a:pt x="9" y="0"/>
                        </a:lnTo>
                        <a:lnTo>
                          <a:pt x="9" y="0"/>
                        </a:lnTo>
                        <a:lnTo>
                          <a:pt x="8" y="0"/>
                        </a:lnTo>
                        <a:lnTo>
                          <a:pt x="7" y="0"/>
                        </a:lnTo>
                        <a:lnTo>
                          <a:pt x="7" y="0"/>
                        </a:lnTo>
                        <a:lnTo>
                          <a:pt x="6" y="0"/>
                        </a:lnTo>
                        <a:lnTo>
                          <a:pt x="6" y="1"/>
                        </a:lnTo>
                        <a:lnTo>
                          <a:pt x="5" y="0"/>
                        </a:lnTo>
                        <a:lnTo>
                          <a:pt x="4" y="0"/>
                        </a:lnTo>
                        <a:lnTo>
                          <a:pt x="4" y="1"/>
                        </a:lnTo>
                        <a:lnTo>
                          <a:pt x="3" y="1"/>
                        </a:lnTo>
                        <a:lnTo>
                          <a:pt x="3" y="2"/>
                        </a:lnTo>
                        <a:lnTo>
                          <a:pt x="2" y="2"/>
                        </a:lnTo>
                        <a:lnTo>
                          <a:pt x="1" y="2"/>
                        </a:lnTo>
                        <a:lnTo>
                          <a:pt x="0" y="2"/>
                        </a:lnTo>
                        <a:lnTo>
                          <a:pt x="0" y="2"/>
                        </a:lnTo>
                        <a:lnTo>
                          <a:pt x="0" y="2"/>
                        </a:lnTo>
                        <a:lnTo>
                          <a:pt x="0" y="3"/>
                        </a:lnTo>
                        <a:lnTo>
                          <a:pt x="1" y="3"/>
                        </a:lnTo>
                        <a:lnTo>
                          <a:pt x="2" y="3"/>
                        </a:lnTo>
                        <a:lnTo>
                          <a:pt x="3" y="3"/>
                        </a:lnTo>
                        <a:lnTo>
                          <a:pt x="3" y="3"/>
                        </a:lnTo>
                        <a:lnTo>
                          <a:pt x="4" y="3"/>
                        </a:lnTo>
                        <a:lnTo>
                          <a:pt x="4" y="3"/>
                        </a:lnTo>
                        <a:lnTo>
                          <a:pt x="5" y="2"/>
                        </a:lnTo>
                        <a:lnTo>
                          <a:pt x="5" y="2"/>
                        </a:lnTo>
                        <a:lnTo>
                          <a:pt x="6" y="2"/>
                        </a:lnTo>
                        <a:lnTo>
                          <a:pt x="6" y="2"/>
                        </a:lnTo>
                        <a:lnTo>
                          <a:pt x="7" y="2"/>
                        </a:lnTo>
                        <a:lnTo>
                          <a:pt x="7" y="2"/>
                        </a:lnTo>
                        <a:lnTo>
                          <a:pt x="8" y="2"/>
                        </a:lnTo>
                        <a:lnTo>
                          <a:pt x="9" y="2"/>
                        </a:lnTo>
                        <a:lnTo>
                          <a:pt x="9" y="2"/>
                        </a:lnTo>
                        <a:lnTo>
                          <a:pt x="10" y="1"/>
                        </a:lnTo>
                        <a:lnTo>
                          <a:pt x="11" y="1"/>
                        </a:lnTo>
                        <a:lnTo>
                          <a:pt x="11"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1" name="Freeform 1054"/>
                  <p:cNvSpPr>
                    <a:spLocks/>
                  </p:cNvSpPr>
                  <p:nvPr/>
                </p:nvSpPr>
                <p:spPr bwMode="auto">
                  <a:xfrm>
                    <a:off x="3421" y="1393"/>
                    <a:ext cx="3" cy="2"/>
                  </a:xfrm>
                  <a:custGeom>
                    <a:avLst/>
                    <a:gdLst>
                      <a:gd name="T0" fmla="*/ 3 w 3"/>
                      <a:gd name="T1" fmla="*/ 0 h 2"/>
                      <a:gd name="T2" fmla="*/ 2 w 3"/>
                      <a:gd name="T3" fmla="*/ 0 h 2"/>
                      <a:gd name="T4" fmla="*/ 2 w 3"/>
                      <a:gd name="T5" fmla="*/ 1 h 2"/>
                      <a:gd name="T6" fmla="*/ 1 w 3"/>
                      <a:gd name="T7" fmla="*/ 1 h 2"/>
                      <a:gd name="T8" fmla="*/ 0 w 3"/>
                      <a:gd name="T9" fmla="*/ 1 h 2"/>
                      <a:gd name="T10" fmla="*/ 0 w 3"/>
                      <a:gd name="T11" fmla="*/ 1 h 2"/>
                      <a:gd name="T12" fmla="*/ 0 w 3"/>
                      <a:gd name="T13" fmla="*/ 1 h 2"/>
                      <a:gd name="T14" fmla="*/ 0 w 3"/>
                      <a:gd name="T15" fmla="*/ 2 h 2"/>
                      <a:gd name="T16" fmla="*/ 0 w 3"/>
                      <a:gd name="T17" fmla="*/ 2 h 2"/>
                      <a:gd name="T18" fmla="*/ 0 w 3"/>
                      <a:gd name="T19" fmla="*/ 2 h 2"/>
                      <a:gd name="T20" fmla="*/ 1 w 3"/>
                      <a:gd name="T21" fmla="*/ 2 h 2"/>
                      <a:gd name="T22" fmla="*/ 2 w 3"/>
                      <a:gd name="T23" fmla="*/ 2 h 2"/>
                      <a:gd name="T24" fmla="*/ 3 w 3"/>
                      <a:gd name="T25" fmla="*/ 1 h 2"/>
                      <a:gd name="T26" fmla="*/ 3 w 3"/>
                      <a:gd name="T27" fmla="*/ 1 h 2"/>
                      <a:gd name="T28" fmla="*/ 3 w 3"/>
                      <a:gd name="T29" fmla="*/ 1 h 2"/>
                      <a:gd name="T30" fmla="*/ 3 w 3"/>
                      <a:gd name="T31" fmla="*/ 0 h 2"/>
                      <a:gd name="T32" fmla="*/ 3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3" y="0"/>
                        </a:moveTo>
                        <a:lnTo>
                          <a:pt x="2" y="0"/>
                        </a:lnTo>
                        <a:lnTo>
                          <a:pt x="2" y="1"/>
                        </a:lnTo>
                        <a:lnTo>
                          <a:pt x="1" y="1"/>
                        </a:lnTo>
                        <a:lnTo>
                          <a:pt x="0" y="1"/>
                        </a:lnTo>
                        <a:lnTo>
                          <a:pt x="0" y="1"/>
                        </a:lnTo>
                        <a:lnTo>
                          <a:pt x="0" y="1"/>
                        </a:lnTo>
                        <a:lnTo>
                          <a:pt x="0" y="2"/>
                        </a:lnTo>
                        <a:lnTo>
                          <a:pt x="0" y="2"/>
                        </a:lnTo>
                        <a:lnTo>
                          <a:pt x="0" y="2"/>
                        </a:lnTo>
                        <a:lnTo>
                          <a:pt x="1" y="2"/>
                        </a:lnTo>
                        <a:lnTo>
                          <a:pt x="2" y="2"/>
                        </a:lnTo>
                        <a:lnTo>
                          <a:pt x="3" y="1"/>
                        </a:lnTo>
                        <a:lnTo>
                          <a:pt x="3" y="1"/>
                        </a:lnTo>
                        <a:lnTo>
                          <a:pt x="3" y="1"/>
                        </a:lnTo>
                        <a:lnTo>
                          <a:pt x="3" y="0"/>
                        </a:lnTo>
                        <a:lnTo>
                          <a:pt x="3"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2" name="Freeform 1055"/>
                  <p:cNvSpPr>
                    <a:spLocks/>
                  </p:cNvSpPr>
                  <p:nvPr/>
                </p:nvSpPr>
                <p:spPr bwMode="auto">
                  <a:xfrm>
                    <a:off x="3421" y="1410"/>
                    <a:ext cx="11" cy="47"/>
                  </a:xfrm>
                  <a:custGeom>
                    <a:avLst/>
                    <a:gdLst>
                      <a:gd name="T0" fmla="*/ 4 w 11"/>
                      <a:gd name="T1" fmla="*/ 0 h 47"/>
                      <a:gd name="T2" fmla="*/ 7 w 11"/>
                      <a:gd name="T3" fmla="*/ 3 h 47"/>
                      <a:gd name="T4" fmla="*/ 6 w 11"/>
                      <a:gd name="T5" fmla="*/ 7 h 47"/>
                      <a:gd name="T6" fmla="*/ 6 w 11"/>
                      <a:gd name="T7" fmla="*/ 8 h 47"/>
                      <a:gd name="T8" fmla="*/ 7 w 11"/>
                      <a:gd name="T9" fmla="*/ 10 h 47"/>
                      <a:gd name="T10" fmla="*/ 8 w 11"/>
                      <a:gd name="T11" fmla="*/ 13 h 47"/>
                      <a:gd name="T12" fmla="*/ 8 w 11"/>
                      <a:gd name="T13" fmla="*/ 17 h 47"/>
                      <a:gd name="T14" fmla="*/ 9 w 11"/>
                      <a:gd name="T15" fmla="*/ 21 h 47"/>
                      <a:gd name="T16" fmla="*/ 10 w 11"/>
                      <a:gd name="T17" fmla="*/ 25 h 47"/>
                      <a:gd name="T18" fmla="*/ 11 w 11"/>
                      <a:gd name="T19" fmla="*/ 28 h 47"/>
                      <a:gd name="T20" fmla="*/ 11 w 11"/>
                      <a:gd name="T21" fmla="*/ 30 h 47"/>
                      <a:gd name="T22" fmla="*/ 11 w 11"/>
                      <a:gd name="T23" fmla="*/ 32 h 47"/>
                      <a:gd name="T24" fmla="*/ 11 w 11"/>
                      <a:gd name="T25" fmla="*/ 34 h 47"/>
                      <a:gd name="T26" fmla="*/ 10 w 11"/>
                      <a:gd name="T27" fmla="*/ 37 h 47"/>
                      <a:gd name="T28" fmla="*/ 10 w 11"/>
                      <a:gd name="T29" fmla="*/ 40 h 47"/>
                      <a:gd name="T30" fmla="*/ 9 w 11"/>
                      <a:gd name="T31" fmla="*/ 43 h 47"/>
                      <a:gd name="T32" fmla="*/ 8 w 11"/>
                      <a:gd name="T33" fmla="*/ 45 h 47"/>
                      <a:gd name="T34" fmla="*/ 8 w 11"/>
                      <a:gd name="T35" fmla="*/ 47 h 47"/>
                      <a:gd name="T36" fmla="*/ 7 w 11"/>
                      <a:gd name="T37" fmla="*/ 47 h 47"/>
                      <a:gd name="T38" fmla="*/ 0 w 11"/>
                      <a:gd name="T39" fmla="*/ 30 h 47"/>
                      <a:gd name="T40" fmla="*/ 4 w 11"/>
                      <a:gd name="T41" fmla="*/ 7 h 47"/>
                      <a:gd name="T42" fmla="*/ 1 w 11"/>
                      <a:gd name="T43" fmla="*/ 3 h 47"/>
                      <a:gd name="T44" fmla="*/ 3 w 11"/>
                      <a:gd name="T45" fmla="*/ 0 h 47"/>
                      <a:gd name="T46" fmla="*/ 4 w 1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7">
                        <a:moveTo>
                          <a:pt x="4" y="0"/>
                        </a:moveTo>
                        <a:lnTo>
                          <a:pt x="7" y="3"/>
                        </a:lnTo>
                        <a:lnTo>
                          <a:pt x="6" y="7"/>
                        </a:lnTo>
                        <a:lnTo>
                          <a:pt x="6" y="8"/>
                        </a:lnTo>
                        <a:lnTo>
                          <a:pt x="7" y="10"/>
                        </a:lnTo>
                        <a:lnTo>
                          <a:pt x="8" y="13"/>
                        </a:lnTo>
                        <a:lnTo>
                          <a:pt x="8" y="17"/>
                        </a:lnTo>
                        <a:lnTo>
                          <a:pt x="9" y="21"/>
                        </a:lnTo>
                        <a:lnTo>
                          <a:pt x="10" y="25"/>
                        </a:lnTo>
                        <a:lnTo>
                          <a:pt x="11" y="28"/>
                        </a:lnTo>
                        <a:lnTo>
                          <a:pt x="11" y="30"/>
                        </a:lnTo>
                        <a:lnTo>
                          <a:pt x="11" y="32"/>
                        </a:lnTo>
                        <a:lnTo>
                          <a:pt x="11" y="34"/>
                        </a:lnTo>
                        <a:lnTo>
                          <a:pt x="10" y="37"/>
                        </a:lnTo>
                        <a:lnTo>
                          <a:pt x="10" y="40"/>
                        </a:lnTo>
                        <a:lnTo>
                          <a:pt x="9" y="43"/>
                        </a:lnTo>
                        <a:lnTo>
                          <a:pt x="8" y="45"/>
                        </a:lnTo>
                        <a:lnTo>
                          <a:pt x="8" y="47"/>
                        </a:lnTo>
                        <a:lnTo>
                          <a:pt x="7" y="47"/>
                        </a:lnTo>
                        <a:lnTo>
                          <a:pt x="0" y="30"/>
                        </a:lnTo>
                        <a:lnTo>
                          <a:pt x="4" y="7"/>
                        </a:lnTo>
                        <a:lnTo>
                          <a:pt x="1" y="3"/>
                        </a:lnTo>
                        <a:lnTo>
                          <a:pt x="3"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3" name="Freeform 1056"/>
                  <p:cNvSpPr>
                    <a:spLocks/>
                  </p:cNvSpPr>
                  <p:nvPr/>
                </p:nvSpPr>
                <p:spPr bwMode="auto">
                  <a:xfrm>
                    <a:off x="3326" y="1344"/>
                    <a:ext cx="12" cy="13"/>
                  </a:xfrm>
                  <a:custGeom>
                    <a:avLst/>
                    <a:gdLst>
                      <a:gd name="T0" fmla="*/ 10 w 12"/>
                      <a:gd name="T1" fmla="*/ 0 h 13"/>
                      <a:gd name="T2" fmla="*/ 12 w 12"/>
                      <a:gd name="T3" fmla="*/ 4 h 13"/>
                      <a:gd name="T4" fmla="*/ 11 w 12"/>
                      <a:gd name="T5" fmla="*/ 4 h 13"/>
                      <a:gd name="T6" fmla="*/ 11 w 12"/>
                      <a:gd name="T7" fmla="*/ 5 h 13"/>
                      <a:gd name="T8" fmla="*/ 10 w 12"/>
                      <a:gd name="T9" fmla="*/ 7 h 13"/>
                      <a:gd name="T10" fmla="*/ 8 w 12"/>
                      <a:gd name="T11" fmla="*/ 8 h 13"/>
                      <a:gd name="T12" fmla="*/ 7 w 12"/>
                      <a:gd name="T13" fmla="*/ 10 h 13"/>
                      <a:gd name="T14" fmla="*/ 5 w 12"/>
                      <a:gd name="T15" fmla="*/ 11 h 13"/>
                      <a:gd name="T16" fmla="*/ 4 w 12"/>
                      <a:gd name="T17" fmla="*/ 12 h 13"/>
                      <a:gd name="T18" fmla="*/ 2 w 12"/>
                      <a:gd name="T19" fmla="*/ 13 h 13"/>
                      <a:gd name="T20" fmla="*/ 0 w 12"/>
                      <a:gd name="T21" fmla="*/ 9 h 13"/>
                      <a:gd name="T22" fmla="*/ 0 w 12"/>
                      <a:gd name="T23" fmla="*/ 8 h 13"/>
                      <a:gd name="T24" fmla="*/ 1 w 12"/>
                      <a:gd name="T25" fmla="*/ 7 h 13"/>
                      <a:gd name="T26" fmla="*/ 3 w 12"/>
                      <a:gd name="T27" fmla="*/ 6 h 13"/>
                      <a:gd name="T28" fmla="*/ 4 w 12"/>
                      <a:gd name="T29" fmla="*/ 4 h 13"/>
                      <a:gd name="T30" fmla="*/ 6 w 12"/>
                      <a:gd name="T31" fmla="*/ 2 h 13"/>
                      <a:gd name="T32" fmla="*/ 8 w 12"/>
                      <a:gd name="T33" fmla="*/ 1 h 13"/>
                      <a:gd name="T34" fmla="*/ 9 w 12"/>
                      <a:gd name="T35" fmla="*/ 0 h 13"/>
                      <a:gd name="T36" fmla="*/ 10 w 1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3">
                        <a:moveTo>
                          <a:pt x="10" y="0"/>
                        </a:moveTo>
                        <a:lnTo>
                          <a:pt x="12" y="4"/>
                        </a:lnTo>
                        <a:lnTo>
                          <a:pt x="11" y="4"/>
                        </a:lnTo>
                        <a:lnTo>
                          <a:pt x="11" y="5"/>
                        </a:lnTo>
                        <a:lnTo>
                          <a:pt x="10" y="7"/>
                        </a:lnTo>
                        <a:lnTo>
                          <a:pt x="8" y="8"/>
                        </a:lnTo>
                        <a:lnTo>
                          <a:pt x="7" y="10"/>
                        </a:lnTo>
                        <a:lnTo>
                          <a:pt x="5" y="11"/>
                        </a:lnTo>
                        <a:lnTo>
                          <a:pt x="4" y="12"/>
                        </a:lnTo>
                        <a:lnTo>
                          <a:pt x="2" y="13"/>
                        </a:lnTo>
                        <a:lnTo>
                          <a:pt x="0" y="9"/>
                        </a:lnTo>
                        <a:lnTo>
                          <a:pt x="0" y="8"/>
                        </a:lnTo>
                        <a:lnTo>
                          <a:pt x="1" y="7"/>
                        </a:lnTo>
                        <a:lnTo>
                          <a:pt x="3" y="6"/>
                        </a:lnTo>
                        <a:lnTo>
                          <a:pt x="4" y="4"/>
                        </a:lnTo>
                        <a:lnTo>
                          <a:pt x="6" y="2"/>
                        </a:lnTo>
                        <a:lnTo>
                          <a:pt x="8" y="1"/>
                        </a:lnTo>
                        <a:lnTo>
                          <a:pt x="9"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4" name="Freeform 1057"/>
                  <p:cNvSpPr>
                    <a:spLocks/>
                  </p:cNvSpPr>
                  <p:nvPr/>
                </p:nvSpPr>
                <p:spPr bwMode="auto">
                  <a:xfrm>
                    <a:off x="3270" y="1397"/>
                    <a:ext cx="13" cy="14"/>
                  </a:xfrm>
                  <a:custGeom>
                    <a:avLst/>
                    <a:gdLst>
                      <a:gd name="T0" fmla="*/ 6 w 13"/>
                      <a:gd name="T1" fmla="*/ 14 h 14"/>
                      <a:gd name="T2" fmla="*/ 5 w 13"/>
                      <a:gd name="T3" fmla="*/ 14 h 14"/>
                      <a:gd name="T4" fmla="*/ 4 w 13"/>
                      <a:gd name="T5" fmla="*/ 14 h 14"/>
                      <a:gd name="T6" fmla="*/ 3 w 13"/>
                      <a:gd name="T7" fmla="*/ 13 h 14"/>
                      <a:gd name="T8" fmla="*/ 2 w 13"/>
                      <a:gd name="T9" fmla="*/ 12 h 14"/>
                      <a:gd name="T10" fmla="*/ 1 w 13"/>
                      <a:gd name="T11" fmla="*/ 11 h 14"/>
                      <a:gd name="T12" fmla="*/ 1 w 13"/>
                      <a:gd name="T13" fmla="*/ 10 h 14"/>
                      <a:gd name="T14" fmla="*/ 0 w 13"/>
                      <a:gd name="T15" fmla="*/ 9 h 14"/>
                      <a:gd name="T16" fmla="*/ 0 w 13"/>
                      <a:gd name="T17" fmla="*/ 7 h 14"/>
                      <a:gd name="T18" fmla="*/ 0 w 13"/>
                      <a:gd name="T19" fmla="*/ 6 h 14"/>
                      <a:gd name="T20" fmla="*/ 1 w 13"/>
                      <a:gd name="T21" fmla="*/ 4 h 14"/>
                      <a:gd name="T22" fmla="*/ 1 w 13"/>
                      <a:gd name="T23" fmla="*/ 3 h 14"/>
                      <a:gd name="T24" fmla="*/ 2 w 13"/>
                      <a:gd name="T25" fmla="*/ 2 h 14"/>
                      <a:gd name="T26" fmla="*/ 3 w 13"/>
                      <a:gd name="T27" fmla="*/ 1 h 14"/>
                      <a:gd name="T28" fmla="*/ 4 w 13"/>
                      <a:gd name="T29" fmla="*/ 0 h 14"/>
                      <a:gd name="T30" fmla="*/ 5 w 13"/>
                      <a:gd name="T31" fmla="*/ 0 h 14"/>
                      <a:gd name="T32" fmla="*/ 6 w 13"/>
                      <a:gd name="T33" fmla="*/ 0 h 14"/>
                      <a:gd name="T34" fmla="*/ 8 w 13"/>
                      <a:gd name="T35" fmla="*/ 0 h 14"/>
                      <a:gd name="T36" fmla="*/ 9 w 13"/>
                      <a:gd name="T37" fmla="*/ 0 h 14"/>
                      <a:gd name="T38" fmla="*/ 10 w 13"/>
                      <a:gd name="T39" fmla="*/ 1 h 14"/>
                      <a:gd name="T40" fmla="*/ 11 w 13"/>
                      <a:gd name="T41" fmla="*/ 2 h 14"/>
                      <a:gd name="T42" fmla="*/ 12 w 13"/>
                      <a:gd name="T43" fmla="*/ 3 h 14"/>
                      <a:gd name="T44" fmla="*/ 12 w 13"/>
                      <a:gd name="T45" fmla="*/ 4 h 14"/>
                      <a:gd name="T46" fmla="*/ 13 w 13"/>
                      <a:gd name="T47" fmla="*/ 6 h 14"/>
                      <a:gd name="T48" fmla="*/ 13 w 13"/>
                      <a:gd name="T49" fmla="*/ 7 h 14"/>
                      <a:gd name="T50" fmla="*/ 13 w 13"/>
                      <a:gd name="T51" fmla="*/ 9 h 14"/>
                      <a:gd name="T52" fmla="*/ 12 w 13"/>
                      <a:gd name="T53" fmla="*/ 10 h 14"/>
                      <a:gd name="T54" fmla="*/ 12 w 13"/>
                      <a:gd name="T55" fmla="*/ 11 h 14"/>
                      <a:gd name="T56" fmla="*/ 11 w 13"/>
                      <a:gd name="T57" fmla="*/ 12 h 14"/>
                      <a:gd name="T58" fmla="*/ 10 w 13"/>
                      <a:gd name="T59" fmla="*/ 13 h 14"/>
                      <a:gd name="T60" fmla="*/ 9 w 13"/>
                      <a:gd name="T61" fmla="*/ 14 h 14"/>
                      <a:gd name="T62" fmla="*/ 8 w 13"/>
                      <a:gd name="T63" fmla="*/ 14 h 14"/>
                      <a:gd name="T64" fmla="*/ 6 w 13"/>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4">
                        <a:moveTo>
                          <a:pt x="6" y="14"/>
                        </a:moveTo>
                        <a:lnTo>
                          <a:pt x="5" y="14"/>
                        </a:lnTo>
                        <a:lnTo>
                          <a:pt x="4" y="14"/>
                        </a:lnTo>
                        <a:lnTo>
                          <a:pt x="3" y="13"/>
                        </a:lnTo>
                        <a:lnTo>
                          <a:pt x="2" y="12"/>
                        </a:lnTo>
                        <a:lnTo>
                          <a:pt x="1" y="11"/>
                        </a:lnTo>
                        <a:lnTo>
                          <a:pt x="1" y="10"/>
                        </a:lnTo>
                        <a:lnTo>
                          <a:pt x="0" y="9"/>
                        </a:lnTo>
                        <a:lnTo>
                          <a:pt x="0" y="7"/>
                        </a:lnTo>
                        <a:lnTo>
                          <a:pt x="0" y="6"/>
                        </a:lnTo>
                        <a:lnTo>
                          <a:pt x="1" y="4"/>
                        </a:lnTo>
                        <a:lnTo>
                          <a:pt x="1" y="3"/>
                        </a:lnTo>
                        <a:lnTo>
                          <a:pt x="2" y="2"/>
                        </a:lnTo>
                        <a:lnTo>
                          <a:pt x="3" y="1"/>
                        </a:lnTo>
                        <a:lnTo>
                          <a:pt x="4" y="0"/>
                        </a:lnTo>
                        <a:lnTo>
                          <a:pt x="5" y="0"/>
                        </a:lnTo>
                        <a:lnTo>
                          <a:pt x="6" y="0"/>
                        </a:lnTo>
                        <a:lnTo>
                          <a:pt x="8" y="0"/>
                        </a:lnTo>
                        <a:lnTo>
                          <a:pt x="9" y="0"/>
                        </a:lnTo>
                        <a:lnTo>
                          <a:pt x="10" y="1"/>
                        </a:lnTo>
                        <a:lnTo>
                          <a:pt x="11" y="2"/>
                        </a:lnTo>
                        <a:lnTo>
                          <a:pt x="12" y="3"/>
                        </a:lnTo>
                        <a:lnTo>
                          <a:pt x="12" y="4"/>
                        </a:lnTo>
                        <a:lnTo>
                          <a:pt x="13" y="6"/>
                        </a:lnTo>
                        <a:lnTo>
                          <a:pt x="13" y="7"/>
                        </a:lnTo>
                        <a:lnTo>
                          <a:pt x="13" y="9"/>
                        </a:lnTo>
                        <a:lnTo>
                          <a:pt x="12" y="10"/>
                        </a:lnTo>
                        <a:lnTo>
                          <a:pt x="12" y="11"/>
                        </a:lnTo>
                        <a:lnTo>
                          <a:pt x="11" y="12"/>
                        </a:lnTo>
                        <a:lnTo>
                          <a:pt x="10" y="13"/>
                        </a:lnTo>
                        <a:lnTo>
                          <a:pt x="9" y="14"/>
                        </a:lnTo>
                        <a:lnTo>
                          <a:pt x="8" y="14"/>
                        </a:lnTo>
                        <a:lnTo>
                          <a:pt x="6"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5" name="Freeform 1058"/>
                  <p:cNvSpPr>
                    <a:spLocks/>
                  </p:cNvSpPr>
                  <p:nvPr/>
                </p:nvSpPr>
                <p:spPr bwMode="auto">
                  <a:xfrm>
                    <a:off x="3250" y="1397"/>
                    <a:ext cx="11" cy="14"/>
                  </a:xfrm>
                  <a:custGeom>
                    <a:avLst/>
                    <a:gdLst>
                      <a:gd name="T0" fmla="*/ 5 w 11"/>
                      <a:gd name="T1" fmla="*/ 14 h 14"/>
                      <a:gd name="T2" fmla="*/ 4 w 11"/>
                      <a:gd name="T3" fmla="*/ 14 h 14"/>
                      <a:gd name="T4" fmla="*/ 3 w 11"/>
                      <a:gd name="T5" fmla="*/ 14 h 14"/>
                      <a:gd name="T6" fmla="*/ 2 w 11"/>
                      <a:gd name="T7" fmla="*/ 13 h 14"/>
                      <a:gd name="T8" fmla="*/ 1 w 11"/>
                      <a:gd name="T9" fmla="*/ 12 h 14"/>
                      <a:gd name="T10" fmla="*/ 1 w 11"/>
                      <a:gd name="T11" fmla="*/ 11 h 14"/>
                      <a:gd name="T12" fmla="*/ 0 w 11"/>
                      <a:gd name="T13" fmla="*/ 10 h 14"/>
                      <a:gd name="T14" fmla="*/ 0 w 11"/>
                      <a:gd name="T15" fmla="*/ 9 h 14"/>
                      <a:gd name="T16" fmla="*/ 0 w 11"/>
                      <a:gd name="T17" fmla="*/ 7 h 14"/>
                      <a:gd name="T18" fmla="*/ 0 w 11"/>
                      <a:gd name="T19" fmla="*/ 6 h 14"/>
                      <a:gd name="T20" fmla="*/ 0 w 11"/>
                      <a:gd name="T21" fmla="*/ 4 h 14"/>
                      <a:gd name="T22" fmla="*/ 1 w 11"/>
                      <a:gd name="T23" fmla="*/ 3 h 14"/>
                      <a:gd name="T24" fmla="*/ 1 w 11"/>
                      <a:gd name="T25" fmla="*/ 2 h 14"/>
                      <a:gd name="T26" fmla="*/ 2 w 11"/>
                      <a:gd name="T27" fmla="*/ 1 h 14"/>
                      <a:gd name="T28" fmla="*/ 3 w 11"/>
                      <a:gd name="T29" fmla="*/ 0 h 14"/>
                      <a:gd name="T30" fmla="*/ 4 w 11"/>
                      <a:gd name="T31" fmla="*/ 0 h 14"/>
                      <a:gd name="T32" fmla="*/ 5 w 11"/>
                      <a:gd name="T33" fmla="*/ 0 h 14"/>
                      <a:gd name="T34" fmla="*/ 7 w 11"/>
                      <a:gd name="T35" fmla="*/ 0 h 14"/>
                      <a:gd name="T36" fmla="*/ 8 w 11"/>
                      <a:gd name="T37" fmla="*/ 0 h 14"/>
                      <a:gd name="T38" fmla="*/ 9 w 11"/>
                      <a:gd name="T39" fmla="*/ 1 h 14"/>
                      <a:gd name="T40" fmla="*/ 10 w 11"/>
                      <a:gd name="T41" fmla="*/ 2 h 14"/>
                      <a:gd name="T42" fmla="*/ 10 w 11"/>
                      <a:gd name="T43" fmla="*/ 3 h 14"/>
                      <a:gd name="T44" fmla="*/ 11 w 11"/>
                      <a:gd name="T45" fmla="*/ 4 h 14"/>
                      <a:gd name="T46" fmla="*/ 11 w 11"/>
                      <a:gd name="T47" fmla="*/ 6 h 14"/>
                      <a:gd name="T48" fmla="*/ 11 w 11"/>
                      <a:gd name="T49" fmla="*/ 7 h 14"/>
                      <a:gd name="T50" fmla="*/ 11 w 11"/>
                      <a:gd name="T51" fmla="*/ 9 h 14"/>
                      <a:gd name="T52" fmla="*/ 11 w 11"/>
                      <a:gd name="T53" fmla="*/ 10 h 14"/>
                      <a:gd name="T54" fmla="*/ 10 w 11"/>
                      <a:gd name="T55" fmla="*/ 11 h 14"/>
                      <a:gd name="T56" fmla="*/ 10 w 11"/>
                      <a:gd name="T57" fmla="*/ 12 h 14"/>
                      <a:gd name="T58" fmla="*/ 9 w 11"/>
                      <a:gd name="T59" fmla="*/ 13 h 14"/>
                      <a:gd name="T60" fmla="*/ 8 w 11"/>
                      <a:gd name="T61" fmla="*/ 14 h 14"/>
                      <a:gd name="T62" fmla="*/ 7 w 11"/>
                      <a:gd name="T63" fmla="*/ 14 h 14"/>
                      <a:gd name="T64" fmla="*/ 5 w 11"/>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4">
                        <a:moveTo>
                          <a:pt x="5" y="14"/>
                        </a:moveTo>
                        <a:lnTo>
                          <a:pt x="4" y="14"/>
                        </a:lnTo>
                        <a:lnTo>
                          <a:pt x="3" y="14"/>
                        </a:lnTo>
                        <a:lnTo>
                          <a:pt x="2" y="13"/>
                        </a:lnTo>
                        <a:lnTo>
                          <a:pt x="1" y="12"/>
                        </a:lnTo>
                        <a:lnTo>
                          <a:pt x="1" y="11"/>
                        </a:lnTo>
                        <a:lnTo>
                          <a:pt x="0" y="10"/>
                        </a:lnTo>
                        <a:lnTo>
                          <a:pt x="0" y="9"/>
                        </a:lnTo>
                        <a:lnTo>
                          <a:pt x="0" y="7"/>
                        </a:lnTo>
                        <a:lnTo>
                          <a:pt x="0" y="6"/>
                        </a:lnTo>
                        <a:lnTo>
                          <a:pt x="0" y="4"/>
                        </a:lnTo>
                        <a:lnTo>
                          <a:pt x="1" y="3"/>
                        </a:lnTo>
                        <a:lnTo>
                          <a:pt x="1" y="2"/>
                        </a:lnTo>
                        <a:lnTo>
                          <a:pt x="2" y="1"/>
                        </a:lnTo>
                        <a:lnTo>
                          <a:pt x="3" y="0"/>
                        </a:lnTo>
                        <a:lnTo>
                          <a:pt x="4" y="0"/>
                        </a:lnTo>
                        <a:lnTo>
                          <a:pt x="5" y="0"/>
                        </a:lnTo>
                        <a:lnTo>
                          <a:pt x="7" y="0"/>
                        </a:lnTo>
                        <a:lnTo>
                          <a:pt x="8" y="0"/>
                        </a:lnTo>
                        <a:lnTo>
                          <a:pt x="9" y="1"/>
                        </a:lnTo>
                        <a:lnTo>
                          <a:pt x="10" y="2"/>
                        </a:lnTo>
                        <a:lnTo>
                          <a:pt x="10" y="3"/>
                        </a:lnTo>
                        <a:lnTo>
                          <a:pt x="11" y="4"/>
                        </a:lnTo>
                        <a:lnTo>
                          <a:pt x="11" y="6"/>
                        </a:lnTo>
                        <a:lnTo>
                          <a:pt x="11" y="7"/>
                        </a:lnTo>
                        <a:lnTo>
                          <a:pt x="11" y="9"/>
                        </a:lnTo>
                        <a:lnTo>
                          <a:pt x="11" y="10"/>
                        </a:lnTo>
                        <a:lnTo>
                          <a:pt x="10" y="11"/>
                        </a:lnTo>
                        <a:lnTo>
                          <a:pt x="10" y="12"/>
                        </a:lnTo>
                        <a:lnTo>
                          <a:pt x="9" y="13"/>
                        </a:lnTo>
                        <a:lnTo>
                          <a:pt x="8" y="14"/>
                        </a:lnTo>
                        <a:lnTo>
                          <a:pt x="7" y="14"/>
                        </a:lnTo>
                        <a:lnTo>
                          <a:pt x="5"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6" name="Freeform 1059"/>
                  <p:cNvSpPr>
                    <a:spLocks/>
                  </p:cNvSpPr>
                  <p:nvPr/>
                </p:nvSpPr>
                <p:spPr bwMode="auto">
                  <a:xfrm>
                    <a:off x="3249" y="1364"/>
                    <a:ext cx="38" cy="60"/>
                  </a:xfrm>
                  <a:custGeom>
                    <a:avLst/>
                    <a:gdLst>
                      <a:gd name="T0" fmla="*/ 1 w 38"/>
                      <a:gd name="T1" fmla="*/ 42 h 60"/>
                      <a:gd name="T2" fmla="*/ 0 w 38"/>
                      <a:gd name="T3" fmla="*/ 38 h 60"/>
                      <a:gd name="T4" fmla="*/ 1 w 38"/>
                      <a:gd name="T5" fmla="*/ 31 h 60"/>
                      <a:gd name="T6" fmla="*/ 3 w 38"/>
                      <a:gd name="T7" fmla="*/ 25 h 60"/>
                      <a:gd name="T8" fmla="*/ 3 w 38"/>
                      <a:gd name="T9" fmla="*/ 19 h 60"/>
                      <a:gd name="T10" fmla="*/ 5 w 38"/>
                      <a:gd name="T11" fmla="*/ 12 h 60"/>
                      <a:gd name="T12" fmla="*/ 8 w 38"/>
                      <a:gd name="T13" fmla="*/ 7 h 60"/>
                      <a:gd name="T14" fmla="*/ 12 w 38"/>
                      <a:gd name="T15" fmla="*/ 2 h 60"/>
                      <a:gd name="T16" fmla="*/ 16 w 38"/>
                      <a:gd name="T17" fmla="*/ 0 h 60"/>
                      <a:gd name="T18" fmla="*/ 21 w 38"/>
                      <a:gd name="T19" fmla="*/ 0 h 60"/>
                      <a:gd name="T20" fmla="*/ 26 w 38"/>
                      <a:gd name="T21" fmla="*/ 1 h 60"/>
                      <a:gd name="T22" fmla="*/ 29 w 38"/>
                      <a:gd name="T23" fmla="*/ 2 h 60"/>
                      <a:gd name="T24" fmla="*/ 30 w 38"/>
                      <a:gd name="T25" fmla="*/ 4 h 60"/>
                      <a:gd name="T26" fmla="*/ 32 w 38"/>
                      <a:gd name="T27" fmla="*/ 8 h 60"/>
                      <a:gd name="T28" fmla="*/ 33 w 38"/>
                      <a:gd name="T29" fmla="*/ 12 h 60"/>
                      <a:gd name="T30" fmla="*/ 34 w 38"/>
                      <a:gd name="T31" fmla="*/ 18 h 60"/>
                      <a:gd name="T32" fmla="*/ 34 w 38"/>
                      <a:gd name="T33" fmla="*/ 25 h 60"/>
                      <a:gd name="T34" fmla="*/ 35 w 38"/>
                      <a:gd name="T35" fmla="*/ 30 h 60"/>
                      <a:gd name="T36" fmla="*/ 37 w 38"/>
                      <a:gd name="T37" fmla="*/ 34 h 60"/>
                      <a:gd name="T38" fmla="*/ 38 w 38"/>
                      <a:gd name="T39" fmla="*/ 36 h 60"/>
                      <a:gd name="T40" fmla="*/ 38 w 38"/>
                      <a:gd name="T41" fmla="*/ 40 h 60"/>
                      <a:gd name="T42" fmla="*/ 38 w 38"/>
                      <a:gd name="T43" fmla="*/ 42 h 60"/>
                      <a:gd name="T44" fmla="*/ 38 w 38"/>
                      <a:gd name="T45" fmla="*/ 42 h 60"/>
                      <a:gd name="T46" fmla="*/ 38 w 38"/>
                      <a:gd name="T47" fmla="*/ 41 h 60"/>
                      <a:gd name="T48" fmla="*/ 37 w 38"/>
                      <a:gd name="T49" fmla="*/ 38 h 60"/>
                      <a:gd name="T50" fmla="*/ 35 w 38"/>
                      <a:gd name="T51" fmla="*/ 36 h 60"/>
                      <a:gd name="T52" fmla="*/ 35 w 38"/>
                      <a:gd name="T53" fmla="*/ 37 h 60"/>
                      <a:gd name="T54" fmla="*/ 35 w 38"/>
                      <a:gd name="T55" fmla="*/ 43 h 60"/>
                      <a:gd name="T56" fmla="*/ 33 w 38"/>
                      <a:gd name="T57" fmla="*/ 49 h 60"/>
                      <a:gd name="T58" fmla="*/ 31 w 38"/>
                      <a:gd name="T59" fmla="*/ 53 h 60"/>
                      <a:gd name="T60" fmla="*/ 31 w 38"/>
                      <a:gd name="T61" fmla="*/ 55 h 60"/>
                      <a:gd name="T62" fmla="*/ 30 w 38"/>
                      <a:gd name="T63" fmla="*/ 57 h 60"/>
                      <a:gd name="T64" fmla="*/ 23 w 38"/>
                      <a:gd name="T65" fmla="*/ 60 h 60"/>
                      <a:gd name="T66" fmla="*/ 1 w 38"/>
                      <a:gd name="T6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0">
                        <a:moveTo>
                          <a:pt x="1" y="43"/>
                        </a:moveTo>
                        <a:lnTo>
                          <a:pt x="1" y="42"/>
                        </a:lnTo>
                        <a:lnTo>
                          <a:pt x="0" y="41"/>
                        </a:lnTo>
                        <a:lnTo>
                          <a:pt x="0" y="38"/>
                        </a:lnTo>
                        <a:lnTo>
                          <a:pt x="0" y="34"/>
                        </a:lnTo>
                        <a:lnTo>
                          <a:pt x="1" y="31"/>
                        </a:lnTo>
                        <a:lnTo>
                          <a:pt x="2" y="28"/>
                        </a:lnTo>
                        <a:lnTo>
                          <a:pt x="3" y="25"/>
                        </a:lnTo>
                        <a:lnTo>
                          <a:pt x="3" y="21"/>
                        </a:lnTo>
                        <a:lnTo>
                          <a:pt x="3" y="19"/>
                        </a:lnTo>
                        <a:lnTo>
                          <a:pt x="4" y="15"/>
                        </a:lnTo>
                        <a:lnTo>
                          <a:pt x="5" y="12"/>
                        </a:lnTo>
                        <a:lnTo>
                          <a:pt x="7" y="9"/>
                        </a:lnTo>
                        <a:lnTo>
                          <a:pt x="8" y="7"/>
                        </a:lnTo>
                        <a:lnTo>
                          <a:pt x="10" y="4"/>
                        </a:lnTo>
                        <a:lnTo>
                          <a:pt x="12" y="2"/>
                        </a:lnTo>
                        <a:lnTo>
                          <a:pt x="14" y="1"/>
                        </a:lnTo>
                        <a:lnTo>
                          <a:pt x="16" y="0"/>
                        </a:lnTo>
                        <a:lnTo>
                          <a:pt x="19" y="0"/>
                        </a:lnTo>
                        <a:lnTo>
                          <a:pt x="21" y="0"/>
                        </a:lnTo>
                        <a:lnTo>
                          <a:pt x="24" y="0"/>
                        </a:lnTo>
                        <a:lnTo>
                          <a:pt x="26" y="1"/>
                        </a:lnTo>
                        <a:lnTo>
                          <a:pt x="27" y="2"/>
                        </a:lnTo>
                        <a:lnTo>
                          <a:pt x="29" y="2"/>
                        </a:lnTo>
                        <a:lnTo>
                          <a:pt x="30" y="3"/>
                        </a:lnTo>
                        <a:lnTo>
                          <a:pt x="30" y="4"/>
                        </a:lnTo>
                        <a:lnTo>
                          <a:pt x="31" y="6"/>
                        </a:lnTo>
                        <a:lnTo>
                          <a:pt x="32" y="8"/>
                        </a:lnTo>
                        <a:lnTo>
                          <a:pt x="32" y="10"/>
                        </a:lnTo>
                        <a:lnTo>
                          <a:pt x="33" y="12"/>
                        </a:lnTo>
                        <a:lnTo>
                          <a:pt x="34" y="15"/>
                        </a:lnTo>
                        <a:lnTo>
                          <a:pt x="34" y="18"/>
                        </a:lnTo>
                        <a:lnTo>
                          <a:pt x="34" y="22"/>
                        </a:lnTo>
                        <a:lnTo>
                          <a:pt x="34" y="25"/>
                        </a:lnTo>
                        <a:lnTo>
                          <a:pt x="35" y="28"/>
                        </a:lnTo>
                        <a:lnTo>
                          <a:pt x="35" y="30"/>
                        </a:lnTo>
                        <a:lnTo>
                          <a:pt x="36" y="32"/>
                        </a:lnTo>
                        <a:lnTo>
                          <a:pt x="37" y="34"/>
                        </a:lnTo>
                        <a:lnTo>
                          <a:pt x="38" y="35"/>
                        </a:lnTo>
                        <a:lnTo>
                          <a:pt x="38" y="36"/>
                        </a:lnTo>
                        <a:lnTo>
                          <a:pt x="38" y="38"/>
                        </a:lnTo>
                        <a:lnTo>
                          <a:pt x="38" y="40"/>
                        </a:lnTo>
                        <a:lnTo>
                          <a:pt x="38" y="42"/>
                        </a:lnTo>
                        <a:lnTo>
                          <a:pt x="38" y="42"/>
                        </a:lnTo>
                        <a:lnTo>
                          <a:pt x="38" y="43"/>
                        </a:lnTo>
                        <a:lnTo>
                          <a:pt x="38" y="42"/>
                        </a:lnTo>
                        <a:lnTo>
                          <a:pt x="38" y="42"/>
                        </a:lnTo>
                        <a:lnTo>
                          <a:pt x="38" y="41"/>
                        </a:lnTo>
                        <a:lnTo>
                          <a:pt x="37" y="40"/>
                        </a:lnTo>
                        <a:lnTo>
                          <a:pt x="37" y="38"/>
                        </a:lnTo>
                        <a:lnTo>
                          <a:pt x="36" y="37"/>
                        </a:lnTo>
                        <a:lnTo>
                          <a:pt x="35" y="36"/>
                        </a:lnTo>
                        <a:lnTo>
                          <a:pt x="34" y="36"/>
                        </a:lnTo>
                        <a:lnTo>
                          <a:pt x="35" y="37"/>
                        </a:lnTo>
                        <a:lnTo>
                          <a:pt x="35" y="40"/>
                        </a:lnTo>
                        <a:lnTo>
                          <a:pt x="35" y="43"/>
                        </a:lnTo>
                        <a:lnTo>
                          <a:pt x="34" y="46"/>
                        </a:lnTo>
                        <a:lnTo>
                          <a:pt x="33" y="49"/>
                        </a:lnTo>
                        <a:lnTo>
                          <a:pt x="32" y="51"/>
                        </a:lnTo>
                        <a:lnTo>
                          <a:pt x="31" y="53"/>
                        </a:lnTo>
                        <a:lnTo>
                          <a:pt x="31" y="54"/>
                        </a:lnTo>
                        <a:lnTo>
                          <a:pt x="31" y="55"/>
                        </a:lnTo>
                        <a:lnTo>
                          <a:pt x="31" y="56"/>
                        </a:lnTo>
                        <a:lnTo>
                          <a:pt x="30" y="57"/>
                        </a:lnTo>
                        <a:lnTo>
                          <a:pt x="30" y="57"/>
                        </a:lnTo>
                        <a:lnTo>
                          <a:pt x="23" y="60"/>
                        </a:lnTo>
                        <a:lnTo>
                          <a:pt x="7" y="60"/>
                        </a:lnTo>
                        <a:lnTo>
                          <a:pt x="1" y="43"/>
                        </a:lnTo>
                        <a:close/>
                      </a:path>
                    </a:pathLst>
                  </a:custGeom>
                  <a:solidFill>
                    <a:srgbClr val="8D4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7" name="Freeform 1060"/>
                  <p:cNvSpPr>
                    <a:spLocks/>
                  </p:cNvSpPr>
                  <p:nvPr/>
                </p:nvSpPr>
                <p:spPr bwMode="auto">
                  <a:xfrm>
                    <a:off x="3206" y="1346"/>
                    <a:ext cx="137" cy="222"/>
                  </a:xfrm>
                  <a:custGeom>
                    <a:avLst/>
                    <a:gdLst>
                      <a:gd name="T0" fmla="*/ 288 w 1266"/>
                      <a:gd name="T1" fmla="*/ 1614 h 2025"/>
                      <a:gd name="T2" fmla="*/ 258 w 1266"/>
                      <a:gd name="T3" fmla="*/ 1604 h 2025"/>
                      <a:gd name="T4" fmla="*/ 243 w 1266"/>
                      <a:gd name="T5" fmla="*/ 1543 h 2025"/>
                      <a:gd name="T6" fmla="*/ 252 w 1266"/>
                      <a:gd name="T7" fmla="*/ 1392 h 2025"/>
                      <a:gd name="T8" fmla="*/ 281 w 1266"/>
                      <a:gd name="T9" fmla="*/ 1201 h 2025"/>
                      <a:gd name="T10" fmla="*/ 220 w 1266"/>
                      <a:gd name="T11" fmla="*/ 971 h 2025"/>
                      <a:gd name="T12" fmla="*/ 243 w 1266"/>
                      <a:gd name="T13" fmla="*/ 872 h 2025"/>
                      <a:gd name="T14" fmla="*/ 201 w 1266"/>
                      <a:gd name="T15" fmla="*/ 813 h 2025"/>
                      <a:gd name="T16" fmla="*/ 137 w 1266"/>
                      <a:gd name="T17" fmla="*/ 736 h 2025"/>
                      <a:gd name="T18" fmla="*/ 81 w 1266"/>
                      <a:gd name="T19" fmla="*/ 660 h 2025"/>
                      <a:gd name="T20" fmla="*/ 28 w 1266"/>
                      <a:gd name="T21" fmla="*/ 572 h 2025"/>
                      <a:gd name="T22" fmla="*/ 100 w 1266"/>
                      <a:gd name="T23" fmla="*/ 124 h 2025"/>
                      <a:gd name="T24" fmla="*/ 111 w 1266"/>
                      <a:gd name="T25" fmla="*/ 294 h 2025"/>
                      <a:gd name="T26" fmla="*/ 120 w 1266"/>
                      <a:gd name="T27" fmla="*/ 413 h 2025"/>
                      <a:gd name="T28" fmla="*/ 179 w 1266"/>
                      <a:gd name="T29" fmla="*/ 470 h 2025"/>
                      <a:gd name="T30" fmla="*/ 249 w 1266"/>
                      <a:gd name="T31" fmla="*/ 551 h 2025"/>
                      <a:gd name="T32" fmla="*/ 286 w 1266"/>
                      <a:gd name="T33" fmla="*/ 591 h 2025"/>
                      <a:gd name="T34" fmla="*/ 328 w 1266"/>
                      <a:gd name="T35" fmla="*/ 621 h 2025"/>
                      <a:gd name="T36" fmla="*/ 354 w 1266"/>
                      <a:gd name="T37" fmla="*/ 635 h 2025"/>
                      <a:gd name="T38" fmla="*/ 367 w 1266"/>
                      <a:gd name="T39" fmla="*/ 637 h 2025"/>
                      <a:gd name="T40" fmla="*/ 390 w 1266"/>
                      <a:gd name="T41" fmla="*/ 642 h 2025"/>
                      <a:gd name="T42" fmla="*/ 418 w 1266"/>
                      <a:gd name="T43" fmla="*/ 644 h 2025"/>
                      <a:gd name="T44" fmla="*/ 460 w 1266"/>
                      <a:gd name="T45" fmla="*/ 648 h 2025"/>
                      <a:gd name="T46" fmla="*/ 526 w 1266"/>
                      <a:gd name="T47" fmla="*/ 656 h 2025"/>
                      <a:gd name="T48" fmla="*/ 586 w 1266"/>
                      <a:gd name="T49" fmla="*/ 669 h 2025"/>
                      <a:gd name="T50" fmla="*/ 612 w 1266"/>
                      <a:gd name="T51" fmla="*/ 675 h 2025"/>
                      <a:gd name="T52" fmla="*/ 673 w 1266"/>
                      <a:gd name="T53" fmla="*/ 700 h 2025"/>
                      <a:gd name="T54" fmla="*/ 699 w 1266"/>
                      <a:gd name="T55" fmla="*/ 688 h 2025"/>
                      <a:gd name="T56" fmla="*/ 729 w 1266"/>
                      <a:gd name="T57" fmla="*/ 660 h 2025"/>
                      <a:gd name="T58" fmla="*/ 782 w 1266"/>
                      <a:gd name="T59" fmla="*/ 652 h 2025"/>
                      <a:gd name="T60" fmla="*/ 839 w 1266"/>
                      <a:gd name="T61" fmla="*/ 633 h 2025"/>
                      <a:gd name="T62" fmla="*/ 942 w 1266"/>
                      <a:gd name="T63" fmla="*/ 562 h 2025"/>
                      <a:gd name="T64" fmla="*/ 1008 w 1266"/>
                      <a:gd name="T65" fmla="*/ 501 h 2025"/>
                      <a:gd name="T66" fmla="*/ 1029 w 1266"/>
                      <a:gd name="T67" fmla="*/ 472 h 2025"/>
                      <a:gd name="T68" fmla="*/ 1144 w 1266"/>
                      <a:gd name="T69" fmla="*/ 82 h 2025"/>
                      <a:gd name="T70" fmla="*/ 1163 w 1266"/>
                      <a:gd name="T71" fmla="*/ 15 h 2025"/>
                      <a:gd name="T72" fmla="*/ 1178 w 1266"/>
                      <a:gd name="T73" fmla="*/ 2 h 2025"/>
                      <a:gd name="T74" fmla="*/ 1240 w 1266"/>
                      <a:gd name="T75" fmla="*/ 19 h 2025"/>
                      <a:gd name="T76" fmla="*/ 1250 w 1266"/>
                      <a:gd name="T77" fmla="*/ 124 h 2025"/>
                      <a:gd name="T78" fmla="*/ 1234 w 1266"/>
                      <a:gd name="T79" fmla="*/ 216 h 2025"/>
                      <a:gd name="T80" fmla="*/ 1206 w 1266"/>
                      <a:gd name="T81" fmla="*/ 352 h 2025"/>
                      <a:gd name="T82" fmla="*/ 1185 w 1266"/>
                      <a:gd name="T83" fmla="*/ 451 h 2025"/>
                      <a:gd name="T84" fmla="*/ 1163 w 1266"/>
                      <a:gd name="T85" fmla="*/ 512 h 2025"/>
                      <a:gd name="T86" fmla="*/ 1140 w 1266"/>
                      <a:gd name="T87" fmla="*/ 556 h 2025"/>
                      <a:gd name="T88" fmla="*/ 1097 w 1266"/>
                      <a:gd name="T89" fmla="*/ 633 h 2025"/>
                      <a:gd name="T90" fmla="*/ 1057 w 1266"/>
                      <a:gd name="T91" fmla="*/ 700 h 2025"/>
                      <a:gd name="T92" fmla="*/ 1006 w 1266"/>
                      <a:gd name="T93" fmla="*/ 767 h 2025"/>
                      <a:gd name="T94" fmla="*/ 978 w 1266"/>
                      <a:gd name="T95" fmla="*/ 809 h 2025"/>
                      <a:gd name="T96" fmla="*/ 944 w 1266"/>
                      <a:gd name="T97" fmla="*/ 839 h 2025"/>
                      <a:gd name="T98" fmla="*/ 914 w 1266"/>
                      <a:gd name="T99" fmla="*/ 866 h 2025"/>
                      <a:gd name="T100" fmla="*/ 842 w 1266"/>
                      <a:gd name="T101" fmla="*/ 939 h 2025"/>
                      <a:gd name="T102" fmla="*/ 788 w 1266"/>
                      <a:gd name="T103" fmla="*/ 1008 h 2025"/>
                      <a:gd name="T104" fmla="*/ 727 w 1266"/>
                      <a:gd name="T105" fmla="*/ 1126 h 2025"/>
                      <a:gd name="T106" fmla="*/ 692 w 1266"/>
                      <a:gd name="T107" fmla="*/ 1203 h 2025"/>
                      <a:gd name="T108" fmla="*/ 671 w 1266"/>
                      <a:gd name="T109" fmla="*/ 1302 h 2025"/>
                      <a:gd name="T110" fmla="*/ 661 w 1266"/>
                      <a:gd name="T111" fmla="*/ 1403 h 2025"/>
                      <a:gd name="T112" fmla="*/ 654 w 1266"/>
                      <a:gd name="T113" fmla="*/ 1526 h 2025"/>
                      <a:gd name="T114" fmla="*/ 682 w 1266"/>
                      <a:gd name="T115" fmla="*/ 1715 h 2025"/>
                      <a:gd name="T116" fmla="*/ 758 w 1266"/>
                      <a:gd name="T117" fmla="*/ 2025 h 2025"/>
                      <a:gd name="T118" fmla="*/ 456 w 1266"/>
                      <a:gd name="T119" fmla="*/ 1786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6" h="2025">
                        <a:moveTo>
                          <a:pt x="337" y="1631"/>
                        </a:moveTo>
                        <a:lnTo>
                          <a:pt x="316" y="1625"/>
                        </a:lnTo>
                        <a:lnTo>
                          <a:pt x="300" y="1621"/>
                        </a:lnTo>
                        <a:lnTo>
                          <a:pt x="288" y="1614"/>
                        </a:lnTo>
                        <a:lnTo>
                          <a:pt x="281" y="1614"/>
                        </a:lnTo>
                        <a:lnTo>
                          <a:pt x="273" y="1612"/>
                        </a:lnTo>
                        <a:lnTo>
                          <a:pt x="266" y="1608"/>
                        </a:lnTo>
                        <a:lnTo>
                          <a:pt x="258" y="1604"/>
                        </a:lnTo>
                        <a:lnTo>
                          <a:pt x="252" y="1593"/>
                        </a:lnTo>
                        <a:lnTo>
                          <a:pt x="249" y="1581"/>
                        </a:lnTo>
                        <a:lnTo>
                          <a:pt x="245" y="1566"/>
                        </a:lnTo>
                        <a:lnTo>
                          <a:pt x="243" y="1543"/>
                        </a:lnTo>
                        <a:lnTo>
                          <a:pt x="203" y="1509"/>
                        </a:lnTo>
                        <a:lnTo>
                          <a:pt x="224" y="1453"/>
                        </a:lnTo>
                        <a:lnTo>
                          <a:pt x="241" y="1415"/>
                        </a:lnTo>
                        <a:cubicBezTo>
                          <a:pt x="245" y="1405"/>
                          <a:pt x="252" y="1392"/>
                          <a:pt x="252" y="1392"/>
                        </a:cubicBezTo>
                        <a:cubicBezTo>
                          <a:pt x="252" y="1392"/>
                          <a:pt x="269" y="1359"/>
                          <a:pt x="269" y="1359"/>
                        </a:cubicBezTo>
                        <a:cubicBezTo>
                          <a:pt x="269" y="1359"/>
                          <a:pt x="283" y="1323"/>
                          <a:pt x="283" y="1323"/>
                        </a:cubicBezTo>
                        <a:cubicBezTo>
                          <a:pt x="283" y="1323"/>
                          <a:pt x="288" y="1285"/>
                          <a:pt x="288" y="1264"/>
                        </a:cubicBezTo>
                        <a:cubicBezTo>
                          <a:pt x="288" y="1243"/>
                          <a:pt x="284" y="1222"/>
                          <a:pt x="281" y="1201"/>
                        </a:cubicBezTo>
                        <a:cubicBezTo>
                          <a:pt x="281" y="1201"/>
                          <a:pt x="266" y="1138"/>
                          <a:pt x="266" y="1138"/>
                        </a:cubicBezTo>
                        <a:cubicBezTo>
                          <a:pt x="266" y="1138"/>
                          <a:pt x="226" y="1090"/>
                          <a:pt x="226" y="1090"/>
                        </a:cubicBezTo>
                        <a:cubicBezTo>
                          <a:pt x="226" y="1090"/>
                          <a:pt x="213" y="1059"/>
                          <a:pt x="213" y="1040"/>
                        </a:cubicBezTo>
                        <a:cubicBezTo>
                          <a:pt x="213" y="1021"/>
                          <a:pt x="217" y="990"/>
                          <a:pt x="220" y="971"/>
                        </a:cubicBezTo>
                        <a:cubicBezTo>
                          <a:pt x="224" y="952"/>
                          <a:pt x="234" y="935"/>
                          <a:pt x="237" y="925"/>
                        </a:cubicBezTo>
                        <a:lnTo>
                          <a:pt x="254" y="908"/>
                        </a:lnTo>
                        <a:lnTo>
                          <a:pt x="269" y="893"/>
                        </a:lnTo>
                        <a:lnTo>
                          <a:pt x="243" y="872"/>
                        </a:lnTo>
                        <a:lnTo>
                          <a:pt x="239" y="868"/>
                        </a:lnTo>
                        <a:lnTo>
                          <a:pt x="230" y="855"/>
                        </a:lnTo>
                        <a:lnTo>
                          <a:pt x="217" y="837"/>
                        </a:lnTo>
                        <a:lnTo>
                          <a:pt x="201" y="813"/>
                        </a:lnTo>
                        <a:lnTo>
                          <a:pt x="183" y="788"/>
                        </a:lnTo>
                        <a:lnTo>
                          <a:pt x="166" y="767"/>
                        </a:lnTo>
                        <a:lnTo>
                          <a:pt x="151" y="749"/>
                        </a:lnTo>
                        <a:lnTo>
                          <a:pt x="137" y="736"/>
                        </a:lnTo>
                        <a:lnTo>
                          <a:pt x="126" y="723"/>
                        </a:lnTo>
                        <a:lnTo>
                          <a:pt x="111" y="707"/>
                        </a:lnTo>
                        <a:lnTo>
                          <a:pt x="96" y="684"/>
                        </a:lnTo>
                        <a:lnTo>
                          <a:pt x="81" y="660"/>
                        </a:lnTo>
                        <a:lnTo>
                          <a:pt x="64" y="635"/>
                        </a:lnTo>
                        <a:lnTo>
                          <a:pt x="49" y="610"/>
                        </a:lnTo>
                        <a:lnTo>
                          <a:pt x="38" y="591"/>
                        </a:lnTo>
                        <a:lnTo>
                          <a:pt x="28" y="572"/>
                        </a:lnTo>
                        <a:lnTo>
                          <a:pt x="21" y="556"/>
                        </a:lnTo>
                        <a:lnTo>
                          <a:pt x="11" y="533"/>
                        </a:lnTo>
                        <a:lnTo>
                          <a:pt x="0" y="507"/>
                        </a:lnTo>
                        <a:lnTo>
                          <a:pt x="100" y="124"/>
                        </a:lnTo>
                        <a:lnTo>
                          <a:pt x="100" y="172"/>
                        </a:lnTo>
                        <a:lnTo>
                          <a:pt x="103" y="220"/>
                        </a:lnTo>
                        <a:lnTo>
                          <a:pt x="109" y="264"/>
                        </a:lnTo>
                        <a:lnTo>
                          <a:pt x="111" y="294"/>
                        </a:lnTo>
                        <a:lnTo>
                          <a:pt x="115" y="321"/>
                        </a:lnTo>
                        <a:lnTo>
                          <a:pt x="119" y="357"/>
                        </a:lnTo>
                        <a:lnTo>
                          <a:pt x="120" y="394"/>
                        </a:lnTo>
                        <a:lnTo>
                          <a:pt x="120" y="413"/>
                        </a:lnTo>
                        <a:lnTo>
                          <a:pt x="126" y="417"/>
                        </a:lnTo>
                        <a:lnTo>
                          <a:pt x="139" y="430"/>
                        </a:lnTo>
                        <a:lnTo>
                          <a:pt x="158" y="449"/>
                        </a:lnTo>
                        <a:lnTo>
                          <a:pt x="179" y="470"/>
                        </a:lnTo>
                        <a:lnTo>
                          <a:pt x="201" y="493"/>
                        </a:lnTo>
                        <a:lnTo>
                          <a:pt x="222" y="516"/>
                        </a:lnTo>
                        <a:lnTo>
                          <a:pt x="239" y="535"/>
                        </a:lnTo>
                        <a:lnTo>
                          <a:pt x="249" y="551"/>
                        </a:lnTo>
                        <a:lnTo>
                          <a:pt x="254" y="562"/>
                        </a:lnTo>
                        <a:lnTo>
                          <a:pt x="264" y="572"/>
                        </a:lnTo>
                        <a:lnTo>
                          <a:pt x="275" y="583"/>
                        </a:lnTo>
                        <a:lnTo>
                          <a:pt x="286" y="591"/>
                        </a:lnTo>
                        <a:lnTo>
                          <a:pt x="298" y="600"/>
                        </a:lnTo>
                        <a:lnTo>
                          <a:pt x="309" y="608"/>
                        </a:lnTo>
                        <a:lnTo>
                          <a:pt x="320" y="614"/>
                        </a:lnTo>
                        <a:lnTo>
                          <a:pt x="328" y="621"/>
                        </a:lnTo>
                        <a:lnTo>
                          <a:pt x="333" y="627"/>
                        </a:lnTo>
                        <a:lnTo>
                          <a:pt x="341" y="631"/>
                        </a:lnTo>
                        <a:lnTo>
                          <a:pt x="349" y="633"/>
                        </a:lnTo>
                        <a:lnTo>
                          <a:pt x="354" y="635"/>
                        </a:lnTo>
                        <a:lnTo>
                          <a:pt x="360" y="635"/>
                        </a:lnTo>
                        <a:lnTo>
                          <a:pt x="364" y="637"/>
                        </a:lnTo>
                        <a:lnTo>
                          <a:pt x="365" y="637"/>
                        </a:lnTo>
                        <a:lnTo>
                          <a:pt x="367" y="637"/>
                        </a:lnTo>
                        <a:lnTo>
                          <a:pt x="369" y="637"/>
                        </a:lnTo>
                        <a:lnTo>
                          <a:pt x="373" y="639"/>
                        </a:lnTo>
                        <a:lnTo>
                          <a:pt x="381" y="639"/>
                        </a:lnTo>
                        <a:lnTo>
                          <a:pt x="390" y="642"/>
                        </a:lnTo>
                        <a:lnTo>
                          <a:pt x="399" y="644"/>
                        </a:lnTo>
                        <a:lnTo>
                          <a:pt x="407" y="644"/>
                        </a:lnTo>
                        <a:lnTo>
                          <a:pt x="414" y="644"/>
                        </a:lnTo>
                        <a:lnTo>
                          <a:pt x="418" y="644"/>
                        </a:lnTo>
                        <a:lnTo>
                          <a:pt x="424" y="644"/>
                        </a:lnTo>
                        <a:lnTo>
                          <a:pt x="435" y="644"/>
                        </a:lnTo>
                        <a:lnTo>
                          <a:pt x="447" y="644"/>
                        </a:lnTo>
                        <a:lnTo>
                          <a:pt x="460" y="648"/>
                        </a:lnTo>
                        <a:lnTo>
                          <a:pt x="477" y="650"/>
                        </a:lnTo>
                        <a:lnTo>
                          <a:pt x="492" y="652"/>
                        </a:lnTo>
                        <a:lnTo>
                          <a:pt x="509" y="654"/>
                        </a:lnTo>
                        <a:lnTo>
                          <a:pt x="526" y="656"/>
                        </a:lnTo>
                        <a:lnTo>
                          <a:pt x="543" y="660"/>
                        </a:lnTo>
                        <a:lnTo>
                          <a:pt x="558" y="663"/>
                        </a:lnTo>
                        <a:lnTo>
                          <a:pt x="573" y="667"/>
                        </a:lnTo>
                        <a:lnTo>
                          <a:pt x="586" y="669"/>
                        </a:lnTo>
                        <a:lnTo>
                          <a:pt x="597" y="671"/>
                        </a:lnTo>
                        <a:lnTo>
                          <a:pt x="605" y="673"/>
                        </a:lnTo>
                        <a:lnTo>
                          <a:pt x="609" y="675"/>
                        </a:lnTo>
                        <a:lnTo>
                          <a:pt x="612" y="675"/>
                        </a:lnTo>
                        <a:lnTo>
                          <a:pt x="663" y="702"/>
                        </a:lnTo>
                        <a:lnTo>
                          <a:pt x="665" y="702"/>
                        </a:lnTo>
                        <a:lnTo>
                          <a:pt x="669" y="702"/>
                        </a:lnTo>
                        <a:lnTo>
                          <a:pt x="673" y="700"/>
                        </a:lnTo>
                        <a:lnTo>
                          <a:pt x="678" y="698"/>
                        </a:lnTo>
                        <a:lnTo>
                          <a:pt x="684" y="696"/>
                        </a:lnTo>
                        <a:lnTo>
                          <a:pt x="692" y="694"/>
                        </a:lnTo>
                        <a:lnTo>
                          <a:pt x="699" y="688"/>
                        </a:lnTo>
                        <a:lnTo>
                          <a:pt x="705" y="681"/>
                        </a:lnTo>
                        <a:lnTo>
                          <a:pt x="712" y="675"/>
                        </a:lnTo>
                        <a:lnTo>
                          <a:pt x="720" y="669"/>
                        </a:lnTo>
                        <a:lnTo>
                          <a:pt x="729" y="660"/>
                        </a:lnTo>
                        <a:lnTo>
                          <a:pt x="739" y="656"/>
                        </a:lnTo>
                        <a:lnTo>
                          <a:pt x="752" y="652"/>
                        </a:lnTo>
                        <a:lnTo>
                          <a:pt x="765" y="650"/>
                        </a:lnTo>
                        <a:lnTo>
                          <a:pt x="782" y="652"/>
                        </a:lnTo>
                        <a:lnTo>
                          <a:pt x="801" y="654"/>
                        </a:lnTo>
                        <a:lnTo>
                          <a:pt x="807" y="652"/>
                        </a:lnTo>
                        <a:lnTo>
                          <a:pt x="820" y="644"/>
                        </a:lnTo>
                        <a:lnTo>
                          <a:pt x="839" y="633"/>
                        </a:lnTo>
                        <a:lnTo>
                          <a:pt x="863" y="616"/>
                        </a:lnTo>
                        <a:lnTo>
                          <a:pt x="889" y="600"/>
                        </a:lnTo>
                        <a:lnTo>
                          <a:pt x="916" y="581"/>
                        </a:lnTo>
                        <a:lnTo>
                          <a:pt x="942" y="562"/>
                        </a:lnTo>
                        <a:lnTo>
                          <a:pt x="963" y="547"/>
                        </a:lnTo>
                        <a:lnTo>
                          <a:pt x="982" y="530"/>
                        </a:lnTo>
                        <a:lnTo>
                          <a:pt x="997" y="514"/>
                        </a:lnTo>
                        <a:lnTo>
                          <a:pt x="1008" y="501"/>
                        </a:lnTo>
                        <a:lnTo>
                          <a:pt x="1018" y="491"/>
                        </a:lnTo>
                        <a:lnTo>
                          <a:pt x="1023" y="480"/>
                        </a:lnTo>
                        <a:lnTo>
                          <a:pt x="1027" y="474"/>
                        </a:lnTo>
                        <a:lnTo>
                          <a:pt x="1029" y="472"/>
                        </a:lnTo>
                        <a:lnTo>
                          <a:pt x="1031" y="470"/>
                        </a:lnTo>
                        <a:lnTo>
                          <a:pt x="1136" y="113"/>
                        </a:lnTo>
                        <a:lnTo>
                          <a:pt x="1138" y="103"/>
                        </a:lnTo>
                        <a:lnTo>
                          <a:pt x="1144" y="82"/>
                        </a:lnTo>
                        <a:lnTo>
                          <a:pt x="1150" y="59"/>
                        </a:lnTo>
                        <a:lnTo>
                          <a:pt x="1155" y="40"/>
                        </a:lnTo>
                        <a:lnTo>
                          <a:pt x="1157" y="27"/>
                        </a:lnTo>
                        <a:lnTo>
                          <a:pt x="1163" y="15"/>
                        </a:lnTo>
                        <a:lnTo>
                          <a:pt x="1165" y="4"/>
                        </a:lnTo>
                        <a:lnTo>
                          <a:pt x="1165" y="0"/>
                        </a:lnTo>
                        <a:lnTo>
                          <a:pt x="1168" y="0"/>
                        </a:lnTo>
                        <a:lnTo>
                          <a:pt x="1178" y="2"/>
                        </a:lnTo>
                        <a:lnTo>
                          <a:pt x="1191" y="4"/>
                        </a:lnTo>
                        <a:lnTo>
                          <a:pt x="1206" y="6"/>
                        </a:lnTo>
                        <a:lnTo>
                          <a:pt x="1225" y="13"/>
                        </a:lnTo>
                        <a:lnTo>
                          <a:pt x="1240" y="19"/>
                        </a:lnTo>
                        <a:lnTo>
                          <a:pt x="1255" y="27"/>
                        </a:lnTo>
                        <a:lnTo>
                          <a:pt x="1266" y="40"/>
                        </a:lnTo>
                        <a:lnTo>
                          <a:pt x="1251" y="118"/>
                        </a:lnTo>
                        <a:lnTo>
                          <a:pt x="1250" y="124"/>
                        </a:lnTo>
                        <a:lnTo>
                          <a:pt x="1248" y="143"/>
                        </a:lnTo>
                        <a:lnTo>
                          <a:pt x="1244" y="166"/>
                        </a:lnTo>
                        <a:lnTo>
                          <a:pt x="1238" y="195"/>
                        </a:lnTo>
                        <a:lnTo>
                          <a:pt x="1234" y="216"/>
                        </a:lnTo>
                        <a:lnTo>
                          <a:pt x="1229" y="243"/>
                        </a:lnTo>
                        <a:lnTo>
                          <a:pt x="1221" y="277"/>
                        </a:lnTo>
                        <a:lnTo>
                          <a:pt x="1214" y="315"/>
                        </a:lnTo>
                        <a:lnTo>
                          <a:pt x="1206" y="352"/>
                        </a:lnTo>
                        <a:lnTo>
                          <a:pt x="1199" y="386"/>
                        </a:lnTo>
                        <a:lnTo>
                          <a:pt x="1193" y="415"/>
                        </a:lnTo>
                        <a:lnTo>
                          <a:pt x="1189" y="436"/>
                        </a:lnTo>
                        <a:lnTo>
                          <a:pt x="1185" y="451"/>
                        </a:lnTo>
                        <a:lnTo>
                          <a:pt x="1182" y="466"/>
                        </a:lnTo>
                        <a:lnTo>
                          <a:pt x="1176" y="480"/>
                        </a:lnTo>
                        <a:lnTo>
                          <a:pt x="1170" y="495"/>
                        </a:lnTo>
                        <a:lnTo>
                          <a:pt x="1163" y="512"/>
                        </a:lnTo>
                        <a:lnTo>
                          <a:pt x="1157" y="524"/>
                        </a:lnTo>
                        <a:lnTo>
                          <a:pt x="1151" y="535"/>
                        </a:lnTo>
                        <a:lnTo>
                          <a:pt x="1146" y="543"/>
                        </a:lnTo>
                        <a:lnTo>
                          <a:pt x="1140" y="556"/>
                        </a:lnTo>
                        <a:lnTo>
                          <a:pt x="1131" y="572"/>
                        </a:lnTo>
                        <a:lnTo>
                          <a:pt x="1119" y="591"/>
                        </a:lnTo>
                        <a:lnTo>
                          <a:pt x="1110" y="612"/>
                        </a:lnTo>
                        <a:lnTo>
                          <a:pt x="1097" y="633"/>
                        </a:lnTo>
                        <a:lnTo>
                          <a:pt x="1086" y="654"/>
                        </a:lnTo>
                        <a:lnTo>
                          <a:pt x="1076" y="673"/>
                        </a:lnTo>
                        <a:lnTo>
                          <a:pt x="1067" y="688"/>
                        </a:lnTo>
                        <a:lnTo>
                          <a:pt x="1057" y="700"/>
                        </a:lnTo>
                        <a:lnTo>
                          <a:pt x="1046" y="717"/>
                        </a:lnTo>
                        <a:lnTo>
                          <a:pt x="1033" y="734"/>
                        </a:lnTo>
                        <a:lnTo>
                          <a:pt x="1020" y="751"/>
                        </a:lnTo>
                        <a:lnTo>
                          <a:pt x="1006" y="767"/>
                        </a:lnTo>
                        <a:lnTo>
                          <a:pt x="997" y="782"/>
                        </a:lnTo>
                        <a:lnTo>
                          <a:pt x="989" y="795"/>
                        </a:lnTo>
                        <a:lnTo>
                          <a:pt x="984" y="801"/>
                        </a:lnTo>
                        <a:lnTo>
                          <a:pt x="978" y="809"/>
                        </a:lnTo>
                        <a:lnTo>
                          <a:pt x="971" y="816"/>
                        </a:lnTo>
                        <a:lnTo>
                          <a:pt x="963" y="822"/>
                        </a:lnTo>
                        <a:lnTo>
                          <a:pt x="954" y="830"/>
                        </a:lnTo>
                        <a:lnTo>
                          <a:pt x="944" y="839"/>
                        </a:lnTo>
                        <a:lnTo>
                          <a:pt x="935" y="847"/>
                        </a:lnTo>
                        <a:lnTo>
                          <a:pt x="927" y="851"/>
                        </a:lnTo>
                        <a:lnTo>
                          <a:pt x="922" y="855"/>
                        </a:lnTo>
                        <a:lnTo>
                          <a:pt x="914" y="866"/>
                        </a:lnTo>
                        <a:lnTo>
                          <a:pt x="899" y="876"/>
                        </a:lnTo>
                        <a:lnTo>
                          <a:pt x="882" y="897"/>
                        </a:lnTo>
                        <a:lnTo>
                          <a:pt x="863" y="918"/>
                        </a:lnTo>
                        <a:lnTo>
                          <a:pt x="842" y="939"/>
                        </a:lnTo>
                        <a:lnTo>
                          <a:pt x="825" y="960"/>
                        </a:lnTo>
                        <a:lnTo>
                          <a:pt x="808" y="979"/>
                        </a:lnTo>
                        <a:lnTo>
                          <a:pt x="797" y="992"/>
                        </a:lnTo>
                        <a:lnTo>
                          <a:pt x="788" y="1008"/>
                        </a:lnTo>
                        <a:lnTo>
                          <a:pt x="773" y="1032"/>
                        </a:lnTo>
                        <a:lnTo>
                          <a:pt x="758" y="1061"/>
                        </a:lnTo>
                        <a:lnTo>
                          <a:pt x="742" y="1092"/>
                        </a:lnTo>
                        <a:lnTo>
                          <a:pt x="727" y="1126"/>
                        </a:lnTo>
                        <a:lnTo>
                          <a:pt x="712" y="1153"/>
                        </a:lnTo>
                        <a:lnTo>
                          <a:pt x="701" y="1176"/>
                        </a:lnTo>
                        <a:lnTo>
                          <a:pt x="697" y="1189"/>
                        </a:lnTo>
                        <a:lnTo>
                          <a:pt x="692" y="1203"/>
                        </a:lnTo>
                        <a:lnTo>
                          <a:pt x="688" y="1222"/>
                        </a:lnTo>
                        <a:lnTo>
                          <a:pt x="680" y="1247"/>
                        </a:lnTo>
                        <a:lnTo>
                          <a:pt x="676" y="1273"/>
                        </a:lnTo>
                        <a:lnTo>
                          <a:pt x="671" y="1302"/>
                        </a:lnTo>
                        <a:lnTo>
                          <a:pt x="665" y="1327"/>
                        </a:lnTo>
                        <a:lnTo>
                          <a:pt x="663" y="1348"/>
                        </a:lnTo>
                        <a:lnTo>
                          <a:pt x="661" y="1365"/>
                        </a:lnTo>
                        <a:lnTo>
                          <a:pt x="661" y="1403"/>
                        </a:lnTo>
                        <a:lnTo>
                          <a:pt x="658" y="1453"/>
                        </a:lnTo>
                        <a:lnTo>
                          <a:pt x="652" y="1497"/>
                        </a:lnTo>
                        <a:lnTo>
                          <a:pt x="652" y="1516"/>
                        </a:lnTo>
                        <a:lnTo>
                          <a:pt x="654" y="1526"/>
                        </a:lnTo>
                        <a:lnTo>
                          <a:pt x="658" y="1549"/>
                        </a:lnTo>
                        <a:lnTo>
                          <a:pt x="661" y="1577"/>
                        </a:lnTo>
                        <a:lnTo>
                          <a:pt x="658" y="1602"/>
                        </a:lnTo>
                        <a:lnTo>
                          <a:pt x="682" y="1715"/>
                        </a:lnTo>
                        <a:lnTo>
                          <a:pt x="735" y="1864"/>
                        </a:lnTo>
                        <a:lnTo>
                          <a:pt x="756" y="1950"/>
                        </a:lnTo>
                        <a:lnTo>
                          <a:pt x="763" y="1992"/>
                        </a:lnTo>
                        <a:lnTo>
                          <a:pt x="758" y="2025"/>
                        </a:lnTo>
                        <a:lnTo>
                          <a:pt x="637" y="1908"/>
                        </a:lnTo>
                        <a:lnTo>
                          <a:pt x="552" y="1857"/>
                        </a:lnTo>
                        <a:lnTo>
                          <a:pt x="501" y="1795"/>
                        </a:lnTo>
                        <a:lnTo>
                          <a:pt x="456" y="1786"/>
                        </a:lnTo>
                        <a:lnTo>
                          <a:pt x="418" y="1761"/>
                        </a:lnTo>
                        <a:lnTo>
                          <a:pt x="401" y="1725"/>
                        </a:lnTo>
                        <a:lnTo>
                          <a:pt x="382" y="1704"/>
                        </a:lnTo>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8" name="Freeform 1061"/>
                  <p:cNvSpPr>
                    <a:spLocks/>
                  </p:cNvSpPr>
                  <p:nvPr/>
                </p:nvSpPr>
                <p:spPr bwMode="auto">
                  <a:xfrm>
                    <a:off x="3256" y="1408"/>
                    <a:ext cx="17" cy="42"/>
                  </a:xfrm>
                  <a:custGeom>
                    <a:avLst/>
                    <a:gdLst>
                      <a:gd name="T0" fmla="*/ 0 w 17"/>
                      <a:gd name="T1" fmla="*/ 1 h 42"/>
                      <a:gd name="T2" fmla="*/ 0 w 17"/>
                      <a:gd name="T3" fmla="*/ 3 h 42"/>
                      <a:gd name="T4" fmla="*/ 0 w 17"/>
                      <a:gd name="T5" fmla="*/ 9 h 42"/>
                      <a:gd name="T6" fmla="*/ 0 w 17"/>
                      <a:gd name="T7" fmla="*/ 16 h 42"/>
                      <a:gd name="T8" fmla="*/ 0 w 17"/>
                      <a:gd name="T9" fmla="*/ 22 h 42"/>
                      <a:gd name="T10" fmla="*/ 0 w 17"/>
                      <a:gd name="T11" fmla="*/ 26 h 42"/>
                      <a:gd name="T12" fmla="*/ 0 w 17"/>
                      <a:gd name="T13" fmla="*/ 27 h 42"/>
                      <a:gd name="T14" fmla="*/ 0 w 17"/>
                      <a:gd name="T15" fmla="*/ 28 h 42"/>
                      <a:gd name="T16" fmla="*/ 0 w 17"/>
                      <a:gd name="T17" fmla="*/ 28 h 42"/>
                      <a:gd name="T18" fmla="*/ 0 w 17"/>
                      <a:gd name="T19" fmla="*/ 29 h 42"/>
                      <a:gd name="T20" fmla="*/ 1 w 17"/>
                      <a:gd name="T21" fmla="*/ 30 h 42"/>
                      <a:gd name="T22" fmla="*/ 1 w 17"/>
                      <a:gd name="T23" fmla="*/ 33 h 42"/>
                      <a:gd name="T24" fmla="*/ 1 w 17"/>
                      <a:gd name="T25" fmla="*/ 37 h 42"/>
                      <a:gd name="T26" fmla="*/ 1 w 17"/>
                      <a:gd name="T27" fmla="*/ 40 h 42"/>
                      <a:gd name="T28" fmla="*/ 0 w 17"/>
                      <a:gd name="T29" fmla="*/ 41 h 42"/>
                      <a:gd name="T30" fmla="*/ 0 w 17"/>
                      <a:gd name="T31" fmla="*/ 42 h 42"/>
                      <a:gd name="T32" fmla="*/ 0 w 17"/>
                      <a:gd name="T33" fmla="*/ 42 h 42"/>
                      <a:gd name="T34" fmla="*/ 1 w 17"/>
                      <a:gd name="T35" fmla="*/ 42 h 42"/>
                      <a:gd name="T36" fmla="*/ 1 w 17"/>
                      <a:gd name="T37" fmla="*/ 41 h 42"/>
                      <a:gd name="T38" fmla="*/ 3 w 17"/>
                      <a:gd name="T39" fmla="*/ 39 h 42"/>
                      <a:gd name="T40" fmla="*/ 4 w 17"/>
                      <a:gd name="T41" fmla="*/ 37 h 42"/>
                      <a:gd name="T42" fmla="*/ 5 w 17"/>
                      <a:gd name="T43" fmla="*/ 35 h 42"/>
                      <a:gd name="T44" fmla="*/ 7 w 17"/>
                      <a:gd name="T45" fmla="*/ 33 h 42"/>
                      <a:gd name="T46" fmla="*/ 8 w 17"/>
                      <a:gd name="T47" fmla="*/ 31 h 42"/>
                      <a:gd name="T48" fmla="*/ 9 w 17"/>
                      <a:gd name="T49" fmla="*/ 29 h 42"/>
                      <a:gd name="T50" fmla="*/ 10 w 17"/>
                      <a:gd name="T51" fmla="*/ 27 h 42"/>
                      <a:gd name="T52" fmla="*/ 11 w 17"/>
                      <a:gd name="T53" fmla="*/ 26 h 42"/>
                      <a:gd name="T54" fmla="*/ 12 w 17"/>
                      <a:gd name="T55" fmla="*/ 24 h 42"/>
                      <a:gd name="T56" fmla="*/ 13 w 17"/>
                      <a:gd name="T57" fmla="*/ 23 h 42"/>
                      <a:gd name="T58" fmla="*/ 14 w 17"/>
                      <a:gd name="T59" fmla="*/ 21 h 42"/>
                      <a:gd name="T60" fmla="*/ 14 w 17"/>
                      <a:gd name="T61" fmla="*/ 20 h 42"/>
                      <a:gd name="T62" fmla="*/ 15 w 17"/>
                      <a:gd name="T63" fmla="*/ 20 h 42"/>
                      <a:gd name="T64" fmla="*/ 15 w 17"/>
                      <a:gd name="T65" fmla="*/ 20 h 42"/>
                      <a:gd name="T66" fmla="*/ 17 w 17"/>
                      <a:gd name="T67" fmla="*/ 17 h 42"/>
                      <a:gd name="T68" fmla="*/ 17 w 17"/>
                      <a:gd name="T69" fmla="*/ 16 h 42"/>
                      <a:gd name="T70" fmla="*/ 16 w 17"/>
                      <a:gd name="T71" fmla="*/ 13 h 42"/>
                      <a:gd name="T72" fmla="*/ 17 w 17"/>
                      <a:gd name="T73" fmla="*/ 9 h 42"/>
                      <a:gd name="T74" fmla="*/ 17 w 17"/>
                      <a:gd name="T75" fmla="*/ 7 h 42"/>
                      <a:gd name="T76" fmla="*/ 17 w 17"/>
                      <a:gd name="T77" fmla="*/ 5 h 42"/>
                      <a:gd name="T78" fmla="*/ 15 w 17"/>
                      <a:gd name="T79" fmla="*/ 4 h 42"/>
                      <a:gd name="T80" fmla="*/ 12 w 17"/>
                      <a:gd name="T81" fmla="*/ 3 h 42"/>
                      <a:gd name="T82" fmla="*/ 9 w 17"/>
                      <a:gd name="T83" fmla="*/ 1 h 42"/>
                      <a:gd name="T84" fmla="*/ 6 w 17"/>
                      <a:gd name="T85" fmla="*/ 1 h 42"/>
                      <a:gd name="T86" fmla="*/ 3 w 17"/>
                      <a:gd name="T87" fmla="*/ 0 h 42"/>
                      <a:gd name="T88" fmla="*/ 1 w 17"/>
                      <a:gd name="T89" fmla="*/ 0 h 42"/>
                      <a:gd name="T90" fmla="*/ 0 w 17"/>
                      <a:gd name="T9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42">
                        <a:moveTo>
                          <a:pt x="0" y="1"/>
                        </a:moveTo>
                        <a:lnTo>
                          <a:pt x="0" y="3"/>
                        </a:lnTo>
                        <a:lnTo>
                          <a:pt x="0" y="9"/>
                        </a:lnTo>
                        <a:lnTo>
                          <a:pt x="0" y="16"/>
                        </a:lnTo>
                        <a:lnTo>
                          <a:pt x="0" y="22"/>
                        </a:lnTo>
                        <a:lnTo>
                          <a:pt x="0" y="26"/>
                        </a:lnTo>
                        <a:lnTo>
                          <a:pt x="0" y="27"/>
                        </a:lnTo>
                        <a:lnTo>
                          <a:pt x="0" y="28"/>
                        </a:lnTo>
                        <a:lnTo>
                          <a:pt x="0" y="28"/>
                        </a:lnTo>
                        <a:lnTo>
                          <a:pt x="0" y="29"/>
                        </a:lnTo>
                        <a:lnTo>
                          <a:pt x="1" y="30"/>
                        </a:lnTo>
                        <a:lnTo>
                          <a:pt x="1" y="33"/>
                        </a:lnTo>
                        <a:lnTo>
                          <a:pt x="1" y="37"/>
                        </a:lnTo>
                        <a:lnTo>
                          <a:pt x="1" y="40"/>
                        </a:lnTo>
                        <a:lnTo>
                          <a:pt x="0" y="41"/>
                        </a:lnTo>
                        <a:lnTo>
                          <a:pt x="0" y="42"/>
                        </a:lnTo>
                        <a:lnTo>
                          <a:pt x="0" y="42"/>
                        </a:lnTo>
                        <a:lnTo>
                          <a:pt x="1" y="42"/>
                        </a:lnTo>
                        <a:lnTo>
                          <a:pt x="1" y="41"/>
                        </a:lnTo>
                        <a:lnTo>
                          <a:pt x="3" y="39"/>
                        </a:lnTo>
                        <a:lnTo>
                          <a:pt x="4" y="37"/>
                        </a:lnTo>
                        <a:lnTo>
                          <a:pt x="5" y="35"/>
                        </a:lnTo>
                        <a:lnTo>
                          <a:pt x="7" y="33"/>
                        </a:lnTo>
                        <a:lnTo>
                          <a:pt x="8" y="31"/>
                        </a:lnTo>
                        <a:lnTo>
                          <a:pt x="9" y="29"/>
                        </a:lnTo>
                        <a:lnTo>
                          <a:pt x="10" y="27"/>
                        </a:lnTo>
                        <a:lnTo>
                          <a:pt x="11" y="26"/>
                        </a:lnTo>
                        <a:lnTo>
                          <a:pt x="12" y="24"/>
                        </a:lnTo>
                        <a:lnTo>
                          <a:pt x="13" y="23"/>
                        </a:lnTo>
                        <a:lnTo>
                          <a:pt x="14" y="21"/>
                        </a:lnTo>
                        <a:lnTo>
                          <a:pt x="14" y="20"/>
                        </a:lnTo>
                        <a:lnTo>
                          <a:pt x="15" y="20"/>
                        </a:lnTo>
                        <a:lnTo>
                          <a:pt x="15" y="20"/>
                        </a:lnTo>
                        <a:lnTo>
                          <a:pt x="17" y="17"/>
                        </a:lnTo>
                        <a:lnTo>
                          <a:pt x="17" y="16"/>
                        </a:lnTo>
                        <a:lnTo>
                          <a:pt x="16" y="13"/>
                        </a:lnTo>
                        <a:lnTo>
                          <a:pt x="17" y="9"/>
                        </a:lnTo>
                        <a:lnTo>
                          <a:pt x="17" y="7"/>
                        </a:lnTo>
                        <a:lnTo>
                          <a:pt x="17" y="5"/>
                        </a:lnTo>
                        <a:lnTo>
                          <a:pt x="15" y="4"/>
                        </a:lnTo>
                        <a:lnTo>
                          <a:pt x="12" y="3"/>
                        </a:lnTo>
                        <a:lnTo>
                          <a:pt x="9" y="1"/>
                        </a:lnTo>
                        <a:lnTo>
                          <a:pt x="6" y="1"/>
                        </a:lnTo>
                        <a:lnTo>
                          <a:pt x="3" y="0"/>
                        </a:lnTo>
                        <a:lnTo>
                          <a:pt x="1" y="0"/>
                        </a:lnTo>
                        <a:lnTo>
                          <a:pt x="0" y="1"/>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09" name="Freeform 1062"/>
                  <p:cNvSpPr>
                    <a:spLocks/>
                  </p:cNvSpPr>
                  <p:nvPr/>
                </p:nvSpPr>
                <p:spPr bwMode="auto">
                  <a:xfrm>
                    <a:off x="3250" y="1381"/>
                    <a:ext cx="31" cy="41"/>
                  </a:xfrm>
                  <a:custGeom>
                    <a:avLst/>
                    <a:gdLst>
                      <a:gd name="T0" fmla="*/ 9 w 31"/>
                      <a:gd name="T1" fmla="*/ 4 h 41"/>
                      <a:gd name="T2" fmla="*/ 8 w 31"/>
                      <a:gd name="T3" fmla="*/ 6 h 41"/>
                      <a:gd name="T4" fmla="*/ 7 w 31"/>
                      <a:gd name="T5" fmla="*/ 10 h 41"/>
                      <a:gd name="T6" fmla="*/ 5 w 31"/>
                      <a:gd name="T7" fmla="*/ 14 h 41"/>
                      <a:gd name="T8" fmla="*/ 4 w 31"/>
                      <a:gd name="T9" fmla="*/ 18 h 41"/>
                      <a:gd name="T10" fmla="*/ 3 w 31"/>
                      <a:gd name="T11" fmla="*/ 14 h 41"/>
                      <a:gd name="T12" fmla="*/ 1 w 31"/>
                      <a:gd name="T13" fmla="*/ 12 h 41"/>
                      <a:gd name="T14" fmla="*/ 1 w 31"/>
                      <a:gd name="T15" fmla="*/ 16 h 41"/>
                      <a:gd name="T16" fmla="*/ 2 w 31"/>
                      <a:gd name="T17" fmla="*/ 21 h 41"/>
                      <a:gd name="T18" fmla="*/ 3 w 31"/>
                      <a:gd name="T19" fmla="*/ 24 h 41"/>
                      <a:gd name="T20" fmla="*/ 5 w 31"/>
                      <a:gd name="T21" fmla="*/ 24 h 41"/>
                      <a:gd name="T22" fmla="*/ 5 w 31"/>
                      <a:gd name="T23" fmla="*/ 26 h 41"/>
                      <a:gd name="T24" fmla="*/ 7 w 31"/>
                      <a:gd name="T25" fmla="*/ 31 h 41"/>
                      <a:gd name="T26" fmla="*/ 9 w 31"/>
                      <a:gd name="T27" fmla="*/ 37 h 41"/>
                      <a:gd name="T28" fmla="*/ 13 w 31"/>
                      <a:gd name="T29" fmla="*/ 41 h 41"/>
                      <a:gd name="T30" fmla="*/ 14 w 31"/>
                      <a:gd name="T31" fmla="*/ 41 h 41"/>
                      <a:gd name="T32" fmla="*/ 15 w 31"/>
                      <a:gd name="T33" fmla="*/ 41 h 41"/>
                      <a:gd name="T34" fmla="*/ 18 w 31"/>
                      <a:gd name="T35" fmla="*/ 41 h 41"/>
                      <a:gd name="T36" fmla="*/ 20 w 31"/>
                      <a:gd name="T37" fmla="*/ 40 h 41"/>
                      <a:gd name="T38" fmla="*/ 22 w 31"/>
                      <a:gd name="T39" fmla="*/ 38 h 41"/>
                      <a:gd name="T40" fmla="*/ 24 w 31"/>
                      <a:gd name="T41" fmla="*/ 35 h 41"/>
                      <a:gd name="T42" fmla="*/ 26 w 31"/>
                      <a:gd name="T43" fmla="*/ 31 h 41"/>
                      <a:gd name="T44" fmla="*/ 28 w 31"/>
                      <a:gd name="T45" fmla="*/ 25 h 41"/>
                      <a:gd name="T46" fmla="*/ 29 w 31"/>
                      <a:gd name="T47" fmla="*/ 25 h 41"/>
                      <a:gd name="T48" fmla="*/ 31 w 31"/>
                      <a:gd name="T49" fmla="*/ 20 h 41"/>
                      <a:gd name="T50" fmla="*/ 29 w 31"/>
                      <a:gd name="T51" fmla="*/ 21 h 41"/>
                      <a:gd name="T52" fmla="*/ 28 w 31"/>
                      <a:gd name="T53" fmla="*/ 18 h 41"/>
                      <a:gd name="T54" fmla="*/ 27 w 31"/>
                      <a:gd name="T55" fmla="*/ 12 h 41"/>
                      <a:gd name="T56" fmla="*/ 24 w 31"/>
                      <a:gd name="T57" fmla="*/ 5 h 41"/>
                      <a:gd name="T58" fmla="*/ 22 w 31"/>
                      <a:gd name="T59" fmla="*/ 2 h 41"/>
                      <a:gd name="T60" fmla="*/ 19 w 31"/>
                      <a:gd name="T61" fmla="*/ 0 h 41"/>
                      <a:gd name="T62" fmla="*/ 15 w 31"/>
                      <a:gd name="T63" fmla="*/ 0 h 41"/>
                      <a:gd name="T64" fmla="*/ 11 w 31"/>
                      <a:gd name="T65" fmla="*/ 1 h 41"/>
                      <a:gd name="T66" fmla="*/ 9 w 31"/>
                      <a:gd name="T6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41">
                        <a:moveTo>
                          <a:pt x="9" y="3"/>
                        </a:moveTo>
                        <a:lnTo>
                          <a:pt x="9" y="4"/>
                        </a:lnTo>
                        <a:lnTo>
                          <a:pt x="8" y="5"/>
                        </a:lnTo>
                        <a:lnTo>
                          <a:pt x="8" y="6"/>
                        </a:lnTo>
                        <a:lnTo>
                          <a:pt x="7" y="8"/>
                        </a:lnTo>
                        <a:lnTo>
                          <a:pt x="7" y="10"/>
                        </a:lnTo>
                        <a:lnTo>
                          <a:pt x="6" y="12"/>
                        </a:lnTo>
                        <a:lnTo>
                          <a:pt x="5" y="14"/>
                        </a:lnTo>
                        <a:lnTo>
                          <a:pt x="5" y="15"/>
                        </a:lnTo>
                        <a:lnTo>
                          <a:pt x="4" y="18"/>
                        </a:lnTo>
                        <a:lnTo>
                          <a:pt x="4" y="17"/>
                        </a:lnTo>
                        <a:lnTo>
                          <a:pt x="3" y="14"/>
                        </a:lnTo>
                        <a:lnTo>
                          <a:pt x="2" y="13"/>
                        </a:lnTo>
                        <a:lnTo>
                          <a:pt x="1" y="12"/>
                        </a:lnTo>
                        <a:lnTo>
                          <a:pt x="0" y="14"/>
                        </a:lnTo>
                        <a:lnTo>
                          <a:pt x="1" y="16"/>
                        </a:lnTo>
                        <a:lnTo>
                          <a:pt x="1" y="19"/>
                        </a:lnTo>
                        <a:lnTo>
                          <a:pt x="2" y="21"/>
                        </a:lnTo>
                        <a:lnTo>
                          <a:pt x="2" y="22"/>
                        </a:lnTo>
                        <a:lnTo>
                          <a:pt x="3" y="24"/>
                        </a:lnTo>
                        <a:lnTo>
                          <a:pt x="4" y="25"/>
                        </a:lnTo>
                        <a:lnTo>
                          <a:pt x="5" y="24"/>
                        </a:lnTo>
                        <a:lnTo>
                          <a:pt x="5" y="25"/>
                        </a:lnTo>
                        <a:lnTo>
                          <a:pt x="5" y="26"/>
                        </a:lnTo>
                        <a:lnTo>
                          <a:pt x="6" y="28"/>
                        </a:lnTo>
                        <a:lnTo>
                          <a:pt x="7" y="31"/>
                        </a:lnTo>
                        <a:lnTo>
                          <a:pt x="8" y="34"/>
                        </a:lnTo>
                        <a:lnTo>
                          <a:pt x="9" y="37"/>
                        </a:lnTo>
                        <a:lnTo>
                          <a:pt x="11" y="39"/>
                        </a:lnTo>
                        <a:lnTo>
                          <a:pt x="13" y="41"/>
                        </a:lnTo>
                        <a:lnTo>
                          <a:pt x="13" y="41"/>
                        </a:lnTo>
                        <a:lnTo>
                          <a:pt x="14" y="41"/>
                        </a:lnTo>
                        <a:lnTo>
                          <a:pt x="14" y="41"/>
                        </a:lnTo>
                        <a:lnTo>
                          <a:pt x="15" y="41"/>
                        </a:lnTo>
                        <a:lnTo>
                          <a:pt x="16" y="41"/>
                        </a:lnTo>
                        <a:lnTo>
                          <a:pt x="18" y="41"/>
                        </a:lnTo>
                        <a:lnTo>
                          <a:pt x="19" y="41"/>
                        </a:lnTo>
                        <a:lnTo>
                          <a:pt x="20" y="40"/>
                        </a:lnTo>
                        <a:lnTo>
                          <a:pt x="21" y="39"/>
                        </a:lnTo>
                        <a:lnTo>
                          <a:pt x="22" y="38"/>
                        </a:lnTo>
                        <a:lnTo>
                          <a:pt x="23" y="37"/>
                        </a:lnTo>
                        <a:lnTo>
                          <a:pt x="24" y="35"/>
                        </a:lnTo>
                        <a:lnTo>
                          <a:pt x="25" y="33"/>
                        </a:lnTo>
                        <a:lnTo>
                          <a:pt x="26" y="31"/>
                        </a:lnTo>
                        <a:lnTo>
                          <a:pt x="27" y="28"/>
                        </a:lnTo>
                        <a:lnTo>
                          <a:pt x="28" y="25"/>
                        </a:lnTo>
                        <a:lnTo>
                          <a:pt x="29" y="25"/>
                        </a:lnTo>
                        <a:lnTo>
                          <a:pt x="29" y="25"/>
                        </a:lnTo>
                        <a:lnTo>
                          <a:pt x="30" y="24"/>
                        </a:lnTo>
                        <a:lnTo>
                          <a:pt x="31" y="20"/>
                        </a:lnTo>
                        <a:lnTo>
                          <a:pt x="31" y="18"/>
                        </a:lnTo>
                        <a:lnTo>
                          <a:pt x="29" y="21"/>
                        </a:lnTo>
                        <a:lnTo>
                          <a:pt x="29" y="20"/>
                        </a:lnTo>
                        <a:lnTo>
                          <a:pt x="28" y="18"/>
                        </a:lnTo>
                        <a:lnTo>
                          <a:pt x="27" y="15"/>
                        </a:lnTo>
                        <a:lnTo>
                          <a:pt x="27" y="12"/>
                        </a:lnTo>
                        <a:lnTo>
                          <a:pt x="25" y="8"/>
                        </a:lnTo>
                        <a:lnTo>
                          <a:pt x="24" y="5"/>
                        </a:lnTo>
                        <a:lnTo>
                          <a:pt x="23" y="3"/>
                        </a:lnTo>
                        <a:lnTo>
                          <a:pt x="22" y="2"/>
                        </a:lnTo>
                        <a:lnTo>
                          <a:pt x="20" y="1"/>
                        </a:lnTo>
                        <a:lnTo>
                          <a:pt x="19" y="0"/>
                        </a:lnTo>
                        <a:lnTo>
                          <a:pt x="17" y="0"/>
                        </a:lnTo>
                        <a:lnTo>
                          <a:pt x="15" y="0"/>
                        </a:lnTo>
                        <a:lnTo>
                          <a:pt x="13" y="0"/>
                        </a:lnTo>
                        <a:lnTo>
                          <a:pt x="11" y="1"/>
                        </a:lnTo>
                        <a:lnTo>
                          <a:pt x="10" y="2"/>
                        </a:lnTo>
                        <a:lnTo>
                          <a:pt x="9" y="3"/>
                        </a:lnTo>
                        <a:close/>
                      </a:path>
                    </a:pathLst>
                  </a:custGeom>
                  <a:solidFill>
                    <a:srgbClr val="E5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10" name="Freeform 1063"/>
                  <p:cNvSpPr>
                    <a:spLocks/>
                  </p:cNvSpPr>
                  <p:nvPr/>
                </p:nvSpPr>
                <p:spPr bwMode="auto">
                  <a:xfrm>
                    <a:off x="3329" y="1320"/>
                    <a:ext cx="20" cy="28"/>
                  </a:xfrm>
                  <a:custGeom>
                    <a:avLst/>
                    <a:gdLst>
                      <a:gd name="T0" fmla="*/ 5 w 20"/>
                      <a:gd name="T1" fmla="*/ 24 h 28"/>
                      <a:gd name="T2" fmla="*/ 5 w 20"/>
                      <a:gd name="T3" fmla="*/ 21 h 28"/>
                      <a:gd name="T4" fmla="*/ 4 w 20"/>
                      <a:gd name="T5" fmla="*/ 19 h 28"/>
                      <a:gd name="T6" fmla="*/ 2 w 20"/>
                      <a:gd name="T7" fmla="*/ 18 h 28"/>
                      <a:gd name="T8" fmla="*/ 1 w 20"/>
                      <a:gd name="T9" fmla="*/ 16 h 28"/>
                      <a:gd name="T10" fmla="*/ 0 w 20"/>
                      <a:gd name="T11" fmla="*/ 15 h 28"/>
                      <a:gd name="T12" fmla="*/ 0 w 20"/>
                      <a:gd name="T13" fmla="*/ 15 h 28"/>
                      <a:gd name="T14" fmla="*/ 0 w 20"/>
                      <a:gd name="T15" fmla="*/ 14 h 28"/>
                      <a:gd name="T16" fmla="*/ 0 w 20"/>
                      <a:gd name="T17" fmla="*/ 10 h 28"/>
                      <a:gd name="T18" fmla="*/ 0 w 20"/>
                      <a:gd name="T19" fmla="*/ 7 h 28"/>
                      <a:gd name="T20" fmla="*/ 0 w 20"/>
                      <a:gd name="T21" fmla="*/ 6 h 28"/>
                      <a:gd name="T22" fmla="*/ 1 w 20"/>
                      <a:gd name="T23" fmla="*/ 5 h 28"/>
                      <a:gd name="T24" fmla="*/ 2 w 20"/>
                      <a:gd name="T25" fmla="*/ 4 h 28"/>
                      <a:gd name="T26" fmla="*/ 3 w 20"/>
                      <a:gd name="T27" fmla="*/ 2 h 28"/>
                      <a:gd name="T28" fmla="*/ 4 w 20"/>
                      <a:gd name="T29" fmla="*/ 0 h 28"/>
                      <a:gd name="T30" fmla="*/ 6 w 20"/>
                      <a:gd name="T31" fmla="*/ 0 h 28"/>
                      <a:gd name="T32" fmla="*/ 6 w 20"/>
                      <a:gd name="T33" fmla="*/ 1 h 28"/>
                      <a:gd name="T34" fmla="*/ 7 w 20"/>
                      <a:gd name="T35" fmla="*/ 1 h 28"/>
                      <a:gd name="T36" fmla="*/ 8 w 20"/>
                      <a:gd name="T37" fmla="*/ 0 h 28"/>
                      <a:gd name="T38" fmla="*/ 9 w 20"/>
                      <a:gd name="T39" fmla="*/ 0 h 28"/>
                      <a:gd name="T40" fmla="*/ 10 w 20"/>
                      <a:gd name="T41" fmla="*/ 1 h 28"/>
                      <a:gd name="T42" fmla="*/ 11 w 20"/>
                      <a:gd name="T43" fmla="*/ 2 h 28"/>
                      <a:gd name="T44" fmla="*/ 13 w 20"/>
                      <a:gd name="T45" fmla="*/ 3 h 28"/>
                      <a:gd name="T46" fmla="*/ 14 w 20"/>
                      <a:gd name="T47" fmla="*/ 5 h 28"/>
                      <a:gd name="T48" fmla="*/ 16 w 20"/>
                      <a:gd name="T49" fmla="*/ 5 h 28"/>
                      <a:gd name="T50" fmla="*/ 18 w 20"/>
                      <a:gd name="T51" fmla="*/ 8 h 28"/>
                      <a:gd name="T52" fmla="*/ 20 w 20"/>
                      <a:gd name="T53" fmla="*/ 11 h 28"/>
                      <a:gd name="T54" fmla="*/ 19 w 20"/>
                      <a:gd name="T55" fmla="*/ 14 h 28"/>
                      <a:gd name="T56" fmla="*/ 18 w 20"/>
                      <a:gd name="T57" fmla="*/ 18 h 28"/>
                      <a:gd name="T58" fmla="*/ 17 w 20"/>
                      <a:gd name="T59" fmla="*/ 20 h 28"/>
                      <a:gd name="T60" fmla="*/ 16 w 20"/>
                      <a:gd name="T61" fmla="*/ 22 h 28"/>
                      <a:gd name="T62" fmla="*/ 15 w 20"/>
                      <a:gd name="T63" fmla="*/ 23 h 28"/>
                      <a:gd name="T64" fmla="*/ 14 w 20"/>
                      <a:gd name="T65" fmla="*/ 24 h 28"/>
                      <a:gd name="T66" fmla="*/ 14 w 20"/>
                      <a:gd name="T67" fmla="*/ 25 h 28"/>
                      <a:gd name="T68" fmla="*/ 14 w 20"/>
                      <a:gd name="T69" fmla="*/ 28 h 28"/>
                      <a:gd name="T70" fmla="*/ 13 w 20"/>
                      <a:gd name="T71" fmla="*/ 28 h 28"/>
                      <a:gd name="T72" fmla="*/ 11 w 20"/>
                      <a:gd name="T73" fmla="*/ 28 h 28"/>
                      <a:gd name="T74" fmla="*/ 8 w 20"/>
                      <a:gd name="T75" fmla="*/ 28 h 28"/>
                      <a:gd name="T76" fmla="*/ 5 w 20"/>
                      <a:gd name="T7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8">
                        <a:moveTo>
                          <a:pt x="5" y="24"/>
                        </a:moveTo>
                        <a:lnTo>
                          <a:pt x="5" y="24"/>
                        </a:lnTo>
                        <a:lnTo>
                          <a:pt x="5" y="23"/>
                        </a:lnTo>
                        <a:lnTo>
                          <a:pt x="5" y="21"/>
                        </a:lnTo>
                        <a:lnTo>
                          <a:pt x="4" y="20"/>
                        </a:lnTo>
                        <a:lnTo>
                          <a:pt x="4" y="19"/>
                        </a:lnTo>
                        <a:lnTo>
                          <a:pt x="3" y="18"/>
                        </a:lnTo>
                        <a:lnTo>
                          <a:pt x="2" y="18"/>
                        </a:lnTo>
                        <a:lnTo>
                          <a:pt x="1" y="17"/>
                        </a:lnTo>
                        <a:lnTo>
                          <a:pt x="1" y="16"/>
                        </a:lnTo>
                        <a:lnTo>
                          <a:pt x="0" y="15"/>
                        </a:lnTo>
                        <a:lnTo>
                          <a:pt x="0" y="15"/>
                        </a:lnTo>
                        <a:lnTo>
                          <a:pt x="0" y="15"/>
                        </a:lnTo>
                        <a:lnTo>
                          <a:pt x="0" y="15"/>
                        </a:lnTo>
                        <a:lnTo>
                          <a:pt x="0" y="15"/>
                        </a:lnTo>
                        <a:lnTo>
                          <a:pt x="0" y="14"/>
                        </a:lnTo>
                        <a:lnTo>
                          <a:pt x="0" y="12"/>
                        </a:lnTo>
                        <a:lnTo>
                          <a:pt x="0" y="10"/>
                        </a:lnTo>
                        <a:lnTo>
                          <a:pt x="0" y="8"/>
                        </a:lnTo>
                        <a:lnTo>
                          <a:pt x="0" y="7"/>
                        </a:lnTo>
                        <a:lnTo>
                          <a:pt x="0" y="6"/>
                        </a:lnTo>
                        <a:lnTo>
                          <a:pt x="0" y="6"/>
                        </a:lnTo>
                        <a:lnTo>
                          <a:pt x="0" y="6"/>
                        </a:lnTo>
                        <a:lnTo>
                          <a:pt x="1" y="5"/>
                        </a:lnTo>
                        <a:lnTo>
                          <a:pt x="1" y="4"/>
                        </a:lnTo>
                        <a:lnTo>
                          <a:pt x="2" y="4"/>
                        </a:lnTo>
                        <a:lnTo>
                          <a:pt x="2" y="3"/>
                        </a:lnTo>
                        <a:lnTo>
                          <a:pt x="3" y="2"/>
                        </a:lnTo>
                        <a:lnTo>
                          <a:pt x="3" y="0"/>
                        </a:lnTo>
                        <a:lnTo>
                          <a:pt x="4" y="0"/>
                        </a:lnTo>
                        <a:lnTo>
                          <a:pt x="5" y="0"/>
                        </a:lnTo>
                        <a:lnTo>
                          <a:pt x="6" y="0"/>
                        </a:lnTo>
                        <a:lnTo>
                          <a:pt x="6" y="1"/>
                        </a:lnTo>
                        <a:lnTo>
                          <a:pt x="6" y="1"/>
                        </a:lnTo>
                        <a:lnTo>
                          <a:pt x="7" y="1"/>
                        </a:lnTo>
                        <a:lnTo>
                          <a:pt x="7" y="1"/>
                        </a:lnTo>
                        <a:lnTo>
                          <a:pt x="7" y="1"/>
                        </a:lnTo>
                        <a:lnTo>
                          <a:pt x="8" y="0"/>
                        </a:lnTo>
                        <a:lnTo>
                          <a:pt x="8" y="0"/>
                        </a:lnTo>
                        <a:lnTo>
                          <a:pt x="9" y="0"/>
                        </a:lnTo>
                        <a:lnTo>
                          <a:pt x="9" y="1"/>
                        </a:lnTo>
                        <a:lnTo>
                          <a:pt x="10" y="1"/>
                        </a:lnTo>
                        <a:lnTo>
                          <a:pt x="11" y="3"/>
                        </a:lnTo>
                        <a:lnTo>
                          <a:pt x="11" y="2"/>
                        </a:lnTo>
                        <a:lnTo>
                          <a:pt x="12" y="2"/>
                        </a:lnTo>
                        <a:lnTo>
                          <a:pt x="13" y="3"/>
                        </a:lnTo>
                        <a:lnTo>
                          <a:pt x="14" y="5"/>
                        </a:lnTo>
                        <a:lnTo>
                          <a:pt x="14" y="5"/>
                        </a:lnTo>
                        <a:lnTo>
                          <a:pt x="15" y="4"/>
                        </a:lnTo>
                        <a:lnTo>
                          <a:pt x="16" y="5"/>
                        </a:lnTo>
                        <a:lnTo>
                          <a:pt x="17" y="6"/>
                        </a:lnTo>
                        <a:lnTo>
                          <a:pt x="18" y="8"/>
                        </a:lnTo>
                        <a:lnTo>
                          <a:pt x="19" y="10"/>
                        </a:lnTo>
                        <a:lnTo>
                          <a:pt x="20" y="11"/>
                        </a:lnTo>
                        <a:lnTo>
                          <a:pt x="20" y="12"/>
                        </a:lnTo>
                        <a:lnTo>
                          <a:pt x="19" y="14"/>
                        </a:lnTo>
                        <a:lnTo>
                          <a:pt x="19" y="16"/>
                        </a:lnTo>
                        <a:lnTo>
                          <a:pt x="18" y="18"/>
                        </a:lnTo>
                        <a:lnTo>
                          <a:pt x="18" y="19"/>
                        </a:lnTo>
                        <a:lnTo>
                          <a:pt x="17" y="20"/>
                        </a:lnTo>
                        <a:lnTo>
                          <a:pt x="17" y="21"/>
                        </a:lnTo>
                        <a:lnTo>
                          <a:pt x="16" y="22"/>
                        </a:lnTo>
                        <a:lnTo>
                          <a:pt x="16" y="22"/>
                        </a:lnTo>
                        <a:lnTo>
                          <a:pt x="15" y="23"/>
                        </a:lnTo>
                        <a:lnTo>
                          <a:pt x="15" y="24"/>
                        </a:lnTo>
                        <a:lnTo>
                          <a:pt x="14" y="24"/>
                        </a:lnTo>
                        <a:lnTo>
                          <a:pt x="14" y="24"/>
                        </a:lnTo>
                        <a:lnTo>
                          <a:pt x="14" y="25"/>
                        </a:lnTo>
                        <a:lnTo>
                          <a:pt x="14" y="27"/>
                        </a:lnTo>
                        <a:lnTo>
                          <a:pt x="14" y="28"/>
                        </a:lnTo>
                        <a:lnTo>
                          <a:pt x="14" y="28"/>
                        </a:lnTo>
                        <a:lnTo>
                          <a:pt x="13" y="28"/>
                        </a:lnTo>
                        <a:lnTo>
                          <a:pt x="12" y="28"/>
                        </a:lnTo>
                        <a:lnTo>
                          <a:pt x="11" y="28"/>
                        </a:lnTo>
                        <a:lnTo>
                          <a:pt x="9" y="28"/>
                        </a:lnTo>
                        <a:lnTo>
                          <a:pt x="8" y="28"/>
                        </a:lnTo>
                        <a:lnTo>
                          <a:pt x="7" y="27"/>
                        </a:lnTo>
                        <a:lnTo>
                          <a:pt x="5" y="26"/>
                        </a:lnTo>
                        <a:lnTo>
                          <a:pt x="5" y="24"/>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11" name="Freeform 1064"/>
                  <p:cNvSpPr>
                    <a:spLocks/>
                  </p:cNvSpPr>
                  <p:nvPr/>
                </p:nvSpPr>
                <p:spPr bwMode="auto">
                  <a:xfrm>
                    <a:off x="3270" y="1398"/>
                    <a:ext cx="6" cy="2"/>
                  </a:xfrm>
                  <a:custGeom>
                    <a:avLst/>
                    <a:gdLst>
                      <a:gd name="T0" fmla="*/ 0 w 6"/>
                      <a:gd name="T1" fmla="*/ 1 h 2"/>
                      <a:gd name="T2" fmla="*/ 0 w 6"/>
                      <a:gd name="T3" fmla="*/ 1 h 2"/>
                      <a:gd name="T4" fmla="*/ 1 w 6"/>
                      <a:gd name="T5" fmla="*/ 0 h 2"/>
                      <a:gd name="T6" fmla="*/ 2 w 6"/>
                      <a:gd name="T7" fmla="*/ 0 h 2"/>
                      <a:gd name="T8" fmla="*/ 3 w 6"/>
                      <a:gd name="T9" fmla="*/ 0 h 2"/>
                      <a:gd name="T10" fmla="*/ 4 w 6"/>
                      <a:gd name="T11" fmla="*/ 0 h 2"/>
                      <a:gd name="T12" fmla="*/ 5 w 6"/>
                      <a:gd name="T13" fmla="*/ 0 h 2"/>
                      <a:gd name="T14" fmla="*/ 5 w 6"/>
                      <a:gd name="T15" fmla="*/ 0 h 2"/>
                      <a:gd name="T16" fmla="*/ 5 w 6"/>
                      <a:gd name="T17" fmla="*/ 0 h 2"/>
                      <a:gd name="T18" fmla="*/ 6 w 6"/>
                      <a:gd name="T19" fmla="*/ 1 h 2"/>
                      <a:gd name="T20" fmla="*/ 5 w 6"/>
                      <a:gd name="T21" fmla="*/ 1 h 2"/>
                      <a:gd name="T22" fmla="*/ 5 w 6"/>
                      <a:gd name="T23" fmla="*/ 1 h 2"/>
                      <a:gd name="T24" fmla="*/ 4 w 6"/>
                      <a:gd name="T25" fmla="*/ 2 h 2"/>
                      <a:gd name="T26" fmla="*/ 3 w 6"/>
                      <a:gd name="T27" fmla="*/ 2 h 2"/>
                      <a:gd name="T28" fmla="*/ 2 w 6"/>
                      <a:gd name="T29" fmla="*/ 1 h 2"/>
                      <a:gd name="T30" fmla="*/ 1 w 6"/>
                      <a:gd name="T31" fmla="*/ 1 h 2"/>
                      <a:gd name="T32" fmla="*/ 1 w 6"/>
                      <a:gd name="T33" fmla="*/ 2 h 2"/>
                      <a:gd name="T34" fmla="*/ 1 w 6"/>
                      <a:gd name="T35" fmla="*/ 2 h 2"/>
                      <a:gd name="T36" fmla="*/ 0 w 6"/>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0" y="1"/>
                        </a:moveTo>
                        <a:lnTo>
                          <a:pt x="0" y="1"/>
                        </a:lnTo>
                        <a:lnTo>
                          <a:pt x="1" y="0"/>
                        </a:lnTo>
                        <a:lnTo>
                          <a:pt x="2" y="0"/>
                        </a:lnTo>
                        <a:lnTo>
                          <a:pt x="3" y="0"/>
                        </a:lnTo>
                        <a:lnTo>
                          <a:pt x="4" y="0"/>
                        </a:lnTo>
                        <a:lnTo>
                          <a:pt x="5" y="0"/>
                        </a:lnTo>
                        <a:lnTo>
                          <a:pt x="5" y="0"/>
                        </a:lnTo>
                        <a:lnTo>
                          <a:pt x="5" y="0"/>
                        </a:lnTo>
                        <a:lnTo>
                          <a:pt x="6" y="1"/>
                        </a:lnTo>
                        <a:lnTo>
                          <a:pt x="5" y="1"/>
                        </a:lnTo>
                        <a:lnTo>
                          <a:pt x="5" y="1"/>
                        </a:lnTo>
                        <a:lnTo>
                          <a:pt x="4" y="2"/>
                        </a:lnTo>
                        <a:lnTo>
                          <a:pt x="3" y="2"/>
                        </a:lnTo>
                        <a:lnTo>
                          <a:pt x="2" y="1"/>
                        </a:lnTo>
                        <a:lnTo>
                          <a:pt x="1" y="1"/>
                        </a:lnTo>
                        <a:lnTo>
                          <a:pt x="1" y="2"/>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12" name="Freeform 1065"/>
                  <p:cNvSpPr>
                    <a:spLocks/>
                  </p:cNvSpPr>
                  <p:nvPr/>
                </p:nvSpPr>
                <p:spPr bwMode="auto">
                  <a:xfrm>
                    <a:off x="3258" y="1396"/>
                    <a:ext cx="5" cy="3"/>
                  </a:xfrm>
                  <a:custGeom>
                    <a:avLst/>
                    <a:gdLst>
                      <a:gd name="T0" fmla="*/ 5 w 5"/>
                      <a:gd name="T1" fmla="*/ 2 h 3"/>
                      <a:gd name="T2" fmla="*/ 5 w 5"/>
                      <a:gd name="T3" fmla="*/ 2 h 3"/>
                      <a:gd name="T4" fmla="*/ 5 w 5"/>
                      <a:gd name="T5" fmla="*/ 2 h 3"/>
                      <a:gd name="T6" fmla="*/ 4 w 5"/>
                      <a:gd name="T7" fmla="*/ 1 h 3"/>
                      <a:gd name="T8" fmla="*/ 4 w 5"/>
                      <a:gd name="T9" fmla="*/ 1 h 3"/>
                      <a:gd name="T10" fmla="*/ 3 w 5"/>
                      <a:gd name="T11" fmla="*/ 0 h 3"/>
                      <a:gd name="T12" fmla="*/ 2 w 5"/>
                      <a:gd name="T13" fmla="*/ 0 h 3"/>
                      <a:gd name="T14" fmla="*/ 1 w 5"/>
                      <a:gd name="T15" fmla="*/ 0 h 3"/>
                      <a:gd name="T16" fmla="*/ 0 w 5"/>
                      <a:gd name="T17" fmla="*/ 1 h 3"/>
                      <a:gd name="T18" fmla="*/ 0 w 5"/>
                      <a:gd name="T19" fmla="*/ 1 h 3"/>
                      <a:gd name="T20" fmla="*/ 0 w 5"/>
                      <a:gd name="T21" fmla="*/ 1 h 3"/>
                      <a:gd name="T22" fmla="*/ 1 w 5"/>
                      <a:gd name="T23" fmla="*/ 2 h 3"/>
                      <a:gd name="T24" fmla="*/ 2 w 5"/>
                      <a:gd name="T25" fmla="*/ 2 h 3"/>
                      <a:gd name="T26" fmla="*/ 3 w 5"/>
                      <a:gd name="T27" fmla="*/ 3 h 3"/>
                      <a:gd name="T28" fmla="*/ 4 w 5"/>
                      <a:gd name="T29" fmla="*/ 3 h 3"/>
                      <a:gd name="T30" fmla="*/ 4 w 5"/>
                      <a:gd name="T31" fmla="*/ 3 h 3"/>
                      <a:gd name="T32" fmla="*/ 5 w 5"/>
                      <a:gd name="T33" fmla="*/ 2 h 3"/>
                      <a:gd name="T34" fmla="*/ 5 w 5"/>
                      <a:gd name="T3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5" y="2"/>
                        </a:moveTo>
                        <a:lnTo>
                          <a:pt x="5" y="2"/>
                        </a:lnTo>
                        <a:lnTo>
                          <a:pt x="5" y="2"/>
                        </a:lnTo>
                        <a:lnTo>
                          <a:pt x="4" y="1"/>
                        </a:lnTo>
                        <a:lnTo>
                          <a:pt x="4" y="1"/>
                        </a:lnTo>
                        <a:lnTo>
                          <a:pt x="3" y="0"/>
                        </a:lnTo>
                        <a:lnTo>
                          <a:pt x="2" y="0"/>
                        </a:lnTo>
                        <a:lnTo>
                          <a:pt x="1" y="0"/>
                        </a:lnTo>
                        <a:lnTo>
                          <a:pt x="0" y="1"/>
                        </a:lnTo>
                        <a:lnTo>
                          <a:pt x="0" y="1"/>
                        </a:lnTo>
                        <a:lnTo>
                          <a:pt x="0" y="1"/>
                        </a:lnTo>
                        <a:lnTo>
                          <a:pt x="1" y="2"/>
                        </a:lnTo>
                        <a:lnTo>
                          <a:pt x="2" y="2"/>
                        </a:lnTo>
                        <a:lnTo>
                          <a:pt x="3" y="3"/>
                        </a:lnTo>
                        <a:lnTo>
                          <a:pt x="4" y="3"/>
                        </a:lnTo>
                        <a:lnTo>
                          <a:pt x="4" y="3"/>
                        </a:lnTo>
                        <a:lnTo>
                          <a:pt x="5" y="2"/>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13" name="Freeform 1066"/>
                  <p:cNvSpPr>
                    <a:spLocks/>
                  </p:cNvSpPr>
                  <p:nvPr/>
                </p:nvSpPr>
                <p:spPr bwMode="auto">
                  <a:xfrm>
                    <a:off x="3269" y="1393"/>
                    <a:ext cx="8" cy="2"/>
                  </a:xfrm>
                  <a:custGeom>
                    <a:avLst/>
                    <a:gdLst>
                      <a:gd name="T0" fmla="*/ 0 w 8"/>
                      <a:gd name="T1" fmla="*/ 1 h 2"/>
                      <a:gd name="T2" fmla="*/ 0 w 8"/>
                      <a:gd name="T3" fmla="*/ 1 h 2"/>
                      <a:gd name="T4" fmla="*/ 0 w 8"/>
                      <a:gd name="T5" fmla="*/ 1 h 2"/>
                      <a:gd name="T6" fmla="*/ 1 w 8"/>
                      <a:gd name="T7" fmla="*/ 1 h 2"/>
                      <a:gd name="T8" fmla="*/ 1 w 8"/>
                      <a:gd name="T9" fmla="*/ 1 h 2"/>
                      <a:gd name="T10" fmla="*/ 2 w 8"/>
                      <a:gd name="T11" fmla="*/ 1 h 2"/>
                      <a:gd name="T12" fmla="*/ 2 w 8"/>
                      <a:gd name="T13" fmla="*/ 0 h 2"/>
                      <a:gd name="T14" fmla="*/ 3 w 8"/>
                      <a:gd name="T15" fmla="*/ 0 h 2"/>
                      <a:gd name="T16" fmla="*/ 3 w 8"/>
                      <a:gd name="T17" fmla="*/ 0 h 2"/>
                      <a:gd name="T18" fmla="*/ 4 w 8"/>
                      <a:gd name="T19" fmla="*/ 0 h 2"/>
                      <a:gd name="T20" fmla="*/ 5 w 8"/>
                      <a:gd name="T21" fmla="*/ 0 h 2"/>
                      <a:gd name="T22" fmla="*/ 6 w 8"/>
                      <a:gd name="T23" fmla="*/ 1 h 2"/>
                      <a:gd name="T24" fmla="*/ 7 w 8"/>
                      <a:gd name="T25" fmla="*/ 1 h 2"/>
                      <a:gd name="T26" fmla="*/ 7 w 8"/>
                      <a:gd name="T27" fmla="*/ 1 h 2"/>
                      <a:gd name="T28" fmla="*/ 7 w 8"/>
                      <a:gd name="T29" fmla="*/ 2 h 2"/>
                      <a:gd name="T30" fmla="*/ 8 w 8"/>
                      <a:gd name="T31" fmla="*/ 2 h 2"/>
                      <a:gd name="T32" fmla="*/ 7 w 8"/>
                      <a:gd name="T33" fmla="*/ 2 h 2"/>
                      <a:gd name="T34" fmla="*/ 7 w 8"/>
                      <a:gd name="T35" fmla="*/ 2 h 2"/>
                      <a:gd name="T36" fmla="*/ 7 w 8"/>
                      <a:gd name="T37" fmla="*/ 2 h 2"/>
                      <a:gd name="T38" fmla="*/ 6 w 8"/>
                      <a:gd name="T39" fmla="*/ 2 h 2"/>
                      <a:gd name="T40" fmla="*/ 6 w 8"/>
                      <a:gd name="T41" fmla="*/ 1 h 2"/>
                      <a:gd name="T42" fmla="*/ 5 w 8"/>
                      <a:gd name="T43" fmla="*/ 1 h 2"/>
                      <a:gd name="T44" fmla="*/ 4 w 8"/>
                      <a:gd name="T45" fmla="*/ 1 h 2"/>
                      <a:gd name="T46" fmla="*/ 3 w 8"/>
                      <a:gd name="T47" fmla="*/ 1 h 2"/>
                      <a:gd name="T48" fmla="*/ 1 w 8"/>
                      <a:gd name="T49" fmla="*/ 2 h 2"/>
                      <a:gd name="T50" fmla="*/ 0 w 8"/>
                      <a:gd name="T5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
                        <a:moveTo>
                          <a:pt x="0" y="1"/>
                        </a:moveTo>
                        <a:lnTo>
                          <a:pt x="0" y="1"/>
                        </a:lnTo>
                        <a:lnTo>
                          <a:pt x="0" y="1"/>
                        </a:lnTo>
                        <a:lnTo>
                          <a:pt x="1" y="1"/>
                        </a:lnTo>
                        <a:lnTo>
                          <a:pt x="1" y="1"/>
                        </a:lnTo>
                        <a:lnTo>
                          <a:pt x="2" y="1"/>
                        </a:lnTo>
                        <a:lnTo>
                          <a:pt x="2" y="0"/>
                        </a:lnTo>
                        <a:lnTo>
                          <a:pt x="3" y="0"/>
                        </a:lnTo>
                        <a:lnTo>
                          <a:pt x="3" y="0"/>
                        </a:lnTo>
                        <a:lnTo>
                          <a:pt x="4" y="0"/>
                        </a:lnTo>
                        <a:lnTo>
                          <a:pt x="5" y="0"/>
                        </a:lnTo>
                        <a:lnTo>
                          <a:pt x="6" y="1"/>
                        </a:lnTo>
                        <a:lnTo>
                          <a:pt x="7" y="1"/>
                        </a:lnTo>
                        <a:lnTo>
                          <a:pt x="7" y="1"/>
                        </a:lnTo>
                        <a:lnTo>
                          <a:pt x="7" y="2"/>
                        </a:lnTo>
                        <a:lnTo>
                          <a:pt x="8" y="2"/>
                        </a:lnTo>
                        <a:lnTo>
                          <a:pt x="7" y="2"/>
                        </a:lnTo>
                        <a:lnTo>
                          <a:pt x="7" y="2"/>
                        </a:lnTo>
                        <a:lnTo>
                          <a:pt x="7" y="2"/>
                        </a:lnTo>
                        <a:lnTo>
                          <a:pt x="6" y="2"/>
                        </a:lnTo>
                        <a:lnTo>
                          <a:pt x="6" y="1"/>
                        </a:lnTo>
                        <a:lnTo>
                          <a:pt x="5" y="1"/>
                        </a:lnTo>
                        <a:lnTo>
                          <a:pt x="4" y="1"/>
                        </a:lnTo>
                        <a:lnTo>
                          <a:pt x="3" y="1"/>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14" name="Freeform 1067"/>
                  <p:cNvSpPr>
                    <a:spLocks/>
                  </p:cNvSpPr>
                  <p:nvPr/>
                </p:nvSpPr>
                <p:spPr bwMode="auto">
                  <a:xfrm>
                    <a:off x="3258" y="1392"/>
                    <a:ext cx="7" cy="3"/>
                  </a:xfrm>
                  <a:custGeom>
                    <a:avLst/>
                    <a:gdLst>
                      <a:gd name="T0" fmla="*/ 7 w 7"/>
                      <a:gd name="T1" fmla="*/ 2 h 3"/>
                      <a:gd name="T2" fmla="*/ 7 w 7"/>
                      <a:gd name="T3" fmla="*/ 2 h 3"/>
                      <a:gd name="T4" fmla="*/ 6 w 7"/>
                      <a:gd name="T5" fmla="*/ 1 h 3"/>
                      <a:gd name="T6" fmla="*/ 5 w 7"/>
                      <a:gd name="T7" fmla="*/ 1 h 3"/>
                      <a:gd name="T8" fmla="*/ 4 w 7"/>
                      <a:gd name="T9" fmla="*/ 1 h 3"/>
                      <a:gd name="T10" fmla="*/ 3 w 7"/>
                      <a:gd name="T11" fmla="*/ 0 h 3"/>
                      <a:gd name="T12" fmla="*/ 2 w 7"/>
                      <a:gd name="T13" fmla="*/ 0 h 3"/>
                      <a:gd name="T14" fmla="*/ 1 w 7"/>
                      <a:gd name="T15" fmla="*/ 0 h 3"/>
                      <a:gd name="T16" fmla="*/ 0 w 7"/>
                      <a:gd name="T17" fmla="*/ 1 h 3"/>
                      <a:gd name="T18" fmla="*/ 0 w 7"/>
                      <a:gd name="T19" fmla="*/ 1 h 3"/>
                      <a:gd name="T20" fmla="*/ 0 w 7"/>
                      <a:gd name="T21" fmla="*/ 1 h 3"/>
                      <a:gd name="T22" fmla="*/ 0 w 7"/>
                      <a:gd name="T23" fmla="*/ 2 h 3"/>
                      <a:gd name="T24" fmla="*/ 0 w 7"/>
                      <a:gd name="T25" fmla="*/ 2 h 3"/>
                      <a:gd name="T26" fmla="*/ 1 w 7"/>
                      <a:gd name="T27" fmla="*/ 2 h 3"/>
                      <a:gd name="T28" fmla="*/ 1 w 7"/>
                      <a:gd name="T29" fmla="*/ 2 h 3"/>
                      <a:gd name="T30" fmla="*/ 2 w 7"/>
                      <a:gd name="T31" fmla="*/ 2 h 3"/>
                      <a:gd name="T32" fmla="*/ 3 w 7"/>
                      <a:gd name="T33" fmla="*/ 2 h 3"/>
                      <a:gd name="T34" fmla="*/ 4 w 7"/>
                      <a:gd name="T35" fmla="*/ 2 h 3"/>
                      <a:gd name="T36" fmla="*/ 5 w 7"/>
                      <a:gd name="T37" fmla="*/ 2 h 3"/>
                      <a:gd name="T38" fmla="*/ 6 w 7"/>
                      <a:gd name="T39" fmla="*/ 2 h 3"/>
                      <a:gd name="T40" fmla="*/ 6 w 7"/>
                      <a:gd name="T41" fmla="*/ 3 h 3"/>
                      <a:gd name="T42" fmla="*/ 6 w 7"/>
                      <a:gd name="T43" fmla="*/ 3 h 3"/>
                      <a:gd name="T44" fmla="*/ 7 w 7"/>
                      <a:gd name="T45" fmla="*/ 3 h 3"/>
                      <a:gd name="T46" fmla="*/ 7 w 7"/>
                      <a:gd name="T47" fmla="*/ 2 h 3"/>
                      <a:gd name="T48" fmla="*/ 7 w 7"/>
                      <a:gd name="T4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
                        <a:moveTo>
                          <a:pt x="7" y="2"/>
                        </a:moveTo>
                        <a:lnTo>
                          <a:pt x="7" y="2"/>
                        </a:lnTo>
                        <a:lnTo>
                          <a:pt x="6" y="1"/>
                        </a:lnTo>
                        <a:lnTo>
                          <a:pt x="5" y="1"/>
                        </a:lnTo>
                        <a:lnTo>
                          <a:pt x="4" y="1"/>
                        </a:lnTo>
                        <a:lnTo>
                          <a:pt x="3" y="0"/>
                        </a:lnTo>
                        <a:lnTo>
                          <a:pt x="2" y="0"/>
                        </a:lnTo>
                        <a:lnTo>
                          <a:pt x="1" y="0"/>
                        </a:lnTo>
                        <a:lnTo>
                          <a:pt x="0" y="1"/>
                        </a:lnTo>
                        <a:lnTo>
                          <a:pt x="0" y="1"/>
                        </a:lnTo>
                        <a:lnTo>
                          <a:pt x="0" y="1"/>
                        </a:lnTo>
                        <a:lnTo>
                          <a:pt x="0" y="2"/>
                        </a:lnTo>
                        <a:lnTo>
                          <a:pt x="0" y="2"/>
                        </a:lnTo>
                        <a:lnTo>
                          <a:pt x="1" y="2"/>
                        </a:lnTo>
                        <a:lnTo>
                          <a:pt x="1" y="2"/>
                        </a:lnTo>
                        <a:lnTo>
                          <a:pt x="2" y="2"/>
                        </a:lnTo>
                        <a:lnTo>
                          <a:pt x="3" y="2"/>
                        </a:lnTo>
                        <a:lnTo>
                          <a:pt x="4" y="2"/>
                        </a:lnTo>
                        <a:lnTo>
                          <a:pt x="5" y="2"/>
                        </a:lnTo>
                        <a:lnTo>
                          <a:pt x="6" y="2"/>
                        </a:lnTo>
                        <a:lnTo>
                          <a:pt x="6" y="3"/>
                        </a:lnTo>
                        <a:lnTo>
                          <a:pt x="6" y="3"/>
                        </a:lnTo>
                        <a:lnTo>
                          <a:pt x="7" y="3"/>
                        </a:lnTo>
                        <a:lnTo>
                          <a:pt x="7" y="2"/>
                        </a:lnTo>
                        <a:lnTo>
                          <a:pt x="7"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15" name="Freeform 1068"/>
                  <p:cNvSpPr>
                    <a:spLocks/>
                  </p:cNvSpPr>
                  <p:nvPr/>
                </p:nvSpPr>
                <p:spPr bwMode="auto">
                  <a:xfrm>
                    <a:off x="3261" y="1411"/>
                    <a:ext cx="9" cy="5"/>
                  </a:xfrm>
                  <a:custGeom>
                    <a:avLst/>
                    <a:gdLst>
                      <a:gd name="T0" fmla="*/ 0 w 9"/>
                      <a:gd name="T1" fmla="*/ 1 h 5"/>
                      <a:gd name="T2" fmla="*/ 0 w 9"/>
                      <a:gd name="T3" fmla="*/ 1 h 5"/>
                      <a:gd name="T4" fmla="*/ 1 w 9"/>
                      <a:gd name="T5" fmla="*/ 1 h 5"/>
                      <a:gd name="T6" fmla="*/ 1 w 9"/>
                      <a:gd name="T7" fmla="*/ 1 h 5"/>
                      <a:gd name="T8" fmla="*/ 2 w 9"/>
                      <a:gd name="T9" fmla="*/ 1 h 5"/>
                      <a:gd name="T10" fmla="*/ 3 w 9"/>
                      <a:gd name="T11" fmla="*/ 1 h 5"/>
                      <a:gd name="T12" fmla="*/ 3 w 9"/>
                      <a:gd name="T13" fmla="*/ 0 h 5"/>
                      <a:gd name="T14" fmla="*/ 4 w 9"/>
                      <a:gd name="T15" fmla="*/ 0 h 5"/>
                      <a:gd name="T16" fmla="*/ 4 w 9"/>
                      <a:gd name="T17" fmla="*/ 0 h 5"/>
                      <a:gd name="T18" fmla="*/ 4 w 9"/>
                      <a:gd name="T19" fmla="*/ 1 h 5"/>
                      <a:gd name="T20" fmla="*/ 5 w 9"/>
                      <a:gd name="T21" fmla="*/ 1 h 5"/>
                      <a:gd name="T22" fmla="*/ 5 w 9"/>
                      <a:gd name="T23" fmla="*/ 1 h 5"/>
                      <a:gd name="T24" fmla="*/ 5 w 9"/>
                      <a:gd name="T25" fmla="*/ 1 h 5"/>
                      <a:gd name="T26" fmla="*/ 6 w 9"/>
                      <a:gd name="T27" fmla="*/ 1 h 5"/>
                      <a:gd name="T28" fmla="*/ 6 w 9"/>
                      <a:gd name="T29" fmla="*/ 1 h 5"/>
                      <a:gd name="T30" fmla="*/ 6 w 9"/>
                      <a:gd name="T31" fmla="*/ 1 h 5"/>
                      <a:gd name="T32" fmla="*/ 7 w 9"/>
                      <a:gd name="T33" fmla="*/ 1 h 5"/>
                      <a:gd name="T34" fmla="*/ 8 w 9"/>
                      <a:gd name="T35" fmla="*/ 1 h 5"/>
                      <a:gd name="T36" fmla="*/ 9 w 9"/>
                      <a:gd name="T37" fmla="*/ 1 h 5"/>
                      <a:gd name="T38" fmla="*/ 9 w 9"/>
                      <a:gd name="T39" fmla="*/ 1 h 5"/>
                      <a:gd name="T40" fmla="*/ 9 w 9"/>
                      <a:gd name="T41" fmla="*/ 1 h 5"/>
                      <a:gd name="T42" fmla="*/ 9 w 9"/>
                      <a:gd name="T43" fmla="*/ 1 h 5"/>
                      <a:gd name="T44" fmla="*/ 9 w 9"/>
                      <a:gd name="T45" fmla="*/ 1 h 5"/>
                      <a:gd name="T46" fmla="*/ 9 w 9"/>
                      <a:gd name="T47" fmla="*/ 2 h 5"/>
                      <a:gd name="T48" fmla="*/ 9 w 9"/>
                      <a:gd name="T49" fmla="*/ 2 h 5"/>
                      <a:gd name="T50" fmla="*/ 8 w 9"/>
                      <a:gd name="T51" fmla="*/ 3 h 5"/>
                      <a:gd name="T52" fmla="*/ 8 w 9"/>
                      <a:gd name="T53" fmla="*/ 3 h 5"/>
                      <a:gd name="T54" fmla="*/ 8 w 9"/>
                      <a:gd name="T55" fmla="*/ 4 h 5"/>
                      <a:gd name="T56" fmla="*/ 7 w 9"/>
                      <a:gd name="T57" fmla="*/ 4 h 5"/>
                      <a:gd name="T58" fmla="*/ 6 w 9"/>
                      <a:gd name="T59" fmla="*/ 5 h 5"/>
                      <a:gd name="T60" fmla="*/ 5 w 9"/>
                      <a:gd name="T61" fmla="*/ 5 h 5"/>
                      <a:gd name="T62" fmla="*/ 4 w 9"/>
                      <a:gd name="T63" fmla="*/ 5 h 5"/>
                      <a:gd name="T64" fmla="*/ 3 w 9"/>
                      <a:gd name="T65" fmla="*/ 4 h 5"/>
                      <a:gd name="T66" fmla="*/ 3 w 9"/>
                      <a:gd name="T67" fmla="*/ 4 h 5"/>
                      <a:gd name="T68" fmla="*/ 2 w 9"/>
                      <a:gd name="T69" fmla="*/ 3 h 5"/>
                      <a:gd name="T70" fmla="*/ 2 w 9"/>
                      <a:gd name="T71" fmla="*/ 3 h 5"/>
                      <a:gd name="T72" fmla="*/ 1 w 9"/>
                      <a:gd name="T73" fmla="*/ 2 h 5"/>
                      <a:gd name="T74" fmla="*/ 1 w 9"/>
                      <a:gd name="T75" fmla="*/ 2 h 5"/>
                      <a:gd name="T76" fmla="*/ 1 w 9"/>
                      <a:gd name="T77" fmla="*/ 2 h 5"/>
                      <a:gd name="T78" fmla="*/ 0 w 9"/>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5">
                        <a:moveTo>
                          <a:pt x="0" y="1"/>
                        </a:moveTo>
                        <a:lnTo>
                          <a:pt x="0" y="1"/>
                        </a:lnTo>
                        <a:lnTo>
                          <a:pt x="1" y="1"/>
                        </a:lnTo>
                        <a:lnTo>
                          <a:pt x="1" y="1"/>
                        </a:lnTo>
                        <a:lnTo>
                          <a:pt x="2" y="1"/>
                        </a:lnTo>
                        <a:lnTo>
                          <a:pt x="3" y="1"/>
                        </a:lnTo>
                        <a:lnTo>
                          <a:pt x="3" y="0"/>
                        </a:lnTo>
                        <a:lnTo>
                          <a:pt x="4" y="0"/>
                        </a:lnTo>
                        <a:lnTo>
                          <a:pt x="4" y="0"/>
                        </a:lnTo>
                        <a:lnTo>
                          <a:pt x="4" y="1"/>
                        </a:lnTo>
                        <a:lnTo>
                          <a:pt x="5" y="1"/>
                        </a:lnTo>
                        <a:lnTo>
                          <a:pt x="5" y="1"/>
                        </a:lnTo>
                        <a:lnTo>
                          <a:pt x="5" y="1"/>
                        </a:lnTo>
                        <a:lnTo>
                          <a:pt x="6" y="1"/>
                        </a:lnTo>
                        <a:lnTo>
                          <a:pt x="6" y="1"/>
                        </a:lnTo>
                        <a:lnTo>
                          <a:pt x="6" y="1"/>
                        </a:lnTo>
                        <a:lnTo>
                          <a:pt x="7" y="1"/>
                        </a:lnTo>
                        <a:lnTo>
                          <a:pt x="8" y="1"/>
                        </a:lnTo>
                        <a:lnTo>
                          <a:pt x="9" y="1"/>
                        </a:lnTo>
                        <a:lnTo>
                          <a:pt x="9" y="1"/>
                        </a:lnTo>
                        <a:lnTo>
                          <a:pt x="9" y="1"/>
                        </a:lnTo>
                        <a:lnTo>
                          <a:pt x="9" y="1"/>
                        </a:lnTo>
                        <a:lnTo>
                          <a:pt x="9" y="1"/>
                        </a:lnTo>
                        <a:lnTo>
                          <a:pt x="9" y="2"/>
                        </a:lnTo>
                        <a:lnTo>
                          <a:pt x="9" y="2"/>
                        </a:lnTo>
                        <a:lnTo>
                          <a:pt x="8" y="3"/>
                        </a:lnTo>
                        <a:lnTo>
                          <a:pt x="8" y="3"/>
                        </a:lnTo>
                        <a:lnTo>
                          <a:pt x="8" y="4"/>
                        </a:lnTo>
                        <a:lnTo>
                          <a:pt x="7" y="4"/>
                        </a:lnTo>
                        <a:lnTo>
                          <a:pt x="6" y="5"/>
                        </a:lnTo>
                        <a:lnTo>
                          <a:pt x="5" y="5"/>
                        </a:lnTo>
                        <a:lnTo>
                          <a:pt x="4" y="5"/>
                        </a:lnTo>
                        <a:lnTo>
                          <a:pt x="3" y="4"/>
                        </a:lnTo>
                        <a:lnTo>
                          <a:pt x="3" y="4"/>
                        </a:lnTo>
                        <a:lnTo>
                          <a:pt x="2" y="3"/>
                        </a:lnTo>
                        <a:lnTo>
                          <a:pt x="2" y="3"/>
                        </a:lnTo>
                        <a:lnTo>
                          <a:pt x="1" y="2"/>
                        </a:lnTo>
                        <a:lnTo>
                          <a:pt x="1" y="2"/>
                        </a:lnTo>
                        <a:lnTo>
                          <a:pt x="1" y="2"/>
                        </a:lnTo>
                        <a:lnTo>
                          <a:pt x="0" y="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916" name="Freeform 1069"/>
                  <p:cNvSpPr>
                    <a:spLocks/>
                  </p:cNvSpPr>
                  <p:nvPr/>
                </p:nvSpPr>
                <p:spPr bwMode="auto">
                  <a:xfrm>
                    <a:off x="3263" y="1406"/>
                    <a:ext cx="6" cy="3"/>
                  </a:xfrm>
                  <a:custGeom>
                    <a:avLst/>
                    <a:gdLst>
                      <a:gd name="T0" fmla="*/ 0 w 6"/>
                      <a:gd name="T1" fmla="*/ 0 h 3"/>
                      <a:gd name="T2" fmla="*/ 0 w 6"/>
                      <a:gd name="T3" fmla="*/ 0 h 3"/>
                      <a:gd name="T4" fmla="*/ 0 w 6"/>
                      <a:gd name="T5" fmla="*/ 1 h 3"/>
                      <a:gd name="T6" fmla="*/ 1 w 6"/>
                      <a:gd name="T7" fmla="*/ 1 h 3"/>
                      <a:gd name="T8" fmla="*/ 1 w 6"/>
                      <a:gd name="T9" fmla="*/ 1 h 3"/>
                      <a:gd name="T10" fmla="*/ 1 w 6"/>
                      <a:gd name="T11" fmla="*/ 1 h 3"/>
                      <a:gd name="T12" fmla="*/ 2 w 6"/>
                      <a:gd name="T13" fmla="*/ 1 h 3"/>
                      <a:gd name="T14" fmla="*/ 2 w 6"/>
                      <a:gd name="T15" fmla="*/ 1 h 3"/>
                      <a:gd name="T16" fmla="*/ 2 w 6"/>
                      <a:gd name="T17" fmla="*/ 1 h 3"/>
                      <a:gd name="T18" fmla="*/ 3 w 6"/>
                      <a:gd name="T19" fmla="*/ 2 h 3"/>
                      <a:gd name="T20" fmla="*/ 3 w 6"/>
                      <a:gd name="T21" fmla="*/ 2 h 3"/>
                      <a:gd name="T22" fmla="*/ 4 w 6"/>
                      <a:gd name="T23" fmla="*/ 2 h 3"/>
                      <a:gd name="T24" fmla="*/ 5 w 6"/>
                      <a:gd name="T25" fmla="*/ 2 h 3"/>
                      <a:gd name="T26" fmla="*/ 5 w 6"/>
                      <a:gd name="T27" fmla="*/ 2 h 3"/>
                      <a:gd name="T28" fmla="*/ 5 w 6"/>
                      <a:gd name="T29" fmla="*/ 1 h 3"/>
                      <a:gd name="T30" fmla="*/ 6 w 6"/>
                      <a:gd name="T31" fmla="*/ 1 h 3"/>
                      <a:gd name="T32" fmla="*/ 6 w 6"/>
                      <a:gd name="T33" fmla="*/ 1 h 3"/>
                      <a:gd name="T34" fmla="*/ 6 w 6"/>
                      <a:gd name="T35" fmla="*/ 1 h 3"/>
                      <a:gd name="T36" fmla="*/ 6 w 6"/>
                      <a:gd name="T37" fmla="*/ 1 h 3"/>
                      <a:gd name="T38" fmla="*/ 6 w 6"/>
                      <a:gd name="T39" fmla="*/ 1 h 3"/>
                      <a:gd name="T40" fmla="*/ 6 w 6"/>
                      <a:gd name="T41" fmla="*/ 1 h 3"/>
                      <a:gd name="T42" fmla="*/ 6 w 6"/>
                      <a:gd name="T43" fmla="*/ 1 h 3"/>
                      <a:gd name="T44" fmla="*/ 6 w 6"/>
                      <a:gd name="T45" fmla="*/ 1 h 3"/>
                      <a:gd name="T46" fmla="*/ 6 w 6"/>
                      <a:gd name="T47" fmla="*/ 1 h 3"/>
                      <a:gd name="T48" fmla="*/ 6 w 6"/>
                      <a:gd name="T49" fmla="*/ 2 h 3"/>
                      <a:gd name="T50" fmla="*/ 6 w 6"/>
                      <a:gd name="T51" fmla="*/ 2 h 3"/>
                      <a:gd name="T52" fmla="*/ 5 w 6"/>
                      <a:gd name="T53" fmla="*/ 2 h 3"/>
                      <a:gd name="T54" fmla="*/ 5 w 6"/>
                      <a:gd name="T55" fmla="*/ 3 h 3"/>
                      <a:gd name="T56" fmla="*/ 4 w 6"/>
                      <a:gd name="T57" fmla="*/ 3 h 3"/>
                      <a:gd name="T58" fmla="*/ 4 w 6"/>
                      <a:gd name="T59" fmla="*/ 3 h 3"/>
                      <a:gd name="T60" fmla="*/ 3 w 6"/>
                      <a:gd name="T61" fmla="*/ 3 h 3"/>
                      <a:gd name="T62" fmla="*/ 3 w 6"/>
                      <a:gd name="T63" fmla="*/ 3 h 3"/>
                      <a:gd name="T64" fmla="*/ 2 w 6"/>
                      <a:gd name="T65" fmla="*/ 2 h 3"/>
                      <a:gd name="T66" fmla="*/ 2 w 6"/>
                      <a:gd name="T67" fmla="*/ 2 h 3"/>
                      <a:gd name="T68" fmla="*/ 1 w 6"/>
                      <a:gd name="T69" fmla="*/ 2 h 3"/>
                      <a:gd name="T70" fmla="*/ 1 w 6"/>
                      <a:gd name="T71" fmla="*/ 2 h 3"/>
                      <a:gd name="T72" fmla="*/ 1 w 6"/>
                      <a:gd name="T73" fmla="*/ 2 h 3"/>
                      <a:gd name="T74" fmla="*/ 1 w 6"/>
                      <a:gd name="T75" fmla="*/ 2 h 3"/>
                      <a:gd name="T76" fmla="*/ 0 w 6"/>
                      <a:gd name="T77" fmla="*/ 2 h 3"/>
                      <a:gd name="T78" fmla="*/ 0 w 6"/>
                      <a:gd name="T79" fmla="*/ 1 h 3"/>
                      <a:gd name="T80" fmla="*/ 0 w 6"/>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3">
                        <a:moveTo>
                          <a:pt x="0" y="0"/>
                        </a:moveTo>
                        <a:lnTo>
                          <a:pt x="0" y="0"/>
                        </a:lnTo>
                        <a:lnTo>
                          <a:pt x="0" y="1"/>
                        </a:lnTo>
                        <a:lnTo>
                          <a:pt x="1" y="1"/>
                        </a:lnTo>
                        <a:lnTo>
                          <a:pt x="1" y="1"/>
                        </a:lnTo>
                        <a:lnTo>
                          <a:pt x="1" y="1"/>
                        </a:lnTo>
                        <a:lnTo>
                          <a:pt x="2" y="1"/>
                        </a:lnTo>
                        <a:lnTo>
                          <a:pt x="2" y="1"/>
                        </a:lnTo>
                        <a:lnTo>
                          <a:pt x="2" y="1"/>
                        </a:lnTo>
                        <a:lnTo>
                          <a:pt x="3" y="2"/>
                        </a:lnTo>
                        <a:lnTo>
                          <a:pt x="3" y="2"/>
                        </a:lnTo>
                        <a:lnTo>
                          <a:pt x="4" y="2"/>
                        </a:lnTo>
                        <a:lnTo>
                          <a:pt x="5" y="2"/>
                        </a:lnTo>
                        <a:lnTo>
                          <a:pt x="5" y="2"/>
                        </a:lnTo>
                        <a:lnTo>
                          <a:pt x="5" y="1"/>
                        </a:lnTo>
                        <a:lnTo>
                          <a:pt x="6" y="1"/>
                        </a:lnTo>
                        <a:lnTo>
                          <a:pt x="6" y="1"/>
                        </a:lnTo>
                        <a:lnTo>
                          <a:pt x="6" y="1"/>
                        </a:lnTo>
                        <a:lnTo>
                          <a:pt x="6" y="1"/>
                        </a:lnTo>
                        <a:lnTo>
                          <a:pt x="6" y="1"/>
                        </a:lnTo>
                        <a:lnTo>
                          <a:pt x="6" y="1"/>
                        </a:lnTo>
                        <a:lnTo>
                          <a:pt x="6" y="1"/>
                        </a:lnTo>
                        <a:lnTo>
                          <a:pt x="6" y="1"/>
                        </a:lnTo>
                        <a:lnTo>
                          <a:pt x="6" y="1"/>
                        </a:lnTo>
                        <a:lnTo>
                          <a:pt x="6" y="2"/>
                        </a:lnTo>
                        <a:lnTo>
                          <a:pt x="6" y="2"/>
                        </a:lnTo>
                        <a:lnTo>
                          <a:pt x="5" y="2"/>
                        </a:lnTo>
                        <a:lnTo>
                          <a:pt x="5" y="3"/>
                        </a:lnTo>
                        <a:lnTo>
                          <a:pt x="4" y="3"/>
                        </a:lnTo>
                        <a:lnTo>
                          <a:pt x="4" y="3"/>
                        </a:lnTo>
                        <a:lnTo>
                          <a:pt x="3" y="3"/>
                        </a:lnTo>
                        <a:lnTo>
                          <a:pt x="3" y="3"/>
                        </a:lnTo>
                        <a:lnTo>
                          <a:pt x="2" y="2"/>
                        </a:lnTo>
                        <a:lnTo>
                          <a:pt x="2" y="2"/>
                        </a:lnTo>
                        <a:lnTo>
                          <a:pt x="1" y="2"/>
                        </a:lnTo>
                        <a:lnTo>
                          <a:pt x="1" y="2"/>
                        </a:lnTo>
                        <a:lnTo>
                          <a:pt x="1" y="2"/>
                        </a:lnTo>
                        <a:lnTo>
                          <a:pt x="1" y="2"/>
                        </a:lnTo>
                        <a:lnTo>
                          <a:pt x="0" y="2"/>
                        </a:lnTo>
                        <a:lnTo>
                          <a:pt x="0" y="1"/>
                        </a:lnTo>
                        <a:lnTo>
                          <a:pt x="0"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888" name="Oval 1071"/>
                <p:cNvSpPr>
                  <a:spLocks noChangeArrowheads="1"/>
                </p:cNvSpPr>
                <p:nvPr/>
              </p:nvSpPr>
              <p:spPr bwMode="auto">
                <a:xfrm>
                  <a:off x="3196" y="1308"/>
                  <a:ext cx="272" cy="259"/>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1071" name="Rectangle 1074"/>
            <p:cNvSpPr>
              <a:spLocks noChangeArrowheads="1"/>
            </p:cNvSpPr>
            <p:nvPr/>
          </p:nvSpPr>
          <p:spPr bwMode="auto">
            <a:xfrm>
              <a:off x="5686426" y="2310375"/>
              <a:ext cx="103233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Companionship</a:t>
              </a:r>
              <a:endParaRPr lang="en-US" kern="0">
                <a:solidFill>
                  <a:sysClr val="windowText" lastClr="000000"/>
                </a:solidFill>
                <a:latin typeface="Arial" pitchFamily="34" charset="0"/>
                <a:cs typeface="Arial" pitchFamily="34" charset="0"/>
              </a:endParaRPr>
            </a:p>
          </p:txBody>
        </p:sp>
        <p:sp>
          <p:nvSpPr>
            <p:cNvPr id="1072" name="Rectangle 1075"/>
            <p:cNvSpPr>
              <a:spLocks noChangeArrowheads="1"/>
            </p:cNvSpPr>
            <p:nvPr/>
          </p:nvSpPr>
          <p:spPr bwMode="auto">
            <a:xfrm>
              <a:off x="5659438" y="2458013"/>
              <a:ext cx="852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(teamwork &amp; win</a:t>
              </a:r>
              <a:endParaRPr lang="en-US" kern="0">
                <a:solidFill>
                  <a:sysClr val="windowText" lastClr="000000"/>
                </a:solidFill>
                <a:latin typeface="Arial" pitchFamily="34" charset="0"/>
                <a:cs typeface="Arial" pitchFamily="34" charset="0"/>
              </a:endParaRPr>
            </a:p>
          </p:txBody>
        </p:sp>
        <p:sp>
          <p:nvSpPr>
            <p:cNvPr id="1073" name="Rectangle 1076"/>
            <p:cNvSpPr>
              <a:spLocks noChangeArrowheads="1"/>
            </p:cNvSpPr>
            <p:nvPr/>
          </p:nvSpPr>
          <p:spPr bwMode="auto">
            <a:xfrm>
              <a:off x="6492876" y="2458013"/>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1074" name="Rectangle 1077"/>
            <p:cNvSpPr>
              <a:spLocks noChangeArrowheads="1"/>
            </p:cNvSpPr>
            <p:nvPr/>
          </p:nvSpPr>
          <p:spPr bwMode="auto">
            <a:xfrm>
              <a:off x="6529388" y="2458013"/>
              <a:ext cx="21159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win)</a:t>
              </a:r>
              <a:endParaRPr lang="en-US" kern="0">
                <a:solidFill>
                  <a:sysClr val="windowText" lastClr="000000"/>
                </a:solidFill>
                <a:latin typeface="Arial" pitchFamily="34" charset="0"/>
                <a:cs typeface="Arial" pitchFamily="34" charset="0"/>
              </a:endParaRPr>
            </a:p>
          </p:txBody>
        </p:sp>
        <p:grpSp>
          <p:nvGrpSpPr>
            <p:cNvPr id="1075" name="Group 1080"/>
            <p:cNvGrpSpPr>
              <a:grpSpLocks/>
            </p:cNvGrpSpPr>
            <p:nvPr/>
          </p:nvGrpSpPr>
          <p:grpSpPr bwMode="auto">
            <a:xfrm>
              <a:off x="2740026" y="3339075"/>
              <a:ext cx="4006850" cy="188913"/>
              <a:chOff x="1726" y="2061"/>
              <a:chExt cx="2524" cy="119"/>
            </a:xfrm>
            <a:noFill/>
          </p:grpSpPr>
          <p:sp>
            <p:nvSpPr>
              <p:cNvPr id="4883" name="Freeform 1078"/>
              <p:cNvSpPr>
                <a:spLocks/>
              </p:cNvSpPr>
              <p:nvPr/>
            </p:nvSpPr>
            <p:spPr bwMode="auto">
              <a:xfrm>
                <a:off x="1726" y="2061"/>
                <a:ext cx="2524" cy="119"/>
              </a:xfrm>
              <a:custGeom>
                <a:avLst/>
                <a:gdLst>
                  <a:gd name="T0" fmla="*/ 0 w 11684"/>
                  <a:gd name="T1" fmla="*/ 11 h 542"/>
                  <a:gd name="T2" fmla="*/ 0 w 11684"/>
                  <a:gd name="T3" fmla="*/ 525 h 542"/>
                  <a:gd name="T4" fmla="*/ 11249 w 11684"/>
                  <a:gd name="T5" fmla="*/ 542 h 542"/>
                  <a:gd name="T6" fmla="*/ 11589 w 11684"/>
                  <a:gd name="T7" fmla="*/ 411 h 542"/>
                  <a:gd name="T8" fmla="*/ 11681 w 11684"/>
                  <a:gd name="T9" fmla="*/ 242 h 542"/>
                  <a:gd name="T10" fmla="*/ 11571 w 11684"/>
                  <a:gd name="T11" fmla="*/ 92 h 542"/>
                  <a:gd name="T12" fmla="*/ 11239 w 11684"/>
                  <a:gd name="T13" fmla="*/ 0 h 542"/>
                  <a:gd name="T14" fmla="*/ 0 w 11684"/>
                  <a:gd name="T15" fmla="*/ 11 h 5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84" h="542">
                    <a:moveTo>
                      <a:pt x="0" y="11"/>
                    </a:moveTo>
                    <a:lnTo>
                      <a:pt x="0" y="525"/>
                    </a:lnTo>
                    <a:lnTo>
                      <a:pt x="11249" y="542"/>
                    </a:lnTo>
                    <a:lnTo>
                      <a:pt x="11589" y="411"/>
                    </a:lnTo>
                    <a:cubicBezTo>
                      <a:pt x="11660" y="361"/>
                      <a:pt x="11684" y="294"/>
                      <a:pt x="11681" y="242"/>
                    </a:cubicBezTo>
                    <a:cubicBezTo>
                      <a:pt x="11679" y="189"/>
                      <a:pt x="11644" y="133"/>
                      <a:pt x="11571" y="92"/>
                    </a:cubicBezTo>
                    <a:lnTo>
                      <a:pt x="11239" y="0"/>
                    </a:lnTo>
                    <a:lnTo>
                      <a:pt x="0" y="11"/>
                    </a:lnTo>
                    <a:close/>
                  </a:path>
                </a:pathLst>
              </a:custGeom>
              <a:grp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84" name="Freeform 1079"/>
              <p:cNvSpPr>
                <a:spLocks/>
              </p:cNvSpPr>
              <p:nvPr/>
            </p:nvSpPr>
            <p:spPr bwMode="auto">
              <a:xfrm>
                <a:off x="1726" y="2061"/>
                <a:ext cx="2524" cy="119"/>
              </a:xfrm>
              <a:custGeom>
                <a:avLst/>
                <a:gdLst>
                  <a:gd name="T0" fmla="*/ 0 w 11684"/>
                  <a:gd name="T1" fmla="*/ 11 h 542"/>
                  <a:gd name="T2" fmla="*/ 0 w 11684"/>
                  <a:gd name="T3" fmla="*/ 525 h 542"/>
                  <a:gd name="T4" fmla="*/ 11249 w 11684"/>
                  <a:gd name="T5" fmla="*/ 542 h 542"/>
                  <a:gd name="T6" fmla="*/ 11589 w 11684"/>
                  <a:gd name="T7" fmla="*/ 411 h 542"/>
                  <a:gd name="T8" fmla="*/ 11681 w 11684"/>
                  <a:gd name="T9" fmla="*/ 242 h 542"/>
                  <a:gd name="T10" fmla="*/ 11571 w 11684"/>
                  <a:gd name="T11" fmla="*/ 92 h 542"/>
                  <a:gd name="T12" fmla="*/ 11239 w 11684"/>
                  <a:gd name="T13" fmla="*/ 0 h 542"/>
                  <a:gd name="T14" fmla="*/ 0 w 11684"/>
                  <a:gd name="T15" fmla="*/ 11 h 5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84" h="542">
                    <a:moveTo>
                      <a:pt x="0" y="11"/>
                    </a:moveTo>
                    <a:lnTo>
                      <a:pt x="0" y="525"/>
                    </a:lnTo>
                    <a:lnTo>
                      <a:pt x="11249" y="542"/>
                    </a:lnTo>
                    <a:lnTo>
                      <a:pt x="11589" y="411"/>
                    </a:lnTo>
                    <a:cubicBezTo>
                      <a:pt x="11660" y="361"/>
                      <a:pt x="11684" y="294"/>
                      <a:pt x="11681" y="242"/>
                    </a:cubicBezTo>
                    <a:cubicBezTo>
                      <a:pt x="11679" y="189"/>
                      <a:pt x="11644" y="133"/>
                      <a:pt x="11571" y="92"/>
                    </a:cubicBezTo>
                    <a:lnTo>
                      <a:pt x="11239" y="0"/>
                    </a:lnTo>
                    <a:lnTo>
                      <a:pt x="0" y="11"/>
                    </a:lnTo>
                    <a:close/>
                  </a:path>
                </a:pathLst>
              </a:custGeom>
              <a:grpFill/>
              <a:ln w="5" cap="rnd">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76" name="Group 1083"/>
            <p:cNvGrpSpPr>
              <a:grpSpLocks/>
            </p:cNvGrpSpPr>
            <p:nvPr/>
          </p:nvGrpSpPr>
          <p:grpSpPr bwMode="auto">
            <a:xfrm>
              <a:off x="6502403" y="3402575"/>
              <a:ext cx="42863" cy="47625"/>
              <a:chOff x="4096" y="2101"/>
              <a:chExt cx="27" cy="30"/>
            </a:xfrm>
          </p:grpSpPr>
          <p:sp>
            <p:nvSpPr>
              <p:cNvPr id="4881" name="Oval 1081"/>
              <p:cNvSpPr>
                <a:spLocks noChangeArrowheads="1"/>
              </p:cNvSpPr>
              <p:nvPr/>
            </p:nvSpPr>
            <p:spPr bwMode="auto">
              <a:xfrm>
                <a:off x="4096" y="2101"/>
                <a:ext cx="27" cy="3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82" name="Oval 1082"/>
              <p:cNvSpPr>
                <a:spLocks noChangeArrowheads="1"/>
              </p:cNvSpPr>
              <p:nvPr/>
            </p:nvSpPr>
            <p:spPr bwMode="auto">
              <a:xfrm>
                <a:off x="4096" y="2101"/>
                <a:ext cx="27" cy="30"/>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77" name="Group 1086"/>
            <p:cNvGrpSpPr>
              <a:grpSpLocks/>
            </p:cNvGrpSpPr>
            <p:nvPr/>
          </p:nvGrpSpPr>
          <p:grpSpPr bwMode="auto">
            <a:xfrm>
              <a:off x="6337303" y="3402575"/>
              <a:ext cx="42863" cy="47625"/>
              <a:chOff x="3992" y="2101"/>
              <a:chExt cx="27" cy="30"/>
            </a:xfrm>
          </p:grpSpPr>
          <p:sp>
            <p:nvSpPr>
              <p:cNvPr id="4879" name="Oval 1084"/>
              <p:cNvSpPr>
                <a:spLocks noChangeArrowheads="1"/>
              </p:cNvSpPr>
              <p:nvPr/>
            </p:nvSpPr>
            <p:spPr bwMode="auto">
              <a:xfrm>
                <a:off x="3992" y="2101"/>
                <a:ext cx="27" cy="3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80" name="Oval 1085"/>
              <p:cNvSpPr>
                <a:spLocks noChangeArrowheads="1"/>
              </p:cNvSpPr>
              <p:nvPr/>
            </p:nvSpPr>
            <p:spPr bwMode="auto">
              <a:xfrm>
                <a:off x="3992" y="2101"/>
                <a:ext cx="27" cy="30"/>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78" name="Group 1089"/>
            <p:cNvGrpSpPr>
              <a:grpSpLocks/>
            </p:cNvGrpSpPr>
            <p:nvPr/>
          </p:nvGrpSpPr>
          <p:grpSpPr bwMode="auto">
            <a:xfrm>
              <a:off x="6173790" y="3402575"/>
              <a:ext cx="42863" cy="47625"/>
              <a:chOff x="3889" y="2101"/>
              <a:chExt cx="27" cy="30"/>
            </a:xfrm>
          </p:grpSpPr>
          <p:sp>
            <p:nvSpPr>
              <p:cNvPr id="4877" name="Oval 1087"/>
              <p:cNvSpPr>
                <a:spLocks noChangeArrowheads="1"/>
              </p:cNvSpPr>
              <p:nvPr/>
            </p:nvSpPr>
            <p:spPr bwMode="auto">
              <a:xfrm>
                <a:off x="3889" y="2101"/>
                <a:ext cx="27" cy="3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78" name="Oval 1088"/>
              <p:cNvSpPr>
                <a:spLocks noChangeArrowheads="1"/>
              </p:cNvSpPr>
              <p:nvPr/>
            </p:nvSpPr>
            <p:spPr bwMode="auto">
              <a:xfrm>
                <a:off x="3889" y="2101"/>
                <a:ext cx="27" cy="30"/>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79" name="Group 1092"/>
            <p:cNvGrpSpPr>
              <a:grpSpLocks/>
            </p:cNvGrpSpPr>
            <p:nvPr/>
          </p:nvGrpSpPr>
          <p:grpSpPr bwMode="auto">
            <a:xfrm>
              <a:off x="6008690" y="3402573"/>
              <a:ext cx="42863" cy="46038"/>
              <a:chOff x="3785" y="2101"/>
              <a:chExt cx="27" cy="29"/>
            </a:xfrm>
          </p:grpSpPr>
          <p:sp>
            <p:nvSpPr>
              <p:cNvPr id="4875" name="Oval 1090"/>
              <p:cNvSpPr>
                <a:spLocks noChangeArrowheads="1"/>
              </p:cNvSpPr>
              <p:nvPr/>
            </p:nvSpPr>
            <p:spPr bwMode="auto">
              <a:xfrm>
                <a:off x="3785" y="2101"/>
                <a:ext cx="27" cy="29"/>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76" name="Oval 1091"/>
              <p:cNvSpPr>
                <a:spLocks noChangeArrowheads="1"/>
              </p:cNvSpPr>
              <p:nvPr/>
            </p:nvSpPr>
            <p:spPr bwMode="auto">
              <a:xfrm>
                <a:off x="3785" y="2101"/>
                <a:ext cx="27" cy="29"/>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80" name="Group 1095"/>
            <p:cNvGrpSpPr>
              <a:grpSpLocks/>
            </p:cNvGrpSpPr>
            <p:nvPr/>
          </p:nvGrpSpPr>
          <p:grpSpPr bwMode="auto">
            <a:xfrm>
              <a:off x="5845178" y="3402573"/>
              <a:ext cx="42863" cy="46038"/>
              <a:chOff x="3682" y="2101"/>
              <a:chExt cx="27" cy="29"/>
            </a:xfrm>
          </p:grpSpPr>
          <p:sp>
            <p:nvSpPr>
              <p:cNvPr id="4873" name="Oval 1093"/>
              <p:cNvSpPr>
                <a:spLocks noChangeArrowheads="1"/>
              </p:cNvSpPr>
              <p:nvPr/>
            </p:nvSpPr>
            <p:spPr bwMode="auto">
              <a:xfrm>
                <a:off x="3682" y="2101"/>
                <a:ext cx="27" cy="29"/>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74" name="Oval 1094"/>
              <p:cNvSpPr>
                <a:spLocks noChangeArrowheads="1"/>
              </p:cNvSpPr>
              <p:nvPr/>
            </p:nvSpPr>
            <p:spPr bwMode="auto">
              <a:xfrm>
                <a:off x="3682" y="2101"/>
                <a:ext cx="27" cy="29"/>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81" name="Group 1098"/>
            <p:cNvGrpSpPr>
              <a:grpSpLocks/>
            </p:cNvGrpSpPr>
            <p:nvPr/>
          </p:nvGrpSpPr>
          <p:grpSpPr bwMode="auto">
            <a:xfrm>
              <a:off x="2870203" y="3320025"/>
              <a:ext cx="85725" cy="231775"/>
              <a:chOff x="1808" y="2049"/>
              <a:chExt cx="54" cy="146"/>
            </a:xfrm>
          </p:grpSpPr>
          <p:sp>
            <p:nvSpPr>
              <p:cNvPr id="4871" name="Rectangle 1096"/>
              <p:cNvSpPr>
                <a:spLocks noChangeArrowheads="1"/>
              </p:cNvSpPr>
              <p:nvPr/>
            </p:nvSpPr>
            <p:spPr bwMode="auto">
              <a:xfrm>
                <a:off x="1808" y="2049"/>
                <a:ext cx="54" cy="14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72" name="Rectangle 1097"/>
              <p:cNvSpPr>
                <a:spLocks noChangeArrowheads="1"/>
              </p:cNvSpPr>
              <p:nvPr/>
            </p:nvSpPr>
            <p:spPr bwMode="auto">
              <a:xfrm>
                <a:off x="1808" y="2049"/>
                <a:ext cx="54" cy="146"/>
              </a:xfrm>
              <a:prstGeom prst="rect">
                <a:avLst/>
              </a:prstGeom>
              <a:noFill/>
              <a:ln w="5"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82" name="Group 1101"/>
            <p:cNvGrpSpPr>
              <a:grpSpLocks/>
            </p:cNvGrpSpPr>
            <p:nvPr/>
          </p:nvGrpSpPr>
          <p:grpSpPr bwMode="auto">
            <a:xfrm>
              <a:off x="2378078" y="3239061"/>
              <a:ext cx="404813" cy="381000"/>
              <a:chOff x="1498" y="1998"/>
              <a:chExt cx="255" cy="240"/>
            </a:xfrm>
          </p:grpSpPr>
          <p:sp>
            <p:nvSpPr>
              <p:cNvPr id="4869" name="Freeform 1099"/>
              <p:cNvSpPr>
                <a:spLocks/>
              </p:cNvSpPr>
              <p:nvPr/>
            </p:nvSpPr>
            <p:spPr bwMode="auto">
              <a:xfrm>
                <a:off x="1498" y="1998"/>
                <a:ext cx="255" cy="240"/>
              </a:xfrm>
              <a:custGeom>
                <a:avLst/>
                <a:gdLst>
                  <a:gd name="T0" fmla="*/ 2358 w 2358"/>
                  <a:gd name="T1" fmla="*/ 578 h 2184"/>
                  <a:gd name="T2" fmla="*/ 2343 w 2358"/>
                  <a:gd name="T3" fmla="*/ 362 h 2184"/>
                  <a:gd name="T4" fmla="*/ 1600 w 2358"/>
                  <a:gd name="T5" fmla="*/ 45 h 2184"/>
                  <a:gd name="T6" fmla="*/ 616 w 2358"/>
                  <a:gd name="T7" fmla="*/ 139 h 2184"/>
                  <a:gd name="T8" fmla="*/ 84 w 2358"/>
                  <a:gd name="T9" fmla="*/ 845 h 2184"/>
                  <a:gd name="T10" fmla="*/ 116 w 2358"/>
                  <a:gd name="T11" fmla="*/ 1656 h 2184"/>
                  <a:gd name="T12" fmla="*/ 632 w 2358"/>
                  <a:gd name="T13" fmla="*/ 2095 h 2184"/>
                  <a:gd name="T14" fmla="*/ 1879 w 2358"/>
                  <a:gd name="T15" fmla="*/ 2106 h 2184"/>
                  <a:gd name="T16" fmla="*/ 2358 w 2358"/>
                  <a:gd name="T17" fmla="*/ 1823 h 2184"/>
                  <a:gd name="T18" fmla="*/ 2358 w 2358"/>
                  <a:gd name="T19" fmla="*/ 1645 h 2184"/>
                  <a:gd name="T20" fmla="*/ 2106 w 2358"/>
                  <a:gd name="T21" fmla="*/ 1645 h 2184"/>
                  <a:gd name="T22" fmla="*/ 1990 w 2358"/>
                  <a:gd name="T23" fmla="*/ 1806 h 2184"/>
                  <a:gd name="T24" fmla="*/ 1616 w 2358"/>
                  <a:gd name="T25" fmla="*/ 1939 h 2184"/>
                  <a:gd name="T26" fmla="*/ 695 w 2358"/>
                  <a:gd name="T27" fmla="*/ 1873 h 2184"/>
                  <a:gd name="T28" fmla="*/ 321 w 2358"/>
                  <a:gd name="T29" fmla="*/ 1489 h 2184"/>
                  <a:gd name="T30" fmla="*/ 337 w 2358"/>
                  <a:gd name="T31" fmla="*/ 845 h 2184"/>
                  <a:gd name="T32" fmla="*/ 742 w 2358"/>
                  <a:gd name="T33" fmla="*/ 339 h 2184"/>
                  <a:gd name="T34" fmla="*/ 1611 w 2358"/>
                  <a:gd name="T35" fmla="*/ 289 h 2184"/>
                  <a:gd name="T36" fmla="*/ 1990 w 2358"/>
                  <a:gd name="T37" fmla="*/ 439 h 2184"/>
                  <a:gd name="T38" fmla="*/ 2106 w 2358"/>
                  <a:gd name="T39" fmla="*/ 578 h 2184"/>
                  <a:gd name="T40" fmla="*/ 2358 w 2358"/>
                  <a:gd name="T41" fmla="*/ 57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2184">
                    <a:moveTo>
                      <a:pt x="2358" y="578"/>
                    </a:moveTo>
                    <a:lnTo>
                      <a:pt x="2343" y="362"/>
                    </a:lnTo>
                    <a:cubicBezTo>
                      <a:pt x="2216" y="273"/>
                      <a:pt x="1890" y="84"/>
                      <a:pt x="1600" y="45"/>
                    </a:cubicBezTo>
                    <a:cubicBezTo>
                      <a:pt x="1306" y="0"/>
                      <a:pt x="869" y="6"/>
                      <a:pt x="616" y="139"/>
                    </a:cubicBezTo>
                    <a:cubicBezTo>
                      <a:pt x="363" y="273"/>
                      <a:pt x="169" y="578"/>
                      <a:pt x="84" y="845"/>
                    </a:cubicBezTo>
                    <a:cubicBezTo>
                      <a:pt x="0" y="1112"/>
                      <a:pt x="32" y="1434"/>
                      <a:pt x="116" y="1656"/>
                    </a:cubicBezTo>
                    <a:cubicBezTo>
                      <a:pt x="200" y="1878"/>
                      <a:pt x="337" y="2006"/>
                      <a:pt x="632" y="2095"/>
                    </a:cubicBezTo>
                    <a:cubicBezTo>
                      <a:pt x="927" y="2184"/>
                      <a:pt x="1590" y="2173"/>
                      <a:pt x="1879" y="2106"/>
                    </a:cubicBezTo>
                    <a:cubicBezTo>
                      <a:pt x="2169" y="2039"/>
                      <a:pt x="2280" y="1906"/>
                      <a:pt x="2358" y="1823"/>
                    </a:cubicBezTo>
                    <a:lnTo>
                      <a:pt x="2358" y="1645"/>
                    </a:lnTo>
                    <a:lnTo>
                      <a:pt x="2106" y="1645"/>
                    </a:lnTo>
                    <a:cubicBezTo>
                      <a:pt x="2043" y="1673"/>
                      <a:pt x="2069" y="1756"/>
                      <a:pt x="1990" y="1806"/>
                    </a:cubicBezTo>
                    <a:cubicBezTo>
                      <a:pt x="1879" y="1850"/>
                      <a:pt x="1800" y="1917"/>
                      <a:pt x="1616" y="1939"/>
                    </a:cubicBezTo>
                    <a:cubicBezTo>
                      <a:pt x="1432" y="1962"/>
                      <a:pt x="911" y="1956"/>
                      <a:pt x="695" y="1873"/>
                    </a:cubicBezTo>
                    <a:cubicBezTo>
                      <a:pt x="479" y="1800"/>
                      <a:pt x="379" y="1662"/>
                      <a:pt x="321" y="1489"/>
                    </a:cubicBezTo>
                    <a:cubicBezTo>
                      <a:pt x="237" y="1312"/>
                      <a:pt x="253" y="1023"/>
                      <a:pt x="337" y="845"/>
                    </a:cubicBezTo>
                    <a:cubicBezTo>
                      <a:pt x="421" y="667"/>
                      <a:pt x="532" y="439"/>
                      <a:pt x="742" y="339"/>
                    </a:cubicBezTo>
                    <a:cubicBezTo>
                      <a:pt x="953" y="245"/>
                      <a:pt x="1406" y="267"/>
                      <a:pt x="1611" y="289"/>
                    </a:cubicBezTo>
                    <a:cubicBezTo>
                      <a:pt x="1816" y="312"/>
                      <a:pt x="1906" y="384"/>
                      <a:pt x="1990" y="439"/>
                    </a:cubicBezTo>
                    <a:lnTo>
                      <a:pt x="2106" y="578"/>
                    </a:lnTo>
                    <a:lnTo>
                      <a:pt x="2358" y="578"/>
                    </a:lnTo>
                    <a:close/>
                  </a:path>
                </a:pathLst>
              </a:custGeom>
              <a:solidFill>
                <a:srgbClr val="CEC66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70" name="Freeform 1100"/>
              <p:cNvSpPr>
                <a:spLocks/>
              </p:cNvSpPr>
              <p:nvPr/>
            </p:nvSpPr>
            <p:spPr bwMode="auto">
              <a:xfrm>
                <a:off x="1498" y="1998"/>
                <a:ext cx="255" cy="240"/>
              </a:xfrm>
              <a:custGeom>
                <a:avLst/>
                <a:gdLst>
                  <a:gd name="T0" fmla="*/ 2358 w 2358"/>
                  <a:gd name="T1" fmla="*/ 578 h 2184"/>
                  <a:gd name="T2" fmla="*/ 2343 w 2358"/>
                  <a:gd name="T3" fmla="*/ 362 h 2184"/>
                  <a:gd name="T4" fmla="*/ 1600 w 2358"/>
                  <a:gd name="T5" fmla="*/ 45 h 2184"/>
                  <a:gd name="T6" fmla="*/ 616 w 2358"/>
                  <a:gd name="T7" fmla="*/ 139 h 2184"/>
                  <a:gd name="T8" fmla="*/ 84 w 2358"/>
                  <a:gd name="T9" fmla="*/ 845 h 2184"/>
                  <a:gd name="T10" fmla="*/ 116 w 2358"/>
                  <a:gd name="T11" fmla="*/ 1656 h 2184"/>
                  <a:gd name="T12" fmla="*/ 632 w 2358"/>
                  <a:gd name="T13" fmla="*/ 2095 h 2184"/>
                  <a:gd name="T14" fmla="*/ 1879 w 2358"/>
                  <a:gd name="T15" fmla="*/ 2106 h 2184"/>
                  <a:gd name="T16" fmla="*/ 2358 w 2358"/>
                  <a:gd name="T17" fmla="*/ 1823 h 2184"/>
                  <a:gd name="T18" fmla="*/ 2358 w 2358"/>
                  <a:gd name="T19" fmla="*/ 1645 h 2184"/>
                  <a:gd name="T20" fmla="*/ 2106 w 2358"/>
                  <a:gd name="T21" fmla="*/ 1645 h 2184"/>
                  <a:gd name="T22" fmla="*/ 1990 w 2358"/>
                  <a:gd name="T23" fmla="*/ 1806 h 2184"/>
                  <a:gd name="T24" fmla="*/ 1616 w 2358"/>
                  <a:gd name="T25" fmla="*/ 1939 h 2184"/>
                  <a:gd name="T26" fmla="*/ 695 w 2358"/>
                  <a:gd name="T27" fmla="*/ 1873 h 2184"/>
                  <a:gd name="T28" fmla="*/ 321 w 2358"/>
                  <a:gd name="T29" fmla="*/ 1489 h 2184"/>
                  <a:gd name="T30" fmla="*/ 337 w 2358"/>
                  <a:gd name="T31" fmla="*/ 845 h 2184"/>
                  <a:gd name="T32" fmla="*/ 742 w 2358"/>
                  <a:gd name="T33" fmla="*/ 339 h 2184"/>
                  <a:gd name="T34" fmla="*/ 1611 w 2358"/>
                  <a:gd name="T35" fmla="*/ 289 h 2184"/>
                  <a:gd name="T36" fmla="*/ 1990 w 2358"/>
                  <a:gd name="T37" fmla="*/ 439 h 2184"/>
                  <a:gd name="T38" fmla="*/ 2106 w 2358"/>
                  <a:gd name="T39" fmla="*/ 578 h 2184"/>
                  <a:gd name="T40" fmla="*/ 2358 w 2358"/>
                  <a:gd name="T41" fmla="*/ 57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2184">
                    <a:moveTo>
                      <a:pt x="2358" y="578"/>
                    </a:moveTo>
                    <a:lnTo>
                      <a:pt x="2343" y="362"/>
                    </a:lnTo>
                    <a:cubicBezTo>
                      <a:pt x="2216" y="273"/>
                      <a:pt x="1890" y="84"/>
                      <a:pt x="1600" y="45"/>
                    </a:cubicBezTo>
                    <a:cubicBezTo>
                      <a:pt x="1306" y="0"/>
                      <a:pt x="869" y="6"/>
                      <a:pt x="616" y="139"/>
                    </a:cubicBezTo>
                    <a:cubicBezTo>
                      <a:pt x="363" y="273"/>
                      <a:pt x="169" y="578"/>
                      <a:pt x="84" y="845"/>
                    </a:cubicBezTo>
                    <a:cubicBezTo>
                      <a:pt x="0" y="1112"/>
                      <a:pt x="32" y="1434"/>
                      <a:pt x="116" y="1656"/>
                    </a:cubicBezTo>
                    <a:cubicBezTo>
                      <a:pt x="200" y="1878"/>
                      <a:pt x="337" y="2006"/>
                      <a:pt x="632" y="2095"/>
                    </a:cubicBezTo>
                    <a:cubicBezTo>
                      <a:pt x="927" y="2184"/>
                      <a:pt x="1590" y="2173"/>
                      <a:pt x="1879" y="2106"/>
                    </a:cubicBezTo>
                    <a:cubicBezTo>
                      <a:pt x="2169" y="2039"/>
                      <a:pt x="2280" y="1906"/>
                      <a:pt x="2358" y="1823"/>
                    </a:cubicBezTo>
                    <a:lnTo>
                      <a:pt x="2358" y="1645"/>
                    </a:lnTo>
                    <a:lnTo>
                      <a:pt x="2106" y="1645"/>
                    </a:lnTo>
                    <a:cubicBezTo>
                      <a:pt x="2043" y="1673"/>
                      <a:pt x="2069" y="1756"/>
                      <a:pt x="1990" y="1806"/>
                    </a:cubicBezTo>
                    <a:cubicBezTo>
                      <a:pt x="1879" y="1850"/>
                      <a:pt x="1800" y="1917"/>
                      <a:pt x="1616" y="1939"/>
                    </a:cubicBezTo>
                    <a:cubicBezTo>
                      <a:pt x="1432" y="1962"/>
                      <a:pt x="911" y="1956"/>
                      <a:pt x="695" y="1873"/>
                    </a:cubicBezTo>
                    <a:cubicBezTo>
                      <a:pt x="479" y="1800"/>
                      <a:pt x="379" y="1662"/>
                      <a:pt x="321" y="1489"/>
                    </a:cubicBezTo>
                    <a:cubicBezTo>
                      <a:pt x="237" y="1312"/>
                      <a:pt x="253" y="1023"/>
                      <a:pt x="337" y="845"/>
                    </a:cubicBezTo>
                    <a:cubicBezTo>
                      <a:pt x="421" y="667"/>
                      <a:pt x="532" y="439"/>
                      <a:pt x="742" y="339"/>
                    </a:cubicBezTo>
                    <a:cubicBezTo>
                      <a:pt x="953" y="245"/>
                      <a:pt x="1406" y="267"/>
                      <a:pt x="1611" y="289"/>
                    </a:cubicBezTo>
                    <a:cubicBezTo>
                      <a:pt x="1816" y="312"/>
                      <a:pt x="1906" y="384"/>
                      <a:pt x="1990" y="439"/>
                    </a:cubicBezTo>
                    <a:lnTo>
                      <a:pt x="2106" y="578"/>
                    </a:lnTo>
                    <a:lnTo>
                      <a:pt x="2358" y="578"/>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83" name="Group 1104"/>
            <p:cNvGrpSpPr>
              <a:grpSpLocks/>
            </p:cNvGrpSpPr>
            <p:nvPr/>
          </p:nvGrpSpPr>
          <p:grpSpPr bwMode="auto">
            <a:xfrm>
              <a:off x="2401890" y="3420036"/>
              <a:ext cx="392113" cy="46038"/>
              <a:chOff x="1513" y="2112"/>
              <a:chExt cx="247" cy="29"/>
            </a:xfrm>
          </p:grpSpPr>
          <p:sp>
            <p:nvSpPr>
              <p:cNvPr id="4867" name="Rectangle 1102"/>
              <p:cNvSpPr>
                <a:spLocks noChangeArrowheads="1"/>
              </p:cNvSpPr>
              <p:nvPr/>
            </p:nvSpPr>
            <p:spPr bwMode="auto">
              <a:xfrm>
                <a:off x="1513" y="2112"/>
                <a:ext cx="247" cy="29"/>
              </a:xfrm>
              <a:prstGeom prst="rect">
                <a:avLst/>
              </a:prstGeom>
              <a:solidFill>
                <a:srgbClr val="CEC6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68" name="Rectangle 1103"/>
              <p:cNvSpPr>
                <a:spLocks noChangeArrowheads="1"/>
              </p:cNvSpPr>
              <p:nvPr/>
            </p:nvSpPr>
            <p:spPr bwMode="auto">
              <a:xfrm>
                <a:off x="1513" y="2112"/>
                <a:ext cx="247" cy="29"/>
              </a:xfrm>
              <a:prstGeom prst="rect">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88" name="Group 1111"/>
            <p:cNvGrpSpPr>
              <a:grpSpLocks/>
            </p:cNvGrpSpPr>
            <p:nvPr/>
          </p:nvGrpSpPr>
          <p:grpSpPr bwMode="auto">
            <a:xfrm>
              <a:off x="4102103" y="3253350"/>
              <a:ext cx="428625" cy="385763"/>
              <a:chOff x="2584" y="2007"/>
              <a:chExt cx="270" cy="243"/>
            </a:xfrm>
          </p:grpSpPr>
          <p:sp>
            <p:nvSpPr>
              <p:cNvPr id="4865" name="Oval 1109"/>
              <p:cNvSpPr>
                <a:spLocks noChangeArrowheads="1"/>
              </p:cNvSpPr>
              <p:nvPr/>
            </p:nvSpPr>
            <p:spPr bwMode="auto">
              <a:xfrm>
                <a:off x="2584" y="2007"/>
                <a:ext cx="270" cy="243"/>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66" name="Oval 1110"/>
              <p:cNvSpPr>
                <a:spLocks noChangeArrowheads="1"/>
              </p:cNvSpPr>
              <p:nvPr/>
            </p:nvSpPr>
            <p:spPr bwMode="auto">
              <a:xfrm>
                <a:off x="2584" y="2007"/>
                <a:ext cx="270" cy="243"/>
              </a:xfrm>
              <a:prstGeom prst="ellipse">
                <a:avLst/>
              </a:prstGeom>
              <a:noFill/>
              <a:ln w="2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089" name="Group 1129"/>
            <p:cNvGrpSpPr>
              <a:grpSpLocks/>
            </p:cNvGrpSpPr>
            <p:nvPr/>
          </p:nvGrpSpPr>
          <p:grpSpPr bwMode="auto">
            <a:xfrm>
              <a:off x="4162426" y="3296211"/>
              <a:ext cx="325438" cy="300038"/>
              <a:chOff x="2622" y="2034"/>
              <a:chExt cx="205" cy="189"/>
            </a:xfrm>
          </p:grpSpPr>
          <p:sp>
            <p:nvSpPr>
              <p:cNvPr id="4848" name="Freeform 1112"/>
              <p:cNvSpPr>
                <a:spLocks/>
              </p:cNvSpPr>
              <p:nvPr/>
            </p:nvSpPr>
            <p:spPr bwMode="auto">
              <a:xfrm>
                <a:off x="2622" y="2034"/>
                <a:ext cx="205" cy="189"/>
              </a:xfrm>
              <a:custGeom>
                <a:avLst/>
                <a:gdLst>
                  <a:gd name="T0" fmla="*/ 1 w 205"/>
                  <a:gd name="T1" fmla="*/ 68 h 189"/>
                  <a:gd name="T2" fmla="*/ 2 w 205"/>
                  <a:gd name="T3" fmla="*/ 32 h 189"/>
                  <a:gd name="T4" fmla="*/ 3 w 205"/>
                  <a:gd name="T5" fmla="*/ 24 h 189"/>
                  <a:gd name="T6" fmla="*/ 5 w 205"/>
                  <a:gd name="T7" fmla="*/ 23 h 189"/>
                  <a:gd name="T8" fmla="*/ 10 w 205"/>
                  <a:gd name="T9" fmla="*/ 22 h 189"/>
                  <a:gd name="T10" fmla="*/ 17 w 205"/>
                  <a:gd name="T11" fmla="*/ 20 h 189"/>
                  <a:gd name="T12" fmla="*/ 26 w 205"/>
                  <a:gd name="T13" fmla="*/ 18 h 189"/>
                  <a:gd name="T14" fmla="*/ 35 w 205"/>
                  <a:gd name="T15" fmla="*/ 16 h 189"/>
                  <a:gd name="T16" fmla="*/ 41 w 205"/>
                  <a:gd name="T17" fmla="*/ 14 h 189"/>
                  <a:gd name="T18" fmla="*/ 46 w 205"/>
                  <a:gd name="T19" fmla="*/ 13 h 189"/>
                  <a:gd name="T20" fmla="*/ 50 w 205"/>
                  <a:gd name="T21" fmla="*/ 12 h 189"/>
                  <a:gd name="T22" fmla="*/ 61 w 205"/>
                  <a:gd name="T23" fmla="*/ 10 h 189"/>
                  <a:gd name="T24" fmla="*/ 71 w 205"/>
                  <a:gd name="T25" fmla="*/ 8 h 189"/>
                  <a:gd name="T26" fmla="*/ 81 w 205"/>
                  <a:gd name="T27" fmla="*/ 6 h 189"/>
                  <a:gd name="T28" fmla="*/ 92 w 205"/>
                  <a:gd name="T29" fmla="*/ 3 h 189"/>
                  <a:gd name="T30" fmla="*/ 102 w 205"/>
                  <a:gd name="T31" fmla="*/ 1 h 189"/>
                  <a:gd name="T32" fmla="*/ 107 w 205"/>
                  <a:gd name="T33" fmla="*/ 1 h 189"/>
                  <a:gd name="T34" fmla="*/ 114 w 205"/>
                  <a:gd name="T35" fmla="*/ 3 h 189"/>
                  <a:gd name="T36" fmla="*/ 124 w 205"/>
                  <a:gd name="T37" fmla="*/ 7 h 189"/>
                  <a:gd name="T38" fmla="*/ 136 w 205"/>
                  <a:gd name="T39" fmla="*/ 11 h 189"/>
                  <a:gd name="T40" fmla="*/ 146 w 205"/>
                  <a:gd name="T41" fmla="*/ 14 h 189"/>
                  <a:gd name="T42" fmla="*/ 152 w 205"/>
                  <a:gd name="T43" fmla="*/ 19 h 189"/>
                  <a:gd name="T44" fmla="*/ 152 w 205"/>
                  <a:gd name="T45" fmla="*/ 40 h 189"/>
                  <a:gd name="T46" fmla="*/ 157 w 205"/>
                  <a:gd name="T47" fmla="*/ 42 h 189"/>
                  <a:gd name="T48" fmla="*/ 161 w 205"/>
                  <a:gd name="T49" fmla="*/ 44 h 189"/>
                  <a:gd name="T50" fmla="*/ 165 w 205"/>
                  <a:gd name="T51" fmla="*/ 46 h 189"/>
                  <a:gd name="T52" fmla="*/ 169 w 205"/>
                  <a:gd name="T53" fmla="*/ 49 h 189"/>
                  <a:gd name="T54" fmla="*/ 173 w 205"/>
                  <a:gd name="T55" fmla="*/ 51 h 189"/>
                  <a:gd name="T56" fmla="*/ 178 w 205"/>
                  <a:gd name="T57" fmla="*/ 56 h 189"/>
                  <a:gd name="T58" fmla="*/ 184 w 205"/>
                  <a:gd name="T59" fmla="*/ 63 h 189"/>
                  <a:gd name="T60" fmla="*/ 189 w 205"/>
                  <a:gd name="T61" fmla="*/ 69 h 189"/>
                  <a:gd name="T62" fmla="*/ 194 w 205"/>
                  <a:gd name="T63" fmla="*/ 76 h 189"/>
                  <a:gd name="T64" fmla="*/ 197 w 205"/>
                  <a:gd name="T65" fmla="*/ 83 h 189"/>
                  <a:gd name="T66" fmla="*/ 201 w 205"/>
                  <a:gd name="T67" fmla="*/ 93 h 189"/>
                  <a:gd name="T68" fmla="*/ 204 w 205"/>
                  <a:gd name="T69" fmla="*/ 108 h 189"/>
                  <a:gd name="T70" fmla="*/ 205 w 205"/>
                  <a:gd name="T71" fmla="*/ 123 h 189"/>
                  <a:gd name="T72" fmla="*/ 205 w 205"/>
                  <a:gd name="T73" fmla="*/ 136 h 189"/>
                  <a:gd name="T74" fmla="*/ 204 w 205"/>
                  <a:gd name="T75" fmla="*/ 144 h 189"/>
                  <a:gd name="T76" fmla="*/ 200 w 205"/>
                  <a:gd name="T77" fmla="*/ 145 h 189"/>
                  <a:gd name="T78" fmla="*/ 194 w 205"/>
                  <a:gd name="T79" fmla="*/ 148 h 189"/>
                  <a:gd name="T80" fmla="*/ 185 w 205"/>
                  <a:gd name="T81" fmla="*/ 152 h 189"/>
                  <a:gd name="T82" fmla="*/ 174 w 205"/>
                  <a:gd name="T83" fmla="*/ 158 h 189"/>
                  <a:gd name="T84" fmla="*/ 162 w 205"/>
                  <a:gd name="T85" fmla="*/ 163 h 189"/>
                  <a:gd name="T86" fmla="*/ 150 w 205"/>
                  <a:gd name="T87" fmla="*/ 169 h 189"/>
                  <a:gd name="T88" fmla="*/ 138 w 205"/>
                  <a:gd name="T89" fmla="*/ 175 h 189"/>
                  <a:gd name="T90" fmla="*/ 127 w 205"/>
                  <a:gd name="T91" fmla="*/ 180 h 189"/>
                  <a:gd name="T92" fmla="*/ 117 w 205"/>
                  <a:gd name="T93" fmla="*/ 184 h 189"/>
                  <a:gd name="T94" fmla="*/ 110 w 205"/>
                  <a:gd name="T95" fmla="*/ 188 h 189"/>
                  <a:gd name="T96" fmla="*/ 107 w 205"/>
                  <a:gd name="T97" fmla="*/ 189 h 189"/>
                  <a:gd name="T98" fmla="*/ 99 w 205"/>
                  <a:gd name="T99" fmla="*/ 187 h 189"/>
                  <a:gd name="T100" fmla="*/ 88 w 205"/>
                  <a:gd name="T101" fmla="*/ 183 h 189"/>
                  <a:gd name="T102" fmla="*/ 83 w 205"/>
                  <a:gd name="T103" fmla="*/ 182 h 189"/>
                  <a:gd name="T104" fmla="*/ 77 w 205"/>
                  <a:gd name="T105" fmla="*/ 180 h 189"/>
                  <a:gd name="T106" fmla="*/ 72 w 205"/>
                  <a:gd name="T107" fmla="*/ 179 h 189"/>
                  <a:gd name="T108" fmla="*/ 67 w 205"/>
                  <a:gd name="T109" fmla="*/ 177 h 189"/>
                  <a:gd name="T110" fmla="*/ 63 w 205"/>
                  <a:gd name="T111" fmla="*/ 176 h 189"/>
                  <a:gd name="T112" fmla="*/ 54 w 205"/>
                  <a:gd name="T113" fmla="*/ 173 h 189"/>
                  <a:gd name="T114" fmla="*/ 40 w 205"/>
                  <a:gd name="T115" fmla="*/ 169 h 189"/>
                  <a:gd name="T116" fmla="*/ 25 w 205"/>
                  <a:gd name="T117" fmla="*/ 165 h 189"/>
                  <a:gd name="T118" fmla="*/ 12 w 205"/>
                  <a:gd name="T119" fmla="*/ 161 h 189"/>
                  <a:gd name="T120" fmla="*/ 3 w 205"/>
                  <a:gd name="T121" fmla="*/ 159 h 189"/>
                  <a:gd name="T122" fmla="*/ 1 w 205"/>
                  <a:gd name="T123" fmla="*/ 144 h 189"/>
                  <a:gd name="T124" fmla="*/ 0 w 205"/>
                  <a:gd name="T125" fmla="*/ 10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189">
                    <a:moveTo>
                      <a:pt x="0" y="103"/>
                    </a:moveTo>
                    <a:lnTo>
                      <a:pt x="1" y="86"/>
                    </a:lnTo>
                    <a:lnTo>
                      <a:pt x="1" y="68"/>
                    </a:lnTo>
                    <a:lnTo>
                      <a:pt x="2" y="51"/>
                    </a:lnTo>
                    <a:lnTo>
                      <a:pt x="2" y="33"/>
                    </a:lnTo>
                    <a:lnTo>
                      <a:pt x="2" y="32"/>
                    </a:lnTo>
                    <a:lnTo>
                      <a:pt x="2" y="28"/>
                    </a:lnTo>
                    <a:lnTo>
                      <a:pt x="2" y="25"/>
                    </a:lnTo>
                    <a:lnTo>
                      <a:pt x="3" y="24"/>
                    </a:lnTo>
                    <a:lnTo>
                      <a:pt x="3" y="24"/>
                    </a:lnTo>
                    <a:lnTo>
                      <a:pt x="4" y="24"/>
                    </a:lnTo>
                    <a:lnTo>
                      <a:pt x="5" y="23"/>
                    </a:lnTo>
                    <a:lnTo>
                      <a:pt x="6" y="23"/>
                    </a:lnTo>
                    <a:lnTo>
                      <a:pt x="8" y="22"/>
                    </a:lnTo>
                    <a:lnTo>
                      <a:pt x="10" y="22"/>
                    </a:lnTo>
                    <a:lnTo>
                      <a:pt x="12" y="21"/>
                    </a:lnTo>
                    <a:lnTo>
                      <a:pt x="15" y="21"/>
                    </a:lnTo>
                    <a:lnTo>
                      <a:pt x="17" y="20"/>
                    </a:lnTo>
                    <a:lnTo>
                      <a:pt x="20" y="19"/>
                    </a:lnTo>
                    <a:lnTo>
                      <a:pt x="23" y="19"/>
                    </a:lnTo>
                    <a:lnTo>
                      <a:pt x="26" y="18"/>
                    </a:lnTo>
                    <a:lnTo>
                      <a:pt x="29" y="17"/>
                    </a:lnTo>
                    <a:lnTo>
                      <a:pt x="32" y="17"/>
                    </a:lnTo>
                    <a:lnTo>
                      <a:pt x="35" y="16"/>
                    </a:lnTo>
                    <a:lnTo>
                      <a:pt x="38" y="15"/>
                    </a:lnTo>
                    <a:lnTo>
                      <a:pt x="40" y="15"/>
                    </a:lnTo>
                    <a:lnTo>
                      <a:pt x="41" y="14"/>
                    </a:lnTo>
                    <a:lnTo>
                      <a:pt x="43" y="14"/>
                    </a:lnTo>
                    <a:lnTo>
                      <a:pt x="44" y="14"/>
                    </a:lnTo>
                    <a:lnTo>
                      <a:pt x="46" y="13"/>
                    </a:lnTo>
                    <a:lnTo>
                      <a:pt x="47" y="13"/>
                    </a:lnTo>
                    <a:lnTo>
                      <a:pt x="49" y="12"/>
                    </a:lnTo>
                    <a:lnTo>
                      <a:pt x="50" y="12"/>
                    </a:lnTo>
                    <a:lnTo>
                      <a:pt x="53" y="12"/>
                    </a:lnTo>
                    <a:lnTo>
                      <a:pt x="57" y="11"/>
                    </a:lnTo>
                    <a:lnTo>
                      <a:pt x="61" y="10"/>
                    </a:lnTo>
                    <a:lnTo>
                      <a:pt x="64" y="9"/>
                    </a:lnTo>
                    <a:lnTo>
                      <a:pt x="68" y="9"/>
                    </a:lnTo>
                    <a:lnTo>
                      <a:pt x="71" y="8"/>
                    </a:lnTo>
                    <a:lnTo>
                      <a:pt x="74" y="7"/>
                    </a:lnTo>
                    <a:lnTo>
                      <a:pt x="78" y="6"/>
                    </a:lnTo>
                    <a:lnTo>
                      <a:pt x="81" y="6"/>
                    </a:lnTo>
                    <a:lnTo>
                      <a:pt x="85" y="5"/>
                    </a:lnTo>
                    <a:lnTo>
                      <a:pt x="88" y="4"/>
                    </a:lnTo>
                    <a:lnTo>
                      <a:pt x="92" y="3"/>
                    </a:lnTo>
                    <a:lnTo>
                      <a:pt x="95" y="3"/>
                    </a:lnTo>
                    <a:lnTo>
                      <a:pt x="99" y="2"/>
                    </a:lnTo>
                    <a:lnTo>
                      <a:pt x="102" y="1"/>
                    </a:lnTo>
                    <a:lnTo>
                      <a:pt x="105" y="0"/>
                    </a:lnTo>
                    <a:lnTo>
                      <a:pt x="106" y="0"/>
                    </a:lnTo>
                    <a:lnTo>
                      <a:pt x="107" y="1"/>
                    </a:lnTo>
                    <a:lnTo>
                      <a:pt x="109" y="1"/>
                    </a:lnTo>
                    <a:lnTo>
                      <a:pt x="111" y="2"/>
                    </a:lnTo>
                    <a:lnTo>
                      <a:pt x="114" y="3"/>
                    </a:lnTo>
                    <a:lnTo>
                      <a:pt x="117" y="4"/>
                    </a:lnTo>
                    <a:lnTo>
                      <a:pt x="121" y="6"/>
                    </a:lnTo>
                    <a:lnTo>
                      <a:pt x="124" y="7"/>
                    </a:lnTo>
                    <a:lnTo>
                      <a:pt x="128" y="8"/>
                    </a:lnTo>
                    <a:lnTo>
                      <a:pt x="132" y="9"/>
                    </a:lnTo>
                    <a:lnTo>
                      <a:pt x="136" y="11"/>
                    </a:lnTo>
                    <a:lnTo>
                      <a:pt x="139" y="12"/>
                    </a:lnTo>
                    <a:lnTo>
                      <a:pt x="143" y="13"/>
                    </a:lnTo>
                    <a:lnTo>
                      <a:pt x="146" y="14"/>
                    </a:lnTo>
                    <a:lnTo>
                      <a:pt x="149" y="15"/>
                    </a:lnTo>
                    <a:lnTo>
                      <a:pt x="152" y="16"/>
                    </a:lnTo>
                    <a:lnTo>
                      <a:pt x="152" y="19"/>
                    </a:lnTo>
                    <a:lnTo>
                      <a:pt x="152" y="26"/>
                    </a:lnTo>
                    <a:lnTo>
                      <a:pt x="152" y="34"/>
                    </a:lnTo>
                    <a:lnTo>
                      <a:pt x="152" y="40"/>
                    </a:lnTo>
                    <a:lnTo>
                      <a:pt x="154" y="41"/>
                    </a:lnTo>
                    <a:lnTo>
                      <a:pt x="155" y="41"/>
                    </a:lnTo>
                    <a:lnTo>
                      <a:pt x="157" y="42"/>
                    </a:lnTo>
                    <a:lnTo>
                      <a:pt x="158" y="43"/>
                    </a:lnTo>
                    <a:lnTo>
                      <a:pt x="160" y="43"/>
                    </a:lnTo>
                    <a:lnTo>
                      <a:pt x="161" y="44"/>
                    </a:lnTo>
                    <a:lnTo>
                      <a:pt x="162" y="45"/>
                    </a:lnTo>
                    <a:lnTo>
                      <a:pt x="164" y="45"/>
                    </a:lnTo>
                    <a:lnTo>
                      <a:pt x="165" y="46"/>
                    </a:lnTo>
                    <a:lnTo>
                      <a:pt x="167" y="47"/>
                    </a:lnTo>
                    <a:lnTo>
                      <a:pt x="168" y="48"/>
                    </a:lnTo>
                    <a:lnTo>
                      <a:pt x="169" y="49"/>
                    </a:lnTo>
                    <a:lnTo>
                      <a:pt x="171" y="49"/>
                    </a:lnTo>
                    <a:lnTo>
                      <a:pt x="172" y="50"/>
                    </a:lnTo>
                    <a:lnTo>
                      <a:pt x="173" y="51"/>
                    </a:lnTo>
                    <a:lnTo>
                      <a:pt x="174" y="52"/>
                    </a:lnTo>
                    <a:lnTo>
                      <a:pt x="176" y="54"/>
                    </a:lnTo>
                    <a:lnTo>
                      <a:pt x="178" y="56"/>
                    </a:lnTo>
                    <a:lnTo>
                      <a:pt x="180" y="59"/>
                    </a:lnTo>
                    <a:lnTo>
                      <a:pt x="182" y="61"/>
                    </a:lnTo>
                    <a:lnTo>
                      <a:pt x="184" y="63"/>
                    </a:lnTo>
                    <a:lnTo>
                      <a:pt x="186" y="65"/>
                    </a:lnTo>
                    <a:lnTo>
                      <a:pt x="188" y="67"/>
                    </a:lnTo>
                    <a:lnTo>
                      <a:pt x="189" y="69"/>
                    </a:lnTo>
                    <a:lnTo>
                      <a:pt x="191" y="71"/>
                    </a:lnTo>
                    <a:lnTo>
                      <a:pt x="192" y="74"/>
                    </a:lnTo>
                    <a:lnTo>
                      <a:pt x="194" y="76"/>
                    </a:lnTo>
                    <a:lnTo>
                      <a:pt x="195" y="78"/>
                    </a:lnTo>
                    <a:lnTo>
                      <a:pt x="196" y="81"/>
                    </a:lnTo>
                    <a:lnTo>
                      <a:pt x="197" y="83"/>
                    </a:lnTo>
                    <a:lnTo>
                      <a:pt x="199" y="86"/>
                    </a:lnTo>
                    <a:lnTo>
                      <a:pt x="199" y="88"/>
                    </a:lnTo>
                    <a:lnTo>
                      <a:pt x="201" y="93"/>
                    </a:lnTo>
                    <a:lnTo>
                      <a:pt x="202" y="98"/>
                    </a:lnTo>
                    <a:lnTo>
                      <a:pt x="204" y="103"/>
                    </a:lnTo>
                    <a:lnTo>
                      <a:pt x="204" y="108"/>
                    </a:lnTo>
                    <a:lnTo>
                      <a:pt x="205" y="113"/>
                    </a:lnTo>
                    <a:lnTo>
                      <a:pt x="205" y="118"/>
                    </a:lnTo>
                    <a:lnTo>
                      <a:pt x="205" y="123"/>
                    </a:lnTo>
                    <a:lnTo>
                      <a:pt x="205" y="128"/>
                    </a:lnTo>
                    <a:lnTo>
                      <a:pt x="205" y="132"/>
                    </a:lnTo>
                    <a:lnTo>
                      <a:pt x="205" y="136"/>
                    </a:lnTo>
                    <a:lnTo>
                      <a:pt x="204" y="140"/>
                    </a:lnTo>
                    <a:lnTo>
                      <a:pt x="204" y="144"/>
                    </a:lnTo>
                    <a:lnTo>
                      <a:pt x="204" y="144"/>
                    </a:lnTo>
                    <a:lnTo>
                      <a:pt x="203" y="144"/>
                    </a:lnTo>
                    <a:lnTo>
                      <a:pt x="202" y="145"/>
                    </a:lnTo>
                    <a:lnTo>
                      <a:pt x="200" y="145"/>
                    </a:lnTo>
                    <a:lnTo>
                      <a:pt x="199" y="146"/>
                    </a:lnTo>
                    <a:lnTo>
                      <a:pt x="196" y="147"/>
                    </a:lnTo>
                    <a:lnTo>
                      <a:pt x="194" y="148"/>
                    </a:lnTo>
                    <a:lnTo>
                      <a:pt x="191" y="150"/>
                    </a:lnTo>
                    <a:lnTo>
                      <a:pt x="188" y="151"/>
                    </a:lnTo>
                    <a:lnTo>
                      <a:pt x="185" y="152"/>
                    </a:lnTo>
                    <a:lnTo>
                      <a:pt x="182" y="154"/>
                    </a:lnTo>
                    <a:lnTo>
                      <a:pt x="178" y="156"/>
                    </a:lnTo>
                    <a:lnTo>
                      <a:pt x="174" y="158"/>
                    </a:lnTo>
                    <a:lnTo>
                      <a:pt x="171" y="159"/>
                    </a:lnTo>
                    <a:lnTo>
                      <a:pt x="167" y="161"/>
                    </a:lnTo>
                    <a:lnTo>
                      <a:pt x="162" y="163"/>
                    </a:lnTo>
                    <a:lnTo>
                      <a:pt x="158" y="165"/>
                    </a:lnTo>
                    <a:lnTo>
                      <a:pt x="154" y="167"/>
                    </a:lnTo>
                    <a:lnTo>
                      <a:pt x="150" y="169"/>
                    </a:lnTo>
                    <a:lnTo>
                      <a:pt x="146" y="171"/>
                    </a:lnTo>
                    <a:lnTo>
                      <a:pt x="142" y="173"/>
                    </a:lnTo>
                    <a:lnTo>
                      <a:pt x="138" y="175"/>
                    </a:lnTo>
                    <a:lnTo>
                      <a:pt x="134" y="176"/>
                    </a:lnTo>
                    <a:lnTo>
                      <a:pt x="130" y="178"/>
                    </a:lnTo>
                    <a:lnTo>
                      <a:pt x="127" y="180"/>
                    </a:lnTo>
                    <a:lnTo>
                      <a:pt x="123" y="182"/>
                    </a:lnTo>
                    <a:lnTo>
                      <a:pt x="120" y="183"/>
                    </a:lnTo>
                    <a:lnTo>
                      <a:pt x="117" y="184"/>
                    </a:lnTo>
                    <a:lnTo>
                      <a:pt x="115" y="186"/>
                    </a:lnTo>
                    <a:lnTo>
                      <a:pt x="112" y="187"/>
                    </a:lnTo>
                    <a:lnTo>
                      <a:pt x="110" y="188"/>
                    </a:lnTo>
                    <a:lnTo>
                      <a:pt x="108" y="189"/>
                    </a:lnTo>
                    <a:lnTo>
                      <a:pt x="108" y="189"/>
                    </a:lnTo>
                    <a:lnTo>
                      <a:pt x="107" y="189"/>
                    </a:lnTo>
                    <a:lnTo>
                      <a:pt x="105" y="188"/>
                    </a:lnTo>
                    <a:lnTo>
                      <a:pt x="102" y="187"/>
                    </a:lnTo>
                    <a:lnTo>
                      <a:pt x="99" y="187"/>
                    </a:lnTo>
                    <a:lnTo>
                      <a:pt x="96" y="186"/>
                    </a:lnTo>
                    <a:lnTo>
                      <a:pt x="92" y="185"/>
                    </a:lnTo>
                    <a:lnTo>
                      <a:pt x="88" y="183"/>
                    </a:lnTo>
                    <a:lnTo>
                      <a:pt x="86" y="183"/>
                    </a:lnTo>
                    <a:lnTo>
                      <a:pt x="85" y="182"/>
                    </a:lnTo>
                    <a:lnTo>
                      <a:pt x="83" y="182"/>
                    </a:lnTo>
                    <a:lnTo>
                      <a:pt x="81" y="181"/>
                    </a:lnTo>
                    <a:lnTo>
                      <a:pt x="79" y="181"/>
                    </a:lnTo>
                    <a:lnTo>
                      <a:pt x="77" y="180"/>
                    </a:lnTo>
                    <a:lnTo>
                      <a:pt x="75" y="180"/>
                    </a:lnTo>
                    <a:lnTo>
                      <a:pt x="73" y="179"/>
                    </a:lnTo>
                    <a:lnTo>
                      <a:pt x="72" y="179"/>
                    </a:lnTo>
                    <a:lnTo>
                      <a:pt x="70" y="178"/>
                    </a:lnTo>
                    <a:lnTo>
                      <a:pt x="68" y="178"/>
                    </a:lnTo>
                    <a:lnTo>
                      <a:pt x="67" y="177"/>
                    </a:lnTo>
                    <a:lnTo>
                      <a:pt x="65" y="177"/>
                    </a:lnTo>
                    <a:lnTo>
                      <a:pt x="64" y="176"/>
                    </a:lnTo>
                    <a:lnTo>
                      <a:pt x="63" y="176"/>
                    </a:lnTo>
                    <a:lnTo>
                      <a:pt x="62" y="175"/>
                    </a:lnTo>
                    <a:lnTo>
                      <a:pt x="58" y="174"/>
                    </a:lnTo>
                    <a:lnTo>
                      <a:pt x="54" y="173"/>
                    </a:lnTo>
                    <a:lnTo>
                      <a:pt x="50" y="172"/>
                    </a:lnTo>
                    <a:lnTo>
                      <a:pt x="45" y="170"/>
                    </a:lnTo>
                    <a:lnTo>
                      <a:pt x="40" y="169"/>
                    </a:lnTo>
                    <a:lnTo>
                      <a:pt x="35" y="168"/>
                    </a:lnTo>
                    <a:lnTo>
                      <a:pt x="30" y="166"/>
                    </a:lnTo>
                    <a:lnTo>
                      <a:pt x="25" y="165"/>
                    </a:lnTo>
                    <a:lnTo>
                      <a:pt x="20" y="163"/>
                    </a:lnTo>
                    <a:lnTo>
                      <a:pt x="16" y="162"/>
                    </a:lnTo>
                    <a:lnTo>
                      <a:pt x="12" y="161"/>
                    </a:lnTo>
                    <a:lnTo>
                      <a:pt x="8" y="160"/>
                    </a:lnTo>
                    <a:lnTo>
                      <a:pt x="5" y="159"/>
                    </a:lnTo>
                    <a:lnTo>
                      <a:pt x="3" y="159"/>
                    </a:lnTo>
                    <a:lnTo>
                      <a:pt x="2" y="158"/>
                    </a:lnTo>
                    <a:lnTo>
                      <a:pt x="1" y="158"/>
                    </a:lnTo>
                    <a:lnTo>
                      <a:pt x="1" y="144"/>
                    </a:lnTo>
                    <a:lnTo>
                      <a:pt x="0" y="131"/>
                    </a:lnTo>
                    <a:lnTo>
                      <a:pt x="0" y="117"/>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49" name="Freeform 1113"/>
              <p:cNvSpPr>
                <a:spLocks/>
              </p:cNvSpPr>
              <p:nvPr/>
            </p:nvSpPr>
            <p:spPr bwMode="auto">
              <a:xfrm>
                <a:off x="2644" y="2044"/>
                <a:ext cx="108" cy="26"/>
              </a:xfrm>
              <a:custGeom>
                <a:avLst/>
                <a:gdLst>
                  <a:gd name="T0" fmla="*/ 78 w 108"/>
                  <a:gd name="T1" fmla="*/ 1 h 26"/>
                  <a:gd name="T2" fmla="*/ 67 w 108"/>
                  <a:gd name="T3" fmla="*/ 4 h 26"/>
                  <a:gd name="T4" fmla="*/ 54 w 108"/>
                  <a:gd name="T5" fmla="*/ 7 h 26"/>
                  <a:gd name="T6" fmla="*/ 40 w 108"/>
                  <a:gd name="T7" fmla="*/ 10 h 26"/>
                  <a:gd name="T8" fmla="*/ 27 w 108"/>
                  <a:gd name="T9" fmla="*/ 13 h 26"/>
                  <a:gd name="T10" fmla="*/ 15 w 108"/>
                  <a:gd name="T11" fmla="*/ 15 h 26"/>
                  <a:gd name="T12" fmla="*/ 6 w 108"/>
                  <a:gd name="T13" fmla="*/ 17 h 26"/>
                  <a:gd name="T14" fmla="*/ 1 w 108"/>
                  <a:gd name="T15" fmla="*/ 18 h 26"/>
                  <a:gd name="T16" fmla="*/ 2 w 108"/>
                  <a:gd name="T17" fmla="*/ 19 h 26"/>
                  <a:gd name="T18" fmla="*/ 7 w 108"/>
                  <a:gd name="T19" fmla="*/ 21 h 26"/>
                  <a:gd name="T20" fmla="*/ 11 w 108"/>
                  <a:gd name="T21" fmla="*/ 23 h 26"/>
                  <a:gd name="T22" fmla="*/ 15 w 108"/>
                  <a:gd name="T23" fmla="*/ 25 h 26"/>
                  <a:gd name="T24" fmla="*/ 20 w 108"/>
                  <a:gd name="T25" fmla="*/ 25 h 26"/>
                  <a:gd name="T26" fmla="*/ 26 w 108"/>
                  <a:gd name="T27" fmla="*/ 24 h 26"/>
                  <a:gd name="T28" fmla="*/ 31 w 108"/>
                  <a:gd name="T29" fmla="*/ 23 h 26"/>
                  <a:gd name="T30" fmla="*/ 37 w 108"/>
                  <a:gd name="T31" fmla="*/ 22 h 26"/>
                  <a:gd name="T32" fmla="*/ 42 w 108"/>
                  <a:gd name="T33" fmla="*/ 20 h 26"/>
                  <a:gd name="T34" fmla="*/ 48 w 108"/>
                  <a:gd name="T35" fmla="*/ 19 h 26"/>
                  <a:gd name="T36" fmla="*/ 54 w 108"/>
                  <a:gd name="T37" fmla="*/ 18 h 26"/>
                  <a:gd name="T38" fmla="*/ 60 w 108"/>
                  <a:gd name="T39" fmla="*/ 17 h 26"/>
                  <a:gd name="T40" fmla="*/ 66 w 108"/>
                  <a:gd name="T41" fmla="*/ 16 h 26"/>
                  <a:gd name="T42" fmla="*/ 71 w 108"/>
                  <a:gd name="T43" fmla="*/ 14 h 26"/>
                  <a:gd name="T44" fmla="*/ 77 w 108"/>
                  <a:gd name="T45" fmla="*/ 13 h 26"/>
                  <a:gd name="T46" fmla="*/ 83 w 108"/>
                  <a:gd name="T47" fmla="*/ 12 h 26"/>
                  <a:gd name="T48" fmla="*/ 89 w 108"/>
                  <a:gd name="T49" fmla="*/ 11 h 26"/>
                  <a:gd name="T50" fmla="*/ 94 w 108"/>
                  <a:gd name="T51" fmla="*/ 10 h 26"/>
                  <a:gd name="T52" fmla="*/ 100 w 108"/>
                  <a:gd name="T53" fmla="*/ 9 h 26"/>
                  <a:gd name="T54" fmla="*/ 105 w 108"/>
                  <a:gd name="T55" fmla="*/ 8 h 26"/>
                  <a:gd name="T56" fmla="*/ 107 w 108"/>
                  <a:gd name="T57" fmla="*/ 7 h 26"/>
                  <a:gd name="T58" fmla="*/ 104 w 108"/>
                  <a:gd name="T59" fmla="*/ 6 h 26"/>
                  <a:gd name="T60" fmla="*/ 100 w 108"/>
                  <a:gd name="T61" fmla="*/ 5 h 26"/>
                  <a:gd name="T62" fmla="*/ 97 w 108"/>
                  <a:gd name="T63" fmla="*/ 4 h 26"/>
                  <a:gd name="T64" fmla="*/ 93 w 108"/>
                  <a:gd name="T65" fmla="*/ 4 h 26"/>
                  <a:gd name="T66" fmla="*/ 90 w 108"/>
                  <a:gd name="T67" fmla="*/ 3 h 26"/>
                  <a:gd name="T68" fmla="*/ 87 w 108"/>
                  <a:gd name="T69" fmla="*/ 2 h 26"/>
                  <a:gd name="T70" fmla="*/ 84 w 108"/>
                  <a:gd name="T71"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26">
                    <a:moveTo>
                      <a:pt x="83" y="0"/>
                    </a:moveTo>
                    <a:lnTo>
                      <a:pt x="78" y="1"/>
                    </a:lnTo>
                    <a:lnTo>
                      <a:pt x="73" y="3"/>
                    </a:lnTo>
                    <a:lnTo>
                      <a:pt x="67" y="4"/>
                    </a:lnTo>
                    <a:lnTo>
                      <a:pt x="61" y="5"/>
                    </a:lnTo>
                    <a:lnTo>
                      <a:pt x="54" y="7"/>
                    </a:lnTo>
                    <a:lnTo>
                      <a:pt x="47" y="8"/>
                    </a:lnTo>
                    <a:lnTo>
                      <a:pt x="40" y="10"/>
                    </a:lnTo>
                    <a:lnTo>
                      <a:pt x="33" y="11"/>
                    </a:lnTo>
                    <a:lnTo>
                      <a:pt x="27" y="13"/>
                    </a:lnTo>
                    <a:lnTo>
                      <a:pt x="21" y="14"/>
                    </a:lnTo>
                    <a:lnTo>
                      <a:pt x="15" y="15"/>
                    </a:lnTo>
                    <a:lnTo>
                      <a:pt x="10" y="16"/>
                    </a:lnTo>
                    <a:lnTo>
                      <a:pt x="6" y="17"/>
                    </a:lnTo>
                    <a:lnTo>
                      <a:pt x="3" y="18"/>
                    </a:lnTo>
                    <a:lnTo>
                      <a:pt x="1" y="18"/>
                    </a:lnTo>
                    <a:lnTo>
                      <a:pt x="0" y="19"/>
                    </a:lnTo>
                    <a:lnTo>
                      <a:pt x="2" y="19"/>
                    </a:lnTo>
                    <a:lnTo>
                      <a:pt x="4" y="20"/>
                    </a:lnTo>
                    <a:lnTo>
                      <a:pt x="7" y="21"/>
                    </a:lnTo>
                    <a:lnTo>
                      <a:pt x="9" y="22"/>
                    </a:lnTo>
                    <a:lnTo>
                      <a:pt x="11" y="23"/>
                    </a:lnTo>
                    <a:lnTo>
                      <a:pt x="13" y="24"/>
                    </a:lnTo>
                    <a:lnTo>
                      <a:pt x="15" y="25"/>
                    </a:lnTo>
                    <a:lnTo>
                      <a:pt x="18" y="26"/>
                    </a:lnTo>
                    <a:lnTo>
                      <a:pt x="20" y="25"/>
                    </a:lnTo>
                    <a:lnTo>
                      <a:pt x="23" y="25"/>
                    </a:lnTo>
                    <a:lnTo>
                      <a:pt x="26" y="24"/>
                    </a:lnTo>
                    <a:lnTo>
                      <a:pt x="28" y="24"/>
                    </a:lnTo>
                    <a:lnTo>
                      <a:pt x="31" y="23"/>
                    </a:lnTo>
                    <a:lnTo>
                      <a:pt x="34" y="22"/>
                    </a:lnTo>
                    <a:lnTo>
                      <a:pt x="37" y="22"/>
                    </a:lnTo>
                    <a:lnTo>
                      <a:pt x="39" y="21"/>
                    </a:lnTo>
                    <a:lnTo>
                      <a:pt x="42" y="20"/>
                    </a:lnTo>
                    <a:lnTo>
                      <a:pt x="45" y="20"/>
                    </a:lnTo>
                    <a:lnTo>
                      <a:pt x="48" y="19"/>
                    </a:lnTo>
                    <a:lnTo>
                      <a:pt x="51" y="19"/>
                    </a:lnTo>
                    <a:lnTo>
                      <a:pt x="54" y="18"/>
                    </a:lnTo>
                    <a:lnTo>
                      <a:pt x="57" y="17"/>
                    </a:lnTo>
                    <a:lnTo>
                      <a:pt x="60" y="17"/>
                    </a:lnTo>
                    <a:lnTo>
                      <a:pt x="63" y="16"/>
                    </a:lnTo>
                    <a:lnTo>
                      <a:pt x="66" y="16"/>
                    </a:lnTo>
                    <a:lnTo>
                      <a:pt x="68" y="15"/>
                    </a:lnTo>
                    <a:lnTo>
                      <a:pt x="71" y="14"/>
                    </a:lnTo>
                    <a:lnTo>
                      <a:pt x="74" y="14"/>
                    </a:lnTo>
                    <a:lnTo>
                      <a:pt x="77" y="13"/>
                    </a:lnTo>
                    <a:lnTo>
                      <a:pt x="80" y="13"/>
                    </a:lnTo>
                    <a:lnTo>
                      <a:pt x="83" y="12"/>
                    </a:lnTo>
                    <a:lnTo>
                      <a:pt x="86" y="11"/>
                    </a:lnTo>
                    <a:lnTo>
                      <a:pt x="89" y="11"/>
                    </a:lnTo>
                    <a:lnTo>
                      <a:pt x="92" y="10"/>
                    </a:lnTo>
                    <a:lnTo>
                      <a:pt x="94" y="10"/>
                    </a:lnTo>
                    <a:lnTo>
                      <a:pt x="97" y="9"/>
                    </a:lnTo>
                    <a:lnTo>
                      <a:pt x="100" y="9"/>
                    </a:lnTo>
                    <a:lnTo>
                      <a:pt x="103" y="8"/>
                    </a:lnTo>
                    <a:lnTo>
                      <a:pt x="105" y="8"/>
                    </a:lnTo>
                    <a:lnTo>
                      <a:pt x="108" y="7"/>
                    </a:lnTo>
                    <a:lnTo>
                      <a:pt x="107" y="7"/>
                    </a:lnTo>
                    <a:lnTo>
                      <a:pt x="105" y="6"/>
                    </a:lnTo>
                    <a:lnTo>
                      <a:pt x="104" y="6"/>
                    </a:lnTo>
                    <a:lnTo>
                      <a:pt x="102" y="6"/>
                    </a:lnTo>
                    <a:lnTo>
                      <a:pt x="100" y="5"/>
                    </a:lnTo>
                    <a:lnTo>
                      <a:pt x="99" y="5"/>
                    </a:lnTo>
                    <a:lnTo>
                      <a:pt x="97" y="4"/>
                    </a:lnTo>
                    <a:lnTo>
                      <a:pt x="95" y="4"/>
                    </a:lnTo>
                    <a:lnTo>
                      <a:pt x="93" y="4"/>
                    </a:lnTo>
                    <a:lnTo>
                      <a:pt x="92" y="3"/>
                    </a:lnTo>
                    <a:lnTo>
                      <a:pt x="90" y="3"/>
                    </a:lnTo>
                    <a:lnTo>
                      <a:pt x="88" y="2"/>
                    </a:lnTo>
                    <a:lnTo>
                      <a:pt x="87" y="2"/>
                    </a:lnTo>
                    <a:lnTo>
                      <a:pt x="85" y="1"/>
                    </a:lnTo>
                    <a:lnTo>
                      <a:pt x="84" y="1"/>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0" name="Freeform 1114"/>
              <p:cNvSpPr>
                <a:spLocks/>
              </p:cNvSpPr>
              <p:nvPr/>
            </p:nvSpPr>
            <p:spPr bwMode="auto">
              <a:xfrm>
                <a:off x="2666" y="2056"/>
                <a:ext cx="151" cy="157"/>
              </a:xfrm>
              <a:custGeom>
                <a:avLst/>
                <a:gdLst>
                  <a:gd name="T0" fmla="*/ 69 w 151"/>
                  <a:gd name="T1" fmla="*/ 154 h 157"/>
                  <a:gd name="T2" fmla="*/ 86 w 151"/>
                  <a:gd name="T3" fmla="*/ 147 h 157"/>
                  <a:gd name="T4" fmla="*/ 106 w 151"/>
                  <a:gd name="T5" fmla="*/ 137 h 157"/>
                  <a:gd name="T6" fmla="*/ 128 w 151"/>
                  <a:gd name="T7" fmla="*/ 127 h 157"/>
                  <a:gd name="T8" fmla="*/ 144 w 151"/>
                  <a:gd name="T9" fmla="*/ 119 h 157"/>
                  <a:gd name="T10" fmla="*/ 151 w 151"/>
                  <a:gd name="T11" fmla="*/ 114 h 157"/>
                  <a:gd name="T12" fmla="*/ 151 w 151"/>
                  <a:gd name="T13" fmla="*/ 106 h 157"/>
                  <a:gd name="T14" fmla="*/ 151 w 151"/>
                  <a:gd name="T15" fmla="*/ 92 h 157"/>
                  <a:gd name="T16" fmla="*/ 149 w 151"/>
                  <a:gd name="T17" fmla="*/ 79 h 157"/>
                  <a:gd name="T18" fmla="*/ 145 w 151"/>
                  <a:gd name="T19" fmla="*/ 67 h 157"/>
                  <a:gd name="T20" fmla="*/ 142 w 151"/>
                  <a:gd name="T21" fmla="*/ 60 h 157"/>
                  <a:gd name="T22" fmla="*/ 137 w 151"/>
                  <a:gd name="T23" fmla="*/ 52 h 157"/>
                  <a:gd name="T24" fmla="*/ 131 w 151"/>
                  <a:gd name="T25" fmla="*/ 46 h 157"/>
                  <a:gd name="T26" fmla="*/ 125 w 151"/>
                  <a:gd name="T27" fmla="*/ 39 h 157"/>
                  <a:gd name="T28" fmla="*/ 118 w 151"/>
                  <a:gd name="T29" fmla="*/ 33 h 157"/>
                  <a:gd name="T30" fmla="*/ 113 w 151"/>
                  <a:gd name="T31" fmla="*/ 31 h 157"/>
                  <a:gd name="T32" fmla="*/ 109 w 151"/>
                  <a:gd name="T33" fmla="*/ 28 h 157"/>
                  <a:gd name="T34" fmla="*/ 105 w 151"/>
                  <a:gd name="T35" fmla="*/ 27 h 157"/>
                  <a:gd name="T36" fmla="*/ 102 w 151"/>
                  <a:gd name="T37" fmla="*/ 25 h 157"/>
                  <a:gd name="T38" fmla="*/ 99 w 151"/>
                  <a:gd name="T39" fmla="*/ 23 h 157"/>
                  <a:gd name="T40" fmla="*/ 98 w 151"/>
                  <a:gd name="T41" fmla="*/ 11 h 157"/>
                  <a:gd name="T42" fmla="*/ 98 w 151"/>
                  <a:gd name="T43" fmla="*/ 0 h 157"/>
                  <a:gd name="T44" fmla="*/ 97 w 151"/>
                  <a:gd name="T45" fmla="*/ 0 h 157"/>
                  <a:gd name="T46" fmla="*/ 91 w 151"/>
                  <a:gd name="T47" fmla="*/ 2 h 157"/>
                  <a:gd name="T48" fmla="*/ 85 w 151"/>
                  <a:gd name="T49" fmla="*/ 3 h 157"/>
                  <a:gd name="T50" fmla="*/ 78 w 151"/>
                  <a:gd name="T51" fmla="*/ 4 h 157"/>
                  <a:gd name="T52" fmla="*/ 63 w 151"/>
                  <a:gd name="T53" fmla="*/ 7 h 157"/>
                  <a:gd name="T54" fmla="*/ 47 w 151"/>
                  <a:gd name="T55" fmla="*/ 11 h 157"/>
                  <a:gd name="T56" fmla="*/ 32 w 151"/>
                  <a:gd name="T57" fmla="*/ 15 h 157"/>
                  <a:gd name="T58" fmla="*/ 16 w 151"/>
                  <a:gd name="T59" fmla="*/ 18 h 157"/>
                  <a:gd name="T60" fmla="*/ 1 w 151"/>
                  <a:gd name="T61" fmla="*/ 22 h 157"/>
                  <a:gd name="T62" fmla="*/ 0 w 151"/>
                  <a:gd name="T63" fmla="*/ 22 h 157"/>
                  <a:gd name="T64" fmla="*/ 2 w 151"/>
                  <a:gd name="T65" fmla="*/ 41 h 157"/>
                  <a:gd name="T66" fmla="*/ 5 w 151"/>
                  <a:gd name="T67" fmla="*/ 48 h 157"/>
                  <a:gd name="T68" fmla="*/ 7 w 151"/>
                  <a:gd name="T69" fmla="*/ 50 h 157"/>
                  <a:gd name="T70" fmla="*/ 9 w 151"/>
                  <a:gd name="T71" fmla="*/ 51 h 157"/>
                  <a:gd name="T72" fmla="*/ 20 w 151"/>
                  <a:gd name="T73" fmla="*/ 57 h 157"/>
                  <a:gd name="T74" fmla="*/ 31 w 151"/>
                  <a:gd name="T75" fmla="*/ 64 h 157"/>
                  <a:gd name="T76" fmla="*/ 40 w 151"/>
                  <a:gd name="T77" fmla="*/ 73 h 157"/>
                  <a:gd name="T78" fmla="*/ 48 w 151"/>
                  <a:gd name="T79" fmla="*/ 82 h 157"/>
                  <a:gd name="T80" fmla="*/ 54 w 151"/>
                  <a:gd name="T81" fmla="*/ 93 h 157"/>
                  <a:gd name="T82" fmla="*/ 60 w 151"/>
                  <a:gd name="T83" fmla="*/ 111 h 157"/>
                  <a:gd name="T84" fmla="*/ 63 w 151"/>
                  <a:gd name="T85" fmla="*/ 134 h 157"/>
                  <a:gd name="T86" fmla="*/ 63 w 151"/>
                  <a:gd name="T8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 h="157">
                    <a:moveTo>
                      <a:pt x="63" y="157"/>
                    </a:moveTo>
                    <a:lnTo>
                      <a:pt x="66" y="156"/>
                    </a:lnTo>
                    <a:lnTo>
                      <a:pt x="69" y="154"/>
                    </a:lnTo>
                    <a:lnTo>
                      <a:pt x="74" y="152"/>
                    </a:lnTo>
                    <a:lnTo>
                      <a:pt x="79" y="149"/>
                    </a:lnTo>
                    <a:lnTo>
                      <a:pt x="86" y="147"/>
                    </a:lnTo>
                    <a:lnTo>
                      <a:pt x="92" y="144"/>
                    </a:lnTo>
                    <a:lnTo>
                      <a:pt x="99" y="140"/>
                    </a:lnTo>
                    <a:lnTo>
                      <a:pt x="106" y="137"/>
                    </a:lnTo>
                    <a:lnTo>
                      <a:pt x="114" y="134"/>
                    </a:lnTo>
                    <a:lnTo>
                      <a:pt x="121" y="130"/>
                    </a:lnTo>
                    <a:lnTo>
                      <a:pt x="128" y="127"/>
                    </a:lnTo>
                    <a:lnTo>
                      <a:pt x="134" y="124"/>
                    </a:lnTo>
                    <a:lnTo>
                      <a:pt x="140" y="122"/>
                    </a:lnTo>
                    <a:lnTo>
                      <a:pt x="144" y="119"/>
                    </a:lnTo>
                    <a:lnTo>
                      <a:pt x="148" y="118"/>
                    </a:lnTo>
                    <a:lnTo>
                      <a:pt x="151" y="116"/>
                    </a:lnTo>
                    <a:lnTo>
                      <a:pt x="151" y="114"/>
                    </a:lnTo>
                    <a:lnTo>
                      <a:pt x="151" y="111"/>
                    </a:lnTo>
                    <a:lnTo>
                      <a:pt x="151" y="108"/>
                    </a:lnTo>
                    <a:lnTo>
                      <a:pt x="151" y="106"/>
                    </a:lnTo>
                    <a:lnTo>
                      <a:pt x="151" y="102"/>
                    </a:lnTo>
                    <a:lnTo>
                      <a:pt x="151" y="97"/>
                    </a:lnTo>
                    <a:lnTo>
                      <a:pt x="151" y="92"/>
                    </a:lnTo>
                    <a:lnTo>
                      <a:pt x="151" y="88"/>
                    </a:lnTo>
                    <a:lnTo>
                      <a:pt x="150" y="83"/>
                    </a:lnTo>
                    <a:lnTo>
                      <a:pt x="149" y="79"/>
                    </a:lnTo>
                    <a:lnTo>
                      <a:pt x="148" y="74"/>
                    </a:lnTo>
                    <a:lnTo>
                      <a:pt x="146" y="70"/>
                    </a:lnTo>
                    <a:lnTo>
                      <a:pt x="145" y="67"/>
                    </a:lnTo>
                    <a:lnTo>
                      <a:pt x="144" y="65"/>
                    </a:lnTo>
                    <a:lnTo>
                      <a:pt x="143" y="62"/>
                    </a:lnTo>
                    <a:lnTo>
                      <a:pt x="142" y="60"/>
                    </a:lnTo>
                    <a:lnTo>
                      <a:pt x="140" y="57"/>
                    </a:lnTo>
                    <a:lnTo>
                      <a:pt x="139" y="55"/>
                    </a:lnTo>
                    <a:lnTo>
                      <a:pt x="137" y="52"/>
                    </a:lnTo>
                    <a:lnTo>
                      <a:pt x="135" y="50"/>
                    </a:lnTo>
                    <a:lnTo>
                      <a:pt x="133" y="48"/>
                    </a:lnTo>
                    <a:lnTo>
                      <a:pt x="131" y="46"/>
                    </a:lnTo>
                    <a:lnTo>
                      <a:pt x="129" y="43"/>
                    </a:lnTo>
                    <a:lnTo>
                      <a:pt x="128" y="41"/>
                    </a:lnTo>
                    <a:lnTo>
                      <a:pt x="125" y="39"/>
                    </a:lnTo>
                    <a:lnTo>
                      <a:pt x="123" y="37"/>
                    </a:lnTo>
                    <a:lnTo>
                      <a:pt x="121" y="35"/>
                    </a:lnTo>
                    <a:lnTo>
                      <a:pt x="118" y="33"/>
                    </a:lnTo>
                    <a:lnTo>
                      <a:pt x="117" y="32"/>
                    </a:lnTo>
                    <a:lnTo>
                      <a:pt x="115" y="32"/>
                    </a:lnTo>
                    <a:lnTo>
                      <a:pt x="113" y="31"/>
                    </a:lnTo>
                    <a:lnTo>
                      <a:pt x="112" y="30"/>
                    </a:lnTo>
                    <a:lnTo>
                      <a:pt x="110" y="29"/>
                    </a:lnTo>
                    <a:lnTo>
                      <a:pt x="109" y="28"/>
                    </a:lnTo>
                    <a:lnTo>
                      <a:pt x="107" y="27"/>
                    </a:lnTo>
                    <a:lnTo>
                      <a:pt x="105" y="27"/>
                    </a:lnTo>
                    <a:lnTo>
                      <a:pt x="105" y="27"/>
                    </a:lnTo>
                    <a:lnTo>
                      <a:pt x="104" y="26"/>
                    </a:lnTo>
                    <a:lnTo>
                      <a:pt x="103" y="26"/>
                    </a:lnTo>
                    <a:lnTo>
                      <a:pt x="102" y="25"/>
                    </a:lnTo>
                    <a:lnTo>
                      <a:pt x="100" y="25"/>
                    </a:lnTo>
                    <a:lnTo>
                      <a:pt x="100" y="24"/>
                    </a:lnTo>
                    <a:lnTo>
                      <a:pt x="99" y="23"/>
                    </a:lnTo>
                    <a:lnTo>
                      <a:pt x="98" y="22"/>
                    </a:lnTo>
                    <a:lnTo>
                      <a:pt x="98" y="17"/>
                    </a:lnTo>
                    <a:lnTo>
                      <a:pt x="98" y="11"/>
                    </a:lnTo>
                    <a:lnTo>
                      <a:pt x="98" y="6"/>
                    </a:lnTo>
                    <a:lnTo>
                      <a:pt x="98" y="1"/>
                    </a:lnTo>
                    <a:lnTo>
                      <a:pt x="98" y="0"/>
                    </a:lnTo>
                    <a:lnTo>
                      <a:pt x="97" y="0"/>
                    </a:lnTo>
                    <a:lnTo>
                      <a:pt x="97" y="0"/>
                    </a:lnTo>
                    <a:lnTo>
                      <a:pt x="97" y="0"/>
                    </a:lnTo>
                    <a:lnTo>
                      <a:pt x="95" y="1"/>
                    </a:lnTo>
                    <a:lnTo>
                      <a:pt x="93" y="1"/>
                    </a:lnTo>
                    <a:lnTo>
                      <a:pt x="91" y="2"/>
                    </a:lnTo>
                    <a:lnTo>
                      <a:pt x="89" y="2"/>
                    </a:lnTo>
                    <a:lnTo>
                      <a:pt x="87" y="2"/>
                    </a:lnTo>
                    <a:lnTo>
                      <a:pt x="85" y="3"/>
                    </a:lnTo>
                    <a:lnTo>
                      <a:pt x="84" y="3"/>
                    </a:lnTo>
                    <a:lnTo>
                      <a:pt x="83" y="3"/>
                    </a:lnTo>
                    <a:lnTo>
                      <a:pt x="78" y="4"/>
                    </a:lnTo>
                    <a:lnTo>
                      <a:pt x="73" y="5"/>
                    </a:lnTo>
                    <a:lnTo>
                      <a:pt x="68" y="6"/>
                    </a:lnTo>
                    <a:lnTo>
                      <a:pt x="63" y="7"/>
                    </a:lnTo>
                    <a:lnTo>
                      <a:pt x="57" y="8"/>
                    </a:lnTo>
                    <a:lnTo>
                      <a:pt x="52" y="10"/>
                    </a:lnTo>
                    <a:lnTo>
                      <a:pt x="47" y="11"/>
                    </a:lnTo>
                    <a:lnTo>
                      <a:pt x="42" y="12"/>
                    </a:lnTo>
                    <a:lnTo>
                      <a:pt x="37" y="13"/>
                    </a:lnTo>
                    <a:lnTo>
                      <a:pt x="32" y="15"/>
                    </a:lnTo>
                    <a:lnTo>
                      <a:pt x="26" y="16"/>
                    </a:lnTo>
                    <a:lnTo>
                      <a:pt x="21" y="17"/>
                    </a:lnTo>
                    <a:lnTo>
                      <a:pt x="16" y="18"/>
                    </a:lnTo>
                    <a:lnTo>
                      <a:pt x="11" y="20"/>
                    </a:lnTo>
                    <a:lnTo>
                      <a:pt x="6" y="21"/>
                    </a:lnTo>
                    <a:lnTo>
                      <a:pt x="1" y="22"/>
                    </a:lnTo>
                    <a:lnTo>
                      <a:pt x="0" y="22"/>
                    </a:lnTo>
                    <a:lnTo>
                      <a:pt x="0" y="22"/>
                    </a:lnTo>
                    <a:lnTo>
                      <a:pt x="0" y="22"/>
                    </a:lnTo>
                    <a:lnTo>
                      <a:pt x="0" y="29"/>
                    </a:lnTo>
                    <a:lnTo>
                      <a:pt x="1" y="35"/>
                    </a:lnTo>
                    <a:lnTo>
                      <a:pt x="2" y="41"/>
                    </a:lnTo>
                    <a:lnTo>
                      <a:pt x="4" y="47"/>
                    </a:lnTo>
                    <a:lnTo>
                      <a:pt x="4" y="48"/>
                    </a:lnTo>
                    <a:lnTo>
                      <a:pt x="5" y="48"/>
                    </a:lnTo>
                    <a:lnTo>
                      <a:pt x="5" y="49"/>
                    </a:lnTo>
                    <a:lnTo>
                      <a:pt x="6" y="49"/>
                    </a:lnTo>
                    <a:lnTo>
                      <a:pt x="7" y="50"/>
                    </a:lnTo>
                    <a:lnTo>
                      <a:pt x="7" y="50"/>
                    </a:lnTo>
                    <a:lnTo>
                      <a:pt x="8" y="51"/>
                    </a:lnTo>
                    <a:lnTo>
                      <a:pt x="9" y="51"/>
                    </a:lnTo>
                    <a:lnTo>
                      <a:pt x="13" y="53"/>
                    </a:lnTo>
                    <a:lnTo>
                      <a:pt x="17" y="55"/>
                    </a:lnTo>
                    <a:lnTo>
                      <a:pt x="20" y="57"/>
                    </a:lnTo>
                    <a:lnTo>
                      <a:pt x="24" y="59"/>
                    </a:lnTo>
                    <a:lnTo>
                      <a:pt x="28" y="61"/>
                    </a:lnTo>
                    <a:lnTo>
                      <a:pt x="31" y="64"/>
                    </a:lnTo>
                    <a:lnTo>
                      <a:pt x="34" y="67"/>
                    </a:lnTo>
                    <a:lnTo>
                      <a:pt x="37" y="70"/>
                    </a:lnTo>
                    <a:lnTo>
                      <a:pt x="40" y="73"/>
                    </a:lnTo>
                    <a:lnTo>
                      <a:pt x="43" y="76"/>
                    </a:lnTo>
                    <a:lnTo>
                      <a:pt x="45" y="79"/>
                    </a:lnTo>
                    <a:lnTo>
                      <a:pt x="48" y="82"/>
                    </a:lnTo>
                    <a:lnTo>
                      <a:pt x="50" y="86"/>
                    </a:lnTo>
                    <a:lnTo>
                      <a:pt x="52" y="89"/>
                    </a:lnTo>
                    <a:lnTo>
                      <a:pt x="54" y="93"/>
                    </a:lnTo>
                    <a:lnTo>
                      <a:pt x="55" y="96"/>
                    </a:lnTo>
                    <a:lnTo>
                      <a:pt x="58" y="104"/>
                    </a:lnTo>
                    <a:lnTo>
                      <a:pt x="60" y="111"/>
                    </a:lnTo>
                    <a:lnTo>
                      <a:pt x="62" y="119"/>
                    </a:lnTo>
                    <a:lnTo>
                      <a:pt x="63" y="126"/>
                    </a:lnTo>
                    <a:lnTo>
                      <a:pt x="63" y="134"/>
                    </a:lnTo>
                    <a:lnTo>
                      <a:pt x="64" y="141"/>
                    </a:lnTo>
                    <a:lnTo>
                      <a:pt x="64" y="149"/>
                    </a:lnTo>
                    <a:lnTo>
                      <a:pt x="63" y="1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1" name="Freeform 1115"/>
              <p:cNvSpPr>
                <a:spLocks/>
              </p:cNvSpPr>
              <p:nvPr/>
            </p:nvSpPr>
            <p:spPr bwMode="auto">
              <a:xfrm>
                <a:off x="2766" y="2093"/>
                <a:ext cx="15" cy="12"/>
              </a:xfrm>
              <a:custGeom>
                <a:avLst/>
                <a:gdLst>
                  <a:gd name="T0" fmla="*/ 4 w 15"/>
                  <a:gd name="T1" fmla="*/ 11 h 12"/>
                  <a:gd name="T2" fmla="*/ 3 w 15"/>
                  <a:gd name="T3" fmla="*/ 10 h 12"/>
                  <a:gd name="T4" fmla="*/ 2 w 15"/>
                  <a:gd name="T5" fmla="*/ 9 h 12"/>
                  <a:gd name="T6" fmla="*/ 1 w 15"/>
                  <a:gd name="T7" fmla="*/ 8 h 12"/>
                  <a:gd name="T8" fmla="*/ 1 w 15"/>
                  <a:gd name="T9" fmla="*/ 6 h 12"/>
                  <a:gd name="T10" fmla="*/ 0 w 15"/>
                  <a:gd name="T11" fmla="*/ 5 h 12"/>
                  <a:gd name="T12" fmla="*/ 0 w 15"/>
                  <a:gd name="T13" fmla="*/ 4 h 12"/>
                  <a:gd name="T14" fmla="*/ 1 w 15"/>
                  <a:gd name="T15" fmla="*/ 3 h 12"/>
                  <a:gd name="T16" fmla="*/ 1 w 15"/>
                  <a:gd name="T17" fmla="*/ 2 h 12"/>
                  <a:gd name="T18" fmla="*/ 2 w 15"/>
                  <a:gd name="T19" fmla="*/ 1 h 12"/>
                  <a:gd name="T20" fmla="*/ 3 w 15"/>
                  <a:gd name="T21" fmla="*/ 1 h 12"/>
                  <a:gd name="T22" fmla="*/ 4 w 15"/>
                  <a:gd name="T23" fmla="*/ 0 h 12"/>
                  <a:gd name="T24" fmla="*/ 6 w 15"/>
                  <a:gd name="T25" fmla="*/ 0 h 12"/>
                  <a:gd name="T26" fmla="*/ 7 w 15"/>
                  <a:gd name="T27" fmla="*/ 0 h 12"/>
                  <a:gd name="T28" fmla="*/ 8 w 15"/>
                  <a:gd name="T29" fmla="*/ 0 h 12"/>
                  <a:gd name="T30" fmla="*/ 10 w 15"/>
                  <a:gd name="T31" fmla="*/ 0 h 12"/>
                  <a:gd name="T32" fmla="*/ 11 w 15"/>
                  <a:gd name="T33" fmla="*/ 1 h 12"/>
                  <a:gd name="T34" fmla="*/ 12 w 15"/>
                  <a:gd name="T35" fmla="*/ 2 h 12"/>
                  <a:gd name="T36" fmla="*/ 13 w 15"/>
                  <a:gd name="T37" fmla="*/ 3 h 12"/>
                  <a:gd name="T38" fmla="*/ 14 w 15"/>
                  <a:gd name="T39" fmla="*/ 4 h 12"/>
                  <a:gd name="T40" fmla="*/ 14 w 15"/>
                  <a:gd name="T41" fmla="*/ 5 h 12"/>
                  <a:gd name="T42" fmla="*/ 15 w 15"/>
                  <a:gd name="T43" fmla="*/ 6 h 12"/>
                  <a:gd name="T44" fmla="*/ 15 w 15"/>
                  <a:gd name="T45" fmla="*/ 7 h 12"/>
                  <a:gd name="T46" fmla="*/ 14 w 15"/>
                  <a:gd name="T47" fmla="*/ 8 h 12"/>
                  <a:gd name="T48" fmla="*/ 14 w 15"/>
                  <a:gd name="T49" fmla="*/ 9 h 12"/>
                  <a:gd name="T50" fmla="*/ 13 w 15"/>
                  <a:gd name="T51" fmla="*/ 10 h 12"/>
                  <a:gd name="T52" fmla="*/ 12 w 15"/>
                  <a:gd name="T53" fmla="*/ 11 h 12"/>
                  <a:gd name="T54" fmla="*/ 11 w 15"/>
                  <a:gd name="T55" fmla="*/ 11 h 12"/>
                  <a:gd name="T56" fmla="*/ 9 w 15"/>
                  <a:gd name="T57" fmla="*/ 12 h 12"/>
                  <a:gd name="T58" fmla="*/ 8 w 15"/>
                  <a:gd name="T59" fmla="*/ 12 h 12"/>
                  <a:gd name="T60" fmla="*/ 6 w 15"/>
                  <a:gd name="T61" fmla="*/ 12 h 12"/>
                  <a:gd name="T62" fmla="*/ 5 w 15"/>
                  <a:gd name="T63" fmla="*/ 11 h 12"/>
                  <a:gd name="T64" fmla="*/ 4 w 15"/>
                  <a:gd name="T6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4" y="11"/>
                    </a:moveTo>
                    <a:lnTo>
                      <a:pt x="3" y="10"/>
                    </a:lnTo>
                    <a:lnTo>
                      <a:pt x="2" y="9"/>
                    </a:lnTo>
                    <a:lnTo>
                      <a:pt x="1" y="8"/>
                    </a:lnTo>
                    <a:lnTo>
                      <a:pt x="1" y="6"/>
                    </a:lnTo>
                    <a:lnTo>
                      <a:pt x="0" y="5"/>
                    </a:lnTo>
                    <a:lnTo>
                      <a:pt x="0" y="4"/>
                    </a:lnTo>
                    <a:lnTo>
                      <a:pt x="1" y="3"/>
                    </a:lnTo>
                    <a:lnTo>
                      <a:pt x="1" y="2"/>
                    </a:lnTo>
                    <a:lnTo>
                      <a:pt x="2" y="1"/>
                    </a:lnTo>
                    <a:lnTo>
                      <a:pt x="3" y="1"/>
                    </a:lnTo>
                    <a:lnTo>
                      <a:pt x="4" y="0"/>
                    </a:lnTo>
                    <a:lnTo>
                      <a:pt x="6" y="0"/>
                    </a:lnTo>
                    <a:lnTo>
                      <a:pt x="7" y="0"/>
                    </a:lnTo>
                    <a:lnTo>
                      <a:pt x="8" y="0"/>
                    </a:lnTo>
                    <a:lnTo>
                      <a:pt x="10" y="0"/>
                    </a:lnTo>
                    <a:lnTo>
                      <a:pt x="11" y="1"/>
                    </a:lnTo>
                    <a:lnTo>
                      <a:pt x="12" y="2"/>
                    </a:lnTo>
                    <a:lnTo>
                      <a:pt x="13" y="3"/>
                    </a:lnTo>
                    <a:lnTo>
                      <a:pt x="14" y="4"/>
                    </a:lnTo>
                    <a:lnTo>
                      <a:pt x="14" y="5"/>
                    </a:lnTo>
                    <a:lnTo>
                      <a:pt x="15" y="6"/>
                    </a:lnTo>
                    <a:lnTo>
                      <a:pt x="15" y="7"/>
                    </a:lnTo>
                    <a:lnTo>
                      <a:pt x="14" y="8"/>
                    </a:lnTo>
                    <a:lnTo>
                      <a:pt x="14" y="9"/>
                    </a:lnTo>
                    <a:lnTo>
                      <a:pt x="13" y="10"/>
                    </a:lnTo>
                    <a:lnTo>
                      <a:pt x="12" y="11"/>
                    </a:lnTo>
                    <a:lnTo>
                      <a:pt x="11" y="11"/>
                    </a:lnTo>
                    <a:lnTo>
                      <a:pt x="9" y="12"/>
                    </a:lnTo>
                    <a:lnTo>
                      <a:pt x="8" y="12"/>
                    </a:lnTo>
                    <a:lnTo>
                      <a:pt x="6" y="12"/>
                    </a:lnTo>
                    <a:lnTo>
                      <a:pt x="5" y="11"/>
                    </a:lnTo>
                    <a:lnTo>
                      <a:pt x="4"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2" name="Freeform 1116"/>
              <p:cNvSpPr>
                <a:spLocks/>
              </p:cNvSpPr>
              <p:nvPr/>
            </p:nvSpPr>
            <p:spPr bwMode="auto">
              <a:xfrm>
                <a:off x="2763" y="2115"/>
                <a:ext cx="14" cy="12"/>
              </a:xfrm>
              <a:custGeom>
                <a:avLst/>
                <a:gdLst>
                  <a:gd name="T0" fmla="*/ 13 w 14"/>
                  <a:gd name="T1" fmla="*/ 9 h 12"/>
                  <a:gd name="T2" fmla="*/ 12 w 14"/>
                  <a:gd name="T3" fmla="*/ 10 h 12"/>
                  <a:gd name="T4" fmla="*/ 11 w 14"/>
                  <a:gd name="T5" fmla="*/ 11 h 12"/>
                  <a:gd name="T6" fmla="*/ 10 w 14"/>
                  <a:gd name="T7" fmla="*/ 12 h 12"/>
                  <a:gd name="T8" fmla="*/ 9 w 14"/>
                  <a:gd name="T9" fmla="*/ 12 h 12"/>
                  <a:gd name="T10" fmla="*/ 7 w 14"/>
                  <a:gd name="T11" fmla="*/ 12 h 12"/>
                  <a:gd name="T12" fmla="*/ 6 w 14"/>
                  <a:gd name="T13" fmla="*/ 12 h 12"/>
                  <a:gd name="T14" fmla="*/ 5 w 14"/>
                  <a:gd name="T15" fmla="*/ 11 h 12"/>
                  <a:gd name="T16" fmla="*/ 3 w 14"/>
                  <a:gd name="T17" fmla="*/ 11 h 12"/>
                  <a:gd name="T18" fmla="*/ 2 w 14"/>
                  <a:gd name="T19" fmla="*/ 10 h 12"/>
                  <a:gd name="T20" fmla="*/ 1 w 14"/>
                  <a:gd name="T21" fmla="*/ 9 h 12"/>
                  <a:gd name="T22" fmla="*/ 0 w 14"/>
                  <a:gd name="T23" fmla="*/ 8 h 12"/>
                  <a:gd name="T24" fmla="*/ 0 w 14"/>
                  <a:gd name="T25" fmla="*/ 6 h 12"/>
                  <a:gd name="T26" fmla="*/ 0 w 14"/>
                  <a:gd name="T27" fmla="*/ 5 h 12"/>
                  <a:gd name="T28" fmla="*/ 0 w 14"/>
                  <a:gd name="T29" fmla="*/ 4 h 12"/>
                  <a:gd name="T30" fmla="*/ 0 w 14"/>
                  <a:gd name="T31" fmla="*/ 3 h 12"/>
                  <a:gd name="T32" fmla="*/ 0 w 14"/>
                  <a:gd name="T33" fmla="*/ 2 h 12"/>
                  <a:gd name="T34" fmla="*/ 1 w 14"/>
                  <a:gd name="T35" fmla="*/ 1 h 12"/>
                  <a:gd name="T36" fmla="*/ 2 w 14"/>
                  <a:gd name="T37" fmla="*/ 1 h 12"/>
                  <a:gd name="T38" fmla="*/ 4 w 14"/>
                  <a:gd name="T39" fmla="*/ 0 h 12"/>
                  <a:gd name="T40" fmla="*/ 5 w 14"/>
                  <a:gd name="T41" fmla="*/ 0 h 12"/>
                  <a:gd name="T42" fmla="*/ 6 w 14"/>
                  <a:gd name="T43" fmla="*/ 0 h 12"/>
                  <a:gd name="T44" fmla="*/ 8 w 14"/>
                  <a:gd name="T45" fmla="*/ 0 h 12"/>
                  <a:gd name="T46" fmla="*/ 9 w 14"/>
                  <a:gd name="T47" fmla="*/ 0 h 12"/>
                  <a:gd name="T48" fmla="*/ 10 w 14"/>
                  <a:gd name="T49" fmla="*/ 1 h 12"/>
                  <a:gd name="T50" fmla="*/ 12 w 14"/>
                  <a:gd name="T51" fmla="*/ 2 h 12"/>
                  <a:gd name="T52" fmla="*/ 12 w 14"/>
                  <a:gd name="T53" fmla="*/ 3 h 12"/>
                  <a:gd name="T54" fmla="*/ 13 w 14"/>
                  <a:gd name="T55" fmla="*/ 4 h 12"/>
                  <a:gd name="T56" fmla="*/ 14 w 14"/>
                  <a:gd name="T57" fmla="*/ 5 h 12"/>
                  <a:gd name="T58" fmla="*/ 14 w 14"/>
                  <a:gd name="T59" fmla="*/ 6 h 12"/>
                  <a:gd name="T60" fmla="*/ 14 w 14"/>
                  <a:gd name="T61" fmla="*/ 7 h 12"/>
                  <a:gd name="T62" fmla="*/ 14 w 14"/>
                  <a:gd name="T63" fmla="*/ 8 h 12"/>
                  <a:gd name="T64" fmla="*/ 13 w 14"/>
                  <a:gd name="T6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3" y="9"/>
                    </a:moveTo>
                    <a:lnTo>
                      <a:pt x="12" y="10"/>
                    </a:lnTo>
                    <a:lnTo>
                      <a:pt x="11" y="11"/>
                    </a:lnTo>
                    <a:lnTo>
                      <a:pt x="10" y="12"/>
                    </a:lnTo>
                    <a:lnTo>
                      <a:pt x="9" y="12"/>
                    </a:lnTo>
                    <a:lnTo>
                      <a:pt x="7" y="12"/>
                    </a:lnTo>
                    <a:lnTo>
                      <a:pt x="6" y="12"/>
                    </a:lnTo>
                    <a:lnTo>
                      <a:pt x="5" y="11"/>
                    </a:lnTo>
                    <a:lnTo>
                      <a:pt x="3" y="11"/>
                    </a:lnTo>
                    <a:lnTo>
                      <a:pt x="2" y="10"/>
                    </a:lnTo>
                    <a:lnTo>
                      <a:pt x="1" y="9"/>
                    </a:lnTo>
                    <a:lnTo>
                      <a:pt x="0" y="8"/>
                    </a:lnTo>
                    <a:lnTo>
                      <a:pt x="0" y="6"/>
                    </a:lnTo>
                    <a:lnTo>
                      <a:pt x="0" y="5"/>
                    </a:lnTo>
                    <a:lnTo>
                      <a:pt x="0" y="4"/>
                    </a:lnTo>
                    <a:lnTo>
                      <a:pt x="0" y="3"/>
                    </a:lnTo>
                    <a:lnTo>
                      <a:pt x="0" y="2"/>
                    </a:lnTo>
                    <a:lnTo>
                      <a:pt x="1" y="1"/>
                    </a:lnTo>
                    <a:lnTo>
                      <a:pt x="2" y="1"/>
                    </a:lnTo>
                    <a:lnTo>
                      <a:pt x="4" y="0"/>
                    </a:lnTo>
                    <a:lnTo>
                      <a:pt x="5" y="0"/>
                    </a:lnTo>
                    <a:lnTo>
                      <a:pt x="6" y="0"/>
                    </a:lnTo>
                    <a:lnTo>
                      <a:pt x="8" y="0"/>
                    </a:lnTo>
                    <a:lnTo>
                      <a:pt x="9" y="0"/>
                    </a:lnTo>
                    <a:lnTo>
                      <a:pt x="10" y="1"/>
                    </a:lnTo>
                    <a:lnTo>
                      <a:pt x="12" y="2"/>
                    </a:lnTo>
                    <a:lnTo>
                      <a:pt x="12" y="3"/>
                    </a:lnTo>
                    <a:lnTo>
                      <a:pt x="13" y="4"/>
                    </a:lnTo>
                    <a:lnTo>
                      <a:pt x="14" y="5"/>
                    </a:lnTo>
                    <a:lnTo>
                      <a:pt x="14" y="6"/>
                    </a:lnTo>
                    <a:lnTo>
                      <a:pt x="14" y="7"/>
                    </a:lnTo>
                    <a:lnTo>
                      <a:pt x="14" y="8"/>
                    </a:lnTo>
                    <a:lnTo>
                      <a:pt x="13" y="9"/>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3" name="Freeform 1117"/>
              <p:cNvSpPr>
                <a:spLocks/>
              </p:cNvSpPr>
              <p:nvPr/>
            </p:nvSpPr>
            <p:spPr bwMode="auto">
              <a:xfrm>
                <a:off x="2782" y="2107"/>
                <a:ext cx="15" cy="13"/>
              </a:xfrm>
              <a:custGeom>
                <a:avLst/>
                <a:gdLst>
                  <a:gd name="T0" fmla="*/ 4 w 15"/>
                  <a:gd name="T1" fmla="*/ 12 h 13"/>
                  <a:gd name="T2" fmla="*/ 3 w 15"/>
                  <a:gd name="T3" fmla="*/ 11 h 13"/>
                  <a:gd name="T4" fmla="*/ 2 w 15"/>
                  <a:gd name="T5" fmla="*/ 10 h 13"/>
                  <a:gd name="T6" fmla="*/ 1 w 15"/>
                  <a:gd name="T7" fmla="*/ 9 h 13"/>
                  <a:gd name="T8" fmla="*/ 1 w 15"/>
                  <a:gd name="T9" fmla="*/ 8 h 13"/>
                  <a:gd name="T10" fmla="*/ 0 w 15"/>
                  <a:gd name="T11" fmla="*/ 7 h 13"/>
                  <a:gd name="T12" fmla="*/ 0 w 15"/>
                  <a:gd name="T13" fmla="*/ 5 h 13"/>
                  <a:gd name="T14" fmla="*/ 1 w 15"/>
                  <a:gd name="T15" fmla="*/ 4 h 13"/>
                  <a:gd name="T16" fmla="*/ 1 w 15"/>
                  <a:gd name="T17" fmla="*/ 3 h 13"/>
                  <a:gd name="T18" fmla="*/ 2 w 15"/>
                  <a:gd name="T19" fmla="*/ 2 h 13"/>
                  <a:gd name="T20" fmla="*/ 3 w 15"/>
                  <a:gd name="T21" fmla="*/ 1 h 13"/>
                  <a:gd name="T22" fmla="*/ 4 w 15"/>
                  <a:gd name="T23" fmla="*/ 1 h 13"/>
                  <a:gd name="T24" fmla="*/ 6 w 15"/>
                  <a:gd name="T25" fmla="*/ 0 h 13"/>
                  <a:gd name="T26" fmla="*/ 7 w 15"/>
                  <a:gd name="T27" fmla="*/ 0 h 13"/>
                  <a:gd name="T28" fmla="*/ 8 w 15"/>
                  <a:gd name="T29" fmla="*/ 1 h 13"/>
                  <a:gd name="T30" fmla="*/ 10 w 15"/>
                  <a:gd name="T31" fmla="*/ 1 h 13"/>
                  <a:gd name="T32" fmla="*/ 11 w 15"/>
                  <a:gd name="T33" fmla="*/ 2 h 13"/>
                  <a:gd name="T34" fmla="*/ 12 w 15"/>
                  <a:gd name="T35" fmla="*/ 3 h 13"/>
                  <a:gd name="T36" fmla="*/ 13 w 15"/>
                  <a:gd name="T37" fmla="*/ 4 h 13"/>
                  <a:gd name="T38" fmla="*/ 14 w 15"/>
                  <a:gd name="T39" fmla="*/ 5 h 13"/>
                  <a:gd name="T40" fmla="*/ 15 w 15"/>
                  <a:gd name="T41" fmla="*/ 6 h 13"/>
                  <a:gd name="T42" fmla="*/ 15 w 15"/>
                  <a:gd name="T43" fmla="*/ 7 h 13"/>
                  <a:gd name="T44" fmla="*/ 15 w 15"/>
                  <a:gd name="T45" fmla="*/ 8 h 13"/>
                  <a:gd name="T46" fmla="*/ 15 w 15"/>
                  <a:gd name="T47" fmla="*/ 10 h 13"/>
                  <a:gd name="T48" fmla="*/ 14 w 15"/>
                  <a:gd name="T49" fmla="*/ 11 h 13"/>
                  <a:gd name="T50" fmla="*/ 13 w 15"/>
                  <a:gd name="T51" fmla="*/ 12 h 13"/>
                  <a:gd name="T52" fmla="*/ 12 w 15"/>
                  <a:gd name="T53" fmla="*/ 13 h 13"/>
                  <a:gd name="T54" fmla="*/ 11 w 15"/>
                  <a:gd name="T55" fmla="*/ 13 h 13"/>
                  <a:gd name="T56" fmla="*/ 9 w 15"/>
                  <a:gd name="T57" fmla="*/ 13 h 13"/>
                  <a:gd name="T58" fmla="*/ 8 w 15"/>
                  <a:gd name="T59" fmla="*/ 13 h 13"/>
                  <a:gd name="T60" fmla="*/ 7 w 15"/>
                  <a:gd name="T61" fmla="*/ 13 h 13"/>
                  <a:gd name="T62" fmla="*/ 5 w 15"/>
                  <a:gd name="T63" fmla="*/ 13 h 13"/>
                  <a:gd name="T64" fmla="*/ 4 w 15"/>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12"/>
                    </a:moveTo>
                    <a:lnTo>
                      <a:pt x="3" y="11"/>
                    </a:lnTo>
                    <a:lnTo>
                      <a:pt x="2" y="10"/>
                    </a:lnTo>
                    <a:lnTo>
                      <a:pt x="1" y="9"/>
                    </a:lnTo>
                    <a:lnTo>
                      <a:pt x="1" y="8"/>
                    </a:lnTo>
                    <a:lnTo>
                      <a:pt x="0" y="7"/>
                    </a:lnTo>
                    <a:lnTo>
                      <a:pt x="0" y="5"/>
                    </a:lnTo>
                    <a:lnTo>
                      <a:pt x="1" y="4"/>
                    </a:lnTo>
                    <a:lnTo>
                      <a:pt x="1" y="3"/>
                    </a:lnTo>
                    <a:lnTo>
                      <a:pt x="2" y="2"/>
                    </a:lnTo>
                    <a:lnTo>
                      <a:pt x="3" y="1"/>
                    </a:lnTo>
                    <a:lnTo>
                      <a:pt x="4" y="1"/>
                    </a:lnTo>
                    <a:lnTo>
                      <a:pt x="6" y="0"/>
                    </a:lnTo>
                    <a:lnTo>
                      <a:pt x="7" y="0"/>
                    </a:lnTo>
                    <a:lnTo>
                      <a:pt x="8" y="1"/>
                    </a:lnTo>
                    <a:lnTo>
                      <a:pt x="10" y="1"/>
                    </a:lnTo>
                    <a:lnTo>
                      <a:pt x="11" y="2"/>
                    </a:lnTo>
                    <a:lnTo>
                      <a:pt x="12" y="3"/>
                    </a:lnTo>
                    <a:lnTo>
                      <a:pt x="13" y="4"/>
                    </a:lnTo>
                    <a:lnTo>
                      <a:pt x="14" y="5"/>
                    </a:lnTo>
                    <a:lnTo>
                      <a:pt x="15" y="6"/>
                    </a:lnTo>
                    <a:lnTo>
                      <a:pt x="15" y="7"/>
                    </a:lnTo>
                    <a:lnTo>
                      <a:pt x="15" y="8"/>
                    </a:lnTo>
                    <a:lnTo>
                      <a:pt x="15" y="10"/>
                    </a:lnTo>
                    <a:lnTo>
                      <a:pt x="14" y="11"/>
                    </a:lnTo>
                    <a:lnTo>
                      <a:pt x="13" y="12"/>
                    </a:lnTo>
                    <a:lnTo>
                      <a:pt x="12" y="13"/>
                    </a:lnTo>
                    <a:lnTo>
                      <a:pt x="11" y="13"/>
                    </a:lnTo>
                    <a:lnTo>
                      <a:pt x="9" y="13"/>
                    </a:lnTo>
                    <a:lnTo>
                      <a:pt x="8" y="13"/>
                    </a:lnTo>
                    <a:lnTo>
                      <a:pt x="7" y="13"/>
                    </a:lnTo>
                    <a:lnTo>
                      <a:pt x="5" y="13"/>
                    </a:lnTo>
                    <a:lnTo>
                      <a:pt x="4" y="12"/>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4" name="Freeform 1118"/>
              <p:cNvSpPr>
                <a:spLocks/>
              </p:cNvSpPr>
              <p:nvPr/>
            </p:nvSpPr>
            <p:spPr bwMode="auto">
              <a:xfrm>
                <a:off x="2704" y="2111"/>
                <a:ext cx="14" cy="12"/>
              </a:xfrm>
              <a:custGeom>
                <a:avLst/>
                <a:gdLst>
                  <a:gd name="T0" fmla="*/ 11 w 14"/>
                  <a:gd name="T1" fmla="*/ 1 h 12"/>
                  <a:gd name="T2" fmla="*/ 12 w 14"/>
                  <a:gd name="T3" fmla="*/ 2 h 12"/>
                  <a:gd name="T4" fmla="*/ 13 w 14"/>
                  <a:gd name="T5" fmla="*/ 3 h 12"/>
                  <a:gd name="T6" fmla="*/ 14 w 14"/>
                  <a:gd name="T7" fmla="*/ 4 h 12"/>
                  <a:gd name="T8" fmla="*/ 14 w 14"/>
                  <a:gd name="T9" fmla="*/ 5 h 12"/>
                  <a:gd name="T10" fmla="*/ 14 w 14"/>
                  <a:gd name="T11" fmla="*/ 6 h 12"/>
                  <a:gd name="T12" fmla="*/ 14 w 14"/>
                  <a:gd name="T13" fmla="*/ 8 h 12"/>
                  <a:gd name="T14" fmla="*/ 14 w 14"/>
                  <a:gd name="T15" fmla="*/ 9 h 12"/>
                  <a:gd name="T16" fmla="*/ 13 w 14"/>
                  <a:gd name="T17" fmla="*/ 10 h 12"/>
                  <a:gd name="T18" fmla="*/ 13 w 14"/>
                  <a:gd name="T19" fmla="*/ 11 h 12"/>
                  <a:gd name="T20" fmla="*/ 12 w 14"/>
                  <a:gd name="T21" fmla="*/ 11 h 12"/>
                  <a:gd name="T22" fmla="*/ 11 w 14"/>
                  <a:gd name="T23" fmla="*/ 12 h 12"/>
                  <a:gd name="T24" fmla="*/ 9 w 14"/>
                  <a:gd name="T25" fmla="*/ 12 h 12"/>
                  <a:gd name="T26" fmla="*/ 8 w 14"/>
                  <a:gd name="T27" fmla="*/ 12 h 12"/>
                  <a:gd name="T28" fmla="*/ 6 w 14"/>
                  <a:gd name="T29" fmla="*/ 12 h 12"/>
                  <a:gd name="T30" fmla="*/ 5 w 14"/>
                  <a:gd name="T31" fmla="*/ 12 h 12"/>
                  <a:gd name="T32" fmla="*/ 4 w 14"/>
                  <a:gd name="T33" fmla="*/ 11 h 12"/>
                  <a:gd name="T34" fmla="*/ 2 w 14"/>
                  <a:gd name="T35" fmla="*/ 10 h 12"/>
                  <a:gd name="T36" fmla="*/ 1 w 14"/>
                  <a:gd name="T37" fmla="*/ 9 h 12"/>
                  <a:gd name="T38" fmla="*/ 1 w 14"/>
                  <a:gd name="T39" fmla="*/ 8 h 12"/>
                  <a:gd name="T40" fmla="*/ 0 w 14"/>
                  <a:gd name="T41" fmla="*/ 7 h 12"/>
                  <a:gd name="T42" fmla="*/ 0 w 14"/>
                  <a:gd name="T43" fmla="*/ 6 h 12"/>
                  <a:gd name="T44" fmla="*/ 0 w 14"/>
                  <a:gd name="T45" fmla="*/ 5 h 12"/>
                  <a:gd name="T46" fmla="*/ 0 w 14"/>
                  <a:gd name="T47" fmla="*/ 3 h 12"/>
                  <a:gd name="T48" fmla="*/ 1 w 14"/>
                  <a:gd name="T49" fmla="*/ 3 h 12"/>
                  <a:gd name="T50" fmla="*/ 2 w 14"/>
                  <a:gd name="T51" fmla="*/ 2 h 12"/>
                  <a:gd name="T52" fmla="*/ 3 w 14"/>
                  <a:gd name="T53" fmla="*/ 1 h 12"/>
                  <a:gd name="T54" fmla="*/ 4 w 14"/>
                  <a:gd name="T55" fmla="*/ 1 h 12"/>
                  <a:gd name="T56" fmla="*/ 5 w 14"/>
                  <a:gd name="T57" fmla="*/ 0 h 12"/>
                  <a:gd name="T58" fmla="*/ 7 w 14"/>
                  <a:gd name="T59" fmla="*/ 0 h 12"/>
                  <a:gd name="T60" fmla="*/ 8 w 14"/>
                  <a:gd name="T61" fmla="*/ 0 h 12"/>
                  <a:gd name="T62" fmla="*/ 10 w 14"/>
                  <a:gd name="T63" fmla="*/ 1 h 12"/>
                  <a:gd name="T64" fmla="*/ 11 w 14"/>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1" y="1"/>
                    </a:moveTo>
                    <a:lnTo>
                      <a:pt x="12" y="2"/>
                    </a:lnTo>
                    <a:lnTo>
                      <a:pt x="13" y="3"/>
                    </a:lnTo>
                    <a:lnTo>
                      <a:pt x="14" y="4"/>
                    </a:lnTo>
                    <a:lnTo>
                      <a:pt x="14" y="5"/>
                    </a:lnTo>
                    <a:lnTo>
                      <a:pt x="14" y="6"/>
                    </a:lnTo>
                    <a:lnTo>
                      <a:pt x="14" y="8"/>
                    </a:lnTo>
                    <a:lnTo>
                      <a:pt x="14" y="9"/>
                    </a:lnTo>
                    <a:lnTo>
                      <a:pt x="13" y="10"/>
                    </a:lnTo>
                    <a:lnTo>
                      <a:pt x="13" y="11"/>
                    </a:lnTo>
                    <a:lnTo>
                      <a:pt x="12" y="11"/>
                    </a:lnTo>
                    <a:lnTo>
                      <a:pt x="11" y="12"/>
                    </a:lnTo>
                    <a:lnTo>
                      <a:pt x="9" y="12"/>
                    </a:lnTo>
                    <a:lnTo>
                      <a:pt x="8" y="12"/>
                    </a:lnTo>
                    <a:lnTo>
                      <a:pt x="6" y="12"/>
                    </a:lnTo>
                    <a:lnTo>
                      <a:pt x="5" y="12"/>
                    </a:lnTo>
                    <a:lnTo>
                      <a:pt x="4" y="11"/>
                    </a:lnTo>
                    <a:lnTo>
                      <a:pt x="2" y="10"/>
                    </a:lnTo>
                    <a:lnTo>
                      <a:pt x="1" y="9"/>
                    </a:lnTo>
                    <a:lnTo>
                      <a:pt x="1" y="8"/>
                    </a:lnTo>
                    <a:lnTo>
                      <a:pt x="0" y="7"/>
                    </a:lnTo>
                    <a:lnTo>
                      <a:pt x="0" y="6"/>
                    </a:lnTo>
                    <a:lnTo>
                      <a:pt x="0" y="5"/>
                    </a:lnTo>
                    <a:lnTo>
                      <a:pt x="0" y="3"/>
                    </a:lnTo>
                    <a:lnTo>
                      <a:pt x="1" y="3"/>
                    </a:lnTo>
                    <a:lnTo>
                      <a:pt x="2" y="2"/>
                    </a:lnTo>
                    <a:lnTo>
                      <a:pt x="3" y="1"/>
                    </a:lnTo>
                    <a:lnTo>
                      <a:pt x="4" y="1"/>
                    </a:lnTo>
                    <a:lnTo>
                      <a:pt x="5" y="0"/>
                    </a:lnTo>
                    <a:lnTo>
                      <a:pt x="7" y="0"/>
                    </a:lnTo>
                    <a:lnTo>
                      <a:pt x="8" y="0"/>
                    </a:lnTo>
                    <a:lnTo>
                      <a:pt x="10" y="1"/>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5" name="Freeform 1119"/>
              <p:cNvSpPr>
                <a:spLocks/>
              </p:cNvSpPr>
              <p:nvPr/>
            </p:nvSpPr>
            <p:spPr bwMode="auto">
              <a:xfrm>
                <a:off x="2725" y="2105"/>
                <a:ext cx="14" cy="12"/>
              </a:xfrm>
              <a:custGeom>
                <a:avLst/>
                <a:gdLst>
                  <a:gd name="T0" fmla="*/ 3 w 14"/>
                  <a:gd name="T1" fmla="*/ 10 h 12"/>
                  <a:gd name="T2" fmla="*/ 2 w 14"/>
                  <a:gd name="T3" fmla="*/ 10 h 12"/>
                  <a:gd name="T4" fmla="*/ 1 w 14"/>
                  <a:gd name="T5" fmla="*/ 9 h 12"/>
                  <a:gd name="T6" fmla="*/ 0 w 14"/>
                  <a:gd name="T7" fmla="*/ 8 h 12"/>
                  <a:gd name="T8" fmla="*/ 0 w 14"/>
                  <a:gd name="T9" fmla="*/ 7 h 12"/>
                  <a:gd name="T10" fmla="*/ 0 w 14"/>
                  <a:gd name="T11" fmla="*/ 5 h 12"/>
                  <a:gd name="T12" fmla="*/ 0 w 14"/>
                  <a:gd name="T13" fmla="*/ 4 h 12"/>
                  <a:gd name="T14" fmla="*/ 0 w 14"/>
                  <a:gd name="T15" fmla="*/ 3 h 12"/>
                  <a:gd name="T16" fmla="*/ 1 w 14"/>
                  <a:gd name="T17" fmla="*/ 2 h 12"/>
                  <a:gd name="T18" fmla="*/ 2 w 14"/>
                  <a:gd name="T19" fmla="*/ 1 h 12"/>
                  <a:gd name="T20" fmla="*/ 3 w 14"/>
                  <a:gd name="T21" fmla="*/ 0 h 12"/>
                  <a:gd name="T22" fmla="*/ 4 w 14"/>
                  <a:gd name="T23" fmla="*/ 0 h 12"/>
                  <a:gd name="T24" fmla="*/ 5 w 14"/>
                  <a:gd name="T25" fmla="*/ 0 h 12"/>
                  <a:gd name="T26" fmla="*/ 6 w 14"/>
                  <a:gd name="T27" fmla="*/ 0 h 12"/>
                  <a:gd name="T28" fmla="*/ 8 w 14"/>
                  <a:gd name="T29" fmla="*/ 0 h 12"/>
                  <a:gd name="T30" fmla="*/ 9 w 14"/>
                  <a:gd name="T31" fmla="*/ 0 h 12"/>
                  <a:gd name="T32" fmla="*/ 11 w 14"/>
                  <a:gd name="T33" fmla="*/ 1 h 12"/>
                  <a:gd name="T34" fmla="*/ 12 w 14"/>
                  <a:gd name="T35" fmla="*/ 2 h 12"/>
                  <a:gd name="T36" fmla="*/ 13 w 14"/>
                  <a:gd name="T37" fmla="*/ 3 h 12"/>
                  <a:gd name="T38" fmla="*/ 13 w 14"/>
                  <a:gd name="T39" fmla="*/ 4 h 12"/>
                  <a:gd name="T40" fmla="*/ 14 w 14"/>
                  <a:gd name="T41" fmla="*/ 5 h 12"/>
                  <a:gd name="T42" fmla="*/ 14 w 14"/>
                  <a:gd name="T43" fmla="*/ 6 h 12"/>
                  <a:gd name="T44" fmla="*/ 14 w 14"/>
                  <a:gd name="T45" fmla="*/ 7 h 12"/>
                  <a:gd name="T46" fmla="*/ 14 w 14"/>
                  <a:gd name="T47" fmla="*/ 8 h 12"/>
                  <a:gd name="T48" fmla="*/ 13 w 14"/>
                  <a:gd name="T49" fmla="*/ 9 h 12"/>
                  <a:gd name="T50" fmla="*/ 12 w 14"/>
                  <a:gd name="T51" fmla="*/ 10 h 12"/>
                  <a:gd name="T52" fmla="*/ 11 w 14"/>
                  <a:gd name="T53" fmla="*/ 11 h 12"/>
                  <a:gd name="T54" fmla="*/ 10 w 14"/>
                  <a:gd name="T55" fmla="*/ 11 h 12"/>
                  <a:gd name="T56" fmla="*/ 9 w 14"/>
                  <a:gd name="T57" fmla="*/ 12 h 12"/>
                  <a:gd name="T58" fmla="*/ 7 w 14"/>
                  <a:gd name="T59" fmla="*/ 12 h 12"/>
                  <a:gd name="T60" fmla="*/ 6 w 14"/>
                  <a:gd name="T61" fmla="*/ 12 h 12"/>
                  <a:gd name="T62" fmla="*/ 5 w 14"/>
                  <a:gd name="T63" fmla="*/ 11 h 12"/>
                  <a:gd name="T64" fmla="*/ 3 w 14"/>
                  <a:gd name="T6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3" y="10"/>
                    </a:moveTo>
                    <a:lnTo>
                      <a:pt x="2" y="10"/>
                    </a:lnTo>
                    <a:lnTo>
                      <a:pt x="1" y="9"/>
                    </a:lnTo>
                    <a:lnTo>
                      <a:pt x="0" y="8"/>
                    </a:lnTo>
                    <a:lnTo>
                      <a:pt x="0" y="7"/>
                    </a:lnTo>
                    <a:lnTo>
                      <a:pt x="0" y="5"/>
                    </a:lnTo>
                    <a:lnTo>
                      <a:pt x="0" y="4"/>
                    </a:lnTo>
                    <a:lnTo>
                      <a:pt x="0" y="3"/>
                    </a:lnTo>
                    <a:lnTo>
                      <a:pt x="1" y="2"/>
                    </a:lnTo>
                    <a:lnTo>
                      <a:pt x="2" y="1"/>
                    </a:lnTo>
                    <a:lnTo>
                      <a:pt x="3" y="0"/>
                    </a:lnTo>
                    <a:lnTo>
                      <a:pt x="4" y="0"/>
                    </a:lnTo>
                    <a:lnTo>
                      <a:pt x="5" y="0"/>
                    </a:lnTo>
                    <a:lnTo>
                      <a:pt x="6" y="0"/>
                    </a:lnTo>
                    <a:lnTo>
                      <a:pt x="8" y="0"/>
                    </a:lnTo>
                    <a:lnTo>
                      <a:pt x="9" y="0"/>
                    </a:lnTo>
                    <a:lnTo>
                      <a:pt x="11" y="1"/>
                    </a:lnTo>
                    <a:lnTo>
                      <a:pt x="12" y="2"/>
                    </a:lnTo>
                    <a:lnTo>
                      <a:pt x="13" y="3"/>
                    </a:lnTo>
                    <a:lnTo>
                      <a:pt x="13" y="4"/>
                    </a:lnTo>
                    <a:lnTo>
                      <a:pt x="14" y="5"/>
                    </a:lnTo>
                    <a:lnTo>
                      <a:pt x="14" y="6"/>
                    </a:lnTo>
                    <a:lnTo>
                      <a:pt x="14" y="7"/>
                    </a:lnTo>
                    <a:lnTo>
                      <a:pt x="14" y="8"/>
                    </a:lnTo>
                    <a:lnTo>
                      <a:pt x="13" y="9"/>
                    </a:lnTo>
                    <a:lnTo>
                      <a:pt x="12" y="10"/>
                    </a:lnTo>
                    <a:lnTo>
                      <a:pt x="11" y="11"/>
                    </a:lnTo>
                    <a:lnTo>
                      <a:pt x="10" y="11"/>
                    </a:lnTo>
                    <a:lnTo>
                      <a:pt x="9" y="12"/>
                    </a:lnTo>
                    <a:lnTo>
                      <a:pt x="7" y="12"/>
                    </a:lnTo>
                    <a:lnTo>
                      <a:pt x="6" y="12"/>
                    </a:lnTo>
                    <a:lnTo>
                      <a:pt x="5" y="11"/>
                    </a:lnTo>
                    <a:lnTo>
                      <a:pt x="3" y="10"/>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6" name="Freeform 1120"/>
              <p:cNvSpPr>
                <a:spLocks/>
              </p:cNvSpPr>
              <p:nvPr/>
            </p:nvSpPr>
            <p:spPr bwMode="auto">
              <a:xfrm>
                <a:off x="2746" y="2098"/>
                <a:ext cx="15" cy="12"/>
              </a:xfrm>
              <a:custGeom>
                <a:avLst/>
                <a:gdLst>
                  <a:gd name="T0" fmla="*/ 1 w 15"/>
                  <a:gd name="T1" fmla="*/ 3 h 12"/>
                  <a:gd name="T2" fmla="*/ 2 w 15"/>
                  <a:gd name="T3" fmla="*/ 2 h 12"/>
                  <a:gd name="T4" fmla="*/ 3 w 15"/>
                  <a:gd name="T5" fmla="*/ 1 h 12"/>
                  <a:gd name="T6" fmla="*/ 4 w 15"/>
                  <a:gd name="T7" fmla="*/ 1 h 12"/>
                  <a:gd name="T8" fmla="*/ 6 w 15"/>
                  <a:gd name="T9" fmla="*/ 0 h 12"/>
                  <a:gd name="T10" fmla="*/ 7 w 15"/>
                  <a:gd name="T11" fmla="*/ 0 h 12"/>
                  <a:gd name="T12" fmla="*/ 9 w 15"/>
                  <a:gd name="T13" fmla="*/ 0 h 12"/>
                  <a:gd name="T14" fmla="*/ 10 w 15"/>
                  <a:gd name="T15" fmla="*/ 1 h 12"/>
                  <a:gd name="T16" fmla="*/ 11 w 15"/>
                  <a:gd name="T17" fmla="*/ 2 h 12"/>
                  <a:gd name="T18" fmla="*/ 12 w 15"/>
                  <a:gd name="T19" fmla="*/ 2 h 12"/>
                  <a:gd name="T20" fmla="*/ 13 w 15"/>
                  <a:gd name="T21" fmla="*/ 3 h 12"/>
                  <a:gd name="T22" fmla="*/ 14 w 15"/>
                  <a:gd name="T23" fmla="*/ 4 h 12"/>
                  <a:gd name="T24" fmla="*/ 15 w 15"/>
                  <a:gd name="T25" fmla="*/ 6 h 12"/>
                  <a:gd name="T26" fmla="*/ 15 w 15"/>
                  <a:gd name="T27" fmla="*/ 7 h 12"/>
                  <a:gd name="T28" fmla="*/ 15 w 15"/>
                  <a:gd name="T29" fmla="*/ 8 h 12"/>
                  <a:gd name="T30" fmla="*/ 15 w 15"/>
                  <a:gd name="T31" fmla="*/ 9 h 12"/>
                  <a:gd name="T32" fmla="*/ 14 w 15"/>
                  <a:gd name="T33" fmla="*/ 10 h 12"/>
                  <a:gd name="T34" fmla="*/ 13 w 15"/>
                  <a:gd name="T35" fmla="*/ 11 h 12"/>
                  <a:gd name="T36" fmla="*/ 12 w 15"/>
                  <a:gd name="T37" fmla="*/ 12 h 12"/>
                  <a:gd name="T38" fmla="*/ 11 w 15"/>
                  <a:gd name="T39" fmla="*/ 12 h 12"/>
                  <a:gd name="T40" fmla="*/ 9 w 15"/>
                  <a:gd name="T41" fmla="*/ 12 h 12"/>
                  <a:gd name="T42" fmla="*/ 8 w 15"/>
                  <a:gd name="T43" fmla="*/ 12 h 12"/>
                  <a:gd name="T44" fmla="*/ 7 w 15"/>
                  <a:gd name="T45" fmla="*/ 12 h 12"/>
                  <a:gd name="T46" fmla="*/ 5 w 15"/>
                  <a:gd name="T47" fmla="*/ 12 h 12"/>
                  <a:gd name="T48" fmla="*/ 4 w 15"/>
                  <a:gd name="T49" fmla="*/ 11 h 12"/>
                  <a:gd name="T50" fmla="*/ 3 w 15"/>
                  <a:gd name="T51" fmla="*/ 10 h 12"/>
                  <a:gd name="T52" fmla="*/ 2 w 15"/>
                  <a:gd name="T53" fmla="*/ 9 h 12"/>
                  <a:gd name="T54" fmla="*/ 1 w 15"/>
                  <a:gd name="T55" fmla="*/ 8 h 12"/>
                  <a:gd name="T56" fmla="*/ 1 w 15"/>
                  <a:gd name="T57" fmla="*/ 7 h 12"/>
                  <a:gd name="T58" fmla="*/ 0 w 15"/>
                  <a:gd name="T59" fmla="*/ 6 h 12"/>
                  <a:gd name="T60" fmla="*/ 0 w 15"/>
                  <a:gd name="T61" fmla="*/ 5 h 12"/>
                  <a:gd name="T62" fmla="*/ 1 w 15"/>
                  <a:gd name="T63" fmla="*/ 4 h 12"/>
                  <a:gd name="T64" fmla="*/ 1 w 15"/>
                  <a:gd name="T6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 y="3"/>
                    </a:moveTo>
                    <a:lnTo>
                      <a:pt x="2" y="2"/>
                    </a:lnTo>
                    <a:lnTo>
                      <a:pt x="3" y="1"/>
                    </a:lnTo>
                    <a:lnTo>
                      <a:pt x="4" y="1"/>
                    </a:lnTo>
                    <a:lnTo>
                      <a:pt x="6" y="0"/>
                    </a:lnTo>
                    <a:lnTo>
                      <a:pt x="7" y="0"/>
                    </a:lnTo>
                    <a:lnTo>
                      <a:pt x="9" y="0"/>
                    </a:lnTo>
                    <a:lnTo>
                      <a:pt x="10" y="1"/>
                    </a:lnTo>
                    <a:lnTo>
                      <a:pt x="11" y="2"/>
                    </a:lnTo>
                    <a:lnTo>
                      <a:pt x="12" y="2"/>
                    </a:lnTo>
                    <a:lnTo>
                      <a:pt x="13" y="3"/>
                    </a:lnTo>
                    <a:lnTo>
                      <a:pt x="14" y="4"/>
                    </a:lnTo>
                    <a:lnTo>
                      <a:pt x="15" y="6"/>
                    </a:lnTo>
                    <a:lnTo>
                      <a:pt x="15" y="7"/>
                    </a:lnTo>
                    <a:lnTo>
                      <a:pt x="15" y="8"/>
                    </a:lnTo>
                    <a:lnTo>
                      <a:pt x="15" y="9"/>
                    </a:lnTo>
                    <a:lnTo>
                      <a:pt x="14" y="10"/>
                    </a:lnTo>
                    <a:lnTo>
                      <a:pt x="13" y="11"/>
                    </a:lnTo>
                    <a:lnTo>
                      <a:pt x="12" y="12"/>
                    </a:lnTo>
                    <a:lnTo>
                      <a:pt x="11" y="12"/>
                    </a:lnTo>
                    <a:lnTo>
                      <a:pt x="9" y="12"/>
                    </a:lnTo>
                    <a:lnTo>
                      <a:pt x="8" y="12"/>
                    </a:lnTo>
                    <a:lnTo>
                      <a:pt x="7" y="12"/>
                    </a:lnTo>
                    <a:lnTo>
                      <a:pt x="5" y="12"/>
                    </a:lnTo>
                    <a:lnTo>
                      <a:pt x="4" y="11"/>
                    </a:lnTo>
                    <a:lnTo>
                      <a:pt x="3" y="10"/>
                    </a:lnTo>
                    <a:lnTo>
                      <a:pt x="2" y="9"/>
                    </a:lnTo>
                    <a:lnTo>
                      <a:pt x="1" y="8"/>
                    </a:lnTo>
                    <a:lnTo>
                      <a:pt x="1" y="7"/>
                    </a:lnTo>
                    <a:lnTo>
                      <a:pt x="0" y="6"/>
                    </a:lnTo>
                    <a:lnTo>
                      <a:pt x="0" y="5"/>
                    </a:lnTo>
                    <a:lnTo>
                      <a:pt x="1" y="4"/>
                    </a:lnTo>
                    <a:lnTo>
                      <a:pt x="1" y="3"/>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7" name="Freeform 1121"/>
              <p:cNvSpPr>
                <a:spLocks/>
              </p:cNvSpPr>
              <p:nvPr/>
            </p:nvSpPr>
            <p:spPr bwMode="auto">
              <a:xfrm>
                <a:off x="2752" y="2140"/>
                <a:ext cx="14" cy="13"/>
              </a:xfrm>
              <a:custGeom>
                <a:avLst/>
                <a:gdLst>
                  <a:gd name="T0" fmla="*/ 13 w 14"/>
                  <a:gd name="T1" fmla="*/ 11 h 13"/>
                  <a:gd name="T2" fmla="*/ 12 w 14"/>
                  <a:gd name="T3" fmla="*/ 12 h 13"/>
                  <a:gd name="T4" fmla="*/ 11 w 14"/>
                  <a:gd name="T5" fmla="*/ 12 h 13"/>
                  <a:gd name="T6" fmla="*/ 10 w 14"/>
                  <a:gd name="T7" fmla="*/ 13 h 13"/>
                  <a:gd name="T8" fmla="*/ 9 w 14"/>
                  <a:gd name="T9" fmla="*/ 13 h 13"/>
                  <a:gd name="T10" fmla="*/ 7 w 14"/>
                  <a:gd name="T11" fmla="*/ 13 h 13"/>
                  <a:gd name="T12" fmla="*/ 6 w 14"/>
                  <a:gd name="T13" fmla="*/ 13 h 13"/>
                  <a:gd name="T14" fmla="*/ 5 w 14"/>
                  <a:gd name="T15" fmla="*/ 13 h 13"/>
                  <a:gd name="T16" fmla="*/ 3 w 14"/>
                  <a:gd name="T17" fmla="*/ 12 h 13"/>
                  <a:gd name="T18" fmla="*/ 2 w 14"/>
                  <a:gd name="T19" fmla="*/ 11 h 13"/>
                  <a:gd name="T20" fmla="*/ 1 w 14"/>
                  <a:gd name="T21" fmla="*/ 10 h 13"/>
                  <a:gd name="T22" fmla="*/ 1 w 14"/>
                  <a:gd name="T23" fmla="*/ 9 h 13"/>
                  <a:gd name="T24" fmla="*/ 0 w 14"/>
                  <a:gd name="T25" fmla="*/ 8 h 13"/>
                  <a:gd name="T26" fmla="*/ 0 w 14"/>
                  <a:gd name="T27" fmla="*/ 6 h 13"/>
                  <a:gd name="T28" fmla="*/ 0 w 14"/>
                  <a:gd name="T29" fmla="*/ 5 h 13"/>
                  <a:gd name="T30" fmla="*/ 0 w 14"/>
                  <a:gd name="T31" fmla="*/ 4 h 13"/>
                  <a:gd name="T32" fmla="*/ 1 w 14"/>
                  <a:gd name="T33" fmla="*/ 3 h 13"/>
                  <a:gd name="T34" fmla="*/ 2 w 14"/>
                  <a:gd name="T35" fmla="*/ 2 h 13"/>
                  <a:gd name="T36" fmla="*/ 3 w 14"/>
                  <a:gd name="T37" fmla="*/ 1 h 13"/>
                  <a:gd name="T38" fmla="*/ 4 w 14"/>
                  <a:gd name="T39" fmla="*/ 1 h 13"/>
                  <a:gd name="T40" fmla="*/ 5 w 14"/>
                  <a:gd name="T41" fmla="*/ 0 h 13"/>
                  <a:gd name="T42" fmla="*/ 6 w 14"/>
                  <a:gd name="T43" fmla="*/ 0 h 13"/>
                  <a:gd name="T44" fmla="*/ 8 w 14"/>
                  <a:gd name="T45" fmla="*/ 1 h 13"/>
                  <a:gd name="T46" fmla="*/ 9 w 14"/>
                  <a:gd name="T47" fmla="*/ 1 h 13"/>
                  <a:gd name="T48" fmla="*/ 11 w 14"/>
                  <a:gd name="T49" fmla="*/ 2 h 13"/>
                  <a:gd name="T50" fmla="*/ 12 w 14"/>
                  <a:gd name="T51" fmla="*/ 3 h 13"/>
                  <a:gd name="T52" fmla="*/ 13 w 14"/>
                  <a:gd name="T53" fmla="*/ 4 h 13"/>
                  <a:gd name="T54" fmla="*/ 14 w 14"/>
                  <a:gd name="T55" fmla="*/ 5 h 13"/>
                  <a:gd name="T56" fmla="*/ 14 w 14"/>
                  <a:gd name="T57" fmla="*/ 6 h 13"/>
                  <a:gd name="T58" fmla="*/ 14 w 14"/>
                  <a:gd name="T59" fmla="*/ 7 h 13"/>
                  <a:gd name="T60" fmla="*/ 14 w 14"/>
                  <a:gd name="T61" fmla="*/ 8 h 13"/>
                  <a:gd name="T62" fmla="*/ 14 w 14"/>
                  <a:gd name="T63" fmla="*/ 10 h 13"/>
                  <a:gd name="T64" fmla="*/ 13 w 14"/>
                  <a:gd name="T6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3">
                    <a:moveTo>
                      <a:pt x="13" y="11"/>
                    </a:moveTo>
                    <a:lnTo>
                      <a:pt x="12" y="12"/>
                    </a:lnTo>
                    <a:lnTo>
                      <a:pt x="11" y="12"/>
                    </a:lnTo>
                    <a:lnTo>
                      <a:pt x="10" y="13"/>
                    </a:lnTo>
                    <a:lnTo>
                      <a:pt x="9" y="13"/>
                    </a:lnTo>
                    <a:lnTo>
                      <a:pt x="7" y="13"/>
                    </a:lnTo>
                    <a:lnTo>
                      <a:pt x="6" y="13"/>
                    </a:lnTo>
                    <a:lnTo>
                      <a:pt x="5" y="13"/>
                    </a:lnTo>
                    <a:lnTo>
                      <a:pt x="3" y="12"/>
                    </a:lnTo>
                    <a:lnTo>
                      <a:pt x="2" y="11"/>
                    </a:lnTo>
                    <a:lnTo>
                      <a:pt x="1" y="10"/>
                    </a:lnTo>
                    <a:lnTo>
                      <a:pt x="1" y="9"/>
                    </a:lnTo>
                    <a:lnTo>
                      <a:pt x="0" y="8"/>
                    </a:lnTo>
                    <a:lnTo>
                      <a:pt x="0" y="6"/>
                    </a:lnTo>
                    <a:lnTo>
                      <a:pt x="0" y="5"/>
                    </a:lnTo>
                    <a:lnTo>
                      <a:pt x="0" y="4"/>
                    </a:lnTo>
                    <a:lnTo>
                      <a:pt x="1" y="3"/>
                    </a:lnTo>
                    <a:lnTo>
                      <a:pt x="2" y="2"/>
                    </a:lnTo>
                    <a:lnTo>
                      <a:pt x="3" y="1"/>
                    </a:lnTo>
                    <a:lnTo>
                      <a:pt x="4" y="1"/>
                    </a:lnTo>
                    <a:lnTo>
                      <a:pt x="5" y="0"/>
                    </a:lnTo>
                    <a:lnTo>
                      <a:pt x="6" y="0"/>
                    </a:lnTo>
                    <a:lnTo>
                      <a:pt x="8" y="1"/>
                    </a:lnTo>
                    <a:lnTo>
                      <a:pt x="9" y="1"/>
                    </a:lnTo>
                    <a:lnTo>
                      <a:pt x="11" y="2"/>
                    </a:lnTo>
                    <a:lnTo>
                      <a:pt x="12" y="3"/>
                    </a:lnTo>
                    <a:lnTo>
                      <a:pt x="13" y="4"/>
                    </a:lnTo>
                    <a:lnTo>
                      <a:pt x="14" y="5"/>
                    </a:lnTo>
                    <a:lnTo>
                      <a:pt x="14" y="6"/>
                    </a:lnTo>
                    <a:lnTo>
                      <a:pt x="14" y="7"/>
                    </a:lnTo>
                    <a:lnTo>
                      <a:pt x="14" y="8"/>
                    </a:lnTo>
                    <a:lnTo>
                      <a:pt x="14" y="10"/>
                    </a:lnTo>
                    <a:lnTo>
                      <a:pt x="13"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8" name="Freeform 1122"/>
              <p:cNvSpPr>
                <a:spLocks/>
              </p:cNvSpPr>
              <p:nvPr/>
            </p:nvSpPr>
            <p:spPr bwMode="auto">
              <a:xfrm>
                <a:off x="2772" y="2134"/>
                <a:ext cx="15" cy="12"/>
              </a:xfrm>
              <a:custGeom>
                <a:avLst/>
                <a:gdLst>
                  <a:gd name="T0" fmla="*/ 11 w 15"/>
                  <a:gd name="T1" fmla="*/ 1 h 12"/>
                  <a:gd name="T2" fmla="*/ 12 w 15"/>
                  <a:gd name="T3" fmla="*/ 2 h 12"/>
                  <a:gd name="T4" fmla="*/ 13 w 15"/>
                  <a:gd name="T5" fmla="*/ 3 h 12"/>
                  <a:gd name="T6" fmla="*/ 14 w 15"/>
                  <a:gd name="T7" fmla="*/ 4 h 12"/>
                  <a:gd name="T8" fmla="*/ 15 w 15"/>
                  <a:gd name="T9" fmla="*/ 5 h 12"/>
                  <a:gd name="T10" fmla="*/ 15 w 15"/>
                  <a:gd name="T11" fmla="*/ 6 h 12"/>
                  <a:gd name="T12" fmla="*/ 15 w 15"/>
                  <a:gd name="T13" fmla="*/ 8 h 12"/>
                  <a:gd name="T14" fmla="*/ 15 w 15"/>
                  <a:gd name="T15" fmla="*/ 9 h 12"/>
                  <a:gd name="T16" fmla="*/ 14 w 15"/>
                  <a:gd name="T17" fmla="*/ 10 h 12"/>
                  <a:gd name="T18" fmla="*/ 13 w 15"/>
                  <a:gd name="T19" fmla="*/ 10 h 12"/>
                  <a:gd name="T20" fmla="*/ 12 w 15"/>
                  <a:gd name="T21" fmla="*/ 11 h 12"/>
                  <a:gd name="T22" fmla="*/ 11 w 15"/>
                  <a:gd name="T23" fmla="*/ 12 h 12"/>
                  <a:gd name="T24" fmla="*/ 9 w 15"/>
                  <a:gd name="T25" fmla="*/ 12 h 12"/>
                  <a:gd name="T26" fmla="*/ 8 w 15"/>
                  <a:gd name="T27" fmla="*/ 12 h 12"/>
                  <a:gd name="T28" fmla="*/ 7 w 15"/>
                  <a:gd name="T29" fmla="*/ 12 h 12"/>
                  <a:gd name="T30" fmla="*/ 5 w 15"/>
                  <a:gd name="T31" fmla="*/ 11 h 12"/>
                  <a:gd name="T32" fmla="*/ 4 w 15"/>
                  <a:gd name="T33" fmla="*/ 11 h 12"/>
                  <a:gd name="T34" fmla="*/ 3 w 15"/>
                  <a:gd name="T35" fmla="*/ 10 h 12"/>
                  <a:gd name="T36" fmla="*/ 2 w 15"/>
                  <a:gd name="T37" fmla="*/ 9 h 12"/>
                  <a:gd name="T38" fmla="*/ 1 w 15"/>
                  <a:gd name="T39" fmla="*/ 8 h 12"/>
                  <a:gd name="T40" fmla="*/ 1 w 15"/>
                  <a:gd name="T41" fmla="*/ 7 h 12"/>
                  <a:gd name="T42" fmla="*/ 0 w 15"/>
                  <a:gd name="T43" fmla="*/ 6 h 12"/>
                  <a:gd name="T44" fmla="*/ 0 w 15"/>
                  <a:gd name="T45" fmla="*/ 5 h 12"/>
                  <a:gd name="T46" fmla="*/ 1 w 15"/>
                  <a:gd name="T47" fmla="*/ 3 h 12"/>
                  <a:gd name="T48" fmla="*/ 1 w 15"/>
                  <a:gd name="T49" fmla="*/ 2 h 12"/>
                  <a:gd name="T50" fmla="*/ 2 w 15"/>
                  <a:gd name="T51" fmla="*/ 1 h 12"/>
                  <a:gd name="T52" fmla="*/ 3 w 15"/>
                  <a:gd name="T53" fmla="*/ 1 h 12"/>
                  <a:gd name="T54" fmla="*/ 4 w 15"/>
                  <a:gd name="T55" fmla="*/ 0 h 12"/>
                  <a:gd name="T56" fmla="*/ 6 w 15"/>
                  <a:gd name="T57" fmla="*/ 0 h 12"/>
                  <a:gd name="T58" fmla="*/ 7 w 15"/>
                  <a:gd name="T59" fmla="*/ 0 h 12"/>
                  <a:gd name="T60" fmla="*/ 9 w 15"/>
                  <a:gd name="T61" fmla="*/ 0 h 12"/>
                  <a:gd name="T62" fmla="*/ 10 w 15"/>
                  <a:gd name="T63" fmla="*/ 1 h 12"/>
                  <a:gd name="T64" fmla="*/ 11 w 15"/>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1" y="1"/>
                    </a:moveTo>
                    <a:lnTo>
                      <a:pt x="12" y="2"/>
                    </a:lnTo>
                    <a:lnTo>
                      <a:pt x="13" y="3"/>
                    </a:lnTo>
                    <a:lnTo>
                      <a:pt x="14" y="4"/>
                    </a:lnTo>
                    <a:lnTo>
                      <a:pt x="15" y="5"/>
                    </a:lnTo>
                    <a:lnTo>
                      <a:pt x="15" y="6"/>
                    </a:lnTo>
                    <a:lnTo>
                      <a:pt x="15" y="8"/>
                    </a:lnTo>
                    <a:lnTo>
                      <a:pt x="15" y="9"/>
                    </a:lnTo>
                    <a:lnTo>
                      <a:pt x="14" y="10"/>
                    </a:lnTo>
                    <a:lnTo>
                      <a:pt x="13" y="10"/>
                    </a:lnTo>
                    <a:lnTo>
                      <a:pt x="12" y="11"/>
                    </a:lnTo>
                    <a:lnTo>
                      <a:pt x="11" y="12"/>
                    </a:lnTo>
                    <a:lnTo>
                      <a:pt x="9" y="12"/>
                    </a:lnTo>
                    <a:lnTo>
                      <a:pt x="8" y="12"/>
                    </a:lnTo>
                    <a:lnTo>
                      <a:pt x="7" y="12"/>
                    </a:lnTo>
                    <a:lnTo>
                      <a:pt x="5" y="11"/>
                    </a:lnTo>
                    <a:lnTo>
                      <a:pt x="4" y="11"/>
                    </a:lnTo>
                    <a:lnTo>
                      <a:pt x="3" y="10"/>
                    </a:lnTo>
                    <a:lnTo>
                      <a:pt x="2" y="9"/>
                    </a:lnTo>
                    <a:lnTo>
                      <a:pt x="1" y="8"/>
                    </a:lnTo>
                    <a:lnTo>
                      <a:pt x="1" y="7"/>
                    </a:lnTo>
                    <a:lnTo>
                      <a:pt x="0" y="6"/>
                    </a:lnTo>
                    <a:lnTo>
                      <a:pt x="0" y="5"/>
                    </a:lnTo>
                    <a:lnTo>
                      <a:pt x="1" y="3"/>
                    </a:lnTo>
                    <a:lnTo>
                      <a:pt x="1" y="2"/>
                    </a:lnTo>
                    <a:lnTo>
                      <a:pt x="2" y="1"/>
                    </a:lnTo>
                    <a:lnTo>
                      <a:pt x="3" y="1"/>
                    </a:lnTo>
                    <a:lnTo>
                      <a:pt x="4" y="0"/>
                    </a:lnTo>
                    <a:lnTo>
                      <a:pt x="6" y="0"/>
                    </a:lnTo>
                    <a:lnTo>
                      <a:pt x="7" y="0"/>
                    </a:lnTo>
                    <a:lnTo>
                      <a:pt x="9" y="0"/>
                    </a:lnTo>
                    <a:lnTo>
                      <a:pt x="10" y="1"/>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59" name="Freeform 1123"/>
              <p:cNvSpPr>
                <a:spLocks/>
              </p:cNvSpPr>
              <p:nvPr/>
            </p:nvSpPr>
            <p:spPr bwMode="auto">
              <a:xfrm>
                <a:off x="2792" y="2126"/>
                <a:ext cx="15" cy="13"/>
              </a:xfrm>
              <a:custGeom>
                <a:avLst/>
                <a:gdLst>
                  <a:gd name="T0" fmla="*/ 4 w 15"/>
                  <a:gd name="T1" fmla="*/ 11 h 13"/>
                  <a:gd name="T2" fmla="*/ 2 w 15"/>
                  <a:gd name="T3" fmla="*/ 10 h 13"/>
                  <a:gd name="T4" fmla="*/ 2 w 15"/>
                  <a:gd name="T5" fmla="*/ 9 h 13"/>
                  <a:gd name="T6" fmla="*/ 1 w 15"/>
                  <a:gd name="T7" fmla="*/ 8 h 13"/>
                  <a:gd name="T8" fmla="*/ 0 w 15"/>
                  <a:gd name="T9" fmla="*/ 7 h 13"/>
                  <a:gd name="T10" fmla="*/ 0 w 15"/>
                  <a:gd name="T11" fmla="*/ 6 h 13"/>
                  <a:gd name="T12" fmla="*/ 0 w 15"/>
                  <a:gd name="T13" fmla="*/ 5 h 13"/>
                  <a:gd name="T14" fmla="*/ 1 w 15"/>
                  <a:gd name="T15" fmla="*/ 3 h 13"/>
                  <a:gd name="T16" fmla="*/ 1 w 15"/>
                  <a:gd name="T17" fmla="*/ 2 h 13"/>
                  <a:gd name="T18" fmla="*/ 2 w 15"/>
                  <a:gd name="T19" fmla="*/ 1 h 13"/>
                  <a:gd name="T20" fmla="*/ 3 w 15"/>
                  <a:gd name="T21" fmla="*/ 1 h 13"/>
                  <a:gd name="T22" fmla="*/ 4 w 15"/>
                  <a:gd name="T23" fmla="*/ 0 h 13"/>
                  <a:gd name="T24" fmla="*/ 6 w 15"/>
                  <a:gd name="T25" fmla="*/ 0 h 13"/>
                  <a:gd name="T26" fmla="*/ 7 w 15"/>
                  <a:gd name="T27" fmla="*/ 0 h 13"/>
                  <a:gd name="T28" fmla="*/ 8 w 15"/>
                  <a:gd name="T29" fmla="*/ 0 h 13"/>
                  <a:gd name="T30" fmla="*/ 10 w 15"/>
                  <a:gd name="T31" fmla="*/ 0 h 13"/>
                  <a:gd name="T32" fmla="*/ 11 w 15"/>
                  <a:gd name="T33" fmla="*/ 1 h 13"/>
                  <a:gd name="T34" fmla="*/ 12 w 15"/>
                  <a:gd name="T35" fmla="*/ 2 h 13"/>
                  <a:gd name="T36" fmla="*/ 13 w 15"/>
                  <a:gd name="T37" fmla="*/ 3 h 13"/>
                  <a:gd name="T38" fmla="*/ 14 w 15"/>
                  <a:gd name="T39" fmla="*/ 4 h 13"/>
                  <a:gd name="T40" fmla="*/ 14 w 15"/>
                  <a:gd name="T41" fmla="*/ 5 h 13"/>
                  <a:gd name="T42" fmla="*/ 15 w 15"/>
                  <a:gd name="T43" fmla="*/ 7 h 13"/>
                  <a:gd name="T44" fmla="*/ 15 w 15"/>
                  <a:gd name="T45" fmla="*/ 8 h 13"/>
                  <a:gd name="T46" fmla="*/ 14 w 15"/>
                  <a:gd name="T47" fmla="*/ 9 h 13"/>
                  <a:gd name="T48" fmla="*/ 14 w 15"/>
                  <a:gd name="T49" fmla="*/ 10 h 13"/>
                  <a:gd name="T50" fmla="*/ 13 w 15"/>
                  <a:gd name="T51" fmla="*/ 11 h 13"/>
                  <a:gd name="T52" fmla="*/ 12 w 15"/>
                  <a:gd name="T53" fmla="*/ 12 h 13"/>
                  <a:gd name="T54" fmla="*/ 11 w 15"/>
                  <a:gd name="T55" fmla="*/ 12 h 13"/>
                  <a:gd name="T56" fmla="*/ 9 w 15"/>
                  <a:gd name="T57" fmla="*/ 13 h 13"/>
                  <a:gd name="T58" fmla="*/ 8 w 15"/>
                  <a:gd name="T59" fmla="*/ 13 h 13"/>
                  <a:gd name="T60" fmla="*/ 6 w 15"/>
                  <a:gd name="T61" fmla="*/ 12 h 13"/>
                  <a:gd name="T62" fmla="*/ 5 w 15"/>
                  <a:gd name="T63" fmla="*/ 12 h 13"/>
                  <a:gd name="T64" fmla="*/ 4 w 15"/>
                  <a:gd name="T6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11"/>
                    </a:moveTo>
                    <a:lnTo>
                      <a:pt x="2" y="10"/>
                    </a:lnTo>
                    <a:lnTo>
                      <a:pt x="2" y="9"/>
                    </a:lnTo>
                    <a:lnTo>
                      <a:pt x="1" y="8"/>
                    </a:lnTo>
                    <a:lnTo>
                      <a:pt x="0" y="7"/>
                    </a:lnTo>
                    <a:lnTo>
                      <a:pt x="0" y="6"/>
                    </a:lnTo>
                    <a:lnTo>
                      <a:pt x="0" y="5"/>
                    </a:lnTo>
                    <a:lnTo>
                      <a:pt x="1" y="3"/>
                    </a:lnTo>
                    <a:lnTo>
                      <a:pt x="1" y="2"/>
                    </a:lnTo>
                    <a:lnTo>
                      <a:pt x="2" y="1"/>
                    </a:lnTo>
                    <a:lnTo>
                      <a:pt x="3" y="1"/>
                    </a:lnTo>
                    <a:lnTo>
                      <a:pt x="4" y="0"/>
                    </a:lnTo>
                    <a:lnTo>
                      <a:pt x="6" y="0"/>
                    </a:lnTo>
                    <a:lnTo>
                      <a:pt x="7" y="0"/>
                    </a:lnTo>
                    <a:lnTo>
                      <a:pt x="8" y="0"/>
                    </a:lnTo>
                    <a:lnTo>
                      <a:pt x="10" y="0"/>
                    </a:lnTo>
                    <a:lnTo>
                      <a:pt x="11" y="1"/>
                    </a:lnTo>
                    <a:lnTo>
                      <a:pt x="12" y="2"/>
                    </a:lnTo>
                    <a:lnTo>
                      <a:pt x="13" y="3"/>
                    </a:lnTo>
                    <a:lnTo>
                      <a:pt x="14" y="4"/>
                    </a:lnTo>
                    <a:lnTo>
                      <a:pt x="14" y="5"/>
                    </a:lnTo>
                    <a:lnTo>
                      <a:pt x="15" y="7"/>
                    </a:lnTo>
                    <a:lnTo>
                      <a:pt x="15" y="8"/>
                    </a:lnTo>
                    <a:lnTo>
                      <a:pt x="14" y="9"/>
                    </a:lnTo>
                    <a:lnTo>
                      <a:pt x="14" y="10"/>
                    </a:lnTo>
                    <a:lnTo>
                      <a:pt x="13" y="11"/>
                    </a:lnTo>
                    <a:lnTo>
                      <a:pt x="12" y="12"/>
                    </a:lnTo>
                    <a:lnTo>
                      <a:pt x="11" y="12"/>
                    </a:lnTo>
                    <a:lnTo>
                      <a:pt x="9" y="13"/>
                    </a:lnTo>
                    <a:lnTo>
                      <a:pt x="8" y="13"/>
                    </a:lnTo>
                    <a:lnTo>
                      <a:pt x="6" y="12"/>
                    </a:lnTo>
                    <a:lnTo>
                      <a:pt x="5" y="12"/>
                    </a:lnTo>
                    <a:lnTo>
                      <a:pt x="4"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60" name="Freeform 1124"/>
              <p:cNvSpPr>
                <a:spLocks/>
              </p:cNvSpPr>
              <p:nvPr/>
            </p:nvSpPr>
            <p:spPr bwMode="auto">
              <a:xfrm>
                <a:off x="2720" y="2128"/>
                <a:ext cx="15" cy="12"/>
              </a:xfrm>
              <a:custGeom>
                <a:avLst/>
                <a:gdLst>
                  <a:gd name="T0" fmla="*/ 11 w 15"/>
                  <a:gd name="T1" fmla="*/ 1 h 12"/>
                  <a:gd name="T2" fmla="*/ 12 w 15"/>
                  <a:gd name="T3" fmla="*/ 2 h 12"/>
                  <a:gd name="T4" fmla="*/ 13 w 15"/>
                  <a:gd name="T5" fmla="*/ 3 h 12"/>
                  <a:gd name="T6" fmla="*/ 14 w 15"/>
                  <a:gd name="T7" fmla="*/ 4 h 12"/>
                  <a:gd name="T8" fmla="*/ 14 w 15"/>
                  <a:gd name="T9" fmla="*/ 5 h 12"/>
                  <a:gd name="T10" fmla="*/ 15 w 15"/>
                  <a:gd name="T11" fmla="*/ 6 h 12"/>
                  <a:gd name="T12" fmla="*/ 15 w 15"/>
                  <a:gd name="T13" fmla="*/ 7 h 12"/>
                  <a:gd name="T14" fmla="*/ 14 w 15"/>
                  <a:gd name="T15" fmla="*/ 8 h 12"/>
                  <a:gd name="T16" fmla="*/ 14 w 15"/>
                  <a:gd name="T17" fmla="*/ 9 h 12"/>
                  <a:gd name="T18" fmla="*/ 13 w 15"/>
                  <a:gd name="T19" fmla="*/ 10 h 12"/>
                  <a:gd name="T20" fmla="*/ 12 w 15"/>
                  <a:gd name="T21" fmla="*/ 11 h 12"/>
                  <a:gd name="T22" fmla="*/ 11 w 15"/>
                  <a:gd name="T23" fmla="*/ 11 h 12"/>
                  <a:gd name="T24" fmla="*/ 9 w 15"/>
                  <a:gd name="T25" fmla="*/ 12 h 12"/>
                  <a:gd name="T26" fmla="*/ 8 w 15"/>
                  <a:gd name="T27" fmla="*/ 12 h 12"/>
                  <a:gd name="T28" fmla="*/ 7 w 15"/>
                  <a:gd name="T29" fmla="*/ 11 h 12"/>
                  <a:gd name="T30" fmla="*/ 5 w 15"/>
                  <a:gd name="T31" fmla="*/ 11 h 12"/>
                  <a:gd name="T32" fmla="*/ 4 w 15"/>
                  <a:gd name="T33" fmla="*/ 10 h 12"/>
                  <a:gd name="T34" fmla="*/ 3 w 15"/>
                  <a:gd name="T35" fmla="*/ 10 h 12"/>
                  <a:gd name="T36" fmla="*/ 2 w 15"/>
                  <a:gd name="T37" fmla="*/ 9 h 12"/>
                  <a:gd name="T38" fmla="*/ 1 w 15"/>
                  <a:gd name="T39" fmla="*/ 8 h 12"/>
                  <a:gd name="T40" fmla="*/ 0 w 15"/>
                  <a:gd name="T41" fmla="*/ 6 h 12"/>
                  <a:gd name="T42" fmla="*/ 0 w 15"/>
                  <a:gd name="T43" fmla="*/ 5 h 12"/>
                  <a:gd name="T44" fmla="*/ 0 w 15"/>
                  <a:gd name="T45" fmla="*/ 4 h 12"/>
                  <a:gd name="T46" fmla="*/ 1 w 15"/>
                  <a:gd name="T47" fmla="*/ 3 h 12"/>
                  <a:gd name="T48" fmla="*/ 1 w 15"/>
                  <a:gd name="T49" fmla="*/ 2 h 12"/>
                  <a:gd name="T50" fmla="*/ 2 w 15"/>
                  <a:gd name="T51" fmla="*/ 1 h 12"/>
                  <a:gd name="T52" fmla="*/ 3 w 15"/>
                  <a:gd name="T53" fmla="*/ 0 h 12"/>
                  <a:gd name="T54" fmla="*/ 4 w 15"/>
                  <a:gd name="T55" fmla="*/ 0 h 12"/>
                  <a:gd name="T56" fmla="*/ 6 w 15"/>
                  <a:gd name="T57" fmla="*/ 0 h 12"/>
                  <a:gd name="T58" fmla="*/ 7 w 15"/>
                  <a:gd name="T59" fmla="*/ 0 h 12"/>
                  <a:gd name="T60" fmla="*/ 8 w 15"/>
                  <a:gd name="T61" fmla="*/ 0 h 12"/>
                  <a:gd name="T62" fmla="*/ 10 w 15"/>
                  <a:gd name="T63" fmla="*/ 0 h 12"/>
                  <a:gd name="T64" fmla="*/ 11 w 15"/>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1" y="1"/>
                    </a:moveTo>
                    <a:lnTo>
                      <a:pt x="12" y="2"/>
                    </a:lnTo>
                    <a:lnTo>
                      <a:pt x="13" y="3"/>
                    </a:lnTo>
                    <a:lnTo>
                      <a:pt x="14" y="4"/>
                    </a:lnTo>
                    <a:lnTo>
                      <a:pt x="14" y="5"/>
                    </a:lnTo>
                    <a:lnTo>
                      <a:pt x="15" y="6"/>
                    </a:lnTo>
                    <a:lnTo>
                      <a:pt x="15" y="7"/>
                    </a:lnTo>
                    <a:lnTo>
                      <a:pt x="14" y="8"/>
                    </a:lnTo>
                    <a:lnTo>
                      <a:pt x="14" y="9"/>
                    </a:lnTo>
                    <a:lnTo>
                      <a:pt x="13" y="10"/>
                    </a:lnTo>
                    <a:lnTo>
                      <a:pt x="12" y="11"/>
                    </a:lnTo>
                    <a:lnTo>
                      <a:pt x="11" y="11"/>
                    </a:lnTo>
                    <a:lnTo>
                      <a:pt x="9" y="12"/>
                    </a:lnTo>
                    <a:lnTo>
                      <a:pt x="8" y="12"/>
                    </a:lnTo>
                    <a:lnTo>
                      <a:pt x="7" y="11"/>
                    </a:lnTo>
                    <a:lnTo>
                      <a:pt x="5" y="11"/>
                    </a:lnTo>
                    <a:lnTo>
                      <a:pt x="4" y="10"/>
                    </a:lnTo>
                    <a:lnTo>
                      <a:pt x="3" y="10"/>
                    </a:lnTo>
                    <a:lnTo>
                      <a:pt x="2" y="9"/>
                    </a:lnTo>
                    <a:lnTo>
                      <a:pt x="1" y="8"/>
                    </a:lnTo>
                    <a:lnTo>
                      <a:pt x="0" y="6"/>
                    </a:lnTo>
                    <a:lnTo>
                      <a:pt x="0" y="5"/>
                    </a:lnTo>
                    <a:lnTo>
                      <a:pt x="0" y="4"/>
                    </a:lnTo>
                    <a:lnTo>
                      <a:pt x="1" y="3"/>
                    </a:lnTo>
                    <a:lnTo>
                      <a:pt x="1" y="2"/>
                    </a:lnTo>
                    <a:lnTo>
                      <a:pt x="2" y="1"/>
                    </a:lnTo>
                    <a:lnTo>
                      <a:pt x="3" y="0"/>
                    </a:lnTo>
                    <a:lnTo>
                      <a:pt x="4" y="0"/>
                    </a:lnTo>
                    <a:lnTo>
                      <a:pt x="6" y="0"/>
                    </a:lnTo>
                    <a:lnTo>
                      <a:pt x="7" y="0"/>
                    </a:lnTo>
                    <a:lnTo>
                      <a:pt x="8" y="0"/>
                    </a:lnTo>
                    <a:lnTo>
                      <a:pt x="10" y="0"/>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61" name="Freeform 1125"/>
              <p:cNvSpPr>
                <a:spLocks/>
              </p:cNvSpPr>
              <p:nvPr/>
            </p:nvSpPr>
            <p:spPr bwMode="auto">
              <a:xfrm>
                <a:off x="2742" y="2121"/>
                <a:ext cx="14" cy="13"/>
              </a:xfrm>
              <a:custGeom>
                <a:avLst/>
                <a:gdLst>
                  <a:gd name="T0" fmla="*/ 3 w 14"/>
                  <a:gd name="T1" fmla="*/ 12 h 13"/>
                  <a:gd name="T2" fmla="*/ 2 w 14"/>
                  <a:gd name="T3" fmla="*/ 11 h 13"/>
                  <a:gd name="T4" fmla="*/ 1 w 14"/>
                  <a:gd name="T5" fmla="*/ 10 h 13"/>
                  <a:gd name="T6" fmla="*/ 1 w 14"/>
                  <a:gd name="T7" fmla="*/ 9 h 13"/>
                  <a:gd name="T8" fmla="*/ 0 w 14"/>
                  <a:gd name="T9" fmla="*/ 7 h 13"/>
                  <a:gd name="T10" fmla="*/ 0 w 14"/>
                  <a:gd name="T11" fmla="*/ 6 h 13"/>
                  <a:gd name="T12" fmla="*/ 0 w 14"/>
                  <a:gd name="T13" fmla="*/ 5 h 13"/>
                  <a:gd name="T14" fmla="*/ 0 w 14"/>
                  <a:gd name="T15" fmla="*/ 4 h 13"/>
                  <a:gd name="T16" fmla="*/ 1 w 14"/>
                  <a:gd name="T17" fmla="*/ 3 h 13"/>
                  <a:gd name="T18" fmla="*/ 2 w 14"/>
                  <a:gd name="T19" fmla="*/ 2 h 13"/>
                  <a:gd name="T20" fmla="*/ 3 w 14"/>
                  <a:gd name="T21" fmla="*/ 1 h 13"/>
                  <a:gd name="T22" fmla="*/ 4 w 14"/>
                  <a:gd name="T23" fmla="*/ 1 h 13"/>
                  <a:gd name="T24" fmla="*/ 5 w 14"/>
                  <a:gd name="T25" fmla="*/ 0 h 13"/>
                  <a:gd name="T26" fmla="*/ 7 w 14"/>
                  <a:gd name="T27" fmla="*/ 0 h 13"/>
                  <a:gd name="T28" fmla="*/ 8 w 14"/>
                  <a:gd name="T29" fmla="*/ 0 h 13"/>
                  <a:gd name="T30" fmla="*/ 9 w 14"/>
                  <a:gd name="T31" fmla="*/ 1 h 13"/>
                  <a:gd name="T32" fmla="*/ 11 w 14"/>
                  <a:gd name="T33" fmla="*/ 1 h 13"/>
                  <a:gd name="T34" fmla="*/ 12 w 14"/>
                  <a:gd name="T35" fmla="*/ 2 h 13"/>
                  <a:gd name="T36" fmla="*/ 13 w 14"/>
                  <a:gd name="T37" fmla="*/ 3 h 13"/>
                  <a:gd name="T38" fmla="*/ 14 w 14"/>
                  <a:gd name="T39" fmla="*/ 5 h 13"/>
                  <a:gd name="T40" fmla="*/ 14 w 14"/>
                  <a:gd name="T41" fmla="*/ 6 h 13"/>
                  <a:gd name="T42" fmla="*/ 14 w 14"/>
                  <a:gd name="T43" fmla="*/ 7 h 13"/>
                  <a:gd name="T44" fmla="*/ 14 w 14"/>
                  <a:gd name="T45" fmla="*/ 8 h 13"/>
                  <a:gd name="T46" fmla="*/ 14 w 14"/>
                  <a:gd name="T47" fmla="*/ 10 h 13"/>
                  <a:gd name="T48" fmla="*/ 13 w 14"/>
                  <a:gd name="T49" fmla="*/ 11 h 13"/>
                  <a:gd name="T50" fmla="*/ 13 w 14"/>
                  <a:gd name="T51" fmla="*/ 12 h 13"/>
                  <a:gd name="T52" fmla="*/ 11 w 14"/>
                  <a:gd name="T53" fmla="*/ 12 h 13"/>
                  <a:gd name="T54" fmla="*/ 10 w 14"/>
                  <a:gd name="T55" fmla="*/ 13 h 13"/>
                  <a:gd name="T56" fmla="*/ 9 w 14"/>
                  <a:gd name="T57" fmla="*/ 13 h 13"/>
                  <a:gd name="T58" fmla="*/ 8 w 14"/>
                  <a:gd name="T59" fmla="*/ 13 h 13"/>
                  <a:gd name="T60" fmla="*/ 6 w 14"/>
                  <a:gd name="T61" fmla="*/ 13 h 13"/>
                  <a:gd name="T62" fmla="*/ 5 w 14"/>
                  <a:gd name="T63" fmla="*/ 12 h 13"/>
                  <a:gd name="T64" fmla="*/ 3 w 14"/>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3">
                    <a:moveTo>
                      <a:pt x="3" y="12"/>
                    </a:moveTo>
                    <a:lnTo>
                      <a:pt x="2" y="11"/>
                    </a:lnTo>
                    <a:lnTo>
                      <a:pt x="1" y="10"/>
                    </a:lnTo>
                    <a:lnTo>
                      <a:pt x="1" y="9"/>
                    </a:lnTo>
                    <a:lnTo>
                      <a:pt x="0" y="7"/>
                    </a:lnTo>
                    <a:lnTo>
                      <a:pt x="0" y="6"/>
                    </a:lnTo>
                    <a:lnTo>
                      <a:pt x="0" y="5"/>
                    </a:lnTo>
                    <a:lnTo>
                      <a:pt x="0" y="4"/>
                    </a:lnTo>
                    <a:lnTo>
                      <a:pt x="1" y="3"/>
                    </a:lnTo>
                    <a:lnTo>
                      <a:pt x="2" y="2"/>
                    </a:lnTo>
                    <a:lnTo>
                      <a:pt x="3" y="1"/>
                    </a:lnTo>
                    <a:lnTo>
                      <a:pt x="4" y="1"/>
                    </a:lnTo>
                    <a:lnTo>
                      <a:pt x="5" y="0"/>
                    </a:lnTo>
                    <a:lnTo>
                      <a:pt x="7" y="0"/>
                    </a:lnTo>
                    <a:lnTo>
                      <a:pt x="8" y="0"/>
                    </a:lnTo>
                    <a:lnTo>
                      <a:pt x="9" y="1"/>
                    </a:lnTo>
                    <a:lnTo>
                      <a:pt x="11" y="1"/>
                    </a:lnTo>
                    <a:lnTo>
                      <a:pt x="12" y="2"/>
                    </a:lnTo>
                    <a:lnTo>
                      <a:pt x="13" y="3"/>
                    </a:lnTo>
                    <a:lnTo>
                      <a:pt x="14" y="5"/>
                    </a:lnTo>
                    <a:lnTo>
                      <a:pt x="14" y="6"/>
                    </a:lnTo>
                    <a:lnTo>
                      <a:pt x="14" y="7"/>
                    </a:lnTo>
                    <a:lnTo>
                      <a:pt x="14" y="8"/>
                    </a:lnTo>
                    <a:lnTo>
                      <a:pt x="14" y="10"/>
                    </a:lnTo>
                    <a:lnTo>
                      <a:pt x="13" y="11"/>
                    </a:lnTo>
                    <a:lnTo>
                      <a:pt x="13" y="12"/>
                    </a:lnTo>
                    <a:lnTo>
                      <a:pt x="11" y="12"/>
                    </a:lnTo>
                    <a:lnTo>
                      <a:pt x="10" y="13"/>
                    </a:lnTo>
                    <a:lnTo>
                      <a:pt x="9" y="13"/>
                    </a:lnTo>
                    <a:lnTo>
                      <a:pt x="8" y="13"/>
                    </a:lnTo>
                    <a:lnTo>
                      <a:pt x="6" y="13"/>
                    </a:lnTo>
                    <a:lnTo>
                      <a:pt x="5" y="12"/>
                    </a:lnTo>
                    <a:lnTo>
                      <a:pt x="3" y="12"/>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62" name="Freeform 1126"/>
              <p:cNvSpPr>
                <a:spLocks/>
              </p:cNvSpPr>
              <p:nvPr/>
            </p:nvSpPr>
            <p:spPr bwMode="auto">
              <a:xfrm>
                <a:off x="2731" y="2148"/>
                <a:ext cx="14" cy="12"/>
              </a:xfrm>
              <a:custGeom>
                <a:avLst/>
                <a:gdLst>
                  <a:gd name="T0" fmla="*/ 11 w 14"/>
                  <a:gd name="T1" fmla="*/ 1 h 12"/>
                  <a:gd name="T2" fmla="*/ 12 w 14"/>
                  <a:gd name="T3" fmla="*/ 2 h 12"/>
                  <a:gd name="T4" fmla="*/ 13 w 14"/>
                  <a:gd name="T5" fmla="*/ 3 h 12"/>
                  <a:gd name="T6" fmla="*/ 14 w 14"/>
                  <a:gd name="T7" fmla="*/ 4 h 12"/>
                  <a:gd name="T8" fmla="*/ 14 w 14"/>
                  <a:gd name="T9" fmla="*/ 5 h 12"/>
                  <a:gd name="T10" fmla="*/ 14 w 14"/>
                  <a:gd name="T11" fmla="*/ 6 h 12"/>
                  <a:gd name="T12" fmla="*/ 14 w 14"/>
                  <a:gd name="T13" fmla="*/ 7 h 12"/>
                  <a:gd name="T14" fmla="*/ 14 w 14"/>
                  <a:gd name="T15" fmla="*/ 8 h 12"/>
                  <a:gd name="T16" fmla="*/ 13 w 14"/>
                  <a:gd name="T17" fmla="*/ 9 h 12"/>
                  <a:gd name="T18" fmla="*/ 13 w 14"/>
                  <a:gd name="T19" fmla="*/ 10 h 12"/>
                  <a:gd name="T20" fmla="*/ 12 w 14"/>
                  <a:gd name="T21" fmla="*/ 11 h 12"/>
                  <a:gd name="T22" fmla="*/ 10 w 14"/>
                  <a:gd name="T23" fmla="*/ 12 h 12"/>
                  <a:gd name="T24" fmla="*/ 9 w 14"/>
                  <a:gd name="T25" fmla="*/ 12 h 12"/>
                  <a:gd name="T26" fmla="*/ 8 w 14"/>
                  <a:gd name="T27" fmla="*/ 12 h 12"/>
                  <a:gd name="T28" fmla="*/ 6 w 14"/>
                  <a:gd name="T29" fmla="*/ 12 h 12"/>
                  <a:gd name="T30" fmla="*/ 5 w 14"/>
                  <a:gd name="T31" fmla="*/ 11 h 12"/>
                  <a:gd name="T32" fmla="*/ 4 w 14"/>
                  <a:gd name="T33" fmla="*/ 11 h 12"/>
                  <a:gd name="T34" fmla="*/ 2 w 14"/>
                  <a:gd name="T35" fmla="*/ 10 h 12"/>
                  <a:gd name="T36" fmla="*/ 2 w 14"/>
                  <a:gd name="T37" fmla="*/ 9 h 12"/>
                  <a:gd name="T38" fmla="*/ 1 w 14"/>
                  <a:gd name="T39" fmla="*/ 8 h 12"/>
                  <a:gd name="T40" fmla="*/ 0 w 14"/>
                  <a:gd name="T41" fmla="*/ 6 h 12"/>
                  <a:gd name="T42" fmla="*/ 0 w 14"/>
                  <a:gd name="T43" fmla="*/ 5 h 12"/>
                  <a:gd name="T44" fmla="*/ 0 w 14"/>
                  <a:gd name="T45" fmla="*/ 4 h 12"/>
                  <a:gd name="T46" fmla="*/ 0 w 14"/>
                  <a:gd name="T47" fmla="*/ 3 h 12"/>
                  <a:gd name="T48" fmla="*/ 1 w 14"/>
                  <a:gd name="T49" fmla="*/ 2 h 12"/>
                  <a:gd name="T50" fmla="*/ 2 w 14"/>
                  <a:gd name="T51" fmla="*/ 1 h 12"/>
                  <a:gd name="T52" fmla="*/ 3 w 14"/>
                  <a:gd name="T53" fmla="*/ 1 h 12"/>
                  <a:gd name="T54" fmla="*/ 4 w 14"/>
                  <a:gd name="T55" fmla="*/ 0 h 12"/>
                  <a:gd name="T56" fmla="*/ 5 w 14"/>
                  <a:gd name="T57" fmla="*/ 0 h 12"/>
                  <a:gd name="T58" fmla="*/ 7 w 14"/>
                  <a:gd name="T59" fmla="*/ 0 h 12"/>
                  <a:gd name="T60" fmla="*/ 8 w 14"/>
                  <a:gd name="T61" fmla="*/ 0 h 12"/>
                  <a:gd name="T62" fmla="*/ 10 w 14"/>
                  <a:gd name="T63" fmla="*/ 0 h 12"/>
                  <a:gd name="T64" fmla="*/ 11 w 14"/>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1" y="1"/>
                    </a:moveTo>
                    <a:lnTo>
                      <a:pt x="12" y="2"/>
                    </a:lnTo>
                    <a:lnTo>
                      <a:pt x="13" y="3"/>
                    </a:lnTo>
                    <a:lnTo>
                      <a:pt x="14" y="4"/>
                    </a:lnTo>
                    <a:lnTo>
                      <a:pt x="14" y="5"/>
                    </a:lnTo>
                    <a:lnTo>
                      <a:pt x="14" y="6"/>
                    </a:lnTo>
                    <a:lnTo>
                      <a:pt x="14" y="7"/>
                    </a:lnTo>
                    <a:lnTo>
                      <a:pt x="14" y="8"/>
                    </a:lnTo>
                    <a:lnTo>
                      <a:pt x="13" y="9"/>
                    </a:lnTo>
                    <a:lnTo>
                      <a:pt x="13" y="10"/>
                    </a:lnTo>
                    <a:lnTo>
                      <a:pt x="12" y="11"/>
                    </a:lnTo>
                    <a:lnTo>
                      <a:pt x="10" y="12"/>
                    </a:lnTo>
                    <a:lnTo>
                      <a:pt x="9" y="12"/>
                    </a:lnTo>
                    <a:lnTo>
                      <a:pt x="8" y="12"/>
                    </a:lnTo>
                    <a:lnTo>
                      <a:pt x="6" y="12"/>
                    </a:lnTo>
                    <a:lnTo>
                      <a:pt x="5" y="11"/>
                    </a:lnTo>
                    <a:lnTo>
                      <a:pt x="4" y="11"/>
                    </a:lnTo>
                    <a:lnTo>
                      <a:pt x="2" y="10"/>
                    </a:lnTo>
                    <a:lnTo>
                      <a:pt x="2" y="9"/>
                    </a:lnTo>
                    <a:lnTo>
                      <a:pt x="1" y="8"/>
                    </a:lnTo>
                    <a:lnTo>
                      <a:pt x="0" y="6"/>
                    </a:lnTo>
                    <a:lnTo>
                      <a:pt x="0" y="5"/>
                    </a:lnTo>
                    <a:lnTo>
                      <a:pt x="0" y="4"/>
                    </a:lnTo>
                    <a:lnTo>
                      <a:pt x="0" y="3"/>
                    </a:lnTo>
                    <a:lnTo>
                      <a:pt x="1" y="2"/>
                    </a:lnTo>
                    <a:lnTo>
                      <a:pt x="2" y="1"/>
                    </a:lnTo>
                    <a:lnTo>
                      <a:pt x="3" y="1"/>
                    </a:lnTo>
                    <a:lnTo>
                      <a:pt x="4" y="0"/>
                    </a:lnTo>
                    <a:lnTo>
                      <a:pt x="5" y="0"/>
                    </a:lnTo>
                    <a:lnTo>
                      <a:pt x="7" y="0"/>
                    </a:lnTo>
                    <a:lnTo>
                      <a:pt x="8" y="0"/>
                    </a:lnTo>
                    <a:lnTo>
                      <a:pt x="10" y="0"/>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63" name="Freeform 1127"/>
              <p:cNvSpPr>
                <a:spLocks/>
              </p:cNvSpPr>
              <p:nvPr/>
            </p:nvSpPr>
            <p:spPr bwMode="auto">
              <a:xfrm>
                <a:off x="2736" y="2144"/>
                <a:ext cx="72" cy="50"/>
              </a:xfrm>
              <a:custGeom>
                <a:avLst/>
                <a:gdLst>
                  <a:gd name="T0" fmla="*/ 71 w 72"/>
                  <a:gd name="T1" fmla="*/ 0 h 50"/>
                  <a:gd name="T2" fmla="*/ 72 w 72"/>
                  <a:gd name="T3" fmla="*/ 21 h 50"/>
                  <a:gd name="T4" fmla="*/ 71 w 72"/>
                  <a:gd name="T5" fmla="*/ 21 h 50"/>
                  <a:gd name="T6" fmla="*/ 69 w 72"/>
                  <a:gd name="T7" fmla="*/ 22 h 50"/>
                  <a:gd name="T8" fmla="*/ 66 w 72"/>
                  <a:gd name="T9" fmla="*/ 23 h 50"/>
                  <a:gd name="T10" fmla="*/ 63 w 72"/>
                  <a:gd name="T11" fmla="*/ 25 h 50"/>
                  <a:gd name="T12" fmla="*/ 60 w 72"/>
                  <a:gd name="T13" fmla="*/ 26 h 50"/>
                  <a:gd name="T14" fmla="*/ 57 w 72"/>
                  <a:gd name="T15" fmla="*/ 28 h 50"/>
                  <a:gd name="T16" fmla="*/ 53 w 72"/>
                  <a:gd name="T17" fmla="*/ 29 h 50"/>
                  <a:gd name="T18" fmla="*/ 49 w 72"/>
                  <a:gd name="T19" fmla="*/ 31 h 50"/>
                  <a:gd name="T20" fmla="*/ 45 w 72"/>
                  <a:gd name="T21" fmla="*/ 33 h 50"/>
                  <a:gd name="T22" fmla="*/ 41 w 72"/>
                  <a:gd name="T23" fmla="*/ 34 h 50"/>
                  <a:gd name="T24" fmla="*/ 37 w 72"/>
                  <a:gd name="T25" fmla="*/ 36 h 50"/>
                  <a:gd name="T26" fmla="*/ 33 w 72"/>
                  <a:gd name="T27" fmla="*/ 38 h 50"/>
                  <a:gd name="T28" fmla="*/ 29 w 72"/>
                  <a:gd name="T29" fmla="*/ 40 h 50"/>
                  <a:gd name="T30" fmla="*/ 25 w 72"/>
                  <a:gd name="T31" fmla="*/ 41 h 50"/>
                  <a:gd name="T32" fmla="*/ 22 w 72"/>
                  <a:gd name="T33" fmla="*/ 43 h 50"/>
                  <a:gd name="T34" fmla="*/ 18 w 72"/>
                  <a:gd name="T35" fmla="*/ 44 h 50"/>
                  <a:gd name="T36" fmla="*/ 16 w 72"/>
                  <a:gd name="T37" fmla="*/ 46 h 50"/>
                  <a:gd name="T38" fmla="*/ 13 w 72"/>
                  <a:gd name="T39" fmla="*/ 47 h 50"/>
                  <a:gd name="T40" fmla="*/ 11 w 72"/>
                  <a:gd name="T41" fmla="*/ 48 h 50"/>
                  <a:gd name="T42" fmla="*/ 9 w 72"/>
                  <a:gd name="T43" fmla="*/ 49 h 50"/>
                  <a:gd name="T44" fmla="*/ 7 w 72"/>
                  <a:gd name="T45" fmla="*/ 49 h 50"/>
                  <a:gd name="T46" fmla="*/ 6 w 72"/>
                  <a:gd name="T47" fmla="*/ 50 h 50"/>
                  <a:gd name="T48" fmla="*/ 5 w 72"/>
                  <a:gd name="T49" fmla="*/ 50 h 50"/>
                  <a:gd name="T50" fmla="*/ 5 w 72"/>
                  <a:gd name="T51" fmla="*/ 50 h 50"/>
                  <a:gd name="T52" fmla="*/ 4 w 72"/>
                  <a:gd name="T53" fmla="*/ 50 h 50"/>
                  <a:gd name="T54" fmla="*/ 4 w 72"/>
                  <a:gd name="T55" fmla="*/ 47 h 50"/>
                  <a:gd name="T56" fmla="*/ 3 w 72"/>
                  <a:gd name="T57" fmla="*/ 43 h 50"/>
                  <a:gd name="T58" fmla="*/ 3 w 72"/>
                  <a:gd name="T59" fmla="*/ 39 h 50"/>
                  <a:gd name="T60" fmla="*/ 2 w 72"/>
                  <a:gd name="T61" fmla="*/ 35 h 50"/>
                  <a:gd name="T62" fmla="*/ 1 w 72"/>
                  <a:gd name="T63" fmla="*/ 31 h 50"/>
                  <a:gd name="T64" fmla="*/ 1 w 72"/>
                  <a:gd name="T65" fmla="*/ 28 h 50"/>
                  <a:gd name="T66" fmla="*/ 0 w 72"/>
                  <a:gd name="T67" fmla="*/ 27 h 50"/>
                  <a:gd name="T68" fmla="*/ 4 w 72"/>
                  <a:gd name="T69" fmla="*/ 26 h 50"/>
                  <a:gd name="T70" fmla="*/ 8 w 72"/>
                  <a:gd name="T71" fmla="*/ 25 h 50"/>
                  <a:gd name="T72" fmla="*/ 13 w 72"/>
                  <a:gd name="T73" fmla="*/ 23 h 50"/>
                  <a:gd name="T74" fmla="*/ 19 w 72"/>
                  <a:gd name="T75" fmla="*/ 21 h 50"/>
                  <a:gd name="T76" fmla="*/ 24 w 72"/>
                  <a:gd name="T77" fmla="*/ 19 h 50"/>
                  <a:gd name="T78" fmla="*/ 30 w 72"/>
                  <a:gd name="T79" fmla="*/ 17 h 50"/>
                  <a:gd name="T80" fmla="*/ 36 w 72"/>
                  <a:gd name="T81" fmla="*/ 14 h 50"/>
                  <a:gd name="T82" fmla="*/ 42 w 72"/>
                  <a:gd name="T83" fmla="*/ 12 h 50"/>
                  <a:gd name="T84" fmla="*/ 48 w 72"/>
                  <a:gd name="T85" fmla="*/ 10 h 50"/>
                  <a:gd name="T86" fmla="*/ 53 w 72"/>
                  <a:gd name="T87" fmla="*/ 8 h 50"/>
                  <a:gd name="T88" fmla="*/ 58 w 72"/>
                  <a:gd name="T89" fmla="*/ 6 h 50"/>
                  <a:gd name="T90" fmla="*/ 62 w 72"/>
                  <a:gd name="T91" fmla="*/ 4 h 50"/>
                  <a:gd name="T92" fmla="*/ 66 w 72"/>
                  <a:gd name="T93" fmla="*/ 2 h 50"/>
                  <a:gd name="T94" fmla="*/ 69 w 72"/>
                  <a:gd name="T95" fmla="*/ 1 h 50"/>
                  <a:gd name="T96" fmla="*/ 70 w 72"/>
                  <a:gd name="T97" fmla="*/ 0 h 50"/>
                  <a:gd name="T98" fmla="*/ 71 w 72"/>
                  <a:gd name="T9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50">
                    <a:moveTo>
                      <a:pt x="71" y="0"/>
                    </a:moveTo>
                    <a:lnTo>
                      <a:pt x="72" y="21"/>
                    </a:lnTo>
                    <a:lnTo>
                      <a:pt x="71" y="21"/>
                    </a:lnTo>
                    <a:lnTo>
                      <a:pt x="69" y="22"/>
                    </a:lnTo>
                    <a:lnTo>
                      <a:pt x="66" y="23"/>
                    </a:lnTo>
                    <a:lnTo>
                      <a:pt x="63" y="25"/>
                    </a:lnTo>
                    <a:lnTo>
                      <a:pt x="60" y="26"/>
                    </a:lnTo>
                    <a:lnTo>
                      <a:pt x="57" y="28"/>
                    </a:lnTo>
                    <a:lnTo>
                      <a:pt x="53" y="29"/>
                    </a:lnTo>
                    <a:lnTo>
                      <a:pt x="49" y="31"/>
                    </a:lnTo>
                    <a:lnTo>
                      <a:pt x="45" y="33"/>
                    </a:lnTo>
                    <a:lnTo>
                      <a:pt x="41" y="34"/>
                    </a:lnTo>
                    <a:lnTo>
                      <a:pt x="37" y="36"/>
                    </a:lnTo>
                    <a:lnTo>
                      <a:pt x="33" y="38"/>
                    </a:lnTo>
                    <a:lnTo>
                      <a:pt x="29" y="40"/>
                    </a:lnTo>
                    <a:lnTo>
                      <a:pt x="25" y="41"/>
                    </a:lnTo>
                    <a:lnTo>
                      <a:pt x="22" y="43"/>
                    </a:lnTo>
                    <a:lnTo>
                      <a:pt x="18" y="44"/>
                    </a:lnTo>
                    <a:lnTo>
                      <a:pt x="16" y="46"/>
                    </a:lnTo>
                    <a:lnTo>
                      <a:pt x="13" y="47"/>
                    </a:lnTo>
                    <a:lnTo>
                      <a:pt x="11" y="48"/>
                    </a:lnTo>
                    <a:lnTo>
                      <a:pt x="9" y="49"/>
                    </a:lnTo>
                    <a:lnTo>
                      <a:pt x="7" y="49"/>
                    </a:lnTo>
                    <a:lnTo>
                      <a:pt x="6" y="50"/>
                    </a:lnTo>
                    <a:lnTo>
                      <a:pt x="5" y="50"/>
                    </a:lnTo>
                    <a:lnTo>
                      <a:pt x="5" y="50"/>
                    </a:lnTo>
                    <a:lnTo>
                      <a:pt x="4" y="50"/>
                    </a:lnTo>
                    <a:lnTo>
                      <a:pt x="4" y="47"/>
                    </a:lnTo>
                    <a:lnTo>
                      <a:pt x="3" y="43"/>
                    </a:lnTo>
                    <a:lnTo>
                      <a:pt x="3" y="39"/>
                    </a:lnTo>
                    <a:lnTo>
                      <a:pt x="2" y="35"/>
                    </a:lnTo>
                    <a:lnTo>
                      <a:pt x="1" y="31"/>
                    </a:lnTo>
                    <a:lnTo>
                      <a:pt x="1" y="28"/>
                    </a:lnTo>
                    <a:lnTo>
                      <a:pt x="0" y="27"/>
                    </a:lnTo>
                    <a:lnTo>
                      <a:pt x="4" y="26"/>
                    </a:lnTo>
                    <a:lnTo>
                      <a:pt x="8" y="25"/>
                    </a:lnTo>
                    <a:lnTo>
                      <a:pt x="13" y="23"/>
                    </a:lnTo>
                    <a:lnTo>
                      <a:pt x="19" y="21"/>
                    </a:lnTo>
                    <a:lnTo>
                      <a:pt x="24" y="19"/>
                    </a:lnTo>
                    <a:lnTo>
                      <a:pt x="30" y="17"/>
                    </a:lnTo>
                    <a:lnTo>
                      <a:pt x="36" y="14"/>
                    </a:lnTo>
                    <a:lnTo>
                      <a:pt x="42" y="12"/>
                    </a:lnTo>
                    <a:lnTo>
                      <a:pt x="48" y="10"/>
                    </a:lnTo>
                    <a:lnTo>
                      <a:pt x="53" y="8"/>
                    </a:lnTo>
                    <a:lnTo>
                      <a:pt x="58" y="6"/>
                    </a:lnTo>
                    <a:lnTo>
                      <a:pt x="62" y="4"/>
                    </a:lnTo>
                    <a:lnTo>
                      <a:pt x="66" y="2"/>
                    </a:lnTo>
                    <a:lnTo>
                      <a:pt x="69" y="1"/>
                    </a:lnTo>
                    <a:lnTo>
                      <a:pt x="70" y="0"/>
                    </a:lnTo>
                    <a:lnTo>
                      <a:pt x="71" y="0"/>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64" name="Freeform 1128"/>
              <p:cNvSpPr>
                <a:spLocks/>
              </p:cNvSpPr>
              <p:nvPr/>
            </p:nvSpPr>
            <p:spPr bwMode="auto">
              <a:xfrm>
                <a:off x="2675" y="2060"/>
                <a:ext cx="87" cy="47"/>
              </a:xfrm>
              <a:custGeom>
                <a:avLst/>
                <a:gdLst>
                  <a:gd name="T0" fmla="*/ 64 w 87"/>
                  <a:gd name="T1" fmla="*/ 13 h 47"/>
                  <a:gd name="T2" fmla="*/ 44 w 87"/>
                  <a:gd name="T3" fmla="*/ 17 h 47"/>
                  <a:gd name="T4" fmla="*/ 24 w 87"/>
                  <a:gd name="T5" fmla="*/ 22 h 47"/>
                  <a:gd name="T6" fmla="*/ 11 w 87"/>
                  <a:gd name="T7" fmla="*/ 26 h 47"/>
                  <a:gd name="T8" fmla="*/ 11 w 87"/>
                  <a:gd name="T9" fmla="*/ 32 h 47"/>
                  <a:gd name="T10" fmla="*/ 13 w 87"/>
                  <a:gd name="T11" fmla="*/ 38 h 47"/>
                  <a:gd name="T12" fmla="*/ 16 w 87"/>
                  <a:gd name="T13" fmla="*/ 37 h 47"/>
                  <a:gd name="T14" fmla="*/ 17 w 87"/>
                  <a:gd name="T15" fmla="*/ 34 h 47"/>
                  <a:gd name="T16" fmla="*/ 16 w 87"/>
                  <a:gd name="T17" fmla="*/ 29 h 47"/>
                  <a:gd name="T18" fmla="*/ 18 w 87"/>
                  <a:gd name="T19" fmla="*/ 26 h 47"/>
                  <a:gd name="T20" fmla="*/ 22 w 87"/>
                  <a:gd name="T21" fmla="*/ 25 h 47"/>
                  <a:gd name="T22" fmla="*/ 25 w 87"/>
                  <a:gd name="T23" fmla="*/ 27 h 47"/>
                  <a:gd name="T24" fmla="*/ 27 w 87"/>
                  <a:gd name="T25" fmla="*/ 31 h 47"/>
                  <a:gd name="T26" fmla="*/ 29 w 87"/>
                  <a:gd name="T27" fmla="*/ 33 h 47"/>
                  <a:gd name="T28" fmla="*/ 31 w 87"/>
                  <a:gd name="T29" fmla="*/ 32 h 47"/>
                  <a:gd name="T30" fmla="*/ 32 w 87"/>
                  <a:gd name="T31" fmla="*/ 30 h 47"/>
                  <a:gd name="T32" fmla="*/ 32 w 87"/>
                  <a:gd name="T33" fmla="*/ 25 h 47"/>
                  <a:gd name="T34" fmla="*/ 36 w 87"/>
                  <a:gd name="T35" fmla="*/ 22 h 47"/>
                  <a:gd name="T36" fmla="*/ 40 w 87"/>
                  <a:gd name="T37" fmla="*/ 23 h 47"/>
                  <a:gd name="T38" fmla="*/ 42 w 87"/>
                  <a:gd name="T39" fmla="*/ 26 h 47"/>
                  <a:gd name="T40" fmla="*/ 44 w 87"/>
                  <a:gd name="T41" fmla="*/ 28 h 47"/>
                  <a:gd name="T42" fmla="*/ 46 w 87"/>
                  <a:gd name="T43" fmla="*/ 28 h 47"/>
                  <a:gd name="T44" fmla="*/ 47 w 87"/>
                  <a:gd name="T45" fmla="*/ 25 h 47"/>
                  <a:gd name="T46" fmla="*/ 46 w 87"/>
                  <a:gd name="T47" fmla="*/ 22 h 47"/>
                  <a:gd name="T48" fmla="*/ 48 w 87"/>
                  <a:gd name="T49" fmla="*/ 19 h 47"/>
                  <a:gd name="T50" fmla="*/ 52 w 87"/>
                  <a:gd name="T51" fmla="*/ 18 h 47"/>
                  <a:gd name="T52" fmla="*/ 55 w 87"/>
                  <a:gd name="T53" fmla="*/ 20 h 47"/>
                  <a:gd name="T54" fmla="*/ 57 w 87"/>
                  <a:gd name="T55" fmla="*/ 24 h 47"/>
                  <a:gd name="T56" fmla="*/ 59 w 87"/>
                  <a:gd name="T57" fmla="*/ 25 h 47"/>
                  <a:gd name="T58" fmla="*/ 61 w 87"/>
                  <a:gd name="T59" fmla="*/ 24 h 47"/>
                  <a:gd name="T60" fmla="*/ 62 w 87"/>
                  <a:gd name="T61" fmla="*/ 21 h 47"/>
                  <a:gd name="T62" fmla="*/ 61 w 87"/>
                  <a:gd name="T63" fmla="*/ 17 h 47"/>
                  <a:gd name="T64" fmla="*/ 64 w 87"/>
                  <a:gd name="T65" fmla="*/ 14 h 47"/>
                  <a:gd name="T66" fmla="*/ 68 w 87"/>
                  <a:gd name="T67" fmla="*/ 14 h 47"/>
                  <a:gd name="T68" fmla="*/ 71 w 87"/>
                  <a:gd name="T69" fmla="*/ 16 h 47"/>
                  <a:gd name="T70" fmla="*/ 72 w 87"/>
                  <a:gd name="T71" fmla="*/ 19 h 47"/>
                  <a:gd name="T72" fmla="*/ 74 w 87"/>
                  <a:gd name="T73" fmla="*/ 21 h 47"/>
                  <a:gd name="T74" fmla="*/ 77 w 87"/>
                  <a:gd name="T75" fmla="*/ 20 h 47"/>
                  <a:gd name="T76" fmla="*/ 77 w 87"/>
                  <a:gd name="T77" fmla="*/ 15 h 47"/>
                  <a:gd name="T78" fmla="*/ 76 w 87"/>
                  <a:gd name="T79" fmla="*/ 10 h 47"/>
                  <a:gd name="T80" fmla="*/ 73 w 87"/>
                  <a:gd name="T81" fmla="*/ 11 h 47"/>
                  <a:gd name="T82" fmla="*/ 74 w 87"/>
                  <a:gd name="T83" fmla="*/ 2 h 47"/>
                  <a:gd name="T84" fmla="*/ 82 w 87"/>
                  <a:gd name="T85" fmla="*/ 0 h 47"/>
                  <a:gd name="T86" fmla="*/ 84 w 87"/>
                  <a:gd name="T87" fmla="*/ 3 h 47"/>
                  <a:gd name="T88" fmla="*/ 6 w 87"/>
                  <a:gd name="T89" fmla="*/ 47 h 47"/>
                  <a:gd name="T90" fmla="*/ 3 w 87"/>
                  <a:gd name="T91" fmla="*/ 32 h 47"/>
                  <a:gd name="T92" fmla="*/ 0 w 87"/>
                  <a:gd name="T93" fmla="*/ 20 h 47"/>
                  <a:gd name="T94" fmla="*/ 14 w 87"/>
                  <a:gd name="T95" fmla="*/ 17 h 47"/>
                  <a:gd name="T96" fmla="*/ 33 w 87"/>
                  <a:gd name="T97" fmla="*/ 12 h 47"/>
                  <a:gd name="T98" fmla="*/ 54 w 87"/>
                  <a:gd name="T99" fmla="*/ 7 h 47"/>
                  <a:gd name="T100" fmla="*/ 72 w 87"/>
                  <a:gd name="T10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 h="47">
                    <a:moveTo>
                      <a:pt x="72" y="3"/>
                    </a:moveTo>
                    <a:lnTo>
                      <a:pt x="72" y="11"/>
                    </a:lnTo>
                    <a:lnTo>
                      <a:pt x="68" y="12"/>
                    </a:lnTo>
                    <a:lnTo>
                      <a:pt x="64" y="13"/>
                    </a:lnTo>
                    <a:lnTo>
                      <a:pt x="60" y="14"/>
                    </a:lnTo>
                    <a:lnTo>
                      <a:pt x="55" y="15"/>
                    </a:lnTo>
                    <a:lnTo>
                      <a:pt x="50" y="16"/>
                    </a:lnTo>
                    <a:lnTo>
                      <a:pt x="44" y="17"/>
                    </a:lnTo>
                    <a:lnTo>
                      <a:pt x="39" y="19"/>
                    </a:lnTo>
                    <a:lnTo>
                      <a:pt x="34" y="20"/>
                    </a:lnTo>
                    <a:lnTo>
                      <a:pt x="29" y="21"/>
                    </a:lnTo>
                    <a:lnTo>
                      <a:pt x="24" y="22"/>
                    </a:lnTo>
                    <a:lnTo>
                      <a:pt x="20" y="23"/>
                    </a:lnTo>
                    <a:lnTo>
                      <a:pt x="16" y="24"/>
                    </a:lnTo>
                    <a:lnTo>
                      <a:pt x="13" y="25"/>
                    </a:lnTo>
                    <a:lnTo>
                      <a:pt x="11" y="26"/>
                    </a:lnTo>
                    <a:lnTo>
                      <a:pt x="10" y="26"/>
                    </a:lnTo>
                    <a:lnTo>
                      <a:pt x="9" y="26"/>
                    </a:lnTo>
                    <a:lnTo>
                      <a:pt x="10" y="29"/>
                    </a:lnTo>
                    <a:lnTo>
                      <a:pt x="11" y="32"/>
                    </a:lnTo>
                    <a:lnTo>
                      <a:pt x="11" y="35"/>
                    </a:lnTo>
                    <a:lnTo>
                      <a:pt x="12" y="38"/>
                    </a:lnTo>
                    <a:lnTo>
                      <a:pt x="12" y="38"/>
                    </a:lnTo>
                    <a:lnTo>
                      <a:pt x="13" y="38"/>
                    </a:lnTo>
                    <a:lnTo>
                      <a:pt x="14" y="38"/>
                    </a:lnTo>
                    <a:lnTo>
                      <a:pt x="15" y="37"/>
                    </a:lnTo>
                    <a:lnTo>
                      <a:pt x="15" y="37"/>
                    </a:lnTo>
                    <a:lnTo>
                      <a:pt x="16" y="37"/>
                    </a:lnTo>
                    <a:lnTo>
                      <a:pt x="17" y="36"/>
                    </a:lnTo>
                    <a:lnTo>
                      <a:pt x="18" y="36"/>
                    </a:lnTo>
                    <a:lnTo>
                      <a:pt x="17" y="35"/>
                    </a:lnTo>
                    <a:lnTo>
                      <a:pt x="17" y="34"/>
                    </a:lnTo>
                    <a:lnTo>
                      <a:pt x="17" y="32"/>
                    </a:lnTo>
                    <a:lnTo>
                      <a:pt x="16" y="31"/>
                    </a:lnTo>
                    <a:lnTo>
                      <a:pt x="16" y="30"/>
                    </a:lnTo>
                    <a:lnTo>
                      <a:pt x="16" y="29"/>
                    </a:lnTo>
                    <a:lnTo>
                      <a:pt x="16" y="28"/>
                    </a:lnTo>
                    <a:lnTo>
                      <a:pt x="17" y="27"/>
                    </a:lnTo>
                    <a:lnTo>
                      <a:pt x="17" y="27"/>
                    </a:lnTo>
                    <a:lnTo>
                      <a:pt x="18" y="26"/>
                    </a:lnTo>
                    <a:lnTo>
                      <a:pt x="19" y="26"/>
                    </a:lnTo>
                    <a:lnTo>
                      <a:pt x="20" y="25"/>
                    </a:lnTo>
                    <a:lnTo>
                      <a:pt x="21" y="25"/>
                    </a:lnTo>
                    <a:lnTo>
                      <a:pt x="22" y="25"/>
                    </a:lnTo>
                    <a:lnTo>
                      <a:pt x="23" y="25"/>
                    </a:lnTo>
                    <a:lnTo>
                      <a:pt x="24" y="26"/>
                    </a:lnTo>
                    <a:lnTo>
                      <a:pt x="25" y="26"/>
                    </a:lnTo>
                    <a:lnTo>
                      <a:pt x="25" y="27"/>
                    </a:lnTo>
                    <a:lnTo>
                      <a:pt x="26" y="28"/>
                    </a:lnTo>
                    <a:lnTo>
                      <a:pt x="26" y="29"/>
                    </a:lnTo>
                    <a:lnTo>
                      <a:pt x="27" y="30"/>
                    </a:lnTo>
                    <a:lnTo>
                      <a:pt x="27" y="31"/>
                    </a:lnTo>
                    <a:lnTo>
                      <a:pt x="27" y="32"/>
                    </a:lnTo>
                    <a:lnTo>
                      <a:pt x="28" y="33"/>
                    </a:lnTo>
                    <a:lnTo>
                      <a:pt x="28" y="33"/>
                    </a:lnTo>
                    <a:lnTo>
                      <a:pt x="29" y="33"/>
                    </a:lnTo>
                    <a:lnTo>
                      <a:pt x="30" y="32"/>
                    </a:lnTo>
                    <a:lnTo>
                      <a:pt x="30" y="32"/>
                    </a:lnTo>
                    <a:lnTo>
                      <a:pt x="31" y="32"/>
                    </a:lnTo>
                    <a:lnTo>
                      <a:pt x="31" y="32"/>
                    </a:lnTo>
                    <a:lnTo>
                      <a:pt x="32" y="32"/>
                    </a:lnTo>
                    <a:lnTo>
                      <a:pt x="33" y="32"/>
                    </a:lnTo>
                    <a:lnTo>
                      <a:pt x="33" y="31"/>
                    </a:lnTo>
                    <a:lnTo>
                      <a:pt x="32" y="30"/>
                    </a:lnTo>
                    <a:lnTo>
                      <a:pt x="32" y="29"/>
                    </a:lnTo>
                    <a:lnTo>
                      <a:pt x="32" y="28"/>
                    </a:lnTo>
                    <a:lnTo>
                      <a:pt x="31" y="26"/>
                    </a:lnTo>
                    <a:lnTo>
                      <a:pt x="32" y="25"/>
                    </a:lnTo>
                    <a:lnTo>
                      <a:pt x="33" y="23"/>
                    </a:lnTo>
                    <a:lnTo>
                      <a:pt x="34" y="22"/>
                    </a:lnTo>
                    <a:lnTo>
                      <a:pt x="35" y="22"/>
                    </a:lnTo>
                    <a:lnTo>
                      <a:pt x="36" y="22"/>
                    </a:lnTo>
                    <a:lnTo>
                      <a:pt x="37" y="22"/>
                    </a:lnTo>
                    <a:lnTo>
                      <a:pt x="38" y="22"/>
                    </a:lnTo>
                    <a:lnTo>
                      <a:pt x="39" y="22"/>
                    </a:lnTo>
                    <a:lnTo>
                      <a:pt x="40" y="23"/>
                    </a:lnTo>
                    <a:lnTo>
                      <a:pt x="41" y="24"/>
                    </a:lnTo>
                    <a:lnTo>
                      <a:pt x="41" y="24"/>
                    </a:lnTo>
                    <a:lnTo>
                      <a:pt x="42" y="25"/>
                    </a:lnTo>
                    <a:lnTo>
                      <a:pt x="42" y="26"/>
                    </a:lnTo>
                    <a:lnTo>
                      <a:pt x="42" y="28"/>
                    </a:lnTo>
                    <a:lnTo>
                      <a:pt x="43" y="29"/>
                    </a:lnTo>
                    <a:lnTo>
                      <a:pt x="43" y="29"/>
                    </a:lnTo>
                    <a:lnTo>
                      <a:pt x="44" y="28"/>
                    </a:lnTo>
                    <a:lnTo>
                      <a:pt x="44" y="28"/>
                    </a:lnTo>
                    <a:lnTo>
                      <a:pt x="45" y="28"/>
                    </a:lnTo>
                    <a:lnTo>
                      <a:pt x="46" y="28"/>
                    </a:lnTo>
                    <a:lnTo>
                      <a:pt x="46" y="28"/>
                    </a:lnTo>
                    <a:lnTo>
                      <a:pt x="47" y="28"/>
                    </a:lnTo>
                    <a:lnTo>
                      <a:pt x="47" y="27"/>
                    </a:lnTo>
                    <a:lnTo>
                      <a:pt x="47" y="26"/>
                    </a:lnTo>
                    <a:lnTo>
                      <a:pt x="47" y="25"/>
                    </a:lnTo>
                    <a:lnTo>
                      <a:pt x="46" y="25"/>
                    </a:lnTo>
                    <a:lnTo>
                      <a:pt x="46" y="24"/>
                    </a:lnTo>
                    <a:lnTo>
                      <a:pt x="46" y="23"/>
                    </a:lnTo>
                    <a:lnTo>
                      <a:pt x="46" y="22"/>
                    </a:lnTo>
                    <a:lnTo>
                      <a:pt x="46" y="21"/>
                    </a:lnTo>
                    <a:lnTo>
                      <a:pt x="47" y="20"/>
                    </a:lnTo>
                    <a:lnTo>
                      <a:pt x="48" y="19"/>
                    </a:lnTo>
                    <a:lnTo>
                      <a:pt x="48" y="19"/>
                    </a:lnTo>
                    <a:lnTo>
                      <a:pt x="49" y="18"/>
                    </a:lnTo>
                    <a:lnTo>
                      <a:pt x="50" y="18"/>
                    </a:lnTo>
                    <a:lnTo>
                      <a:pt x="51" y="18"/>
                    </a:lnTo>
                    <a:lnTo>
                      <a:pt x="52" y="18"/>
                    </a:lnTo>
                    <a:lnTo>
                      <a:pt x="53" y="19"/>
                    </a:lnTo>
                    <a:lnTo>
                      <a:pt x="54" y="19"/>
                    </a:lnTo>
                    <a:lnTo>
                      <a:pt x="55" y="20"/>
                    </a:lnTo>
                    <a:lnTo>
                      <a:pt x="55" y="20"/>
                    </a:lnTo>
                    <a:lnTo>
                      <a:pt x="56" y="21"/>
                    </a:lnTo>
                    <a:lnTo>
                      <a:pt x="56" y="22"/>
                    </a:lnTo>
                    <a:lnTo>
                      <a:pt x="56" y="23"/>
                    </a:lnTo>
                    <a:lnTo>
                      <a:pt x="57" y="24"/>
                    </a:lnTo>
                    <a:lnTo>
                      <a:pt x="57" y="24"/>
                    </a:lnTo>
                    <a:lnTo>
                      <a:pt x="57" y="25"/>
                    </a:lnTo>
                    <a:lnTo>
                      <a:pt x="58" y="25"/>
                    </a:lnTo>
                    <a:lnTo>
                      <a:pt x="59" y="25"/>
                    </a:lnTo>
                    <a:lnTo>
                      <a:pt x="59" y="24"/>
                    </a:lnTo>
                    <a:lnTo>
                      <a:pt x="60" y="24"/>
                    </a:lnTo>
                    <a:lnTo>
                      <a:pt x="60" y="24"/>
                    </a:lnTo>
                    <a:lnTo>
                      <a:pt x="61" y="24"/>
                    </a:lnTo>
                    <a:lnTo>
                      <a:pt x="62" y="24"/>
                    </a:lnTo>
                    <a:lnTo>
                      <a:pt x="62" y="24"/>
                    </a:lnTo>
                    <a:lnTo>
                      <a:pt x="62" y="23"/>
                    </a:lnTo>
                    <a:lnTo>
                      <a:pt x="62" y="21"/>
                    </a:lnTo>
                    <a:lnTo>
                      <a:pt x="61" y="20"/>
                    </a:lnTo>
                    <a:lnTo>
                      <a:pt x="61" y="19"/>
                    </a:lnTo>
                    <a:lnTo>
                      <a:pt x="61" y="18"/>
                    </a:lnTo>
                    <a:lnTo>
                      <a:pt x="61" y="17"/>
                    </a:lnTo>
                    <a:lnTo>
                      <a:pt x="62" y="16"/>
                    </a:lnTo>
                    <a:lnTo>
                      <a:pt x="62" y="16"/>
                    </a:lnTo>
                    <a:lnTo>
                      <a:pt x="63" y="15"/>
                    </a:lnTo>
                    <a:lnTo>
                      <a:pt x="64" y="14"/>
                    </a:lnTo>
                    <a:lnTo>
                      <a:pt x="64" y="14"/>
                    </a:lnTo>
                    <a:lnTo>
                      <a:pt x="65" y="14"/>
                    </a:lnTo>
                    <a:lnTo>
                      <a:pt x="67" y="14"/>
                    </a:lnTo>
                    <a:lnTo>
                      <a:pt x="68" y="14"/>
                    </a:lnTo>
                    <a:lnTo>
                      <a:pt x="68" y="14"/>
                    </a:lnTo>
                    <a:lnTo>
                      <a:pt x="69" y="15"/>
                    </a:lnTo>
                    <a:lnTo>
                      <a:pt x="70" y="15"/>
                    </a:lnTo>
                    <a:lnTo>
                      <a:pt x="71" y="16"/>
                    </a:lnTo>
                    <a:lnTo>
                      <a:pt x="71" y="17"/>
                    </a:lnTo>
                    <a:lnTo>
                      <a:pt x="71" y="18"/>
                    </a:lnTo>
                    <a:lnTo>
                      <a:pt x="72" y="18"/>
                    </a:lnTo>
                    <a:lnTo>
                      <a:pt x="72" y="19"/>
                    </a:lnTo>
                    <a:lnTo>
                      <a:pt x="72" y="20"/>
                    </a:lnTo>
                    <a:lnTo>
                      <a:pt x="72" y="21"/>
                    </a:lnTo>
                    <a:lnTo>
                      <a:pt x="73" y="21"/>
                    </a:lnTo>
                    <a:lnTo>
                      <a:pt x="74" y="21"/>
                    </a:lnTo>
                    <a:lnTo>
                      <a:pt x="75" y="21"/>
                    </a:lnTo>
                    <a:lnTo>
                      <a:pt x="75" y="21"/>
                    </a:lnTo>
                    <a:lnTo>
                      <a:pt x="76" y="20"/>
                    </a:lnTo>
                    <a:lnTo>
                      <a:pt x="77" y="20"/>
                    </a:lnTo>
                    <a:lnTo>
                      <a:pt x="77" y="20"/>
                    </a:lnTo>
                    <a:lnTo>
                      <a:pt x="78" y="20"/>
                    </a:lnTo>
                    <a:lnTo>
                      <a:pt x="78" y="17"/>
                    </a:lnTo>
                    <a:lnTo>
                      <a:pt x="77" y="15"/>
                    </a:lnTo>
                    <a:lnTo>
                      <a:pt x="77" y="12"/>
                    </a:lnTo>
                    <a:lnTo>
                      <a:pt x="77" y="10"/>
                    </a:lnTo>
                    <a:lnTo>
                      <a:pt x="76" y="10"/>
                    </a:lnTo>
                    <a:lnTo>
                      <a:pt x="76" y="10"/>
                    </a:lnTo>
                    <a:lnTo>
                      <a:pt x="75" y="10"/>
                    </a:lnTo>
                    <a:lnTo>
                      <a:pt x="74" y="10"/>
                    </a:lnTo>
                    <a:lnTo>
                      <a:pt x="74" y="10"/>
                    </a:lnTo>
                    <a:lnTo>
                      <a:pt x="73" y="11"/>
                    </a:lnTo>
                    <a:lnTo>
                      <a:pt x="72" y="11"/>
                    </a:lnTo>
                    <a:lnTo>
                      <a:pt x="72" y="11"/>
                    </a:lnTo>
                    <a:lnTo>
                      <a:pt x="72" y="3"/>
                    </a:lnTo>
                    <a:lnTo>
                      <a:pt x="74" y="2"/>
                    </a:lnTo>
                    <a:lnTo>
                      <a:pt x="76" y="2"/>
                    </a:lnTo>
                    <a:lnTo>
                      <a:pt x="78" y="1"/>
                    </a:lnTo>
                    <a:lnTo>
                      <a:pt x="80" y="1"/>
                    </a:lnTo>
                    <a:lnTo>
                      <a:pt x="82" y="0"/>
                    </a:lnTo>
                    <a:lnTo>
                      <a:pt x="83" y="0"/>
                    </a:lnTo>
                    <a:lnTo>
                      <a:pt x="84" y="0"/>
                    </a:lnTo>
                    <a:lnTo>
                      <a:pt x="84" y="0"/>
                    </a:lnTo>
                    <a:lnTo>
                      <a:pt x="84" y="3"/>
                    </a:lnTo>
                    <a:lnTo>
                      <a:pt x="85" y="10"/>
                    </a:lnTo>
                    <a:lnTo>
                      <a:pt x="86" y="19"/>
                    </a:lnTo>
                    <a:lnTo>
                      <a:pt x="87" y="25"/>
                    </a:lnTo>
                    <a:lnTo>
                      <a:pt x="6" y="47"/>
                    </a:lnTo>
                    <a:lnTo>
                      <a:pt x="5" y="45"/>
                    </a:lnTo>
                    <a:lnTo>
                      <a:pt x="4" y="41"/>
                    </a:lnTo>
                    <a:lnTo>
                      <a:pt x="4" y="37"/>
                    </a:lnTo>
                    <a:lnTo>
                      <a:pt x="3" y="32"/>
                    </a:lnTo>
                    <a:lnTo>
                      <a:pt x="2" y="28"/>
                    </a:lnTo>
                    <a:lnTo>
                      <a:pt x="1" y="24"/>
                    </a:lnTo>
                    <a:lnTo>
                      <a:pt x="0" y="21"/>
                    </a:lnTo>
                    <a:lnTo>
                      <a:pt x="0" y="20"/>
                    </a:lnTo>
                    <a:lnTo>
                      <a:pt x="3" y="19"/>
                    </a:lnTo>
                    <a:lnTo>
                      <a:pt x="6" y="19"/>
                    </a:lnTo>
                    <a:lnTo>
                      <a:pt x="10" y="18"/>
                    </a:lnTo>
                    <a:lnTo>
                      <a:pt x="14" y="17"/>
                    </a:lnTo>
                    <a:lnTo>
                      <a:pt x="18" y="16"/>
                    </a:lnTo>
                    <a:lnTo>
                      <a:pt x="23" y="14"/>
                    </a:lnTo>
                    <a:lnTo>
                      <a:pt x="28" y="13"/>
                    </a:lnTo>
                    <a:lnTo>
                      <a:pt x="33" y="12"/>
                    </a:lnTo>
                    <a:lnTo>
                      <a:pt x="38" y="11"/>
                    </a:lnTo>
                    <a:lnTo>
                      <a:pt x="43" y="9"/>
                    </a:lnTo>
                    <a:lnTo>
                      <a:pt x="49" y="8"/>
                    </a:lnTo>
                    <a:lnTo>
                      <a:pt x="54" y="7"/>
                    </a:lnTo>
                    <a:lnTo>
                      <a:pt x="59" y="6"/>
                    </a:lnTo>
                    <a:lnTo>
                      <a:pt x="63" y="5"/>
                    </a:lnTo>
                    <a:lnTo>
                      <a:pt x="68" y="4"/>
                    </a:lnTo>
                    <a:lnTo>
                      <a:pt x="72" y="3"/>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090" name="Rectangle 1130"/>
            <p:cNvSpPr>
              <a:spLocks noChangeArrowheads="1"/>
            </p:cNvSpPr>
            <p:nvPr/>
          </p:nvSpPr>
          <p:spPr bwMode="auto">
            <a:xfrm>
              <a:off x="3732215" y="4429688"/>
              <a:ext cx="84157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Manipulation</a:t>
              </a:r>
              <a:endParaRPr lang="en-US" kern="0">
                <a:solidFill>
                  <a:sysClr val="windowText" lastClr="000000"/>
                </a:solidFill>
                <a:latin typeface="Arial" pitchFamily="34" charset="0"/>
                <a:cs typeface="Arial" pitchFamily="34" charset="0"/>
              </a:endParaRPr>
            </a:p>
          </p:txBody>
        </p:sp>
        <p:sp>
          <p:nvSpPr>
            <p:cNvPr id="1091" name="Rectangle 1131"/>
            <p:cNvSpPr>
              <a:spLocks noChangeArrowheads="1"/>
            </p:cNvSpPr>
            <p:nvPr/>
          </p:nvSpPr>
          <p:spPr bwMode="auto">
            <a:xfrm>
              <a:off x="3732213" y="4577325"/>
              <a:ext cx="9682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(Maneuvering, Win</a:t>
              </a:r>
              <a:endParaRPr lang="en-US" kern="0">
                <a:solidFill>
                  <a:sysClr val="windowText" lastClr="000000"/>
                </a:solidFill>
                <a:latin typeface="Arial" pitchFamily="34" charset="0"/>
                <a:cs typeface="Arial" pitchFamily="34" charset="0"/>
              </a:endParaRPr>
            </a:p>
          </p:txBody>
        </p:sp>
        <p:sp>
          <p:nvSpPr>
            <p:cNvPr id="1092" name="Rectangle 1132"/>
            <p:cNvSpPr>
              <a:spLocks noChangeArrowheads="1"/>
            </p:cNvSpPr>
            <p:nvPr/>
          </p:nvSpPr>
          <p:spPr bwMode="auto">
            <a:xfrm>
              <a:off x="4678363" y="4577325"/>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1093" name="Rectangle 1133"/>
            <p:cNvSpPr>
              <a:spLocks noChangeArrowheads="1"/>
            </p:cNvSpPr>
            <p:nvPr/>
          </p:nvSpPr>
          <p:spPr bwMode="auto">
            <a:xfrm>
              <a:off x="4714878" y="4577325"/>
              <a:ext cx="32060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Lose) </a:t>
              </a:r>
              <a:endParaRPr lang="en-US" kern="0">
                <a:solidFill>
                  <a:sysClr val="windowText" lastClr="000000"/>
                </a:solidFill>
                <a:latin typeface="Arial" pitchFamily="34" charset="0"/>
                <a:cs typeface="Arial" pitchFamily="34" charset="0"/>
              </a:endParaRPr>
            </a:p>
          </p:txBody>
        </p:sp>
        <p:sp>
          <p:nvSpPr>
            <p:cNvPr id="1094" name="Rectangle 1134"/>
            <p:cNvSpPr>
              <a:spLocks noChangeArrowheads="1"/>
            </p:cNvSpPr>
            <p:nvPr/>
          </p:nvSpPr>
          <p:spPr bwMode="auto">
            <a:xfrm>
              <a:off x="4081465" y="4089963"/>
              <a:ext cx="69089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Deniability</a:t>
              </a:r>
              <a:endParaRPr lang="en-US" kern="0">
                <a:solidFill>
                  <a:sysClr val="windowText" lastClr="000000"/>
                </a:solidFill>
                <a:latin typeface="Arial" pitchFamily="34" charset="0"/>
                <a:cs typeface="Arial" pitchFamily="34" charset="0"/>
              </a:endParaRPr>
            </a:p>
          </p:txBody>
        </p:sp>
        <p:sp>
          <p:nvSpPr>
            <p:cNvPr id="1095" name="Rectangle 1135"/>
            <p:cNvSpPr>
              <a:spLocks noChangeArrowheads="1"/>
            </p:cNvSpPr>
            <p:nvPr/>
          </p:nvSpPr>
          <p:spPr bwMode="auto">
            <a:xfrm>
              <a:off x="4081463" y="4237600"/>
              <a:ext cx="126316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(Withholding, Protection)</a:t>
              </a:r>
              <a:endParaRPr lang="en-US" kern="0">
                <a:solidFill>
                  <a:sysClr val="windowText" lastClr="000000"/>
                </a:solidFill>
                <a:latin typeface="Arial" pitchFamily="34" charset="0"/>
                <a:cs typeface="Arial" pitchFamily="34" charset="0"/>
              </a:endParaRPr>
            </a:p>
          </p:txBody>
        </p:sp>
        <p:sp>
          <p:nvSpPr>
            <p:cNvPr id="1096" name="Rectangle 1136"/>
            <p:cNvSpPr>
              <a:spLocks noChangeArrowheads="1"/>
            </p:cNvSpPr>
            <p:nvPr/>
          </p:nvSpPr>
          <p:spPr bwMode="auto">
            <a:xfrm>
              <a:off x="3092453" y="5101200"/>
              <a:ext cx="7502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Aggression</a:t>
              </a:r>
              <a:endParaRPr lang="en-US" kern="0">
                <a:solidFill>
                  <a:sysClr val="windowText" lastClr="000000"/>
                </a:solidFill>
                <a:latin typeface="Arial" pitchFamily="34" charset="0"/>
                <a:cs typeface="Arial" pitchFamily="34" charset="0"/>
              </a:endParaRPr>
            </a:p>
          </p:txBody>
        </p:sp>
        <p:sp>
          <p:nvSpPr>
            <p:cNvPr id="1097" name="Rectangle 1137"/>
            <p:cNvSpPr>
              <a:spLocks noChangeArrowheads="1"/>
            </p:cNvSpPr>
            <p:nvPr/>
          </p:nvSpPr>
          <p:spPr bwMode="auto">
            <a:xfrm>
              <a:off x="3092451" y="5264713"/>
              <a:ext cx="91050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(Threats, Attacks)</a:t>
              </a:r>
              <a:endParaRPr lang="en-US" kern="0">
                <a:solidFill>
                  <a:sysClr val="windowText" lastClr="000000"/>
                </a:solidFill>
                <a:latin typeface="Arial" pitchFamily="34" charset="0"/>
                <a:cs typeface="Arial" pitchFamily="34" charset="0"/>
              </a:endParaRPr>
            </a:p>
          </p:txBody>
        </p:sp>
        <p:sp>
          <p:nvSpPr>
            <p:cNvPr id="1098" name="Rectangle 1138"/>
            <p:cNvSpPr>
              <a:spLocks noChangeArrowheads="1"/>
            </p:cNvSpPr>
            <p:nvPr/>
          </p:nvSpPr>
          <p:spPr bwMode="auto">
            <a:xfrm>
              <a:off x="3430590" y="4724963"/>
              <a:ext cx="65883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Deception</a:t>
              </a:r>
              <a:endParaRPr lang="en-US" kern="0">
                <a:solidFill>
                  <a:sysClr val="windowText" lastClr="000000"/>
                </a:solidFill>
                <a:latin typeface="Arial" pitchFamily="34" charset="0"/>
                <a:cs typeface="Arial" pitchFamily="34" charset="0"/>
              </a:endParaRPr>
            </a:p>
          </p:txBody>
        </p:sp>
        <p:sp>
          <p:nvSpPr>
            <p:cNvPr id="1099" name="Rectangle 1139"/>
            <p:cNvSpPr>
              <a:spLocks noChangeArrowheads="1"/>
            </p:cNvSpPr>
            <p:nvPr/>
          </p:nvSpPr>
          <p:spPr bwMode="auto">
            <a:xfrm>
              <a:off x="3430588" y="4902763"/>
              <a:ext cx="8271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(Trickery, Lying)</a:t>
              </a:r>
              <a:endParaRPr lang="en-US" kern="0">
                <a:solidFill>
                  <a:sysClr val="windowText" lastClr="000000"/>
                </a:solidFill>
                <a:latin typeface="Arial" pitchFamily="34" charset="0"/>
                <a:cs typeface="Arial" pitchFamily="34" charset="0"/>
              </a:endParaRPr>
            </a:p>
          </p:txBody>
        </p:sp>
        <p:sp>
          <p:nvSpPr>
            <p:cNvPr id="1100" name="Rectangle 1140"/>
            <p:cNvSpPr>
              <a:spLocks noChangeArrowheads="1"/>
            </p:cNvSpPr>
            <p:nvPr/>
          </p:nvSpPr>
          <p:spPr bwMode="auto">
            <a:xfrm>
              <a:off x="4410078" y="3747063"/>
              <a:ext cx="65081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Negativity</a:t>
              </a:r>
              <a:endParaRPr lang="en-US" kern="0">
                <a:solidFill>
                  <a:sysClr val="windowText" lastClr="000000"/>
                </a:solidFill>
                <a:latin typeface="Arial" pitchFamily="34" charset="0"/>
                <a:cs typeface="Arial" pitchFamily="34" charset="0"/>
              </a:endParaRPr>
            </a:p>
          </p:txBody>
        </p:sp>
        <p:sp>
          <p:nvSpPr>
            <p:cNvPr id="1101" name="Rectangle 1141"/>
            <p:cNvSpPr>
              <a:spLocks noChangeArrowheads="1"/>
            </p:cNvSpPr>
            <p:nvPr/>
          </p:nvSpPr>
          <p:spPr bwMode="auto">
            <a:xfrm>
              <a:off x="4410078" y="3896288"/>
              <a:ext cx="60914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(Judgment, </a:t>
              </a:r>
              <a:endParaRPr lang="en-US" kern="0">
                <a:solidFill>
                  <a:sysClr val="windowText" lastClr="000000"/>
                </a:solidFill>
                <a:latin typeface="Arial" pitchFamily="34" charset="0"/>
                <a:cs typeface="Arial" pitchFamily="34" charset="0"/>
              </a:endParaRPr>
            </a:p>
          </p:txBody>
        </p:sp>
        <p:sp>
          <p:nvSpPr>
            <p:cNvPr id="1102" name="Rectangle 1142"/>
            <p:cNvSpPr>
              <a:spLocks noChangeArrowheads="1"/>
            </p:cNvSpPr>
            <p:nvPr/>
          </p:nvSpPr>
          <p:spPr bwMode="auto">
            <a:xfrm>
              <a:off x="5006978" y="3896288"/>
              <a:ext cx="60914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Dimishment</a:t>
              </a:r>
              <a:endParaRPr lang="en-US" kern="0">
                <a:solidFill>
                  <a:sysClr val="windowText" lastClr="000000"/>
                </a:solidFill>
                <a:latin typeface="Arial" pitchFamily="34" charset="0"/>
                <a:cs typeface="Arial" pitchFamily="34" charset="0"/>
              </a:endParaRPr>
            </a:p>
          </p:txBody>
        </p:sp>
        <p:sp>
          <p:nvSpPr>
            <p:cNvPr id="1103" name="Rectangle 1143"/>
            <p:cNvSpPr>
              <a:spLocks noChangeArrowheads="1"/>
            </p:cNvSpPr>
            <p:nvPr/>
          </p:nvSpPr>
          <p:spPr bwMode="auto">
            <a:xfrm>
              <a:off x="5600701" y="3896288"/>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grpSp>
          <p:nvGrpSpPr>
            <p:cNvPr id="1104" name="Group 1168"/>
            <p:cNvGrpSpPr>
              <a:grpSpLocks/>
            </p:cNvGrpSpPr>
            <p:nvPr/>
          </p:nvGrpSpPr>
          <p:grpSpPr bwMode="auto">
            <a:xfrm>
              <a:off x="3835403" y="3593075"/>
              <a:ext cx="358775" cy="277813"/>
              <a:chOff x="2416" y="2221"/>
              <a:chExt cx="226" cy="175"/>
            </a:xfrm>
          </p:grpSpPr>
          <p:sp>
            <p:nvSpPr>
              <p:cNvPr id="4824" name="Freeform 1144"/>
              <p:cNvSpPr>
                <a:spLocks/>
              </p:cNvSpPr>
              <p:nvPr/>
            </p:nvSpPr>
            <p:spPr bwMode="auto">
              <a:xfrm>
                <a:off x="2420" y="2229"/>
                <a:ext cx="220" cy="163"/>
              </a:xfrm>
              <a:custGeom>
                <a:avLst/>
                <a:gdLst>
                  <a:gd name="T0" fmla="*/ 55 w 220"/>
                  <a:gd name="T1" fmla="*/ 19 h 163"/>
                  <a:gd name="T2" fmla="*/ 52 w 220"/>
                  <a:gd name="T3" fmla="*/ 38 h 163"/>
                  <a:gd name="T4" fmla="*/ 39 w 220"/>
                  <a:gd name="T5" fmla="*/ 81 h 163"/>
                  <a:gd name="T6" fmla="*/ 30 w 220"/>
                  <a:gd name="T7" fmla="*/ 96 h 163"/>
                  <a:gd name="T8" fmla="*/ 6 w 220"/>
                  <a:gd name="T9" fmla="*/ 114 h 163"/>
                  <a:gd name="T10" fmla="*/ 0 w 220"/>
                  <a:gd name="T11" fmla="*/ 123 h 163"/>
                  <a:gd name="T12" fmla="*/ 0 w 220"/>
                  <a:gd name="T13" fmla="*/ 125 h 163"/>
                  <a:gd name="T14" fmla="*/ 1 w 220"/>
                  <a:gd name="T15" fmla="*/ 127 h 163"/>
                  <a:gd name="T16" fmla="*/ 2 w 220"/>
                  <a:gd name="T17" fmla="*/ 129 h 163"/>
                  <a:gd name="T18" fmla="*/ 4 w 220"/>
                  <a:gd name="T19" fmla="*/ 131 h 163"/>
                  <a:gd name="T20" fmla="*/ 5 w 220"/>
                  <a:gd name="T21" fmla="*/ 133 h 163"/>
                  <a:gd name="T22" fmla="*/ 7 w 220"/>
                  <a:gd name="T23" fmla="*/ 135 h 163"/>
                  <a:gd name="T24" fmla="*/ 8 w 220"/>
                  <a:gd name="T25" fmla="*/ 136 h 163"/>
                  <a:gd name="T26" fmla="*/ 10 w 220"/>
                  <a:gd name="T27" fmla="*/ 138 h 163"/>
                  <a:gd name="T28" fmla="*/ 13 w 220"/>
                  <a:gd name="T29" fmla="*/ 140 h 163"/>
                  <a:gd name="T30" fmla="*/ 15 w 220"/>
                  <a:gd name="T31" fmla="*/ 142 h 163"/>
                  <a:gd name="T32" fmla="*/ 18 w 220"/>
                  <a:gd name="T33" fmla="*/ 144 h 163"/>
                  <a:gd name="T34" fmla="*/ 21 w 220"/>
                  <a:gd name="T35" fmla="*/ 146 h 163"/>
                  <a:gd name="T36" fmla="*/ 25 w 220"/>
                  <a:gd name="T37" fmla="*/ 148 h 163"/>
                  <a:gd name="T38" fmla="*/ 29 w 220"/>
                  <a:gd name="T39" fmla="*/ 150 h 163"/>
                  <a:gd name="T40" fmla="*/ 33 w 220"/>
                  <a:gd name="T41" fmla="*/ 152 h 163"/>
                  <a:gd name="T42" fmla="*/ 37 w 220"/>
                  <a:gd name="T43" fmla="*/ 154 h 163"/>
                  <a:gd name="T44" fmla="*/ 40 w 220"/>
                  <a:gd name="T45" fmla="*/ 155 h 163"/>
                  <a:gd name="T46" fmla="*/ 44 w 220"/>
                  <a:gd name="T47" fmla="*/ 157 h 163"/>
                  <a:gd name="T48" fmla="*/ 48 w 220"/>
                  <a:gd name="T49" fmla="*/ 158 h 163"/>
                  <a:gd name="T50" fmla="*/ 51 w 220"/>
                  <a:gd name="T51" fmla="*/ 159 h 163"/>
                  <a:gd name="T52" fmla="*/ 55 w 220"/>
                  <a:gd name="T53" fmla="*/ 160 h 163"/>
                  <a:gd name="T54" fmla="*/ 58 w 220"/>
                  <a:gd name="T55" fmla="*/ 161 h 163"/>
                  <a:gd name="T56" fmla="*/ 61 w 220"/>
                  <a:gd name="T57" fmla="*/ 161 h 163"/>
                  <a:gd name="T58" fmla="*/ 64 w 220"/>
                  <a:gd name="T59" fmla="*/ 162 h 163"/>
                  <a:gd name="T60" fmla="*/ 67 w 220"/>
                  <a:gd name="T61" fmla="*/ 162 h 163"/>
                  <a:gd name="T62" fmla="*/ 70 w 220"/>
                  <a:gd name="T63" fmla="*/ 162 h 163"/>
                  <a:gd name="T64" fmla="*/ 72 w 220"/>
                  <a:gd name="T65" fmla="*/ 163 h 163"/>
                  <a:gd name="T66" fmla="*/ 74 w 220"/>
                  <a:gd name="T67" fmla="*/ 163 h 163"/>
                  <a:gd name="T68" fmla="*/ 76 w 220"/>
                  <a:gd name="T69" fmla="*/ 163 h 163"/>
                  <a:gd name="T70" fmla="*/ 78 w 220"/>
                  <a:gd name="T71" fmla="*/ 163 h 163"/>
                  <a:gd name="T72" fmla="*/ 80 w 220"/>
                  <a:gd name="T73" fmla="*/ 163 h 163"/>
                  <a:gd name="T74" fmla="*/ 81 w 220"/>
                  <a:gd name="T75" fmla="*/ 163 h 163"/>
                  <a:gd name="T76" fmla="*/ 88 w 220"/>
                  <a:gd name="T77" fmla="*/ 149 h 163"/>
                  <a:gd name="T78" fmla="*/ 87 w 220"/>
                  <a:gd name="T79" fmla="*/ 119 h 163"/>
                  <a:gd name="T80" fmla="*/ 90 w 220"/>
                  <a:gd name="T81" fmla="*/ 106 h 163"/>
                  <a:gd name="T82" fmla="*/ 212 w 220"/>
                  <a:gd name="T83" fmla="*/ 148 h 163"/>
                  <a:gd name="T84" fmla="*/ 103 w 220"/>
                  <a:gd name="T85" fmla="*/ 83 h 163"/>
                  <a:gd name="T86" fmla="*/ 122 w 220"/>
                  <a:gd name="T87" fmla="*/ 72 h 163"/>
                  <a:gd name="T88" fmla="*/ 116 w 220"/>
                  <a:gd name="T89" fmla="*/ 53 h 163"/>
                  <a:gd name="T90" fmla="*/ 126 w 220"/>
                  <a:gd name="T91" fmla="*/ 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163">
                    <a:moveTo>
                      <a:pt x="66" y="0"/>
                    </a:moveTo>
                    <a:lnTo>
                      <a:pt x="56" y="9"/>
                    </a:lnTo>
                    <a:lnTo>
                      <a:pt x="55" y="19"/>
                    </a:lnTo>
                    <a:lnTo>
                      <a:pt x="65" y="27"/>
                    </a:lnTo>
                    <a:lnTo>
                      <a:pt x="59" y="37"/>
                    </a:lnTo>
                    <a:lnTo>
                      <a:pt x="52" y="38"/>
                    </a:lnTo>
                    <a:lnTo>
                      <a:pt x="45" y="46"/>
                    </a:lnTo>
                    <a:lnTo>
                      <a:pt x="52" y="55"/>
                    </a:lnTo>
                    <a:lnTo>
                      <a:pt x="39" y="81"/>
                    </a:lnTo>
                    <a:lnTo>
                      <a:pt x="23" y="84"/>
                    </a:lnTo>
                    <a:lnTo>
                      <a:pt x="28" y="93"/>
                    </a:lnTo>
                    <a:lnTo>
                      <a:pt x="30" y="96"/>
                    </a:lnTo>
                    <a:lnTo>
                      <a:pt x="21" y="103"/>
                    </a:lnTo>
                    <a:lnTo>
                      <a:pt x="11" y="103"/>
                    </a:lnTo>
                    <a:lnTo>
                      <a:pt x="6" y="114"/>
                    </a:lnTo>
                    <a:lnTo>
                      <a:pt x="0" y="123"/>
                    </a:lnTo>
                    <a:lnTo>
                      <a:pt x="0" y="123"/>
                    </a:lnTo>
                    <a:lnTo>
                      <a:pt x="0" y="123"/>
                    </a:lnTo>
                    <a:lnTo>
                      <a:pt x="0" y="124"/>
                    </a:lnTo>
                    <a:lnTo>
                      <a:pt x="1" y="124"/>
                    </a:lnTo>
                    <a:lnTo>
                      <a:pt x="0" y="125"/>
                    </a:lnTo>
                    <a:lnTo>
                      <a:pt x="1" y="125"/>
                    </a:lnTo>
                    <a:lnTo>
                      <a:pt x="1" y="126"/>
                    </a:lnTo>
                    <a:lnTo>
                      <a:pt x="1" y="127"/>
                    </a:lnTo>
                    <a:lnTo>
                      <a:pt x="1" y="127"/>
                    </a:lnTo>
                    <a:lnTo>
                      <a:pt x="2" y="128"/>
                    </a:lnTo>
                    <a:lnTo>
                      <a:pt x="2" y="129"/>
                    </a:lnTo>
                    <a:lnTo>
                      <a:pt x="3" y="130"/>
                    </a:lnTo>
                    <a:lnTo>
                      <a:pt x="3" y="130"/>
                    </a:lnTo>
                    <a:lnTo>
                      <a:pt x="4" y="131"/>
                    </a:lnTo>
                    <a:lnTo>
                      <a:pt x="4" y="132"/>
                    </a:lnTo>
                    <a:lnTo>
                      <a:pt x="5" y="132"/>
                    </a:lnTo>
                    <a:lnTo>
                      <a:pt x="5" y="133"/>
                    </a:lnTo>
                    <a:lnTo>
                      <a:pt x="6" y="134"/>
                    </a:lnTo>
                    <a:lnTo>
                      <a:pt x="6" y="134"/>
                    </a:lnTo>
                    <a:lnTo>
                      <a:pt x="7" y="135"/>
                    </a:lnTo>
                    <a:lnTo>
                      <a:pt x="7" y="135"/>
                    </a:lnTo>
                    <a:lnTo>
                      <a:pt x="8" y="136"/>
                    </a:lnTo>
                    <a:lnTo>
                      <a:pt x="8" y="136"/>
                    </a:lnTo>
                    <a:lnTo>
                      <a:pt x="9" y="137"/>
                    </a:lnTo>
                    <a:lnTo>
                      <a:pt x="10" y="137"/>
                    </a:lnTo>
                    <a:lnTo>
                      <a:pt x="10" y="138"/>
                    </a:lnTo>
                    <a:lnTo>
                      <a:pt x="11" y="139"/>
                    </a:lnTo>
                    <a:lnTo>
                      <a:pt x="12" y="139"/>
                    </a:lnTo>
                    <a:lnTo>
                      <a:pt x="13" y="140"/>
                    </a:lnTo>
                    <a:lnTo>
                      <a:pt x="13" y="140"/>
                    </a:lnTo>
                    <a:lnTo>
                      <a:pt x="14" y="141"/>
                    </a:lnTo>
                    <a:lnTo>
                      <a:pt x="15" y="142"/>
                    </a:lnTo>
                    <a:lnTo>
                      <a:pt x="16" y="142"/>
                    </a:lnTo>
                    <a:lnTo>
                      <a:pt x="17" y="143"/>
                    </a:lnTo>
                    <a:lnTo>
                      <a:pt x="18" y="144"/>
                    </a:lnTo>
                    <a:lnTo>
                      <a:pt x="19" y="144"/>
                    </a:lnTo>
                    <a:lnTo>
                      <a:pt x="20" y="145"/>
                    </a:lnTo>
                    <a:lnTo>
                      <a:pt x="21" y="146"/>
                    </a:lnTo>
                    <a:lnTo>
                      <a:pt x="22" y="146"/>
                    </a:lnTo>
                    <a:lnTo>
                      <a:pt x="24" y="147"/>
                    </a:lnTo>
                    <a:lnTo>
                      <a:pt x="25" y="148"/>
                    </a:lnTo>
                    <a:lnTo>
                      <a:pt x="26" y="149"/>
                    </a:lnTo>
                    <a:lnTo>
                      <a:pt x="27" y="150"/>
                    </a:lnTo>
                    <a:lnTo>
                      <a:pt x="29" y="150"/>
                    </a:lnTo>
                    <a:lnTo>
                      <a:pt x="30" y="151"/>
                    </a:lnTo>
                    <a:lnTo>
                      <a:pt x="31" y="152"/>
                    </a:lnTo>
                    <a:lnTo>
                      <a:pt x="33" y="152"/>
                    </a:lnTo>
                    <a:lnTo>
                      <a:pt x="34" y="153"/>
                    </a:lnTo>
                    <a:lnTo>
                      <a:pt x="35" y="153"/>
                    </a:lnTo>
                    <a:lnTo>
                      <a:pt x="37" y="154"/>
                    </a:lnTo>
                    <a:lnTo>
                      <a:pt x="38" y="154"/>
                    </a:lnTo>
                    <a:lnTo>
                      <a:pt x="39" y="155"/>
                    </a:lnTo>
                    <a:lnTo>
                      <a:pt x="40" y="155"/>
                    </a:lnTo>
                    <a:lnTo>
                      <a:pt x="42" y="156"/>
                    </a:lnTo>
                    <a:lnTo>
                      <a:pt x="43" y="156"/>
                    </a:lnTo>
                    <a:lnTo>
                      <a:pt x="44" y="157"/>
                    </a:lnTo>
                    <a:lnTo>
                      <a:pt x="45" y="157"/>
                    </a:lnTo>
                    <a:lnTo>
                      <a:pt x="47" y="158"/>
                    </a:lnTo>
                    <a:lnTo>
                      <a:pt x="48" y="158"/>
                    </a:lnTo>
                    <a:lnTo>
                      <a:pt x="49" y="158"/>
                    </a:lnTo>
                    <a:lnTo>
                      <a:pt x="50" y="159"/>
                    </a:lnTo>
                    <a:lnTo>
                      <a:pt x="51" y="159"/>
                    </a:lnTo>
                    <a:lnTo>
                      <a:pt x="52" y="159"/>
                    </a:lnTo>
                    <a:lnTo>
                      <a:pt x="54" y="160"/>
                    </a:lnTo>
                    <a:lnTo>
                      <a:pt x="55" y="160"/>
                    </a:lnTo>
                    <a:lnTo>
                      <a:pt x="56" y="160"/>
                    </a:lnTo>
                    <a:lnTo>
                      <a:pt x="57" y="160"/>
                    </a:lnTo>
                    <a:lnTo>
                      <a:pt x="58" y="161"/>
                    </a:lnTo>
                    <a:lnTo>
                      <a:pt x="59" y="161"/>
                    </a:lnTo>
                    <a:lnTo>
                      <a:pt x="60" y="161"/>
                    </a:lnTo>
                    <a:lnTo>
                      <a:pt x="61" y="161"/>
                    </a:lnTo>
                    <a:lnTo>
                      <a:pt x="62" y="161"/>
                    </a:lnTo>
                    <a:lnTo>
                      <a:pt x="63" y="161"/>
                    </a:lnTo>
                    <a:lnTo>
                      <a:pt x="64" y="162"/>
                    </a:lnTo>
                    <a:lnTo>
                      <a:pt x="65" y="162"/>
                    </a:lnTo>
                    <a:lnTo>
                      <a:pt x="66" y="162"/>
                    </a:lnTo>
                    <a:lnTo>
                      <a:pt x="67" y="162"/>
                    </a:lnTo>
                    <a:lnTo>
                      <a:pt x="68" y="162"/>
                    </a:lnTo>
                    <a:lnTo>
                      <a:pt x="69" y="162"/>
                    </a:lnTo>
                    <a:lnTo>
                      <a:pt x="70" y="162"/>
                    </a:lnTo>
                    <a:lnTo>
                      <a:pt x="71" y="162"/>
                    </a:lnTo>
                    <a:lnTo>
                      <a:pt x="71" y="162"/>
                    </a:lnTo>
                    <a:lnTo>
                      <a:pt x="72" y="163"/>
                    </a:lnTo>
                    <a:lnTo>
                      <a:pt x="73" y="162"/>
                    </a:lnTo>
                    <a:lnTo>
                      <a:pt x="73" y="162"/>
                    </a:lnTo>
                    <a:lnTo>
                      <a:pt x="74" y="163"/>
                    </a:lnTo>
                    <a:lnTo>
                      <a:pt x="75" y="163"/>
                    </a:lnTo>
                    <a:lnTo>
                      <a:pt x="76" y="163"/>
                    </a:lnTo>
                    <a:lnTo>
                      <a:pt x="76" y="163"/>
                    </a:lnTo>
                    <a:lnTo>
                      <a:pt x="77" y="163"/>
                    </a:lnTo>
                    <a:lnTo>
                      <a:pt x="77" y="163"/>
                    </a:lnTo>
                    <a:lnTo>
                      <a:pt x="78" y="163"/>
                    </a:lnTo>
                    <a:lnTo>
                      <a:pt x="78" y="163"/>
                    </a:lnTo>
                    <a:lnTo>
                      <a:pt x="79" y="163"/>
                    </a:lnTo>
                    <a:lnTo>
                      <a:pt x="80" y="163"/>
                    </a:lnTo>
                    <a:lnTo>
                      <a:pt x="80" y="163"/>
                    </a:lnTo>
                    <a:lnTo>
                      <a:pt x="81" y="163"/>
                    </a:lnTo>
                    <a:lnTo>
                      <a:pt x="81" y="163"/>
                    </a:lnTo>
                    <a:lnTo>
                      <a:pt x="81" y="163"/>
                    </a:lnTo>
                    <a:lnTo>
                      <a:pt x="89" y="159"/>
                    </a:lnTo>
                    <a:lnTo>
                      <a:pt x="88" y="149"/>
                    </a:lnTo>
                    <a:lnTo>
                      <a:pt x="93" y="141"/>
                    </a:lnTo>
                    <a:lnTo>
                      <a:pt x="86" y="124"/>
                    </a:lnTo>
                    <a:lnTo>
                      <a:pt x="87" y="119"/>
                    </a:lnTo>
                    <a:lnTo>
                      <a:pt x="99" y="119"/>
                    </a:lnTo>
                    <a:lnTo>
                      <a:pt x="100" y="112"/>
                    </a:lnTo>
                    <a:lnTo>
                      <a:pt x="90" y="106"/>
                    </a:lnTo>
                    <a:lnTo>
                      <a:pt x="96" y="100"/>
                    </a:lnTo>
                    <a:lnTo>
                      <a:pt x="115" y="107"/>
                    </a:lnTo>
                    <a:lnTo>
                      <a:pt x="212" y="148"/>
                    </a:lnTo>
                    <a:lnTo>
                      <a:pt x="220" y="132"/>
                    </a:lnTo>
                    <a:lnTo>
                      <a:pt x="150" y="102"/>
                    </a:lnTo>
                    <a:lnTo>
                      <a:pt x="103" y="83"/>
                    </a:lnTo>
                    <a:lnTo>
                      <a:pt x="104" y="75"/>
                    </a:lnTo>
                    <a:lnTo>
                      <a:pt x="116" y="77"/>
                    </a:lnTo>
                    <a:lnTo>
                      <a:pt x="122" y="72"/>
                    </a:lnTo>
                    <a:lnTo>
                      <a:pt x="116" y="64"/>
                    </a:lnTo>
                    <a:lnTo>
                      <a:pt x="112" y="61"/>
                    </a:lnTo>
                    <a:lnTo>
                      <a:pt x="116" y="53"/>
                    </a:lnTo>
                    <a:lnTo>
                      <a:pt x="132" y="49"/>
                    </a:lnTo>
                    <a:lnTo>
                      <a:pt x="137" y="38"/>
                    </a:lnTo>
                    <a:lnTo>
                      <a:pt x="126" y="33"/>
                    </a:lnTo>
                    <a:lnTo>
                      <a:pt x="87" y="22"/>
                    </a:lnTo>
                    <a:lnTo>
                      <a:pt x="66"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25" name="Freeform 1145"/>
              <p:cNvSpPr>
                <a:spLocks/>
              </p:cNvSpPr>
              <p:nvPr/>
            </p:nvSpPr>
            <p:spPr bwMode="auto">
              <a:xfrm>
                <a:off x="2479" y="2221"/>
                <a:ext cx="86" cy="47"/>
              </a:xfrm>
              <a:custGeom>
                <a:avLst/>
                <a:gdLst>
                  <a:gd name="T0" fmla="*/ 41 w 86"/>
                  <a:gd name="T1" fmla="*/ 38 h 47"/>
                  <a:gd name="T2" fmla="*/ 45 w 86"/>
                  <a:gd name="T3" fmla="*/ 40 h 47"/>
                  <a:gd name="T4" fmla="*/ 49 w 86"/>
                  <a:gd name="T5" fmla="*/ 41 h 47"/>
                  <a:gd name="T6" fmla="*/ 53 w 86"/>
                  <a:gd name="T7" fmla="*/ 43 h 47"/>
                  <a:gd name="T8" fmla="*/ 57 w 86"/>
                  <a:gd name="T9" fmla="*/ 44 h 47"/>
                  <a:gd name="T10" fmla="*/ 61 w 86"/>
                  <a:gd name="T11" fmla="*/ 44 h 47"/>
                  <a:gd name="T12" fmla="*/ 65 w 86"/>
                  <a:gd name="T13" fmla="*/ 45 h 47"/>
                  <a:gd name="T14" fmla="*/ 68 w 86"/>
                  <a:gd name="T15" fmla="*/ 46 h 47"/>
                  <a:gd name="T16" fmla="*/ 72 w 86"/>
                  <a:gd name="T17" fmla="*/ 46 h 47"/>
                  <a:gd name="T18" fmla="*/ 75 w 86"/>
                  <a:gd name="T19" fmla="*/ 46 h 47"/>
                  <a:gd name="T20" fmla="*/ 77 w 86"/>
                  <a:gd name="T21" fmla="*/ 46 h 47"/>
                  <a:gd name="T22" fmla="*/ 80 w 86"/>
                  <a:gd name="T23" fmla="*/ 46 h 47"/>
                  <a:gd name="T24" fmla="*/ 82 w 86"/>
                  <a:gd name="T25" fmla="*/ 46 h 47"/>
                  <a:gd name="T26" fmla="*/ 84 w 86"/>
                  <a:gd name="T27" fmla="*/ 44 h 47"/>
                  <a:gd name="T28" fmla="*/ 86 w 86"/>
                  <a:gd name="T29" fmla="*/ 42 h 47"/>
                  <a:gd name="T30" fmla="*/ 86 w 86"/>
                  <a:gd name="T31" fmla="*/ 38 h 47"/>
                  <a:gd name="T32" fmla="*/ 85 w 86"/>
                  <a:gd name="T33" fmla="*/ 35 h 47"/>
                  <a:gd name="T34" fmla="*/ 83 w 86"/>
                  <a:gd name="T35" fmla="*/ 33 h 47"/>
                  <a:gd name="T36" fmla="*/ 81 w 86"/>
                  <a:gd name="T37" fmla="*/ 31 h 47"/>
                  <a:gd name="T38" fmla="*/ 79 w 86"/>
                  <a:gd name="T39" fmla="*/ 29 h 47"/>
                  <a:gd name="T40" fmla="*/ 77 w 86"/>
                  <a:gd name="T41" fmla="*/ 27 h 47"/>
                  <a:gd name="T42" fmla="*/ 74 w 86"/>
                  <a:gd name="T43" fmla="*/ 25 h 47"/>
                  <a:gd name="T44" fmla="*/ 71 w 86"/>
                  <a:gd name="T45" fmla="*/ 22 h 47"/>
                  <a:gd name="T46" fmla="*/ 68 w 86"/>
                  <a:gd name="T47" fmla="*/ 20 h 47"/>
                  <a:gd name="T48" fmla="*/ 64 w 86"/>
                  <a:gd name="T49" fmla="*/ 18 h 47"/>
                  <a:gd name="T50" fmla="*/ 61 w 86"/>
                  <a:gd name="T51" fmla="*/ 16 h 47"/>
                  <a:gd name="T52" fmla="*/ 56 w 86"/>
                  <a:gd name="T53" fmla="*/ 14 h 47"/>
                  <a:gd name="T54" fmla="*/ 52 w 86"/>
                  <a:gd name="T55" fmla="*/ 12 h 47"/>
                  <a:gd name="T56" fmla="*/ 48 w 86"/>
                  <a:gd name="T57" fmla="*/ 10 h 47"/>
                  <a:gd name="T58" fmla="*/ 44 w 86"/>
                  <a:gd name="T59" fmla="*/ 8 h 47"/>
                  <a:gd name="T60" fmla="*/ 39 w 86"/>
                  <a:gd name="T61" fmla="*/ 6 h 47"/>
                  <a:gd name="T62" fmla="*/ 35 w 86"/>
                  <a:gd name="T63" fmla="*/ 5 h 47"/>
                  <a:gd name="T64" fmla="*/ 31 w 86"/>
                  <a:gd name="T65" fmla="*/ 3 h 47"/>
                  <a:gd name="T66" fmla="*/ 27 w 86"/>
                  <a:gd name="T67" fmla="*/ 2 h 47"/>
                  <a:gd name="T68" fmla="*/ 23 w 86"/>
                  <a:gd name="T69" fmla="*/ 2 h 47"/>
                  <a:gd name="T70" fmla="*/ 20 w 86"/>
                  <a:gd name="T71" fmla="*/ 1 h 47"/>
                  <a:gd name="T72" fmla="*/ 16 w 86"/>
                  <a:gd name="T73" fmla="*/ 0 h 47"/>
                  <a:gd name="T74" fmla="*/ 13 w 86"/>
                  <a:gd name="T75" fmla="*/ 0 h 47"/>
                  <a:gd name="T76" fmla="*/ 10 w 86"/>
                  <a:gd name="T77" fmla="*/ 0 h 47"/>
                  <a:gd name="T78" fmla="*/ 8 w 86"/>
                  <a:gd name="T79" fmla="*/ 0 h 47"/>
                  <a:gd name="T80" fmla="*/ 5 w 86"/>
                  <a:gd name="T81" fmla="*/ 1 h 47"/>
                  <a:gd name="T82" fmla="*/ 3 w 86"/>
                  <a:gd name="T83" fmla="*/ 1 h 47"/>
                  <a:gd name="T84" fmla="*/ 1 w 86"/>
                  <a:gd name="T85" fmla="*/ 4 h 47"/>
                  <a:gd name="T86" fmla="*/ 0 w 86"/>
                  <a:gd name="T87" fmla="*/ 6 h 47"/>
                  <a:gd name="T88" fmla="*/ 1 w 86"/>
                  <a:gd name="T89" fmla="*/ 9 h 47"/>
                  <a:gd name="T90" fmla="*/ 2 w 86"/>
                  <a:gd name="T91" fmla="*/ 12 h 47"/>
                  <a:gd name="T92" fmla="*/ 4 w 86"/>
                  <a:gd name="T93" fmla="*/ 14 h 47"/>
                  <a:gd name="T94" fmla="*/ 6 w 86"/>
                  <a:gd name="T95" fmla="*/ 16 h 47"/>
                  <a:gd name="T96" fmla="*/ 8 w 86"/>
                  <a:gd name="T97" fmla="*/ 19 h 47"/>
                  <a:gd name="T98" fmla="*/ 11 w 86"/>
                  <a:gd name="T99" fmla="*/ 21 h 47"/>
                  <a:gd name="T100" fmla="*/ 13 w 86"/>
                  <a:gd name="T101" fmla="*/ 23 h 47"/>
                  <a:gd name="T102" fmla="*/ 17 w 86"/>
                  <a:gd name="T103" fmla="*/ 25 h 47"/>
                  <a:gd name="T104" fmla="*/ 20 w 86"/>
                  <a:gd name="T105" fmla="*/ 28 h 47"/>
                  <a:gd name="T106" fmla="*/ 24 w 86"/>
                  <a:gd name="T107" fmla="*/ 30 h 47"/>
                  <a:gd name="T108" fmla="*/ 28 w 86"/>
                  <a:gd name="T109" fmla="*/ 32 h 47"/>
                  <a:gd name="T110" fmla="*/ 32 w 86"/>
                  <a:gd name="T111" fmla="*/ 34 h 47"/>
                  <a:gd name="T112" fmla="*/ 36 w 86"/>
                  <a:gd name="T113"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47">
                    <a:moveTo>
                      <a:pt x="37" y="37"/>
                    </a:moveTo>
                    <a:lnTo>
                      <a:pt x="38" y="37"/>
                    </a:lnTo>
                    <a:lnTo>
                      <a:pt x="40" y="37"/>
                    </a:lnTo>
                    <a:lnTo>
                      <a:pt x="41" y="38"/>
                    </a:lnTo>
                    <a:lnTo>
                      <a:pt x="42" y="38"/>
                    </a:lnTo>
                    <a:lnTo>
                      <a:pt x="43" y="39"/>
                    </a:lnTo>
                    <a:lnTo>
                      <a:pt x="44" y="39"/>
                    </a:lnTo>
                    <a:lnTo>
                      <a:pt x="45" y="40"/>
                    </a:lnTo>
                    <a:lnTo>
                      <a:pt x="46" y="40"/>
                    </a:lnTo>
                    <a:lnTo>
                      <a:pt x="47" y="40"/>
                    </a:lnTo>
                    <a:lnTo>
                      <a:pt x="48" y="41"/>
                    </a:lnTo>
                    <a:lnTo>
                      <a:pt x="49" y="41"/>
                    </a:lnTo>
                    <a:lnTo>
                      <a:pt x="50" y="42"/>
                    </a:lnTo>
                    <a:lnTo>
                      <a:pt x="51" y="42"/>
                    </a:lnTo>
                    <a:lnTo>
                      <a:pt x="52" y="42"/>
                    </a:lnTo>
                    <a:lnTo>
                      <a:pt x="53" y="43"/>
                    </a:lnTo>
                    <a:lnTo>
                      <a:pt x="55" y="43"/>
                    </a:lnTo>
                    <a:lnTo>
                      <a:pt x="55" y="43"/>
                    </a:lnTo>
                    <a:lnTo>
                      <a:pt x="56" y="43"/>
                    </a:lnTo>
                    <a:lnTo>
                      <a:pt x="57" y="44"/>
                    </a:lnTo>
                    <a:lnTo>
                      <a:pt x="58" y="44"/>
                    </a:lnTo>
                    <a:lnTo>
                      <a:pt x="59" y="44"/>
                    </a:lnTo>
                    <a:lnTo>
                      <a:pt x="60" y="44"/>
                    </a:lnTo>
                    <a:lnTo>
                      <a:pt x="61" y="44"/>
                    </a:lnTo>
                    <a:lnTo>
                      <a:pt x="62" y="45"/>
                    </a:lnTo>
                    <a:lnTo>
                      <a:pt x="63" y="45"/>
                    </a:lnTo>
                    <a:lnTo>
                      <a:pt x="64" y="45"/>
                    </a:lnTo>
                    <a:lnTo>
                      <a:pt x="65" y="45"/>
                    </a:lnTo>
                    <a:lnTo>
                      <a:pt x="66" y="45"/>
                    </a:lnTo>
                    <a:lnTo>
                      <a:pt x="67" y="46"/>
                    </a:lnTo>
                    <a:lnTo>
                      <a:pt x="68" y="46"/>
                    </a:lnTo>
                    <a:lnTo>
                      <a:pt x="68" y="46"/>
                    </a:lnTo>
                    <a:lnTo>
                      <a:pt x="69" y="46"/>
                    </a:lnTo>
                    <a:lnTo>
                      <a:pt x="70" y="46"/>
                    </a:lnTo>
                    <a:lnTo>
                      <a:pt x="71" y="46"/>
                    </a:lnTo>
                    <a:lnTo>
                      <a:pt x="72" y="46"/>
                    </a:lnTo>
                    <a:lnTo>
                      <a:pt x="72" y="46"/>
                    </a:lnTo>
                    <a:lnTo>
                      <a:pt x="73" y="46"/>
                    </a:lnTo>
                    <a:lnTo>
                      <a:pt x="74" y="46"/>
                    </a:lnTo>
                    <a:lnTo>
                      <a:pt x="75" y="46"/>
                    </a:lnTo>
                    <a:lnTo>
                      <a:pt x="75" y="47"/>
                    </a:lnTo>
                    <a:lnTo>
                      <a:pt x="76" y="46"/>
                    </a:lnTo>
                    <a:lnTo>
                      <a:pt x="77" y="46"/>
                    </a:lnTo>
                    <a:lnTo>
                      <a:pt x="77" y="46"/>
                    </a:lnTo>
                    <a:lnTo>
                      <a:pt x="78" y="46"/>
                    </a:lnTo>
                    <a:lnTo>
                      <a:pt x="79" y="46"/>
                    </a:lnTo>
                    <a:lnTo>
                      <a:pt x="79" y="46"/>
                    </a:lnTo>
                    <a:lnTo>
                      <a:pt x="80" y="46"/>
                    </a:lnTo>
                    <a:lnTo>
                      <a:pt x="80" y="46"/>
                    </a:lnTo>
                    <a:lnTo>
                      <a:pt x="81" y="46"/>
                    </a:lnTo>
                    <a:lnTo>
                      <a:pt x="81" y="46"/>
                    </a:lnTo>
                    <a:lnTo>
                      <a:pt x="82" y="46"/>
                    </a:lnTo>
                    <a:lnTo>
                      <a:pt x="82" y="46"/>
                    </a:lnTo>
                    <a:lnTo>
                      <a:pt x="83" y="45"/>
                    </a:lnTo>
                    <a:lnTo>
                      <a:pt x="84" y="45"/>
                    </a:lnTo>
                    <a:lnTo>
                      <a:pt x="84" y="44"/>
                    </a:lnTo>
                    <a:lnTo>
                      <a:pt x="85" y="44"/>
                    </a:lnTo>
                    <a:lnTo>
                      <a:pt x="86" y="43"/>
                    </a:lnTo>
                    <a:lnTo>
                      <a:pt x="86" y="43"/>
                    </a:lnTo>
                    <a:lnTo>
                      <a:pt x="86" y="42"/>
                    </a:lnTo>
                    <a:lnTo>
                      <a:pt x="86" y="41"/>
                    </a:lnTo>
                    <a:lnTo>
                      <a:pt x="86" y="40"/>
                    </a:lnTo>
                    <a:lnTo>
                      <a:pt x="86" y="39"/>
                    </a:lnTo>
                    <a:lnTo>
                      <a:pt x="86" y="38"/>
                    </a:lnTo>
                    <a:lnTo>
                      <a:pt x="86" y="38"/>
                    </a:lnTo>
                    <a:lnTo>
                      <a:pt x="85" y="37"/>
                    </a:lnTo>
                    <a:lnTo>
                      <a:pt x="85" y="36"/>
                    </a:lnTo>
                    <a:lnTo>
                      <a:pt x="85" y="35"/>
                    </a:lnTo>
                    <a:lnTo>
                      <a:pt x="84" y="35"/>
                    </a:lnTo>
                    <a:lnTo>
                      <a:pt x="84" y="34"/>
                    </a:lnTo>
                    <a:lnTo>
                      <a:pt x="83" y="34"/>
                    </a:lnTo>
                    <a:lnTo>
                      <a:pt x="83" y="33"/>
                    </a:lnTo>
                    <a:lnTo>
                      <a:pt x="83" y="33"/>
                    </a:lnTo>
                    <a:lnTo>
                      <a:pt x="82" y="32"/>
                    </a:lnTo>
                    <a:lnTo>
                      <a:pt x="82" y="32"/>
                    </a:lnTo>
                    <a:lnTo>
                      <a:pt x="81" y="31"/>
                    </a:lnTo>
                    <a:lnTo>
                      <a:pt x="81" y="31"/>
                    </a:lnTo>
                    <a:lnTo>
                      <a:pt x="80" y="30"/>
                    </a:lnTo>
                    <a:lnTo>
                      <a:pt x="80" y="30"/>
                    </a:lnTo>
                    <a:lnTo>
                      <a:pt x="79" y="29"/>
                    </a:lnTo>
                    <a:lnTo>
                      <a:pt x="79" y="28"/>
                    </a:lnTo>
                    <a:lnTo>
                      <a:pt x="78" y="28"/>
                    </a:lnTo>
                    <a:lnTo>
                      <a:pt x="78" y="28"/>
                    </a:lnTo>
                    <a:lnTo>
                      <a:pt x="77" y="27"/>
                    </a:lnTo>
                    <a:lnTo>
                      <a:pt x="76" y="26"/>
                    </a:lnTo>
                    <a:lnTo>
                      <a:pt x="76" y="26"/>
                    </a:lnTo>
                    <a:lnTo>
                      <a:pt x="75" y="25"/>
                    </a:lnTo>
                    <a:lnTo>
                      <a:pt x="74" y="25"/>
                    </a:lnTo>
                    <a:lnTo>
                      <a:pt x="73" y="24"/>
                    </a:lnTo>
                    <a:lnTo>
                      <a:pt x="73" y="24"/>
                    </a:lnTo>
                    <a:lnTo>
                      <a:pt x="72" y="23"/>
                    </a:lnTo>
                    <a:lnTo>
                      <a:pt x="71" y="22"/>
                    </a:lnTo>
                    <a:lnTo>
                      <a:pt x="70" y="22"/>
                    </a:lnTo>
                    <a:lnTo>
                      <a:pt x="70" y="21"/>
                    </a:lnTo>
                    <a:lnTo>
                      <a:pt x="69" y="21"/>
                    </a:lnTo>
                    <a:lnTo>
                      <a:pt x="68" y="20"/>
                    </a:lnTo>
                    <a:lnTo>
                      <a:pt x="67" y="20"/>
                    </a:lnTo>
                    <a:lnTo>
                      <a:pt x="66" y="19"/>
                    </a:lnTo>
                    <a:lnTo>
                      <a:pt x="65" y="19"/>
                    </a:lnTo>
                    <a:lnTo>
                      <a:pt x="64" y="18"/>
                    </a:lnTo>
                    <a:lnTo>
                      <a:pt x="63" y="17"/>
                    </a:lnTo>
                    <a:lnTo>
                      <a:pt x="62" y="17"/>
                    </a:lnTo>
                    <a:lnTo>
                      <a:pt x="62" y="17"/>
                    </a:lnTo>
                    <a:lnTo>
                      <a:pt x="61" y="16"/>
                    </a:lnTo>
                    <a:lnTo>
                      <a:pt x="60" y="15"/>
                    </a:lnTo>
                    <a:lnTo>
                      <a:pt x="59" y="15"/>
                    </a:lnTo>
                    <a:lnTo>
                      <a:pt x="58" y="14"/>
                    </a:lnTo>
                    <a:lnTo>
                      <a:pt x="56" y="14"/>
                    </a:lnTo>
                    <a:lnTo>
                      <a:pt x="55" y="13"/>
                    </a:lnTo>
                    <a:lnTo>
                      <a:pt x="54" y="13"/>
                    </a:lnTo>
                    <a:lnTo>
                      <a:pt x="53" y="12"/>
                    </a:lnTo>
                    <a:lnTo>
                      <a:pt x="52" y="12"/>
                    </a:lnTo>
                    <a:lnTo>
                      <a:pt x="51" y="11"/>
                    </a:lnTo>
                    <a:lnTo>
                      <a:pt x="50" y="11"/>
                    </a:lnTo>
                    <a:lnTo>
                      <a:pt x="49" y="10"/>
                    </a:lnTo>
                    <a:lnTo>
                      <a:pt x="48" y="10"/>
                    </a:lnTo>
                    <a:lnTo>
                      <a:pt x="47" y="9"/>
                    </a:lnTo>
                    <a:lnTo>
                      <a:pt x="46" y="9"/>
                    </a:lnTo>
                    <a:lnTo>
                      <a:pt x="45" y="8"/>
                    </a:lnTo>
                    <a:lnTo>
                      <a:pt x="44" y="8"/>
                    </a:lnTo>
                    <a:lnTo>
                      <a:pt x="43" y="8"/>
                    </a:lnTo>
                    <a:lnTo>
                      <a:pt x="41" y="7"/>
                    </a:lnTo>
                    <a:lnTo>
                      <a:pt x="40" y="7"/>
                    </a:lnTo>
                    <a:lnTo>
                      <a:pt x="39" y="6"/>
                    </a:lnTo>
                    <a:lnTo>
                      <a:pt x="38" y="6"/>
                    </a:lnTo>
                    <a:lnTo>
                      <a:pt x="37" y="5"/>
                    </a:lnTo>
                    <a:lnTo>
                      <a:pt x="36" y="5"/>
                    </a:lnTo>
                    <a:lnTo>
                      <a:pt x="35" y="5"/>
                    </a:lnTo>
                    <a:lnTo>
                      <a:pt x="34" y="4"/>
                    </a:lnTo>
                    <a:lnTo>
                      <a:pt x="33" y="4"/>
                    </a:lnTo>
                    <a:lnTo>
                      <a:pt x="32" y="4"/>
                    </a:lnTo>
                    <a:lnTo>
                      <a:pt x="31" y="3"/>
                    </a:lnTo>
                    <a:lnTo>
                      <a:pt x="30" y="3"/>
                    </a:lnTo>
                    <a:lnTo>
                      <a:pt x="29" y="3"/>
                    </a:lnTo>
                    <a:lnTo>
                      <a:pt x="28" y="3"/>
                    </a:lnTo>
                    <a:lnTo>
                      <a:pt x="27" y="2"/>
                    </a:lnTo>
                    <a:lnTo>
                      <a:pt x="26" y="2"/>
                    </a:lnTo>
                    <a:lnTo>
                      <a:pt x="25" y="2"/>
                    </a:lnTo>
                    <a:lnTo>
                      <a:pt x="24" y="2"/>
                    </a:lnTo>
                    <a:lnTo>
                      <a:pt x="23" y="2"/>
                    </a:lnTo>
                    <a:lnTo>
                      <a:pt x="22" y="1"/>
                    </a:lnTo>
                    <a:lnTo>
                      <a:pt x="21" y="1"/>
                    </a:lnTo>
                    <a:lnTo>
                      <a:pt x="20" y="1"/>
                    </a:lnTo>
                    <a:lnTo>
                      <a:pt x="20" y="1"/>
                    </a:lnTo>
                    <a:lnTo>
                      <a:pt x="19" y="1"/>
                    </a:lnTo>
                    <a:lnTo>
                      <a:pt x="18" y="1"/>
                    </a:lnTo>
                    <a:lnTo>
                      <a:pt x="17" y="1"/>
                    </a:lnTo>
                    <a:lnTo>
                      <a:pt x="16" y="0"/>
                    </a:lnTo>
                    <a:lnTo>
                      <a:pt x="16" y="0"/>
                    </a:lnTo>
                    <a:lnTo>
                      <a:pt x="15" y="0"/>
                    </a:lnTo>
                    <a:lnTo>
                      <a:pt x="14" y="0"/>
                    </a:lnTo>
                    <a:lnTo>
                      <a:pt x="13" y="0"/>
                    </a:lnTo>
                    <a:lnTo>
                      <a:pt x="12" y="0"/>
                    </a:lnTo>
                    <a:lnTo>
                      <a:pt x="12" y="0"/>
                    </a:lnTo>
                    <a:lnTo>
                      <a:pt x="11" y="0"/>
                    </a:lnTo>
                    <a:lnTo>
                      <a:pt x="10" y="0"/>
                    </a:lnTo>
                    <a:lnTo>
                      <a:pt x="10" y="0"/>
                    </a:lnTo>
                    <a:lnTo>
                      <a:pt x="9" y="0"/>
                    </a:lnTo>
                    <a:lnTo>
                      <a:pt x="8" y="0"/>
                    </a:lnTo>
                    <a:lnTo>
                      <a:pt x="8" y="0"/>
                    </a:lnTo>
                    <a:lnTo>
                      <a:pt x="7" y="0"/>
                    </a:lnTo>
                    <a:lnTo>
                      <a:pt x="7" y="1"/>
                    </a:lnTo>
                    <a:lnTo>
                      <a:pt x="6" y="1"/>
                    </a:lnTo>
                    <a:lnTo>
                      <a:pt x="5" y="1"/>
                    </a:lnTo>
                    <a:lnTo>
                      <a:pt x="5" y="1"/>
                    </a:lnTo>
                    <a:lnTo>
                      <a:pt x="4" y="1"/>
                    </a:lnTo>
                    <a:lnTo>
                      <a:pt x="4" y="1"/>
                    </a:lnTo>
                    <a:lnTo>
                      <a:pt x="3" y="1"/>
                    </a:lnTo>
                    <a:lnTo>
                      <a:pt x="2" y="2"/>
                    </a:lnTo>
                    <a:lnTo>
                      <a:pt x="2" y="2"/>
                    </a:lnTo>
                    <a:lnTo>
                      <a:pt x="1" y="3"/>
                    </a:lnTo>
                    <a:lnTo>
                      <a:pt x="1" y="4"/>
                    </a:lnTo>
                    <a:lnTo>
                      <a:pt x="0" y="4"/>
                    </a:lnTo>
                    <a:lnTo>
                      <a:pt x="0" y="5"/>
                    </a:lnTo>
                    <a:lnTo>
                      <a:pt x="0" y="6"/>
                    </a:lnTo>
                    <a:lnTo>
                      <a:pt x="0" y="6"/>
                    </a:lnTo>
                    <a:lnTo>
                      <a:pt x="0" y="7"/>
                    </a:lnTo>
                    <a:lnTo>
                      <a:pt x="0" y="8"/>
                    </a:lnTo>
                    <a:lnTo>
                      <a:pt x="1" y="9"/>
                    </a:lnTo>
                    <a:lnTo>
                      <a:pt x="1" y="9"/>
                    </a:lnTo>
                    <a:lnTo>
                      <a:pt x="1" y="10"/>
                    </a:lnTo>
                    <a:lnTo>
                      <a:pt x="1" y="10"/>
                    </a:lnTo>
                    <a:lnTo>
                      <a:pt x="1" y="11"/>
                    </a:lnTo>
                    <a:lnTo>
                      <a:pt x="2" y="12"/>
                    </a:lnTo>
                    <a:lnTo>
                      <a:pt x="3" y="13"/>
                    </a:lnTo>
                    <a:lnTo>
                      <a:pt x="3" y="13"/>
                    </a:lnTo>
                    <a:lnTo>
                      <a:pt x="3" y="14"/>
                    </a:lnTo>
                    <a:lnTo>
                      <a:pt x="4" y="14"/>
                    </a:lnTo>
                    <a:lnTo>
                      <a:pt x="4" y="15"/>
                    </a:lnTo>
                    <a:lnTo>
                      <a:pt x="5" y="15"/>
                    </a:lnTo>
                    <a:lnTo>
                      <a:pt x="5" y="16"/>
                    </a:lnTo>
                    <a:lnTo>
                      <a:pt x="6" y="16"/>
                    </a:lnTo>
                    <a:lnTo>
                      <a:pt x="6" y="17"/>
                    </a:lnTo>
                    <a:lnTo>
                      <a:pt x="7" y="17"/>
                    </a:lnTo>
                    <a:lnTo>
                      <a:pt x="7" y="18"/>
                    </a:lnTo>
                    <a:lnTo>
                      <a:pt x="8" y="19"/>
                    </a:lnTo>
                    <a:lnTo>
                      <a:pt x="9" y="19"/>
                    </a:lnTo>
                    <a:lnTo>
                      <a:pt x="9" y="20"/>
                    </a:lnTo>
                    <a:lnTo>
                      <a:pt x="10" y="20"/>
                    </a:lnTo>
                    <a:lnTo>
                      <a:pt x="11" y="21"/>
                    </a:lnTo>
                    <a:lnTo>
                      <a:pt x="11" y="21"/>
                    </a:lnTo>
                    <a:lnTo>
                      <a:pt x="12" y="22"/>
                    </a:lnTo>
                    <a:lnTo>
                      <a:pt x="13" y="23"/>
                    </a:lnTo>
                    <a:lnTo>
                      <a:pt x="13" y="23"/>
                    </a:lnTo>
                    <a:lnTo>
                      <a:pt x="14" y="24"/>
                    </a:lnTo>
                    <a:lnTo>
                      <a:pt x="15" y="24"/>
                    </a:lnTo>
                    <a:lnTo>
                      <a:pt x="16" y="25"/>
                    </a:lnTo>
                    <a:lnTo>
                      <a:pt x="17" y="25"/>
                    </a:lnTo>
                    <a:lnTo>
                      <a:pt x="17" y="26"/>
                    </a:lnTo>
                    <a:lnTo>
                      <a:pt x="18" y="26"/>
                    </a:lnTo>
                    <a:lnTo>
                      <a:pt x="19" y="27"/>
                    </a:lnTo>
                    <a:lnTo>
                      <a:pt x="20" y="28"/>
                    </a:lnTo>
                    <a:lnTo>
                      <a:pt x="21" y="28"/>
                    </a:lnTo>
                    <a:lnTo>
                      <a:pt x="22" y="29"/>
                    </a:lnTo>
                    <a:lnTo>
                      <a:pt x="23" y="29"/>
                    </a:lnTo>
                    <a:lnTo>
                      <a:pt x="24" y="30"/>
                    </a:lnTo>
                    <a:lnTo>
                      <a:pt x="25" y="30"/>
                    </a:lnTo>
                    <a:lnTo>
                      <a:pt x="26" y="31"/>
                    </a:lnTo>
                    <a:lnTo>
                      <a:pt x="27" y="31"/>
                    </a:lnTo>
                    <a:lnTo>
                      <a:pt x="28" y="32"/>
                    </a:lnTo>
                    <a:lnTo>
                      <a:pt x="29" y="32"/>
                    </a:lnTo>
                    <a:lnTo>
                      <a:pt x="30" y="33"/>
                    </a:lnTo>
                    <a:lnTo>
                      <a:pt x="31" y="34"/>
                    </a:lnTo>
                    <a:lnTo>
                      <a:pt x="32" y="34"/>
                    </a:lnTo>
                    <a:lnTo>
                      <a:pt x="33" y="35"/>
                    </a:lnTo>
                    <a:lnTo>
                      <a:pt x="34" y="35"/>
                    </a:lnTo>
                    <a:lnTo>
                      <a:pt x="35" y="35"/>
                    </a:lnTo>
                    <a:lnTo>
                      <a:pt x="36" y="36"/>
                    </a:lnTo>
                    <a:lnTo>
                      <a:pt x="3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26" name="Freeform 1146"/>
              <p:cNvSpPr>
                <a:spLocks/>
              </p:cNvSpPr>
              <p:nvPr/>
            </p:nvSpPr>
            <p:spPr bwMode="auto">
              <a:xfrm>
                <a:off x="2489" y="2227"/>
                <a:ext cx="67" cy="33"/>
              </a:xfrm>
              <a:custGeom>
                <a:avLst/>
                <a:gdLst>
                  <a:gd name="T0" fmla="*/ 33 w 67"/>
                  <a:gd name="T1" fmla="*/ 24 h 33"/>
                  <a:gd name="T2" fmla="*/ 37 w 67"/>
                  <a:gd name="T3" fmla="*/ 26 h 33"/>
                  <a:gd name="T4" fmla="*/ 40 w 67"/>
                  <a:gd name="T5" fmla="*/ 27 h 33"/>
                  <a:gd name="T6" fmla="*/ 43 w 67"/>
                  <a:gd name="T7" fmla="*/ 28 h 33"/>
                  <a:gd name="T8" fmla="*/ 46 w 67"/>
                  <a:gd name="T9" fmla="*/ 29 h 33"/>
                  <a:gd name="T10" fmla="*/ 49 w 67"/>
                  <a:gd name="T11" fmla="*/ 30 h 33"/>
                  <a:gd name="T12" fmla="*/ 52 w 67"/>
                  <a:gd name="T13" fmla="*/ 31 h 33"/>
                  <a:gd name="T14" fmla="*/ 54 w 67"/>
                  <a:gd name="T15" fmla="*/ 32 h 33"/>
                  <a:gd name="T16" fmla="*/ 57 w 67"/>
                  <a:gd name="T17" fmla="*/ 32 h 33"/>
                  <a:gd name="T18" fmla="*/ 59 w 67"/>
                  <a:gd name="T19" fmla="*/ 33 h 33"/>
                  <a:gd name="T20" fmla="*/ 61 w 67"/>
                  <a:gd name="T21" fmla="*/ 33 h 33"/>
                  <a:gd name="T22" fmla="*/ 64 w 67"/>
                  <a:gd name="T23" fmla="*/ 33 h 33"/>
                  <a:gd name="T24" fmla="*/ 66 w 67"/>
                  <a:gd name="T25" fmla="*/ 32 h 33"/>
                  <a:gd name="T26" fmla="*/ 66 w 67"/>
                  <a:gd name="T27" fmla="*/ 30 h 33"/>
                  <a:gd name="T28" fmla="*/ 65 w 67"/>
                  <a:gd name="T29" fmla="*/ 28 h 33"/>
                  <a:gd name="T30" fmla="*/ 62 w 67"/>
                  <a:gd name="T31" fmla="*/ 25 h 33"/>
                  <a:gd name="T32" fmla="*/ 61 w 67"/>
                  <a:gd name="T33" fmla="*/ 24 h 33"/>
                  <a:gd name="T34" fmla="*/ 59 w 67"/>
                  <a:gd name="T35" fmla="*/ 23 h 33"/>
                  <a:gd name="T36" fmla="*/ 56 w 67"/>
                  <a:gd name="T37" fmla="*/ 21 h 33"/>
                  <a:gd name="T38" fmla="*/ 54 w 67"/>
                  <a:gd name="T39" fmla="*/ 19 h 33"/>
                  <a:gd name="T40" fmla="*/ 51 w 67"/>
                  <a:gd name="T41" fmla="*/ 18 h 33"/>
                  <a:gd name="T42" fmla="*/ 49 w 67"/>
                  <a:gd name="T43" fmla="*/ 16 h 33"/>
                  <a:gd name="T44" fmla="*/ 45 w 67"/>
                  <a:gd name="T45" fmla="*/ 15 h 33"/>
                  <a:gd name="T46" fmla="*/ 42 w 67"/>
                  <a:gd name="T47" fmla="*/ 13 h 33"/>
                  <a:gd name="T48" fmla="*/ 39 w 67"/>
                  <a:gd name="T49" fmla="*/ 12 h 33"/>
                  <a:gd name="T50" fmla="*/ 36 w 67"/>
                  <a:gd name="T51" fmla="*/ 10 h 33"/>
                  <a:gd name="T52" fmla="*/ 32 w 67"/>
                  <a:gd name="T53" fmla="*/ 9 h 33"/>
                  <a:gd name="T54" fmla="*/ 29 w 67"/>
                  <a:gd name="T55" fmla="*/ 7 h 33"/>
                  <a:gd name="T56" fmla="*/ 26 w 67"/>
                  <a:gd name="T57" fmla="*/ 6 h 33"/>
                  <a:gd name="T58" fmla="*/ 23 w 67"/>
                  <a:gd name="T59" fmla="*/ 5 h 33"/>
                  <a:gd name="T60" fmla="*/ 20 w 67"/>
                  <a:gd name="T61" fmla="*/ 4 h 33"/>
                  <a:gd name="T62" fmla="*/ 17 w 67"/>
                  <a:gd name="T63" fmla="*/ 3 h 33"/>
                  <a:gd name="T64" fmla="*/ 14 w 67"/>
                  <a:gd name="T65" fmla="*/ 2 h 33"/>
                  <a:gd name="T66" fmla="*/ 12 w 67"/>
                  <a:gd name="T67" fmla="*/ 2 h 33"/>
                  <a:gd name="T68" fmla="*/ 9 w 67"/>
                  <a:gd name="T69" fmla="*/ 1 h 33"/>
                  <a:gd name="T70" fmla="*/ 7 w 67"/>
                  <a:gd name="T71" fmla="*/ 1 h 33"/>
                  <a:gd name="T72" fmla="*/ 5 w 67"/>
                  <a:gd name="T73" fmla="*/ 1 h 33"/>
                  <a:gd name="T74" fmla="*/ 2 w 67"/>
                  <a:gd name="T75" fmla="*/ 1 h 33"/>
                  <a:gd name="T76" fmla="*/ 1 w 67"/>
                  <a:gd name="T77" fmla="*/ 2 h 33"/>
                  <a:gd name="T78" fmla="*/ 1 w 67"/>
                  <a:gd name="T79" fmla="*/ 4 h 33"/>
                  <a:gd name="T80" fmla="*/ 2 w 67"/>
                  <a:gd name="T81" fmla="*/ 6 h 33"/>
                  <a:gd name="T82" fmla="*/ 5 w 67"/>
                  <a:gd name="T83" fmla="*/ 8 h 33"/>
                  <a:gd name="T84" fmla="*/ 7 w 67"/>
                  <a:gd name="T85" fmla="*/ 10 h 33"/>
                  <a:gd name="T86" fmla="*/ 9 w 67"/>
                  <a:gd name="T87" fmla="*/ 11 h 33"/>
                  <a:gd name="T88" fmla="*/ 11 w 67"/>
                  <a:gd name="T89" fmla="*/ 13 h 33"/>
                  <a:gd name="T90" fmla="*/ 13 w 67"/>
                  <a:gd name="T91" fmla="*/ 14 h 33"/>
                  <a:gd name="T92" fmla="*/ 16 w 67"/>
                  <a:gd name="T93" fmla="*/ 16 h 33"/>
                  <a:gd name="T94" fmla="*/ 19 w 67"/>
                  <a:gd name="T95" fmla="*/ 18 h 33"/>
                  <a:gd name="T96" fmla="*/ 22 w 67"/>
                  <a:gd name="T97" fmla="*/ 19 h 33"/>
                  <a:gd name="T98" fmla="*/ 25 w 67"/>
                  <a:gd name="T99" fmla="*/ 20 h 33"/>
                  <a:gd name="T100" fmla="*/ 28 w 67"/>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33">
                    <a:moveTo>
                      <a:pt x="31" y="23"/>
                    </a:moveTo>
                    <a:lnTo>
                      <a:pt x="32" y="24"/>
                    </a:lnTo>
                    <a:lnTo>
                      <a:pt x="32" y="24"/>
                    </a:lnTo>
                    <a:lnTo>
                      <a:pt x="33" y="24"/>
                    </a:lnTo>
                    <a:lnTo>
                      <a:pt x="34" y="25"/>
                    </a:lnTo>
                    <a:lnTo>
                      <a:pt x="35" y="25"/>
                    </a:lnTo>
                    <a:lnTo>
                      <a:pt x="36" y="25"/>
                    </a:lnTo>
                    <a:lnTo>
                      <a:pt x="37" y="26"/>
                    </a:lnTo>
                    <a:lnTo>
                      <a:pt x="37" y="26"/>
                    </a:lnTo>
                    <a:lnTo>
                      <a:pt x="38" y="26"/>
                    </a:lnTo>
                    <a:lnTo>
                      <a:pt x="39" y="27"/>
                    </a:lnTo>
                    <a:lnTo>
                      <a:pt x="40" y="27"/>
                    </a:lnTo>
                    <a:lnTo>
                      <a:pt x="41" y="27"/>
                    </a:lnTo>
                    <a:lnTo>
                      <a:pt x="41" y="28"/>
                    </a:lnTo>
                    <a:lnTo>
                      <a:pt x="42" y="28"/>
                    </a:lnTo>
                    <a:lnTo>
                      <a:pt x="43" y="28"/>
                    </a:lnTo>
                    <a:lnTo>
                      <a:pt x="44" y="28"/>
                    </a:lnTo>
                    <a:lnTo>
                      <a:pt x="45" y="29"/>
                    </a:lnTo>
                    <a:lnTo>
                      <a:pt x="45" y="29"/>
                    </a:lnTo>
                    <a:lnTo>
                      <a:pt x="46" y="29"/>
                    </a:lnTo>
                    <a:lnTo>
                      <a:pt x="47" y="29"/>
                    </a:lnTo>
                    <a:lnTo>
                      <a:pt x="48" y="30"/>
                    </a:lnTo>
                    <a:lnTo>
                      <a:pt x="48" y="30"/>
                    </a:lnTo>
                    <a:lnTo>
                      <a:pt x="49" y="30"/>
                    </a:lnTo>
                    <a:lnTo>
                      <a:pt x="50" y="30"/>
                    </a:lnTo>
                    <a:lnTo>
                      <a:pt x="50" y="31"/>
                    </a:lnTo>
                    <a:lnTo>
                      <a:pt x="51" y="31"/>
                    </a:lnTo>
                    <a:lnTo>
                      <a:pt x="52" y="31"/>
                    </a:lnTo>
                    <a:lnTo>
                      <a:pt x="52" y="31"/>
                    </a:lnTo>
                    <a:lnTo>
                      <a:pt x="53" y="31"/>
                    </a:lnTo>
                    <a:lnTo>
                      <a:pt x="54" y="32"/>
                    </a:lnTo>
                    <a:lnTo>
                      <a:pt x="54" y="32"/>
                    </a:lnTo>
                    <a:lnTo>
                      <a:pt x="55" y="32"/>
                    </a:lnTo>
                    <a:lnTo>
                      <a:pt x="56" y="32"/>
                    </a:lnTo>
                    <a:lnTo>
                      <a:pt x="56" y="32"/>
                    </a:lnTo>
                    <a:lnTo>
                      <a:pt x="57" y="32"/>
                    </a:lnTo>
                    <a:lnTo>
                      <a:pt x="57" y="32"/>
                    </a:lnTo>
                    <a:lnTo>
                      <a:pt x="58" y="32"/>
                    </a:lnTo>
                    <a:lnTo>
                      <a:pt x="58" y="33"/>
                    </a:lnTo>
                    <a:lnTo>
                      <a:pt x="59" y="33"/>
                    </a:lnTo>
                    <a:lnTo>
                      <a:pt x="59" y="33"/>
                    </a:lnTo>
                    <a:lnTo>
                      <a:pt x="60" y="33"/>
                    </a:lnTo>
                    <a:lnTo>
                      <a:pt x="60" y="33"/>
                    </a:lnTo>
                    <a:lnTo>
                      <a:pt x="61" y="33"/>
                    </a:lnTo>
                    <a:lnTo>
                      <a:pt x="61" y="33"/>
                    </a:lnTo>
                    <a:lnTo>
                      <a:pt x="62" y="33"/>
                    </a:lnTo>
                    <a:lnTo>
                      <a:pt x="63" y="33"/>
                    </a:lnTo>
                    <a:lnTo>
                      <a:pt x="64" y="33"/>
                    </a:lnTo>
                    <a:lnTo>
                      <a:pt x="64" y="33"/>
                    </a:lnTo>
                    <a:lnTo>
                      <a:pt x="65" y="33"/>
                    </a:lnTo>
                    <a:lnTo>
                      <a:pt x="65" y="33"/>
                    </a:lnTo>
                    <a:lnTo>
                      <a:pt x="66" y="32"/>
                    </a:lnTo>
                    <a:lnTo>
                      <a:pt x="67" y="32"/>
                    </a:lnTo>
                    <a:lnTo>
                      <a:pt x="67" y="31"/>
                    </a:lnTo>
                    <a:lnTo>
                      <a:pt x="67" y="30"/>
                    </a:lnTo>
                    <a:lnTo>
                      <a:pt x="66" y="30"/>
                    </a:lnTo>
                    <a:lnTo>
                      <a:pt x="66" y="29"/>
                    </a:lnTo>
                    <a:lnTo>
                      <a:pt x="66" y="29"/>
                    </a:lnTo>
                    <a:lnTo>
                      <a:pt x="65" y="28"/>
                    </a:lnTo>
                    <a:lnTo>
                      <a:pt x="65" y="28"/>
                    </a:lnTo>
                    <a:lnTo>
                      <a:pt x="64" y="27"/>
                    </a:lnTo>
                    <a:lnTo>
                      <a:pt x="64" y="26"/>
                    </a:lnTo>
                    <a:lnTo>
                      <a:pt x="63" y="26"/>
                    </a:lnTo>
                    <a:lnTo>
                      <a:pt x="62" y="25"/>
                    </a:lnTo>
                    <a:lnTo>
                      <a:pt x="62" y="25"/>
                    </a:lnTo>
                    <a:lnTo>
                      <a:pt x="62" y="24"/>
                    </a:lnTo>
                    <a:lnTo>
                      <a:pt x="61" y="24"/>
                    </a:lnTo>
                    <a:lnTo>
                      <a:pt x="61" y="24"/>
                    </a:lnTo>
                    <a:lnTo>
                      <a:pt x="60" y="23"/>
                    </a:lnTo>
                    <a:lnTo>
                      <a:pt x="60" y="23"/>
                    </a:lnTo>
                    <a:lnTo>
                      <a:pt x="59" y="23"/>
                    </a:lnTo>
                    <a:lnTo>
                      <a:pt x="59" y="23"/>
                    </a:lnTo>
                    <a:lnTo>
                      <a:pt x="58" y="22"/>
                    </a:lnTo>
                    <a:lnTo>
                      <a:pt x="58" y="22"/>
                    </a:lnTo>
                    <a:lnTo>
                      <a:pt x="57" y="21"/>
                    </a:lnTo>
                    <a:lnTo>
                      <a:pt x="56" y="21"/>
                    </a:lnTo>
                    <a:lnTo>
                      <a:pt x="56" y="21"/>
                    </a:lnTo>
                    <a:lnTo>
                      <a:pt x="55" y="20"/>
                    </a:lnTo>
                    <a:lnTo>
                      <a:pt x="55" y="20"/>
                    </a:lnTo>
                    <a:lnTo>
                      <a:pt x="54" y="19"/>
                    </a:lnTo>
                    <a:lnTo>
                      <a:pt x="53" y="19"/>
                    </a:lnTo>
                    <a:lnTo>
                      <a:pt x="53" y="19"/>
                    </a:lnTo>
                    <a:lnTo>
                      <a:pt x="52" y="18"/>
                    </a:lnTo>
                    <a:lnTo>
                      <a:pt x="51" y="18"/>
                    </a:lnTo>
                    <a:lnTo>
                      <a:pt x="51" y="18"/>
                    </a:lnTo>
                    <a:lnTo>
                      <a:pt x="50" y="17"/>
                    </a:lnTo>
                    <a:lnTo>
                      <a:pt x="49" y="17"/>
                    </a:lnTo>
                    <a:lnTo>
                      <a:pt x="49" y="16"/>
                    </a:lnTo>
                    <a:lnTo>
                      <a:pt x="48" y="16"/>
                    </a:lnTo>
                    <a:lnTo>
                      <a:pt x="47" y="16"/>
                    </a:lnTo>
                    <a:lnTo>
                      <a:pt x="46" y="15"/>
                    </a:lnTo>
                    <a:lnTo>
                      <a:pt x="45" y="15"/>
                    </a:lnTo>
                    <a:lnTo>
                      <a:pt x="45" y="15"/>
                    </a:lnTo>
                    <a:lnTo>
                      <a:pt x="44" y="14"/>
                    </a:lnTo>
                    <a:lnTo>
                      <a:pt x="43" y="14"/>
                    </a:lnTo>
                    <a:lnTo>
                      <a:pt x="42" y="13"/>
                    </a:lnTo>
                    <a:lnTo>
                      <a:pt x="41" y="13"/>
                    </a:lnTo>
                    <a:lnTo>
                      <a:pt x="41" y="12"/>
                    </a:lnTo>
                    <a:lnTo>
                      <a:pt x="40" y="12"/>
                    </a:lnTo>
                    <a:lnTo>
                      <a:pt x="39" y="12"/>
                    </a:lnTo>
                    <a:lnTo>
                      <a:pt x="38" y="11"/>
                    </a:lnTo>
                    <a:lnTo>
                      <a:pt x="37" y="11"/>
                    </a:lnTo>
                    <a:lnTo>
                      <a:pt x="37" y="11"/>
                    </a:lnTo>
                    <a:lnTo>
                      <a:pt x="36" y="10"/>
                    </a:lnTo>
                    <a:lnTo>
                      <a:pt x="35" y="10"/>
                    </a:lnTo>
                    <a:lnTo>
                      <a:pt x="34" y="9"/>
                    </a:lnTo>
                    <a:lnTo>
                      <a:pt x="33" y="9"/>
                    </a:lnTo>
                    <a:lnTo>
                      <a:pt x="32" y="9"/>
                    </a:lnTo>
                    <a:lnTo>
                      <a:pt x="31" y="8"/>
                    </a:lnTo>
                    <a:lnTo>
                      <a:pt x="31" y="8"/>
                    </a:lnTo>
                    <a:lnTo>
                      <a:pt x="30" y="8"/>
                    </a:lnTo>
                    <a:lnTo>
                      <a:pt x="29" y="7"/>
                    </a:lnTo>
                    <a:lnTo>
                      <a:pt x="28" y="7"/>
                    </a:lnTo>
                    <a:lnTo>
                      <a:pt x="27" y="7"/>
                    </a:lnTo>
                    <a:lnTo>
                      <a:pt x="27" y="6"/>
                    </a:lnTo>
                    <a:lnTo>
                      <a:pt x="26" y="6"/>
                    </a:lnTo>
                    <a:lnTo>
                      <a:pt x="25" y="6"/>
                    </a:lnTo>
                    <a:lnTo>
                      <a:pt x="24" y="6"/>
                    </a:lnTo>
                    <a:lnTo>
                      <a:pt x="23" y="5"/>
                    </a:lnTo>
                    <a:lnTo>
                      <a:pt x="23" y="5"/>
                    </a:lnTo>
                    <a:lnTo>
                      <a:pt x="22" y="5"/>
                    </a:lnTo>
                    <a:lnTo>
                      <a:pt x="21" y="5"/>
                    </a:lnTo>
                    <a:lnTo>
                      <a:pt x="21" y="4"/>
                    </a:lnTo>
                    <a:lnTo>
                      <a:pt x="20" y="4"/>
                    </a:lnTo>
                    <a:lnTo>
                      <a:pt x="19" y="4"/>
                    </a:lnTo>
                    <a:lnTo>
                      <a:pt x="18" y="3"/>
                    </a:lnTo>
                    <a:lnTo>
                      <a:pt x="18" y="3"/>
                    </a:lnTo>
                    <a:lnTo>
                      <a:pt x="17" y="3"/>
                    </a:lnTo>
                    <a:lnTo>
                      <a:pt x="16" y="3"/>
                    </a:lnTo>
                    <a:lnTo>
                      <a:pt x="16" y="3"/>
                    </a:lnTo>
                    <a:lnTo>
                      <a:pt x="15" y="3"/>
                    </a:lnTo>
                    <a:lnTo>
                      <a:pt x="14" y="2"/>
                    </a:lnTo>
                    <a:lnTo>
                      <a:pt x="14" y="2"/>
                    </a:lnTo>
                    <a:lnTo>
                      <a:pt x="13" y="2"/>
                    </a:lnTo>
                    <a:lnTo>
                      <a:pt x="13" y="2"/>
                    </a:lnTo>
                    <a:lnTo>
                      <a:pt x="12" y="2"/>
                    </a:lnTo>
                    <a:lnTo>
                      <a:pt x="11" y="1"/>
                    </a:lnTo>
                    <a:lnTo>
                      <a:pt x="11" y="1"/>
                    </a:lnTo>
                    <a:lnTo>
                      <a:pt x="10" y="1"/>
                    </a:lnTo>
                    <a:lnTo>
                      <a:pt x="9" y="1"/>
                    </a:lnTo>
                    <a:lnTo>
                      <a:pt x="9" y="1"/>
                    </a:lnTo>
                    <a:lnTo>
                      <a:pt x="8" y="1"/>
                    </a:lnTo>
                    <a:lnTo>
                      <a:pt x="8" y="1"/>
                    </a:lnTo>
                    <a:lnTo>
                      <a:pt x="7" y="1"/>
                    </a:lnTo>
                    <a:lnTo>
                      <a:pt x="7" y="1"/>
                    </a:lnTo>
                    <a:lnTo>
                      <a:pt x="6" y="1"/>
                    </a:lnTo>
                    <a:lnTo>
                      <a:pt x="6" y="1"/>
                    </a:lnTo>
                    <a:lnTo>
                      <a:pt x="5" y="1"/>
                    </a:lnTo>
                    <a:lnTo>
                      <a:pt x="4" y="1"/>
                    </a:lnTo>
                    <a:lnTo>
                      <a:pt x="3" y="0"/>
                    </a:lnTo>
                    <a:lnTo>
                      <a:pt x="3" y="1"/>
                    </a:lnTo>
                    <a:lnTo>
                      <a:pt x="2" y="1"/>
                    </a:lnTo>
                    <a:lnTo>
                      <a:pt x="2" y="1"/>
                    </a:lnTo>
                    <a:lnTo>
                      <a:pt x="1" y="1"/>
                    </a:lnTo>
                    <a:lnTo>
                      <a:pt x="1" y="1"/>
                    </a:lnTo>
                    <a:lnTo>
                      <a:pt x="1" y="2"/>
                    </a:lnTo>
                    <a:lnTo>
                      <a:pt x="0" y="2"/>
                    </a:lnTo>
                    <a:lnTo>
                      <a:pt x="0" y="3"/>
                    </a:lnTo>
                    <a:lnTo>
                      <a:pt x="1" y="4"/>
                    </a:lnTo>
                    <a:lnTo>
                      <a:pt x="1" y="4"/>
                    </a:lnTo>
                    <a:lnTo>
                      <a:pt x="1" y="5"/>
                    </a:lnTo>
                    <a:lnTo>
                      <a:pt x="2" y="5"/>
                    </a:lnTo>
                    <a:lnTo>
                      <a:pt x="2" y="6"/>
                    </a:lnTo>
                    <a:lnTo>
                      <a:pt x="2" y="6"/>
                    </a:lnTo>
                    <a:lnTo>
                      <a:pt x="3" y="7"/>
                    </a:lnTo>
                    <a:lnTo>
                      <a:pt x="4" y="8"/>
                    </a:lnTo>
                    <a:lnTo>
                      <a:pt x="5" y="8"/>
                    </a:lnTo>
                    <a:lnTo>
                      <a:pt x="5" y="8"/>
                    </a:lnTo>
                    <a:lnTo>
                      <a:pt x="5" y="9"/>
                    </a:lnTo>
                    <a:lnTo>
                      <a:pt x="6" y="9"/>
                    </a:lnTo>
                    <a:lnTo>
                      <a:pt x="6" y="9"/>
                    </a:lnTo>
                    <a:lnTo>
                      <a:pt x="7" y="10"/>
                    </a:lnTo>
                    <a:lnTo>
                      <a:pt x="7" y="10"/>
                    </a:lnTo>
                    <a:lnTo>
                      <a:pt x="8" y="10"/>
                    </a:lnTo>
                    <a:lnTo>
                      <a:pt x="8" y="11"/>
                    </a:lnTo>
                    <a:lnTo>
                      <a:pt x="9" y="11"/>
                    </a:lnTo>
                    <a:lnTo>
                      <a:pt x="9" y="12"/>
                    </a:lnTo>
                    <a:lnTo>
                      <a:pt x="10" y="12"/>
                    </a:lnTo>
                    <a:lnTo>
                      <a:pt x="10" y="12"/>
                    </a:lnTo>
                    <a:lnTo>
                      <a:pt x="11" y="13"/>
                    </a:lnTo>
                    <a:lnTo>
                      <a:pt x="11" y="13"/>
                    </a:lnTo>
                    <a:lnTo>
                      <a:pt x="12" y="13"/>
                    </a:lnTo>
                    <a:lnTo>
                      <a:pt x="13" y="14"/>
                    </a:lnTo>
                    <a:lnTo>
                      <a:pt x="13" y="14"/>
                    </a:lnTo>
                    <a:lnTo>
                      <a:pt x="14" y="15"/>
                    </a:lnTo>
                    <a:lnTo>
                      <a:pt x="15" y="15"/>
                    </a:lnTo>
                    <a:lnTo>
                      <a:pt x="15" y="16"/>
                    </a:lnTo>
                    <a:lnTo>
                      <a:pt x="16" y="16"/>
                    </a:lnTo>
                    <a:lnTo>
                      <a:pt x="17" y="16"/>
                    </a:lnTo>
                    <a:lnTo>
                      <a:pt x="18" y="17"/>
                    </a:lnTo>
                    <a:lnTo>
                      <a:pt x="18" y="17"/>
                    </a:lnTo>
                    <a:lnTo>
                      <a:pt x="19" y="18"/>
                    </a:lnTo>
                    <a:lnTo>
                      <a:pt x="20" y="18"/>
                    </a:lnTo>
                    <a:lnTo>
                      <a:pt x="21" y="18"/>
                    </a:lnTo>
                    <a:lnTo>
                      <a:pt x="21" y="19"/>
                    </a:lnTo>
                    <a:lnTo>
                      <a:pt x="22" y="19"/>
                    </a:lnTo>
                    <a:lnTo>
                      <a:pt x="23" y="19"/>
                    </a:lnTo>
                    <a:lnTo>
                      <a:pt x="23" y="20"/>
                    </a:lnTo>
                    <a:lnTo>
                      <a:pt x="24" y="20"/>
                    </a:lnTo>
                    <a:lnTo>
                      <a:pt x="25" y="20"/>
                    </a:lnTo>
                    <a:lnTo>
                      <a:pt x="26" y="21"/>
                    </a:lnTo>
                    <a:lnTo>
                      <a:pt x="26" y="21"/>
                    </a:lnTo>
                    <a:lnTo>
                      <a:pt x="27" y="22"/>
                    </a:lnTo>
                    <a:lnTo>
                      <a:pt x="28" y="22"/>
                    </a:lnTo>
                    <a:lnTo>
                      <a:pt x="29" y="22"/>
                    </a:lnTo>
                    <a:lnTo>
                      <a:pt x="30" y="23"/>
                    </a:lnTo>
                    <a:lnTo>
                      <a:pt x="31" y="23"/>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27" name="Freeform 1147"/>
              <p:cNvSpPr>
                <a:spLocks/>
              </p:cNvSpPr>
              <p:nvPr/>
            </p:nvSpPr>
            <p:spPr bwMode="auto">
              <a:xfrm>
                <a:off x="2472" y="2226"/>
                <a:ext cx="91" cy="59"/>
              </a:xfrm>
              <a:custGeom>
                <a:avLst/>
                <a:gdLst>
                  <a:gd name="T0" fmla="*/ 18 w 91"/>
                  <a:gd name="T1" fmla="*/ 7 h 59"/>
                  <a:gd name="T2" fmla="*/ 15 w 91"/>
                  <a:gd name="T3" fmla="*/ 8 h 59"/>
                  <a:gd name="T4" fmla="*/ 11 w 91"/>
                  <a:gd name="T5" fmla="*/ 11 h 59"/>
                  <a:gd name="T6" fmla="*/ 9 w 91"/>
                  <a:gd name="T7" fmla="*/ 13 h 59"/>
                  <a:gd name="T8" fmla="*/ 8 w 91"/>
                  <a:gd name="T9" fmla="*/ 17 h 59"/>
                  <a:gd name="T10" fmla="*/ 10 w 91"/>
                  <a:gd name="T11" fmla="*/ 20 h 59"/>
                  <a:gd name="T12" fmla="*/ 13 w 91"/>
                  <a:gd name="T13" fmla="*/ 24 h 59"/>
                  <a:gd name="T14" fmla="*/ 16 w 91"/>
                  <a:gd name="T15" fmla="*/ 27 h 59"/>
                  <a:gd name="T16" fmla="*/ 18 w 91"/>
                  <a:gd name="T17" fmla="*/ 29 h 59"/>
                  <a:gd name="T18" fmla="*/ 21 w 91"/>
                  <a:gd name="T19" fmla="*/ 30 h 59"/>
                  <a:gd name="T20" fmla="*/ 23 w 91"/>
                  <a:gd name="T21" fmla="*/ 32 h 59"/>
                  <a:gd name="T22" fmla="*/ 26 w 91"/>
                  <a:gd name="T23" fmla="*/ 34 h 59"/>
                  <a:gd name="T24" fmla="*/ 29 w 91"/>
                  <a:gd name="T25" fmla="*/ 35 h 59"/>
                  <a:gd name="T26" fmla="*/ 31 w 91"/>
                  <a:gd name="T27" fmla="*/ 37 h 59"/>
                  <a:gd name="T28" fmla="*/ 35 w 91"/>
                  <a:gd name="T29" fmla="*/ 38 h 59"/>
                  <a:gd name="T30" fmla="*/ 38 w 91"/>
                  <a:gd name="T31" fmla="*/ 40 h 59"/>
                  <a:gd name="T32" fmla="*/ 42 w 91"/>
                  <a:gd name="T33" fmla="*/ 41 h 59"/>
                  <a:gd name="T34" fmla="*/ 45 w 91"/>
                  <a:gd name="T35" fmla="*/ 43 h 59"/>
                  <a:gd name="T36" fmla="*/ 49 w 91"/>
                  <a:gd name="T37" fmla="*/ 45 h 59"/>
                  <a:gd name="T38" fmla="*/ 53 w 91"/>
                  <a:gd name="T39" fmla="*/ 46 h 59"/>
                  <a:gd name="T40" fmla="*/ 56 w 91"/>
                  <a:gd name="T41" fmla="*/ 47 h 59"/>
                  <a:gd name="T42" fmla="*/ 60 w 91"/>
                  <a:gd name="T43" fmla="*/ 48 h 59"/>
                  <a:gd name="T44" fmla="*/ 63 w 91"/>
                  <a:gd name="T45" fmla="*/ 49 h 59"/>
                  <a:gd name="T46" fmla="*/ 66 w 91"/>
                  <a:gd name="T47" fmla="*/ 49 h 59"/>
                  <a:gd name="T48" fmla="*/ 69 w 91"/>
                  <a:gd name="T49" fmla="*/ 50 h 59"/>
                  <a:gd name="T50" fmla="*/ 72 w 91"/>
                  <a:gd name="T51" fmla="*/ 50 h 59"/>
                  <a:gd name="T52" fmla="*/ 77 w 91"/>
                  <a:gd name="T53" fmla="*/ 49 h 59"/>
                  <a:gd name="T54" fmla="*/ 79 w 91"/>
                  <a:gd name="T55" fmla="*/ 47 h 59"/>
                  <a:gd name="T56" fmla="*/ 81 w 91"/>
                  <a:gd name="T57" fmla="*/ 45 h 59"/>
                  <a:gd name="T58" fmla="*/ 82 w 91"/>
                  <a:gd name="T59" fmla="*/ 42 h 59"/>
                  <a:gd name="T60" fmla="*/ 82 w 91"/>
                  <a:gd name="T61" fmla="*/ 39 h 59"/>
                  <a:gd name="T62" fmla="*/ 82 w 91"/>
                  <a:gd name="T63" fmla="*/ 36 h 59"/>
                  <a:gd name="T64" fmla="*/ 89 w 91"/>
                  <a:gd name="T65" fmla="*/ 33 h 59"/>
                  <a:gd name="T66" fmla="*/ 90 w 91"/>
                  <a:gd name="T67" fmla="*/ 35 h 59"/>
                  <a:gd name="T68" fmla="*/ 90 w 91"/>
                  <a:gd name="T69" fmla="*/ 39 h 59"/>
                  <a:gd name="T70" fmla="*/ 90 w 91"/>
                  <a:gd name="T71" fmla="*/ 42 h 59"/>
                  <a:gd name="T72" fmla="*/ 90 w 91"/>
                  <a:gd name="T73" fmla="*/ 46 h 59"/>
                  <a:gd name="T74" fmla="*/ 88 w 91"/>
                  <a:gd name="T75" fmla="*/ 50 h 59"/>
                  <a:gd name="T76" fmla="*/ 86 w 91"/>
                  <a:gd name="T77" fmla="*/ 52 h 59"/>
                  <a:gd name="T78" fmla="*/ 84 w 91"/>
                  <a:gd name="T79" fmla="*/ 54 h 59"/>
                  <a:gd name="T80" fmla="*/ 81 w 91"/>
                  <a:gd name="T81" fmla="*/ 56 h 59"/>
                  <a:gd name="T82" fmla="*/ 78 w 91"/>
                  <a:gd name="T83" fmla="*/ 57 h 59"/>
                  <a:gd name="T84" fmla="*/ 74 w 91"/>
                  <a:gd name="T85" fmla="*/ 58 h 59"/>
                  <a:gd name="T86" fmla="*/ 70 w 91"/>
                  <a:gd name="T87" fmla="*/ 58 h 59"/>
                  <a:gd name="T88" fmla="*/ 65 w 91"/>
                  <a:gd name="T89" fmla="*/ 58 h 59"/>
                  <a:gd name="T90" fmla="*/ 59 w 91"/>
                  <a:gd name="T91" fmla="*/ 57 h 59"/>
                  <a:gd name="T92" fmla="*/ 53 w 91"/>
                  <a:gd name="T93" fmla="*/ 55 h 59"/>
                  <a:gd name="T94" fmla="*/ 47 w 91"/>
                  <a:gd name="T95" fmla="*/ 53 h 59"/>
                  <a:gd name="T96" fmla="*/ 39 w 91"/>
                  <a:gd name="T97" fmla="*/ 50 h 59"/>
                  <a:gd name="T98" fmla="*/ 31 w 91"/>
                  <a:gd name="T99" fmla="*/ 46 h 59"/>
                  <a:gd name="T100" fmla="*/ 22 w 91"/>
                  <a:gd name="T101" fmla="*/ 41 h 59"/>
                  <a:gd name="T102" fmla="*/ 14 w 91"/>
                  <a:gd name="T103" fmla="*/ 36 h 59"/>
                  <a:gd name="T104" fmla="*/ 9 w 91"/>
                  <a:gd name="T105" fmla="*/ 31 h 59"/>
                  <a:gd name="T106" fmla="*/ 4 w 91"/>
                  <a:gd name="T107" fmla="*/ 26 h 59"/>
                  <a:gd name="T108" fmla="*/ 2 w 91"/>
                  <a:gd name="T109" fmla="*/ 22 h 59"/>
                  <a:gd name="T110" fmla="*/ 1 w 91"/>
                  <a:gd name="T111" fmla="*/ 18 h 59"/>
                  <a:gd name="T112" fmla="*/ 0 w 91"/>
                  <a:gd name="T113" fmla="*/ 14 h 59"/>
                  <a:gd name="T114" fmla="*/ 1 w 91"/>
                  <a:gd name="T115" fmla="*/ 10 h 59"/>
                  <a:gd name="T116" fmla="*/ 3 w 91"/>
                  <a:gd name="T117" fmla="*/ 7 h 59"/>
                  <a:gd name="T118" fmla="*/ 5 w 91"/>
                  <a:gd name="T119" fmla="*/ 4 h 59"/>
                  <a:gd name="T120" fmla="*/ 8 w 91"/>
                  <a:gd name="T121" fmla="*/ 2 h 59"/>
                  <a:gd name="T122" fmla="*/ 11 w 91"/>
                  <a:gd name="T123" fmla="*/ 1 h 59"/>
                  <a:gd name="T124" fmla="*/ 14 w 91"/>
                  <a:gd name="T1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59">
                    <a:moveTo>
                      <a:pt x="20" y="7"/>
                    </a:moveTo>
                    <a:lnTo>
                      <a:pt x="19" y="7"/>
                    </a:lnTo>
                    <a:lnTo>
                      <a:pt x="19" y="7"/>
                    </a:lnTo>
                    <a:lnTo>
                      <a:pt x="19" y="7"/>
                    </a:lnTo>
                    <a:lnTo>
                      <a:pt x="18" y="7"/>
                    </a:lnTo>
                    <a:lnTo>
                      <a:pt x="18" y="7"/>
                    </a:lnTo>
                    <a:lnTo>
                      <a:pt x="17" y="7"/>
                    </a:lnTo>
                    <a:lnTo>
                      <a:pt x="16" y="8"/>
                    </a:lnTo>
                    <a:lnTo>
                      <a:pt x="16" y="8"/>
                    </a:lnTo>
                    <a:lnTo>
                      <a:pt x="15" y="8"/>
                    </a:lnTo>
                    <a:lnTo>
                      <a:pt x="14" y="8"/>
                    </a:lnTo>
                    <a:lnTo>
                      <a:pt x="13" y="9"/>
                    </a:lnTo>
                    <a:lnTo>
                      <a:pt x="12" y="9"/>
                    </a:lnTo>
                    <a:lnTo>
                      <a:pt x="11" y="10"/>
                    </a:lnTo>
                    <a:lnTo>
                      <a:pt x="11" y="11"/>
                    </a:lnTo>
                    <a:lnTo>
                      <a:pt x="10" y="11"/>
                    </a:lnTo>
                    <a:lnTo>
                      <a:pt x="10" y="12"/>
                    </a:lnTo>
                    <a:lnTo>
                      <a:pt x="9" y="12"/>
                    </a:lnTo>
                    <a:lnTo>
                      <a:pt x="9" y="13"/>
                    </a:lnTo>
                    <a:lnTo>
                      <a:pt x="9" y="13"/>
                    </a:lnTo>
                    <a:lnTo>
                      <a:pt x="9" y="14"/>
                    </a:lnTo>
                    <a:lnTo>
                      <a:pt x="8" y="14"/>
                    </a:lnTo>
                    <a:lnTo>
                      <a:pt x="8" y="15"/>
                    </a:lnTo>
                    <a:lnTo>
                      <a:pt x="8" y="16"/>
                    </a:lnTo>
                    <a:lnTo>
                      <a:pt x="8" y="17"/>
                    </a:lnTo>
                    <a:lnTo>
                      <a:pt x="9" y="18"/>
                    </a:lnTo>
                    <a:lnTo>
                      <a:pt x="9" y="18"/>
                    </a:lnTo>
                    <a:lnTo>
                      <a:pt x="9" y="19"/>
                    </a:lnTo>
                    <a:lnTo>
                      <a:pt x="10" y="19"/>
                    </a:lnTo>
                    <a:lnTo>
                      <a:pt x="10" y="20"/>
                    </a:lnTo>
                    <a:lnTo>
                      <a:pt x="10" y="21"/>
                    </a:lnTo>
                    <a:lnTo>
                      <a:pt x="11" y="22"/>
                    </a:lnTo>
                    <a:lnTo>
                      <a:pt x="12" y="23"/>
                    </a:lnTo>
                    <a:lnTo>
                      <a:pt x="12" y="23"/>
                    </a:lnTo>
                    <a:lnTo>
                      <a:pt x="13" y="24"/>
                    </a:lnTo>
                    <a:lnTo>
                      <a:pt x="14" y="25"/>
                    </a:lnTo>
                    <a:lnTo>
                      <a:pt x="15" y="26"/>
                    </a:lnTo>
                    <a:lnTo>
                      <a:pt x="15" y="26"/>
                    </a:lnTo>
                    <a:lnTo>
                      <a:pt x="16" y="27"/>
                    </a:lnTo>
                    <a:lnTo>
                      <a:pt x="16" y="27"/>
                    </a:lnTo>
                    <a:lnTo>
                      <a:pt x="16" y="27"/>
                    </a:lnTo>
                    <a:lnTo>
                      <a:pt x="17" y="28"/>
                    </a:lnTo>
                    <a:lnTo>
                      <a:pt x="17" y="28"/>
                    </a:lnTo>
                    <a:lnTo>
                      <a:pt x="18" y="28"/>
                    </a:lnTo>
                    <a:lnTo>
                      <a:pt x="18" y="29"/>
                    </a:lnTo>
                    <a:lnTo>
                      <a:pt x="19" y="29"/>
                    </a:lnTo>
                    <a:lnTo>
                      <a:pt x="19" y="29"/>
                    </a:lnTo>
                    <a:lnTo>
                      <a:pt x="20" y="30"/>
                    </a:lnTo>
                    <a:lnTo>
                      <a:pt x="20" y="30"/>
                    </a:lnTo>
                    <a:lnTo>
                      <a:pt x="21" y="30"/>
                    </a:lnTo>
                    <a:lnTo>
                      <a:pt x="21" y="31"/>
                    </a:lnTo>
                    <a:lnTo>
                      <a:pt x="22" y="31"/>
                    </a:lnTo>
                    <a:lnTo>
                      <a:pt x="22" y="31"/>
                    </a:lnTo>
                    <a:lnTo>
                      <a:pt x="23" y="32"/>
                    </a:lnTo>
                    <a:lnTo>
                      <a:pt x="23" y="32"/>
                    </a:lnTo>
                    <a:lnTo>
                      <a:pt x="24" y="32"/>
                    </a:lnTo>
                    <a:lnTo>
                      <a:pt x="24" y="33"/>
                    </a:lnTo>
                    <a:lnTo>
                      <a:pt x="25" y="33"/>
                    </a:lnTo>
                    <a:lnTo>
                      <a:pt x="25" y="33"/>
                    </a:lnTo>
                    <a:lnTo>
                      <a:pt x="26" y="34"/>
                    </a:lnTo>
                    <a:lnTo>
                      <a:pt x="26" y="34"/>
                    </a:lnTo>
                    <a:lnTo>
                      <a:pt x="27" y="34"/>
                    </a:lnTo>
                    <a:lnTo>
                      <a:pt x="28" y="35"/>
                    </a:lnTo>
                    <a:lnTo>
                      <a:pt x="28" y="35"/>
                    </a:lnTo>
                    <a:lnTo>
                      <a:pt x="29" y="35"/>
                    </a:lnTo>
                    <a:lnTo>
                      <a:pt x="29" y="36"/>
                    </a:lnTo>
                    <a:lnTo>
                      <a:pt x="30" y="36"/>
                    </a:lnTo>
                    <a:lnTo>
                      <a:pt x="30" y="36"/>
                    </a:lnTo>
                    <a:lnTo>
                      <a:pt x="31" y="37"/>
                    </a:lnTo>
                    <a:lnTo>
                      <a:pt x="31" y="37"/>
                    </a:lnTo>
                    <a:lnTo>
                      <a:pt x="32" y="37"/>
                    </a:lnTo>
                    <a:lnTo>
                      <a:pt x="32" y="37"/>
                    </a:lnTo>
                    <a:lnTo>
                      <a:pt x="33" y="38"/>
                    </a:lnTo>
                    <a:lnTo>
                      <a:pt x="34" y="38"/>
                    </a:lnTo>
                    <a:lnTo>
                      <a:pt x="35" y="38"/>
                    </a:lnTo>
                    <a:lnTo>
                      <a:pt x="35" y="39"/>
                    </a:lnTo>
                    <a:lnTo>
                      <a:pt x="36" y="39"/>
                    </a:lnTo>
                    <a:lnTo>
                      <a:pt x="37" y="39"/>
                    </a:lnTo>
                    <a:lnTo>
                      <a:pt x="37" y="40"/>
                    </a:lnTo>
                    <a:lnTo>
                      <a:pt x="38" y="40"/>
                    </a:lnTo>
                    <a:lnTo>
                      <a:pt x="39" y="40"/>
                    </a:lnTo>
                    <a:lnTo>
                      <a:pt x="39" y="40"/>
                    </a:lnTo>
                    <a:lnTo>
                      <a:pt x="40" y="41"/>
                    </a:lnTo>
                    <a:lnTo>
                      <a:pt x="41" y="41"/>
                    </a:lnTo>
                    <a:lnTo>
                      <a:pt x="42" y="41"/>
                    </a:lnTo>
                    <a:lnTo>
                      <a:pt x="42" y="42"/>
                    </a:lnTo>
                    <a:lnTo>
                      <a:pt x="43" y="42"/>
                    </a:lnTo>
                    <a:lnTo>
                      <a:pt x="44" y="42"/>
                    </a:lnTo>
                    <a:lnTo>
                      <a:pt x="44" y="43"/>
                    </a:lnTo>
                    <a:lnTo>
                      <a:pt x="45" y="43"/>
                    </a:lnTo>
                    <a:lnTo>
                      <a:pt x="46" y="43"/>
                    </a:lnTo>
                    <a:lnTo>
                      <a:pt x="47" y="44"/>
                    </a:lnTo>
                    <a:lnTo>
                      <a:pt x="47" y="44"/>
                    </a:lnTo>
                    <a:lnTo>
                      <a:pt x="48" y="44"/>
                    </a:lnTo>
                    <a:lnTo>
                      <a:pt x="49" y="45"/>
                    </a:lnTo>
                    <a:lnTo>
                      <a:pt x="50" y="45"/>
                    </a:lnTo>
                    <a:lnTo>
                      <a:pt x="50" y="45"/>
                    </a:lnTo>
                    <a:lnTo>
                      <a:pt x="51" y="45"/>
                    </a:lnTo>
                    <a:lnTo>
                      <a:pt x="52" y="45"/>
                    </a:lnTo>
                    <a:lnTo>
                      <a:pt x="53" y="46"/>
                    </a:lnTo>
                    <a:lnTo>
                      <a:pt x="53" y="46"/>
                    </a:lnTo>
                    <a:lnTo>
                      <a:pt x="54" y="46"/>
                    </a:lnTo>
                    <a:lnTo>
                      <a:pt x="55" y="46"/>
                    </a:lnTo>
                    <a:lnTo>
                      <a:pt x="56" y="47"/>
                    </a:lnTo>
                    <a:lnTo>
                      <a:pt x="56" y="47"/>
                    </a:lnTo>
                    <a:lnTo>
                      <a:pt x="57" y="47"/>
                    </a:lnTo>
                    <a:lnTo>
                      <a:pt x="58" y="47"/>
                    </a:lnTo>
                    <a:lnTo>
                      <a:pt x="58" y="48"/>
                    </a:lnTo>
                    <a:lnTo>
                      <a:pt x="59" y="48"/>
                    </a:lnTo>
                    <a:lnTo>
                      <a:pt x="60" y="48"/>
                    </a:lnTo>
                    <a:lnTo>
                      <a:pt x="60" y="48"/>
                    </a:lnTo>
                    <a:lnTo>
                      <a:pt x="61" y="48"/>
                    </a:lnTo>
                    <a:lnTo>
                      <a:pt x="62" y="48"/>
                    </a:lnTo>
                    <a:lnTo>
                      <a:pt x="62" y="49"/>
                    </a:lnTo>
                    <a:lnTo>
                      <a:pt x="63" y="49"/>
                    </a:lnTo>
                    <a:lnTo>
                      <a:pt x="64" y="49"/>
                    </a:lnTo>
                    <a:lnTo>
                      <a:pt x="65" y="49"/>
                    </a:lnTo>
                    <a:lnTo>
                      <a:pt x="65" y="49"/>
                    </a:lnTo>
                    <a:lnTo>
                      <a:pt x="66" y="49"/>
                    </a:lnTo>
                    <a:lnTo>
                      <a:pt x="66" y="49"/>
                    </a:lnTo>
                    <a:lnTo>
                      <a:pt x="67" y="49"/>
                    </a:lnTo>
                    <a:lnTo>
                      <a:pt x="68" y="49"/>
                    </a:lnTo>
                    <a:lnTo>
                      <a:pt x="68" y="49"/>
                    </a:lnTo>
                    <a:lnTo>
                      <a:pt x="69" y="50"/>
                    </a:lnTo>
                    <a:lnTo>
                      <a:pt x="69" y="50"/>
                    </a:lnTo>
                    <a:lnTo>
                      <a:pt x="70" y="49"/>
                    </a:lnTo>
                    <a:lnTo>
                      <a:pt x="70" y="49"/>
                    </a:lnTo>
                    <a:lnTo>
                      <a:pt x="71" y="50"/>
                    </a:lnTo>
                    <a:lnTo>
                      <a:pt x="71" y="50"/>
                    </a:lnTo>
                    <a:lnTo>
                      <a:pt x="72" y="50"/>
                    </a:lnTo>
                    <a:lnTo>
                      <a:pt x="73" y="49"/>
                    </a:lnTo>
                    <a:lnTo>
                      <a:pt x="74" y="49"/>
                    </a:lnTo>
                    <a:lnTo>
                      <a:pt x="75" y="49"/>
                    </a:lnTo>
                    <a:lnTo>
                      <a:pt x="76" y="49"/>
                    </a:lnTo>
                    <a:lnTo>
                      <a:pt x="77" y="49"/>
                    </a:lnTo>
                    <a:lnTo>
                      <a:pt x="77" y="48"/>
                    </a:lnTo>
                    <a:lnTo>
                      <a:pt x="78" y="48"/>
                    </a:lnTo>
                    <a:lnTo>
                      <a:pt x="78" y="48"/>
                    </a:lnTo>
                    <a:lnTo>
                      <a:pt x="79" y="48"/>
                    </a:lnTo>
                    <a:lnTo>
                      <a:pt x="79" y="47"/>
                    </a:lnTo>
                    <a:lnTo>
                      <a:pt x="80" y="47"/>
                    </a:lnTo>
                    <a:lnTo>
                      <a:pt x="80" y="46"/>
                    </a:lnTo>
                    <a:lnTo>
                      <a:pt x="81" y="46"/>
                    </a:lnTo>
                    <a:lnTo>
                      <a:pt x="81" y="45"/>
                    </a:lnTo>
                    <a:lnTo>
                      <a:pt x="81" y="45"/>
                    </a:lnTo>
                    <a:lnTo>
                      <a:pt x="81" y="45"/>
                    </a:lnTo>
                    <a:lnTo>
                      <a:pt x="82" y="44"/>
                    </a:lnTo>
                    <a:lnTo>
                      <a:pt x="82" y="43"/>
                    </a:lnTo>
                    <a:lnTo>
                      <a:pt x="82" y="43"/>
                    </a:lnTo>
                    <a:lnTo>
                      <a:pt x="82" y="42"/>
                    </a:lnTo>
                    <a:lnTo>
                      <a:pt x="82" y="42"/>
                    </a:lnTo>
                    <a:lnTo>
                      <a:pt x="82" y="41"/>
                    </a:lnTo>
                    <a:lnTo>
                      <a:pt x="83" y="40"/>
                    </a:lnTo>
                    <a:lnTo>
                      <a:pt x="82" y="40"/>
                    </a:lnTo>
                    <a:lnTo>
                      <a:pt x="82" y="39"/>
                    </a:lnTo>
                    <a:lnTo>
                      <a:pt x="83" y="39"/>
                    </a:lnTo>
                    <a:lnTo>
                      <a:pt x="82" y="38"/>
                    </a:lnTo>
                    <a:lnTo>
                      <a:pt x="82" y="37"/>
                    </a:lnTo>
                    <a:lnTo>
                      <a:pt x="82" y="36"/>
                    </a:lnTo>
                    <a:lnTo>
                      <a:pt x="82" y="36"/>
                    </a:lnTo>
                    <a:lnTo>
                      <a:pt x="82" y="35"/>
                    </a:lnTo>
                    <a:lnTo>
                      <a:pt x="88" y="31"/>
                    </a:lnTo>
                    <a:lnTo>
                      <a:pt x="89" y="32"/>
                    </a:lnTo>
                    <a:lnTo>
                      <a:pt x="89" y="32"/>
                    </a:lnTo>
                    <a:lnTo>
                      <a:pt x="89" y="33"/>
                    </a:lnTo>
                    <a:lnTo>
                      <a:pt x="89" y="33"/>
                    </a:lnTo>
                    <a:lnTo>
                      <a:pt x="89" y="34"/>
                    </a:lnTo>
                    <a:lnTo>
                      <a:pt x="89" y="34"/>
                    </a:lnTo>
                    <a:lnTo>
                      <a:pt x="90" y="35"/>
                    </a:lnTo>
                    <a:lnTo>
                      <a:pt x="90" y="35"/>
                    </a:lnTo>
                    <a:lnTo>
                      <a:pt x="90" y="36"/>
                    </a:lnTo>
                    <a:lnTo>
                      <a:pt x="90" y="37"/>
                    </a:lnTo>
                    <a:lnTo>
                      <a:pt x="90" y="37"/>
                    </a:lnTo>
                    <a:lnTo>
                      <a:pt x="90" y="38"/>
                    </a:lnTo>
                    <a:lnTo>
                      <a:pt x="90" y="39"/>
                    </a:lnTo>
                    <a:lnTo>
                      <a:pt x="91" y="39"/>
                    </a:lnTo>
                    <a:lnTo>
                      <a:pt x="91" y="40"/>
                    </a:lnTo>
                    <a:lnTo>
                      <a:pt x="91" y="41"/>
                    </a:lnTo>
                    <a:lnTo>
                      <a:pt x="90" y="42"/>
                    </a:lnTo>
                    <a:lnTo>
                      <a:pt x="90" y="42"/>
                    </a:lnTo>
                    <a:lnTo>
                      <a:pt x="90" y="43"/>
                    </a:lnTo>
                    <a:lnTo>
                      <a:pt x="90" y="44"/>
                    </a:lnTo>
                    <a:lnTo>
                      <a:pt x="90" y="45"/>
                    </a:lnTo>
                    <a:lnTo>
                      <a:pt x="90" y="45"/>
                    </a:lnTo>
                    <a:lnTo>
                      <a:pt x="90" y="46"/>
                    </a:lnTo>
                    <a:lnTo>
                      <a:pt x="89" y="47"/>
                    </a:lnTo>
                    <a:lnTo>
                      <a:pt x="89" y="48"/>
                    </a:lnTo>
                    <a:lnTo>
                      <a:pt x="89" y="49"/>
                    </a:lnTo>
                    <a:lnTo>
                      <a:pt x="88" y="49"/>
                    </a:lnTo>
                    <a:lnTo>
                      <a:pt x="88" y="50"/>
                    </a:lnTo>
                    <a:lnTo>
                      <a:pt x="87" y="50"/>
                    </a:lnTo>
                    <a:lnTo>
                      <a:pt x="87" y="51"/>
                    </a:lnTo>
                    <a:lnTo>
                      <a:pt x="87" y="51"/>
                    </a:lnTo>
                    <a:lnTo>
                      <a:pt x="86" y="52"/>
                    </a:lnTo>
                    <a:lnTo>
                      <a:pt x="86" y="52"/>
                    </a:lnTo>
                    <a:lnTo>
                      <a:pt x="86" y="53"/>
                    </a:lnTo>
                    <a:lnTo>
                      <a:pt x="85" y="53"/>
                    </a:lnTo>
                    <a:lnTo>
                      <a:pt x="85" y="54"/>
                    </a:lnTo>
                    <a:lnTo>
                      <a:pt x="84" y="54"/>
                    </a:lnTo>
                    <a:lnTo>
                      <a:pt x="84" y="54"/>
                    </a:lnTo>
                    <a:lnTo>
                      <a:pt x="83" y="55"/>
                    </a:lnTo>
                    <a:lnTo>
                      <a:pt x="83" y="55"/>
                    </a:lnTo>
                    <a:lnTo>
                      <a:pt x="82" y="56"/>
                    </a:lnTo>
                    <a:lnTo>
                      <a:pt x="82" y="56"/>
                    </a:lnTo>
                    <a:lnTo>
                      <a:pt x="81" y="56"/>
                    </a:lnTo>
                    <a:lnTo>
                      <a:pt x="80" y="57"/>
                    </a:lnTo>
                    <a:lnTo>
                      <a:pt x="80" y="57"/>
                    </a:lnTo>
                    <a:lnTo>
                      <a:pt x="79" y="57"/>
                    </a:lnTo>
                    <a:lnTo>
                      <a:pt x="78" y="57"/>
                    </a:lnTo>
                    <a:lnTo>
                      <a:pt x="78" y="57"/>
                    </a:lnTo>
                    <a:lnTo>
                      <a:pt x="77" y="58"/>
                    </a:lnTo>
                    <a:lnTo>
                      <a:pt x="76" y="58"/>
                    </a:lnTo>
                    <a:lnTo>
                      <a:pt x="76" y="58"/>
                    </a:lnTo>
                    <a:lnTo>
                      <a:pt x="75" y="58"/>
                    </a:lnTo>
                    <a:lnTo>
                      <a:pt x="74" y="58"/>
                    </a:lnTo>
                    <a:lnTo>
                      <a:pt x="73" y="58"/>
                    </a:lnTo>
                    <a:lnTo>
                      <a:pt x="73" y="59"/>
                    </a:lnTo>
                    <a:lnTo>
                      <a:pt x="71" y="58"/>
                    </a:lnTo>
                    <a:lnTo>
                      <a:pt x="71" y="58"/>
                    </a:lnTo>
                    <a:lnTo>
                      <a:pt x="70" y="58"/>
                    </a:lnTo>
                    <a:lnTo>
                      <a:pt x="69" y="59"/>
                    </a:lnTo>
                    <a:lnTo>
                      <a:pt x="68" y="58"/>
                    </a:lnTo>
                    <a:lnTo>
                      <a:pt x="67" y="58"/>
                    </a:lnTo>
                    <a:lnTo>
                      <a:pt x="66" y="58"/>
                    </a:lnTo>
                    <a:lnTo>
                      <a:pt x="65" y="58"/>
                    </a:lnTo>
                    <a:lnTo>
                      <a:pt x="64" y="58"/>
                    </a:lnTo>
                    <a:lnTo>
                      <a:pt x="63" y="58"/>
                    </a:lnTo>
                    <a:lnTo>
                      <a:pt x="62" y="57"/>
                    </a:lnTo>
                    <a:lnTo>
                      <a:pt x="61" y="57"/>
                    </a:lnTo>
                    <a:lnTo>
                      <a:pt x="59" y="57"/>
                    </a:lnTo>
                    <a:lnTo>
                      <a:pt x="58" y="57"/>
                    </a:lnTo>
                    <a:lnTo>
                      <a:pt x="57" y="57"/>
                    </a:lnTo>
                    <a:lnTo>
                      <a:pt x="56" y="56"/>
                    </a:lnTo>
                    <a:lnTo>
                      <a:pt x="55" y="56"/>
                    </a:lnTo>
                    <a:lnTo>
                      <a:pt x="53" y="55"/>
                    </a:lnTo>
                    <a:lnTo>
                      <a:pt x="52" y="55"/>
                    </a:lnTo>
                    <a:lnTo>
                      <a:pt x="51" y="54"/>
                    </a:lnTo>
                    <a:lnTo>
                      <a:pt x="49" y="54"/>
                    </a:lnTo>
                    <a:lnTo>
                      <a:pt x="48" y="53"/>
                    </a:lnTo>
                    <a:lnTo>
                      <a:pt x="47" y="53"/>
                    </a:lnTo>
                    <a:lnTo>
                      <a:pt x="45" y="52"/>
                    </a:lnTo>
                    <a:lnTo>
                      <a:pt x="43" y="52"/>
                    </a:lnTo>
                    <a:lnTo>
                      <a:pt x="42" y="51"/>
                    </a:lnTo>
                    <a:lnTo>
                      <a:pt x="40" y="50"/>
                    </a:lnTo>
                    <a:lnTo>
                      <a:pt x="39" y="50"/>
                    </a:lnTo>
                    <a:lnTo>
                      <a:pt x="37" y="49"/>
                    </a:lnTo>
                    <a:lnTo>
                      <a:pt x="35" y="48"/>
                    </a:lnTo>
                    <a:lnTo>
                      <a:pt x="34" y="48"/>
                    </a:lnTo>
                    <a:lnTo>
                      <a:pt x="32" y="47"/>
                    </a:lnTo>
                    <a:lnTo>
                      <a:pt x="31" y="46"/>
                    </a:lnTo>
                    <a:lnTo>
                      <a:pt x="29" y="45"/>
                    </a:lnTo>
                    <a:lnTo>
                      <a:pt x="27" y="44"/>
                    </a:lnTo>
                    <a:lnTo>
                      <a:pt x="25" y="43"/>
                    </a:lnTo>
                    <a:lnTo>
                      <a:pt x="23" y="42"/>
                    </a:lnTo>
                    <a:lnTo>
                      <a:pt x="22" y="41"/>
                    </a:lnTo>
                    <a:lnTo>
                      <a:pt x="20" y="40"/>
                    </a:lnTo>
                    <a:lnTo>
                      <a:pt x="18" y="39"/>
                    </a:lnTo>
                    <a:lnTo>
                      <a:pt x="17" y="38"/>
                    </a:lnTo>
                    <a:lnTo>
                      <a:pt x="16" y="37"/>
                    </a:lnTo>
                    <a:lnTo>
                      <a:pt x="14" y="36"/>
                    </a:lnTo>
                    <a:lnTo>
                      <a:pt x="13" y="35"/>
                    </a:lnTo>
                    <a:lnTo>
                      <a:pt x="12" y="34"/>
                    </a:lnTo>
                    <a:lnTo>
                      <a:pt x="10" y="33"/>
                    </a:lnTo>
                    <a:lnTo>
                      <a:pt x="9" y="32"/>
                    </a:lnTo>
                    <a:lnTo>
                      <a:pt x="9" y="31"/>
                    </a:lnTo>
                    <a:lnTo>
                      <a:pt x="8" y="30"/>
                    </a:lnTo>
                    <a:lnTo>
                      <a:pt x="7" y="29"/>
                    </a:lnTo>
                    <a:lnTo>
                      <a:pt x="6" y="28"/>
                    </a:lnTo>
                    <a:lnTo>
                      <a:pt x="5" y="27"/>
                    </a:lnTo>
                    <a:lnTo>
                      <a:pt x="4" y="26"/>
                    </a:lnTo>
                    <a:lnTo>
                      <a:pt x="4" y="26"/>
                    </a:lnTo>
                    <a:lnTo>
                      <a:pt x="3" y="25"/>
                    </a:lnTo>
                    <a:lnTo>
                      <a:pt x="3" y="24"/>
                    </a:lnTo>
                    <a:lnTo>
                      <a:pt x="2" y="23"/>
                    </a:lnTo>
                    <a:lnTo>
                      <a:pt x="2" y="22"/>
                    </a:lnTo>
                    <a:lnTo>
                      <a:pt x="1" y="21"/>
                    </a:lnTo>
                    <a:lnTo>
                      <a:pt x="1" y="20"/>
                    </a:lnTo>
                    <a:lnTo>
                      <a:pt x="1" y="19"/>
                    </a:lnTo>
                    <a:lnTo>
                      <a:pt x="1" y="19"/>
                    </a:lnTo>
                    <a:lnTo>
                      <a:pt x="1" y="18"/>
                    </a:lnTo>
                    <a:lnTo>
                      <a:pt x="0" y="17"/>
                    </a:lnTo>
                    <a:lnTo>
                      <a:pt x="0" y="16"/>
                    </a:lnTo>
                    <a:lnTo>
                      <a:pt x="0" y="15"/>
                    </a:lnTo>
                    <a:lnTo>
                      <a:pt x="0" y="15"/>
                    </a:lnTo>
                    <a:lnTo>
                      <a:pt x="0" y="14"/>
                    </a:lnTo>
                    <a:lnTo>
                      <a:pt x="0" y="13"/>
                    </a:lnTo>
                    <a:lnTo>
                      <a:pt x="1" y="12"/>
                    </a:lnTo>
                    <a:lnTo>
                      <a:pt x="1" y="12"/>
                    </a:lnTo>
                    <a:lnTo>
                      <a:pt x="1" y="11"/>
                    </a:lnTo>
                    <a:lnTo>
                      <a:pt x="1" y="10"/>
                    </a:lnTo>
                    <a:lnTo>
                      <a:pt x="2" y="9"/>
                    </a:lnTo>
                    <a:lnTo>
                      <a:pt x="2" y="9"/>
                    </a:lnTo>
                    <a:lnTo>
                      <a:pt x="2" y="8"/>
                    </a:lnTo>
                    <a:lnTo>
                      <a:pt x="2" y="8"/>
                    </a:lnTo>
                    <a:lnTo>
                      <a:pt x="3" y="7"/>
                    </a:lnTo>
                    <a:lnTo>
                      <a:pt x="3" y="6"/>
                    </a:lnTo>
                    <a:lnTo>
                      <a:pt x="4" y="6"/>
                    </a:lnTo>
                    <a:lnTo>
                      <a:pt x="4" y="5"/>
                    </a:lnTo>
                    <a:lnTo>
                      <a:pt x="4" y="5"/>
                    </a:lnTo>
                    <a:lnTo>
                      <a:pt x="5" y="4"/>
                    </a:lnTo>
                    <a:lnTo>
                      <a:pt x="6" y="4"/>
                    </a:lnTo>
                    <a:lnTo>
                      <a:pt x="6" y="4"/>
                    </a:lnTo>
                    <a:lnTo>
                      <a:pt x="7" y="3"/>
                    </a:lnTo>
                    <a:lnTo>
                      <a:pt x="7" y="3"/>
                    </a:lnTo>
                    <a:lnTo>
                      <a:pt x="8" y="2"/>
                    </a:lnTo>
                    <a:lnTo>
                      <a:pt x="8" y="2"/>
                    </a:lnTo>
                    <a:lnTo>
                      <a:pt x="9" y="2"/>
                    </a:lnTo>
                    <a:lnTo>
                      <a:pt x="9" y="2"/>
                    </a:lnTo>
                    <a:lnTo>
                      <a:pt x="10" y="1"/>
                    </a:lnTo>
                    <a:lnTo>
                      <a:pt x="11" y="1"/>
                    </a:lnTo>
                    <a:lnTo>
                      <a:pt x="11" y="1"/>
                    </a:lnTo>
                    <a:lnTo>
                      <a:pt x="12" y="1"/>
                    </a:lnTo>
                    <a:lnTo>
                      <a:pt x="12" y="1"/>
                    </a:lnTo>
                    <a:lnTo>
                      <a:pt x="13" y="0"/>
                    </a:lnTo>
                    <a:lnTo>
                      <a:pt x="14" y="0"/>
                    </a:lnTo>
                    <a:lnTo>
                      <a:pt x="14" y="0"/>
                    </a:lnTo>
                    <a:lnTo>
                      <a:pt x="15" y="0"/>
                    </a:lnTo>
                    <a:lnTo>
                      <a:pt x="2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28" name="Freeform 1148"/>
              <p:cNvSpPr>
                <a:spLocks/>
              </p:cNvSpPr>
              <p:nvPr/>
            </p:nvSpPr>
            <p:spPr bwMode="auto">
              <a:xfrm>
                <a:off x="2472" y="2251"/>
                <a:ext cx="14" cy="21"/>
              </a:xfrm>
              <a:custGeom>
                <a:avLst/>
                <a:gdLst>
                  <a:gd name="T0" fmla="*/ 6 w 14"/>
                  <a:gd name="T1" fmla="*/ 0 h 21"/>
                  <a:gd name="T2" fmla="*/ 6 w 14"/>
                  <a:gd name="T3" fmla="*/ 0 h 21"/>
                  <a:gd name="T4" fmla="*/ 6 w 14"/>
                  <a:gd name="T5" fmla="*/ 1 h 21"/>
                  <a:gd name="T6" fmla="*/ 6 w 14"/>
                  <a:gd name="T7" fmla="*/ 1 h 21"/>
                  <a:gd name="T8" fmla="*/ 7 w 14"/>
                  <a:gd name="T9" fmla="*/ 2 h 21"/>
                  <a:gd name="T10" fmla="*/ 7 w 14"/>
                  <a:gd name="T11" fmla="*/ 3 h 21"/>
                  <a:gd name="T12" fmla="*/ 7 w 14"/>
                  <a:gd name="T13" fmla="*/ 3 h 21"/>
                  <a:gd name="T14" fmla="*/ 7 w 14"/>
                  <a:gd name="T15" fmla="*/ 4 h 21"/>
                  <a:gd name="T16" fmla="*/ 7 w 14"/>
                  <a:gd name="T17" fmla="*/ 4 h 21"/>
                  <a:gd name="T18" fmla="*/ 7 w 14"/>
                  <a:gd name="T19" fmla="*/ 5 h 21"/>
                  <a:gd name="T20" fmla="*/ 6 w 14"/>
                  <a:gd name="T21" fmla="*/ 5 h 21"/>
                  <a:gd name="T22" fmla="*/ 6 w 14"/>
                  <a:gd name="T23" fmla="*/ 6 h 21"/>
                  <a:gd name="T24" fmla="*/ 6 w 14"/>
                  <a:gd name="T25" fmla="*/ 7 h 21"/>
                  <a:gd name="T26" fmla="*/ 6 w 14"/>
                  <a:gd name="T27" fmla="*/ 7 h 21"/>
                  <a:gd name="T28" fmla="*/ 6 w 14"/>
                  <a:gd name="T29" fmla="*/ 8 h 21"/>
                  <a:gd name="T30" fmla="*/ 5 w 14"/>
                  <a:gd name="T31" fmla="*/ 9 h 21"/>
                  <a:gd name="T32" fmla="*/ 5 w 14"/>
                  <a:gd name="T33" fmla="*/ 9 h 21"/>
                  <a:gd name="T34" fmla="*/ 5 w 14"/>
                  <a:gd name="T35" fmla="*/ 10 h 21"/>
                  <a:gd name="T36" fmla="*/ 5 w 14"/>
                  <a:gd name="T37" fmla="*/ 10 h 21"/>
                  <a:gd name="T38" fmla="*/ 4 w 14"/>
                  <a:gd name="T39" fmla="*/ 11 h 21"/>
                  <a:gd name="T40" fmla="*/ 4 w 14"/>
                  <a:gd name="T41" fmla="*/ 12 h 21"/>
                  <a:gd name="T42" fmla="*/ 3 w 14"/>
                  <a:gd name="T43" fmla="*/ 13 h 21"/>
                  <a:gd name="T44" fmla="*/ 2 w 14"/>
                  <a:gd name="T45" fmla="*/ 13 h 21"/>
                  <a:gd name="T46" fmla="*/ 2 w 14"/>
                  <a:gd name="T47" fmla="*/ 14 h 21"/>
                  <a:gd name="T48" fmla="*/ 1 w 14"/>
                  <a:gd name="T49" fmla="*/ 14 h 21"/>
                  <a:gd name="T50" fmla="*/ 0 w 14"/>
                  <a:gd name="T51" fmla="*/ 15 h 21"/>
                  <a:gd name="T52" fmla="*/ 7 w 14"/>
                  <a:gd name="T53" fmla="*/ 21 h 21"/>
                  <a:gd name="T54" fmla="*/ 7 w 14"/>
                  <a:gd name="T55" fmla="*/ 20 h 21"/>
                  <a:gd name="T56" fmla="*/ 7 w 14"/>
                  <a:gd name="T57" fmla="*/ 20 h 21"/>
                  <a:gd name="T58" fmla="*/ 8 w 14"/>
                  <a:gd name="T59" fmla="*/ 20 h 21"/>
                  <a:gd name="T60" fmla="*/ 8 w 14"/>
                  <a:gd name="T61" fmla="*/ 19 h 21"/>
                  <a:gd name="T62" fmla="*/ 8 w 14"/>
                  <a:gd name="T63" fmla="*/ 19 h 21"/>
                  <a:gd name="T64" fmla="*/ 9 w 14"/>
                  <a:gd name="T65" fmla="*/ 18 h 21"/>
                  <a:gd name="T66" fmla="*/ 10 w 14"/>
                  <a:gd name="T67" fmla="*/ 17 h 21"/>
                  <a:gd name="T68" fmla="*/ 11 w 14"/>
                  <a:gd name="T69" fmla="*/ 17 h 21"/>
                  <a:gd name="T70" fmla="*/ 11 w 14"/>
                  <a:gd name="T71" fmla="*/ 16 h 21"/>
                  <a:gd name="T72" fmla="*/ 11 w 14"/>
                  <a:gd name="T73" fmla="*/ 16 h 21"/>
                  <a:gd name="T74" fmla="*/ 11 w 14"/>
                  <a:gd name="T75" fmla="*/ 15 h 21"/>
                  <a:gd name="T76" fmla="*/ 12 w 14"/>
                  <a:gd name="T77" fmla="*/ 15 h 21"/>
                  <a:gd name="T78" fmla="*/ 12 w 14"/>
                  <a:gd name="T79" fmla="*/ 14 h 21"/>
                  <a:gd name="T80" fmla="*/ 12 w 14"/>
                  <a:gd name="T81" fmla="*/ 14 h 21"/>
                  <a:gd name="T82" fmla="*/ 13 w 14"/>
                  <a:gd name="T83" fmla="*/ 13 h 21"/>
                  <a:gd name="T84" fmla="*/ 13 w 14"/>
                  <a:gd name="T85" fmla="*/ 12 h 21"/>
                  <a:gd name="T86" fmla="*/ 13 w 14"/>
                  <a:gd name="T87" fmla="*/ 12 h 21"/>
                  <a:gd name="T88" fmla="*/ 13 w 14"/>
                  <a:gd name="T89" fmla="*/ 11 h 21"/>
                  <a:gd name="T90" fmla="*/ 13 w 14"/>
                  <a:gd name="T91" fmla="*/ 11 h 21"/>
                  <a:gd name="T92" fmla="*/ 13 w 14"/>
                  <a:gd name="T93" fmla="*/ 10 h 21"/>
                  <a:gd name="T94" fmla="*/ 14 w 14"/>
                  <a:gd name="T95" fmla="*/ 9 h 21"/>
                  <a:gd name="T96" fmla="*/ 14 w 14"/>
                  <a:gd name="T97" fmla="*/ 8 h 21"/>
                  <a:gd name="T98" fmla="*/ 13 w 14"/>
                  <a:gd name="T99" fmla="*/ 8 h 21"/>
                  <a:gd name="T100" fmla="*/ 14 w 14"/>
                  <a:gd name="T101" fmla="*/ 7 h 21"/>
                  <a:gd name="T102" fmla="*/ 6 w 14"/>
                  <a:gd name="T10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21">
                    <a:moveTo>
                      <a:pt x="6" y="0"/>
                    </a:moveTo>
                    <a:lnTo>
                      <a:pt x="6" y="0"/>
                    </a:lnTo>
                    <a:lnTo>
                      <a:pt x="6" y="1"/>
                    </a:lnTo>
                    <a:lnTo>
                      <a:pt x="6" y="1"/>
                    </a:lnTo>
                    <a:lnTo>
                      <a:pt x="7" y="2"/>
                    </a:lnTo>
                    <a:lnTo>
                      <a:pt x="7" y="3"/>
                    </a:lnTo>
                    <a:lnTo>
                      <a:pt x="7" y="3"/>
                    </a:lnTo>
                    <a:lnTo>
                      <a:pt x="7" y="4"/>
                    </a:lnTo>
                    <a:lnTo>
                      <a:pt x="7" y="4"/>
                    </a:lnTo>
                    <a:lnTo>
                      <a:pt x="7" y="5"/>
                    </a:lnTo>
                    <a:lnTo>
                      <a:pt x="6" y="5"/>
                    </a:lnTo>
                    <a:lnTo>
                      <a:pt x="6" y="6"/>
                    </a:lnTo>
                    <a:lnTo>
                      <a:pt x="6" y="7"/>
                    </a:lnTo>
                    <a:lnTo>
                      <a:pt x="6" y="7"/>
                    </a:lnTo>
                    <a:lnTo>
                      <a:pt x="6" y="8"/>
                    </a:lnTo>
                    <a:lnTo>
                      <a:pt x="5" y="9"/>
                    </a:lnTo>
                    <a:lnTo>
                      <a:pt x="5" y="9"/>
                    </a:lnTo>
                    <a:lnTo>
                      <a:pt x="5" y="10"/>
                    </a:lnTo>
                    <a:lnTo>
                      <a:pt x="5" y="10"/>
                    </a:lnTo>
                    <a:lnTo>
                      <a:pt x="4" y="11"/>
                    </a:lnTo>
                    <a:lnTo>
                      <a:pt x="4" y="12"/>
                    </a:lnTo>
                    <a:lnTo>
                      <a:pt x="3" y="13"/>
                    </a:lnTo>
                    <a:lnTo>
                      <a:pt x="2" y="13"/>
                    </a:lnTo>
                    <a:lnTo>
                      <a:pt x="2" y="14"/>
                    </a:lnTo>
                    <a:lnTo>
                      <a:pt x="1" y="14"/>
                    </a:lnTo>
                    <a:lnTo>
                      <a:pt x="0" y="15"/>
                    </a:lnTo>
                    <a:lnTo>
                      <a:pt x="7" y="21"/>
                    </a:lnTo>
                    <a:lnTo>
                      <a:pt x="7" y="20"/>
                    </a:lnTo>
                    <a:lnTo>
                      <a:pt x="7" y="20"/>
                    </a:lnTo>
                    <a:lnTo>
                      <a:pt x="8" y="20"/>
                    </a:lnTo>
                    <a:lnTo>
                      <a:pt x="8" y="19"/>
                    </a:lnTo>
                    <a:lnTo>
                      <a:pt x="8" y="19"/>
                    </a:lnTo>
                    <a:lnTo>
                      <a:pt x="9" y="18"/>
                    </a:lnTo>
                    <a:lnTo>
                      <a:pt x="10" y="17"/>
                    </a:lnTo>
                    <a:lnTo>
                      <a:pt x="11" y="17"/>
                    </a:lnTo>
                    <a:lnTo>
                      <a:pt x="11" y="16"/>
                    </a:lnTo>
                    <a:lnTo>
                      <a:pt x="11" y="16"/>
                    </a:lnTo>
                    <a:lnTo>
                      <a:pt x="11" y="15"/>
                    </a:lnTo>
                    <a:lnTo>
                      <a:pt x="12" y="15"/>
                    </a:lnTo>
                    <a:lnTo>
                      <a:pt x="12" y="14"/>
                    </a:lnTo>
                    <a:lnTo>
                      <a:pt x="12" y="14"/>
                    </a:lnTo>
                    <a:lnTo>
                      <a:pt x="13" y="13"/>
                    </a:lnTo>
                    <a:lnTo>
                      <a:pt x="13" y="12"/>
                    </a:lnTo>
                    <a:lnTo>
                      <a:pt x="13" y="12"/>
                    </a:lnTo>
                    <a:lnTo>
                      <a:pt x="13" y="11"/>
                    </a:lnTo>
                    <a:lnTo>
                      <a:pt x="13" y="11"/>
                    </a:lnTo>
                    <a:lnTo>
                      <a:pt x="13" y="10"/>
                    </a:lnTo>
                    <a:lnTo>
                      <a:pt x="14" y="9"/>
                    </a:lnTo>
                    <a:lnTo>
                      <a:pt x="14" y="8"/>
                    </a:lnTo>
                    <a:lnTo>
                      <a:pt x="13" y="8"/>
                    </a:lnTo>
                    <a:lnTo>
                      <a:pt x="14"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29" name="Freeform 1149"/>
              <p:cNvSpPr>
                <a:spLocks/>
              </p:cNvSpPr>
              <p:nvPr/>
            </p:nvSpPr>
            <p:spPr bwMode="auto">
              <a:xfrm>
                <a:off x="2529" y="2281"/>
                <a:ext cx="16" cy="15"/>
              </a:xfrm>
              <a:custGeom>
                <a:avLst/>
                <a:gdLst>
                  <a:gd name="T0" fmla="*/ 16 w 16"/>
                  <a:gd name="T1" fmla="*/ 2 h 15"/>
                  <a:gd name="T2" fmla="*/ 15 w 16"/>
                  <a:gd name="T3" fmla="*/ 2 h 15"/>
                  <a:gd name="T4" fmla="*/ 15 w 16"/>
                  <a:gd name="T5" fmla="*/ 2 h 15"/>
                  <a:gd name="T6" fmla="*/ 15 w 16"/>
                  <a:gd name="T7" fmla="*/ 2 h 15"/>
                  <a:gd name="T8" fmla="*/ 14 w 16"/>
                  <a:gd name="T9" fmla="*/ 2 h 15"/>
                  <a:gd name="T10" fmla="*/ 14 w 16"/>
                  <a:gd name="T11" fmla="*/ 3 h 15"/>
                  <a:gd name="T12" fmla="*/ 13 w 16"/>
                  <a:gd name="T13" fmla="*/ 3 h 15"/>
                  <a:gd name="T14" fmla="*/ 12 w 16"/>
                  <a:gd name="T15" fmla="*/ 3 h 15"/>
                  <a:gd name="T16" fmla="*/ 11 w 16"/>
                  <a:gd name="T17" fmla="*/ 4 h 15"/>
                  <a:gd name="T18" fmla="*/ 11 w 16"/>
                  <a:gd name="T19" fmla="*/ 5 h 15"/>
                  <a:gd name="T20" fmla="*/ 10 w 16"/>
                  <a:gd name="T21" fmla="*/ 5 h 15"/>
                  <a:gd name="T22" fmla="*/ 10 w 16"/>
                  <a:gd name="T23" fmla="*/ 5 h 15"/>
                  <a:gd name="T24" fmla="*/ 10 w 16"/>
                  <a:gd name="T25" fmla="*/ 6 h 15"/>
                  <a:gd name="T26" fmla="*/ 9 w 16"/>
                  <a:gd name="T27" fmla="*/ 6 h 15"/>
                  <a:gd name="T28" fmla="*/ 9 w 16"/>
                  <a:gd name="T29" fmla="*/ 7 h 15"/>
                  <a:gd name="T30" fmla="*/ 9 w 16"/>
                  <a:gd name="T31" fmla="*/ 8 h 15"/>
                  <a:gd name="T32" fmla="*/ 8 w 16"/>
                  <a:gd name="T33" fmla="*/ 8 h 15"/>
                  <a:gd name="T34" fmla="*/ 8 w 16"/>
                  <a:gd name="T35" fmla="*/ 9 h 15"/>
                  <a:gd name="T36" fmla="*/ 8 w 16"/>
                  <a:gd name="T37" fmla="*/ 10 h 15"/>
                  <a:gd name="T38" fmla="*/ 8 w 16"/>
                  <a:gd name="T39" fmla="*/ 10 h 15"/>
                  <a:gd name="T40" fmla="*/ 7 w 16"/>
                  <a:gd name="T41" fmla="*/ 11 h 15"/>
                  <a:gd name="T42" fmla="*/ 7 w 16"/>
                  <a:gd name="T43" fmla="*/ 12 h 15"/>
                  <a:gd name="T44" fmla="*/ 7 w 16"/>
                  <a:gd name="T45" fmla="*/ 12 h 15"/>
                  <a:gd name="T46" fmla="*/ 7 w 16"/>
                  <a:gd name="T47" fmla="*/ 13 h 15"/>
                  <a:gd name="T48" fmla="*/ 7 w 16"/>
                  <a:gd name="T49" fmla="*/ 13 h 15"/>
                  <a:gd name="T50" fmla="*/ 7 w 16"/>
                  <a:gd name="T51" fmla="*/ 13 h 15"/>
                  <a:gd name="T52" fmla="*/ 7 w 16"/>
                  <a:gd name="T53" fmla="*/ 14 h 15"/>
                  <a:gd name="T54" fmla="*/ 7 w 16"/>
                  <a:gd name="T55" fmla="*/ 14 h 15"/>
                  <a:gd name="T56" fmla="*/ 7 w 16"/>
                  <a:gd name="T57" fmla="*/ 15 h 15"/>
                  <a:gd name="T58" fmla="*/ 0 w 16"/>
                  <a:gd name="T59" fmla="*/ 14 h 15"/>
                  <a:gd name="T60" fmla="*/ 0 w 16"/>
                  <a:gd name="T61" fmla="*/ 13 h 15"/>
                  <a:gd name="T62" fmla="*/ 0 w 16"/>
                  <a:gd name="T63" fmla="*/ 13 h 15"/>
                  <a:gd name="T64" fmla="*/ 0 w 16"/>
                  <a:gd name="T65" fmla="*/ 12 h 15"/>
                  <a:gd name="T66" fmla="*/ 0 w 16"/>
                  <a:gd name="T67" fmla="*/ 12 h 15"/>
                  <a:gd name="T68" fmla="*/ 0 w 16"/>
                  <a:gd name="T69" fmla="*/ 11 h 15"/>
                  <a:gd name="T70" fmla="*/ 0 w 16"/>
                  <a:gd name="T71" fmla="*/ 11 h 15"/>
                  <a:gd name="T72" fmla="*/ 0 w 16"/>
                  <a:gd name="T73" fmla="*/ 10 h 15"/>
                  <a:gd name="T74" fmla="*/ 0 w 16"/>
                  <a:gd name="T75" fmla="*/ 10 h 15"/>
                  <a:gd name="T76" fmla="*/ 0 w 16"/>
                  <a:gd name="T77" fmla="*/ 9 h 15"/>
                  <a:gd name="T78" fmla="*/ 1 w 16"/>
                  <a:gd name="T79" fmla="*/ 9 h 15"/>
                  <a:gd name="T80" fmla="*/ 1 w 16"/>
                  <a:gd name="T81" fmla="*/ 8 h 15"/>
                  <a:gd name="T82" fmla="*/ 1 w 16"/>
                  <a:gd name="T83" fmla="*/ 7 h 15"/>
                  <a:gd name="T84" fmla="*/ 1 w 16"/>
                  <a:gd name="T85" fmla="*/ 7 h 15"/>
                  <a:gd name="T86" fmla="*/ 1 w 16"/>
                  <a:gd name="T87" fmla="*/ 6 h 15"/>
                  <a:gd name="T88" fmla="*/ 1 w 16"/>
                  <a:gd name="T89" fmla="*/ 6 h 15"/>
                  <a:gd name="T90" fmla="*/ 1 w 16"/>
                  <a:gd name="T91" fmla="*/ 5 h 15"/>
                  <a:gd name="T92" fmla="*/ 1 w 16"/>
                  <a:gd name="T93" fmla="*/ 4 h 15"/>
                  <a:gd name="T94" fmla="*/ 2 w 16"/>
                  <a:gd name="T95" fmla="*/ 4 h 15"/>
                  <a:gd name="T96" fmla="*/ 2 w 16"/>
                  <a:gd name="T97" fmla="*/ 4 h 15"/>
                  <a:gd name="T98" fmla="*/ 3 w 16"/>
                  <a:gd name="T99" fmla="*/ 3 h 15"/>
                  <a:gd name="T100" fmla="*/ 3 w 16"/>
                  <a:gd name="T101" fmla="*/ 3 h 15"/>
                  <a:gd name="T102" fmla="*/ 3 w 16"/>
                  <a:gd name="T103" fmla="*/ 2 h 15"/>
                  <a:gd name="T104" fmla="*/ 4 w 16"/>
                  <a:gd name="T105" fmla="*/ 2 h 15"/>
                  <a:gd name="T106" fmla="*/ 4 w 16"/>
                  <a:gd name="T107" fmla="*/ 1 h 15"/>
                  <a:gd name="T108" fmla="*/ 5 w 16"/>
                  <a:gd name="T109" fmla="*/ 1 h 15"/>
                  <a:gd name="T110" fmla="*/ 5 w 16"/>
                  <a:gd name="T111" fmla="*/ 0 h 15"/>
                  <a:gd name="T112" fmla="*/ 6 w 16"/>
                  <a:gd name="T113" fmla="*/ 0 h 15"/>
                  <a:gd name="T114" fmla="*/ 16 w 16"/>
                  <a:gd name="T11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15">
                    <a:moveTo>
                      <a:pt x="16" y="2"/>
                    </a:moveTo>
                    <a:lnTo>
                      <a:pt x="15" y="2"/>
                    </a:lnTo>
                    <a:lnTo>
                      <a:pt x="15" y="2"/>
                    </a:lnTo>
                    <a:lnTo>
                      <a:pt x="15" y="2"/>
                    </a:lnTo>
                    <a:lnTo>
                      <a:pt x="14" y="2"/>
                    </a:lnTo>
                    <a:lnTo>
                      <a:pt x="14" y="3"/>
                    </a:lnTo>
                    <a:lnTo>
                      <a:pt x="13" y="3"/>
                    </a:lnTo>
                    <a:lnTo>
                      <a:pt x="12" y="3"/>
                    </a:lnTo>
                    <a:lnTo>
                      <a:pt x="11" y="4"/>
                    </a:lnTo>
                    <a:lnTo>
                      <a:pt x="11" y="5"/>
                    </a:lnTo>
                    <a:lnTo>
                      <a:pt x="10" y="5"/>
                    </a:lnTo>
                    <a:lnTo>
                      <a:pt x="10" y="5"/>
                    </a:lnTo>
                    <a:lnTo>
                      <a:pt x="10" y="6"/>
                    </a:lnTo>
                    <a:lnTo>
                      <a:pt x="9" y="6"/>
                    </a:lnTo>
                    <a:lnTo>
                      <a:pt x="9" y="7"/>
                    </a:lnTo>
                    <a:lnTo>
                      <a:pt x="9" y="8"/>
                    </a:lnTo>
                    <a:lnTo>
                      <a:pt x="8" y="8"/>
                    </a:lnTo>
                    <a:lnTo>
                      <a:pt x="8" y="9"/>
                    </a:lnTo>
                    <a:lnTo>
                      <a:pt x="8" y="10"/>
                    </a:lnTo>
                    <a:lnTo>
                      <a:pt x="8" y="10"/>
                    </a:lnTo>
                    <a:lnTo>
                      <a:pt x="7" y="11"/>
                    </a:lnTo>
                    <a:lnTo>
                      <a:pt x="7" y="12"/>
                    </a:lnTo>
                    <a:lnTo>
                      <a:pt x="7" y="12"/>
                    </a:lnTo>
                    <a:lnTo>
                      <a:pt x="7" y="13"/>
                    </a:lnTo>
                    <a:lnTo>
                      <a:pt x="7" y="13"/>
                    </a:lnTo>
                    <a:lnTo>
                      <a:pt x="7" y="13"/>
                    </a:lnTo>
                    <a:lnTo>
                      <a:pt x="7" y="14"/>
                    </a:lnTo>
                    <a:lnTo>
                      <a:pt x="7" y="14"/>
                    </a:lnTo>
                    <a:lnTo>
                      <a:pt x="7" y="15"/>
                    </a:lnTo>
                    <a:lnTo>
                      <a:pt x="0" y="14"/>
                    </a:lnTo>
                    <a:lnTo>
                      <a:pt x="0" y="13"/>
                    </a:lnTo>
                    <a:lnTo>
                      <a:pt x="0" y="13"/>
                    </a:lnTo>
                    <a:lnTo>
                      <a:pt x="0" y="12"/>
                    </a:lnTo>
                    <a:lnTo>
                      <a:pt x="0" y="12"/>
                    </a:lnTo>
                    <a:lnTo>
                      <a:pt x="0" y="11"/>
                    </a:lnTo>
                    <a:lnTo>
                      <a:pt x="0" y="11"/>
                    </a:lnTo>
                    <a:lnTo>
                      <a:pt x="0" y="10"/>
                    </a:lnTo>
                    <a:lnTo>
                      <a:pt x="0" y="10"/>
                    </a:lnTo>
                    <a:lnTo>
                      <a:pt x="0" y="9"/>
                    </a:lnTo>
                    <a:lnTo>
                      <a:pt x="1" y="9"/>
                    </a:lnTo>
                    <a:lnTo>
                      <a:pt x="1" y="8"/>
                    </a:lnTo>
                    <a:lnTo>
                      <a:pt x="1" y="7"/>
                    </a:lnTo>
                    <a:lnTo>
                      <a:pt x="1" y="7"/>
                    </a:lnTo>
                    <a:lnTo>
                      <a:pt x="1" y="6"/>
                    </a:lnTo>
                    <a:lnTo>
                      <a:pt x="1" y="6"/>
                    </a:lnTo>
                    <a:lnTo>
                      <a:pt x="1" y="5"/>
                    </a:lnTo>
                    <a:lnTo>
                      <a:pt x="1" y="4"/>
                    </a:lnTo>
                    <a:lnTo>
                      <a:pt x="2" y="4"/>
                    </a:lnTo>
                    <a:lnTo>
                      <a:pt x="2" y="4"/>
                    </a:lnTo>
                    <a:lnTo>
                      <a:pt x="3" y="3"/>
                    </a:lnTo>
                    <a:lnTo>
                      <a:pt x="3" y="3"/>
                    </a:lnTo>
                    <a:lnTo>
                      <a:pt x="3" y="2"/>
                    </a:lnTo>
                    <a:lnTo>
                      <a:pt x="4" y="2"/>
                    </a:lnTo>
                    <a:lnTo>
                      <a:pt x="4" y="1"/>
                    </a:lnTo>
                    <a:lnTo>
                      <a:pt x="5" y="1"/>
                    </a:lnTo>
                    <a:lnTo>
                      <a:pt x="5" y="0"/>
                    </a:lnTo>
                    <a:lnTo>
                      <a:pt x="6"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0" name="Freeform 1150"/>
              <p:cNvSpPr>
                <a:spLocks/>
              </p:cNvSpPr>
              <p:nvPr/>
            </p:nvSpPr>
            <p:spPr bwMode="auto">
              <a:xfrm>
                <a:off x="2471" y="2262"/>
                <a:ext cx="66" cy="34"/>
              </a:xfrm>
              <a:custGeom>
                <a:avLst/>
                <a:gdLst>
                  <a:gd name="T0" fmla="*/ 7 w 66"/>
                  <a:gd name="T1" fmla="*/ 0 h 34"/>
                  <a:gd name="T2" fmla="*/ 8 w 66"/>
                  <a:gd name="T3" fmla="*/ 1 h 34"/>
                  <a:gd name="T4" fmla="*/ 10 w 66"/>
                  <a:gd name="T5" fmla="*/ 3 h 34"/>
                  <a:gd name="T6" fmla="*/ 12 w 66"/>
                  <a:gd name="T7" fmla="*/ 4 h 34"/>
                  <a:gd name="T8" fmla="*/ 13 w 66"/>
                  <a:gd name="T9" fmla="*/ 5 h 34"/>
                  <a:gd name="T10" fmla="*/ 14 w 66"/>
                  <a:gd name="T11" fmla="*/ 7 h 34"/>
                  <a:gd name="T12" fmla="*/ 16 w 66"/>
                  <a:gd name="T13" fmla="*/ 8 h 34"/>
                  <a:gd name="T14" fmla="*/ 17 w 66"/>
                  <a:gd name="T15" fmla="*/ 9 h 34"/>
                  <a:gd name="T16" fmla="*/ 19 w 66"/>
                  <a:gd name="T17" fmla="*/ 10 h 34"/>
                  <a:gd name="T18" fmla="*/ 21 w 66"/>
                  <a:gd name="T19" fmla="*/ 11 h 34"/>
                  <a:gd name="T20" fmla="*/ 23 w 66"/>
                  <a:gd name="T21" fmla="*/ 13 h 34"/>
                  <a:gd name="T22" fmla="*/ 25 w 66"/>
                  <a:gd name="T23" fmla="*/ 13 h 34"/>
                  <a:gd name="T24" fmla="*/ 27 w 66"/>
                  <a:gd name="T25" fmla="*/ 15 h 34"/>
                  <a:gd name="T26" fmla="*/ 29 w 66"/>
                  <a:gd name="T27" fmla="*/ 16 h 34"/>
                  <a:gd name="T28" fmla="*/ 32 w 66"/>
                  <a:gd name="T29" fmla="*/ 17 h 34"/>
                  <a:gd name="T30" fmla="*/ 34 w 66"/>
                  <a:gd name="T31" fmla="*/ 18 h 34"/>
                  <a:gd name="T32" fmla="*/ 37 w 66"/>
                  <a:gd name="T33" fmla="*/ 19 h 34"/>
                  <a:gd name="T34" fmla="*/ 40 w 66"/>
                  <a:gd name="T35" fmla="*/ 20 h 34"/>
                  <a:gd name="T36" fmla="*/ 42 w 66"/>
                  <a:gd name="T37" fmla="*/ 21 h 34"/>
                  <a:gd name="T38" fmla="*/ 44 w 66"/>
                  <a:gd name="T39" fmla="*/ 22 h 34"/>
                  <a:gd name="T40" fmla="*/ 46 w 66"/>
                  <a:gd name="T41" fmla="*/ 23 h 34"/>
                  <a:gd name="T42" fmla="*/ 48 w 66"/>
                  <a:gd name="T43" fmla="*/ 23 h 34"/>
                  <a:gd name="T44" fmla="*/ 50 w 66"/>
                  <a:gd name="T45" fmla="*/ 24 h 34"/>
                  <a:gd name="T46" fmla="*/ 52 w 66"/>
                  <a:gd name="T47" fmla="*/ 24 h 34"/>
                  <a:gd name="T48" fmla="*/ 53 w 66"/>
                  <a:gd name="T49" fmla="*/ 25 h 34"/>
                  <a:gd name="T50" fmla="*/ 55 w 66"/>
                  <a:gd name="T51" fmla="*/ 25 h 34"/>
                  <a:gd name="T52" fmla="*/ 57 w 66"/>
                  <a:gd name="T53" fmla="*/ 26 h 34"/>
                  <a:gd name="T54" fmla="*/ 59 w 66"/>
                  <a:gd name="T55" fmla="*/ 26 h 34"/>
                  <a:gd name="T56" fmla="*/ 60 w 66"/>
                  <a:gd name="T57" fmla="*/ 26 h 34"/>
                  <a:gd name="T58" fmla="*/ 62 w 66"/>
                  <a:gd name="T59" fmla="*/ 27 h 34"/>
                  <a:gd name="T60" fmla="*/ 65 w 66"/>
                  <a:gd name="T61" fmla="*/ 34 h 34"/>
                  <a:gd name="T62" fmla="*/ 63 w 66"/>
                  <a:gd name="T63" fmla="*/ 34 h 34"/>
                  <a:gd name="T64" fmla="*/ 61 w 66"/>
                  <a:gd name="T65" fmla="*/ 34 h 34"/>
                  <a:gd name="T66" fmla="*/ 60 w 66"/>
                  <a:gd name="T67" fmla="*/ 34 h 34"/>
                  <a:gd name="T68" fmla="*/ 58 w 66"/>
                  <a:gd name="T69" fmla="*/ 33 h 34"/>
                  <a:gd name="T70" fmla="*/ 57 w 66"/>
                  <a:gd name="T71" fmla="*/ 33 h 34"/>
                  <a:gd name="T72" fmla="*/ 55 w 66"/>
                  <a:gd name="T73" fmla="*/ 33 h 34"/>
                  <a:gd name="T74" fmla="*/ 53 w 66"/>
                  <a:gd name="T75" fmla="*/ 33 h 34"/>
                  <a:gd name="T76" fmla="*/ 51 w 66"/>
                  <a:gd name="T77" fmla="*/ 32 h 34"/>
                  <a:gd name="T78" fmla="*/ 48 w 66"/>
                  <a:gd name="T79" fmla="*/ 31 h 34"/>
                  <a:gd name="T80" fmla="*/ 46 w 66"/>
                  <a:gd name="T81" fmla="*/ 31 h 34"/>
                  <a:gd name="T82" fmla="*/ 43 w 66"/>
                  <a:gd name="T83" fmla="*/ 30 h 34"/>
                  <a:gd name="T84" fmla="*/ 41 w 66"/>
                  <a:gd name="T85" fmla="*/ 29 h 34"/>
                  <a:gd name="T86" fmla="*/ 38 w 66"/>
                  <a:gd name="T87" fmla="*/ 28 h 34"/>
                  <a:gd name="T88" fmla="*/ 35 w 66"/>
                  <a:gd name="T89" fmla="*/ 27 h 34"/>
                  <a:gd name="T90" fmla="*/ 32 w 66"/>
                  <a:gd name="T91" fmla="*/ 25 h 34"/>
                  <a:gd name="T92" fmla="*/ 29 w 66"/>
                  <a:gd name="T93" fmla="*/ 24 h 34"/>
                  <a:gd name="T94" fmla="*/ 26 w 66"/>
                  <a:gd name="T95" fmla="*/ 22 h 34"/>
                  <a:gd name="T96" fmla="*/ 23 w 66"/>
                  <a:gd name="T97" fmla="*/ 21 h 34"/>
                  <a:gd name="T98" fmla="*/ 20 w 66"/>
                  <a:gd name="T99" fmla="*/ 19 h 34"/>
                  <a:gd name="T100" fmla="*/ 17 w 66"/>
                  <a:gd name="T101" fmla="*/ 18 h 34"/>
                  <a:gd name="T102" fmla="*/ 15 w 66"/>
                  <a:gd name="T103" fmla="*/ 16 h 34"/>
                  <a:gd name="T104" fmla="*/ 13 w 66"/>
                  <a:gd name="T105" fmla="*/ 15 h 34"/>
                  <a:gd name="T106" fmla="*/ 11 w 66"/>
                  <a:gd name="T107" fmla="*/ 14 h 34"/>
                  <a:gd name="T108" fmla="*/ 9 w 66"/>
                  <a:gd name="T109" fmla="*/ 13 h 34"/>
                  <a:gd name="T110" fmla="*/ 8 w 66"/>
                  <a:gd name="T111" fmla="*/ 11 h 34"/>
                  <a:gd name="T112" fmla="*/ 7 w 66"/>
                  <a:gd name="T113" fmla="*/ 11 h 34"/>
                  <a:gd name="T114" fmla="*/ 5 w 66"/>
                  <a:gd name="T115" fmla="*/ 9 h 34"/>
                  <a:gd name="T116" fmla="*/ 3 w 66"/>
                  <a:gd name="T117" fmla="*/ 7 h 34"/>
                  <a:gd name="T118" fmla="*/ 1 w 66"/>
                  <a:gd name="T119" fmla="*/ 5 h 34"/>
                  <a:gd name="T120" fmla="*/ 0 w 66"/>
                  <a:gd name="T12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34">
                    <a:moveTo>
                      <a:pt x="7" y="0"/>
                    </a:moveTo>
                    <a:lnTo>
                      <a:pt x="7" y="0"/>
                    </a:lnTo>
                    <a:lnTo>
                      <a:pt x="7" y="0"/>
                    </a:lnTo>
                    <a:lnTo>
                      <a:pt x="8" y="1"/>
                    </a:lnTo>
                    <a:lnTo>
                      <a:pt x="8" y="1"/>
                    </a:lnTo>
                    <a:lnTo>
                      <a:pt x="8" y="1"/>
                    </a:lnTo>
                    <a:lnTo>
                      <a:pt x="9" y="2"/>
                    </a:lnTo>
                    <a:lnTo>
                      <a:pt x="9" y="2"/>
                    </a:lnTo>
                    <a:lnTo>
                      <a:pt x="10" y="3"/>
                    </a:lnTo>
                    <a:lnTo>
                      <a:pt x="10" y="3"/>
                    </a:lnTo>
                    <a:lnTo>
                      <a:pt x="11" y="4"/>
                    </a:lnTo>
                    <a:lnTo>
                      <a:pt x="12" y="4"/>
                    </a:lnTo>
                    <a:lnTo>
                      <a:pt x="12" y="5"/>
                    </a:lnTo>
                    <a:lnTo>
                      <a:pt x="13" y="5"/>
                    </a:lnTo>
                    <a:lnTo>
                      <a:pt x="13" y="5"/>
                    </a:lnTo>
                    <a:lnTo>
                      <a:pt x="14" y="6"/>
                    </a:lnTo>
                    <a:lnTo>
                      <a:pt x="14" y="6"/>
                    </a:lnTo>
                    <a:lnTo>
                      <a:pt x="14" y="7"/>
                    </a:lnTo>
                    <a:lnTo>
                      <a:pt x="15" y="7"/>
                    </a:lnTo>
                    <a:lnTo>
                      <a:pt x="15" y="7"/>
                    </a:lnTo>
                    <a:lnTo>
                      <a:pt x="16" y="8"/>
                    </a:lnTo>
                    <a:lnTo>
                      <a:pt x="16" y="8"/>
                    </a:lnTo>
                    <a:lnTo>
                      <a:pt x="17" y="8"/>
                    </a:lnTo>
                    <a:lnTo>
                      <a:pt x="17" y="9"/>
                    </a:lnTo>
                    <a:lnTo>
                      <a:pt x="18" y="9"/>
                    </a:lnTo>
                    <a:lnTo>
                      <a:pt x="18" y="10"/>
                    </a:lnTo>
                    <a:lnTo>
                      <a:pt x="19" y="10"/>
                    </a:lnTo>
                    <a:lnTo>
                      <a:pt x="20" y="10"/>
                    </a:lnTo>
                    <a:lnTo>
                      <a:pt x="20" y="11"/>
                    </a:lnTo>
                    <a:lnTo>
                      <a:pt x="21" y="11"/>
                    </a:lnTo>
                    <a:lnTo>
                      <a:pt x="21" y="11"/>
                    </a:lnTo>
                    <a:lnTo>
                      <a:pt x="22" y="12"/>
                    </a:lnTo>
                    <a:lnTo>
                      <a:pt x="23" y="13"/>
                    </a:lnTo>
                    <a:lnTo>
                      <a:pt x="24" y="13"/>
                    </a:lnTo>
                    <a:lnTo>
                      <a:pt x="24" y="13"/>
                    </a:lnTo>
                    <a:lnTo>
                      <a:pt x="25" y="13"/>
                    </a:lnTo>
                    <a:lnTo>
                      <a:pt x="26" y="14"/>
                    </a:lnTo>
                    <a:lnTo>
                      <a:pt x="26" y="14"/>
                    </a:lnTo>
                    <a:lnTo>
                      <a:pt x="27" y="15"/>
                    </a:lnTo>
                    <a:lnTo>
                      <a:pt x="28" y="15"/>
                    </a:lnTo>
                    <a:lnTo>
                      <a:pt x="28" y="16"/>
                    </a:lnTo>
                    <a:lnTo>
                      <a:pt x="29" y="16"/>
                    </a:lnTo>
                    <a:lnTo>
                      <a:pt x="30" y="16"/>
                    </a:lnTo>
                    <a:lnTo>
                      <a:pt x="31" y="17"/>
                    </a:lnTo>
                    <a:lnTo>
                      <a:pt x="32" y="17"/>
                    </a:lnTo>
                    <a:lnTo>
                      <a:pt x="33" y="17"/>
                    </a:lnTo>
                    <a:lnTo>
                      <a:pt x="33" y="18"/>
                    </a:lnTo>
                    <a:lnTo>
                      <a:pt x="34" y="18"/>
                    </a:lnTo>
                    <a:lnTo>
                      <a:pt x="35" y="19"/>
                    </a:lnTo>
                    <a:lnTo>
                      <a:pt x="36" y="19"/>
                    </a:lnTo>
                    <a:lnTo>
                      <a:pt x="37" y="19"/>
                    </a:lnTo>
                    <a:lnTo>
                      <a:pt x="38" y="20"/>
                    </a:lnTo>
                    <a:lnTo>
                      <a:pt x="39" y="20"/>
                    </a:lnTo>
                    <a:lnTo>
                      <a:pt x="40" y="20"/>
                    </a:lnTo>
                    <a:lnTo>
                      <a:pt x="40" y="20"/>
                    </a:lnTo>
                    <a:lnTo>
                      <a:pt x="41" y="21"/>
                    </a:lnTo>
                    <a:lnTo>
                      <a:pt x="42" y="21"/>
                    </a:lnTo>
                    <a:lnTo>
                      <a:pt x="43" y="21"/>
                    </a:lnTo>
                    <a:lnTo>
                      <a:pt x="43" y="22"/>
                    </a:lnTo>
                    <a:lnTo>
                      <a:pt x="44" y="22"/>
                    </a:lnTo>
                    <a:lnTo>
                      <a:pt x="45" y="22"/>
                    </a:lnTo>
                    <a:lnTo>
                      <a:pt x="45" y="22"/>
                    </a:lnTo>
                    <a:lnTo>
                      <a:pt x="46" y="23"/>
                    </a:lnTo>
                    <a:lnTo>
                      <a:pt x="47" y="23"/>
                    </a:lnTo>
                    <a:lnTo>
                      <a:pt x="47" y="23"/>
                    </a:lnTo>
                    <a:lnTo>
                      <a:pt x="48" y="23"/>
                    </a:lnTo>
                    <a:lnTo>
                      <a:pt x="49" y="23"/>
                    </a:lnTo>
                    <a:lnTo>
                      <a:pt x="49" y="23"/>
                    </a:lnTo>
                    <a:lnTo>
                      <a:pt x="50" y="24"/>
                    </a:lnTo>
                    <a:lnTo>
                      <a:pt x="50" y="24"/>
                    </a:lnTo>
                    <a:lnTo>
                      <a:pt x="51" y="24"/>
                    </a:lnTo>
                    <a:lnTo>
                      <a:pt x="52" y="24"/>
                    </a:lnTo>
                    <a:lnTo>
                      <a:pt x="52" y="24"/>
                    </a:lnTo>
                    <a:lnTo>
                      <a:pt x="52" y="24"/>
                    </a:lnTo>
                    <a:lnTo>
                      <a:pt x="53" y="25"/>
                    </a:lnTo>
                    <a:lnTo>
                      <a:pt x="53" y="25"/>
                    </a:lnTo>
                    <a:lnTo>
                      <a:pt x="54" y="25"/>
                    </a:lnTo>
                    <a:lnTo>
                      <a:pt x="55" y="25"/>
                    </a:lnTo>
                    <a:lnTo>
                      <a:pt x="56" y="26"/>
                    </a:lnTo>
                    <a:lnTo>
                      <a:pt x="56" y="26"/>
                    </a:lnTo>
                    <a:lnTo>
                      <a:pt x="57" y="26"/>
                    </a:lnTo>
                    <a:lnTo>
                      <a:pt x="58" y="26"/>
                    </a:lnTo>
                    <a:lnTo>
                      <a:pt x="58" y="26"/>
                    </a:lnTo>
                    <a:lnTo>
                      <a:pt x="59" y="26"/>
                    </a:lnTo>
                    <a:lnTo>
                      <a:pt x="59" y="26"/>
                    </a:lnTo>
                    <a:lnTo>
                      <a:pt x="60" y="26"/>
                    </a:lnTo>
                    <a:lnTo>
                      <a:pt x="60" y="26"/>
                    </a:lnTo>
                    <a:lnTo>
                      <a:pt x="61" y="26"/>
                    </a:lnTo>
                    <a:lnTo>
                      <a:pt x="61" y="26"/>
                    </a:lnTo>
                    <a:lnTo>
                      <a:pt x="62" y="27"/>
                    </a:lnTo>
                    <a:lnTo>
                      <a:pt x="66" y="34"/>
                    </a:lnTo>
                    <a:lnTo>
                      <a:pt x="65" y="34"/>
                    </a:lnTo>
                    <a:lnTo>
                      <a:pt x="65" y="34"/>
                    </a:lnTo>
                    <a:lnTo>
                      <a:pt x="64" y="34"/>
                    </a:lnTo>
                    <a:lnTo>
                      <a:pt x="64" y="34"/>
                    </a:lnTo>
                    <a:lnTo>
                      <a:pt x="63" y="34"/>
                    </a:lnTo>
                    <a:lnTo>
                      <a:pt x="63" y="34"/>
                    </a:lnTo>
                    <a:lnTo>
                      <a:pt x="62" y="34"/>
                    </a:lnTo>
                    <a:lnTo>
                      <a:pt x="61" y="34"/>
                    </a:lnTo>
                    <a:lnTo>
                      <a:pt x="61" y="34"/>
                    </a:lnTo>
                    <a:lnTo>
                      <a:pt x="60" y="34"/>
                    </a:lnTo>
                    <a:lnTo>
                      <a:pt x="60" y="34"/>
                    </a:lnTo>
                    <a:lnTo>
                      <a:pt x="59" y="34"/>
                    </a:lnTo>
                    <a:lnTo>
                      <a:pt x="59" y="34"/>
                    </a:lnTo>
                    <a:lnTo>
                      <a:pt x="58" y="33"/>
                    </a:lnTo>
                    <a:lnTo>
                      <a:pt x="58" y="33"/>
                    </a:lnTo>
                    <a:lnTo>
                      <a:pt x="57" y="33"/>
                    </a:lnTo>
                    <a:lnTo>
                      <a:pt x="57" y="33"/>
                    </a:lnTo>
                    <a:lnTo>
                      <a:pt x="56" y="33"/>
                    </a:lnTo>
                    <a:lnTo>
                      <a:pt x="56" y="33"/>
                    </a:lnTo>
                    <a:lnTo>
                      <a:pt x="55" y="33"/>
                    </a:lnTo>
                    <a:lnTo>
                      <a:pt x="54" y="33"/>
                    </a:lnTo>
                    <a:lnTo>
                      <a:pt x="54" y="33"/>
                    </a:lnTo>
                    <a:lnTo>
                      <a:pt x="53" y="33"/>
                    </a:lnTo>
                    <a:lnTo>
                      <a:pt x="52" y="33"/>
                    </a:lnTo>
                    <a:lnTo>
                      <a:pt x="51" y="32"/>
                    </a:lnTo>
                    <a:lnTo>
                      <a:pt x="51" y="32"/>
                    </a:lnTo>
                    <a:lnTo>
                      <a:pt x="50" y="32"/>
                    </a:lnTo>
                    <a:lnTo>
                      <a:pt x="49" y="32"/>
                    </a:lnTo>
                    <a:lnTo>
                      <a:pt x="48" y="31"/>
                    </a:lnTo>
                    <a:lnTo>
                      <a:pt x="48" y="31"/>
                    </a:lnTo>
                    <a:lnTo>
                      <a:pt x="47" y="31"/>
                    </a:lnTo>
                    <a:lnTo>
                      <a:pt x="46" y="31"/>
                    </a:lnTo>
                    <a:lnTo>
                      <a:pt x="45" y="30"/>
                    </a:lnTo>
                    <a:lnTo>
                      <a:pt x="44" y="30"/>
                    </a:lnTo>
                    <a:lnTo>
                      <a:pt x="43" y="30"/>
                    </a:lnTo>
                    <a:lnTo>
                      <a:pt x="43" y="30"/>
                    </a:lnTo>
                    <a:lnTo>
                      <a:pt x="42" y="29"/>
                    </a:lnTo>
                    <a:lnTo>
                      <a:pt x="41" y="29"/>
                    </a:lnTo>
                    <a:lnTo>
                      <a:pt x="40" y="29"/>
                    </a:lnTo>
                    <a:lnTo>
                      <a:pt x="39" y="28"/>
                    </a:lnTo>
                    <a:lnTo>
                      <a:pt x="38" y="28"/>
                    </a:lnTo>
                    <a:lnTo>
                      <a:pt x="37" y="28"/>
                    </a:lnTo>
                    <a:lnTo>
                      <a:pt x="36" y="27"/>
                    </a:lnTo>
                    <a:lnTo>
                      <a:pt x="35" y="27"/>
                    </a:lnTo>
                    <a:lnTo>
                      <a:pt x="34" y="26"/>
                    </a:lnTo>
                    <a:lnTo>
                      <a:pt x="33" y="26"/>
                    </a:lnTo>
                    <a:lnTo>
                      <a:pt x="32" y="25"/>
                    </a:lnTo>
                    <a:lnTo>
                      <a:pt x="31" y="25"/>
                    </a:lnTo>
                    <a:lnTo>
                      <a:pt x="30" y="24"/>
                    </a:lnTo>
                    <a:lnTo>
                      <a:pt x="29" y="24"/>
                    </a:lnTo>
                    <a:lnTo>
                      <a:pt x="28" y="23"/>
                    </a:lnTo>
                    <a:lnTo>
                      <a:pt x="27" y="23"/>
                    </a:lnTo>
                    <a:lnTo>
                      <a:pt x="26" y="22"/>
                    </a:lnTo>
                    <a:lnTo>
                      <a:pt x="25" y="22"/>
                    </a:lnTo>
                    <a:lnTo>
                      <a:pt x="24" y="21"/>
                    </a:lnTo>
                    <a:lnTo>
                      <a:pt x="23" y="21"/>
                    </a:lnTo>
                    <a:lnTo>
                      <a:pt x="21" y="20"/>
                    </a:lnTo>
                    <a:lnTo>
                      <a:pt x="21" y="20"/>
                    </a:lnTo>
                    <a:lnTo>
                      <a:pt x="20" y="19"/>
                    </a:lnTo>
                    <a:lnTo>
                      <a:pt x="19" y="19"/>
                    </a:lnTo>
                    <a:lnTo>
                      <a:pt x="18" y="18"/>
                    </a:lnTo>
                    <a:lnTo>
                      <a:pt x="17" y="18"/>
                    </a:lnTo>
                    <a:lnTo>
                      <a:pt x="17" y="17"/>
                    </a:lnTo>
                    <a:lnTo>
                      <a:pt x="16" y="17"/>
                    </a:lnTo>
                    <a:lnTo>
                      <a:pt x="15" y="16"/>
                    </a:lnTo>
                    <a:lnTo>
                      <a:pt x="14" y="16"/>
                    </a:lnTo>
                    <a:lnTo>
                      <a:pt x="14" y="15"/>
                    </a:lnTo>
                    <a:lnTo>
                      <a:pt x="13" y="15"/>
                    </a:lnTo>
                    <a:lnTo>
                      <a:pt x="12" y="14"/>
                    </a:lnTo>
                    <a:lnTo>
                      <a:pt x="12" y="14"/>
                    </a:lnTo>
                    <a:lnTo>
                      <a:pt x="11" y="14"/>
                    </a:lnTo>
                    <a:lnTo>
                      <a:pt x="11" y="13"/>
                    </a:lnTo>
                    <a:lnTo>
                      <a:pt x="10" y="13"/>
                    </a:lnTo>
                    <a:lnTo>
                      <a:pt x="9" y="13"/>
                    </a:lnTo>
                    <a:lnTo>
                      <a:pt x="9" y="12"/>
                    </a:lnTo>
                    <a:lnTo>
                      <a:pt x="9" y="12"/>
                    </a:lnTo>
                    <a:lnTo>
                      <a:pt x="8" y="11"/>
                    </a:lnTo>
                    <a:lnTo>
                      <a:pt x="8" y="11"/>
                    </a:lnTo>
                    <a:lnTo>
                      <a:pt x="7" y="11"/>
                    </a:lnTo>
                    <a:lnTo>
                      <a:pt x="7" y="11"/>
                    </a:lnTo>
                    <a:lnTo>
                      <a:pt x="6" y="10"/>
                    </a:lnTo>
                    <a:lnTo>
                      <a:pt x="5" y="9"/>
                    </a:lnTo>
                    <a:lnTo>
                      <a:pt x="5" y="9"/>
                    </a:lnTo>
                    <a:lnTo>
                      <a:pt x="4" y="8"/>
                    </a:lnTo>
                    <a:lnTo>
                      <a:pt x="4" y="8"/>
                    </a:lnTo>
                    <a:lnTo>
                      <a:pt x="3" y="7"/>
                    </a:lnTo>
                    <a:lnTo>
                      <a:pt x="3" y="6"/>
                    </a:lnTo>
                    <a:lnTo>
                      <a:pt x="2" y="6"/>
                    </a:lnTo>
                    <a:lnTo>
                      <a:pt x="1" y="5"/>
                    </a:lnTo>
                    <a:lnTo>
                      <a:pt x="1" y="4"/>
                    </a:lnTo>
                    <a:lnTo>
                      <a:pt x="1" y="4"/>
                    </a:lnTo>
                    <a:lnTo>
                      <a:pt x="0"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1" name="Freeform 1151"/>
              <p:cNvSpPr>
                <a:spLocks/>
              </p:cNvSpPr>
              <p:nvPr/>
            </p:nvSpPr>
            <p:spPr bwMode="auto">
              <a:xfrm>
                <a:off x="2461" y="2264"/>
                <a:ext cx="83" cy="45"/>
              </a:xfrm>
              <a:custGeom>
                <a:avLst/>
                <a:gdLst>
                  <a:gd name="T0" fmla="*/ 15 w 83"/>
                  <a:gd name="T1" fmla="*/ 1 h 45"/>
                  <a:gd name="T2" fmla="*/ 11 w 83"/>
                  <a:gd name="T3" fmla="*/ 0 h 45"/>
                  <a:gd name="T4" fmla="*/ 7 w 83"/>
                  <a:gd name="T5" fmla="*/ 0 h 45"/>
                  <a:gd name="T6" fmla="*/ 4 w 83"/>
                  <a:gd name="T7" fmla="*/ 0 h 45"/>
                  <a:gd name="T8" fmla="*/ 1 w 83"/>
                  <a:gd name="T9" fmla="*/ 2 h 45"/>
                  <a:gd name="T10" fmla="*/ 0 w 83"/>
                  <a:gd name="T11" fmla="*/ 7 h 45"/>
                  <a:gd name="T12" fmla="*/ 2 w 83"/>
                  <a:gd name="T13" fmla="*/ 12 h 45"/>
                  <a:gd name="T14" fmla="*/ 5 w 83"/>
                  <a:gd name="T15" fmla="*/ 16 h 45"/>
                  <a:gd name="T16" fmla="*/ 9 w 83"/>
                  <a:gd name="T17" fmla="*/ 19 h 45"/>
                  <a:gd name="T18" fmla="*/ 12 w 83"/>
                  <a:gd name="T19" fmla="*/ 22 h 45"/>
                  <a:gd name="T20" fmla="*/ 15 w 83"/>
                  <a:gd name="T21" fmla="*/ 24 h 45"/>
                  <a:gd name="T22" fmla="*/ 19 w 83"/>
                  <a:gd name="T23" fmla="*/ 27 h 45"/>
                  <a:gd name="T24" fmla="*/ 24 w 83"/>
                  <a:gd name="T25" fmla="*/ 29 h 45"/>
                  <a:gd name="T26" fmla="*/ 29 w 83"/>
                  <a:gd name="T27" fmla="*/ 32 h 45"/>
                  <a:gd name="T28" fmla="*/ 35 w 83"/>
                  <a:gd name="T29" fmla="*/ 34 h 45"/>
                  <a:gd name="T30" fmla="*/ 41 w 83"/>
                  <a:gd name="T31" fmla="*/ 37 h 45"/>
                  <a:gd name="T32" fmla="*/ 47 w 83"/>
                  <a:gd name="T33" fmla="*/ 40 h 45"/>
                  <a:gd name="T34" fmla="*/ 53 w 83"/>
                  <a:gd name="T35" fmla="*/ 41 h 45"/>
                  <a:gd name="T36" fmla="*/ 58 w 83"/>
                  <a:gd name="T37" fmla="*/ 42 h 45"/>
                  <a:gd name="T38" fmla="*/ 62 w 83"/>
                  <a:gd name="T39" fmla="*/ 43 h 45"/>
                  <a:gd name="T40" fmla="*/ 66 w 83"/>
                  <a:gd name="T41" fmla="*/ 44 h 45"/>
                  <a:gd name="T42" fmla="*/ 69 w 83"/>
                  <a:gd name="T43" fmla="*/ 44 h 45"/>
                  <a:gd name="T44" fmla="*/ 74 w 83"/>
                  <a:gd name="T45" fmla="*/ 45 h 45"/>
                  <a:gd name="T46" fmla="*/ 78 w 83"/>
                  <a:gd name="T47" fmla="*/ 44 h 45"/>
                  <a:gd name="T48" fmla="*/ 81 w 83"/>
                  <a:gd name="T49" fmla="*/ 41 h 45"/>
                  <a:gd name="T50" fmla="*/ 83 w 83"/>
                  <a:gd name="T51" fmla="*/ 38 h 45"/>
                  <a:gd name="T52" fmla="*/ 83 w 83"/>
                  <a:gd name="T53" fmla="*/ 34 h 45"/>
                  <a:gd name="T54" fmla="*/ 80 w 83"/>
                  <a:gd name="T55" fmla="*/ 31 h 45"/>
                  <a:gd name="T56" fmla="*/ 77 w 83"/>
                  <a:gd name="T57" fmla="*/ 28 h 45"/>
                  <a:gd name="T58" fmla="*/ 73 w 83"/>
                  <a:gd name="T59" fmla="*/ 25 h 45"/>
                  <a:gd name="T60" fmla="*/ 70 w 83"/>
                  <a:gd name="T61" fmla="*/ 31 h 45"/>
                  <a:gd name="T62" fmla="*/ 74 w 83"/>
                  <a:gd name="T63" fmla="*/ 33 h 45"/>
                  <a:gd name="T64" fmla="*/ 75 w 83"/>
                  <a:gd name="T65" fmla="*/ 36 h 45"/>
                  <a:gd name="T66" fmla="*/ 72 w 83"/>
                  <a:gd name="T67" fmla="*/ 37 h 45"/>
                  <a:gd name="T68" fmla="*/ 68 w 83"/>
                  <a:gd name="T69" fmla="*/ 36 h 45"/>
                  <a:gd name="T70" fmla="*/ 65 w 83"/>
                  <a:gd name="T71" fmla="*/ 36 h 45"/>
                  <a:gd name="T72" fmla="*/ 61 w 83"/>
                  <a:gd name="T73" fmla="*/ 35 h 45"/>
                  <a:gd name="T74" fmla="*/ 57 w 83"/>
                  <a:gd name="T75" fmla="*/ 35 h 45"/>
                  <a:gd name="T76" fmla="*/ 53 w 83"/>
                  <a:gd name="T77" fmla="*/ 34 h 45"/>
                  <a:gd name="T78" fmla="*/ 49 w 83"/>
                  <a:gd name="T79" fmla="*/ 32 h 45"/>
                  <a:gd name="T80" fmla="*/ 44 w 83"/>
                  <a:gd name="T81" fmla="*/ 31 h 45"/>
                  <a:gd name="T82" fmla="*/ 39 w 83"/>
                  <a:gd name="T83" fmla="*/ 29 h 45"/>
                  <a:gd name="T84" fmla="*/ 35 w 83"/>
                  <a:gd name="T85" fmla="*/ 27 h 45"/>
                  <a:gd name="T86" fmla="*/ 31 w 83"/>
                  <a:gd name="T87" fmla="*/ 25 h 45"/>
                  <a:gd name="T88" fmla="*/ 27 w 83"/>
                  <a:gd name="T89" fmla="*/ 23 h 45"/>
                  <a:gd name="T90" fmla="*/ 23 w 83"/>
                  <a:gd name="T91" fmla="*/ 21 h 45"/>
                  <a:gd name="T92" fmla="*/ 20 w 83"/>
                  <a:gd name="T93" fmla="*/ 19 h 45"/>
                  <a:gd name="T94" fmla="*/ 17 w 83"/>
                  <a:gd name="T95" fmla="*/ 17 h 45"/>
                  <a:gd name="T96" fmla="*/ 13 w 83"/>
                  <a:gd name="T97" fmla="*/ 14 h 45"/>
                  <a:gd name="T98" fmla="*/ 10 w 83"/>
                  <a:gd name="T99" fmla="*/ 10 h 45"/>
                  <a:gd name="T100" fmla="*/ 11 w 83"/>
                  <a:gd name="T101" fmla="*/ 7 h 45"/>
                  <a:gd name="T102" fmla="*/ 14 w 83"/>
                  <a:gd name="T103" fmla="*/ 7 h 45"/>
                  <a:gd name="T104" fmla="*/ 17 w 83"/>
                  <a:gd name="T105" fmla="*/ 8 h 45"/>
                  <a:gd name="T106" fmla="*/ 16 w 83"/>
                  <a:gd name="T10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5">
                    <a:moveTo>
                      <a:pt x="16" y="2"/>
                    </a:moveTo>
                    <a:lnTo>
                      <a:pt x="16" y="2"/>
                    </a:lnTo>
                    <a:lnTo>
                      <a:pt x="16" y="2"/>
                    </a:lnTo>
                    <a:lnTo>
                      <a:pt x="16" y="1"/>
                    </a:lnTo>
                    <a:lnTo>
                      <a:pt x="15" y="1"/>
                    </a:lnTo>
                    <a:lnTo>
                      <a:pt x="15" y="1"/>
                    </a:lnTo>
                    <a:lnTo>
                      <a:pt x="14" y="1"/>
                    </a:lnTo>
                    <a:lnTo>
                      <a:pt x="13" y="0"/>
                    </a:lnTo>
                    <a:lnTo>
                      <a:pt x="12" y="0"/>
                    </a:lnTo>
                    <a:lnTo>
                      <a:pt x="12" y="0"/>
                    </a:lnTo>
                    <a:lnTo>
                      <a:pt x="11" y="0"/>
                    </a:lnTo>
                    <a:lnTo>
                      <a:pt x="11" y="0"/>
                    </a:lnTo>
                    <a:lnTo>
                      <a:pt x="10" y="0"/>
                    </a:lnTo>
                    <a:lnTo>
                      <a:pt x="10" y="0"/>
                    </a:lnTo>
                    <a:lnTo>
                      <a:pt x="9" y="0"/>
                    </a:lnTo>
                    <a:lnTo>
                      <a:pt x="9" y="0"/>
                    </a:lnTo>
                    <a:lnTo>
                      <a:pt x="8" y="0"/>
                    </a:lnTo>
                    <a:lnTo>
                      <a:pt x="7" y="0"/>
                    </a:lnTo>
                    <a:lnTo>
                      <a:pt x="7" y="0"/>
                    </a:lnTo>
                    <a:lnTo>
                      <a:pt x="7" y="0"/>
                    </a:lnTo>
                    <a:lnTo>
                      <a:pt x="6" y="0"/>
                    </a:lnTo>
                    <a:lnTo>
                      <a:pt x="6" y="0"/>
                    </a:lnTo>
                    <a:lnTo>
                      <a:pt x="5" y="0"/>
                    </a:lnTo>
                    <a:lnTo>
                      <a:pt x="4" y="0"/>
                    </a:lnTo>
                    <a:lnTo>
                      <a:pt x="4" y="1"/>
                    </a:lnTo>
                    <a:lnTo>
                      <a:pt x="3" y="1"/>
                    </a:lnTo>
                    <a:lnTo>
                      <a:pt x="3" y="1"/>
                    </a:lnTo>
                    <a:lnTo>
                      <a:pt x="3" y="1"/>
                    </a:lnTo>
                    <a:lnTo>
                      <a:pt x="2" y="2"/>
                    </a:lnTo>
                    <a:lnTo>
                      <a:pt x="1" y="2"/>
                    </a:lnTo>
                    <a:lnTo>
                      <a:pt x="1" y="3"/>
                    </a:lnTo>
                    <a:lnTo>
                      <a:pt x="0" y="4"/>
                    </a:lnTo>
                    <a:lnTo>
                      <a:pt x="0" y="4"/>
                    </a:lnTo>
                    <a:lnTo>
                      <a:pt x="0" y="5"/>
                    </a:lnTo>
                    <a:lnTo>
                      <a:pt x="0" y="6"/>
                    </a:lnTo>
                    <a:lnTo>
                      <a:pt x="0" y="7"/>
                    </a:lnTo>
                    <a:lnTo>
                      <a:pt x="0" y="8"/>
                    </a:lnTo>
                    <a:lnTo>
                      <a:pt x="0" y="8"/>
                    </a:lnTo>
                    <a:lnTo>
                      <a:pt x="1" y="9"/>
                    </a:lnTo>
                    <a:lnTo>
                      <a:pt x="1" y="10"/>
                    </a:lnTo>
                    <a:lnTo>
                      <a:pt x="1" y="11"/>
                    </a:lnTo>
                    <a:lnTo>
                      <a:pt x="2" y="12"/>
                    </a:lnTo>
                    <a:lnTo>
                      <a:pt x="3" y="13"/>
                    </a:lnTo>
                    <a:lnTo>
                      <a:pt x="3" y="13"/>
                    </a:lnTo>
                    <a:lnTo>
                      <a:pt x="3" y="14"/>
                    </a:lnTo>
                    <a:lnTo>
                      <a:pt x="4" y="15"/>
                    </a:lnTo>
                    <a:lnTo>
                      <a:pt x="4" y="15"/>
                    </a:lnTo>
                    <a:lnTo>
                      <a:pt x="5" y="16"/>
                    </a:lnTo>
                    <a:lnTo>
                      <a:pt x="6" y="16"/>
                    </a:lnTo>
                    <a:lnTo>
                      <a:pt x="6" y="17"/>
                    </a:lnTo>
                    <a:lnTo>
                      <a:pt x="7" y="18"/>
                    </a:lnTo>
                    <a:lnTo>
                      <a:pt x="8" y="18"/>
                    </a:lnTo>
                    <a:lnTo>
                      <a:pt x="9" y="19"/>
                    </a:lnTo>
                    <a:lnTo>
                      <a:pt x="9" y="19"/>
                    </a:lnTo>
                    <a:lnTo>
                      <a:pt x="9" y="20"/>
                    </a:lnTo>
                    <a:lnTo>
                      <a:pt x="10" y="20"/>
                    </a:lnTo>
                    <a:lnTo>
                      <a:pt x="10" y="21"/>
                    </a:lnTo>
                    <a:lnTo>
                      <a:pt x="11" y="21"/>
                    </a:lnTo>
                    <a:lnTo>
                      <a:pt x="11" y="21"/>
                    </a:lnTo>
                    <a:lnTo>
                      <a:pt x="12" y="22"/>
                    </a:lnTo>
                    <a:lnTo>
                      <a:pt x="12" y="22"/>
                    </a:lnTo>
                    <a:lnTo>
                      <a:pt x="13" y="23"/>
                    </a:lnTo>
                    <a:lnTo>
                      <a:pt x="14" y="23"/>
                    </a:lnTo>
                    <a:lnTo>
                      <a:pt x="14" y="23"/>
                    </a:lnTo>
                    <a:lnTo>
                      <a:pt x="15" y="24"/>
                    </a:lnTo>
                    <a:lnTo>
                      <a:pt x="15" y="24"/>
                    </a:lnTo>
                    <a:lnTo>
                      <a:pt x="16" y="25"/>
                    </a:lnTo>
                    <a:lnTo>
                      <a:pt x="17" y="25"/>
                    </a:lnTo>
                    <a:lnTo>
                      <a:pt x="17" y="25"/>
                    </a:lnTo>
                    <a:lnTo>
                      <a:pt x="18" y="26"/>
                    </a:lnTo>
                    <a:lnTo>
                      <a:pt x="19" y="26"/>
                    </a:lnTo>
                    <a:lnTo>
                      <a:pt x="19" y="27"/>
                    </a:lnTo>
                    <a:lnTo>
                      <a:pt x="20" y="27"/>
                    </a:lnTo>
                    <a:lnTo>
                      <a:pt x="21" y="28"/>
                    </a:lnTo>
                    <a:lnTo>
                      <a:pt x="22" y="28"/>
                    </a:lnTo>
                    <a:lnTo>
                      <a:pt x="22" y="28"/>
                    </a:lnTo>
                    <a:lnTo>
                      <a:pt x="23" y="29"/>
                    </a:lnTo>
                    <a:lnTo>
                      <a:pt x="24" y="29"/>
                    </a:lnTo>
                    <a:lnTo>
                      <a:pt x="25" y="30"/>
                    </a:lnTo>
                    <a:lnTo>
                      <a:pt x="26" y="30"/>
                    </a:lnTo>
                    <a:lnTo>
                      <a:pt x="26" y="31"/>
                    </a:lnTo>
                    <a:lnTo>
                      <a:pt x="27" y="31"/>
                    </a:lnTo>
                    <a:lnTo>
                      <a:pt x="28" y="31"/>
                    </a:lnTo>
                    <a:lnTo>
                      <a:pt x="29" y="32"/>
                    </a:lnTo>
                    <a:lnTo>
                      <a:pt x="30" y="32"/>
                    </a:lnTo>
                    <a:lnTo>
                      <a:pt x="31" y="33"/>
                    </a:lnTo>
                    <a:lnTo>
                      <a:pt x="32" y="33"/>
                    </a:lnTo>
                    <a:lnTo>
                      <a:pt x="32" y="34"/>
                    </a:lnTo>
                    <a:lnTo>
                      <a:pt x="34" y="34"/>
                    </a:lnTo>
                    <a:lnTo>
                      <a:pt x="35" y="34"/>
                    </a:lnTo>
                    <a:lnTo>
                      <a:pt x="35" y="35"/>
                    </a:lnTo>
                    <a:lnTo>
                      <a:pt x="36" y="35"/>
                    </a:lnTo>
                    <a:lnTo>
                      <a:pt x="37" y="36"/>
                    </a:lnTo>
                    <a:lnTo>
                      <a:pt x="39" y="36"/>
                    </a:lnTo>
                    <a:lnTo>
                      <a:pt x="40" y="37"/>
                    </a:lnTo>
                    <a:lnTo>
                      <a:pt x="41" y="37"/>
                    </a:lnTo>
                    <a:lnTo>
                      <a:pt x="42" y="38"/>
                    </a:lnTo>
                    <a:lnTo>
                      <a:pt x="43" y="38"/>
                    </a:lnTo>
                    <a:lnTo>
                      <a:pt x="44" y="38"/>
                    </a:lnTo>
                    <a:lnTo>
                      <a:pt x="45" y="39"/>
                    </a:lnTo>
                    <a:lnTo>
                      <a:pt x="46" y="39"/>
                    </a:lnTo>
                    <a:lnTo>
                      <a:pt x="47" y="40"/>
                    </a:lnTo>
                    <a:lnTo>
                      <a:pt x="48" y="40"/>
                    </a:lnTo>
                    <a:lnTo>
                      <a:pt x="49" y="40"/>
                    </a:lnTo>
                    <a:lnTo>
                      <a:pt x="50" y="40"/>
                    </a:lnTo>
                    <a:lnTo>
                      <a:pt x="51" y="41"/>
                    </a:lnTo>
                    <a:lnTo>
                      <a:pt x="52" y="41"/>
                    </a:lnTo>
                    <a:lnTo>
                      <a:pt x="53" y="41"/>
                    </a:lnTo>
                    <a:lnTo>
                      <a:pt x="54" y="41"/>
                    </a:lnTo>
                    <a:lnTo>
                      <a:pt x="54" y="42"/>
                    </a:lnTo>
                    <a:lnTo>
                      <a:pt x="55" y="42"/>
                    </a:lnTo>
                    <a:lnTo>
                      <a:pt x="56" y="42"/>
                    </a:lnTo>
                    <a:lnTo>
                      <a:pt x="57" y="42"/>
                    </a:lnTo>
                    <a:lnTo>
                      <a:pt x="58" y="42"/>
                    </a:lnTo>
                    <a:lnTo>
                      <a:pt x="58" y="43"/>
                    </a:lnTo>
                    <a:lnTo>
                      <a:pt x="59" y="43"/>
                    </a:lnTo>
                    <a:lnTo>
                      <a:pt x="60" y="43"/>
                    </a:lnTo>
                    <a:lnTo>
                      <a:pt x="61" y="43"/>
                    </a:lnTo>
                    <a:lnTo>
                      <a:pt x="62" y="43"/>
                    </a:lnTo>
                    <a:lnTo>
                      <a:pt x="62" y="43"/>
                    </a:lnTo>
                    <a:lnTo>
                      <a:pt x="63" y="44"/>
                    </a:lnTo>
                    <a:lnTo>
                      <a:pt x="63" y="44"/>
                    </a:lnTo>
                    <a:lnTo>
                      <a:pt x="64" y="44"/>
                    </a:lnTo>
                    <a:lnTo>
                      <a:pt x="65" y="44"/>
                    </a:lnTo>
                    <a:lnTo>
                      <a:pt x="65" y="44"/>
                    </a:lnTo>
                    <a:lnTo>
                      <a:pt x="66" y="44"/>
                    </a:lnTo>
                    <a:lnTo>
                      <a:pt x="67" y="44"/>
                    </a:lnTo>
                    <a:lnTo>
                      <a:pt x="67" y="44"/>
                    </a:lnTo>
                    <a:lnTo>
                      <a:pt x="68" y="45"/>
                    </a:lnTo>
                    <a:lnTo>
                      <a:pt x="68" y="44"/>
                    </a:lnTo>
                    <a:lnTo>
                      <a:pt x="69" y="44"/>
                    </a:lnTo>
                    <a:lnTo>
                      <a:pt x="69" y="44"/>
                    </a:lnTo>
                    <a:lnTo>
                      <a:pt x="70" y="45"/>
                    </a:lnTo>
                    <a:lnTo>
                      <a:pt x="70" y="44"/>
                    </a:lnTo>
                    <a:lnTo>
                      <a:pt x="72" y="45"/>
                    </a:lnTo>
                    <a:lnTo>
                      <a:pt x="72" y="45"/>
                    </a:lnTo>
                    <a:lnTo>
                      <a:pt x="73" y="44"/>
                    </a:lnTo>
                    <a:lnTo>
                      <a:pt x="74" y="45"/>
                    </a:lnTo>
                    <a:lnTo>
                      <a:pt x="75" y="45"/>
                    </a:lnTo>
                    <a:lnTo>
                      <a:pt x="75" y="44"/>
                    </a:lnTo>
                    <a:lnTo>
                      <a:pt x="76" y="44"/>
                    </a:lnTo>
                    <a:lnTo>
                      <a:pt x="76" y="44"/>
                    </a:lnTo>
                    <a:lnTo>
                      <a:pt x="77" y="44"/>
                    </a:lnTo>
                    <a:lnTo>
                      <a:pt x="78" y="44"/>
                    </a:lnTo>
                    <a:lnTo>
                      <a:pt x="78" y="44"/>
                    </a:lnTo>
                    <a:lnTo>
                      <a:pt x="79" y="43"/>
                    </a:lnTo>
                    <a:lnTo>
                      <a:pt x="80" y="43"/>
                    </a:lnTo>
                    <a:lnTo>
                      <a:pt x="81" y="42"/>
                    </a:lnTo>
                    <a:lnTo>
                      <a:pt x="81" y="42"/>
                    </a:lnTo>
                    <a:lnTo>
                      <a:pt x="81" y="41"/>
                    </a:lnTo>
                    <a:lnTo>
                      <a:pt x="82" y="41"/>
                    </a:lnTo>
                    <a:lnTo>
                      <a:pt x="82" y="41"/>
                    </a:lnTo>
                    <a:lnTo>
                      <a:pt x="82" y="40"/>
                    </a:lnTo>
                    <a:lnTo>
                      <a:pt x="83" y="40"/>
                    </a:lnTo>
                    <a:lnTo>
                      <a:pt x="83" y="39"/>
                    </a:lnTo>
                    <a:lnTo>
                      <a:pt x="83" y="38"/>
                    </a:lnTo>
                    <a:lnTo>
                      <a:pt x="83" y="38"/>
                    </a:lnTo>
                    <a:lnTo>
                      <a:pt x="83" y="37"/>
                    </a:lnTo>
                    <a:lnTo>
                      <a:pt x="83" y="36"/>
                    </a:lnTo>
                    <a:lnTo>
                      <a:pt x="83" y="36"/>
                    </a:lnTo>
                    <a:lnTo>
                      <a:pt x="83" y="35"/>
                    </a:lnTo>
                    <a:lnTo>
                      <a:pt x="83" y="34"/>
                    </a:lnTo>
                    <a:lnTo>
                      <a:pt x="82" y="33"/>
                    </a:lnTo>
                    <a:lnTo>
                      <a:pt x="82" y="33"/>
                    </a:lnTo>
                    <a:lnTo>
                      <a:pt x="81" y="32"/>
                    </a:lnTo>
                    <a:lnTo>
                      <a:pt x="81" y="31"/>
                    </a:lnTo>
                    <a:lnTo>
                      <a:pt x="81" y="31"/>
                    </a:lnTo>
                    <a:lnTo>
                      <a:pt x="80" y="31"/>
                    </a:lnTo>
                    <a:lnTo>
                      <a:pt x="80" y="30"/>
                    </a:lnTo>
                    <a:lnTo>
                      <a:pt x="79" y="30"/>
                    </a:lnTo>
                    <a:lnTo>
                      <a:pt x="79" y="29"/>
                    </a:lnTo>
                    <a:lnTo>
                      <a:pt x="78" y="29"/>
                    </a:lnTo>
                    <a:lnTo>
                      <a:pt x="78" y="28"/>
                    </a:lnTo>
                    <a:lnTo>
                      <a:pt x="77" y="28"/>
                    </a:lnTo>
                    <a:lnTo>
                      <a:pt x="77" y="27"/>
                    </a:lnTo>
                    <a:lnTo>
                      <a:pt x="76" y="27"/>
                    </a:lnTo>
                    <a:lnTo>
                      <a:pt x="76" y="26"/>
                    </a:lnTo>
                    <a:lnTo>
                      <a:pt x="75" y="26"/>
                    </a:lnTo>
                    <a:lnTo>
                      <a:pt x="74" y="25"/>
                    </a:lnTo>
                    <a:lnTo>
                      <a:pt x="73" y="25"/>
                    </a:lnTo>
                    <a:lnTo>
                      <a:pt x="73" y="25"/>
                    </a:lnTo>
                    <a:lnTo>
                      <a:pt x="68" y="31"/>
                    </a:lnTo>
                    <a:lnTo>
                      <a:pt x="68" y="31"/>
                    </a:lnTo>
                    <a:lnTo>
                      <a:pt x="68" y="31"/>
                    </a:lnTo>
                    <a:lnTo>
                      <a:pt x="69" y="31"/>
                    </a:lnTo>
                    <a:lnTo>
                      <a:pt x="70" y="31"/>
                    </a:lnTo>
                    <a:lnTo>
                      <a:pt x="70" y="31"/>
                    </a:lnTo>
                    <a:lnTo>
                      <a:pt x="71" y="32"/>
                    </a:lnTo>
                    <a:lnTo>
                      <a:pt x="72" y="32"/>
                    </a:lnTo>
                    <a:lnTo>
                      <a:pt x="72" y="33"/>
                    </a:lnTo>
                    <a:lnTo>
                      <a:pt x="73" y="33"/>
                    </a:lnTo>
                    <a:lnTo>
                      <a:pt x="74" y="33"/>
                    </a:lnTo>
                    <a:lnTo>
                      <a:pt x="74" y="34"/>
                    </a:lnTo>
                    <a:lnTo>
                      <a:pt x="75" y="34"/>
                    </a:lnTo>
                    <a:lnTo>
                      <a:pt x="75" y="35"/>
                    </a:lnTo>
                    <a:lnTo>
                      <a:pt x="75" y="36"/>
                    </a:lnTo>
                    <a:lnTo>
                      <a:pt x="75" y="36"/>
                    </a:lnTo>
                    <a:lnTo>
                      <a:pt x="75" y="36"/>
                    </a:lnTo>
                    <a:lnTo>
                      <a:pt x="75" y="36"/>
                    </a:lnTo>
                    <a:lnTo>
                      <a:pt x="74" y="36"/>
                    </a:lnTo>
                    <a:lnTo>
                      <a:pt x="74" y="37"/>
                    </a:lnTo>
                    <a:lnTo>
                      <a:pt x="73" y="37"/>
                    </a:lnTo>
                    <a:lnTo>
                      <a:pt x="73" y="37"/>
                    </a:lnTo>
                    <a:lnTo>
                      <a:pt x="72" y="37"/>
                    </a:lnTo>
                    <a:lnTo>
                      <a:pt x="71" y="37"/>
                    </a:lnTo>
                    <a:lnTo>
                      <a:pt x="70" y="37"/>
                    </a:lnTo>
                    <a:lnTo>
                      <a:pt x="70" y="37"/>
                    </a:lnTo>
                    <a:lnTo>
                      <a:pt x="69" y="37"/>
                    </a:lnTo>
                    <a:lnTo>
                      <a:pt x="69" y="36"/>
                    </a:lnTo>
                    <a:lnTo>
                      <a:pt x="68" y="36"/>
                    </a:lnTo>
                    <a:lnTo>
                      <a:pt x="68" y="37"/>
                    </a:lnTo>
                    <a:lnTo>
                      <a:pt x="67" y="37"/>
                    </a:lnTo>
                    <a:lnTo>
                      <a:pt x="66" y="36"/>
                    </a:lnTo>
                    <a:lnTo>
                      <a:pt x="66" y="36"/>
                    </a:lnTo>
                    <a:lnTo>
                      <a:pt x="65" y="36"/>
                    </a:lnTo>
                    <a:lnTo>
                      <a:pt x="65" y="36"/>
                    </a:lnTo>
                    <a:lnTo>
                      <a:pt x="64" y="36"/>
                    </a:lnTo>
                    <a:lnTo>
                      <a:pt x="64" y="36"/>
                    </a:lnTo>
                    <a:lnTo>
                      <a:pt x="63" y="36"/>
                    </a:lnTo>
                    <a:lnTo>
                      <a:pt x="63" y="36"/>
                    </a:lnTo>
                    <a:lnTo>
                      <a:pt x="62" y="36"/>
                    </a:lnTo>
                    <a:lnTo>
                      <a:pt x="61" y="35"/>
                    </a:lnTo>
                    <a:lnTo>
                      <a:pt x="60" y="35"/>
                    </a:lnTo>
                    <a:lnTo>
                      <a:pt x="60" y="35"/>
                    </a:lnTo>
                    <a:lnTo>
                      <a:pt x="59" y="35"/>
                    </a:lnTo>
                    <a:lnTo>
                      <a:pt x="59" y="35"/>
                    </a:lnTo>
                    <a:lnTo>
                      <a:pt x="58" y="35"/>
                    </a:lnTo>
                    <a:lnTo>
                      <a:pt x="57" y="35"/>
                    </a:lnTo>
                    <a:lnTo>
                      <a:pt x="56" y="34"/>
                    </a:lnTo>
                    <a:lnTo>
                      <a:pt x="56" y="34"/>
                    </a:lnTo>
                    <a:lnTo>
                      <a:pt x="55" y="34"/>
                    </a:lnTo>
                    <a:lnTo>
                      <a:pt x="54" y="34"/>
                    </a:lnTo>
                    <a:lnTo>
                      <a:pt x="54" y="34"/>
                    </a:lnTo>
                    <a:lnTo>
                      <a:pt x="53" y="34"/>
                    </a:lnTo>
                    <a:lnTo>
                      <a:pt x="52" y="33"/>
                    </a:lnTo>
                    <a:lnTo>
                      <a:pt x="51" y="33"/>
                    </a:lnTo>
                    <a:lnTo>
                      <a:pt x="51" y="33"/>
                    </a:lnTo>
                    <a:lnTo>
                      <a:pt x="50" y="33"/>
                    </a:lnTo>
                    <a:lnTo>
                      <a:pt x="49" y="32"/>
                    </a:lnTo>
                    <a:lnTo>
                      <a:pt x="49" y="32"/>
                    </a:lnTo>
                    <a:lnTo>
                      <a:pt x="48" y="32"/>
                    </a:lnTo>
                    <a:lnTo>
                      <a:pt x="47" y="32"/>
                    </a:lnTo>
                    <a:lnTo>
                      <a:pt x="46" y="31"/>
                    </a:lnTo>
                    <a:lnTo>
                      <a:pt x="45" y="31"/>
                    </a:lnTo>
                    <a:lnTo>
                      <a:pt x="45" y="31"/>
                    </a:lnTo>
                    <a:lnTo>
                      <a:pt x="44" y="31"/>
                    </a:lnTo>
                    <a:lnTo>
                      <a:pt x="43" y="31"/>
                    </a:lnTo>
                    <a:lnTo>
                      <a:pt x="42" y="30"/>
                    </a:lnTo>
                    <a:lnTo>
                      <a:pt x="42" y="30"/>
                    </a:lnTo>
                    <a:lnTo>
                      <a:pt x="41" y="30"/>
                    </a:lnTo>
                    <a:lnTo>
                      <a:pt x="40" y="29"/>
                    </a:lnTo>
                    <a:lnTo>
                      <a:pt x="39" y="29"/>
                    </a:lnTo>
                    <a:lnTo>
                      <a:pt x="39" y="29"/>
                    </a:lnTo>
                    <a:lnTo>
                      <a:pt x="38" y="28"/>
                    </a:lnTo>
                    <a:lnTo>
                      <a:pt x="37" y="28"/>
                    </a:lnTo>
                    <a:lnTo>
                      <a:pt x="37" y="28"/>
                    </a:lnTo>
                    <a:lnTo>
                      <a:pt x="36" y="27"/>
                    </a:lnTo>
                    <a:lnTo>
                      <a:pt x="35" y="27"/>
                    </a:lnTo>
                    <a:lnTo>
                      <a:pt x="34" y="27"/>
                    </a:lnTo>
                    <a:lnTo>
                      <a:pt x="34" y="26"/>
                    </a:lnTo>
                    <a:lnTo>
                      <a:pt x="33" y="26"/>
                    </a:lnTo>
                    <a:lnTo>
                      <a:pt x="32" y="25"/>
                    </a:lnTo>
                    <a:lnTo>
                      <a:pt x="31" y="25"/>
                    </a:lnTo>
                    <a:lnTo>
                      <a:pt x="31" y="25"/>
                    </a:lnTo>
                    <a:lnTo>
                      <a:pt x="30" y="24"/>
                    </a:lnTo>
                    <a:lnTo>
                      <a:pt x="30" y="24"/>
                    </a:lnTo>
                    <a:lnTo>
                      <a:pt x="29" y="24"/>
                    </a:lnTo>
                    <a:lnTo>
                      <a:pt x="28" y="23"/>
                    </a:lnTo>
                    <a:lnTo>
                      <a:pt x="28" y="23"/>
                    </a:lnTo>
                    <a:lnTo>
                      <a:pt x="27" y="23"/>
                    </a:lnTo>
                    <a:lnTo>
                      <a:pt x="26" y="22"/>
                    </a:lnTo>
                    <a:lnTo>
                      <a:pt x="26" y="22"/>
                    </a:lnTo>
                    <a:lnTo>
                      <a:pt x="25" y="22"/>
                    </a:lnTo>
                    <a:lnTo>
                      <a:pt x="25" y="21"/>
                    </a:lnTo>
                    <a:lnTo>
                      <a:pt x="24" y="21"/>
                    </a:lnTo>
                    <a:lnTo>
                      <a:pt x="23" y="21"/>
                    </a:lnTo>
                    <a:lnTo>
                      <a:pt x="23" y="20"/>
                    </a:lnTo>
                    <a:lnTo>
                      <a:pt x="22" y="20"/>
                    </a:lnTo>
                    <a:lnTo>
                      <a:pt x="21" y="19"/>
                    </a:lnTo>
                    <a:lnTo>
                      <a:pt x="21" y="19"/>
                    </a:lnTo>
                    <a:lnTo>
                      <a:pt x="20" y="19"/>
                    </a:lnTo>
                    <a:lnTo>
                      <a:pt x="20" y="19"/>
                    </a:lnTo>
                    <a:lnTo>
                      <a:pt x="19" y="18"/>
                    </a:lnTo>
                    <a:lnTo>
                      <a:pt x="19" y="18"/>
                    </a:lnTo>
                    <a:lnTo>
                      <a:pt x="18" y="18"/>
                    </a:lnTo>
                    <a:lnTo>
                      <a:pt x="18" y="17"/>
                    </a:lnTo>
                    <a:lnTo>
                      <a:pt x="17" y="17"/>
                    </a:lnTo>
                    <a:lnTo>
                      <a:pt x="17" y="17"/>
                    </a:lnTo>
                    <a:lnTo>
                      <a:pt x="17" y="16"/>
                    </a:lnTo>
                    <a:lnTo>
                      <a:pt x="16" y="16"/>
                    </a:lnTo>
                    <a:lnTo>
                      <a:pt x="16" y="15"/>
                    </a:lnTo>
                    <a:lnTo>
                      <a:pt x="15" y="15"/>
                    </a:lnTo>
                    <a:lnTo>
                      <a:pt x="14" y="14"/>
                    </a:lnTo>
                    <a:lnTo>
                      <a:pt x="13" y="14"/>
                    </a:lnTo>
                    <a:lnTo>
                      <a:pt x="13" y="13"/>
                    </a:lnTo>
                    <a:lnTo>
                      <a:pt x="12" y="12"/>
                    </a:lnTo>
                    <a:lnTo>
                      <a:pt x="11" y="12"/>
                    </a:lnTo>
                    <a:lnTo>
                      <a:pt x="11" y="11"/>
                    </a:lnTo>
                    <a:lnTo>
                      <a:pt x="10" y="11"/>
                    </a:lnTo>
                    <a:lnTo>
                      <a:pt x="10" y="10"/>
                    </a:lnTo>
                    <a:lnTo>
                      <a:pt x="9" y="9"/>
                    </a:lnTo>
                    <a:lnTo>
                      <a:pt x="9" y="8"/>
                    </a:lnTo>
                    <a:lnTo>
                      <a:pt x="9" y="8"/>
                    </a:lnTo>
                    <a:lnTo>
                      <a:pt x="10" y="7"/>
                    </a:lnTo>
                    <a:lnTo>
                      <a:pt x="10" y="7"/>
                    </a:lnTo>
                    <a:lnTo>
                      <a:pt x="11" y="7"/>
                    </a:lnTo>
                    <a:lnTo>
                      <a:pt x="12" y="7"/>
                    </a:lnTo>
                    <a:lnTo>
                      <a:pt x="12" y="7"/>
                    </a:lnTo>
                    <a:lnTo>
                      <a:pt x="13" y="7"/>
                    </a:lnTo>
                    <a:lnTo>
                      <a:pt x="13" y="7"/>
                    </a:lnTo>
                    <a:lnTo>
                      <a:pt x="14" y="7"/>
                    </a:lnTo>
                    <a:lnTo>
                      <a:pt x="14" y="7"/>
                    </a:lnTo>
                    <a:lnTo>
                      <a:pt x="15" y="7"/>
                    </a:lnTo>
                    <a:lnTo>
                      <a:pt x="15" y="7"/>
                    </a:lnTo>
                    <a:lnTo>
                      <a:pt x="16" y="8"/>
                    </a:lnTo>
                    <a:lnTo>
                      <a:pt x="16" y="8"/>
                    </a:lnTo>
                    <a:lnTo>
                      <a:pt x="16" y="8"/>
                    </a:lnTo>
                    <a:lnTo>
                      <a:pt x="17" y="8"/>
                    </a:lnTo>
                    <a:lnTo>
                      <a:pt x="17" y="8"/>
                    </a:lnTo>
                    <a:lnTo>
                      <a:pt x="18" y="8"/>
                    </a:lnTo>
                    <a:lnTo>
                      <a:pt x="19" y="8"/>
                    </a:lnTo>
                    <a:lnTo>
                      <a:pt x="19" y="9"/>
                    </a:lnTo>
                    <a:lnTo>
                      <a:pt x="19" y="9"/>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2" name="Freeform 1152"/>
              <p:cNvSpPr>
                <a:spLocks/>
              </p:cNvSpPr>
              <p:nvPr/>
            </p:nvSpPr>
            <p:spPr bwMode="auto">
              <a:xfrm>
                <a:off x="2452" y="2277"/>
                <a:ext cx="24" cy="40"/>
              </a:xfrm>
              <a:custGeom>
                <a:avLst/>
                <a:gdLst>
                  <a:gd name="T0" fmla="*/ 0 w 24"/>
                  <a:gd name="T1" fmla="*/ 37 h 40"/>
                  <a:gd name="T2" fmla="*/ 8 w 24"/>
                  <a:gd name="T3" fmla="*/ 40 h 40"/>
                  <a:gd name="T4" fmla="*/ 24 w 24"/>
                  <a:gd name="T5" fmla="*/ 4 h 40"/>
                  <a:gd name="T6" fmla="*/ 17 w 24"/>
                  <a:gd name="T7" fmla="*/ 0 h 40"/>
                  <a:gd name="T8" fmla="*/ 0 w 24"/>
                  <a:gd name="T9" fmla="*/ 37 h 40"/>
                </a:gdLst>
                <a:ahLst/>
                <a:cxnLst>
                  <a:cxn ang="0">
                    <a:pos x="T0" y="T1"/>
                  </a:cxn>
                  <a:cxn ang="0">
                    <a:pos x="T2" y="T3"/>
                  </a:cxn>
                  <a:cxn ang="0">
                    <a:pos x="T4" y="T5"/>
                  </a:cxn>
                  <a:cxn ang="0">
                    <a:pos x="T6" y="T7"/>
                  </a:cxn>
                  <a:cxn ang="0">
                    <a:pos x="T8" y="T9"/>
                  </a:cxn>
                </a:cxnLst>
                <a:rect l="0" t="0" r="r" b="b"/>
                <a:pathLst>
                  <a:path w="24" h="40">
                    <a:moveTo>
                      <a:pt x="0" y="37"/>
                    </a:moveTo>
                    <a:lnTo>
                      <a:pt x="8" y="40"/>
                    </a:lnTo>
                    <a:lnTo>
                      <a:pt x="24" y="4"/>
                    </a:lnTo>
                    <a:lnTo>
                      <a:pt x="17"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3" name="Freeform 1153"/>
              <p:cNvSpPr>
                <a:spLocks/>
              </p:cNvSpPr>
              <p:nvPr/>
            </p:nvSpPr>
            <p:spPr bwMode="auto">
              <a:xfrm>
                <a:off x="2507" y="2302"/>
                <a:ext cx="22" cy="37"/>
              </a:xfrm>
              <a:custGeom>
                <a:avLst/>
                <a:gdLst>
                  <a:gd name="T0" fmla="*/ 0 w 22"/>
                  <a:gd name="T1" fmla="*/ 34 h 37"/>
                  <a:gd name="T2" fmla="*/ 7 w 22"/>
                  <a:gd name="T3" fmla="*/ 37 h 37"/>
                  <a:gd name="T4" fmla="*/ 22 w 22"/>
                  <a:gd name="T5" fmla="*/ 3 h 37"/>
                  <a:gd name="T6" fmla="*/ 16 w 22"/>
                  <a:gd name="T7" fmla="*/ 0 h 37"/>
                  <a:gd name="T8" fmla="*/ 0 w 22"/>
                  <a:gd name="T9" fmla="*/ 34 h 37"/>
                </a:gdLst>
                <a:ahLst/>
                <a:cxnLst>
                  <a:cxn ang="0">
                    <a:pos x="T0" y="T1"/>
                  </a:cxn>
                  <a:cxn ang="0">
                    <a:pos x="T2" y="T3"/>
                  </a:cxn>
                  <a:cxn ang="0">
                    <a:pos x="T4" y="T5"/>
                  </a:cxn>
                  <a:cxn ang="0">
                    <a:pos x="T6" y="T7"/>
                  </a:cxn>
                  <a:cxn ang="0">
                    <a:pos x="T8" y="T9"/>
                  </a:cxn>
                </a:cxnLst>
                <a:rect l="0" t="0" r="r" b="b"/>
                <a:pathLst>
                  <a:path w="22" h="37">
                    <a:moveTo>
                      <a:pt x="0" y="34"/>
                    </a:moveTo>
                    <a:lnTo>
                      <a:pt x="7" y="37"/>
                    </a:lnTo>
                    <a:lnTo>
                      <a:pt x="22" y="3"/>
                    </a:lnTo>
                    <a:lnTo>
                      <a:pt x="16" y="0"/>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4" name="Freeform 1154"/>
              <p:cNvSpPr>
                <a:spLocks/>
              </p:cNvSpPr>
              <p:nvPr/>
            </p:nvSpPr>
            <p:spPr bwMode="auto">
              <a:xfrm>
                <a:off x="2424" y="2319"/>
                <a:ext cx="33" cy="29"/>
              </a:xfrm>
              <a:custGeom>
                <a:avLst/>
                <a:gdLst>
                  <a:gd name="T0" fmla="*/ 0 w 33"/>
                  <a:gd name="T1" fmla="*/ 28 h 29"/>
                  <a:gd name="T2" fmla="*/ 1 w 33"/>
                  <a:gd name="T3" fmla="*/ 27 h 29"/>
                  <a:gd name="T4" fmla="*/ 1 w 33"/>
                  <a:gd name="T5" fmla="*/ 25 h 29"/>
                  <a:gd name="T6" fmla="*/ 1 w 33"/>
                  <a:gd name="T7" fmla="*/ 22 h 29"/>
                  <a:gd name="T8" fmla="*/ 1 w 33"/>
                  <a:gd name="T9" fmla="*/ 21 h 29"/>
                  <a:gd name="T10" fmla="*/ 2 w 33"/>
                  <a:gd name="T11" fmla="*/ 19 h 29"/>
                  <a:gd name="T12" fmla="*/ 2 w 33"/>
                  <a:gd name="T13" fmla="*/ 18 h 29"/>
                  <a:gd name="T14" fmla="*/ 2 w 33"/>
                  <a:gd name="T15" fmla="*/ 16 h 29"/>
                  <a:gd name="T16" fmla="*/ 3 w 33"/>
                  <a:gd name="T17" fmla="*/ 15 h 29"/>
                  <a:gd name="T18" fmla="*/ 3 w 33"/>
                  <a:gd name="T19" fmla="*/ 14 h 29"/>
                  <a:gd name="T20" fmla="*/ 5 w 33"/>
                  <a:gd name="T21" fmla="*/ 12 h 29"/>
                  <a:gd name="T22" fmla="*/ 7 w 33"/>
                  <a:gd name="T23" fmla="*/ 9 h 29"/>
                  <a:gd name="T24" fmla="*/ 8 w 33"/>
                  <a:gd name="T25" fmla="*/ 8 h 29"/>
                  <a:gd name="T26" fmla="*/ 10 w 33"/>
                  <a:gd name="T27" fmla="*/ 8 h 29"/>
                  <a:gd name="T28" fmla="*/ 11 w 33"/>
                  <a:gd name="T29" fmla="*/ 8 h 29"/>
                  <a:gd name="T30" fmla="*/ 13 w 33"/>
                  <a:gd name="T31" fmla="*/ 7 h 29"/>
                  <a:gd name="T32" fmla="*/ 15 w 33"/>
                  <a:gd name="T33" fmla="*/ 7 h 29"/>
                  <a:gd name="T34" fmla="*/ 17 w 33"/>
                  <a:gd name="T35" fmla="*/ 7 h 29"/>
                  <a:gd name="T36" fmla="*/ 19 w 33"/>
                  <a:gd name="T37" fmla="*/ 6 h 29"/>
                  <a:gd name="T38" fmla="*/ 21 w 33"/>
                  <a:gd name="T39" fmla="*/ 6 h 29"/>
                  <a:gd name="T40" fmla="*/ 23 w 33"/>
                  <a:gd name="T41" fmla="*/ 4 h 29"/>
                  <a:gd name="T42" fmla="*/ 24 w 33"/>
                  <a:gd name="T43" fmla="*/ 3 h 29"/>
                  <a:gd name="T44" fmla="*/ 24 w 33"/>
                  <a:gd name="T45" fmla="*/ 1 h 29"/>
                  <a:gd name="T46" fmla="*/ 33 w 33"/>
                  <a:gd name="T47" fmla="*/ 6 h 29"/>
                  <a:gd name="T48" fmla="*/ 32 w 33"/>
                  <a:gd name="T49" fmla="*/ 7 h 29"/>
                  <a:gd name="T50" fmla="*/ 30 w 33"/>
                  <a:gd name="T51" fmla="*/ 8 h 29"/>
                  <a:gd name="T52" fmla="*/ 29 w 33"/>
                  <a:gd name="T53" fmla="*/ 10 h 29"/>
                  <a:gd name="T54" fmla="*/ 28 w 33"/>
                  <a:gd name="T55" fmla="*/ 11 h 29"/>
                  <a:gd name="T56" fmla="*/ 26 w 33"/>
                  <a:gd name="T57" fmla="*/ 12 h 29"/>
                  <a:gd name="T58" fmla="*/ 24 w 33"/>
                  <a:gd name="T59" fmla="*/ 13 h 29"/>
                  <a:gd name="T60" fmla="*/ 22 w 33"/>
                  <a:gd name="T61" fmla="*/ 14 h 29"/>
                  <a:gd name="T62" fmla="*/ 19 w 33"/>
                  <a:gd name="T63" fmla="*/ 14 h 29"/>
                  <a:gd name="T64" fmla="*/ 17 w 33"/>
                  <a:gd name="T65" fmla="*/ 14 h 29"/>
                  <a:gd name="T66" fmla="*/ 15 w 33"/>
                  <a:gd name="T67" fmla="*/ 14 h 29"/>
                  <a:gd name="T68" fmla="*/ 14 w 33"/>
                  <a:gd name="T69" fmla="*/ 15 h 29"/>
                  <a:gd name="T70" fmla="*/ 12 w 33"/>
                  <a:gd name="T71" fmla="*/ 15 h 29"/>
                  <a:gd name="T72" fmla="*/ 11 w 33"/>
                  <a:gd name="T73" fmla="*/ 16 h 29"/>
                  <a:gd name="T74" fmla="*/ 10 w 33"/>
                  <a:gd name="T75" fmla="*/ 18 h 29"/>
                  <a:gd name="T76" fmla="*/ 9 w 33"/>
                  <a:gd name="T77" fmla="*/ 20 h 29"/>
                  <a:gd name="T78" fmla="*/ 8 w 33"/>
                  <a:gd name="T79" fmla="*/ 22 h 29"/>
                  <a:gd name="T80" fmla="*/ 8 w 33"/>
                  <a:gd name="T81" fmla="*/ 24 h 29"/>
                  <a:gd name="T82" fmla="*/ 8 w 33"/>
                  <a:gd name="T83" fmla="*/ 26 h 29"/>
                  <a:gd name="T84" fmla="*/ 8 w 33"/>
                  <a:gd name="T85" fmla="*/ 28 h 29"/>
                  <a:gd name="T86" fmla="*/ 0 w 33"/>
                  <a:gd name="T8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9">
                    <a:moveTo>
                      <a:pt x="0" y="29"/>
                    </a:moveTo>
                    <a:lnTo>
                      <a:pt x="0" y="29"/>
                    </a:lnTo>
                    <a:lnTo>
                      <a:pt x="0" y="28"/>
                    </a:lnTo>
                    <a:lnTo>
                      <a:pt x="0" y="28"/>
                    </a:lnTo>
                    <a:lnTo>
                      <a:pt x="0" y="27"/>
                    </a:lnTo>
                    <a:lnTo>
                      <a:pt x="1" y="27"/>
                    </a:lnTo>
                    <a:lnTo>
                      <a:pt x="1" y="26"/>
                    </a:lnTo>
                    <a:lnTo>
                      <a:pt x="1" y="25"/>
                    </a:lnTo>
                    <a:lnTo>
                      <a:pt x="1" y="25"/>
                    </a:lnTo>
                    <a:lnTo>
                      <a:pt x="1" y="24"/>
                    </a:lnTo>
                    <a:lnTo>
                      <a:pt x="1" y="23"/>
                    </a:lnTo>
                    <a:lnTo>
                      <a:pt x="1" y="22"/>
                    </a:lnTo>
                    <a:lnTo>
                      <a:pt x="1" y="22"/>
                    </a:lnTo>
                    <a:lnTo>
                      <a:pt x="1" y="21"/>
                    </a:lnTo>
                    <a:lnTo>
                      <a:pt x="1" y="21"/>
                    </a:lnTo>
                    <a:lnTo>
                      <a:pt x="1" y="20"/>
                    </a:lnTo>
                    <a:lnTo>
                      <a:pt x="1" y="20"/>
                    </a:lnTo>
                    <a:lnTo>
                      <a:pt x="2" y="19"/>
                    </a:lnTo>
                    <a:lnTo>
                      <a:pt x="2" y="19"/>
                    </a:lnTo>
                    <a:lnTo>
                      <a:pt x="2" y="18"/>
                    </a:lnTo>
                    <a:lnTo>
                      <a:pt x="2" y="18"/>
                    </a:lnTo>
                    <a:lnTo>
                      <a:pt x="2" y="17"/>
                    </a:lnTo>
                    <a:lnTo>
                      <a:pt x="2" y="17"/>
                    </a:lnTo>
                    <a:lnTo>
                      <a:pt x="2" y="16"/>
                    </a:lnTo>
                    <a:lnTo>
                      <a:pt x="2" y="16"/>
                    </a:lnTo>
                    <a:lnTo>
                      <a:pt x="3" y="16"/>
                    </a:lnTo>
                    <a:lnTo>
                      <a:pt x="3" y="15"/>
                    </a:lnTo>
                    <a:lnTo>
                      <a:pt x="3" y="15"/>
                    </a:lnTo>
                    <a:lnTo>
                      <a:pt x="3" y="14"/>
                    </a:lnTo>
                    <a:lnTo>
                      <a:pt x="3" y="14"/>
                    </a:lnTo>
                    <a:lnTo>
                      <a:pt x="4" y="13"/>
                    </a:lnTo>
                    <a:lnTo>
                      <a:pt x="4" y="12"/>
                    </a:lnTo>
                    <a:lnTo>
                      <a:pt x="5" y="12"/>
                    </a:lnTo>
                    <a:lnTo>
                      <a:pt x="6" y="11"/>
                    </a:lnTo>
                    <a:lnTo>
                      <a:pt x="6" y="10"/>
                    </a:lnTo>
                    <a:lnTo>
                      <a:pt x="7" y="9"/>
                    </a:lnTo>
                    <a:lnTo>
                      <a:pt x="8" y="9"/>
                    </a:lnTo>
                    <a:lnTo>
                      <a:pt x="8" y="9"/>
                    </a:lnTo>
                    <a:lnTo>
                      <a:pt x="8" y="8"/>
                    </a:lnTo>
                    <a:lnTo>
                      <a:pt x="9" y="8"/>
                    </a:lnTo>
                    <a:lnTo>
                      <a:pt x="9" y="8"/>
                    </a:lnTo>
                    <a:lnTo>
                      <a:pt x="10" y="8"/>
                    </a:lnTo>
                    <a:lnTo>
                      <a:pt x="10" y="8"/>
                    </a:lnTo>
                    <a:lnTo>
                      <a:pt x="11" y="7"/>
                    </a:lnTo>
                    <a:lnTo>
                      <a:pt x="11" y="8"/>
                    </a:lnTo>
                    <a:lnTo>
                      <a:pt x="12" y="8"/>
                    </a:lnTo>
                    <a:lnTo>
                      <a:pt x="12" y="7"/>
                    </a:lnTo>
                    <a:lnTo>
                      <a:pt x="13" y="7"/>
                    </a:lnTo>
                    <a:lnTo>
                      <a:pt x="13" y="7"/>
                    </a:lnTo>
                    <a:lnTo>
                      <a:pt x="14" y="7"/>
                    </a:lnTo>
                    <a:lnTo>
                      <a:pt x="15" y="7"/>
                    </a:lnTo>
                    <a:lnTo>
                      <a:pt x="16" y="7"/>
                    </a:lnTo>
                    <a:lnTo>
                      <a:pt x="16" y="7"/>
                    </a:lnTo>
                    <a:lnTo>
                      <a:pt x="17" y="7"/>
                    </a:lnTo>
                    <a:lnTo>
                      <a:pt x="18" y="6"/>
                    </a:lnTo>
                    <a:lnTo>
                      <a:pt x="18" y="6"/>
                    </a:lnTo>
                    <a:lnTo>
                      <a:pt x="19" y="6"/>
                    </a:lnTo>
                    <a:lnTo>
                      <a:pt x="19" y="6"/>
                    </a:lnTo>
                    <a:lnTo>
                      <a:pt x="20" y="6"/>
                    </a:lnTo>
                    <a:lnTo>
                      <a:pt x="21" y="6"/>
                    </a:lnTo>
                    <a:lnTo>
                      <a:pt x="21" y="5"/>
                    </a:lnTo>
                    <a:lnTo>
                      <a:pt x="22" y="5"/>
                    </a:lnTo>
                    <a:lnTo>
                      <a:pt x="23" y="4"/>
                    </a:lnTo>
                    <a:lnTo>
                      <a:pt x="23" y="4"/>
                    </a:lnTo>
                    <a:lnTo>
                      <a:pt x="23" y="3"/>
                    </a:lnTo>
                    <a:lnTo>
                      <a:pt x="24" y="3"/>
                    </a:lnTo>
                    <a:lnTo>
                      <a:pt x="24" y="2"/>
                    </a:lnTo>
                    <a:lnTo>
                      <a:pt x="24" y="1"/>
                    </a:lnTo>
                    <a:lnTo>
                      <a:pt x="24" y="1"/>
                    </a:lnTo>
                    <a:lnTo>
                      <a:pt x="24" y="0"/>
                    </a:lnTo>
                    <a:lnTo>
                      <a:pt x="25" y="0"/>
                    </a:lnTo>
                    <a:lnTo>
                      <a:pt x="33" y="6"/>
                    </a:lnTo>
                    <a:lnTo>
                      <a:pt x="33" y="6"/>
                    </a:lnTo>
                    <a:lnTo>
                      <a:pt x="32" y="6"/>
                    </a:lnTo>
                    <a:lnTo>
                      <a:pt x="32" y="7"/>
                    </a:lnTo>
                    <a:lnTo>
                      <a:pt x="32" y="7"/>
                    </a:lnTo>
                    <a:lnTo>
                      <a:pt x="31" y="8"/>
                    </a:lnTo>
                    <a:lnTo>
                      <a:pt x="30" y="8"/>
                    </a:lnTo>
                    <a:lnTo>
                      <a:pt x="30" y="9"/>
                    </a:lnTo>
                    <a:lnTo>
                      <a:pt x="29" y="10"/>
                    </a:lnTo>
                    <a:lnTo>
                      <a:pt x="29" y="10"/>
                    </a:lnTo>
                    <a:lnTo>
                      <a:pt x="28" y="10"/>
                    </a:lnTo>
                    <a:lnTo>
                      <a:pt x="28" y="11"/>
                    </a:lnTo>
                    <a:lnTo>
                      <a:pt x="28" y="11"/>
                    </a:lnTo>
                    <a:lnTo>
                      <a:pt x="27" y="11"/>
                    </a:lnTo>
                    <a:lnTo>
                      <a:pt x="26" y="12"/>
                    </a:lnTo>
                    <a:lnTo>
                      <a:pt x="26" y="12"/>
                    </a:lnTo>
                    <a:lnTo>
                      <a:pt x="25" y="12"/>
                    </a:lnTo>
                    <a:lnTo>
                      <a:pt x="25" y="13"/>
                    </a:lnTo>
                    <a:lnTo>
                      <a:pt x="24" y="13"/>
                    </a:lnTo>
                    <a:lnTo>
                      <a:pt x="23" y="13"/>
                    </a:lnTo>
                    <a:lnTo>
                      <a:pt x="23" y="13"/>
                    </a:lnTo>
                    <a:lnTo>
                      <a:pt x="22" y="14"/>
                    </a:lnTo>
                    <a:lnTo>
                      <a:pt x="21" y="14"/>
                    </a:lnTo>
                    <a:lnTo>
                      <a:pt x="20" y="14"/>
                    </a:lnTo>
                    <a:lnTo>
                      <a:pt x="19" y="14"/>
                    </a:lnTo>
                    <a:lnTo>
                      <a:pt x="19" y="14"/>
                    </a:lnTo>
                    <a:lnTo>
                      <a:pt x="18" y="14"/>
                    </a:lnTo>
                    <a:lnTo>
                      <a:pt x="17" y="14"/>
                    </a:lnTo>
                    <a:lnTo>
                      <a:pt x="16" y="14"/>
                    </a:lnTo>
                    <a:lnTo>
                      <a:pt x="16" y="14"/>
                    </a:lnTo>
                    <a:lnTo>
                      <a:pt x="15" y="14"/>
                    </a:lnTo>
                    <a:lnTo>
                      <a:pt x="15" y="15"/>
                    </a:lnTo>
                    <a:lnTo>
                      <a:pt x="14" y="15"/>
                    </a:lnTo>
                    <a:lnTo>
                      <a:pt x="14" y="15"/>
                    </a:lnTo>
                    <a:lnTo>
                      <a:pt x="13" y="15"/>
                    </a:lnTo>
                    <a:lnTo>
                      <a:pt x="13" y="15"/>
                    </a:lnTo>
                    <a:lnTo>
                      <a:pt x="12" y="15"/>
                    </a:lnTo>
                    <a:lnTo>
                      <a:pt x="12" y="16"/>
                    </a:lnTo>
                    <a:lnTo>
                      <a:pt x="11" y="16"/>
                    </a:lnTo>
                    <a:lnTo>
                      <a:pt x="11" y="16"/>
                    </a:lnTo>
                    <a:lnTo>
                      <a:pt x="11" y="17"/>
                    </a:lnTo>
                    <a:lnTo>
                      <a:pt x="10" y="17"/>
                    </a:lnTo>
                    <a:lnTo>
                      <a:pt x="10" y="18"/>
                    </a:lnTo>
                    <a:lnTo>
                      <a:pt x="9" y="18"/>
                    </a:lnTo>
                    <a:lnTo>
                      <a:pt x="9" y="19"/>
                    </a:lnTo>
                    <a:lnTo>
                      <a:pt x="9" y="20"/>
                    </a:lnTo>
                    <a:lnTo>
                      <a:pt x="8" y="20"/>
                    </a:lnTo>
                    <a:lnTo>
                      <a:pt x="8" y="21"/>
                    </a:lnTo>
                    <a:lnTo>
                      <a:pt x="8" y="22"/>
                    </a:lnTo>
                    <a:lnTo>
                      <a:pt x="8" y="23"/>
                    </a:lnTo>
                    <a:lnTo>
                      <a:pt x="8" y="23"/>
                    </a:lnTo>
                    <a:lnTo>
                      <a:pt x="8" y="24"/>
                    </a:lnTo>
                    <a:lnTo>
                      <a:pt x="8" y="25"/>
                    </a:lnTo>
                    <a:lnTo>
                      <a:pt x="8" y="26"/>
                    </a:lnTo>
                    <a:lnTo>
                      <a:pt x="8" y="26"/>
                    </a:lnTo>
                    <a:lnTo>
                      <a:pt x="8" y="27"/>
                    </a:lnTo>
                    <a:lnTo>
                      <a:pt x="8" y="27"/>
                    </a:lnTo>
                    <a:lnTo>
                      <a:pt x="8" y="28"/>
                    </a:lnTo>
                    <a:lnTo>
                      <a:pt x="8" y="29"/>
                    </a:lnTo>
                    <a:lnTo>
                      <a:pt x="8" y="29"/>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5" name="Freeform 1155"/>
              <p:cNvSpPr>
                <a:spLocks/>
              </p:cNvSpPr>
              <p:nvPr/>
            </p:nvSpPr>
            <p:spPr bwMode="auto">
              <a:xfrm>
                <a:off x="2416" y="2344"/>
                <a:ext cx="97" cy="52"/>
              </a:xfrm>
              <a:custGeom>
                <a:avLst/>
                <a:gdLst>
                  <a:gd name="T0" fmla="*/ 9 w 97"/>
                  <a:gd name="T1" fmla="*/ 0 h 52"/>
                  <a:gd name="T2" fmla="*/ 6 w 97"/>
                  <a:gd name="T3" fmla="*/ 0 h 52"/>
                  <a:gd name="T4" fmla="*/ 4 w 97"/>
                  <a:gd name="T5" fmla="*/ 1 h 52"/>
                  <a:gd name="T6" fmla="*/ 1 w 97"/>
                  <a:gd name="T7" fmla="*/ 3 h 52"/>
                  <a:gd name="T8" fmla="*/ 0 w 97"/>
                  <a:gd name="T9" fmla="*/ 6 h 52"/>
                  <a:gd name="T10" fmla="*/ 1 w 97"/>
                  <a:gd name="T11" fmla="*/ 9 h 52"/>
                  <a:gd name="T12" fmla="*/ 2 w 97"/>
                  <a:gd name="T13" fmla="*/ 12 h 52"/>
                  <a:gd name="T14" fmla="*/ 3 w 97"/>
                  <a:gd name="T15" fmla="*/ 15 h 52"/>
                  <a:gd name="T16" fmla="*/ 5 w 97"/>
                  <a:gd name="T17" fmla="*/ 18 h 52"/>
                  <a:gd name="T18" fmla="*/ 8 w 97"/>
                  <a:gd name="T19" fmla="*/ 20 h 52"/>
                  <a:gd name="T20" fmla="*/ 11 w 97"/>
                  <a:gd name="T21" fmla="*/ 23 h 52"/>
                  <a:gd name="T22" fmla="*/ 15 w 97"/>
                  <a:gd name="T23" fmla="*/ 26 h 52"/>
                  <a:gd name="T24" fmla="*/ 19 w 97"/>
                  <a:gd name="T25" fmla="*/ 29 h 52"/>
                  <a:gd name="T26" fmla="*/ 24 w 97"/>
                  <a:gd name="T27" fmla="*/ 32 h 52"/>
                  <a:gd name="T28" fmla="*/ 29 w 97"/>
                  <a:gd name="T29" fmla="*/ 35 h 52"/>
                  <a:gd name="T30" fmla="*/ 35 w 97"/>
                  <a:gd name="T31" fmla="*/ 37 h 52"/>
                  <a:gd name="T32" fmla="*/ 41 w 97"/>
                  <a:gd name="T33" fmla="*/ 40 h 52"/>
                  <a:gd name="T34" fmla="*/ 48 w 97"/>
                  <a:gd name="T35" fmla="*/ 43 h 52"/>
                  <a:gd name="T36" fmla="*/ 55 w 97"/>
                  <a:gd name="T37" fmla="*/ 46 h 52"/>
                  <a:gd name="T38" fmla="*/ 61 w 97"/>
                  <a:gd name="T39" fmla="*/ 48 h 52"/>
                  <a:gd name="T40" fmla="*/ 67 w 97"/>
                  <a:gd name="T41" fmla="*/ 49 h 52"/>
                  <a:gd name="T42" fmla="*/ 72 w 97"/>
                  <a:gd name="T43" fmla="*/ 50 h 52"/>
                  <a:gd name="T44" fmla="*/ 77 w 97"/>
                  <a:gd name="T45" fmla="*/ 51 h 52"/>
                  <a:gd name="T46" fmla="*/ 81 w 97"/>
                  <a:gd name="T47" fmla="*/ 51 h 52"/>
                  <a:gd name="T48" fmla="*/ 85 w 97"/>
                  <a:gd name="T49" fmla="*/ 52 h 52"/>
                  <a:gd name="T50" fmla="*/ 88 w 97"/>
                  <a:gd name="T51" fmla="*/ 51 h 52"/>
                  <a:gd name="T52" fmla="*/ 90 w 97"/>
                  <a:gd name="T53" fmla="*/ 51 h 52"/>
                  <a:gd name="T54" fmla="*/ 93 w 97"/>
                  <a:gd name="T55" fmla="*/ 50 h 52"/>
                  <a:gd name="T56" fmla="*/ 96 w 97"/>
                  <a:gd name="T57" fmla="*/ 47 h 52"/>
                  <a:gd name="T58" fmla="*/ 97 w 97"/>
                  <a:gd name="T59" fmla="*/ 44 h 52"/>
                  <a:gd name="T60" fmla="*/ 97 w 97"/>
                  <a:gd name="T61" fmla="*/ 41 h 52"/>
                  <a:gd name="T62" fmla="*/ 96 w 97"/>
                  <a:gd name="T63" fmla="*/ 37 h 52"/>
                  <a:gd name="T64" fmla="*/ 95 w 97"/>
                  <a:gd name="T65" fmla="*/ 34 h 52"/>
                  <a:gd name="T66" fmla="*/ 94 w 97"/>
                  <a:gd name="T67" fmla="*/ 32 h 52"/>
                  <a:gd name="T68" fmla="*/ 88 w 97"/>
                  <a:gd name="T69" fmla="*/ 36 h 52"/>
                  <a:gd name="T70" fmla="*/ 89 w 97"/>
                  <a:gd name="T71" fmla="*/ 38 h 52"/>
                  <a:gd name="T72" fmla="*/ 89 w 97"/>
                  <a:gd name="T73" fmla="*/ 41 h 52"/>
                  <a:gd name="T74" fmla="*/ 87 w 97"/>
                  <a:gd name="T75" fmla="*/ 43 h 52"/>
                  <a:gd name="T76" fmla="*/ 84 w 97"/>
                  <a:gd name="T77" fmla="*/ 43 h 52"/>
                  <a:gd name="T78" fmla="*/ 81 w 97"/>
                  <a:gd name="T79" fmla="*/ 43 h 52"/>
                  <a:gd name="T80" fmla="*/ 78 w 97"/>
                  <a:gd name="T81" fmla="*/ 43 h 52"/>
                  <a:gd name="T82" fmla="*/ 75 w 97"/>
                  <a:gd name="T83" fmla="*/ 42 h 52"/>
                  <a:gd name="T84" fmla="*/ 71 w 97"/>
                  <a:gd name="T85" fmla="*/ 42 h 52"/>
                  <a:gd name="T86" fmla="*/ 66 w 97"/>
                  <a:gd name="T87" fmla="*/ 40 h 52"/>
                  <a:gd name="T88" fmla="*/ 62 w 97"/>
                  <a:gd name="T89" fmla="*/ 39 h 52"/>
                  <a:gd name="T90" fmla="*/ 57 w 97"/>
                  <a:gd name="T91" fmla="*/ 37 h 52"/>
                  <a:gd name="T92" fmla="*/ 51 w 97"/>
                  <a:gd name="T93" fmla="*/ 35 h 52"/>
                  <a:gd name="T94" fmla="*/ 46 w 97"/>
                  <a:gd name="T95" fmla="*/ 33 h 52"/>
                  <a:gd name="T96" fmla="*/ 40 w 97"/>
                  <a:gd name="T97" fmla="*/ 30 h 52"/>
                  <a:gd name="T98" fmla="*/ 35 w 97"/>
                  <a:gd name="T99" fmla="*/ 28 h 52"/>
                  <a:gd name="T100" fmla="*/ 30 w 97"/>
                  <a:gd name="T101" fmla="*/ 25 h 52"/>
                  <a:gd name="T102" fmla="*/ 26 w 97"/>
                  <a:gd name="T103" fmla="*/ 23 h 52"/>
                  <a:gd name="T104" fmla="*/ 22 w 97"/>
                  <a:gd name="T105" fmla="*/ 21 h 52"/>
                  <a:gd name="T106" fmla="*/ 19 w 97"/>
                  <a:gd name="T107" fmla="*/ 19 h 52"/>
                  <a:gd name="T108" fmla="*/ 17 w 97"/>
                  <a:gd name="T109" fmla="*/ 17 h 52"/>
                  <a:gd name="T110" fmla="*/ 14 w 97"/>
                  <a:gd name="T111" fmla="*/ 15 h 52"/>
                  <a:gd name="T112" fmla="*/ 12 w 97"/>
                  <a:gd name="T113" fmla="*/ 13 h 52"/>
                  <a:gd name="T114" fmla="*/ 9 w 97"/>
                  <a:gd name="T115" fmla="*/ 8 h 52"/>
                  <a:gd name="T116" fmla="*/ 10 w 97"/>
                  <a:gd name="T117" fmla="*/ 6 h 52"/>
                  <a:gd name="T118" fmla="*/ 14 w 97"/>
                  <a:gd name="T119" fmla="*/ 5 h 52"/>
                  <a:gd name="T120" fmla="*/ 16 w 97"/>
                  <a:gd name="T12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 h="52">
                    <a:moveTo>
                      <a:pt x="11" y="0"/>
                    </a:moveTo>
                    <a:lnTo>
                      <a:pt x="11" y="0"/>
                    </a:lnTo>
                    <a:lnTo>
                      <a:pt x="11" y="0"/>
                    </a:lnTo>
                    <a:lnTo>
                      <a:pt x="10" y="0"/>
                    </a:lnTo>
                    <a:lnTo>
                      <a:pt x="9" y="0"/>
                    </a:lnTo>
                    <a:lnTo>
                      <a:pt x="9" y="0"/>
                    </a:lnTo>
                    <a:lnTo>
                      <a:pt x="8" y="0"/>
                    </a:lnTo>
                    <a:lnTo>
                      <a:pt x="8" y="0"/>
                    </a:lnTo>
                    <a:lnTo>
                      <a:pt x="7" y="0"/>
                    </a:lnTo>
                    <a:lnTo>
                      <a:pt x="6" y="0"/>
                    </a:lnTo>
                    <a:lnTo>
                      <a:pt x="6" y="0"/>
                    </a:lnTo>
                    <a:lnTo>
                      <a:pt x="5" y="0"/>
                    </a:lnTo>
                    <a:lnTo>
                      <a:pt x="5" y="1"/>
                    </a:lnTo>
                    <a:lnTo>
                      <a:pt x="4" y="1"/>
                    </a:lnTo>
                    <a:lnTo>
                      <a:pt x="4" y="1"/>
                    </a:lnTo>
                    <a:lnTo>
                      <a:pt x="3" y="1"/>
                    </a:lnTo>
                    <a:lnTo>
                      <a:pt x="3" y="2"/>
                    </a:lnTo>
                    <a:lnTo>
                      <a:pt x="2" y="2"/>
                    </a:lnTo>
                    <a:lnTo>
                      <a:pt x="2" y="2"/>
                    </a:lnTo>
                    <a:lnTo>
                      <a:pt x="1" y="3"/>
                    </a:lnTo>
                    <a:lnTo>
                      <a:pt x="1" y="3"/>
                    </a:lnTo>
                    <a:lnTo>
                      <a:pt x="1" y="4"/>
                    </a:lnTo>
                    <a:lnTo>
                      <a:pt x="1" y="4"/>
                    </a:lnTo>
                    <a:lnTo>
                      <a:pt x="0" y="5"/>
                    </a:lnTo>
                    <a:lnTo>
                      <a:pt x="0" y="6"/>
                    </a:lnTo>
                    <a:lnTo>
                      <a:pt x="0" y="7"/>
                    </a:lnTo>
                    <a:lnTo>
                      <a:pt x="0" y="7"/>
                    </a:lnTo>
                    <a:lnTo>
                      <a:pt x="0" y="8"/>
                    </a:lnTo>
                    <a:lnTo>
                      <a:pt x="0" y="8"/>
                    </a:lnTo>
                    <a:lnTo>
                      <a:pt x="1" y="9"/>
                    </a:lnTo>
                    <a:lnTo>
                      <a:pt x="1" y="9"/>
                    </a:lnTo>
                    <a:lnTo>
                      <a:pt x="1" y="10"/>
                    </a:lnTo>
                    <a:lnTo>
                      <a:pt x="1" y="11"/>
                    </a:lnTo>
                    <a:lnTo>
                      <a:pt x="1" y="12"/>
                    </a:lnTo>
                    <a:lnTo>
                      <a:pt x="2" y="12"/>
                    </a:lnTo>
                    <a:lnTo>
                      <a:pt x="2" y="13"/>
                    </a:lnTo>
                    <a:lnTo>
                      <a:pt x="2" y="13"/>
                    </a:lnTo>
                    <a:lnTo>
                      <a:pt x="2" y="14"/>
                    </a:lnTo>
                    <a:lnTo>
                      <a:pt x="3" y="14"/>
                    </a:lnTo>
                    <a:lnTo>
                      <a:pt x="3" y="15"/>
                    </a:lnTo>
                    <a:lnTo>
                      <a:pt x="4" y="15"/>
                    </a:lnTo>
                    <a:lnTo>
                      <a:pt x="4" y="16"/>
                    </a:lnTo>
                    <a:lnTo>
                      <a:pt x="4" y="16"/>
                    </a:lnTo>
                    <a:lnTo>
                      <a:pt x="5" y="17"/>
                    </a:lnTo>
                    <a:lnTo>
                      <a:pt x="5" y="18"/>
                    </a:lnTo>
                    <a:lnTo>
                      <a:pt x="6" y="18"/>
                    </a:lnTo>
                    <a:lnTo>
                      <a:pt x="6" y="19"/>
                    </a:lnTo>
                    <a:lnTo>
                      <a:pt x="7" y="19"/>
                    </a:lnTo>
                    <a:lnTo>
                      <a:pt x="7" y="20"/>
                    </a:lnTo>
                    <a:lnTo>
                      <a:pt x="8" y="20"/>
                    </a:lnTo>
                    <a:lnTo>
                      <a:pt x="8" y="21"/>
                    </a:lnTo>
                    <a:lnTo>
                      <a:pt x="9" y="21"/>
                    </a:lnTo>
                    <a:lnTo>
                      <a:pt x="10" y="22"/>
                    </a:lnTo>
                    <a:lnTo>
                      <a:pt x="10" y="23"/>
                    </a:lnTo>
                    <a:lnTo>
                      <a:pt x="11" y="23"/>
                    </a:lnTo>
                    <a:lnTo>
                      <a:pt x="12" y="24"/>
                    </a:lnTo>
                    <a:lnTo>
                      <a:pt x="13" y="24"/>
                    </a:lnTo>
                    <a:lnTo>
                      <a:pt x="13" y="25"/>
                    </a:lnTo>
                    <a:lnTo>
                      <a:pt x="14" y="26"/>
                    </a:lnTo>
                    <a:lnTo>
                      <a:pt x="15" y="26"/>
                    </a:lnTo>
                    <a:lnTo>
                      <a:pt x="16" y="27"/>
                    </a:lnTo>
                    <a:lnTo>
                      <a:pt x="17" y="27"/>
                    </a:lnTo>
                    <a:lnTo>
                      <a:pt x="17" y="28"/>
                    </a:lnTo>
                    <a:lnTo>
                      <a:pt x="18" y="28"/>
                    </a:lnTo>
                    <a:lnTo>
                      <a:pt x="19" y="29"/>
                    </a:lnTo>
                    <a:lnTo>
                      <a:pt x="20" y="29"/>
                    </a:lnTo>
                    <a:lnTo>
                      <a:pt x="21" y="30"/>
                    </a:lnTo>
                    <a:lnTo>
                      <a:pt x="22" y="31"/>
                    </a:lnTo>
                    <a:lnTo>
                      <a:pt x="23" y="31"/>
                    </a:lnTo>
                    <a:lnTo>
                      <a:pt x="24" y="32"/>
                    </a:lnTo>
                    <a:lnTo>
                      <a:pt x="25" y="32"/>
                    </a:lnTo>
                    <a:lnTo>
                      <a:pt x="26" y="33"/>
                    </a:lnTo>
                    <a:lnTo>
                      <a:pt x="27" y="34"/>
                    </a:lnTo>
                    <a:lnTo>
                      <a:pt x="28" y="34"/>
                    </a:lnTo>
                    <a:lnTo>
                      <a:pt x="29" y="35"/>
                    </a:lnTo>
                    <a:lnTo>
                      <a:pt x="30" y="35"/>
                    </a:lnTo>
                    <a:lnTo>
                      <a:pt x="31" y="36"/>
                    </a:lnTo>
                    <a:lnTo>
                      <a:pt x="32" y="36"/>
                    </a:lnTo>
                    <a:lnTo>
                      <a:pt x="34" y="37"/>
                    </a:lnTo>
                    <a:lnTo>
                      <a:pt x="35" y="37"/>
                    </a:lnTo>
                    <a:lnTo>
                      <a:pt x="36" y="38"/>
                    </a:lnTo>
                    <a:lnTo>
                      <a:pt x="37" y="39"/>
                    </a:lnTo>
                    <a:lnTo>
                      <a:pt x="38" y="39"/>
                    </a:lnTo>
                    <a:lnTo>
                      <a:pt x="40" y="40"/>
                    </a:lnTo>
                    <a:lnTo>
                      <a:pt x="41" y="40"/>
                    </a:lnTo>
                    <a:lnTo>
                      <a:pt x="42" y="41"/>
                    </a:lnTo>
                    <a:lnTo>
                      <a:pt x="44" y="42"/>
                    </a:lnTo>
                    <a:lnTo>
                      <a:pt x="45" y="42"/>
                    </a:lnTo>
                    <a:lnTo>
                      <a:pt x="46" y="42"/>
                    </a:lnTo>
                    <a:lnTo>
                      <a:pt x="48" y="43"/>
                    </a:lnTo>
                    <a:lnTo>
                      <a:pt x="49" y="44"/>
                    </a:lnTo>
                    <a:lnTo>
                      <a:pt x="51" y="44"/>
                    </a:lnTo>
                    <a:lnTo>
                      <a:pt x="52" y="45"/>
                    </a:lnTo>
                    <a:lnTo>
                      <a:pt x="53" y="45"/>
                    </a:lnTo>
                    <a:lnTo>
                      <a:pt x="55" y="46"/>
                    </a:lnTo>
                    <a:lnTo>
                      <a:pt x="56" y="46"/>
                    </a:lnTo>
                    <a:lnTo>
                      <a:pt x="57" y="46"/>
                    </a:lnTo>
                    <a:lnTo>
                      <a:pt x="59" y="47"/>
                    </a:lnTo>
                    <a:lnTo>
                      <a:pt x="60" y="47"/>
                    </a:lnTo>
                    <a:lnTo>
                      <a:pt x="61" y="48"/>
                    </a:lnTo>
                    <a:lnTo>
                      <a:pt x="63" y="48"/>
                    </a:lnTo>
                    <a:lnTo>
                      <a:pt x="64" y="48"/>
                    </a:lnTo>
                    <a:lnTo>
                      <a:pt x="65" y="48"/>
                    </a:lnTo>
                    <a:lnTo>
                      <a:pt x="66" y="49"/>
                    </a:lnTo>
                    <a:lnTo>
                      <a:pt x="67" y="49"/>
                    </a:lnTo>
                    <a:lnTo>
                      <a:pt x="68" y="49"/>
                    </a:lnTo>
                    <a:lnTo>
                      <a:pt x="69" y="50"/>
                    </a:lnTo>
                    <a:lnTo>
                      <a:pt x="71" y="50"/>
                    </a:lnTo>
                    <a:lnTo>
                      <a:pt x="72" y="50"/>
                    </a:lnTo>
                    <a:lnTo>
                      <a:pt x="72" y="50"/>
                    </a:lnTo>
                    <a:lnTo>
                      <a:pt x="73" y="51"/>
                    </a:lnTo>
                    <a:lnTo>
                      <a:pt x="74" y="51"/>
                    </a:lnTo>
                    <a:lnTo>
                      <a:pt x="75" y="51"/>
                    </a:lnTo>
                    <a:lnTo>
                      <a:pt x="76" y="51"/>
                    </a:lnTo>
                    <a:lnTo>
                      <a:pt x="77" y="51"/>
                    </a:lnTo>
                    <a:lnTo>
                      <a:pt x="78" y="51"/>
                    </a:lnTo>
                    <a:lnTo>
                      <a:pt x="79" y="51"/>
                    </a:lnTo>
                    <a:lnTo>
                      <a:pt x="80" y="51"/>
                    </a:lnTo>
                    <a:lnTo>
                      <a:pt x="80" y="51"/>
                    </a:lnTo>
                    <a:lnTo>
                      <a:pt x="81" y="51"/>
                    </a:lnTo>
                    <a:lnTo>
                      <a:pt x="82" y="52"/>
                    </a:lnTo>
                    <a:lnTo>
                      <a:pt x="83" y="51"/>
                    </a:lnTo>
                    <a:lnTo>
                      <a:pt x="83" y="52"/>
                    </a:lnTo>
                    <a:lnTo>
                      <a:pt x="84" y="51"/>
                    </a:lnTo>
                    <a:lnTo>
                      <a:pt x="85" y="52"/>
                    </a:lnTo>
                    <a:lnTo>
                      <a:pt x="85" y="52"/>
                    </a:lnTo>
                    <a:lnTo>
                      <a:pt x="86" y="51"/>
                    </a:lnTo>
                    <a:lnTo>
                      <a:pt x="87" y="51"/>
                    </a:lnTo>
                    <a:lnTo>
                      <a:pt x="87" y="51"/>
                    </a:lnTo>
                    <a:lnTo>
                      <a:pt x="88" y="51"/>
                    </a:lnTo>
                    <a:lnTo>
                      <a:pt x="88" y="51"/>
                    </a:lnTo>
                    <a:lnTo>
                      <a:pt x="89" y="51"/>
                    </a:lnTo>
                    <a:lnTo>
                      <a:pt x="89" y="51"/>
                    </a:lnTo>
                    <a:lnTo>
                      <a:pt x="90" y="51"/>
                    </a:lnTo>
                    <a:lnTo>
                      <a:pt x="90" y="51"/>
                    </a:lnTo>
                    <a:lnTo>
                      <a:pt x="91" y="51"/>
                    </a:lnTo>
                    <a:lnTo>
                      <a:pt x="91" y="50"/>
                    </a:lnTo>
                    <a:lnTo>
                      <a:pt x="92" y="50"/>
                    </a:lnTo>
                    <a:lnTo>
                      <a:pt x="93" y="50"/>
                    </a:lnTo>
                    <a:lnTo>
                      <a:pt x="93" y="50"/>
                    </a:lnTo>
                    <a:lnTo>
                      <a:pt x="94" y="49"/>
                    </a:lnTo>
                    <a:lnTo>
                      <a:pt x="95" y="49"/>
                    </a:lnTo>
                    <a:lnTo>
                      <a:pt x="95" y="49"/>
                    </a:lnTo>
                    <a:lnTo>
                      <a:pt x="96" y="48"/>
                    </a:lnTo>
                    <a:lnTo>
                      <a:pt x="96" y="47"/>
                    </a:lnTo>
                    <a:lnTo>
                      <a:pt x="97" y="47"/>
                    </a:lnTo>
                    <a:lnTo>
                      <a:pt x="97" y="46"/>
                    </a:lnTo>
                    <a:lnTo>
                      <a:pt x="97" y="45"/>
                    </a:lnTo>
                    <a:lnTo>
                      <a:pt x="97" y="45"/>
                    </a:lnTo>
                    <a:lnTo>
                      <a:pt x="97" y="44"/>
                    </a:lnTo>
                    <a:lnTo>
                      <a:pt x="97" y="43"/>
                    </a:lnTo>
                    <a:lnTo>
                      <a:pt x="97" y="42"/>
                    </a:lnTo>
                    <a:lnTo>
                      <a:pt x="97" y="42"/>
                    </a:lnTo>
                    <a:lnTo>
                      <a:pt x="97" y="41"/>
                    </a:lnTo>
                    <a:lnTo>
                      <a:pt x="97" y="41"/>
                    </a:lnTo>
                    <a:lnTo>
                      <a:pt x="97" y="40"/>
                    </a:lnTo>
                    <a:lnTo>
                      <a:pt x="97" y="39"/>
                    </a:lnTo>
                    <a:lnTo>
                      <a:pt x="96" y="38"/>
                    </a:lnTo>
                    <a:lnTo>
                      <a:pt x="96" y="38"/>
                    </a:lnTo>
                    <a:lnTo>
                      <a:pt x="96" y="37"/>
                    </a:lnTo>
                    <a:lnTo>
                      <a:pt x="96" y="37"/>
                    </a:lnTo>
                    <a:lnTo>
                      <a:pt x="96" y="36"/>
                    </a:lnTo>
                    <a:lnTo>
                      <a:pt x="95" y="35"/>
                    </a:lnTo>
                    <a:lnTo>
                      <a:pt x="95" y="35"/>
                    </a:lnTo>
                    <a:lnTo>
                      <a:pt x="95" y="34"/>
                    </a:lnTo>
                    <a:lnTo>
                      <a:pt x="95" y="34"/>
                    </a:lnTo>
                    <a:lnTo>
                      <a:pt x="94" y="33"/>
                    </a:lnTo>
                    <a:lnTo>
                      <a:pt x="94" y="33"/>
                    </a:lnTo>
                    <a:lnTo>
                      <a:pt x="94" y="32"/>
                    </a:lnTo>
                    <a:lnTo>
                      <a:pt x="94" y="32"/>
                    </a:lnTo>
                    <a:lnTo>
                      <a:pt x="93" y="31"/>
                    </a:lnTo>
                    <a:lnTo>
                      <a:pt x="93" y="31"/>
                    </a:lnTo>
                    <a:lnTo>
                      <a:pt x="87" y="35"/>
                    </a:lnTo>
                    <a:lnTo>
                      <a:pt x="87" y="35"/>
                    </a:lnTo>
                    <a:lnTo>
                      <a:pt x="88" y="36"/>
                    </a:lnTo>
                    <a:lnTo>
                      <a:pt x="88" y="36"/>
                    </a:lnTo>
                    <a:lnTo>
                      <a:pt x="88" y="36"/>
                    </a:lnTo>
                    <a:lnTo>
                      <a:pt x="89" y="37"/>
                    </a:lnTo>
                    <a:lnTo>
                      <a:pt x="89" y="37"/>
                    </a:lnTo>
                    <a:lnTo>
                      <a:pt x="89" y="38"/>
                    </a:lnTo>
                    <a:lnTo>
                      <a:pt x="89" y="39"/>
                    </a:lnTo>
                    <a:lnTo>
                      <a:pt x="89" y="39"/>
                    </a:lnTo>
                    <a:lnTo>
                      <a:pt x="90" y="40"/>
                    </a:lnTo>
                    <a:lnTo>
                      <a:pt x="90" y="41"/>
                    </a:lnTo>
                    <a:lnTo>
                      <a:pt x="89" y="41"/>
                    </a:lnTo>
                    <a:lnTo>
                      <a:pt x="89" y="42"/>
                    </a:lnTo>
                    <a:lnTo>
                      <a:pt x="88" y="42"/>
                    </a:lnTo>
                    <a:lnTo>
                      <a:pt x="88" y="42"/>
                    </a:lnTo>
                    <a:lnTo>
                      <a:pt x="88" y="43"/>
                    </a:lnTo>
                    <a:lnTo>
                      <a:pt x="87" y="43"/>
                    </a:lnTo>
                    <a:lnTo>
                      <a:pt x="87" y="43"/>
                    </a:lnTo>
                    <a:lnTo>
                      <a:pt x="86" y="43"/>
                    </a:lnTo>
                    <a:lnTo>
                      <a:pt x="85" y="43"/>
                    </a:lnTo>
                    <a:lnTo>
                      <a:pt x="85" y="43"/>
                    </a:lnTo>
                    <a:lnTo>
                      <a:pt x="84" y="43"/>
                    </a:lnTo>
                    <a:lnTo>
                      <a:pt x="83" y="43"/>
                    </a:lnTo>
                    <a:lnTo>
                      <a:pt x="83" y="43"/>
                    </a:lnTo>
                    <a:lnTo>
                      <a:pt x="83" y="43"/>
                    </a:lnTo>
                    <a:lnTo>
                      <a:pt x="82" y="43"/>
                    </a:lnTo>
                    <a:lnTo>
                      <a:pt x="81" y="43"/>
                    </a:lnTo>
                    <a:lnTo>
                      <a:pt x="81" y="43"/>
                    </a:lnTo>
                    <a:lnTo>
                      <a:pt x="80" y="43"/>
                    </a:lnTo>
                    <a:lnTo>
                      <a:pt x="80" y="43"/>
                    </a:lnTo>
                    <a:lnTo>
                      <a:pt x="79" y="43"/>
                    </a:lnTo>
                    <a:lnTo>
                      <a:pt x="78" y="43"/>
                    </a:lnTo>
                    <a:lnTo>
                      <a:pt x="78" y="43"/>
                    </a:lnTo>
                    <a:lnTo>
                      <a:pt x="77" y="43"/>
                    </a:lnTo>
                    <a:lnTo>
                      <a:pt x="76" y="43"/>
                    </a:lnTo>
                    <a:lnTo>
                      <a:pt x="76" y="42"/>
                    </a:lnTo>
                    <a:lnTo>
                      <a:pt x="75" y="42"/>
                    </a:lnTo>
                    <a:lnTo>
                      <a:pt x="74" y="42"/>
                    </a:lnTo>
                    <a:lnTo>
                      <a:pt x="73" y="42"/>
                    </a:lnTo>
                    <a:lnTo>
                      <a:pt x="72" y="42"/>
                    </a:lnTo>
                    <a:lnTo>
                      <a:pt x="72" y="42"/>
                    </a:lnTo>
                    <a:lnTo>
                      <a:pt x="71" y="42"/>
                    </a:lnTo>
                    <a:lnTo>
                      <a:pt x="70" y="41"/>
                    </a:lnTo>
                    <a:lnTo>
                      <a:pt x="69" y="41"/>
                    </a:lnTo>
                    <a:lnTo>
                      <a:pt x="68" y="41"/>
                    </a:lnTo>
                    <a:lnTo>
                      <a:pt x="67" y="41"/>
                    </a:lnTo>
                    <a:lnTo>
                      <a:pt x="66" y="40"/>
                    </a:lnTo>
                    <a:lnTo>
                      <a:pt x="66" y="40"/>
                    </a:lnTo>
                    <a:lnTo>
                      <a:pt x="64" y="40"/>
                    </a:lnTo>
                    <a:lnTo>
                      <a:pt x="64" y="39"/>
                    </a:lnTo>
                    <a:lnTo>
                      <a:pt x="63" y="39"/>
                    </a:lnTo>
                    <a:lnTo>
                      <a:pt x="62" y="39"/>
                    </a:lnTo>
                    <a:lnTo>
                      <a:pt x="60" y="39"/>
                    </a:lnTo>
                    <a:lnTo>
                      <a:pt x="60" y="38"/>
                    </a:lnTo>
                    <a:lnTo>
                      <a:pt x="59" y="38"/>
                    </a:lnTo>
                    <a:lnTo>
                      <a:pt x="58" y="38"/>
                    </a:lnTo>
                    <a:lnTo>
                      <a:pt x="57" y="37"/>
                    </a:lnTo>
                    <a:lnTo>
                      <a:pt x="56" y="37"/>
                    </a:lnTo>
                    <a:lnTo>
                      <a:pt x="54" y="36"/>
                    </a:lnTo>
                    <a:lnTo>
                      <a:pt x="53" y="36"/>
                    </a:lnTo>
                    <a:lnTo>
                      <a:pt x="52" y="35"/>
                    </a:lnTo>
                    <a:lnTo>
                      <a:pt x="51" y="35"/>
                    </a:lnTo>
                    <a:lnTo>
                      <a:pt x="50" y="35"/>
                    </a:lnTo>
                    <a:lnTo>
                      <a:pt x="49" y="34"/>
                    </a:lnTo>
                    <a:lnTo>
                      <a:pt x="48" y="34"/>
                    </a:lnTo>
                    <a:lnTo>
                      <a:pt x="47" y="33"/>
                    </a:lnTo>
                    <a:lnTo>
                      <a:pt x="46" y="33"/>
                    </a:lnTo>
                    <a:lnTo>
                      <a:pt x="45" y="32"/>
                    </a:lnTo>
                    <a:lnTo>
                      <a:pt x="44" y="32"/>
                    </a:lnTo>
                    <a:lnTo>
                      <a:pt x="42" y="31"/>
                    </a:lnTo>
                    <a:lnTo>
                      <a:pt x="41" y="31"/>
                    </a:lnTo>
                    <a:lnTo>
                      <a:pt x="40" y="30"/>
                    </a:lnTo>
                    <a:lnTo>
                      <a:pt x="39" y="30"/>
                    </a:lnTo>
                    <a:lnTo>
                      <a:pt x="38" y="29"/>
                    </a:lnTo>
                    <a:lnTo>
                      <a:pt x="37" y="29"/>
                    </a:lnTo>
                    <a:lnTo>
                      <a:pt x="36" y="28"/>
                    </a:lnTo>
                    <a:lnTo>
                      <a:pt x="35" y="28"/>
                    </a:lnTo>
                    <a:lnTo>
                      <a:pt x="34" y="27"/>
                    </a:lnTo>
                    <a:lnTo>
                      <a:pt x="33" y="26"/>
                    </a:lnTo>
                    <a:lnTo>
                      <a:pt x="32" y="26"/>
                    </a:lnTo>
                    <a:lnTo>
                      <a:pt x="31" y="25"/>
                    </a:lnTo>
                    <a:lnTo>
                      <a:pt x="30" y="25"/>
                    </a:lnTo>
                    <a:lnTo>
                      <a:pt x="29" y="25"/>
                    </a:lnTo>
                    <a:lnTo>
                      <a:pt x="28" y="24"/>
                    </a:lnTo>
                    <a:lnTo>
                      <a:pt x="27" y="24"/>
                    </a:lnTo>
                    <a:lnTo>
                      <a:pt x="26" y="23"/>
                    </a:lnTo>
                    <a:lnTo>
                      <a:pt x="26" y="23"/>
                    </a:lnTo>
                    <a:lnTo>
                      <a:pt x="25" y="23"/>
                    </a:lnTo>
                    <a:lnTo>
                      <a:pt x="24" y="22"/>
                    </a:lnTo>
                    <a:lnTo>
                      <a:pt x="24" y="22"/>
                    </a:lnTo>
                    <a:lnTo>
                      <a:pt x="23" y="21"/>
                    </a:lnTo>
                    <a:lnTo>
                      <a:pt x="22" y="21"/>
                    </a:lnTo>
                    <a:lnTo>
                      <a:pt x="22" y="21"/>
                    </a:lnTo>
                    <a:lnTo>
                      <a:pt x="21" y="20"/>
                    </a:lnTo>
                    <a:lnTo>
                      <a:pt x="20" y="20"/>
                    </a:lnTo>
                    <a:lnTo>
                      <a:pt x="20" y="19"/>
                    </a:lnTo>
                    <a:lnTo>
                      <a:pt x="19" y="19"/>
                    </a:lnTo>
                    <a:lnTo>
                      <a:pt x="19" y="19"/>
                    </a:lnTo>
                    <a:lnTo>
                      <a:pt x="18" y="18"/>
                    </a:lnTo>
                    <a:lnTo>
                      <a:pt x="18" y="18"/>
                    </a:lnTo>
                    <a:lnTo>
                      <a:pt x="18" y="18"/>
                    </a:lnTo>
                    <a:lnTo>
                      <a:pt x="17" y="17"/>
                    </a:lnTo>
                    <a:lnTo>
                      <a:pt x="17" y="17"/>
                    </a:lnTo>
                    <a:lnTo>
                      <a:pt x="16" y="17"/>
                    </a:lnTo>
                    <a:lnTo>
                      <a:pt x="15" y="16"/>
                    </a:lnTo>
                    <a:lnTo>
                      <a:pt x="15" y="15"/>
                    </a:lnTo>
                    <a:lnTo>
                      <a:pt x="14" y="15"/>
                    </a:lnTo>
                    <a:lnTo>
                      <a:pt x="14" y="14"/>
                    </a:lnTo>
                    <a:lnTo>
                      <a:pt x="13" y="14"/>
                    </a:lnTo>
                    <a:lnTo>
                      <a:pt x="13" y="13"/>
                    </a:lnTo>
                    <a:lnTo>
                      <a:pt x="12" y="13"/>
                    </a:lnTo>
                    <a:lnTo>
                      <a:pt x="12" y="13"/>
                    </a:lnTo>
                    <a:lnTo>
                      <a:pt x="11" y="12"/>
                    </a:lnTo>
                    <a:lnTo>
                      <a:pt x="10" y="11"/>
                    </a:lnTo>
                    <a:lnTo>
                      <a:pt x="10" y="10"/>
                    </a:lnTo>
                    <a:lnTo>
                      <a:pt x="9" y="9"/>
                    </a:lnTo>
                    <a:lnTo>
                      <a:pt x="9" y="8"/>
                    </a:lnTo>
                    <a:lnTo>
                      <a:pt x="9" y="8"/>
                    </a:lnTo>
                    <a:lnTo>
                      <a:pt x="9" y="7"/>
                    </a:lnTo>
                    <a:lnTo>
                      <a:pt x="9" y="7"/>
                    </a:lnTo>
                    <a:lnTo>
                      <a:pt x="10" y="6"/>
                    </a:lnTo>
                    <a:lnTo>
                      <a:pt x="10" y="6"/>
                    </a:lnTo>
                    <a:lnTo>
                      <a:pt x="11" y="6"/>
                    </a:lnTo>
                    <a:lnTo>
                      <a:pt x="12" y="6"/>
                    </a:lnTo>
                    <a:lnTo>
                      <a:pt x="12" y="5"/>
                    </a:lnTo>
                    <a:lnTo>
                      <a:pt x="13" y="5"/>
                    </a:lnTo>
                    <a:lnTo>
                      <a:pt x="14" y="5"/>
                    </a:lnTo>
                    <a:lnTo>
                      <a:pt x="15" y="5"/>
                    </a:lnTo>
                    <a:lnTo>
                      <a:pt x="15" y="5"/>
                    </a:lnTo>
                    <a:lnTo>
                      <a:pt x="16" y="5"/>
                    </a:lnTo>
                    <a:lnTo>
                      <a:pt x="16" y="5"/>
                    </a:lnTo>
                    <a:lnTo>
                      <a:pt x="16"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6" name="Freeform 1156"/>
              <p:cNvSpPr>
                <a:spLocks/>
              </p:cNvSpPr>
              <p:nvPr/>
            </p:nvSpPr>
            <p:spPr bwMode="auto">
              <a:xfrm>
                <a:off x="2431" y="2330"/>
                <a:ext cx="84" cy="43"/>
              </a:xfrm>
              <a:custGeom>
                <a:avLst/>
                <a:gdLst>
                  <a:gd name="T0" fmla="*/ 4 w 84"/>
                  <a:gd name="T1" fmla="*/ 1 h 43"/>
                  <a:gd name="T2" fmla="*/ 6 w 84"/>
                  <a:gd name="T3" fmla="*/ 3 h 43"/>
                  <a:gd name="T4" fmla="*/ 8 w 84"/>
                  <a:gd name="T5" fmla="*/ 5 h 43"/>
                  <a:gd name="T6" fmla="*/ 10 w 84"/>
                  <a:gd name="T7" fmla="*/ 6 h 43"/>
                  <a:gd name="T8" fmla="*/ 12 w 84"/>
                  <a:gd name="T9" fmla="*/ 8 h 43"/>
                  <a:gd name="T10" fmla="*/ 14 w 84"/>
                  <a:gd name="T11" fmla="*/ 10 h 43"/>
                  <a:gd name="T12" fmla="*/ 17 w 84"/>
                  <a:gd name="T13" fmla="*/ 12 h 43"/>
                  <a:gd name="T14" fmla="*/ 20 w 84"/>
                  <a:gd name="T15" fmla="*/ 14 h 43"/>
                  <a:gd name="T16" fmla="*/ 23 w 84"/>
                  <a:gd name="T17" fmla="*/ 16 h 43"/>
                  <a:gd name="T18" fmla="*/ 27 w 84"/>
                  <a:gd name="T19" fmla="*/ 18 h 43"/>
                  <a:gd name="T20" fmla="*/ 31 w 84"/>
                  <a:gd name="T21" fmla="*/ 20 h 43"/>
                  <a:gd name="T22" fmla="*/ 35 w 84"/>
                  <a:gd name="T23" fmla="*/ 22 h 43"/>
                  <a:gd name="T24" fmla="*/ 39 w 84"/>
                  <a:gd name="T25" fmla="*/ 24 h 43"/>
                  <a:gd name="T26" fmla="*/ 44 w 84"/>
                  <a:gd name="T27" fmla="*/ 26 h 43"/>
                  <a:gd name="T28" fmla="*/ 48 w 84"/>
                  <a:gd name="T29" fmla="*/ 28 h 43"/>
                  <a:gd name="T30" fmla="*/ 52 w 84"/>
                  <a:gd name="T31" fmla="*/ 29 h 43"/>
                  <a:gd name="T32" fmla="*/ 57 w 84"/>
                  <a:gd name="T33" fmla="*/ 31 h 43"/>
                  <a:gd name="T34" fmla="*/ 60 w 84"/>
                  <a:gd name="T35" fmla="*/ 32 h 43"/>
                  <a:gd name="T36" fmla="*/ 64 w 84"/>
                  <a:gd name="T37" fmla="*/ 33 h 43"/>
                  <a:gd name="T38" fmla="*/ 68 w 84"/>
                  <a:gd name="T39" fmla="*/ 34 h 43"/>
                  <a:gd name="T40" fmla="*/ 71 w 84"/>
                  <a:gd name="T41" fmla="*/ 34 h 43"/>
                  <a:gd name="T42" fmla="*/ 74 w 84"/>
                  <a:gd name="T43" fmla="*/ 35 h 43"/>
                  <a:gd name="T44" fmla="*/ 76 w 84"/>
                  <a:gd name="T45" fmla="*/ 35 h 43"/>
                  <a:gd name="T46" fmla="*/ 78 w 84"/>
                  <a:gd name="T47" fmla="*/ 36 h 43"/>
                  <a:gd name="T48" fmla="*/ 81 w 84"/>
                  <a:gd name="T49" fmla="*/ 36 h 43"/>
                  <a:gd name="T50" fmla="*/ 83 w 84"/>
                  <a:gd name="T51" fmla="*/ 36 h 43"/>
                  <a:gd name="T52" fmla="*/ 80 w 84"/>
                  <a:gd name="T53" fmla="*/ 43 h 43"/>
                  <a:gd name="T54" fmla="*/ 78 w 84"/>
                  <a:gd name="T55" fmla="*/ 43 h 43"/>
                  <a:gd name="T56" fmla="*/ 76 w 84"/>
                  <a:gd name="T57" fmla="*/ 43 h 43"/>
                  <a:gd name="T58" fmla="*/ 74 w 84"/>
                  <a:gd name="T59" fmla="*/ 42 h 43"/>
                  <a:gd name="T60" fmla="*/ 72 w 84"/>
                  <a:gd name="T61" fmla="*/ 42 h 43"/>
                  <a:gd name="T62" fmla="*/ 69 w 84"/>
                  <a:gd name="T63" fmla="*/ 42 h 43"/>
                  <a:gd name="T64" fmla="*/ 67 w 84"/>
                  <a:gd name="T65" fmla="*/ 41 h 43"/>
                  <a:gd name="T66" fmla="*/ 63 w 84"/>
                  <a:gd name="T67" fmla="*/ 41 h 43"/>
                  <a:gd name="T68" fmla="*/ 60 w 84"/>
                  <a:gd name="T69" fmla="*/ 40 h 43"/>
                  <a:gd name="T70" fmla="*/ 56 w 84"/>
                  <a:gd name="T71" fmla="*/ 39 h 43"/>
                  <a:gd name="T72" fmla="*/ 52 w 84"/>
                  <a:gd name="T73" fmla="*/ 38 h 43"/>
                  <a:gd name="T74" fmla="*/ 48 w 84"/>
                  <a:gd name="T75" fmla="*/ 36 h 43"/>
                  <a:gd name="T76" fmla="*/ 43 w 84"/>
                  <a:gd name="T77" fmla="*/ 35 h 43"/>
                  <a:gd name="T78" fmla="*/ 38 w 84"/>
                  <a:gd name="T79" fmla="*/ 32 h 43"/>
                  <a:gd name="T80" fmla="*/ 33 w 84"/>
                  <a:gd name="T81" fmla="*/ 30 h 43"/>
                  <a:gd name="T82" fmla="*/ 28 w 84"/>
                  <a:gd name="T83" fmla="*/ 28 h 43"/>
                  <a:gd name="T84" fmla="*/ 23 w 84"/>
                  <a:gd name="T85" fmla="*/ 25 h 43"/>
                  <a:gd name="T86" fmla="*/ 19 w 84"/>
                  <a:gd name="T87" fmla="*/ 23 h 43"/>
                  <a:gd name="T88" fmla="*/ 15 w 84"/>
                  <a:gd name="T89" fmla="*/ 21 h 43"/>
                  <a:gd name="T90" fmla="*/ 12 w 84"/>
                  <a:gd name="T91" fmla="*/ 19 h 43"/>
                  <a:gd name="T92" fmla="*/ 10 w 84"/>
                  <a:gd name="T93" fmla="*/ 17 h 43"/>
                  <a:gd name="T94" fmla="*/ 7 w 84"/>
                  <a:gd name="T95" fmla="*/ 15 h 43"/>
                  <a:gd name="T96" fmla="*/ 5 w 84"/>
                  <a:gd name="T97" fmla="*/ 14 h 43"/>
                  <a:gd name="T98" fmla="*/ 3 w 84"/>
                  <a:gd name="T99" fmla="*/ 12 h 43"/>
                  <a:gd name="T100" fmla="*/ 1 w 84"/>
                  <a:gd name="T101" fmla="*/ 10 h 43"/>
                  <a:gd name="T102" fmla="*/ 3 w 84"/>
                  <a:gd name="T10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43">
                    <a:moveTo>
                      <a:pt x="3" y="0"/>
                    </a:moveTo>
                    <a:lnTo>
                      <a:pt x="3" y="0"/>
                    </a:lnTo>
                    <a:lnTo>
                      <a:pt x="4" y="1"/>
                    </a:lnTo>
                    <a:lnTo>
                      <a:pt x="4" y="1"/>
                    </a:lnTo>
                    <a:lnTo>
                      <a:pt x="4" y="1"/>
                    </a:lnTo>
                    <a:lnTo>
                      <a:pt x="5" y="1"/>
                    </a:lnTo>
                    <a:lnTo>
                      <a:pt x="5" y="2"/>
                    </a:lnTo>
                    <a:lnTo>
                      <a:pt x="6" y="3"/>
                    </a:lnTo>
                    <a:lnTo>
                      <a:pt x="7" y="3"/>
                    </a:lnTo>
                    <a:lnTo>
                      <a:pt x="7" y="4"/>
                    </a:lnTo>
                    <a:lnTo>
                      <a:pt x="8" y="5"/>
                    </a:lnTo>
                    <a:lnTo>
                      <a:pt x="8" y="5"/>
                    </a:lnTo>
                    <a:lnTo>
                      <a:pt x="8" y="5"/>
                    </a:lnTo>
                    <a:lnTo>
                      <a:pt x="9" y="6"/>
                    </a:lnTo>
                    <a:lnTo>
                      <a:pt x="10" y="6"/>
                    </a:lnTo>
                    <a:lnTo>
                      <a:pt x="10" y="6"/>
                    </a:lnTo>
                    <a:lnTo>
                      <a:pt x="10" y="7"/>
                    </a:lnTo>
                    <a:lnTo>
                      <a:pt x="11" y="7"/>
                    </a:lnTo>
                    <a:lnTo>
                      <a:pt x="12" y="8"/>
                    </a:lnTo>
                    <a:lnTo>
                      <a:pt x="12" y="8"/>
                    </a:lnTo>
                    <a:lnTo>
                      <a:pt x="13" y="9"/>
                    </a:lnTo>
                    <a:lnTo>
                      <a:pt x="13" y="9"/>
                    </a:lnTo>
                    <a:lnTo>
                      <a:pt x="14" y="9"/>
                    </a:lnTo>
                    <a:lnTo>
                      <a:pt x="14" y="10"/>
                    </a:lnTo>
                    <a:lnTo>
                      <a:pt x="15" y="10"/>
                    </a:lnTo>
                    <a:lnTo>
                      <a:pt x="16" y="11"/>
                    </a:lnTo>
                    <a:lnTo>
                      <a:pt x="16" y="11"/>
                    </a:lnTo>
                    <a:lnTo>
                      <a:pt x="17" y="12"/>
                    </a:lnTo>
                    <a:lnTo>
                      <a:pt x="18" y="12"/>
                    </a:lnTo>
                    <a:lnTo>
                      <a:pt x="18" y="13"/>
                    </a:lnTo>
                    <a:lnTo>
                      <a:pt x="19" y="14"/>
                    </a:lnTo>
                    <a:lnTo>
                      <a:pt x="20" y="14"/>
                    </a:lnTo>
                    <a:lnTo>
                      <a:pt x="21" y="14"/>
                    </a:lnTo>
                    <a:lnTo>
                      <a:pt x="22" y="15"/>
                    </a:lnTo>
                    <a:lnTo>
                      <a:pt x="22" y="16"/>
                    </a:lnTo>
                    <a:lnTo>
                      <a:pt x="23" y="16"/>
                    </a:lnTo>
                    <a:lnTo>
                      <a:pt x="24" y="16"/>
                    </a:lnTo>
                    <a:lnTo>
                      <a:pt x="25" y="17"/>
                    </a:lnTo>
                    <a:lnTo>
                      <a:pt x="26" y="17"/>
                    </a:lnTo>
                    <a:lnTo>
                      <a:pt x="27" y="18"/>
                    </a:lnTo>
                    <a:lnTo>
                      <a:pt x="28" y="19"/>
                    </a:lnTo>
                    <a:lnTo>
                      <a:pt x="29" y="19"/>
                    </a:lnTo>
                    <a:lnTo>
                      <a:pt x="30" y="20"/>
                    </a:lnTo>
                    <a:lnTo>
                      <a:pt x="31" y="20"/>
                    </a:lnTo>
                    <a:lnTo>
                      <a:pt x="31" y="21"/>
                    </a:lnTo>
                    <a:lnTo>
                      <a:pt x="32" y="21"/>
                    </a:lnTo>
                    <a:lnTo>
                      <a:pt x="34" y="22"/>
                    </a:lnTo>
                    <a:lnTo>
                      <a:pt x="35" y="22"/>
                    </a:lnTo>
                    <a:lnTo>
                      <a:pt x="36" y="23"/>
                    </a:lnTo>
                    <a:lnTo>
                      <a:pt x="37" y="23"/>
                    </a:lnTo>
                    <a:lnTo>
                      <a:pt x="38" y="24"/>
                    </a:lnTo>
                    <a:lnTo>
                      <a:pt x="39" y="24"/>
                    </a:lnTo>
                    <a:lnTo>
                      <a:pt x="40" y="25"/>
                    </a:lnTo>
                    <a:lnTo>
                      <a:pt x="41" y="25"/>
                    </a:lnTo>
                    <a:lnTo>
                      <a:pt x="43" y="26"/>
                    </a:lnTo>
                    <a:lnTo>
                      <a:pt x="44" y="26"/>
                    </a:lnTo>
                    <a:lnTo>
                      <a:pt x="45" y="27"/>
                    </a:lnTo>
                    <a:lnTo>
                      <a:pt x="46" y="27"/>
                    </a:lnTo>
                    <a:lnTo>
                      <a:pt x="47" y="27"/>
                    </a:lnTo>
                    <a:lnTo>
                      <a:pt x="48" y="28"/>
                    </a:lnTo>
                    <a:lnTo>
                      <a:pt x="49" y="28"/>
                    </a:lnTo>
                    <a:lnTo>
                      <a:pt x="50" y="29"/>
                    </a:lnTo>
                    <a:lnTo>
                      <a:pt x="51" y="29"/>
                    </a:lnTo>
                    <a:lnTo>
                      <a:pt x="52" y="29"/>
                    </a:lnTo>
                    <a:lnTo>
                      <a:pt x="53" y="30"/>
                    </a:lnTo>
                    <a:lnTo>
                      <a:pt x="54" y="30"/>
                    </a:lnTo>
                    <a:lnTo>
                      <a:pt x="56" y="30"/>
                    </a:lnTo>
                    <a:lnTo>
                      <a:pt x="57" y="31"/>
                    </a:lnTo>
                    <a:lnTo>
                      <a:pt x="57" y="31"/>
                    </a:lnTo>
                    <a:lnTo>
                      <a:pt x="58" y="31"/>
                    </a:lnTo>
                    <a:lnTo>
                      <a:pt x="60" y="32"/>
                    </a:lnTo>
                    <a:lnTo>
                      <a:pt x="60" y="32"/>
                    </a:lnTo>
                    <a:lnTo>
                      <a:pt x="61" y="32"/>
                    </a:lnTo>
                    <a:lnTo>
                      <a:pt x="62" y="32"/>
                    </a:lnTo>
                    <a:lnTo>
                      <a:pt x="63" y="33"/>
                    </a:lnTo>
                    <a:lnTo>
                      <a:pt x="64" y="33"/>
                    </a:lnTo>
                    <a:lnTo>
                      <a:pt x="65" y="33"/>
                    </a:lnTo>
                    <a:lnTo>
                      <a:pt x="66" y="33"/>
                    </a:lnTo>
                    <a:lnTo>
                      <a:pt x="67" y="33"/>
                    </a:lnTo>
                    <a:lnTo>
                      <a:pt x="68" y="34"/>
                    </a:lnTo>
                    <a:lnTo>
                      <a:pt x="68" y="34"/>
                    </a:lnTo>
                    <a:lnTo>
                      <a:pt x="69" y="34"/>
                    </a:lnTo>
                    <a:lnTo>
                      <a:pt x="70" y="34"/>
                    </a:lnTo>
                    <a:lnTo>
                      <a:pt x="71" y="34"/>
                    </a:lnTo>
                    <a:lnTo>
                      <a:pt x="71" y="35"/>
                    </a:lnTo>
                    <a:lnTo>
                      <a:pt x="72" y="35"/>
                    </a:lnTo>
                    <a:lnTo>
                      <a:pt x="73" y="35"/>
                    </a:lnTo>
                    <a:lnTo>
                      <a:pt x="74" y="35"/>
                    </a:lnTo>
                    <a:lnTo>
                      <a:pt x="74" y="35"/>
                    </a:lnTo>
                    <a:lnTo>
                      <a:pt x="75" y="35"/>
                    </a:lnTo>
                    <a:lnTo>
                      <a:pt x="76" y="35"/>
                    </a:lnTo>
                    <a:lnTo>
                      <a:pt x="76" y="35"/>
                    </a:lnTo>
                    <a:lnTo>
                      <a:pt x="77" y="35"/>
                    </a:lnTo>
                    <a:lnTo>
                      <a:pt x="77" y="36"/>
                    </a:lnTo>
                    <a:lnTo>
                      <a:pt x="78" y="36"/>
                    </a:lnTo>
                    <a:lnTo>
                      <a:pt x="78" y="36"/>
                    </a:lnTo>
                    <a:lnTo>
                      <a:pt x="79" y="36"/>
                    </a:lnTo>
                    <a:lnTo>
                      <a:pt x="79" y="36"/>
                    </a:lnTo>
                    <a:lnTo>
                      <a:pt x="80" y="36"/>
                    </a:lnTo>
                    <a:lnTo>
                      <a:pt x="81" y="36"/>
                    </a:lnTo>
                    <a:lnTo>
                      <a:pt x="81" y="36"/>
                    </a:lnTo>
                    <a:lnTo>
                      <a:pt x="82" y="36"/>
                    </a:lnTo>
                    <a:lnTo>
                      <a:pt x="83" y="36"/>
                    </a:lnTo>
                    <a:lnTo>
                      <a:pt x="83" y="36"/>
                    </a:lnTo>
                    <a:lnTo>
                      <a:pt x="83" y="36"/>
                    </a:lnTo>
                    <a:lnTo>
                      <a:pt x="84" y="36"/>
                    </a:lnTo>
                    <a:lnTo>
                      <a:pt x="84" y="36"/>
                    </a:lnTo>
                    <a:lnTo>
                      <a:pt x="80" y="43"/>
                    </a:lnTo>
                    <a:lnTo>
                      <a:pt x="80" y="43"/>
                    </a:lnTo>
                    <a:lnTo>
                      <a:pt x="79" y="43"/>
                    </a:lnTo>
                    <a:lnTo>
                      <a:pt x="79" y="43"/>
                    </a:lnTo>
                    <a:lnTo>
                      <a:pt x="78" y="43"/>
                    </a:lnTo>
                    <a:lnTo>
                      <a:pt x="77" y="43"/>
                    </a:lnTo>
                    <a:lnTo>
                      <a:pt x="77" y="43"/>
                    </a:lnTo>
                    <a:lnTo>
                      <a:pt x="76" y="43"/>
                    </a:lnTo>
                    <a:lnTo>
                      <a:pt x="76" y="43"/>
                    </a:lnTo>
                    <a:lnTo>
                      <a:pt x="76" y="43"/>
                    </a:lnTo>
                    <a:lnTo>
                      <a:pt x="75" y="42"/>
                    </a:lnTo>
                    <a:lnTo>
                      <a:pt x="74" y="42"/>
                    </a:lnTo>
                    <a:lnTo>
                      <a:pt x="74" y="42"/>
                    </a:lnTo>
                    <a:lnTo>
                      <a:pt x="74" y="42"/>
                    </a:lnTo>
                    <a:lnTo>
                      <a:pt x="73" y="42"/>
                    </a:lnTo>
                    <a:lnTo>
                      <a:pt x="72" y="42"/>
                    </a:lnTo>
                    <a:lnTo>
                      <a:pt x="72" y="42"/>
                    </a:lnTo>
                    <a:lnTo>
                      <a:pt x="71" y="42"/>
                    </a:lnTo>
                    <a:lnTo>
                      <a:pt x="71" y="42"/>
                    </a:lnTo>
                    <a:lnTo>
                      <a:pt x="70" y="42"/>
                    </a:lnTo>
                    <a:lnTo>
                      <a:pt x="69" y="42"/>
                    </a:lnTo>
                    <a:lnTo>
                      <a:pt x="69" y="42"/>
                    </a:lnTo>
                    <a:lnTo>
                      <a:pt x="68" y="42"/>
                    </a:lnTo>
                    <a:lnTo>
                      <a:pt x="67" y="42"/>
                    </a:lnTo>
                    <a:lnTo>
                      <a:pt x="67" y="41"/>
                    </a:lnTo>
                    <a:lnTo>
                      <a:pt x="66" y="41"/>
                    </a:lnTo>
                    <a:lnTo>
                      <a:pt x="65" y="41"/>
                    </a:lnTo>
                    <a:lnTo>
                      <a:pt x="64" y="41"/>
                    </a:lnTo>
                    <a:lnTo>
                      <a:pt x="63" y="41"/>
                    </a:lnTo>
                    <a:lnTo>
                      <a:pt x="62" y="41"/>
                    </a:lnTo>
                    <a:lnTo>
                      <a:pt x="62" y="40"/>
                    </a:lnTo>
                    <a:lnTo>
                      <a:pt x="61" y="40"/>
                    </a:lnTo>
                    <a:lnTo>
                      <a:pt x="60" y="40"/>
                    </a:lnTo>
                    <a:lnTo>
                      <a:pt x="59" y="40"/>
                    </a:lnTo>
                    <a:lnTo>
                      <a:pt x="58" y="40"/>
                    </a:lnTo>
                    <a:lnTo>
                      <a:pt x="57" y="39"/>
                    </a:lnTo>
                    <a:lnTo>
                      <a:pt x="56" y="39"/>
                    </a:lnTo>
                    <a:lnTo>
                      <a:pt x="55" y="39"/>
                    </a:lnTo>
                    <a:lnTo>
                      <a:pt x="54" y="38"/>
                    </a:lnTo>
                    <a:lnTo>
                      <a:pt x="53" y="38"/>
                    </a:lnTo>
                    <a:lnTo>
                      <a:pt x="52" y="38"/>
                    </a:lnTo>
                    <a:lnTo>
                      <a:pt x="51" y="37"/>
                    </a:lnTo>
                    <a:lnTo>
                      <a:pt x="50" y="37"/>
                    </a:lnTo>
                    <a:lnTo>
                      <a:pt x="49" y="37"/>
                    </a:lnTo>
                    <a:lnTo>
                      <a:pt x="48" y="36"/>
                    </a:lnTo>
                    <a:lnTo>
                      <a:pt x="46" y="36"/>
                    </a:lnTo>
                    <a:lnTo>
                      <a:pt x="45" y="35"/>
                    </a:lnTo>
                    <a:lnTo>
                      <a:pt x="44" y="35"/>
                    </a:lnTo>
                    <a:lnTo>
                      <a:pt x="43" y="35"/>
                    </a:lnTo>
                    <a:lnTo>
                      <a:pt x="42" y="34"/>
                    </a:lnTo>
                    <a:lnTo>
                      <a:pt x="41" y="34"/>
                    </a:lnTo>
                    <a:lnTo>
                      <a:pt x="39" y="33"/>
                    </a:lnTo>
                    <a:lnTo>
                      <a:pt x="38" y="32"/>
                    </a:lnTo>
                    <a:lnTo>
                      <a:pt x="37" y="32"/>
                    </a:lnTo>
                    <a:lnTo>
                      <a:pt x="35" y="31"/>
                    </a:lnTo>
                    <a:lnTo>
                      <a:pt x="34" y="31"/>
                    </a:lnTo>
                    <a:lnTo>
                      <a:pt x="33" y="30"/>
                    </a:lnTo>
                    <a:lnTo>
                      <a:pt x="31" y="30"/>
                    </a:lnTo>
                    <a:lnTo>
                      <a:pt x="30" y="29"/>
                    </a:lnTo>
                    <a:lnTo>
                      <a:pt x="29" y="28"/>
                    </a:lnTo>
                    <a:lnTo>
                      <a:pt x="28" y="28"/>
                    </a:lnTo>
                    <a:lnTo>
                      <a:pt x="27" y="27"/>
                    </a:lnTo>
                    <a:lnTo>
                      <a:pt x="25" y="26"/>
                    </a:lnTo>
                    <a:lnTo>
                      <a:pt x="24" y="26"/>
                    </a:lnTo>
                    <a:lnTo>
                      <a:pt x="23" y="25"/>
                    </a:lnTo>
                    <a:lnTo>
                      <a:pt x="22" y="25"/>
                    </a:lnTo>
                    <a:lnTo>
                      <a:pt x="21" y="24"/>
                    </a:lnTo>
                    <a:lnTo>
                      <a:pt x="20" y="23"/>
                    </a:lnTo>
                    <a:lnTo>
                      <a:pt x="19" y="23"/>
                    </a:lnTo>
                    <a:lnTo>
                      <a:pt x="18" y="22"/>
                    </a:lnTo>
                    <a:lnTo>
                      <a:pt x="17" y="22"/>
                    </a:lnTo>
                    <a:lnTo>
                      <a:pt x="16" y="21"/>
                    </a:lnTo>
                    <a:lnTo>
                      <a:pt x="15" y="21"/>
                    </a:lnTo>
                    <a:lnTo>
                      <a:pt x="15" y="20"/>
                    </a:lnTo>
                    <a:lnTo>
                      <a:pt x="14" y="20"/>
                    </a:lnTo>
                    <a:lnTo>
                      <a:pt x="13" y="19"/>
                    </a:lnTo>
                    <a:lnTo>
                      <a:pt x="12" y="19"/>
                    </a:lnTo>
                    <a:lnTo>
                      <a:pt x="12" y="18"/>
                    </a:lnTo>
                    <a:lnTo>
                      <a:pt x="11" y="18"/>
                    </a:lnTo>
                    <a:lnTo>
                      <a:pt x="10" y="18"/>
                    </a:lnTo>
                    <a:lnTo>
                      <a:pt x="10" y="17"/>
                    </a:lnTo>
                    <a:lnTo>
                      <a:pt x="9" y="17"/>
                    </a:lnTo>
                    <a:lnTo>
                      <a:pt x="8" y="16"/>
                    </a:lnTo>
                    <a:lnTo>
                      <a:pt x="8" y="16"/>
                    </a:lnTo>
                    <a:lnTo>
                      <a:pt x="7" y="15"/>
                    </a:lnTo>
                    <a:lnTo>
                      <a:pt x="7" y="15"/>
                    </a:lnTo>
                    <a:lnTo>
                      <a:pt x="6" y="15"/>
                    </a:lnTo>
                    <a:lnTo>
                      <a:pt x="6" y="15"/>
                    </a:lnTo>
                    <a:lnTo>
                      <a:pt x="5" y="14"/>
                    </a:lnTo>
                    <a:lnTo>
                      <a:pt x="5" y="14"/>
                    </a:lnTo>
                    <a:lnTo>
                      <a:pt x="5" y="13"/>
                    </a:lnTo>
                    <a:lnTo>
                      <a:pt x="4" y="13"/>
                    </a:lnTo>
                    <a:lnTo>
                      <a:pt x="3" y="12"/>
                    </a:lnTo>
                    <a:lnTo>
                      <a:pt x="2" y="12"/>
                    </a:lnTo>
                    <a:lnTo>
                      <a:pt x="2" y="11"/>
                    </a:lnTo>
                    <a:lnTo>
                      <a:pt x="1" y="11"/>
                    </a:lnTo>
                    <a:lnTo>
                      <a:pt x="1" y="10"/>
                    </a:lnTo>
                    <a:lnTo>
                      <a:pt x="0" y="10"/>
                    </a:lnTo>
                    <a:lnTo>
                      <a:pt x="0" y="9"/>
                    </a:lnTo>
                    <a:lnTo>
                      <a:pt x="0"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7" name="Freeform 1157"/>
              <p:cNvSpPr>
                <a:spLocks/>
              </p:cNvSpPr>
              <p:nvPr/>
            </p:nvSpPr>
            <p:spPr bwMode="auto">
              <a:xfrm>
                <a:off x="2521" y="2308"/>
                <a:ext cx="121" cy="58"/>
              </a:xfrm>
              <a:custGeom>
                <a:avLst/>
                <a:gdLst>
                  <a:gd name="T0" fmla="*/ 2 w 121"/>
                  <a:gd name="T1" fmla="*/ 0 h 58"/>
                  <a:gd name="T2" fmla="*/ 121 w 121"/>
                  <a:gd name="T3" fmla="*/ 52 h 58"/>
                  <a:gd name="T4" fmla="*/ 117 w 121"/>
                  <a:gd name="T5" fmla="*/ 58 h 58"/>
                  <a:gd name="T6" fmla="*/ 0 w 121"/>
                  <a:gd name="T7" fmla="*/ 8 h 58"/>
                  <a:gd name="T8" fmla="*/ 2 w 121"/>
                  <a:gd name="T9" fmla="*/ 0 h 58"/>
                </a:gdLst>
                <a:ahLst/>
                <a:cxnLst>
                  <a:cxn ang="0">
                    <a:pos x="T0" y="T1"/>
                  </a:cxn>
                  <a:cxn ang="0">
                    <a:pos x="T2" y="T3"/>
                  </a:cxn>
                  <a:cxn ang="0">
                    <a:pos x="T4" y="T5"/>
                  </a:cxn>
                  <a:cxn ang="0">
                    <a:pos x="T6" y="T7"/>
                  </a:cxn>
                  <a:cxn ang="0">
                    <a:pos x="T8" y="T9"/>
                  </a:cxn>
                </a:cxnLst>
                <a:rect l="0" t="0" r="r" b="b"/>
                <a:pathLst>
                  <a:path w="121" h="58">
                    <a:moveTo>
                      <a:pt x="2" y="0"/>
                    </a:moveTo>
                    <a:lnTo>
                      <a:pt x="121" y="52"/>
                    </a:lnTo>
                    <a:lnTo>
                      <a:pt x="117" y="58"/>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8" name="Freeform 1158"/>
              <p:cNvSpPr>
                <a:spLocks/>
              </p:cNvSpPr>
              <p:nvPr/>
            </p:nvSpPr>
            <p:spPr bwMode="auto">
              <a:xfrm>
                <a:off x="2452" y="2307"/>
                <a:ext cx="66" cy="33"/>
              </a:xfrm>
              <a:custGeom>
                <a:avLst/>
                <a:gdLst>
                  <a:gd name="T0" fmla="*/ 8 w 66"/>
                  <a:gd name="T1" fmla="*/ 0 h 33"/>
                  <a:gd name="T2" fmla="*/ 9 w 66"/>
                  <a:gd name="T3" fmla="*/ 1 h 33"/>
                  <a:gd name="T4" fmla="*/ 10 w 66"/>
                  <a:gd name="T5" fmla="*/ 2 h 33"/>
                  <a:gd name="T6" fmla="*/ 12 w 66"/>
                  <a:gd name="T7" fmla="*/ 4 h 33"/>
                  <a:gd name="T8" fmla="*/ 14 w 66"/>
                  <a:gd name="T9" fmla="*/ 5 h 33"/>
                  <a:gd name="T10" fmla="*/ 15 w 66"/>
                  <a:gd name="T11" fmla="*/ 6 h 33"/>
                  <a:gd name="T12" fmla="*/ 16 w 66"/>
                  <a:gd name="T13" fmla="*/ 7 h 33"/>
                  <a:gd name="T14" fmla="*/ 18 w 66"/>
                  <a:gd name="T15" fmla="*/ 8 h 33"/>
                  <a:gd name="T16" fmla="*/ 20 w 66"/>
                  <a:gd name="T17" fmla="*/ 9 h 33"/>
                  <a:gd name="T18" fmla="*/ 21 w 66"/>
                  <a:gd name="T19" fmla="*/ 11 h 33"/>
                  <a:gd name="T20" fmla="*/ 23 w 66"/>
                  <a:gd name="T21" fmla="*/ 12 h 33"/>
                  <a:gd name="T22" fmla="*/ 25 w 66"/>
                  <a:gd name="T23" fmla="*/ 13 h 33"/>
                  <a:gd name="T24" fmla="*/ 27 w 66"/>
                  <a:gd name="T25" fmla="*/ 14 h 33"/>
                  <a:gd name="T26" fmla="*/ 30 w 66"/>
                  <a:gd name="T27" fmla="*/ 15 h 33"/>
                  <a:gd name="T28" fmla="*/ 32 w 66"/>
                  <a:gd name="T29" fmla="*/ 17 h 33"/>
                  <a:gd name="T30" fmla="*/ 35 w 66"/>
                  <a:gd name="T31" fmla="*/ 18 h 33"/>
                  <a:gd name="T32" fmla="*/ 37 w 66"/>
                  <a:gd name="T33" fmla="*/ 19 h 33"/>
                  <a:gd name="T34" fmla="*/ 40 w 66"/>
                  <a:gd name="T35" fmla="*/ 20 h 33"/>
                  <a:gd name="T36" fmla="*/ 42 w 66"/>
                  <a:gd name="T37" fmla="*/ 21 h 33"/>
                  <a:gd name="T38" fmla="*/ 44 w 66"/>
                  <a:gd name="T39" fmla="*/ 21 h 33"/>
                  <a:gd name="T40" fmla="*/ 46 w 66"/>
                  <a:gd name="T41" fmla="*/ 22 h 33"/>
                  <a:gd name="T42" fmla="*/ 48 w 66"/>
                  <a:gd name="T43" fmla="*/ 23 h 33"/>
                  <a:gd name="T44" fmla="*/ 50 w 66"/>
                  <a:gd name="T45" fmla="*/ 23 h 33"/>
                  <a:gd name="T46" fmla="*/ 52 w 66"/>
                  <a:gd name="T47" fmla="*/ 23 h 33"/>
                  <a:gd name="T48" fmla="*/ 53 w 66"/>
                  <a:gd name="T49" fmla="*/ 24 h 33"/>
                  <a:gd name="T50" fmla="*/ 55 w 66"/>
                  <a:gd name="T51" fmla="*/ 24 h 33"/>
                  <a:gd name="T52" fmla="*/ 57 w 66"/>
                  <a:gd name="T53" fmla="*/ 25 h 33"/>
                  <a:gd name="T54" fmla="*/ 59 w 66"/>
                  <a:gd name="T55" fmla="*/ 25 h 33"/>
                  <a:gd name="T56" fmla="*/ 60 w 66"/>
                  <a:gd name="T57" fmla="*/ 25 h 33"/>
                  <a:gd name="T58" fmla="*/ 62 w 66"/>
                  <a:gd name="T59" fmla="*/ 26 h 33"/>
                  <a:gd name="T60" fmla="*/ 65 w 66"/>
                  <a:gd name="T61" fmla="*/ 33 h 33"/>
                  <a:gd name="T62" fmla="*/ 64 w 66"/>
                  <a:gd name="T63" fmla="*/ 33 h 33"/>
                  <a:gd name="T64" fmla="*/ 62 w 66"/>
                  <a:gd name="T65" fmla="*/ 33 h 33"/>
                  <a:gd name="T66" fmla="*/ 60 w 66"/>
                  <a:gd name="T67" fmla="*/ 32 h 33"/>
                  <a:gd name="T68" fmla="*/ 59 w 66"/>
                  <a:gd name="T69" fmla="*/ 32 h 33"/>
                  <a:gd name="T70" fmla="*/ 57 w 66"/>
                  <a:gd name="T71" fmla="*/ 32 h 33"/>
                  <a:gd name="T72" fmla="*/ 55 w 66"/>
                  <a:gd name="T73" fmla="*/ 32 h 33"/>
                  <a:gd name="T74" fmla="*/ 53 w 66"/>
                  <a:gd name="T75" fmla="*/ 31 h 33"/>
                  <a:gd name="T76" fmla="*/ 51 w 66"/>
                  <a:gd name="T77" fmla="*/ 31 h 33"/>
                  <a:gd name="T78" fmla="*/ 49 w 66"/>
                  <a:gd name="T79" fmla="*/ 30 h 33"/>
                  <a:gd name="T80" fmla="*/ 46 w 66"/>
                  <a:gd name="T81" fmla="*/ 30 h 33"/>
                  <a:gd name="T82" fmla="*/ 44 w 66"/>
                  <a:gd name="T83" fmla="*/ 29 h 33"/>
                  <a:gd name="T84" fmla="*/ 41 w 66"/>
                  <a:gd name="T85" fmla="*/ 28 h 33"/>
                  <a:gd name="T86" fmla="*/ 38 w 66"/>
                  <a:gd name="T87" fmla="*/ 27 h 33"/>
                  <a:gd name="T88" fmla="*/ 35 w 66"/>
                  <a:gd name="T89" fmla="*/ 26 h 33"/>
                  <a:gd name="T90" fmla="*/ 32 w 66"/>
                  <a:gd name="T91" fmla="*/ 24 h 33"/>
                  <a:gd name="T92" fmla="*/ 29 w 66"/>
                  <a:gd name="T93" fmla="*/ 23 h 33"/>
                  <a:gd name="T94" fmla="*/ 26 w 66"/>
                  <a:gd name="T95" fmla="*/ 21 h 33"/>
                  <a:gd name="T96" fmla="*/ 23 w 66"/>
                  <a:gd name="T97" fmla="*/ 20 h 33"/>
                  <a:gd name="T98" fmla="*/ 20 w 66"/>
                  <a:gd name="T99" fmla="*/ 18 h 33"/>
                  <a:gd name="T100" fmla="*/ 18 w 66"/>
                  <a:gd name="T101" fmla="*/ 17 h 33"/>
                  <a:gd name="T102" fmla="*/ 15 w 66"/>
                  <a:gd name="T103" fmla="*/ 16 h 33"/>
                  <a:gd name="T104" fmla="*/ 13 w 66"/>
                  <a:gd name="T105" fmla="*/ 14 h 33"/>
                  <a:gd name="T106" fmla="*/ 11 w 66"/>
                  <a:gd name="T107" fmla="*/ 13 h 33"/>
                  <a:gd name="T108" fmla="*/ 10 w 66"/>
                  <a:gd name="T109" fmla="*/ 12 h 33"/>
                  <a:gd name="T110" fmla="*/ 8 w 66"/>
                  <a:gd name="T111" fmla="*/ 11 h 33"/>
                  <a:gd name="T112" fmla="*/ 7 w 66"/>
                  <a:gd name="T113" fmla="*/ 10 h 33"/>
                  <a:gd name="T114" fmla="*/ 5 w 66"/>
                  <a:gd name="T115" fmla="*/ 8 h 33"/>
                  <a:gd name="T116" fmla="*/ 4 w 66"/>
                  <a:gd name="T117" fmla="*/ 7 h 33"/>
                  <a:gd name="T118" fmla="*/ 2 w 66"/>
                  <a:gd name="T119" fmla="*/ 4 h 33"/>
                  <a:gd name="T120" fmla="*/ 0 w 66"/>
                  <a:gd name="T12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33">
                    <a:moveTo>
                      <a:pt x="7" y="0"/>
                    </a:moveTo>
                    <a:lnTo>
                      <a:pt x="7" y="0"/>
                    </a:lnTo>
                    <a:lnTo>
                      <a:pt x="8" y="0"/>
                    </a:lnTo>
                    <a:lnTo>
                      <a:pt x="8" y="0"/>
                    </a:lnTo>
                    <a:lnTo>
                      <a:pt x="8" y="1"/>
                    </a:lnTo>
                    <a:lnTo>
                      <a:pt x="9" y="1"/>
                    </a:lnTo>
                    <a:lnTo>
                      <a:pt x="9" y="2"/>
                    </a:lnTo>
                    <a:lnTo>
                      <a:pt x="9" y="2"/>
                    </a:lnTo>
                    <a:lnTo>
                      <a:pt x="10" y="2"/>
                    </a:lnTo>
                    <a:lnTo>
                      <a:pt x="11" y="3"/>
                    </a:lnTo>
                    <a:lnTo>
                      <a:pt x="11" y="3"/>
                    </a:lnTo>
                    <a:lnTo>
                      <a:pt x="12" y="4"/>
                    </a:lnTo>
                    <a:lnTo>
                      <a:pt x="13" y="4"/>
                    </a:lnTo>
                    <a:lnTo>
                      <a:pt x="13" y="5"/>
                    </a:lnTo>
                    <a:lnTo>
                      <a:pt x="14" y="5"/>
                    </a:lnTo>
                    <a:lnTo>
                      <a:pt x="14" y="6"/>
                    </a:lnTo>
                    <a:lnTo>
                      <a:pt x="14" y="6"/>
                    </a:lnTo>
                    <a:lnTo>
                      <a:pt x="15" y="6"/>
                    </a:lnTo>
                    <a:lnTo>
                      <a:pt x="15" y="7"/>
                    </a:lnTo>
                    <a:lnTo>
                      <a:pt x="16" y="7"/>
                    </a:lnTo>
                    <a:lnTo>
                      <a:pt x="16" y="7"/>
                    </a:lnTo>
                    <a:lnTo>
                      <a:pt x="17" y="8"/>
                    </a:lnTo>
                    <a:lnTo>
                      <a:pt x="17" y="8"/>
                    </a:lnTo>
                    <a:lnTo>
                      <a:pt x="18" y="8"/>
                    </a:lnTo>
                    <a:lnTo>
                      <a:pt x="18" y="9"/>
                    </a:lnTo>
                    <a:lnTo>
                      <a:pt x="19" y="9"/>
                    </a:lnTo>
                    <a:lnTo>
                      <a:pt x="20" y="9"/>
                    </a:lnTo>
                    <a:lnTo>
                      <a:pt x="20" y="10"/>
                    </a:lnTo>
                    <a:lnTo>
                      <a:pt x="21" y="10"/>
                    </a:lnTo>
                    <a:lnTo>
                      <a:pt x="21" y="11"/>
                    </a:lnTo>
                    <a:lnTo>
                      <a:pt x="22" y="11"/>
                    </a:lnTo>
                    <a:lnTo>
                      <a:pt x="23" y="11"/>
                    </a:lnTo>
                    <a:lnTo>
                      <a:pt x="23" y="12"/>
                    </a:lnTo>
                    <a:lnTo>
                      <a:pt x="24" y="12"/>
                    </a:lnTo>
                    <a:lnTo>
                      <a:pt x="24" y="13"/>
                    </a:lnTo>
                    <a:lnTo>
                      <a:pt x="25" y="13"/>
                    </a:lnTo>
                    <a:lnTo>
                      <a:pt x="26" y="14"/>
                    </a:lnTo>
                    <a:lnTo>
                      <a:pt x="27" y="14"/>
                    </a:lnTo>
                    <a:lnTo>
                      <a:pt x="27" y="14"/>
                    </a:lnTo>
                    <a:lnTo>
                      <a:pt x="28" y="15"/>
                    </a:lnTo>
                    <a:lnTo>
                      <a:pt x="29" y="15"/>
                    </a:lnTo>
                    <a:lnTo>
                      <a:pt x="30" y="15"/>
                    </a:lnTo>
                    <a:lnTo>
                      <a:pt x="31" y="16"/>
                    </a:lnTo>
                    <a:lnTo>
                      <a:pt x="32" y="16"/>
                    </a:lnTo>
                    <a:lnTo>
                      <a:pt x="32" y="17"/>
                    </a:lnTo>
                    <a:lnTo>
                      <a:pt x="33" y="17"/>
                    </a:lnTo>
                    <a:lnTo>
                      <a:pt x="34" y="18"/>
                    </a:lnTo>
                    <a:lnTo>
                      <a:pt x="35" y="18"/>
                    </a:lnTo>
                    <a:lnTo>
                      <a:pt x="36" y="18"/>
                    </a:lnTo>
                    <a:lnTo>
                      <a:pt x="37" y="18"/>
                    </a:lnTo>
                    <a:lnTo>
                      <a:pt x="37" y="19"/>
                    </a:lnTo>
                    <a:lnTo>
                      <a:pt x="38" y="19"/>
                    </a:lnTo>
                    <a:lnTo>
                      <a:pt x="39" y="19"/>
                    </a:lnTo>
                    <a:lnTo>
                      <a:pt x="40" y="20"/>
                    </a:lnTo>
                    <a:lnTo>
                      <a:pt x="41" y="20"/>
                    </a:lnTo>
                    <a:lnTo>
                      <a:pt x="41" y="20"/>
                    </a:lnTo>
                    <a:lnTo>
                      <a:pt x="42" y="21"/>
                    </a:lnTo>
                    <a:lnTo>
                      <a:pt x="43" y="21"/>
                    </a:lnTo>
                    <a:lnTo>
                      <a:pt x="44" y="21"/>
                    </a:lnTo>
                    <a:lnTo>
                      <a:pt x="44" y="21"/>
                    </a:lnTo>
                    <a:lnTo>
                      <a:pt x="45" y="21"/>
                    </a:lnTo>
                    <a:lnTo>
                      <a:pt x="46" y="22"/>
                    </a:lnTo>
                    <a:lnTo>
                      <a:pt x="46" y="22"/>
                    </a:lnTo>
                    <a:lnTo>
                      <a:pt x="47" y="22"/>
                    </a:lnTo>
                    <a:lnTo>
                      <a:pt x="48" y="22"/>
                    </a:lnTo>
                    <a:lnTo>
                      <a:pt x="48" y="23"/>
                    </a:lnTo>
                    <a:lnTo>
                      <a:pt x="49" y="23"/>
                    </a:lnTo>
                    <a:lnTo>
                      <a:pt x="49" y="23"/>
                    </a:lnTo>
                    <a:lnTo>
                      <a:pt x="50" y="23"/>
                    </a:lnTo>
                    <a:lnTo>
                      <a:pt x="51" y="23"/>
                    </a:lnTo>
                    <a:lnTo>
                      <a:pt x="51" y="23"/>
                    </a:lnTo>
                    <a:lnTo>
                      <a:pt x="52" y="23"/>
                    </a:lnTo>
                    <a:lnTo>
                      <a:pt x="52" y="24"/>
                    </a:lnTo>
                    <a:lnTo>
                      <a:pt x="53" y="24"/>
                    </a:lnTo>
                    <a:lnTo>
                      <a:pt x="53" y="24"/>
                    </a:lnTo>
                    <a:lnTo>
                      <a:pt x="54" y="24"/>
                    </a:lnTo>
                    <a:lnTo>
                      <a:pt x="54" y="24"/>
                    </a:lnTo>
                    <a:lnTo>
                      <a:pt x="55" y="24"/>
                    </a:lnTo>
                    <a:lnTo>
                      <a:pt x="56" y="25"/>
                    </a:lnTo>
                    <a:lnTo>
                      <a:pt x="57" y="25"/>
                    </a:lnTo>
                    <a:lnTo>
                      <a:pt x="57" y="25"/>
                    </a:lnTo>
                    <a:lnTo>
                      <a:pt x="58" y="25"/>
                    </a:lnTo>
                    <a:lnTo>
                      <a:pt x="59" y="25"/>
                    </a:lnTo>
                    <a:lnTo>
                      <a:pt x="59" y="25"/>
                    </a:lnTo>
                    <a:lnTo>
                      <a:pt x="60" y="25"/>
                    </a:lnTo>
                    <a:lnTo>
                      <a:pt x="60" y="25"/>
                    </a:lnTo>
                    <a:lnTo>
                      <a:pt x="60" y="25"/>
                    </a:lnTo>
                    <a:lnTo>
                      <a:pt x="61" y="26"/>
                    </a:lnTo>
                    <a:lnTo>
                      <a:pt x="62" y="26"/>
                    </a:lnTo>
                    <a:lnTo>
                      <a:pt x="62" y="26"/>
                    </a:lnTo>
                    <a:lnTo>
                      <a:pt x="66" y="33"/>
                    </a:lnTo>
                    <a:lnTo>
                      <a:pt x="66" y="33"/>
                    </a:lnTo>
                    <a:lnTo>
                      <a:pt x="65" y="33"/>
                    </a:lnTo>
                    <a:lnTo>
                      <a:pt x="65" y="33"/>
                    </a:lnTo>
                    <a:lnTo>
                      <a:pt x="64" y="33"/>
                    </a:lnTo>
                    <a:lnTo>
                      <a:pt x="64" y="33"/>
                    </a:lnTo>
                    <a:lnTo>
                      <a:pt x="63" y="33"/>
                    </a:lnTo>
                    <a:lnTo>
                      <a:pt x="62" y="33"/>
                    </a:lnTo>
                    <a:lnTo>
                      <a:pt x="62" y="33"/>
                    </a:lnTo>
                    <a:lnTo>
                      <a:pt x="61" y="33"/>
                    </a:lnTo>
                    <a:lnTo>
                      <a:pt x="61" y="33"/>
                    </a:lnTo>
                    <a:lnTo>
                      <a:pt x="60" y="32"/>
                    </a:lnTo>
                    <a:lnTo>
                      <a:pt x="60" y="32"/>
                    </a:lnTo>
                    <a:lnTo>
                      <a:pt x="59" y="32"/>
                    </a:lnTo>
                    <a:lnTo>
                      <a:pt x="59" y="32"/>
                    </a:lnTo>
                    <a:lnTo>
                      <a:pt x="58" y="32"/>
                    </a:lnTo>
                    <a:lnTo>
                      <a:pt x="58" y="32"/>
                    </a:lnTo>
                    <a:lnTo>
                      <a:pt x="57" y="32"/>
                    </a:lnTo>
                    <a:lnTo>
                      <a:pt x="56" y="32"/>
                    </a:lnTo>
                    <a:lnTo>
                      <a:pt x="56" y="32"/>
                    </a:lnTo>
                    <a:lnTo>
                      <a:pt x="55" y="32"/>
                    </a:lnTo>
                    <a:lnTo>
                      <a:pt x="54" y="32"/>
                    </a:lnTo>
                    <a:lnTo>
                      <a:pt x="54" y="31"/>
                    </a:lnTo>
                    <a:lnTo>
                      <a:pt x="53" y="31"/>
                    </a:lnTo>
                    <a:lnTo>
                      <a:pt x="53" y="31"/>
                    </a:lnTo>
                    <a:lnTo>
                      <a:pt x="52" y="31"/>
                    </a:lnTo>
                    <a:lnTo>
                      <a:pt x="51" y="31"/>
                    </a:lnTo>
                    <a:lnTo>
                      <a:pt x="50" y="31"/>
                    </a:lnTo>
                    <a:lnTo>
                      <a:pt x="50" y="31"/>
                    </a:lnTo>
                    <a:lnTo>
                      <a:pt x="49" y="30"/>
                    </a:lnTo>
                    <a:lnTo>
                      <a:pt x="48" y="30"/>
                    </a:lnTo>
                    <a:lnTo>
                      <a:pt x="47" y="30"/>
                    </a:lnTo>
                    <a:lnTo>
                      <a:pt x="46" y="30"/>
                    </a:lnTo>
                    <a:lnTo>
                      <a:pt x="45" y="29"/>
                    </a:lnTo>
                    <a:lnTo>
                      <a:pt x="44" y="29"/>
                    </a:lnTo>
                    <a:lnTo>
                      <a:pt x="44" y="29"/>
                    </a:lnTo>
                    <a:lnTo>
                      <a:pt x="43" y="28"/>
                    </a:lnTo>
                    <a:lnTo>
                      <a:pt x="42" y="28"/>
                    </a:lnTo>
                    <a:lnTo>
                      <a:pt x="41" y="28"/>
                    </a:lnTo>
                    <a:lnTo>
                      <a:pt x="40" y="28"/>
                    </a:lnTo>
                    <a:lnTo>
                      <a:pt x="39" y="27"/>
                    </a:lnTo>
                    <a:lnTo>
                      <a:pt x="38" y="27"/>
                    </a:lnTo>
                    <a:lnTo>
                      <a:pt x="37" y="26"/>
                    </a:lnTo>
                    <a:lnTo>
                      <a:pt x="36" y="26"/>
                    </a:lnTo>
                    <a:lnTo>
                      <a:pt x="35" y="26"/>
                    </a:lnTo>
                    <a:lnTo>
                      <a:pt x="34" y="25"/>
                    </a:lnTo>
                    <a:lnTo>
                      <a:pt x="33" y="25"/>
                    </a:lnTo>
                    <a:lnTo>
                      <a:pt x="32" y="24"/>
                    </a:lnTo>
                    <a:lnTo>
                      <a:pt x="31" y="24"/>
                    </a:lnTo>
                    <a:lnTo>
                      <a:pt x="30" y="23"/>
                    </a:lnTo>
                    <a:lnTo>
                      <a:pt x="29" y="23"/>
                    </a:lnTo>
                    <a:lnTo>
                      <a:pt x="28" y="23"/>
                    </a:lnTo>
                    <a:lnTo>
                      <a:pt x="27" y="22"/>
                    </a:lnTo>
                    <a:lnTo>
                      <a:pt x="26" y="21"/>
                    </a:lnTo>
                    <a:lnTo>
                      <a:pt x="25" y="21"/>
                    </a:lnTo>
                    <a:lnTo>
                      <a:pt x="24" y="20"/>
                    </a:lnTo>
                    <a:lnTo>
                      <a:pt x="23" y="20"/>
                    </a:lnTo>
                    <a:lnTo>
                      <a:pt x="22" y="19"/>
                    </a:lnTo>
                    <a:lnTo>
                      <a:pt x="21" y="19"/>
                    </a:lnTo>
                    <a:lnTo>
                      <a:pt x="20" y="18"/>
                    </a:lnTo>
                    <a:lnTo>
                      <a:pt x="19" y="18"/>
                    </a:lnTo>
                    <a:lnTo>
                      <a:pt x="18" y="17"/>
                    </a:lnTo>
                    <a:lnTo>
                      <a:pt x="18" y="17"/>
                    </a:lnTo>
                    <a:lnTo>
                      <a:pt x="17" y="16"/>
                    </a:lnTo>
                    <a:lnTo>
                      <a:pt x="16" y="16"/>
                    </a:lnTo>
                    <a:lnTo>
                      <a:pt x="15" y="16"/>
                    </a:lnTo>
                    <a:lnTo>
                      <a:pt x="15" y="15"/>
                    </a:lnTo>
                    <a:lnTo>
                      <a:pt x="14" y="15"/>
                    </a:lnTo>
                    <a:lnTo>
                      <a:pt x="13" y="14"/>
                    </a:lnTo>
                    <a:lnTo>
                      <a:pt x="13" y="14"/>
                    </a:lnTo>
                    <a:lnTo>
                      <a:pt x="12" y="13"/>
                    </a:lnTo>
                    <a:lnTo>
                      <a:pt x="11" y="13"/>
                    </a:lnTo>
                    <a:lnTo>
                      <a:pt x="11" y="13"/>
                    </a:lnTo>
                    <a:lnTo>
                      <a:pt x="10" y="12"/>
                    </a:lnTo>
                    <a:lnTo>
                      <a:pt x="10" y="12"/>
                    </a:lnTo>
                    <a:lnTo>
                      <a:pt x="9" y="12"/>
                    </a:lnTo>
                    <a:lnTo>
                      <a:pt x="9" y="11"/>
                    </a:lnTo>
                    <a:lnTo>
                      <a:pt x="8" y="11"/>
                    </a:lnTo>
                    <a:lnTo>
                      <a:pt x="8" y="10"/>
                    </a:lnTo>
                    <a:lnTo>
                      <a:pt x="8" y="10"/>
                    </a:lnTo>
                    <a:lnTo>
                      <a:pt x="7" y="10"/>
                    </a:lnTo>
                    <a:lnTo>
                      <a:pt x="6" y="9"/>
                    </a:lnTo>
                    <a:lnTo>
                      <a:pt x="6" y="9"/>
                    </a:lnTo>
                    <a:lnTo>
                      <a:pt x="5" y="8"/>
                    </a:lnTo>
                    <a:lnTo>
                      <a:pt x="5" y="8"/>
                    </a:lnTo>
                    <a:lnTo>
                      <a:pt x="4" y="7"/>
                    </a:lnTo>
                    <a:lnTo>
                      <a:pt x="4" y="7"/>
                    </a:lnTo>
                    <a:lnTo>
                      <a:pt x="3" y="6"/>
                    </a:lnTo>
                    <a:lnTo>
                      <a:pt x="2" y="5"/>
                    </a:lnTo>
                    <a:lnTo>
                      <a:pt x="2" y="4"/>
                    </a:lnTo>
                    <a:lnTo>
                      <a:pt x="1" y="4"/>
                    </a:lnTo>
                    <a:lnTo>
                      <a:pt x="1" y="3"/>
                    </a:lnTo>
                    <a:lnTo>
                      <a:pt x="0"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39" name="Freeform 1159"/>
              <p:cNvSpPr>
                <a:spLocks/>
              </p:cNvSpPr>
              <p:nvPr/>
            </p:nvSpPr>
            <p:spPr bwMode="auto">
              <a:xfrm>
                <a:off x="2442" y="2308"/>
                <a:ext cx="82" cy="44"/>
              </a:xfrm>
              <a:custGeom>
                <a:avLst/>
                <a:gdLst>
                  <a:gd name="T0" fmla="*/ 15 w 82"/>
                  <a:gd name="T1" fmla="*/ 1 h 44"/>
                  <a:gd name="T2" fmla="*/ 11 w 82"/>
                  <a:gd name="T3" fmla="*/ 0 h 44"/>
                  <a:gd name="T4" fmla="*/ 7 w 82"/>
                  <a:gd name="T5" fmla="*/ 0 h 44"/>
                  <a:gd name="T6" fmla="*/ 4 w 82"/>
                  <a:gd name="T7" fmla="*/ 1 h 44"/>
                  <a:gd name="T8" fmla="*/ 1 w 82"/>
                  <a:gd name="T9" fmla="*/ 2 h 44"/>
                  <a:gd name="T10" fmla="*/ 0 w 82"/>
                  <a:gd name="T11" fmla="*/ 7 h 44"/>
                  <a:gd name="T12" fmla="*/ 2 w 82"/>
                  <a:gd name="T13" fmla="*/ 12 h 44"/>
                  <a:gd name="T14" fmla="*/ 5 w 82"/>
                  <a:gd name="T15" fmla="*/ 16 h 44"/>
                  <a:gd name="T16" fmla="*/ 9 w 82"/>
                  <a:gd name="T17" fmla="*/ 19 h 44"/>
                  <a:gd name="T18" fmla="*/ 12 w 82"/>
                  <a:gd name="T19" fmla="*/ 21 h 44"/>
                  <a:gd name="T20" fmla="*/ 15 w 82"/>
                  <a:gd name="T21" fmla="*/ 24 h 44"/>
                  <a:gd name="T22" fmla="*/ 19 w 82"/>
                  <a:gd name="T23" fmla="*/ 26 h 44"/>
                  <a:gd name="T24" fmla="*/ 24 w 82"/>
                  <a:gd name="T25" fmla="*/ 29 h 44"/>
                  <a:gd name="T26" fmla="*/ 29 w 82"/>
                  <a:gd name="T27" fmla="*/ 31 h 44"/>
                  <a:gd name="T28" fmla="*/ 34 w 82"/>
                  <a:gd name="T29" fmla="*/ 34 h 44"/>
                  <a:gd name="T30" fmla="*/ 40 w 82"/>
                  <a:gd name="T31" fmla="*/ 36 h 44"/>
                  <a:gd name="T32" fmla="*/ 47 w 82"/>
                  <a:gd name="T33" fmla="*/ 39 h 44"/>
                  <a:gd name="T34" fmla="*/ 52 w 82"/>
                  <a:gd name="T35" fmla="*/ 40 h 44"/>
                  <a:gd name="T36" fmla="*/ 57 w 82"/>
                  <a:gd name="T37" fmla="*/ 42 h 44"/>
                  <a:gd name="T38" fmla="*/ 61 w 82"/>
                  <a:gd name="T39" fmla="*/ 42 h 44"/>
                  <a:gd name="T40" fmla="*/ 65 w 82"/>
                  <a:gd name="T41" fmla="*/ 43 h 44"/>
                  <a:gd name="T42" fmla="*/ 69 w 82"/>
                  <a:gd name="T43" fmla="*/ 44 h 44"/>
                  <a:gd name="T44" fmla="*/ 73 w 82"/>
                  <a:gd name="T45" fmla="*/ 44 h 44"/>
                  <a:gd name="T46" fmla="*/ 76 w 82"/>
                  <a:gd name="T47" fmla="*/ 43 h 44"/>
                  <a:gd name="T48" fmla="*/ 80 w 82"/>
                  <a:gd name="T49" fmla="*/ 42 h 44"/>
                  <a:gd name="T50" fmla="*/ 82 w 82"/>
                  <a:gd name="T51" fmla="*/ 38 h 44"/>
                  <a:gd name="T52" fmla="*/ 82 w 82"/>
                  <a:gd name="T53" fmla="*/ 35 h 44"/>
                  <a:gd name="T54" fmla="*/ 80 w 82"/>
                  <a:gd name="T55" fmla="*/ 31 h 44"/>
                  <a:gd name="T56" fmla="*/ 78 w 82"/>
                  <a:gd name="T57" fmla="*/ 28 h 44"/>
                  <a:gd name="T58" fmla="*/ 74 w 82"/>
                  <a:gd name="T59" fmla="*/ 25 h 44"/>
                  <a:gd name="T60" fmla="*/ 68 w 82"/>
                  <a:gd name="T61" fmla="*/ 30 h 44"/>
                  <a:gd name="T62" fmla="*/ 72 w 82"/>
                  <a:gd name="T63" fmla="*/ 32 h 44"/>
                  <a:gd name="T64" fmla="*/ 75 w 82"/>
                  <a:gd name="T65" fmla="*/ 35 h 44"/>
                  <a:gd name="T66" fmla="*/ 73 w 82"/>
                  <a:gd name="T67" fmla="*/ 36 h 44"/>
                  <a:gd name="T68" fmla="*/ 68 w 82"/>
                  <a:gd name="T69" fmla="*/ 36 h 44"/>
                  <a:gd name="T70" fmla="*/ 65 w 82"/>
                  <a:gd name="T71" fmla="*/ 36 h 44"/>
                  <a:gd name="T72" fmla="*/ 62 w 82"/>
                  <a:gd name="T73" fmla="*/ 35 h 44"/>
                  <a:gd name="T74" fmla="*/ 58 w 82"/>
                  <a:gd name="T75" fmla="*/ 34 h 44"/>
                  <a:gd name="T76" fmla="*/ 54 w 82"/>
                  <a:gd name="T77" fmla="*/ 33 h 44"/>
                  <a:gd name="T78" fmla="*/ 49 w 82"/>
                  <a:gd name="T79" fmla="*/ 32 h 44"/>
                  <a:gd name="T80" fmla="*/ 45 w 82"/>
                  <a:gd name="T81" fmla="*/ 31 h 44"/>
                  <a:gd name="T82" fmla="*/ 41 w 82"/>
                  <a:gd name="T83" fmla="*/ 29 h 44"/>
                  <a:gd name="T84" fmla="*/ 36 w 82"/>
                  <a:gd name="T85" fmla="*/ 27 h 44"/>
                  <a:gd name="T86" fmla="*/ 32 w 82"/>
                  <a:gd name="T87" fmla="*/ 25 h 44"/>
                  <a:gd name="T88" fmla="*/ 28 w 82"/>
                  <a:gd name="T89" fmla="*/ 23 h 44"/>
                  <a:gd name="T90" fmla="*/ 24 w 82"/>
                  <a:gd name="T91" fmla="*/ 21 h 44"/>
                  <a:gd name="T92" fmla="*/ 21 w 82"/>
                  <a:gd name="T93" fmla="*/ 19 h 44"/>
                  <a:gd name="T94" fmla="*/ 18 w 82"/>
                  <a:gd name="T95" fmla="*/ 17 h 44"/>
                  <a:gd name="T96" fmla="*/ 15 w 82"/>
                  <a:gd name="T97" fmla="*/ 15 h 44"/>
                  <a:gd name="T98" fmla="*/ 11 w 82"/>
                  <a:gd name="T99" fmla="*/ 11 h 44"/>
                  <a:gd name="T100" fmla="*/ 9 w 82"/>
                  <a:gd name="T101" fmla="*/ 7 h 44"/>
                  <a:gd name="T102" fmla="*/ 13 w 82"/>
                  <a:gd name="T103" fmla="*/ 7 h 44"/>
                  <a:gd name="T104" fmla="*/ 16 w 82"/>
                  <a:gd name="T105" fmla="*/ 8 h 44"/>
                  <a:gd name="T106" fmla="*/ 19 w 82"/>
                  <a:gd name="T107"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44">
                    <a:moveTo>
                      <a:pt x="17" y="2"/>
                    </a:moveTo>
                    <a:lnTo>
                      <a:pt x="16" y="2"/>
                    </a:lnTo>
                    <a:lnTo>
                      <a:pt x="16" y="2"/>
                    </a:lnTo>
                    <a:lnTo>
                      <a:pt x="16" y="2"/>
                    </a:lnTo>
                    <a:lnTo>
                      <a:pt x="15" y="1"/>
                    </a:lnTo>
                    <a:lnTo>
                      <a:pt x="15" y="1"/>
                    </a:lnTo>
                    <a:lnTo>
                      <a:pt x="14" y="1"/>
                    </a:lnTo>
                    <a:lnTo>
                      <a:pt x="13" y="1"/>
                    </a:lnTo>
                    <a:lnTo>
                      <a:pt x="12" y="1"/>
                    </a:lnTo>
                    <a:lnTo>
                      <a:pt x="12" y="0"/>
                    </a:lnTo>
                    <a:lnTo>
                      <a:pt x="11" y="0"/>
                    </a:lnTo>
                    <a:lnTo>
                      <a:pt x="11" y="0"/>
                    </a:lnTo>
                    <a:lnTo>
                      <a:pt x="10" y="0"/>
                    </a:lnTo>
                    <a:lnTo>
                      <a:pt x="10" y="0"/>
                    </a:lnTo>
                    <a:lnTo>
                      <a:pt x="9" y="0"/>
                    </a:lnTo>
                    <a:lnTo>
                      <a:pt x="9" y="0"/>
                    </a:lnTo>
                    <a:lnTo>
                      <a:pt x="8" y="0"/>
                    </a:lnTo>
                    <a:lnTo>
                      <a:pt x="7" y="0"/>
                    </a:lnTo>
                    <a:lnTo>
                      <a:pt x="7" y="0"/>
                    </a:lnTo>
                    <a:lnTo>
                      <a:pt x="6" y="0"/>
                    </a:lnTo>
                    <a:lnTo>
                      <a:pt x="6" y="0"/>
                    </a:lnTo>
                    <a:lnTo>
                      <a:pt x="5" y="0"/>
                    </a:lnTo>
                    <a:lnTo>
                      <a:pt x="5" y="0"/>
                    </a:lnTo>
                    <a:lnTo>
                      <a:pt x="4" y="1"/>
                    </a:lnTo>
                    <a:lnTo>
                      <a:pt x="4" y="1"/>
                    </a:lnTo>
                    <a:lnTo>
                      <a:pt x="3" y="1"/>
                    </a:lnTo>
                    <a:lnTo>
                      <a:pt x="3" y="1"/>
                    </a:lnTo>
                    <a:lnTo>
                      <a:pt x="3" y="2"/>
                    </a:lnTo>
                    <a:lnTo>
                      <a:pt x="2" y="2"/>
                    </a:lnTo>
                    <a:lnTo>
                      <a:pt x="1" y="2"/>
                    </a:lnTo>
                    <a:lnTo>
                      <a:pt x="1" y="3"/>
                    </a:lnTo>
                    <a:lnTo>
                      <a:pt x="1" y="4"/>
                    </a:lnTo>
                    <a:lnTo>
                      <a:pt x="0" y="5"/>
                    </a:lnTo>
                    <a:lnTo>
                      <a:pt x="0" y="5"/>
                    </a:lnTo>
                    <a:lnTo>
                      <a:pt x="0" y="6"/>
                    </a:lnTo>
                    <a:lnTo>
                      <a:pt x="0" y="7"/>
                    </a:lnTo>
                    <a:lnTo>
                      <a:pt x="0" y="8"/>
                    </a:lnTo>
                    <a:lnTo>
                      <a:pt x="0" y="9"/>
                    </a:lnTo>
                    <a:lnTo>
                      <a:pt x="1" y="9"/>
                    </a:lnTo>
                    <a:lnTo>
                      <a:pt x="1" y="10"/>
                    </a:lnTo>
                    <a:lnTo>
                      <a:pt x="1" y="11"/>
                    </a:lnTo>
                    <a:lnTo>
                      <a:pt x="2" y="12"/>
                    </a:lnTo>
                    <a:lnTo>
                      <a:pt x="3" y="13"/>
                    </a:lnTo>
                    <a:lnTo>
                      <a:pt x="3" y="13"/>
                    </a:lnTo>
                    <a:lnTo>
                      <a:pt x="3" y="14"/>
                    </a:lnTo>
                    <a:lnTo>
                      <a:pt x="4" y="14"/>
                    </a:lnTo>
                    <a:lnTo>
                      <a:pt x="5" y="15"/>
                    </a:lnTo>
                    <a:lnTo>
                      <a:pt x="5" y="16"/>
                    </a:lnTo>
                    <a:lnTo>
                      <a:pt x="6" y="16"/>
                    </a:lnTo>
                    <a:lnTo>
                      <a:pt x="7" y="17"/>
                    </a:lnTo>
                    <a:lnTo>
                      <a:pt x="7" y="17"/>
                    </a:lnTo>
                    <a:lnTo>
                      <a:pt x="8" y="18"/>
                    </a:lnTo>
                    <a:lnTo>
                      <a:pt x="9" y="19"/>
                    </a:lnTo>
                    <a:lnTo>
                      <a:pt x="9" y="19"/>
                    </a:lnTo>
                    <a:lnTo>
                      <a:pt x="10" y="19"/>
                    </a:lnTo>
                    <a:lnTo>
                      <a:pt x="10" y="20"/>
                    </a:lnTo>
                    <a:lnTo>
                      <a:pt x="11" y="20"/>
                    </a:lnTo>
                    <a:lnTo>
                      <a:pt x="11" y="21"/>
                    </a:lnTo>
                    <a:lnTo>
                      <a:pt x="12" y="21"/>
                    </a:lnTo>
                    <a:lnTo>
                      <a:pt x="12" y="21"/>
                    </a:lnTo>
                    <a:lnTo>
                      <a:pt x="13" y="22"/>
                    </a:lnTo>
                    <a:lnTo>
                      <a:pt x="13" y="22"/>
                    </a:lnTo>
                    <a:lnTo>
                      <a:pt x="14" y="22"/>
                    </a:lnTo>
                    <a:lnTo>
                      <a:pt x="14" y="23"/>
                    </a:lnTo>
                    <a:lnTo>
                      <a:pt x="15" y="23"/>
                    </a:lnTo>
                    <a:lnTo>
                      <a:pt x="15" y="24"/>
                    </a:lnTo>
                    <a:lnTo>
                      <a:pt x="16" y="24"/>
                    </a:lnTo>
                    <a:lnTo>
                      <a:pt x="17" y="24"/>
                    </a:lnTo>
                    <a:lnTo>
                      <a:pt x="17" y="25"/>
                    </a:lnTo>
                    <a:lnTo>
                      <a:pt x="18" y="25"/>
                    </a:lnTo>
                    <a:lnTo>
                      <a:pt x="19" y="26"/>
                    </a:lnTo>
                    <a:lnTo>
                      <a:pt x="19" y="26"/>
                    </a:lnTo>
                    <a:lnTo>
                      <a:pt x="20" y="27"/>
                    </a:lnTo>
                    <a:lnTo>
                      <a:pt x="21" y="27"/>
                    </a:lnTo>
                    <a:lnTo>
                      <a:pt x="21" y="27"/>
                    </a:lnTo>
                    <a:lnTo>
                      <a:pt x="22" y="28"/>
                    </a:lnTo>
                    <a:lnTo>
                      <a:pt x="23" y="28"/>
                    </a:lnTo>
                    <a:lnTo>
                      <a:pt x="24" y="29"/>
                    </a:lnTo>
                    <a:lnTo>
                      <a:pt x="24" y="29"/>
                    </a:lnTo>
                    <a:lnTo>
                      <a:pt x="25" y="29"/>
                    </a:lnTo>
                    <a:lnTo>
                      <a:pt x="26" y="30"/>
                    </a:lnTo>
                    <a:lnTo>
                      <a:pt x="27" y="30"/>
                    </a:lnTo>
                    <a:lnTo>
                      <a:pt x="28" y="31"/>
                    </a:lnTo>
                    <a:lnTo>
                      <a:pt x="29" y="31"/>
                    </a:lnTo>
                    <a:lnTo>
                      <a:pt x="30" y="32"/>
                    </a:lnTo>
                    <a:lnTo>
                      <a:pt x="30" y="32"/>
                    </a:lnTo>
                    <a:lnTo>
                      <a:pt x="31" y="33"/>
                    </a:lnTo>
                    <a:lnTo>
                      <a:pt x="32" y="33"/>
                    </a:lnTo>
                    <a:lnTo>
                      <a:pt x="33" y="33"/>
                    </a:lnTo>
                    <a:lnTo>
                      <a:pt x="34" y="34"/>
                    </a:lnTo>
                    <a:lnTo>
                      <a:pt x="35" y="34"/>
                    </a:lnTo>
                    <a:lnTo>
                      <a:pt x="36" y="35"/>
                    </a:lnTo>
                    <a:lnTo>
                      <a:pt x="37" y="35"/>
                    </a:lnTo>
                    <a:lnTo>
                      <a:pt x="38" y="36"/>
                    </a:lnTo>
                    <a:lnTo>
                      <a:pt x="39" y="36"/>
                    </a:lnTo>
                    <a:lnTo>
                      <a:pt x="40" y="36"/>
                    </a:lnTo>
                    <a:lnTo>
                      <a:pt x="42" y="37"/>
                    </a:lnTo>
                    <a:lnTo>
                      <a:pt x="42" y="37"/>
                    </a:lnTo>
                    <a:lnTo>
                      <a:pt x="44" y="38"/>
                    </a:lnTo>
                    <a:lnTo>
                      <a:pt x="45" y="38"/>
                    </a:lnTo>
                    <a:lnTo>
                      <a:pt x="46" y="38"/>
                    </a:lnTo>
                    <a:lnTo>
                      <a:pt x="47" y="39"/>
                    </a:lnTo>
                    <a:lnTo>
                      <a:pt x="47" y="39"/>
                    </a:lnTo>
                    <a:lnTo>
                      <a:pt x="49" y="39"/>
                    </a:lnTo>
                    <a:lnTo>
                      <a:pt x="50" y="40"/>
                    </a:lnTo>
                    <a:lnTo>
                      <a:pt x="50" y="40"/>
                    </a:lnTo>
                    <a:lnTo>
                      <a:pt x="51" y="40"/>
                    </a:lnTo>
                    <a:lnTo>
                      <a:pt x="52" y="40"/>
                    </a:lnTo>
                    <a:lnTo>
                      <a:pt x="53" y="41"/>
                    </a:lnTo>
                    <a:lnTo>
                      <a:pt x="54" y="41"/>
                    </a:lnTo>
                    <a:lnTo>
                      <a:pt x="55" y="41"/>
                    </a:lnTo>
                    <a:lnTo>
                      <a:pt x="56" y="41"/>
                    </a:lnTo>
                    <a:lnTo>
                      <a:pt x="57" y="42"/>
                    </a:lnTo>
                    <a:lnTo>
                      <a:pt x="57" y="42"/>
                    </a:lnTo>
                    <a:lnTo>
                      <a:pt x="58" y="42"/>
                    </a:lnTo>
                    <a:lnTo>
                      <a:pt x="59" y="42"/>
                    </a:lnTo>
                    <a:lnTo>
                      <a:pt x="59" y="42"/>
                    </a:lnTo>
                    <a:lnTo>
                      <a:pt x="60" y="42"/>
                    </a:lnTo>
                    <a:lnTo>
                      <a:pt x="61" y="42"/>
                    </a:lnTo>
                    <a:lnTo>
                      <a:pt x="61" y="42"/>
                    </a:lnTo>
                    <a:lnTo>
                      <a:pt x="62" y="43"/>
                    </a:lnTo>
                    <a:lnTo>
                      <a:pt x="63" y="43"/>
                    </a:lnTo>
                    <a:lnTo>
                      <a:pt x="63" y="43"/>
                    </a:lnTo>
                    <a:lnTo>
                      <a:pt x="64" y="43"/>
                    </a:lnTo>
                    <a:lnTo>
                      <a:pt x="65" y="43"/>
                    </a:lnTo>
                    <a:lnTo>
                      <a:pt x="65" y="43"/>
                    </a:lnTo>
                    <a:lnTo>
                      <a:pt x="66" y="43"/>
                    </a:lnTo>
                    <a:lnTo>
                      <a:pt x="66" y="43"/>
                    </a:lnTo>
                    <a:lnTo>
                      <a:pt x="67" y="44"/>
                    </a:lnTo>
                    <a:lnTo>
                      <a:pt x="68" y="43"/>
                    </a:lnTo>
                    <a:lnTo>
                      <a:pt x="68" y="43"/>
                    </a:lnTo>
                    <a:lnTo>
                      <a:pt x="69" y="44"/>
                    </a:lnTo>
                    <a:lnTo>
                      <a:pt x="69" y="44"/>
                    </a:lnTo>
                    <a:lnTo>
                      <a:pt x="70" y="43"/>
                    </a:lnTo>
                    <a:lnTo>
                      <a:pt x="71" y="44"/>
                    </a:lnTo>
                    <a:lnTo>
                      <a:pt x="72" y="44"/>
                    </a:lnTo>
                    <a:lnTo>
                      <a:pt x="72" y="44"/>
                    </a:lnTo>
                    <a:lnTo>
                      <a:pt x="73" y="44"/>
                    </a:lnTo>
                    <a:lnTo>
                      <a:pt x="74" y="44"/>
                    </a:lnTo>
                    <a:lnTo>
                      <a:pt x="74" y="44"/>
                    </a:lnTo>
                    <a:lnTo>
                      <a:pt x="75" y="43"/>
                    </a:lnTo>
                    <a:lnTo>
                      <a:pt x="75" y="43"/>
                    </a:lnTo>
                    <a:lnTo>
                      <a:pt x="76" y="43"/>
                    </a:lnTo>
                    <a:lnTo>
                      <a:pt x="76" y="43"/>
                    </a:lnTo>
                    <a:lnTo>
                      <a:pt x="77" y="43"/>
                    </a:lnTo>
                    <a:lnTo>
                      <a:pt x="77" y="43"/>
                    </a:lnTo>
                    <a:lnTo>
                      <a:pt x="78" y="43"/>
                    </a:lnTo>
                    <a:lnTo>
                      <a:pt x="78" y="43"/>
                    </a:lnTo>
                    <a:lnTo>
                      <a:pt x="79" y="42"/>
                    </a:lnTo>
                    <a:lnTo>
                      <a:pt x="80" y="42"/>
                    </a:lnTo>
                    <a:lnTo>
                      <a:pt x="81" y="41"/>
                    </a:lnTo>
                    <a:lnTo>
                      <a:pt x="81" y="40"/>
                    </a:lnTo>
                    <a:lnTo>
                      <a:pt x="81" y="40"/>
                    </a:lnTo>
                    <a:lnTo>
                      <a:pt x="81" y="40"/>
                    </a:lnTo>
                    <a:lnTo>
                      <a:pt x="82" y="39"/>
                    </a:lnTo>
                    <a:lnTo>
                      <a:pt x="82" y="38"/>
                    </a:lnTo>
                    <a:lnTo>
                      <a:pt x="82" y="38"/>
                    </a:lnTo>
                    <a:lnTo>
                      <a:pt x="82" y="37"/>
                    </a:lnTo>
                    <a:lnTo>
                      <a:pt x="82" y="37"/>
                    </a:lnTo>
                    <a:lnTo>
                      <a:pt x="82" y="36"/>
                    </a:lnTo>
                    <a:lnTo>
                      <a:pt x="82" y="36"/>
                    </a:lnTo>
                    <a:lnTo>
                      <a:pt x="82" y="35"/>
                    </a:lnTo>
                    <a:lnTo>
                      <a:pt x="82" y="34"/>
                    </a:lnTo>
                    <a:lnTo>
                      <a:pt x="82" y="34"/>
                    </a:lnTo>
                    <a:lnTo>
                      <a:pt x="81" y="33"/>
                    </a:lnTo>
                    <a:lnTo>
                      <a:pt x="81" y="32"/>
                    </a:lnTo>
                    <a:lnTo>
                      <a:pt x="80" y="31"/>
                    </a:lnTo>
                    <a:lnTo>
                      <a:pt x="80" y="31"/>
                    </a:lnTo>
                    <a:lnTo>
                      <a:pt x="80" y="30"/>
                    </a:lnTo>
                    <a:lnTo>
                      <a:pt x="79" y="30"/>
                    </a:lnTo>
                    <a:lnTo>
                      <a:pt x="79" y="29"/>
                    </a:lnTo>
                    <a:lnTo>
                      <a:pt x="79" y="29"/>
                    </a:lnTo>
                    <a:lnTo>
                      <a:pt x="78" y="29"/>
                    </a:lnTo>
                    <a:lnTo>
                      <a:pt x="78" y="28"/>
                    </a:lnTo>
                    <a:lnTo>
                      <a:pt x="77" y="28"/>
                    </a:lnTo>
                    <a:lnTo>
                      <a:pt x="77" y="27"/>
                    </a:lnTo>
                    <a:lnTo>
                      <a:pt x="76" y="27"/>
                    </a:lnTo>
                    <a:lnTo>
                      <a:pt x="75" y="26"/>
                    </a:lnTo>
                    <a:lnTo>
                      <a:pt x="75" y="26"/>
                    </a:lnTo>
                    <a:lnTo>
                      <a:pt x="74" y="25"/>
                    </a:lnTo>
                    <a:lnTo>
                      <a:pt x="73" y="25"/>
                    </a:lnTo>
                    <a:lnTo>
                      <a:pt x="73" y="25"/>
                    </a:lnTo>
                    <a:lnTo>
                      <a:pt x="72" y="24"/>
                    </a:lnTo>
                    <a:lnTo>
                      <a:pt x="67" y="30"/>
                    </a:lnTo>
                    <a:lnTo>
                      <a:pt x="67" y="30"/>
                    </a:lnTo>
                    <a:lnTo>
                      <a:pt x="68" y="30"/>
                    </a:lnTo>
                    <a:lnTo>
                      <a:pt x="68" y="30"/>
                    </a:lnTo>
                    <a:lnTo>
                      <a:pt x="69" y="31"/>
                    </a:lnTo>
                    <a:lnTo>
                      <a:pt x="69" y="31"/>
                    </a:lnTo>
                    <a:lnTo>
                      <a:pt x="70" y="31"/>
                    </a:lnTo>
                    <a:lnTo>
                      <a:pt x="71" y="32"/>
                    </a:lnTo>
                    <a:lnTo>
                      <a:pt x="72" y="32"/>
                    </a:lnTo>
                    <a:lnTo>
                      <a:pt x="73" y="33"/>
                    </a:lnTo>
                    <a:lnTo>
                      <a:pt x="73" y="33"/>
                    </a:lnTo>
                    <a:lnTo>
                      <a:pt x="74" y="33"/>
                    </a:lnTo>
                    <a:lnTo>
                      <a:pt x="74" y="34"/>
                    </a:lnTo>
                    <a:lnTo>
                      <a:pt x="75" y="34"/>
                    </a:lnTo>
                    <a:lnTo>
                      <a:pt x="75" y="35"/>
                    </a:lnTo>
                    <a:lnTo>
                      <a:pt x="74" y="35"/>
                    </a:lnTo>
                    <a:lnTo>
                      <a:pt x="74" y="36"/>
                    </a:lnTo>
                    <a:lnTo>
                      <a:pt x="74" y="35"/>
                    </a:lnTo>
                    <a:lnTo>
                      <a:pt x="73" y="36"/>
                    </a:lnTo>
                    <a:lnTo>
                      <a:pt x="73" y="36"/>
                    </a:lnTo>
                    <a:lnTo>
                      <a:pt x="73" y="36"/>
                    </a:lnTo>
                    <a:lnTo>
                      <a:pt x="72" y="36"/>
                    </a:lnTo>
                    <a:lnTo>
                      <a:pt x="71" y="36"/>
                    </a:lnTo>
                    <a:lnTo>
                      <a:pt x="71" y="36"/>
                    </a:lnTo>
                    <a:lnTo>
                      <a:pt x="70" y="36"/>
                    </a:lnTo>
                    <a:lnTo>
                      <a:pt x="69" y="36"/>
                    </a:lnTo>
                    <a:lnTo>
                      <a:pt x="68" y="36"/>
                    </a:lnTo>
                    <a:lnTo>
                      <a:pt x="68" y="36"/>
                    </a:lnTo>
                    <a:lnTo>
                      <a:pt x="67" y="36"/>
                    </a:lnTo>
                    <a:lnTo>
                      <a:pt x="67" y="36"/>
                    </a:lnTo>
                    <a:lnTo>
                      <a:pt x="66" y="36"/>
                    </a:lnTo>
                    <a:lnTo>
                      <a:pt x="66" y="36"/>
                    </a:lnTo>
                    <a:lnTo>
                      <a:pt x="65" y="36"/>
                    </a:lnTo>
                    <a:lnTo>
                      <a:pt x="65" y="36"/>
                    </a:lnTo>
                    <a:lnTo>
                      <a:pt x="64" y="36"/>
                    </a:lnTo>
                    <a:lnTo>
                      <a:pt x="64" y="36"/>
                    </a:lnTo>
                    <a:lnTo>
                      <a:pt x="63" y="36"/>
                    </a:lnTo>
                    <a:lnTo>
                      <a:pt x="63" y="35"/>
                    </a:lnTo>
                    <a:lnTo>
                      <a:pt x="62" y="35"/>
                    </a:lnTo>
                    <a:lnTo>
                      <a:pt x="61" y="35"/>
                    </a:lnTo>
                    <a:lnTo>
                      <a:pt x="60" y="35"/>
                    </a:lnTo>
                    <a:lnTo>
                      <a:pt x="60" y="35"/>
                    </a:lnTo>
                    <a:lnTo>
                      <a:pt x="59" y="35"/>
                    </a:lnTo>
                    <a:lnTo>
                      <a:pt x="59" y="35"/>
                    </a:lnTo>
                    <a:lnTo>
                      <a:pt x="58" y="34"/>
                    </a:lnTo>
                    <a:lnTo>
                      <a:pt x="57" y="34"/>
                    </a:lnTo>
                    <a:lnTo>
                      <a:pt x="57" y="34"/>
                    </a:lnTo>
                    <a:lnTo>
                      <a:pt x="56" y="34"/>
                    </a:lnTo>
                    <a:lnTo>
                      <a:pt x="55" y="34"/>
                    </a:lnTo>
                    <a:lnTo>
                      <a:pt x="55" y="34"/>
                    </a:lnTo>
                    <a:lnTo>
                      <a:pt x="54" y="33"/>
                    </a:lnTo>
                    <a:lnTo>
                      <a:pt x="53" y="33"/>
                    </a:lnTo>
                    <a:lnTo>
                      <a:pt x="52" y="33"/>
                    </a:lnTo>
                    <a:lnTo>
                      <a:pt x="52" y="33"/>
                    </a:lnTo>
                    <a:lnTo>
                      <a:pt x="51" y="33"/>
                    </a:lnTo>
                    <a:lnTo>
                      <a:pt x="50" y="32"/>
                    </a:lnTo>
                    <a:lnTo>
                      <a:pt x="49" y="32"/>
                    </a:lnTo>
                    <a:lnTo>
                      <a:pt x="49" y="32"/>
                    </a:lnTo>
                    <a:lnTo>
                      <a:pt x="48" y="32"/>
                    </a:lnTo>
                    <a:lnTo>
                      <a:pt x="47" y="32"/>
                    </a:lnTo>
                    <a:lnTo>
                      <a:pt x="46" y="31"/>
                    </a:lnTo>
                    <a:lnTo>
                      <a:pt x="46" y="31"/>
                    </a:lnTo>
                    <a:lnTo>
                      <a:pt x="45" y="31"/>
                    </a:lnTo>
                    <a:lnTo>
                      <a:pt x="44" y="30"/>
                    </a:lnTo>
                    <a:lnTo>
                      <a:pt x="44" y="30"/>
                    </a:lnTo>
                    <a:lnTo>
                      <a:pt x="43" y="30"/>
                    </a:lnTo>
                    <a:lnTo>
                      <a:pt x="42" y="29"/>
                    </a:lnTo>
                    <a:lnTo>
                      <a:pt x="41" y="29"/>
                    </a:lnTo>
                    <a:lnTo>
                      <a:pt x="41" y="29"/>
                    </a:lnTo>
                    <a:lnTo>
                      <a:pt x="40" y="29"/>
                    </a:lnTo>
                    <a:lnTo>
                      <a:pt x="39" y="28"/>
                    </a:lnTo>
                    <a:lnTo>
                      <a:pt x="38" y="28"/>
                    </a:lnTo>
                    <a:lnTo>
                      <a:pt x="38" y="28"/>
                    </a:lnTo>
                    <a:lnTo>
                      <a:pt x="37" y="27"/>
                    </a:lnTo>
                    <a:lnTo>
                      <a:pt x="36" y="27"/>
                    </a:lnTo>
                    <a:lnTo>
                      <a:pt x="35" y="27"/>
                    </a:lnTo>
                    <a:lnTo>
                      <a:pt x="35" y="26"/>
                    </a:lnTo>
                    <a:lnTo>
                      <a:pt x="34" y="26"/>
                    </a:lnTo>
                    <a:lnTo>
                      <a:pt x="33" y="26"/>
                    </a:lnTo>
                    <a:lnTo>
                      <a:pt x="33" y="25"/>
                    </a:lnTo>
                    <a:lnTo>
                      <a:pt x="32" y="25"/>
                    </a:lnTo>
                    <a:lnTo>
                      <a:pt x="31" y="25"/>
                    </a:lnTo>
                    <a:lnTo>
                      <a:pt x="30" y="24"/>
                    </a:lnTo>
                    <a:lnTo>
                      <a:pt x="30" y="24"/>
                    </a:lnTo>
                    <a:lnTo>
                      <a:pt x="29" y="24"/>
                    </a:lnTo>
                    <a:lnTo>
                      <a:pt x="29" y="23"/>
                    </a:lnTo>
                    <a:lnTo>
                      <a:pt x="28" y="23"/>
                    </a:lnTo>
                    <a:lnTo>
                      <a:pt x="27" y="23"/>
                    </a:lnTo>
                    <a:lnTo>
                      <a:pt x="27" y="22"/>
                    </a:lnTo>
                    <a:lnTo>
                      <a:pt x="26" y="22"/>
                    </a:lnTo>
                    <a:lnTo>
                      <a:pt x="25" y="21"/>
                    </a:lnTo>
                    <a:lnTo>
                      <a:pt x="25" y="21"/>
                    </a:lnTo>
                    <a:lnTo>
                      <a:pt x="24" y="21"/>
                    </a:lnTo>
                    <a:lnTo>
                      <a:pt x="24" y="21"/>
                    </a:lnTo>
                    <a:lnTo>
                      <a:pt x="23" y="20"/>
                    </a:lnTo>
                    <a:lnTo>
                      <a:pt x="22" y="20"/>
                    </a:lnTo>
                    <a:lnTo>
                      <a:pt x="22" y="20"/>
                    </a:lnTo>
                    <a:lnTo>
                      <a:pt x="21" y="19"/>
                    </a:lnTo>
                    <a:lnTo>
                      <a:pt x="21" y="19"/>
                    </a:lnTo>
                    <a:lnTo>
                      <a:pt x="20" y="19"/>
                    </a:lnTo>
                    <a:lnTo>
                      <a:pt x="20" y="18"/>
                    </a:lnTo>
                    <a:lnTo>
                      <a:pt x="19" y="18"/>
                    </a:lnTo>
                    <a:lnTo>
                      <a:pt x="19" y="18"/>
                    </a:lnTo>
                    <a:lnTo>
                      <a:pt x="18" y="17"/>
                    </a:lnTo>
                    <a:lnTo>
                      <a:pt x="18" y="17"/>
                    </a:lnTo>
                    <a:lnTo>
                      <a:pt x="17" y="17"/>
                    </a:lnTo>
                    <a:lnTo>
                      <a:pt x="17" y="16"/>
                    </a:lnTo>
                    <a:lnTo>
                      <a:pt x="16" y="16"/>
                    </a:lnTo>
                    <a:lnTo>
                      <a:pt x="16" y="16"/>
                    </a:lnTo>
                    <a:lnTo>
                      <a:pt x="15" y="15"/>
                    </a:lnTo>
                    <a:lnTo>
                      <a:pt x="15" y="15"/>
                    </a:lnTo>
                    <a:lnTo>
                      <a:pt x="14" y="14"/>
                    </a:lnTo>
                    <a:lnTo>
                      <a:pt x="13" y="14"/>
                    </a:lnTo>
                    <a:lnTo>
                      <a:pt x="12" y="13"/>
                    </a:lnTo>
                    <a:lnTo>
                      <a:pt x="12" y="13"/>
                    </a:lnTo>
                    <a:lnTo>
                      <a:pt x="11" y="12"/>
                    </a:lnTo>
                    <a:lnTo>
                      <a:pt x="11" y="11"/>
                    </a:lnTo>
                    <a:lnTo>
                      <a:pt x="10" y="11"/>
                    </a:lnTo>
                    <a:lnTo>
                      <a:pt x="10" y="10"/>
                    </a:lnTo>
                    <a:lnTo>
                      <a:pt x="9" y="9"/>
                    </a:lnTo>
                    <a:lnTo>
                      <a:pt x="9" y="8"/>
                    </a:lnTo>
                    <a:lnTo>
                      <a:pt x="9" y="8"/>
                    </a:lnTo>
                    <a:lnTo>
                      <a:pt x="9" y="7"/>
                    </a:lnTo>
                    <a:lnTo>
                      <a:pt x="10" y="7"/>
                    </a:lnTo>
                    <a:lnTo>
                      <a:pt x="11" y="7"/>
                    </a:lnTo>
                    <a:lnTo>
                      <a:pt x="12" y="7"/>
                    </a:lnTo>
                    <a:lnTo>
                      <a:pt x="12" y="7"/>
                    </a:lnTo>
                    <a:lnTo>
                      <a:pt x="12" y="7"/>
                    </a:lnTo>
                    <a:lnTo>
                      <a:pt x="13" y="7"/>
                    </a:lnTo>
                    <a:lnTo>
                      <a:pt x="14" y="7"/>
                    </a:lnTo>
                    <a:lnTo>
                      <a:pt x="14" y="7"/>
                    </a:lnTo>
                    <a:lnTo>
                      <a:pt x="15" y="7"/>
                    </a:lnTo>
                    <a:lnTo>
                      <a:pt x="15" y="7"/>
                    </a:lnTo>
                    <a:lnTo>
                      <a:pt x="15" y="8"/>
                    </a:lnTo>
                    <a:lnTo>
                      <a:pt x="16" y="8"/>
                    </a:lnTo>
                    <a:lnTo>
                      <a:pt x="16" y="8"/>
                    </a:lnTo>
                    <a:lnTo>
                      <a:pt x="17" y="8"/>
                    </a:lnTo>
                    <a:lnTo>
                      <a:pt x="17" y="8"/>
                    </a:lnTo>
                    <a:lnTo>
                      <a:pt x="18" y="8"/>
                    </a:lnTo>
                    <a:lnTo>
                      <a:pt x="18" y="8"/>
                    </a:lnTo>
                    <a:lnTo>
                      <a:pt x="19" y="8"/>
                    </a:lnTo>
                    <a:lnTo>
                      <a:pt x="19" y="9"/>
                    </a:lnTo>
                    <a:lnTo>
                      <a:pt x="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40" name="Freeform 1160"/>
              <p:cNvSpPr>
                <a:spLocks/>
              </p:cNvSpPr>
              <p:nvPr/>
            </p:nvSpPr>
            <p:spPr bwMode="auto">
              <a:xfrm>
                <a:off x="2502" y="2345"/>
                <a:ext cx="16" cy="40"/>
              </a:xfrm>
              <a:custGeom>
                <a:avLst/>
                <a:gdLst>
                  <a:gd name="T0" fmla="*/ 7 w 16"/>
                  <a:gd name="T1" fmla="*/ 39 h 40"/>
                  <a:gd name="T2" fmla="*/ 8 w 16"/>
                  <a:gd name="T3" fmla="*/ 38 h 40"/>
                  <a:gd name="T4" fmla="*/ 9 w 16"/>
                  <a:gd name="T5" fmla="*/ 36 h 40"/>
                  <a:gd name="T6" fmla="*/ 11 w 16"/>
                  <a:gd name="T7" fmla="*/ 34 h 40"/>
                  <a:gd name="T8" fmla="*/ 13 w 16"/>
                  <a:gd name="T9" fmla="*/ 32 h 40"/>
                  <a:gd name="T10" fmla="*/ 13 w 16"/>
                  <a:gd name="T11" fmla="*/ 30 h 40"/>
                  <a:gd name="T12" fmla="*/ 14 w 16"/>
                  <a:gd name="T13" fmla="*/ 29 h 40"/>
                  <a:gd name="T14" fmla="*/ 15 w 16"/>
                  <a:gd name="T15" fmla="*/ 28 h 40"/>
                  <a:gd name="T16" fmla="*/ 16 w 16"/>
                  <a:gd name="T17" fmla="*/ 26 h 40"/>
                  <a:gd name="T18" fmla="*/ 16 w 16"/>
                  <a:gd name="T19" fmla="*/ 25 h 40"/>
                  <a:gd name="T20" fmla="*/ 16 w 16"/>
                  <a:gd name="T21" fmla="*/ 23 h 40"/>
                  <a:gd name="T22" fmla="*/ 16 w 16"/>
                  <a:gd name="T23" fmla="*/ 22 h 40"/>
                  <a:gd name="T24" fmla="*/ 16 w 16"/>
                  <a:gd name="T25" fmla="*/ 20 h 40"/>
                  <a:gd name="T26" fmla="*/ 16 w 16"/>
                  <a:gd name="T27" fmla="*/ 19 h 40"/>
                  <a:gd name="T28" fmla="*/ 15 w 16"/>
                  <a:gd name="T29" fmla="*/ 17 h 40"/>
                  <a:gd name="T30" fmla="*/ 13 w 16"/>
                  <a:gd name="T31" fmla="*/ 14 h 40"/>
                  <a:gd name="T32" fmla="*/ 11 w 16"/>
                  <a:gd name="T33" fmla="*/ 12 h 40"/>
                  <a:gd name="T34" fmla="*/ 10 w 16"/>
                  <a:gd name="T35" fmla="*/ 11 h 40"/>
                  <a:gd name="T36" fmla="*/ 10 w 16"/>
                  <a:gd name="T37" fmla="*/ 9 h 40"/>
                  <a:gd name="T38" fmla="*/ 9 w 16"/>
                  <a:gd name="T39" fmla="*/ 7 h 40"/>
                  <a:gd name="T40" fmla="*/ 9 w 16"/>
                  <a:gd name="T41" fmla="*/ 5 h 40"/>
                  <a:gd name="T42" fmla="*/ 10 w 16"/>
                  <a:gd name="T43" fmla="*/ 3 h 40"/>
                  <a:gd name="T44" fmla="*/ 11 w 16"/>
                  <a:gd name="T45" fmla="*/ 2 h 40"/>
                  <a:gd name="T46" fmla="*/ 2 w 16"/>
                  <a:gd name="T47" fmla="*/ 0 h 40"/>
                  <a:gd name="T48" fmla="*/ 1 w 16"/>
                  <a:gd name="T49" fmla="*/ 2 h 40"/>
                  <a:gd name="T50" fmla="*/ 1 w 16"/>
                  <a:gd name="T51" fmla="*/ 4 h 40"/>
                  <a:gd name="T52" fmla="*/ 0 w 16"/>
                  <a:gd name="T53" fmla="*/ 5 h 40"/>
                  <a:gd name="T54" fmla="*/ 0 w 16"/>
                  <a:gd name="T55" fmla="*/ 7 h 40"/>
                  <a:gd name="T56" fmla="*/ 1 w 16"/>
                  <a:gd name="T57" fmla="*/ 9 h 40"/>
                  <a:gd name="T58" fmla="*/ 1 w 16"/>
                  <a:gd name="T59" fmla="*/ 11 h 40"/>
                  <a:gd name="T60" fmla="*/ 2 w 16"/>
                  <a:gd name="T61" fmla="*/ 13 h 40"/>
                  <a:gd name="T62" fmla="*/ 4 w 16"/>
                  <a:gd name="T63" fmla="*/ 15 h 40"/>
                  <a:gd name="T64" fmla="*/ 5 w 16"/>
                  <a:gd name="T65" fmla="*/ 17 h 40"/>
                  <a:gd name="T66" fmla="*/ 6 w 16"/>
                  <a:gd name="T67" fmla="*/ 18 h 40"/>
                  <a:gd name="T68" fmla="*/ 8 w 16"/>
                  <a:gd name="T69" fmla="*/ 20 h 40"/>
                  <a:gd name="T70" fmla="*/ 8 w 16"/>
                  <a:gd name="T71" fmla="*/ 22 h 40"/>
                  <a:gd name="T72" fmla="*/ 8 w 16"/>
                  <a:gd name="T73" fmla="*/ 24 h 40"/>
                  <a:gd name="T74" fmla="*/ 7 w 16"/>
                  <a:gd name="T75" fmla="*/ 26 h 40"/>
                  <a:gd name="T76" fmla="*/ 6 w 16"/>
                  <a:gd name="T77" fmla="*/ 28 h 40"/>
                  <a:gd name="T78" fmla="*/ 5 w 16"/>
                  <a:gd name="T79" fmla="*/ 30 h 40"/>
                  <a:gd name="T80" fmla="*/ 3 w 16"/>
                  <a:gd name="T81" fmla="*/ 32 h 40"/>
                  <a:gd name="T82" fmla="*/ 1 w 16"/>
                  <a:gd name="T83" fmla="*/ 32 h 40"/>
                  <a:gd name="T84" fmla="*/ 0 w 16"/>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40">
                    <a:moveTo>
                      <a:pt x="6" y="40"/>
                    </a:moveTo>
                    <a:lnTo>
                      <a:pt x="6" y="40"/>
                    </a:lnTo>
                    <a:lnTo>
                      <a:pt x="7" y="39"/>
                    </a:lnTo>
                    <a:lnTo>
                      <a:pt x="7" y="39"/>
                    </a:lnTo>
                    <a:lnTo>
                      <a:pt x="7" y="38"/>
                    </a:lnTo>
                    <a:lnTo>
                      <a:pt x="8" y="38"/>
                    </a:lnTo>
                    <a:lnTo>
                      <a:pt x="8" y="37"/>
                    </a:lnTo>
                    <a:lnTo>
                      <a:pt x="9" y="37"/>
                    </a:lnTo>
                    <a:lnTo>
                      <a:pt x="9" y="36"/>
                    </a:lnTo>
                    <a:lnTo>
                      <a:pt x="10" y="36"/>
                    </a:lnTo>
                    <a:lnTo>
                      <a:pt x="11" y="35"/>
                    </a:lnTo>
                    <a:lnTo>
                      <a:pt x="11" y="34"/>
                    </a:lnTo>
                    <a:lnTo>
                      <a:pt x="12" y="33"/>
                    </a:lnTo>
                    <a:lnTo>
                      <a:pt x="12" y="33"/>
                    </a:lnTo>
                    <a:lnTo>
                      <a:pt x="13" y="32"/>
                    </a:lnTo>
                    <a:lnTo>
                      <a:pt x="13" y="31"/>
                    </a:lnTo>
                    <a:lnTo>
                      <a:pt x="13" y="31"/>
                    </a:lnTo>
                    <a:lnTo>
                      <a:pt x="13" y="30"/>
                    </a:lnTo>
                    <a:lnTo>
                      <a:pt x="14" y="30"/>
                    </a:lnTo>
                    <a:lnTo>
                      <a:pt x="14" y="29"/>
                    </a:lnTo>
                    <a:lnTo>
                      <a:pt x="14" y="29"/>
                    </a:lnTo>
                    <a:lnTo>
                      <a:pt x="15" y="29"/>
                    </a:lnTo>
                    <a:lnTo>
                      <a:pt x="15" y="28"/>
                    </a:lnTo>
                    <a:lnTo>
                      <a:pt x="15" y="28"/>
                    </a:lnTo>
                    <a:lnTo>
                      <a:pt x="15" y="27"/>
                    </a:lnTo>
                    <a:lnTo>
                      <a:pt x="15" y="27"/>
                    </a:lnTo>
                    <a:lnTo>
                      <a:pt x="16" y="26"/>
                    </a:lnTo>
                    <a:lnTo>
                      <a:pt x="16" y="26"/>
                    </a:lnTo>
                    <a:lnTo>
                      <a:pt x="16" y="25"/>
                    </a:lnTo>
                    <a:lnTo>
                      <a:pt x="16" y="25"/>
                    </a:lnTo>
                    <a:lnTo>
                      <a:pt x="16" y="24"/>
                    </a:lnTo>
                    <a:lnTo>
                      <a:pt x="16" y="24"/>
                    </a:lnTo>
                    <a:lnTo>
                      <a:pt x="16" y="23"/>
                    </a:lnTo>
                    <a:lnTo>
                      <a:pt x="16" y="23"/>
                    </a:lnTo>
                    <a:lnTo>
                      <a:pt x="16" y="22"/>
                    </a:lnTo>
                    <a:lnTo>
                      <a:pt x="16" y="22"/>
                    </a:lnTo>
                    <a:lnTo>
                      <a:pt x="16" y="21"/>
                    </a:lnTo>
                    <a:lnTo>
                      <a:pt x="16" y="21"/>
                    </a:lnTo>
                    <a:lnTo>
                      <a:pt x="16" y="20"/>
                    </a:lnTo>
                    <a:lnTo>
                      <a:pt x="16" y="20"/>
                    </a:lnTo>
                    <a:lnTo>
                      <a:pt x="16" y="19"/>
                    </a:lnTo>
                    <a:lnTo>
                      <a:pt x="16" y="19"/>
                    </a:lnTo>
                    <a:lnTo>
                      <a:pt x="16" y="18"/>
                    </a:lnTo>
                    <a:lnTo>
                      <a:pt x="15" y="18"/>
                    </a:lnTo>
                    <a:lnTo>
                      <a:pt x="15" y="17"/>
                    </a:lnTo>
                    <a:lnTo>
                      <a:pt x="14" y="16"/>
                    </a:lnTo>
                    <a:lnTo>
                      <a:pt x="13" y="15"/>
                    </a:lnTo>
                    <a:lnTo>
                      <a:pt x="13" y="14"/>
                    </a:lnTo>
                    <a:lnTo>
                      <a:pt x="12" y="13"/>
                    </a:lnTo>
                    <a:lnTo>
                      <a:pt x="12" y="13"/>
                    </a:lnTo>
                    <a:lnTo>
                      <a:pt x="11" y="12"/>
                    </a:lnTo>
                    <a:lnTo>
                      <a:pt x="11" y="12"/>
                    </a:lnTo>
                    <a:lnTo>
                      <a:pt x="11" y="11"/>
                    </a:lnTo>
                    <a:lnTo>
                      <a:pt x="10" y="11"/>
                    </a:lnTo>
                    <a:lnTo>
                      <a:pt x="10" y="10"/>
                    </a:lnTo>
                    <a:lnTo>
                      <a:pt x="10" y="9"/>
                    </a:lnTo>
                    <a:lnTo>
                      <a:pt x="10" y="9"/>
                    </a:lnTo>
                    <a:lnTo>
                      <a:pt x="9" y="8"/>
                    </a:lnTo>
                    <a:lnTo>
                      <a:pt x="9" y="8"/>
                    </a:lnTo>
                    <a:lnTo>
                      <a:pt x="9" y="7"/>
                    </a:lnTo>
                    <a:lnTo>
                      <a:pt x="9" y="6"/>
                    </a:lnTo>
                    <a:lnTo>
                      <a:pt x="9" y="5"/>
                    </a:lnTo>
                    <a:lnTo>
                      <a:pt x="9" y="5"/>
                    </a:lnTo>
                    <a:lnTo>
                      <a:pt x="10" y="4"/>
                    </a:lnTo>
                    <a:lnTo>
                      <a:pt x="10" y="3"/>
                    </a:lnTo>
                    <a:lnTo>
                      <a:pt x="10" y="3"/>
                    </a:lnTo>
                    <a:lnTo>
                      <a:pt x="10" y="2"/>
                    </a:lnTo>
                    <a:lnTo>
                      <a:pt x="11" y="2"/>
                    </a:lnTo>
                    <a:lnTo>
                      <a:pt x="11" y="2"/>
                    </a:lnTo>
                    <a:lnTo>
                      <a:pt x="2" y="0"/>
                    </a:lnTo>
                    <a:lnTo>
                      <a:pt x="2" y="0"/>
                    </a:lnTo>
                    <a:lnTo>
                      <a:pt x="2" y="0"/>
                    </a:lnTo>
                    <a:lnTo>
                      <a:pt x="2" y="1"/>
                    </a:lnTo>
                    <a:lnTo>
                      <a:pt x="1" y="2"/>
                    </a:lnTo>
                    <a:lnTo>
                      <a:pt x="1" y="2"/>
                    </a:lnTo>
                    <a:lnTo>
                      <a:pt x="1" y="3"/>
                    </a:lnTo>
                    <a:lnTo>
                      <a:pt x="1" y="3"/>
                    </a:lnTo>
                    <a:lnTo>
                      <a:pt x="1" y="4"/>
                    </a:lnTo>
                    <a:lnTo>
                      <a:pt x="1" y="4"/>
                    </a:lnTo>
                    <a:lnTo>
                      <a:pt x="0" y="5"/>
                    </a:lnTo>
                    <a:lnTo>
                      <a:pt x="0" y="5"/>
                    </a:lnTo>
                    <a:lnTo>
                      <a:pt x="0" y="6"/>
                    </a:lnTo>
                    <a:lnTo>
                      <a:pt x="0" y="6"/>
                    </a:lnTo>
                    <a:lnTo>
                      <a:pt x="0" y="7"/>
                    </a:lnTo>
                    <a:lnTo>
                      <a:pt x="1" y="8"/>
                    </a:lnTo>
                    <a:lnTo>
                      <a:pt x="0" y="8"/>
                    </a:lnTo>
                    <a:lnTo>
                      <a:pt x="1" y="9"/>
                    </a:lnTo>
                    <a:lnTo>
                      <a:pt x="1" y="10"/>
                    </a:lnTo>
                    <a:lnTo>
                      <a:pt x="1" y="10"/>
                    </a:lnTo>
                    <a:lnTo>
                      <a:pt x="1" y="11"/>
                    </a:lnTo>
                    <a:lnTo>
                      <a:pt x="2" y="11"/>
                    </a:lnTo>
                    <a:lnTo>
                      <a:pt x="2" y="12"/>
                    </a:lnTo>
                    <a:lnTo>
                      <a:pt x="2" y="13"/>
                    </a:lnTo>
                    <a:lnTo>
                      <a:pt x="3" y="13"/>
                    </a:lnTo>
                    <a:lnTo>
                      <a:pt x="3" y="14"/>
                    </a:lnTo>
                    <a:lnTo>
                      <a:pt x="4" y="15"/>
                    </a:lnTo>
                    <a:lnTo>
                      <a:pt x="5" y="16"/>
                    </a:lnTo>
                    <a:lnTo>
                      <a:pt x="5" y="16"/>
                    </a:lnTo>
                    <a:lnTo>
                      <a:pt x="5" y="17"/>
                    </a:lnTo>
                    <a:lnTo>
                      <a:pt x="6" y="17"/>
                    </a:lnTo>
                    <a:lnTo>
                      <a:pt x="6" y="18"/>
                    </a:lnTo>
                    <a:lnTo>
                      <a:pt x="6" y="18"/>
                    </a:lnTo>
                    <a:lnTo>
                      <a:pt x="7" y="19"/>
                    </a:lnTo>
                    <a:lnTo>
                      <a:pt x="7" y="20"/>
                    </a:lnTo>
                    <a:lnTo>
                      <a:pt x="8" y="20"/>
                    </a:lnTo>
                    <a:lnTo>
                      <a:pt x="8" y="21"/>
                    </a:lnTo>
                    <a:lnTo>
                      <a:pt x="8" y="22"/>
                    </a:lnTo>
                    <a:lnTo>
                      <a:pt x="8" y="22"/>
                    </a:lnTo>
                    <a:lnTo>
                      <a:pt x="8" y="23"/>
                    </a:lnTo>
                    <a:lnTo>
                      <a:pt x="8" y="24"/>
                    </a:lnTo>
                    <a:lnTo>
                      <a:pt x="8" y="24"/>
                    </a:lnTo>
                    <a:lnTo>
                      <a:pt x="8" y="25"/>
                    </a:lnTo>
                    <a:lnTo>
                      <a:pt x="7" y="26"/>
                    </a:lnTo>
                    <a:lnTo>
                      <a:pt x="7" y="26"/>
                    </a:lnTo>
                    <a:lnTo>
                      <a:pt x="7" y="27"/>
                    </a:lnTo>
                    <a:lnTo>
                      <a:pt x="6" y="28"/>
                    </a:lnTo>
                    <a:lnTo>
                      <a:pt x="6" y="28"/>
                    </a:lnTo>
                    <a:lnTo>
                      <a:pt x="6" y="29"/>
                    </a:lnTo>
                    <a:lnTo>
                      <a:pt x="5" y="30"/>
                    </a:lnTo>
                    <a:lnTo>
                      <a:pt x="5" y="30"/>
                    </a:lnTo>
                    <a:lnTo>
                      <a:pt x="4" y="30"/>
                    </a:lnTo>
                    <a:lnTo>
                      <a:pt x="4" y="31"/>
                    </a:lnTo>
                    <a:lnTo>
                      <a:pt x="3" y="32"/>
                    </a:lnTo>
                    <a:lnTo>
                      <a:pt x="2" y="32"/>
                    </a:lnTo>
                    <a:lnTo>
                      <a:pt x="2" y="32"/>
                    </a:lnTo>
                    <a:lnTo>
                      <a:pt x="1" y="32"/>
                    </a:lnTo>
                    <a:lnTo>
                      <a:pt x="1" y="33"/>
                    </a:lnTo>
                    <a:lnTo>
                      <a:pt x="1" y="33"/>
                    </a:lnTo>
                    <a:lnTo>
                      <a:pt x="0" y="33"/>
                    </a:lnTo>
                    <a:lnTo>
                      <a:pt x="6"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41" name="Freeform 1161"/>
              <p:cNvSpPr>
                <a:spLocks/>
              </p:cNvSpPr>
              <p:nvPr/>
            </p:nvSpPr>
            <p:spPr bwMode="auto">
              <a:xfrm>
                <a:off x="2513" y="2320"/>
                <a:ext cx="122" cy="58"/>
              </a:xfrm>
              <a:custGeom>
                <a:avLst/>
                <a:gdLst>
                  <a:gd name="T0" fmla="*/ 3 w 122"/>
                  <a:gd name="T1" fmla="*/ 0 h 58"/>
                  <a:gd name="T2" fmla="*/ 122 w 122"/>
                  <a:gd name="T3" fmla="*/ 51 h 58"/>
                  <a:gd name="T4" fmla="*/ 119 w 122"/>
                  <a:gd name="T5" fmla="*/ 58 h 58"/>
                  <a:gd name="T6" fmla="*/ 0 w 122"/>
                  <a:gd name="T7" fmla="*/ 8 h 58"/>
                  <a:gd name="T8" fmla="*/ 3 w 122"/>
                  <a:gd name="T9" fmla="*/ 0 h 58"/>
                </a:gdLst>
                <a:ahLst/>
                <a:cxnLst>
                  <a:cxn ang="0">
                    <a:pos x="T0" y="T1"/>
                  </a:cxn>
                  <a:cxn ang="0">
                    <a:pos x="T2" y="T3"/>
                  </a:cxn>
                  <a:cxn ang="0">
                    <a:pos x="T4" y="T5"/>
                  </a:cxn>
                  <a:cxn ang="0">
                    <a:pos x="T6" y="T7"/>
                  </a:cxn>
                  <a:cxn ang="0">
                    <a:pos x="T8" y="T9"/>
                  </a:cxn>
                </a:cxnLst>
                <a:rect l="0" t="0" r="r" b="b"/>
                <a:pathLst>
                  <a:path w="122" h="58">
                    <a:moveTo>
                      <a:pt x="3" y="0"/>
                    </a:moveTo>
                    <a:lnTo>
                      <a:pt x="122" y="51"/>
                    </a:lnTo>
                    <a:lnTo>
                      <a:pt x="119" y="58"/>
                    </a:lnTo>
                    <a:lnTo>
                      <a:pt x="0"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42" name="Freeform 1162"/>
              <p:cNvSpPr>
                <a:spLocks/>
              </p:cNvSpPr>
              <p:nvPr/>
            </p:nvSpPr>
            <p:spPr bwMode="auto">
              <a:xfrm>
                <a:off x="2502" y="2305"/>
                <a:ext cx="14" cy="7"/>
              </a:xfrm>
              <a:custGeom>
                <a:avLst/>
                <a:gdLst>
                  <a:gd name="T0" fmla="*/ 3 w 14"/>
                  <a:gd name="T1" fmla="*/ 0 h 7"/>
                  <a:gd name="T2" fmla="*/ 3 w 14"/>
                  <a:gd name="T3" fmla="*/ 0 h 7"/>
                  <a:gd name="T4" fmla="*/ 3 w 14"/>
                  <a:gd name="T5" fmla="*/ 0 h 7"/>
                  <a:gd name="T6" fmla="*/ 4 w 14"/>
                  <a:gd name="T7" fmla="*/ 0 h 7"/>
                  <a:gd name="T8" fmla="*/ 4 w 14"/>
                  <a:gd name="T9" fmla="*/ 0 h 7"/>
                  <a:gd name="T10" fmla="*/ 5 w 14"/>
                  <a:gd name="T11" fmla="*/ 0 h 7"/>
                  <a:gd name="T12" fmla="*/ 5 w 14"/>
                  <a:gd name="T13" fmla="*/ 1 h 7"/>
                  <a:gd name="T14" fmla="*/ 6 w 14"/>
                  <a:gd name="T15" fmla="*/ 1 h 7"/>
                  <a:gd name="T16" fmla="*/ 7 w 14"/>
                  <a:gd name="T17" fmla="*/ 1 h 7"/>
                  <a:gd name="T18" fmla="*/ 7 w 14"/>
                  <a:gd name="T19" fmla="*/ 1 h 7"/>
                  <a:gd name="T20" fmla="*/ 7 w 14"/>
                  <a:gd name="T21" fmla="*/ 1 h 7"/>
                  <a:gd name="T22" fmla="*/ 8 w 14"/>
                  <a:gd name="T23" fmla="*/ 1 h 7"/>
                  <a:gd name="T24" fmla="*/ 8 w 14"/>
                  <a:gd name="T25" fmla="*/ 2 h 7"/>
                  <a:gd name="T26" fmla="*/ 9 w 14"/>
                  <a:gd name="T27" fmla="*/ 2 h 7"/>
                  <a:gd name="T28" fmla="*/ 9 w 14"/>
                  <a:gd name="T29" fmla="*/ 2 h 7"/>
                  <a:gd name="T30" fmla="*/ 10 w 14"/>
                  <a:gd name="T31" fmla="*/ 2 h 7"/>
                  <a:gd name="T32" fmla="*/ 10 w 14"/>
                  <a:gd name="T33" fmla="*/ 2 h 7"/>
                  <a:gd name="T34" fmla="*/ 11 w 14"/>
                  <a:gd name="T35" fmla="*/ 2 h 7"/>
                  <a:gd name="T36" fmla="*/ 11 w 14"/>
                  <a:gd name="T37" fmla="*/ 2 h 7"/>
                  <a:gd name="T38" fmla="*/ 12 w 14"/>
                  <a:gd name="T39" fmla="*/ 2 h 7"/>
                  <a:gd name="T40" fmla="*/ 12 w 14"/>
                  <a:gd name="T41" fmla="*/ 2 h 7"/>
                  <a:gd name="T42" fmla="*/ 13 w 14"/>
                  <a:gd name="T43" fmla="*/ 2 h 7"/>
                  <a:gd name="T44" fmla="*/ 14 w 14"/>
                  <a:gd name="T45" fmla="*/ 3 h 7"/>
                  <a:gd name="T46" fmla="*/ 14 w 14"/>
                  <a:gd name="T47" fmla="*/ 3 h 7"/>
                  <a:gd name="T48" fmla="*/ 12 w 14"/>
                  <a:gd name="T49" fmla="*/ 7 h 7"/>
                  <a:gd name="T50" fmla="*/ 12 w 14"/>
                  <a:gd name="T51" fmla="*/ 7 h 7"/>
                  <a:gd name="T52" fmla="*/ 11 w 14"/>
                  <a:gd name="T53" fmla="*/ 7 h 7"/>
                  <a:gd name="T54" fmla="*/ 11 w 14"/>
                  <a:gd name="T55" fmla="*/ 7 h 7"/>
                  <a:gd name="T56" fmla="*/ 10 w 14"/>
                  <a:gd name="T57" fmla="*/ 7 h 7"/>
                  <a:gd name="T58" fmla="*/ 10 w 14"/>
                  <a:gd name="T59" fmla="*/ 7 h 7"/>
                  <a:gd name="T60" fmla="*/ 9 w 14"/>
                  <a:gd name="T61" fmla="*/ 7 h 7"/>
                  <a:gd name="T62" fmla="*/ 8 w 14"/>
                  <a:gd name="T63" fmla="*/ 7 h 7"/>
                  <a:gd name="T64" fmla="*/ 8 w 14"/>
                  <a:gd name="T65" fmla="*/ 7 h 7"/>
                  <a:gd name="T66" fmla="*/ 7 w 14"/>
                  <a:gd name="T67" fmla="*/ 7 h 7"/>
                  <a:gd name="T68" fmla="*/ 7 w 14"/>
                  <a:gd name="T69" fmla="*/ 7 h 7"/>
                  <a:gd name="T70" fmla="*/ 7 w 14"/>
                  <a:gd name="T71" fmla="*/ 6 h 7"/>
                  <a:gd name="T72" fmla="*/ 6 w 14"/>
                  <a:gd name="T73" fmla="*/ 6 h 7"/>
                  <a:gd name="T74" fmla="*/ 6 w 14"/>
                  <a:gd name="T75" fmla="*/ 6 h 7"/>
                  <a:gd name="T76" fmla="*/ 5 w 14"/>
                  <a:gd name="T77" fmla="*/ 6 h 7"/>
                  <a:gd name="T78" fmla="*/ 5 w 14"/>
                  <a:gd name="T79" fmla="*/ 6 h 7"/>
                  <a:gd name="T80" fmla="*/ 4 w 14"/>
                  <a:gd name="T81" fmla="*/ 6 h 7"/>
                  <a:gd name="T82" fmla="*/ 3 w 14"/>
                  <a:gd name="T83" fmla="*/ 5 h 7"/>
                  <a:gd name="T84" fmla="*/ 3 w 14"/>
                  <a:gd name="T85" fmla="*/ 5 h 7"/>
                  <a:gd name="T86" fmla="*/ 2 w 14"/>
                  <a:gd name="T87" fmla="*/ 5 h 7"/>
                  <a:gd name="T88" fmla="*/ 2 w 14"/>
                  <a:gd name="T89" fmla="*/ 5 h 7"/>
                  <a:gd name="T90" fmla="*/ 1 w 14"/>
                  <a:gd name="T91" fmla="*/ 4 h 7"/>
                  <a:gd name="T92" fmla="*/ 1 w 14"/>
                  <a:gd name="T93" fmla="*/ 4 h 7"/>
                  <a:gd name="T94" fmla="*/ 0 w 14"/>
                  <a:gd name="T95" fmla="*/ 4 h 7"/>
                  <a:gd name="T96" fmla="*/ 3 w 14"/>
                  <a:gd name="T9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7">
                    <a:moveTo>
                      <a:pt x="3" y="0"/>
                    </a:moveTo>
                    <a:lnTo>
                      <a:pt x="3" y="0"/>
                    </a:lnTo>
                    <a:lnTo>
                      <a:pt x="3" y="0"/>
                    </a:lnTo>
                    <a:lnTo>
                      <a:pt x="4" y="0"/>
                    </a:lnTo>
                    <a:lnTo>
                      <a:pt x="4" y="0"/>
                    </a:lnTo>
                    <a:lnTo>
                      <a:pt x="5" y="0"/>
                    </a:lnTo>
                    <a:lnTo>
                      <a:pt x="5" y="1"/>
                    </a:lnTo>
                    <a:lnTo>
                      <a:pt x="6" y="1"/>
                    </a:lnTo>
                    <a:lnTo>
                      <a:pt x="7" y="1"/>
                    </a:lnTo>
                    <a:lnTo>
                      <a:pt x="7" y="1"/>
                    </a:lnTo>
                    <a:lnTo>
                      <a:pt x="7" y="1"/>
                    </a:lnTo>
                    <a:lnTo>
                      <a:pt x="8" y="1"/>
                    </a:lnTo>
                    <a:lnTo>
                      <a:pt x="8" y="2"/>
                    </a:lnTo>
                    <a:lnTo>
                      <a:pt x="9" y="2"/>
                    </a:lnTo>
                    <a:lnTo>
                      <a:pt x="9" y="2"/>
                    </a:lnTo>
                    <a:lnTo>
                      <a:pt x="10" y="2"/>
                    </a:lnTo>
                    <a:lnTo>
                      <a:pt x="10" y="2"/>
                    </a:lnTo>
                    <a:lnTo>
                      <a:pt x="11" y="2"/>
                    </a:lnTo>
                    <a:lnTo>
                      <a:pt x="11" y="2"/>
                    </a:lnTo>
                    <a:lnTo>
                      <a:pt x="12" y="2"/>
                    </a:lnTo>
                    <a:lnTo>
                      <a:pt x="12" y="2"/>
                    </a:lnTo>
                    <a:lnTo>
                      <a:pt x="13" y="2"/>
                    </a:lnTo>
                    <a:lnTo>
                      <a:pt x="14" y="3"/>
                    </a:lnTo>
                    <a:lnTo>
                      <a:pt x="14" y="3"/>
                    </a:lnTo>
                    <a:lnTo>
                      <a:pt x="12" y="7"/>
                    </a:lnTo>
                    <a:lnTo>
                      <a:pt x="12" y="7"/>
                    </a:lnTo>
                    <a:lnTo>
                      <a:pt x="11" y="7"/>
                    </a:lnTo>
                    <a:lnTo>
                      <a:pt x="11" y="7"/>
                    </a:lnTo>
                    <a:lnTo>
                      <a:pt x="10" y="7"/>
                    </a:lnTo>
                    <a:lnTo>
                      <a:pt x="10" y="7"/>
                    </a:lnTo>
                    <a:lnTo>
                      <a:pt x="9" y="7"/>
                    </a:lnTo>
                    <a:lnTo>
                      <a:pt x="8" y="7"/>
                    </a:lnTo>
                    <a:lnTo>
                      <a:pt x="8" y="7"/>
                    </a:lnTo>
                    <a:lnTo>
                      <a:pt x="7" y="7"/>
                    </a:lnTo>
                    <a:lnTo>
                      <a:pt x="7" y="7"/>
                    </a:lnTo>
                    <a:lnTo>
                      <a:pt x="7" y="6"/>
                    </a:lnTo>
                    <a:lnTo>
                      <a:pt x="6" y="6"/>
                    </a:lnTo>
                    <a:lnTo>
                      <a:pt x="6" y="6"/>
                    </a:lnTo>
                    <a:lnTo>
                      <a:pt x="5" y="6"/>
                    </a:lnTo>
                    <a:lnTo>
                      <a:pt x="5" y="6"/>
                    </a:lnTo>
                    <a:lnTo>
                      <a:pt x="4" y="6"/>
                    </a:lnTo>
                    <a:lnTo>
                      <a:pt x="3" y="5"/>
                    </a:lnTo>
                    <a:lnTo>
                      <a:pt x="3" y="5"/>
                    </a:lnTo>
                    <a:lnTo>
                      <a:pt x="2" y="5"/>
                    </a:lnTo>
                    <a:lnTo>
                      <a:pt x="2" y="5"/>
                    </a:lnTo>
                    <a:lnTo>
                      <a:pt x="1" y="4"/>
                    </a:lnTo>
                    <a:lnTo>
                      <a:pt x="1" y="4"/>
                    </a:lnTo>
                    <a:lnTo>
                      <a:pt x="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43" name="Freeform 1163"/>
              <p:cNvSpPr>
                <a:spLocks/>
              </p:cNvSpPr>
              <p:nvPr/>
            </p:nvSpPr>
            <p:spPr bwMode="auto">
              <a:xfrm>
                <a:off x="2499" y="2313"/>
                <a:ext cx="14" cy="8"/>
              </a:xfrm>
              <a:custGeom>
                <a:avLst/>
                <a:gdLst>
                  <a:gd name="T0" fmla="*/ 2 w 14"/>
                  <a:gd name="T1" fmla="*/ 0 h 8"/>
                  <a:gd name="T2" fmla="*/ 3 w 14"/>
                  <a:gd name="T3" fmla="*/ 0 h 8"/>
                  <a:gd name="T4" fmla="*/ 3 w 14"/>
                  <a:gd name="T5" fmla="*/ 0 h 8"/>
                  <a:gd name="T6" fmla="*/ 3 w 14"/>
                  <a:gd name="T7" fmla="*/ 0 h 8"/>
                  <a:gd name="T8" fmla="*/ 4 w 14"/>
                  <a:gd name="T9" fmla="*/ 1 h 8"/>
                  <a:gd name="T10" fmla="*/ 4 w 14"/>
                  <a:gd name="T11" fmla="*/ 1 h 8"/>
                  <a:gd name="T12" fmla="*/ 5 w 14"/>
                  <a:gd name="T13" fmla="*/ 1 h 8"/>
                  <a:gd name="T14" fmla="*/ 5 w 14"/>
                  <a:gd name="T15" fmla="*/ 1 h 8"/>
                  <a:gd name="T16" fmla="*/ 6 w 14"/>
                  <a:gd name="T17" fmla="*/ 1 h 8"/>
                  <a:gd name="T18" fmla="*/ 6 w 14"/>
                  <a:gd name="T19" fmla="*/ 1 h 8"/>
                  <a:gd name="T20" fmla="*/ 7 w 14"/>
                  <a:gd name="T21" fmla="*/ 1 h 8"/>
                  <a:gd name="T22" fmla="*/ 7 w 14"/>
                  <a:gd name="T23" fmla="*/ 2 h 8"/>
                  <a:gd name="T24" fmla="*/ 7 w 14"/>
                  <a:gd name="T25" fmla="*/ 2 h 8"/>
                  <a:gd name="T26" fmla="*/ 8 w 14"/>
                  <a:gd name="T27" fmla="*/ 2 h 8"/>
                  <a:gd name="T28" fmla="*/ 8 w 14"/>
                  <a:gd name="T29" fmla="*/ 2 h 8"/>
                  <a:gd name="T30" fmla="*/ 9 w 14"/>
                  <a:gd name="T31" fmla="*/ 2 h 8"/>
                  <a:gd name="T32" fmla="*/ 9 w 14"/>
                  <a:gd name="T33" fmla="*/ 2 h 8"/>
                  <a:gd name="T34" fmla="*/ 10 w 14"/>
                  <a:gd name="T35" fmla="*/ 2 h 8"/>
                  <a:gd name="T36" fmla="*/ 10 w 14"/>
                  <a:gd name="T37" fmla="*/ 2 h 8"/>
                  <a:gd name="T38" fmla="*/ 11 w 14"/>
                  <a:gd name="T39" fmla="*/ 2 h 8"/>
                  <a:gd name="T40" fmla="*/ 12 w 14"/>
                  <a:gd name="T41" fmla="*/ 3 h 8"/>
                  <a:gd name="T42" fmla="*/ 12 w 14"/>
                  <a:gd name="T43" fmla="*/ 3 h 8"/>
                  <a:gd name="T44" fmla="*/ 13 w 14"/>
                  <a:gd name="T45" fmla="*/ 3 h 8"/>
                  <a:gd name="T46" fmla="*/ 13 w 14"/>
                  <a:gd name="T47" fmla="*/ 3 h 8"/>
                  <a:gd name="T48" fmla="*/ 14 w 14"/>
                  <a:gd name="T49" fmla="*/ 3 h 8"/>
                  <a:gd name="T50" fmla="*/ 14 w 14"/>
                  <a:gd name="T51" fmla="*/ 3 h 8"/>
                  <a:gd name="T52" fmla="*/ 12 w 14"/>
                  <a:gd name="T53" fmla="*/ 8 h 8"/>
                  <a:gd name="T54" fmla="*/ 12 w 14"/>
                  <a:gd name="T55" fmla="*/ 8 h 8"/>
                  <a:gd name="T56" fmla="*/ 12 w 14"/>
                  <a:gd name="T57" fmla="*/ 8 h 8"/>
                  <a:gd name="T58" fmla="*/ 11 w 14"/>
                  <a:gd name="T59" fmla="*/ 7 h 8"/>
                  <a:gd name="T60" fmla="*/ 11 w 14"/>
                  <a:gd name="T61" fmla="*/ 7 h 8"/>
                  <a:gd name="T62" fmla="*/ 10 w 14"/>
                  <a:gd name="T63" fmla="*/ 7 h 8"/>
                  <a:gd name="T64" fmla="*/ 9 w 14"/>
                  <a:gd name="T65" fmla="*/ 7 h 8"/>
                  <a:gd name="T66" fmla="*/ 8 w 14"/>
                  <a:gd name="T67" fmla="*/ 7 h 8"/>
                  <a:gd name="T68" fmla="*/ 8 w 14"/>
                  <a:gd name="T69" fmla="*/ 7 h 8"/>
                  <a:gd name="T70" fmla="*/ 8 w 14"/>
                  <a:gd name="T71" fmla="*/ 7 h 8"/>
                  <a:gd name="T72" fmla="*/ 7 w 14"/>
                  <a:gd name="T73" fmla="*/ 7 h 8"/>
                  <a:gd name="T74" fmla="*/ 7 w 14"/>
                  <a:gd name="T75" fmla="*/ 7 h 8"/>
                  <a:gd name="T76" fmla="*/ 6 w 14"/>
                  <a:gd name="T77" fmla="*/ 6 h 8"/>
                  <a:gd name="T78" fmla="*/ 5 w 14"/>
                  <a:gd name="T79" fmla="*/ 6 h 8"/>
                  <a:gd name="T80" fmla="*/ 5 w 14"/>
                  <a:gd name="T81" fmla="*/ 6 h 8"/>
                  <a:gd name="T82" fmla="*/ 4 w 14"/>
                  <a:gd name="T83" fmla="*/ 6 h 8"/>
                  <a:gd name="T84" fmla="*/ 4 w 14"/>
                  <a:gd name="T85" fmla="*/ 6 h 8"/>
                  <a:gd name="T86" fmla="*/ 3 w 14"/>
                  <a:gd name="T87" fmla="*/ 5 h 8"/>
                  <a:gd name="T88" fmla="*/ 3 w 14"/>
                  <a:gd name="T89" fmla="*/ 5 h 8"/>
                  <a:gd name="T90" fmla="*/ 2 w 14"/>
                  <a:gd name="T91" fmla="*/ 5 h 8"/>
                  <a:gd name="T92" fmla="*/ 1 w 14"/>
                  <a:gd name="T93" fmla="*/ 5 h 8"/>
                  <a:gd name="T94" fmla="*/ 1 w 14"/>
                  <a:gd name="T95" fmla="*/ 5 h 8"/>
                  <a:gd name="T96" fmla="*/ 0 w 14"/>
                  <a:gd name="T97" fmla="*/ 4 h 8"/>
                  <a:gd name="T98" fmla="*/ 0 w 14"/>
                  <a:gd name="T99" fmla="*/ 4 h 8"/>
                  <a:gd name="T100" fmla="*/ 2 w 14"/>
                  <a:gd name="T10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8">
                    <a:moveTo>
                      <a:pt x="2" y="0"/>
                    </a:moveTo>
                    <a:lnTo>
                      <a:pt x="3" y="0"/>
                    </a:lnTo>
                    <a:lnTo>
                      <a:pt x="3" y="0"/>
                    </a:lnTo>
                    <a:lnTo>
                      <a:pt x="3" y="0"/>
                    </a:lnTo>
                    <a:lnTo>
                      <a:pt x="4" y="1"/>
                    </a:lnTo>
                    <a:lnTo>
                      <a:pt x="4" y="1"/>
                    </a:lnTo>
                    <a:lnTo>
                      <a:pt x="5" y="1"/>
                    </a:lnTo>
                    <a:lnTo>
                      <a:pt x="5" y="1"/>
                    </a:lnTo>
                    <a:lnTo>
                      <a:pt x="6" y="1"/>
                    </a:lnTo>
                    <a:lnTo>
                      <a:pt x="6" y="1"/>
                    </a:lnTo>
                    <a:lnTo>
                      <a:pt x="7" y="1"/>
                    </a:lnTo>
                    <a:lnTo>
                      <a:pt x="7" y="2"/>
                    </a:lnTo>
                    <a:lnTo>
                      <a:pt x="7" y="2"/>
                    </a:lnTo>
                    <a:lnTo>
                      <a:pt x="8" y="2"/>
                    </a:lnTo>
                    <a:lnTo>
                      <a:pt x="8" y="2"/>
                    </a:lnTo>
                    <a:lnTo>
                      <a:pt x="9" y="2"/>
                    </a:lnTo>
                    <a:lnTo>
                      <a:pt x="9" y="2"/>
                    </a:lnTo>
                    <a:lnTo>
                      <a:pt x="10" y="2"/>
                    </a:lnTo>
                    <a:lnTo>
                      <a:pt x="10" y="2"/>
                    </a:lnTo>
                    <a:lnTo>
                      <a:pt x="11" y="2"/>
                    </a:lnTo>
                    <a:lnTo>
                      <a:pt x="12" y="3"/>
                    </a:lnTo>
                    <a:lnTo>
                      <a:pt x="12" y="3"/>
                    </a:lnTo>
                    <a:lnTo>
                      <a:pt x="13" y="3"/>
                    </a:lnTo>
                    <a:lnTo>
                      <a:pt x="13" y="3"/>
                    </a:lnTo>
                    <a:lnTo>
                      <a:pt x="14" y="3"/>
                    </a:lnTo>
                    <a:lnTo>
                      <a:pt x="14" y="3"/>
                    </a:lnTo>
                    <a:lnTo>
                      <a:pt x="12" y="8"/>
                    </a:lnTo>
                    <a:lnTo>
                      <a:pt x="12" y="8"/>
                    </a:lnTo>
                    <a:lnTo>
                      <a:pt x="12" y="8"/>
                    </a:lnTo>
                    <a:lnTo>
                      <a:pt x="11" y="7"/>
                    </a:lnTo>
                    <a:lnTo>
                      <a:pt x="11" y="7"/>
                    </a:lnTo>
                    <a:lnTo>
                      <a:pt x="10" y="7"/>
                    </a:lnTo>
                    <a:lnTo>
                      <a:pt x="9" y="7"/>
                    </a:lnTo>
                    <a:lnTo>
                      <a:pt x="8" y="7"/>
                    </a:lnTo>
                    <a:lnTo>
                      <a:pt x="8" y="7"/>
                    </a:lnTo>
                    <a:lnTo>
                      <a:pt x="8" y="7"/>
                    </a:lnTo>
                    <a:lnTo>
                      <a:pt x="7" y="7"/>
                    </a:lnTo>
                    <a:lnTo>
                      <a:pt x="7" y="7"/>
                    </a:lnTo>
                    <a:lnTo>
                      <a:pt x="6" y="6"/>
                    </a:lnTo>
                    <a:lnTo>
                      <a:pt x="5" y="6"/>
                    </a:lnTo>
                    <a:lnTo>
                      <a:pt x="5" y="6"/>
                    </a:lnTo>
                    <a:lnTo>
                      <a:pt x="4" y="6"/>
                    </a:lnTo>
                    <a:lnTo>
                      <a:pt x="4" y="6"/>
                    </a:lnTo>
                    <a:lnTo>
                      <a:pt x="3" y="5"/>
                    </a:lnTo>
                    <a:lnTo>
                      <a:pt x="3" y="5"/>
                    </a:lnTo>
                    <a:lnTo>
                      <a:pt x="2" y="5"/>
                    </a:lnTo>
                    <a:lnTo>
                      <a:pt x="1" y="5"/>
                    </a:lnTo>
                    <a:lnTo>
                      <a:pt x="1" y="5"/>
                    </a:lnTo>
                    <a:lnTo>
                      <a:pt x="0" y="4"/>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44" name="Freeform 1164"/>
              <p:cNvSpPr>
                <a:spLocks/>
              </p:cNvSpPr>
              <p:nvPr/>
            </p:nvSpPr>
            <p:spPr bwMode="auto">
              <a:xfrm>
                <a:off x="2495" y="2320"/>
                <a:ext cx="16" cy="8"/>
              </a:xfrm>
              <a:custGeom>
                <a:avLst/>
                <a:gdLst>
                  <a:gd name="T0" fmla="*/ 3 w 16"/>
                  <a:gd name="T1" fmla="*/ 0 h 8"/>
                  <a:gd name="T2" fmla="*/ 3 w 16"/>
                  <a:gd name="T3" fmla="*/ 0 h 8"/>
                  <a:gd name="T4" fmla="*/ 3 w 16"/>
                  <a:gd name="T5" fmla="*/ 0 h 8"/>
                  <a:gd name="T6" fmla="*/ 4 w 16"/>
                  <a:gd name="T7" fmla="*/ 1 h 8"/>
                  <a:gd name="T8" fmla="*/ 4 w 16"/>
                  <a:gd name="T9" fmla="*/ 1 h 8"/>
                  <a:gd name="T10" fmla="*/ 5 w 16"/>
                  <a:gd name="T11" fmla="*/ 1 h 8"/>
                  <a:gd name="T12" fmla="*/ 6 w 16"/>
                  <a:gd name="T13" fmla="*/ 1 h 8"/>
                  <a:gd name="T14" fmla="*/ 7 w 16"/>
                  <a:gd name="T15" fmla="*/ 2 h 8"/>
                  <a:gd name="T16" fmla="*/ 7 w 16"/>
                  <a:gd name="T17" fmla="*/ 2 h 8"/>
                  <a:gd name="T18" fmla="*/ 8 w 16"/>
                  <a:gd name="T19" fmla="*/ 2 h 8"/>
                  <a:gd name="T20" fmla="*/ 8 w 16"/>
                  <a:gd name="T21" fmla="*/ 2 h 8"/>
                  <a:gd name="T22" fmla="*/ 9 w 16"/>
                  <a:gd name="T23" fmla="*/ 2 h 8"/>
                  <a:gd name="T24" fmla="*/ 9 w 16"/>
                  <a:gd name="T25" fmla="*/ 2 h 8"/>
                  <a:gd name="T26" fmla="*/ 10 w 16"/>
                  <a:gd name="T27" fmla="*/ 2 h 8"/>
                  <a:gd name="T28" fmla="*/ 10 w 16"/>
                  <a:gd name="T29" fmla="*/ 2 h 8"/>
                  <a:gd name="T30" fmla="*/ 11 w 16"/>
                  <a:gd name="T31" fmla="*/ 3 h 8"/>
                  <a:gd name="T32" fmla="*/ 12 w 16"/>
                  <a:gd name="T33" fmla="*/ 3 h 8"/>
                  <a:gd name="T34" fmla="*/ 12 w 16"/>
                  <a:gd name="T35" fmla="*/ 3 h 8"/>
                  <a:gd name="T36" fmla="*/ 13 w 16"/>
                  <a:gd name="T37" fmla="*/ 3 h 8"/>
                  <a:gd name="T38" fmla="*/ 13 w 16"/>
                  <a:gd name="T39" fmla="*/ 3 h 8"/>
                  <a:gd name="T40" fmla="*/ 14 w 16"/>
                  <a:gd name="T41" fmla="*/ 3 h 8"/>
                  <a:gd name="T42" fmla="*/ 14 w 16"/>
                  <a:gd name="T43" fmla="*/ 3 h 8"/>
                  <a:gd name="T44" fmla="*/ 15 w 16"/>
                  <a:gd name="T45" fmla="*/ 3 h 8"/>
                  <a:gd name="T46" fmla="*/ 16 w 16"/>
                  <a:gd name="T47" fmla="*/ 4 h 8"/>
                  <a:gd name="T48" fmla="*/ 13 w 16"/>
                  <a:gd name="T49" fmla="*/ 8 h 8"/>
                  <a:gd name="T50" fmla="*/ 13 w 16"/>
                  <a:gd name="T51" fmla="*/ 8 h 8"/>
                  <a:gd name="T52" fmla="*/ 13 w 16"/>
                  <a:gd name="T53" fmla="*/ 8 h 8"/>
                  <a:gd name="T54" fmla="*/ 13 w 16"/>
                  <a:gd name="T55" fmla="*/ 8 h 8"/>
                  <a:gd name="T56" fmla="*/ 12 w 16"/>
                  <a:gd name="T57" fmla="*/ 8 h 8"/>
                  <a:gd name="T58" fmla="*/ 12 w 16"/>
                  <a:gd name="T59" fmla="*/ 8 h 8"/>
                  <a:gd name="T60" fmla="*/ 11 w 16"/>
                  <a:gd name="T61" fmla="*/ 8 h 8"/>
                  <a:gd name="T62" fmla="*/ 10 w 16"/>
                  <a:gd name="T63" fmla="*/ 7 h 8"/>
                  <a:gd name="T64" fmla="*/ 9 w 16"/>
                  <a:gd name="T65" fmla="*/ 7 h 8"/>
                  <a:gd name="T66" fmla="*/ 9 w 16"/>
                  <a:gd name="T67" fmla="*/ 7 h 8"/>
                  <a:gd name="T68" fmla="*/ 8 w 16"/>
                  <a:gd name="T69" fmla="*/ 7 h 8"/>
                  <a:gd name="T70" fmla="*/ 8 w 16"/>
                  <a:gd name="T71" fmla="*/ 7 h 8"/>
                  <a:gd name="T72" fmla="*/ 7 w 16"/>
                  <a:gd name="T73" fmla="*/ 7 h 8"/>
                  <a:gd name="T74" fmla="*/ 7 w 16"/>
                  <a:gd name="T75" fmla="*/ 7 h 8"/>
                  <a:gd name="T76" fmla="*/ 6 w 16"/>
                  <a:gd name="T77" fmla="*/ 6 h 8"/>
                  <a:gd name="T78" fmla="*/ 6 w 16"/>
                  <a:gd name="T79" fmla="*/ 6 h 8"/>
                  <a:gd name="T80" fmla="*/ 5 w 16"/>
                  <a:gd name="T81" fmla="*/ 6 h 8"/>
                  <a:gd name="T82" fmla="*/ 4 w 16"/>
                  <a:gd name="T83" fmla="*/ 6 h 8"/>
                  <a:gd name="T84" fmla="*/ 4 w 16"/>
                  <a:gd name="T85" fmla="*/ 6 h 8"/>
                  <a:gd name="T86" fmla="*/ 3 w 16"/>
                  <a:gd name="T87" fmla="*/ 6 h 8"/>
                  <a:gd name="T88" fmla="*/ 3 w 16"/>
                  <a:gd name="T89" fmla="*/ 6 h 8"/>
                  <a:gd name="T90" fmla="*/ 2 w 16"/>
                  <a:gd name="T91" fmla="*/ 5 h 8"/>
                  <a:gd name="T92" fmla="*/ 1 w 16"/>
                  <a:gd name="T93" fmla="*/ 5 h 8"/>
                  <a:gd name="T94" fmla="*/ 1 w 16"/>
                  <a:gd name="T95" fmla="*/ 5 h 8"/>
                  <a:gd name="T96" fmla="*/ 0 w 16"/>
                  <a:gd name="T97" fmla="*/ 5 h 8"/>
                  <a:gd name="T98" fmla="*/ 3 w 16"/>
                  <a:gd name="T9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8">
                    <a:moveTo>
                      <a:pt x="3" y="0"/>
                    </a:moveTo>
                    <a:lnTo>
                      <a:pt x="3" y="0"/>
                    </a:lnTo>
                    <a:lnTo>
                      <a:pt x="3" y="0"/>
                    </a:lnTo>
                    <a:lnTo>
                      <a:pt x="4" y="1"/>
                    </a:lnTo>
                    <a:lnTo>
                      <a:pt x="4" y="1"/>
                    </a:lnTo>
                    <a:lnTo>
                      <a:pt x="5" y="1"/>
                    </a:lnTo>
                    <a:lnTo>
                      <a:pt x="6" y="1"/>
                    </a:lnTo>
                    <a:lnTo>
                      <a:pt x="7" y="2"/>
                    </a:lnTo>
                    <a:lnTo>
                      <a:pt x="7" y="2"/>
                    </a:lnTo>
                    <a:lnTo>
                      <a:pt x="8" y="2"/>
                    </a:lnTo>
                    <a:lnTo>
                      <a:pt x="8" y="2"/>
                    </a:lnTo>
                    <a:lnTo>
                      <a:pt x="9" y="2"/>
                    </a:lnTo>
                    <a:lnTo>
                      <a:pt x="9" y="2"/>
                    </a:lnTo>
                    <a:lnTo>
                      <a:pt x="10" y="2"/>
                    </a:lnTo>
                    <a:lnTo>
                      <a:pt x="10" y="2"/>
                    </a:lnTo>
                    <a:lnTo>
                      <a:pt x="11" y="3"/>
                    </a:lnTo>
                    <a:lnTo>
                      <a:pt x="12" y="3"/>
                    </a:lnTo>
                    <a:lnTo>
                      <a:pt x="12" y="3"/>
                    </a:lnTo>
                    <a:lnTo>
                      <a:pt x="13" y="3"/>
                    </a:lnTo>
                    <a:lnTo>
                      <a:pt x="13" y="3"/>
                    </a:lnTo>
                    <a:lnTo>
                      <a:pt x="14" y="3"/>
                    </a:lnTo>
                    <a:lnTo>
                      <a:pt x="14" y="3"/>
                    </a:lnTo>
                    <a:lnTo>
                      <a:pt x="15" y="3"/>
                    </a:lnTo>
                    <a:lnTo>
                      <a:pt x="16" y="4"/>
                    </a:lnTo>
                    <a:lnTo>
                      <a:pt x="13" y="8"/>
                    </a:lnTo>
                    <a:lnTo>
                      <a:pt x="13" y="8"/>
                    </a:lnTo>
                    <a:lnTo>
                      <a:pt x="13" y="8"/>
                    </a:lnTo>
                    <a:lnTo>
                      <a:pt x="13" y="8"/>
                    </a:lnTo>
                    <a:lnTo>
                      <a:pt x="12" y="8"/>
                    </a:lnTo>
                    <a:lnTo>
                      <a:pt x="12" y="8"/>
                    </a:lnTo>
                    <a:lnTo>
                      <a:pt x="11" y="8"/>
                    </a:lnTo>
                    <a:lnTo>
                      <a:pt x="10" y="7"/>
                    </a:lnTo>
                    <a:lnTo>
                      <a:pt x="9" y="7"/>
                    </a:lnTo>
                    <a:lnTo>
                      <a:pt x="9" y="7"/>
                    </a:lnTo>
                    <a:lnTo>
                      <a:pt x="8" y="7"/>
                    </a:lnTo>
                    <a:lnTo>
                      <a:pt x="8" y="7"/>
                    </a:lnTo>
                    <a:lnTo>
                      <a:pt x="7" y="7"/>
                    </a:lnTo>
                    <a:lnTo>
                      <a:pt x="7" y="7"/>
                    </a:lnTo>
                    <a:lnTo>
                      <a:pt x="6" y="6"/>
                    </a:lnTo>
                    <a:lnTo>
                      <a:pt x="6" y="6"/>
                    </a:lnTo>
                    <a:lnTo>
                      <a:pt x="5" y="6"/>
                    </a:lnTo>
                    <a:lnTo>
                      <a:pt x="4" y="6"/>
                    </a:lnTo>
                    <a:lnTo>
                      <a:pt x="4" y="6"/>
                    </a:lnTo>
                    <a:lnTo>
                      <a:pt x="3" y="6"/>
                    </a:lnTo>
                    <a:lnTo>
                      <a:pt x="3" y="6"/>
                    </a:lnTo>
                    <a:lnTo>
                      <a:pt x="2" y="5"/>
                    </a:lnTo>
                    <a:lnTo>
                      <a:pt x="1" y="5"/>
                    </a:lnTo>
                    <a:lnTo>
                      <a:pt x="1" y="5"/>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45" name="Freeform 1165"/>
              <p:cNvSpPr>
                <a:spLocks/>
              </p:cNvSpPr>
              <p:nvPr/>
            </p:nvSpPr>
            <p:spPr bwMode="auto">
              <a:xfrm>
                <a:off x="2534" y="2266"/>
                <a:ext cx="16" cy="7"/>
              </a:xfrm>
              <a:custGeom>
                <a:avLst/>
                <a:gdLst>
                  <a:gd name="T0" fmla="*/ 2 w 16"/>
                  <a:gd name="T1" fmla="*/ 0 h 7"/>
                  <a:gd name="T2" fmla="*/ 2 w 16"/>
                  <a:gd name="T3" fmla="*/ 1 h 7"/>
                  <a:gd name="T4" fmla="*/ 2 w 16"/>
                  <a:gd name="T5" fmla="*/ 2 h 7"/>
                  <a:gd name="T6" fmla="*/ 2 w 16"/>
                  <a:gd name="T7" fmla="*/ 3 h 7"/>
                  <a:gd name="T8" fmla="*/ 1 w 16"/>
                  <a:gd name="T9" fmla="*/ 4 h 7"/>
                  <a:gd name="T10" fmla="*/ 1 w 16"/>
                  <a:gd name="T11" fmla="*/ 5 h 7"/>
                  <a:gd name="T12" fmla="*/ 0 w 16"/>
                  <a:gd name="T13" fmla="*/ 6 h 7"/>
                  <a:gd name="T14" fmla="*/ 0 w 16"/>
                  <a:gd name="T15" fmla="*/ 6 h 7"/>
                  <a:gd name="T16" fmla="*/ 2 w 16"/>
                  <a:gd name="T17" fmla="*/ 6 h 7"/>
                  <a:gd name="T18" fmla="*/ 3 w 16"/>
                  <a:gd name="T19" fmla="*/ 6 h 7"/>
                  <a:gd name="T20" fmla="*/ 4 w 16"/>
                  <a:gd name="T21" fmla="*/ 7 h 7"/>
                  <a:gd name="T22" fmla="*/ 5 w 16"/>
                  <a:gd name="T23" fmla="*/ 7 h 7"/>
                  <a:gd name="T24" fmla="*/ 6 w 16"/>
                  <a:gd name="T25" fmla="*/ 7 h 7"/>
                  <a:gd name="T26" fmla="*/ 7 w 16"/>
                  <a:gd name="T27" fmla="*/ 7 h 7"/>
                  <a:gd name="T28" fmla="*/ 8 w 16"/>
                  <a:gd name="T29" fmla="*/ 7 h 7"/>
                  <a:gd name="T30" fmla="*/ 8 w 16"/>
                  <a:gd name="T31" fmla="*/ 7 h 7"/>
                  <a:gd name="T32" fmla="*/ 10 w 16"/>
                  <a:gd name="T33" fmla="*/ 7 h 7"/>
                  <a:gd name="T34" fmla="*/ 11 w 16"/>
                  <a:gd name="T35" fmla="*/ 7 h 7"/>
                  <a:gd name="T36" fmla="*/ 12 w 16"/>
                  <a:gd name="T37" fmla="*/ 7 h 7"/>
                  <a:gd name="T38" fmla="*/ 14 w 16"/>
                  <a:gd name="T39" fmla="*/ 7 h 7"/>
                  <a:gd name="T40" fmla="*/ 15 w 16"/>
                  <a:gd name="T41" fmla="*/ 6 h 7"/>
                  <a:gd name="T42" fmla="*/ 16 w 16"/>
                  <a:gd name="T43" fmla="*/ 5 h 7"/>
                  <a:gd name="T44" fmla="*/ 16 w 16"/>
                  <a:gd name="T45" fmla="*/ 4 h 7"/>
                  <a:gd name="T46" fmla="*/ 16 w 16"/>
                  <a:gd name="T47" fmla="*/ 3 h 7"/>
                  <a:gd name="T48" fmla="*/ 16 w 16"/>
                  <a:gd name="T49" fmla="*/ 3 h 7"/>
                  <a:gd name="T50" fmla="*/ 14 w 16"/>
                  <a:gd name="T51" fmla="*/ 3 h 7"/>
                  <a:gd name="T52" fmla="*/ 13 w 16"/>
                  <a:gd name="T53" fmla="*/ 2 h 7"/>
                  <a:gd name="T54" fmla="*/ 12 w 16"/>
                  <a:gd name="T55" fmla="*/ 2 h 7"/>
                  <a:gd name="T56" fmla="*/ 11 w 16"/>
                  <a:gd name="T57" fmla="*/ 2 h 7"/>
                  <a:gd name="T58" fmla="*/ 10 w 16"/>
                  <a:gd name="T59" fmla="*/ 2 h 7"/>
                  <a:gd name="T60" fmla="*/ 9 w 16"/>
                  <a:gd name="T61" fmla="*/ 2 h 7"/>
                  <a:gd name="T62" fmla="*/ 8 w 16"/>
                  <a:gd name="T63" fmla="*/ 2 h 7"/>
                  <a:gd name="T64" fmla="*/ 7 w 16"/>
                  <a:gd name="T65" fmla="*/ 1 h 7"/>
                  <a:gd name="T66" fmla="*/ 6 w 16"/>
                  <a:gd name="T67" fmla="*/ 1 h 7"/>
                  <a:gd name="T68" fmla="*/ 5 w 16"/>
                  <a:gd name="T69" fmla="*/ 1 h 7"/>
                  <a:gd name="T70" fmla="*/ 4 w 16"/>
                  <a:gd name="T71" fmla="*/ 1 h 7"/>
                  <a:gd name="T72" fmla="*/ 3 w 16"/>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7">
                    <a:moveTo>
                      <a:pt x="2" y="0"/>
                    </a:moveTo>
                    <a:lnTo>
                      <a:pt x="2" y="0"/>
                    </a:lnTo>
                    <a:lnTo>
                      <a:pt x="2" y="1"/>
                    </a:lnTo>
                    <a:lnTo>
                      <a:pt x="2" y="1"/>
                    </a:lnTo>
                    <a:lnTo>
                      <a:pt x="2" y="2"/>
                    </a:lnTo>
                    <a:lnTo>
                      <a:pt x="2" y="2"/>
                    </a:lnTo>
                    <a:lnTo>
                      <a:pt x="2" y="3"/>
                    </a:lnTo>
                    <a:lnTo>
                      <a:pt x="2" y="3"/>
                    </a:lnTo>
                    <a:lnTo>
                      <a:pt x="1" y="3"/>
                    </a:lnTo>
                    <a:lnTo>
                      <a:pt x="1" y="4"/>
                    </a:lnTo>
                    <a:lnTo>
                      <a:pt x="1" y="4"/>
                    </a:lnTo>
                    <a:lnTo>
                      <a:pt x="1" y="5"/>
                    </a:lnTo>
                    <a:lnTo>
                      <a:pt x="0" y="5"/>
                    </a:lnTo>
                    <a:lnTo>
                      <a:pt x="0" y="6"/>
                    </a:lnTo>
                    <a:lnTo>
                      <a:pt x="0" y="6"/>
                    </a:lnTo>
                    <a:lnTo>
                      <a:pt x="0" y="6"/>
                    </a:lnTo>
                    <a:lnTo>
                      <a:pt x="1" y="6"/>
                    </a:lnTo>
                    <a:lnTo>
                      <a:pt x="2" y="6"/>
                    </a:lnTo>
                    <a:lnTo>
                      <a:pt x="2" y="6"/>
                    </a:lnTo>
                    <a:lnTo>
                      <a:pt x="3" y="6"/>
                    </a:lnTo>
                    <a:lnTo>
                      <a:pt x="3" y="7"/>
                    </a:lnTo>
                    <a:lnTo>
                      <a:pt x="4" y="7"/>
                    </a:lnTo>
                    <a:lnTo>
                      <a:pt x="4" y="7"/>
                    </a:lnTo>
                    <a:lnTo>
                      <a:pt x="5" y="7"/>
                    </a:lnTo>
                    <a:lnTo>
                      <a:pt x="5" y="7"/>
                    </a:lnTo>
                    <a:lnTo>
                      <a:pt x="6" y="7"/>
                    </a:lnTo>
                    <a:lnTo>
                      <a:pt x="6" y="7"/>
                    </a:lnTo>
                    <a:lnTo>
                      <a:pt x="7" y="7"/>
                    </a:lnTo>
                    <a:lnTo>
                      <a:pt x="7" y="7"/>
                    </a:lnTo>
                    <a:lnTo>
                      <a:pt x="8" y="7"/>
                    </a:lnTo>
                    <a:lnTo>
                      <a:pt x="8" y="7"/>
                    </a:lnTo>
                    <a:lnTo>
                      <a:pt x="8" y="7"/>
                    </a:lnTo>
                    <a:lnTo>
                      <a:pt x="9" y="7"/>
                    </a:lnTo>
                    <a:lnTo>
                      <a:pt x="10" y="7"/>
                    </a:lnTo>
                    <a:lnTo>
                      <a:pt x="10" y="7"/>
                    </a:lnTo>
                    <a:lnTo>
                      <a:pt x="11" y="7"/>
                    </a:lnTo>
                    <a:lnTo>
                      <a:pt x="12" y="7"/>
                    </a:lnTo>
                    <a:lnTo>
                      <a:pt x="12" y="7"/>
                    </a:lnTo>
                    <a:lnTo>
                      <a:pt x="13" y="7"/>
                    </a:lnTo>
                    <a:lnTo>
                      <a:pt x="14" y="7"/>
                    </a:lnTo>
                    <a:lnTo>
                      <a:pt x="14" y="6"/>
                    </a:lnTo>
                    <a:lnTo>
                      <a:pt x="15" y="6"/>
                    </a:lnTo>
                    <a:lnTo>
                      <a:pt x="16" y="5"/>
                    </a:lnTo>
                    <a:lnTo>
                      <a:pt x="16" y="5"/>
                    </a:lnTo>
                    <a:lnTo>
                      <a:pt x="16" y="4"/>
                    </a:lnTo>
                    <a:lnTo>
                      <a:pt x="16" y="4"/>
                    </a:lnTo>
                    <a:lnTo>
                      <a:pt x="16" y="3"/>
                    </a:lnTo>
                    <a:lnTo>
                      <a:pt x="16" y="3"/>
                    </a:lnTo>
                    <a:lnTo>
                      <a:pt x="16" y="3"/>
                    </a:lnTo>
                    <a:lnTo>
                      <a:pt x="16" y="3"/>
                    </a:lnTo>
                    <a:lnTo>
                      <a:pt x="15" y="3"/>
                    </a:lnTo>
                    <a:lnTo>
                      <a:pt x="14" y="3"/>
                    </a:lnTo>
                    <a:lnTo>
                      <a:pt x="13" y="2"/>
                    </a:lnTo>
                    <a:lnTo>
                      <a:pt x="13" y="2"/>
                    </a:lnTo>
                    <a:lnTo>
                      <a:pt x="12" y="2"/>
                    </a:lnTo>
                    <a:lnTo>
                      <a:pt x="12" y="2"/>
                    </a:lnTo>
                    <a:lnTo>
                      <a:pt x="11" y="2"/>
                    </a:lnTo>
                    <a:lnTo>
                      <a:pt x="11" y="2"/>
                    </a:lnTo>
                    <a:lnTo>
                      <a:pt x="10" y="2"/>
                    </a:lnTo>
                    <a:lnTo>
                      <a:pt x="10" y="2"/>
                    </a:lnTo>
                    <a:lnTo>
                      <a:pt x="9" y="2"/>
                    </a:lnTo>
                    <a:lnTo>
                      <a:pt x="9" y="2"/>
                    </a:lnTo>
                    <a:lnTo>
                      <a:pt x="8" y="2"/>
                    </a:lnTo>
                    <a:lnTo>
                      <a:pt x="8" y="2"/>
                    </a:lnTo>
                    <a:lnTo>
                      <a:pt x="8" y="2"/>
                    </a:lnTo>
                    <a:lnTo>
                      <a:pt x="7" y="1"/>
                    </a:lnTo>
                    <a:lnTo>
                      <a:pt x="7" y="1"/>
                    </a:lnTo>
                    <a:lnTo>
                      <a:pt x="6" y="1"/>
                    </a:lnTo>
                    <a:lnTo>
                      <a:pt x="6" y="1"/>
                    </a:lnTo>
                    <a:lnTo>
                      <a:pt x="5" y="1"/>
                    </a:lnTo>
                    <a:lnTo>
                      <a:pt x="5" y="1"/>
                    </a:lnTo>
                    <a:lnTo>
                      <a:pt x="4" y="1"/>
                    </a:lnTo>
                    <a:lnTo>
                      <a:pt x="4"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46" name="Freeform 1166"/>
              <p:cNvSpPr>
                <a:spLocks/>
              </p:cNvSpPr>
              <p:nvPr/>
            </p:nvSpPr>
            <p:spPr bwMode="auto">
              <a:xfrm>
                <a:off x="2488" y="2349"/>
                <a:ext cx="13" cy="8"/>
              </a:xfrm>
              <a:custGeom>
                <a:avLst/>
                <a:gdLst>
                  <a:gd name="T0" fmla="*/ 12 w 13"/>
                  <a:gd name="T1" fmla="*/ 2 h 8"/>
                  <a:gd name="T2" fmla="*/ 12 w 13"/>
                  <a:gd name="T3" fmla="*/ 2 h 8"/>
                  <a:gd name="T4" fmla="*/ 12 w 13"/>
                  <a:gd name="T5" fmla="*/ 2 h 8"/>
                  <a:gd name="T6" fmla="*/ 11 w 13"/>
                  <a:gd name="T7" fmla="*/ 2 h 8"/>
                  <a:gd name="T8" fmla="*/ 11 w 13"/>
                  <a:gd name="T9" fmla="*/ 2 h 8"/>
                  <a:gd name="T10" fmla="*/ 10 w 13"/>
                  <a:gd name="T11" fmla="*/ 2 h 8"/>
                  <a:gd name="T12" fmla="*/ 10 w 13"/>
                  <a:gd name="T13" fmla="*/ 2 h 8"/>
                  <a:gd name="T14" fmla="*/ 10 w 13"/>
                  <a:gd name="T15" fmla="*/ 2 h 8"/>
                  <a:gd name="T16" fmla="*/ 9 w 13"/>
                  <a:gd name="T17" fmla="*/ 2 h 8"/>
                  <a:gd name="T18" fmla="*/ 9 w 13"/>
                  <a:gd name="T19" fmla="*/ 2 h 8"/>
                  <a:gd name="T20" fmla="*/ 8 w 13"/>
                  <a:gd name="T21" fmla="*/ 2 h 8"/>
                  <a:gd name="T22" fmla="*/ 8 w 13"/>
                  <a:gd name="T23" fmla="*/ 1 h 8"/>
                  <a:gd name="T24" fmla="*/ 7 w 13"/>
                  <a:gd name="T25" fmla="*/ 1 h 8"/>
                  <a:gd name="T26" fmla="*/ 7 w 13"/>
                  <a:gd name="T27" fmla="*/ 1 h 8"/>
                  <a:gd name="T28" fmla="*/ 6 w 13"/>
                  <a:gd name="T29" fmla="*/ 1 h 8"/>
                  <a:gd name="T30" fmla="*/ 6 w 13"/>
                  <a:gd name="T31" fmla="*/ 1 h 8"/>
                  <a:gd name="T32" fmla="*/ 5 w 13"/>
                  <a:gd name="T33" fmla="*/ 1 h 8"/>
                  <a:gd name="T34" fmla="*/ 4 w 13"/>
                  <a:gd name="T35" fmla="*/ 1 h 8"/>
                  <a:gd name="T36" fmla="*/ 4 w 13"/>
                  <a:gd name="T37" fmla="*/ 1 h 8"/>
                  <a:gd name="T38" fmla="*/ 3 w 13"/>
                  <a:gd name="T39" fmla="*/ 0 h 8"/>
                  <a:gd name="T40" fmla="*/ 3 w 13"/>
                  <a:gd name="T41" fmla="*/ 0 h 8"/>
                  <a:gd name="T42" fmla="*/ 2 w 13"/>
                  <a:gd name="T43" fmla="*/ 0 h 8"/>
                  <a:gd name="T44" fmla="*/ 1 w 13"/>
                  <a:gd name="T45" fmla="*/ 0 h 8"/>
                  <a:gd name="T46" fmla="*/ 0 w 13"/>
                  <a:gd name="T47" fmla="*/ 6 h 8"/>
                  <a:gd name="T48" fmla="*/ 0 w 13"/>
                  <a:gd name="T49" fmla="*/ 6 h 8"/>
                  <a:gd name="T50" fmla="*/ 0 w 13"/>
                  <a:gd name="T51" fmla="*/ 6 h 8"/>
                  <a:gd name="T52" fmla="*/ 1 w 13"/>
                  <a:gd name="T53" fmla="*/ 6 h 8"/>
                  <a:gd name="T54" fmla="*/ 1 w 13"/>
                  <a:gd name="T55" fmla="*/ 6 h 8"/>
                  <a:gd name="T56" fmla="*/ 2 w 13"/>
                  <a:gd name="T57" fmla="*/ 6 h 8"/>
                  <a:gd name="T58" fmla="*/ 2 w 13"/>
                  <a:gd name="T59" fmla="*/ 6 h 8"/>
                  <a:gd name="T60" fmla="*/ 3 w 13"/>
                  <a:gd name="T61" fmla="*/ 7 h 8"/>
                  <a:gd name="T62" fmla="*/ 3 w 13"/>
                  <a:gd name="T63" fmla="*/ 7 h 8"/>
                  <a:gd name="T64" fmla="*/ 4 w 13"/>
                  <a:gd name="T65" fmla="*/ 7 h 8"/>
                  <a:gd name="T66" fmla="*/ 4 w 13"/>
                  <a:gd name="T67" fmla="*/ 7 h 8"/>
                  <a:gd name="T68" fmla="*/ 4 w 13"/>
                  <a:gd name="T69" fmla="*/ 7 h 8"/>
                  <a:gd name="T70" fmla="*/ 5 w 13"/>
                  <a:gd name="T71" fmla="*/ 7 h 8"/>
                  <a:gd name="T72" fmla="*/ 5 w 13"/>
                  <a:gd name="T73" fmla="*/ 7 h 8"/>
                  <a:gd name="T74" fmla="*/ 6 w 13"/>
                  <a:gd name="T75" fmla="*/ 7 h 8"/>
                  <a:gd name="T76" fmla="*/ 7 w 13"/>
                  <a:gd name="T77" fmla="*/ 7 h 8"/>
                  <a:gd name="T78" fmla="*/ 7 w 13"/>
                  <a:gd name="T79" fmla="*/ 7 h 8"/>
                  <a:gd name="T80" fmla="*/ 8 w 13"/>
                  <a:gd name="T81" fmla="*/ 8 h 8"/>
                  <a:gd name="T82" fmla="*/ 8 w 13"/>
                  <a:gd name="T83" fmla="*/ 8 h 8"/>
                  <a:gd name="T84" fmla="*/ 9 w 13"/>
                  <a:gd name="T85" fmla="*/ 8 h 8"/>
                  <a:gd name="T86" fmla="*/ 10 w 13"/>
                  <a:gd name="T87" fmla="*/ 8 h 8"/>
                  <a:gd name="T88" fmla="*/ 10 w 13"/>
                  <a:gd name="T89" fmla="*/ 8 h 8"/>
                  <a:gd name="T90" fmla="*/ 11 w 13"/>
                  <a:gd name="T91" fmla="*/ 8 h 8"/>
                  <a:gd name="T92" fmla="*/ 12 w 13"/>
                  <a:gd name="T93" fmla="*/ 8 h 8"/>
                  <a:gd name="T94" fmla="*/ 12 w 13"/>
                  <a:gd name="T95" fmla="*/ 8 h 8"/>
                  <a:gd name="T96" fmla="*/ 13 w 13"/>
                  <a:gd name="T97" fmla="*/ 8 h 8"/>
                  <a:gd name="T98" fmla="*/ 12 w 13"/>
                  <a:gd name="T9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 h="8">
                    <a:moveTo>
                      <a:pt x="12" y="2"/>
                    </a:moveTo>
                    <a:lnTo>
                      <a:pt x="12" y="2"/>
                    </a:lnTo>
                    <a:lnTo>
                      <a:pt x="12" y="2"/>
                    </a:lnTo>
                    <a:lnTo>
                      <a:pt x="11" y="2"/>
                    </a:lnTo>
                    <a:lnTo>
                      <a:pt x="11" y="2"/>
                    </a:lnTo>
                    <a:lnTo>
                      <a:pt x="10" y="2"/>
                    </a:lnTo>
                    <a:lnTo>
                      <a:pt x="10" y="2"/>
                    </a:lnTo>
                    <a:lnTo>
                      <a:pt x="10" y="2"/>
                    </a:lnTo>
                    <a:lnTo>
                      <a:pt x="9" y="2"/>
                    </a:lnTo>
                    <a:lnTo>
                      <a:pt x="9" y="2"/>
                    </a:lnTo>
                    <a:lnTo>
                      <a:pt x="8" y="2"/>
                    </a:lnTo>
                    <a:lnTo>
                      <a:pt x="8" y="1"/>
                    </a:lnTo>
                    <a:lnTo>
                      <a:pt x="7" y="1"/>
                    </a:lnTo>
                    <a:lnTo>
                      <a:pt x="7" y="1"/>
                    </a:lnTo>
                    <a:lnTo>
                      <a:pt x="6" y="1"/>
                    </a:lnTo>
                    <a:lnTo>
                      <a:pt x="6" y="1"/>
                    </a:lnTo>
                    <a:lnTo>
                      <a:pt x="5" y="1"/>
                    </a:lnTo>
                    <a:lnTo>
                      <a:pt x="4" y="1"/>
                    </a:lnTo>
                    <a:lnTo>
                      <a:pt x="4" y="1"/>
                    </a:lnTo>
                    <a:lnTo>
                      <a:pt x="3" y="0"/>
                    </a:lnTo>
                    <a:lnTo>
                      <a:pt x="3" y="0"/>
                    </a:lnTo>
                    <a:lnTo>
                      <a:pt x="2" y="0"/>
                    </a:lnTo>
                    <a:lnTo>
                      <a:pt x="1" y="0"/>
                    </a:lnTo>
                    <a:lnTo>
                      <a:pt x="0" y="6"/>
                    </a:lnTo>
                    <a:lnTo>
                      <a:pt x="0" y="6"/>
                    </a:lnTo>
                    <a:lnTo>
                      <a:pt x="0" y="6"/>
                    </a:lnTo>
                    <a:lnTo>
                      <a:pt x="1" y="6"/>
                    </a:lnTo>
                    <a:lnTo>
                      <a:pt x="1" y="6"/>
                    </a:lnTo>
                    <a:lnTo>
                      <a:pt x="2" y="6"/>
                    </a:lnTo>
                    <a:lnTo>
                      <a:pt x="2" y="6"/>
                    </a:lnTo>
                    <a:lnTo>
                      <a:pt x="3" y="7"/>
                    </a:lnTo>
                    <a:lnTo>
                      <a:pt x="3" y="7"/>
                    </a:lnTo>
                    <a:lnTo>
                      <a:pt x="4" y="7"/>
                    </a:lnTo>
                    <a:lnTo>
                      <a:pt x="4" y="7"/>
                    </a:lnTo>
                    <a:lnTo>
                      <a:pt x="4" y="7"/>
                    </a:lnTo>
                    <a:lnTo>
                      <a:pt x="5" y="7"/>
                    </a:lnTo>
                    <a:lnTo>
                      <a:pt x="5" y="7"/>
                    </a:lnTo>
                    <a:lnTo>
                      <a:pt x="6" y="7"/>
                    </a:lnTo>
                    <a:lnTo>
                      <a:pt x="7" y="7"/>
                    </a:lnTo>
                    <a:lnTo>
                      <a:pt x="7" y="7"/>
                    </a:lnTo>
                    <a:lnTo>
                      <a:pt x="8" y="8"/>
                    </a:lnTo>
                    <a:lnTo>
                      <a:pt x="8" y="8"/>
                    </a:lnTo>
                    <a:lnTo>
                      <a:pt x="9" y="8"/>
                    </a:lnTo>
                    <a:lnTo>
                      <a:pt x="10" y="8"/>
                    </a:lnTo>
                    <a:lnTo>
                      <a:pt x="10" y="8"/>
                    </a:lnTo>
                    <a:lnTo>
                      <a:pt x="11" y="8"/>
                    </a:lnTo>
                    <a:lnTo>
                      <a:pt x="12" y="8"/>
                    </a:lnTo>
                    <a:lnTo>
                      <a:pt x="12" y="8"/>
                    </a:lnTo>
                    <a:lnTo>
                      <a:pt x="13" y="8"/>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47" name="Freeform 1167"/>
              <p:cNvSpPr>
                <a:spLocks/>
              </p:cNvSpPr>
              <p:nvPr/>
            </p:nvSpPr>
            <p:spPr bwMode="auto">
              <a:xfrm>
                <a:off x="2484" y="2371"/>
                <a:ext cx="20" cy="9"/>
              </a:xfrm>
              <a:custGeom>
                <a:avLst/>
                <a:gdLst>
                  <a:gd name="T0" fmla="*/ 20 w 20"/>
                  <a:gd name="T1" fmla="*/ 3 h 9"/>
                  <a:gd name="T2" fmla="*/ 20 w 20"/>
                  <a:gd name="T3" fmla="*/ 3 h 9"/>
                  <a:gd name="T4" fmla="*/ 19 w 20"/>
                  <a:gd name="T5" fmla="*/ 3 h 9"/>
                  <a:gd name="T6" fmla="*/ 19 w 20"/>
                  <a:gd name="T7" fmla="*/ 3 h 9"/>
                  <a:gd name="T8" fmla="*/ 19 w 20"/>
                  <a:gd name="T9" fmla="*/ 3 h 9"/>
                  <a:gd name="T10" fmla="*/ 18 w 20"/>
                  <a:gd name="T11" fmla="*/ 3 h 9"/>
                  <a:gd name="T12" fmla="*/ 17 w 20"/>
                  <a:gd name="T13" fmla="*/ 3 h 9"/>
                  <a:gd name="T14" fmla="*/ 17 w 20"/>
                  <a:gd name="T15" fmla="*/ 3 h 9"/>
                  <a:gd name="T16" fmla="*/ 16 w 20"/>
                  <a:gd name="T17" fmla="*/ 3 h 9"/>
                  <a:gd name="T18" fmla="*/ 16 w 20"/>
                  <a:gd name="T19" fmla="*/ 3 h 9"/>
                  <a:gd name="T20" fmla="*/ 15 w 20"/>
                  <a:gd name="T21" fmla="*/ 3 h 9"/>
                  <a:gd name="T22" fmla="*/ 15 w 20"/>
                  <a:gd name="T23" fmla="*/ 3 h 9"/>
                  <a:gd name="T24" fmla="*/ 14 w 20"/>
                  <a:gd name="T25" fmla="*/ 3 h 9"/>
                  <a:gd name="T26" fmla="*/ 14 w 20"/>
                  <a:gd name="T27" fmla="*/ 3 h 9"/>
                  <a:gd name="T28" fmla="*/ 13 w 20"/>
                  <a:gd name="T29" fmla="*/ 2 h 9"/>
                  <a:gd name="T30" fmla="*/ 13 w 20"/>
                  <a:gd name="T31" fmla="*/ 2 h 9"/>
                  <a:gd name="T32" fmla="*/ 12 w 20"/>
                  <a:gd name="T33" fmla="*/ 2 h 9"/>
                  <a:gd name="T34" fmla="*/ 11 w 20"/>
                  <a:gd name="T35" fmla="*/ 2 h 9"/>
                  <a:gd name="T36" fmla="*/ 11 w 20"/>
                  <a:gd name="T37" fmla="*/ 2 h 9"/>
                  <a:gd name="T38" fmla="*/ 10 w 20"/>
                  <a:gd name="T39" fmla="*/ 2 h 9"/>
                  <a:gd name="T40" fmla="*/ 9 w 20"/>
                  <a:gd name="T41" fmla="*/ 2 h 9"/>
                  <a:gd name="T42" fmla="*/ 8 w 20"/>
                  <a:gd name="T43" fmla="*/ 1 h 9"/>
                  <a:gd name="T44" fmla="*/ 7 w 20"/>
                  <a:gd name="T45" fmla="*/ 1 h 9"/>
                  <a:gd name="T46" fmla="*/ 6 w 20"/>
                  <a:gd name="T47" fmla="*/ 1 h 9"/>
                  <a:gd name="T48" fmla="*/ 6 w 20"/>
                  <a:gd name="T49" fmla="*/ 1 h 9"/>
                  <a:gd name="T50" fmla="*/ 5 w 20"/>
                  <a:gd name="T51" fmla="*/ 1 h 9"/>
                  <a:gd name="T52" fmla="*/ 4 w 20"/>
                  <a:gd name="T53" fmla="*/ 1 h 9"/>
                  <a:gd name="T54" fmla="*/ 4 w 20"/>
                  <a:gd name="T55" fmla="*/ 0 h 9"/>
                  <a:gd name="T56" fmla="*/ 4 w 20"/>
                  <a:gd name="T57" fmla="*/ 0 h 9"/>
                  <a:gd name="T58" fmla="*/ 0 w 20"/>
                  <a:gd name="T59" fmla="*/ 6 h 9"/>
                  <a:gd name="T60" fmla="*/ 1 w 20"/>
                  <a:gd name="T61" fmla="*/ 6 h 9"/>
                  <a:gd name="T62" fmla="*/ 1 w 20"/>
                  <a:gd name="T63" fmla="*/ 6 h 9"/>
                  <a:gd name="T64" fmla="*/ 2 w 20"/>
                  <a:gd name="T65" fmla="*/ 6 h 9"/>
                  <a:gd name="T66" fmla="*/ 2 w 20"/>
                  <a:gd name="T67" fmla="*/ 6 h 9"/>
                  <a:gd name="T68" fmla="*/ 3 w 20"/>
                  <a:gd name="T69" fmla="*/ 7 h 9"/>
                  <a:gd name="T70" fmla="*/ 3 w 20"/>
                  <a:gd name="T71" fmla="*/ 7 h 9"/>
                  <a:gd name="T72" fmla="*/ 3 w 20"/>
                  <a:gd name="T73" fmla="*/ 7 h 9"/>
                  <a:gd name="T74" fmla="*/ 4 w 20"/>
                  <a:gd name="T75" fmla="*/ 7 h 9"/>
                  <a:gd name="T76" fmla="*/ 4 w 20"/>
                  <a:gd name="T77" fmla="*/ 7 h 9"/>
                  <a:gd name="T78" fmla="*/ 5 w 20"/>
                  <a:gd name="T79" fmla="*/ 7 h 9"/>
                  <a:gd name="T80" fmla="*/ 6 w 20"/>
                  <a:gd name="T81" fmla="*/ 8 h 9"/>
                  <a:gd name="T82" fmla="*/ 6 w 20"/>
                  <a:gd name="T83" fmla="*/ 8 h 9"/>
                  <a:gd name="T84" fmla="*/ 7 w 20"/>
                  <a:gd name="T85" fmla="*/ 8 h 9"/>
                  <a:gd name="T86" fmla="*/ 7 w 20"/>
                  <a:gd name="T87" fmla="*/ 8 h 9"/>
                  <a:gd name="T88" fmla="*/ 8 w 20"/>
                  <a:gd name="T89" fmla="*/ 8 h 9"/>
                  <a:gd name="T90" fmla="*/ 9 w 20"/>
                  <a:gd name="T91" fmla="*/ 8 h 9"/>
                  <a:gd name="T92" fmla="*/ 10 w 20"/>
                  <a:gd name="T93" fmla="*/ 8 h 9"/>
                  <a:gd name="T94" fmla="*/ 10 w 20"/>
                  <a:gd name="T95" fmla="*/ 8 h 9"/>
                  <a:gd name="T96" fmla="*/ 11 w 20"/>
                  <a:gd name="T97" fmla="*/ 9 h 9"/>
                  <a:gd name="T98" fmla="*/ 12 w 20"/>
                  <a:gd name="T99" fmla="*/ 9 h 9"/>
                  <a:gd name="T100" fmla="*/ 12 w 20"/>
                  <a:gd name="T101" fmla="*/ 9 h 9"/>
                  <a:gd name="T102" fmla="*/ 13 w 20"/>
                  <a:gd name="T103" fmla="*/ 9 h 9"/>
                  <a:gd name="T104" fmla="*/ 14 w 20"/>
                  <a:gd name="T105" fmla="*/ 9 h 9"/>
                  <a:gd name="T106" fmla="*/ 14 w 20"/>
                  <a:gd name="T107" fmla="*/ 9 h 9"/>
                  <a:gd name="T108" fmla="*/ 15 w 20"/>
                  <a:gd name="T109" fmla="*/ 9 h 9"/>
                  <a:gd name="T110" fmla="*/ 16 w 20"/>
                  <a:gd name="T111" fmla="*/ 9 h 9"/>
                  <a:gd name="T112" fmla="*/ 16 w 20"/>
                  <a:gd name="T113" fmla="*/ 9 h 9"/>
                  <a:gd name="T114" fmla="*/ 20 w 20"/>
                  <a:gd name="T11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9">
                    <a:moveTo>
                      <a:pt x="20" y="3"/>
                    </a:moveTo>
                    <a:lnTo>
                      <a:pt x="20" y="3"/>
                    </a:lnTo>
                    <a:lnTo>
                      <a:pt x="19" y="3"/>
                    </a:lnTo>
                    <a:lnTo>
                      <a:pt x="19" y="3"/>
                    </a:lnTo>
                    <a:lnTo>
                      <a:pt x="19" y="3"/>
                    </a:lnTo>
                    <a:lnTo>
                      <a:pt x="18" y="3"/>
                    </a:lnTo>
                    <a:lnTo>
                      <a:pt x="17" y="3"/>
                    </a:lnTo>
                    <a:lnTo>
                      <a:pt x="17" y="3"/>
                    </a:lnTo>
                    <a:lnTo>
                      <a:pt x="16" y="3"/>
                    </a:lnTo>
                    <a:lnTo>
                      <a:pt x="16" y="3"/>
                    </a:lnTo>
                    <a:lnTo>
                      <a:pt x="15" y="3"/>
                    </a:lnTo>
                    <a:lnTo>
                      <a:pt x="15" y="3"/>
                    </a:lnTo>
                    <a:lnTo>
                      <a:pt x="14" y="3"/>
                    </a:lnTo>
                    <a:lnTo>
                      <a:pt x="14" y="3"/>
                    </a:lnTo>
                    <a:lnTo>
                      <a:pt x="13" y="2"/>
                    </a:lnTo>
                    <a:lnTo>
                      <a:pt x="13" y="2"/>
                    </a:lnTo>
                    <a:lnTo>
                      <a:pt x="12" y="2"/>
                    </a:lnTo>
                    <a:lnTo>
                      <a:pt x="11" y="2"/>
                    </a:lnTo>
                    <a:lnTo>
                      <a:pt x="11" y="2"/>
                    </a:lnTo>
                    <a:lnTo>
                      <a:pt x="10" y="2"/>
                    </a:lnTo>
                    <a:lnTo>
                      <a:pt x="9" y="2"/>
                    </a:lnTo>
                    <a:lnTo>
                      <a:pt x="8" y="1"/>
                    </a:lnTo>
                    <a:lnTo>
                      <a:pt x="7" y="1"/>
                    </a:lnTo>
                    <a:lnTo>
                      <a:pt x="6" y="1"/>
                    </a:lnTo>
                    <a:lnTo>
                      <a:pt x="6" y="1"/>
                    </a:lnTo>
                    <a:lnTo>
                      <a:pt x="5" y="1"/>
                    </a:lnTo>
                    <a:lnTo>
                      <a:pt x="4" y="1"/>
                    </a:lnTo>
                    <a:lnTo>
                      <a:pt x="4" y="0"/>
                    </a:lnTo>
                    <a:lnTo>
                      <a:pt x="4" y="0"/>
                    </a:lnTo>
                    <a:lnTo>
                      <a:pt x="0" y="6"/>
                    </a:lnTo>
                    <a:lnTo>
                      <a:pt x="1" y="6"/>
                    </a:lnTo>
                    <a:lnTo>
                      <a:pt x="1" y="6"/>
                    </a:lnTo>
                    <a:lnTo>
                      <a:pt x="2" y="6"/>
                    </a:lnTo>
                    <a:lnTo>
                      <a:pt x="2" y="6"/>
                    </a:lnTo>
                    <a:lnTo>
                      <a:pt x="3" y="7"/>
                    </a:lnTo>
                    <a:lnTo>
                      <a:pt x="3" y="7"/>
                    </a:lnTo>
                    <a:lnTo>
                      <a:pt x="3" y="7"/>
                    </a:lnTo>
                    <a:lnTo>
                      <a:pt x="4" y="7"/>
                    </a:lnTo>
                    <a:lnTo>
                      <a:pt x="4" y="7"/>
                    </a:lnTo>
                    <a:lnTo>
                      <a:pt x="5" y="7"/>
                    </a:lnTo>
                    <a:lnTo>
                      <a:pt x="6" y="8"/>
                    </a:lnTo>
                    <a:lnTo>
                      <a:pt x="6" y="8"/>
                    </a:lnTo>
                    <a:lnTo>
                      <a:pt x="7" y="8"/>
                    </a:lnTo>
                    <a:lnTo>
                      <a:pt x="7" y="8"/>
                    </a:lnTo>
                    <a:lnTo>
                      <a:pt x="8" y="8"/>
                    </a:lnTo>
                    <a:lnTo>
                      <a:pt x="9" y="8"/>
                    </a:lnTo>
                    <a:lnTo>
                      <a:pt x="10" y="8"/>
                    </a:lnTo>
                    <a:lnTo>
                      <a:pt x="10" y="8"/>
                    </a:lnTo>
                    <a:lnTo>
                      <a:pt x="11" y="9"/>
                    </a:lnTo>
                    <a:lnTo>
                      <a:pt x="12" y="9"/>
                    </a:lnTo>
                    <a:lnTo>
                      <a:pt x="12" y="9"/>
                    </a:lnTo>
                    <a:lnTo>
                      <a:pt x="13" y="9"/>
                    </a:lnTo>
                    <a:lnTo>
                      <a:pt x="14" y="9"/>
                    </a:lnTo>
                    <a:lnTo>
                      <a:pt x="14" y="9"/>
                    </a:lnTo>
                    <a:lnTo>
                      <a:pt x="15" y="9"/>
                    </a:lnTo>
                    <a:lnTo>
                      <a:pt x="16" y="9"/>
                    </a:lnTo>
                    <a:lnTo>
                      <a:pt x="16" y="9"/>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105" name="Group 1178"/>
            <p:cNvGrpSpPr>
              <a:grpSpLocks/>
            </p:cNvGrpSpPr>
            <p:nvPr/>
          </p:nvGrpSpPr>
          <p:grpSpPr bwMode="auto">
            <a:xfrm>
              <a:off x="3705226" y="3556561"/>
              <a:ext cx="490538" cy="431800"/>
              <a:chOff x="2334" y="2198"/>
              <a:chExt cx="309" cy="272"/>
            </a:xfrm>
          </p:grpSpPr>
          <p:sp>
            <p:nvSpPr>
              <p:cNvPr id="4815" name="Freeform 1169"/>
              <p:cNvSpPr>
                <a:spLocks/>
              </p:cNvSpPr>
              <p:nvPr/>
            </p:nvSpPr>
            <p:spPr bwMode="auto">
              <a:xfrm>
                <a:off x="2360" y="2198"/>
                <a:ext cx="283" cy="272"/>
              </a:xfrm>
              <a:custGeom>
                <a:avLst/>
                <a:gdLst>
                  <a:gd name="T0" fmla="*/ 156 w 283"/>
                  <a:gd name="T1" fmla="*/ 8 h 272"/>
                  <a:gd name="T2" fmla="*/ 8 w 283"/>
                  <a:gd name="T3" fmla="*/ 120 h 272"/>
                  <a:gd name="T4" fmla="*/ 127 w 283"/>
                  <a:gd name="T5" fmla="*/ 263 h 272"/>
                  <a:gd name="T6" fmla="*/ 275 w 283"/>
                  <a:gd name="T7" fmla="*/ 151 h 272"/>
                  <a:gd name="T8" fmla="*/ 156 w 283"/>
                  <a:gd name="T9" fmla="*/ 8 h 272"/>
                </a:gdLst>
                <a:ahLst/>
                <a:cxnLst>
                  <a:cxn ang="0">
                    <a:pos x="T0" y="T1"/>
                  </a:cxn>
                  <a:cxn ang="0">
                    <a:pos x="T2" y="T3"/>
                  </a:cxn>
                  <a:cxn ang="0">
                    <a:pos x="T4" y="T5"/>
                  </a:cxn>
                  <a:cxn ang="0">
                    <a:pos x="T6" y="T7"/>
                  </a:cxn>
                  <a:cxn ang="0">
                    <a:pos x="T8" y="T9"/>
                  </a:cxn>
                </a:cxnLst>
                <a:rect l="0" t="0" r="r" b="b"/>
                <a:pathLst>
                  <a:path w="283" h="272">
                    <a:moveTo>
                      <a:pt x="156" y="8"/>
                    </a:moveTo>
                    <a:cubicBezTo>
                      <a:pt x="82" y="0"/>
                      <a:pt x="16" y="50"/>
                      <a:pt x="8" y="120"/>
                    </a:cubicBezTo>
                    <a:cubicBezTo>
                      <a:pt x="0" y="190"/>
                      <a:pt x="54" y="254"/>
                      <a:pt x="127" y="263"/>
                    </a:cubicBezTo>
                    <a:cubicBezTo>
                      <a:pt x="201" y="272"/>
                      <a:pt x="267" y="222"/>
                      <a:pt x="275" y="151"/>
                    </a:cubicBezTo>
                    <a:cubicBezTo>
                      <a:pt x="283" y="81"/>
                      <a:pt x="230" y="17"/>
                      <a:pt x="156" y="8"/>
                    </a:cubicBezTo>
                  </a:path>
                </a:pathLst>
              </a:cu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816" name="Group 1172"/>
              <p:cNvGrpSpPr>
                <a:grpSpLocks/>
              </p:cNvGrpSpPr>
              <p:nvPr/>
            </p:nvGrpSpPr>
            <p:grpSpPr bwMode="auto">
              <a:xfrm>
                <a:off x="2421" y="2406"/>
                <a:ext cx="162" cy="33"/>
                <a:chOff x="2421" y="2406"/>
                <a:chExt cx="162" cy="33"/>
              </a:xfrm>
            </p:grpSpPr>
            <p:sp>
              <p:nvSpPr>
                <p:cNvPr id="4822" name="Freeform 1170"/>
                <p:cNvSpPr>
                  <a:spLocks/>
                </p:cNvSpPr>
                <p:nvPr/>
              </p:nvSpPr>
              <p:spPr bwMode="auto">
                <a:xfrm>
                  <a:off x="2421" y="2422"/>
                  <a:ext cx="162" cy="17"/>
                </a:xfrm>
                <a:custGeom>
                  <a:avLst/>
                  <a:gdLst>
                    <a:gd name="T0" fmla="*/ 151 w 162"/>
                    <a:gd name="T1" fmla="*/ 17 h 17"/>
                    <a:gd name="T2" fmla="*/ 153 w 162"/>
                    <a:gd name="T3" fmla="*/ 17 h 17"/>
                    <a:gd name="T4" fmla="*/ 155 w 162"/>
                    <a:gd name="T5" fmla="*/ 16 h 17"/>
                    <a:gd name="T6" fmla="*/ 157 w 162"/>
                    <a:gd name="T7" fmla="*/ 16 h 17"/>
                    <a:gd name="T8" fmla="*/ 159 w 162"/>
                    <a:gd name="T9" fmla="*/ 14 h 17"/>
                    <a:gd name="T10" fmla="*/ 160 w 162"/>
                    <a:gd name="T11" fmla="*/ 13 h 17"/>
                    <a:gd name="T12" fmla="*/ 161 w 162"/>
                    <a:gd name="T13" fmla="*/ 12 h 17"/>
                    <a:gd name="T14" fmla="*/ 162 w 162"/>
                    <a:gd name="T15" fmla="*/ 10 h 17"/>
                    <a:gd name="T16" fmla="*/ 162 w 162"/>
                    <a:gd name="T17" fmla="*/ 8 h 17"/>
                    <a:gd name="T18" fmla="*/ 162 w 162"/>
                    <a:gd name="T19" fmla="*/ 7 h 17"/>
                    <a:gd name="T20" fmla="*/ 161 w 162"/>
                    <a:gd name="T21" fmla="*/ 5 h 17"/>
                    <a:gd name="T22" fmla="*/ 160 w 162"/>
                    <a:gd name="T23" fmla="*/ 3 h 17"/>
                    <a:gd name="T24" fmla="*/ 159 w 162"/>
                    <a:gd name="T25" fmla="*/ 2 h 17"/>
                    <a:gd name="T26" fmla="*/ 157 w 162"/>
                    <a:gd name="T27" fmla="*/ 1 h 17"/>
                    <a:gd name="T28" fmla="*/ 155 w 162"/>
                    <a:gd name="T29" fmla="*/ 0 h 17"/>
                    <a:gd name="T30" fmla="*/ 153 w 162"/>
                    <a:gd name="T31" fmla="*/ 0 h 17"/>
                    <a:gd name="T32" fmla="*/ 151 w 162"/>
                    <a:gd name="T33" fmla="*/ 0 h 17"/>
                    <a:gd name="T34" fmla="*/ 11 w 162"/>
                    <a:gd name="T35" fmla="*/ 0 h 17"/>
                    <a:gd name="T36" fmla="*/ 9 w 162"/>
                    <a:gd name="T37" fmla="*/ 0 h 17"/>
                    <a:gd name="T38" fmla="*/ 7 w 162"/>
                    <a:gd name="T39" fmla="*/ 0 h 17"/>
                    <a:gd name="T40" fmla="*/ 5 w 162"/>
                    <a:gd name="T41" fmla="*/ 1 h 17"/>
                    <a:gd name="T42" fmla="*/ 3 w 162"/>
                    <a:gd name="T43" fmla="*/ 2 h 17"/>
                    <a:gd name="T44" fmla="*/ 1 w 162"/>
                    <a:gd name="T45" fmla="*/ 3 h 17"/>
                    <a:gd name="T46" fmla="*/ 1 w 162"/>
                    <a:gd name="T47" fmla="*/ 5 h 17"/>
                    <a:gd name="T48" fmla="*/ 0 w 162"/>
                    <a:gd name="T49" fmla="*/ 7 h 17"/>
                    <a:gd name="T50" fmla="*/ 0 w 162"/>
                    <a:gd name="T51" fmla="*/ 8 h 17"/>
                    <a:gd name="T52" fmla="*/ 0 w 162"/>
                    <a:gd name="T53" fmla="*/ 10 h 17"/>
                    <a:gd name="T54" fmla="*/ 1 w 162"/>
                    <a:gd name="T55" fmla="*/ 12 h 17"/>
                    <a:gd name="T56" fmla="*/ 1 w 162"/>
                    <a:gd name="T57" fmla="*/ 13 h 17"/>
                    <a:gd name="T58" fmla="*/ 3 w 162"/>
                    <a:gd name="T59" fmla="*/ 14 h 17"/>
                    <a:gd name="T60" fmla="*/ 5 w 162"/>
                    <a:gd name="T61" fmla="*/ 16 h 17"/>
                    <a:gd name="T62" fmla="*/ 7 w 162"/>
                    <a:gd name="T63" fmla="*/ 16 h 17"/>
                    <a:gd name="T64" fmla="*/ 9 w 162"/>
                    <a:gd name="T65" fmla="*/ 17 h 17"/>
                    <a:gd name="T66" fmla="*/ 11 w 162"/>
                    <a:gd name="T67" fmla="*/ 17 h 17"/>
                    <a:gd name="T68" fmla="*/ 151 w 162"/>
                    <a:gd name="T6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17">
                      <a:moveTo>
                        <a:pt x="151" y="17"/>
                      </a:moveTo>
                      <a:lnTo>
                        <a:pt x="153" y="17"/>
                      </a:lnTo>
                      <a:lnTo>
                        <a:pt x="155" y="16"/>
                      </a:lnTo>
                      <a:lnTo>
                        <a:pt x="157" y="16"/>
                      </a:lnTo>
                      <a:lnTo>
                        <a:pt x="159" y="14"/>
                      </a:lnTo>
                      <a:lnTo>
                        <a:pt x="160" y="13"/>
                      </a:lnTo>
                      <a:lnTo>
                        <a:pt x="161" y="12"/>
                      </a:lnTo>
                      <a:lnTo>
                        <a:pt x="162" y="10"/>
                      </a:lnTo>
                      <a:lnTo>
                        <a:pt x="162" y="8"/>
                      </a:lnTo>
                      <a:lnTo>
                        <a:pt x="162" y="7"/>
                      </a:lnTo>
                      <a:lnTo>
                        <a:pt x="161" y="5"/>
                      </a:lnTo>
                      <a:lnTo>
                        <a:pt x="160" y="3"/>
                      </a:lnTo>
                      <a:lnTo>
                        <a:pt x="159" y="2"/>
                      </a:lnTo>
                      <a:lnTo>
                        <a:pt x="157" y="1"/>
                      </a:lnTo>
                      <a:lnTo>
                        <a:pt x="155" y="0"/>
                      </a:lnTo>
                      <a:lnTo>
                        <a:pt x="153" y="0"/>
                      </a:lnTo>
                      <a:lnTo>
                        <a:pt x="151" y="0"/>
                      </a:lnTo>
                      <a:lnTo>
                        <a:pt x="11" y="0"/>
                      </a:lnTo>
                      <a:lnTo>
                        <a:pt x="9" y="0"/>
                      </a:lnTo>
                      <a:lnTo>
                        <a:pt x="7" y="0"/>
                      </a:lnTo>
                      <a:lnTo>
                        <a:pt x="5" y="1"/>
                      </a:lnTo>
                      <a:lnTo>
                        <a:pt x="3" y="2"/>
                      </a:lnTo>
                      <a:lnTo>
                        <a:pt x="1" y="3"/>
                      </a:lnTo>
                      <a:lnTo>
                        <a:pt x="1" y="5"/>
                      </a:lnTo>
                      <a:lnTo>
                        <a:pt x="0" y="7"/>
                      </a:lnTo>
                      <a:lnTo>
                        <a:pt x="0" y="8"/>
                      </a:lnTo>
                      <a:lnTo>
                        <a:pt x="0" y="10"/>
                      </a:lnTo>
                      <a:lnTo>
                        <a:pt x="1" y="12"/>
                      </a:lnTo>
                      <a:lnTo>
                        <a:pt x="1" y="13"/>
                      </a:lnTo>
                      <a:lnTo>
                        <a:pt x="3" y="14"/>
                      </a:lnTo>
                      <a:lnTo>
                        <a:pt x="5" y="16"/>
                      </a:lnTo>
                      <a:lnTo>
                        <a:pt x="7" y="16"/>
                      </a:lnTo>
                      <a:lnTo>
                        <a:pt x="9" y="17"/>
                      </a:lnTo>
                      <a:lnTo>
                        <a:pt x="11" y="17"/>
                      </a:lnTo>
                      <a:lnTo>
                        <a:pt x="15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23" name="Freeform 1171"/>
                <p:cNvSpPr>
                  <a:spLocks/>
                </p:cNvSpPr>
                <p:nvPr/>
              </p:nvSpPr>
              <p:spPr bwMode="auto">
                <a:xfrm>
                  <a:off x="2436" y="2406"/>
                  <a:ext cx="130" cy="10"/>
                </a:xfrm>
                <a:custGeom>
                  <a:avLst/>
                  <a:gdLst>
                    <a:gd name="T0" fmla="*/ 123 w 130"/>
                    <a:gd name="T1" fmla="*/ 10 h 10"/>
                    <a:gd name="T2" fmla="*/ 125 w 130"/>
                    <a:gd name="T3" fmla="*/ 10 h 10"/>
                    <a:gd name="T4" fmla="*/ 126 w 130"/>
                    <a:gd name="T5" fmla="*/ 10 h 10"/>
                    <a:gd name="T6" fmla="*/ 127 w 130"/>
                    <a:gd name="T7" fmla="*/ 9 h 10"/>
                    <a:gd name="T8" fmla="*/ 128 w 130"/>
                    <a:gd name="T9" fmla="*/ 9 h 10"/>
                    <a:gd name="T10" fmla="*/ 129 w 130"/>
                    <a:gd name="T11" fmla="*/ 8 h 10"/>
                    <a:gd name="T12" fmla="*/ 130 w 130"/>
                    <a:gd name="T13" fmla="*/ 7 h 10"/>
                    <a:gd name="T14" fmla="*/ 130 w 130"/>
                    <a:gd name="T15" fmla="*/ 6 h 10"/>
                    <a:gd name="T16" fmla="*/ 130 w 130"/>
                    <a:gd name="T17" fmla="*/ 5 h 10"/>
                    <a:gd name="T18" fmla="*/ 130 w 130"/>
                    <a:gd name="T19" fmla="*/ 4 h 10"/>
                    <a:gd name="T20" fmla="*/ 130 w 130"/>
                    <a:gd name="T21" fmla="*/ 3 h 10"/>
                    <a:gd name="T22" fmla="*/ 129 w 130"/>
                    <a:gd name="T23" fmla="*/ 2 h 10"/>
                    <a:gd name="T24" fmla="*/ 128 w 130"/>
                    <a:gd name="T25" fmla="*/ 2 h 10"/>
                    <a:gd name="T26" fmla="*/ 127 w 130"/>
                    <a:gd name="T27" fmla="*/ 1 h 10"/>
                    <a:gd name="T28" fmla="*/ 126 w 130"/>
                    <a:gd name="T29" fmla="*/ 0 h 10"/>
                    <a:gd name="T30" fmla="*/ 125 w 130"/>
                    <a:gd name="T31" fmla="*/ 0 h 10"/>
                    <a:gd name="T32" fmla="*/ 123 w 130"/>
                    <a:gd name="T33" fmla="*/ 0 h 10"/>
                    <a:gd name="T34" fmla="*/ 7 w 130"/>
                    <a:gd name="T35" fmla="*/ 0 h 10"/>
                    <a:gd name="T36" fmla="*/ 5 w 130"/>
                    <a:gd name="T37" fmla="*/ 0 h 10"/>
                    <a:gd name="T38" fmla="*/ 4 w 130"/>
                    <a:gd name="T39" fmla="*/ 0 h 10"/>
                    <a:gd name="T40" fmla="*/ 3 w 130"/>
                    <a:gd name="T41" fmla="*/ 1 h 10"/>
                    <a:gd name="T42" fmla="*/ 2 w 130"/>
                    <a:gd name="T43" fmla="*/ 2 h 10"/>
                    <a:gd name="T44" fmla="*/ 1 w 130"/>
                    <a:gd name="T45" fmla="*/ 2 h 10"/>
                    <a:gd name="T46" fmla="*/ 0 w 130"/>
                    <a:gd name="T47" fmla="*/ 3 h 10"/>
                    <a:gd name="T48" fmla="*/ 0 w 130"/>
                    <a:gd name="T49" fmla="*/ 4 h 10"/>
                    <a:gd name="T50" fmla="*/ 0 w 130"/>
                    <a:gd name="T51" fmla="*/ 5 h 10"/>
                    <a:gd name="T52" fmla="*/ 0 w 130"/>
                    <a:gd name="T53" fmla="*/ 6 h 10"/>
                    <a:gd name="T54" fmla="*/ 0 w 130"/>
                    <a:gd name="T55" fmla="*/ 7 h 10"/>
                    <a:gd name="T56" fmla="*/ 1 w 130"/>
                    <a:gd name="T57" fmla="*/ 8 h 10"/>
                    <a:gd name="T58" fmla="*/ 2 w 130"/>
                    <a:gd name="T59" fmla="*/ 9 h 10"/>
                    <a:gd name="T60" fmla="*/ 3 w 130"/>
                    <a:gd name="T61" fmla="*/ 9 h 10"/>
                    <a:gd name="T62" fmla="*/ 4 w 130"/>
                    <a:gd name="T63" fmla="*/ 10 h 10"/>
                    <a:gd name="T64" fmla="*/ 5 w 130"/>
                    <a:gd name="T65" fmla="*/ 10 h 10"/>
                    <a:gd name="T66" fmla="*/ 7 w 130"/>
                    <a:gd name="T67" fmla="*/ 10 h 10"/>
                    <a:gd name="T68" fmla="*/ 123 w 130"/>
                    <a:gd name="T6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0">
                      <a:moveTo>
                        <a:pt x="123" y="10"/>
                      </a:moveTo>
                      <a:lnTo>
                        <a:pt x="125" y="10"/>
                      </a:lnTo>
                      <a:lnTo>
                        <a:pt x="126" y="10"/>
                      </a:lnTo>
                      <a:lnTo>
                        <a:pt x="127" y="9"/>
                      </a:lnTo>
                      <a:lnTo>
                        <a:pt x="128" y="9"/>
                      </a:lnTo>
                      <a:lnTo>
                        <a:pt x="129" y="8"/>
                      </a:lnTo>
                      <a:lnTo>
                        <a:pt x="130" y="7"/>
                      </a:lnTo>
                      <a:lnTo>
                        <a:pt x="130" y="6"/>
                      </a:lnTo>
                      <a:lnTo>
                        <a:pt x="130" y="5"/>
                      </a:lnTo>
                      <a:lnTo>
                        <a:pt x="130" y="4"/>
                      </a:lnTo>
                      <a:lnTo>
                        <a:pt x="130" y="3"/>
                      </a:lnTo>
                      <a:lnTo>
                        <a:pt x="129" y="2"/>
                      </a:lnTo>
                      <a:lnTo>
                        <a:pt x="128" y="2"/>
                      </a:lnTo>
                      <a:lnTo>
                        <a:pt x="127" y="1"/>
                      </a:lnTo>
                      <a:lnTo>
                        <a:pt x="126" y="0"/>
                      </a:lnTo>
                      <a:lnTo>
                        <a:pt x="125" y="0"/>
                      </a:lnTo>
                      <a:lnTo>
                        <a:pt x="123" y="0"/>
                      </a:lnTo>
                      <a:lnTo>
                        <a:pt x="7" y="0"/>
                      </a:lnTo>
                      <a:lnTo>
                        <a:pt x="5" y="0"/>
                      </a:lnTo>
                      <a:lnTo>
                        <a:pt x="4" y="0"/>
                      </a:lnTo>
                      <a:lnTo>
                        <a:pt x="3" y="1"/>
                      </a:lnTo>
                      <a:lnTo>
                        <a:pt x="2" y="2"/>
                      </a:lnTo>
                      <a:lnTo>
                        <a:pt x="1" y="2"/>
                      </a:lnTo>
                      <a:lnTo>
                        <a:pt x="0" y="3"/>
                      </a:lnTo>
                      <a:lnTo>
                        <a:pt x="0" y="4"/>
                      </a:lnTo>
                      <a:lnTo>
                        <a:pt x="0" y="5"/>
                      </a:lnTo>
                      <a:lnTo>
                        <a:pt x="0" y="6"/>
                      </a:lnTo>
                      <a:lnTo>
                        <a:pt x="0" y="7"/>
                      </a:lnTo>
                      <a:lnTo>
                        <a:pt x="1" y="8"/>
                      </a:lnTo>
                      <a:lnTo>
                        <a:pt x="2" y="9"/>
                      </a:lnTo>
                      <a:lnTo>
                        <a:pt x="3" y="9"/>
                      </a:lnTo>
                      <a:lnTo>
                        <a:pt x="4" y="10"/>
                      </a:lnTo>
                      <a:lnTo>
                        <a:pt x="5" y="10"/>
                      </a:lnTo>
                      <a:lnTo>
                        <a:pt x="7" y="10"/>
                      </a:lnTo>
                      <a:lnTo>
                        <a:pt x="1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817" name="Group 1176"/>
              <p:cNvGrpSpPr>
                <a:grpSpLocks/>
              </p:cNvGrpSpPr>
              <p:nvPr/>
            </p:nvGrpSpPr>
            <p:grpSpPr bwMode="auto">
              <a:xfrm>
                <a:off x="2334" y="2325"/>
                <a:ext cx="89" cy="60"/>
                <a:chOff x="2334" y="2325"/>
                <a:chExt cx="89" cy="60"/>
              </a:xfrm>
            </p:grpSpPr>
            <p:sp>
              <p:nvSpPr>
                <p:cNvPr id="4819" name="Freeform 1173"/>
                <p:cNvSpPr>
                  <a:spLocks/>
                </p:cNvSpPr>
                <p:nvPr/>
              </p:nvSpPr>
              <p:spPr bwMode="auto">
                <a:xfrm>
                  <a:off x="2342" y="2371"/>
                  <a:ext cx="58" cy="14"/>
                </a:xfrm>
                <a:custGeom>
                  <a:avLst/>
                  <a:gdLst>
                    <a:gd name="T0" fmla="*/ 7 w 58"/>
                    <a:gd name="T1" fmla="*/ 2 h 14"/>
                    <a:gd name="T2" fmla="*/ 58 w 58"/>
                    <a:gd name="T3" fmla="*/ 13 h 14"/>
                    <a:gd name="T4" fmla="*/ 54 w 58"/>
                    <a:gd name="T5" fmla="*/ 14 h 14"/>
                    <a:gd name="T6" fmla="*/ 7 w 58"/>
                    <a:gd name="T7" fmla="*/ 8 h 14"/>
                    <a:gd name="T8" fmla="*/ 0 w 58"/>
                    <a:gd name="T9" fmla="*/ 0 h 14"/>
                    <a:gd name="T10" fmla="*/ 7 w 58"/>
                    <a:gd name="T11" fmla="*/ 2 h 14"/>
                  </a:gdLst>
                  <a:ahLst/>
                  <a:cxnLst>
                    <a:cxn ang="0">
                      <a:pos x="T0" y="T1"/>
                    </a:cxn>
                    <a:cxn ang="0">
                      <a:pos x="T2" y="T3"/>
                    </a:cxn>
                    <a:cxn ang="0">
                      <a:pos x="T4" y="T5"/>
                    </a:cxn>
                    <a:cxn ang="0">
                      <a:pos x="T6" y="T7"/>
                    </a:cxn>
                    <a:cxn ang="0">
                      <a:pos x="T8" y="T9"/>
                    </a:cxn>
                    <a:cxn ang="0">
                      <a:pos x="T10" y="T11"/>
                    </a:cxn>
                  </a:cxnLst>
                  <a:rect l="0" t="0" r="r" b="b"/>
                  <a:pathLst>
                    <a:path w="58" h="14">
                      <a:moveTo>
                        <a:pt x="7" y="2"/>
                      </a:moveTo>
                      <a:lnTo>
                        <a:pt x="58" y="13"/>
                      </a:lnTo>
                      <a:lnTo>
                        <a:pt x="54" y="14"/>
                      </a:lnTo>
                      <a:lnTo>
                        <a:pt x="7" y="8"/>
                      </a:lnTo>
                      <a:lnTo>
                        <a:pt x="0" y="0"/>
                      </a:lnTo>
                      <a:lnTo>
                        <a:pt x="7"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20" name="Freeform 1174"/>
                <p:cNvSpPr>
                  <a:spLocks/>
                </p:cNvSpPr>
                <p:nvPr/>
              </p:nvSpPr>
              <p:spPr bwMode="auto">
                <a:xfrm>
                  <a:off x="2334" y="2333"/>
                  <a:ext cx="84" cy="43"/>
                </a:xfrm>
                <a:custGeom>
                  <a:avLst/>
                  <a:gdLst>
                    <a:gd name="T0" fmla="*/ 84 w 84"/>
                    <a:gd name="T1" fmla="*/ 43 h 43"/>
                    <a:gd name="T2" fmla="*/ 0 w 84"/>
                    <a:gd name="T3" fmla="*/ 2 h 43"/>
                    <a:gd name="T4" fmla="*/ 9 w 84"/>
                    <a:gd name="T5" fmla="*/ 0 h 43"/>
                    <a:gd name="T6" fmla="*/ 45 w 84"/>
                    <a:gd name="T7" fmla="*/ 20 h 43"/>
                    <a:gd name="T8" fmla="*/ 80 w 84"/>
                    <a:gd name="T9" fmla="*/ 38 h 43"/>
                    <a:gd name="T10" fmla="*/ 84 w 84"/>
                    <a:gd name="T11" fmla="*/ 43 h 43"/>
                  </a:gdLst>
                  <a:ahLst/>
                  <a:cxnLst>
                    <a:cxn ang="0">
                      <a:pos x="T0" y="T1"/>
                    </a:cxn>
                    <a:cxn ang="0">
                      <a:pos x="T2" y="T3"/>
                    </a:cxn>
                    <a:cxn ang="0">
                      <a:pos x="T4" y="T5"/>
                    </a:cxn>
                    <a:cxn ang="0">
                      <a:pos x="T6" y="T7"/>
                    </a:cxn>
                    <a:cxn ang="0">
                      <a:pos x="T8" y="T9"/>
                    </a:cxn>
                    <a:cxn ang="0">
                      <a:pos x="T10" y="T11"/>
                    </a:cxn>
                  </a:cxnLst>
                  <a:rect l="0" t="0" r="r" b="b"/>
                  <a:pathLst>
                    <a:path w="84" h="43">
                      <a:moveTo>
                        <a:pt x="84" y="43"/>
                      </a:moveTo>
                      <a:lnTo>
                        <a:pt x="0" y="2"/>
                      </a:lnTo>
                      <a:lnTo>
                        <a:pt x="9" y="0"/>
                      </a:lnTo>
                      <a:lnTo>
                        <a:pt x="45" y="20"/>
                      </a:lnTo>
                      <a:lnTo>
                        <a:pt x="80" y="38"/>
                      </a:lnTo>
                      <a:lnTo>
                        <a:pt x="84" y="4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21" name="Freeform 1175"/>
                <p:cNvSpPr>
                  <a:spLocks/>
                </p:cNvSpPr>
                <p:nvPr/>
              </p:nvSpPr>
              <p:spPr bwMode="auto">
                <a:xfrm>
                  <a:off x="2387" y="2325"/>
                  <a:ext cx="36" cy="38"/>
                </a:xfrm>
                <a:custGeom>
                  <a:avLst/>
                  <a:gdLst>
                    <a:gd name="T0" fmla="*/ 0 w 36"/>
                    <a:gd name="T1" fmla="*/ 5 h 38"/>
                    <a:gd name="T2" fmla="*/ 1 w 36"/>
                    <a:gd name="T3" fmla="*/ 0 h 38"/>
                    <a:gd name="T4" fmla="*/ 36 w 36"/>
                    <a:gd name="T5" fmla="*/ 38 h 38"/>
                    <a:gd name="T6" fmla="*/ 31 w 36"/>
                    <a:gd name="T7" fmla="*/ 36 h 38"/>
                    <a:gd name="T8" fmla="*/ 4 w 36"/>
                    <a:gd name="T9" fmla="*/ 10 h 38"/>
                    <a:gd name="T10" fmla="*/ 0 w 36"/>
                    <a:gd name="T11" fmla="*/ 5 h 38"/>
                  </a:gdLst>
                  <a:ahLst/>
                  <a:cxnLst>
                    <a:cxn ang="0">
                      <a:pos x="T0" y="T1"/>
                    </a:cxn>
                    <a:cxn ang="0">
                      <a:pos x="T2" y="T3"/>
                    </a:cxn>
                    <a:cxn ang="0">
                      <a:pos x="T4" y="T5"/>
                    </a:cxn>
                    <a:cxn ang="0">
                      <a:pos x="T6" y="T7"/>
                    </a:cxn>
                    <a:cxn ang="0">
                      <a:pos x="T8" y="T9"/>
                    </a:cxn>
                    <a:cxn ang="0">
                      <a:pos x="T10" y="T11"/>
                    </a:cxn>
                  </a:cxnLst>
                  <a:rect l="0" t="0" r="r" b="b"/>
                  <a:pathLst>
                    <a:path w="36" h="38">
                      <a:moveTo>
                        <a:pt x="0" y="5"/>
                      </a:moveTo>
                      <a:lnTo>
                        <a:pt x="1" y="0"/>
                      </a:lnTo>
                      <a:lnTo>
                        <a:pt x="36" y="38"/>
                      </a:lnTo>
                      <a:lnTo>
                        <a:pt x="31" y="36"/>
                      </a:lnTo>
                      <a:lnTo>
                        <a:pt x="4" y="10"/>
                      </a:lnTo>
                      <a:lnTo>
                        <a:pt x="0"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818" name="Line 1177"/>
              <p:cNvSpPr>
                <a:spLocks noChangeShapeType="1"/>
              </p:cNvSpPr>
              <p:nvPr/>
            </p:nvSpPr>
            <p:spPr bwMode="auto">
              <a:xfrm flipH="1">
                <a:off x="2399" y="2278"/>
                <a:ext cx="228" cy="130"/>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106" name="Freeform 1179"/>
            <p:cNvSpPr>
              <a:spLocks/>
            </p:cNvSpPr>
            <p:nvPr/>
          </p:nvSpPr>
          <p:spPr bwMode="auto">
            <a:xfrm>
              <a:off x="3390903" y="4723373"/>
              <a:ext cx="41275" cy="26988"/>
            </a:xfrm>
            <a:custGeom>
              <a:avLst/>
              <a:gdLst>
                <a:gd name="T0" fmla="*/ 6 w 26"/>
                <a:gd name="T1" fmla="*/ 0 h 17"/>
                <a:gd name="T2" fmla="*/ 0 w 26"/>
                <a:gd name="T3" fmla="*/ 6 h 17"/>
                <a:gd name="T4" fmla="*/ 4 w 26"/>
                <a:gd name="T5" fmla="*/ 12 h 17"/>
                <a:gd name="T6" fmla="*/ 14 w 26"/>
                <a:gd name="T7" fmla="*/ 17 h 17"/>
                <a:gd name="T8" fmla="*/ 26 w 26"/>
                <a:gd name="T9" fmla="*/ 16 h 17"/>
                <a:gd name="T10" fmla="*/ 6 w 26"/>
                <a:gd name="T11" fmla="*/ 0 h 17"/>
              </a:gdLst>
              <a:ahLst/>
              <a:cxnLst>
                <a:cxn ang="0">
                  <a:pos x="T0" y="T1"/>
                </a:cxn>
                <a:cxn ang="0">
                  <a:pos x="T2" y="T3"/>
                </a:cxn>
                <a:cxn ang="0">
                  <a:pos x="T4" y="T5"/>
                </a:cxn>
                <a:cxn ang="0">
                  <a:pos x="T6" y="T7"/>
                </a:cxn>
                <a:cxn ang="0">
                  <a:pos x="T8" y="T9"/>
                </a:cxn>
                <a:cxn ang="0">
                  <a:pos x="T10" y="T11"/>
                </a:cxn>
              </a:cxnLst>
              <a:rect l="0" t="0" r="r" b="b"/>
              <a:pathLst>
                <a:path w="26" h="17">
                  <a:moveTo>
                    <a:pt x="6" y="0"/>
                  </a:moveTo>
                  <a:lnTo>
                    <a:pt x="0" y="6"/>
                  </a:lnTo>
                  <a:lnTo>
                    <a:pt x="4" y="12"/>
                  </a:lnTo>
                  <a:lnTo>
                    <a:pt x="14" y="17"/>
                  </a:lnTo>
                  <a:lnTo>
                    <a:pt x="26" y="16"/>
                  </a:lnTo>
                  <a:lnTo>
                    <a:pt x="6"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107" name="Group 1283"/>
            <p:cNvGrpSpPr>
              <a:grpSpLocks/>
            </p:cNvGrpSpPr>
            <p:nvPr/>
          </p:nvGrpSpPr>
          <p:grpSpPr bwMode="auto">
            <a:xfrm>
              <a:off x="2422528" y="4945623"/>
              <a:ext cx="423863" cy="401638"/>
              <a:chOff x="1526" y="3073"/>
              <a:chExt cx="267" cy="253"/>
            </a:xfrm>
          </p:grpSpPr>
          <p:sp>
            <p:nvSpPr>
              <p:cNvPr id="4712" name="Oval 1180"/>
              <p:cNvSpPr>
                <a:spLocks noChangeArrowheads="1"/>
              </p:cNvSpPr>
              <p:nvPr/>
            </p:nvSpPr>
            <p:spPr bwMode="auto">
              <a:xfrm>
                <a:off x="1526" y="3073"/>
                <a:ext cx="267" cy="253"/>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13" name="Freeform 1181"/>
              <p:cNvSpPr>
                <a:spLocks/>
              </p:cNvSpPr>
              <p:nvPr/>
            </p:nvSpPr>
            <p:spPr bwMode="auto">
              <a:xfrm>
                <a:off x="1599" y="3263"/>
                <a:ext cx="52" cy="32"/>
              </a:xfrm>
              <a:custGeom>
                <a:avLst/>
                <a:gdLst>
                  <a:gd name="T0" fmla="*/ 16 w 52"/>
                  <a:gd name="T1" fmla="*/ 1 h 32"/>
                  <a:gd name="T2" fmla="*/ 13 w 52"/>
                  <a:gd name="T3" fmla="*/ 2 h 32"/>
                  <a:gd name="T4" fmla="*/ 11 w 52"/>
                  <a:gd name="T5" fmla="*/ 3 h 32"/>
                  <a:gd name="T6" fmla="*/ 8 w 52"/>
                  <a:gd name="T7" fmla="*/ 4 h 32"/>
                  <a:gd name="T8" fmla="*/ 6 w 52"/>
                  <a:gd name="T9" fmla="*/ 8 h 32"/>
                  <a:gd name="T10" fmla="*/ 4 w 52"/>
                  <a:gd name="T11" fmla="*/ 13 h 32"/>
                  <a:gd name="T12" fmla="*/ 3 w 52"/>
                  <a:gd name="T13" fmla="*/ 18 h 32"/>
                  <a:gd name="T14" fmla="*/ 1 w 52"/>
                  <a:gd name="T15" fmla="*/ 23 h 32"/>
                  <a:gd name="T16" fmla="*/ 1 w 52"/>
                  <a:gd name="T17" fmla="*/ 26 h 32"/>
                  <a:gd name="T18" fmla="*/ 4 w 52"/>
                  <a:gd name="T19" fmla="*/ 24 h 32"/>
                  <a:gd name="T20" fmla="*/ 6 w 52"/>
                  <a:gd name="T21" fmla="*/ 24 h 32"/>
                  <a:gd name="T22" fmla="*/ 9 w 52"/>
                  <a:gd name="T23" fmla="*/ 23 h 32"/>
                  <a:gd name="T24" fmla="*/ 10 w 52"/>
                  <a:gd name="T25" fmla="*/ 24 h 32"/>
                  <a:gd name="T26" fmla="*/ 10 w 52"/>
                  <a:gd name="T27" fmla="*/ 26 h 32"/>
                  <a:gd name="T28" fmla="*/ 11 w 52"/>
                  <a:gd name="T29" fmla="*/ 28 h 32"/>
                  <a:gd name="T30" fmla="*/ 11 w 52"/>
                  <a:gd name="T31" fmla="*/ 31 h 32"/>
                  <a:gd name="T32" fmla="*/ 18 w 52"/>
                  <a:gd name="T33" fmla="*/ 31 h 32"/>
                  <a:gd name="T34" fmla="*/ 29 w 52"/>
                  <a:gd name="T35" fmla="*/ 29 h 32"/>
                  <a:gd name="T36" fmla="*/ 38 w 52"/>
                  <a:gd name="T37" fmla="*/ 27 h 32"/>
                  <a:gd name="T38" fmla="*/ 47 w 52"/>
                  <a:gd name="T39" fmla="*/ 23 h 32"/>
                  <a:gd name="T40" fmla="*/ 51 w 52"/>
                  <a:gd name="T41" fmla="*/ 17 h 32"/>
                  <a:gd name="T42" fmla="*/ 51 w 52"/>
                  <a:gd name="T43" fmla="*/ 12 h 32"/>
                  <a:gd name="T44" fmla="*/ 50 w 52"/>
                  <a:gd name="T45" fmla="*/ 8 h 32"/>
                  <a:gd name="T46" fmla="*/ 49 w 52"/>
                  <a:gd name="T47" fmla="*/ 3 h 32"/>
                  <a:gd name="T48" fmla="*/ 46 w 52"/>
                  <a:gd name="T49" fmla="*/ 1 h 32"/>
                  <a:gd name="T50" fmla="*/ 41 w 52"/>
                  <a:gd name="T51" fmla="*/ 2 h 32"/>
                  <a:gd name="T52" fmla="*/ 36 w 52"/>
                  <a:gd name="T53" fmla="*/ 2 h 32"/>
                  <a:gd name="T54" fmla="*/ 30 w 52"/>
                  <a:gd name="T55" fmla="*/ 2 h 32"/>
                  <a:gd name="T56" fmla="*/ 27 w 52"/>
                  <a:gd name="T57" fmla="*/ 3 h 32"/>
                  <a:gd name="T58" fmla="*/ 24 w 52"/>
                  <a:gd name="T59" fmla="*/ 2 h 32"/>
                  <a:gd name="T60" fmla="*/ 20 w 52"/>
                  <a:gd name="T61" fmla="*/ 1 h 32"/>
                  <a:gd name="T62" fmla="*/ 17 w 52"/>
                  <a:gd name="T6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32">
                    <a:moveTo>
                      <a:pt x="17" y="0"/>
                    </a:moveTo>
                    <a:lnTo>
                      <a:pt x="16" y="1"/>
                    </a:lnTo>
                    <a:lnTo>
                      <a:pt x="15" y="1"/>
                    </a:lnTo>
                    <a:lnTo>
                      <a:pt x="13" y="2"/>
                    </a:lnTo>
                    <a:lnTo>
                      <a:pt x="12" y="3"/>
                    </a:lnTo>
                    <a:lnTo>
                      <a:pt x="11" y="3"/>
                    </a:lnTo>
                    <a:lnTo>
                      <a:pt x="10" y="4"/>
                    </a:lnTo>
                    <a:lnTo>
                      <a:pt x="8" y="4"/>
                    </a:lnTo>
                    <a:lnTo>
                      <a:pt x="7" y="5"/>
                    </a:lnTo>
                    <a:lnTo>
                      <a:pt x="6" y="8"/>
                    </a:lnTo>
                    <a:lnTo>
                      <a:pt x="5" y="10"/>
                    </a:lnTo>
                    <a:lnTo>
                      <a:pt x="4" y="13"/>
                    </a:lnTo>
                    <a:lnTo>
                      <a:pt x="4" y="15"/>
                    </a:lnTo>
                    <a:lnTo>
                      <a:pt x="3" y="18"/>
                    </a:lnTo>
                    <a:lnTo>
                      <a:pt x="2" y="21"/>
                    </a:lnTo>
                    <a:lnTo>
                      <a:pt x="1" y="23"/>
                    </a:lnTo>
                    <a:lnTo>
                      <a:pt x="0" y="26"/>
                    </a:lnTo>
                    <a:lnTo>
                      <a:pt x="1" y="26"/>
                    </a:lnTo>
                    <a:lnTo>
                      <a:pt x="2" y="25"/>
                    </a:lnTo>
                    <a:lnTo>
                      <a:pt x="4" y="24"/>
                    </a:lnTo>
                    <a:lnTo>
                      <a:pt x="5" y="24"/>
                    </a:lnTo>
                    <a:lnTo>
                      <a:pt x="6" y="24"/>
                    </a:lnTo>
                    <a:lnTo>
                      <a:pt x="7" y="23"/>
                    </a:lnTo>
                    <a:lnTo>
                      <a:pt x="9" y="23"/>
                    </a:lnTo>
                    <a:lnTo>
                      <a:pt x="10" y="22"/>
                    </a:lnTo>
                    <a:lnTo>
                      <a:pt x="10" y="24"/>
                    </a:lnTo>
                    <a:lnTo>
                      <a:pt x="10" y="25"/>
                    </a:lnTo>
                    <a:lnTo>
                      <a:pt x="10" y="26"/>
                    </a:lnTo>
                    <a:lnTo>
                      <a:pt x="11" y="27"/>
                    </a:lnTo>
                    <a:lnTo>
                      <a:pt x="11" y="28"/>
                    </a:lnTo>
                    <a:lnTo>
                      <a:pt x="11" y="30"/>
                    </a:lnTo>
                    <a:lnTo>
                      <a:pt x="11" y="31"/>
                    </a:lnTo>
                    <a:lnTo>
                      <a:pt x="11" y="32"/>
                    </a:lnTo>
                    <a:lnTo>
                      <a:pt x="18" y="31"/>
                    </a:lnTo>
                    <a:lnTo>
                      <a:pt x="24" y="30"/>
                    </a:lnTo>
                    <a:lnTo>
                      <a:pt x="29" y="29"/>
                    </a:lnTo>
                    <a:lnTo>
                      <a:pt x="34" y="28"/>
                    </a:lnTo>
                    <a:lnTo>
                      <a:pt x="38" y="27"/>
                    </a:lnTo>
                    <a:lnTo>
                      <a:pt x="43" y="25"/>
                    </a:lnTo>
                    <a:lnTo>
                      <a:pt x="47" y="23"/>
                    </a:lnTo>
                    <a:lnTo>
                      <a:pt x="52" y="19"/>
                    </a:lnTo>
                    <a:lnTo>
                      <a:pt x="51" y="17"/>
                    </a:lnTo>
                    <a:lnTo>
                      <a:pt x="51" y="15"/>
                    </a:lnTo>
                    <a:lnTo>
                      <a:pt x="51" y="12"/>
                    </a:lnTo>
                    <a:lnTo>
                      <a:pt x="50" y="10"/>
                    </a:lnTo>
                    <a:lnTo>
                      <a:pt x="50" y="8"/>
                    </a:lnTo>
                    <a:lnTo>
                      <a:pt x="50" y="6"/>
                    </a:lnTo>
                    <a:lnTo>
                      <a:pt x="49" y="3"/>
                    </a:lnTo>
                    <a:lnTo>
                      <a:pt x="49" y="1"/>
                    </a:lnTo>
                    <a:lnTo>
                      <a:pt x="46" y="1"/>
                    </a:lnTo>
                    <a:lnTo>
                      <a:pt x="43" y="1"/>
                    </a:lnTo>
                    <a:lnTo>
                      <a:pt x="41" y="2"/>
                    </a:lnTo>
                    <a:lnTo>
                      <a:pt x="38" y="2"/>
                    </a:lnTo>
                    <a:lnTo>
                      <a:pt x="36" y="2"/>
                    </a:lnTo>
                    <a:lnTo>
                      <a:pt x="33" y="2"/>
                    </a:lnTo>
                    <a:lnTo>
                      <a:pt x="30" y="2"/>
                    </a:lnTo>
                    <a:lnTo>
                      <a:pt x="28" y="3"/>
                    </a:lnTo>
                    <a:lnTo>
                      <a:pt x="27" y="3"/>
                    </a:lnTo>
                    <a:lnTo>
                      <a:pt x="26" y="2"/>
                    </a:lnTo>
                    <a:lnTo>
                      <a:pt x="24" y="2"/>
                    </a:lnTo>
                    <a:lnTo>
                      <a:pt x="22" y="2"/>
                    </a:lnTo>
                    <a:lnTo>
                      <a:pt x="20" y="1"/>
                    </a:lnTo>
                    <a:lnTo>
                      <a:pt x="18" y="1"/>
                    </a:lnTo>
                    <a:lnTo>
                      <a:pt x="17" y="1"/>
                    </a:lnTo>
                    <a:lnTo>
                      <a:pt x="17" y="0"/>
                    </a:lnTo>
                    <a:close/>
                  </a:path>
                </a:pathLst>
              </a:custGeom>
              <a:solidFill>
                <a:srgbClr val="82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14" name="Freeform 1182"/>
              <p:cNvSpPr>
                <a:spLocks/>
              </p:cNvSpPr>
              <p:nvPr/>
            </p:nvSpPr>
            <p:spPr bwMode="auto">
              <a:xfrm>
                <a:off x="1600" y="3263"/>
                <a:ext cx="50" cy="31"/>
              </a:xfrm>
              <a:custGeom>
                <a:avLst/>
                <a:gdLst>
                  <a:gd name="T0" fmla="*/ 15 w 50"/>
                  <a:gd name="T1" fmla="*/ 1 h 31"/>
                  <a:gd name="T2" fmla="*/ 12 w 50"/>
                  <a:gd name="T3" fmla="*/ 2 h 31"/>
                  <a:gd name="T4" fmla="*/ 10 w 50"/>
                  <a:gd name="T5" fmla="*/ 3 h 31"/>
                  <a:gd name="T6" fmla="*/ 7 w 50"/>
                  <a:gd name="T7" fmla="*/ 5 h 31"/>
                  <a:gd name="T8" fmla="*/ 5 w 50"/>
                  <a:gd name="T9" fmla="*/ 8 h 31"/>
                  <a:gd name="T10" fmla="*/ 3 w 50"/>
                  <a:gd name="T11" fmla="*/ 13 h 31"/>
                  <a:gd name="T12" fmla="*/ 2 w 50"/>
                  <a:gd name="T13" fmla="*/ 18 h 31"/>
                  <a:gd name="T14" fmla="*/ 0 w 50"/>
                  <a:gd name="T15" fmla="*/ 23 h 31"/>
                  <a:gd name="T16" fmla="*/ 1 w 50"/>
                  <a:gd name="T17" fmla="*/ 25 h 31"/>
                  <a:gd name="T18" fmla="*/ 3 w 50"/>
                  <a:gd name="T19" fmla="*/ 24 h 31"/>
                  <a:gd name="T20" fmla="*/ 6 w 50"/>
                  <a:gd name="T21" fmla="*/ 23 h 31"/>
                  <a:gd name="T22" fmla="*/ 8 w 50"/>
                  <a:gd name="T23" fmla="*/ 22 h 31"/>
                  <a:gd name="T24" fmla="*/ 10 w 50"/>
                  <a:gd name="T25" fmla="*/ 23 h 31"/>
                  <a:gd name="T26" fmla="*/ 10 w 50"/>
                  <a:gd name="T27" fmla="*/ 26 h 31"/>
                  <a:gd name="T28" fmla="*/ 11 w 50"/>
                  <a:gd name="T29" fmla="*/ 28 h 31"/>
                  <a:gd name="T30" fmla="*/ 11 w 50"/>
                  <a:gd name="T31" fmla="*/ 30 h 31"/>
                  <a:gd name="T32" fmla="*/ 17 w 50"/>
                  <a:gd name="T33" fmla="*/ 30 h 31"/>
                  <a:gd name="T34" fmla="*/ 28 w 50"/>
                  <a:gd name="T35" fmla="*/ 28 h 31"/>
                  <a:gd name="T36" fmla="*/ 37 w 50"/>
                  <a:gd name="T37" fmla="*/ 26 h 31"/>
                  <a:gd name="T38" fmla="*/ 46 w 50"/>
                  <a:gd name="T39" fmla="*/ 22 h 31"/>
                  <a:gd name="T40" fmla="*/ 50 w 50"/>
                  <a:gd name="T41" fmla="*/ 16 h 31"/>
                  <a:gd name="T42" fmla="*/ 49 w 50"/>
                  <a:gd name="T43" fmla="*/ 12 h 31"/>
                  <a:gd name="T44" fmla="*/ 49 w 50"/>
                  <a:gd name="T45" fmla="*/ 8 h 31"/>
                  <a:gd name="T46" fmla="*/ 48 w 50"/>
                  <a:gd name="T47" fmla="*/ 3 h 31"/>
                  <a:gd name="T48" fmla="*/ 45 w 50"/>
                  <a:gd name="T49" fmla="*/ 1 h 31"/>
                  <a:gd name="T50" fmla="*/ 40 w 50"/>
                  <a:gd name="T51" fmla="*/ 2 h 31"/>
                  <a:gd name="T52" fmla="*/ 34 w 50"/>
                  <a:gd name="T53" fmla="*/ 2 h 31"/>
                  <a:gd name="T54" fmla="*/ 29 w 50"/>
                  <a:gd name="T55" fmla="*/ 2 h 31"/>
                  <a:gd name="T56" fmla="*/ 26 w 50"/>
                  <a:gd name="T57" fmla="*/ 3 h 31"/>
                  <a:gd name="T58" fmla="*/ 23 w 50"/>
                  <a:gd name="T59" fmla="*/ 2 h 31"/>
                  <a:gd name="T60" fmla="*/ 18 w 50"/>
                  <a:gd name="T61" fmla="*/ 1 h 31"/>
                  <a:gd name="T62" fmla="*/ 16 w 50"/>
                  <a:gd name="T63"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31">
                    <a:moveTo>
                      <a:pt x="16" y="0"/>
                    </a:moveTo>
                    <a:lnTo>
                      <a:pt x="15" y="1"/>
                    </a:lnTo>
                    <a:lnTo>
                      <a:pt x="13" y="1"/>
                    </a:lnTo>
                    <a:lnTo>
                      <a:pt x="12" y="2"/>
                    </a:lnTo>
                    <a:lnTo>
                      <a:pt x="11" y="3"/>
                    </a:lnTo>
                    <a:lnTo>
                      <a:pt x="10" y="3"/>
                    </a:lnTo>
                    <a:lnTo>
                      <a:pt x="8" y="4"/>
                    </a:lnTo>
                    <a:lnTo>
                      <a:pt x="7" y="5"/>
                    </a:lnTo>
                    <a:lnTo>
                      <a:pt x="6" y="5"/>
                    </a:lnTo>
                    <a:lnTo>
                      <a:pt x="5" y="8"/>
                    </a:lnTo>
                    <a:lnTo>
                      <a:pt x="4" y="10"/>
                    </a:lnTo>
                    <a:lnTo>
                      <a:pt x="3" y="13"/>
                    </a:lnTo>
                    <a:lnTo>
                      <a:pt x="2" y="15"/>
                    </a:lnTo>
                    <a:lnTo>
                      <a:pt x="2" y="18"/>
                    </a:lnTo>
                    <a:lnTo>
                      <a:pt x="1" y="20"/>
                    </a:lnTo>
                    <a:lnTo>
                      <a:pt x="0" y="23"/>
                    </a:lnTo>
                    <a:lnTo>
                      <a:pt x="0" y="25"/>
                    </a:lnTo>
                    <a:lnTo>
                      <a:pt x="1" y="25"/>
                    </a:lnTo>
                    <a:lnTo>
                      <a:pt x="2" y="24"/>
                    </a:lnTo>
                    <a:lnTo>
                      <a:pt x="3" y="24"/>
                    </a:lnTo>
                    <a:lnTo>
                      <a:pt x="4" y="24"/>
                    </a:lnTo>
                    <a:lnTo>
                      <a:pt x="6" y="23"/>
                    </a:lnTo>
                    <a:lnTo>
                      <a:pt x="7" y="23"/>
                    </a:lnTo>
                    <a:lnTo>
                      <a:pt x="8" y="22"/>
                    </a:lnTo>
                    <a:lnTo>
                      <a:pt x="10" y="22"/>
                    </a:lnTo>
                    <a:lnTo>
                      <a:pt x="10" y="23"/>
                    </a:lnTo>
                    <a:lnTo>
                      <a:pt x="10" y="24"/>
                    </a:lnTo>
                    <a:lnTo>
                      <a:pt x="10" y="26"/>
                    </a:lnTo>
                    <a:lnTo>
                      <a:pt x="10" y="27"/>
                    </a:lnTo>
                    <a:lnTo>
                      <a:pt x="11" y="28"/>
                    </a:lnTo>
                    <a:lnTo>
                      <a:pt x="11" y="29"/>
                    </a:lnTo>
                    <a:lnTo>
                      <a:pt x="11" y="30"/>
                    </a:lnTo>
                    <a:lnTo>
                      <a:pt x="11" y="31"/>
                    </a:lnTo>
                    <a:lnTo>
                      <a:pt x="17" y="30"/>
                    </a:lnTo>
                    <a:lnTo>
                      <a:pt x="23" y="29"/>
                    </a:lnTo>
                    <a:lnTo>
                      <a:pt x="28" y="28"/>
                    </a:lnTo>
                    <a:lnTo>
                      <a:pt x="33" y="28"/>
                    </a:lnTo>
                    <a:lnTo>
                      <a:pt x="37" y="26"/>
                    </a:lnTo>
                    <a:lnTo>
                      <a:pt x="41" y="24"/>
                    </a:lnTo>
                    <a:lnTo>
                      <a:pt x="46" y="22"/>
                    </a:lnTo>
                    <a:lnTo>
                      <a:pt x="50" y="19"/>
                    </a:lnTo>
                    <a:lnTo>
                      <a:pt x="50" y="16"/>
                    </a:lnTo>
                    <a:lnTo>
                      <a:pt x="49" y="14"/>
                    </a:lnTo>
                    <a:lnTo>
                      <a:pt x="49" y="12"/>
                    </a:lnTo>
                    <a:lnTo>
                      <a:pt x="49" y="10"/>
                    </a:lnTo>
                    <a:lnTo>
                      <a:pt x="49" y="8"/>
                    </a:lnTo>
                    <a:lnTo>
                      <a:pt x="48" y="6"/>
                    </a:lnTo>
                    <a:lnTo>
                      <a:pt x="48" y="3"/>
                    </a:lnTo>
                    <a:lnTo>
                      <a:pt x="48" y="1"/>
                    </a:lnTo>
                    <a:lnTo>
                      <a:pt x="45" y="1"/>
                    </a:lnTo>
                    <a:lnTo>
                      <a:pt x="42" y="1"/>
                    </a:lnTo>
                    <a:lnTo>
                      <a:pt x="40" y="2"/>
                    </a:lnTo>
                    <a:lnTo>
                      <a:pt x="37" y="2"/>
                    </a:lnTo>
                    <a:lnTo>
                      <a:pt x="34" y="2"/>
                    </a:lnTo>
                    <a:lnTo>
                      <a:pt x="32" y="2"/>
                    </a:lnTo>
                    <a:lnTo>
                      <a:pt x="29" y="2"/>
                    </a:lnTo>
                    <a:lnTo>
                      <a:pt x="27" y="3"/>
                    </a:lnTo>
                    <a:lnTo>
                      <a:pt x="26" y="3"/>
                    </a:lnTo>
                    <a:lnTo>
                      <a:pt x="25" y="2"/>
                    </a:lnTo>
                    <a:lnTo>
                      <a:pt x="23" y="2"/>
                    </a:lnTo>
                    <a:lnTo>
                      <a:pt x="20" y="2"/>
                    </a:lnTo>
                    <a:lnTo>
                      <a:pt x="18" y="1"/>
                    </a:lnTo>
                    <a:lnTo>
                      <a:pt x="17" y="1"/>
                    </a:lnTo>
                    <a:lnTo>
                      <a:pt x="16" y="1"/>
                    </a:lnTo>
                    <a:lnTo>
                      <a:pt x="16" y="0"/>
                    </a:lnTo>
                    <a:close/>
                  </a:path>
                </a:pathLst>
              </a:custGeom>
              <a:solidFill>
                <a:srgbClr val="8A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15" name="Freeform 1183"/>
              <p:cNvSpPr>
                <a:spLocks/>
              </p:cNvSpPr>
              <p:nvPr/>
            </p:nvSpPr>
            <p:spPr bwMode="auto">
              <a:xfrm>
                <a:off x="1601" y="3263"/>
                <a:ext cx="48" cy="30"/>
              </a:xfrm>
              <a:custGeom>
                <a:avLst/>
                <a:gdLst>
                  <a:gd name="T0" fmla="*/ 14 w 48"/>
                  <a:gd name="T1" fmla="*/ 1 h 30"/>
                  <a:gd name="T2" fmla="*/ 12 w 48"/>
                  <a:gd name="T3" fmla="*/ 2 h 30"/>
                  <a:gd name="T4" fmla="*/ 9 w 48"/>
                  <a:gd name="T5" fmla="*/ 3 h 30"/>
                  <a:gd name="T6" fmla="*/ 6 w 48"/>
                  <a:gd name="T7" fmla="*/ 5 h 30"/>
                  <a:gd name="T8" fmla="*/ 4 w 48"/>
                  <a:gd name="T9" fmla="*/ 8 h 30"/>
                  <a:gd name="T10" fmla="*/ 3 w 48"/>
                  <a:gd name="T11" fmla="*/ 13 h 30"/>
                  <a:gd name="T12" fmla="*/ 2 w 48"/>
                  <a:gd name="T13" fmla="*/ 17 h 30"/>
                  <a:gd name="T14" fmla="*/ 1 w 48"/>
                  <a:gd name="T15" fmla="*/ 21 h 30"/>
                  <a:gd name="T16" fmla="*/ 2 w 48"/>
                  <a:gd name="T17" fmla="*/ 23 h 30"/>
                  <a:gd name="T18" fmla="*/ 4 w 48"/>
                  <a:gd name="T19" fmla="*/ 23 h 30"/>
                  <a:gd name="T20" fmla="*/ 6 w 48"/>
                  <a:gd name="T21" fmla="*/ 22 h 30"/>
                  <a:gd name="T22" fmla="*/ 8 w 48"/>
                  <a:gd name="T23" fmla="*/ 22 h 30"/>
                  <a:gd name="T24" fmla="*/ 10 w 48"/>
                  <a:gd name="T25" fmla="*/ 23 h 30"/>
                  <a:gd name="T26" fmla="*/ 11 w 48"/>
                  <a:gd name="T27" fmla="*/ 25 h 30"/>
                  <a:gd name="T28" fmla="*/ 11 w 48"/>
                  <a:gd name="T29" fmla="*/ 26 h 30"/>
                  <a:gd name="T30" fmla="*/ 12 w 48"/>
                  <a:gd name="T31" fmla="*/ 28 h 30"/>
                  <a:gd name="T32" fmla="*/ 18 w 48"/>
                  <a:gd name="T33" fmla="*/ 28 h 30"/>
                  <a:gd name="T34" fmla="*/ 27 w 48"/>
                  <a:gd name="T35" fmla="*/ 27 h 30"/>
                  <a:gd name="T36" fmla="*/ 36 w 48"/>
                  <a:gd name="T37" fmla="*/ 25 h 30"/>
                  <a:gd name="T38" fmla="*/ 44 w 48"/>
                  <a:gd name="T39" fmla="*/ 20 h 30"/>
                  <a:gd name="T40" fmla="*/ 48 w 48"/>
                  <a:gd name="T41" fmla="*/ 15 h 30"/>
                  <a:gd name="T42" fmla="*/ 47 w 48"/>
                  <a:gd name="T43" fmla="*/ 11 h 30"/>
                  <a:gd name="T44" fmla="*/ 47 w 48"/>
                  <a:gd name="T45" fmla="*/ 7 h 30"/>
                  <a:gd name="T46" fmla="*/ 47 w 48"/>
                  <a:gd name="T47" fmla="*/ 3 h 30"/>
                  <a:gd name="T48" fmla="*/ 44 w 48"/>
                  <a:gd name="T49" fmla="*/ 1 h 30"/>
                  <a:gd name="T50" fmla="*/ 39 w 48"/>
                  <a:gd name="T51" fmla="*/ 2 h 30"/>
                  <a:gd name="T52" fmla="*/ 34 w 48"/>
                  <a:gd name="T53" fmla="*/ 2 h 30"/>
                  <a:gd name="T54" fmla="*/ 28 w 48"/>
                  <a:gd name="T55" fmla="*/ 2 h 30"/>
                  <a:gd name="T56" fmla="*/ 25 w 48"/>
                  <a:gd name="T57" fmla="*/ 3 h 30"/>
                  <a:gd name="T58" fmla="*/ 22 w 48"/>
                  <a:gd name="T59" fmla="*/ 2 h 30"/>
                  <a:gd name="T60" fmla="*/ 18 w 48"/>
                  <a:gd name="T61" fmla="*/ 1 h 30"/>
                  <a:gd name="T62" fmla="*/ 15 w 48"/>
                  <a:gd name="T6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30">
                    <a:moveTo>
                      <a:pt x="15" y="0"/>
                    </a:moveTo>
                    <a:lnTo>
                      <a:pt x="14" y="1"/>
                    </a:lnTo>
                    <a:lnTo>
                      <a:pt x="13" y="1"/>
                    </a:lnTo>
                    <a:lnTo>
                      <a:pt x="12" y="2"/>
                    </a:lnTo>
                    <a:lnTo>
                      <a:pt x="10" y="3"/>
                    </a:lnTo>
                    <a:lnTo>
                      <a:pt x="9" y="3"/>
                    </a:lnTo>
                    <a:lnTo>
                      <a:pt x="8" y="4"/>
                    </a:lnTo>
                    <a:lnTo>
                      <a:pt x="6" y="5"/>
                    </a:lnTo>
                    <a:lnTo>
                      <a:pt x="5" y="5"/>
                    </a:lnTo>
                    <a:lnTo>
                      <a:pt x="4" y="8"/>
                    </a:lnTo>
                    <a:lnTo>
                      <a:pt x="4" y="10"/>
                    </a:lnTo>
                    <a:lnTo>
                      <a:pt x="3" y="13"/>
                    </a:lnTo>
                    <a:lnTo>
                      <a:pt x="2" y="15"/>
                    </a:lnTo>
                    <a:lnTo>
                      <a:pt x="2" y="17"/>
                    </a:lnTo>
                    <a:lnTo>
                      <a:pt x="1" y="19"/>
                    </a:lnTo>
                    <a:lnTo>
                      <a:pt x="1" y="21"/>
                    </a:lnTo>
                    <a:lnTo>
                      <a:pt x="0" y="23"/>
                    </a:lnTo>
                    <a:lnTo>
                      <a:pt x="2" y="23"/>
                    </a:lnTo>
                    <a:lnTo>
                      <a:pt x="3" y="23"/>
                    </a:lnTo>
                    <a:lnTo>
                      <a:pt x="4" y="23"/>
                    </a:lnTo>
                    <a:lnTo>
                      <a:pt x="5" y="22"/>
                    </a:lnTo>
                    <a:lnTo>
                      <a:pt x="6" y="22"/>
                    </a:lnTo>
                    <a:lnTo>
                      <a:pt x="7" y="22"/>
                    </a:lnTo>
                    <a:lnTo>
                      <a:pt x="8" y="22"/>
                    </a:lnTo>
                    <a:lnTo>
                      <a:pt x="10" y="21"/>
                    </a:lnTo>
                    <a:lnTo>
                      <a:pt x="10" y="23"/>
                    </a:lnTo>
                    <a:lnTo>
                      <a:pt x="10" y="24"/>
                    </a:lnTo>
                    <a:lnTo>
                      <a:pt x="11" y="25"/>
                    </a:lnTo>
                    <a:lnTo>
                      <a:pt x="11" y="25"/>
                    </a:lnTo>
                    <a:lnTo>
                      <a:pt x="11" y="26"/>
                    </a:lnTo>
                    <a:lnTo>
                      <a:pt x="12" y="27"/>
                    </a:lnTo>
                    <a:lnTo>
                      <a:pt x="12" y="28"/>
                    </a:lnTo>
                    <a:lnTo>
                      <a:pt x="12" y="30"/>
                    </a:lnTo>
                    <a:lnTo>
                      <a:pt x="18" y="28"/>
                    </a:lnTo>
                    <a:lnTo>
                      <a:pt x="23" y="28"/>
                    </a:lnTo>
                    <a:lnTo>
                      <a:pt x="27" y="27"/>
                    </a:lnTo>
                    <a:lnTo>
                      <a:pt x="32" y="26"/>
                    </a:lnTo>
                    <a:lnTo>
                      <a:pt x="36" y="25"/>
                    </a:lnTo>
                    <a:lnTo>
                      <a:pt x="40" y="23"/>
                    </a:lnTo>
                    <a:lnTo>
                      <a:pt x="44" y="20"/>
                    </a:lnTo>
                    <a:lnTo>
                      <a:pt x="48" y="18"/>
                    </a:lnTo>
                    <a:lnTo>
                      <a:pt x="48" y="15"/>
                    </a:lnTo>
                    <a:lnTo>
                      <a:pt x="48" y="13"/>
                    </a:lnTo>
                    <a:lnTo>
                      <a:pt x="47" y="11"/>
                    </a:lnTo>
                    <a:lnTo>
                      <a:pt x="47" y="9"/>
                    </a:lnTo>
                    <a:lnTo>
                      <a:pt x="47" y="7"/>
                    </a:lnTo>
                    <a:lnTo>
                      <a:pt x="47" y="5"/>
                    </a:lnTo>
                    <a:lnTo>
                      <a:pt x="47" y="3"/>
                    </a:lnTo>
                    <a:lnTo>
                      <a:pt x="47" y="1"/>
                    </a:lnTo>
                    <a:lnTo>
                      <a:pt x="44" y="1"/>
                    </a:lnTo>
                    <a:lnTo>
                      <a:pt x="41" y="1"/>
                    </a:lnTo>
                    <a:lnTo>
                      <a:pt x="39" y="2"/>
                    </a:lnTo>
                    <a:lnTo>
                      <a:pt x="36" y="2"/>
                    </a:lnTo>
                    <a:lnTo>
                      <a:pt x="34" y="2"/>
                    </a:lnTo>
                    <a:lnTo>
                      <a:pt x="31" y="2"/>
                    </a:lnTo>
                    <a:lnTo>
                      <a:pt x="28" y="2"/>
                    </a:lnTo>
                    <a:lnTo>
                      <a:pt x="26" y="3"/>
                    </a:lnTo>
                    <a:lnTo>
                      <a:pt x="25" y="3"/>
                    </a:lnTo>
                    <a:lnTo>
                      <a:pt x="24" y="2"/>
                    </a:lnTo>
                    <a:lnTo>
                      <a:pt x="22" y="2"/>
                    </a:lnTo>
                    <a:lnTo>
                      <a:pt x="20" y="2"/>
                    </a:lnTo>
                    <a:lnTo>
                      <a:pt x="18" y="1"/>
                    </a:lnTo>
                    <a:lnTo>
                      <a:pt x="16" y="1"/>
                    </a:lnTo>
                    <a:lnTo>
                      <a:pt x="15" y="1"/>
                    </a:lnTo>
                    <a:lnTo>
                      <a:pt x="15" y="0"/>
                    </a:lnTo>
                    <a:close/>
                  </a:path>
                </a:pathLst>
              </a:custGeom>
              <a:solidFill>
                <a:srgbClr val="96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16" name="Freeform 1184"/>
              <p:cNvSpPr>
                <a:spLocks/>
              </p:cNvSpPr>
              <p:nvPr/>
            </p:nvSpPr>
            <p:spPr bwMode="auto">
              <a:xfrm>
                <a:off x="1602" y="3263"/>
                <a:ext cx="46" cy="28"/>
              </a:xfrm>
              <a:custGeom>
                <a:avLst/>
                <a:gdLst>
                  <a:gd name="T0" fmla="*/ 13 w 46"/>
                  <a:gd name="T1" fmla="*/ 1 h 28"/>
                  <a:gd name="T2" fmla="*/ 10 w 46"/>
                  <a:gd name="T3" fmla="*/ 2 h 28"/>
                  <a:gd name="T4" fmla="*/ 8 w 46"/>
                  <a:gd name="T5" fmla="*/ 3 h 28"/>
                  <a:gd name="T6" fmla="*/ 5 w 46"/>
                  <a:gd name="T7" fmla="*/ 5 h 28"/>
                  <a:gd name="T8" fmla="*/ 3 w 46"/>
                  <a:gd name="T9" fmla="*/ 8 h 28"/>
                  <a:gd name="T10" fmla="*/ 2 w 46"/>
                  <a:gd name="T11" fmla="*/ 13 h 28"/>
                  <a:gd name="T12" fmla="*/ 1 w 46"/>
                  <a:gd name="T13" fmla="*/ 17 h 28"/>
                  <a:gd name="T14" fmla="*/ 1 w 46"/>
                  <a:gd name="T15" fmla="*/ 20 h 28"/>
                  <a:gd name="T16" fmla="*/ 1 w 46"/>
                  <a:gd name="T17" fmla="*/ 21 h 28"/>
                  <a:gd name="T18" fmla="*/ 4 w 46"/>
                  <a:gd name="T19" fmla="*/ 21 h 28"/>
                  <a:gd name="T20" fmla="*/ 6 w 46"/>
                  <a:gd name="T21" fmla="*/ 21 h 28"/>
                  <a:gd name="T22" fmla="*/ 8 w 46"/>
                  <a:gd name="T23" fmla="*/ 21 h 28"/>
                  <a:gd name="T24" fmla="*/ 9 w 46"/>
                  <a:gd name="T25" fmla="*/ 22 h 28"/>
                  <a:gd name="T26" fmla="*/ 10 w 46"/>
                  <a:gd name="T27" fmla="*/ 23 h 28"/>
                  <a:gd name="T28" fmla="*/ 11 w 46"/>
                  <a:gd name="T29" fmla="*/ 25 h 28"/>
                  <a:gd name="T30" fmla="*/ 12 w 46"/>
                  <a:gd name="T31" fmla="*/ 26 h 28"/>
                  <a:gd name="T32" fmla="*/ 17 w 46"/>
                  <a:gd name="T33" fmla="*/ 27 h 28"/>
                  <a:gd name="T34" fmla="*/ 26 w 46"/>
                  <a:gd name="T35" fmla="*/ 25 h 28"/>
                  <a:gd name="T36" fmla="*/ 35 w 46"/>
                  <a:gd name="T37" fmla="*/ 23 h 28"/>
                  <a:gd name="T38" fmla="*/ 42 w 46"/>
                  <a:gd name="T39" fmla="*/ 19 h 28"/>
                  <a:gd name="T40" fmla="*/ 46 w 46"/>
                  <a:gd name="T41" fmla="*/ 14 h 28"/>
                  <a:gd name="T42" fmla="*/ 46 w 46"/>
                  <a:gd name="T43" fmla="*/ 11 h 28"/>
                  <a:gd name="T44" fmla="*/ 46 w 46"/>
                  <a:gd name="T45" fmla="*/ 7 h 28"/>
                  <a:gd name="T46" fmla="*/ 46 w 46"/>
                  <a:gd name="T47" fmla="*/ 3 h 28"/>
                  <a:gd name="T48" fmla="*/ 43 w 46"/>
                  <a:gd name="T49" fmla="*/ 1 h 28"/>
                  <a:gd name="T50" fmla="*/ 38 w 46"/>
                  <a:gd name="T51" fmla="*/ 2 h 28"/>
                  <a:gd name="T52" fmla="*/ 33 w 46"/>
                  <a:gd name="T53" fmla="*/ 2 h 28"/>
                  <a:gd name="T54" fmla="*/ 27 w 46"/>
                  <a:gd name="T55" fmla="*/ 2 h 28"/>
                  <a:gd name="T56" fmla="*/ 24 w 46"/>
                  <a:gd name="T57" fmla="*/ 3 h 28"/>
                  <a:gd name="T58" fmla="*/ 21 w 46"/>
                  <a:gd name="T59" fmla="*/ 2 h 28"/>
                  <a:gd name="T60" fmla="*/ 16 w 46"/>
                  <a:gd name="T61" fmla="*/ 1 h 28"/>
                  <a:gd name="T62" fmla="*/ 14 w 46"/>
                  <a:gd name="T6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28">
                    <a:moveTo>
                      <a:pt x="14" y="0"/>
                    </a:moveTo>
                    <a:lnTo>
                      <a:pt x="13" y="1"/>
                    </a:lnTo>
                    <a:lnTo>
                      <a:pt x="11" y="1"/>
                    </a:lnTo>
                    <a:lnTo>
                      <a:pt x="10" y="2"/>
                    </a:lnTo>
                    <a:lnTo>
                      <a:pt x="9" y="3"/>
                    </a:lnTo>
                    <a:lnTo>
                      <a:pt x="8" y="3"/>
                    </a:lnTo>
                    <a:lnTo>
                      <a:pt x="6" y="4"/>
                    </a:lnTo>
                    <a:lnTo>
                      <a:pt x="5" y="5"/>
                    </a:lnTo>
                    <a:lnTo>
                      <a:pt x="4" y="5"/>
                    </a:lnTo>
                    <a:lnTo>
                      <a:pt x="3" y="8"/>
                    </a:lnTo>
                    <a:lnTo>
                      <a:pt x="2" y="10"/>
                    </a:lnTo>
                    <a:lnTo>
                      <a:pt x="2" y="13"/>
                    </a:lnTo>
                    <a:lnTo>
                      <a:pt x="1" y="15"/>
                    </a:lnTo>
                    <a:lnTo>
                      <a:pt x="1" y="17"/>
                    </a:lnTo>
                    <a:lnTo>
                      <a:pt x="1" y="19"/>
                    </a:lnTo>
                    <a:lnTo>
                      <a:pt x="1" y="20"/>
                    </a:lnTo>
                    <a:lnTo>
                      <a:pt x="0" y="22"/>
                    </a:lnTo>
                    <a:lnTo>
                      <a:pt x="1" y="21"/>
                    </a:lnTo>
                    <a:lnTo>
                      <a:pt x="3" y="21"/>
                    </a:lnTo>
                    <a:lnTo>
                      <a:pt x="4" y="21"/>
                    </a:lnTo>
                    <a:lnTo>
                      <a:pt x="5" y="21"/>
                    </a:lnTo>
                    <a:lnTo>
                      <a:pt x="6" y="21"/>
                    </a:lnTo>
                    <a:lnTo>
                      <a:pt x="7" y="21"/>
                    </a:lnTo>
                    <a:lnTo>
                      <a:pt x="8" y="21"/>
                    </a:lnTo>
                    <a:lnTo>
                      <a:pt x="9" y="21"/>
                    </a:lnTo>
                    <a:lnTo>
                      <a:pt x="9" y="22"/>
                    </a:lnTo>
                    <a:lnTo>
                      <a:pt x="10" y="23"/>
                    </a:lnTo>
                    <a:lnTo>
                      <a:pt x="10" y="23"/>
                    </a:lnTo>
                    <a:lnTo>
                      <a:pt x="11" y="24"/>
                    </a:lnTo>
                    <a:lnTo>
                      <a:pt x="11" y="25"/>
                    </a:lnTo>
                    <a:lnTo>
                      <a:pt x="12" y="26"/>
                    </a:lnTo>
                    <a:lnTo>
                      <a:pt x="12" y="26"/>
                    </a:lnTo>
                    <a:lnTo>
                      <a:pt x="12" y="28"/>
                    </a:lnTo>
                    <a:lnTo>
                      <a:pt x="17" y="27"/>
                    </a:lnTo>
                    <a:lnTo>
                      <a:pt x="22" y="26"/>
                    </a:lnTo>
                    <a:lnTo>
                      <a:pt x="26" y="25"/>
                    </a:lnTo>
                    <a:lnTo>
                      <a:pt x="31" y="24"/>
                    </a:lnTo>
                    <a:lnTo>
                      <a:pt x="35" y="23"/>
                    </a:lnTo>
                    <a:lnTo>
                      <a:pt x="39" y="21"/>
                    </a:lnTo>
                    <a:lnTo>
                      <a:pt x="42" y="19"/>
                    </a:lnTo>
                    <a:lnTo>
                      <a:pt x="46" y="17"/>
                    </a:lnTo>
                    <a:lnTo>
                      <a:pt x="46" y="14"/>
                    </a:lnTo>
                    <a:lnTo>
                      <a:pt x="46" y="12"/>
                    </a:lnTo>
                    <a:lnTo>
                      <a:pt x="46" y="11"/>
                    </a:lnTo>
                    <a:lnTo>
                      <a:pt x="46" y="9"/>
                    </a:lnTo>
                    <a:lnTo>
                      <a:pt x="46" y="7"/>
                    </a:lnTo>
                    <a:lnTo>
                      <a:pt x="46" y="5"/>
                    </a:lnTo>
                    <a:lnTo>
                      <a:pt x="46" y="3"/>
                    </a:lnTo>
                    <a:lnTo>
                      <a:pt x="46" y="1"/>
                    </a:lnTo>
                    <a:lnTo>
                      <a:pt x="43" y="1"/>
                    </a:lnTo>
                    <a:lnTo>
                      <a:pt x="41" y="1"/>
                    </a:lnTo>
                    <a:lnTo>
                      <a:pt x="38" y="2"/>
                    </a:lnTo>
                    <a:lnTo>
                      <a:pt x="35" y="2"/>
                    </a:lnTo>
                    <a:lnTo>
                      <a:pt x="33" y="2"/>
                    </a:lnTo>
                    <a:lnTo>
                      <a:pt x="30" y="2"/>
                    </a:lnTo>
                    <a:lnTo>
                      <a:pt x="27" y="2"/>
                    </a:lnTo>
                    <a:lnTo>
                      <a:pt x="25" y="3"/>
                    </a:lnTo>
                    <a:lnTo>
                      <a:pt x="24" y="3"/>
                    </a:lnTo>
                    <a:lnTo>
                      <a:pt x="23" y="2"/>
                    </a:lnTo>
                    <a:lnTo>
                      <a:pt x="21" y="2"/>
                    </a:lnTo>
                    <a:lnTo>
                      <a:pt x="19" y="2"/>
                    </a:lnTo>
                    <a:lnTo>
                      <a:pt x="16" y="1"/>
                    </a:lnTo>
                    <a:lnTo>
                      <a:pt x="15" y="1"/>
                    </a:lnTo>
                    <a:lnTo>
                      <a:pt x="14" y="1"/>
                    </a:lnTo>
                    <a:lnTo>
                      <a:pt x="14" y="0"/>
                    </a:lnTo>
                    <a:close/>
                  </a:path>
                </a:pathLst>
              </a:custGeom>
              <a:solidFill>
                <a:srgbClr val="A3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17" name="Freeform 1185"/>
              <p:cNvSpPr>
                <a:spLocks/>
              </p:cNvSpPr>
              <p:nvPr/>
            </p:nvSpPr>
            <p:spPr bwMode="auto">
              <a:xfrm>
                <a:off x="1604" y="3263"/>
                <a:ext cx="44" cy="25"/>
              </a:xfrm>
              <a:custGeom>
                <a:avLst/>
                <a:gdLst>
                  <a:gd name="T0" fmla="*/ 11 w 44"/>
                  <a:gd name="T1" fmla="*/ 1 h 25"/>
                  <a:gd name="T2" fmla="*/ 9 w 44"/>
                  <a:gd name="T3" fmla="*/ 2 h 25"/>
                  <a:gd name="T4" fmla="*/ 6 w 44"/>
                  <a:gd name="T5" fmla="*/ 3 h 25"/>
                  <a:gd name="T6" fmla="*/ 4 w 44"/>
                  <a:gd name="T7" fmla="*/ 4 h 25"/>
                  <a:gd name="T8" fmla="*/ 2 w 44"/>
                  <a:gd name="T9" fmla="*/ 7 h 25"/>
                  <a:gd name="T10" fmla="*/ 1 w 44"/>
                  <a:gd name="T11" fmla="*/ 12 h 25"/>
                  <a:gd name="T12" fmla="*/ 0 w 44"/>
                  <a:gd name="T13" fmla="*/ 16 h 25"/>
                  <a:gd name="T14" fmla="*/ 0 w 44"/>
                  <a:gd name="T15" fmla="*/ 18 h 25"/>
                  <a:gd name="T16" fmla="*/ 1 w 44"/>
                  <a:gd name="T17" fmla="*/ 19 h 25"/>
                  <a:gd name="T18" fmla="*/ 3 w 44"/>
                  <a:gd name="T19" fmla="*/ 19 h 25"/>
                  <a:gd name="T20" fmla="*/ 5 w 44"/>
                  <a:gd name="T21" fmla="*/ 20 h 25"/>
                  <a:gd name="T22" fmla="*/ 7 w 44"/>
                  <a:gd name="T23" fmla="*/ 20 h 25"/>
                  <a:gd name="T24" fmla="*/ 9 w 44"/>
                  <a:gd name="T25" fmla="*/ 21 h 25"/>
                  <a:gd name="T26" fmla="*/ 10 w 44"/>
                  <a:gd name="T27" fmla="*/ 22 h 25"/>
                  <a:gd name="T28" fmla="*/ 11 w 44"/>
                  <a:gd name="T29" fmla="*/ 22 h 25"/>
                  <a:gd name="T30" fmla="*/ 12 w 44"/>
                  <a:gd name="T31" fmla="*/ 24 h 25"/>
                  <a:gd name="T32" fmla="*/ 16 w 44"/>
                  <a:gd name="T33" fmla="*/ 24 h 25"/>
                  <a:gd name="T34" fmla="*/ 25 w 44"/>
                  <a:gd name="T35" fmla="*/ 23 h 25"/>
                  <a:gd name="T36" fmla="*/ 33 w 44"/>
                  <a:gd name="T37" fmla="*/ 21 h 25"/>
                  <a:gd name="T38" fmla="*/ 40 w 44"/>
                  <a:gd name="T39" fmla="*/ 17 h 25"/>
                  <a:gd name="T40" fmla="*/ 43 w 44"/>
                  <a:gd name="T41" fmla="*/ 13 h 25"/>
                  <a:gd name="T42" fmla="*/ 43 w 44"/>
                  <a:gd name="T43" fmla="*/ 10 h 25"/>
                  <a:gd name="T44" fmla="*/ 44 w 44"/>
                  <a:gd name="T45" fmla="*/ 6 h 25"/>
                  <a:gd name="T46" fmla="*/ 44 w 44"/>
                  <a:gd name="T47" fmla="*/ 3 h 25"/>
                  <a:gd name="T48" fmla="*/ 41 w 44"/>
                  <a:gd name="T49" fmla="*/ 1 h 25"/>
                  <a:gd name="T50" fmla="*/ 36 w 44"/>
                  <a:gd name="T51" fmla="*/ 2 h 25"/>
                  <a:gd name="T52" fmla="*/ 31 w 44"/>
                  <a:gd name="T53" fmla="*/ 2 h 25"/>
                  <a:gd name="T54" fmla="*/ 26 w 44"/>
                  <a:gd name="T55" fmla="*/ 2 h 25"/>
                  <a:gd name="T56" fmla="*/ 23 w 44"/>
                  <a:gd name="T57" fmla="*/ 3 h 25"/>
                  <a:gd name="T58" fmla="*/ 19 w 44"/>
                  <a:gd name="T59" fmla="*/ 2 h 25"/>
                  <a:gd name="T60" fmla="*/ 15 w 44"/>
                  <a:gd name="T61" fmla="*/ 1 h 25"/>
                  <a:gd name="T62" fmla="*/ 12 w 44"/>
                  <a:gd name="T6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5">
                    <a:moveTo>
                      <a:pt x="13" y="0"/>
                    </a:moveTo>
                    <a:lnTo>
                      <a:pt x="11" y="1"/>
                    </a:lnTo>
                    <a:lnTo>
                      <a:pt x="10" y="1"/>
                    </a:lnTo>
                    <a:lnTo>
                      <a:pt x="9" y="2"/>
                    </a:lnTo>
                    <a:lnTo>
                      <a:pt x="7" y="3"/>
                    </a:lnTo>
                    <a:lnTo>
                      <a:pt x="6" y="3"/>
                    </a:lnTo>
                    <a:lnTo>
                      <a:pt x="5" y="4"/>
                    </a:lnTo>
                    <a:lnTo>
                      <a:pt x="4" y="4"/>
                    </a:lnTo>
                    <a:lnTo>
                      <a:pt x="3" y="5"/>
                    </a:lnTo>
                    <a:lnTo>
                      <a:pt x="2" y="7"/>
                    </a:lnTo>
                    <a:lnTo>
                      <a:pt x="1" y="10"/>
                    </a:lnTo>
                    <a:lnTo>
                      <a:pt x="1" y="12"/>
                    </a:lnTo>
                    <a:lnTo>
                      <a:pt x="1" y="14"/>
                    </a:lnTo>
                    <a:lnTo>
                      <a:pt x="0" y="16"/>
                    </a:lnTo>
                    <a:lnTo>
                      <a:pt x="0" y="17"/>
                    </a:lnTo>
                    <a:lnTo>
                      <a:pt x="0" y="18"/>
                    </a:lnTo>
                    <a:lnTo>
                      <a:pt x="0" y="20"/>
                    </a:lnTo>
                    <a:lnTo>
                      <a:pt x="1" y="19"/>
                    </a:lnTo>
                    <a:lnTo>
                      <a:pt x="2" y="19"/>
                    </a:lnTo>
                    <a:lnTo>
                      <a:pt x="3" y="19"/>
                    </a:lnTo>
                    <a:lnTo>
                      <a:pt x="4" y="20"/>
                    </a:lnTo>
                    <a:lnTo>
                      <a:pt x="5" y="20"/>
                    </a:lnTo>
                    <a:lnTo>
                      <a:pt x="6" y="20"/>
                    </a:lnTo>
                    <a:lnTo>
                      <a:pt x="7" y="20"/>
                    </a:lnTo>
                    <a:lnTo>
                      <a:pt x="9" y="20"/>
                    </a:lnTo>
                    <a:lnTo>
                      <a:pt x="9" y="21"/>
                    </a:lnTo>
                    <a:lnTo>
                      <a:pt x="9" y="21"/>
                    </a:lnTo>
                    <a:lnTo>
                      <a:pt x="10" y="22"/>
                    </a:lnTo>
                    <a:lnTo>
                      <a:pt x="10" y="22"/>
                    </a:lnTo>
                    <a:lnTo>
                      <a:pt x="11" y="22"/>
                    </a:lnTo>
                    <a:lnTo>
                      <a:pt x="11" y="23"/>
                    </a:lnTo>
                    <a:lnTo>
                      <a:pt x="12" y="24"/>
                    </a:lnTo>
                    <a:lnTo>
                      <a:pt x="12" y="25"/>
                    </a:lnTo>
                    <a:lnTo>
                      <a:pt x="16" y="24"/>
                    </a:lnTo>
                    <a:lnTo>
                      <a:pt x="21" y="23"/>
                    </a:lnTo>
                    <a:lnTo>
                      <a:pt x="25" y="23"/>
                    </a:lnTo>
                    <a:lnTo>
                      <a:pt x="29" y="22"/>
                    </a:lnTo>
                    <a:lnTo>
                      <a:pt x="33" y="21"/>
                    </a:lnTo>
                    <a:lnTo>
                      <a:pt x="37" y="19"/>
                    </a:lnTo>
                    <a:lnTo>
                      <a:pt x="40" y="17"/>
                    </a:lnTo>
                    <a:lnTo>
                      <a:pt x="43" y="15"/>
                    </a:lnTo>
                    <a:lnTo>
                      <a:pt x="43" y="13"/>
                    </a:lnTo>
                    <a:lnTo>
                      <a:pt x="43" y="11"/>
                    </a:lnTo>
                    <a:lnTo>
                      <a:pt x="43" y="10"/>
                    </a:lnTo>
                    <a:lnTo>
                      <a:pt x="44" y="8"/>
                    </a:lnTo>
                    <a:lnTo>
                      <a:pt x="44" y="6"/>
                    </a:lnTo>
                    <a:lnTo>
                      <a:pt x="44" y="5"/>
                    </a:lnTo>
                    <a:lnTo>
                      <a:pt x="44" y="3"/>
                    </a:lnTo>
                    <a:lnTo>
                      <a:pt x="44" y="1"/>
                    </a:lnTo>
                    <a:lnTo>
                      <a:pt x="41" y="1"/>
                    </a:lnTo>
                    <a:lnTo>
                      <a:pt x="39" y="1"/>
                    </a:lnTo>
                    <a:lnTo>
                      <a:pt x="36" y="2"/>
                    </a:lnTo>
                    <a:lnTo>
                      <a:pt x="34" y="2"/>
                    </a:lnTo>
                    <a:lnTo>
                      <a:pt x="31" y="2"/>
                    </a:lnTo>
                    <a:lnTo>
                      <a:pt x="28" y="2"/>
                    </a:lnTo>
                    <a:lnTo>
                      <a:pt x="26" y="2"/>
                    </a:lnTo>
                    <a:lnTo>
                      <a:pt x="23" y="3"/>
                    </a:lnTo>
                    <a:lnTo>
                      <a:pt x="23" y="3"/>
                    </a:lnTo>
                    <a:lnTo>
                      <a:pt x="21" y="2"/>
                    </a:lnTo>
                    <a:lnTo>
                      <a:pt x="19" y="2"/>
                    </a:lnTo>
                    <a:lnTo>
                      <a:pt x="17" y="2"/>
                    </a:lnTo>
                    <a:lnTo>
                      <a:pt x="15" y="1"/>
                    </a:lnTo>
                    <a:lnTo>
                      <a:pt x="13" y="1"/>
                    </a:lnTo>
                    <a:lnTo>
                      <a:pt x="12" y="1"/>
                    </a:lnTo>
                    <a:lnTo>
                      <a:pt x="13" y="0"/>
                    </a:lnTo>
                    <a:close/>
                  </a:path>
                </a:pathLst>
              </a:custGeom>
              <a:solidFill>
                <a:srgbClr val="AD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18" name="Freeform 1186"/>
              <p:cNvSpPr>
                <a:spLocks/>
              </p:cNvSpPr>
              <p:nvPr/>
            </p:nvSpPr>
            <p:spPr bwMode="auto">
              <a:xfrm>
                <a:off x="1604" y="3263"/>
                <a:ext cx="44" cy="23"/>
              </a:xfrm>
              <a:custGeom>
                <a:avLst/>
                <a:gdLst>
                  <a:gd name="T0" fmla="*/ 11 w 44"/>
                  <a:gd name="T1" fmla="*/ 1 h 23"/>
                  <a:gd name="T2" fmla="*/ 8 w 44"/>
                  <a:gd name="T3" fmla="*/ 2 h 23"/>
                  <a:gd name="T4" fmla="*/ 5 w 44"/>
                  <a:gd name="T5" fmla="*/ 3 h 23"/>
                  <a:gd name="T6" fmla="*/ 3 w 44"/>
                  <a:gd name="T7" fmla="*/ 4 h 23"/>
                  <a:gd name="T8" fmla="*/ 1 w 44"/>
                  <a:gd name="T9" fmla="*/ 7 h 23"/>
                  <a:gd name="T10" fmla="*/ 0 w 44"/>
                  <a:gd name="T11" fmla="*/ 12 h 23"/>
                  <a:gd name="T12" fmla="*/ 0 w 44"/>
                  <a:gd name="T13" fmla="*/ 15 h 23"/>
                  <a:gd name="T14" fmla="*/ 1 w 44"/>
                  <a:gd name="T15" fmla="*/ 17 h 23"/>
                  <a:gd name="T16" fmla="*/ 2 w 44"/>
                  <a:gd name="T17" fmla="*/ 18 h 23"/>
                  <a:gd name="T18" fmla="*/ 4 w 44"/>
                  <a:gd name="T19" fmla="*/ 18 h 23"/>
                  <a:gd name="T20" fmla="*/ 5 w 44"/>
                  <a:gd name="T21" fmla="*/ 19 h 23"/>
                  <a:gd name="T22" fmla="*/ 7 w 44"/>
                  <a:gd name="T23" fmla="*/ 19 h 23"/>
                  <a:gd name="T24" fmla="*/ 9 w 44"/>
                  <a:gd name="T25" fmla="*/ 20 h 23"/>
                  <a:gd name="T26" fmla="*/ 10 w 44"/>
                  <a:gd name="T27" fmla="*/ 21 h 23"/>
                  <a:gd name="T28" fmla="*/ 11 w 44"/>
                  <a:gd name="T29" fmla="*/ 21 h 23"/>
                  <a:gd name="T30" fmla="*/ 13 w 44"/>
                  <a:gd name="T31" fmla="*/ 22 h 23"/>
                  <a:gd name="T32" fmla="*/ 17 w 44"/>
                  <a:gd name="T33" fmla="*/ 22 h 23"/>
                  <a:gd name="T34" fmla="*/ 25 w 44"/>
                  <a:gd name="T35" fmla="*/ 21 h 23"/>
                  <a:gd name="T36" fmla="*/ 32 w 44"/>
                  <a:gd name="T37" fmla="*/ 19 h 23"/>
                  <a:gd name="T38" fmla="*/ 39 w 44"/>
                  <a:gd name="T39" fmla="*/ 16 h 23"/>
                  <a:gd name="T40" fmla="*/ 42 w 44"/>
                  <a:gd name="T41" fmla="*/ 12 h 23"/>
                  <a:gd name="T42" fmla="*/ 43 w 44"/>
                  <a:gd name="T43" fmla="*/ 9 h 23"/>
                  <a:gd name="T44" fmla="*/ 44 w 44"/>
                  <a:gd name="T45" fmla="*/ 6 h 23"/>
                  <a:gd name="T46" fmla="*/ 44 w 44"/>
                  <a:gd name="T47" fmla="*/ 3 h 23"/>
                  <a:gd name="T48" fmla="*/ 41 w 44"/>
                  <a:gd name="T49" fmla="*/ 1 h 23"/>
                  <a:gd name="T50" fmla="*/ 36 w 44"/>
                  <a:gd name="T51" fmla="*/ 2 h 23"/>
                  <a:gd name="T52" fmla="*/ 31 w 44"/>
                  <a:gd name="T53" fmla="*/ 2 h 23"/>
                  <a:gd name="T54" fmla="*/ 25 w 44"/>
                  <a:gd name="T55" fmla="*/ 2 h 23"/>
                  <a:gd name="T56" fmla="*/ 22 w 44"/>
                  <a:gd name="T57" fmla="*/ 3 h 23"/>
                  <a:gd name="T58" fmla="*/ 19 w 44"/>
                  <a:gd name="T59" fmla="*/ 2 h 23"/>
                  <a:gd name="T60" fmla="*/ 14 w 44"/>
                  <a:gd name="T61" fmla="*/ 1 h 23"/>
                  <a:gd name="T62" fmla="*/ 12 w 44"/>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3">
                    <a:moveTo>
                      <a:pt x="12" y="0"/>
                    </a:moveTo>
                    <a:lnTo>
                      <a:pt x="11" y="1"/>
                    </a:lnTo>
                    <a:lnTo>
                      <a:pt x="9" y="1"/>
                    </a:lnTo>
                    <a:lnTo>
                      <a:pt x="8" y="2"/>
                    </a:lnTo>
                    <a:lnTo>
                      <a:pt x="7" y="3"/>
                    </a:lnTo>
                    <a:lnTo>
                      <a:pt x="5" y="3"/>
                    </a:lnTo>
                    <a:lnTo>
                      <a:pt x="4" y="4"/>
                    </a:lnTo>
                    <a:lnTo>
                      <a:pt x="3" y="4"/>
                    </a:lnTo>
                    <a:lnTo>
                      <a:pt x="2" y="5"/>
                    </a:lnTo>
                    <a:lnTo>
                      <a:pt x="1" y="7"/>
                    </a:lnTo>
                    <a:lnTo>
                      <a:pt x="0" y="10"/>
                    </a:lnTo>
                    <a:lnTo>
                      <a:pt x="0" y="12"/>
                    </a:lnTo>
                    <a:lnTo>
                      <a:pt x="0" y="13"/>
                    </a:lnTo>
                    <a:lnTo>
                      <a:pt x="0" y="15"/>
                    </a:lnTo>
                    <a:lnTo>
                      <a:pt x="1" y="16"/>
                    </a:lnTo>
                    <a:lnTo>
                      <a:pt x="1" y="17"/>
                    </a:lnTo>
                    <a:lnTo>
                      <a:pt x="1" y="18"/>
                    </a:lnTo>
                    <a:lnTo>
                      <a:pt x="2" y="18"/>
                    </a:lnTo>
                    <a:lnTo>
                      <a:pt x="3" y="18"/>
                    </a:lnTo>
                    <a:lnTo>
                      <a:pt x="4" y="18"/>
                    </a:lnTo>
                    <a:lnTo>
                      <a:pt x="5" y="19"/>
                    </a:lnTo>
                    <a:lnTo>
                      <a:pt x="5" y="19"/>
                    </a:lnTo>
                    <a:lnTo>
                      <a:pt x="6" y="19"/>
                    </a:lnTo>
                    <a:lnTo>
                      <a:pt x="7" y="19"/>
                    </a:lnTo>
                    <a:lnTo>
                      <a:pt x="9" y="19"/>
                    </a:lnTo>
                    <a:lnTo>
                      <a:pt x="9" y="20"/>
                    </a:lnTo>
                    <a:lnTo>
                      <a:pt x="9" y="21"/>
                    </a:lnTo>
                    <a:lnTo>
                      <a:pt x="10" y="21"/>
                    </a:lnTo>
                    <a:lnTo>
                      <a:pt x="11" y="21"/>
                    </a:lnTo>
                    <a:lnTo>
                      <a:pt x="11" y="21"/>
                    </a:lnTo>
                    <a:lnTo>
                      <a:pt x="12" y="21"/>
                    </a:lnTo>
                    <a:lnTo>
                      <a:pt x="13" y="22"/>
                    </a:lnTo>
                    <a:lnTo>
                      <a:pt x="13" y="23"/>
                    </a:lnTo>
                    <a:lnTo>
                      <a:pt x="17" y="22"/>
                    </a:lnTo>
                    <a:lnTo>
                      <a:pt x="21" y="22"/>
                    </a:lnTo>
                    <a:lnTo>
                      <a:pt x="25" y="21"/>
                    </a:lnTo>
                    <a:lnTo>
                      <a:pt x="29" y="20"/>
                    </a:lnTo>
                    <a:lnTo>
                      <a:pt x="32" y="19"/>
                    </a:lnTo>
                    <a:lnTo>
                      <a:pt x="36" y="18"/>
                    </a:lnTo>
                    <a:lnTo>
                      <a:pt x="39" y="16"/>
                    </a:lnTo>
                    <a:lnTo>
                      <a:pt x="42" y="14"/>
                    </a:lnTo>
                    <a:lnTo>
                      <a:pt x="42" y="12"/>
                    </a:lnTo>
                    <a:lnTo>
                      <a:pt x="42" y="10"/>
                    </a:lnTo>
                    <a:lnTo>
                      <a:pt x="43" y="9"/>
                    </a:lnTo>
                    <a:lnTo>
                      <a:pt x="43" y="8"/>
                    </a:lnTo>
                    <a:lnTo>
                      <a:pt x="44" y="6"/>
                    </a:lnTo>
                    <a:lnTo>
                      <a:pt x="44" y="5"/>
                    </a:lnTo>
                    <a:lnTo>
                      <a:pt x="44" y="3"/>
                    </a:lnTo>
                    <a:lnTo>
                      <a:pt x="44" y="1"/>
                    </a:lnTo>
                    <a:lnTo>
                      <a:pt x="41" y="1"/>
                    </a:lnTo>
                    <a:lnTo>
                      <a:pt x="39" y="1"/>
                    </a:lnTo>
                    <a:lnTo>
                      <a:pt x="36" y="2"/>
                    </a:lnTo>
                    <a:lnTo>
                      <a:pt x="33" y="2"/>
                    </a:lnTo>
                    <a:lnTo>
                      <a:pt x="31" y="2"/>
                    </a:lnTo>
                    <a:lnTo>
                      <a:pt x="28" y="2"/>
                    </a:lnTo>
                    <a:lnTo>
                      <a:pt x="25" y="2"/>
                    </a:lnTo>
                    <a:lnTo>
                      <a:pt x="23" y="3"/>
                    </a:lnTo>
                    <a:lnTo>
                      <a:pt x="22" y="3"/>
                    </a:lnTo>
                    <a:lnTo>
                      <a:pt x="21" y="2"/>
                    </a:lnTo>
                    <a:lnTo>
                      <a:pt x="19" y="2"/>
                    </a:lnTo>
                    <a:lnTo>
                      <a:pt x="16" y="2"/>
                    </a:lnTo>
                    <a:lnTo>
                      <a:pt x="14" y="1"/>
                    </a:lnTo>
                    <a:lnTo>
                      <a:pt x="13" y="1"/>
                    </a:lnTo>
                    <a:lnTo>
                      <a:pt x="12" y="1"/>
                    </a:lnTo>
                    <a:lnTo>
                      <a:pt x="12" y="0"/>
                    </a:lnTo>
                    <a:close/>
                  </a:path>
                </a:pathLst>
              </a:custGeom>
              <a:solidFill>
                <a:srgbClr val="BA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19" name="Freeform 1187"/>
              <p:cNvSpPr>
                <a:spLocks/>
              </p:cNvSpPr>
              <p:nvPr/>
            </p:nvSpPr>
            <p:spPr bwMode="auto">
              <a:xfrm>
                <a:off x="1604" y="3263"/>
                <a:ext cx="44" cy="21"/>
              </a:xfrm>
              <a:custGeom>
                <a:avLst/>
                <a:gdLst>
                  <a:gd name="T0" fmla="*/ 10 w 44"/>
                  <a:gd name="T1" fmla="*/ 1 h 21"/>
                  <a:gd name="T2" fmla="*/ 8 w 44"/>
                  <a:gd name="T3" fmla="*/ 2 h 21"/>
                  <a:gd name="T4" fmla="*/ 5 w 44"/>
                  <a:gd name="T5" fmla="*/ 3 h 21"/>
                  <a:gd name="T6" fmla="*/ 3 w 44"/>
                  <a:gd name="T7" fmla="*/ 4 h 21"/>
                  <a:gd name="T8" fmla="*/ 1 w 44"/>
                  <a:gd name="T9" fmla="*/ 7 h 21"/>
                  <a:gd name="T10" fmla="*/ 0 w 44"/>
                  <a:gd name="T11" fmla="*/ 12 h 21"/>
                  <a:gd name="T12" fmla="*/ 1 w 44"/>
                  <a:gd name="T13" fmla="*/ 14 h 21"/>
                  <a:gd name="T14" fmla="*/ 1 w 44"/>
                  <a:gd name="T15" fmla="*/ 16 h 21"/>
                  <a:gd name="T16" fmla="*/ 3 w 44"/>
                  <a:gd name="T17" fmla="*/ 16 h 21"/>
                  <a:gd name="T18" fmla="*/ 5 w 44"/>
                  <a:gd name="T19" fmla="*/ 17 h 21"/>
                  <a:gd name="T20" fmla="*/ 6 w 44"/>
                  <a:gd name="T21" fmla="*/ 18 h 21"/>
                  <a:gd name="T22" fmla="*/ 8 w 44"/>
                  <a:gd name="T23" fmla="*/ 19 h 21"/>
                  <a:gd name="T24" fmla="*/ 9 w 44"/>
                  <a:gd name="T25" fmla="*/ 19 h 21"/>
                  <a:gd name="T26" fmla="*/ 11 w 44"/>
                  <a:gd name="T27" fmla="*/ 20 h 21"/>
                  <a:gd name="T28" fmla="*/ 12 w 44"/>
                  <a:gd name="T29" fmla="*/ 20 h 21"/>
                  <a:gd name="T30" fmla="*/ 14 w 44"/>
                  <a:gd name="T31" fmla="*/ 20 h 21"/>
                  <a:gd name="T32" fmla="*/ 17 w 44"/>
                  <a:gd name="T33" fmla="*/ 21 h 21"/>
                  <a:gd name="T34" fmla="*/ 25 w 44"/>
                  <a:gd name="T35" fmla="*/ 19 h 21"/>
                  <a:gd name="T36" fmla="*/ 32 w 44"/>
                  <a:gd name="T37" fmla="*/ 18 h 21"/>
                  <a:gd name="T38" fmla="*/ 39 w 44"/>
                  <a:gd name="T39" fmla="*/ 15 h 21"/>
                  <a:gd name="T40" fmla="*/ 41 w 44"/>
                  <a:gd name="T41" fmla="*/ 11 h 21"/>
                  <a:gd name="T42" fmla="*/ 42 w 44"/>
                  <a:gd name="T43" fmla="*/ 8 h 21"/>
                  <a:gd name="T44" fmla="*/ 43 w 44"/>
                  <a:gd name="T45" fmla="*/ 6 h 21"/>
                  <a:gd name="T46" fmla="*/ 44 w 44"/>
                  <a:gd name="T47" fmla="*/ 3 h 21"/>
                  <a:gd name="T48" fmla="*/ 41 w 44"/>
                  <a:gd name="T49" fmla="*/ 1 h 21"/>
                  <a:gd name="T50" fmla="*/ 36 w 44"/>
                  <a:gd name="T51" fmla="*/ 2 h 21"/>
                  <a:gd name="T52" fmla="*/ 30 w 44"/>
                  <a:gd name="T53" fmla="*/ 2 h 21"/>
                  <a:gd name="T54" fmla="*/ 25 w 44"/>
                  <a:gd name="T55" fmla="*/ 2 h 21"/>
                  <a:gd name="T56" fmla="*/ 22 w 44"/>
                  <a:gd name="T57" fmla="*/ 3 h 21"/>
                  <a:gd name="T58" fmla="*/ 18 w 44"/>
                  <a:gd name="T59" fmla="*/ 2 h 21"/>
                  <a:gd name="T60" fmla="*/ 14 w 44"/>
                  <a:gd name="T61" fmla="*/ 1 h 21"/>
                  <a:gd name="T62" fmla="*/ 11 w 44"/>
                  <a:gd name="T6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1">
                    <a:moveTo>
                      <a:pt x="12" y="0"/>
                    </a:moveTo>
                    <a:lnTo>
                      <a:pt x="10" y="1"/>
                    </a:lnTo>
                    <a:lnTo>
                      <a:pt x="9" y="1"/>
                    </a:lnTo>
                    <a:lnTo>
                      <a:pt x="8" y="2"/>
                    </a:lnTo>
                    <a:lnTo>
                      <a:pt x="7" y="3"/>
                    </a:lnTo>
                    <a:lnTo>
                      <a:pt x="5" y="3"/>
                    </a:lnTo>
                    <a:lnTo>
                      <a:pt x="4" y="4"/>
                    </a:lnTo>
                    <a:lnTo>
                      <a:pt x="3" y="4"/>
                    </a:lnTo>
                    <a:lnTo>
                      <a:pt x="1" y="5"/>
                    </a:lnTo>
                    <a:lnTo>
                      <a:pt x="1" y="7"/>
                    </a:lnTo>
                    <a:lnTo>
                      <a:pt x="0" y="10"/>
                    </a:lnTo>
                    <a:lnTo>
                      <a:pt x="0" y="12"/>
                    </a:lnTo>
                    <a:lnTo>
                      <a:pt x="0" y="13"/>
                    </a:lnTo>
                    <a:lnTo>
                      <a:pt x="1" y="14"/>
                    </a:lnTo>
                    <a:lnTo>
                      <a:pt x="1" y="15"/>
                    </a:lnTo>
                    <a:lnTo>
                      <a:pt x="1" y="16"/>
                    </a:lnTo>
                    <a:lnTo>
                      <a:pt x="2" y="17"/>
                    </a:lnTo>
                    <a:lnTo>
                      <a:pt x="3" y="16"/>
                    </a:lnTo>
                    <a:lnTo>
                      <a:pt x="4" y="17"/>
                    </a:lnTo>
                    <a:lnTo>
                      <a:pt x="5" y="17"/>
                    </a:lnTo>
                    <a:lnTo>
                      <a:pt x="5" y="18"/>
                    </a:lnTo>
                    <a:lnTo>
                      <a:pt x="6" y="18"/>
                    </a:lnTo>
                    <a:lnTo>
                      <a:pt x="7" y="18"/>
                    </a:lnTo>
                    <a:lnTo>
                      <a:pt x="8" y="19"/>
                    </a:lnTo>
                    <a:lnTo>
                      <a:pt x="9" y="18"/>
                    </a:lnTo>
                    <a:lnTo>
                      <a:pt x="9" y="19"/>
                    </a:lnTo>
                    <a:lnTo>
                      <a:pt x="10" y="20"/>
                    </a:lnTo>
                    <a:lnTo>
                      <a:pt x="11" y="20"/>
                    </a:lnTo>
                    <a:lnTo>
                      <a:pt x="11" y="20"/>
                    </a:lnTo>
                    <a:lnTo>
                      <a:pt x="12" y="20"/>
                    </a:lnTo>
                    <a:lnTo>
                      <a:pt x="13" y="20"/>
                    </a:lnTo>
                    <a:lnTo>
                      <a:pt x="14" y="20"/>
                    </a:lnTo>
                    <a:lnTo>
                      <a:pt x="14" y="21"/>
                    </a:lnTo>
                    <a:lnTo>
                      <a:pt x="17" y="21"/>
                    </a:lnTo>
                    <a:lnTo>
                      <a:pt x="21" y="20"/>
                    </a:lnTo>
                    <a:lnTo>
                      <a:pt x="25" y="19"/>
                    </a:lnTo>
                    <a:lnTo>
                      <a:pt x="29" y="19"/>
                    </a:lnTo>
                    <a:lnTo>
                      <a:pt x="32" y="18"/>
                    </a:lnTo>
                    <a:lnTo>
                      <a:pt x="36" y="16"/>
                    </a:lnTo>
                    <a:lnTo>
                      <a:pt x="39" y="15"/>
                    </a:lnTo>
                    <a:lnTo>
                      <a:pt x="42" y="13"/>
                    </a:lnTo>
                    <a:lnTo>
                      <a:pt x="41" y="11"/>
                    </a:lnTo>
                    <a:lnTo>
                      <a:pt x="41" y="10"/>
                    </a:lnTo>
                    <a:lnTo>
                      <a:pt x="42" y="8"/>
                    </a:lnTo>
                    <a:lnTo>
                      <a:pt x="43" y="7"/>
                    </a:lnTo>
                    <a:lnTo>
                      <a:pt x="43" y="6"/>
                    </a:lnTo>
                    <a:lnTo>
                      <a:pt x="44" y="5"/>
                    </a:lnTo>
                    <a:lnTo>
                      <a:pt x="44" y="3"/>
                    </a:lnTo>
                    <a:lnTo>
                      <a:pt x="44" y="1"/>
                    </a:lnTo>
                    <a:lnTo>
                      <a:pt x="41" y="1"/>
                    </a:lnTo>
                    <a:lnTo>
                      <a:pt x="39" y="1"/>
                    </a:lnTo>
                    <a:lnTo>
                      <a:pt x="36" y="2"/>
                    </a:lnTo>
                    <a:lnTo>
                      <a:pt x="33" y="2"/>
                    </a:lnTo>
                    <a:lnTo>
                      <a:pt x="30" y="2"/>
                    </a:lnTo>
                    <a:lnTo>
                      <a:pt x="28" y="2"/>
                    </a:lnTo>
                    <a:lnTo>
                      <a:pt x="25" y="2"/>
                    </a:lnTo>
                    <a:lnTo>
                      <a:pt x="23" y="3"/>
                    </a:lnTo>
                    <a:lnTo>
                      <a:pt x="22" y="3"/>
                    </a:lnTo>
                    <a:lnTo>
                      <a:pt x="21" y="2"/>
                    </a:lnTo>
                    <a:lnTo>
                      <a:pt x="18" y="2"/>
                    </a:lnTo>
                    <a:lnTo>
                      <a:pt x="16" y="2"/>
                    </a:lnTo>
                    <a:lnTo>
                      <a:pt x="14" y="1"/>
                    </a:lnTo>
                    <a:lnTo>
                      <a:pt x="13" y="1"/>
                    </a:lnTo>
                    <a:lnTo>
                      <a:pt x="11" y="1"/>
                    </a:lnTo>
                    <a:lnTo>
                      <a:pt x="12" y="0"/>
                    </a:lnTo>
                    <a:close/>
                  </a:path>
                </a:pathLst>
              </a:custGeom>
              <a:solidFill>
                <a:srgbClr val="C79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20" name="Freeform 1188"/>
              <p:cNvSpPr>
                <a:spLocks/>
              </p:cNvSpPr>
              <p:nvPr/>
            </p:nvSpPr>
            <p:spPr bwMode="auto">
              <a:xfrm>
                <a:off x="1605" y="3263"/>
                <a:ext cx="43" cy="20"/>
              </a:xfrm>
              <a:custGeom>
                <a:avLst/>
                <a:gdLst>
                  <a:gd name="T0" fmla="*/ 10 w 43"/>
                  <a:gd name="T1" fmla="*/ 1 h 20"/>
                  <a:gd name="T2" fmla="*/ 7 w 43"/>
                  <a:gd name="T3" fmla="*/ 2 h 20"/>
                  <a:gd name="T4" fmla="*/ 5 w 43"/>
                  <a:gd name="T5" fmla="*/ 3 h 20"/>
                  <a:gd name="T6" fmla="*/ 2 w 43"/>
                  <a:gd name="T7" fmla="*/ 5 h 20"/>
                  <a:gd name="T8" fmla="*/ 0 w 43"/>
                  <a:gd name="T9" fmla="*/ 8 h 20"/>
                  <a:gd name="T10" fmla="*/ 0 w 43"/>
                  <a:gd name="T11" fmla="*/ 12 h 20"/>
                  <a:gd name="T12" fmla="*/ 1 w 43"/>
                  <a:gd name="T13" fmla="*/ 14 h 20"/>
                  <a:gd name="T14" fmla="*/ 2 w 43"/>
                  <a:gd name="T15" fmla="*/ 16 h 20"/>
                  <a:gd name="T16" fmla="*/ 4 w 43"/>
                  <a:gd name="T17" fmla="*/ 15 h 20"/>
                  <a:gd name="T18" fmla="*/ 5 w 43"/>
                  <a:gd name="T19" fmla="*/ 16 h 20"/>
                  <a:gd name="T20" fmla="*/ 6 w 43"/>
                  <a:gd name="T21" fmla="*/ 18 h 20"/>
                  <a:gd name="T22" fmla="*/ 8 w 43"/>
                  <a:gd name="T23" fmla="*/ 18 h 20"/>
                  <a:gd name="T24" fmla="*/ 9 w 43"/>
                  <a:gd name="T25" fmla="*/ 19 h 20"/>
                  <a:gd name="T26" fmla="*/ 11 w 43"/>
                  <a:gd name="T27" fmla="*/ 20 h 20"/>
                  <a:gd name="T28" fmla="*/ 13 w 43"/>
                  <a:gd name="T29" fmla="*/ 19 h 20"/>
                  <a:gd name="T30" fmla="*/ 15 w 43"/>
                  <a:gd name="T31" fmla="*/ 19 h 20"/>
                  <a:gd name="T32" fmla="*/ 18 w 43"/>
                  <a:gd name="T33" fmla="*/ 20 h 20"/>
                  <a:gd name="T34" fmla="*/ 24 w 43"/>
                  <a:gd name="T35" fmla="*/ 18 h 20"/>
                  <a:gd name="T36" fmla="*/ 31 w 43"/>
                  <a:gd name="T37" fmla="*/ 16 h 20"/>
                  <a:gd name="T38" fmla="*/ 37 w 43"/>
                  <a:gd name="T39" fmla="*/ 14 h 20"/>
                  <a:gd name="T40" fmla="*/ 39 w 43"/>
                  <a:gd name="T41" fmla="*/ 11 h 20"/>
                  <a:gd name="T42" fmla="*/ 40 w 43"/>
                  <a:gd name="T43" fmla="*/ 8 h 20"/>
                  <a:gd name="T44" fmla="*/ 42 w 43"/>
                  <a:gd name="T45" fmla="*/ 6 h 20"/>
                  <a:gd name="T46" fmla="*/ 43 w 43"/>
                  <a:gd name="T47" fmla="*/ 3 h 20"/>
                  <a:gd name="T48" fmla="*/ 40 w 43"/>
                  <a:gd name="T49" fmla="*/ 1 h 20"/>
                  <a:gd name="T50" fmla="*/ 35 w 43"/>
                  <a:gd name="T51" fmla="*/ 2 h 20"/>
                  <a:gd name="T52" fmla="*/ 30 w 43"/>
                  <a:gd name="T53" fmla="*/ 2 h 20"/>
                  <a:gd name="T54" fmla="*/ 24 w 43"/>
                  <a:gd name="T55" fmla="*/ 2 h 20"/>
                  <a:gd name="T56" fmla="*/ 21 w 43"/>
                  <a:gd name="T57" fmla="*/ 3 h 20"/>
                  <a:gd name="T58" fmla="*/ 18 w 43"/>
                  <a:gd name="T59" fmla="*/ 2 h 20"/>
                  <a:gd name="T60" fmla="*/ 14 w 43"/>
                  <a:gd name="T61" fmla="*/ 1 h 20"/>
                  <a:gd name="T62" fmla="*/ 11 w 43"/>
                  <a:gd name="T6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20">
                    <a:moveTo>
                      <a:pt x="11" y="0"/>
                    </a:moveTo>
                    <a:lnTo>
                      <a:pt x="10" y="1"/>
                    </a:lnTo>
                    <a:lnTo>
                      <a:pt x="9" y="1"/>
                    </a:lnTo>
                    <a:lnTo>
                      <a:pt x="7" y="2"/>
                    </a:lnTo>
                    <a:lnTo>
                      <a:pt x="6" y="3"/>
                    </a:lnTo>
                    <a:lnTo>
                      <a:pt x="5" y="3"/>
                    </a:lnTo>
                    <a:lnTo>
                      <a:pt x="4" y="4"/>
                    </a:lnTo>
                    <a:lnTo>
                      <a:pt x="2" y="5"/>
                    </a:lnTo>
                    <a:lnTo>
                      <a:pt x="1" y="5"/>
                    </a:lnTo>
                    <a:lnTo>
                      <a:pt x="0" y="8"/>
                    </a:lnTo>
                    <a:lnTo>
                      <a:pt x="0" y="10"/>
                    </a:lnTo>
                    <a:lnTo>
                      <a:pt x="0" y="12"/>
                    </a:lnTo>
                    <a:lnTo>
                      <a:pt x="1" y="13"/>
                    </a:lnTo>
                    <a:lnTo>
                      <a:pt x="1" y="14"/>
                    </a:lnTo>
                    <a:lnTo>
                      <a:pt x="2" y="15"/>
                    </a:lnTo>
                    <a:lnTo>
                      <a:pt x="2" y="16"/>
                    </a:lnTo>
                    <a:lnTo>
                      <a:pt x="2" y="16"/>
                    </a:lnTo>
                    <a:lnTo>
                      <a:pt x="4" y="15"/>
                    </a:lnTo>
                    <a:lnTo>
                      <a:pt x="5" y="16"/>
                    </a:lnTo>
                    <a:lnTo>
                      <a:pt x="5" y="16"/>
                    </a:lnTo>
                    <a:lnTo>
                      <a:pt x="6" y="17"/>
                    </a:lnTo>
                    <a:lnTo>
                      <a:pt x="6" y="18"/>
                    </a:lnTo>
                    <a:lnTo>
                      <a:pt x="7" y="18"/>
                    </a:lnTo>
                    <a:lnTo>
                      <a:pt x="8" y="18"/>
                    </a:lnTo>
                    <a:lnTo>
                      <a:pt x="9" y="18"/>
                    </a:lnTo>
                    <a:lnTo>
                      <a:pt x="9" y="19"/>
                    </a:lnTo>
                    <a:lnTo>
                      <a:pt x="10" y="20"/>
                    </a:lnTo>
                    <a:lnTo>
                      <a:pt x="11" y="20"/>
                    </a:lnTo>
                    <a:lnTo>
                      <a:pt x="12" y="19"/>
                    </a:lnTo>
                    <a:lnTo>
                      <a:pt x="13" y="19"/>
                    </a:lnTo>
                    <a:lnTo>
                      <a:pt x="14" y="19"/>
                    </a:lnTo>
                    <a:lnTo>
                      <a:pt x="15" y="19"/>
                    </a:lnTo>
                    <a:lnTo>
                      <a:pt x="15" y="20"/>
                    </a:lnTo>
                    <a:lnTo>
                      <a:pt x="18" y="20"/>
                    </a:lnTo>
                    <a:lnTo>
                      <a:pt x="21" y="19"/>
                    </a:lnTo>
                    <a:lnTo>
                      <a:pt x="24" y="18"/>
                    </a:lnTo>
                    <a:lnTo>
                      <a:pt x="28" y="18"/>
                    </a:lnTo>
                    <a:lnTo>
                      <a:pt x="31" y="16"/>
                    </a:lnTo>
                    <a:lnTo>
                      <a:pt x="34" y="16"/>
                    </a:lnTo>
                    <a:lnTo>
                      <a:pt x="37" y="14"/>
                    </a:lnTo>
                    <a:lnTo>
                      <a:pt x="39" y="13"/>
                    </a:lnTo>
                    <a:lnTo>
                      <a:pt x="39" y="11"/>
                    </a:lnTo>
                    <a:lnTo>
                      <a:pt x="40" y="9"/>
                    </a:lnTo>
                    <a:lnTo>
                      <a:pt x="40" y="8"/>
                    </a:lnTo>
                    <a:lnTo>
                      <a:pt x="41" y="7"/>
                    </a:lnTo>
                    <a:lnTo>
                      <a:pt x="42" y="6"/>
                    </a:lnTo>
                    <a:lnTo>
                      <a:pt x="43" y="5"/>
                    </a:lnTo>
                    <a:lnTo>
                      <a:pt x="43" y="3"/>
                    </a:lnTo>
                    <a:lnTo>
                      <a:pt x="43" y="1"/>
                    </a:lnTo>
                    <a:lnTo>
                      <a:pt x="40" y="1"/>
                    </a:lnTo>
                    <a:lnTo>
                      <a:pt x="38" y="1"/>
                    </a:lnTo>
                    <a:lnTo>
                      <a:pt x="35" y="2"/>
                    </a:lnTo>
                    <a:lnTo>
                      <a:pt x="33" y="2"/>
                    </a:lnTo>
                    <a:lnTo>
                      <a:pt x="30" y="2"/>
                    </a:lnTo>
                    <a:lnTo>
                      <a:pt x="27" y="2"/>
                    </a:lnTo>
                    <a:lnTo>
                      <a:pt x="24" y="2"/>
                    </a:lnTo>
                    <a:lnTo>
                      <a:pt x="22" y="3"/>
                    </a:lnTo>
                    <a:lnTo>
                      <a:pt x="21" y="3"/>
                    </a:lnTo>
                    <a:lnTo>
                      <a:pt x="20" y="2"/>
                    </a:lnTo>
                    <a:lnTo>
                      <a:pt x="18" y="2"/>
                    </a:lnTo>
                    <a:lnTo>
                      <a:pt x="16" y="2"/>
                    </a:lnTo>
                    <a:lnTo>
                      <a:pt x="14" y="1"/>
                    </a:lnTo>
                    <a:lnTo>
                      <a:pt x="12" y="1"/>
                    </a:lnTo>
                    <a:lnTo>
                      <a:pt x="11" y="1"/>
                    </a:lnTo>
                    <a:lnTo>
                      <a:pt x="11" y="0"/>
                    </a:lnTo>
                    <a:close/>
                  </a:path>
                </a:pathLst>
              </a:custGeom>
              <a:solidFill>
                <a:srgbClr val="D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21" name="Freeform 1189"/>
              <p:cNvSpPr>
                <a:spLocks/>
              </p:cNvSpPr>
              <p:nvPr/>
            </p:nvSpPr>
            <p:spPr bwMode="auto">
              <a:xfrm>
                <a:off x="1609" y="3120"/>
                <a:ext cx="109" cy="151"/>
              </a:xfrm>
              <a:custGeom>
                <a:avLst/>
                <a:gdLst>
                  <a:gd name="T0" fmla="*/ 32 w 109"/>
                  <a:gd name="T1" fmla="*/ 66 h 151"/>
                  <a:gd name="T2" fmla="*/ 31 w 109"/>
                  <a:gd name="T3" fmla="*/ 72 h 151"/>
                  <a:gd name="T4" fmla="*/ 30 w 109"/>
                  <a:gd name="T5" fmla="*/ 78 h 151"/>
                  <a:gd name="T6" fmla="*/ 30 w 109"/>
                  <a:gd name="T7" fmla="*/ 83 h 151"/>
                  <a:gd name="T8" fmla="*/ 29 w 109"/>
                  <a:gd name="T9" fmla="*/ 89 h 151"/>
                  <a:gd name="T10" fmla="*/ 29 w 109"/>
                  <a:gd name="T11" fmla="*/ 94 h 151"/>
                  <a:gd name="T12" fmla="*/ 28 w 109"/>
                  <a:gd name="T13" fmla="*/ 100 h 151"/>
                  <a:gd name="T14" fmla="*/ 28 w 109"/>
                  <a:gd name="T15" fmla="*/ 105 h 151"/>
                  <a:gd name="T16" fmla="*/ 27 w 109"/>
                  <a:gd name="T17" fmla="*/ 111 h 151"/>
                  <a:gd name="T18" fmla="*/ 24 w 109"/>
                  <a:gd name="T19" fmla="*/ 115 h 151"/>
                  <a:gd name="T20" fmla="*/ 20 w 109"/>
                  <a:gd name="T21" fmla="*/ 119 h 151"/>
                  <a:gd name="T22" fmla="*/ 17 w 109"/>
                  <a:gd name="T23" fmla="*/ 123 h 151"/>
                  <a:gd name="T24" fmla="*/ 14 w 109"/>
                  <a:gd name="T25" fmla="*/ 127 h 151"/>
                  <a:gd name="T26" fmla="*/ 10 w 109"/>
                  <a:gd name="T27" fmla="*/ 131 h 151"/>
                  <a:gd name="T28" fmla="*/ 7 w 109"/>
                  <a:gd name="T29" fmla="*/ 135 h 151"/>
                  <a:gd name="T30" fmla="*/ 4 w 109"/>
                  <a:gd name="T31" fmla="*/ 139 h 151"/>
                  <a:gd name="T32" fmla="*/ 1 w 109"/>
                  <a:gd name="T33" fmla="*/ 143 h 151"/>
                  <a:gd name="T34" fmla="*/ 0 w 109"/>
                  <a:gd name="T35" fmla="*/ 145 h 151"/>
                  <a:gd name="T36" fmla="*/ 4 w 109"/>
                  <a:gd name="T37" fmla="*/ 147 h 151"/>
                  <a:gd name="T38" fmla="*/ 10 w 109"/>
                  <a:gd name="T39" fmla="*/ 149 h 151"/>
                  <a:gd name="T40" fmla="*/ 18 w 109"/>
                  <a:gd name="T41" fmla="*/ 150 h 151"/>
                  <a:gd name="T42" fmla="*/ 26 w 109"/>
                  <a:gd name="T43" fmla="*/ 151 h 151"/>
                  <a:gd name="T44" fmla="*/ 33 w 109"/>
                  <a:gd name="T45" fmla="*/ 150 h 151"/>
                  <a:gd name="T46" fmla="*/ 38 w 109"/>
                  <a:gd name="T47" fmla="*/ 148 h 151"/>
                  <a:gd name="T48" fmla="*/ 40 w 109"/>
                  <a:gd name="T49" fmla="*/ 145 h 151"/>
                  <a:gd name="T50" fmla="*/ 38 w 109"/>
                  <a:gd name="T51" fmla="*/ 138 h 151"/>
                  <a:gd name="T52" fmla="*/ 38 w 109"/>
                  <a:gd name="T53" fmla="*/ 133 h 151"/>
                  <a:gd name="T54" fmla="*/ 40 w 109"/>
                  <a:gd name="T55" fmla="*/ 129 h 151"/>
                  <a:gd name="T56" fmla="*/ 43 w 109"/>
                  <a:gd name="T57" fmla="*/ 125 h 151"/>
                  <a:gd name="T58" fmla="*/ 47 w 109"/>
                  <a:gd name="T59" fmla="*/ 122 h 151"/>
                  <a:gd name="T60" fmla="*/ 52 w 109"/>
                  <a:gd name="T61" fmla="*/ 118 h 151"/>
                  <a:gd name="T62" fmla="*/ 58 w 109"/>
                  <a:gd name="T63" fmla="*/ 114 h 151"/>
                  <a:gd name="T64" fmla="*/ 65 w 109"/>
                  <a:gd name="T65" fmla="*/ 109 h 151"/>
                  <a:gd name="T66" fmla="*/ 78 w 109"/>
                  <a:gd name="T67" fmla="*/ 101 h 151"/>
                  <a:gd name="T68" fmla="*/ 87 w 109"/>
                  <a:gd name="T69" fmla="*/ 91 h 151"/>
                  <a:gd name="T70" fmla="*/ 94 w 109"/>
                  <a:gd name="T71" fmla="*/ 79 h 151"/>
                  <a:gd name="T72" fmla="*/ 98 w 109"/>
                  <a:gd name="T73" fmla="*/ 66 h 151"/>
                  <a:gd name="T74" fmla="*/ 102 w 109"/>
                  <a:gd name="T75" fmla="*/ 52 h 151"/>
                  <a:gd name="T76" fmla="*/ 104 w 109"/>
                  <a:gd name="T77" fmla="*/ 38 h 151"/>
                  <a:gd name="T78" fmla="*/ 107 w 109"/>
                  <a:gd name="T79" fmla="*/ 24 h 151"/>
                  <a:gd name="T80" fmla="*/ 109 w 109"/>
                  <a:gd name="T81" fmla="*/ 12 h 151"/>
                  <a:gd name="T82" fmla="*/ 100 w 109"/>
                  <a:gd name="T83" fmla="*/ 1 h 151"/>
                  <a:gd name="T84" fmla="*/ 91 w 109"/>
                  <a:gd name="T85" fmla="*/ 0 h 151"/>
                  <a:gd name="T86" fmla="*/ 81 w 109"/>
                  <a:gd name="T87" fmla="*/ 4 h 151"/>
                  <a:gd name="T88" fmla="*/ 70 w 109"/>
                  <a:gd name="T89" fmla="*/ 15 h 151"/>
                  <a:gd name="T90" fmla="*/ 60 w 109"/>
                  <a:gd name="T91" fmla="*/ 28 h 151"/>
                  <a:gd name="T92" fmla="*/ 50 w 109"/>
                  <a:gd name="T93" fmla="*/ 42 h 151"/>
                  <a:gd name="T94" fmla="*/ 40 w 109"/>
                  <a:gd name="T95" fmla="*/ 55 h 151"/>
                  <a:gd name="T96" fmla="*/ 32 w 109"/>
                  <a:gd name="T97"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 h="151">
                    <a:moveTo>
                      <a:pt x="32" y="66"/>
                    </a:moveTo>
                    <a:lnTo>
                      <a:pt x="31" y="72"/>
                    </a:lnTo>
                    <a:lnTo>
                      <a:pt x="30" y="78"/>
                    </a:lnTo>
                    <a:lnTo>
                      <a:pt x="30" y="83"/>
                    </a:lnTo>
                    <a:lnTo>
                      <a:pt x="29" y="89"/>
                    </a:lnTo>
                    <a:lnTo>
                      <a:pt x="29" y="94"/>
                    </a:lnTo>
                    <a:lnTo>
                      <a:pt x="28" y="100"/>
                    </a:lnTo>
                    <a:lnTo>
                      <a:pt x="28" y="105"/>
                    </a:lnTo>
                    <a:lnTo>
                      <a:pt x="27" y="111"/>
                    </a:lnTo>
                    <a:lnTo>
                      <a:pt x="24" y="115"/>
                    </a:lnTo>
                    <a:lnTo>
                      <a:pt x="20" y="119"/>
                    </a:lnTo>
                    <a:lnTo>
                      <a:pt x="17" y="123"/>
                    </a:lnTo>
                    <a:lnTo>
                      <a:pt x="14" y="127"/>
                    </a:lnTo>
                    <a:lnTo>
                      <a:pt x="10" y="131"/>
                    </a:lnTo>
                    <a:lnTo>
                      <a:pt x="7" y="135"/>
                    </a:lnTo>
                    <a:lnTo>
                      <a:pt x="4" y="139"/>
                    </a:lnTo>
                    <a:lnTo>
                      <a:pt x="1" y="143"/>
                    </a:lnTo>
                    <a:lnTo>
                      <a:pt x="0" y="145"/>
                    </a:lnTo>
                    <a:lnTo>
                      <a:pt x="4" y="147"/>
                    </a:lnTo>
                    <a:lnTo>
                      <a:pt x="10" y="149"/>
                    </a:lnTo>
                    <a:lnTo>
                      <a:pt x="18" y="150"/>
                    </a:lnTo>
                    <a:lnTo>
                      <a:pt x="26" y="151"/>
                    </a:lnTo>
                    <a:lnTo>
                      <a:pt x="33" y="150"/>
                    </a:lnTo>
                    <a:lnTo>
                      <a:pt x="38" y="148"/>
                    </a:lnTo>
                    <a:lnTo>
                      <a:pt x="40" y="145"/>
                    </a:lnTo>
                    <a:lnTo>
                      <a:pt x="38" y="138"/>
                    </a:lnTo>
                    <a:lnTo>
                      <a:pt x="38" y="133"/>
                    </a:lnTo>
                    <a:lnTo>
                      <a:pt x="40" y="129"/>
                    </a:lnTo>
                    <a:lnTo>
                      <a:pt x="43" y="125"/>
                    </a:lnTo>
                    <a:lnTo>
                      <a:pt x="47" y="122"/>
                    </a:lnTo>
                    <a:lnTo>
                      <a:pt x="52" y="118"/>
                    </a:lnTo>
                    <a:lnTo>
                      <a:pt x="58" y="114"/>
                    </a:lnTo>
                    <a:lnTo>
                      <a:pt x="65" y="109"/>
                    </a:lnTo>
                    <a:lnTo>
                      <a:pt x="78" y="101"/>
                    </a:lnTo>
                    <a:lnTo>
                      <a:pt x="87" y="91"/>
                    </a:lnTo>
                    <a:lnTo>
                      <a:pt x="94" y="79"/>
                    </a:lnTo>
                    <a:lnTo>
                      <a:pt x="98" y="66"/>
                    </a:lnTo>
                    <a:lnTo>
                      <a:pt x="102" y="52"/>
                    </a:lnTo>
                    <a:lnTo>
                      <a:pt x="104" y="38"/>
                    </a:lnTo>
                    <a:lnTo>
                      <a:pt x="107" y="24"/>
                    </a:lnTo>
                    <a:lnTo>
                      <a:pt x="109" y="12"/>
                    </a:lnTo>
                    <a:lnTo>
                      <a:pt x="100" y="1"/>
                    </a:lnTo>
                    <a:lnTo>
                      <a:pt x="91" y="0"/>
                    </a:lnTo>
                    <a:lnTo>
                      <a:pt x="81" y="4"/>
                    </a:lnTo>
                    <a:lnTo>
                      <a:pt x="70" y="15"/>
                    </a:lnTo>
                    <a:lnTo>
                      <a:pt x="60" y="28"/>
                    </a:lnTo>
                    <a:lnTo>
                      <a:pt x="50" y="42"/>
                    </a:lnTo>
                    <a:lnTo>
                      <a:pt x="40" y="55"/>
                    </a:lnTo>
                    <a:lnTo>
                      <a:pt x="32" y="66"/>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22" name="Freeform 1190"/>
              <p:cNvSpPr>
                <a:spLocks/>
              </p:cNvSpPr>
              <p:nvPr/>
            </p:nvSpPr>
            <p:spPr bwMode="auto">
              <a:xfrm>
                <a:off x="1612" y="3120"/>
                <a:ext cx="105" cy="149"/>
              </a:xfrm>
              <a:custGeom>
                <a:avLst/>
                <a:gdLst>
                  <a:gd name="T0" fmla="*/ 29 w 105"/>
                  <a:gd name="T1" fmla="*/ 66 h 149"/>
                  <a:gd name="T2" fmla="*/ 29 w 105"/>
                  <a:gd name="T3" fmla="*/ 72 h 149"/>
                  <a:gd name="T4" fmla="*/ 28 w 105"/>
                  <a:gd name="T5" fmla="*/ 77 h 149"/>
                  <a:gd name="T6" fmla="*/ 28 w 105"/>
                  <a:gd name="T7" fmla="*/ 83 h 149"/>
                  <a:gd name="T8" fmla="*/ 27 w 105"/>
                  <a:gd name="T9" fmla="*/ 88 h 149"/>
                  <a:gd name="T10" fmla="*/ 27 w 105"/>
                  <a:gd name="T11" fmla="*/ 94 h 149"/>
                  <a:gd name="T12" fmla="*/ 26 w 105"/>
                  <a:gd name="T13" fmla="*/ 99 h 149"/>
                  <a:gd name="T14" fmla="*/ 26 w 105"/>
                  <a:gd name="T15" fmla="*/ 105 h 149"/>
                  <a:gd name="T16" fmla="*/ 25 w 105"/>
                  <a:gd name="T17" fmla="*/ 110 h 149"/>
                  <a:gd name="T18" fmla="*/ 22 w 105"/>
                  <a:gd name="T19" fmla="*/ 114 h 149"/>
                  <a:gd name="T20" fmla="*/ 19 w 105"/>
                  <a:gd name="T21" fmla="*/ 118 h 149"/>
                  <a:gd name="T22" fmla="*/ 16 w 105"/>
                  <a:gd name="T23" fmla="*/ 122 h 149"/>
                  <a:gd name="T24" fmla="*/ 13 w 105"/>
                  <a:gd name="T25" fmla="*/ 126 h 149"/>
                  <a:gd name="T26" fmla="*/ 10 w 105"/>
                  <a:gd name="T27" fmla="*/ 130 h 149"/>
                  <a:gd name="T28" fmla="*/ 7 w 105"/>
                  <a:gd name="T29" fmla="*/ 133 h 149"/>
                  <a:gd name="T30" fmla="*/ 4 w 105"/>
                  <a:gd name="T31" fmla="*/ 137 h 149"/>
                  <a:gd name="T32" fmla="*/ 1 w 105"/>
                  <a:gd name="T33" fmla="*/ 141 h 149"/>
                  <a:gd name="T34" fmla="*/ 0 w 105"/>
                  <a:gd name="T35" fmla="*/ 144 h 149"/>
                  <a:gd name="T36" fmla="*/ 3 w 105"/>
                  <a:gd name="T37" fmla="*/ 146 h 149"/>
                  <a:gd name="T38" fmla="*/ 9 w 105"/>
                  <a:gd name="T39" fmla="*/ 147 h 149"/>
                  <a:gd name="T40" fmla="*/ 16 w 105"/>
                  <a:gd name="T41" fmla="*/ 149 h 149"/>
                  <a:gd name="T42" fmla="*/ 24 w 105"/>
                  <a:gd name="T43" fmla="*/ 149 h 149"/>
                  <a:gd name="T44" fmla="*/ 30 w 105"/>
                  <a:gd name="T45" fmla="*/ 148 h 149"/>
                  <a:gd name="T46" fmla="*/ 35 w 105"/>
                  <a:gd name="T47" fmla="*/ 146 h 149"/>
                  <a:gd name="T48" fmla="*/ 37 w 105"/>
                  <a:gd name="T49" fmla="*/ 143 h 149"/>
                  <a:gd name="T50" fmla="*/ 35 w 105"/>
                  <a:gd name="T51" fmla="*/ 137 h 149"/>
                  <a:gd name="T52" fmla="*/ 36 w 105"/>
                  <a:gd name="T53" fmla="*/ 131 h 149"/>
                  <a:gd name="T54" fmla="*/ 38 w 105"/>
                  <a:gd name="T55" fmla="*/ 127 h 149"/>
                  <a:gd name="T56" fmla="*/ 41 w 105"/>
                  <a:gd name="T57" fmla="*/ 123 h 149"/>
                  <a:gd name="T58" fmla="*/ 45 w 105"/>
                  <a:gd name="T59" fmla="*/ 120 h 149"/>
                  <a:gd name="T60" fmla="*/ 50 w 105"/>
                  <a:gd name="T61" fmla="*/ 116 h 149"/>
                  <a:gd name="T62" fmla="*/ 55 w 105"/>
                  <a:gd name="T63" fmla="*/ 113 h 149"/>
                  <a:gd name="T64" fmla="*/ 62 w 105"/>
                  <a:gd name="T65" fmla="*/ 108 h 149"/>
                  <a:gd name="T66" fmla="*/ 74 w 105"/>
                  <a:gd name="T67" fmla="*/ 100 h 149"/>
                  <a:gd name="T68" fmla="*/ 83 w 105"/>
                  <a:gd name="T69" fmla="*/ 90 h 149"/>
                  <a:gd name="T70" fmla="*/ 90 w 105"/>
                  <a:gd name="T71" fmla="*/ 79 h 149"/>
                  <a:gd name="T72" fmla="*/ 95 w 105"/>
                  <a:gd name="T73" fmla="*/ 66 h 149"/>
                  <a:gd name="T74" fmla="*/ 98 w 105"/>
                  <a:gd name="T75" fmla="*/ 52 h 149"/>
                  <a:gd name="T76" fmla="*/ 100 w 105"/>
                  <a:gd name="T77" fmla="*/ 38 h 149"/>
                  <a:gd name="T78" fmla="*/ 103 w 105"/>
                  <a:gd name="T79" fmla="*/ 25 h 149"/>
                  <a:gd name="T80" fmla="*/ 105 w 105"/>
                  <a:gd name="T81" fmla="*/ 12 h 149"/>
                  <a:gd name="T82" fmla="*/ 97 w 105"/>
                  <a:gd name="T83" fmla="*/ 1 h 149"/>
                  <a:gd name="T84" fmla="*/ 87 w 105"/>
                  <a:gd name="T85" fmla="*/ 0 h 149"/>
                  <a:gd name="T86" fmla="*/ 77 w 105"/>
                  <a:gd name="T87" fmla="*/ 4 h 149"/>
                  <a:gd name="T88" fmla="*/ 67 w 105"/>
                  <a:gd name="T89" fmla="*/ 14 h 149"/>
                  <a:gd name="T90" fmla="*/ 57 w 105"/>
                  <a:gd name="T91" fmla="*/ 27 h 149"/>
                  <a:gd name="T92" fmla="*/ 47 w 105"/>
                  <a:gd name="T93" fmla="*/ 42 h 149"/>
                  <a:gd name="T94" fmla="*/ 38 w 105"/>
                  <a:gd name="T95" fmla="*/ 55 h 149"/>
                  <a:gd name="T96" fmla="*/ 29 w 105"/>
                  <a:gd name="T97" fmla="*/ 6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149">
                    <a:moveTo>
                      <a:pt x="29" y="66"/>
                    </a:moveTo>
                    <a:lnTo>
                      <a:pt x="29" y="72"/>
                    </a:lnTo>
                    <a:lnTo>
                      <a:pt x="28" y="77"/>
                    </a:lnTo>
                    <a:lnTo>
                      <a:pt x="28" y="83"/>
                    </a:lnTo>
                    <a:lnTo>
                      <a:pt x="27" y="88"/>
                    </a:lnTo>
                    <a:lnTo>
                      <a:pt x="27" y="94"/>
                    </a:lnTo>
                    <a:lnTo>
                      <a:pt x="26" y="99"/>
                    </a:lnTo>
                    <a:lnTo>
                      <a:pt x="26" y="105"/>
                    </a:lnTo>
                    <a:lnTo>
                      <a:pt x="25" y="110"/>
                    </a:lnTo>
                    <a:lnTo>
                      <a:pt x="22" y="114"/>
                    </a:lnTo>
                    <a:lnTo>
                      <a:pt x="19" y="118"/>
                    </a:lnTo>
                    <a:lnTo>
                      <a:pt x="16" y="122"/>
                    </a:lnTo>
                    <a:lnTo>
                      <a:pt x="13" y="126"/>
                    </a:lnTo>
                    <a:lnTo>
                      <a:pt x="10" y="130"/>
                    </a:lnTo>
                    <a:lnTo>
                      <a:pt x="7" y="133"/>
                    </a:lnTo>
                    <a:lnTo>
                      <a:pt x="4" y="137"/>
                    </a:lnTo>
                    <a:lnTo>
                      <a:pt x="1" y="141"/>
                    </a:lnTo>
                    <a:lnTo>
                      <a:pt x="0" y="144"/>
                    </a:lnTo>
                    <a:lnTo>
                      <a:pt x="3" y="146"/>
                    </a:lnTo>
                    <a:lnTo>
                      <a:pt x="9" y="147"/>
                    </a:lnTo>
                    <a:lnTo>
                      <a:pt x="16" y="149"/>
                    </a:lnTo>
                    <a:lnTo>
                      <a:pt x="24" y="149"/>
                    </a:lnTo>
                    <a:lnTo>
                      <a:pt x="30" y="148"/>
                    </a:lnTo>
                    <a:lnTo>
                      <a:pt x="35" y="146"/>
                    </a:lnTo>
                    <a:lnTo>
                      <a:pt x="37" y="143"/>
                    </a:lnTo>
                    <a:lnTo>
                      <a:pt x="35" y="137"/>
                    </a:lnTo>
                    <a:lnTo>
                      <a:pt x="36" y="131"/>
                    </a:lnTo>
                    <a:lnTo>
                      <a:pt x="38" y="127"/>
                    </a:lnTo>
                    <a:lnTo>
                      <a:pt x="41" y="123"/>
                    </a:lnTo>
                    <a:lnTo>
                      <a:pt x="45" y="120"/>
                    </a:lnTo>
                    <a:lnTo>
                      <a:pt x="50" y="116"/>
                    </a:lnTo>
                    <a:lnTo>
                      <a:pt x="55" y="113"/>
                    </a:lnTo>
                    <a:lnTo>
                      <a:pt x="62" y="108"/>
                    </a:lnTo>
                    <a:lnTo>
                      <a:pt x="74" y="100"/>
                    </a:lnTo>
                    <a:lnTo>
                      <a:pt x="83" y="90"/>
                    </a:lnTo>
                    <a:lnTo>
                      <a:pt x="90" y="79"/>
                    </a:lnTo>
                    <a:lnTo>
                      <a:pt x="95" y="66"/>
                    </a:lnTo>
                    <a:lnTo>
                      <a:pt x="98" y="52"/>
                    </a:lnTo>
                    <a:lnTo>
                      <a:pt x="100" y="38"/>
                    </a:lnTo>
                    <a:lnTo>
                      <a:pt x="103" y="25"/>
                    </a:lnTo>
                    <a:lnTo>
                      <a:pt x="105" y="12"/>
                    </a:lnTo>
                    <a:lnTo>
                      <a:pt x="97" y="1"/>
                    </a:lnTo>
                    <a:lnTo>
                      <a:pt x="87" y="0"/>
                    </a:lnTo>
                    <a:lnTo>
                      <a:pt x="77" y="4"/>
                    </a:lnTo>
                    <a:lnTo>
                      <a:pt x="67" y="14"/>
                    </a:lnTo>
                    <a:lnTo>
                      <a:pt x="57" y="27"/>
                    </a:lnTo>
                    <a:lnTo>
                      <a:pt x="47" y="42"/>
                    </a:lnTo>
                    <a:lnTo>
                      <a:pt x="38" y="55"/>
                    </a:lnTo>
                    <a:lnTo>
                      <a:pt x="29" y="66"/>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23" name="Freeform 1191"/>
              <p:cNvSpPr>
                <a:spLocks/>
              </p:cNvSpPr>
              <p:nvPr/>
            </p:nvSpPr>
            <p:spPr bwMode="auto">
              <a:xfrm>
                <a:off x="1614" y="3120"/>
                <a:ext cx="103" cy="146"/>
              </a:xfrm>
              <a:custGeom>
                <a:avLst/>
                <a:gdLst>
                  <a:gd name="T0" fmla="*/ 27 w 103"/>
                  <a:gd name="T1" fmla="*/ 66 h 146"/>
                  <a:gd name="T2" fmla="*/ 26 w 103"/>
                  <a:gd name="T3" fmla="*/ 71 h 146"/>
                  <a:gd name="T4" fmla="*/ 26 w 103"/>
                  <a:gd name="T5" fmla="*/ 77 h 146"/>
                  <a:gd name="T6" fmla="*/ 26 w 103"/>
                  <a:gd name="T7" fmla="*/ 82 h 146"/>
                  <a:gd name="T8" fmla="*/ 25 w 103"/>
                  <a:gd name="T9" fmla="*/ 87 h 146"/>
                  <a:gd name="T10" fmla="*/ 25 w 103"/>
                  <a:gd name="T11" fmla="*/ 93 h 146"/>
                  <a:gd name="T12" fmla="*/ 25 w 103"/>
                  <a:gd name="T13" fmla="*/ 98 h 146"/>
                  <a:gd name="T14" fmla="*/ 25 w 103"/>
                  <a:gd name="T15" fmla="*/ 103 h 146"/>
                  <a:gd name="T16" fmla="*/ 24 w 103"/>
                  <a:gd name="T17" fmla="*/ 109 h 146"/>
                  <a:gd name="T18" fmla="*/ 21 w 103"/>
                  <a:gd name="T19" fmla="*/ 113 h 146"/>
                  <a:gd name="T20" fmla="*/ 19 w 103"/>
                  <a:gd name="T21" fmla="*/ 117 h 146"/>
                  <a:gd name="T22" fmla="*/ 16 w 103"/>
                  <a:gd name="T23" fmla="*/ 120 h 146"/>
                  <a:gd name="T24" fmla="*/ 13 w 103"/>
                  <a:gd name="T25" fmla="*/ 124 h 146"/>
                  <a:gd name="T26" fmla="*/ 10 w 103"/>
                  <a:gd name="T27" fmla="*/ 128 h 146"/>
                  <a:gd name="T28" fmla="*/ 7 w 103"/>
                  <a:gd name="T29" fmla="*/ 131 h 146"/>
                  <a:gd name="T30" fmla="*/ 4 w 103"/>
                  <a:gd name="T31" fmla="*/ 135 h 146"/>
                  <a:gd name="T32" fmla="*/ 0 w 103"/>
                  <a:gd name="T33" fmla="*/ 139 h 146"/>
                  <a:gd name="T34" fmla="*/ 0 w 103"/>
                  <a:gd name="T35" fmla="*/ 141 h 146"/>
                  <a:gd name="T36" fmla="*/ 3 w 103"/>
                  <a:gd name="T37" fmla="*/ 143 h 146"/>
                  <a:gd name="T38" fmla="*/ 8 w 103"/>
                  <a:gd name="T39" fmla="*/ 145 h 146"/>
                  <a:gd name="T40" fmla="*/ 15 w 103"/>
                  <a:gd name="T41" fmla="*/ 146 h 146"/>
                  <a:gd name="T42" fmla="*/ 22 w 103"/>
                  <a:gd name="T43" fmla="*/ 146 h 146"/>
                  <a:gd name="T44" fmla="*/ 28 w 103"/>
                  <a:gd name="T45" fmla="*/ 146 h 146"/>
                  <a:gd name="T46" fmla="*/ 32 w 103"/>
                  <a:gd name="T47" fmla="*/ 144 h 146"/>
                  <a:gd name="T48" fmla="*/ 34 w 103"/>
                  <a:gd name="T49" fmla="*/ 141 h 146"/>
                  <a:gd name="T50" fmla="*/ 33 w 103"/>
                  <a:gd name="T51" fmla="*/ 134 h 146"/>
                  <a:gd name="T52" fmla="*/ 34 w 103"/>
                  <a:gd name="T53" fmla="*/ 129 h 146"/>
                  <a:gd name="T54" fmla="*/ 36 w 103"/>
                  <a:gd name="T55" fmla="*/ 125 h 146"/>
                  <a:gd name="T56" fmla="*/ 39 w 103"/>
                  <a:gd name="T57" fmla="*/ 121 h 146"/>
                  <a:gd name="T58" fmla="*/ 44 w 103"/>
                  <a:gd name="T59" fmla="*/ 117 h 146"/>
                  <a:gd name="T60" fmla="*/ 48 w 103"/>
                  <a:gd name="T61" fmla="*/ 114 h 146"/>
                  <a:gd name="T62" fmla="*/ 53 w 103"/>
                  <a:gd name="T63" fmla="*/ 110 h 146"/>
                  <a:gd name="T64" fmla="*/ 59 w 103"/>
                  <a:gd name="T65" fmla="*/ 107 h 146"/>
                  <a:gd name="T66" fmla="*/ 71 w 103"/>
                  <a:gd name="T67" fmla="*/ 99 h 146"/>
                  <a:gd name="T68" fmla="*/ 80 w 103"/>
                  <a:gd name="T69" fmla="*/ 89 h 146"/>
                  <a:gd name="T70" fmla="*/ 87 w 103"/>
                  <a:gd name="T71" fmla="*/ 77 h 146"/>
                  <a:gd name="T72" fmla="*/ 92 w 103"/>
                  <a:gd name="T73" fmla="*/ 65 h 146"/>
                  <a:gd name="T74" fmla="*/ 95 w 103"/>
                  <a:gd name="T75" fmla="*/ 52 h 146"/>
                  <a:gd name="T76" fmla="*/ 98 w 103"/>
                  <a:gd name="T77" fmla="*/ 38 h 146"/>
                  <a:gd name="T78" fmla="*/ 100 w 103"/>
                  <a:gd name="T79" fmla="*/ 25 h 146"/>
                  <a:gd name="T80" fmla="*/ 103 w 103"/>
                  <a:gd name="T81" fmla="*/ 12 h 146"/>
                  <a:gd name="T82" fmla="*/ 94 w 103"/>
                  <a:gd name="T83" fmla="*/ 1 h 146"/>
                  <a:gd name="T84" fmla="*/ 85 w 103"/>
                  <a:gd name="T85" fmla="*/ 0 h 146"/>
                  <a:gd name="T86" fmla="*/ 75 w 103"/>
                  <a:gd name="T87" fmla="*/ 4 h 146"/>
                  <a:gd name="T88" fmla="*/ 65 w 103"/>
                  <a:gd name="T89" fmla="*/ 14 h 146"/>
                  <a:gd name="T90" fmla="*/ 55 w 103"/>
                  <a:gd name="T91" fmla="*/ 27 h 146"/>
                  <a:gd name="T92" fmla="*/ 45 w 103"/>
                  <a:gd name="T93" fmla="*/ 41 h 146"/>
                  <a:gd name="T94" fmla="*/ 36 w 103"/>
                  <a:gd name="T95" fmla="*/ 55 h 146"/>
                  <a:gd name="T96" fmla="*/ 27 w 103"/>
                  <a:gd name="T97" fmla="*/ 6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146">
                    <a:moveTo>
                      <a:pt x="27" y="66"/>
                    </a:moveTo>
                    <a:lnTo>
                      <a:pt x="26" y="71"/>
                    </a:lnTo>
                    <a:lnTo>
                      <a:pt x="26" y="77"/>
                    </a:lnTo>
                    <a:lnTo>
                      <a:pt x="26" y="82"/>
                    </a:lnTo>
                    <a:lnTo>
                      <a:pt x="25" y="87"/>
                    </a:lnTo>
                    <a:lnTo>
                      <a:pt x="25" y="93"/>
                    </a:lnTo>
                    <a:lnTo>
                      <a:pt x="25" y="98"/>
                    </a:lnTo>
                    <a:lnTo>
                      <a:pt x="25" y="103"/>
                    </a:lnTo>
                    <a:lnTo>
                      <a:pt x="24" y="109"/>
                    </a:lnTo>
                    <a:lnTo>
                      <a:pt x="21" y="113"/>
                    </a:lnTo>
                    <a:lnTo>
                      <a:pt x="19" y="117"/>
                    </a:lnTo>
                    <a:lnTo>
                      <a:pt x="16" y="120"/>
                    </a:lnTo>
                    <a:lnTo>
                      <a:pt x="13" y="124"/>
                    </a:lnTo>
                    <a:lnTo>
                      <a:pt x="10" y="128"/>
                    </a:lnTo>
                    <a:lnTo>
                      <a:pt x="7" y="131"/>
                    </a:lnTo>
                    <a:lnTo>
                      <a:pt x="4" y="135"/>
                    </a:lnTo>
                    <a:lnTo>
                      <a:pt x="0" y="139"/>
                    </a:lnTo>
                    <a:lnTo>
                      <a:pt x="0" y="141"/>
                    </a:lnTo>
                    <a:lnTo>
                      <a:pt x="3" y="143"/>
                    </a:lnTo>
                    <a:lnTo>
                      <a:pt x="8" y="145"/>
                    </a:lnTo>
                    <a:lnTo>
                      <a:pt x="15" y="146"/>
                    </a:lnTo>
                    <a:lnTo>
                      <a:pt x="22" y="146"/>
                    </a:lnTo>
                    <a:lnTo>
                      <a:pt x="28" y="146"/>
                    </a:lnTo>
                    <a:lnTo>
                      <a:pt x="32" y="144"/>
                    </a:lnTo>
                    <a:lnTo>
                      <a:pt x="34" y="141"/>
                    </a:lnTo>
                    <a:lnTo>
                      <a:pt x="33" y="134"/>
                    </a:lnTo>
                    <a:lnTo>
                      <a:pt x="34" y="129"/>
                    </a:lnTo>
                    <a:lnTo>
                      <a:pt x="36" y="125"/>
                    </a:lnTo>
                    <a:lnTo>
                      <a:pt x="39" y="121"/>
                    </a:lnTo>
                    <a:lnTo>
                      <a:pt x="44" y="117"/>
                    </a:lnTo>
                    <a:lnTo>
                      <a:pt x="48" y="114"/>
                    </a:lnTo>
                    <a:lnTo>
                      <a:pt x="53" y="110"/>
                    </a:lnTo>
                    <a:lnTo>
                      <a:pt x="59" y="107"/>
                    </a:lnTo>
                    <a:lnTo>
                      <a:pt x="71" y="99"/>
                    </a:lnTo>
                    <a:lnTo>
                      <a:pt x="80" y="89"/>
                    </a:lnTo>
                    <a:lnTo>
                      <a:pt x="87" y="77"/>
                    </a:lnTo>
                    <a:lnTo>
                      <a:pt x="92" y="65"/>
                    </a:lnTo>
                    <a:lnTo>
                      <a:pt x="95" y="52"/>
                    </a:lnTo>
                    <a:lnTo>
                      <a:pt x="98" y="38"/>
                    </a:lnTo>
                    <a:lnTo>
                      <a:pt x="100" y="25"/>
                    </a:lnTo>
                    <a:lnTo>
                      <a:pt x="103" y="12"/>
                    </a:lnTo>
                    <a:lnTo>
                      <a:pt x="94" y="1"/>
                    </a:lnTo>
                    <a:lnTo>
                      <a:pt x="85" y="0"/>
                    </a:lnTo>
                    <a:lnTo>
                      <a:pt x="75" y="4"/>
                    </a:lnTo>
                    <a:lnTo>
                      <a:pt x="65" y="14"/>
                    </a:lnTo>
                    <a:lnTo>
                      <a:pt x="55" y="27"/>
                    </a:lnTo>
                    <a:lnTo>
                      <a:pt x="45" y="41"/>
                    </a:lnTo>
                    <a:lnTo>
                      <a:pt x="36" y="55"/>
                    </a:lnTo>
                    <a:lnTo>
                      <a:pt x="27" y="66"/>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24" name="Freeform 1192"/>
              <p:cNvSpPr>
                <a:spLocks/>
              </p:cNvSpPr>
              <p:nvPr/>
            </p:nvSpPr>
            <p:spPr bwMode="auto">
              <a:xfrm>
                <a:off x="1616" y="3120"/>
                <a:ext cx="99" cy="144"/>
              </a:xfrm>
              <a:custGeom>
                <a:avLst/>
                <a:gdLst>
                  <a:gd name="T0" fmla="*/ 25 w 99"/>
                  <a:gd name="T1" fmla="*/ 66 h 144"/>
                  <a:gd name="T2" fmla="*/ 24 w 99"/>
                  <a:gd name="T3" fmla="*/ 72 h 144"/>
                  <a:gd name="T4" fmla="*/ 24 w 99"/>
                  <a:gd name="T5" fmla="*/ 77 h 144"/>
                  <a:gd name="T6" fmla="*/ 24 w 99"/>
                  <a:gd name="T7" fmla="*/ 82 h 144"/>
                  <a:gd name="T8" fmla="*/ 24 w 99"/>
                  <a:gd name="T9" fmla="*/ 87 h 144"/>
                  <a:gd name="T10" fmla="*/ 23 w 99"/>
                  <a:gd name="T11" fmla="*/ 92 h 144"/>
                  <a:gd name="T12" fmla="*/ 23 w 99"/>
                  <a:gd name="T13" fmla="*/ 97 h 144"/>
                  <a:gd name="T14" fmla="*/ 23 w 99"/>
                  <a:gd name="T15" fmla="*/ 103 h 144"/>
                  <a:gd name="T16" fmla="*/ 23 w 99"/>
                  <a:gd name="T17" fmla="*/ 108 h 144"/>
                  <a:gd name="T18" fmla="*/ 20 w 99"/>
                  <a:gd name="T19" fmla="*/ 112 h 144"/>
                  <a:gd name="T20" fmla="*/ 18 w 99"/>
                  <a:gd name="T21" fmla="*/ 116 h 144"/>
                  <a:gd name="T22" fmla="*/ 15 w 99"/>
                  <a:gd name="T23" fmla="*/ 120 h 144"/>
                  <a:gd name="T24" fmla="*/ 13 w 99"/>
                  <a:gd name="T25" fmla="*/ 123 h 144"/>
                  <a:gd name="T26" fmla="*/ 10 w 99"/>
                  <a:gd name="T27" fmla="*/ 127 h 144"/>
                  <a:gd name="T28" fmla="*/ 7 w 99"/>
                  <a:gd name="T29" fmla="*/ 130 h 144"/>
                  <a:gd name="T30" fmla="*/ 3 w 99"/>
                  <a:gd name="T31" fmla="*/ 134 h 144"/>
                  <a:gd name="T32" fmla="*/ 0 w 99"/>
                  <a:gd name="T33" fmla="*/ 138 h 144"/>
                  <a:gd name="T34" fmla="*/ 0 w 99"/>
                  <a:gd name="T35" fmla="*/ 139 h 144"/>
                  <a:gd name="T36" fmla="*/ 3 w 99"/>
                  <a:gd name="T37" fmla="*/ 141 h 144"/>
                  <a:gd name="T38" fmla="*/ 8 w 99"/>
                  <a:gd name="T39" fmla="*/ 143 h 144"/>
                  <a:gd name="T40" fmla="*/ 14 w 99"/>
                  <a:gd name="T41" fmla="*/ 144 h 144"/>
                  <a:gd name="T42" fmla="*/ 20 w 99"/>
                  <a:gd name="T43" fmla="*/ 144 h 144"/>
                  <a:gd name="T44" fmla="*/ 26 w 99"/>
                  <a:gd name="T45" fmla="*/ 144 h 144"/>
                  <a:gd name="T46" fmla="*/ 30 w 99"/>
                  <a:gd name="T47" fmla="*/ 142 h 144"/>
                  <a:gd name="T48" fmla="*/ 31 w 99"/>
                  <a:gd name="T49" fmla="*/ 139 h 144"/>
                  <a:gd name="T50" fmla="*/ 30 w 99"/>
                  <a:gd name="T51" fmla="*/ 133 h 144"/>
                  <a:gd name="T52" fmla="*/ 31 w 99"/>
                  <a:gd name="T53" fmla="*/ 127 h 144"/>
                  <a:gd name="T54" fmla="*/ 34 w 99"/>
                  <a:gd name="T55" fmla="*/ 123 h 144"/>
                  <a:gd name="T56" fmla="*/ 38 w 99"/>
                  <a:gd name="T57" fmla="*/ 119 h 144"/>
                  <a:gd name="T58" fmla="*/ 42 w 99"/>
                  <a:gd name="T59" fmla="*/ 115 h 144"/>
                  <a:gd name="T60" fmla="*/ 46 w 99"/>
                  <a:gd name="T61" fmla="*/ 112 h 144"/>
                  <a:gd name="T62" fmla="*/ 51 w 99"/>
                  <a:gd name="T63" fmla="*/ 109 h 144"/>
                  <a:gd name="T64" fmla="*/ 55 w 99"/>
                  <a:gd name="T65" fmla="*/ 106 h 144"/>
                  <a:gd name="T66" fmla="*/ 68 w 99"/>
                  <a:gd name="T67" fmla="*/ 98 h 144"/>
                  <a:gd name="T68" fmla="*/ 77 w 99"/>
                  <a:gd name="T69" fmla="*/ 88 h 144"/>
                  <a:gd name="T70" fmla="*/ 83 w 99"/>
                  <a:gd name="T71" fmla="*/ 77 h 144"/>
                  <a:gd name="T72" fmla="*/ 88 w 99"/>
                  <a:gd name="T73" fmla="*/ 65 h 144"/>
                  <a:gd name="T74" fmla="*/ 91 w 99"/>
                  <a:gd name="T75" fmla="*/ 52 h 144"/>
                  <a:gd name="T76" fmla="*/ 94 w 99"/>
                  <a:gd name="T77" fmla="*/ 39 h 144"/>
                  <a:gd name="T78" fmla="*/ 96 w 99"/>
                  <a:gd name="T79" fmla="*/ 26 h 144"/>
                  <a:gd name="T80" fmla="*/ 99 w 99"/>
                  <a:gd name="T81" fmla="*/ 13 h 144"/>
                  <a:gd name="T82" fmla="*/ 91 w 99"/>
                  <a:gd name="T83" fmla="*/ 2 h 144"/>
                  <a:gd name="T84" fmla="*/ 82 w 99"/>
                  <a:gd name="T85" fmla="*/ 0 h 144"/>
                  <a:gd name="T86" fmla="*/ 72 w 99"/>
                  <a:gd name="T87" fmla="*/ 5 h 144"/>
                  <a:gd name="T88" fmla="*/ 62 w 99"/>
                  <a:gd name="T89" fmla="*/ 15 h 144"/>
                  <a:gd name="T90" fmla="*/ 52 w 99"/>
                  <a:gd name="T91" fmla="*/ 28 h 144"/>
                  <a:gd name="T92" fmla="*/ 43 w 99"/>
                  <a:gd name="T93" fmla="*/ 42 h 144"/>
                  <a:gd name="T94" fmla="*/ 33 w 99"/>
                  <a:gd name="T95" fmla="*/ 55 h 144"/>
                  <a:gd name="T96" fmla="*/ 25 w 99"/>
                  <a:gd name="T97" fmla="*/ 6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44">
                    <a:moveTo>
                      <a:pt x="25" y="66"/>
                    </a:moveTo>
                    <a:lnTo>
                      <a:pt x="24" y="72"/>
                    </a:lnTo>
                    <a:lnTo>
                      <a:pt x="24" y="77"/>
                    </a:lnTo>
                    <a:lnTo>
                      <a:pt x="24" y="82"/>
                    </a:lnTo>
                    <a:lnTo>
                      <a:pt x="24" y="87"/>
                    </a:lnTo>
                    <a:lnTo>
                      <a:pt x="23" y="92"/>
                    </a:lnTo>
                    <a:lnTo>
                      <a:pt x="23" y="97"/>
                    </a:lnTo>
                    <a:lnTo>
                      <a:pt x="23" y="103"/>
                    </a:lnTo>
                    <a:lnTo>
                      <a:pt x="23" y="108"/>
                    </a:lnTo>
                    <a:lnTo>
                      <a:pt x="20" y="112"/>
                    </a:lnTo>
                    <a:lnTo>
                      <a:pt x="18" y="116"/>
                    </a:lnTo>
                    <a:lnTo>
                      <a:pt x="15" y="120"/>
                    </a:lnTo>
                    <a:lnTo>
                      <a:pt x="13" y="123"/>
                    </a:lnTo>
                    <a:lnTo>
                      <a:pt x="10" y="127"/>
                    </a:lnTo>
                    <a:lnTo>
                      <a:pt x="7" y="130"/>
                    </a:lnTo>
                    <a:lnTo>
                      <a:pt x="3" y="134"/>
                    </a:lnTo>
                    <a:lnTo>
                      <a:pt x="0" y="138"/>
                    </a:lnTo>
                    <a:lnTo>
                      <a:pt x="0" y="139"/>
                    </a:lnTo>
                    <a:lnTo>
                      <a:pt x="3" y="141"/>
                    </a:lnTo>
                    <a:lnTo>
                      <a:pt x="8" y="143"/>
                    </a:lnTo>
                    <a:lnTo>
                      <a:pt x="14" y="144"/>
                    </a:lnTo>
                    <a:lnTo>
                      <a:pt x="20" y="144"/>
                    </a:lnTo>
                    <a:lnTo>
                      <a:pt x="26" y="144"/>
                    </a:lnTo>
                    <a:lnTo>
                      <a:pt x="30" y="142"/>
                    </a:lnTo>
                    <a:lnTo>
                      <a:pt x="31" y="139"/>
                    </a:lnTo>
                    <a:lnTo>
                      <a:pt x="30" y="133"/>
                    </a:lnTo>
                    <a:lnTo>
                      <a:pt x="31" y="127"/>
                    </a:lnTo>
                    <a:lnTo>
                      <a:pt x="34" y="123"/>
                    </a:lnTo>
                    <a:lnTo>
                      <a:pt x="38" y="119"/>
                    </a:lnTo>
                    <a:lnTo>
                      <a:pt x="42" y="115"/>
                    </a:lnTo>
                    <a:lnTo>
                      <a:pt x="46" y="112"/>
                    </a:lnTo>
                    <a:lnTo>
                      <a:pt x="51" y="109"/>
                    </a:lnTo>
                    <a:lnTo>
                      <a:pt x="55" y="106"/>
                    </a:lnTo>
                    <a:lnTo>
                      <a:pt x="68" y="98"/>
                    </a:lnTo>
                    <a:lnTo>
                      <a:pt x="77" y="88"/>
                    </a:lnTo>
                    <a:lnTo>
                      <a:pt x="83" y="77"/>
                    </a:lnTo>
                    <a:lnTo>
                      <a:pt x="88" y="65"/>
                    </a:lnTo>
                    <a:lnTo>
                      <a:pt x="91" y="52"/>
                    </a:lnTo>
                    <a:lnTo>
                      <a:pt x="94" y="39"/>
                    </a:lnTo>
                    <a:lnTo>
                      <a:pt x="96" y="26"/>
                    </a:lnTo>
                    <a:lnTo>
                      <a:pt x="99" y="13"/>
                    </a:lnTo>
                    <a:lnTo>
                      <a:pt x="91" y="2"/>
                    </a:lnTo>
                    <a:lnTo>
                      <a:pt x="82" y="0"/>
                    </a:lnTo>
                    <a:lnTo>
                      <a:pt x="72" y="5"/>
                    </a:lnTo>
                    <a:lnTo>
                      <a:pt x="62" y="15"/>
                    </a:lnTo>
                    <a:lnTo>
                      <a:pt x="52" y="28"/>
                    </a:lnTo>
                    <a:lnTo>
                      <a:pt x="43" y="42"/>
                    </a:lnTo>
                    <a:lnTo>
                      <a:pt x="33" y="55"/>
                    </a:lnTo>
                    <a:lnTo>
                      <a:pt x="25" y="6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25" name="Freeform 1193"/>
              <p:cNvSpPr>
                <a:spLocks/>
              </p:cNvSpPr>
              <p:nvPr/>
            </p:nvSpPr>
            <p:spPr bwMode="auto">
              <a:xfrm>
                <a:off x="1619" y="3120"/>
                <a:ext cx="96" cy="143"/>
              </a:xfrm>
              <a:custGeom>
                <a:avLst/>
                <a:gdLst>
                  <a:gd name="T0" fmla="*/ 23 w 96"/>
                  <a:gd name="T1" fmla="*/ 67 h 143"/>
                  <a:gd name="T2" fmla="*/ 22 w 96"/>
                  <a:gd name="T3" fmla="*/ 72 h 143"/>
                  <a:gd name="T4" fmla="*/ 22 w 96"/>
                  <a:gd name="T5" fmla="*/ 77 h 143"/>
                  <a:gd name="T6" fmla="*/ 22 w 96"/>
                  <a:gd name="T7" fmla="*/ 82 h 143"/>
                  <a:gd name="T8" fmla="*/ 22 w 96"/>
                  <a:gd name="T9" fmla="*/ 87 h 143"/>
                  <a:gd name="T10" fmla="*/ 22 w 96"/>
                  <a:gd name="T11" fmla="*/ 92 h 143"/>
                  <a:gd name="T12" fmla="*/ 22 w 96"/>
                  <a:gd name="T13" fmla="*/ 98 h 143"/>
                  <a:gd name="T14" fmla="*/ 21 w 96"/>
                  <a:gd name="T15" fmla="*/ 103 h 143"/>
                  <a:gd name="T16" fmla="*/ 21 w 96"/>
                  <a:gd name="T17" fmla="*/ 108 h 143"/>
                  <a:gd name="T18" fmla="*/ 19 w 96"/>
                  <a:gd name="T19" fmla="*/ 112 h 143"/>
                  <a:gd name="T20" fmla="*/ 17 w 96"/>
                  <a:gd name="T21" fmla="*/ 116 h 143"/>
                  <a:gd name="T22" fmla="*/ 15 w 96"/>
                  <a:gd name="T23" fmla="*/ 120 h 143"/>
                  <a:gd name="T24" fmla="*/ 12 w 96"/>
                  <a:gd name="T25" fmla="*/ 123 h 143"/>
                  <a:gd name="T26" fmla="*/ 10 w 96"/>
                  <a:gd name="T27" fmla="*/ 126 h 143"/>
                  <a:gd name="T28" fmla="*/ 7 w 96"/>
                  <a:gd name="T29" fmla="*/ 130 h 143"/>
                  <a:gd name="T30" fmla="*/ 3 w 96"/>
                  <a:gd name="T31" fmla="*/ 133 h 143"/>
                  <a:gd name="T32" fmla="*/ 0 w 96"/>
                  <a:gd name="T33" fmla="*/ 137 h 143"/>
                  <a:gd name="T34" fmla="*/ 0 w 96"/>
                  <a:gd name="T35" fmla="*/ 139 h 143"/>
                  <a:gd name="T36" fmla="*/ 2 w 96"/>
                  <a:gd name="T37" fmla="*/ 141 h 143"/>
                  <a:gd name="T38" fmla="*/ 7 w 96"/>
                  <a:gd name="T39" fmla="*/ 142 h 143"/>
                  <a:gd name="T40" fmla="*/ 12 w 96"/>
                  <a:gd name="T41" fmla="*/ 143 h 143"/>
                  <a:gd name="T42" fmla="*/ 18 w 96"/>
                  <a:gd name="T43" fmla="*/ 143 h 143"/>
                  <a:gd name="T44" fmla="*/ 23 w 96"/>
                  <a:gd name="T45" fmla="*/ 143 h 143"/>
                  <a:gd name="T46" fmla="*/ 27 w 96"/>
                  <a:gd name="T47" fmla="*/ 141 h 143"/>
                  <a:gd name="T48" fmla="*/ 28 w 96"/>
                  <a:gd name="T49" fmla="*/ 138 h 143"/>
                  <a:gd name="T50" fmla="*/ 28 w 96"/>
                  <a:gd name="T51" fmla="*/ 132 h 143"/>
                  <a:gd name="T52" fmla="*/ 30 w 96"/>
                  <a:gd name="T53" fmla="*/ 127 h 143"/>
                  <a:gd name="T54" fmla="*/ 32 w 96"/>
                  <a:gd name="T55" fmla="*/ 122 h 143"/>
                  <a:gd name="T56" fmla="*/ 36 w 96"/>
                  <a:gd name="T57" fmla="*/ 118 h 143"/>
                  <a:gd name="T58" fmla="*/ 40 w 96"/>
                  <a:gd name="T59" fmla="*/ 114 h 143"/>
                  <a:gd name="T60" fmla="*/ 44 w 96"/>
                  <a:gd name="T61" fmla="*/ 111 h 143"/>
                  <a:gd name="T62" fmla="*/ 48 w 96"/>
                  <a:gd name="T63" fmla="*/ 108 h 143"/>
                  <a:gd name="T64" fmla="*/ 52 w 96"/>
                  <a:gd name="T65" fmla="*/ 105 h 143"/>
                  <a:gd name="T66" fmla="*/ 64 w 96"/>
                  <a:gd name="T67" fmla="*/ 98 h 143"/>
                  <a:gd name="T68" fmla="*/ 74 w 96"/>
                  <a:gd name="T69" fmla="*/ 88 h 143"/>
                  <a:gd name="T70" fmla="*/ 80 w 96"/>
                  <a:gd name="T71" fmla="*/ 77 h 143"/>
                  <a:gd name="T72" fmla="*/ 85 w 96"/>
                  <a:gd name="T73" fmla="*/ 65 h 143"/>
                  <a:gd name="T74" fmla="*/ 88 w 96"/>
                  <a:gd name="T75" fmla="*/ 52 h 143"/>
                  <a:gd name="T76" fmla="*/ 91 w 96"/>
                  <a:gd name="T77" fmla="*/ 39 h 143"/>
                  <a:gd name="T78" fmla="*/ 93 w 96"/>
                  <a:gd name="T79" fmla="*/ 26 h 143"/>
                  <a:gd name="T80" fmla="*/ 96 w 96"/>
                  <a:gd name="T81" fmla="*/ 13 h 143"/>
                  <a:gd name="T82" fmla="*/ 88 w 96"/>
                  <a:gd name="T83" fmla="*/ 3 h 143"/>
                  <a:gd name="T84" fmla="*/ 79 w 96"/>
                  <a:gd name="T85" fmla="*/ 0 h 143"/>
                  <a:gd name="T86" fmla="*/ 70 w 96"/>
                  <a:gd name="T87" fmla="*/ 5 h 143"/>
                  <a:gd name="T88" fmla="*/ 60 w 96"/>
                  <a:gd name="T89" fmla="*/ 15 h 143"/>
                  <a:gd name="T90" fmla="*/ 50 w 96"/>
                  <a:gd name="T91" fmla="*/ 28 h 143"/>
                  <a:gd name="T92" fmla="*/ 41 w 96"/>
                  <a:gd name="T93" fmla="*/ 42 h 143"/>
                  <a:gd name="T94" fmla="*/ 31 w 96"/>
                  <a:gd name="T95" fmla="*/ 55 h 143"/>
                  <a:gd name="T96" fmla="*/ 23 w 96"/>
                  <a:gd name="T97"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143">
                    <a:moveTo>
                      <a:pt x="23" y="67"/>
                    </a:moveTo>
                    <a:lnTo>
                      <a:pt x="22" y="72"/>
                    </a:lnTo>
                    <a:lnTo>
                      <a:pt x="22" y="77"/>
                    </a:lnTo>
                    <a:lnTo>
                      <a:pt x="22" y="82"/>
                    </a:lnTo>
                    <a:lnTo>
                      <a:pt x="22" y="87"/>
                    </a:lnTo>
                    <a:lnTo>
                      <a:pt x="22" y="92"/>
                    </a:lnTo>
                    <a:lnTo>
                      <a:pt x="22" y="98"/>
                    </a:lnTo>
                    <a:lnTo>
                      <a:pt x="21" y="103"/>
                    </a:lnTo>
                    <a:lnTo>
                      <a:pt x="21" y="108"/>
                    </a:lnTo>
                    <a:lnTo>
                      <a:pt x="19" y="112"/>
                    </a:lnTo>
                    <a:lnTo>
                      <a:pt x="17" y="116"/>
                    </a:lnTo>
                    <a:lnTo>
                      <a:pt x="15" y="120"/>
                    </a:lnTo>
                    <a:lnTo>
                      <a:pt x="12" y="123"/>
                    </a:lnTo>
                    <a:lnTo>
                      <a:pt x="10" y="126"/>
                    </a:lnTo>
                    <a:lnTo>
                      <a:pt x="7" y="130"/>
                    </a:lnTo>
                    <a:lnTo>
                      <a:pt x="3" y="133"/>
                    </a:lnTo>
                    <a:lnTo>
                      <a:pt x="0" y="137"/>
                    </a:lnTo>
                    <a:lnTo>
                      <a:pt x="0" y="139"/>
                    </a:lnTo>
                    <a:lnTo>
                      <a:pt x="2" y="141"/>
                    </a:lnTo>
                    <a:lnTo>
                      <a:pt x="7" y="142"/>
                    </a:lnTo>
                    <a:lnTo>
                      <a:pt x="12" y="143"/>
                    </a:lnTo>
                    <a:lnTo>
                      <a:pt x="18" y="143"/>
                    </a:lnTo>
                    <a:lnTo>
                      <a:pt x="23" y="143"/>
                    </a:lnTo>
                    <a:lnTo>
                      <a:pt x="27" y="141"/>
                    </a:lnTo>
                    <a:lnTo>
                      <a:pt x="28" y="138"/>
                    </a:lnTo>
                    <a:lnTo>
                      <a:pt x="28" y="132"/>
                    </a:lnTo>
                    <a:lnTo>
                      <a:pt x="30" y="127"/>
                    </a:lnTo>
                    <a:lnTo>
                      <a:pt x="32" y="122"/>
                    </a:lnTo>
                    <a:lnTo>
                      <a:pt x="36" y="118"/>
                    </a:lnTo>
                    <a:lnTo>
                      <a:pt x="40" y="114"/>
                    </a:lnTo>
                    <a:lnTo>
                      <a:pt x="44" y="111"/>
                    </a:lnTo>
                    <a:lnTo>
                      <a:pt x="48" y="108"/>
                    </a:lnTo>
                    <a:lnTo>
                      <a:pt x="52" y="105"/>
                    </a:lnTo>
                    <a:lnTo>
                      <a:pt x="64" y="98"/>
                    </a:lnTo>
                    <a:lnTo>
                      <a:pt x="74" y="88"/>
                    </a:lnTo>
                    <a:lnTo>
                      <a:pt x="80" y="77"/>
                    </a:lnTo>
                    <a:lnTo>
                      <a:pt x="85" y="65"/>
                    </a:lnTo>
                    <a:lnTo>
                      <a:pt x="88" y="52"/>
                    </a:lnTo>
                    <a:lnTo>
                      <a:pt x="91" y="39"/>
                    </a:lnTo>
                    <a:lnTo>
                      <a:pt x="93" y="26"/>
                    </a:lnTo>
                    <a:lnTo>
                      <a:pt x="96" y="13"/>
                    </a:lnTo>
                    <a:lnTo>
                      <a:pt x="88" y="3"/>
                    </a:lnTo>
                    <a:lnTo>
                      <a:pt x="79" y="0"/>
                    </a:lnTo>
                    <a:lnTo>
                      <a:pt x="70" y="5"/>
                    </a:lnTo>
                    <a:lnTo>
                      <a:pt x="60" y="15"/>
                    </a:lnTo>
                    <a:lnTo>
                      <a:pt x="50" y="28"/>
                    </a:lnTo>
                    <a:lnTo>
                      <a:pt x="41" y="42"/>
                    </a:lnTo>
                    <a:lnTo>
                      <a:pt x="31" y="55"/>
                    </a:lnTo>
                    <a:lnTo>
                      <a:pt x="23" y="67"/>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26" name="Freeform 1194"/>
              <p:cNvSpPr>
                <a:spLocks/>
              </p:cNvSpPr>
              <p:nvPr/>
            </p:nvSpPr>
            <p:spPr bwMode="auto">
              <a:xfrm>
                <a:off x="1620" y="3120"/>
                <a:ext cx="93" cy="141"/>
              </a:xfrm>
              <a:custGeom>
                <a:avLst/>
                <a:gdLst>
                  <a:gd name="T0" fmla="*/ 21 w 93"/>
                  <a:gd name="T1" fmla="*/ 67 h 141"/>
                  <a:gd name="T2" fmla="*/ 20 w 93"/>
                  <a:gd name="T3" fmla="*/ 72 h 141"/>
                  <a:gd name="T4" fmla="*/ 20 w 93"/>
                  <a:gd name="T5" fmla="*/ 77 h 141"/>
                  <a:gd name="T6" fmla="*/ 20 w 93"/>
                  <a:gd name="T7" fmla="*/ 82 h 141"/>
                  <a:gd name="T8" fmla="*/ 21 w 93"/>
                  <a:gd name="T9" fmla="*/ 87 h 141"/>
                  <a:gd name="T10" fmla="*/ 21 w 93"/>
                  <a:gd name="T11" fmla="*/ 92 h 141"/>
                  <a:gd name="T12" fmla="*/ 21 w 93"/>
                  <a:gd name="T13" fmla="*/ 97 h 141"/>
                  <a:gd name="T14" fmla="*/ 21 w 93"/>
                  <a:gd name="T15" fmla="*/ 102 h 141"/>
                  <a:gd name="T16" fmla="*/ 20 w 93"/>
                  <a:gd name="T17" fmla="*/ 108 h 141"/>
                  <a:gd name="T18" fmla="*/ 18 w 93"/>
                  <a:gd name="T19" fmla="*/ 112 h 141"/>
                  <a:gd name="T20" fmla="*/ 17 w 93"/>
                  <a:gd name="T21" fmla="*/ 115 h 141"/>
                  <a:gd name="T22" fmla="*/ 15 w 93"/>
                  <a:gd name="T23" fmla="*/ 119 h 141"/>
                  <a:gd name="T24" fmla="*/ 13 w 93"/>
                  <a:gd name="T25" fmla="*/ 122 h 141"/>
                  <a:gd name="T26" fmla="*/ 10 w 93"/>
                  <a:gd name="T27" fmla="*/ 125 h 141"/>
                  <a:gd name="T28" fmla="*/ 8 w 93"/>
                  <a:gd name="T29" fmla="*/ 129 h 141"/>
                  <a:gd name="T30" fmla="*/ 4 w 93"/>
                  <a:gd name="T31" fmla="*/ 132 h 141"/>
                  <a:gd name="T32" fmla="*/ 0 w 93"/>
                  <a:gd name="T33" fmla="*/ 136 h 141"/>
                  <a:gd name="T34" fmla="*/ 0 w 93"/>
                  <a:gd name="T35" fmla="*/ 137 h 141"/>
                  <a:gd name="T36" fmla="*/ 3 w 93"/>
                  <a:gd name="T37" fmla="*/ 139 h 141"/>
                  <a:gd name="T38" fmla="*/ 7 w 93"/>
                  <a:gd name="T39" fmla="*/ 140 h 141"/>
                  <a:gd name="T40" fmla="*/ 12 w 93"/>
                  <a:gd name="T41" fmla="*/ 141 h 141"/>
                  <a:gd name="T42" fmla="*/ 17 w 93"/>
                  <a:gd name="T43" fmla="*/ 141 h 141"/>
                  <a:gd name="T44" fmla="*/ 22 w 93"/>
                  <a:gd name="T45" fmla="*/ 141 h 141"/>
                  <a:gd name="T46" fmla="*/ 25 w 93"/>
                  <a:gd name="T47" fmla="*/ 139 h 141"/>
                  <a:gd name="T48" fmla="*/ 26 w 93"/>
                  <a:gd name="T49" fmla="*/ 136 h 141"/>
                  <a:gd name="T50" fmla="*/ 26 w 93"/>
                  <a:gd name="T51" fmla="*/ 130 h 141"/>
                  <a:gd name="T52" fmla="*/ 28 w 93"/>
                  <a:gd name="T53" fmla="*/ 125 h 141"/>
                  <a:gd name="T54" fmla="*/ 31 w 93"/>
                  <a:gd name="T55" fmla="*/ 121 h 141"/>
                  <a:gd name="T56" fmla="*/ 35 w 93"/>
                  <a:gd name="T57" fmla="*/ 116 h 141"/>
                  <a:gd name="T58" fmla="*/ 39 w 93"/>
                  <a:gd name="T59" fmla="*/ 113 h 141"/>
                  <a:gd name="T60" fmla="*/ 43 w 93"/>
                  <a:gd name="T61" fmla="*/ 109 h 141"/>
                  <a:gd name="T62" fmla="*/ 47 w 93"/>
                  <a:gd name="T63" fmla="*/ 106 h 141"/>
                  <a:gd name="T64" fmla="*/ 50 w 93"/>
                  <a:gd name="T65" fmla="*/ 104 h 141"/>
                  <a:gd name="T66" fmla="*/ 62 w 93"/>
                  <a:gd name="T67" fmla="*/ 96 h 141"/>
                  <a:gd name="T68" fmla="*/ 71 w 93"/>
                  <a:gd name="T69" fmla="*/ 87 h 141"/>
                  <a:gd name="T70" fmla="*/ 78 w 93"/>
                  <a:gd name="T71" fmla="*/ 76 h 141"/>
                  <a:gd name="T72" fmla="*/ 82 w 93"/>
                  <a:gd name="T73" fmla="*/ 65 h 141"/>
                  <a:gd name="T74" fmla="*/ 85 w 93"/>
                  <a:gd name="T75" fmla="*/ 52 h 141"/>
                  <a:gd name="T76" fmla="*/ 88 w 93"/>
                  <a:gd name="T77" fmla="*/ 39 h 141"/>
                  <a:gd name="T78" fmla="*/ 90 w 93"/>
                  <a:gd name="T79" fmla="*/ 26 h 141"/>
                  <a:gd name="T80" fmla="*/ 93 w 93"/>
                  <a:gd name="T81" fmla="*/ 13 h 141"/>
                  <a:gd name="T82" fmla="*/ 85 w 93"/>
                  <a:gd name="T83" fmla="*/ 2 h 141"/>
                  <a:gd name="T84" fmla="*/ 76 w 93"/>
                  <a:gd name="T85" fmla="*/ 0 h 141"/>
                  <a:gd name="T86" fmla="*/ 67 w 93"/>
                  <a:gd name="T87" fmla="*/ 5 h 141"/>
                  <a:gd name="T88" fmla="*/ 58 w 93"/>
                  <a:gd name="T89" fmla="*/ 15 h 141"/>
                  <a:gd name="T90" fmla="*/ 48 w 93"/>
                  <a:gd name="T91" fmla="*/ 28 h 141"/>
                  <a:gd name="T92" fmla="*/ 39 w 93"/>
                  <a:gd name="T93" fmla="*/ 42 h 141"/>
                  <a:gd name="T94" fmla="*/ 30 w 93"/>
                  <a:gd name="T95" fmla="*/ 55 h 141"/>
                  <a:gd name="T96" fmla="*/ 21 w 93"/>
                  <a:gd name="T97"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1">
                    <a:moveTo>
                      <a:pt x="21" y="67"/>
                    </a:moveTo>
                    <a:lnTo>
                      <a:pt x="20" y="72"/>
                    </a:lnTo>
                    <a:lnTo>
                      <a:pt x="20" y="77"/>
                    </a:lnTo>
                    <a:lnTo>
                      <a:pt x="20" y="82"/>
                    </a:lnTo>
                    <a:lnTo>
                      <a:pt x="21" y="87"/>
                    </a:lnTo>
                    <a:lnTo>
                      <a:pt x="21" y="92"/>
                    </a:lnTo>
                    <a:lnTo>
                      <a:pt x="21" y="97"/>
                    </a:lnTo>
                    <a:lnTo>
                      <a:pt x="21" y="102"/>
                    </a:lnTo>
                    <a:lnTo>
                      <a:pt x="20" y="108"/>
                    </a:lnTo>
                    <a:lnTo>
                      <a:pt x="18" y="112"/>
                    </a:lnTo>
                    <a:lnTo>
                      <a:pt x="17" y="115"/>
                    </a:lnTo>
                    <a:lnTo>
                      <a:pt x="15" y="119"/>
                    </a:lnTo>
                    <a:lnTo>
                      <a:pt x="13" y="122"/>
                    </a:lnTo>
                    <a:lnTo>
                      <a:pt x="10" y="125"/>
                    </a:lnTo>
                    <a:lnTo>
                      <a:pt x="8" y="129"/>
                    </a:lnTo>
                    <a:lnTo>
                      <a:pt x="4" y="132"/>
                    </a:lnTo>
                    <a:lnTo>
                      <a:pt x="0" y="136"/>
                    </a:lnTo>
                    <a:lnTo>
                      <a:pt x="0" y="137"/>
                    </a:lnTo>
                    <a:lnTo>
                      <a:pt x="3" y="139"/>
                    </a:lnTo>
                    <a:lnTo>
                      <a:pt x="7" y="140"/>
                    </a:lnTo>
                    <a:lnTo>
                      <a:pt x="12" y="141"/>
                    </a:lnTo>
                    <a:lnTo>
                      <a:pt x="17" y="141"/>
                    </a:lnTo>
                    <a:lnTo>
                      <a:pt x="22" y="141"/>
                    </a:lnTo>
                    <a:lnTo>
                      <a:pt x="25" y="139"/>
                    </a:lnTo>
                    <a:lnTo>
                      <a:pt x="26" y="136"/>
                    </a:lnTo>
                    <a:lnTo>
                      <a:pt x="26" y="130"/>
                    </a:lnTo>
                    <a:lnTo>
                      <a:pt x="28" y="125"/>
                    </a:lnTo>
                    <a:lnTo>
                      <a:pt x="31" y="121"/>
                    </a:lnTo>
                    <a:lnTo>
                      <a:pt x="35" y="116"/>
                    </a:lnTo>
                    <a:lnTo>
                      <a:pt x="39" y="113"/>
                    </a:lnTo>
                    <a:lnTo>
                      <a:pt x="43" y="109"/>
                    </a:lnTo>
                    <a:lnTo>
                      <a:pt x="47" y="106"/>
                    </a:lnTo>
                    <a:lnTo>
                      <a:pt x="50" y="104"/>
                    </a:lnTo>
                    <a:lnTo>
                      <a:pt x="62" y="96"/>
                    </a:lnTo>
                    <a:lnTo>
                      <a:pt x="71" y="87"/>
                    </a:lnTo>
                    <a:lnTo>
                      <a:pt x="78" y="76"/>
                    </a:lnTo>
                    <a:lnTo>
                      <a:pt x="82" y="65"/>
                    </a:lnTo>
                    <a:lnTo>
                      <a:pt x="85" y="52"/>
                    </a:lnTo>
                    <a:lnTo>
                      <a:pt x="88" y="39"/>
                    </a:lnTo>
                    <a:lnTo>
                      <a:pt x="90" y="26"/>
                    </a:lnTo>
                    <a:lnTo>
                      <a:pt x="93" y="13"/>
                    </a:lnTo>
                    <a:lnTo>
                      <a:pt x="85" y="2"/>
                    </a:lnTo>
                    <a:lnTo>
                      <a:pt x="76" y="0"/>
                    </a:lnTo>
                    <a:lnTo>
                      <a:pt x="67" y="5"/>
                    </a:lnTo>
                    <a:lnTo>
                      <a:pt x="58" y="15"/>
                    </a:lnTo>
                    <a:lnTo>
                      <a:pt x="48" y="28"/>
                    </a:lnTo>
                    <a:lnTo>
                      <a:pt x="39" y="42"/>
                    </a:lnTo>
                    <a:lnTo>
                      <a:pt x="30" y="55"/>
                    </a:lnTo>
                    <a:lnTo>
                      <a:pt x="21" y="67"/>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27" name="Freeform 1195"/>
              <p:cNvSpPr>
                <a:spLocks/>
              </p:cNvSpPr>
              <p:nvPr/>
            </p:nvSpPr>
            <p:spPr bwMode="auto">
              <a:xfrm>
                <a:off x="1622" y="3121"/>
                <a:ext cx="90" cy="138"/>
              </a:xfrm>
              <a:custGeom>
                <a:avLst/>
                <a:gdLst>
                  <a:gd name="T0" fmla="*/ 19 w 90"/>
                  <a:gd name="T1" fmla="*/ 66 h 138"/>
                  <a:gd name="T2" fmla="*/ 19 w 90"/>
                  <a:gd name="T3" fmla="*/ 71 h 138"/>
                  <a:gd name="T4" fmla="*/ 19 w 90"/>
                  <a:gd name="T5" fmla="*/ 76 h 138"/>
                  <a:gd name="T6" fmla="*/ 19 w 90"/>
                  <a:gd name="T7" fmla="*/ 81 h 138"/>
                  <a:gd name="T8" fmla="*/ 19 w 90"/>
                  <a:gd name="T9" fmla="*/ 85 h 138"/>
                  <a:gd name="T10" fmla="*/ 19 w 90"/>
                  <a:gd name="T11" fmla="*/ 90 h 138"/>
                  <a:gd name="T12" fmla="*/ 20 w 90"/>
                  <a:gd name="T13" fmla="*/ 95 h 138"/>
                  <a:gd name="T14" fmla="*/ 19 w 90"/>
                  <a:gd name="T15" fmla="*/ 100 h 138"/>
                  <a:gd name="T16" fmla="*/ 19 w 90"/>
                  <a:gd name="T17" fmla="*/ 105 h 138"/>
                  <a:gd name="T18" fmla="*/ 17 w 90"/>
                  <a:gd name="T19" fmla="*/ 109 h 138"/>
                  <a:gd name="T20" fmla="*/ 16 w 90"/>
                  <a:gd name="T21" fmla="*/ 113 h 138"/>
                  <a:gd name="T22" fmla="*/ 14 w 90"/>
                  <a:gd name="T23" fmla="*/ 116 h 138"/>
                  <a:gd name="T24" fmla="*/ 13 w 90"/>
                  <a:gd name="T25" fmla="*/ 120 h 138"/>
                  <a:gd name="T26" fmla="*/ 10 w 90"/>
                  <a:gd name="T27" fmla="*/ 123 h 138"/>
                  <a:gd name="T28" fmla="*/ 8 w 90"/>
                  <a:gd name="T29" fmla="*/ 126 h 138"/>
                  <a:gd name="T30" fmla="*/ 4 w 90"/>
                  <a:gd name="T31" fmla="*/ 129 h 138"/>
                  <a:gd name="T32" fmla="*/ 0 w 90"/>
                  <a:gd name="T33" fmla="*/ 133 h 138"/>
                  <a:gd name="T34" fmla="*/ 0 w 90"/>
                  <a:gd name="T35" fmla="*/ 134 h 138"/>
                  <a:gd name="T36" fmla="*/ 2 w 90"/>
                  <a:gd name="T37" fmla="*/ 135 h 138"/>
                  <a:gd name="T38" fmla="*/ 6 w 90"/>
                  <a:gd name="T39" fmla="*/ 137 h 138"/>
                  <a:gd name="T40" fmla="*/ 11 w 90"/>
                  <a:gd name="T41" fmla="*/ 137 h 138"/>
                  <a:gd name="T42" fmla="*/ 15 w 90"/>
                  <a:gd name="T43" fmla="*/ 138 h 138"/>
                  <a:gd name="T44" fmla="*/ 19 w 90"/>
                  <a:gd name="T45" fmla="*/ 137 h 138"/>
                  <a:gd name="T46" fmla="*/ 22 w 90"/>
                  <a:gd name="T47" fmla="*/ 135 h 138"/>
                  <a:gd name="T48" fmla="*/ 24 w 90"/>
                  <a:gd name="T49" fmla="*/ 132 h 138"/>
                  <a:gd name="T50" fmla="*/ 24 w 90"/>
                  <a:gd name="T51" fmla="*/ 127 h 138"/>
                  <a:gd name="T52" fmla="*/ 26 w 90"/>
                  <a:gd name="T53" fmla="*/ 122 h 138"/>
                  <a:gd name="T54" fmla="*/ 29 w 90"/>
                  <a:gd name="T55" fmla="*/ 117 h 138"/>
                  <a:gd name="T56" fmla="*/ 33 w 90"/>
                  <a:gd name="T57" fmla="*/ 113 h 138"/>
                  <a:gd name="T58" fmla="*/ 37 w 90"/>
                  <a:gd name="T59" fmla="*/ 109 h 138"/>
                  <a:gd name="T60" fmla="*/ 41 w 90"/>
                  <a:gd name="T61" fmla="*/ 106 h 138"/>
                  <a:gd name="T62" fmla="*/ 44 w 90"/>
                  <a:gd name="T63" fmla="*/ 104 h 138"/>
                  <a:gd name="T64" fmla="*/ 47 w 90"/>
                  <a:gd name="T65" fmla="*/ 102 h 138"/>
                  <a:gd name="T66" fmla="*/ 59 w 90"/>
                  <a:gd name="T67" fmla="*/ 94 h 138"/>
                  <a:gd name="T68" fmla="*/ 68 w 90"/>
                  <a:gd name="T69" fmla="*/ 85 h 138"/>
                  <a:gd name="T70" fmla="*/ 75 w 90"/>
                  <a:gd name="T71" fmla="*/ 75 h 138"/>
                  <a:gd name="T72" fmla="*/ 79 w 90"/>
                  <a:gd name="T73" fmla="*/ 63 h 138"/>
                  <a:gd name="T74" fmla="*/ 83 w 90"/>
                  <a:gd name="T75" fmla="*/ 51 h 138"/>
                  <a:gd name="T76" fmla="*/ 85 w 90"/>
                  <a:gd name="T77" fmla="*/ 39 h 138"/>
                  <a:gd name="T78" fmla="*/ 87 w 90"/>
                  <a:gd name="T79" fmla="*/ 26 h 138"/>
                  <a:gd name="T80" fmla="*/ 90 w 90"/>
                  <a:gd name="T81" fmla="*/ 13 h 138"/>
                  <a:gd name="T82" fmla="*/ 83 w 90"/>
                  <a:gd name="T83" fmla="*/ 2 h 138"/>
                  <a:gd name="T84" fmla="*/ 74 w 90"/>
                  <a:gd name="T85" fmla="*/ 0 h 138"/>
                  <a:gd name="T86" fmla="*/ 65 w 90"/>
                  <a:gd name="T87" fmla="*/ 5 h 138"/>
                  <a:gd name="T88" fmla="*/ 56 w 90"/>
                  <a:gd name="T89" fmla="*/ 15 h 138"/>
                  <a:gd name="T90" fmla="*/ 46 w 90"/>
                  <a:gd name="T91" fmla="*/ 27 h 138"/>
                  <a:gd name="T92" fmla="*/ 37 w 90"/>
                  <a:gd name="T93" fmla="*/ 41 h 138"/>
                  <a:gd name="T94" fmla="*/ 28 w 90"/>
                  <a:gd name="T95" fmla="*/ 55 h 138"/>
                  <a:gd name="T96" fmla="*/ 19 w 90"/>
                  <a:gd name="T97"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138">
                    <a:moveTo>
                      <a:pt x="19" y="66"/>
                    </a:moveTo>
                    <a:lnTo>
                      <a:pt x="19" y="71"/>
                    </a:lnTo>
                    <a:lnTo>
                      <a:pt x="19" y="76"/>
                    </a:lnTo>
                    <a:lnTo>
                      <a:pt x="19" y="81"/>
                    </a:lnTo>
                    <a:lnTo>
                      <a:pt x="19" y="85"/>
                    </a:lnTo>
                    <a:lnTo>
                      <a:pt x="19" y="90"/>
                    </a:lnTo>
                    <a:lnTo>
                      <a:pt x="20" y="95"/>
                    </a:lnTo>
                    <a:lnTo>
                      <a:pt x="19" y="100"/>
                    </a:lnTo>
                    <a:lnTo>
                      <a:pt x="19" y="105"/>
                    </a:lnTo>
                    <a:lnTo>
                      <a:pt x="17" y="109"/>
                    </a:lnTo>
                    <a:lnTo>
                      <a:pt x="16" y="113"/>
                    </a:lnTo>
                    <a:lnTo>
                      <a:pt x="14" y="116"/>
                    </a:lnTo>
                    <a:lnTo>
                      <a:pt x="13" y="120"/>
                    </a:lnTo>
                    <a:lnTo>
                      <a:pt x="10" y="123"/>
                    </a:lnTo>
                    <a:lnTo>
                      <a:pt x="8" y="126"/>
                    </a:lnTo>
                    <a:lnTo>
                      <a:pt x="4" y="129"/>
                    </a:lnTo>
                    <a:lnTo>
                      <a:pt x="0" y="133"/>
                    </a:lnTo>
                    <a:lnTo>
                      <a:pt x="0" y="134"/>
                    </a:lnTo>
                    <a:lnTo>
                      <a:pt x="2" y="135"/>
                    </a:lnTo>
                    <a:lnTo>
                      <a:pt x="6" y="137"/>
                    </a:lnTo>
                    <a:lnTo>
                      <a:pt x="11" y="137"/>
                    </a:lnTo>
                    <a:lnTo>
                      <a:pt x="15" y="138"/>
                    </a:lnTo>
                    <a:lnTo>
                      <a:pt x="19" y="137"/>
                    </a:lnTo>
                    <a:lnTo>
                      <a:pt x="22" y="135"/>
                    </a:lnTo>
                    <a:lnTo>
                      <a:pt x="24" y="132"/>
                    </a:lnTo>
                    <a:lnTo>
                      <a:pt x="24" y="127"/>
                    </a:lnTo>
                    <a:lnTo>
                      <a:pt x="26" y="122"/>
                    </a:lnTo>
                    <a:lnTo>
                      <a:pt x="29" y="117"/>
                    </a:lnTo>
                    <a:lnTo>
                      <a:pt x="33" y="113"/>
                    </a:lnTo>
                    <a:lnTo>
                      <a:pt x="37" y="109"/>
                    </a:lnTo>
                    <a:lnTo>
                      <a:pt x="41" y="106"/>
                    </a:lnTo>
                    <a:lnTo>
                      <a:pt x="44" y="104"/>
                    </a:lnTo>
                    <a:lnTo>
                      <a:pt x="47" y="102"/>
                    </a:lnTo>
                    <a:lnTo>
                      <a:pt x="59" y="94"/>
                    </a:lnTo>
                    <a:lnTo>
                      <a:pt x="68" y="85"/>
                    </a:lnTo>
                    <a:lnTo>
                      <a:pt x="75" y="75"/>
                    </a:lnTo>
                    <a:lnTo>
                      <a:pt x="79" y="63"/>
                    </a:lnTo>
                    <a:lnTo>
                      <a:pt x="83" y="51"/>
                    </a:lnTo>
                    <a:lnTo>
                      <a:pt x="85" y="39"/>
                    </a:lnTo>
                    <a:lnTo>
                      <a:pt x="87" y="26"/>
                    </a:lnTo>
                    <a:lnTo>
                      <a:pt x="90" y="13"/>
                    </a:lnTo>
                    <a:lnTo>
                      <a:pt x="83" y="2"/>
                    </a:lnTo>
                    <a:lnTo>
                      <a:pt x="74" y="0"/>
                    </a:lnTo>
                    <a:lnTo>
                      <a:pt x="65" y="5"/>
                    </a:lnTo>
                    <a:lnTo>
                      <a:pt x="56" y="15"/>
                    </a:lnTo>
                    <a:lnTo>
                      <a:pt x="46" y="27"/>
                    </a:lnTo>
                    <a:lnTo>
                      <a:pt x="37" y="41"/>
                    </a:lnTo>
                    <a:lnTo>
                      <a:pt x="28" y="55"/>
                    </a:lnTo>
                    <a:lnTo>
                      <a:pt x="19" y="66"/>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28" name="Freeform 1196"/>
              <p:cNvSpPr>
                <a:spLocks/>
              </p:cNvSpPr>
              <p:nvPr/>
            </p:nvSpPr>
            <p:spPr bwMode="auto">
              <a:xfrm>
                <a:off x="1624" y="3121"/>
                <a:ext cx="87" cy="135"/>
              </a:xfrm>
              <a:custGeom>
                <a:avLst/>
                <a:gdLst>
                  <a:gd name="T0" fmla="*/ 17 w 87"/>
                  <a:gd name="T1" fmla="*/ 65 h 135"/>
                  <a:gd name="T2" fmla="*/ 17 w 87"/>
                  <a:gd name="T3" fmla="*/ 70 h 135"/>
                  <a:gd name="T4" fmla="*/ 17 w 87"/>
                  <a:gd name="T5" fmla="*/ 75 h 135"/>
                  <a:gd name="T6" fmla="*/ 17 w 87"/>
                  <a:gd name="T7" fmla="*/ 80 h 135"/>
                  <a:gd name="T8" fmla="*/ 17 w 87"/>
                  <a:gd name="T9" fmla="*/ 84 h 135"/>
                  <a:gd name="T10" fmla="*/ 17 w 87"/>
                  <a:gd name="T11" fmla="*/ 89 h 135"/>
                  <a:gd name="T12" fmla="*/ 18 w 87"/>
                  <a:gd name="T13" fmla="*/ 94 h 135"/>
                  <a:gd name="T14" fmla="*/ 18 w 87"/>
                  <a:gd name="T15" fmla="*/ 99 h 135"/>
                  <a:gd name="T16" fmla="*/ 18 w 87"/>
                  <a:gd name="T17" fmla="*/ 104 h 135"/>
                  <a:gd name="T18" fmla="*/ 16 w 87"/>
                  <a:gd name="T19" fmla="*/ 108 h 135"/>
                  <a:gd name="T20" fmla="*/ 15 w 87"/>
                  <a:gd name="T21" fmla="*/ 112 h 135"/>
                  <a:gd name="T22" fmla="*/ 14 w 87"/>
                  <a:gd name="T23" fmla="*/ 115 h 135"/>
                  <a:gd name="T24" fmla="*/ 12 w 87"/>
                  <a:gd name="T25" fmla="*/ 118 h 135"/>
                  <a:gd name="T26" fmla="*/ 10 w 87"/>
                  <a:gd name="T27" fmla="*/ 121 h 135"/>
                  <a:gd name="T28" fmla="*/ 8 w 87"/>
                  <a:gd name="T29" fmla="*/ 124 h 135"/>
                  <a:gd name="T30" fmla="*/ 4 w 87"/>
                  <a:gd name="T31" fmla="*/ 127 h 135"/>
                  <a:gd name="T32" fmla="*/ 0 w 87"/>
                  <a:gd name="T33" fmla="*/ 130 h 135"/>
                  <a:gd name="T34" fmla="*/ 0 w 87"/>
                  <a:gd name="T35" fmla="*/ 131 h 135"/>
                  <a:gd name="T36" fmla="*/ 2 w 87"/>
                  <a:gd name="T37" fmla="*/ 133 h 135"/>
                  <a:gd name="T38" fmla="*/ 5 w 87"/>
                  <a:gd name="T39" fmla="*/ 134 h 135"/>
                  <a:gd name="T40" fmla="*/ 10 w 87"/>
                  <a:gd name="T41" fmla="*/ 135 h 135"/>
                  <a:gd name="T42" fmla="*/ 14 w 87"/>
                  <a:gd name="T43" fmla="*/ 135 h 135"/>
                  <a:gd name="T44" fmla="*/ 17 w 87"/>
                  <a:gd name="T45" fmla="*/ 135 h 135"/>
                  <a:gd name="T46" fmla="*/ 20 w 87"/>
                  <a:gd name="T47" fmla="*/ 133 h 135"/>
                  <a:gd name="T48" fmla="*/ 21 w 87"/>
                  <a:gd name="T49" fmla="*/ 130 h 135"/>
                  <a:gd name="T50" fmla="*/ 21 w 87"/>
                  <a:gd name="T51" fmla="*/ 125 h 135"/>
                  <a:gd name="T52" fmla="*/ 24 w 87"/>
                  <a:gd name="T53" fmla="*/ 120 h 135"/>
                  <a:gd name="T54" fmla="*/ 28 w 87"/>
                  <a:gd name="T55" fmla="*/ 115 h 135"/>
                  <a:gd name="T56" fmla="*/ 32 w 87"/>
                  <a:gd name="T57" fmla="*/ 110 h 135"/>
                  <a:gd name="T58" fmla="*/ 36 w 87"/>
                  <a:gd name="T59" fmla="*/ 107 h 135"/>
                  <a:gd name="T60" fmla="*/ 40 w 87"/>
                  <a:gd name="T61" fmla="*/ 104 h 135"/>
                  <a:gd name="T62" fmla="*/ 42 w 87"/>
                  <a:gd name="T63" fmla="*/ 101 h 135"/>
                  <a:gd name="T64" fmla="*/ 44 w 87"/>
                  <a:gd name="T65" fmla="*/ 100 h 135"/>
                  <a:gd name="T66" fmla="*/ 56 w 87"/>
                  <a:gd name="T67" fmla="*/ 93 h 135"/>
                  <a:gd name="T68" fmla="*/ 65 w 87"/>
                  <a:gd name="T69" fmla="*/ 84 h 135"/>
                  <a:gd name="T70" fmla="*/ 72 w 87"/>
                  <a:gd name="T71" fmla="*/ 73 h 135"/>
                  <a:gd name="T72" fmla="*/ 77 w 87"/>
                  <a:gd name="T73" fmla="*/ 62 h 135"/>
                  <a:gd name="T74" fmla="*/ 80 w 87"/>
                  <a:gd name="T75" fmla="*/ 50 h 135"/>
                  <a:gd name="T76" fmla="*/ 82 w 87"/>
                  <a:gd name="T77" fmla="*/ 38 h 135"/>
                  <a:gd name="T78" fmla="*/ 84 w 87"/>
                  <a:gd name="T79" fmla="*/ 26 h 135"/>
                  <a:gd name="T80" fmla="*/ 87 w 87"/>
                  <a:gd name="T81" fmla="*/ 14 h 135"/>
                  <a:gd name="T82" fmla="*/ 80 w 87"/>
                  <a:gd name="T83" fmla="*/ 3 h 135"/>
                  <a:gd name="T84" fmla="*/ 72 w 87"/>
                  <a:gd name="T85" fmla="*/ 0 h 135"/>
                  <a:gd name="T86" fmla="*/ 63 w 87"/>
                  <a:gd name="T87" fmla="*/ 5 h 135"/>
                  <a:gd name="T88" fmla="*/ 54 w 87"/>
                  <a:gd name="T89" fmla="*/ 14 h 135"/>
                  <a:gd name="T90" fmla="*/ 44 w 87"/>
                  <a:gd name="T91" fmla="*/ 27 h 135"/>
                  <a:gd name="T92" fmla="*/ 35 w 87"/>
                  <a:gd name="T93" fmla="*/ 41 h 135"/>
                  <a:gd name="T94" fmla="*/ 26 w 87"/>
                  <a:gd name="T95" fmla="*/ 54 h 135"/>
                  <a:gd name="T96" fmla="*/ 17 w 87"/>
                  <a:gd name="T9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135">
                    <a:moveTo>
                      <a:pt x="17" y="65"/>
                    </a:moveTo>
                    <a:lnTo>
                      <a:pt x="17" y="70"/>
                    </a:lnTo>
                    <a:lnTo>
                      <a:pt x="17" y="75"/>
                    </a:lnTo>
                    <a:lnTo>
                      <a:pt x="17" y="80"/>
                    </a:lnTo>
                    <a:lnTo>
                      <a:pt x="17" y="84"/>
                    </a:lnTo>
                    <a:lnTo>
                      <a:pt x="17" y="89"/>
                    </a:lnTo>
                    <a:lnTo>
                      <a:pt x="18" y="94"/>
                    </a:lnTo>
                    <a:lnTo>
                      <a:pt x="18" y="99"/>
                    </a:lnTo>
                    <a:lnTo>
                      <a:pt x="18" y="104"/>
                    </a:lnTo>
                    <a:lnTo>
                      <a:pt x="16" y="108"/>
                    </a:lnTo>
                    <a:lnTo>
                      <a:pt x="15" y="112"/>
                    </a:lnTo>
                    <a:lnTo>
                      <a:pt x="14" y="115"/>
                    </a:lnTo>
                    <a:lnTo>
                      <a:pt x="12" y="118"/>
                    </a:lnTo>
                    <a:lnTo>
                      <a:pt x="10" y="121"/>
                    </a:lnTo>
                    <a:lnTo>
                      <a:pt x="8" y="124"/>
                    </a:lnTo>
                    <a:lnTo>
                      <a:pt x="4" y="127"/>
                    </a:lnTo>
                    <a:lnTo>
                      <a:pt x="0" y="130"/>
                    </a:lnTo>
                    <a:lnTo>
                      <a:pt x="0" y="131"/>
                    </a:lnTo>
                    <a:lnTo>
                      <a:pt x="2" y="133"/>
                    </a:lnTo>
                    <a:lnTo>
                      <a:pt x="5" y="134"/>
                    </a:lnTo>
                    <a:lnTo>
                      <a:pt x="10" y="135"/>
                    </a:lnTo>
                    <a:lnTo>
                      <a:pt x="14" y="135"/>
                    </a:lnTo>
                    <a:lnTo>
                      <a:pt x="17" y="135"/>
                    </a:lnTo>
                    <a:lnTo>
                      <a:pt x="20" y="133"/>
                    </a:lnTo>
                    <a:lnTo>
                      <a:pt x="21" y="130"/>
                    </a:lnTo>
                    <a:lnTo>
                      <a:pt x="21" y="125"/>
                    </a:lnTo>
                    <a:lnTo>
                      <a:pt x="24" y="120"/>
                    </a:lnTo>
                    <a:lnTo>
                      <a:pt x="28" y="115"/>
                    </a:lnTo>
                    <a:lnTo>
                      <a:pt x="32" y="110"/>
                    </a:lnTo>
                    <a:lnTo>
                      <a:pt x="36" y="107"/>
                    </a:lnTo>
                    <a:lnTo>
                      <a:pt x="40" y="104"/>
                    </a:lnTo>
                    <a:lnTo>
                      <a:pt x="42" y="101"/>
                    </a:lnTo>
                    <a:lnTo>
                      <a:pt x="44" y="100"/>
                    </a:lnTo>
                    <a:lnTo>
                      <a:pt x="56" y="93"/>
                    </a:lnTo>
                    <a:lnTo>
                      <a:pt x="65" y="84"/>
                    </a:lnTo>
                    <a:lnTo>
                      <a:pt x="72" y="73"/>
                    </a:lnTo>
                    <a:lnTo>
                      <a:pt x="77" y="62"/>
                    </a:lnTo>
                    <a:lnTo>
                      <a:pt x="80" y="50"/>
                    </a:lnTo>
                    <a:lnTo>
                      <a:pt x="82" y="38"/>
                    </a:lnTo>
                    <a:lnTo>
                      <a:pt x="84" y="26"/>
                    </a:lnTo>
                    <a:lnTo>
                      <a:pt x="87" y="14"/>
                    </a:lnTo>
                    <a:lnTo>
                      <a:pt x="80" y="3"/>
                    </a:lnTo>
                    <a:lnTo>
                      <a:pt x="72" y="0"/>
                    </a:lnTo>
                    <a:lnTo>
                      <a:pt x="63" y="5"/>
                    </a:lnTo>
                    <a:lnTo>
                      <a:pt x="54" y="14"/>
                    </a:lnTo>
                    <a:lnTo>
                      <a:pt x="44" y="27"/>
                    </a:lnTo>
                    <a:lnTo>
                      <a:pt x="35" y="41"/>
                    </a:lnTo>
                    <a:lnTo>
                      <a:pt x="26" y="54"/>
                    </a:lnTo>
                    <a:lnTo>
                      <a:pt x="17" y="65"/>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729" name="Group 1205"/>
              <p:cNvGrpSpPr>
                <a:grpSpLocks/>
              </p:cNvGrpSpPr>
              <p:nvPr/>
            </p:nvGrpSpPr>
            <p:grpSpPr bwMode="auto">
              <a:xfrm>
                <a:off x="1663" y="3259"/>
                <a:ext cx="48" cy="45"/>
                <a:chOff x="1663" y="3259"/>
                <a:chExt cx="48" cy="45"/>
              </a:xfrm>
            </p:grpSpPr>
            <p:sp>
              <p:nvSpPr>
                <p:cNvPr id="4807" name="Freeform 1197"/>
                <p:cNvSpPr>
                  <a:spLocks/>
                </p:cNvSpPr>
                <p:nvPr/>
              </p:nvSpPr>
              <p:spPr bwMode="auto">
                <a:xfrm>
                  <a:off x="1664" y="3260"/>
                  <a:ext cx="47" cy="44"/>
                </a:xfrm>
                <a:custGeom>
                  <a:avLst/>
                  <a:gdLst>
                    <a:gd name="T0" fmla="*/ 7 w 47"/>
                    <a:gd name="T1" fmla="*/ 12 h 44"/>
                    <a:gd name="T2" fmla="*/ 5 w 47"/>
                    <a:gd name="T3" fmla="*/ 14 h 44"/>
                    <a:gd name="T4" fmla="*/ 3 w 47"/>
                    <a:gd name="T5" fmla="*/ 16 h 44"/>
                    <a:gd name="T6" fmla="*/ 1 w 47"/>
                    <a:gd name="T7" fmla="*/ 19 h 44"/>
                    <a:gd name="T8" fmla="*/ 0 w 47"/>
                    <a:gd name="T9" fmla="*/ 22 h 44"/>
                    <a:gd name="T10" fmla="*/ 1 w 47"/>
                    <a:gd name="T11" fmla="*/ 28 h 44"/>
                    <a:gd name="T12" fmla="*/ 1 w 47"/>
                    <a:gd name="T13" fmla="*/ 34 h 44"/>
                    <a:gd name="T14" fmla="*/ 1 w 47"/>
                    <a:gd name="T15" fmla="*/ 40 h 44"/>
                    <a:gd name="T16" fmla="*/ 2 w 47"/>
                    <a:gd name="T17" fmla="*/ 41 h 44"/>
                    <a:gd name="T18" fmla="*/ 4 w 47"/>
                    <a:gd name="T19" fmla="*/ 40 h 44"/>
                    <a:gd name="T20" fmla="*/ 6 w 47"/>
                    <a:gd name="T21" fmla="*/ 38 h 44"/>
                    <a:gd name="T22" fmla="*/ 9 w 47"/>
                    <a:gd name="T23" fmla="*/ 36 h 44"/>
                    <a:gd name="T24" fmla="*/ 10 w 47"/>
                    <a:gd name="T25" fmla="*/ 36 h 44"/>
                    <a:gd name="T26" fmla="*/ 11 w 47"/>
                    <a:gd name="T27" fmla="*/ 38 h 44"/>
                    <a:gd name="T28" fmla="*/ 12 w 47"/>
                    <a:gd name="T29" fmla="*/ 41 h 44"/>
                    <a:gd name="T30" fmla="*/ 14 w 47"/>
                    <a:gd name="T31" fmla="*/ 43 h 44"/>
                    <a:gd name="T32" fmla="*/ 20 w 47"/>
                    <a:gd name="T33" fmla="*/ 41 h 44"/>
                    <a:gd name="T34" fmla="*/ 30 w 47"/>
                    <a:gd name="T35" fmla="*/ 35 h 44"/>
                    <a:gd name="T36" fmla="*/ 37 w 47"/>
                    <a:gd name="T37" fmla="*/ 29 h 44"/>
                    <a:gd name="T38" fmla="*/ 44 w 47"/>
                    <a:gd name="T39" fmla="*/ 21 h 44"/>
                    <a:gd name="T40" fmla="*/ 46 w 47"/>
                    <a:gd name="T41" fmla="*/ 14 h 44"/>
                    <a:gd name="T42" fmla="*/ 44 w 47"/>
                    <a:gd name="T43" fmla="*/ 10 h 44"/>
                    <a:gd name="T44" fmla="*/ 41 w 47"/>
                    <a:gd name="T45" fmla="*/ 6 h 44"/>
                    <a:gd name="T46" fmla="*/ 39 w 47"/>
                    <a:gd name="T47" fmla="*/ 2 h 44"/>
                    <a:gd name="T48" fmla="*/ 35 w 47"/>
                    <a:gd name="T49" fmla="*/ 1 h 44"/>
                    <a:gd name="T50" fmla="*/ 30 w 47"/>
                    <a:gd name="T51" fmla="*/ 4 h 44"/>
                    <a:gd name="T52" fmla="*/ 26 w 47"/>
                    <a:gd name="T53" fmla="*/ 6 h 44"/>
                    <a:gd name="T54" fmla="*/ 21 w 47"/>
                    <a:gd name="T55" fmla="*/ 8 h 44"/>
                    <a:gd name="T56" fmla="*/ 18 w 47"/>
                    <a:gd name="T57" fmla="*/ 10 h 44"/>
                    <a:gd name="T58" fmla="*/ 15 w 47"/>
                    <a:gd name="T59" fmla="*/ 11 h 44"/>
                    <a:gd name="T60" fmla="*/ 11 w 47"/>
                    <a:gd name="T61" fmla="*/ 11 h 44"/>
                    <a:gd name="T62" fmla="*/ 8 w 47"/>
                    <a:gd name="T6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44">
                      <a:moveTo>
                        <a:pt x="8" y="11"/>
                      </a:moveTo>
                      <a:lnTo>
                        <a:pt x="7" y="12"/>
                      </a:lnTo>
                      <a:lnTo>
                        <a:pt x="6" y="13"/>
                      </a:lnTo>
                      <a:lnTo>
                        <a:pt x="5" y="14"/>
                      </a:lnTo>
                      <a:lnTo>
                        <a:pt x="4" y="15"/>
                      </a:lnTo>
                      <a:lnTo>
                        <a:pt x="3" y="16"/>
                      </a:lnTo>
                      <a:lnTo>
                        <a:pt x="2" y="18"/>
                      </a:lnTo>
                      <a:lnTo>
                        <a:pt x="1" y="19"/>
                      </a:lnTo>
                      <a:lnTo>
                        <a:pt x="0" y="20"/>
                      </a:lnTo>
                      <a:lnTo>
                        <a:pt x="0" y="22"/>
                      </a:lnTo>
                      <a:lnTo>
                        <a:pt x="0" y="25"/>
                      </a:lnTo>
                      <a:lnTo>
                        <a:pt x="1" y="28"/>
                      </a:lnTo>
                      <a:lnTo>
                        <a:pt x="1" y="31"/>
                      </a:lnTo>
                      <a:lnTo>
                        <a:pt x="1" y="34"/>
                      </a:lnTo>
                      <a:lnTo>
                        <a:pt x="1" y="37"/>
                      </a:lnTo>
                      <a:lnTo>
                        <a:pt x="1" y="40"/>
                      </a:lnTo>
                      <a:lnTo>
                        <a:pt x="1" y="42"/>
                      </a:lnTo>
                      <a:lnTo>
                        <a:pt x="2" y="41"/>
                      </a:lnTo>
                      <a:lnTo>
                        <a:pt x="3" y="41"/>
                      </a:lnTo>
                      <a:lnTo>
                        <a:pt x="4" y="40"/>
                      </a:lnTo>
                      <a:lnTo>
                        <a:pt x="5" y="39"/>
                      </a:lnTo>
                      <a:lnTo>
                        <a:pt x="6" y="38"/>
                      </a:lnTo>
                      <a:lnTo>
                        <a:pt x="7" y="37"/>
                      </a:lnTo>
                      <a:lnTo>
                        <a:pt x="9" y="36"/>
                      </a:lnTo>
                      <a:lnTo>
                        <a:pt x="10" y="35"/>
                      </a:lnTo>
                      <a:lnTo>
                        <a:pt x="10" y="36"/>
                      </a:lnTo>
                      <a:lnTo>
                        <a:pt x="11" y="37"/>
                      </a:lnTo>
                      <a:lnTo>
                        <a:pt x="11" y="38"/>
                      </a:lnTo>
                      <a:lnTo>
                        <a:pt x="12" y="40"/>
                      </a:lnTo>
                      <a:lnTo>
                        <a:pt x="12" y="41"/>
                      </a:lnTo>
                      <a:lnTo>
                        <a:pt x="13" y="42"/>
                      </a:lnTo>
                      <a:lnTo>
                        <a:pt x="14" y="43"/>
                      </a:lnTo>
                      <a:lnTo>
                        <a:pt x="14" y="44"/>
                      </a:lnTo>
                      <a:lnTo>
                        <a:pt x="20" y="41"/>
                      </a:lnTo>
                      <a:lnTo>
                        <a:pt x="25" y="38"/>
                      </a:lnTo>
                      <a:lnTo>
                        <a:pt x="30" y="35"/>
                      </a:lnTo>
                      <a:lnTo>
                        <a:pt x="34" y="32"/>
                      </a:lnTo>
                      <a:lnTo>
                        <a:pt x="37" y="29"/>
                      </a:lnTo>
                      <a:lnTo>
                        <a:pt x="41" y="26"/>
                      </a:lnTo>
                      <a:lnTo>
                        <a:pt x="44" y="21"/>
                      </a:lnTo>
                      <a:lnTo>
                        <a:pt x="47" y="16"/>
                      </a:lnTo>
                      <a:lnTo>
                        <a:pt x="46" y="14"/>
                      </a:lnTo>
                      <a:lnTo>
                        <a:pt x="45" y="12"/>
                      </a:lnTo>
                      <a:lnTo>
                        <a:pt x="44" y="10"/>
                      </a:lnTo>
                      <a:lnTo>
                        <a:pt x="43" y="8"/>
                      </a:lnTo>
                      <a:lnTo>
                        <a:pt x="41" y="6"/>
                      </a:lnTo>
                      <a:lnTo>
                        <a:pt x="40" y="4"/>
                      </a:lnTo>
                      <a:lnTo>
                        <a:pt x="39" y="2"/>
                      </a:lnTo>
                      <a:lnTo>
                        <a:pt x="38" y="0"/>
                      </a:lnTo>
                      <a:lnTo>
                        <a:pt x="35" y="1"/>
                      </a:lnTo>
                      <a:lnTo>
                        <a:pt x="33" y="2"/>
                      </a:lnTo>
                      <a:lnTo>
                        <a:pt x="30" y="4"/>
                      </a:lnTo>
                      <a:lnTo>
                        <a:pt x="28" y="5"/>
                      </a:lnTo>
                      <a:lnTo>
                        <a:pt x="26" y="6"/>
                      </a:lnTo>
                      <a:lnTo>
                        <a:pt x="23" y="7"/>
                      </a:lnTo>
                      <a:lnTo>
                        <a:pt x="21" y="8"/>
                      </a:lnTo>
                      <a:lnTo>
                        <a:pt x="19" y="10"/>
                      </a:lnTo>
                      <a:lnTo>
                        <a:pt x="18" y="10"/>
                      </a:lnTo>
                      <a:lnTo>
                        <a:pt x="17" y="10"/>
                      </a:lnTo>
                      <a:lnTo>
                        <a:pt x="15" y="11"/>
                      </a:lnTo>
                      <a:lnTo>
                        <a:pt x="13" y="11"/>
                      </a:lnTo>
                      <a:lnTo>
                        <a:pt x="11" y="11"/>
                      </a:lnTo>
                      <a:lnTo>
                        <a:pt x="9" y="12"/>
                      </a:lnTo>
                      <a:lnTo>
                        <a:pt x="8" y="11"/>
                      </a:lnTo>
                      <a:lnTo>
                        <a:pt x="8" y="11"/>
                      </a:lnTo>
                      <a:close/>
                    </a:path>
                  </a:pathLst>
                </a:custGeom>
                <a:solidFill>
                  <a:srgbClr val="82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08" name="Freeform 1198"/>
                <p:cNvSpPr>
                  <a:spLocks/>
                </p:cNvSpPr>
                <p:nvPr/>
              </p:nvSpPr>
              <p:spPr bwMode="auto">
                <a:xfrm>
                  <a:off x="1664" y="3259"/>
                  <a:ext cx="46" cy="42"/>
                </a:xfrm>
                <a:custGeom>
                  <a:avLst/>
                  <a:gdLst>
                    <a:gd name="T0" fmla="*/ 7 w 46"/>
                    <a:gd name="T1" fmla="*/ 12 h 42"/>
                    <a:gd name="T2" fmla="*/ 5 w 46"/>
                    <a:gd name="T3" fmla="*/ 14 h 42"/>
                    <a:gd name="T4" fmla="*/ 3 w 46"/>
                    <a:gd name="T5" fmla="*/ 17 h 42"/>
                    <a:gd name="T6" fmla="*/ 1 w 46"/>
                    <a:gd name="T7" fmla="*/ 19 h 42"/>
                    <a:gd name="T8" fmla="*/ 0 w 46"/>
                    <a:gd name="T9" fmla="*/ 22 h 42"/>
                    <a:gd name="T10" fmla="*/ 1 w 46"/>
                    <a:gd name="T11" fmla="*/ 28 h 42"/>
                    <a:gd name="T12" fmla="*/ 1 w 46"/>
                    <a:gd name="T13" fmla="*/ 33 h 42"/>
                    <a:gd name="T14" fmla="*/ 1 w 46"/>
                    <a:gd name="T15" fmla="*/ 38 h 42"/>
                    <a:gd name="T16" fmla="*/ 3 w 46"/>
                    <a:gd name="T17" fmla="*/ 40 h 42"/>
                    <a:gd name="T18" fmla="*/ 5 w 46"/>
                    <a:gd name="T19" fmla="*/ 38 h 42"/>
                    <a:gd name="T20" fmla="*/ 7 w 46"/>
                    <a:gd name="T21" fmla="*/ 37 h 42"/>
                    <a:gd name="T22" fmla="*/ 9 w 46"/>
                    <a:gd name="T23" fmla="*/ 35 h 42"/>
                    <a:gd name="T24" fmla="*/ 10 w 46"/>
                    <a:gd name="T25" fmla="*/ 35 h 42"/>
                    <a:gd name="T26" fmla="*/ 12 w 46"/>
                    <a:gd name="T27" fmla="*/ 37 h 42"/>
                    <a:gd name="T28" fmla="*/ 13 w 46"/>
                    <a:gd name="T29" fmla="*/ 39 h 42"/>
                    <a:gd name="T30" fmla="*/ 14 w 46"/>
                    <a:gd name="T31" fmla="*/ 41 h 42"/>
                    <a:gd name="T32" fmla="*/ 20 w 46"/>
                    <a:gd name="T33" fmla="*/ 39 h 42"/>
                    <a:gd name="T34" fmla="*/ 29 w 46"/>
                    <a:gd name="T35" fmla="*/ 33 h 42"/>
                    <a:gd name="T36" fmla="*/ 36 w 46"/>
                    <a:gd name="T37" fmla="*/ 28 h 42"/>
                    <a:gd name="T38" fmla="*/ 43 w 46"/>
                    <a:gd name="T39" fmla="*/ 21 h 42"/>
                    <a:gd name="T40" fmla="*/ 44 w 46"/>
                    <a:gd name="T41" fmla="*/ 14 h 42"/>
                    <a:gd name="T42" fmla="*/ 42 w 46"/>
                    <a:gd name="T43" fmla="*/ 10 h 42"/>
                    <a:gd name="T44" fmla="*/ 40 w 46"/>
                    <a:gd name="T45" fmla="*/ 6 h 42"/>
                    <a:gd name="T46" fmla="*/ 38 w 46"/>
                    <a:gd name="T47" fmla="*/ 2 h 42"/>
                    <a:gd name="T48" fmla="*/ 35 w 46"/>
                    <a:gd name="T49" fmla="*/ 2 h 42"/>
                    <a:gd name="T50" fmla="*/ 30 w 46"/>
                    <a:gd name="T51" fmla="*/ 4 h 42"/>
                    <a:gd name="T52" fmla="*/ 25 w 46"/>
                    <a:gd name="T53" fmla="*/ 6 h 42"/>
                    <a:gd name="T54" fmla="*/ 21 w 46"/>
                    <a:gd name="T55" fmla="*/ 9 h 42"/>
                    <a:gd name="T56" fmla="*/ 18 w 46"/>
                    <a:gd name="T57" fmla="*/ 10 h 42"/>
                    <a:gd name="T58" fmla="*/ 15 w 46"/>
                    <a:gd name="T59" fmla="*/ 11 h 42"/>
                    <a:gd name="T60" fmla="*/ 10 w 46"/>
                    <a:gd name="T61" fmla="*/ 11 h 42"/>
                    <a:gd name="T62" fmla="*/ 8 w 46"/>
                    <a:gd name="T6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42">
                      <a:moveTo>
                        <a:pt x="8" y="11"/>
                      </a:moveTo>
                      <a:lnTo>
                        <a:pt x="7" y="12"/>
                      </a:lnTo>
                      <a:lnTo>
                        <a:pt x="6" y="13"/>
                      </a:lnTo>
                      <a:lnTo>
                        <a:pt x="5" y="14"/>
                      </a:lnTo>
                      <a:lnTo>
                        <a:pt x="4" y="15"/>
                      </a:lnTo>
                      <a:lnTo>
                        <a:pt x="3" y="17"/>
                      </a:lnTo>
                      <a:lnTo>
                        <a:pt x="2" y="18"/>
                      </a:lnTo>
                      <a:lnTo>
                        <a:pt x="1" y="19"/>
                      </a:lnTo>
                      <a:lnTo>
                        <a:pt x="0" y="20"/>
                      </a:lnTo>
                      <a:lnTo>
                        <a:pt x="0" y="22"/>
                      </a:lnTo>
                      <a:lnTo>
                        <a:pt x="0" y="25"/>
                      </a:lnTo>
                      <a:lnTo>
                        <a:pt x="1" y="28"/>
                      </a:lnTo>
                      <a:lnTo>
                        <a:pt x="1" y="31"/>
                      </a:lnTo>
                      <a:lnTo>
                        <a:pt x="1" y="33"/>
                      </a:lnTo>
                      <a:lnTo>
                        <a:pt x="1" y="36"/>
                      </a:lnTo>
                      <a:lnTo>
                        <a:pt x="1" y="38"/>
                      </a:lnTo>
                      <a:lnTo>
                        <a:pt x="2" y="41"/>
                      </a:lnTo>
                      <a:lnTo>
                        <a:pt x="3" y="40"/>
                      </a:lnTo>
                      <a:lnTo>
                        <a:pt x="4" y="39"/>
                      </a:lnTo>
                      <a:lnTo>
                        <a:pt x="5" y="38"/>
                      </a:lnTo>
                      <a:lnTo>
                        <a:pt x="6" y="37"/>
                      </a:lnTo>
                      <a:lnTo>
                        <a:pt x="7" y="37"/>
                      </a:lnTo>
                      <a:lnTo>
                        <a:pt x="8" y="36"/>
                      </a:lnTo>
                      <a:lnTo>
                        <a:pt x="9" y="35"/>
                      </a:lnTo>
                      <a:lnTo>
                        <a:pt x="10" y="34"/>
                      </a:lnTo>
                      <a:lnTo>
                        <a:pt x="10" y="35"/>
                      </a:lnTo>
                      <a:lnTo>
                        <a:pt x="11" y="36"/>
                      </a:lnTo>
                      <a:lnTo>
                        <a:pt x="12" y="37"/>
                      </a:lnTo>
                      <a:lnTo>
                        <a:pt x="12" y="38"/>
                      </a:lnTo>
                      <a:lnTo>
                        <a:pt x="13" y="39"/>
                      </a:lnTo>
                      <a:lnTo>
                        <a:pt x="13" y="40"/>
                      </a:lnTo>
                      <a:lnTo>
                        <a:pt x="14" y="41"/>
                      </a:lnTo>
                      <a:lnTo>
                        <a:pt x="15" y="42"/>
                      </a:lnTo>
                      <a:lnTo>
                        <a:pt x="20" y="39"/>
                      </a:lnTo>
                      <a:lnTo>
                        <a:pt x="25" y="36"/>
                      </a:lnTo>
                      <a:lnTo>
                        <a:pt x="29" y="33"/>
                      </a:lnTo>
                      <a:lnTo>
                        <a:pt x="33" y="31"/>
                      </a:lnTo>
                      <a:lnTo>
                        <a:pt x="36" y="28"/>
                      </a:lnTo>
                      <a:lnTo>
                        <a:pt x="40" y="24"/>
                      </a:lnTo>
                      <a:lnTo>
                        <a:pt x="43" y="21"/>
                      </a:lnTo>
                      <a:lnTo>
                        <a:pt x="46" y="16"/>
                      </a:lnTo>
                      <a:lnTo>
                        <a:pt x="44" y="14"/>
                      </a:lnTo>
                      <a:lnTo>
                        <a:pt x="43" y="12"/>
                      </a:lnTo>
                      <a:lnTo>
                        <a:pt x="42" y="10"/>
                      </a:lnTo>
                      <a:lnTo>
                        <a:pt x="41" y="8"/>
                      </a:lnTo>
                      <a:lnTo>
                        <a:pt x="40" y="6"/>
                      </a:lnTo>
                      <a:lnTo>
                        <a:pt x="39" y="4"/>
                      </a:lnTo>
                      <a:lnTo>
                        <a:pt x="38" y="2"/>
                      </a:lnTo>
                      <a:lnTo>
                        <a:pt x="37" y="0"/>
                      </a:lnTo>
                      <a:lnTo>
                        <a:pt x="35" y="2"/>
                      </a:lnTo>
                      <a:lnTo>
                        <a:pt x="32" y="3"/>
                      </a:lnTo>
                      <a:lnTo>
                        <a:pt x="30" y="4"/>
                      </a:lnTo>
                      <a:lnTo>
                        <a:pt x="28" y="5"/>
                      </a:lnTo>
                      <a:lnTo>
                        <a:pt x="25" y="6"/>
                      </a:lnTo>
                      <a:lnTo>
                        <a:pt x="23" y="7"/>
                      </a:lnTo>
                      <a:lnTo>
                        <a:pt x="21" y="9"/>
                      </a:lnTo>
                      <a:lnTo>
                        <a:pt x="19" y="10"/>
                      </a:lnTo>
                      <a:lnTo>
                        <a:pt x="18" y="10"/>
                      </a:lnTo>
                      <a:lnTo>
                        <a:pt x="17" y="10"/>
                      </a:lnTo>
                      <a:lnTo>
                        <a:pt x="15" y="11"/>
                      </a:lnTo>
                      <a:lnTo>
                        <a:pt x="13" y="11"/>
                      </a:lnTo>
                      <a:lnTo>
                        <a:pt x="10" y="11"/>
                      </a:lnTo>
                      <a:lnTo>
                        <a:pt x="9" y="12"/>
                      </a:lnTo>
                      <a:lnTo>
                        <a:pt x="8" y="12"/>
                      </a:lnTo>
                      <a:lnTo>
                        <a:pt x="8" y="11"/>
                      </a:lnTo>
                      <a:close/>
                    </a:path>
                  </a:pathLst>
                </a:custGeom>
                <a:solidFill>
                  <a:srgbClr val="8A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09" name="Freeform 1199"/>
                <p:cNvSpPr>
                  <a:spLocks/>
                </p:cNvSpPr>
                <p:nvPr/>
              </p:nvSpPr>
              <p:spPr bwMode="auto">
                <a:xfrm>
                  <a:off x="1664" y="3259"/>
                  <a:ext cx="45" cy="40"/>
                </a:xfrm>
                <a:custGeom>
                  <a:avLst/>
                  <a:gdLst>
                    <a:gd name="T0" fmla="*/ 7 w 45"/>
                    <a:gd name="T1" fmla="*/ 12 h 40"/>
                    <a:gd name="T2" fmla="*/ 5 w 45"/>
                    <a:gd name="T3" fmla="*/ 14 h 40"/>
                    <a:gd name="T4" fmla="*/ 3 w 45"/>
                    <a:gd name="T5" fmla="*/ 17 h 40"/>
                    <a:gd name="T6" fmla="*/ 1 w 45"/>
                    <a:gd name="T7" fmla="*/ 19 h 40"/>
                    <a:gd name="T8" fmla="*/ 0 w 45"/>
                    <a:gd name="T9" fmla="*/ 22 h 40"/>
                    <a:gd name="T10" fmla="*/ 1 w 45"/>
                    <a:gd name="T11" fmla="*/ 28 h 40"/>
                    <a:gd name="T12" fmla="*/ 1 w 45"/>
                    <a:gd name="T13" fmla="*/ 32 h 40"/>
                    <a:gd name="T14" fmla="*/ 2 w 45"/>
                    <a:gd name="T15" fmla="*/ 36 h 40"/>
                    <a:gd name="T16" fmla="*/ 3 w 45"/>
                    <a:gd name="T17" fmla="*/ 38 h 40"/>
                    <a:gd name="T18" fmla="*/ 5 w 45"/>
                    <a:gd name="T19" fmla="*/ 36 h 40"/>
                    <a:gd name="T20" fmla="*/ 7 w 45"/>
                    <a:gd name="T21" fmla="*/ 35 h 40"/>
                    <a:gd name="T22" fmla="*/ 9 w 45"/>
                    <a:gd name="T23" fmla="*/ 34 h 40"/>
                    <a:gd name="T24" fmla="*/ 11 w 45"/>
                    <a:gd name="T25" fmla="*/ 34 h 40"/>
                    <a:gd name="T26" fmla="*/ 12 w 45"/>
                    <a:gd name="T27" fmla="*/ 36 h 40"/>
                    <a:gd name="T28" fmla="*/ 13 w 45"/>
                    <a:gd name="T29" fmla="*/ 37 h 40"/>
                    <a:gd name="T30" fmla="*/ 15 w 45"/>
                    <a:gd name="T31" fmla="*/ 39 h 40"/>
                    <a:gd name="T32" fmla="*/ 20 w 45"/>
                    <a:gd name="T33" fmla="*/ 37 h 40"/>
                    <a:gd name="T34" fmla="*/ 29 w 45"/>
                    <a:gd name="T35" fmla="*/ 32 h 40"/>
                    <a:gd name="T36" fmla="*/ 36 w 45"/>
                    <a:gd name="T37" fmla="*/ 26 h 40"/>
                    <a:gd name="T38" fmla="*/ 42 w 45"/>
                    <a:gd name="T39" fmla="*/ 20 h 40"/>
                    <a:gd name="T40" fmla="*/ 43 w 45"/>
                    <a:gd name="T41" fmla="*/ 13 h 40"/>
                    <a:gd name="T42" fmla="*/ 42 w 45"/>
                    <a:gd name="T43" fmla="*/ 10 h 40"/>
                    <a:gd name="T44" fmla="*/ 40 w 45"/>
                    <a:gd name="T45" fmla="*/ 6 h 40"/>
                    <a:gd name="T46" fmla="*/ 39 w 45"/>
                    <a:gd name="T47" fmla="*/ 2 h 40"/>
                    <a:gd name="T48" fmla="*/ 35 w 45"/>
                    <a:gd name="T49" fmla="*/ 2 h 40"/>
                    <a:gd name="T50" fmla="*/ 30 w 45"/>
                    <a:gd name="T51" fmla="*/ 4 h 40"/>
                    <a:gd name="T52" fmla="*/ 26 w 45"/>
                    <a:gd name="T53" fmla="*/ 6 h 40"/>
                    <a:gd name="T54" fmla="*/ 21 w 45"/>
                    <a:gd name="T55" fmla="*/ 9 h 40"/>
                    <a:gd name="T56" fmla="*/ 18 w 45"/>
                    <a:gd name="T57" fmla="*/ 10 h 40"/>
                    <a:gd name="T58" fmla="*/ 15 w 45"/>
                    <a:gd name="T59" fmla="*/ 11 h 40"/>
                    <a:gd name="T60" fmla="*/ 11 w 45"/>
                    <a:gd name="T61" fmla="*/ 11 h 40"/>
                    <a:gd name="T62" fmla="*/ 8 w 45"/>
                    <a:gd name="T6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0">
                      <a:moveTo>
                        <a:pt x="8" y="11"/>
                      </a:moveTo>
                      <a:lnTo>
                        <a:pt x="7" y="12"/>
                      </a:lnTo>
                      <a:lnTo>
                        <a:pt x="6" y="13"/>
                      </a:lnTo>
                      <a:lnTo>
                        <a:pt x="5" y="14"/>
                      </a:lnTo>
                      <a:lnTo>
                        <a:pt x="4" y="15"/>
                      </a:lnTo>
                      <a:lnTo>
                        <a:pt x="3" y="17"/>
                      </a:lnTo>
                      <a:lnTo>
                        <a:pt x="2" y="18"/>
                      </a:lnTo>
                      <a:lnTo>
                        <a:pt x="1" y="19"/>
                      </a:lnTo>
                      <a:lnTo>
                        <a:pt x="0" y="20"/>
                      </a:lnTo>
                      <a:lnTo>
                        <a:pt x="0" y="22"/>
                      </a:lnTo>
                      <a:lnTo>
                        <a:pt x="1" y="25"/>
                      </a:lnTo>
                      <a:lnTo>
                        <a:pt x="1" y="28"/>
                      </a:lnTo>
                      <a:lnTo>
                        <a:pt x="1" y="30"/>
                      </a:lnTo>
                      <a:lnTo>
                        <a:pt x="1" y="32"/>
                      </a:lnTo>
                      <a:lnTo>
                        <a:pt x="2" y="34"/>
                      </a:lnTo>
                      <a:lnTo>
                        <a:pt x="2" y="36"/>
                      </a:lnTo>
                      <a:lnTo>
                        <a:pt x="2" y="39"/>
                      </a:lnTo>
                      <a:lnTo>
                        <a:pt x="3" y="38"/>
                      </a:lnTo>
                      <a:lnTo>
                        <a:pt x="5" y="37"/>
                      </a:lnTo>
                      <a:lnTo>
                        <a:pt x="5" y="36"/>
                      </a:lnTo>
                      <a:lnTo>
                        <a:pt x="6" y="36"/>
                      </a:lnTo>
                      <a:lnTo>
                        <a:pt x="7" y="35"/>
                      </a:lnTo>
                      <a:lnTo>
                        <a:pt x="8" y="35"/>
                      </a:lnTo>
                      <a:lnTo>
                        <a:pt x="9" y="34"/>
                      </a:lnTo>
                      <a:lnTo>
                        <a:pt x="11" y="33"/>
                      </a:lnTo>
                      <a:lnTo>
                        <a:pt x="11" y="34"/>
                      </a:lnTo>
                      <a:lnTo>
                        <a:pt x="12" y="35"/>
                      </a:lnTo>
                      <a:lnTo>
                        <a:pt x="12" y="36"/>
                      </a:lnTo>
                      <a:lnTo>
                        <a:pt x="13" y="37"/>
                      </a:lnTo>
                      <a:lnTo>
                        <a:pt x="13" y="37"/>
                      </a:lnTo>
                      <a:lnTo>
                        <a:pt x="14" y="38"/>
                      </a:lnTo>
                      <a:lnTo>
                        <a:pt x="15" y="39"/>
                      </a:lnTo>
                      <a:lnTo>
                        <a:pt x="16" y="40"/>
                      </a:lnTo>
                      <a:lnTo>
                        <a:pt x="20" y="37"/>
                      </a:lnTo>
                      <a:lnTo>
                        <a:pt x="25" y="34"/>
                      </a:lnTo>
                      <a:lnTo>
                        <a:pt x="29" y="32"/>
                      </a:lnTo>
                      <a:lnTo>
                        <a:pt x="33" y="29"/>
                      </a:lnTo>
                      <a:lnTo>
                        <a:pt x="36" y="26"/>
                      </a:lnTo>
                      <a:lnTo>
                        <a:pt x="39" y="23"/>
                      </a:lnTo>
                      <a:lnTo>
                        <a:pt x="42" y="20"/>
                      </a:lnTo>
                      <a:lnTo>
                        <a:pt x="45" y="15"/>
                      </a:lnTo>
                      <a:lnTo>
                        <a:pt x="43" y="13"/>
                      </a:lnTo>
                      <a:lnTo>
                        <a:pt x="42" y="12"/>
                      </a:lnTo>
                      <a:lnTo>
                        <a:pt x="42" y="10"/>
                      </a:lnTo>
                      <a:lnTo>
                        <a:pt x="41" y="8"/>
                      </a:lnTo>
                      <a:lnTo>
                        <a:pt x="40" y="6"/>
                      </a:lnTo>
                      <a:lnTo>
                        <a:pt x="39" y="4"/>
                      </a:lnTo>
                      <a:lnTo>
                        <a:pt x="39"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1"/>
                      </a:lnTo>
                      <a:lnTo>
                        <a:pt x="9" y="12"/>
                      </a:lnTo>
                      <a:lnTo>
                        <a:pt x="8" y="12"/>
                      </a:lnTo>
                      <a:lnTo>
                        <a:pt x="8" y="11"/>
                      </a:lnTo>
                      <a:close/>
                    </a:path>
                  </a:pathLst>
                </a:custGeom>
                <a:solidFill>
                  <a:srgbClr val="96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10" name="Freeform 1200"/>
                <p:cNvSpPr>
                  <a:spLocks/>
                </p:cNvSpPr>
                <p:nvPr/>
              </p:nvSpPr>
              <p:spPr bwMode="auto">
                <a:xfrm>
                  <a:off x="1663" y="3259"/>
                  <a:ext cx="44" cy="38"/>
                </a:xfrm>
                <a:custGeom>
                  <a:avLst/>
                  <a:gdLst>
                    <a:gd name="T0" fmla="*/ 7 w 44"/>
                    <a:gd name="T1" fmla="*/ 12 h 38"/>
                    <a:gd name="T2" fmla="*/ 5 w 44"/>
                    <a:gd name="T3" fmla="*/ 14 h 38"/>
                    <a:gd name="T4" fmla="*/ 3 w 44"/>
                    <a:gd name="T5" fmla="*/ 17 h 38"/>
                    <a:gd name="T6" fmla="*/ 1 w 44"/>
                    <a:gd name="T7" fmla="*/ 19 h 38"/>
                    <a:gd name="T8" fmla="*/ 0 w 44"/>
                    <a:gd name="T9" fmla="*/ 22 h 38"/>
                    <a:gd name="T10" fmla="*/ 1 w 44"/>
                    <a:gd name="T11" fmla="*/ 27 h 38"/>
                    <a:gd name="T12" fmla="*/ 2 w 44"/>
                    <a:gd name="T13" fmla="*/ 32 h 38"/>
                    <a:gd name="T14" fmla="*/ 3 w 44"/>
                    <a:gd name="T15" fmla="*/ 35 h 38"/>
                    <a:gd name="T16" fmla="*/ 4 w 44"/>
                    <a:gd name="T17" fmla="*/ 36 h 38"/>
                    <a:gd name="T18" fmla="*/ 6 w 44"/>
                    <a:gd name="T19" fmla="*/ 35 h 38"/>
                    <a:gd name="T20" fmla="*/ 8 w 44"/>
                    <a:gd name="T21" fmla="*/ 34 h 38"/>
                    <a:gd name="T22" fmla="*/ 10 w 44"/>
                    <a:gd name="T23" fmla="*/ 33 h 38"/>
                    <a:gd name="T24" fmla="*/ 11 w 44"/>
                    <a:gd name="T25" fmla="*/ 33 h 38"/>
                    <a:gd name="T26" fmla="*/ 13 w 44"/>
                    <a:gd name="T27" fmla="*/ 35 h 38"/>
                    <a:gd name="T28" fmla="*/ 14 w 44"/>
                    <a:gd name="T29" fmla="*/ 35 h 38"/>
                    <a:gd name="T30" fmla="*/ 15 w 44"/>
                    <a:gd name="T31" fmla="*/ 37 h 38"/>
                    <a:gd name="T32" fmla="*/ 20 w 44"/>
                    <a:gd name="T33" fmla="*/ 35 h 38"/>
                    <a:gd name="T34" fmla="*/ 28 w 44"/>
                    <a:gd name="T35" fmla="*/ 30 h 38"/>
                    <a:gd name="T36" fmla="*/ 35 w 44"/>
                    <a:gd name="T37" fmla="*/ 25 h 38"/>
                    <a:gd name="T38" fmla="*/ 41 w 44"/>
                    <a:gd name="T39" fmla="*/ 18 h 38"/>
                    <a:gd name="T40" fmla="*/ 43 w 44"/>
                    <a:gd name="T41" fmla="*/ 13 h 38"/>
                    <a:gd name="T42" fmla="*/ 41 w 44"/>
                    <a:gd name="T43" fmla="*/ 9 h 38"/>
                    <a:gd name="T44" fmla="*/ 40 w 44"/>
                    <a:gd name="T45" fmla="*/ 6 h 38"/>
                    <a:gd name="T46" fmla="*/ 39 w 44"/>
                    <a:gd name="T47" fmla="*/ 2 h 38"/>
                    <a:gd name="T48" fmla="*/ 35 w 44"/>
                    <a:gd name="T49" fmla="*/ 1 h 38"/>
                    <a:gd name="T50" fmla="*/ 31 w 44"/>
                    <a:gd name="T51" fmla="*/ 4 h 38"/>
                    <a:gd name="T52" fmla="*/ 26 w 44"/>
                    <a:gd name="T53" fmla="*/ 6 h 38"/>
                    <a:gd name="T54" fmla="*/ 21 w 44"/>
                    <a:gd name="T55" fmla="*/ 9 h 38"/>
                    <a:gd name="T56" fmla="*/ 18 w 44"/>
                    <a:gd name="T57" fmla="*/ 10 h 38"/>
                    <a:gd name="T58" fmla="*/ 15 w 44"/>
                    <a:gd name="T59" fmla="*/ 11 h 38"/>
                    <a:gd name="T60" fmla="*/ 11 w 44"/>
                    <a:gd name="T61" fmla="*/ 12 h 38"/>
                    <a:gd name="T62" fmla="*/ 8 w 44"/>
                    <a:gd name="T6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8">
                      <a:moveTo>
                        <a:pt x="8" y="11"/>
                      </a:moveTo>
                      <a:lnTo>
                        <a:pt x="7" y="12"/>
                      </a:lnTo>
                      <a:lnTo>
                        <a:pt x="6" y="13"/>
                      </a:lnTo>
                      <a:lnTo>
                        <a:pt x="5" y="14"/>
                      </a:lnTo>
                      <a:lnTo>
                        <a:pt x="4" y="16"/>
                      </a:lnTo>
                      <a:lnTo>
                        <a:pt x="3" y="17"/>
                      </a:lnTo>
                      <a:lnTo>
                        <a:pt x="2" y="18"/>
                      </a:lnTo>
                      <a:lnTo>
                        <a:pt x="1" y="19"/>
                      </a:lnTo>
                      <a:lnTo>
                        <a:pt x="0" y="20"/>
                      </a:lnTo>
                      <a:lnTo>
                        <a:pt x="0" y="22"/>
                      </a:lnTo>
                      <a:lnTo>
                        <a:pt x="1" y="25"/>
                      </a:lnTo>
                      <a:lnTo>
                        <a:pt x="1" y="27"/>
                      </a:lnTo>
                      <a:lnTo>
                        <a:pt x="2" y="30"/>
                      </a:lnTo>
                      <a:lnTo>
                        <a:pt x="2" y="32"/>
                      </a:lnTo>
                      <a:lnTo>
                        <a:pt x="2" y="33"/>
                      </a:lnTo>
                      <a:lnTo>
                        <a:pt x="3" y="35"/>
                      </a:lnTo>
                      <a:lnTo>
                        <a:pt x="3" y="37"/>
                      </a:lnTo>
                      <a:lnTo>
                        <a:pt x="4" y="36"/>
                      </a:lnTo>
                      <a:lnTo>
                        <a:pt x="5" y="35"/>
                      </a:lnTo>
                      <a:lnTo>
                        <a:pt x="6" y="35"/>
                      </a:lnTo>
                      <a:lnTo>
                        <a:pt x="7" y="35"/>
                      </a:lnTo>
                      <a:lnTo>
                        <a:pt x="8" y="34"/>
                      </a:lnTo>
                      <a:lnTo>
                        <a:pt x="9" y="34"/>
                      </a:lnTo>
                      <a:lnTo>
                        <a:pt x="10" y="33"/>
                      </a:lnTo>
                      <a:lnTo>
                        <a:pt x="11" y="32"/>
                      </a:lnTo>
                      <a:lnTo>
                        <a:pt x="11" y="33"/>
                      </a:lnTo>
                      <a:lnTo>
                        <a:pt x="12" y="34"/>
                      </a:lnTo>
                      <a:lnTo>
                        <a:pt x="13" y="35"/>
                      </a:lnTo>
                      <a:lnTo>
                        <a:pt x="14" y="35"/>
                      </a:lnTo>
                      <a:lnTo>
                        <a:pt x="14" y="35"/>
                      </a:lnTo>
                      <a:lnTo>
                        <a:pt x="15" y="36"/>
                      </a:lnTo>
                      <a:lnTo>
                        <a:pt x="15" y="37"/>
                      </a:lnTo>
                      <a:lnTo>
                        <a:pt x="16" y="38"/>
                      </a:lnTo>
                      <a:lnTo>
                        <a:pt x="20" y="35"/>
                      </a:lnTo>
                      <a:lnTo>
                        <a:pt x="25" y="32"/>
                      </a:lnTo>
                      <a:lnTo>
                        <a:pt x="28" y="30"/>
                      </a:lnTo>
                      <a:lnTo>
                        <a:pt x="32" y="27"/>
                      </a:lnTo>
                      <a:lnTo>
                        <a:pt x="35" y="25"/>
                      </a:lnTo>
                      <a:lnTo>
                        <a:pt x="39" y="22"/>
                      </a:lnTo>
                      <a:lnTo>
                        <a:pt x="41" y="18"/>
                      </a:lnTo>
                      <a:lnTo>
                        <a:pt x="44" y="15"/>
                      </a:lnTo>
                      <a:lnTo>
                        <a:pt x="43" y="13"/>
                      </a:lnTo>
                      <a:lnTo>
                        <a:pt x="42" y="11"/>
                      </a:lnTo>
                      <a:lnTo>
                        <a:pt x="41" y="9"/>
                      </a:lnTo>
                      <a:lnTo>
                        <a:pt x="41" y="8"/>
                      </a:lnTo>
                      <a:lnTo>
                        <a:pt x="40" y="6"/>
                      </a:lnTo>
                      <a:lnTo>
                        <a:pt x="40" y="4"/>
                      </a:lnTo>
                      <a:lnTo>
                        <a:pt x="39" y="2"/>
                      </a:lnTo>
                      <a:lnTo>
                        <a:pt x="38" y="0"/>
                      </a:lnTo>
                      <a:lnTo>
                        <a:pt x="35" y="1"/>
                      </a:lnTo>
                      <a:lnTo>
                        <a:pt x="33" y="2"/>
                      </a:lnTo>
                      <a:lnTo>
                        <a:pt x="31" y="4"/>
                      </a:lnTo>
                      <a:lnTo>
                        <a:pt x="28" y="5"/>
                      </a:lnTo>
                      <a:lnTo>
                        <a:pt x="26" y="6"/>
                      </a:lnTo>
                      <a:lnTo>
                        <a:pt x="24"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3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11" name="Freeform 1201"/>
                <p:cNvSpPr>
                  <a:spLocks/>
                </p:cNvSpPr>
                <p:nvPr/>
              </p:nvSpPr>
              <p:spPr bwMode="auto">
                <a:xfrm>
                  <a:off x="1664" y="3259"/>
                  <a:ext cx="42" cy="36"/>
                </a:xfrm>
                <a:custGeom>
                  <a:avLst/>
                  <a:gdLst>
                    <a:gd name="T0" fmla="*/ 7 w 42"/>
                    <a:gd name="T1" fmla="*/ 12 h 36"/>
                    <a:gd name="T2" fmla="*/ 5 w 42"/>
                    <a:gd name="T3" fmla="*/ 15 h 36"/>
                    <a:gd name="T4" fmla="*/ 3 w 42"/>
                    <a:gd name="T5" fmla="*/ 17 h 36"/>
                    <a:gd name="T6" fmla="*/ 1 w 42"/>
                    <a:gd name="T7" fmla="*/ 19 h 36"/>
                    <a:gd name="T8" fmla="*/ 0 w 42"/>
                    <a:gd name="T9" fmla="*/ 23 h 36"/>
                    <a:gd name="T10" fmla="*/ 1 w 42"/>
                    <a:gd name="T11" fmla="*/ 27 h 36"/>
                    <a:gd name="T12" fmla="*/ 2 w 42"/>
                    <a:gd name="T13" fmla="*/ 31 h 36"/>
                    <a:gd name="T14" fmla="*/ 3 w 42"/>
                    <a:gd name="T15" fmla="*/ 34 h 36"/>
                    <a:gd name="T16" fmla="*/ 5 w 42"/>
                    <a:gd name="T17" fmla="*/ 34 h 36"/>
                    <a:gd name="T18" fmla="*/ 6 w 42"/>
                    <a:gd name="T19" fmla="*/ 33 h 36"/>
                    <a:gd name="T20" fmla="*/ 8 w 42"/>
                    <a:gd name="T21" fmla="*/ 33 h 36"/>
                    <a:gd name="T22" fmla="*/ 10 w 42"/>
                    <a:gd name="T23" fmla="*/ 32 h 36"/>
                    <a:gd name="T24" fmla="*/ 12 w 42"/>
                    <a:gd name="T25" fmla="*/ 32 h 36"/>
                    <a:gd name="T26" fmla="*/ 13 w 42"/>
                    <a:gd name="T27" fmla="*/ 33 h 36"/>
                    <a:gd name="T28" fmla="*/ 15 w 42"/>
                    <a:gd name="T29" fmla="*/ 34 h 36"/>
                    <a:gd name="T30" fmla="*/ 16 w 42"/>
                    <a:gd name="T31" fmla="*/ 35 h 36"/>
                    <a:gd name="T32" fmla="*/ 21 w 42"/>
                    <a:gd name="T33" fmla="*/ 33 h 36"/>
                    <a:gd name="T34" fmla="*/ 28 w 42"/>
                    <a:gd name="T35" fmla="*/ 28 h 36"/>
                    <a:gd name="T36" fmla="*/ 34 w 42"/>
                    <a:gd name="T37" fmla="*/ 23 h 36"/>
                    <a:gd name="T38" fmla="*/ 40 w 42"/>
                    <a:gd name="T39" fmla="*/ 18 h 36"/>
                    <a:gd name="T40" fmla="*/ 41 w 42"/>
                    <a:gd name="T41" fmla="*/ 12 h 36"/>
                    <a:gd name="T42" fmla="*/ 40 w 42"/>
                    <a:gd name="T43" fmla="*/ 9 h 36"/>
                    <a:gd name="T44" fmla="*/ 40 w 42"/>
                    <a:gd name="T45" fmla="*/ 6 h 36"/>
                    <a:gd name="T46" fmla="*/ 38 w 42"/>
                    <a:gd name="T47" fmla="*/ 2 h 36"/>
                    <a:gd name="T48" fmla="*/ 35 w 42"/>
                    <a:gd name="T49" fmla="*/ 2 h 36"/>
                    <a:gd name="T50" fmla="*/ 30 w 42"/>
                    <a:gd name="T51" fmla="*/ 4 h 36"/>
                    <a:gd name="T52" fmla="*/ 26 w 42"/>
                    <a:gd name="T53" fmla="*/ 6 h 36"/>
                    <a:gd name="T54" fmla="*/ 21 w 42"/>
                    <a:gd name="T55" fmla="*/ 9 h 36"/>
                    <a:gd name="T56" fmla="*/ 18 w 42"/>
                    <a:gd name="T57" fmla="*/ 10 h 36"/>
                    <a:gd name="T58" fmla="*/ 15 w 42"/>
                    <a:gd name="T59" fmla="*/ 11 h 36"/>
                    <a:gd name="T60" fmla="*/ 11 w 42"/>
                    <a:gd name="T61" fmla="*/ 12 h 36"/>
                    <a:gd name="T62" fmla="*/ 8 w 42"/>
                    <a:gd name="T6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8" y="11"/>
                      </a:moveTo>
                      <a:lnTo>
                        <a:pt x="7" y="12"/>
                      </a:lnTo>
                      <a:lnTo>
                        <a:pt x="6" y="14"/>
                      </a:lnTo>
                      <a:lnTo>
                        <a:pt x="5" y="15"/>
                      </a:lnTo>
                      <a:lnTo>
                        <a:pt x="4" y="16"/>
                      </a:lnTo>
                      <a:lnTo>
                        <a:pt x="3" y="17"/>
                      </a:lnTo>
                      <a:lnTo>
                        <a:pt x="2" y="18"/>
                      </a:lnTo>
                      <a:lnTo>
                        <a:pt x="1" y="19"/>
                      </a:lnTo>
                      <a:lnTo>
                        <a:pt x="0" y="20"/>
                      </a:lnTo>
                      <a:lnTo>
                        <a:pt x="0" y="23"/>
                      </a:lnTo>
                      <a:lnTo>
                        <a:pt x="1" y="25"/>
                      </a:lnTo>
                      <a:lnTo>
                        <a:pt x="1" y="27"/>
                      </a:lnTo>
                      <a:lnTo>
                        <a:pt x="2" y="29"/>
                      </a:lnTo>
                      <a:lnTo>
                        <a:pt x="2" y="31"/>
                      </a:lnTo>
                      <a:lnTo>
                        <a:pt x="3" y="32"/>
                      </a:lnTo>
                      <a:lnTo>
                        <a:pt x="3" y="34"/>
                      </a:lnTo>
                      <a:lnTo>
                        <a:pt x="4" y="35"/>
                      </a:lnTo>
                      <a:lnTo>
                        <a:pt x="5" y="34"/>
                      </a:lnTo>
                      <a:lnTo>
                        <a:pt x="6" y="33"/>
                      </a:lnTo>
                      <a:lnTo>
                        <a:pt x="6" y="33"/>
                      </a:lnTo>
                      <a:lnTo>
                        <a:pt x="7" y="33"/>
                      </a:lnTo>
                      <a:lnTo>
                        <a:pt x="8" y="33"/>
                      </a:lnTo>
                      <a:lnTo>
                        <a:pt x="9" y="33"/>
                      </a:lnTo>
                      <a:lnTo>
                        <a:pt x="10" y="32"/>
                      </a:lnTo>
                      <a:lnTo>
                        <a:pt x="11" y="32"/>
                      </a:lnTo>
                      <a:lnTo>
                        <a:pt x="12" y="32"/>
                      </a:lnTo>
                      <a:lnTo>
                        <a:pt x="13" y="33"/>
                      </a:lnTo>
                      <a:lnTo>
                        <a:pt x="13" y="33"/>
                      </a:lnTo>
                      <a:lnTo>
                        <a:pt x="14" y="33"/>
                      </a:lnTo>
                      <a:lnTo>
                        <a:pt x="15" y="34"/>
                      </a:lnTo>
                      <a:lnTo>
                        <a:pt x="15" y="34"/>
                      </a:lnTo>
                      <a:lnTo>
                        <a:pt x="16" y="35"/>
                      </a:lnTo>
                      <a:lnTo>
                        <a:pt x="17" y="36"/>
                      </a:lnTo>
                      <a:lnTo>
                        <a:pt x="21" y="33"/>
                      </a:lnTo>
                      <a:lnTo>
                        <a:pt x="24" y="31"/>
                      </a:lnTo>
                      <a:lnTo>
                        <a:pt x="28" y="28"/>
                      </a:lnTo>
                      <a:lnTo>
                        <a:pt x="31" y="26"/>
                      </a:lnTo>
                      <a:lnTo>
                        <a:pt x="34" y="23"/>
                      </a:lnTo>
                      <a:lnTo>
                        <a:pt x="37" y="21"/>
                      </a:lnTo>
                      <a:lnTo>
                        <a:pt x="40" y="18"/>
                      </a:lnTo>
                      <a:lnTo>
                        <a:pt x="42" y="14"/>
                      </a:lnTo>
                      <a:lnTo>
                        <a:pt x="41" y="12"/>
                      </a:lnTo>
                      <a:lnTo>
                        <a:pt x="40" y="11"/>
                      </a:lnTo>
                      <a:lnTo>
                        <a:pt x="40" y="9"/>
                      </a:lnTo>
                      <a:lnTo>
                        <a:pt x="40" y="7"/>
                      </a:lnTo>
                      <a:lnTo>
                        <a:pt x="40" y="6"/>
                      </a:lnTo>
                      <a:lnTo>
                        <a:pt x="39" y="4"/>
                      </a:lnTo>
                      <a:lnTo>
                        <a:pt x="38" y="2"/>
                      </a:lnTo>
                      <a:lnTo>
                        <a:pt x="38"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D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12" name="Freeform 1202"/>
                <p:cNvSpPr>
                  <a:spLocks/>
                </p:cNvSpPr>
                <p:nvPr/>
              </p:nvSpPr>
              <p:spPr bwMode="auto">
                <a:xfrm>
                  <a:off x="1665" y="3260"/>
                  <a:ext cx="40" cy="32"/>
                </a:xfrm>
                <a:custGeom>
                  <a:avLst/>
                  <a:gdLst>
                    <a:gd name="T0" fmla="*/ 7 w 40"/>
                    <a:gd name="T1" fmla="*/ 12 h 32"/>
                    <a:gd name="T2" fmla="*/ 4 w 40"/>
                    <a:gd name="T3" fmla="*/ 14 h 32"/>
                    <a:gd name="T4" fmla="*/ 2 w 40"/>
                    <a:gd name="T5" fmla="*/ 16 h 32"/>
                    <a:gd name="T6" fmla="*/ 1 w 40"/>
                    <a:gd name="T7" fmla="*/ 18 h 32"/>
                    <a:gd name="T8" fmla="*/ 0 w 40"/>
                    <a:gd name="T9" fmla="*/ 22 h 32"/>
                    <a:gd name="T10" fmla="*/ 1 w 40"/>
                    <a:gd name="T11" fmla="*/ 26 h 32"/>
                    <a:gd name="T12" fmla="*/ 2 w 40"/>
                    <a:gd name="T13" fmla="*/ 29 h 32"/>
                    <a:gd name="T14" fmla="*/ 3 w 40"/>
                    <a:gd name="T15" fmla="*/ 31 h 32"/>
                    <a:gd name="T16" fmla="*/ 4 w 40"/>
                    <a:gd name="T17" fmla="*/ 31 h 32"/>
                    <a:gd name="T18" fmla="*/ 6 w 40"/>
                    <a:gd name="T19" fmla="*/ 31 h 32"/>
                    <a:gd name="T20" fmla="*/ 8 w 40"/>
                    <a:gd name="T21" fmla="*/ 31 h 32"/>
                    <a:gd name="T22" fmla="*/ 10 w 40"/>
                    <a:gd name="T23" fmla="*/ 31 h 32"/>
                    <a:gd name="T24" fmla="*/ 12 w 40"/>
                    <a:gd name="T25" fmla="*/ 31 h 32"/>
                    <a:gd name="T26" fmla="*/ 13 w 40"/>
                    <a:gd name="T27" fmla="*/ 31 h 32"/>
                    <a:gd name="T28" fmla="*/ 15 w 40"/>
                    <a:gd name="T29" fmla="*/ 31 h 32"/>
                    <a:gd name="T30" fmla="*/ 16 w 40"/>
                    <a:gd name="T31" fmla="*/ 31 h 32"/>
                    <a:gd name="T32" fmla="*/ 20 w 40"/>
                    <a:gd name="T33" fmla="*/ 30 h 32"/>
                    <a:gd name="T34" fmla="*/ 27 w 40"/>
                    <a:gd name="T35" fmla="*/ 26 h 32"/>
                    <a:gd name="T36" fmla="*/ 33 w 40"/>
                    <a:gd name="T37" fmla="*/ 21 h 32"/>
                    <a:gd name="T38" fmla="*/ 38 w 40"/>
                    <a:gd name="T39" fmla="*/ 16 h 32"/>
                    <a:gd name="T40" fmla="*/ 39 w 40"/>
                    <a:gd name="T41" fmla="*/ 11 h 32"/>
                    <a:gd name="T42" fmla="*/ 39 w 40"/>
                    <a:gd name="T43" fmla="*/ 8 h 32"/>
                    <a:gd name="T44" fmla="*/ 39 w 40"/>
                    <a:gd name="T45" fmla="*/ 5 h 32"/>
                    <a:gd name="T46" fmla="*/ 38 w 40"/>
                    <a:gd name="T47" fmla="*/ 1 h 32"/>
                    <a:gd name="T48" fmla="*/ 35 w 40"/>
                    <a:gd name="T49" fmla="*/ 1 h 32"/>
                    <a:gd name="T50" fmla="*/ 30 w 40"/>
                    <a:gd name="T51" fmla="*/ 3 h 32"/>
                    <a:gd name="T52" fmla="*/ 25 w 40"/>
                    <a:gd name="T53" fmla="*/ 5 h 32"/>
                    <a:gd name="T54" fmla="*/ 20 w 40"/>
                    <a:gd name="T55" fmla="*/ 8 h 32"/>
                    <a:gd name="T56" fmla="*/ 18 w 40"/>
                    <a:gd name="T57" fmla="*/ 9 h 32"/>
                    <a:gd name="T58" fmla="*/ 14 w 40"/>
                    <a:gd name="T59" fmla="*/ 10 h 32"/>
                    <a:gd name="T60" fmla="*/ 10 w 40"/>
                    <a:gd name="T61" fmla="*/ 11 h 32"/>
                    <a:gd name="T62" fmla="*/ 7 w 40"/>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2">
                      <a:moveTo>
                        <a:pt x="8" y="11"/>
                      </a:moveTo>
                      <a:lnTo>
                        <a:pt x="7" y="12"/>
                      </a:lnTo>
                      <a:lnTo>
                        <a:pt x="6" y="13"/>
                      </a:lnTo>
                      <a:lnTo>
                        <a:pt x="4" y="14"/>
                      </a:lnTo>
                      <a:lnTo>
                        <a:pt x="4" y="15"/>
                      </a:lnTo>
                      <a:lnTo>
                        <a:pt x="2" y="16"/>
                      </a:lnTo>
                      <a:lnTo>
                        <a:pt x="1" y="17"/>
                      </a:lnTo>
                      <a:lnTo>
                        <a:pt x="1" y="18"/>
                      </a:lnTo>
                      <a:lnTo>
                        <a:pt x="0" y="19"/>
                      </a:lnTo>
                      <a:lnTo>
                        <a:pt x="0" y="22"/>
                      </a:lnTo>
                      <a:lnTo>
                        <a:pt x="0" y="24"/>
                      </a:lnTo>
                      <a:lnTo>
                        <a:pt x="1" y="26"/>
                      </a:lnTo>
                      <a:lnTo>
                        <a:pt x="2" y="28"/>
                      </a:lnTo>
                      <a:lnTo>
                        <a:pt x="2" y="29"/>
                      </a:lnTo>
                      <a:lnTo>
                        <a:pt x="3" y="30"/>
                      </a:lnTo>
                      <a:lnTo>
                        <a:pt x="3" y="31"/>
                      </a:lnTo>
                      <a:lnTo>
                        <a:pt x="4" y="32"/>
                      </a:lnTo>
                      <a:lnTo>
                        <a:pt x="4" y="31"/>
                      </a:lnTo>
                      <a:lnTo>
                        <a:pt x="6" y="31"/>
                      </a:lnTo>
                      <a:lnTo>
                        <a:pt x="6" y="31"/>
                      </a:lnTo>
                      <a:lnTo>
                        <a:pt x="7" y="31"/>
                      </a:lnTo>
                      <a:lnTo>
                        <a:pt x="8" y="31"/>
                      </a:lnTo>
                      <a:lnTo>
                        <a:pt x="9" y="31"/>
                      </a:lnTo>
                      <a:lnTo>
                        <a:pt x="10" y="31"/>
                      </a:lnTo>
                      <a:lnTo>
                        <a:pt x="11" y="30"/>
                      </a:lnTo>
                      <a:lnTo>
                        <a:pt x="12" y="31"/>
                      </a:lnTo>
                      <a:lnTo>
                        <a:pt x="12" y="31"/>
                      </a:lnTo>
                      <a:lnTo>
                        <a:pt x="13" y="31"/>
                      </a:lnTo>
                      <a:lnTo>
                        <a:pt x="14" y="31"/>
                      </a:lnTo>
                      <a:lnTo>
                        <a:pt x="15" y="31"/>
                      </a:lnTo>
                      <a:lnTo>
                        <a:pt x="15" y="31"/>
                      </a:lnTo>
                      <a:lnTo>
                        <a:pt x="16" y="31"/>
                      </a:lnTo>
                      <a:lnTo>
                        <a:pt x="17" y="32"/>
                      </a:lnTo>
                      <a:lnTo>
                        <a:pt x="20" y="30"/>
                      </a:lnTo>
                      <a:lnTo>
                        <a:pt x="24" y="28"/>
                      </a:lnTo>
                      <a:lnTo>
                        <a:pt x="27" y="26"/>
                      </a:lnTo>
                      <a:lnTo>
                        <a:pt x="30" y="24"/>
                      </a:lnTo>
                      <a:lnTo>
                        <a:pt x="33" y="21"/>
                      </a:lnTo>
                      <a:lnTo>
                        <a:pt x="36" y="19"/>
                      </a:lnTo>
                      <a:lnTo>
                        <a:pt x="38" y="16"/>
                      </a:lnTo>
                      <a:lnTo>
                        <a:pt x="40" y="13"/>
                      </a:lnTo>
                      <a:lnTo>
                        <a:pt x="39" y="11"/>
                      </a:lnTo>
                      <a:lnTo>
                        <a:pt x="39" y="9"/>
                      </a:lnTo>
                      <a:lnTo>
                        <a:pt x="39" y="8"/>
                      </a:lnTo>
                      <a:lnTo>
                        <a:pt x="39" y="6"/>
                      </a:lnTo>
                      <a:lnTo>
                        <a:pt x="39" y="5"/>
                      </a:lnTo>
                      <a:lnTo>
                        <a:pt x="38" y="3"/>
                      </a:lnTo>
                      <a:lnTo>
                        <a:pt x="38" y="1"/>
                      </a:lnTo>
                      <a:lnTo>
                        <a:pt x="37" y="0"/>
                      </a:lnTo>
                      <a:lnTo>
                        <a:pt x="35" y="1"/>
                      </a:lnTo>
                      <a:lnTo>
                        <a:pt x="32" y="2"/>
                      </a:lnTo>
                      <a:lnTo>
                        <a:pt x="30" y="3"/>
                      </a:lnTo>
                      <a:lnTo>
                        <a:pt x="28" y="4"/>
                      </a:lnTo>
                      <a:lnTo>
                        <a:pt x="25" y="5"/>
                      </a:lnTo>
                      <a:lnTo>
                        <a:pt x="23" y="7"/>
                      </a:lnTo>
                      <a:lnTo>
                        <a:pt x="20" y="8"/>
                      </a:lnTo>
                      <a:lnTo>
                        <a:pt x="18" y="9"/>
                      </a:lnTo>
                      <a:lnTo>
                        <a:pt x="18" y="9"/>
                      </a:lnTo>
                      <a:lnTo>
                        <a:pt x="16" y="9"/>
                      </a:lnTo>
                      <a:lnTo>
                        <a:pt x="14" y="10"/>
                      </a:lnTo>
                      <a:lnTo>
                        <a:pt x="12" y="10"/>
                      </a:lnTo>
                      <a:lnTo>
                        <a:pt x="10" y="11"/>
                      </a:lnTo>
                      <a:lnTo>
                        <a:pt x="8" y="11"/>
                      </a:lnTo>
                      <a:lnTo>
                        <a:pt x="7" y="11"/>
                      </a:lnTo>
                      <a:lnTo>
                        <a:pt x="8" y="11"/>
                      </a:lnTo>
                      <a:close/>
                    </a:path>
                  </a:pathLst>
                </a:custGeom>
                <a:solidFill>
                  <a:srgbClr val="BA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13" name="Freeform 1203"/>
                <p:cNvSpPr>
                  <a:spLocks/>
                </p:cNvSpPr>
                <p:nvPr/>
              </p:nvSpPr>
              <p:spPr bwMode="auto">
                <a:xfrm>
                  <a:off x="1664" y="3259"/>
                  <a:ext cx="40" cy="31"/>
                </a:xfrm>
                <a:custGeom>
                  <a:avLst/>
                  <a:gdLst>
                    <a:gd name="T0" fmla="*/ 7 w 40"/>
                    <a:gd name="T1" fmla="*/ 12 h 31"/>
                    <a:gd name="T2" fmla="*/ 5 w 40"/>
                    <a:gd name="T3" fmla="*/ 15 h 31"/>
                    <a:gd name="T4" fmla="*/ 3 w 40"/>
                    <a:gd name="T5" fmla="*/ 17 h 31"/>
                    <a:gd name="T6" fmla="*/ 1 w 40"/>
                    <a:gd name="T7" fmla="*/ 19 h 31"/>
                    <a:gd name="T8" fmla="*/ 0 w 40"/>
                    <a:gd name="T9" fmla="*/ 23 h 31"/>
                    <a:gd name="T10" fmla="*/ 1 w 40"/>
                    <a:gd name="T11" fmla="*/ 27 h 31"/>
                    <a:gd name="T12" fmla="*/ 3 w 40"/>
                    <a:gd name="T13" fmla="*/ 29 h 31"/>
                    <a:gd name="T14" fmla="*/ 4 w 40"/>
                    <a:gd name="T15" fmla="*/ 31 h 31"/>
                    <a:gd name="T16" fmla="*/ 5 w 40"/>
                    <a:gd name="T17" fmla="*/ 30 h 31"/>
                    <a:gd name="T18" fmla="*/ 7 w 40"/>
                    <a:gd name="T19" fmla="*/ 30 h 31"/>
                    <a:gd name="T20" fmla="*/ 9 w 40"/>
                    <a:gd name="T21" fmla="*/ 31 h 31"/>
                    <a:gd name="T22" fmla="*/ 11 w 40"/>
                    <a:gd name="T23" fmla="*/ 31 h 31"/>
                    <a:gd name="T24" fmla="*/ 13 w 40"/>
                    <a:gd name="T25" fmla="*/ 31 h 31"/>
                    <a:gd name="T26" fmla="*/ 14 w 40"/>
                    <a:gd name="T27" fmla="*/ 31 h 31"/>
                    <a:gd name="T28" fmla="*/ 16 w 40"/>
                    <a:gd name="T29" fmla="*/ 30 h 31"/>
                    <a:gd name="T30" fmla="*/ 17 w 40"/>
                    <a:gd name="T31" fmla="*/ 30 h 31"/>
                    <a:gd name="T32" fmla="*/ 21 w 40"/>
                    <a:gd name="T33" fmla="*/ 29 h 31"/>
                    <a:gd name="T34" fmla="*/ 27 w 40"/>
                    <a:gd name="T35" fmla="*/ 25 h 31"/>
                    <a:gd name="T36" fmla="*/ 33 w 40"/>
                    <a:gd name="T37" fmla="*/ 21 h 31"/>
                    <a:gd name="T38" fmla="*/ 38 w 40"/>
                    <a:gd name="T39" fmla="*/ 16 h 31"/>
                    <a:gd name="T40" fmla="*/ 39 w 40"/>
                    <a:gd name="T41" fmla="*/ 11 h 31"/>
                    <a:gd name="T42" fmla="*/ 38 w 40"/>
                    <a:gd name="T43" fmla="*/ 8 h 31"/>
                    <a:gd name="T44" fmla="*/ 39 w 40"/>
                    <a:gd name="T45" fmla="*/ 5 h 31"/>
                    <a:gd name="T46" fmla="*/ 38 w 40"/>
                    <a:gd name="T47" fmla="*/ 2 h 31"/>
                    <a:gd name="T48" fmla="*/ 35 w 40"/>
                    <a:gd name="T49" fmla="*/ 2 h 31"/>
                    <a:gd name="T50" fmla="*/ 30 w 40"/>
                    <a:gd name="T51" fmla="*/ 4 h 31"/>
                    <a:gd name="T52" fmla="*/ 26 w 40"/>
                    <a:gd name="T53" fmla="*/ 6 h 31"/>
                    <a:gd name="T54" fmla="*/ 21 w 40"/>
                    <a:gd name="T55" fmla="*/ 9 h 31"/>
                    <a:gd name="T56" fmla="*/ 18 w 40"/>
                    <a:gd name="T57" fmla="*/ 10 h 31"/>
                    <a:gd name="T58" fmla="*/ 15 w 40"/>
                    <a:gd name="T59" fmla="*/ 11 h 31"/>
                    <a:gd name="T60" fmla="*/ 10 w 40"/>
                    <a:gd name="T61" fmla="*/ 12 h 31"/>
                    <a:gd name="T62" fmla="*/ 8 w 40"/>
                    <a:gd name="T6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1">
                      <a:moveTo>
                        <a:pt x="8" y="12"/>
                      </a:moveTo>
                      <a:lnTo>
                        <a:pt x="7" y="12"/>
                      </a:lnTo>
                      <a:lnTo>
                        <a:pt x="6" y="14"/>
                      </a:lnTo>
                      <a:lnTo>
                        <a:pt x="5" y="15"/>
                      </a:lnTo>
                      <a:lnTo>
                        <a:pt x="4" y="16"/>
                      </a:lnTo>
                      <a:lnTo>
                        <a:pt x="3" y="17"/>
                      </a:lnTo>
                      <a:lnTo>
                        <a:pt x="2" y="18"/>
                      </a:lnTo>
                      <a:lnTo>
                        <a:pt x="1" y="19"/>
                      </a:lnTo>
                      <a:lnTo>
                        <a:pt x="0" y="20"/>
                      </a:lnTo>
                      <a:lnTo>
                        <a:pt x="0" y="23"/>
                      </a:lnTo>
                      <a:lnTo>
                        <a:pt x="1" y="25"/>
                      </a:lnTo>
                      <a:lnTo>
                        <a:pt x="1" y="27"/>
                      </a:lnTo>
                      <a:lnTo>
                        <a:pt x="2" y="28"/>
                      </a:lnTo>
                      <a:lnTo>
                        <a:pt x="3" y="29"/>
                      </a:lnTo>
                      <a:lnTo>
                        <a:pt x="4" y="30"/>
                      </a:lnTo>
                      <a:lnTo>
                        <a:pt x="4" y="31"/>
                      </a:lnTo>
                      <a:lnTo>
                        <a:pt x="5" y="31"/>
                      </a:lnTo>
                      <a:lnTo>
                        <a:pt x="5" y="30"/>
                      </a:lnTo>
                      <a:lnTo>
                        <a:pt x="6" y="30"/>
                      </a:lnTo>
                      <a:lnTo>
                        <a:pt x="7" y="30"/>
                      </a:lnTo>
                      <a:lnTo>
                        <a:pt x="8" y="31"/>
                      </a:lnTo>
                      <a:lnTo>
                        <a:pt x="9" y="31"/>
                      </a:lnTo>
                      <a:lnTo>
                        <a:pt x="10" y="31"/>
                      </a:lnTo>
                      <a:lnTo>
                        <a:pt x="11" y="31"/>
                      </a:lnTo>
                      <a:lnTo>
                        <a:pt x="12" y="30"/>
                      </a:lnTo>
                      <a:lnTo>
                        <a:pt x="13" y="31"/>
                      </a:lnTo>
                      <a:lnTo>
                        <a:pt x="13" y="31"/>
                      </a:lnTo>
                      <a:lnTo>
                        <a:pt x="14" y="31"/>
                      </a:lnTo>
                      <a:lnTo>
                        <a:pt x="15" y="31"/>
                      </a:lnTo>
                      <a:lnTo>
                        <a:pt x="16" y="30"/>
                      </a:lnTo>
                      <a:lnTo>
                        <a:pt x="16" y="30"/>
                      </a:lnTo>
                      <a:lnTo>
                        <a:pt x="17" y="30"/>
                      </a:lnTo>
                      <a:lnTo>
                        <a:pt x="18" y="31"/>
                      </a:lnTo>
                      <a:lnTo>
                        <a:pt x="21" y="29"/>
                      </a:lnTo>
                      <a:lnTo>
                        <a:pt x="24" y="27"/>
                      </a:lnTo>
                      <a:lnTo>
                        <a:pt x="27" y="25"/>
                      </a:lnTo>
                      <a:lnTo>
                        <a:pt x="30" y="23"/>
                      </a:lnTo>
                      <a:lnTo>
                        <a:pt x="33" y="21"/>
                      </a:lnTo>
                      <a:lnTo>
                        <a:pt x="36" y="18"/>
                      </a:lnTo>
                      <a:lnTo>
                        <a:pt x="38" y="16"/>
                      </a:lnTo>
                      <a:lnTo>
                        <a:pt x="40" y="13"/>
                      </a:lnTo>
                      <a:lnTo>
                        <a:pt x="39" y="11"/>
                      </a:lnTo>
                      <a:lnTo>
                        <a:pt x="38" y="10"/>
                      </a:lnTo>
                      <a:lnTo>
                        <a:pt x="38" y="8"/>
                      </a:lnTo>
                      <a:lnTo>
                        <a:pt x="39" y="7"/>
                      </a:lnTo>
                      <a:lnTo>
                        <a:pt x="39" y="5"/>
                      </a:lnTo>
                      <a:lnTo>
                        <a:pt x="39" y="4"/>
                      </a:lnTo>
                      <a:lnTo>
                        <a:pt x="38"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0" y="12"/>
                      </a:lnTo>
                      <a:lnTo>
                        <a:pt x="9" y="12"/>
                      </a:lnTo>
                      <a:lnTo>
                        <a:pt x="8" y="12"/>
                      </a:lnTo>
                      <a:lnTo>
                        <a:pt x="8" y="12"/>
                      </a:lnTo>
                      <a:close/>
                    </a:path>
                  </a:pathLst>
                </a:custGeom>
                <a:solidFill>
                  <a:srgbClr val="C79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14" name="Freeform 1204"/>
                <p:cNvSpPr>
                  <a:spLocks/>
                </p:cNvSpPr>
                <p:nvPr/>
              </p:nvSpPr>
              <p:spPr bwMode="auto">
                <a:xfrm>
                  <a:off x="1664" y="3259"/>
                  <a:ext cx="39" cy="30"/>
                </a:xfrm>
                <a:custGeom>
                  <a:avLst/>
                  <a:gdLst>
                    <a:gd name="T0" fmla="*/ 7 w 39"/>
                    <a:gd name="T1" fmla="*/ 12 h 30"/>
                    <a:gd name="T2" fmla="*/ 5 w 39"/>
                    <a:gd name="T3" fmla="*/ 15 h 30"/>
                    <a:gd name="T4" fmla="*/ 3 w 39"/>
                    <a:gd name="T5" fmla="*/ 17 h 30"/>
                    <a:gd name="T6" fmla="*/ 1 w 39"/>
                    <a:gd name="T7" fmla="*/ 19 h 30"/>
                    <a:gd name="T8" fmla="*/ 0 w 39"/>
                    <a:gd name="T9" fmla="*/ 23 h 30"/>
                    <a:gd name="T10" fmla="*/ 2 w 39"/>
                    <a:gd name="T11" fmla="*/ 26 h 30"/>
                    <a:gd name="T12" fmla="*/ 3 w 39"/>
                    <a:gd name="T13" fmla="*/ 28 h 30"/>
                    <a:gd name="T14" fmla="*/ 5 w 39"/>
                    <a:gd name="T15" fmla="*/ 29 h 30"/>
                    <a:gd name="T16" fmla="*/ 6 w 39"/>
                    <a:gd name="T17" fmla="*/ 28 h 30"/>
                    <a:gd name="T18" fmla="*/ 8 w 39"/>
                    <a:gd name="T19" fmla="*/ 29 h 30"/>
                    <a:gd name="T20" fmla="*/ 10 w 39"/>
                    <a:gd name="T21" fmla="*/ 30 h 30"/>
                    <a:gd name="T22" fmla="*/ 12 w 39"/>
                    <a:gd name="T23" fmla="*/ 30 h 30"/>
                    <a:gd name="T24" fmla="*/ 13 w 39"/>
                    <a:gd name="T25" fmla="*/ 30 h 30"/>
                    <a:gd name="T26" fmla="*/ 15 w 39"/>
                    <a:gd name="T27" fmla="*/ 30 h 30"/>
                    <a:gd name="T28" fmla="*/ 16 w 39"/>
                    <a:gd name="T29" fmla="*/ 28 h 30"/>
                    <a:gd name="T30" fmla="*/ 18 w 39"/>
                    <a:gd name="T31" fmla="*/ 28 h 30"/>
                    <a:gd name="T32" fmla="*/ 21 w 39"/>
                    <a:gd name="T33" fmla="*/ 27 h 30"/>
                    <a:gd name="T34" fmla="*/ 26 w 39"/>
                    <a:gd name="T35" fmla="*/ 24 h 30"/>
                    <a:gd name="T36" fmla="*/ 32 w 39"/>
                    <a:gd name="T37" fmla="*/ 19 h 30"/>
                    <a:gd name="T38" fmla="*/ 37 w 39"/>
                    <a:gd name="T39" fmla="*/ 15 h 30"/>
                    <a:gd name="T40" fmla="*/ 38 w 39"/>
                    <a:gd name="T41" fmla="*/ 11 h 30"/>
                    <a:gd name="T42" fmla="*/ 38 w 39"/>
                    <a:gd name="T43" fmla="*/ 8 h 30"/>
                    <a:gd name="T44" fmla="*/ 38 w 39"/>
                    <a:gd name="T45" fmla="*/ 5 h 30"/>
                    <a:gd name="T46" fmla="*/ 39 w 39"/>
                    <a:gd name="T47" fmla="*/ 2 h 30"/>
                    <a:gd name="T48" fmla="*/ 35 w 39"/>
                    <a:gd name="T49" fmla="*/ 2 h 30"/>
                    <a:gd name="T50" fmla="*/ 31 w 39"/>
                    <a:gd name="T51" fmla="*/ 4 h 30"/>
                    <a:gd name="T52" fmla="*/ 26 w 39"/>
                    <a:gd name="T53" fmla="*/ 6 h 30"/>
                    <a:gd name="T54" fmla="*/ 21 w 39"/>
                    <a:gd name="T55" fmla="*/ 9 h 30"/>
                    <a:gd name="T56" fmla="*/ 18 w 39"/>
                    <a:gd name="T57" fmla="*/ 10 h 30"/>
                    <a:gd name="T58" fmla="*/ 15 w 39"/>
                    <a:gd name="T59" fmla="*/ 11 h 30"/>
                    <a:gd name="T60" fmla="*/ 11 w 39"/>
                    <a:gd name="T61" fmla="*/ 12 h 30"/>
                    <a:gd name="T62" fmla="*/ 8 w 39"/>
                    <a:gd name="T6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0">
                      <a:moveTo>
                        <a:pt x="8" y="11"/>
                      </a:moveTo>
                      <a:lnTo>
                        <a:pt x="7" y="12"/>
                      </a:lnTo>
                      <a:lnTo>
                        <a:pt x="6" y="14"/>
                      </a:lnTo>
                      <a:lnTo>
                        <a:pt x="5" y="15"/>
                      </a:lnTo>
                      <a:lnTo>
                        <a:pt x="4" y="16"/>
                      </a:lnTo>
                      <a:lnTo>
                        <a:pt x="3" y="17"/>
                      </a:lnTo>
                      <a:lnTo>
                        <a:pt x="2" y="18"/>
                      </a:lnTo>
                      <a:lnTo>
                        <a:pt x="1" y="19"/>
                      </a:lnTo>
                      <a:lnTo>
                        <a:pt x="0" y="20"/>
                      </a:lnTo>
                      <a:lnTo>
                        <a:pt x="0" y="23"/>
                      </a:lnTo>
                      <a:lnTo>
                        <a:pt x="1" y="25"/>
                      </a:lnTo>
                      <a:lnTo>
                        <a:pt x="2" y="26"/>
                      </a:lnTo>
                      <a:lnTo>
                        <a:pt x="3" y="28"/>
                      </a:lnTo>
                      <a:lnTo>
                        <a:pt x="3" y="28"/>
                      </a:lnTo>
                      <a:lnTo>
                        <a:pt x="4" y="29"/>
                      </a:lnTo>
                      <a:lnTo>
                        <a:pt x="5" y="29"/>
                      </a:lnTo>
                      <a:lnTo>
                        <a:pt x="6" y="29"/>
                      </a:lnTo>
                      <a:lnTo>
                        <a:pt x="6" y="28"/>
                      </a:lnTo>
                      <a:lnTo>
                        <a:pt x="7" y="28"/>
                      </a:lnTo>
                      <a:lnTo>
                        <a:pt x="8" y="29"/>
                      </a:lnTo>
                      <a:lnTo>
                        <a:pt x="9" y="29"/>
                      </a:lnTo>
                      <a:lnTo>
                        <a:pt x="10" y="30"/>
                      </a:lnTo>
                      <a:lnTo>
                        <a:pt x="11" y="30"/>
                      </a:lnTo>
                      <a:lnTo>
                        <a:pt x="12" y="30"/>
                      </a:lnTo>
                      <a:lnTo>
                        <a:pt x="13" y="29"/>
                      </a:lnTo>
                      <a:lnTo>
                        <a:pt x="13" y="30"/>
                      </a:lnTo>
                      <a:lnTo>
                        <a:pt x="14" y="30"/>
                      </a:lnTo>
                      <a:lnTo>
                        <a:pt x="15" y="30"/>
                      </a:lnTo>
                      <a:lnTo>
                        <a:pt x="16" y="29"/>
                      </a:lnTo>
                      <a:lnTo>
                        <a:pt x="16" y="28"/>
                      </a:lnTo>
                      <a:lnTo>
                        <a:pt x="17" y="28"/>
                      </a:lnTo>
                      <a:lnTo>
                        <a:pt x="18" y="28"/>
                      </a:lnTo>
                      <a:lnTo>
                        <a:pt x="19" y="29"/>
                      </a:lnTo>
                      <a:lnTo>
                        <a:pt x="21" y="27"/>
                      </a:lnTo>
                      <a:lnTo>
                        <a:pt x="24" y="26"/>
                      </a:lnTo>
                      <a:lnTo>
                        <a:pt x="26" y="24"/>
                      </a:lnTo>
                      <a:lnTo>
                        <a:pt x="30" y="22"/>
                      </a:lnTo>
                      <a:lnTo>
                        <a:pt x="32" y="19"/>
                      </a:lnTo>
                      <a:lnTo>
                        <a:pt x="35" y="17"/>
                      </a:lnTo>
                      <a:lnTo>
                        <a:pt x="37" y="15"/>
                      </a:lnTo>
                      <a:lnTo>
                        <a:pt x="39" y="13"/>
                      </a:lnTo>
                      <a:lnTo>
                        <a:pt x="38" y="11"/>
                      </a:lnTo>
                      <a:lnTo>
                        <a:pt x="38" y="9"/>
                      </a:lnTo>
                      <a:lnTo>
                        <a:pt x="38" y="8"/>
                      </a:lnTo>
                      <a:lnTo>
                        <a:pt x="38" y="7"/>
                      </a:lnTo>
                      <a:lnTo>
                        <a:pt x="38" y="5"/>
                      </a:lnTo>
                      <a:lnTo>
                        <a:pt x="39" y="4"/>
                      </a:lnTo>
                      <a:lnTo>
                        <a:pt x="39" y="2"/>
                      </a:lnTo>
                      <a:lnTo>
                        <a:pt x="38" y="0"/>
                      </a:lnTo>
                      <a:lnTo>
                        <a:pt x="35" y="2"/>
                      </a:lnTo>
                      <a:lnTo>
                        <a:pt x="33" y="3"/>
                      </a:lnTo>
                      <a:lnTo>
                        <a:pt x="31"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D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730" name="Freeform 1206"/>
              <p:cNvSpPr>
                <a:spLocks/>
              </p:cNvSpPr>
              <p:nvPr/>
            </p:nvSpPr>
            <p:spPr bwMode="auto">
              <a:xfrm>
                <a:off x="1601" y="3101"/>
                <a:ext cx="119" cy="97"/>
              </a:xfrm>
              <a:custGeom>
                <a:avLst/>
                <a:gdLst>
                  <a:gd name="T0" fmla="*/ 18 w 119"/>
                  <a:gd name="T1" fmla="*/ 33 h 97"/>
                  <a:gd name="T2" fmla="*/ 19 w 119"/>
                  <a:gd name="T3" fmla="*/ 19 h 97"/>
                  <a:gd name="T4" fmla="*/ 27 w 119"/>
                  <a:gd name="T5" fmla="*/ 9 h 97"/>
                  <a:gd name="T6" fmla="*/ 40 w 119"/>
                  <a:gd name="T7" fmla="*/ 2 h 97"/>
                  <a:gd name="T8" fmla="*/ 56 w 119"/>
                  <a:gd name="T9" fmla="*/ 0 h 97"/>
                  <a:gd name="T10" fmla="*/ 71 w 119"/>
                  <a:gd name="T11" fmla="*/ 2 h 97"/>
                  <a:gd name="T12" fmla="*/ 85 w 119"/>
                  <a:gd name="T13" fmla="*/ 8 h 97"/>
                  <a:gd name="T14" fmla="*/ 94 w 119"/>
                  <a:gd name="T15" fmla="*/ 18 h 97"/>
                  <a:gd name="T16" fmla="*/ 97 w 119"/>
                  <a:gd name="T17" fmla="*/ 33 h 97"/>
                  <a:gd name="T18" fmla="*/ 99 w 119"/>
                  <a:gd name="T19" fmla="*/ 43 h 97"/>
                  <a:gd name="T20" fmla="*/ 103 w 119"/>
                  <a:gd name="T21" fmla="*/ 52 h 97"/>
                  <a:gd name="T22" fmla="*/ 108 w 119"/>
                  <a:gd name="T23" fmla="*/ 60 h 97"/>
                  <a:gd name="T24" fmla="*/ 113 w 119"/>
                  <a:gd name="T25" fmla="*/ 67 h 97"/>
                  <a:gd name="T26" fmla="*/ 116 w 119"/>
                  <a:gd name="T27" fmla="*/ 74 h 97"/>
                  <a:gd name="T28" fmla="*/ 119 w 119"/>
                  <a:gd name="T29" fmla="*/ 81 h 97"/>
                  <a:gd name="T30" fmla="*/ 119 w 119"/>
                  <a:gd name="T31" fmla="*/ 89 h 97"/>
                  <a:gd name="T32" fmla="*/ 116 w 119"/>
                  <a:gd name="T33" fmla="*/ 97 h 97"/>
                  <a:gd name="T34" fmla="*/ 103 w 119"/>
                  <a:gd name="T35" fmla="*/ 97 h 97"/>
                  <a:gd name="T36" fmla="*/ 89 w 119"/>
                  <a:gd name="T37" fmla="*/ 97 h 97"/>
                  <a:gd name="T38" fmla="*/ 74 w 119"/>
                  <a:gd name="T39" fmla="*/ 97 h 97"/>
                  <a:gd name="T40" fmla="*/ 59 w 119"/>
                  <a:gd name="T41" fmla="*/ 97 h 97"/>
                  <a:gd name="T42" fmla="*/ 44 w 119"/>
                  <a:gd name="T43" fmla="*/ 97 h 97"/>
                  <a:gd name="T44" fmla="*/ 29 w 119"/>
                  <a:gd name="T45" fmla="*/ 97 h 97"/>
                  <a:gd name="T46" fmla="*/ 15 w 119"/>
                  <a:gd name="T47" fmla="*/ 97 h 97"/>
                  <a:gd name="T48" fmla="*/ 2 w 119"/>
                  <a:gd name="T49" fmla="*/ 97 h 97"/>
                  <a:gd name="T50" fmla="*/ 0 w 119"/>
                  <a:gd name="T51" fmla="*/ 87 h 97"/>
                  <a:gd name="T52" fmla="*/ 2 w 119"/>
                  <a:gd name="T53" fmla="*/ 78 h 97"/>
                  <a:gd name="T54" fmla="*/ 4 w 119"/>
                  <a:gd name="T55" fmla="*/ 71 h 97"/>
                  <a:gd name="T56" fmla="*/ 8 w 119"/>
                  <a:gd name="T57" fmla="*/ 64 h 97"/>
                  <a:gd name="T58" fmla="*/ 11 w 119"/>
                  <a:gd name="T59" fmla="*/ 57 h 97"/>
                  <a:gd name="T60" fmla="*/ 15 w 119"/>
                  <a:gd name="T61" fmla="*/ 50 h 97"/>
                  <a:gd name="T62" fmla="*/ 17 w 119"/>
                  <a:gd name="T63" fmla="*/ 42 h 97"/>
                  <a:gd name="T64" fmla="*/ 18 w 119"/>
                  <a:gd name="T65" fmla="*/ 3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97">
                    <a:moveTo>
                      <a:pt x="18" y="33"/>
                    </a:moveTo>
                    <a:lnTo>
                      <a:pt x="19" y="19"/>
                    </a:lnTo>
                    <a:lnTo>
                      <a:pt x="27" y="9"/>
                    </a:lnTo>
                    <a:lnTo>
                      <a:pt x="40" y="2"/>
                    </a:lnTo>
                    <a:lnTo>
                      <a:pt x="56" y="0"/>
                    </a:lnTo>
                    <a:lnTo>
                      <a:pt x="71" y="2"/>
                    </a:lnTo>
                    <a:lnTo>
                      <a:pt x="85" y="8"/>
                    </a:lnTo>
                    <a:lnTo>
                      <a:pt x="94" y="18"/>
                    </a:lnTo>
                    <a:lnTo>
                      <a:pt x="97" y="33"/>
                    </a:lnTo>
                    <a:lnTo>
                      <a:pt x="99" y="43"/>
                    </a:lnTo>
                    <a:lnTo>
                      <a:pt x="103" y="52"/>
                    </a:lnTo>
                    <a:lnTo>
                      <a:pt x="108" y="60"/>
                    </a:lnTo>
                    <a:lnTo>
                      <a:pt x="113" y="67"/>
                    </a:lnTo>
                    <a:lnTo>
                      <a:pt x="116" y="74"/>
                    </a:lnTo>
                    <a:lnTo>
                      <a:pt x="119" y="81"/>
                    </a:lnTo>
                    <a:lnTo>
                      <a:pt x="119" y="89"/>
                    </a:lnTo>
                    <a:lnTo>
                      <a:pt x="116" y="97"/>
                    </a:lnTo>
                    <a:lnTo>
                      <a:pt x="103" y="97"/>
                    </a:lnTo>
                    <a:lnTo>
                      <a:pt x="89" y="97"/>
                    </a:lnTo>
                    <a:lnTo>
                      <a:pt x="74" y="97"/>
                    </a:lnTo>
                    <a:lnTo>
                      <a:pt x="59" y="97"/>
                    </a:lnTo>
                    <a:lnTo>
                      <a:pt x="44" y="97"/>
                    </a:lnTo>
                    <a:lnTo>
                      <a:pt x="29" y="97"/>
                    </a:lnTo>
                    <a:lnTo>
                      <a:pt x="15" y="97"/>
                    </a:lnTo>
                    <a:lnTo>
                      <a:pt x="2" y="97"/>
                    </a:lnTo>
                    <a:lnTo>
                      <a:pt x="0" y="87"/>
                    </a:lnTo>
                    <a:lnTo>
                      <a:pt x="2" y="78"/>
                    </a:lnTo>
                    <a:lnTo>
                      <a:pt x="4" y="71"/>
                    </a:lnTo>
                    <a:lnTo>
                      <a:pt x="8" y="64"/>
                    </a:lnTo>
                    <a:lnTo>
                      <a:pt x="11" y="57"/>
                    </a:lnTo>
                    <a:lnTo>
                      <a:pt x="15" y="50"/>
                    </a:lnTo>
                    <a:lnTo>
                      <a:pt x="17" y="42"/>
                    </a:lnTo>
                    <a:lnTo>
                      <a:pt x="18" y="33"/>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31" name="Freeform 1207"/>
              <p:cNvSpPr>
                <a:spLocks/>
              </p:cNvSpPr>
              <p:nvPr/>
            </p:nvSpPr>
            <p:spPr bwMode="auto">
              <a:xfrm>
                <a:off x="1604" y="3102"/>
                <a:ext cx="116" cy="96"/>
              </a:xfrm>
              <a:custGeom>
                <a:avLst/>
                <a:gdLst>
                  <a:gd name="T0" fmla="*/ 18 w 116"/>
                  <a:gd name="T1" fmla="*/ 33 h 96"/>
                  <a:gd name="T2" fmla="*/ 19 w 116"/>
                  <a:gd name="T3" fmla="*/ 19 h 96"/>
                  <a:gd name="T4" fmla="*/ 28 w 116"/>
                  <a:gd name="T5" fmla="*/ 9 h 96"/>
                  <a:gd name="T6" fmla="*/ 40 w 116"/>
                  <a:gd name="T7" fmla="*/ 2 h 96"/>
                  <a:gd name="T8" fmla="*/ 55 w 116"/>
                  <a:gd name="T9" fmla="*/ 0 h 96"/>
                  <a:gd name="T10" fmla="*/ 70 w 116"/>
                  <a:gd name="T11" fmla="*/ 2 h 96"/>
                  <a:gd name="T12" fmla="*/ 83 w 116"/>
                  <a:gd name="T13" fmla="*/ 8 h 96"/>
                  <a:gd name="T14" fmla="*/ 91 w 116"/>
                  <a:gd name="T15" fmla="*/ 18 h 96"/>
                  <a:gd name="T16" fmla="*/ 94 w 116"/>
                  <a:gd name="T17" fmla="*/ 33 h 96"/>
                  <a:gd name="T18" fmla="*/ 96 w 116"/>
                  <a:gd name="T19" fmla="*/ 43 h 96"/>
                  <a:gd name="T20" fmla="*/ 100 w 116"/>
                  <a:gd name="T21" fmla="*/ 52 h 96"/>
                  <a:gd name="T22" fmla="*/ 105 w 116"/>
                  <a:gd name="T23" fmla="*/ 60 h 96"/>
                  <a:gd name="T24" fmla="*/ 110 w 116"/>
                  <a:gd name="T25" fmla="*/ 67 h 96"/>
                  <a:gd name="T26" fmla="*/ 114 w 116"/>
                  <a:gd name="T27" fmla="*/ 73 h 96"/>
                  <a:gd name="T28" fmla="*/ 116 w 116"/>
                  <a:gd name="T29" fmla="*/ 80 h 96"/>
                  <a:gd name="T30" fmla="*/ 116 w 116"/>
                  <a:gd name="T31" fmla="*/ 88 h 96"/>
                  <a:gd name="T32" fmla="*/ 114 w 116"/>
                  <a:gd name="T33" fmla="*/ 96 h 96"/>
                  <a:gd name="T34" fmla="*/ 100 w 116"/>
                  <a:gd name="T35" fmla="*/ 96 h 96"/>
                  <a:gd name="T36" fmla="*/ 86 w 116"/>
                  <a:gd name="T37" fmla="*/ 96 h 96"/>
                  <a:gd name="T38" fmla="*/ 72 w 116"/>
                  <a:gd name="T39" fmla="*/ 96 h 96"/>
                  <a:gd name="T40" fmla="*/ 57 w 116"/>
                  <a:gd name="T41" fmla="*/ 96 h 96"/>
                  <a:gd name="T42" fmla="*/ 42 w 116"/>
                  <a:gd name="T43" fmla="*/ 96 h 96"/>
                  <a:gd name="T44" fmla="*/ 28 w 116"/>
                  <a:gd name="T45" fmla="*/ 96 h 96"/>
                  <a:gd name="T46" fmla="*/ 14 w 116"/>
                  <a:gd name="T47" fmla="*/ 96 h 96"/>
                  <a:gd name="T48" fmla="*/ 1 w 116"/>
                  <a:gd name="T49" fmla="*/ 96 h 96"/>
                  <a:gd name="T50" fmla="*/ 0 w 116"/>
                  <a:gd name="T51" fmla="*/ 86 h 96"/>
                  <a:gd name="T52" fmla="*/ 1 w 116"/>
                  <a:gd name="T53" fmla="*/ 78 h 96"/>
                  <a:gd name="T54" fmla="*/ 4 w 116"/>
                  <a:gd name="T55" fmla="*/ 71 h 96"/>
                  <a:gd name="T56" fmla="*/ 7 w 116"/>
                  <a:gd name="T57" fmla="*/ 64 h 96"/>
                  <a:gd name="T58" fmla="*/ 11 w 116"/>
                  <a:gd name="T59" fmla="*/ 57 h 96"/>
                  <a:gd name="T60" fmla="*/ 14 w 116"/>
                  <a:gd name="T61" fmla="*/ 50 h 96"/>
                  <a:gd name="T62" fmla="*/ 17 w 116"/>
                  <a:gd name="T63" fmla="*/ 42 h 96"/>
                  <a:gd name="T64" fmla="*/ 18 w 116"/>
                  <a:gd name="T65"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96">
                    <a:moveTo>
                      <a:pt x="18" y="33"/>
                    </a:moveTo>
                    <a:lnTo>
                      <a:pt x="19" y="19"/>
                    </a:lnTo>
                    <a:lnTo>
                      <a:pt x="28" y="9"/>
                    </a:lnTo>
                    <a:lnTo>
                      <a:pt x="40" y="2"/>
                    </a:lnTo>
                    <a:lnTo>
                      <a:pt x="55" y="0"/>
                    </a:lnTo>
                    <a:lnTo>
                      <a:pt x="70" y="2"/>
                    </a:lnTo>
                    <a:lnTo>
                      <a:pt x="83" y="8"/>
                    </a:lnTo>
                    <a:lnTo>
                      <a:pt x="91" y="18"/>
                    </a:lnTo>
                    <a:lnTo>
                      <a:pt x="94" y="33"/>
                    </a:lnTo>
                    <a:lnTo>
                      <a:pt x="96" y="43"/>
                    </a:lnTo>
                    <a:lnTo>
                      <a:pt x="100" y="52"/>
                    </a:lnTo>
                    <a:lnTo>
                      <a:pt x="105" y="60"/>
                    </a:lnTo>
                    <a:lnTo>
                      <a:pt x="110" y="67"/>
                    </a:lnTo>
                    <a:lnTo>
                      <a:pt x="114" y="73"/>
                    </a:lnTo>
                    <a:lnTo>
                      <a:pt x="116" y="80"/>
                    </a:lnTo>
                    <a:lnTo>
                      <a:pt x="116" y="88"/>
                    </a:lnTo>
                    <a:lnTo>
                      <a:pt x="114" y="96"/>
                    </a:lnTo>
                    <a:lnTo>
                      <a:pt x="100" y="96"/>
                    </a:lnTo>
                    <a:lnTo>
                      <a:pt x="86" y="96"/>
                    </a:lnTo>
                    <a:lnTo>
                      <a:pt x="72" y="96"/>
                    </a:lnTo>
                    <a:lnTo>
                      <a:pt x="57" y="96"/>
                    </a:lnTo>
                    <a:lnTo>
                      <a:pt x="42" y="96"/>
                    </a:lnTo>
                    <a:lnTo>
                      <a:pt x="28" y="96"/>
                    </a:lnTo>
                    <a:lnTo>
                      <a:pt x="14" y="96"/>
                    </a:lnTo>
                    <a:lnTo>
                      <a:pt x="1" y="96"/>
                    </a:lnTo>
                    <a:lnTo>
                      <a:pt x="0" y="86"/>
                    </a:lnTo>
                    <a:lnTo>
                      <a:pt x="1" y="78"/>
                    </a:lnTo>
                    <a:lnTo>
                      <a:pt x="4" y="71"/>
                    </a:lnTo>
                    <a:lnTo>
                      <a:pt x="7" y="64"/>
                    </a:lnTo>
                    <a:lnTo>
                      <a:pt x="11" y="57"/>
                    </a:lnTo>
                    <a:lnTo>
                      <a:pt x="14" y="50"/>
                    </a:lnTo>
                    <a:lnTo>
                      <a:pt x="17" y="42"/>
                    </a:lnTo>
                    <a:lnTo>
                      <a:pt x="18" y="33"/>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32" name="Freeform 1208"/>
              <p:cNvSpPr>
                <a:spLocks/>
              </p:cNvSpPr>
              <p:nvPr/>
            </p:nvSpPr>
            <p:spPr bwMode="auto">
              <a:xfrm>
                <a:off x="1608" y="3103"/>
                <a:ext cx="111" cy="95"/>
              </a:xfrm>
              <a:custGeom>
                <a:avLst/>
                <a:gdLst>
                  <a:gd name="T0" fmla="*/ 16 w 111"/>
                  <a:gd name="T1" fmla="*/ 34 h 95"/>
                  <a:gd name="T2" fmla="*/ 19 w 111"/>
                  <a:gd name="T3" fmla="*/ 19 h 95"/>
                  <a:gd name="T4" fmla="*/ 27 w 111"/>
                  <a:gd name="T5" fmla="*/ 9 h 95"/>
                  <a:gd name="T6" fmla="*/ 39 w 111"/>
                  <a:gd name="T7" fmla="*/ 2 h 95"/>
                  <a:gd name="T8" fmla="*/ 53 w 111"/>
                  <a:gd name="T9" fmla="*/ 0 h 95"/>
                  <a:gd name="T10" fmla="*/ 66 w 111"/>
                  <a:gd name="T11" fmla="*/ 2 h 95"/>
                  <a:gd name="T12" fmla="*/ 78 w 111"/>
                  <a:gd name="T13" fmla="*/ 8 h 95"/>
                  <a:gd name="T14" fmla="*/ 86 w 111"/>
                  <a:gd name="T15" fmla="*/ 18 h 95"/>
                  <a:gd name="T16" fmla="*/ 89 w 111"/>
                  <a:gd name="T17" fmla="*/ 34 h 95"/>
                  <a:gd name="T18" fmla="*/ 92 w 111"/>
                  <a:gd name="T19" fmla="*/ 43 h 95"/>
                  <a:gd name="T20" fmla="*/ 95 w 111"/>
                  <a:gd name="T21" fmla="*/ 52 h 95"/>
                  <a:gd name="T22" fmla="*/ 100 w 111"/>
                  <a:gd name="T23" fmla="*/ 59 h 95"/>
                  <a:gd name="T24" fmla="*/ 105 w 111"/>
                  <a:gd name="T25" fmla="*/ 66 h 95"/>
                  <a:gd name="T26" fmla="*/ 108 w 111"/>
                  <a:gd name="T27" fmla="*/ 73 h 95"/>
                  <a:gd name="T28" fmla="*/ 111 w 111"/>
                  <a:gd name="T29" fmla="*/ 80 h 95"/>
                  <a:gd name="T30" fmla="*/ 111 w 111"/>
                  <a:gd name="T31" fmla="*/ 87 h 95"/>
                  <a:gd name="T32" fmla="*/ 108 w 111"/>
                  <a:gd name="T33" fmla="*/ 95 h 95"/>
                  <a:gd name="T34" fmla="*/ 95 w 111"/>
                  <a:gd name="T35" fmla="*/ 95 h 95"/>
                  <a:gd name="T36" fmla="*/ 82 w 111"/>
                  <a:gd name="T37" fmla="*/ 95 h 95"/>
                  <a:gd name="T38" fmla="*/ 68 w 111"/>
                  <a:gd name="T39" fmla="*/ 95 h 95"/>
                  <a:gd name="T40" fmla="*/ 54 w 111"/>
                  <a:gd name="T41" fmla="*/ 95 h 95"/>
                  <a:gd name="T42" fmla="*/ 40 w 111"/>
                  <a:gd name="T43" fmla="*/ 95 h 95"/>
                  <a:gd name="T44" fmla="*/ 27 w 111"/>
                  <a:gd name="T45" fmla="*/ 95 h 95"/>
                  <a:gd name="T46" fmla="*/ 13 w 111"/>
                  <a:gd name="T47" fmla="*/ 95 h 95"/>
                  <a:gd name="T48" fmla="*/ 0 w 111"/>
                  <a:gd name="T49" fmla="*/ 95 h 95"/>
                  <a:gd name="T50" fmla="*/ 0 w 111"/>
                  <a:gd name="T51" fmla="*/ 85 h 95"/>
                  <a:gd name="T52" fmla="*/ 1 w 111"/>
                  <a:gd name="T53" fmla="*/ 78 h 95"/>
                  <a:gd name="T54" fmla="*/ 3 w 111"/>
                  <a:gd name="T55" fmla="*/ 71 h 95"/>
                  <a:gd name="T56" fmla="*/ 7 w 111"/>
                  <a:gd name="T57" fmla="*/ 64 h 95"/>
                  <a:gd name="T58" fmla="*/ 10 w 111"/>
                  <a:gd name="T59" fmla="*/ 57 h 95"/>
                  <a:gd name="T60" fmla="*/ 13 w 111"/>
                  <a:gd name="T61" fmla="*/ 50 h 95"/>
                  <a:gd name="T62" fmla="*/ 15 w 111"/>
                  <a:gd name="T63" fmla="*/ 42 h 95"/>
                  <a:gd name="T64" fmla="*/ 16 w 111"/>
                  <a:gd name="T65" fmla="*/ 3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95">
                    <a:moveTo>
                      <a:pt x="16" y="34"/>
                    </a:moveTo>
                    <a:lnTo>
                      <a:pt x="19" y="19"/>
                    </a:lnTo>
                    <a:lnTo>
                      <a:pt x="27" y="9"/>
                    </a:lnTo>
                    <a:lnTo>
                      <a:pt x="39" y="2"/>
                    </a:lnTo>
                    <a:lnTo>
                      <a:pt x="53" y="0"/>
                    </a:lnTo>
                    <a:lnTo>
                      <a:pt x="66" y="2"/>
                    </a:lnTo>
                    <a:lnTo>
                      <a:pt x="78" y="8"/>
                    </a:lnTo>
                    <a:lnTo>
                      <a:pt x="86" y="18"/>
                    </a:lnTo>
                    <a:lnTo>
                      <a:pt x="89" y="34"/>
                    </a:lnTo>
                    <a:lnTo>
                      <a:pt x="92" y="43"/>
                    </a:lnTo>
                    <a:lnTo>
                      <a:pt x="95" y="52"/>
                    </a:lnTo>
                    <a:lnTo>
                      <a:pt x="100" y="59"/>
                    </a:lnTo>
                    <a:lnTo>
                      <a:pt x="105" y="66"/>
                    </a:lnTo>
                    <a:lnTo>
                      <a:pt x="108" y="73"/>
                    </a:lnTo>
                    <a:lnTo>
                      <a:pt x="111" y="80"/>
                    </a:lnTo>
                    <a:lnTo>
                      <a:pt x="111" y="87"/>
                    </a:lnTo>
                    <a:lnTo>
                      <a:pt x="108" y="95"/>
                    </a:lnTo>
                    <a:lnTo>
                      <a:pt x="95" y="95"/>
                    </a:lnTo>
                    <a:lnTo>
                      <a:pt x="82" y="95"/>
                    </a:lnTo>
                    <a:lnTo>
                      <a:pt x="68" y="95"/>
                    </a:lnTo>
                    <a:lnTo>
                      <a:pt x="54" y="95"/>
                    </a:lnTo>
                    <a:lnTo>
                      <a:pt x="40" y="95"/>
                    </a:lnTo>
                    <a:lnTo>
                      <a:pt x="27" y="95"/>
                    </a:lnTo>
                    <a:lnTo>
                      <a:pt x="13" y="95"/>
                    </a:lnTo>
                    <a:lnTo>
                      <a:pt x="0" y="95"/>
                    </a:lnTo>
                    <a:lnTo>
                      <a:pt x="0" y="85"/>
                    </a:lnTo>
                    <a:lnTo>
                      <a:pt x="1" y="78"/>
                    </a:lnTo>
                    <a:lnTo>
                      <a:pt x="3" y="71"/>
                    </a:lnTo>
                    <a:lnTo>
                      <a:pt x="7" y="64"/>
                    </a:lnTo>
                    <a:lnTo>
                      <a:pt x="10" y="57"/>
                    </a:lnTo>
                    <a:lnTo>
                      <a:pt x="13" y="50"/>
                    </a:lnTo>
                    <a:lnTo>
                      <a:pt x="15" y="42"/>
                    </a:lnTo>
                    <a:lnTo>
                      <a:pt x="16" y="34"/>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733" name="Group 1218"/>
              <p:cNvGrpSpPr>
                <a:grpSpLocks/>
              </p:cNvGrpSpPr>
              <p:nvPr/>
            </p:nvGrpSpPr>
            <p:grpSpPr bwMode="auto">
              <a:xfrm>
                <a:off x="1662" y="3108"/>
                <a:ext cx="65" cy="174"/>
                <a:chOff x="1662" y="3108"/>
                <a:chExt cx="65" cy="174"/>
              </a:xfrm>
            </p:grpSpPr>
            <p:sp>
              <p:nvSpPr>
                <p:cNvPr id="4798" name="Freeform 1209"/>
                <p:cNvSpPr>
                  <a:spLocks/>
                </p:cNvSpPr>
                <p:nvPr/>
              </p:nvSpPr>
              <p:spPr bwMode="auto">
                <a:xfrm>
                  <a:off x="1665" y="3108"/>
                  <a:ext cx="62" cy="174"/>
                </a:xfrm>
                <a:custGeom>
                  <a:avLst/>
                  <a:gdLst>
                    <a:gd name="T0" fmla="*/ 0 w 62"/>
                    <a:gd name="T1" fmla="*/ 88 h 174"/>
                    <a:gd name="T2" fmla="*/ 2 w 62"/>
                    <a:gd name="T3" fmla="*/ 93 h 174"/>
                    <a:gd name="T4" fmla="*/ 3 w 62"/>
                    <a:gd name="T5" fmla="*/ 99 h 174"/>
                    <a:gd name="T6" fmla="*/ 5 w 62"/>
                    <a:gd name="T7" fmla="*/ 104 h 174"/>
                    <a:gd name="T8" fmla="*/ 6 w 62"/>
                    <a:gd name="T9" fmla="*/ 109 h 174"/>
                    <a:gd name="T10" fmla="*/ 8 w 62"/>
                    <a:gd name="T11" fmla="*/ 115 h 174"/>
                    <a:gd name="T12" fmla="*/ 10 w 62"/>
                    <a:gd name="T13" fmla="*/ 120 h 174"/>
                    <a:gd name="T14" fmla="*/ 11 w 62"/>
                    <a:gd name="T15" fmla="*/ 125 h 174"/>
                    <a:gd name="T16" fmla="*/ 13 w 62"/>
                    <a:gd name="T17" fmla="*/ 131 h 174"/>
                    <a:gd name="T18" fmla="*/ 11 w 62"/>
                    <a:gd name="T19" fmla="*/ 136 h 174"/>
                    <a:gd name="T20" fmla="*/ 10 w 62"/>
                    <a:gd name="T21" fmla="*/ 141 h 174"/>
                    <a:gd name="T22" fmla="*/ 8 w 62"/>
                    <a:gd name="T23" fmla="*/ 146 h 174"/>
                    <a:gd name="T24" fmla="*/ 6 w 62"/>
                    <a:gd name="T25" fmla="*/ 151 h 174"/>
                    <a:gd name="T26" fmla="*/ 5 w 62"/>
                    <a:gd name="T27" fmla="*/ 156 h 174"/>
                    <a:gd name="T28" fmla="*/ 3 w 62"/>
                    <a:gd name="T29" fmla="*/ 161 h 174"/>
                    <a:gd name="T30" fmla="*/ 2 w 62"/>
                    <a:gd name="T31" fmla="*/ 165 h 174"/>
                    <a:gd name="T32" fmla="*/ 1 w 62"/>
                    <a:gd name="T33" fmla="*/ 170 h 174"/>
                    <a:gd name="T34" fmla="*/ 1 w 62"/>
                    <a:gd name="T35" fmla="*/ 173 h 174"/>
                    <a:gd name="T36" fmla="*/ 5 w 62"/>
                    <a:gd name="T37" fmla="*/ 174 h 174"/>
                    <a:gd name="T38" fmla="*/ 12 w 62"/>
                    <a:gd name="T39" fmla="*/ 173 h 174"/>
                    <a:gd name="T40" fmla="*/ 19 w 62"/>
                    <a:gd name="T41" fmla="*/ 171 h 174"/>
                    <a:gd name="T42" fmla="*/ 27 w 62"/>
                    <a:gd name="T43" fmla="*/ 168 h 174"/>
                    <a:gd name="T44" fmla="*/ 33 w 62"/>
                    <a:gd name="T45" fmla="*/ 165 h 174"/>
                    <a:gd name="T46" fmla="*/ 37 w 62"/>
                    <a:gd name="T47" fmla="*/ 161 h 174"/>
                    <a:gd name="T48" fmla="*/ 38 w 62"/>
                    <a:gd name="T49" fmla="*/ 158 h 174"/>
                    <a:gd name="T50" fmla="*/ 34 w 62"/>
                    <a:gd name="T51" fmla="*/ 152 h 174"/>
                    <a:gd name="T52" fmla="*/ 32 w 62"/>
                    <a:gd name="T53" fmla="*/ 147 h 174"/>
                    <a:gd name="T54" fmla="*/ 31 w 62"/>
                    <a:gd name="T55" fmla="*/ 142 h 174"/>
                    <a:gd name="T56" fmla="*/ 33 w 62"/>
                    <a:gd name="T57" fmla="*/ 138 h 174"/>
                    <a:gd name="T58" fmla="*/ 35 w 62"/>
                    <a:gd name="T59" fmla="*/ 133 h 174"/>
                    <a:gd name="T60" fmla="*/ 39 w 62"/>
                    <a:gd name="T61" fmla="*/ 128 h 174"/>
                    <a:gd name="T62" fmla="*/ 43 w 62"/>
                    <a:gd name="T63" fmla="*/ 122 h 174"/>
                    <a:gd name="T64" fmla="*/ 47 w 62"/>
                    <a:gd name="T65" fmla="*/ 114 h 174"/>
                    <a:gd name="T66" fmla="*/ 56 w 62"/>
                    <a:gd name="T67" fmla="*/ 102 h 174"/>
                    <a:gd name="T68" fmla="*/ 60 w 62"/>
                    <a:gd name="T69" fmla="*/ 89 h 174"/>
                    <a:gd name="T70" fmla="*/ 62 w 62"/>
                    <a:gd name="T71" fmla="*/ 75 h 174"/>
                    <a:gd name="T72" fmla="*/ 62 w 62"/>
                    <a:gd name="T73" fmla="*/ 61 h 174"/>
                    <a:gd name="T74" fmla="*/ 60 w 62"/>
                    <a:gd name="T75" fmla="*/ 47 h 174"/>
                    <a:gd name="T76" fmla="*/ 57 w 62"/>
                    <a:gd name="T77" fmla="*/ 33 h 174"/>
                    <a:gd name="T78" fmla="*/ 54 w 62"/>
                    <a:gd name="T79" fmla="*/ 20 h 174"/>
                    <a:gd name="T80" fmla="*/ 51 w 62"/>
                    <a:gd name="T81" fmla="*/ 6 h 174"/>
                    <a:gd name="T82" fmla="*/ 39 w 62"/>
                    <a:gd name="T83" fmla="*/ 0 h 174"/>
                    <a:gd name="T84" fmla="*/ 29 w 62"/>
                    <a:gd name="T85" fmla="*/ 2 h 174"/>
                    <a:gd name="T86" fmla="*/ 22 w 62"/>
                    <a:gd name="T87" fmla="*/ 11 h 174"/>
                    <a:gd name="T88" fmla="*/ 16 w 62"/>
                    <a:gd name="T89" fmla="*/ 24 h 174"/>
                    <a:gd name="T90" fmla="*/ 11 w 62"/>
                    <a:gd name="T91" fmla="*/ 40 h 174"/>
                    <a:gd name="T92" fmla="*/ 8 w 62"/>
                    <a:gd name="T93" fmla="*/ 58 h 174"/>
                    <a:gd name="T94" fmla="*/ 4 w 62"/>
                    <a:gd name="T95" fmla="*/ 74 h 174"/>
                    <a:gd name="T96" fmla="*/ 0 w 62"/>
                    <a:gd name="T97"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4">
                      <a:moveTo>
                        <a:pt x="0" y="88"/>
                      </a:moveTo>
                      <a:lnTo>
                        <a:pt x="2" y="93"/>
                      </a:lnTo>
                      <a:lnTo>
                        <a:pt x="3" y="99"/>
                      </a:lnTo>
                      <a:lnTo>
                        <a:pt x="5" y="104"/>
                      </a:lnTo>
                      <a:lnTo>
                        <a:pt x="6" y="109"/>
                      </a:lnTo>
                      <a:lnTo>
                        <a:pt x="8" y="115"/>
                      </a:lnTo>
                      <a:lnTo>
                        <a:pt x="10" y="120"/>
                      </a:lnTo>
                      <a:lnTo>
                        <a:pt x="11" y="125"/>
                      </a:lnTo>
                      <a:lnTo>
                        <a:pt x="13" y="131"/>
                      </a:lnTo>
                      <a:lnTo>
                        <a:pt x="11" y="136"/>
                      </a:lnTo>
                      <a:lnTo>
                        <a:pt x="10" y="141"/>
                      </a:lnTo>
                      <a:lnTo>
                        <a:pt x="8" y="146"/>
                      </a:lnTo>
                      <a:lnTo>
                        <a:pt x="6" y="151"/>
                      </a:lnTo>
                      <a:lnTo>
                        <a:pt x="5" y="156"/>
                      </a:lnTo>
                      <a:lnTo>
                        <a:pt x="3" y="161"/>
                      </a:lnTo>
                      <a:lnTo>
                        <a:pt x="2" y="165"/>
                      </a:lnTo>
                      <a:lnTo>
                        <a:pt x="1" y="170"/>
                      </a:lnTo>
                      <a:lnTo>
                        <a:pt x="1" y="173"/>
                      </a:lnTo>
                      <a:lnTo>
                        <a:pt x="5" y="174"/>
                      </a:lnTo>
                      <a:lnTo>
                        <a:pt x="12" y="173"/>
                      </a:lnTo>
                      <a:lnTo>
                        <a:pt x="19" y="171"/>
                      </a:lnTo>
                      <a:lnTo>
                        <a:pt x="27" y="168"/>
                      </a:lnTo>
                      <a:lnTo>
                        <a:pt x="33" y="165"/>
                      </a:lnTo>
                      <a:lnTo>
                        <a:pt x="37" y="161"/>
                      </a:lnTo>
                      <a:lnTo>
                        <a:pt x="38" y="158"/>
                      </a:lnTo>
                      <a:lnTo>
                        <a:pt x="34" y="152"/>
                      </a:lnTo>
                      <a:lnTo>
                        <a:pt x="32" y="147"/>
                      </a:lnTo>
                      <a:lnTo>
                        <a:pt x="31" y="142"/>
                      </a:lnTo>
                      <a:lnTo>
                        <a:pt x="33" y="138"/>
                      </a:lnTo>
                      <a:lnTo>
                        <a:pt x="35" y="133"/>
                      </a:lnTo>
                      <a:lnTo>
                        <a:pt x="39" y="128"/>
                      </a:lnTo>
                      <a:lnTo>
                        <a:pt x="43" y="122"/>
                      </a:lnTo>
                      <a:lnTo>
                        <a:pt x="47" y="114"/>
                      </a:lnTo>
                      <a:lnTo>
                        <a:pt x="56" y="102"/>
                      </a:lnTo>
                      <a:lnTo>
                        <a:pt x="60" y="89"/>
                      </a:lnTo>
                      <a:lnTo>
                        <a:pt x="62" y="75"/>
                      </a:lnTo>
                      <a:lnTo>
                        <a:pt x="62" y="61"/>
                      </a:lnTo>
                      <a:lnTo>
                        <a:pt x="60" y="47"/>
                      </a:lnTo>
                      <a:lnTo>
                        <a:pt x="57" y="33"/>
                      </a:lnTo>
                      <a:lnTo>
                        <a:pt x="54" y="20"/>
                      </a:lnTo>
                      <a:lnTo>
                        <a:pt x="51" y="6"/>
                      </a:lnTo>
                      <a:lnTo>
                        <a:pt x="39" y="0"/>
                      </a:lnTo>
                      <a:lnTo>
                        <a:pt x="29" y="2"/>
                      </a:lnTo>
                      <a:lnTo>
                        <a:pt x="22" y="11"/>
                      </a:lnTo>
                      <a:lnTo>
                        <a:pt x="16" y="24"/>
                      </a:lnTo>
                      <a:lnTo>
                        <a:pt x="11" y="40"/>
                      </a:lnTo>
                      <a:lnTo>
                        <a:pt x="8" y="58"/>
                      </a:lnTo>
                      <a:lnTo>
                        <a:pt x="4" y="74"/>
                      </a:lnTo>
                      <a:lnTo>
                        <a:pt x="0" y="88"/>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799" name="Group 1217"/>
                <p:cNvGrpSpPr>
                  <a:grpSpLocks/>
                </p:cNvGrpSpPr>
                <p:nvPr/>
              </p:nvGrpSpPr>
              <p:grpSpPr bwMode="auto">
                <a:xfrm>
                  <a:off x="1662" y="3109"/>
                  <a:ext cx="63" cy="171"/>
                  <a:chOff x="1662" y="3109"/>
                  <a:chExt cx="63" cy="171"/>
                </a:xfrm>
              </p:grpSpPr>
              <p:sp>
                <p:nvSpPr>
                  <p:cNvPr id="4800" name="Freeform 1210"/>
                  <p:cNvSpPr>
                    <a:spLocks/>
                  </p:cNvSpPr>
                  <p:nvPr/>
                </p:nvSpPr>
                <p:spPr bwMode="auto">
                  <a:xfrm>
                    <a:off x="1692" y="3133"/>
                    <a:ext cx="17" cy="109"/>
                  </a:xfrm>
                  <a:custGeom>
                    <a:avLst/>
                    <a:gdLst>
                      <a:gd name="T0" fmla="*/ 5 w 17"/>
                      <a:gd name="T1" fmla="*/ 102 h 109"/>
                      <a:gd name="T2" fmla="*/ 4 w 17"/>
                      <a:gd name="T3" fmla="*/ 103 h 109"/>
                      <a:gd name="T4" fmla="*/ 3 w 17"/>
                      <a:gd name="T5" fmla="*/ 104 h 109"/>
                      <a:gd name="T6" fmla="*/ 3 w 17"/>
                      <a:gd name="T7" fmla="*/ 105 h 109"/>
                      <a:gd name="T8" fmla="*/ 2 w 17"/>
                      <a:gd name="T9" fmla="*/ 106 h 109"/>
                      <a:gd name="T10" fmla="*/ 2 w 17"/>
                      <a:gd name="T11" fmla="*/ 107 h 109"/>
                      <a:gd name="T12" fmla="*/ 1 w 17"/>
                      <a:gd name="T13" fmla="*/ 107 h 109"/>
                      <a:gd name="T14" fmla="*/ 1 w 17"/>
                      <a:gd name="T15" fmla="*/ 108 h 109"/>
                      <a:gd name="T16" fmla="*/ 0 w 17"/>
                      <a:gd name="T17" fmla="*/ 109 h 109"/>
                      <a:gd name="T18" fmla="*/ 0 w 17"/>
                      <a:gd name="T19" fmla="*/ 109 h 109"/>
                      <a:gd name="T20" fmla="*/ 1 w 17"/>
                      <a:gd name="T21" fmla="*/ 108 h 109"/>
                      <a:gd name="T22" fmla="*/ 4 w 17"/>
                      <a:gd name="T23" fmla="*/ 107 h 109"/>
                      <a:gd name="T24" fmla="*/ 7 w 17"/>
                      <a:gd name="T25" fmla="*/ 105 h 109"/>
                      <a:gd name="T26" fmla="*/ 10 w 17"/>
                      <a:gd name="T27" fmla="*/ 103 h 109"/>
                      <a:gd name="T28" fmla="*/ 13 w 17"/>
                      <a:gd name="T29" fmla="*/ 100 h 109"/>
                      <a:gd name="T30" fmla="*/ 14 w 17"/>
                      <a:gd name="T31" fmla="*/ 98 h 109"/>
                      <a:gd name="T32" fmla="*/ 14 w 17"/>
                      <a:gd name="T33" fmla="*/ 97 h 109"/>
                      <a:gd name="T34" fmla="*/ 15 w 17"/>
                      <a:gd name="T35" fmla="*/ 38 h 109"/>
                      <a:gd name="T36" fmla="*/ 16 w 17"/>
                      <a:gd name="T37" fmla="*/ 8 h 109"/>
                      <a:gd name="T38" fmla="*/ 16 w 17"/>
                      <a:gd name="T39" fmla="*/ 0 h 109"/>
                      <a:gd name="T40" fmla="*/ 17 w 17"/>
                      <a:gd name="T41" fmla="*/ 9 h 109"/>
                      <a:gd name="T42" fmla="*/ 16 w 17"/>
                      <a:gd name="T43" fmla="*/ 30 h 109"/>
                      <a:gd name="T44" fmla="*/ 14 w 17"/>
                      <a:gd name="T45" fmla="*/ 56 h 109"/>
                      <a:gd name="T46" fmla="*/ 11 w 17"/>
                      <a:gd name="T47" fmla="*/ 82 h 109"/>
                      <a:gd name="T48" fmla="*/ 5 w 17"/>
                      <a:gd name="T49" fmla="*/ 10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9">
                        <a:moveTo>
                          <a:pt x="5" y="102"/>
                        </a:moveTo>
                        <a:lnTo>
                          <a:pt x="4" y="103"/>
                        </a:lnTo>
                        <a:lnTo>
                          <a:pt x="3" y="104"/>
                        </a:lnTo>
                        <a:lnTo>
                          <a:pt x="3" y="105"/>
                        </a:lnTo>
                        <a:lnTo>
                          <a:pt x="2" y="106"/>
                        </a:lnTo>
                        <a:lnTo>
                          <a:pt x="2" y="107"/>
                        </a:lnTo>
                        <a:lnTo>
                          <a:pt x="1" y="107"/>
                        </a:lnTo>
                        <a:lnTo>
                          <a:pt x="1" y="108"/>
                        </a:lnTo>
                        <a:lnTo>
                          <a:pt x="0" y="109"/>
                        </a:lnTo>
                        <a:lnTo>
                          <a:pt x="0" y="109"/>
                        </a:lnTo>
                        <a:lnTo>
                          <a:pt x="1" y="108"/>
                        </a:lnTo>
                        <a:lnTo>
                          <a:pt x="4" y="107"/>
                        </a:lnTo>
                        <a:lnTo>
                          <a:pt x="7" y="105"/>
                        </a:lnTo>
                        <a:lnTo>
                          <a:pt x="10" y="103"/>
                        </a:lnTo>
                        <a:lnTo>
                          <a:pt x="13" y="100"/>
                        </a:lnTo>
                        <a:lnTo>
                          <a:pt x="14" y="98"/>
                        </a:lnTo>
                        <a:lnTo>
                          <a:pt x="14" y="97"/>
                        </a:lnTo>
                        <a:lnTo>
                          <a:pt x="15" y="38"/>
                        </a:lnTo>
                        <a:lnTo>
                          <a:pt x="16" y="8"/>
                        </a:lnTo>
                        <a:lnTo>
                          <a:pt x="16" y="0"/>
                        </a:lnTo>
                        <a:lnTo>
                          <a:pt x="17" y="9"/>
                        </a:lnTo>
                        <a:lnTo>
                          <a:pt x="16" y="30"/>
                        </a:lnTo>
                        <a:lnTo>
                          <a:pt x="14" y="56"/>
                        </a:lnTo>
                        <a:lnTo>
                          <a:pt x="11" y="82"/>
                        </a:lnTo>
                        <a:lnTo>
                          <a:pt x="5" y="102"/>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01" name="Freeform 1211"/>
                  <p:cNvSpPr>
                    <a:spLocks/>
                  </p:cNvSpPr>
                  <p:nvPr/>
                </p:nvSpPr>
                <p:spPr bwMode="auto">
                  <a:xfrm>
                    <a:off x="1663" y="3109"/>
                    <a:ext cx="62" cy="171"/>
                  </a:xfrm>
                  <a:custGeom>
                    <a:avLst/>
                    <a:gdLst>
                      <a:gd name="T0" fmla="*/ 0 w 62"/>
                      <a:gd name="T1" fmla="*/ 87 h 171"/>
                      <a:gd name="T2" fmla="*/ 2 w 62"/>
                      <a:gd name="T3" fmla="*/ 92 h 171"/>
                      <a:gd name="T4" fmla="*/ 4 w 62"/>
                      <a:gd name="T5" fmla="*/ 97 h 171"/>
                      <a:gd name="T6" fmla="*/ 5 w 62"/>
                      <a:gd name="T7" fmla="*/ 103 h 171"/>
                      <a:gd name="T8" fmla="*/ 7 w 62"/>
                      <a:gd name="T9" fmla="*/ 108 h 171"/>
                      <a:gd name="T10" fmla="*/ 9 w 62"/>
                      <a:gd name="T11" fmla="*/ 113 h 171"/>
                      <a:gd name="T12" fmla="*/ 10 w 62"/>
                      <a:gd name="T13" fmla="*/ 118 h 171"/>
                      <a:gd name="T14" fmla="*/ 12 w 62"/>
                      <a:gd name="T15" fmla="*/ 124 h 171"/>
                      <a:gd name="T16" fmla="*/ 14 w 62"/>
                      <a:gd name="T17" fmla="*/ 129 h 171"/>
                      <a:gd name="T18" fmla="*/ 12 w 62"/>
                      <a:gd name="T19" fmla="*/ 134 h 171"/>
                      <a:gd name="T20" fmla="*/ 11 w 62"/>
                      <a:gd name="T21" fmla="*/ 139 h 171"/>
                      <a:gd name="T22" fmla="*/ 10 w 62"/>
                      <a:gd name="T23" fmla="*/ 143 h 171"/>
                      <a:gd name="T24" fmla="*/ 8 w 62"/>
                      <a:gd name="T25" fmla="*/ 148 h 171"/>
                      <a:gd name="T26" fmla="*/ 7 w 62"/>
                      <a:gd name="T27" fmla="*/ 153 h 171"/>
                      <a:gd name="T28" fmla="*/ 6 w 62"/>
                      <a:gd name="T29" fmla="*/ 158 h 171"/>
                      <a:gd name="T30" fmla="*/ 4 w 62"/>
                      <a:gd name="T31" fmla="*/ 163 h 171"/>
                      <a:gd name="T32" fmla="*/ 2 w 62"/>
                      <a:gd name="T33" fmla="*/ 168 h 171"/>
                      <a:gd name="T34" fmla="*/ 3 w 62"/>
                      <a:gd name="T35" fmla="*/ 170 h 171"/>
                      <a:gd name="T36" fmla="*/ 7 w 62"/>
                      <a:gd name="T37" fmla="*/ 171 h 171"/>
                      <a:gd name="T38" fmla="*/ 13 w 62"/>
                      <a:gd name="T39" fmla="*/ 170 h 171"/>
                      <a:gd name="T40" fmla="*/ 20 w 62"/>
                      <a:gd name="T41" fmla="*/ 168 h 171"/>
                      <a:gd name="T42" fmla="*/ 27 w 62"/>
                      <a:gd name="T43" fmla="*/ 165 h 171"/>
                      <a:gd name="T44" fmla="*/ 33 w 62"/>
                      <a:gd name="T45" fmla="*/ 162 h 171"/>
                      <a:gd name="T46" fmla="*/ 36 w 62"/>
                      <a:gd name="T47" fmla="*/ 159 h 171"/>
                      <a:gd name="T48" fmla="*/ 37 w 62"/>
                      <a:gd name="T49" fmla="*/ 155 h 171"/>
                      <a:gd name="T50" fmla="*/ 33 w 62"/>
                      <a:gd name="T51" fmla="*/ 150 h 171"/>
                      <a:gd name="T52" fmla="*/ 32 w 62"/>
                      <a:gd name="T53" fmla="*/ 145 h 171"/>
                      <a:gd name="T54" fmla="*/ 32 w 62"/>
                      <a:gd name="T55" fmla="*/ 140 h 171"/>
                      <a:gd name="T56" fmla="*/ 33 w 62"/>
                      <a:gd name="T57" fmla="*/ 135 h 171"/>
                      <a:gd name="T58" fmla="*/ 36 w 62"/>
                      <a:gd name="T59" fmla="*/ 130 h 171"/>
                      <a:gd name="T60" fmla="*/ 39 w 62"/>
                      <a:gd name="T61" fmla="*/ 125 h 171"/>
                      <a:gd name="T62" fmla="*/ 43 w 62"/>
                      <a:gd name="T63" fmla="*/ 119 h 171"/>
                      <a:gd name="T64" fmla="*/ 47 w 62"/>
                      <a:gd name="T65" fmla="*/ 113 h 171"/>
                      <a:gd name="T66" fmla="*/ 55 w 62"/>
                      <a:gd name="T67" fmla="*/ 101 h 171"/>
                      <a:gd name="T68" fmla="*/ 60 w 62"/>
                      <a:gd name="T69" fmla="*/ 88 h 171"/>
                      <a:gd name="T70" fmla="*/ 62 w 62"/>
                      <a:gd name="T71" fmla="*/ 74 h 171"/>
                      <a:gd name="T72" fmla="*/ 61 w 62"/>
                      <a:gd name="T73" fmla="*/ 60 h 171"/>
                      <a:gd name="T74" fmla="*/ 59 w 62"/>
                      <a:gd name="T75" fmla="*/ 46 h 171"/>
                      <a:gd name="T76" fmla="*/ 56 w 62"/>
                      <a:gd name="T77" fmla="*/ 33 h 171"/>
                      <a:gd name="T78" fmla="*/ 53 w 62"/>
                      <a:gd name="T79" fmla="*/ 19 h 171"/>
                      <a:gd name="T80" fmla="*/ 51 w 62"/>
                      <a:gd name="T81" fmla="*/ 6 h 171"/>
                      <a:gd name="T82" fmla="*/ 39 w 62"/>
                      <a:gd name="T83" fmla="*/ 0 h 171"/>
                      <a:gd name="T84" fmla="*/ 30 w 62"/>
                      <a:gd name="T85" fmla="*/ 2 h 171"/>
                      <a:gd name="T86" fmla="*/ 22 w 62"/>
                      <a:gd name="T87" fmla="*/ 10 h 171"/>
                      <a:gd name="T88" fmla="*/ 17 w 62"/>
                      <a:gd name="T89" fmla="*/ 23 h 171"/>
                      <a:gd name="T90" fmla="*/ 12 w 62"/>
                      <a:gd name="T91" fmla="*/ 40 h 171"/>
                      <a:gd name="T92" fmla="*/ 8 w 62"/>
                      <a:gd name="T93" fmla="*/ 57 h 171"/>
                      <a:gd name="T94" fmla="*/ 4 w 62"/>
                      <a:gd name="T95" fmla="*/ 73 h 171"/>
                      <a:gd name="T96" fmla="*/ 0 w 62"/>
                      <a:gd name="T97"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1">
                        <a:moveTo>
                          <a:pt x="0" y="87"/>
                        </a:moveTo>
                        <a:lnTo>
                          <a:pt x="2" y="92"/>
                        </a:lnTo>
                        <a:lnTo>
                          <a:pt x="4" y="97"/>
                        </a:lnTo>
                        <a:lnTo>
                          <a:pt x="5" y="103"/>
                        </a:lnTo>
                        <a:lnTo>
                          <a:pt x="7" y="108"/>
                        </a:lnTo>
                        <a:lnTo>
                          <a:pt x="9" y="113"/>
                        </a:lnTo>
                        <a:lnTo>
                          <a:pt x="10" y="118"/>
                        </a:lnTo>
                        <a:lnTo>
                          <a:pt x="12" y="124"/>
                        </a:lnTo>
                        <a:lnTo>
                          <a:pt x="14" y="129"/>
                        </a:lnTo>
                        <a:lnTo>
                          <a:pt x="12" y="134"/>
                        </a:lnTo>
                        <a:lnTo>
                          <a:pt x="11" y="139"/>
                        </a:lnTo>
                        <a:lnTo>
                          <a:pt x="10" y="143"/>
                        </a:lnTo>
                        <a:lnTo>
                          <a:pt x="8" y="148"/>
                        </a:lnTo>
                        <a:lnTo>
                          <a:pt x="7" y="153"/>
                        </a:lnTo>
                        <a:lnTo>
                          <a:pt x="6" y="158"/>
                        </a:lnTo>
                        <a:lnTo>
                          <a:pt x="4" y="163"/>
                        </a:lnTo>
                        <a:lnTo>
                          <a:pt x="2" y="168"/>
                        </a:lnTo>
                        <a:lnTo>
                          <a:pt x="3" y="170"/>
                        </a:lnTo>
                        <a:lnTo>
                          <a:pt x="7" y="171"/>
                        </a:lnTo>
                        <a:lnTo>
                          <a:pt x="13" y="170"/>
                        </a:lnTo>
                        <a:lnTo>
                          <a:pt x="20" y="168"/>
                        </a:lnTo>
                        <a:lnTo>
                          <a:pt x="27" y="165"/>
                        </a:lnTo>
                        <a:lnTo>
                          <a:pt x="33" y="162"/>
                        </a:lnTo>
                        <a:lnTo>
                          <a:pt x="36" y="159"/>
                        </a:lnTo>
                        <a:lnTo>
                          <a:pt x="37" y="155"/>
                        </a:lnTo>
                        <a:lnTo>
                          <a:pt x="33" y="150"/>
                        </a:lnTo>
                        <a:lnTo>
                          <a:pt x="32" y="145"/>
                        </a:lnTo>
                        <a:lnTo>
                          <a:pt x="32" y="140"/>
                        </a:lnTo>
                        <a:lnTo>
                          <a:pt x="33" y="135"/>
                        </a:lnTo>
                        <a:lnTo>
                          <a:pt x="36" y="130"/>
                        </a:lnTo>
                        <a:lnTo>
                          <a:pt x="39" y="125"/>
                        </a:lnTo>
                        <a:lnTo>
                          <a:pt x="43" y="119"/>
                        </a:lnTo>
                        <a:lnTo>
                          <a:pt x="47" y="113"/>
                        </a:lnTo>
                        <a:lnTo>
                          <a:pt x="55" y="101"/>
                        </a:lnTo>
                        <a:lnTo>
                          <a:pt x="60" y="88"/>
                        </a:lnTo>
                        <a:lnTo>
                          <a:pt x="62" y="74"/>
                        </a:lnTo>
                        <a:lnTo>
                          <a:pt x="61" y="60"/>
                        </a:lnTo>
                        <a:lnTo>
                          <a:pt x="59" y="46"/>
                        </a:lnTo>
                        <a:lnTo>
                          <a:pt x="56" y="33"/>
                        </a:lnTo>
                        <a:lnTo>
                          <a:pt x="53" y="19"/>
                        </a:lnTo>
                        <a:lnTo>
                          <a:pt x="51" y="6"/>
                        </a:lnTo>
                        <a:lnTo>
                          <a:pt x="39" y="0"/>
                        </a:lnTo>
                        <a:lnTo>
                          <a:pt x="30" y="2"/>
                        </a:lnTo>
                        <a:lnTo>
                          <a:pt x="22" y="10"/>
                        </a:lnTo>
                        <a:lnTo>
                          <a:pt x="17" y="23"/>
                        </a:lnTo>
                        <a:lnTo>
                          <a:pt x="12" y="40"/>
                        </a:lnTo>
                        <a:lnTo>
                          <a:pt x="8" y="57"/>
                        </a:lnTo>
                        <a:lnTo>
                          <a:pt x="4" y="73"/>
                        </a:lnTo>
                        <a:lnTo>
                          <a:pt x="0" y="87"/>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02" name="Freeform 1212"/>
                  <p:cNvSpPr>
                    <a:spLocks/>
                  </p:cNvSpPr>
                  <p:nvPr/>
                </p:nvSpPr>
                <p:spPr bwMode="auto">
                  <a:xfrm>
                    <a:off x="1663" y="3109"/>
                    <a:ext cx="60" cy="166"/>
                  </a:xfrm>
                  <a:custGeom>
                    <a:avLst/>
                    <a:gdLst>
                      <a:gd name="T0" fmla="*/ 0 w 60"/>
                      <a:gd name="T1" fmla="*/ 86 h 166"/>
                      <a:gd name="T2" fmla="*/ 2 w 60"/>
                      <a:gd name="T3" fmla="*/ 91 h 166"/>
                      <a:gd name="T4" fmla="*/ 3 w 60"/>
                      <a:gd name="T5" fmla="*/ 96 h 166"/>
                      <a:gd name="T6" fmla="*/ 5 w 60"/>
                      <a:gd name="T7" fmla="*/ 101 h 166"/>
                      <a:gd name="T8" fmla="*/ 7 w 60"/>
                      <a:gd name="T9" fmla="*/ 106 h 166"/>
                      <a:gd name="T10" fmla="*/ 9 w 60"/>
                      <a:gd name="T11" fmla="*/ 111 h 166"/>
                      <a:gd name="T12" fmla="*/ 11 w 60"/>
                      <a:gd name="T13" fmla="*/ 116 h 166"/>
                      <a:gd name="T14" fmla="*/ 13 w 60"/>
                      <a:gd name="T15" fmla="*/ 121 h 166"/>
                      <a:gd name="T16" fmla="*/ 14 w 60"/>
                      <a:gd name="T17" fmla="*/ 126 h 166"/>
                      <a:gd name="T18" fmla="*/ 13 w 60"/>
                      <a:gd name="T19" fmla="*/ 131 h 166"/>
                      <a:gd name="T20" fmla="*/ 13 w 60"/>
                      <a:gd name="T21" fmla="*/ 136 h 166"/>
                      <a:gd name="T22" fmla="*/ 12 w 60"/>
                      <a:gd name="T23" fmla="*/ 140 h 166"/>
                      <a:gd name="T24" fmla="*/ 11 w 60"/>
                      <a:gd name="T25" fmla="*/ 144 h 166"/>
                      <a:gd name="T26" fmla="*/ 10 w 60"/>
                      <a:gd name="T27" fmla="*/ 149 h 166"/>
                      <a:gd name="T28" fmla="*/ 8 w 60"/>
                      <a:gd name="T29" fmla="*/ 153 h 166"/>
                      <a:gd name="T30" fmla="*/ 6 w 60"/>
                      <a:gd name="T31" fmla="*/ 158 h 166"/>
                      <a:gd name="T32" fmla="*/ 5 w 60"/>
                      <a:gd name="T33" fmla="*/ 163 h 166"/>
                      <a:gd name="T34" fmla="*/ 5 w 60"/>
                      <a:gd name="T35" fmla="*/ 165 h 166"/>
                      <a:gd name="T36" fmla="*/ 8 w 60"/>
                      <a:gd name="T37" fmla="*/ 166 h 166"/>
                      <a:gd name="T38" fmla="*/ 14 w 60"/>
                      <a:gd name="T39" fmla="*/ 165 h 166"/>
                      <a:gd name="T40" fmla="*/ 20 w 60"/>
                      <a:gd name="T41" fmla="*/ 163 h 166"/>
                      <a:gd name="T42" fmla="*/ 26 w 60"/>
                      <a:gd name="T43" fmla="*/ 161 h 166"/>
                      <a:gd name="T44" fmla="*/ 31 w 60"/>
                      <a:gd name="T45" fmla="*/ 159 h 166"/>
                      <a:gd name="T46" fmla="*/ 34 w 60"/>
                      <a:gd name="T47" fmla="*/ 155 h 166"/>
                      <a:gd name="T48" fmla="*/ 34 w 60"/>
                      <a:gd name="T49" fmla="*/ 152 h 166"/>
                      <a:gd name="T50" fmla="*/ 31 w 60"/>
                      <a:gd name="T51" fmla="*/ 146 h 166"/>
                      <a:gd name="T52" fmla="*/ 30 w 60"/>
                      <a:gd name="T53" fmla="*/ 141 h 166"/>
                      <a:gd name="T54" fmla="*/ 31 w 60"/>
                      <a:gd name="T55" fmla="*/ 136 h 166"/>
                      <a:gd name="T56" fmla="*/ 33 w 60"/>
                      <a:gd name="T57" fmla="*/ 131 h 166"/>
                      <a:gd name="T58" fmla="*/ 35 w 60"/>
                      <a:gd name="T59" fmla="*/ 126 h 166"/>
                      <a:gd name="T60" fmla="*/ 38 w 60"/>
                      <a:gd name="T61" fmla="*/ 121 h 166"/>
                      <a:gd name="T62" fmla="*/ 41 w 60"/>
                      <a:gd name="T63" fmla="*/ 116 h 166"/>
                      <a:gd name="T64" fmla="*/ 44 w 60"/>
                      <a:gd name="T65" fmla="*/ 111 h 166"/>
                      <a:gd name="T66" fmla="*/ 53 w 60"/>
                      <a:gd name="T67" fmla="*/ 99 h 166"/>
                      <a:gd name="T68" fmla="*/ 58 w 60"/>
                      <a:gd name="T69" fmla="*/ 86 h 166"/>
                      <a:gd name="T70" fmla="*/ 60 w 60"/>
                      <a:gd name="T71" fmla="*/ 73 h 166"/>
                      <a:gd name="T72" fmla="*/ 59 w 60"/>
                      <a:gd name="T73" fmla="*/ 60 h 166"/>
                      <a:gd name="T74" fmla="*/ 57 w 60"/>
                      <a:gd name="T75" fmla="*/ 46 h 166"/>
                      <a:gd name="T76" fmla="*/ 55 w 60"/>
                      <a:gd name="T77" fmla="*/ 33 h 166"/>
                      <a:gd name="T78" fmla="*/ 52 w 60"/>
                      <a:gd name="T79" fmla="*/ 20 h 166"/>
                      <a:gd name="T80" fmla="*/ 49 w 60"/>
                      <a:gd name="T81" fmla="*/ 7 h 166"/>
                      <a:gd name="T82" fmla="*/ 37 w 60"/>
                      <a:gd name="T83" fmla="*/ 0 h 166"/>
                      <a:gd name="T84" fmla="*/ 28 w 60"/>
                      <a:gd name="T85" fmla="*/ 1 h 166"/>
                      <a:gd name="T86" fmla="*/ 21 w 60"/>
                      <a:gd name="T87" fmla="*/ 10 h 166"/>
                      <a:gd name="T88" fmla="*/ 16 w 60"/>
                      <a:gd name="T89" fmla="*/ 23 h 166"/>
                      <a:gd name="T90" fmla="*/ 11 w 60"/>
                      <a:gd name="T91" fmla="*/ 39 h 166"/>
                      <a:gd name="T92" fmla="*/ 8 w 60"/>
                      <a:gd name="T93" fmla="*/ 56 h 166"/>
                      <a:gd name="T94" fmla="*/ 4 w 60"/>
                      <a:gd name="T95" fmla="*/ 72 h 166"/>
                      <a:gd name="T96" fmla="*/ 0 w 60"/>
                      <a:gd name="T97" fmla="*/ 8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166">
                        <a:moveTo>
                          <a:pt x="0" y="86"/>
                        </a:moveTo>
                        <a:lnTo>
                          <a:pt x="2" y="91"/>
                        </a:lnTo>
                        <a:lnTo>
                          <a:pt x="3" y="96"/>
                        </a:lnTo>
                        <a:lnTo>
                          <a:pt x="5" y="101"/>
                        </a:lnTo>
                        <a:lnTo>
                          <a:pt x="7" y="106"/>
                        </a:lnTo>
                        <a:lnTo>
                          <a:pt x="9" y="111"/>
                        </a:lnTo>
                        <a:lnTo>
                          <a:pt x="11" y="116"/>
                        </a:lnTo>
                        <a:lnTo>
                          <a:pt x="13" y="121"/>
                        </a:lnTo>
                        <a:lnTo>
                          <a:pt x="14" y="126"/>
                        </a:lnTo>
                        <a:lnTo>
                          <a:pt x="13" y="131"/>
                        </a:lnTo>
                        <a:lnTo>
                          <a:pt x="13" y="136"/>
                        </a:lnTo>
                        <a:lnTo>
                          <a:pt x="12" y="140"/>
                        </a:lnTo>
                        <a:lnTo>
                          <a:pt x="11" y="144"/>
                        </a:lnTo>
                        <a:lnTo>
                          <a:pt x="10" y="149"/>
                        </a:lnTo>
                        <a:lnTo>
                          <a:pt x="8" y="153"/>
                        </a:lnTo>
                        <a:lnTo>
                          <a:pt x="6" y="158"/>
                        </a:lnTo>
                        <a:lnTo>
                          <a:pt x="5" y="163"/>
                        </a:lnTo>
                        <a:lnTo>
                          <a:pt x="5" y="165"/>
                        </a:lnTo>
                        <a:lnTo>
                          <a:pt x="8" y="166"/>
                        </a:lnTo>
                        <a:lnTo>
                          <a:pt x="14" y="165"/>
                        </a:lnTo>
                        <a:lnTo>
                          <a:pt x="20" y="163"/>
                        </a:lnTo>
                        <a:lnTo>
                          <a:pt x="26" y="161"/>
                        </a:lnTo>
                        <a:lnTo>
                          <a:pt x="31" y="159"/>
                        </a:lnTo>
                        <a:lnTo>
                          <a:pt x="34" y="155"/>
                        </a:lnTo>
                        <a:lnTo>
                          <a:pt x="34" y="152"/>
                        </a:lnTo>
                        <a:lnTo>
                          <a:pt x="31" y="146"/>
                        </a:lnTo>
                        <a:lnTo>
                          <a:pt x="30" y="141"/>
                        </a:lnTo>
                        <a:lnTo>
                          <a:pt x="31" y="136"/>
                        </a:lnTo>
                        <a:lnTo>
                          <a:pt x="33" y="131"/>
                        </a:lnTo>
                        <a:lnTo>
                          <a:pt x="35" y="126"/>
                        </a:lnTo>
                        <a:lnTo>
                          <a:pt x="38" y="121"/>
                        </a:lnTo>
                        <a:lnTo>
                          <a:pt x="41" y="116"/>
                        </a:lnTo>
                        <a:lnTo>
                          <a:pt x="44" y="111"/>
                        </a:lnTo>
                        <a:lnTo>
                          <a:pt x="53" y="99"/>
                        </a:lnTo>
                        <a:lnTo>
                          <a:pt x="58" y="86"/>
                        </a:lnTo>
                        <a:lnTo>
                          <a:pt x="60" y="73"/>
                        </a:lnTo>
                        <a:lnTo>
                          <a:pt x="59" y="60"/>
                        </a:lnTo>
                        <a:lnTo>
                          <a:pt x="57" y="46"/>
                        </a:lnTo>
                        <a:lnTo>
                          <a:pt x="55" y="33"/>
                        </a:lnTo>
                        <a:lnTo>
                          <a:pt x="52" y="20"/>
                        </a:lnTo>
                        <a:lnTo>
                          <a:pt x="49" y="7"/>
                        </a:lnTo>
                        <a:lnTo>
                          <a:pt x="37" y="0"/>
                        </a:lnTo>
                        <a:lnTo>
                          <a:pt x="28" y="1"/>
                        </a:lnTo>
                        <a:lnTo>
                          <a:pt x="21" y="10"/>
                        </a:lnTo>
                        <a:lnTo>
                          <a:pt x="16" y="23"/>
                        </a:lnTo>
                        <a:lnTo>
                          <a:pt x="11" y="39"/>
                        </a:lnTo>
                        <a:lnTo>
                          <a:pt x="8" y="56"/>
                        </a:lnTo>
                        <a:lnTo>
                          <a:pt x="4" y="72"/>
                        </a:lnTo>
                        <a:lnTo>
                          <a:pt x="0" y="8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03" name="Freeform 1213"/>
                  <p:cNvSpPr>
                    <a:spLocks/>
                  </p:cNvSpPr>
                  <p:nvPr/>
                </p:nvSpPr>
                <p:spPr bwMode="auto">
                  <a:xfrm>
                    <a:off x="1664" y="3110"/>
                    <a:ext cx="58" cy="162"/>
                  </a:xfrm>
                  <a:custGeom>
                    <a:avLst/>
                    <a:gdLst>
                      <a:gd name="T0" fmla="*/ 0 w 58"/>
                      <a:gd name="T1" fmla="*/ 86 h 162"/>
                      <a:gd name="T2" fmla="*/ 1 w 58"/>
                      <a:gd name="T3" fmla="*/ 91 h 162"/>
                      <a:gd name="T4" fmla="*/ 3 w 58"/>
                      <a:gd name="T5" fmla="*/ 96 h 162"/>
                      <a:gd name="T6" fmla="*/ 5 w 58"/>
                      <a:gd name="T7" fmla="*/ 101 h 162"/>
                      <a:gd name="T8" fmla="*/ 7 w 58"/>
                      <a:gd name="T9" fmla="*/ 105 h 162"/>
                      <a:gd name="T10" fmla="*/ 9 w 58"/>
                      <a:gd name="T11" fmla="*/ 110 h 162"/>
                      <a:gd name="T12" fmla="*/ 11 w 58"/>
                      <a:gd name="T13" fmla="*/ 115 h 162"/>
                      <a:gd name="T14" fmla="*/ 13 w 58"/>
                      <a:gd name="T15" fmla="*/ 120 h 162"/>
                      <a:gd name="T16" fmla="*/ 15 w 58"/>
                      <a:gd name="T17" fmla="*/ 125 h 162"/>
                      <a:gd name="T18" fmla="*/ 14 w 58"/>
                      <a:gd name="T19" fmla="*/ 130 h 162"/>
                      <a:gd name="T20" fmla="*/ 13 w 58"/>
                      <a:gd name="T21" fmla="*/ 134 h 162"/>
                      <a:gd name="T22" fmla="*/ 13 w 58"/>
                      <a:gd name="T23" fmla="*/ 138 h 162"/>
                      <a:gd name="T24" fmla="*/ 12 w 58"/>
                      <a:gd name="T25" fmla="*/ 142 h 162"/>
                      <a:gd name="T26" fmla="*/ 11 w 58"/>
                      <a:gd name="T27" fmla="*/ 146 h 162"/>
                      <a:gd name="T28" fmla="*/ 10 w 58"/>
                      <a:gd name="T29" fmla="*/ 151 h 162"/>
                      <a:gd name="T30" fmla="*/ 8 w 58"/>
                      <a:gd name="T31" fmla="*/ 155 h 162"/>
                      <a:gd name="T32" fmla="*/ 6 w 58"/>
                      <a:gd name="T33" fmla="*/ 160 h 162"/>
                      <a:gd name="T34" fmla="*/ 6 w 58"/>
                      <a:gd name="T35" fmla="*/ 162 h 162"/>
                      <a:gd name="T36" fmla="*/ 9 w 58"/>
                      <a:gd name="T37" fmla="*/ 162 h 162"/>
                      <a:gd name="T38" fmla="*/ 14 w 58"/>
                      <a:gd name="T39" fmla="*/ 162 h 162"/>
                      <a:gd name="T40" fmla="*/ 20 w 58"/>
                      <a:gd name="T41" fmla="*/ 161 h 162"/>
                      <a:gd name="T42" fmla="*/ 25 w 58"/>
                      <a:gd name="T43" fmla="*/ 159 h 162"/>
                      <a:gd name="T44" fmla="*/ 30 w 58"/>
                      <a:gd name="T45" fmla="*/ 156 h 162"/>
                      <a:gd name="T46" fmla="*/ 32 w 58"/>
                      <a:gd name="T47" fmla="*/ 153 h 162"/>
                      <a:gd name="T48" fmla="*/ 33 w 58"/>
                      <a:gd name="T49" fmla="*/ 150 h 162"/>
                      <a:gd name="T50" fmla="*/ 30 w 58"/>
                      <a:gd name="T51" fmla="*/ 144 h 162"/>
                      <a:gd name="T52" fmla="*/ 29 w 58"/>
                      <a:gd name="T53" fmla="*/ 139 h 162"/>
                      <a:gd name="T54" fmla="*/ 30 w 58"/>
                      <a:gd name="T55" fmla="*/ 133 h 162"/>
                      <a:gd name="T56" fmla="*/ 32 w 58"/>
                      <a:gd name="T57" fmla="*/ 128 h 162"/>
                      <a:gd name="T58" fmla="*/ 34 w 58"/>
                      <a:gd name="T59" fmla="*/ 123 h 162"/>
                      <a:gd name="T60" fmla="*/ 37 w 58"/>
                      <a:gd name="T61" fmla="*/ 119 h 162"/>
                      <a:gd name="T62" fmla="*/ 40 w 58"/>
                      <a:gd name="T63" fmla="*/ 114 h 162"/>
                      <a:gd name="T64" fmla="*/ 43 w 58"/>
                      <a:gd name="T65" fmla="*/ 110 h 162"/>
                      <a:gd name="T66" fmla="*/ 51 w 58"/>
                      <a:gd name="T67" fmla="*/ 98 h 162"/>
                      <a:gd name="T68" fmla="*/ 56 w 58"/>
                      <a:gd name="T69" fmla="*/ 85 h 162"/>
                      <a:gd name="T70" fmla="*/ 58 w 58"/>
                      <a:gd name="T71" fmla="*/ 72 h 162"/>
                      <a:gd name="T72" fmla="*/ 58 w 58"/>
                      <a:gd name="T73" fmla="*/ 59 h 162"/>
                      <a:gd name="T74" fmla="*/ 56 w 58"/>
                      <a:gd name="T75" fmla="*/ 46 h 162"/>
                      <a:gd name="T76" fmla="*/ 53 w 58"/>
                      <a:gd name="T77" fmla="*/ 33 h 162"/>
                      <a:gd name="T78" fmla="*/ 50 w 58"/>
                      <a:gd name="T79" fmla="*/ 20 h 162"/>
                      <a:gd name="T80" fmla="*/ 48 w 58"/>
                      <a:gd name="T81" fmla="*/ 7 h 162"/>
                      <a:gd name="T82" fmla="*/ 36 w 58"/>
                      <a:gd name="T83" fmla="*/ 0 h 162"/>
                      <a:gd name="T84" fmla="*/ 28 w 58"/>
                      <a:gd name="T85" fmla="*/ 2 h 162"/>
                      <a:gd name="T86" fmla="*/ 20 w 58"/>
                      <a:gd name="T87" fmla="*/ 10 h 162"/>
                      <a:gd name="T88" fmla="*/ 15 w 58"/>
                      <a:gd name="T89" fmla="*/ 23 h 162"/>
                      <a:gd name="T90" fmla="*/ 11 w 58"/>
                      <a:gd name="T91" fmla="*/ 39 h 162"/>
                      <a:gd name="T92" fmla="*/ 7 w 58"/>
                      <a:gd name="T93" fmla="*/ 56 h 162"/>
                      <a:gd name="T94" fmla="*/ 4 w 58"/>
                      <a:gd name="T95" fmla="*/ 72 h 162"/>
                      <a:gd name="T96" fmla="*/ 0 w 58"/>
                      <a:gd name="T97" fmla="*/ 8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162">
                        <a:moveTo>
                          <a:pt x="0" y="86"/>
                        </a:moveTo>
                        <a:lnTo>
                          <a:pt x="1" y="91"/>
                        </a:lnTo>
                        <a:lnTo>
                          <a:pt x="3" y="96"/>
                        </a:lnTo>
                        <a:lnTo>
                          <a:pt x="5" y="101"/>
                        </a:lnTo>
                        <a:lnTo>
                          <a:pt x="7" y="105"/>
                        </a:lnTo>
                        <a:lnTo>
                          <a:pt x="9" y="110"/>
                        </a:lnTo>
                        <a:lnTo>
                          <a:pt x="11" y="115"/>
                        </a:lnTo>
                        <a:lnTo>
                          <a:pt x="13" y="120"/>
                        </a:lnTo>
                        <a:lnTo>
                          <a:pt x="15" y="125"/>
                        </a:lnTo>
                        <a:lnTo>
                          <a:pt x="14" y="130"/>
                        </a:lnTo>
                        <a:lnTo>
                          <a:pt x="13" y="134"/>
                        </a:lnTo>
                        <a:lnTo>
                          <a:pt x="13" y="138"/>
                        </a:lnTo>
                        <a:lnTo>
                          <a:pt x="12" y="142"/>
                        </a:lnTo>
                        <a:lnTo>
                          <a:pt x="11" y="146"/>
                        </a:lnTo>
                        <a:lnTo>
                          <a:pt x="10" y="151"/>
                        </a:lnTo>
                        <a:lnTo>
                          <a:pt x="8" y="155"/>
                        </a:lnTo>
                        <a:lnTo>
                          <a:pt x="6" y="160"/>
                        </a:lnTo>
                        <a:lnTo>
                          <a:pt x="6" y="162"/>
                        </a:lnTo>
                        <a:lnTo>
                          <a:pt x="9" y="162"/>
                        </a:lnTo>
                        <a:lnTo>
                          <a:pt x="14" y="162"/>
                        </a:lnTo>
                        <a:lnTo>
                          <a:pt x="20" y="161"/>
                        </a:lnTo>
                        <a:lnTo>
                          <a:pt x="25" y="159"/>
                        </a:lnTo>
                        <a:lnTo>
                          <a:pt x="30" y="156"/>
                        </a:lnTo>
                        <a:lnTo>
                          <a:pt x="32" y="153"/>
                        </a:lnTo>
                        <a:lnTo>
                          <a:pt x="33" y="150"/>
                        </a:lnTo>
                        <a:lnTo>
                          <a:pt x="30" y="144"/>
                        </a:lnTo>
                        <a:lnTo>
                          <a:pt x="29" y="139"/>
                        </a:lnTo>
                        <a:lnTo>
                          <a:pt x="30" y="133"/>
                        </a:lnTo>
                        <a:lnTo>
                          <a:pt x="32" y="128"/>
                        </a:lnTo>
                        <a:lnTo>
                          <a:pt x="34" y="123"/>
                        </a:lnTo>
                        <a:lnTo>
                          <a:pt x="37" y="119"/>
                        </a:lnTo>
                        <a:lnTo>
                          <a:pt x="40" y="114"/>
                        </a:lnTo>
                        <a:lnTo>
                          <a:pt x="43" y="110"/>
                        </a:lnTo>
                        <a:lnTo>
                          <a:pt x="51" y="98"/>
                        </a:lnTo>
                        <a:lnTo>
                          <a:pt x="56" y="85"/>
                        </a:lnTo>
                        <a:lnTo>
                          <a:pt x="58" y="72"/>
                        </a:lnTo>
                        <a:lnTo>
                          <a:pt x="58" y="59"/>
                        </a:lnTo>
                        <a:lnTo>
                          <a:pt x="56" y="46"/>
                        </a:lnTo>
                        <a:lnTo>
                          <a:pt x="53" y="33"/>
                        </a:lnTo>
                        <a:lnTo>
                          <a:pt x="50" y="20"/>
                        </a:lnTo>
                        <a:lnTo>
                          <a:pt x="48" y="7"/>
                        </a:lnTo>
                        <a:lnTo>
                          <a:pt x="36" y="0"/>
                        </a:lnTo>
                        <a:lnTo>
                          <a:pt x="28" y="2"/>
                        </a:lnTo>
                        <a:lnTo>
                          <a:pt x="20" y="10"/>
                        </a:lnTo>
                        <a:lnTo>
                          <a:pt x="15" y="23"/>
                        </a:lnTo>
                        <a:lnTo>
                          <a:pt x="11" y="39"/>
                        </a:lnTo>
                        <a:lnTo>
                          <a:pt x="7" y="56"/>
                        </a:lnTo>
                        <a:lnTo>
                          <a:pt x="4" y="72"/>
                        </a:lnTo>
                        <a:lnTo>
                          <a:pt x="0" y="86"/>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04" name="Freeform 1214"/>
                  <p:cNvSpPr>
                    <a:spLocks/>
                  </p:cNvSpPr>
                  <p:nvPr/>
                </p:nvSpPr>
                <p:spPr bwMode="auto">
                  <a:xfrm>
                    <a:off x="1663" y="3111"/>
                    <a:ext cx="57" cy="159"/>
                  </a:xfrm>
                  <a:custGeom>
                    <a:avLst/>
                    <a:gdLst>
                      <a:gd name="T0" fmla="*/ 0 w 57"/>
                      <a:gd name="T1" fmla="*/ 84 h 159"/>
                      <a:gd name="T2" fmla="*/ 2 w 57"/>
                      <a:gd name="T3" fmla="*/ 90 h 159"/>
                      <a:gd name="T4" fmla="*/ 3 w 57"/>
                      <a:gd name="T5" fmla="*/ 95 h 159"/>
                      <a:gd name="T6" fmla="*/ 5 w 57"/>
                      <a:gd name="T7" fmla="*/ 99 h 159"/>
                      <a:gd name="T8" fmla="*/ 8 w 57"/>
                      <a:gd name="T9" fmla="*/ 104 h 159"/>
                      <a:gd name="T10" fmla="*/ 10 w 57"/>
                      <a:gd name="T11" fmla="*/ 108 h 159"/>
                      <a:gd name="T12" fmla="*/ 12 w 57"/>
                      <a:gd name="T13" fmla="*/ 113 h 159"/>
                      <a:gd name="T14" fmla="*/ 13 w 57"/>
                      <a:gd name="T15" fmla="*/ 118 h 159"/>
                      <a:gd name="T16" fmla="*/ 15 w 57"/>
                      <a:gd name="T17" fmla="*/ 123 h 159"/>
                      <a:gd name="T18" fmla="*/ 15 w 57"/>
                      <a:gd name="T19" fmla="*/ 127 h 159"/>
                      <a:gd name="T20" fmla="*/ 14 w 57"/>
                      <a:gd name="T21" fmla="*/ 132 h 159"/>
                      <a:gd name="T22" fmla="*/ 14 w 57"/>
                      <a:gd name="T23" fmla="*/ 136 h 159"/>
                      <a:gd name="T24" fmla="*/ 14 w 57"/>
                      <a:gd name="T25" fmla="*/ 140 h 159"/>
                      <a:gd name="T26" fmla="*/ 12 w 57"/>
                      <a:gd name="T27" fmla="*/ 144 h 159"/>
                      <a:gd name="T28" fmla="*/ 11 w 57"/>
                      <a:gd name="T29" fmla="*/ 148 h 159"/>
                      <a:gd name="T30" fmla="*/ 9 w 57"/>
                      <a:gd name="T31" fmla="*/ 152 h 159"/>
                      <a:gd name="T32" fmla="*/ 7 w 57"/>
                      <a:gd name="T33" fmla="*/ 157 h 159"/>
                      <a:gd name="T34" fmla="*/ 8 w 57"/>
                      <a:gd name="T35" fmla="*/ 158 h 159"/>
                      <a:gd name="T36" fmla="*/ 11 w 57"/>
                      <a:gd name="T37" fmla="*/ 159 h 159"/>
                      <a:gd name="T38" fmla="*/ 15 w 57"/>
                      <a:gd name="T39" fmla="*/ 159 h 159"/>
                      <a:gd name="T40" fmla="*/ 20 w 57"/>
                      <a:gd name="T41" fmla="*/ 158 h 159"/>
                      <a:gd name="T42" fmla="*/ 25 w 57"/>
                      <a:gd name="T43" fmla="*/ 156 h 159"/>
                      <a:gd name="T44" fmla="*/ 29 w 57"/>
                      <a:gd name="T45" fmla="*/ 153 h 159"/>
                      <a:gd name="T46" fmla="*/ 31 w 57"/>
                      <a:gd name="T47" fmla="*/ 150 h 159"/>
                      <a:gd name="T48" fmla="*/ 31 w 57"/>
                      <a:gd name="T49" fmla="*/ 147 h 159"/>
                      <a:gd name="T50" fmla="*/ 29 w 57"/>
                      <a:gd name="T51" fmla="*/ 142 h 159"/>
                      <a:gd name="T52" fmla="*/ 29 w 57"/>
                      <a:gd name="T53" fmla="*/ 136 h 159"/>
                      <a:gd name="T54" fmla="*/ 30 w 57"/>
                      <a:gd name="T55" fmla="*/ 131 h 159"/>
                      <a:gd name="T56" fmla="*/ 32 w 57"/>
                      <a:gd name="T57" fmla="*/ 126 h 159"/>
                      <a:gd name="T58" fmla="*/ 34 w 57"/>
                      <a:gd name="T59" fmla="*/ 120 h 159"/>
                      <a:gd name="T60" fmla="*/ 37 w 57"/>
                      <a:gd name="T61" fmla="*/ 116 h 159"/>
                      <a:gd name="T62" fmla="*/ 39 w 57"/>
                      <a:gd name="T63" fmla="*/ 112 h 159"/>
                      <a:gd name="T64" fmla="*/ 41 w 57"/>
                      <a:gd name="T65" fmla="*/ 108 h 159"/>
                      <a:gd name="T66" fmla="*/ 50 w 57"/>
                      <a:gd name="T67" fmla="*/ 96 h 159"/>
                      <a:gd name="T68" fmla="*/ 55 w 57"/>
                      <a:gd name="T69" fmla="*/ 84 h 159"/>
                      <a:gd name="T70" fmla="*/ 57 w 57"/>
                      <a:gd name="T71" fmla="*/ 71 h 159"/>
                      <a:gd name="T72" fmla="*/ 57 w 57"/>
                      <a:gd name="T73" fmla="*/ 58 h 159"/>
                      <a:gd name="T74" fmla="*/ 55 w 57"/>
                      <a:gd name="T75" fmla="*/ 46 h 159"/>
                      <a:gd name="T76" fmla="*/ 52 w 57"/>
                      <a:gd name="T77" fmla="*/ 33 h 159"/>
                      <a:gd name="T78" fmla="*/ 49 w 57"/>
                      <a:gd name="T79" fmla="*/ 20 h 159"/>
                      <a:gd name="T80" fmla="*/ 47 w 57"/>
                      <a:gd name="T81" fmla="*/ 7 h 159"/>
                      <a:gd name="T82" fmla="*/ 36 w 57"/>
                      <a:gd name="T83" fmla="*/ 0 h 159"/>
                      <a:gd name="T84" fmla="*/ 27 w 57"/>
                      <a:gd name="T85" fmla="*/ 1 h 159"/>
                      <a:gd name="T86" fmla="*/ 20 w 57"/>
                      <a:gd name="T87" fmla="*/ 9 h 159"/>
                      <a:gd name="T88" fmla="*/ 15 w 57"/>
                      <a:gd name="T89" fmla="*/ 22 h 159"/>
                      <a:gd name="T90" fmla="*/ 11 w 57"/>
                      <a:gd name="T91" fmla="*/ 38 h 159"/>
                      <a:gd name="T92" fmla="*/ 7 w 57"/>
                      <a:gd name="T93" fmla="*/ 55 h 159"/>
                      <a:gd name="T94" fmla="*/ 4 w 57"/>
                      <a:gd name="T95" fmla="*/ 71 h 159"/>
                      <a:gd name="T96" fmla="*/ 0 w 57"/>
                      <a:gd name="T97"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159">
                        <a:moveTo>
                          <a:pt x="0" y="84"/>
                        </a:moveTo>
                        <a:lnTo>
                          <a:pt x="2" y="90"/>
                        </a:lnTo>
                        <a:lnTo>
                          <a:pt x="3" y="95"/>
                        </a:lnTo>
                        <a:lnTo>
                          <a:pt x="5" y="99"/>
                        </a:lnTo>
                        <a:lnTo>
                          <a:pt x="8" y="104"/>
                        </a:lnTo>
                        <a:lnTo>
                          <a:pt x="10" y="108"/>
                        </a:lnTo>
                        <a:lnTo>
                          <a:pt x="12" y="113"/>
                        </a:lnTo>
                        <a:lnTo>
                          <a:pt x="13" y="118"/>
                        </a:lnTo>
                        <a:lnTo>
                          <a:pt x="15" y="123"/>
                        </a:lnTo>
                        <a:lnTo>
                          <a:pt x="15" y="127"/>
                        </a:lnTo>
                        <a:lnTo>
                          <a:pt x="14" y="132"/>
                        </a:lnTo>
                        <a:lnTo>
                          <a:pt x="14" y="136"/>
                        </a:lnTo>
                        <a:lnTo>
                          <a:pt x="14" y="140"/>
                        </a:lnTo>
                        <a:lnTo>
                          <a:pt x="12" y="144"/>
                        </a:lnTo>
                        <a:lnTo>
                          <a:pt x="11" y="148"/>
                        </a:lnTo>
                        <a:lnTo>
                          <a:pt x="9" y="152"/>
                        </a:lnTo>
                        <a:lnTo>
                          <a:pt x="7" y="157"/>
                        </a:lnTo>
                        <a:lnTo>
                          <a:pt x="8" y="158"/>
                        </a:lnTo>
                        <a:lnTo>
                          <a:pt x="11" y="159"/>
                        </a:lnTo>
                        <a:lnTo>
                          <a:pt x="15" y="159"/>
                        </a:lnTo>
                        <a:lnTo>
                          <a:pt x="20" y="158"/>
                        </a:lnTo>
                        <a:lnTo>
                          <a:pt x="25" y="156"/>
                        </a:lnTo>
                        <a:lnTo>
                          <a:pt x="29" y="153"/>
                        </a:lnTo>
                        <a:lnTo>
                          <a:pt x="31" y="150"/>
                        </a:lnTo>
                        <a:lnTo>
                          <a:pt x="31" y="147"/>
                        </a:lnTo>
                        <a:lnTo>
                          <a:pt x="29" y="142"/>
                        </a:lnTo>
                        <a:lnTo>
                          <a:pt x="29" y="136"/>
                        </a:lnTo>
                        <a:lnTo>
                          <a:pt x="30" y="131"/>
                        </a:lnTo>
                        <a:lnTo>
                          <a:pt x="32" y="126"/>
                        </a:lnTo>
                        <a:lnTo>
                          <a:pt x="34" y="120"/>
                        </a:lnTo>
                        <a:lnTo>
                          <a:pt x="37" y="116"/>
                        </a:lnTo>
                        <a:lnTo>
                          <a:pt x="39" y="112"/>
                        </a:lnTo>
                        <a:lnTo>
                          <a:pt x="41" y="108"/>
                        </a:lnTo>
                        <a:lnTo>
                          <a:pt x="50" y="96"/>
                        </a:lnTo>
                        <a:lnTo>
                          <a:pt x="55" y="84"/>
                        </a:lnTo>
                        <a:lnTo>
                          <a:pt x="57" y="71"/>
                        </a:lnTo>
                        <a:lnTo>
                          <a:pt x="57" y="58"/>
                        </a:lnTo>
                        <a:lnTo>
                          <a:pt x="55" y="46"/>
                        </a:lnTo>
                        <a:lnTo>
                          <a:pt x="52" y="33"/>
                        </a:lnTo>
                        <a:lnTo>
                          <a:pt x="49" y="20"/>
                        </a:lnTo>
                        <a:lnTo>
                          <a:pt x="47" y="7"/>
                        </a:lnTo>
                        <a:lnTo>
                          <a:pt x="36" y="0"/>
                        </a:lnTo>
                        <a:lnTo>
                          <a:pt x="27" y="1"/>
                        </a:lnTo>
                        <a:lnTo>
                          <a:pt x="20" y="9"/>
                        </a:lnTo>
                        <a:lnTo>
                          <a:pt x="15" y="22"/>
                        </a:lnTo>
                        <a:lnTo>
                          <a:pt x="11" y="38"/>
                        </a:lnTo>
                        <a:lnTo>
                          <a:pt x="7" y="55"/>
                        </a:lnTo>
                        <a:lnTo>
                          <a:pt x="4" y="71"/>
                        </a:lnTo>
                        <a:lnTo>
                          <a:pt x="0" y="8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05" name="Freeform 1215"/>
                  <p:cNvSpPr>
                    <a:spLocks/>
                  </p:cNvSpPr>
                  <p:nvPr/>
                </p:nvSpPr>
                <p:spPr bwMode="auto">
                  <a:xfrm>
                    <a:off x="1662" y="3111"/>
                    <a:ext cx="56" cy="156"/>
                  </a:xfrm>
                  <a:custGeom>
                    <a:avLst/>
                    <a:gdLst>
                      <a:gd name="T0" fmla="*/ 0 w 56"/>
                      <a:gd name="T1" fmla="*/ 84 h 156"/>
                      <a:gd name="T2" fmla="*/ 2 w 56"/>
                      <a:gd name="T3" fmla="*/ 89 h 156"/>
                      <a:gd name="T4" fmla="*/ 4 w 56"/>
                      <a:gd name="T5" fmla="*/ 94 h 156"/>
                      <a:gd name="T6" fmla="*/ 6 w 56"/>
                      <a:gd name="T7" fmla="*/ 98 h 156"/>
                      <a:gd name="T8" fmla="*/ 8 w 56"/>
                      <a:gd name="T9" fmla="*/ 103 h 156"/>
                      <a:gd name="T10" fmla="*/ 10 w 56"/>
                      <a:gd name="T11" fmla="*/ 107 h 156"/>
                      <a:gd name="T12" fmla="*/ 12 w 56"/>
                      <a:gd name="T13" fmla="*/ 111 h 156"/>
                      <a:gd name="T14" fmla="*/ 14 w 56"/>
                      <a:gd name="T15" fmla="*/ 116 h 156"/>
                      <a:gd name="T16" fmla="*/ 16 w 56"/>
                      <a:gd name="T17" fmla="*/ 121 h 156"/>
                      <a:gd name="T18" fmla="*/ 16 w 56"/>
                      <a:gd name="T19" fmla="*/ 126 h 156"/>
                      <a:gd name="T20" fmla="*/ 16 w 56"/>
                      <a:gd name="T21" fmla="*/ 130 h 156"/>
                      <a:gd name="T22" fmla="*/ 15 w 56"/>
                      <a:gd name="T23" fmla="*/ 134 h 156"/>
                      <a:gd name="T24" fmla="*/ 15 w 56"/>
                      <a:gd name="T25" fmla="*/ 138 h 156"/>
                      <a:gd name="T26" fmla="*/ 14 w 56"/>
                      <a:gd name="T27" fmla="*/ 141 h 156"/>
                      <a:gd name="T28" fmla="*/ 13 w 56"/>
                      <a:gd name="T29" fmla="*/ 145 h 156"/>
                      <a:gd name="T30" fmla="*/ 11 w 56"/>
                      <a:gd name="T31" fmla="*/ 149 h 156"/>
                      <a:gd name="T32" fmla="*/ 8 w 56"/>
                      <a:gd name="T33" fmla="*/ 154 h 156"/>
                      <a:gd name="T34" fmla="*/ 9 w 56"/>
                      <a:gd name="T35" fmla="*/ 155 h 156"/>
                      <a:gd name="T36" fmla="*/ 12 w 56"/>
                      <a:gd name="T37" fmla="*/ 156 h 156"/>
                      <a:gd name="T38" fmla="*/ 16 w 56"/>
                      <a:gd name="T39" fmla="*/ 156 h 156"/>
                      <a:gd name="T40" fmla="*/ 20 w 56"/>
                      <a:gd name="T41" fmla="*/ 155 h 156"/>
                      <a:gd name="T42" fmla="*/ 25 w 56"/>
                      <a:gd name="T43" fmla="*/ 153 h 156"/>
                      <a:gd name="T44" fmla="*/ 28 w 56"/>
                      <a:gd name="T45" fmla="*/ 151 h 156"/>
                      <a:gd name="T46" fmla="*/ 30 w 56"/>
                      <a:gd name="T47" fmla="*/ 148 h 156"/>
                      <a:gd name="T48" fmla="*/ 30 w 56"/>
                      <a:gd name="T49" fmla="*/ 145 h 156"/>
                      <a:gd name="T50" fmla="*/ 29 w 56"/>
                      <a:gd name="T51" fmla="*/ 140 h 156"/>
                      <a:gd name="T52" fmla="*/ 29 w 56"/>
                      <a:gd name="T53" fmla="*/ 134 h 156"/>
                      <a:gd name="T54" fmla="*/ 30 w 56"/>
                      <a:gd name="T55" fmla="*/ 129 h 156"/>
                      <a:gd name="T56" fmla="*/ 32 w 56"/>
                      <a:gd name="T57" fmla="*/ 123 h 156"/>
                      <a:gd name="T58" fmla="*/ 34 w 56"/>
                      <a:gd name="T59" fmla="*/ 118 h 156"/>
                      <a:gd name="T60" fmla="*/ 37 w 56"/>
                      <a:gd name="T61" fmla="*/ 113 h 156"/>
                      <a:gd name="T62" fmla="*/ 39 w 56"/>
                      <a:gd name="T63" fmla="*/ 110 h 156"/>
                      <a:gd name="T64" fmla="*/ 40 w 56"/>
                      <a:gd name="T65" fmla="*/ 107 h 156"/>
                      <a:gd name="T66" fmla="*/ 49 w 56"/>
                      <a:gd name="T67" fmla="*/ 95 h 156"/>
                      <a:gd name="T68" fmla="*/ 54 w 56"/>
                      <a:gd name="T69" fmla="*/ 83 h 156"/>
                      <a:gd name="T70" fmla="*/ 56 w 56"/>
                      <a:gd name="T71" fmla="*/ 71 h 156"/>
                      <a:gd name="T72" fmla="*/ 56 w 56"/>
                      <a:gd name="T73" fmla="*/ 58 h 156"/>
                      <a:gd name="T74" fmla="*/ 54 w 56"/>
                      <a:gd name="T75" fmla="*/ 45 h 156"/>
                      <a:gd name="T76" fmla="*/ 52 w 56"/>
                      <a:gd name="T77" fmla="*/ 33 h 156"/>
                      <a:gd name="T78" fmla="*/ 49 w 56"/>
                      <a:gd name="T79" fmla="*/ 20 h 156"/>
                      <a:gd name="T80" fmla="*/ 47 w 56"/>
                      <a:gd name="T81" fmla="*/ 7 h 156"/>
                      <a:gd name="T82" fmla="*/ 36 w 56"/>
                      <a:gd name="T83" fmla="*/ 0 h 156"/>
                      <a:gd name="T84" fmla="*/ 27 w 56"/>
                      <a:gd name="T85" fmla="*/ 1 h 156"/>
                      <a:gd name="T86" fmla="*/ 21 w 56"/>
                      <a:gd name="T87" fmla="*/ 9 h 156"/>
                      <a:gd name="T88" fmla="*/ 15 w 56"/>
                      <a:gd name="T89" fmla="*/ 22 h 156"/>
                      <a:gd name="T90" fmla="*/ 11 w 56"/>
                      <a:gd name="T91" fmla="*/ 37 h 156"/>
                      <a:gd name="T92" fmla="*/ 8 w 56"/>
                      <a:gd name="T93" fmla="*/ 54 h 156"/>
                      <a:gd name="T94" fmla="*/ 4 w 56"/>
                      <a:gd name="T95" fmla="*/ 70 h 156"/>
                      <a:gd name="T96" fmla="*/ 0 w 56"/>
                      <a:gd name="T97" fmla="*/ 8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156">
                        <a:moveTo>
                          <a:pt x="0" y="84"/>
                        </a:moveTo>
                        <a:lnTo>
                          <a:pt x="2" y="89"/>
                        </a:lnTo>
                        <a:lnTo>
                          <a:pt x="4" y="94"/>
                        </a:lnTo>
                        <a:lnTo>
                          <a:pt x="6" y="98"/>
                        </a:lnTo>
                        <a:lnTo>
                          <a:pt x="8" y="103"/>
                        </a:lnTo>
                        <a:lnTo>
                          <a:pt x="10" y="107"/>
                        </a:lnTo>
                        <a:lnTo>
                          <a:pt x="12" y="111"/>
                        </a:lnTo>
                        <a:lnTo>
                          <a:pt x="14" y="116"/>
                        </a:lnTo>
                        <a:lnTo>
                          <a:pt x="16" y="121"/>
                        </a:lnTo>
                        <a:lnTo>
                          <a:pt x="16" y="126"/>
                        </a:lnTo>
                        <a:lnTo>
                          <a:pt x="16" y="130"/>
                        </a:lnTo>
                        <a:lnTo>
                          <a:pt x="15" y="134"/>
                        </a:lnTo>
                        <a:lnTo>
                          <a:pt x="15" y="138"/>
                        </a:lnTo>
                        <a:lnTo>
                          <a:pt x="14" y="141"/>
                        </a:lnTo>
                        <a:lnTo>
                          <a:pt x="13" y="145"/>
                        </a:lnTo>
                        <a:lnTo>
                          <a:pt x="11" y="149"/>
                        </a:lnTo>
                        <a:lnTo>
                          <a:pt x="8" y="154"/>
                        </a:lnTo>
                        <a:lnTo>
                          <a:pt x="9" y="155"/>
                        </a:lnTo>
                        <a:lnTo>
                          <a:pt x="12" y="156"/>
                        </a:lnTo>
                        <a:lnTo>
                          <a:pt x="16" y="156"/>
                        </a:lnTo>
                        <a:lnTo>
                          <a:pt x="20" y="155"/>
                        </a:lnTo>
                        <a:lnTo>
                          <a:pt x="25" y="153"/>
                        </a:lnTo>
                        <a:lnTo>
                          <a:pt x="28" y="151"/>
                        </a:lnTo>
                        <a:lnTo>
                          <a:pt x="30" y="148"/>
                        </a:lnTo>
                        <a:lnTo>
                          <a:pt x="30" y="145"/>
                        </a:lnTo>
                        <a:lnTo>
                          <a:pt x="29" y="140"/>
                        </a:lnTo>
                        <a:lnTo>
                          <a:pt x="29" y="134"/>
                        </a:lnTo>
                        <a:lnTo>
                          <a:pt x="30" y="129"/>
                        </a:lnTo>
                        <a:lnTo>
                          <a:pt x="32" y="123"/>
                        </a:lnTo>
                        <a:lnTo>
                          <a:pt x="34" y="118"/>
                        </a:lnTo>
                        <a:lnTo>
                          <a:pt x="37" y="113"/>
                        </a:lnTo>
                        <a:lnTo>
                          <a:pt x="39" y="110"/>
                        </a:lnTo>
                        <a:lnTo>
                          <a:pt x="40" y="107"/>
                        </a:lnTo>
                        <a:lnTo>
                          <a:pt x="49" y="95"/>
                        </a:lnTo>
                        <a:lnTo>
                          <a:pt x="54" y="83"/>
                        </a:lnTo>
                        <a:lnTo>
                          <a:pt x="56" y="71"/>
                        </a:lnTo>
                        <a:lnTo>
                          <a:pt x="56" y="58"/>
                        </a:lnTo>
                        <a:lnTo>
                          <a:pt x="54" y="45"/>
                        </a:lnTo>
                        <a:lnTo>
                          <a:pt x="52" y="33"/>
                        </a:lnTo>
                        <a:lnTo>
                          <a:pt x="49" y="20"/>
                        </a:lnTo>
                        <a:lnTo>
                          <a:pt x="47" y="7"/>
                        </a:lnTo>
                        <a:lnTo>
                          <a:pt x="36" y="0"/>
                        </a:lnTo>
                        <a:lnTo>
                          <a:pt x="27" y="1"/>
                        </a:lnTo>
                        <a:lnTo>
                          <a:pt x="21" y="9"/>
                        </a:lnTo>
                        <a:lnTo>
                          <a:pt x="15" y="22"/>
                        </a:lnTo>
                        <a:lnTo>
                          <a:pt x="11" y="37"/>
                        </a:lnTo>
                        <a:lnTo>
                          <a:pt x="8" y="54"/>
                        </a:lnTo>
                        <a:lnTo>
                          <a:pt x="4" y="70"/>
                        </a:lnTo>
                        <a:lnTo>
                          <a:pt x="0" y="8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806" name="Freeform 1216"/>
                  <p:cNvSpPr>
                    <a:spLocks/>
                  </p:cNvSpPr>
                  <p:nvPr/>
                </p:nvSpPr>
                <p:spPr bwMode="auto">
                  <a:xfrm>
                    <a:off x="1662" y="3112"/>
                    <a:ext cx="55" cy="153"/>
                  </a:xfrm>
                  <a:custGeom>
                    <a:avLst/>
                    <a:gdLst>
                      <a:gd name="T0" fmla="*/ 0 w 55"/>
                      <a:gd name="T1" fmla="*/ 84 h 153"/>
                      <a:gd name="T2" fmla="*/ 2 w 55"/>
                      <a:gd name="T3" fmla="*/ 89 h 153"/>
                      <a:gd name="T4" fmla="*/ 4 w 55"/>
                      <a:gd name="T5" fmla="*/ 93 h 153"/>
                      <a:gd name="T6" fmla="*/ 6 w 55"/>
                      <a:gd name="T7" fmla="*/ 98 h 153"/>
                      <a:gd name="T8" fmla="*/ 8 w 55"/>
                      <a:gd name="T9" fmla="*/ 102 h 153"/>
                      <a:gd name="T10" fmla="*/ 10 w 55"/>
                      <a:gd name="T11" fmla="*/ 106 h 153"/>
                      <a:gd name="T12" fmla="*/ 13 w 55"/>
                      <a:gd name="T13" fmla="*/ 110 h 153"/>
                      <a:gd name="T14" fmla="*/ 15 w 55"/>
                      <a:gd name="T15" fmla="*/ 115 h 153"/>
                      <a:gd name="T16" fmla="*/ 17 w 55"/>
                      <a:gd name="T17" fmla="*/ 120 h 153"/>
                      <a:gd name="T18" fmla="*/ 17 w 55"/>
                      <a:gd name="T19" fmla="*/ 124 h 153"/>
                      <a:gd name="T20" fmla="*/ 17 w 55"/>
                      <a:gd name="T21" fmla="*/ 128 h 153"/>
                      <a:gd name="T22" fmla="*/ 17 w 55"/>
                      <a:gd name="T23" fmla="*/ 132 h 153"/>
                      <a:gd name="T24" fmla="*/ 17 w 55"/>
                      <a:gd name="T25" fmla="*/ 135 h 153"/>
                      <a:gd name="T26" fmla="*/ 16 w 55"/>
                      <a:gd name="T27" fmla="*/ 139 h 153"/>
                      <a:gd name="T28" fmla="*/ 15 w 55"/>
                      <a:gd name="T29" fmla="*/ 142 h 153"/>
                      <a:gd name="T30" fmla="*/ 13 w 55"/>
                      <a:gd name="T31" fmla="*/ 147 h 153"/>
                      <a:gd name="T32" fmla="*/ 10 w 55"/>
                      <a:gd name="T33" fmla="*/ 151 h 153"/>
                      <a:gd name="T34" fmla="*/ 10 w 55"/>
                      <a:gd name="T35" fmla="*/ 152 h 153"/>
                      <a:gd name="T36" fmla="*/ 13 w 55"/>
                      <a:gd name="T37" fmla="*/ 153 h 153"/>
                      <a:gd name="T38" fmla="*/ 16 w 55"/>
                      <a:gd name="T39" fmla="*/ 152 h 153"/>
                      <a:gd name="T40" fmla="*/ 21 w 55"/>
                      <a:gd name="T41" fmla="*/ 152 h 153"/>
                      <a:gd name="T42" fmla="*/ 24 w 55"/>
                      <a:gd name="T43" fmla="*/ 151 h 153"/>
                      <a:gd name="T44" fmla="*/ 28 w 55"/>
                      <a:gd name="T45" fmla="*/ 149 h 153"/>
                      <a:gd name="T46" fmla="*/ 29 w 55"/>
                      <a:gd name="T47" fmla="*/ 146 h 153"/>
                      <a:gd name="T48" fmla="*/ 29 w 55"/>
                      <a:gd name="T49" fmla="*/ 143 h 153"/>
                      <a:gd name="T50" fmla="*/ 28 w 55"/>
                      <a:gd name="T51" fmla="*/ 138 h 153"/>
                      <a:gd name="T52" fmla="*/ 28 w 55"/>
                      <a:gd name="T53" fmla="*/ 132 h 153"/>
                      <a:gd name="T54" fmla="*/ 30 w 55"/>
                      <a:gd name="T55" fmla="*/ 126 h 153"/>
                      <a:gd name="T56" fmla="*/ 32 w 55"/>
                      <a:gd name="T57" fmla="*/ 120 h 153"/>
                      <a:gd name="T58" fmla="*/ 34 w 55"/>
                      <a:gd name="T59" fmla="*/ 115 h 153"/>
                      <a:gd name="T60" fmla="*/ 37 w 55"/>
                      <a:gd name="T61" fmla="*/ 111 h 153"/>
                      <a:gd name="T62" fmla="*/ 38 w 55"/>
                      <a:gd name="T63" fmla="*/ 108 h 153"/>
                      <a:gd name="T64" fmla="*/ 39 w 55"/>
                      <a:gd name="T65" fmla="*/ 106 h 153"/>
                      <a:gd name="T66" fmla="*/ 48 w 55"/>
                      <a:gd name="T67" fmla="*/ 94 h 153"/>
                      <a:gd name="T68" fmla="*/ 53 w 55"/>
                      <a:gd name="T69" fmla="*/ 82 h 153"/>
                      <a:gd name="T70" fmla="*/ 55 w 55"/>
                      <a:gd name="T71" fmla="*/ 70 h 153"/>
                      <a:gd name="T72" fmla="*/ 55 w 55"/>
                      <a:gd name="T73" fmla="*/ 58 h 153"/>
                      <a:gd name="T74" fmla="*/ 54 w 55"/>
                      <a:gd name="T75" fmla="*/ 45 h 153"/>
                      <a:gd name="T76" fmla="*/ 51 w 55"/>
                      <a:gd name="T77" fmla="*/ 33 h 153"/>
                      <a:gd name="T78" fmla="*/ 49 w 55"/>
                      <a:gd name="T79" fmla="*/ 20 h 153"/>
                      <a:gd name="T80" fmla="*/ 47 w 55"/>
                      <a:gd name="T81" fmla="*/ 8 h 153"/>
                      <a:gd name="T82" fmla="*/ 35 w 55"/>
                      <a:gd name="T83" fmla="*/ 0 h 153"/>
                      <a:gd name="T84" fmla="*/ 27 w 55"/>
                      <a:gd name="T85" fmla="*/ 2 h 153"/>
                      <a:gd name="T86" fmla="*/ 21 w 55"/>
                      <a:gd name="T87" fmla="*/ 9 h 153"/>
                      <a:gd name="T88" fmla="*/ 15 w 55"/>
                      <a:gd name="T89" fmla="*/ 22 h 153"/>
                      <a:gd name="T90" fmla="*/ 11 w 55"/>
                      <a:gd name="T91" fmla="*/ 37 h 153"/>
                      <a:gd name="T92" fmla="*/ 8 w 55"/>
                      <a:gd name="T93" fmla="*/ 54 h 153"/>
                      <a:gd name="T94" fmla="*/ 4 w 55"/>
                      <a:gd name="T95" fmla="*/ 70 h 153"/>
                      <a:gd name="T96" fmla="*/ 0 w 55"/>
                      <a:gd name="T97"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153">
                        <a:moveTo>
                          <a:pt x="0" y="84"/>
                        </a:moveTo>
                        <a:lnTo>
                          <a:pt x="2" y="89"/>
                        </a:lnTo>
                        <a:lnTo>
                          <a:pt x="4" y="93"/>
                        </a:lnTo>
                        <a:lnTo>
                          <a:pt x="6" y="98"/>
                        </a:lnTo>
                        <a:lnTo>
                          <a:pt x="8" y="102"/>
                        </a:lnTo>
                        <a:lnTo>
                          <a:pt x="10" y="106"/>
                        </a:lnTo>
                        <a:lnTo>
                          <a:pt x="13" y="110"/>
                        </a:lnTo>
                        <a:lnTo>
                          <a:pt x="15" y="115"/>
                        </a:lnTo>
                        <a:lnTo>
                          <a:pt x="17" y="120"/>
                        </a:lnTo>
                        <a:lnTo>
                          <a:pt x="17" y="124"/>
                        </a:lnTo>
                        <a:lnTo>
                          <a:pt x="17" y="128"/>
                        </a:lnTo>
                        <a:lnTo>
                          <a:pt x="17" y="132"/>
                        </a:lnTo>
                        <a:lnTo>
                          <a:pt x="17" y="135"/>
                        </a:lnTo>
                        <a:lnTo>
                          <a:pt x="16" y="139"/>
                        </a:lnTo>
                        <a:lnTo>
                          <a:pt x="15" y="142"/>
                        </a:lnTo>
                        <a:lnTo>
                          <a:pt x="13" y="147"/>
                        </a:lnTo>
                        <a:lnTo>
                          <a:pt x="10" y="151"/>
                        </a:lnTo>
                        <a:lnTo>
                          <a:pt x="10" y="152"/>
                        </a:lnTo>
                        <a:lnTo>
                          <a:pt x="13" y="153"/>
                        </a:lnTo>
                        <a:lnTo>
                          <a:pt x="16" y="152"/>
                        </a:lnTo>
                        <a:lnTo>
                          <a:pt x="21" y="152"/>
                        </a:lnTo>
                        <a:lnTo>
                          <a:pt x="24" y="151"/>
                        </a:lnTo>
                        <a:lnTo>
                          <a:pt x="28" y="149"/>
                        </a:lnTo>
                        <a:lnTo>
                          <a:pt x="29" y="146"/>
                        </a:lnTo>
                        <a:lnTo>
                          <a:pt x="29" y="143"/>
                        </a:lnTo>
                        <a:lnTo>
                          <a:pt x="28" y="138"/>
                        </a:lnTo>
                        <a:lnTo>
                          <a:pt x="28" y="132"/>
                        </a:lnTo>
                        <a:lnTo>
                          <a:pt x="30" y="126"/>
                        </a:lnTo>
                        <a:lnTo>
                          <a:pt x="32" y="120"/>
                        </a:lnTo>
                        <a:lnTo>
                          <a:pt x="34" y="115"/>
                        </a:lnTo>
                        <a:lnTo>
                          <a:pt x="37" y="111"/>
                        </a:lnTo>
                        <a:lnTo>
                          <a:pt x="38" y="108"/>
                        </a:lnTo>
                        <a:lnTo>
                          <a:pt x="39" y="106"/>
                        </a:lnTo>
                        <a:lnTo>
                          <a:pt x="48" y="94"/>
                        </a:lnTo>
                        <a:lnTo>
                          <a:pt x="53" y="82"/>
                        </a:lnTo>
                        <a:lnTo>
                          <a:pt x="55" y="70"/>
                        </a:lnTo>
                        <a:lnTo>
                          <a:pt x="55" y="58"/>
                        </a:lnTo>
                        <a:lnTo>
                          <a:pt x="54" y="45"/>
                        </a:lnTo>
                        <a:lnTo>
                          <a:pt x="51" y="33"/>
                        </a:lnTo>
                        <a:lnTo>
                          <a:pt x="49" y="20"/>
                        </a:lnTo>
                        <a:lnTo>
                          <a:pt x="47" y="8"/>
                        </a:lnTo>
                        <a:lnTo>
                          <a:pt x="35" y="0"/>
                        </a:lnTo>
                        <a:lnTo>
                          <a:pt x="27" y="2"/>
                        </a:lnTo>
                        <a:lnTo>
                          <a:pt x="21" y="9"/>
                        </a:lnTo>
                        <a:lnTo>
                          <a:pt x="15" y="22"/>
                        </a:lnTo>
                        <a:lnTo>
                          <a:pt x="11" y="37"/>
                        </a:lnTo>
                        <a:lnTo>
                          <a:pt x="8" y="54"/>
                        </a:lnTo>
                        <a:lnTo>
                          <a:pt x="4" y="70"/>
                        </a:lnTo>
                        <a:lnTo>
                          <a:pt x="0" y="8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4734" name="Freeform 1219"/>
              <p:cNvSpPr>
                <a:spLocks/>
              </p:cNvSpPr>
              <p:nvPr/>
            </p:nvSpPr>
            <p:spPr bwMode="auto">
              <a:xfrm>
                <a:off x="1611" y="3104"/>
                <a:ext cx="106" cy="94"/>
              </a:xfrm>
              <a:custGeom>
                <a:avLst/>
                <a:gdLst>
                  <a:gd name="T0" fmla="*/ 16 w 106"/>
                  <a:gd name="T1" fmla="*/ 34 h 94"/>
                  <a:gd name="T2" fmla="*/ 20 w 106"/>
                  <a:gd name="T3" fmla="*/ 19 h 94"/>
                  <a:gd name="T4" fmla="*/ 28 w 106"/>
                  <a:gd name="T5" fmla="*/ 9 h 94"/>
                  <a:gd name="T6" fmla="*/ 39 w 106"/>
                  <a:gd name="T7" fmla="*/ 2 h 94"/>
                  <a:gd name="T8" fmla="*/ 51 w 106"/>
                  <a:gd name="T9" fmla="*/ 0 h 94"/>
                  <a:gd name="T10" fmla="*/ 64 w 106"/>
                  <a:gd name="T11" fmla="*/ 2 h 94"/>
                  <a:gd name="T12" fmla="*/ 74 w 106"/>
                  <a:gd name="T13" fmla="*/ 8 h 94"/>
                  <a:gd name="T14" fmla="*/ 82 w 106"/>
                  <a:gd name="T15" fmla="*/ 19 h 94"/>
                  <a:gd name="T16" fmla="*/ 85 w 106"/>
                  <a:gd name="T17" fmla="*/ 34 h 94"/>
                  <a:gd name="T18" fmla="*/ 87 w 106"/>
                  <a:gd name="T19" fmla="*/ 44 h 94"/>
                  <a:gd name="T20" fmla="*/ 91 w 106"/>
                  <a:gd name="T21" fmla="*/ 52 h 94"/>
                  <a:gd name="T22" fmla="*/ 96 w 106"/>
                  <a:gd name="T23" fmla="*/ 59 h 94"/>
                  <a:gd name="T24" fmla="*/ 100 w 106"/>
                  <a:gd name="T25" fmla="*/ 66 h 94"/>
                  <a:gd name="T26" fmla="*/ 104 w 106"/>
                  <a:gd name="T27" fmla="*/ 72 h 94"/>
                  <a:gd name="T28" fmla="*/ 106 w 106"/>
                  <a:gd name="T29" fmla="*/ 79 h 94"/>
                  <a:gd name="T30" fmla="*/ 106 w 106"/>
                  <a:gd name="T31" fmla="*/ 86 h 94"/>
                  <a:gd name="T32" fmla="*/ 104 w 106"/>
                  <a:gd name="T33" fmla="*/ 94 h 94"/>
                  <a:gd name="T34" fmla="*/ 91 w 106"/>
                  <a:gd name="T35" fmla="*/ 94 h 94"/>
                  <a:gd name="T36" fmla="*/ 78 w 106"/>
                  <a:gd name="T37" fmla="*/ 94 h 94"/>
                  <a:gd name="T38" fmla="*/ 65 w 106"/>
                  <a:gd name="T39" fmla="*/ 94 h 94"/>
                  <a:gd name="T40" fmla="*/ 52 w 106"/>
                  <a:gd name="T41" fmla="*/ 94 h 94"/>
                  <a:gd name="T42" fmla="*/ 39 w 106"/>
                  <a:gd name="T43" fmla="*/ 94 h 94"/>
                  <a:gd name="T44" fmla="*/ 26 w 106"/>
                  <a:gd name="T45" fmla="*/ 94 h 94"/>
                  <a:gd name="T46" fmla="*/ 13 w 106"/>
                  <a:gd name="T47" fmla="*/ 94 h 94"/>
                  <a:gd name="T48" fmla="*/ 1 w 106"/>
                  <a:gd name="T49" fmla="*/ 94 h 94"/>
                  <a:gd name="T50" fmla="*/ 0 w 106"/>
                  <a:gd name="T51" fmla="*/ 85 h 94"/>
                  <a:gd name="T52" fmla="*/ 2 w 106"/>
                  <a:gd name="T53" fmla="*/ 77 h 94"/>
                  <a:gd name="T54" fmla="*/ 4 w 106"/>
                  <a:gd name="T55" fmla="*/ 70 h 94"/>
                  <a:gd name="T56" fmla="*/ 7 w 106"/>
                  <a:gd name="T57" fmla="*/ 64 h 94"/>
                  <a:gd name="T58" fmla="*/ 10 w 106"/>
                  <a:gd name="T59" fmla="*/ 57 h 94"/>
                  <a:gd name="T60" fmla="*/ 13 w 106"/>
                  <a:gd name="T61" fmla="*/ 50 h 94"/>
                  <a:gd name="T62" fmla="*/ 16 w 106"/>
                  <a:gd name="T63" fmla="*/ 43 h 94"/>
                  <a:gd name="T64" fmla="*/ 16 w 106"/>
                  <a:gd name="T65" fmla="*/ 3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94">
                    <a:moveTo>
                      <a:pt x="16" y="34"/>
                    </a:moveTo>
                    <a:lnTo>
                      <a:pt x="20" y="19"/>
                    </a:lnTo>
                    <a:lnTo>
                      <a:pt x="28" y="9"/>
                    </a:lnTo>
                    <a:lnTo>
                      <a:pt x="39" y="2"/>
                    </a:lnTo>
                    <a:lnTo>
                      <a:pt x="51" y="0"/>
                    </a:lnTo>
                    <a:lnTo>
                      <a:pt x="64" y="2"/>
                    </a:lnTo>
                    <a:lnTo>
                      <a:pt x="74" y="8"/>
                    </a:lnTo>
                    <a:lnTo>
                      <a:pt x="82" y="19"/>
                    </a:lnTo>
                    <a:lnTo>
                      <a:pt x="85" y="34"/>
                    </a:lnTo>
                    <a:lnTo>
                      <a:pt x="87" y="44"/>
                    </a:lnTo>
                    <a:lnTo>
                      <a:pt x="91" y="52"/>
                    </a:lnTo>
                    <a:lnTo>
                      <a:pt x="96" y="59"/>
                    </a:lnTo>
                    <a:lnTo>
                      <a:pt x="100" y="66"/>
                    </a:lnTo>
                    <a:lnTo>
                      <a:pt x="104" y="72"/>
                    </a:lnTo>
                    <a:lnTo>
                      <a:pt x="106" y="79"/>
                    </a:lnTo>
                    <a:lnTo>
                      <a:pt x="106" y="86"/>
                    </a:lnTo>
                    <a:lnTo>
                      <a:pt x="104" y="94"/>
                    </a:lnTo>
                    <a:lnTo>
                      <a:pt x="91" y="94"/>
                    </a:lnTo>
                    <a:lnTo>
                      <a:pt x="78" y="94"/>
                    </a:lnTo>
                    <a:lnTo>
                      <a:pt x="65" y="94"/>
                    </a:lnTo>
                    <a:lnTo>
                      <a:pt x="52" y="94"/>
                    </a:lnTo>
                    <a:lnTo>
                      <a:pt x="39" y="94"/>
                    </a:lnTo>
                    <a:lnTo>
                      <a:pt x="26" y="94"/>
                    </a:lnTo>
                    <a:lnTo>
                      <a:pt x="13" y="94"/>
                    </a:lnTo>
                    <a:lnTo>
                      <a:pt x="1" y="94"/>
                    </a:lnTo>
                    <a:lnTo>
                      <a:pt x="0" y="85"/>
                    </a:lnTo>
                    <a:lnTo>
                      <a:pt x="2" y="77"/>
                    </a:lnTo>
                    <a:lnTo>
                      <a:pt x="4" y="70"/>
                    </a:lnTo>
                    <a:lnTo>
                      <a:pt x="7" y="64"/>
                    </a:lnTo>
                    <a:lnTo>
                      <a:pt x="10" y="57"/>
                    </a:lnTo>
                    <a:lnTo>
                      <a:pt x="13" y="50"/>
                    </a:lnTo>
                    <a:lnTo>
                      <a:pt x="16" y="43"/>
                    </a:lnTo>
                    <a:lnTo>
                      <a:pt x="16" y="34"/>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35" name="Freeform 1220"/>
              <p:cNvSpPr>
                <a:spLocks/>
              </p:cNvSpPr>
              <p:nvPr/>
            </p:nvSpPr>
            <p:spPr bwMode="auto">
              <a:xfrm>
                <a:off x="1614" y="3106"/>
                <a:ext cx="103" cy="92"/>
              </a:xfrm>
              <a:custGeom>
                <a:avLst/>
                <a:gdLst>
                  <a:gd name="T0" fmla="*/ 16 w 103"/>
                  <a:gd name="T1" fmla="*/ 33 h 92"/>
                  <a:gd name="T2" fmla="*/ 20 w 103"/>
                  <a:gd name="T3" fmla="*/ 19 h 92"/>
                  <a:gd name="T4" fmla="*/ 28 w 103"/>
                  <a:gd name="T5" fmla="*/ 8 h 92"/>
                  <a:gd name="T6" fmla="*/ 39 w 103"/>
                  <a:gd name="T7" fmla="*/ 2 h 92"/>
                  <a:gd name="T8" fmla="*/ 51 w 103"/>
                  <a:gd name="T9" fmla="*/ 0 h 92"/>
                  <a:gd name="T10" fmla="*/ 62 w 103"/>
                  <a:gd name="T11" fmla="*/ 1 h 92"/>
                  <a:gd name="T12" fmla="*/ 72 w 103"/>
                  <a:gd name="T13" fmla="*/ 8 h 92"/>
                  <a:gd name="T14" fmla="*/ 79 w 103"/>
                  <a:gd name="T15" fmla="*/ 18 h 92"/>
                  <a:gd name="T16" fmla="*/ 82 w 103"/>
                  <a:gd name="T17" fmla="*/ 34 h 92"/>
                  <a:gd name="T18" fmla="*/ 84 w 103"/>
                  <a:gd name="T19" fmla="*/ 43 h 92"/>
                  <a:gd name="T20" fmla="*/ 88 w 103"/>
                  <a:gd name="T21" fmla="*/ 51 h 92"/>
                  <a:gd name="T22" fmla="*/ 93 w 103"/>
                  <a:gd name="T23" fmla="*/ 58 h 92"/>
                  <a:gd name="T24" fmla="*/ 97 w 103"/>
                  <a:gd name="T25" fmla="*/ 65 h 92"/>
                  <a:gd name="T26" fmla="*/ 101 w 103"/>
                  <a:gd name="T27" fmla="*/ 71 h 92"/>
                  <a:gd name="T28" fmla="*/ 103 w 103"/>
                  <a:gd name="T29" fmla="*/ 77 h 92"/>
                  <a:gd name="T30" fmla="*/ 103 w 103"/>
                  <a:gd name="T31" fmla="*/ 84 h 92"/>
                  <a:gd name="T32" fmla="*/ 101 w 103"/>
                  <a:gd name="T33" fmla="*/ 92 h 92"/>
                  <a:gd name="T34" fmla="*/ 88 w 103"/>
                  <a:gd name="T35" fmla="*/ 92 h 92"/>
                  <a:gd name="T36" fmla="*/ 76 w 103"/>
                  <a:gd name="T37" fmla="*/ 92 h 92"/>
                  <a:gd name="T38" fmla="*/ 63 w 103"/>
                  <a:gd name="T39" fmla="*/ 92 h 92"/>
                  <a:gd name="T40" fmla="*/ 51 w 103"/>
                  <a:gd name="T41" fmla="*/ 92 h 92"/>
                  <a:gd name="T42" fmla="*/ 38 w 103"/>
                  <a:gd name="T43" fmla="*/ 92 h 92"/>
                  <a:gd name="T44" fmla="*/ 25 w 103"/>
                  <a:gd name="T45" fmla="*/ 92 h 92"/>
                  <a:gd name="T46" fmla="*/ 13 w 103"/>
                  <a:gd name="T47" fmla="*/ 92 h 92"/>
                  <a:gd name="T48" fmla="*/ 0 w 103"/>
                  <a:gd name="T49" fmla="*/ 92 h 92"/>
                  <a:gd name="T50" fmla="*/ 0 w 103"/>
                  <a:gd name="T51" fmla="*/ 83 h 92"/>
                  <a:gd name="T52" fmla="*/ 2 w 103"/>
                  <a:gd name="T53" fmla="*/ 76 h 92"/>
                  <a:gd name="T54" fmla="*/ 4 w 103"/>
                  <a:gd name="T55" fmla="*/ 69 h 92"/>
                  <a:gd name="T56" fmla="*/ 7 w 103"/>
                  <a:gd name="T57" fmla="*/ 63 h 92"/>
                  <a:gd name="T58" fmla="*/ 10 w 103"/>
                  <a:gd name="T59" fmla="*/ 57 h 92"/>
                  <a:gd name="T60" fmla="*/ 13 w 103"/>
                  <a:gd name="T61" fmla="*/ 50 h 92"/>
                  <a:gd name="T62" fmla="*/ 15 w 103"/>
                  <a:gd name="T63" fmla="*/ 42 h 92"/>
                  <a:gd name="T64" fmla="*/ 16 w 103"/>
                  <a:gd name="T65" fmla="*/ 3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92">
                    <a:moveTo>
                      <a:pt x="16" y="33"/>
                    </a:moveTo>
                    <a:lnTo>
                      <a:pt x="20" y="19"/>
                    </a:lnTo>
                    <a:lnTo>
                      <a:pt x="28" y="8"/>
                    </a:lnTo>
                    <a:lnTo>
                      <a:pt x="39" y="2"/>
                    </a:lnTo>
                    <a:lnTo>
                      <a:pt x="51" y="0"/>
                    </a:lnTo>
                    <a:lnTo>
                      <a:pt x="62" y="1"/>
                    </a:lnTo>
                    <a:lnTo>
                      <a:pt x="72" y="8"/>
                    </a:lnTo>
                    <a:lnTo>
                      <a:pt x="79" y="18"/>
                    </a:lnTo>
                    <a:lnTo>
                      <a:pt x="82" y="34"/>
                    </a:lnTo>
                    <a:lnTo>
                      <a:pt x="84" y="43"/>
                    </a:lnTo>
                    <a:lnTo>
                      <a:pt x="88" y="51"/>
                    </a:lnTo>
                    <a:lnTo>
                      <a:pt x="93" y="58"/>
                    </a:lnTo>
                    <a:lnTo>
                      <a:pt x="97" y="65"/>
                    </a:lnTo>
                    <a:lnTo>
                      <a:pt x="101" y="71"/>
                    </a:lnTo>
                    <a:lnTo>
                      <a:pt x="103" y="77"/>
                    </a:lnTo>
                    <a:lnTo>
                      <a:pt x="103" y="84"/>
                    </a:lnTo>
                    <a:lnTo>
                      <a:pt x="101" y="92"/>
                    </a:lnTo>
                    <a:lnTo>
                      <a:pt x="88" y="92"/>
                    </a:lnTo>
                    <a:lnTo>
                      <a:pt x="76" y="92"/>
                    </a:lnTo>
                    <a:lnTo>
                      <a:pt x="63" y="92"/>
                    </a:lnTo>
                    <a:lnTo>
                      <a:pt x="51" y="92"/>
                    </a:lnTo>
                    <a:lnTo>
                      <a:pt x="38" y="92"/>
                    </a:lnTo>
                    <a:lnTo>
                      <a:pt x="25" y="92"/>
                    </a:lnTo>
                    <a:lnTo>
                      <a:pt x="13" y="92"/>
                    </a:lnTo>
                    <a:lnTo>
                      <a:pt x="0" y="92"/>
                    </a:lnTo>
                    <a:lnTo>
                      <a:pt x="0" y="83"/>
                    </a:lnTo>
                    <a:lnTo>
                      <a:pt x="2" y="76"/>
                    </a:lnTo>
                    <a:lnTo>
                      <a:pt x="4" y="69"/>
                    </a:lnTo>
                    <a:lnTo>
                      <a:pt x="7" y="63"/>
                    </a:lnTo>
                    <a:lnTo>
                      <a:pt x="10" y="57"/>
                    </a:lnTo>
                    <a:lnTo>
                      <a:pt x="13" y="50"/>
                    </a:lnTo>
                    <a:lnTo>
                      <a:pt x="15" y="42"/>
                    </a:lnTo>
                    <a:lnTo>
                      <a:pt x="16" y="33"/>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36" name="Freeform 1221"/>
              <p:cNvSpPr>
                <a:spLocks/>
              </p:cNvSpPr>
              <p:nvPr/>
            </p:nvSpPr>
            <p:spPr bwMode="auto">
              <a:xfrm>
                <a:off x="1618" y="3106"/>
                <a:ext cx="99" cy="92"/>
              </a:xfrm>
              <a:custGeom>
                <a:avLst/>
                <a:gdLst>
                  <a:gd name="T0" fmla="*/ 15 w 99"/>
                  <a:gd name="T1" fmla="*/ 34 h 92"/>
                  <a:gd name="T2" fmla="*/ 20 w 99"/>
                  <a:gd name="T3" fmla="*/ 19 h 92"/>
                  <a:gd name="T4" fmla="*/ 28 w 99"/>
                  <a:gd name="T5" fmla="*/ 9 h 92"/>
                  <a:gd name="T6" fmla="*/ 38 w 99"/>
                  <a:gd name="T7" fmla="*/ 2 h 92"/>
                  <a:gd name="T8" fmla="*/ 49 w 99"/>
                  <a:gd name="T9" fmla="*/ 0 h 92"/>
                  <a:gd name="T10" fmla="*/ 59 w 99"/>
                  <a:gd name="T11" fmla="*/ 2 h 92"/>
                  <a:gd name="T12" fmla="*/ 68 w 99"/>
                  <a:gd name="T13" fmla="*/ 8 h 92"/>
                  <a:gd name="T14" fmla="*/ 74 w 99"/>
                  <a:gd name="T15" fmla="*/ 19 h 92"/>
                  <a:gd name="T16" fmla="*/ 77 w 99"/>
                  <a:gd name="T17" fmla="*/ 34 h 92"/>
                  <a:gd name="T18" fmla="*/ 79 w 99"/>
                  <a:gd name="T19" fmla="*/ 44 h 92"/>
                  <a:gd name="T20" fmla="*/ 83 w 99"/>
                  <a:gd name="T21" fmla="*/ 52 h 92"/>
                  <a:gd name="T22" fmla="*/ 88 w 99"/>
                  <a:gd name="T23" fmla="*/ 59 h 92"/>
                  <a:gd name="T24" fmla="*/ 92 w 99"/>
                  <a:gd name="T25" fmla="*/ 65 h 92"/>
                  <a:gd name="T26" fmla="*/ 96 w 99"/>
                  <a:gd name="T27" fmla="*/ 71 h 92"/>
                  <a:gd name="T28" fmla="*/ 98 w 99"/>
                  <a:gd name="T29" fmla="*/ 77 h 92"/>
                  <a:gd name="T30" fmla="*/ 99 w 99"/>
                  <a:gd name="T31" fmla="*/ 84 h 92"/>
                  <a:gd name="T32" fmla="*/ 96 w 99"/>
                  <a:gd name="T33" fmla="*/ 92 h 92"/>
                  <a:gd name="T34" fmla="*/ 83 w 99"/>
                  <a:gd name="T35" fmla="*/ 92 h 92"/>
                  <a:gd name="T36" fmla="*/ 71 w 99"/>
                  <a:gd name="T37" fmla="*/ 92 h 92"/>
                  <a:gd name="T38" fmla="*/ 59 w 99"/>
                  <a:gd name="T39" fmla="*/ 92 h 92"/>
                  <a:gd name="T40" fmla="*/ 48 w 99"/>
                  <a:gd name="T41" fmla="*/ 92 h 92"/>
                  <a:gd name="T42" fmla="*/ 36 w 99"/>
                  <a:gd name="T43" fmla="*/ 92 h 92"/>
                  <a:gd name="T44" fmla="*/ 24 w 99"/>
                  <a:gd name="T45" fmla="*/ 92 h 92"/>
                  <a:gd name="T46" fmla="*/ 12 w 99"/>
                  <a:gd name="T47" fmla="*/ 92 h 92"/>
                  <a:gd name="T48" fmla="*/ 0 w 99"/>
                  <a:gd name="T49" fmla="*/ 92 h 92"/>
                  <a:gd name="T50" fmla="*/ 0 w 99"/>
                  <a:gd name="T51" fmla="*/ 83 h 92"/>
                  <a:gd name="T52" fmla="*/ 1 w 99"/>
                  <a:gd name="T53" fmla="*/ 76 h 92"/>
                  <a:gd name="T54" fmla="*/ 4 w 99"/>
                  <a:gd name="T55" fmla="*/ 70 h 92"/>
                  <a:gd name="T56" fmla="*/ 7 w 99"/>
                  <a:gd name="T57" fmla="*/ 64 h 92"/>
                  <a:gd name="T58" fmla="*/ 9 w 99"/>
                  <a:gd name="T59" fmla="*/ 57 h 92"/>
                  <a:gd name="T60" fmla="*/ 12 w 99"/>
                  <a:gd name="T61" fmla="*/ 51 h 92"/>
                  <a:gd name="T62" fmla="*/ 14 w 99"/>
                  <a:gd name="T63" fmla="*/ 43 h 92"/>
                  <a:gd name="T64" fmla="*/ 15 w 99"/>
                  <a:gd name="T65"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2">
                    <a:moveTo>
                      <a:pt x="15" y="34"/>
                    </a:moveTo>
                    <a:lnTo>
                      <a:pt x="20" y="19"/>
                    </a:lnTo>
                    <a:lnTo>
                      <a:pt x="28" y="9"/>
                    </a:lnTo>
                    <a:lnTo>
                      <a:pt x="38" y="2"/>
                    </a:lnTo>
                    <a:lnTo>
                      <a:pt x="49" y="0"/>
                    </a:lnTo>
                    <a:lnTo>
                      <a:pt x="59" y="2"/>
                    </a:lnTo>
                    <a:lnTo>
                      <a:pt x="68" y="8"/>
                    </a:lnTo>
                    <a:lnTo>
                      <a:pt x="74" y="19"/>
                    </a:lnTo>
                    <a:lnTo>
                      <a:pt x="77" y="34"/>
                    </a:lnTo>
                    <a:lnTo>
                      <a:pt x="79" y="44"/>
                    </a:lnTo>
                    <a:lnTo>
                      <a:pt x="83" y="52"/>
                    </a:lnTo>
                    <a:lnTo>
                      <a:pt x="88" y="59"/>
                    </a:lnTo>
                    <a:lnTo>
                      <a:pt x="92" y="65"/>
                    </a:lnTo>
                    <a:lnTo>
                      <a:pt x="96" y="71"/>
                    </a:lnTo>
                    <a:lnTo>
                      <a:pt x="98" y="77"/>
                    </a:lnTo>
                    <a:lnTo>
                      <a:pt x="99" y="84"/>
                    </a:lnTo>
                    <a:lnTo>
                      <a:pt x="96" y="92"/>
                    </a:lnTo>
                    <a:lnTo>
                      <a:pt x="83" y="92"/>
                    </a:lnTo>
                    <a:lnTo>
                      <a:pt x="71" y="92"/>
                    </a:lnTo>
                    <a:lnTo>
                      <a:pt x="59" y="92"/>
                    </a:lnTo>
                    <a:lnTo>
                      <a:pt x="48" y="92"/>
                    </a:lnTo>
                    <a:lnTo>
                      <a:pt x="36" y="92"/>
                    </a:lnTo>
                    <a:lnTo>
                      <a:pt x="24" y="92"/>
                    </a:lnTo>
                    <a:lnTo>
                      <a:pt x="12" y="92"/>
                    </a:lnTo>
                    <a:lnTo>
                      <a:pt x="0" y="92"/>
                    </a:lnTo>
                    <a:lnTo>
                      <a:pt x="0" y="83"/>
                    </a:lnTo>
                    <a:lnTo>
                      <a:pt x="1" y="76"/>
                    </a:lnTo>
                    <a:lnTo>
                      <a:pt x="4" y="70"/>
                    </a:lnTo>
                    <a:lnTo>
                      <a:pt x="7" y="64"/>
                    </a:lnTo>
                    <a:lnTo>
                      <a:pt x="9" y="57"/>
                    </a:lnTo>
                    <a:lnTo>
                      <a:pt x="12" y="51"/>
                    </a:lnTo>
                    <a:lnTo>
                      <a:pt x="14" y="43"/>
                    </a:lnTo>
                    <a:lnTo>
                      <a:pt x="15" y="3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37" name="Line 1222"/>
              <p:cNvSpPr>
                <a:spLocks noChangeShapeType="1"/>
              </p:cNvSpPr>
              <p:nvPr/>
            </p:nvSpPr>
            <p:spPr bwMode="auto">
              <a:xfrm flipH="1">
                <a:off x="1545" y="3122"/>
                <a:ext cx="210" cy="153"/>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38" name="Freeform 1223"/>
              <p:cNvSpPr>
                <a:spLocks/>
              </p:cNvSpPr>
              <p:nvPr/>
            </p:nvSpPr>
            <p:spPr bwMode="auto">
              <a:xfrm>
                <a:off x="1621" y="3107"/>
                <a:ext cx="95" cy="91"/>
              </a:xfrm>
              <a:custGeom>
                <a:avLst/>
                <a:gdLst>
                  <a:gd name="T0" fmla="*/ 15 w 95"/>
                  <a:gd name="T1" fmla="*/ 34 h 91"/>
                  <a:gd name="T2" fmla="*/ 21 w 95"/>
                  <a:gd name="T3" fmla="*/ 19 h 91"/>
                  <a:gd name="T4" fmla="*/ 29 w 95"/>
                  <a:gd name="T5" fmla="*/ 9 h 91"/>
                  <a:gd name="T6" fmla="*/ 38 w 95"/>
                  <a:gd name="T7" fmla="*/ 2 h 91"/>
                  <a:gd name="T8" fmla="*/ 48 w 95"/>
                  <a:gd name="T9" fmla="*/ 0 h 91"/>
                  <a:gd name="T10" fmla="*/ 57 w 95"/>
                  <a:gd name="T11" fmla="*/ 1 h 91"/>
                  <a:gd name="T12" fmla="*/ 64 w 95"/>
                  <a:gd name="T13" fmla="*/ 8 h 91"/>
                  <a:gd name="T14" fmla="*/ 70 w 95"/>
                  <a:gd name="T15" fmla="*/ 19 h 91"/>
                  <a:gd name="T16" fmla="*/ 73 w 95"/>
                  <a:gd name="T17" fmla="*/ 34 h 91"/>
                  <a:gd name="T18" fmla="*/ 76 w 95"/>
                  <a:gd name="T19" fmla="*/ 44 h 91"/>
                  <a:gd name="T20" fmla="*/ 79 w 95"/>
                  <a:gd name="T21" fmla="*/ 52 h 91"/>
                  <a:gd name="T22" fmla="*/ 84 w 95"/>
                  <a:gd name="T23" fmla="*/ 59 h 91"/>
                  <a:gd name="T24" fmla="*/ 88 w 95"/>
                  <a:gd name="T25" fmla="*/ 65 h 91"/>
                  <a:gd name="T26" fmla="*/ 92 w 95"/>
                  <a:gd name="T27" fmla="*/ 70 h 91"/>
                  <a:gd name="T28" fmla="*/ 95 w 95"/>
                  <a:gd name="T29" fmla="*/ 76 h 91"/>
                  <a:gd name="T30" fmla="*/ 95 w 95"/>
                  <a:gd name="T31" fmla="*/ 83 h 91"/>
                  <a:gd name="T32" fmla="*/ 92 w 95"/>
                  <a:gd name="T33" fmla="*/ 91 h 91"/>
                  <a:gd name="T34" fmla="*/ 80 w 95"/>
                  <a:gd name="T35" fmla="*/ 91 h 91"/>
                  <a:gd name="T36" fmla="*/ 68 w 95"/>
                  <a:gd name="T37" fmla="*/ 91 h 91"/>
                  <a:gd name="T38" fmla="*/ 57 w 95"/>
                  <a:gd name="T39" fmla="*/ 91 h 91"/>
                  <a:gd name="T40" fmla="*/ 46 w 95"/>
                  <a:gd name="T41" fmla="*/ 91 h 91"/>
                  <a:gd name="T42" fmla="*/ 35 w 95"/>
                  <a:gd name="T43" fmla="*/ 91 h 91"/>
                  <a:gd name="T44" fmla="*/ 24 w 95"/>
                  <a:gd name="T45" fmla="*/ 91 h 91"/>
                  <a:gd name="T46" fmla="*/ 12 w 95"/>
                  <a:gd name="T47" fmla="*/ 91 h 91"/>
                  <a:gd name="T48" fmla="*/ 0 w 95"/>
                  <a:gd name="T49" fmla="*/ 91 h 91"/>
                  <a:gd name="T50" fmla="*/ 1 w 95"/>
                  <a:gd name="T51" fmla="*/ 83 h 91"/>
                  <a:gd name="T52" fmla="*/ 2 w 95"/>
                  <a:gd name="T53" fmla="*/ 76 h 91"/>
                  <a:gd name="T54" fmla="*/ 5 w 95"/>
                  <a:gd name="T55" fmla="*/ 70 h 91"/>
                  <a:gd name="T56" fmla="*/ 7 w 95"/>
                  <a:gd name="T57" fmla="*/ 64 h 91"/>
                  <a:gd name="T58" fmla="*/ 10 w 95"/>
                  <a:gd name="T59" fmla="*/ 57 h 91"/>
                  <a:gd name="T60" fmla="*/ 12 w 95"/>
                  <a:gd name="T61" fmla="*/ 51 h 91"/>
                  <a:gd name="T62" fmla="*/ 14 w 95"/>
                  <a:gd name="T63" fmla="*/ 43 h 91"/>
                  <a:gd name="T64" fmla="*/ 15 w 95"/>
                  <a:gd name="T65"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1">
                    <a:moveTo>
                      <a:pt x="15" y="34"/>
                    </a:moveTo>
                    <a:lnTo>
                      <a:pt x="21" y="19"/>
                    </a:lnTo>
                    <a:lnTo>
                      <a:pt x="29" y="9"/>
                    </a:lnTo>
                    <a:lnTo>
                      <a:pt x="38" y="2"/>
                    </a:lnTo>
                    <a:lnTo>
                      <a:pt x="48" y="0"/>
                    </a:lnTo>
                    <a:lnTo>
                      <a:pt x="57" y="1"/>
                    </a:lnTo>
                    <a:lnTo>
                      <a:pt x="64" y="8"/>
                    </a:lnTo>
                    <a:lnTo>
                      <a:pt x="70" y="19"/>
                    </a:lnTo>
                    <a:lnTo>
                      <a:pt x="73" y="34"/>
                    </a:lnTo>
                    <a:lnTo>
                      <a:pt x="76" y="44"/>
                    </a:lnTo>
                    <a:lnTo>
                      <a:pt x="79" y="52"/>
                    </a:lnTo>
                    <a:lnTo>
                      <a:pt x="84" y="59"/>
                    </a:lnTo>
                    <a:lnTo>
                      <a:pt x="88" y="65"/>
                    </a:lnTo>
                    <a:lnTo>
                      <a:pt x="92" y="70"/>
                    </a:lnTo>
                    <a:lnTo>
                      <a:pt x="95" y="76"/>
                    </a:lnTo>
                    <a:lnTo>
                      <a:pt x="95" y="83"/>
                    </a:lnTo>
                    <a:lnTo>
                      <a:pt x="92" y="91"/>
                    </a:lnTo>
                    <a:lnTo>
                      <a:pt x="80" y="91"/>
                    </a:lnTo>
                    <a:lnTo>
                      <a:pt x="68" y="91"/>
                    </a:lnTo>
                    <a:lnTo>
                      <a:pt x="57" y="91"/>
                    </a:lnTo>
                    <a:lnTo>
                      <a:pt x="46" y="91"/>
                    </a:lnTo>
                    <a:lnTo>
                      <a:pt x="35" y="91"/>
                    </a:lnTo>
                    <a:lnTo>
                      <a:pt x="24" y="91"/>
                    </a:lnTo>
                    <a:lnTo>
                      <a:pt x="12" y="91"/>
                    </a:lnTo>
                    <a:lnTo>
                      <a:pt x="0" y="91"/>
                    </a:lnTo>
                    <a:lnTo>
                      <a:pt x="1" y="83"/>
                    </a:lnTo>
                    <a:lnTo>
                      <a:pt x="2" y="76"/>
                    </a:lnTo>
                    <a:lnTo>
                      <a:pt x="5" y="70"/>
                    </a:lnTo>
                    <a:lnTo>
                      <a:pt x="7" y="64"/>
                    </a:lnTo>
                    <a:lnTo>
                      <a:pt x="10" y="57"/>
                    </a:lnTo>
                    <a:lnTo>
                      <a:pt x="12" y="51"/>
                    </a:lnTo>
                    <a:lnTo>
                      <a:pt x="14" y="43"/>
                    </a:lnTo>
                    <a:lnTo>
                      <a:pt x="15" y="3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39" name="Freeform 1224"/>
              <p:cNvSpPr>
                <a:spLocks/>
              </p:cNvSpPr>
              <p:nvPr/>
            </p:nvSpPr>
            <p:spPr bwMode="auto">
              <a:xfrm>
                <a:off x="1624" y="3108"/>
                <a:ext cx="91" cy="90"/>
              </a:xfrm>
              <a:custGeom>
                <a:avLst/>
                <a:gdLst>
                  <a:gd name="T0" fmla="*/ 14 w 91"/>
                  <a:gd name="T1" fmla="*/ 34 h 90"/>
                  <a:gd name="T2" fmla="*/ 21 w 91"/>
                  <a:gd name="T3" fmla="*/ 20 h 90"/>
                  <a:gd name="T4" fmla="*/ 29 w 91"/>
                  <a:gd name="T5" fmla="*/ 9 h 90"/>
                  <a:gd name="T6" fmla="*/ 38 w 91"/>
                  <a:gd name="T7" fmla="*/ 2 h 90"/>
                  <a:gd name="T8" fmla="*/ 46 w 91"/>
                  <a:gd name="T9" fmla="*/ 0 h 90"/>
                  <a:gd name="T10" fmla="*/ 54 w 91"/>
                  <a:gd name="T11" fmla="*/ 2 h 90"/>
                  <a:gd name="T12" fmla="*/ 61 w 91"/>
                  <a:gd name="T13" fmla="*/ 8 h 90"/>
                  <a:gd name="T14" fmla="*/ 66 w 91"/>
                  <a:gd name="T15" fmla="*/ 19 h 90"/>
                  <a:gd name="T16" fmla="*/ 70 w 91"/>
                  <a:gd name="T17" fmla="*/ 35 h 90"/>
                  <a:gd name="T18" fmla="*/ 72 w 91"/>
                  <a:gd name="T19" fmla="*/ 44 h 90"/>
                  <a:gd name="T20" fmla="*/ 76 w 91"/>
                  <a:gd name="T21" fmla="*/ 52 h 90"/>
                  <a:gd name="T22" fmla="*/ 80 w 91"/>
                  <a:gd name="T23" fmla="*/ 58 h 90"/>
                  <a:gd name="T24" fmla="*/ 85 w 91"/>
                  <a:gd name="T25" fmla="*/ 64 h 90"/>
                  <a:gd name="T26" fmla="*/ 88 w 91"/>
                  <a:gd name="T27" fmla="*/ 70 h 90"/>
                  <a:gd name="T28" fmla="*/ 91 w 91"/>
                  <a:gd name="T29" fmla="*/ 75 h 90"/>
                  <a:gd name="T30" fmla="*/ 91 w 91"/>
                  <a:gd name="T31" fmla="*/ 82 h 90"/>
                  <a:gd name="T32" fmla="*/ 88 w 91"/>
                  <a:gd name="T33" fmla="*/ 90 h 90"/>
                  <a:gd name="T34" fmla="*/ 76 w 91"/>
                  <a:gd name="T35" fmla="*/ 90 h 90"/>
                  <a:gd name="T36" fmla="*/ 65 w 91"/>
                  <a:gd name="T37" fmla="*/ 90 h 90"/>
                  <a:gd name="T38" fmla="*/ 54 w 91"/>
                  <a:gd name="T39" fmla="*/ 90 h 90"/>
                  <a:gd name="T40" fmla="*/ 44 w 91"/>
                  <a:gd name="T41" fmla="*/ 90 h 90"/>
                  <a:gd name="T42" fmla="*/ 34 w 91"/>
                  <a:gd name="T43" fmla="*/ 90 h 90"/>
                  <a:gd name="T44" fmla="*/ 23 w 91"/>
                  <a:gd name="T45" fmla="*/ 90 h 90"/>
                  <a:gd name="T46" fmla="*/ 12 w 91"/>
                  <a:gd name="T47" fmla="*/ 90 h 90"/>
                  <a:gd name="T48" fmla="*/ 0 w 91"/>
                  <a:gd name="T49" fmla="*/ 90 h 90"/>
                  <a:gd name="T50" fmla="*/ 1 w 91"/>
                  <a:gd name="T51" fmla="*/ 82 h 90"/>
                  <a:gd name="T52" fmla="*/ 2 w 91"/>
                  <a:gd name="T53" fmla="*/ 76 h 90"/>
                  <a:gd name="T54" fmla="*/ 4 w 91"/>
                  <a:gd name="T55" fmla="*/ 70 h 90"/>
                  <a:gd name="T56" fmla="*/ 7 w 91"/>
                  <a:gd name="T57" fmla="*/ 64 h 90"/>
                  <a:gd name="T58" fmla="*/ 10 w 91"/>
                  <a:gd name="T59" fmla="*/ 58 h 90"/>
                  <a:gd name="T60" fmla="*/ 12 w 91"/>
                  <a:gd name="T61" fmla="*/ 51 h 90"/>
                  <a:gd name="T62" fmla="*/ 13 w 91"/>
                  <a:gd name="T63" fmla="*/ 43 h 90"/>
                  <a:gd name="T64" fmla="*/ 14 w 91"/>
                  <a:gd name="T65"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14" y="34"/>
                    </a:moveTo>
                    <a:lnTo>
                      <a:pt x="21" y="20"/>
                    </a:lnTo>
                    <a:lnTo>
                      <a:pt x="29" y="9"/>
                    </a:lnTo>
                    <a:lnTo>
                      <a:pt x="38" y="2"/>
                    </a:lnTo>
                    <a:lnTo>
                      <a:pt x="46" y="0"/>
                    </a:lnTo>
                    <a:lnTo>
                      <a:pt x="54" y="2"/>
                    </a:lnTo>
                    <a:lnTo>
                      <a:pt x="61" y="8"/>
                    </a:lnTo>
                    <a:lnTo>
                      <a:pt x="66" y="19"/>
                    </a:lnTo>
                    <a:lnTo>
                      <a:pt x="70" y="35"/>
                    </a:lnTo>
                    <a:lnTo>
                      <a:pt x="72" y="44"/>
                    </a:lnTo>
                    <a:lnTo>
                      <a:pt x="76" y="52"/>
                    </a:lnTo>
                    <a:lnTo>
                      <a:pt x="80" y="58"/>
                    </a:lnTo>
                    <a:lnTo>
                      <a:pt x="85" y="64"/>
                    </a:lnTo>
                    <a:lnTo>
                      <a:pt x="88" y="70"/>
                    </a:lnTo>
                    <a:lnTo>
                      <a:pt x="91" y="75"/>
                    </a:lnTo>
                    <a:lnTo>
                      <a:pt x="91" y="82"/>
                    </a:lnTo>
                    <a:lnTo>
                      <a:pt x="88" y="90"/>
                    </a:lnTo>
                    <a:lnTo>
                      <a:pt x="76" y="90"/>
                    </a:lnTo>
                    <a:lnTo>
                      <a:pt x="65" y="90"/>
                    </a:lnTo>
                    <a:lnTo>
                      <a:pt x="54" y="90"/>
                    </a:lnTo>
                    <a:lnTo>
                      <a:pt x="44" y="90"/>
                    </a:lnTo>
                    <a:lnTo>
                      <a:pt x="34" y="90"/>
                    </a:lnTo>
                    <a:lnTo>
                      <a:pt x="23" y="90"/>
                    </a:lnTo>
                    <a:lnTo>
                      <a:pt x="12" y="90"/>
                    </a:lnTo>
                    <a:lnTo>
                      <a:pt x="0" y="90"/>
                    </a:lnTo>
                    <a:lnTo>
                      <a:pt x="1" y="82"/>
                    </a:lnTo>
                    <a:lnTo>
                      <a:pt x="2" y="76"/>
                    </a:lnTo>
                    <a:lnTo>
                      <a:pt x="4" y="70"/>
                    </a:lnTo>
                    <a:lnTo>
                      <a:pt x="7" y="64"/>
                    </a:lnTo>
                    <a:lnTo>
                      <a:pt x="10" y="58"/>
                    </a:lnTo>
                    <a:lnTo>
                      <a:pt x="12" y="51"/>
                    </a:lnTo>
                    <a:lnTo>
                      <a:pt x="13" y="43"/>
                    </a:lnTo>
                    <a:lnTo>
                      <a:pt x="14" y="3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0" name="Freeform 1225"/>
              <p:cNvSpPr>
                <a:spLocks/>
              </p:cNvSpPr>
              <p:nvPr/>
            </p:nvSpPr>
            <p:spPr bwMode="auto">
              <a:xfrm>
                <a:off x="1560" y="3139"/>
                <a:ext cx="61" cy="20"/>
              </a:xfrm>
              <a:custGeom>
                <a:avLst/>
                <a:gdLst>
                  <a:gd name="T0" fmla="*/ 59 w 61"/>
                  <a:gd name="T1" fmla="*/ 1 h 20"/>
                  <a:gd name="T2" fmla="*/ 50 w 61"/>
                  <a:gd name="T3" fmla="*/ 0 h 20"/>
                  <a:gd name="T4" fmla="*/ 42 w 61"/>
                  <a:gd name="T5" fmla="*/ 0 h 20"/>
                  <a:gd name="T6" fmla="*/ 35 w 61"/>
                  <a:gd name="T7" fmla="*/ 2 h 20"/>
                  <a:gd name="T8" fmla="*/ 28 w 61"/>
                  <a:gd name="T9" fmla="*/ 5 h 20"/>
                  <a:gd name="T10" fmla="*/ 22 w 61"/>
                  <a:gd name="T11" fmla="*/ 8 h 20"/>
                  <a:gd name="T12" fmla="*/ 15 w 61"/>
                  <a:gd name="T13" fmla="*/ 10 h 20"/>
                  <a:gd name="T14" fmla="*/ 8 w 61"/>
                  <a:gd name="T15" fmla="*/ 13 h 20"/>
                  <a:gd name="T16" fmla="*/ 0 w 61"/>
                  <a:gd name="T17" fmla="*/ 14 h 20"/>
                  <a:gd name="T18" fmla="*/ 11 w 61"/>
                  <a:gd name="T19" fmla="*/ 17 h 20"/>
                  <a:gd name="T20" fmla="*/ 21 w 61"/>
                  <a:gd name="T21" fmla="*/ 19 h 20"/>
                  <a:gd name="T22" fmla="*/ 29 w 61"/>
                  <a:gd name="T23" fmla="*/ 20 h 20"/>
                  <a:gd name="T24" fmla="*/ 36 w 61"/>
                  <a:gd name="T25" fmla="*/ 20 h 20"/>
                  <a:gd name="T26" fmla="*/ 42 w 61"/>
                  <a:gd name="T27" fmla="*/ 18 h 20"/>
                  <a:gd name="T28" fmla="*/ 48 w 61"/>
                  <a:gd name="T29" fmla="*/ 16 h 20"/>
                  <a:gd name="T30" fmla="*/ 55 w 61"/>
                  <a:gd name="T31" fmla="*/ 13 h 20"/>
                  <a:gd name="T32" fmla="*/ 61 w 61"/>
                  <a:gd name="T33" fmla="*/ 8 h 20"/>
                  <a:gd name="T34" fmla="*/ 61 w 61"/>
                  <a:gd name="T35" fmla="*/ 7 h 20"/>
                  <a:gd name="T36" fmla="*/ 61 w 61"/>
                  <a:gd name="T37" fmla="*/ 6 h 20"/>
                  <a:gd name="T38" fmla="*/ 60 w 61"/>
                  <a:gd name="T39" fmla="*/ 5 h 20"/>
                  <a:gd name="T40" fmla="*/ 60 w 61"/>
                  <a:gd name="T41" fmla="*/ 4 h 20"/>
                  <a:gd name="T42" fmla="*/ 60 w 61"/>
                  <a:gd name="T43" fmla="*/ 3 h 20"/>
                  <a:gd name="T44" fmla="*/ 59 w 61"/>
                  <a:gd name="T45" fmla="*/ 3 h 20"/>
                  <a:gd name="T46" fmla="*/ 59 w 61"/>
                  <a:gd name="T47" fmla="*/ 2 h 20"/>
                  <a:gd name="T48" fmla="*/ 59 w 61"/>
                  <a:gd name="T4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20">
                    <a:moveTo>
                      <a:pt x="59" y="1"/>
                    </a:moveTo>
                    <a:lnTo>
                      <a:pt x="50" y="0"/>
                    </a:lnTo>
                    <a:lnTo>
                      <a:pt x="42" y="0"/>
                    </a:lnTo>
                    <a:lnTo>
                      <a:pt x="35" y="2"/>
                    </a:lnTo>
                    <a:lnTo>
                      <a:pt x="28" y="5"/>
                    </a:lnTo>
                    <a:lnTo>
                      <a:pt x="22" y="8"/>
                    </a:lnTo>
                    <a:lnTo>
                      <a:pt x="15" y="10"/>
                    </a:lnTo>
                    <a:lnTo>
                      <a:pt x="8" y="13"/>
                    </a:lnTo>
                    <a:lnTo>
                      <a:pt x="0" y="14"/>
                    </a:lnTo>
                    <a:lnTo>
                      <a:pt x="11" y="17"/>
                    </a:lnTo>
                    <a:lnTo>
                      <a:pt x="21" y="19"/>
                    </a:lnTo>
                    <a:lnTo>
                      <a:pt x="29" y="20"/>
                    </a:lnTo>
                    <a:lnTo>
                      <a:pt x="36" y="20"/>
                    </a:lnTo>
                    <a:lnTo>
                      <a:pt x="42" y="18"/>
                    </a:lnTo>
                    <a:lnTo>
                      <a:pt x="48" y="16"/>
                    </a:lnTo>
                    <a:lnTo>
                      <a:pt x="55" y="13"/>
                    </a:lnTo>
                    <a:lnTo>
                      <a:pt x="61" y="8"/>
                    </a:lnTo>
                    <a:lnTo>
                      <a:pt x="61" y="7"/>
                    </a:lnTo>
                    <a:lnTo>
                      <a:pt x="61" y="6"/>
                    </a:lnTo>
                    <a:lnTo>
                      <a:pt x="60" y="5"/>
                    </a:lnTo>
                    <a:lnTo>
                      <a:pt x="60" y="4"/>
                    </a:lnTo>
                    <a:lnTo>
                      <a:pt x="60" y="3"/>
                    </a:lnTo>
                    <a:lnTo>
                      <a:pt x="59" y="3"/>
                    </a:lnTo>
                    <a:lnTo>
                      <a:pt x="59" y="2"/>
                    </a:lnTo>
                    <a:lnTo>
                      <a:pt x="59" y="1"/>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1" name="Freeform 1226"/>
              <p:cNvSpPr>
                <a:spLocks/>
              </p:cNvSpPr>
              <p:nvPr/>
            </p:nvSpPr>
            <p:spPr bwMode="auto">
              <a:xfrm>
                <a:off x="1564" y="3139"/>
                <a:ext cx="57" cy="19"/>
              </a:xfrm>
              <a:custGeom>
                <a:avLst/>
                <a:gdLst>
                  <a:gd name="T0" fmla="*/ 55 w 57"/>
                  <a:gd name="T1" fmla="*/ 0 h 19"/>
                  <a:gd name="T2" fmla="*/ 47 w 57"/>
                  <a:gd name="T3" fmla="*/ 0 h 19"/>
                  <a:gd name="T4" fmla="*/ 39 w 57"/>
                  <a:gd name="T5" fmla="*/ 1 h 19"/>
                  <a:gd name="T6" fmla="*/ 33 w 57"/>
                  <a:gd name="T7" fmla="*/ 2 h 19"/>
                  <a:gd name="T8" fmla="*/ 27 w 57"/>
                  <a:gd name="T9" fmla="*/ 5 h 19"/>
                  <a:gd name="T10" fmla="*/ 21 w 57"/>
                  <a:gd name="T11" fmla="*/ 8 h 19"/>
                  <a:gd name="T12" fmla="*/ 14 w 57"/>
                  <a:gd name="T13" fmla="*/ 10 h 19"/>
                  <a:gd name="T14" fmla="*/ 7 w 57"/>
                  <a:gd name="T15" fmla="*/ 12 h 19"/>
                  <a:gd name="T16" fmla="*/ 0 w 57"/>
                  <a:gd name="T17" fmla="*/ 14 h 19"/>
                  <a:gd name="T18" fmla="*/ 10 w 57"/>
                  <a:gd name="T19" fmla="*/ 17 h 19"/>
                  <a:gd name="T20" fmla="*/ 19 w 57"/>
                  <a:gd name="T21" fmla="*/ 18 h 19"/>
                  <a:gd name="T22" fmla="*/ 26 w 57"/>
                  <a:gd name="T23" fmla="*/ 19 h 19"/>
                  <a:gd name="T24" fmla="*/ 33 w 57"/>
                  <a:gd name="T25" fmla="*/ 19 h 19"/>
                  <a:gd name="T26" fmla="*/ 39 w 57"/>
                  <a:gd name="T27" fmla="*/ 18 h 19"/>
                  <a:gd name="T28" fmla="*/ 44 w 57"/>
                  <a:gd name="T29" fmla="*/ 15 h 19"/>
                  <a:gd name="T30" fmla="*/ 51 w 57"/>
                  <a:gd name="T31" fmla="*/ 12 h 19"/>
                  <a:gd name="T32" fmla="*/ 57 w 57"/>
                  <a:gd name="T33" fmla="*/ 8 h 19"/>
                  <a:gd name="T34" fmla="*/ 57 w 57"/>
                  <a:gd name="T35" fmla="*/ 7 h 19"/>
                  <a:gd name="T36" fmla="*/ 57 w 57"/>
                  <a:gd name="T37" fmla="*/ 6 h 19"/>
                  <a:gd name="T38" fmla="*/ 56 w 57"/>
                  <a:gd name="T39" fmla="*/ 5 h 19"/>
                  <a:gd name="T40" fmla="*/ 56 w 57"/>
                  <a:gd name="T41" fmla="*/ 4 h 19"/>
                  <a:gd name="T42" fmla="*/ 56 w 57"/>
                  <a:gd name="T43" fmla="*/ 3 h 19"/>
                  <a:gd name="T44" fmla="*/ 55 w 57"/>
                  <a:gd name="T45" fmla="*/ 2 h 19"/>
                  <a:gd name="T46" fmla="*/ 55 w 57"/>
                  <a:gd name="T47" fmla="*/ 1 h 19"/>
                  <a:gd name="T48" fmla="*/ 55 w 57"/>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19">
                    <a:moveTo>
                      <a:pt x="55" y="0"/>
                    </a:moveTo>
                    <a:lnTo>
                      <a:pt x="47" y="0"/>
                    </a:lnTo>
                    <a:lnTo>
                      <a:pt x="39" y="1"/>
                    </a:lnTo>
                    <a:lnTo>
                      <a:pt x="33" y="2"/>
                    </a:lnTo>
                    <a:lnTo>
                      <a:pt x="27" y="5"/>
                    </a:lnTo>
                    <a:lnTo>
                      <a:pt x="21" y="8"/>
                    </a:lnTo>
                    <a:lnTo>
                      <a:pt x="14" y="10"/>
                    </a:lnTo>
                    <a:lnTo>
                      <a:pt x="7" y="12"/>
                    </a:lnTo>
                    <a:lnTo>
                      <a:pt x="0" y="14"/>
                    </a:lnTo>
                    <a:lnTo>
                      <a:pt x="10" y="17"/>
                    </a:lnTo>
                    <a:lnTo>
                      <a:pt x="19" y="18"/>
                    </a:lnTo>
                    <a:lnTo>
                      <a:pt x="26" y="19"/>
                    </a:lnTo>
                    <a:lnTo>
                      <a:pt x="33" y="19"/>
                    </a:lnTo>
                    <a:lnTo>
                      <a:pt x="39" y="18"/>
                    </a:lnTo>
                    <a:lnTo>
                      <a:pt x="44" y="15"/>
                    </a:lnTo>
                    <a:lnTo>
                      <a:pt x="51" y="12"/>
                    </a:lnTo>
                    <a:lnTo>
                      <a:pt x="57" y="8"/>
                    </a:lnTo>
                    <a:lnTo>
                      <a:pt x="57" y="7"/>
                    </a:lnTo>
                    <a:lnTo>
                      <a:pt x="57" y="6"/>
                    </a:lnTo>
                    <a:lnTo>
                      <a:pt x="56" y="5"/>
                    </a:lnTo>
                    <a:lnTo>
                      <a:pt x="56" y="4"/>
                    </a:lnTo>
                    <a:lnTo>
                      <a:pt x="56" y="3"/>
                    </a:lnTo>
                    <a:lnTo>
                      <a:pt x="55" y="2"/>
                    </a:lnTo>
                    <a:lnTo>
                      <a:pt x="55" y="1"/>
                    </a:lnTo>
                    <a:lnTo>
                      <a:pt x="55" y="0"/>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2" name="Freeform 1227"/>
              <p:cNvSpPr>
                <a:spLocks/>
              </p:cNvSpPr>
              <p:nvPr/>
            </p:nvSpPr>
            <p:spPr bwMode="auto">
              <a:xfrm>
                <a:off x="1567" y="3140"/>
                <a:ext cx="54" cy="17"/>
              </a:xfrm>
              <a:custGeom>
                <a:avLst/>
                <a:gdLst>
                  <a:gd name="T0" fmla="*/ 52 w 54"/>
                  <a:gd name="T1" fmla="*/ 0 h 17"/>
                  <a:gd name="T2" fmla="*/ 44 w 54"/>
                  <a:gd name="T3" fmla="*/ 0 h 17"/>
                  <a:gd name="T4" fmla="*/ 38 w 54"/>
                  <a:gd name="T5" fmla="*/ 0 h 17"/>
                  <a:gd name="T6" fmla="*/ 32 w 54"/>
                  <a:gd name="T7" fmla="*/ 2 h 17"/>
                  <a:gd name="T8" fmla="*/ 26 w 54"/>
                  <a:gd name="T9" fmla="*/ 4 h 17"/>
                  <a:gd name="T10" fmla="*/ 21 w 54"/>
                  <a:gd name="T11" fmla="*/ 7 h 17"/>
                  <a:gd name="T12" fmla="*/ 15 w 54"/>
                  <a:gd name="T13" fmla="*/ 10 h 17"/>
                  <a:gd name="T14" fmla="*/ 8 w 54"/>
                  <a:gd name="T15" fmla="*/ 11 h 17"/>
                  <a:gd name="T16" fmla="*/ 0 w 54"/>
                  <a:gd name="T17" fmla="*/ 13 h 17"/>
                  <a:gd name="T18" fmla="*/ 9 w 54"/>
                  <a:gd name="T19" fmla="*/ 15 h 17"/>
                  <a:gd name="T20" fmla="*/ 17 w 54"/>
                  <a:gd name="T21" fmla="*/ 16 h 17"/>
                  <a:gd name="T22" fmla="*/ 24 w 54"/>
                  <a:gd name="T23" fmla="*/ 17 h 17"/>
                  <a:gd name="T24" fmla="*/ 30 w 54"/>
                  <a:gd name="T25" fmla="*/ 17 h 17"/>
                  <a:gd name="T26" fmla="*/ 36 w 54"/>
                  <a:gd name="T27" fmla="*/ 16 h 17"/>
                  <a:gd name="T28" fmla="*/ 42 w 54"/>
                  <a:gd name="T29" fmla="*/ 14 h 17"/>
                  <a:gd name="T30" fmla="*/ 48 w 54"/>
                  <a:gd name="T31" fmla="*/ 11 h 17"/>
                  <a:gd name="T32" fmla="*/ 54 w 54"/>
                  <a:gd name="T33" fmla="*/ 7 h 17"/>
                  <a:gd name="T34" fmla="*/ 54 w 54"/>
                  <a:gd name="T35" fmla="*/ 6 h 17"/>
                  <a:gd name="T36" fmla="*/ 54 w 54"/>
                  <a:gd name="T37" fmla="*/ 5 h 17"/>
                  <a:gd name="T38" fmla="*/ 53 w 54"/>
                  <a:gd name="T39" fmla="*/ 5 h 17"/>
                  <a:gd name="T40" fmla="*/ 53 w 54"/>
                  <a:gd name="T41" fmla="*/ 4 h 17"/>
                  <a:gd name="T42" fmla="*/ 53 w 54"/>
                  <a:gd name="T43" fmla="*/ 3 h 17"/>
                  <a:gd name="T44" fmla="*/ 52 w 54"/>
                  <a:gd name="T45" fmla="*/ 2 h 17"/>
                  <a:gd name="T46" fmla="*/ 52 w 54"/>
                  <a:gd name="T47" fmla="*/ 1 h 17"/>
                  <a:gd name="T48" fmla="*/ 52 w 54"/>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7">
                    <a:moveTo>
                      <a:pt x="52" y="0"/>
                    </a:moveTo>
                    <a:lnTo>
                      <a:pt x="44" y="0"/>
                    </a:lnTo>
                    <a:lnTo>
                      <a:pt x="38" y="0"/>
                    </a:lnTo>
                    <a:lnTo>
                      <a:pt x="32" y="2"/>
                    </a:lnTo>
                    <a:lnTo>
                      <a:pt x="26" y="4"/>
                    </a:lnTo>
                    <a:lnTo>
                      <a:pt x="21" y="7"/>
                    </a:lnTo>
                    <a:lnTo>
                      <a:pt x="15" y="10"/>
                    </a:lnTo>
                    <a:lnTo>
                      <a:pt x="8" y="11"/>
                    </a:lnTo>
                    <a:lnTo>
                      <a:pt x="0" y="13"/>
                    </a:lnTo>
                    <a:lnTo>
                      <a:pt x="9" y="15"/>
                    </a:lnTo>
                    <a:lnTo>
                      <a:pt x="17" y="16"/>
                    </a:lnTo>
                    <a:lnTo>
                      <a:pt x="24" y="17"/>
                    </a:lnTo>
                    <a:lnTo>
                      <a:pt x="30" y="17"/>
                    </a:lnTo>
                    <a:lnTo>
                      <a:pt x="36" y="16"/>
                    </a:lnTo>
                    <a:lnTo>
                      <a:pt x="42" y="14"/>
                    </a:lnTo>
                    <a:lnTo>
                      <a:pt x="48" y="11"/>
                    </a:lnTo>
                    <a:lnTo>
                      <a:pt x="54" y="7"/>
                    </a:lnTo>
                    <a:lnTo>
                      <a:pt x="54" y="6"/>
                    </a:lnTo>
                    <a:lnTo>
                      <a:pt x="54" y="5"/>
                    </a:lnTo>
                    <a:lnTo>
                      <a:pt x="53" y="5"/>
                    </a:lnTo>
                    <a:lnTo>
                      <a:pt x="53" y="4"/>
                    </a:lnTo>
                    <a:lnTo>
                      <a:pt x="53" y="3"/>
                    </a:lnTo>
                    <a:lnTo>
                      <a:pt x="52" y="2"/>
                    </a:lnTo>
                    <a:lnTo>
                      <a:pt x="52" y="1"/>
                    </a:lnTo>
                    <a:lnTo>
                      <a:pt x="52" y="0"/>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3" name="Freeform 1228"/>
              <p:cNvSpPr>
                <a:spLocks/>
              </p:cNvSpPr>
              <p:nvPr/>
            </p:nvSpPr>
            <p:spPr bwMode="auto">
              <a:xfrm>
                <a:off x="1570" y="3140"/>
                <a:ext cx="51" cy="17"/>
              </a:xfrm>
              <a:custGeom>
                <a:avLst/>
                <a:gdLst>
                  <a:gd name="T0" fmla="*/ 49 w 51"/>
                  <a:gd name="T1" fmla="*/ 0 h 17"/>
                  <a:gd name="T2" fmla="*/ 42 w 51"/>
                  <a:gd name="T3" fmla="*/ 0 h 17"/>
                  <a:gd name="T4" fmla="*/ 36 w 51"/>
                  <a:gd name="T5" fmla="*/ 1 h 17"/>
                  <a:gd name="T6" fmla="*/ 30 w 51"/>
                  <a:gd name="T7" fmla="*/ 2 h 17"/>
                  <a:gd name="T8" fmla="*/ 25 w 51"/>
                  <a:gd name="T9" fmla="*/ 5 h 17"/>
                  <a:gd name="T10" fmla="*/ 20 w 51"/>
                  <a:gd name="T11" fmla="*/ 7 h 17"/>
                  <a:gd name="T12" fmla="*/ 14 w 51"/>
                  <a:gd name="T13" fmla="*/ 10 h 17"/>
                  <a:gd name="T14" fmla="*/ 8 w 51"/>
                  <a:gd name="T15" fmla="*/ 12 h 17"/>
                  <a:gd name="T16" fmla="*/ 0 w 51"/>
                  <a:gd name="T17" fmla="*/ 13 h 17"/>
                  <a:gd name="T18" fmla="*/ 8 w 51"/>
                  <a:gd name="T19" fmla="*/ 15 h 17"/>
                  <a:gd name="T20" fmla="*/ 15 w 51"/>
                  <a:gd name="T21" fmla="*/ 16 h 17"/>
                  <a:gd name="T22" fmla="*/ 22 w 51"/>
                  <a:gd name="T23" fmla="*/ 17 h 17"/>
                  <a:gd name="T24" fmla="*/ 27 w 51"/>
                  <a:gd name="T25" fmla="*/ 17 h 17"/>
                  <a:gd name="T26" fmla="*/ 33 w 51"/>
                  <a:gd name="T27" fmla="*/ 16 h 17"/>
                  <a:gd name="T28" fmla="*/ 39 w 51"/>
                  <a:gd name="T29" fmla="*/ 14 h 17"/>
                  <a:gd name="T30" fmla="*/ 45 w 51"/>
                  <a:gd name="T31" fmla="*/ 11 h 17"/>
                  <a:gd name="T32" fmla="*/ 51 w 51"/>
                  <a:gd name="T33" fmla="*/ 8 h 17"/>
                  <a:gd name="T34" fmla="*/ 51 w 51"/>
                  <a:gd name="T35" fmla="*/ 6 h 17"/>
                  <a:gd name="T36" fmla="*/ 51 w 51"/>
                  <a:gd name="T37" fmla="*/ 6 h 17"/>
                  <a:gd name="T38" fmla="*/ 50 w 51"/>
                  <a:gd name="T39" fmla="*/ 5 h 17"/>
                  <a:gd name="T40" fmla="*/ 50 w 51"/>
                  <a:gd name="T41" fmla="*/ 4 h 17"/>
                  <a:gd name="T42" fmla="*/ 50 w 51"/>
                  <a:gd name="T43" fmla="*/ 3 h 17"/>
                  <a:gd name="T44" fmla="*/ 49 w 51"/>
                  <a:gd name="T45" fmla="*/ 2 h 17"/>
                  <a:gd name="T46" fmla="*/ 49 w 51"/>
                  <a:gd name="T47" fmla="*/ 1 h 17"/>
                  <a:gd name="T48" fmla="*/ 49 w 5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7">
                    <a:moveTo>
                      <a:pt x="49" y="0"/>
                    </a:moveTo>
                    <a:lnTo>
                      <a:pt x="42" y="0"/>
                    </a:lnTo>
                    <a:lnTo>
                      <a:pt x="36" y="1"/>
                    </a:lnTo>
                    <a:lnTo>
                      <a:pt x="30" y="2"/>
                    </a:lnTo>
                    <a:lnTo>
                      <a:pt x="25" y="5"/>
                    </a:lnTo>
                    <a:lnTo>
                      <a:pt x="20" y="7"/>
                    </a:lnTo>
                    <a:lnTo>
                      <a:pt x="14" y="10"/>
                    </a:lnTo>
                    <a:lnTo>
                      <a:pt x="8" y="12"/>
                    </a:lnTo>
                    <a:lnTo>
                      <a:pt x="0" y="13"/>
                    </a:lnTo>
                    <a:lnTo>
                      <a:pt x="8" y="15"/>
                    </a:lnTo>
                    <a:lnTo>
                      <a:pt x="15" y="16"/>
                    </a:lnTo>
                    <a:lnTo>
                      <a:pt x="22" y="17"/>
                    </a:lnTo>
                    <a:lnTo>
                      <a:pt x="27" y="17"/>
                    </a:lnTo>
                    <a:lnTo>
                      <a:pt x="33" y="16"/>
                    </a:lnTo>
                    <a:lnTo>
                      <a:pt x="39" y="14"/>
                    </a:lnTo>
                    <a:lnTo>
                      <a:pt x="45" y="11"/>
                    </a:lnTo>
                    <a:lnTo>
                      <a:pt x="51" y="8"/>
                    </a:lnTo>
                    <a:lnTo>
                      <a:pt x="51" y="6"/>
                    </a:lnTo>
                    <a:lnTo>
                      <a:pt x="51" y="6"/>
                    </a:lnTo>
                    <a:lnTo>
                      <a:pt x="50" y="5"/>
                    </a:lnTo>
                    <a:lnTo>
                      <a:pt x="50" y="4"/>
                    </a:lnTo>
                    <a:lnTo>
                      <a:pt x="50" y="3"/>
                    </a:lnTo>
                    <a:lnTo>
                      <a:pt x="49" y="2"/>
                    </a:lnTo>
                    <a:lnTo>
                      <a:pt x="49" y="1"/>
                    </a:lnTo>
                    <a:lnTo>
                      <a:pt x="49" y="0"/>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4" name="Freeform 1229"/>
              <p:cNvSpPr>
                <a:spLocks/>
              </p:cNvSpPr>
              <p:nvPr/>
            </p:nvSpPr>
            <p:spPr bwMode="auto">
              <a:xfrm>
                <a:off x="1573" y="3140"/>
                <a:ext cx="48" cy="17"/>
              </a:xfrm>
              <a:custGeom>
                <a:avLst/>
                <a:gdLst>
                  <a:gd name="T0" fmla="*/ 46 w 48"/>
                  <a:gd name="T1" fmla="*/ 0 h 17"/>
                  <a:gd name="T2" fmla="*/ 39 w 48"/>
                  <a:gd name="T3" fmla="*/ 0 h 17"/>
                  <a:gd name="T4" fmla="*/ 34 w 48"/>
                  <a:gd name="T5" fmla="*/ 1 h 17"/>
                  <a:gd name="T6" fmla="*/ 29 w 48"/>
                  <a:gd name="T7" fmla="*/ 2 h 17"/>
                  <a:gd name="T8" fmla="*/ 25 w 48"/>
                  <a:gd name="T9" fmla="*/ 5 h 17"/>
                  <a:gd name="T10" fmla="*/ 20 w 48"/>
                  <a:gd name="T11" fmla="*/ 8 h 17"/>
                  <a:gd name="T12" fmla="*/ 15 w 48"/>
                  <a:gd name="T13" fmla="*/ 10 h 17"/>
                  <a:gd name="T14" fmla="*/ 8 w 48"/>
                  <a:gd name="T15" fmla="*/ 12 h 17"/>
                  <a:gd name="T16" fmla="*/ 0 w 48"/>
                  <a:gd name="T17" fmla="*/ 13 h 17"/>
                  <a:gd name="T18" fmla="*/ 8 w 48"/>
                  <a:gd name="T19" fmla="*/ 15 h 17"/>
                  <a:gd name="T20" fmla="*/ 14 w 48"/>
                  <a:gd name="T21" fmla="*/ 16 h 17"/>
                  <a:gd name="T22" fmla="*/ 19 w 48"/>
                  <a:gd name="T23" fmla="*/ 17 h 17"/>
                  <a:gd name="T24" fmla="*/ 25 w 48"/>
                  <a:gd name="T25" fmla="*/ 17 h 17"/>
                  <a:gd name="T26" fmla="*/ 30 w 48"/>
                  <a:gd name="T27" fmla="*/ 16 h 17"/>
                  <a:gd name="T28" fmla="*/ 36 w 48"/>
                  <a:gd name="T29" fmla="*/ 15 h 17"/>
                  <a:gd name="T30" fmla="*/ 42 w 48"/>
                  <a:gd name="T31" fmla="*/ 12 h 17"/>
                  <a:gd name="T32" fmla="*/ 48 w 48"/>
                  <a:gd name="T33" fmla="*/ 8 h 17"/>
                  <a:gd name="T34" fmla="*/ 48 w 48"/>
                  <a:gd name="T35" fmla="*/ 7 h 17"/>
                  <a:gd name="T36" fmla="*/ 48 w 48"/>
                  <a:gd name="T37" fmla="*/ 6 h 17"/>
                  <a:gd name="T38" fmla="*/ 47 w 48"/>
                  <a:gd name="T39" fmla="*/ 5 h 17"/>
                  <a:gd name="T40" fmla="*/ 47 w 48"/>
                  <a:gd name="T41" fmla="*/ 4 h 17"/>
                  <a:gd name="T42" fmla="*/ 47 w 48"/>
                  <a:gd name="T43" fmla="*/ 3 h 17"/>
                  <a:gd name="T44" fmla="*/ 46 w 48"/>
                  <a:gd name="T45" fmla="*/ 2 h 17"/>
                  <a:gd name="T46" fmla="*/ 46 w 48"/>
                  <a:gd name="T47" fmla="*/ 1 h 17"/>
                  <a:gd name="T48" fmla="*/ 46 w 48"/>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7">
                    <a:moveTo>
                      <a:pt x="46" y="0"/>
                    </a:moveTo>
                    <a:lnTo>
                      <a:pt x="39" y="0"/>
                    </a:lnTo>
                    <a:lnTo>
                      <a:pt x="34" y="1"/>
                    </a:lnTo>
                    <a:lnTo>
                      <a:pt x="29" y="2"/>
                    </a:lnTo>
                    <a:lnTo>
                      <a:pt x="25" y="5"/>
                    </a:lnTo>
                    <a:lnTo>
                      <a:pt x="20" y="8"/>
                    </a:lnTo>
                    <a:lnTo>
                      <a:pt x="15" y="10"/>
                    </a:lnTo>
                    <a:lnTo>
                      <a:pt x="8" y="12"/>
                    </a:lnTo>
                    <a:lnTo>
                      <a:pt x="0" y="13"/>
                    </a:lnTo>
                    <a:lnTo>
                      <a:pt x="8" y="15"/>
                    </a:lnTo>
                    <a:lnTo>
                      <a:pt x="14" y="16"/>
                    </a:lnTo>
                    <a:lnTo>
                      <a:pt x="19" y="17"/>
                    </a:lnTo>
                    <a:lnTo>
                      <a:pt x="25" y="17"/>
                    </a:lnTo>
                    <a:lnTo>
                      <a:pt x="30" y="16"/>
                    </a:lnTo>
                    <a:lnTo>
                      <a:pt x="36" y="15"/>
                    </a:lnTo>
                    <a:lnTo>
                      <a:pt x="42" y="12"/>
                    </a:lnTo>
                    <a:lnTo>
                      <a:pt x="48" y="8"/>
                    </a:lnTo>
                    <a:lnTo>
                      <a:pt x="48" y="7"/>
                    </a:lnTo>
                    <a:lnTo>
                      <a:pt x="48" y="6"/>
                    </a:lnTo>
                    <a:lnTo>
                      <a:pt x="47" y="5"/>
                    </a:lnTo>
                    <a:lnTo>
                      <a:pt x="47" y="4"/>
                    </a:lnTo>
                    <a:lnTo>
                      <a:pt x="47" y="3"/>
                    </a:lnTo>
                    <a:lnTo>
                      <a:pt x="46" y="2"/>
                    </a:lnTo>
                    <a:lnTo>
                      <a:pt x="46" y="1"/>
                    </a:lnTo>
                    <a:lnTo>
                      <a:pt x="46" y="0"/>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5" name="Freeform 1230"/>
              <p:cNvSpPr>
                <a:spLocks/>
              </p:cNvSpPr>
              <p:nvPr/>
            </p:nvSpPr>
            <p:spPr bwMode="auto">
              <a:xfrm>
                <a:off x="1576" y="3140"/>
                <a:ext cx="45" cy="16"/>
              </a:xfrm>
              <a:custGeom>
                <a:avLst/>
                <a:gdLst>
                  <a:gd name="T0" fmla="*/ 43 w 45"/>
                  <a:gd name="T1" fmla="*/ 0 h 16"/>
                  <a:gd name="T2" fmla="*/ 37 w 45"/>
                  <a:gd name="T3" fmla="*/ 0 h 16"/>
                  <a:gd name="T4" fmla="*/ 32 w 45"/>
                  <a:gd name="T5" fmla="*/ 1 h 16"/>
                  <a:gd name="T6" fmla="*/ 28 w 45"/>
                  <a:gd name="T7" fmla="*/ 3 h 16"/>
                  <a:gd name="T8" fmla="*/ 24 w 45"/>
                  <a:gd name="T9" fmla="*/ 5 h 16"/>
                  <a:gd name="T10" fmla="*/ 19 w 45"/>
                  <a:gd name="T11" fmla="*/ 7 h 16"/>
                  <a:gd name="T12" fmla="*/ 14 w 45"/>
                  <a:gd name="T13" fmla="*/ 10 h 16"/>
                  <a:gd name="T14" fmla="*/ 8 w 45"/>
                  <a:gd name="T15" fmla="*/ 12 h 16"/>
                  <a:gd name="T16" fmla="*/ 0 w 45"/>
                  <a:gd name="T17" fmla="*/ 13 h 16"/>
                  <a:gd name="T18" fmla="*/ 6 w 45"/>
                  <a:gd name="T19" fmla="*/ 14 h 16"/>
                  <a:gd name="T20" fmla="*/ 12 w 45"/>
                  <a:gd name="T21" fmla="*/ 15 h 16"/>
                  <a:gd name="T22" fmla="*/ 17 w 45"/>
                  <a:gd name="T23" fmla="*/ 16 h 16"/>
                  <a:gd name="T24" fmla="*/ 22 w 45"/>
                  <a:gd name="T25" fmla="*/ 16 h 16"/>
                  <a:gd name="T26" fmla="*/ 27 w 45"/>
                  <a:gd name="T27" fmla="*/ 15 h 16"/>
                  <a:gd name="T28" fmla="*/ 33 w 45"/>
                  <a:gd name="T29" fmla="*/ 14 h 16"/>
                  <a:gd name="T30" fmla="*/ 38 w 45"/>
                  <a:gd name="T31" fmla="*/ 11 h 16"/>
                  <a:gd name="T32" fmla="*/ 45 w 45"/>
                  <a:gd name="T33" fmla="*/ 7 h 16"/>
                  <a:gd name="T34" fmla="*/ 45 w 45"/>
                  <a:gd name="T35" fmla="*/ 6 h 16"/>
                  <a:gd name="T36" fmla="*/ 45 w 45"/>
                  <a:gd name="T37" fmla="*/ 5 h 16"/>
                  <a:gd name="T38" fmla="*/ 44 w 45"/>
                  <a:gd name="T39" fmla="*/ 4 h 16"/>
                  <a:gd name="T40" fmla="*/ 44 w 45"/>
                  <a:gd name="T41" fmla="*/ 3 h 16"/>
                  <a:gd name="T42" fmla="*/ 44 w 45"/>
                  <a:gd name="T43" fmla="*/ 3 h 16"/>
                  <a:gd name="T44" fmla="*/ 43 w 45"/>
                  <a:gd name="T45" fmla="*/ 2 h 16"/>
                  <a:gd name="T46" fmla="*/ 43 w 45"/>
                  <a:gd name="T47" fmla="*/ 1 h 16"/>
                  <a:gd name="T48" fmla="*/ 43 w 45"/>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16">
                    <a:moveTo>
                      <a:pt x="43" y="0"/>
                    </a:moveTo>
                    <a:lnTo>
                      <a:pt x="37" y="0"/>
                    </a:lnTo>
                    <a:lnTo>
                      <a:pt x="32" y="1"/>
                    </a:lnTo>
                    <a:lnTo>
                      <a:pt x="28" y="3"/>
                    </a:lnTo>
                    <a:lnTo>
                      <a:pt x="24" y="5"/>
                    </a:lnTo>
                    <a:lnTo>
                      <a:pt x="19" y="7"/>
                    </a:lnTo>
                    <a:lnTo>
                      <a:pt x="14" y="10"/>
                    </a:lnTo>
                    <a:lnTo>
                      <a:pt x="8" y="12"/>
                    </a:lnTo>
                    <a:lnTo>
                      <a:pt x="0" y="13"/>
                    </a:lnTo>
                    <a:lnTo>
                      <a:pt x="6" y="14"/>
                    </a:lnTo>
                    <a:lnTo>
                      <a:pt x="12" y="15"/>
                    </a:lnTo>
                    <a:lnTo>
                      <a:pt x="17" y="16"/>
                    </a:lnTo>
                    <a:lnTo>
                      <a:pt x="22" y="16"/>
                    </a:lnTo>
                    <a:lnTo>
                      <a:pt x="27" y="15"/>
                    </a:lnTo>
                    <a:lnTo>
                      <a:pt x="33" y="14"/>
                    </a:lnTo>
                    <a:lnTo>
                      <a:pt x="38" y="11"/>
                    </a:lnTo>
                    <a:lnTo>
                      <a:pt x="45" y="7"/>
                    </a:lnTo>
                    <a:lnTo>
                      <a:pt x="45" y="6"/>
                    </a:lnTo>
                    <a:lnTo>
                      <a:pt x="45" y="5"/>
                    </a:lnTo>
                    <a:lnTo>
                      <a:pt x="44" y="4"/>
                    </a:lnTo>
                    <a:lnTo>
                      <a:pt x="44" y="3"/>
                    </a:lnTo>
                    <a:lnTo>
                      <a:pt x="44" y="3"/>
                    </a:lnTo>
                    <a:lnTo>
                      <a:pt x="43" y="2"/>
                    </a:lnTo>
                    <a:lnTo>
                      <a:pt x="43" y="1"/>
                    </a:lnTo>
                    <a:lnTo>
                      <a:pt x="43" y="0"/>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6" name="Freeform 1231"/>
              <p:cNvSpPr>
                <a:spLocks/>
              </p:cNvSpPr>
              <p:nvPr/>
            </p:nvSpPr>
            <p:spPr bwMode="auto">
              <a:xfrm>
                <a:off x="1580" y="3140"/>
                <a:ext cx="41" cy="15"/>
              </a:xfrm>
              <a:custGeom>
                <a:avLst/>
                <a:gdLst>
                  <a:gd name="T0" fmla="*/ 39 w 41"/>
                  <a:gd name="T1" fmla="*/ 0 h 15"/>
                  <a:gd name="T2" fmla="*/ 34 w 41"/>
                  <a:gd name="T3" fmla="*/ 0 h 15"/>
                  <a:gd name="T4" fmla="*/ 29 w 41"/>
                  <a:gd name="T5" fmla="*/ 1 h 15"/>
                  <a:gd name="T6" fmla="*/ 26 w 41"/>
                  <a:gd name="T7" fmla="*/ 3 h 15"/>
                  <a:gd name="T8" fmla="*/ 22 w 41"/>
                  <a:gd name="T9" fmla="*/ 5 h 15"/>
                  <a:gd name="T10" fmla="*/ 18 w 41"/>
                  <a:gd name="T11" fmla="*/ 7 h 15"/>
                  <a:gd name="T12" fmla="*/ 14 w 41"/>
                  <a:gd name="T13" fmla="*/ 10 h 15"/>
                  <a:gd name="T14" fmla="*/ 7 w 41"/>
                  <a:gd name="T15" fmla="*/ 12 h 15"/>
                  <a:gd name="T16" fmla="*/ 0 w 41"/>
                  <a:gd name="T17" fmla="*/ 13 h 15"/>
                  <a:gd name="T18" fmla="*/ 5 w 41"/>
                  <a:gd name="T19" fmla="*/ 13 h 15"/>
                  <a:gd name="T20" fmla="*/ 9 w 41"/>
                  <a:gd name="T21" fmla="*/ 14 h 15"/>
                  <a:gd name="T22" fmla="*/ 14 w 41"/>
                  <a:gd name="T23" fmla="*/ 15 h 15"/>
                  <a:gd name="T24" fmla="*/ 19 w 41"/>
                  <a:gd name="T25" fmla="*/ 15 h 15"/>
                  <a:gd name="T26" fmla="*/ 24 w 41"/>
                  <a:gd name="T27" fmla="*/ 15 h 15"/>
                  <a:gd name="T28" fmla="*/ 29 w 41"/>
                  <a:gd name="T29" fmla="*/ 13 h 15"/>
                  <a:gd name="T30" fmla="*/ 34 w 41"/>
                  <a:gd name="T31" fmla="*/ 11 h 15"/>
                  <a:gd name="T32" fmla="*/ 41 w 41"/>
                  <a:gd name="T33" fmla="*/ 7 h 15"/>
                  <a:gd name="T34" fmla="*/ 41 w 41"/>
                  <a:gd name="T35" fmla="*/ 6 h 15"/>
                  <a:gd name="T36" fmla="*/ 41 w 41"/>
                  <a:gd name="T37" fmla="*/ 5 h 15"/>
                  <a:gd name="T38" fmla="*/ 40 w 41"/>
                  <a:gd name="T39" fmla="*/ 4 h 15"/>
                  <a:gd name="T40" fmla="*/ 40 w 41"/>
                  <a:gd name="T41" fmla="*/ 3 h 15"/>
                  <a:gd name="T42" fmla="*/ 40 w 41"/>
                  <a:gd name="T43" fmla="*/ 2 h 15"/>
                  <a:gd name="T44" fmla="*/ 39 w 41"/>
                  <a:gd name="T45" fmla="*/ 2 h 15"/>
                  <a:gd name="T46" fmla="*/ 39 w 41"/>
                  <a:gd name="T47" fmla="*/ 1 h 15"/>
                  <a:gd name="T48" fmla="*/ 39 w 41"/>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5">
                    <a:moveTo>
                      <a:pt x="39" y="0"/>
                    </a:moveTo>
                    <a:lnTo>
                      <a:pt x="34" y="0"/>
                    </a:lnTo>
                    <a:lnTo>
                      <a:pt x="29" y="1"/>
                    </a:lnTo>
                    <a:lnTo>
                      <a:pt x="26" y="3"/>
                    </a:lnTo>
                    <a:lnTo>
                      <a:pt x="22" y="5"/>
                    </a:lnTo>
                    <a:lnTo>
                      <a:pt x="18" y="7"/>
                    </a:lnTo>
                    <a:lnTo>
                      <a:pt x="14" y="10"/>
                    </a:lnTo>
                    <a:lnTo>
                      <a:pt x="7" y="12"/>
                    </a:lnTo>
                    <a:lnTo>
                      <a:pt x="0" y="13"/>
                    </a:lnTo>
                    <a:lnTo>
                      <a:pt x="5" y="13"/>
                    </a:lnTo>
                    <a:lnTo>
                      <a:pt x="9" y="14"/>
                    </a:lnTo>
                    <a:lnTo>
                      <a:pt x="14" y="15"/>
                    </a:lnTo>
                    <a:lnTo>
                      <a:pt x="19" y="15"/>
                    </a:lnTo>
                    <a:lnTo>
                      <a:pt x="24" y="15"/>
                    </a:lnTo>
                    <a:lnTo>
                      <a:pt x="29" y="13"/>
                    </a:lnTo>
                    <a:lnTo>
                      <a:pt x="34" y="11"/>
                    </a:lnTo>
                    <a:lnTo>
                      <a:pt x="41" y="7"/>
                    </a:lnTo>
                    <a:lnTo>
                      <a:pt x="41" y="6"/>
                    </a:lnTo>
                    <a:lnTo>
                      <a:pt x="41" y="5"/>
                    </a:lnTo>
                    <a:lnTo>
                      <a:pt x="40" y="4"/>
                    </a:lnTo>
                    <a:lnTo>
                      <a:pt x="40" y="3"/>
                    </a:lnTo>
                    <a:lnTo>
                      <a:pt x="40" y="2"/>
                    </a:lnTo>
                    <a:lnTo>
                      <a:pt x="39" y="2"/>
                    </a:lnTo>
                    <a:lnTo>
                      <a:pt x="39" y="1"/>
                    </a:lnTo>
                    <a:lnTo>
                      <a:pt x="39" y="0"/>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7" name="Freeform 1232"/>
              <p:cNvSpPr>
                <a:spLocks/>
              </p:cNvSpPr>
              <p:nvPr/>
            </p:nvSpPr>
            <p:spPr bwMode="auto">
              <a:xfrm>
                <a:off x="1583" y="3140"/>
                <a:ext cx="38" cy="14"/>
              </a:xfrm>
              <a:custGeom>
                <a:avLst/>
                <a:gdLst>
                  <a:gd name="T0" fmla="*/ 36 w 38"/>
                  <a:gd name="T1" fmla="*/ 0 h 14"/>
                  <a:gd name="T2" fmla="*/ 32 w 38"/>
                  <a:gd name="T3" fmla="*/ 0 h 14"/>
                  <a:gd name="T4" fmla="*/ 28 w 38"/>
                  <a:gd name="T5" fmla="*/ 1 h 14"/>
                  <a:gd name="T6" fmla="*/ 25 w 38"/>
                  <a:gd name="T7" fmla="*/ 3 h 14"/>
                  <a:gd name="T8" fmla="*/ 22 w 38"/>
                  <a:gd name="T9" fmla="*/ 5 h 14"/>
                  <a:gd name="T10" fmla="*/ 18 w 38"/>
                  <a:gd name="T11" fmla="*/ 7 h 14"/>
                  <a:gd name="T12" fmla="*/ 14 w 38"/>
                  <a:gd name="T13" fmla="*/ 9 h 14"/>
                  <a:gd name="T14" fmla="*/ 8 w 38"/>
                  <a:gd name="T15" fmla="*/ 11 h 14"/>
                  <a:gd name="T16" fmla="*/ 0 w 38"/>
                  <a:gd name="T17" fmla="*/ 12 h 14"/>
                  <a:gd name="T18" fmla="*/ 4 w 38"/>
                  <a:gd name="T19" fmla="*/ 13 h 14"/>
                  <a:gd name="T20" fmla="*/ 8 w 38"/>
                  <a:gd name="T21" fmla="*/ 13 h 14"/>
                  <a:gd name="T22" fmla="*/ 12 w 38"/>
                  <a:gd name="T23" fmla="*/ 14 h 14"/>
                  <a:gd name="T24" fmla="*/ 16 w 38"/>
                  <a:gd name="T25" fmla="*/ 14 h 14"/>
                  <a:gd name="T26" fmla="*/ 21 w 38"/>
                  <a:gd name="T27" fmla="*/ 14 h 14"/>
                  <a:gd name="T28" fmla="*/ 26 w 38"/>
                  <a:gd name="T29" fmla="*/ 13 h 14"/>
                  <a:gd name="T30" fmla="*/ 32 w 38"/>
                  <a:gd name="T31" fmla="*/ 10 h 14"/>
                  <a:gd name="T32" fmla="*/ 38 w 38"/>
                  <a:gd name="T33" fmla="*/ 7 h 14"/>
                  <a:gd name="T34" fmla="*/ 38 w 38"/>
                  <a:gd name="T35" fmla="*/ 6 h 14"/>
                  <a:gd name="T36" fmla="*/ 38 w 38"/>
                  <a:gd name="T37" fmla="*/ 5 h 14"/>
                  <a:gd name="T38" fmla="*/ 37 w 38"/>
                  <a:gd name="T39" fmla="*/ 4 h 14"/>
                  <a:gd name="T40" fmla="*/ 37 w 38"/>
                  <a:gd name="T41" fmla="*/ 3 h 14"/>
                  <a:gd name="T42" fmla="*/ 37 w 38"/>
                  <a:gd name="T43" fmla="*/ 2 h 14"/>
                  <a:gd name="T44" fmla="*/ 36 w 38"/>
                  <a:gd name="T45" fmla="*/ 1 h 14"/>
                  <a:gd name="T46" fmla="*/ 36 w 38"/>
                  <a:gd name="T47" fmla="*/ 0 h 14"/>
                  <a:gd name="T48" fmla="*/ 36 w 38"/>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
                    <a:moveTo>
                      <a:pt x="36" y="0"/>
                    </a:moveTo>
                    <a:lnTo>
                      <a:pt x="32" y="0"/>
                    </a:lnTo>
                    <a:lnTo>
                      <a:pt x="28" y="1"/>
                    </a:lnTo>
                    <a:lnTo>
                      <a:pt x="25" y="3"/>
                    </a:lnTo>
                    <a:lnTo>
                      <a:pt x="22" y="5"/>
                    </a:lnTo>
                    <a:lnTo>
                      <a:pt x="18" y="7"/>
                    </a:lnTo>
                    <a:lnTo>
                      <a:pt x="14" y="9"/>
                    </a:lnTo>
                    <a:lnTo>
                      <a:pt x="8" y="11"/>
                    </a:lnTo>
                    <a:lnTo>
                      <a:pt x="0" y="12"/>
                    </a:lnTo>
                    <a:lnTo>
                      <a:pt x="4" y="13"/>
                    </a:lnTo>
                    <a:lnTo>
                      <a:pt x="8" y="13"/>
                    </a:lnTo>
                    <a:lnTo>
                      <a:pt x="12" y="14"/>
                    </a:lnTo>
                    <a:lnTo>
                      <a:pt x="16" y="14"/>
                    </a:lnTo>
                    <a:lnTo>
                      <a:pt x="21" y="14"/>
                    </a:lnTo>
                    <a:lnTo>
                      <a:pt x="26" y="13"/>
                    </a:lnTo>
                    <a:lnTo>
                      <a:pt x="32" y="10"/>
                    </a:lnTo>
                    <a:lnTo>
                      <a:pt x="38" y="7"/>
                    </a:lnTo>
                    <a:lnTo>
                      <a:pt x="38" y="6"/>
                    </a:lnTo>
                    <a:lnTo>
                      <a:pt x="38" y="5"/>
                    </a:lnTo>
                    <a:lnTo>
                      <a:pt x="37" y="4"/>
                    </a:lnTo>
                    <a:lnTo>
                      <a:pt x="37" y="3"/>
                    </a:lnTo>
                    <a:lnTo>
                      <a:pt x="37" y="2"/>
                    </a:lnTo>
                    <a:lnTo>
                      <a:pt x="36" y="1"/>
                    </a:lnTo>
                    <a:lnTo>
                      <a:pt x="36" y="0"/>
                    </a:lnTo>
                    <a:lnTo>
                      <a:pt x="36" y="0"/>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8" name="Freeform 1233"/>
              <p:cNvSpPr>
                <a:spLocks/>
              </p:cNvSpPr>
              <p:nvPr/>
            </p:nvSpPr>
            <p:spPr bwMode="auto">
              <a:xfrm>
                <a:off x="1592" y="3142"/>
                <a:ext cx="29" cy="12"/>
              </a:xfrm>
              <a:custGeom>
                <a:avLst/>
                <a:gdLst>
                  <a:gd name="T0" fmla="*/ 27 w 29"/>
                  <a:gd name="T1" fmla="*/ 0 h 12"/>
                  <a:gd name="T2" fmla="*/ 24 w 29"/>
                  <a:gd name="T3" fmla="*/ 1 h 12"/>
                  <a:gd name="T4" fmla="*/ 21 w 29"/>
                  <a:gd name="T5" fmla="*/ 2 h 12"/>
                  <a:gd name="T6" fmla="*/ 19 w 29"/>
                  <a:gd name="T7" fmla="*/ 3 h 12"/>
                  <a:gd name="T8" fmla="*/ 17 w 29"/>
                  <a:gd name="T9" fmla="*/ 5 h 12"/>
                  <a:gd name="T10" fmla="*/ 14 w 29"/>
                  <a:gd name="T11" fmla="*/ 7 h 12"/>
                  <a:gd name="T12" fmla="*/ 11 w 29"/>
                  <a:gd name="T13" fmla="*/ 8 h 12"/>
                  <a:gd name="T14" fmla="*/ 6 w 29"/>
                  <a:gd name="T15" fmla="*/ 10 h 12"/>
                  <a:gd name="T16" fmla="*/ 0 w 29"/>
                  <a:gd name="T17" fmla="*/ 11 h 12"/>
                  <a:gd name="T18" fmla="*/ 3 w 29"/>
                  <a:gd name="T19" fmla="*/ 11 h 12"/>
                  <a:gd name="T20" fmla="*/ 6 w 29"/>
                  <a:gd name="T21" fmla="*/ 11 h 12"/>
                  <a:gd name="T22" fmla="*/ 9 w 29"/>
                  <a:gd name="T23" fmla="*/ 12 h 12"/>
                  <a:gd name="T24" fmla="*/ 13 w 29"/>
                  <a:gd name="T25" fmla="*/ 12 h 12"/>
                  <a:gd name="T26" fmla="*/ 16 w 29"/>
                  <a:gd name="T27" fmla="*/ 12 h 12"/>
                  <a:gd name="T28" fmla="*/ 20 w 29"/>
                  <a:gd name="T29" fmla="*/ 11 h 12"/>
                  <a:gd name="T30" fmla="*/ 24 w 29"/>
                  <a:gd name="T31" fmla="*/ 9 h 12"/>
                  <a:gd name="T32" fmla="*/ 29 w 29"/>
                  <a:gd name="T33" fmla="*/ 6 h 12"/>
                  <a:gd name="T34" fmla="*/ 29 w 29"/>
                  <a:gd name="T35" fmla="*/ 5 h 12"/>
                  <a:gd name="T36" fmla="*/ 29 w 29"/>
                  <a:gd name="T37" fmla="*/ 5 h 12"/>
                  <a:gd name="T38" fmla="*/ 29 w 29"/>
                  <a:gd name="T39" fmla="*/ 4 h 12"/>
                  <a:gd name="T40" fmla="*/ 28 w 29"/>
                  <a:gd name="T41" fmla="*/ 3 h 12"/>
                  <a:gd name="T42" fmla="*/ 28 w 29"/>
                  <a:gd name="T43" fmla="*/ 3 h 12"/>
                  <a:gd name="T44" fmla="*/ 28 w 29"/>
                  <a:gd name="T45" fmla="*/ 2 h 12"/>
                  <a:gd name="T46" fmla="*/ 27 w 29"/>
                  <a:gd name="T47" fmla="*/ 1 h 12"/>
                  <a:gd name="T48" fmla="*/ 27 w 29"/>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2">
                    <a:moveTo>
                      <a:pt x="27" y="0"/>
                    </a:moveTo>
                    <a:lnTo>
                      <a:pt x="24" y="1"/>
                    </a:lnTo>
                    <a:lnTo>
                      <a:pt x="21" y="2"/>
                    </a:lnTo>
                    <a:lnTo>
                      <a:pt x="19" y="3"/>
                    </a:lnTo>
                    <a:lnTo>
                      <a:pt x="17" y="5"/>
                    </a:lnTo>
                    <a:lnTo>
                      <a:pt x="14" y="7"/>
                    </a:lnTo>
                    <a:lnTo>
                      <a:pt x="11" y="8"/>
                    </a:lnTo>
                    <a:lnTo>
                      <a:pt x="6" y="10"/>
                    </a:lnTo>
                    <a:lnTo>
                      <a:pt x="0" y="11"/>
                    </a:lnTo>
                    <a:lnTo>
                      <a:pt x="3" y="11"/>
                    </a:lnTo>
                    <a:lnTo>
                      <a:pt x="6" y="11"/>
                    </a:lnTo>
                    <a:lnTo>
                      <a:pt x="9" y="12"/>
                    </a:lnTo>
                    <a:lnTo>
                      <a:pt x="13" y="12"/>
                    </a:lnTo>
                    <a:lnTo>
                      <a:pt x="16" y="12"/>
                    </a:lnTo>
                    <a:lnTo>
                      <a:pt x="20" y="11"/>
                    </a:lnTo>
                    <a:lnTo>
                      <a:pt x="24" y="9"/>
                    </a:lnTo>
                    <a:lnTo>
                      <a:pt x="29" y="6"/>
                    </a:lnTo>
                    <a:lnTo>
                      <a:pt x="29" y="5"/>
                    </a:lnTo>
                    <a:lnTo>
                      <a:pt x="29" y="5"/>
                    </a:lnTo>
                    <a:lnTo>
                      <a:pt x="29" y="4"/>
                    </a:lnTo>
                    <a:lnTo>
                      <a:pt x="28" y="3"/>
                    </a:lnTo>
                    <a:lnTo>
                      <a:pt x="28" y="3"/>
                    </a:lnTo>
                    <a:lnTo>
                      <a:pt x="28" y="2"/>
                    </a:lnTo>
                    <a:lnTo>
                      <a:pt x="27" y="1"/>
                    </a:lnTo>
                    <a:lnTo>
                      <a:pt x="27"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49" name="Freeform 1234"/>
              <p:cNvSpPr>
                <a:spLocks/>
              </p:cNvSpPr>
              <p:nvPr/>
            </p:nvSpPr>
            <p:spPr bwMode="auto">
              <a:xfrm>
                <a:off x="1582" y="3092"/>
                <a:ext cx="42" cy="58"/>
              </a:xfrm>
              <a:custGeom>
                <a:avLst/>
                <a:gdLst>
                  <a:gd name="T0" fmla="*/ 42 w 42"/>
                  <a:gd name="T1" fmla="*/ 41 h 58"/>
                  <a:gd name="T2" fmla="*/ 25 w 42"/>
                  <a:gd name="T3" fmla="*/ 40 h 58"/>
                  <a:gd name="T4" fmla="*/ 17 w 42"/>
                  <a:gd name="T5" fmla="*/ 38 h 58"/>
                  <a:gd name="T6" fmla="*/ 15 w 42"/>
                  <a:gd name="T7" fmla="*/ 34 h 58"/>
                  <a:gd name="T8" fmla="*/ 17 w 42"/>
                  <a:gd name="T9" fmla="*/ 29 h 58"/>
                  <a:gd name="T10" fmla="*/ 21 w 42"/>
                  <a:gd name="T11" fmla="*/ 23 h 58"/>
                  <a:gd name="T12" fmla="*/ 26 w 42"/>
                  <a:gd name="T13" fmla="*/ 17 h 58"/>
                  <a:gd name="T14" fmla="*/ 29 w 42"/>
                  <a:gd name="T15" fmla="*/ 9 h 58"/>
                  <a:gd name="T16" fmla="*/ 29 w 42"/>
                  <a:gd name="T17" fmla="*/ 0 h 58"/>
                  <a:gd name="T18" fmla="*/ 24 w 42"/>
                  <a:gd name="T19" fmla="*/ 11 h 58"/>
                  <a:gd name="T20" fmla="*/ 16 w 42"/>
                  <a:gd name="T21" fmla="*/ 20 h 58"/>
                  <a:gd name="T22" fmla="*/ 8 w 42"/>
                  <a:gd name="T23" fmla="*/ 27 h 58"/>
                  <a:gd name="T24" fmla="*/ 2 w 42"/>
                  <a:gd name="T25" fmla="*/ 33 h 58"/>
                  <a:gd name="T26" fmla="*/ 0 w 42"/>
                  <a:gd name="T27" fmla="*/ 39 h 58"/>
                  <a:gd name="T28" fmla="*/ 3 w 42"/>
                  <a:gd name="T29" fmla="*/ 45 h 58"/>
                  <a:gd name="T30" fmla="*/ 14 w 42"/>
                  <a:gd name="T31" fmla="*/ 51 h 58"/>
                  <a:gd name="T32" fmla="*/ 36 w 42"/>
                  <a:gd name="T33" fmla="*/ 58 h 58"/>
                  <a:gd name="T34" fmla="*/ 36 w 42"/>
                  <a:gd name="T35" fmla="*/ 56 h 58"/>
                  <a:gd name="T36" fmla="*/ 37 w 42"/>
                  <a:gd name="T37" fmla="*/ 53 h 58"/>
                  <a:gd name="T38" fmla="*/ 38 w 42"/>
                  <a:gd name="T39" fmla="*/ 51 h 58"/>
                  <a:gd name="T40" fmla="*/ 39 w 42"/>
                  <a:gd name="T41" fmla="*/ 49 h 58"/>
                  <a:gd name="T42" fmla="*/ 40 w 42"/>
                  <a:gd name="T43" fmla="*/ 47 h 58"/>
                  <a:gd name="T44" fmla="*/ 40 w 42"/>
                  <a:gd name="T45" fmla="*/ 45 h 58"/>
                  <a:gd name="T46" fmla="*/ 41 w 42"/>
                  <a:gd name="T47" fmla="*/ 43 h 58"/>
                  <a:gd name="T48" fmla="*/ 42 w 42"/>
                  <a:gd name="T4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8">
                    <a:moveTo>
                      <a:pt x="42" y="41"/>
                    </a:moveTo>
                    <a:lnTo>
                      <a:pt x="25" y="40"/>
                    </a:lnTo>
                    <a:lnTo>
                      <a:pt x="17" y="38"/>
                    </a:lnTo>
                    <a:lnTo>
                      <a:pt x="15" y="34"/>
                    </a:lnTo>
                    <a:lnTo>
                      <a:pt x="17" y="29"/>
                    </a:lnTo>
                    <a:lnTo>
                      <a:pt x="21" y="23"/>
                    </a:lnTo>
                    <a:lnTo>
                      <a:pt x="26" y="17"/>
                    </a:lnTo>
                    <a:lnTo>
                      <a:pt x="29" y="9"/>
                    </a:lnTo>
                    <a:lnTo>
                      <a:pt x="29" y="0"/>
                    </a:lnTo>
                    <a:lnTo>
                      <a:pt x="24" y="11"/>
                    </a:lnTo>
                    <a:lnTo>
                      <a:pt x="16" y="20"/>
                    </a:lnTo>
                    <a:lnTo>
                      <a:pt x="8" y="27"/>
                    </a:lnTo>
                    <a:lnTo>
                      <a:pt x="2" y="33"/>
                    </a:lnTo>
                    <a:lnTo>
                      <a:pt x="0" y="39"/>
                    </a:lnTo>
                    <a:lnTo>
                      <a:pt x="3" y="45"/>
                    </a:lnTo>
                    <a:lnTo>
                      <a:pt x="14" y="51"/>
                    </a:lnTo>
                    <a:lnTo>
                      <a:pt x="36" y="58"/>
                    </a:lnTo>
                    <a:lnTo>
                      <a:pt x="36" y="56"/>
                    </a:lnTo>
                    <a:lnTo>
                      <a:pt x="37" y="53"/>
                    </a:lnTo>
                    <a:lnTo>
                      <a:pt x="38" y="51"/>
                    </a:lnTo>
                    <a:lnTo>
                      <a:pt x="39" y="49"/>
                    </a:lnTo>
                    <a:lnTo>
                      <a:pt x="40" y="47"/>
                    </a:lnTo>
                    <a:lnTo>
                      <a:pt x="40" y="45"/>
                    </a:lnTo>
                    <a:lnTo>
                      <a:pt x="41" y="43"/>
                    </a:lnTo>
                    <a:lnTo>
                      <a:pt x="42" y="41"/>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750" name="Group 1237"/>
              <p:cNvGrpSpPr>
                <a:grpSpLocks/>
              </p:cNvGrpSpPr>
              <p:nvPr/>
            </p:nvGrpSpPr>
            <p:grpSpPr bwMode="auto">
              <a:xfrm>
                <a:off x="1615" y="3143"/>
                <a:ext cx="30" cy="28"/>
                <a:chOff x="1615" y="3143"/>
                <a:chExt cx="30" cy="28"/>
              </a:xfrm>
            </p:grpSpPr>
            <p:sp>
              <p:nvSpPr>
                <p:cNvPr id="4796" name="Freeform 1235"/>
                <p:cNvSpPr>
                  <a:spLocks/>
                </p:cNvSpPr>
                <p:nvPr/>
              </p:nvSpPr>
              <p:spPr bwMode="auto">
                <a:xfrm>
                  <a:off x="1615" y="3143"/>
                  <a:ext cx="30" cy="28"/>
                </a:xfrm>
                <a:custGeom>
                  <a:avLst/>
                  <a:gdLst>
                    <a:gd name="T0" fmla="*/ 3 w 30"/>
                    <a:gd name="T1" fmla="*/ 0 h 28"/>
                    <a:gd name="T2" fmla="*/ 6 w 30"/>
                    <a:gd name="T3" fmla="*/ 5 h 28"/>
                    <a:gd name="T4" fmla="*/ 9 w 30"/>
                    <a:gd name="T5" fmla="*/ 10 h 28"/>
                    <a:gd name="T6" fmla="*/ 12 w 30"/>
                    <a:gd name="T7" fmla="*/ 13 h 28"/>
                    <a:gd name="T8" fmla="*/ 14 w 30"/>
                    <a:gd name="T9" fmla="*/ 16 h 28"/>
                    <a:gd name="T10" fmla="*/ 17 w 30"/>
                    <a:gd name="T11" fmla="*/ 17 h 28"/>
                    <a:gd name="T12" fmla="*/ 21 w 30"/>
                    <a:gd name="T13" fmla="*/ 16 h 28"/>
                    <a:gd name="T14" fmla="*/ 25 w 30"/>
                    <a:gd name="T15" fmla="*/ 13 h 28"/>
                    <a:gd name="T16" fmla="*/ 30 w 30"/>
                    <a:gd name="T17" fmla="*/ 8 h 28"/>
                    <a:gd name="T18" fmla="*/ 29 w 30"/>
                    <a:gd name="T19" fmla="*/ 10 h 28"/>
                    <a:gd name="T20" fmla="*/ 28 w 30"/>
                    <a:gd name="T21" fmla="*/ 11 h 28"/>
                    <a:gd name="T22" fmla="*/ 27 w 30"/>
                    <a:gd name="T23" fmla="*/ 13 h 28"/>
                    <a:gd name="T24" fmla="*/ 26 w 30"/>
                    <a:gd name="T25" fmla="*/ 15 h 28"/>
                    <a:gd name="T26" fmla="*/ 25 w 30"/>
                    <a:gd name="T27" fmla="*/ 16 h 28"/>
                    <a:gd name="T28" fmla="*/ 24 w 30"/>
                    <a:gd name="T29" fmla="*/ 18 h 28"/>
                    <a:gd name="T30" fmla="*/ 23 w 30"/>
                    <a:gd name="T31" fmla="*/ 20 h 28"/>
                    <a:gd name="T32" fmla="*/ 22 w 30"/>
                    <a:gd name="T33" fmla="*/ 21 h 28"/>
                    <a:gd name="T34" fmla="*/ 13 w 30"/>
                    <a:gd name="T35" fmla="*/ 26 h 28"/>
                    <a:gd name="T36" fmla="*/ 7 w 30"/>
                    <a:gd name="T37" fmla="*/ 28 h 28"/>
                    <a:gd name="T38" fmla="*/ 3 w 30"/>
                    <a:gd name="T39" fmla="*/ 26 h 28"/>
                    <a:gd name="T40" fmla="*/ 1 w 30"/>
                    <a:gd name="T41" fmla="*/ 23 h 28"/>
                    <a:gd name="T42" fmla="*/ 0 w 30"/>
                    <a:gd name="T43" fmla="*/ 17 h 28"/>
                    <a:gd name="T44" fmla="*/ 0 w 30"/>
                    <a:gd name="T45" fmla="*/ 12 h 28"/>
                    <a:gd name="T46" fmla="*/ 2 w 30"/>
                    <a:gd name="T47" fmla="*/ 6 h 28"/>
                    <a:gd name="T48" fmla="*/ 3 w 3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8">
                      <a:moveTo>
                        <a:pt x="3" y="0"/>
                      </a:moveTo>
                      <a:lnTo>
                        <a:pt x="6" y="5"/>
                      </a:lnTo>
                      <a:lnTo>
                        <a:pt x="9" y="10"/>
                      </a:lnTo>
                      <a:lnTo>
                        <a:pt x="12" y="13"/>
                      </a:lnTo>
                      <a:lnTo>
                        <a:pt x="14" y="16"/>
                      </a:lnTo>
                      <a:lnTo>
                        <a:pt x="17" y="17"/>
                      </a:lnTo>
                      <a:lnTo>
                        <a:pt x="21" y="16"/>
                      </a:lnTo>
                      <a:lnTo>
                        <a:pt x="25" y="13"/>
                      </a:lnTo>
                      <a:lnTo>
                        <a:pt x="30" y="8"/>
                      </a:lnTo>
                      <a:lnTo>
                        <a:pt x="29" y="10"/>
                      </a:lnTo>
                      <a:lnTo>
                        <a:pt x="28" y="11"/>
                      </a:lnTo>
                      <a:lnTo>
                        <a:pt x="27" y="13"/>
                      </a:lnTo>
                      <a:lnTo>
                        <a:pt x="26" y="15"/>
                      </a:lnTo>
                      <a:lnTo>
                        <a:pt x="25" y="16"/>
                      </a:lnTo>
                      <a:lnTo>
                        <a:pt x="24" y="18"/>
                      </a:lnTo>
                      <a:lnTo>
                        <a:pt x="23" y="20"/>
                      </a:lnTo>
                      <a:lnTo>
                        <a:pt x="22" y="21"/>
                      </a:lnTo>
                      <a:lnTo>
                        <a:pt x="13" y="26"/>
                      </a:lnTo>
                      <a:lnTo>
                        <a:pt x="7" y="28"/>
                      </a:lnTo>
                      <a:lnTo>
                        <a:pt x="3" y="26"/>
                      </a:lnTo>
                      <a:lnTo>
                        <a:pt x="1" y="23"/>
                      </a:lnTo>
                      <a:lnTo>
                        <a:pt x="0" y="17"/>
                      </a:lnTo>
                      <a:lnTo>
                        <a:pt x="0" y="12"/>
                      </a:lnTo>
                      <a:lnTo>
                        <a:pt x="2" y="6"/>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97" name="Freeform 1236"/>
                <p:cNvSpPr>
                  <a:spLocks/>
                </p:cNvSpPr>
                <p:nvPr/>
              </p:nvSpPr>
              <p:spPr bwMode="auto">
                <a:xfrm>
                  <a:off x="1615" y="3143"/>
                  <a:ext cx="30" cy="28"/>
                </a:xfrm>
                <a:custGeom>
                  <a:avLst/>
                  <a:gdLst>
                    <a:gd name="T0" fmla="*/ 3 w 30"/>
                    <a:gd name="T1" fmla="*/ 0 h 28"/>
                    <a:gd name="T2" fmla="*/ 6 w 30"/>
                    <a:gd name="T3" fmla="*/ 5 h 28"/>
                    <a:gd name="T4" fmla="*/ 9 w 30"/>
                    <a:gd name="T5" fmla="*/ 10 h 28"/>
                    <a:gd name="T6" fmla="*/ 12 w 30"/>
                    <a:gd name="T7" fmla="*/ 13 h 28"/>
                    <a:gd name="T8" fmla="*/ 14 w 30"/>
                    <a:gd name="T9" fmla="*/ 16 h 28"/>
                    <a:gd name="T10" fmla="*/ 17 w 30"/>
                    <a:gd name="T11" fmla="*/ 17 h 28"/>
                    <a:gd name="T12" fmla="*/ 21 w 30"/>
                    <a:gd name="T13" fmla="*/ 16 h 28"/>
                    <a:gd name="T14" fmla="*/ 25 w 30"/>
                    <a:gd name="T15" fmla="*/ 13 h 28"/>
                    <a:gd name="T16" fmla="*/ 30 w 30"/>
                    <a:gd name="T17" fmla="*/ 8 h 28"/>
                    <a:gd name="T18" fmla="*/ 29 w 30"/>
                    <a:gd name="T19" fmla="*/ 10 h 28"/>
                    <a:gd name="T20" fmla="*/ 28 w 30"/>
                    <a:gd name="T21" fmla="*/ 11 h 28"/>
                    <a:gd name="T22" fmla="*/ 27 w 30"/>
                    <a:gd name="T23" fmla="*/ 13 h 28"/>
                    <a:gd name="T24" fmla="*/ 26 w 30"/>
                    <a:gd name="T25" fmla="*/ 15 h 28"/>
                    <a:gd name="T26" fmla="*/ 25 w 30"/>
                    <a:gd name="T27" fmla="*/ 16 h 28"/>
                    <a:gd name="T28" fmla="*/ 24 w 30"/>
                    <a:gd name="T29" fmla="*/ 18 h 28"/>
                    <a:gd name="T30" fmla="*/ 23 w 30"/>
                    <a:gd name="T31" fmla="*/ 20 h 28"/>
                    <a:gd name="T32" fmla="*/ 22 w 30"/>
                    <a:gd name="T33" fmla="*/ 21 h 28"/>
                    <a:gd name="T34" fmla="*/ 13 w 30"/>
                    <a:gd name="T35" fmla="*/ 26 h 28"/>
                    <a:gd name="T36" fmla="*/ 7 w 30"/>
                    <a:gd name="T37" fmla="*/ 28 h 28"/>
                    <a:gd name="T38" fmla="*/ 3 w 30"/>
                    <a:gd name="T39" fmla="*/ 26 h 28"/>
                    <a:gd name="T40" fmla="*/ 1 w 30"/>
                    <a:gd name="T41" fmla="*/ 23 h 28"/>
                    <a:gd name="T42" fmla="*/ 0 w 30"/>
                    <a:gd name="T43" fmla="*/ 17 h 28"/>
                    <a:gd name="T44" fmla="*/ 0 w 30"/>
                    <a:gd name="T45" fmla="*/ 12 h 28"/>
                    <a:gd name="T46" fmla="*/ 2 w 30"/>
                    <a:gd name="T47" fmla="*/ 6 h 28"/>
                    <a:gd name="T48" fmla="*/ 3 w 3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8">
                      <a:moveTo>
                        <a:pt x="3" y="0"/>
                      </a:moveTo>
                      <a:lnTo>
                        <a:pt x="6" y="5"/>
                      </a:lnTo>
                      <a:lnTo>
                        <a:pt x="9" y="10"/>
                      </a:lnTo>
                      <a:lnTo>
                        <a:pt x="12" y="13"/>
                      </a:lnTo>
                      <a:lnTo>
                        <a:pt x="14" y="16"/>
                      </a:lnTo>
                      <a:lnTo>
                        <a:pt x="17" y="17"/>
                      </a:lnTo>
                      <a:lnTo>
                        <a:pt x="21" y="16"/>
                      </a:lnTo>
                      <a:lnTo>
                        <a:pt x="25" y="13"/>
                      </a:lnTo>
                      <a:lnTo>
                        <a:pt x="30" y="8"/>
                      </a:lnTo>
                      <a:lnTo>
                        <a:pt x="29" y="10"/>
                      </a:lnTo>
                      <a:lnTo>
                        <a:pt x="28" y="11"/>
                      </a:lnTo>
                      <a:lnTo>
                        <a:pt x="27" y="13"/>
                      </a:lnTo>
                      <a:lnTo>
                        <a:pt x="26" y="15"/>
                      </a:lnTo>
                      <a:lnTo>
                        <a:pt x="25" y="16"/>
                      </a:lnTo>
                      <a:lnTo>
                        <a:pt x="24" y="18"/>
                      </a:lnTo>
                      <a:lnTo>
                        <a:pt x="23" y="20"/>
                      </a:lnTo>
                      <a:lnTo>
                        <a:pt x="22" y="21"/>
                      </a:lnTo>
                      <a:lnTo>
                        <a:pt x="13" y="26"/>
                      </a:lnTo>
                      <a:lnTo>
                        <a:pt x="7" y="28"/>
                      </a:lnTo>
                      <a:lnTo>
                        <a:pt x="3" y="26"/>
                      </a:lnTo>
                      <a:lnTo>
                        <a:pt x="1" y="23"/>
                      </a:lnTo>
                      <a:lnTo>
                        <a:pt x="0" y="17"/>
                      </a:lnTo>
                      <a:lnTo>
                        <a:pt x="0" y="12"/>
                      </a:lnTo>
                      <a:lnTo>
                        <a:pt x="2" y="6"/>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751" name="Group 1240"/>
              <p:cNvGrpSpPr>
                <a:grpSpLocks/>
              </p:cNvGrpSpPr>
              <p:nvPr/>
            </p:nvGrpSpPr>
            <p:grpSpPr bwMode="auto">
              <a:xfrm>
                <a:off x="1649" y="3142"/>
                <a:ext cx="33" cy="29"/>
                <a:chOff x="1649" y="3142"/>
                <a:chExt cx="33" cy="29"/>
              </a:xfrm>
            </p:grpSpPr>
            <p:sp>
              <p:nvSpPr>
                <p:cNvPr id="4794" name="Freeform 1238"/>
                <p:cNvSpPr>
                  <a:spLocks/>
                </p:cNvSpPr>
                <p:nvPr/>
              </p:nvSpPr>
              <p:spPr bwMode="auto">
                <a:xfrm>
                  <a:off x="1649" y="3142"/>
                  <a:ext cx="33" cy="29"/>
                </a:xfrm>
                <a:custGeom>
                  <a:avLst/>
                  <a:gdLst>
                    <a:gd name="T0" fmla="*/ 0 w 33"/>
                    <a:gd name="T1" fmla="*/ 12 h 29"/>
                    <a:gd name="T2" fmla="*/ 1 w 33"/>
                    <a:gd name="T3" fmla="*/ 13 h 29"/>
                    <a:gd name="T4" fmla="*/ 2 w 33"/>
                    <a:gd name="T5" fmla="*/ 15 h 29"/>
                    <a:gd name="T6" fmla="*/ 3 w 33"/>
                    <a:gd name="T7" fmla="*/ 16 h 29"/>
                    <a:gd name="T8" fmla="*/ 4 w 33"/>
                    <a:gd name="T9" fmla="*/ 18 h 29"/>
                    <a:gd name="T10" fmla="*/ 5 w 33"/>
                    <a:gd name="T11" fmla="*/ 19 h 29"/>
                    <a:gd name="T12" fmla="*/ 6 w 33"/>
                    <a:gd name="T13" fmla="*/ 20 h 29"/>
                    <a:gd name="T14" fmla="*/ 8 w 33"/>
                    <a:gd name="T15" fmla="*/ 22 h 29"/>
                    <a:gd name="T16" fmla="*/ 9 w 33"/>
                    <a:gd name="T17" fmla="*/ 23 h 29"/>
                    <a:gd name="T18" fmla="*/ 16 w 33"/>
                    <a:gd name="T19" fmla="*/ 28 h 29"/>
                    <a:gd name="T20" fmla="*/ 22 w 33"/>
                    <a:gd name="T21" fmla="*/ 29 h 29"/>
                    <a:gd name="T22" fmla="*/ 27 w 33"/>
                    <a:gd name="T23" fmla="*/ 27 h 29"/>
                    <a:gd name="T24" fmla="*/ 30 w 33"/>
                    <a:gd name="T25" fmla="*/ 23 h 29"/>
                    <a:gd name="T26" fmla="*/ 32 w 33"/>
                    <a:gd name="T27" fmla="*/ 18 h 29"/>
                    <a:gd name="T28" fmla="*/ 33 w 33"/>
                    <a:gd name="T29" fmla="*/ 12 h 29"/>
                    <a:gd name="T30" fmla="*/ 33 w 33"/>
                    <a:gd name="T31" fmla="*/ 6 h 29"/>
                    <a:gd name="T32" fmla="*/ 33 w 33"/>
                    <a:gd name="T33" fmla="*/ 0 h 29"/>
                    <a:gd name="T34" fmla="*/ 28 w 33"/>
                    <a:gd name="T35" fmla="*/ 8 h 29"/>
                    <a:gd name="T36" fmla="*/ 23 w 33"/>
                    <a:gd name="T37" fmla="*/ 13 h 29"/>
                    <a:gd name="T38" fmla="*/ 19 w 33"/>
                    <a:gd name="T39" fmla="*/ 17 h 29"/>
                    <a:gd name="T40" fmla="*/ 14 w 33"/>
                    <a:gd name="T41" fmla="*/ 19 h 29"/>
                    <a:gd name="T42" fmla="*/ 10 w 33"/>
                    <a:gd name="T43" fmla="*/ 19 h 29"/>
                    <a:gd name="T44" fmla="*/ 6 w 33"/>
                    <a:gd name="T45" fmla="*/ 18 h 29"/>
                    <a:gd name="T46" fmla="*/ 3 w 33"/>
                    <a:gd name="T47" fmla="*/ 15 h 29"/>
                    <a:gd name="T48" fmla="*/ 0 w 33"/>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9">
                      <a:moveTo>
                        <a:pt x="0" y="12"/>
                      </a:moveTo>
                      <a:lnTo>
                        <a:pt x="1" y="13"/>
                      </a:lnTo>
                      <a:lnTo>
                        <a:pt x="2" y="15"/>
                      </a:lnTo>
                      <a:lnTo>
                        <a:pt x="3" y="16"/>
                      </a:lnTo>
                      <a:lnTo>
                        <a:pt x="4" y="18"/>
                      </a:lnTo>
                      <a:lnTo>
                        <a:pt x="5" y="19"/>
                      </a:lnTo>
                      <a:lnTo>
                        <a:pt x="6" y="20"/>
                      </a:lnTo>
                      <a:lnTo>
                        <a:pt x="8" y="22"/>
                      </a:lnTo>
                      <a:lnTo>
                        <a:pt x="9" y="23"/>
                      </a:lnTo>
                      <a:lnTo>
                        <a:pt x="16" y="28"/>
                      </a:lnTo>
                      <a:lnTo>
                        <a:pt x="22" y="29"/>
                      </a:lnTo>
                      <a:lnTo>
                        <a:pt x="27" y="27"/>
                      </a:lnTo>
                      <a:lnTo>
                        <a:pt x="30" y="23"/>
                      </a:lnTo>
                      <a:lnTo>
                        <a:pt x="32" y="18"/>
                      </a:lnTo>
                      <a:lnTo>
                        <a:pt x="33" y="12"/>
                      </a:lnTo>
                      <a:lnTo>
                        <a:pt x="33" y="6"/>
                      </a:lnTo>
                      <a:lnTo>
                        <a:pt x="33" y="0"/>
                      </a:lnTo>
                      <a:lnTo>
                        <a:pt x="28" y="8"/>
                      </a:lnTo>
                      <a:lnTo>
                        <a:pt x="23" y="13"/>
                      </a:lnTo>
                      <a:lnTo>
                        <a:pt x="19" y="17"/>
                      </a:lnTo>
                      <a:lnTo>
                        <a:pt x="14" y="19"/>
                      </a:lnTo>
                      <a:lnTo>
                        <a:pt x="10" y="19"/>
                      </a:lnTo>
                      <a:lnTo>
                        <a:pt x="6" y="18"/>
                      </a:lnTo>
                      <a:lnTo>
                        <a:pt x="3" y="15"/>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95" name="Freeform 1239"/>
                <p:cNvSpPr>
                  <a:spLocks/>
                </p:cNvSpPr>
                <p:nvPr/>
              </p:nvSpPr>
              <p:spPr bwMode="auto">
                <a:xfrm>
                  <a:off x="1649" y="3142"/>
                  <a:ext cx="33" cy="29"/>
                </a:xfrm>
                <a:custGeom>
                  <a:avLst/>
                  <a:gdLst>
                    <a:gd name="T0" fmla="*/ 0 w 33"/>
                    <a:gd name="T1" fmla="*/ 12 h 29"/>
                    <a:gd name="T2" fmla="*/ 1 w 33"/>
                    <a:gd name="T3" fmla="*/ 13 h 29"/>
                    <a:gd name="T4" fmla="*/ 2 w 33"/>
                    <a:gd name="T5" fmla="*/ 15 h 29"/>
                    <a:gd name="T6" fmla="*/ 3 w 33"/>
                    <a:gd name="T7" fmla="*/ 16 h 29"/>
                    <a:gd name="T8" fmla="*/ 4 w 33"/>
                    <a:gd name="T9" fmla="*/ 18 h 29"/>
                    <a:gd name="T10" fmla="*/ 5 w 33"/>
                    <a:gd name="T11" fmla="*/ 19 h 29"/>
                    <a:gd name="T12" fmla="*/ 6 w 33"/>
                    <a:gd name="T13" fmla="*/ 20 h 29"/>
                    <a:gd name="T14" fmla="*/ 8 w 33"/>
                    <a:gd name="T15" fmla="*/ 22 h 29"/>
                    <a:gd name="T16" fmla="*/ 9 w 33"/>
                    <a:gd name="T17" fmla="*/ 23 h 29"/>
                    <a:gd name="T18" fmla="*/ 16 w 33"/>
                    <a:gd name="T19" fmla="*/ 28 h 29"/>
                    <a:gd name="T20" fmla="*/ 22 w 33"/>
                    <a:gd name="T21" fmla="*/ 29 h 29"/>
                    <a:gd name="T22" fmla="*/ 27 w 33"/>
                    <a:gd name="T23" fmla="*/ 27 h 29"/>
                    <a:gd name="T24" fmla="*/ 30 w 33"/>
                    <a:gd name="T25" fmla="*/ 23 h 29"/>
                    <a:gd name="T26" fmla="*/ 32 w 33"/>
                    <a:gd name="T27" fmla="*/ 18 h 29"/>
                    <a:gd name="T28" fmla="*/ 33 w 33"/>
                    <a:gd name="T29" fmla="*/ 12 h 29"/>
                    <a:gd name="T30" fmla="*/ 33 w 33"/>
                    <a:gd name="T31" fmla="*/ 6 h 29"/>
                    <a:gd name="T32" fmla="*/ 33 w 33"/>
                    <a:gd name="T33" fmla="*/ 0 h 29"/>
                    <a:gd name="T34" fmla="*/ 28 w 33"/>
                    <a:gd name="T35" fmla="*/ 8 h 29"/>
                    <a:gd name="T36" fmla="*/ 23 w 33"/>
                    <a:gd name="T37" fmla="*/ 13 h 29"/>
                    <a:gd name="T38" fmla="*/ 19 w 33"/>
                    <a:gd name="T39" fmla="*/ 17 h 29"/>
                    <a:gd name="T40" fmla="*/ 14 w 33"/>
                    <a:gd name="T41" fmla="*/ 19 h 29"/>
                    <a:gd name="T42" fmla="*/ 10 w 33"/>
                    <a:gd name="T43" fmla="*/ 19 h 29"/>
                    <a:gd name="T44" fmla="*/ 6 w 33"/>
                    <a:gd name="T45" fmla="*/ 18 h 29"/>
                    <a:gd name="T46" fmla="*/ 3 w 33"/>
                    <a:gd name="T47" fmla="*/ 15 h 29"/>
                    <a:gd name="T48" fmla="*/ 0 w 33"/>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9">
                      <a:moveTo>
                        <a:pt x="0" y="12"/>
                      </a:moveTo>
                      <a:lnTo>
                        <a:pt x="1" y="13"/>
                      </a:lnTo>
                      <a:lnTo>
                        <a:pt x="2" y="15"/>
                      </a:lnTo>
                      <a:lnTo>
                        <a:pt x="3" y="16"/>
                      </a:lnTo>
                      <a:lnTo>
                        <a:pt x="4" y="18"/>
                      </a:lnTo>
                      <a:lnTo>
                        <a:pt x="5" y="19"/>
                      </a:lnTo>
                      <a:lnTo>
                        <a:pt x="6" y="20"/>
                      </a:lnTo>
                      <a:lnTo>
                        <a:pt x="8" y="22"/>
                      </a:lnTo>
                      <a:lnTo>
                        <a:pt x="9" y="23"/>
                      </a:lnTo>
                      <a:lnTo>
                        <a:pt x="16" y="28"/>
                      </a:lnTo>
                      <a:lnTo>
                        <a:pt x="22" y="29"/>
                      </a:lnTo>
                      <a:lnTo>
                        <a:pt x="27" y="27"/>
                      </a:lnTo>
                      <a:lnTo>
                        <a:pt x="30" y="23"/>
                      </a:lnTo>
                      <a:lnTo>
                        <a:pt x="32" y="18"/>
                      </a:lnTo>
                      <a:lnTo>
                        <a:pt x="33" y="12"/>
                      </a:lnTo>
                      <a:lnTo>
                        <a:pt x="33" y="6"/>
                      </a:lnTo>
                      <a:lnTo>
                        <a:pt x="33" y="0"/>
                      </a:lnTo>
                      <a:lnTo>
                        <a:pt x="28" y="8"/>
                      </a:lnTo>
                      <a:lnTo>
                        <a:pt x="23" y="13"/>
                      </a:lnTo>
                      <a:lnTo>
                        <a:pt x="19" y="17"/>
                      </a:lnTo>
                      <a:lnTo>
                        <a:pt x="14" y="19"/>
                      </a:lnTo>
                      <a:lnTo>
                        <a:pt x="10" y="19"/>
                      </a:lnTo>
                      <a:lnTo>
                        <a:pt x="6" y="18"/>
                      </a:lnTo>
                      <a:lnTo>
                        <a:pt x="3" y="15"/>
                      </a:lnTo>
                      <a:lnTo>
                        <a:pt x="0" y="12"/>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752" name="Freeform 1241"/>
              <p:cNvSpPr>
                <a:spLocks/>
              </p:cNvSpPr>
              <p:nvPr/>
            </p:nvSpPr>
            <p:spPr bwMode="auto">
              <a:xfrm>
                <a:off x="1690" y="3092"/>
                <a:ext cx="42" cy="58"/>
              </a:xfrm>
              <a:custGeom>
                <a:avLst/>
                <a:gdLst>
                  <a:gd name="T0" fmla="*/ 0 w 42"/>
                  <a:gd name="T1" fmla="*/ 41 h 58"/>
                  <a:gd name="T2" fmla="*/ 16 w 42"/>
                  <a:gd name="T3" fmla="*/ 40 h 58"/>
                  <a:gd name="T4" fmla="*/ 25 w 42"/>
                  <a:gd name="T5" fmla="*/ 38 h 58"/>
                  <a:gd name="T6" fmla="*/ 27 w 42"/>
                  <a:gd name="T7" fmla="*/ 34 h 58"/>
                  <a:gd name="T8" fmla="*/ 24 w 42"/>
                  <a:gd name="T9" fmla="*/ 29 h 58"/>
                  <a:gd name="T10" fmla="*/ 20 w 42"/>
                  <a:gd name="T11" fmla="*/ 23 h 58"/>
                  <a:gd name="T12" fmla="*/ 15 w 42"/>
                  <a:gd name="T13" fmla="*/ 17 h 58"/>
                  <a:gd name="T14" fmla="*/ 12 w 42"/>
                  <a:gd name="T15" fmla="*/ 9 h 58"/>
                  <a:gd name="T16" fmla="*/ 13 w 42"/>
                  <a:gd name="T17" fmla="*/ 0 h 58"/>
                  <a:gd name="T18" fmla="*/ 18 w 42"/>
                  <a:gd name="T19" fmla="*/ 11 h 58"/>
                  <a:gd name="T20" fmla="*/ 25 w 42"/>
                  <a:gd name="T21" fmla="*/ 20 h 58"/>
                  <a:gd name="T22" fmla="*/ 33 w 42"/>
                  <a:gd name="T23" fmla="*/ 27 h 58"/>
                  <a:gd name="T24" fmla="*/ 39 w 42"/>
                  <a:gd name="T25" fmla="*/ 33 h 58"/>
                  <a:gd name="T26" fmla="*/ 42 w 42"/>
                  <a:gd name="T27" fmla="*/ 39 h 58"/>
                  <a:gd name="T28" fmla="*/ 39 w 42"/>
                  <a:gd name="T29" fmla="*/ 45 h 58"/>
                  <a:gd name="T30" fmla="*/ 27 w 42"/>
                  <a:gd name="T31" fmla="*/ 51 h 58"/>
                  <a:gd name="T32" fmla="*/ 6 w 42"/>
                  <a:gd name="T33" fmla="*/ 58 h 58"/>
                  <a:gd name="T34" fmla="*/ 5 w 42"/>
                  <a:gd name="T35" fmla="*/ 56 h 58"/>
                  <a:gd name="T36" fmla="*/ 4 w 42"/>
                  <a:gd name="T37" fmla="*/ 53 h 58"/>
                  <a:gd name="T38" fmla="*/ 3 w 42"/>
                  <a:gd name="T39" fmla="*/ 51 h 58"/>
                  <a:gd name="T40" fmla="*/ 3 w 42"/>
                  <a:gd name="T41" fmla="*/ 49 h 58"/>
                  <a:gd name="T42" fmla="*/ 2 w 42"/>
                  <a:gd name="T43" fmla="*/ 47 h 58"/>
                  <a:gd name="T44" fmla="*/ 1 w 42"/>
                  <a:gd name="T45" fmla="*/ 45 h 58"/>
                  <a:gd name="T46" fmla="*/ 0 w 42"/>
                  <a:gd name="T47" fmla="*/ 43 h 58"/>
                  <a:gd name="T48" fmla="*/ 0 w 42"/>
                  <a:gd name="T4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8">
                    <a:moveTo>
                      <a:pt x="0" y="41"/>
                    </a:moveTo>
                    <a:lnTo>
                      <a:pt x="16" y="40"/>
                    </a:lnTo>
                    <a:lnTo>
                      <a:pt x="25" y="38"/>
                    </a:lnTo>
                    <a:lnTo>
                      <a:pt x="27" y="34"/>
                    </a:lnTo>
                    <a:lnTo>
                      <a:pt x="24" y="29"/>
                    </a:lnTo>
                    <a:lnTo>
                      <a:pt x="20" y="23"/>
                    </a:lnTo>
                    <a:lnTo>
                      <a:pt x="15" y="17"/>
                    </a:lnTo>
                    <a:lnTo>
                      <a:pt x="12" y="9"/>
                    </a:lnTo>
                    <a:lnTo>
                      <a:pt x="13" y="0"/>
                    </a:lnTo>
                    <a:lnTo>
                      <a:pt x="18" y="11"/>
                    </a:lnTo>
                    <a:lnTo>
                      <a:pt x="25" y="20"/>
                    </a:lnTo>
                    <a:lnTo>
                      <a:pt x="33" y="27"/>
                    </a:lnTo>
                    <a:lnTo>
                      <a:pt x="39" y="33"/>
                    </a:lnTo>
                    <a:lnTo>
                      <a:pt x="42" y="39"/>
                    </a:lnTo>
                    <a:lnTo>
                      <a:pt x="39" y="45"/>
                    </a:lnTo>
                    <a:lnTo>
                      <a:pt x="27" y="51"/>
                    </a:lnTo>
                    <a:lnTo>
                      <a:pt x="6" y="58"/>
                    </a:lnTo>
                    <a:lnTo>
                      <a:pt x="5" y="56"/>
                    </a:lnTo>
                    <a:lnTo>
                      <a:pt x="4" y="53"/>
                    </a:lnTo>
                    <a:lnTo>
                      <a:pt x="3" y="51"/>
                    </a:lnTo>
                    <a:lnTo>
                      <a:pt x="3" y="49"/>
                    </a:lnTo>
                    <a:lnTo>
                      <a:pt x="2" y="47"/>
                    </a:lnTo>
                    <a:lnTo>
                      <a:pt x="1" y="45"/>
                    </a:lnTo>
                    <a:lnTo>
                      <a:pt x="0" y="43"/>
                    </a:lnTo>
                    <a:lnTo>
                      <a:pt x="0" y="41"/>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53" name="Freeform 1242"/>
              <p:cNvSpPr>
                <a:spLocks/>
              </p:cNvSpPr>
              <p:nvPr/>
            </p:nvSpPr>
            <p:spPr bwMode="auto">
              <a:xfrm>
                <a:off x="1700" y="3139"/>
                <a:ext cx="61" cy="20"/>
              </a:xfrm>
              <a:custGeom>
                <a:avLst/>
                <a:gdLst>
                  <a:gd name="T0" fmla="*/ 1 w 61"/>
                  <a:gd name="T1" fmla="*/ 1 h 20"/>
                  <a:gd name="T2" fmla="*/ 11 w 61"/>
                  <a:gd name="T3" fmla="*/ 0 h 20"/>
                  <a:gd name="T4" fmla="*/ 19 w 61"/>
                  <a:gd name="T5" fmla="*/ 0 h 20"/>
                  <a:gd name="T6" fmla="*/ 26 w 61"/>
                  <a:gd name="T7" fmla="*/ 2 h 20"/>
                  <a:gd name="T8" fmla="*/ 32 w 61"/>
                  <a:gd name="T9" fmla="*/ 5 h 20"/>
                  <a:gd name="T10" fmla="*/ 39 w 61"/>
                  <a:gd name="T11" fmla="*/ 8 h 20"/>
                  <a:gd name="T12" fmla="*/ 45 w 61"/>
                  <a:gd name="T13" fmla="*/ 10 h 20"/>
                  <a:gd name="T14" fmla="*/ 52 w 61"/>
                  <a:gd name="T15" fmla="*/ 13 h 20"/>
                  <a:gd name="T16" fmla="*/ 61 w 61"/>
                  <a:gd name="T17" fmla="*/ 14 h 20"/>
                  <a:gd name="T18" fmla="*/ 49 w 61"/>
                  <a:gd name="T19" fmla="*/ 17 h 20"/>
                  <a:gd name="T20" fmla="*/ 40 w 61"/>
                  <a:gd name="T21" fmla="*/ 19 h 20"/>
                  <a:gd name="T22" fmla="*/ 31 w 61"/>
                  <a:gd name="T23" fmla="*/ 20 h 20"/>
                  <a:gd name="T24" fmla="*/ 25 w 61"/>
                  <a:gd name="T25" fmla="*/ 20 h 20"/>
                  <a:gd name="T26" fmla="*/ 18 w 61"/>
                  <a:gd name="T27" fmla="*/ 18 h 20"/>
                  <a:gd name="T28" fmla="*/ 12 w 61"/>
                  <a:gd name="T29" fmla="*/ 16 h 20"/>
                  <a:gd name="T30" fmla="*/ 6 w 61"/>
                  <a:gd name="T31" fmla="*/ 13 h 20"/>
                  <a:gd name="T32" fmla="*/ 0 w 61"/>
                  <a:gd name="T33" fmla="*/ 8 h 20"/>
                  <a:gd name="T34" fmla="*/ 0 w 61"/>
                  <a:gd name="T35" fmla="*/ 7 h 20"/>
                  <a:gd name="T36" fmla="*/ 0 w 61"/>
                  <a:gd name="T37" fmla="*/ 6 h 20"/>
                  <a:gd name="T38" fmla="*/ 0 w 61"/>
                  <a:gd name="T39" fmla="*/ 5 h 20"/>
                  <a:gd name="T40" fmla="*/ 0 w 61"/>
                  <a:gd name="T41" fmla="*/ 4 h 20"/>
                  <a:gd name="T42" fmla="*/ 1 w 61"/>
                  <a:gd name="T43" fmla="*/ 3 h 20"/>
                  <a:gd name="T44" fmla="*/ 1 w 61"/>
                  <a:gd name="T45" fmla="*/ 3 h 20"/>
                  <a:gd name="T46" fmla="*/ 1 w 61"/>
                  <a:gd name="T47" fmla="*/ 2 h 20"/>
                  <a:gd name="T48" fmla="*/ 1 w 61"/>
                  <a:gd name="T4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20">
                    <a:moveTo>
                      <a:pt x="1" y="1"/>
                    </a:moveTo>
                    <a:lnTo>
                      <a:pt x="11" y="0"/>
                    </a:lnTo>
                    <a:lnTo>
                      <a:pt x="19" y="0"/>
                    </a:lnTo>
                    <a:lnTo>
                      <a:pt x="26" y="2"/>
                    </a:lnTo>
                    <a:lnTo>
                      <a:pt x="32" y="5"/>
                    </a:lnTo>
                    <a:lnTo>
                      <a:pt x="39" y="8"/>
                    </a:lnTo>
                    <a:lnTo>
                      <a:pt x="45" y="10"/>
                    </a:lnTo>
                    <a:lnTo>
                      <a:pt x="52" y="13"/>
                    </a:lnTo>
                    <a:lnTo>
                      <a:pt x="61" y="14"/>
                    </a:lnTo>
                    <a:lnTo>
                      <a:pt x="49" y="17"/>
                    </a:lnTo>
                    <a:lnTo>
                      <a:pt x="40" y="19"/>
                    </a:lnTo>
                    <a:lnTo>
                      <a:pt x="31" y="20"/>
                    </a:lnTo>
                    <a:lnTo>
                      <a:pt x="25" y="20"/>
                    </a:lnTo>
                    <a:lnTo>
                      <a:pt x="18" y="18"/>
                    </a:lnTo>
                    <a:lnTo>
                      <a:pt x="12" y="16"/>
                    </a:lnTo>
                    <a:lnTo>
                      <a:pt x="6" y="13"/>
                    </a:lnTo>
                    <a:lnTo>
                      <a:pt x="0" y="8"/>
                    </a:lnTo>
                    <a:lnTo>
                      <a:pt x="0" y="7"/>
                    </a:lnTo>
                    <a:lnTo>
                      <a:pt x="0" y="6"/>
                    </a:lnTo>
                    <a:lnTo>
                      <a:pt x="0" y="5"/>
                    </a:lnTo>
                    <a:lnTo>
                      <a:pt x="0" y="4"/>
                    </a:lnTo>
                    <a:lnTo>
                      <a:pt x="1" y="3"/>
                    </a:lnTo>
                    <a:lnTo>
                      <a:pt x="1" y="3"/>
                    </a:lnTo>
                    <a:lnTo>
                      <a:pt x="1" y="2"/>
                    </a:lnTo>
                    <a:lnTo>
                      <a:pt x="1" y="1"/>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54" name="Freeform 1243"/>
              <p:cNvSpPr>
                <a:spLocks/>
              </p:cNvSpPr>
              <p:nvPr/>
            </p:nvSpPr>
            <p:spPr bwMode="auto">
              <a:xfrm>
                <a:off x="1700" y="3139"/>
                <a:ext cx="57" cy="19"/>
              </a:xfrm>
              <a:custGeom>
                <a:avLst/>
                <a:gdLst>
                  <a:gd name="T0" fmla="*/ 1 w 57"/>
                  <a:gd name="T1" fmla="*/ 0 h 19"/>
                  <a:gd name="T2" fmla="*/ 10 w 57"/>
                  <a:gd name="T3" fmla="*/ 0 h 19"/>
                  <a:gd name="T4" fmla="*/ 17 w 57"/>
                  <a:gd name="T5" fmla="*/ 1 h 19"/>
                  <a:gd name="T6" fmla="*/ 24 w 57"/>
                  <a:gd name="T7" fmla="*/ 2 h 19"/>
                  <a:gd name="T8" fmla="*/ 30 w 57"/>
                  <a:gd name="T9" fmla="*/ 5 h 19"/>
                  <a:gd name="T10" fmla="*/ 36 w 57"/>
                  <a:gd name="T11" fmla="*/ 8 h 19"/>
                  <a:gd name="T12" fmla="*/ 42 w 57"/>
                  <a:gd name="T13" fmla="*/ 10 h 19"/>
                  <a:gd name="T14" fmla="*/ 49 w 57"/>
                  <a:gd name="T15" fmla="*/ 12 h 19"/>
                  <a:gd name="T16" fmla="*/ 57 w 57"/>
                  <a:gd name="T17" fmla="*/ 14 h 19"/>
                  <a:gd name="T18" fmla="*/ 47 w 57"/>
                  <a:gd name="T19" fmla="*/ 17 h 19"/>
                  <a:gd name="T20" fmla="*/ 38 w 57"/>
                  <a:gd name="T21" fmla="*/ 18 h 19"/>
                  <a:gd name="T22" fmla="*/ 31 w 57"/>
                  <a:gd name="T23" fmla="*/ 19 h 19"/>
                  <a:gd name="T24" fmla="*/ 24 w 57"/>
                  <a:gd name="T25" fmla="*/ 19 h 19"/>
                  <a:gd name="T26" fmla="*/ 18 w 57"/>
                  <a:gd name="T27" fmla="*/ 18 h 19"/>
                  <a:gd name="T28" fmla="*/ 12 w 57"/>
                  <a:gd name="T29" fmla="*/ 15 h 19"/>
                  <a:gd name="T30" fmla="*/ 6 w 57"/>
                  <a:gd name="T31" fmla="*/ 12 h 19"/>
                  <a:gd name="T32" fmla="*/ 0 w 57"/>
                  <a:gd name="T33" fmla="*/ 8 h 19"/>
                  <a:gd name="T34" fmla="*/ 0 w 57"/>
                  <a:gd name="T35" fmla="*/ 7 h 19"/>
                  <a:gd name="T36" fmla="*/ 0 w 57"/>
                  <a:gd name="T37" fmla="*/ 6 h 19"/>
                  <a:gd name="T38" fmla="*/ 0 w 57"/>
                  <a:gd name="T39" fmla="*/ 5 h 19"/>
                  <a:gd name="T40" fmla="*/ 0 w 57"/>
                  <a:gd name="T41" fmla="*/ 4 h 19"/>
                  <a:gd name="T42" fmla="*/ 1 w 57"/>
                  <a:gd name="T43" fmla="*/ 3 h 19"/>
                  <a:gd name="T44" fmla="*/ 1 w 57"/>
                  <a:gd name="T45" fmla="*/ 2 h 19"/>
                  <a:gd name="T46" fmla="*/ 1 w 57"/>
                  <a:gd name="T47" fmla="*/ 1 h 19"/>
                  <a:gd name="T48" fmla="*/ 1 w 57"/>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19">
                    <a:moveTo>
                      <a:pt x="1" y="0"/>
                    </a:moveTo>
                    <a:lnTo>
                      <a:pt x="10" y="0"/>
                    </a:lnTo>
                    <a:lnTo>
                      <a:pt x="17" y="1"/>
                    </a:lnTo>
                    <a:lnTo>
                      <a:pt x="24" y="2"/>
                    </a:lnTo>
                    <a:lnTo>
                      <a:pt x="30" y="5"/>
                    </a:lnTo>
                    <a:lnTo>
                      <a:pt x="36" y="8"/>
                    </a:lnTo>
                    <a:lnTo>
                      <a:pt x="42" y="10"/>
                    </a:lnTo>
                    <a:lnTo>
                      <a:pt x="49" y="12"/>
                    </a:lnTo>
                    <a:lnTo>
                      <a:pt x="57" y="14"/>
                    </a:lnTo>
                    <a:lnTo>
                      <a:pt x="47" y="17"/>
                    </a:lnTo>
                    <a:lnTo>
                      <a:pt x="38" y="18"/>
                    </a:lnTo>
                    <a:lnTo>
                      <a:pt x="31" y="19"/>
                    </a:lnTo>
                    <a:lnTo>
                      <a:pt x="24" y="19"/>
                    </a:lnTo>
                    <a:lnTo>
                      <a:pt x="18" y="18"/>
                    </a:lnTo>
                    <a:lnTo>
                      <a:pt x="12" y="15"/>
                    </a:lnTo>
                    <a:lnTo>
                      <a:pt x="6" y="12"/>
                    </a:lnTo>
                    <a:lnTo>
                      <a:pt x="0" y="8"/>
                    </a:lnTo>
                    <a:lnTo>
                      <a:pt x="0" y="7"/>
                    </a:lnTo>
                    <a:lnTo>
                      <a:pt x="0" y="6"/>
                    </a:lnTo>
                    <a:lnTo>
                      <a:pt x="0" y="5"/>
                    </a:lnTo>
                    <a:lnTo>
                      <a:pt x="0" y="4"/>
                    </a:lnTo>
                    <a:lnTo>
                      <a:pt x="1" y="3"/>
                    </a:lnTo>
                    <a:lnTo>
                      <a:pt x="1" y="2"/>
                    </a:lnTo>
                    <a:lnTo>
                      <a:pt x="1" y="1"/>
                    </a:lnTo>
                    <a:lnTo>
                      <a:pt x="1" y="0"/>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55" name="Freeform 1244"/>
              <p:cNvSpPr>
                <a:spLocks/>
              </p:cNvSpPr>
              <p:nvPr/>
            </p:nvSpPr>
            <p:spPr bwMode="auto">
              <a:xfrm>
                <a:off x="1700" y="3140"/>
                <a:ext cx="54" cy="17"/>
              </a:xfrm>
              <a:custGeom>
                <a:avLst/>
                <a:gdLst>
                  <a:gd name="T0" fmla="*/ 1 w 54"/>
                  <a:gd name="T1" fmla="*/ 0 h 17"/>
                  <a:gd name="T2" fmla="*/ 9 w 54"/>
                  <a:gd name="T3" fmla="*/ 0 h 17"/>
                  <a:gd name="T4" fmla="*/ 16 w 54"/>
                  <a:gd name="T5" fmla="*/ 0 h 17"/>
                  <a:gd name="T6" fmla="*/ 22 w 54"/>
                  <a:gd name="T7" fmla="*/ 2 h 17"/>
                  <a:gd name="T8" fmla="*/ 27 w 54"/>
                  <a:gd name="T9" fmla="*/ 4 h 17"/>
                  <a:gd name="T10" fmla="*/ 33 w 54"/>
                  <a:gd name="T11" fmla="*/ 7 h 17"/>
                  <a:gd name="T12" fmla="*/ 39 w 54"/>
                  <a:gd name="T13" fmla="*/ 10 h 17"/>
                  <a:gd name="T14" fmla="*/ 46 w 54"/>
                  <a:gd name="T15" fmla="*/ 11 h 17"/>
                  <a:gd name="T16" fmla="*/ 54 w 54"/>
                  <a:gd name="T17" fmla="*/ 13 h 17"/>
                  <a:gd name="T18" fmla="*/ 44 w 54"/>
                  <a:gd name="T19" fmla="*/ 15 h 17"/>
                  <a:gd name="T20" fmla="*/ 36 w 54"/>
                  <a:gd name="T21" fmla="*/ 16 h 17"/>
                  <a:gd name="T22" fmla="*/ 29 w 54"/>
                  <a:gd name="T23" fmla="*/ 17 h 17"/>
                  <a:gd name="T24" fmla="*/ 23 w 54"/>
                  <a:gd name="T25" fmla="*/ 17 h 17"/>
                  <a:gd name="T26" fmla="*/ 17 w 54"/>
                  <a:gd name="T27" fmla="*/ 16 h 17"/>
                  <a:gd name="T28" fmla="*/ 12 w 54"/>
                  <a:gd name="T29" fmla="*/ 14 h 17"/>
                  <a:gd name="T30" fmla="*/ 6 w 54"/>
                  <a:gd name="T31" fmla="*/ 11 h 17"/>
                  <a:gd name="T32" fmla="*/ 0 w 54"/>
                  <a:gd name="T33" fmla="*/ 7 h 17"/>
                  <a:gd name="T34" fmla="*/ 0 w 54"/>
                  <a:gd name="T35" fmla="*/ 6 h 17"/>
                  <a:gd name="T36" fmla="*/ 0 w 54"/>
                  <a:gd name="T37" fmla="*/ 5 h 17"/>
                  <a:gd name="T38" fmla="*/ 0 w 54"/>
                  <a:gd name="T39" fmla="*/ 5 h 17"/>
                  <a:gd name="T40" fmla="*/ 0 w 54"/>
                  <a:gd name="T41" fmla="*/ 4 h 17"/>
                  <a:gd name="T42" fmla="*/ 1 w 54"/>
                  <a:gd name="T43" fmla="*/ 3 h 17"/>
                  <a:gd name="T44" fmla="*/ 1 w 54"/>
                  <a:gd name="T45" fmla="*/ 2 h 17"/>
                  <a:gd name="T46" fmla="*/ 1 w 54"/>
                  <a:gd name="T47" fmla="*/ 1 h 17"/>
                  <a:gd name="T48" fmla="*/ 1 w 54"/>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7">
                    <a:moveTo>
                      <a:pt x="1" y="0"/>
                    </a:moveTo>
                    <a:lnTo>
                      <a:pt x="9" y="0"/>
                    </a:lnTo>
                    <a:lnTo>
                      <a:pt x="16" y="0"/>
                    </a:lnTo>
                    <a:lnTo>
                      <a:pt x="22" y="2"/>
                    </a:lnTo>
                    <a:lnTo>
                      <a:pt x="27" y="4"/>
                    </a:lnTo>
                    <a:lnTo>
                      <a:pt x="33" y="7"/>
                    </a:lnTo>
                    <a:lnTo>
                      <a:pt x="39" y="10"/>
                    </a:lnTo>
                    <a:lnTo>
                      <a:pt x="46" y="11"/>
                    </a:lnTo>
                    <a:lnTo>
                      <a:pt x="54" y="13"/>
                    </a:lnTo>
                    <a:lnTo>
                      <a:pt x="44" y="15"/>
                    </a:lnTo>
                    <a:lnTo>
                      <a:pt x="36" y="16"/>
                    </a:lnTo>
                    <a:lnTo>
                      <a:pt x="29" y="17"/>
                    </a:lnTo>
                    <a:lnTo>
                      <a:pt x="23" y="17"/>
                    </a:lnTo>
                    <a:lnTo>
                      <a:pt x="17" y="16"/>
                    </a:lnTo>
                    <a:lnTo>
                      <a:pt x="12" y="14"/>
                    </a:lnTo>
                    <a:lnTo>
                      <a:pt x="6" y="11"/>
                    </a:lnTo>
                    <a:lnTo>
                      <a:pt x="0" y="7"/>
                    </a:lnTo>
                    <a:lnTo>
                      <a:pt x="0" y="6"/>
                    </a:lnTo>
                    <a:lnTo>
                      <a:pt x="0" y="5"/>
                    </a:lnTo>
                    <a:lnTo>
                      <a:pt x="0" y="5"/>
                    </a:lnTo>
                    <a:lnTo>
                      <a:pt x="0" y="4"/>
                    </a:lnTo>
                    <a:lnTo>
                      <a:pt x="1" y="3"/>
                    </a:lnTo>
                    <a:lnTo>
                      <a:pt x="1" y="2"/>
                    </a:lnTo>
                    <a:lnTo>
                      <a:pt x="1" y="1"/>
                    </a:lnTo>
                    <a:lnTo>
                      <a:pt x="1" y="0"/>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56" name="Freeform 1245"/>
              <p:cNvSpPr>
                <a:spLocks/>
              </p:cNvSpPr>
              <p:nvPr/>
            </p:nvSpPr>
            <p:spPr bwMode="auto">
              <a:xfrm>
                <a:off x="1700" y="3140"/>
                <a:ext cx="50" cy="17"/>
              </a:xfrm>
              <a:custGeom>
                <a:avLst/>
                <a:gdLst>
                  <a:gd name="T0" fmla="*/ 1 w 50"/>
                  <a:gd name="T1" fmla="*/ 0 h 17"/>
                  <a:gd name="T2" fmla="*/ 8 w 50"/>
                  <a:gd name="T3" fmla="*/ 0 h 17"/>
                  <a:gd name="T4" fmla="*/ 15 w 50"/>
                  <a:gd name="T5" fmla="*/ 1 h 17"/>
                  <a:gd name="T6" fmla="*/ 20 w 50"/>
                  <a:gd name="T7" fmla="*/ 2 h 17"/>
                  <a:gd name="T8" fmla="*/ 25 w 50"/>
                  <a:gd name="T9" fmla="*/ 5 h 17"/>
                  <a:gd name="T10" fmla="*/ 30 w 50"/>
                  <a:gd name="T11" fmla="*/ 7 h 17"/>
                  <a:gd name="T12" fmla="*/ 35 w 50"/>
                  <a:gd name="T13" fmla="*/ 10 h 17"/>
                  <a:gd name="T14" fmla="*/ 42 w 50"/>
                  <a:gd name="T15" fmla="*/ 12 h 17"/>
                  <a:gd name="T16" fmla="*/ 50 w 50"/>
                  <a:gd name="T17" fmla="*/ 13 h 17"/>
                  <a:gd name="T18" fmla="*/ 42 w 50"/>
                  <a:gd name="T19" fmla="*/ 15 h 17"/>
                  <a:gd name="T20" fmla="*/ 35 w 50"/>
                  <a:gd name="T21" fmla="*/ 16 h 17"/>
                  <a:gd name="T22" fmla="*/ 28 w 50"/>
                  <a:gd name="T23" fmla="*/ 17 h 17"/>
                  <a:gd name="T24" fmla="*/ 23 w 50"/>
                  <a:gd name="T25" fmla="*/ 17 h 17"/>
                  <a:gd name="T26" fmla="*/ 17 w 50"/>
                  <a:gd name="T27" fmla="*/ 16 h 17"/>
                  <a:gd name="T28" fmla="*/ 12 w 50"/>
                  <a:gd name="T29" fmla="*/ 14 h 17"/>
                  <a:gd name="T30" fmla="*/ 6 w 50"/>
                  <a:gd name="T31" fmla="*/ 11 h 17"/>
                  <a:gd name="T32" fmla="*/ 0 w 50"/>
                  <a:gd name="T33" fmla="*/ 8 h 17"/>
                  <a:gd name="T34" fmla="*/ 0 w 50"/>
                  <a:gd name="T35" fmla="*/ 6 h 17"/>
                  <a:gd name="T36" fmla="*/ 0 w 50"/>
                  <a:gd name="T37" fmla="*/ 6 h 17"/>
                  <a:gd name="T38" fmla="*/ 0 w 50"/>
                  <a:gd name="T39" fmla="*/ 5 h 17"/>
                  <a:gd name="T40" fmla="*/ 0 w 50"/>
                  <a:gd name="T41" fmla="*/ 4 h 17"/>
                  <a:gd name="T42" fmla="*/ 1 w 50"/>
                  <a:gd name="T43" fmla="*/ 3 h 17"/>
                  <a:gd name="T44" fmla="*/ 1 w 50"/>
                  <a:gd name="T45" fmla="*/ 2 h 17"/>
                  <a:gd name="T46" fmla="*/ 1 w 50"/>
                  <a:gd name="T47" fmla="*/ 1 h 17"/>
                  <a:gd name="T48" fmla="*/ 1 w 50"/>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7">
                    <a:moveTo>
                      <a:pt x="1" y="0"/>
                    </a:moveTo>
                    <a:lnTo>
                      <a:pt x="8" y="0"/>
                    </a:lnTo>
                    <a:lnTo>
                      <a:pt x="15" y="1"/>
                    </a:lnTo>
                    <a:lnTo>
                      <a:pt x="20" y="2"/>
                    </a:lnTo>
                    <a:lnTo>
                      <a:pt x="25" y="5"/>
                    </a:lnTo>
                    <a:lnTo>
                      <a:pt x="30" y="7"/>
                    </a:lnTo>
                    <a:lnTo>
                      <a:pt x="35" y="10"/>
                    </a:lnTo>
                    <a:lnTo>
                      <a:pt x="42" y="12"/>
                    </a:lnTo>
                    <a:lnTo>
                      <a:pt x="50" y="13"/>
                    </a:lnTo>
                    <a:lnTo>
                      <a:pt x="42" y="15"/>
                    </a:lnTo>
                    <a:lnTo>
                      <a:pt x="35" y="16"/>
                    </a:lnTo>
                    <a:lnTo>
                      <a:pt x="28" y="17"/>
                    </a:lnTo>
                    <a:lnTo>
                      <a:pt x="23" y="17"/>
                    </a:lnTo>
                    <a:lnTo>
                      <a:pt x="17" y="16"/>
                    </a:lnTo>
                    <a:lnTo>
                      <a:pt x="12" y="14"/>
                    </a:lnTo>
                    <a:lnTo>
                      <a:pt x="6" y="11"/>
                    </a:lnTo>
                    <a:lnTo>
                      <a:pt x="0" y="8"/>
                    </a:lnTo>
                    <a:lnTo>
                      <a:pt x="0" y="6"/>
                    </a:lnTo>
                    <a:lnTo>
                      <a:pt x="0" y="6"/>
                    </a:lnTo>
                    <a:lnTo>
                      <a:pt x="0" y="5"/>
                    </a:lnTo>
                    <a:lnTo>
                      <a:pt x="0" y="4"/>
                    </a:lnTo>
                    <a:lnTo>
                      <a:pt x="1" y="3"/>
                    </a:lnTo>
                    <a:lnTo>
                      <a:pt x="1" y="2"/>
                    </a:lnTo>
                    <a:lnTo>
                      <a:pt x="1" y="1"/>
                    </a:lnTo>
                    <a:lnTo>
                      <a:pt x="1" y="0"/>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57" name="Freeform 1246"/>
              <p:cNvSpPr>
                <a:spLocks/>
              </p:cNvSpPr>
              <p:nvPr/>
            </p:nvSpPr>
            <p:spPr bwMode="auto">
              <a:xfrm>
                <a:off x="1700" y="3140"/>
                <a:ext cx="47" cy="17"/>
              </a:xfrm>
              <a:custGeom>
                <a:avLst/>
                <a:gdLst>
                  <a:gd name="T0" fmla="*/ 1 w 47"/>
                  <a:gd name="T1" fmla="*/ 0 h 17"/>
                  <a:gd name="T2" fmla="*/ 8 w 47"/>
                  <a:gd name="T3" fmla="*/ 0 h 17"/>
                  <a:gd name="T4" fmla="*/ 13 w 47"/>
                  <a:gd name="T5" fmla="*/ 1 h 17"/>
                  <a:gd name="T6" fmla="*/ 18 w 47"/>
                  <a:gd name="T7" fmla="*/ 2 h 17"/>
                  <a:gd name="T8" fmla="*/ 23 w 47"/>
                  <a:gd name="T9" fmla="*/ 5 h 17"/>
                  <a:gd name="T10" fmla="*/ 27 w 47"/>
                  <a:gd name="T11" fmla="*/ 8 h 17"/>
                  <a:gd name="T12" fmla="*/ 33 w 47"/>
                  <a:gd name="T13" fmla="*/ 10 h 17"/>
                  <a:gd name="T14" fmla="*/ 39 w 47"/>
                  <a:gd name="T15" fmla="*/ 12 h 17"/>
                  <a:gd name="T16" fmla="*/ 47 w 47"/>
                  <a:gd name="T17" fmla="*/ 13 h 17"/>
                  <a:gd name="T18" fmla="*/ 40 w 47"/>
                  <a:gd name="T19" fmla="*/ 15 h 17"/>
                  <a:gd name="T20" fmla="*/ 34 w 47"/>
                  <a:gd name="T21" fmla="*/ 16 h 17"/>
                  <a:gd name="T22" fmla="*/ 28 w 47"/>
                  <a:gd name="T23" fmla="*/ 17 h 17"/>
                  <a:gd name="T24" fmla="*/ 22 w 47"/>
                  <a:gd name="T25" fmla="*/ 17 h 17"/>
                  <a:gd name="T26" fmla="*/ 17 w 47"/>
                  <a:gd name="T27" fmla="*/ 16 h 17"/>
                  <a:gd name="T28" fmla="*/ 12 w 47"/>
                  <a:gd name="T29" fmla="*/ 15 h 17"/>
                  <a:gd name="T30" fmla="*/ 6 w 47"/>
                  <a:gd name="T31" fmla="*/ 12 h 17"/>
                  <a:gd name="T32" fmla="*/ 0 w 47"/>
                  <a:gd name="T33" fmla="*/ 8 h 17"/>
                  <a:gd name="T34" fmla="*/ 0 w 47"/>
                  <a:gd name="T35" fmla="*/ 7 h 17"/>
                  <a:gd name="T36" fmla="*/ 0 w 47"/>
                  <a:gd name="T37" fmla="*/ 6 h 17"/>
                  <a:gd name="T38" fmla="*/ 0 w 47"/>
                  <a:gd name="T39" fmla="*/ 5 h 17"/>
                  <a:gd name="T40" fmla="*/ 0 w 47"/>
                  <a:gd name="T41" fmla="*/ 4 h 17"/>
                  <a:gd name="T42" fmla="*/ 1 w 47"/>
                  <a:gd name="T43" fmla="*/ 3 h 17"/>
                  <a:gd name="T44" fmla="*/ 1 w 47"/>
                  <a:gd name="T45" fmla="*/ 2 h 17"/>
                  <a:gd name="T46" fmla="*/ 1 w 47"/>
                  <a:gd name="T47" fmla="*/ 1 h 17"/>
                  <a:gd name="T48" fmla="*/ 1 w 47"/>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17">
                    <a:moveTo>
                      <a:pt x="1" y="0"/>
                    </a:moveTo>
                    <a:lnTo>
                      <a:pt x="8" y="0"/>
                    </a:lnTo>
                    <a:lnTo>
                      <a:pt x="13" y="1"/>
                    </a:lnTo>
                    <a:lnTo>
                      <a:pt x="18" y="2"/>
                    </a:lnTo>
                    <a:lnTo>
                      <a:pt x="23" y="5"/>
                    </a:lnTo>
                    <a:lnTo>
                      <a:pt x="27" y="8"/>
                    </a:lnTo>
                    <a:lnTo>
                      <a:pt x="33" y="10"/>
                    </a:lnTo>
                    <a:lnTo>
                      <a:pt x="39" y="12"/>
                    </a:lnTo>
                    <a:lnTo>
                      <a:pt x="47" y="13"/>
                    </a:lnTo>
                    <a:lnTo>
                      <a:pt x="40" y="15"/>
                    </a:lnTo>
                    <a:lnTo>
                      <a:pt x="34" y="16"/>
                    </a:lnTo>
                    <a:lnTo>
                      <a:pt x="28" y="17"/>
                    </a:lnTo>
                    <a:lnTo>
                      <a:pt x="22" y="17"/>
                    </a:lnTo>
                    <a:lnTo>
                      <a:pt x="17" y="16"/>
                    </a:lnTo>
                    <a:lnTo>
                      <a:pt x="12" y="15"/>
                    </a:lnTo>
                    <a:lnTo>
                      <a:pt x="6" y="12"/>
                    </a:lnTo>
                    <a:lnTo>
                      <a:pt x="0" y="8"/>
                    </a:lnTo>
                    <a:lnTo>
                      <a:pt x="0" y="7"/>
                    </a:lnTo>
                    <a:lnTo>
                      <a:pt x="0" y="6"/>
                    </a:lnTo>
                    <a:lnTo>
                      <a:pt x="0" y="5"/>
                    </a:lnTo>
                    <a:lnTo>
                      <a:pt x="0" y="4"/>
                    </a:lnTo>
                    <a:lnTo>
                      <a:pt x="1" y="3"/>
                    </a:lnTo>
                    <a:lnTo>
                      <a:pt x="1" y="2"/>
                    </a:lnTo>
                    <a:lnTo>
                      <a:pt x="1" y="1"/>
                    </a:lnTo>
                    <a:lnTo>
                      <a:pt x="1" y="0"/>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58" name="Freeform 1247"/>
              <p:cNvSpPr>
                <a:spLocks/>
              </p:cNvSpPr>
              <p:nvPr/>
            </p:nvSpPr>
            <p:spPr bwMode="auto">
              <a:xfrm>
                <a:off x="1700" y="3140"/>
                <a:ext cx="44" cy="16"/>
              </a:xfrm>
              <a:custGeom>
                <a:avLst/>
                <a:gdLst>
                  <a:gd name="T0" fmla="*/ 1 w 44"/>
                  <a:gd name="T1" fmla="*/ 0 h 16"/>
                  <a:gd name="T2" fmla="*/ 7 w 44"/>
                  <a:gd name="T3" fmla="*/ 0 h 16"/>
                  <a:gd name="T4" fmla="*/ 12 w 44"/>
                  <a:gd name="T5" fmla="*/ 1 h 16"/>
                  <a:gd name="T6" fmla="*/ 16 w 44"/>
                  <a:gd name="T7" fmla="*/ 3 h 16"/>
                  <a:gd name="T8" fmla="*/ 21 w 44"/>
                  <a:gd name="T9" fmla="*/ 5 h 16"/>
                  <a:gd name="T10" fmla="*/ 25 w 44"/>
                  <a:gd name="T11" fmla="*/ 7 h 16"/>
                  <a:gd name="T12" fmla="*/ 30 w 44"/>
                  <a:gd name="T13" fmla="*/ 10 h 16"/>
                  <a:gd name="T14" fmla="*/ 36 w 44"/>
                  <a:gd name="T15" fmla="*/ 12 h 16"/>
                  <a:gd name="T16" fmla="*/ 44 w 44"/>
                  <a:gd name="T17" fmla="*/ 13 h 16"/>
                  <a:gd name="T18" fmla="*/ 37 w 44"/>
                  <a:gd name="T19" fmla="*/ 14 h 16"/>
                  <a:gd name="T20" fmla="*/ 32 w 44"/>
                  <a:gd name="T21" fmla="*/ 15 h 16"/>
                  <a:gd name="T22" fmla="*/ 27 w 44"/>
                  <a:gd name="T23" fmla="*/ 16 h 16"/>
                  <a:gd name="T24" fmla="*/ 22 w 44"/>
                  <a:gd name="T25" fmla="*/ 16 h 16"/>
                  <a:gd name="T26" fmla="*/ 17 w 44"/>
                  <a:gd name="T27" fmla="*/ 15 h 16"/>
                  <a:gd name="T28" fmla="*/ 12 w 44"/>
                  <a:gd name="T29" fmla="*/ 14 h 16"/>
                  <a:gd name="T30" fmla="*/ 6 w 44"/>
                  <a:gd name="T31" fmla="*/ 11 h 16"/>
                  <a:gd name="T32" fmla="*/ 0 w 44"/>
                  <a:gd name="T33" fmla="*/ 7 h 16"/>
                  <a:gd name="T34" fmla="*/ 0 w 44"/>
                  <a:gd name="T35" fmla="*/ 6 h 16"/>
                  <a:gd name="T36" fmla="*/ 0 w 44"/>
                  <a:gd name="T37" fmla="*/ 5 h 16"/>
                  <a:gd name="T38" fmla="*/ 0 w 44"/>
                  <a:gd name="T39" fmla="*/ 4 h 16"/>
                  <a:gd name="T40" fmla="*/ 0 w 44"/>
                  <a:gd name="T41" fmla="*/ 3 h 16"/>
                  <a:gd name="T42" fmla="*/ 1 w 44"/>
                  <a:gd name="T43" fmla="*/ 3 h 16"/>
                  <a:gd name="T44" fmla="*/ 1 w 44"/>
                  <a:gd name="T45" fmla="*/ 2 h 16"/>
                  <a:gd name="T46" fmla="*/ 1 w 44"/>
                  <a:gd name="T47" fmla="*/ 1 h 16"/>
                  <a:gd name="T48" fmla="*/ 1 w 4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6">
                    <a:moveTo>
                      <a:pt x="1" y="0"/>
                    </a:moveTo>
                    <a:lnTo>
                      <a:pt x="7" y="0"/>
                    </a:lnTo>
                    <a:lnTo>
                      <a:pt x="12" y="1"/>
                    </a:lnTo>
                    <a:lnTo>
                      <a:pt x="16" y="3"/>
                    </a:lnTo>
                    <a:lnTo>
                      <a:pt x="21" y="5"/>
                    </a:lnTo>
                    <a:lnTo>
                      <a:pt x="25" y="7"/>
                    </a:lnTo>
                    <a:lnTo>
                      <a:pt x="30" y="10"/>
                    </a:lnTo>
                    <a:lnTo>
                      <a:pt x="36" y="12"/>
                    </a:lnTo>
                    <a:lnTo>
                      <a:pt x="44" y="13"/>
                    </a:lnTo>
                    <a:lnTo>
                      <a:pt x="37" y="14"/>
                    </a:lnTo>
                    <a:lnTo>
                      <a:pt x="32" y="15"/>
                    </a:lnTo>
                    <a:lnTo>
                      <a:pt x="27" y="16"/>
                    </a:lnTo>
                    <a:lnTo>
                      <a:pt x="22" y="16"/>
                    </a:lnTo>
                    <a:lnTo>
                      <a:pt x="17" y="15"/>
                    </a:lnTo>
                    <a:lnTo>
                      <a:pt x="12" y="14"/>
                    </a:lnTo>
                    <a:lnTo>
                      <a:pt x="6" y="11"/>
                    </a:lnTo>
                    <a:lnTo>
                      <a:pt x="0" y="7"/>
                    </a:lnTo>
                    <a:lnTo>
                      <a:pt x="0" y="6"/>
                    </a:lnTo>
                    <a:lnTo>
                      <a:pt x="0" y="5"/>
                    </a:lnTo>
                    <a:lnTo>
                      <a:pt x="0" y="4"/>
                    </a:lnTo>
                    <a:lnTo>
                      <a:pt x="0" y="3"/>
                    </a:lnTo>
                    <a:lnTo>
                      <a:pt x="1" y="3"/>
                    </a:lnTo>
                    <a:lnTo>
                      <a:pt x="1" y="2"/>
                    </a:lnTo>
                    <a:lnTo>
                      <a:pt x="1" y="1"/>
                    </a:lnTo>
                    <a:lnTo>
                      <a:pt x="1" y="0"/>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59" name="Freeform 1248"/>
              <p:cNvSpPr>
                <a:spLocks/>
              </p:cNvSpPr>
              <p:nvPr/>
            </p:nvSpPr>
            <p:spPr bwMode="auto">
              <a:xfrm>
                <a:off x="1700" y="3140"/>
                <a:ext cx="41" cy="15"/>
              </a:xfrm>
              <a:custGeom>
                <a:avLst/>
                <a:gdLst>
                  <a:gd name="T0" fmla="*/ 2 w 41"/>
                  <a:gd name="T1" fmla="*/ 0 h 15"/>
                  <a:gd name="T2" fmla="*/ 7 w 41"/>
                  <a:gd name="T3" fmla="*/ 0 h 15"/>
                  <a:gd name="T4" fmla="*/ 11 w 41"/>
                  <a:gd name="T5" fmla="*/ 1 h 15"/>
                  <a:gd name="T6" fmla="*/ 15 w 41"/>
                  <a:gd name="T7" fmla="*/ 3 h 15"/>
                  <a:gd name="T8" fmla="*/ 18 w 41"/>
                  <a:gd name="T9" fmla="*/ 5 h 15"/>
                  <a:gd name="T10" fmla="*/ 22 w 41"/>
                  <a:gd name="T11" fmla="*/ 7 h 15"/>
                  <a:gd name="T12" fmla="*/ 27 w 41"/>
                  <a:gd name="T13" fmla="*/ 10 h 15"/>
                  <a:gd name="T14" fmla="*/ 33 w 41"/>
                  <a:gd name="T15" fmla="*/ 12 h 15"/>
                  <a:gd name="T16" fmla="*/ 41 w 41"/>
                  <a:gd name="T17" fmla="*/ 13 h 15"/>
                  <a:gd name="T18" fmla="*/ 36 w 41"/>
                  <a:gd name="T19" fmla="*/ 13 h 15"/>
                  <a:gd name="T20" fmla="*/ 31 w 41"/>
                  <a:gd name="T21" fmla="*/ 14 h 15"/>
                  <a:gd name="T22" fmla="*/ 26 w 41"/>
                  <a:gd name="T23" fmla="*/ 15 h 15"/>
                  <a:gd name="T24" fmla="*/ 22 w 41"/>
                  <a:gd name="T25" fmla="*/ 15 h 15"/>
                  <a:gd name="T26" fmla="*/ 17 w 41"/>
                  <a:gd name="T27" fmla="*/ 15 h 15"/>
                  <a:gd name="T28" fmla="*/ 12 w 41"/>
                  <a:gd name="T29" fmla="*/ 13 h 15"/>
                  <a:gd name="T30" fmla="*/ 6 w 41"/>
                  <a:gd name="T31" fmla="*/ 11 h 15"/>
                  <a:gd name="T32" fmla="*/ 0 w 41"/>
                  <a:gd name="T33" fmla="*/ 7 h 15"/>
                  <a:gd name="T34" fmla="*/ 0 w 41"/>
                  <a:gd name="T35" fmla="*/ 6 h 15"/>
                  <a:gd name="T36" fmla="*/ 0 w 41"/>
                  <a:gd name="T37" fmla="*/ 5 h 15"/>
                  <a:gd name="T38" fmla="*/ 0 w 41"/>
                  <a:gd name="T39" fmla="*/ 4 h 15"/>
                  <a:gd name="T40" fmla="*/ 0 w 41"/>
                  <a:gd name="T41" fmla="*/ 3 h 15"/>
                  <a:gd name="T42" fmla="*/ 1 w 41"/>
                  <a:gd name="T43" fmla="*/ 2 h 15"/>
                  <a:gd name="T44" fmla="*/ 1 w 41"/>
                  <a:gd name="T45" fmla="*/ 2 h 15"/>
                  <a:gd name="T46" fmla="*/ 2 w 41"/>
                  <a:gd name="T47" fmla="*/ 1 h 15"/>
                  <a:gd name="T48" fmla="*/ 2 w 41"/>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5">
                    <a:moveTo>
                      <a:pt x="2" y="0"/>
                    </a:moveTo>
                    <a:lnTo>
                      <a:pt x="7" y="0"/>
                    </a:lnTo>
                    <a:lnTo>
                      <a:pt x="11" y="1"/>
                    </a:lnTo>
                    <a:lnTo>
                      <a:pt x="15" y="3"/>
                    </a:lnTo>
                    <a:lnTo>
                      <a:pt x="18" y="5"/>
                    </a:lnTo>
                    <a:lnTo>
                      <a:pt x="22" y="7"/>
                    </a:lnTo>
                    <a:lnTo>
                      <a:pt x="27" y="10"/>
                    </a:lnTo>
                    <a:lnTo>
                      <a:pt x="33" y="12"/>
                    </a:lnTo>
                    <a:lnTo>
                      <a:pt x="41" y="13"/>
                    </a:lnTo>
                    <a:lnTo>
                      <a:pt x="36" y="13"/>
                    </a:lnTo>
                    <a:lnTo>
                      <a:pt x="31" y="14"/>
                    </a:lnTo>
                    <a:lnTo>
                      <a:pt x="26" y="15"/>
                    </a:lnTo>
                    <a:lnTo>
                      <a:pt x="22" y="15"/>
                    </a:lnTo>
                    <a:lnTo>
                      <a:pt x="17" y="15"/>
                    </a:lnTo>
                    <a:lnTo>
                      <a:pt x="12" y="13"/>
                    </a:lnTo>
                    <a:lnTo>
                      <a:pt x="6" y="11"/>
                    </a:lnTo>
                    <a:lnTo>
                      <a:pt x="0" y="7"/>
                    </a:lnTo>
                    <a:lnTo>
                      <a:pt x="0" y="6"/>
                    </a:lnTo>
                    <a:lnTo>
                      <a:pt x="0" y="5"/>
                    </a:lnTo>
                    <a:lnTo>
                      <a:pt x="0" y="4"/>
                    </a:lnTo>
                    <a:lnTo>
                      <a:pt x="0" y="3"/>
                    </a:lnTo>
                    <a:lnTo>
                      <a:pt x="1" y="2"/>
                    </a:lnTo>
                    <a:lnTo>
                      <a:pt x="1" y="2"/>
                    </a:lnTo>
                    <a:lnTo>
                      <a:pt x="2" y="1"/>
                    </a:lnTo>
                    <a:lnTo>
                      <a:pt x="2" y="0"/>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60" name="Freeform 1249"/>
              <p:cNvSpPr>
                <a:spLocks/>
              </p:cNvSpPr>
              <p:nvPr/>
            </p:nvSpPr>
            <p:spPr bwMode="auto">
              <a:xfrm>
                <a:off x="1700" y="3140"/>
                <a:ext cx="37" cy="14"/>
              </a:xfrm>
              <a:custGeom>
                <a:avLst/>
                <a:gdLst>
                  <a:gd name="T0" fmla="*/ 1 w 37"/>
                  <a:gd name="T1" fmla="*/ 0 h 14"/>
                  <a:gd name="T2" fmla="*/ 6 w 37"/>
                  <a:gd name="T3" fmla="*/ 0 h 14"/>
                  <a:gd name="T4" fmla="*/ 10 w 37"/>
                  <a:gd name="T5" fmla="*/ 1 h 14"/>
                  <a:gd name="T6" fmla="*/ 13 w 37"/>
                  <a:gd name="T7" fmla="*/ 3 h 14"/>
                  <a:gd name="T8" fmla="*/ 16 w 37"/>
                  <a:gd name="T9" fmla="*/ 5 h 14"/>
                  <a:gd name="T10" fmla="*/ 19 w 37"/>
                  <a:gd name="T11" fmla="*/ 7 h 14"/>
                  <a:gd name="T12" fmla="*/ 24 w 37"/>
                  <a:gd name="T13" fmla="*/ 9 h 14"/>
                  <a:gd name="T14" fmla="*/ 29 w 37"/>
                  <a:gd name="T15" fmla="*/ 11 h 14"/>
                  <a:gd name="T16" fmla="*/ 37 w 37"/>
                  <a:gd name="T17" fmla="*/ 12 h 14"/>
                  <a:gd name="T18" fmla="*/ 33 w 37"/>
                  <a:gd name="T19" fmla="*/ 13 h 14"/>
                  <a:gd name="T20" fmla="*/ 29 w 37"/>
                  <a:gd name="T21" fmla="*/ 13 h 14"/>
                  <a:gd name="T22" fmla="*/ 25 w 37"/>
                  <a:gd name="T23" fmla="*/ 14 h 14"/>
                  <a:gd name="T24" fmla="*/ 21 w 37"/>
                  <a:gd name="T25" fmla="*/ 14 h 14"/>
                  <a:gd name="T26" fmla="*/ 17 w 37"/>
                  <a:gd name="T27" fmla="*/ 14 h 14"/>
                  <a:gd name="T28" fmla="*/ 12 w 37"/>
                  <a:gd name="T29" fmla="*/ 13 h 14"/>
                  <a:gd name="T30" fmla="*/ 6 w 37"/>
                  <a:gd name="T31" fmla="*/ 10 h 14"/>
                  <a:gd name="T32" fmla="*/ 0 w 37"/>
                  <a:gd name="T33" fmla="*/ 7 h 14"/>
                  <a:gd name="T34" fmla="*/ 0 w 37"/>
                  <a:gd name="T35" fmla="*/ 6 h 14"/>
                  <a:gd name="T36" fmla="*/ 0 w 37"/>
                  <a:gd name="T37" fmla="*/ 5 h 14"/>
                  <a:gd name="T38" fmla="*/ 0 w 37"/>
                  <a:gd name="T39" fmla="*/ 4 h 14"/>
                  <a:gd name="T40" fmla="*/ 0 w 37"/>
                  <a:gd name="T41" fmla="*/ 3 h 14"/>
                  <a:gd name="T42" fmla="*/ 1 w 37"/>
                  <a:gd name="T43" fmla="*/ 2 h 14"/>
                  <a:gd name="T44" fmla="*/ 1 w 37"/>
                  <a:gd name="T45" fmla="*/ 1 h 14"/>
                  <a:gd name="T46" fmla="*/ 1 w 37"/>
                  <a:gd name="T47" fmla="*/ 0 h 14"/>
                  <a:gd name="T48" fmla="*/ 1 w 37"/>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4">
                    <a:moveTo>
                      <a:pt x="1" y="0"/>
                    </a:moveTo>
                    <a:lnTo>
                      <a:pt x="6" y="0"/>
                    </a:lnTo>
                    <a:lnTo>
                      <a:pt x="10" y="1"/>
                    </a:lnTo>
                    <a:lnTo>
                      <a:pt x="13" y="3"/>
                    </a:lnTo>
                    <a:lnTo>
                      <a:pt x="16" y="5"/>
                    </a:lnTo>
                    <a:lnTo>
                      <a:pt x="19" y="7"/>
                    </a:lnTo>
                    <a:lnTo>
                      <a:pt x="24" y="9"/>
                    </a:lnTo>
                    <a:lnTo>
                      <a:pt x="29" y="11"/>
                    </a:lnTo>
                    <a:lnTo>
                      <a:pt x="37" y="12"/>
                    </a:lnTo>
                    <a:lnTo>
                      <a:pt x="33" y="13"/>
                    </a:lnTo>
                    <a:lnTo>
                      <a:pt x="29" y="13"/>
                    </a:lnTo>
                    <a:lnTo>
                      <a:pt x="25" y="14"/>
                    </a:lnTo>
                    <a:lnTo>
                      <a:pt x="21" y="14"/>
                    </a:lnTo>
                    <a:lnTo>
                      <a:pt x="17" y="14"/>
                    </a:lnTo>
                    <a:lnTo>
                      <a:pt x="12" y="13"/>
                    </a:lnTo>
                    <a:lnTo>
                      <a:pt x="6" y="10"/>
                    </a:lnTo>
                    <a:lnTo>
                      <a:pt x="0" y="7"/>
                    </a:lnTo>
                    <a:lnTo>
                      <a:pt x="0" y="6"/>
                    </a:lnTo>
                    <a:lnTo>
                      <a:pt x="0" y="5"/>
                    </a:lnTo>
                    <a:lnTo>
                      <a:pt x="0" y="4"/>
                    </a:lnTo>
                    <a:lnTo>
                      <a:pt x="0" y="3"/>
                    </a:lnTo>
                    <a:lnTo>
                      <a:pt x="1" y="2"/>
                    </a:lnTo>
                    <a:lnTo>
                      <a:pt x="1" y="1"/>
                    </a:lnTo>
                    <a:lnTo>
                      <a:pt x="1" y="0"/>
                    </a:lnTo>
                    <a:lnTo>
                      <a:pt x="1" y="0"/>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61" name="Freeform 1250"/>
              <p:cNvSpPr>
                <a:spLocks/>
              </p:cNvSpPr>
              <p:nvPr/>
            </p:nvSpPr>
            <p:spPr bwMode="auto">
              <a:xfrm>
                <a:off x="1699" y="3142"/>
                <a:ext cx="28" cy="12"/>
              </a:xfrm>
              <a:custGeom>
                <a:avLst/>
                <a:gdLst>
                  <a:gd name="T0" fmla="*/ 1 w 28"/>
                  <a:gd name="T1" fmla="*/ 0 h 12"/>
                  <a:gd name="T2" fmla="*/ 5 w 28"/>
                  <a:gd name="T3" fmla="*/ 1 h 12"/>
                  <a:gd name="T4" fmla="*/ 8 w 28"/>
                  <a:gd name="T5" fmla="*/ 2 h 12"/>
                  <a:gd name="T6" fmla="*/ 10 w 28"/>
                  <a:gd name="T7" fmla="*/ 3 h 12"/>
                  <a:gd name="T8" fmla="*/ 12 w 28"/>
                  <a:gd name="T9" fmla="*/ 5 h 12"/>
                  <a:gd name="T10" fmla="*/ 15 w 28"/>
                  <a:gd name="T11" fmla="*/ 7 h 12"/>
                  <a:gd name="T12" fmla="*/ 18 w 28"/>
                  <a:gd name="T13" fmla="*/ 8 h 12"/>
                  <a:gd name="T14" fmla="*/ 22 w 28"/>
                  <a:gd name="T15" fmla="*/ 10 h 12"/>
                  <a:gd name="T16" fmla="*/ 28 w 28"/>
                  <a:gd name="T17" fmla="*/ 11 h 12"/>
                  <a:gd name="T18" fmla="*/ 25 w 28"/>
                  <a:gd name="T19" fmla="*/ 11 h 12"/>
                  <a:gd name="T20" fmla="*/ 22 w 28"/>
                  <a:gd name="T21" fmla="*/ 11 h 12"/>
                  <a:gd name="T22" fmla="*/ 19 w 28"/>
                  <a:gd name="T23" fmla="*/ 12 h 12"/>
                  <a:gd name="T24" fmla="*/ 16 w 28"/>
                  <a:gd name="T25" fmla="*/ 12 h 12"/>
                  <a:gd name="T26" fmla="*/ 13 w 28"/>
                  <a:gd name="T27" fmla="*/ 12 h 12"/>
                  <a:gd name="T28" fmla="*/ 9 w 28"/>
                  <a:gd name="T29" fmla="*/ 11 h 12"/>
                  <a:gd name="T30" fmla="*/ 5 w 28"/>
                  <a:gd name="T31" fmla="*/ 9 h 12"/>
                  <a:gd name="T32" fmla="*/ 0 w 28"/>
                  <a:gd name="T33" fmla="*/ 6 h 12"/>
                  <a:gd name="T34" fmla="*/ 0 w 28"/>
                  <a:gd name="T35" fmla="*/ 5 h 12"/>
                  <a:gd name="T36" fmla="*/ 0 w 28"/>
                  <a:gd name="T37" fmla="*/ 5 h 12"/>
                  <a:gd name="T38" fmla="*/ 0 w 28"/>
                  <a:gd name="T39" fmla="*/ 4 h 12"/>
                  <a:gd name="T40" fmla="*/ 1 w 28"/>
                  <a:gd name="T41" fmla="*/ 3 h 12"/>
                  <a:gd name="T42" fmla="*/ 1 w 28"/>
                  <a:gd name="T43" fmla="*/ 3 h 12"/>
                  <a:gd name="T44" fmla="*/ 1 w 28"/>
                  <a:gd name="T45" fmla="*/ 2 h 12"/>
                  <a:gd name="T46" fmla="*/ 1 w 28"/>
                  <a:gd name="T47" fmla="*/ 1 h 12"/>
                  <a:gd name="T48" fmla="*/ 1 w 28"/>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2">
                    <a:moveTo>
                      <a:pt x="1" y="0"/>
                    </a:moveTo>
                    <a:lnTo>
                      <a:pt x="5" y="1"/>
                    </a:lnTo>
                    <a:lnTo>
                      <a:pt x="8" y="2"/>
                    </a:lnTo>
                    <a:lnTo>
                      <a:pt x="10" y="3"/>
                    </a:lnTo>
                    <a:lnTo>
                      <a:pt x="12" y="5"/>
                    </a:lnTo>
                    <a:lnTo>
                      <a:pt x="15" y="7"/>
                    </a:lnTo>
                    <a:lnTo>
                      <a:pt x="18" y="8"/>
                    </a:lnTo>
                    <a:lnTo>
                      <a:pt x="22" y="10"/>
                    </a:lnTo>
                    <a:lnTo>
                      <a:pt x="28" y="11"/>
                    </a:lnTo>
                    <a:lnTo>
                      <a:pt x="25" y="11"/>
                    </a:lnTo>
                    <a:lnTo>
                      <a:pt x="22" y="11"/>
                    </a:lnTo>
                    <a:lnTo>
                      <a:pt x="19" y="12"/>
                    </a:lnTo>
                    <a:lnTo>
                      <a:pt x="16" y="12"/>
                    </a:lnTo>
                    <a:lnTo>
                      <a:pt x="13" y="12"/>
                    </a:lnTo>
                    <a:lnTo>
                      <a:pt x="9" y="11"/>
                    </a:lnTo>
                    <a:lnTo>
                      <a:pt x="5" y="9"/>
                    </a:lnTo>
                    <a:lnTo>
                      <a:pt x="0" y="6"/>
                    </a:lnTo>
                    <a:lnTo>
                      <a:pt x="0" y="5"/>
                    </a:lnTo>
                    <a:lnTo>
                      <a:pt x="0" y="5"/>
                    </a:lnTo>
                    <a:lnTo>
                      <a:pt x="0" y="4"/>
                    </a:lnTo>
                    <a:lnTo>
                      <a:pt x="1" y="3"/>
                    </a:lnTo>
                    <a:lnTo>
                      <a:pt x="1" y="3"/>
                    </a:lnTo>
                    <a:lnTo>
                      <a:pt x="1" y="2"/>
                    </a:lnTo>
                    <a:lnTo>
                      <a:pt x="1" y="1"/>
                    </a:lnTo>
                    <a:lnTo>
                      <a:pt x="1"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762" name="Group 1253"/>
              <p:cNvGrpSpPr>
                <a:grpSpLocks/>
              </p:cNvGrpSpPr>
              <p:nvPr/>
            </p:nvGrpSpPr>
            <p:grpSpPr bwMode="auto">
              <a:xfrm>
                <a:off x="1663" y="3161"/>
                <a:ext cx="6" cy="7"/>
                <a:chOff x="1663" y="3161"/>
                <a:chExt cx="6" cy="7"/>
              </a:xfrm>
            </p:grpSpPr>
            <p:sp>
              <p:nvSpPr>
                <p:cNvPr id="4792" name="Freeform 1251"/>
                <p:cNvSpPr>
                  <a:spLocks/>
                </p:cNvSpPr>
                <p:nvPr/>
              </p:nvSpPr>
              <p:spPr bwMode="auto">
                <a:xfrm>
                  <a:off x="1663" y="3161"/>
                  <a:ext cx="6" cy="7"/>
                </a:xfrm>
                <a:custGeom>
                  <a:avLst/>
                  <a:gdLst>
                    <a:gd name="T0" fmla="*/ 3 w 6"/>
                    <a:gd name="T1" fmla="*/ 0 h 7"/>
                    <a:gd name="T2" fmla="*/ 4 w 6"/>
                    <a:gd name="T3" fmla="*/ 0 h 7"/>
                    <a:gd name="T4" fmla="*/ 5 w 6"/>
                    <a:gd name="T5" fmla="*/ 1 h 7"/>
                    <a:gd name="T6" fmla="*/ 5 w 6"/>
                    <a:gd name="T7" fmla="*/ 1 h 7"/>
                    <a:gd name="T8" fmla="*/ 6 w 6"/>
                    <a:gd name="T9" fmla="*/ 2 h 7"/>
                    <a:gd name="T10" fmla="*/ 6 w 6"/>
                    <a:gd name="T11" fmla="*/ 2 h 7"/>
                    <a:gd name="T12" fmla="*/ 6 w 6"/>
                    <a:gd name="T13" fmla="*/ 3 h 7"/>
                    <a:gd name="T14" fmla="*/ 6 w 6"/>
                    <a:gd name="T15" fmla="*/ 4 h 7"/>
                    <a:gd name="T16" fmla="*/ 6 w 6"/>
                    <a:gd name="T17" fmla="*/ 5 h 7"/>
                    <a:gd name="T18" fmla="*/ 5 w 6"/>
                    <a:gd name="T19" fmla="*/ 5 h 7"/>
                    <a:gd name="T20" fmla="*/ 5 w 6"/>
                    <a:gd name="T21" fmla="*/ 6 h 7"/>
                    <a:gd name="T22" fmla="*/ 4 w 6"/>
                    <a:gd name="T23" fmla="*/ 7 h 7"/>
                    <a:gd name="T24" fmla="*/ 3 w 6"/>
                    <a:gd name="T25" fmla="*/ 7 h 7"/>
                    <a:gd name="T26" fmla="*/ 2 w 6"/>
                    <a:gd name="T27" fmla="*/ 7 h 7"/>
                    <a:gd name="T28" fmla="*/ 1 w 6"/>
                    <a:gd name="T29" fmla="*/ 6 h 7"/>
                    <a:gd name="T30" fmla="*/ 1 w 6"/>
                    <a:gd name="T31" fmla="*/ 5 h 7"/>
                    <a:gd name="T32" fmla="*/ 1 w 6"/>
                    <a:gd name="T33" fmla="*/ 5 h 7"/>
                    <a:gd name="T34" fmla="*/ 0 w 6"/>
                    <a:gd name="T35" fmla="*/ 4 h 7"/>
                    <a:gd name="T36" fmla="*/ 0 w 6"/>
                    <a:gd name="T37" fmla="*/ 3 h 7"/>
                    <a:gd name="T38" fmla="*/ 0 w 6"/>
                    <a:gd name="T39" fmla="*/ 2 h 7"/>
                    <a:gd name="T40" fmla="*/ 1 w 6"/>
                    <a:gd name="T41" fmla="*/ 2 h 7"/>
                    <a:gd name="T42" fmla="*/ 1 w 6"/>
                    <a:gd name="T43" fmla="*/ 1 h 7"/>
                    <a:gd name="T44" fmla="*/ 1 w 6"/>
                    <a:gd name="T45" fmla="*/ 1 h 7"/>
                    <a:gd name="T46" fmla="*/ 2 w 6"/>
                    <a:gd name="T47" fmla="*/ 0 h 7"/>
                    <a:gd name="T48" fmla="*/ 3 w 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3" y="0"/>
                      </a:moveTo>
                      <a:lnTo>
                        <a:pt x="4" y="0"/>
                      </a:lnTo>
                      <a:lnTo>
                        <a:pt x="5" y="1"/>
                      </a:lnTo>
                      <a:lnTo>
                        <a:pt x="5" y="1"/>
                      </a:lnTo>
                      <a:lnTo>
                        <a:pt x="6" y="2"/>
                      </a:lnTo>
                      <a:lnTo>
                        <a:pt x="6" y="2"/>
                      </a:lnTo>
                      <a:lnTo>
                        <a:pt x="6" y="3"/>
                      </a:lnTo>
                      <a:lnTo>
                        <a:pt x="6" y="4"/>
                      </a:lnTo>
                      <a:lnTo>
                        <a:pt x="6" y="5"/>
                      </a:lnTo>
                      <a:lnTo>
                        <a:pt x="5" y="5"/>
                      </a:lnTo>
                      <a:lnTo>
                        <a:pt x="5" y="6"/>
                      </a:lnTo>
                      <a:lnTo>
                        <a:pt x="4" y="7"/>
                      </a:lnTo>
                      <a:lnTo>
                        <a:pt x="3" y="7"/>
                      </a:lnTo>
                      <a:lnTo>
                        <a:pt x="2" y="7"/>
                      </a:lnTo>
                      <a:lnTo>
                        <a:pt x="1" y="6"/>
                      </a:lnTo>
                      <a:lnTo>
                        <a:pt x="1" y="5"/>
                      </a:lnTo>
                      <a:lnTo>
                        <a:pt x="1" y="5"/>
                      </a:lnTo>
                      <a:lnTo>
                        <a:pt x="0" y="4"/>
                      </a:lnTo>
                      <a:lnTo>
                        <a:pt x="0" y="3"/>
                      </a:lnTo>
                      <a:lnTo>
                        <a:pt x="0" y="2"/>
                      </a:lnTo>
                      <a:lnTo>
                        <a:pt x="1" y="2"/>
                      </a:lnTo>
                      <a:lnTo>
                        <a:pt x="1" y="1"/>
                      </a:lnTo>
                      <a:lnTo>
                        <a:pt x="1" y="1"/>
                      </a:lnTo>
                      <a:lnTo>
                        <a:pt x="2" y="0"/>
                      </a:lnTo>
                      <a:lnTo>
                        <a:pt x="3"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93" name="Freeform 1252"/>
                <p:cNvSpPr>
                  <a:spLocks/>
                </p:cNvSpPr>
                <p:nvPr/>
              </p:nvSpPr>
              <p:spPr bwMode="auto">
                <a:xfrm>
                  <a:off x="1663" y="3161"/>
                  <a:ext cx="6" cy="7"/>
                </a:xfrm>
                <a:custGeom>
                  <a:avLst/>
                  <a:gdLst>
                    <a:gd name="T0" fmla="*/ 3 w 6"/>
                    <a:gd name="T1" fmla="*/ 0 h 7"/>
                    <a:gd name="T2" fmla="*/ 4 w 6"/>
                    <a:gd name="T3" fmla="*/ 0 h 7"/>
                    <a:gd name="T4" fmla="*/ 5 w 6"/>
                    <a:gd name="T5" fmla="*/ 1 h 7"/>
                    <a:gd name="T6" fmla="*/ 5 w 6"/>
                    <a:gd name="T7" fmla="*/ 1 h 7"/>
                    <a:gd name="T8" fmla="*/ 6 w 6"/>
                    <a:gd name="T9" fmla="*/ 2 h 7"/>
                    <a:gd name="T10" fmla="*/ 6 w 6"/>
                    <a:gd name="T11" fmla="*/ 2 h 7"/>
                    <a:gd name="T12" fmla="*/ 6 w 6"/>
                    <a:gd name="T13" fmla="*/ 3 h 7"/>
                    <a:gd name="T14" fmla="*/ 6 w 6"/>
                    <a:gd name="T15" fmla="*/ 4 h 7"/>
                    <a:gd name="T16" fmla="*/ 6 w 6"/>
                    <a:gd name="T17" fmla="*/ 5 h 7"/>
                    <a:gd name="T18" fmla="*/ 5 w 6"/>
                    <a:gd name="T19" fmla="*/ 5 h 7"/>
                    <a:gd name="T20" fmla="*/ 5 w 6"/>
                    <a:gd name="T21" fmla="*/ 6 h 7"/>
                    <a:gd name="T22" fmla="*/ 4 w 6"/>
                    <a:gd name="T23" fmla="*/ 7 h 7"/>
                    <a:gd name="T24" fmla="*/ 3 w 6"/>
                    <a:gd name="T25" fmla="*/ 7 h 7"/>
                    <a:gd name="T26" fmla="*/ 2 w 6"/>
                    <a:gd name="T27" fmla="*/ 7 h 7"/>
                    <a:gd name="T28" fmla="*/ 1 w 6"/>
                    <a:gd name="T29" fmla="*/ 6 h 7"/>
                    <a:gd name="T30" fmla="*/ 1 w 6"/>
                    <a:gd name="T31" fmla="*/ 5 h 7"/>
                    <a:gd name="T32" fmla="*/ 1 w 6"/>
                    <a:gd name="T33" fmla="*/ 5 h 7"/>
                    <a:gd name="T34" fmla="*/ 0 w 6"/>
                    <a:gd name="T35" fmla="*/ 4 h 7"/>
                    <a:gd name="T36" fmla="*/ 0 w 6"/>
                    <a:gd name="T37" fmla="*/ 3 h 7"/>
                    <a:gd name="T38" fmla="*/ 0 w 6"/>
                    <a:gd name="T39" fmla="*/ 2 h 7"/>
                    <a:gd name="T40" fmla="*/ 1 w 6"/>
                    <a:gd name="T41" fmla="*/ 2 h 7"/>
                    <a:gd name="T42" fmla="*/ 1 w 6"/>
                    <a:gd name="T43" fmla="*/ 1 h 7"/>
                    <a:gd name="T44" fmla="*/ 1 w 6"/>
                    <a:gd name="T45" fmla="*/ 1 h 7"/>
                    <a:gd name="T46" fmla="*/ 2 w 6"/>
                    <a:gd name="T47" fmla="*/ 0 h 7"/>
                    <a:gd name="T48" fmla="*/ 3 w 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3" y="0"/>
                      </a:moveTo>
                      <a:lnTo>
                        <a:pt x="4" y="0"/>
                      </a:lnTo>
                      <a:lnTo>
                        <a:pt x="5" y="1"/>
                      </a:lnTo>
                      <a:lnTo>
                        <a:pt x="5" y="1"/>
                      </a:lnTo>
                      <a:lnTo>
                        <a:pt x="6" y="2"/>
                      </a:lnTo>
                      <a:lnTo>
                        <a:pt x="6" y="2"/>
                      </a:lnTo>
                      <a:lnTo>
                        <a:pt x="6" y="3"/>
                      </a:lnTo>
                      <a:lnTo>
                        <a:pt x="6" y="4"/>
                      </a:lnTo>
                      <a:lnTo>
                        <a:pt x="6" y="5"/>
                      </a:lnTo>
                      <a:lnTo>
                        <a:pt x="5" y="5"/>
                      </a:lnTo>
                      <a:lnTo>
                        <a:pt x="5" y="6"/>
                      </a:lnTo>
                      <a:lnTo>
                        <a:pt x="4" y="7"/>
                      </a:lnTo>
                      <a:lnTo>
                        <a:pt x="3" y="7"/>
                      </a:lnTo>
                      <a:lnTo>
                        <a:pt x="2" y="7"/>
                      </a:lnTo>
                      <a:lnTo>
                        <a:pt x="1" y="6"/>
                      </a:lnTo>
                      <a:lnTo>
                        <a:pt x="1" y="5"/>
                      </a:lnTo>
                      <a:lnTo>
                        <a:pt x="1" y="5"/>
                      </a:lnTo>
                      <a:lnTo>
                        <a:pt x="0" y="4"/>
                      </a:lnTo>
                      <a:lnTo>
                        <a:pt x="0" y="3"/>
                      </a:lnTo>
                      <a:lnTo>
                        <a:pt x="0" y="2"/>
                      </a:lnTo>
                      <a:lnTo>
                        <a:pt x="1" y="2"/>
                      </a:lnTo>
                      <a:lnTo>
                        <a:pt x="1" y="1"/>
                      </a:lnTo>
                      <a:lnTo>
                        <a:pt x="1" y="1"/>
                      </a:lnTo>
                      <a:lnTo>
                        <a:pt x="2" y="0"/>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763" name="Group 1256"/>
              <p:cNvGrpSpPr>
                <a:grpSpLocks/>
              </p:cNvGrpSpPr>
              <p:nvPr/>
            </p:nvGrpSpPr>
            <p:grpSpPr bwMode="auto">
              <a:xfrm>
                <a:off x="1624" y="3159"/>
                <a:ext cx="5" cy="7"/>
                <a:chOff x="1624" y="3159"/>
                <a:chExt cx="5" cy="7"/>
              </a:xfrm>
            </p:grpSpPr>
            <p:sp>
              <p:nvSpPr>
                <p:cNvPr id="4790" name="Freeform 1254"/>
                <p:cNvSpPr>
                  <a:spLocks/>
                </p:cNvSpPr>
                <p:nvPr/>
              </p:nvSpPr>
              <p:spPr bwMode="auto">
                <a:xfrm>
                  <a:off x="1624" y="3159"/>
                  <a:ext cx="5" cy="7"/>
                </a:xfrm>
                <a:custGeom>
                  <a:avLst/>
                  <a:gdLst>
                    <a:gd name="T0" fmla="*/ 3 w 5"/>
                    <a:gd name="T1" fmla="*/ 0 h 7"/>
                    <a:gd name="T2" fmla="*/ 4 w 5"/>
                    <a:gd name="T3" fmla="*/ 0 h 7"/>
                    <a:gd name="T4" fmla="*/ 4 w 5"/>
                    <a:gd name="T5" fmla="*/ 1 h 7"/>
                    <a:gd name="T6" fmla="*/ 5 w 5"/>
                    <a:gd name="T7" fmla="*/ 1 h 7"/>
                    <a:gd name="T8" fmla="*/ 5 w 5"/>
                    <a:gd name="T9" fmla="*/ 2 h 7"/>
                    <a:gd name="T10" fmla="*/ 5 w 5"/>
                    <a:gd name="T11" fmla="*/ 3 h 7"/>
                    <a:gd name="T12" fmla="*/ 5 w 5"/>
                    <a:gd name="T13" fmla="*/ 3 h 7"/>
                    <a:gd name="T14" fmla="*/ 5 w 5"/>
                    <a:gd name="T15" fmla="*/ 4 h 7"/>
                    <a:gd name="T16" fmla="*/ 5 w 5"/>
                    <a:gd name="T17" fmla="*/ 5 h 7"/>
                    <a:gd name="T18" fmla="*/ 5 w 5"/>
                    <a:gd name="T19" fmla="*/ 5 h 7"/>
                    <a:gd name="T20" fmla="*/ 4 w 5"/>
                    <a:gd name="T21" fmla="*/ 6 h 7"/>
                    <a:gd name="T22" fmla="*/ 4 w 5"/>
                    <a:gd name="T23" fmla="*/ 7 h 7"/>
                    <a:gd name="T24" fmla="*/ 3 w 5"/>
                    <a:gd name="T25" fmla="*/ 7 h 7"/>
                    <a:gd name="T26" fmla="*/ 1 w 5"/>
                    <a:gd name="T27" fmla="*/ 7 h 7"/>
                    <a:gd name="T28" fmla="*/ 1 w 5"/>
                    <a:gd name="T29" fmla="*/ 6 h 7"/>
                    <a:gd name="T30" fmla="*/ 0 w 5"/>
                    <a:gd name="T31" fmla="*/ 5 h 7"/>
                    <a:gd name="T32" fmla="*/ 0 w 5"/>
                    <a:gd name="T33" fmla="*/ 5 h 7"/>
                    <a:gd name="T34" fmla="*/ 0 w 5"/>
                    <a:gd name="T35" fmla="*/ 4 h 7"/>
                    <a:gd name="T36" fmla="*/ 0 w 5"/>
                    <a:gd name="T37" fmla="*/ 3 h 7"/>
                    <a:gd name="T38" fmla="*/ 0 w 5"/>
                    <a:gd name="T39" fmla="*/ 3 h 7"/>
                    <a:gd name="T40" fmla="*/ 0 w 5"/>
                    <a:gd name="T41" fmla="*/ 2 h 7"/>
                    <a:gd name="T42" fmla="*/ 0 w 5"/>
                    <a:gd name="T43" fmla="*/ 1 h 7"/>
                    <a:gd name="T44" fmla="*/ 1 w 5"/>
                    <a:gd name="T45" fmla="*/ 1 h 7"/>
                    <a:gd name="T46" fmla="*/ 1 w 5"/>
                    <a:gd name="T47" fmla="*/ 0 h 7"/>
                    <a:gd name="T48" fmla="*/ 3 w 5"/>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0"/>
                      </a:moveTo>
                      <a:lnTo>
                        <a:pt x="4" y="0"/>
                      </a:lnTo>
                      <a:lnTo>
                        <a:pt x="4" y="1"/>
                      </a:lnTo>
                      <a:lnTo>
                        <a:pt x="5" y="1"/>
                      </a:lnTo>
                      <a:lnTo>
                        <a:pt x="5" y="2"/>
                      </a:lnTo>
                      <a:lnTo>
                        <a:pt x="5" y="3"/>
                      </a:lnTo>
                      <a:lnTo>
                        <a:pt x="5" y="3"/>
                      </a:lnTo>
                      <a:lnTo>
                        <a:pt x="5" y="4"/>
                      </a:lnTo>
                      <a:lnTo>
                        <a:pt x="5" y="5"/>
                      </a:lnTo>
                      <a:lnTo>
                        <a:pt x="5" y="5"/>
                      </a:lnTo>
                      <a:lnTo>
                        <a:pt x="4" y="6"/>
                      </a:lnTo>
                      <a:lnTo>
                        <a:pt x="4" y="7"/>
                      </a:lnTo>
                      <a:lnTo>
                        <a:pt x="3" y="7"/>
                      </a:lnTo>
                      <a:lnTo>
                        <a:pt x="1" y="7"/>
                      </a:lnTo>
                      <a:lnTo>
                        <a:pt x="1" y="6"/>
                      </a:lnTo>
                      <a:lnTo>
                        <a:pt x="0" y="5"/>
                      </a:lnTo>
                      <a:lnTo>
                        <a:pt x="0" y="5"/>
                      </a:lnTo>
                      <a:lnTo>
                        <a:pt x="0" y="4"/>
                      </a:lnTo>
                      <a:lnTo>
                        <a:pt x="0" y="3"/>
                      </a:lnTo>
                      <a:lnTo>
                        <a:pt x="0" y="3"/>
                      </a:lnTo>
                      <a:lnTo>
                        <a:pt x="0" y="2"/>
                      </a:lnTo>
                      <a:lnTo>
                        <a:pt x="0" y="1"/>
                      </a:lnTo>
                      <a:lnTo>
                        <a:pt x="1" y="1"/>
                      </a:lnTo>
                      <a:lnTo>
                        <a:pt x="1" y="0"/>
                      </a:lnTo>
                      <a:lnTo>
                        <a:pt x="3"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91" name="Freeform 1255"/>
                <p:cNvSpPr>
                  <a:spLocks/>
                </p:cNvSpPr>
                <p:nvPr/>
              </p:nvSpPr>
              <p:spPr bwMode="auto">
                <a:xfrm>
                  <a:off x="1624" y="3159"/>
                  <a:ext cx="5" cy="7"/>
                </a:xfrm>
                <a:custGeom>
                  <a:avLst/>
                  <a:gdLst>
                    <a:gd name="T0" fmla="*/ 3 w 5"/>
                    <a:gd name="T1" fmla="*/ 0 h 7"/>
                    <a:gd name="T2" fmla="*/ 4 w 5"/>
                    <a:gd name="T3" fmla="*/ 0 h 7"/>
                    <a:gd name="T4" fmla="*/ 4 w 5"/>
                    <a:gd name="T5" fmla="*/ 1 h 7"/>
                    <a:gd name="T6" fmla="*/ 5 w 5"/>
                    <a:gd name="T7" fmla="*/ 1 h 7"/>
                    <a:gd name="T8" fmla="*/ 5 w 5"/>
                    <a:gd name="T9" fmla="*/ 2 h 7"/>
                    <a:gd name="T10" fmla="*/ 5 w 5"/>
                    <a:gd name="T11" fmla="*/ 3 h 7"/>
                    <a:gd name="T12" fmla="*/ 5 w 5"/>
                    <a:gd name="T13" fmla="*/ 3 h 7"/>
                    <a:gd name="T14" fmla="*/ 5 w 5"/>
                    <a:gd name="T15" fmla="*/ 4 h 7"/>
                    <a:gd name="T16" fmla="*/ 5 w 5"/>
                    <a:gd name="T17" fmla="*/ 5 h 7"/>
                    <a:gd name="T18" fmla="*/ 5 w 5"/>
                    <a:gd name="T19" fmla="*/ 5 h 7"/>
                    <a:gd name="T20" fmla="*/ 4 w 5"/>
                    <a:gd name="T21" fmla="*/ 6 h 7"/>
                    <a:gd name="T22" fmla="*/ 4 w 5"/>
                    <a:gd name="T23" fmla="*/ 7 h 7"/>
                    <a:gd name="T24" fmla="*/ 3 w 5"/>
                    <a:gd name="T25" fmla="*/ 7 h 7"/>
                    <a:gd name="T26" fmla="*/ 1 w 5"/>
                    <a:gd name="T27" fmla="*/ 7 h 7"/>
                    <a:gd name="T28" fmla="*/ 1 w 5"/>
                    <a:gd name="T29" fmla="*/ 6 h 7"/>
                    <a:gd name="T30" fmla="*/ 0 w 5"/>
                    <a:gd name="T31" fmla="*/ 5 h 7"/>
                    <a:gd name="T32" fmla="*/ 0 w 5"/>
                    <a:gd name="T33" fmla="*/ 5 h 7"/>
                    <a:gd name="T34" fmla="*/ 0 w 5"/>
                    <a:gd name="T35" fmla="*/ 4 h 7"/>
                    <a:gd name="T36" fmla="*/ 0 w 5"/>
                    <a:gd name="T37" fmla="*/ 3 h 7"/>
                    <a:gd name="T38" fmla="*/ 0 w 5"/>
                    <a:gd name="T39" fmla="*/ 3 h 7"/>
                    <a:gd name="T40" fmla="*/ 0 w 5"/>
                    <a:gd name="T41" fmla="*/ 2 h 7"/>
                    <a:gd name="T42" fmla="*/ 0 w 5"/>
                    <a:gd name="T43" fmla="*/ 1 h 7"/>
                    <a:gd name="T44" fmla="*/ 1 w 5"/>
                    <a:gd name="T45" fmla="*/ 1 h 7"/>
                    <a:gd name="T46" fmla="*/ 1 w 5"/>
                    <a:gd name="T47" fmla="*/ 0 h 7"/>
                    <a:gd name="T48" fmla="*/ 3 w 5"/>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0"/>
                      </a:moveTo>
                      <a:lnTo>
                        <a:pt x="4" y="0"/>
                      </a:lnTo>
                      <a:lnTo>
                        <a:pt x="4" y="1"/>
                      </a:lnTo>
                      <a:lnTo>
                        <a:pt x="5" y="1"/>
                      </a:lnTo>
                      <a:lnTo>
                        <a:pt x="5" y="2"/>
                      </a:lnTo>
                      <a:lnTo>
                        <a:pt x="5" y="3"/>
                      </a:lnTo>
                      <a:lnTo>
                        <a:pt x="5" y="3"/>
                      </a:lnTo>
                      <a:lnTo>
                        <a:pt x="5" y="4"/>
                      </a:lnTo>
                      <a:lnTo>
                        <a:pt x="5" y="5"/>
                      </a:lnTo>
                      <a:lnTo>
                        <a:pt x="5" y="5"/>
                      </a:lnTo>
                      <a:lnTo>
                        <a:pt x="4" y="6"/>
                      </a:lnTo>
                      <a:lnTo>
                        <a:pt x="4" y="7"/>
                      </a:lnTo>
                      <a:lnTo>
                        <a:pt x="3" y="7"/>
                      </a:lnTo>
                      <a:lnTo>
                        <a:pt x="1" y="7"/>
                      </a:lnTo>
                      <a:lnTo>
                        <a:pt x="1" y="6"/>
                      </a:lnTo>
                      <a:lnTo>
                        <a:pt x="0" y="5"/>
                      </a:lnTo>
                      <a:lnTo>
                        <a:pt x="0" y="5"/>
                      </a:lnTo>
                      <a:lnTo>
                        <a:pt x="0" y="4"/>
                      </a:lnTo>
                      <a:lnTo>
                        <a:pt x="0" y="3"/>
                      </a:lnTo>
                      <a:lnTo>
                        <a:pt x="0" y="3"/>
                      </a:lnTo>
                      <a:lnTo>
                        <a:pt x="0" y="2"/>
                      </a:lnTo>
                      <a:lnTo>
                        <a:pt x="0" y="1"/>
                      </a:lnTo>
                      <a:lnTo>
                        <a:pt x="1" y="1"/>
                      </a:lnTo>
                      <a:lnTo>
                        <a:pt x="1" y="0"/>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764" name="Group 1265"/>
              <p:cNvGrpSpPr>
                <a:grpSpLocks/>
              </p:cNvGrpSpPr>
              <p:nvPr/>
            </p:nvGrpSpPr>
            <p:grpSpPr bwMode="auto">
              <a:xfrm>
                <a:off x="1592" y="3186"/>
                <a:ext cx="132" cy="56"/>
                <a:chOff x="1592" y="3186"/>
                <a:chExt cx="132" cy="56"/>
              </a:xfrm>
            </p:grpSpPr>
            <p:sp>
              <p:nvSpPr>
                <p:cNvPr id="4782" name="Freeform 1257"/>
                <p:cNvSpPr>
                  <a:spLocks/>
                </p:cNvSpPr>
                <p:nvPr/>
              </p:nvSpPr>
              <p:spPr bwMode="auto">
                <a:xfrm>
                  <a:off x="1592" y="3186"/>
                  <a:ext cx="132" cy="56"/>
                </a:xfrm>
                <a:custGeom>
                  <a:avLst/>
                  <a:gdLst>
                    <a:gd name="T0" fmla="*/ 25 w 132"/>
                    <a:gd name="T1" fmla="*/ 3 h 56"/>
                    <a:gd name="T2" fmla="*/ 31 w 132"/>
                    <a:gd name="T3" fmla="*/ 3 h 56"/>
                    <a:gd name="T4" fmla="*/ 38 w 132"/>
                    <a:gd name="T5" fmla="*/ 3 h 56"/>
                    <a:gd name="T6" fmla="*/ 45 w 132"/>
                    <a:gd name="T7" fmla="*/ 3 h 56"/>
                    <a:gd name="T8" fmla="*/ 52 w 132"/>
                    <a:gd name="T9" fmla="*/ 3 h 56"/>
                    <a:gd name="T10" fmla="*/ 60 w 132"/>
                    <a:gd name="T11" fmla="*/ 3 h 56"/>
                    <a:gd name="T12" fmla="*/ 67 w 132"/>
                    <a:gd name="T13" fmla="*/ 3 h 56"/>
                    <a:gd name="T14" fmla="*/ 74 w 132"/>
                    <a:gd name="T15" fmla="*/ 3 h 56"/>
                    <a:gd name="T16" fmla="*/ 80 w 132"/>
                    <a:gd name="T17" fmla="*/ 3 h 56"/>
                    <a:gd name="T18" fmla="*/ 103 w 132"/>
                    <a:gd name="T19" fmla="*/ 0 h 56"/>
                    <a:gd name="T20" fmla="*/ 119 w 132"/>
                    <a:gd name="T21" fmla="*/ 2 h 56"/>
                    <a:gd name="T22" fmla="*/ 129 w 132"/>
                    <a:gd name="T23" fmla="*/ 6 h 56"/>
                    <a:gd name="T24" fmla="*/ 132 w 132"/>
                    <a:gd name="T25" fmla="*/ 13 h 56"/>
                    <a:gd name="T26" fmla="*/ 130 w 132"/>
                    <a:gd name="T27" fmla="*/ 21 h 56"/>
                    <a:gd name="T28" fmla="*/ 125 w 132"/>
                    <a:gd name="T29" fmla="*/ 31 h 56"/>
                    <a:gd name="T30" fmla="*/ 116 w 132"/>
                    <a:gd name="T31" fmla="*/ 41 h 56"/>
                    <a:gd name="T32" fmla="*/ 106 w 132"/>
                    <a:gd name="T33" fmla="*/ 50 h 56"/>
                    <a:gd name="T34" fmla="*/ 99 w 132"/>
                    <a:gd name="T35" fmla="*/ 54 h 56"/>
                    <a:gd name="T36" fmla="*/ 94 w 132"/>
                    <a:gd name="T37" fmla="*/ 56 h 56"/>
                    <a:gd name="T38" fmla="*/ 89 w 132"/>
                    <a:gd name="T39" fmla="*/ 56 h 56"/>
                    <a:gd name="T40" fmla="*/ 85 w 132"/>
                    <a:gd name="T41" fmla="*/ 55 h 56"/>
                    <a:gd name="T42" fmla="*/ 81 w 132"/>
                    <a:gd name="T43" fmla="*/ 54 h 56"/>
                    <a:gd name="T44" fmla="*/ 76 w 132"/>
                    <a:gd name="T45" fmla="*/ 52 h 56"/>
                    <a:gd name="T46" fmla="*/ 70 w 132"/>
                    <a:gd name="T47" fmla="*/ 51 h 56"/>
                    <a:gd name="T48" fmla="*/ 61 w 132"/>
                    <a:gd name="T49" fmla="*/ 50 h 56"/>
                    <a:gd name="T50" fmla="*/ 56 w 132"/>
                    <a:gd name="T51" fmla="*/ 51 h 56"/>
                    <a:gd name="T52" fmla="*/ 52 w 132"/>
                    <a:gd name="T53" fmla="*/ 52 h 56"/>
                    <a:gd name="T54" fmla="*/ 47 w 132"/>
                    <a:gd name="T55" fmla="*/ 54 h 56"/>
                    <a:gd name="T56" fmla="*/ 42 w 132"/>
                    <a:gd name="T57" fmla="*/ 55 h 56"/>
                    <a:gd name="T58" fmla="*/ 37 w 132"/>
                    <a:gd name="T59" fmla="*/ 55 h 56"/>
                    <a:gd name="T60" fmla="*/ 30 w 132"/>
                    <a:gd name="T61" fmla="*/ 54 h 56"/>
                    <a:gd name="T62" fmla="*/ 22 w 132"/>
                    <a:gd name="T63" fmla="*/ 50 h 56"/>
                    <a:gd name="T64" fmla="*/ 11 w 132"/>
                    <a:gd name="T65" fmla="*/ 44 h 56"/>
                    <a:gd name="T66" fmla="*/ 8 w 132"/>
                    <a:gd name="T67" fmla="*/ 35 h 56"/>
                    <a:gd name="T68" fmla="*/ 5 w 132"/>
                    <a:gd name="T69" fmla="*/ 26 h 56"/>
                    <a:gd name="T70" fmla="*/ 2 w 132"/>
                    <a:gd name="T71" fmla="*/ 19 h 56"/>
                    <a:gd name="T72" fmla="*/ 0 w 132"/>
                    <a:gd name="T73" fmla="*/ 13 h 56"/>
                    <a:gd name="T74" fmla="*/ 1 w 132"/>
                    <a:gd name="T75" fmla="*/ 7 h 56"/>
                    <a:gd name="T76" fmla="*/ 4 w 132"/>
                    <a:gd name="T77" fmla="*/ 4 h 56"/>
                    <a:gd name="T78" fmla="*/ 12 w 132"/>
                    <a:gd name="T79" fmla="*/ 3 h 56"/>
                    <a:gd name="T80" fmla="*/ 25 w 132"/>
                    <a:gd name="T81"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56">
                      <a:moveTo>
                        <a:pt x="25" y="3"/>
                      </a:moveTo>
                      <a:lnTo>
                        <a:pt x="31" y="3"/>
                      </a:lnTo>
                      <a:lnTo>
                        <a:pt x="38" y="3"/>
                      </a:lnTo>
                      <a:lnTo>
                        <a:pt x="45" y="3"/>
                      </a:lnTo>
                      <a:lnTo>
                        <a:pt x="52" y="3"/>
                      </a:lnTo>
                      <a:lnTo>
                        <a:pt x="60" y="3"/>
                      </a:lnTo>
                      <a:lnTo>
                        <a:pt x="67" y="3"/>
                      </a:lnTo>
                      <a:lnTo>
                        <a:pt x="74" y="3"/>
                      </a:lnTo>
                      <a:lnTo>
                        <a:pt x="80" y="3"/>
                      </a:lnTo>
                      <a:lnTo>
                        <a:pt x="103" y="0"/>
                      </a:lnTo>
                      <a:lnTo>
                        <a:pt x="119" y="2"/>
                      </a:lnTo>
                      <a:lnTo>
                        <a:pt x="129" y="6"/>
                      </a:lnTo>
                      <a:lnTo>
                        <a:pt x="132" y="13"/>
                      </a:lnTo>
                      <a:lnTo>
                        <a:pt x="130" y="21"/>
                      </a:lnTo>
                      <a:lnTo>
                        <a:pt x="125" y="31"/>
                      </a:lnTo>
                      <a:lnTo>
                        <a:pt x="116" y="41"/>
                      </a:lnTo>
                      <a:lnTo>
                        <a:pt x="106" y="50"/>
                      </a:lnTo>
                      <a:lnTo>
                        <a:pt x="99" y="54"/>
                      </a:lnTo>
                      <a:lnTo>
                        <a:pt x="94" y="56"/>
                      </a:lnTo>
                      <a:lnTo>
                        <a:pt x="89" y="56"/>
                      </a:lnTo>
                      <a:lnTo>
                        <a:pt x="85" y="55"/>
                      </a:lnTo>
                      <a:lnTo>
                        <a:pt x="81" y="54"/>
                      </a:lnTo>
                      <a:lnTo>
                        <a:pt x="76" y="52"/>
                      </a:lnTo>
                      <a:lnTo>
                        <a:pt x="70" y="51"/>
                      </a:lnTo>
                      <a:lnTo>
                        <a:pt x="61" y="50"/>
                      </a:lnTo>
                      <a:lnTo>
                        <a:pt x="56" y="51"/>
                      </a:lnTo>
                      <a:lnTo>
                        <a:pt x="52" y="52"/>
                      </a:lnTo>
                      <a:lnTo>
                        <a:pt x="47" y="54"/>
                      </a:lnTo>
                      <a:lnTo>
                        <a:pt x="42" y="55"/>
                      </a:lnTo>
                      <a:lnTo>
                        <a:pt x="37" y="55"/>
                      </a:lnTo>
                      <a:lnTo>
                        <a:pt x="30" y="54"/>
                      </a:lnTo>
                      <a:lnTo>
                        <a:pt x="22" y="50"/>
                      </a:lnTo>
                      <a:lnTo>
                        <a:pt x="11" y="44"/>
                      </a:lnTo>
                      <a:lnTo>
                        <a:pt x="8" y="35"/>
                      </a:lnTo>
                      <a:lnTo>
                        <a:pt x="5" y="26"/>
                      </a:lnTo>
                      <a:lnTo>
                        <a:pt x="2" y="19"/>
                      </a:lnTo>
                      <a:lnTo>
                        <a:pt x="0" y="13"/>
                      </a:lnTo>
                      <a:lnTo>
                        <a:pt x="1" y="7"/>
                      </a:lnTo>
                      <a:lnTo>
                        <a:pt x="4" y="4"/>
                      </a:lnTo>
                      <a:lnTo>
                        <a:pt x="12" y="3"/>
                      </a:lnTo>
                      <a:lnTo>
                        <a:pt x="25" y="3"/>
                      </a:lnTo>
                      <a:close/>
                    </a:path>
                  </a:pathLst>
                </a:custGeom>
                <a:solidFill>
                  <a:srgbClr val="967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83" name="Freeform 1258"/>
                <p:cNvSpPr>
                  <a:spLocks/>
                </p:cNvSpPr>
                <p:nvPr/>
              </p:nvSpPr>
              <p:spPr bwMode="auto">
                <a:xfrm>
                  <a:off x="1594" y="3186"/>
                  <a:ext cx="129" cy="54"/>
                </a:xfrm>
                <a:custGeom>
                  <a:avLst/>
                  <a:gdLst>
                    <a:gd name="T0" fmla="*/ 25 w 129"/>
                    <a:gd name="T1" fmla="*/ 3 h 54"/>
                    <a:gd name="T2" fmla="*/ 31 w 129"/>
                    <a:gd name="T3" fmla="*/ 3 h 54"/>
                    <a:gd name="T4" fmla="*/ 37 w 129"/>
                    <a:gd name="T5" fmla="*/ 3 h 54"/>
                    <a:gd name="T6" fmla="*/ 44 w 129"/>
                    <a:gd name="T7" fmla="*/ 3 h 54"/>
                    <a:gd name="T8" fmla="*/ 51 w 129"/>
                    <a:gd name="T9" fmla="*/ 3 h 54"/>
                    <a:gd name="T10" fmla="*/ 58 w 129"/>
                    <a:gd name="T11" fmla="*/ 3 h 54"/>
                    <a:gd name="T12" fmla="*/ 65 w 129"/>
                    <a:gd name="T13" fmla="*/ 3 h 54"/>
                    <a:gd name="T14" fmla="*/ 71 w 129"/>
                    <a:gd name="T15" fmla="*/ 3 h 54"/>
                    <a:gd name="T16" fmla="*/ 77 w 129"/>
                    <a:gd name="T17" fmla="*/ 3 h 54"/>
                    <a:gd name="T18" fmla="*/ 101 w 129"/>
                    <a:gd name="T19" fmla="*/ 0 h 54"/>
                    <a:gd name="T20" fmla="*/ 117 w 129"/>
                    <a:gd name="T21" fmla="*/ 1 h 54"/>
                    <a:gd name="T22" fmla="*/ 126 w 129"/>
                    <a:gd name="T23" fmla="*/ 5 h 54"/>
                    <a:gd name="T24" fmla="*/ 129 w 129"/>
                    <a:gd name="T25" fmla="*/ 12 h 54"/>
                    <a:gd name="T26" fmla="*/ 127 w 129"/>
                    <a:gd name="T27" fmla="*/ 20 h 54"/>
                    <a:gd name="T28" fmla="*/ 122 w 129"/>
                    <a:gd name="T29" fmla="*/ 29 h 54"/>
                    <a:gd name="T30" fmla="*/ 114 w 129"/>
                    <a:gd name="T31" fmla="*/ 39 h 54"/>
                    <a:gd name="T32" fmla="*/ 104 w 129"/>
                    <a:gd name="T33" fmla="*/ 49 h 54"/>
                    <a:gd name="T34" fmla="*/ 97 w 129"/>
                    <a:gd name="T35" fmla="*/ 53 h 54"/>
                    <a:gd name="T36" fmla="*/ 91 w 129"/>
                    <a:gd name="T37" fmla="*/ 54 h 54"/>
                    <a:gd name="T38" fmla="*/ 87 w 129"/>
                    <a:gd name="T39" fmla="*/ 54 h 54"/>
                    <a:gd name="T40" fmla="*/ 83 w 129"/>
                    <a:gd name="T41" fmla="*/ 54 h 54"/>
                    <a:gd name="T42" fmla="*/ 79 w 129"/>
                    <a:gd name="T43" fmla="*/ 52 h 54"/>
                    <a:gd name="T44" fmla="*/ 74 w 129"/>
                    <a:gd name="T45" fmla="*/ 50 h 54"/>
                    <a:gd name="T46" fmla="*/ 67 w 129"/>
                    <a:gd name="T47" fmla="*/ 49 h 54"/>
                    <a:gd name="T48" fmla="*/ 59 w 129"/>
                    <a:gd name="T49" fmla="*/ 49 h 54"/>
                    <a:gd name="T50" fmla="*/ 54 w 129"/>
                    <a:gd name="T51" fmla="*/ 49 h 54"/>
                    <a:gd name="T52" fmla="*/ 49 w 129"/>
                    <a:gd name="T53" fmla="*/ 50 h 54"/>
                    <a:gd name="T54" fmla="*/ 44 w 129"/>
                    <a:gd name="T55" fmla="*/ 52 h 54"/>
                    <a:gd name="T56" fmla="*/ 40 w 129"/>
                    <a:gd name="T57" fmla="*/ 53 h 54"/>
                    <a:gd name="T58" fmla="*/ 34 w 129"/>
                    <a:gd name="T59" fmla="*/ 53 h 54"/>
                    <a:gd name="T60" fmla="*/ 28 w 129"/>
                    <a:gd name="T61" fmla="*/ 52 h 54"/>
                    <a:gd name="T62" fmla="*/ 20 w 129"/>
                    <a:gd name="T63" fmla="*/ 49 h 54"/>
                    <a:gd name="T64" fmla="*/ 11 w 129"/>
                    <a:gd name="T65" fmla="*/ 43 h 54"/>
                    <a:gd name="T66" fmla="*/ 8 w 129"/>
                    <a:gd name="T67" fmla="*/ 34 h 54"/>
                    <a:gd name="T68" fmla="*/ 5 w 129"/>
                    <a:gd name="T69" fmla="*/ 26 h 54"/>
                    <a:gd name="T70" fmla="*/ 2 w 129"/>
                    <a:gd name="T71" fmla="*/ 19 h 54"/>
                    <a:gd name="T72" fmla="*/ 0 w 129"/>
                    <a:gd name="T73" fmla="*/ 13 h 54"/>
                    <a:gd name="T74" fmla="*/ 1 w 129"/>
                    <a:gd name="T75" fmla="*/ 8 h 54"/>
                    <a:gd name="T76" fmla="*/ 4 w 129"/>
                    <a:gd name="T77" fmla="*/ 5 h 54"/>
                    <a:gd name="T78" fmla="*/ 12 w 129"/>
                    <a:gd name="T79" fmla="*/ 3 h 54"/>
                    <a:gd name="T80" fmla="*/ 25 w 129"/>
                    <a:gd name="T81"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54">
                      <a:moveTo>
                        <a:pt x="25" y="3"/>
                      </a:moveTo>
                      <a:lnTo>
                        <a:pt x="31" y="3"/>
                      </a:lnTo>
                      <a:lnTo>
                        <a:pt x="37" y="3"/>
                      </a:lnTo>
                      <a:lnTo>
                        <a:pt x="44" y="3"/>
                      </a:lnTo>
                      <a:lnTo>
                        <a:pt x="51" y="3"/>
                      </a:lnTo>
                      <a:lnTo>
                        <a:pt x="58" y="3"/>
                      </a:lnTo>
                      <a:lnTo>
                        <a:pt x="65" y="3"/>
                      </a:lnTo>
                      <a:lnTo>
                        <a:pt x="71" y="3"/>
                      </a:lnTo>
                      <a:lnTo>
                        <a:pt x="77" y="3"/>
                      </a:lnTo>
                      <a:lnTo>
                        <a:pt x="101" y="0"/>
                      </a:lnTo>
                      <a:lnTo>
                        <a:pt x="117" y="1"/>
                      </a:lnTo>
                      <a:lnTo>
                        <a:pt x="126" y="5"/>
                      </a:lnTo>
                      <a:lnTo>
                        <a:pt x="129" y="12"/>
                      </a:lnTo>
                      <a:lnTo>
                        <a:pt x="127" y="20"/>
                      </a:lnTo>
                      <a:lnTo>
                        <a:pt x="122" y="29"/>
                      </a:lnTo>
                      <a:lnTo>
                        <a:pt x="114" y="39"/>
                      </a:lnTo>
                      <a:lnTo>
                        <a:pt x="104" y="49"/>
                      </a:lnTo>
                      <a:lnTo>
                        <a:pt x="97" y="53"/>
                      </a:lnTo>
                      <a:lnTo>
                        <a:pt x="91" y="54"/>
                      </a:lnTo>
                      <a:lnTo>
                        <a:pt x="87" y="54"/>
                      </a:lnTo>
                      <a:lnTo>
                        <a:pt x="83" y="54"/>
                      </a:lnTo>
                      <a:lnTo>
                        <a:pt x="79" y="52"/>
                      </a:lnTo>
                      <a:lnTo>
                        <a:pt x="74" y="50"/>
                      </a:lnTo>
                      <a:lnTo>
                        <a:pt x="67" y="49"/>
                      </a:lnTo>
                      <a:lnTo>
                        <a:pt x="59" y="49"/>
                      </a:lnTo>
                      <a:lnTo>
                        <a:pt x="54" y="49"/>
                      </a:lnTo>
                      <a:lnTo>
                        <a:pt x="49" y="50"/>
                      </a:lnTo>
                      <a:lnTo>
                        <a:pt x="44" y="52"/>
                      </a:lnTo>
                      <a:lnTo>
                        <a:pt x="40" y="53"/>
                      </a:lnTo>
                      <a:lnTo>
                        <a:pt x="34" y="53"/>
                      </a:lnTo>
                      <a:lnTo>
                        <a:pt x="28" y="52"/>
                      </a:lnTo>
                      <a:lnTo>
                        <a:pt x="20" y="49"/>
                      </a:lnTo>
                      <a:lnTo>
                        <a:pt x="11" y="43"/>
                      </a:lnTo>
                      <a:lnTo>
                        <a:pt x="8" y="34"/>
                      </a:lnTo>
                      <a:lnTo>
                        <a:pt x="5" y="26"/>
                      </a:lnTo>
                      <a:lnTo>
                        <a:pt x="2" y="19"/>
                      </a:lnTo>
                      <a:lnTo>
                        <a:pt x="0" y="13"/>
                      </a:lnTo>
                      <a:lnTo>
                        <a:pt x="1" y="8"/>
                      </a:lnTo>
                      <a:lnTo>
                        <a:pt x="4" y="5"/>
                      </a:lnTo>
                      <a:lnTo>
                        <a:pt x="12" y="3"/>
                      </a:lnTo>
                      <a:lnTo>
                        <a:pt x="25" y="3"/>
                      </a:lnTo>
                      <a:close/>
                    </a:path>
                  </a:pathLst>
                </a:custGeom>
                <a:solidFill>
                  <a:srgbClr val="A18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84" name="Freeform 1259"/>
                <p:cNvSpPr>
                  <a:spLocks/>
                </p:cNvSpPr>
                <p:nvPr/>
              </p:nvSpPr>
              <p:spPr bwMode="auto">
                <a:xfrm>
                  <a:off x="1597" y="3186"/>
                  <a:ext cx="126" cy="54"/>
                </a:xfrm>
                <a:custGeom>
                  <a:avLst/>
                  <a:gdLst>
                    <a:gd name="T0" fmla="*/ 25 w 126"/>
                    <a:gd name="T1" fmla="*/ 4 h 54"/>
                    <a:gd name="T2" fmla="*/ 30 w 126"/>
                    <a:gd name="T3" fmla="*/ 4 h 54"/>
                    <a:gd name="T4" fmla="*/ 37 w 126"/>
                    <a:gd name="T5" fmla="*/ 4 h 54"/>
                    <a:gd name="T6" fmla="*/ 43 w 126"/>
                    <a:gd name="T7" fmla="*/ 4 h 54"/>
                    <a:gd name="T8" fmla="*/ 50 w 126"/>
                    <a:gd name="T9" fmla="*/ 3 h 54"/>
                    <a:gd name="T10" fmla="*/ 56 w 126"/>
                    <a:gd name="T11" fmla="*/ 3 h 54"/>
                    <a:gd name="T12" fmla="*/ 63 w 126"/>
                    <a:gd name="T13" fmla="*/ 3 h 54"/>
                    <a:gd name="T14" fmla="*/ 69 w 126"/>
                    <a:gd name="T15" fmla="*/ 3 h 54"/>
                    <a:gd name="T16" fmla="*/ 75 w 126"/>
                    <a:gd name="T17" fmla="*/ 3 h 54"/>
                    <a:gd name="T18" fmla="*/ 98 w 126"/>
                    <a:gd name="T19" fmla="*/ 0 h 54"/>
                    <a:gd name="T20" fmla="*/ 114 w 126"/>
                    <a:gd name="T21" fmla="*/ 1 h 54"/>
                    <a:gd name="T22" fmla="*/ 123 w 126"/>
                    <a:gd name="T23" fmla="*/ 5 h 54"/>
                    <a:gd name="T24" fmla="*/ 126 w 126"/>
                    <a:gd name="T25" fmla="*/ 12 h 54"/>
                    <a:gd name="T26" fmla="*/ 124 w 126"/>
                    <a:gd name="T27" fmla="*/ 20 h 54"/>
                    <a:gd name="T28" fmla="*/ 119 w 126"/>
                    <a:gd name="T29" fmla="*/ 29 h 54"/>
                    <a:gd name="T30" fmla="*/ 111 w 126"/>
                    <a:gd name="T31" fmla="*/ 39 h 54"/>
                    <a:gd name="T32" fmla="*/ 101 w 126"/>
                    <a:gd name="T33" fmla="*/ 48 h 54"/>
                    <a:gd name="T34" fmla="*/ 94 w 126"/>
                    <a:gd name="T35" fmla="*/ 52 h 54"/>
                    <a:gd name="T36" fmla="*/ 88 w 126"/>
                    <a:gd name="T37" fmla="*/ 54 h 54"/>
                    <a:gd name="T38" fmla="*/ 84 w 126"/>
                    <a:gd name="T39" fmla="*/ 54 h 54"/>
                    <a:gd name="T40" fmla="*/ 80 w 126"/>
                    <a:gd name="T41" fmla="*/ 53 h 54"/>
                    <a:gd name="T42" fmla="*/ 76 w 126"/>
                    <a:gd name="T43" fmla="*/ 52 h 54"/>
                    <a:gd name="T44" fmla="*/ 71 w 126"/>
                    <a:gd name="T45" fmla="*/ 50 h 54"/>
                    <a:gd name="T46" fmla="*/ 65 w 126"/>
                    <a:gd name="T47" fmla="*/ 49 h 54"/>
                    <a:gd name="T48" fmla="*/ 56 w 126"/>
                    <a:gd name="T49" fmla="*/ 48 h 54"/>
                    <a:gd name="T50" fmla="*/ 51 w 126"/>
                    <a:gd name="T51" fmla="*/ 49 h 54"/>
                    <a:gd name="T52" fmla="*/ 46 w 126"/>
                    <a:gd name="T53" fmla="*/ 50 h 54"/>
                    <a:gd name="T54" fmla="*/ 42 w 126"/>
                    <a:gd name="T55" fmla="*/ 52 h 54"/>
                    <a:gd name="T56" fmla="*/ 37 w 126"/>
                    <a:gd name="T57" fmla="*/ 53 h 54"/>
                    <a:gd name="T58" fmla="*/ 31 w 126"/>
                    <a:gd name="T59" fmla="*/ 53 h 54"/>
                    <a:gd name="T60" fmla="*/ 26 w 126"/>
                    <a:gd name="T61" fmla="*/ 52 h 54"/>
                    <a:gd name="T62" fmla="*/ 19 w 126"/>
                    <a:gd name="T63" fmla="*/ 49 h 54"/>
                    <a:gd name="T64" fmla="*/ 11 w 126"/>
                    <a:gd name="T65" fmla="*/ 44 h 54"/>
                    <a:gd name="T66" fmla="*/ 8 w 126"/>
                    <a:gd name="T67" fmla="*/ 35 h 54"/>
                    <a:gd name="T68" fmla="*/ 5 w 126"/>
                    <a:gd name="T69" fmla="*/ 26 h 54"/>
                    <a:gd name="T70" fmla="*/ 2 w 126"/>
                    <a:gd name="T71" fmla="*/ 19 h 54"/>
                    <a:gd name="T72" fmla="*/ 0 w 126"/>
                    <a:gd name="T73" fmla="*/ 13 h 54"/>
                    <a:gd name="T74" fmla="*/ 0 w 126"/>
                    <a:gd name="T75" fmla="*/ 8 h 54"/>
                    <a:gd name="T76" fmla="*/ 4 w 126"/>
                    <a:gd name="T77" fmla="*/ 5 h 54"/>
                    <a:gd name="T78" fmla="*/ 12 w 126"/>
                    <a:gd name="T79" fmla="*/ 4 h 54"/>
                    <a:gd name="T80" fmla="*/ 25 w 126"/>
                    <a:gd name="T8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54">
                      <a:moveTo>
                        <a:pt x="25" y="4"/>
                      </a:moveTo>
                      <a:lnTo>
                        <a:pt x="30" y="4"/>
                      </a:lnTo>
                      <a:lnTo>
                        <a:pt x="37" y="4"/>
                      </a:lnTo>
                      <a:lnTo>
                        <a:pt x="43" y="4"/>
                      </a:lnTo>
                      <a:lnTo>
                        <a:pt x="50" y="3"/>
                      </a:lnTo>
                      <a:lnTo>
                        <a:pt x="56" y="3"/>
                      </a:lnTo>
                      <a:lnTo>
                        <a:pt x="63" y="3"/>
                      </a:lnTo>
                      <a:lnTo>
                        <a:pt x="69" y="3"/>
                      </a:lnTo>
                      <a:lnTo>
                        <a:pt x="75" y="3"/>
                      </a:lnTo>
                      <a:lnTo>
                        <a:pt x="98" y="0"/>
                      </a:lnTo>
                      <a:lnTo>
                        <a:pt x="114" y="1"/>
                      </a:lnTo>
                      <a:lnTo>
                        <a:pt x="123" y="5"/>
                      </a:lnTo>
                      <a:lnTo>
                        <a:pt x="126" y="12"/>
                      </a:lnTo>
                      <a:lnTo>
                        <a:pt x="124" y="20"/>
                      </a:lnTo>
                      <a:lnTo>
                        <a:pt x="119" y="29"/>
                      </a:lnTo>
                      <a:lnTo>
                        <a:pt x="111" y="39"/>
                      </a:lnTo>
                      <a:lnTo>
                        <a:pt x="101" y="48"/>
                      </a:lnTo>
                      <a:lnTo>
                        <a:pt x="94" y="52"/>
                      </a:lnTo>
                      <a:lnTo>
                        <a:pt x="88" y="54"/>
                      </a:lnTo>
                      <a:lnTo>
                        <a:pt x="84" y="54"/>
                      </a:lnTo>
                      <a:lnTo>
                        <a:pt x="80" y="53"/>
                      </a:lnTo>
                      <a:lnTo>
                        <a:pt x="76" y="52"/>
                      </a:lnTo>
                      <a:lnTo>
                        <a:pt x="71" y="50"/>
                      </a:lnTo>
                      <a:lnTo>
                        <a:pt x="65" y="49"/>
                      </a:lnTo>
                      <a:lnTo>
                        <a:pt x="56" y="48"/>
                      </a:lnTo>
                      <a:lnTo>
                        <a:pt x="51" y="49"/>
                      </a:lnTo>
                      <a:lnTo>
                        <a:pt x="46" y="50"/>
                      </a:lnTo>
                      <a:lnTo>
                        <a:pt x="42" y="52"/>
                      </a:lnTo>
                      <a:lnTo>
                        <a:pt x="37" y="53"/>
                      </a:lnTo>
                      <a:lnTo>
                        <a:pt x="31" y="53"/>
                      </a:lnTo>
                      <a:lnTo>
                        <a:pt x="26" y="52"/>
                      </a:lnTo>
                      <a:lnTo>
                        <a:pt x="19" y="49"/>
                      </a:lnTo>
                      <a:lnTo>
                        <a:pt x="11" y="44"/>
                      </a:lnTo>
                      <a:lnTo>
                        <a:pt x="8" y="35"/>
                      </a:lnTo>
                      <a:lnTo>
                        <a:pt x="5" y="26"/>
                      </a:lnTo>
                      <a:lnTo>
                        <a:pt x="2" y="19"/>
                      </a:lnTo>
                      <a:lnTo>
                        <a:pt x="0" y="13"/>
                      </a:lnTo>
                      <a:lnTo>
                        <a:pt x="0" y="8"/>
                      </a:lnTo>
                      <a:lnTo>
                        <a:pt x="4" y="5"/>
                      </a:lnTo>
                      <a:lnTo>
                        <a:pt x="12" y="4"/>
                      </a:lnTo>
                      <a:lnTo>
                        <a:pt x="25" y="4"/>
                      </a:lnTo>
                      <a:close/>
                    </a:path>
                  </a:pathLst>
                </a:custGeom>
                <a:solidFill>
                  <a:srgbClr val="AD91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85" name="Freeform 1260"/>
                <p:cNvSpPr>
                  <a:spLocks/>
                </p:cNvSpPr>
                <p:nvPr/>
              </p:nvSpPr>
              <p:spPr bwMode="auto">
                <a:xfrm>
                  <a:off x="1600" y="3186"/>
                  <a:ext cx="122" cy="53"/>
                </a:xfrm>
                <a:custGeom>
                  <a:avLst/>
                  <a:gdLst>
                    <a:gd name="T0" fmla="*/ 24 w 122"/>
                    <a:gd name="T1" fmla="*/ 4 h 53"/>
                    <a:gd name="T2" fmla="*/ 29 w 122"/>
                    <a:gd name="T3" fmla="*/ 4 h 53"/>
                    <a:gd name="T4" fmla="*/ 35 w 122"/>
                    <a:gd name="T5" fmla="*/ 4 h 53"/>
                    <a:gd name="T6" fmla="*/ 41 w 122"/>
                    <a:gd name="T7" fmla="*/ 4 h 53"/>
                    <a:gd name="T8" fmla="*/ 48 w 122"/>
                    <a:gd name="T9" fmla="*/ 4 h 53"/>
                    <a:gd name="T10" fmla="*/ 54 w 122"/>
                    <a:gd name="T11" fmla="*/ 3 h 53"/>
                    <a:gd name="T12" fmla="*/ 60 w 122"/>
                    <a:gd name="T13" fmla="*/ 3 h 53"/>
                    <a:gd name="T14" fmla="*/ 66 w 122"/>
                    <a:gd name="T15" fmla="*/ 3 h 53"/>
                    <a:gd name="T16" fmla="*/ 71 w 122"/>
                    <a:gd name="T17" fmla="*/ 3 h 53"/>
                    <a:gd name="T18" fmla="*/ 94 w 122"/>
                    <a:gd name="T19" fmla="*/ 0 h 53"/>
                    <a:gd name="T20" fmla="*/ 110 w 122"/>
                    <a:gd name="T21" fmla="*/ 1 h 53"/>
                    <a:gd name="T22" fmla="*/ 119 w 122"/>
                    <a:gd name="T23" fmla="*/ 5 h 53"/>
                    <a:gd name="T24" fmla="*/ 122 w 122"/>
                    <a:gd name="T25" fmla="*/ 11 h 53"/>
                    <a:gd name="T26" fmla="*/ 120 w 122"/>
                    <a:gd name="T27" fmla="*/ 19 h 53"/>
                    <a:gd name="T28" fmla="*/ 115 w 122"/>
                    <a:gd name="T29" fmla="*/ 28 h 53"/>
                    <a:gd name="T30" fmla="*/ 107 w 122"/>
                    <a:gd name="T31" fmla="*/ 37 h 53"/>
                    <a:gd name="T32" fmla="*/ 97 w 122"/>
                    <a:gd name="T33" fmla="*/ 47 h 53"/>
                    <a:gd name="T34" fmla="*/ 90 w 122"/>
                    <a:gd name="T35" fmla="*/ 51 h 53"/>
                    <a:gd name="T36" fmla="*/ 85 w 122"/>
                    <a:gd name="T37" fmla="*/ 52 h 53"/>
                    <a:gd name="T38" fmla="*/ 81 w 122"/>
                    <a:gd name="T39" fmla="*/ 53 h 53"/>
                    <a:gd name="T40" fmla="*/ 77 w 122"/>
                    <a:gd name="T41" fmla="*/ 52 h 53"/>
                    <a:gd name="T42" fmla="*/ 73 w 122"/>
                    <a:gd name="T43" fmla="*/ 50 h 53"/>
                    <a:gd name="T44" fmla="*/ 68 w 122"/>
                    <a:gd name="T45" fmla="*/ 48 h 53"/>
                    <a:gd name="T46" fmla="*/ 62 w 122"/>
                    <a:gd name="T47" fmla="*/ 47 h 53"/>
                    <a:gd name="T48" fmla="*/ 54 w 122"/>
                    <a:gd name="T49" fmla="*/ 47 h 53"/>
                    <a:gd name="T50" fmla="*/ 48 w 122"/>
                    <a:gd name="T51" fmla="*/ 47 h 53"/>
                    <a:gd name="T52" fmla="*/ 43 w 122"/>
                    <a:gd name="T53" fmla="*/ 48 h 53"/>
                    <a:gd name="T54" fmla="*/ 38 w 122"/>
                    <a:gd name="T55" fmla="*/ 50 h 53"/>
                    <a:gd name="T56" fmla="*/ 34 w 122"/>
                    <a:gd name="T57" fmla="*/ 51 h 53"/>
                    <a:gd name="T58" fmla="*/ 28 w 122"/>
                    <a:gd name="T59" fmla="*/ 51 h 53"/>
                    <a:gd name="T60" fmla="*/ 23 w 122"/>
                    <a:gd name="T61" fmla="*/ 50 h 53"/>
                    <a:gd name="T62" fmla="*/ 17 w 122"/>
                    <a:gd name="T63" fmla="*/ 47 h 53"/>
                    <a:gd name="T64" fmla="*/ 10 w 122"/>
                    <a:gd name="T65" fmla="*/ 43 h 53"/>
                    <a:gd name="T66" fmla="*/ 7 w 122"/>
                    <a:gd name="T67" fmla="*/ 34 h 53"/>
                    <a:gd name="T68" fmla="*/ 4 w 122"/>
                    <a:gd name="T69" fmla="*/ 26 h 53"/>
                    <a:gd name="T70" fmla="*/ 1 w 122"/>
                    <a:gd name="T71" fmla="*/ 19 h 53"/>
                    <a:gd name="T72" fmla="*/ 0 w 122"/>
                    <a:gd name="T73" fmla="*/ 13 h 53"/>
                    <a:gd name="T74" fmla="*/ 0 w 122"/>
                    <a:gd name="T75" fmla="*/ 9 h 53"/>
                    <a:gd name="T76" fmla="*/ 3 w 122"/>
                    <a:gd name="T77" fmla="*/ 6 h 53"/>
                    <a:gd name="T78" fmla="*/ 11 w 122"/>
                    <a:gd name="T79" fmla="*/ 4 h 53"/>
                    <a:gd name="T80" fmla="*/ 24 w 122"/>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53">
                      <a:moveTo>
                        <a:pt x="24" y="4"/>
                      </a:moveTo>
                      <a:lnTo>
                        <a:pt x="29" y="4"/>
                      </a:lnTo>
                      <a:lnTo>
                        <a:pt x="35" y="4"/>
                      </a:lnTo>
                      <a:lnTo>
                        <a:pt x="41" y="4"/>
                      </a:lnTo>
                      <a:lnTo>
                        <a:pt x="48" y="4"/>
                      </a:lnTo>
                      <a:lnTo>
                        <a:pt x="54" y="3"/>
                      </a:lnTo>
                      <a:lnTo>
                        <a:pt x="60" y="3"/>
                      </a:lnTo>
                      <a:lnTo>
                        <a:pt x="66" y="3"/>
                      </a:lnTo>
                      <a:lnTo>
                        <a:pt x="71" y="3"/>
                      </a:lnTo>
                      <a:lnTo>
                        <a:pt x="94" y="0"/>
                      </a:lnTo>
                      <a:lnTo>
                        <a:pt x="110" y="1"/>
                      </a:lnTo>
                      <a:lnTo>
                        <a:pt x="119" y="5"/>
                      </a:lnTo>
                      <a:lnTo>
                        <a:pt x="122" y="11"/>
                      </a:lnTo>
                      <a:lnTo>
                        <a:pt x="120" y="19"/>
                      </a:lnTo>
                      <a:lnTo>
                        <a:pt x="115" y="28"/>
                      </a:lnTo>
                      <a:lnTo>
                        <a:pt x="107" y="37"/>
                      </a:lnTo>
                      <a:lnTo>
                        <a:pt x="97" y="47"/>
                      </a:lnTo>
                      <a:lnTo>
                        <a:pt x="90" y="51"/>
                      </a:lnTo>
                      <a:lnTo>
                        <a:pt x="85" y="52"/>
                      </a:lnTo>
                      <a:lnTo>
                        <a:pt x="81" y="53"/>
                      </a:lnTo>
                      <a:lnTo>
                        <a:pt x="77" y="52"/>
                      </a:lnTo>
                      <a:lnTo>
                        <a:pt x="73" y="50"/>
                      </a:lnTo>
                      <a:lnTo>
                        <a:pt x="68" y="48"/>
                      </a:lnTo>
                      <a:lnTo>
                        <a:pt x="62" y="47"/>
                      </a:lnTo>
                      <a:lnTo>
                        <a:pt x="54" y="47"/>
                      </a:lnTo>
                      <a:lnTo>
                        <a:pt x="48" y="47"/>
                      </a:lnTo>
                      <a:lnTo>
                        <a:pt x="43" y="48"/>
                      </a:lnTo>
                      <a:lnTo>
                        <a:pt x="38" y="50"/>
                      </a:lnTo>
                      <a:lnTo>
                        <a:pt x="34" y="51"/>
                      </a:lnTo>
                      <a:lnTo>
                        <a:pt x="28" y="51"/>
                      </a:lnTo>
                      <a:lnTo>
                        <a:pt x="23" y="50"/>
                      </a:lnTo>
                      <a:lnTo>
                        <a:pt x="17" y="47"/>
                      </a:lnTo>
                      <a:lnTo>
                        <a:pt x="10" y="43"/>
                      </a:lnTo>
                      <a:lnTo>
                        <a:pt x="7" y="34"/>
                      </a:lnTo>
                      <a:lnTo>
                        <a:pt x="4" y="26"/>
                      </a:lnTo>
                      <a:lnTo>
                        <a:pt x="1" y="19"/>
                      </a:lnTo>
                      <a:lnTo>
                        <a:pt x="0" y="13"/>
                      </a:lnTo>
                      <a:lnTo>
                        <a:pt x="0" y="9"/>
                      </a:lnTo>
                      <a:lnTo>
                        <a:pt x="3" y="6"/>
                      </a:lnTo>
                      <a:lnTo>
                        <a:pt x="11" y="4"/>
                      </a:lnTo>
                      <a:lnTo>
                        <a:pt x="24" y="4"/>
                      </a:lnTo>
                      <a:close/>
                    </a:path>
                  </a:pathLst>
                </a:custGeom>
                <a:solidFill>
                  <a:srgbClr val="BA9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86" name="Freeform 1261"/>
                <p:cNvSpPr>
                  <a:spLocks/>
                </p:cNvSpPr>
                <p:nvPr/>
              </p:nvSpPr>
              <p:spPr bwMode="auto">
                <a:xfrm>
                  <a:off x="1602" y="3186"/>
                  <a:ext cx="120" cy="52"/>
                </a:xfrm>
                <a:custGeom>
                  <a:avLst/>
                  <a:gdLst>
                    <a:gd name="T0" fmla="*/ 25 w 120"/>
                    <a:gd name="T1" fmla="*/ 5 h 52"/>
                    <a:gd name="T2" fmla="*/ 30 w 120"/>
                    <a:gd name="T3" fmla="*/ 5 h 52"/>
                    <a:gd name="T4" fmla="*/ 36 w 120"/>
                    <a:gd name="T5" fmla="*/ 5 h 52"/>
                    <a:gd name="T6" fmla="*/ 42 w 120"/>
                    <a:gd name="T7" fmla="*/ 4 h 52"/>
                    <a:gd name="T8" fmla="*/ 47 w 120"/>
                    <a:gd name="T9" fmla="*/ 4 h 52"/>
                    <a:gd name="T10" fmla="*/ 53 w 120"/>
                    <a:gd name="T11" fmla="*/ 4 h 52"/>
                    <a:gd name="T12" fmla="*/ 59 w 120"/>
                    <a:gd name="T13" fmla="*/ 3 h 52"/>
                    <a:gd name="T14" fmla="*/ 64 w 120"/>
                    <a:gd name="T15" fmla="*/ 3 h 52"/>
                    <a:gd name="T16" fmla="*/ 70 w 120"/>
                    <a:gd name="T17" fmla="*/ 3 h 52"/>
                    <a:gd name="T18" fmla="*/ 93 w 120"/>
                    <a:gd name="T19" fmla="*/ 0 h 52"/>
                    <a:gd name="T20" fmla="*/ 108 w 120"/>
                    <a:gd name="T21" fmla="*/ 1 h 52"/>
                    <a:gd name="T22" fmla="*/ 117 w 120"/>
                    <a:gd name="T23" fmla="*/ 5 h 52"/>
                    <a:gd name="T24" fmla="*/ 120 w 120"/>
                    <a:gd name="T25" fmla="*/ 11 h 52"/>
                    <a:gd name="T26" fmla="*/ 118 w 120"/>
                    <a:gd name="T27" fmla="*/ 18 h 52"/>
                    <a:gd name="T28" fmla="*/ 113 w 120"/>
                    <a:gd name="T29" fmla="*/ 27 h 52"/>
                    <a:gd name="T30" fmla="*/ 105 w 120"/>
                    <a:gd name="T31" fmla="*/ 36 h 52"/>
                    <a:gd name="T32" fmla="*/ 95 w 120"/>
                    <a:gd name="T33" fmla="*/ 46 h 52"/>
                    <a:gd name="T34" fmla="*/ 88 w 120"/>
                    <a:gd name="T35" fmla="*/ 50 h 52"/>
                    <a:gd name="T36" fmla="*/ 83 w 120"/>
                    <a:gd name="T37" fmla="*/ 51 h 52"/>
                    <a:gd name="T38" fmla="*/ 79 w 120"/>
                    <a:gd name="T39" fmla="*/ 52 h 52"/>
                    <a:gd name="T40" fmla="*/ 75 w 120"/>
                    <a:gd name="T41" fmla="*/ 51 h 52"/>
                    <a:gd name="T42" fmla="*/ 72 w 120"/>
                    <a:gd name="T43" fmla="*/ 49 h 52"/>
                    <a:gd name="T44" fmla="*/ 67 w 120"/>
                    <a:gd name="T45" fmla="*/ 47 h 52"/>
                    <a:gd name="T46" fmla="*/ 61 w 120"/>
                    <a:gd name="T47" fmla="*/ 46 h 52"/>
                    <a:gd name="T48" fmla="*/ 52 w 120"/>
                    <a:gd name="T49" fmla="*/ 46 h 52"/>
                    <a:gd name="T50" fmla="*/ 47 w 120"/>
                    <a:gd name="T51" fmla="*/ 46 h 52"/>
                    <a:gd name="T52" fmla="*/ 42 w 120"/>
                    <a:gd name="T53" fmla="*/ 47 h 52"/>
                    <a:gd name="T54" fmla="*/ 37 w 120"/>
                    <a:gd name="T55" fmla="*/ 48 h 52"/>
                    <a:gd name="T56" fmla="*/ 32 w 120"/>
                    <a:gd name="T57" fmla="*/ 50 h 52"/>
                    <a:gd name="T58" fmla="*/ 27 w 120"/>
                    <a:gd name="T59" fmla="*/ 50 h 52"/>
                    <a:gd name="T60" fmla="*/ 21 w 120"/>
                    <a:gd name="T61" fmla="*/ 49 h 52"/>
                    <a:gd name="T62" fmla="*/ 16 w 120"/>
                    <a:gd name="T63" fmla="*/ 47 h 52"/>
                    <a:gd name="T64" fmla="*/ 11 w 120"/>
                    <a:gd name="T65" fmla="*/ 43 h 52"/>
                    <a:gd name="T66" fmla="*/ 8 w 120"/>
                    <a:gd name="T67" fmla="*/ 34 h 52"/>
                    <a:gd name="T68" fmla="*/ 5 w 120"/>
                    <a:gd name="T69" fmla="*/ 26 h 52"/>
                    <a:gd name="T70" fmla="*/ 2 w 120"/>
                    <a:gd name="T71" fmla="*/ 19 h 52"/>
                    <a:gd name="T72" fmla="*/ 0 w 120"/>
                    <a:gd name="T73" fmla="*/ 14 h 52"/>
                    <a:gd name="T74" fmla="*/ 1 w 120"/>
                    <a:gd name="T75" fmla="*/ 9 h 52"/>
                    <a:gd name="T76" fmla="*/ 4 w 120"/>
                    <a:gd name="T77" fmla="*/ 6 h 52"/>
                    <a:gd name="T78" fmla="*/ 12 w 120"/>
                    <a:gd name="T79" fmla="*/ 5 h 52"/>
                    <a:gd name="T80" fmla="*/ 25 w 120"/>
                    <a:gd name="T8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 h="52">
                      <a:moveTo>
                        <a:pt x="25" y="5"/>
                      </a:moveTo>
                      <a:lnTo>
                        <a:pt x="30" y="5"/>
                      </a:lnTo>
                      <a:lnTo>
                        <a:pt x="36" y="5"/>
                      </a:lnTo>
                      <a:lnTo>
                        <a:pt x="42" y="4"/>
                      </a:lnTo>
                      <a:lnTo>
                        <a:pt x="47" y="4"/>
                      </a:lnTo>
                      <a:lnTo>
                        <a:pt x="53" y="4"/>
                      </a:lnTo>
                      <a:lnTo>
                        <a:pt x="59" y="3"/>
                      </a:lnTo>
                      <a:lnTo>
                        <a:pt x="64" y="3"/>
                      </a:lnTo>
                      <a:lnTo>
                        <a:pt x="70" y="3"/>
                      </a:lnTo>
                      <a:lnTo>
                        <a:pt x="93" y="0"/>
                      </a:lnTo>
                      <a:lnTo>
                        <a:pt x="108" y="1"/>
                      </a:lnTo>
                      <a:lnTo>
                        <a:pt x="117" y="5"/>
                      </a:lnTo>
                      <a:lnTo>
                        <a:pt x="120" y="11"/>
                      </a:lnTo>
                      <a:lnTo>
                        <a:pt x="118" y="18"/>
                      </a:lnTo>
                      <a:lnTo>
                        <a:pt x="113" y="27"/>
                      </a:lnTo>
                      <a:lnTo>
                        <a:pt x="105" y="36"/>
                      </a:lnTo>
                      <a:lnTo>
                        <a:pt x="95" y="46"/>
                      </a:lnTo>
                      <a:lnTo>
                        <a:pt x="88" y="50"/>
                      </a:lnTo>
                      <a:lnTo>
                        <a:pt x="83" y="51"/>
                      </a:lnTo>
                      <a:lnTo>
                        <a:pt x="79" y="52"/>
                      </a:lnTo>
                      <a:lnTo>
                        <a:pt x="75" y="51"/>
                      </a:lnTo>
                      <a:lnTo>
                        <a:pt x="72" y="49"/>
                      </a:lnTo>
                      <a:lnTo>
                        <a:pt x="67" y="47"/>
                      </a:lnTo>
                      <a:lnTo>
                        <a:pt x="61" y="46"/>
                      </a:lnTo>
                      <a:lnTo>
                        <a:pt x="52" y="46"/>
                      </a:lnTo>
                      <a:lnTo>
                        <a:pt x="47" y="46"/>
                      </a:lnTo>
                      <a:lnTo>
                        <a:pt x="42" y="47"/>
                      </a:lnTo>
                      <a:lnTo>
                        <a:pt x="37" y="48"/>
                      </a:lnTo>
                      <a:lnTo>
                        <a:pt x="32" y="50"/>
                      </a:lnTo>
                      <a:lnTo>
                        <a:pt x="27" y="50"/>
                      </a:lnTo>
                      <a:lnTo>
                        <a:pt x="21" y="49"/>
                      </a:lnTo>
                      <a:lnTo>
                        <a:pt x="16" y="47"/>
                      </a:lnTo>
                      <a:lnTo>
                        <a:pt x="11" y="43"/>
                      </a:lnTo>
                      <a:lnTo>
                        <a:pt x="8" y="34"/>
                      </a:lnTo>
                      <a:lnTo>
                        <a:pt x="5" y="26"/>
                      </a:lnTo>
                      <a:lnTo>
                        <a:pt x="2" y="19"/>
                      </a:lnTo>
                      <a:lnTo>
                        <a:pt x="0" y="14"/>
                      </a:lnTo>
                      <a:lnTo>
                        <a:pt x="1" y="9"/>
                      </a:lnTo>
                      <a:lnTo>
                        <a:pt x="4" y="6"/>
                      </a:lnTo>
                      <a:lnTo>
                        <a:pt x="12" y="5"/>
                      </a:lnTo>
                      <a:lnTo>
                        <a:pt x="25" y="5"/>
                      </a:lnTo>
                      <a:close/>
                    </a:path>
                  </a:pathLst>
                </a:custGeom>
                <a:solidFill>
                  <a:srgbClr val="C4AD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87" name="Freeform 1262"/>
                <p:cNvSpPr>
                  <a:spLocks/>
                </p:cNvSpPr>
                <p:nvPr/>
              </p:nvSpPr>
              <p:spPr bwMode="auto">
                <a:xfrm>
                  <a:off x="1607" y="3187"/>
                  <a:ext cx="115" cy="48"/>
                </a:xfrm>
                <a:custGeom>
                  <a:avLst/>
                  <a:gdLst>
                    <a:gd name="T0" fmla="*/ 24 w 115"/>
                    <a:gd name="T1" fmla="*/ 6 h 48"/>
                    <a:gd name="T2" fmla="*/ 29 w 115"/>
                    <a:gd name="T3" fmla="*/ 5 h 48"/>
                    <a:gd name="T4" fmla="*/ 35 w 115"/>
                    <a:gd name="T5" fmla="*/ 5 h 48"/>
                    <a:gd name="T6" fmla="*/ 40 w 115"/>
                    <a:gd name="T7" fmla="*/ 5 h 48"/>
                    <a:gd name="T8" fmla="*/ 45 w 115"/>
                    <a:gd name="T9" fmla="*/ 4 h 48"/>
                    <a:gd name="T10" fmla="*/ 49 w 115"/>
                    <a:gd name="T11" fmla="*/ 4 h 48"/>
                    <a:gd name="T12" fmla="*/ 54 w 115"/>
                    <a:gd name="T13" fmla="*/ 3 h 48"/>
                    <a:gd name="T14" fmla="*/ 59 w 115"/>
                    <a:gd name="T15" fmla="*/ 3 h 48"/>
                    <a:gd name="T16" fmla="*/ 65 w 115"/>
                    <a:gd name="T17" fmla="*/ 3 h 48"/>
                    <a:gd name="T18" fmla="*/ 87 w 115"/>
                    <a:gd name="T19" fmla="*/ 0 h 48"/>
                    <a:gd name="T20" fmla="*/ 103 w 115"/>
                    <a:gd name="T21" fmla="*/ 1 h 48"/>
                    <a:gd name="T22" fmla="*/ 112 w 115"/>
                    <a:gd name="T23" fmla="*/ 4 h 48"/>
                    <a:gd name="T24" fmla="*/ 115 w 115"/>
                    <a:gd name="T25" fmla="*/ 9 h 48"/>
                    <a:gd name="T26" fmla="*/ 113 w 115"/>
                    <a:gd name="T27" fmla="*/ 16 h 48"/>
                    <a:gd name="T28" fmla="*/ 108 w 115"/>
                    <a:gd name="T29" fmla="*/ 24 h 48"/>
                    <a:gd name="T30" fmla="*/ 100 w 115"/>
                    <a:gd name="T31" fmla="*/ 33 h 48"/>
                    <a:gd name="T32" fmla="*/ 90 w 115"/>
                    <a:gd name="T33" fmla="*/ 42 h 48"/>
                    <a:gd name="T34" fmla="*/ 83 w 115"/>
                    <a:gd name="T35" fmla="*/ 46 h 48"/>
                    <a:gd name="T36" fmla="*/ 78 w 115"/>
                    <a:gd name="T37" fmla="*/ 48 h 48"/>
                    <a:gd name="T38" fmla="*/ 74 w 115"/>
                    <a:gd name="T39" fmla="*/ 48 h 48"/>
                    <a:gd name="T40" fmla="*/ 71 w 115"/>
                    <a:gd name="T41" fmla="*/ 47 h 48"/>
                    <a:gd name="T42" fmla="*/ 67 w 115"/>
                    <a:gd name="T43" fmla="*/ 45 h 48"/>
                    <a:gd name="T44" fmla="*/ 63 w 115"/>
                    <a:gd name="T45" fmla="*/ 44 h 48"/>
                    <a:gd name="T46" fmla="*/ 56 w 115"/>
                    <a:gd name="T47" fmla="*/ 43 h 48"/>
                    <a:gd name="T48" fmla="*/ 48 w 115"/>
                    <a:gd name="T49" fmla="*/ 42 h 48"/>
                    <a:gd name="T50" fmla="*/ 42 w 115"/>
                    <a:gd name="T51" fmla="*/ 43 h 48"/>
                    <a:gd name="T52" fmla="*/ 37 w 115"/>
                    <a:gd name="T53" fmla="*/ 44 h 48"/>
                    <a:gd name="T54" fmla="*/ 31 w 115"/>
                    <a:gd name="T55" fmla="*/ 44 h 48"/>
                    <a:gd name="T56" fmla="*/ 26 w 115"/>
                    <a:gd name="T57" fmla="*/ 45 h 48"/>
                    <a:gd name="T58" fmla="*/ 21 w 115"/>
                    <a:gd name="T59" fmla="*/ 46 h 48"/>
                    <a:gd name="T60" fmla="*/ 17 w 115"/>
                    <a:gd name="T61" fmla="*/ 45 h 48"/>
                    <a:gd name="T62" fmla="*/ 13 w 115"/>
                    <a:gd name="T63" fmla="*/ 44 h 48"/>
                    <a:gd name="T64" fmla="*/ 10 w 115"/>
                    <a:gd name="T65" fmla="*/ 41 h 48"/>
                    <a:gd name="T66" fmla="*/ 8 w 115"/>
                    <a:gd name="T67" fmla="*/ 33 h 48"/>
                    <a:gd name="T68" fmla="*/ 5 w 115"/>
                    <a:gd name="T69" fmla="*/ 26 h 48"/>
                    <a:gd name="T70" fmla="*/ 1 w 115"/>
                    <a:gd name="T71" fmla="*/ 19 h 48"/>
                    <a:gd name="T72" fmla="*/ 0 w 115"/>
                    <a:gd name="T73" fmla="*/ 14 h 48"/>
                    <a:gd name="T74" fmla="*/ 0 w 115"/>
                    <a:gd name="T75" fmla="*/ 10 h 48"/>
                    <a:gd name="T76" fmla="*/ 4 w 115"/>
                    <a:gd name="T77" fmla="*/ 7 h 48"/>
                    <a:gd name="T78" fmla="*/ 11 w 115"/>
                    <a:gd name="T79" fmla="*/ 5 h 48"/>
                    <a:gd name="T80" fmla="*/ 24 w 115"/>
                    <a:gd name="T81"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48">
                      <a:moveTo>
                        <a:pt x="24" y="6"/>
                      </a:moveTo>
                      <a:lnTo>
                        <a:pt x="29" y="5"/>
                      </a:lnTo>
                      <a:lnTo>
                        <a:pt x="35" y="5"/>
                      </a:lnTo>
                      <a:lnTo>
                        <a:pt x="40" y="5"/>
                      </a:lnTo>
                      <a:lnTo>
                        <a:pt x="45" y="4"/>
                      </a:lnTo>
                      <a:lnTo>
                        <a:pt x="49" y="4"/>
                      </a:lnTo>
                      <a:lnTo>
                        <a:pt x="54" y="3"/>
                      </a:lnTo>
                      <a:lnTo>
                        <a:pt x="59" y="3"/>
                      </a:lnTo>
                      <a:lnTo>
                        <a:pt x="65" y="3"/>
                      </a:lnTo>
                      <a:lnTo>
                        <a:pt x="87" y="0"/>
                      </a:lnTo>
                      <a:lnTo>
                        <a:pt x="103" y="1"/>
                      </a:lnTo>
                      <a:lnTo>
                        <a:pt x="112" y="4"/>
                      </a:lnTo>
                      <a:lnTo>
                        <a:pt x="115" y="9"/>
                      </a:lnTo>
                      <a:lnTo>
                        <a:pt x="113" y="16"/>
                      </a:lnTo>
                      <a:lnTo>
                        <a:pt x="108" y="24"/>
                      </a:lnTo>
                      <a:lnTo>
                        <a:pt x="100" y="33"/>
                      </a:lnTo>
                      <a:lnTo>
                        <a:pt x="90" y="42"/>
                      </a:lnTo>
                      <a:lnTo>
                        <a:pt x="83" y="46"/>
                      </a:lnTo>
                      <a:lnTo>
                        <a:pt x="78" y="48"/>
                      </a:lnTo>
                      <a:lnTo>
                        <a:pt x="74" y="48"/>
                      </a:lnTo>
                      <a:lnTo>
                        <a:pt x="71" y="47"/>
                      </a:lnTo>
                      <a:lnTo>
                        <a:pt x="67" y="45"/>
                      </a:lnTo>
                      <a:lnTo>
                        <a:pt x="63" y="44"/>
                      </a:lnTo>
                      <a:lnTo>
                        <a:pt x="56" y="43"/>
                      </a:lnTo>
                      <a:lnTo>
                        <a:pt x="48" y="42"/>
                      </a:lnTo>
                      <a:lnTo>
                        <a:pt x="42" y="43"/>
                      </a:lnTo>
                      <a:lnTo>
                        <a:pt x="37" y="44"/>
                      </a:lnTo>
                      <a:lnTo>
                        <a:pt x="31" y="44"/>
                      </a:lnTo>
                      <a:lnTo>
                        <a:pt x="26" y="45"/>
                      </a:lnTo>
                      <a:lnTo>
                        <a:pt x="21" y="46"/>
                      </a:lnTo>
                      <a:lnTo>
                        <a:pt x="17" y="45"/>
                      </a:lnTo>
                      <a:lnTo>
                        <a:pt x="13" y="44"/>
                      </a:lnTo>
                      <a:lnTo>
                        <a:pt x="10" y="41"/>
                      </a:lnTo>
                      <a:lnTo>
                        <a:pt x="8" y="33"/>
                      </a:lnTo>
                      <a:lnTo>
                        <a:pt x="5" y="26"/>
                      </a:lnTo>
                      <a:lnTo>
                        <a:pt x="1" y="19"/>
                      </a:lnTo>
                      <a:lnTo>
                        <a:pt x="0" y="14"/>
                      </a:lnTo>
                      <a:lnTo>
                        <a:pt x="0" y="10"/>
                      </a:lnTo>
                      <a:lnTo>
                        <a:pt x="4" y="7"/>
                      </a:lnTo>
                      <a:lnTo>
                        <a:pt x="11" y="5"/>
                      </a:lnTo>
                      <a:lnTo>
                        <a:pt x="24" y="6"/>
                      </a:lnTo>
                      <a:close/>
                    </a:path>
                  </a:pathLst>
                </a:custGeom>
                <a:solidFill>
                  <a:srgbClr val="DE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88" name="Freeform 1263"/>
                <p:cNvSpPr>
                  <a:spLocks/>
                </p:cNvSpPr>
                <p:nvPr/>
              </p:nvSpPr>
              <p:spPr bwMode="auto">
                <a:xfrm>
                  <a:off x="1604" y="3186"/>
                  <a:ext cx="118" cy="50"/>
                </a:xfrm>
                <a:custGeom>
                  <a:avLst/>
                  <a:gdLst>
                    <a:gd name="T0" fmla="*/ 25 w 118"/>
                    <a:gd name="T1" fmla="*/ 5 h 50"/>
                    <a:gd name="T2" fmla="*/ 30 w 118"/>
                    <a:gd name="T3" fmla="*/ 5 h 50"/>
                    <a:gd name="T4" fmla="*/ 35 w 118"/>
                    <a:gd name="T5" fmla="*/ 5 h 50"/>
                    <a:gd name="T6" fmla="*/ 41 w 118"/>
                    <a:gd name="T7" fmla="*/ 5 h 50"/>
                    <a:gd name="T8" fmla="*/ 46 w 118"/>
                    <a:gd name="T9" fmla="*/ 4 h 50"/>
                    <a:gd name="T10" fmla="*/ 51 w 118"/>
                    <a:gd name="T11" fmla="*/ 4 h 50"/>
                    <a:gd name="T12" fmla="*/ 57 w 118"/>
                    <a:gd name="T13" fmla="*/ 3 h 50"/>
                    <a:gd name="T14" fmla="*/ 62 w 118"/>
                    <a:gd name="T15" fmla="*/ 3 h 50"/>
                    <a:gd name="T16" fmla="*/ 68 w 118"/>
                    <a:gd name="T17" fmla="*/ 3 h 50"/>
                    <a:gd name="T18" fmla="*/ 90 w 118"/>
                    <a:gd name="T19" fmla="*/ 0 h 50"/>
                    <a:gd name="T20" fmla="*/ 106 w 118"/>
                    <a:gd name="T21" fmla="*/ 1 h 50"/>
                    <a:gd name="T22" fmla="*/ 115 w 118"/>
                    <a:gd name="T23" fmla="*/ 4 h 50"/>
                    <a:gd name="T24" fmla="*/ 118 w 118"/>
                    <a:gd name="T25" fmla="*/ 10 h 50"/>
                    <a:gd name="T26" fmla="*/ 116 w 118"/>
                    <a:gd name="T27" fmla="*/ 17 h 50"/>
                    <a:gd name="T28" fmla="*/ 111 w 118"/>
                    <a:gd name="T29" fmla="*/ 25 h 50"/>
                    <a:gd name="T30" fmla="*/ 103 w 118"/>
                    <a:gd name="T31" fmla="*/ 34 h 50"/>
                    <a:gd name="T32" fmla="*/ 93 w 118"/>
                    <a:gd name="T33" fmla="*/ 44 h 50"/>
                    <a:gd name="T34" fmla="*/ 86 w 118"/>
                    <a:gd name="T35" fmla="*/ 48 h 50"/>
                    <a:gd name="T36" fmla="*/ 81 w 118"/>
                    <a:gd name="T37" fmla="*/ 50 h 50"/>
                    <a:gd name="T38" fmla="*/ 77 w 118"/>
                    <a:gd name="T39" fmla="*/ 50 h 50"/>
                    <a:gd name="T40" fmla="*/ 74 w 118"/>
                    <a:gd name="T41" fmla="*/ 49 h 50"/>
                    <a:gd name="T42" fmla="*/ 70 w 118"/>
                    <a:gd name="T43" fmla="*/ 47 h 50"/>
                    <a:gd name="T44" fmla="*/ 65 w 118"/>
                    <a:gd name="T45" fmla="*/ 46 h 50"/>
                    <a:gd name="T46" fmla="*/ 59 w 118"/>
                    <a:gd name="T47" fmla="*/ 45 h 50"/>
                    <a:gd name="T48" fmla="*/ 50 w 118"/>
                    <a:gd name="T49" fmla="*/ 44 h 50"/>
                    <a:gd name="T50" fmla="*/ 45 w 118"/>
                    <a:gd name="T51" fmla="*/ 45 h 50"/>
                    <a:gd name="T52" fmla="*/ 40 w 118"/>
                    <a:gd name="T53" fmla="*/ 45 h 50"/>
                    <a:gd name="T54" fmla="*/ 34 w 118"/>
                    <a:gd name="T55" fmla="*/ 46 h 50"/>
                    <a:gd name="T56" fmla="*/ 29 w 118"/>
                    <a:gd name="T57" fmla="*/ 47 h 50"/>
                    <a:gd name="T58" fmla="*/ 24 w 118"/>
                    <a:gd name="T59" fmla="*/ 48 h 50"/>
                    <a:gd name="T60" fmla="*/ 19 w 118"/>
                    <a:gd name="T61" fmla="*/ 47 h 50"/>
                    <a:gd name="T62" fmla="*/ 15 w 118"/>
                    <a:gd name="T63" fmla="*/ 45 h 50"/>
                    <a:gd name="T64" fmla="*/ 11 w 118"/>
                    <a:gd name="T65" fmla="*/ 42 h 50"/>
                    <a:gd name="T66" fmla="*/ 8 w 118"/>
                    <a:gd name="T67" fmla="*/ 34 h 50"/>
                    <a:gd name="T68" fmla="*/ 5 w 118"/>
                    <a:gd name="T69" fmla="*/ 26 h 50"/>
                    <a:gd name="T70" fmla="*/ 2 w 118"/>
                    <a:gd name="T71" fmla="*/ 19 h 50"/>
                    <a:gd name="T72" fmla="*/ 0 w 118"/>
                    <a:gd name="T73" fmla="*/ 14 h 50"/>
                    <a:gd name="T74" fmla="*/ 0 w 118"/>
                    <a:gd name="T75" fmla="*/ 9 h 50"/>
                    <a:gd name="T76" fmla="*/ 4 w 118"/>
                    <a:gd name="T77" fmla="*/ 6 h 50"/>
                    <a:gd name="T78" fmla="*/ 12 w 118"/>
                    <a:gd name="T79" fmla="*/ 5 h 50"/>
                    <a:gd name="T80" fmla="*/ 25 w 118"/>
                    <a:gd name="T81"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50">
                      <a:moveTo>
                        <a:pt x="25" y="5"/>
                      </a:moveTo>
                      <a:lnTo>
                        <a:pt x="30" y="5"/>
                      </a:lnTo>
                      <a:lnTo>
                        <a:pt x="35" y="5"/>
                      </a:lnTo>
                      <a:lnTo>
                        <a:pt x="41" y="5"/>
                      </a:lnTo>
                      <a:lnTo>
                        <a:pt x="46" y="4"/>
                      </a:lnTo>
                      <a:lnTo>
                        <a:pt x="51" y="4"/>
                      </a:lnTo>
                      <a:lnTo>
                        <a:pt x="57" y="3"/>
                      </a:lnTo>
                      <a:lnTo>
                        <a:pt x="62" y="3"/>
                      </a:lnTo>
                      <a:lnTo>
                        <a:pt x="68" y="3"/>
                      </a:lnTo>
                      <a:lnTo>
                        <a:pt x="90" y="0"/>
                      </a:lnTo>
                      <a:lnTo>
                        <a:pt x="106" y="1"/>
                      </a:lnTo>
                      <a:lnTo>
                        <a:pt x="115" y="4"/>
                      </a:lnTo>
                      <a:lnTo>
                        <a:pt x="118" y="10"/>
                      </a:lnTo>
                      <a:lnTo>
                        <a:pt x="116" y="17"/>
                      </a:lnTo>
                      <a:lnTo>
                        <a:pt x="111" y="25"/>
                      </a:lnTo>
                      <a:lnTo>
                        <a:pt x="103" y="34"/>
                      </a:lnTo>
                      <a:lnTo>
                        <a:pt x="93" y="44"/>
                      </a:lnTo>
                      <a:lnTo>
                        <a:pt x="86" y="48"/>
                      </a:lnTo>
                      <a:lnTo>
                        <a:pt x="81" y="50"/>
                      </a:lnTo>
                      <a:lnTo>
                        <a:pt x="77" y="50"/>
                      </a:lnTo>
                      <a:lnTo>
                        <a:pt x="74" y="49"/>
                      </a:lnTo>
                      <a:lnTo>
                        <a:pt x="70" y="47"/>
                      </a:lnTo>
                      <a:lnTo>
                        <a:pt x="65" y="46"/>
                      </a:lnTo>
                      <a:lnTo>
                        <a:pt x="59" y="45"/>
                      </a:lnTo>
                      <a:lnTo>
                        <a:pt x="50" y="44"/>
                      </a:lnTo>
                      <a:lnTo>
                        <a:pt x="45" y="45"/>
                      </a:lnTo>
                      <a:lnTo>
                        <a:pt x="40" y="45"/>
                      </a:lnTo>
                      <a:lnTo>
                        <a:pt x="34" y="46"/>
                      </a:lnTo>
                      <a:lnTo>
                        <a:pt x="29" y="47"/>
                      </a:lnTo>
                      <a:lnTo>
                        <a:pt x="24" y="48"/>
                      </a:lnTo>
                      <a:lnTo>
                        <a:pt x="19" y="47"/>
                      </a:lnTo>
                      <a:lnTo>
                        <a:pt x="15" y="45"/>
                      </a:lnTo>
                      <a:lnTo>
                        <a:pt x="11" y="42"/>
                      </a:lnTo>
                      <a:lnTo>
                        <a:pt x="8" y="34"/>
                      </a:lnTo>
                      <a:lnTo>
                        <a:pt x="5" y="26"/>
                      </a:lnTo>
                      <a:lnTo>
                        <a:pt x="2" y="19"/>
                      </a:lnTo>
                      <a:lnTo>
                        <a:pt x="0" y="14"/>
                      </a:lnTo>
                      <a:lnTo>
                        <a:pt x="0" y="9"/>
                      </a:lnTo>
                      <a:lnTo>
                        <a:pt x="4" y="6"/>
                      </a:lnTo>
                      <a:lnTo>
                        <a:pt x="12" y="5"/>
                      </a:lnTo>
                      <a:lnTo>
                        <a:pt x="25" y="5"/>
                      </a:lnTo>
                      <a:close/>
                    </a:path>
                  </a:pathLst>
                </a:custGeom>
                <a:solidFill>
                  <a:srgbClr val="D1B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89" name="Freeform 1264"/>
                <p:cNvSpPr>
                  <a:spLocks/>
                </p:cNvSpPr>
                <p:nvPr/>
              </p:nvSpPr>
              <p:spPr bwMode="auto">
                <a:xfrm>
                  <a:off x="1609" y="3187"/>
                  <a:ext cx="112" cy="46"/>
                </a:xfrm>
                <a:custGeom>
                  <a:avLst/>
                  <a:gdLst>
                    <a:gd name="T0" fmla="*/ 25 w 112"/>
                    <a:gd name="T1" fmla="*/ 6 h 46"/>
                    <a:gd name="T2" fmla="*/ 30 w 112"/>
                    <a:gd name="T3" fmla="*/ 6 h 46"/>
                    <a:gd name="T4" fmla="*/ 35 w 112"/>
                    <a:gd name="T5" fmla="*/ 5 h 46"/>
                    <a:gd name="T6" fmla="*/ 39 w 112"/>
                    <a:gd name="T7" fmla="*/ 5 h 46"/>
                    <a:gd name="T8" fmla="*/ 44 w 112"/>
                    <a:gd name="T9" fmla="*/ 4 h 46"/>
                    <a:gd name="T10" fmla="*/ 48 w 112"/>
                    <a:gd name="T11" fmla="*/ 4 h 46"/>
                    <a:gd name="T12" fmla="*/ 53 w 112"/>
                    <a:gd name="T13" fmla="*/ 3 h 46"/>
                    <a:gd name="T14" fmla="*/ 57 w 112"/>
                    <a:gd name="T15" fmla="*/ 3 h 46"/>
                    <a:gd name="T16" fmla="*/ 63 w 112"/>
                    <a:gd name="T17" fmla="*/ 3 h 46"/>
                    <a:gd name="T18" fmla="*/ 85 w 112"/>
                    <a:gd name="T19" fmla="*/ 0 h 46"/>
                    <a:gd name="T20" fmla="*/ 100 w 112"/>
                    <a:gd name="T21" fmla="*/ 1 h 46"/>
                    <a:gd name="T22" fmla="*/ 109 w 112"/>
                    <a:gd name="T23" fmla="*/ 4 h 46"/>
                    <a:gd name="T24" fmla="*/ 112 w 112"/>
                    <a:gd name="T25" fmla="*/ 9 h 46"/>
                    <a:gd name="T26" fmla="*/ 111 w 112"/>
                    <a:gd name="T27" fmla="*/ 15 h 46"/>
                    <a:gd name="T28" fmla="*/ 105 w 112"/>
                    <a:gd name="T29" fmla="*/ 23 h 46"/>
                    <a:gd name="T30" fmla="*/ 98 w 112"/>
                    <a:gd name="T31" fmla="*/ 31 h 46"/>
                    <a:gd name="T32" fmla="*/ 88 w 112"/>
                    <a:gd name="T33" fmla="*/ 40 h 46"/>
                    <a:gd name="T34" fmla="*/ 81 w 112"/>
                    <a:gd name="T35" fmla="*/ 44 h 46"/>
                    <a:gd name="T36" fmla="*/ 76 w 112"/>
                    <a:gd name="T37" fmla="*/ 46 h 46"/>
                    <a:gd name="T38" fmla="*/ 72 w 112"/>
                    <a:gd name="T39" fmla="*/ 46 h 46"/>
                    <a:gd name="T40" fmla="*/ 69 w 112"/>
                    <a:gd name="T41" fmla="*/ 45 h 46"/>
                    <a:gd name="T42" fmla="*/ 65 w 112"/>
                    <a:gd name="T43" fmla="*/ 44 h 46"/>
                    <a:gd name="T44" fmla="*/ 61 w 112"/>
                    <a:gd name="T45" fmla="*/ 42 h 46"/>
                    <a:gd name="T46" fmla="*/ 55 w 112"/>
                    <a:gd name="T47" fmla="*/ 41 h 46"/>
                    <a:gd name="T48" fmla="*/ 46 w 112"/>
                    <a:gd name="T49" fmla="*/ 41 h 46"/>
                    <a:gd name="T50" fmla="*/ 41 w 112"/>
                    <a:gd name="T51" fmla="*/ 41 h 46"/>
                    <a:gd name="T52" fmla="*/ 35 w 112"/>
                    <a:gd name="T53" fmla="*/ 42 h 46"/>
                    <a:gd name="T54" fmla="*/ 30 w 112"/>
                    <a:gd name="T55" fmla="*/ 42 h 46"/>
                    <a:gd name="T56" fmla="*/ 24 w 112"/>
                    <a:gd name="T57" fmla="*/ 43 h 46"/>
                    <a:gd name="T58" fmla="*/ 19 w 112"/>
                    <a:gd name="T59" fmla="*/ 44 h 46"/>
                    <a:gd name="T60" fmla="*/ 16 w 112"/>
                    <a:gd name="T61" fmla="*/ 44 h 46"/>
                    <a:gd name="T62" fmla="*/ 13 w 112"/>
                    <a:gd name="T63" fmla="*/ 42 h 46"/>
                    <a:gd name="T64" fmla="*/ 11 w 112"/>
                    <a:gd name="T65" fmla="*/ 40 h 46"/>
                    <a:gd name="T66" fmla="*/ 8 w 112"/>
                    <a:gd name="T67" fmla="*/ 32 h 46"/>
                    <a:gd name="T68" fmla="*/ 5 w 112"/>
                    <a:gd name="T69" fmla="*/ 25 h 46"/>
                    <a:gd name="T70" fmla="*/ 2 w 112"/>
                    <a:gd name="T71" fmla="*/ 19 h 46"/>
                    <a:gd name="T72" fmla="*/ 0 w 112"/>
                    <a:gd name="T73" fmla="*/ 14 h 46"/>
                    <a:gd name="T74" fmla="*/ 1 w 112"/>
                    <a:gd name="T75" fmla="*/ 10 h 46"/>
                    <a:gd name="T76" fmla="*/ 4 w 112"/>
                    <a:gd name="T77" fmla="*/ 7 h 46"/>
                    <a:gd name="T78" fmla="*/ 12 w 112"/>
                    <a:gd name="T79" fmla="*/ 6 h 46"/>
                    <a:gd name="T80" fmla="*/ 25 w 112"/>
                    <a:gd name="T81"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46">
                      <a:moveTo>
                        <a:pt x="25" y="6"/>
                      </a:moveTo>
                      <a:lnTo>
                        <a:pt x="30" y="6"/>
                      </a:lnTo>
                      <a:lnTo>
                        <a:pt x="35" y="5"/>
                      </a:lnTo>
                      <a:lnTo>
                        <a:pt x="39" y="5"/>
                      </a:lnTo>
                      <a:lnTo>
                        <a:pt x="44" y="4"/>
                      </a:lnTo>
                      <a:lnTo>
                        <a:pt x="48" y="4"/>
                      </a:lnTo>
                      <a:lnTo>
                        <a:pt x="53" y="3"/>
                      </a:lnTo>
                      <a:lnTo>
                        <a:pt x="57" y="3"/>
                      </a:lnTo>
                      <a:lnTo>
                        <a:pt x="63" y="3"/>
                      </a:lnTo>
                      <a:lnTo>
                        <a:pt x="85" y="0"/>
                      </a:lnTo>
                      <a:lnTo>
                        <a:pt x="100" y="1"/>
                      </a:lnTo>
                      <a:lnTo>
                        <a:pt x="109" y="4"/>
                      </a:lnTo>
                      <a:lnTo>
                        <a:pt x="112" y="9"/>
                      </a:lnTo>
                      <a:lnTo>
                        <a:pt x="111" y="15"/>
                      </a:lnTo>
                      <a:lnTo>
                        <a:pt x="105" y="23"/>
                      </a:lnTo>
                      <a:lnTo>
                        <a:pt x="98" y="31"/>
                      </a:lnTo>
                      <a:lnTo>
                        <a:pt x="88" y="40"/>
                      </a:lnTo>
                      <a:lnTo>
                        <a:pt x="81" y="44"/>
                      </a:lnTo>
                      <a:lnTo>
                        <a:pt x="76" y="46"/>
                      </a:lnTo>
                      <a:lnTo>
                        <a:pt x="72" y="46"/>
                      </a:lnTo>
                      <a:lnTo>
                        <a:pt x="69" y="45"/>
                      </a:lnTo>
                      <a:lnTo>
                        <a:pt x="65" y="44"/>
                      </a:lnTo>
                      <a:lnTo>
                        <a:pt x="61" y="42"/>
                      </a:lnTo>
                      <a:lnTo>
                        <a:pt x="55" y="41"/>
                      </a:lnTo>
                      <a:lnTo>
                        <a:pt x="46" y="41"/>
                      </a:lnTo>
                      <a:lnTo>
                        <a:pt x="41" y="41"/>
                      </a:lnTo>
                      <a:lnTo>
                        <a:pt x="35" y="42"/>
                      </a:lnTo>
                      <a:lnTo>
                        <a:pt x="30" y="42"/>
                      </a:lnTo>
                      <a:lnTo>
                        <a:pt x="24" y="43"/>
                      </a:lnTo>
                      <a:lnTo>
                        <a:pt x="19" y="44"/>
                      </a:lnTo>
                      <a:lnTo>
                        <a:pt x="16" y="44"/>
                      </a:lnTo>
                      <a:lnTo>
                        <a:pt x="13" y="42"/>
                      </a:lnTo>
                      <a:lnTo>
                        <a:pt x="11" y="40"/>
                      </a:lnTo>
                      <a:lnTo>
                        <a:pt x="8" y="32"/>
                      </a:lnTo>
                      <a:lnTo>
                        <a:pt x="5" y="25"/>
                      </a:lnTo>
                      <a:lnTo>
                        <a:pt x="2" y="19"/>
                      </a:lnTo>
                      <a:lnTo>
                        <a:pt x="0" y="14"/>
                      </a:lnTo>
                      <a:lnTo>
                        <a:pt x="1" y="10"/>
                      </a:lnTo>
                      <a:lnTo>
                        <a:pt x="4" y="7"/>
                      </a:lnTo>
                      <a:lnTo>
                        <a:pt x="12" y="6"/>
                      </a:lnTo>
                      <a:lnTo>
                        <a:pt x="25" y="6"/>
                      </a:lnTo>
                      <a:close/>
                    </a:path>
                  </a:pathLst>
                </a:custGeom>
                <a:solidFill>
                  <a:srgbClr val="ED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765" name="Group 1282"/>
              <p:cNvGrpSpPr>
                <a:grpSpLocks/>
              </p:cNvGrpSpPr>
              <p:nvPr/>
            </p:nvGrpSpPr>
            <p:grpSpPr bwMode="auto">
              <a:xfrm>
                <a:off x="1534" y="3199"/>
                <a:ext cx="225" cy="56"/>
                <a:chOff x="1534" y="3199"/>
                <a:chExt cx="225" cy="56"/>
              </a:xfrm>
            </p:grpSpPr>
            <p:grpSp>
              <p:nvGrpSpPr>
                <p:cNvPr id="4766" name="Group 1276"/>
                <p:cNvGrpSpPr>
                  <a:grpSpLocks/>
                </p:cNvGrpSpPr>
                <p:nvPr/>
              </p:nvGrpSpPr>
              <p:grpSpPr bwMode="auto">
                <a:xfrm>
                  <a:off x="1534" y="3199"/>
                  <a:ext cx="144" cy="52"/>
                  <a:chOff x="1534" y="3199"/>
                  <a:chExt cx="144" cy="52"/>
                </a:xfrm>
              </p:grpSpPr>
              <p:grpSp>
                <p:nvGrpSpPr>
                  <p:cNvPr id="4772" name="Group 1268"/>
                  <p:cNvGrpSpPr>
                    <a:grpSpLocks/>
                  </p:cNvGrpSpPr>
                  <p:nvPr/>
                </p:nvGrpSpPr>
                <p:grpSpPr bwMode="auto">
                  <a:xfrm>
                    <a:off x="1617" y="3199"/>
                    <a:ext cx="11" cy="17"/>
                    <a:chOff x="1617" y="3199"/>
                    <a:chExt cx="11" cy="17"/>
                  </a:xfrm>
                </p:grpSpPr>
                <p:sp>
                  <p:nvSpPr>
                    <p:cNvPr id="4780" name="Freeform 1266"/>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81" name="Freeform 1267"/>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773" name="Group 1271"/>
                  <p:cNvGrpSpPr>
                    <a:grpSpLocks/>
                  </p:cNvGrpSpPr>
                  <p:nvPr/>
                </p:nvGrpSpPr>
                <p:grpSpPr bwMode="auto">
                  <a:xfrm>
                    <a:off x="1661" y="3200"/>
                    <a:ext cx="17" cy="18"/>
                    <a:chOff x="1661" y="3200"/>
                    <a:chExt cx="17" cy="18"/>
                  </a:xfrm>
                </p:grpSpPr>
                <p:sp>
                  <p:nvSpPr>
                    <p:cNvPr id="4778" name="Freeform 1269"/>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79" name="Freeform 1270"/>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774" name="Line 1272"/>
                  <p:cNvSpPr>
                    <a:spLocks noChangeShapeType="1"/>
                  </p:cNvSpPr>
                  <p:nvPr/>
                </p:nvSpPr>
                <p:spPr bwMode="auto">
                  <a:xfrm flipV="1">
                    <a:off x="1555" y="3212"/>
                    <a:ext cx="53" cy="21"/>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75" name="Line 1273"/>
                  <p:cNvSpPr>
                    <a:spLocks noChangeShapeType="1"/>
                  </p:cNvSpPr>
                  <p:nvPr/>
                </p:nvSpPr>
                <p:spPr bwMode="auto">
                  <a:xfrm flipV="1">
                    <a:off x="1564" y="3208"/>
                    <a:ext cx="46" cy="13"/>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76" name="Line 1274"/>
                  <p:cNvSpPr>
                    <a:spLocks noChangeShapeType="1"/>
                  </p:cNvSpPr>
                  <p:nvPr/>
                </p:nvSpPr>
                <p:spPr bwMode="auto">
                  <a:xfrm flipV="1">
                    <a:off x="1574" y="3210"/>
                    <a:ext cx="41" cy="26"/>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77" name="Freeform 1275"/>
                  <p:cNvSpPr>
                    <a:spLocks/>
                  </p:cNvSpPr>
                  <p:nvPr/>
                </p:nvSpPr>
                <p:spPr bwMode="auto">
                  <a:xfrm>
                    <a:off x="1534" y="3206"/>
                    <a:ext cx="52" cy="45"/>
                  </a:xfrm>
                  <a:custGeom>
                    <a:avLst/>
                    <a:gdLst>
                      <a:gd name="T0" fmla="*/ 29 w 52"/>
                      <a:gd name="T1" fmla="*/ 4 h 45"/>
                      <a:gd name="T2" fmla="*/ 25 w 52"/>
                      <a:gd name="T3" fmla="*/ 2 h 45"/>
                      <a:gd name="T4" fmla="*/ 21 w 52"/>
                      <a:gd name="T5" fmla="*/ 1 h 45"/>
                      <a:gd name="T6" fmla="*/ 18 w 52"/>
                      <a:gd name="T7" fmla="*/ 0 h 45"/>
                      <a:gd name="T8" fmla="*/ 14 w 52"/>
                      <a:gd name="T9" fmla="*/ 1 h 45"/>
                      <a:gd name="T10" fmla="*/ 12 w 52"/>
                      <a:gd name="T11" fmla="*/ 2 h 45"/>
                      <a:gd name="T12" fmla="*/ 10 w 52"/>
                      <a:gd name="T13" fmla="*/ 5 h 45"/>
                      <a:gd name="T14" fmla="*/ 8 w 52"/>
                      <a:gd name="T15" fmla="*/ 9 h 45"/>
                      <a:gd name="T16" fmla="*/ 9 w 52"/>
                      <a:gd name="T17" fmla="*/ 15 h 45"/>
                      <a:gd name="T18" fmla="*/ 3 w 52"/>
                      <a:gd name="T19" fmla="*/ 19 h 45"/>
                      <a:gd name="T20" fmla="*/ 0 w 52"/>
                      <a:gd name="T21" fmla="*/ 25 h 45"/>
                      <a:gd name="T22" fmla="*/ 0 w 52"/>
                      <a:gd name="T23" fmla="*/ 31 h 45"/>
                      <a:gd name="T24" fmla="*/ 2 w 52"/>
                      <a:gd name="T25" fmla="*/ 36 h 45"/>
                      <a:gd name="T26" fmla="*/ 6 w 52"/>
                      <a:gd name="T27" fmla="*/ 40 h 45"/>
                      <a:gd name="T28" fmla="*/ 11 w 52"/>
                      <a:gd name="T29" fmla="*/ 42 h 45"/>
                      <a:gd name="T30" fmla="*/ 18 w 52"/>
                      <a:gd name="T31" fmla="*/ 41 h 45"/>
                      <a:gd name="T32" fmla="*/ 26 w 52"/>
                      <a:gd name="T33" fmla="*/ 37 h 45"/>
                      <a:gd name="T34" fmla="*/ 30 w 52"/>
                      <a:gd name="T35" fmla="*/ 42 h 45"/>
                      <a:gd name="T36" fmla="*/ 36 w 52"/>
                      <a:gd name="T37" fmla="*/ 45 h 45"/>
                      <a:gd name="T38" fmla="*/ 42 w 52"/>
                      <a:gd name="T39" fmla="*/ 45 h 45"/>
                      <a:gd name="T40" fmla="*/ 47 w 52"/>
                      <a:gd name="T41" fmla="*/ 44 h 45"/>
                      <a:gd name="T42" fmla="*/ 50 w 52"/>
                      <a:gd name="T43" fmla="*/ 41 h 45"/>
                      <a:gd name="T44" fmla="*/ 52 w 52"/>
                      <a:gd name="T45" fmla="*/ 38 h 45"/>
                      <a:gd name="T46" fmla="*/ 52 w 52"/>
                      <a:gd name="T47" fmla="*/ 34 h 45"/>
                      <a:gd name="T48" fmla="*/ 48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9" y="4"/>
                        </a:moveTo>
                        <a:lnTo>
                          <a:pt x="25" y="2"/>
                        </a:lnTo>
                        <a:lnTo>
                          <a:pt x="21" y="1"/>
                        </a:lnTo>
                        <a:lnTo>
                          <a:pt x="18" y="0"/>
                        </a:lnTo>
                        <a:lnTo>
                          <a:pt x="14" y="1"/>
                        </a:lnTo>
                        <a:lnTo>
                          <a:pt x="12" y="2"/>
                        </a:lnTo>
                        <a:lnTo>
                          <a:pt x="10" y="5"/>
                        </a:lnTo>
                        <a:lnTo>
                          <a:pt x="8" y="9"/>
                        </a:lnTo>
                        <a:lnTo>
                          <a:pt x="9" y="15"/>
                        </a:lnTo>
                        <a:lnTo>
                          <a:pt x="3" y="19"/>
                        </a:lnTo>
                        <a:lnTo>
                          <a:pt x="0" y="25"/>
                        </a:lnTo>
                        <a:lnTo>
                          <a:pt x="0" y="31"/>
                        </a:lnTo>
                        <a:lnTo>
                          <a:pt x="2" y="36"/>
                        </a:lnTo>
                        <a:lnTo>
                          <a:pt x="6" y="40"/>
                        </a:lnTo>
                        <a:lnTo>
                          <a:pt x="11" y="42"/>
                        </a:lnTo>
                        <a:lnTo>
                          <a:pt x="18" y="41"/>
                        </a:lnTo>
                        <a:lnTo>
                          <a:pt x="26" y="37"/>
                        </a:lnTo>
                        <a:lnTo>
                          <a:pt x="30" y="42"/>
                        </a:lnTo>
                        <a:lnTo>
                          <a:pt x="36" y="45"/>
                        </a:lnTo>
                        <a:lnTo>
                          <a:pt x="42" y="45"/>
                        </a:lnTo>
                        <a:lnTo>
                          <a:pt x="47" y="44"/>
                        </a:lnTo>
                        <a:lnTo>
                          <a:pt x="50" y="41"/>
                        </a:lnTo>
                        <a:lnTo>
                          <a:pt x="52" y="38"/>
                        </a:lnTo>
                        <a:lnTo>
                          <a:pt x="52" y="34"/>
                        </a:lnTo>
                        <a:lnTo>
                          <a:pt x="48"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767" name="Group 1281"/>
                <p:cNvGrpSpPr>
                  <a:grpSpLocks/>
                </p:cNvGrpSpPr>
                <p:nvPr/>
              </p:nvGrpSpPr>
              <p:grpSpPr bwMode="auto">
                <a:xfrm>
                  <a:off x="1678" y="3210"/>
                  <a:ext cx="81" cy="45"/>
                  <a:chOff x="1678" y="3210"/>
                  <a:chExt cx="81" cy="45"/>
                </a:xfrm>
              </p:grpSpPr>
              <p:sp>
                <p:nvSpPr>
                  <p:cNvPr id="4768" name="Line 1277"/>
                  <p:cNvSpPr>
                    <a:spLocks noChangeShapeType="1"/>
                  </p:cNvSpPr>
                  <p:nvPr/>
                </p:nvSpPr>
                <p:spPr bwMode="auto">
                  <a:xfrm flipH="1" flipV="1">
                    <a:off x="1685" y="3216"/>
                    <a:ext cx="53" cy="21"/>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69" name="Line 1278"/>
                  <p:cNvSpPr>
                    <a:spLocks noChangeShapeType="1"/>
                  </p:cNvSpPr>
                  <p:nvPr/>
                </p:nvSpPr>
                <p:spPr bwMode="auto">
                  <a:xfrm flipH="1" flipV="1">
                    <a:off x="1682" y="3212"/>
                    <a:ext cx="48" cy="13"/>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70" name="Line 1279"/>
                  <p:cNvSpPr>
                    <a:spLocks noChangeShapeType="1"/>
                  </p:cNvSpPr>
                  <p:nvPr/>
                </p:nvSpPr>
                <p:spPr bwMode="auto">
                  <a:xfrm flipH="1" flipV="1">
                    <a:off x="1678" y="3215"/>
                    <a:ext cx="40" cy="24"/>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71" name="Freeform 1280"/>
                  <p:cNvSpPr>
                    <a:spLocks/>
                  </p:cNvSpPr>
                  <p:nvPr/>
                </p:nvSpPr>
                <p:spPr bwMode="auto">
                  <a:xfrm>
                    <a:off x="1707" y="3210"/>
                    <a:ext cx="52" cy="45"/>
                  </a:xfrm>
                  <a:custGeom>
                    <a:avLst/>
                    <a:gdLst>
                      <a:gd name="T0" fmla="*/ 23 w 52"/>
                      <a:gd name="T1" fmla="*/ 4 h 45"/>
                      <a:gd name="T2" fmla="*/ 26 w 52"/>
                      <a:gd name="T3" fmla="*/ 2 h 45"/>
                      <a:gd name="T4" fmla="*/ 30 w 52"/>
                      <a:gd name="T5" fmla="*/ 1 h 45"/>
                      <a:gd name="T6" fmla="*/ 34 w 52"/>
                      <a:gd name="T7" fmla="*/ 0 h 45"/>
                      <a:gd name="T8" fmla="*/ 38 w 52"/>
                      <a:gd name="T9" fmla="*/ 1 h 45"/>
                      <a:gd name="T10" fmla="*/ 40 w 52"/>
                      <a:gd name="T11" fmla="*/ 2 h 45"/>
                      <a:gd name="T12" fmla="*/ 42 w 52"/>
                      <a:gd name="T13" fmla="*/ 5 h 45"/>
                      <a:gd name="T14" fmla="*/ 43 w 52"/>
                      <a:gd name="T15" fmla="*/ 9 h 45"/>
                      <a:gd name="T16" fmla="*/ 43 w 52"/>
                      <a:gd name="T17" fmla="*/ 14 h 45"/>
                      <a:gd name="T18" fmla="*/ 49 w 52"/>
                      <a:gd name="T19" fmla="*/ 19 h 45"/>
                      <a:gd name="T20" fmla="*/ 52 w 52"/>
                      <a:gd name="T21" fmla="*/ 25 h 45"/>
                      <a:gd name="T22" fmla="*/ 52 w 52"/>
                      <a:gd name="T23" fmla="*/ 31 h 45"/>
                      <a:gd name="T24" fmla="*/ 50 w 52"/>
                      <a:gd name="T25" fmla="*/ 36 h 45"/>
                      <a:gd name="T26" fmla="*/ 46 w 52"/>
                      <a:gd name="T27" fmla="*/ 40 h 45"/>
                      <a:gd name="T28" fmla="*/ 41 w 52"/>
                      <a:gd name="T29" fmla="*/ 42 h 45"/>
                      <a:gd name="T30" fmla="*/ 34 w 52"/>
                      <a:gd name="T31" fmla="*/ 41 h 45"/>
                      <a:gd name="T32" fmla="*/ 26 w 52"/>
                      <a:gd name="T33" fmla="*/ 37 h 45"/>
                      <a:gd name="T34" fmla="*/ 21 w 52"/>
                      <a:gd name="T35" fmla="*/ 42 h 45"/>
                      <a:gd name="T36" fmla="*/ 16 w 52"/>
                      <a:gd name="T37" fmla="*/ 45 h 45"/>
                      <a:gd name="T38" fmla="*/ 10 w 52"/>
                      <a:gd name="T39" fmla="*/ 45 h 45"/>
                      <a:gd name="T40" fmla="*/ 5 w 52"/>
                      <a:gd name="T41" fmla="*/ 44 h 45"/>
                      <a:gd name="T42" fmla="*/ 1 w 52"/>
                      <a:gd name="T43" fmla="*/ 41 h 45"/>
                      <a:gd name="T44" fmla="*/ 0 w 52"/>
                      <a:gd name="T45" fmla="*/ 38 h 45"/>
                      <a:gd name="T46" fmla="*/ 0 w 52"/>
                      <a:gd name="T47" fmla="*/ 34 h 45"/>
                      <a:gd name="T48" fmla="*/ 4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3" y="4"/>
                        </a:moveTo>
                        <a:lnTo>
                          <a:pt x="26" y="2"/>
                        </a:lnTo>
                        <a:lnTo>
                          <a:pt x="30" y="1"/>
                        </a:lnTo>
                        <a:lnTo>
                          <a:pt x="34" y="0"/>
                        </a:lnTo>
                        <a:lnTo>
                          <a:pt x="38" y="1"/>
                        </a:lnTo>
                        <a:lnTo>
                          <a:pt x="40" y="2"/>
                        </a:lnTo>
                        <a:lnTo>
                          <a:pt x="42" y="5"/>
                        </a:lnTo>
                        <a:lnTo>
                          <a:pt x="43" y="9"/>
                        </a:lnTo>
                        <a:lnTo>
                          <a:pt x="43" y="14"/>
                        </a:lnTo>
                        <a:lnTo>
                          <a:pt x="49" y="19"/>
                        </a:lnTo>
                        <a:lnTo>
                          <a:pt x="52" y="25"/>
                        </a:lnTo>
                        <a:lnTo>
                          <a:pt x="52" y="31"/>
                        </a:lnTo>
                        <a:lnTo>
                          <a:pt x="50" y="36"/>
                        </a:lnTo>
                        <a:lnTo>
                          <a:pt x="46" y="40"/>
                        </a:lnTo>
                        <a:lnTo>
                          <a:pt x="41" y="42"/>
                        </a:lnTo>
                        <a:lnTo>
                          <a:pt x="34" y="41"/>
                        </a:lnTo>
                        <a:lnTo>
                          <a:pt x="26" y="37"/>
                        </a:lnTo>
                        <a:lnTo>
                          <a:pt x="21" y="42"/>
                        </a:lnTo>
                        <a:lnTo>
                          <a:pt x="16" y="45"/>
                        </a:lnTo>
                        <a:lnTo>
                          <a:pt x="10" y="45"/>
                        </a:lnTo>
                        <a:lnTo>
                          <a:pt x="5" y="44"/>
                        </a:lnTo>
                        <a:lnTo>
                          <a:pt x="1" y="41"/>
                        </a:lnTo>
                        <a:lnTo>
                          <a:pt x="0" y="38"/>
                        </a:lnTo>
                        <a:lnTo>
                          <a:pt x="0" y="34"/>
                        </a:lnTo>
                        <a:lnTo>
                          <a:pt x="4"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grpSp>
          <p:nvGrpSpPr>
            <p:cNvPr id="1108" name="Group 1338"/>
            <p:cNvGrpSpPr>
              <a:grpSpLocks/>
            </p:cNvGrpSpPr>
            <p:nvPr/>
          </p:nvGrpSpPr>
          <p:grpSpPr bwMode="auto">
            <a:xfrm>
              <a:off x="3068638" y="4258236"/>
              <a:ext cx="444500" cy="388938"/>
              <a:chOff x="1933" y="2640"/>
              <a:chExt cx="280" cy="245"/>
            </a:xfrm>
          </p:grpSpPr>
          <p:sp>
            <p:nvSpPr>
              <p:cNvPr id="4658" name="Freeform 1284"/>
              <p:cNvSpPr>
                <a:spLocks/>
              </p:cNvSpPr>
              <p:nvPr/>
            </p:nvSpPr>
            <p:spPr bwMode="auto">
              <a:xfrm>
                <a:off x="2069" y="2704"/>
                <a:ext cx="66" cy="17"/>
              </a:xfrm>
              <a:custGeom>
                <a:avLst/>
                <a:gdLst>
                  <a:gd name="T0" fmla="*/ 12 w 66"/>
                  <a:gd name="T1" fmla="*/ 0 h 17"/>
                  <a:gd name="T2" fmla="*/ 0 w 66"/>
                  <a:gd name="T3" fmla="*/ 2 h 17"/>
                  <a:gd name="T4" fmla="*/ 54 w 66"/>
                  <a:gd name="T5" fmla="*/ 17 h 17"/>
                  <a:gd name="T6" fmla="*/ 66 w 66"/>
                  <a:gd name="T7" fmla="*/ 15 h 17"/>
                  <a:gd name="T8" fmla="*/ 12 w 66"/>
                  <a:gd name="T9" fmla="*/ 0 h 17"/>
                </a:gdLst>
                <a:ahLst/>
                <a:cxnLst>
                  <a:cxn ang="0">
                    <a:pos x="T0" y="T1"/>
                  </a:cxn>
                  <a:cxn ang="0">
                    <a:pos x="T2" y="T3"/>
                  </a:cxn>
                  <a:cxn ang="0">
                    <a:pos x="T4" y="T5"/>
                  </a:cxn>
                  <a:cxn ang="0">
                    <a:pos x="T6" y="T7"/>
                  </a:cxn>
                  <a:cxn ang="0">
                    <a:pos x="T8" y="T9"/>
                  </a:cxn>
                </a:cxnLst>
                <a:rect l="0" t="0" r="r" b="b"/>
                <a:pathLst>
                  <a:path w="66" h="17">
                    <a:moveTo>
                      <a:pt x="12" y="0"/>
                    </a:moveTo>
                    <a:lnTo>
                      <a:pt x="0" y="2"/>
                    </a:lnTo>
                    <a:lnTo>
                      <a:pt x="54" y="17"/>
                    </a:lnTo>
                    <a:lnTo>
                      <a:pt x="66" y="15"/>
                    </a:lnTo>
                    <a:lnTo>
                      <a:pt x="12" y="0"/>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59" name="Freeform 1285"/>
              <p:cNvSpPr>
                <a:spLocks/>
              </p:cNvSpPr>
              <p:nvPr/>
            </p:nvSpPr>
            <p:spPr bwMode="auto">
              <a:xfrm>
                <a:off x="2104" y="2653"/>
                <a:ext cx="81" cy="41"/>
              </a:xfrm>
              <a:custGeom>
                <a:avLst/>
                <a:gdLst>
                  <a:gd name="T0" fmla="*/ 21 w 81"/>
                  <a:gd name="T1" fmla="*/ 0 h 41"/>
                  <a:gd name="T2" fmla="*/ 16 w 81"/>
                  <a:gd name="T3" fmla="*/ 8 h 41"/>
                  <a:gd name="T4" fmla="*/ 15 w 81"/>
                  <a:gd name="T5" fmla="*/ 10 h 41"/>
                  <a:gd name="T6" fmla="*/ 14 w 81"/>
                  <a:gd name="T7" fmla="*/ 12 h 41"/>
                  <a:gd name="T8" fmla="*/ 13 w 81"/>
                  <a:gd name="T9" fmla="*/ 13 h 41"/>
                  <a:gd name="T10" fmla="*/ 12 w 81"/>
                  <a:gd name="T11" fmla="*/ 15 h 41"/>
                  <a:gd name="T12" fmla="*/ 11 w 81"/>
                  <a:gd name="T13" fmla="*/ 17 h 41"/>
                  <a:gd name="T14" fmla="*/ 8 w 81"/>
                  <a:gd name="T15" fmla="*/ 19 h 41"/>
                  <a:gd name="T16" fmla="*/ 6 w 81"/>
                  <a:gd name="T17" fmla="*/ 20 h 41"/>
                  <a:gd name="T18" fmla="*/ 4 w 81"/>
                  <a:gd name="T19" fmla="*/ 21 h 41"/>
                  <a:gd name="T20" fmla="*/ 1 w 81"/>
                  <a:gd name="T21" fmla="*/ 22 h 41"/>
                  <a:gd name="T22" fmla="*/ 0 w 81"/>
                  <a:gd name="T23" fmla="*/ 22 h 41"/>
                  <a:gd name="T24" fmla="*/ 0 w 81"/>
                  <a:gd name="T25" fmla="*/ 23 h 41"/>
                  <a:gd name="T26" fmla="*/ 0 w 81"/>
                  <a:gd name="T27" fmla="*/ 23 h 41"/>
                  <a:gd name="T28" fmla="*/ 0 w 81"/>
                  <a:gd name="T29" fmla="*/ 24 h 41"/>
                  <a:gd name="T30" fmla="*/ 0 w 81"/>
                  <a:gd name="T31" fmla="*/ 25 h 41"/>
                  <a:gd name="T32" fmla="*/ 1 w 81"/>
                  <a:gd name="T33" fmla="*/ 26 h 41"/>
                  <a:gd name="T34" fmla="*/ 3 w 81"/>
                  <a:gd name="T35" fmla="*/ 28 h 41"/>
                  <a:gd name="T36" fmla="*/ 6 w 81"/>
                  <a:gd name="T37" fmla="*/ 30 h 41"/>
                  <a:gd name="T38" fmla="*/ 10 w 81"/>
                  <a:gd name="T39" fmla="*/ 33 h 41"/>
                  <a:gd name="T40" fmla="*/ 15 w 81"/>
                  <a:gd name="T41" fmla="*/ 35 h 41"/>
                  <a:gd name="T42" fmla="*/ 21 w 81"/>
                  <a:gd name="T43" fmla="*/ 38 h 41"/>
                  <a:gd name="T44" fmla="*/ 26 w 81"/>
                  <a:gd name="T45" fmla="*/ 39 h 41"/>
                  <a:gd name="T46" fmla="*/ 31 w 81"/>
                  <a:gd name="T47" fmla="*/ 40 h 41"/>
                  <a:gd name="T48" fmla="*/ 35 w 81"/>
                  <a:gd name="T49" fmla="*/ 40 h 41"/>
                  <a:gd name="T50" fmla="*/ 38 w 81"/>
                  <a:gd name="T51" fmla="*/ 41 h 41"/>
                  <a:gd name="T52" fmla="*/ 40 w 81"/>
                  <a:gd name="T53" fmla="*/ 41 h 41"/>
                  <a:gd name="T54" fmla="*/ 42 w 81"/>
                  <a:gd name="T55" fmla="*/ 40 h 41"/>
                  <a:gd name="T56" fmla="*/ 42 w 81"/>
                  <a:gd name="T57" fmla="*/ 40 h 41"/>
                  <a:gd name="T58" fmla="*/ 42 w 81"/>
                  <a:gd name="T59" fmla="*/ 40 h 41"/>
                  <a:gd name="T60" fmla="*/ 43 w 81"/>
                  <a:gd name="T61" fmla="*/ 39 h 41"/>
                  <a:gd name="T62" fmla="*/ 44 w 81"/>
                  <a:gd name="T63" fmla="*/ 38 h 41"/>
                  <a:gd name="T64" fmla="*/ 46 w 81"/>
                  <a:gd name="T65" fmla="*/ 37 h 41"/>
                  <a:gd name="T66" fmla="*/ 49 w 81"/>
                  <a:gd name="T67" fmla="*/ 36 h 41"/>
                  <a:gd name="T68" fmla="*/ 51 w 81"/>
                  <a:gd name="T69" fmla="*/ 35 h 41"/>
                  <a:gd name="T70" fmla="*/ 54 w 81"/>
                  <a:gd name="T71" fmla="*/ 35 h 41"/>
                  <a:gd name="T72" fmla="*/ 58 w 81"/>
                  <a:gd name="T73" fmla="*/ 34 h 41"/>
                  <a:gd name="T74" fmla="*/ 59 w 81"/>
                  <a:gd name="T75" fmla="*/ 34 h 41"/>
                  <a:gd name="T76" fmla="*/ 61 w 81"/>
                  <a:gd name="T77" fmla="*/ 34 h 41"/>
                  <a:gd name="T78" fmla="*/ 63 w 81"/>
                  <a:gd name="T79" fmla="*/ 33 h 41"/>
                  <a:gd name="T80" fmla="*/ 65 w 81"/>
                  <a:gd name="T81" fmla="*/ 32 h 41"/>
                  <a:gd name="T82" fmla="*/ 68 w 81"/>
                  <a:gd name="T83" fmla="*/ 30 h 41"/>
                  <a:gd name="T84" fmla="*/ 71 w 81"/>
                  <a:gd name="T85" fmla="*/ 29 h 41"/>
                  <a:gd name="T86" fmla="*/ 74 w 81"/>
                  <a:gd name="T87" fmla="*/ 27 h 41"/>
                  <a:gd name="T88" fmla="*/ 77 w 81"/>
                  <a:gd name="T89" fmla="*/ 25 h 41"/>
                  <a:gd name="T90" fmla="*/ 81 w 81"/>
                  <a:gd name="T91" fmla="*/ 23 h 41"/>
                  <a:gd name="T92" fmla="*/ 21 w 81"/>
                  <a:gd name="T9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41">
                    <a:moveTo>
                      <a:pt x="21" y="0"/>
                    </a:moveTo>
                    <a:lnTo>
                      <a:pt x="16" y="8"/>
                    </a:lnTo>
                    <a:lnTo>
                      <a:pt x="15" y="10"/>
                    </a:lnTo>
                    <a:lnTo>
                      <a:pt x="14" y="12"/>
                    </a:lnTo>
                    <a:lnTo>
                      <a:pt x="13" y="13"/>
                    </a:lnTo>
                    <a:lnTo>
                      <a:pt x="12" y="15"/>
                    </a:lnTo>
                    <a:lnTo>
                      <a:pt x="11" y="17"/>
                    </a:lnTo>
                    <a:lnTo>
                      <a:pt x="8" y="19"/>
                    </a:lnTo>
                    <a:lnTo>
                      <a:pt x="6" y="20"/>
                    </a:lnTo>
                    <a:lnTo>
                      <a:pt x="4" y="21"/>
                    </a:lnTo>
                    <a:lnTo>
                      <a:pt x="1" y="22"/>
                    </a:lnTo>
                    <a:lnTo>
                      <a:pt x="0" y="22"/>
                    </a:lnTo>
                    <a:lnTo>
                      <a:pt x="0" y="23"/>
                    </a:lnTo>
                    <a:lnTo>
                      <a:pt x="0" y="23"/>
                    </a:lnTo>
                    <a:lnTo>
                      <a:pt x="0" y="24"/>
                    </a:lnTo>
                    <a:lnTo>
                      <a:pt x="0" y="25"/>
                    </a:lnTo>
                    <a:lnTo>
                      <a:pt x="1" y="26"/>
                    </a:lnTo>
                    <a:lnTo>
                      <a:pt x="3" y="28"/>
                    </a:lnTo>
                    <a:lnTo>
                      <a:pt x="6" y="30"/>
                    </a:lnTo>
                    <a:lnTo>
                      <a:pt x="10" y="33"/>
                    </a:lnTo>
                    <a:lnTo>
                      <a:pt x="15" y="35"/>
                    </a:lnTo>
                    <a:lnTo>
                      <a:pt x="21" y="38"/>
                    </a:lnTo>
                    <a:lnTo>
                      <a:pt x="26" y="39"/>
                    </a:lnTo>
                    <a:lnTo>
                      <a:pt x="31" y="40"/>
                    </a:lnTo>
                    <a:lnTo>
                      <a:pt x="35" y="40"/>
                    </a:lnTo>
                    <a:lnTo>
                      <a:pt x="38" y="41"/>
                    </a:lnTo>
                    <a:lnTo>
                      <a:pt x="40" y="41"/>
                    </a:lnTo>
                    <a:lnTo>
                      <a:pt x="42" y="40"/>
                    </a:lnTo>
                    <a:lnTo>
                      <a:pt x="42" y="40"/>
                    </a:lnTo>
                    <a:lnTo>
                      <a:pt x="42" y="40"/>
                    </a:lnTo>
                    <a:lnTo>
                      <a:pt x="43" y="39"/>
                    </a:lnTo>
                    <a:lnTo>
                      <a:pt x="44" y="38"/>
                    </a:lnTo>
                    <a:lnTo>
                      <a:pt x="46" y="37"/>
                    </a:lnTo>
                    <a:lnTo>
                      <a:pt x="49" y="36"/>
                    </a:lnTo>
                    <a:lnTo>
                      <a:pt x="51" y="35"/>
                    </a:lnTo>
                    <a:lnTo>
                      <a:pt x="54" y="35"/>
                    </a:lnTo>
                    <a:lnTo>
                      <a:pt x="58" y="34"/>
                    </a:lnTo>
                    <a:lnTo>
                      <a:pt x="59" y="34"/>
                    </a:lnTo>
                    <a:lnTo>
                      <a:pt x="61" y="34"/>
                    </a:lnTo>
                    <a:lnTo>
                      <a:pt x="63" y="33"/>
                    </a:lnTo>
                    <a:lnTo>
                      <a:pt x="65" y="32"/>
                    </a:lnTo>
                    <a:lnTo>
                      <a:pt x="68" y="30"/>
                    </a:lnTo>
                    <a:lnTo>
                      <a:pt x="71" y="29"/>
                    </a:lnTo>
                    <a:lnTo>
                      <a:pt x="74" y="27"/>
                    </a:lnTo>
                    <a:lnTo>
                      <a:pt x="77" y="25"/>
                    </a:lnTo>
                    <a:lnTo>
                      <a:pt x="81" y="23"/>
                    </a:lnTo>
                    <a:lnTo>
                      <a:pt x="21" y="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0" name="Freeform 1286"/>
              <p:cNvSpPr>
                <a:spLocks/>
              </p:cNvSpPr>
              <p:nvPr/>
            </p:nvSpPr>
            <p:spPr bwMode="auto">
              <a:xfrm>
                <a:off x="2024" y="2709"/>
                <a:ext cx="7" cy="144"/>
              </a:xfrm>
              <a:custGeom>
                <a:avLst/>
                <a:gdLst>
                  <a:gd name="T0" fmla="*/ 0 w 7"/>
                  <a:gd name="T1" fmla="*/ 0 h 144"/>
                  <a:gd name="T2" fmla="*/ 3 w 7"/>
                  <a:gd name="T3" fmla="*/ 144 h 144"/>
                  <a:gd name="T4" fmla="*/ 7 w 7"/>
                  <a:gd name="T5" fmla="*/ 144 h 144"/>
                  <a:gd name="T6" fmla="*/ 5 w 7"/>
                  <a:gd name="T7" fmla="*/ 0 h 144"/>
                  <a:gd name="T8" fmla="*/ 0 w 7"/>
                  <a:gd name="T9" fmla="*/ 0 h 144"/>
                </a:gdLst>
                <a:ahLst/>
                <a:cxnLst>
                  <a:cxn ang="0">
                    <a:pos x="T0" y="T1"/>
                  </a:cxn>
                  <a:cxn ang="0">
                    <a:pos x="T2" y="T3"/>
                  </a:cxn>
                  <a:cxn ang="0">
                    <a:pos x="T4" y="T5"/>
                  </a:cxn>
                  <a:cxn ang="0">
                    <a:pos x="T6" y="T7"/>
                  </a:cxn>
                  <a:cxn ang="0">
                    <a:pos x="T8" y="T9"/>
                  </a:cxn>
                </a:cxnLst>
                <a:rect l="0" t="0" r="r" b="b"/>
                <a:pathLst>
                  <a:path w="7" h="144">
                    <a:moveTo>
                      <a:pt x="0" y="0"/>
                    </a:moveTo>
                    <a:lnTo>
                      <a:pt x="3" y="144"/>
                    </a:lnTo>
                    <a:lnTo>
                      <a:pt x="7" y="144"/>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1" name="Freeform 1287"/>
              <p:cNvSpPr>
                <a:spLocks/>
              </p:cNvSpPr>
              <p:nvPr/>
            </p:nvSpPr>
            <p:spPr bwMode="auto">
              <a:xfrm>
                <a:off x="2081" y="2701"/>
                <a:ext cx="57" cy="19"/>
              </a:xfrm>
              <a:custGeom>
                <a:avLst/>
                <a:gdLst>
                  <a:gd name="T0" fmla="*/ 19 w 57"/>
                  <a:gd name="T1" fmla="*/ 0 h 19"/>
                  <a:gd name="T2" fmla="*/ 57 w 57"/>
                  <a:gd name="T3" fmla="*/ 11 h 19"/>
                  <a:gd name="T4" fmla="*/ 54 w 57"/>
                  <a:gd name="T5" fmla="*/ 19 h 19"/>
                  <a:gd name="T6" fmla="*/ 0 w 57"/>
                  <a:gd name="T7" fmla="*/ 3 h 19"/>
                  <a:gd name="T8" fmla="*/ 19 w 57"/>
                  <a:gd name="T9" fmla="*/ 0 h 19"/>
                </a:gdLst>
                <a:ahLst/>
                <a:cxnLst>
                  <a:cxn ang="0">
                    <a:pos x="T0" y="T1"/>
                  </a:cxn>
                  <a:cxn ang="0">
                    <a:pos x="T2" y="T3"/>
                  </a:cxn>
                  <a:cxn ang="0">
                    <a:pos x="T4" y="T5"/>
                  </a:cxn>
                  <a:cxn ang="0">
                    <a:pos x="T6" y="T7"/>
                  </a:cxn>
                  <a:cxn ang="0">
                    <a:pos x="T8" y="T9"/>
                  </a:cxn>
                </a:cxnLst>
                <a:rect l="0" t="0" r="r" b="b"/>
                <a:pathLst>
                  <a:path w="57" h="19">
                    <a:moveTo>
                      <a:pt x="19" y="0"/>
                    </a:moveTo>
                    <a:lnTo>
                      <a:pt x="57" y="11"/>
                    </a:lnTo>
                    <a:lnTo>
                      <a:pt x="54" y="19"/>
                    </a:lnTo>
                    <a:lnTo>
                      <a:pt x="0" y="3"/>
                    </a:lnTo>
                    <a:lnTo>
                      <a:pt x="19"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2" name="Freeform 1288"/>
              <p:cNvSpPr>
                <a:spLocks/>
              </p:cNvSpPr>
              <p:nvPr/>
            </p:nvSpPr>
            <p:spPr bwMode="auto">
              <a:xfrm>
                <a:off x="2084" y="2720"/>
                <a:ext cx="35" cy="150"/>
              </a:xfrm>
              <a:custGeom>
                <a:avLst/>
                <a:gdLst>
                  <a:gd name="T0" fmla="*/ 32 w 35"/>
                  <a:gd name="T1" fmla="*/ 0 h 150"/>
                  <a:gd name="T2" fmla="*/ 0 w 35"/>
                  <a:gd name="T3" fmla="*/ 150 h 150"/>
                  <a:gd name="T4" fmla="*/ 3 w 35"/>
                  <a:gd name="T5" fmla="*/ 150 h 150"/>
                  <a:gd name="T6" fmla="*/ 35 w 35"/>
                  <a:gd name="T7" fmla="*/ 0 h 150"/>
                  <a:gd name="T8" fmla="*/ 32 w 35"/>
                  <a:gd name="T9" fmla="*/ 0 h 150"/>
                </a:gdLst>
                <a:ahLst/>
                <a:cxnLst>
                  <a:cxn ang="0">
                    <a:pos x="T0" y="T1"/>
                  </a:cxn>
                  <a:cxn ang="0">
                    <a:pos x="T2" y="T3"/>
                  </a:cxn>
                  <a:cxn ang="0">
                    <a:pos x="T4" y="T5"/>
                  </a:cxn>
                  <a:cxn ang="0">
                    <a:pos x="T6" y="T7"/>
                  </a:cxn>
                  <a:cxn ang="0">
                    <a:pos x="T8" y="T9"/>
                  </a:cxn>
                </a:cxnLst>
                <a:rect l="0" t="0" r="r" b="b"/>
                <a:pathLst>
                  <a:path w="35" h="150">
                    <a:moveTo>
                      <a:pt x="32" y="0"/>
                    </a:moveTo>
                    <a:lnTo>
                      <a:pt x="0" y="150"/>
                    </a:lnTo>
                    <a:lnTo>
                      <a:pt x="3" y="150"/>
                    </a:lnTo>
                    <a:lnTo>
                      <a:pt x="35"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3" name="Freeform 1289"/>
              <p:cNvSpPr>
                <a:spLocks/>
              </p:cNvSpPr>
              <p:nvPr/>
            </p:nvSpPr>
            <p:spPr bwMode="auto">
              <a:xfrm>
                <a:off x="2116" y="2717"/>
                <a:ext cx="12" cy="4"/>
              </a:xfrm>
              <a:custGeom>
                <a:avLst/>
                <a:gdLst>
                  <a:gd name="T0" fmla="*/ 2 w 12"/>
                  <a:gd name="T1" fmla="*/ 1 h 4"/>
                  <a:gd name="T2" fmla="*/ 3 w 12"/>
                  <a:gd name="T3" fmla="*/ 0 h 4"/>
                  <a:gd name="T4" fmla="*/ 4 w 12"/>
                  <a:gd name="T5" fmla="*/ 0 h 4"/>
                  <a:gd name="T6" fmla="*/ 5 w 12"/>
                  <a:gd name="T7" fmla="*/ 0 h 4"/>
                  <a:gd name="T8" fmla="*/ 6 w 12"/>
                  <a:gd name="T9" fmla="*/ 0 h 4"/>
                  <a:gd name="T10" fmla="*/ 7 w 12"/>
                  <a:gd name="T11" fmla="*/ 1 h 4"/>
                  <a:gd name="T12" fmla="*/ 8 w 12"/>
                  <a:gd name="T13" fmla="*/ 1 h 4"/>
                  <a:gd name="T14" fmla="*/ 9 w 12"/>
                  <a:gd name="T15" fmla="*/ 1 h 4"/>
                  <a:gd name="T16" fmla="*/ 10 w 12"/>
                  <a:gd name="T17" fmla="*/ 1 h 4"/>
                  <a:gd name="T18" fmla="*/ 12 w 12"/>
                  <a:gd name="T19" fmla="*/ 2 h 4"/>
                  <a:gd name="T20" fmla="*/ 12 w 12"/>
                  <a:gd name="T21" fmla="*/ 3 h 4"/>
                  <a:gd name="T22" fmla="*/ 12 w 12"/>
                  <a:gd name="T23" fmla="*/ 3 h 4"/>
                  <a:gd name="T24" fmla="*/ 10 w 12"/>
                  <a:gd name="T25" fmla="*/ 4 h 4"/>
                  <a:gd name="T26" fmla="*/ 10 w 12"/>
                  <a:gd name="T27" fmla="*/ 4 h 4"/>
                  <a:gd name="T28" fmla="*/ 8 w 12"/>
                  <a:gd name="T29" fmla="*/ 4 h 4"/>
                  <a:gd name="T30" fmla="*/ 7 w 12"/>
                  <a:gd name="T31" fmla="*/ 4 h 4"/>
                  <a:gd name="T32" fmla="*/ 6 w 12"/>
                  <a:gd name="T33" fmla="*/ 4 h 4"/>
                  <a:gd name="T34" fmla="*/ 5 w 12"/>
                  <a:gd name="T35" fmla="*/ 4 h 4"/>
                  <a:gd name="T36" fmla="*/ 4 w 12"/>
                  <a:gd name="T37" fmla="*/ 3 h 4"/>
                  <a:gd name="T38" fmla="*/ 3 w 12"/>
                  <a:gd name="T39" fmla="*/ 3 h 4"/>
                  <a:gd name="T40" fmla="*/ 2 w 12"/>
                  <a:gd name="T41" fmla="*/ 3 h 4"/>
                  <a:gd name="T42" fmla="*/ 1 w 12"/>
                  <a:gd name="T43" fmla="*/ 2 h 4"/>
                  <a:gd name="T44" fmla="*/ 0 w 12"/>
                  <a:gd name="T45" fmla="*/ 1 h 4"/>
                  <a:gd name="T46" fmla="*/ 1 w 12"/>
                  <a:gd name="T47" fmla="*/ 1 h 4"/>
                  <a:gd name="T48" fmla="*/ 2 w 12"/>
                  <a:gd name="T4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4">
                    <a:moveTo>
                      <a:pt x="2" y="1"/>
                    </a:moveTo>
                    <a:lnTo>
                      <a:pt x="3" y="0"/>
                    </a:lnTo>
                    <a:lnTo>
                      <a:pt x="4" y="0"/>
                    </a:lnTo>
                    <a:lnTo>
                      <a:pt x="5" y="0"/>
                    </a:lnTo>
                    <a:lnTo>
                      <a:pt x="6" y="0"/>
                    </a:lnTo>
                    <a:lnTo>
                      <a:pt x="7" y="1"/>
                    </a:lnTo>
                    <a:lnTo>
                      <a:pt x="8" y="1"/>
                    </a:lnTo>
                    <a:lnTo>
                      <a:pt x="9" y="1"/>
                    </a:lnTo>
                    <a:lnTo>
                      <a:pt x="10" y="1"/>
                    </a:lnTo>
                    <a:lnTo>
                      <a:pt x="12" y="2"/>
                    </a:lnTo>
                    <a:lnTo>
                      <a:pt x="12" y="3"/>
                    </a:lnTo>
                    <a:lnTo>
                      <a:pt x="12" y="3"/>
                    </a:lnTo>
                    <a:lnTo>
                      <a:pt x="10" y="4"/>
                    </a:lnTo>
                    <a:lnTo>
                      <a:pt x="10" y="4"/>
                    </a:lnTo>
                    <a:lnTo>
                      <a:pt x="8" y="4"/>
                    </a:lnTo>
                    <a:lnTo>
                      <a:pt x="7" y="4"/>
                    </a:lnTo>
                    <a:lnTo>
                      <a:pt x="6" y="4"/>
                    </a:lnTo>
                    <a:lnTo>
                      <a:pt x="5" y="4"/>
                    </a:lnTo>
                    <a:lnTo>
                      <a:pt x="4" y="3"/>
                    </a:lnTo>
                    <a:lnTo>
                      <a:pt x="3" y="3"/>
                    </a:lnTo>
                    <a:lnTo>
                      <a:pt x="2" y="3"/>
                    </a:lnTo>
                    <a:lnTo>
                      <a:pt x="1" y="2"/>
                    </a:lnTo>
                    <a:lnTo>
                      <a:pt x="0" y="1"/>
                    </a:lnTo>
                    <a:lnTo>
                      <a:pt x="1"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4" name="Freeform 1290"/>
              <p:cNvSpPr>
                <a:spLocks/>
              </p:cNvSpPr>
              <p:nvPr/>
            </p:nvSpPr>
            <p:spPr bwMode="auto">
              <a:xfrm>
                <a:off x="2097" y="2651"/>
                <a:ext cx="50" cy="16"/>
              </a:xfrm>
              <a:custGeom>
                <a:avLst/>
                <a:gdLst>
                  <a:gd name="T0" fmla="*/ 13 w 50"/>
                  <a:gd name="T1" fmla="*/ 6 h 16"/>
                  <a:gd name="T2" fmla="*/ 11 w 50"/>
                  <a:gd name="T3" fmla="*/ 7 h 16"/>
                  <a:gd name="T4" fmla="*/ 10 w 50"/>
                  <a:gd name="T5" fmla="*/ 7 h 16"/>
                  <a:gd name="T6" fmla="*/ 8 w 50"/>
                  <a:gd name="T7" fmla="*/ 8 h 16"/>
                  <a:gd name="T8" fmla="*/ 7 w 50"/>
                  <a:gd name="T9" fmla="*/ 9 h 16"/>
                  <a:gd name="T10" fmla="*/ 5 w 50"/>
                  <a:gd name="T11" fmla="*/ 10 h 16"/>
                  <a:gd name="T12" fmla="*/ 3 w 50"/>
                  <a:gd name="T13" fmla="*/ 11 h 16"/>
                  <a:gd name="T14" fmla="*/ 2 w 50"/>
                  <a:gd name="T15" fmla="*/ 12 h 16"/>
                  <a:gd name="T16" fmla="*/ 0 w 50"/>
                  <a:gd name="T17" fmla="*/ 13 h 16"/>
                  <a:gd name="T18" fmla="*/ 5 w 50"/>
                  <a:gd name="T19" fmla="*/ 14 h 16"/>
                  <a:gd name="T20" fmla="*/ 9 w 50"/>
                  <a:gd name="T21" fmla="*/ 15 h 16"/>
                  <a:gd name="T22" fmla="*/ 12 w 50"/>
                  <a:gd name="T23" fmla="*/ 16 h 16"/>
                  <a:gd name="T24" fmla="*/ 15 w 50"/>
                  <a:gd name="T25" fmla="*/ 16 h 16"/>
                  <a:gd name="T26" fmla="*/ 17 w 50"/>
                  <a:gd name="T27" fmla="*/ 16 h 16"/>
                  <a:gd name="T28" fmla="*/ 19 w 50"/>
                  <a:gd name="T29" fmla="*/ 16 h 16"/>
                  <a:gd name="T30" fmla="*/ 20 w 50"/>
                  <a:gd name="T31" fmla="*/ 16 h 16"/>
                  <a:gd name="T32" fmla="*/ 20 w 50"/>
                  <a:gd name="T33" fmla="*/ 16 h 16"/>
                  <a:gd name="T34" fmla="*/ 21 w 50"/>
                  <a:gd name="T35" fmla="*/ 16 h 16"/>
                  <a:gd name="T36" fmla="*/ 21 w 50"/>
                  <a:gd name="T37" fmla="*/ 15 h 16"/>
                  <a:gd name="T38" fmla="*/ 22 w 50"/>
                  <a:gd name="T39" fmla="*/ 15 h 16"/>
                  <a:gd name="T40" fmla="*/ 24 w 50"/>
                  <a:gd name="T41" fmla="*/ 14 h 16"/>
                  <a:gd name="T42" fmla="*/ 25 w 50"/>
                  <a:gd name="T43" fmla="*/ 13 h 16"/>
                  <a:gd name="T44" fmla="*/ 27 w 50"/>
                  <a:gd name="T45" fmla="*/ 13 h 16"/>
                  <a:gd name="T46" fmla="*/ 30 w 50"/>
                  <a:gd name="T47" fmla="*/ 12 h 16"/>
                  <a:gd name="T48" fmla="*/ 32 w 50"/>
                  <a:gd name="T49" fmla="*/ 12 h 16"/>
                  <a:gd name="T50" fmla="*/ 33 w 50"/>
                  <a:gd name="T51" fmla="*/ 12 h 16"/>
                  <a:gd name="T52" fmla="*/ 35 w 50"/>
                  <a:gd name="T53" fmla="*/ 12 h 16"/>
                  <a:gd name="T54" fmla="*/ 36 w 50"/>
                  <a:gd name="T55" fmla="*/ 11 h 16"/>
                  <a:gd name="T56" fmla="*/ 38 w 50"/>
                  <a:gd name="T57" fmla="*/ 11 h 16"/>
                  <a:gd name="T58" fmla="*/ 40 w 50"/>
                  <a:gd name="T59" fmla="*/ 10 h 16"/>
                  <a:gd name="T60" fmla="*/ 42 w 50"/>
                  <a:gd name="T61" fmla="*/ 9 h 16"/>
                  <a:gd name="T62" fmla="*/ 45 w 50"/>
                  <a:gd name="T63" fmla="*/ 8 h 16"/>
                  <a:gd name="T64" fmla="*/ 47 w 50"/>
                  <a:gd name="T65" fmla="*/ 7 h 16"/>
                  <a:gd name="T66" fmla="*/ 50 w 50"/>
                  <a:gd name="T67" fmla="*/ 5 h 16"/>
                  <a:gd name="T68" fmla="*/ 32 w 50"/>
                  <a:gd name="T69" fmla="*/ 0 h 16"/>
                  <a:gd name="T70" fmla="*/ 30 w 50"/>
                  <a:gd name="T71" fmla="*/ 1 h 16"/>
                  <a:gd name="T72" fmla="*/ 28 w 50"/>
                  <a:gd name="T73" fmla="*/ 1 h 16"/>
                  <a:gd name="T74" fmla="*/ 26 w 50"/>
                  <a:gd name="T75" fmla="*/ 2 h 16"/>
                  <a:gd name="T76" fmla="*/ 24 w 50"/>
                  <a:gd name="T77" fmla="*/ 3 h 16"/>
                  <a:gd name="T78" fmla="*/ 23 w 50"/>
                  <a:gd name="T79" fmla="*/ 4 h 16"/>
                  <a:gd name="T80" fmla="*/ 21 w 50"/>
                  <a:gd name="T81" fmla="*/ 4 h 16"/>
                  <a:gd name="T82" fmla="*/ 20 w 50"/>
                  <a:gd name="T83" fmla="*/ 5 h 16"/>
                  <a:gd name="T84" fmla="*/ 18 w 50"/>
                  <a:gd name="T85" fmla="*/ 5 h 16"/>
                  <a:gd name="T86" fmla="*/ 17 w 50"/>
                  <a:gd name="T87" fmla="*/ 6 h 16"/>
                  <a:gd name="T88" fmla="*/ 15 w 50"/>
                  <a:gd name="T89" fmla="*/ 6 h 16"/>
                  <a:gd name="T90" fmla="*/ 14 w 50"/>
                  <a:gd name="T91" fmla="*/ 6 h 16"/>
                  <a:gd name="T92" fmla="*/ 13 w 50"/>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16">
                    <a:moveTo>
                      <a:pt x="13" y="6"/>
                    </a:moveTo>
                    <a:lnTo>
                      <a:pt x="11" y="7"/>
                    </a:lnTo>
                    <a:lnTo>
                      <a:pt x="10" y="7"/>
                    </a:lnTo>
                    <a:lnTo>
                      <a:pt x="8" y="8"/>
                    </a:lnTo>
                    <a:lnTo>
                      <a:pt x="7" y="9"/>
                    </a:lnTo>
                    <a:lnTo>
                      <a:pt x="5" y="10"/>
                    </a:lnTo>
                    <a:lnTo>
                      <a:pt x="3" y="11"/>
                    </a:lnTo>
                    <a:lnTo>
                      <a:pt x="2" y="12"/>
                    </a:lnTo>
                    <a:lnTo>
                      <a:pt x="0" y="13"/>
                    </a:lnTo>
                    <a:lnTo>
                      <a:pt x="5" y="14"/>
                    </a:lnTo>
                    <a:lnTo>
                      <a:pt x="9" y="15"/>
                    </a:lnTo>
                    <a:lnTo>
                      <a:pt x="12" y="16"/>
                    </a:lnTo>
                    <a:lnTo>
                      <a:pt x="15" y="16"/>
                    </a:lnTo>
                    <a:lnTo>
                      <a:pt x="17" y="16"/>
                    </a:lnTo>
                    <a:lnTo>
                      <a:pt x="19" y="16"/>
                    </a:lnTo>
                    <a:lnTo>
                      <a:pt x="20" y="16"/>
                    </a:lnTo>
                    <a:lnTo>
                      <a:pt x="20" y="16"/>
                    </a:lnTo>
                    <a:lnTo>
                      <a:pt x="21" y="16"/>
                    </a:lnTo>
                    <a:lnTo>
                      <a:pt x="21" y="15"/>
                    </a:lnTo>
                    <a:lnTo>
                      <a:pt x="22" y="15"/>
                    </a:lnTo>
                    <a:lnTo>
                      <a:pt x="24" y="14"/>
                    </a:lnTo>
                    <a:lnTo>
                      <a:pt x="25" y="13"/>
                    </a:lnTo>
                    <a:lnTo>
                      <a:pt x="27" y="13"/>
                    </a:lnTo>
                    <a:lnTo>
                      <a:pt x="30" y="12"/>
                    </a:lnTo>
                    <a:lnTo>
                      <a:pt x="32" y="12"/>
                    </a:lnTo>
                    <a:lnTo>
                      <a:pt x="33" y="12"/>
                    </a:lnTo>
                    <a:lnTo>
                      <a:pt x="35" y="12"/>
                    </a:lnTo>
                    <a:lnTo>
                      <a:pt x="36" y="11"/>
                    </a:lnTo>
                    <a:lnTo>
                      <a:pt x="38" y="11"/>
                    </a:lnTo>
                    <a:lnTo>
                      <a:pt x="40" y="10"/>
                    </a:lnTo>
                    <a:lnTo>
                      <a:pt x="42" y="9"/>
                    </a:lnTo>
                    <a:lnTo>
                      <a:pt x="45" y="8"/>
                    </a:lnTo>
                    <a:lnTo>
                      <a:pt x="47" y="7"/>
                    </a:lnTo>
                    <a:lnTo>
                      <a:pt x="50" y="5"/>
                    </a:lnTo>
                    <a:lnTo>
                      <a:pt x="32" y="0"/>
                    </a:lnTo>
                    <a:lnTo>
                      <a:pt x="30" y="1"/>
                    </a:lnTo>
                    <a:lnTo>
                      <a:pt x="28" y="1"/>
                    </a:lnTo>
                    <a:lnTo>
                      <a:pt x="26" y="2"/>
                    </a:lnTo>
                    <a:lnTo>
                      <a:pt x="24" y="3"/>
                    </a:lnTo>
                    <a:lnTo>
                      <a:pt x="23" y="4"/>
                    </a:lnTo>
                    <a:lnTo>
                      <a:pt x="21" y="4"/>
                    </a:lnTo>
                    <a:lnTo>
                      <a:pt x="20" y="5"/>
                    </a:lnTo>
                    <a:lnTo>
                      <a:pt x="18" y="5"/>
                    </a:lnTo>
                    <a:lnTo>
                      <a:pt x="17" y="6"/>
                    </a:lnTo>
                    <a:lnTo>
                      <a:pt x="15" y="6"/>
                    </a:lnTo>
                    <a:lnTo>
                      <a:pt x="14" y="6"/>
                    </a:lnTo>
                    <a:lnTo>
                      <a:pt x="13" y="6"/>
                    </a:ln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5" name="Line 1291"/>
              <p:cNvSpPr>
                <a:spLocks noChangeShapeType="1"/>
              </p:cNvSpPr>
              <p:nvPr/>
            </p:nvSpPr>
            <p:spPr bwMode="auto">
              <a:xfrm flipH="1">
                <a:off x="1962" y="2682"/>
                <a:ext cx="223" cy="145"/>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6" name="Oval 1292"/>
              <p:cNvSpPr>
                <a:spLocks noChangeArrowheads="1"/>
              </p:cNvSpPr>
              <p:nvPr/>
            </p:nvSpPr>
            <p:spPr bwMode="auto">
              <a:xfrm>
                <a:off x="1933" y="2640"/>
                <a:ext cx="280" cy="241"/>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7" name="Freeform 1293"/>
              <p:cNvSpPr>
                <a:spLocks/>
              </p:cNvSpPr>
              <p:nvPr/>
            </p:nvSpPr>
            <p:spPr bwMode="auto">
              <a:xfrm>
                <a:off x="2041" y="2663"/>
                <a:ext cx="95" cy="53"/>
              </a:xfrm>
              <a:custGeom>
                <a:avLst/>
                <a:gdLst>
                  <a:gd name="T0" fmla="*/ 95 w 95"/>
                  <a:gd name="T1" fmla="*/ 18 h 53"/>
                  <a:gd name="T2" fmla="*/ 95 w 95"/>
                  <a:gd name="T3" fmla="*/ 18 h 53"/>
                  <a:gd name="T4" fmla="*/ 93 w 95"/>
                  <a:gd name="T5" fmla="*/ 19 h 53"/>
                  <a:gd name="T6" fmla="*/ 91 w 95"/>
                  <a:gd name="T7" fmla="*/ 21 h 53"/>
                  <a:gd name="T8" fmla="*/ 89 w 95"/>
                  <a:gd name="T9" fmla="*/ 23 h 53"/>
                  <a:gd name="T10" fmla="*/ 86 w 95"/>
                  <a:gd name="T11" fmla="*/ 25 h 53"/>
                  <a:gd name="T12" fmla="*/ 83 w 95"/>
                  <a:gd name="T13" fmla="*/ 27 h 53"/>
                  <a:gd name="T14" fmla="*/ 80 w 95"/>
                  <a:gd name="T15" fmla="*/ 29 h 53"/>
                  <a:gd name="T16" fmla="*/ 78 w 95"/>
                  <a:gd name="T17" fmla="*/ 31 h 53"/>
                  <a:gd name="T18" fmla="*/ 71 w 95"/>
                  <a:gd name="T19" fmla="*/ 34 h 53"/>
                  <a:gd name="T20" fmla="*/ 65 w 95"/>
                  <a:gd name="T21" fmla="*/ 36 h 53"/>
                  <a:gd name="T22" fmla="*/ 61 w 95"/>
                  <a:gd name="T23" fmla="*/ 37 h 53"/>
                  <a:gd name="T24" fmla="*/ 58 w 95"/>
                  <a:gd name="T25" fmla="*/ 37 h 53"/>
                  <a:gd name="T26" fmla="*/ 55 w 95"/>
                  <a:gd name="T27" fmla="*/ 37 h 53"/>
                  <a:gd name="T28" fmla="*/ 52 w 95"/>
                  <a:gd name="T29" fmla="*/ 37 h 53"/>
                  <a:gd name="T30" fmla="*/ 49 w 95"/>
                  <a:gd name="T31" fmla="*/ 38 h 53"/>
                  <a:gd name="T32" fmla="*/ 45 w 95"/>
                  <a:gd name="T33" fmla="*/ 39 h 53"/>
                  <a:gd name="T34" fmla="*/ 42 w 95"/>
                  <a:gd name="T35" fmla="*/ 40 h 53"/>
                  <a:gd name="T36" fmla="*/ 40 w 95"/>
                  <a:gd name="T37" fmla="*/ 43 h 53"/>
                  <a:gd name="T38" fmla="*/ 38 w 95"/>
                  <a:gd name="T39" fmla="*/ 45 h 53"/>
                  <a:gd name="T40" fmla="*/ 36 w 95"/>
                  <a:gd name="T41" fmla="*/ 48 h 53"/>
                  <a:gd name="T42" fmla="*/ 33 w 95"/>
                  <a:gd name="T43" fmla="*/ 50 h 53"/>
                  <a:gd name="T44" fmla="*/ 29 w 95"/>
                  <a:gd name="T45" fmla="*/ 52 h 53"/>
                  <a:gd name="T46" fmla="*/ 24 w 95"/>
                  <a:gd name="T47" fmla="*/ 53 h 53"/>
                  <a:gd name="T48" fmla="*/ 17 w 95"/>
                  <a:gd name="T49" fmla="*/ 52 h 53"/>
                  <a:gd name="T50" fmla="*/ 10 w 95"/>
                  <a:gd name="T51" fmla="*/ 50 h 53"/>
                  <a:gd name="T52" fmla="*/ 5 w 95"/>
                  <a:gd name="T53" fmla="*/ 47 h 53"/>
                  <a:gd name="T54" fmla="*/ 2 w 95"/>
                  <a:gd name="T55" fmla="*/ 43 h 53"/>
                  <a:gd name="T56" fmla="*/ 0 w 95"/>
                  <a:gd name="T57" fmla="*/ 38 h 53"/>
                  <a:gd name="T58" fmla="*/ 0 w 95"/>
                  <a:gd name="T59" fmla="*/ 34 h 53"/>
                  <a:gd name="T60" fmla="*/ 0 w 95"/>
                  <a:gd name="T61" fmla="*/ 29 h 53"/>
                  <a:gd name="T62" fmla="*/ 2 w 95"/>
                  <a:gd name="T63" fmla="*/ 24 h 53"/>
                  <a:gd name="T64" fmla="*/ 3 w 95"/>
                  <a:gd name="T65" fmla="*/ 20 h 53"/>
                  <a:gd name="T66" fmla="*/ 4 w 95"/>
                  <a:gd name="T67" fmla="*/ 19 h 53"/>
                  <a:gd name="T68" fmla="*/ 5 w 95"/>
                  <a:gd name="T69" fmla="*/ 17 h 53"/>
                  <a:gd name="T70" fmla="*/ 7 w 95"/>
                  <a:gd name="T71" fmla="*/ 15 h 53"/>
                  <a:gd name="T72" fmla="*/ 8 w 95"/>
                  <a:gd name="T73" fmla="*/ 14 h 53"/>
                  <a:gd name="T74" fmla="*/ 11 w 95"/>
                  <a:gd name="T75" fmla="*/ 12 h 53"/>
                  <a:gd name="T76" fmla="*/ 13 w 95"/>
                  <a:gd name="T77" fmla="*/ 11 h 53"/>
                  <a:gd name="T78" fmla="*/ 17 w 95"/>
                  <a:gd name="T79" fmla="*/ 9 h 53"/>
                  <a:gd name="T80" fmla="*/ 21 w 95"/>
                  <a:gd name="T81" fmla="*/ 8 h 53"/>
                  <a:gd name="T82" fmla="*/ 24 w 95"/>
                  <a:gd name="T83" fmla="*/ 8 h 53"/>
                  <a:gd name="T84" fmla="*/ 27 w 95"/>
                  <a:gd name="T85" fmla="*/ 7 h 53"/>
                  <a:gd name="T86" fmla="*/ 30 w 95"/>
                  <a:gd name="T87" fmla="*/ 7 h 53"/>
                  <a:gd name="T88" fmla="*/ 34 w 95"/>
                  <a:gd name="T89" fmla="*/ 6 h 53"/>
                  <a:gd name="T90" fmla="*/ 37 w 95"/>
                  <a:gd name="T91" fmla="*/ 5 h 53"/>
                  <a:gd name="T92" fmla="*/ 41 w 95"/>
                  <a:gd name="T93" fmla="*/ 5 h 53"/>
                  <a:gd name="T94" fmla="*/ 45 w 95"/>
                  <a:gd name="T95" fmla="*/ 4 h 53"/>
                  <a:gd name="T96" fmla="*/ 48 w 95"/>
                  <a:gd name="T97" fmla="*/ 3 h 53"/>
                  <a:gd name="T98" fmla="*/ 52 w 95"/>
                  <a:gd name="T99" fmla="*/ 3 h 53"/>
                  <a:gd name="T100" fmla="*/ 56 w 95"/>
                  <a:gd name="T101" fmla="*/ 2 h 53"/>
                  <a:gd name="T102" fmla="*/ 59 w 95"/>
                  <a:gd name="T103" fmla="*/ 2 h 53"/>
                  <a:gd name="T104" fmla="*/ 61 w 95"/>
                  <a:gd name="T105" fmla="*/ 1 h 53"/>
                  <a:gd name="T106" fmla="*/ 64 w 95"/>
                  <a:gd name="T107" fmla="*/ 1 h 53"/>
                  <a:gd name="T108" fmla="*/ 65 w 95"/>
                  <a:gd name="T109" fmla="*/ 1 h 53"/>
                  <a:gd name="T110" fmla="*/ 66 w 95"/>
                  <a:gd name="T111" fmla="*/ 0 h 53"/>
                  <a:gd name="T112" fmla="*/ 67 w 95"/>
                  <a:gd name="T113" fmla="*/ 0 h 53"/>
                  <a:gd name="T114" fmla="*/ 95 w 95"/>
                  <a:gd name="T115"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53">
                    <a:moveTo>
                      <a:pt x="95" y="18"/>
                    </a:moveTo>
                    <a:lnTo>
                      <a:pt x="95" y="18"/>
                    </a:lnTo>
                    <a:lnTo>
                      <a:pt x="93" y="19"/>
                    </a:lnTo>
                    <a:lnTo>
                      <a:pt x="91" y="21"/>
                    </a:lnTo>
                    <a:lnTo>
                      <a:pt x="89" y="23"/>
                    </a:lnTo>
                    <a:lnTo>
                      <a:pt x="86" y="25"/>
                    </a:lnTo>
                    <a:lnTo>
                      <a:pt x="83" y="27"/>
                    </a:lnTo>
                    <a:lnTo>
                      <a:pt x="80" y="29"/>
                    </a:lnTo>
                    <a:lnTo>
                      <a:pt x="78" y="31"/>
                    </a:lnTo>
                    <a:lnTo>
                      <a:pt x="71" y="34"/>
                    </a:lnTo>
                    <a:lnTo>
                      <a:pt x="65" y="36"/>
                    </a:lnTo>
                    <a:lnTo>
                      <a:pt x="61" y="37"/>
                    </a:lnTo>
                    <a:lnTo>
                      <a:pt x="58" y="37"/>
                    </a:lnTo>
                    <a:lnTo>
                      <a:pt x="55" y="37"/>
                    </a:lnTo>
                    <a:lnTo>
                      <a:pt x="52" y="37"/>
                    </a:lnTo>
                    <a:lnTo>
                      <a:pt x="49" y="38"/>
                    </a:lnTo>
                    <a:lnTo>
                      <a:pt x="45" y="39"/>
                    </a:lnTo>
                    <a:lnTo>
                      <a:pt x="42" y="40"/>
                    </a:lnTo>
                    <a:lnTo>
                      <a:pt x="40" y="43"/>
                    </a:lnTo>
                    <a:lnTo>
                      <a:pt x="38" y="45"/>
                    </a:lnTo>
                    <a:lnTo>
                      <a:pt x="36" y="48"/>
                    </a:lnTo>
                    <a:lnTo>
                      <a:pt x="33" y="50"/>
                    </a:lnTo>
                    <a:lnTo>
                      <a:pt x="29" y="52"/>
                    </a:lnTo>
                    <a:lnTo>
                      <a:pt x="24" y="53"/>
                    </a:lnTo>
                    <a:lnTo>
                      <a:pt x="17" y="52"/>
                    </a:lnTo>
                    <a:lnTo>
                      <a:pt x="10" y="50"/>
                    </a:lnTo>
                    <a:lnTo>
                      <a:pt x="5" y="47"/>
                    </a:lnTo>
                    <a:lnTo>
                      <a:pt x="2" y="43"/>
                    </a:lnTo>
                    <a:lnTo>
                      <a:pt x="0" y="38"/>
                    </a:lnTo>
                    <a:lnTo>
                      <a:pt x="0" y="34"/>
                    </a:lnTo>
                    <a:lnTo>
                      <a:pt x="0" y="29"/>
                    </a:lnTo>
                    <a:lnTo>
                      <a:pt x="2" y="24"/>
                    </a:lnTo>
                    <a:lnTo>
                      <a:pt x="3" y="20"/>
                    </a:lnTo>
                    <a:lnTo>
                      <a:pt x="4" y="19"/>
                    </a:lnTo>
                    <a:lnTo>
                      <a:pt x="5" y="17"/>
                    </a:lnTo>
                    <a:lnTo>
                      <a:pt x="7" y="15"/>
                    </a:lnTo>
                    <a:lnTo>
                      <a:pt x="8" y="14"/>
                    </a:lnTo>
                    <a:lnTo>
                      <a:pt x="11" y="12"/>
                    </a:lnTo>
                    <a:lnTo>
                      <a:pt x="13" y="11"/>
                    </a:lnTo>
                    <a:lnTo>
                      <a:pt x="17" y="9"/>
                    </a:lnTo>
                    <a:lnTo>
                      <a:pt x="21" y="8"/>
                    </a:lnTo>
                    <a:lnTo>
                      <a:pt x="24" y="8"/>
                    </a:lnTo>
                    <a:lnTo>
                      <a:pt x="27" y="7"/>
                    </a:lnTo>
                    <a:lnTo>
                      <a:pt x="30" y="7"/>
                    </a:lnTo>
                    <a:lnTo>
                      <a:pt x="34" y="6"/>
                    </a:lnTo>
                    <a:lnTo>
                      <a:pt x="37" y="5"/>
                    </a:lnTo>
                    <a:lnTo>
                      <a:pt x="41" y="5"/>
                    </a:lnTo>
                    <a:lnTo>
                      <a:pt x="45" y="4"/>
                    </a:lnTo>
                    <a:lnTo>
                      <a:pt x="48" y="3"/>
                    </a:lnTo>
                    <a:lnTo>
                      <a:pt x="52" y="3"/>
                    </a:lnTo>
                    <a:lnTo>
                      <a:pt x="56" y="2"/>
                    </a:lnTo>
                    <a:lnTo>
                      <a:pt x="59" y="2"/>
                    </a:lnTo>
                    <a:lnTo>
                      <a:pt x="61" y="1"/>
                    </a:lnTo>
                    <a:lnTo>
                      <a:pt x="64" y="1"/>
                    </a:lnTo>
                    <a:lnTo>
                      <a:pt x="65" y="1"/>
                    </a:lnTo>
                    <a:lnTo>
                      <a:pt x="66" y="0"/>
                    </a:lnTo>
                    <a:lnTo>
                      <a:pt x="67" y="0"/>
                    </a:lnTo>
                    <a:lnTo>
                      <a:pt x="95" y="18"/>
                    </a:lnTo>
                    <a:close/>
                  </a:path>
                </a:pathLst>
              </a:custGeom>
              <a:solidFill>
                <a:srgbClr val="FF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8" name="Freeform 1294"/>
              <p:cNvSpPr>
                <a:spLocks/>
              </p:cNvSpPr>
              <p:nvPr/>
            </p:nvSpPr>
            <p:spPr bwMode="auto">
              <a:xfrm>
                <a:off x="2051" y="2671"/>
                <a:ext cx="85" cy="45"/>
              </a:xfrm>
              <a:custGeom>
                <a:avLst/>
                <a:gdLst>
                  <a:gd name="T0" fmla="*/ 68 w 85"/>
                  <a:gd name="T1" fmla="*/ 23 h 45"/>
                  <a:gd name="T2" fmla="*/ 61 w 85"/>
                  <a:gd name="T3" fmla="*/ 26 h 45"/>
                  <a:gd name="T4" fmla="*/ 56 w 85"/>
                  <a:gd name="T5" fmla="*/ 28 h 45"/>
                  <a:gd name="T6" fmla="*/ 52 w 85"/>
                  <a:gd name="T7" fmla="*/ 29 h 45"/>
                  <a:gd name="T8" fmla="*/ 48 w 85"/>
                  <a:gd name="T9" fmla="*/ 29 h 45"/>
                  <a:gd name="T10" fmla="*/ 46 w 85"/>
                  <a:gd name="T11" fmla="*/ 29 h 45"/>
                  <a:gd name="T12" fmla="*/ 43 w 85"/>
                  <a:gd name="T13" fmla="*/ 29 h 45"/>
                  <a:gd name="T14" fmla="*/ 41 w 85"/>
                  <a:gd name="T15" fmla="*/ 30 h 45"/>
                  <a:gd name="T16" fmla="*/ 38 w 85"/>
                  <a:gd name="T17" fmla="*/ 30 h 45"/>
                  <a:gd name="T18" fmla="*/ 36 w 85"/>
                  <a:gd name="T19" fmla="*/ 32 h 45"/>
                  <a:gd name="T20" fmla="*/ 34 w 85"/>
                  <a:gd name="T21" fmla="*/ 34 h 45"/>
                  <a:gd name="T22" fmla="*/ 33 w 85"/>
                  <a:gd name="T23" fmla="*/ 36 h 45"/>
                  <a:gd name="T24" fmla="*/ 31 w 85"/>
                  <a:gd name="T25" fmla="*/ 39 h 45"/>
                  <a:gd name="T26" fmla="*/ 28 w 85"/>
                  <a:gd name="T27" fmla="*/ 41 h 45"/>
                  <a:gd name="T28" fmla="*/ 24 w 85"/>
                  <a:gd name="T29" fmla="*/ 43 h 45"/>
                  <a:gd name="T30" fmla="*/ 19 w 85"/>
                  <a:gd name="T31" fmla="*/ 45 h 45"/>
                  <a:gd name="T32" fmla="*/ 13 w 85"/>
                  <a:gd name="T33" fmla="*/ 45 h 45"/>
                  <a:gd name="T34" fmla="*/ 11 w 85"/>
                  <a:gd name="T35" fmla="*/ 44 h 45"/>
                  <a:gd name="T36" fmla="*/ 8 w 85"/>
                  <a:gd name="T37" fmla="*/ 43 h 45"/>
                  <a:gd name="T38" fmla="*/ 5 w 85"/>
                  <a:gd name="T39" fmla="*/ 40 h 45"/>
                  <a:gd name="T40" fmla="*/ 3 w 85"/>
                  <a:gd name="T41" fmla="*/ 37 h 45"/>
                  <a:gd name="T42" fmla="*/ 1 w 85"/>
                  <a:gd name="T43" fmla="*/ 34 h 45"/>
                  <a:gd name="T44" fmla="*/ 0 w 85"/>
                  <a:gd name="T45" fmla="*/ 30 h 45"/>
                  <a:gd name="T46" fmla="*/ 0 w 85"/>
                  <a:gd name="T47" fmla="*/ 25 h 45"/>
                  <a:gd name="T48" fmla="*/ 2 w 85"/>
                  <a:gd name="T49" fmla="*/ 20 h 45"/>
                  <a:gd name="T50" fmla="*/ 4 w 85"/>
                  <a:gd name="T51" fmla="*/ 17 h 45"/>
                  <a:gd name="T52" fmla="*/ 6 w 85"/>
                  <a:gd name="T53" fmla="*/ 15 h 45"/>
                  <a:gd name="T54" fmla="*/ 9 w 85"/>
                  <a:gd name="T55" fmla="*/ 13 h 45"/>
                  <a:gd name="T56" fmla="*/ 13 w 85"/>
                  <a:gd name="T57" fmla="*/ 12 h 45"/>
                  <a:gd name="T58" fmla="*/ 16 w 85"/>
                  <a:gd name="T59" fmla="*/ 11 h 45"/>
                  <a:gd name="T60" fmla="*/ 20 w 85"/>
                  <a:gd name="T61" fmla="*/ 11 h 45"/>
                  <a:gd name="T62" fmla="*/ 24 w 85"/>
                  <a:gd name="T63" fmla="*/ 11 h 45"/>
                  <a:gd name="T64" fmla="*/ 28 w 85"/>
                  <a:gd name="T65" fmla="*/ 11 h 45"/>
                  <a:gd name="T66" fmla="*/ 32 w 85"/>
                  <a:gd name="T67" fmla="*/ 12 h 45"/>
                  <a:gd name="T68" fmla="*/ 35 w 85"/>
                  <a:gd name="T69" fmla="*/ 13 h 45"/>
                  <a:gd name="T70" fmla="*/ 39 w 85"/>
                  <a:gd name="T71" fmla="*/ 13 h 45"/>
                  <a:gd name="T72" fmla="*/ 42 w 85"/>
                  <a:gd name="T73" fmla="*/ 14 h 45"/>
                  <a:gd name="T74" fmla="*/ 45 w 85"/>
                  <a:gd name="T75" fmla="*/ 15 h 45"/>
                  <a:gd name="T76" fmla="*/ 47 w 85"/>
                  <a:gd name="T77" fmla="*/ 15 h 45"/>
                  <a:gd name="T78" fmla="*/ 49 w 85"/>
                  <a:gd name="T79" fmla="*/ 15 h 45"/>
                  <a:gd name="T80" fmla="*/ 50 w 85"/>
                  <a:gd name="T81" fmla="*/ 15 h 45"/>
                  <a:gd name="T82" fmla="*/ 54 w 85"/>
                  <a:gd name="T83" fmla="*/ 13 h 45"/>
                  <a:gd name="T84" fmla="*/ 58 w 85"/>
                  <a:gd name="T85" fmla="*/ 11 h 45"/>
                  <a:gd name="T86" fmla="*/ 61 w 85"/>
                  <a:gd name="T87" fmla="*/ 9 h 45"/>
                  <a:gd name="T88" fmla="*/ 64 w 85"/>
                  <a:gd name="T89" fmla="*/ 6 h 45"/>
                  <a:gd name="T90" fmla="*/ 66 w 85"/>
                  <a:gd name="T91" fmla="*/ 4 h 45"/>
                  <a:gd name="T92" fmla="*/ 67 w 85"/>
                  <a:gd name="T93" fmla="*/ 2 h 45"/>
                  <a:gd name="T94" fmla="*/ 68 w 85"/>
                  <a:gd name="T95" fmla="*/ 1 h 45"/>
                  <a:gd name="T96" fmla="*/ 69 w 85"/>
                  <a:gd name="T97" fmla="*/ 0 h 45"/>
                  <a:gd name="T98" fmla="*/ 85 w 85"/>
                  <a:gd name="T99" fmla="*/ 10 h 45"/>
                  <a:gd name="T100" fmla="*/ 85 w 85"/>
                  <a:gd name="T101" fmla="*/ 10 h 45"/>
                  <a:gd name="T102" fmla="*/ 83 w 85"/>
                  <a:gd name="T103" fmla="*/ 11 h 45"/>
                  <a:gd name="T104" fmla="*/ 81 w 85"/>
                  <a:gd name="T105" fmla="*/ 13 h 45"/>
                  <a:gd name="T106" fmla="*/ 79 w 85"/>
                  <a:gd name="T107" fmla="*/ 15 h 45"/>
                  <a:gd name="T108" fmla="*/ 76 w 85"/>
                  <a:gd name="T109" fmla="*/ 17 h 45"/>
                  <a:gd name="T110" fmla="*/ 73 w 85"/>
                  <a:gd name="T111" fmla="*/ 20 h 45"/>
                  <a:gd name="T112" fmla="*/ 70 w 85"/>
                  <a:gd name="T113" fmla="*/ 21 h 45"/>
                  <a:gd name="T114" fmla="*/ 68 w 85"/>
                  <a:gd name="T11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45">
                    <a:moveTo>
                      <a:pt x="68" y="23"/>
                    </a:moveTo>
                    <a:lnTo>
                      <a:pt x="61" y="26"/>
                    </a:lnTo>
                    <a:lnTo>
                      <a:pt x="56" y="28"/>
                    </a:lnTo>
                    <a:lnTo>
                      <a:pt x="52" y="29"/>
                    </a:lnTo>
                    <a:lnTo>
                      <a:pt x="48" y="29"/>
                    </a:lnTo>
                    <a:lnTo>
                      <a:pt x="46" y="29"/>
                    </a:lnTo>
                    <a:lnTo>
                      <a:pt x="43" y="29"/>
                    </a:lnTo>
                    <a:lnTo>
                      <a:pt x="41" y="30"/>
                    </a:lnTo>
                    <a:lnTo>
                      <a:pt x="38" y="30"/>
                    </a:lnTo>
                    <a:lnTo>
                      <a:pt x="36" y="32"/>
                    </a:lnTo>
                    <a:lnTo>
                      <a:pt x="34" y="34"/>
                    </a:lnTo>
                    <a:lnTo>
                      <a:pt x="33" y="36"/>
                    </a:lnTo>
                    <a:lnTo>
                      <a:pt x="31" y="39"/>
                    </a:lnTo>
                    <a:lnTo>
                      <a:pt x="28" y="41"/>
                    </a:lnTo>
                    <a:lnTo>
                      <a:pt x="24" y="43"/>
                    </a:lnTo>
                    <a:lnTo>
                      <a:pt x="19" y="45"/>
                    </a:lnTo>
                    <a:lnTo>
                      <a:pt x="13" y="45"/>
                    </a:lnTo>
                    <a:lnTo>
                      <a:pt x="11" y="44"/>
                    </a:lnTo>
                    <a:lnTo>
                      <a:pt x="8" y="43"/>
                    </a:lnTo>
                    <a:lnTo>
                      <a:pt x="5" y="40"/>
                    </a:lnTo>
                    <a:lnTo>
                      <a:pt x="3" y="37"/>
                    </a:lnTo>
                    <a:lnTo>
                      <a:pt x="1" y="34"/>
                    </a:lnTo>
                    <a:lnTo>
                      <a:pt x="0" y="30"/>
                    </a:lnTo>
                    <a:lnTo>
                      <a:pt x="0" y="25"/>
                    </a:lnTo>
                    <a:lnTo>
                      <a:pt x="2" y="20"/>
                    </a:lnTo>
                    <a:lnTo>
                      <a:pt x="4" y="17"/>
                    </a:lnTo>
                    <a:lnTo>
                      <a:pt x="6" y="15"/>
                    </a:lnTo>
                    <a:lnTo>
                      <a:pt x="9" y="13"/>
                    </a:lnTo>
                    <a:lnTo>
                      <a:pt x="13" y="12"/>
                    </a:lnTo>
                    <a:lnTo>
                      <a:pt x="16" y="11"/>
                    </a:lnTo>
                    <a:lnTo>
                      <a:pt x="20" y="11"/>
                    </a:lnTo>
                    <a:lnTo>
                      <a:pt x="24" y="11"/>
                    </a:lnTo>
                    <a:lnTo>
                      <a:pt x="28" y="11"/>
                    </a:lnTo>
                    <a:lnTo>
                      <a:pt x="32" y="12"/>
                    </a:lnTo>
                    <a:lnTo>
                      <a:pt x="35" y="13"/>
                    </a:lnTo>
                    <a:lnTo>
                      <a:pt x="39" y="13"/>
                    </a:lnTo>
                    <a:lnTo>
                      <a:pt x="42" y="14"/>
                    </a:lnTo>
                    <a:lnTo>
                      <a:pt x="45" y="15"/>
                    </a:lnTo>
                    <a:lnTo>
                      <a:pt x="47" y="15"/>
                    </a:lnTo>
                    <a:lnTo>
                      <a:pt x="49" y="15"/>
                    </a:lnTo>
                    <a:lnTo>
                      <a:pt x="50" y="15"/>
                    </a:lnTo>
                    <a:lnTo>
                      <a:pt x="54" y="13"/>
                    </a:lnTo>
                    <a:lnTo>
                      <a:pt x="58" y="11"/>
                    </a:lnTo>
                    <a:lnTo>
                      <a:pt x="61" y="9"/>
                    </a:lnTo>
                    <a:lnTo>
                      <a:pt x="64" y="6"/>
                    </a:lnTo>
                    <a:lnTo>
                      <a:pt x="66" y="4"/>
                    </a:lnTo>
                    <a:lnTo>
                      <a:pt x="67" y="2"/>
                    </a:lnTo>
                    <a:lnTo>
                      <a:pt x="68" y="1"/>
                    </a:lnTo>
                    <a:lnTo>
                      <a:pt x="69" y="0"/>
                    </a:lnTo>
                    <a:lnTo>
                      <a:pt x="85" y="10"/>
                    </a:lnTo>
                    <a:lnTo>
                      <a:pt x="85" y="10"/>
                    </a:lnTo>
                    <a:lnTo>
                      <a:pt x="83" y="11"/>
                    </a:lnTo>
                    <a:lnTo>
                      <a:pt x="81" y="13"/>
                    </a:lnTo>
                    <a:lnTo>
                      <a:pt x="79" y="15"/>
                    </a:lnTo>
                    <a:lnTo>
                      <a:pt x="76" y="17"/>
                    </a:lnTo>
                    <a:lnTo>
                      <a:pt x="73" y="20"/>
                    </a:lnTo>
                    <a:lnTo>
                      <a:pt x="70" y="21"/>
                    </a:lnTo>
                    <a:lnTo>
                      <a:pt x="68" y="23"/>
                    </a:lnTo>
                    <a:close/>
                  </a:path>
                </a:pathLst>
              </a:custGeom>
              <a:solidFill>
                <a:srgbClr val="CCA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69" name="Freeform 1295"/>
              <p:cNvSpPr>
                <a:spLocks/>
              </p:cNvSpPr>
              <p:nvPr/>
            </p:nvSpPr>
            <p:spPr bwMode="auto">
              <a:xfrm>
                <a:off x="2013" y="2698"/>
                <a:ext cx="40" cy="11"/>
              </a:xfrm>
              <a:custGeom>
                <a:avLst/>
                <a:gdLst>
                  <a:gd name="T0" fmla="*/ 26 w 40"/>
                  <a:gd name="T1" fmla="*/ 0 h 11"/>
                  <a:gd name="T2" fmla="*/ 40 w 40"/>
                  <a:gd name="T3" fmla="*/ 4 h 11"/>
                  <a:gd name="T4" fmla="*/ 0 w 40"/>
                  <a:gd name="T5" fmla="*/ 11 h 11"/>
                  <a:gd name="T6" fmla="*/ 3 w 40"/>
                  <a:gd name="T7" fmla="*/ 4 h 11"/>
                  <a:gd name="T8" fmla="*/ 26 w 40"/>
                  <a:gd name="T9" fmla="*/ 0 h 11"/>
                </a:gdLst>
                <a:ahLst/>
                <a:cxnLst>
                  <a:cxn ang="0">
                    <a:pos x="T0" y="T1"/>
                  </a:cxn>
                  <a:cxn ang="0">
                    <a:pos x="T2" y="T3"/>
                  </a:cxn>
                  <a:cxn ang="0">
                    <a:pos x="T4" y="T5"/>
                  </a:cxn>
                  <a:cxn ang="0">
                    <a:pos x="T6" y="T7"/>
                  </a:cxn>
                  <a:cxn ang="0">
                    <a:pos x="T8" y="T9"/>
                  </a:cxn>
                </a:cxnLst>
                <a:rect l="0" t="0" r="r" b="b"/>
                <a:pathLst>
                  <a:path w="40" h="11">
                    <a:moveTo>
                      <a:pt x="26" y="0"/>
                    </a:moveTo>
                    <a:lnTo>
                      <a:pt x="40" y="4"/>
                    </a:lnTo>
                    <a:lnTo>
                      <a:pt x="0" y="11"/>
                    </a:lnTo>
                    <a:lnTo>
                      <a:pt x="3" y="4"/>
                    </a:lnTo>
                    <a:lnTo>
                      <a:pt x="26" y="0"/>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0" name="Freeform 1296"/>
              <p:cNvSpPr>
                <a:spLocks/>
              </p:cNvSpPr>
              <p:nvPr/>
            </p:nvSpPr>
            <p:spPr bwMode="auto">
              <a:xfrm>
                <a:off x="2003" y="2673"/>
                <a:ext cx="66" cy="27"/>
              </a:xfrm>
              <a:custGeom>
                <a:avLst/>
                <a:gdLst>
                  <a:gd name="T0" fmla="*/ 4 w 66"/>
                  <a:gd name="T1" fmla="*/ 0 h 27"/>
                  <a:gd name="T2" fmla="*/ 66 w 66"/>
                  <a:gd name="T3" fmla="*/ 19 h 27"/>
                  <a:gd name="T4" fmla="*/ 66 w 66"/>
                  <a:gd name="T5" fmla="*/ 19 h 27"/>
                  <a:gd name="T6" fmla="*/ 63 w 66"/>
                  <a:gd name="T7" fmla="*/ 27 h 27"/>
                  <a:gd name="T8" fmla="*/ 63 w 66"/>
                  <a:gd name="T9" fmla="*/ 27 h 27"/>
                  <a:gd name="T10" fmla="*/ 48 w 66"/>
                  <a:gd name="T11" fmla="*/ 23 h 27"/>
                  <a:gd name="T12" fmla="*/ 0 w 66"/>
                  <a:gd name="T13" fmla="*/ 8 h 27"/>
                  <a:gd name="T14" fmla="*/ 4 w 66"/>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27">
                    <a:moveTo>
                      <a:pt x="4" y="0"/>
                    </a:moveTo>
                    <a:lnTo>
                      <a:pt x="66" y="19"/>
                    </a:lnTo>
                    <a:lnTo>
                      <a:pt x="66" y="19"/>
                    </a:lnTo>
                    <a:lnTo>
                      <a:pt x="63" y="27"/>
                    </a:lnTo>
                    <a:lnTo>
                      <a:pt x="63" y="27"/>
                    </a:lnTo>
                    <a:lnTo>
                      <a:pt x="48" y="23"/>
                    </a:lnTo>
                    <a:lnTo>
                      <a:pt x="0" y="8"/>
                    </a:lnTo>
                    <a:lnTo>
                      <a:pt x="4"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1" name="Freeform 1297"/>
              <p:cNvSpPr>
                <a:spLocks/>
              </p:cNvSpPr>
              <p:nvPr/>
            </p:nvSpPr>
            <p:spPr bwMode="auto">
              <a:xfrm>
                <a:off x="2067" y="2680"/>
                <a:ext cx="54" cy="20"/>
              </a:xfrm>
              <a:custGeom>
                <a:avLst/>
                <a:gdLst>
                  <a:gd name="T0" fmla="*/ 54 w 54"/>
                  <a:gd name="T1" fmla="*/ 0 h 20"/>
                  <a:gd name="T2" fmla="*/ 50 w 54"/>
                  <a:gd name="T3" fmla="*/ 9 h 20"/>
                  <a:gd name="T4" fmla="*/ 18 w 54"/>
                  <a:gd name="T5" fmla="*/ 16 h 20"/>
                  <a:gd name="T6" fmla="*/ 0 w 54"/>
                  <a:gd name="T7" fmla="*/ 20 h 20"/>
                  <a:gd name="T8" fmla="*/ 3 w 54"/>
                  <a:gd name="T9" fmla="*/ 11 h 20"/>
                  <a:gd name="T10" fmla="*/ 3 w 54"/>
                  <a:gd name="T11" fmla="*/ 11 h 20"/>
                  <a:gd name="T12" fmla="*/ 54 w 5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54" h="20">
                    <a:moveTo>
                      <a:pt x="54" y="0"/>
                    </a:moveTo>
                    <a:lnTo>
                      <a:pt x="50" y="9"/>
                    </a:lnTo>
                    <a:lnTo>
                      <a:pt x="18" y="16"/>
                    </a:lnTo>
                    <a:lnTo>
                      <a:pt x="0" y="20"/>
                    </a:lnTo>
                    <a:lnTo>
                      <a:pt x="3" y="11"/>
                    </a:lnTo>
                    <a:lnTo>
                      <a:pt x="3" y="11"/>
                    </a:lnTo>
                    <a:lnTo>
                      <a:pt x="54" y="0"/>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2" name="Freeform 1298"/>
              <p:cNvSpPr>
                <a:spLocks/>
              </p:cNvSpPr>
              <p:nvPr/>
            </p:nvSpPr>
            <p:spPr bwMode="auto">
              <a:xfrm>
                <a:off x="1991" y="2673"/>
                <a:ext cx="16" cy="11"/>
              </a:xfrm>
              <a:custGeom>
                <a:avLst/>
                <a:gdLst>
                  <a:gd name="T0" fmla="*/ 0 w 16"/>
                  <a:gd name="T1" fmla="*/ 11 h 11"/>
                  <a:gd name="T2" fmla="*/ 5 w 16"/>
                  <a:gd name="T3" fmla="*/ 3 h 11"/>
                  <a:gd name="T4" fmla="*/ 16 w 16"/>
                  <a:gd name="T5" fmla="*/ 0 h 11"/>
                  <a:gd name="T6" fmla="*/ 12 w 16"/>
                  <a:gd name="T7" fmla="*/ 8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lnTo>
                      <a:pt x="5" y="3"/>
                    </a:lnTo>
                    <a:lnTo>
                      <a:pt x="16" y="0"/>
                    </a:lnTo>
                    <a:lnTo>
                      <a:pt x="12" y="8"/>
                    </a:lnTo>
                    <a:lnTo>
                      <a:pt x="0" y="11"/>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3" name="Freeform 1299"/>
              <p:cNvSpPr>
                <a:spLocks/>
              </p:cNvSpPr>
              <p:nvPr/>
            </p:nvSpPr>
            <p:spPr bwMode="auto">
              <a:xfrm>
                <a:off x="2117" y="2680"/>
                <a:ext cx="20" cy="15"/>
              </a:xfrm>
              <a:custGeom>
                <a:avLst/>
                <a:gdLst>
                  <a:gd name="T0" fmla="*/ 4 w 20"/>
                  <a:gd name="T1" fmla="*/ 0 h 15"/>
                  <a:gd name="T2" fmla="*/ 20 w 20"/>
                  <a:gd name="T3" fmla="*/ 6 h 15"/>
                  <a:gd name="T4" fmla="*/ 17 w 20"/>
                  <a:gd name="T5" fmla="*/ 15 h 15"/>
                  <a:gd name="T6" fmla="*/ 0 w 20"/>
                  <a:gd name="T7" fmla="*/ 10 h 15"/>
                  <a:gd name="T8" fmla="*/ 4 w 20"/>
                  <a:gd name="T9" fmla="*/ 0 h 15"/>
                </a:gdLst>
                <a:ahLst/>
                <a:cxnLst>
                  <a:cxn ang="0">
                    <a:pos x="T0" y="T1"/>
                  </a:cxn>
                  <a:cxn ang="0">
                    <a:pos x="T2" y="T3"/>
                  </a:cxn>
                  <a:cxn ang="0">
                    <a:pos x="T4" y="T5"/>
                  </a:cxn>
                  <a:cxn ang="0">
                    <a:pos x="T6" y="T7"/>
                  </a:cxn>
                  <a:cxn ang="0">
                    <a:pos x="T8" y="T9"/>
                  </a:cxn>
                </a:cxnLst>
                <a:rect l="0" t="0" r="r" b="b"/>
                <a:pathLst>
                  <a:path w="20" h="15">
                    <a:moveTo>
                      <a:pt x="4" y="0"/>
                    </a:moveTo>
                    <a:lnTo>
                      <a:pt x="20" y="6"/>
                    </a:lnTo>
                    <a:lnTo>
                      <a:pt x="17" y="15"/>
                    </a:lnTo>
                    <a:lnTo>
                      <a:pt x="0" y="10"/>
                    </a:lnTo>
                    <a:lnTo>
                      <a:pt x="4"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4" name="Freeform 1300"/>
              <p:cNvSpPr>
                <a:spLocks/>
              </p:cNvSpPr>
              <p:nvPr/>
            </p:nvSpPr>
            <p:spPr bwMode="auto">
              <a:xfrm>
                <a:off x="1991" y="2681"/>
                <a:ext cx="75" cy="21"/>
              </a:xfrm>
              <a:custGeom>
                <a:avLst/>
                <a:gdLst>
                  <a:gd name="T0" fmla="*/ 0 w 75"/>
                  <a:gd name="T1" fmla="*/ 3 h 21"/>
                  <a:gd name="T2" fmla="*/ 48 w 75"/>
                  <a:gd name="T3" fmla="*/ 17 h 21"/>
                  <a:gd name="T4" fmla="*/ 63 w 75"/>
                  <a:gd name="T5" fmla="*/ 21 h 21"/>
                  <a:gd name="T6" fmla="*/ 75 w 75"/>
                  <a:gd name="T7" fmla="*/ 19 h 21"/>
                  <a:gd name="T8" fmla="*/ 60 w 75"/>
                  <a:gd name="T9" fmla="*/ 14 h 21"/>
                  <a:gd name="T10" fmla="*/ 11 w 75"/>
                  <a:gd name="T11" fmla="*/ 0 h 21"/>
                  <a:gd name="T12" fmla="*/ 0 w 7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75" h="21">
                    <a:moveTo>
                      <a:pt x="0" y="3"/>
                    </a:moveTo>
                    <a:lnTo>
                      <a:pt x="48" y="17"/>
                    </a:lnTo>
                    <a:lnTo>
                      <a:pt x="63" y="21"/>
                    </a:lnTo>
                    <a:lnTo>
                      <a:pt x="75" y="19"/>
                    </a:lnTo>
                    <a:lnTo>
                      <a:pt x="60" y="14"/>
                    </a:lnTo>
                    <a:lnTo>
                      <a:pt x="11" y="0"/>
                    </a:lnTo>
                    <a:lnTo>
                      <a:pt x="0" y="3"/>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5" name="Freeform 1301"/>
              <p:cNvSpPr>
                <a:spLocks/>
              </p:cNvSpPr>
              <p:nvPr/>
            </p:nvSpPr>
            <p:spPr bwMode="auto">
              <a:xfrm>
                <a:off x="2000" y="2684"/>
                <a:ext cx="13" cy="3"/>
              </a:xfrm>
              <a:custGeom>
                <a:avLst/>
                <a:gdLst>
                  <a:gd name="T0" fmla="*/ 1 w 13"/>
                  <a:gd name="T1" fmla="*/ 0 h 3"/>
                  <a:gd name="T2" fmla="*/ 2 w 13"/>
                  <a:gd name="T3" fmla="*/ 0 h 3"/>
                  <a:gd name="T4" fmla="*/ 3 w 13"/>
                  <a:gd name="T5" fmla="*/ 0 h 3"/>
                  <a:gd name="T6" fmla="*/ 4 w 13"/>
                  <a:gd name="T7" fmla="*/ 0 h 3"/>
                  <a:gd name="T8" fmla="*/ 5 w 13"/>
                  <a:gd name="T9" fmla="*/ 0 h 3"/>
                  <a:gd name="T10" fmla="*/ 6 w 13"/>
                  <a:gd name="T11" fmla="*/ 0 h 3"/>
                  <a:gd name="T12" fmla="*/ 8 w 13"/>
                  <a:gd name="T13" fmla="*/ 0 h 3"/>
                  <a:gd name="T14" fmla="*/ 9 w 13"/>
                  <a:gd name="T15" fmla="*/ 0 h 3"/>
                  <a:gd name="T16" fmla="*/ 10 w 13"/>
                  <a:gd name="T17" fmla="*/ 0 h 3"/>
                  <a:gd name="T18" fmla="*/ 12 w 13"/>
                  <a:gd name="T19" fmla="*/ 1 h 3"/>
                  <a:gd name="T20" fmla="*/ 13 w 13"/>
                  <a:gd name="T21" fmla="*/ 2 h 3"/>
                  <a:gd name="T22" fmla="*/ 13 w 13"/>
                  <a:gd name="T23" fmla="*/ 3 h 3"/>
                  <a:gd name="T24" fmla="*/ 12 w 13"/>
                  <a:gd name="T25" fmla="*/ 3 h 3"/>
                  <a:gd name="T26" fmla="*/ 11 w 13"/>
                  <a:gd name="T27" fmla="*/ 3 h 3"/>
                  <a:gd name="T28" fmla="*/ 10 w 13"/>
                  <a:gd name="T29" fmla="*/ 3 h 3"/>
                  <a:gd name="T30" fmla="*/ 9 w 13"/>
                  <a:gd name="T31" fmla="*/ 3 h 3"/>
                  <a:gd name="T32" fmla="*/ 8 w 13"/>
                  <a:gd name="T33" fmla="*/ 3 h 3"/>
                  <a:gd name="T34" fmla="*/ 7 w 13"/>
                  <a:gd name="T35" fmla="*/ 3 h 3"/>
                  <a:gd name="T36" fmla="*/ 5 w 13"/>
                  <a:gd name="T37" fmla="*/ 3 h 3"/>
                  <a:gd name="T38" fmla="*/ 4 w 13"/>
                  <a:gd name="T39" fmla="*/ 3 h 3"/>
                  <a:gd name="T40" fmla="*/ 3 w 13"/>
                  <a:gd name="T41" fmla="*/ 2 h 3"/>
                  <a:gd name="T42" fmla="*/ 1 w 13"/>
                  <a:gd name="T43" fmla="*/ 2 h 3"/>
                  <a:gd name="T44" fmla="*/ 0 w 13"/>
                  <a:gd name="T45" fmla="*/ 1 h 3"/>
                  <a:gd name="T46" fmla="*/ 0 w 13"/>
                  <a:gd name="T47" fmla="*/ 0 h 3"/>
                  <a:gd name="T48" fmla="*/ 1 w 1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3">
                    <a:moveTo>
                      <a:pt x="1" y="0"/>
                    </a:moveTo>
                    <a:lnTo>
                      <a:pt x="2" y="0"/>
                    </a:lnTo>
                    <a:lnTo>
                      <a:pt x="3" y="0"/>
                    </a:lnTo>
                    <a:lnTo>
                      <a:pt x="4" y="0"/>
                    </a:lnTo>
                    <a:lnTo>
                      <a:pt x="5" y="0"/>
                    </a:lnTo>
                    <a:lnTo>
                      <a:pt x="6" y="0"/>
                    </a:lnTo>
                    <a:lnTo>
                      <a:pt x="8" y="0"/>
                    </a:lnTo>
                    <a:lnTo>
                      <a:pt x="9" y="0"/>
                    </a:lnTo>
                    <a:lnTo>
                      <a:pt x="10" y="0"/>
                    </a:lnTo>
                    <a:lnTo>
                      <a:pt x="12" y="1"/>
                    </a:lnTo>
                    <a:lnTo>
                      <a:pt x="13" y="2"/>
                    </a:lnTo>
                    <a:lnTo>
                      <a:pt x="13" y="3"/>
                    </a:lnTo>
                    <a:lnTo>
                      <a:pt x="12" y="3"/>
                    </a:lnTo>
                    <a:lnTo>
                      <a:pt x="11" y="3"/>
                    </a:lnTo>
                    <a:lnTo>
                      <a:pt x="10" y="3"/>
                    </a:lnTo>
                    <a:lnTo>
                      <a:pt x="9" y="3"/>
                    </a:lnTo>
                    <a:lnTo>
                      <a:pt x="8" y="3"/>
                    </a:lnTo>
                    <a:lnTo>
                      <a:pt x="7" y="3"/>
                    </a:lnTo>
                    <a:lnTo>
                      <a:pt x="5" y="3"/>
                    </a:lnTo>
                    <a:lnTo>
                      <a:pt x="4" y="3"/>
                    </a:lnTo>
                    <a:lnTo>
                      <a:pt x="3" y="2"/>
                    </a:lnTo>
                    <a:lnTo>
                      <a:pt x="1" y="2"/>
                    </a:lnTo>
                    <a:lnTo>
                      <a:pt x="0" y="1"/>
                    </a:lnTo>
                    <a:lnTo>
                      <a:pt x="0"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6" name="Freeform 1302"/>
              <p:cNvSpPr>
                <a:spLocks/>
              </p:cNvSpPr>
              <p:nvPr/>
            </p:nvSpPr>
            <p:spPr bwMode="auto">
              <a:xfrm>
                <a:off x="2013" y="2690"/>
                <a:ext cx="121" cy="23"/>
              </a:xfrm>
              <a:custGeom>
                <a:avLst/>
                <a:gdLst>
                  <a:gd name="T0" fmla="*/ 0 w 121"/>
                  <a:gd name="T1" fmla="*/ 19 h 23"/>
                  <a:gd name="T2" fmla="*/ 14 w 121"/>
                  <a:gd name="T3" fmla="*/ 23 h 23"/>
                  <a:gd name="T4" fmla="*/ 56 w 121"/>
                  <a:gd name="T5" fmla="*/ 16 h 23"/>
                  <a:gd name="T6" fmla="*/ 68 w 121"/>
                  <a:gd name="T7" fmla="*/ 14 h 23"/>
                  <a:gd name="T8" fmla="*/ 87 w 121"/>
                  <a:gd name="T9" fmla="*/ 11 h 23"/>
                  <a:gd name="T10" fmla="*/ 121 w 121"/>
                  <a:gd name="T11" fmla="*/ 5 h 23"/>
                  <a:gd name="T12" fmla="*/ 105 w 121"/>
                  <a:gd name="T13" fmla="*/ 0 h 23"/>
                  <a:gd name="T14" fmla="*/ 72 w 121"/>
                  <a:gd name="T15" fmla="*/ 6 h 23"/>
                  <a:gd name="T16" fmla="*/ 53 w 121"/>
                  <a:gd name="T17" fmla="*/ 9 h 23"/>
                  <a:gd name="T18" fmla="*/ 53 w 121"/>
                  <a:gd name="T19" fmla="*/ 10 h 23"/>
                  <a:gd name="T20" fmla="*/ 53 w 121"/>
                  <a:gd name="T21" fmla="*/ 10 h 23"/>
                  <a:gd name="T22" fmla="*/ 41 w 121"/>
                  <a:gd name="T23" fmla="*/ 12 h 23"/>
                  <a:gd name="T24" fmla="*/ 0 w 121"/>
                  <a:gd name="T2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23">
                    <a:moveTo>
                      <a:pt x="0" y="19"/>
                    </a:moveTo>
                    <a:lnTo>
                      <a:pt x="14" y="23"/>
                    </a:lnTo>
                    <a:lnTo>
                      <a:pt x="56" y="16"/>
                    </a:lnTo>
                    <a:lnTo>
                      <a:pt x="68" y="14"/>
                    </a:lnTo>
                    <a:lnTo>
                      <a:pt x="87" y="11"/>
                    </a:lnTo>
                    <a:lnTo>
                      <a:pt x="121" y="5"/>
                    </a:lnTo>
                    <a:lnTo>
                      <a:pt x="105" y="0"/>
                    </a:lnTo>
                    <a:lnTo>
                      <a:pt x="72" y="6"/>
                    </a:lnTo>
                    <a:lnTo>
                      <a:pt x="53" y="9"/>
                    </a:lnTo>
                    <a:lnTo>
                      <a:pt x="53" y="10"/>
                    </a:lnTo>
                    <a:lnTo>
                      <a:pt x="53" y="10"/>
                    </a:lnTo>
                    <a:lnTo>
                      <a:pt x="41" y="12"/>
                    </a:lnTo>
                    <a:lnTo>
                      <a:pt x="0" y="19"/>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7" name="Freeform 1303"/>
              <p:cNvSpPr>
                <a:spLocks/>
              </p:cNvSpPr>
              <p:nvPr/>
            </p:nvSpPr>
            <p:spPr bwMode="auto">
              <a:xfrm>
                <a:off x="2111" y="2692"/>
                <a:ext cx="13" cy="3"/>
              </a:xfrm>
              <a:custGeom>
                <a:avLst/>
                <a:gdLst>
                  <a:gd name="T0" fmla="*/ 2 w 13"/>
                  <a:gd name="T1" fmla="*/ 0 h 3"/>
                  <a:gd name="T2" fmla="*/ 3 w 13"/>
                  <a:gd name="T3" fmla="*/ 0 h 3"/>
                  <a:gd name="T4" fmla="*/ 4 w 13"/>
                  <a:gd name="T5" fmla="*/ 0 h 3"/>
                  <a:gd name="T6" fmla="*/ 5 w 13"/>
                  <a:gd name="T7" fmla="*/ 0 h 3"/>
                  <a:gd name="T8" fmla="*/ 6 w 13"/>
                  <a:gd name="T9" fmla="*/ 0 h 3"/>
                  <a:gd name="T10" fmla="*/ 8 w 13"/>
                  <a:gd name="T11" fmla="*/ 0 h 3"/>
                  <a:gd name="T12" fmla="*/ 9 w 13"/>
                  <a:gd name="T13" fmla="*/ 0 h 3"/>
                  <a:gd name="T14" fmla="*/ 10 w 13"/>
                  <a:gd name="T15" fmla="*/ 0 h 3"/>
                  <a:gd name="T16" fmla="*/ 11 w 13"/>
                  <a:gd name="T17" fmla="*/ 1 h 3"/>
                  <a:gd name="T18" fmla="*/ 13 w 13"/>
                  <a:gd name="T19" fmla="*/ 2 h 3"/>
                  <a:gd name="T20" fmla="*/ 13 w 13"/>
                  <a:gd name="T21" fmla="*/ 2 h 3"/>
                  <a:gd name="T22" fmla="*/ 13 w 13"/>
                  <a:gd name="T23" fmla="*/ 3 h 3"/>
                  <a:gd name="T24" fmla="*/ 12 w 13"/>
                  <a:gd name="T25" fmla="*/ 3 h 3"/>
                  <a:gd name="T26" fmla="*/ 11 w 13"/>
                  <a:gd name="T27" fmla="*/ 3 h 3"/>
                  <a:gd name="T28" fmla="*/ 9 w 13"/>
                  <a:gd name="T29" fmla="*/ 3 h 3"/>
                  <a:gd name="T30" fmla="*/ 8 w 13"/>
                  <a:gd name="T31" fmla="*/ 3 h 3"/>
                  <a:gd name="T32" fmla="*/ 7 w 13"/>
                  <a:gd name="T33" fmla="*/ 3 h 3"/>
                  <a:gd name="T34" fmla="*/ 6 w 13"/>
                  <a:gd name="T35" fmla="*/ 3 h 3"/>
                  <a:gd name="T36" fmla="*/ 4 w 13"/>
                  <a:gd name="T37" fmla="*/ 3 h 3"/>
                  <a:gd name="T38" fmla="*/ 3 w 13"/>
                  <a:gd name="T39" fmla="*/ 3 h 3"/>
                  <a:gd name="T40" fmla="*/ 2 w 13"/>
                  <a:gd name="T41" fmla="*/ 3 h 3"/>
                  <a:gd name="T42" fmla="*/ 0 w 13"/>
                  <a:gd name="T43" fmla="*/ 2 h 3"/>
                  <a:gd name="T44" fmla="*/ 0 w 13"/>
                  <a:gd name="T45" fmla="*/ 1 h 3"/>
                  <a:gd name="T46" fmla="*/ 0 w 13"/>
                  <a:gd name="T47" fmla="*/ 0 h 3"/>
                  <a:gd name="T48" fmla="*/ 2 w 1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3">
                    <a:moveTo>
                      <a:pt x="2" y="0"/>
                    </a:moveTo>
                    <a:lnTo>
                      <a:pt x="3" y="0"/>
                    </a:lnTo>
                    <a:lnTo>
                      <a:pt x="4" y="0"/>
                    </a:lnTo>
                    <a:lnTo>
                      <a:pt x="5" y="0"/>
                    </a:lnTo>
                    <a:lnTo>
                      <a:pt x="6" y="0"/>
                    </a:lnTo>
                    <a:lnTo>
                      <a:pt x="8" y="0"/>
                    </a:lnTo>
                    <a:lnTo>
                      <a:pt x="9" y="0"/>
                    </a:lnTo>
                    <a:lnTo>
                      <a:pt x="10" y="0"/>
                    </a:lnTo>
                    <a:lnTo>
                      <a:pt x="11" y="1"/>
                    </a:lnTo>
                    <a:lnTo>
                      <a:pt x="13" y="2"/>
                    </a:lnTo>
                    <a:lnTo>
                      <a:pt x="13" y="2"/>
                    </a:lnTo>
                    <a:lnTo>
                      <a:pt x="13" y="3"/>
                    </a:lnTo>
                    <a:lnTo>
                      <a:pt x="12" y="3"/>
                    </a:lnTo>
                    <a:lnTo>
                      <a:pt x="11" y="3"/>
                    </a:lnTo>
                    <a:lnTo>
                      <a:pt x="9" y="3"/>
                    </a:lnTo>
                    <a:lnTo>
                      <a:pt x="8" y="3"/>
                    </a:lnTo>
                    <a:lnTo>
                      <a:pt x="7" y="3"/>
                    </a:lnTo>
                    <a:lnTo>
                      <a:pt x="6" y="3"/>
                    </a:lnTo>
                    <a:lnTo>
                      <a:pt x="4" y="3"/>
                    </a:lnTo>
                    <a:lnTo>
                      <a:pt x="3" y="3"/>
                    </a:lnTo>
                    <a:lnTo>
                      <a:pt x="2" y="3"/>
                    </a:lnTo>
                    <a:lnTo>
                      <a:pt x="0" y="2"/>
                    </a:lnTo>
                    <a:lnTo>
                      <a:pt x="0" y="1"/>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8" name="Freeform 1304"/>
              <p:cNvSpPr>
                <a:spLocks/>
              </p:cNvSpPr>
              <p:nvPr/>
            </p:nvSpPr>
            <p:spPr bwMode="auto">
              <a:xfrm>
                <a:off x="2063" y="2702"/>
                <a:ext cx="14" cy="4"/>
              </a:xfrm>
              <a:custGeom>
                <a:avLst/>
                <a:gdLst>
                  <a:gd name="T0" fmla="*/ 2 w 14"/>
                  <a:gd name="T1" fmla="*/ 0 h 4"/>
                  <a:gd name="T2" fmla="*/ 3 w 14"/>
                  <a:gd name="T3" fmla="*/ 0 h 4"/>
                  <a:gd name="T4" fmla="*/ 4 w 14"/>
                  <a:gd name="T5" fmla="*/ 0 h 4"/>
                  <a:gd name="T6" fmla="*/ 5 w 14"/>
                  <a:gd name="T7" fmla="*/ 0 h 4"/>
                  <a:gd name="T8" fmla="*/ 7 w 14"/>
                  <a:gd name="T9" fmla="*/ 0 h 4"/>
                  <a:gd name="T10" fmla="*/ 8 w 14"/>
                  <a:gd name="T11" fmla="*/ 0 h 4"/>
                  <a:gd name="T12" fmla="*/ 9 w 14"/>
                  <a:gd name="T13" fmla="*/ 0 h 4"/>
                  <a:gd name="T14" fmla="*/ 10 w 14"/>
                  <a:gd name="T15" fmla="*/ 1 h 4"/>
                  <a:gd name="T16" fmla="*/ 11 w 14"/>
                  <a:gd name="T17" fmla="*/ 1 h 4"/>
                  <a:gd name="T18" fmla="*/ 13 w 14"/>
                  <a:gd name="T19" fmla="*/ 2 h 4"/>
                  <a:gd name="T20" fmla="*/ 14 w 14"/>
                  <a:gd name="T21" fmla="*/ 2 h 4"/>
                  <a:gd name="T22" fmla="*/ 13 w 14"/>
                  <a:gd name="T23" fmla="*/ 3 h 4"/>
                  <a:gd name="T24" fmla="*/ 12 w 14"/>
                  <a:gd name="T25" fmla="*/ 3 h 4"/>
                  <a:gd name="T26" fmla="*/ 11 w 14"/>
                  <a:gd name="T27" fmla="*/ 4 h 4"/>
                  <a:gd name="T28" fmla="*/ 10 w 14"/>
                  <a:gd name="T29" fmla="*/ 4 h 4"/>
                  <a:gd name="T30" fmla="*/ 8 w 14"/>
                  <a:gd name="T31" fmla="*/ 4 h 4"/>
                  <a:gd name="T32" fmla="*/ 7 w 14"/>
                  <a:gd name="T33" fmla="*/ 4 h 4"/>
                  <a:gd name="T34" fmla="*/ 6 w 14"/>
                  <a:gd name="T35" fmla="*/ 3 h 4"/>
                  <a:gd name="T36" fmla="*/ 5 w 14"/>
                  <a:gd name="T37" fmla="*/ 3 h 4"/>
                  <a:gd name="T38" fmla="*/ 4 w 14"/>
                  <a:gd name="T39" fmla="*/ 3 h 4"/>
                  <a:gd name="T40" fmla="*/ 2 w 14"/>
                  <a:gd name="T41" fmla="*/ 3 h 4"/>
                  <a:gd name="T42" fmla="*/ 1 w 14"/>
                  <a:gd name="T43" fmla="*/ 2 h 4"/>
                  <a:gd name="T44" fmla="*/ 0 w 14"/>
                  <a:gd name="T45" fmla="*/ 1 h 4"/>
                  <a:gd name="T46" fmla="*/ 1 w 14"/>
                  <a:gd name="T47" fmla="*/ 1 h 4"/>
                  <a:gd name="T48" fmla="*/ 2 w 1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
                    <a:moveTo>
                      <a:pt x="2" y="0"/>
                    </a:moveTo>
                    <a:lnTo>
                      <a:pt x="3" y="0"/>
                    </a:lnTo>
                    <a:lnTo>
                      <a:pt x="4" y="0"/>
                    </a:lnTo>
                    <a:lnTo>
                      <a:pt x="5" y="0"/>
                    </a:lnTo>
                    <a:lnTo>
                      <a:pt x="7" y="0"/>
                    </a:lnTo>
                    <a:lnTo>
                      <a:pt x="8" y="0"/>
                    </a:lnTo>
                    <a:lnTo>
                      <a:pt x="9" y="0"/>
                    </a:lnTo>
                    <a:lnTo>
                      <a:pt x="10" y="1"/>
                    </a:lnTo>
                    <a:lnTo>
                      <a:pt x="11" y="1"/>
                    </a:lnTo>
                    <a:lnTo>
                      <a:pt x="13" y="2"/>
                    </a:lnTo>
                    <a:lnTo>
                      <a:pt x="14" y="2"/>
                    </a:lnTo>
                    <a:lnTo>
                      <a:pt x="13" y="3"/>
                    </a:lnTo>
                    <a:lnTo>
                      <a:pt x="12" y="3"/>
                    </a:lnTo>
                    <a:lnTo>
                      <a:pt x="11" y="4"/>
                    </a:lnTo>
                    <a:lnTo>
                      <a:pt x="10" y="4"/>
                    </a:lnTo>
                    <a:lnTo>
                      <a:pt x="8" y="4"/>
                    </a:lnTo>
                    <a:lnTo>
                      <a:pt x="7" y="4"/>
                    </a:lnTo>
                    <a:lnTo>
                      <a:pt x="6" y="3"/>
                    </a:lnTo>
                    <a:lnTo>
                      <a:pt x="5" y="3"/>
                    </a:lnTo>
                    <a:lnTo>
                      <a:pt x="4" y="3"/>
                    </a:lnTo>
                    <a:lnTo>
                      <a:pt x="2" y="3"/>
                    </a:lnTo>
                    <a:lnTo>
                      <a:pt x="1" y="2"/>
                    </a:lnTo>
                    <a:lnTo>
                      <a:pt x="0" y="1"/>
                    </a:lnTo>
                    <a:lnTo>
                      <a:pt x="1"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79" name="Freeform 1305"/>
              <p:cNvSpPr>
                <a:spLocks/>
              </p:cNvSpPr>
              <p:nvPr/>
            </p:nvSpPr>
            <p:spPr bwMode="auto">
              <a:xfrm>
                <a:off x="2022" y="2709"/>
                <a:ext cx="10" cy="3"/>
              </a:xfrm>
              <a:custGeom>
                <a:avLst/>
                <a:gdLst>
                  <a:gd name="T0" fmla="*/ 0 w 10"/>
                  <a:gd name="T1" fmla="*/ 0 h 3"/>
                  <a:gd name="T2" fmla="*/ 1 w 10"/>
                  <a:gd name="T3" fmla="*/ 0 h 3"/>
                  <a:gd name="T4" fmla="*/ 2 w 10"/>
                  <a:gd name="T5" fmla="*/ 0 h 3"/>
                  <a:gd name="T6" fmla="*/ 3 w 10"/>
                  <a:gd name="T7" fmla="*/ 0 h 3"/>
                  <a:gd name="T8" fmla="*/ 4 w 10"/>
                  <a:gd name="T9" fmla="*/ 0 h 3"/>
                  <a:gd name="T10" fmla="*/ 5 w 10"/>
                  <a:gd name="T11" fmla="*/ 0 h 3"/>
                  <a:gd name="T12" fmla="*/ 6 w 10"/>
                  <a:gd name="T13" fmla="*/ 0 h 3"/>
                  <a:gd name="T14" fmla="*/ 7 w 10"/>
                  <a:gd name="T15" fmla="*/ 1 h 3"/>
                  <a:gd name="T16" fmla="*/ 8 w 10"/>
                  <a:gd name="T17" fmla="*/ 1 h 3"/>
                  <a:gd name="T18" fmla="*/ 9 w 10"/>
                  <a:gd name="T19" fmla="*/ 1 h 3"/>
                  <a:gd name="T20" fmla="*/ 10 w 10"/>
                  <a:gd name="T21" fmla="*/ 2 h 3"/>
                  <a:gd name="T22" fmla="*/ 10 w 10"/>
                  <a:gd name="T23" fmla="*/ 3 h 3"/>
                  <a:gd name="T24" fmla="*/ 9 w 10"/>
                  <a:gd name="T25" fmla="*/ 3 h 3"/>
                  <a:gd name="T26" fmla="*/ 8 w 10"/>
                  <a:gd name="T27" fmla="*/ 3 h 3"/>
                  <a:gd name="T28" fmla="*/ 7 w 10"/>
                  <a:gd name="T29" fmla="*/ 3 h 3"/>
                  <a:gd name="T30" fmla="*/ 6 w 10"/>
                  <a:gd name="T31" fmla="*/ 3 h 3"/>
                  <a:gd name="T32" fmla="*/ 6 w 10"/>
                  <a:gd name="T33" fmla="*/ 3 h 3"/>
                  <a:gd name="T34" fmla="*/ 5 w 10"/>
                  <a:gd name="T35" fmla="*/ 3 h 3"/>
                  <a:gd name="T36" fmla="*/ 4 w 10"/>
                  <a:gd name="T37" fmla="*/ 3 h 3"/>
                  <a:gd name="T38" fmla="*/ 3 w 10"/>
                  <a:gd name="T39" fmla="*/ 2 h 3"/>
                  <a:gd name="T40" fmla="*/ 2 w 10"/>
                  <a:gd name="T41" fmla="*/ 2 h 3"/>
                  <a:gd name="T42" fmla="*/ 0 w 10"/>
                  <a:gd name="T43" fmla="*/ 2 h 3"/>
                  <a:gd name="T44" fmla="*/ 0 w 10"/>
                  <a:gd name="T45" fmla="*/ 1 h 3"/>
                  <a:gd name="T46" fmla="*/ 0 w 10"/>
                  <a:gd name="T47" fmla="*/ 1 h 3"/>
                  <a:gd name="T48" fmla="*/ 0 w 10"/>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3">
                    <a:moveTo>
                      <a:pt x="0" y="0"/>
                    </a:moveTo>
                    <a:lnTo>
                      <a:pt x="1" y="0"/>
                    </a:lnTo>
                    <a:lnTo>
                      <a:pt x="2" y="0"/>
                    </a:lnTo>
                    <a:lnTo>
                      <a:pt x="3" y="0"/>
                    </a:lnTo>
                    <a:lnTo>
                      <a:pt x="4" y="0"/>
                    </a:lnTo>
                    <a:lnTo>
                      <a:pt x="5" y="0"/>
                    </a:lnTo>
                    <a:lnTo>
                      <a:pt x="6" y="0"/>
                    </a:lnTo>
                    <a:lnTo>
                      <a:pt x="7" y="1"/>
                    </a:lnTo>
                    <a:lnTo>
                      <a:pt x="8" y="1"/>
                    </a:lnTo>
                    <a:lnTo>
                      <a:pt x="9" y="1"/>
                    </a:lnTo>
                    <a:lnTo>
                      <a:pt x="10" y="2"/>
                    </a:lnTo>
                    <a:lnTo>
                      <a:pt x="10" y="3"/>
                    </a:lnTo>
                    <a:lnTo>
                      <a:pt x="9" y="3"/>
                    </a:lnTo>
                    <a:lnTo>
                      <a:pt x="8" y="3"/>
                    </a:lnTo>
                    <a:lnTo>
                      <a:pt x="7" y="3"/>
                    </a:lnTo>
                    <a:lnTo>
                      <a:pt x="6" y="3"/>
                    </a:lnTo>
                    <a:lnTo>
                      <a:pt x="6" y="3"/>
                    </a:lnTo>
                    <a:lnTo>
                      <a:pt x="5" y="3"/>
                    </a:lnTo>
                    <a:lnTo>
                      <a:pt x="4" y="3"/>
                    </a:lnTo>
                    <a:lnTo>
                      <a:pt x="3" y="2"/>
                    </a:lnTo>
                    <a:lnTo>
                      <a:pt x="2" y="2"/>
                    </a:lnTo>
                    <a:lnTo>
                      <a:pt x="0" y="2"/>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0" name="Freeform 1306"/>
              <p:cNvSpPr>
                <a:spLocks/>
              </p:cNvSpPr>
              <p:nvPr/>
            </p:nvSpPr>
            <p:spPr bwMode="auto">
              <a:xfrm>
                <a:off x="2060" y="2676"/>
                <a:ext cx="50" cy="24"/>
              </a:xfrm>
              <a:custGeom>
                <a:avLst/>
                <a:gdLst>
                  <a:gd name="T0" fmla="*/ 17 w 50"/>
                  <a:gd name="T1" fmla="*/ 0 h 24"/>
                  <a:gd name="T2" fmla="*/ 17 w 50"/>
                  <a:gd name="T3" fmla="*/ 1 h 24"/>
                  <a:gd name="T4" fmla="*/ 15 w 50"/>
                  <a:gd name="T5" fmla="*/ 2 h 24"/>
                  <a:gd name="T6" fmla="*/ 13 w 50"/>
                  <a:gd name="T7" fmla="*/ 3 h 24"/>
                  <a:gd name="T8" fmla="*/ 11 w 50"/>
                  <a:gd name="T9" fmla="*/ 6 h 24"/>
                  <a:gd name="T10" fmla="*/ 8 w 50"/>
                  <a:gd name="T11" fmla="*/ 8 h 24"/>
                  <a:gd name="T12" fmla="*/ 5 w 50"/>
                  <a:gd name="T13" fmla="*/ 11 h 24"/>
                  <a:gd name="T14" fmla="*/ 2 w 50"/>
                  <a:gd name="T15" fmla="*/ 14 h 24"/>
                  <a:gd name="T16" fmla="*/ 0 w 50"/>
                  <a:gd name="T17" fmla="*/ 17 h 24"/>
                  <a:gd name="T18" fmla="*/ 0 w 50"/>
                  <a:gd name="T19" fmla="*/ 20 h 24"/>
                  <a:gd name="T20" fmla="*/ 0 w 50"/>
                  <a:gd name="T21" fmla="*/ 22 h 24"/>
                  <a:gd name="T22" fmla="*/ 1 w 50"/>
                  <a:gd name="T23" fmla="*/ 23 h 24"/>
                  <a:gd name="T24" fmla="*/ 3 w 50"/>
                  <a:gd name="T25" fmla="*/ 24 h 24"/>
                  <a:gd name="T26" fmla="*/ 6 w 50"/>
                  <a:gd name="T27" fmla="*/ 24 h 24"/>
                  <a:gd name="T28" fmla="*/ 9 w 50"/>
                  <a:gd name="T29" fmla="*/ 23 h 24"/>
                  <a:gd name="T30" fmla="*/ 13 w 50"/>
                  <a:gd name="T31" fmla="*/ 22 h 24"/>
                  <a:gd name="T32" fmla="*/ 17 w 50"/>
                  <a:gd name="T33" fmla="*/ 19 h 24"/>
                  <a:gd name="T34" fmla="*/ 20 w 50"/>
                  <a:gd name="T35" fmla="*/ 17 h 24"/>
                  <a:gd name="T36" fmla="*/ 23 w 50"/>
                  <a:gd name="T37" fmla="*/ 16 h 24"/>
                  <a:gd name="T38" fmla="*/ 26 w 50"/>
                  <a:gd name="T39" fmla="*/ 14 h 24"/>
                  <a:gd name="T40" fmla="*/ 28 w 50"/>
                  <a:gd name="T41" fmla="*/ 14 h 24"/>
                  <a:gd name="T42" fmla="*/ 31 w 50"/>
                  <a:gd name="T43" fmla="*/ 13 h 24"/>
                  <a:gd name="T44" fmla="*/ 34 w 50"/>
                  <a:gd name="T45" fmla="*/ 12 h 24"/>
                  <a:gd name="T46" fmla="*/ 37 w 50"/>
                  <a:gd name="T47" fmla="*/ 11 h 24"/>
                  <a:gd name="T48" fmla="*/ 41 w 50"/>
                  <a:gd name="T49" fmla="*/ 10 h 24"/>
                  <a:gd name="T50" fmla="*/ 43 w 50"/>
                  <a:gd name="T51" fmla="*/ 9 h 24"/>
                  <a:gd name="T52" fmla="*/ 45 w 50"/>
                  <a:gd name="T53" fmla="*/ 8 h 24"/>
                  <a:gd name="T54" fmla="*/ 47 w 50"/>
                  <a:gd name="T55" fmla="*/ 7 h 24"/>
                  <a:gd name="T56" fmla="*/ 48 w 50"/>
                  <a:gd name="T57" fmla="*/ 6 h 24"/>
                  <a:gd name="T58" fmla="*/ 49 w 50"/>
                  <a:gd name="T59" fmla="*/ 5 h 24"/>
                  <a:gd name="T60" fmla="*/ 49 w 50"/>
                  <a:gd name="T61" fmla="*/ 4 h 24"/>
                  <a:gd name="T62" fmla="*/ 50 w 50"/>
                  <a:gd name="T63" fmla="*/ 4 h 24"/>
                  <a:gd name="T64" fmla="*/ 50 w 50"/>
                  <a:gd name="T65" fmla="*/ 4 h 24"/>
                  <a:gd name="T66" fmla="*/ 17 w 5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24">
                    <a:moveTo>
                      <a:pt x="17" y="0"/>
                    </a:moveTo>
                    <a:lnTo>
                      <a:pt x="17" y="1"/>
                    </a:lnTo>
                    <a:lnTo>
                      <a:pt x="15" y="2"/>
                    </a:lnTo>
                    <a:lnTo>
                      <a:pt x="13" y="3"/>
                    </a:lnTo>
                    <a:lnTo>
                      <a:pt x="11" y="6"/>
                    </a:lnTo>
                    <a:lnTo>
                      <a:pt x="8" y="8"/>
                    </a:lnTo>
                    <a:lnTo>
                      <a:pt x="5" y="11"/>
                    </a:lnTo>
                    <a:lnTo>
                      <a:pt x="2" y="14"/>
                    </a:lnTo>
                    <a:lnTo>
                      <a:pt x="0" y="17"/>
                    </a:lnTo>
                    <a:lnTo>
                      <a:pt x="0" y="20"/>
                    </a:lnTo>
                    <a:lnTo>
                      <a:pt x="0" y="22"/>
                    </a:lnTo>
                    <a:lnTo>
                      <a:pt x="1" y="23"/>
                    </a:lnTo>
                    <a:lnTo>
                      <a:pt x="3" y="24"/>
                    </a:lnTo>
                    <a:lnTo>
                      <a:pt x="6" y="24"/>
                    </a:lnTo>
                    <a:lnTo>
                      <a:pt x="9" y="23"/>
                    </a:lnTo>
                    <a:lnTo>
                      <a:pt x="13" y="22"/>
                    </a:lnTo>
                    <a:lnTo>
                      <a:pt x="17" y="19"/>
                    </a:lnTo>
                    <a:lnTo>
                      <a:pt x="20" y="17"/>
                    </a:lnTo>
                    <a:lnTo>
                      <a:pt x="23" y="16"/>
                    </a:lnTo>
                    <a:lnTo>
                      <a:pt x="26" y="14"/>
                    </a:lnTo>
                    <a:lnTo>
                      <a:pt x="28" y="14"/>
                    </a:lnTo>
                    <a:lnTo>
                      <a:pt x="31" y="13"/>
                    </a:lnTo>
                    <a:lnTo>
                      <a:pt x="34" y="12"/>
                    </a:lnTo>
                    <a:lnTo>
                      <a:pt x="37" y="11"/>
                    </a:lnTo>
                    <a:lnTo>
                      <a:pt x="41" y="10"/>
                    </a:lnTo>
                    <a:lnTo>
                      <a:pt x="43" y="9"/>
                    </a:lnTo>
                    <a:lnTo>
                      <a:pt x="45" y="8"/>
                    </a:lnTo>
                    <a:lnTo>
                      <a:pt x="47" y="7"/>
                    </a:lnTo>
                    <a:lnTo>
                      <a:pt x="48" y="6"/>
                    </a:lnTo>
                    <a:lnTo>
                      <a:pt x="49" y="5"/>
                    </a:lnTo>
                    <a:lnTo>
                      <a:pt x="49" y="4"/>
                    </a:lnTo>
                    <a:lnTo>
                      <a:pt x="50" y="4"/>
                    </a:lnTo>
                    <a:lnTo>
                      <a:pt x="50" y="4"/>
                    </a:lnTo>
                    <a:lnTo>
                      <a:pt x="17" y="0"/>
                    </a:lnTo>
                    <a:close/>
                  </a:path>
                </a:pathLst>
              </a:custGeom>
              <a:solidFill>
                <a:srgbClr val="FF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1" name="Freeform 1307"/>
              <p:cNvSpPr>
                <a:spLocks/>
              </p:cNvSpPr>
              <p:nvPr/>
            </p:nvSpPr>
            <p:spPr bwMode="auto">
              <a:xfrm>
                <a:off x="2068" y="2703"/>
                <a:ext cx="5" cy="144"/>
              </a:xfrm>
              <a:custGeom>
                <a:avLst/>
                <a:gdLst>
                  <a:gd name="T0" fmla="*/ 0 w 5"/>
                  <a:gd name="T1" fmla="*/ 0 h 144"/>
                  <a:gd name="T2" fmla="*/ 1 w 5"/>
                  <a:gd name="T3" fmla="*/ 144 h 144"/>
                  <a:gd name="T4" fmla="*/ 5 w 5"/>
                  <a:gd name="T5" fmla="*/ 144 h 144"/>
                  <a:gd name="T6" fmla="*/ 3 w 5"/>
                  <a:gd name="T7" fmla="*/ 0 h 144"/>
                  <a:gd name="T8" fmla="*/ 0 w 5"/>
                  <a:gd name="T9" fmla="*/ 0 h 144"/>
                </a:gdLst>
                <a:ahLst/>
                <a:cxnLst>
                  <a:cxn ang="0">
                    <a:pos x="T0" y="T1"/>
                  </a:cxn>
                  <a:cxn ang="0">
                    <a:pos x="T2" y="T3"/>
                  </a:cxn>
                  <a:cxn ang="0">
                    <a:pos x="T4" y="T5"/>
                  </a:cxn>
                  <a:cxn ang="0">
                    <a:pos x="T6" y="T7"/>
                  </a:cxn>
                  <a:cxn ang="0">
                    <a:pos x="T8" y="T9"/>
                  </a:cxn>
                </a:cxnLst>
                <a:rect l="0" t="0" r="r" b="b"/>
                <a:pathLst>
                  <a:path w="5" h="144">
                    <a:moveTo>
                      <a:pt x="0" y="0"/>
                    </a:moveTo>
                    <a:lnTo>
                      <a:pt x="1" y="144"/>
                    </a:lnTo>
                    <a:lnTo>
                      <a:pt x="5" y="144"/>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2" name="Freeform 1308"/>
              <p:cNvSpPr>
                <a:spLocks/>
              </p:cNvSpPr>
              <p:nvPr/>
            </p:nvSpPr>
            <p:spPr bwMode="auto">
              <a:xfrm>
                <a:off x="2021" y="2834"/>
                <a:ext cx="75" cy="51"/>
              </a:xfrm>
              <a:custGeom>
                <a:avLst/>
                <a:gdLst>
                  <a:gd name="T0" fmla="*/ 17 w 75"/>
                  <a:gd name="T1" fmla="*/ 21 h 51"/>
                  <a:gd name="T2" fmla="*/ 15 w 75"/>
                  <a:gd name="T3" fmla="*/ 25 h 51"/>
                  <a:gd name="T4" fmla="*/ 13 w 75"/>
                  <a:gd name="T5" fmla="*/ 29 h 51"/>
                  <a:gd name="T6" fmla="*/ 10 w 75"/>
                  <a:gd name="T7" fmla="*/ 33 h 51"/>
                  <a:gd name="T8" fmla="*/ 8 w 75"/>
                  <a:gd name="T9" fmla="*/ 36 h 51"/>
                  <a:gd name="T10" fmla="*/ 5 w 75"/>
                  <a:gd name="T11" fmla="*/ 40 h 51"/>
                  <a:gd name="T12" fmla="*/ 2 w 75"/>
                  <a:gd name="T13" fmla="*/ 44 h 51"/>
                  <a:gd name="T14" fmla="*/ 0 w 75"/>
                  <a:gd name="T15" fmla="*/ 47 h 51"/>
                  <a:gd name="T16" fmla="*/ 21 w 75"/>
                  <a:gd name="T17" fmla="*/ 51 h 51"/>
                  <a:gd name="T18" fmla="*/ 24 w 75"/>
                  <a:gd name="T19" fmla="*/ 47 h 51"/>
                  <a:gd name="T20" fmla="*/ 26 w 75"/>
                  <a:gd name="T21" fmla="*/ 44 h 51"/>
                  <a:gd name="T22" fmla="*/ 29 w 75"/>
                  <a:gd name="T23" fmla="*/ 41 h 51"/>
                  <a:gd name="T24" fmla="*/ 31 w 75"/>
                  <a:gd name="T25" fmla="*/ 38 h 51"/>
                  <a:gd name="T26" fmla="*/ 32 w 75"/>
                  <a:gd name="T27" fmla="*/ 36 h 51"/>
                  <a:gd name="T28" fmla="*/ 33 w 75"/>
                  <a:gd name="T29" fmla="*/ 35 h 51"/>
                  <a:gd name="T30" fmla="*/ 34 w 75"/>
                  <a:gd name="T31" fmla="*/ 34 h 51"/>
                  <a:gd name="T32" fmla="*/ 34 w 75"/>
                  <a:gd name="T33" fmla="*/ 34 h 51"/>
                  <a:gd name="T34" fmla="*/ 34 w 75"/>
                  <a:gd name="T35" fmla="*/ 34 h 51"/>
                  <a:gd name="T36" fmla="*/ 34 w 75"/>
                  <a:gd name="T37" fmla="*/ 35 h 51"/>
                  <a:gd name="T38" fmla="*/ 40 w 75"/>
                  <a:gd name="T39" fmla="*/ 23 h 51"/>
                  <a:gd name="T40" fmla="*/ 40 w 75"/>
                  <a:gd name="T41" fmla="*/ 23 h 51"/>
                  <a:gd name="T42" fmla="*/ 41 w 75"/>
                  <a:gd name="T43" fmla="*/ 25 h 51"/>
                  <a:gd name="T44" fmla="*/ 44 w 75"/>
                  <a:gd name="T45" fmla="*/ 27 h 51"/>
                  <a:gd name="T46" fmla="*/ 46 w 75"/>
                  <a:gd name="T47" fmla="*/ 31 h 51"/>
                  <a:gd name="T48" fmla="*/ 48 w 75"/>
                  <a:gd name="T49" fmla="*/ 34 h 51"/>
                  <a:gd name="T50" fmla="*/ 51 w 75"/>
                  <a:gd name="T51" fmla="*/ 39 h 51"/>
                  <a:gd name="T52" fmla="*/ 54 w 75"/>
                  <a:gd name="T53" fmla="*/ 43 h 51"/>
                  <a:gd name="T54" fmla="*/ 56 w 75"/>
                  <a:gd name="T55" fmla="*/ 48 h 51"/>
                  <a:gd name="T56" fmla="*/ 56 w 75"/>
                  <a:gd name="T57" fmla="*/ 49 h 51"/>
                  <a:gd name="T58" fmla="*/ 56 w 75"/>
                  <a:gd name="T59" fmla="*/ 50 h 51"/>
                  <a:gd name="T60" fmla="*/ 56 w 75"/>
                  <a:gd name="T61" fmla="*/ 50 h 51"/>
                  <a:gd name="T62" fmla="*/ 56 w 75"/>
                  <a:gd name="T63" fmla="*/ 51 h 51"/>
                  <a:gd name="T64" fmla="*/ 75 w 75"/>
                  <a:gd name="T65" fmla="*/ 51 h 51"/>
                  <a:gd name="T66" fmla="*/ 75 w 75"/>
                  <a:gd name="T67" fmla="*/ 50 h 51"/>
                  <a:gd name="T68" fmla="*/ 75 w 75"/>
                  <a:gd name="T69" fmla="*/ 48 h 51"/>
                  <a:gd name="T70" fmla="*/ 74 w 75"/>
                  <a:gd name="T71" fmla="*/ 47 h 51"/>
                  <a:gd name="T72" fmla="*/ 73 w 75"/>
                  <a:gd name="T73" fmla="*/ 43 h 51"/>
                  <a:gd name="T74" fmla="*/ 70 w 75"/>
                  <a:gd name="T75" fmla="*/ 40 h 51"/>
                  <a:gd name="T76" fmla="*/ 70 w 75"/>
                  <a:gd name="T77" fmla="*/ 33 h 51"/>
                  <a:gd name="T78" fmla="*/ 71 w 75"/>
                  <a:gd name="T79" fmla="*/ 27 h 51"/>
                  <a:gd name="T80" fmla="*/ 71 w 75"/>
                  <a:gd name="T81" fmla="*/ 23 h 51"/>
                  <a:gd name="T82" fmla="*/ 70 w 75"/>
                  <a:gd name="T83" fmla="*/ 18 h 51"/>
                  <a:gd name="T84" fmla="*/ 68 w 75"/>
                  <a:gd name="T85" fmla="*/ 14 h 51"/>
                  <a:gd name="T86" fmla="*/ 64 w 75"/>
                  <a:gd name="T87" fmla="*/ 10 h 51"/>
                  <a:gd name="T88" fmla="*/ 43 w 75"/>
                  <a:gd name="T89" fmla="*/ 0 h 51"/>
                  <a:gd name="T90" fmla="*/ 21 w 75"/>
                  <a:gd name="T91" fmla="*/ 2 h 51"/>
                  <a:gd name="T92" fmla="*/ 21 w 75"/>
                  <a:gd name="T93" fmla="*/ 6 h 51"/>
                  <a:gd name="T94" fmla="*/ 21 w 75"/>
                  <a:gd name="T95" fmla="*/ 11 h 51"/>
                  <a:gd name="T96" fmla="*/ 20 w 75"/>
                  <a:gd name="T97" fmla="*/ 15 h 51"/>
                  <a:gd name="T98" fmla="*/ 17 w 75"/>
                  <a:gd name="T99"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51">
                    <a:moveTo>
                      <a:pt x="17" y="21"/>
                    </a:moveTo>
                    <a:lnTo>
                      <a:pt x="15" y="25"/>
                    </a:lnTo>
                    <a:lnTo>
                      <a:pt x="13" y="29"/>
                    </a:lnTo>
                    <a:lnTo>
                      <a:pt x="10" y="33"/>
                    </a:lnTo>
                    <a:lnTo>
                      <a:pt x="8" y="36"/>
                    </a:lnTo>
                    <a:lnTo>
                      <a:pt x="5" y="40"/>
                    </a:lnTo>
                    <a:lnTo>
                      <a:pt x="2" y="44"/>
                    </a:lnTo>
                    <a:lnTo>
                      <a:pt x="0" y="47"/>
                    </a:lnTo>
                    <a:lnTo>
                      <a:pt x="21" y="51"/>
                    </a:lnTo>
                    <a:lnTo>
                      <a:pt x="24" y="47"/>
                    </a:lnTo>
                    <a:lnTo>
                      <a:pt x="26" y="44"/>
                    </a:lnTo>
                    <a:lnTo>
                      <a:pt x="29" y="41"/>
                    </a:lnTo>
                    <a:lnTo>
                      <a:pt x="31" y="38"/>
                    </a:lnTo>
                    <a:lnTo>
                      <a:pt x="32" y="36"/>
                    </a:lnTo>
                    <a:lnTo>
                      <a:pt x="33" y="35"/>
                    </a:lnTo>
                    <a:lnTo>
                      <a:pt x="34" y="34"/>
                    </a:lnTo>
                    <a:lnTo>
                      <a:pt x="34" y="34"/>
                    </a:lnTo>
                    <a:lnTo>
                      <a:pt x="34" y="34"/>
                    </a:lnTo>
                    <a:lnTo>
                      <a:pt x="34" y="35"/>
                    </a:lnTo>
                    <a:lnTo>
                      <a:pt x="40" y="23"/>
                    </a:lnTo>
                    <a:lnTo>
                      <a:pt x="40" y="23"/>
                    </a:lnTo>
                    <a:lnTo>
                      <a:pt x="41" y="25"/>
                    </a:lnTo>
                    <a:lnTo>
                      <a:pt x="44" y="27"/>
                    </a:lnTo>
                    <a:lnTo>
                      <a:pt x="46" y="31"/>
                    </a:lnTo>
                    <a:lnTo>
                      <a:pt x="48" y="34"/>
                    </a:lnTo>
                    <a:lnTo>
                      <a:pt x="51" y="39"/>
                    </a:lnTo>
                    <a:lnTo>
                      <a:pt x="54" y="43"/>
                    </a:lnTo>
                    <a:lnTo>
                      <a:pt x="56" y="48"/>
                    </a:lnTo>
                    <a:lnTo>
                      <a:pt x="56" y="49"/>
                    </a:lnTo>
                    <a:lnTo>
                      <a:pt x="56" y="50"/>
                    </a:lnTo>
                    <a:lnTo>
                      <a:pt x="56" y="50"/>
                    </a:lnTo>
                    <a:lnTo>
                      <a:pt x="56" y="51"/>
                    </a:lnTo>
                    <a:lnTo>
                      <a:pt x="75" y="51"/>
                    </a:lnTo>
                    <a:lnTo>
                      <a:pt x="75" y="50"/>
                    </a:lnTo>
                    <a:lnTo>
                      <a:pt x="75" y="48"/>
                    </a:lnTo>
                    <a:lnTo>
                      <a:pt x="74" y="47"/>
                    </a:lnTo>
                    <a:lnTo>
                      <a:pt x="73" y="43"/>
                    </a:lnTo>
                    <a:lnTo>
                      <a:pt x="70" y="40"/>
                    </a:lnTo>
                    <a:lnTo>
                      <a:pt x="70" y="33"/>
                    </a:lnTo>
                    <a:lnTo>
                      <a:pt x="71" y="27"/>
                    </a:lnTo>
                    <a:lnTo>
                      <a:pt x="71" y="23"/>
                    </a:lnTo>
                    <a:lnTo>
                      <a:pt x="70" y="18"/>
                    </a:lnTo>
                    <a:lnTo>
                      <a:pt x="68" y="14"/>
                    </a:lnTo>
                    <a:lnTo>
                      <a:pt x="64" y="10"/>
                    </a:lnTo>
                    <a:lnTo>
                      <a:pt x="43" y="0"/>
                    </a:lnTo>
                    <a:lnTo>
                      <a:pt x="21" y="2"/>
                    </a:lnTo>
                    <a:lnTo>
                      <a:pt x="21" y="6"/>
                    </a:lnTo>
                    <a:lnTo>
                      <a:pt x="21" y="11"/>
                    </a:lnTo>
                    <a:lnTo>
                      <a:pt x="20" y="15"/>
                    </a:lnTo>
                    <a:lnTo>
                      <a:pt x="17" y="21"/>
                    </a:lnTo>
                    <a:close/>
                  </a:path>
                </a:pathLst>
              </a:custGeom>
              <a:solidFill>
                <a:srgbClr val="9633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3" name="Freeform 1309"/>
              <p:cNvSpPr>
                <a:spLocks/>
              </p:cNvSpPr>
              <p:nvPr/>
            </p:nvSpPr>
            <p:spPr bwMode="auto">
              <a:xfrm>
                <a:off x="2018" y="2837"/>
                <a:ext cx="24" cy="44"/>
              </a:xfrm>
              <a:custGeom>
                <a:avLst/>
                <a:gdLst>
                  <a:gd name="T0" fmla="*/ 20 w 24"/>
                  <a:gd name="T1" fmla="*/ 19 h 44"/>
                  <a:gd name="T2" fmla="*/ 23 w 24"/>
                  <a:gd name="T3" fmla="*/ 13 h 44"/>
                  <a:gd name="T4" fmla="*/ 24 w 24"/>
                  <a:gd name="T5" fmla="*/ 8 h 44"/>
                  <a:gd name="T6" fmla="*/ 24 w 24"/>
                  <a:gd name="T7" fmla="*/ 4 h 44"/>
                  <a:gd name="T8" fmla="*/ 23 w 24"/>
                  <a:gd name="T9" fmla="*/ 0 h 44"/>
                  <a:gd name="T10" fmla="*/ 7 w 24"/>
                  <a:gd name="T11" fmla="*/ 6 h 44"/>
                  <a:gd name="T12" fmla="*/ 3 w 24"/>
                  <a:gd name="T13" fmla="*/ 9 h 44"/>
                  <a:gd name="T14" fmla="*/ 1 w 24"/>
                  <a:gd name="T15" fmla="*/ 12 h 44"/>
                  <a:gd name="T16" fmla="*/ 0 w 24"/>
                  <a:gd name="T17" fmla="*/ 16 h 44"/>
                  <a:gd name="T18" fmla="*/ 0 w 24"/>
                  <a:gd name="T19" fmla="*/ 20 h 44"/>
                  <a:gd name="T20" fmla="*/ 1 w 24"/>
                  <a:gd name="T21" fmla="*/ 25 h 44"/>
                  <a:gd name="T22" fmla="*/ 1 w 24"/>
                  <a:gd name="T23" fmla="*/ 30 h 44"/>
                  <a:gd name="T24" fmla="*/ 3 w 24"/>
                  <a:gd name="T25" fmla="*/ 35 h 44"/>
                  <a:gd name="T26" fmla="*/ 3 w 24"/>
                  <a:gd name="T27" fmla="*/ 39 h 44"/>
                  <a:gd name="T28" fmla="*/ 2 w 24"/>
                  <a:gd name="T29" fmla="*/ 44 h 44"/>
                  <a:gd name="T30" fmla="*/ 5 w 24"/>
                  <a:gd name="T31" fmla="*/ 41 h 44"/>
                  <a:gd name="T32" fmla="*/ 7 w 24"/>
                  <a:gd name="T33" fmla="*/ 37 h 44"/>
                  <a:gd name="T34" fmla="*/ 10 w 24"/>
                  <a:gd name="T35" fmla="*/ 34 h 44"/>
                  <a:gd name="T36" fmla="*/ 12 w 24"/>
                  <a:gd name="T37" fmla="*/ 30 h 44"/>
                  <a:gd name="T38" fmla="*/ 15 w 24"/>
                  <a:gd name="T39" fmla="*/ 26 h 44"/>
                  <a:gd name="T40" fmla="*/ 18 w 24"/>
                  <a:gd name="T41" fmla="*/ 22 h 44"/>
                  <a:gd name="T42" fmla="*/ 20 w 24"/>
                  <a:gd name="T4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44">
                    <a:moveTo>
                      <a:pt x="20" y="19"/>
                    </a:moveTo>
                    <a:lnTo>
                      <a:pt x="23" y="13"/>
                    </a:lnTo>
                    <a:lnTo>
                      <a:pt x="24" y="8"/>
                    </a:lnTo>
                    <a:lnTo>
                      <a:pt x="24" y="4"/>
                    </a:lnTo>
                    <a:lnTo>
                      <a:pt x="23" y="0"/>
                    </a:lnTo>
                    <a:lnTo>
                      <a:pt x="7" y="6"/>
                    </a:lnTo>
                    <a:lnTo>
                      <a:pt x="3" y="9"/>
                    </a:lnTo>
                    <a:lnTo>
                      <a:pt x="1" y="12"/>
                    </a:lnTo>
                    <a:lnTo>
                      <a:pt x="0" y="16"/>
                    </a:lnTo>
                    <a:lnTo>
                      <a:pt x="0" y="20"/>
                    </a:lnTo>
                    <a:lnTo>
                      <a:pt x="1" y="25"/>
                    </a:lnTo>
                    <a:lnTo>
                      <a:pt x="1" y="30"/>
                    </a:lnTo>
                    <a:lnTo>
                      <a:pt x="3" y="35"/>
                    </a:lnTo>
                    <a:lnTo>
                      <a:pt x="3" y="39"/>
                    </a:lnTo>
                    <a:lnTo>
                      <a:pt x="2" y="44"/>
                    </a:lnTo>
                    <a:lnTo>
                      <a:pt x="5" y="41"/>
                    </a:lnTo>
                    <a:lnTo>
                      <a:pt x="7" y="37"/>
                    </a:lnTo>
                    <a:lnTo>
                      <a:pt x="10" y="34"/>
                    </a:lnTo>
                    <a:lnTo>
                      <a:pt x="12" y="30"/>
                    </a:lnTo>
                    <a:lnTo>
                      <a:pt x="15" y="26"/>
                    </a:lnTo>
                    <a:lnTo>
                      <a:pt x="18" y="22"/>
                    </a:lnTo>
                    <a:lnTo>
                      <a:pt x="20" y="19"/>
                    </a:lnTo>
                    <a:close/>
                  </a:path>
                </a:pathLst>
              </a:custGeom>
              <a:solidFill>
                <a:srgbClr val="4C0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4" name="Freeform 1310"/>
              <p:cNvSpPr>
                <a:spLocks/>
              </p:cNvSpPr>
              <p:nvPr/>
            </p:nvSpPr>
            <p:spPr bwMode="auto">
              <a:xfrm>
                <a:off x="2054" y="2858"/>
                <a:ext cx="23" cy="27"/>
              </a:xfrm>
              <a:custGeom>
                <a:avLst/>
                <a:gdLst>
                  <a:gd name="T0" fmla="*/ 22 w 23"/>
                  <a:gd name="T1" fmla="*/ 24 h 27"/>
                  <a:gd name="T2" fmla="*/ 20 w 23"/>
                  <a:gd name="T3" fmla="*/ 20 h 27"/>
                  <a:gd name="T4" fmla="*/ 17 w 23"/>
                  <a:gd name="T5" fmla="*/ 15 h 27"/>
                  <a:gd name="T6" fmla="*/ 15 w 23"/>
                  <a:gd name="T7" fmla="*/ 11 h 27"/>
                  <a:gd name="T8" fmla="*/ 12 w 23"/>
                  <a:gd name="T9" fmla="*/ 7 h 27"/>
                  <a:gd name="T10" fmla="*/ 10 w 23"/>
                  <a:gd name="T11" fmla="*/ 4 h 27"/>
                  <a:gd name="T12" fmla="*/ 7 w 23"/>
                  <a:gd name="T13" fmla="*/ 2 h 27"/>
                  <a:gd name="T14" fmla="*/ 6 w 23"/>
                  <a:gd name="T15" fmla="*/ 0 h 27"/>
                  <a:gd name="T16" fmla="*/ 6 w 23"/>
                  <a:gd name="T17" fmla="*/ 0 h 27"/>
                  <a:gd name="T18" fmla="*/ 0 w 23"/>
                  <a:gd name="T19" fmla="*/ 11 h 27"/>
                  <a:gd name="T20" fmla="*/ 1 w 23"/>
                  <a:gd name="T21" fmla="*/ 12 h 27"/>
                  <a:gd name="T22" fmla="*/ 1 w 23"/>
                  <a:gd name="T23" fmla="*/ 13 h 27"/>
                  <a:gd name="T24" fmla="*/ 2 w 23"/>
                  <a:gd name="T25" fmla="*/ 15 h 27"/>
                  <a:gd name="T26" fmla="*/ 3 w 23"/>
                  <a:gd name="T27" fmla="*/ 17 h 27"/>
                  <a:gd name="T28" fmla="*/ 4 w 23"/>
                  <a:gd name="T29" fmla="*/ 19 h 27"/>
                  <a:gd name="T30" fmla="*/ 5 w 23"/>
                  <a:gd name="T31" fmla="*/ 22 h 27"/>
                  <a:gd name="T32" fmla="*/ 6 w 23"/>
                  <a:gd name="T33" fmla="*/ 24 h 27"/>
                  <a:gd name="T34" fmla="*/ 7 w 23"/>
                  <a:gd name="T35" fmla="*/ 27 h 27"/>
                  <a:gd name="T36" fmla="*/ 23 w 23"/>
                  <a:gd name="T37" fmla="*/ 27 h 27"/>
                  <a:gd name="T38" fmla="*/ 22 w 23"/>
                  <a:gd name="T39" fmla="*/ 26 h 27"/>
                  <a:gd name="T40" fmla="*/ 22 w 23"/>
                  <a:gd name="T41" fmla="*/ 26 h 27"/>
                  <a:gd name="T42" fmla="*/ 22 w 23"/>
                  <a:gd name="T43" fmla="*/ 25 h 27"/>
                  <a:gd name="T44" fmla="*/ 22 w 23"/>
                  <a:gd name="T4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7">
                    <a:moveTo>
                      <a:pt x="22" y="24"/>
                    </a:moveTo>
                    <a:lnTo>
                      <a:pt x="20" y="20"/>
                    </a:lnTo>
                    <a:lnTo>
                      <a:pt x="17" y="15"/>
                    </a:lnTo>
                    <a:lnTo>
                      <a:pt x="15" y="11"/>
                    </a:lnTo>
                    <a:lnTo>
                      <a:pt x="12" y="7"/>
                    </a:lnTo>
                    <a:lnTo>
                      <a:pt x="10" y="4"/>
                    </a:lnTo>
                    <a:lnTo>
                      <a:pt x="7" y="2"/>
                    </a:lnTo>
                    <a:lnTo>
                      <a:pt x="6" y="0"/>
                    </a:lnTo>
                    <a:lnTo>
                      <a:pt x="6" y="0"/>
                    </a:lnTo>
                    <a:lnTo>
                      <a:pt x="0" y="11"/>
                    </a:lnTo>
                    <a:lnTo>
                      <a:pt x="1" y="12"/>
                    </a:lnTo>
                    <a:lnTo>
                      <a:pt x="1" y="13"/>
                    </a:lnTo>
                    <a:lnTo>
                      <a:pt x="2" y="15"/>
                    </a:lnTo>
                    <a:lnTo>
                      <a:pt x="3" y="17"/>
                    </a:lnTo>
                    <a:lnTo>
                      <a:pt x="4" y="19"/>
                    </a:lnTo>
                    <a:lnTo>
                      <a:pt x="5" y="22"/>
                    </a:lnTo>
                    <a:lnTo>
                      <a:pt x="6" y="24"/>
                    </a:lnTo>
                    <a:lnTo>
                      <a:pt x="7" y="27"/>
                    </a:lnTo>
                    <a:lnTo>
                      <a:pt x="23" y="27"/>
                    </a:lnTo>
                    <a:lnTo>
                      <a:pt x="22" y="26"/>
                    </a:lnTo>
                    <a:lnTo>
                      <a:pt x="22" y="26"/>
                    </a:lnTo>
                    <a:lnTo>
                      <a:pt x="22" y="25"/>
                    </a:lnTo>
                    <a:lnTo>
                      <a:pt x="22" y="24"/>
                    </a:lnTo>
                    <a:close/>
                  </a:path>
                </a:pathLst>
              </a:custGeom>
              <a:solidFill>
                <a:srgbClr val="4C0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5" name="Freeform 1311"/>
              <p:cNvSpPr>
                <a:spLocks/>
              </p:cNvSpPr>
              <p:nvPr/>
            </p:nvSpPr>
            <p:spPr bwMode="auto">
              <a:xfrm>
                <a:off x="2067" y="2777"/>
                <a:ext cx="21" cy="14"/>
              </a:xfrm>
              <a:custGeom>
                <a:avLst/>
                <a:gdLst>
                  <a:gd name="T0" fmla="*/ 0 w 21"/>
                  <a:gd name="T1" fmla="*/ 12 h 14"/>
                  <a:gd name="T2" fmla="*/ 0 w 21"/>
                  <a:gd name="T3" fmla="*/ 12 h 14"/>
                  <a:gd name="T4" fmla="*/ 0 w 21"/>
                  <a:gd name="T5" fmla="*/ 13 h 14"/>
                  <a:gd name="T6" fmla="*/ 1 w 21"/>
                  <a:gd name="T7" fmla="*/ 13 h 14"/>
                  <a:gd name="T8" fmla="*/ 2 w 21"/>
                  <a:gd name="T9" fmla="*/ 13 h 14"/>
                  <a:gd name="T10" fmla="*/ 3 w 21"/>
                  <a:gd name="T11" fmla="*/ 14 h 14"/>
                  <a:gd name="T12" fmla="*/ 5 w 21"/>
                  <a:gd name="T13" fmla="*/ 14 h 14"/>
                  <a:gd name="T14" fmla="*/ 7 w 21"/>
                  <a:gd name="T15" fmla="*/ 13 h 14"/>
                  <a:gd name="T16" fmla="*/ 10 w 21"/>
                  <a:gd name="T17" fmla="*/ 12 h 14"/>
                  <a:gd name="T18" fmla="*/ 13 w 21"/>
                  <a:gd name="T19" fmla="*/ 11 h 14"/>
                  <a:gd name="T20" fmla="*/ 16 w 21"/>
                  <a:gd name="T21" fmla="*/ 9 h 14"/>
                  <a:gd name="T22" fmla="*/ 17 w 21"/>
                  <a:gd name="T23" fmla="*/ 7 h 14"/>
                  <a:gd name="T24" fmla="*/ 19 w 21"/>
                  <a:gd name="T25" fmla="*/ 5 h 14"/>
                  <a:gd name="T26" fmla="*/ 20 w 21"/>
                  <a:gd name="T27" fmla="*/ 3 h 14"/>
                  <a:gd name="T28" fmla="*/ 21 w 21"/>
                  <a:gd name="T29" fmla="*/ 1 h 14"/>
                  <a:gd name="T30" fmla="*/ 21 w 21"/>
                  <a:gd name="T31" fmla="*/ 0 h 14"/>
                  <a:gd name="T32" fmla="*/ 21 w 21"/>
                  <a:gd name="T33" fmla="*/ 0 h 14"/>
                  <a:gd name="T34" fmla="*/ 21 w 21"/>
                  <a:gd name="T35" fmla="*/ 0 h 14"/>
                  <a:gd name="T36" fmla="*/ 21 w 21"/>
                  <a:gd name="T37" fmla="*/ 0 h 14"/>
                  <a:gd name="T38" fmla="*/ 20 w 21"/>
                  <a:gd name="T39" fmla="*/ 1 h 14"/>
                  <a:gd name="T40" fmla="*/ 19 w 21"/>
                  <a:gd name="T41" fmla="*/ 1 h 14"/>
                  <a:gd name="T42" fmla="*/ 17 w 21"/>
                  <a:gd name="T43" fmla="*/ 1 h 14"/>
                  <a:gd name="T44" fmla="*/ 16 w 21"/>
                  <a:gd name="T45" fmla="*/ 2 h 14"/>
                  <a:gd name="T46" fmla="*/ 15 w 21"/>
                  <a:gd name="T47" fmla="*/ 2 h 14"/>
                  <a:gd name="T48" fmla="*/ 13 w 21"/>
                  <a:gd name="T49" fmla="*/ 2 h 14"/>
                  <a:gd name="T50" fmla="*/ 12 w 21"/>
                  <a:gd name="T51" fmla="*/ 3 h 14"/>
                  <a:gd name="T52" fmla="*/ 10 w 21"/>
                  <a:gd name="T53" fmla="*/ 3 h 14"/>
                  <a:gd name="T54" fmla="*/ 9 w 21"/>
                  <a:gd name="T55" fmla="*/ 3 h 14"/>
                  <a:gd name="T56" fmla="*/ 8 w 21"/>
                  <a:gd name="T57" fmla="*/ 3 h 14"/>
                  <a:gd name="T58" fmla="*/ 7 w 21"/>
                  <a:gd name="T59" fmla="*/ 2 h 14"/>
                  <a:gd name="T60" fmla="*/ 6 w 21"/>
                  <a:gd name="T61" fmla="*/ 2 h 14"/>
                  <a:gd name="T62" fmla="*/ 6 w 21"/>
                  <a:gd name="T63" fmla="*/ 2 h 14"/>
                  <a:gd name="T64" fmla="*/ 6 w 21"/>
                  <a:gd name="T65" fmla="*/ 2 h 14"/>
                  <a:gd name="T66" fmla="*/ 0 w 21"/>
                  <a:gd name="T6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4">
                    <a:moveTo>
                      <a:pt x="0" y="12"/>
                    </a:moveTo>
                    <a:lnTo>
                      <a:pt x="0" y="12"/>
                    </a:lnTo>
                    <a:lnTo>
                      <a:pt x="0" y="13"/>
                    </a:lnTo>
                    <a:lnTo>
                      <a:pt x="1" y="13"/>
                    </a:lnTo>
                    <a:lnTo>
                      <a:pt x="2" y="13"/>
                    </a:lnTo>
                    <a:lnTo>
                      <a:pt x="3" y="14"/>
                    </a:lnTo>
                    <a:lnTo>
                      <a:pt x="5" y="14"/>
                    </a:lnTo>
                    <a:lnTo>
                      <a:pt x="7" y="13"/>
                    </a:lnTo>
                    <a:lnTo>
                      <a:pt x="10" y="12"/>
                    </a:lnTo>
                    <a:lnTo>
                      <a:pt x="13" y="11"/>
                    </a:lnTo>
                    <a:lnTo>
                      <a:pt x="16" y="9"/>
                    </a:lnTo>
                    <a:lnTo>
                      <a:pt x="17" y="7"/>
                    </a:lnTo>
                    <a:lnTo>
                      <a:pt x="19" y="5"/>
                    </a:lnTo>
                    <a:lnTo>
                      <a:pt x="20" y="3"/>
                    </a:lnTo>
                    <a:lnTo>
                      <a:pt x="21" y="1"/>
                    </a:lnTo>
                    <a:lnTo>
                      <a:pt x="21" y="0"/>
                    </a:lnTo>
                    <a:lnTo>
                      <a:pt x="21" y="0"/>
                    </a:lnTo>
                    <a:lnTo>
                      <a:pt x="21" y="0"/>
                    </a:lnTo>
                    <a:lnTo>
                      <a:pt x="21" y="0"/>
                    </a:lnTo>
                    <a:lnTo>
                      <a:pt x="20" y="1"/>
                    </a:lnTo>
                    <a:lnTo>
                      <a:pt x="19" y="1"/>
                    </a:lnTo>
                    <a:lnTo>
                      <a:pt x="17" y="1"/>
                    </a:lnTo>
                    <a:lnTo>
                      <a:pt x="16" y="2"/>
                    </a:lnTo>
                    <a:lnTo>
                      <a:pt x="15" y="2"/>
                    </a:lnTo>
                    <a:lnTo>
                      <a:pt x="13" y="2"/>
                    </a:lnTo>
                    <a:lnTo>
                      <a:pt x="12" y="3"/>
                    </a:lnTo>
                    <a:lnTo>
                      <a:pt x="10" y="3"/>
                    </a:lnTo>
                    <a:lnTo>
                      <a:pt x="9" y="3"/>
                    </a:lnTo>
                    <a:lnTo>
                      <a:pt x="8" y="3"/>
                    </a:lnTo>
                    <a:lnTo>
                      <a:pt x="7" y="2"/>
                    </a:lnTo>
                    <a:lnTo>
                      <a:pt x="6" y="2"/>
                    </a:lnTo>
                    <a:lnTo>
                      <a:pt x="6" y="2"/>
                    </a:lnTo>
                    <a:lnTo>
                      <a:pt x="6" y="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6" name="Freeform 1312"/>
              <p:cNvSpPr>
                <a:spLocks/>
              </p:cNvSpPr>
              <p:nvPr/>
            </p:nvSpPr>
            <p:spPr bwMode="auto">
              <a:xfrm>
                <a:off x="2051" y="2761"/>
                <a:ext cx="30" cy="31"/>
              </a:xfrm>
              <a:custGeom>
                <a:avLst/>
                <a:gdLst>
                  <a:gd name="T0" fmla="*/ 0 w 30"/>
                  <a:gd name="T1" fmla="*/ 16 h 31"/>
                  <a:gd name="T2" fmla="*/ 0 w 30"/>
                  <a:gd name="T3" fmla="*/ 19 h 31"/>
                  <a:gd name="T4" fmla="*/ 0 w 30"/>
                  <a:gd name="T5" fmla="*/ 22 h 31"/>
                  <a:gd name="T6" fmla="*/ 0 w 30"/>
                  <a:gd name="T7" fmla="*/ 25 h 31"/>
                  <a:gd name="T8" fmla="*/ 1 w 30"/>
                  <a:gd name="T9" fmla="*/ 27 h 31"/>
                  <a:gd name="T10" fmla="*/ 3 w 30"/>
                  <a:gd name="T11" fmla="*/ 29 h 31"/>
                  <a:gd name="T12" fmla="*/ 5 w 30"/>
                  <a:gd name="T13" fmla="*/ 30 h 31"/>
                  <a:gd name="T14" fmla="*/ 7 w 30"/>
                  <a:gd name="T15" fmla="*/ 31 h 31"/>
                  <a:gd name="T16" fmla="*/ 10 w 30"/>
                  <a:gd name="T17" fmla="*/ 30 h 31"/>
                  <a:gd name="T18" fmla="*/ 13 w 30"/>
                  <a:gd name="T19" fmla="*/ 30 h 31"/>
                  <a:gd name="T20" fmla="*/ 16 w 30"/>
                  <a:gd name="T21" fmla="*/ 28 h 31"/>
                  <a:gd name="T22" fmla="*/ 19 w 30"/>
                  <a:gd name="T23" fmla="*/ 27 h 31"/>
                  <a:gd name="T24" fmla="*/ 22 w 30"/>
                  <a:gd name="T25" fmla="*/ 25 h 31"/>
                  <a:gd name="T26" fmla="*/ 25 w 30"/>
                  <a:gd name="T27" fmla="*/ 22 h 31"/>
                  <a:gd name="T28" fmla="*/ 27 w 30"/>
                  <a:gd name="T29" fmla="*/ 19 h 31"/>
                  <a:gd name="T30" fmla="*/ 29 w 30"/>
                  <a:gd name="T31" fmla="*/ 16 h 31"/>
                  <a:gd name="T32" fmla="*/ 30 w 30"/>
                  <a:gd name="T33" fmla="*/ 13 h 31"/>
                  <a:gd name="T34" fmla="*/ 30 w 30"/>
                  <a:gd name="T35" fmla="*/ 10 h 31"/>
                  <a:gd name="T36" fmla="*/ 30 w 30"/>
                  <a:gd name="T37" fmla="*/ 8 h 31"/>
                  <a:gd name="T38" fmla="*/ 30 w 30"/>
                  <a:gd name="T39" fmla="*/ 6 h 31"/>
                  <a:gd name="T40" fmla="*/ 29 w 30"/>
                  <a:gd name="T41" fmla="*/ 4 h 31"/>
                  <a:gd name="T42" fmla="*/ 28 w 30"/>
                  <a:gd name="T43" fmla="*/ 3 h 31"/>
                  <a:gd name="T44" fmla="*/ 27 w 30"/>
                  <a:gd name="T45" fmla="*/ 2 h 31"/>
                  <a:gd name="T46" fmla="*/ 26 w 30"/>
                  <a:gd name="T47" fmla="*/ 1 h 31"/>
                  <a:gd name="T48" fmla="*/ 24 w 30"/>
                  <a:gd name="T49" fmla="*/ 0 h 31"/>
                  <a:gd name="T50" fmla="*/ 9 w 30"/>
                  <a:gd name="T51" fmla="*/ 4 h 31"/>
                  <a:gd name="T52" fmla="*/ 7 w 30"/>
                  <a:gd name="T53" fmla="*/ 5 h 31"/>
                  <a:gd name="T54" fmla="*/ 6 w 30"/>
                  <a:gd name="T55" fmla="*/ 6 h 31"/>
                  <a:gd name="T56" fmla="*/ 5 w 30"/>
                  <a:gd name="T57" fmla="*/ 8 h 31"/>
                  <a:gd name="T58" fmla="*/ 4 w 30"/>
                  <a:gd name="T59" fmla="*/ 9 h 31"/>
                  <a:gd name="T60" fmla="*/ 2 w 30"/>
                  <a:gd name="T61" fmla="*/ 11 h 31"/>
                  <a:gd name="T62" fmla="*/ 2 w 30"/>
                  <a:gd name="T63" fmla="*/ 13 h 31"/>
                  <a:gd name="T64" fmla="*/ 1 w 30"/>
                  <a:gd name="T65" fmla="*/ 14 h 31"/>
                  <a:gd name="T66" fmla="*/ 0 w 30"/>
                  <a:gd name="T67"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0" y="16"/>
                    </a:moveTo>
                    <a:lnTo>
                      <a:pt x="0" y="19"/>
                    </a:lnTo>
                    <a:lnTo>
                      <a:pt x="0" y="22"/>
                    </a:lnTo>
                    <a:lnTo>
                      <a:pt x="0" y="25"/>
                    </a:lnTo>
                    <a:lnTo>
                      <a:pt x="1" y="27"/>
                    </a:lnTo>
                    <a:lnTo>
                      <a:pt x="3" y="29"/>
                    </a:lnTo>
                    <a:lnTo>
                      <a:pt x="5" y="30"/>
                    </a:lnTo>
                    <a:lnTo>
                      <a:pt x="7" y="31"/>
                    </a:lnTo>
                    <a:lnTo>
                      <a:pt x="10" y="30"/>
                    </a:lnTo>
                    <a:lnTo>
                      <a:pt x="13" y="30"/>
                    </a:lnTo>
                    <a:lnTo>
                      <a:pt x="16" y="28"/>
                    </a:lnTo>
                    <a:lnTo>
                      <a:pt x="19" y="27"/>
                    </a:lnTo>
                    <a:lnTo>
                      <a:pt x="22" y="25"/>
                    </a:lnTo>
                    <a:lnTo>
                      <a:pt x="25" y="22"/>
                    </a:lnTo>
                    <a:lnTo>
                      <a:pt x="27" y="19"/>
                    </a:lnTo>
                    <a:lnTo>
                      <a:pt x="29" y="16"/>
                    </a:lnTo>
                    <a:lnTo>
                      <a:pt x="30" y="13"/>
                    </a:lnTo>
                    <a:lnTo>
                      <a:pt x="30" y="10"/>
                    </a:lnTo>
                    <a:lnTo>
                      <a:pt x="30" y="8"/>
                    </a:lnTo>
                    <a:lnTo>
                      <a:pt x="30" y="6"/>
                    </a:lnTo>
                    <a:lnTo>
                      <a:pt x="29" y="4"/>
                    </a:lnTo>
                    <a:lnTo>
                      <a:pt x="28" y="3"/>
                    </a:lnTo>
                    <a:lnTo>
                      <a:pt x="27" y="2"/>
                    </a:lnTo>
                    <a:lnTo>
                      <a:pt x="26" y="1"/>
                    </a:lnTo>
                    <a:lnTo>
                      <a:pt x="24" y="0"/>
                    </a:lnTo>
                    <a:lnTo>
                      <a:pt x="9" y="4"/>
                    </a:lnTo>
                    <a:lnTo>
                      <a:pt x="7" y="5"/>
                    </a:lnTo>
                    <a:lnTo>
                      <a:pt x="6" y="6"/>
                    </a:lnTo>
                    <a:lnTo>
                      <a:pt x="5" y="8"/>
                    </a:lnTo>
                    <a:lnTo>
                      <a:pt x="4" y="9"/>
                    </a:lnTo>
                    <a:lnTo>
                      <a:pt x="2" y="11"/>
                    </a:lnTo>
                    <a:lnTo>
                      <a:pt x="2" y="13"/>
                    </a:lnTo>
                    <a:lnTo>
                      <a:pt x="1" y="14"/>
                    </a:lnTo>
                    <a:lnTo>
                      <a:pt x="0" y="16"/>
                    </a:lnTo>
                    <a:close/>
                  </a:path>
                </a:pathLst>
              </a:custGeom>
              <a:solidFill>
                <a:srgbClr val="C9A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7" name="Rectangle 1313"/>
              <p:cNvSpPr>
                <a:spLocks noChangeArrowheads="1"/>
              </p:cNvSpPr>
              <p:nvPr/>
            </p:nvSpPr>
            <p:spPr bwMode="auto">
              <a:xfrm>
                <a:off x="2051" y="2789"/>
                <a:ext cx="11" cy="10"/>
              </a:xfrm>
              <a:prstGeom prst="rect">
                <a:avLst/>
              </a:prstGeom>
              <a:solidFill>
                <a:srgbClr val="CC9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8" name="Freeform 1314"/>
              <p:cNvSpPr>
                <a:spLocks/>
              </p:cNvSpPr>
              <p:nvPr/>
            </p:nvSpPr>
            <p:spPr bwMode="auto">
              <a:xfrm>
                <a:off x="2033" y="2760"/>
                <a:ext cx="54" cy="31"/>
              </a:xfrm>
              <a:custGeom>
                <a:avLst/>
                <a:gdLst>
                  <a:gd name="T0" fmla="*/ 32 w 54"/>
                  <a:gd name="T1" fmla="*/ 0 h 31"/>
                  <a:gd name="T2" fmla="*/ 37 w 54"/>
                  <a:gd name="T3" fmla="*/ 0 h 31"/>
                  <a:gd name="T4" fmla="*/ 42 w 54"/>
                  <a:gd name="T5" fmla="*/ 0 h 31"/>
                  <a:gd name="T6" fmla="*/ 46 w 54"/>
                  <a:gd name="T7" fmla="*/ 0 h 31"/>
                  <a:gd name="T8" fmla="*/ 49 w 54"/>
                  <a:gd name="T9" fmla="*/ 0 h 31"/>
                  <a:gd name="T10" fmla="*/ 52 w 54"/>
                  <a:gd name="T11" fmla="*/ 1 h 31"/>
                  <a:gd name="T12" fmla="*/ 54 w 54"/>
                  <a:gd name="T13" fmla="*/ 1 h 31"/>
                  <a:gd name="T14" fmla="*/ 54 w 54"/>
                  <a:gd name="T15" fmla="*/ 2 h 31"/>
                  <a:gd name="T16" fmla="*/ 54 w 54"/>
                  <a:gd name="T17" fmla="*/ 3 h 31"/>
                  <a:gd name="T18" fmla="*/ 52 w 54"/>
                  <a:gd name="T19" fmla="*/ 3 h 31"/>
                  <a:gd name="T20" fmla="*/ 49 w 54"/>
                  <a:gd name="T21" fmla="*/ 4 h 31"/>
                  <a:gd name="T22" fmla="*/ 44 w 54"/>
                  <a:gd name="T23" fmla="*/ 4 h 31"/>
                  <a:gd name="T24" fmla="*/ 39 w 54"/>
                  <a:gd name="T25" fmla="*/ 4 h 31"/>
                  <a:gd name="T26" fmla="*/ 33 w 54"/>
                  <a:gd name="T27" fmla="*/ 6 h 31"/>
                  <a:gd name="T28" fmla="*/ 28 w 54"/>
                  <a:gd name="T29" fmla="*/ 7 h 31"/>
                  <a:gd name="T30" fmla="*/ 25 w 54"/>
                  <a:gd name="T31" fmla="*/ 10 h 31"/>
                  <a:gd name="T32" fmla="*/ 23 w 54"/>
                  <a:gd name="T33" fmla="*/ 14 h 31"/>
                  <a:gd name="T34" fmla="*/ 23 w 54"/>
                  <a:gd name="T35" fmla="*/ 16 h 31"/>
                  <a:gd name="T36" fmla="*/ 24 w 54"/>
                  <a:gd name="T37" fmla="*/ 17 h 31"/>
                  <a:gd name="T38" fmla="*/ 26 w 54"/>
                  <a:gd name="T39" fmla="*/ 18 h 31"/>
                  <a:gd name="T40" fmla="*/ 28 w 54"/>
                  <a:gd name="T41" fmla="*/ 19 h 31"/>
                  <a:gd name="T42" fmla="*/ 30 w 54"/>
                  <a:gd name="T43" fmla="*/ 19 h 31"/>
                  <a:gd name="T44" fmla="*/ 32 w 54"/>
                  <a:gd name="T45" fmla="*/ 19 h 31"/>
                  <a:gd name="T46" fmla="*/ 33 w 54"/>
                  <a:gd name="T47" fmla="*/ 19 h 31"/>
                  <a:gd name="T48" fmla="*/ 34 w 54"/>
                  <a:gd name="T49" fmla="*/ 19 h 31"/>
                  <a:gd name="T50" fmla="*/ 34 w 54"/>
                  <a:gd name="T51" fmla="*/ 20 h 31"/>
                  <a:gd name="T52" fmla="*/ 33 w 54"/>
                  <a:gd name="T53" fmla="*/ 21 h 31"/>
                  <a:gd name="T54" fmla="*/ 32 w 54"/>
                  <a:gd name="T55" fmla="*/ 22 h 31"/>
                  <a:gd name="T56" fmla="*/ 30 w 54"/>
                  <a:gd name="T57" fmla="*/ 24 h 31"/>
                  <a:gd name="T58" fmla="*/ 28 w 54"/>
                  <a:gd name="T59" fmla="*/ 26 h 31"/>
                  <a:gd name="T60" fmla="*/ 26 w 54"/>
                  <a:gd name="T61" fmla="*/ 27 h 31"/>
                  <a:gd name="T62" fmla="*/ 23 w 54"/>
                  <a:gd name="T63" fmla="*/ 29 h 31"/>
                  <a:gd name="T64" fmla="*/ 20 w 54"/>
                  <a:gd name="T65" fmla="*/ 30 h 31"/>
                  <a:gd name="T66" fmla="*/ 16 w 54"/>
                  <a:gd name="T67" fmla="*/ 30 h 31"/>
                  <a:gd name="T68" fmla="*/ 12 w 54"/>
                  <a:gd name="T69" fmla="*/ 31 h 31"/>
                  <a:gd name="T70" fmla="*/ 9 w 54"/>
                  <a:gd name="T71" fmla="*/ 30 h 31"/>
                  <a:gd name="T72" fmla="*/ 5 w 54"/>
                  <a:gd name="T73" fmla="*/ 29 h 31"/>
                  <a:gd name="T74" fmla="*/ 3 w 54"/>
                  <a:gd name="T75" fmla="*/ 27 h 31"/>
                  <a:gd name="T76" fmla="*/ 1 w 54"/>
                  <a:gd name="T77" fmla="*/ 24 h 31"/>
                  <a:gd name="T78" fmla="*/ 0 w 54"/>
                  <a:gd name="T79" fmla="*/ 20 h 31"/>
                  <a:gd name="T80" fmla="*/ 2 w 54"/>
                  <a:gd name="T81" fmla="*/ 16 h 31"/>
                  <a:gd name="T82" fmla="*/ 4 w 54"/>
                  <a:gd name="T83" fmla="*/ 12 h 31"/>
                  <a:gd name="T84" fmla="*/ 7 w 54"/>
                  <a:gd name="T85" fmla="*/ 8 h 31"/>
                  <a:gd name="T86" fmla="*/ 10 w 54"/>
                  <a:gd name="T87" fmla="*/ 6 h 31"/>
                  <a:gd name="T88" fmla="*/ 15 w 54"/>
                  <a:gd name="T89" fmla="*/ 4 h 31"/>
                  <a:gd name="T90" fmla="*/ 19 w 54"/>
                  <a:gd name="T91" fmla="*/ 2 h 31"/>
                  <a:gd name="T92" fmla="*/ 24 w 54"/>
                  <a:gd name="T93" fmla="*/ 1 h 31"/>
                  <a:gd name="T94" fmla="*/ 28 w 54"/>
                  <a:gd name="T95" fmla="*/ 0 h 31"/>
                  <a:gd name="T96" fmla="*/ 32 w 54"/>
                  <a:gd name="T9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31">
                    <a:moveTo>
                      <a:pt x="32" y="0"/>
                    </a:moveTo>
                    <a:lnTo>
                      <a:pt x="37" y="0"/>
                    </a:lnTo>
                    <a:lnTo>
                      <a:pt x="42" y="0"/>
                    </a:lnTo>
                    <a:lnTo>
                      <a:pt x="46" y="0"/>
                    </a:lnTo>
                    <a:lnTo>
                      <a:pt x="49" y="0"/>
                    </a:lnTo>
                    <a:lnTo>
                      <a:pt x="52" y="1"/>
                    </a:lnTo>
                    <a:lnTo>
                      <a:pt x="54" y="1"/>
                    </a:lnTo>
                    <a:lnTo>
                      <a:pt x="54" y="2"/>
                    </a:lnTo>
                    <a:lnTo>
                      <a:pt x="54" y="3"/>
                    </a:lnTo>
                    <a:lnTo>
                      <a:pt x="52" y="3"/>
                    </a:lnTo>
                    <a:lnTo>
                      <a:pt x="49" y="4"/>
                    </a:lnTo>
                    <a:lnTo>
                      <a:pt x="44" y="4"/>
                    </a:lnTo>
                    <a:lnTo>
                      <a:pt x="39" y="4"/>
                    </a:lnTo>
                    <a:lnTo>
                      <a:pt x="33" y="6"/>
                    </a:lnTo>
                    <a:lnTo>
                      <a:pt x="28" y="7"/>
                    </a:lnTo>
                    <a:lnTo>
                      <a:pt x="25" y="10"/>
                    </a:lnTo>
                    <a:lnTo>
                      <a:pt x="23" y="14"/>
                    </a:lnTo>
                    <a:lnTo>
                      <a:pt x="23" y="16"/>
                    </a:lnTo>
                    <a:lnTo>
                      <a:pt x="24" y="17"/>
                    </a:lnTo>
                    <a:lnTo>
                      <a:pt x="26" y="18"/>
                    </a:lnTo>
                    <a:lnTo>
                      <a:pt x="28" y="19"/>
                    </a:lnTo>
                    <a:lnTo>
                      <a:pt x="30" y="19"/>
                    </a:lnTo>
                    <a:lnTo>
                      <a:pt x="32" y="19"/>
                    </a:lnTo>
                    <a:lnTo>
                      <a:pt x="33" y="19"/>
                    </a:lnTo>
                    <a:lnTo>
                      <a:pt x="34" y="19"/>
                    </a:lnTo>
                    <a:lnTo>
                      <a:pt x="34" y="20"/>
                    </a:lnTo>
                    <a:lnTo>
                      <a:pt x="33" y="21"/>
                    </a:lnTo>
                    <a:lnTo>
                      <a:pt x="32" y="22"/>
                    </a:lnTo>
                    <a:lnTo>
                      <a:pt x="30" y="24"/>
                    </a:lnTo>
                    <a:lnTo>
                      <a:pt x="28" y="26"/>
                    </a:lnTo>
                    <a:lnTo>
                      <a:pt x="26" y="27"/>
                    </a:lnTo>
                    <a:lnTo>
                      <a:pt x="23" y="29"/>
                    </a:lnTo>
                    <a:lnTo>
                      <a:pt x="20" y="30"/>
                    </a:lnTo>
                    <a:lnTo>
                      <a:pt x="16" y="30"/>
                    </a:lnTo>
                    <a:lnTo>
                      <a:pt x="12" y="31"/>
                    </a:lnTo>
                    <a:lnTo>
                      <a:pt x="9" y="30"/>
                    </a:lnTo>
                    <a:lnTo>
                      <a:pt x="5" y="29"/>
                    </a:lnTo>
                    <a:lnTo>
                      <a:pt x="3" y="27"/>
                    </a:lnTo>
                    <a:lnTo>
                      <a:pt x="1" y="24"/>
                    </a:lnTo>
                    <a:lnTo>
                      <a:pt x="0" y="20"/>
                    </a:lnTo>
                    <a:lnTo>
                      <a:pt x="2" y="16"/>
                    </a:lnTo>
                    <a:lnTo>
                      <a:pt x="4" y="12"/>
                    </a:lnTo>
                    <a:lnTo>
                      <a:pt x="7" y="8"/>
                    </a:lnTo>
                    <a:lnTo>
                      <a:pt x="10" y="6"/>
                    </a:lnTo>
                    <a:lnTo>
                      <a:pt x="15" y="4"/>
                    </a:lnTo>
                    <a:lnTo>
                      <a:pt x="19" y="2"/>
                    </a:lnTo>
                    <a:lnTo>
                      <a:pt x="24" y="1"/>
                    </a:lnTo>
                    <a:lnTo>
                      <a:pt x="28"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89" name="Freeform 1315"/>
              <p:cNvSpPr>
                <a:spLocks/>
              </p:cNvSpPr>
              <p:nvPr/>
            </p:nvSpPr>
            <p:spPr bwMode="auto">
              <a:xfrm>
                <a:off x="2060" y="2787"/>
                <a:ext cx="115" cy="27"/>
              </a:xfrm>
              <a:custGeom>
                <a:avLst/>
                <a:gdLst>
                  <a:gd name="T0" fmla="*/ 54 w 115"/>
                  <a:gd name="T1" fmla="*/ 24 h 27"/>
                  <a:gd name="T2" fmla="*/ 59 w 115"/>
                  <a:gd name="T3" fmla="*/ 21 h 27"/>
                  <a:gd name="T4" fmla="*/ 65 w 115"/>
                  <a:gd name="T5" fmla="*/ 18 h 27"/>
                  <a:gd name="T6" fmla="*/ 70 w 115"/>
                  <a:gd name="T7" fmla="*/ 15 h 27"/>
                  <a:gd name="T8" fmla="*/ 75 w 115"/>
                  <a:gd name="T9" fmla="*/ 12 h 27"/>
                  <a:gd name="T10" fmla="*/ 79 w 115"/>
                  <a:gd name="T11" fmla="*/ 9 h 27"/>
                  <a:gd name="T12" fmla="*/ 84 w 115"/>
                  <a:gd name="T13" fmla="*/ 6 h 27"/>
                  <a:gd name="T14" fmla="*/ 89 w 115"/>
                  <a:gd name="T15" fmla="*/ 4 h 27"/>
                  <a:gd name="T16" fmla="*/ 93 w 115"/>
                  <a:gd name="T17" fmla="*/ 3 h 27"/>
                  <a:gd name="T18" fmla="*/ 98 w 115"/>
                  <a:gd name="T19" fmla="*/ 3 h 27"/>
                  <a:gd name="T20" fmla="*/ 105 w 115"/>
                  <a:gd name="T21" fmla="*/ 2 h 27"/>
                  <a:gd name="T22" fmla="*/ 112 w 115"/>
                  <a:gd name="T23" fmla="*/ 2 h 27"/>
                  <a:gd name="T24" fmla="*/ 112 w 115"/>
                  <a:gd name="T25" fmla="*/ 1 h 27"/>
                  <a:gd name="T26" fmla="*/ 106 w 115"/>
                  <a:gd name="T27" fmla="*/ 1 h 27"/>
                  <a:gd name="T28" fmla="*/ 99 w 115"/>
                  <a:gd name="T29" fmla="*/ 0 h 27"/>
                  <a:gd name="T30" fmla="*/ 93 w 115"/>
                  <a:gd name="T31" fmla="*/ 0 h 27"/>
                  <a:gd name="T32" fmla="*/ 86 w 115"/>
                  <a:gd name="T33" fmla="*/ 1 h 27"/>
                  <a:gd name="T34" fmla="*/ 81 w 115"/>
                  <a:gd name="T35" fmla="*/ 2 h 27"/>
                  <a:gd name="T36" fmla="*/ 76 w 115"/>
                  <a:gd name="T37" fmla="*/ 4 h 27"/>
                  <a:gd name="T38" fmla="*/ 71 w 115"/>
                  <a:gd name="T39" fmla="*/ 6 h 27"/>
                  <a:gd name="T40" fmla="*/ 66 w 115"/>
                  <a:gd name="T41" fmla="*/ 9 h 27"/>
                  <a:gd name="T42" fmla="*/ 61 w 115"/>
                  <a:gd name="T43" fmla="*/ 11 h 27"/>
                  <a:gd name="T44" fmla="*/ 55 w 115"/>
                  <a:gd name="T45" fmla="*/ 13 h 27"/>
                  <a:gd name="T46" fmla="*/ 49 w 115"/>
                  <a:gd name="T47" fmla="*/ 15 h 27"/>
                  <a:gd name="T48" fmla="*/ 41 w 115"/>
                  <a:gd name="T49" fmla="*/ 16 h 27"/>
                  <a:gd name="T50" fmla="*/ 33 w 115"/>
                  <a:gd name="T51" fmla="*/ 17 h 27"/>
                  <a:gd name="T52" fmla="*/ 26 w 115"/>
                  <a:gd name="T53" fmla="*/ 16 h 27"/>
                  <a:gd name="T54" fmla="*/ 19 w 115"/>
                  <a:gd name="T55" fmla="*/ 15 h 27"/>
                  <a:gd name="T56" fmla="*/ 13 w 115"/>
                  <a:gd name="T57" fmla="*/ 14 h 27"/>
                  <a:gd name="T58" fmla="*/ 9 w 115"/>
                  <a:gd name="T59" fmla="*/ 13 h 27"/>
                  <a:gd name="T60" fmla="*/ 6 w 115"/>
                  <a:gd name="T61" fmla="*/ 11 h 27"/>
                  <a:gd name="T62" fmla="*/ 4 w 115"/>
                  <a:gd name="T63" fmla="*/ 11 h 27"/>
                  <a:gd name="T64" fmla="*/ 0 w 115"/>
                  <a:gd name="T65" fmla="*/ 19 h 27"/>
                  <a:gd name="T66" fmla="*/ 10 w 115"/>
                  <a:gd name="T67" fmla="*/ 25 h 27"/>
                  <a:gd name="T68" fmla="*/ 16 w 115"/>
                  <a:gd name="T69" fmla="*/ 25 h 27"/>
                  <a:gd name="T70" fmla="*/ 21 w 115"/>
                  <a:gd name="T71" fmla="*/ 26 h 27"/>
                  <a:gd name="T72" fmla="*/ 27 w 115"/>
                  <a:gd name="T73" fmla="*/ 26 h 27"/>
                  <a:gd name="T74" fmla="*/ 33 w 115"/>
                  <a:gd name="T75" fmla="*/ 27 h 27"/>
                  <a:gd name="T76" fmla="*/ 39 w 115"/>
                  <a:gd name="T77" fmla="*/ 27 h 27"/>
                  <a:gd name="T78" fmla="*/ 44 w 115"/>
                  <a:gd name="T79" fmla="*/ 26 h 27"/>
                  <a:gd name="T80" fmla="*/ 49 w 115"/>
                  <a:gd name="T8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27">
                    <a:moveTo>
                      <a:pt x="51" y="25"/>
                    </a:moveTo>
                    <a:lnTo>
                      <a:pt x="54" y="24"/>
                    </a:lnTo>
                    <a:lnTo>
                      <a:pt x="57" y="22"/>
                    </a:lnTo>
                    <a:lnTo>
                      <a:pt x="59" y="21"/>
                    </a:lnTo>
                    <a:lnTo>
                      <a:pt x="62" y="20"/>
                    </a:lnTo>
                    <a:lnTo>
                      <a:pt x="65" y="18"/>
                    </a:lnTo>
                    <a:lnTo>
                      <a:pt x="67" y="17"/>
                    </a:lnTo>
                    <a:lnTo>
                      <a:pt x="70" y="15"/>
                    </a:lnTo>
                    <a:lnTo>
                      <a:pt x="72" y="13"/>
                    </a:lnTo>
                    <a:lnTo>
                      <a:pt x="75" y="12"/>
                    </a:lnTo>
                    <a:lnTo>
                      <a:pt x="77" y="10"/>
                    </a:lnTo>
                    <a:lnTo>
                      <a:pt x="79" y="9"/>
                    </a:lnTo>
                    <a:lnTo>
                      <a:pt x="82" y="8"/>
                    </a:lnTo>
                    <a:lnTo>
                      <a:pt x="84" y="6"/>
                    </a:lnTo>
                    <a:lnTo>
                      <a:pt x="87" y="5"/>
                    </a:lnTo>
                    <a:lnTo>
                      <a:pt x="89" y="4"/>
                    </a:lnTo>
                    <a:lnTo>
                      <a:pt x="91" y="4"/>
                    </a:lnTo>
                    <a:lnTo>
                      <a:pt x="93" y="3"/>
                    </a:lnTo>
                    <a:lnTo>
                      <a:pt x="96" y="3"/>
                    </a:lnTo>
                    <a:lnTo>
                      <a:pt x="98" y="3"/>
                    </a:lnTo>
                    <a:lnTo>
                      <a:pt x="102" y="2"/>
                    </a:lnTo>
                    <a:lnTo>
                      <a:pt x="105" y="2"/>
                    </a:lnTo>
                    <a:lnTo>
                      <a:pt x="108" y="2"/>
                    </a:lnTo>
                    <a:lnTo>
                      <a:pt x="112" y="2"/>
                    </a:lnTo>
                    <a:lnTo>
                      <a:pt x="115" y="2"/>
                    </a:lnTo>
                    <a:lnTo>
                      <a:pt x="112" y="1"/>
                    </a:lnTo>
                    <a:lnTo>
                      <a:pt x="109" y="1"/>
                    </a:lnTo>
                    <a:lnTo>
                      <a:pt x="106" y="1"/>
                    </a:lnTo>
                    <a:lnTo>
                      <a:pt x="103" y="0"/>
                    </a:lnTo>
                    <a:lnTo>
                      <a:pt x="99" y="0"/>
                    </a:lnTo>
                    <a:lnTo>
                      <a:pt x="96" y="0"/>
                    </a:lnTo>
                    <a:lnTo>
                      <a:pt x="93" y="0"/>
                    </a:lnTo>
                    <a:lnTo>
                      <a:pt x="90" y="0"/>
                    </a:lnTo>
                    <a:lnTo>
                      <a:pt x="86" y="1"/>
                    </a:lnTo>
                    <a:lnTo>
                      <a:pt x="84" y="1"/>
                    </a:lnTo>
                    <a:lnTo>
                      <a:pt x="81" y="2"/>
                    </a:lnTo>
                    <a:lnTo>
                      <a:pt x="78" y="3"/>
                    </a:lnTo>
                    <a:lnTo>
                      <a:pt x="76" y="4"/>
                    </a:lnTo>
                    <a:lnTo>
                      <a:pt x="73" y="5"/>
                    </a:lnTo>
                    <a:lnTo>
                      <a:pt x="71" y="6"/>
                    </a:lnTo>
                    <a:lnTo>
                      <a:pt x="69" y="7"/>
                    </a:lnTo>
                    <a:lnTo>
                      <a:pt x="66" y="9"/>
                    </a:lnTo>
                    <a:lnTo>
                      <a:pt x="64" y="10"/>
                    </a:lnTo>
                    <a:lnTo>
                      <a:pt x="61" y="11"/>
                    </a:lnTo>
                    <a:lnTo>
                      <a:pt x="58" y="12"/>
                    </a:lnTo>
                    <a:lnTo>
                      <a:pt x="55" y="13"/>
                    </a:lnTo>
                    <a:lnTo>
                      <a:pt x="52" y="14"/>
                    </a:lnTo>
                    <a:lnTo>
                      <a:pt x="49" y="15"/>
                    </a:lnTo>
                    <a:lnTo>
                      <a:pt x="45" y="16"/>
                    </a:lnTo>
                    <a:lnTo>
                      <a:pt x="41" y="16"/>
                    </a:lnTo>
                    <a:lnTo>
                      <a:pt x="37" y="17"/>
                    </a:lnTo>
                    <a:lnTo>
                      <a:pt x="33" y="17"/>
                    </a:lnTo>
                    <a:lnTo>
                      <a:pt x="29" y="17"/>
                    </a:lnTo>
                    <a:lnTo>
                      <a:pt x="26" y="16"/>
                    </a:lnTo>
                    <a:lnTo>
                      <a:pt x="22" y="16"/>
                    </a:lnTo>
                    <a:lnTo>
                      <a:pt x="19" y="15"/>
                    </a:lnTo>
                    <a:lnTo>
                      <a:pt x="16" y="15"/>
                    </a:lnTo>
                    <a:lnTo>
                      <a:pt x="13" y="14"/>
                    </a:lnTo>
                    <a:lnTo>
                      <a:pt x="11" y="14"/>
                    </a:lnTo>
                    <a:lnTo>
                      <a:pt x="9" y="13"/>
                    </a:lnTo>
                    <a:lnTo>
                      <a:pt x="7" y="12"/>
                    </a:lnTo>
                    <a:lnTo>
                      <a:pt x="6" y="11"/>
                    </a:lnTo>
                    <a:lnTo>
                      <a:pt x="5" y="11"/>
                    </a:lnTo>
                    <a:lnTo>
                      <a:pt x="4" y="11"/>
                    </a:lnTo>
                    <a:lnTo>
                      <a:pt x="4" y="11"/>
                    </a:lnTo>
                    <a:lnTo>
                      <a:pt x="0" y="19"/>
                    </a:lnTo>
                    <a:lnTo>
                      <a:pt x="8" y="24"/>
                    </a:lnTo>
                    <a:lnTo>
                      <a:pt x="10" y="25"/>
                    </a:lnTo>
                    <a:lnTo>
                      <a:pt x="13" y="25"/>
                    </a:lnTo>
                    <a:lnTo>
                      <a:pt x="16" y="25"/>
                    </a:lnTo>
                    <a:lnTo>
                      <a:pt x="19" y="26"/>
                    </a:lnTo>
                    <a:lnTo>
                      <a:pt x="21" y="26"/>
                    </a:lnTo>
                    <a:lnTo>
                      <a:pt x="24" y="26"/>
                    </a:lnTo>
                    <a:lnTo>
                      <a:pt x="27" y="26"/>
                    </a:lnTo>
                    <a:lnTo>
                      <a:pt x="30" y="26"/>
                    </a:lnTo>
                    <a:lnTo>
                      <a:pt x="33" y="27"/>
                    </a:lnTo>
                    <a:lnTo>
                      <a:pt x="36" y="27"/>
                    </a:lnTo>
                    <a:lnTo>
                      <a:pt x="39" y="27"/>
                    </a:lnTo>
                    <a:lnTo>
                      <a:pt x="42" y="26"/>
                    </a:lnTo>
                    <a:lnTo>
                      <a:pt x="44" y="26"/>
                    </a:lnTo>
                    <a:lnTo>
                      <a:pt x="47" y="26"/>
                    </a:lnTo>
                    <a:lnTo>
                      <a:pt x="49" y="25"/>
                    </a:lnTo>
                    <a:lnTo>
                      <a:pt x="51" y="25"/>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0" name="Freeform 1316"/>
              <p:cNvSpPr>
                <a:spLocks/>
              </p:cNvSpPr>
              <p:nvPr/>
            </p:nvSpPr>
            <p:spPr bwMode="auto">
              <a:xfrm>
                <a:off x="2025" y="2794"/>
                <a:ext cx="66" cy="54"/>
              </a:xfrm>
              <a:custGeom>
                <a:avLst/>
                <a:gdLst>
                  <a:gd name="T0" fmla="*/ 51 w 66"/>
                  <a:gd name="T1" fmla="*/ 7 h 54"/>
                  <a:gd name="T2" fmla="*/ 45 w 66"/>
                  <a:gd name="T3" fmla="*/ 5 h 54"/>
                  <a:gd name="T4" fmla="*/ 40 w 66"/>
                  <a:gd name="T5" fmla="*/ 4 h 54"/>
                  <a:gd name="T6" fmla="*/ 34 w 66"/>
                  <a:gd name="T7" fmla="*/ 3 h 54"/>
                  <a:gd name="T8" fmla="*/ 29 w 66"/>
                  <a:gd name="T9" fmla="*/ 1 h 54"/>
                  <a:gd name="T10" fmla="*/ 24 w 66"/>
                  <a:gd name="T11" fmla="*/ 1 h 54"/>
                  <a:gd name="T12" fmla="*/ 19 w 66"/>
                  <a:gd name="T13" fmla="*/ 1 h 54"/>
                  <a:gd name="T14" fmla="*/ 15 w 66"/>
                  <a:gd name="T15" fmla="*/ 0 h 54"/>
                  <a:gd name="T16" fmla="*/ 10 w 66"/>
                  <a:gd name="T17" fmla="*/ 1 h 54"/>
                  <a:gd name="T18" fmla="*/ 5 w 66"/>
                  <a:gd name="T19" fmla="*/ 2 h 54"/>
                  <a:gd name="T20" fmla="*/ 2 w 66"/>
                  <a:gd name="T21" fmla="*/ 4 h 54"/>
                  <a:gd name="T22" fmla="*/ 2 w 66"/>
                  <a:gd name="T23" fmla="*/ 6 h 54"/>
                  <a:gd name="T24" fmla="*/ 0 w 66"/>
                  <a:gd name="T25" fmla="*/ 10 h 54"/>
                  <a:gd name="T26" fmla="*/ 1 w 66"/>
                  <a:gd name="T27" fmla="*/ 14 h 54"/>
                  <a:gd name="T28" fmla="*/ 2 w 66"/>
                  <a:gd name="T29" fmla="*/ 15 h 54"/>
                  <a:gd name="T30" fmla="*/ 4 w 66"/>
                  <a:gd name="T31" fmla="*/ 17 h 54"/>
                  <a:gd name="T32" fmla="*/ 7 w 66"/>
                  <a:gd name="T33" fmla="*/ 19 h 54"/>
                  <a:gd name="T34" fmla="*/ 11 w 66"/>
                  <a:gd name="T35" fmla="*/ 21 h 54"/>
                  <a:gd name="T36" fmla="*/ 16 w 66"/>
                  <a:gd name="T37" fmla="*/ 23 h 54"/>
                  <a:gd name="T38" fmla="*/ 21 w 66"/>
                  <a:gd name="T39" fmla="*/ 24 h 54"/>
                  <a:gd name="T40" fmla="*/ 25 w 66"/>
                  <a:gd name="T41" fmla="*/ 24 h 54"/>
                  <a:gd name="T42" fmla="*/ 25 w 66"/>
                  <a:gd name="T43" fmla="*/ 25 h 54"/>
                  <a:gd name="T44" fmla="*/ 22 w 66"/>
                  <a:gd name="T45" fmla="*/ 27 h 54"/>
                  <a:gd name="T46" fmla="*/ 20 w 66"/>
                  <a:gd name="T47" fmla="*/ 31 h 54"/>
                  <a:gd name="T48" fmla="*/ 17 w 66"/>
                  <a:gd name="T49" fmla="*/ 34 h 54"/>
                  <a:gd name="T50" fmla="*/ 16 w 66"/>
                  <a:gd name="T51" fmla="*/ 37 h 54"/>
                  <a:gd name="T52" fmla="*/ 16 w 66"/>
                  <a:gd name="T53" fmla="*/ 43 h 54"/>
                  <a:gd name="T54" fmla="*/ 19 w 66"/>
                  <a:gd name="T55" fmla="*/ 47 h 54"/>
                  <a:gd name="T56" fmla="*/ 24 w 66"/>
                  <a:gd name="T57" fmla="*/ 47 h 54"/>
                  <a:gd name="T58" fmla="*/ 31 w 66"/>
                  <a:gd name="T59" fmla="*/ 47 h 54"/>
                  <a:gd name="T60" fmla="*/ 39 w 66"/>
                  <a:gd name="T61" fmla="*/ 47 h 54"/>
                  <a:gd name="T62" fmla="*/ 48 w 66"/>
                  <a:gd name="T63" fmla="*/ 49 h 54"/>
                  <a:gd name="T64" fmla="*/ 56 w 66"/>
                  <a:gd name="T65" fmla="*/ 51 h 54"/>
                  <a:gd name="T66" fmla="*/ 61 w 66"/>
                  <a:gd name="T67" fmla="*/ 52 h 54"/>
                  <a:gd name="T68" fmla="*/ 63 w 66"/>
                  <a:gd name="T69" fmla="*/ 53 h 54"/>
                  <a:gd name="T70" fmla="*/ 62 w 66"/>
                  <a:gd name="T71" fmla="*/ 52 h 54"/>
                  <a:gd name="T72" fmla="*/ 56 w 66"/>
                  <a:gd name="T73" fmla="*/ 49 h 54"/>
                  <a:gd name="T74" fmla="*/ 52 w 66"/>
                  <a:gd name="T75" fmla="*/ 41 h 54"/>
                  <a:gd name="T76" fmla="*/ 51 w 66"/>
                  <a:gd name="T77" fmla="*/ 32 h 54"/>
                  <a:gd name="T78" fmla="*/ 55 w 66"/>
                  <a:gd name="T79" fmla="*/ 27 h 54"/>
                  <a:gd name="T80" fmla="*/ 62 w 66"/>
                  <a:gd name="T81" fmla="*/ 25 h 54"/>
                  <a:gd name="T82" fmla="*/ 66 w 66"/>
                  <a:gd name="T83" fmla="*/ 22 h 54"/>
                  <a:gd name="T84" fmla="*/ 66 w 66"/>
                  <a:gd name="T85" fmla="*/ 19 h 54"/>
                  <a:gd name="T86" fmla="*/ 65 w 66"/>
                  <a:gd name="T87" fmla="*/ 16 h 54"/>
                  <a:gd name="T88" fmla="*/ 62 w 66"/>
                  <a:gd name="T89" fmla="*/ 13 h 54"/>
                  <a:gd name="T90" fmla="*/ 57 w 66"/>
                  <a:gd name="T9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54">
                    <a:moveTo>
                      <a:pt x="53" y="8"/>
                    </a:moveTo>
                    <a:lnTo>
                      <a:pt x="51" y="7"/>
                    </a:lnTo>
                    <a:lnTo>
                      <a:pt x="48" y="6"/>
                    </a:lnTo>
                    <a:lnTo>
                      <a:pt x="45" y="5"/>
                    </a:lnTo>
                    <a:lnTo>
                      <a:pt x="43" y="4"/>
                    </a:lnTo>
                    <a:lnTo>
                      <a:pt x="40" y="4"/>
                    </a:lnTo>
                    <a:lnTo>
                      <a:pt x="37" y="3"/>
                    </a:lnTo>
                    <a:lnTo>
                      <a:pt x="34" y="3"/>
                    </a:lnTo>
                    <a:lnTo>
                      <a:pt x="32" y="2"/>
                    </a:lnTo>
                    <a:lnTo>
                      <a:pt x="29" y="1"/>
                    </a:lnTo>
                    <a:lnTo>
                      <a:pt x="26" y="1"/>
                    </a:lnTo>
                    <a:lnTo>
                      <a:pt x="24" y="1"/>
                    </a:lnTo>
                    <a:lnTo>
                      <a:pt x="21" y="1"/>
                    </a:lnTo>
                    <a:lnTo>
                      <a:pt x="19" y="1"/>
                    </a:lnTo>
                    <a:lnTo>
                      <a:pt x="17" y="1"/>
                    </a:lnTo>
                    <a:lnTo>
                      <a:pt x="15" y="0"/>
                    </a:lnTo>
                    <a:lnTo>
                      <a:pt x="14" y="0"/>
                    </a:lnTo>
                    <a:lnTo>
                      <a:pt x="10" y="1"/>
                    </a:lnTo>
                    <a:lnTo>
                      <a:pt x="7" y="1"/>
                    </a:lnTo>
                    <a:lnTo>
                      <a:pt x="5" y="2"/>
                    </a:lnTo>
                    <a:lnTo>
                      <a:pt x="3" y="4"/>
                    </a:lnTo>
                    <a:lnTo>
                      <a:pt x="2" y="4"/>
                    </a:lnTo>
                    <a:lnTo>
                      <a:pt x="2" y="5"/>
                    </a:lnTo>
                    <a:lnTo>
                      <a:pt x="2" y="6"/>
                    </a:lnTo>
                    <a:lnTo>
                      <a:pt x="2" y="6"/>
                    </a:lnTo>
                    <a:lnTo>
                      <a:pt x="0" y="10"/>
                    </a:lnTo>
                    <a:lnTo>
                      <a:pt x="1" y="13"/>
                    </a:lnTo>
                    <a:lnTo>
                      <a:pt x="1" y="14"/>
                    </a:lnTo>
                    <a:lnTo>
                      <a:pt x="1" y="14"/>
                    </a:lnTo>
                    <a:lnTo>
                      <a:pt x="2" y="15"/>
                    </a:lnTo>
                    <a:lnTo>
                      <a:pt x="3" y="16"/>
                    </a:lnTo>
                    <a:lnTo>
                      <a:pt x="4" y="17"/>
                    </a:lnTo>
                    <a:lnTo>
                      <a:pt x="5" y="18"/>
                    </a:lnTo>
                    <a:lnTo>
                      <a:pt x="7" y="19"/>
                    </a:lnTo>
                    <a:lnTo>
                      <a:pt x="9" y="20"/>
                    </a:lnTo>
                    <a:lnTo>
                      <a:pt x="11" y="21"/>
                    </a:lnTo>
                    <a:lnTo>
                      <a:pt x="13" y="22"/>
                    </a:lnTo>
                    <a:lnTo>
                      <a:pt x="16" y="23"/>
                    </a:lnTo>
                    <a:lnTo>
                      <a:pt x="19" y="23"/>
                    </a:lnTo>
                    <a:lnTo>
                      <a:pt x="21" y="24"/>
                    </a:lnTo>
                    <a:lnTo>
                      <a:pt x="24" y="24"/>
                    </a:lnTo>
                    <a:lnTo>
                      <a:pt x="25" y="24"/>
                    </a:lnTo>
                    <a:lnTo>
                      <a:pt x="26" y="24"/>
                    </a:lnTo>
                    <a:lnTo>
                      <a:pt x="25" y="25"/>
                    </a:lnTo>
                    <a:lnTo>
                      <a:pt x="23" y="26"/>
                    </a:lnTo>
                    <a:lnTo>
                      <a:pt x="22" y="27"/>
                    </a:lnTo>
                    <a:lnTo>
                      <a:pt x="21" y="29"/>
                    </a:lnTo>
                    <a:lnTo>
                      <a:pt x="20" y="31"/>
                    </a:lnTo>
                    <a:lnTo>
                      <a:pt x="18" y="32"/>
                    </a:lnTo>
                    <a:lnTo>
                      <a:pt x="17" y="34"/>
                    </a:lnTo>
                    <a:lnTo>
                      <a:pt x="16" y="35"/>
                    </a:lnTo>
                    <a:lnTo>
                      <a:pt x="16" y="37"/>
                    </a:lnTo>
                    <a:lnTo>
                      <a:pt x="15" y="39"/>
                    </a:lnTo>
                    <a:lnTo>
                      <a:pt x="16" y="43"/>
                    </a:lnTo>
                    <a:lnTo>
                      <a:pt x="16" y="47"/>
                    </a:lnTo>
                    <a:lnTo>
                      <a:pt x="19" y="47"/>
                    </a:lnTo>
                    <a:lnTo>
                      <a:pt x="21" y="47"/>
                    </a:lnTo>
                    <a:lnTo>
                      <a:pt x="24" y="47"/>
                    </a:lnTo>
                    <a:lnTo>
                      <a:pt x="28" y="47"/>
                    </a:lnTo>
                    <a:lnTo>
                      <a:pt x="31" y="47"/>
                    </a:lnTo>
                    <a:lnTo>
                      <a:pt x="35" y="47"/>
                    </a:lnTo>
                    <a:lnTo>
                      <a:pt x="39" y="47"/>
                    </a:lnTo>
                    <a:lnTo>
                      <a:pt x="43" y="48"/>
                    </a:lnTo>
                    <a:lnTo>
                      <a:pt x="48" y="49"/>
                    </a:lnTo>
                    <a:lnTo>
                      <a:pt x="53" y="50"/>
                    </a:lnTo>
                    <a:lnTo>
                      <a:pt x="56" y="51"/>
                    </a:lnTo>
                    <a:lnTo>
                      <a:pt x="59" y="52"/>
                    </a:lnTo>
                    <a:lnTo>
                      <a:pt x="61" y="52"/>
                    </a:lnTo>
                    <a:lnTo>
                      <a:pt x="62" y="53"/>
                    </a:lnTo>
                    <a:lnTo>
                      <a:pt x="63" y="53"/>
                    </a:lnTo>
                    <a:lnTo>
                      <a:pt x="63" y="54"/>
                    </a:lnTo>
                    <a:lnTo>
                      <a:pt x="62" y="52"/>
                    </a:lnTo>
                    <a:lnTo>
                      <a:pt x="59" y="49"/>
                    </a:lnTo>
                    <a:lnTo>
                      <a:pt x="56" y="49"/>
                    </a:lnTo>
                    <a:lnTo>
                      <a:pt x="53" y="45"/>
                    </a:lnTo>
                    <a:lnTo>
                      <a:pt x="52" y="41"/>
                    </a:lnTo>
                    <a:lnTo>
                      <a:pt x="52" y="36"/>
                    </a:lnTo>
                    <a:lnTo>
                      <a:pt x="51" y="32"/>
                    </a:lnTo>
                    <a:lnTo>
                      <a:pt x="53" y="29"/>
                    </a:lnTo>
                    <a:lnTo>
                      <a:pt x="55" y="27"/>
                    </a:lnTo>
                    <a:lnTo>
                      <a:pt x="59" y="27"/>
                    </a:lnTo>
                    <a:lnTo>
                      <a:pt x="62" y="25"/>
                    </a:lnTo>
                    <a:lnTo>
                      <a:pt x="64" y="24"/>
                    </a:lnTo>
                    <a:lnTo>
                      <a:pt x="66" y="22"/>
                    </a:lnTo>
                    <a:lnTo>
                      <a:pt x="66" y="19"/>
                    </a:lnTo>
                    <a:lnTo>
                      <a:pt x="66" y="19"/>
                    </a:lnTo>
                    <a:lnTo>
                      <a:pt x="65" y="18"/>
                    </a:lnTo>
                    <a:lnTo>
                      <a:pt x="65" y="16"/>
                    </a:lnTo>
                    <a:lnTo>
                      <a:pt x="63" y="15"/>
                    </a:lnTo>
                    <a:lnTo>
                      <a:pt x="62" y="13"/>
                    </a:lnTo>
                    <a:lnTo>
                      <a:pt x="59" y="12"/>
                    </a:lnTo>
                    <a:lnTo>
                      <a:pt x="57" y="10"/>
                    </a:lnTo>
                    <a:lnTo>
                      <a:pt x="53" y="8"/>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1" name="Freeform 1317"/>
              <p:cNvSpPr>
                <a:spLocks/>
              </p:cNvSpPr>
              <p:nvPr/>
            </p:nvSpPr>
            <p:spPr bwMode="auto">
              <a:xfrm>
                <a:off x="2072" y="2789"/>
                <a:ext cx="104" cy="31"/>
              </a:xfrm>
              <a:custGeom>
                <a:avLst/>
                <a:gdLst>
                  <a:gd name="T0" fmla="*/ 41 w 104"/>
                  <a:gd name="T1" fmla="*/ 28 h 31"/>
                  <a:gd name="T2" fmla="*/ 49 w 104"/>
                  <a:gd name="T3" fmla="*/ 26 h 31"/>
                  <a:gd name="T4" fmla="*/ 56 w 104"/>
                  <a:gd name="T5" fmla="*/ 23 h 31"/>
                  <a:gd name="T6" fmla="*/ 62 w 104"/>
                  <a:gd name="T7" fmla="*/ 20 h 31"/>
                  <a:gd name="T8" fmla="*/ 67 w 104"/>
                  <a:gd name="T9" fmla="*/ 17 h 31"/>
                  <a:gd name="T10" fmla="*/ 71 w 104"/>
                  <a:gd name="T11" fmla="*/ 13 h 31"/>
                  <a:gd name="T12" fmla="*/ 75 w 104"/>
                  <a:gd name="T13" fmla="*/ 10 h 31"/>
                  <a:gd name="T14" fmla="*/ 78 w 104"/>
                  <a:gd name="T15" fmla="*/ 8 h 31"/>
                  <a:gd name="T16" fmla="*/ 83 w 104"/>
                  <a:gd name="T17" fmla="*/ 5 h 31"/>
                  <a:gd name="T18" fmla="*/ 91 w 104"/>
                  <a:gd name="T19" fmla="*/ 3 h 31"/>
                  <a:gd name="T20" fmla="*/ 99 w 104"/>
                  <a:gd name="T21" fmla="*/ 1 h 31"/>
                  <a:gd name="T22" fmla="*/ 103 w 104"/>
                  <a:gd name="T23" fmla="*/ 0 h 31"/>
                  <a:gd name="T24" fmla="*/ 103 w 104"/>
                  <a:gd name="T25" fmla="*/ 0 h 31"/>
                  <a:gd name="T26" fmla="*/ 100 w 104"/>
                  <a:gd name="T27" fmla="*/ 0 h 31"/>
                  <a:gd name="T28" fmla="*/ 93 w 104"/>
                  <a:gd name="T29" fmla="*/ 0 h 31"/>
                  <a:gd name="T30" fmla="*/ 87 w 104"/>
                  <a:gd name="T31" fmla="*/ 1 h 31"/>
                  <a:gd name="T32" fmla="*/ 82 w 104"/>
                  <a:gd name="T33" fmla="*/ 1 h 31"/>
                  <a:gd name="T34" fmla="*/ 77 w 104"/>
                  <a:gd name="T35" fmla="*/ 2 h 31"/>
                  <a:gd name="T36" fmla="*/ 73 w 104"/>
                  <a:gd name="T37" fmla="*/ 4 h 31"/>
                  <a:gd name="T38" fmla="*/ 68 w 104"/>
                  <a:gd name="T39" fmla="*/ 7 h 31"/>
                  <a:gd name="T40" fmla="*/ 63 w 104"/>
                  <a:gd name="T41" fmla="*/ 10 h 31"/>
                  <a:gd name="T42" fmla="*/ 58 w 104"/>
                  <a:gd name="T43" fmla="*/ 12 h 31"/>
                  <a:gd name="T44" fmla="*/ 53 w 104"/>
                  <a:gd name="T45" fmla="*/ 16 h 31"/>
                  <a:gd name="T46" fmla="*/ 48 w 104"/>
                  <a:gd name="T47" fmla="*/ 19 h 31"/>
                  <a:gd name="T48" fmla="*/ 42 w 104"/>
                  <a:gd name="T49" fmla="*/ 21 h 31"/>
                  <a:gd name="T50" fmla="*/ 38 w 104"/>
                  <a:gd name="T51" fmla="*/ 23 h 31"/>
                  <a:gd name="T52" fmla="*/ 33 w 104"/>
                  <a:gd name="T53" fmla="*/ 23 h 31"/>
                  <a:gd name="T54" fmla="*/ 27 w 104"/>
                  <a:gd name="T55" fmla="*/ 24 h 31"/>
                  <a:gd name="T56" fmla="*/ 19 w 104"/>
                  <a:gd name="T57" fmla="*/ 24 h 31"/>
                  <a:gd name="T58" fmla="*/ 17 w 104"/>
                  <a:gd name="T59" fmla="*/ 27 h 31"/>
                  <a:gd name="T60" fmla="*/ 12 w 104"/>
                  <a:gd name="T61" fmla="*/ 30 h 31"/>
                  <a:gd name="T62" fmla="*/ 5 w 104"/>
                  <a:gd name="T63" fmla="*/ 26 h 31"/>
                  <a:gd name="T64" fmla="*/ 1 w 104"/>
                  <a:gd name="T65" fmla="*/ 23 h 31"/>
                  <a:gd name="T66" fmla="*/ 4 w 104"/>
                  <a:gd name="T67" fmla="*/ 27 h 31"/>
                  <a:gd name="T68" fmla="*/ 9 w 104"/>
                  <a:gd name="T69" fmla="*/ 31 h 31"/>
                  <a:gd name="T70" fmla="*/ 16 w 104"/>
                  <a:gd name="T71" fmla="*/ 29 h 31"/>
                  <a:gd name="T72" fmla="*/ 25 w 104"/>
                  <a:gd name="T73" fmla="*/ 29 h 31"/>
                  <a:gd name="T74" fmla="*/ 37 w 104"/>
                  <a:gd name="T75"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31">
                    <a:moveTo>
                      <a:pt x="37" y="29"/>
                    </a:moveTo>
                    <a:lnTo>
                      <a:pt x="41" y="28"/>
                    </a:lnTo>
                    <a:lnTo>
                      <a:pt x="45" y="27"/>
                    </a:lnTo>
                    <a:lnTo>
                      <a:pt x="49" y="26"/>
                    </a:lnTo>
                    <a:lnTo>
                      <a:pt x="53" y="25"/>
                    </a:lnTo>
                    <a:lnTo>
                      <a:pt x="56" y="23"/>
                    </a:lnTo>
                    <a:lnTo>
                      <a:pt x="59" y="22"/>
                    </a:lnTo>
                    <a:lnTo>
                      <a:pt x="62" y="20"/>
                    </a:lnTo>
                    <a:lnTo>
                      <a:pt x="65" y="19"/>
                    </a:lnTo>
                    <a:lnTo>
                      <a:pt x="67" y="17"/>
                    </a:lnTo>
                    <a:lnTo>
                      <a:pt x="69" y="15"/>
                    </a:lnTo>
                    <a:lnTo>
                      <a:pt x="71" y="13"/>
                    </a:lnTo>
                    <a:lnTo>
                      <a:pt x="73" y="12"/>
                    </a:lnTo>
                    <a:lnTo>
                      <a:pt x="75" y="10"/>
                    </a:lnTo>
                    <a:lnTo>
                      <a:pt x="77" y="9"/>
                    </a:lnTo>
                    <a:lnTo>
                      <a:pt x="78" y="8"/>
                    </a:lnTo>
                    <a:lnTo>
                      <a:pt x="80" y="7"/>
                    </a:lnTo>
                    <a:lnTo>
                      <a:pt x="83" y="5"/>
                    </a:lnTo>
                    <a:lnTo>
                      <a:pt x="87" y="4"/>
                    </a:lnTo>
                    <a:lnTo>
                      <a:pt x="91" y="3"/>
                    </a:lnTo>
                    <a:lnTo>
                      <a:pt x="95" y="2"/>
                    </a:lnTo>
                    <a:lnTo>
                      <a:pt x="99" y="1"/>
                    </a:lnTo>
                    <a:lnTo>
                      <a:pt x="101" y="0"/>
                    </a:lnTo>
                    <a:lnTo>
                      <a:pt x="103" y="0"/>
                    </a:lnTo>
                    <a:lnTo>
                      <a:pt x="104" y="0"/>
                    </a:lnTo>
                    <a:lnTo>
                      <a:pt x="103" y="0"/>
                    </a:lnTo>
                    <a:lnTo>
                      <a:pt x="103" y="0"/>
                    </a:lnTo>
                    <a:lnTo>
                      <a:pt x="100" y="0"/>
                    </a:lnTo>
                    <a:lnTo>
                      <a:pt x="97" y="0"/>
                    </a:lnTo>
                    <a:lnTo>
                      <a:pt x="93" y="0"/>
                    </a:lnTo>
                    <a:lnTo>
                      <a:pt x="90" y="0"/>
                    </a:lnTo>
                    <a:lnTo>
                      <a:pt x="87" y="1"/>
                    </a:lnTo>
                    <a:lnTo>
                      <a:pt x="84" y="1"/>
                    </a:lnTo>
                    <a:lnTo>
                      <a:pt x="82" y="1"/>
                    </a:lnTo>
                    <a:lnTo>
                      <a:pt x="80" y="2"/>
                    </a:lnTo>
                    <a:lnTo>
                      <a:pt x="77" y="2"/>
                    </a:lnTo>
                    <a:lnTo>
                      <a:pt x="75" y="3"/>
                    </a:lnTo>
                    <a:lnTo>
                      <a:pt x="73" y="4"/>
                    </a:lnTo>
                    <a:lnTo>
                      <a:pt x="71" y="5"/>
                    </a:lnTo>
                    <a:lnTo>
                      <a:pt x="68" y="7"/>
                    </a:lnTo>
                    <a:lnTo>
                      <a:pt x="65" y="8"/>
                    </a:lnTo>
                    <a:lnTo>
                      <a:pt x="63" y="10"/>
                    </a:lnTo>
                    <a:lnTo>
                      <a:pt x="61" y="11"/>
                    </a:lnTo>
                    <a:lnTo>
                      <a:pt x="58" y="12"/>
                    </a:lnTo>
                    <a:lnTo>
                      <a:pt x="55" y="14"/>
                    </a:lnTo>
                    <a:lnTo>
                      <a:pt x="53" y="16"/>
                    </a:lnTo>
                    <a:lnTo>
                      <a:pt x="51" y="17"/>
                    </a:lnTo>
                    <a:lnTo>
                      <a:pt x="48" y="19"/>
                    </a:lnTo>
                    <a:lnTo>
                      <a:pt x="45" y="20"/>
                    </a:lnTo>
                    <a:lnTo>
                      <a:pt x="42" y="21"/>
                    </a:lnTo>
                    <a:lnTo>
                      <a:pt x="39" y="22"/>
                    </a:lnTo>
                    <a:lnTo>
                      <a:pt x="38" y="23"/>
                    </a:lnTo>
                    <a:lnTo>
                      <a:pt x="35" y="23"/>
                    </a:lnTo>
                    <a:lnTo>
                      <a:pt x="33" y="23"/>
                    </a:lnTo>
                    <a:lnTo>
                      <a:pt x="30" y="23"/>
                    </a:lnTo>
                    <a:lnTo>
                      <a:pt x="27" y="24"/>
                    </a:lnTo>
                    <a:lnTo>
                      <a:pt x="24" y="24"/>
                    </a:lnTo>
                    <a:lnTo>
                      <a:pt x="19" y="24"/>
                    </a:lnTo>
                    <a:lnTo>
                      <a:pt x="19" y="26"/>
                    </a:lnTo>
                    <a:lnTo>
                      <a:pt x="17" y="27"/>
                    </a:lnTo>
                    <a:lnTo>
                      <a:pt x="15" y="29"/>
                    </a:lnTo>
                    <a:lnTo>
                      <a:pt x="12" y="30"/>
                    </a:lnTo>
                    <a:lnTo>
                      <a:pt x="8" y="29"/>
                    </a:lnTo>
                    <a:lnTo>
                      <a:pt x="5" y="26"/>
                    </a:lnTo>
                    <a:lnTo>
                      <a:pt x="3" y="24"/>
                    </a:lnTo>
                    <a:lnTo>
                      <a:pt x="1" y="23"/>
                    </a:lnTo>
                    <a:lnTo>
                      <a:pt x="0" y="21"/>
                    </a:lnTo>
                    <a:lnTo>
                      <a:pt x="4" y="27"/>
                    </a:lnTo>
                    <a:lnTo>
                      <a:pt x="6" y="29"/>
                    </a:lnTo>
                    <a:lnTo>
                      <a:pt x="9" y="31"/>
                    </a:lnTo>
                    <a:lnTo>
                      <a:pt x="12" y="31"/>
                    </a:lnTo>
                    <a:lnTo>
                      <a:pt x="16" y="29"/>
                    </a:lnTo>
                    <a:lnTo>
                      <a:pt x="20" y="29"/>
                    </a:lnTo>
                    <a:lnTo>
                      <a:pt x="25" y="29"/>
                    </a:lnTo>
                    <a:lnTo>
                      <a:pt x="30" y="29"/>
                    </a:lnTo>
                    <a:lnTo>
                      <a:pt x="37" y="29"/>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2" name="Freeform 1318"/>
              <p:cNvSpPr>
                <a:spLocks/>
              </p:cNvSpPr>
              <p:nvPr/>
            </p:nvSpPr>
            <p:spPr bwMode="auto">
              <a:xfrm>
                <a:off x="2015" y="2805"/>
                <a:ext cx="57" cy="39"/>
              </a:xfrm>
              <a:custGeom>
                <a:avLst/>
                <a:gdLst>
                  <a:gd name="T0" fmla="*/ 26 w 57"/>
                  <a:gd name="T1" fmla="*/ 24 h 39"/>
                  <a:gd name="T2" fmla="*/ 27 w 57"/>
                  <a:gd name="T3" fmla="*/ 23 h 39"/>
                  <a:gd name="T4" fmla="*/ 28 w 57"/>
                  <a:gd name="T5" fmla="*/ 21 h 39"/>
                  <a:gd name="T6" fmla="*/ 32 w 57"/>
                  <a:gd name="T7" fmla="*/ 16 h 39"/>
                  <a:gd name="T8" fmla="*/ 34 w 57"/>
                  <a:gd name="T9" fmla="*/ 14 h 39"/>
                  <a:gd name="T10" fmla="*/ 42 w 57"/>
                  <a:gd name="T11" fmla="*/ 13 h 39"/>
                  <a:gd name="T12" fmla="*/ 49 w 57"/>
                  <a:gd name="T13" fmla="*/ 12 h 39"/>
                  <a:gd name="T14" fmla="*/ 56 w 57"/>
                  <a:gd name="T15" fmla="*/ 8 h 39"/>
                  <a:gd name="T16" fmla="*/ 57 w 57"/>
                  <a:gd name="T17" fmla="*/ 5 h 39"/>
                  <a:gd name="T18" fmla="*/ 54 w 57"/>
                  <a:gd name="T19" fmla="*/ 9 h 39"/>
                  <a:gd name="T20" fmla="*/ 46 w 57"/>
                  <a:gd name="T21" fmla="*/ 12 h 39"/>
                  <a:gd name="T22" fmla="*/ 35 w 57"/>
                  <a:gd name="T23" fmla="*/ 13 h 39"/>
                  <a:gd name="T24" fmla="*/ 29 w 57"/>
                  <a:gd name="T25" fmla="*/ 12 h 39"/>
                  <a:gd name="T26" fmla="*/ 27 w 57"/>
                  <a:gd name="T27" fmla="*/ 12 h 39"/>
                  <a:gd name="T28" fmla="*/ 24 w 57"/>
                  <a:gd name="T29" fmla="*/ 11 h 39"/>
                  <a:gd name="T30" fmla="*/ 21 w 57"/>
                  <a:gd name="T31" fmla="*/ 10 h 39"/>
                  <a:gd name="T32" fmla="*/ 19 w 57"/>
                  <a:gd name="T33" fmla="*/ 9 h 39"/>
                  <a:gd name="T34" fmla="*/ 17 w 57"/>
                  <a:gd name="T35" fmla="*/ 8 h 39"/>
                  <a:gd name="T36" fmla="*/ 15 w 57"/>
                  <a:gd name="T37" fmla="*/ 7 h 39"/>
                  <a:gd name="T38" fmla="*/ 14 w 57"/>
                  <a:gd name="T39" fmla="*/ 5 h 39"/>
                  <a:gd name="T40" fmla="*/ 13 w 57"/>
                  <a:gd name="T41" fmla="*/ 4 h 39"/>
                  <a:gd name="T42" fmla="*/ 12 w 57"/>
                  <a:gd name="T43" fmla="*/ 4 h 39"/>
                  <a:gd name="T44" fmla="*/ 11 w 57"/>
                  <a:gd name="T45" fmla="*/ 3 h 39"/>
                  <a:gd name="T46" fmla="*/ 11 w 57"/>
                  <a:gd name="T47" fmla="*/ 3 h 39"/>
                  <a:gd name="T48" fmla="*/ 11 w 57"/>
                  <a:gd name="T49" fmla="*/ 2 h 39"/>
                  <a:gd name="T50" fmla="*/ 7 w 57"/>
                  <a:gd name="T51" fmla="*/ 0 h 39"/>
                  <a:gd name="T52" fmla="*/ 0 w 57"/>
                  <a:gd name="T53" fmla="*/ 8 h 39"/>
                  <a:gd name="T54" fmla="*/ 0 w 57"/>
                  <a:gd name="T55" fmla="*/ 8 h 39"/>
                  <a:gd name="T56" fmla="*/ 1 w 57"/>
                  <a:gd name="T57" fmla="*/ 8 h 39"/>
                  <a:gd name="T58" fmla="*/ 3 w 57"/>
                  <a:gd name="T59" fmla="*/ 9 h 39"/>
                  <a:gd name="T60" fmla="*/ 4 w 57"/>
                  <a:gd name="T61" fmla="*/ 9 h 39"/>
                  <a:gd name="T62" fmla="*/ 9 w 57"/>
                  <a:gd name="T63" fmla="*/ 10 h 39"/>
                  <a:gd name="T64" fmla="*/ 13 w 57"/>
                  <a:gd name="T65" fmla="*/ 11 h 39"/>
                  <a:gd name="T66" fmla="*/ 15 w 57"/>
                  <a:gd name="T67" fmla="*/ 13 h 39"/>
                  <a:gd name="T68" fmla="*/ 18 w 57"/>
                  <a:gd name="T69" fmla="*/ 15 h 39"/>
                  <a:gd name="T70" fmla="*/ 20 w 57"/>
                  <a:gd name="T71" fmla="*/ 19 h 39"/>
                  <a:gd name="T72" fmla="*/ 20 w 57"/>
                  <a:gd name="T73" fmla="*/ 24 h 39"/>
                  <a:gd name="T74" fmla="*/ 17 w 57"/>
                  <a:gd name="T75" fmla="*/ 28 h 39"/>
                  <a:gd name="T76" fmla="*/ 14 w 57"/>
                  <a:gd name="T77" fmla="*/ 33 h 39"/>
                  <a:gd name="T78" fmla="*/ 9 w 57"/>
                  <a:gd name="T79" fmla="*/ 39 h 39"/>
                  <a:gd name="T80" fmla="*/ 9 w 57"/>
                  <a:gd name="T81" fmla="*/ 39 h 39"/>
                  <a:gd name="T82" fmla="*/ 10 w 57"/>
                  <a:gd name="T83" fmla="*/ 38 h 39"/>
                  <a:gd name="T84" fmla="*/ 11 w 57"/>
                  <a:gd name="T85" fmla="*/ 38 h 39"/>
                  <a:gd name="T86" fmla="*/ 13 w 57"/>
                  <a:gd name="T87" fmla="*/ 37 h 39"/>
                  <a:gd name="T88" fmla="*/ 15 w 57"/>
                  <a:gd name="T89" fmla="*/ 37 h 39"/>
                  <a:gd name="T90" fmla="*/ 18 w 57"/>
                  <a:gd name="T91" fmla="*/ 36 h 39"/>
                  <a:gd name="T92" fmla="*/ 22 w 57"/>
                  <a:gd name="T93" fmla="*/ 36 h 39"/>
                  <a:gd name="T94" fmla="*/ 26 w 57"/>
                  <a:gd name="T95" fmla="*/ 35 h 39"/>
                  <a:gd name="T96" fmla="*/ 26 w 57"/>
                  <a:gd name="T97" fmla="*/ 32 h 39"/>
                  <a:gd name="T98" fmla="*/ 26 w 57"/>
                  <a:gd name="T99" fmla="*/ 28 h 39"/>
                  <a:gd name="T100" fmla="*/ 26 w 57"/>
                  <a:gd name="T101" fmla="*/ 26 h 39"/>
                  <a:gd name="T102" fmla="*/ 26 w 57"/>
                  <a:gd name="T103"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39">
                    <a:moveTo>
                      <a:pt x="26" y="24"/>
                    </a:moveTo>
                    <a:lnTo>
                      <a:pt x="27" y="23"/>
                    </a:lnTo>
                    <a:lnTo>
                      <a:pt x="28" y="21"/>
                    </a:lnTo>
                    <a:lnTo>
                      <a:pt x="32" y="16"/>
                    </a:lnTo>
                    <a:lnTo>
                      <a:pt x="34" y="14"/>
                    </a:lnTo>
                    <a:lnTo>
                      <a:pt x="42" y="13"/>
                    </a:lnTo>
                    <a:lnTo>
                      <a:pt x="49" y="12"/>
                    </a:lnTo>
                    <a:lnTo>
                      <a:pt x="56" y="8"/>
                    </a:lnTo>
                    <a:lnTo>
                      <a:pt x="57" y="5"/>
                    </a:lnTo>
                    <a:lnTo>
                      <a:pt x="54" y="9"/>
                    </a:lnTo>
                    <a:lnTo>
                      <a:pt x="46" y="12"/>
                    </a:lnTo>
                    <a:lnTo>
                      <a:pt x="35" y="13"/>
                    </a:lnTo>
                    <a:lnTo>
                      <a:pt x="29" y="12"/>
                    </a:lnTo>
                    <a:lnTo>
                      <a:pt x="27" y="12"/>
                    </a:lnTo>
                    <a:lnTo>
                      <a:pt x="24" y="11"/>
                    </a:lnTo>
                    <a:lnTo>
                      <a:pt x="21" y="10"/>
                    </a:lnTo>
                    <a:lnTo>
                      <a:pt x="19" y="9"/>
                    </a:lnTo>
                    <a:lnTo>
                      <a:pt x="17" y="8"/>
                    </a:lnTo>
                    <a:lnTo>
                      <a:pt x="15" y="7"/>
                    </a:lnTo>
                    <a:lnTo>
                      <a:pt x="14" y="5"/>
                    </a:lnTo>
                    <a:lnTo>
                      <a:pt x="13" y="4"/>
                    </a:lnTo>
                    <a:lnTo>
                      <a:pt x="12" y="4"/>
                    </a:lnTo>
                    <a:lnTo>
                      <a:pt x="11" y="3"/>
                    </a:lnTo>
                    <a:lnTo>
                      <a:pt x="11" y="3"/>
                    </a:lnTo>
                    <a:lnTo>
                      <a:pt x="11" y="2"/>
                    </a:lnTo>
                    <a:lnTo>
                      <a:pt x="7" y="0"/>
                    </a:lnTo>
                    <a:lnTo>
                      <a:pt x="0" y="8"/>
                    </a:lnTo>
                    <a:lnTo>
                      <a:pt x="0" y="8"/>
                    </a:lnTo>
                    <a:lnTo>
                      <a:pt x="1" y="8"/>
                    </a:lnTo>
                    <a:lnTo>
                      <a:pt x="3" y="9"/>
                    </a:lnTo>
                    <a:lnTo>
                      <a:pt x="4" y="9"/>
                    </a:lnTo>
                    <a:lnTo>
                      <a:pt x="9" y="10"/>
                    </a:lnTo>
                    <a:lnTo>
                      <a:pt x="13" y="11"/>
                    </a:lnTo>
                    <a:lnTo>
                      <a:pt x="15" y="13"/>
                    </a:lnTo>
                    <a:lnTo>
                      <a:pt x="18" y="15"/>
                    </a:lnTo>
                    <a:lnTo>
                      <a:pt x="20" y="19"/>
                    </a:lnTo>
                    <a:lnTo>
                      <a:pt x="20" y="24"/>
                    </a:lnTo>
                    <a:lnTo>
                      <a:pt x="17" y="28"/>
                    </a:lnTo>
                    <a:lnTo>
                      <a:pt x="14" y="33"/>
                    </a:lnTo>
                    <a:lnTo>
                      <a:pt x="9" y="39"/>
                    </a:lnTo>
                    <a:lnTo>
                      <a:pt x="9" y="39"/>
                    </a:lnTo>
                    <a:lnTo>
                      <a:pt x="10" y="38"/>
                    </a:lnTo>
                    <a:lnTo>
                      <a:pt x="11" y="38"/>
                    </a:lnTo>
                    <a:lnTo>
                      <a:pt x="13" y="37"/>
                    </a:lnTo>
                    <a:lnTo>
                      <a:pt x="15" y="37"/>
                    </a:lnTo>
                    <a:lnTo>
                      <a:pt x="18" y="36"/>
                    </a:lnTo>
                    <a:lnTo>
                      <a:pt x="22" y="36"/>
                    </a:lnTo>
                    <a:lnTo>
                      <a:pt x="26" y="35"/>
                    </a:lnTo>
                    <a:lnTo>
                      <a:pt x="26" y="32"/>
                    </a:lnTo>
                    <a:lnTo>
                      <a:pt x="26" y="28"/>
                    </a:lnTo>
                    <a:lnTo>
                      <a:pt x="26" y="26"/>
                    </a:lnTo>
                    <a:lnTo>
                      <a:pt x="26" y="2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3" name="Freeform 1319"/>
              <p:cNvSpPr>
                <a:spLocks/>
              </p:cNvSpPr>
              <p:nvPr/>
            </p:nvSpPr>
            <p:spPr bwMode="auto">
              <a:xfrm>
                <a:off x="1969" y="2794"/>
                <a:ext cx="81" cy="61"/>
              </a:xfrm>
              <a:custGeom>
                <a:avLst/>
                <a:gdLst>
                  <a:gd name="T0" fmla="*/ 65 w 81"/>
                  <a:gd name="T1" fmla="*/ 0 h 61"/>
                  <a:gd name="T2" fmla="*/ 60 w 81"/>
                  <a:gd name="T3" fmla="*/ 0 h 61"/>
                  <a:gd name="T4" fmla="*/ 53 w 81"/>
                  <a:gd name="T5" fmla="*/ 1 h 61"/>
                  <a:gd name="T6" fmla="*/ 43 w 81"/>
                  <a:gd name="T7" fmla="*/ 2 h 61"/>
                  <a:gd name="T8" fmla="*/ 32 w 81"/>
                  <a:gd name="T9" fmla="*/ 4 h 61"/>
                  <a:gd name="T10" fmla="*/ 21 w 81"/>
                  <a:gd name="T11" fmla="*/ 7 h 61"/>
                  <a:gd name="T12" fmla="*/ 11 w 81"/>
                  <a:gd name="T13" fmla="*/ 11 h 61"/>
                  <a:gd name="T14" fmla="*/ 4 w 81"/>
                  <a:gd name="T15" fmla="*/ 17 h 61"/>
                  <a:gd name="T16" fmla="*/ 0 w 81"/>
                  <a:gd name="T17" fmla="*/ 23 h 61"/>
                  <a:gd name="T18" fmla="*/ 0 w 81"/>
                  <a:gd name="T19" fmla="*/ 28 h 61"/>
                  <a:gd name="T20" fmla="*/ 3 w 81"/>
                  <a:gd name="T21" fmla="*/ 32 h 61"/>
                  <a:gd name="T22" fmla="*/ 9 w 81"/>
                  <a:gd name="T23" fmla="*/ 34 h 61"/>
                  <a:gd name="T24" fmla="*/ 15 w 81"/>
                  <a:gd name="T25" fmla="*/ 37 h 61"/>
                  <a:gd name="T26" fmla="*/ 22 w 81"/>
                  <a:gd name="T27" fmla="*/ 39 h 61"/>
                  <a:gd name="T28" fmla="*/ 28 w 81"/>
                  <a:gd name="T29" fmla="*/ 41 h 61"/>
                  <a:gd name="T30" fmla="*/ 33 w 81"/>
                  <a:gd name="T31" fmla="*/ 44 h 61"/>
                  <a:gd name="T32" fmla="*/ 37 w 81"/>
                  <a:gd name="T33" fmla="*/ 49 h 61"/>
                  <a:gd name="T34" fmla="*/ 36 w 81"/>
                  <a:gd name="T35" fmla="*/ 55 h 61"/>
                  <a:gd name="T36" fmla="*/ 32 w 81"/>
                  <a:gd name="T37" fmla="*/ 59 h 61"/>
                  <a:gd name="T38" fmla="*/ 28 w 81"/>
                  <a:gd name="T39" fmla="*/ 61 h 61"/>
                  <a:gd name="T40" fmla="*/ 29 w 81"/>
                  <a:gd name="T41" fmla="*/ 61 h 61"/>
                  <a:gd name="T42" fmla="*/ 37 w 81"/>
                  <a:gd name="T43" fmla="*/ 58 h 61"/>
                  <a:gd name="T44" fmla="*/ 48 w 81"/>
                  <a:gd name="T45" fmla="*/ 54 h 61"/>
                  <a:gd name="T46" fmla="*/ 55 w 81"/>
                  <a:gd name="T47" fmla="*/ 48 h 61"/>
                  <a:gd name="T48" fmla="*/ 54 w 81"/>
                  <a:gd name="T49" fmla="*/ 40 h 61"/>
                  <a:gd name="T50" fmla="*/ 49 w 81"/>
                  <a:gd name="T51" fmla="*/ 34 h 61"/>
                  <a:gd name="T52" fmla="*/ 42 w 81"/>
                  <a:gd name="T53" fmla="*/ 31 h 61"/>
                  <a:gd name="T54" fmla="*/ 37 w 81"/>
                  <a:gd name="T55" fmla="*/ 28 h 61"/>
                  <a:gd name="T56" fmla="*/ 36 w 81"/>
                  <a:gd name="T57" fmla="*/ 25 h 61"/>
                  <a:gd name="T58" fmla="*/ 41 w 81"/>
                  <a:gd name="T59" fmla="*/ 22 h 61"/>
                  <a:gd name="T60" fmla="*/ 47 w 81"/>
                  <a:gd name="T61" fmla="*/ 20 h 61"/>
                  <a:gd name="T62" fmla="*/ 54 w 81"/>
                  <a:gd name="T63" fmla="*/ 19 h 61"/>
                  <a:gd name="T64" fmla="*/ 61 w 81"/>
                  <a:gd name="T65" fmla="*/ 19 h 61"/>
                  <a:gd name="T66" fmla="*/ 67 w 81"/>
                  <a:gd name="T67" fmla="*/ 17 h 61"/>
                  <a:gd name="T68" fmla="*/ 73 w 81"/>
                  <a:gd name="T69" fmla="*/ 15 h 61"/>
                  <a:gd name="T70" fmla="*/ 78 w 81"/>
                  <a:gd name="T71" fmla="*/ 12 h 61"/>
                  <a:gd name="T72" fmla="*/ 80 w 81"/>
                  <a:gd name="T73" fmla="*/ 8 h 61"/>
                  <a:gd name="T74" fmla="*/ 80 w 81"/>
                  <a:gd name="T75" fmla="*/ 5 h 61"/>
                  <a:gd name="T76" fmla="*/ 77 w 81"/>
                  <a:gd name="T77" fmla="*/ 3 h 61"/>
                  <a:gd name="T78" fmla="*/ 70 w 81"/>
                  <a:gd name="T79"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61">
                    <a:moveTo>
                      <a:pt x="65" y="0"/>
                    </a:moveTo>
                    <a:lnTo>
                      <a:pt x="65" y="0"/>
                    </a:lnTo>
                    <a:lnTo>
                      <a:pt x="63" y="0"/>
                    </a:lnTo>
                    <a:lnTo>
                      <a:pt x="60" y="0"/>
                    </a:lnTo>
                    <a:lnTo>
                      <a:pt x="57" y="1"/>
                    </a:lnTo>
                    <a:lnTo>
                      <a:pt x="53" y="1"/>
                    </a:lnTo>
                    <a:lnTo>
                      <a:pt x="48" y="1"/>
                    </a:lnTo>
                    <a:lnTo>
                      <a:pt x="43" y="2"/>
                    </a:lnTo>
                    <a:lnTo>
                      <a:pt x="38" y="3"/>
                    </a:lnTo>
                    <a:lnTo>
                      <a:pt x="32" y="4"/>
                    </a:lnTo>
                    <a:lnTo>
                      <a:pt x="26" y="5"/>
                    </a:lnTo>
                    <a:lnTo>
                      <a:pt x="21" y="7"/>
                    </a:lnTo>
                    <a:lnTo>
                      <a:pt x="16" y="9"/>
                    </a:lnTo>
                    <a:lnTo>
                      <a:pt x="11" y="11"/>
                    </a:lnTo>
                    <a:lnTo>
                      <a:pt x="7" y="14"/>
                    </a:lnTo>
                    <a:lnTo>
                      <a:pt x="4" y="17"/>
                    </a:lnTo>
                    <a:lnTo>
                      <a:pt x="1" y="21"/>
                    </a:lnTo>
                    <a:lnTo>
                      <a:pt x="0" y="23"/>
                    </a:lnTo>
                    <a:lnTo>
                      <a:pt x="0" y="26"/>
                    </a:lnTo>
                    <a:lnTo>
                      <a:pt x="0" y="28"/>
                    </a:lnTo>
                    <a:lnTo>
                      <a:pt x="1" y="30"/>
                    </a:lnTo>
                    <a:lnTo>
                      <a:pt x="3" y="32"/>
                    </a:lnTo>
                    <a:lnTo>
                      <a:pt x="6" y="33"/>
                    </a:lnTo>
                    <a:lnTo>
                      <a:pt x="9" y="34"/>
                    </a:lnTo>
                    <a:lnTo>
                      <a:pt x="12" y="35"/>
                    </a:lnTo>
                    <a:lnTo>
                      <a:pt x="15" y="37"/>
                    </a:lnTo>
                    <a:lnTo>
                      <a:pt x="18" y="38"/>
                    </a:lnTo>
                    <a:lnTo>
                      <a:pt x="22" y="39"/>
                    </a:lnTo>
                    <a:lnTo>
                      <a:pt x="25" y="40"/>
                    </a:lnTo>
                    <a:lnTo>
                      <a:pt x="28" y="41"/>
                    </a:lnTo>
                    <a:lnTo>
                      <a:pt x="31" y="43"/>
                    </a:lnTo>
                    <a:lnTo>
                      <a:pt x="33" y="44"/>
                    </a:lnTo>
                    <a:lnTo>
                      <a:pt x="35" y="46"/>
                    </a:lnTo>
                    <a:lnTo>
                      <a:pt x="37" y="49"/>
                    </a:lnTo>
                    <a:lnTo>
                      <a:pt x="37" y="52"/>
                    </a:lnTo>
                    <a:lnTo>
                      <a:pt x="36" y="55"/>
                    </a:lnTo>
                    <a:lnTo>
                      <a:pt x="34" y="57"/>
                    </a:lnTo>
                    <a:lnTo>
                      <a:pt x="32" y="59"/>
                    </a:lnTo>
                    <a:lnTo>
                      <a:pt x="30" y="60"/>
                    </a:lnTo>
                    <a:lnTo>
                      <a:pt x="28" y="61"/>
                    </a:lnTo>
                    <a:lnTo>
                      <a:pt x="28" y="61"/>
                    </a:lnTo>
                    <a:lnTo>
                      <a:pt x="29" y="61"/>
                    </a:lnTo>
                    <a:lnTo>
                      <a:pt x="32" y="60"/>
                    </a:lnTo>
                    <a:lnTo>
                      <a:pt x="37" y="58"/>
                    </a:lnTo>
                    <a:lnTo>
                      <a:pt x="43" y="56"/>
                    </a:lnTo>
                    <a:lnTo>
                      <a:pt x="48" y="54"/>
                    </a:lnTo>
                    <a:lnTo>
                      <a:pt x="52" y="51"/>
                    </a:lnTo>
                    <a:lnTo>
                      <a:pt x="55" y="48"/>
                    </a:lnTo>
                    <a:lnTo>
                      <a:pt x="56" y="44"/>
                    </a:lnTo>
                    <a:lnTo>
                      <a:pt x="54" y="40"/>
                    </a:lnTo>
                    <a:lnTo>
                      <a:pt x="52" y="37"/>
                    </a:lnTo>
                    <a:lnTo>
                      <a:pt x="49" y="34"/>
                    </a:lnTo>
                    <a:lnTo>
                      <a:pt x="45" y="33"/>
                    </a:lnTo>
                    <a:lnTo>
                      <a:pt x="42" y="31"/>
                    </a:lnTo>
                    <a:lnTo>
                      <a:pt x="39" y="29"/>
                    </a:lnTo>
                    <a:lnTo>
                      <a:pt x="37" y="28"/>
                    </a:lnTo>
                    <a:lnTo>
                      <a:pt x="36" y="27"/>
                    </a:lnTo>
                    <a:lnTo>
                      <a:pt x="36" y="25"/>
                    </a:lnTo>
                    <a:lnTo>
                      <a:pt x="38" y="23"/>
                    </a:lnTo>
                    <a:lnTo>
                      <a:pt x="41" y="22"/>
                    </a:lnTo>
                    <a:lnTo>
                      <a:pt x="44" y="20"/>
                    </a:lnTo>
                    <a:lnTo>
                      <a:pt x="47" y="20"/>
                    </a:lnTo>
                    <a:lnTo>
                      <a:pt x="51" y="19"/>
                    </a:lnTo>
                    <a:lnTo>
                      <a:pt x="54" y="19"/>
                    </a:lnTo>
                    <a:lnTo>
                      <a:pt x="57" y="19"/>
                    </a:lnTo>
                    <a:lnTo>
                      <a:pt x="61" y="19"/>
                    </a:lnTo>
                    <a:lnTo>
                      <a:pt x="64" y="18"/>
                    </a:lnTo>
                    <a:lnTo>
                      <a:pt x="67" y="17"/>
                    </a:lnTo>
                    <a:lnTo>
                      <a:pt x="70" y="16"/>
                    </a:lnTo>
                    <a:lnTo>
                      <a:pt x="73" y="15"/>
                    </a:lnTo>
                    <a:lnTo>
                      <a:pt x="76" y="14"/>
                    </a:lnTo>
                    <a:lnTo>
                      <a:pt x="78" y="12"/>
                    </a:lnTo>
                    <a:lnTo>
                      <a:pt x="79" y="10"/>
                    </a:lnTo>
                    <a:lnTo>
                      <a:pt x="80" y="8"/>
                    </a:lnTo>
                    <a:lnTo>
                      <a:pt x="81" y="7"/>
                    </a:lnTo>
                    <a:lnTo>
                      <a:pt x="80" y="5"/>
                    </a:lnTo>
                    <a:lnTo>
                      <a:pt x="79" y="4"/>
                    </a:lnTo>
                    <a:lnTo>
                      <a:pt x="77" y="3"/>
                    </a:lnTo>
                    <a:lnTo>
                      <a:pt x="74" y="2"/>
                    </a:lnTo>
                    <a:lnTo>
                      <a:pt x="70" y="1"/>
                    </a:lnTo>
                    <a:lnTo>
                      <a:pt x="65" y="0"/>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4" name="Freeform 1320"/>
              <p:cNvSpPr>
                <a:spLocks/>
              </p:cNvSpPr>
              <p:nvPr/>
            </p:nvSpPr>
            <p:spPr bwMode="auto">
              <a:xfrm>
                <a:off x="1969" y="2794"/>
                <a:ext cx="65" cy="61"/>
              </a:xfrm>
              <a:custGeom>
                <a:avLst/>
                <a:gdLst>
                  <a:gd name="T0" fmla="*/ 43 w 65"/>
                  <a:gd name="T1" fmla="*/ 49 h 61"/>
                  <a:gd name="T2" fmla="*/ 41 w 65"/>
                  <a:gd name="T3" fmla="*/ 45 h 61"/>
                  <a:gd name="T4" fmla="*/ 37 w 65"/>
                  <a:gd name="T5" fmla="*/ 41 h 61"/>
                  <a:gd name="T6" fmla="*/ 31 w 65"/>
                  <a:gd name="T7" fmla="*/ 38 h 61"/>
                  <a:gd name="T8" fmla="*/ 25 w 65"/>
                  <a:gd name="T9" fmla="*/ 35 h 61"/>
                  <a:gd name="T10" fmla="*/ 19 w 65"/>
                  <a:gd name="T11" fmla="*/ 32 h 61"/>
                  <a:gd name="T12" fmla="*/ 14 w 65"/>
                  <a:gd name="T13" fmla="*/ 29 h 61"/>
                  <a:gd name="T14" fmla="*/ 14 w 65"/>
                  <a:gd name="T15" fmla="*/ 23 h 61"/>
                  <a:gd name="T16" fmla="*/ 17 w 65"/>
                  <a:gd name="T17" fmla="*/ 17 h 61"/>
                  <a:gd name="T18" fmla="*/ 21 w 65"/>
                  <a:gd name="T19" fmla="*/ 13 h 61"/>
                  <a:gd name="T20" fmla="*/ 27 w 65"/>
                  <a:gd name="T21" fmla="*/ 9 h 61"/>
                  <a:gd name="T22" fmla="*/ 34 w 65"/>
                  <a:gd name="T23" fmla="*/ 6 h 61"/>
                  <a:gd name="T24" fmla="*/ 42 w 65"/>
                  <a:gd name="T25" fmla="*/ 4 h 61"/>
                  <a:gd name="T26" fmla="*/ 50 w 65"/>
                  <a:gd name="T27" fmla="*/ 3 h 61"/>
                  <a:gd name="T28" fmla="*/ 57 w 65"/>
                  <a:gd name="T29" fmla="*/ 1 h 61"/>
                  <a:gd name="T30" fmla="*/ 63 w 65"/>
                  <a:gd name="T31" fmla="*/ 1 h 61"/>
                  <a:gd name="T32" fmla="*/ 65 w 65"/>
                  <a:gd name="T33" fmla="*/ 0 h 61"/>
                  <a:gd name="T34" fmla="*/ 64 w 65"/>
                  <a:gd name="T35" fmla="*/ 0 h 61"/>
                  <a:gd name="T36" fmla="*/ 60 w 65"/>
                  <a:gd name="T37" fmla="*/ 0 h 61"/>
                  <a:gd name="T38" fmla="*/ 53 w 65"/>
                  <a:gd name="T39" fmla="*/ 1 h 61"/>
                  <a:gd name="T40" fmla="*/ 43 w 65"/>
                  <a:gd name="T41" fmla="*/ 2 h 61"/>
                  <a:gd name="T42" fmla="*/ 32 w 65"/>
                  <a:gd name="T43" fmla="*/ 4 h 61"/>
                  <a:gd name="T44" fmla="*/ 21 w 65"/>
                  <a:gd name="T45" fmla="*/ 7 h 61"/>
                  <a:gd name="T46" fmla="*/ 11 w 65"/>
                  <a:gd name="T47" fmla="*/ 11 h 61"/>
                  <a:gd name="T48" fmla="*/ 4 w 65"/>
                  <a:gd name="T49" fmla="*/ 17 h 61"/>
                  <a:gd name="T50" fmla="*/ 0 w 65"/>
                  <a:gd name="T51" fmla="*/ 23 h 61"/>
                  <a:gd name="T52" fmla="*/ 0 w 65"/>
                  <a:gd name="T53" fmla="*/ 28 h 61"/>
                  <a:gd name="T54" fmla="*/ 3 w 65"/>
                  <a:gd name="T55" fmla="*/ 32 h 61"/>
                  <a:gd name="T56" fmla="*/ 9 w 65"/>
                  <a:gd name="T57" fmla="*/ 34 h 61"/>
                  <a:gd name="T58" fmla="*/ 15 w 65"/>
                  <a:gd name="T59" fmla="*/ 37 h 61"/>
                  <a:gd name="T60" fmla="*/ 22 w 65"/>
                  <a:gd name="T61" fmla="*/ 39 h 61"/>
                  <a:gd name="T62" fmla="*/ 28 w 65"/>
                  <a:gd name="T63" fmla="*/ 41 h 61"/>
                  <a:gd name="T64" fmla="*/ 33 w 65"/>
                  <a:gd name="T65" fmla="*/ 44 h 61"/>
                  <a:gd name="T66" fmla="*/ 37 w 65"/>
                  <a:gd name="T67" fmla="*/ 49 h 61"/>
                  <a:gd name="T68" fmla="*/ 36 w 65"/>
                  <a:gd name="T69" fmla="*/ 55 h 61"/>
                  <a:gd name="T70" fmla="*/ 32 w 65"/>
                  <a:gd name="T71" fmla="*/ 59 h 61"/>
                  <a:gd name="T72" fmla="*/ 28 w 65"/>
                  <a:gd name="T73" fmla="*/ 61 h 61"/>
                  <a:gd name="T74" fmla="*/ 28 w 65"/>
                  <a:gd name="T75" fmla="*/ 61 h 61"/>
                  <a:gd name="T76" fmla="*/ 28 w 65"/>
                  <a:gd name="T77" fmla="*/ 61 h 61"/>
                  <a:gd name="T78" fmla="*/ 33 w 65"/>
                  <a:gd name="T79" fmla="*/ 59 h 61"/>
                  <a:gd name="T80" fmla="*/ 37 w 65"/>
                  <a:gd name="T81" fmla="*/ 56 h 61"/>
                  <a:gd name="T82" fmla="*/ 41 w 65"/>
                  <a:gd name="T83" fmla="*/ 54 h 61"/>
                  <a:gd name="T84" fmla="*/ 42 w 65"/>
                  <a:gd name="T85"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61">
                    <a:moveTo>
                      <a:pt x="42" y="51"/>
                    </a:moveTo>
                    <a:lnTo>
                      <a:pt x="43" y="49"/>
                    </a:lnTo>
                    <a:lnTo>
                      <a:pt x="42" y="47"/>
                    </a:lnTo>
                    <a:lnTo>
                      <a:pt x="41" y="45"/>
                    </a:lnTo>
                    <a:lnTo>
                      <a:pt x="39" y="43"/>
                    </a:lnTo>
                    <a:lnTo>
                      <a:pt x="37" y="41"/>
                    </a:lnTo>
                    <a:lnTo>
                      <a:pt x="34" y="40"/>
                    </a:lnTo>
                    <a:lnTo>
                      <a:pt x="31" y="38"/>
                    </a:lnTo>
                    <a:lnTo>
                      <a:pt x="28" y="36"/>
                    </a:lnTo>
                    <a:lnTo>
                      <a:pt x="25" y="35"/>
                    </a:lnTo>
                    <a:lnTo>
                      <a:pt x="21" y="33"/>
                    </a:lnTo>
                    <a:lnTo>
                      <a:pt x="19" y="32"/>
                    </a:lnTo>
                    <a:lnTo>
                      <a:pt x="16" y="31"/>
                    </a:lnTo>
                    <a:lnTo>
                      <a:pt x="14" y="29"/>
                    </a:lnTo>
                    <a:lnTo>
                      <a:pt x="13" y="27"/>
                    </a:lnTo>
                    <a:lnTo>
                      <a:pt x="14" y="23"/>
                    </a:lnTo>
                    <a:lnTo>
                      <a:pt x="15" y="19"/>
                    </a:lnTo>
                    <a:lnTo>
                      <a:pt x="17" y="17"/>
                    </a:lnTo>
                    <a:lnTo>
                      <a:pt x="19" y="15"/>
                    </a:lnTo>
                    <a:lnTo>
                      <a:pt x="21" y="13"/>
                    </a:lnTo>
                    <a:lnTo>
                      <a:pt x="24" y="11"/>
                    </a:lnTo>
                    <a:lnTo>
                      <a:pt x="27" y="9"/>
                    </a:lnTo>
                    <a:lnTo>
                      <a:pt x="31" y="8"/>
                    </a:lnTo>
                    <a:lnTo>
                      <a:pt x="34" y="6"/>
                    </a:lnTo>
                    <a:lnTo>
                      <a:pt x="38" y="5"/>
                    </a:lnTo>
                    <a:lnTo>
                      <a:pt x="42" y="4"/>
                    </a:lnTo>
                    <a:lnTo>
                      <a:pt x="46" y="4"/>
                    </a:lnTo>
                    <a:lnTo>
                      <a:pt x="50" y="3"/>
                    </a:lnTo>
                    <a:lnTo>
                      <a:pt x="53" y="2"/>
                    </a:lnTo>
                    <a:lnTo>
                      <a:pt x="57" y="1"/>
                    </a:lnTo>
                    <a:lnTo>
                      <a:pt x="60" y="1"/>
                    </a:lnTo>
                    <a:lnTo>
                      <a:pt x="63" y="1"/>
                    </a:lnTo>
                    <a:lnTo>
                      <a:pt x="65" y="0"/>
                    </a:lnTo>
                    <a:lnTo>
                      <a:pt x="65" y="0"/>
                    </a:lnTo>
                    <a:lnTo>
                      <a:pt x="65" y="0"/>
                    </a:lnTo>
                    <a:lnTo>
                      <a:pt x="64" y="0"/>
                    </a:lnTo>
                    <a:lnTo>
                      <a:pt x="63" y="0"/>
                    </a:lnTo>
                    <a:lnTo>
                      <a:pt x="60" y="0"/>
                    </a:lnTo>
                    <a:lnTo>
                      <a:pt x="57" y="1"/>
                    </a:lnTo>
                    <a:lnTo>
                      <a:pt x="53" y="1"/>
                    </a:lnTo>
                    <a:lnTo>
                      <a:pt x="48" y="1"/>
                    </a:lnTo>
                    <a:lnTo>
                      <a:pt x="43" y="2"/>
                    </a:lnTo>
                    <a:lnTo>
                      <a:pt x="37" y="3"/>
                    </a:lnTo>
                    <a:lnTo>
                      <a:pt x="32" y="4"/>
                    </a:lnTo>
                    <a:lnTo>
                      <a:pt x="27" y="5"/>
                    </a:lnTo>
                    <a:lnTo>
                      <a:pt x="21" y="7"/>
                    </a:lnTo>
                    <a:lnTo>
                      <a:pt x="16" y="9"/>
                    </a:lnTo>
                    <a:lnTo>
                      <a:pt x="11" y="11"/>
                    </a:lnTo>
                    <a:lnTo>
                      <a:pt x="7" y="14"/>
                    </a:lnTo>
                    <a:lnTo>
                      <a:pt x="4" y="17"/>
                    </a:lnTo>
                    <a:lnTo>
                      <a:pt x="1" y="21"/>
                    </a:lnTo>
                    <a:lnTo>
                      <a:pt x="0" y="23"/>
                    </a:lnTo>
                    <a:lnTo>
                      <a:pt x="0" y="26"/>
                    </a:lnTo>
                    <a:lnTo>
                      <a:pt x="0" y="28"/>
                    </a:lnTo>
                    <a:lnTo>
                      <a:pt x="2" y="30"/>
                    </a:lnTo>
                    <a:lnTo>
                      <a:pt x="3" y="32"/>
                    </a:lnTo>
                    <a:lnTo>
                      <a:pt x="6" y="33"/>
                    </a:lnTo>
                    <a:lnTo>
                      <a:pt x="9" y="34"/>
                    </a:lnTo>
                    <a:lnTo>
                      <a:pt x="12" y="35"/>
                    </a:lnTo>
                    <a:lnTo>
                      <a:pt x="15" y="37"/>
                    </a:lnTo>
                    <a:lnTo>
                      <a:pt x="18" y="38"/>
                    </a:lnTo>
                    <a:lnTo>
                      <a:pt x="22" y="39"/>
                    </a:lnTo>
                    <a:lnTo>
                      <a:pt x="25" y="40"/>
                    </a:lnTo>
                    <a:lnTo>
                      <a:pt x="28" y="41"/>
                    </a:lnTo>
                    <a:lnTo>
                      <a:pt x="31" y="43"/>
                    </a:lnTo>
                    <a:lnTo>
                      <a:pt x="33" y="44"/>
                    </a:lnTo>
                    <a:lnTo>
                      <a:pt x="35" y="46"/>
                    </a:lnTo>
                    <a:lnTo>
                      <a:pt x="37" y="49"/>
                    </a:lnTo>
                    <a:lnTo>
                      <a:pt x="37" y="52"/>
                    </a:lnTo>
                    <a:lnTo>
                      <a:pt x="36" y="55"/>
                    </a:lnTo>
                    <a:lnTo>
                      <a:pt x="34" y="57"/>
                    </a:lnTo>
                    <a:lnTo>
                      <a:pt x="32" y="59"/>
                    </a:lnTo>
                    <a:lnTo>
                      <a:pt x="30" y="60"/>
                    </a:lnTo>
                    <a:lnTo>
                      <a:pt x="28" y="61"/>
                    </a:lnTo>
                    <a:lnTo>
                      <a:pt x="28" y="61"/>
                    </a:lnTo>
                    <a:lnTo>
                      <a:pt x="28" y="61"/>
                    </a:lnTo>
                    <a:lnTo>
                      <a:pt x="28" y="61"/>
                    </a:lnTo>
                    <a:lnTo>
                      <a:pt x="28" y="61"/>
                    </a:lnTo>
                    <a:lnTo>
                      <a:pt x="31" y="60"/>
                    </a:lnTo>
                    <a:lnTo>
                      <a:pt x="33" y="59"/>
                    </a:lnTo>
                    <a:lnTo>
                      <a:pt x="35" y="58"/>
                    </a:lnTo>
                    <a:lnTo>
                      <a:pt x="37" y="56"/>
                    </a:lnTo>
                    <a:lnTo>
                      <a:pt x="39" y="55"/>
                    </a:lnTo>
                    <a:lnTo>
                      <a:pt x="41" y="54"/>
                    </a:lnTo>
                    <a:lnTo>
                      <a:pt x="42" y="53"/>
                    </a:lnTo>
                    <a:lnTo>
                      <a:pt x="42" y="5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5" name="Freeform 1321"/>
              <p:cNvSpPr>
                <a:spLocks/>
              </p:cNvSpPr>
              <p:nvPr/>
            </p:nvSpPr>
            <p:spPr bwMode="auto">
              <a:xfrm>
                <a:off x="2005" y="2687"/>
                <a:ext cx="5" cy="142"/>
              </a:xfrm>
              <a:custGeom>
                <a:avLst/>
                <a:gdLst>
                  <a:gd name="T0" fmla="*/ 0 w 5"/>
                  <a:gd name="T1" fmla="*/ 0 h 142"/>
                  <a:gd name="T2" fmla="*/ 1 w 5"/>
                  <a:gd name="T3" fmla="*/ 142 h 142"/>
                  <a:gd name="T4" fmla="*/ 5 w 5"/>
                  <a:gd name="T5" fmla="*/ 142 h 142"/>
                  <a:gd name="T6" fmla="*/ 3 w 5"/>
                  <a:gd name="T7" fmla="*/ 0 h 142"/>
                  <a:gd name="T8" fmla="*/ 0 w 5"/>
                  <a:gd name="T9" fmla="*/ 0 h 142"/>
                </a:gdLst>
                <a:ahLst/>
                <a:cxnLst>
                  <a:cxn ang="0">
                    <a:pos x="T0" y="T1"/>
                  </a:cxn>
                  <a:cxn ang="0">
                    <a:pos x="T2" y="T3"/>
                  </a:cxn>
                  <a:cxn ang="0">
                    <a:pos x="T4" y="T5"/>
                  </a:cxn>
                  <a:cxn ang="0">
                    <a:pos x="T6" y="T7"/>
                  </a:cxn>
                  <a:cxn ang="0">
                    <a:pos x="T8" y="T9"/>
                  </a:cxn>
                </a:cxnLst>
                <a:rect l="0" t="0" r="r" b="b"/>
                <a:pathLst>
                  <a:path w="5" h="142">
                    <a:moveTo>
                      <a:pt x="0" y="0"/>
                    </a:moveTo>
                    <a:lnTo>
                      <a:pt x="1" y="142"/>
                    </a:lnTo>
                    <a:lnTo>
                      <a:pt x="5" y="142"/>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6" name="Freeform 1322"/>
              <p:cNvSpPr>
                <a:spLocks/>
              </p:cNvSpPr>
              <p:nvPr/>
            </p:nvSpPr>
            <p:spPr bwMode="auto">
              <a:xfrm>
                <a:off x="2000" y="2827"/>
                <a:ext cx="23" cy="10"/>
              </a:xfrm>
              <a:custGeom>
                <a:avLst/>
                <a:gdLst>
                  <a:gd name="T0" fmla="*/ 19 w 23"/>
                  <a:gd name="T1" fmla="*/ 1 h 10"/>
                  <a:gd name="T2" fmla="*/ 18 w 23"/>
                  <a:gd name="T3" fmla="*/ 1 h 10"/>
                  <a:gd name="T4" fmla="*/ 16 w 23"/>
                  <a:gd name="T5" fmla="*/ 1 h 10"/>
                  <a:gd name="T6" fmla="*/ 14 w 23"/>
                  <a:gd name="T7" fmla="*/ 1 h 10"/>
                  <a:gd name="T8" fmla="*/ 13 w 23"/>
                  <a:gd name="T9" fmla="*/ 0 h 10"/>
                  <a:gd name="T10" fmla="*/ 10 w 23"/>
                  <a:gd name="T11" fmla="*/ 1 h 10"/>
                  <a:gd name="T12" fmla="*/ 8 w 23"/>
                  <a:gd name="T13" fmla="*/ 1 h 10"/>
                  <a:gd name="T14" fmla="*/ 6 w 23"/>
                  <a:gd name="T15" fmla="*/ 2 h 10"/>
                  <a:gd name="T16" fmla="*/ 4 w 23"/>
                  <a:gd name="T17" fmla="*/ 3 h 10"/>
                  <a:gd name="T18" fmla="*/ 2 w 23"/>
                  <a:gd name="T19" fmla="*/ 4 h 10"/>
                  <a:gd name="T20" fmla="*/ 1 w 23"/>
                  <a:gd name="T21" fmla="*/ 5 h 10"/>
                  <a:gd name="T22" fmla="*/ 0 w 23"/>
                  <a:gd name="T23" fmla="*/ 7 h 10"/>
                  <a:gd name="T24" fmla="*/ 0 w 23"/>
                  <a:gd name="T25" fmla="*/ 8 h 10"/>
                  <a:gd name="T26" fmla="*/ 1 w 23"/>
                  <a:gd name="T27" fmla="*/ 9 h 10"/>
                  <a:gd name="T28" fmla="*/ 1 w 23"/>
                  <a:gd name="T29" fmla="*/ 10 h 10"/>
                  <a:gd name="T30" fmla="*/ 2 w 23"/>
                  <a:gd name="T31" fmla="*/ 10 h 10"/>
                  <a:gd name="T32" fmla="*/ 3 w 23"/>
                  <a:gd name="T33" fmla="*/ 10 h 10"/>
                  <a:gd name="T34" fmla="*/ 2 w 23"/>
                  <a:gd name="T35" fmla="*/ 10 h 10"/>
                  <a:gd name="T36" fmla="*/ 2 w 23"/>
                  <a:gd name="T37" fmla="*/ 9 h 10"/>
                  <a:gd name="T38" fmla="*/ 2 w 23"/>
                  <a:gd name="T39" fmla="*/ 9 h 10"/>
                  <a:gd name="T40" fmla="*/ 2 w 23"/>
                  <a:gd name="T41" fmla="*/ 8 h 10"/>
                  <a:gd name="T42" fmla="*/ 3 w 23"/>
                  <a:gd name="T43" fmla="*/ 7 h 10"/>
                  <a:gd name="T44" fmla="*/ 3 w 23"/>
                  <a:gd name="T45" fmla="*/ 5 h 10"/>
                  <a:gd name="T46" fmla="*/ 5 w 23"/>
                  <a:gd name="T47" fmla="*/ 4 h 10"/>
                  <a:gd name="T48" fmla="*/ 6 w 23"/>
                  <a:gd name="T49" fmla="*/ 3 h 10"/>
                  <a:gd name="T50" fmla="*/ 7 w 23"/>
                  <a:gd name="T51" fmla="*/ 3 h 10"/>
                  <a:gd name="T52" fmla="*/ 8 w 23"/>
                  <a:gd name="T53" fmla="*/ 3 h 10"/>
                  <a:gd name="T54" fmla="*/ 8 w 23"/>
                  <a:gd name="T55" fmla="*/ 2 h 10"/>
                  <a:gd name="T56" fmla="*/ 9 w 23"/>
                  <a:gd name="T57" fmla="*/ 2 h 10"/>
                  <a:gd name="T58" fmla="*/ 10 w 23"/>
                  <a:gd name="T59" fmla="*/ 2 h 10"/>
                  <a:gd name="T60" fmla="*/ 11 w 23"/>
                  <a:gd name="T61" fmla="*/ 2 h 10"/>
                  <a:gd name="T62" fmla="*/ 12 w 23"/>
                  <a:gd name="T63" fmla="*/ 2 h 10"/>
                  <a:gd name="T64" fmla="*/ 13 w 23"/>
                  <a:gd name="T65" fmla="*/ 2 h 10"/>
                  <a:gd name="T66" fmla="*/ 14 w 23"/>
                  <a:gd name="T67" fmla="*/ 2 h 10"/>
                  <a:gd name="T68" fmla="*/ 16 w 23"/>
                  <a:gd name="T69" fmla="*/ 2 h 10"/>
                  <a:gd name="T70" fmla="*/ 17 w 23"/>
                  <a:gd name="T71" fmla="*/ 2 h 10"/>
                  <a:gd name="T72" fmla="*/ 19 w 23"/>
                  <a:gd name="T73" fmla="*/ 3 h 10"/>
                  <a:gd name="T74" fmla="*/ 20 w 23"/>
                  <a:gd name="T75" fmla="*/ 3 h 10"/>
                  <a:gd name="T76" fmla="*/ 21 w 23"/>
                  <a:gd name="T77" fmla="*/ 4 h 10"/>
                  <a:gd name="T78" fmla="*/ 22 w 23"/>
                  <a:gd name="T79" fmla="*/ 5 h 10"/>
                  <a:gd name="T80" fmla="*/ 23 w 23"/>
                  <a:gd name="T81" fmla="*/ 6 h 10"/>
                  <a:gd name="T82" fmla="*/ 22 w 23"/>
                  <a:gd name="T83" fmla="*/ 5 h 10"/>
                  <a:gd name="T84" fmla="*/ 22 w 23"/>
                  <a:gd name="T85" fmla="*/ 4 h 10"/>
                  <a:gd name="T86" fmla="*/ 21 w 23"/>
                  <a:gd name="T87" fmla="*/ 3 h 10"/>
                  <a:gd name="T88" fmla="*/ 19 w 23"/>
                  <a:gd name="T8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10">
                    <a:moveTo>
                      <a:pt x="19" y="1"/>
                    </a:moveTo>
                    <a:lnTo>
                      <a:pt x="18" y="1"/>
                    </a:lnTo>
                    <a:lnTo>
                      <a:pt x="16" y="1"/>
                    </a:lnTo>
                    <a:lnTo>
                      <a:pt x="14" y="1"/>
                    </a:lnTo>
                    <a:lnTo>
                      <a:pt x="13" y="0"/>
                    </a:lnTo>
                    <a:lnTo>
                      <a:pt x="10" y="1"/>
                    </a:lnTo>
                    <a:lnTo>
                      <a:pt x="8" y="1"/>
                    </a:lnTo>
                    <a:lnTo>
                      <a:pt x="6" y="2"/>
                    </a:lnTo>
                    <a:lnTo>
                      <a:pt x="4" y="3"/>
                    </a:lnTo>
                    <a:lnTo>
                      <a:pt x="2" y="4"/>
                    </a:lnTo>
                    <a:lnTo>
                      <a:pt x="1" y="5"/>
                    </a:lnTo>
                    <a:lnTo>
                      <a:pt x="0" y="7"/>
                    </a:lnTo>
                    <a:lnTo>
                      <a:pt x="0" y="8"/>
                    </a:lnTo>
                    <a:lnTo>
                      <a:pt x="1" y="9"/>
                    </a:lnTo>
                    <a:lnTo>
                      <a:pt x="1" y="10"/>
                    </a:lnTo>
                    <a:lnTo>
                      <a:pt x="2" y="10"/>
                    </a:lnTo>
                    <a:lnTo>
                      <a:pt x="3" y="10"/>
                    </a:lnTo>
                    <a:lnTo>
                      <a:pt x="2" y="10"/>
                    </a:lnTo>
                    <a:lnTo>
                      <a:pt x="2" y="9"/>
                    </a:lnTo>
                    <a:lnTo>
                      <a:pt x="2" y="9"/>
                    </a:lnTo>
                    <a:lnTo>
                      <a:pt x="2" y="8"/>
                    </a:lnTo>
                    <a:lnTo>
                      <a:pt x="3" y="7"/>
                    </a:lnTo>
                    <a:lnTo>
                      <a:pt x="3" y="5"/>
                    </a:lnTo>
                    <a:lnTo>
                      <a:pt x="5" y="4"/>
                    </a:lnTo>
                    <a:lnTo>
                      <a:pt x="6" y="3"/>
                    </a:lnTo>
                    <a:lnTo>
                      <a:pt x="7" y="3"/>
                    </a:lnTo>
                    <a:lnTo>
                      <a:pt x="8" y="3"/>
                    </a:lnTo>
                    <a:lnTo>
                      <a:pt x="8" y="2"/>
                    </a:lnTo>
                    <a:lnTo>
                      <a:pt x="9" y="2"/>
                    </a:lnTo>
                    <a:lnTo>
                      <a:pt x="10" y="2"/>
                    </a:lnTo>
                    <a:lnTo>
                      <a:pt x="11" y="2"/>
                    </a:lnTo>
                    <a:lnTo>
                      <a:pt x="12" y="2"/>
                    </a:lnTo>
                    <a:lnTo>
                      <a:pt x="13" y="2"/>
                    </a:lnTo>
                    <a:lnTo>
                      <a:pt x="14" y="2"/>
                    </a:lnTo>
                    <a:lnTo>
                      <a:pt x="16" y="2"/>
                    </a:lnTo>
                    <a:lnTo>
                      <a:pt x="17" y="2"/>
                    </a:lnTo>
                    <a:lnTo>
                      <a:pt x="19" y="3"/>
                    </a:lnTo>
                    <a:lnTo>
                      <a:pt x="20" y="3"/>
                    </a:lnTo>
                    <a:lnTo>
                      <a:pt x="21" y="4"/>
                    </a:lnTo>
                    <a:lnTo>
                      <a:pt x="22" y="5"/>
                    </a:lnTo>
                    <a:lnTo>
                      <a:pt x="23" y="6"/>
                    </a:lnTo>
                    <a:lnTo>
                      <a:pt x="22" y="5"/>
                    </a:lnTo>
                    <a:lnTo>
                      <a:pt x="22" y="4"/>
                    </a:lnTo>
                    <a:lnTo>
                      <a:pt x="21" y="3"/>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7" name="Freeform 1323"/>
              <p:cNvSpPr>
                <a:spLocks/>
              </p:cNvSpPr>
              <p:nvPr/>
            </p:nvSpPr>
            <p:spPr bwMode="auto">
              <a:xfrm>
                <a:off x="2045" y="2793"/>
                <a:ext cx="4" cy="1"/>
              </a:xfrm>
              <a:custGeom>
                <a:avLst/>
                <a:gdLst>
                  <a:gd name="T0" fmla="*/ 2 w 4"/>
                  <a:gd name="T1" fmla="*/ 1 h 1"/>
                  <a:gd name="T2" fmla="*/ 2 w 4"/>
                  <a:gd name="T3" fmla="*/ 1 h 1"/>
                  <a:gd name="T4" fmla="*/ 3 w 4"/>
                  <a:gd name="T5" fmla="*/ 1 h 1"/>
                  <a:gd name="T6" fmla="*/ 4 w 4"/>
                  <a:gd name="T7" fmla="*/ 1 h 1"/>
                  <a:gd name="T8" fmla="*/ 4 w 4"/>
                  <a:gd name="T9" fmla="*/ 0 h 1"/>
                  <a:gd name="T10" fmla="*/ 4 w 4"/>
                  <a:gd name="T11" fmla="*/ 0 h 1"/>
                  <a:gd name="T12" fmla="*/ 3 w 4"/>
                  <a:gd name="T13" fmla="*/ 0 h 1"/>
                  <a:gd name="T14" fmla="*/ 2 w 4"/>
                  <a:gd name="T15" fmla="*/ 0 h 1"/>
                  <a:gd name="T16" fmla="*/ 2 w 4"/>
                  <a:gd name="T17" fmla="*/ 0 h 1"/>
                  <a:gd name="T18" fmla="*/ 1 w 4"/>
                  <a:gd name="T19" fmla="*/ 0 h 1"/>
                  <a:gd name="T20" fmla="*/ 1 w 4"/>
                  <a:gd name="T21" fmla="*/ 0 h 1"/>
                  <a:gd name="T22" fmla="*/ 0 w 4"/>
                  <a:gd name="T23" fmla="*/ 0 h 1"/>
                  <a:gd name="T24" fmla="*/ 0 w 4"/>
                  <a:gd name="T25" fmla="*/ 0 h 1"/>
                  <a:gd name="T26" fmla="*/ 0 w 4"/>
                  <a:gd name="T27" fmla="*/ 1 h 1"/>
                  <a:gd name="T28" fmla="*/ 1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2" y="1"/>
                    </a:lnTo>
                    <a:lnTo>
                      <a:pt x="3" y="1"/>
                    </a:lnTo>
                    <a:lnTo>
                      <a:pt x="4" y="1"/>
                    </a:lnTo>
                    <a:lnTo>
                      <a:pt x="4" y="0"/>
                    </a:lnTo>
                    <a:lnTo>
                      <a:pt x="4" y="0"/>
                    </a:lnTo>
                    <a:lnTo>
                      <a:pt x="3" y="0"/>
                    </a:lnTo>
                    <a:lnTo>
                      <a:pt x="2" y="0"/>
                    </a:lnTo>
                    <a:lnTo>
                      <a:pt x="2" y="0"/>
                    </a:lnTo>
                    <a:lnTo>
                      <a:pt x="1" y="0"/>
                    </a:lnTo>
                    <a:lnTo>
                      <a:pt x="1" y="0"/>
                    </a:lnTo>
                    <a:lnTo>
                      <a:pt x="0" y="0"/>
                    </a:lnTo>
                    <a:lnTo>
                      <a:pt x="0" y="0"/>
                    </a:lnTo>
                    <a:lnTo>
                      <a:pt x="0"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8" name="Freeform 1324"/>
              <p:cNvSpPr>
                <a:spLocks/>
              </p:cNvSpPr>
              <p:nvPr/>
            </p:nvSpPr>
            <p:spPr bwMode="auto">
              <a:xfrm>
                <a:off x="2054" y="2794"/>
                <a:ext cx="5" cy="2"/>
              </a:xfrm>
              <a:custGeom>
                <a:avLst/>
                <a:gdLst>
                  <a:gd name="T0" fmla="*/ 2 w 5"/>
                  <a:gd name="T1" fmla="*/ 2 h 2"/>
                  <a:gd name="T2" fmla="*/ 3 w 5"/>
                  <a:gd name="T3" fmla="*/ 2 h 2"/>
                  <a:gd name="T4" fmla="*/ 4 w 5"/>
                  <a:gd name="T5" fmla="*/ 2 h 2"/>
                  <a:gd name="T6" fmla="*/ 4 w 5"/>
                  <a:gd name="T7" fmla="*/ 2 h 2"/>
                  <a:gd name="T8" fmla="*/ 5 w 5"/>
                  <a:gd name="T9" fmla="*/ 1 h 2"/>
                  <a:gd name="T10" fmla="*/ 4 w 5"/>
                  <a:gd name="T11" fmla="*/ 1 h 2"/>
                  <a:gd name="T12" fmla="*/ 4 w 5"/>
                  <a:gd name="T13" fmla="*/ 1 h 2"/>
                  <a:gd name="T14" fmla="*/ 3 w 5"/>
                  <a:gd name="T15" fmla="*/ 0 h 2"/>
                  <a:gd name="T16" fmla="*/ 2 w 5"/>
                  <a:gd name="T17" fmla="*/ 0 h 2"/>
                  <a:gd name="T18" fmla="*/ 2 w 5"/>
                  <a:gd name="T19" fmla="*/ 0 h 2"/>
                  <a:gd name="T20" fmla="*/ 1 w 5"/>
                  <a:gd name="T21" fmla="*/ 1 h 2"/>
                  <a:gd name="T22" fmla="*/ 0 w 5"/>
                  <a:gd name="T23" fmla="*/ 1 h 2"/>
                  <a:gd name="T24" fmla="*/ 0 w 5"/>
                  <a:gd name="T25" fmla="*/ 1 h 2"/>
                  <a:gd name="T26" fmla="*/ 0 w 5"/>
                  <a:gd name="T27" fmla="*/ 2 h 2"/>
                  <a:gd name="T28" fmla="*/ 1 w 5"/>
                  <a:gd name="T29" fmla="*/ 2 h 2"/>
                  <a:gd name="T30" fmla="*/ 2 w 5"/>
                  <a:gd name="T31" fmla="*/ 2 h 2"/>
                  <a:gd name="T32" fmla="*/ 2 w 5"/>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2" y="2"/>
                    </a:moveTo>
                    <a:lnTo>
                      <a:pt x="3" y="2"/>
                    </a:lnTo>
                    <a:lnTo>
                      <a:pt x="4" y="2"/>
                    </a:lnTo>
                    <a:lnTo>
                      <a:pt x="4" y="2"/>
                    </a:lnTo>
                    <a:lnTo>
                      <a:pt x="5" y="1"/>
                    </a:lnTo>
                    <a:lnTo>
                      <a:pt x="4" y="1"/>
                    </a:lnTo>
                    <a:lnTo>
                      <a:pt x="4" y="1"/>
                    </a:lnTo>
                    <a:lnTo>
                      <a:pt x="3" y="0"/>
                    </a:lnTo>
                    <a:lnTo>
                      <a:pt x="2" y="0"/>
                    </a:lnTo>
                    <a:lnTo>
                      <a:pt x="2" y="0"/>
                    </a:lnTo>
                    <a:lnTo>
                      <a:pt x="1" y="1"/>
                    </a:lnTo>
                    <a:lnTo>
                      <a:pt x="0" y="1"/>
                    </a:lnTo>
                    <a:lnTo>
                      <a:pt x="0" y="1"/>
                    </a:lnTo>
                    <a:lnTo>
                      <a:pt x="0" y="2"/>
                    </a:lnTo>
                    <a:lnTo>
                      <a:pt x="1" y="2"/>
                    </a:lnTo>
                    <a:lnTo>
                      <a:pt x="2" y="2"/>
                    </a:lnTo>
                    <a:lnTo>
                      <a:pt x="2"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99" name="Freeform 1325"/>
              <p:cNvSpPr>
                <a:spLocks/>
              </p:cNvSpPr>
              <p:nvPr/>
            </p:nvSpPr>
            <p:spPr bwMode="auto">
              <a:xfrm>
                <a:off x="2060" y="2800"/>
                <a:ext cx="2" cy="2"/>
              </a:xfrm>
              <a:custGeom>
                <a:avLst/>
                <a:gdLst>
                  <a:gd name="T0" fmla="*/ 1 w 2"/>
                  <a:gd name="T1" fmla="*/ 2 h 2"/>
                  <a:gd name="T2" fmla="*/ 1 w 2"/>
                  <a:gd name="T3" fmla="*/ 2 h 2"/>
                  <a:gd name="T4" fmla="*/ 2 w 2"/>
                  <a:gd name="T5" fmla="*/ 1 h 2"/>
                  <a:gd name="T6" fmla="*/ 2 w 2"/>
                  <a:gd name="T7" fmla="*/ 1 h 2"/>
                  <a:gd name="T8" fmla="*/ 2 w 2"/>
                  <a:gd name="T9" fmla="*/ 1 h 2"/>
                  <a:gd name="T10" fmla="*/ 2 w 2"/>
                  <a:gd name="T11" fmla="*/ 0 h 2"/>
                  <a:gd name="T12" fmla="*/ 2 w 2"/>
                  <a:gd name="T13" fmla="*/ 0 h 2"/>
                  <a:gd name="T14" fmla="*/ 1 w 2"/>
                  <a:gd name="T15" fmla="*/ 0 h 2"/>
                  <a:gd name="T16" fmla="*/ 1 w 2"/>
                  <a:gd name="T17" fmla="*/ 0 h 2"/>
                  <a:gd name="T18" fmla="*/ 0 w 2"/>
                  <a:gd name="T19" fmla="*/ 0 h 2"/>
                  <a:gd name="T20" fmla="*/ 0 w 2"/>
                  <a:gd name="T21" fmla="*/ 0 h 2"/>
                  <a:gd name="T22" fmla="*/ 0 w 2"/>
                  <a:gd name="T23" fmla="*/ 0 h 2"/>
                  <a:gd name="T24" fmla="*/ 0 w 2"/>
                  <a:gd name="T25" fmla="*/ 1 h 2"/>
                  <a:gd name="T26" fmla="*/ 0 w 2"/>
                  <a:gd name="T27" fmla="*/ 1 h 2"/>
                  <a:gd name="T28" fmla="*/ 0 w 2"/>
                  <a:gd name="T29" fmla="*/ 1 h 2"/>
                  <a:gd name="T30" fmla="*/ 0 w 2"/>
                  <a:gd name="T31" fmla="*/ 2 h 2"/>
                  <a:gd name="T32" fmla="*/ 1 w 2"/>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1" y="2"/>
                    </a:moveTo>
                    <a:lnTo>
                      <a:pt x="1" y="2"/>
                    </a:lnTo>
                    <a:lnTo>
                      <a:pt x="2" y="1"/>
                    </a:lnTo>
                    <a:lnTo>
                      <a:pt x="2" y="1"/>
                    </a:lnTo>
                    <a:lnTo>
                      <a:pt x="2" y="1"/>
                    </a:lnTo>
                    <a:lnTo>
                      <a:pt x="2" y="0"/>
                    </a:lnTo>
                    <a:lnTo>
                      <a:pt x="2" y="0"/>
                    </a:lnTo>
                    <a:lnTo>
                      <a:pt x="1" y="0"/>
                    </a:lnTo>
                    <a:lnTo>
                      <a:pt x="1" y="0"/>
                    </a:lnTo>
                    <a:lnTo>
                      <a:pt x="0" y="0"/>
                    </a:lnTo>
                    <a:lnTo>
                      <a:pt x="0" y="0"/>
                    </a:lnTo>
                    <a:lnTo>
                      <a:pt x="0" y="0"/>
                    </a:lnTo>
                    <a:lnTo>
                      <a:pt x="0" y="1"/>
                    </a:lnTo>
                    <a:lnTo>
                      <a:pt x="0" y="1"/>
                    </a:lnTo>
                    <a:lnTo>
                      <a:pt x="0" y="1"/>
                    </a:lnTo>
                    <a:lnTo>
                      <a:pt x="0" y="2"/>
                    </a:lnTo>
                    <a:lnTo>
                      <a:pt x="1"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0" name="Freeform 1326"/>
              <p:cNvSpPr>
                <a:spLocks/>
              </p:cNvSpPr>
              <p:nvPr/>
            </p:nvSpPr>
            <p:spPr bwMode="auto">
              <a:xfrm>
                <a:off x="2062" y="2806"/>
                <a:ext cx="3" cy="1"/>
              </a:xfrm>
              <a:custGeom>
                <a:avLst/>
                <a:gdLst>
                  <a:gd name="T0" fmla="*/ 2 w 3"/>
                  <a:gd name="T1" fmla="*/ 1 h 1"/>
                  <a:gd name="T2" fmla="*/ 2 w 3"/>
                  <a:gd name="T3" fmla="*/ 1 h 1"/>
                  <a:gd name="T4" fmla="*/ 3 w 3"/>
                  <a:gd name="T5" fmla="*/ 1 h 1"/>
                  <a:gd name="T6" fmla="*/ 3 w 3"/>
                  <a:gd name="T7" fmla="*/ 1 h 1"/>
                  <a:gd name="T8" fmla="*/ 3 w 3"/>
                  <a:gd name="T9" fmla="*/ 1 h 1"/>
                  <a:gd name="T10" fmla="*/ 3 w 3"/>
                  <a:gd name="T11" fmla="*/ 1 h 1"/>
                  <a:gd name="T12" fmla="*/ 3 w 3"/>
                  <a:gd name="T13" fmla="*/ 0 h 1"/>
                  <a:gd name="T14" fmla="*/ 2 w 3"/>
                  <a:gd name="T15" fmla="*/ 0 h 1"/>
                  <a:gd name="T16" fmla="*/ 2 w 3"/>
                  <a:gd name="T17" fmla="*/ 0 h 1"/>
                  <a:gd name="T18" fmla="*/ 1 w 3"/>
                  <a:gd name="T19" fmla="*/ 0 h 1"/>
                  <a:gd name="T20" fmla="*/ 1 w 3"/>
                  <a:gd name="T21" fmla="*/ 0 h 1"/>
                  <a:gd name="T22" fmla="*/ 1 w 3"/>
                  <a:gd name="T23" fmla="*/ 1 h 1"/>
                  <a:gd name="T24" fmla="*/ 0 w 3"/>
                  <a:gd name="T25" fmla="*/ 1 h 1"/>
                  <a:gd name="T26" fmla="*/ 1 w 3"/>
                  <a:gd name="T27" fmla="*/ 1 h 1"/>
                  <a:gd name="T28" fmla="*/ 1 w 3"/>
                  <a:gd name="T29" fmla="*/ 1 h 1"/>
                  <a:gd name="T30" fmla="*/ 1 w 3"/>
                  <a:gd name="T31" fmla="*/ 1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1"/>
                    </a:lnTo>
                    <a:lnTo>
                      <a:pt x="3" y="1"/>
                    </a:lnTo>
                    <a:lnTo>
                      <a:pt x="3" y="1"/>
                    </a:lnTo>
                    <a:lnTo>
                      <a:pt x="3" y="1"/>
                    </a:lnTo>
                    <a:lnTo>
                      <a:pt x="3" y="1"/>
                    </a:lnTo>
                    <a:lnTo>
                      <a:pt x="3" y="0"/>
                    </a:lnTo>
                    <a:lnTo>
                      <a:pt x="2" y="0"/>
                    </a:lnTo>
                    <a:lnTo>
                      <a:pt x="2" y="0"/>
                    </a:lnTo>
                    <a:lnTo>
                      <a:pt x="1" y="0"/>
                    </a:lnTo>
                    <a:lnTo>
                      <a:pt x="1" y="0"/>
                    </a:lnTo>
                    <a:lnTo>
                      <a:pt x="1" y="1"/>
                    </a:lnTo>
                    <a:lnTo>
                      <a:pt x="0" y="1"/>
                    </a:lnTo>
                    <a:lnTo>
                      <a:pt x="1"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1" name="Freeform 1327"/>
              <p:cNvSpPr>
                <a:spLocks/>
              </p:cNvSpPr>
              <p:nvPr/>
            </p:nvSpPr>
            <p:spPr bwMode="auto">
              <a:xfrm>
                <a:off x="2067" y="2810"/>
                <a:ext cx="2" cy="3"/>
              </a:xfrm>
              <a:custGeom>
                <a:avLst/>
                <a:gdLst>
                  <a:gd name="T0" fmla="*/ 1 w 2"/>
                  <a:gd name="T1" fmla="*/ 3 h 3"/>
                  <a:gd name="T2" fmla="*/ 2 w 2"/>
                  <a:gd name="T3" fmla="*/ 3 h 3"/>
                  <a:gd name="T4" fmla="*/ 2 w 2"/>
                  <a:gd name="T5" fmla="*/ 2 h 3"/>
                  <a:gd name="T6" fmla="*/ 2 w 2"/>
                  <a:gd name="T7" fmla="*/ 2 h 3"/>
                  <a:gd name="T8" fmla="*/ 2 w 2"/>
                  <a:gd name="T9" fmla="*/ 1 h 3"/>
                  <a:gd name="T10" fmla="*/ 2 w 2"/>
                  <a:gd name="T11" fmla="*/ 1 h 3"/>
                  <a:gd name="T12" fmla="*/ 2 w 2"/>
                  <a:gd name="T13" fmla="*/ 0 h 3"/>
                  <a:gd name="T14" fmla="*/ 2 w 2"/>
                  <a:gd name="T15" fmla="*/ 0 h 3"/>
                  <a:gd name="T16" fmla="*/ 1 w 2"/>
                  <a:gd name="T17" fmla="*/ 0 h 3"/>
                  <a:gd name="T18" fmla="*/ 1 w 2"/>
                  <a:gd name="T19" fmla="*/ 0 h 3"/>
                  <a:gd name="T20" fmla="*/ 0 w 2"/>
                  <a:gd name="T21" fmla="*/ 0 h 3"/>
                  <a:gd name="T22" fmla="*/ 0 w 2"/>
                  <a:gd name="T23" fmla="*/ 1 h 3"/>
                  <a:gd name="T24" fmla="*/ 0 w 2"/>
                  <a:gd name="T25" fmla="*/ 1 h 3"/>
                  <a:gd name="T26" fmla="*/ 0 w 2"/>
                  <a:gd name="T27" fmla="*/ 2 h 3"/>
                  <a:gd name="T28" fmla="*/ 0 w 2"/>
                  <a:gd name="T29" fmla="*/ 2 h 3"/>
                  <a:gd name="T30" fmla="*/ 1 w 2"/>
                  <a:gd name="T31" fmla="*/ 3 h 3"/>
                  <a:gd name="T32" fmla="*/ 1 w 2"/>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3"/>
                    </a:moveTo>
                    <a:lnTo>
                      <a:pt x="2" y="3"/>
                    </a:lnTo>
                    <a:lnTo>
                      <a:pt x="2" y="2"/>
                    </a:lnTo>
                    <a:lnTo>
                      <a:pt x="2" y="2"/>
                    </a:lnTo>
                    <a:lnTo>
                      <a:pt x="2" y="1"/>
                    </a:lnTo>
                    <a:lnTo>
                      <a:pt x="2" y="1"/>
                    </a:lnTo>
                    <a:lnTo>
                      <a:pt x="2" y="0"/>
                    </a:lnTo>
                    <a:lnTo>
                      <a:pt x="2" y="0"/>
                    </a:lnTo>
                    <a:lnTo>
                      <a:pt x="1" y="0"/>
                    </a:lnTo>
                    <a:lnTo>
                      <a:pt x="1" y="0"/>
                    </a:lnTo>
                    <a:lnTo>
                      <a:pt x="0" y="0"/>
                    </a:lnTo>
                    <a:lnTo>
                      <a:pt x="0" y="1"/>
                    </a:lnTo>
                    <a:lnTo>
                      <a:pt x="0" y="1"/>
                    </a:lnTo>
                    <a:lnTo>
                      <a:pt x="0" y="2"/>
                    </a:lnTo>
                    <a:lnTo>
                      <a:pt x="0" y="2"/>
                    </a:lnTo>
                    <a:lnTo>
                      <a:pt x="1" y="3"/>
                    </a:lnTo>
                    <a:lnTo>
                      <a:pt x="1" y="3"/>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2" name="Freeform 1328"/>
              <p:cNvSpPr>
                <a:spLocks/>
              </p:cNvSpPr>
              <p:nvPr/>
            </p:nvSpPr>
            <p:spPr bwMode="auto">
              <a:xfrm>
                <a:off x="2075" y="2814"/>
                <a:ext cx="3" cy="1"/>
              </a:xfrm>
              <a:custGeom>
                <a:avLst/>
                <a:gdLst>
                  <a:gd name="T0" fmla="*/ 2 w 3"/>
                  <a:gd name="T1" fmla="*/ 1 h 1"/>
                  <a:gd name="T2" fmla="*/ 2 w 3"/>
                  <a:gd name="T3" fmla="*/ 0 h 1"/>
                  <a:gd name="T4" fmla="*/ 3 w 3"/>
                  <a:gd name="T5" fmla="*/ 0 h 1"/>
                  <a:gd name="T6" fmla="*/ 3 w 3"/>
                  <a:gd name="T7" fmla="*/ 0 h 1"/>
                  <a:gd name="T8" fmla="*/ 3 w 3"/>
                  <a:gd name="T9" fmla="*/ 0 h 1"/>
                  <a:gd name="T10" fmla="*/ 3 w 3"/>
                  <a:gd name="T11" fmla="*/ 0 h 1"/>
                  <a:gd name="T12" fmla="*/ 3 w 3"/>
                  <a:gd name="T13" fmla="*/ 0 h 1"/>
                  <a:gd name="T14" fmla="*/ 2 w 3"/>
                  <a:gd name="T15" fmla="*/ 0 h 1"/>
                  <a:gd name="T16" fmla="*/ 2 w 3"/>
                  <a:gd name="T17" fmla="*/ 0 h 1"/>
                  <a:gd name="T18" fmla="*/ 1 w 3"/>
                  <a:gd name="T19" fmla="*/ 0 h 1"/>
                  <a:gd name="T20" fmla="*/ 0 w 3"/>
                  <a:gd name="T21" fmla="*/ 0 h 1"/>
                  <a:gd name="T22" fmla="*/ 0 w 3"/>
                  <a:gd name="T23" fmla="*/ 0 h 1"/>
                  <a:gd name="T24" fmla="*/ 0 w 3"/>
                  <a:gd name="T25" fmla="*/ 0 h 1"/>
                  <a:gd name="T26" fmla="*/ 0 w 3"/>
                  <a:gd name="T27" fmla="*/ 0 h 1"/>
                  <a:gd name="T28" fmla="*/ 0 w 3"/>
                  <a:gd name="T29" fmla="*/ 0 h 1"/>
                  <a:gd name="T30" fmla="*/ 1 w 3"/>
                  <a:gd name="T31" fmla="*/ 0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0"/>
                    </a:lnTo>
                    <a:lnTo>
                      <a:pt x="3" y="0"/>
                    </a:lnTo>
                    <a:lnTo>
                      <a:pt x="3" y="0"/>
                    </a:lnTo>
                    <a:lnTo>
                      <a:pt x="3" y="0"/>
                    </a:lnTo>
                    <a:lnTo>
                      <a:pt x="3" y="0"/>
                    </a:lnTo>
                    <a:lnTo>
                      <a:pt x="3" y="0"/>
                    </a:lnTo>
                    <a:lnTo>
                      <a:pt x="2" y="0"/>
                    </a:lnTo>
                    <a:lnTo>
                      <a:pt x="2" y="0"/>
                    </a:lnTo>
                    <a:lnTo>
                      <a:pt x="1" y="0"/>
                    </a:lnTo>
                    <a:lnTo>
                      <a:pt x="0" y="0"/>
                    </a:lnTo>
                    <a:lnTo>
                      <a:pt x="0" y="0"/>
                    </a:lnTo>
                    <a:lnTo>
                      <a:pt x="0" y="0"/>
                    </a:lnTo>
                    <a:lnTo>
                      <a:pt x="0" y="0"/>
                    </a:lnTo>
                    <a:lnTo>
                      <a:pt x="0" y="0"/>
                    </a:lnTo>
                    <a:lnTo>
                      <a:pt x="1" y="0"/>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3" name="Freeform 1329"/>
              <p:cNvSpPr>
                <a:spLocks/>
              </p:cNvSpPr>
              <p:nvPr/>
            </p:nvSpPr>
            <p:spPr bwMode="auto">
              <a:xfrm>
                <a:off x="2081" y="2809"/>
                <a:ext cx="3" cy="2"/>
              </a:xfrm>
              <a:custGeom>
                <a:avLst/>
                <a:gdLst>
                  <a:gd name="T0" fmla="*/ 2 w 3"/>
                  <a:gd name="T1" fmla="*/ 2 h 2"/>
                  <a:gd name="T2" fmla="*/ 2 w 3"/>
                  <a:gd name="T3" fmla="*/ 2 h 2"/>
                  <a:gd name="T4" fmla="*/ 3 w 3"/>
                  <a:gd name="T5" fmla="*/ 2 h 2"/>
                  <a:gd name="T6" fmla="*/ 3 w 3"/>
                  <a:gd name="T7" fmla="*/ 1 h 2"/>
                  <a:gd name="T8" fmla="*/ 3 w 3"/>
                  <a:gd name="T9" fmla="*/ 1 h 2"/>
                  <a:gd name="T10" fmla="*/ 3 w 3"/>
                  <a:gd name="T11" fmla="*/ 0 h 2"/>
                  <a:gd name="T12" fmla="*/ 3 w 3"/>
                  <a:gd name="T13" fmla="*/ 0 h 2"/>
                  <a:gd name="T14" fmla="*/ 2 w 3"/>
                  <a:gd name="T15" fmla="*/ 0 h 2"/>
                  <a:gd name="T16" fmla="*/ 2 w 3"/>
                  <a:gd name="T17" fmla="*/ 0 h 2"/>
                  <a:gd name="T18" fmla="*/ 1 w 3"/>
                  <a:gd name="T19" fmla="*/ 0 h 2"/>
                  <a:gd name="T20" fmla="*/ 1 w 3"/>
                  <a:gd name="T21" fmla="*/ 0 h 2"/>
                  <a:gd name="T22" fmla="*/ 0 w 3"/>
                  <a:gd name="T23" fmla="*/ 0 h 2"/>
                  <a:gd name="T24" fmla="*/ 0 w 3"/>
                  <a:gd name="T25" fmla="*/ 1 h 2"/>
                  <a:gd name="T26" fmla="*/ 0 w 3"/>
                  <a:gd name="T27" fmla="*/ 1 h 2"/>
                  <a:gd name="T28" fmla="*/ 1 w 3"/>
                  <a:gd name="T29" fmla="*/ 2 h 2"/>
                  <a:gd name="T30" fmla="*/ 1 w 3"/>
                  <a:gd name="T31" fmla="*/ 2 h 2"/>
                  <a:gd name="T32" fmla="*/ 2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2" y="2"/>
                    </a:moveTo>
                    <a:lnTo>
                      <a:pt x="2" y="2"/>
                    </a:lnTo>
                    <a:lnTo>
                      <a:pt x="3" y="2"/>
                    </a:lnTo>
                    <a:lnTo>
                      <a:pt x="3" y="1"/>
                    </a:lnTo>
                    <a:lnTo>
                      <a:pt x="3" y="1"/>
                    </a:lnTo>
                    <a:lnTo>
                      <a:pt x="3" y="0"/>
                    </a:lnTo>
                    <a:lnTo>
                      <a:pt x="3" y="0"/>
                    </a:lnTo>
                    <a:lnTo>
                      <a:pt x="2" y="0"/>
                    </a:lnTo>
                    <a:lnTo>
                      <a:pt x="2" y="0"/>
                    </a:lnTo>
                    <a:lnTo>
                      <a:pt x="1" y="0"/>
                    </a:lnTo>
                    <a:lnTo>
                      <a:pt x="1" y="0"/>
                    </a:lnTo>
                    <a:lnTo>
                      <a:pt x="0" y="0"/>
                    </a:lnTo>
                    <a:lnTo>
                      <a:pt x="0" y="1"/>
                    </a:lnTo>
                    <a:lnTo>
                      <a:pt x="0" y="1"/>
                    </a:lnTo>
                    <a:lnTo>
                      <a:pt x="1" y="2"/>
                    </a:lnTo>
                    <a:lnTo>
                      <a:pt x="1" y="2"/>
                    </a:lnTo>
                    <a:lnTo>
                      <a:pt x="2"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4" name="Freeform 1330"/>
              <p:cNvSpPr>
                <a:spLocks/>
              </p:cNvSpPr>
              <p:nvPr/>
            </p:nvSpPr>
            <p:spPr bwMode="auto">
              <a:xfrm>
                <a:off x="2080" y="2804"/>
                <a:ext cx="4" cy="1"/>
              </a:xfrm>
              <a:custGeom>
                <a:avLst/>
                <a:gdLst>
                  <a:gd name="T0" fmla="*/ 2 w 4"/>
                  <a:gd name="T1" fmla="*/ 1 h 1"/>
                  <a:gd name="T2" fmla="*/ 3 w 4"/>
                  <a:gd name="T3" fmla="*/ 1 h 1"/>
                  <a:gd name="T4" fmla="*/ 3 w 4"/>
                  <a:gd name="T5" fmla="*/ 1 h 1"/>
                  <a:gd name="T6" fmla="*/ 4 w 4"/>
                  <a:gd name="T7" fmla="*/ 1 h 1"/>
                  <a:gd name="T8" fmla="*/ 4 w 4"/>
                  <a:gd name="T9" fmla="*/ 0 h 1"/>
                  <a:gd name="T10" fmla="*/ 4 w 4"/>
                  <a:gd name="T11" fmla="*/ 0 h 1"/>
                  <a:gd name="T12" fmla="*/ 3 w 4"/>
                  <a:gd name="T13" fmla="*/ 0 h 1"/>
                  <a:gd name="T14" fmla="*/ 3 w 4"/>
                  <a:gd name="T15" fmla="*/ 0 h 1"/>
                  <a:gd name="T16" fmla="*/ 2 w 4"/>
                  <a:gd name="T17" fmla="*/ 0 h 1"/>
                  <a:gd name="T18" fmla="*/ 1 w 4"/>
                  <a:gd name="T19" fmla="*/ 0 h 1"/>
                  <a:gd name="T20" fmla="*/ 1 w 4"/>
                  <a:gd name="T21" fmla="*/ 0 h 1"/>
                  <a:gd name="T22" fmla="*/ 0 w 4"/>
                  <a:gd name="T23" fmla="*/ 0 h 1"/>
                  <a:gd name="T24" fmla="*/ 0 w 4"/>
                  <a:gd name="T25" fmla="*/ 0 h 1"/>
                  <a:gd name="T26" fmla="*/ 0 w 4"/>
                  <a:gd name="T27" fmla="*/ 1 h 1"/>
                  <a:gd name="T28" fmla="*/ 1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3" y="1"/>
                    </a:lnTo>
                    <a:lnTo>
                      <a:pt x="3" y="1"/>
                    </a:lnTo>
                    <a:lnTo>
                      <a:pt x="4" y="1"/>
                    </a:lnTo>
                    <a:lnTo>
                      <a:pt x="4" y="0"/>
                    </a:lnTo>
                    <a:lnTo>
                      <a:pt x="4" y="0"/>
                    </a:lnTo>
                    <a:lnTo>
                      <a:pt x="3" y="0"/>
                    </a:lnTo>
                    <a:lnTo>
                      <a:pt x="3" y="0"/>
                    </a:lnTo>
                    <a:lnTo>
                      <a:pt x="2" y="0"/>
                    </a:lnTo>
                    <a:lnTo>
                      <a:pt x="1" y="0"/>
                    </a:lnTo>
                    <a:lnTo>
                      <a:pt x="1" y="0"/>
                    </a:lnTo>
                    <a:lnTo>
                      <a:pt x="0" y="0"/>
                    </a:lnTo>
                    <a:lnTo>
                      <a:pt x="0" y="0"/>
                    </a:lnTo>
                    <a:lnTo>
                      <a:pt x="0"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5" name="Freeform 1331"/>
              <p:cNvSpPr>
                <a:spLocks/>
              </p:cNvSpPr>
              <p:nvPr/>
            </p:nvSpPr>
            <p:spPr bwMode="auto">
              <a:xfrm>
                <a:off x="2074" y="2799"/>
                <a:ext cx="4" cy="1"/>
              </a:xfrm>
              <a:custGeom>
                <a:avLst/>
                <a:gdLst>
                  <a:gd name="T0" fmla="*/ 2 w 4"/>
                  <a:gd name="T1" fmla="*/ 1 h 1"/>
                  <a:gd name="T2" fmla="*/ 3 w 4"/>
                  <a:gd name="T3" fmla="*/ 1 h 1"/>
                  <a:gd name="T4" fmla="*/ 4 w 4"/>
                  <a:gd name="T5" fmla="*/ 1 h 1"/>
                  <a:gd name="T6" fmla="*/ 4 w 4"/>
                  <a:gd name="T7" fmla="*/ 1 h 1"/>
                  <a:gd name="T8" fmla="*/ 4 w 4"/>
                  <a:gd name="T9" fmla="*/ 0 h 1"/>
                  <a:gd name="T10" fmla="*/ 4 w 4"/>
                  <a:gd name="T11" fmla="*/ 0 h 1"/>
                  <a:gd name="T12" fmla="*/ 4 w 4"/>
                  <a:gd name="T13" fmla="*/ 0 h 1"/>
                  <a:gd name="T14" fmla="*/ 3 w 4"/>
                  <a:gd name="T15" fmla="*/ 0 h 1"/>
                  <a:gd name="T16" fmla="*/ 2 w 4"/>
                  <a:gd name="T17" fmla="*/ 0 h 1"/>
                  <a:gd name="T18" fmla="*/ 1 w 4"/>
                  <a:gd name="T19" fmla="*/ 0 h 1"/>
                  <a:gd name="T20" fmla="*/ 0 w 4"/>
                  <a:gd name="T21" fmla="*/ 0 h 1"/>
                  <a:gd name="T22" fmla="*/ 0 w 4"/>
                  <a:gd name="T23" fmla="*/ 0 h 1"/>
                  <a:gd name="T24" fmla="*/ 0 w 4"/>
                  <a:gd name="T25" fmla="*/ 0 h 1"/>
                  <a:gd name="T26" fmla="*/ 0 w 4"/>
                  <a:gd name="T27" fmla="*/ 1 h 1"/>
                  <a:gd name="T28" fmla="*/ 0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3" y="1"/>
                    </a:lnTo>
                    <a:lnTo>
                      <a:pt x="4" y="1"/>
                    </a:lnTo>
                    <a:lnTo>
                      <a:pt x="4" y="1"/>
                    </a:lnTo>
                    <a:lnTo>
                      <a:pt x="4" y="0"/>
                    </a:lnTo>
                    <a:lnTo>
                      <a:pt x="4" y="0"/>
                    </a:lnTo>
                    <a:lnTo>
                      <a:pt x="4" y="0"/>
                    </a:lnTo>
                    <a:lnTo>
                      <a:pt x="3" y="0"/>
                    </a:lnTo>
                    <a:lnTo>
                      <a:pt x="2" y="0"/>
                    </a:lnTo>
                    <a:lnTo>
                      <a:pt x="1" y="0"/>
                    </a:lnTo>
                    <a:lnTo>
                      <a:pt x="0" y="0"/>
                    </a:lnTo>
                    <a:lnTo>
                      <a:pt x="0" y="0"/>
                    </a:lnTo>
                    <a:lnTo>
                      <a:pt x="0" y="0"/>
                    </a:lnTo>
                    <a:lnTo>
                      <a:pt x="0" y="1"/>
                    </a:lnTo>
                    <a:lnTo>
                      <a:pt x="0"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6" name="Freeform 1332"/>
              <p:cNvSpPr>
                <a:spLocks/>
              </p:cNvSpPr>
              <p:nvPr/>
            </p:nvSpPr>
            <p:spPr bwMode="auto">
              <a:xfrm>
                <a:off x="2117" y="2694"/>
                <a:ext cx="28" cy="110"/>
              </a:xfrm>
              <a:custGeom>
                <a:avLst/>
                <a:gdLst>
                  <a:gd name="T0" fmla="*/ 0 w 28"/>
                  <a:gd name="T1" fmla="*/ 0 h 110"/>
                  <a:gd name="T2" fmla="*/ 16 w 28"/>
                  <a:gd name="T3" fmla="*/ 97 h 110"/>
                  <a:gd name="T4" fmla="*/ 16 w 28"/>
                  <a:gd name="T5" fmla="*/ 96 h 110"/>
                  <a:gd name="T6" fmla="*/ 15 w 28"/>
                  <a:gd name="T7" fmla="*/ 97 h 110"/>
                  <a:gd name="T8" fmla="*/ 13 w 28"/>
                  <a:gd name="T9" fmla="*/ 98 h 110"/>
                  <a:gd name="T10" fmla="*/ 12 w 28"/>
                  <a:gd name="T11" fmla="*/ 99 h 110"/>
                  <a:gd name="T12" fmla="*/ 11 w 28"/>
                  <a:gd name="T13" fmla="*/ 99 h 110"/>
                  <a:gd name="T14" fmla="*/ 10 w 28"/>
                  <a:gd name="T15" fmla="*/ 100 h 110"/>
                  <a:gd name="T16" fmla="*/ 10 w 28"/>
                  <a:gd name="T17" fmla="*/ 101 h 110"/>
                  <a:gd name="T18" fmla="*/ 9 w 28"/>
                  <a:gd name="T19" fmla="*/ 103 h 110"/>
                  <a:gd name="T20" fmla="*/ 9 w 28"/>
                  <a:gd name="T21" fmla="*/ 104 h 110"/>
                  <a:gd name="T22" fmla="*/ 10 w 28"/>
                  <a:gd name="T23" fmla="*/ 105 h 110"/>
                  <a:gd name="T24" fmla="*/ 11 w 28"/>
                  <a:gd name="T25" fmla="*/ 107 h 110"/>
                  <a:gd name="T26" fmla="*/ 12 w 28"/>
                  <a:gd name="T27" fmla="*/ 108 h 110"/>
                  <a:gd name="T28" fmla="*/ 14 w 28"/>
                  <a:gd name="T29" fmla="*/ 109 h 110"/>
                  <a:gd name="T30" fmla="*/ 16 w 28"/>
                  <a:gd name="T31" fmla="*/ 110 h 110"/>
                  <a:gd name="T32" fmla="*/ 18 w 28"/>
                  <a:gd name="T33" fmla="*/ 110 h 110"/>
                  <a:gd name="T34" fmla="*/ 21 w 28"/>
                  <a:gd name="T35" fmla="*/ 110 h 110"/>
                  <a:gd name="T36" fmla="*/ 23 w 28"/>
                  <a:gd name="T37" fmla="*/ 110 h 110"/>
                  <a:gd name="T38" fmla="*/ 24 w 28"/>
                  <a:gd name="T39" fmla="*/ 110 h 110"/>
                  <a:gd name="T40" fmla="*/ 26 w 28"/>
                  <a:gd name="T41" fmla="*/ 110 h 110"/>
                  <a:gd name="T42" fmla="*/ 27 w 28"/>
                  <a:gd name="T43" fmla="*/ 110 h 110"/>
                  <a:gd name="T44" fmla="*/ 28 w 28"/>
                  <a:gd name="T45" fmla="*/ 109 h 110"/>
                  <a:gd name="T46" fmla="*/ 27 w 28"/>
                  <a:gd name="T47" fmla="*/ 109 h 110"/>
                  <a:gd name="T48" fmla="*/ 26 w 28"/>
                  <a:gd name="T49" fmla="*/ 109 h 110"/>
                  <a:gd name="T50" fmla="*/ 24 w 28"/>
                  <a:gd name="T51" fmla="*/ 109 h 110"/>
                  <a:gd name="T52" fmla="*/ 23 w 28"/>
                  <a:gd name="T53" fmla="*/ 109 h 110"/>
                  <a:gd name="T54" fmla="*/ 21 w 28"/>
                  <a:gd name="T55" fmla="*/ 109 h 110"/>
                  <a:gd name="T56" fmla="*/ 19 w 28"/>
                  <a:gd name="T57" fmla="*/ 109 h 110"/>
                  <a:gd name="T58" fmla="*/ 17 w 28"/>
                  <a:gd name="T59" fmla="*/ 108 h 110"/>
                  <a:gd name="T60" fmla="*/ 16 w 28"/>
                  <a:gd name="T61" fmla="*/ 107 h 110"/>
                  <a:gd name="T62" fmla="*/ 14 w 28"/>
                  <a:gd name="T63" fmla="*/ 107 h 110"/>
                  <a:gd name="T64" fmla="*/ 13 w 28"/>
                  <a:gd name="T65" fmla="*/ 106 h 110"/>
                  <a:gd name="T66" fmla="*/ 12 w 28"/>
                  <a:gd name="T67" fmla="*/ 105 h 110"/>
                  <a:gd name="T68" fmla="*/ 12 w 28"/>
                  <a:gd name="T69" fmla="*/ 104 h 110"/>
                  <a:gd name="T70" fmla="*/ 12 w 28"/>
                  <a:gd name="T71" fmla="*/ 102 h 110"/>
                  <a:gd name="T72" fmla="*/ 13 w 28"/>
                  <a:gd name="T73" fmla="*/ 100 h 110"/>
                  <a:gd name="T74" fmla="*/ 15 w 28"/>
                  <a:gd name="T75" fmla="*/ 99 h 110"/>
                  <a:gd name="T76" fmla="*/ 17 w 28"/>
                  <a:gd name="T77" fmla="*/ 98 h 110"/>
                  <a:gd name="T78" fmla="*/ 18 w 28"/>
                  <a:gd name="T79" fmla="*/ 97 h 110"/>
                  <a:gd name="T80" fmla="*/ 3 w 28"/>
                  <a:gd name="T81" fmla="*/ 0 h 110"/>
                  <a:gd name="T82" fmla="*/ 0 w 28"/>
                  <a:gd name="T8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110">
                    <a:moveTo>
                      <a:pt x="0" y="0"/>
                    </a:moveTo>
                    <a:lnTo>
                      <a:pt x="16" y="97"/>
                    </a:lnTo>
                    <a:lnTo>
                      <a:pt x="16" y="96"/>
                    </a:lnTo>
                    <a:lnTo>
                      <a:pt x="15" y="97"/>
                    </a:lnTo>
                    <a:lnTo>
                      <a:pt x="13" y="98"/>
                    </a:lnTo>
                    <a:lnTo>
                      <a:pt x="12" y="99"/>
                    </a:lnTo>
                    <a:lnTo>
                      <a:pt x="11" y="99"/>
                    </a:lnTo>
                    <a:lnTo>
                      <a:pt x="10" y="100"/>
                    </a:lnTo>
                    <a:lnTo>
                      <a:pt x="10" y="101"/>
                    </a:lnTo>
                    <a:lnTo>
                      <a:pt x="9" y="103"/>
                    </a:lnTo>
                    <a:lnTo>
                      <a:pt x="9" y="104"/>
                    </a:lnTo>
                    <a:lnTo>
                      <a:pt x="10" y="105"/>
                    </a:lnTo>
                    <a:lnTo>
                      <a:pt x="11" y="107"/>
                    </a:lnTo>
                    <a:lnTo>
                      <a:pt x="12" y="108"/>
                    </a:lnTo>
                    <a:lnTo>
                      <a:pt x="14" y="109"/>
                    </a:lnTo>
                    <a:lnTo>
                      <a:pt x="16" y="110"/>
                    </a:lnTo>
                    <a:lnTo>
                      <a:pt x="18" y="110"/>
                    </a:lnTo>
                    <a:lnTo>
                      <a:pt x="21" y="110"/>
                    </a:lnTo>
                    <a:lnTo>
                      <a:pt x="23" y="110"/>
                    </a:lnTo>
                    <a:lnTo>
                      <a:pt x="24" y="110"/>
                    </a:lnTo>
                    <a:lnTo>
                      <a:pt x="26" y="110"/>
                    </a:lnTo>
                    <a:lnTo>
                      <a:pt x="27" y="110"/>
                    </a:lnTo>
                    <a:lnTo>
                      <a:pt x="28" y="109"/>
                    </a:lnTo>
                    <a:lnTo>
                      <a:pt x="27" y="109"/>
                    </a:lnTo>
                    <a:lnTo>
                      <a:pt x="26" y="109"/>
                    </a:lnTo>
                    <a:lnTo>
                      <a:pt x="24" y="109"/>
                    </a:lnTo>
                    <a:lnTo>
                      <a:pt x="23" y="109"/>
                    </a:lnTo>
                    <a:lnTo>
                      <a:pt x="21" y="109"/>
                    </a:lnTo>
                    <a:lnTo>
                      <a:pt x="19" y="109"/>
                    </a:lnTo>
                    <a:lnTo>
                      <a:pt x="17" y="108"/>
                    </a:lnTo>
                    <a:lnTo>
                      <a:pt x="16" y="107"/>
                    </a:lnTo>
                    <a:lnTo>
                      <a:pt x="14" y="107"/>
                    </a:lnTo>
                    <a:lnTo>
                      <a:pt x="13" y="106"/>
                    </a:lnTo>
                    <a:lnTo>
                      <a:pt x="12" y="105"/>
                    </a:lnTo>
                    <a:lnTo>
                      <a:pt x="12" y="104"/>
                    </a:lnTo>
                    <a:lnTo>
                      <a:pt x="12" y="102"/>
                    </a:lnTo>
                    <a:lnTo>
                      <a:pt x="13" y="100"/>
                    </a:lnTo>
                    <a:lnTo>
                      <a:pt x="15" y="99"/>
                    </a:lnTo>
                    <a:lnTo>
                      <a:pt x="17" y="98"/>
                    </a:lnTo>
                    <a:lnTo>
                      <a:pt x="18" y="97"/>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7" name="Freeform 1333"/>
              <p:cNvSpPr>
                <a:spLocks/>
              </p:cNvSpPr>
              <p:nvPr/>
            </p:nvSpPr>
            <p:spPr bwMode="auto">
              <a:xfrm>
                <a:off x="2069" y="2771"/>
                <a:ext cx="2" cy="1"/>
              </a:xfrm>
              <a:custGeom>
                <a:avLst/>
                <a:gdLst>
                  <a:gd name="T0" fmla="*/ 1 w 2"/>
                  <a:gd name="T1" fmla="*/ 1 h 1"/>
                  <a:gd name="T2" fmla="*/ 1 w 2"/>
                  <a:gd name="T3" fmla="*/ 1 h 1"/>
                  <a:gd name="T4" fmla="*/ 2 w 2"/>
                  <a:gd name="T5" fmla="*/ 1 h 1"/>
                  <a:gd name="T6" fmla="*/ 2 w 2"/>
                  <a:gd name="T7" fmla="*/ 1 h 1"/>
                  <a:gd name="T8" fmla="*/ 2 w 2"/>
                  <a:gd name="T9" fmla="*/ 0 h 1"/>
                  <a:gd name="T10" fmla="*/ 2 w 2"/>
                  <a:gd name="T11" fmla="*/ 0 h 1"/>
                  <a:gd name="T12" fmla="*/ 2 w 2"/>
                  <a:gd name="T13" fmla="*/ 0 h 1"/>
                  <a:gd name="T14" fmla="*/ 1 w 2"/>
                  <a:gd name="T15" fmla="*/ 0 h 1"/>
                  <a:gd name="T16" fmla="*/ 1 w 2"/>
                  <a:gd name="T17" fmla="*/ 0 h 1"/>
                  <a:gd name="T18" fmla="*/ 0 w 2"/>
                  <a:gd name="T19" fmla="*/ 0 h 1"/>
                  <a:gd name="T20" fmla="*/ 0 w 2"/>
                  <a:gd name="T21" fmla="*/ 0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1"/>
                    </a:moveTo>
                    <a:lnTo>
                      <a:pt x="1" y="1"/>
                    </a:lnTo>
                    <a:lnTo>
                      <a:pt x="2" y="1"/>
                    </a:lnTo>
                    <a:lnTo>
                      <a:pt x="2" y="1"/>
                    </a:lnTo>
                    <a:lnTo>
                      <a:pt x="2" y="0"/>
                    </a:lnTo>
                    <a:lnTo>
                      <a:pt x="2" y="0"/>
                    </a:lnTo>
                    <a:lnTo>
                      <a:pt x="2" y="0"/>
                    </a:lnTo>
                    <a:lnTo>
                      <a:pt x="1" y="0"/>
                    </a:lnTo>
                    <a:lnTo>
                      <a:pt x="1" y="0"/>
                    </a:lnTo>
                    <a:lnTo>
                      <a:pt x="0" y="0"/>
                    </a:lnTo>
                    <a:lnTo>
                      <a:pt x="0" y="0"/>
                    </a:lnTo>
                    <a:lnTo>
                      <a:pt x="0" y="0"/>
                    </a:lnTo>
                    <a:lnTo>
                      <a:pt x="0" y="0"/>
                    </a:lnTo>
                    <a:lnTo>
                      <a:pt x="0" y="1"/>
                    </a:lnTo>
                    <a:lnTo>
                      <a:pt x="0" y="1"/>
                    </a:lnTo>
                    <a:lnTo>
                      <a:pt x="0" y="1"/>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8" name="Freeform 1334"/>
              <p:cNvSpPr>
                <a:spLocks/>
              </p:cNvSpPr>
              <p:nvPr/>
            </p:nvSpPr>
            <p:spPr bwMode="auto">
              <a:xfrm>
                <a:off x="2078" y="2771"/>
                <a:ext cx="3" cy="1"/>
              </a:xfrm>
              <a:custGeom>
                <a:avLst/>
                <a:gdLst>
                  <a:gd name="T0" fmla="*/ 1 w 3"/>
                  <a:gd name="T1" fmla="*/ 1 h 1"/>
                  <a:gd name="T2" fmla="*/ 2 w 3"/>
                  <a:gd name="T3" fmla="*/ 1 h 1"/>
                  <a:gd name="T4" fmla="*/ 3 w 3"/>
                  <a:gd name="T5" fmla="*/ 1 h 1"/>
                  <a:gd name="T6" fmla="*/ 3 w 3"/>
                  <a:gd name="T7" fmla="*/ 1 h 1"/>
                  <a:gd name="T8" fmla="*/ 3 w 3"/>
                  <a:gd name="T9" fmla="*/ 0 h 1"/>
                  <a:gd name="T10" fmla="*/ 3 w 3"/>
                  <a:gd name="T11" fmla="*/ 0 h 1"/>
                  <a:gd name="T12" fmla="*/ 3 w 3"/>
                  <a:gd name="T13" fmla="*/ 0 h 1"/>
                  <a:gd name="T14" fmla="*/ 2 w 3"/>
                  <a:gd name="T15" fmla="*/ 0 h 1"/>
                  <a:gd name="T16" fmla="*/ 1 w 3"/>
                  <a:gd name="T17" fmla="*/ 0 h 1"/>
                  <a:gd name="T18" fmla="*/ 0 w 3"/>
                  <a:gd name="T19" fmla="*/ 0 h 1"/>
                  <a:gd name="T20" fmla="*/ 0 w 3"/>
                  <a:gd name="T21" fmla="*/ 0 h 1"/>
                  <a:gd name="T22" fmla="*/ 0 w 3"/>
                  <a:gd name="T23" fmla="*/ 0 h 1"/>
                  <a:gd name="T24" fmla="*/ 0 w 3"/>
                  <a:gd name="T25" fmla="*/ 0 h 1"/>
                  <a:gd name="T26" fmla="*/ 0 w 3"/>
                  <a:gd name="T27" fmla="*/ 1 h 1"/>
                  <a:gd name="T28" fmla="*/ 0 w 3"/>
                  <a:gd name="T29" fmla="*/ 1 h 1"/>
                  <a:gd name="T30" fmla="*/ 0 w 3"/>
                  <a:gd name="T31" fmla="*/ 1 h 1"/>
                  <a:gd name="T32" fmla="*/ 1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1" y="1"/>
                    </a:moveTo>
                    <a:lnTo>
                      <a:pt x="2" y="1"/>
                    </a:lnTo>
                    <a:lnTo>
                      <a:pt x="3" y="1"/>
                    </a:lnTo>
                    <a:lnTo>
                      <a:pt x="3" y="1"/>
                    </a:lnTo>
                    <a:lnTo>
                      <a:pt x="3" y="0"/>
                    </a:lnTo>
                    <a:lnTo>
                      <a:pt x="3" y="0"/>
                    </a:lnTo>
                    <a:lnTo>
                      <a:pt x="3" y="0"/>
                    </a:lnTo>
                    <a:lnTo>
                      <a:pt x="2" y="0"/>
                    </a:lnTo>
                    <a:lnTo>
                      <a:pt x="1" y="0"/>
                    </a:lnTo>
                    <a:lnTo>
                      <a:pt x="0" y="0"/>
                    </a:lnTo>
                    <a:lnTo>
                      <a:pt x="0" y="0"/>
                    </a:lnTo>
                    <a:lnTo>
                      <a:pt x="0" y="0"/>
                    </a:lnTo>
                    <a:lnTo>
                      <a:pt x="0" y="0"/>
                    </a:lnTo>
                    <a:lnTo>
                      <a:pt x="0" y="1"/>
                    </a:lnTo>
                    <a:lnTo>
                      <a:pt x="0" y="1"/>
                    </a:lnTo>
                    <a:lnTo>
                      <a:pt x="0" y="1"/>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09" name="Freeform 1335"/>
              <p:cNvSpPr>
                <a:spLocks/>
              </p:cNvSpPr>
              <p:nvPr/>
            </p:nvSpPr>
            <p:spPr bwMode="auto">
              <a:xfrm>
                <a:off x="2067" y="2781"/>
                <a:ext cx="10" cy="4"/>
              </a:xfrm>
              <a:custGeom>
                <a:avLst/>
                <a:gdLst>
                  <a:gd name="T0" fmla="*/ 4 w 10"/>
                  <a:gd name="T1" fmla="*/ 4 h 4"/>
                  <a:gd name="T2" fmla="*/ 6 w 10"/>
                  <a:gd name="T3" fmla="*/ 4 h 4"/>
                  <a:gd name="T4" fmla="*/ 9 w 10"/>
                  <a:gd name="T5" fmla="*/ 3 h 4"/>
                  <a:gd name="T6" fmla="*/ 9 w 10"/>
                  <a:gd name="T7" fmla="*/ 3 h 4"/>
                  <a:gd name="T8" fmla="*/ 10 w 10"/>
                  <a:gd name="T9" fmla="*/ 2 h 4"/>
                  <a:gd name="T10" fmla="*/ 9 w 10"/>
                  <a:gd name="T11" fmla="*/ 1 h 4"/>
                  <a:gd name="T12" fmla="*/ 9 w 10"/>
                  <a:gd name="T13" fmla="*/ 0 h 4"/>
                  <a:gd name="T14" fmla="*/ 6 w 10"/>
                  <a:gd name="T15" fmla="*/ 0 h 4"/>
                  <a:gd name="T16" fmla="*/ 4 w 10"/>
                  <a:gd name="T17" fmla="*/ 0 h 4"/>
                  <a:gd name="T18" fmla="*/ 2 w 10"/>
                  <a:gd name="T19" fmla="*/ 0 h 4"/>
                  <a:gd name="T20" fmla="*/ 1 w 10"/>
                  <a:gd name="T21" fmla="*/ 0 h 4"/>
                  <a:gd name="T22" fmla="*/ 0 w 10"/>
                  <a:gd name="T23" fmla="*/ 1 h 4"/>
                  <a:gd name="T24" fmla="*/ 0 w 10"/>
                  <a:gd name="T25" fmla="*/ 2 h 4"/>
                  <a:gd name="T26" fmla="*/ 0 w 10"/>
                  <a:gd name="T27" fmla="*/ 3 h 4"/>
                  <a:gd name="T28" fmla="*/ 1 w 10"/>
                  <a:gd name="T29" fmla="*/ 3 h 4"/>
                  <a:gd name="T30" fmla="*/ 2 w 10"/>
                  <a:gd name="T31" fmla="*/ 4 h 4"/>
                  <a:gd name="T32" fmla="*/ 4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4" y="4"/>
                    </a:moveTo>
                    <a:lnTo>
                      <a:pt x="6" y="4"/>
                    </a:lnTo>
                    <a:lnTo>
                      <a:pt x="9" y="3"/>
                    </a:lnTo>
                    <a:lnTo>
                      <a:pt x="9" y="3"/>
                    </a:lnTo>
                    <a:lnTo>
                      <a:pt x="10" y="2"/>
                    </a:lnTo>
                    <a:lnTo>
                      <a:pt x="9" y="1"/>
                    </a:lnTo>
                    <a:lnTo>
                      <a:pt x="9" y="0"/>
                    </a:lnTo>
                    <a:lnTo>
                      <a:pt x="6" y="0"/>
                    </a:lnTo>
                    <a:lnTo>
                      <a:pt x="4" y="0"/>
                    </a:lnTo>
                    <a:lnTo>
                      <a:pt x="2" y="0"/>
                    </a:lnTo>
                    <a:lnTo>
                      <a:pt x="1" y="0"/>
                    </a:lnTo>
                    <a:lnTo>
                      <a:pt x="0" y="1"/>
                    </a:lnTo>
                    <a:lnTo>
                      <a:pt x="0" y="2"/>
                    </a:lnTo>
                    <a:lnTo>
                      <a:pt x="0" y="3"/>
                    </a:lnTo>
                    <a:lnTo>
                      <a:pt x="1" y="3"/>
                    </a:lnTo>
                    <a:lnTo>
                      <a:pt x="2" y="4"/>
                    </a:lnTo>
                    <a:lnTo>
                      <a:pt x="4" y="4"/>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10" name="Freeform 1336"/>
              <p:cNvSpPr>
                <a:spLocks/>
              </p:cNvSpPr>
              <p:nvPr/>
            </p:nvSpPr>
            <p:spPr bwMode="auto">
              <a:xfrm>
                <a:off x="2044" y="2664"/>
                <a:ext cx="54" cy="19"/>
              </a:xfrm>
              <a:custGeom>
                <a:avLst/>
                <a:gdLst>
                  <a:gd name="T0" fmla="*/ 0 w 54"/>
                  <a:gd name="T1" fmla="*/ 19 h 19"/>
                  <a:gd name="T2" fmla="*/ 2 w 54"/>
                  <a:gd name="T3" fmla="*/ 16 h 19"/>
                  <a:gd name="T4" fmla="*/ 4 w 54"/>
                  <a:gd name="T5" fmla="*/ 14 h 19"/>
                  <a:gd name="T6" fmla="*/ 6 w 54"/>
                  <a:gd name="T7" fmla="*/ 12 h 19"/>
                  <a:gd name="T8" fmla="*/ 8 w 54"/>
                  <a:gd name="T9" fmla="*/ 10 h 19"/>
                  <a:gd name="T10" fmla="*/ 12 w 54"/>
                  <a:gd name="T11" fmla="*/ 8 h 19"/>
                  <a:gd name="T12" fmla="*/ 15 w 54"/>
                  <a:gd name="T13" fmla="*/ 7 h 19"/>
                  <a:gd name="T14" fmla="*/ 21 w 54"/>
                  <a:gd name="T15" fmla="*/ 6 h 19"/>
                  <a:gd name="T16" fmla="*/ 24 w 54"/>
                  <a:gd name="T17" fmla="*/ 6 h 19"/>
                  <a:gd name="T18" fmla="*/ 29 w 54"/>
                  <a:gd name="T19" fmla="*/ 5 h 19"/>
                  <a:gd name="T20" fmla="*/ 34 w 54"/>
                  <a:gd name="T21" fmla="*/ 4 h 19"/>
                  <a:gd name="T22" fmla="*/ 40 w 54"/>
                  <a:gd name="T23" fmla="*/ 3 h 19"/>
                  <a:gd name="T24" fmla="*/ 44 w 54"/>
                  <a:gd name="T25" fmla="*/ 2 h 19"/>
                  <a:gd name="T26" fmla="*/ 51 w 54"/>
                  <a:gd name="T27" fmla="*/ 1 h 19"/>
                  <a:gd name="T28" fmla="*/ 54 w 54"/>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9">
                    <a:moveTo>
                      <a:pt x="0" y="19"/>
                    </a:moveTo>
                    <a:cubicBezTo>
                      <a:pt x="1" y="17"/>
                      <a:pt x="2" y="16"/>
                      <a:pt x="2" y="16"/>
                    </a:cubicBezTo>
                    <a:cubicBezTo>
                      <a:pt x="3" y="15"/>
                      <a:pt x="4" y="14"/>
                      <a:pt x="4" y="14"/>
                    </a:cubicBezTo>
                    <a:cubicBezTo>
                      <a:pt x="5" y="13"/>
                      <a:pt x="6" y="13"/>
                      <a:pt x="6" y="12"/>
                    </a:cubicBezTo>
                    <a:cubicBezTo>
                      <a:pt x="7" y="12"/>
                      <a:pt x="7" y="11"/>
                      <a:pt x="8" y="10"/>
                    </a:cubicBezTo>
                    <a:cubicBezTo>
                      <a:pt x="9" y="10"/>
                      <a:pt x="11" y="9"/>
                      <a:pt x="12" y="8"/>
                    </a:cubicBezTo>
                    <a:cubicBezTo>
                      <a:pt x="13" y="8"/>
                      <a:pt x="14" y="8"/>
                      <a:pt x="15" y="7"/>
                    </a:cubicBezTo>
                    <a:cubicBezTo>
                      <a:pt x="17" y="7"/>
                      <a:pt x="19" y="6"/>
                      <a:pt x="21" y="6"/>
                    </a:cubicBezTo>
                    <a:cubicBezTo>
                      <a:pt x="22" y="6"/>
                      <a:pt x="23" y="6"/>
                      <a:pt x="24" y="6"/>
                    </a:cubicBezTo>
                    <a:cubicBezTo>
                      <a:pt x="25" y="5"/>
                      <a:pt x="27" y="5"/>
                      <a:pt x="29" y="5"/>
                    </a:cubicBezTo>
                    <a:cubicBezTo>
                      <a:pt x="30" y="5"/>
                      <a:pt x="32" y="4"/>
                      <a:pt x="34" y="4"/>
                    </a:cubicBezTo>
                    <a:cubicBezTo>
                      <a:pt x="36" y="4"/>
                      <a:pt x="38" y="3"/>
                      <a:pt x="40" y="3"/>
                    </a:cubicBezTo>
                    <a:cubicBezTo>
                      <a:pt x="41" y="3"/>
                      <a:pt x="42" y="3"/>
                      <a:pt x="44" y="2"/>
                    </a:cubicBezTo>
                    <a:cubicBezTo>
                      <a:pt x="46" y="2"/>
                      <a:pt x="50" y="1"/>
                      <a:pt x="51" y="1"/>
                    </a:cubicBezTo>
                    <a:cubicBezTo>
                      <a:pt x="53" y="1"/>
                      <a:pt x="54" y="0"/>
                      <a:pt x="54" y="0"/>
                    </a:cubicBezTo>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711" name="Freeform 1337"/>
              <p:cNvSpPr>
                <a:spLocks/>
              </p:cNvSpPr>
              <p:nvPr/>
            </p:nvSpPr>
            <p:spPr bwMode="auto">
              <a:xfrm>
                <a:off x="2062" y="2688"/>
                <a:ext cx="12" cy="10"/>
              </a:xfrm>
              <a:custGeom>
                <a:avLst/>
                <a:gdLst>
                  <a:gd name="T0" fmla="*/ 0 w 12"/>
                  <a:gd name="T1" fmla="*/ 7 h 10"/>
                  <a:gd name="T2" fmla="*/ 3 w 12"/>
                  <a:gd name="T3" fmla="*/ 2 h 10"/>
                  <a:gd name="T4" fmla="*/ 6 w 12"/>
                  <a:gd name="T5" fmla="*/ 1 h 10"/>
                  <a:gd name="T6" fmla="*/ 10 w 12"/>
                  <a:gd name="T7" fmla="*/ 1 h 10"/>
                  <a:gd name="T8" fmla="*/ 12 w 12"/>
                  <a:gd name="T9" fmla="*/ 4 h 10"/>
                  <a:gd name="T10" fmla="*/ 12 w 12"/>
                  <a:gd name="T11" fmla="*/ 7 h 10"/>
                  <a:gd name="T12" fmla="*/ 9 w 1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0" y="7"/>
                    </a:moveTo>
                    <a:cubicBezTo>
                      <a:pt x="1" y="5"/>
                      <a:pt x="2" y="3"/>
                      <a:pt x="3" y="2"/>
                    </a:cubicBezTo>
                    <a:cubicBezTo>
                      <a:pt x="4" y="1"/>
                      <a:pt x="5" y="1"/>
                      <a:pt x="6" y="1"/>
                    </a:cubicBezTo>
                    <a:cubicBezTo>
                      <a:pt x="7" y="1"/>
                      <a:pt x="9" y="0"/>
                      <a:pt x="10" y="1"/>
                    </a:cubicBezTo>
                    <a:cubicBezTo>
                      <a:pt x="11" y="1"/>
                      <a:pt x="11" y="3"/>
                      <a:pt x="12" y="4"/>
                    </a:cubicBezTo>
                    <a:cubicBezTo>
                      <a:pt x="12" y="5"/>
                      <a:pt x="12" y="6"/>
                      <a:pt x="12" y="7"/>
                    </a:cubicBezTo>
                    <a:cubicBezTo>
                      <a:pt x="11" y="8"/>
                      <a:pt x="9" y="10"/>
                      <a:pt x="9" y="10"/>
                    </a:cubicBezTo>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109" name="Group 1390"/>
            <p:cNvGrpSpPr>
              <a:grpSpLocks/>
            </p:cNvGrpSpPr>
            <p:nvPr/>
          </p:nvGrpSpPr>
          <p:grpSpPr bwMode="auto">
            <a:xfrm>
              <a:off x="3438526" y="3926448"/>
              <a:ext cx="419100" cy="388938"/>
              <a:chOff x="2166" y="2431"/>
              <a:chExt cx="264" cy="245"/>
            </a:xfrm>
          </p:grpSpPr>
          <p:sp>
            <p:nvSpPr>
              <p:cNvPr id="4607" name="Oval 1339"/>
              <p:cNvSpPr>
                <a:spLocks noChangeArrowheads="1"/>
              </p:cNvSpPr>
              <p:nvPr/>
            </p:nvSpPr>
            <p:spPr bwMode="auto">
              <a:xfrm>
                <a:off x="2166" y="2438"/>
                <a:ext cx="264" cy="238"/>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08" name="Line 1340"/>
              <p:cNvSpPr>
                <a:spLocks noChangeShapeType="1"/>
              </p:cNvSpPr>
              <p:nvPr/>
            </p:nvSpPr>
            <p:spPr bwMode="auto">
              <a:xfrm flipH="1">
                <a:off x="2194" y="2478"/>
                <a:ext cx="209" cy="144"/>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609" name="Group 1348"/>
              <p:cNvGrpSpPr>
                <a:grpSpLocks/>
              </p:cNvGrpSpPr>
              <p:nvPr/>
            </p:nvGrpSpPr>
            <p:grpSpPr bwMode="auto">
              <a:xfrm>
                <a:off x="2181" y="2536"/>
                <a:ext cx="80" cy="65"/>
                <a:chOff x="2181" y="2536"/>
                <a:chExt cx="80" cy="65"/>
              </a:xfrm>
            </p:grpSpPr>
            <p:sp>
              <p:nvSpPr>
                <p:cNvPr id="4651" name="Freeform 1341"/>
                <p:cNvSpPr>
                  <a:spLocks/>
                </p:cNvSpPr>
                <p:nvPr/>
              </p:nvSpPr>
              <p:spPr bwMode="auto">
                <a:xfrm>
                  <a:off x="2196" y="2547"/>
                  <a:ext cx="33" cy="22"/>
                </a:xfrm>
                <a:custGeom>
                  <a:avLst/>
                  <a:gdLst>
                    <a:gd name="T0" fmla="*/ 7 w 33"/>
                    <a:gd name="T1" fmla="*/ 0 h 22"/>
                    <a:gd name="T2" fmla="*/ 0 w 33"/>
                    <a:gd name="T3" fmla="*/ 9 h 22"/>
                    <a:gd name="T4" fmla="*/ 25 w 33"/>
                    <a:gd name="T5" fmla="*/ 22 h 22"/>
                    <a:gd name="T6" fmla="*/ 33 w 33"/>
                    <a:gd name="T7" fmla="*/ 13 h 22"/>
                    <a:gd name="T8" fmla="*/ 7 w 33"/>
                    <a:gd name="T9" fmla="*/ 0 h 22"/>
                  </a:gdLst>
                  <a:ahLst/>
                  <a:cxnLst>
                    <a:cxn ang="0">
                      <a:pos x="T0" y="T1"/>
                    </a:cxn>
                    <a:cxn ang="0">
                      <a:pos x="T2" y="T3"/>
                    </a:cxn>
                    <a:cxn ang="0">
                      <a:pos x="T4" y="T5"/>
                    </a:cxn>
                    <a:cxn ang="0">
                      <a:pos x="T6" y="T7"/>
                    </a:cxn>
                    <a:cxn ang="0">
                      <a:pos x="T8" y="T9"/>
                    </a:cxn>
                  </a:cxnLst>
                  <a:rect l="0" t="0" r="r" b="b"/>
                  <a:pathLst>
                    <a:path w="33" h="22">
                      <a:moveTo>
                        <a:pt x="7" y="0"/>
                      </a:moveTo>
                      <a:lnTo>
                        <a:pt x="0" y="9"/>
                      </a:lnTo>
                      <a:lnTo>
                        <a:pt x="25" y="22"/>
                      </a:lnTo>
                      <a:lnTo>
                        <a:pt x="33" y="1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52" name="Freeform 1342"/>
                <p:cNvSpPr>
                  <a:spLocks/>
                </p:cNvSpPr>
                <p:nvPr/>
              </p:nvSpPr>
              <p:spPr bwMode="auto">
                <a:xfrm>
                  <a:off x="2206" y="2538"/>
                  <a:ext cx="46" cy="57"/>
                </a:xfrm>
                <a:custGeom>
                  <a:avLst/>
                  <a:gdLst>
                    <a:gd name="T0" fmla="*/ 35 w 46"/>
                    <a:gd name="T1" fmla="*/ 36 h 57"/>
                    <a:gd name="T2" fmla="*/ 46 w 46"/>
                    <a:gd name="T3" fmla="*/ 11 h 57"/>
                    <a:gd name="T4" fmla="*/ 38 w 46"/>
                    <a:gd name="T5" fmla="*/ 0 h 57"/>
                    <a:gd name="T6" fmla="*/ 6 w 46"/>
                    <a:gd name="T7" fmla="*/ 45 h 57"/>
                    <a:gd name="T8" fmla="*/ 3 w 46"/>
                    <a:gd name="T9" fmla="*/ 50 h 57"/>
                    <a:gd name="T10" fmla="*/ 0 w 46"/>
                    <a:gd name="T11" fmla="*/ 54 h 57"/>
                    <a:gd name="T12" fmla="*/ 8 w 46"/>
                    <a:gd name="T13" fmla="*/ 57 h 57"/>
                    <a:gd name="T14" fmla="*/ 16 w 46"/>
                    <a:gd name="T15" fmla="*/ 55 h 57"/>
                    <a:gd name="T16" fmla="*/ 21 w 46"/>
                    <a:gd name="T17" fmla="*/ 49 h 57"/>
                    <a:gd name="T18" fmla="*/ 35 w 46"/>
                    <a:gd name="T19"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7">
                      <a:moveTo>
                        <a:pt x="35" y="36"/>
                      </a:moveTo>
                      <a:lnTo>
                        <a:pt x="46" y="11"/>
                      </a:lnTo>
                      <a:lnTo>
                        <a:pt x="38" y="0"/>
                      </a:lnTo>
                      <a:lnTo>
                        <a:pt x="6" y="45"/>
                      </a:lnTo>
                      <a:lnTo>
                        <a:pt x="3" y="50"/>
                      </a:lnTo>
                      <a:lnTo>
                        <a:pt x="0" y="54"/>
                      </a:lnTo>
                      <a:lnTo>
                        <a:pt x="8" y="57"/>
                      </a:lnTo>
                      <a:lnTo>
                        <a:pt x="16" y="55"/>
                      </a:lnTo>
                      <a:lnTo>
                        <a:pt x="21" y="49"/>
                      </a:lnTo>
                      <a:lnTo>
                        <a:pt x="35" y="3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53" name="Freeform 1343"/>
                <p:cNvSpPr>
                  <a:spLocks/>
                </p:cNvSpPr>
                <p:nvPr/>
              </p:nvSpPr>
              <p:spPr bwMode="auto">
                <a:xfrm>
                  <a:off x="2206" y="2539"/>
                  <a:ext cx="55" cy="62"/>
                </a:xfrm>
                <a:custGeom>
                  <a:avLst/>
                  <a:gdLst>
                    <a:gd name="T0" fmla="*/ 39 w 55"/>
                    <a:gd name="T1" fmla="*/ 0 h 62"/>
                    <a:gd name="T2" fmla="*/ 55 w 55"/>
                    <a:gd name="T3" fmla="*/ 5 h 62"/>
                    <a:gd name="T4" fmla="*/ 17 w 55"/>
                    <a:gd name="T5" fmla="*/ 62 h 62"/>
                    <a:gd name="T6" fmla="*/ 0 w 55"/>
                    <a:gd name="T7" fmla="*/ 57 h 62"/>
                    <a:gd name="T8" fmla="*/ 1 w 55"/>
                    <a:gd name="T9" fmla="*/ 57 h 62"/>
                    <a:gd name="T10" fmla="*/ 2 w 55"/>
                    <a:gd name="T11" fmla="*/ 57 h 62"/>
                    <a:gd name="T12" fmla="*/ 3 w 55"/>
                    <a:gd name="T13" fmla="*/ 56 h 62"/>
                    <a:gd name="T14" fmla="*/ 4 w 55"/>
                    <a:gd name="T15" fmla="*/ 56 h 62"/>
                    <a:gd name="T16" fmla="*/ 6 w 55"/>
                    <a:gd name="T17" fmla="*/ 55 h 62"/>
                    <a:gd name="T18" fmla="*/ 10 w 55"/>
                    <a:gd name="T19" fmla="*/ 53 h 62"/>
                    <a:gd name="T20" fmla="*/ 15 w 55"/>
                    <a:gd name="T21" fmla="*/ 50 h 62"/>
                    <a:gd name="T22" fmla="*/ 16 w 55"/>
                    <a:gd name="T23" fmla="*/ 49 h 62"/>
                    <a:gd name="T24" fmla="*/ 17 w 55"/>
                    <a:gd name="T25" fmla="*/ 48 h 62"/>
                    <a:gd name="T26" fmla="*/ 19 w 55"/>
                    <a:gd name="T27" fmla="*/ 47 h 62"/>
                    <a:gd name="T28" fmla="*/ 19 w 55"/>
                    <a:gd name="T29" fmla="*/ 46 h 62"/>
                    <a:gd name="T30" fmla="*/ 20 w 55"/>
                    <a:gd name="T31" fmla="*/ 45 h 62"/>
                    <a:gd name="T32" fmla="*/ 20 w 55"/>
                    <a:gd name="T33" fmla="*/ 45 h 62"/>
                    <a:gd name="T34" fmla="*/ 21 w 55"/>
                    <a:gd name="T35" fmla="*/ 44 h 62"/>
                    <a:gd name="T36" fmla="*/ 22 w 55"/>
                    <a:gd name="T37" fmla="*/ 43 h 62"/>
                    <a:gd name="T38" fmla="*/ 22 w 55"/>
                    <a:gd name="T39" fmla="*/ 43 h 62"/>
                    <a:gd name="T40" fmla="*/ 23 w 55"/>
                    <a:gd name="T41" fmla="*/ 42 h 62"/>
                    <a:gd name="T42" fmla="*/ 24 w 55"/>
                    <a:gd name="T43" fmla="*/ 41 h 62"/>
                    <a:gd name="T44" fmla="*/ 24 w 55"/>
                    <a:gd name="T45" fmla="*/ 40 h 62"/>
                    <a:gd name="T46" fmla="*/ 25 w 55"/>
                    <a:gd name="T47" fmla="*/ 40 h 62"/>
                    <a:gd name="T48" fmla="*/ 26 w 55"/>
                    <a:gd name="T49" fmla="*/ 39 h 62"/>
                    <a:gd name="T50" fmla="*/ 26 w 55"/>
                    <a:gd name="T51" fmla="*/ 38 h 62"/>
                    <a:gd name="T52" fmla="*/ 26 w 55"/>
                    <a:gd name="T53" fmla="*/ 38 h 62"/>
                    <a:gd name="T54" fmla="*/ 27 w 55"/>
                    <a:gd name="T55" fmla="*/ 38 h 62"/>
                    <a:gd name="T56" fmla="*/ 27 w 55"/>
                    <a:gd name="T57" fmla="*/ 37 h 62"/>
                    <a:gd name="T58" fmla="*/ 27 w 55"/>
                    <a:gd name="T59" fmla="*/ 37 h 62"/>
                    <a:gd name="T60" fmla="*/ 28 w 55"/>
                    <a:gd name="T61" fmla="*/ 36 h 62"/>
                    <a:gd name="T62" fmla="*/ 29 w 55"/>
                    <a:gd name="T63" fmla="*/ 34 h 62"/>
                    <a:gd name="T64" fmla="*/ 30 w 55"/>
                    <a:gd name="T65" fmla="*/ 32 h 62"/>
                    <a:gd name="T66" fmla="*/ 31 w 55"/>
                    <a:gd name="T67" fmla="*/ 30 h 62"/>
                    <a:gd name="T68" fmla="*/ 32 w 55"/>
                    <a:gd name="T69" fmla="*/ 28 h 62"/>
                    <a:gd name="T70" fmla="*/ 33 w 55"/>
                    <a:gd name="T71" fmla="*/ 27 h 62"/>
                    <a:gd name="T72" fmla="*/ 34 w 55"/>
                    <a:gd name="T73" fmla="*/ 25 h 62"/>
                    <a:gd name="T74" fmla="*/ 35 w 55"/>
                    <a:gd name="T75" fmla="*/ 23 h 62"/>
                    <a:gd name="T76" fmla="*/ 36 w 55"/>
                    <a:gd name="T77" fmla="*/ 21 h 62"/>
                    <a:gd name="T78" fmla="*/ 37 w 55"/>
                    <a:gd name="T79" fmla="*/ 20 h 62"/>
                    <a:gd name="T80" fmla="*/ 37 w 55"/>
                    <a:gd name="T81" fmla="*/ 18 h 62"/>
                    <a:gd name="T82" fmla="*/ 38 w 55"/>
                    <a:gd name="T83" fmla="*/ 17 h 62"/>
                    <a:gd name="T84" fmla="*/ 38 w 55"/>
                    <a:gd name="T85" fmla="*/ 15 h 62"/>
                    <a:gd name="T86" fmla="*/ 39 w 55"/>
                    <a:gd name="T87" fmla="*/ 14 h 62"/>
                    <a:gd name="T88" fmla="*/ 39 w 55"/>
                    <a:gd name="T89" fmla="*/ 13 h 62"/>
                    <a:gd name="T90" fmla="*/ 39 w 55"/>
                    <a:gd name="T91" fmla="*/ 11 h 62"/>
                    <a:gd name="T92" fmla="*/ 39 w 55"/>
                    <a:gd name="T93" fmla="*/ 10 h 62"/>
                    <a:gd name="T94" fmla="*/ 40 w 55"/>
                    <a:gd name="T95" fmla="*/ 9 h 62"/>
                    <a:gd name="T96" fmla="*/ 40 w 55"/>
                    <a:gd name="T97" fmla="*/ 8 h 62"/>
                    <a:gd name="T98" fmla="*/ 40 w 55"/>
                    <a:gd name="T99" fmla="*/ 6 h 62"/>
                    <a:gd name="T100" fmla="*/ 40 w 55"/>
                    <a:gd name="T101" fmla="*/ 5 h 62"/>
                    <a:gd name="T102" fmla="*/ 40 w 55"/>
                    <a:gd name="T103" fmla="*/ 2 h 62"/>
                    <a:gd name="T104" fmla="*/ 39 w 55"/>
                    <a:gd name="T10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62">
                      <a:moveTo>
                        <a:pt x="39" y="0"/>
                      </a:moveTo>
                      <a:lnTo>
                        <a:pt x="55" y="5"/>
                      </a:lnTo>
                      <a:lnTo>
                        <a:pt x="17" y="62"/>
                      </a:lnTo>
                      <a:lnTo>
                        <a:pt x="0" y="57"/>
                      </a:lnTo>
                      <a:lnTo>
                        <a:pt x="1" y="57"/>
                      </a:lnTo>
                      <a:lnTo>
                        <a:pt x="2" y="57"/>
                      </a:lnTo>
                      <a:lnTo>
                        <a:pt x="3" y="56"/>
                      </a:lnTo>
                      <a:lnTo>
                        <a:pt x="4" y="56"/>
                      </a:lnTo>
                      <a:lnTo>
                        <a:pt x="6" y="55"/>
                      </a:lnTo>
                      <a:lnTo>
                        <a:pt x="10" y="53"/>
                      </a:lnTo>
                      <a:lnTo>
                        <a:pt x="15" y="50"/>
                      </a:lnTo>
                      <a:lnTo>
                        <a:pt x="16" y="49"/>
                      </a:lnTo>
                      <a:lnTo>
                        <a:pt x="17" y="48"/>
                      </a:lnTo>
                      <a:lnTo>
                        <a:pt x="19" y="47"/>
                      </a:lnTo>
                      <a:lnTo>
                        <a:pt x="19" y="46"/>
                      </a:lnTo>
                      <a:lnTo>
                        <a:pt x="20" y="45"/>
                      </a:lnTo>
                      <a:lnTo>
                        <a:pt x="20" y="45"/>
                      </a:lnTo>
                      <a:lnTo>
                        <a:pt x="21" y="44"/>
                      </a:lnTo>
                      <a:lnTo>
                        <a:pt x="22" y="43"/>
                      </a:lnTo>
                      <a:lnTo>
                        <a:pt x="22" y="43"/>
                      </a:lnTo>
                      <a:lnTo>
                        <a:pt x="23" y="42"/>
                      </a:lnTo>
                      <a:lnTo>
                        <a:pt x="24" y="41"/>
                      </a:lnTo>
                      <a:lnTo>
                        <a:pt x="24" y="40"/>
                      </a:lnTo>
                      <a:lnTo>
                        <a:pt x="25" y="40"/>
                      </a:lnTo>
                      <a:lnTo>
                        <a:pt x="26" y="39"/>
                      </a:lnTo>
                      <a:lnTo>
                        <a:pt x="26" y="38"/>
                      </a:lnTo>
                      <a:lnTo>
                        <a:pt x="26" y="38"/>
                      </a:lnTo>
                      <a:lnTo>
                        <a:pt x="27" y="38"/>
                      </a:lnTo>
                      <a:lnTo>
                        <a:pt x="27" y="37"/>
                      </a:lnTo>
                      <a:lnTo>
                        <a:pt x="27" y="37"/>
                      </a:lnTo>
                      <a:lnTo>
                        <a:pt x="28" y="36"/>
                      </a:lnTo>
                      <a:lnTo>
                        <a:pt x="29" y="34"/>
                      </a:lnTo>
                      <a:lnTo>
                        <a:pt x="30" y="32"/>
                      </a:lnTo>
                      <a:lnTo>
                        <a:pt x="31" y="30"/>
                      </a:lnTo>
                      <a:lnTo>
                        <a:pt x="32" y="28"/>
                      </a:lnTo>
                      <a:lnTo>
                        <a:pt x="33" y="27"/>
                      </a:lnTo>
                      <a:lnTo>
                        <a:pt x="34" y="25"/>
                      </a:lnTo>
                      <a:lnTo>
                        <a:pt x="35" y="23"/>
                      </a:lnTo>
                      <a:lnTo>
                        <a:pt x="36" y="21"/>
                      </a:lnTo>
                      <a:lnTo>
                        <a:pt x="37" y="20"/>
                      </a:lnTo>
                      <a:lnTo>
                        <a:pt x="37" y="18"/>
                      </a:lnTo>
                      <a:lnTo>
                        <a:pt x="38" y="17"/>
                      </a:lnTo>
                      <a:lnTo>
                        <a:pt x="38" y="15"/>
                      </a:lnTo>
                      <a:lnTo>
                        <a:pt x="39" y="14"/>
                      </a:lnTo>
                      <a:lnTo>
                        <a:pt x="39" y="13"/>
                      </a:lnTo>
                      <a:lnTo>
                        <a:pt x="39" y="11"/>
                      </a:lnTo>
                      <a:lnTo>
                        <a:pt x="39" y="10"/>
                      </a:lnTo>
                      <a:lnTo>
                        <a:pt x="40" y="9"/>
                      </a:lnTo>
                      <a:lnTo>
                        <a:pt x="40" y="8"/>
                      </a:lnTo>
                      <a:lnTo>
                        <a:pt x="40" y="6"/>
                      </a:lnTo>
                      <a:lnTo>
                        <a:pt x="40" y="5"/>
                      </a:lnTo>
                      <a:lnTo>
                        <a:pt x="40" y="2"/>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54" name="Freeform 1344"/>
                <p:cNvSpPr>
                  <a:spLocks/>
                </p:cNvSpPr>
                <p:nvPr/>
              </p:nvSpPr>
              <p:spPr bwMode="auto">
                <a:xfrm>
                  <a:off x="2204" y="2537"/>
                  <a:ext cx="43" cy="58"/>
                </a:xfrm>
                <a:custGeom>
                  <a:avLst/>
                  <a:gdLst>
                    <a:gd name="T0" fmla="*/ 43 w 43"/>
                    <a:gd name="T1" fmla="*/ 2 h 58"/>
                    <a:gd name="T2" fmla="*/ 6 w 43"/>
                    <a:gd name="T3" fmla="*/ 57 h 58"/>
                    <a:gd name="T4" fmla="*/ 0 w 43"/>
                    <a:gd name="T5" fmla="*/ 58 h 58"/>
                    <a:gd name="T6" fmla="*/ 39 w 43"/>
                    <a:gd name="T7" fmla="*/ 0 h 58"/>
                    <a:gd name="T8" fmla="*/ 43 w 43"/>
                    <a:gd name="T9" fmla="*/ 2 h 58"/>
                  </a:gdLst>
                  <a:ahLst/>
                  <a:cxnLst>
                    <a:cxn ang="0">
                      <a:pos x="T0" y="T1"/>
                    </a:cxn>
                    <a:cxn ang="0">
                      <a:pos x="T2" y="T3"/>
                    </a:cxn>
                    <a:cxn ang="0">
                      <a:pos x="T4" y="T5"/>
                    </a:cxn>
                    <a:cxn ang="0">
                      <a:pos x="T6" y="T7"/>
                    </a:cxn>
                    <a:cxn ang="0">
                      <a:pos x="T8" y="T9"/>
                    </a:cxn>
                  </a:cxnLst>
                  <a:rect l="0" t="0" r="r" b="b"/>
                  <a:pathLst>
                    <a:path w="43" h="58">
                      <a:moveTo>
                        <a:pt x="43" y="2"/>
                      </a:moveTo>
                      <a:lnTo>
                        <a:pt x="6" y="57"/>
                      </a:lnTo>
                      <a:lnTo>
                        <a:pt x="0" y="58"/>
                      </a:lnTo>
                      <a:lnTo>
                        <a:pt x="39" y="0"/>
                      </a:lnTo>
                      <a:lnTo>
                        <a:pt x="4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655" name="Group 1347"/>
                <p:cNvGrpSpPr>
                  <a:grpSpLocks/>
                </p:cNvGrpSpPr>
                <p:nvPr/>
              </p:nvGrpSpPr>
              <p:grpSpPr bwMode="auto">
                <a:xfrm>
                  <a:off x="2181" y="2536"/>
                  <a:ext cx="22" cy="22"/>
                  <a:chOff x="2181" y="2536"/>
                  <a:chExt cx="22" cy="22"/>
                </a:xfrm>
              </p:grpSpPr>
              <p:sp>
                <p:nvSpPr>
                  <p:cNvPr id="4656" name="Freeform 1345"/>
                  <p:cNvSpPr>
                    <a:spLocks/>
                  </p:cNvSpPr>
                  <p:nvPr/>
                </p:nvSpPr>
                <p:spPr bwMode="auto">
                  <a:xfrm>
                    <a:off x="2181" y="2543"/>
                    <a:ext cx="20" cy="13"/>
                  </a:xfrm>
                  <a:custGeom>
                    <a:avLst/>
                    <a:gdLst>
                      <a:gd name="T0" fmla="*/ 20 w 20"/>
                      <a:gd name="T1" fmla="*/ 6 h 13"/>
                      <a:gd name="T2" fmla="*/ 16 w 20"/>
                      <a:gd name="T3" fmla="*/ 0 h 13"/>
                      <a:gd name="T4" fmla="*/ 9 w 20"/>
                      <a:gd name="T5" fmla="*/ 0 h 13"/>
                      <a:gd name="T6" fmla="*/ 5 w 20"/>
                      <a:gd name="T7" fmla="*/ 0 h 13"/>
                      <a:gd name="T8" fmla="*/ 1 w 20"/>
                      <a:gd name="T9" fmla="*/ 3 h 13"/>
                      <a:gd name="T10" fmla="*/ 0 w 20"/>
                      <a:gd name="T11" fmla="*/ 8 h 13"/>
                      <a:gd name="T12" fmla="*/ 6 w 20"/>
                      <a:gd name="T13" fmla="*/ 13 h 13"/>
                      <a:gd name="T14" fmla="*/ 14 w 20"/>
                      <a:gd name="T15" fmla="*/ 11 h 13"/>
                      <a:gd name="T16" fmla="*/ 20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0" y="6"/>
                        </a:moveTo>
                        <a:lnTo>
                          <a:pt x="16" y="0"/>
                        </a:lnTo>
                        <a:lnTo>
                          <a:pt x="9" y="0"/>
                        </a:lnTo>
                        <a:lnTo>
                          <a:pt x="5" y="0"/>
                        </a:lnTo>
                        <a:lnTo>
                          <a:pt x="1" y="3"/>
                        </a:lnTo>
                        <a:lnTo>
                          <a:pt x="0" y="8"/>
                        </a:lnTo>
                        <a:lnTo>
                          <a:pt x="6" y="13"/>
                        </a:lnTo>
                        <a:lnTo>
                          <a:pt x="14" y="11"/>
                        </a:lnTo>
                        <a:lnTo>
                          <a:pt x="20" y="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57" name="Freeform 1346"/>
                  <p:cNvSpPr>
                    <a:spLocks/>
                  </p:cNvSpPr>
                  <p:nvPr/>
                </p:nvSpPr>
                <p:spPr bwMode="auto">
                  <a:xfrm>
                    <a:off x="2181" y="2536"/>
                    <a:ext cx="22" cy="22"/>
                  </a:xfrm>
                  <a:custGeom>
                    <a:avLst/>
                    <a:gdLst>
                      <a:gd name="T0" fmla="*/ 2 w 22"/>
                      <a:gd name="T1" fmla="*/ 10 h 22"/>
                      <a:gd name="T2" fmla="*/ 4 w 22"/>
                      <a:gd name="T3" fmla="*/ 7 h 22"/>
                      <a:gd name="T4" fmla="*/ 7 w 22"/>
                      <a:gd name="T5" fmla="*/ 4 h 22"/>
                      <a:gd name="T6" fmla="*/ 11 w 22"/>
                      <a:gd name="T7" fmla="*/ 1 h 22"/>
                      <a:gd name="T8" fmla="*/ 16 w 22"/>
                      <a:gd name="T9" fmla="*/ 0 h 22"/>
                      <a:gd name="T10" fmla="*/ 20 w 22"/>
                      <a:gd name="T11" fmla="*/ 1 h 22"/>
                      <a:gd name="T12" fmla="*/ 21 w 22"/>
                      <a:gd name="T13" fmla="*/ 3 h 22"/>
                      <a:gd name="T14" fmla="*/ 22 w 22"/>
                      <a:gd name="T15" fmla="*/ 5 h 22"/>
                      <a:gd name="T16" fmla="*/ 22 w 22"/>
                      <a:gd name="T17" fmla="*/ 7 h 22"/>
                      <a:gd name="T18" fmla="*/ 21 w 22"/>
                      <a:gd name="T19" fmla="*/ 10 h 22"/>
                      <a:gd name="T20" fmla="*/ 20 w 22"/>
                      <a:gd name="T21" fmla="*/ 13 h 22"/>
                      <a:gd name="T22" fmla="*/ 19 w 22"/>
                      <a:gd name="T23" fmla="*/ 15 h 22"/>
                      <a:gd name="T24" fmla="*/ 18 w 22"/>
                      <a:gd name="T25" fmla="*/ 16 h 22"/>
                      <a:gd name="T26" fmla="*/ 17 w 22"/>
                      <a:gd name="T27" fmla="*/ 18 h 22"/>
                      <a:gd name="T28" fmla="*/ 14 w 22"/>
                      <a:gd name="T29" fmla="*/ 21 h 22"/>
                      <a:gd name="T30" fmla="*/ 12 w 22"/>
                      <a:gd name="T31" fmla="*/ 22 h 22"/>
                      <a:gd name="T32" fmla="*/ 10 w 22"/>
                      <a:gd name="T33" fmla="*/ 22 h 22"/>
                      <a:gd name="T34" fmla="*/ 7 w 22"/>
                      <a:gd name="T35" fmla="*/ 22 h 22"/>
                      <a:gd name="T36" fmla="*/ 4 w 22"/>
                      <a:gd name="T37" fmla="*/ 22 h 22"/>
                      <a:gd name="T38" fmla="*/ 2 w 22"/>
                      <a:gd name="T39" fmla="*/ 21 h 22"/>
                      <a:gd name="T40" fmla="*/ 1 w 22"/>
                      <a:gd name="T41" fmla="*/ 18 h 22"/>
                      <a:gd name="T42" fmla="*/ 0 w 22"/>
                      <a:gd name="T43" fmla="*/ 16 h 22"/>
                      <a:gd name="T44" fmla="*/ 1 w 22"/>
                      <a:gd name="T45" fmla="*/ 16 h 22"/>
                      <a:gd name="T46" fmla="*/ 4 w 22"/>
                      <a:gd name="T47" fmla="*/ 17 h 22"/>
                      <a:gd name="T48" fmla="*/ 6 w 22"/>
                      <a:gd name="T49" fmla="*/ 17 h 22"/>
                      <a:gd name="T50" fmla="*/ 8 w 22"/>
                      <a:gd name="T51" fmla="*/ 17 h 22"/>
                      <a:gd name="T52" fmla="*/ 9 w 22"/>
                      <a:gd name="T53" fmla="*/ 17 h 22"/>
                      <a:gd name="T54" fmla="*/ 12 w 22"/>
                      <a:gd name="T55" fmla="*/ 15 h 22"/>
                      <a:gd name="T56" fmla="*/ 13 w 22"/>
                      <a:gd name="T57" fmla="*/ 11 h 22"/>
                      <a:gd name="T58" fmla="*/ 13 w 22"/>
                      <a:gd name="T59" fmla="*/ 8 h 22"/>
                      <a:gd name="T60" fmla="*/ 10 w 22"/>
                      <a:gd name="T61" fmla="*/ 6 h 22"/>
                      <a:gd name="T62" fmla="*/ 9 w 22"/>
                      <a:gd name="T63" fmla="*/ 6 h 22"/>
                      <a:gd name="T64" fmla="*/ 7 w 22"/>
                      <a:gd name="T65" fmla="*/ 7 h 22"/>
                      <a:gd name="T66" fmla="*/ 6 w 22"/>
                      <a:gd name="T67" fmla="*/ 7 h 22"/>
                      <a:gd name="T68" fmla="*/ 4 w 22"/>
                      <a:gd name="T69" fmla="*/ 8 h 22"/>
                      <a:gd name="T70" fmla="*/ 1 w 22"/>
                      <a:gd name="T7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2">
                        <a:moveTo>
                          <a:pt x="1" y="10"/>
                        </a:moveTo>
                        <a:lnTo>
                          <a:pt x="2" y="10"/>
                        </a:lnTo>
                        <a:lnTo>
                          <a:pt x="2" y="9"/>
                        </a:lnTo>
                        <a:lnTo>
                          <a:pt x="4" y="7"/>
                        </a:lnTo>
                        <a:lnTo>
                          <a:pt x="5" y="6"/>
                        </a:lnTo>
                        <a:lnTo>
                          <a:pt x="7" y="4"/>
                        </a:lnTo>
                        <a:lnTo>
                          <a:pt x="9" y="2"/>
                        </a:lnTo>
                        <a:lnTo>
                          <a:pt x="11" y="1"/>
                        </a:lnTo>
                        <a:lnTo>
                          <a:pt x="13" y="0"/>
                        </a:lnTo>
                        <a:lnTo>
                          <a:pt x="16" y="0"/>
                        </a:lnTo>
                        <a:lnTo>
                          <a:pt x="17" y="0"/>
                        </a:lnTo>
                        <a:lnTo>
                          <a:pt x="20" y="1"/>
                        </a:lnTo>
                        <a:lnTo>
                          <a:pt x="21" y="2"/>
                        </a:lnTo>
                        <a:lnTo>
                          <a:pt x="21" y="3"/>
                        </a:lnTo>
                        <a:lnTo>
                          <a:pt x="21" y="5"/>
                        </a:lnTo>
                        <a:lnTo>
                          <a:pt x="22" y="5"/>
                        </a:lnTo>
                        <a:lnTo>
                          <a:pt x="22" y="6"/>
                        </a:lnTo>
                        <a:lnTo>
                          <a:pt x="22" y="7"/>
                        </a:lnTo>
                        <a:lnTo>
                          <a:pt x="21" y="8"/>
                        </a:lnTo>
                        <a:lnTo>
                          <a:pt x="21" y="10"/>
                        </a:lnTo>
                        <a:lnTo>
                          <a:pt x="21" y="11"/>
                        </a:lnTo>
                        <a:lnTo>
                          <a:pt x="20" y="13"/>
                        </a:lnTo>
                        <a:lnTo>
                          <a:pt x="20" y="14"/>
                        </a:lnTo>
                        <a:lnTo>
                          <a:pt x="19" y="15"/>
                        </a:lnTo>
                        <a:lnTo>
                          <a:pt x="19" y="16"/>
                        </a:lnTo>
                        <a:lnTo>
                          <a:pt x="18" y="16"/>
                        </a:lnTo>
                        <a:lnTo>
                          <a:pt x="18" y="17"/>
                        </a:lnTo>
                        <a:lnTo>
                          <a:pt x="17" y="18"/>
                        </a:lnTo>
                        <a:lnTo>
                          <a:pt x="16" y="19"/>
                        </a:lnTo>
                        <a:lnTo>
                          <a:pt x="14" y="21"/>
                        </a:lnTo>
                        <a:lnTo>
                          <a:pt x="13" y="21"/>
                        </a:lnTo>
                        <a:lnTo>
                          <a:pt x="12" y="22"/>
                        </a:lnTo>
                        <a:lnTo>
                          <a:pt x="11" y="22"/>
                        </a:lnTo>
                        <a:lnTo>
                          <a:pt x="10" y="22"/>
                        </a:lnTo>
                        <a:lnTo>
                          <a:pt x="8" y="22"/>
                        </a:lnTo>
                        <a:lnTo>
                          <a:pt x="7" y="22"/>
                        </a:lnTo>
                        <a:lnTo>
                          <a:pt x="5" y="22"/>
                        </a:lnTo>
                        <a:lnTo>
                          <a:pt x="4" y="22"/>
                        </a:lnTo>
                        <a:lnTo>
                          <a:pt x="3" y="21"/>
                        </a:lnTo>
                        <a:lnTo>
                          <a:pt x="2" y="21"/>
                        </a:lnTo>
                        <a:lnTo>
                          <a:pt x="1" y="19"/>
                        </a:lnTo>
                        <a:lnTo>
                          <a:pt x="1" y="18"/>
                        </a:lnTo>
                        <a:lnTo>
                          <a:pt x="0" y="17"/>
                        </a:lnTo>
                        <a:lnTo>
                          <a:pt x="0" y="16"/>
                        </a:lnTo>
                        <a:lnTo>
                          <a:pt x="0" y="15"/>
                        </a:lnTo>
                        <a:lnTo>
                          <a:pt x="1" y="16"/>
                        </a:lnTo>
                        <a:lnTo>
                          <a:pt x="3" y="16"/>
                        </a:lnTo>
                        <a:lnTo>
                          <a:pt x="4" y="17"/>
                        </a:lnTo>
                        <a:lnTo>
                          <a:pt x="5" y="17"/>
                        </a:lnTo>
                        <a:lnTo>
                          <a:pt x="6" y="17"/>
                        </a:lnTo>
                        <a:lnTo>
                          <a:pt x="7" y="17"/>
                        </a:lnTo>
                        <a:lnTo>
                          <a:pt x="8" y="17"/>
                        </a:lnTo>
                        <a:lnTo>
                          <a:pt x="9" y="17"/>
                        </a:lnTo>
                        <a:lnTo>
                          <a:pt x="9" y="17"/>
                        </a:lnTo>
                        <a:lnTo>
                          <a:pt x="10" y="16"/>
                        </a:lnTo>
                        <a:lnTo>
                          <a:pt x="12" y="15"/>
                        </a:lnTo>
                        <a:lnTo>
                          <a:pt x="13" y="12"/>
                        </a:lnTo>
                        <a:lnTo>
                          <a:pt x="13" y="11"/>
                        </a:lnTo>
                        <a:lnTo>
                          <a:pt x="13" y="9"/>
                        </a:lnTo>
                        <a:lnTo>
                          <a:pt x="13" y="8"/>
                        </a:lnTo>
                        <a:lnTo>
                          <a:pt x="12" y="7"/>
                        </a:lnTo>
                        <a:lnTo>
                          <a:pt x="10" y="6"/>
                        </a:lnTo>
                        <a:lnTo>
                          <a:pt x="10" y="6"/>
                        </a:lnTo>
                        <a:lnTo>
                          <a:pt x="9" y="6"/>
                        </a:lnTo>
                        <a:lnTo>
                          <a:pt x="8" y="6"/>
                        </a:lnTo>
                        <a:lnTo>
                          <a:pt x="7" y="7"/>
                        </a:lnTo>
                        <a:lnTo>
                          <a:pt x="7" y="7"/>
                        </a:lnTo>
                        <a:lnTo>
                          <a:pt x="6" y="7"/>
                        </a:lnTo>
                        <a:lnTo>
                          <a:pt x="6" y="7"/>
                        </a:lnTo>
                        <a:lnTo>
                          <a:pt x="4" y="8"/>
                        </a:lnTo>
                        <a:lnTo>
                          <a:pt x="3" y="9"/>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4610" name="Freeform 1349"/>
              <p:cNvSpPr>
                <a:spLocks/>
              </p:cNvSpPr>
              <p:nvPr/>
            </p:nvSpPr>
            <p:spPr bwMode="auto">
              <a:xfrm>
                <a:off x="2231" y="2448"/>
                <a:ext cx="126" cy="135"/>
              </a:xfrm>
              <a:custGeom>
                <a:avLst/>
                <a:gdLst>
                  <a:gd name="T0" fmla="*/ 123 w 126"/>
                  <a:gd name="T1" fmla="*/ 50 h 135"/>
                  <a:gd name="T2" fmla="*/ 121 w 126"/>
                  <a:gd name="T3" fmla="*/ 48 h 135"/>
                  <a:gd name="T4" fmla="*/ 120 w 126"/>
                  <a:gd name="T5" fmla="*/ 43 h 135"/>
                  <a:gd name="T6" fmla="*/ 118 w 126"/>
                  <a:gd name="T7" fmla="*/ 33 h 135"/>
                  <a:gd name="T8" fmla="*/ 114 w 126"/>
                  <a:gd name="T9" fmla="*/ 24 h 135"/>
                  <a:gd name="T10" fmla="*/ 107 w 126"/>
                  <a:gd name="T11" fmla="*/ 16 h 135"/>
                  <a:gd name="T12" fmla="*/ 97 w 126"/>
                  <a:gd name="T13" fmla="*/ 10 h 135"/>
                  <a:gd name="T14" fmla="*/ 87 w 126"/>
                  <a:gd name="T15" fmla="*/ 6 h 135"/>
                  <a:gd name="T16" fmla="*/ 76 w 126"/>
                  <a:gd name="T17" fmla="*/ 4 h 135"/>
                  <a:gd name="T18" fmla="*/ 69 w 126"/>
                  <a:gd name="T19" fmla="*/ 5 h 135"/>
                  <a:gd name="T20" fmla="*/ 64 w 126"/>
                  <a:gd name="T21" fmla="*/ 5 h 135"/>
                  <a:gd name="T22" fmla="*/ 61 w 126"/>
                  <a:gd name="T23" fmla="*/ 3 h 135"/>
                  <a:gd name="T24" fmla="*/ 56 w 126"/>
                  <a:gd name="T25" fmla="*/ 1 h 135"/>
                  <a:gd name="T26" fmla="*/ 52 w 126"/>
                  <a:gd name="T27" fmla="*/ 2 h 135"/>
                  <a:gd name="T28" fmla="*/ 55 w 126"/>
                  <a:gd name="T29" fmla="*/ 5 h 135"/>
                  <a:gd name="T30" fmla="*/ 59 w 126"/>
                  <a:gd name="T31" fmla="*/ 6 h 135"/>
                  <a:gd name="T32" fmla="*/ 53 w 126"/>
                  <a:gd name="T33" fmla="*/ 6 h 135"/>
                  <a:gd name="T34" fmla="*/ 46 w 126"/>
                  <a:gd name="T35" fmla="*/ 7 h 135"/>
                  <a:gd name="T36" fmla="*/ 39 w 126"/>
                  <a:gd name="T37" fmla="*/ 8 h 135"/>
                  <a:gd name="T38" fmla="*/ 34 w 126"/>
                  <a:gd name="T39" fmla="*/ 12 h 135"/>
                  <a:gd name="T40" fmla="*/ 33 w 126"/>
                  <a:gd name="T41" fmla="*/ 17 h 135"/>
                  <a:gd name="T42" fmla="*/ 37 w 126"/>
                  <a:gd name="T43" fmla="*/ 22 h 135"/>
                  <a:gd name="T44" fmla="*/ 36 w 126"/>
                  <a:gd name="T45" fmla="*/ 27 h 135"/>
                  <a:gd name="T46" fmla="*/ 33 w 126"/>
                  <a:gd name="T47" fmla="*/ 31 h 135"/>
                  <a:gd name="T48" fmla="*/ 28 w 126"/>
                  <a:gd name="T49" fmla="*/ 33 h 135"/>
                  <a:gd name="T50" fmla="*/ 22 w 126"/>
                  <a:gd name="T51" fmla="*/ 37 h 135"/>
                  <a:gd name="T52" fmla="*/ 15 w 126"/>
                  <a:gd name="T53" fmla="*/ 43 h 135"/>
                  <a:gd name="T54" fmla="*/ 11 w 126"/>
                  <a:gd name="T55" fmla="*/ 51 h 135"/>
                  <a:gd name="T56" fmla="*/ 7 w 126"/>
                  <a:gd name="T57" fmla="*/ 61 h 135"/>
                  <a:gd name="T58" fmla="*/ 0 w 126"/>
                  <a:gd name="T59" fmla="*/ 68 h 135"/>
                  <a:gd name="T60" fmla="*/ 1 w 126"/>
                  <a:gd name="T61" fmla="*/ 74 h 135"/>
                  <a:gd name="T62" fmla="*/ 6 w 126"/>
                  <a:gd name="T63" fmla="*/ 76 h 135"/>
                  <a:gd name="T64" fmla="*/ 11 w 126"/>
                  <a:gd name="T65" fmla="*/ 76 h 135"/>
                  <a:gd name="T66" fmla="*/ 15 w 126"/>
                  <a:gd name="T67" fmla="*/ 75 h 135"/>
                  <a:gd name="T68" fmla="*/ 19 w 126"/>
                  <a:gd name="T69" fmla="*/ 74 h 135"/>
                  <a:gd name="T70" fmla="*/ 24 w 126"/>
                  <a:gd name="T71" fmla="*/ 81 h 135"/>
                  <a:gd name="T72" fmla="*/ 29 w 126"/>
                  <a:gd name="T73" fmla="*/ 88 h 135"/>
                  <a:gd name="T74" fmla="*/ 34 w 126"/>
                  <a:gd name="T75" fmla="*/ 94 h 135"/>
                  <a:gd name="T76" fmla="*/ 34 w 126"/>
                  <a:gd name="T77" fmla="*/ 98 h 135"/>
                  <a:gd name="T78" fmla="*/ 33 w 126"/>
                  <a:gd name="T79" fmla="*/ 104 h 135"/>
                  <a:gd name="T80" fmla="*/ 39 w 126"/>
                  <a:gd name="T81" fmla="*/ 120 h 135"/>
                  <a:gd name="T82" fmla="*/ 46 w 126"/>
                  <a:gd name="T83" fmla="*/ 128 h 135"/>
                  <a:gd name="T84" fmla="*/ 50 w 126"/>
                  <a:gd name="T85" fmla="*/ 132 h 135"/>
                  <a:gd name="T86" fmla="*/ 56 w 126"/>
                  <a:gd name="T87" fmla="*/ 134 h 135"/>
                  <a:gd name="T88" fmla="*/ 65 w 126"/>
                  <a:gd name="T89" fmla="*/ 133 h 135"/>
                  <a:gd name="T90" fmla="*/ 82 w 126"/>
                  <a:gd name="T91" fmla="*/ 120 h 135"/>
                  <a:gd name="T92" fmla="*/ 98 w 126"/>
                  <a:gd name="T93" fmla="*/ 100 h 135"/>
                  <a:gd name="T94" fmla="*/ 104 w 126"/>
                  <a:gd name="T95" fmla="*/ 83 h 135"/>
                  <a:gd name="T96" fmla="*/ 106 w 126"/>
                  <a:gd name="T97" fmla="*/ 82 h 135"/>
                  <a:gd name="T98" fmla="*/ 116 w 126"/>
                  <a:gd name="T99" fmla="*/ 76 h 135"/>
                  <a:gd name="T100" fmla="*/ 124 w 126"/>
                  <a:gd name="T101"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6" h="135">
                    <a:moveTo>
                      <a:pt x="125" y="55"/>
                    </a:moveTo>
                    <a:lnTo>
                      <a:pt x="125" y="53"/>
                    </a:lnTo>
                    <a:lnTo>
                      <a:pt x="125" y="52"/>
                    </a:lnTo>
                    <a:lnTo>
                      <a:pt x="124" y="51"/>
                    </a:lnTo>
                    <a:lnTo>
                      <a:pt x="123" y="50"/>
                    </a:lnTo>
                    <a:lnTo>
                      <a:pt x="123" y="49"/>
                    </a:lnTo>
                    <a:lnTo>
                      <a:pt x="122" y="49"/>
                    </a:lnTo>
                    <a:lnTo>
                      <a:pt x="121" y="49"/>
                    </a:lnTo>
                    <a:lnTo>
                      <a:pt x="121" y="48"/>
                    </a:lnTo>
                    <a:lnTo>
                      <a:pt x="121" y="48"/>
                    </a:lnTo>
                    <a:lnTo>
                      <a:pt x="121" y="48"/>
                    </a:lnTo>
                    <a:lnTo>
                      <a:pt x="121" y="47"/>
                    </a:lnTo>
                    <a:lnTo>
                      <a:pt x="121" y="47"/>
                    </a:lnTo>
                    <a:lnTo>
                      <a:pt x="121" y="45"/>
                    </a:lnTo>
                    <a:lnTo>
                      <a:pt x="120" y="43"/>
                    </a:lnTo>
                    <a:lnTo>
                      <a:pt x="120" y="41"/>
                    </a:lnTo>
                    <a:lnTo>
                      <a:pt x="120" y="39"/>
                    </a:lnTo>
                    <a:lnTo>
                      <a:pt x="119" y="37"/>
                    </a:lnTo>
                    <a:lnTo>
                      <a:pt x="119" y="35"/>
                    </a:lnTo>
                    <a:lnTo>
                      <a:pt x="118" y="33"/>
                    </a:lnTo>
                    <a:lnTo>
                      <a:pt x="117" y="31"/>
                    </a:lnTo>
                    <a:lnTo>
                      <a:pt x="117" y="29"/>
                    </a:lnTo>
                    <a:lnTo>
                      <a:pt x="116" y="27"/>
                    </a:lnTo>
                    <a:lnTo>
                      <a:pt x="115" y="26"/>
                    </a:lnTo>
                    <a:lnTo>
                      <a:pt x="114" y="24"/>
                    </a:lnTo>
                    <a:lnTo>
                      <a:pt x="112" y="22"/>
                    </a:lnTo>
                    <a:lnTo>
                      <a:pt x="111" y="21"/>
                    </a:lnTo>
                    <a:lnTo>
                      <a:pt x="110" y="19"/>
                    </a:lnTo>
                    <a:lnTo>
                      <a:pt x="108" y="18"/>
                    </a:lnTo>
                    <a:lnTo>
                      <a:pt x="107" y="16"/>
                    </a:lnTo>
                    <a:lnTo>
                      <a:pt x="105" y="15"/>
                    </a:lnTo>
                    <a:lnTo>
                      <a:pt x="103" y="13"/>
                    </a:lnTo>
                    <a:lnTo>
                      <a:pt x="101" y="12"/>
                    </a:lnTo>
                    <a:lnTo>
                      <a:pt x="99" y="11"/>
                    </a:lnTo>
                    <a:lnTo>
                      <a:pt x="97" y="10"/>
                    </a:lnTo>
                    <a:lnTo>
                      <a:pt x="95" y="9"/>
                    </a:lnTo>
                    <a:lnTo>
                      <a:pt x="93" y="8"/>
                    </a:lnTo>
                    <a:lnTo>
                      <a:pt x="91" y="7"/>
                    </a:lnTo>
                    <a:lnTo>
                      <a:pt x="89" y="6"/>
                    </a:lnTo>
                    <a:lnTo>
                      <a:pt x="87" y="6"/>
                    </a:lnTo>
                    <a:lnTo>
                      <a:pt x="85" y="5"/>
                    </a:lnTo>
                    <a:lnTo>
                      <a:pt x="83" y="5"/>
                    </a:lnTo>
                    <a:lnTo>
                      <a:pt x="80" y="5"/>
                    </a:lnTo>
                    <a:lnTo>
                      <a:pt x="78" y="4"/>
                    </a:lnTo>
                    <a:lnTo>
                      <a:pt x="76" y="4"/>
                    </a:lnTo>
                    <a:lnTo>
                      <a:pt x="74" y="4"/>
                    </a:lnTo>
                    <a:lnTo>
                      <a:pt x="73" y="4"/>
                    </a:lnTo>
                    <a:lnTo>
                      <a:pt x="71" y="5"/>
                    </a:lnTo>
                    <a:lnTo>
                      <a:pt x="70" y="5"/>
                    </a:lnTo>
                    <a:lnTo>
                      <a:pt x="69" y="5"/>
                    </a:lnTo>
                    <a:lnTo>
                      <a:pt x="67" y="5"/>
                    </a:lnTo>
                    <a:lnTo>
                      <a:pt x="66" y="6"/>
                    </a:lnTo>
                    <a:lnTo>
                      <a:pt x="64" y="6"/>
                    </a:lnTo>
                    <a:lnTo>
                      <a:pt x="64" y="5"/>
                    </a:lnTo>
                    <a:lnTo>
                      <a:pt x="64" y="5"/>
                    </a:lnTo>
                    <a:lnTo>
                      <a:pt x="63" y="4"/>
                    </a:lnTo>
                    <a:lnTo>
                      <a:pt x="63" y="4"/>
                    </a:lnTo>
                    <a:lnTo>
                      <a:pt x="62" y="4"/>
                    </a:lnTo>
                    <a:lnTo>
                      <a:pt x="62" y="3"/>
                    </a:lnTo>
                    <a:lnTo>
                      <a:pt x="61" y="3"/>
                    </a:lnTo>
                    <a:lnTo>
                      <a:pt x="61" y="3"/>
                    </a:lnTo>
                    <a:lnTo>
                      <a:pt x="59" y="2"/>
                    </a:lnTo>
                    <a:lnTo>
                      <a:pt x="58" y="1"/>
                    </a:lnTo>
                    <a:lnTo>
                      <a:pt x="57" y="1"/>
                    </a:lnTo>
                    <a:lnTo>
                      <a:pt x="56" y="1"/>
                    </a:lnTo>
                    <a:lnTo>
                      <a:pt x="55" y="0"/>
                    </a:lnTo>
                    <a:lnTo>
                      <a:pt x="54" y="0"/>
                    </a:lnTo>
                    <a:lnTo>
                      <a:pt x="54" y="0"/>
                    </a:lnTo>
                    <a:lnTo>
                      <a:pt x="53" y="0"/>
                    </a:lnTo>
                    <a:lnTo>
                      <a:pt x="52" y="2"/>
                    </a:lnTo>
                    <a:lnTo>
                      <a:pt x="53" y="4"/>
                    </a:lnTo>
                    <a:lnTo>
                      <a:pt x="54" y="4"/>
                    </a:lnTo>
                    <a:lnTo>
                      <a:pt x="54" y="4"/>
                    </a:lnTo>
                    <a:lnTo>
                      <a:pt x="55" y="4"/>
                    </a:lnTo>
                    <a:lnTo>
                      <a:pt x="55" y="5"/>
                    </a:lnTo>
                    <a:lnTo>
                      <a:pt x="56" y="5"/>
                    </a:lnTo>
                    <a:lnTo>
                      <a:pt x="57" y="5"/>
                    </a:lnTo>
                    <a:lnTo>
                      <a:pt x="58" y="5"/>
                    </a:lnTo>
                    <a:lnTo>
                      <a:pt x="59" y="6"/>
                    </a:lnTo>
                    <a:lnTo>
                      <a:pt x="59" y="6"/>
                    </a:lnTo>
                    <a:lnTo>
                      <a:pt x="57" y="6"/>
                    </a:lnTo>
                    <a:lnTo>
                      <a:pt x="56" y="6"/>
                    </a:lnTo>
                    <a:lnTo>
                      <a:pt x="55" y="6"/>
                    </a:lnTo>
                    <a:lnTo>
                      <a:pt x="54" y="6"/>
                    </a:lnTo>
                    <a:lnTo>
                      <a:pt x="53" y="6"/>
                    </a:lnTo>
                    <a:lnTo>
                      <a:pt x="52" y="6"/>
                    </a:lnTo>
                    <a:lnTo>
                      <a:pt x="50" y="6"/>
                    </a:lnTo>
                    <a:lnTo>
                      <a:pt x="49" y="6"/>
                    </a:lnTo>
                    <a:lnTo>
                      <a:pt x="48" y="6"/>
                    </a:lnTo>
                    <a:lnTo>
                      <a:pt x="46" y="7"/>
                    </a:lnTo>
                    <a:lnTo>
                      <a:pt x="45" y="7"/>
                    </a:lnTo>
                    <a:lnTo>
                      <a:pt x="43" y="7"/>
                    </a:lnTo>
                    <a:lnTo>
                      <a:pt x="42" y="8"/>
                    </a:lnTo>
                    <a:lnTo>
                      <a:pt x="41" y="8"/>
                    </a:lnTo>
                    <a:lnTo>
                      <a:pt x="39" y="8"/>
                    </a:lnTo>
                    <a:lnTo>
                      <a:pt x="38" y="9"/>
                    </a:lnTo>
                    <a:lnTo>
                      <a:pt x="36" y="10"/>
                    </a:lnTo>
                    <a:lnTo>
                      <a:pt x="35" y="10"/>
                    </a:lnTo>
                    <a:lnTo>
                      <a:pt x="35" y="11"/>
                    </a:lnTo>
                    <a:lnTo>
                      <a:pt x="34" y="12"/>
                    </a:lnTo>
                    <a:lnTo>
                      <a:pt x="33" y="13"/>
                    </a:lnTo>
                    <a:lnTo>
                      <a:pt x="33" y="14"/>
                    </a:lnTo>
                    <a:lnTo>
                      <a:pt x="33" y="15"/>
                    </a:lnTo>
                    <a:lnTo>
                      <a:pt x="33" y="16"/>
                    </a:lnTo>
                    <a:lnTo>
                      <a:pt x="33" y="17"/>
                    </a:lnTo>
                    <a:lnTo>
                      <a:pt x="33" y="18"/>
                    </a:lnTo>
                    <a:lnTo>
                      <a:pt x="34" y="19"/>
                    </a:lnTo>
                    <a:lnTo>
                      <a:pt x="35" y="20"/>
                    </a:lnTo>
                    <a:lnTo>
                      <a:pt x="36" y="21"/>
                    </a:lnTo>
                    <a:lnTo>
                      <a:pt x="37" y="22"/>
                    </a:lnTo>
                    <a:lnTo>
                      <a:pt x="39" y="23"/>
                    </a:lnTo>
                    <a:lnTo>
                      <a:pt x="38" y="24"/>
                    </a:lnTo>
                    <a:lnTo>
                      <a:pt x="37" y="25"/>
                    </a:lnTo>
                    <a:lnTo>
                      <a:pt x="37" y="26"/>
                    </a:lnTo>
                    <a:lnTo>
                      <a:pt x="36" y="27"/>
                    </a:lnTo>
                    <a:lnTo>
                      <a:pt x="36" y="28"/>
                    </a:lnTo>
                    <a:lnTo>
                      <a:pt x="35" y="29"/>
                    </a:lnTo>
                    <a:lnTo>
                      <a:pt x="35" y="30"/>
                    </a:lnTo>
                    <a:lnTo>
                      <a:pt x="34" y="31"/>
                    </a:lnTo>
                    <a:lnTo>
                      <a:pt x="33" y="31"/>
                    </a:lnTo>
                    <a:lnTo>
                      <a:pt x="32" y="31"/>
                    </a:lnTo>
                    <a:lnTo>
                      <a:pt x="32" y="32"/>
                    </a:lnTo>
                    <a:lnTo>
                      <a:pt x="31" y="32"/>
                    </a:lnTo>
                    <a:lnTo>
                      <a:pt x="29" y="33"/>
                    </a:lnTo>
                    <a:lnTo>
                      <a:pt x="28" y="33"/>
                    </a:lnTo>
                    <a:lnTo>
                      <a:pt x="27" y="34"/>
                    </a:lnTo>
                    <a:lnTo>
                      <a:pt x="26" y="35"/>
                    </a:lnTo>
                    <a:lnTo>
                      <a:pt x="25" y="35"/>
                    </a:lnTo>
                    <a:lnTo>
                      <a:pt x="23" y="36"/>
                    </a:lnTo>
                    <a:lnTo>
                      <a:pt x="22" y="37"/>
                    </a:lnTo>
                    <a:lnTo>
                      <a:pt x="21" y="38"/>
                    </a:lnTo>
                    <a:lnTo>
                      <a:pt x="19" y="39"/>
                    </a:lnTo>
                    <a:lnTo>
                      <a:pt x="18" y="40"/>
                    </a:lnTo>
                    <a:lnTo>
                      <a:pt x="16" y="42"/>
                    </a:lnTo>
                    <a:lnTo>
                      <a:pt x="15" y="43"/>
                    </a:lnTo>
                    <a:lnTo>
                      <a:pt x="14" y="44"/>
                    </a:lnTo>
                    <a:lnTo>
                      <a:pt x="13" y="46"/>
                    </a:lnTo>
                    <a:lnTo>
                      <a:pt x="12" y="48"/>
                    </a:lnTo>
                    <a:lnTo>
                      <a:pt x="12" y="49"/>
                    </a:lnTo>
                    <a:lnTo>
                      <a:pt x="11" y="51"/>
                    </a:lnTo>
                    <a:lnTo>
                      <a:pt x="11" y="53"/>
                    </a:lnTo>
                    <a:lnTo>
                      <a:pt x="12" y="55"/>
                    </a:lnTo>
                    <a:lnTo>
                      <a:pt x="12" y="58"/>
                    </a:lnTo>
                    <a:lnTo>
                      <a:pt x="9" y="59"/>
                    </a:lnTo>
                    <a:lnTo>
                      <a:pt x="7" y="61"/>
                    </a:lnTo>
                    <a:lnTo>
                      <a:pt x="5" y="62"/>
                    </a:lnTo>
                    <a:lnTo>
                      <a:pt x="3" y="64"/>
                    </a:lnTo>
                    <a:lnTo>
                      <a:pt x="2" y="66"/>
                    </a:lnTo>
                    <a:lnTo>
                      <a:pt x="1" y="67"/>
                    </a:lnTo>
                    <a:lnTo>
                      <a:pt x="0" y="68"/>
                    </a:lnTo>
                    <a:lnTo>
                      <a:pt x="0" y="70"/>
                    </a:lnTo>
                    <a:lnTo>
                      <a:pt x="0" y="71"/>
                    </a:lnTo>
                    <a:lnTo>
                      <a:pt x="0" y="72"/>
                    </a:lnTo>
                    <a:lnTo>
                      <a:pt x="0" y="73"/>
                    </a:lnTo>
                    <a:lnTo>
                      <a:pt x="1" y="74"/>
                    </a:lnTo>
                    <a:lnTo>
                      <a:pt x="2" y="75"/>
                    </a:lnTo>
                    <a:lnTo>
                      <a:pt x="3" y="76"/>
                    </a:lnTo>
                    <a:lnTo>
                      <a:pt x="4" y="76"/>
                    </a:lnTo>
                    <a:lnTo>
                      <a:pt x="5" y="76"/>
                    </a:lnTo>
                    <a:lnTo>
                      <a:pt x="6" y="76"/>
                    </a:lnTo>
                    <a:lnTo>
                      <a:pt x="7" y="76"/>
                    </a:lnTo>
                    <a:lnTo>
                      <a:pt x="8" y="76"/>
                    </a:lnTo>
                    <a:lnTo>
                      <a:pt x="9" y="76"/>
                    </a:lnTo>
                    <a:lnTo>
                      <a:pt x="10" y="76"/>
                    </a:lnTo>
                    <a:lnTo>
                      <a:pt x="11" y="76"/>
                    </a:lnTo>
                    <a:lnTo>
                      <a:pt x="12" y="76"/>
                    </a:lnTo>
                    <a:lnTo>
                      <a:pt x="12" y="76"/>
                    </a:lnTo>
                    <a:lnTo>
                      <a:pt x="13" y="76"/>
                    </a:lnTo>
                    <a:lnTo>
                      <a:pt x="14" y="76"/>
                    </a:lnTo>
                    <a:lnTo>
                      <a:pt x="15" y="75"/>
                    </a:lnTo>
                    <a:lnTo>
                      <a:pt x="16" y="75"/>
                    </a:lnTo>
                    <a:lnTo>
                      <a:pt x="17" y="75"/>
                    </a:lnTo>
                    <a:lnTo>
                      <a:pt x="17" y="75"/>
                    </a:lnTo>
                    <a:lnTo>
                      <a:pt x="18" y="75"/>
                    </a:lnTo>
                    <a:lnTo>
                      <a:pt x="19" y="74"/>
                    </a:lnTo>
                    <a:lnTo>
                      <a:pt x="20" y="76"/>
                    </a:lnTo>
                    <a:lnTo>
                      <a:pt x="21" y="77"/>
                    </a:lnTo>
                    <a:lnTo>
                      <a:pt x="22" y="78"/>
                    </a:lnTo>
                    <a:lnTo>
                      <a:pt x="23" y="80"/>
                    </a:lnTo>
                    <a:lnTo>
                      <a:pt x="24" y="81"/>
                    </a:lnTo>
                    <a:lnTo>
                      <a:pt x="25" y="83"/>
                    </a:lnTo>
                    <a:lnTo>
                      <a:pt x="26" y="84"/>
                    </a:lnTo>
                    <a:lnTo>
                      <a:pt x="27" y="85"/>
                    </a:lnTo>
                    <a:lnTo>
                      <a:pt x="28" y="86"/>
                    </a:lnTo>
                    <a:lnTo>
                      <a:pt x="29" y="88"/>
                    </a:lnTo>
                    <a:lnTo>
                      <a:pt x="30" y="89"/>
                    </a:lnTo>
                    <a:lnTo>
                      <a:pt x="31" y="90"/>
                    </a:lnTo>
                    <a:lnTo>
                      <a:pt x="32" y="91"/>
                    </a:lnTo>
                    <a:lnTo>
                      <a:pt x="33" y="93"/>
                    </a:lnTo>
                    <a:lnTo>
                      <a:pt x="34" y="94"/>
                    </a:lnTo>
                    <a:lnTo>
                      <a:pt x="35" y="95"/>
                    </a:lnTo>
                    <a:lnTo>
                      <a:pt x="35" y="96"/>
                    </a:lnTo>
                    <a:lnTo>
                      <a:pt x="35" y="96"/>
                    </a:lnTo>
                    <a:lnTo>
                      <a:pt x="34" y="97"/>
                    </a:lnTo>
                    <a:lnTo>
                      <a:pt x="34" y="98"/>
                    </a:lnTo>
                    <a:lnTo>
                      <a:pt x="33" y="98"/>
                    </a:lnTo>
                    <a:lnTo>
                      <a:pt x="33" y="99"/>
                    </a:lnTo>
                    <a:lnTo>
                      <a:pt x="33" y="100"/>
                    </a:lnTo>
                    <a:lnTo>
                      <a:pt x="33" y="100"/>
                    </a:lnTo>
                    <a:lnTo>
                      <a:pt x="33" y="104"/>
                    </a:lnTo>
                    <a:lnTo>
                      <a:pt x="33" y="107"/>
                    </a:lnTo>
                    <a:lnTo>
                      <a:pt x="34" y="111"/>
                    </a:lnTo>
                    <a:lnTo>
                      <a:pt x="35" y="114"/>
                    </a:lnTo>
                    <a:lnTo>
                      <a:pt x="37" y="117"/>
                    </a:lnTo>
                    <a:lnTo>
                      <a:pt x="39" y="120"/>
                    </a:lnTo>
                    <a:lnTo>
                      <a:pt x="41" y="123"/>
                    </a:lnTo>
                    <a:lnTo>
                      <a:pt x="43" y="125"/>
                    </a:lnTo>
                    <a:lnTo>
                      <a:pt x="44" y="126"/>
                    </a:lnTo>
                    <a:lnTo>
                      <a:pt x="45" y="127"/>
                    </a:lnTo>
                    <a:lnTo>
                      <a:pt x="46" y="128"/>
                    </a:lnTo>
                    <a:lnTo>
                      <a:pt x="47" y="129"/>
                    </a:lnTo>
                    <a:lnTo>
                      <a:pt x="48" y="130"/>
                    </a:lnTo>
                    <a:lnTo>
                      <a:pt x="49" y="131"/>
                    </a:lnTo>
                    <a:lnTo>
                      <a:pt x="50" y="131"/>
                    </a:lnTo>
                    <a:lnTo>
                      <a:pt x="50" y="132"/>
                    </a:lnTo>
                    <a:lnTo>
                      <a:pt x="51" y="133"/>
                    </a:lnTo>
                    <a:lnTo>
                      <a:pt x="52" y="133"/>
                    </a:lnTo>
                    <a:lnTo>
                      <a:pt x="53" y="134"/>
                    </a:lnTo>
                    <a:lnTo>
                      <a:pt x="55" y="134"/>
                    </a:lnTo>
                    <a:lnTo>
                      <a:pt x="56" y="134"/>
                    </a:lnTo>
                    <a:lnTo>
                      <a:pt x="57" y="135"/>
                    </a:lnTo>
                    <a:lnTo>
                      <a:pt x="58" y="135"/>
                    </a:lnTo>
                    <a:lnTo>
                      <a:pt x="59" y="135"/>
                    </a:lnTo>
                    <a:lnTo>
                      <a:pt x="62" y="134"/>
                    </a:lnTo>
                    <a:lnTo>
                      <a:pt x="65" y="133"/>
                    </a:lnTo>
                    <a:lnTo>
                      <a:pt x="68" y="132"/>
                    </a:lnTo>
                    <a:lnTo>
                      <a:pt x="72" y="130"/>
                    </a:lnTo>
                    <a:lnTo>
                      <a:pt x="75" y="127"/>
                    </a:lnTo>
                    <a:lnTo>
                      <a:pt x="79" y="124"/>
                    </a:lnTo>
                    <a:lnTo>
                      <a:pt x="82" y="120"/>
                    </a:lnTo>
                    <a:lnTo>
                      <a:pt x="86" y="117"/>
                    </a:lnTo>
                    <a:lnTo>
                      <a:pt x="89" y="113"/>
                    </a:lnTo>
                    <a:lnTo>
                      <a:pt x="92" y="109"/>
                    </a:lnTo>
                    <a:lnTo>
                      <a:pt x="95" y="104"/>
                    </a:lnTo>
                    <a:lnTo>
                      <a:pt x="98" y="100"/>
                    </a:lnTo>
                    <a:lnTo>
                      <a:pt x="100" y="96"/>
                    </a:lnTo>
                    <a:lnTo>
                      <a:pt x="102" y="91"/>
                    </a:lnTo>
                    <a:lnTo>
                      <a:pt x="104" y="87"/>
                    </a:lnTo>
                    <a:lnTo>
                      <a:pt x="104" y="83"/>
                    </a:lnTo>
                    <a:lnTo>
                      <a:pt x="104" y="83"/>
                    </a:lnTo>
                    <a:lnTo>
                      <a:pt x="104" y="83"/>
                    </a:lnTo>
                    <a:lnTo>
                      <a:pt x="104" y="83"/>
                    </a:lnTo>
                    <a:lnTo>
                      <a:pt x="104" y="83"/>
                    </a:lnTo>
                    <a:lnTo>
                      <a:pt x="105" y="83"/>
                    </a:lnTo>
                    <a:lnTo>
                      <a:pt x="106" y="82"/>
                    </a:lnTo>
                    <a:lnTo>
                      <a:pt x="108" y="81"/>
                    </a:lnTo>
                    <a:lnTo>
                      <a:pt x="110" y="80"/>
                    </a:lnTo>
                    <a:lnTo>
                      <a:pt x="112" y="79"/>
                    </a:lnTo>
                    <a:lnTo>
                      <a:pt x="114" y="77"/>
                    </a:lnTo>
                    <a:lnTo>
                      <a:pt x="116" y="76"/>
                    </a:lnTo>
                    <a:lnTo>
                      <a:pt x="118" y="74"/>
                    </a:lnTo>
                    <a:lnTo>
                      <a:pt x="120" y="72"/>
                    </a:lnTo>
                    <a:lnTo>
                      <a:pt x="121" y="70"/>
                    </a:lnTo>
                    <a:lnTo>
                      <a:pt x="123" y="68"/>
                    </a:lnTo>
                    <a:lnTo>
                      <a:pt x="124" y="65"/>
                    </a:lnTo>
                    <a:lnTo>
                      <a:pt x="125" y="63"/>
                    </a:lnTo>
                    <a:lnTo>
                      <a:pt x="125" y="60"/>
                    </a:lnTo>
                    <a:lnTo>
                      <a:pt x="126" y="58"/>
                    </a:lnTo>
                    <a:lnTo>
                      <a:pt x="12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11" name="Freeform 1350"/>
              <p:cNvSpPr>
                <a:spLocks/>
              </p:cNvSpPr>
              <p:nvPr/>
            </p:nvSpPr>
            <p:spPr bwMode="auto">
              <a:xfrm>
                <a:off x="2247" y="2473"/>
                <a:ext cx="12" cy="11"/>
              </a:xfrm>
              <a:custGeom>
                <a:avLst/>
                <a:gdLst>
                  <a:gd name="T0" fmla="*/ 5 w 12"/>
                  <a:gd name="T1" fmla="*/ 4 h 11"/>
                  <a:gd name="T2" fmla="*/ 6 w 12"/>
                  <a:gd name="T3" fmla="*/ 3 h 11"/>
                  <a:gd name="T4" fmla="*/ 7 w 12"/>
                  <a:gd name="T5" fmla="*/ 3 h 11"/>
                  <a:gd name="T6" fmla="*/ 8 w 12"/>
                  <a:gd name="T7" fmla="*/ 3 h 11"/>
                  <a:gd name="T8" fmla="*/ 10 w 12"/>
                  <a:gd name="T9" fmla="*/ 3 h 11"/>
                  <a:gd name="T10" fmla="*/ 11 w 12"/>
                  <a:gd name="T11" fmla="*/ 3 h 11"/>
                  <a:gd name="T12" fmla="*/ 12 w 12"/>
                  <a:gd name="T13" fmla="*/ 3 h 11"/>
                  <a:gd name="T14" fmla="*/ 12 w 12"/>
                  <a:gd name="T15" fmla="*/ 3 h 11"/>
                  <a:gd name="T16" fmla="*/ 12 w 12"/>
                  <a:gd name="T17" fmla="*/ 3 h 11"/>
                  <a:gd name="T18" fmla="*/ 11 w 12"/>
                  <a:gd name="T19" fmla="*/ 0 h 11"/>
                  <a:gd name="T20" fmla="*/ 11 w 12"/>
                  <a:gd name="T21" fmla="*/ 0 h 11"/>
                  <a:gd name="T22" fmla="*/ 10 w 12"/>
                  <a:gd name="T23" fmla="*/ 0 h 11"/>
                  <a:gd name="T24" fmla="*/ 9 w 12"/>
                  <a:gd name="T25" fmla="*/ 0 h 11"/>
                  <a:gd name="T26" fmla="*/ 8 w 12"/>
                  <a:gd name="T27" fmla="*/ 0 h 11"/>
                  <a:gd name="T28" fmla="*/ 6 w 12"/>
                  <a:gd name="T29" fmla="*/ 1 h 11"/>
                  <a:gd name="T30" fmla="*/ 5 w 12"/>
                  <a:gd name="T31" fmla="*/ 1 h 11"/>
                  <a:gd name="T32" fmla="*/ 4 w 12"/>
                  <a:gd name="T33" fmla="*/ 2 h 11"/>
                  <a:gd name="T34" fmla="*/ 3 w 12"/>
                  <a:gd name="T35" fmla="*/ 3 h 11"/>
                  <a:gd name="T36" fmla="*/ 2 w 12"/>
                  <a:gd name="T37" fmla="*/ 4 h 11"/>
                  <a:gd name="T38" fmla="*/ 1 w 12"/>
                  <a:gd name="T39" fmla="*/ 5 h 11"/>
                  <a:gd name="T40" fmla="*/ 0 w 12"/>
                  <a:gd name="T41" fmla="*/ 7 h 11"/>
                  <a:gd name="T42" fmla="*/ 0 w 12"/>
                  <a:gd name="T43" fmla="*/ 8 h 11"/>
                  <a:gd name="T44" fmla="*/ 0 w 12"/>
                  <a:gd name="T45" fmla="*/ 9 h 11"/>
                  <a:gd name="T46" fmla="*/ 0 w 12"/>
                  <a:gd name="T47" fmla="*/ 10 h 11"/>
                  <a:gd name="T48" fmla="*/ 0 w 12"/>
                  <a:gd name="T49" fmla="*/ 11 h 11"/>
                  <a:gd name="T50" fmla="*/ 0 w 12"/>
                  <a:gd name="T51" fmla="*/ 11 h 11"/>
                  <a:gd name="T52" fmla="*/ 2 w 12"/>
                  <a:gd name="T53" fmla="*/ 11 h 11"/>
                  <a:gd name="T54" fmla="*/ 2 w 12"/>
                  <a:gd name="T55" fmla="*/ 10 h 11"/>
                  <a:gd name="T56" fmla="*/ 2 w 12"/>
                  <a:gd name="T57" fmla="*/ 10 h 11"/>
                  <a:gd name="T58" fmla="*/ 2 w 12"/>
                  <a:gd name="T59" fmla="*/ 9 h 11"/>
                  <a:gd name="T60" fmla="*/ 3 w 12"/>
                  <a:gd name="T61" fmla="*/ 8 h 11"/>
                  <a:gd name="T62" fmla="*/ 3 w 12"/>
                  <a:gd name="T63" fmla="*/ 7 h 11"/>
                  <a:gd name="T64" fmla="*/ 4 w 12"/>
                  <a:gd name="T65" fmla="*/ 5 h 11"/>
                  <a:gd name="T66" fmla="*/ 4 w 12"/>
                  <a:gd name="T67" fmla="*/ 5 h 11"/>
                  <a:gd name="T68" fmla="*/ 5 w 12"/>
                  <a:gd name="T6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1">
                    <a:moveTo>
                      <a:pt x="5" y="4"/>
                    </a:moveTo>
                    <a:lnTo>
                      <a:pt x="6" y="3"/>
                    </a:lnTo>
                    <a:lnTo>
                      <a:pt x="7" y="3"/>
                    </a:lnTo>
                    <a:lnTo>
                      <a:pt x="8" y="3"/>
                    </a:lnTo>
                    <a:lnTo>
                      <a:pt x="10" y="3"/>
                    </a:lnTo>
                    <a:lnTo>
                      <a:pt x="11" y="3"/>
                    </a:lnTo>
                    <a:lnTo>
                      <a:pt x="12" y="3"/>
                    </a:lnTo>
                    <a:lnTo>
                      <a:pt x="12" y="3"/>
                    </a:lnTo>
                    <a:lnTo>
                      <a:pt x="12" y="3"/>
                    </a:lnTo>
                    <a:lnTo>
                      <a:pt x="11" y="0"/>
                    </a:lnTo>
                    <a:lnTo>
                      <a:pt x="11" y="0"/>
                    </a:lnTo>
                    <a:lnTo>
                      <a:pt x="10" y="0"/>
                    </a:lnTo>
                    <a:lnTo>
                      <a:pt x="9" y="0"/>
                    </a:lnTo>
                    <a:lnTo>
                      <a:pt x="8" y="0"/>
                    </a:lnTo>
                    <a:lnTo>
                      <a:pt x="6" y="1"/>
                    </a:lnTo>
                    <a:lnTo>
                      <a:pt x="5" y="1"/>
                    </a:lnTo>
                    <a:lnTo>
                      <a:pt x="4" y="2"/>
                    </a:lnTo>
                    <a:lnTo>
                      <a:pt x="3" y="3"/>
                    </a:lnTo>
                    <a:lnTo>
                      <a:pt x="2" y="4"/>
                    </a:lnTo>
                    <a:lnTo>
                      <a:pt x="1" y="5"/>
                    </a:lnTo>
                    <a:lnTo>
                      <a:pt x="0" y="7"/>
                    </a:lnTo>
                    <a:lnTo>
                      <a:pt x="0" y="8"/>
                    </a:lnTo>
                    <a:lnTo>
                      <a:pt x="0" y="9"/>
                    </a:lnTo>
                    <a:lnTo>
                      <a:pt x="0" y="10"/>
                    </a:lnTo>
                    <a:lnTo>
                      <a:pt x="0" y="11"/>
                    </a:lnTo>
                    <a:lnTo>
                      <a:pt x="0" y="11"/>
                    </a:lnTo>
                    <a:lnTo>
                      <a:pt x="2" y="11"/>
                    </a:lnTo>
                    <a:lnTo>
                      <a:pt x="2" y="10"/>
                    </a:lnTo>
                    <a:lnTo>
                      <a:pt x="2" y="10"/>
                    </a:lnTo>
                    <a:lnTo>
                      <a:pt x="2" y="9"/>
                    </a:lnTo>
                    <a:lnTo>
                      <a:pt x="3" y="8"/>
                    </a:lnTo>
                    <a:lnTo>
                      <a:pt x="3" y="7"/>
                    </a:lnTo>
                    <a:lnTo>
                      <a:pt x="4" y="5"/>
                    </a:lnTo>
                    <a:lnTo>
                      <a:pt x="4" y="5"/>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12" name="Freeform 1351"/>
              <p:cNvSpPr>
                <a:spLocks/>
              </p:cNvSpPr>
              <p:nvPr/>
            </p:nvSpPr>
            <p:spPr bwMode="auto">
              <a:xfrm>
                <a:off x="2252" y="2490"/>
                <a:ext cx="17" cy="10"/>
              </a:xfrm>
              <a:custGeom>
                <a:avLst/>
                <a:gdLst>
                  <a:gd name="T0" fmla="*/ 8 w 17"/>
                  <a:gd name="T1" fmla="*/ 1 h 10"/>
                  <a:gd name="T2" fmla="*/ 6 w 17"/>
                  <a:gd name="T3" fmla="*/ 2 h 10"/>
                  <a:gd name="T4" fmla="*/ 5 w 17"/>
                  <a:gd name="T5" fmla="*/ 3 h 10"/>
                  <a:gd name="T6" fmla="*/ 4 w 17"/>
                  <a:gd name="T7" fmla="*/ 4 h 10"/>
                  <a:gd name="T8" fmla="*/ 3 w 17"/>
                  <a:gd name="T9" fmla="*/ 5 h 10"/>
                  <a:gd name="T10" fmla="*/ 2 w 17"/>
                  <a:gd name="T11" fmla="*/ 6 h 10"/>
                  <a:gd name="T12" fmla="*/ 1 w 17"/>
                  <a:gd name="T13" fmla="*/ 8 h 10"/>
                  <a:gd name="T14" fmla="*/ 1 w 17"/>
                  <a:gd name="T15" fmla="*/ 9 h 10"/>
                  <a:gd name="T16" fmla="*/ 0 w 17"/>
                  <a:gd name="T17" fmla="*/ 10 h 10"/>
                  <a:gd name="T18" fmla="*/ 0 w 17"/>
                  <a:gd name="T19" fmla="*/ 10 h 10"/>
                  <a:gd name="T20" fmla="*/ 1 w 17"/>
                  <a:gd name="T21" fmla="*/ 10 h 10"/>
                  <a:gd name="T22" fmla="*/ 1 w 17"/>
                  <a:gd name="T23" fmla="*/ 10 h 10"/>
                  <a:gd name="T24" fmla="*/ 2 w 17"/>
                  <a:gd name="T25" fmla="*/ 10 h 10"/>
                  <a:gd name="T26" fmla="*/ 2 w 17"/>
                  <a:gd name="T27" fmla="*/ 10 h 10"/>
                  <a:gd name="T28" fmla="*/ 3 w 17"/>
                  <a:gd name="T29" fmla="*/ 10 h 10"/>
                  <a:gd name="T30" fmla="*/ 5 w 17"/>
                  <a:gd name="T31" fmla="*/ 9 h 10"/>
                  <a:gd name="T32" fmla="*/ 6 w 17"/>
                  <a:gd name="T33" fmla="*/ 9 h 10"/>
                  <a:gd name="T34" fmla="*/ 7 w 17"/>
                  <a:gd name="T35" fmla="*/ 8 h 10"/>
                  <a:gd name="T36" fmla="*/ 8 w 17"/>
                  <a:gd name="T37" fmla="*/ 8 h 10"/>
                  <a:gd name="T38" fmla="*/ 9 w 17"/>
                  <a:gd name="T39" fmla="*/ 7 h 10"/>
                  <a:gd name="T40" fmla="*/ 11 w 17"/>
                  <a:gd name="T41" fmla="*/ 6 h 10"/>
                  <a:gd name="T42" fmla="*/ 12 w 17"/>
                  <a:gd name="T43" fmla="*/ 6 h 10"/>
                  <a:gd name="T44" fmla="*/ 11 w 17"/>
                  <a:gd name="T45" fmla="*/ 6 h 10"/>
                  <a:gd name="T46" fmla="*/ 11 w 17"/>
                  <a:gd name="T47" fmla="*/ 5 h 10"/>
                  <a:gd name="T48" fmla="*/ 10 w 17"/>
                  <a:gd name="T49" fmla="*/ 5 h 10"/>
                  <a:gd name="T50" fmla="*/ 10 w 17"/>
                  <a:gd name="T51" fmla="*/ 4 h 10"/>
                  <a:gd name="T52" fmla="*/ 11 w 17"/>
                  <a:gd name="T53" fmla="*/ 4 h 10"/>
                  <a:gd name="T54" fmla="*/ 11 w 17"/>
                  <a:gd name="T55" fmla="*/ 3 h 10"/>
                  <a:gd name="T56" fmla="*/ 12 w 17"/>
                  <a:gd name="T57" fmla="*/ 3 h 10"/>
                  <a:gd name="T58" fmla="*/ 13 w 17"/>
                  <a:gd name="T59" fmla="*/ 3 h 10"/>
                  <a:gd name="T60" fmla="*/ 13 w 17"/>
                  <a:gd name="T61" fmla="*/ 3 h 10"/>
                  <a:gd name="T62" fmla="*/ 14 w 17"/>
                  <a:gd name="T63" fmla="*/ 3 h 10"/>
                  <a:gd name="T64" fmla="*/ 14 w 17"/>
                  <a:gd name="T65" fmla="*/ 3 h 10"/>
                  <a:gd name="T66" fmla="*/ 15 w 17"/>
                  <a:gd name="T67" fmla="*/ 4 h 10"/>
                  <a:gd name="T68" fmla="*/ 15 w 17"/>
                  <a:gd name="T69" fmla="*/ 3 h 10"/>
                  <a:gd name="T70" fmla="*/ 15 w 17"/>
                  <a:gd name="T71" fmla="*/ 3 h 10"/>
                  <a:gd name="T72" fmla="*/ 16 w 17"/>
                  <a:gd name="T73" fmla="*/ 3 h 10"/>
                  <a:gd name="T74" fmla="*/ 16 w 17"/>
                  <a:gd name="T75" fmla="*/ 2 h 10"/>
                  <a:gd name="T76" fmla="*/ 16 w 17"/>
                  <a:gd name="T77" fmla="*/ 2 h 10"/>
                  <a:gd name="T78" fmla="*/ 17 w 17"/>
                  <a:gd name="T79" fmla="*/ 2 h 10"/>
                  <a:gd name="T80" fmla="*/ 17 w 17"/>
                  <a:gd name="T81" fmla="*/ 1 h 10"/>
                  <a:gd name="T82" fmla="*/ 17 w 17"/>
                  <a:gd name="T83" fmla="*/ 1 h 10"/>
                  <a:gd name="T84" fmla="*/ 17 w 17"/>
                  <a:gd name="T85" fmla="*/ 0 h 10"/>
                  <a:gd name="T86" fmla="*/ 16 w 17"/>
                  <a:gd name="T87" fmla="*/ 0 h 10"/>
                  <a:gd name="T88" fmla="*/ 15 w 17"/>
                  <a:gd name="T89" fmla="*/ 0 h 10"/>
                  <a:gd name="T90" fmla="*/ 15 w 17"/>
                  <a:gd name="T91" fmla="*/ 0 h 10"/>
                  <a:gd name="T92" fmla="*/ 14 w 17"/>
                  <a:gd name="T93" fmla="*/ 0 h 10"/>
                  <a:gd name="T94" fmla="*/ 12 w 17"/>
                  <a:gd name="T95" fmla="*/ 0 h 10"/>
                  <a:gd name="T96" fmla="*/ 11 w 17"/>
                  <a:gd name="T97" fmla="*/ 1 h 10"/>
                  <a:gd name="T98" fmla="*/ 9 w 17"/>
                  <a:gd name="T99" fmla="*/ 1 h 10"/>
                  <a:gd name="T100" fmla="*/ 8 w 17"/>
                  <a:gd name="T10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0">
                    <a:moveTo>
                      <a:pt x="8" y="1"/>
                    </a:moveTo>
                    <a:lnTo>
                      <a:pt x="6" y="2"/>
                    </a:lnTo>
                    <a:lnTo>
                      <a:pt x="5" y="3"/>
                    </a:lnTo>
                    <a:lnTo>
                      <a:pt x="4" y="4"/>
                    </a:lnTo>
                    <a:lnTo>
                      <a:pt x="3" y="5"/>
                    </a:lnTo>
                    <a:lnTo>
                      <a:pt x="2" y="6"/>
                    </a:lnTo>
                    <a:lnTo>
                      <a:pt x="1" y="8"/>
                    </a:lnTo>
                    <a:lnTo>
                      <a:pt x="1" y="9"/>
                    </a:lnTo>
                    <a:lnTo>
                      <a:pt x="0" y="10"/>
                    </a:lnTo>
                    <a:lnTo>
                      <a:pt x="0" y="10"/>
                    </a:lnTo>
                    <a:lnTo>
                      <a:pt x="1" y="10"/>
                    </a:lnTo>
                    <a:lnTo>
                      <a:pt x="1" y="10"/>
                    </a:lnTo>
                    <a:lnTo>
                      <a:pt x="2" y="10"/>
                    </a:lnTo>
                    <a:lnTo>
                      <a:pt x="2" y="10"/>
                    </a:lnTo>
                    <a:lnTo>
                      <a:pt x="3" y="10"/>
                    </a:lnTo>
                    <a:lnTo>
                      <a:pt x="5" y="9"/>
                    </a:lnTo>
                    <a:lnTo>
                      <a:pt x="6" y="9"/>
                    </a:lnTo>
                    <a:lnTo>
                      <a:pt x="7" y="8"/>
                    </a:lnTo>
                    <a:lnTo>
                      <a:pt x="8" y="8"/>
                    </a:lnTo>
                    <a:lnTo>
                      <a:pt x="9" y="7"/>
                    </a:lnTo>
                    <a:lnTo>
                      <a:pt x="11" y="6"/>
                    </a:lnTo>
                    <a:lnTo>
                      <a:pt x="12" y="6"/>
                    </a:lnTo>
                    <a:lnTo>
                      <a:pt x="11" y="6"/>
                    </a:lnTo>
                    <a:lnTo>
                      <a:pt x="11" y="5"/>
                    </a:lnTo>
                    <a:lnTo>
                      <a:pt x="10" y="5"/>
                    </a:lnTo>
                    <a:lnTo>
                      <a:pt x="10" y="4"/>
                    </a:lnTo>
                    <a:lnTo>
                      <a:pt x="11" y="4"/>
                    </a:lnTo>
                    <a:lnTo>
                      <a:pt x="11" y="3"/>
                    </a:lnTo>
                    <a:lnTo>
                      <a:pt x="12" y="3"/>
                    </a:lnTo>
                    <a:lnTo>
                      <a:pt x="13" y="3"/>
                    </a:lnTo>
                    <a:lnTo>
                      <a:pt x="13" y="3"/>
                    </a:lnTo>
                    <a:lnTo>
                      <a:pt x="14" y="3"/>
                    </a:lnTo>
                    <a:lnTo>
                      <a:pt x="14" y="3"/>
                    </a:lnTo>
                    <a:lnTo>
                      <a:pt x="15" y="4"/>
                    </a:lnTo>
                    <a:lnTo>
                      <a:pt x="15" y="3"/>
                    </a:lnTo>
                    <a:lnTo>
                      <a:pt x="15" y="3"/>
                    </a:lnTo>
                    <a:lnTo>
                      <a:pt x="16" y="3"/>
                    </a:lnTo>
                    <a:lnTo>
                      <a:pt x="16" y="2"/>
                    </a:lnTo>
                    <a:lnTo>
                      <a:pt x="16" y="2"/>
                    </a:lnTo>
                    <a:lnTo>
                      <a:pt x="17" y="2"/>
                    </a:lnTo>
                    <a:lnTo>
                      <a:pt x="17" y="1"/>
                    </a:lnTo>
                    <a:lnTo>
                      <a:pt x="17" y="1"/>
                    </a:lnTo>
                    <a:lnTo>
                      <a:pt x="17" y="0"/>
                    </a:lnTo>
                    <a:lnTo>
                      <a:pt x="16" y="0"/>
                    </a:lnTo>
                    <a:lnTo>
                      <a:pt x="15" y="0"/>
                    </a:lnTo>
                    <a:lnTo>
                      <a:pt x="15" y="0"/>
                    </a:lnTo>
                    <a:lnTo>
                      <a:pt x="14" y="0"/>
                    </a:lnTo>
                    <a:lnTo>
                      <a:pt x="12" y="0"/>
                    </a:lnTo>
                    <a:lnTo>
                      <a:pt x="11" y="1"/>
                    </a:lnTo>
                    <a:lnTo>
                      <a:pt x="9" y="1"/>
                    </a:ln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13" name="Freeform 1352"/>
              <p:cNvSpPr>
                <a:spLocks/>
              </p:cNvSpPr>
              <p:nvPr/>
            </p:nvSpPr>
            <p:spPr bwMode="auto">
              <a:xfrm>
                <a:off x="2259" y="2492"/>
                <a:ext cx="9" cy="18"/>
              </a:xfrm>
              <a:custGeom>
                <a:avLst/>
                <a:gdLst>
                  <a:gd name="T0" fmla="*/ 9 w 9"/>
                  <a:gd name="T1" fmla="*/ 9 h 18"/>
                  <a:gd name="T2" fmla="*/ 9 w 9"/>
                  <a:gd name="T3" fmla="*/ 6 h 18"/>
                  <a:gd name="T4" fmla="*/ 8 w 9"/>
                  <a:gd name="T5" fmla="*/ 3 h 18"/>
                  <a:gd name="T6" fmla="*/ 6 w 9"/>
                  <a:gd name="T7" fmla="*/ 1 h 18"/>
                  <a:gd name="T8" fmla="*/ 5 w 9"/>
                  <a:gd name="T9" fmla="*/ 0 h 18"/>
                  <a:gd name="T10" fmla="*/ 3 w 9"/>
                  <a:gd name="T11" fmla="*/ 1 h 18"/>
                  <a:gd name="T12" fmla="*/ 1 w 9"/>
                  <a:gd name="T13" fmla="*/ 3 h 18"/>
                  <a:gd name="T14" fmla="*/ 0 w 9"/>
                  <a:gd name="T15" fmla="*/ 6 h 18"/>
                  <a:gd name="T16" fmla="*/ 0 w 9"/>
                  <a:gd name="T17" fmla="*/ 9 h 18"/>
                  <a:gd name="T18" fmla="*/ 0 w 9"/>
                  <a:gd name="T19" fmla="*/ 12 h 18"/>
                  <a:gd name="T20" fmla="*/ 1 w 9"/>
                  <a:gd name="T21" fmla="*/ 15 h 18"/>
                  <a:gd name="T22" fmla="*/ 3 w 9"/>
                  <a:gd name="T23" fmla="*/ 17 h 18"/>
                  <a:gd name="T24" fmla="*/ 5 w 9"/>
                  <a:gd name="T25" fmla="*/ 18 h 18"/>
                  <a:gd name="T26" fmla="*/ 6 w 9"/>
                  <a:gd name="T27" fmla="*/ 17 h 18"/>
                  <a:gd name="T28" fmla="*/ 8 w 9"/>
                  <a:gd name="T29" fmla="*/ 15 h 18"/>
                  <a:gd name="T30" fmla="*/ 9 w 9"/>
                  <a:gd name="T31" fmla="*/ 12 h 18"/>
                  <a:gd name="T32" fmla="*/ 9 w 9"/>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8">
                    <a:moveTo>
                      <a:pt x="9" y="9"/>
                    </a:moveTo>
                    <a:lnTo>
                      <a:pt x="9" y="6"/>
                    </a:lnTo>
                    <a:lnTo>
                      <a:pt x="8" y="3"/>
                    </a:lnTo>
                    <a:lnTo>
                      <a:pt x="6" y="1"/>
                    </a:lnTo>
                    <a:lnTo>
                      <a:pt x="5" y="0"/>
                    </a:lnTo>
                    <a:lnTo>
                      <a:pt x="3" y="1"/>
                    </a:lnTo>
                    <a:lnTo>
                      <a:pt x="1" y="3"/>
                    </a:lnTo>
                    <a:lnTo>
                      <a:pt x="0" y="6"/>
                    </a:lnTo>
                    <a:lnTo>
                      <a:pt x="0" y="9"/>
                    </a:lnTo>
                    <a:lnTo>
                      <a:pt x="0" y="12"/>
                    </a:lnTo>
                    <a:lnTo>
                      <a:pt x="1" y="15"/>
                    </a:lnTo>
                    <a:lnTo>
                      <a:pt x="3" y="17"/>
                    </a:lnTo>
                    <a:lnTo>
                      <a:pt x="5" y="18"/>
                    </a:lnTo>
                    <a:lnTo>
                      <a:pt x="6" y="17"/>
                    </a:lnTo>
                    <a:lnTo>
                      <a:pt x="8" y="15"/>
                    </a:lnTo>
                    <a:lnTo>
                      <a:pt x="9" y="12"/>
                    </a:lnTo>
                    <a:lnTo>
                      <a:pt x="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14" name="Freeform 1353"/>
              <p:cNvSpPr>
                <a:spLocks/>
              </p:cNvSpPr>
              <p:nvPr/>
            </p:nvSpPr>
            <p:spPr bwMode="auto">
              <a:xfrm>
                <a:off x="2237" y="2456"/>
                <a:ext cx="114" cy="121"/>
              </a:xfrm>
              <a:custGeom>
                <a:avLst/>
                <a:gdLst>
                  <a:gd name="T0" fmla="*/ 105 w 114"/>
                  <a:gd name="T1" fmla="*/ 48 h 121"/>
                  <a:gd name="T2" fmla="*/ 93 w 114"/>
                  <a:gd name="T3" fmla="*/ 58 h 121"/>
                  <a:gd name="T4" fmla="*/ 92 w 114"/>
                  <a:gd name="T5" fmla="*/ 56 h 121"/>
                  <a:gd name="T6" fmla="*/ 100 w 114"/>
                  <a:gd name="T7" fmla="*/ 48 h 121"/>
                  <a:gd name="T8" fmla="*/ 111 w 114"/>
                  <a:gd name="T9" fmla="*/ 41 h 121"/>
                  <a:gd name="T10" fmla="*/ 109 w 114"/>
                  <a:gd name="T11" fmla="*/ 28 h 121"/>
                  <a:gd name="T12" fmla="*/ 96 w 114"/>
                  <a:gd name="T13" fmla="*/ 10 h 121"/>
                  <a:gd name="T14" fmla="*/ 84 w 114"/>
                  <a:gd name="T15" fmla="*/ 3 h 121"/>
                  <a:gd name="T16" fmla="*/ 70 w 114"/>
                  <a:gd name="T17" fmla="*/ 0 h 121"/>
                  <a:gd name="T18" fmla="*/ 63 w 114"/>
                  <a:gd name="T19" fmla="*/ 1 h 121"/>
                  <a:gd name="T20" fmla="*/ 61 w 114"/>
                  <a:gd name="T21" fmla="*/ 3 h 121"/>
                  <a:gd name="T22" fmla="*/ 59 w 114"/>
                  <a:gd name="T23" fmla="*/ 2 h 121"/>
                  <a:gd name="T24" fmla="*/ 56 w 114"/>
                  <a:gd name="T25" fmla="*/ 2 h 121"/>
                  <a:gd name="T26" fmla="*/ 47 w 114"/>
                  <a:gd name="T27" fmla="*/ 2 h 121"/>
                  <a:gd name="T28" fmla="*/ 36 w 114"/>
                  <a:gd name="T29" fmla="*/ 4 h 121"/>
                  <a:gd name="T30" fmla="*/ 30 w 114"/>
                  <a:gd name="T31" fmla="*/ 6 h 121"/>
                  <a:gd name="T32" fmla="*/ 32 w 114"/>
                  <a:gd name="T33" fmla="*/ 10 h 121"/>
                  <a:gd name="T34" fmla="*/ 35 w 114"/>
                  <a:gd name="T35" fmla="*/ 18 h 121"/>
                  <a:gd name="T36" fmla="*/ 31 w 114"/>
                  <a:gd name="T37" fmla="*/ 26 h 121"/>
                  <a:gd name="T38" fmla="*/ 25 w 114"/>
                  <a:gd name="T39" fmla="*/ 28 h 121"/>
                  <a:gd name="T40" fmla="*/ 16 w 114"/>
                  <a:gd name="T41" fmla="*/ 34 h 121"/>
                  <a:gd name="T42" fmla="*/ 9 w 114"/>
                  <a:gd name="T43" fmla="*/ 42 h 121"/>
                  <a:gd name="T44" fmla="*/ 11 w 114"/>
                  <a:gd name="T45" fmla="*/ 47 h 121"/>
                  <a:gd name="T46" fmla="*/ 15 w 114"/>
                  <a:gd name="T47" fmla="*/ 42 h 121"/>
                  <a:gd name="T48" fmla="*/ 24 w 114"/>
                  <a:gd name="T49" fmla="*/ 31 h 121"/>
                  <a:gd name="T50" fmla="*/ 31 w 114"/>
                  <a:gd name="T51" fmla="*/ 34 h 121"/>
                  <a:gd name="T52" fmla="*/ 35 w 114"/>
                  <a:gd name="T53" fmla="*/ 27 h 121"/>
                  <a:gd name="T54" fmla="*/ 37 w 114"/>
                  <a:gd name="T55" fmla="*/ 22 h 121"/>
                  <a:gd name="T56" fmla="*/ 27 w 114"/>
                  <a:gd name="T57" fmla="*/ 42 h 121"/>
                  <a:gd name="T58" fmla="*/ 15 w 114"/>
                  <a:gd name="T59" fmla="*/ 49 h 121"/>
                  <a:gd name="T60" fmla="*/ 5 w 114"/>
                  <a:gd name="T61" fmla="*/ 54 h 121"/>
                  <a:gd name="T62" fmla="*/ 3 w 114"/>
                  <a:gd name="T63" fmla="*/ 63 h 121"/>
                  <a:gd name="T64" fmla="*/ 14 w 114"/>
                  <a:gd name="T65" fmla="*/ 62 h 121"/>
                  <a:gd name="T66" fmla="*/ 27 w 114"/>
                  <a:gd name="T67" fmla="*/ 59 h 121"/>
                  <a:gd name="T68" fmla="*/ 29 w 114"/>
                  <a:gd name="T69" fmla="*/ 58 h 121"/>
                  <a:gd name="T70" fmla="*/ 21 w 114"/>
                  <a:gd name="T71" fmla="*/ 63 h 121"/>
                  <a:gd name="T72" fmla="*/ 17 w 114"/>
                  <a:gd name="T73" fmla="*/ 65 h 121"/>
                  <a:gd name="T74" fmla="*/ 21 w 114"/>
                  <a:gd name="T75" fmla="*/ 72 h 121"/>
                  <a:gd name="T76" fmla="*/ 27 w 114"/>
                  <a:gd name="T77" fmla="*/ 81 h 121"/>
                  <a:gd name="T78" fmla="*/ 33 w 114"/>
                  <a:gd name="T79" fmla="*/ 81 h 121"/>
                  <a:gd name="T80" fmla="*/ 40 w 114"/>
                  <a:gd name="T81" fmla="*/ 80 h 121"/>
                  <a:gd name="T82" fmla="*/ 46 w 114"/>
                  <a:gd name="T83" fmla="*/ 82 h 121"/>
                  <a:gd name="T84" fmla="*/ 54 w 114"/>
                  <a:gd name="T85" fmla="*/ 84 h 121"/>
                  <a:gd name="T86" fmla="*/ 61 w 114"/>
                  <a:gd name="T87" fmla="*/ 87 h 121"/>
                  <a:gd name="T88" fmla="*/ 64 w 114"/>
                  <a:gd name="T89" fmla="*/ 100 h 121"/>
                  <a:gd name="T90" fmla="*/ 61 w 114"/>
                  <a:gd name="T91" fmla="*/ 98 h 121"/>
                  <a:gd name="T92" fmla="*/ 60 w 114"/>
                  <a:gd name="T93" fmla="*/ 98 h 121"/>
                  <a:gd name="T94" fmla="*/ 54 w 114"/>
                  <a:gd name="T95" fmla="*/ 92 h 121"/>
                  <a:gd name="T96" fmla="*/ 46 w 114"/>
                  <a:gd name="T97" fmla="*/ 86 h 121"/>
                  <a:gd name="T98" fmla="*/ 41 w 114"/>
                  <a:gd name="T99" fmla="*/ 83 h 121"/>
                  <a:gd name="T100" fmla="*/ 36 w 114"/>
                  <a:gd name="T101" fmla="*/ 83 h 121"/>
                  <a:gd name="T102" fmla="*/ 31 w 114"/>
                  <a:gd name="T103" fmla="*/ 86 h 121"/>
                  <a:gd name="T104" fmla="*/ 31 w 114"/>
                  <a:gd name="T105" fmla="*/ 98 h 121"/>
                  <a:gd name="T106" fmla="*/ 40 w 114"/>
                  <a:gd name="T107" fmla="*/ 115 h 121"/>
                  <a:gd name="T108" fmla="*/ 47 w 114"/>
                  <a:gd name="T109" fmla="*/ 120 h 121"/>
                  <a:gd name="T110" fmla="*/ 55 w 114"/>
                  <a:gd name="T111" fmla="*/ 121 h 121"/>
                  <a:gd name="T112" fmla="*/ 73 w 114"/>
                  <a:gd name="T113" fmla="*/ 112 h 121"/>
                  <a:gd name="T114" fmla="*/ 92 w 114"/>
                  <a:gd name="T115" fmla="*/ 87 h 121"/>
                  <a:gd name="T116" fmla="*/ 96 w 114"/>
                  <a:gd name="T117" fmla="*/ 76 h 121"/>
                  <a:gd name="T118" fmla="*/ 97 w 114"/>
                  <a:gd name="T119" fmla="*/ 75 h 121"/>
                  <a:gd name="T120" fmla="*/ 107 w 114"/>
                  <a:gd name="T121" fmla="*/ 67 h 121"/>
                  <a:gd name="T122" fmla="*/ 114 w 114"/>
                  <a:gd name="T123" fmla="*/ 5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21">
                    <a:moveTo>
                      <a:pt x="114" y="50"/>
                    </a:moveTo>
                    <a:lnTo>
                      <a:pt x="113" y="48"/>
                    </a:lnTo>
                    <a:lnTo>
                      <a:pt x="112" y="47"/>
                    </a:lnTo>
                    <a:lnTo>
                      <a:pt x="111" y="46"/>
                    </a:lnTo>
                    <a:lnTo>
                      <a:pt x="109" y="46"/>
                    </a:lnTo>
                    <a:lnTo>
                      <a:pt x="107" y="47"/>
                    </a:lnTo>
                    <a:lnTo>
                      <a:pt x="105" y="48"/>
                    </a:lnTo>
                    <a:lnTo>
                      <a:pt x="103" y="49"/>
                    </a:lnTo>
                    <a:lnTo>
                      <a:pt x="101" y="50"/>
                    </a:lnTo>
                    <a:lnTo>
                      <a:pt x="99" y="52"/>
                    </a:lnTo>
                    <a:lnTo>
                      <a:pt x="98" y="54"/>
                    </a:lnTo>
                    <a:lnTo>
                      <a:pt x="96" y="55"/>
                    </a:lnTo>
                    <a:lnTo>
                      <a:pt x="94" y="57"/>
                    </a:lnTo>
                    <a:lnTo>
                      <a:pt x="93" y="58"/>
                    </a:lnTo>
                    <a:lnTo>
                      <a:pt x="92" y="60"/>
                    </a:lnTo>
                    <a:lnTo>
                      <a:pt x="92" y="60"/>
                    </a:lnTo>
                    <a:lnTo>
                      <a:pt x="91" y="60"/>
                    </a:lnTo>
                    <a:lnTo>
                      <a:pt x="90" y="60"/>
                    </a:lnTo>
                    <a:lnTo>
                      <a:pt x="92" y="56"/>
                    </a:lnTo>
                    <a:lnTo>
                      <a:pt x="92" y="56"/>
                    </a:lnTo>
                    <a:lnTo>
                      <a:pt x="92" y="56"/>
                    </a:lnTo>
                    <a:lnTo>
                      <a:pt x="93" y="55"/>
                    </a:lnTo>
                    <a:lnTo>
                      <a:pt x="94" y="54"/>
                    </a:lnTo>
                    <a:lnTo>
                      <a:pt x="95" y="53"/>
                    </a:lnTo>
                    <a:lnTo>
                      <a:pt x="96" y="52"/>
                    </a:lnTo>
                    <a:lnTo>
                      <a:pt x="97" y="51"/>
                    </a:lnTo>
                    <a:lnTo>
                      <a:pt x="98" y="50"/>
                    </a:lnTo>
                    <a:lnTo>
                      <a:pt x="100" y="48"/>
                    </a:lnTo>
                    <a:lnTo>
                      <a:pt x="101" y="47"/>
                    </a:lnTo>
                    <a:lnTo>
                      <a:pt x="103" y="46"/>
                    </a:lnTo>
                    <a:lnTo>
                      <a:pt x="104" y="45"/>
                    </a:lnTo>
                    <a:lnTo>
                      <a:pt x="106" y="43"/>
                    </a:lnTo>
                    <a:lnTo>
                      <a:pt x="107" y="42"/>
                    </a:lnTo>
                    <a:lnTo>
                      <a:pt x="109" y="41"/>
                    </a:lnTo>
                    <a:lnTo>
                      <a:pt x="111" y="41"/>
                    </a:lnTo>
                    <a:lnTo>
                      <a:pt x="111" y="40"/>
                    </a:lnTo>
                    <a:lnTo>
                      <a:pt x="111" y="40"/>
                    </a:lnTo>
                    <a:lnTo>
                      <a:pt x="111" y="39"/>
                    </a:lnTo>
                    <a:lnTo>
                      <a:pt x="111" y="39"/>
                    </a:lnTo>
                    <a:lnTo>
                      <a:pt x="111" y="35"/>
                    </a:lnTo>
                    <a:lnTo>
                      <a:pt x="110" y="31"/>
                    </a:lnTo>
                    <a:lnTo>
                      <a:pt x="109" y="28"/>
                    </a:lnTo>
                    <a:lnTo>
                      <a:pt x="108" y="25"/>
                    </a:lnTo>
                    <a:lnTo>
                      <a:pt x="106" y="21"/>
                    </a:lnTo>
                    <a:lnTo>
                      <a:pt x="104" y="18"/>
                    </a:lnTo>
                    <a:lnTo>
                      <a:pt x="102" y="15"/>
                    </a:lnTo>
                    <a:lnTo>
                      <a:pt x="99" y="12"/>
                    </a:lnTo>
                    <a:lnTo>
                      <a:pt x="98" y="11"/>
                    </a:lnTo>
                    <a:lnTo>
                      <a:pt x="96" y="10"/>
                    </a:lnTo>
                    <a:lnTo>
                      <a:pt x="95" y="8"/>
                    </a:lnTo>
                    <a:lnTo>
                      <a:pt x="93" y="7"/>
                    </a:lnTo>
                    <a:lnTo>
                      <a:pt x="91" y="6"/>
                    </a:lnTo>
                    <a:lnTo>
                      <a:pt x="89" y="5"/>
                    </a:lnTo>
                    <a:lnTo>
                      <a:pt x="88" y="4"/>
                    </a:lnTo>
                    <a:lnTo>
                      <a:pt x="86" y="4"/>
                    </a:lnTo>
                    <a:lnTo>
                      <a:pt x="84" y="3"/>
                    </a:lnTo>
                    <a:lnTo>
                      <a:pt x="82" y="2"/>
                    </a:lnTo>
                    <a:lnTo>
                      <a:pt x="80" y="2"/>
                    </a:lnTo>
                    <a:lnTo>
                      <a:pt x="78" y="1"/>
                    </a:lnTo>
                    <a:lnTo>
                      <a:pt x="76" y="1"/>
                    </a:lnTo>
                    <a:lnTo>
                      <a:pt x="74" y="1"/>
                    </a:lnTo>
                    <a:lnTo>
                      <a:pt x="72" y="1"/>
                    </a:lnTo>
                    <a:lnTo>
                      <a:pt x="70" y="0"/>
                    </a:lnTo>
                    <a:lnTo>
                      <a:pt x="68" y="0"/>
                    </a:lnTo>
                    <a:lnTo>
                      <a:pt x="68" y="1"/>
                    </a:lnTo>
                    <a:lnTo>
                      <a:pt x="67" y="1"/>
                    </a:lnTo>
                    <a:lnTo>
                      <a:pt x="66" y="1"/>
                    </a:lnTo>
                    <a:lnTo>
                      <a:pt x="65" y="1"/>
                    </a:lnTo>
                    <a:lnTo>
                      <a:pt x="64" y="1"/>
                    </a:lnTo>
                    <a:lnTo>
                      <a:pt x="63" y="1"/>
                    </a:lnTo>
                    <a:lnTo>
                      <a:pt x="62" y="1"/>
                    </a:lnTo>
                    <a:lnTo>
                      <a:pt x="62" y="2"/>
                    </a:lnTo>
                    <a:lnTo>
                      <a:pt x="63" y="2"/>
                    </a:lnTo>
                    <a:lnTo>
                      <a:pt x="63" y="2"/>
                    </a:lnTo>
                    <a:lnTo>
                      <a:pt x="63" y="2"/>
                    </a:lnTo>
                    <a:lnTo>
                      <a:pt x="61" y="3"/>
                    </a:lnTo>
                    <a:lnTo>
                      <a:pt x="61" y="3"/>
                    </a:lnTo>
                    <a:lnTo>
                      <a:pt x="61" y="3"/>
                    </a:lnTo>
                    <a:lnTo>
                      <a:pt x="61" y="3"/>
                    </a:lnTo>
                    <a:lnTo>
                      <a:pt x="61" y="3"/>
                    </a:lnTo>
                    <a:lnTo>
                      <a:pt x="61" y="2"/>
                    </a:lnTo>
                    <a:lnTo>
                      <a:pt x="60" y="2"/>
                    </a:lnTo>
                    <a:lnTo>
                      <a:pt x="60" y="2"/>
                    </a:lnTo>
                    <a:lnTo>
                      <a:pt x="59" y="2"/>
                    </a:lnTo>
                    <a:lnTo>
                      <a:pt x="59" y="2"/>
                    </a:lnTo>
                    <a:lnTo>
                      <a:pt x="58" y="2"/>
                    </a:lnTo>
                    <a:lnTo>
                      <a:pt x="58" y="2"/>
                    </a:lnTo>
                    <a:lnTo>
                      <a:pt x="58" y="2"/>
                    </a:lnTo>
                    <a:lnTo>
                      <a:pt x="57" y="2"/>
                    </a:lnTo>
                    <a:lnTo>
                      <a:pt x="57" y="2"/>
                    </a:lnTo>
                    <a:lnTo>
                      <a:pt x="56" y="2"/>
                    </a:lnTo>
                    <a:lnTo>
                      <a:pt x="55" y="2"/>
                    </a:lnTo>
                    <a:lnTo>
                      <a:pt x="54" y="2"/>
                    </a:lnTo>
                    <a:lnTo>
                      <a:pt x="53" y="2"/>
                    </a:lnTo>
                    <a:lnTo>
                      <a:pt x="51" y="2"/>
                    </a:lnTo>
                    <a:lnTo>
                      <a:pt x="50" y="2"/>
                    </a:lnTo>
                    <a:lnTo>
                      <a:pt x="49" y="2"/>
                    </a:lnTo>
                    <a:lnTo>
                      <a:pt x="47" y="2"/>
                    </a:lnTo>
                    <a:lnTo>
                      <a:pt x="46" y="2"/>
                    </a:lnTo>
                    <a:lnTo>
                      <a:pt x="44" y="2"/>
                    </a:lnTo>
                    <a:lnTo>
                      <a:pt x="43" y="2"/>
                    </a:lnTo>
                    <a:lnTo>
                      <a:pt x="41" y="3"/>
                    </a:lnTo>
                    <a:lnTo>
                      <a:pt x="39" y="3"/>
                    </a:lnTo>
                    <a:lnTo>
                      <a:pt x="38" y="3"/>
                    </a:lnTo>
                    <a:lnTo>
                      <a:pt x="36" y="4"/>
                    </a:lnTo>
                    <a:lnTo>
                      <a:pt x="34" y="4"/>
                    </a:lnTo>
                    <a:lnTo>
                      <a:pt x="33" y="5"/>
                    </a:lnTo>
                    <a:lnTo>
                      <a:pt x="32" y="5"/>
                    </a:lnTo>
                    <a:lnTo>
                      <a:pt x="32" y="5"/>
                    </a:lnTo>
                    <a:lnTo>
                      <a:pt x="31" y="6"/>
                    </a:lnTo>
                    <a:lnTo>
                      <a:pt x="31" y="6"/>
                    </a:lnTo>
                    <a:lnTo>
                      <a:pt x="30" y="6"/>
                    </a:lnTo>
                    <a:lnTo>
                      <a:pt x="30" y="7"/>
                    </a:lnTo>
                    <a:lnTo>
                      <a:pt x="30" y="7"/>
                    </a:lnTo>
                    <a:lnTo>
                      <a:pt x="30" y="7"/>
                    </a:lnTo>
                    <a:lnTo>
                      <a:pt x="31" y="8"/>
                    </a:lnTo>
                    <a:lnTo>
                      <a:pt x="31" y="9"/>
                    </a:lnTo>
                    <a:lnTo>
                      <a:pt x="32" y="9"/>
                    </a:lnTo>
                    <a:lnTo>
                      <a:pt x="32" y="10"/>
                    </a:lnTo>
                    <a:lnTo>
                      <a:pt x="33" y="11"/>
                    </a:lnTo>
                    <a:lnTo>
                      <a:pt x="35" y="12"/>
                    </a:lnTo>
                    <a:lnTo>
                      <a:pt x="36" y="13"/>
                    </a:lnTo>
                    <a:lnTo>
                      <a:pt x="38" y="14"/>
                    </a:lnTo>
                    <a:lnTo>
                      <a:pt x="37" y="16"/>
                    </a:lnTo>
                    <a:lnTo>
                      <a:pt x="36" y="17"/>
                    </a:lnTo>
                    <a:lnTo>
                      <a:pt x="35" y="18"/>
                    </a:lnTo>
                    <a:lnTo>
                      <a:pt x="34" y="19"/>
                    </a:lnTo>
                    <a:lnTo>
                      <a:pt x="34" y="20"/>
                    </a:lnTo>
                    <a:lnTo>
                      <a:pt x="33" y="21"/>
                    </a:lnTo>
                    <a:lnTo>
                      <a:pt x="32" y="22"/>
                    </a:lnTo>
                    <a:lnTo>
                      <a:pt x="32" y="24"/>
                    </a:lnTo>
                    <a:lnTo>
                      <a:pt x="31" y="25"/>
                    </a:lnTo>
                    <a:lnTo>
                      <a:pt x="31" y="26"/>
                    </a:lnTo>
                    <a:lnTo>
                      <a:pt x="30" y="26"/>
                    </a:lnTo>
                    <a:lnTo>
                      <a:pt x="29" y="26"/>
                    </a:lnTo>
                    <a:lnTo>
                      <a:pt x="29" y="27"/>
                    </a:lnTo>
                    <a:lnTo>
                      <a:pt x="28" y="27"/>
                    </a:lnTo>
                    <a:lnTo>
                      <a:pt x="27" y="27"/>
                    </a:lnTo>
                    <a:lnTo>
                      <a:pt x="26" y="28"/>
                    </a:lnTo>
                    <a:lnTo>
                      <a:pt x="25" y="28"/>
                    </a:lnTo>
                    <a:lnTo>
                      <a:pt x="24" y="29"/>
                    </a:lnTo>
                    <a:lnTo>
                      <a:pt x="22" y="29"/>
                    </a:lnTo>
                    <a:lnTo>
                      <a:pt x="21" y="30"/>
                    </a:lnTo>
                    <a:lnTo>
                      <a:pt x="20" y="31"/>
                    </a:lnTo>
                    <a:lnTo>
                      <a:pt x="19" y="32"/>
                    </a:lnTo>
                    <a:lnTo>
                      <a:pt x="17" y="33"/>
                    </a:lnTo>
                    <a:lnTo>
                      <a:pt x="16" y="34"/>
                    </a:lnTo>
                    <a:lnTo>
                      <a:pt x="14" y="35"/>
                    </a:lnTo>
                    <a:lnTo>
                      <a:pt x="13" y="36"/>
                    </a:lnTo>
                    <a:lnTo>
                      <a:pt x="11" y="38"/>
                    </a:lnTo>
                    <a:lnTo>
                      <a:pt x="10" y="39"/>
                    </a:lnTo>
                    <a:lnTo>
                      <a:pt x="10" y="40"/>
                    </a:lnTo>
                    <a:lnTo>
                      <a:pt x="9" y="41"/>
                    </a:lnTo>
                    <a:lnTo>
                      <a:pt x="9" y="42"/>
                    </a:lnTo>
                    <a:lnTo>
                      <a:pt x="9" y="43"/>
                    </a:lnTo>
                    <a:lnTo>
                      <a:pt x="9" y="45"/>
                    </a:lnTo>
                    <a:lnTo>
                      <a:pt x="9" y="46"/>
                    </a:lnTo>
                    <a:lnTo>
                      <a:pt x="9" y="48"/>
                    </a:lnTo>
                    <a:lnTo>
                      <a:pt x="10" y="47"/>
                    </a:lnTo>
                    <a:lnTo>
                      <a:pt x="10" y="47"/>
                    </a:lnTo>
                    <a:lnTo>
                      <a:pt x="11" y="47"/>
                    </a:lnTo>
                    <a:lnTo>
                      <a:pt x="12" y="46"/>
                    </a:lnTo>
                    <a:lnTo>
                      <a:pt x="13" y="46"/>
                    </a:lnTo>
                    <a:lnTo>
                      <a:pt x="14" y="46"/>
                    </a:lnTo>
                    <a:lnTo>
                      <a:pt x="14" y="46"/>
                    </a:lnTo>
                    <a:lnTo>
                      <a:pt x="15" y="45"/>
                    </a:lnTo>
                    <a:lnTo>
                      <a:pt x="15" y="44"/>
                    </a:lnTo>
                    <a:lnTo>
                      <a:pt x="15" y="42"/>
                    </a:lnTo>
                    <a:lnTo>
                      <a:pt x="16" y="41"/>
                    </a:lnTo>
                    <a:lnTo>
                      <a:pt x="16" y="39"/>
                    </a:lnTo>
                    <a:lnTo>
                      <a:pt x="17" y="37"/>
                    </a:lnTo>
                    <a:lnTo>
                      <a:pt x="18" y="35"/>
                    </a:lnTo>
                    <a:lnTo>
                      <a:pt x="20" y="33"/>
                    </a:lnTo>
                    <a:lnTo>
                      <a:pt x="22" y="32"/>
                    </a:lnTo>
                    <a:lnTo>
                      <a:pt x="24" y="31"/>
                    </a:lnTo>
                    <a:lnTo>
                      <a:pt x="26" y="31"/>
                    </a:lnTo>
                    <a:lnTo>
                      <a:pt x="28" y="31"/>
                    </a:lnTo>
                    <a:lnTo>
                      <a:pt x="29" y="32"/>
                    </a:lnTo>
                    <a:lnTo>
                      <a:pt x="30" y="33"/>
                    </a:lnTo>
                    <a:lnTo>
                      <a:pt x="31" y="33"/>
                    </a:lnTo>
                    <a:lnTo>
                      <a:pt x="31" y="34"/>
                    </a:lnTo>
                    <a:lnTo>
                      <a:pt x="31" y="34"/>
                    </a:lnTo>
                    <a:lnTo>
                      <a:pt x="31" y="34"/>
                    </a:lnTo>
                    <a:lnTo>
                      <a:pt x="31" y="34"/>
                    </a:lnTo>
                    <a:lnTo>
                      <a:pt x="31" y="34"/>
                    </a:lnTo>
                    <a:lnTo>
                      <a:pt x="31" y="35"/>
                    </a:lnTo>
                    <a:lnTo>
                      <a:pt x="33" y="32"/>
                    </a:lnTo>
                    <a:lnTo>
                      <a:pt x="34" y="29"/>
                    </a:lnTo>
                    <a:lnTo>
                      <a:pt x="35" y="27"/>
                    </a:lnTo>
                    <a:lnTo>
                      <a:pt x="36" y="25"/>
                    </a:lnTo>
                    <a:lnTo>
                      <a:pt x="37" y="23"/>
                    </a:lnTo>
                    <a:lnTo>
                      <a:pt x="37" y="21"/>
                    </a:lnTo>
                    <a:lnTo>
                      <a:pt x="37" y="21"/>
                    </a:lnTo>
                    <a:lnTo>
                      <a:pt x="37" y="20"/>
                    </a:lnTo>
                    <a:lnTo>
                      <a:pt x="37" y="21"/>
                    </a:lnTo>
                    <a:lnTo>
                      <a:pt x="37" y="22"/>
                    </a:lnTo>
                    <a:lnTo>
                      <a:pt x="37" y="24"/>
                    </a:lnTo>
                    <a:lnTo>
                      <a:pt x="36" y="27"/>
                    </a:lnTo>
                    <a:lnTo>
                      <a:pt x="35" y="30"/>
                    </a:lnTo>
                    <a:lnTo>
                      <a:pt x="34" y="34"/>
                    </a:lnTo>
                    <a:lnTo>
                      <a:pt x="31" y="37"/>
                    </a:lnTo>
                    <a:lnTo>
                      <a:pt x="29" y="41"/>
                    </a:lnTo>
                    <a:lnTo>
                      <a:pt x="27" y="42"/>
                    </a:lnTo>
                    <a:lnTo>
                      <a:pt x="25" y="44"/>
                    </a:lnTo>
                    <a:lnTo>
                      <a:pt x="24" y="45"/>
                    </a:lnTo>
                    <a:lnTo>
                      <a:pt x="22" y="46"/>
                    </a:lnTo>
                    <a:lnTo>
                      <a:pt x="20" y="47"/>
                    </a:lnTo>
                    <a:lnTo>
                      <a:pt x="19" y="48"/>
                    </a:lnTo>
                    <a:lnTo>
                      <a:pt x="17" y="49"/>
                    </a:lnTo>
                    <a:lnTo>
                      <a:pt x="15" y="49"/>
                    </a:lnTo>
                    <a:lnTo>
                      <a:pt x="14" y="50"/>
                    </a:lnTo>
                    <a:lnTo>
                      <a:pt x="12" y="50"/>
                    </a:lnTo>
                    <a:lnTo>
                      <a:pt x="11" y="51"/>
                    </a:lnTo>
                    <a:lnTo>
                      <a:pt x="9" y="52"/>
                    </a:lnTo>
                    <a:lnTo>
                      <a:pt x="8" y="52"/>
                    </a:lnTo>
                    <a:lnTo>
                      <a:pt x="6" y="53"/>
                    </a:lnTo>
                    <a:lnTo>
                      <a:pt x="5" y="54"/>
                    </a:lnTo>
                    <a:lnTo>
                      <a:pt x="4" y="55"/>
                    </a:lnTo>
                    <a:lnTo>
                      <a:pt x="1" y="57"/>
                    </a:lnTo>
                    <a:lnTo>
                      <a:pt x="0" y="59"/>
                    </a:lnTo>
                    <a:lnTo>
                      <a:pt x="0" y="60"/>
                    </a:lnTo>
                    <a:lnTo>
                      <a:pt x="0" y="62"/>
                    </a:lnTo>
                    <a:lnTo>
                      <a:pt x="1" y="63"/>
                    </a:lnTo>
                    <a:lnTo>
                      <a:pt x="3" y="63"/>
                    </a:lnTo>
                    <a:lnTo>
                      <a:pt x="4" y="64"/>
                    </a:lnTo>
                    <a:lnTo>
                      <a:pt x="6" y="64"/>
                    </a:lnTo>
                    <a:lnTo>
                      <a:pt x="7" y="64"/>
                    </a:lnTo>
                    <a:lnTo>
                      <a:pt x="9" y="63"/>
                    </a:lnTo>
                    <a:lnTo>
                      <a:pt x="10" y="63"/>
                    </a:lnTo>
                    <a:lnTo>
                      <a:pt x="12" y="62"/>
                    </a:lnTo>
                    <a:lnTo>
                      <a:pt x="14" y="62"/>
                    </a:lnTo>
                    <a:lnTo>
                      <a:pt x="16" y="61"/>
                    </a:lnTo>
                    <a:lnTo>
                      <a:pt x="18" y="61"/>
                    </a:lnTo>
                    <a:lnTo>
                      <a:pt x="20" y="60"/>
                    </a:lnTo>
                    <a:lnTo>
                      <a:pt x="22" y="60"/>
                    </a:lnTo>
                    <a:lnTo>
                      <a:pt x="24" y="59"/>
                    </a:lnTo>
                    <a:lnTo>
                      <a:pt x="26" y="59"/>
                    </a:lnTo>
                    <a:lnTo>
                      <a:pt x="27" y="59"/>
                    </a:lnTo>
                    <a:lnTo>
                      <a:pt x="29" y="58"/>
                    </a:lnTo>
                    <a:lnTo>
                      <a:pt x="30" y="58"/>
                    </a:lnTo>
                    <a:lnTo>
                      <a:pt x="30" y="58"/>
                    </a:lnTo>
                    <a:lnTo>
                      <a:pt x="31" y="58"/>
                    </a:lnTo>
                    <a:lnTo>
                      <a:pt x="30" y="58"/>
                    </a:lnTo>
                    <a:lnTo>
                      <a:pt x="30" y="58"/>
                    </a:lnTo>
                    <a:lnTo>
                      <a:pt x="29" y="58"/>
                    </a:lnTo>
                    <a:lnTo>
                      <a:pt x="29" y="59"/>
                    </a:lnTo>
                    <a:lnTo>
                      <a:pt x="27" y="60"/>
                    </a:lnTo>
                    <a:lnTo>
                      <a:pt x="26" y="60"/>
                    </a:lnTo>
                    <a:lnTo>
                      <a:pt x="25" y="61"/>
                    </a:lnTo>
                    <a:lnTo>
                      <a:pt x="23" y="62"/>
                    </a:lnTo>
                    <a:lnTo>
                      <a:pt x="26" y="75"/>
                    </a:lnTo>
                    <a:lnTo>
                      <a:pt x="21" y="63"/>
                    </a:lnTo>
                    <a:lnTo>
                      <a:pt x="20" y="63"/>
                    </a:lnTo>
                    <a:lnTo>
                      <a:pt x="20" y="63"/>
                    </a:lnTo>
                    <a:lnTo>
                      <a:pt x="19" y="64"/>
                    </a:lnTo>
                    <a:lnTo>
                      <a:pt x="19" y="64"/>
                    </a:lnTo>
                    <a:lnTo>
                      <a:pt x="18" y="64"/>
                    </a:lnTo>
                    <a:lnTo>
                      <a:pt x="18" y="64"/>
                    </a:lnTo>
                    <a:lnTo>
                      <a:pt x="17" y="65"/>
                    </a:lnTo>
                    <a:lnTo>
                      <a:pt x="16" y="65"/>
                    </a:lnTo>
                    <a:lnTo>
                      <a:pt x="17" y="66"/>
                    </a:lnTo>
                    <a:lnTo>
                      <a:pt x="18" y="67"/>
                    </a:lnTo>
                    <a:lnTo>
                      <a:pt x="19" y="68"/>
                    </a:lnTo>
                    <a:lnTo>
                      <a:pt x="19" y="70"/>
                    </a:lnTo>
                    <a:lnTo>
                      <a:pt x="20" y="71"/>
                    </a:lnTo>
                    <a:lnTo>
                      <a:pt x="21" y="72"/>
                    </a:lnTo>
                    <a:lnTo>
                      <a:pt x="22" y="73"/>
                    </a:lnTo>
                    <a:lnTo>
                      <a:pt x="23" y="75"/>
                    </a:lnTo>
                    <a:lnTo>
                      <a:pt x="24" y="76"/>
                    </a:lnTo>
                    <a:lnTo>
                      <a:pt x="24" y="77"/>
                    </a:lnTo>
                    <a:lnTo>
                      <a:pt x="25" y="78"/>
                    </a:lnTo>
                    <a:lnTo>
                      <a:pt x="26" y="80"/>
                    </a:lnTo>
                    <a:lnTo>
                      <a:pt x="27" y="81"/>
                    </a:lnTo>
                    <a:lnTo>
                      <a:pt x="28" y="82"/>
                    </a:lnTo>
                    <a:lnTo>
                      <a:pt x="29" y="83"/>
                    </a:lnTo>
                    <a:lnTo>
                      <a:pt x="30" y="84"/>
                    </a:lnTo>
                    <a:lnTo>
                      <a:pt x="30" y="84"/>
                    </a:lnTo>
                    <a:lnTo>
                      <a:pt x="31" y="83"/>
                    </a:lnTo>
                    <a:lnTo>
                      <a:pt x="32" y="82"/>
                    </a:lnTo>
                    <a:lnTo>
                      <a:pt x="33" y="81"/>
                    </a:lnTo>
                    <a:lnTo>
                      <a:pt x="34" y="81"/>
                    </a:lnTo>
                    <a:lnTo>
                      <a:pt x="35" y="80"/>
                    </a:lnTo>
                    <a:lnTo>
                      <a:pt x="37" y="80"/>
                    </a:lnTo>
                    <a:lnTo>
                      <a:pt x="39" y="80"/>
                    </a:lnTo>
                    <a:lnTo>
                      <a:pt x="39" y="80"/>
                    </a:lnTo>
                    <a:lnTo>
                      <a:pt x="40" y="80"/>
                    </a:lnTo>
                    <a:lnTo>
                      <a:pt x="40" y="80"/>
                    </a:lnTo>
                    <a:lnTo>
                      <a:pt x="41" y="80"/>
                    </a:lnTo>
                    <a:lnTo>
                      <a:pt x="42" y="81"/>
                    </a:lnTo>
                    <a:lnTo>
                      <a:pt x="42" y="81"/>
                    </a:lnTo>
                    <a:lnTo>
                      <a:pt x="43" y="82"/>
                    </a:lnTo>
                    <a:lnTo>
                      <a:pt x="44" y="82"/>
                    </a:lnTo>
                    <a:lnTo>
                      <a:pt x="45" y="82"/>
                    </a:lnTo>
                    <a:lnTo>
                      <a:pt x="46" y="82"/>
                    </a:lnTo>
                    <a:lnTo>
                      <a:pt x="47" y="82"/>
                    </a:lnTo>
                    <a:lnTo>
                      <a:pt x="48" y="82"/>
                    </a:lnTo>
                    <a:lnTo>
                      <a:pt x="49" y="83"/>
                    </a:lnTo>
                    <a:lnTo>
                      <a:pt x="50" y="83"/>
                    </a:lnTo>
                    <a:lnTo>
                      <a:pt x="51" y="83"/>
                    </a:lnTo>
                    <a:lnTo>
                      <a:pt x="53" y="83"/>
                    </a:lnTo>
                    <a:lnTo>
                      <a:pt x="54" y="84"/>
                    </a:lnTo>
                    <a:lnTo>
                      <a:pt x="55" y="84"/>
                    </a:lnTo>
                    <a:lnTo>
                      <a:pt x="57" y="85"/>
                    </a:lnTo>
                    <a:lnTo>
                      <a:pt x="58" y="85"/>
                    </a:lnTo>
                    <a:lnTo>
                      <a:pt x="59" y="85"/>
                    </a:lnTo>
                    <a:lnTo>
                      <a:pt x="60" y="86"/>
                    </a:lnTo>
                    <a:lnTo>
                      <a:pt x="61" y="87"/>
                    </a:lnTo>
                    <a:lnTo>
                      <a:pt x="61" y="87"/>
                    </a:lnTo>
                    <a:lnTo>
                      <a:pt x="63" y="89"/>
                    </a:lnTo>
                    <a:lnTo>
                      <a:pt x="64" y="91"/>
                    </a:lnTo>
                    <a:lnTo>
                      <a:pt x="64" y="93"/>
                    </a:lnTo>
                    <a:lnTo>
                      <a:pt x="65" y="96"/>
                    </a:lnTo>
                    <a:lnTo>
                      <a:pt x="65" y="98"/>
                    </a:lnTo>
                    <a:lnTo>
                      <a:pt x="64" y="99"/>
                    </a:lnTo>
                    <a:lnTo>
                      <a:pt x="64" y="100"/>
                    </a:lnTo>
                    <a:lnTo>
                      <a:pt x="62" y="100"/>
                    </a:lnTo>
                    <a:lnTo>
                      <a:pt x="62" y="100"/>
                    </a:lnTo>
                    <a:lnTo>
                      <a:pt x="62" y="99"/>
                    </a:lnTo>
                    <a:lnTo>
                      <a:pt x="62" y="99"/>
                    </a:lnTo>
                    <a:lnTo>
                      <a:pt x="61" y="99"/>
                    </a:lnTo>
                    <a:lnTo>
                      <a:pt x="61" y="98"/>
                    </a:lnTo>
                    <a:lnTo>
                      <a:pt x="61" y="98"/>
                    </a:lnTo>
                    <a:lnTo>
                      <a:pt x="60" y="98"/>
                    </a:lnTo>
                    <a:lnTo>
                      <a:pt x="60" y="97"/>
                    </a:lnTo>
                    <a:lnTo>
                      <a:pt x="60" y="98"/>
                    </a:lnTo>
                    <a:lnTo>
                      <a:pt x="60" y="98"/>
                    </a:lnTo>
                    <a:lnTo>
                      <a:pt x="60" y="98"/>
                    </a:lnTo>
                    <a:lnTo>
                      <a:pt x="60" y="98"/>
                    </a:lnTo>
                    <a:lnTo>
                      <a:pt x="60" y="98"/>
                    </a:lnTo>
                    <a:lnTo>
                      <a:pt x="60" y="98"/>
                    </a:lnTo>
                    <a:lnTo>
                      <a:pt x="60" y="97"/>
                    </a:lnTo>
                    <a:lnTo>
                      <a:pt x="59" y="97"/>
                    </a:lnTo>
                    <a:lnTo>
                      <a:pt x="58" y="96"/>
                    </a:lnTo>
                    <a:lnTo>
                      <a:pt x="57" y="95"/>
                    </a:lnTo>
                    <a:lnTo>
                      <a:pt x="55" y="93"/>
                    </a:lnTo>
                    <a:lnTo>
                      <a:pt x="54" y="92"/>
                    </a:lnTo>
                    <a:lnTo>
                      <a:pt x="53" y="91"/>
                    </a:lnTo>
                    <a:lnTo>
                      <a:pt x="52" y="90"/>
                    </a:lnTo>
                    <a:lnTo>
                      <a:pt x="50" y="89"/>
                    </a:lnTo>
                    <a:lnTo>
                      <a:pt x="49" y="88"/>
                    </a:lnTo>
                    <a:lnTo>
                      <a:pt x="48" y="87"/>
                    </a:lnTo>
                    <a:lnTo>
                      <a:pt x="47" y="87"/>
                    </a:lnTo>
                    <a:lnTo>
                      <a:pt x="46" y="86"/>
                    </a:lnTo>
                    <a:lnTo>
                      <a:pt x="46" y="85"/>
                    </a:lnTo>
                    <a:lnTo>
                      <a:pt x="45" y="85"/>
                    </a:lnTo>
                    <a:lnTo>
                      <a:pt x="44" y="84"/>
                    </a:lnTo>
                    <a:lnTo>
                      <a:pt x="43" y="84"/>
                    </a:lnTo>
                    <a:lnTo>
                      <a:pt x="42" y="83"/>
                    </a:lnTo>
                    <a:lnTo>
                      <a:pt x="41" y="83"/>
                    </a:lnTo>
                    <a:lnTo>
                      <a:pt x="41" y="83"/>
                    </a:lnTo>
                    <a:lnTo>
                      <a:pt x="40" y="82"/>
                    </a:lnTo>
                    <a:lnTo>
                      <a:pt x="39" y="82"/>
                    </a:lnTo>
                    <a:lnTo>
                      <a:pt x="39" y="82"/>
                    </a:lnTo>
                    <a:lnTo>
                      <a:pt x="38" y="82"/>
                    </a:lnTo>
                    <a:lnTo>
                      <a:pt x="37" y="82"/>
                    </a:lnTo>
                    <a:lnTo>
                      <a:pt x="37" y="82"/>
                    </a:lnTo>
                    <a:lnTo>
                      <a:pt x="36" y="83"/>
                    </a:lnTo>
                    <a:lnTo>
                      <a:pt x="35" y="83"/>
                    </a:lnTo>
                    <a:lnTo>
                      <a:pt x="34" y="84"/>
                    </a:lnTo>
                    <a:lnTo>
                      <a:pt x="33" y="84"/>
                    </a:lnTo>
                    <a:lnTo>
                      <a:pt x="32" y="85"/>
                    </a:lnTo>
                    <a:lnTo>
                      <a:pt x="32" y="85"/>
                    </a:lnTo>
                    <a:lnTo>
                      <a:pt x="31" y="85"/>
                    </a:lnTo>
                    <a:lnTo>
                      <a:pt x="31" y="86"/>
                    </a:lnTo>
                    <a:lnTo>
                      <a:pt x="31" y="87"/>
                    </a:lnTo>
                    <a:lnTo>
                      <a:pt x="31" y="88"/>
                    </a:lnTo>
                    <a:lnTo>
                      <a:pt x="31" y="89"/>
                    </a:lnTo>
                    <a:lnTo>
                      <a:pt x="30" y="91"/>
                    </a:lnTo>
                    <a:lnTo>
                      <a:pt x="30" y="92"/>
                    </a:lnTo>
                    <a:lnTo>
                      <a:pt x="31" y="95"/>
                    </a:lnTo>
                    <a:lnTo>
                      <a:pt x="31" y="98"/>
                    </a:lnTo>
                    <a:lnTo>
                      <a:pt x="32" y="101"/>
                    </a:lnTo>
                    <a:lnTo>
                      <a:pt x="33" y="104"/>
                    </a:lnTo>
                    <a:lnTo>
                      <a:pt x="34" y="107"/>
                    </a:lnTo>
                    <a:lnTo>
                      <a:pt x="36" y="110"/>
                    </a:lnTo>
                    <a:lnTo>
                      <a:pt x="37" y="112"/>
                    </a:lnTo>
                    <a:lnTo>
                      <a:pt x="39" y="114"/>
                    </a:lnTo>
                    <a:lnTo>
                      <a:pt x="40" y="115"/>
                    </a:lnTo>
                    <a:lnTo>
                      <a:pt x="41" y="116"/>
                    </a:lnTo>
                    <a:lnTo>
                      <a:pt x="42" y="117"/>
                    </a:lnTo>
                    <a:lnTo>
                      <a:pt x="43" y="117"/>
                    </a:lnTo>
                    <a:lnTo>
                      <a:pt x="44" y="118"/>
                    </a:lnTo>
                    <a:lnTo>
                      <a:pt x="45" y="118"/>
                    </a:lnTo>
                    <a:lnTo>
                      <a:pt x="46" y="119"/>
                    </a:lnTo>
                    <a:lnTo>
                      <a:pt x="47" y="120"/>
                    </a:lnTo>
                    <a:lnTo>
                      <a:pt x="48" y="120"/>
                    </a:lnTo>
                    <a:lnTo>
                      <a:pt x="50" y="120"/>
                    </a:lnTo>
                    <a:lnTo>
                      <a:pt x="51" y="121"/>
                    </a:lnTo>
                    <a:lnTo>
                      <a:pt x="52" y="121"/>
                    </a:lnTo>
                    <a:lnTo>
                      <a:pt x="53" y="121"/>
                    </a:lnTo>
                    <a:lnTo>
                      <a:pt x="54" y="121"/>
                    </a:lnTo>
                    <a:lnTo>
                      <a:pt x="55" y="121"/>
                    </a:lnTo>
                    <a:lnTo>
                      <a:pt x="57" y="121"/>
                    </a:lnTo>
                    <a:lnTo>
                      <a:pt x="59" y="121"/>
                    </a:lnTo>
                    <a:lnTo>
                      <a:pt x="61" y="120"/>
                    </a:lnTo>
                    <a:lnTo>
                      <a:pt x="64" y="119"/>
                    </a:lnTo>
                    <a:lnTo>
                      <a:pt x="67" y="117"/>
                    </a:lnTo>
                    <a:lnTo>
                      <a:pt x="70" y="115"/>
                    </a:lnTo>
                    <a:lnTo>
                      <a:pt x="73" y="112"/>
                    </a:lnTo>
                    <a:lnTo>
                      <a:pt x="76" y="109"/>
                    </a:lnTo>
                    <a:lnTo>
                      <a:pt x="79" y="106"/>
                    </a:lnTo>
                    <a:lnTo>
                      <a:pt x="82" y="102"/>
                    </a:lnTo>
                    <a:lnTo>
                      <a:pt x="85" y="99"/>
                    </a:lnTo>
                    <a:lnTo>
                      <a:pt x="87" y="95"/>
                    </a:lnTo>
                    <a:lnTo>
                      <a:pt x="90" y="91"/>
                    </a:lnTo>
                    <a:lnTo>
                      <a:pt x="92" y="87"/>
                    </a:lnTo>
                    <a:lnTo>
                      <a:pt x="94" y="83"/>
                    </a:lnTo>
                    <a:lnTo>
                      <a:pt x="95" y="80"/>
                    </a:lnTo>
                    <a:lnTo>
                      <a:pt x="96" y="76"/>
                    </a:lnTo>
                    <a:lnTo>
                      <a:pt x="96" y="76"/>
                    </a:lnTo>
                    <a:lnTo>
                      <a:pt x="96" y="76"/>
                    </a:lnTo>
                    <a:lnTo>
                      <a:pt x="96" y="76"/>
                    </a:lnTo>
                    <a:lnTo>
                      <a:pt x="96" y="76"/>
                    </a:lnTo>
                    <a:lnTo>
                      <a:pt x="96" y="76"/>
                    </a:lnTo>
                    <a:lnTo>
                      <a:pt x="96" y="75"/>
                    </a:lnTo>
                    <a:lnTo>
                      <a:pt x="97" y="75"/>
                    </a:lnTo>
                    <a:lnTo>
                      <a:pt x="97" y="75"/>
                    </a:lnTo>
                    <a:lnTo>
                      <a:pt x="97" y="75"/>
                    </a:lnTo>
                    <a:lnTo>
                      <a:pt x="97" y="75"/>
                    </a:lnTo>
                    <a:lnTo>
                      <a:pt x="97" y="75"/>
                    </a:lnTo>
                    <a:lnTo>
                      <a:pt x="98" y="75"/>
                    </a:lnTo>
                    <a:lnTo>
                      <a:pt x="99" y="74"/>
                    </a:lnTo>
                    <a:lnTo>
                      <a:pt x="100" y="73"/>
                    </a:lnTo>
                    <a:lnTo>
                      <a:pt x="102" y="72"/>
                    </a:lnTo>
                    <a:lnTo>
                      <a:pt x="103" y="70"/>
                    </a:lnTo>
                    <a:lnTo>
                      <a:pt x="105" y="69"/>
                    </a:lnTo>
                    <a:lnTo>
                      <a:pt x="107" y="67"/>
                    </a:lnTo>
                    <a:lnTo>
                      <a:pt x="108" y="65"/>
                    </a:lnTo>
                    <a:lnTo>
                      <a:pt x="110" y="64"/>
                    </a:lnTo>
                    <a:lnTo>
                      <a:pt x="111" y="62"/>
                    </a:lnTo>
                    <a:lnTo>
                      <a:pt x="112" y="60"/>
                    </a:lnTo>
                    <a:lnTo>
                      <a:pt x="113" y="58"/>
                    </a:lnTo>
                    <a:lnTo>
                      <a:pt x="114" y="56"/>
                    </a:lnTo>
                    <a:lnTo>
                      <a:pt x="114" y="54"/>
                    </a:lnTo>
                    <a:lnTo>
                      <a:pt x="114" y="52"/>
                    </a:lnTo>
                    <a:lnTo>
                      <a:pt x="114" y="5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15" name="Freeform 1354"/>
              <p:cNvSpPr>
                <a:spLocks/>
              </p:cNvSpPr>
              <p:nvPr/>
            </p:nvSpPr>
            <p:spPr bwMode="auto">
              <a:xfrm>
                <a:off x="2286" y="2514"/>
                <a:ext cx="22" cy="40"/>
              </a:xfrm>
              <a:custGeom>
                <a:avLst/>
                <a:gdLst>
                  <a:gd name="T0" fmla="*/ 0 w 22"/>
                  <a:gd name="T1" fmla="*/ 0 h 40"/>
                  <a:gd name="T2" fmla="*/ 0 w 22"/>
                  <a:gd name="T3" fmla="*/ 0 h 40"/>
                  <a:gd name="T4" fmla="*/ 0 w 22"/>
                  <a:gd name="T5" fmla="*/ 1 h 40"/>
                  <a:gd name="T6" fmla="*/ 0 w 22"/>
                  <a:gd name="T7" fmla="*/ 2 h 40"/>
                  <a:gd name="T8" fmla="*/ 2 w 22"/>
                  <a:gd name="T9" fmla="*/ 3 h 40"/>
                  <a:gd name="T10" fmla="*/ 3 w 22"/>
                  <a:gd name="T11" fmla="*/ 5 h 40"/>
                  <a:gd name="T12" fmla="*/ 4 w 22"/>
                  <a:gd name="T13" fmla="*/ 8 h 40"/>
                  <a:gd name="T14" fmla="*/ 7 w 22"/>
                  <a:gd name="T15" fmla="*/ 11 h 40"/>
                  <a:gd name="T16" fmla="*/ 9 w 22"/>
                  <a:gd name="T17" fmla="*/ 14 h 40"/>
                  <a:gd name="T18" fmla="*/ 11 w 22"/>
                  <a:gd name="T19" fmla="*/ 16 h 40"/>
                  <a:gd name="T20" fmla="*/ 12 w 22"/>
                  <a:gd name="T21" fmla="*/ 17 h 40"/>
                  <a:gd name="T22" fmla="*/ 13 w 22"/>
                  <a:gd name="T23" fmla="*/ 20 h 40"/>
                  <a:gd name="T24" fmla="*/ 15 w 22"/>
                  <a:gd name="T25" fmla="*/ 22 h 40"/>
                  <a:gd name="T26" fmla="*/ 16 w 22"/>
                  <a:gd name="T27" fmla="*/ 24 h 40"/>
                  <a:gd name="T28" fmla="*/ 17 w 22"/>
                  <a:gd name="T29" fmla="*/ 26 h 40"/>
                  <a:gd name="T30" fmla="*/ 18 w 22"/>
                  <a:gd name="T31" fmla="*/ 28 h 40"/>
                  <a:gd name="T32" fmla="*/ 19 w 22"/>
                  <a:gd name="T33" fmla="*/ 30 h 40"/>
                  <a:gd name="T34" fmla="*/ 19 w 22"/>
                  <a:gd name="T35" fmla="*/ 32 h 40"/>
                  <a:gd name="T36" fmla="*/ 20 w 22"/>
                  <a:gd name="T37" fmla="*/ 34 h 40"/>
                  <a:gd name="T38" fmla="*/ 21 w 22"/>
                  <a:gd name="T39" fmla="*/ 35 h 40"/>
                  <a:gd name="T40" fmla="*/ 21 w 22"/>
                  <a:gd name="T41" fmla="*/ 37 h 40"/>
                  <a:gd name="T42" fmla="*/ 22 w 22"/>
                  <a:gd name="T43" fmla="*/ 38 h 40"/>
                  <a:gd name="T44" fmla="*/ 22 w 22"/>
                  <a:gd name="T45" fmla="*/ 39 h 40"/>
                  <a:gd name="T46" fmla="*/ 22 w 22"/>
                  <a:gd name="T47" fmla="*/ 39 h 40"/>
                  <a:gd name="T48" fmla="*/ 22 w 22"/>
                  <a:gd name="T49" fmla="*/ 40 h 40"/>
                  <a:gd name="T50" fmla="*/ 22 w 22"/>
                  <a:gd name="T51" fmla="*/ 39 h 40"/>
                  <a:gd name="T52" fmla="*/ 22 w 22"/>
                  <a:gd name="T53" fmla="*/ 37 h 40"/>
                  <a:gd name="T54" fmla="*/ 21 w 22"/>
                  <a:gd name="T55" fmla="*/ 34 h 40"/>
                  <a:gd name="T56" fmla="*/ 20 w 22"/>
                  <a:gd name="T57" fmla="*/ 30 h 40"/>
                  <a:gd name="T58" fmla="*/ 19 w 22"/>
                  <a:gd name="T59" fmla="*/ 27 h 40"/>
                  <a:gd name="T60" fmla="*/ 18 w 22"/>
                  <a:gd name="T61" fmla="*/ 23 h 40"/>
                  <a:gd name="T62" fmla="*/ 17 w 22"/>
                  <a:gd name="T63" fmla="*/ 19 h 40"/>
                  <a:gd name="T64" fmla="*/ 15 w 22"/>
                  <a:gd name="T65" fmla="*/ 16 h 40"/>
                  <a:gd name="T66" fmla="*/ 14 w 22"/>
                  <a:gd name="T67" fmla="*/ 14 h 40"/>
                  <a:gd name="T68" fmla="*/ 13 w 22"/>
                  <a:gd name="T69" fmla="*/ 13 h 40"/>
                  <a:gd name="T70" fmla="*/ 12 w 22"/>
                  <a:gd name="T71" fmla="*/ 12 h 40"/>
                  <a:gd name="T72" fmla="*/ 10 w 22"/>
                  <a:gd name="T73" fmla="*/ 10 h 40"/>
                  <a:gd name="T74" fmla="*/ 9 w 22"/>
                  <a:gd name="T75" fmla="*/ 9 h 40"/>
                  <a:gd name="T76" fmla="*/ 8 w 22"/>
                  <a:gd name="T77" fmla="*/ 8 h 40"/>
                  <a:gd name="T78" fmla="*/ 7 w 22"/>
                  <a:gd name="T79" fmla="*/ 7 h 40"/>
                  <a:gd name="T80" fmla="*/ 5 w 22"/>
                  <a:gd name="T81" fmla="*/ 5 h 40"/>
                  <a:gd name="T82" fmla="*/ 4 w 22"/>
                  <a:gd name="T83" fmla="*/ 4 h 40"/>
                  <a:gd name="T84" fmla="*/ 3 w 22"/>
                  <a:gd name="T85" fmla="*/ 3 h 40"/>
                  <a:gd name="T86" fmla="*/ 2 w 22"/>
                  <a:gd name="T87" fmla="*/ 2 h 40"/>
                  <a:gd name="T88" fmla="*/ 1 w 22"/>
                  <a:gd name="T89" fmla="*/ 2 h 40"/>
                  <a:gd name="T90" fmla="*/ 0 w 22"/>
                  <a:gd name="T91" fmla="*/ 1 h 40"/>
                  <a:gd name="T92" fmla="*/ 0 w 22"/>
                  <a:gd name="T93" fmla="*/ 1 h 40"/>
                  <a:gd name="T94" fmla="*/ 0 w 22"/>
                  <a:gd name="T95" fmla="*/ 0 h 40"/>
                  <a:gd name="T96" fmla="*/ 0 w 22"/>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40">
                    <a:moveTo>
                      <a:pt x="0" y="0"/>
                    </a:moveTo>
                    <a:lnTo>
                      <a:pt x="0" y="0"/>
                    </a:lnTo>
                    <a:lnTo>
                      <a:pt x="0" y="1"/>
                    </a:lnTo>
                    <a:lnTo>
                      <a:pt x="0" y="2"/>
                    </a:lnTo>
                    <a:lnTo>
                      <a:pt x="2" y="3"/>
                    </a:lnTo>
                    <a:lnTo>
                      <a:pt x="3" y="5"/>
                    </a:lnTo>
                    <a:lnTo>
                      <a:pt x="4" y="8"/>
                    </a:lnTo>
                    <a:lnTo>
                      <a:pt x="7" y="11"/>
                    </a:lnTo>
                    <a:lnTo>
                      <a:pt x="9" y="14"/>
                    </a:lnTo>
                    <a:lnTo>
                      <a:pt x="11" y="16"/>
                    </a:lnTo>
                    <a:lnTo>
                      <a:pt x="12" y="17"/>
                    </a:lnTo>
                    <a:lnTo>
                      <a:pt x="13" y="20"/>
                    </a:lnTo>
                    <a:lnTo>
                      <a:pt x="15" y="22"/>
                    </a:lnTo>
                    <a:lnTo>
                      <a:pt x="16" y="24"/>
                    </a:lnTo>
                    <a:lnTo>
                      <a:pt x="17" y="26"/>
                    </a:lnTo>
                    <a:lnTo>
                      <a:pt x="18" y="28"/>
                    </a:lnTo>
                    <a:lnTo>
                      <a:pt x="19" y="30"/>
                    </a:lnTo>
                    <a:lnTo>
                      <a:pt x="19" y="32"/>
                    </a:lnTo>
                    <a:lnTo>
                      <a:pt x="20" y="34"/>
                    </a:lnTo>
                    <a:lnTo>
                      <a:pt x="21" y="35"/>
                    </a:lnTo>
                    <a:lnTo>
                      <a:pt x="21" y="37"/>
                    </a:lnTo>
                    <a:lnTo>
                      <a:pt x="22" y="38"/>
                    </a:lnTo>
                    <a:lnTo>
                      <a:pt x="22" y="39"/>
                    </a:lnTo>
                    <a:lnTo>
                      <a:pt x="22" y="39"/>
                    </a:lnTo>
                    <a:lnTo>
                      <a:pt x="22" y="40"/>
                    </a:lnTo>
                    <a:lnTo>
                      <a:pt x="22" y="39"/>
                    </a:lnTo>
                    <a:lnTo>
                      <a:pt x="22" y="37"/>
                    </a:lnTo>
                    <a:lnTo>
                      <a:pt x="21" y="34"/>
                    </a:lnTo>
                    <a:lnTo>
                      <a:pt x="20" y="30"/>
                    </a:lnTo>
                    <a:lnTo>
                      <a:pt x="19" y="27"/>
                    </a:lnTo>
                    <a:lnTo>
                      <a:pt x="18" y="23"/>
                    </a:lnTo>
                    <a:lnTo>
                      <a:pt x="17" y="19"/>
                    </a:lnTo>
                    <a:lnTo>
                      <a:pt x="15" y="16"/>
                    </a:lnTo>
                    <a:lnTo>
                      <a:pt x="14" y="14"/>
                    </a:lnTo>
                    <a:lnTo>
                      <a:pt x="13" y="13"/>
                    </a:lnTo>
                    <a:lnTo>
                      <a:pt x="12" y="12"/>
                    </a:lnTo>
                    <a:lnTo>
                      <a:pt x="10" y="10"/>
                    </a:lnTo>
                    <a:lnTo>
                      <a:pt x="9" y="9"/>
                    </a:lnTo>
                    <a:lnTo>
                      <a:pt x="8" y="8"/>
                    </a:lnTo>
                    <a:lnTo>
                      <a:pt x="7" y="7"/>
                    </a:lnTo>
                    <a:lnTo>
                      <a:pt x="5" y="5"/>
                    </a:lnTo>
                    <a:lnTo>
                      <a:pt x="4" y="4"/>
                    </a:lnTo>
                    <a:lnTo>
                      <a:pt x="3" y="3"/>
                    </a:lnTo>
                    <a:lnTo>
                      <a:pt x="2" y="2"/>
                    </a:lnTo>
                    <a:lnTo>
                      <a:pt x="1" y="2"/>
                    </a:lnTo>
                    <a:lnTo>
                      <a:pt x="0" y="1"/>
                    </a:lnTo>
                    <a:lnTo>
                      <a:pt x="0" y="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16" name="Freeform 1355"/>
              <p:cNvSpPr>
                <a:spLocks/>
              </p:cNvSpPr>
              <p:nvPr/>
            </p:nvSpPr>
            <p:spPr bwMode="auto">
              <a:xfrm>
                <a:off x="2286" y="2496"/>
                <a:ext cx="24" cy="9"/>
              </a:xfrm>
              <a:custGeom>
                <a:avLst/>
                <a:gdLst>
                  <a:gd name="T0" fmla="*/ 0 w 24"/>
                  <a:gd name="T1" fmla="*/ 0 h 9"/>
                  <a:gd name="T2" fmla="*/ 0 w 24"/>
                  <a:gd name="T3" fmla="*/ 0 h 9"/>
                  <a:gd name="T4" fmla="*/ 0 w 24"/>
                  <a:gd name="T5" fmla="*/ 1 h 9"/>
                  <a:gd name="T6" fmla="*/ 1 w 24"/>
                  <a:gd name="T7" fmla="*/ 2 h 9"/>
                  <a:gd name="T8" fmla="*/ 3 w 24"/>
                  <a:gd name="T9" fmla="*/ 4 h 9"/>
                  <a:gd name="T10" fmla="*/ 4 w 24"/>
                  <a:gd name="T11" fmla="*/ 5 h 9"/>
                  <a:gd name="T12" fmla="*/ 6 w 24"/>
                  <a:gd name="T13" fmla="*/ 7 h 9"/>
                  <a:gd name="T14" fmla="*/ 8 w 24"/>
                  <a:gd name="T15" fmla="*/ 8 h 9"/>
                  <a:gd name="T16" fmla="*/ 10 w 24"/>
                  <a:gd name="T17" fmla="*/ 9 h 9"/>
                  <a:gd name="T18" fmla="*/ 11 w 24"/>
                  <a:gd name="T19" fmla="*/ 9 h 9"/>
                  <a:gd name="T20" fmla="*/ 13 w 24"/>
                  <a:gd name="T21" fmla="*/ 9 h 9"/>
                  <a:gd name="T22" fmla="*/ 14 w 24"/>
                  <a:gd name="T23" fmla="*/ 9 h 9"/>
                  <a:gd name="T24" fmla="*/ 15 w 24"/>
                  <a:gd name="T25" fmla="*/ 9 h 9"/>
                  <a:gd name="T26" fmla="*/ 16 w 24"/>
                  <a:gd name="T27" fmla="*/ 8 h 9"/>
                  <a:gd name="T28" fmla="*/ 17 w 24"/>
                  <a:gd name="T29" fmla="*/ 8 h 9"/>
                  <a:gd name="T30" fmla="*/ 18 w 24"/>
                  <a:gd name="T31" fmla="*/ 8 h 9"/>
                  <a:gd name="T32" fmla="*/ 19 w 24"/>
                  <a:gd name="T33" fmla="*/ 7 h 9"/>
                  <a:gd name="T34" fmla="*/ 20 w 24"/>
                  <a:gd name="T35" fmla="*/ 7 h 9"/>
                  <a:gd name="T36" fmla="*/ 21 w 24"/>
                  <a:gd name="T37" fmla="*/ 6 h 9"/>
                  <a:gd name="T38" fmla="*/ 22 w 24"/>
                  <a:gd name="T39" fmla="*/ 6 h 9"/>
                  <a:gd name="T40" fmla="*/ 22 w 24"/>
                  <a:gd name="T41" fmla="*/ 5 h 9"/>
                  <a:gd name="T42" fmla="*/ 23 w 24"/>
                  <a:gd name="T43" fmla="*/ 5 h 9"/>
                  <a:gd name="T44" fmla="*/ 23 w 24"/>
                  <a:gd name="T45" fmla="*/ 4 h 9"/>
                  <a:gd name="T46" fmla="*/ 24 w 24"/>
                  <a:gd name="T47" fmla="*/ 4 h 9"/>
                  <a:gd name="T48" fmla="*/ 24 w 24"/>
                  <a:gd name="T49" fmla="*/ 4 h 9"/>
                  <a:gd name="T50" fmla="*/ 24 w 24"/>
                  <a:gd name="T51" fmla="*/ 4 h 9"/>
                  <a:gd name="T52" fmla="*/ 23 w 24"/>
                  <a:gd name="T53" fmla="*/ 4 h 9"/>
                  <a:gd name="T54" fmla="*/ 23 w 24"/>
                  <a:gd name="T55" fmla="*/ 4 h 9"/>
                  <a:gd name="T56" fmla="*/ 22 w 24"/>
                  <a:gd name="T57" fmla="*/ 5 h 9"/>
                  <a:gd name="T58" fmla="*/ 21 w 24"/>
                  <a:gd name="T59" fmla="*/ 5 h 9"/>
                  <a:gd name="T60" fmla="*/ 19 w 24"/>
                  <a:gd name="T61" fmla="*/ 5 h 9"/>
                  <a:gd name="T62" fmla="*/ 18 w 24"/>
                  <a:gd name="T63" fmla="*/ 6 h 9"/>
                  <a:gd name="T64" fmla="*/ 16 w 24"/>
                  <a:gd name="T65" fmla="*/ 6 h 9"/>
                  <a:gd name="T66" fmla="*/ 14 w 24"/>
                  <a:gd name="T67" fmla="*/ 6 h 9"/>
                  <a:gd name="T68" fmla="*/ 13 w 24"/>
                  <a:gd name="T69" fmla="*/ 6 h 9"/>
                  <a:gd name="T70" fmla="*/ 12 w 24"/>
                  <a:gd name="T71" fmla="*/ 6 h 9"/>
                  <a:gd name="T72" fmla="*/ 10 w 24"/>
                  <a:gd name="T73" fmla="*/ 5 h 9"/>
                  <a:gd name="T74" fmla="*/ 9 w 24"/>
                  <a:gd name="T75" fmla="*/ 5 h 9"/>
                  <a:gd name="T76" fmla="*/ 8 w 24"/>
                  <a:gd name="T77" fmla="*/ 4 h 9"/>
                  <a:gd name="T78" fmla="*/ 6 w 24"/>
                  <a:gd name="T79" fmla="*/ 4 h 9"/>
                  <a:gd name="T80" fmla="*/ 5 w 24"/>
                  <a:gd name="T81" fmla="*/ 3 h 9"/>
                  <a:gd name="T82" fmla="*/ 4 w 24"/>
                  <a:gd name="T83" fmla="*/ 3 h 9"/>
                  <a:gd name="T84" fmla="*/ 3 w 24"/>
                  <a:gd name="T85" fmla="*/ 2 h 9"/>
                  <a:gd name="T86" fmla="*/ 2 w 24"/>
                  <a:gd name="T87" fmla="*/ 1 h 9"/>
                  <a:gd name="T88" fmla="*/ 1 w 24"/>
                  <a:gd name="T89" fmla="*/ 1 h 9"/>
                  <a:gd name="T90" fmla="*/ 0 w 24"/>
                  <a:gd name="T91" fmla="*/ 0 h 9"/>
                  <a:gd name="T92" fmla="*/ 0 w 24"/>
                  <a:gd name="T93" fmla="*/ 0 h 9"/>
                  <a:gd name="T94" fmla="*/ 0 w 24"/>
                  <a:gd name="T95" fmla="*/ 0 h 9"/>
                  <a:gd name="T96" fmla="*/ 0 w 24"/>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9">
                    <a:moveTo>
                      <a:pt x="0" y="0"/>
                    </a:moveTo>
                    <a:lnTo>
                      <a:pt x="0" y="0"/>
                    </a:lnTo>
                    <a:lnTo>
                      <a:pt x="0" y="1"/>
                    </a:lnTo>
                    <a:lnTo>
                      <a:pt x="1" y="2"/>
                    </a:lnTo>
                    <a:lnTo>
                      <a:pt x="3" y="4"/>
                    </a:lnTo>
                    <a:lnTo>
                      <a:pt x="4" y="5"/>
                    </a:lnTo>
                    <a:lnTo>
                      <a:pt x="6" y="7"/>
                    </a:lnTo>
                    <a:lnTo>
                      <a:pt x="8" y="8"/>
                    </a:lnTo>
                    <a:lnTo>
                      <a:pt x="10" y="9"/>
                    </a:lnTo>
                    <a:lnTo>
                      <a:pt x="11" y="9"/>
                    </a:lnTo>
                    <a:lnTo>
                      <a:pt x="13" y="9"/>
                    </a:lnTo>
                    <a:lnTo>
                      <a:pt x="14" y="9"/>
                    </a:lnTo>
                    <a:lnTo>
                      <a:pt x="15" y="9"/>
                    </a:lnTo>
                    <a:lnTo>
                      <a:pt x="16" y="8"/>
                    </a:lnTo>
                    <a:lnTo>
                      <a:pt x="17" y="8"/>
                    </a:lnTo>
                    <a:lnTo>
                      <a:pt x="18" y="8"/>
                    </a:lnTo>
                    <a:lnTo>
                      <a:pt x="19" y="7"/>
                    </a:lnTo>
                    <a:lnTo>
                      <a:pt x="20" y="7"/>
                    </a:lnTo>
                    <a:lnTo>
                      <a:pt x="21" y="6"/>
                    </a:lnTo>
                    <a:lnTo>
                      <a:pt x="22" y="6"/>
                    </a:lnTo>
                    <a:lnTo>
                      <a:pt x="22" y="5"/>
                    </a:lnTo>
                    <a:lnTo>
                      <a:pt x="23" y="5"/>
                    </a:lnTo>
                    <a:lnTo>
                      <a:pt x="23" y="4"/>
                    </a:lnTo>
                    <a:lnTo>
                      <a:pt x="24" y="4"/>
                    </a:lnTo>
                    <a:lnTo>
                      <a:pt x="24" y="4"/>
                    </a:lnTo>
                    <a:lnTo>
                      <a:pt x="24" y="4"/>
                    </a:lnTo>
                    <a:lnTo>
                      <a:pt x="23" y="4"/>
                    </a:lnTo>
                    <a:lnTo>
                      <a:pt x="23" y="4"/>
                    </a:lnTo>
                    <a:lnTo>
                      <a:pt x="22" y="5"/>
                    </a:lnTo>
                    <a:lnTo>
                      <a:pt x="21" y="5"/>
                    </a:lnTo>
                    <a:lnTo>
                      <a:pt x="19" y="5"/>
                    </a:lnTo>
                    <a:lnTo>
                      <a:pt x="18" y="6"/>
                    </a:lnTo>
                    <a:lnTo>
                      <a:pt x="16" y="6"/>
                    </a:lnTo>
                    <a:lnTo>
                      <a:pt x="14" y="6"/>
                    </a:lnTo>
                    <a:lnTo>
                      <a:pt x="13" y="6"/>
                    </a:lnTo>
                    <a:lnTo>
                      <a:pt x="12" y="6"/>
                    </a:lnTo>
                    <a:lnTo>
                      <a:pt x="10" y="5"/>
                    </a:lnTo>
                    <a:lnTo>
                      <a:pt x="9" y="5"/>
                    </a:lnTo>
                    <a:lnTo>
                      <a:pt x="8" y="4"/>
                    </a:lnTo>
                    <a:lnTo>
                      <a:pt x="6" y="4"/>
                    </a:lnTo>
                    <a:lnTo>
                      <a:pt x="5" y="3"/>
                    </a:lnTo>
                    <a:lnTo>
                      <a:pt x="4" y="3"/>
                    </a:lnTo>
                    <a:lnTo>
                      <a:pt x="3" y="2"/>
                    </a:lnTo>
                    <a:lnTo>
                      <a:pt x="2" y="1"/>
                    </a:lnTo>
                    <a:lnTo>
                      <a:pt x="1"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17" name="Freeform 1356"/>
              <p:cNvSpPr>
                <a:spLocks/>
              </p:cNvSpPr>
              <p:nvPr/>
            </p:nvSpPr>
            <p:spPr bwMode="auto">
              <a:xfrm>
                <a:off x="2286" y="2499"/>
                <a:ext cx="7" cy="8"/>
              </a:xfrm>
              <a:custGeom>
                <a:avLst/>
                <a:gdLst>
                  <a:gd name="T0" fmla="*/ 7 w 7"/>
                  <a:gd name="T1" fmla="*/ 8 h 8"/>
                  <a:gd name="T2" fmla="*/ 7 w 7"/>
                  <a:gd name="T3" fmla="*/ 8 h 8"/>
                  <a:gd name="T4" fmla="*/ 7 w 7"/>
                  <a:gd name="T5" fmla="*/ 8 h 8"/>
                  <a:gd name="T6" fmla="*/ 6 w 7"/>
                  <a:gd name="T7" fmla="*/ 8 h 8"/>
                  <a:gd name="T8" fmla="*/ 6 w 7"/>
                  <a:gd name="T9" fmla="*/ 8 h 8"/>
                  <a:gd name="T10" fmla="*/ 5 w 7"/>
                  <a:gd name="T11" fmla="*/ 7 h 8"/>
                  <a:gd name="T12" fmla="*/ 5 w 7"/>
                  <a:gd name="T13" fmla="*/ 7 h 8"/>
                  <a:gd name="T14" fmla="*/ 4 w 7"/>
                  <a:gd name="T15" fmla="*/ 7 h 8"/>
                  <a:gd name="T16" fmla="*/ 4 w 7"/>
                  <a:gd name="T17" fmla="*/ 6 h 8"/>
                  <a:gd name="T18" fmla="*/ 3 w 7"/>
                  <a:gd name="T19" fmla="*/ 5 h 8"/>
                  <a:gd name="T20" fmla="*/ 2 w 7"/>
                  <a:gd name="T21" fmla="*/ 5 h 8"/>
                  <a:gd name="T22" fmla="*/ 1 w 7"/>
                  <a:gd name="T23" fmla="*/ 4 h 8"/>
                  <a:gd name="T24" fmla="*/ 1 w 7"/>
                  <a:gd name="T25" fmla="*/ 3 h 8"/>
                  <a:gd name="T26" fmla="*/ 0 w 7"/>
                  <a:gd name="T27" fmla="*/ 2 h 8"/>
                  <a:gd name="T28" fmla="*/ 0 w 7"/>
                  <a:gd name="T29" fmla="*/ 1 h 8"/>
                  <a:gd name="T30" fmla="*/ 0 w 7"/>
                  <a:gd name="T31" fmla="*/ 1 h 8"/>
                  <a:gd name="T32" fmla="*/ 0 w 7"/>
                  <a:gd name="T33" fmla="*/ 0 h 8"/>
                  <a:gd name="T34" fmla="*/ 0 w 7"/>
                  <a:gd name="T35" fmla="*/ 1 h 8"/>
                  <a:gd name="T36" fmla="*/ 0 w 7"/>
                  <a:gd name="T37" fmla="*/ 3 h 8"/>
                  <a:gd name="T38" fmla="*/ 0 w 7"/>
                  <a:gd name="T39" fmla="*/ 4 h 8"/>
                  <a:gd name="T40" fmla="*/ 1 w 7"/>
                  <a:gd name="T41" fmla="*/ 6 h 8"/>
                  <a:gd name="T42" fmla="*/ 2 w 7"/>
                  <a:gd name="T43" fmla="*/ 7 h 8"/>
                  <a:gd name="T44" fmla="*/ 3 w 7"/>
                  <a:gd name="T45" fmla="*/ 7 h 8"/>
                  <a:gd name="T46" fmla="*/ 4 w 7"/>
                  <a:gd name="T47" fmla="*/ 8 h 8"/>
                  <a:gd name="T48" fmla="*/ 5 w 7"/>
                  <a:gd name="T49" fmla="*/ 8 h 8"/>
                  <a:gd name="T50" fmla="*/ 5 w 7"/>
                  <a:gd name="T51" fmla="*/ 8 h 8"/>
                  <a:gd name="T52" fmla="*/ 6 w 7"/>
                  <a:gd name="T53" fmla="*/ 8 h 8"/>
                  <a:gd name="T54" fmla="*/ 7 w 7"/>
                  <a:gd name="T55" fmla="*/ 8 h 8"/>
                  <a:gd name="T56" fmla="*/ 7 w 7"/>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7" y="8"/>
                    </a:moveTo>
                    <a:lnTo>
                      <a:pt x="7" y="8"/>
                    </a:lnTo>
                    <a:lnTo>
                      <a:pt x="7" y="8"/>
                    </a:lnTo>
                    <a:lnTo>
                      <a:pt x="6" y="8"/>
                    </a:lnTo>
                    <a:lnTo>
                      <a:pt x="6" y="8"/>
                    </a:lnTo>
                    <a:lnTo>
                      <a:pt x="5" y="7"/>
                    </a:lnTo>
                    <a:lnTo>
                      <a:pt x="5" y="7"/>
                    </a:lnTo>
                    <a:lnTo>
                      <a:pt x="4" y="7"/>
                    </a:lnTo>
                    <a:lnTo>
                      <a:pt x="4" y="6"/>
                    </a:lnTo>
                    <a:lnTo>
                      <a:pt x="3" y="5"/>
                    </a:lnTo>
                    <a:lnTo>
                      <a:pt x="2" y="5"/>
                    </a:lnTo>
                    <a:lnTo>
                      <a:pt x="1" y="4"/>
                    </a:lnTo>
                    <a:lnTo>
                      <a:pt x="1" y="3"/>
                    </a:lnTo>
                    <a:lnTo>
                      <a:pt x="0" y="2"/>
                    </a:lnTo>
                    <a:lnTo>
                      <a:pt x="0" y="1"/>
                    </a:lnTo>
                    <a:lnTo>
                      <a:pt x="0" y="1"/>
                    </a:lnTo>
                    <a:lnTo>
                      <a:pt x="0" y="0"/>
                    </a:lnTo>
                    <a:lnTo>
                      <a:pt x="0" y="1"/>
                    </a:lnTo>
                    <a:lnTo>
                      <a:pt x="0" y="3"/>
                    </a:lnTo>
                    <a:lnTo>
                      <a:pt x="0" y="4"/>
                    </a:lnTo>
                    <a:lnTo>
                      <a:pt x="1" y="6"/>
                    </a:lnTo>
                    <a:lnTo>
                      <a:pt x="2" y="7"/>
                    </a:lnTo>
                    <a:lnTo>
                      <a:pt x="3" y="7"/>
                    </a:lnTo>
                    <a:lnTo>
                      <a:pt x="4" y="8"/>
                    </a:lnTo>
                    <a:lnTo>
                      <a:pt x="5" y="8"/>
                    </a:lnTo>
                    <a:lnTo>
                      <a:pt x="5" y="8"/>
                    </a:lnTo>
                    <a:lnTo>
                      <a:pt x="6" y="8"/>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18" name="Freeform 1357"/>
              <p:cNvSpPr>
                <a:spLocks/>
              </p:cNvSpPr>
              <p:nvPr/>
            </p:nvSpPr>
            <p:spPr bwMode="auto">
              <a:xfrm>
                <a:off x="2286" y="2465"/>
                <a:ext cx="27" cy="31"/>
              </a:xfrm>
              <a:custGeom>
                <a:avLst/>
                <a:gdLst>
                  <a:gd name="T0" fmla="*/ 12 w 27"/>
                  <a:gd name="T1" fmla="*/ 0 h 31"/>
                  <a:gd name="T2" fmla="*/ 9 w 27"/>
                  <a:gd name="T3" fmla="*/ 0 h 31"/>
                  <a:gd name="T4" fmla="*/ 7 w 27"/>
                  <a:gd name="T5" fmla="*/ 1 h 31"/>
                  <a:gd name="T6" fmla="*/ 5 w 27"/>
                  <a:gd name="T7" fmla="*/ 3 h 31"/>
                  <a:gd name="T8" fmla="*/ 3 w 27"/>
                  <a:gd name="T9" fmla="*/ 5 h 31"/>
                  <a:gd name="T10" fmla="*/ 1 w 27"/>
                  <a:gd name="T11" fmla="*/ 8 h 31"/>
                  <a:gd name="T12" fmla="*/ 0 w 27"/>
                  <a:gd name="T13" fmla="*/ 11 h 31"/>
                  <a:gd name="T14" fmla="*/ 0 w 27"/>
                  <a:gd name="T15" fmla="*/ 14 h 31"/>
                  <a:gd name="T16" fmla="*/ 0 w 27"/>
                  <a:gd name="T17" fmla="*/ 17 h 31"/>
                  <a:gd name="T18" fmla="*/ 0 w 27"/>
                  <a:gd name="T19" fmla="*/ 20 h 31"/>
                  <a:gd name="T20" fmla="*/ 1 w 27"/>
                  <a:gd name="T21" fmla="*/ 23 h 31"/>
                  <a:gd name="T22" fmla="*/ 3 w 27"/>
                  <a:gd name="T23" fmla="*/ 25 h 31"/>
                  <a:gd name="T24" fmla="*/ 5 w 27"/>
                  <a:gd name="T25" fmla="*/ 27 h 31"/>
                  <a:gd name="T26" fmla="*/ 7 w 27"/>
                  <a:gd name="T27" fmla="*/ 29 h 31"/>
                  <a:gd name="T28" fmla="*/ 9 w 27"/>
                  <a:gd name="T29" fmla="*/ 30 h 31"/>
                  <a:gd name="T30" fmla="*/ 12 w 27"/>
                  <a:gd name="T31" fmla="*/ 31 h 31"/>
                  <a:gd name="T32" fmla="*/ 15 w 27"/>
                  <a:gd name="T33" fmla="*/ 31 h 31"/>
                  <a:gd name="T34" fmla="*/ 18 w 27"/>
                  <a:gd name="T35" fmla="*/ 30 h 31"/>
                  <a:gd name="T36" fmla="*/ 20 w 27"/>
                  <a:gd name="T37" fmla="*/ 29 h 31"/>
                  <a:gd name="T38" fmla="*/ 22 w 27"/>
                  <a:gd name="T39" fmla="*/ 27 h 31"/>
                  <a:gd name="T40" fmla="*/ 24 w 27"/>
                  <a:gd name="T41" fmla="*/ 25 h 31"/>
                  <a:gd name="T42" fmla="*/ 26 w 27"/>
                  <a:gd name="T43" fmla="*/ 23 h 31"/>
                  <a:gd name="T44" fmla="*/ 27 w 27"/>
                  <a:gd name="T45" fmla="*/ 20 h 31"/>
                  <a:gd name="T46" fmla="*/ 27 w 27"/>
                  <a:gd name="T47" fmla="*/ 17 h 31"/>
                  <a:gd name="T48" fmla="*/ 27 w 27"/>
                  <a:gd name="T49" fmla="*/ 14 h 31"/>
                  <a:gd name="T50" fmla="*/ 27 w 27"/>
                  <a:gd name="T51" fmla="*/ 11 h 31"/>
                  <a:gd name="T52" fmla="*/ 26 w 27"/>
                  <a:gd name="T53" fmla="*/ 8 h 31"/>
                  <a:gd name="T54" fmla="*/ 24 w 27"/>
                  <a:gd name="T55" fmla="*/ 5 h 31"/>
                  <a:gd name="T56" fmla="*/ 22 w 27"/>
                  <a:gd name="T57" fmla="*/ 3 h 31"/>
                  <a:gd name="T58" fmla="*/ 20 w 27"/>
                  <a:gd name="T59" fmla="*/ 1 h 31"/>
                  <a:gd name="T60" fmla="*/ 18 w 27"/>
                  <a:gd name="T61" fmla="*/ 0 h 31"/>
                  <a:gd name="T62" fmla="*/ 15 w 27"/>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1">
                    <a:moveTo>
                      <a:pt x="13" y="0"/>
                    </a:moveTo>
                    <a:lnTo>
                      <a:pt x="12" y="0"/>
                    </a:lnTo>
                    <a:lnTo>
                      <a:pt x="11" y="0"/>
                    </a:lnTo>
                    <a:lnTo>
                      <a:pt x="9" y="0"/>
                    </a:lnTo>
                    <a:lnTo>
                      <a:pt x="8" y="1"/>
                    </a:lnTo>
                    <a:lnTo>
                      <a:pt x="7" y="1"/>
                    </a:lnTo>
                    <a:lnTo>
                      <a:pt x="6" y="2"/>
                    </a:lnTo>
                    <a:lnTo>
                      <a:pt x="5" y="3"/>
                    </a:lnTo>
                    <a:lnTo>
                      <a:pt x="4" y="4"/>
                    </a:lnTo>
                    <a:lnTo>
                      <a:pt x="3" y="5"/>
                    </a:lnTo>
                    <a:lnTo>
                      <a:pt x="2" y="7"/>
                    </a:lnTo>
                    <a:lnTo>
                      <a:pt x="1" y="8"/>
                    </a:lnTo>
                    <a:lnTo>
                      <a:pt x="1" y="9"/>
                    </a:lnTo>
                    <a:lnTo>
                      <a:pt x="0" y="11"/>
                    </a:lnTo>
                    <a:lnTo>
                      <a:pt x="0" y="12"/>
                    </a:lnTo>
                    <a:lnTo>
                      <a:pt x="0" y="14"/>
                    </a:lnTo>
                    <a:lnTo>
                      <a:pt x="0" y="15"/>
                    </a:lnTo>
                    <a:lnTo>
                      <a:pt x="0" y="17"/>
                    </a:lnTo>
                    <a:lnTo>
                      <a:pt x="0" y="18"/>
                    </a:lnTo>
                    <a:lnTo>
                      <a:pt x="0" y="20"/>
                    </a:lnTo>
                    <a:lnTo>
                      <a:pt x="1" y="21"/>
                    </a:lnTo>
                    <a:lnTo>
                      <a:pt x="1" y="23"/>
                    </a:lnTo>
                    <a:lnTo>
                      <a:pt x="2" y="24"/>
                    </a:lnTo>
                    <a:lnTo>
                      <a:pt x="3" y="25"/>
                    </a:lnTo>
                    <a:lnTo>
                      <a:pt x="4" y="26"/>
                    </a:lnTo>
                    <a:lnTo>
                      <a:pt x="5" y="27"/>
                    </a:lnTo>
                    <a:lnTo>
                      <a:pt x="6" y="28"/>
                    </a:lnTo>
                    <a:lnTo>
                      <a:pt x="7" y="29"/>
                    </a:lnTo>
                    <a:lnTo>
                      <a:pt x="8" y="30"/>
                    </a:lnTo>
                    <a:lnTo>
                      <a:pt x="9" y="30"/>
                    </a:lnTo>
                    <a:lnTo>
                      <a:pt x="11" y="31"/>
                    </a:lnTo>
                    <a:lnTo>
                      <a:pt x="12" y="31"/>
                    </a:lnTo>
                    <a:lnTo>
                      <a:pt x="13" y="31"/>
                    </a:lnTo>
                    <a:lnTo>
                      <a:pt x="15" y="31"/>
                    </a:lnTo>
                    <a:lnTo>
                      <a:pt x="16" y="31"/>
                    </a:lnTo>
                    <a:lnTo>
                      <a:pt x="18" y="30"/>
                    </a:lnTo>
                    <a:lnTo>
                      <a:pt x="19" y="30"/>
                    </a:lnTo>
                    <a:lnTo>
                      <a:pt x="20" y="29"/>
                    </a:lnTo>
                    <a:lnTo>
                      <a:pt x="21" y="28"/>
                    </a:lnTo>
                    <a:lnTo>
                      <a:pt x="22" y="27"/>
                    </a:lnTo>
                    <a:lnTo>
                      <a:pt x="23" y="26"/>
                    </a:lnTo>
                    <a:lnTo>
                      <a:pt x="24" y="25"/>
                    </a:lnTo>
                    <a:lnTo>
                      <a:pt x="25" y="24"/>
                    </a:lnTo>
                    <a:lnTo>
                      <a:pt x="26" y="23"/>
                    </a:lnTo>
                    <a:lnTo>
                      <a:pt x="26" y="21"/>
                    </a:lnTo>
                    <a:lnTo>
                      <a:pt x="27" y="20"/>
                    </a:lnTo>
                    <a:lnTo>
                      <a:pt x="27" y="18"/>
                    </a:lnTo>
                    <a:lnTo>
                      <a:pt x="27" y="17"/>
                    </a:lnTo>
                    <a:lnTo>
                      <a:pt x="27" y="15"/>
                    </a:lnTo>
                    <a:lnTo>
                      <a:pt x="27" y="14"/>
                    </a:lnTo>
                    <a:lnTo>
                      <a:pt x="27" y="12"/>
                    </a:lnTo>
                    <a:lnTo>
                      <a:pt x="27" y="11"/>
                    </a:lnTo>
                    <a:lnTo>
                      <a:pt x="26" y="9"/>
                    </a:lnTo>
                    <a:lnTo>
                      <a:pt x="26" y="8"/>
                    </a:lnTo>
                    <a:lnTo>
                      <a:pt x="25" y="7"/>
                    </a:lnTo>
                    <a:lnTo>
                      <a:pt x="24" y="5"/>
                    </a:lnTo>
                    <a:lnTo>
                      <a:pt x="23" y="4"/>
                    </a:lnTo>
                    <a:lnTo>
                      <a:pt x="22" y="3"/>
                    </a:lnTo>
                    <a:lnTo>
                      <a:pt x="21" y="2"/>
                    </a:lnTo>
                    <a:lnTo>
                      <a:pt x="20" y="1"/>
                    </a:lnTo>
                    <a:lnTo>
                      <a:pt x="19" y="1"/>
                    </a:lnTo>
                    <a:lnTo>
                      <a:pt x="18" y="0"/>
                    </a:lnTo>
                    <a:lnTo>
                      <a:pt x="16" y="0"/>
                    </a:lnTo>
                    <a:lnTo>
                      <a:pt x="15"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19" name="Freeform 1358"/>
              <p:cNvSpPr>
                <a:spLocks/>
              </p:cNvSpPr>
              <p:nvPr/>
            </p:nvSpPr>
            <p:spPr bwMode="auto">
              <a:xfrm>
                <a:off x="2300" y="2475"/>
                <a:ext cx="10" cy="17"/>
              </a:xfrm>
              <a:custGeom>
                <a:avLst/>
                <a:gdLst>
                  <a:gd name="T0" fmla="*/ 10 w 10"/>
                  <a:gd name="T1" fmla="*/ 9 h 17"/>
                  <a:gd name="T2" fmla="*/ 9 w 10"/>
                  <a:gd name="T3" fmla="*/ 5 h 17"/>
                  <a:gd name="T4" fmla="*/ 8 w 10"/>
                  <a:gd name="T5" fmla="*/ 2 h 17"/>
                  <a:gd name="T6" fmla="*/ 7 w 10"/>
                  <a:gd name="T7" fmla="*/ 1 h 17"/>
                  <a:gd name="T8" fmla="*/ 5 w 10"/>
                  <a:gd name="T9" fmla="*/ 0 h 17"/>
                  <a:gd name="T10" fmla="*/ 3 w 10"/>
                  <a:gd name="T11" fmla="*/ 1 h 17"/>
                  <a:gd name="T12" fmla="*/ 1 w 10"/>
                  <a:gd name="T13" fmla="*/ 2 h 17"/>
                  <a:gd name="T14" fmla="*/ 0 w 10"/>
                  <a:gd name="T15" fmla="*/ 5 h 17"/>
                  <a:gd name="T16" fmla="*/ 0 w 10"/>
                  <a:gd name="T17" fmla="*/ 9 h 17"/>
                  <a:gd name="T18" fmla="*/ 0 w 10"/>
                  <a:gd name="T19" fmla="*/ 12 h 17"/>
                  <a:gd name="T20" fmla="*/ 1 w 10"/>
                  <a:gd name="T21" fmla="*/ 14 h 17"/>
                  <a:gd name="T22" fmla="*/ 3 w 10"/>
                  <a:gd name="T23" fmla="*/ 16 h 17"/>
                  <a:gd name="T24" fmla="*/ 5 w 10"/>
                  <a:gd name="T25" fmla="*/ 17 h 17"/>
                  <a:gd name="T26" fmla="*/ 7 w 10"/>
                  <a:gd name="T27" fmla="*/ 16 h 17"/>
                  <a:gd name="T28" fmla="*/ 8 w 10"/>
                  <a:gd name="T29" fmla="*/ 14 h 17"/>
                  <a:gd name="T30" fmla="*/ 9 w 10"/>
                  <a:gd name="T31" fmla="*/ 12 h 17"/>
                  <a:gd name="T32" fmla="*/ 10 w 10"/>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9"/>
                    </a:moveTo>
                    <a:lnTo>
                      <a:pt x="9" y="5"/>
                    </a:lnTo>
                    <a:lnTo>
                      <a:pt x="8" y="2"/>
                    </a:lnTo>
                    <a:lnTo>
                      <a:pt x="7" y="1"/>
                    </a:lnTo>
                    <a:lnTo>
                      <a:pt x="5" y="0"/>
                    </a:lnTo>
                    <a:lnTo>
                      <a:pt x="3" y="1"/>
                    </a:lnTo>
                    <a:lnTo>
                      <a:pt x="1" y="2"/>
                    </a:lnTo>
                    <a:lnTo>
                      <a:pt x="0" y="5"/>
                    </a:lnTo>
                    <a:lnTo>
                      <a:pt x="0" y="9"/>
                    </a:lnTo>
                    <a:lnTo>
                      <a:pt x="0" y="12"/>
                    </a:lnTo>
                    <a:lnTo>
                      <a:pt x="1" y="14"/>
                    </a:lnTo>
                    <a:lnTo>
                      <a:pt x="3" y="16"/>
                    </a:lnTo>
                    <a:lnTo>
                      <a:pt x="5" y="17"/>
                    </a:lnTo>
                    <a:lnTo>
                      <a:pt x="7" y="16"/>
                    </a:lnTo>
                    <a:lnTo>
                      <a:pt x="8" y="14"/>
                    </a:lnTo>
                    <a:lnTo>
                      <a:pt x="9" y="12"/>
                    </a:lnTo>
                    <a:lnTo>
                      <a:pt x="1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0" name="Freeform 1359"/>
              <p:cNvSpPr>
                <a:spLocks/>
              </p:cNvSpPr>
              <p:nvPr/>
            </p:nvSpPr>
            <p:spPr bwMode="auto">
              <a:xfrm>
                <a:off x="2286" y="2462"/>
                <a:ext cx="27" cy="26"/>
              </a:xfrm>
              <a:custGeom>
                <a:avLst/>
                <a:gdLst>
                  <a:gd name="T0" fmla="*/ 12 w 27"/>
                  <a:gd name="T1" fmla="*/ 0 h 26"/>
                  <a:gd name="T2" fmla="*/ 9 w 27"/>
                  <a:gd name="T3" fmla="*/ 1 h 26"/>
                  <a:gd name="T4" fmla="*/ 7 w 27"/>
                  <a:gd name="T5" fmla="*/ 2 h 26"/>
                  <a:gd name="T6" fmla="*/ 5 w 27"/>
                  <a:gd name="T7" fmla="*/ 4 h 26"/>
                  <a:gd name="T8" fmla="*/ 3 w 27"/>
                  <a:gd name="T9" fmla="*/ 7 h 26"/>
                  <a:gd name="T10" fmla="*/ 1 w 27"/>
                  <a:gd name="T11" fmla="*/ 9 h 26"/>
                  <a:gd name="T12" fmla="*/ 0 w 27"/>
                  <a:gd name="T13" fmla="*/ 13 h 26"/>
                  <a:gd name="T14" fmla="*/ 0 w 27"/>
                  <a:gd name="T15" fmla="*/ 16 h 26"/>
                  <a:gd name="T16" fmla="*/ 0 w 27"/>
                  <a:gd name="T17" fmla="*/ 20 h 26"/>
                  <a:gd name="T18" fmla="*/ 0 w 27"/>
                  <a:gd name="T19" fmla="*/ 25 h 26"/>
                  <a:gd name="T20" fmla="*/ 1 w 27"/>
                  <a:gd name="T21" fmla="*/ 25 h 26"/>
                  <a:gd name="T22" fmla="*/ 0 w 27"/>
                  <a:gd name="T23" fmla="*/ 23 h 26"/>
                  <a:gd name="T24" fmla="*/ 0 w 27"/>
                  <a:gd name="T25" fmla="*/ 20 h 26"/>
                  <a:gd name="T26" fmla="*/ 1 w 27"/>
                  <a:gd name="T27" fmla="*/ 16 h 26"/>
                  <a:gd name="T28" fmla="*/ 2 w 27"/>
                  <a:gd name="T29" fmla="*/ 13 h 26"/>
                  <a:gd name="T30" fmla="*/ 4 w 27"/>
                  <a:gd name="T31" fmla="*/ 10 h 26"/>
                  <a:gd name="T32" fmla="*/ 6 w 27"/>
                  <a:gd name="T33" fmla="*/ 8 h 26"/>
                  <a:gd name="T34" fmla="*/ 8 w 27"/>
                  <a:gd name="T35" fmla="*/ 6 h 26"/>
                  <a:gd name="T36" fmla="*/ 10 w 27"/>
                  <a:gd name="T37" fmla="*/ 4 h 26"/>
                  <a:gd name="T38" fmla="*/ 13 w 27"/>
                  <a:gd name="T39" fmla="*/ 4 h 26"/>
                  <a:gd name="T40" fmla="*/ 16 w 27"/>
                  <a:gd name="T41" fmla="*/ 4 h 26"/>
                  <a:gd name="T42" fmla="*/ 18 w 27"/>
                  <a:gd name="T43" fmla="*/ 4 h 26"/>
                  <a:gd name="T44" fmla="*/ 20 w 27"/>
                  <a:gd name="T45" fmla="*/ 5 h 26"/>
                  <a:gd name="T46" fmla="*/ 21 w 27"/>
                  <a:gd name="T47" fmla="*/ 6 h 26"/>
                  <a:gd name="T48" fmla="*/ 23 w 27"/>
                  <a:gd name="T49" fmla="*/ 7 h 26"/>
                  <a:gd name="T50" fmla="*/ 24 w 27"/>
                  <a:gd name="T51" fmla="*/ 9 h 26"/>
                  <a:gd name="T52" fmla="*/ 26 w 27"/>
                  <a:gd name="T53" fmla="*/ 10 h 26"/>
                  <a:gd name="T54" fmla="*/ 27 w 27"/>
                  <a:gd name="T55" fmla="*/ 12 h 26"/>
                  <a:gd name="T56" fmla="*/ 27 w 27"/>
                  <a:gd name="T57" fmla="*/ 12 h 26"/>
                  <a:gd name="T58" fmla="*/ 26 w 27"/>
                  <a:gd name="T59" fmla="*/ 9 h 26"/>
                  <a:gd name="T60" fmla="*/ 25 w 27"/>
                  <a:gd name="T61" fmla="*/ 7 h 26"/>
                  <a:gd name="T62" fmla="*/ 23 w 27"/>
                  <a:gd name="T63" fmla="*/ 5 h 26"/>
                  <a:gd name="T64" fmla="*/ 21 w 27"/>
                  <a:gd name="T65" fmla="*/ 3 h 26"/>
                  <a:gd name="T66" fmla="*/ 19 w 27"/>
                  <a:gd name="T67" fmla="*/ 2 h 26"/>
                  <a:gd name="T68" fmla="*/ 17 w 27"/>
                  <a:gd name="T69" fmla="*/ 1 h 26"/>
                  <a:gd name="T70" fmla="*/ 15 w 27"/>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26">
                    <a:moveTo>
                      <a:pt x="14" y="0"/>
                    </a:moveTo>
                    <a:lnTo>
                      <a:pt x="12" y="0"/>
                    </a:lnTo>
                    <a:lnTo>
                      <a:pt x="11" y="0"/>
                    </a:lnTo>
                    <a:lnTo>
                      <a:pt x="9" y="1"/>
                    </a:lnTo>
                    <a:lnTo>
                      <a:pt x="8" y="1"/>
                    </a:lnTo>
                    <a:lnTo>
                      <a:pt x="7" y="2"/>
                    </a:lnTo>
                    <a:lnTo>
                      <a:pt x="6" y="3"/>
                    </a:lnTo>
                    <a:lnTo>
                      <a:pt x="5" y="4"/>
                    </a:lnTo>
                    <a:lnTo>
                      <a:pt x="4" y="5"/>
                    </a:lnTo>
                    <a:lnTo>
                      <a:pt x="3" y="7"/>
                    </a:lnTo>
                    <a:lnTo>
                      <a:pt x="2" y="8"/>
                    </a:lnTo>
                    <a:lnTo>
                      <a:pt x="1" y="9"/>
                    </a:lnTo>
                    <a:lnTo>
                      <a:pt x="1" y="11"/>
                    </a:lnTo>
                    <a:lnTo>
                      <a:pt x="0" y="13"/>
                    </a:lnTo>
                    <a:lnTo>
                      <a:pt x="0" y="14"/>
                    </a:lnTo>
                    <a:lnTo>
                      <a:pt x="0" y="16"/>
                    </a:lnTo>
                    <a:lnTo>
                      <a:pt x="0" y="18"/>
                    </a:lnTo>
                    <a:lnTo>
                      <a:pt x="0" y="20"/>
                    </a:lnTo>
                    <a:lnTo>
                      <a:pt x="0" y="23"/>
                    </a:lnTo>
                    <a:lnTo>
                      <a:pt x="0" y="25"/>
                    </a:lnTo>
                    <a:lnTo>
                      <a:pt x="1" y="26"/>
                    </a:lnTo>
                    <a:lnTo>
                      <a:pt x="1" y="25"/>
                    </a:lnTo>
                    <a:lnTo>
                      <a:pt x="1" y="24"/>
                    </a:lnTo>
                    <a:lnTo>
                      <a:pt x="0" y="23"/>
                    </a:lnTo>
                    <a:lnTo>
                      <a:pt x="0" y="22"/>
                    </a:lnTo>
                    <a:lnTo>
                      <a:pt x="0" y="20"/>
                    </a:lnTo>
                    <a:lnTo>
                      <a:pt x="1" y="18"/>
                    </a:lnTo>
                    <a:lnTo>
                      <a:pt x="1" y="16"/>
                    </a:lnTo>
                    <a:lnTo>
                      <a:pt x="2" y="15"/>
                    </a:lnTo>
                    <a:lnTo>
                      <a:pt x="2" y="13"/>
                    </a:lnTo>
                    <a:lnTo>
                      <a:pt x="3" y="12"/>
                    </a:lnTo>
                    <a:lnTo>
                      <a:pt x="4" y="10"/>
                    </a:lnTo>
                    <a:lnTo>
                      <a:pt x="5" y="9"/>
                    </a:lnTo>
                    <a:lnTo>
                      <a:pt x="6" y="8"/>
                    </a:lnTo>
                    <a:lnTo>
                      <a:pt x="7" y="7"/>
                    </a:lnTo>
                    <a:lnTo>
                      <a:pt x="8" y="6"/>
                    </a:lnTo>
                    <a:lnTo>
                      <a:pt x="9" y="5"/>
                    </a:lnTo>
                    <a:lnTo>
                      <a:pt x="10" y="4"/>
                    </a:lnTo>
                    <a:lnTo>
                      <a:pt x="12" y="4"/>
                    </a:lnTo>
                    <a:lnTo>
                      <a:pt x="13" y="4"/>
                    </a:lnTo>
                    <a:lnTo>
                      <a:pt x="15" y="3"/>
                    </a:lnTo>
                    <a:lnTo>
                      <a:pt x="16" y="4"/>
                    </a:lnTo>
                    <a:lnTo>
                      <a:pt x="17" y="4"/>
                    </a:lnTo>
                    <a:lnTo>
                      <a:pt x="18" y="4"/>
                    </a:lnTo>
                    <a:lnTo>
                      <a:pt x="19" y="4"/>
                    </a:lnTo>
                    <a:lnTo>
                      <a:pt x="20" y="5"/>
                    </a:lnTo>
                    <a:lnTo>
                      <a:pt x="20" y="5"/>
                    </a:lnTo>
                    <a:lnTo>
                      <a:pt x="21" y="6"/>
                    </a:lnTo>
                    <a:lnTo>
                      <a:pt x="22" y="6"/>
                    </a:lnTo>
                    <a:lnTo>
                      <a:pt x="23" y="7"/>
                    </a:lnTo>
                    <a:lnTo>
                      <a:pt x="24" y="8"/>
                    </a:lnTo>
                    <a:lnTo>
                      <a:pt x="24" y="9"/>
                    </a:lnTo>
                    <a:lnTo>
                      <a:pt x="25" y="9"/>
                    </a:lnTo>
                    <a:lnTo>
                      <a:pt x="26" y="10"/>
                    </a:lnTo>
                    <a:lnTo>
                      <a:pt x="26" y="11"/>
                    </a:lnTo>
                    <a:lnTo>
                      <a:pt x="27" y="12"/>
                    </a:lnTo>
                    <a:lnTo>
                      <a:pt x="27" y="14"/>
                    </a:lnTo>
                    <a:lnTo>
                      <a:pt x="27" y="12"/>
                    </a:lnTo>
                    <a:lnTo>
                      <a:pt x="27" y="11"/>
                    </a:lnTo>
                    <a:lnTo>
                      <a:pt x="26" y="9"/>
                    </a:lnTo>
                    <a:lnTo>
                      <a:pt x="25" y="8"/>
                    </a:lnTo>
                    <a:lnTo>
                      <a:pt x="25" y="7"/>
                    </a:lnTo>
                    <a:lnTo>
                      <a:pt x="24" y="6"/>
                    </a:lnTo>
                    <a:lnTo>
                      <a:pt x="23" y="5"/>
                    </a:lnTo>
                    <a:lnTo>
                      <a:pt x="22" y="4"/>
                    </a:lnTo>
                    <a:lnTo>
                      <a:pt x="21" y="3"/>
                    </a:lnTo>
                    <a:lnTo>
                      <a:pt x="20" y="2"/>
                    </a:lnTo>
                    <a:lnTo>
                      <a:pt x="19" y="2"/>
                    </a:lnTo>
                    <a:lnTo>
                      <a:pt x="18" y="1"/>
                    </a:lnTo>
                    <a:lnTo>
                      <a:pt x="17" y="1"/>
                    </a:lnTo>
                    <a:lnTo>
                      <a:pt x="16" y="0"/>
                    </a:lnTo>
                    <a:lnTo>
                      <a:pt x="15"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1" name="Freeform 1360"/>
              <p:cNvSpPr>
                <a:spLocks/>
              </p:cNvSpPr>
              <p:nvPr/>
            </p:nvSpPr>
            <p:spPr bwMode="auto">
              <a:xfrm>
                <a:off x="2334" y="2507"/>
                <a:ext cx="12" cy="14"/>
              </a:xfrm>
              <a:custGeom>
                <a:avLst/>
                <a:gdLst>
                  <a:gd name="T0" fmla="*/ 0 w 12"/>
                  <a:gd name="T1" fmla="*/ 8 h 14"/>
                  <a:gd name="T2" fmla="*/ 0 w 12"/>
                  <a:gd name="T3" fmla="*/ 9 h 14"/>
                  <a:gd name="T4" fmla="*/ 0 w 12"/>
                  <a:gd name="T5" fmla="*/ 9 h 14"/>
                  <a:gd name="T6" fmla="*/ 1 w 12"/>
                  <a:gd name="T7" fmla="*/ 9 h 14"/>
                  <a:gd name="T8" fmla="*/ 2 w 12"/>
                  <a:gd name="T9" fmla="*/ 10 h 14"/>
                  <a:gd name="T10" fmla="*/ 2 w 12"/>
                  <a:gd name="T11" fmla="*/ 11 h 14"/>
                  <a:gd name="T12" fmla="*/ 2 w 12"/>
                  <a:gd name="T13" fmla="*/ 12 h 14"/>
                  <a:gd name="T14" fmla="*/ 2 w 12"/>
                  <a:gd name="T15" fmla="*/ 13 h 14"/>
                  <a:gd name="T16" fmla="*/ 2 w 12"/>
                  <a:gd name="T17" fmla="*/ 14 h 14"/>
                  <a:gd name="T18" fmla="*/ 3 w 12"/>
                  <a:gd name="T19" fmla="*/ 12 h 14"/>
                  <a:gd name="T20" fmla="*/ 3 w 12"/>
                  <a:gd name="T21" fmla="*/ 12 h 14"/>
                  <a:gd name="T22" fmla="*/ 4 w 12"/>
                  <a:gd name="T23" fmla="*/ 11 h 14"/>
                  <a:gd name="T24" fmla="*/ 4 w 12"/>
                  <a:gd name="T25" fmla="*/ 11 h 14"/>
                  <a:gd name="T26" fmla="*/ 4 w 12"/>
                  <a:gd name="T27" fmla="*/ 10 h 14"/>
                  <a:gd name="T28" fmla="*/ 4 w 12"/>
                  <a:gd name="T29" fmla="*/ 9 h 14"/>
                  <a:gd name="T30" fmla="*/ 4 w 12"/>
                  <a:gd name="T31" fmla="*/ 9 h 14"/>
                  <a:gd name="T32" fmla="*/ 3 w 12"/>
                  <a:gd name="T33" fmla="*/ 9 h 14"/>
                  <a:gd name="T34" fmla="*/ 3 w 12"/>
                  <a:gd name="T35" fmla="*/ 9 h 14"/>
                  <a:gd name="T36" fmla="*/ 3 w 12"/>
                  <a:gd name="T37" fmla="*/ 9 h 14"/>
                  <a:gd name="T38" fmla="*/ 3 w 12"/>
                  <a:gd name="T39" fmla="*/ 8 h 14"/>
                  <a:gd name="T40" fmla="*/ 3 w 12"/>
                  <a:gd name="T41" fmla="*/ 8 h 14"/>
                  <a:gd name="T42" fmla="*/ 3 w 12"/>
                  <a:gd name="T43" fmla="*/ 8 h 14"/>
                  <a:gd name="T44" fmla="*/ 3 w 12"/>
                  <a:gd name="T45" fmla="*/ 7 h 14"/>
                  <a:gd name="T46" fmla="*/ 4 w 12"/>
                  <a:gd name="T47" fmla="*/ 7 h 14"/>
                  <a:gd name="T48" fmla="*/ 4 w 12"/>
                  <a:gd name="T49" fmla="*/ 6 h 14"/>
                  <a:gd name="T50" fmla="*/ 5 w 12"/>
                  <a:gd name="T51" fmla="*/ 5 h 14"/>
                  <a:gd name="T52" fmla="*/ 6 w 12"/>
                  <a:gd name="T53" fmla="*/ 4 h 14"/>
                  <a:gd name="T54" fmla="*/ 7 w 12"/>
                  <a:gd name="T55" fmla="*/ 3 h 14"/>
                  <a:gd name="T56" fmla="*/ 8 w 12"/>
                  <a:gd name="T57" fmla="*/ 2 h 14"/>
                  <a:gd name="T58" fmla="*/ 9 w 12"/>
                  <a:gd name="T59" fmla="*/ 1 h 14"/>
                  <a:gd name="T60" fmla="*/ 10 w 12"/>
                  <a:gd name="T61" fmla="*/ 1 h 14"/>
                  <a:gd name="T62" fmla="*/ 11 w 12"/>
                  <a:gd name="T63" fmla="*/ 0 h 14"/>
                  <a:gd name="T64" fmla="*/ 12 w 12"/>
                  <a:gd name="T65" fmla="*/ 0 h 14"/>
                  <a:gd name="T66" fmla="*/ 12 w 12"/>
                  <a:gd name="T67" fmla="*/ 0 h 14"/>
                  <a:gd name="T68" fmla="*/ 12 w 12"/>
                  <a:gd name="T69" fmla="*/ 0 h 14"/>
                  <a:gd name="T70" fmla="*/ 11 w 12"/>
                  <a:gd name="T71" fmla="*/ 0 h 14"/>
                  <a:gd name="T72" fmla="*/ 11 w 12"/>
                  <a:gd name="T73" fmla="*/ 0 h 14"/>
                  <a:gd name="T74" fmla="*/ 10 w 12"/>
                  <a:gd name="T75" fmla="*/ 0 h 14"/>
                  <a:gd name="T76" fmla="*/ 9 w 12"/>
                  <a:gd name="T77" fmla="*/ 1 h 14"/>
                  <a:gd name="T78" fmla="*/ 8 w 12"/>
                  <a:gd name="T79" fmla="*/ 1 h 14"/>
                  <a:gd name="T80" fmla="*/ 7 w 12"/>
                  <a:gd name="T81" fmla="*/ 1 h 14"/>
                  <a:gd name="T82" fmla="*/ 6 w 12"/>
                  <a:gd name="T83" fmla="*/ 2 h 14"/>
                  <a:gd name="T84" fmla="*/ 6 w 12"/>
                  <a:gd name="T85" fmla="*/ 3 h 14"/>
                  <a:gd name="T86" fmla="*/ 5 w 12"/>
                  <a:gd name="T87" fmla="*/ 4 h 14"/>
                  <a:gd name="T88" fmla="*/ 3 w 12"/>
                  <a:gd name="T89" fmla="*/ 5 h 14"/>
                  <a:gd name="T90" fmla="*/ 2 w 12"/>
                  <a:gd name="T91" fmla="*/ 6 h 14"/>
                  <a:gd name="T92" fmla="*/ 2 w 12"/>
                  <a:gd name="T93" fmla="*/ 7 h 14"/>
                  <a:gd name="T94" fmla="*/ 1 w 12"/>
                  <a:gd name="T95" fmla="*/ 8 h 14"/>
                  <a:gd name="T96" fmla="*/ 0 w 12"/>
                  <a:gd name="T97" fmla="*/ 8 h 14"/>
                  <a:gd name="T98" fmla="*/ 0 w 12"/>
                  <a:gd name="T9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4">
                    <a:moveTo>
                      <a:pt x="0" y="8"/>
                    </a:moveTo>
                    <a:lnTo>
                      <a:pt x="0" y="9"/>
                    </a:lnTo>
                    <a:lnTo>
                      <a:pt x="0" y="9"/>
                    </a:lnTo>
                    <a:lnTo>
                      <a:pt x="1" y="9"/>
                    </a:lnTo>
                    <a:lnTo>
                      <a:pt x="2" y="10"/>
                    </a:lnTo>
                    <a:lnTo>
                      <a:pt x="2" y="11"/>
                    </a:lnTo>
                    <a:lnTo>
                      <a:pt x="2" y="12"/>
                    </a:lnTo>
                    <a:lnTo>
                      <a:pt x="2" y="13"/>
                    </a:lnTo>
                    <a:lnTo>
                      <a:pt x="2" y="14"/>
                    </a:lnTo>
                    <a:lnTo>
                      <a:pt x="3" y="12"/>
                    </a:lnTo>
                    <a:lnTo>
                      <a:pt x="3" y="12"/>
                    </a:lnTo>
                    <a:lnTo>
                      <a:pt x="4" y="11"/>
                    </a:lnTo>
                    <a:lnTo>
                      <a:pt x="4" y="11"/>
                    </a:lnTo>
                    <a:lnTo>
                      <a:pt x="4" y="10"/>
                    </a:lnTo>
                    <a:lnTo>
                      <a:pt x="4" y="9"/>
                    </a:lnTo>
                    <a:lnTo>
                      <a:pt x="4" y="9"/>
                    </a:lnTo>
                    <a:lnTo>
                      <a:pt x="3" y="9"/>
                    </a:lnTo>
                    <a:lnTo>
                      <a:pt x="3" y="9"/>
                    </a:lnTo>
                    <a:lnTo>
                      <a:pt x="3" y="9"/>
                    </a:lnTo>
                    <a:lnTo>
                      <a:pt x="3" y="8"/>
                    </a:lnTo>
                    <a:lnTo>
                      <a:pt x="3" y="8"/>
                    </a:lnTo>
                    <a:lnTo>
                      <a:pt x="3" y="8"/>
                    </a:lnTo>
                    <a:lnTo>
                      <a:pt x="3" y="7"/>
                    </a:lnTo>
                    <a:lnTo>
                      <a:pt x="4" y="7"/>
                    </a:lnTo>
                    <a:lnTo>
                      <a:pt x="4" y="6"/>
                    </a:lnTo>
                    <a:lnTo>
                      <a:pt x="5" y="5"/>
                    </a:lnTo>
                    <a:lnTo>
                      <a:pt x="6" y="4"/>
                    </a:lnTo>
                    <a:lnTo>
                      <a:pt x="7" y="3"/>
                    </a:lnTo>
                    <a:lnTo>
                      <a:pt x="8" y="2"/>
                    </a:lnTo>
                    <a:lnTo>
                      <a:pt x="9" y="1"/>
                    </a:lnTo>
                    <a:lnTo>
                      <a:pt x="10" y="1"/>
                    </a:lnTo>
                    <a:lnTo>
                      <a:pt x="11" y="0"/>
                    </a:lnTo>
                    <a:lnTo>
                      <a:pt x="12" y="0"/>
                    </a:lnTo>
                    <a:lnTo>
                      <a:pt x="12" y="0"/>
                    </a:lnTo>
                    <a:lnTo>
                      <a:pt x="12" y="0"/>
                    </a:lnTo>
                    <a:lnTo>
                      <a:pt x="11" y="0"/>
                    </a:lnTo>
                    <a:lnTo>
                      <a:pt x="11" y="0"/>
                    </a:lnTo>
                    <a:lnTo>
                      <a:pt x="10" y="0"/>
                    </a:lnTo>
                    <a:lnTo>
                      <a:pt x="9" y="1"/>
                    </a:lnTo>
                    <a:lnTo>
                      <a:pt x="8" y="1"/>
                    </a:lnTo>
                    <a:lnTo>
                      <a:pt x="7" y="1"/>
                    </a:lnTo>
                    <a:lnTo>
                      <a:pt x="6" y="2"/>
                    </a:lnTo>
                    <a:lnTo>
                      <a:pt x="6" y="3"/>
                    </a:lnTo>
                    <a:lnTo>
                      <a:pt x="5" y="4"/>
                    </a:lnTo>
                    <a:lnTo>
                      <a:pt x="3" y="5"/>
                    </a:lnTo>
                    <a:lnTo>
                      <a:pt x="2" y="6"/>
                    </a:lnTo>
                    <a:lnTo>
                      <a:pt x="2" y="7"/>
                    </a:lnTo>
                    <a:lnTo>
                      <a:pt x="1"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2" name="Freeform 1361"/>
              <p:cNvSpPr>
                <a:spLocks/>
              </p:cNvSpPr>
              <p:nvPr/>
            </p:nvSpPr>
            <p:spPr bwMode="auto">
              <a:xfrm>
                <a:off x="2267" y="2456"/>
                <a:ext cx="81" cy="61"/>
              </a:xfrm>
              <a:custGeom>
                <a:avLst/>
                <a:gdLst>
                  <a:gd name="T0" fmla="*/ 38 w 81"/>
                  <a:gd name="T1" fmla="*/ 1 h 61"/>
                  <a:gd name="T2" fmla="*/ 35 w 81"/>
                  <a:gd name="T3" fmla="*/ 1 h 61"/>
                  <a:gd name="T4" fmla="*/ 32 w 81"/>
                  <a:gd name="T5" fmla="*/ 1 h 61"/>
                  <a:gd name="T6" fmla="*/ 33 w 81"/>
                  <a:gd name="T7" fmla="*/ 2 h 61"/>
                  <a:gd name="T8" fmla="*/ 32 w 81"/>
                  <a:gd name="T9" fmla="*/ 3 h 61"/>
                  <a:gd name="T10" fmla="*/ 31 w 81"/>
                  <a:gd name="T11" fmla="*/ 3 h 61"/>
                  <a:gd name="T12" fmla="*/ 30 w 81"/>
                  <a:gd name="T13" fmla="*/ 2 h 61"/>
                  <a:gd name="T14" fmla="*/ 29 w 81"/>
                  <a:gd name="T15" fmla="*/ 2 h 61"/>
                  <a:gd name="T16" fmla="*/ 27 w 81"/>
                  <a:gd name="T17" fmla="*/ 2 h 61"/>
                  <a:gd name="T18" fmla="*/ 25 w 81"/>
                  <a:gd name="T19" fmla="*/ 2 h 61"/>
                  <a:gd name="T20" fmla="*/ 22 w 81"/>
                  <a:gd name="T21" fmla="*/ 2 h 61"/>
                  <a:gd name="T22" fmla="*/ 18 w 81"/>
                  <a:gd name="T23" fmla="*/ 2 h 61"/>
                  <a:gd name="T24" fmla="*/ 13 w 81"/>
                  <a:gd name="T25" fmla="*/ 2 h 61"/>
                  <a:gd name="T26" fmla="*/ 8 w 81"/>
                  <a:gd name="T27" fmla="*/ 3 h 61"/>
                  <a:gd name="T28" fmla="*/ 3 w 81"/>
                  <a:gd name="T29" fmla="*/ 5 h 61"/>
                  <a:gd name="T30" fmla="*/ 1 w 81"/>
                  <a:gd name="T31" fmla="*/ 6 h 61"/>
                  <a:gd name="T32" fmla="*/ 1 w 81"/>
                  <a:gd name="T33" fmla="*/ 7 h 61"/>
                  <a:gd name="T34" fmla="*/ 1 w 81"/>
                  <a:gd name="T35" fmla="*/ 8 h 61"/>
                  <a:gd name="T36" fmla="*/ 3 w 81"/>
                  <a:gd name="T37" fmla="*/ 10 h 61"/>
                  <a:gd name="T38" fmla="*/ 6 w 81"/>
                  <a:gd name="T39" fmla="*/ 13 h 61"/>
                  <a:gd name="T40" fmla="*/ 9 w 81"/>
                  <a:gd name="T41" fmla="*/ 11 h 61"/>
                  <a:gd name="T42" fmla="*/ 17 w 81"/>
                  <a:gd name="T43" fmla="*/ 8 h 61"/>
                  <a:gd name="T44" fmla="*/ 27 w 81"/>
                  <a:gd name="T45" fmla="*/ 4 h 61"/>
                  <a:gd name="T46" fmla="*/ 37 w 81"/>
                  <a:gd name="T47" fmla="*/ 2 h 61"/>
                  <a:gd name="T48" fmla="*/ 46 w 81"/>
                  <a:gd name="T49" fmla="*/ 2 h 61"/>
                  <a:gd name="T50" fmla="*/ 52 w 81"/>
                  <a:gd name="T51" fmla="*/ 6 h 61"/>
                  <a:gd name="T52" fmla="*/ 55 w 81"/>
                  <a:gd name="T53" fmla="*/ 12 h 61"/>
                  <a:gd name="T54" fmla="*/ 55 w 81"/>
                  <a:gd name="T55" fmla="*/ 19 h 61"/>
                  <a:gd name="T56" fmla="*/ 54 w 81"/>
                  <a:gd name="T57" fmla="*/ 24 h 61"/>
                  <a:gd name="T58" fmla="*/ 52 w 81"/>
                  <a:gd name="T59" fmla="*/ 27 h 61"/>
                  <a:gd name="T60" fmla="*/ 52 w 81"/>
                  <a:gd name="T61" fmla="*/ 29 h 61"/>
                  <a:gd name="T62" fmla="*/ 55 w 81"/>
                  <a:gd name="T63" fmla="*/ 34 h 61"/>
                  <a:gd name="T64" fmla="*/ 57 w 81"/>
                  <a:gd name="T65" fmla="*/ 43 h 61"/>
                  <a:gd name="T66" fmla="*/ 56 w 81"/>
                  <a:gd name="T67" fmla="*/ 55 h 61"/>
                  <a:gd name="T68" fmla="*/ 60 w 81"/>
                  <a:gd name="T69" fmla="*/ 61 h 61"/>
                  <a:gd name="T70" fmla="*/ 60 w 81"/>
                  <a:gd name="T71" fmla="*/ 60 h 61"/>
                  <a:gd name="T72" fmla="*/ 62 w 81"/>
                  <a:gd name="T73" fmla="*/ 56 h 61"/>
                  <a:gd name="T74" fmla="*/ 63 w 81"/>
                  <a:gd name="T75" fmla="*/ 55 h 61"/>
                  <a:gd name="T76" fmla="*/ 66 w 81"/>
                  <a:gd name="T77" fmla="*/ 52 h 61"/>
                  <a:gd name="T78" fmla="*/ 70 w 81"/>
                  <a:gd name="T79" fmla="*/ 48 h 61"/>
                  <a:gd name="T80" fmla="*/ 74 w 81"/>
                  <a:gd name="T81" fmla="*/ 44 h 61"/>
                  <a:gd name="T82" fmla="*/ 79 w 81"/>
                  <a:gd name="T83" fmla="*/ 41 h 61"/>
                  <a:gd name="T84" fmla="*/ 81 w 81"/>
                  <a:gd name="T85" fmla="*/ 40 h 61"/>
                  <a:gd name="T86" fmla="*/ 81 w 81"/>
                  <a:gd name="T87" fmla="*/ 35 h 61"/>
                  <a:gd name="T88" fmla="*/ 78 w 81"/>
                  <a:gd name="T89" fmla="*/ 24 h 61"/>
                  <a:gd name="T90" fmla="*/ 72 w 81"/>
                  <a:gd name="T91" fmla="*/ 15 h 61"/>
                  <a:gd name="T92" fmla="*/ 66 w 81"/>
                  <a:gd name="T93" fmla="*/ 10 h 61"/>
                  <a:gd name="T94" fmla="*/ 61 w 81"/>
                  <a:gd name="T95" fmla="*/ 6 h 61"/>
                  <a:gd name="T96" fmla="*/ 56 w 81"/>
                  <a:gd name="T97" fmla="*/ 3 h 61"/>
                  <a:gd name="T98" fmla="*/ 50 w 81"/>
                  <a:gd name="T99" fmla="*/ 2 h 61"/>
                  <a:gd name="T100" fmla="*/ 44 w 81"/>
                  <a:gd name="T101"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61">
                    <a:moveTo>
                      <a:pt x="40" y="0"/>
                    </a:moveTo>
                    <a:lnTo>
                      <a:pt x="39" y="0"/>
                    </a:lnTo>
                    <a:lnTo>
                      <a:pt x="38" y="1"/>
                    </a:lnTo>
                    <a:lnTo>
                      <a:pt x="37" y="1"/>
                    </a:lnTo>
                    <a:lnTo>
                      <a:pt x="36" y="1"/>
                    </a:lnTo>
                    <a:lnTo>
                      <a:pt x="35" y="1"/>
                    </a:lnTo>
                    <a:lnTo>
                      <a:pt x="34" y="1"/>
                    </a:lnTo>
                    <a:lnTo>
                      <a:pt x="33" y="1"/>
                    </a:lnTo>
                    <a:lnTo>
                      <a:pt x="32" y="1"/>
                    </a:lnTo>
                    <a:lnTo>
                      <a:pt x="32" y="2"/>
                    </a:lnTo>
                    <a:lnTo>
                      <a:pt x="33" y="2"/>
                    </a:lnTo>
                    <a:lnTo>
                      <a:pt x="33" y="2"/>
                    </a:lnTo>
                    <a:lnTo>
                      <a:pt x="33" y="2"/>
                    </a:lnTo>
                    <a:lnTo>
                      <a:pt x="32" y="3"/>
                    </a:lnTo>
                    <a:lnTo>
                      <a:pt x="32" y="3"/>
                    </a:lnTo>
                    <a:lnTo>
                      <a:pt x="31" y="3"/>
                    </a:lnTo>
                    <a:lnTo>
                      <a:pt x="31" y="3"/>
                    </a:lnTo>
                    <a:lnTo>
                      <a:pt x="31" y="3"/>
                    </a:lnTo>
                    <a:lnTo>
                      <a:pt x="31" y="2"/>
                    </a:lnTo>
                    <a:lnTo>
                      <a:pt x="30" y="2"/>
                    </a:lnTo>
                    <a:lnTo>
                      <a:pt x="30" y="2"/>
                    </a:lnTo>
                    <a:lnTo>
                      <a:pt x="29" y="2"/>
                    </a:lnTo>
                    <a:lnTo>
                      <a:pt x="29" y="2"/>
                    </a:lnTo>
                    <a:lnTo>
                      <a:pt x="29" y="2"/>
                    </a:lnTo>
                    <a:lnTo>
                      <a:pt x="28" y="2"/>
                    </a:lnTo>
                    <a:lnTo>
                      <a:pt x="28" y="2"/>
                    </a:lnTo>
                    <a:lnTo>
                      <a:pt x="27" y="2"/>
                    </a:lnTo>
                    <a:lnTo>
                      <a:pt x="27" y="2"/>
                    </a:lnTo>
                    <a:lnTo>
                      <a:pt x="26" y="2"/>
                    </a:lnTo>
                    <a:lnTo>
                      <a:pt x="25" y="2"/>
                    </a:lnTo>
                    <a:lnTo>
                      <a:pt x="24" y="2"/>
                    </a:lnTo>
                    <a:lnTo>
                      <a:pt x="23" y="2"/>
                    </a:lnTo>
                    <a:lnTo>
                      <a:pt x="22" y="2"/>
                    </a:lnTo>
                    <a:lnTo>
                      <a:pt x="20" y="2"/>
                    </a:lnTo>
                    <a:lnTo>
                      <a:pt x="19" y="2"/>
                    </a:lnTo>
                    <a:lnTo>
                      <a:pt x="18" y="2"/>
                    </a:lnTo>
                    <a:lnTo>
                      <a:pt x="16" y="2"/>
                    </a:lnTo>
                    <a:lnTo>
                      <a:pt x="14" y="2"/>
                    </a:lnTo>
                    <a:lnTo>
                      <a:pt x="13" y="2"/>
                    </a:lnTo>
                    <a:lnTo>
                      <a:pt x="11" y="2"/>
                    </a:lnTo>
                    <a:lnTo>
                      <a:pt x="10" y="3"/>
                    </a:lnTo>
                    <a:lnTo>
                      <a:pt x="8" y="3"/>
                    </a:lnTo>
                    <a:lnTo>
                      <a:pt x="6" y="4"/>
                    </a:lnTo>
                    <a:lnTo>
                      <a:pt x="4" y="4"/>
                    </a:lnTo>
                    <a:lnTo>
                      <a:pt x="3" y="5"/>
                    </a:lnTo>
                    <a:lnTo>
                      <a:pt x="3" y="5"/>
                    </a:lnTo>
                    <a:lnTo>
                      <a:pt x="2" y="5"/>
                    </a:lnTo>
                    <a:lnTo>
                      <a:pt x="1" y="6"/>
                    </a:lnTo>
                    <a:lnTo>
                      <a:pt x="1" y="6"/>
                    </a:lnTo>
                    <a:lnTo>
                      <a:pt x="1" y="6"/>
                    </a:lnTo>
                    <a:lnTo>
                      <a:pt x="1" y="7"/>
                    </a:lnTo>
                    <a:lnTo>
                      <a:pt x="0" y="7"/>
                    </a:lnTo>
                    <a:lnTo>
                      <a:pt x="1" y="7"/>
                    </a:lnTo>
                    <a:lnTo>
                      <a:pt x="1" y="8"/>
                    </a:lnTo>
                    <a:lnTo>
                      <a:pt x="1" y="9"/>
                    </a:lnTo>
                    <a:lnTo>
                      <a:pt x="2" y="9"/>
                    </a:lnTo>
                    <a:lnTo>
                      <a:pt x="3" y="10"/>
                    </a:lnTo>
                    <a:lnTo>
                      <a:pt x="4" y="11"/>
                    </a:lnTo>
                    <a:lnTo>
                      <a:pt x="5" y="12"/>
                    </a:lnTo>
                    <a:lnTo>
                      <a:pt x="6" y="13"/>
                    </a:lnTo>
                    <a:lnTo>
                      <a:pt x="7" y="12"/>
                    </a:lnTo>
                    <a:lnTo>
                      <a:pt x="8" y="12"/>
                    </a:lnTo>
                    <a:lnTo>
                      <a:pt x="9" y="11"/>
                    </a:lnTo>
                    <a:lnTo>
                      <a:pt x="11" y="10"/>
                    </a:lnTo>
                    <a:lnTo>
                      <a:pt x="14" y="9"/>
                    </a:lnTo>
                    <a:lnTo>
                      <a:pt x="17" y="8"/>
                    </a:lnTo>
                    <a:lnTo>
                      <a:pt x="20" y="7"/>
                    </a:lnTo>
                    <a:lnTo>
                      <a:pt x="23" y="6"/>
                    </a:lnTo>
                    <a:lnTo>
                      <a:pt x="27" y="4"/>
                    </a:lnTo>
                    <a:lnTo>
                      <a:pt x="30" y="3"/>
                    </a:lnTo>
                    <a:lnTo>
                      <a:pt x="34" y="2"/>
                    </a:lnTo>
                    <a:lnTo>
                      <a:pt x="37" y="2"/>
                    </a:lnTo>
                    <a:lnTo>
                      <a:pt x="40" y="2"/>
                    </a:lnTo>
                    <a:lnTo>
                      <a:pt x="43" y="2"/>
                    </a:lnTo>
                    <a:lnTo>
                      <a:pt x="46" y="2"/>
                    </a:lnTo>
                    <a:lnTo>
                      <a:pt x="48" y="3"/>
                    </a:lnTo>
                    <a:lnTo>
                      <a:pt x="50" y="4"/>
                    </a:lnTo>
                    <a:lnTo>
                      <a:pt x="52" y="6"/>
                    </a:lnTo>
                    <a:lnTo>
                      <a:pt x="53" y="8"/>
                    </a:lnTo>
                    <a:lnTo>
                      <a:pt x="54" y="10"/>
                    </a:lnTo>
                    <a:lnTo>
                      <a:pt x="55" y="12"/>
                    </a:lnTo>
                    <a:lnTo>
                      <a:pt x="55" y="14"/>
                    </a:lnTo>
                    <a:lnTo>
                      <a:pt x="55" y="17"/>
                    </a:lnTo>
                    <a:lnTo>
                      <a:pt x="55" y="19"/>
                    </a:lnTo>
                    <a:lnTo>
                      <a:pt x="55" y="20"/>
                    </a:lnTo>
                    <a:lnTo>
                      <a:pt x="54" y="22"/>
                    </a:lnTo>
                    <a:lnTo>
                      <a:pt x="54" y="24"/>
                    </a:lnTo>
                    <a:lnTo>
                      <a:pt x="53" y="25"/>
                    </a:lnTo>
                    <a:lnTo>
                      <a:pt x="53" y="26"/>
                    </a:lnTo>
                    <a:lnTo>
                      <a:pt x="52" y="27"/>
                    </a:lnTo>
                    <a:lnTo>
                      <a:pt x="52" y="28"/>
                    </a:lnTo>
                    <a:lnTo>
                      <a:pt x="52" y="28"/>
                    </a:lnTo>
                    <a:lnTo>
                      <a:pt x="52" y="29"/>
                    </a:lnTo>
                    <a:lnTo>
                      <a:pt x="53" y="30"/>
                    </a:lnTo>
                    <a:lnTo>
                      <a:pt x="54" y="32"/>
                    </a:lnTo>
                    <a:lnTo>
                      <a:pt x="55" y="34"/>
                    </a:lnTo>
                    <a:lnTo>
                      <a:pt x="56" y="37"/>
                    </a:lnTo>
                    <a:lnTo>
                      <a:pt x="57" y="40"/>
                    </a:lnTo>
                    <a:lnTo>
                      <a:pt x="57" y="43"/>
                    </a:lnTo>
                    <a:lnTo>
                      <a:pt x="57" y="47"/>
                    </a:lnTo>
                    <a:lnTo>
                      <a:pt x="56" y="52"/>
                    </a:lnTo>
                    <a:lnTo>
                      <a:pt x="56" y="55"/>
                    </a:lnTo>
                    <a:lnTo>
                      <a:pt x="55" y="57"/>
                    </a:lnTo>
                    <a:lnTo>
                      <a:pt x="55" y="58"/>
                    </a:lnTo>
                    <a:lnTo>
                      <a:pt x="60" y="61"/>
                    </a:lnTo>
                    <a:lnTo>
                      <a:pt x="60" y="61"/>
                    </a:lnTo>
                    <a:lnTo>
                      <a:pt x="60" y="61"/>
                    </a:lnTo>
                    <a:lnTo>
                      <a:pt x="60" y="60"/>
                    </a:lnTo>
                    <a:lnTo>
                      <a:pt x="61" y="60"/>
                    </a:lnTo>
                    <a:lnTo>
                      <a:pt x="60" y="60"/>
                    </a:lnTo>
                    <a:lnTo>
                      <a:pt x="62" y="56"/>
                    </a:lnTo>
                    <a:lnTo>
                      <a:pt x="62" y="56"/>
                    </a:lnTo>
                    <a:lnTo>
                      <a:pt x="62" y="55"/>
                    </a:lnTo>
                    <a:lnTo>
                      <a:pt x="63" y="55"/>
                    </a:lnTo>
                    <a:lnTo>
                      <a:pt x="64" y="54"/>
                    </a:lnTo>
                    <a:lnTo>
                      <a:pt x="65" y="53"/>
                    </a:lnTo>
                    <a:lnTo>
                      <a:pt x="66" y="52"/>
                    </a:lnTo>
                    <a:lnTo>
                      <a:pt x="67" y="51"/>
                    </a:lnTo>
                    <a:lnTo>
                      <a:pt x="68" y="50"/>
                    </a:lnTo>
                    <a:lnTo>
                      <a:pt x="70" y="48"/>
                    </a:lnTo>
                    <a:lnTo>
                      <a:pt x="71" y="47"/>
                    </a:lnTo>
                    <a:lnTo>
                      <a:pt x="73" y="46"/>
                    </a:lnTo>
                    <a:lnTo>
                      <a:pt x="74" y="44"/>
                    </a:lnTo>
                    <a:lnTo>
                      <a:pt x="76" y="43"/>
                    </a:lnTo>
                    <a:lnTo>
                      <a:pt x="77" y="42"/>
                    </a:lnTo>
                    <a:lnTo>
                      <a:pt x="79" y="41"/>
                    </a:lnTo>
                    <a:lnTo>
                      <a:pt x="81" y="41"/>
                    </a:lnTo>
                    <a:lnTo>
                      <a:pt x="81" y="40"/>
                    </a:lnTo>
                    <a:lnTo>
                      <a:pt x="81" y="40"/>
                    </a:lnTo>
                    <a:lnTo>
                      <a:pt x="81" y="39"/>
                    </a:lnTo>
                    <a:lnTo>
                      <a:pt x="81" y="39"/>
                    </a:lnTo>
                    <a:lnTo>
                      <a:pt x="81" y="35"/>
                    </a:lnTo>
                    <a:lnTo>
                      <a:pt x="80" y="31"/>
                    </a:lnTo>
                    <a:lnTo>
                      <a:pt x="79" y="28"/>
                    </a:lnTo>
                    <a:lnTo>
                      <a:pt x="78" y="24"/>
                    </a:lnTo>
                    <a:lnTo>
                      <a:pt x="76" y="21"/>
                    </a:lnTo>
                    <a:lnTo>
                      <a:pt x="74" y="18"/>
                    </a:lnTo>
                    <a:lnTo>
                      <a:pt x="72" y="15"/>
                    </a:lnTo>
                    <a:lnTo>
                      <a:pt x="69" y="12"/>
                    </a:lnTo>
                    <a:lnTo>
                      <a:pt x="68" y="11"/>
                    </a:lnTo>
                    <a:lnTo>
                      <a:pt x="66" y="10"/>
                    </a:lnTo>
                    <a:lnTo>
                      <a:pt x="65" y="8"/>
                    </a:lnTo>
                    <a:lnTo>
                      <a:pt x="63" y="7"/>
                    </a:lnTo>
                    <a:lnTo>
                      <a:pt x="61" y="6"/>
                    </a:lnTo>
                    <a:lnTo>
                      <a:pt x="59" y="5"/>
                    </a:lnTo>
                    <a:lnTo>
                      <a:pt x="58" y="4"/>
                    </a:lnTo>
                    <a:lnTo>
                      <a:pt x="56" y="3"/>
                    </a:lnTo>
                    <a:lnTo>
                      <a:pt x="54" y="3"/>
                    </a:lnTo>
                    <a:lnTo>
                      <a:pt x="52" y="2"/>
                    </a:lnTo>
                    <a:lnTo>
                      <a:pt x="50" y="2"/>
                    </a:lnTo>
                    <a:lnTo>
                      <a:pt x="48" y="1"/>
                    </a:lnTo>
                    <a:lnTo>
                      <a:pt x="46" y="1"/>
                    </a:lnTo>
                    <a:lnTo>
                      <a:pt x="44" y="1"/>
                    </a:lnTo>
                    <a:lnTo>
                      <a:pt x="42" y="1"/>
                    </a:lnTo>
                    <a:lnTo>
                      <a:pt x="40" y="0"/>
                    </a:lnTo>
                    <a:close/>
                  </a:path>
                </a:pathLst>
              </a:custGeom>
              <a:solidFill>
                <a:srgbClr val="0A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3" name="Freeform 1362"/>
              <p:cNvSpPr>
                <a:spLocks/>
              </p:cNvSpPr>
              <p:nvPr/>
            </p:nvSpPr>
            <p:spPr bwMode="auto">
              <a:xfrm>
                <a:off x="2327" y="2477"/>
                <a:ext cx="19" cy="15"/>
              </a:xfrm>
              <a:custGeom>
                <a:avLst/>
                <a:gdLst>
                  <a:gd name="T0" fmla="*/ 11 w 19"/>
                  <a:gd name="T1" fmla="*/ 7 h 15"/>
                  <a:gd name="T2" fmla="*/ 12 w 19"/>
                  <a:gd name="T3" fmla="*/ 8 h 15"/>
                  <a:gd name="T4" fmla="*/ 14 w 19"/>
                  <a:gd name="T5" fmla="*/ 10 h 15"/>
                  <a:gd name="T6" fmla="*/ 15 w 19"/>
                  <a:gd name="T7" fmla="*/ 11 h 15"/>
                  <a:gd name="T8" fmla="*/ 17 w 19"/>
                  <a:gd name="T9" fmla="*/ 13 h 15"/>
                  <a:gd name="T10" fmla="*/ 18 w 19"/>
                  <a:gd name="T11" fmla="*/ 14 h 15"/>
                  <a:gd name="T12" fmla="*/ 18 w 19"/>
                  <a:gd name="T13" fmla="*/ 14 h 15"/>
                  <a:gd name="T14" fmla="*/ 19 w 19"/>
                  <a:gd name="T15" fmla="*/ 15 h 15"/>
                  <a:gd name="T16" fmla="*/ 19 w 19"/>
                  <a:gd name="T17" fmla="*/ 15 h 15"/>
                  <a:gd name="T18" fmla="*/ 19 w 19"/>
                  <a:gd name="T19" fmla="*/ 15 h 15"/>
                  <a:gd name="T20" fmla="*/ 18 w 19"/>
                  <a:gd name="T21" fmla="*/ 14 h 15"/>
                  <a:gd name="T22" fmla="*/ 18 w 19"/>
                  <a:gd name="T23" fmla="*/ 13 h 15"/>
                  <a:gd name="T24" fmla="*/ 17 w 19"/>
                  <a:gd name="T25" fmla="*/ 12 h 15"/>
                  <a:gd name="T26" fmla="*/ 16 w 19"/>
                  <a:gd name="T27" fmla="*/ 11 h 15"/>
                  <a:gd name="T28" fmla="*/ 15 w 19"/>
                  <a:gd name="T29" fmla="*/ 9 h 15"/>
                  <a:gd name="T30" fmla="*/ 13 w 19"/>
                  <a:gd name="T31" fmla="*/ 8 h 15"/>
                  <a:gd name="T32" fmla="*/ 12 w 19"/>
                  <a:gd name="T33" fmla="*/ 6 h 15"/>
                  <a:gd name="T34" fmla="*/ 10 w 19"/>
                  <a:gd name="T35" fmla="*/ 5 h 15"/>
                  <a:gd name="T36" fmla="*/ 8 w 19"/>
                  <a:gd name="T37" fmla="*/ 3 h 15"/>
                  <a:gd name="T38" fmla="*/ 6 w 19"/>
                  <a:gd name="T39" fmla="*/ 2 h 15"/>
                  <a:gd name="T40" fmla="*/ 4 w 19"/>
                  <a:gd name="T41" fmla="*/ 1 h 15"/>
                  <a:gd name="T42" fmla="*/ 2 w 19"/>
                  <a:gd name="T43" fmla="*/ 0 h 15"/>
                  <a:gd name="T44" fmla="*/ 1 w 19"/>
                  <a:gd name="T45" fmla="*/ 0 h 15"/>
                  <a:gd name="T46" fmla="*/ 0 w 19"/>
                  <a:gd name="T47" fmla="*/ 0 h 15"/>
                  <a:gd name="T48" fmla="*/ 0 w 19"/>
                  <a:gd name="T49" fmla="*/ 0 h 15"/>
                  <a:gd name="T50" fmla="*/ 0 w 19"/>
                  <a:gd name="T51" fmla="*/ 0 h 15"/>
                  <a:gd name="T52" fmla="*/ 0 w 19"/>
                  <a:gd name="T53" fmla="*/ 0 h 15"/>
                  <a:gd name="T54" fmla="*/ 0 w 19"/>
                  <a:gd name="T55" fmla="*/ 1 h 15"/>
                  <a:gd name="T56" fmla="*/ 1 w 19"/>
                  <a:gd name="T57" fmla="*/ 1 h 15"/>
                  <a:gd name="T58" fmla="*/ 1 w 19"/>
                  <a:gd name="T59" fmla="*/ 2 h 15"/>
                  <a:gd name="T60" fmla="*/ 2 w 19"/>
                  <a:gd name="T61" fmla="*/ 2 h 15"/>
                  <a:gd name="T62" fmla="*/ 3 w 19"/>
                  <a:gd name="T63" fmla="*/ 3 h 15"/>
                  <a:gd name="T64" fmla="*/ 4 w 19"/>
                  <a:gd name="T65" fmla="*/ 3 h 15"/>
                  <a:gd name="T66" fmla="*/ 5 w 19"/>
                  <a:gd name="T67" fmla="*/ 4 h 15"/>
                  <a:gd name="T68" fmla="*/ 6 w 19"/>
                  <a:gd name="T69" fmla="*/ 4 h 15"/>
                  <a:gd name="T70" fmla="*/ 8 w 19"/>
                  <a:gd name="T71" fmla="*/ 5 h 15"/>
                  <a:gd name="T72" fmla="*/ 9 w 19"/>
                  <a:gd name="T73" fmla="*/ 6 h 15"/>
                  <a:gd name="T74" fmla="*/ 11 w 19"/>
                  <a:gd name="T7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5">
                    <a:moveTo>
                      <a:pt x="11" y="7"/>
                    </a:moveTo>
                    <a:lnTo>
                      <a:pt x="12" y="8"/>
                    </a:lnTo>
                    <a:lnTo>
                      <a:pt x="14" y="10"/>
                    </a:lnTo>
                    <a:lnTo>
                      <a:pt x="15" y="11"/>
                    </a:lnTo>
                    <a:lnTo>
                      <a:pt x="17" y="13"/>
                    </a:lnTo>
                    <a:lnTo>
                      <a:pt x="18" y="14"/>
                    </a:lnTo>
                    <a:lnTo>
                      <a:pt x="18" y="14"/>
                    </a:lnTo>
                    <a:lnTo>
                      <a:pt x="19" y="15"/>
                    </a:lnTo>
                    <a:lnTo>
                      <a:pt x="19" y="15"/>
                    </a:lnTo>
                    <a:lnTo>
                      <a:pt x="19" y="15"/>
                    </a:lnTo>
                    <a:lnTo>
                      <a:pt x="18" y="14"/>
                    </a:lnTo>
                    <a:lnTo>
                      <a:pt x="18" y="13"/>
                    </a:lnTo>
                    <a:lnTo>
                      <a:pt x="17" y="12"/>
                    </a:lnTo>
                    <a:lnTo>
                      <a:pt x="16" y="11"/>
                    </a:lnTo>
                    <a:lnTo>
                      <a:pt x="15" y="9"/>
                    </a:lnTo>
                    <a:lnTo>
                      <a:pt x="13" y="8"/>
                    </a:lnTo>
                    <a:lnTo>
                      <a:pt x="12" y="6"/>
                    </a:lnTo>
                    <a:lnTo>
                      <a:pt x="10" y="5"/>
                    </a:lnTo>
                    <a:lnTo>
                      <a:pt x="8" y="3"/>
                    </a:lnTo>
                    <a:lnTo>
                      <a:pt x="6" y="2"/>
                    </a:lnTo>
                    <a:lnTo>
                      <a:pt x="4" y="1"/>
                    </a:lnTo>
                    <a:lnTo>
                      <a:pt x="2" y="0"/>
                    </a:lnTo>
                    <a:lnTo>
                      <a:pt x="1" y="0"/>
                    </a:lnTo>
                    <a:lnTo>
                      <a:pt x="0" y="0"/>
                    </a:lnTo>
                    <a:lnTo>
                      <a:pt x="0" y="0"/>
                    </a:lnTo>
                    <a:lnTo>
                      <a:pt x="0" y="0"/>
                    </a:lnTo>
                    <a:lnTo>
                      <a:pt x="0" y="0"/>
                    </a:lnTo>
                    <a:lnTo>
                      <a:pt x="0" y="1"/>
                    </a:lnTo>
                    <a:lnTo>
                      <a:pt x="1" y="1"/>
                    </a:lnTo>
                    <a:lnTo>
                      <a:pt x="1" y="2"/>
                    </a:lnTo>
                    <a:lnTo>
                      <a:pt x="2" y="2"/>
                    </a:lnTo>
                    <a:lnTo>
                      <a:pt x="3" y="3"/>
                    </a:lnTo>
                    <a:lnTo>
                      <a:pt x="4" y="3"/>
                    </a:lnTo>
                    <a:lnTo>
                      <a:pt x="5" y="4"/>
                    </a:lnTo>
                    <a:lnTo>
                      <a:pt x="6" y="4"/>
                    </a:lnTo>
                    <a:lnTo>
                      <a:pt x="8" y="5"/>
                    </a:lnTo>
                    <a:lnTo>
                      <a:pt x="9" y="6"/>
                    </a:lnTo>
                    <a:lnTo>
                      <a:pt x="11" y="7"/>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4" name="Freeform 1363"/>
              <p:cNvSpPr>
                <a:spLocks/>
              </p:cNvSpPr>
              <p:nvPr/>
            </p:nvSpPr>
            <p:spPr bwMode="auto">
              <a:xfrm>
                <a:off x="2330" y="2484"/>
                <a:ext cx="14" cy="8"/>
              </a:xfrm>
              <a:custGeom>
                <a:avLst/>
                <a:gdLst>
                  <a:gd name="T0" fmla="*/ 0 w 14"/>
                  <a:gd name="T1" fmla="*/ 0 h 8"/>
                  <a:gd name="T2" fmla="*/ 0 w 14"/>
                  <a:gd name="T3" fmla="*/ 0 h 8"/>
                  <a:gd name="T4" fmla="*/ 0 w 14"/>
                  <a:gd name="T5" fmla="*/ 1 h 8"/>
                  <a:gd name="T6" fmla="*/ 0 w 14"/>
                  <a:gd name="T7" fmla="*/ 1 h 8"/>
                  <a:gd name="T8" fmla="*/ 0 w 14"/>
                  <a:gd name="T9" fmla="*/ 2 h 8"/>
                  <a:gd name="T10" fmla="*/ 0 w 14"/>
                  <a:gd name="T11" fmla="*/ 2 h 8"/>
                  <a:gd name="T12" fmla="*/ 1 w 14"/>
                  <a:gd name="T13" fmla="*/ 2 h 8"/>
                  <a:gd name="T14" fmla="*/ 1 w 14"/>
                  <a:gd name="T15" fmla="*/ 2 h 8"/>
                  <a:gd name="T16" fmla="*/ 2 w 14"/>
                  <a:gd name="T17" fmla="*/ 2 h 8"/>
                  <a:gd name="T18" fmla="*/ 3 w 14"/>
                  <a:gd name="T19" fmla="*/ 2 h 8"/>
                  <a:gd name="T20" fmla="*/ 3 w 14"/>
                  <a:gd name="T21" fmla="*/ 2 h 8"/>
                  <a:gd name="T22" fmla="*/ 4 w 14"/>
                  <a:gd name="T23" fmla="*/ 3 h 8"/>
                  <a:gd name="T24" fmla="*/ 4 w 14"/>
                  <a:gd name="T25" fmla="*/ 3 h 8"/>
                  <a:gd name="T26" fmla="*/ 6 w 14"/>
                  <a:gd name="T27" fmla="*/ 4 h 8"/>
                  <a:gd name="T28" fmla="*/ 8 w 14"/>
                  <a:gd name="T29" fmla="*/ 5 h 8"/>
                  <a:gd name="T30" fmla="*/ 10 w 14"/>
                  <a:gd name="T31" fmla="*/ 5 h 8"/>
                  <a:gd name="T32" fmla="*/ 11 w 14"/>
                  <a:gd name="T33" fmla="*/ 6 h 8"/>
                  <a:gd name="T34" fmla="*/ 12 w 14"/>
                  <a:gd name="T35" fmla="*/ 7 h 8"/>
                  <a:gd name="T36" fmla="*/ 13 w 14"/>
                  <a:gd name="T37" fmla="*/ 8 h 8"/>
                  <a:gd name="T38" fmla="*/ 14 w 14"/>
                  <a:gd name="T39" fmla="*/ 8 h 8"/>
                  <a:gd name="T40" fmla="*/ 14 w 14"/>
                  <a:gd name="T41" fmla="*/ 8 h 8"/>
                  <a:gd name="T42" fmla="*/ 14 w 14"/>
                  <a:gd name="T43" fmla="*/ 8 h 8"/>
                  <a:gd name="T44" fmla="*/ 13 w 14"/>
                  <a:gd name="T45" fmla="*/ 8 h 8"/>
                  <a:gd name="T46" fmla="*/ 13 w 14"/>
                  <a:gd name="T47" fmla="*/ 7 h 8"/>
                  <a:gd name="T48" fmla="*/ 11 w 14"/>
                  <a:gd name="T49" fmla="*/ 6 h 8"/>
                  <a:gd name="T50" fmla="*/ 10 w 14"/>
                  <a:gd name="T51" fmla="*/ 5 h 8"/>
                  <a:gd name="T52" fmla="*/ 9 w 14"/>
                  <a:gd name="T53" fmla="*/ 4 h 8"/>
                  <a:gd name="T54" fmla="*/ 7 w 14"/>
                  <a:gd name="T55" fmla="*/ 3 h 8"/>
                  <a:gd name="T56" fmla="*/ 5 w 14"/>
                  <a:gd name="T57" fmla="*/ 2 h 8"/>
                  <a:gd name="T58" fmla="*/ 4 w 14"/>
                  <a:gd name="T59" fmla="*/ 2 h 8"/>
                  <a:gd name="T60" fmla="*/ 3 w 14"/>
                  <a:gd name="T61" fmla="*/ 1 h 8"/>
                  <a:gd name="T62" fmla="*/ 3 w 14"/>
                  <a:gd name="T63" fmla="*/ 1 h 8"/>
                  <a:gd name="T64" fmla="*/ 2 w 14"/>
                  <a:gd name="T65" fmla="*/ 1 h 8"/>
                  <a:gd name="T66" fmla="*/ 2 w 14"/>
                  <a:gd name="T67" fmla="*/ 0 h 8"/>
                  <a:gd name="T68" fmla="*/ 1 w 14"/>
                  <a:gd name="T69" fmla="*/ 0 h 8"/>
                  <a:gd name="T70" fmla="*/ 0 w 14"/>
                  <a:gd name="T71" fmla="*/ 0 h 8"/>
                  <a:gd name="T72" fmla="*/ 0 w 14"/>
                  <a:gd name="T7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8">
                    <a:moveTo>
                      <a:pt x="0" y="0"/>
                    </a:moveTo>
                    <a:lnTo>
                      <a:pt x="0" y="0"/>
                    </a:lnTo>
                    <a:lnTo>
                      <a:pt x="0" y="1"/>
                    </a:lnTo>
                    <a:lnTo>
                      <a:pt x="0" y="1"/>
                    </a:lnTo>
                    <a:lnTo>
                      <a:pt x="0" y="2"/>
                    </a:lnTo>
                    <a:lnTo>
                      <a:pt x="0" y="2"/>
                    </a:lnTo>
                    <a:lnTo>
                      <a:pt x="1" y="2"/>
                    </a:lnTo>
                    <a:lnTo>
                      <a:pt x="1" y="2"/>
                    </a:lnTo>
                    <a:lnTo>
                      <a:pt x="2" y="2"/>
                    </a:lnTo>
                    <a:lnTo>
                      <a:pt x="3" y="2"/>
                    </a:lnTo>
                    <a:lnTo>
                      <a:pt x="3" y="2"/>
                    </a:lnTo>
                    <a:lnTo>
                      <a:pt x="4" y="3"/>
                    </a:lnTo>
                    <a:lnTo>
                      <a:pt x="4" y="3"/>
                    </a:lnTo>
                    <a:lnTo>
                      <a:pt x="6" y="4"/>
                    </a:lnTo>
                    <a:lnTo>
                      <a:pt x="8" y="5"/>
                    </a:lnTo>
                    <a:lnTo>
                      <a:pt x="10" y="5"/>
                    </a:lnTo>
                    <a:lnTo>
                      <a:pt x="11" y="6"/>
                    </a:lnTo>
                    <a:lnTo>
                      <a:pt x="12" y="7"/>
                    </a:lnTo>
                    <a:lnTo>
                      <a:pt x="13" y="8"/>
                    </a:lnTo>
                    <a:lnTo>
                      <a:pt x="14" y="8"/>
                    </a:lnTo>
                    <a:lnTo>
                      <a:pt x="14" y="8"/>
                    </a:lnTo>
                    <a:lnTo>
                      <a:pt x="14" y="8"/>
                    </a:lnTo>
                    <a:lnTo>
                      <a:pt x="13" y="8"/>
                    </a:lnTo>
                    <a:lnTo>
                      <a:pt x="13" y="7"/>
                    </a:lnTo>
                    <a:lnTo>
                      <a:pt x="11" y="6"/>
                    </a:lnTo>
                    <a:lnTo>
                      <a:pt x="10" y="5"/>
                    </a:lnTo>
                    <a:lnTo>
                      <a:pt x="9" y="4"/>
                    </a:lnTo>
                    <a:lnTo>
                      <a:pt x="7" y="3"/>
                    </a:lnTo>
                    <a:lnTo>
                      <a:pt x="5" y="2"/>
                    </a:lnTo>
                    <a:lnTo>
                      <a:pt x="4" y="2"/>
                    </a:lnTo>
                    <a:lnTo>
                      <a:pt x="3" y="1"/>
                    </a:lnTo>
                    <a:lnTo>
                      <a:pt x="3" y="1"/>
                    </a:lnTo>
                    <a:lnTo>
                      <a:pt x="2" y="1"/>
                    </a:lnTo>
                    <a:lnTo>
                      <a:pt x="2" y="0"/>
                    </a:lnTo>
                    <a:lnTo>
                      <a:pt x="1" y="0"/>
                    </a:lnTo>
                    <a:lnTo>
                      <a:pt x="0" y="0"/>
                    </a:lnTo>
                    <a:lnTo>
                      <a:pt x="0"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5" name="Freeform 1364"/>
              <p:cNvSpPr>
                <a:spLocks/>
              </p:cNvSpPr>
              <p:nvPr/>
            </p:nvSpPr>
            <p:spPr bwMode="auto">
              <a:xfrm>
                <a:off x="2330" y="2489"/>
                <a:ext cx="14" cy="4"/>
              </a:xfrm>
              <a:custGeom>
                <a:avLst/>
                <a:gdLst>
                  <a:gd name="T0" fmla="*/ 0 w 14"/>
                  <a:gd name="T1" fmla="*/ 0 h 4"/>
                  <a:gd name="T2" fmla="*/ 0 w 14"/>
                  <a:gd name="T3" fmla="*/ 1 h 4"/>
                  <a:gd name="T4" fmla="*/ 0 w 14"/>
                  <a:gd name="T5" fmla="*/ 1 h 4"/>
                  <a:gd name="T6" fmla="*/ 0 w 14"/>
                  <a:gd name="T7" fmla="*/ 1 h 4"/>
                  <a:gd name="T8" fmla="*/ 0 w 14"/>
                  <a:gd name="T9" fmla="*/ 2 h 4"/>
                  <a:gd name="T10" fmla="*/ 0 w 14"/>
                  <a:gd name="T11" fmla="*/ 2 h 4"/>
                  <a:gd name="T12" fmla="*/ 1 w 14"/>
                  <a:gd name="T13" fmla="*/ 2 h 4"/>
                  <a:gd name="T14" fmla="*/ 1 w 14"/>
                  <a:gd name="T15" fmla="*/ 2 h 4"/>
                  <a:gd name="T16" fmla="*/ 2 w 14"/>
                  <a:gd name="T17" fmla="*/ 2 h 4"/>
                  <a:gd name="T18" fmla="*/ 4 w 14"/>
                  <a:gd name="T19" fmla="*/ 2 h 4"/>
                  <a:gd name="T20" fmla="*/ 7 w 14"/>
                  <a:gd name="T21" fmla="*/ 2 h 4"/>
                  <a:gd name="T22" fmla="*/ 9 w 14"/>
                  <a:gd name="T23" fmla="*/ 3 h 4"/>
                  <a:gd name="T24" fmla="*/ 11 w 14"/>
                  <a:gd name="T25" fmla="*/ 3 h 4"/>
                  <a:gd name="T26" fmla="*/ 12 w 14"/>
                  <a:gd name="T27" fmla="*/ 3 h 4"/>
                  <a:gd name="T28" fmla="*/ 13 w 14"/>
                  <a:gd name="T29" fmla="*/ 4 h 4"/>
                  <a:gd name="T30" fmla="*/ 14 w 14"/>
                  <a:gd name="T31" fmla="*/ 4 h 4"/>
                  <a:gd name="T32" fmla="*/ 14 w 14"/>
                  <a:gd name="T33" fmla="*/ 4 h 4"/>
                  <a:gd name="T34" fmla="*/ 14 w 14"/>
                  <a:gd name="T35" fmla="*/ 4 h 4"/>
                  <a:gd name="T36" fmla="*/ 13 w 14"/>
                  <a:gd name="T37" fmla="*/ 4 h 4"/>
                  <a:gd name="T38" fmla="*/ 12 w 14"/>
                  <a:gd name="T39" fmla="*/ 3 h 4"/>
                  <a:gd name="T40" fmla="*/ 11 w 14"/>
                  <a:gd name="T41" fmla="*/ 3 h 4"/>
                  <a:gd name="T42" fmla="*/ 9 w 14"/>
                  <a:gd name="T43" fmla="*/ 2 h 4"/>
                  <a:gd name="T44" fmla="*/ 7 w 14"/>
                  <a:gd name="T45" fmla="*/ 2 h 4"/>
                  <a:gd name="T46" fmla="*/ 5 w 14"/>
                  <a:gd name="T47" fmla="*/ 1 h 4"/>
                  <a:gd name="T48" fmla="*/ 2 w 14"/>
                  <a:gd name="T49" fmla="*/ 1 h 4"/>
                  <a:gd name="T50" fmla="*/ 2 w 14"/>
                  <a:gd name="T51" fmla="*/ 1 h 4"/>
                  <a:gd name="T52" fmla="*/ 2 w 14"/>
                  <a:gd name="T53" fmla="*/ 1 h 4"/>
                  <a:gd name="T54" fmla="*/ 1 w 14"/>
                  <a:gd name="T55" fmla="*/ 1 h 4"/>
                  <a:gd name="T56" fmla="*/ 1 w 14"/>
                  <a:gd name="T57" fmla="*/ 0 h 4"/>
                  <a:gd name="T58" fmla="*/ 1 w 14"/>
                  <a:gd name="T59" fmla="*/ 0 h 4"/>
                  <a:gd name="T60" fmla="*/ 0 w 14"/>
                  <a:gd name="T61" fmla="*/ 0 h 4"/>
                  <a:gd name="T62" fmla="*/ 0 w 14"/>
                  <a:gd name="T63" fmla="*/ 0 h 4"/>
                  <a:gd name="T64" fmla="*/ 0 w 1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4">
                    <a:moveTo>
                      <a:pt x="0" y="0"/>
                    </a:moveTo>
                    <a:lnTo>
                      <a:pt x="0" y="1"/>
                    </a:lnTo>
                    <a:lnTo>
                      <a:pt x="0" y="1"/>
                    </a:lnTo>
                    <a:lnTo>
                      <a:pt x="0" y="1"/>
                    </a:lnTo>
                    <a:lnTo>
                      <a:pt x="0" y="2"/>
                    </a:lnTo>
                    <a:lnTo>
                      <a:pt x="0" y="2"/>
                    </a:lnTo>
                    <a:lnTo>
                      <a:pt x="1" y="2"/>
                    </a:lnTo>
                    <a:lnTo>
                      <a:pt x="1" y="2"/>
                    </a:lnTo>
                    <a:lnTo>
                      <a:pt x="2" y="2"/>
                    </a:lnTo>
                    <a:lnTo>
                      <a:pt x="4" y="2"/>
                    </a:lnTo>
                    <a:lnTo>
                      <a:pt x="7" y="2"/>
                    </a:lnTo>
                    <a:lnTo>
                      <a:pt x="9" y="3"/>
                    </a:lnTo>
                    <a:lnTo>
                      <a:pt x="11" y="3"/>
                    </a:lnTo>
                    <a:lnTo>
                      <a:pt x="12" y="3"/>
                    </a:lnTo>
                    <a:lnTo>
                      <a:pt x="13" y="4"/>
                    </a:lnTo>
                    <a:lnTo>
                      <a:pt x="14" y="4"/>
                    </a:lnTo>
                    <a:lnTo>
                      <a:pt x="14" y="4"/>
                    </a:lnTo>
                    <a:lnTo>
                      <a:pt x="14" y="4"/>
                    </a:lnTo>
                    <a:lnTo>
                      <a:pt x="13" y="4"/>
                    </a:lnTo>
                    <a:lnTo>
                      <a:pt x="12" y="3"/>
                    </a:lnTo>
                    <a:lnTo>
                      <a:pt x="11" y="3"/>
                    </a:lnTo>
                    <a:lnTo>
                      <a:pt x="9" y="2"/>
                    </a:lnTo>
                    <a:lnTo>
                      <a:pt x="7" y="2"/>
                    </a:lnTo>
                    <a:lnTo>
                      <a:pt x="5" y="1"/>
                    </a:lnTo>
                    <a:lnTo>
                      <a:pt x="2" y="1"/>
                    </a:lnTo>
                    <a:lnTo>
                      <a:pt x="2" y="1"/>
                    </a:lnTo>
                    <a:lnTo>
                      <a:pt x="2" y="1"/>
                    </a:lnTo>
                    <a:lnTo>
                      <a:pt x="1" y="1"/>
                    </a:lnTo>
                    <a:lnTo>
                      <a:pt x="1" y="0"/>
                    </a:lnTo>
                    <a:lnTo>
                      <a:pt x="1" y="0"/>
                    </a:lnTo>
                    <a:lnTo>
                      <a:pt x="0" y="0"/>
                    </a:lnTo>
                    <a:lnTo>
                      <a:pt x="0" y="0"/>
                    </a:lnTo>
                    <a:lnTo>
                      <a:pt x="0"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6" name="Freeform 1365"/>
              <p:cNvSpPr>
                <a:spLocks/>
              </p:cNvSpPr>
              <p:nvPr/>
            </p:nvSpPr>
            <p:spPr bwMode="auto">
              <a:xfrm>
                <a:off x="2330" y="2494"/>
                <a:ext cx="12" cy="2"/>
              </a:xfrm>
              <a:custGeom>
                <a:avLst/>
                <a:gdLst>
                  <a:gd name="T0" fmla="*/ 1 w 12"/>
                  <a:gd name="T1" fmla="*/ 0 h 2"/>
                  <a:gd name="T2" fmla="*/ 1 w 12"/>
                  <a:gd name="T3" fmla="*/ 0 h 2"/>
                  <a:gd name="T4" fmla="*/ 1 w 12"/>
                  <a:gd name="T5" fmla="*/ 0 h 2"/>
                  <a:gd name="T6" fmla="*/ 0 w 12"/>
                  <a:gd name="T7" fmla="*/ 0 h 2"/>
                  <a:gd name="T8" fmla="*/ 0 w 12"/>
                  <a:gd name="T9" fmla="*/ 0 h 2"/>
                  <a:gd name="T10" fmla="*/ 0 w 12"/>
                  <a:gd name="T11" fmla="*/ 1 h 2"/>
                  <a:gd name="T12" fmla="*/ 0 w 12"/>
                  <a:gd name="T13" fmla="*/ 1 h 2"/>
                  <a:gd name="T14" fmla="*/ 0 w 12"/>
                  <a:gd name="T15" fmla="*/ 2 h 2"/>
                  <a:gd name="T16" fmla="*/ 0 w 12"/>
                  <a:gd name="T17" fmla="*/ 2 h 2"/>
                  <a:gd name="T18" fmla="*/ 0 w 12"/>
                  <a:gd name="T19" fmla="*/ 2 h 2"/>
                  <a:gd name="T20" fmla="*/ 0 w 12"/>
                  <a:gd name="T21" fmla="*/ 2 h 2"/>
                  <a:gd name="T22" fmla="*/ 1 w 12"/>
                  <a:gd name="T23" fmla="*/ 2 h 2"/>
                  <a:gd name="T24" fmla="*/ 1 w 12"/>
                  <a:gd name="T25" fmla="*/ 1 h 2"/>
                  <a:gd name="T26" fmla="*/ 4 w 12"/>
                  <a:gd name="T27" fmla="*/ 1 h 2"/>
                  <a:gd name="T28" fmla="*/ 6 w 12"/>
                  <a:gd name="T29" fmla="*/ 1 h 2"/>
                  <a:gd name="T30" fmla="*/ 7 w 12"/>
                  <a:gd name="T31" fmla="*/ 0 h 2"/>
                  <a:gd name="T32" fmla="*/ 9 w 12"/>
                  <a:gd name="T33" fmla="*/ 0 h 2"/>
                  <a:gd name="T34" fmla="*/ 10 w 12"/>
                  <a:gd name="T35" fmla="*/ 0 h 2"/>
                  <a:gd name="T36" fmla="*/ 11 w 12"/>
                  <a:gd name="T37" fmla="*/ 0 h 2"/>
                  <a:gd name="T38" fmla="*/ 12 w 12"/>
                  <a:gd name="T39" fmla="*/ 0 h 2"/>
                  <a:gd name="T40" fmla="*/ 12 w 12"/>
                  <a:gd name="T41" fmla="*/ 0 h 2"/>
                  <a:gd name="T42" fmla="*/ 12 w 12"/>
                  <a:gd name="T43" fmla="*/ 0 h 2"/>
                  <a:gd name="T44" fmla="*/ 11 w 12"/>
                  <a:gd name="T45" fmla="*/ 0 h 2"/>
                  <a:gd name="T46" fmla="*/ 10 w 12"/>
                  <a:gd name="T47" fmla="*/ 0 h 2"/>
                  <a:gd name="T48" fmla="*/ 9 w 12"/>
                  <a:gd name="T49" fmla="*/ 0 h 2"/>
                  <a:gd name="T50" fmla="*/ 8 w 12"/>
                  <a:gd name="T51" fmla="*/ 0 h 2"/>
                  <a:gd name="T52" fmla="*/ 6 w 12"/>
                  <a:gd name="T53" fmla="*/ 0 h 2"/>
                  <a:gd name="T54" fmla="*/ 4 w 12"/>
                  <a:gd name="T55" fmla="*/ 0 h 2"/>
                  <a:gd name="T56" fmla="*/ 1 w 12"/>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2">
                    <a:moveTo>
                      <a:pt x="1" y="0"/>
                    </a:moveTo>
                    <a:lnTo>
                      <a:pt x="1" y="0"/>
                    </a:lnTo>
                    <a:lnTo>
                      <a:pt x="1" y="0"/>
                    </a:lnTo>
                    <a:lnTo>
                      <a:pt x="0" y="0"/>
                    </a:lnTo>
                    <a:lnTo>
                      <a:pt x="0" y="0"/>
                    </a:lnTo>
                    <a:lnTo>
                      <a:pt x="0" y="1"/>
                    </a:lnTo>
                    <a:lnTo>
                      <a:pt x="0" y="1"/>
                    </a:lnTo>
                    <a:lnTo>
                      <a:pt x="0" y="2"/>
                    </a:lnTo>
                    <a:lnTo>
                      <a:pt x="0" y="2"/>
                    </a:lnTo>
                    <a:lnTo>
                      <a:pt x="0" y="2"/>
                    </a:lnTo>
                    <a:lnTo>
                      <a:pt x="0" y="2"/>
                    </a:lnTo>
                    <a:lnTo>
                      <a:pt x="1" y="2"/>
                    </a:lnTo>
                    <a:lnTo>
                      <a:pt x="1" y="1"/>
                    </a:lnTo>
                    <a:lnTo>
                      <a:pt x="4" y="1"/>
                    </a:lnTo>
                    <a:lnTo>
                      <a:pt x="6" y="1"/>
                    </a:lnTo>
                    <a:lnTo>
                      <a:pt x="7" y="0"/>
                    </a:lnTo>
                    <a:lnTo>
                      <a:pt x="9" y="0"/>
                    </a:lnTo>
                    <a:lnTo>
                      <a:pt x="10" y="0"/>
                    </a:lnTo>
                    <a:lnTo>
                      <a:pt x="11" y="0"/>
                    </a:lnTo>
                    <a:lnTo>
                      <a:pt x="12" y="0"/>
                    </a:lnTo>
                    <a:lnTo>
                      <a:pt x="12" y="0"/>
                    </a:lnTo>
                    <a:lnTo>
                      <a:pt x="12" y="0"/>
                    </a:lnTo>
                    <a:lnTo>
                      <a:pt x="11" y="0"/>
                    </a:lnTo>
                    <a:lnTo>
                      <a:pt x="10" y="0"/>
                    </a:lnTo>
                    <a:lnTo>
                      <a:pt x="9" y="0"/>
                    </a:lnTo>
                    <a:lnTo>
                      <a:pt x="8" y="0"/>
                    </a:lnTo>
                    <a:lnTo>
                      <a:pt x="6" y="0"/>
                    </a:lnTo>
                    <a:lnTo>
                      <a:pt x="4" y="0"/>
                    </a:lnTo>
                    <a:lnTo>
                      <a:pt x="1"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7" name="Freeform 1366"/>
              <p:cNvSpPr>
                <a:spLocks/>
              </p:cNvSpPr>
              <p:nvPr/>
            </p:nvSpPr>
            <p:spPr bwMode="auto">
              <a:xfrm>
                <a:off x="2327" y="2496"/>
                <a:ext cx="14" cy="6"/>
              </a:xfrm>
              <a:custGeom>
                <a:avLst/>
                <a:gdLst>
                  <a:gd name="T0" fmla="*/ 0 w 14"/>
                  <a:gd name="T1" fmla="*/ 4 h 6"/>
                  <a:gd name="T2" fmla="*/ 0 w 14"/>
                  <a:gd name="T3" fmla="*/ 5 h 6"/>
                  <a:gd name="T4" fmla="*/ 0 w 14"/>
                  <a:gd name="T5" fmla="*/ 5 h 6"/>
                  <a:gd name="T6" fmla="*/ 0 w 14"/>
                  <a:gd name="T7" fmla="*/ 6 h 6"/>
                  <a:gd name="T8" fmla="*/ 0 w 14"/>
                  <a:gd name="T9" fmla="*/ 6 h 6"/>
                  <a:gd name="T10" fmla="*/ 0 w 14"/>
                  <a:gd name="T11" fmla="*/ 6 h 6"/>
                  <a:gd name="T12" fmla="*/ 1 w 14"/>
                  <a:gd name="T13" fmla="*/ 6 h 6"/>
                  <a:gd name="T14" fmla="*/ 1 w 14"/>
                  <a:gd name="T15" fmla="*/ 5 h 6"/>
                  <a:gd name="T16" fmla="*/ 2 w 14"/>
                  <a:gd name="T17" fmla="*/ 5 h 6"/>
                  <a:gd name="T18" fmla="*/ 2 w 14"/>
                  <a:gd name="T19" fmla="*/ 5 h 6"/>
                  <a:gd name="T20" fmla="*/ 2 w 14"/>
                  <a:gd name="T21" fmla="*/ 5 h 6"/>
                  <a:gd name="T22" fmla="*/ 3 w 14"/>
                  <a:gd name="T23" fmla="*/ 4 h 6"/>
                  <a:gd name="T24" fmla="*/ 3 w 14"/>
                  <a:gd name="T25" fmla="*/ 4 h 6"/>
                  <a:gd name="T26" fmla="*/ 6 w 14"/>
                  <a:gd name="T27" fmla="*/ 3 h 6"/>
                  <a:gd name="T28" fmla="*/ 7 w 14"/>
                  <a:gd name="T29" fmla="*/ 2 h 6"/>
                  <a:gd name="T30" fmla="*/ 9 w 14"/>
                  <a:gd name="T31" fmla="*/ 1 h 6"/>
                  <a:gd name="T32" fmla="*/ 11 w 14"/>
                  <a:gd name="T33" fmla="*/ 1 h 6"/>
                  <a:gd name="T34" fmla="*/ 12 w 14"/>
                  <a:gd name="T35" fmla="*/ 0 h 6"/>
                  <a:gd name="T36" fmla="*/ 13 w 14"/>
                  <a:gd name="T37" fmla="*/ 0 h 6"/>
                  <a:gd name="T38" fmla="*/ 14 w 14"/>
                  <a:gd name="T39" fmla="*/ 0 h 6"/>
                  <a:gd name="T40" fmla="*/ 14 w 14"/>
                  <a:gd name="T41" fmla="*/ 0 h 6"/>
                  <a:gd name="T42" fmla="*/ 14 w 14"/>
                  <a:gd name="T43" fmla="*/ 0 h 6"/>
                  <a:gd name="T44" fmla="*/ 13 w 14"/>
                  <a:gd name="T45" fmla="*/ 0 h 6"/>
                  <a:gd name="T46" fmla="*/ 12 w 14"/>
                  <a:gd name="T47" fmla="*/ 0 h 6"/>
                  <a:gd name="T48" fmla="*/ 11 w 14"/>
                  <a:gd name="T49" fmla="*/ 0 h 6"/>
                  <a:gd name="T50" fmla="*/ 9 w 14"/>
                  <a:gd name="T51" fmla="*/ 1 h 6"/>
                  <a:gd name="T52" fmla="*/ 7 w 14"/>
                  <a:gd name="T53" fmla="*/ 1 h 6"/>
                  <a:gd name="T54" fmla="*/ 5 w 14"/>
                  <a:gd name="T55" fmla="*/ 2 h 6"/>
                  <a:gd name="T56" fmla="*/ 3 w 14"/>
                  <a:gd name="T57" fmla="*/ 3 h 6"/>
                  <a:gd name="T58" fmla="*/ 3 w 14"/>
                  <a:gd name="T59" fmla="*/ 3 h 6"/>
                  <a:gd name="T60" fmla="*/ 2 w 14"/>
                  <a:gd name="T61" fmla="*/ 3 h 6"/>
                  <a:gd name="T62" fmla="*/ 2 w 14"/>
                  <a:gd name="T63" fmla="*/ 3 h 6"/>
                  <a:gd name="T64" fmla="*/ 2 w 14"/>
                  <a:gd name="T65" fmla="*/ 3 h 6"/>
                  <a:gd name="T66" fmla="*/ 1 w 14"/>
                  <a:gd name="T67" fmla="*/ 4 h 6"/>
                  <a:gd name="T68" fmla="*/ 1 w 14"/>
                  <a:gd name="T69" fmla="*/ 4 h 6"/>
                  <a:gd name="T70" fmla="*/ 1 w 14"/>
                  <a:gd name="T71" fmla="*/ 4 h 6"/>
                  <a:gd name="T72" fmla="*/ 0 w 14"/>
                  <a:gd name="T7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6">
                    <a:moveTo>
                      <a:pt x="0" y="4"/>
                    </a:moveTo>
                    <a:lnTo>
                      <a:pt x="0" y="5"/>
                    </a:lnTo>
                    <a:lnTo>
                      <a:pt x="0" y="5"/>
                    </a:lnTo>
                    <a:lnTo>
                      <a:pt x="0" y="6"/>
                    </a:lnTo>
                    <a:lnTo>
                      <a:pt x="0" y="6"/>
                    </a:lnTo>
                    <a:lnTo>
                      <a:pt x="0" y="6"/>
                    </a:lnTo>
                    <a:lnTo>
                      <a:pt x="1" y="6"/>
                    </a:lnTo>
                    <a:lnTo>
                      <a:pt x="1" y="5"/>
                    </a:lnTo>
                    <a:lnTo>
                      <a:pt x="2" y="5"/>
                    </a:lnTo>
                    <a:lnTo>
                      <a:pt x="2" y="5"/>
                    </a:lnTo>
                    <a:lnTo>
                      <a:pt x="2" y="5"/>
                    </a:lnTo>
                    <a:lnTo>
                      <a:pt x="3" y="4"/>
                    </a:lnTo>
                    <a:lnTo>
                      <a:pt x="3" y="4"/>
                    </a:lnTo>
                    <a:lnTo>
                      <a:pt x="6" y="3"/>
                    </a:lnTo>
                    <a:lnTo>
                      <a:pt x="7" y="2"/>
                    </a:lnTo>
                    <a:lnTo>
                      <a:pt x="9" y="1"/>
                    </a:lnTo>
                    <a:lnTo>
                      <a:pt x="11" y="1"/>
                    </a:lnTo>
                    <a:lnTo>
                      <a:pt x="12" y="0"/>
                    </a:lnTo>
                    <a:lnTo>
                      <a:pt x="13" y="0"/>
                    </a:lnTo>
                    <a:lnTo>
                      <a:pt x="14" y="0"/>
                    </a:lnTo>
                    <a:lnTo>
                      <a:pt x="14" y="0"/>
                    </a:lnTo>
                    <a:lnTo>
                      <a:pt x="14" y="0"/>
                    </a:lnTo>
                    <a:lnTo>
                      <a:pt x="13" y="0"/>
                    </a:lnTo>
                    <a:lnTo>
                      <a:pt x="12" y="0"/>
                    </a:lnTo>
                    <a:lnTo>
                      <a:pt x="11" y="0"/>
                    </a:lnTo>
                    <a:lnTo>
                      <a:pt x="9" y="1"/>
                    </a:lnTo>
                    <a:lnTo>
                      <a:pt x="7" y="1"/>
                    </a:lnTo>
                    <a:lnTo>
                      <a:pt x="5" y="2"/>
                    </a:lnTo>
                    <a:lnTo>
                      <a:pt x="3" y="3"/>
                    </a:lnTo>
                    <a:lnTo>
                      <a:pt x="3" y="3"/>
                    </a:lnTo>
                    <a:lnTo>
                      <a:pt x="2" y="3"/>
                    </a:lnTo>
                    <a:lnTo>
                      <a:pt x="2" y="3"/>
                    </a:lnTo>
                    <a:lnTo>
                      <a:pt x="2" y="3"/>
                    </a:lnTo>
                    <a:lnTo>
                      <a:pt x="1" y="4"/>
                    </a:lnTo>
                    <a:lnTo>
                      <a:pt x="1" y="4"/>
                    </a:lnTo>
                    <a:lnTo>
                      <a:pt x="1" y="4"/>
                    </a:lnTo>
                    <a:lnTo>
                      <a:pt x="0" y="4"/>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8" name="Freeform 1367"/>
              <p:cNvSpPr>
                <a:spLocks/>
              </p:cNvSpPr>
              <p:nvPr/>
            </p:nvSpPr>
            <p:spPr bwMode="auto">
              <a:xfrm>
                <a:off x="2334" y="2431"/>
                <a:ext cx="14" cy="21"/>
              </a:xfrm>
              <a:custGeom>
                <a:avLst/>
                <a:gdLst>
                  <a:gd name="T0" fmla="*/ 14 w 14"/>
                  <a:gd name="T1" fmla="*/ 2 h 21"/>
                  <a:gd name="T2" fmla="*/ 14 w 14"/>
                  <a:gd name="T3" fmla="*/ 3 h 21"/>
                  <a:gd name="T4" fmla="*/ 14 w 14"/>
                  <a:gd name="T5" fmla="*/ 4 h 21"/>
                  <a:gd name="T6" fmla="*/ 13 w 14"/>
                  <a:gd name="T7" fmla="*/ 7 h 21"/>
                  <a:gd name="T8" fmla="*/ 12 w 14"/>
                  <a:gd name="T9" fmla="*/ 8 h 21"/>
                  <a:gd name="T10" fmla="*/ 11 w 14"/>
                  <a:gd name="T11" fmla="*/ 9 h 21"/>
                  <a:gd name="T12" fmla="*/ 11 w 14"/>
                  <a:gd name="T13" fmla="*/ 9 h 21"/>
                  <a:gd name="T14" fmla="*/ 10 w 14"/>
                  <a:gd name="T15" fmla="*/ 9 h 21"/>
                  <a:gd name="T16" fmla="*/ 10 w 14"/>
                  <a:gd name="T17" fmla="*/ 10 h 21"/>
                  <a:gd name="T18" fmla="*/ 9 w 14"/>
                  <a:gd name="T19" fmla="*/ 10 h 21"/>
                  <a:gd name="T20" fmla="*/ 8 w 14"/>
                  <a:gd name="T21" fmla="*/ 10 h 21"/>
                  <a:gd name="T22" fmla="*/ 8 w 14"/>
                  <a:gd name="T23" fmla="*/ 11 h 21"/>
                  <a:gd name="T24" fmla="*/ 8 w 14"/>
                  <a:gd name="T25" fmla="*/ 11 h 21"/>
                  <a:gd name="T26" fmla="*/ 8 w 14"/>
                  <a:gd name="T27" fmla="*/ 12 h 21"/>
                  <a:gd name="T28" fmla="*/ 8 w 14"/>
                  <a:gd name="T29" fmla="*/ 12 h 21"/>
                  <a:gd name="T30" fmla="*/ 7 w 14"/>
                  <a:gd name="T31" fmla="*/ 13 h 21"/>
                  <a:gd name="T32" fmla="*/ 7 w 14"/>
                  <a:gd name="T33" fmla="*/ 13 h 21"/>
                  <a:gd name="T34" fmla="*/ 7 w 14"/>
                  <a:gd name="T35" fmla="*/ 14 h 21"/>
                  <a:gd name="T36" fmla="*/ 6 w 14"/>
                  <a:gd name="T37" fmla="*/ 14 h 21"/>
                  <a:gd name="T38" fmla="*/ 6 w 14"/>
                  <a:gd name="T39" fmla="*/ 14 h 21"/>
                  <a:gd name="T40" fmla="*/ 5 w 14"/>
                  <a:gd name="T41" fmla="*/ 15 h 21"/>
                  <a:gd name="T42" fmla="*/ 5 w 14"/>
                  <a:gd name="T43" fmla="*/ 15 h 21"/>
                  <a:gd name="T44" fmla="*/ 4 w 14"/>
                  <a:gd name="T45" fmla="*/ 15 h 21"/>
                  <a:gd name="T46" fmla="*/ 4 w 14"/>
                  <a:gd name="T47" fmla="*/ 15 h 21"/>
                  <a:gd name="T48" fmla="*/ 3 w 14"/>
                  <a:gd name="T49" fmla="*/ 15 h 21"/>
                  <a:gd name="T50" fmla="*/ 3 w 14"/>
                  <a:gd name="T51" fmla="*/ 16 h 21"/>
                  <a:gd name="T52" fmla="*/ 2 w 14"/>
                  <a:gd name="T53" fmla="*/ 16 h 21"/>
                  <a:gd name="T54" fmla="*/ 2 w 14"/>
                  <a:gd name="T55" fmla="*/ 16 h 21"/>
                  <a:gd name="T56" fmla="*/ 2 w 14"/>
                  <a:gd name="T57" fmla="*/ 17 h 21"/>
                  <a:gd name="T58" fmla="*/ 1 w 14"/>
                  <a:gd name="T59" fmla="*/ 18 h 21"/>
                  <a:gd name="T60" fmla="*/ 1 w 14"/>
                  <a:gd name="T61" fmla="*/ 19 h 21"/>
                  <a:gd name="T62" fmla="*/ 0 w 14"/>
                  <a:gd name="T63" fmla="*/ 20 h 21"/>
                  <a:gd name="T64" fmla="*/ 0 w 14"/>
                  <a:gd name="T65" fmla="*/ 21 h 21"/>
                  <a:gd name="T66" fmla="*/ 0 w 14"/>
                  <a:gd name="T67" fmla="*/ 20 h 21"/>
                  <a:gd name="T68" fmla="*/ 0 w 14"/>
                  <a:gd name="T69" fmla="*/ 19 h 21"/>
                  <a:gd name="T70" fmla="*/ 0 w 14"/>
                  <a:gd name="T71" fmla="*/ 17 h 21"/>
                  <a:gd name="T72" fmla="*/ 1 w 14"/>
                  <a:gd name="T73" fmla="*/ 15 h 21"/>
                  <a:gd name="T74" fmla="*/ 2 w 14"/>
                  <a:gd name="T75" fmla="*/ 15 h 21"/>
                  <a:gd name="T76" fmla="*/ 2 w 14"/>
                  <a:gd name="T77" fmla="*/ 14 h 21"/>
                  <a:gd name="T78" fmla="*/ 3 w 14"/>
                  <a:gd name="T79" fmla="*/ 14 h 21"/>
                  <a:gd name="T80" fmla="*/ 4 w 14"/>
                  <a:gd name="T81" fmla="*/ 14 h 21"/>
                  <a:gd name="T82" fmla="*/ 4 w 14"/>
                  <a:gd name="T83" fmla="*/ 13 h 21"/>
                  <a:gd name="T84" fmla="*/ 5 w 14"/>
                  <a:gd name="T85" fmla="*/ 13 h 21"/>
                  <a:gd name="T86" fmla="*/ 5 w 14"/>
                  <a:gd name="T87" fmla="*/ 12 h 21"/>
                  <a:gd name="T88" fmla="*/ 6 w 14"/>
                  <a:gd name="T89" fmla="*/ 11 h 21"/>
                  <a:gd name="T90" fmla="*/ 6 w 14"/>
                  <a:gd name="T91" fmla="*/ 10 h 21"/>
                  <a:gd name="T92" fmla="*/ 6 w 14"/>
                  <a:gd name="T93" fmla="*/ 9 h 21"/>
                  <a:gd name="T94" fmla="*/ 7 w 14"/>
                  <a:gd name="T95" fmla="*/ 8 h 21"/>
                  <a:gd name="T96" fmla="*/ 7 w 14"/>
                  <a:gd name="T97" fmla="*/ 8 h 21"/>
                  <a:gd name="T98" fmla="*/ 8 w 14"/>
                  <a:gd name="T99" fmla="*/ 7 h 21"/>
                  <a:gd name="T100" fmla="*/ 9 w 14"/>
                  <a:gd name="T101" fmla="*/ 7 h 21"/>
                  <a:gd name="T102" fmla="*/ 9 w 14"/>
                  <a:gd name="T103" fmla="*/ 7 h 21"/>
                  <a:gd name="T104" fmla="*/ 10 w 14"/>
                  <a:gd name="T105" fmla="*/ 7 h 21"/>
                  <a:gd name="T106" fmla="*/ 10 w 14"/>
                  <a:gd name="T107" fmla="*/ 6 h 21"/>
                  <a:gd name="T108" fmla="*/ 11 w 14"/>
                  <a:gd name="T109" fmla="*/ 6 h 21"/>
                  <a:gd name="T110" fmla="*/ 11 w 14"/>
                  <a:gd name="T111" fmla="*/ 6 h 21"/>
                  <a:gd name="T112" fmla="*/ 11 w 14"/>
                  <a:gd name="T113" fmla="*/ 5 h 21"/>
                  <a:gd name="T114" fmla="*/ 12 w 14"/>
                  <a:gd name="T115" fmla="*/ 4 h 21"/>
                  <a:gd name="T116" fmla="*/ 12 w 14"/>
                  <a:gd name="T117" fmla="*/ 2 h 21"/>
                  <a:gd name="T118" fmla="*/ 12 w 14"/>
                  <a:gd name="T119" fmla="*/ 0 h 21"/>
                  <a:gd name="T120" fmla="*/ 12 w 14"/>
                  <a:gd name="T121" fmla="*/ 0 h 21"/>
                  <a:gd name="T122" fmla="*/ 14 w 14"/>
                  <a:gd name="T12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21">
                    <a:moveTo>
                      <a:pt x="14" y="2"/>
                    </a:moveTo>
                    <a:lnTo>
                      <a:pt x="14" y="3"/>
                    </a:lnTo>
                    <a:lnTo>
                      <a:pt x="14" y="4"/>
                    </a:lnTo>
                    <a:lnTo>
                      <a:pt x="13" y="7"/>
                    </a:lnTo>
                    <a:lnTo>
                      <a:pt x="12" y="8"/>
                    </a:lnTo>
                    <a:lnTo>
                      <a:pt x="11" y="9"/>
                    </a:lnTo>
                    <a:lnTo>
                      <a:pt x="11" y="9"/>
                    </a:lnTo>
                    <a:lnTo>
                      <a:pt x="10" y="9"/>
                    </a:lnTo>
                    <a:lnTo>
                      <a:pt x="10" y="10"/>
                    </a:lnTo>
                    <a:lnTo>
                      <a:pt x="9" y="10"/>
                    </a:lnTo>
                    <a:lnTo>
                      <a:pt x="8" y="10"/>
                    </a:lnTo>
                    <a:lnTo>
                      <a:pt x="8" y="11"/>
                    </a:lnTo>
                    <a:lnTo>
                      <a:pt x="8" y="11"/>
                    </a:lnTo>
                    <a:lnTo>
                      <a:pt x="8" y="12"/>
                    </a:lnTo>
                    <a:lnTo>
                      <a:pt x="8" y="12"/>
                    </a:lnTo>
                    <a:lnTo>
                      <a:pt x="7" y="13"/>
                    </a:lnTo>
                    <a:lnTo>
                      <a:pt x="7" y="13"/>
                    </a:lnTo>
                    <a:lnTo>
                      <a:pt x="7" y="14"/>
                    </a:lnTo>
                    <a:lnTo>
                      <a:pt x="6" y="14"/>
                    </a:lnTo>
                    <a:lnTo>
                      <a:pt x="6" y="14"/>
                    </a:lnTo>
                    <a:lnTo>
                      <a:pt x="5" y="15"/>
                    </a:lnTo>
                    <a:lnTo>
                      <a:pt x="5" y="15"/>
                    </a:lnTo>
                    <a:lnTo>
                      <a:pt x="4" y="15"/>
                    </a:lnTo>
                    <a:lnTo>
                      <a:pt x="4" y="15"/>
                    </a:lnTo>
                    <a:lnTo>
                      <a:pt x="3" y="15"/>
                    </a:lnTo>
                    <a:lnTo>
                      <a:pt x="3" y="16"/>
                    </a:lnTo>
                    <a:lnTo>
                      <a:pt x="2" y="16"/>
                    </a:lnTo>
                    <a:lnTo>
                      <a:pt x="2" y="16"/>
                    </a:lnTo>
                    <a:lnTo>
                      <a:pt x="2" y="17"/>
                    </a:lnTo>
                    <a:lnTo>
                      <a:pt x="1" y="18"/>
                    </a:lnTo>
                    <a:lnTo>
                      <a:pt x="1" y="19"/>
                    </a:lnTo>
                    <a:lnTo>
                      <a:pt x="0" y="20"/>
                    </a:lnTo>
                    <a:lnTo>
                      <a:pt x="0" y="21"/>
                    </a:lnTo>
                    <a:lnTo>
                      <a:pt x="0" y="20"/>
                    </a:lnTo>
                    <a:lnTo>
                      <a:pt x="0" y="19"/>
                    </a:lnTo>
                    <a:lnTo>
                      <a:pt x="0" y="17"/>
                    </a:lnTo>
                    <a:lnTo>
                      <a:pt x="1" y="15"/>
                    </a:lnTo>
                    <a:lnTo>
                      <a:pt x="2" y="15"/>
                    </a:lnTo>
                    <a:lnTo>
                      <a:pt x="2" y="14"/>
                    </a:lnTo>
                    <a:lnTo>
                      <a:pt x="3" y="14"/>
                    </a:lnTo>
                    <a:lnTo>
                      <a:pt x="4" y="14"/>
                    </a:lnTo>
                    <a:lnTo>
                      <a:pt x="4" y="13"/>
                    </a:lnTo>
                    <a:lnTo>
                      <a:pt x="5" y="13"/>
                    </a:lnTo>
                    <a:lnTo>
                      <a:pt x="5" y="12"/>
                    </a:lnTo>
                    <a:lnTo>
                      <a:pt x="6" y="11"/>
                    </a:lnTo>
                    <a:lnTo>
                      <a:pt x="6" y="10"/>
                    </a:lnTo>
                    <a:lnTo>
                      <a:pt x="6" y="9"/>
                    </a:lnTo>
                    <a:lnTo>
                      <a:pt x="7" y="8"/>
                    </a:lnTo>
                    <a:lnTo>
                      <a:pt x="7" y="8"/>
                    </a:lnTo>
                    <a:lnTo>
                      <a:pt x="8" y="7"/>
                    </a:lnTo>
                    <a:lnTo>
                      <a:pt x="9" y="7"/>
                    </a:lnTo>
                    <a:lnTo>
                      <a:pt x="9" y="7"/>
                    </a:lnTo>
                    <a:lnTo>
                      <a:pt x="10" y="7"/>
                    </a:lnTo>
                    <a:lnTo>
                      <a:pt x="10" y="6"/>
                    </a:lnTo>
                    <a:lnTo>
                      <a:pt x="11" y="6"/>
                    </a:lnTo>
                    <a:lnTo>
                      <a:pt x="11" y="6"/>
                    </a:lnTo>
                    <a:lnTo>
                      <a:pt x="11" y="5"/>
                    </a:lnTo>
                    <a:lnTo>
                      <a:pt x="12" y="4"/>
                    </a:lnTo>
                    <a:lnTo>
                      <a:pt x="12" y="2"/>
                    </a:lnTo>
                    <a:lnTo>
                      <a:pt x="12" y="0"/>
                    </a:lnTo>
                    <a:lnTo>
                      <a:pt x="12"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29" name="Freeform 1368"/>
              <p:cNvSpPr>
                <a:spLocks/>
              </p:cNvSpPr>
              <p:nvPr/>
            </p:nvSpPr>
            <p:spPr bwMode="auto">
              <a:xfrm>
                <a:off x="2222" y="2456"/>
                <a:ext cx="20" cy="14"/>
              </a:xfrm>
              <a:custGeom>
                <a:avLst/>
                <a:gdLst>
                  <a:gd name="T0" fmla="*/ 1 w 20"/>
                  <a:gd name="T1" fmla="*/ 3 h 14"/>
                  <a:gd name="T2" fmla="*/ 1 w 20"/>
                  <a:gd name="T3" fmla="*/ 4 h 14"/>
                  <a:gd name="T4" fmla="*/ 2 w 20"/>
                  <a:gd name="T5" fmla="*/ 6 h 14"/>
                  <a:gd name="T6" fmla="*/ 4 w 20"/>
                  <a:gd name="T7" fmla="*/ 8 h 14"/>
                  <a:gd name="T8" fmla="*/ 5 w 20"/>
                  <a:gd name="T9" fmla="*/ 8 h 14"/>
                  <a:gd name="T10" fmla="*/ 7 w 20"/>
                  <a:gd name="T11" fmla="*/ 8 h 14"/>
                  <a:gd name="T12" fmla="*/ 8 w 20"/>
                  <a:gd name="T13" fmla="*/ 8 h 14"/>
                  <a:gd name="T14" fmla="*/ 9 w 20"/>
                  <a:gd name="T15" fmla="*/ 8 h 14"/>
                  <a:gd name="T16" fmla="*/ 10 w 20"/>
                  <a:gd name="T17" fmla="*/ 9 h 14"/>
                  <a:gd name="T18" fmla="*/ 11 w 20"/>
                  <a:gd name="T19" fmla="*/ 10 h 14"/>
                  <a:gd name="T20" fmla="*/ 11 w 20"/>
                  <a:gd name="T21" fmla="*/ 10 h 14"/>
                  <a:gd name="T22" fmla="*/ 13 w 20"/>
                  <a:gd name="T23" fmla="*/ 11 h 14"/>
                  <a:gd name="T24" fmla="*/ 14 w 20"/>
                  <a:gd name="T25" fmla="*/ 11 h 14"/>
                  <a:gd name="T26" fmla="*/ 15 w 20"/>
                  <a:gd name="T27" fmla="*/ 11 h 14"/>
                  <a:gd name="T28" fmla="*/ 16 w 20"/>
                  <a:gd name="T29" fmla="*/ 11 h 14"/>
                  <a:gd name="T30" fmla="*/ 17 w 20"/>
                  <a:gd name="T31" fmla="*/ 11 h 14"/>
                  <a:gd name="T32" fmla="*/ 18 w 20"/>
                  <a:gd name="T33" fmla="*/ 11 h 14"/>
                  <a:gd name="T34" fmla="*/ 19 w 20"/>
                  <a:gd name="T35" fmla="*/ 12 h 14"/>
                  <a:gd name="T36" fmla="*/ 20 w 20"/>
                  <a:gd name="T37" fmla="*/ 13 h 14"/>
                  <a:gd name="T38" fmla="*/ 20 w 20"/>
                  <a:gd name="T39" fmla="*/ 14 h 14"/>
                  <a:gd name="T40" fmla="*/ 20 w 20"/>
                  <a:gd name="T41" fmla="*/ 14 h 14"/>
                  <a:gd name="T42" fmla="*/ 20 w 20"/>
                  <a:gd name="T43" fmla="*/ 13 h 14"/>
                  <a:gd name="T44" fmla="*/ 19 w 20"/>
                  <a:gd name="T45" fmla="*/ 12 h 14"/>
                  <a:gd name="T46" fmla="*/ 18 w 20"/>
                  <a:gd name="T47" fmla="*/ 10 h 14"/>
                  <a:gd name="T48" fmla="*/ 17 w 20"/>
                  <a:gd name="T49" fmla="*/ 9 h 14"/>
                  <a:gd name="T50" fmla="*/ 15 w 20"/>
                  <a:gd name="T51" fmla="*/ 9 h 14"/>
                  <a:gd name="T52" fmla="*/ 14 w 20"/>
                  <a:gd name="T53" fmla="*/ 9 h 14"/>
                  <a:gd name="T54" fmla="*/ 12 w 20"/>
                  <a:gd name="T55" fmla="*/ 9 h 14"/>
                  <a:gd name="T56" fmla="*/ 11 w 20"/>
                  <a:gd name="T57" fmla="*/ 8 h 14"/>
                  <a:gd name="T58" fmla="*/ 10 w 20"/>
                  <a:gd name="T59" fmla="*/ 7 h 14"/>
                  <a:gd name="T60" fmla="*/ 10 w 20"/>
                  <a:gd name="T61" fmla="*/ 6 h 14"/>
                  <a:gd name="T62" fmla="*/ 9 w 20"/>
                  <a:gd name="T63" fmla="*/ 6 h 14"/>
                  <a:gd name="T64" fmla="*/ 8 w 20"/>
                  <a:gd name="T65" fmla="*/ 5 h 14"/>
                  <a:gd name="T66" fmla="*/ 6 w 20"/>
                  <a:gd name="T67" fmla="*/ 6 h 14"/>
                  <a:gd name="T68" fmla="*/ 5 w 20"/>
                  <a:gd name="T69" fmla="*/ 6 h 14"/>
                  <a:gd name="T70" fmla="*/ 4 w 20"/>
                  <a:gd name="T71" fmla="*/ 5 h 14"/>
                  <a:gd name="T72" fmla="*/ 4 w 20"/>
                  <a:gd name="T73" fmla="*/ 4 h 14"/>
                  <a:gd name="T74" fmla="*/ 3 w 20"/>
                  <a:gd name="T75" fmla="*/ 3 h 14"/>
                  <a:gd name="T76" fmla="*/ 2 w 20"/>
                  <a:gd name="T77" fmla="*/ 2 h 14"/>
                  <a:gd name="T78" fmla="*/ 1 w 20"/>
                  <a:gd name="T79" fmla="*/ 1 h 14"/>
                  <a:gd name="T80" fmla="*/ 0 w 20"/>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4">
                    <a:moveTo>
                      <a:pt x="0" y="3"/>
                    </a:moveTo>
                    <a:lnTo>
                      <a:pt x="1" y="3"/>
                    </a:lnTo>
                    <a:lnTo>
                      <a:pt x="1" y="4"/>
                    </a:lnTo>
                    <a:lnTo>
                      <a:pt x="1" y="4"/>
                    </a:lnTo>
                    <a:lnTo>
                      <a:pt x="2" y="5"/>
                    </a:lnTo>
                    <a:lnTo>
                      <a:pt x="2" y="6"/>
                    </a:lnTo>
                    <a:lnTo>
                      <a:pt x="3" y="7"/>
                    </a:lnTo>
                    <a:lnTo>
                      <a:pt x="4" y="8"/>
                    </a:lnTo>
                    <a:lnTo>
                      <a:pt x="4" y="8"/>
                    </a:lnTo>
                    <a:lnTo>
                      <a:pt x="5" y="8"/>
                    </a:lnTo>
                    <a:lnTo>
                      <a:pt x="6" y="8"/>
                    </a:lnTo>
                    <a:lnTo>
                      <a:pt x="7" y="8"/>
                    </a:lnTo>
                    <a:lnTo>
                      <a:pt x="7" y="8"/>
                    </a:lnTo>
                    <a:lnTo>
                      <a:pt x="8" y="8"/>
                    </a:lnTo>
                    <a:lnTo>
                      <a:pt x="9" y="8"/>
                    </a:lnTo>
                    <a:lnTo>
                      <a:pt x="9" y="8"/>
                    </a:lnTo>
                    <a:lnTo>
                      <a:pt x="9" y="9"/>
                    </a:lnTo>
                    <a:lnTo>
                      <a:pt x="10" y="9"/>
                    </a:lnTo>
                    <a:lnTo>
                      <a:pt x="10" y="10"/>
                    </a:lnTo>
                    <a:lnTo>
                      <a:pt x="11" y="10"/>
                    </a:lnTo>
                    <a:lnTo>
                      <a:pt x="11" y="10"/>
                    </a:lnTo>
                    <a:lnTo>
                      <a:pt x="11" y="10"/>
                    </a:lnTo>
                    <a:lnTo>
                      <a:pt x="12" y="11"/>
                    </a:lnTo>
                    <a:lnTo>
                      <a:pt x="13" y="11"/>
                    </a:lnTo>
                    <a:lnTo>
                      <a:pt x="13" y="11"/>
                    </a:lnTo>
                    <a:lnTo>
                      <a:pt x="14" y="11"/>
                    </a:lnTo>
                    <a:lnTo>
                      <a:pt x="14" y="11"/>
                    </a:lnTo>
                    <a:lnTo>
                      <a:pt x="15" y="11"/>
                    </a:lnTo>
                    <a:lnTo>
                      <a:pt x="16" y="11"/>
                    </a:lnTo>
                    <a:lnTo>
                      <a:pt x="16" y="11"/>
                    </a:lnTo>
                    <a:lnTo>
                      <a:pt x="17" y="11"/>
                    </a:lnTo>
                    <a:lnTo>
                      <a:pt x="17" y="11"/>
                    </a:lnTo>
                    <a:lnTo>
                      <a:pt x="17" y="11"/>
                    </a:lnTo>
                    <a:lnTo>
                      <a:pt x="18" y="11"/>
                    </a:lnTo>
                    <a:lnTo>
                      <a:pt x="18" y="12"/>
                    </a:lnTo>
                    <a:lnTo>
                      <a:pt x="19" y="12"/>
                    </a:lnTo>
                    <a:lnTo>
                      <a:pt x="19" y="13"/>
                    </a:lnTo>
                    <a:lnTo>
                      <a:pt x="20" y="13"/>
                    </a:lnTo>
                    <a:lnTo>
                      <a:pt x="20" y="14"/>
                    </a:lnTo>
                    <a:lnTo>
                      <a:pt x="20" y="14"/>
                    </a:lnTo>
                    <a:lnTo>
                      <a:pt x="20" y="14"/>
                    </a:lnTo>
                    <a:lnTo>
                      <a:pt x="20" y="14"/>
                    </a:lnTo>
                    <a:lnTo>
                      <a:pt x="20" y="14"/>
                    </a:lnTo>
                    <a:lnTo>
                      <a:pt x="20" y="13"/>
                    </a:lnTo>
                    <a:lnTo>
                      <a:pt x="20" y="12"/>
                    </a:lnTo>
                    <a:lnTo>
                      <a:pt x="19" y="12"/>
                    </a:lnTo>
                    <a:lnTo>
                      <a:pt x="19" y="11"/>
                    </a:lnTo>
                    <a:lnTo>
                      <a:pt x="18" y="10"/>
                    </a:lnTo>
                    <a:lnTo>
                      <a:pt x="17" y="10"/>
                    </a:lnTo>
                    <a:lnTo>
                      <a:pt x="17" y="9"/>
                    </a:lnTo>
                    <a:lnTo>
                      <a:pt x="16" y="9"/>
                    </a:lnTo>
                    <a:lnTo>
                      <a:pt x="15" y="9"/>
                    </a:lnTo>
                    <a:lnTo>
                      <a:pt x="14" y="9"/>
                    </a:lnTo>
                    <a:lnTo>
                      <a:pt x="14" y="9"/>
                    </a:lnTo>
                    <a:lnTo>
                      <a:pt x="13" y="9"/>
                    </a:lnTo>
                    <a:lnTo>
                      <a:pt x="12" y="9"/>
                    </a:lnTo>
                    <a:lnTo>
                      <a:pt x="12" y="8"/>
                    </a:lnTo>
                    <a:lnTo>
                      <a:pt x="11" y="8"/>
                    </a:lnTo>
                    <a:lnTo>
                      <a:pt x="11" y="7"/>
                    </a:lnTo>
                    <a:lnTo>
                      <a:pt x="10" y="7"/>
                    </a:lnTo>
                    <a:lnTo>
                      <a:pt x="10" y="6"/>
                    </a:lnTo>
                    <a:lnTo>
                      <a:pt x="10" y="6"/>
                    </a:lnTo>
                    <a:lnTo>
                      <a:pt x="9" y="6"/>
                    </a:lnTo>
                    <a:lnTo>
                      <a:pt x="9" y="6"/>
                    </a:lnTo>
                    <a:lnTo>
                      <a:pt x="8" y="5"/>
                    </a:lnTo>
                    <a:lnTo>
                      <a:pt x="8" y="5"/>
                    </a:lnTo>
                    <a:lnTo>
                      <a:pt x="7" y="5"/>
                    </a:lnTo>
                    <a:lnTo>
                      <a:pt x="6" y="6"/>
                    </a:lnTo>
                    <a:lnTo>
                      <a:pt x="6" y="6"/>
                    </a:lnTo>
                    <a:lnTo>
                      <a:pt x="5" y="6"/>
                    </a:lnTo>
                    <a:lnTo>
                      <a:pt x="5" y="5"/>
                    </a:lnTo>
                    <a:lnTo>
                      <a:pt x="4" y="5"/>
                    </a:lnTo>
                    <a:lnTo>
                      <a:pt x="4" y="5"/>
                    </a:lnTo>
                    <a:lnTo>
                      <a:pt x="4" y="4"/>
                    </a:lnTo>
                    <a:lnTo>
                      <a:pt x="3" y="4"/>
                    </a:lnTo>
                    <a:lnTo>
                      <a:pt x="3" y="3"/>
                    </a:lnTo>
                    <a:lnTo>
                      <a:pt x="2" y="2"/>
                    </a:lnTo>
                    <a:lnTo>
                      <a:pt x="2" y="2"/>
                    </a:lnTo>
                    <a:lnTo>
                      <a:pt x="2" y="1"/>
                    </a:lnTo>
                    <a:lnTo>
                      <a:pt x="1" y="1"/>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30" name="Freeform 1369"/>
              <p:cNvSpPr>
                <a:spLocks/>
              </p:cNvSpPr>
              <p:nvPr/>
            </p:nvSpPr>
            <p:spPr bwMode="auto">
              <a:xfrm>
                <a:off x="2213" y="2474"/>
                <a:ext cx="31" cy="7"/>
              </a:xfrm>
              <a:custGeom>
                <a:avLst/>
                <a:gdLst>
                  <a:gd name="T0" fmla="*/ 1 w 31"/>
                  <a:gd name="T1" fmla="*/ 3 h 7"/>
                  <a:gd name="T2" fmla="*/ 3 w 31"/>
                  <a:gd name="T3" fmla="*/ 5 h 7"/>
                  <a:gd name="T4" fmla="*/ 5 w 31"/>
                  <a:gd name="T5" fmla="*/ 6 h 7"/>
                  <a:gd name="T6" fmla="*/ 7 w 31"/>
                  <a:gd name="T7" fmla="*/ 7 h 7"/>
                  <a:gd name="T8" fmla="*/ 9 w 31"/>
                  <a:gd name="T9" fmla="*/ 7 h 7"/>
                  <a:gd name="T10" fmla="*/ 11 w 31"/>
                  <a:gd name="T11" fmla="*/ 6 h 7"/>
                  <a:gd name="T12" fmla="*/ 13 w 31"/>
                  <a:gd name="T13" fmla="*/ 5 h 7"/>
                  <a:gd name="T14" fmla="*/ 14 w 31"/>
                  <a:gd name="T15" fmla="*/ 5 h 7"/>
                  <a:gd name="T16" fmla="*/ 15 w 31"/>
                  <a:gd name="T17" fmla="*/ 6 h 7"/>
                  <a:gd name="T18" fmla="*/ 17 w 31"/>
                  <a:gd name="T19" fmla="*/ 6 h 7"/>
                  <a:gd name="T20" fmla="*/ 18 w 31"/>
                  <a:gd name="T21" fmla="*/ 6 h 7"/>
                  <a:gd name="T22" fmla="*/ 20 w 31"/>
                  <a:gd name="T23" fmla="*/ 6 h 7"/>
                  <a:gd name="T24" fmla="*/ 21 w 31"/>
                  <a:gd name="T25" fmla="*/ 5 h 7"/>
                  <a:gd name="T26" fmla="*/ 23 w 31"/>
                  <a:gd name="T27" fmla="*/ 4 h 7"/>
                  <a:gd name="T28" fmla="*/ 24 w 31"/>
                  <a:gd name="T29" fmla="*/ 4 h 7"/>
                  <a:gd name="T30" fmla="*/ 25 w 31"/>
                  <a:gd name="T31" fmla="*/ 4 h 7"/>
                  <a:gd name="T32" fmla="*/ 27 w 31"/>
                  <a:gd name="T33" fmla="*/ 4 h 7"/>
                  <a:gd name="T34" fmla="*/ 28 w 31"/>
                  <a:gd name="T35" fmla="*/ 5 h 7"/>
                  <a:gd name="T36" fmla="*/ 30 w 31"/>
                  <a:gd name="T37" fmla="*/ 5 h 7"/>
                  <a:gd name="T38" fmla="*/ 31 w 31"/>
                  <a:gd name="T39" fmla="*/ 6 h 7"/>
                  <a:gd name="T40" fmla="*/ 31 w 31"/>
                  <a:gd name="T41" fmla="*/ 6 h 7"/>
                  <a:gd name="T42" fmla="*/ 30 w 31"/>
                  <a:gd name="T43" fmla="*/ 5 h 7"/>
                  <a:gd name="T44" fmla="*/ 28 w 31"/>
                  <a:gd name="T45" fmla="*/ 3 h 7"/>
                  <a:gd name="T46" fmla="*/ 26 w 31"/>
                  <a:gd name="T47" fmla="*/ 2 h 7"/>
                  <a:gd name="T48" fmla="*/ 24 w 31"/>
                  <a:gd name="T49" fmla="*/ 2 h 7"/>
                  <a:gd name="T50" fmla="*/ 22 w 31"/>
                  <a:gd name="T51" fmla="*/ 3 h 7"/>
                  <a:gd name="T52" fmla="*/ 20 w 31"/>
                  <a:gd name="T53" fmla="*/ 3 h 7"/>
                  <a:gd name="T54" fmla="*/ 18 w 31"/>
                  <a:gd name="T55" fmla="*/ 3 h 7"/>
                  <a:gd name="T56" fmla="*/ 16 w 31"/>
                  <a:gd name="T57" fmla="*/ 3 h 7"/>
                  <a:gd name="T58" fmla="*/ 15 w 31"/>
                  <a:gd name="T59" fmla="*/ 2 h 7"/>
                  <a:gd name="T60" fmla="*/ 14 w 31"/>
                  <a:gd name="T61" fmla="*/ 2 h 7"/>
                  <a:gd name="T62" fmla="*/ 13 w 31"/>
                  <a:gd name="T63" fmla="*/ 2 h 7"/>
                  <a:gd name="T64" fmla="*/ 11 w 31"/>
                  <a:gd name="T65" fmla="*/ 2 h 7"/>
                  <a:gd name="T66" fmla="*/ 9 w 31"/>
                  <a:gd name="T67" fmla="*/ 3 h 7"/>
                  <a:gd name="T68" fmla="*/ 8 w 31"/>
                  <a:gd name="T69" fmla="*/ 4 h 7"/>
                  <a:gd name="T70" fmla="*/ 7 w 31"/>
                  <a:gd name="T71" fmla="*/ 4 h 7"/>
                  <a:gd name="T72" fmla="*/ 5 w 31"/>
                  <a:gd name="T73" fmla="*/ 3 h 7"/>
                  <a:gd name="T74" fmla="*/ 4 w 31"/>
                  <a:gd name="T75" fmla="*/ 2 h 7"/>
                  <a:gd name="T76" fmla="*/ 2 w 31"/>
                  <a:gd name="T77" fmla="*/ 1 h 7"/>
                  <a:gd name="T78" fmla="*/ 1 w 31"/>
                  <a:gd name="T79" fmla="*/ 0 h 7"/>
                  <a:gd name="T80" fmla="*/ 1 w 31"/>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7">
                    <a:moveTo>
                      <a:pt x="1" y="3"/>
                    </a:moveTo>
                    <a:lnTo>
                      <a:pt x="1" y="3"/>
                    </a:lnTo>
                    <a:lnTo>
                      <a:pt x="2" y="4"/>
                    </a:lnTo>
                    <a:lnTo>
                      <a:pt x="3" y="5"/>
                    </a:lnTo>
                    <a:lnTo>
                      <a:pt x="4" y="5"/>
                    </a:lnTo>
                    <a:lnTo>
                      <a:pt x="5" y="6"/>
                    </a:lnTo>
                    <a:lnTo>
                      <a:pt x="6" y="7"/>
                    </a:lnTo>
                    <a:lnTo>
                      <a:pt x="7" y="7"/>
                    </a:lnTo>
                    <a:lnTo>
                      <a:pt x="8" y="7"/>
                    </a:lnTo>
                    <a:lnTo>
                      <a:pt x="9" y="7"/>
                    </a:lnTo>
                    <a:lnTo>
                      <a:pt x="10" y="6"/>
                    </a:lnTo>
                    <a:lnTo>
                      <a:pt x="11" y="6"/>
                    </a:lnTo>
                    <a:lnTo>
                      <a:pt x="12" y="5"/>
                    </a:lnTo>
                    <a:lnTo>
                      <a:pt x="13" y="5"/>
                    </a:lnTo>
                    <a:lnTo>
                      <a:pt x="14" y="5"/>
                    </a:lnTo>
                    <a:lnTo>
                      <a:pt x="14" y="5"/>
                    </a:lnTo>
                    <a:lnTo>
                      <a:pt x="15" y="5"/>
                    </a:lnTo>
                    <a:lnTo>
                      <a:pt x="15" y="6"/>
                    </a:lnTo>
                    <a:lnTo>
                      <a:pt x="16" y="6"/>
                    </a:lnTo>
                    <a:lnTo>
                      <a:pt x="17" y="6"/>
                    </a:lnTo>
                    <a:lnTo>
                      <a:pt x="18" y="6"/>
                    </a:lnTo>
                    <a:lnTo>
                      <a:pt x="18" y="6"/>
                    </a:lnTo>
                    <a:lnTo>
                      <a:pt x="19" y="6"/>
                    </a:lnTo>
                    <a:lnTo>
                      <a:pt x="20" y="6"/>
                    </a:lnTo>
                    <a:lnTo>
                      <a:pt x="21" y="6"/>
                    </a:lnTo>
                    <a:lnTo>
                      <a:pt x="21" y="5"/>
                    </a:lnTo>
                    <a:lnTo>
                      <a:pt x="22" y="5"/>
                    </a:lnTo>
                    <a:lnTo>
                      <a:pt x="23" y="4"/>
                    </a:lnTo>
                    <a:lnTo>
                      <a:pt x="23" y="4"/>
                    </a:lnTo>
                    <a:lnTo>
                      <a:pt x="24" y="4"/>
                    </a:lnTo>
                    <a:lnTo>
                      <a:pt x="25" y="4"/>
                    </a:lnTo>
                    <a:lnTo>
                      <a:pt x="25" y="4"/>
                    </a:lnTo>
                    <a:lnTo>
                      <a:pt x="26" y="4"/>
                    </a:lnTo>
                    <a:lnTo>
                      <a:pt x="27" y="4"/>
                    </a:lnTo>
                    <a:lnTo>
                      <a:pt x="27" y="4"/>
                    </a:lnTo>
                    <a:lnTo>
                      <a:pt x="28" y="5"/>
                    </a:lnTo>
                    <a:lnTo>
                      <a:pt x="29" y="5"/>
                    </a:lnTo>
                    <a:lnTo>
                      <a:pt x="30" y="5"/>
                    </a:lnTo>
                    <a:lnTo>
                      <a:pt x="30" y="6"/>
                    </a:lnTo>
                    <a:lnTo>
                      <a:pt x="31" y="6"/>
                    </a:lnTo>
                    <a:lnTo>
                      <a:pt x="31" y="6"/>
                    </a:lnTo>
                    <a:lnTo>
                      <a:pt x="31" y="6"/>
                    </a:lnTo>
                    <a:lnTo>
                      <a:pt x="31" y="5"/>
                    </a:lnTo>
                    <a:lnTo>
                      <a:pt x="30" y="5"/>
                    </a:lnTo>
                    <a:lnTo>
                      <a:pt x="29" y="4"/>
                    </a:lnTo>
                    <a:lnTo>
                      <a:pt x="28" y="3"/>
                    </a:lnTo>
                    <a:lnTo>
                      <a:pt x="27" y="3"/>
                    </a:lnTo>
                    <a:lnTo>
                      <a:pt x="26" y="2"/>
                    </a:lnTo>
                    <a:lnTo>
                      <a:pt x="25" y="2"/>
                    </a:lnTo>
                    <a:lnTo>
                      <a:pt x="24" y="2"/>
                    </a:lnTo>
                    <a:lnTo>
                      <a:pt x="23" y="2"/>
                    </a:lnTo>
                    <a:lnTo>
                      <a:pt x="22" y="3"/>
                    </a:lnTo>
                    <a:lnTo>
                      <a:pt x="21" y="3"/>
                    </a:lnTo>
                    <a:lnTo>
                      <a:pt x="20" y="3"/>
                    </a:lnTo>
                    <a:lnTo>
                      <a:pt x="19" y="3"/>
                    </a:lnTo>
                    <a:lnTo>
                      <a:pt x="18" y="3"/>
                    </a:lnTo>
                    <a:lnTo>
                      <a:pt x="17" y="3"/>
                    </a:lnTo>
                    <a:lnTo>
                      <a:pt x="16" y="3"/>
                    </a:lnTo>
                    <a:lnTo>
                      <a:pt x="15" y="2"/>
                    </a:lnTo>
                    <a:lnTo>
                      <a:pt x="15" y="2"/>
                    </a:lnTo>
                    <a:lnTo>
                      <a:pt x="14" y="2"/>
                    </a:lnTo>
                    <a:lnTo>
                      <a:pt x="14" y="2"/>
                    </a:lnTo>
                    <a:lnTo>
                      <a:pt x="13" y="2"/>
                    </a:lnTo>
                    <a:lnTo>
                      <a:pt x="13" y="2"/>
                    </a:lnTo>
                    <a:lnTo>
                      <a:pt x="12" y="2"/>
                    </a:lnTo>
                    <a:lnTo>
                      <a:pt x="11" y="2"/>
                    </a:lnTo>
                    <a:lnTo>
                      <a:pt x="10" y="3"/>
                    </a:lnTo>
                    <a:lnTo>
                      <a:pt x="9" y="3"/>
                    </a:lnTo>
                    <a:lnTo>
                      <a:pt x="9" y="4"/>
                    </a:lnTo>
                    <a:lnTo>
                      <a:pt x="8" y="4"/>
                    </a:lnTo>
                    <a:lnTo>
                      <a:pt x="7" y="4"/>
                    </a:lnTo>
                    <a:lnTo>
                      <a:pt x="7" y="4"/>
                    </a:lnTo>
                    <a:lnTo>
                      <a:pt x="6" y="4"/>
                    </a:lnTo>
                    <a:lnTo>
                      <a:pt x="5" y="3"/>
                    </a:lnTo>
                    <a:lnTo>
                      <a:pt x="4" y="3"/>
                    </a:lnTo>
                    <a:lnTo>
                      <a:pt x="4" y="2"/>
                    </a:lnTo>
                    <a:lnTo>
                      <a:pt x="3" y="2"/>
                    </a:lnTo>
                    <a:lnTo>
                      <a:pt x="2" y="1"/>
                    </a:lnTo>
                    <a:lnTo>
                      <a:pt x="1" y="0"/>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31" name="Freeform 1370"/>
              <p:cNvSpPr>
                <a:spLocks/>
              </p:cNvSpPr>
              <p:nvPr/>
            </p:nvSpPr>
            <p:spPr bwMode="auto">
              <a:xfrm>
                <a:off x="2340" y="2449"/>
                <a:ext cx="33" cy="12"/>
              </a:xfrm>
              <a:custGeom>
                <a:avLst/>
                <a:gdLst>
                  <a:gd name="T0" fmla="*/ 31 w 33"/>
                  <a:gd name="T1" fmla="*/ 1 h 12"/>
                  <a:gd name="T2" fmla="*/ 29 w 33"/>
                  <a:gd name="T3" fmla="*/ 1 h 12"/>
                  <a:gd name="T4" fmla="*/ 26 w 33"/>
                  <a:gd name="T5" fmla="*/ 0 h 12"/>
                  <a:gd name="T6" fmla="*/ 23 w 33"/>
                  <a:gd name="T7" fmla="*/ 0 h 12"/>
                  <a:gd name="T8" fmla="*/ 21 w 33"/>
                  <a:gd name="T9" fmla="*/ 1 h 12"/>
                  <a:gd name="T10" fmla="*/ 20 w 33"/>
                  <a:gd name="T11" fmla="*/ 3 h 12"/>
                  <a:gd name="T12" fmla="*/ 19 w 33"/>
                  <a:gd name="T13" fmla="*/ 4 h 12"/>
                  <a:gd name="T14" fmla="*/ 17 w 33"/>
                  <a:gd name="T15" fmla="*/ 5 h 12"/>
                  <a:gd name="T16" fmla="*/ 16 w 33"/>
                  <a:gd name="T17" fmla="*/ 5 h 12"/>
                  <a:gd name="T18" fmla="*/ 14 w 33"/>
                  <a:gd name="T19" fmla="*/ 5 h 12"/>
                  <a:gd name="T20" fmla="*/ 13 w 33"/>
                  <a:gd name="T21" fmla="*/ 5 h 12"/>
                  <a:gd name="T22" fmla="*/ 11 w 33"/>
                  <a:gd name="T23" fmla="*/ 6 h 12"/>
                  <a:gd name="T24" fmla="*/ 10 w 33"/>
                  <a:gd name="T25" fmla="*/ 7 h 12"/>
                  <a:gd name="T26" fmla="*/ 9 w 33"/>
                  <a:gd name="T27" fmla="*/ 9 h 12"/>
                  <a:gd name="T28" fmla="*/ 8 w 33"/>
                  <a:gd name="T29" fmla="*/ 10 h 12"/>
                  <a:gd name="T30" fmla="*/ 7 w 33"/>
                  <a:gd name="T31" fmla="*/ 10 h 12"/>
                  <a:gd name="T32" fmla="*/ 5 w 33"/>
                  <a:gd name="T33" fmla="*/ 10 h 12"/>
                  <a:gd name="T34" fmla="*/ 4 w 33"/>
                  <a:gd name="T35" fmla="*/ 10 h 12"/>
                  <a:gd name="T36" fmla="*/ 2 w 33"/>
                  <a:gd name="T37" fmla="*/ 11 h 12"/>
                  <a:gd name="T38" fmla="*/ 0 w 33"/>
                  <a:gd name="T39" fmla="*/ 11 h 12"/>
                  <a:gd name="T40" fmla="*/ 0 w 33"/>
                  <a:gd name="T41" fmla="*/ 11 h 12"/>
                  <a:gd name="T42" fmla="*/ 2 w 33"/>
                  <a:gd name="T43" fmla="*/ 11 h 12"/>
                  <a:gd name="T44" fmla="*/ 4 w 33"/>
                  <a:gd name="T45" fmla="*/ 12 h 12"/>
                  <a:gd name="T46" fmla="*/ 7 w 33"/>
                  <a:gd name="T47" fmla="*/ 12 h 12"/>
                  <a:gd name="T48" fmla="*/ 9 w 33"/>
                  <a:gd name="T49" fmla="*/ 11 h 12"/>
                  <a:gd name="T50" fmla="*/ 11 w 33"/>
                  <a:gd name="T51" fmla="*/ 10 h 12"/>
                  <a:gd name="T52" fmla="*/ 12 w 33"/>
                  <a:gd name="T53" fmla="*/ 9 h 12"/>
                  <a:gd name="T54" fmla="*/ 14 w 33"/>
                  <a:gd name="T55" fmla="*/ 8 h 12"/>
                  <a:gd name="T56" fmla="*/ 16 w 33"/>
                  <a:gd name="T57" fmla="*/ 8 h 12"/>
                  <a:gd name="T58" fmla="*/ 18 w 33"/>
                  <a:gd name="T59" fmla="*/ 8 h 12"/>
                  <a:gd name="T60" fmla="*/ 19 w 33"/>
                  <a:gd name="T61" fmla="*/ 8 h 12"/>
                  <a:gd name="T62" fmla="*/ 20 w 33"/>
                  <a:gd name="T63" fmla="*/ 7 h 12"/>
                  <a:gd name="T64" fmla="*/ 21 w 33"/>
                  <a:gd name="T65" fmla="*/ 6 h 12"/>
                  <a:gd name="T66" fmla="*/ 23 w 33"/>
                  <a:gd name="T67" fmla="*/ 5 h 12"/>
                  <a:gd name="T68" fmla="*/ 24 w 33"/>
                  <a:gd name="T69" fmla="*/ 4 h 12"/>
                  <a:gd name="T70" fmla="*/ 25 w 33"/>
                  <a:gd name="T71" fmla="*/ 3 h 12"/>
                  <a:gd name="T72" fmla="*/ 27 w 33"/>
                  <a:gd name="T73" fmla="*/ 3 h 12"/>
                  <a:gd name="T74" fmla="*/ 29 w 33"/>
                  <a:gd name="T75" fmla="*/ 4 h 12"/>
                  <a:gd name="T76" fmla="*/ 31 w 33"/>
                  <a:gd name="T77" fmla="*/ 4 h 12"/>
                  <a:gd name="T78" fmla="*/ 33 w 33"/>
                  <a:gd name="T79" fmla="*/ 5 h 12"/>
                  <a:gd name="T80" fmla="*/ 31 w 33"/>
                  <a:gd name="T8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2">
                    <a:moveTo>
                      <a:pt x="31" y="2"/>
                    </a:moveTo>
                    <a:lnTo>
                      <a:pt x="31" y="1"/>
                    </a:lnTo>
                    <a:lnTo>
                      <a:pt x="30" y="1"/>
                    </a:lnTo>
                    <a:lnTo>
                      <a:pt x="29" y="1"/>
                    </a:lnTo>
                    <a:lnTo>
                      <a:pt x="28" y="1"/>
                    </a:lnTo>
                    <a:lnTo>
                      <a:pt x="26" y="0"/>
                    </a:lnTo>
                    <a:lnTo>
                      <a:pt x="24" y="0"/>
                    </a:lnTo>
                    <a:lnTo>
                      <a:pt x="23" y="0"/>
                    </a:lnTo>
                    <a:lnTo>
                      <a:pt x="22" y="1"/>
                    </a:lnTo>
                    <a:lnTo>
                      <a:pt x="21" y="1"/>
                    </a:lnTo>
                    <a:lnTo>
                      <a:pt x="20" y="2"/>
                    </a:lnTo>
                    <a:lnTo>
                      <a:pt x="20" y="3"/>
                    </a:lnTo>
                    <a:lnTo>
                      <a:pt x="19" y="4"/>
                    </a:lnTo>
                    <a:lnTo>
                      <a:pt x="19" y="4"/>
                    </a:lnTo>
                    <a:lnTo>
                      <a:pt x="18" y="5"/>
                    </a:lnTo>
                    <a:lnTo>
                      <a:pt x="17" y="5"/>
                    </a:lnTo>
                    <a:lnTo>
                      <a:pt x="16" y="5"/>
                    </a:lnTo>
                    <a:lnTo>
                      <a:pt x="16" y="5"/>
                    </a:lnTo>
                    <a:lnTo>
                      <a:pt x="15" y="5"/>
                    </a:lnTo>
                    <a:lnTo>
                      <a:pt x="14" y="5"/>
                    </a:lnTo>
                    <a:lnTo>
                      <a:pt x="13" y="5"/>
                    </a:lnTo>
                    <a:lnTo>
                      <a:pt x="13" y="5"/>
                    </a:lnTo>
                    <a:lnTo>
                      <a:pt x="12" y="6"/>
                    </a:lnTo>
                    <a:lnTo>
                      <a:pt x="11" y="6"/>
                    </a:lnTo>
                    <a:lnTo>
                      <a:pt x="11" y="7"/>
                    </a:lnTo>
                    <a:lnTo>
                      <a:pt x="10" y="7"/>
                    </a:lnTo>
                    <a:lnTo>
                      <a:pt x="10" y="8"/>
                    </a:lnTo>
                    <a:lnTo>
                      <a:pt x="9" y="9"/>
                    </a:lnTo>
                    <a:lnTo>
                      <a:pt x="9" y="9"/>
                    </a:lnTo>
                    <a:lnTo>
                      <a:pt x="8" y="10"/>
                    </a:lnTo>
                    <a:lnTo>
                      <a:pt x="8" y="10"/>
                    </a:lnTo>
                    <a:lnTo>
                      <a:pt x="7" y="10"/>
                    </a:lnTo>
                    <a:lnTo>
                      <a:pt x="6" y="10"/>
                    </a:lnTo>
                    <a:lnTo>
                      <a:pt x="5" y="10"/>
                    </a:lnTo>
                    <a:lnTo>
                      <a:pt x="5" y="10"/>
                    </a:lnTo>
                    <a:lnTo>
                      <a:pt x="4" y="10"/>
                    </a:lnTo>
                    <a:lnTo>
                      <a:pt x="3" y="10"/>
                    </a:lnTo>
                    <a:lnTo>
                      <a:pt x="2" y="11"/>
                    </a:lnTo>
                    <a:lnTo>
                      <a:pt x="1" y="11"/>
                    </a:lnTo>
                    <a:lnTo>
                      <a:pt x="0" y="11"/>
                    </a:lnTo>
                    <a:lnTo>
                      <a:pt x="0" y="11"/>
                    </a:lnTo>
                    <a:lnTo>
                      <a:pt x="0" y="11"/>
                    </a:lnTo>
                    <a:lnTo>
                      <a:pt x="1" y="11"/>
                    </a:lnTo>
                    <a:lnTo>
                      <a:pt x="2" y="11"/>
                    </a:lnTo>
                    <a:lnTo>
                      <a:pt x="3" y="12"/>
                    </a:lnTo>
                    <a:lnTo>
                      <a:pt x="4" y="12"/>
                    </a:lnTo>
                    <a:lnTo>
                      <a:pt x="5" y="12"/>
                    </a:lnTo>
                    <a:lnTo>
                      <a:pt x="7" y="12"/>
                    </a:lnTo>
                    <a:lnTo>
                      <a:pt x="8" y="12"/>
                    </a:lnTo>
                    <a:lnTo>
                      <a:pt x="9" y="11"/>
                    </a:lnTo>
                    <a:lnTo>
                      <a:pt x="10" y="11"/>
                    </a:lnTo>
                    <a:lnTo>
                      <a:pt x="11" y="10"/>
                    </a:lnTo>
                    <a:lnTo>
                      <a:pt x="11" y="9"/>
                    </a:lnTo>
                    <a:lnTo>
                      <a:pt x="12" y="9"/>
                    </a:lnTo>
                    <a:lnTo>
                      <a:pt x="13" y="8"/>
                    </a:lnTo>
                    <a:lnTo>
                      <a:pt x="14" y="8"/>
                    </a:lnTo>
                    <a:lnTo>
                      <a:pt x="15" y="8"/>
                    </a:lnTo>
                    <a:lnTo>
                      <a:pt x="16" y="8"/>
                    </a:lnTo>
                    <a:lnTo>
                      <a:pt x="17" y="8"/>
                    </a:lnTo>
                    <a:lnTo>
                      <a:pt x="18" y="8"/>
                    </a:lnTo>
                    <a:lnTo>
                      <a:pt x="19" y="8"/>
                    </a:lnTo>
                    <a:lnTo>
                      <a:pt x="19" y="8"/>
                    </a:lnTo>
                    <a:lnTo>
                      <a:pt x="20" y="8"/>
                    </a:lnTo>
                    <a:lnTo>
                      <a:pt x="20" y="7"/>
                    </a:lnTo>
                    <a:lnTo>
                      <a:pt x="21" y="7"/>
                    </a:lnTo>
                    <a:lnTo>
                      <a:pt x="21" y="6"/>
                    </a:lnTo>
                    <a:lnTo>
                      <a:pt x="22" y="6"/>
                    </a:lnTo>
                    <a:lnTo>
                      <a:pt x="23" y="5"/>
                    </a:lnTo>
                    <a:lnTo>
                      <a:pt x="23" y="4"/>
                    </a:lnTo>
                    <a:lnTo>
                      <a:pt x="24" y="4"/>
                    </a:lnTo>
                    <a:lnTo>
                      <a:pt x="24" y="3"/>
                    </a:lnTo>
                    <a:lnTo>
                      <a:pt x="25" y="3"/>
                    </a:lnTo>
                    <a:lnTo>
                      <a:pt x="26" y="3"/>
                    </a:lnTo>
                    <a:lnTo>
                      <a:pt x="27" y="3"/>
                    </a:lnTo>
                    <a:lnTo>
                      <a:pt x="28" y="3"/>
                    </a:lnTo>
                    <a:lnTo>
                      <a:pt x="29" y="4"/>
                    </a:lnTo>
                    <a:lnTo>
                      <a:pt x="30" y="4"/>
                    </a:lnTo>
                    <a:lnTo>
                      <a:pt x="31" y="4"/>
                    </a:lnTo>
                    <a:lnTo>
                      <a:pt x="32" y="4"/>
                    </a:lnTo>
                    <a:lnTo>
                      <a:pt x="33" y="5"/>
                    </a:lnTo>
                    <a:lnTo>
                      <a:pt x="33" y="5"/>
                    </a:lnTo>
                    <a:lnTo>
                      <a:pt x="3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32" name="Freeform 1371"/>
              <p:cNvSpPr>
                <a:spLocks/>
              </p:cNvSpPr>
              <p:nvPr/>
            </p:nvSpPr>
            <p:spPr bwMode="auto">
              <a:xfrm>
                <a:off x="2219" y="2488"/>
                <a:ext cx="22" cy="10"/>
              </a:xfrm>
              <a:custGeom>
                <a:avLst/>
                <a:gdLst>
                  <a:gd name="T0" fmla="*/ 1 w 22"/>
                  <a:gd name="T1" fmla="*/ 9 h 10"/>
                  <a:gd name="T2" fmla="*/ 3 w 22"/>
                  <a:gd name="T3" fmla="*/ 9 h 10"/>
                  <a:gd name="T4" fmla="*/ 5 w 22"/>
                  <a:gd name="T5" fmla="*/ 10 h 10"/>
                  <a:gd name="T6" fmla="*/ 7 w 22"/>
                  <a:gd name="T7" fmla="*/ 9 h 10"/>
                  <a:gd name="T8" fmla="*/ 8 w 22"/>
                  <a:gd name="T9" fmla="*/ 8 h 10"/>
                  <a:gd name="T10" fmla="*/ 9 w 22"/>
                  <a:gd name="T11" fmla="*/ 7 h 10"/>
                  <a:gd name="T12" fmla="*/ 10 w 22"/>
                  <a:gd name="T13" fmla="*/ 6 h 10"/>
                  <a:gd name="T14" fmla="*/ 11 w 22"/>
                  <a:gd name="T15" fmla="*/ 6 h 10"/>
                  <a:gd name="T16" fmla="*/ 12 w 22"/>
                  <a:gd name="T17" fmla="*/ 6 h 10"/>
                  <a:gd name="T18" fmla="*/ 13 w 22"/>
                  <a:gd name="T19" fmla="*/ 6 h 10"/>
                  <a:gd name="T20" fmla="*/ 14 w 22"/>
                  <a:gd name="T21" fmla="*/ 5 h 10"/>
                  <a:gd name="T22" fmla="*/ 15 w 22"/>
                  <a:gd name="T23" fmla="*/ 4 h 10"/>
                  <a:gd name="T24" fmla="*/ 16 w 22"/>
                  <a:gd name="T25" fmla="*/ 3 h 10"/>
                  <a:gd name="T26" fmla="*/ 16 w 22"/>
                  <a:gd name="T27" fmla="*/ 2 h 10"/>
                  <a:gd name="T28" fmla="*/ 17 w 22"/>
                  <a:gd name="T29" fmla="*/ 1 h 10"/>
                  <a:gd name="T30" fmla="*/ 18 w 22"/>
                  <a:gd name="T31" fmla="*/ 1 h 10"/>
                  <a:gd name="T32" fmla="*/ 19 w 22"/>
                  <a:gd name="T33" fmla="*/ 1 h 10"/>
                  <a:gd name="T34" fmla="*/ 20 w 22"/>
                  <a:gd name="T35" fmla="*/ 1 h 10"/>
                  <a:gd name="T36" fmla="*/ 21 w 22"/>
                  <a:gd name="T37" fmla="*/ 1 h 10"/>
                  <a:gd name="T38" fmla="*/ 22 w 22"/>
                  <a:gd name="T39" fmla="*/ 0 h 10"/>
                  <a:gd name="T40" fmla="*/ 22 w 22"/>
                  <a:gd name="T41" fmla="*/ 0 h 10"/>
                  <a:gd name="T42" fmla="*/ 21 w 22"/>
                  <a:gd name="T43" fmla="*/ 0 h 10"/>
                  <a:gd name="T44" fmla="*/ 20 w 22"/>
                  <a:gd name="T45" fmla="*/ 0 h 10"/>
                  <a:gd name="T46" fmla="*/ 18 w 22"/>
                  <a:gd name="T47" fmla="*/ 0 h 10"/>
                  <a:gd name="T48" fmla="*/ 16 w 22"/>
                  <a:gd name="T49" fmla="*/ 0 h 10"/>
                  <a:gd name="T50" fmla="*/ 15 w 22"/>
                  <a:gd name="T51" fmla="*/ 1 h 10"/>
                  <a:gd name="T52" fmla="*/ 14 w 22"/>
                  <a:gd name="T53" fmla="*/ 2 h 10"/>
                  <a:gd name="T54" fmla="*/ 13 w 22"/>
                  <a:gd name="T55" fmla="*/ 3 h 10"/>
                  <a:gd name="T56" fmla="*/ 12 w 22"/>
                  <a:gd name="T57" fmla="*/ 3 h 10"/>
                  <a:gd name="T58" fmla="*/ 10 w 22"/>
                  <a:gd name="T59" fmla="*/ 3 h 10"/>
                  <a:gd name="T60" fmla="*/ 9 w 22"/>
                  <a:gd name="T61" fmla="*/ 3 h 10"/>
                  <a:gd name="T62" fmla="*/ 9 w 22"/>
                  <a:gd name="T63" fmla="*/ 4 h 10"/>
                  <a:gd name="T64" fmla="*/ 8 w 22"/>
                  <a:gd name="T65" fmla="*/ 5 h 10"/>
                  <a:gd name="T66" fmla="*/ 7 w 22"/>
                  <a:gd name="T67" fmla="*/ 6 h 10"/>
                  <a:gd name="T68" fmla="*/ 6 w 22"/>
                  <a:gd name="T69" fmla="*/ 7 h 10"/>
                  <a:gd name="T70" fmla="*/ 5 w 22"/>
                  <a:gd name="T71" fmla="*/ 7 h 10"/>
                  <a:gd name="T72" fmla="*/ 4 w 22"/>
                  <a:gd name="T73" fmla="*/ 7 h 10"/>
                  <a:gd name="T74" fmla="*/ 3 w 22"/>
                  <a:gd name="T75" fmla="*/ 7 h 10"/>
                  <a:gd name="T76" fmla="*/ 1 w 22"/>
                  <a:gd name="T77" fmla="*/ 7 h 10"/>
                  <a:gd name="T78" fmla="*/ 0 w 22"/>
                  <a:gd name="T79" fmla="*/ 6 h 10"/>
                  <a:gd name="T80" fmla="*/ 1 w 22"/>
                  <a:gd name="T8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0">
                    <a:moveTo>
                      <a:pt x="1" y="9"/>
                    </a:moveTo>
                    <a:lnTo>
                      <a:pt x="1" y="9"/>
                    </a:lnTo>
                    <a:lnTo>
                      <a:pt x="2" y="9"/>
                    </a:lnTo>
                    <a:lnTo>
                      <a:pt x="3" y="9"/>
                    </a:lnTo>
                    <a:lnTo>
                      <a:pt x="4" y="9"/>
                    </a:lnTo>
                    <a:lnTo>
                      <a:pt x="5" y="10"/>
                    </a:lnTo>
                    <a:lnTo>
                      <a:pt x="6" y="10"/>
                    </a:lnTo>
                    <a:lnTo>
                      <a:pt x="7" y="9"/>
                    </a:lnTo>
                    <a:lnTo>
                      <a:pt x="8" y="9"/>
                    </a:lnTo>
                    <a:lnTo>
                      <a:pt x="8" y="8"/>
                    </a:lnTo>
                    <a:lnTo>
                      <a:pt x="9" y="8"/>
                    </a:lnTo>
                    <a:lnTo>
                      <a:pt x="9" y="7"/>
                    </a:lnTo>
                    <a:lnTo>
                      <a:pt x="9" y="7"/>
                    </a:lnTo>
                    <a:lnTo>
                      <a:pt x="10" y="6"/>
                    </a:lnTo>
                    <a:lnTo>
                      <a:pt x="10" y="6"/>
                    </a:lnTo>
                    <a:lnTo>
                      <a:pt x="11" y="6"/>
                    </a:lnTo>
                    <a:lnTo>
                      <a:pt x="11" y="6"/>
                    </a:lnTo>
                    <a:lnTo>
                      <a:pt x="12" y="6"/>
                    </a:lnTo>
                    <a:lnTo>
                      <a:pt x="12" y="6"/>
                    </a:lnTo>
                    <a:lnTo>
                      <a:pt x="13" y="6"/>
                    </a:lnTo>
                    <a:lnTo>
                      <a:pt x="13" y="5"/>
                    </a:lnTo>
                    <a:lnTo>
                      <a:pt x="14" y="5"/>
                    </a:lnTo>
                    <a:lnTo>
                      <a:pt x="14" y="5"/>
                    </a:lnTo>
                    <a:lnTo>
                      <a:pt x="15" y="4"/>
                    </a:lnTo>
                    <a:lnTo>
                      <a:pt x="15" y="4"/>
                    </a:lnTo>
                    <a:lnTo>
                      <a:pt x="16" y="3"/>
                    </a:lnTo>
                    <a:lnTo>
                      <a:pt x="16" y="3"/>
                    </a:lnTo>
                    <a:lnTo>
                      <a:pt x="16" y="2"/>
                    </a:lnTo>
                    <a:lnTo>
                      <a:pt x="17" y="2"/>
                    </a:lnTo>
                    <a:lnTo>
                      <a:pt x="17" y="1"/>
                    </a:lnTo>
                    <a:lnTo>
                      <a:pt x="17" y="1"/>
                    </a:lnTo>
                    <a:lnTo>
                      <a:pt x="18" y="1"/>
                    </a:lnTo>
                    <a:lnTo>
                      <a:pt x="18" y="1"/>
                    </a:lnTo>
                    <a:lnTo>
                      <a:pt x="19" y="1"/>
                    </a:lnTo>
                    <a:lnTo>
                      <a:pt x="19" y="1"/>
                    </a:lnTo>
                    <a:lnTo>
                      <a:pt x="20" y="1"/>
                    </a:lnTo>
                    <a:lnTo>
                      <a:pt x="21" y="1"/>
                    </a:lnTo>
                    <a:lnTo>
                      <a:pt x="21" y="1"/>
                    </a:lnTo>
                    <a:lnTo>
                      <a:pt x="22" y="0"/>
                    </a:lnTo>
                    <a:lnTo>
                      <a:pt x="22" y="0"/>
                    </a:lnTo>
                    <a:lnTo>
                      <a:pt x="22" y="0"/>
                    </a:lnTo>
                    <a:lnTo>
                      <a:pt x="22" y="0"/>
                    </a:lnTo>
                    <a:lnTo>
                      <a:pt x="22" y="0"/>
                    </a:lnTo>
                    <a:lnTo>
                      <a:pt x="21" y="0"/>
                    </a:lnTo>
                    <a:lnTo>
                      <a:pt x="21" y="0"/>
                    </a:lnTo>
                    <a:lnTo>
                      <a:pt x="20" y="0"/>
                    </a:lnTo>
                    <a:lnTo>
                      <a:pt x="19" y="0"/>
                    </a:lnTo>
                    <a:lnTo>
                      <a:pt x="18" y="0"/>
                    </a:lnTo>
                    <a:lnTo>
                      <a:pt x="17" y="0"/>
                    </a:lnTo>
                    <a:lnTo>
                      <a:pt x="16" y="0"/>
                    </a:lnTo>
                    <a:lnTo>
                      <a:pt x="16" y="1"/>
                    </a:lnTo>
                    <a:lnTo>
                      <a:pt x="15" y="1"/>
                    </a:lnTo>
                    <a:lnTo>
                      <a:pt x="15" y="2"/>
                    </a:lnTo>
                    <a:lnTo>
                      <a:pt x="14" y="2"/>
                    </a:lnTo>
                    <a:lnTo>
                      <a:pt x="14" y="3"/>
                    </a:lnTo>
                    <a:lnTo>
                      <a:pt x="13" y="3"/>
                    </a:lnTo>
                    <a:lnTo>
                      <a:pt x="12" y="3"/>
                    </a:lnTo>
                    <a:lnTo>
                      <a:pt x="12" y="3"/>
                    </a:lnTo>
                    <a:lnTo>
                      <a:pt x="11" y="3"/>
                    </a:lnTo>
                    <a:lnTo>
                      <a:pt x="10" y="3"/>
                    </a:lnTo>
                    <a:lnTo>
                      <a:pt x="10" y="3"/>
                    </a:lnTo>
                    <a:lnTo>
                      <a:pt x="9" y="3"/>
                    </a:lnTo>
                    <a:lnTo>
                      <a:pt x="9" y="3"/>
                    </a:lnTo>
                    <a:lnTo>
                      <a:pt x="9" y="4"/>
                    </a:lnTo>
                    <a:lnTo>
                      <a:pt x="8" y="4"/>
                    </a:lnTo>
                    <a:lnTo>
                      <a:pt x="8" y="5"/>
                    </a:lnTo>
                    <a:lnTo>
                      <a:pt x="7" y="5"/>
                    </a:lnTo>
                    <a:lnTo>
                      <a:pt x="7" y="6"/>
                    </a:lnTo>
                    <a:lnTo>
                      <a:pt x="7" y="6"/>
                    </a:lnTo>
                    <a:lnTo>
                      <a:pt x="6" y="7"/>
                    </a:lnTo>
                    <a:lnTo>
                      <a:pt x="6" y="7"/>
                    </a:lnTo>
                    <a:lnTo>
                      <a:pt x="5" y="7"/>
                    </a:lnTo>
                    <a:lnTo>
                      <a:pt x="5" y="7"/>
                    </a:lnTo>
                    <a:lnTo>
                      <a:pt x="4" y="7"/>
                    </a:lnTo>
                    <a:lnTo>
                      <a:pt x="3" y="7"/>
                    </a:lnTo>
                    <a:lnTo>
                      <a:pt x="3" y="7"/>
                    </a:lnTo>
                    <a:lnTo>
                      <a:pt x="2" y="7"/>
                    </a:lnTo>
                    <a:lnTo>
                      <a:pt x="1" y="7"/>
                    </a:lnTo>
                    <a:lnTo>
                      <a:pt x="1" y="7"/>
                    </a:lnTo>
                    <a:lnTo>
                      <a:pt x="0" y="6"/>
                    </a:lnTo>
                    <a:lnTo>
                      <a:pt x="0" y="6"/>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633" name="Group 1376"/>
              <p:cNvGrpSpPr>
                <a:grpSpLocks/>
              </p:cNvGrpSpPr>
              <p:nvPr/>
            </p:nvGrpSpPr>
            <p:grpSpPr bwMode="auto">
              <a:xfrm>
                <a:off x="2332" y="2606"/>
                <a:ext cx="67" cy="40"/>
                <a:chOff x="2332" y="2606"/>
                <a:chExt cx="67" cy="40"/>
              </a:xfrm>
            </p:grpSpPr>
            <p:grpSp>
              <p:nvGrpSpPr>
                <p:cNvPr id="4647" name="Group 1374"/>
                <p:cNvGrpSpPr>
                  <a:grpSpLocks/>
                </p:cNvGrpSpPr>
                <p:nvPr/>
              </p:nvGrpSpPr>
              <p:grpSpPr bwMode="auto">
                <a:xfrm>
                  <a:off x="2340" y="2607"/>
                  <a:ext cx="54" cy="36"/>
                  <a:chOff x="2340" y="2607"/>
                  <a:chExt cx="54" cy="36"/>
                </a:xfrm>
              </p:grpSpPr>
              <p:sp>
                <p:nvSpPr>
                  <p:cNvPr id="4649" name="Freeform 1372"/>
                  <p:cNvSpPr>
                    <a:spLocks/>
                  </p:cNvSpPr>
                  <p:nvPr/>
                </p:nvSpPr>
                <p:spPr bwMode="auto">
                  <a:xfrm>
                    <a:off x="2340" y="2607"/>
                    <a:ext cx="54" cy="36"/>
                  </a:xfrm>
                  <a:custGeom>
                    <a:avLst/>
                    <a:gdLst>
                      <a:gd name="T0" fmla="*/ 22 w 54"/>
                      <a:gd name="T1" fmla="*/ 32 h 36"/>
                      <a:gd name="T2" fmla="*/ 54 w 54"/>
                      <a:gd name="T3" fmla="*/ 36 h 36"/>
                      <a:gd name="T4" fmla="*/ 50 w 54"/>
                      <a:gd name="T5" fmla="*/ 26 h 36"/>
                      <a:gd name="T6" fmla="*/ 35 w 54"/>
                      <a:gd name="T7" fmla="*/ 17 h 36"/>
                      <a:gd name="T8" fmla="*/ 20 w 54"/>
                      <a:gd name="T9" fmla="*/ 5 h 36"/>
                      <a:gd name="T10" fmla="*/ 12 w 54"/>
                      <a:gd name="T11" fmla="*/ 0 h 36"/>
                      <a:gd name="T12" fmla="*/ 0 w 54"/>
                      <a:gd name="T13" fmla="*/ 21 h 36"/>
                      <a:gd name="T14" fmla="*/ 13 w 54"/>
                      <a:gd name="T15" fmla="*/ 25 h 36"/>
                      <a:gd name="T16" fmla="*/ 16 w 54"/>
                      <a:gd name="T17" fmla="*/ 30 h 36"/>
                      <a:gd name="T18" fmla="*/ 22 w 54"/>
                      <a:gd name="T1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2" y="32"/>
                        </a:moveTo>
                        <a:lnTo>
                          <a:pt x="54" y="36"/>
                        </a:lnTo>
                        <a:lnTo>
                          <a:pt x="50" y="26"/>
                        </a:lnTo>
                        <a:lnTo>
                          <a:pt x="35" y="17"/>
                        </a:lnTo>
                        <a:lnTo>
                          <a:pt x="20" y="5"/>
                        </a:lnTo>
                        <a:lnTo>
                          <a:pt x="12" y="0"/>
                        </a:lnTo>
                        <a:lnTo>
                          <a:pt x="0" y="21"/>
                        </a:lnTo>
                        <a:lnTo>
                          <a:pt x="13" y="25"/>
                        </a:lnTo>
                        <a:lnTo>
                          <a:pt x="16" y="30"/>
                        </a:lnTo>
                        <a:lnTo>
                          <a:pt x="22" y="32"/>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50" name="Freeform 1373"/>
                  <p:cNvSpPr>
                    <a:spLocks/>
                  </p:cNvSpPr>
                  <p:nvPr/>
                </p:nvSpPr>
                <p:spPr bwMode="auto">
                  <a:xfrm>
                    <a:off x="2344" y="2615"/>
                    <a:ext cx="37" cy="20"/>
                  </a:xfrm>
                  <a:custGeom>
                    <a:avLst/>
                    <a:gdLst>
                      <a:gd name="T0" fmla="*/ 4 w 37"/>
                      <a:gd name="T1" fmla="*/ 0 h 20"/>
                      <a:gd name="T2" fmla="*/ 5 w 37"/>
                      <a:gd name="T3" fmla="*/ 0 h 20"/>
                      <a:gd name="T4" fmla="*/ 7 w 37"/>
                      <a:gd name="T5" fmla="*/ 1 h 20"/>
                      <a:gd name="T6" fmla="*/ 8 w 37"/>
                      <a:gd name="T7" fmla="*/ 2 h 20"/>
                      <a:gd name="T8" fmla="*/ 10 w 37"/>
                      <a:gd name="T9" fmla="*/ 2 h 20"/>
                      <a:gd name="T10" fmla="*/ 12 w 37"/>
                      <a:gd name="T11" fmla="*/ 3 h 20"/>
                      <a:gd name="T12" fmla="*/ 13 w 37"/>
                      <a:gd name="T13" fmla="*/ 4 h 20"/>
                      <a:gd name="T14" fmla="*/ 15 w 37"/>
                      <a:gd name="T15" fmla="*/ 5 h 20"/>
                      <a:gd name="T16" fmla="*/ 17 w 37"/>
                      <a:gd name="T17" fmla="*/ 5 h 20"/>
                      <a:gd name="T18" fmla="*/ 19 w 37"/>
                      <a:gd name="T19" fmla="*/ 6 h 20"/>
                      <a:gd name="T20" fmla="*/ 21 w 37"/>
                      <a:gd name="T21" fmla="*/ 7 h 20"/>
                      <a:gd name="T22" fmla="*/ 23 w 37"/>
                      <a:gd name="T23" fmla="*/ 8 h 20"/>
                      <a:gd name="T24" fmla="*/ 24 w 37"/>
                      <a:gd name="T25" fmla="*/ 9 h 20"/>
                      <a:gd name="T26" fmla="*/ 26 w 37"/>
                      <a:gd name="T27" fmla="*/ 10 h 20"/>
                      <a:gd name="T28" fmla="*/ 27 w 37"/>
                      <a:gd name="T29" fmla="*/ 11 h 20"/>
                      <a:gd name="T30" fmla="*/ 28 w 37"/>
                      <a:gd name="T31" fmla="*/ 12 h 20"/>
                      <a:gd name="T32" fmla="*/ 29 w 37"/>
                      <a:gd name="T33" fmla="*/ 12 h 20"/>
                      <a:gd name="T34" fmla="*/ 30 w 37"/>
                      <a:gd name="T35" fmla="*/ 13 h 20"/>
                      <a:gd name="T36" fmla="*/ 31 w 37"/>
                      <a:gd name="T37" fmla="*/ 14 h 20"/>
                      <a:gd name="T38" fmla="*/ 31 w 37"/>
                      <a:gd name="T39" fmla="*/ 15 h 20"/>
                      <a:gd name="T40" fmla="*/ 32 w 37"/>
                      <a:gd name="T41" fmla="*/ 15 h 20"/>
                      <a:gd name="T42" fmla="*/ 33 w 37"/>
                      <a:gd name="T43" fmla="*/ 16 h 20"/>
                      <a:gd name="T44" fmla="*/ 34 w 37"/>
                      <a:gd name="T45" fmla="*/ 17 h 20"/>
                      <a:gd name="T46" fmla="*/ 35 w 37"/>
                      <a:gd name="T47" fmla="*/ 17 h 20"/>
                      <a:gd name="T48" fmla="*/ 35 w 37"/>
                      <a:gd name="T49" fmla="*/ 18 h 20"/>
                      <a:gd name="T50" fmla="*/ 36 w 37"/>
                      <a:gd name="T51" fmla="*/ 19 h 20"/>
                      <a:gd name="T52" fmla="*/ 37 w 37"/>
                      <a:gd name="T53" fmla="*/ 20 h 20"/>
                      <a:gd name="T54" fmla="*/ 37 w 37"/>
                      <a:gd name="T55" fmla="*/ 19 h 20"/>
                      <a:gd name="T56" fmla="*/ 36 w 37"/>
                      <a:gd name="T57" fmla="*/ 19 h 20"/>
                      <a:gd name="T58" fmla="*/ 36 w 37"/>
                      <a:gd name="T59" fmla="*/ 19 h 20"/>
                      <a:gd name="T60" fmla="*/ 35 w 37"/>
                      <a:gd name="T61" fmla="*/ 19 h 20"/>
                      <a:gd name="T62" fmla="*/ 35 w 37"/>
                      <a:gd name="T63" fmla="*/ 19 h 20"/>
                      <a:gd name="T64" fmla="*/ 34 w 37"/>
                      <a:gd name="T65" fmla="*/ 19 h 20"/>
                      <a:gd name="T66" fmla="*/ 33 w 37"/>
                      <a:gd name="T67" fmla="*/ 19 h 20"/>
                      <a:gd name="T68" fmla="*/ 32 w 37"/>
                      <a:gd name="T69" fmla="*/ 18 h 20"/>
                      <a:gd name="T70" fmla="*/ 32 w 37"/>
                      <a:gd name="T71" fmla="*/ 18 h 20"/>
                      <a:gd name="T72" fmla="*/ 31 w 37"/>
                      <a:gd name="T73" fmla="*/ 18 h 20"/>
                      <a:gd name="T74" fmla="*/ 30 w 37"/>
                      <a:gd name="T75" fmla="*/ 18 h 20"/>
                      <a:gd name="T76" fmla="*/ 29 w 37"/>
                      <a:gd name="T77" fmla="*/ 18 h 20"/>
                      <a:gd name="T78" fmla="*/ 28 w 37"/>
                      <a:gd name="T79" fmla="*/ 17 h 20"/>
                      <a:gd name="T80" fmla="*/ 26 w 37"/>
                      <a:gd name="T81" fmla="*/ 17 h 20"/>
                      <a:gd name="T82" fmla="*/ 24 w 37"/>
                      <a:gd name="T83" fmla="*/ 16 h 20"/>
                      <a:gd name="T84" fmla="*/ 22 w 37"/>
                      <a:gd name="T85" fmla="*/ 16 h 20"/>
                      <a:gd name="T86" fmla="*/ 20 w 37"/>
                      <a:gd name="T87" fmla="*/ 15 h 20"/>
                      <a:gd name="T88" fmla="*/ 19 w 37"/>
                      <a:gd name="T89" fmla="*/ 14 h 20"/>
                      <a:gd name="T90" fmla="*/ 17 w 37"/>
                      <a:gd name="T91" fmla="*/ 14 h 20"/>
                      <a:gd name="T92" fmla="*/ 16 w 37"/>
                      <a:gd name="T93" fmla="*/ 13 h 20"/>
                      <a:gd name="T94" fmla="*/ 15 w 37"/>
                      <a:gd name="T95" fmla="*/ 13 h 20"/>
                      <a:gd name="T96" fmla="*/ 13 w 37"/>
                      <a:gd name="T97" fmla="*/ 12 h 20"/>
                      <a:gd name="T98" fmla="*/ 12 w 37"/>
                      <a:gd name="T99" fmla="*/ 12 h 20"/>
                      <a:gd name="T100" fmla="*/ 11 w 37"/>
                      <a:gd name="T101" fmla="*/ 11 h 20"/>
                      <a:gd name="T102" fmla="*/ 9 w 37"/>
                      <a:gd name="T103" fmla="*/ 10 h 20"/>
                      <a:gd name="T104" fmla="*/ 8 w 37"/>
                      <a:gd name="T105" fmla="*/ 10 h 20"/>
                      <a:gd name="T106" fmla="*/ 7 w 37"/>
                      <a:gd name="T107" fmla="*/ 9 h 20"/>
                      <a:gd name="T108" fmla="*/ 5 w 37"/>
                      <a:gd name="T109" fmla="*/ 9 h 20"/>
                      <a:gd name="T110" fmla="*/ 3 w 37"/>
                      <a:gd name="T111" fmla="*/ 8 h 20"/>
                      <a:gd name="T112" fmla="*/ 2 w 37"/>
                      <a:gd name="T113" fmla="*/ 8 h 20"/>
                      <a:gd name="T114" fmla="*/ 0 w 37"/>
                      <a:gd name="T115" fmla="*/ 7 h 20"/>
                      <a:gd name="T116" fmla="*/ 4 w 37"/>
                      <a:gd name="T1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20">
                        <a:moveTo>
                          <a:pt x="4" y="0"/>
                        </a:moveTo>
                        <a:lnTo>
                          <a:pt x="5" y="0"/>
                        </a:lnTo>
                        <a:lnTo>
                          <a:pt x="7" y="1"/>
                        </a:lnTo>
                        <a:lnTo>
                          <a:pt x="8" y="2"/>
                        </a:lnTo>
                        <a:lnTo>
                          <a:pt x="10" y="2"/>
                        </a:lnTo>
                        <a:lnTo>
                          <a:pt x="12" y="3"/>
                        </a:lnTo>
                        <a:lnTo>
                          <a:pt x="13" y="4"/>
                        </a:lnTo>
                        <a:lnTo>
                          <a:pt x="15" y="5"/>
                        </a:lnTo>
                        <a:lnTo>
                          <a:pt x="17" y="5"/>
                        </a:lnTo>
                        <a:lnTo>
                          <a:pt x="19" y="6"/>
                        </a:lnTo>
                        <a:lnTo>
                          <a:pt x="21" y="7"/>
                        </a:lnTo>
                        <a:lnTo>
                          <a:pt x="23" y="8"/>
                        </a:lnTo>
                        <a:lnTo>
                          <a:pt x="24" y="9"/>
                        </a:lnTo>
                        <a:lnTo>
                          <a:pt x="26" y="10"/>
                        </a:lnTo>
                        <a:lnTo>
                          <a:pt x="27" y="11"/>
                        </a:lnTo>
                        <a:lnTo>
                          <a:pt x="28" y="12"/>
                        </a:lnTo>
                        <a:lnTo>
                          <a:pt x="29" y="12"/>
                        </a:lnTo>
                        <a:lnTo>
                          <a:pt x="30" y="13"/>
                        </a:lnTo>
                        <a:lnTo>
                          <a:pt x="31" y="14"/>
                        </a:lnTo>
                        <a:lnTo>
                          <a:pt x="31" y="15"/>
                        </a:lnTo>
                        <a:lnTo>
                          <a:pt x="32" y="15"/>
                        </a:lnTo>
                        <a:lnTo>
                          <a:pt x="33" y="16"/>
                        </a:lnTo>
                        <a:lnTo>
                          <a:pt x="34" y="17"/>
                        </a:lnTo>
                        <a:lnTo>
                          <a:pt x="35" y="17"/>
                        </a:lnTo>
                        <a:lnTo>
                          <a:pt x="35" y="18"/>
                        </a:lnTo>
                        <a:lnTo>
                          <a:pt x="36" y="19"/>
                        </a:lnTo>
                        <a:lnTo>
                          <a:pt x="37" y="20"/>
                        </a:lnTo>
                        <a:lnTo>
                          <a:pt x="37" y="19"/>
                        </a:lnTo>
                        <a:lnTo>
                          <a:pt x="36" y="19"/>
                        </a:lnTo>
                        <a:lnTo>
                          <a:pt x="36" y="19"/>
                        </a:lnTo>
                        <a:lnTo>
                          <a:pt x="35" y="19"/>
                        </a:lnTo>
                        <a:lnTo>
                          <a:pt x="35" y="19"/>
                        </a:lnTo>
                        <a:lnTo>
                          <a:pt x="34" y="19"/>
                        </a:lnTo>
                        <a:lnTo>
                          <a:pt x="33" y="19"/>
                        </a:lnTo>
                        <a:lnTo>
                          <a:pt x="32" y="18"/>
                        </a:lnTo>
                        <a:lnTo>
                          <a:pt x="32" y="18"/>
                        </a:lnTo>
                        <a:lnTo>
                          <a:pt x="31" y="18"/>
                        </a:lnTo>
                        <a:lnTo>
                          <a:pt x="30" y="18"/>
                        </a:lnTo>
                        <a:lnTo>
                          <a:pt x="29" y="18"/>
                        </a:lnTo>
                        <a:lnTo>
                          <a:pt x="28" y="17"/>
                        </a:lnTo>
                        <a:lnTo>
                          <a:pt x="26" y="17"/>
                        </a:lnTo>
                        <a:lnTo>
                          <a:pt x="24" y="16"/>
                        </a:lnTo>
                        <a:lnTo>
                          <a:pt x="22" y="16"/>
                        </a:lnTo>
                        <a:lnTo>
                          <a:pt x="20" y="15"/>
                        </a:lnTo>
                        <a:lnTo>
                          <a:pt x="19" y="14"/>
                        </a:lnTo>
                        <a:lnTo>
                          <a:pt x="17" y="14"/>
                        </a:lnTo>
                        <a:lnTo>
                          <a:pt x="16" y="13"/>
                        </a:lnTo>
                        <a:lnTo>
                          <a:pt x="15" y="13"/>
                        </a:lnTo>
                        <a:lnTo>
                          <a:pt x="13" y="12"/>
                        </a:lnTo>
                        <a:lnTo>
                          <a:pt x="12" y="12"/>
                        </a:lnTo>
                        <a:lnTo>
                          <a:pt x="11" y="11"/>
                        </a:lnTo>
                        <a:lnTo>
                          <a:pt x="9" y="10"/>
                        </a:lnTo>
                        <a:lnTo>
                          <a:pt x="8" y="10"/>
                        </a:lnTo>
                        <a:lnTo>
                          <a:pt x="7" y="9"/>
                        </a:lnTo>
                        <a:lnTo>
                          <a:pt x="5" y="9"/>
                        </a:lnTo>
                        <a:lnTo>
                          <a:pt x="3" y="8"/>
                        </a:lnTo>
                        <a:lnTo>
                          <a:pt x="2" y="8"/>
                        </a:lnTo>
                        <a:lnTo>
                          <a:pt x="0" y="7"/>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648" name="Freeform 1375"/>
                <p:cNvSpPr>
                  <a:spLocks/>
                </p:cNvSpPr>
                <p:nvPr/>
              </p:nvSpPr>
              <p:spPr bwMode="auto">
                <a:xfrm>
                  <a:off x="2332" y="2606"/>
                  <a:ext cx="67" cy="40"/>
                </a:xfrm>
                <a:custGeom>
                  <a:avLst/>
                  <a:gdLst>
                    <a:gd name="T0" fmla="*/ 27 w 67"/>
                    <a:gd name="T1" fmla="*/ 2 h 40"/>
                    <a:gd name="T2" fmla="*/ 30 w 67"/>
                    <a:gd name="T3" fmla="*/ 4 h 40"/>
                    <a:gd name="T4" fmla="*/ 35 w 67"/>
                    <a:gd name="T5" fmla="*/ 7 h 40"/>
                    <a:gd name="T6" fmla="*/ 40 w 67"/>
                    <a:gd name="T7" fmla="*/ 10 h 40"/>
                    <a:gd name="T8" fmla="*/ 44 w 67"/>
                    <a:gd name="T9" fmla="*/ 13 h 40"/>
                    <a:gd name="T10" fmla="*/ 49 w 67"/>
                    <a:gd name="T11" fmla="*/ 16 h 40"/>
                    <a:gd name="T12" fmla="*/ 52 w 67"/>
                    <a:gd name="T13" fmla="*/ 19 h 40"/>
                    <a:gd name="T14" fmla="*/ 55 w 67"/>
                    <a:gd name="T15" fmla="*/ 22 h 40"/>
                    <a:gd name="T16" fmla="*/ 60 w 67"/>
                    <a:gd name="T17" fmla="*/ 29 h 40"/>
                    <a:gd name="T18" fmla="*/ 65 w 67"/>
                    <a:gd name="T19" fmla="*/ 35 h 40"/>
                    <a:gd name="T20" fmla="*/ 66 w 67"/>
                    <a:gd name="T21" fmla="*/ 40 h 40"/>
                    <a:gd name="T22" fmla="*/ 62 w 67"/>
                    <a:gd name="T23" fmla="*/ 40 h 40"/>
                    <a:gd name="T24" fmla="*/ 57 w 67"/>
                    <a:gd name="T25" fmla="*/ 40 h 40"/>
                    <a:gd name="T26" fmla="*/ 52 w 67"/>
                    <a:gd name="T27" fmla="*/ 39 h 40"/>
                    <a:gd name="T28" fmla="*/ 47 w 67"/>
                    <a:gd name="T29" fmla="*/ 38 h 40"/>
                    <a:gd name="T30" fmla="*/ 42 w 67"/>
                    <a:gd name="T31" fmla="*/ 38 h 40"/>
                    <a:gd name="T32" fmla="*/ 39 w 67"/>
                    <a:gd name="T33" fmla="*/ 37 h 40"/>
                    <a:gd name="T34" fmla="*/ 37 w 67"/>
                    <a:gd name="T35" fmla="*/ 37 h 40"/>
                    <a:gd name="T36" fmla="*/ 34 w 67"/>
                    <a:gd name="T37" fmla="*/ 36 h 40"/>
                    <a:gd name="T38" fmla="*/ 32 w 67"/>
                    <a:gd name="T39" fmla="*/ 36 h 40"/>
                    <a:gd name="T40" fmla="*/ 29 w 67"/>
                    <a:gd name="T41" fmla="*/ 35 h 40"/>
                    <a:gd name="T42" fmla="*/ 24 w 67"/>
                    <a:gd name="T43" fmla="*/ 34 h 40"/>
                    <a:gd name="T44" fmla="*/ 18 w 67"/>
                    <a:gd name="T45" fmla="*/ 31 h 40"/>
                    <a:gd name="T46" fmla="*/ 13 w 67"/>
                    <a:gd name="T47" fmla="*/ 29 h 40"/>
                    <a:gd name="T48" fmla="*/ 8 w 67"/>
                    <a:gd name="T49" fmla="*/ 27 h 40"/>
                    <a:gd name="T50" fmla="*/ 2 w 67"/>
                    <a:gd name="T51" fmla="*/ 24 h 40"/>
                    <a:gd name="T52" fmla="*/ 7 w 67"/>
                    <a:gd name="T53" fmla="*/ 21 h 40"/>
                    <a:gd name="T54" fmla="*/ 13 w 67"/>
                    <a:gd name="T55" fmla="*/ 23 h 40"/>
                    <a:gd name="T56" fmla="*/ 19 w 67"/>
                    <a:gd name="T57" fmla="*/ 25 h 40"/>
                    <a:gd name="T58" fmla="*/ 24 w 67"/>
                    <a:gd name="T59" fmla="*/ 27 h 40"/>
                    <a:gd name="T60" fmla="*/ 29 w 67"/>
                    <a:gd name="T61" fmla="*/ 29 h 40"/>
                    <a:gd name="T62" fmla="*/ 33 w 67"/>
                    <a:gd name="T63" fmla="*/ 30 h 40"/>
                    <a:gd name="T64" fmla="*/ 35 w 67"/>
                    <a:gd name="T65" fmla="*/ 30 h 40"/>
                    <a:gd name="T66" fmla="*/ 38 w 67"/>
                    <a:gd name="T67" fmla="*/ 31 h 40"/>
                    <a:gd name="T68" fmla="*/ 40 w 67"/>
                    <a:gd name="T69" fmla="*/ 31 h 40"/>
                    <a:gd name="T70" fmla="*/ 43 w 67"/>
                    <a:gd name="T71" fmla="*/ 32 h 40"/>
                    <a:gd name="T72" fmla="*/ 46 w 67"/>
                    <a:gd name="T73" fmla="*/ 33 h 40"/>
                    <a:gd name="T74" fmla="*/ 50 w 67"/>
                    <a:gd name="T75" fmla="*/ 33 h 40"/>
                    <a:gd name="T76" fmla="*/ 54 w 67"/>
                    <a:gd name="T77" fmla="*/ 34 h 40"/>
                    <a:gd name="T78" fmla="*/ 58 w 67"/>
                    <a:gd name="T79" fmla="*/ 33 h 40"/>
                    <a:gd name="T80" fmla="*/ 55 w 67"/>
                    <a:gd name="T81" fmla="*/ 29 h 40"/>
                    <a:gd name="T82" fmla="*/ 51 w 67"/>
                    <a:gd name="T83" fmla="*/ 25 h 40"/>
                    <a:gd name="T84" fmla="*/ 48 w 67"/>
                    <a:gd name="T85" fmla="*/ 22 h 40"/>
                    <a:gd name="T86" fmla="*/ 44 w 67"/>
                    <a:gd name="T87" fmla="*/ 19 h 40"/>
                    <a:gd name="T88" fmla="*/ 41 w 67"/>
                    <a:gd name="T89" fmla="*/ 17 h 40"/>
                    <a:gd name="T90" fmla="*/ 37 w 67"/>
                    <a:gd name="T91" fmla="*/ 14 h 40"/>
                    <a:gd name="T92" fmla="*/ 33 w 67"/>
                    <a:gd name="T93" fmla="*/ 12 h 40"/>
                    <a:gd name="T94" fmla="*/ 29 w 67"/>
                    <a:gd name="T95" fmla="*/ 10 h 40"/>
                    <a:gd name="T96" fmla="*/ 24 w 67"/>
                    <a:gd name="T97" fmla="*/ 7 h 40"/>
                    <a:gd name="T98" fmla="*/ 19 w 67"/>
                    <a:gd name="T9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40">
                      <a:moveTo>
                        <a:pt x="23" y="0"/>
                      </a:moveTo>
                      <a:lnTo>
                        <a:pt x="24" y="1"/>
                      </a:lnTo>
                      <a:lnTo>
                        <a:pt x="25" y="1"/>
                      </a:lnTo>
                      <a:lnTo>
                        <a:pt x="27" y="2"/>
                      </a:lnTo>
                      <a:lnTo>
                        <a:pt x="28" y="2"/>
                      </a:lnTo>
                      <a:lnTo>
                        <a:pt x="29" y="3"/>
                      </a:lnTo>
                      <a:lnTo>
                        <a:pt x="29" y="4"/>
                      </a:lnTo>
                      <a:lnTo>
                        <a:pt x="30" y="4"/>
                      </a:lnTo>
                      <a:lnTo>
                        <a:pt x="32" y="5"/>
                      </a:lnTo>
                      <a:lnTo>
                        <a:pt x="33" y="6"/>
                      </a:lnTo>
                      <a:lnTo>
                        <a:pt x="34" y="6"/>
                      </a:lnTo>
                      <a:lnTo>
                        <a:pt x="35" y="7"/>
                      </a:lnTo>
                      <a:lnTo>
                        <a:pt x="36" y="8"/>
                      </a:lnTo>
                      <a:lnTo>
                        <a:pt x="37" y="9"/>
                      </a:lnTo>
                      <a:lnTo>
                        <a:pt x="38" y="9"/>
                      </a:lnTo>
                      <a:lnTo>
                        <a:pt x="40" y="10"/>
                      </a:lnTo>
                      <a:lnTo>
                        <a:pt x="41" y="11"/>
                      </a:lnTo>
                      <a:lnTo>
                        <a:pt x="42" y="12"/>
                      </a:lnTo>
                      <a:lnTo>
                        <a:pt x="43" y="12"/>
                      </a:lnTo>
                      <a:lnTo>
                        <a:pt x="44" y="13"/>
                      </a:lnTo>
                      <a:lnTo>
                        <a:pt x="46" y="14"/>
                      </a:lnTo>
                      <a:lnTo>
                        <a:pt x="47" y="15"/>
                      </a:lnTo>
                      <a:lnTo>
                        <a:pt x="48" y="15"/>
                      </a:lnTo>
                      <a:lnTo>
                        <a:pt x="49" y="16"/>
                      </a:lnTo>
                      <a:lnTo>
                        <a:pt x="50" y="17"/>
                      </a:lnTo>
                      <a:lnTo>
                        <a:pt x="51" y="18"/>
                      </a:lnTo>
                      <a:lnTo>
                        <a:pt x="51" y="18"/>
                      </a:lnTo>
                      <a:lnTo>
                        <a:pt x="52" y="19"/>
                      </a:lnTo>
                      <a:lnTo>
                        <a:pt x="53" y="20"/>
                      </a:lnTo>
                      <a:lnTo>
                        <a:pt x="54" y="20"/>
                      </a:lnTo>
                      <a:lnTo>
                        <a:pt x="54" y="21"/>
                      </a:lnTo>
                      <a:lnTo>
                        <a:pt x="55" y="22"/>
                      </a:lnTo>
                      <a:lnTo>
                        <a:pt x="56" y="23"/>
                      </a:lnTo>
                      <a:lnTo>
                        <a:pt x="58" y="25"/>
                      </a:lnTo>
                      <a:lnTo>
                        <a:pt x="59" y="27"/>
                      </a:lnTo>
                      <a:lnTo>
                        <a:pt x="60" y="29"/>
                      </a:lnTo>
                      <a:lnTo>
                        <a:pt x="62" y="30"/>
                      </a:lnTo>
                      <a:lnTo>
                        <a:pt x="63" y="32"/>
                      </a:lnTo>
                      <a:lnTo>
                        <a:pt x="64" y="34"/>
                      </a:lnTo>
                      <a:lnTo>
                        <a:pt x="65" y="35"/>
                      </a:lnTo>
                      <a:lnTo>
                        <a:pt x="66" y="38"/>
                      </a:lnTo>
                      <a:lnTo>
                        <a:pt x="67" y="40"/>
                      </a:lnTo>
                      <a:lnTo>
                        <a:pt x="67" y="40"/>
                      </a:lnTo>
                      <a:lnTo>
                        <a:pt x="66" y="40"/>
                      </a:lnTo>
                      <a:lnTo>
                        <a:pt x="64" y="40"/>
                      </a:lnTo>
                      <a:lnTo>
                        <a:pt x="63" y="40"/>
                      </a:lnTo>
                      <a:lnTo>
                        <a:pt x="62" y="40"/>
                      </a:lnTo>
                      <a:lnTo>
                        <a:pt x="62" y="40"/>
                      </a:lnTo>
                      <a:lnTo>
                        <a:pt x="60" y="40"/>
                      </a:lnTo>
                      <a:lnTo>
                        <a:pt x="59" y="40"/>
                      </a:lnTo>
                      <a:lnTo>
                        <a:pt x="58" y="40"/>
                      </a:lnTo>
                      <a:lnTo>
                        <a:pt x="57" y="40"/>
                      </a:lnTo>
                      <a:lnTo>
                        <a:pt x="56" y="39"/>
                      </a:lnTo>
                      <a:lnTo>
                        <a:pt x="55" y="39"/>
                      </a:lnTo>
                      <a:lnTo>
                        <a:pt x="53" y="39"/>
                      </a:lnTo>
                      <a:lnTo>
                        <a:pt x="52" y="39"/>
                      </a:lnTo>
                      <a:lnTo>
                        <a:pt x="51" y="39"/>
                      </a:lnTo>
                      <a:lnTo>
                        <a:pt x="49" y="39"/>
                      </a:lnTo>
                      <a:lnTo>
                        <a:pt x="48" y="39"/>
                      </a:lnTo>
                      <a:lnTo>
                        <a:pt x="47" y="38"/>
                      </a:lnTo>
                      <a:lnTo>
                        <a:pt x="45" y="38"/>
                      </a:lnTo>
                      <a:lnTo>
                        <a:pt x="44" y="38"/>
                      </a:lnTo>
                      <a:lnTo>
                        <a:pt x="43" y="38"/>
                      </a:lnTo>
                      <a:lnTo>
                        <a:pt x="42" y="38"/>
                      </a:lnTo>
                      <a:lnTo>
                        <a:pt x="41" y="38"/>
                      </a:lnTo>
                      <a:lnTo>
                        <a:pt x="41" y="38"/>
                      </a:lnTo>
                      <a:lnTo>
                        <a:pt x="40" y="38"/>
                      </a:lnTo>
                      <a:lnTo>
                        <a:pt x="39" y="37"/>
                      </a:lnTo>
                      <a:lnTo>
                        <a:pt x="39" y="37"/>
                      </a:lnTo>
                      <a:lnTo>
                        <a:pt x="38" y="37"/>
                      </a:lnTo>
                      <a:lnTo>
                        <a:pt x="37" y="37"/>
                      </a:lnTo>
                      <a:lnTo>
                        <a:pt x="37" y="37"/>
                      </a:lnTo>
                      <a:lnTo>
                        <a:pt x="36" y="37"/>
                      </a:lnTo>
                      <a:lnTo>
                        <a:pt x="36" y="37"/>
                      </a:lnTo>
                      <a:lnTo>
                        <a:pt x="35" y="37"/>
                      </a:lnTo>
                      <a:lnTo>
                        <a:pt x="34" y="36"/>
                      </a:lnTo>
                      <a:lnTo>
                        <a:pt x="34" y="36"/>
                      </a:lnTo>
                      <a:lnTo>
                        <a:pt x="33" y="36"/>
                      </a:lnTo>
                      <a:lnTo>
                        <a:pt x="32" y="36"/>
                      </a:lnTo>
                      <a:lnTo>
                        <a:pt x="32" y="36"/>
                      </a:lnTo>
                      <a:lnTo>
                        <a:pt x="31" y="36"/>
                      </a:lnTo>
                      <a:lnTo>
                        <a:pt x="31" y="36"/>
                      </a:lnTo>
                      <a:lnTo>
                        <a:pt x="30" y="35"/>
                      </a:lnTo>
                      <a:lnTo>
                        <a:pt x="29" y="35"/>
                      </a:lnTo>
                      <a:lnTo>
                        <a:pt x="28" y="35"/>
                      </a:lnTo>
                      <a:lnTo>
                        <a:pt x="27" y="35"/>
                      </a:lnTo>
                      <a:lnTo>
                        <a:pt x="26" y="34"/>
                      </a:lnTo>
                      <a:lnTo>
                        <a:pt x="24" y="34"/>
                      </a:lnTo>
                      <a:lnTo>
                        <a:pt x="23" y="33"/>
                      </a:lnTo>
                      <a:lnTo>
                        <a:pt x="21" y="33"/>
                      </a:lnTo>
                      <a:lnTo>
                        <a:pt x="20" y="32"/>
                      </a:lnTo>
                      <a:lnTo>
                        <a:pt x="18" y="31"/>
                      </a:lnTo>
                      <a:lnTo>
                        <a:pt x="17" y="31"/>
                      </a:lnTo>
                      <a:lnTo>
                        <a:pt x="16" y="30"/>
                      </a:lnTo>
                      <a:lnTo>
                        <a:pt x="14" y="30"/>
                      </a:lnTo>
                      <a:lnTo>
                        <a:pt x="13" y="29"/>
                      </a:lnTo>
                      <a:lnTo>
                        <a:pt x="11" y="29"/>
                      </a:lnTo>
                      <a:lnTo>
                        <a:pt x="10" y="28"/>
                      </a:lnTo>
                      <a:lnTo>
                        <a:pt x="9" y="28"/>
                      </a:lnTo>
                      <a:lnTo>
                        <a:pt x="8" y="27"/>
                      </a:lnTo>
                      <a:lnTo>
                        <a:pt x="7" y="26"/>
                      </a:lnTo>
                      <a:lnTo>
                        <a:pt x="6" y="26"/>
                      </a:lnTo>
                      <a:lnTo>
                        <a:pt x="4" y="25"/>
                      </a:lnTo>
                      <a:lnTo>
                        <a:pt x="2" y="24"/>
                      </a:lnTo>
                      <a:lnTo>
                        <a:pt x="1" y="24"/>
                      </a:lnTo>
                      <a:lnTo>
                        <a:pt x="0" y="23"/>
                      </a:lnTo>
                      <a:lnTo>
                        <a:pt x="6" y="20"/>
                      </a:lnTo>
                      <a:lnTo>
                        <a:pt x="7" y="21"/>
                      </a:lnTo>
                      <a:lnTo>
                        <a:pt x="8" y="21"/>
                      </a:lnTo>
                      <a:lnTo>
                        <a:pt x="9" y="22"/>
                      </a:lnTo>
                      <a:lnTo>
                        <a:pt x="11" y="22"/>
                      </a:lnTo>
                      <a:lnTo>
                        <a:pt x="13" y="23"/>
                      </a:lnTo>
                      <a:lnTo>
                        <a:pt x="15" y="24"/>
                      </a:lnTo>
                      <a:lnTo>
                        <a:pt x="16" y="24"/>
                      </a:lnTo>
                      <a:lnTo>
                        <a:pt x="17" y="24"/>
                      </a:lnTo>
                      <a:lnTo>
                        <a:pt x="19" y="25"/>
                      </a:lnTo>
                      <a:lnTo>
                        <a:pt x="20" y="25"/>
                      </a:lnTo>
                      <a:lnTo>
                        <a:pt x="21" y="26"/>
                      </a:lnTo>
                      <a:lnTo>
                        <a:pt x="23" y="26"/>
                      </a:lnTo>
                      <a:lnTo>
                        <a:pt x="24" y="27"/>
                      </a:lnTo>
                      <a:lnTo>
                        <a:pt x="25" y="27"/>
                      </a:lnTo>
                      <a:lnTo>
                        <a:pt x="27" y="28"/>
                      </a:lnTo>
                      <a:lnTo>
                        <a:pt x="28" y="28"/>
                      </a:lnTo>
                      <a:lnTo>
                        <a:pt x="29" y="29"/>
                      </a:lnTo>
                      <a:lnTo>
                        <a:pt x="31" y="29"/>
                      </a:lnTo>
                      <a:lnTo>
                        <a:pt x="32" y="29"/>
                      </a:lnTo>
                      <a:lnTo>
                        <a:pt x="32" y="29"/>
                      </a:lnTo>
                      <a:lnTo>
                        <a:pt x="33" y="30"/>
                      </a:lnTo>
                      <a:lnTo>
                        <a:pt x="33" y="30"/>
                      </a:lnTo>
                      <a:lnTo>
                        <a:pt x="34" y="30"/>
                      </a:lnTo>
                      <a:lnTo>
                        <a:pt x="35" y="30"/>
                      </a:lnTo>
                      <a:lnTo>
                        <a:pt x="35" y="30"/>
                      </a:lnTo>
                      <a:lnTo>
                        <a:pt x="36" y="31"/>
                      </a:lnTo>
                      <a:lnTo>
                        <a:pt x="36" y="31"/>
                      </a:lnTo>
                      <a:lnTo>
                        <a:pt x="37" y="31"/>
                      </a:lnTo>
                      <a:lnTo>
                        <a:pt x="38" y="31"/>
                      </a:lnTo>
                      <a:lnTo>
                        <a:pt x="38" y="31"/>
                      </a:lnTo>
                      <a:lnTo>
                        <a:pt x="39" y="31"/>
                      </a:lnTo>
                      <a:lnTo>
                        <a:pt x="39" y="31"/>
                      </a:lnTo>
                      <a:lnTo>
                        <a:pt x="40" y="31"/>
                      </a:lnTo>
                      <a:lnTo>
                        <a:pt x="40" y="32"/>
                      </a:lnTo>
                      <a:lnTo>
                        <a:pt x="41" y="32"/>
                      </a:lnTo>
                      <a:lnTo>
                        <a:pt x="41" y="32"/>
                      </a:lnTo>
                      <a:lnTo>
                        <a:pt x="43" y="32"/>
                      </a:lnTo>
                      <a:lnTo>
                        <a:pt x="43" y="32"/>
                      </a:lnTo>
                      <a:lnTo>
                        <a:pt x="45" y="32"/>
                      </a:lnTo>
                      <a:lnTo>
                        <a:pt x="45" y="33"/>
                      </a:lnTo>
                      <a:lnTo>
                        <a:pt x="46" y="33"/>
                      </a:lnTo>
                      <a:lnTo>
                        <a:pt x="47" y="33"/>
                      </a:lnTo>
                      <a:lnTo>
                        <a:pt x="48" y="33"/>
                      </a:lnTo>
                      <a:lnTo>
                        <a:pt x="49" y="33"/>
                      </a:lnTo>
                      <a:lnTo>
                        <a:pt x="50" y="33"/>
                      </a:lnTo>
                      <a:lnTo>
                        <a:pt x="51" y="33"/>
                      </a:lnTo>
                      <a:lnTo>
                        <a:pt x="51" y="33"/>
                      </a:lnTo>
                      <a:lnTo>
                        <a:pt x="53" y="34"/>
                      </a:lnTo>
                      <a:lnTo>
                        <a:pt x="54" y="34"/>
                      </a:lnTo>
                      <a:lnTo>
                        <a:pt x="55" y="34"/>
                      </a:lnTo>
                      <a:lnTo>
                        <a:pt x="57" y="34"/>
                      </a:lnTo>
                      <a:lnTo>
                        <a:pt x="58" y="34"/>
                      </a:lnTo>
                      <a:lnTo>
                        <a:pt x="58" y="33"/>
                      </a:lnTo>
                      <a:lnTo>
                        <a:pt x="57" y="32"/>
                      </a:lnTo>
                      <a:lnTo>
                        <a:pt x="56" y="31"/>
                      </a:lnTo>
                      <a:lnTo>
                        <a:pt x="55" y="30"/>
                      </a:lnTo>
                      <a:lnTo>
                        <a:pt x="55" y="29"/>
                      </a:lnTo>
                      <a:lnTo>
                        <a:pt x="53" y="28"/>
                      </a:lnTo>
                      <a:lnTo>
                        <a:pt x="52" y="26"/>
                      </a:lnTo>
                      <a:lnTo>
                        <a:pt x="52" y="26"/>
                      </a:lnTo>
                      <a:lnTo>
                        <a:pt x="51" y="25"/>
                      </a:lnTo>
                      <a:lnTo>
                        <a:pt x="50" y="24"/>
                      </a:lnTo>
                      <a:lnTo>
                        <a:pt x="49" y="23"/>
                      </a:lnTo>
                      <a:lnTo>
                        <a:pt x="49" y="23"/>
                      </a:lnTo>
                      <a:lnTo>
                        <a:pt x="48" y="22"/>
                      </a:lnTo>
                      <a:lnTo>
                        <a:pt x="47" y="21"/>
                      </a:lnTo>
                      <a:lnTo>
                        <a:pt x="46" y="21"/>
                      </a:lnTo>
                      <a:lnTo>
                        <a:pt x="45" y="20"/>
                      </a:lnTo>
                      <a:lnTo>
                        <a:pt x="44" y="19"/>
                      </a:lnTo>
                      <a:lnTo>
                        <a:pt x="44" y="19"/>
                      </a:lnTo>
                      <a:lnTo>
                        <a:pt x="43" y="18"/>
                      </a:lnTo>
                      <a:lnTo>
                        <a:pt x="42" y="17"/>
                      </a:lnTo>
                      <a:lnTo>
                        <a:pt x="41" y="17"/>
                      </a:lnTo>
                      <a:lnTo>
                        <a:pt x="40" y="16"/>
                      </a:lnTo>
                      <a:lnTo>
                        <a:pt x="39" y="15"/>
                      </a:lnTo>
                      <a:lnTo>
                        <a:pt x="38" y="15"/>
                      </a:lnTo>
                      <a:lnTo>
                        <a:pt x="37" y="14"/>
                      </a:lnTo>
                      <a:lnTo>
                        <a:pt x="36" y="14"/>
                      </a:lnTo>
                      <a:lnTo>
                        <a:pt x="35" y="13"/>
                      </a:lnTo>
                      <a:lnTo>
                        <a:pt x="34" y="12"/>
                      </a:lnTo>
                      <a:lnTo>
                        <a:pt x="33" y="12"/>
                      </a:lnTo>
                      <a:lnTo>
                        <a:pt x="32" y="11"/>
                      </a:lnTo>
                      <a:lnTo>
                        <a:pt x="31" y="11"/>
                      </a:lnTo>
                      <a:lnTo>
                        <a:pt x="30" y="10"/>
                      </a:lnTo>
                      <a:lnTo>
                        <a:pt x="29" y="10"/>
                      </a:lnTo>
                      <a:lnTo>
                        <a:pt x="28" y="9"/>
                      </a:lnTo>
                      <a:lnTo>
                        <a:pt x="27" y="9"/>
                      </a:lnTo>
                      <a:lnTo>
                        <a:pt x="26" y="8"/>
                      </a:lnTo>
                      <a:lnTo>
                        <a:pt x="24" y="7"/>
                      </a:lnTo>
                      <a:lnTo>
                        <a:pt x="23" y="6"/>
                      </a:lnTo>
                      <a:lnTo>
                        <a:pt x="21" y="5"/>
                      </a:lnTo>
                      <a:lnTo>
                        <a:pt x="20" y="5"/>
                      </a:lnTo>
                      <a:lnTo>
                        <a:pt x="19" y="4"/>
                      </a:lnTo>
                      <a:lnTo>
                        <a:pt x="19" y="3"/>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634" name="Group 1379"/>
              <p:cNvGrpSpPr>
                <a:grpSpLocks/>
              </p:cNvGrpSpPr>
              <p:nvPr/>
            </p:nvGrpSpPr>
            <p:grpSpPr bwMode="auto">
              <a:xfrm>
                <a:off x="2239" y="2521"/>
                <a:ext cx="121" cy="138"/>
                <a:chOff x="2239" y="2521"/>
                <a:chExt cx="121" cy="138"/>
              </a:xfrm>
            </p:grpSpPr>
            <p:sp>
              <p:nvSpPr>
                <p:cNvPr id="4645" name="Freeform 1377"/>
                <p:cNvSpPr>
                  <a:spLocks/>
                </p:cNvSpPr>
                <p:nvPr/>
              </p:nvSpPr>
              <p:spPr bwMode="auto">
                <a:xfrm>
                  <a:off x="2239" y="2521"/>
                  <a:ext cx="121" cy="138"/>
                </a:xfrm>
                <a:custGeom>
                  <a:avLst/>
                  <a:gdLst>
                    <a:gd name="T0" fmla="*/ 116 w 121"/>
                    <a:gd name="T1" fmla="*/ 0 h 138"/>
                    <a:gd name="T2" fmla="*/ 0 w 121"/>
                    <a:gd name="T3" fmla="*/ 0 h 138"/>
                    <a:gd name="T4" fmla="*/ 0 w 121"/>
                    <a:gd name="T5" fmla="*/ 80 h 138"/>
                    <a:gd name="T6" fmla="*/ 19 w 121"/>
                    <a:gd name="T7" fmla="*/ 113 h 138"/>
                    <a:gd name="T8" fmla="*/ 43 w 121"/>
                    <a:gd name="T9" fmla="*/ 134 h 138"/>
                    <a:gd name="T10" fmla="*/ 58 w 121"/>
                    <a:gd name="T11" fmla="*/ 138 h 138"/>
                    <a:gd name="T12" fmla="*/ 77 w 121"/>
                    <a:gd name="T13" fmla="*/ 129 h 138"/>
                    <a:gd name="T14" fmla="*/ 107 w 121"/>
                    <a:gd name="T15" fmla="*/ 100 h 138"/>
                    <a:gd name="T16" fmla="*/ 116 w 121"/>
                    <a:gd name="T17" fmla="*/ 67 h 138"/>
                    <a:gd name="T18" fmla="*/ 121 w 121"/>
                    <a:gd name="T19" fmla="*/ 25 h 138"/>
                    <a:gd name="T20" fmla="*/ 121 w 121"/>
                    <a:gd name="T21" fmla="*/ 0 h 138"/>
                    <a:gd name="T22" fmla="*/ 116 w 121"/>
                    <a:gd name="T2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38">
                      <a:moveTo>
                        <a:pt x="116" y="0"/>
                      </a:moveTo>
                      <a:lnTo>
                        <a:pt x="0" y="0"/>
                      </a:lnTo>
                      <a:lnTo>
                        <a:pt x="0" y="80"/>
                      </a:lnTo>
                      <a:lnTo>
                        <a:pt x="19" y="113"/>
                      </a:lnTo>
                      <a:lnTo>
                        <a:pt x="43" y="134"/>
                      </a:lnTo>
                      <a:lnTo>
                        <a:pt x="58" y="138"/>
                      </a:lnTo>
                      <a:lnTo>
                        <a:pt x="77" y="129"/>
                      </a:lnTo>
                      <a:lnTo>
                        <a:pt x="107" y="100"/>
                      </a:lnTo>
                      <a:lnTo>
                        <a:pt x="116" y="67"/>
                      </a:lnTo>
                      <a:lnTo>
                        <a:pt x="121" y="25"/>
                      </a:lnTo>
                      <a:lnTo>
                        <a:pt x="121" y="0"/>
                      </a:lnTo>
                      <a:lnTo>
                        <a:pt x="1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46" name="Freeform 1378"/>
                <p:cNvSpPr>
                  <a:spLocks/>
                </p:cNvSpPr>
                <p:nvPr/>
              </p:nvSpPr>
              <p:spPr bwMode="auto">
                <a:xfrm>
                  <a:off x="2239" y="2521"/>
                  <a:ext cx="121" cy="138"/>
                </a:xfrm>
                <a:custGeom>
                  <a:avLst/>
                  <a:gdLst>
                    <a:gd name="T0" fmla="*/ 116 w 121"/>
                    <a:gd name="T1" fmla="*/ 0 h 138"/>
                    <a:gd name="T2" fmla="*/ 0 w 121"/>
                    <a:gd name="T3" fmla="*/ 0 h 138"/>
                    <a:gd name="T4" fmla="*/ 0 w 121"/>
                    <a:gd name="T5" fmla="*/ 80 h 138"/>
                    <a:gd name="T6" fmla="*/ 19 w 121"/>
                    <a:gd name="T7" fmla="*/ 113 h 138"/>
                    <a:gd name="T8" fmla="*/ 43 w 121"/>
                    <a:gd name="T9" fmla="*/ 134 h 138"/>
                    <a:gd name="T10" fmla="*/ 58 w 121"/>
                    <a:gd name="T11" fmla="*/ 138 h 138"/>
                    <a:gd name="T12" fmla="*/ 77 w 121"/>
                    <a:gd name="T13" fmla="*/ 129 h 138"/>
                    <a:gd name="T14" fmla="*/ 107 w 121"/>
                    <a:gd name="T15" fmla="*/ 100 h 138"/>
                    <a:gd name="T16" fmla="*/ 116 w 121"/>
                    <a:gd name="T17" fmla="*/ 67 h 138"/>
                    <a:gd name="T18" fmla="*/ 121 w 121"/>
                    <a:gd name="T19" fmla="*/ 25 h 138"/>
                    <a:gd name="T20" fmla="*/ 121 w 121"/>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38">
                      <a:moveTo>
                        <a:pt x="116" y="0"/>
                      </a:moveTo>
                      <a:lnTo>
                        <a:pt x="0" y="0"/>
                      </a:lnTo>
                      <a:lnTo>
                        <a:pt x="0" y="80"/>
                      </a:lnTo>
                      <a:lnTo>
                        <a:pt x="19" y="113"/>
                      </a:lnTo>
                      <a:lnTo>
                        <a:pt x="43" y="134"/>
                      </a:lnTo>
                      <a:lnTo>
                        <a:pt x="58" y="138"/>
                      </a:lnTo>
                      <a:lnTo>
                        <a:pt x="77" y="129"/>
                      </a:lnTo>
                      <a:lnTo>
                        <a:pt x="107" y="100"/>
                      </a:lnTo>
                      <a:lnTo>
                        <a:pt x="116" y="67"/>
                      </a:lnTo>
                      <a:lnTo>
                        <a:pt x="121" y="25"/>
                      </a:lnTo>
                      <a:lnTo>
                        <a:pt x="121" y="0"/>
                      </a:ln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635" name="Freeform 1380"/>
              <p:cNvSpPr>
                <a:spLocks/>
              </p:cNvSpPr>
              <p:nvPr/>
            </p:nvSpPr>
            <p:spPr bwMode="auto">
              <a:xfrm>
                <a:off x="2299" y="2592"/>
                <a:ext cx="42" cy="48"/>
              </a:xfrm>
              <a:custGeom>
                <a:avLst/>
                <a:gdLst>
                  <a:gd name="T0" fmla="*/ 42 w 42"/>
                  <a:gd name="T1" fmla="*/ 0 h 48"/>
                  <a:gd name="T2" fmla="*/ 0 w 42"/>
                  <a:gd name="T3" fmla="*/ 0 h 48"/>
                  <a:gd name="T4" fmla="*/ 0 w 42"/>
                  <a:gd name="T5" fmla="*/ 48 h 48"/>
                  <a:gd name="T6" fmla="*/ 27 w 42"/>
                  <a:gd name="T7" fmla="*/ 21 h 48"/>
                  <a:gd name="T8" fmla="*/ 42 w 42"/>
                  <a:gd name="T9" fmla="*/ 0 h 48"/>
                </a:gdLst>
                <a:ahLst/>
                <a:cxnLst>
                  <a:cxn ang="0">
                    <a:pos x="T0" y="T1"/>
                  </a:cxn>
                  <a:cxn ang="0">
                    <a:pos x="T2" y="T3"/>
                  </a:cxn>
                  <a:cxn ang="0">
                    <a:pos x="T4" y="T5"/>
                  </a:cxn>
                  <a:cxn ang="0">
                    <a:pos x="T6" y="T7"/>
                  </a:cxn>
                  <a:cxn ang="0">
                    <a:pos x="T8" y="T9"/>
                  </a:cxn>
                </a:cxnLst>
                <a:rect l="0" t="0" r="r" b="b"/>
                <a:pathLst>
                  <a:path w="42" h="48">
                    <a:moveTo>
                      <a:pt x="42" y="0"/>
                    </a:moveTo>
                    <a:lnTo>
                      <a:pt x="0" y="0"/>
                    </a:lnTo>
                    <a:lnTo>
                      <a:pt x="0" y="48"/>
                    </a:lnTo>
                    <a:lnTo>
                      <a:pt x="27" y="21"/>
                    </a:lnTo>
                    <a:lnTo>
                      <a:pt x="42" y="0"/>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36" name="Freeform 1381"/>
              <p:cNvSpPr>
                <a:spLocks/>
              </p:cNvSpPr>
              <p:nvPr/>
            </p:nvSpPr>
            <p:spPr bwMode="auto">
              <a:xfrm>
                <a:off x="2249" y="2537"/>
                <a:ext cx="47" cy="50"/>
              </a:xfrm>
              <a:custGeom>
                <a:avLst/>
                <a:gdLst>
                  <a:gd name="T0" fmla="*/ 46 w 47"/>
                  <a:gd name="T1" fmla="*/ 0 h 50"/>
                  <a:gd name="T2" fmla="*/ 47 w 47"/>
                  <a:gd name="T3" fmla="*/ 50 h 50"/>
                  <a:gd name="T4" fmla="*/ 1 w 47"/>
                  <a:gd name="T5" fmla="*/ 50 h 50"/>
                  <a:gd name="T6" fmla="*/ 0 w 47"/>
                  <a:gd name="T7" fmla="*/ 1 h 50"/>
                  <a:gd name="T8" fmla="*/ 46 w 47"/>
                  <a:gd name="T9" fmla="*/ 0 h 50"/>
                </a:gdLst>
                <a:ahLst/>
                <a:cxnLst>
                  <a:cxn ang="0">
                    <a:pos x="T0" y="T1"/>
                  </a:cxn>
                  <a:cxn ang="0">
                    <a:pos x="T2" y="T3"/>
                  </a:cxn>
                  <a:cxn ang="0">
                    <a:pos x="T4" y="T5"/>
                  </a:cxn>
                  <a:cxn ang="0">
                    <a:pos x="T6" y="T7"/>
                  </a:cxn>
                  <a:cxn ang="0">
                    <a:pos x="T8" y="T9"/>
                  </a:cxn>
                </a:cxnLst>
                <a:rect l="0" t="0" r="r" b="b"/>
                <a:pathLst>
                  <a:path w="47" h="50">
                    <a:moveTo>
                      <a:pt x="46" y="0"/>
                    </a:moveTo>
                    <a:lnTo>
                      <a:pt x="47" y="50"/>
                    </a:lnTo>
                    <a:lnTo>
                      <a:pt x="1" y="50"/>
                    </a:lnTo>
                    <a:lnTo>
                      <a:pt x="0" y="1"/>
                    </a:lnTo>
                    <a:lnTo>
                      <a:pt x="46" y="0"/>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37" name="Freeform 1382"/>
              <p:cNvSpPr>
                <a:spLocks/>
              </p:cNvSpPr>
              <p:nvPr/>
            </p:nvSpPr>
            <p:spPr bwMode="auto">
              <a:xfrm>
                <a:off x="2230" y="2516"/>
                <a:ext cx="140" cy="148"/>
              </a:xfrm>
              <a:custGeom>
                <a:avLst/>
                <a:gdLst>
                  <a:gd name="T0" fmla="*/ 140 w 140"/>
                  <a:gd name="T1" fmla="*/ 0 h 148"/>
                  <a:gd name="T2" fmla="*/ 12 w 140"/>
                  <a:gd name="T3" fmla="*/ 10 h 148"/>
                  <a:gd name="T4" fmla="*/ 12 w 140"/>
                  <a:gd name="T5" fmla="*/ 58 h 148"/>
                  <a:gd name="T6" fmla="*/ 13 w 140"/>
                  <a:gd name="T7" fmla="*/ 74 h 148"/>
                  <a:gd name="T8" fmla="*/ 15 w 140"/>
                  <a:gd name="T9" fmla="*/ 82 h 148"/>
                  <a:gd name="T10" fmla="*/ 17 w 140"/>
                  <a:gd name="T11" fmla="*/ 89 h 148"/>
                  <a:gd name="T12" fmla="*/ 19 w 140"/>
                  <a:gd name="T13" fmla="*/ 95 h 148"/>
                  <a:gd name="T14" fmla="*/ 20 w 140"/>
                  <a:gd name="T15" fmla="*/ 99 h 148"/>
                  <a:gd name="T16" fmla="*/ 22 w 140"/>
                  <a:gd name="T17" fmla="*/ 103 h 148"/>
                  <a:gd name="T18" fmla="*/ 25 w 140"/>
                  <a:gd name="T19" fmla="*/ 106 h 148"/>
                  <a:gd name="T20" fmla="*/ 27 w 140"/>
                  <a:gd name="T21" fmla="*/ 110 h 148"/>
                  <a:gd name="T22" fmla="*/ 30 w 140"/>
                  <a:gd name="T23" fmla="*/ 113 h 148"/>
                  <a:gd name="T24" fmla="*/ 32 w 140"/>
                  <a:gd name="T25" fmla="*/ 116 h 148"/>
                  <a:gd name="T26" fmla="*/ 34 w 140"/>
                  <a:gd name="T27" fmla="*/ 118 h 148"/>
                  <a:gd name="T28" fmla="*/ 37 w 140"/>
                  <a:gd name="T29" fmla="*/ 120 h 148"/>
                  <a:gd name="T30" fmla="*/ 40 w 140"/>
                  <a:gd name="T31" fmla="*/ 122 h 148"/>
                  <a:gd name="T32" fmla="*/ 44 w 140"/>
                  <a:gd name="T33" fmla="*/ 125 h 148"/>
                  <a:gd name="T34" fmla="*/ 45 w 140"/>
                  <a:gd name="T35" fmla="*/ 126 h 148"/>
                  <a:gd name="T36" fmla="*/ 47 w 140"/>
                  <a:gd name="T37" fmla="*/ 127 h 148"/>
                  <a:gd name="T38" fmla="*/ 49 w 140"/>
                  <a:gd name="T39" fmla="*/ 128 h 148"/>
                  <a:gd name="T40" fmla="*/ 50 w 140"/>
                  <a:gd name="T41" fmla="*/ 129 h 148"/>
                  <a:gd name="T42" fmla="*/ 52 w 140"/>
                  <a:gd name="T43" fmla="*/ 130 h 148"/>
                  <a:gd name="T44" fmla="*/ 53 w 140"/>
                  <a:gd name="T45" fmla="*/ 130 h 148"/>
                  <a:gd name="T46" fmla="*/ 55 w 140"/>
                  <a:gd name="T47" fmla="*/ 131 h 148"/>
                  <a:gd name="T48" fmla="*/ 56 w 140"/>
                  <a:gd name="T49" fmla="*/ 132 h 148"/>
                  <a:gd name="T50" fmla="*/ 58 w 140"/>
                  <a:gd name="T51" fmla="*/ 132 h 148"/>
                  <a:gd name="T52" fmla="*/ 60 w 140"/>
                  <a:gd name="T53" fmla="*/ 134 h 148"/>
                  <a:gd name="T54" fmla="*/ 63 w 140"/>
                  <a:gd name="T55" fmla="*/ 135 h 148"/>
                  <a:gd name="T56" fmla="*/ 65 w 140"/>
                  <a:gd name="T57" fmla="*/ 136 h 148"/>
                  <a:gd name="T58" fmla="*/ 67 w 140"/>
                  <a:gd name="T59" fmla="*/ 137 h 148"/>
                  <a:gd name="T60" fmla="*/ 67 w 140"/>
                  <a:gd name="T61" fmla="*/ 148 h 148"/>
                  <a:gd name="T62" fmla="*/ 65 w 140"/>
                  <a:gd name="T63" fmla="*/ 148 h 148"/>
                  <a:gd name="T64" fmla="*/ 63 w 140"/>
                  <a:gd name="T65" fmla="*/ 147 h 148"/>
                  <a:gd name="T66" fmla="*/ 60 w 140"/>
                  <a:gd name="T67" fmla="*/ 145 h 148"/>
                  <a:gd name="T68" fmla="*/ 58 w 140"/>
                  <a:gd name="T69" fmla="*/ 145 h 148"/>
                  <a:gd name="T70" fmla="*/ 56 w 140"/>
                  <a:gd name="T71" fmla="*/ 144 h 148"/>
                  <a:gd name="T72" fmla="*/ 54 w 140"/>
                  <a:gd name="T73" fmla="*/ 143 h 148"/>
                  <a:gd name="T74" fmla="*/ 53 w 140"/>
                  <a:gd name="T75" fmla="*/ 142 h 148"/>
                  <a:gd name="T76" fmla="*/ 51 w 140"/>
                  <a:gd name="T77" fmla="*/ 141 h 148"/>
                  <a:gd name="T78" fmla="*/ 49 w 140"/>
                  <a:gd name="T79" fmla="*/ 140 h 148"/>
                  <a:gd name="T80" fmla="*/ 47 w 140"/>
                  <a:gd name="T81" fmla="*/ 139 h 148"/>
                  <a:gd name="T82" fmla="*/ 45 w 140"/>
                  <a:gd name="T83" fmla="*/ 138 h 148"/>
                  <a:gd name="T84" fmla="*/ 43 w 140"/>
                  <a:gd name="T85" fmla="*/ 136 h 148"/>
                  <a:gd name="T86" fmla="*/ 40 w 140"/>
                  <a:gd name="T87" fmla="*/ 134 h 148"/>
                  <a:gd name="T88" fmla="*/ 36 w 140"/>
                  <a:gd name="T89" fmla="*/ 131 h 148"/>
                  <a:gd name="T90" fmla="*/ 32 w 140"/>
                  <a:gd name="T91" fmla="*/ 128 h 148"/>
                  <a:gd name="T92" fmla="*/ 27 w 140"/>
                  <a:gd name="T93" fmla="*/ 124 h 148"/>
                  <a:gd name="T94" fmla="*/ 24 w 140"/>
                  <a:gd name="T95" fmla="*/ 121 h 148"/>
                  <a:gd name="T96" fmla="*/ 20 w 140"/>
                  <a:gd name="T97" fmla="*/ 117 h 148"/>
                  <a:gd name="T98" fmla="*/ 19 w 140"/>
                  <a:gd name="T99" fmla="*/ 114 h 148"/>
                  <a:gd name="T100" fmla="*/ 17 w 140"/>
                  <a:gd name="T101" fmla="*/ 112 h 148"/>
                  <a:gd name="T102" fmla="*/ 16 w 140"/>
                  <a:gd name="T103" fmla="*/ 110 h 148"/>
                  <a:gd name="T104" fmla="*/ 15 w 140"/>
                  <a:gd name="T105" fmla="*/ 107 h 148"/>
                  <a:gd name="T106" fmla="*/ 12 w 140"/>
                  <a:gd name="T107" fmla="*/ 102 h 148"/>
                  <a:gd name="T108" fmla="*/ 10 w 140"/>
                  <a:gd name="T109" fmla="*/ 97 h 148"/>
                  <a:gd name="T110" fmla="*/ 8 w 140"/>
                  <a:gd name="T111" fmla="*/ 91 h 148"/>
                  <a:gd name="T112" fmla="*/ 7 w 140"/>
                  <a:gd name="T113" fmla="*/ 86 h 148"/>
                  <a:gd name="T114" fmla="*/ 4 w 140"/>
                  <a:gd name="T115" fmla="*/ 74 h 148"/>
                  <a:gd name="T116" fmla="*/ 2 w 140"/>
                  <a:gd name="T117" fmla="*/ 57 h 148"/>
                  <a:gd name="T118" fmla="*/ 0 w 140"/>
                  <a:gd name="T119" fmla="*/ 31 h 148"/>
                  <a:gd name="T120" fmla="*/ 0 w 140"/>
                  <a:gd name="T121" fmla="*/ 10 h 148"/>
                  <a:gd name="T122" fmla="*/ 1 w 140"/>
                  <a:gd name="T1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148">
                    <a:moveTo>
                      <a:pt x="1" y="0"/>
                    </a:moveTo>
                    <a:lnTo>
                      <a:pt x="140" y="0"/>
                    </a:lnTo>
                    <a:lnTo>
                      <a:pt x="129" y="10"/>
                    </a:lnTo>
                    <a:lnTo>
                      <a:pt x="12" y="10"/>
                    </a:lnTo>
                    <a:lnTo>
                      <a:pt x="11" y="36"/>
                    </a:lnTo>
                    <a:lnTo>
                      <a:pt x="12" y="58"/>
                    </a:lnTo>
                    <a:lnTo>
                      <a:pt x="13" y="69"/>
                    </a:lnTo>
                    <a:lnTo>
                      <a:pt x="13" y="74"/>
                    </a:lnTo>
                    <a:lnTo>
                      <a:pt x="14" y="78"/>
                    </a:lnTo>
                    <a:lnTo>
                      <a:pt x="15" y="82"/>
                    </a:lnTo>
                    <a:lnTo>
                      <a:pt x="16" y="86"/>
                    </a:lnTo>
                    <a:lnTo>
                      <a:pt x="17" y="89"/>
                    </a:lnTo>
                    <a:lnTo>
                      <a:pt x="17" y="92"/>
                    </a:lnTo>
                    <a:lnTo>
                      <a:pt x="19" y="95"/>
                    </a:lnTo>
                    <a:lnTo>
                      <a:pt x="19" y="97"/>
                    </a:lnTo>
                    <a:lnTo>
                      <a:pt x="20" y="99"/>
                    </a:lnTo>
                    <a:lnTo>
                      <a:pt x="21" y="101"/>
                    </a:lnTo>
                    <a:lnTo>
                      <a:pt x="22" y="103"/>
                    </a:lnTo>
                    <a:lnTo>
                      <a:pt x="23" y="105"/>
                    </a:lnTo>
                    <a:lnTo>
                      <a:pt x="25" y="106"/>
                    </a:lnTo>
                    <a:lnTo>
                      <a:pt x="26" y="108"/>
                    </a:lnTo>
                    <a:lnTo>
                      <a:pt x="27" y="110"/>
                    </a:lnTo>
                    <a:lnTo>
                      <a:pt x="28" y="111"/>
                    </a:lnTo>
                    <a:lnTo>
                      <a:pt x="30" y="113"/>
                    </a:lnTo>
                    <a:lnTo>
                      <a:pt x="32" y="115"/>
                    </a:lnTo>
                    <a:lnTo>
                      <a:pt x="32" y="116"/>
                    </a:lnTo>
                    <a:lnTo>
                      <a:pt x="33" y="117"/>
                    </a:lnTo>
                    <a:lnTo>
                      <a:pt x="34" y="118"/>
                    </a:lnTo>
                    <a:lnTo>
                      <a:pt x="36" y="119"/>
                    </a:lnTo>
                    <a:lnTo>
                      <a:pt x="37" y="120"/>
                    </a:lnTo>
                    <a:lnTo>
                      <a:pt x="38" y="121"/>
                    </a:lnTo>
                    <a:lnTo>
                      <a:pt x="40" y="122"/>
                    </a:lnTo>
                    <a:lnTo>
                      <a:pt x="41" y="123"/>
                    </a:lnTo>
                    <a:lnTo>
                      <a:pt x="44" y="125"/>
                    </a:lnTo>
                    <a:lnTo>
                      <a:pt x="45" y="126"/>
                    </a:lnTo>
                    <a:lnTo>
                      <a:pt x="45" y="126"/>
                    </a:lnTo>
                    <a:lnTo>
                      <a:pt x="46" y="127"/>
                    </a:lnTo>
                    <a:lnTo>
                      <a:pt x="47" y="127"/>
                    </a:lnTo>
                    <a:lnTo>
                      <a:pt x="48" y="127"/>
                    </a:lnTo>
                    <a:lnTo>
                      <a:pt x="49" y="128"/>
                    </a:lnTo>
                    <a:lnTo>
                      <a:pt x="49" y="128"/>
                    </a:lnTo>
                    <a:lnTo>
                      <a:pt x="50" y="129"/>
                    </a:lnTo>
                    <a:lnTo>
                      <a:pt x="51" y="129"/>
                    </a:lnTo>
                    <a:lnTo>
                      <a:pt x="52" y="130"/>
                    </a:lnTo>
                    <a:lnTo>
                      <a:pt x="52" y="130"/>
                    </a:lnTo>
                    <a:lnTo>
                      <a:pt x="53" y="130"/>
                    </a:lnTo>
                    <a:lnTo>
                      <a:pt x="54" y="131"/>
                    </a:lnTo>
                    <a:lnTo>
                      <a:pt x="55" y="131"/>
                    </a:lnTo>
                    <a:lnTo>
                      <a:pt x="56" y="131"/>
                    </a:lnTo>
                    <a:lnTo>
                      <a:pt x="56" y="132"/>
                    </a:lnTo>
                    <a:lnTo>
                      <a:pt x="57" y="132"/>
                    </a:lnTo>
                    <a:lnTo>
                      <a:pt x="58" y="132"/>
                    </a:lnTo>
                    <a:lnTo>
                      <a:pt x="59" y="133"/>
                    </a:lnTo>
                    <a:lnTo>
                      <a:pt x="60" y="134"/>
                    </a:lnTo>
                    <a:lnTo>
                      <a:pt x="62" y="134"/>
                    </a:lnTo>
                    <a:lnTo>
                      <a:pt x="63" y="135"/>
                    </a:lnTo>
                    <a:lnTo>
                      <a:pt x="64" y="135"/>
                    </a:lnTo>
                    <a:lnTo>
                      <a:pt x="65" y="136"/>
                    </a:lnTo>
                    <a:lnTo>
                      <a:pt x="66" y="136"/>
                    </a:lnTo>
                    <a:lnTo>
                      <a:pt x="67" y="137"/>
                    </a:lnTo>
                    <a:lnTo>
                      <a:pt x="69" y="137"/>
                    </a:lnTo>
                    <a:lnTo>
                      <a:pt x="67" y="148"/>
                    </a:lnTo>
                    <a:lnTo>
                      <a:pt x="66" y="148"/>
                    </a:lnTo>
                    <a:lnTo>
                      <a:pt x="65" y="148"/>
                    </a:lnTo>
                    <a:lnTo>
                      <a:pt x="64" y="147"/>
                    </a:lnTo>
                    <a:lnTo>
                      <a:pt x="63" y="147"/>
                    </a:lnTo>
                    <a:lnTo>
                      <a:pt x="61" y="146"/>
                    </a:lnTo>
                    <a:lnTo>
                      <a:pt x="60" y="145"/>
                    </a:lnTo>
                    <a:lnTo>
                      <a:pt x="59" y="145"/>
                    </a:lnTo>
                    <a:lnTo>
                      <a:pt x="58" y="145"/>
                    </a:lnTo>
                    <a:lnTo>
                      <a:pt x="57" y="144"/>
                    </a:lnTo>
                    <a:lnTo>
                      <a:pt x="56" y="144"/>
                    </a:lnTo>
                    <a:lnTo>
                      <a:pt x="55" y="143"/>
                    </a:lnTo>
                    <a:lnTo>
                      <a:pt x="54" y="143"/>
                    </a:lnTo>
                    <a:lnTo>
                      <a:pt x="54" y="142"/>
                    </a:lnTo>
                    <a:lnTo>
                      <a:pt x="53" y="142"/>
                    </a:lnTo>
                    <a:lnTo>
                      <a:pt x="52" y="141"/>
                    </a:lnTo>
                    <a:lnTo>
                      <a:pt x="51" y="141"/>
                    </a:lnTo>
                    <a:lnTo>
                      <a:pt x="50" y="141"/>
                    </a:lnTo>
                    <a:lnTo>
                      <a:pt x="49" y="140"/>
                    </a:lnTo>
                    <a:lnTo>
                      <a:pt x="48" y="139"/>
                    </a:lnTo>
                    <a:lnTo>
                      <a:pt x="47" y="139"/>
                    </a:lnTo>
                    <a:lnTo>
                      <a:pt x="46" y="138"/>
                    </a:lnTo>
                    <a:lnTo>
                      <a:pt x="45" y="138"/>
                    </a:lnTo>
                    <a:lnTo>
                      <a:pt x="44" y="137"/>
                    </a:lnTo>
                    <a:lnTo>
                      <a:pt x="43" y="136"/>
                    </a:lnTo>
                    <a:lnTo>
                      <a:pt x="42" y="136"/>
                    </a:lnTo>
                    <a:lnTo>
                      <a:pt x="40" y="134"/>
                    </a:lnTo>
                    <a:lnTo>
                      <a:pt x="38" y="133"/>
                    </a:lnTo>
                    <a:lnTo>
                      <a:pt x="36" y="131"/>
                    </a:lnTo>
                    <a:lnTo>
                      <a:pt x="33" y="130"/>
                    </a:lnTo>
                    <a:lnTo>
                      <a:pt x="32" y="128"/>
                    </a:lnTo>
                    <a:lnTo>
                      <a:pt x="29" y="126"/>
                    </a:lnTo>
                    <a:lnTo>
                      <a:pt x="27" y="124"/>
                    </a:lnTo>
                    <a:lnTo>
                      <a:pt x="26" y="123"/>
                    </a:lnTo>
                    <a:lnTo>
                      <a:pt x="24" y="121"/>
                    </a:lnTo>
                    <a:lnTo>
                      <a:pt x="22" y="119"/>
                    </a:lnTo>
                    <a:lnTo>
                      <a:pt x="20" y="117"/>
                    </a:lnTo>
                    <a:lnTo>
                      <a:pt x="20" y="115"/>
                    </a:lnTo>
                    <a:lnTo>
                      <a:pt x="19" y="114"/>
                    </a:lnTo>
                    <a:lnTo>
                      <a:pt x="18" y="113"/>
                    </a:lnTo>
                    <a:lnTo>
                      <a:pt x="17" y="112"/>
                    </a:lnTo>
                    <a:lnTo>
                      <a:pt x="17" y="111"/>
                    </a:lnTo>
                    <a:lnTo>
                      <a:pt x="16" y="110"/>
                    </a:lnTo>
                    <a:lnTo>
                      <a:pt x="15" y="109"/>
                    </a:lnTo>
                    <a:lnTo>
                      <a:pt x="15" y="107"/>
                    </a:lnTo>
                    <a:lnTo>
                      <a:pt x="13" y="105"/>
                    </a:lnTo>
                    <a:lnTo>
                      <a:pt x="12" y="102"/>
                    </a:lnTo>
                    <a:lnTo>
                      <a:pt x="11" y="100"/>
                    </a:lnTo>
                    <a:lnTo>
                      <a:pt x="10" y="97"/>
                    </a:lnTo>
                    <a:lnTo>
                      <a:pt x="9" y="94"/>
                    </a:lnTo>
                    <a:lnTo>
                      <a:pt x="8" y="91"/>
                    </a:lnTo>
                    <a:lnTo>
                      <a:pt x="7" y="89"/>
                    </a:lnTo>
                    <a:lnTo>
                      <a:pt x="7" y="86"/>
                    </a:lnTo>
                    <a:lnTo>
                      <a:pt x="5" y="80"/>
                    </a:lnTo>
                    <a:lnTo>
                      <a:pt x="4" y="74"/>
                    </a:lnTo>
                    <a:lnTo>
                      <a:pt x="3" y="68"/>
                    </a:lnTo>
                    <a:lnTo>
                      <a:pt x="2" y="57"/>
                    </a:lnTo>
                    <a:lnTo>
                      <a:pt x="1" y="47"/>
                    </a:lnTo>
                    <a:lnTo>
                      <a:pt x="0" y="31"/>
                    </a:lnTo>
                    <a:lnTo>
                      <a:pt x="0" y="20"/>
                    </a:lnTo>
                    <a:lnTo>
                      <a:pt x="0" y="10"/>
                    </a:lnTo>
                    <a:lnTo>
                      <a:pt x="1" y="3"/>
                    </a:lnTo>
                    <a:lnTo>
                      <a:pt x="1" y="0"/>
                    </a:lnTo>
                    <a:close/>
                  </a:path>
                </a:pathLst>
              </a:custGeom>
              <a:solidFill>
                <a:srgbClr val="926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38" name="Freeform 1383"/>
              <p:cNvSpPr>
                <a:spLocks/>
              </p:cNvSpPr>
              <p:nvPr/>
            </p:nvSpPr>
            <p:spPr bwMode="auto">
              <a:xfrm>
                <a:off x="2296" y="2516"/>
                <a:ext cx="75" cy="147"/>
              </a:xfrm>
              <a:custGeom>
                <a:avLst/>
                <a:gdLst>
                  <a:gd name="T0" fmla="*/ 75 w 75"/>
                  <a:gd name="T1" fmla="*/ 35 h 147"/>
                  <a:gd name="T2" fmla="*/ 73 w 75"/>
                  <a:gd name="T3" fmla="*/ 50 h 147"/>
                  <a:gd name="T4" fmla="*/ 71 w 75"/>
                  <a:gd name="T5" fmla="*/ 61 h 147"/>
                  <a:gd name="T6" fmla="*/ 70 w 75"/>
                  <a:gd name="T7" fmla="*/ 69 h 147"/>
                  <a:gd name="T8" fmla="*/ 68 w 75"/>
                  <a:gd name="T9" fmla="*/ 76 h 147"/>
                  <a:gd name="T10" fmla="*/ 66 w 75"/>
                  <a:gd name="T11" fmla="*/ 81 h 147"/>
                  <a:gd name="T12" fmla="*/ 65 w 75"/>
                  <a:gd name="T13" fmla="*/ 84 h 147"/>
                  <a:gd name="T14" fmla="*/ 63 w 75"/>
                  <a:gd name="T15" fmla="*/ 89 h 147"/>
                  <a:gd name="T16" fmla="*/ 61 w 75"/>
                  <a:gd name="T17" fmla="*/ 93 h 147"/>
                  <a:gd name="T18" fmla="*/ 60 w 75"/>
                  <a:gd name="T19" fmla="*/ 96 h 147"/>
                  <a:gd name="T20" fmla="*/ 58 w 75"/>
                  <a:gd name="T21" fmla="*/ 98 h 147"/>
                  <a:gd name="T22" fmla="*/ 57 w 75"/>
                  <a:gd name="T23" fmla="*/ 101 h 147"/>
                  <a:gd name="T24" fmla="*/ 56 w 75"/>
                  <a:gd name="T25" fmla="*/ 103 h 147"/>
                  <a:gd name="T26" fmla="*/ 54 w 75"/>
                  <a:gd name="T27" fmla="*/ 105 h 147"/>
                  <a:gd name="T28" fmla="*/ 52 w 75"/>
                  <a:gd name="T29" fmla="*/ 108 h 147"/>
                  <a:gd name="T30" fmla="*/ 51 w 75"/>
                  <a:gd name="T31" fmla="*/ 110 h 147"/>
                  <a:gd name="T32" fmla="*/ 50 w 75"/>
                  <a:gd name="T33" fmla="*/ 112 h 147"/>
                  <a:gd name="T34" fmla="*/ 48 w 75"/>
                  <a:gd name="T35" fmla="*/ 115 h 147"/>
                  <a:gd name="T36" fmla="*/ 45 w 75"/>
                  <a:gd name="T37" fmla="*/ 119 h 147"/>
                  <a:gd name="T38" fmla="*/ 42 w 75"/>
                  <a:gd name="T39" fmla="*/ 122 h 147"/>
                  <a:gd name="T40" fmla="*/ 39 w 75"/>
                  <a:gd name="T41" fmla="*/ 125 h 147"/>
                  <a:gd name="T42" fmla="*/ 37 w 75"/>
                  <a:gd name="T43" fmla="*/ 127 h 147"/>
                  <a:gd name="T44" fmla="*/ 34 w 75"/>
                  <a:gd name="T45" fmla="*/ 130 h 147"/>
                  <a:gd name="T46" fmla="*/ 31 w 75"/>
                  <a:gd name="T47" fmla="*/ 132 h 147"/>
                  <a:gd name="T48" fmla="*/ 27 w 75"/>
                  <a:gd name="T49" fmla="*/ 135 h 147"/>
                  <a:gd name="T50" fmla="*/ 24 w 75"/>
                  <a:gd name="T51" fmla="*/ 138 h 147"/>
                  <a:gd name="T52" fmla="*/ 21 w 75"/>
                  <a:gd name="T53" fmla="*/ 139 h 147"/>
                  <a:gd name="T54" fmla="*/ 20 w 75"/>
                  <a:gd name="T55" fmla="*/ 140 h 147"/>
                  <a:gd name="T56" fmla="*/ 18 w 75"/>
                  <a:gd name="T57" fmla="*/ 140 h 147"/>
                  <a:gd name="T58" fmla="*/ 16 w 75"/>
                  <a:gd name="T59" fmla="*/ 141 h 147"/>
                  <a:gd name="T60" fmla="*/ 14 w 75"/>
                  <a:gd name="T61" fmla="*/ 142 h 147"/>
                  <a:gd name="T62" fmla="*/ 13 w 75"/>
                  <a:gd name="T63" fmla="*/ 143 h 147"/>
                  <a:gd name="T64" fmla="*/ 11 w 75"/>
                  <a:gd name="T65" fmla="*/ 144 h 147"/>
                  <a:gd name="T66" fmla="*/ 9 w 75"/>
                  <a:gd name="T67" fmla="*/ 144 h 147"/>
                  <a:gd name="T68" fmla="*/ 6 w 75"/>
                  <a:gd name="T69" fmla="*/ 146 h 147"/>
                  <a:gd name="T70" fmla="*/ 4 w 75"/>
                  <a:gd name="T71" fmla="*/ 147 h 147"/>
                  <a:gd name="T72" fmla="*/ 2 w 75"/>
                  <a:gd name="T73" fmla="*/ 147 h 147"/>
                  <a:gd name="T74" fmla="*/ 11 w 75"/>
                  <a:gd name="T75" fmla="*/ 132 h 147"/>
                  <a:gd name="T76" fmla="*/ 14 w 75"/>
                  <a:gd name="T77" fmla="*/ 131 h 147"/>
                  <a:gd name="T78" fmla="*/ 16 w 75"/>
                  <a:gd name="T79" fmla="*/ 130 h 147"/>
                  <a:gd name="T80" fmla="*/ 17 w 75"/>
                  <a:gd name="T81" fmla="*/ 129 h 147"/>
                  <a:gd name="T82" fmla="*/ 19 w 75"/>
                  <a:gd name="T83" fmla="*/ 128 h 147"/>
                  <a:gd name="T84" fmla="*/ 23 w 75"/>
                  <a:gd name="T85" fmla="*/ 126 h 147"/>
                  <a:gd name="T86" fmla="*/ 26 w 75"/>
                  <a:gd name="T87" fmla="*/ 123 h 147"/>
                  <a:gd name="T88" fmla="*/ 29 w 75"/>
                  <a:gd name="T89" fmla="*/ 121 h 147"/>
                  <a:gd name="T90" fmla="*/ 33 w 75"/>
                  <a:gd name="T91" fmla="*/ 117 h 147"/>
                  <a:gd name="T92" fmla="*/ 36 w 75"/>
                  <a:gd name="T93" fmla="*/ 114 h 147"/>
                  <a:gd name="T94" fmla="*/ 39 w 75"/>
                  <a:gd name="T95" fmla="*/ 110 h 147"/>
                  <a:gd name="T96" fmla="*/ 42 w 75"/>
                  <a:gd name="T97" fmla="*/ 106 h 147"/>
                  <a:gd name="T98" fmla="*/ 45 w 75"/>
                  <a:gd name="T99" fmla="*/ 102 h 147"/>
                  <a:gd name="T100" fmla="*/ 47 w 75"/>
                  <a:gd name="T101" fmla="*/ 99 h 147"/>
                  <a:gd name="T102" fmla="*/ 49 w 75"/>
                  <a:gd name="T103" fmla="*/ 95 h 147"/>
                  <a:gd name="T104" fmla="*/ 51 w 75"/>
                  <a:gd name="T105" fmla="*/ 92 h 147"/>
                  <a:gd name="T106" fmla="*/ 54 w 75"/>
                  <a:gd name="T107" fmla="*/ 85 h 147"/>
                  <a:gd name="T108" fmla="*/ 56 w 75"/>
                  <a:gd name="T109" fmla="*/ 78 h 147"/>
                  <a:gd name="T110" fmla="*/ 58 w 75"/>
                  <a:gd name="T111" fmla="*/ 72 h 147"/>
                  <a:gd name="T112" fmla="*/ 60 w 75"/>
                  <a:gd name="T113" fmla="*/ 57 h 147"/>
                  <a:gd name="T114" fmla="*/ 63 w 75"/>
                  <a:gd name="T115" fmla="*/ 26 h 147"/>
                  <a:gd name="T116" fmla="*/ 74 w 75"/>
                  <a:gd name="T11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47">
                    <a:moveTo>
                      <a:pt x="75" y="7"/>
                    </a:moveTo>
                    <a:lnTo>
                      <a:pt x="75" y="35"/>
                    </a:lnTo>
                    <a:lnTo>
                      <a:pt x="74" y="42"/>
                    </a:lnTo>
                    <a:lnTo>
                      <a:pt x="73" y="50"/>
                    </a:lnTo>
                    <a:lnTo>
                      <a:pt x="72" y="57"/>
                    </a:lnTo>
                    <a:lnTo>
                      <a:pt x="71" y="61"/>
                    </a:lnTo>
                    <a:lnTo>
                      <a:pt x="71" y="65"/>
                    </a:lnTo>
                    <a:lnTo>
                      <a:pt x="70" y="69"/>
                    </a:lnTo>
                    <a:lnTo>
                      <a:pt x="69" y="72"/>
                    </a:lnTo>
                    <a:lnTo>
                      <a:pt x="68" y="76"/>
                    </a:lnTo>
                    <a:lnTo>
                      <a:pt x="67" y="79"/>
                    </a:lnTo>
                    <a:lnTo>
                      <a:pt x="66" y="81"/>
                    </a:lnTo>
                    <a:lnTo>
                      <a:pt x="66" y="83"/>
                    </a:lnTo>
                    <a:lnTo>
                      <a:pt x="65" y="84"/>
                    </a:lnTo>
                    <a:lnTo>
                      <a:pt x="65" y="86"/>
                    </a:lnTo>
                    <a:lnTo>
                      <a:pt x="63" y="89"/>
                    </a:lnTo>
                    <a:lnTo>
                      <a:pt x="62" y="92"/>
                    </a:lnTo>
                    <a:lnTo>
                      <a:pt x="61" y="93"/>
                    </a:lnTo>
                    <a:lnTo>
                      <a:pt x="60" y="94"/>
                    </a:lnTo>
                    <a:lnTo>
                      <a:pt x="60" y="96"/>
                    </a:lnTo>
                    <a:lnTo>
                      <a:pt x="59" y="97"/>
                    </a:lnTo>
                    <a:lnTo>
                      <a:pt x="58" y="98"/>
                    </a:lnTo>
                    <a:lnTo>
                      <a:pt x="58" y="100"/>
                    </a:lnTo>
                    <a:lnTo>
                      <a:pt x="57" y="101"/>
                    </a:lnTo>
                    <a:lnTo>
                      <a:pt x="56" y="102"/>
                    </a:lnTo>
                    <a:lnTo>
                      <a:pt x="56" y="103"/>
                    </a:lnTo>
                    <a:lnTo>
                      <a:pt x="55" y="104"/>
                    </a:lnTo>
                    <a:lnTo>
                      <a:pt x="54" y="105"/>
                    </a:lnTo>
                    <a:lnTo>
                      <a:pt x="53" y="107"/>
                    </a:lnTo>
                    <a:lnTo>
                      <a:pt x="52" y="108"/>
                    </a:lnTo>
                    <a:lnTo>
                      <a:pt x="52" y="109"/>
                    </a:lnTo>
                    <a:lnTo>
                      <a:pt x="51" y="110"/>
                    </a:lnTo>
                    <a:lnTo>
                      <a:pt x="50" y="111"/>
                    </a:lnTo>
                    <a:lnTo>
                      <a:pt x="50" y="112"/>
                    </a:lnTo>
                    <a:lnTo>
                      <a:pt x="49" y="113"/>
                    </a:lnTo>
                    <a:lnTo>
                      <a:pt x="48" y="115"/>
                    </a:lnTo>
                    <a:lnTo>
                      <a:pt x="46" y="117"/>
                    </a:lnTo>
                    <a:lnTo>
                      <a:pt x="45" y="119"/>
                    </a:lnTo>
                    <a:lnTo>
                      <a:pt x="43" y="120"/>
                    </a:lnTo>
                    <a:lnTo>
                      <a:pt x="42" y="122"/>
                    </a:lnTo>
                    <a:lnTo>
                      <a:pt x="41" y="123"/>
                    </a:lnTo>
                    <a:lnTo>
                      <a:pt x="39" y="125"/>
                    </a:lnTo>
                    <a:lnTo>
                      <a:pt x="38" y="126"/>
                    </a:lnTo>
                    <a:lnTo>
                      <a:pt x="37" y="127"/>
                    </a:lnTo>
                    <a:lnTo>
                      <a:pt x="35" y="128"/>
                    </a:lnTo>
                    <a:lnTo>
                      <a:pt x="34" y="130"/>
                    </a:lnTo>
                    <a:lnTo>
                      <a:pt x="33" y="131"/>
                    </a:lnTo>
                    <a:lnTo>
                      <a:pt x="31" y="132"/>
                    </a:lnTo>
                    <a:lnTo>
                      <a:pt x="29" y="134"/>
                    </a:lnTo>
                    <a:lnTo>
                      <a:pt x="27" y="135"/>
                    </a:lnTo>
                    <a:lnTo>
                      <a:pt x="25" y="137"/>
                    </a:lnTo>
                    <a:lnTo>
                      <a:pt x="24" y="138"/>
                    </a:lnTo>
                    <a:lnTo>
                      <a:pt x="23" y="138"/>
                    </a:lnTo>
                    <a:lnTo>
                      <a:pt x="21" y="139"/>
                    </a:lnTo>
                    <a:lnTo>
                      <a:pt x="21" y="139"/>
                    </a:lnTo>
                    <a:lnTo>
                      <a:pt x="20" y="140"/>
                    </a:lnTo>
                    <a:lnTo>
                      <a:pt x="19" y="140"/>
                    </a:lnTo>
                    <a:lnTo>
                      <a:pt x="18" y="140"/>
                    </a:lnTo>
                    <a:lnTo>
                      <a:pt x="17" y="141"/>
                    </a:lnTo>
                    <a:lnTo>
                      <a:pt x="16" y="141"/>
                    </a:lnTo>
                    <a:lnTo>
                      <a:pt x="15" y="142"/>
                    </a:lnTo>
                    <a:lnTo>
                      <a:pt x="14" y="142"/>
                    </a:lnTo>
                    <a:lnTo>
                      <a:pt x="13" y="142"/>
                    </a:lnTo>
                    <a:lnTo>
                      <a:pt x="13" y="143"/>
                    </a:lnTo>
                    <a:lnTo>
                      <a:pt x="12" y="143"/>
                    </a:lnTo>
                    <a:lnTo>
                      <a:pt x="11" y="144"/>
                    </a:lnTo>
                    <a:lnTo>
                      <a:pt x="10" y="144"/>
                    </a:lnTo>
                    <a:lnTo>
                      <a:pt x="9" y="144"/>
                    </a:lnTo>
                    <a:lnTo>
                      <a:pt x="8" y="145"/>
                    </a:lnTo>
                    <a:lnTo>
                      <a:pt x="6" y="146"/>
                    </a:lnTo>
                    <a:lnTo>
                      <a:pt x="5" y="146"/>
                    </a:lnTo>
                    <a:lnTo>
                      <a:pt x="4" y="147"/>
                    </a:lnTo>
                    <a:lnTo>
                      <a:pt x="3" y="147"/>
                    </a:lnTo>
                    <a:lnTo>
                      <a:pt x="2" y="147"/>
                    </a:lnTo>
                    <a:lnTo>
                      <a:pt x="0" y="135"/>
                    </a:lnTo>
                    <a:lnTo>
                      <a:pt x="11" y="132"/>
                    </a:lnTo>
                    <a:lnTo>
                      <a:pt x="13" y="131"/>
                    </a:lnTo>
                    <a:lnTo>
                      <a:pt x="14" y="131"/>
                    </a:lnTo>
                    <a:lnTo>
                      <a:pt x="15" y="130"/>
                    </a:lnTo>
                    <a:lnTo>
                      <a:pt x="16" y="130"/>
                    </a:lnTo>
                    <a:lnTo>
                      <a:pt x="17" y="129"/>
                    </a:lnTo>
                    <a:lnTo>
                      <a:pt x="17" y="129"/>
                    </a:lnTo>
                    <a:lnTo>
                      <a:pt x="18" y="129"/>
                    </a:lnTo>
                    <a:lnTo>
                      <a:pt x="19" y="128"/>
                    </a:lnTo>
                    <a:lnTo>
                      <a:pt x="19" y="128"/>
                    </a:lnTo>
                    <a:lnTo>
                      <a:pt x="23" y="126"/>
                    </a:lnTo>
                    <a:lnTo>
                      <a:pt x="24" y="124"/>
                    </a:lnTo>
                    <a:lnTo>
                      <a:pt x="26" y="123"/>
                    </a:lnTo>
                    <a:lnTo>
                      <a:pt x="27" y="122"/>
                    </a:lnTo>
                    <a:lnTo>
                      <a:pt x="29" y="121"/>
                    </a:lnTo>
                    <a:lnTo>
                      <a:pt x="31" y="119"/>
                    </a:lnTo>
                    <a:lnTo>
                      <a:pt x="33" y="117"/>
                    </a:lnTo>
                    <a:lnTo>
                      <a:pt x="34" y="116"/>
                    </a:lnTo>
                    <a:lnTo>
                      <a:pt x="36" y="114"/>
                    </a:lnTo>
                    <a:lnTo>
                      <a:pt x="37" y="112"/>
                    </a:lnTo>
                    <a:lnTo>
                      <a:pt x="39" y="110"/>
                    </a:lnTo>
                    <a:lnTo>
                      <a:pt x="41" y="108"/>
                    </a:lnTo>
                    <a:lnTo>
                      <a:pt x="42" y="106"/>
                    </a:lnTo>
                    <a:lnTo>
                      <a:pt x="43" y="104"/>
                    </a:lnTo>
                    <a:lnTo>
                      <a:pt x="45" y="102"/>
                    </a:lnTo>
                    <a:lnTo>
                      <a:pt x="46" y="101"/>
                    </a:lnTo>
                    <a:lnTo>
                      <a:pt x="47" y="99"/>
                    </a:lnTo>
                    <a:lnTo>
                      <a:pt x="48" y="97"/>
                    </a:lnTo>
                    <a:lnTo>
                      <a:pt x="49" y="95"/>
                    </a:lnTo>
                    <a:lnTo>
                      <a:pt x="50" y="93"/>
                    </a:lnTo>
                    <a:lnTo>
                      <a:pt x="51" y="92"/>
                    </a:lnTo>
                    <a:lnTo>
                      <a:pt x="52" y="89"/>
                    </a:lnTo>
                    <a:lnTo>
                      <a:pt x="54" y="85"/>
                    </a:lnTo>
                    <a:lnTo>
                      <a:pt x="55" y="82"/>
                    </a:lnTo>
                    <a:lnTo>
                      <a:pt x="56" y="78"/>
                    </a:lnTo>
                    <a:lnTo>
                      <a:pt x="57" y="75"/>
                    </a:lnTo>
                    <a:lnTo>
                      <a:pt x="58" y="72"/>
                    </a:lnTo>
                    <a:lnTo>
                      <a:pt x="60" y="65"/>
                    </a:lnTo>
                    <a:lnTo>
                      <a:pt x="60" y="57"/>
                    </a:lnTo>
                    <a:lnTo>
                      <a:pt x="62" y="42"/>
                    </a:lnTo>
                    <a:lnTo>
                      <a:pt x="63" y="26"/>
                    </a:lnTo>
                    <a:lnTo>
                      <a:pt x="62" y="9"/>
                    </a:lnTo>
                    <a:lnTo>
                      <a:pt x="74" y="0"/>
                    </a:lnTo>
                    <a:lnTo>
                      <a:pt x="75" y="7"/>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39" name="Freeform 1384"/>
              <p:cNvSpPr>
                <a:spLocks/>
              </p:cNvSpPr>
              <p:nvPr/>
            </p:nvSpPr>
            <p:spPr bwMode="auto">
              <a:xfrm>
                <a:off x="2299" y="2537"/>
                <a:ext cx="48" cy="50"/>
              </a:xfrm>
              <a:custGeom>
                <a:avLst/>
                <a:gdLst>
                  <a:gd name="T0" fmla="*/ 47 w 48"/>
                  <a:gd name="T1" fmla="*/ 0 h 50"/>
                  <a:gd name="T2" fmla="*/ 0 w 48"/>
                  <a:gd name="T3" fmla="*/ 0 h 50"/>
                  <a:gd name="T4" fmla="*/ 0 w 48"/>
                  <a:gd name="T5" fmla="*/ 50 h 50"/>
                  <a:gd name="T6" fmla="*/ 43 w 48"/>
                  <a:gd name="T7" fmla="*/ 50 h 50"/>
                  <a:gd name="T8" fmla="*/ 44 w 48"/>
                  <a:gd name="T9" fmla="*/ 47 h 50"/>
                  <a:gd name="T10" fmla="*/ 44 w 48"/>
                  <a:gd name="T11" fmla="*/ 43 h 50"/>
                  <a:gd name="T12" fmla="*/ 45 w 48"/>
                  <a:gd name="T13" fmla="*/ 39 h 50"/>
                  <a:gd name="T14" fmla="*/ 46 w 48"/>
                  <a:gd name="T15" fmla="*/ 34 h 50"/>
                  <a:gd name="T16" fmla="*/ 47 w 48"/>
                  <a:gd name="T17" fmla="*/ 29 h 50"/>
                  <a:gd name="T18" fmla="*/ 48 w 48"/>
                  <a:gd name="T19" fmla="*/ 20 h 50"/>
                  <a:gd name="T20" fmla="*/ 47 w 48"/>
                  <a:gd name="T21" fmla="*/ 6 h 50"/>
                  <a:gd name="T22" fmla="*/ 47 w 48"/>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50">
                    <a:moveTo>
                      <a:pt x="47" y="0"/>
                    </a:moveTo>
                    <a:lnTo>
                      <a:pt x="0" y="0"/>
                    </a:lnTo>
                    <a:lnTo>
                      <a:pt x="0" y="50"/>
                    </a:lnTo>
                    <a:lnTo>
                      <a:pt x="43" y="50"/>
                    </a:lnTo>
                    <a:lnTo>
                      <a:pt x="44" y="47"/>
                    </a:lnTo>
                    <a:lnTo>
                      <a:pt x="44" y="43"/>
                    </a:lnTo>
                    <a:lnTo>
                      <a:pt x="45" y="39"/>
                    </a:lnTo>
                    <a:lnTo>
                      <a:pt x="46" y="34"/>
                    </a:lnTo>
                    <a:lnTo>
                      <a:pt x="47" y="29"/>
                    </a:lnTo>
                    <a:lnTo>
                      <a:pt x="48" y="20"/>
                    </a:lnTo>
                    <a:lnTo>
                      <a:pt x="47" y="6"/>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40" name="Freeform 1385"/>
              <p:cNvSpPr>
                <a:spLocks/>
              </p:cNvSpPr>
              <p:nvPr/>
            </p:nvSpPr>
            <p:spPr bwMode="auto">
              <a:xfrm>
                <a:off x="2249" y="2587"/>
                <a:ext cx="46" cy="53"/>
              </a:xfrm>
              <a:custGeom>
                <a:avLst/>
                <a:gdLst>
                  <a:gd name="T0" fmla="*/ 46 w 46"/>
                  <a:gd name="T1" fmla="*/ 0 h 53"/>
                  <a:gd name="T2" fmla="*/ 46 w 46"/>
                  <a:gd name="T3" fmla="*/ 53 h 53"/>
                  <a:gd name="T4" fmla="*/ 45 w 46"/>
                  <a:gd name="T5" fmla="*/ 53 h 53"/>
                  <a:gd name="T6" fmla="*/ 42 w 46"/>
                  <a:gd name="T7" fmla="*/ 53 h 53"/>
                  <a:gd name="T8" fmla="*/ 39 w 46"/>
                  <a:gd name="T9" fmla="*/ 52 h 53"/>
                  <a:gd name="T10" fmla="*/ 37 w 46"/>
                  <a:gd name="T11" fmla="*/ 52 h 53"/>
                  <a:gd name="T12" fmla="*/ 37 w 46"/>
                  <a:gd name="T13" fmla="*/ 51 h 53"/>
                  <a:gd name="T14" fmla="*/ 36 w 46"/>
                  <a:gd name="T15" fmla="*/ 51 h 53"/>
                  <a:gd name="T16" fmla="*/ 35 w 46"/>
                  <a:gd name="T17" fmla="*/ 50 h 53"/>
                  <a:gd name="T18" fmla="*/ 34 w 46"/>
                  <a:gd name="T19" fmla="*/ 50 h 53"/>
                  <a:gd name="T20" fmla="*/ 32 w 46"/>
                  <a:gd name="T21" fmla="*/ 48 h 53"/>
                  <a:gd name="T22" fmla="*/ 29 w 46"/>
                  <a:gd name="T23" fmla="*/ 47 h 53"/>
                  <a:gd name="T24" fmla="*/ 27 w 46"/>
                  <a:gd name="T25" fmla="*/ 45 h 53"/>
                  <a:gd name="T26" fmla="*/ 26 w 46"/>
                  <a:gd name="T27" fmla="*/ 44 h 53"/>
                  <a:gd name="T28" fmla="*/ 25 w 46"/>
                  <a:gd name="T29" fmla="*/ 43 h 53"/>
                  <a:gd name="T30" fmla="*/ 23 w 46"/>
                  <a:gd name="T31" fmla="*/ 41 h 53"/>
                  <a:gd name="T32" fmla="*/ 22 w 46"/>
                  <a:gd name="T33" fmla="*/ 40 h 53"/>
                  <a:gd name="T34" fmla="*/ 21 w 46"/>
                  <a:gd name="T35" fmla="*/ 39 h 53"/>
                  <a:gd name="T36" fmla="*/ 20 w 46"/>
                  <a:gd name="T37" fmla="*/ 38 h 53"/>
                  <a:gd name="T38" fmla="*/ 19 w 46"/>
                  <a:gd name="T39" fmla="*/ 36 h 53"/>
                  <a:gd name="T40" fmla="*/ 18 w 46"/>
                  <a:gd name="T41" fmla="*/ 35 h 53"/>
                  <a:gd name="T42" fmla="*/ 17 w 46"/>
                  <a:gd name="T43" fmla="*/ 34 h 53"/>
                  <a:gd name="T44" fmla="*/ 16 w 46"/>
                  <a:gd name="T45" fmla="*/ 32 h 53"/>
                  <a:gd name="T46" fmla="*/ 15 w 46"/>
                  <a:gd name="T47" fmla="*/ 31 h 53"/>
                  <a:gd name="T48" fmla="*/ 14 w 46"/>
                  <a:gd name="T49" fmla="*/ 30 h 53"/>
                  <a:gd name="T50" fmla="*/ 13 w 46"/>
                  <a:gd name="T51" fmla="*/ 28 h 53"/>
                  <a:gd name="T52" fmla="*/ 12 w 46"/>
                  <a:gd name="T53" fmla="*/ 27 h 53"/>
                  <a:gd name="T54" fmla="*/ 11 w 46"/>
                  <a:gd name="T55" fmla="*/ 26 h 53"/>
                  <a:gd name="T56" fmla="*/ 10 w 46"/>
                  <a:gd name="T57" fmla="*/ 25 h 53"/>
                  <a:gd name="T58" fmla="*/ 9 w 46"/>
                  <a:gd name="T59" fmla="*/ 23 h 53"/>
                  <a:gd name="T60" fmla="*/ 9 w 46"/>
                  <a:gd name="T61" fmla="*/ 22 h 53"/>
                  <a:gd name="T62" fmla="*/ 8 w 46"/>
                  <a:gd name="T63" fmla="*/ 21 h 53"/>
                  <a:gd name="T64" fmla="*/ 7 w 46"/>
                  <a:gd name="T65" fmla="*/ 20 h 53"/>
                  <a:gd name="T66" fmla="*/ 7 w 46"/>
                  <a:gd name="T67" fmla="*/ 19 h 53"/>
                  <a:gd name="T68" fmla="*/ 6 w 46"/>
                  <a:gd name="T69" fmla="*/ 18 h 53"/>
                  <a:gd name="T70" fmla="*/ 5 w 46"/>
                  <a:gd name="T71" fmla="*/ 15 h 53"/>
                  <a:gd name="T72" fmla="*/ 3 w 46"/>
                  <a:gd name="T73" fmla="*/ 10 h 53"/>
                  <a:gd name="T74" fmla="*/ 3 w 46"/>
                  <a:gd name="T75" fmla="*/ 7 h 53"/>
                  <a:gd name="T76" fmla="*/ 2 w 46"/>
                  <a:gd name="T77" fmla="*/ 3 h 53"/>
                  <a:gd name="T78" fmla="*/ 1 w 46"/>
                  <a:gd name="T79" fmla="*/ 1 h 53"/>
                  <a:gd name="T80" fmla="*/ 0 w 46"/>
                  <a:gd name="T81" fmla="*/ 0 h 53"/>
                  <a:gd name="T82" fmla="*/ 46 w 46"/>
                  <a:gd name="T8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53">
                    <a:moveTo>
                      <a:pt x="46" y="0"/>
                    </a:moveTo>
                    <a:lnTo>
                      <a:pt x="46" y="53"/>
                    </a:lnTo>
                    <a:lnTo>
                      <a:pt x="45" y="53"/>
                    </a:lnTo>
                    <a:lnTo>
                      <a:pt x="42" y="53"/>
                    </a:lnTo>
                    <a:lnTo>
                      <a:pt x="39" y="52"/>
                    </a:lnTo>
                    <a:lnTo>
                      <a:pt x="37" y="52"/>
                    </a:lnTo>
                    <a:lnTo>
                      <a:pt x="37" y="51"/>
                    </a:lnTo>
                    <a:lnTo>
                      <a:pt x="36" y="51"/>
                    </a:lnTo>
                    <a:lnTo>
                      <a:pt x="35" y="50"/>
                    </a:lnTo>
                    <a:lnTo>
                      <a:pt x="34" y="50"/>
                    </a:lnTo>
                    <a:lnTo>
                      <a:pt x="32" y="48"/>
                    </a:lnTo>
                    <a:lnTo>
                      <a:pt x="29" y="47"/>
                    </a:lnTo>
                    <a:lnTo>
                      <a:pt x="27" y="45"/>
                    </a:lnTo>
                    <a:lnTo>
                      <a:pt x="26" y="44"/>
                    </a:lnTo>
                    <a:lnTo>
                      <a:pt x="25" y="43"/>
                    </a:lnTo>
                    <a:lnTo>
                      <a:pt x="23" y="41"/>
                    </a:lnTo>
                    <a:lnTo>
                      <a:pt x="22" y="40"/>
                    </a:lnTo>
                    <a:lnTo>
                      <a:pt x="21" y="39"/>
                    </a:lnTo>
                    <a:lnTo>
                      <a:pt x="20" y="38"/>
                    </a:lnTo>
                    <a:lnTo>
                      <a:pt x="19" y="36"/>
                    </a:lnTo>
                    <a:lnTo>
                      <a:pt x="18" y="35"/>
                    </a:lnTo>
                    <a:lnTo>
                      <a:pt x="17" y="34"/>
                    </a:lnTo>
                    <a:lnTo>
                      <a:pt x="16" y="32"/>
                    </a:lnTo>
                    <a:lnTo>
                      <a:pt x="15" y="31"/>
                    </a:lnTo>
                    <a:lnTo>
                      <a:pt x="14" y="30"/>
                    </a:lnTo>
                    <a:lnTo>
                      <a:pt x="13" y="28"/>
                    </a:lnTo>
                    <a:lnTo>
                      <a:pt x="12" y="27"/>
                    </a:lnTo>
                    <a:lnTo>
                      <a:pt x="11" y="26"/>
                    </a:lnTo>
                    <a:lnTo>
                      <a:pt x="10" y="25"/>
                    </a:lnTo>
                    <a:lnTo>
                      <a:pt x="9" y="23"/>
                    </a:lnTo>
                    <a:lnTo>
                      <a:pt x="9" y="22"/>
                    </a:lnTo>
                    <a:lnTo>
                      <a:pt x="8" y="21"/>
                    </a:lnTo>
                    <a:lnTo>
                      <a:pt x="7" y="20"/>
                    </a:lnTo>
                    <a:lnTo>
                      <a:pt x="7" y="19"/>
                    </a:lnTo>
                    <a:lnTo>
                      <a:pt x="6" y="18"/>
                    </a:lnTo>
                    <a:lnTo>
                      <a:pt x="5" y="15"/>
                    </a:lnTo>
                    <a:lnTo>
                      <a:pt x="3" y="10"/>
                    </a:lnTo>
                    <a:lnTo>
                      <a:pt x="3" y="7"/>
                    </a:lnTo>
                    <a:lnTo>
                      <a:pt x="2" y="3"/>
                    </a:lnTo>
                    <a:lnTo>
                      <a:pt x="1" y="1"/>
                    </a:lnTo>
                    <a:lnTo>
                      <a:pt x="0"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41" name="Freeform 1386"/>
              <p:cNvSpPr>
                <a:spLocks/>
              </p:cNvSpPr>
              <p:nvPr/>
            </p:nvSpPr>
            <p:spPr bwMode="auto">
              <a:xfrm>
                <a:off x="2300" y="2593"/>
                <a:ext cx="41" cy="43"/>
              </a:xfrm>
              <a:custGeom>
                <a:avLst/>
                <a:gdLst>
                  <a:gd name="T0" fmla="*/ 41 w 41"/>
                  <a:gd name="T1" fmla="*/ 0 h 43"/>
                  <a:gd name="T2" fmla="*/ 41 w 41"/>
                  <a:gd name="T3" fmla="*/ 1 h 43"/>
                  <a:gd name="T4" fmla="*/ 40 w 41"/>
                  <a:gd name="T5" fmla="*/ 3 h 43"/>
                  <a:gd name="T6" fmla="*/ 39 w 41"/>
                  <a:gd name="T7" fmla="*/ 5 h 43"/>
                  <a:gd name="T8" fmla="*/ 39 w 41"/>
                  <a:gd name="T9" fmla="*/ 6 h 43"/>
                  <a:gd name="T10" fmla="*/ 38 w 41"/>
                  <a:gd name="T11" fmla="*/ 8 h 43"/>
                  <a:gd name="T12" fmla="*/ 37 w 41"/>
                  <a:gd name="T13" fmla="*/ 10 h 43"/>
                  <a:gd name="T14" fmla="*/ 36 w 41"/>
                  <a:gd name="T15" fmla="*/ 13 h 43"/>
                  <a:gd name="T16" fmla="*/ 35 w 41"/>
                  <a:gd name="T17" fmla="*/ 14 h 43"/>
                  <a:gd name="T18" fmla="*/ 34 w 41"/>
                  <a:gd name="T19" fmla="*/ 15 h 43"/>
                  <a:gd name="T20" fmla="*/ 34 w 41"/>
                  <a:gd name="T21" fmla="*/ 16 h 43"/>
                  <a:gd name="T22" fmla="*/ 33 w 41"/>
                  <a:gd name="T23" fmla="*/ 17 h 43"/>
                  <a:gd name="T24" fmla="*/ 32 w 41"/>
                  <a:gd name="T25" fmla="*/ 18 h 43"/>
                  <a:gd name="T26" fmla="*/ 32 w 41"/>
                  <a:gd name="T27" fmla="*/ 19 h 43"/>
                  <a:gd name="T28" fmla="*/ 31 w 41"/>
                  <a:gd name="T29" fmla="*/ 20 h 43"/>
                  <a:gd name="T30" fmla="*/ 30 w 41"/>
                  <a:gd name="T31" fmla="*/ 22 h 43"/>
                  <a:gd name="T32" fmla="*/ 29 w 41"/>
                  <a:gd name="T33" fmla="*/ 23 h 43"/>
                  <a:gd name="T34" fmla="*/ 29 w 41"/>
                  <a:gd name="T35" fmla="*/ 24 h 43"/>
                  <a:gd name="T36" fmla="*/ 27 w 41"/>
                  <a:gd name="T37" fmla="*/ 25 h 43"/>
                  <a:gd name="T38" fmla="*/ 25 w 41"/>
                  <a:gd name="T39" fmla="*/ 27 h 43"/>
                  <a:gd name="T40" fmla="*/ 24 w 41"/>
                  <a:gd name="T41" fmla="*/ 29 h 43"/>
                  <a:gd name="T42" fmla="*/ 22 w 41"/>
                  <a:gd name="T43" fmla="*/ 30 h 43"/>
                  <a:gd name="T44" fmla="*/ 20 w 41"/>
                  <a:gd name="T45" fmla="*/ 32 h 43"/>
                  <a:gd name="T46" fmla="*/ 18 w 41"/>
                  <a:gd name="T47" fmla="*/ 33 h 43"/>
                  <a:gd name="T48" fmla="*/ 17 w 41"/>
                  <a:gd name="T49" fmla="*/ 34 h 43"/>
                  <a:gd name="T50" fmla="*/ 15 w 41"/>
                  <a:gd name="T51" fmla="*/ 36 h 43"/>
                  <a:gd name="T52" fmla="*/ 13 w 41"/>
                  <a:gd name="T53" fmla="*/ 37 h 43"/>
                  <a:gd name="T54" fmla="*/ 11 w 41"/>
                  <a:gd name="T55" fmla="*/ 38 h 43"/>
                  <a:gd name="T56" fmla="*/ 10 w 41"/>
                  <a:gd name="T57" fmla="*/ 39 h 43"/>
                  <a:gd name="T58" fmla="*/ 9 w 41"/>
                  <a:gd name="T59" fmla="*/ 40 h 43"/>
                  <a:gd name="T60" fmla="*/ 8 w 41"/>
                  <a:gd name="T61" fmla="*/ 40 h 43"/>
                  <a:gd name="T62" fmla="*/ 7 w 41"/>
                  <a:gd name="T63" fmla="*/ 40 h 43"/>
                  <a:gd name="T64" fmla="*/ 7 w 41"/>
                  <a:gd name="T65" fmla="*/ 41 h 43"/>
                  <a:gd name="T66" fmla="*/ 6 w 41"/>
                  <a:gd name="T67" fmla="*/ 41 h 43"/>
                  <a:gd name="T68" fmla="*/ 5 w 41"/>
                  <a:gd name="T69" fmla="*/ 42 h 43"/>
                  <a:gd name="T70" fmla="*/ 5 w 41"/>
                  <a:gd name="T71" fmla="*/ 42 h 43"/>
                  <a:gd name="T72" fmla="*/ 4 w 41"/>
                  <a:gd name="T73" fmla="*/ 43 h 43"/>
                  <a:gd name="T74" fmla="*/ 3 w 41"/>
                  <a:gd name="T75" fmla="*/ 43 h 43"/>
                  <a:gd name="T76" fmla="*/ 4 w 41"/>
                  <a:gd name="T77" fmla="*/ 32 h 43"/>
                  <a:gd name="T78" fmla="*/ 13 w 41"/>
                  <a:gd name="T79" fmla="*/ 27 h 43"/>
                  <a:gd name="T80" fmla="*/ 0 w 41"/>
                  <a:gd name="T81" fmla="*/ 22 h 43"/>
                  <a:gd name="T82" fmla="*/ 23 w 41"/>
                  <a:gd name="T83" fmla="*/ 20 h 43"/>
                  <a:gd name="T84" fmla="*/ 2 w 41"/>
                  <a:gd name="T85" fmla="*/ 15 h 43"/>
                  <a:gd name="T86" fmla="*/ 28 w 41"/>
                  <a:gd name="T87" fmla="*/ 13 h 43"/>
                  <a:gd name="T88" fmla="*/ 6 w 41"/>
                  <a:gd name="T89" fmla="*/ 8 h 43"/>
                  <a:gd name="T90" fmla="*/ 33 w 41"/>
                  <a:gd name="T91" fmla="*/ 5 h 43"/>
                  <a:gd name="T92" fmla="*/ 14 w 41"/>
                  <a:gd name="T93" fmla="*/ 0 h 43"/>
                  <a:gd name="T94" fmla="*/ 41 w 41"/>
                  <a:gd name="T9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41" y="0"/>
                    </a:moveTo>
                    <a:lnTo>
                      <a:pt x="41" y="1"/>
                    </a:lnTo>
                    <a:lnTo>
                      <a:pt x="40" y="3"/>
                    </a:lnTo>
                    <a:lnTo>
                      <a:pt x="39" y="5"/>
                    </a:lnTo>
                    <a:lnTo>
                      <a:pt x="39" y="6"/>
                    </a:lnTo>
                    <a:lnTo>
                      <a:pt x="38" y="8"/>
                    </a:lnTo>
                    <a:lnTo>
                      <a:pt x="37" y="10"/>
                    </a:lnTo>
                    <a:lnTo>
                      <a:pt x="36" y="13"/>
                    </a:lnTo>
                    <a:lnTo>
                      <a:pt x="35" y="14"/>
                    </a:lnTo>
                    <a:lnTo>
                      <a:pt x="34" y="15"/>
                    </a:lnTo>
                    <a:lnTo>
                      <a:pt x="34" y="16"/>
                    </a:lnTo>
                    <a:lnTo>
                      <a:pt x="33" y="17"/>
                    </a:lnTo>
                    <a:lnTo>
                      <a:pt x="32" y="18"/>
                    </a:lnTo>
                    <a:lnTo>
                      <a:pt x="32" y="19"/>
                    </a:lnTo>
                    <a:lnTo>
                      <a:pt x="31" y="20"/>
                    </a:lnTo>
                    <a:lnTo>
                      <a:pt x="30" y="22"/>
                    </a:lnTo>
                    <a:lnTo>
                      <a:pt x="29" y="23"/>
                    </a:lnTo>
                    <a:lnTo>
                      <a:pt x="29" y="24"/>
                    </a:lnTo>
                    <a:lnTo>
                      <a:pt x="27" y="25"/>
                    </a:lnTo>
                    <a:lnTo>
                      <a:pt x="25" y="27"/>
                    </a:lnTo>
                    <a:lnTo>
                      <a:pt x="24" y="29"/>
                    </a:lnTo>
                    <a:lnTo>
                      <a:pt x="22" y="30"/>
                    </a:lnTo>
                    <a:lnTo>
                      <a:pt x="20" y="32"/>
                    </a:lnTo>
                    <a:lnTo>
                      <a:pt x="18" y="33"/>
                    </a:lnTo>
                    <a:lnTo>
                      <a:pt x="17" y="34"/>
                    </a:lnTo>
                    <a:lnTo>
                      <a:pt x="15" y="36"/>
                    </a:lnTo>
                    <a:lnTo>
                      <a:pt x="13" y="37"/>
                    </a:lnTo>
                    <a:lnTo>
                      <a:pt x="11" y="38"/>
                    </a:lnTo>
                    <a:lnTo>
                      <a:pt x="10" y="39"/>
                    </a:lnTo>
                    <a:lnTo>
                      <a:pt x="9" y="40"/>
                    </a:lnTo>
                    <a:lnTo>
                      <a:pt x="8" y="40"/>
                    </a:lnTo>
                    <a:lnTo>
                      <a:pt x="7" y="40"/>
                    </a:lnTo>
                    <a:lnTo>
                      <a:pt x="7" y="41"/>
                    </a:lnTo>
                    <a:lnTo>
                      <a:pt x="6" y="41"/>
                    </a:lnTo>
                    <a:lnTo>
                      <a:pt x="5" y="42"/>
                    </a:lnTo>
                    <a:lnTo>
                      <a:pt x="5" y="42"/>
                    </a:lnTo>
                    <a:lnTo>
                      <a:pt x="4" y="43"/>
                    </a:lnTo>
                    <a:lnTo>
                      <a:pt x="3" y="43"/>
                    </a:lnTo>
                    <a:lnTo>
                      <a:pt x="4" y="32"/>
                    </a:lnTo>
                    <a:lnTo>
                      <a:pt x="13" y="27"/>
                    </a:lnTo>
                    <a:lnTo>
                      <a:pt x="0" y="22"/>
                    </a:lnTo>
                    <a:lnTo>
                      <a:pt x="23" y="20"/>
                    </a:lnTo>
                    <a:lnTo>
                      <a:pt x="2" y="15"/>
                    </a:lnTo>
                    <a:lnTo>
                      <a:pt x="28" y="13"/>
                    </a:lnTo>
                    <a:lnTo>
                      <a:pt x="6" y="8"/>
                    </a:lnTo>
                    <a:lnTo>
                      <a:pt x="33" y="5"/>
                    </a:lnTo>
                    <a:lnTo>
                      <a:pt x="14" y="0"/>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42" name="Freeform 1387"/>
              <p:cNvSpPr>
                <a:spLocks/>
              </p:cNvSpPr>
              <p:nvPr/>
            </p:nvSpPr>
            <p:spPr bwMode="auto">
              <a:xfrm>
                <a:off x="2249" y="2538"/>
                <a:ext cx="37" cy="44"/>
              </a:xfrm>
              <a:custGeom>
                <a:avLst/>
                <a:gdLst>
                  <a:gd name="T0" fmla="*/ 0 w 37"/>
                  <a:gd name="T1" fmla="*/ 0 h 44"/>
                  <a:gd name="T2" fmla="*/ 0 w 37"/>
                  <a:gd name="T3" fmla="*/ 43 h 44"/>
                  <a:gd name="T4" fmla="*/ 32 w 37"/>
                  <a:gd name="T5" fmla="*/ 44 h 44"/>
                  <a:gd name="T6" fmla="*/ 8 w 37"/>
                  <a:gd name="T7" fmla="*/ 38 h 44"/>
                  <a:gd name="T8" fmla="*/ 34 w 37"/>
                  <a:gd name="T9" fmla="*/ 36 h 44"/>
                  <a:gd name="T10" fmla="*/ 7 w 37"/>
                  <a:gd name="T11" fmla="*/ 32 h 44"/>
                  <a:gd name="T12" fmla="*/ 35 w 37"/>
                  <a:gd name="T13" fmla="*/ 27 h 44"/>
                  <a:gd name="T14" fmla="*/ 8 w 37"/>
                  <a:gd name="T15" fmla="*/ 24 h 44"/>
                  <a:gd name="T16" fmla="*/ 37 w 37"/>
                  <a:gd name="T17" fmla="*/ 21 h 44"/>
                  <a:gd name="T18" fmla="*/ 8 w 37"/>
                  <a:gd name="T19" fmla="*/ 19 h 44"/>
                  <a:gd name="T20" fmla="*/ 37 w 37"/>
                  <a:gd name="T21" fmla="*/ 14 h 44"/>
                  <a:gd name="T22" fmla="*/ 9 w 37"/>
                  <a:gd name="T23" fmla="*/ 11 h 44"/>
                  <a:gd name="T24" fmla="*/ 35 w 37"/>
                  <a:gd name="T25" fmla="*/ 6 h 44"/>
                  <a:gd name="T26" fmla="*/ 0 w 37"/>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0"/>
                    </a:moveTo>
                    <a:lnTo>
                      <a:pt x="0" y="43"/>
                    </a:lnTo>
                    <a:lnTo>
                      <a:pt x="32" y="44"/>
                    </a:lnTo>
                    <a:lnTo>
                      <a:pt x="8" y="38"/>
                    </a:lnTo>
                    <a:lnTo>
                      <a:pt x="34" y="36"/>
                    </a:lnTo>
                    <a:lnTo>
                      <a:pt x="7" y="32"/>
                    </a:lnTo>
                    <a:lnTo>
                      <a:pt x="35" y="27"/>
                    </a:lnTo>
                    <a:lnTo>
                      <a:pt x="8" y="24"/>
                    </a:lnTo>
                    <a:lnTo>
                      <a:pt x="37" y="21"/>
                    </a:lnTo>
                    <a:lnTo>
                      <a:pt x="8" y="19"/>
                    </a:lnTo>
                    <a:lnTo>
                      <a:pt x="37" y="14"/>
                    </a:lnTo>
                    <a:lnTo>
                      <a:pt x="9" y="11"/>
                    </a:lnTo>
                    <a:lnTo>
                      <a:pt x="3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43" name="Freeform 1388"/>
              <p:cNvSpPr>
                <a:spLocks/>
              </p:cNvSpPr>
              <p:nvPr/>
            </p:nvSpPr>
            <p:spPr bwMode="auto">
              <a:xfrm>
                <a:off x="2234" y="2502"/>
                <a:ext cx="27" cy="19"/>
              </a:xfrm>
              <a:custGeom>
                <a:avLst/>
                <a:gdLst>
                  <a:gd name="T0" fmla="*/ 23 w 27"/>
                  <a:gd name="T1" fmla="*/ 0 h 19"/>
                  <a:gd name="T2" fmla="*/ 13 w 27"/>
                  <a:gd name="T3" fmla="*/ 2 h 19"/>
                  <a:gd name="T4" fmla="*/ 5 w 27"/>
                  <a:gd name="T5" fmla="*/ 7 h 19"/>
                  <a:gd name="T6" fmla="*/ 0 w 27"/>
                  <a:gd name="T7" fmla="*/ 10 h 19"/>
                  <a:gd name="T8" fmla="*/ 0 w 27"/>
                  <a:gd name="T9" fmla="*/ 15 h 19"/>
                  <a:gd name="T10" fmla="*/ 9 w 27"/>
                  <a:gd name="T11" fmla="*/ 19 h 19"/>
                  <a:gd name="T12" fmla="*/ 16 w 27"/>
                  <a:gd name="T13" fmla="*/ 18 h 19"/>
                  <a:gd name="T14" fmla="*/ 21 w 27"/>
                  <a:gd name="T15" fmla="*/ 17 h 19"/>
                  <a:gd name="T16" fmla="*/ 24 w 27"/>
                  <a:gd name="T17" fmla="*/ 16 h 19"/>
                  <a:gd name="T18" fmla="*/ 27 w 27"/>
                  <a:gd name="T19" fmla="*/ 13 h 19"/>
                  <a:gd name="T20" fmla="*/ 25 w 27"/>
                  <a:gd name="T21" fmla="*/ 6 h 19"/>
                  <a:gd name="T22" fmla="*/ 23 w 2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9">
                    <a:moveTo>
                      <a:pt x="23" y="0"/>
                    </a:moveTo>
                    <a:lnTo>
                      <a:pt x="13" y="2"/>
                    </a:lnTo>
                    <a:lnTo>
                      <a:pt x="5" y="7"/>
                    </a:lnTo>
                    <a:lnTo>
                      <a:pt x="0" y="10"/>
                    </a:lnTo>
                    <a:lnTo>
                      <a:pt x="0" y="15"/>
                    </a:lnTo>
                    <a:lnTo>
                      <a:pt x="9" y="19"/>
                    </a:lnTo>
                    <a:lnTo>
                      <a:pt x="16" y="18"/>
                    </a:lnTo>
                    <a:lnTo>
                      <a:pt x="21" y="17"/>
                    </a:lnTo>
                    <a:lnTo>
                      <a:pt x="24" y="16"/>
                    </a:lnTo>
                    <a:lnTo>
                      <a:pt x="27" y="13"/>
                    </a:lnTo>
                    <a:lnTo>
                      <a:pt x="25" y="6"/>
                    </a:lnTo>
                    <a:lnTo>
                      <a:pt x="23" y="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44" name="Freeform 1389"/>
              <p:cNvSpPr>
                <a:spLocks/>
              </p:cNvSpPr>
              <p:nvPr/>
            </p:nvSpPr>
            <p:spPr bwMode="auto">
              <a:xfrm>
                <a:off x="2231" y="2500"/>
                <a:ext cx="33" cy="23"/>
              </a:xfrm>
              <a:custGeom>
                <a:avLst/>
                <a:gdLst>
                  <a:gd name="T0" fmla="*/ 22 w 33"/>
                  <a:gd name="T1" fmla="*/ 2 h 23"/>
                  <a:gd name="T2" fmla="*/ 19 w 33"/>
                  <a:gd name="T3" fmla="*/ 2 h 23"/>
                  <a:gd name="T4" fmla="*/ 16 w 33"/>
                  <a:gd name="T5" fmla="*/ 3 h 23"/>
                  <a:gd name="T6" fmla="*/ 13 w 33"/>
                  <a:gd name="T7" fmla="*/ 5 h 23"/>
                  <a:gd name="T8" fmla="*/ 10 w 33"/>
                  <a:gd name="T9" fmla="*/ 6 h 23"/>
                  <a:gd name="T10" fmla="*/ 8 w 33"/>
                  <a:gd name="T11" fmla="*/ 7 h 23"/>
                  <a:gd name="T12" fmla="*/ 4 w 33"/>
                  <a:gd name="T13" fmla="*/ 10 h 23"/>
                  <a:gd name="T14" fmla="*/ 1 w 33"/>
                  <a:gd name="T15" fmla="*/ 14 h 23"/>
                  <a:gd name="T16" fmla="*/ 0 w 33"/>
                  <a:gd name="T17" fmla="*/ 16 h 23"/>
                  <a:gd name="T18" fmla="*/ 0 w 33"/>
                  <a:gd name="T19" fmla="*/ 21 h 23"/>
                  <a:gd name="T20" fmla="*/ 3 w 33"/>
                  <a:gd name="T21" fmla="*/ 23 h 23"/>
                  <a:gd name="T22" fmla="*/ 5 w 33"/>
                  <a:gd name="T23" fmla="*/ 23 h 23"/>
                  <a:gd name="T24" fmla="*/ 9 w 33"/>
                  <a:gd name="T25" fmla="*/ 23 h 23"/>
                  <a:gd name="T26" fmla="*/ 13 w 33"/>
                  <a:gd name="T27" fmla="*/ 23 h 23"/>
                  <a:gd name="T28" fmla="*/ 17 w 33"/>
                  <a:gd name="T29" fmla="*/ 23 h 23"/>
                  <a:gd name="T30" fmla="*/ 21 w 33"/>
                  <a:gd name="T31" fmla="*/ 21 h 23"/>
                  <a:gd name="T32" fmla="*/ 26 w 33"/>
                  <a:gd name="T33" fmla="*/ 19 h 23"/>
                  <a:gd name="T34" fmla="*/ 30 w 33"/>
                  <a:gd name="T35" fmla="*/ 17 h 23"/>
                  <a:gd name="T36" fmla="*/ 33 w 33"/>
                  <a:gd name="T37" fmla="*/ 15 h 23"/>
                  <a:gd name="T38" fmla="*/ 29 w 33"/>
                  <a:gd name="T39" fmla="*/ 16 h 23"/>
                  <a:gd name="T40" fmla="*/ 23 w 33"/>
                  <a:gd name="T41" fmla="*/ 17 h 23"/>
                  <a:gd name="T42" fmla="*/ 16 w 33"/>
                  <a:gd name="T43" fmla="*/ 19 h 23"/>
                  <a:gd name="T44" fmla="*/ 12 w 33"/>
                  <a:gd name="T45" fmla="*/ 19 h 23"/>
                  <a:gd name="T46" fmla="*/ 8 w 33"/>
                  <a:gd name="T47" fmla="*/ 18 h 23"/>
                  <a:gd name="T48" fmla="*/ 7 w 33"/>
                  <a:gd name="T49" fmla="*/ 16 h 23"/>
                  <a:gd name="T50" fmla="*/ 8 w 33"/>
                  <a:gd name="T51" fmla="*/ 12 h 23"/>
                  <a:gd name="T52" fmla="*/ 11 w 33"/>
                  <a:gd name="T53" fmla="*/ 9 h 23"/>
                  <a:gd name="T54" fmla="*/ 14 w 33"/>
                  <a:gd name="T55" fmla="*/ 7 h 23"/>
                  <a:gd name="T56" fmla="*/ 18 w 33"/>
                  <a:gd name="T57" fmla="*/ 6 h 23"/>
                  <a:gd name="T58" fmla="*/ 22 w 33"/>
                  <a:gd name="T59" fmla="*/ 4 h 23"/>
                  <a:gd name="T60" fmla="*/ 25 w 33"/>
                  <a:gd name="T61" fmla="*/ 3 h 23"/>
                  <a:gd name="T62" fmla="*/ 29 w 33"/>
                  <a:gd name="T63" fmla="*/ 0 h 23"/>
                  <a:gd name="T64" fmla="*/ 22 w 33"/>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23">
                    <a:moveTo>
                      <a:pt x="22" y="2"/>
                    </a:moveTo>
                    <a:lnTo>
                      <a:pt x="19" y="2"/>
                    </a:lnTo>
                    <a:lnTo>
                      <a:pt x="16" y="3"/>
                    </a:lnTo>
                    <a:lnTo>
                      <a:pt x="13" y="5"/>
                    </a:lnTo>
                    <a:lnTo>
                      <a:pt x="10" y="6"/>
                    </a:lnTo>
                    <a:lnTo>
                      <a:pt x="8" y="7"/>
                    </a:lnTo>
                    <a:lnTo>
                      <a:pt x="4" y="10"/>
                    </a:lnTo>
                    <a:lnTo>
                      <a:pt x="1" y="14"/>
                    </a:lnTo>
                    <a:lnTo>
                      <a:pt x="0" y="16"/>
                    </a:lnTo>
                    <a:lnTo>
                      <a:pt x="0" y="21"/>
                    </a:lnTo>
                    <a:lnTo>
                      <a:pt x="3" y="23"/>
                    </a:lnTo>
                    <a:lnTo>
                      <a:pt x="5" y="23"/>
                    </a:lnTo>
                    <a:lnTo>
                      <a:pt x="9" y="23"/>
                    </a:lnTo>
                    <a:lnTo>
                      <a:pt x="13" y="23"/>
                    </a:lnTo>
                    <a:lnTo>
                      <a:pt x="17" y="23"/>
                    </a:lnTo>
                    <a:lnTo>
                      <a:pt x="21" y="21"/>
                    </a:lnTo>
                    <a:lnTo>
                      <a:pt x="26" y="19"/>
                    </a:lnTo>
                    <a:lnTo>
                      <a:pt x="30" y="17"/>
                    </a:lnTo>
                    <a:lnTo>
                      <a:pt x="33" y="15"/>
                    </a:lnTo>
                    <a:lnTo>
                      <a:pt x="29" y="16"/>
                    </a:lnTo>
                    <a:lnTo>
                      <a:pt x="23" y="17"/>
                    </a:lnTo>
                    <a:lnTo>
                      <a:pt x="16" y="19"/>
                    </a:lnTo>
                    <a:lnTo>
                      <a:pt x="12" y="19"/>
                    </a:lnTo>
                    <a:lnTo>
                      <a:pt x="8" y="18"/>
                    </a:lnTo>
                    <a:lnTo>
                      <a:pt x="7" y="16"/>
                    </a:lnTo>
                    <a:lnTo>
                      <a:pt x="8" y="12"/>
                    </a:lnTo>
                    <a:lnTo>
                      <a:pt x="11" y="9"/>
                    </a:lnTo>
                    <a:lnTo>
                      <a:pt x="14" y="7"/>
                    </a:lnTo>
                    <a:lnTo>
                      <a:pt x="18" y="6"/>
                    </a:lnTo>
                    <a:lnTo>
                      <a:pt x="22" y="4"/>
                    </a:lnTo>
                    <a:lnTo>
                      <a:pt x="25" y="3"/>
                    </a:lnTo>
                    <a:lnTo>
                      <a:pt x="29" y="0"/>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110" name="Group 1412"/>
            <p:cNvGrpSpPr>
              <a:grpSpLocks/>
            </p:cNvGrpSpPr>
            <p:nvPr/>
          </p:nvGrpSpPr>
          <p:grpSpPr bwMode="auto">
            <a:xfrm>
              <a:off x="2132013" y="5294873"/>
              <a:ext cx="414338" cy="376238"/>
              <a:chOff x="1343" y="3293"/>
              <a:chExt cx="261" cy="237"/>
            </a:xfrm>
          </p:grpSpPr>
          <p:sp>
            <p:nvSpPr>
              <p:cNvPr id="4586" name="Oval 1391"/>
              <p:cNvSpPr>
                <a:spLocks noChangeArrowheads="1"/>
              </p:cNvSpPr>
              <p:nvPr/>
            </p:nvSpPr>
            <p:spPr bwMode="auto">
              <a:xfrm>
                <a:off x="1343" y="3293"/>
                <a:ext cx="261" cy="237"/>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587" name="Group 1394"/>
              <p:cNvGrpSpPr>
                <a:grpSpLocks/>
              </p:cNvGrpSpPr>
              <p:nvPr/>
            </p:nvGrpSpPr>
            <p:grpSpPr bwMode="auto">
              <a:xfrm>
                <a:off x="1435" y="3375"/>
                <a:ext cx="86" cy="119"/>
                <a:chOff x="1435" y="3375"/>
                <a:chExt cx="86" cy="119"/>
              </a:xfrm>
            </p:grpSpPr>
            <p:sp>
              <p:nvSpPr>
                <p:cNvPr id="4605" name="Freeform 1392"/>
                <p:cNvSpPr>
                  <a:spLocks/>
                </p:cNvSpPr>
                <p:nvPr/>
              </p:nvSpPr>
              <p:spPr bwMode="auto">
                <a:xfrm>
                  <a:off x="1435" y="3375"/>
                  <a:ext cx="86" cy="119"/>
                </a:xfrm>
                <a:custGeom>
                  <a:avLst/>
                  <a:gdLst>
                    <a:gd name="T0" fmla="*/ 800 w 800"/>
                    <a:gd name="T1" fmla="*/ 1083 h 1083"/>
                    <a:gd name="T2" fmla="*/ 720 w 800"/>
                    <a:gd name="T3" fmla="*/ 555 h 1083"/>
                    <a:gd name="T4" fmla="*/ 281 w 800"/>
                    <a:gd name="T5" fmla="*/ 0 h 1083"/>
                    <a:gd name="T6" fmla="*/ 0 w 800"/>
                    <a:gd name="T7" fmla="*/ 144 h 1083"/>
                    <a:gd name="T8" fmla="*/ 284 w 800"/>
                    <a:gd name="T9" fmla="*/ 775 h 1083"/>
                    <a:gd name="T10" fmla="*/ 800 w 800"/>
                    <a:gd name="T11" fmla="*/ 1083 h 1083"/>
                  </a:gdLst>
                  <a:ahLst/>
                  <a:cxnLst>
                    <a:cxn ang="0">
                      <a:pos x="T0" y="T1"/>
                    </a:cxn>
                    <a:cxn ang="0">
                      <a:pos x="T2" y="T3"/>
                    </a:cxn>
                    <a:cxn ang="0">
                      <a:pos x="T4" y="T5"/>
                    </a:cxn>
                    <a:cxn ang="0">
                      <a:pos x="T6" y="T7"/>
                    </a:cxn>
                    <a:cxn ang="0">
                      <a:pos x="T8" y="T9"/>
                    </a:cxn>
                    <a:cxn ang="0">
                      <a:pos x="T10" y="T11"/>
                    </a:cxn>
                  </a:cxnLst>
                  <a:rect l="0" t="0" r="r" b="b"/>
                  <a:pathLst>
                    <a:path w="800" h="1083">
                      <a:moveTo>
                        <a:pt x="800" y="1083"/>
                      </a:moveTo>
                      <a:lnTo>
                        <a:pt x="720" y="555"/>
                      </a:lnTo>
                      <a:lnTo>
                        <a:pt x="281" y="0"/>
                      </a:lnTo>
                      <a:cubicBezTo>
                        <a:pt x="133" y="66"/>
                        <a:pt x="0" y="144"/>
                        <a:pt x="0" y="144"/>
                      </a:cubicBezTo>
                      <a:lnTo>
                        <a:pt x="284" y="775"/>
                      </a:lnTo>
                      <a:lnTo>
                        <a:pt x="800" y="1083"/>
                      </a:lnTo>
                      <a:close/>
                    </a:path>
                  </a:pathLst>
                </a:custGeom>
                <a:solidFill>
                  <a:srgbClr val="D6ECEE"/>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06" name="Freeform 1393"/>
                <p:cNvSpPr>
                  <a:spLocks/>
                </p:cNvSpPr>
                <p:nvPr/>
              </p:nvSpPr>
              <p:spPr bwMode="auto">
                <a:xfrm>
                  <a:off x="1435" y="3375"/>
                  <a:ext cx="86" cy="119"/>
                </a:xfrm>
                <a:custGeom>
                  <a:avLst/>
                  <a:gdLst>
                    <a:gd name="T0" fmla="*/ 800 w 800"/>
                    <a:gd name="T1" fmla="*/ 1083 h 1083"/>
                    <a:gd name="T2" fmla="*/ 720 w 800"/>
                    <a:gd name="T3" fmla="*/ 555 h 1083"/>
                    <a:gd name="T4" fmla="*/ 281 w 800"/>
                    <a:gd name="T5" fmla="*/ 0 h 1083"/>
                    <a:gd name="T6" fmla="*/ 0 w 800"/>
                    <a:gd name="T7" fmla="*/ 144 h 1083"/>
                    <a:gd name="T8" fmla="*/ 284 w 800"/>
                    <a:gd name="T9" fmla="*/ 775 h 1083"/>
                    <a:gd name="T10" fmla="*/ 800 w 800"/>
                    <a:gd name="T11" fmla="*/ 1083 h 1083"/>
                  </a:gdLst>
                  <a:ahLst/>
                  <a:cxnLst>
                    <a:cxn ang="0">
                      <a:pos x="T0" y="T1"/>
                    </a:cxn>
                    <a:cxn ang="0">
                      <a:pos x="T2" y="T3"/>
                    </a:cxn>
                    <a:cxn ang="0">
                      <a:pos x="T4" y="T5"/>
                    </a:cxn>
                    <a:cxn ang="0">
                      <a:pos x="T6" y="T7"/>
                    </a:cxn>
                    <a:cxn ang="0">
                      <a:pos x="T8" y="T9"/>
                    </a:cxn>
                    <a:cxn ang="0">
                      <a:pos x="T10" y="T11"/>
                    </a:cxn>
                  </a:cxnLst>
                  <a:rect l="0" t="0" r="r" b="b"/>
                  <a:pathLst>
                    <a:path w="800" h="1083">
                      <a:moveTo>
                        <a:pt x="800" y="1083"/>
                      </a:moveTo>
                      <a:lnTo>
                        <a:pt x="720" y="555"/>
                      </a:lnTo>
                      <a:lnTo>
                        <a:pt x="281" y="0"/>
                      </a:lnTo>
                      <a:cubicBezTo>
                        <a:pt x="133" y="66"/>
                        <a:pt x="0" y="144"/>
                        <a:pt x="0" y="144"/>
                      </a:cubicBezTo>
                      <a:lnTo>
                        <a:pt x="284" y="775"/>
                      </a:lnTo>
                      <a:lnTo>
                        <a:pt x="800" y="1083"/>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588" name="Line 1395"/>
              <p:cNvSpPr>
                <a:spLocks noChangeShapeType="1"/>
              </p:cNvSpPr>
              <p:nvPr/>
            </p:nvSpPr>
            <p:spPr bwMode="auto">
              <a:xfrm>
                <a:off x="1450" y="3384"/>
                <a:ext cx="62" cy="94"/>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589" name="Group 1398"/>
              <p:cNvGrpSpPr>
                <a:grpSpLocks/>
              </p:cNvGrpSpPr>
              <p:nvPr/>
            </p:nvGrpSpPr>
            <p:grpSpPr bwMode="auto">
              <a:xfrm>
                <a:off x="1410" y="3359"/>
                <a:ext cx="79" cy="50"/>
                <a:chOff x="1410" y="3359"/>
                <a:chExt cx="79" cy="50"/>
              </a:xfrm>
            </p:grpSpPr>
            <p:sp>
              <p:nvSpPr>
                <p:cNvPr id="4603" name="Freeform 1396"/>
                <p:cNvSpPr>
                  <a:spLocks/>
                </p:cNvSpPr>
                <p:nvPr/>
              </p:nvSpPr>
              <p:spPr bwMode="auto">
                <a:xfrm>
                  <a:off x="1410" y="3359"/>
                  <a:ext cx="79" cy="50"/>
                </a:xfrm>
                <a:custGeom>
                  <a:avLst/>
                  <a:gdLst>
                    <a:gd name="T0" fmla="*/ 7 w 79"/>
                    <a:gd name="T1" fmla="*/ 32 h 50"/>
                    <a:gd name="T2" fmla="*/ 68 w 79"/>
                    <a:gd name="T3" fmla="*/ 0 h 50"/>
                    <a:gd name="T4" fmla="*/ 79 w 79"/>
                    <a:gd name="T5" fmla="*/ 1 h 50"/>
                    <a:gd name="T6" fmla="*/ 79 w 79"/>
                    <a:gd name="T7" fmla="*/ 13 h 50"/>
                    <a:gd name="T8" fmla="*/ 67 w 79"/>
                    <a:gd name="T9" fmla="*/ 12 h 50"/>
                    <a:gd name="T10" fmla="*/ 16 w 79"/>
                    <a:gd name="T11" fmla="*/ 38 h 50"/>
                    <a:gd name="T12" fmla="*/ 9 w 79"/>
                    <a:gd name="T13" fmla="*/ 50 h 50"/>
                    <a:gd name="T14" fmla="*/ 0 w 79"/>
                    <a:gd name="T15" fmla="*/ 43 h 50"/>
                    <a:gd name="T16" fmla="*/ 7 w 79"/>
                    <a:gd name="T1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0">
                      <a:moveTo>
                        <a:pt x="7" y="32"/>
                      </a:moveTo>
                      <a:lnTo>
                        <a:pt x="68" y="0"/>
                      </a:lnTo>
                      <a:lnTo>
                        <a:pt x="79" y="1"/>
                      </a:lnTo>
                      <a:lnTo>
                        <a:pt x="79" y="13"/>
                      </a:lnTo>
                      <a:lnTo>
                        <a:pt x="67" y="12"/>
                      </a:lnTo>
                      <a:lnTo>
                        <a:pt x="16" y="38"/>
                      </a:lnTo>
                      <a:lnTo>
                        <a:pt x="9" y="50"/>
                      </a:lnTo>
                      <a:lnTo>
                        <a:pt x="0" y="43"/>
                      </a:lnTo>
                      <a:lnTo>
                        <a:pt x="7" y="32"/>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04" name="Freeform 1397"/>
                <p:cNvSpPr>
                  <a:spLocks/>
                </p:cNvSpPr>
                <p:nvPr/>
              </p:nvSpPr>
              <p:spPr bwMode="auto">
                <a:xfrm>
                  <a:off x="1410" y="3359"/>
                  <a:ext cx="79" cy="50"/>
                </a:xfrm>
                <a:custGeom>
                  <a:avLst/>
                  <a:gdLst>
                    <a:gd name="T0" fmla="*/ 7 w 79"/>
                    <a:gd name="T1" fmla="*/ 32 h 50"/>
                    <a:gd name="T2" fmla="*/ 68 w 79"/>
                    <a:gd name="T3" fmla="*/ 0 h 50"/>
                    <a:gd name="T4" fmla="*/ 79 w 79"/>
                    <a:gd name="T5" fmla="*/ 1 h 50"/>
                    <a:gd name="T6" fmla="*/ 79 w 79"/>
                    <a:gd name="T7" fmla="*/ 13 h 50"/>
                    <a:gd name="T8" fmla="*/ 67 w 79"/>
                    <a:gd name="T9" fmla="*/ 12 h 50"/>
                    <a:gd name="T10" fmla="*/ 16 w 79"/>
                    <a:gd name="T11" fmla="*/ 38 h 50"/>
                    <a:gd name="T12" fmla="*/ 9 w 79"/>
                    <a:gd name="T13" fmla="*/ 50 h 50"/>
                    <a:gd name="T14" fmla="*/ 0 w 79"/>
                    <a:gd name="T15" fmla="*/ 43 h 50"/>
                    <a:gd name="T16" fmla="*/ 7 w 79"/>
                    <a:gd name="T1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0">
                      <a:moveTo>
                        <a:pt x="7" y="32"/>
                      </a:moveTo>
                      <a:lnTo>
                        <a:pt x="68" y="0"/>
                      </a:lnTo>
                      <a:lnTo>
                        <a:pt x="79" y="1"/>
                      </a:lnTo>
                      <a:lnTo>
                        <a:pt x="79" y="13"/>
                      </a:lnTo>
                      <a:lnTo>
                        <a:pt x="67" y="12"/>
                      </a:lnTo>
                      <a:lnTo>
                        <a:pt x="16" y="38"/>
                      </a:lnTo>
                      <a:lnTo>
                        <a:pt x="9" y="50"/>
                      </a:lnTo>
                      <a:lnTo>
                        <a:pt x="0" y="43"/>
                      </a:lnTo>
                      <a:lnTo>
                        <a:pt x="7" y="32"/>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590" name="Group 1401"/>
              <p:cNvGrpSpPr>
                <a:grpSpLocks/>
              </p:cNvGrpSpPr>
              <p:nvPr/>
            </p:nvGrpSpPr>
            <p:grpSpPr bwMode="auto">
              <a:xfrm>
                <a:off x="1408" y="3331"/>
                <a:ext cx="49" cy="52"/>
                <a:chOff x="1408" y="3331"/>
                <a:chExt cx="49" cy="52"/>
              </a:xfrm>
            </p:grpSpPr>
            <p:sp>
              <p:nvSpPr>
                <p:cNvPr id="4601" name="Freeform 1399"/>
                <p:cNvSpPr>
                  <a:spLocks/>
                </p:cNvSpPr>
                <p:nvPr/>
              </p:nvSpPr>
              <p:spPr bwMode="auto">
                <a:xfrm>
                  <a:off x="1408" y="3331"/>
                  <a:ext cx="49" cy="52"/>
                </a:xfrm>
                <a:custGeom>
                  <a:avLst/>
                  <a:gdLst>
                    <a:gd name="T0" fmla="*/ 29 w 49"/>
                    <a:gd name="T1" fmla="*/ 0 h 52"/>
                    <a:gd name="T2" fmla="*/ 0 w 49"/>
                    <a:gd name="T3" fmla="*/ 18 h 52"/>
                    <a:gd name="T4" fmla="*/ 19 w 49"/>
                    <a:gd name="T5" fmla="*/ 52 h 52"/>
                    <a:gd name="T6" fmla="*/ 49 w 49"/>
                    <a:gd name="T7" fmla="*/ 35 h 52"/>
                    <a:gd name="T8" fmla="*/ 29 w 49"/>
                    <a:gd name="T9" fmla="*/ 0 h 52"/>
                  </a:gdLst>
                  <a:ahLst/>
                  <a:cxnLst>
                    <a:cxn ang="0">
                      <a:pos x="T0" y="T1"/>
                    </a:cxn>
                    <a:cxn ang="0">
                      <a:pos x="T2" y="T3"/>
                    </a:cxn>
                    <a:cxn ang="0">
                      <a:pos x="T4" y="T5"/>
                    </a:cxn>
                    <a:cxn ang="0">
                      <a:pos x="T6" y="T7"/>
                    </a:cxn>
                    <a:cxn ang="0">
                      <a:pos x="T8" y="T9"/>
                    </a:cxn>
                  </a:cxnLst>
                  <a:rect l="0" t="0" r="r" b="b"/>
                  <a:pathLst>
                    <a:path w="49" h="52">
                      <a:moveTo>
                        <a:pt x="29" y="0"/>
                      </a:moveTo>
                      <a:lnTo>
                        <a:pt x="0" y="18"/>
                      </a:lnTo>
                      <a:lnTo>
                        <a:pt x="19" y="52"/>
                      </a:lnTo>
                      <a:lnTo>
                        <a:pt x="49" y="35"/>
                      </a:lnTo>
                      <a:lnTo>
                        <a:pt x="29" y="0"/>
                      </a:lnTo>
                      <a:close/>
                    </a:path>
                  </a:pathLst>
                </a:custGeom>
                <a:solidFill>
                  <a:srgbClr val="EE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02" name="Freeform 1400"/>
                <p:cNvSpPr>
                  <a:spLocks/>
                </p:cNvSpPr>
                <p:nvPr/>
              </p:nvSpPr>
              <p:spPr bwMode="auto">
                <a:xfrm>
                  <a:off x="1408" y="3331"/>
                  <a:ext cx="49" cy="52"/>
                </a:xfrm>
                <a:custGeom>
                  <a:avLst/>
                  <a:gdLst>
                    <a:gd name="T0" fmla="*/ 29 w 49"/>
                    <a:gd name="T1" fmla="*/ 0 h 52"/>
                    <a:gd name="T2" fmla="*/ 0 w 49"/>
                    <a:gd name="T3" fmla="*/ 18 h 52"/>
                    <a:gd name="T4" fmla="*/ 19 w 49"/>
                    <a:gd name="T5" fmla="*/ 52 h 52"/>
                    <a:gd name="T6" fmla="*/ 49 w 49"/>
                    <a:gd name="T7" fmla="*/ 35 h 52"/>
                    <a:gd name="T8" fmla="*/ 29 w 49"/>
                    <a:gd name="T9" fmla="*/ 0 h 52"/>
                  </a:gdLst>
                  <a:ahLst/>
                  <a:cxnLst>
                    <a:cxn ang="0">
                      <a:pos x="T0" y="T1"/>
                    </a:cxn>
                    <a:cxn ang="0">
                      <a:pos x="T2" y="T3"/>
                    </a:cxn>
                    <a:cxn ang="0">
                      <a:pos x="T4" y="T5"/>
                    </a:cxn>
                    <a:cxn ang="0">
                      <a:pos x="T6" y="T7"/>
                    </a:cxn>
                    <a:cxn ang="0">
                      <a:pos x="T8" y="T9"/>
                    </a:cxn>
                  </a:cxnLst>
                  <a:rect l="0" t="0" r="r" b="b"/>
                  <a:pathLst>
                    <a:path w="49" h="52">
                      <a:moveTo>
                        <a:pt x="29" y="0"/>
                      </a:moveTo>
                      <a:lnTo>
                        <a:pt x="0" y="18"/>
                      </a:lnTo>
                      <a:lnTo>
                        <a:pt x="19" y="52"/>
                      </a:lnTo>
                      <a:lnTo>
                        <a:pt x="49" y="35"/>
                      </a:lnTo>
                      <a:lnTo>
                        <a:pt x="29" y="0"/>
                      </a:lnTo>
                      <a:close/>
                    </a:path>
                  </a:pathLst>
                </a:custGeom>
                <a:noFill/>
                <a:ln w="5" cap="rnd">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591" name="Group 1404"/>
              <p:cNvGrpSpPr>
                <a:grpSpLocks/>
              </p:cNvGrpSpPr>
              <p:nvPr/>
            </p:nvGrpSpPr>
            <p:grpSpPr bwMode="auto">
              <a:xfrm>
                <a:off x="1396" y="3321"/>
                <a:ext cx="45" cy="31"/>
                <a:chOff x="1396" y="3321"/>
                <a:chExt cx="45" cy="31"/>
              </a:xfrm>
            </p:grpSpPr>
            <p:sp>
              <p:nvSpPr>
                <p:cNvPr id="4599" name="Freeform 1402"/>
                <p:cNvSpPr>
                  <a:spLocks/>
                </p:cNvSpPr>
                <p:nvPr/>
              </p:nvSpPr>
              <p:spPr bwMode="auto">
                <a:xfrm>
                  <a:off x="1396" y="3321"/>
                  <a:ext cx="45" cy="31"/>
                </a:xfrm>
                <a:custGeom>
                  <a:avLst/>
                  <a:gdLst>
                    <a:gd name="T0" fmla="*/ 174 w 413"/>
                    <a:gd name="T1" fmla="*/ 82 h 279"/>
                    <a:gd name="T2" fmla="*/ 19 w 413"/>
                    <a:gd name="T3" fmla="*/ 247 h 279"/>
                    <a:gd name="T4" fmla="*/ 240 w 413"/>
                    <a:gd name="T5" fmla="*/ 198 h 279"/>
                    <a:gd name="T6" fmla="*/ 395 w 413"/>
                    <a:gd name="T7" fmla="*/ 32 h 279"/>
                    <a:gd name="T8" fmla="*/ 174 w 413"/>
                    <a:gd name="T9" fmla="*/ 82 h 279"/>
                  </a:gdLst>
                  <a:ahLst/>
                  <a:cxnLst>
                    <a:cxn ang="0">
                      <a:pos x="T0" y="T1"/>
                    </a:cxn>
                    <a:cxn ang="0">
                      <a:pos x="T2" y="T3"/>
                    </a:cxn>
                    <a:cxn ang="0">
                      <a:pos x="T4" y="T5"/>
                    </a:cxn>
                    <a:cxn ang="0">
                      <a:pos x="T6" y="T7"/>
                    </a:cxn>
                    <a:cxn ang="0">
                      <a:pos x="T8" y="T9"/>
                    </a:cxn>
                  </a:cxnLst>
                  <a:rect l="0" t="0" r="r" b="b"/>
                  <a:pathLst>
                    <a:path w="413" h="279">
                      <a:moveTo>
                        <a:pt x="174" y="82"/>
                      </a:moveTo>
                      <a:cubicBezTo>
                        <a:pt x="70" y="141"/>
                        <a:pt x="0" y="215"/>
                        <a:pt x="19" y="247"/>
                      </a:cubicBezTo>
                      <a:cubicBezTo>
                        <a:pt x="37" y="279"/>
                        <a:pt x="136" y="257"/>
                        <a:pt x="240" y="198"/>
                      </a:cubicBezTo>
                      <a:cubicBezTo>
                        <a:pt x="344" y="138"/>
                        <a:pt x="413" y="64"/>
                        <a:pt x="395" y="32"/>
                      </a:cubicBezTo>
                      <a:cubicBezTo>
                        <a:pt x="377" y="0"/>
                        <a:pt x="278" y="23"/>
                        <a:pt x="174" y="82"/>
                      </a:cubicBezTo>
                    </a:path>
                  </a:pathLst>
                </a:cu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600" name="Freeform 1403"/>
                <p:cNvSpPr>
                  <a:spLocks/>
                </p:cNvSpPr>
                <p:nvPr/>
              </p:nvSpPr>
              <p:spPr bwMode="auto">
                <a:xfrm>
                  <a:off x="1396" y="3321"/>
                  <a:ext cx="45" cy="31"/>
                </a:xfrm>
                <a:custGeom>
                  <a:avLst/>
                  <a:gdLst>
                    <a:gd name="T0" fmla="*/ 19 w 45"/>
                    <a:gd name="T1" fmla="*/ 9 h 31"/>
                    <a:gd name="T2" fmla="*/ 2 w 45"/>
                    <a:gd name="T3" fmla="*/ 27 h 31"/>
                    <a:gd name="T4" fmla="*/ 26 w 45"/>
                    <a:gd name="T5" fmla="*/ 22 h 31"/>
                    <a:gd name="T6" fmla="*/ 43 w 45"/>
                    <a:gd name="T7" fmla="*/ 4 h 31"/>
                    <a:gd name="T8" fmla="*/ 19 w 45"/>
                    <a:gd name="T9" fmla="*/ 9 h 31"/>
                  </a:gdLst>
                  <a:ahLst/>
                  <a:cxnLst>
                    <a:cxn ang="0">
                      <a:pos x="T0" y="T1"/>
                    </a:cxn>
                    <a:cxn ang="0">
                      <a:pos x="T2" y="T3"/>
                    </a:cxn>
                    <a:cxn ang="0">
                      <a:pos x="T4" y="T5"/>
                    </a:cxn>
                    <a:cxn ang="0">
                      <a:pos x="T6" y="T7"/>
                    </a:cxn>
                    <a:cxn ang="0">
                      <a:pos x="T8" y="T9"/>
                    </a:cxn>
                  </a:cxnLst>
                  <a:rect l="0" t="0" r="r" b="b"/>
                  <a:pathLst>
                    <a:path w="45" h="31">
                      <a:moveTo>
                        <a:pt x="19" y="9"/>
                      </a:moveTo>
                      <a:cubicBezTo>
                        <a:pt x="8" y="16"/>
                        <a:pt x="0" y="24"/>
                        <a:pt x="2" y="27"/>
                      </a:cubicBezTo>
                      <a:cubicBezTo>
                        <a:pt x="4" y="31"/>
                        <a:pt x="15" y="28"/>
                        <a:pt x="26" y="22"/>
                      </a:cubicBezTo>
                      <a:cubicBezTo>
                        <a:pt x="37" y="15"/>
                        <a:pt x="45" y="7"/>
                        <a:pt x="43" y="4"/>
                      </a:cubicBezTo>
                      <a:cubicBezTo>
                        <a:pt x="41" y="0"/>
                        <a:pt x="30" y="3"/>
                        <a:pt x="19" y="9"/>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592" name="Line 1405"/>
              <p:cNvSpPr>
                <a:spLocks noChangeShapeType="1"/>
              </p:cNvSpPr>
              <p:nvPr/>
            </p:nvSpPr>
            <p:spPr bwMode="auto">
              <a:xfrm flipH="1">
                <a:off x="1420" y="3339"/>
                <a:ext cx="12" cy="16"/>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93" name="Line 1406"/>
              <p:cNvSpPr>
                <a:spLocks noChangeShapeType="1"/>
              </p:cNvSpPr>
              <p:nvPr/>
            </p:nvSpPr>
            <p:spPr bwMode="auto">
              <a:xfrm flipH="1">
                <a:off x="1424" y="3347"/>
                <a:ext cx="13" cy="15"/>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94" name="Line 1407"/>
              <p:cNvSpPr>
                <a:spLocks noChangeShapeType="1"/>
              </p:cNvSpPr>
              <p:nvPr/>
            </p:nvSpPr>
            <p:spPr bwMode="auto">
              <a:xfrm flipH="1">
                <a:off x="1429" y="3353"/>
                <a:ext cx="12" cy="16"/>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95" name="Line 1408"/>
              <p:cNvSpPr>
                <a:spLocks noChangeShapeType="1"/>
              </p:cNvSpPr>
              <p:nvPr/>
            </p:nvSpPr>
            <p:spPr bwMode="auto">
              <a:xfrm flipH="1">
                <a:off x="1433" y="3360"/>
                <a:ext cx="13" cy="15"/>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96" name="Line 1409"/>
              <p:cNvSpPr>
                <a:spLocks noChangeShapeType="1"/>
              </p:cNvSpPr>
              <p:nvPr/>
            </p:nvSpPr>
            <p:spPr bwMode="auto">
              <a:xfrm flipH="1">
                <a:off x="1367" y="3346"/>
                <a:ext cx="206" cy="132"/>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97" name="Freeform 1410"/>
              <p:cNvSpPr>
                <a:spLocks/>
              </p:cNvSpPr>
              <p:nvPr/>
            </p:nvSpPr>
            <p:spPr bwMode="auto">
              <a:xfrm>
                <a:off x="1457" y="3457"/>
                <a:ext cx="19" cy="32"/>
              </a:xfrm>
              <a:custGeom>
                <a:avLst/>
                <a:gdLst>
                  <a:gd name="T0" fmla="*/ 72 w 183"/>
                  <a:gd name="T1" fmla="*/ 26 h 291"/>
                  <a:gd name="T2" fmla="*/ 66 w 183"/>
                  <a:gd name="T3" fmla="*/ 63 h 291"/>
                  <a:gd name="T4" fmla="*/ 59 w 183"/>
                  <a:gd name="T5" fmla="*/ 101 h 291"/>
                  <a:gd name="T6" fmla="*/ 34 w 183"/>
                  <a:gd name="T7" fmla="*/ 144 h 291"/>
                  <a:gd name="T8" fmla="*/ 4 w 183"/>
                  <a:gd name="T9" fmla="*/ 201 h 291"/>
                  <a:gd name="T10" fmla="*/ 10 w 183"/>
                  <a:gd name="T11" fmla="*/ 251 h 291"/>
                  <a:gd name="T12" fmla="*/ 68 w 183"/>
                  <a:gd name="T13" fmla="*/ 286 h 291"/>
                  <a:gd name="T14" fmla="*/ 123 w 183"/>
                  <a:gd name="T15" fmla="*/ 287 h 291"/>
                  <a:gd name="T16" fmla="*/ 170 w 183"/>
                  <a:gd name="T17" fmla="*/ 270 h 291"/>
                  <a:gd name="T18" fmla="*/ 183 w 183"/>
                  <a:gd name="T19" fmla="*/ 219 h 291"/>
                  <a:gd name="T20" fmla="*/ 170 w 183"/>
                  <a:gd name="T21" fmla="*/ 189 h 291"/>
                  <a:gd name="T22" fmla="*/ 145 w 183"/>
                  <a:gd name="T23" fmla="*/ 141 h 291"/>
                  <a:gd name="T24" fmla="*/ 126 w 183"/>
                  <a:gd name="T25" fmla="*/ 98 h 291"/>
                  <a:gd name="T26" fmla="*/ 106 w 183"/>
                  <a:gd name="T27" fmla="*/ 60 h 291"/>
                  <a:gd name="T28" fmla="*/ 87 w 183"/>
                  <a:gd name="T29" fmla="*/ 26 h 291"/>
                  <a:gd name="T30" fmla="*/ 81 w 183"/>
                  <a:gd name="T31" fmla="*/ 0 h 291"/>
                  <a:gd name="T32" fmla="*/ 72 w 183"/>
                  <a:gd name="T33" fmla="*/ 2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291">
                    <a:moveTo>
                      <a:pt x="72" y="26"/>
                    </a:moveTo>
                    <a:cubicBezTo>
                      <a:pt x="70" y="36"/>
                      <a:pt x="68" y="50"/>
                      <a:pt x="66" y="63"/>
                    </a:cubicBezTo>
                    <a:cubicBezTo>
                      <a:pt x="64" y="76"/>
                      <a:pt x="64" y="88"/>
                      <a:pt x="59" y="101"/>
                    </a:cubicBezTo>
                    <a:cubicBezTo>
                      <a:pt x="55" y="114"/>
                      <a:pt x="42" y="128"/>
                      <a:pt x="34" y="144"/>
                    </a:cubicBezTo>
                    <a:cubicBezTo>
                      <a:pt x="25" y="160"/>
                      <a:pt x="8" y="184"/>
                      <a:pt x="4" y="201"/>
                    </a:cubicBezTo>
                    <a:cubicBezTo>
                      <a:pt x="0" y="219"/>
                      <a:pt x="0" y="237"/>
                      <a:pt x="10" y="251"/>
                    </a:cubicBezTo>
                    <a:cubicBezTo>
                      <a:pt x="21" y="266"/>
                      <a:pt x="49" y="280"/>
                      <a:pt x="68" y="286"/>
                    </a:cubicBezTo>
                    <a:cubicBezTo>
                      <a:pt x="87" y="291"/>
                      <a:pt x="106" y="290"/>
                      <a:pt x="123" y="287"/>
                    </a:cubicBezTo>
                    <a:cubicBezTo>
                      <a:pt x="140" y="284"/>
                      <a:pt x="160" y="281"/>
                      <a:pt x="170" y="270"/>
                    </a:cubicBezTo>
                    <a:cubicBezTo>
                      <a:pt x="181" y="259"/>
                      <a:pt x="183" y="231"/>
                      <a:pt x="183" y="219"/>
                    </a:cubicBezTo>
                    <a:cubicBezTo>
                      <a:pt x="183" y="206"/>
                      <a:pt x="177" y="201"/>
                      <a:pt x="170" y="189"/>
                    </a:cubicBezTo>
                    <a:cubicBezTo>
                      <a:pt x="164" y="176"/>
                      <a:pt x="151" y="156"/>
                      <a:pt x="145" y="141"/>
                    </a:cubicBezTo>
                    <a:cubicBezTo>
                      <a:pt x="138" y="127"/>
                      <a:pt x="132" y="111"/>
                      <a:pt x="126" y="98"/>
                    </a:cubicBezTo>
                    <a:cubicBezTo>
                      <a:pt x="119" y="86"/>
                      <a:pt x="113" y="71"/>
                      <a:pt x="106" y="60"/>
                    </a:cubicBezTo>
                    <a:cubicBezTo>
                      <a:pt x="100" y="48"/>
                      <a:pt x="91" y="36"/>
                      <a:pt x="87" y="26"/>
                    </a:cubicBezTo>
                    <a:lnTo>
                      <a:pt x="81" y="0"/>
                    </a:lnTo>
                    <a:lnTo>
                      <a:pt x="72" y="26"/>
                    </a:lnTo>
                    <a:close/>
                  </a:path>
                </a:pathLst>
              </a:custGeom>
              <a:solidFill>
                <a:srgbClr val="CC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98" name="Freeform 1411"/>
              <p:cNvSpPr>
                <a:spLocks/>
              </p:cNvSpPr>
              <p:nvPr/>
            </p:nvSpPr>
            <p:spPr bwMode="auto">
              <a:xfrm>
                <a:off x="1498" y="3474"/>
                <a:ext cx="20" cy="32"/>
              </a:xfrm>
              <a:custGeom>
                <a:avLst/>
                <a:gdLst>
                  <a:gd name="T0" fmla="*/ 73 w 183"/>
                  <a:gd name="T1" fmla="*/ 26 h 291"/>
                  <a:gd name="T2" fmla="*/ 66 w 183"/>
                  <a:gd name="T3" fmla="*/ 63 h 291"/>
                  <a:gd name="T4" fmla="*/ 60 w 183"/>
                  <a:gd name="T5" fmla="*/ 101 h 291"/>
                  <a:gd name="T6" fmla="*/ 34 w 183"/>
                  <a:gd name="T7" fmla="*/ 144 h 291"/>
                  <a:gd name="T8" fmla="*/ 4 w 183"/>
                  <a:gd name="T9" fmla="*/ 201 h 291"/>
                  <a:gd name="T10" fmla="*/ 11 w 183"/>
                  <a:gd name="T11" fmla="*/ 251 h 291"/>
                  <a:gd name="T12" fmla="*/ 68 w 183"/>
                  <a:gd name="T13" fmla="*/ 286 h 291"/>
                  <a:gd name="T14" fmla="*/ 124 w 183"/>
                  <a:gd name="T15" fmla="*/ 287 h 291"/>
                  <a:gd name="T16" fmla="*/ 171 w 183"/>
                  <a:gd name="T17" fmla="*/ 270 h 291"/>
                  <a:gd name="T18" fmla="*/ 183 w 183"/>
                  <a:gd name="T19" fmla="*/ 219 h 291"/>
                  <a:gd name="T20" fmla="*/ 171 w 183"/>
                  <a:gd name="T21" fmla="*/ 189 h 291"/>
                  <a:gd name="T22" fmla="*/ 145 w 183"/>
                  <a:gd name="T23" fmla="*/ 141 h 291"/>
                  <a:gd name="T24" fmla="*/ 126 w 183"/>
                  <a:gd name="T25" fmla="*/ 98 h 291"/>
                  <a:gd name="T26" fmla="*/ 107 w 183"/>
                  <a:gd name="T27" fmla="*/ 60 h 291"/>
                  <a:gd name="T28" fmla="*/ 88 w 183"/>
                  <a:gd name="T29" fmla="*/ 26 h 291"/>
                  <a:gd name="T30" fmla="*/ 81 w 183"/>
                  <a:gd name="T31" fmla="*/ 0 h 291"/>
                  <a:gd name="T32" fmla="*/ 73 w 183"/>
                  <a:gd name="T33" fmla="*/ 2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291">
                    <a:moveTo>
                      <a:pt x="73" y="26"/>
                    </a:moveTo>
                    <a:cubicBezTo>
                      <a:pt x="70" y="36"/>
                      <a:pt x="68" y="50"/>
                      <a:pt x="66" y="63"/>
                    </a:cubicBezTo>
                    <a:cubicBezTo>
                      <a:pt x="64" y="76"/>
                      <a:pt x="64" y="88"/>
                      <a:pt x="60" y="101"/>
                    </a:cubicBezTo>
                    <a:cubicBezTo>
                      <a:pt x="56" y="114"/>
                      <a:pt x="43" y="128"/>
                      <a:pt x="34" y="144"/>
                    </a:cubicBezTo>
                    <a:cubicBezTo>
                      <a:pt x="26" y="160"/>
                      <a:pt x="9" y="184"/>
                      <a:pt x="4" y="201"/>
                    </a:cubicBezTo>
                    <a:cubicBezTo>
                      <a:pt x="0" y="219"/>
                      <a:pt x="0" y="237"/>
                      <a:pt x="11" y="251"/>
                    </a:cubicBezTo>
                    <a:cubicBezTo>
                      <a:pt x="21" y="266"/>
                      <a:pt x="49" y="280"/>
                      <a:pt x="68" y="286"/>
                    </a:cubicBezTo>
                    <a:cubicBezTo>
                      <a:pt x="88" y="291"/>
                      <a:pt x="107" y="290"/>
                      <a:pt x="124" y="287"/>
                    </a:cubicBezTo>
                    <a:cubicBezTo>
                      <a:pt x="141" y="284"/>
                      <a:pt x="160" y="281"/>
                      <a:pt x="171" y="270"/>
                    </a:cubicBezTo>
                    <a:cubicBezTo>
                      <a:pt x="181" y="259"/>
                      <a:pt x="183" y="231"/>
                      <a:pt x="183" y="219"/>
                    </a:cubicBezTo>
                    <a:cubicBezTo>
                      <a:pt x="183" y="206"/>
                      <a:pt x="177" y="201"/>
                      <a:pt x="171" y="189"/>
                    </a:cubicBezTo>
                    <a:cubicBezTo>
                      <a:pt x="164" y="176"/>
                      <a:pt x="151" y="156"/>
                      <a:pt x="145" y="141"/>
                    </a:cubicBezTo>
                    <a:cubicBezTo>
                      <a:pt x="139" y="127"/>
                      <a:pt x="132" y="111"/>
                      <a:pt x="126" y="98"/>
                    </a:cubicBezTo>
                    <a:cubicBezTo>
                      <a:pt x="120" y="86"/>
                      <a:pt x="113" y="71"/>
                      <a:pt x="107" y="60"/>
                    </a:cubicBezTo>
                    <a:cubicBezTo>
                      <a:pt x="100" y="48"/>
                      <a:pt x="92" y="36"/>
                      <a:pt x="88" y="26"/>
                    </a:cubicBezTo>
                    <a:lnTo>
                      <a:pt x="81" y="0"/>
                    </a:lnTo>
                    <a:lnTo>
                      <a:pt x="73" y="26"/>
                    </a:lnTo>
                    <a:close/>
                  </a:path>
                </a:pathLst>
              </a:custGeom>
              <a:solidFill>
                <a:srgbClr val="CC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111" name="Rectangle 1413"/>
            <p:cNvSpPr>
              <a:spLocks noChangeArrowheads="1"/>
            </p:cNvSpPr>
            <p:nvPr/>
          </p:nvSpPr>
          <p:spPr bwMode="auto">
            <a:xfrm>
              <a:off x="2813053" y="5469500"/>
              <a:ext cx="63478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Character</a:t>
              </a:r>
              <a:endParaRPr lang="en-US" kern="0">
                <a:solidFill>
                  <a:sysClr val="windowText" lastClr="000000"/>
                </a:solidFill>
                <a:latin typeface="Arial" pitchFamily="34" charset="0"/>
                <a:cs typeface="Arial" pitchFamily="34" charset="0"/>
              </a:endParaRPr>
            </a:p>
          </p:txBody>
        </p:sp>
        <p:sp>
          <p:nvSpPr>
            <p:cNvPr id="1112" name="Rectangle 1414"/>
            <p:cNvSpPr>
              <a:spLocks noChangeArrowheads="1"/>
            </p:cNvSpPr>
            <p:nvPr/>
          </p:nvSpPr>
          <p:spPr bwMode="auto">
            <a:xfrm>
              <a:off x="2665413" y="5606025"/>
              <a:ext cx="92333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Assassination</a:t>
              </a:r>
              <a:endParaRPr lang="en-US" kern="0">
                <a:solidFill>
                  <a:sysClr val="windowText" lastClr="000000"/>
                </a:solidFill>
                <a:latin typeface="Arial" pitchFamily="34" charset="0"/>
                <a:cs typeface="Arial" pitchFamily="34" charset="0"/>
              </a:endParaRPr>
            </a:p>
          </p:txBody>
        </p:sp>
        <p:sp>
          <p:nvSpPr>
            <p:cNvPr id="1113" name="Rectangle 1415"/>
            <p:cNvSpPr>
              <a:spLocks noChangeArrowheads="1"/>
            </p:cNvSpPr>
            <p:nvPr/>
          </p:nvSpPr>
          <p:spPr bwMode="auto">
            <a:xfrm>
              <a:off x="2665413" y="5753663"/>
              <a:ext cx="108363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(Betrayal, Demonize)</a:t>
              </a:r>
              <a:endParaRPr lang="en-US" kern="0">
                <a:solidFill>
                  <a:sysClr val="windowText" lastClr="000000"/>
                </a:solidFill>
                <a:latin typeface="Arial" pitchFamily="34" charset="0"/>
                <a:cs typeface="Arial" pitchFamily="34" charset="0"/>
              </a:endParaRPr>
            </a:p>
          </p:txBody>
        </p:sp>
        <p:grpSp>
          <p:nvGrpSpPr>
            <p:cNvPr id="1114" name="Group 1511"/>
            <p:cNvGrpSpPr>
              <a:grpSpLocks/>
            </p:cNvGrpSpPr>
            <p:nvPr/>
          </p:nvGrpSpPr>
          <p:grpSpPr bwMode="auto">
            <a:xfrm>
              <a:off x="2757488" y="4607486"/>
              <a:ext cx="450850" cy="406400"/>
              <a:chOff x="1737" y="2860"/>
              <a:chExt cx="284" cy="256"/>
            </a:xfrm>
          </p:grpSpPr>
          <p:sp>
            <p:nvSpPr>
              <p:cNvPr id="2537" name="Oval 1416"/>
              <p:cNvSpPr>
                <a:spLocks noChangeArrowheads="1"/>
              </p:cNvSpPr>
              <p:nvPr/>
            </p:nvSpPr>
            <p:spPr bwMode="auto">
              <a:xfrm>
                <a:off x="1737" y="2860"/>
                <a:ext cx="284" cy="254"/>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38" name="Freeform 1417"/>
              <p:cNvSpPr>
                <a:spLocks/>
              </p:cNvSpPr>
              <p:nvPr/>
            </p:nvSpPr>
            <p:spPr bwMode="auto">
              <a:xfrm>
                <a:off x="1826" y="2955"/>
                <a:ext cx="74" cy="60"/>
              </a:xfrm>
              <a:custGeom>
                <a:avLst/>
                <a:gdLst>
                  <a:gd name="T0" fmla="*/ 38 w 683"/>
                  <a:gd name="T1" fmla="*/ 0 h 550"/>
                  <a:gd name="T2" fmla="*/ 33 w 683"/>
                  <a:gd name="T3" fmla="*/ 28 h 550"/>
                  <a:gd name="T4" fmla="*/ 0 w 683"/>
                  <a:gd name="T5" fmla="*/ 111 h 550"/>
                  <a:gd name="T6" fmla="*/ 38 w 683"/>
                  <a:gd name="T7" fmla="*/ 194 h 550"/>
                  <a:gd name="T8" fmla="*/ 10 w 683"/>
                  <a:gd name="T9" fmla="*/ 305 h 550"/>
                  <a:gd name="T10" fmla="*/ 172 w 683"/>
                  <a:gd name="T11" fmla="*/ 478 h 550"/>
                  <a:gd name="T12" fmla="*/ 436 w 683"/>
                  <a:gd name="T13" fmla="*/ 550 h 550"/>
                  <a:gd name="T14" fmla="*/ 683 w 683"/>
                  <a:gd name="T15" fmla="*/ 477 h 550"/>
                  <a:gd name="T16" fmla="*/ 658 w 683"/>
                  <a:gd name="T17" fmla="*/ 392 h 550"/>
                  <a:gd name="T18" fmla="*/ 474 w 683"/>
                  <a:gd name="T19" fmla="*/ 411 h 550"/>
                  <a:gd name="T20" fmla="*/ 304 w 683"/>
                  <a:gd name="T21" fmla="*/ 343 h 550"/>
                  <a:gd name="T22" fmla="*/ 144 w 683"/>
                  <a:gd name="T23" fmla="*/ 242 h 550"/>
                  <a:gd name="T24" fmla="*/ 79 w 683"/>
                  <a:gd name="T25" fmla="*/ 9 h 550"/>
                  <a:gd name="T26" fmla="*/ 38 w 683"/>
                  <a:gd name="T27" fmla="*/ 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550">
                    <a:moveTo>
                      <a:pt x="38" y="0"/>
                    </a:moveTo>
                    <a:cubicBezTo>
                      <a:pt x="34" y="24"/>
                      <a:pt x="37" y="15"/>
                      <a:pt x="33" y="28"/>
                    </a:cubicBezTo>
                    <a:lnTo>
                      <a:pt x="0" y="111"/>
                    </a:lnTo>
                    <a:lnTo>
                      <a:pt x="38" y="194"/>
                    </a:lnTo>
                    <a:lnTo>
                      <a:pt x="10" y="305"/>
                    </a:lnTo>
                    <a:lnTo>
                      <a:pt x="172" y="478"/>
                    </a:lnTo>
                    <a:lnTo>
                      <a:pt x="436" y="550"/>
                    </a:lnTo>
                    <a:lnTo>
                      <a:pt x="683" y="477"/>
                    </a:lnTo>
                    <a:lnTo>
                      <a:pt x="658" y="392"/>
                    </a:lnTo>
                    <a:lnTo>
                      <a:pt x="474" y="411"/>
                    </a:lnTo>
                    <a:lnTo>
                      <a:pt x="304" y="343"/>
                    </a:lnTo>
                    <a:lnTo>
                      <a:pt x="144" y="242"/>
                    </a:lnTo>
                    <a:lnTo>
                      <a:pt x="79" y="9"/>
                    </a:lnTo>
                    <a:lnTo>
                      <a:pt x="38" y="0"/>
                    </a:lnTo>
                    <a:close/>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39" name="Freeform 1418"/>
              <p:cNvSpPr>
                <a:spLocks/>
              </p:cNvSpPr>
              <p:nvPr/>
            </p:nvSpPr>
            <p:spPr bwMode="auto">
              <a:xfrm>
                <a:off x="1771" y="2965"/>
                <a:ext cx="142" cy="116"/>
              </a:xfrm>
              <a:custGeom>
                <a:avLst/>
                <a:gdLst>
                  <a:gd name="T0" fmla="*/ 51 w 142"/>
                  <a:gd name="T1" fmla="*/ 0 h 116"/>
                  <a:gd name="T2" fmla="*/ 25 w 142"/>
                  <a:gd name="T3" fmla="*/ 7 h 116"/>
                  <a:gd name="T4" fmla="*/ 7 w 142"/>
                  <a:gd name="T5" fmla="*/ 25 h 116"/>
                  <a:gd name="T6" fmla="*/ 0 w 142"/>
                  <a:gd name="T7" fmla="*/ 60 h 116"/>
                  <a:gd name="T8" fmla="*/ 1 w 142"/>
                  <a:gd name="T9" fmla="*/ 93 h 116"/>
                  <a:gd name="T10" fmla="*/ 35 w 142"/>
                  <a:gd name="T11" fmla="*/ 105 h 116"/>
                  <a:gd name="T12" fmla="*/ 78 w 142"/>
                  <a:gd name="T13" fmla="*/ 116 h 116"/>
                  <a:gd name="T14" fmla="*/ 100 w 142"/>
                  <a:gd name="T15" fmla="*/ 80 h 116"/>
                  <a:gd name="T16" fmla="*/ 55 w 142"/>
                  <a:gd name="T17" fmla="*/ 71 h 116"/>
                  <a:gd name="T18" fmla="*/ 49 w 142"/>
                  <a:gd name="T19" fmla="*/ 62 h 116"/>
                  <a:gd name="T20" fmla="*/ 97 w 142"/>
                  <a:gd name="T21" fmla="*/ 61 h 116"/>
                  <a:gd name="T22" fmla="*/ 132 w 142"/>
                  <a:gd name="T23" fmla="*/ 63 h 116"/>
                  <a:gd name="T24" fmla="*/ 142 w 142"/>
                  <a:gd name="T25" fmla="*/ 60 h 116"/>
                  <a:gd name="T26" fmla="*/ 130 w 142"/>
                  <a:gd name="T27" fmla="*/ 31 h 116"/>
                  <a:gd name="T28" fmla="*/ 128 w 142"/>
                  <a:gd name="T29" fmla="*/ 42 h 116"/>
                  <a:gd name="T30" fmla="*/ 107 w 142"/>
                  <a:gd name="T31" fmla="*/ 49 h 116"/>
                  <a:gd name="T32" fmla="*/ 93 w 142"/>
                  <a:gd name="T33" fmla="*/ 50 h 116"/>
                  <a:gd name="T34" fmla="*/ 80 w 142"/>
                  <a:gd name="T35" fmla="*/ 43 h 116"/>
                  <a:gd name="T36" fmla="*/ 73 w 142"/>
                  <a:gd name="T37" fmla="*/ 40 h 116"/>
                  <a:gd name="T38" fmla="*/ 59 w 142"/>
                  <a:gd name="T39" fmla="*/ 28 h 116"/>
                  <a:gd name="T40" fmla="*/ 56 w 142"/>
                  <a:gd name="T41" fmla="*/ 16 h 116"/>
                  <a:gd name="T42" fmla="*/ 60 w 142"/>
                  <a:gd name="T43" fmla="*/ 9 h 116"/>
                  <a:gd name="T44" fmla="*/ 51 w 142"/>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2" h="116">
                    <a:moveTo>
                      <a:pt x="51" y="0"/>
                    </a:moveTo>
                    <a:lnTo>
                      <a:pt x="25" y="7"/>
                    </a:lnTo>
                    <a:lnTo>
                      <a:pt x="7" y="25"/>
                    </a:lnTo>
                    <a:lnTo>
                      <a:pt x="0" y="60"/>
                    </a:lnTo>
                    <a:lnTo>
                      <a:pt x="1" y="93"/>
                    </a:lnTo>
                    <a:lnTo>
                      <a:pt x="35" y="105"/>
                    </a:lnTo>
                    <a:lnTo>
                      <a:pt x="78" y="116"/>
                    </a:lnTo>
                    <a:lnTo>
                      <a:pt x="100" y="80"/>
                    </a:lnTo>
                    <a:lnTo>
                      <a:pt x="55" y="71"/>
                    </a:lnTo>
                    <a:lnTo>
                      <a:pt x="49" y="62"/>
                    </a:lnTo>
                    <a:lnTo>
                      <a:pt x="97" y="61"/>
                    </a:lnTo>
                    <a:lnTo>
                      <a:pt x="132" y="63"/>
                    </a:lnTo>
                    <a:lnTo>
                      <a:pt x="142" y="60"/>
                    </a:lnTo>
                    <a:lnTo>
                      <a:pt x="130" y="31"/>
                    </a:lnTo>
                    <a:lnTo>
                      <a:pt x="128" y="42"/>
                    </a:lnTo>
                    <a:lnTo>
                      <a:pt x="107" y="49"/>
                    </a:lnTo>
                    <a:lnTo>
                      <a:pt x="93" y="50"/>
                    </a:lnTo>
                    <a:lnTo>
                      <a:pt x="80" y="43"/>
                    </a:lnTo>
                    <a:lnTo>
                      <a:pt x="73" y="40"/>
                    </a:lnTo>
                    <a:lnTo>
                      <a:pt x="59" y="28"/>
                    </a:lnTo>
                    <a:lnTo>
                      <a:pt x="56" y="16"/>
                    </a:lnTo>
                    <a:lnTo>
                      <a:pt x="60" y="9"/>
                    </a:lnTo>
                    <a:lnTo>
                      <a:pt x="51" y="0"/>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0" name="Freeform 1419"/>
              <p:cNvSpPr>
                <a:spLocks/>
              </p:cNvSpPr>
              <p:nvPr/>
            </p:nvSpPr>
            <p:spPr bwMode="auto">
              <a:xfrm>
                <a:off x="1853" y="3045"/>
                <a:ext cx="31" cy="45"/>
              </a:xfrm>
              <a:custGeom>
                <a:avLst/>
                <a:gdLst>
                  <a:gd name="T0" fmla="*/ 17 w 31"/>
                  <a:gd name="T1" fmla="*/ 0 h 45"/>
                  <a:gd name="T2" fmla="*/ 31 w 31"/>
                  <a:gd name="T3" fmla="*/ 6 h 45"/>
                  <a:gd name="T4" fmla="*/ 14 w 31"/>
                  <a:gd name="T5" fmla="*/ 45 h 45"/>
                  <a:gd name="T6" fmla="*/ 0 w 31"/>
                  <a:gd name="T7" fmla="*/ 38 h 45"/>
                  <a:gd name="T8" fmla="*/ 17 w 31"/>
                  <a:gd name="T9" fmla="*/ 0 h 45"/>
                </a:gdLst>
                <a:ahLst/>
                <a:cxnLst>
                  <a:cxn ang="0">
                    <a:pos x="T0" y="T1"/>
                  </a:cxn>
                  <a:cxn ang="0">
                    <a:pos x="T2" y="T3"/>
                  </a:cxn>
                  <a:cxn ang="0">
                    <a:pos x="T4" y="T5"/>
                  </a:cxn>
                  <a:cxn ang="0">
                    <a:pos x="T6" y="T7"/>
                  </a:cxn>
                  <a:cxn ang="0">
                    <a:pos x="T8" y="T9"/>
                  </a:cxn>
                </a:cxnLst>
                <a:rect l="0" t="0" r="r" b="b"/>
                <a:pathLst>
                  <a:path w="31" h="45">
                    <a:moveTo>
                      <a:pt x="17" y="0"/>
                    </a:moveTo>
                    <a:lnTo>
                      <a:pt x="31" y="6"/>
                    </a:lnTo>
                    <a:lnTo>
                      <a:pt x="14" y="45"/>
                    </a:lnTo>
                    <a:lnTo>
                      <a:pt x="0" y="38"/>
                    </a:lnTo>
                    <a:lnTo>
                      <a:pt x="17"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1" name="Freeform 1420"/>
              <p:cNvSpPr>
                <a:spLocks/>
              </p:cNvSpPr>
              <p:nvPr/>
            </p:nvSpPr>
            <p:spPr bwMode="auto">
              <a:xfrm>
                <a:off x="1869" y="3076"/>
                <a:ext cx="32" cy="12"/>
              </a:xfrm>
              <a:custGeom>
                <a:avLst/>
                <a:gdLst>
                  <a:gd name="T0" fmla="*/ 31 w 32"/>
                  <a:gd name="T1" fmla="*/ 9 h 12"/>
                  <a:gd name="T2" fmla="*/ 31 w 32"/>
                  <a:gd name="T3" fmla="*/ 9 h 12"/>
                  <a:gd name="T4" fmla="*/ 30 w 32"/>
                  <a:gd name="T5" fmla="*/ 9 h 12"/>
                  <a:gd name="T6" fmla="*/ 29 w 32"/>
                  <a:gd name="T7" fmla="*/ 9 h 12"/>
                  <a:gd name="T8" fmla="*/ 29 w 32"/>
                  <a:gd name="T9" fmla="*/ 9 h 12"/>
                  <a:gd name="T10" fmla="*/ 28 w 32"/>
                  <a:gd name="T11" fmla="*/ 9 h 12"/>
                  <a:gd name="T12" fmla="*/ 28 w 32"/>
                  <a:gd name="T13" fmla="*/ 8 h 12"/>
                  <a:gd name="T14" fmla="*/ 27 w 32"/>
                  <a:gd name="T15" fmla="*/ 8 h 12"/>
                  <a:gd name="T16" fmla="*/ 26 w 32"/>
                  <a:gd name="T17" fmla="*/ 8 h 12"/>
                  <a:gd name="T18" fmla="*/ 25 w 32"/>
                  <a:gd name="T19" fmla="*/ 8 h 12"/>
                  <a:gd name="T20" fmla="*/ 24 w 32"/>
                  <a:gd name="T21" fmla="*/ 7 h 12"/>
                  <a:gd name="T22" fmla="*/ 23 w 32"/>
                  <a:gd name="T23" fmla="*/ 7 h 12"/>
                  <a:gd name="T24" fmla="*/ 22 w 32"/>
                  <a:gd name="T25" fmla="*/ 7 h 12"/>
                  <a:gd name="T26" fmla="*/ 21 w 32"/>
                  <a:gd name="T27" fmla="*/ 7 h 12"/>
                  <a:gd name="T28" fmla="*/ 20 w 32"/>
                  <a:gd name="T29" fmla="*/ 6 h 12"/>
                  <a:gd name="T30" fmla="*/ 18 w 32"/>
                  <a:gd name="T31" fmla="*/ 6 h 12"/>
                  <a:gd name="T32" fmla="*/ 17 w 32"/>
                  <a:gd name="T33" fmla="*/ 6 h 12"/>
                  <a:gd name="T34" fmla="*/ 16 w 32"/>
                  <a:gd name="T35" fmla="*/ 5 h 12"/>
                  <a:gd name="T36" fmla="*/ 15 w 32"/>
                  <a:gd name="T37" fmla="*/ 5 h 12"/>
                  <a:gd name="T38" fmla="*/ 13 w 32"/>
                  <a:gd name="T39" fmla="*/ 4 h 12"/>
                  <a:gd name="T40" fmla="*/ 12 w 32"/>
                  <a:gd name="T41" fmla="*/ 4 h 12"/>
                  <a:gd name="T42" fmla="*/ 11 w 32"/>
                  <a:gd name="T43" fmla="*/ 4 h 12"/>
                  <a:gd name="T44" fmla="*/ 9 w 32"/>
                  <a:gd name="T45" fmla="*/ 3 h 12"/>
                  <a:gd name="T46" fmla="*/ 8 w 32"/>
                  <a:gd name="T47" fmla="*/ 3 h 12"/>
                  <a:gd name="T48" fmla="*/ 6 w 32"/>
                  <a:gd name="T49" fmla="*/ 2 h 12"/>
                  <a:gd name="T50" fmla="*/ 5 w 32"/>
                  <a:gd name="T51" fmla="*/ 2 h 12"/>
                  <a:gd name="T52" fmla="*/ 4 w 32"/>
                  <a:gd name="T53" fmla="*/ 1 h 12"/>
                  <a:gd name="T54" fmla="*/ 2 w 32"/>
                  <a:gd name="T55" fmla="*/ 1 h 12"/>
                  <a:gd name="T56" fmla="*/ 1 w 32"/>
                  <a:gd name="T57" fmla="*/ 0 h 12"/>
                  <a:gd name="T58" fmla="*/ 0 w 32"/>
                  <a:gd name="T59" fmla="*/ 3 h 12"/>
                  <a:gd name="T60" fmla="*/ 0 w 32"/>
                  <a:gd name="T61" fmla="*/ 3 h 12"/>
                  <a:gd name="T62" fmla="*/ 1 w 32"/>
                  <a:gd name="T63" fmla="*/ 3 h 12"/>
                  <a:gd name="T64" fmla="*/ 2 w 32"/>
                  <a:gd name="T65" fmla="*/ 3 h 12"/>
                  <a:gd name="T66" fmla="*/ 2 w 32"/>
                  <a:gd name="T67" fmla="*/ 4 h 12"/>
                  <a:gd name="T68" fmla="*/ 3 w 32"/>
                  <a:gd name="T69" fmla="*/ 4 h 12"/>
                  <a:gd name="T70" fmla="*/ 4 w 32"/>
                  <a:gd name="T71" fmla="*/ 4 h 12"/>
                  <a:gd name="T72" fmla="*/ 5 w 32"/>
                  <a:gd name="T73" fmla="*/ 4 h 12"/>
                  <a:gd name="T74" fmla="*/ 6 w 32"/>
                  <a:gd name="T75" fmla="*/ 5 h 12"/>
                  <a:gd name="T76" fmla="*/ 7 w 32"/>
                  <a:gd name="T77" fmla="*/ 5 h 12"/>
                  <a:gd name="T78" fmla="*/ 8 w 32"/>
                  <a:gd name="T79" fmla="*/ 5 h 12"/>
                  <a:gd name="T80" fmla="*/ 10 w 32"/>
                  <a:gd name="T81" fmla="*/ 6 h 12"/>
                  <a:gd name="T82" fmla="*/ 11 w 32"/>
                  <a:gd name="T83" fmla="*/ 6 h 12"/>
                  <a:gd name="T84" fmla="*/ 12 w 32"/>
                  <a:gd name="T85" fmla="*/ 7 h 12"/>
                  <a:gd name="T86" fmla="*/ 13 w 32"/>
                  <a:gd name="T87" fmla="*/ 7 h 12"/>
                  <a:gd name="T88" fmla="*/ 15 w 32"/>
                  <a:gd name="T89" fmla="*/ 8 h 12"/>
                  <a:gd name="T90" fmla="*/ 16 w 32"/>
                  <a:gd name="T91" fmla="*/ 8 h 12"/>
                  <a:gd name="T92" fmla="*/ 17 w 32"/>
                  <a:gd name="T93" fmla="*/ 8 h 12"/>
                  <a:gd name="T94" fmla="*/ 19 w 32"/>
                  <a:gd name="T95" fmla="*/ 9 h 12"/>
                  <a:gd name="T96" fmla="*/ 20 w 32"/>
                  <a:gd name="T97" fmla="*/ 9 h 12"/>
                  <a:gd name="T98" fmla="*/ 21 w 32"/>
                  <a:gd name="T99" fmla="*/ 10 h 12"/>
                  <a:gd name="T100" fmla="*/ 22 w 32"/>
                  <a:gd name="T101" fmla="*/ 10 h 12"/>
                  <a:gd name="T102" fmla="*/ 23 w 32"/>
                  <a:gd name="T103" fmla="*/ 10 h 12"/>
                  <a:gd name="T104" fmla="*/ 25 w 32"/>
                  <a:gd name="T105" fmla="*/ 11 h 12"/>
                  <a:gd name="T106" fmla="*/ 25 w 32"/>
                  <a:gd name="T107" fmla="*/ 11 h 12"/>
                  <a:gd name="T108" fmla="*/ 26 w 32"/>
                  <a:gd name="T109" fmla="*/ 11 h 12"/>
                  <a:gd name="T110" fmla="*/ 27 w 32"/>
                  <a:gd name="T111" fmla="*/ 11 h 12"/>
                  <a:gd name="T112" fmla="*/ 28 w 32"/>
                  <a:gd name="T113" fmla="*/ 11 h 12"/>
                  <a:gd name="T114" fmla="*/ 29 w 32"/>
                  <a:gd name="T115" fmla="*/ 12 h 12"/>
                  <a:gd name="T116" fmla="*/ 29 w 32"/>
                  <a:gd name="T117" fmla="*/ 12 h 12"/>
                  <a:gd name="T118" fmla="*/ 32 w 32"/>
                  <a:gd name="T1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2">
                    <a:moveTo>
                      <a:pt x="32" y="9"/>
                    </a:moveTo>
                    <a:lnTo>
                      <a:pt x="31" y="9"/>
                    </a:lnTo>
                    <a:lnTo>
                      <a:pt x="31" y="9"/>
                    </a:lnTo>
                    <a:lnTo>
                      <a:pt x="31" y="9"/>
                    </a:lnTo>
                    <a:lnTo>
                      <a:pt x="30" y="9"/>
                    </a:lnTo>
                    <a:lnTo>
                      <a:pt x="30" y="9"/>
                    </a:lnTo>
                    <a:lnTo>
                      <a:pt x="30" y="9"/>
                    </a:lnTo>
                    <a:lnTo>
                      <a:pt x="29" y="9"/>
                    </a:lnTo>
                    <a:lnTo>
                      <a:pt x="29" y="9"/>
                    </a:lnTo>
                    <a:lnTo>
                      <a:pt x="29" y="9"/>
                    </a:lnTo>
                    <a:lnTo>
                      <a:pt x="29" y="9"/>
                    </a:lnTo>
                    <a:lnTo>
                      <a:pt x="28" y="9"/>
                    </a:lnTo>
                    <a:lnTo>
                      <a:pt x="28" y="8"/>
                    </a:lnTo>
                    <a:lnTo>
                      <a:pt x="28" y="8"/>
                    </a:lnTo>
                    <a:lnTo>
                      <a:pt x="27" y="8"/>
                    </a:lnTo>
                    <a:lnTo>
                      <a:pt x="27" y="8"/>
                    </a:lnTo>
                    <a:lnTo>
                      <a:pt x="26" y="8"/>
                    </a:lnTo>
                    <a:lnTo>
                      <a:pt x="26" y="8"/>
                    </a:lnTo>
                    <a:lnTo>
                      <a:pt x="25" y="8"/>
                    </a:lnTo>
                    <a:lnTo>
                      <a:pt x="25" y="8"/>
                    </a:lnTo>
                    <a:lnTo>
                      <a:pt x="25" y="8"/>
                    </a:lnTo>
                    <a:lnTo>
                      <a:pt x="24" y="7"/>
                    </a:lnTo>
                    <a:lnTo>
                      <a:pt x="23" y="7"/>
                    </a:lnTo>
                    <a:lnTo>
                      <a:pt x="23" y="7"/>
                    </a:lnTo>
                    <a:lnTo>
                      <a:pt x="22" y="7"/>
                    </a:lnTo>
                    <a:lnTo>
                      <a:pt x="22" y="7"/>
                    </a:lnTo>
                    <a:lnTo>
                      <a:pt x="21" y="7"/>
                    </a:lnTo>
                    <a:lnTo>
                      <a:pt x="21" y="7"/>
                    </a:lnTo>
                    <a:lnTo>
                      <a:pt x="20" y="6"/>
                    </a:lnTo>
                    <a:lnTo>
                      <a:pt x="20" y="6"/>
                    </a:lnTo>
                    <a:lnTo>
                      <a:pt x="19" y="6"/>
                    </a:lnTo>
                    <a:lnTo>
                      <a:pt x="18" y="6"/>
                    </a:lnTo>
                    <a:lnTo>
                      <a:pt x="18" y="6"/>
                    </a:lnTo>
                    <a:lnTo>
                      <a:pt x="17" y="6"/>
                    </a:lnTo>
                    <a:lnTo>
                      <a:pt x="17" y="5"/>
                    </a:lnTo>
                    <a:lnTo>
                      <a:pt x="16" y="5"/>
                    </a:lnTo>
                    <a:lnTo>
                      <a:pt x="15" y="5"/>
                    </a:lnTo>
                    <a:lnTo>
                      <a:pt x="15" y="5"/>
                    </a:lnTo>
                    <a:lnTo>
                      <a:pt x="14" y="5"/>
                    </a:lnTo>
                    <a:lnTo>
                      <a:pt x="13" y="4"/>
                    </a:lnTo>
                    <a:lnTo>
                      <a:pt x="13" y="4"/>
                    </a:lnTo>
                    <a:lnTo>
                      <a:pt x="12" y="4"/>
                    </a:lnTo>
                    <a:lnTo>
                      <a:pt x="11" y="4"/>
                    </a:lnTo>
                    <a:lnTo>
                      <a:pt x="11" y="4"/>
                    </a:lnTo>
                    <a:lnTo>
                      <a:pt x="10" y="3"/>
                    </a:lnTo>
                    <a:lnTo>
                      <a:pt x="9" y="3"/>
                    </a:lnTo>
                    <a:lnTo>
                      <a:pt x="9" y="3"/>
                    </a:lnTo>
                    <a:lnTo>
                      <a:pt x="8" y="3"/>
                    </a:lnTo>
                    <a:lnTo>
                      <a:pt x="7" y="2"/>
                    </a:lnTo>
                    <a:lnTo>
                      <a:pt x="6" y="2"/>
                    </a:lnTo>
                    <a:lnTo>
                      <a:pt x="6" y="2"/>
                    </a:lnTo>
                    <a:lnTo>
                      <a:pt x="5" y="2"/>
                    </a:lnTo>
                    <a:lnTo>
                      <a:pt x="4" y="1"/>
                    </a:lnTo>
                    <a:lnTo>
                      <a:pt x="4" y="1"/>
                    </a:lnTo>
                    <a:lnTo>
                      <a:pt x="3" y="1"/>
                    </a:lnTo>
                    <a:lnTo>
                      <a:pt x="2" y="1"/>
                    </a:lnTo>
                    <a:lnTo>
                      <a:pt x="2" y="0"/>
                    </a:lnTo>
                    <a:lnTo>
                      <a:pt x="1" y="0"/>
                    </a:lnTo>
                    <a:lnTo>
                      <a:pt x="0" y="3"/>
                    </a:lnTo>
                    <a:lnTo>
                      <a:pt x="0" y="3"/>
                    </a:lnTo>
                    <a:lnTo>
                      <a:pt x="0" y="3"/>
                    </a:lnTo>
                    <a:lnTo>
                      <a:pt x="0" y="3"/>
                    </a:lnTo>
                    <a:lnTo>
                      <a:pt x="1" y="3"/>
                    </a:lnTo>
                    <a:lnTo>
                      <a:pt x="1" y="3"/>
                    </a:lnTo>
                    <a:lnTo>
                      <a:pt x="2" y="3"/>
                    </a:lnTo>
                    <a:lnTo>
                      <a:pt x="2" y="3"/>
                    </a:lnTo>
                    <a:lnTo>
                      <a:pt x="2" y="3"/>
                    </a:lnTo>
                    <a:lnTo>
                      <a:pt x="2" y="4"/>
                    </a:lnTo>
                    <a:lnTo>
                      <a:pt x="3" y="4"/>
                    </a:lnTo>
                    <a:lnTo>
                      <a:pt x="3" y="4"/>
                    </a:lnTo>
                    <a:lnTo>
                      <a:pt x="4" y="4"/>
                    </a:lnTo>
                    <a:lnTo>
                      <a:pt x="4" y="4"/>
                    </a:lnTo>
                    <a:lnTo>
                      <a:pt x="5" y="4"/>
                    </a:lnTo>
                    <a:lnTo>
                      <a:pt x="5" y="4"/>
                    </a:lnTo>
                    <a:lnTo>
                      <a:pt x="6" y="5"/>
                    </a:lnTo>
                    <a:lnTo>
                      <a:pt x="6" y="5"/>
                    </a:lnTo>
                    <a:lnTo>
                      <a:pt x="7" y="5"/>
                    </a:lnTo>
                    <a:lnTo>
                      <a:pt x="7" y="5"/>
                    </a:lnTo>
                    <a:lnTo>
                      <a:pt x="8" y="5"/>
                    </a:lnTo>
                    <a:lnTo>
                      <a:pt x="8" y="5"/>
                    </a:lnTo>
                    <a:lnTo>
                      <a:pt x="9" y="6"/>
                    </a:lnTo>
                    <a:lnTo>
                      <a:pt x="10" y="6"/>
                    </a:lnTo>
                    <a:lnTo>
                      <a:pt x="10" y="6"/>
                    </a:lnTo>
                    <a:lnTo>
                      <a:pt x="11" y="6"/>
                    </a:lnTo>
                    <a:lnTo>
                      <a:pt x="12" y="6"/>
                    </a:lnTo>
                    <a:lnTo>
                      <a:pt x="12" y="7"/>
                    </a:lnTo>
                    <a:lnTo>
                      <a:pt x="13" y="7"/>
                    </a:lnTo>
                    <a:lnTo>
                      <a:pt x="13" y="7"/>
                    </a:lnTo>
                    <a:lnTo>
                      <a:pt x="14" y="7"/>
                    </a:lnTo>
                    <a:lnTo>
                      <a:pt x="15" y="8"/>
                    </a:lnTo>
                    <a:lnTo>
                      <a:pt x="15" y="8"/>
                    </a:lnTo>
                    <a:lnTo>
                      <a:pt x="16" y="8"/>
                    </a:lnTo>
                    <a:lnTo>
                      <a:pt x="17" y="8"/>
                    </a:lnTo>
                    <a:lnTo>
                      <a:pt x="17" y="8"/>
                    </a:lnTo>
                    <a:lnTo>
                      <a:pt x="18" y="9"/>
                    </a:lnTo>
                    <a:lnTo>
                      <a:pt x="19" y="9"/>
                    </a:lnTo>
                    <a:lnTo>
                      <a:pt x="19" y="9"/>
                    </a:lnTo>
                    <a:lnTo>
                      <a:pt x="20" y="9"/>
                    </a:lnTo>
                    <a:lnTo>
                      <a:pt x="20" y="9"/>
                    </a:lnTo>
                    <a:lnTo>
                      <a:pt x="21" y="10"/>
                    </a:lnTo>
                    <a:lnTo>
                      <a:pt x="22" y="10"/>
                    </a:lnTo>
                    <a:lnTo>
                      <a:pt x="22" y="10"/>
                    </a:lnTo>
                    <a:lnTo>
                      <a:pt x="23" y="10"/>
                    </a:lnTo>
                    <a:lnTo>
                      <a:pt x="23" y="10"/>
                    </a:lnTo>
                    <a:lnTo>
                      <a:pt x="24" y="10"/>
                    </a:lnTo>
                    <a:lnTo>
                      <a:pt x="25" y="11"/>
                    </a:lnTo>
                    <a:lnTo>
                      <a:pt x="25" y="11"/>
                    </a:lnTo>
                    <a:lnTo>
                      <a:pt x="25" y="11"/>
                    </a:lnTo>
                    <a:lnTo>
                      <a:pt x="26" y="11"/>
                    </a:lnTo>
                    <a:lnTo>
                      <a:pt x="26" y="11"/>
                    </a:lnTo>
                    <a:lnTo>
                      <a:pt x="27" y="11"/>
                    </a:lnTo>
                    <a:lnTo>
                      <a:pt x="27" y="11"/>
                    </a:lnTo>
                    <a:lnTo>
                      <a:pt x="28" y="11"/>
                    </a:lnTo>
                    <a:lnTo>
                      <a:pt x="28" y="11"/>
                    </a:lnTo>
                    <a:lnTo>
                      <a:pt x="28" y="12"/>
                    </a:lnTo>
                    <a:lnTo>
                      <a:pt x="29" y="12"/>
                    </a:lnTo>
                    <a:lnTo>
                      <a:pt x="29" y="12"/>
                    </a:lnTo>
                    <a:lnTo>
                      <a:pt x="29" y="12"/>
                    </a:lnTo>
                    <a:lnTo>
                      <a:pt x="29" y="12"/>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2" name="Freeform 1421"/>
              <p:cNvSpPr>
                <a:spLocks/>
              </p:cNvSpPr>
              <p:nvPr/>
            </p:nvSpPr>
            <p:spPr bwMode="auto">
              <a:xfrm>
                <a:off x="1846" y="3042"/>
                <a:ext cx="40" cy="47"/>
              </a:xfrm>
              <a:custGeom>
                <a:avLst/>
                <a:gdLst>
                  <a:gd name="T0" fmla="*/ 28 w 40"/>
                  <a:gd name="T1" fmla="*/ 0 h 47"/>
                  <a:gd name="T2" fmla="*/ 40 w 40"/>
                  <a:gd name="T3" fmla="*/ 3 h 47"/>
                  <a:gd name="T4" fmla="*/ 18 w 40"/>
                  <a:gd name="T5" fmla="*/ 47 h 47"/>
                  <a:gd name="T6" fmla="*/ 18 w 40"/>
                  <a:gd name="T7" fmla="*/ 47 h 47"/>
                  <a:gd name="T8" fmla="*/ 18 w 40"/>
                  <a:gd name="T9" fmla="*/ 47 h 47"/>
                  <a:gd name="T10" fmla="*/ 18 w 40"/>
                  <a:gd name="T11" fmla="*/ 47 h 47"/>
                  <a:gd name="T12" fmla="*/ 17 w 40"/>
                  <a:gd name="T13" fmla="*/ 47 h 47"/>
                  <a:gd name="T14" fmla="*/ 17 w 40"/>
                  <a:gd name="T15" fmla="*/ 47 h 47"/>
                  <a:gd name="T16" fmla="*/ 17 w 40"/>
                  <a:gd name="T17" fmla="*/ 46 h 47"/>
                  <a:gd name="T18" fmla="*/ 16 w 40"/>
                  <a:gd name="T19" fmla="*/ 46 h 47"/>
                  <a:gd name="T20" fmla="*/ 16 w 40"/>
                  <a:gd name="T21" fmla="*/ 46 h 47"/>
                  <a:gd name="T22" fmla="*/ 16 w 40"/>
                  <a:gd name="T23" fmla="*/ 46 h 47"/>
                  <a:gd name="T24" fmla="*/ 15 w 40"/>
                  <a:gd name="T25" fmla="*/ 46 h 47"/>
                  <a:gd name="T26" fmla="*/ 15 w 40"/>
                  <a:gd name="T27" fmla="*/ 46 h 47"/>
                  <a:gd name="T28" fmla="*/ 15 w 40"/>
                  <a:gd name="T29" fmla="*/ 46 h 47"/>
                  <a:gd name="T30" fmla="*/ 15 w 40"/>
                  <a:gd name="T31" fmla="*/ 46 h 47"/>
                  <a:gd name="T32" fmla="*/ 14 w 40"/>
                  <a:gd name="T33" fmla="*/ 45 h 47"/>
                  <a:gd name="T34" fmla="*/ 14 w 40"/>
                  <a:gd name="T35" fmla="*/ 45 h 47"/>
                  <a:gd name="T36" fmla="*/ 14 w 40"/>
                  <a:gd name="T37" fmla="*/ 45 h 47"/>
                  <a:gd name="T38" fmla="*/ 13 w 40"/>
                  <a:gd name="T39" fmla="*/ 45 h 47"/>
                  <a:gd name="T40" fmla="*/ 13 w 40"/>
                  <a:gd name="T41" fmla="*/ 45 h 47"/>
                  <a:gd name="T42" fmla="*/ 13 w 40"/>
                  <a:gd name="T43" fmla="*/ 45 h 47"/>
                  <a:gd name="T44" fmla="*/ 13 w 40"/>
                  <a:gd name="T45" fmla="*/ 45 h 47"/>
                  <a:gd name="T46" fmla="*/ 12 w 40"/>
                  <a:gd name="T47" fmla="*/ 44 h 47"/>
                  <a:gd name="T48" fmla="*/ 12 w 40"/>
                  <a:gd name="T49" fmla="*/ 44 h 47"/>
                  <a:gd name="T50" fmla="*/ 12 w 40"/>
                  <a:gd name="T51" fmla="*/ 44 h 47"/>
                  <a:gd name="T52" fmla="*/ 11 w 40"/>
                  <a:gd name="T53" fmla="*/ 44 h 47"/>
                  <a:gd name="T54" fmla="*/ 11 w 40"/>
                  <a:gd name="T55" fmla="*/ 44 h 47"/>
                  <a:gd name="T56" fmla="*/ 10 w 40"/>
                  <a:gd name="T57" fmla="*/ 43 h 47"/>
                  <a:gd name="T58" fmla="*/ 10 w 40"/>
                  <a:gd name="T59" fmla="*/ 43 h 47"/>
                  <a:gd name="T60" fmla="*/ 10 w 40"/>
                  <a:gd name="T61" fmla="*/ 43 h 47"/>
                  <a:gd name="T62" fmla="*/ 9 w 40"/>
                  <a:gd name="T63" fmla="*/ 43 h 47"/>
                  <a:gd name="T64" fmla="*/ 9 w 40"/>
                  <a:gd name="T65" fmla="*/ 43 h 47"/>
                  <a:gd name="T66" fmla="*/ 8 w 40"/>
                  <a:gd name="T67" fmla="*/ 42 h 47"/>
                  <a:gd name="T68" fmla="*/ 8 w 40"/>
                  <a:gd name="T69" fmla="*/ 42 h 47"/>
                  <a:gd name="T70" fmla="*/ 8 w 40"/>
                  <a:gd name="T71" fmla="*/ 42 h 47"/>
                  <a:gd name="T72" fmla="*/ 7 w 40"/>
                  <a:gd name="T73" fmla="*/ 42 h 47"/>
                  <a:gd name="T74" fmla="*/ 7 w 40"/>
                  <a:gd name="T75" fmla="*/ 42 h 47"/>
                  <a:gd name="T76" fmla="*/ 6 w 40"/>
                  <a:gd name="T77" fmla="*/ 41 h 47"/>
                  <a:gd name="T78" fmla="*/ 6 w 40"/>
                  <a:gd name="T79" fmla="*/ 41 h 47"/>
                  <a:gd name="T80" fmla="*/ 6 w 40"/>
                  <a:gd name="T81" fmla="*/ 41 h 47"/>
                  <a:gd name="T82" fmla="*/ 5 w 40"/>
                  <a:gd name="T83" fmla="*/ 41 h 47"/>
                  <a:gd name="T84" fmla="*/ 5 w 40"/>
                  <a:gd name="T85" fmla="*/ 40 h 47"/>
                  <a:gd name="T86" fmla="*/ 4 w 40"/>
                  <a:gd name="T87" fmla="*/ 40 h 47"/>
                  <a:gd name="T88" fmla="*/ 4 w 40"/>
                  <a:gd name="T89" fmla="*/ 40 h 47"/>
                  <a:gd name="T90" fmla="*/ 4 w 40"/>
                  <a:gd name="T91" fmla="*/ 40 h 47"/>
                  <a:gd name="T92" fmla="*/ 3 w 40"/>
                  <a:gd name="T93" fmla="*/ 39 h 47"/>
                  <a:gd name="T94" fmla="*/ 3 w 40"/>
                  <a:gd name="T95" fmla="*/ 39 h 47"/>
                  <a:gd name="T96" fmla="*/ 2 w 40"/>
                  <a:gd name="T97" fmla="*/ 39 h 47"/>
                  <a:gd name="T98" fmla="*/ 2 w 40"/>
                  <a:gd name="T99" fmla="*/ 38 h 47"/>
                  <a:gd name="T100" fmla="*/ 2 w 40"/>
                  <a:gd name="T101" fmla="*/ 38 h 47"/>
                  <a:gd name="T102" fmla="*/ 1 w 40"/>
                  <a:gd name="T103" fmla="*/ 38 h 47"/>
                  <a:gd name="T104" fmla="*/ 1 w 40"/>
                  <a:gd name="T105" fmla="*/ 38 h 47"/>
                  <a:gd name="T106" fmla="*/ 0 w 40"/>
                  <a:gd name="T107" fmla="*/ 37 h 47"/>
                  <a:gd name="T108" fmla="*/ 5 w 40"/>
                  <a:gd name="T109" fmla="*/ 39 h 47"/>
                  <a:gd name="T110" fmla="*/ 16 w 40"/>
                  <a:gd name="T111" fmla="*/ 43 h 47"/>
                  <a:gd name="T112" fmla="*/ 35 w 40"/>
                  <a:gd name="T113" fmla="*/ 5 h 47"/>
                  <a:gd name="T114" fmla="*/ 25 w 40"/>
                  <a:gd name="T115" fmla="*/ 2 h 47"/>
                  <a:gd name="T116" fmla="*/ 26 w 40"/>
                  <a:gd name="T117" fmla="*/ 0 h 47"/>
                  <a:gd name="T118" fmla="*/ 27 w 40"/>
                  <a:gd name="T119" fmla="*/ 0 h 47"/>
                  <a:gd name="T120" fmla="*/ 28 w 40"/>
                  <a:gd name="T1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47">
                    <a:moveTo>
                      <a:pt x="28" y="0"/>
                    </a:moveTo>
                    <a:lnTo>
                      <a:pt x="40" y="3"/>
                    </a:lnTo>
                    <a:lnTo>
                      <a:pt x="18" y="47"/>
                    </a:lnTo>
                    <a:lnTo>
                      <a:pt x="18" y="47"/>
                    </a:lnTo>
                    <a:lnTo>
                      <a:pt x="18" y="47"/>
                    </a:lnTo>
                    <a:lnTo>
                      <a:pt x="18" y="47"/>
                    </a:lnTo>
                    <a:lnTo>
                      <a:pt x="17" y="47"/>
                    </a:lnTo>
                    <a:lnTo>
                      <a:pt x="17" y="47"/>
                    </a:lnTo>
                    <a:lnTo>
                      <a:pt x="17" y="46"/>
                    </a:lnTo>
                    <a:lnTo>
                      <a:pt x="16" y="46"/>
                    </a:lnTo>
                    <a:lnTo>
                      <a:pt x="16" y="46"/>
                    </a:lnTo>
                    <a:lnTo>
                      <a:pt x="16" y="46"/>
                    </a:lnTo>
                    <a:lnTo>
                      <a:pt x="15" y="46"/>
                    </a:lnTo>
                    <a:lnTo>
                      <a:pt x="15" y="46"/>
                    </a:lnTo>
                    <a:lnTo>
                      <a:pt x="15" y="46"/>
                    </a:lnTo>
                    <a:lnTo>
                      <a:pt x="15" y="46"/>
                    </a:lnTo>
                    <a:lnTo>
                      <a:pt x="14" y="45"/>
                    </a:lnTo>
                    <a:lnTo>
                      <a:pt x="14" y="45"/>
                    </a:lnTo>
                    <a:lnTo>
                      <a:pt x="14" y="45"/>
                    </a:lnTo>
                    <a:lnTo>
                      <a:pt x="13" y="45"/>
                    </a:lnTo>
                    <a:lnTo>
                      <a:pt x="13" y="45"/>
                    </a:lnTo>
                    <a:lnTo>
                      <a:pt x="13" y="45"/>
                    </a:lnTo>
                    <a:lnTo>
                      <a:pt x="13" y="45"/>
                    </a:lnTo>
                    <a:lnTo>
                      <a:pt x="12" y="44"/>
                    </a:lnTo>
                    <a:lnTo>
                      <a:pt x="12" y="44"/>
                    </a:lnTo>
                    <a:lnTo>
                      <a:pt x="12" y="44"/>
                    </a:lnTo>
                    <a:lnTo>
                      <a:pt x="11" y="44"/>
                    </a:lnTo>
                    <a:lnTo>
                      <a:pt x="11" y="44"/>
                    </a:lnTo>
                    <a:lnTo>
                      <a:pt x="10" y="43"/>
                    </a:lnTo>
                    <a:lnTo>
                      <a:pt x="10" y="43"/>
                    </a:lnTo>
                    <a:lnTo>
                      <a:pt x="10" y="43"/>
                    </a:lnTo>
                    <a:lnTo>
                      <a:pt x="9" y="43"/>
                    </a:lnTo>
                    <a:lnTo>
                      <a:pt x="9" y="43"/>
                    </a:lnTo>
                    <a:lnTo>
                      <a:pt x="8" y="42"/>
                    </a:lnTo>
                    <a:lnTo>
                      <a:pt x="8" y="42"/>
                    </a:lnTo>
                    <a:lnTo>
                      <a:pt x="8" y="42"/>
                    </a:lnTo>
                    <a:lnTo>
                      <a:pt x="7" y="42"/>
                    </a:lnTo>
                    <a:lnTo>
                      <a:pt x="7" y="42"/>
                    </a:lnTo>
                    <a:lnTo>
                      <a:pt x="6" y="41"/>
                    </a:lnTo>
                    <a:lnTo>
                      <a:pt x="6" y="41"/>
                    </a:lnTo>
                    <a:lnTo>
                      <a:pt x="6" y="41"/>
                    </a:lnTo>
                    <a:lnTo>
                      <a:pt x="5" y="41"/>
                    </a:lnTo>
                    <a:lnTo>
                      <a:pt x="5" y="40"/>
                    </a:lnTo>
                    <a:lnTo>
                      <a:pt x="4" y="40"/>
                    </a:lnTo>
                    <a:lnTo>
                      <a:pt x="4" y="40"/>
                    </a:lnTo>
                    <a:lnTo>
                      <a:pt x="4" y="40"/>
                    </a:lnTo>
                    <a:lnTo>
                      <a:pt x="3" y="39"/>
                    </a:lnTo>
                    <a:lnTo>
                      <a:pt x="3" y="39"/>
                    </a:lnTo>
                    <a:lnTo>
                      <a:pt x="2" y="39"/>
                    </a:lnTo>
                    <a:lnTo>
                      <a:pt x="2" y="38"/>
                    </a:lnTo>
                    <a:lnTo>
                      <a:pt x="2" y="38"/>
                    </a:lnTo>
                    <a:lnTo>
                      <a:pt x="1" y="38"/>
                    </a:lnTo>
                    <a:lnTo>
                      <a:pt x="1" y="38"/>
                    </a:lnTo>
                    <a:lnTo>
                      <a:pt x="0" y="37"/>
                    </a:lnTo>
                    <a:lnTo>
                      <a:pt x="5" y="39"/>
                    </a:lnTo>
                    <a:lnTo>
                      <a:pt x="16" y="43"/>
                    </a:lnTo>
                    <a:lnTo>
                      <a:pt x="35" y="5"/>
                    </a:lnTo>
                    <a:lnTo>
                      <a:pt x="25" y="2"/>
                    </a:lnTo>
                    <a:lnTo>
                      <a:pt x="26" y="0"/>
                    </a:lnTo>
                    <a:lnTo>
                      <a:pt x="27" y="0"/>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3" name="Freeform 1422"/>
              <p:cNvSpPr>
                <a:spLocks/>
              </p:cNvSpPr>
              <p:nvPr/>
            </p:nvSpPr>
            <p:spPr bwMode="auto">
              <a:xfrm>
                <a:off x="1929" y="3034"/>
                <a:ext cx="7" cy="13"/>
              </a:xfrm>
              <a:custGeom>
                <a:avLst/>
                <a:gdLst>
                  <a:gd name="T0" fmla="*/ 7 w 7"/>
                  <a:gd name="T1" fmla="*/ 2 h 13"/>
                  <a:gd name="T2" fmla="*/ 1 w 7"/>
                  <a:gd name="T3" fmla="*/ 13 h 13"/>
                  <a:gd name="T4" fmla="*/ 0 w 7"/>
                  <a:gd name="T5" fmla="*/ 11 h 13"/>
                  <a:gd name="T6" fmla="*/ 5 w 7"/>
                  <a:gd name="T7" fmla="*/ 0 h 13"/>
                  <a:gd name="T8" fmla="*/ 7 w 7"/>
                  <a:gd name="T9" fmla="*/ 2 h 13"/>
                </a:gdLst>
                <a:ahLst/>
                <a:cxnLst>
                  <a:cxn ang="0">
                    <a:pos x="T0" y="T1"/>
                  </a:cxn>
                  <a:cxn ang="0">
                    <a:pos x="T2" y="T3"/>
                  </a:cxn>
                  <a:cxn ang="0">
                    <a:pos x="T4" y="T5"/>
                  </a:cxn>
                  <a:cxn ang="0">
                    <a:pos x="T6" y="T7"/>
                  </a:cxn>
                  <a:cxn ang="0">
                    <a:pos x="T8" y="T9"/>
                  </a:cxn>
                </a:cxnLst>
                <a:rect l="0" t="0" r="r" b="b"/>
                <a:pathLst>
                  <a:path w="7" h="13">
                    <a:moveTo>
                      <a:pt x="7" y="2"/>
                    </a:moveTo>
                    <a:lnTo>
                      <a:pt x="1" y="13"/>
                    </a:lnTo>
                    <a:lnTo>
                      <a:pt x="0" y="11"/>
                    </a:lnTo>
                    <a:lnTo>
                      <a:pt x="5" y="0"/>
                    </a:ln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4" name="Freeform 1423"/>
              <p:cNvSpPr>
                <a:spLocks/>
              </p:cNvSpPr>
              <p:nvPr/>
            </p:nvSpPr>
            <p:spPr bwMode="auto">
              <a:xfrm>
                <a:off x="1875" y="3043"/>
                <a:ext cx="62" cy="44"/>
              </a:xfrm>
              <a:custGeom>
                <a:avLst/>
                <a:gdLst>
                  <a:gd name="T0" fmla="*/ 9 w 62"/>
                  <a:gd name="T1" fmla="*/ 5 h 44"/>
                  <a:gd name="T2" fmla="*/ 22 w 62"/>
                  <a:gd name="T3" fmla="*/ 5 h 44"/>
                  <a:gd name="T4" fmla="*/ 36 w 62"/>
                  <a:gd name="T5" fmla="*/ 7 h 44"/>
                  <a:gd name="T6" fmla="*/ 54 w 62"/>
                  <a:gd name="T7" fmla="*/ 0 h 44"/>
                  <a:gd name="T8" fmla="*/ 62 w 62"/>
                  <a:gd name="T9" fmla="*/ 12 h 44"/>
                  <a:gd name="T10" fmla="*/ 58 w 62"/>
                  <a:gd name="T11" fmla="*/ 15 h 44"/>
                  <a:gd name="T12" fmla="*/ 50 w 62"/>
                  <a:gd name="T13" fmla="*/ 9 h 44"/>
                  <a:gd name="T14" fmla="*/ 38 w 62"/>
                  <a:gd name="T15" fmla="*/ 13 h 44"/>
                  <a:gd name="T16" fmla="*/ 60 w 62"/>
                  <a:gd name="T17" fmla="*/ 17 h 44"/>
                  <a:gd name="T18" fmla="*/ 60 w 62"/>
                  <a:gd name="T19" fmla="*/ 22 h 44"/>
                  <a:gd name="T20" fmla="*/ 59 w 62"/>
                  <a:gd name="T21" fmla="*/ 27 h 44"/>
                  <a:gd name="T22" fmla="*/ 57 w 62"/>
                  <a:gd name="T23" fmla="*/ 32 h 44"/>
                  <a:gd name="T24" fmla="*/ 55 w 62"/>
                  <a:gd name="T25" fmla="*/ 36 h 44"/>
                  <a:gd name="T26" fmla="*/ 52 w 62"/>
                  <a:gd name="T27" fmla="*/ 42 h 44"/>
                  <a:gd name="T28" fmla="*/ 41 w 62"/>
                  <a:gd name="T29" fmla="*/ 44 h 44"/>
                  <a:gd name="T30" fmla="*/ 36 w 62"/>
                  <a:gd name="T31" fmla="*/ 42 h 44"/>
                  <a:gd name="T32" fmla="*/ 29 w 62"/>
                  <a:gd name="T33" fmla="*/ 41 h 44"/>
                  <a:gd name="T34" fmla="*/ 24 w 62"/>
                  <a:gd name="T35" fmla="*/ 44 h 44"/>
                  <a:gd name="T36" fmla="*/ 10 w 62"/>
                  <a:gd name="T37" fmla="*/ 41 h 44"/>
                  <a:gd name="T38" fmla="*/ 0 w 62"/>
                  <a:gd name="T39" fmla="*/ 31 h 44"/>
                  <a:gd name="T40" fmla="*/ 9 w 62"/>
                  <a:gd name="T41"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44">
                    <a:moveTo>
                      <a:pt x="9" y="5"/>
                    </a:moveTo>
                    <a:lnTo>
                      <a:pt x="22" y="5"/>
                    </a:lnTo>
                    <a:lnTo>
                      <a:pt x="36" y="7"/>
                    </a:lnTo>
                    <a:lnTo>
                      <a:pt x="54" y="0"/>
                    </a:lnTo>
                    <a:lnTo>
                      <a:pt x="62" y="12"/>
                    </a:lnTo>
                    <a:lnTo>
                      <a:pt x="58" y="15"/>
                    </a:lnTo>
                    <a:lnTo>
                      <a:pt x="50" y="9"/>
                    </a:lnTo>
                    <a:lnTo>
                      <a:pt x="38" y="13"/>
                    </a:lnTo>
                    <a:lnTo>
                      <a:pt x="60" y="17"/>
                    </a:lnTo>
                    <a:lnTo>
                      <a:pt x="60" y="22"/>
                    </a:lnTo>
                    <a:lnTo>
                      <a:pt x="59" y="27"/>
                    </a:lnTo>
                    <a:lnTo>
                      <a:pt x="57" y="32"/>
                    </a:lnTo>
                    <a:lnTo>
                      <a:pt x="55" y="36"/>
                    </a:lnTo>
                    <a:lnTo>
                      <a:pt x="52" y="42"/>
                    </a:lnTo>
                    <a:lnTo>
                      <a:pt x="41" y="44"/>
                    </a:lnTo>
                    <a:lnTo>
                      <a:pt x="36" y="42"/>
                    </a:lnTo>
                    <a:lnTo>
                      <a:pt x="29" y="41"/>
                    </a:lnTo>
                    <a:lnTo>
                      <a:pt x="24" y="44"/>
                    </a:lnTo>
                    <a:lnTo>
                      <a:pt x="10" y="41"/>
                    </a:lnTo>
                    <a:lnTo>
                      <a:pt x="0" y="31"/>
                    </a:lnTo>
                    <a:lnTo>
                      <a:pt x="9" y="5"/>
                    </a:lnTo>
                    <a:close/>
                  </a:path>
                </a:pathLst>
              </a:custGeom>
              <a:solidFill>
                <a:srgbClr val="F2C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5" name="Freeform 1424"/>
              <p:cNvSpPr>
                <a:spLocks/>
              </p:cNvSpPr>
              <p:nvPr/>
            </p:nvSpPr>
            <p:spPr bwMode="auto">
              <a:xfrm>
                <a:off x="1850" y="3041"/>
                <a:ext cx="36" cy="51"/>
              </a:xfrm>
              <a:custGeom>
                <a:avLst/>
                <a:gdLst>
                  <a:gd name="T0" fmla="*/ 18 w 36"/>
                  <a:gd name="T1" fmla="*/ 0 h 51"/>
                  <a:gd name="T2" fmla="*/ 36 w 36"/>
                  <a:gd name="T3" fmla="*/ 7 h 51"/>
                  <a:gd name="T4" fmla="*/ 17 w 36"/>
                  <a:gd name="T5" fmla="*/ 51 h 51"/>
                  <a:gd name="T6" fmla="*/ 17 w 36"/>
                  <a:gd name="T7" fmla="*/ 51 h 51"/>
                  <a:gd name="T8" fmla="*/ 17 w 36"/>
                  <a:gd name="T9" fmla="*/ 51 h 51"/>
                  <a:gd name="T10" fmla="*/ 17 w 36"/>
                  <a:gd name="T11" fmla="*/ 50 h 51"/>
                  <a:gd name="T12" fmla="*/ 16 w 36"/>
                  <a:gd name="T13" fmla="*/ 50 h 51"/>
                  <a:gd name="T14" fmla="*/ 16 w 36"/>
                  <a:gd name="T15" fmla="*/ 50 h 51"/>
                  <a:gd name="T16" fmla="*/ 15 w 36"/>
                  <a:gd name="T17" fmla="*/ 50 h 51"/>
                  <a:gd name="T18" fmla="*/ 15 w 36"/>
                  <a:gd name="T19" fmla="*/ 50 h 51"/>
                  <a:gd name="T20" fmla="*/ 15 w 36"/>
                  <a:gd name="T21" fmla="*/ 50 h 51"/>
                  <a:gd name="T22" fmla="*/ 15 w 36"/>
                  <a:gd name="T23" fmla="*/ 50 h 51"/>
                  <a:gd name="T24" fmla="*/ 14 w 36"/>
                  <a:gd name="T25" fmla="*/ 49 h 51"/>
                  <a:gd name="T26" fmla="*/ 14 w 36"/>
                  <a:gd name="T27" fmla="*/ 49 h 51"/>
                  <a:gd name="T28" fmla="*/ 14 w 36"/>
                  <a:gd name="T29" fmla="*/ 49 h 51"/>
                  <a:gd name="T30" fmla="*/ 14 w 36"/>
                  <a:gd name="T31" fmla="*/ 49 h 51"/>
                  <a:gd name="T32" fmla="*/ 13 w 36"/>
                  <a:gd name="T33" fmla="*/ 49 h 51"/>
                  <a:gd name="T34" fmla="*/ 13 w 36"/>
                  <a:gd name="T35" fmla="*/ 49 h 51"/>
                  <a:gd name="T36" fmla="*/ 13 w 36"/>
                  <a:gd name="T37" fmla="*/ 49 h 51"/>
                  <a:gd name="T38" fmla="*/ 12 w 36"/>
                  <a:gd name="T39" fmla="*/ 48 h 51"/>
                  <a:gd name="T40" fmla="*/ 12 w 36"/>
                  <a:gd name="T41" fmla="*/ 48 h 51"/>
                  <a:gd name="T42" fmla="*/ 12 w 36"/>
                  <a:gd name="T43" fmla="*/ 48 h 51"/>
                  <a:gd name="T44" fmla="*/ 12 w 36"/>
                  <a:gd name="T45" fmla="*/ 48 h 51"/>
                  <a:gd name="T46" fmla="*/ 11 w 36"/>
                  <a:gd name="T47" fmla="*/ 48 h 51"/>
                  <a:gd name="T48" fmla="*/ 11 w 36"/>
                  <a:gd name="T49" fmla="*/ 48 h 51"/>
                  <a:gd name="T50" fmla="*/ 11 w 36"/>
                  <a:gd name="T51" fmla="*/ 47 h 51"/>
                  <a:gd name="T52" fmla="*/ 10 w 36"/>
                  <a:gd name="T53" fmla="*/ 47 h 51"/>
                  <a:gd name="T54" fmla="*/ 10 w 36"/>
                  <a:gd name="T55" fmla="*/ 47 h 51"/>
                  <a:gd name="T56" fmla="*/ 10 w 36"/>
                  <a:gd name="T57" fmla="*/ 47 h 51"/>
                  <a:gd name="T58" fmla="*/ 9 w 36"/>
                  <a:gd name="T59" fmla="*/ 47 h 51"/>
                  <a:gd name="T60" fmla="*/ 9 w 36"/>
                  <a:gd name="T61" fmla="*/ 47 h 51"/>
                  <a:gd name="T62" fmla="*/ 9 w 36"/>
                  <a:gd name="T63" fmla="*/ 46 h 51"/>
                  <a:gd name="T64" fmla="*/ 8 w 36"/>
                  <a:gd name="T65" fmla="*/ 46 h 51"/>
                  <a:gd name="T66" fmla="*/ 8 w 36"/>
                  <a:gd name="T67" fmla="*/ 46 h 51"/>
                  <a:gd name="T68" fmla="*/ 7 w 36"/>
                  <a:gd name="T69" fmla="*/ 46 h 51"/>
                  <a:gd name="T70" fmla="*/ 7 w 36"/>
                  <a:gd name="T71" fmla="*/ 45 h 51"/>
                  <a:gd name="T72" fmla="*/ 7 w 36"/>
                  <a:gd name="T73" fmla="*/ 45 h 51"/>
                  <a:gd name="T74" fmla="*/ 6 w 36"/>
                  <a:gd name="T75" fmla="*/ 45 h 51"/>
                  <a:gd name="T76" fmla="*/ 6 w 36"/>
                  <a:gd name="T77" fmla="*/ 45 h 51"/>
                  <a:gd name="T78" fmla="*/ 5 w 36"/>
                  <a:gd name="T79" fmla="*/ 44 h 51"/>
                  <a:gd name="T80" fmla="*/ 5 w 36"/>
                  <a:gd name="T81" fmla="*/ 44 h 51"/>
                  <a:gd name="T82" fmla="*/ 5 w 36"/>
                  <a:gd name="T83" fmla="*/ 44 h 51"/>
                  <a:gd name="T84" fmla="*/ 4 w 36"/>
                  <a:gd name="T85" fmla="*/ 44 h 51"/>
                  <a:gd name="T86" fmla="*/ 4 w 36"/>
                  <a:gd name="T87" fmla="*/ 43 h 51"/>
                  <a:gd name="T88" fmla="*/ 3 w 36"/>
                  <a:gd name="T89" fmla="*/ 43 h 51"/>
                  <a:gd name="T90" fmla="*/ 3 w 36"/>
                  <a:gd name="T91" fmla="*/ 43 h 51"/>
                  <a:gd name="T92" fmla="*/ 3 w 36"/>
                  <a:gd name="T93" fmla="*/ 42 h 51"/>
                  <a:gd name="T94" fmla="*/ 2 w 36"/>
                  <a:gd name="T95" fmla="*/ 42 h 51"/>
                  <a:gd name="T96" fmla="*/ 2 w 36"/>
                  <a:gd name="T97" fmla="*/ 42 h 51"/>
                  <a:gd name="T98" fmla="*/ 1 w 36"/>
                  <a:gd name="T99" fmla="*/ 42 h 51"/>
                  <a:gd name="T100" fmla="*/ 1 w 36"/>
                  <a:gd name="T101" fmla="*/ 41 h 51"/>
                  <a:gd name="T102" fmla="*/ 1 w 36"/>
                  <a:gd name="T103" fmla="*/ 41 h 51"/>
                  <a:gd name="T104" fmla="*/ 0 w 36"/>
                  <a:gd name="T105" fmla="*/ 41 h 51"/>
                  <a:gd name="T106" fmla="*/ 0 w 36"/>
                  <a:gd name="T107" fmla="*/ 40 h 51"/>
                  <a:gd name="T108" fmla="*/ 0 w 36"/>
                  <a:gd name="T109" fmla="*/ 38 h 51"/>
                  <a:gd name="T110" fmla="*/ 15 w 36"/>
                  <a:gd name="T111" fmla="*/ 47 h 51"/>
                  <a:gd name="T112" fmla="*/ 32 w 36"/>
                  <a:gd name="T113" fmla="*/ 9 h 51"/>
                  <a:gd name="T114" fmla="*/ 16 w 36"/>
                  <a:gd name="T115" fmla="*/ 2 h 51"/>
                  <a:gd name="T116" fmla="*/ 18 w 36"/>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51">
                    <a:moveTo>
                      <a:pt x="18" y="0"/>
                    </a:moveTo>
                    <a:lnTo>
                      <a:pt x="36" y="7"/>
                    </a:lnTo>
                    <a:lnTo>
                      <a:pt x="17" y="51"/>
                    </a:lnTo>
                    <a:lnTo>
                      <a:pt x="17" y="51"/>
                    </a:lnTo>
                    <a:lnTo>
                      <a:pt x="17" y="51"/>
                    </a:lnTo>
                    <a:lnTo>
                      <a:pt x="17" y="50"/>
                    </a:lnTo>
                    <a:lnTo>
                      <a:pt x="16" y="50"/>
                    </a:lnTo>
                    <a:lnTo>
                      <a:pt x="16" y="50"/>
                    </a:lnTo>
                    <a:lnTo>
                      <a:pt x="15" y="50"/>
                    </a:lnTo>
                    <a:lnTo>
                      <a:pt x="15" y="50"/>
                    </a:lnTo>
                    <a:lnTo>
                      <a:pt x="15" y="50"/>
                    </a:lnTo>
                    <a:lnTo>
                      <a:pt x="15" y="50"/>
                    </a:lnTo>
                    <a:lnTo>
                      <a:pt x="14" y="49"/>
                    </a:lnTo>
                    <a:lnTo>
                      <a:pt x="14" y="49"/>
                    </a:lnTo>
                    <a:lnTo>
                      <a:pt x="14" y="49"/>
                    </a:lnTo>
                    <a:lnTo>
                      <a:pt x="14" y="49"/>
                    </a:lnTo>
                    <a:lnTo>
                      <a:pt x="13" y="49"/>
                    </a:lnTo>
                    <a:lnTo>
                      <a:pt x="13" y="49"/>
                    </a:lnTo>
                    <a:lnTo>
                      <a:pt x="13" y="49"/>
                    </a:lnTo>
                    <a:lnTo>
                      <a:pt x="12" y="48"/>
                    </a:lnTo>
                    <a:lnTo>
                      <a:pt x="12" y="48"/>
                    </a:lnTo>
                    <a:lnTo>
                      <a:pt x="12" y="48"/>
                    </a:lnTo>
                    <a:lnTo>
                      <a:pt x="12" y="48"/>
                    </a:lnTo>
                    <a:lnTo>
                      <a:pt x="11" y="48"/>
                    </a:lnTo>
                    <a:lnTo>
                      <a:pt x="11" y="48"/>
                    </a:lnTo>
                    <a:lnTo>
                      <a:pt x="11" y="47"/>
                    </a:lnTo>
                    <a:lnTo>
                      <a:pt x="10" y="47"/>
                    </a:lnTo>
                    <a:lnTo>
                      <a:pt x="10" y="47"/>
                    </a:lnTo>
                    <a:lnTo>
                      <a:pt x="10" y="47"/>
                    </a:lnTo>
                    <a:lnTo>
                      <a:pt x="9" y="47"/>
                    </a:lnTo>
                    <a:lnTo>
                      <a:pt x="9" y="47"/>
                    </a:lnTo>
                    <a:lnTo>
                      <a:pt x="9" y="46"/>
                    </a:lnTo>
                    <a:lnTo>
                      <a:pt x="8" y="46"/>
                    </a:lnTo>
                    <a:lnTo>
                      <a:pt x="8" y="46"/>
                    </a:lnTo>
                    <a:lnTo>
                      <a:pt x="7" y="46"/>
                    </a:lnTo>
                    <a:lnTo>
                      <a:pt x="7" y="45"/>
                    </a:lnTo>
                    <a:lnTo>
                      <a:pt x="7" y="45"/>
                    </a:lnTo>
                    <a:lnTo>
                      <a:pt x="6" y="45"/>
                    </a:lnTo>
                    <a:lnTo>
                      <a:pt x="6" y="45"/>
                    </a:lnTo>
                    <a:lnTo>
                      <a:pt x="5" y="44"/>
                    </a:lnTo>
                    <a:lnTo>
                      <a:pt x="5" y="44"/>
                    </a:lnTo>
                    <a:lnTo>
                      <a:pt x="5" y="44"/>
                    </a:lnTo>
                    <a:lnTo>
                      <a:pt x="4" y="44"/>
                    </a:lnTo>
                    <a:lnTo>
                      <a:pt x="4" y="43"/>
                    </a:lnTo>
                    <a:lnTo>
                      <a:pt x="3" y="43"/>
                    </a:lnTo>
                    <a:lnTo>
                      <a:pt x="3" y="43"/>
                    </a:lnTo>
                    <a:lnTo>
                      <a:pt x="3" y="42"/>
                    </a:lnTo>
                    <a:lnTo>
                      <a:pt x="2" y="42"/>
                    </a:lnTo>
                    <a:lnTo>
                      <a:pt x="2" y="42"/>
                    </a:lnTo>
                    <a:lnTo>
                      <a:pt x="1" y="42"/>
                    </a:lnTo>
                    <a:lnTo>
                      <a:pt x="1" y="41"/>
                    </a:lnTo>
                    <a:lnTo>
                      <a:pt x="1" y="41"/>
                    </a:lnTo>
                    <a:lnTo>
                      <a:pt x="0" y="41"/>
                    </a:lnTo>
                    <a:lnTo>
                      <a:pt x="0" y="40"/>
                    </a:lnTo>
                    <a:lnTo>
                      <a:pt x="0" y="38"/>
                    </a:lnTo>
                    <a:lnTo>
                      <a:pt x="15" y="47"/>
                    </a:lnTo>
                    <a:lnTo>
                      <a:pt x="32" y="9"/>
                    </a:lnTo>
                    <a:lnTo>
                      <a:pt x="16" y="2"/>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6" name="Freeform 1425"/>
              <p:cNvSpPr>
                <a:spLocks/>
              </p:cNvSpPr>
              <p:nvPr/>
            </p:nvSpPr>
            <p:spPr bwMode="auto">
              <a:xfrm>
                <a:off x="1850" y="3040"/>
                <a:ext cx="25" cy="47"/>
              </a:xfrm>
              <a:custGeom>
                <a:avLst/>
                <a:gdLst>
                  <a:gd name="T0" fmla="*/ 25 w 25"/>
                  <a:gd name="T1" fmla="*/ 1 h 47"/>
                  <a:gd name="T2" fmla="*/ 4 w 25"/>
                  <a:gd name="T3" fmla="*/ 47 h 47"/>
                  <a:gd name="T4" fmla="*/ 0 w 25"/>
                  <a:gd name="T5" fmla="*/ 44 h 47"/>
                  <a:gd name="T6" fmla="*/ 21 w 25"/>
                  <a:gd name="T7" fmla="*/ 0 h 47"/>
                  <a:gd name="T8" fmla="*/ 25 w 25"/>
                  <a:gd name="T9" fmla="*/ 1 h 47"/>
                </a:gdLst>
                <a:ahLst/>
                <a:cxnLst>
                  <a:cxn ang="0">
                    <a:pos x="T0" y="T1"/>
                  </a:cxn>
                  <a:cxn ang="0">
                    <a:pos x="T2" y="T3"/>
                  </a:cxn>
                  <a:cxn ang="0">
                    <a:pos x="T4" y="T5"/>
                  </a:cxn>
                  <a:cxn ang="0">
                    <a:pos x="T6" y="T7"/>
                  </a:cxn>
                  <a:cxn ang="0">
                    <a:pos x="T8" y="T9"/>
                  </a:cxn>
                </a:cxnLst>
                <a:rect l="0" t="0" r="r" b="b"/>
                <a:pathLst>
                  <a:path w="25" h="47">
                    <a:moveTo>
                      <a:pt x="25" y="1"/>
                    </a:moveTo>
                    <a:lnTo>
                      <a:pt x="4" y="47"/>
                    </a:lnTo>
                    <a:lnTo>
                      <a:pt x="0" y="44"/>
                    </a:lnTo>
                    <a:lnTo>
                      <a:pt x="21" y="0"/>
                    </a:lnTo>
                    <a:lnTo>
                      <a:pt x="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7" name="Freeform 1426"/>
              <p:cNvSpPr>
                <a:spLocks/>
              </p:cNvSpPr>
              <p:nvPr/>
            </p:nvSpPr>
            <p:spPr bwMode="auto">
              <a:xfrm>
                <a:off x="1799" y="2923"/>
                <a:ext cx="24" cy="21"/>
              </a:xfrm>
              <a:custGeom>
                <a:avLst/>
                <a:gdLst>
                  <a:gd name="T0" fmla="*/ 1 w 24"/>
                  <a:gd name="T1" fmla="*/ 5 h 21"/>
                  <a:gd name="T2" fmla="*/ 13 w 24"/>
                  <a:gd name="T3" fmla="*/ 0 h 21"/>
                  <a:gd name="T4" fmla="*/ 24 w 24"/>
                  <a:gd name="T5" fmla="*/ 4 h 21"/>
                  <a:gd name="T6" fmla="*/ 24 w 24"/>
                  <a:gd name="T7" fmla="*/ 14 h 21"/>
                  <a:gd name="T8" fmla="*/ 15 w 24"/>
                  <a:gd name="T9" fmla="*/ 20 h 21"/>
                  <a:gd name="T10" fmla="*/ 0 w 24"/>
                  <a:gd name="T11" fmla="*/ 21 h 21"/>
                  <a:gd name="T12" fmla="*/ 1 w 24"/>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1" y="5"/>
                    </a:moveTo>
                    <a:lnTo>
                      <a:pt x="13" y="0"/>
                    </a:lnTo>
                    <a:lnTo>
                      <a:pt x="24" y="4"/>
                    </a:lnTo>
                    <a:lnTo>
                      <a:pt x="24" y="14"/>
                    </a:lnTo>
                    <a:lnTo>
                      <a:pt x="15" y="20"/>
                    </a:lnTo>
                    <a:lnTo>
                      <a:pt x="0" y="21"/>
                    </a:lnTo>
                    <a:lnTo>
                      <a:pt x="1" y="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8" name="Freeform 1427"/>
              <p:cNvSpPr>
                <a:spLocks/>
              </p:cNvSpPr>
              <p:nvPr/>
            </p:nvSpPr>
            <p:spPr bwMode="auto">
              <a:xfrm>
                <a:off x="1823" y="2893"/>
                <a:ext cx="101" cy="91"/>
              </a:xfrm>
              <a:custGeom>
                <a:avLst/>
                <a:gdLst>
                  <a:gd name="T0" fmla="*/ 11 w 101"/>
                  <a:gd name="T1" fmla="*/ 23 h 91"/>
                  <a:gd name="T2" fmla="*/ 22 w 101"/>
                  <a:gd name="T3" fmla="*/ 11 h 91"/>
                  <a:gd name="T4" fmla="*/ 63 w 101"/>
                  <a:gd name="T5" fmla="*/ 0 h 91"/>
                  <a:gd name="T6" fmla="*/ 90 w 101"/>
                  <a:gd name="T7" fmla="*/ 6 h 91"/>
                  <a:gd name="T8" fmla="*/ 101 w 101"/>
                  <a:gd name="T9" fmla="*/ 29 h 91"/>
                  <a:gd name="T10" fmla="*/ 99 w 101"/>
                  <a:gd name="T11" fmla="*/ 53 h 91"/>
                  <a:gd name="T12" fmla="*/ 92 w 101"/>
                  <a:gd name="T13" fmla="*/ 78 h 91"/>
                  <a:gd name="T14" fmla="*/ 41 w 101"/>
                  <a:gd name="T15" fmla="*/ 91 h 91"/>
                  <a:gd name="T16" fmla="*/ 1 w 101"/>
                  <a:gd name="T17" fmla="*/ 44 h 91"/>
                  <a:gd name="T18" fmla="*/ 0 w 101"/>
                  <a:gd name="T19" fmla="*/ 32 h 91"/>
                  <a:gd name="T20" fmla="*/ 11 w 101"/>
                  <a:gd name="T21" fmla="*/ 2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91">
                    <a:moveTo>
                      <a:pt x="11" y="23"/>
                    </a:moveTo>
                    <a:lnTo>
                      <a:pt x="22" y="11"/>
                    </a:lnTo>
                    <a:lnTo>
                      <a:pt x="63" y="0"/>
                    </a:lnTo>
                    <a:lnTo>
                      <a:pt x="90" y="6"/>
                    </a:lnTo>
                    <a:lnTo>
                      <a:pt x="101" y="29"/>
                    </a:lnTo>
                    <a:lnTo>
                      <a:pt x="99" y="53"/>
                    </a:lnTo>
                    <a:lnTo>
                      <a:pt x="92" y="78"/>
                    </a:lnTo>
                    <a:lnTo>
                      <a:pt x="41" y="91"/>
                    </a:lnTo>
                    <a:lnTo>
                      <a:pt x="1" y="44"/>
                    </a:lnTo>
                    <a:lnTo>
                      <a:pt x="0" y="32"/>
                    </a:lnTo>
                    <a:lnTo>
                      <a:pt x="11" y="23"/>
                    </a:lnTo>
                    <a:close/>
                  </a:path>
                </a:pathLst>
              </a:custGeom>
              <a:solidFill>
                <a:srgbClr val="E48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49" name="Freeform 1428"/>
              <p:cNvSpPr>
                <a:spLocks/>
              </p:cNvSpPr>
              <p:nvPr/>
            </p:nvSpPr>
            <p:spPr bwMode="auto">
              <a:xfrm>
                <a:off x="1810" y="2871"/>
                <a:ext cx="106" cy="56"/>
              </a:xfrm>
              <a:custGeom>
                <a:avLst/>
                <a:gdLst>
                  <a:gd name="T0" fmla="*/ 0 w 106"/>
                  <a:gd name="T1" fmla="*/ 53 h 56"/>
                  <a:gd name="T2" fmla="*/ 18 w 106"/>
                  <a:gd name="T3" fmla="*/ 56 h 56"/>
                  <a:gd name="T4" fmla="*/ 31 w 106"/>
                  <a:gd name="T5" fmla="*/ 37 h 56"/>
                  <a:gd name="T6" fmla="*/ 43 w 106"/>
                  <a:gd name="T7" fmla="*/ 33 h 56"/>
                  <a:gd name="T8" fmla="*/ 62 w 106"/>
                  <a:gd name="T9" fmla="*/ 25 h 56"/>
                  <a:gd name="T10" fmla="*/ 106 w 106"/>
                  <a:gd name="T11" fmla="*/ 28 h 56"/>
                  <a:gd name="T12" fmla="*/ 89 w 106"/>
                  <a:gd name="T13" fmla="*/ 5 h 56"/>
                  <a:gd name="T14" fmla="*/ 58 w 106"/>
                  <a:gd name="T15" fmla="*/ 0 h 56"/>
                  <a:gd name="T16" fmla="*/ 46 w 106"/>
                  <a:gd name="T17" fmla="*/ 0 h 56"/>
                  <a:gd name="T18" fmla="*/ 30 w 106"/>
                  <a:gd name="T19" fmla="*/ 4 h 56"/>
                  <a:gd name="T20" fmla="*/ 16 w 106"/>
                  <a:gd name="T21" fmla="*/ 13 h 56"/>
                  <a:gd name="T22" fmla="*/ 5 w 106"/>
                  <a:gd name="T23" fmla="*/ 34 h 56"/>
                  <a:gd name="T24" fmla="*/ 3 w 106"/>
                  <a:gd name="T25" fmla="*/ 43 h 56"/>
                  <a:gd name="T26" fmla="*/ 0 w 106"/>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56">
                    <a:moveTo>
                      <a:pt x="0" y="53"/>
                    </a:moveTo>
                    <a:lnTo>
                      <a:pt x="18" y="56"/>
                    </a:lnTo>
                    <a:lnTo>
                      <a:pt x="31" y="37"/>
                    </a:lnTo>
                    <a:lnTo>
                      <a:pt x="43" y="33"/>
                    </a:lnTo>
                    <a:lnTo>
                      <a:pt x="62" y="25"/>
                    </a:lnTo>
                    <a:lnTo>
                      <a:pt x="106" y="28"/>
                    </a:lnTo>
                    <a:lnTo>
                      <a:pt x="89" y="5"/>
                    </a:lnTo>
                    <a:lnTo>
                      <a:pt x="58" y="0"/>
                    </a:lnTo>
                    <a:lnTo>
                      <a:pt x="46" y="0"/>
                    </a:lnTo>
                    <a:lnTo>
                      <a:pt x="30" y="4"/>
                    </a:lnTo>
                    <a:lnTo>
                      <a:pt x="16" y="13"/>
                    </a:lnTo>
                    <a:lnTo>
                      <a:pt x="5" y="34"/>
                    </a:lnTo>
                    <a:lnTo>
                      <a:pt x="3" y="43"/>
                    </a:lnTo>
                    <a:lnTo>
                      <a:pt x="0" y="5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50" name="Freeform 1429"/>
              <p:cNvSpPr>
                <a:spLocks/>
              </p:cNvSpPr>
              <p:nvPr/>
            </p:nvSpPr>
            <p:spPr bwMode="auto">
              <a:xfrm>
                <a:off x="1798" y="2873"/>
                <a:ext cx="91" cy="65"/>
              </a:xfrm>
              <a:custGeom>
                <a:avLst/>
                <a:gdLst>
                  <a:gd name="T0" fmla="*/ 0 w 91"/>
                  <a:gd name="T1" fmla="*/ 63 h 65"/>
                  <a:gd name="T2" fmla="*/ 7 w 91"/>
                  <a:gd name="T3" fmla="*/ 65 h 65"/>
                  <a:gd name="T4" fmla="*/ 9 w 91"/>
                  <a:gd name="T5" fmla="*/ 59 h 65"/>
                  <a:gd name="T6" fmla="*/ 21 w 91"/>
                  <a:gd name="T7" fmla="*/ 52 h 65"/>
                  <a:gd name="T8" fmla="*/ 20 w 91"/>
                  <a:gd name="T9" fmla="*/ 42 h 65"/>
                  <a:gd name="T10" fmla="*/ 27 w 91"/>
                  <a:gd name="T11" fmla="*/ 27 h 65"/>
                  <a:gd name="T12" fmla="*/ 30 w 91"/>
                  <a:gd name="T13" fmla="*/ 36 h 65"/>
                  <a:gd name="T14" fmla="*/ 39 w 91"/>
                  <a:gd name="T15" fmla="*/ 24 h 65"/>
                  <a:gd name="T16" fmla="*/ 47 w 91"/>
                  <a:gd name="T17" fmla="*/ 16 h 65"/>
                  <a:gd name="T18" fmla="*/ 53 w 91"/>
                  <a:gd name="T19" fmla="*/ 24 h 65"/>
                  <a:gd name="T20" fmla="*/ 56 w 91"/>
                  <a:gd name="T21" fmla="*/ 16 h 65"/>
                  <a:gd name="T22" fmla="*/ 69 w 91"/>
                  <a:gd name="T23" fmla="*/ 9 h 65"/>
                  <a:gd name="T24" fmla="*/ 77 w 91"/>
                  <a:gd name="T25" fmla="*/ 16 h 65"/>
                  <a:gd name="T26" fmla="*/ 79 w 91"/>
                  <a:gd name="T27" fmla="*/ 8 h 65"/>
                  <a:gd name="T28" fmla="*/ 89 w 91"/>
                  <a:gd name="T29" fmla="*/ 5 h 65"/>
                  <a:gd name="T30" fmla="*/ 91 w 91"/>
                  <a:gd name="T31" fmla="*/ 1 h 65"/>
                  <a:gd name="T32" fmla="*/ 66 w 91"/>
                  <a:gd name="T33" fmla="*/ 0 h 65"/>
                  <a:gd name="T34" fmla="*/ 50 w 91"/>
                  <a:gd name="T35" fmla="*/ 0 h 65"/>
                  <a:gd name="T36" fmla="*/ 35 w 91"/>
                  <a:gd name="T37" fmla="*/ 6 h 65"/>
                  <a:gd name="T38" fmla="*/ 23 w 91"/>
                  <a:gd name="T39" fmla="*/ 16 h 65"/>
                  <a:gd name="T40" fmla="*/ 12 w 91"/>
                  <a:gd name="T41" fmla="*/ 43 h 65"/>
                  <a:gd name="T42" fmla="*/ 12 w 91"/>
                  <a:gd name="T43" fmla="*/ 51 h 65"/>
                  <a:gd name="T44" fmla="*/ 5 w 91"/>
                  <a:gd name="T45" fmla="*/ 53 h 65"/>
                  <a:gd name="T46" fmla="*/ 0 w 91"/>
                  <a:gd name="T47"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65">
                    <a:moveTo>
                      <a:pt x="0" y="63"/>
                    </a:moveTo>
                    <a:lnTo>
                      <a:pt x="7" y="65"/>
                    </a:lnTo>
                    <a:lnTo>
                      <a:pt x="9" y="59"/>
                    </a:lnTo>
                    <a:lnTo>
                      <a:pt x="21" y="52"/>
                    </a:lnTo>
                    <a:lnTo>
                      <a:pt x="20" y="42"/>
                    </a:lnTo>
                    <a:lnTo>
                      <a:pt x="27" y="27"/>
                    </a:lnTo>
                    <a:lnTo>
                      <a:pt x="30" y="36"/>
                    </a:lnTo>
                    <a:lnTo>
                      <a:pt x="39" y="24"/>
                    </a:lnTo>
                    <a:lnTo>
                      <a:pt x="47" y="16"/>
                    </a:lnTo>
                    <a:lnTo>
                      <a:pt x="53" y="24"/>
                    </a:lnTo>
                    <a:lnTo>
                      <a:pt x="56" y="16"/>
                    </a:lnTo>
                    <a:lnTo>
                      <a:pt x="69" y="9"/>
                    </a:lnTo>
                    <a:lnTo>
                      <a:pt x="77" y="16"/>
                    </a:lnTo>
                    <a:lnTo>
                      <a:pt x="79" y="8"/>
                    </a:lnTo>
                    <a:lnTo>
                      <a:pt x="89" y="5"/>
                    </a:lnTo>
                    <a:lnTo>
                      <a:pt x="91" y="1"/>
                    </a:lnTo>
                    <a:lnTo>
                      <a:pt x="66" y="0"/>
                    </a:lnTo>
                    <a:lnTo>
                      <a:pt x="50" y="0"/>
                    </a:lnTo>
                    <a:lnTo>
                      <a:pt x="35" y="6"/>
                    </a:lnTo>
                    <a:lnTo>
                      <a:pt x="23" y="16"/>
                    </a:lnTo>
                    <a:lnTo>
                      <a:pt x="12" y="43"/>
                    </a:lnTo>
                    <a:lnTo>
                      <a:pt x="12" y="51"/>
                    </a:lnTo>
                    <a:lnTo>
                      <a:pt x="5" y="53"/>
                    </a:lnTo>
                    <a:lnTo>
                      <a:pt x="0" y="6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51" name="Freeform 1430"/>
              <p:cNvSpPr>
                <a:spLocks/>
              </p:cNvSpPr>
              <p:nvPr/>
            </p:nvSpPr>
            <p:spPr bwMode="auto">
              <a:xfrm>
                <a:off x="1829" y="2940"/>
                <a:ext cx="91" cy="59"/>
              </a:xfrm>
              <a:custGeom>
                <a:avLst/>
                <a:gdLst>
                  <a:gd name="T0" fmla="*/ 0 w 91"/>
                  <a:gd name="T1" fmla="*/ 0 h 59"/>
                  <a:gd name="T2" fmla="*/ 17 w 91"/>
                  <a:gd name="T3" fmla="*/ 9 h 59"/>
                  <a:gd name="T4" fmla="*/ 35 w 91"/>
                  <a:gd name="T5" fmla="*/ 22 h 59"/>
                  <a:gd name="T6" fmla="*/ 56 w 91"/>
                  <a:gd name="T7" fmla="*/ 17 h 59"/>
                  <a:gd name="T8" fmla="*/ 75 w 91"/>
                  <a:gd name="T9" fmla="*/ 23 h 59"/>
                  <a:gd name="T10" fmla="*/ 78 w 91"/>
                  <a:gd name="T11" fmla="*/ 28 h 59"/>
                  <a:gd name="T12" fmla="*/ 91 w 91"/>
                  <a:gd name="T13" fmla="*/ 17 h 59"/>
                  <a:gd name="T14" fmla="*/ 81 w 91"/>
                  <a:gd name="T15" fmla="*/ 39 h 59"/>
                  <a:gd name="T16" fmla="*/ 77 w 91"/>
                  <a:gd name="T17" fmla="*/ 51 h 59"/>
                  <a:gd name="T18" fmla="*/ 67 w 91"/>
                  <a:gd name="T19" fmla="*/ 59 h 59"/>
                  <a:gd name="T20" fmla="*/ 46 w 91"/>
                  <a:gd name="T21" fmla="*/ 59 h 59"/>
                  <a:gd name="T22" fmla="*/ 12 w 91"/>
                  <a:gd name="T23" fmla="*/ 43 h 59"/>
                  <a:gd name="T24" fmla="*/ 3 w 91"/>
                  <a:gd name="T25" fmla="*/ 15 h 59"/>
                  <a:gd name="T26" fmla="*/ 0 w 91"/>
                  <a:gd name="T2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59">
                    <a:moveTo>
                      <a:pt x="0" y="0"/>
                    </a:moveTo>
                    <a:lnTo>
                      <a:pt x="17" y="9"/>
                    </a:lnTo>
                    <a:lnTo>
                      <a:pt x="35" y="22"/>
                    </a:lnTo>
                    <a:lnTo>
                      <a:pt x="56" y="17"/>
                    </a:lnTo>
                    <a:lnTo>
                      <a:pt x="75" y="23"/>
                    </a:lnTo>
                    <a:lnTo>
                      <a:pt x="78" y="28"/>
                    </a:lnTo>
                    <a:lnTo>
                      <a:pt x="91" y="17"/>
                    </a:lnTo>
                    <a:lnTo>
                      <a:pt x="81" y="39"/>
                    </a:lnTo>
                    <a:lnTo>
                      <a:pt x="77" y="51"/>
                    </a:lnTo>
                    <a:lnTo>
                      <a:pt x="67" y="59"/>
                    </a:lnTo>
                    <a:lnTo>
                      <a:pt x="46" y="59"/>
                    </a:lnTo>
                    <a:lnTo>
                      <a:pt x="12" y="43"/>
                    </a:lnTo>
                    <a:lnTo>
                      <a:pt x="3" y="15"/>
                    </a:lnTo>
                    <a:lnTo>
                      <a:pt x="0" y="0"/>
                    </a:lnTo>
                    <a:close/>
                  </a:path>
                </a:pathLst>
              </a:custGeom>
              <a:solidFill>
                <a:srgbClr val="A3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52" name="Freeform 1431"/>
              <p:cNvSpPr>
                <a:spLocks/>
              </p:cNvSpPr>
              <p:nvPr/>
            </p:nvSpPr>
            <p:spPr bwMode="auto">
              <a:xfrm>
                <a:off x="1847" y="2918"/>
                <a:ext cx="36" cy="21"/>
              </a:xfrm>
              <a:custGeom>
                <a:avLst/>
                <a:gdLst>
                  <a:gd name="T0" fmla="*/ 5 w 36"/>
                  <a:gd name="T1" fmla="*/ 2 h 21"/>
                  <a:gd name="T2" fmla="*/ 36 w 36"/>
                  <a:gd name="T3" fmla="*/ 0 h 21"/>
                  <a:gd name="T4" fmla="*/ 23 w 36"/>
                  <a:gd name="T5" fmla="*/ 21 h 21"/>
                  <a:gd name="T6" fmla="*/ 0 w 36"/>
                  <a:gd name="T7" fmla="*/ 9 h 21"/>
                  <a:gd name="T8" fmla="*/ 5 w 36"/>
                  <a:gd name="T9" fmla="*/ 2 h 21"/>
                </a:gdLst>
                <a:ahLst/>
                <a:cxnLst>
                  <a:cxn ang="0">
                    <a:pos x="T0" y="T1"/>
                  </a:cxn>
                  <a:cxn ang="0">
                    <a:pos x="T2" y="T3"/>
                  </a:cxn>
                  <a:cxn ang="0">
                    <a:pos x="T4" y="T5"/>
                  </a:cxn>
                  <a:cxn ang="0">
                    <a:pos x="T6" y="T7"/>
                  </a:cxn>
                  <a:cxn ang="0">
                    <a:pos x="T8" y="T9"/>
                  </a:cxn>
                </a:cxnLst>
                <a:rect l="0" t="0" r="r" b="b"/>
                <a:pathLst>
                  <a:path w="36" h="21">
                    <a:moveTo>
                      <a:pt x="5" y="2"/>
                    </a:moveTo>
                    <a:lnTo>
                      <a:pt x="36" y="0"/>
                    </a:lnTo>
                    <a:lnTo>
                      <a:pt x="23" y="21"/>
                    </a:lnTo>
                    <a:lnTo>
                      <a:pt x="0" y="9"/>
                    </a:lnTo>
                    <a:lnTo>
                      <a:pt x="5" y="2"/>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53" name="Freeform 1432"/>
              <p:cNvSpPr>
                <a:spLocks/>
              </p:cNvSpPr>
              <p:nvPr/>
            </p:nvSpPr>
            <p:spPr bwMode="auto">
              <a:xfrm>
                <a:off x="1898" y="2920"/>
                <a:ext cx="28" cy="17"/>
              </a:xfrm>
              <a:custGeom>
                <a:avLst/>
                <a:gdLst>
                  <a:gd name="T0" fmla="*/ 5 w 28"/>
                  <a:gd name="T1" fmla="*/ 0 h 17"/>
                  <a:gd name="T2" fmla="*/ 28 w 28"/>
                  <a:gd name="T3" fmla="*/ 3 h 17"/>
                  <a:gd name="T4" fmla="*/ 25 w 28"/>
                  <a:gd name="T5" fmla="*/ 15 h 17"/>
                  <a:gd name="T6" fmla="*/ 4 w 28"/>
                  <a:gd name="T7" fmla="*/ 17 h 17"/>
                  <a:gd name="T8" fmla="*/ 0 w 28"/>
                  <a:gd name="T9" fmla="*/ 5 h 17"/>
                  <a:gd name="T10" fmla="*/ 5 w 28"/>
                  <a:gd name="T11" fmla="*/ 0 h 17"/>
                </a:gdLst>
                <a:ahLst/>
                <a:cxnLst>
                  <a:cxn ang="0">
                    <a:pos x="T0" y="T1"/>
                  </a:cxn>
                  <a:cxn ang="0">
                    <a:pos x="T2" y="T3"/>
                  </a:cxn>
                  <a:cxn ang="0">
                    <a:pos x="T4" y="T5"/>
                  </a:cxn>
                  <a:cxn ang="0">
                    <a:pos x="T6" y="T7"/>
                  </a:cxn>
                  <a:cxn ang="0">
                    <a:pos x="T8" y="T9"/>
                  </a:cxn>
                  <a:cxn ang="0">
                    <a:pos x="T10" y="T11"/>
                  </a:cxn>
                </a:cxnLst>
                <a:rect l="0" t="0" r="r" b="b"/>
                <a:pathLst>
                  <a:path w="28" h="17">
                    <a:moveTo>
                      <a:pt x="5" y="0"/>
                    </a:moveTo>
                    <a:lnTo>
                      <a:pt x="28" y="3"/>
                    </a:lnTo>
                    <a:lnTo>
                      <a:pt x="25" y="15"/>
                    </a:lnTo>
                    <a:lnTo>
                      <a:pt x="4" y="17"/>
                    </a:lnTo>
                    <a:lnTo>
                      <a:pt x="0" y="5"/>
                    </a:lnTo>
                    <a:lnTo>
                      <a:pt x="5" y="0"/>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54" name="Freeform 1433"/>
              <p:cNvSpPr>
                <a:spLocks/>
              </p:cNvSpPr>
              <p:nvPr/>
            </p:nvSpPr>
            <p:spPr bwMode="auto">
              <a:xfrm>
                <a:off x="1824" y="2912"/>
                <a:ext cx="108" cy="29"/>
              </a:xfrm>
              <a:custGeom>
                <a:avLst/>
                <a:gdLst>
                  <a:gd name="T0" fmla="*/ 0 w 108"/>
                  <a:gd name="T1" fmla="*/ 13 h 29"/>
                  <a:gd name="T2" fmla="*/ 9 w 108"/>
                  <a:gd name="T3" fmla="*/ 5 h 29"/>
                  <a:gd name="T4" fmla="*/ 32 w 108"/>
                  <a:gd name="T5" fmla="*/ 1 h 29"/>
                  <a:gd name="T6" fmla="*/ 66 w 108"/>
                  <a:gd name="T7" fmla="*/ 0 h 29"/>
                  <a:gd name="T8" fmla="*/ 96 w 108"/>
                  <a:gd name="T9" fmla="*/ 5 h 29"/>
                  <a:gd name="T10" fmla="*/ 105 w 108"/>
                  <a:gd name="T11" fmla="*/ 7 h 29"/>
                  <a:gd name="T12" fmla="*/ 108 w 108"/>
                  <a:gd name="T13" fmla="*/ 17 h 29"/>
                  <a:gd name="T14" fmla="*/ 99 w 108"/>
                  <a:gd name="T15" fmla="*/ 29 h 29"/>
                  <a:gd name="T16" fmla="*/ 87 w 108"/>
                  <a:gd name="T17" fmla="*/ 24 h 29"/>
                  <a:gd name="T18" fmla="*/ 97 w 108"/>
                  <a:gd name="T19" fmla="*/ 22 h 29"/>
                  <a:gd name="T20" fmla="*/ 97 w 108"/>
                  <a:gd name="T21" fmla="*/ 15 h 29"/>
                  <a:gd name="T22" fmla="*/ 91 w 108"/>
                  <a:gd name="T23" fmla="*/ 12 h 29"/>
                  <a:gd name="T24" fmla="*/ 91 w 108"/>
                  <a:gd name="T25" fmla="*/ 17 h 29"/>
                  <a:gd name="T26" fmla="*/ 88 w 108"/>
                  <a:gd name="T27" fmla="*/ 17 h 29"/>
                  <a:gd name="T28" fmla="*/ 85 w 108"/>
                  <a:gd name="T29" fmla="*/ 16 h 29"/>
                  <a:gd name="T30" fmla="*/ 88 w 108"/>
                  <a:gd name="T31" fmla="*/ 10 h 29"/>
                  <a:gd name="T32" fmla="*/ 81 w 108"/>
                  <a:gd name="T33" fmla="*/ 9 h 29"/>
                  <a:gd name="T34" fmla="*/ 64 w 108"/>
                  <a:gd name="T35" fmla="*/ 7 h 29"/>
                  <a:gd name="T36" fmla="*/ 42 w 108"/>
                  <a:gd name="T37" fmla="*/ 10 h 29"/>
                  <a:gd name="T38" fmla="*/ 46 w 108"/>
                  <a:gd name="T39" fmla="*/ 13 h 29"/>
                  <a:gd name="T40" fmla="*/ 42 w 108"/>
                  <a:gd name="T41" fmla="*/ 18 h 29"/>
                  <a:gd name="T42" fmla="*/ 38 w 108"/>
                  <a:gd name="T43" fmla="*/ 16 h 29"/>
                  <a:gd name="T44" fmla="*/ 36 w 108"/>
                  <a:gd name="T45" fmla="*/ 10 h 29"/>
                  <a:gd name="T46" fmla="*/ 0 w 108"/>
                  <a:gd name="T4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29">
                    <a:moveTo>
                      <a:pt x="0" y="13"/>
                    </a:moveTo>
                    <a:lnTo>
                      <a:pt x="9" y="5"/>
                    </a:lnTo>
                    <a:lnTo>
                      <a:pt x="32" y="1"/>
                    </a:lnTo>
                    <a:lnTo>
                      <a:pt x="66" y="0"/>
                    </a:lnTo>
                    <a:lnTo>
                      <a:pt x="96" y="5"/>
                    </a:lnTo>
                    <a:lnTo>
                      <a:pt x="105" y="7"/>
                    </a:lnTo>
                    <a:lnTo>
                      <a:pt x="108" y="17"/>
                    </a:lnTo>
                    <a:lnTo>
                      <a:pt x="99" y="29"/>
                    </a:lnTo>
                    <a:lnTo>
                      <a:pt x="87" y="24"/>
                    </a:lnTo>
                    <a:lnTo>
                      <a:pt x="97" y="22"/>
                    </a:lnTo>
                    <a:lnTo>
                      <a:pt x="97" y="15"/>
                    </a:lnTo>
                    <a:lnTo>
                      <a:pt x="91" y="12"/>
                    </a:lnTo>
                    <a:lnTo>
                      <a:pt x="91" y="17"/>
                    </a:lnTo>
                    <a:lnTo>
                      <a:pt x="88" y="17"/>
                    </a:lnTo>
                    <a:lnTo>
                      <a:pt x="85" y="16"/>
                    </a:lnTo>
                    <a:lnTo>
                      <a:pt x="88" y="10"/>
                    </a:lnTo>
                    <a:lnTo>
                      <a:pt x="81" y="9"/>
                    </a:lnTo>
                    <a:lnTo>
                      <a:pt x="64" y="7"/>
                    </a:lnTo>
                    <a:lnTo>
                      <a:pt x="42" y="10"/>
                    </a:lnTo>
                    <a:lnTo>
                      <a:pt x="46" y="13"/>
                    </a:lnTo>
                    <a:lnTo>
                      <a:pt x="42" y="18"/>
                    </a:lnTo>
                    <a:lnTo>
                      <a:pt x="38" y="16"/>
                    </a:lnTo>
                    <a:lnTo>
                      <a:pt x="36"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555" name="Group 1436"/>
              <p:cNvGrpSpPr>
                <a:grpSpLocks/>
              </p:cNvGrpSpPr>
              <p:nvPr/>
            </p:nvGrpSpPr>
            <p:grpSpPr bwMode="auto">
              <a:xfrm>
                <a:off x="1874" y="3043"/>
                <a:ext cx="68" cy="44"/>
                <a:chOff x="1874" y="3043"/>
                <a:chExt cx="68" cy="44"/>
              </a:xfrm>
            </p:grpSpPr>
            <p:sp>
              <p:nvSpPr>
                <p:cNvPr id="4584" name="Freeform 1434"/>
                <p:cNvSpPr>
                  <a:spLocks/>
                </p:cNvSpPr>
                <p:nvPr/>
              </p:nvSpPr>
              <p:spPr bwMode="auto">
                <a:xfrm>
                  <a:off x="1874" y="3043"/>
                  <a:ext cx="68" cy="44"/>
                </a:xfrm>
                <a:custGeom>
                  <a:avLst/>
                  <a:gdLst>
                    <a:gd name="T0" fmla="*/ 30 w 68"/>
                    <a:gd name="T1" fmla="*/ 5 h 44"/>
                    <a:gd name="T2" fmla="*/ 52 w 68"/>
                    <a:gd name="T3" fmla="*/ 1 h 44"/>
                    <a:gd name="T4" fmla="*/ 66 w 68"/>
                    <a:gd name="T5" fmla="*/ 12 h 44"/>
                    <a:gd name="T6" fmla="*/ 62 w 68"/>
                    <a:gd name="T7" fmla="*/ 17 h 44"/>
                    <a:gd name="T8" fmla="*/ 58 w 68"/>
                    <a:gd name="T9" fmla="*/ 15 h 44"/>
                    <a:gd name="T10" fmla="*/ 42 w 68"/>
                    <a:gd name="T11" fmla="*/ 15 h 44"/>
                    <a:gd name="T12" fmla="*/ 55 w 68"/>
                    <a:gd name="T13" fmla="*/ 17 h 44"/>
                    <a:gd name="T14" fmla="*/ 64 w 68"/>
                    <a:gd name="T15" fmla="*/ 20 h 44"/>
                    <a:gd name="T16" fmla="*/ 61 w 68"/>
                    <a:gd name="T17" fmla="*/ 24 h 44"/>
                    <a:gd name="T18" fmla="*/ 62 w 68"/>
                    <a:gd name="T19" fmla="*/ 30 h 44"/>
                    <a:gd name="T20" fmla="*/ 58 w 68"/>
                    <a:gd name="T21" fmla="*/ 34 h 44"/>
                    <a:gd name="T22" fmla="*/ 58 w 68"/>
                    <a:gd name="T23" fmla="*/ 37 h 44"/>
                    <a:gd name="T24" fmla="*/ 56 w 68"/>
                    <a:gd name="T25" fmla="*/ 40 h 44"/>
                    <a:gd name="T26" fmla="*/ 53 w 68"/>
                    <a:gd name="T27" fmla="*/ 43 h 44"/>
                    <a:gd name="T28" fmla="*/ 47 w 68"/>
                    <a:gd name="T29" fmla="*/ 44 h 44"/>
                    <a:gd name="T30" fmla="*/ 40 w 68"/>
                    <a:gd name="T31" fmla="*/ 44 h 44"/>
                    <a:gd name="T32" fmla="*/ 32 w 68"/>
                    <a:gd name="T33" fmla="*/ 43 h 44"/>
                    <a:gd name="T34" fmla="*/ 28 w 68"/>
                    <a:gd name="T35" fmla="*/ 42 h 44"/>
                    <a:gd name="T36" fmla="*/ 7 w 68"/>
                    <a:gd name="T37" fmla="*/ 40 h 44"/>
                    <a:gd name="T38" fmla="*/ 0 w 68"/>
                    <a:gd name="T39" fmla="*/ 33 h 44"/>
                    <a:gd name="T40" fmla="*/ 6 w 68"/>
                    <a:gd name="T41" fmla="*/ 35 h 44"/>
                    <a:gd name="T42" fmla="*/ 11 w 68"/>
                    <a:gd name="T43" fmla="*/ 41 h 44"/>
                    <a:gd name="T44" fmla="*/ 28 w 68"/>
                    <a:gd name="T45" fmla="*/ 40 h 44"/>
                    <a:gd name="T46" fmla="*/ 33 w 68"/>
                    <a:gd name="T47" fmla="*/ 40 h 44"/>
                    <a:gd name="T48" fmla="*/ 42 w 68"/>
                    <a:gd name="T49" fmla="*/ 43 h 44"/>
                    <a:gd name="T50" fmla="*/ 50 w 68"/>
                    <a:gd name="T51" fmla="*/ 42 h 44"/>
                    <a:gd name="T52" fmla="*/ 53 w 68"/>
                    <a:gd name="T53" fmla="*/ 40 h 44"/>
                    <a:gd name="T54" fmla="*/ 53 w 68"/>
                    <a:gd name="T55" fmla="*/ 35 h 44"/>
                    <a:gd name="T56" fmla="*/ 54 w 68"/>
                    <a:gd name="T57" fmla="*/ 33 h 44"/>
                    <a:gd name="T58" fmla="*/ 59 w 68"/>
                    <a:gd name="T59" fmla="*/ 28 h 44"/>
                    <a:gd name="T60" fmla="*/ 49 w 68"/>
                    <a:gd name="T61" fmla="*/ 24 h 44"/>
                    <a:gd name="T62" fmla="*/ 61 w 68"/>
                    <a:gd name="T63" fmla="*/ 22 h 44"/>
                    <a:gd name="T64" fmla="*/ 57 w 68"/>
                    <a:gd name="T65" fmla="*/ 18 h 44"/>
                    <a:gd name="T66" fmla="*/ 47 w 68"/>
                    <a:gd name="T67" fmla="*/ 17 h 44"/>
                    <a:gd name="T68" fmla="*/ 40 w 68"/>
                    <a:gd name="T69" fmla="*/ 15 h 44"/>
                    <a:gd name="T70" fmla="*/ 43 w 68"/>
                    <a:gd name="T71" fmla="*/ 11 h 44"/>
                    <a:gd name="T72" fmla="*/ 51 w 68"/>
                    <a:gd name="T73" fmla="*/ 9 h 44"/>
                    <a:gd name="T74" fmla="*/ 61 w 68"/>
                    <a:gd name="T75" fmla="*/ 15 h 44"/>
                    <a:gd name="T76" fmla="*/ 65 w 68"/>
                    <a:gd name="T77" fmla="*/ 13 h 44"/>
                    <a:gd name="T78" fmla="*/ 60 w 68"/>
                    <a:gd name="T79" fmla="*/ 7 h 44"/>
                    <a:gd name="T80" fmla="*/ 55 w 68"/>
                    <a:gd name="T81" fmla="*/ 2 h 44"/>
                    <a:gd name="T82" fmla="*/ 48 w 68"/>
                    <a:gd name="T83" fmla="*/ 5 h 44"/>
                    <a:gd name="T84" fmla="*/ 39 w 68"/>
                    <a:gd name="T85" fmla="*/ 7 h 44"/>
                    <a:gd name="T86" fmla="*/ 30 w 68"/>
                    <a:gd name="T87" fmla="*/ 8 h 44"/>
                    <a:gd name="T88" fmla="*/ 20 w 68"/>
                    <a:gd name="T89" fmla="*/ 7 h 44"/>
                    <a:gd name="T90" fmla="*/ 13 w 68"/>
                    <a:gd name="T91"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4">
                      <a:moveTo>
                        <a:pt x="12" y="4"/>
                      </a:moveTo>
                      <a:lnTo>
                        <a:pt x="30" y="5"/>
                      </a:lnTo>
                      <a:lnTo>
                        <a:pt x="40" y="6"/>
                      </a:lnTo>
                      <a:lnTo>
                        <a:pt x="52" y="1"/>
                      </a:lnTo>
                      <a:lnTo>
                        <a:pt x="57" y="0"/>
                      </a:lnTo>
                      <a:lnTo>
                        <a:pt x="66" y="12"/>
                      </a:lnTo>
                      <a:lnTo>
                        <a:pt x="68" y="15"/>
                      </a:lnTo>
                      <a:lnTo>
                        <a:pt x="62" y="17"/>
                      </a:lnTo>
                      <a:lnTo>
                        <a:pt x="59" y="17"/>
                      </a:lnTo>
                      <a:lnTo>
                        <a:pt x="58" y="15"/>
                      </a:lnTo>
                      <a:lnTo>
                        <a:pt x="51" y="10"/>
                      </a:lnTo>
                      <a:lnTo>
                        <a:pt x="42" y="15"/>
                      </a:lnTo>
                      <a:lnTo>
                        <a:pt x="43" y="15"/>
                      </a:lnTo>
                      <a:lnTo>
                        <a:pt x="55" y="17"/>
                      </a:lnTo>
                      <a:lnTo>
                        <a:pt x="62" y="18"/>
                      </a:lnTo>
                      <a:lnTo>
                        <a:pt x="64" y="20"/>
                      </a:lnTo>
                      <a:lnTo>
                        <a:pt x="64" y="24"/>
                      </a:lnTo>
                      <a:lnTo>
                        <a:pt x="61" y="24"/>
                      </a:lnTo>
                      <a:lnTo>
                        <a:pt x="61" y="26"/>
                      </a:lnTo>
                      <a:lnTo>
                        <a:pt x="62" y="30"/>
                      </a:lnTo>
                      <a:lnTo>
                        <a:pt x="61" y="32"/>
                      </a:lnTo>
                      <a:lnTo>
                        <a:pt x="58" y="34"/>
                      </a:lnTo>
                      <a:lnTo>
                        <a:pt x="56" y="35"/>
                      </a:lnTo>
                      <a:lnTo>
                        <a:pt x="58" y="37"/>
                      </a:lnTo>
                      <a:lnTo>
                        <a:pt x="57" y="39"/>
                      </a:lnTo>
                      <a:lnTo>
                        <a:pt x="56" y="40"/>
                      </a:lnTo>
                      <a:lnTo>
                        <a:pt x="55" y="42"/>
                      </a:lnTo>
                      <a:lnTo>
                        <a:pt x="53" y="43"/>
                      </a:lnTo>
                      <a:lnTo>
                        <a:pt x="51" y="44"/>
                      </a:lnTo>
                      <a:lnTo>
                        <a:pt x="47" y="44"/>
                      </a:lnTo>
                      <a:lnTo>
                        <a:pt x="44" y="44"/>
                      </a:lnTo>
                      <a:lnTo>
                        <a:pt x="40" y="44"/>
                      </a:lnTo>
                      <a:lnTo>
                        <a:pt x="35" y="43"/>
                      </a:lnTo>
                      <a:lnTo>
                        <a:pt x="32" y="43"/>
                      </a:lnTo>
                      <a:lnTo>
                        <a:pt x="30" y="42"/>
                      </a:lnTo>
                      <a:lnTo>
                        <a:pt x="28" y="42"/>
                      </a:lnTo>
                      <a:lnTo>
                        <a:pt x="18" y="44"/>
                      </a:lnTo>
                      <a:lnTo>
                        <a:pt x="7" y="40"/>
                      </a:lnTo>
                      <a:lnTo>
                        <a:pt x="3" y="35"/>
                      </a:lnTo>
                      <a:lnTo>
                        <a:pt x="0" y="33"/>
                      </a:lnTo>
                      <a:lnTo>
                        <a:pt x="1" y="30"/>
                      </a:lnTo>
                      <a:lnTo>
                        <a:pt x="6" y="35"/>
                      </a:lnTo>
                      <a:lnTo>
                        <a:pt x="7" y="37"/>
                      </a:lnTo>
                      <a:lnTo>
                        <a:pt x="11" y="41"/>
                      </a:lnTo>
                      <a:lnTo>
                        <a:pt x="19" y="42"/>
                      </a:lnTo>
                      <a:lnTo>
                        <a:pt x="28" y="40"/>
                      </a:lnTo>
                      <a:lnTo>
                        <a:pt x="31" y="40"/>
                      </a:lnTo>
                      <a:lnTo>
                        <a:pt x="33" y="40"/>
                      </a:lnTo>
                      <a:lnTo>
                        <a:pt x="37" y="42"/>
                      </a:lnTo>
                      <a:lnTo>
                        <a:pt x="42" y="43"/>
                      </a:lnTo>
                      <a:lnTo>
                        <a:pt x="46" y="42"/>
                      </a:lnTo>
                      <a:lnTo>
                        <a:pt x="50" y="42"/>
                      </a:lnTo>
                      <a:lnTo>
                        <a:pt x="52" y="40"/>
                      </a:lnTo>
                      <a:lnTo>
                        <a:pt x="53" y="40"/>
                      </a:lnTo>
                      <a:lnTo>
                        <a:pt x="55" y="37"/>
                      </a:lnTo>
                      <a:lnTo>
                        <a:pt x="53" y="35"/>
                      </a:lnTo>
                      <a:lnTo>
                        <a:pt x="42" y="32"/>
                      </a:lnTo>
                      <a:lnTo>
                        <a:pt x="54" y="33"/>
                      </a:lnTo>
                      <a:lnTo>
                        <a:pt x="58" y="32"/>
                      </a:lnTo>
                      <a:lnTo>
                        <a:pt x="59" y="28"/>
                      </a:lnTo>
                      <a:lnTo>
                        <a:pt x="57" y="25"/>
                      </a:lnTo>
                      <a:lnTo>
                        <a:pt x="49" y="24"/>
                      </a:lnTo>
                      <a:lnTo>
                        <a:pt x="58" y="24"/>
                      </a:lnTo>
                      <a:lnTo>
                        <a:pt x="61" y="22"/>
                      </a:lnTo>
                      <a:lnTo>
                        <a:pt x="60" y="20"/>
                      </a:lnTo>
                      <a:lnTo>
                        <a:pt x="57" y="18"/>
                      </a:lnTo>
                      <a:lnTo>
                        <a:pt x="52" y="18"/>
                      </a:lnTo>
                      <a:lnTo>
                        <a:pt x="47" y="17"/>
                      </a:lnTo>
                      <a:lnTo>
                        <a:pt x="43" y="16"/>
                      </a:lnTo>
                      <a:lnTo>
                        <a:pt x="40" y="15"/>
                      </a:lnTo>
                      <a:lnTo>
                        <a:pt x="38" y="15"/>
                      </a:lnTo>
                      <a:lnTo>
                        <a:pt x="43" y="11"/>
                      </a:lnTo>
                      <a:lnTo>
                        <a:pt x="49" y="9"/>
                      </a:lnTo>
                      <a:lnTo>
                        <a:pt x="51" y="9"/>
                      </a:lnTo>
                      <a:lnTo>
                        <a:pt x="57" y="12"/>
                      </a:lnTo>
                      <a:lnTo>
                        <a:pt x="61" y="15"/>
                      </a:lnTo>
                      <a:lnTo>
                        <a:pt x="64" y="14"/>
                      </a:lnTo>
                      <a:lnTo>
                        <a:pt x="65" y="13"/>
                      </a:lnTo>
                      <a:lnTo>
                        <a:pt x="63" y="10"/>
                      </a:lnTo>
                      <a:lnTo>
                        <a:pt x="60" y="7"/>
                      </a:lnTo>
                      <a:lnTo>
                        <a:pt x="58" y="4"/>
                      </a:lnTo>
                      <a:lnTo>
                        <a:pt x="55" y="2"/>
                      </a:lnTo>
                      <a:lnTo>
                        <a:pt x="52" y="3"/>
                      </a:lnTo>
                      <a:lnTo>
                        <a:pt x="48" y="5"/>
                      </a:lnTo>
                      <a:lnTo>
                        <a:pt x="42" y="7"/>
                      </a:lnTo>
                      <a:lnTo>
                        <a:pt x="39" y="7"/>
                      </a:lnTo>
                      <a:lnTo>
                        <a:pt x="34" y="8"/>
                      </a:lnTo>
                      <a:lnTo>
                        <a:pt x="30" y="8"/>
                      </a:lnTo>
                      <a:lnTo>
                        <a:pt x="25" y="7"/>
                      </a:lnTo>
                      <a:lnTo>
                        <a:pt x="20" y="7"/>
                      </a:lnTo>
                      <a:lnTo>
                        <a:pt x="16" y="6"/>
                      </a:lnTo>
                      <a:lnTo>
                        <a:pt x="13" y="6"/>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85" name="Freeform 1435"/>
                <p:cNvSpPr>
                  <a:spLocks/>
                </p:cNvSpPr>
                <p:nvPr/>
              </p:nvSpPr>
              <p:spPr bwMode="auto">
                <a:xfrm>
                  <a:off x="1874" y="3043"/>
                  <a:ext cx="68" cy="44"/>
                </a:xfrm>
                <a:custGeom>
                  <a:avLst/>
                  <a:gdLst>
                    <a:gd name="T0" fmla="*/ 30 w 68"/>
                    <a:gd name="T1" fmla="*/ 5 h 44"/>
                    <a:gd name="T2" fmla="*/ 52 w 68"/>
                    <a:gd name="T3" fmla="*/ 1 h 44"/>
                    <a:gd name="T4" fmla="*/ 66 w 68"/>
                    <a:gd name="T5" fmla="*/ 12 h 44"/>
                    <a:gd name="T6" fmla="*/ 62 w 68"/>
                    <a:gd name="T7" fmla="*/ 17 h 44"/>
                    <a:gd name="T8" fmla="*/ 58 w 68"/>
                    <a:gd name="T9" fmla="*/ 15 h 44"/>
                    <a:gd name="T10" fmla="*/ 42 w 68"/>
                    <a:gd name="T11" fmla="*/ 15 h 44"/>
                    <a:gd name="T12" fmla="*/ 55 w 68"/>
                    <a:gd name="T13" fmla="*/ 17 h 44"/>
                    <a:gd name="T14" fmla="*/ 64 w 68"/>
                    <a:gd name="T15" fmla="*/ 20 h 44"/>
                    <a:gd name="T16" fmla="*/ 61 w 68"/>
                    <a:gd name="T17" fmla="*/ 24 h 44"/>
                    <a:gd name="T18" fmla="*/ 62 w 68"/>
                    <a:gd name="T19" fmla="*/ 30 h 44"/>
                    <a:gd name="T20" fmla="*/ 58 w 68"/>
                    <a:gd name="T21" fmla="*/ 34 h 44"/>
                    <a:gd name="T22" fmla="*/ 58 w 68"/>
                    <a:gd name="T23" fmla="*/ 37 h 44"/>
                    <a:gd name="T24" fmla="*/ 56 w 68"/>
                    <a:gd name="T25" fmla="*/ 40 h 44"/>
                    <a:gd name="T26" fmla="*/ 53 w 68"/>
                    <a:gd name="T27" fmla="*/ 43 h 44"/>
                    <a:gd name="T28" fmla="*/ 47 w 68"/>
                    <a:gd name="T29" fmla="*/ 44 h 44"/>
                    <a:gd name="T30" fmla="*/ 40 w 68"/>
                    <a:gd name="T31" fmla="*/ 44 h 44"/>
                    <a:gd name="T32" fmla="*/ 32 w 68"/>
                    <a:gd name="T33" fmla="*/ 43 h 44"/>
                    <a:gd name="T34" fmla="*/ 28 w 68"/>
                    <a:gd name="T35" fmla="*/ 42 h 44"/>
                    <a:gd name="T36" fmla="*/ 7 w 68"/>
                    <a:gd name="T37" fmla="*/ 40 h 44"/>
                    <a:gd name="T38" fmla="*/ 0 w 68"/>
                    <a:gd name="T39" fmla="*/ 33 h 44"/>
                    <a:gd name="T40" fmla="*/ 6 w 68"/>
                    <a:gd name="T41" fmla="*/ 35 h 44"/>
                    <a:gd name="T42" fmla="*/ 11 w 68"/>
                    <a:gd name="T43" fmla="*/ 41 h 44"/>
                    <a:gd name="T44" fmla="*/ 28 w 68"/>
                    <a:gd name="T45" fmla="*/ 40 h 44"/>
                    <a:gd name="T46" fmla="*/ 33 w 68"/>
                    <a:gd name="T47" fmla="*/ 40 h 44"/>
                    <a:gd name="T48" fmla="*/ 42 w 68"/>
                    <a:gd name="T49" fmla="*/ 43 h 44"/>
                    <a:gd name="T50" fmla="*/ 50 w 68"/>
                    <a:gd name="T51" fmla="*/ 42 h 44"/>
                    <a:gd name="T52" fmla="*/ 53 w 68"/>
                    <a:gd name="T53" fmla="*/ 40 h 44"/>
                    <a:gd name="T54" fmla="*/ 53 w 68"/>
                    <a:gd name="T55" fmla="*/ 35 h 44"/>
                    <a:gd name="T56" fmla="*/ 54 w 68"/>
                    <a:gd name="T57" fmla="*/ 33 h 44"/>
                    <a:gd name="T58" fmla="*/ 59 w 68"/>
                    <a:gd name="T59" fmla="*/ 28 h 44"/>
                    <a:gd name="T60" fmla="*/ 49 w 68"/>
                    <a:gd name="T61" fmla="*/ 24 h 44"/>
                    <a:gd name="T62" fmla="*/ 61 w 68"/>
                    <a:gd name="T63" fmla="*/ 22 h 44"/>
                    <a:gd name="T64" fmla="*/ 57 w 68"/>
                    <a:gd name="T65" fmla="*/ 18 h 44"/>
                    <a:gd name="T66" fmla="*/ 47 w 68"/>
                    <a:gd name="T67" fmla="*/ 17 h 44"/>
                    <a:gd name="T68" fmla="*/ 40 w 68"/>
                    <a:gd name="T69" fmla="*/ 15 h 44"/>
                    <a:gd name="T70" fmla="*/ 43 w 68"/>
                    <a:gd name="T71" fmla="*/ 11 h 44"/>
                    <a:gd name="T72" fmla="*/ 51 w 68"/>
                    <a:gd name="T73" fmla="*/ 9 h 44"/>
                    <a:gd name="T74" fmla="*/ 61 w 68"/>
                    <a:gd name="T75" fmla="*/ 15 h 44"/>
                    <a:gd name="T76" fmla="*/ 65 w 68"/>
                    <a:gd name="T77" fmla="*/ 13 h 44"/>
                    <a:gd name="T78" fmla="*/ 60 w 68"/>
                    <a:gd name="T79" fmla="*/ 7 h 44"/>
                    <a:gd name="T80" fmla="*/ 55 w 68"/>
                    <a:gd name="T81" fmla="*/ 2 h 44"/>
                    <a:gd name="T82" fmla="*/ 48 w 68"/>
                    <a:gd name="T83" fmla="*/ 5 h 44"/>
                    <a:gd name="T84" fmla="*/ 39 w 68"/>
                    <a:gd name="T85" fmla="*/ 7 h 44"/>
                    <a:gd name="T86" fmla="*/ 30 w 68"/>
                    <a:gd name="T87" fmla="*/ 8 h 44"/>
                    <a:gd name="T88" fmla="*/ 20 w 68"/>
                    <a:gd name="T89" fmla="*/ 7 h 44"/>
                    <a:gd name="T90" fmla="*/ 13 w 68"/>
                    <a:gd name="T91"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4">
                      <a:moveTo>
                        <a:pt x="12" y="4"/>
                      </a:moveTo>
                      <a:lnTo>
                        <a:pt x="30" y="5"/>
                      </a:lnTo>
                      <a:lnTo>
                        <a:pt x="40" y="6"/>
                      </a:lnTo>
                      <a:lnTo>
                        <a:pt x="52" y="1"/>
                      </a:lnTo>
                      <a:lnTo>
                        <a:pt x="57" y="0"/>
                      </a:lnTo>
                      <a:lnTo>
                        <a:pt x="66" y="12"/>
                      </a:lnTo>
                      <a:lnTo>
                        <a:pt x="68" y="15"/>
                      </a:lnTo>
                      <a:lnTo>
                        <a:pt x="62" y="17"/>
                      </a:lnTo>
                      <a:lnTo>
                        <a:pt x="59" y="17"/>
                      </a:lnTo>
                      <a:lnTo>
                        <a:pt x="58" y="15"/>
                      </a:lnTo>
                      <a:lnTo>
                        <a:pt x="51" y="10"/>
                      </a:lnTo>
                      <a:lnTo>
                        <a:pt x="42" y="15"/>
                      </a:lnTo>
                      <a:lnTo>
                        <a:pt x="43" y="15"/>
                      </a:lnTo>
                      <a:lnTo>
                        <a:pt x="55" y="17"/>
                      </a:lnTo>
                      <a:lnTo>
                        <a:pt x="62" y="18"/>
                      </a:lnTo>
                      <a:lnTo>
                        <a:pt x="64" y="20"/>
                      </a:lnTo>
                      <a:lnTo>
                        <a:pt x="64" y="24"/>
                      </a:lnTo>
                      <a:lnTo>
                        <a:pt x="61" y="24"/>
                      </a:lnTo>
                      <a:lnTo>
                        <a:pt x="61" y="26"/>
                      </a:lnTo>
                      <a:lnTo>
                        <a:pt x="62" y="30"/>
                      </a:lnTo>
                      <a:lnTo>
                        <a:pt x="61" y="32"/>
                      </a:lnTo>
                      <a:lnTo>
                        <a:pt x="58" y="34"/>
                      </a:lnTo>
                      <a:lnTo>
                        <a:pt x="56" y="35"/>
                      </a:lnTo>
                      <a:lnTo>
                        <a:pt x="58" y="37"/>
                      </a:lnTo>
                      <a:lnTo>
                        <a:pt x="57" y="39"/>
                      </a:lnTo>
                      <a:lnTo>
                        <a:pt x="56" y="40"/>
                      </a:lnTo>
                      <a:lnTo>
                        <a:pt x="55" y="42"/>
                      </a:lnTo>
                      <a:lnTo>
                        <a:pt x="53" y="43"/>
                      </a:lnTo>
                      <a:lnTo>
                        <a:pt x="51" y="44"/>
                      </a:lnTo>
                      <a:lnTo>
                        <a:pt x="47" y="44"/>
                      </a:lnTo>
                      <a:lnTo>
                        <a:pt x="44" y="44"/>
                      </a:lnTo>
                      <a:lnTo>
                        <a:pt x="40" y="44"/>
                      </a:lnTo>
                      <a:lnTo>
                        <a:pt x="35" y="43"/>
                      </a:lnTo>
                      <a:lnTo>
                        <a:pt x="32" y="43"/>
                      </a:lnTo>
                      <a:lnTo>
                        <a:pt x="30" y="42"/>
                      </a:lnTo>
                      <a:lnTo>
                        <a:pt x="28" y="42"/>
                      </a:lnTo>
                      <a:lnTo>
                        <a:pt x="18" y="44"/>
                      </a:lnTo>
                      <a:lnTo>
                        <a:pt x="7" y="40"/>
                      </a:lnTo>
                      <a:lnTo>
                        <a:pt x="3" y="35"/>
                      </a:lnTo>
                      <a:lnTo>
                        <a:pt x="0" y="33"/>
                      </a:lnTo>
                      <a:lnTo>
                        <a:pt x="1" y="30"/>
                      </a:lnTo>
                      <a:lnTo>
                        <a:pt x="6" y="35"/>
                      </a:lnTo>
                      <a:lnTo>
                        <a:pt x="7" y="37"/>
                      </a:lnTo>
                      <a:lnTo>
                        <a:pt x="11" y="41"/>
                      </a:lnTo>
                      <a:lnTo>
                        <a:pt x="19" y="42"/>
                      </a:lnTo>
                      <a:lnTo>
                        <a:pt x="28" y="40"/>
                      </a:lnTo>
                      <a:lnTo>
                        <a:pt x="31" y="40"/>
                      </a:lnTo>
                      <a:lnTo>
                        <a:pt x="33" y="40"/>
                      </a:lnTo>
                      <a:lnTo>
                        <a:pt x="37" y="42"/>
                      </a:lnTo>
                      <a:lnTo>
                        <a:pt x="42" y="43"/>
                      </a:lnTo>
                      <a:lnTo>
                        <a:pt x="46" y="42"/>
                      </a:lnTo>
                      <a:lnTo>
                        <a:pt x="50" y="42"/>
                      </a:lnTo>
                      <a:lnTo>
                        <a:pt x="52" y="40"/>
                      </a:lnTo>
                      <a:lnTo>
                        <a:pt x="53" y="40"/>
                      </a:lnTo>
                      <a:lnTo>
                        <a:pt x="55" y="37"/>
                      </a:lnTo>
                      <a:lnTo>
                        <a:pt x="53" y="35"/>
                      </a:lnTo>
                      <a:lnTo>
                        <a:pt x="42" y="32"/>
                      </a:lnTo>
                      <a:lnTo>
                        <a:pt x="54" y="33"/>
                      </a:lnTo>
                      <a:lnTo>
                        <a:pt x="58" y="32"/>
                      </a:lnTo>
                      <a:lnTo>
                        <a:pt x="59" y="28"/>
                      </a:lnTo>
                      <a:lnTo>
                        <a:pt x="57" y="25"/>
                      </a:lnTo>
                      <a:lnTo>
                        <a:pt x="49" y="24"/>
                      </a:lnTo>
                      <a:lnTo>
                        <a:pt x="58" y="24"/>
                      </a:lnTo>
                      <a:lnTo>
                        <a:pt x="61" y="22"/>
                      </a:lnTo>
                      <a:lnTo>
                        <a:pt x="60" y="20"/>
                      </a:lnTo>
                      <a:lnTo>
                        <a:pt x="57" y="18"/>
                      </a:lnTo>
                      <a:lnTo>
                        <a:pt x="52" y="18"/>
                      </a:lnTo>
                      <a:lnTo>
                        <a:pt x="47" y="17"/>
                      </a:lnTo>
                      <a:lnTo>
                        <a:pt x="43" y="16"/>
                      </a:lnTo>
                      <a:lnTo>
                        <a:pt x="40" y="15"/>
                      </a:lnTo>
                      <a:lnTo>
                        <a:pt x="38" y="15"/>
                      </a:lnTo>
                      <a:lnTo>
                        <a:pt x="43" y="11"/>
                      </a:lnTo>
                      <a:lnTo>
                        <a:pt x="49" y="9"/>
                      </a:lnTo>
                      <a:lnTo>
                        <a:pt x="51" y="9"/>
                      </a:lnTo>
                      <a:lnTo>
                        <a:pt x="57" y="12"/>
                      </a:lnTo>
                      <a:lnTo>
                        <a:pt x="61" y="15"/>
                      </a:lnTo>
                      <a:lnTo>
                        <a:pt x="64" y="14"/>
                      </a:lnTo>
                      <a:lnTo>
                        <a:pt x="65" y="13"/>
                      </a:lnTo>
                      <a:lnTo>
                        <a:pt x="63" y="10"/>
                      </a:lnTo>
                      <a:lnTo>
                        <a:pt x="60" y="7"/>
                      </a:lnTo>
                      <a:lnTo>
                        <a:pt x="58" y="4"/>
                      </a:lnTo>
                      <a:lnTo>
                        <a:pt x="55" y="2"/>
                      </a:lnTo>
                      <a:lnTo>
                        <a:pt x="52" y="3"/>
                      </a:lnTo>
                      <a:lnTo>
                        <a:pt x="48" y="5"/>
                      </a:lnTo>
                      <a:lnTo>
                        <a:pt x="42" y="7"/>
                      </a:lnTo>
                      <a:lnTo>
                        <a:pt x="39" y="7"/>
                      </a:lnTo>
                      <a:lnTo>
                        <a:pt x="34" y="8"/>
                      </a:lnTo>
                      <a:lnTo>
                        <a:pt x="30" y="8"/>
                      </a:lnTo>
                      <a:lnTo>
                        <a:pt x="25" y="7"/>
                      </a:lnTo>
                      <a:lnTo>
                        <a:pt x="20" y="7"/>
                      </a:lnTo>
                      <a:lnTo>
                        <a:pt x="16" y="6"/>
                      </a:lnTo>
                      <a:lnTo>
                        <a:pt x="13" y="6"/>
                      </a:lnTo>
                      <a:lnTo>
                        <a:pt x="12" y="4"/>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556" name="Freeform 1437"/>
              <p:cNvSpPr>
                <a:spLocks/>
              </p:cNvSpPr>
              <p:nvPr/>
            </p:nvSpPr>
            <p:spPr bwMode="auto">
              <a:xfrm>
                <a:off x="1824" y="2916"/>
                <a:ext cx="105" cy="46"/>
              </a:xfrm>
              <a:custGeom>
                <a:avLst/>
                <a:gdLst>
                  <a:gd name="T0" fmla="*/ 2 w 105"/>
                  <a:gd name="T1" fmla="*/ 14 h 46"/>
                  <a:gd name="T2" fmla="*/ 20 w 105"/>
                  <a:gd name="T3" fmla="*/ 15 h 46"/>
                  <a:gd name="T4" fmla="*/ 30 w 105"/>
                  <a:gd name="T5" fmla="*/ 27 h 46"/>
                  <a:gd name="T6" fmla="*/ 51 w 105"/>
                  <a:gd name="T7" fmla="*/ 28 h 46"/>
                  <a:gd name="T8" fmla="*/ 59 w 105"/>
                  <a:gd name="T9" fmla="*/ 20 h 46"/>
                  <a:gd name="T10" fmla="*/ 73 w 105"/>
                  <a:gd name="T11" fmla="*/ 12 h 46"/>
                  <a:gd name="T12" fmla="*/ 76 w 105"/>
                  <a:gd name="T13" fmla="*/ 22 h 46"/>
                  <a:gd name="T14" fmla="*/ 81 w 105"/>
                  <a:gd name="T15" fmla="*/ 25 h 46"/>
                  <a:gd name="T16" fmla="*/ 83 w 105"/>
                  <a:gd name="T17" fmla="*/ 37 h 46"/>
                  <a:gd name="T18" fmla="*/ 74 w 105"/>
                  <a:gd name="T19" fmla="*/ 41 h 46"/>
                  <a:gd name="T20" fmla="*/ 62 w 105"/>
                  <a:gd name="T21" fmla="*/ 37 h 46"/>
                  <a:gd name="T22" fmla="*/ 65 w 105"/>
                  <a:gd name="T23" fmla="*/ 42 h 46"/>
                  <a:gd name="T24" fmla="*/ 76 w 105"/>
                  <a:gd name="T25" fmla="*/ 46 h 46"/>
                  <a:gd name="T26" fmla="*/ 83 w 105"/>
                  <a:gd name="T27" fmla="*/ 43 h 46"/>
                  <a:gd name="T28" fmla="*/ 87 w 105"/>
                  <a:gd name="T29" fmla="*/ 38 h 46"/>
                  <a:gd name="T30" fmla="*/ 86 w 105"/>
                  <a:gd name="T31" fmla="*/ 28 h 46"/>
                  <a:gd name="T32" fmla="*/ 95 w 105"/>
                  <a:gd name="T33" fmla="*/ 35 h 46"/>
                  <a:gd name="T34" fmla="*/ 105 w 105"/>
                  <a:gd name="T35" fmla="*/ 17 h 46"/>
                  <a:gd name="T36" fmla="*/ 96 w 105"/>
                  <a:gd name="T37" fmla="*/ 19 h 46"/>
                  <a:gd name="T38" fmla="*/ 86 w 105"/>
                  <a:gd name="T39" fmla="*/ 19 h 46"/>
                  <a:gd name="T40" fmla="*/ 79 w 105"/>
                  <a:gd name="T41" fmla="*/ 11 h 46"/>
                  <a:gd name="T42" fmla="*/ 84 w 105"/>
                  <a:gd name="T43" fmla="*/ 5 h 46"/>
                  <a:gd name="T44" fmla="*/ 70 w 105"/>
                  <a:gd name="T45" fmla="*/ 0 h 46"/>
                  <a:gd name="T46" fmla="*/ 62 w 105"/>
                  <a:gd name="T47" fmla="*/ 1 h 46"/>
                  <a:gd name="T48" fmla="*/ 56 w 105"/>
                  <a:gd name="T49" fmla="*/ 4 h 46"/>
                  <a:gd name="T50" fmla="*/ 53 w 105"/>
                  <a:gd name="T51" fmla="*/ 12 h 46"/>
                  <a:gd name="T52" fmla="*/ 41 w 105"/>
                  <a:gd name="T53" fmla="*/ 20 h 46"/>
                  <a:gd name="T54" fmla="*/ 27 w 105"/>
                  <a:gd name="T55" fmla="*/ 5 h 46"/>
                  <a:gd name="T56" fmla="*/ 0 w 105"/>
                  <a:gd name="T57" fmla="*/ 9 h 46"/>
                  <a:gd name="T58" fmla="*/ 2 w 105"/>
                  <a:gd name="T59"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46">
                    <a:moveTo>
                      <a:pt x="2" y="14"/>
                    </a:moveTo>
                    <a:lnTo>
                      <a:pt x="20" y="15"/>
                    </a:lnTo>
                    <a:lnTo>
                      <a:pt x="30" y="27"/>
                    </a:lnTo>
                    <a:lnTo>
                      <a:pt x="51" y="28"/>
                    </a:lnTo>
                    <a:lnTo>
                      <a:pt x="59" y="20"/>
                    </a:lnTo>
                    <a:lnTo>
                      <a:pt x="73" y="12"/>
                    </a:lnTo>
                    <a:lnTo>
                      <a:pt x="76" y="22"/>
                    </a:lnTo>
                    <a:lnTo>
                      <a:pt x="81" y="25"/>
                    </a:lnTo>
                    <a:lnTo>
                      <a:pt x="83" y="37"/>
                    </a:lnTo>
                    <a:lnTo>
                      <a:pt x="74" y="41"/>
                    </a:lnTo>
                    <a:lnTo>
                      <a:pt x="62" y="37"/>
                    </a:lnTo>
                    <a:lnTo>
                      <a:pt x="65" y="42"/>
                    </a:lnTo>
                    <a:lnTo>
                      <a:pt x="76" y="46"/>
                    </a:lnTo>
                    <a:lnTo>
                      <a:pt x="83" y="43"/>
                    </a:lnTo>
                    <a:lnTo>
                      <a:pt x="87" y="38"/>
                    </a:lnTo>
                    <a:lnTo>
                      <a:pt x="86" y="28"/>
                    </a:lnTo>
                    <a:lnTo>
                      <a:pt x="95" y="35"/>
                    </a:lnTo>
                    <a:lnTo>
                      <a:pt x="105" y="17"/>
                    </a:lnTo>
                    <a:lnTo>
                      <a:pt x="96" y="19"/>
                    </a:lnTo>
                    <a:lnTo>
                      <a:pt x="86" y="19"/>
                    </a:lnTo>
                    <a:lnTo>
                      <a:pt x="79" y="11"/>
                    </a:lnTo>
                    <a:lnTo>
                      <a:pt x="84" y="5"/>
                    </a:lnTo>
                    <a:lnTo>
                      <a:pt x="70" y="0"/>
                    </a:lnTo>
                    <a:lnTo>
                      <a:pt x="62" y="1"/>
                    </a:lnTo>
                    <a:lnTo>
                      <a:pt x="56" y="4"/>
                    </a:lnTo>
                    <a:lnTo>
                      <a:pt x="53" y="12"/>
                    </a:lnTo>
                    <a:lnTo>
                      <a:pt x="41" y="20"/>
                    </a:lnTo>
                    <a:lnTo>
                      <a:pt x="27" y="5"/>
                    </a:lnTo>
                    <a:lnTo>
                      <a:pt x="0" y="9"/>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58" name="Freeform 1438"/>
              <p:cNvSpPr>
                <a:spLocks/>
              </p:cNvSpPr>
              <p:nvPr/>
            </p:nvSpPr>
            <p:spPr bwMode="auto">
              <a:xfrm>
                <a:off x="1922" y="3037"/>
                <a:ext cx="18" cy="23"/>
              </a:xfrm>
              <a:custGeom>
                <a:avLst/>
                <a:gdLst>
                  <a:gd name="T0" fmla="*/ 0 w 18"/>
                  <a:gd name="T1" fmla="*/ 23 h 23"/>
                  <a:gd name="T2" fmla="*/ 1 w 18"/>
                  <a:gd name="T3" fmla="*/ 22 h 23"/>
                  <a:gd name="T4" fmla="*/ 1 w 18"/>
                  <a:gd name="T5" fmla="*/ 22 h 23"/>
                  <a:gd name="T6" fmla="*/ 2 w 18"/>
                  <a:gd name="T7" fmla="*/ 21 h 23"/>
                  <a:gd name="T8" fmla="*/ 2 w 18"/>
                  <a:gd name="T9" fmla="*/ 20 h 23"/>
                  <a:gd name="T10" fmla="*/ 2 w 18"/>
                  <a:gd name="T11" fmla="*/ 20 h 23"/>
                  <a:gd name="T12" fmla="*/ 3 w 18"/>
                  <a:gd name="T13" fmla="*/ 19 h 23"/>
                  <a:gd name="T14" fmla="*/ 3 w 18"/>
                  <a:gd name="T15" fmla="*/ 19 h 23"/>
                  <a:gd name="T16" fmla="*/ 3 w 18"/>
                  <a:gd name="T17" fmla="*/ 18 h 23"/>
                  <a:gd name="T18" fmla="*/ 4 w 18"/>
                  <a:gd name="T19" fmla="*/ 18 h 23"/>
                  <a:gd name="T20" fmla="*/ 4 w 18"/>
                  <a:gd name="T21" fmla="*/ 17 h 23"/>
                  <a:gd name="T22" fmla="*/ 4 w 18"/>
                  <a:gd name="T23" fmla="*/ 16 h 23"/>
                  <a:gd name="T24" fmla="*/ 5 w 18"/>
                  <a:gd name="T25" fmla="*/ 16 h 23"/>
                  <a:gd name="T26" fmla="*/ 5 w 18"/>
                  <a:gd name="T27" fmla="*/ 15 h 23"/>
                  <a:gd name="T28" fmla="*/ 6 w 18"/>
                  <a:gd name="T29" fmla="*/ 15 h 23"/>
                  <a:gd name="T30" fmla="*/ 6 w 18"/>
                  <a:gd name="T31" fmla="*/ 14 h 23"/>
                  <a:gd name="T32" fmla="*/ 6 w 18"/>
                  <a:gd name="T33" fmla="*/ 14 h 23"/>
                  <a:gd name="T34" fmla="*/ 7 w 18"/>
                  <a:gd name="T35" fmla="*/ 13 h 23"/>
                  <a:gd name="T36" fmla="*/ 7 w 18"/>
                  <a:gd name="T37" fmla="*/ 13 h 23"/>
                  <a:gd name="T38" fmla="*/ 7 w 18"/>
                  <a:gd name="T39" fmla="*/ 12 h 23"/>
                  <a:gd name="T40" fmla="*/ 8 w 18"/>
                  <a:gd name="T41" fmla="*/ 12 h 23"/>
                  <a:gd name="T42" fmla="*/ 8 w 18"/>
                  <a:gd name="T43" fmla="*/ 11 h 23"/>
                  <a:gd name="T44" fmla="*/ 8 w 18"/>
                  <a:gd name="T45" fmla="*/ 11 h 23"/>
                  <a:gd name="T46" fmla="*/ 9 w 18"/>
                  <a:gd name="T47" fmla="*/ 10 h 23"/>
                  <a:gd name="T48" fmla="*/ 9 w 18"/>
                  <a:gd name="T49" fmla="*/ 10 h 23"/>
                  <a:gd name="T50" fmla="*/ 9 w 18"/>
                  <a:gd name="T51" fmla="*/ 9 h 23"/>
                  <a:gd name="T52" fmla="*/ 9 w 18"/>
                  <a:gd name="T53" fmla="*/ 9 h 23"/>
                  <a:gd name="T54" fmla="*/ 10 w 18"/>
                  <a:gd name="T55" fmla="*/ 8 h 23"/>
                  <a:gd name="T56" fmla="*/ 10 w 18"/>
                  <a:gd name="T57" fmla="*/ 8 h 23"/>
                  <a:gd name="T58" fmla="*/ 10 w 18"/>
                  <a:gd name="T59" fmla="*/ 7 h 23"/>
                  <a:gd name="T60" fmla="*/ 11 w 18"/>
                  <a:gd name="T61" fmla="*/ 6 h 23"/>
                  <a:gd name="T62" fmla="*/ 11 w 18"/>
                  <a:gd name="T63" fmla="*/ 5 h 23"/>
                  <a:gd name="T64" fmla="*/ 11 w 18"/>
                  <a:gd name="T65" fmla="*/ 4 h 23"/>
                  <a:gd name="T66" fmla="*/ 12 w 18"/>
                  <a:gd name="T67" fmla="*/ 4 h 23"/>
                  <a:gd name="T68" fmla="*/ 12 w 18"/>
                  <a:gd name="T69" fmla="*/ 3 h 23"/>
                  <a:gd name="T70" fmla="*/ 13 w 18"/>
                  <a:gd name="T71" fmla="*/ 2 h 23"/>
                  <a:gd name="T72" fmla="*/ 13 w 18"/>
                  <a:gd name="T73" fmla="*/ 1 h 23"/>
                  <a:gd name="T74" fmla="*/ 13 w 18"/>
                  <a:gd name="T75" fmla="*/ 1 h 23"/>
                  <a:gd name="T76" fmla="*/ 13 w 18"/>
                  <a:gd name="T77" fmla="*/ 0 h 23"/>
                  <a:gd name="T78" fmla="*/ 14 w 18"/>
                  <a:gd name="T79" fmla="*/ 0 h 23"/>
                  <a:gd name="T80" fmla="*/ 12 w 18"/>
                  <a:gd name="T8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3">
                    <a:moveTo>
                      <a:pt x="7" y="23"/>
                    </a:moveTo>
                    <a:lnTo>
                      <a:pt x="0" y="23"/>
                    </a:lnTo>
                    <a:lnTo>
                      <a:pt x="0" y="23"/>
                    </a:lnTo>
                    <a:lnTo>
                      <a:pt x="1" y="22"/>
                    </a:lnTo>
                    <a:lnTo>
                      <a:pt x="1" y="22"/>
                    </a:lnTo>
                    <a:lnTo>
                      <a:pt x="1" y="22"/>
                    </a:lnTo>
                    <a:lnTo>
                      <a:pt x="1" y="21"/>
                    </a:lnTo>
                    <a:lnTo>
                      <a:pt x="2" y="21"/>
                    </a:lnTo>
                    <a:lnTo>
                      <a:pt x="2" y="21"/>
                    </a:lnTo>
                    <a:lnTo>
                      <a:pt x="2" y="20"/>
                    </a:lnTo>
                    <a:lnTo>
                      <a:pt x="2" y="20"/>
                    </a:lnTo>
                    <a:lnTo>
                      <a:pt x="2" y="20"/>
                    </a:lnTo>
                    <a:lnTo>
                      <a:pt x="2" y="20"/>
                    </a:lnTo>
                    <a:lnTo>
                      <a:pt x="3" y="19"/>
                    </a:lnTo>
                    <a:lnTo>
                      <a:pt x="3" y="19"/>
                    </a:lnTo>
                    <a:lnTo>
                      <a:pt x="3" y="19"/>
                    </a:lnTo>
                    <a:lnTo>
                      <a:pt x="3" y="19"/>
                    </a:lnTo>
                    <a:lnTo>
                      <a:pt x="3" y="18"/>
                    </a:lnTo>
                    <a:lnTo>
                      <a:pt x="3" y="18"/>
                    </a:lnTo>
                    <a:lnTo>
                      <a:pt x="4" y="18"/>
                    </a:lnTo>
                    <a:lnTo>
                      <a:pt x="4" y="17"/>
                    </a:lnTo>
                    <a:lnTo>
                      <a:pt x="4" y="17"/>
                    </a:lnTo>
                    <a:lnTo>
                      <a:pt x="4" y="17"/>
                    </a:lnTo>
                    <a:lnTo>
                      <a:pt x="4" y="16"/>
                    </a:lnTo>
                    <a:lnTo>
                      <a:pt x="5" y="16"/>
                    </a:lnTo>
                    <a:lnTo>
                      <a:pt x="5" y="16"/>
                    </a:lnTo>
                    <a:lnTo>
                      <a:pt x="5" y="16"/>
                    </a:lnTo>
                    <a:lnTo>
                      <a:pt x="5" y="15"/>
                    </a:lnTo>
                    <a:lnTo>
                      <a:pt x="5" y="15"/>
                    </a:lnTo>
                    <a:lnTo>
                      <a:pt x="6" y="15"/>
                    </a:lnTo>
                    <a:lnTo>
                      <a:pt x="6" y="14"/>
                    </a:lnTo>
                    <a:lnTo>
                      <a:pt x="6" y="14"/>
                    </a:lnTo>
                    <a:lnTo>
                      <a:pt x="6" y="14"/>
                    </a:lnTo>
                    <a:lnTo>
                      <a:pt x="6" y="14"/>
                    </a:lnTo>
                    <a:lnTo>
                      <a:pt x="7" y="13"/>
                    </a:lnTo>
                    <a:lnTo>
                      <a:pt x="7" y="13"/>
                    </a:lnTo>
                    <a:lnTo>
                      <a:pt x="7" y="13"/>
                    </a:lnTo>
                    <a:lnTo>
                      <a:pt x="7" y="13"/>
                    </a:lnTo>
                    <a:lnTo>
                      <a:pt x="7" y="12"/>
                    </a:lnTo>
                    <a:lnTo>
                      <a:pt x="7" y="12"/>
                    </a:lnTo>
                    <a:lnTo>
                      <a:pt x="8" y="12"/>
                    </a:lnTo>
                    <a:lnTo>
                      <a:pt x="8" y="12"/>
                    </a:lnTo>
                    <a:lnTo>
                      <a:pt x="8" y="11"/>
                    </a:lnTo>
                    <a:lnTo>
                      <a:pt x="8" y="11"/>
                    </a:lnTo>
                    <a:lnTo>
                      <a:pt x="8" y="11"/>
                    </a:lnTo>
                    <a:lnTo>
                      <a:pt x="8" y="11"/>
                    </a:lnTo>
                    <a:lnTo>
                      <a:pt x="9" y="10"/>
                    </a:lnTo>
                    <a:lnTo>
                      <a:pt x="9" y="10"/>
                    </a:lnTo>
                    <a:lnTo>
                      <a:pt x="9" y="10"/>
                    </a:lnTo>
                    <a:lnTo>
                      <a:pt x="9" y="10"/>
                    </a:lnTo>
                    <a:lnTo>
                      <a:pt x="9" y="10"/>
                    </a:lnTo>
                    <a:lnTo>
                      <a:pt x="9" y="9"/>
                    </a:lnTo>
                    <a:lnTo>
                      <a:pt x="9" y="9"/>
                    </a:lnTo>
                    <a:lnTo>
                      <a:pt x="9" y="9"/>
                    </a:lnTo>
                    <a:lnTo>
                      <a:pt x="10" y="9"/>
                    </a:lnTo>
                    <a:lnTo>
                      <a:pt x="10" y="8"/>
                    </a:lnTo>
                    <a:lnTo>
                      <a:pt x="10" y="8"/>
                    </a:lnTo>
                    <a:lnTo>
                      <a:pt x="10" y="8"/>
                    </a:lnTo>
                    <a:lnTo>
                      <a:pt x="10" y="8"/>
                    </a:lnTo>
                    <a:lnTo>
                      <a:pt x="10" y="7"/>
                    </a:lnTo>
                    <a:lnTo>
                      <a:pt x="11" y="7"/>
                    </a:lnTo>
                    <a:lnTo>
                      <a:pt x="11" y="6"/>
                    </a:lnTo>
                    <a:lnTo>
                      <a:pt x="11" y="6"/>
                    </a:lnTo>
                    <a:lnTo>
                      <a:pt x="11" y="5"/>
                    </a:lnTo>
                    <a:lnTo>
                      <a:pt x="11" y="5"/>
                    </a:lnTo>
                    <a:lnTo>
                      <a:pt x="11" y="4"/>
                    </a:lnTo>
                    <a:lnTo>
                      <a:pt x="12" y="4"/>
                    </a:lnTo>
                    <a:lnTo>
                      <a:pt x="12" y="4"/>
                    </a:lnTo>
                    <a:lnTo>
                      <a:pt x="12" y="3"/>
                    </a:lnTo>
                    <a:lnTo>
                      <a:pt x="12" y="3"/>
                    </a:lnTo>
                    <a:lnTo>
                      <a:pt x="12" y="2"/>
                    </a:lnTo>
                    <a:lnTo>
                      <a:pt x="13" y="2"/>
                    </a:lnTo>
                    <a:lnTo>
                      <a:pt x="13" y="2"/>
                    </a:lnTo>
                    <a:lnTo>
                      <a:pt x="13" y="1"/>
                    </a:lnTo>
                    <a:lnTo>
                      <a:pt x="13" y="1"/>
                    </a:lnTo>
                    <a:lnTo>
                      <a:pt x="13" y="1"/>
                    </a:lnTo>
                    <a:lnTo>
                      <a:pt x="13" y="0"/>
                    </a:lnTo>
                    <a:lnTo>
                      <a:pt x="13" y="0"/>
                    </a:lnTo>
                    <a:lnTo>
                      <a:pt x="14" y="0"/>
                    </a:lnTo>
                    <a:lnTo>
                      <a:pt x="14" y="0"/>
                    </a:lnTo>
                    <a:lnTo>
                      <a:pt x="18" y="3"/>
                    </a:lnTo>
                    <a:lnTo>
                      <a:pt x="12" y="14"/>
                    </a:lnTo>
                    <a:lnTo>
                      <a:pt x="7" y="23"/>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59" name="Freeform 1439"/>
              <p:cNvSpPr>
                <a:spLocks/>
              </p:cNvSpPr>
              <p:nvPr/>
            </p:nvSpPr>
            <p:spPr bwMode="auto">
              <a:xfrm>
                <a:off x="1927" y="3039"/>
                <a:ext cx="15" cy="21"/>
              </a:xfrm>
              <a:custGeom>
                <a:avLst/>
                <a:gdLst>
                  <a:gd name="T0" fmla="*/ 12 w 15"/>
                  <a:gd name="T1" fmla="*/ 0 h 21"/>
                  <a:gd name="T2" fmla="*/ 12 w 15"/>
                  <a:gd name="T3" fmla="*/ 0 h 21"/>
                  <a:gd name="T4" fmla="*/ 12 w 15"/>
                  <a:gd name="T5" fmla="*/ 1 h 21"/>
                  <a:gd name="T6" fmla="*/ 12 w 15"/>
                  <a:gd name="T7" fmla="*/ 1 h 21"/>
                  <a:gd name="T8" fmla="*/ 11 w 15"/>
                  <a:gd name="T9" fmla="*/ 2 h 21"/>
                  <a:gd name="T10" fmla="*/ 11 w 15"/>
                  <a:gd name="T11" fmla="*/ 3 h 21"/>
                  <a:gd name="T12" fmla="*/ 11 w 15"/>
                  <a:gd name="T13" fmla="*/ 3 h 21"/>
                  <a:gd name="T14" fmla="*/ 11 w 15"/>
                  <a:gd name="T15" fmla="*/ 4 h 21"/>
                  <a:gd name="T16" fmla="*/ 10 w 15"/>
                  <a:gd name="T17" fmla="*/ 5 h 21"/>
                  <a:gd name="T18" fmla="*/ 10 w 15"/>
                  <a:gd name="T19" fmla="*/ 5 h 21"/>
                  <a:gd name="T20" fmla="*/ 10 w 15"/>
                  <a:gd name="T21" fmla="*/ 6 h 21"/>
                  <a:gd name="T22" fmla="*/ 9 w 15"/>
                  <a:gd name="T23" fmla="*/ 7 h 21"/>
                  <a:gd name="T24" fmla="*/ 9 w 15"/>
                  <a:gd name="T25" fmla="*/ 7 h 21"/>
                  <a:gd name="T26" fmla="*/ 8 w 15"/>
                  <a:gd name="T27" fmla="*/ 8 h 21"/>
                  <a:gd name="T28" fmla="*/ 8 w 15"/>
                  <a:gd name="T29" fmla="*/ 9 h 21"/>
                  <a:gd name="T30" fmla="*/ 8 w 15"/>
                  <a:gd name="T31" fmla="*/ 10 h 21"/>
                  <a:gd name="T32" fmla="*/ 7 w 15"/>
                  <a:gd name="T33" fmla="*/ 11 h 21"/>
                  <a:gd name="T34" fmla="*/ 6 w 15"/>
                  <a:gd name="T35" fmla="*/ 11 h 21"/>
                  <a:gd name="T36" fmla="*/ 6 w 15"/>
                  <a:gd name="T37" fmla="*/ 12 h 21"/>
                  <a:gd name="T38" fmla="*/ 5 w 15"/>
                  <a:gd name="T39" fmla="*/ 13 h 21"/>
                  <a:gd name="T40" fmla="*/ 5 w 15"/>
                  <a:gd name="T41" fmla="*/ 14 h 21"/>
                  <a:gd name="T42" fmla="*/ 4 w 15"/>
                  <a:gd name="T43" fmla="*/ 15 h 21"/>
                  <a:gd name="T44" fmla="*/ 4 w 15"/>
                  <a:gd name="T45" fmla="*/ 16 h 21"/>
                  <a:gd name="T46" fmla="*/ 3 w 15"/>
                  <a:gd name="T47" fmla="*/ 17 h 21"/>
                  <a:gd name="T48" fmla="*/ 3 w 15"/>
                  <a:gd name="T49" fmla="*/ 18 h 21"/>
                  <a:gd name="T50" fmla="*/ 2 w 15"/>
                  <a:gd name="T51" fmla="*/ 18 h 21"/>
                  <a:gd name="T52" fmla="*/ 1 w 15"/>
                  <a:gd name="T53" fmla="*/ 19 h 21"/>
                  <a:gd name="T54" fmla="*/ 1 w 15"/>
                  <a:gd name="T55" fmla="*/ 20 h 21"/>
                  <a:gd name="T56" fmla="*/ 4 w 15"/>
                  <a:gd name="T57" fmla="*/ 21 h 21"/>
                  <a:gd name="T58" fmla="*/ 4 w 15"/>
                  <a:gd name="T59" fmla="*/ 21 h 21"/>
                  <a:gd name="T60" fmla="*/ 4 w 15"/>
                  <a:gd name="T61" fmla="*/ 20 h 21"/>
                  <a:gd name="T62" fmla="*/ 5 w 15"/>
                  <a:gd name="T63" fmla="*/ 20 h 21"/>
                  <a:gd name="T64" fmla="*/ 6 w 15"/>
                  <a:gd name="T65" fmla="*/ 19 h 21"/>
                  <a:gd name="T66" fmla="*/ 6 w 15"/>
                  <a:gd name="T67" fmla="*/ 19 h 21"/>
                  <a:gd name="T68" fmla="*/ 6 w 15"/>
                  <a:gd name="T69" fmla="*/ 18 h 21"/>
                  <a:gd name="T70" fmla="*/ 6 w 15"/>
                  <a:gd name="T71" fmla="*/ 18 h 21"/>
                  <a:gd name="T72" fmla="*/ 7 w 15"/>
                  <a:gd name="T73" fmla="*/ 17 h 21"/>
                  <a:gd name="T74" fmla="*/ 7 w 15"/>
                  <a:gd name="T75" fmla="*/ 16 h 21"/>
                  <a:gd name="T76" fmla="*/ 8 w 15"/>
                  <a:gd name="T77" fmla="*/ 16 h 21"/>
                  <a:gd name="T78" fmla="*/ 8 w 15"/>
                  <a:gd name="T79" fmla="*/ 15 h 21"/>
                  <a:gd name="T80" fmla="*/ 9 w 15"/>
                  <a:gd name="T81" fmla="*/ 14 h 21"/>
                  <a:gd name="T82" fmla="*/ 9 w 15"/>
                  <a:gd name="T83" fmla="*/ 13 h 21"/>
                  <a:gd name="T84" fmla="*/ 10 w 15"/>
                  <a:gd name="T85" fmla="*/ 12 h 21"/>
                  <a:gd name="T86" fmla="*/ 10 w 15"/>
                  <a:gd name="T87" fmla="*/ 12 h 21"/>
                  <a:gd name="T88" fmla="*/ 10 w 15"/>
                  <a:gd name="T89" fmla="*/ 11 h 21"/>
                  <a:gd name="T90" fmla="*/ 11 w 15"/>
                  <a:gd name="T91" fmla="*/ 10 h 21"/>
                  <a:gd name="T92" fmla="*/ 11 w 15"/>
                  <a:gd name="T93" fmla="*/ 9 h 21"/>
                  <a:gd name="T94" fmla="*/ 12 w 15"/>
                  <a:gd name="T95" fmla="*/ 9 h 21"/>
                  <a:gd name="T96" fmla="*/ 12 w 15"/>
                  <a:gd name="T97" fmla="*/ 8 h 21"/>
                  <a:gd name="T98" fmla="*/ 13 w 15"/>
                  <a:gd name="T99" fmla="*/ 7 h 21"/>
                  <a:gd name="T100" fmla="*/ 13 w 15"/>
                  <a:gd name="T101" fmla="*/ 6 h 21"/>
                  <a:gd name="T102" fmla="*/ 14 w 15"/>
                  <a:gd name="T103" fmla="*/ 5 h 21"/>
                  <a:gd name="T104" fmla="*/ 14 w 15"/>
                  <a:gd name="T105" fmla="*/ 4 h 21"/>
                  <a:gd name="T106" fmla="*/ 14 w 15"/>
                  <a:gd name="T107" fmla="*/ 3 h 21"/>
                  <a:gd name="T108" fmla="*/ 15 w 15"/>
                  <a:gd name="T109" fmla="*/ 2 h 21"/>
                  <a:gd name="T110" fmla="*/ 15 w 15"/>
                  <a:gd name="T111" fmla="*/ 2 h 21"/>
                  <a:gd name="T112" fmla="*/ 12 w 15"/>
                  <a:gd name="T11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 h="21">
                    <a:moveTo>
                      <a:pt x="12" y="0"/>
                    </a:moveTo>
                    <a:lnTo>
                      <a:pt x="12" y="0"/>
                    </a:lnTo>
                    <a:lnTo>
                      <a:pt x="12" y="0"/>
                    </a:lnTo>
                    <a:lnTo>
                      <a:pt x="12" y="0"/>
                    </a:lnTo>
                    <a:lnTo>
                      <a:pt x="12" y="0"/>
                    </a:lnTo>
                    <a:lnTo>
                      <a:pt x="12" y="1"/>
                    </a:lnTo>
                    <a:lnTo>
                      <a:pt x="12" y="1"/>
                    </a:lnTo>
                    <a:lnTo>
                      <a:pt x="12" y="1"/>
                    </a:lnTo>
                    <a:lnTo>
                      <a:pt x="11" y="2"/>
                    </a:lnTo>
                    <a:lnTo>
                      <a:pt x="11" y="2"/>
                    </a:lnTo>
                    <a:lnTo>
                      <a:pt x="11" y="2"/>
                    </a:lnTo>
                    <a:lnTo>
                      <a:pt x="11" y="3"/>
                    </a:lnTo>
                    <a:lnTo>
                      <a:pt x="11" y="3"/>
                    </a:lnTo>
                    <a:lnTo>
                      <a:pt x="11" y="3"/>
                    </a:lnTo>
                    <a:lnTo>
                      <a:pt x="11" y="4"/>
                    </a:lnTo>
                    <a:lnTo>
                      <a:pt x="11" y="4"/>
                    </a:lnTo>
                    <a:lnTo>
                      <a:pt x="10" y="4"/>
                    </a:lnTo>
                    <a:lnTo>
                      <a:pt x="10" y="5"/>
                    </a:lnTo>
                    <a:lnTo>
                      <a:pt x="10" y="5"/>
                    </a:lnTo>
                    <a:lnTo>
                      <a:pt x="10" y="5"/>
                    </a:lnTo>
                    <a:lnTo>
                      <a:pt x="10" y="5"/>
                    </a:lnTo>
                    <a:lnTo>
                      <a:pt x="10" y="6"/>
                    </a:lnTo>
                    <a:lnTo>
                      <a:pt x="9" y="6"/>
                    </a:lnTo>
                    <a:lnTo>
                      <a:pt x="9" y="7"/>
                    </a:lnTo>
                    <a:lnTo>
                      <a:pt x="9" y="7"/>
                    </a:lnTo>
                    <a:lnTo>
                      <a:pt x="9" y="7"/>
                    </a:lnTo>
                    <a:lnTo>
                      <a:pt x="9" y="8"/>
                    </a:lnTo>
                    <a:lnTo>
                      <a:pt x="8" y="8"/>
                    </a:lnTo>
                    <a:lnTo>
                      <a:pt x="8" y="9"/>
                    </a:lnTo>
                    <a:lnTo>
                      <a:pt x="8" y="9"/>
                    </a:lnTo>
                    <a:lnTo>
                      <a:pt x="8" y="10"/>
                    </a:lnTo>
                    <a:lnTo>
                      <a:pt x="8" y="10"/>
                    </a:lnTo>
                    <a:lnTo>
                      <a:pt x="7" y="10"/>
                    </a:lnTo>
                    <a:lnTo>
                      <a:pt x="7" y="11"/>
                    </a:lnTo>
                    <a:lnTo>
                      <a:pt x="7" y="11"/>
                    </a:lnTo>
                    <a:lnTo>
                      <a:pt x="6" y="11"/>
                    </a:lnTo>
                    <a:lnTo>
                      <a:pt x="6" y="12"/>
                    </a:lnTo>
                    <a:lnTo>
                      <a:pt x="6" y="12"/>
                    </a:lnTo>
                    <a:lnTo>
                      <a:pt x="6" y="13"/>
                    </a:lnTo>
                    <a:lnTo>
                      <a:pt x="5" y="13"/>
                    </a:lnTo>
                    <a:lnTo>
                      <a:pt x="5" y="14"/>
                    </a:lnTo>
                    <a:lnTo>
                      <a:pt x="5" y="14"/>
                    </a:lnTo>
                    <a:lnTo>
                      <a:pt x="5" y="14"/>
                    </a:lnTo>
                    <a:lnTo>
                      <a:pt x="4" y="15"/>
                    </a:lnTo>
                    <a:lnTo>
                      <a:pt x="4" y="15"/>
                    </a:lnTo>
                    <a:lnTo>
                      <a:pt x="4" y="16"/>
                    </a:lnTo>
                    <a:lnTo>
                      <a:pt x="3" y="16"/>
                    </a:lnTo>
                    <a:lnTo>
                      <a:pt x="3" y="17"/>
                    </a:lnTo>
                    <a:lnTo>
                      <a:pt x="3" y="17"/>
                    </a:lnTo>
                    <a:lnTo>
                      <a:pt x="3" y="18"/>
                    </a:lnTo>
                    <a:lnTo>
                      <a:pt x="2" y="18"/>
                    </a:lnTo>
                    <a:lnTo>
                      <a:pt x="2" y="18"/>
                    </a:lnTo>
                    <a:lnTo>
                      <a:pt x="2" y="19"/>
                    </a:lnTo>
                    <a:lnTo>
                      <a:pt x="1" y="19"/>
                    </a:lnTo>
                    <a:lnTo>
                      <a:pt x="1" y="19"/>
                    </a:lnTo>
                    <a:lnTo>
                      <a:pt x="1" y="20"/>
                    </a:lnTo>
                    <a:lnTo>
                      <a:pt x="0" y="20"/>
                    </a:lnTo>
                    <a:lnTo>
                      <a:pt x="4" y="21"/>
                    </a:lnTo>
                    <a:lnTo>
                      <a:pt x="4" y="21"/>
                    </a:lnTo>
                    <a:lnTo>
                      <a:pt x="4" y="21"/>
                    </a:lnTo>
                    <a:lnTo>
                      <a:pt x="4" y="21"/>
                    </a:lnTo>
                    <a:lnTo>
                      <a:pt x="4" y="20"/>
                    </a:lnTo>
                    <a:lnTo>
                      <a:pt x="5" y="20"/>
                    </a:lnTo>
                    <a:lnTo>
                      <a:pt x="5" y="20"/>
                    </a:lnTo>
                    <a:lnTo>
                      <a:pt x="5" y="19"/>
                    </a:lnTo>
                    <a:lnTo>
                      <a:pt x="6" y="19"/>
                    </a:lnTo>
                    <a:lnTo>
                      <a:pt x="6" y="19"/>
                    </a:lnTo>
                    <a:lnTo>
                      <a:pt x="6" y="19"/>
                    </a:lnTo>
                    <a:lnTo>
                      <a:pt x="6" y="18"/>
                    </a:lnTo>
                    <a:lnTo>
                      <a:pt x="6" y="18"/>
                    </a:lnTo>
                    <a:lnTo>
                      <a:pt x="6" y="18"/>
                    </a:lnTo>
                    <a:lnTo>
                      <a:pt x="6" y="18"/>
                    </a:lnTo>
                    <a:lnTo>
                      <a:pt x="7" y="17"/>
                    </a:lnTo>
                    <a:lnTo>
                      <a:pt x="7" y="17"/>
                    </a:lnTo>
                    <a:lnTo>
                      <a:pt x="7" y="17"/>
                    </a:lnTo>
                    <a:lnTo>
                      <a:pt x="7" y="16"/>
                    </a:lnTo>
                    <a:lnTo>
                      <a:pt x="8" y="16"/>
                    </a:lnTo>
                    <a:lnTo>
                      <a:pt x="8" y="16"/>
                    </a:lnTo>
                    <a:lnTo>
                      <a:pt x="8" y="15"/>
                    </a:lnTo>
                    <a:lnTo>
                      <a:pt x="8" y="15"/>
                    </a:lnTo>
                    <a:lnTo>
                      <a:pt x="8" y="14"/>
                    </a:lnTo>
                    <a:lnTo>
                      <a:pt x="9" y="14"/>
                    </a:lnTo>
                    <a:lnTo>
                      <a:pt x="9" y="14"/>
                    </a:lnTo>
                    <a:lnTo>
                      <a:pt x="9" y="13"/>
                    </a:lnTo>
                    <a:lnTo>
                      <a:pt x="9" y="13"/>
                    </a:lnTo>
                    <a:lnTo>
                      <a:pt x="10" y="12"/>
                    </a:lnTo>
                    <a:lnTo>
                      <a:pt x="10" y="12"/>
                    </a:lnTo>
                    <a:lnTo>
                      <a:pt x="10" y="12"/>
                    </a:lnTo>
                    <a:lnTo>
                      <a:pt x="10" y="11"/>
                    </a:lnTo>
                    <a:lnTo>
                      <a:pt x="10" y="11"/>
                    </a:lnTo>
                    <a:lnTo>
                      <a:pt x="11" y="11"/>
                    </a:lnTo>
                    <a:lnTo>
                      <a:pt x="11" y="10"/>
                    </a:lnTo>
                    <a:lnTo>
                      <a:pt x="11" y="10"/>
                    </a:lnTo>
                    <a:lnTo>
                      <a:pt x="11" y="9"/>
                    </a:lnTo>
                    <a:lnTo>
                      <a:pt x="12" y="9"/>
                    </a:lnTo>
                    <a:lnTo>
                      <a:pt x="12" y="9"/>
                    </a:lnTo>
                    <a:lnTo>
                      <a:pt x="12" y="8"/>
                    </a:lnTo>
                    <a:lnTo>
                      <a:pt x="12" y="8"/>
                    </a:lnTo>
                    <a:lnTo>
                      <a:pt x="12" y="7"/>
                    </a:lnTo>
                    <a:lnTo>
                      <a:pt x="13" y="7"/>
                    </a:lnTo>
                    <a:lnTo>
                      <a:pt x="13" y="6"/>
                    </a:lnTo>
                    <a:lnTo>
                      <a:pt x="13" y="6"/>
                    </a:lnTo>
                    <a:lnTo>
                      <a:pt x="13" y="5"/>
                    </a:lnTo>
                    <a:lnTo>
                      <a:pt x="14" y="5"/>
                    </a:lnTo>
                    <a:lnTo>
                      <a:pt x="14" y="5"/>
                    </a:lnTo>
                    <a:lnTo>
                      <a:pt x="14" y="4"/>
                    </a:lnTo>
                    <a:lnTo>
                      <a:pt x="14" y="4"/>
                    </a:lnTo>
                    <a:lnTo>
                      <a:pt x="14" y="3"/>
                    </a:lnTo>
                    <a:lnTo>
                      <a:pt x="14" y="3"/>
                    </a:lnTo>
                    <a:lnTo>
                      <a:pt x="15" y="2"/>
                    </a:lnTo>
                    <a:lnTo>
                      <a:pt x="15" y="2"/>
                    </a:lnTo>
                    <a:lnTo>
                      <a:pt x="15" y="2"/>
                    </a:lnTo>
                    <a:lnTo>
                      <a:pt x="15"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61" name="Freeform 1440"/>
              <p:cNvSpPr>
                <a:spLocks/>
              </p:cNvSpPr>
              <p:nvPr/>
            </p:nvSpPr>
            <p:spPr bwMode="auto">
              <a:xfrm>
                <a:off x="1920" y="3035"/>
                <a:ext cx="17" cy="25"/>
              </a:xfrm>
              <a:custGeom>
                <a:avLst/>
                <a:gdLst>
                  <a:gd name="T0" fmla="*/ 17 w 17"/>
                  <a:gd name="T1" fmla="*/ 3 h 25"/>
                  <a:gd name="T2" fmla="*/ 10 w 17"/>
                  <a:gd name="T3" fmla="*/ 15 h 25"/>
                  <a:gd name="T4" fmla="*/ 3 w 17"/>
                  <a:gd name="T5" fmla="*/ 25 h 25"/>
                  <a:gd name="T6" fmla="*/ 0 w 17"/>
                  <a:gd name="T7" fmla="*/ 25 h 25"/>
                  <a:gd name="T8" fmla="*/ 8 w 17"/>
                  <a:gd name="T9" fmla="*/ 14 h 25"/>
                  <a:gd name="T10" fmla="*/ 14 w 17"/>
                  <a:gd name="T11" fmla="*/ 0 h 25"/>
                  <a:gd name="T12" fmla="*/ 17 w 17"/>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17" y="3"/>
                    </a:moveTo>
                    <a:lnTo>
                      <a:pt x="10" y="15"/>
                    </a:lnTo>
                    <a:lnTo>
                      <a:pt x="3" y="25"/>
                    </a:lnTo>
                    <a:lnTo>
                      <a:pt x="0" y="25"/>
                    </a:lnTo>
                    <a:lnTo>
                      <a:pt x="8" y="14"/>
                    </a:lnTo>
                    <a:lnTo>
                      <a:pt x="14" y="0"/>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62" name="Freeform 1441"/>
              <p:cNvSpPr>
                <a:spLocks/>
              </p:cNvSpPr>
              <p:nvPr/>
            </p:nvSpPr>
            <p:spPr bwMode="auto">
              <a:xfrm>
                <a:off x="1774" y="2925"/>
                <a:ext cx="34" cy="35"/>
              </a:xfrm>
              <a:custGeom>
                <a:avLst/>
                <a:gdLst>
                  <a:gd name="T0" fmla="*/ 28 w 34"/>
                  <a:gd name="T1" fmla="*/ 0 h 35"/>
                  <a:gd name="T2" fmla="*/ 16 w 34"/>
                  <a:gd name="T3" fmla="*/ 0 h 35"/>
                  <a:gd name="T4" fmla="*/ 6 w 34"/>
                  <a:gd name="T5" fmla="*/ 12 h 35"/>
                  <a:gd name="T6" fmla="*/ 0 w 34"/>
                  <a:gd name="T7" fmla="*/ 17 h 35"/>
                  <a:gd name="T8" fmla="*/ 11 w 34"/>
                  <a:gd name="T9" fmla="*/ 18 h 35"/>
                  <a:gd name="T10" fmla="*/ 21 w 34"/>
                  <a:gd name="T11" fmla="*/ 13 h 35"/>
                  <a:gd name="T12" fmla="*/ 17 w 34"/>
                  <a:gd name="T13" fmla="*/ 22 h 35"/>
                  <a:gd name="T14" fmla="*/ 19 w 34"/>
                  <a:gd name="T15" fmla="*/ 27 h 35"/>
                  <a:gd name="T16" fmla="*/ 15 w 34"/>
                  <a:gd name="T17" fmla="*/ 35 h 35"/>
                  <a:gd name="T18" fmla="*/ 25 w 34"/>
                  <a:gd name="T19" fmla="*/ 30 h 35"/>
                  <a:gd name="T20" fmla="*/ 32 w 34"/>
                  <a:gd name="T21" fmla="*/ 20 h 35"/>
                  <a:gd name="T22" fmla="*/ 28 w 34"/>
                  <a:gd name="T23" fmla="*/ 9 h 35"/>
                  <a:gd name="T24" fmla="*/ 34 w 34"/>
                  <a:gd name="T25" fmla="*/ 0 h 35"/>
                  <a:gd name="T26" fmla="*/ 28 w 34"/>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5">
                    <a:moveTo>
                      <a:pt x="28" y="0"/>
                    </a:moveTo>
                    <a:lnTo>
                      <a:pt x="16" y="0"/>
                    </a:lnTo>
                    <a:lnTo>
                      <a:pt x="6" y="12"/>
                    </a:lnTo>
                    <a:lnTo>
                      <a:pt x="0" y="17"/>
                    </a:lnTo>
                    <a:lnTo>
                      <a:pt x="11" y="18"/>
                    </a:lnTo>
                    <a:lnTo>
                      <a:pt x="21" y="13"/>
                    </a:lnTo>
                    <a:lnTo>
                      <a:pt x="17" y="22"/>
                    </a:lnTo>
                    <a:lnTo>
                      <a:pt x="19" y="27"/>
                    </a:lnTo>
                    <a:lnTo>
                      <a:pt x="15" y="35"/>
                    </a:lnTo>
                    <a:lnTo>
                      <a:pt x="25" y="30"/>
                    </a:lnTo>
                    <a:lnTo>
                      <a:pt x="32" y="20"/>
                    </a:lnTo>
                    <a:lnTo>
                      <a:pt x="28" y="9"/>
                    </a:lnTo>
                    <a:lnTo>
                      <a:pt x="34"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63" name="Freeform 1442"/>
              <p:cNvSpPr>
                <a:spLocks/>
              </p:cNvSpPr>
              <p:nvPr/>
            </p:nvSpPr>
            <p:spPr bwMode="auto">
              <a:xfrm>
                <a:off x="1799" y="2922"/>
                <a:ext cx="29" cy="23"/>
              </a:xfrm>
              <a:custGeom>
                <a:avLst/>
                <a:gdLst>
                  <a:gd name="T0" fmla="*/ 6 w 29"/>
                  <a:gd name="T1" fmla="*/ 5 h 23"/>
                  <a:gd name="T2" fmla="*/ 8 w 29"/>
                  <a:gd name="T3" fmla="*/ 1 h 23"/>
                  <a:gd name="T4" fmla="*/ 21 w 29"/>
                  <a:gd name="T5" fmla="*/ 0 h 23"/>
                  <a:gd name="T6" fmla="*/ 29 w 29"/>
                  <a:gd name="T7" fmla="*/ 7 h 23"/>
                  <a:gd name="T8" fmla="*/ 27 w 29"/>
                  <a:gd name="T9" fmla="*/ 17 h 23"/>
                  <a:gd name="T10" fmla="*/ 15 w 29"/>
                  <a:gd name="T11" fmla="*/ 23 h 23"/>
                  <a:gd name="T12" fmla="*/ 0 w 29"/>
                  <a:gd name="T13" fmla="*/ 21 h 23"/>
                  <a:gd name="T14" fmla="*/ 18 w 29"/>
                  <a:gd name="T15" fmla="*/ 17 h 23"/>
                  <a:gd name="T16" fmla="*/ 13 w 29"/>
                  <a:gd name="T17" fmla="*/ 13 h 23"/>
                  <a:gd name="T18" fmla="*/ 23 w 29"/>
                  <a:gd name="T19" fmla="*/ 10 h 23"/>
                  <a:gd name="T20" fmla="*/ 20 w 29"/>
                  <a:gd name="T21" fmla="*/ 4 h 23"/>
                  <a:gd name="T22" fmla="*/ 6 w 29"/>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3">
                    <a:moveTo>
                      <a:pt x="6" y="5"/>
                    </a:moveTo>
                    <a:lnTo>
                      <a:pt x="8" y="1"/>
                    </a:lnTo>
                    <a:lnTo>
                      <a:pt x="21" y="0"/>
                    </a:lnTo>
                    <a:lnTo>
                      <a:pt x="29" y="7"/>
                    </a:lnTo>
                    <a:lnTo>
                      <a:pt x="27" y="17"/>
                    </a:lnTo>
                    <a:lnTo>
                      <a:pt x="15" y="23"/>
                    </a:lnTo>
                    <a:lnTo>
                      <a:pt x="0" y="21"/>
                    </a:lnTo>
                    <a:lnTo>
                      <a:pt x="18" y="17"/>
                    </a:lnTo>
                    <a:lnTo>
                      <a:pt x="13" y="13"/>
                    </a:lnTo>
                    <a:lnTo>
                      <a:pt x="23" y="10"/>
                    </a:lnTo>
                    <a:lnTo>
                      <a:pt x="20" y="4"/>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64" name="Freeform 1443"/>
              <p:cNvSpPr>
                <a:spLocks/>
              </p:cNvSpPr>
              <p:nvPr/>
            </p:nvSpPr>
            <p:spPr bwMode="auto">
              <a:xfrm>
                <a:off x="1824" y="2939"/>
                <a:ext cx="101" cy="78"/>
              </a:xfrm>
              <a:custGeom>
                <a:avLst/>
                <a:gdLst>
                  <a:gd name="T0" fmla="*/ 101 w 101"/>
                  <a:gd name="T1" fmla="*/ 0 h 78"/>
                  <a:gd name="T2" fmla="*/ 100 w 101"/>
                  <a:gd name="T3" fmla="*/ 12 h 78"/>
                  <a:gd name="T4" fmla="*/ 93 w 101"/>
                  <a:gd name="T5" fmla="*/ 29 h 78"/>
                  <a:gd name="T6" fmla="*/ 88 w 101"/>
                  <a:gd name="T7" fmla="*/ 44 h 78"/>
                  <a:gd name="T8" fmla="*/ 84 w 101"/>
                  <a:gd name="T9" fmla="*/ 54 h 78"/>
                  <a:gd name="T10" fmla="*/ 76 w 101"/>
                  <a:gd name="T11" fmla="*/ 60 h 78"/>
                  <a:gd name="T12" fmla="*/ 78 w 101"/>
                  <a:gd name="T13" fmla="*/ 68 h 78"/>
                  <a:gd name="T14" fmla="*/ 61 w 101"/>
                  <a:gd name="T15" fmla="*/ 76 h 78"/>
                  <a:gd name="T16" fmla="*/ 43 w 101"/>
                  <a:gd name="T17" fmla="*/ 78 h 78"/>
                  <a:gd name="T18" fmla="*/ 19 w 101"/>
                  <a:gd name="T19" fmla="*/ 68 h 78"/>
                  <a:gd name="T20" fmla="*/ 3 w 101"/>
                  <a:gd name="T21" fmla="*/ 53 h 78"/>
                  <a:gd name="T22" fmla="*/ 0 w 101"/>
                  <a:gd name="T23" fmla="*/ 40 h 78"/>
                  <a:gd name="T24" fmla="*/ 0 w 101"/>
                  <a:gd name="T25" fmla="*/ 37 h 78"/>
                  <a:gd name="T26" fmla="*/ 3 w 101"/>
                  <a:gd name="T27" fmla="*/ 33 h 78"/>
                  <a:gd name="T28" fmla="*/ 0 w 101"/>
                  <a:gd name="T29" fmla="*/ 27 h 78"/>
                  <a:gd name="T30" fmla="*/ 0 w 101"/>
                  <a:gd name="T31" fmla="*/ 18 h 78"/>
                  <a:gd name="T32" fmla="*/ 7 w 101"/>
                  <a:gd name="T33" fmla="*/ 10 h 78"/>
                  <a:gd name="T34" fmla="*/ 9 w 101"/>
                  <a:gd name="T35" fmla="*/ 16 h 78"/>
                  <a:gd name="T36" fmla="*/ 6 w 101"/>
                  <a:gd name="T37" fmla="*/ 23 h 78"/>
                  <a:gd name="T38" fmla="*/ 6 w 101"/>
                  <a:gd name="T39" fmla="*/ 30 h 78"/>
                  <a:gd name="T40" fmla="*/ 12 w 101"/>
                  <a:gd name="T41" fmla="*/ 41 h 78"/>
                  <a:gd name="T42" fmla="*/ 6 w 101"/>
                  <a:gd name="T43" fmla="*/ 40 h 78"/>
                  <a:gd name="T44" fmla="*/ 6 w 101"/>
                  <a:gd name="T45" fmla="*/ 49 h 78"/>
                  <a:gd name="T46" fmla="*/ 18 w 101"/>
                  <a:gd name="T47" fmla="*/ 62 h 78"/>
                  <a:gd name="T48" fmla="*/ 31 w 101"/>
                  <a:gd name="T49" fmla="*/ 69 h 78"/>
                  <a:gd name="T50" fmla="*/ 50 w 101"/>
                  <a:gd name="T51" fmla="*/ 72 h 78"/>
                  <a:gd name="T52" fmla="*/ 73 w 101"/>
                  <a:gd name="T53" fmla="*/ 67 h 78"/>
                  <a:gd name="T54" fmla="*/ 72 w 101"/>
                  <a:gd name="T55" fmla="*/ 60 h 78"/>
                  <a:gd name="T56" fmla="*/ 51 w 101"/>
                  <a:gd name="T57" fmla="*/ 63 h 78"/>
                  <a:gd name="T58" fmla="*/ 35 w 101"/>
                  <a:gd name="T59" fmla="*/ 53 h 78"/>
                  <a:gd name="T60" fmla="*/ 22 w 101"/>
                  <a:gd name="T61" fmla="*/ 46 h 78"/>
                  <a:gd name="T62" fmla="*/ 46 w 101"/>
                  <a:gd name="T63" fmla="*/ 57 h 78"/>
                  <a:gd name="T64" fmla="*/ 60 w 101"/>
                  <a:gd name="T65" fmla="*/ 59 h 78"/>
                  <a:gd name="T66" fmla="*/ 71 w 101"/>
                  <a:gd name="T67" fmla="*/ 58 h 78"/>
                  <a:gd name="T68" fmla="*/ 82 w 101"/>
                  <a:gd name="T69" fmla="*/ 50 h 78"/>
                  <a:gd name="T70" fmla="*/ 84 w 101"/>
                  <a:gd name="T71" fmla="*/ 39 h 78"/>
                  <a:gd name="T72" fmla="*/ 95 w 101"/>
                  <a:gd name="T73" fmla="*/ 19 h 78"/>
                  <a:gd name="T74" fmla="*/ 95 w 101"/>
                  <a:gd name="T75" fmla="*/ 8 h 78"/>
                  <a:gd name="T76" fmla="*/ 101 w 101"/>
                  <a:gd name="T7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78">
                    <a:moveTo>
                      <a:pt x="101" y="0"/>
                    </a:moveTo>
                    <a:lnTo>
                      <a:pt x="100" y="12"/>
                    </a:lnTo>
                    <a:lnTo>
                      <a:pt x="93" y="29"/>
                    </a:lnTo>
                    <a:lnTo>
                      <a:pt x="88" y="44"/>
                    </a:lnTo>
                    <a:lnTo>
                      <a:pt x="84" y="54"/>
                    </a:lnTo>
                    <a:lnTo>
                      <a:pt x="76" y="60"/>
                    </a:lnTo>
                    <a:lnTo>
                      <a:pt x="78" y="68"/>
                    </a:lnTo>
                    <a:lnTo>
                      <a:pt x="61" y="76"/>
                    </a:lnTo>
                    <a:lnTo>
                      <a:pt x="43" y="78"/>
                    </a:lnTo>
                    <a:lnTo>
                      <a:pt x="19" y="68"/>
                    </a:lnTo>
                    <a:lnTo>
                      <a:pt x="3" y="53"/>
                    </a:lnTo>
                    <a:lnTo>
                      <a:pt x="0" y="40"/>
                    </a:lnTo>
                    <a:lnTo>
                      <a:pt x="0" y="37"/>
                    </a:lnTo>
                    <a:lnTo>
                      <a:pt x="3" y="33"/>
                    </a:lnTo>
                    <a:lnTo>
                      <a:pt x="0" y="27"/>
                    </a:lnTo>
                    <a:lnTo>
                      <a:pt x="0" y="18"/>
                    </a:lnTo>
                    <a:lnTo>
                      <a:pt x="7" y="10"/>
                    </a:lnTo>
                    <a:lnTo>
                      <a:pt x="9" y="16"/>
                    </a:lnTo>
                    <a:lnTo>
                      <a:pt x="6" y="23"/>
                    </a:lnTo>
                    <a:lnTo>
                      <a:pt x="6" y="30"/>
                    </a:lnTo>
                    <a:lnTo>
                      <a:pt x="12" y="41"/>
                    </a:lnTo>
                    <a:lnTo>
                      <a:pt x="6" y="40"/>
                    </a:lnTo>
                    <a:lnTo>
                      <a:pt x="6" y="49"/>
                    </a:lnTo>
                    <a:lnTo>
                      <a:pt x="18" y="62"/>
                    </a:lnTo>
                    <a:lnTo>
                      <a:pt x="31" y="69"/>
                    </a:lnTo>
                    <a:lnTo>
                      <a:pt x="50" y="72"/>
                    </a:lnTo>
                    <a:lnTo>
                      <a:pt x="73" y="67"/>
                    </a:lnTo>
                    <a:lnTo>
                      <a:pt x="72" y="60"/>
                    </a:lnTo>
                    <a:lnTo>
                      <a:pt x="51" y="63"/>
                    </a:lnTo>
                    <a:lnTo>
                      <a:pt x="35" y="53"/>
                    </a:lnTo>
                    <a:lnTo>
                      <a:pt x="22" y="46"/>
                    </a:lnTo>
                    <a:lnTo>
                      <a:pt x="46" y="57"/>
                    </a:lnTo>
                    <a:lnTo>
                      <a:pt x="60" y="59"/>
                    </a:lnTo>
                    <a:lnTo>
                      <a:pt x="71" y="58"/>
                    </a:lnTo>
                    <a:lnTo>
                      <a:pt x="82" y="50"/>
                    </a:lnTo>
                    <a:lnTo>
                      <a:pt x="84" y="39"/>
                    </a:lnTo>
                    <a:lnTo>
                      <a:pt x="95" y="19"/>
                    </a:lnTo>
                    <a:lnTo>
                      <a:pt x="95" y="8"/>
                    </a:lnTo>
                    <a:lnTo>
                      <a:pt x="10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65" name="Freeform 1444"/>
              <p:cNvSpPr>
                <a:spLocks/>
              </p:cNvSpPr>
              <p:nvPr/>
            </p:nvSpPr>
            <p:spPr bwMode="auto">
              <a:xfrm>
                <a:off x="1871" y="2967"/>
                <a:ext cx="28" cy="20"/>
              </a:xfrm>
              <a:custGeom>
                <a:avLst/>
                <a:gdLst>
                  <a:gd name="T0" fmla="*/ 0 w 28"/>
                  <a:gd name="T1" fmla="*/ 4 h 20"/>
                  <a:gd name="T2" fmla="*/ 9 w 28"/>
                  <a:gd name="T3" fmla="*/ 0 h 20"/>
                  <a:gd name="T4" fmla="*/ 24 w 28"/>
                  <a:gd name="T5" fmla="*/ 3 h 20"/>
                  <a:gd name="T6" fmla="*/ 28 w 28"/>
                  <a:gd name="T7" fmla="*/ 9 h 20"/>
                  <a:gd name="T8" fmla="*/ 18 w 28"/>
                  <a:gd name="T9" fmla="*/ 8 h 20"/>
                  <a:gd name="T10" fmla="*/ 5 w 28"/>
                  <a:gd name="T11" fmla="*/ 9 h 20"/>
                  <a:gd name="T12" fmla="*/ 7 w 28"/>
                  <a:gd name="T13" fmla="*/ 15 h 20"/>
                  <a:gd name="T14" fmla="*/ 19 w 28"/>
                  <a:gd name="T15" fmla="*/ 18 h 20"/>
                  <a:gd name="T16" fmla="*/ 11 w 28"/>
                  <a:gd name="T17" fmla="*/ 20 h 20"/>
                  <a:gd name="T18" fmla="*/ 2 w 28"/>
                  <a:gd name="T19" fmla="*/ 15 h 20"/>
                  <a:gd name="T20" fmla="*/ 0 w 28"/>
                  <a:gd name="T2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0">
                    <a:moveTo>
                      <a:pt x="0" y="4"/>
                    </a:moveTo>
                    <a:lnTo>
                      <a:pt x="9" y="0"/>
                    </a:lnTo>
                    <a:lnTo>
                      <a:pt x="24" y="3"/>
                    </a:lnTo>
                    <a:lnTo>
                      <a:pt x="28" y="9"/>
                    </a:lnTo>
                    <a:lnTo>
                      <a:pt x="18" y="8"/>
                    </a:lnTo>
                    <a:lnTo>
                      <a:pt x="5" y="9"/>
                    </a:lnTo>
                    <a:lnTo>
                      <a:pt x="7" y="15"/>
                    </a:lnTo>
                    <a:lnTo>
                      <a:pt x="19" y="18"/>
                    </a:lnTo>
                    <a:lnTo>
                      <a:pt x="11" y="20"/>
                    </a:lnTo>
                    <a:lnTo>
                      <a:pt x="2" y="15"/>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66" name="Freeform 1445"/>
              <p:cNvSpPr>
                <a:spLocks/>
              </p:cNvSpPr>
              <p:nvPr/>
            </p:nvSpPr>
            <p:spPr bwMode="auto">
              <a:xfrm>
                <a:off x="1812" y="2972"/>
                <a:ext cx="120" cy="71"/>
              </a:xfrm>
              <a:custGeom>
                <a:avLst/>
                <a:gdLst>
                  <a:gd name="T0" fmla="*/ 54 w 120"/>
                  <a:gd name="T1" fmla="*/ 71 h 71"/>
                  <a:gd name="T2" fmla="*/ 10 w 120"/>
                  <a:gd name="T3" fmla="*/ 58 h 71"/>
                  <a:gd name="T4" fmla="*/ 94 w 120"/>
                  <a:gd name="T5" fmla="*/ 59 h 71"/>
                  <a:gd name="T6" fmla="*/ 115 w 120"/>
                  <a:gd name="T7" fmla="*/ 51 h 71"/>
                  <a:gd name="T8" fmla="*/ 120 w 120"/>
                  <a:gd name="T9" fmla="*/ 31 h 71"/>
                  <a:gd name="T10" fmla="*/ 117 w 120"/>
                  <a:gd name="T11" fmla="*/ 12 h 71"/>
                  <a:gd name="T12" fmla="*/ 107 w 120"/>
                  <a:gd name="T13" fmla="*/ 0 h 71"/>
                  <a:gd name="T14" fmla="*/ 112 w 120"/>
                  <a:gd name="T15" fmla="*/ 15 h 71"/>
                  <a:gd name="T16" fmla="*/ 112 w 120"/>
                  <a:gd name="T17" fmla="*/ 29 h 71"/>
                  <a:gd name="T18" fmla="*/ 109 w 120"/>
                  <a:gd name="T19" fmla="*/ 46 h 71"/>
                  <a:gd name="T20" fmla="*/ 86 w 120"/>
                  <a:gd name="T21" fmla="*/ 53 h 71"/>
                  <a:gd name="T22" fmla="*/ 46 w 120"/>
                  <a:gd name="T23" fmla="*/ 53 h 71"/>
                  <a:gd name="T24" fmla="*/ 21 w 120"/>
                  <a:gd name="T25" fmla="*/ 51 h 71"/>
                  <a:gd name="T26" fmla="*/ 12 w 120"/>
                  <a:gd name="T27" fmla="*/ 43 h 71"/>
                  <a:gd name="T28" fmla="*/ 10 w 120"/>
                  <a:gd name="T29" fmla="*/ 28 h 71"/>
                  <a:gd name="T30" fmla="*/ 4 w 120"/>
                  <a:gd name="T31" fmla="*/ 15 h 71"/>
                  <a:gd name="T32" fmla="*/ 5 w 120"/>
                  <a:gd name="T33" fmla="*/ 45 h 71"/>
                  <a:gd name="T34" fmla="*/ 0 w 120"/>
                  <a:gd name="T35" fmla="*/ 58 h 71"/>
                  <a:gd name="T36" fmla="*/ 6 w 120"/>
                  <a:gd name="T37" fmla="*/ 66 h 71"/>
                  <a:gd name="T38" fmla="*/ 54 w 120"/>
                  <a:gd name="T3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71">
                    <a:moveTo>
                      <a:pt x="54" y="71"/>
                    </a:moveTo>
                    <a:lnTo>
                      <a:pt x="10" y="58"/>
                    </a:lnTo>
                    <a:lnTo>
                      <a:pt x="94" y="59"/>
                    </a:lnTo>
                    <a:lnTo>
                      <a:pt x="115" y="51"/>
                    </a:lnTo>
                    <a:lnTo>
                      <a:pt x="120" y="31"/>
                    </a:lnTo>
                    <a:lnTo>
                      <a:pt x="117" y="12"/>
                    </a:lnTo>
                    <a:lnTo>
                      <a:pt x="107" y="0"/>
                    </a:lnTo>
                    <a:lnTo>
                      <a:pt x="112" y="15"/>
                    </a:lnTo>
                    <a:lnTo>
                      <a:pt x="112" y="29"/>
                    </a:lnTo>
                    <a:lnTo>
                      <a:pt x="109" y="46"/>
                    </a:lnTo>
                    <a:lnTo>
                      <a:pt x="86" y="53"/>
                    </a:lnTo>
                    <a:lnTo>
                      <a:pt x="46" y="53"/>
                    </a:lnTo>
                    <a:lnTo>
                      <a:pt x="21" y="51"/>
                    </a:lnTo>
                    <a:lnTo>
                      <a:pt x="12" y="43"/>
                    </a:lnTo>
                    <a:lnTo>
                      <a:pt x="10" y="28"/>
                    </a:lnTo>
                    <a:lnTo>
                      <a:pt x="4" y="15"/>
                    </a:lnTo>
                    <a:lnTo>
                      <a:pt x="5" y="45"/>
                    </a:lnTo>
                    <a:lnTo>
                      <a:pt x="0" y="58"/>
                    </a:lnTo>
                    <a:lnTo>
                      <a:pt x="6" y="66"/>
                    </a:lnTo>
                    <a:lnTo>
                      <a:pt x="54"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567" name="Group 1448"/>
              <p:cNvGrpSpPr>
                <a:grpSpLocks/>
              </p:cNvGrpSpPr>
              <p:nvPr/>
            </p:nvGrpSpPr>
            <p:grpSpPr bwMode="auto">
              <a:xfrm>
                <a:off x="1943" y="3001"/>
                <a:ext cx="6" cy="6"/>
                <a:chOff x="1943" y="3001"/>
                <a:chExt cx="6" cy="6"/>
              </a:xfrm>
            </p:grpSpPr>
            <p:sp>
              <p:nvSpPr>
                <p:cNvPr id="4582" name="Freeform 1446"/>
                <p:cNvSpPr>
                  <a:spLocks/>
                </p:cNvSpPr>
                <p:nvPr/>
              </p:nvSpPr>
              <p:spPr bwMode="auto">
                <a:xfrm>
                  <a:off x="1943" y="3001"/>
                  <a:ext cx="6" cy="6"/>
                </a:xfrm>
                <a:custGeom>
                  <a:avLst/>
                  <a:gdLst>
                    <a:gd name="T0" fmla="*/ 25 w 56"/>
                    <a:gd name="T1" fmla="*/ 1 h 60"/>
                    <a:gd name="T2" fmla="*/ 16 w 56"/>
                    <a:gd name="T3" fmla="*/ 5 h 60"/>
                    <a:gd name="T4" fmla="*/ 2 w 56"/>
                    <a:gd name="T5" fmla="*/ 39 h 60"/>
                    <a:gd name="T6" fmla="*/ 6 w 56"/>
                    <a:gd name="T7" fmla="*/ 48 h 60"/>
                    <a:gd name="T8" fmla="*/ 31 w 56"/>
                    <a:gd name="T9" fmla="*/ 58 h 60"/>
                    <a:gd name="T10" fmla="*/ 40 w 56"/>
                    <a:gd name="T11" fmla="*/ 54 h 60"/>
                    <a:gd name="T12" fmla="*/ 54 w 56"/>
                    <a:gd name="T13" fmla="*/ 21 h 60"/>
                    <a:gd name="T14" fmla="*/ 50 w 56"/>
                    <a:gd name="T15" fmla="*/ 12 h 60"/>
                    <a:gd name="T16" fmla="*/ 25 w 5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0">
                      <a:moveTo>
                        <a:pt x="25" y="1"/>
                      </a:moveTo>
                      <a:cubicBezTo>
                        <a:pt x="21" y="0"/>
                        <a:pt x="17" y="2"/>
                        <a:pt x="16" y="5"/>
                      </a:cubicBezTo>
                      <a:lnTo>
                        <a:pt x="2" y="39"/>
                      </a:lnTo>
                      <a:cubicBezTo>
                        <a:pt x="0" y="42"/>
                        <a:pt x="2" y="46"/>
                        <a:pt x="6" y="48"/>
                      </a:cubicBezTo>
                      <a:lnTo>
                        <a:pt x="31" y="58"/>
                      </a:lnTo>
                      <a:cubicBezTo>
                        <a:pt x="35" y="60"/>
                        <a:pt x="39" y="58"/>
                        <a:pt x="40" y="54"/>
                      </a:cubicBezTo>
                      <a:lnTo>
                        <a:pt x="54" y="21"/>
                      </a:lnTo>
                      <a:cubicBezTo>
                        <a:pt x="56" y="17"/>
                        <a:pt x="54" y="13"/>
                        <a:pt x="50" y="12"/>
                      </a:cubicBezTo>
                      <a:lnTo>
                        <a:pt x="25" y="1"/>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83" name="Freeform 1447"/>
                <p:cNvSpPr>
                  <a:spLocks/>
                </p:cNvSpPr>
                <p:nvPr/>
              </p:nvSpPr>
              <p:spPr bwMode="auto">
                <a:xfrm>
                  <a:off x="1943" y="3001"/>
                  <a:ext cx="6" cy="6"/>
                </a:xfrm>
                <a:custGeom>
                  <a:avLst/>
                  <a:gdLst>
                    <a:gd name="T0" fmla="*/ 25 w 56"/>
                    <a:gd name="T1" fmla="*/ 1 h 60"/>
                    <a:gd name="T2" fmla="*/ 16 w 56"/>
                    <a:gd name="T3" fmla="*/ 5 h 60"/>
                    <a:gd name="T4" fmla="*/ 2 w 56"/>
                    <a:gd name="T5" fmla="*/ 39 h 60"/>
                    <a:gd name="T6" fmla="*/ 6 w 56"/>
                    <a:gd name="T7" fmla="*/ 48 h 60"/>
                    <a:gd name="T8" fmla="*/ 31 w 56"/>
                    <a:gd name="T9" fmla="*/ 58 h 60"/>
                    <a:gd name="T10" fmla="*/ 40 w 56"/>
                    <a:gd name="T11" fmla="*/ 54 h 60"/>
                    <a:gd name="T12" fmla="*/ 54 w 56"/>
                    <a:gd name="T13" fmla="*/ 21 h 60"/>
                    <a:gd name="T14" fmla="*/ 50 w 56"/>
                    <a:gd name="T15" fmla="*/ 12 h 60"/>
                    <a:gd name="T16" fmla="*/ 25 w 5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0">
                      <a:moveTo>
                        <a:pt x="25" y="1"/>
                      </a:moveTo>
                      <a:cubicBezTo>
                        <a:pt x="21" y="0"/>
                        <a:pt x="17" y="2"/>
                        <a:pt x="16" y="5"/>
                      </a:cubicBezTo>
                      <a:lnTo>
                        <a:pt x="2" y="39"/>
                      </a:lnTo>
                      <a:cubicBezTo>
                        <a:pt x="0" y="42"/>
                        <a:pt x="2" y="46"/>
                        <a:pt x="6" y="48"/>
                      </a:cubicBezTo>
                      <a:lnTo>
                        <a:pt x="31" y="58"/>
                      </a:lnTo>
                      <a:cubicBezTo>
                        <a:pt x="35" y="60"/>
                        <a:pt x="39" y="58"/>
                        <a:pt x="40" y="54"/>
                      </a:cubicBezTo>
                      <a:lnTo>
                        <a:pt x="54" y="21"/>
                      </a:lnTo>
                      <a:cubicBezTo>
                        <a:pt x="56" y="17"/>
                        <a:pt x="54" y="13"/>
                        <a:pt x="50" y="12"/>
                      </a:cubicBezTo>
                      <a:lnTo>
                        <a:pt x="25" y="1"/>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68" name="Group 1451"/>
              <p:cNvGrpSpPr>
                <a:grpSpLocks/>
              </p:cNvGrpSpPr>
              <p:nvPr/>
            </p:nvGrpSpPr>
            <p:grpSpPr bwMode="auto">
              <a:xfrm>
                <a:off x="1947" y="3003"/>
                <a:ext cx="6" cy="6"/>
                <a:chOff x="1947" y="3003"/>
                <a:chExt cx="6" cy="6"/>
              </a:xfrm>
            </p:grpSpPr>
            <p:sp>
              <p:nvSpPr>
                <p:cNvPr id="4580" name="Freeform 1449"/>
                <p:cNvSpPr>
                  <a:spLocks/>
                </p:cNvSpPr>
                <p:nvPr/>
              </p:nvSpPr>
              <p:spPr bwMode="auto">
                <a:xfrm>
                  <a:off x="1947" y="3003"/>
                  <a:ext cx="6" cy="6"/>
                </a:xfrm>
                <a:custGeom>
                  <a:avLst/>
                  <a:gdLst>
                    <a:gd name="T0" fmla="*/ 21 w 59"/>
                    <a:gd name="T1" fmla="*/ 2 h 55"/>
                    <a:gd name="T2" fmla="*/ 12 w 59"/>
                    <a:gd name="T3" fmla="*/ 5 h 55"/>
                    <a:gd name="T4" fmla="*/ 1 w 59"/>
                    <a:gd name="T5" fmla="*/ 31 h 55"/>
                    <a:gd name="T6" fmla="*/ 5 w 59"/>
                    <a:gd name="T7" fmla="*/ 40 h 55"/>
                    <a:gd name="T8" fmla="*/ 38 w 59"/>
                    <a:gd name="T9" fmla="*/ 54 h 55"/>
                    <a:gd name="T10" fmla="*/ 47 w 59"/>
                    <a:gd name="T11" fmla="*/ 50 h 55"/>
                    <a:gd name="T12" fmla="*/ 58 w 59"/>
                    <a:gd name="T13" fmla="*/ 24 h 55"/>
                    <a:gd name="T14" fmla="*/ 54 w 59"/>
                    <a:gd name="T15" fmla="*/ 15 h 55"/>
                    <a:gd name="T16" fmla="*/ 21 w 5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5">
                      <a:moveTo>
                        <a:pt x="21" y="2"/>
                      </a:moveTo>
                      <a:cubicBezTo>
                        <a:pt x="17" y="0"/>
                        <a:pt x="13" y="2"/>
                        <a:pt x="12" y="5"/>
                      </a:cubicBezTo>
                      <a:lnTo>
                        <a:pt x="1" y="31"/>
                      </a:lnTo>
                      <a:cubicBezTo>
                        <a:pt x="0" y="35"/>
                        <a:pt x="1" y="39"/>
                        <a:pt x="5" y="40"/>
                      </a:cubicBezTo>
                      <a:lnTo>
                        <a:pt x="38" y="54"/>
                      </a:lnTo>
                      <a:cubicBezTo>
                        <a:pt x="42" y="55"/>
                        <a:pt x="46" y="54"/>
                        <a:pt x="47" y="50"/>
                      </a:cubicBezTo>
                      <a:lnTo>
                        <a:pt x="58" y="24"/>
                      </a:lnTo>
                      <a:cubicBezTo>
                        <a:pt x="59" y="21"/>
                        <a:pt x="58" y="17"/>
                        <a:pt x="54" y="15"/>
                      </a:cubicBezTo>
                      <a:lnTo>
                        <a:pt x="21" y="2"/>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81" name="Freeform 1450"/>
                <p:cNvSpPr>
                  <a:spLocks/>
                </p:cNvSpPr>
                <p:nvPr/>
              </p:nvSpPr>
              <p:spPr bwMode="auto">
                <a:xfrm>
                  <a:off x="1947" y="3003"/>
                  <a:ext cx="6" cy="6"/>
                </a:xfrm>
                <a:custGeom>
                  <a:avLst/>
                  <a:gdLst>
                    <a:gd name="T0" fmla="*/ 21 w 59"/>
                    <a:gd name="T1" fmla="*/ 2 h 55"/>
                    <a:gd name="T2" fmla="*/ 12 w 59"/>
                    <a:gd name="T3" fmla="*/ 5 h 55"/>
                    <a:gd name="T4" fmla="*/ 1 w 59"/>
                    <a:gd name="T5" fmla="*/ 31 h 55"/>
                    <a:gd name="T6" fmla="*/ 5 w 59"/>
                    <a:gd name="T7" fmla="*/ 40 h 55"/>
                    <a:gd name="T8" fmla="*/ 38 w 59"/>
                    <a:gd name="T9" fmla="*/ 54 h 55"/>
                    <a:gd name="T10" fmla="*/ 47 w 59"/>
                    <a:gd name="T11" fmla="*/ 50 h 55"/>
                    <a:gd name="T12" fmla="*/ 58 w 59"/>
                    <a:gd name="T13" fmla="*/ 24 h 55"/>
                    <a:gd name="T14" fmla="*/ 54 w 59"/>
                    <a:gd name="T15" fmla="*/ 15 h 55"/>
                    <a:gd name="T16" fmla="*/ 21 w 5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5">
                      <a:moveTo>
                        <a:pt x="21" y="2"/>
                      </a:moveTo>
                      <a:cubicBezTo>
                        <a:pt x="17" y="0"/>
                        <a:pt x="13" y="2"/>
                        <a:pt x="12" y="5"/>
                      </a:cubicBezTo>
                      <a:lnTo>
                        <a:pt x="1" y="31"/>
                      </a:lnTo>
                      <a:cubicBezTo>
                        <a:pt x="0" y="35"/>
                        <a:pt x="1" y="39"/>
                        <a:pt x="5" y="40"/>
                      </a:cubicBezTo>
                      <a:lnTo>
                        <a:pt x="38" y="54"/>
                      </a:lnTo>
                      <a:cubicBezTo>
                        <a:pt x="42" y="55"/>
                        <a:pt x="46" y="54"/>
                        <a:pt x="47" y="50"/>
                      </a:cubicBezTo>
                      <a:lnTo>
                        <a:pt x="58" y="24"/>
                      </a:lnTo>
                      <a:cubicBezTo>
                        <a:pt x="59" y="21"/>
                        <a:pt x="58" y="17"/>
                        <a:pt x="54" y="15"/>
                      </a:cubicBezTo>
                      <a:lnTo>
                        <a:pt x="21" y="2"/>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69" name="Group 1454"/>
              <p:cNvGrpSpPr>
                <a:grpSpLocks/>
              </p:cNvGrpSpPr>
              <p:nvPr/>
            </p:nvGrpSpPr>
            <p:grpSpPr bwMode="auto">
              <a:xfrm>
                <a:off x="1952" y="3005"/>
                <a:ext cx="6" cy="6"/>
                <a:chOff x="1952" y="3005"/>
                <a:chExt cx="6" cy="6"/>
              </a:xfrm>
            </p:grpSpPr>
            <p:sp>
              <p:nvSpPr>
                <p:cNvPr id="4578" name="Freeform 1452"/>
                <p:cNvSpPr>
                  <a:spLocks/>
                </p:cNvSpPr>
                <p:nvPr/>
              </p:nvSpPr>
              <p:spPr bwMode="auto">
                <a:xfrm>
                  <a:off x="1952" y="3005"/>
                  <a:ext cx="6" cy="6"/>
                </a:xfrm>
                <a:custGeom>
                  <a:avLst/>
                  <a:gdLst>
                    <a:gd name="T0" fmla="*/ 20 w 53"/>
                    <a:gd name="T1" fmla="*/ 1 h 58"/>
                    <a:gd name="T2" fmla="*/ 12 w 53"/>
                    <a:gd name="T3" fmla="*/ 6 h 58"/>
                    <a:gd name="T4" fmla="*/ 1 w 53"/>
                    <a:gd name="T5" fmla="*/ 40 h 58"/>
                    <a:gd name="T6" fmla="*/ 6 w 53"/>
                    <a:gd name="T7" fmla="*/ 49 h 58"/>
                    <a:gd name="T8" fmla="*/ 32 w 53"/>
                    <a:gd name="T9" fmla="*/ 57 h 58"/>
                    <a:gd name="T10" fmla="*/ 41 w 53"/>
                    <a:gd name="T11" fmla="*/ 52 h 58"/>
                    <a:gd name="T12" fmla="*/ 51 w 53"/>
                    <a:gd name="T13" fmla="*/ 18 h 58"/>
                    <a:gd name="T14" fmla="*/ 47 w 53"/>
                    <a:gd name="T15" fmla="*/ 9 h 58"/>
                    <a:gd name="T16" fmla="*/ 20 w 53"/>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8">
                      <a:moveTo>
                        <a:pt x="20" y="1"/>
                      </a:moveTo>
                      <a:cubicBezTo>
                        <a:pt x="16" y="0"/>
                        <a:pt x="13" y="2"/>
                        <a:pt x="12" y="6"/>
                      </a:cubicBezTo>
                      <a:lnTo>
                        <a:pt x="1" y="40"/>
                      </a:lnTo>
                      <a:cubicBezTo>
                        <a:pt x="0" y="44"/>
                        <a:pt x="2" y="48"/>
                        <a:pt x="6" y="49"/>
                      </a:cubicBezTo>
                      <a:lnTo>
                        <a:pt x="32" y="57"/>
                      </a:lnTo>
                      <a:cubicBezTo>
                        <a:pt x="36" y="58"/>
                        <a:pt x="40" y="56"/>
                        <a:pt x="41" y="52"/>
                      </a:cubicBezTo>
                      <a:lnTo>
                        <a:pt x="51" y="18"/>
                      </a:lnTo>
                      <a:cubicBezTo>
                        <a:pt x="53" y="14"/>
                        <a:pt x="50" y="10"/>
                        <a:pt x="47" y="9"/>
                      </a:cubicBezTo>
                      <a:lnTo>
                        <a:pt x="20" y="1"/>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79" name="Freeform 1453"/>
                <p:cNvSpPr>
                  <a:spLocks/>
                </p:cNvSpPr>
                <p:nvPr/>
              </p:nvSpPr>
              <p:spPr bwMode="auto">
                <a:xfrm>
                  <a:off x="1952" y="3005"/>
                  <a:ext cx="6" cy="6"/>
                </a:xfrm>
                <a:custGeom>
                  <a:avLst/>
                  <a:gdLst>
                    <a:gd name="T0" fmla="*/ 20 w 53"/>
                    <a:gd name="T1" fmla="*/ 1 h 58"/>
                    <a:gd name="T2" fmla="*/ 12 w 53"/>
                    <a:gd name="T3" fmla="*/ 6 h 58"/>
                    <a:gd name="T4" fmla="*/ 1 w 53"/>
                    <a:gd name="T5" fmla="*/ 40 h 58"/>
                    <a:gd name="T6" fmla="*/ 6 w 53"/>
                    <a:gd name="T7" fmla="*/ 49 h 58"/>
                    <a:gd name="T8" fmla="*/ 32 w 53"/>
                    <a:gd name="T9" fmla="*/ 57 h 58"/>
                    <a:gd name="T10" fmla="*/ 41 w 53"/>
                    <a:gd name="T11" fmla="*/ 52 h 58"/>
                    <a:gd name="T12" fmla="*/ 51 w 53"/>
                    <a:gd name="T13" fmla="*/ 18 h 58"/>
                    <a:gd name="T14" fmla="*/ 47 w 53"/>
                    <a:gd name="T15" fmla="*/ 9 h 58"/>
                    <a:gd name="T16" fmla="*/ 20 w 53"/>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8">
                      <a:moveTo>
                        <a:pt x="20" y="1"/>
                      </a:moveTo>
                      <a:cubicBezTo>
                        <a:pt x="16" y="0"/>
                        <a:pt x="13" y="2"/>
                        <a:pt x="12" y="6"/>
                      </a:cubicBezTo>
                      <a:lnTo>
                        <a:pt x="1" y="40"/>
                      </a:lnTo>
                      <a:cubicBezTo>
                        <a:pt x="0" y="44"/>
                        <a:pt x="2" y="48"/>
                        <a:pt x="6" y="49"/>
                      </a:cubicBezTo>
                      <a:lnTo>
                        <a:pt x="32" y="57"/>
                      </a:lnTo>
                      <a:cubicBezTo>
                        <a:pt x="36" y="58"/>
                        <a:pt x="40" y="56"/>
                        <a:pt x="41" y="52"/>
                      </a:cubicBezTo>
                      <a:lnTo>
                        <a:pt x="51" y="18"/>
                      </a:lnTo>
                      <a:cubicBezTo>
                        <a:pt x="53" y="14"/>
                        <a:pt x="50" y="10"/>
                        <a:pt x="47" y="9"/>
                      </a:cubicBezTo>
                      <a:lnTo>
                        <a:pt x="20" y="1"/>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70" name="Group 1457"/>
              <p:cNvGrpSpPr>
                <a:grpSpLocks/>
              </p:cNvGrpSpPr>
              <p:nvPr/>
            </p:nvGrpSpPr>
            <p:grpSpPr bwMode="auto">
              <a:xfrm>
                <a:off x="1957" y="3006"/>
                <a:ext cx="6" cy="5"/>
                <a:chOff x="1957" y="3006"/>
                <a:chExt cx="6" cy="5"/>
              </a:xfrm>
            </p:grpSpPr>
            <p:sp>
              <p:nvSpPr>
                <p:cNvPr id="4576" name="Freeform 1455"/>
                <p:cNvSpPr>
                  <a:spLocks/>
                </p:cNvSpPr>
                <p:nvPr/>
              </p:nvSpPr>
              <p:spPr bwMode="auto">
                <a:xfrm>
                  <a:off x="1957" y="3006"/>
                  <a:ext cx="6" cy="5"/>
                </a:xfrm>
                <a:custGeom>
                  <a:avLst/>
                  <a:gdLst>
                    <a:gd name="T0" fmla="*/ 8 w 58"/>
                    <a:gd name="T1" fmla="*/ 0 h 50"/>
                    <a:gd name="T2" fmla="*/ 0 w 58"/>
                    <a:gd name="T3" fmla="*/ 9 h 50"/>
                    <a:gd name="T4" fmla="*/ 0 w 58"/>
                    <a:gd name="T5" fmla="*/ 42 h 50"/>
                    <a:gd name="T6" fmla="*/ 8 w 58"/>
                    <a:gd name="T7" fmla="*/ 50 h 50"/>
                    <a:gd name="T8" fmla="*/ 50 w 58"/>
                    <a:gd name="T9" fmla="*/ 50 h 50"/>
                    <a:gd name="T10" fmla="*/ 58 w 58"/>
                    <a:gd name="T11" fmla="*/ 42 h 50"/>
                    <a:gd name="T12" fmla="*/ 58 w 58"/>
                    <a:gd name="T13" fmla="*/ 9 h 50"/>
                    <a:gd name="T14" fmla="*/ 50 w 58"/>
                    <a:gd name="T15" fmla="*/ 0 h 50"/>
                    <a:gd name="T16" fmla="*/ 8 w 5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8" y="0"/>
                      </a:moveTo>
                      <a:cubicBezTo>
                        <a:pt x="4" y="0"/>
                        <a:pt x="0" y="4"/>
                        <a:pt x="0" y="9"/>
                      </a:cubicBezTo>
                      <a:lnTo>
                        <a:pt x="0" y="42"/>
                      </a:lnTo>
                      <a:cubicBezTo>
                        <a:pt x="0" y="47"/>
                        <a:pt x="4" y="50"/>
                        <a:pt x="8" y="50"/>
                      </a:cubicBezTo>
                      <a:lnTo>
                        <a:pt x="50" y="50"/>
                      </a:lnTo>
                      <a:cubicBezTo>
                        <a:pt x="55" y="50"/>
                        <a:pt x="58" y="47"/>
                        <a:pt x="58" y="42"/>
                      </a:cubicBezTo>
                      <a:lnTo>
                        <a:pt x="58" y="9"/>
                      </a:lnTo>
                      <a:cubicBezTo>
                        <a:pt x="58" y="4"/>
                        <a:pt x="55" y="0"/>
                        <a:pt x="50" y="0"/>
                      </a:cubicBezTo>
                      <a:lnTo>
                        <a:pt x="8"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77" name="Freeform 1456"/>
                <p:cNvSpPr>
                  <a:spLocks/>
                </p:cNvSpPr>
                <p:nvPr/>
              </p:nvSpPr>
              <p:spPr bwMode="auto">
                <a:xfrm>
                  <a:off x="1957" y="3006"/>
                  <a:ext cx="6" cy="5"/>
                </a:xfrm>
                <a:custGeom>
                  <a:avLst/>
                  <a:gdLst>
                    <a:gd name="T0" fmla="*/ 8 w 58"/>
                    <a:gd name="T1" fmla="*/ 0 h 50"/>
                    <a:gd name="T2" fmla="*/ 0 w 58"/>
                    <a:gd name="T3" fmla="*/ 9 h 50"/>
                    <a:gd name="T4" fmla="*/ 0 w 58"/>
                    <a:gd name="T5" fmla="*/ 42 h 50"/>
                    <a:gd name="T6" fmla="*/ 8 w 58"/>
                    <a:gd name="T7" fmla="*/ 50 h 50"/>
                    <a:gd name="T8" fmla="*/ 50 w 58"/>
                    <a:gd name="T9" fmla="*/ 50 h 50"/>
                    <a:gd name="T10" fmla="*/ 58 w 58"/>
                    <a:gd name="T11" fmla="*/ 42 h 50"/>
                    <a:gd name="T12" fmla="*/ 58 w 58"/>
                    <a:gd name="T13" fmla="*/ 9 h 50"/>
                    <a:gd name="T14" fmla="*/ 50 w 58"/>
                    <a:gd name="T15" fmla="*/ 0 h 50"/>
                    <a:gd name="T16" fmla="*/ 8 w 5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8" y="0"/>
                      </a:moveTo>
                      <a:cubicBezTo>
                        <a:pt x="4" y="0"/>
                        <a:pt x="0" y="4"/>
                        <a:pt x="0" y="9"/>
                      </a:cubicBezTo>
                      <a:lnTo>
                        <a:pt x="0" y="42"/>
                      </a:lnTo>
                      <a:cubicBezTo>
                        <a:pt x="0" y="47"/>
                        <a:pt x="4" y="50"/>
                        <a:pt x="8" y="50"/>
                      </a:cubicBezTo>
                      <a:lnTo>
                        <a:pt x="50" y="50"/>
                      </a:lnTo>
                      <a:cubicBezTo>
                        <a:pt x="55" y="50"/>
                        <a:pt x="58" y="47"/>
                        <a:pt x="58" y="42"/>
                      </a:cubicBezTo>
                      <a:lnTo>
                        <a:pt x="58" y="9"/>
                      </a:lnTo>
                      <a:cubicBezTo>
                        <a:pt x="58" y="4"/>
                        <a:pt x="55" y="0"/>
                        <a:pt x="50" y="0"/>
                      </a:cubicBezTo>
                      <a:lnTo>
                        <a:pt x="8" y="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71" name="Group 1460"/>
              <p:cNvGrpSpPr>
                <a:grpSpLocks/>
              </p:cNvGrpSpPr>
              <p:nvPr/>
            </p:nvGrpSpPr>
            <p:grpSpPr bwMode="auto">
              <a:xfrm>
                <a:off x="1963" y="3007"/>
                <a:ext cx="7" cy="5"/>
                <a:chOff x="1963" y="3007"/>
                <a:chExt cx="7" cy="5"/>
              </a:xfrm>
            </p:grpSpPr>
            <p:sp>
              <p:nvSpPr>
                <p:cNvPr id="4574" name="Freeform 1458"/>
                <p:cNvSpPr>
                  <a:spLocks/>
                </p:cNvSpPr>
                <p:nvPr/>
              </p:nvSpPr>
              <p:spPr bwMode="auto">
                <a:xfrm>
                  <a:off x="1963" y="3007"/>
                  <a:ext cx="7" cy="5"/>
                </a:xfrm>
                <a:custGeom>
                  <a:avLst/>
                  <a:gdLst>
                    <a:gd name="T0" fmla="*/ 9 w 59"/>
                    <a:gd name="T1" fmla="*/ 0 h 50"/>
                    <a:gd name="T2" fmla="*/ 0 w 59"/>
                    <a:gd name="T3" fmla="*/ 8 h 50"/>
                    <a:gd name="T4" fmla="*/ 0 w 59"/>
                    <a:gd name="T5" fmla="*/ 41 h 50"/>
                    <a:gd name="T6" fmla="*/ 9 w 59"/>
                    <a:gd name="T7" fmla="*/ 50 h 50"/>
                    <a:gd name="T8" fmla="*/ 50 w 59"/>
                    <a:gd name="T9" fmla="*/ 50 h 50"/>
                    <a:gd name="T10" fmla="*/ 59 w 59"/>
                    <a:gd name="T11" fmla="*/ 41 h 50"/>
                    <a:gd name="T12" fmla="*/ 59 w 59"/>
                    <a:gd name="T13" fmla="*/ 8 h 50"/>
                    <a:gd name="T14" fmla="*/ 50 w 59"/>
                    <a:gd name="T15" fmla="*/ 0 h 50"/>
                    <a:gd name="T16" fmla="*/ 9 w 59"/>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0">
                      <a:moveTo>
                        <a:pt x="9" y="0"/>
                      </a:moveTo>
                      <a:cubicBezTo>
                        <a:pt x="4" y="0"/>
                        <a:pt x="0" y="4"/>
                        <a:pt x="0" y="8"/>
                      </a:cubicBezTo>
                      <a:lnTo>
                        <a:pt x="0" y="41"/>
                      </a:lnTo>
                      <a:cubicBezTo>
                        <a:pt x="0" y="46"/>
                        <a:pt x="4" y="50"/>
                        <a:pt x="9" y="50"/>
                      </a:cubicBezTo>
                      <a:lnTo>
                        <a:pt x="50" y="50"/>
                      </a:lnTo>
                      <a:cubicBezTo>
                        <a:pt x="55" y="50"/>
                        <a:pt x="59" y="46"/>
                        <a:pt x="59" y="41"/>
                      </a:cubicBezTo>
                      <a:lnTo>
                        <a:pt x="59" y="8"/>
                      </a:lnTo>
                      <a:cubicBezTo>
                        <a:pt x="59" y="4"/>
                        <a:pt x="55" y="0"/>
                        <a:pt x="50" y="0"/>
                      </a:cubicBezTo>
                      <a:lnTo>
                        <a:pt x="9"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75" name="Freeform 1459"/>
                <p:cNvSpPr>
                  <a:spLocks/>
                </p:cNvSpPr>
                <p:nvPr/>
              </p:nvSpPr>
              <p:spPr bwMode="auto">
                <a:xfrm>
                  <a:off x="1963" y="3007"/>
                  <a:ext cx="7" cy="5"/>
                </a:xfrm>
                <a:custGeom>
                  <a:avLst/>
                  <a:gdLst>
                    <a:gd name="T0" fmla="*/ 9 w 59"/>
                    <a:gd name="T1" fmla="*/ 0 h 50"/>
                    <a:gd name="T2" fmla="*/ 0 w 59"/>
                    <a:gd name="T3" fmla="*/ 8 h 50"/>
                    <a:gd name="T4" fmla="*/ 0 w 59"/>
                    <a:gd name="T5" fmla="*/ 41 h 50"/>
                    <a:gd name="T6" fmla="*/ 9 w 59"/>
                    <a:gd name="T7" fmla="*/ 50 h 50"/>
                    <a:gd name="T8" fmla="*/ 50 w 59"/>
                    <a:gd name="T9" fmla="*/ 50 h 50"/>
                    <a:gd name="T10" fmla="*/ 59 w 59"/>
                    <a:gd name="T11" fmla="*/ 41 h 50"/>
                    <a:gd name="T12" fmla="*/ 59 w 59"/>
                    <a:gd name="T13" fmla="*/ 8 h 50"/>
                    <a:gd name="T14" fmla="*/ 50 w 59"/>
                    <a:gd name="T15" fmla="*/ 0 h 50"/>
                    <a:gd name="T16" fmla="*/ 9 w 59"/>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0">
                      <a:moveTo>
                        <a:pt x="9" y="0"/>
                      </a:moveTo>
                      <a:cubicBezTo>
                        <a:pt x="4" y="0"/>
                        <a:pt x="0" y="4"/>
                        <a:pt x="0" y="8"/>
                      </a:cubicBezTo>
                      <a:lnTo>
                        <a:pt x="0" y="41"/>
                      </a:lnTo>
                      <a:cubicBezTo>
                        <a:pt x="0" y="46"/>
                        <a:pt x="4" y="50"/>
                        <a:pt x="9" y="50"/>
                      </a:cubicBezTo>
                      <a:lnTo>
                        <a:pt x="50" y="50"/>
                      </a:lnTo>
                      <a:cubicBezTo>
                        <a:pt x="55" y="50"/>
                        <a:pt x="59" y="46"/>
                        <a:pt x="59" y="41"/>
                      </a:cubicBezTo>
                      <a:lnTo>
                        <a:pt x="59" y="8"/>
                      </a:lnTo>
                      <a:cubicBezTo>
                        <a:pt x="59" y="4"/>
                        <a:pt x="55" y="0"/>
                        <a:pt x="50" y="0"/>
                      </a:cubicBezTo>
                      <a:lnTo>
                        <a:pt x="9" y="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72" name="Group 1463"/>
              <p:cNvGrpSpPr>
                <a:grpSpLocks/>
              </p:cNvGrpSpPr>
              <p:nvPr/>
            </p:nvGrpSpPr>
            <p:grpSpPr bwMode="auto">
              <a:xfrm>
                <a:off x="1969" y="3005"/>
                <a:ext cx="6" cy="7"/>
                <a:chOff x="1969" y="3005"/>
                <a:chExt cx="6" cy="7"/>
              </a:xfrm>
            </p:grpSpPr>
            <p:sp>
              <p:nvSpPr>
                <p:cNvPr id="4572" name="Freeform 1461"/>
                <p:cNvSpPr>
                  <a:spLocks/>
                </p:cNvSpPr>
                <p:nvPr/>
              </p:nvSpPr>
              <p:spPr bwMode="auto">
                <a:xfrm>
                  <a:off x="1969" y="3005"/>
                  <a:ext cx="6" cy="7"/>
                </a:xfrm>
                <a:custGeom>
                  <a:avLst/>
                  <a:gdLst>
                    <a:gd name="T0" fmla="*/ 8 w 59"/>
                    <a:gd name="T1" fmla="*/ 9 h 59"/>
                    <a:gd name="T2" fmla="*/ 2 w 59"/>
                    <a:gd name="T3" fmla="*/ 19 h 59"/>
                    <a:gd name="T4" fmla="*/ 10 w 59"/>
                    <a:gd name="T5" fmla="*/ 52 h 59"/>
                    <a:gd name="T6" fmla="*/ 20 w 59"/>
                    <a:gd name="T7" fmla="*/ 58 h 59"/>
                    <a:gd name="T8" fmla="*/ 52 w 59"/>
                    <a:gd name="T9" fmla="*/ 50 h 59"/>
                    <a:gd name="T10" fmla="*/ 58 w 59"/>
                    <a:gd name="T11" fmla="*/ 40 h 59"/>
                    <a:gd name="T12" fmla="*/ 50 w 59"/>
                    <a:gd name="T13" fmla="*/ 7 h 59"/>
                    <a:gd name="T14" fmla="*/ 40 w 59"/>
                    <a:gd name="T15" fmla="*/ 1 h 59"/>
                    <a:gd name="T16" fmla="*/ 8 w 59"/>
                    <a:gd name="T17"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8" y="9"/>
                      </a:moveTo>
                      <a:cubicBezTo>
                        <a:pt x="3" y="10"/>
                        <a:pt x="0" y="15"/>
                        <a:pt x="2" y="19"/>
                      </a:cubicBezTo>
                      <a:lnTo>
                        <a:pt x="10" y="52"/>
                      </a:lnTo>
                      <a:cubicBezTo>
                        <a:pt x="11" y="56"/>
                        <a:pt x="15" y="59"/>
                        <a:pt x="20" y="58"/>
                      </a:cubicBezTo>
                      <a:lnTo>
                        <a:pt x="52" y="50"/>
                      </a:lnTo>
                      <a:cubicBezTo>
                        <a:pt x="56" y="49"/>
                        <a:pt x="59" y="44"/>
                        <a:pt x="58" y="40"/>
                      </a:cubicBezTo>
                      <a:lnTo>
                        <a:pt x="50" y="7"/>
                      </a:lnTo>
                      <a:cubicBezTo>
                        <a:pt x="49" y="3"/>
                        <a:pt x="44" y="0"/>
                        <a:pt x="40" y="1"/>
                      </a:cubicBezTo>
                      <a:lnTo>
                        <a:pt x="8" y="9"/>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73" name="Freeform 1462"/>
                <p:cNvSpPr>
                  <a:spLocks/>
                </p:cNvSpPr>
                <p:nvPr/>
              </p:nvSpPr>
              <p:spPr bwMode="auto">
                <a:xfrm>
                  <a:off x="1969" y="3005"/>
                  <a:ext cx="6" cy="7"/>
                </a:xfrm>
                <a:custGeom>
                  <a:avLst/>
                  <a:gdLst>
                    <a:gd name="T0" fmla="*/ 8 w 59"/>
                    <a:gd name="T1" fmla="*/ 9 h 59"/>
                    <a:gd name="T2" fmla="*/ 2 w 59"/>
                    <a:gd name="T3" fmla="*/ 19 h 59"/>
                    <a:gd name="T4" fmla="*/ 10 w 59"/>
                    <a:gd name="T5" fmla="*/ 52 h 59"/>
                    <a:gd name="T6" fmla="*/ 20 w 59"/>
                    <a:gd name="T7" fmla="*/ 58 h 59"/>
                    <a:gd name="T8" fmla="*/ 52 w 59"/>
                    <a:gd name="T9" fmla="*/ 50 h 59"/>
                    <a:gd name="T10" fmla="*/ 58 w 59"/>
                    <a:gd name="T11" fmla="*/ 40 h 59"/>
                    <a:gd name="T12" fmla="*/ 50 w 59"/>
                    <a:gd name="T13" fmla="*/ 7 h 59"/>
                    <a:gd name="T14" fmla="*/ 40 w 59"/>
                    <a:gd name="T15" fmla="*/ 1 h 59"/>
                    <a:gd name="T16" fmla="*/ 8 w 59"/>
                    <a:gd name="T17"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8" y="9"/>
                      </a:moveTo>
                      <a:cubicBezTo>
                        <a:pt x="3" y="10"/>
                        <a:pt x="0" y="15"/>
                        <a:pt x="2" y="19"/>
                      </a:cubicBezTo>
                      <a:lnTo>
                        <a:pt x="10" y="52"/>
                      </a:lnTo>
                      <a:cubicBezTo>
                        <a:pt x="11" y="56"/>
                        <a:pt x="15" y="59"/>
                        <a:pt x="20" y="58"/>
                      </a:cubicBezTo>
                      <a:lnTo>
                        <a:pt x="52" y="50"/>
                      </a:lnTo>
                      <a:cubicBezTo>
                        <a:pt x="56" y="49"/>
                        <a:pt x="59" y="44"/>
                        <a:pt x="58" y="40"/>
                      </a:cubicBezTo>
                      <a:lnTo>
                        <a:pt x="50" y="7"/>
                      </a:lnTo>
                      <a:cubicBezTo>
                        <a:pt x="49" y="3"/>
                        <a:pt x="44" y="0"/>
                        <a:pt x="40" y="1"/>
                      </a:cubicBezTo>
                      <a:lnTo>
                        <a:pt x="8" y="9"/>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73" name="Group 1466"/>
              <p:cNvGrpSpPr>
                <a:grpSpLocks/>
              </p:cNvGrpSpPr>
              <p:nvPr/>
            </p:nvGrpSpPr>
            <p:grpSpPr bwMode="auto">
              <a:xfrm>
                <a:off x="1973" y="3005"/>
                <a:ext cx="6" cy="6"/>
                <a:chOff x="1973" y="3005"/>
                <a:chExt cx="6" cy="6"/>
              </a:xfrm>
            </p:grpSpPr>
            <p:sp>
              <p:nvSpPr>
                <p:cNvPr id="4570" name="Freeform 1464"/>
                <p:cNvSpPr>
                  <a:spLocks/>
                </p:cNvSpPr>
                <p:nvPr/>
              </p:nvSpPr>
              <p:spPr bwMode="auto">
                <a:xfrm>
                  <a:off x="1973" y="3005"/>
                  <a:ext cx="6" cy="6"/>
                </a:xfrm>
                <a:custGeom>
                  <a:avLst/>
                  <a:gdLst>
                    <a:gd name="T0" fmla="*/ 5 w 53"/>
                    <a:gd name="T1" fmla="*/ 10 h 59"/>
                    <a:gd name="T2" fmla="*/ 1 w 53"/>
                    <a:gd name="T3" fmla="*/ 19 h 59"/>
                    <a:gd name="T4" fmla="*/ 12 w 53"/>
                    <a:gd name="T5" fmla="*/ 53 h 59"/>
                    <a:gd name="T6" fmla="*/ 21 w 53"/>
                    <a:gd name="T7" fmla="*/ 57 h 59"/>
                    <a:gd name="T8" fmla="*/ 48 w 53"/>
                    <a:gd name="T9" fmla="*/ 48 h 59"/>
                    <a:gd name="T10" fmla="*/ 52 w 53"/>
                    <a:gd name="T11" fmla="*/ 40 h 59"/>
                    <a:gd name="T12" fmla="*/ 40 w 53"/>
                    <a:gd name="T13" fmla="*/ 5 h 59"/>
                    <a:gd name="T14" fmla="*/ 31 w 53"/>
                    <a:gd name="T15" fmla="*/ 1 h 59"/>
                    <a:gd name="T16" fmla="*/ 5 w 53"/>
                    <a:gd name="T17"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9">
                      <a:moveTo>
                        <a:pt x="5" y="10"/>
                      </a:moveTo>
                      <a:cubicBezTo>
                        <a:pt x="1" y="11"/>
                        <a:pt x="0" y="15"/>
                        <a:pt x="1" y="19"/>
                      </a:cubicBezTo>
                      <a:lnTo>
                        <a:pt x="12" y="53"/>
                      </a:lnTo>
                      <a:cubicBezTo>
                        <a:pt x="14" y="57"/>
                        <a:pt x="18" y="59"/>
                        <a:pt x="21" y="57"/>
                      </a:cubicBezTo>
                      <a:lnTo>
                        <a:pt x="48" y="48"/>
                      </a:lnTo>
                      <a:cubicBezTo>
                        <a:pt x="51" y="47"/>
                        <a:pt x="53" y="43"/>
                        <a:pt x="52" y="40"/>
                      </a:cubicBezTo>
                      <a:lnTo>
                        <a:pt x="40" y="5"/>
                      </a:lnTo>
                      <a:cubicBezTo>
                        <a:pt x="39" y="2"/>
                        <a:pt x="35" y="0"/>
                        <a:pt x="31" y="1"/>
                      </a:cubicBezTo>
                      <a:lnTo>
                        <a:pt x="5" y="1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71" name="Freeform 1465"/>
                <p:cNvSpPr>
                  <a:spLocks/>
                </p:cNvSpPr>
                <p:nvPr/>
              </p:nvSpPr>
              <p:spPr bwMode="auto">
                <a:xfrm>
                  <a:off x="1973" y="3005"/>
                  <a:ext cx="6" cy="6"/>
                </a:xfrm>
                <a:custGeom>
                  <a:avLst/>
                  <a:gdLst>
                    <a:gd name="T0" fmla="*/ 5 w 53"/>
                    <a:gd name="T1" fmla="*/ 10 h 59"/>
                    <a:gd name="T2" fmla="*/ 1 w 53"/>
                    <a:gd name="T3" fmla="*/ 19 h 59"/>
                    <a:gd name="T4" fmla="*/ 12 w 53"/>
                    <a:gd name="T5" fmla="*/ 53 h 59"/>
                    <a:gd name="T6" fmla="*/ 21 w 53"/>
                    <a:gd name="T7" fmla="*/ 57 h 59"/>
                    <a:gd name="T8" fmla="*/ 48 w 53"/>
                    <a:gd name="T9" fmla="*/ 48 h 59"/>
                    <a:gd name="T10" fmla="*/ 52 w 53"/>
                    <a:gd name="T11" fmla="*/ 40 h 59"/>
                    <a:gd name="T12" fmla="*/ 40 w 53"/>
                    <a:gd name="T13" fmla="*/ 5 h 59"/>
                    <a:gd name="T14" fmla="*/ 31 w 53"/>
                    <a:gd name="T15" fmla="*/ 1 h 59"/>
                    <a:gd name="T16" fmla="*/ 5 w 53"/>
                    <a:gd name="T17"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9">
                      <a:moveTo>
                        <a:pt x="5" y="10"/>
                      </a:moveTo>
                      <a:cubicBezTo>
                        <a:pt x="1" y="11"/>
                        <a:pt x="0" y="15"/>
                        <a:pt x="1" y="19"/>
                      </a:cubicBezTo>
                      <a:lnTo>
                        <a:pt x="12" y="53"/>
                      </a:lnTo>
                      <a:cubicBezTo>
                        <a:pt x="14" y="57"/>
                        <a:pt x="18" y="59"/>
                        <a:pt x="21" y="57"/>
                      </a:cubicBezTo>
                      <a:lnTo>
                        <a:pt x="48" y="48"/>
                      </a:lnTo>
                      <a:cubicBezTo>
                        <a:pt x="51" y="47"/>
                        <a:pt x="53" y="43"/>
                        <a:pt x="52" y="40"/>
                      </a:cubicBezTo>
                      <a:lnTo>
                        <a:pt x="40" y="5"/>
                      </a:lnTo>
                      <a:cubicBezTo>
                        <a:pt x="39" y="2"/>
                        <a:pt x="35" y="0"/>
                        <a:pt x="31" y="1"/>
                      </a:cubicBezTo>
                      <a:lnTo>
                        <a:pt x="5" y="1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74" name="Group 1469"/>
              <p:cNvGrpSpPr>
                <a:grpSpLocks/>
              </p:cNvGrpSpPr>
              <p:nvPr/>
            </p:nvGrpSpPr>
            <p:grpSpPr bwMode="auto">
              <a:xfrm>
                <a:off x="1977" y="3001"/>
                <a:ext cx="5" cy="7"/>
                <a:chOff x="1977" y="3001"/>
                <a:chExt cx="5" cy="7"/>
              </a:xfrm>
            </p:grpSpPr>
            <p:sp>
              <p:nvSpPr>
                <p:cNvPr id="4568" name="Freeform 1467"/>
                <p:cNvSpPr>
                  <a:spLocks/>
                </p:cNvSpPr>
                <p:nvPr/>
              </p:nvSpPr>
              <p:spPr bwMode="auto">
                <a:xfrm>
                  <a:off x="1977" y="3001"/>
                  <a:ext cx="5" cy="7"/>
                </a:xfrm>
                <a:custGeom>
                  <a:avLst/>
                  <a:gdLst>
                    <a:gd name="T0" fmla="*/ 4 w 51"/>
                    <a:gd name="T1" fmla="*/ 10 h 64"/>
                    <a:gd name="T2" fmla="*/ 1 w 51"/>
                    <a:gd name="T3" fmla="*/ 17 h 64"/>
                    <a:gd name="T4" fmla="*/ 20 w 51"/>
                    <a:gd name="T5" fmla="*/ 60 h 64"/>
                    <a:gd name="T6" fmla="*/ 27 w 51"/>
                    <a:gd name="T7" fmla="*/ 63 h 64"/>
                    <a:gd name="T8" fmla="*/ 47 w 51"/>
                    <a:gd name="T9" fmla="*/ 54 h 64"/>
                    <a:gd name="T10" fmla="*/ 50 w 51"/>
                    <a:gd name="T11" fmla="*/ 47 h 64"/>
                    <a:gd name="T12" fmla="*/ 31 w 51"/>
                    <a:gd name="T13" fmla="*/ 4 h 64"/>
                    <a:gd name="T14" fmla="*/ 24 w 51"/>
                    <a:gd name="T15" fmla="*/ 1 h 64"/>
                    <a:gd name="T16" fmla="*/ 4 w 51"/>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4">
                      <a:moveTo>
                        <a:pt x="4" y="10"/>
                      </a:moveTo>
                      <a:cubicBezTo>
                        <a:pt x="1" y="11"/>
                        <a:pt x="0" y="14"/>
                        <a:pt x="1" y="17"/>
                      </a:cubicBezTo>
                      <a:lnTo>
                        <a:pt x="20" y="60"/>
                      </a:lnTo>
                      <a:cubicBezTo>
                        <a:pt x="21" y="63"/>
                        <a:pt x="24" y="64"/>
                        <a:pt x="27" y="63"/>
                      </a:cubicBezTo>
                      <a:lnTo>
                        <a:pt x="47" y="54"/>
                      </a:lnTo>
                      <a:cubicBezTo>
                        <a:pt x="50" y="53"/>
                        <a:pt x="51" y="50"/>
                        <a:pt x="50" y="47"/>
                      </a:cubicBezTo>
                      <a:lnTo>
                        <a:pt x="31" y="4"/>
                      </a:lnTo>
                      <a:cubicBezTo>
                        <a:pt x="30" y="1"/>
                        <a:pt x="27" y="0"/>
                        <a:pt x="24" y="1"/>
                      </a:cubicBezTo>
                      <a:lnTo>
                        <a:pt x="4" y="1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69" name="Freeform 1468"/>
                <p:cNvSpPr>
                  <a:spLocks/>
                </p:cNvSpPr>
                <p:nvPr/>
              </p:nvSpPr>
              <p:spPr bwMode="auto">
                <a:xfrm>
                  <a:off x="1977" y="3001"/>
                  <a:ext cx="5" cy="7"/>
                </a:xfrm>
                <a:custGeom>
                  <a:avLst/>
                  <a:gdLst>
                    <a:gd name="T0" fmla="*/ 4 w 51"/>
                    <a:gd name="T1" fmla="*/ 10 h 64"/>
                    <a:gd name="T2" fmla="*/ 1 w 51"/>
                    <a:gd name="T3" fmla="*/ 17 h 64"/>
                    <a:gd name="T4" fmla="*/ 20 w 51"/>
                    <a:gd name="T5" fmla="*/ 60 h 64"/>
                    <a:gd name="T6" fmla="*/ 27 w 51"/>
                    <a:gd name="T7" fmla="*/ 63 h 64"/>
                    <a:gd name="T8" fmla="*/ 47 w 51"/>
                    <a:gd name="T9" fmla="*/ 54 h 64"/>
                    <a:gd name="T10" fmla="*/ 50 w 51"/>
                    <a:gd name="T11" fmla="*/ 47 h 64"/>
                    <a:gd name="T12" fmla="*/ 31 w 51"/>
                    <a:gd name="T13" fmla="*/ 4 h 64"/>
                    <a:gd name="T14" fmla="*/ 24 w 51"/>
                    <a:gd name="T15" fmla="*/ 1 h 64"/>
                    <a:gd name="T16" fmla="*/ 4 w 51"/>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4">
                      <a:moveTo>
                        <a:pt x="4" y="10"/>
                      </a:moveTo>
                      <a:cubicBezTo>
                        <a:pt x="1" y="11"/>
                        <a:pt x="0" y="14"/>
                        <a:pt x="1" y="17"/>
                      </a:cubicBezTo>
                      <a:lnTo>
                        <a:pt x="20" y="60"/>
                      </a:lnTo>
                      <a:cubicBezTo>
                        <a:pt x="21" y="63"/>
                        <a:pt x="24" y="64"/>
                        <a:pt x="27" y="63"/>
                      </a:cubicBezTo>
                      <a:lnTo>
                        <a:pt x="47" y="54"/>
                      </a:lnTo>
                      <a:cubicBezTo>
                        <a:pt x="50" y="53"/>
                        <a:pt x="51" y="50"/>
                        <a:pt x="50" y="47"/>
                      </a:cubicBezTo>
                      <a:lnTo>
                        <a:pt x="31" y="4"/>
                      </a:lnTo>
                      <a:cubicBezTo>
                        <a:pt x="30" y="1"/>
                        <a:pt x="27" y="0"/>
                        <a:pt x="24" y="1"/>
                      </a:cubicBezTo>
                      <a:lnTo>
                        <a:pt x="4" y="1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75" name="Group 1476"/>
              <p:cNvGrpSpPr>
                <a:grpSpLocks/>
              </p:cNvGrpSpPr>
              <p:nvPr/>
            </p:nvGrpSpPr>
            <p:grpSpPr bwMode="auto">
              <a:xfrm>
                <a:off x="1972" y="2960"/>
                <a:ext cx="11" cy="15"/>
                <a:chOff x="1972" y="2960"/>
                <a:chExt cx="11" cy="15"/>
              </a:xfrm>
            </p:grpSpPr>
            <p:grpSp>
              <p:nvGrpSpPr>
                <p:cNvPr id="4562" name="Group 1472"/>
                <p:cNvGrpSpPr>
                  <a:grpSpLocks/>
                </p:cNvGrpSpPr>
                <p:nvPr/>
              </p:nvGrpSpPr>
              <p:grpSpPr bwMode="auto">
                <a:xfrm>
                  <a:off x="1972" y="2960"/>
                  <a:ext cx="11" cy="15"/>
                  <a:chOff x="1972" y="2960"/>
                  <a:chExt cx="11" cy="15"/>
                </a:xfrm>
              </p:grpSpPr>
              <p:sp>
                <p:nvSpPr>
                  <p:cNvPr id="4566" name="Oval 1470"/>
                  <p:cNvSpPr>
                    <a:spLocks noChangeArrowheads="1"/>
                  </p:cNvSpPr>
                  <p:nvPr/>
                </p:nvSpPr>
                <p:spPr bwMode="auto">
                  <a:xfrm>
                    <a:off x="1972" y="2960"/>
                    <a:ext cx="11"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67" name="Oval 1471"/>
                  <p:cNvSpPr>
                    <a:spLocks noChangeArrowheads="1"/>
                  </p:cNvSpPr>
                  <p:nvPr/>
                </p:nvSpPr>
                <p:spPr bwMode="auto">
                  <a:xfrm>
                    <a:off x="1972" y="2960"/>
                    <a:ext cx="11"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563" name="Group 1475"/>
                <p:cNvGrpSpPr>
                  <a:grpSpLocks/>
                </p:cNvGrpSpPr>
                <p:nvPr/>
              </p:nvGrpSpPr>
              <p:grpSpPr bwMode="auto">
                <a:xfrm>
                  <a:off x="1977" y="2966"/>
                  <a:ext cx="2" cy="3"/>
                  <a:chOff x="1977" y="2966"/>
                  <a:chExt cx="2" cy="3"/>
                </a:xfrm>
              </p:grpSpPr>
              <p:sp>
                <p:nvSpPr>
                  <p:cNvPr id="4564" name="Oval 1473"/>
                  <p:cNvSpPr>
                    <a:spLocks noChangeArrowheads="1"/>
                  </p:cNvSpPr>
                  <p:nvPr/>
                </p:nvSpPr>
                <p:spPr bwMode="auto">
                  <a:xfrm>
                    <a:off x="1977" y="2966"/>
                    <a:ext cx="2" cy="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65" name="Oval 1474"/>
                  <p:cNvSpPr>
                    <a:spLocks noChangeArrowheads="1"/>
                  </p:cNvSpPr>
                  <p:nvPr/>
                </p:nvSpPr>
                <p:spPr bwMode="auto">
                  <a:xfrm>
                    <a:off x="1977" y="2966"/>
                    <a:ext cx="2" cy="3"/>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nvGrpSpPr>
              <p:cNvPr id="2576" name="Group 1479"/>
              <p:cNvGrpSpPr>
                <a:grpSpLocks/>
              </p:cNvGrpSpPr>
              <p:nvPr/>
            </p:nvGrpSpPr>
            <p:grpSpPr bwMode="auto">
              <a:xfrm>
                <a:off x="1767" y="2965"/>
                <a:ext cx="83" cy="118"/>
                <a:chOff x="1767" y="2965"/>
                <a:chExt cx="83" cy="118"/>
              </a:xfrm>
            </p:grpSpPr>
            <p:sp>
              <p:nvSpPr>
                <p:cNvPr id="4560" name="Freeform 1477"/>
                <p:cNvSpPr>
                  <a:spLocks/>
                </p:cNvSpPr>
                <p:nvPr/>
              </p:nvSpPr>
              <p:spPr bwMode="auto">
                <a:xfrm>
                  <a:off x="1767" y="2965"/>
                  <a:ext cx="83" cy="118"/>
                </a:xfrm>
                <a:custGeom>
                  <a:avLst/>
                  <a:gdLst>
                    <a:gd name="T0" fmla="*/ 56 w 83"/>
                    <a:gd name="T1" fmla="*/ 0 h 118"/>
                    <a:gd name="T2" fmla="*/ 40 w 83"/>
                    <a:gd name="T3" fmla="*/ 0 h 118"/>
                    <a:gd name="T4" fmla="*/ 27 w 83"/>
                    <a:gd name="T5" fmla="*/ 6 h 118"/>
                    <a:gd name="T6" fmla="*/ 14 w 83"/>
                    <a:gd name="T7" fmla="*/ 17 h 118"/>
                    <a:gd name="T8" fmla="*/ 6 w 83"/>
                    <a:gd name="T9" fmla="*/ 37 h 118"/>
                    <a:gd name="T10" fmla="*/ 0 w 83"/>
                    <a:gd name="T11" fmla="*/ 64 h 118"/>
                    <a:gd name="T12" fmla="*/ 2 w 83"/>
                    <a:gd name="T13" fmla="*/ 97 h 118"/>
                    <a:gd name="T14" fmla="*/ 27 w 83"/>
                    <a:gd name="T15" fmla="*/ 104 h 118"/>
                    <a:gd name="T16" fmla="*/ 81 w 83"/>
                    <a:gd name="T17" fmla="*/ 118 h 118"/>
                    <a:gd name="T18" fmla="*/ 83 w 83"/>
                    <a:gd name="T19" fmla="*/ 115 h 118"/>
                    <a:gd name="T20" fmla="*/ 71 w 83"/>
                    <a:gd name="T21" fmla="*/ 113 h 118"/>
                    <a:gd name="T22" fmla="*/ 71 w 83"/>
                    <a:gd name="T23" fmla="*/ 105 h 118"/>
                    <a:gd name="T24" fmla="*/ 76 w 83"/>
                    <a:gd name="T25" fmla="*/ 92 h 118"/>
                    <a:gd name="T26" fmla="*/ 70 w 83"/>
                    <a:gd name="T27" fmla="*/ 100 h 118"/>
                    <a:gd name="T28" fmla="*/ 66 w 83"/>
                    <a:gd name="T29" fmla="*/ 111 h 118"/>
                    <a:gd name="T30" fmla="*/ 32 w 83"/>
                    <a:gd name="T31" fmla="*/ 101 h 118"/>
                    <a:gd name="T32" fmla="*/ 34 w 83"/>
                    <a:gd name="T33" fmla="*/ 93 h 118"/>
                    <a:gd name="T34" fmla="*/ 48 w 83"/>
                    <a:gd name="T35" fmla="*/ 84 h 118"/>
                    <a:gd name="T36" fmla="*/ 31 w 83"/>
                    <a:gd name="T37" fmla="*/ 91 h 118"/>
                    <a:gd name="T38" fmla="*/ 23 w 83"/>
                    <a:gd name="T39" fmla="*/ 100 h 118"/>
                    <a:gd name="T40" fmla="*/ 6 w 83"/>
                    <a:gd name="T41" fmla="*/ 96 h 118"/>
                    <a:gd name="T42" fmla="*/ 15 w 83"/>
                    <a:gd name="T43" fmla="*/ 87 h 118"/>
                    <a:gd name="T44" fmla="*/ 30 w 83"/>
                    <a:gd name="T45" fmla="*/ 79 h 118"/>
                    <a:gd name="T46" fmla="*/ 12 w 83"/>
                    <a:gd name="T47" fmla="*/ 85 h 118"/>
                    <a:gd name="T48" fmla="*/ 5 w 83"/>
                    <a:gd name="T49" fmla="*/ 91 h 118"/>
                    <a:gd name="T50" fmla="*/ 3 w 83"/>
                    <a:gd name="T51" fmla="*/ 73 h 118"/>
                    <a:gd name="T52" fmla="*/ 13 w 83"/>
                    <a:gd name="T53" fmla="*/ 67 h 118"/>
                    <a:gd name="T54" fmla="*/ 26 w 83"/>
                    <a:gd name="T55" fmla="*/ 69 h 118"/>
                    <a:gd name="T56" fmla="*/ 15 w 83"/>
                    <a:gd name="T57" fmla="*/ 65 h 118"/>
                    <a:gd name="T58" fmla="*/ 3 w 83"/>
                    <a:gd name="T59" fmla="*/ 66 h 118"/>
                    <a:gd name="T60" fmla="*/ 8 w 83"/>
                    <a:gd name="T61" fmla="*/ 42 h 118"/>
                    <a:gd name="T62" fmla="*/ 22 w 83"/>
                    <a:gd name="T63" fmla="*/ 44 h 118"/>
                    <a:gd name="T64" fmla="*/ 36 w 83"/>
                    <a:gd name="T65" fmla="*/ 53 h 118"/>
                    <a:gd name="T66" fmla="*/ 24 w 83"/>
                    <a:gd name="T67" fmla="*/ 41 h 118"/>
                    <a:gd name="T68" fmla="*/ 10 w 83"/>
                    <a:gd name="T69" fmla="*/ 38 h 118"/>
                    <a:gd name="T70" fmla="*/ 13 w 83"/>
                    <a:gd name="T71" fmla="*/ 27 h 118"/>
                    <a:gd name="T72" fmla="*/ 24 w 83"/>
                    <a:gd name="T73" fmla="*/ 29 h 118"/>
                    <a:gd name="T74" fmla="*/ 35 w 83"/>
                    <a:gd name="T75" fmla="*/ 40 h 118"/>
                    <a:gd name="T76" fmla="*/ 27 w 83"/>
                    <a:gd name="T77" fmla="*/ 28 h 118"/>
                    <a:gd name="T78" fmla="*/ 16 w 83"/>
                    <a:gd name="T79" fmla="*/ 23 h 118"/>
                    <a:gd name="T80" fmla="*/ 22 w 83"/>
                    <a:gd name="T81" fmla="*/ 15 h 118"/>
                    <a:gd name="T82" fmla="*/ 29 w 83"/>
                    <a:gd name="T83" fmla="*/ 9 h 118"/>
                    <a:gd name="T84" fmla="*/ 34 w 83"/>
                    <a:gd name="T85" fmla="*/ 15 h 118"/>
                    <a:gd name="T86" fmla="*/ 40 w 83"/>
                    <a:gd name="T87" fmla="*/ 27 h 118"/>
                    <a:gd name="T88" fmla="*/ 39 w 83"/>
                    <a:gd name="T89" fmla="*/ 14 h 118"/>
                    <a:gd name="T90" fmla="*/ 35 w 83"/>
                    <a:gd name="T91" fmla="*/ 7 h 118"/>
                    <a:gd name="T92" fmla="*/ 56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56" y="0"/>
                      </a:moveTo>
                      <a:lnTo>
                        <a:pt x="40" y="0"/>
                      </a:lnTo>
                      <a:lnTo>
                        <a:pt x="27" y="6"/>
                      </a:lnTo>
                      <a:lnTo>
                        <a:pt x="14" y="17"/>
                      </a:lnTo>
                      <a:lnTo>
                        <a:pt x="6" y="37"/>
                      </a:lnTo>
                      <a:lnTo>
                        <a:pt x="0" y="64"/>
                      </a:lnTo>
                      <a:lnTo>
                        <a:pt x="2" y="97"/>
                      </a:lnTo>
                      <a:lnTo>
                        <a:pt x="27" y="104"/>
                      </a:lnTo>
                      <a:lnTo>
                        <a:pt x="81" y="118"/>
                      </a:lnTo>
                      <a:lnTo>
                        <a:pt x="83" y="115"/>
                      </a:lnTo>
                      <a:lnTo>
                        <a:pt x="71" y="113"/>
                      </a:lnTo>
                      <a:lnTo>
                        <a:pt x="71" y="105"/>
                      </a:lnTo>
                      <a:lnTo>
                        <a:pt x="76" y="92"/>
                      </a:lnTo>
                      <a:lnTo>
                        <a:pt x="70" y="100"/>
                      </a:lnTo>
                      <a:lnTo>
                        <a:pt x="66" y="111"/>
                      </a:lnTo>
                      <a:lnTo>
                        <a:pt x="32" y="101"/>
                      </a:lnTo>
                      <a:lnTo>
                        <a:pt x="34" y="93"/>
                      </a:lnTo>
                      <a:lnTo>
                        <a:pt x="48" y="84"/>
                      </a:lnTo>
                      <a:lnTo>
                        <a:pt x="31" y="91"/>
                      </a:lnTo>
                      <a:lnTo>
                        <a:pt x="23" y="100"/>
                      </a:lnTo>
                      <a:lnTo>
                        <a:pt x="6" y="96"/>
                      </a:lnTo>
                      <a:lnTo>
                        <a:pt x="15" y="87"/>
                      </a:lnTo>
                      <a:lnTo>
                        <a:pt x="30" y="79"/>
                      </a:lnTo>
                      <a:lnTo>
                        <a:pt x="12" y="85"/>
                      </a:lnTo>
                      <a:lnTo>
                        <a:pt x="5" y="91"/>
                      </a:lnTo>
                      <a:lnTo>
                        <a:pt x="3" y="73"/>
                      </a:lnTo>
                      <a:lnTo>
                        <a:pt x="13" y="67"/>
                      </a:lnTo>
                      <a:lnTo>
                        <a:pt x="26" y="69"/>
                      </a:lnTo>
                      <a:lnTo>
                        <a:pt x="15" y="65"/>
                      </a:lnTo>
                      <a:lnTo>
                        <a:pt x="3" y="66"/>
                      </a:lnTo>
                      <a:lnTo>
                        <a:pt x="8" y="42"/>
                      </a:lnTo>
                      <a:lnTo>
                        <a:pt x="22" y="44"/>
                      </a:lnTo>
                      <a:lnTo>
                        <a:pt x="36" y="53"/>
                      </a:lnTo>
                      <a:lnTo>
                        <a:pt x="24" y="41"/>
                      </a:lnTo>
                      <a:lnTo>
                        <a:pt x="10" y="38"/>
                      </a:lnTo>
                      <a:lnTo>
                        <a:pt x="13" y="27"/>
                      </a:lnTo>
                      <a:lnTo>
                        <a:pt x="24" y="29"/>
                      </a:lnTo>
                      <a:lnTo>
                        <a:pt x="35" y="40"/>
                      </a:lnTo>
                      <a:lnTo>
                        <a:pt x="27" y="28"/>
                      </a:lnTo>
                      <a:lnTo>
                        <a:pt x="16" y="23"/>
                      </a:lnTo>
                      <a:lnTo>
                        <a:pt x="22" y="15"/>
                      </a:lnTo>
                      <a:lnTo>
                        <a:pt x="29" y="9"/>
                      </a:lnTo>
                      <a:lnTo>
                        <a:pt x="34" y="15"/>
                      </a:lnTo>
                      <a:lnTo>
                        <a:pt x="40" y="27"/>
                      </a:lnTo>
                      <a:lnTo>
                        <a:pt x="39" y="14"/>
                      </a:lnTo>
                      <a:lnTo>
                        <a:pt x="35" y="7"/>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61" name="Freeform 1478"/>
                <p:cNvSpPr>
                  <a:spLocks/>
                </p:cNvSpPr>
                <p:nvPr/>
              </p:nvSpPr>
              <p:spPr bwMode="auto">
                <a:xfrm>
                  <a:off x="1767" y="2965"/>
                  <a:ext cx="83" cy="118"/>
                </a:xfrm>
                <a:custGeom>
                  <a:avLst/>
                  <a:gdLst>
                    <a:gd name="T0" fmla="*/ 56 w 83"/>
                    <a:gd name="T1" fmla="*/ 0 h 118"/>
                    <a:gd name="T2" fmla="*/ 40 w 83"/>
                    <a:gd name="T3" fmla="*/ 0 h 118"/>
                    <a:gd name="T4" fmla="*/ 27 w 83"/>
                    <a:gd name="T5" fmla="*/ 6 h 118"/>
                    <a:gd name="T6" fmla="*/ 14 w 83"/>
                    <a:gd name="T7" fmla="*/ 17 h 118"/>
                    <a:gd name="T8" fmla="*/ 6 w 83"/>
                    <a:gd name="T9" fmla="*/ 37 h 118"/>
                    <a:gd name="T10" fmla="*/ 0 w 83"/>
                    <a:gd name="T11" fmla="*/ 64 h 118"/>
                    <a:gd name="T12" fmla="*/ 2 w 83"/>
                    <a:gd name="T13" fmla="*/ 97 h 118"/>
                    <a:gd name="T14" fmla="*/ 27 w 83"/>
                    <a:gd name="T15" fmla="*/ 104 h 118"/>
                    <a:gd name="T16" fmla="*/ 81 w 83"/>
                    <a:gd name="T17" fmla="*/ 118 h 118"/>
                    <a:gd name="T18" fmla="*/ 83 w 83"/>
                    <a:gd name="T19" fmla="*/ 115 h 118"/>
                    <a:gd name="T20" fmla="*/ 71 w 83"/>
                    <a:gd name="T21" fmla="*/ 113 h 118"/>
                    <a:gd name="T22" fmla="*/ 71 w 83"/>
                    <a:gd name="T23" fmla="*/ 105 h 118"/>
                    <a:gd name="T24" fmla="*/ 76 w 83"/>
                    <a:gd name="T25" fmla="*/ 92 h 118"/>
                    <a:gd name="T26" fmla="*/ 70 w 83"/>
                    <a:gd name="T27" fmla="*/ 100 h 118"/>
                    <a:gd name="T28" fmla="*/ 66 w 83"/>
                    <a:gd name="T29" fmla="*/ 111 h 118"/>
                    <a:gd name="T30" fmla="*/ 32 w 83"/>
                    <a:gd name="T31" fmla="*/ 101 h 118"/>
                    <a:gd name="T32" fmla="*/ 34 w 83"/>
                    <a:gd name="T33" fmla="*/ 93 h 118"/>
                    <a:gd name="T34" fmla="*/ 48 w 83"/>
                    <a:gd name="T35" fmla="*/ 84 h 118"/>
                    <a:gd name="T36" fmla="*/ 31 w 83"/>
                    <a:gd name="T37" fmla="*/ 91 h 118"/>
                    <a:gd name="T38" fmla="*/ 23 w 83"/>
                    <a:gd name="T39" fmla="*/ 100 h 118"/>
                    <a:gd name="T40" fmla="*/ 6 w 83"/>
                    <a:gd name="T41" fmla="*/ 96 h 118"/>
                    <a:gd name="T42" fmla="*/ 15 w 83"/>
                    <a:gd name="T43" fmla="*/ 87 h 118"/>
                    <a:gd name="T44" fmla="*/ 30 w 83"/>
                    <a:gd name="T45" fmla="*/ 79 h 118"/>
                    <a:gd name="T46" fmla="*/ 12 w 83"/>
                    <a:gd name="T47" fmla="*/ 85 h 118"/>
                    <a:gd name="T48" fmla="*/ 5 w 83"/>
                    <a:gd name="T49" fmla="*/ 91 h 118"/>
                    <a:gd name="T50" fmla="*/ 3 w 83"/>
                    <a:gd name="T51" fmla="*/ 73 h 118"/>
                    <a:gd name="T52" fmla="*/ 13 w 83"/>
                    <a:gd name="T53" fmla="*/ 67 h 118"/>
                    <a:gd name="T54" fmla="*/ 26 w 83"/>
                    <a:gd name="T55" fmla="*/ 69 h 118"/>
                    <a:gd name="T56" fmla="*/ 15 w 83"/>
                    <a:gd name="T57" fmla="*/ 65 h 118"/>
                    <a:gd name="T58" fmla="*/ 3 w 83"/>
                    <a:gd name="T59" fmla="*/ 66 h 118"/>
                    <a:gd name="T60" fmla="*/ 8 w 83"/>
                    <a:gd name="T61" fmla="*/ 42 h 118"/>
                    <a:gd name="T62" fmla="*/ 22 w 83"/>
                    <a:gd name="T63" fmla="*/ 44 h 118"/>
                    <a:gd name="T64" fmla="*/ 36 w 83"/>
                    <a:gd name="T65" fmla="*/ 53 h 118"/>
                    <a:gd name="T66" fmla="*/ 24 w 83"/>
                    <a:gd name="T67" fmla="*/ 41 h 118"/>
                    <a:gd name="T68" fmla="*/ 10 w 83"/>
                    <a:gd name="T69" fmla="*/ 38 h 118"/>
                    <a:gd name="T70" fmla="*/ 13 w 83"/>
                    <a:gd name="T71" fmla="*/ 27 h 118"/>
                    <a:gd name="T72" fmla="*/ 24 w 83"/>
                    <a:gd name="T73" fmla="*/ 29 h 118"/>
                    <a:gd name="T74" fmla="*/ 35 w 83"/>
                    <a:gd name="T75" fmla="*/ 40 h 118"/>
                    <a:gd name="T76" fmla="*/ 27 w 83"/>
                    <a:gd name="T77" fmla="*/ 28 h 118"/>
                    <a:gd name="T78" fmla="*/ 16 w 83"/>
                    <a:gd name="T79" fmla="*/ 23 h 118"/>
                    <a:gd name="T80" fmla="*/ 22 w 83"/>
                    <a:gd name="T81" fmla="*/ 15 h 118"/>
                    <a:gd name="T82" fmla="*/ 29 w 83"/>
                    <a:gd name="T83" fmla="*/ 9 h 118"/>
                    <a:gd name="T84" fmla="*/ 34 w 83"/>
                    <a:gd name="T85" fmla="*/ 15 h 118"/>
                    <a:gd name="T86" fmla="*/ 40 w 83"/>
                    <a:gd name="T87" fmla="*/ 27 h 118"/>
                    <a:gd name="T88" fmla="*/ 39 w 83"/>
                    <a:gd name="T89" fmla="*/ 14 h 118"/>
                    <a:gd name="T90" fmla="*/ 35 w 83"/>
                    <a:gd name="T91" fmla="*/ 7 h 118"/>
                    <a:gd name="T92" fmla="*/ 56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56" y="0"/>
                      </a:moveTo>
                      <a:lnTo>
                        <a:pt x="40" y="0"/>
                      </a:lnTo>
                      <a:lnTo>
                        <a:pt x="27" y="6"/>
                      </a:lnTo>
                      <a:lnTo>
                        <a:pt x="14" y="17"/>
                      </a:lnTo>
                      <a:lnTo>
                        <a:pt x="6" y="37"/>
                      </a:lnTo>
                      <a:lnTo>
                        <a:pt x="0" y="64"/>
                      </a:lnTo>
                      <a:lnTo>
                        <a:pt x="2" y="97"/>
                      </a:lnTo>
                      <a:lnTo>
                        <a:pt x="27" y="104"/>
                      </a:lnTo>
                      <a:lnTo>
                        <a:pt x="81" y="118"/>
                      </a:lnTo>
                      <a:lnTo>
                        <a:pt x="83" y="115"/>
                      </a:lnTo>
                      <a:lnTo>
                        <a:pt x="71" y="113"/>
                      </a:lnTo>
                      <a:lnTo>
                        <a:pt x="71" y="105"/>
                      </a:lnTo>
                      <a:lnTo>
                        <a:pt x="76" y="92"/>
                      </a:lnTo>
                      <a:lnTo>
                        <a:pt x="70" y="100"/>
                      </a:lnTo>
                      <a:lnTo>
                        <a:pt x="66" y="111"/>
                      </a:lnTo>
                      <a:lnTo>
                        <a:pt x="32" y="101"/>
                      </a:lnTo>
                      <a:lnTo>
                        <a:pt x="34" y="93"/>
                      </a:lnTo>
                      <a:lnTo>
                        <a:pt x="48" y="84"/>
                      </a:lnTo>
                      <a:lnTo>
                        <a:pt x="31" y="91"/>
                      </a:lnTo>
                      <a:lnTo>
                        <a:pt x="23" y="100"/>
                      </a:lnTo>
                      <a:lnTo>
                        <a:pt x="6" y="96"/>
                      </a:lnTo>
                      <a:lnTo>
                        <a:pt x="15" y="87"/>
                      </a:lnTo>
                      <a:lnTo>
                        <a:pt x="30" y="79"/>
                      </a:lnTo>
                      <a:lnTo>
                        <a:pt x="12" y="85"/>
                      </a:lnTo>
                      <a:lnTo>
                        <a:pt x="5" y="91"/>
                      </a:lnTo>
                      <a:lnTo>
                        <a:pt x="3" y="73"/>
                      </a:lnTo>
                      <a:lnTo>
                        <a:pt x="13" y="67"/>
                      </a:lnTo>
                      <a:lnTo>
                        <a:pt x="26" y="69"/>
                      </a:lnTo>
                      <a:lnTo>
                        <a:pt x="15" y="65"/>
                      </a:lnTo>
                      <a:lnTo>
                        <a:pt x="3" y="66"/>
                      </a:lnTo>
                      <a:lnTo>
                        <a:pt x="8" y="42"/>
                      </a:lnTo>
                      <a:lnTo>
                        <a:pt x="22" y="44"/>
                      </a:lnTo>
                      <a:lnTo>
                        <a:pt x="36" y="53"/>
                      </a:lnTo>
                      <a:lnTo>
                        <a:pt x="24" y="41"/>
                      </a:lnTo>
                      <a:lnTo>
                        <a:pt x="10" y="38"/>
                      </a:lnTo>
                      <a:lnTo>
                        <a:pt x="13" y="27"/>
                      </a:lnTo>
                      <a:lnTo>
                        <a:pt x="24" y="29"/>
                      </a:lnTo>
                      <a:lnTo>
                        <a:pt x="35" y="40"/>
                      </a:lnTo>
                      <a:lnTo>
                        <a:pt x="27" y="28"/>
                      </a:lnTo>
                      <a:lnTo>
                        <a:pt x="16" y="23"/>
                      </a:lnTo>
                      <a:lnTo>
                        <a:pt x="22" y="15"/>
                      </a:lnTo>
                      <a:lnTo>
                        <a:pt x="29" y="9"/>
                      </a:lnTo>
                      <a:lnTo>
                        <a:pt x="34" y="15"/>
                      </a:lnTo>
                      <a:lnTo>
                        <a:pt x="40" y="27"/>
                      </a:lnTo>
                      <a:lnTo>
                        <a:pt x="39" y="14"/>
                      </a:lnTo>
                      <a:lnTo>
                        <a:pt x="35" y="7"/>
                      </a:lnTo>
                      <a:lnTo>
                        <a:pt x="56" y="0"/>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577" name="Line 1480"/>
              <p:cNvSpPr>
                <a:spLocks noChangeShapeType="1"/>
              </p:cNvSpPr>
              <p:nvPr/>
            </p:nvSpPr>
            <p:spPr bwMode="auto">
              <a:xfrm flipH="1">
                <a:off x="1762" y="2913"/>
                <a:ext cx="235" cy="153"/>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578" name="Group 1487"/>
              <p:cNvGrpSpPr>
                <a:grpSpLocks/>
              </p:cNvGrpSpPr>
              <p:nvPr/>
            </p:nvGrpSpPr>
            <p:grpSpPr bwMode="auto">
              <a:xfrm>
                <a:off x="1930" y="2962"/>
                <a:ext cx="13" cy="15"/>
                <a:chOff x="1930" y="2962"/>
                <a:chExt cx="13" cy="15"/>
              </a:xfrm>
            </p:grpSpPr>
            <p:grpSp>
              <p:nvGrpSpPr>
                <p:cNvPr id="4554" name="Group 1483"/>
                <p:cNvGrpSpPr>
                  <a:grpSpLocks/>
                </p:cNvGrpSpPr>
                <p:nvPr/>
              </p:nvGrpSpPr>
              <p:grpSpPr bwMode="auto">
                <a:xfrm>
                  <a:off x="1930" y="2962"/>
                  <a:ext cx="13" cy="15"/>
                  <a:chOff x="1930" y="2962"/>
                  <a:chExt cx="13" cy="15"/>
                </a:xfrm>
              </p:grpSpPr>
              <p:sp>
                <p:nvSpPr>
                  <p:cNvPr id="4558" name="Oval 1481"/>
                  <p:cNvSpPr>
                    <a:spLocks noChangeArrowheads="1"/>
                  </p:cNvSpPr>
                  <p:nvPr/>
                </p:nvSpPr>
                <p:spPr bwMode="auto">
                  <a:xfrm>
                    <a:off x="1930" y="2962"/>
                    <a:ext cx="13"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59" name="Oval 1482"/>
                  <p:cNvSpPr>
                    <a:spLocks noChangeArrowheads="1"/>
                  </p:cNvSpPr>
                  <p:nvPr/>
                </p:nvSpPr>
                <p:spPr bwMode="auto">
                  <a:xfrm>
                    <a:off x="1930" y="2962"/>
                    <a:ext cx="13"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555" name="Group 1486"/>
                <p:cNvGrpSpPr>
                  <a:grpSpLocks/>
                </p:cNvGrpSpPr>
                <p:nvPr/>
              </p:nvGrpSpPr>
              <p:grpSpPr bwMode="auto">
                <a:xfrm>
                  <a:off x="1935" y="2967"/>
                  <a:ext cx="4" cy="4"/>
                  <a:chOff x="1935" y="2967"/>
                  <a:chExt cx="4" cy="4"/>
                </a:xfrm>
              </p:grpSpPr>
              <p:sp>
                <p:nvSpPr>
                  <p:cNvPr id="4556" name="Oval 1484"/>
                  <p:cNvSpPr>
                    <a:spLocks noChangeArrowheads="1"/>
                  </p:cNvSpPr>
                  <p:nvPr/>
                </p:nvSpPr>
                <p:spPr bwMode="auto">
                  <a:xfrm>
                    <a:off x="1935" y="2967"/>
                    <a:ext cx="4" cy="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57" name="Oval 1485"/>
                  <p:cNvSpPr>
                    <a:spLocks noChangeArrowheads="1"/>
                  </p:cNvSpPr>
                  <p:nvPr/>
                </p:nvSpPr>
                <p:spPr bwMode="auto">
                  <a:xfrm>
                    <a:off x="1935" y="2967"/>
                    <a:ext cx="4" cy="4"/>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2579" name="Freeform 1488"/>
              <p:cNvSpPr>
                <a:spLocks noEditPoints="1"/>
              </p:cNvSpPr>
              <p:nvPr/>
            </p:nvSpPr>
            <p:spPr bwMode="auto">
              <a:xfrm>
                <a:off x="1892" y="2917"/>
                <a:ext cx="106" cy="134"/>
              </a:xfrm>
              <a:custGeom>
                <a:avLst/>
                <a:gdLst>
                  <a:gd name="T0" fmla="*/ 1 w 106"/>
                  <a:gd name="T1" fmla="*/ 3 h 134"/>
                  <a:gd name="T2" fmla="*/ 6 w 106"/>
                  <a:gd name="T3" fmla="*/ 5 h 134"/>
                  <a:gd name="T4" fmla="*/ 12 w 106"/>
                  <a:gd name="T5" fmla="*/ 8 h 134"/>
                  <a:gd name="T6" fmla="*/ 18 w 106"/>
                  <a:gd name="T7" fmla="*/ 11 h 134"/>
                  <a:gd name="T8" fmla="*/ 29 w 106"/>
                  <a:gd name="T9" fmla="*/ 14 h 134"/>
                  <a:gd name="T10" fmla="*/ 41 w 106"/>
                  <a:gd name="T11" fmla="*/ 17 h 134"/>
                  <a:gd name="T12" fmla="*/ 53 w 106"/>
                  <a:gd name="T13" fmla="*/ 19 h 134"/>
                  <a:gd name="T14" fmla="*/ 81 w 106"/>
                  <a:gd name="T15" fmla="*/ 12 h 134"/>
                  <a:gd name="T16" fmla="*/ 97 w 106"/>
                  <a:gd name="T17" fmla="*/ 0 h 134"/>
                  <a:gd name="T18" fmla="*/ 99 w 106"/>
                  <a:gd name="T19" fmla="*/ 9 h 134"/>
                  <a:gd name="T20" fmla="*/ 102 w 106"/>
                  <a:gd name="T21" fmla="*/ 27 h 134"/>
                  <a:gd name="T22" fmla="*/ 103 w 106"/>
                  <a:gd name="T23" fmla="*/ 41 h 134"/>
                  <a:gd name="T24" fmla="*/ 100 w 106"/>
                  <a:gd name="T25" fmla="*/ 49 h 134"/>
                  <a:gd name="T26" fmla="*/ 102 w 106"/>
                  <a:gd name="T27" fmla="*/ 57 h 134"/>
                  <a:gd name="T28" fmla="*/ 104 w 106"/>
                  <a:gd name="T29" fmla="*/ 61 h 134"/>
                  <a:gd name="T30" fmla="*/ 106 w 106"/>
                  <a:gd name="T31" fmla="*/ 66 h 134"/>
                  <a:gd name="T32" fmla="*/ 105 w 106"/>
                  <a:gd name="T33" fmla="*/ 77 h 134"/>
                  <a:gd name="T34" fmla="*/ 104 w 106"/>
                  <a:gd name="T35" fmla="*/ 84 h 134"/>
                  <a:gd name="T36" fmla="*/ 98 w 106"/>
                  <a:gd name="T37" fmla="*/ 99 h 134"/>
                  <a:gd name="T38" fmla="*/ 91 w 106"/>
                  <a:gd name="T39" fmla="*/ 118 h 134"/>
                  <a:gd name="T40" fmla="*/ 88 w 106"/>
                  <a:gd name="T41" fmla="*/ 131 h 134"/>
                  <a:gd name="T42" fmla="*/ 81 w 106"/>
                  <a:gd name="T43" fmla="*/ 134 h 134"/>
                  <a:gd name="T44" fmla="*/ 72 w 106"/>
                  <a:gd name="T45" fmla="*/ 132 h 134"/>
                  <a:gd name="T46" fmla="*/ 61 w 106"/>
                  <a:gd name="T47" fmla="*/ 130 h 134"/>
                  <a:gd name="T48" fmla="*/ 51 w 106"/>
                  <a:gd name="T49" fmla="*/ 127 h 134"/>
                  <a:gd name="T50" fmla="*/ 40 w 106"/>
                  <a:gd name="T51" fmla="*/ 123 h 134"/>
                  <a:gd name="T52" fmla="*/ 31 w 106"/>
                  <a:gd name="T53" fmla="*/ 118 h 134"/>
                  <a:gd name="T54" fmla="*/ 24 w 106"/>
                  <a:gd name="T55" fmla="*/ 114 h 134"/>
                  <a:gd name="T56" fmla="*/ 20 w 106"/>
                  <a:gd name="T57" fmla="*/ 110 h 134"/>
                  <a:gd name="T58" fmla="*/ 17 w 106"/>
                  <a:gd name="T59" fmla="*/ 106 h 134"/>
                  <a:gd name="T60" fmla="*/ 14 w 106"/>
                  <a:gd name="T61" fmla="*/ 99 h 134"/>
                  <a:gd name="T62" fmla="*/ 12 w 106"/>
                  <a:gd name="T63" fmla="*/ 85 h 134"/>
                  <a:gd name="T64" fmla="*/ 8 w 106"/>
                  <a:gd name="T65" fmla="*/ 74 h 134"/>
                  <a:gd name="T66" fmla="*/ 3 w 106"/>
                  <a:gd name="T67" fmla="*/ 61 h 134"/>
                  <a:gd name="T68" fmla="*/ 5 w 106"/>
                  <a:gd name="T69" fmla="*/ 47 h 134"/>
                  <a:gd name="T70" fmla="*/ 5 w 106"/>
                  <a:gd name="T71" fmla="*/ 37 h 134"/>
                  <a:gd name="T72" fmla="*/ 5 w 106"/>
                  <a:gd name="T73" fmla="*/ 26 h 134"/>
                  <a:gd name="T74" fmla="*/ 1 w 106"/>
                  <a:gd name="T75" fmla="*/ 6 h 134"/>
                  <a:gd name="T76" fmla="*/ 49 w 106"/>
                  <a:gd name="T77" fmla="*/ 89 h 134"/>
                  <a:gd name="T78" fmla="*/ 54 w 106"/>
                  <a:gd name="T79" fmla="*/ 95 h 134"/>
                  <a:gd name="T80" fmla="*/ 64 w 106"/>
                  <a:gd name="T81" fmla="*/ 102 h 134"/>
                  <a:gd name="T82" fmla="*/ 82 w 106"/>
                  <a:gd name="T83" fmla="*/ 104 h 134"/>
                  <a:gd name="T84" fmla="*/ 92 w 106"/>
                  <a:gd name="T85" fmla="*/ 95 h 134"/>
                  <a:gd name="T86" fmla="*/ 89 w 106"/>
                  <a:gd name="T87" fmla="*/ 90 h 134"/>
                  <a:gd name="T88" fmla="*/ 78 w 106"/>
                  <a:gd name="T89" fmla="*/ 95 h 134"/>
                  <a:gd name="T90" fmla="*/ 60 w 106"/>
                  <a:gd name="T91" fmla="*/ 92 h 134"/>
                  <a:gd name="T92" fmla="*/ 75 w 106"/>
                  <a:gd name="T93" fmla="*/ 50 h 134"/>
                  <a:gd name="T94" fmla="*/ 89 w 106"/>
                  <a:gd name="T95" fmla="*/ 55 h 134"/>
                  <a:gd name="T96" fmla="*/ 94 w 106"/>
                  <a:gd name="T97" fmla="*/ 53 h 134"/>
                  <a:gd name="T98" fmla="*/ 89 w 106"/>
                  <a:gd name="T99" fmla="*/ 48 h 134"/>
                  <a:gd name="T100" fmla="*/ 81 w 106"/>
                  <a:gd name="T101" fmla="*/ 48 h 134"/>
                  <a:gd name="T102" fmla="*/ 75 w 106"/>
                  <a:gd name="T103" fmla="*/ 50 h 134"/>
                  <a:gd name="T104" fmla="*/ 39 w 106"/>
                  <a:gd name="T105" fmla="*/ 55 h 134"/>
                  <a:gd name="T106" fmla="*/ 46 w 106"/>
                  <a:gd name="T107" fmla="*/ 57 h 134"/>
                  <a:gd name="T108" fmla="*/ 57 w 106"/>
                  <a:gd name="T109" fmla="*/ 52 h 134"/>
                  <a:gd name="T110" fmla="*/ 58 w 106"/>
                  <a:gd name="T111" fmla="*/ 49 h 134"/>
                  <a:gd name="T112" fmla="*/ 50 w 106"/>
                  <a:gd name="T113" fmla="*/ 47 h 134"/>
                  <a:gd name="T114" fmla="*/ 39 w 106"/>
                  <a:gd name="T115" fmla="*/ 4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134">
                    <a:moveTo>
                      <a:pt x="0" y="2"/>
                    </a:moveTo>
                    <a:lnTo>
                      <a:pt x="0" y="2"/>
                    </a:lnTo>
                    <a:lnTo>
                      <a:pt x="0" y="3"/>
                    </a:lnTo>
                    <a:lnTo>
                      <a:pt x="1" y="3"/>
                    </a:lnTo>
                    <a:lnTo>
                      <a:pt x="1" y="3"/>
                    </a:lnTo>
                    <a:lnTo>
                      <a:pt x="2" y="3"/>
                    </a:lnTo>
                    <a:lnTo>
                      <a:pt x="3" y="4"/>
                    </a:lnTo>
                    <a:lnTo>
                      <a:pt x="4" y="5"/>
                    </a:lnTo>
                    <a:lnTo>
                      <a:pt x="6" y="5"/>
                    </a:lnTo>
                    <a:lnTo>
                      <a:pt x="6" y="5"/>
                    </a:lnTo>
                    <a:lnTo>
                      <a:pt x="7" y="6"/>
                    </a:lnTo>
                    <a:lnTo>
                      <a:pt x="8" y="6"/>
                    </a:lnTo>
                    <a:lnTo>
                      <a:pt x="9" y="7"/>
                    </a:lnTo>
                    <a:lnTo>
                      <a:pt x="10" y="7"/>
                    </a:lnTo>
                    <a:lnTo>
                      <a:pt x="12" y="8"/>
                    </a:lnTo>
                    <a:lnTo>
                      <a:pt x="13" y="8"/>
                    </a:lnTo>
                    <a:lnTo>
                      <a:pt x="14" y="9"/>
                    </a:lnTo>
                    <a:lnTo>
                      <a:pt x="16" y="9"/>
                    </a:lnTo>
                    <a:lnTo>
                      <a:pt x="17" y="10"/>
                    </a:lnTo>
                    <a:lnTo>
                      <a:pt x="18" y="11"/>
                    </a:lnTo>
                    <a:lnTo>
                      <a:pt x="20" y="11"/>
                    </a:lnTo>
                    <a:lnTo>
                      <a:pt x="22" y="12"/>
                    </a:lnTo>
                    <a:lnTo>
                      <a:pt x="25" y="13"/>
                    </a:lnTo>
                    <a:lnTo>
                      <a:pt x="27" y="13"/>
                    </a:lnTo>
                    <a:lnTo>
                      <a:pt x="29" y="14"/>
                    </a:lnTo>
                    <a:lnTo>
                      <a:pt x="32" y="15"/>
                    </a:lnTo>
                    <a:lnTo>
                      <a:pt x="34" y="15"/>
                    </a:lnTo>
                    <a:lnTo>
                      <a:pt x="36" y="16"/>
                    </a:lnTo>
                    <a:lnTo>
                      <a:pt x="39" y="17"/>
                    </a:lnTo>
                    <a:lnTo>
                      <a:pt x="41" y="17"/>
                    </a:lnTo>
                    <a:lnTo>
                      <a:pt x="44" y="18"/>
                    </a:lnTo>
                    <a:lnTo>
                      <a:pt x="46" y="18"/>
                    </a:lnTo>
                    <a:lnTo>
                      <a:pt x="49" y="18"/>
                    </a:lnTo>
                    <a:lnTo>
                      <a:pt x="51" y="19"/>
                    </a:lnTo>
                    <a:lnTo>
                      <a:pt x="53" y="19"/>
                    </a:lnTo>
                    <a:lnTo>
                      <a:pt x="56" y="19"/>
                    </a:lnTo>
                    <a:lnTo>
                      <a:pt x="58" y="19"/>
                    </a:lnTo>
                    <a:lnTo>
                      <a:pt x="67" y="18"/>
                    </a:lnTo>
                    <a:lnTo>
                      <a:pt x="74" y="15"/>
                    </a:lnTo>
                    <a:lnTo>
                      <a:pt x="81" y="12"/>
                    </a:lnTo>
                    <a:lnTo>
                      <a:pt x="87" y="9"/>
                    </a:lnTo>
                    <a:lnTo>
                      <a:pt x="91" y="6"/>
                    </a:lnTo>
                    <a:lnTo>
                      <a:pt x="95" y="3"/>
                    </a:lnTo>
                    <a:lnTo>
                      <a:pt x="97" y="1"/>
                    </a:lnTo>
                    <a:lnTo>
                      <a:pt x="97" y="0"/>
                    </a:lnTo>
                    <a:lnTo>
                      <a:pt x="97" y="0"/>
                    </a:lnTo>
                    <a:lnTo>
                      <a:pt x="98" y="2"/>
                    </a:lnTo>
                    <a:lnTo>
                      <a:pt x="98" y="3"/>
                    </a:lnTo>
                    <a:lnTo>
                      <a:pt x="98" y="6"/>
                    </a:lnTo>
                    <a:lnTo>
                      <a:pt x="99" y="9"/>
                    </a:lnTo>
                    <a:lnTo>
                      <a:pt x="99" y="12"/>
                    </a:lnTo>
                    <a:lnTo>
                      <a:pt x="100" y="16"/>
                    </a:lnTo>
                    <a:lnTo>
                      <a:pt x="101" y="19"/>
                    </a:lnTo>
                    <a:lnTo>
                      <a:pt x="101" y="23"/>
                    </a:lnTo>
                    <a:lnTo>
                      <a:pt x="102" y="27"/>
                    </a:lnTo>
                    <a:lnTo>
                      <a:pt x="102" y="30"/>
                    </a:lnTo>
                    <a:lnTo>
                      <a:pt x="102" y="34"/>
                    </a:lnTo>
                    <a:lnTo>
                      <a:pt x="103" y="36"/>
                    </a:lnTo>
                    <a:lnTo>
                      <a:pt x="103" y="39"/>
                    </a:lnTo>
                    <a:lnTo>
                      <a:pt x="103" y="41"/>
                    </a:lnTo>
                    <a:lnTo>
                      <a:pt x="103" y="42"/>
                    </a:lnTo>
                    <a:lnTo>
                      <a:pt x="102" y="43"/>
                    </a:lnTo>
                    <a:lnTo>
                      <a:pt x="101" y="45"/>
                    </a:lnTo>
                    <a:lnTo>
                      <a:pt x="101" y="47"/>
                    </a:lnTo>
                    <a:lnTo>
                      <a:pt x="100" y="49"/>
                    </a:lnTo>
                    <a:lnTo>
                      <a:pt x="100" y="51"/>
                    </a:lnTo>
                    <a:lnTo>
                      <a:pt x="100" y="52"/>
                    </a:lnTo>
                    <a:lnTo>
                      <a:pt x="100" y="54"/>
                    </a:lnTo>
                    <a:lnTo>
                      <a:pt x="101" y="56"/>
                    </a:lnTo>
                    <a:lnTo>
                      <a:pt x="102" y="57"/>
                    </a:lnTo>
                    <a:lnTo>
                      <a:pt x="102" y="57"/>
                    </a:lnTo>
                    <a:lnTo>
                      <a:pt x="103" y="58"/>
                    </a:lnTo>
                    <a:lnTo>
                      <a:pt x="103" y="59"/>
                    </a:lnTo>
                    <a:lnTo>
                      <a:pt x="104" y="60"/>
                    </a:lnTo>
                    <a:lnTo>
                      <a:pt x="104" y="61"/>
                    </a:lnTo>
                    <a:lnTo>
                      <a:pt x="105" y="62"/>
                    </a:lnTo>
                    <a:lnTo>
                      <a:pt x="105" y="63"/>
                    </a:lnTo>
                    <a:lnTo>
                      <a:pt x="105" y="64"/>
                    </a:lnTo>
                    <a:lnTo>
                      <a:pt x="105" y="65"/>
                    </a:lnTo>
                    <a:lnTo>
                      <a:pt x="106" y="66"/>
                    </a:lnTo>
                    <a:lnTo>
                      <a:pt x="106" y="68"/>
                    </a:lnTo>
                    <a:lnTo>
                      <a:pt x="106" y="70"/>
                    </a:lnTo>
                    <a:lnTo>
                      <a:pt x="106" y="72"/>
                    </a:lnTo>
                    <a:lnTo>
                      <a:pt x="106" y="74"/>
                    </a:lnTo>
                    <a:lnTo>
                      <a:pt x="105" y="77"/>
                    </a:lnTo>
                    <a:lnTo>
                      <a:pt x="105" y="78"/>
                    </a:lnTo>
                    <a:lnTo>
                      <a:pt x="105" y="80"/>
                    </a:lnTo>
                    <a:lnTo>
                      <a:pt x="104" y="81"/>
                    </a:lnTo>
                    <a:lnTo>
                      <a:pt x="104" y="83"/>
                    </a:lnTo>
                    <a:lnTo>
                      <a:pt x="104" y="84"/>
                    </a:lnTo>
                    <a:lnTo>
                      <a:pt x="103" y="86"/>
                    </a:lnTo>
                    <a:lnTo>
                      <a:pt x="103" y="88"/>
                    </a:lnTo>
                    <a:lnTo>
                      <a:pt x="102" y="90"/>
                    </a:lnTo>
                    <a:lnTo>
                      <a:pt x="100" y="94"/>
                    </a:lnTo>
                    <a:lnTo>
                      <a:pt x="98" y="99"/>
                    </a:lnTo>
                    <a:lnTo>
                      <a:pt x="96" y="103"/>
                    </a:lnTo>
                    <a:lnTo>
                      <a:pt x="95" y="107"/>
                    </a:lnTo>
                    <a:lnTo>
                      <a:pt x="93" y="111"/>
                    </a:lnTo>
                    <a:lnTo>
                      <a:pt x="92" y="115"/>
                    </a:lnTo>
                    <a:lnTo>
                      <a:pt x="91" y="118"/>
                    </a:lnTo>
                    <a:lnTo>
                      <a:pt x="91" y="120"/>
                    </a:lnTo>
                    <a:lnTo>
                      <a:pt x="91" y="124"/>
                    </a:lnTo>
                    <a:lnTo>
                      <a:pt x="90" y="127"/>
                    </a:lnTo>
                    <a:lnTo>
                      <a:pt x="89" y="129"/>
                    </a:lnTo>
                    <a:lnTo>
                      <a:pt x="88" y="131"/>
                    </a:lnTo>
                    <a:lnTo>
                      <a:pt x="87" y="132"/>
                    </a:lnTo>
                    <a:lnTo>
                      <a:pt x="86" y="133"/>
                    </a:lnTo>
                    <a:lnTo>
                      <a:pt x="84" y="134"/>
                    </a:lnTo>
                    <a:lnTo>
                      <a:pt x="83" y="134"/>
                    </a:lnTo>
                    <a:lnTo>
                      <a:pt x="81" y="134"/>
                    </a:lnTo>
                    <a:lnTo>
                      <a:pt x="80" y="134"/>
                    </a:lnTo>
                    <a:lnTo>
                      <a:pt x="78" y="134"/>
                    </a:lnTo>
                    <a:lnTo>
                      <a:pt x="75" y="133"/>
                    </a:lnTo>
                    <a:lnTo>
                      <a:pt x="73" y="133"/>
                    </a:lnTo>
                    <a:lnTo>
                      <a:pt x="72" y="132"/>
                    </a:lnTo>
                    <a:lnTo>
                      <a:pt x="70" y="132"/>
                    </a:lnTo>
                    <a:lnTo>
                      <a:pt x="68" y="131"/>
                    </a:lnTo>
                    <a:lnTo>
                      <a:pt x="66" y="131"/>
                    </a:lnTo>
                    <a:lnTo>
                      <a:pt x="64" y="130"/>
                    </a:lnTo>
                    <a:lnTo>
                      <a:pt x="61" y="130"/>
                    </a:lnTo>
                    <a:lnTo>
                      <a:pt x="59" y="129"/>
                    </a:lnTo>
                    <a:lnTo>
                      <a:pt x="57" y="129"/>
                    </a:lnTo>
                    <a:lnTo>
                      <a:pt x="55" y="128"/>
                    </a:lnTo>
                    <a:lnTo>
                      <a:pt x="53" y="127"/>
                    </a:lnTo>
                    <a:lnTo>
                      <a:pt x="51" y="127"/>
                    </a:lnTo>
                    <a:lnTo>
                      <a:pt x="49" y="126"/>
                    </a:lnTo>
                    <a:lnTo>
                      <a:pt x="47" y="125"/>
                    </a:lnTo>
                    <a:lnTo>
                      <a:pt x="45" y="125"/>
                    </a:lnTo>
                    <a:lnTo>
                      <a:pt x="42" y="124"/>
                    </a:lnTo>
                    <a:lnTo>
                      <a:pt x="40" y="123"/>
                    </a:lnTo>
                    <a:lnTo>
                      <a:pt x="38" y="122"/>
                    </a:lnTo>
                    <a:lnTo>
                      <a:pt x="36" y="121"/>
                    </a:lnTo>
                    <a:lnTo>
                      <a:pt x="34" y="120"/>
                    </a:lnTo>
                    <a:lnTo>
                      <a:pt x="33" y="119"/>
                    </a:lnTo>
                    <a:lnTo>
                      <a:pt x="31" y="118"/>
                    </a:lnTo>
                    <a:lnTo>
                      <a:pt x="29" y="117"/>
                    </a:lnTo>
                    <a:lnTo>
                      <a:pt x="27" y="116"/>
                    </a:lnTo>
                    <a:lnTo>
                      <a:pt x="26" y="115"/>
                    </a:lnTo>
                    <a:lnTo>
                      <a:pt x="25" y="114"/>
                    </a:lnTo>
                    <a:lnTo>
                      <a:pt x="24" y="114"/>
                    </a:lnTo>
                    <a:lnTo>
                      <a:pt x="23" y="113"/>
                    </a:lnTo>
                    <a:lnTo>
                      <a:pt x="22" y="112"/>
                    </a:lnTo>
                    <a:lnTo>
                      <a:pt x="21" y="111"/>
                    </a:lnTo>
                    <a:lnTo>
                      <a:pt x="21" y="111"/>
                    </a:lnTo>
                    <a:lnTo>
                      <a:pt x="20" y="110"/>
                    </a:lnTo>
                    <a:lnTo>
                      <a:pt x="19" y="109"/>
                    </a:lnTo>
                    <a:lnTo>
                      <a:pt x="19" y="108"/>
                    </a:lnTo>
                    <a:lnTo>
                      <a:pt x="18" y="107"/>
                    </a:lnTo>
                    <a:lnTo>
                      <a:pt x="17" y="107"/>
                    </a:lnTo>
                    <a:lnTo>
                      <a:pt x="17" y="106"/>
                    </a:lnTo>
                    <a:lnTo>
                      <a:pt x="16" y="105"/>
                    </a:lnTo>
                    <a:lnTo>
                      <a:pt x="16" y="104"/>
                    </a:lnTo>
                    <a:lnTo>
                      <a:pt x="15" y="103"/>
                    </a:lnTo>
                    <a:lnTo>
                      <a:pt x="14" y="102"/>
                    </a:lnTo>
                    <a:lnTo>
                      <a:pt x="14" y="99"/>
                    </a:lnTo>
                    <a:lnTo>
                      <a:pt x="14" y="97"/>
                    </a:lnTo>
                    <a:lnTo>
                      <a:pt x="13" y="94"/>
                    </a:lnTo>
                    <a:lnTo>
                      <a:pt x="13" y="91"/>
                    </a:lnTo>
                    <a:lnTo>
                      <a:pt x="13" y="88"/>
                    </a:lnTo>
                    <a:lnTo>
                      <a:pt x="12" y="85"/>
                    </a:lnTo>
                    <a:lnTo>
                      <a:pt x="11" y="82"/>
                    </a:lnTo>
                    <a:lnTo>
                      <a:pt x="11" y="81"/>
                    </a:lnTo>
                    <a:lnTo>
                      <a:pt x="10" y="79"/>
                    </a:lnTo>
                    <a:lnTo>
                      <a:pt x="9" y="77"/>
                    </a:lnTo>
                    <a:lnTo>
                      <a:pt x="8" y="74"/>
                    </a:lnTo>
                    <a:lnTo>
                      <a:pt x="6" y="71"/>
                    </a:lnTo>
                    <a:lnTo>
                      <a:pt x="5" y="69"/>
                    </a:lnTo>
                    <a:lnTo>
                      <a:pt x="4" y="66"/>
                    </a:lnTo>
                    <a:lnTo>
                      <a:pt x="3" y="63"/>
                    </a:lnTo>
                    <a:lnTo>
                      <a:pt x="3" y="61"/>
                    </a:lnTo>
                    <a:lnTo>
                      <a:pt x="3" y="58"/>
                    </a:lnTo>
                    <a:lnTo>
                      <a:pt x="3" y="55"/>
                    </a:lnTo>
                    <a:lnTo>
                      <a:pt x="3" y="52"/>
                    </a:lnTo>
                    <a:lnTo>
                      <a:pt x="4" y="50"/>
                    </a:lnTo>
                    <a:lnTo>
                      <a:pt x="5" y="47"/>
                    </a:lnTo>
                    <a:lnTo>
                      <a:pt x="5" y="45"/>
                    </a:lnTo>
                    <a:lnTo>
                      <a:pt x="5" y="43"/>
                    </a:lnTo>
                    <a:lnTo>
                      <a:pt x="5" y="41"/>
                    </a:lnTo>
                    <a:lnTo>
                      <a:pt x="5" y="39"/>
                    </a:lnTo>
                    <a:lnTo>
                      <a:pt x="5" y="37"/>
                    </a:lnTo>
                    <a:lnTo>
                      <a:pt x="5" y="34"/>
                    </a:lnTo>
                    <a:lnTo>
                      <a:pt x="5" y="32"/>
                    </a:lnTo>
                    <a:lnTo>
                      <a:pt x="5" y="30"/>
                    </a:lnTo>
                    <a:lnTo>
                      <a:pt x="5" y="28"/>
                    </a:lnTo>
                    <a:lnTo>
                      <a:pt x="5" y="26"/>
                    </a:lnTo>
                    <a:lnTo>
                      <a:pt x="4" y="21"/>
                    </a:lnTo>
                    <a:lnTo>
                      <a:pt x="3" y="17"/>
                    </a:lnTo>
                    <a:lnTo>
                      <a:pt x="2" y="13"/>
                    </a:lnTo>
                    <a:lnTo>
                      <a:pt x="2" y="9"/>
                    </a:lnTo>
                    <a:lnTo>
                      <a:pt x="1" y="6"/>
                    </a:lnTo>
                    <a:lnTo>
                      <a:pt x="0" y="4"/>
                    </a:lnTo>
                    <a:lnTo>
                      <a:pt x="0" y="3"/>
                    </a:lnTo>
                    <a:lnTo>
                      <a:pt x="0" y="2"/>
                    </a:lnTo>
                    <a:close/>
                    <a:moveTo>
                      <a:pt x="50" y="89"/>
                    </a:moveTo>
                    <a:lnTo>
                      <a:pt x="49" y="89"/>
                    </a:lnTo>
                    <a:lnTo>
                      <a:pt x="49" y="90"/>
                    </a:lnTo>
                    <a:lnTo>
                      <a:pt x="50" y="91"/>
                    </a:lnTo>
                    <a:lnTo>
                      <a:pt x="51" y="93"/>
                    </a:lnTo>
                    <a:lnTo>
                      <a:pt x="53" y="94"/>
                    </a:lnTo>
                    <a:lnTo>
                      <a:pt x="54" y="95"/>
                    </a:lnTo>
                    <a:lnTo>
                      <a:pt x="56" y="97"/>
                    </a:lnTo>
                    <a:lnTo>
                      <a:pt x="57" y="98"/>
                    </a:lnTo>
                    <a:lnTo>
                      <a:pt x="59" y="99"/>
                    </a:lnTo>
                    <a:lnTo>
                      <a:pt x="61" y="100"/>
                    </a:lnTo>
                    <a:lnTo>
                      <a:pt x="64" y="102"/>
                    </a:lnTo>
                    <a:lnTo>
                      <a:pt x="67" y="103"/>
                    </a:lnTo>
                    <a:lnTo>
                      <a:pt x="71" y="104"/>
                    </a:lnTo>
                    <a:lnTo>
                      <a:pt x="75" y="104"/>
                    </a:lnTo>
                    <a:lnTo>
                      <a:pt x="78" y="105"/>
                    </a:lnTo>
                    <a:lnTo>
                      <a:pt x="82" y="104"/>
                    </a:lnTo>
                    <a:lnTo>
                      <a:pt x="85" y="103"/>
                    </a:lnTo>
                    <a:lnTo>
                      <a:pt x="88" y="101"/>
                    </a:lnTo>
                    <a:lnTo>
                      <a:pt x="89" y="99"/>
                    </a:lnTo>
                    <a:lnTo>
                      <a:pt x="91" y="97"/>
                    </a:lnTo>
                    <a:lnTo>
                      <a:pt x="92" y="95"/>
                    </a:lnTo>
                    <a:lnTo>
                      <a:pt x="92" y="93"/>
                    </a:lnTo>
                    <a:lnTo>
                      <a:pt x="92" y="92"/>
                    </a:lnTo>
                    <a:lnTo>
                      <a:pt x="91" y="91"/>
                    </a:lnTo>
                    <a:lnTo>
                      <a:pt x="90" y="90"/>
                    </a:lnTo>
                    <a:lnTo>
                      <a:pt x="89" y="90"/>
                    </a:lnTo>
                    <a:lnTo>
                      <a:pt x="88" y="91"/>
                    </a:lnTo>
                    <a:lnTo>
                      <a:pt x="86" y="92"/>
                    </a:lnTo>
                    <a:lnTo>
                      <a:pt x="84" y="93"/>
                    </a:lnTo>
                    <a:lnTo>
                      <a:pt x="81" y="94"/>
                    </a:lnTo>
                    <a:lnTo>
                      <a:pt x="78" y="95"/>
                    </a:lnTo>
                    <a:lnTo>
                      <a:pt x="75" y="95"/>
                    </a:lnTo>
                    <a:lnTo>
                      <a:pt x="71" y="95"/>
                    </a:lnTo>
                    <a:lnTo>
                      <a:pt x="67" y="94"/>
                    </a:lnTo>
                    <a:lnTo>
                      <a:pt x="64" y="94"/>
                    </a:lnTo>
                    <a:lnTo>
                      <a:pt x="60" y="92"/>
                    </a:lnTo>
                    <a:lnTo>
                      <a:pt x="57" y="91"/>
                    </a:lnTo>
                    <a:lnTo>
                      <a:pt x="54" y="90"/>
                    </a:lnTo>
                    <a:lnTo>
                      <a:pt x="51" y="90"/>
                    </a:lnTo>
                    <a:lnTo>
                      <a:pt x="50" y="89"/>
                    </a:lnTo>
                    <a:close/>
                    <a:moveTo>
                      <a:pt x="75" y="50"/>
                    </a:moveTo>
                    <a:lnTo>
                      <a:pt x="83" y="55"/>
                    </a:lnTo>
                    <a:lnTo>
                      <a:pt x="85" y="56"/>
                    </a:lnTo>
                    <a:lnTo>
                      <a:pt x="87" y="56"/>
                    </a:lnTo>
                    <a:lnTo>
                      <a:pt x="88" y="56"/>
                    </a:lnTo>
                    <a:lnTo>
                      <a:pt x="89" y="55"/>
                    </a:lnTo>
                    <a:lnTo>
                      <a:pt x="90" y="54"/>
                    </a:lnTo>
                    <a:lnTo>
                      <a:pt x="92" y="54"/>
                    </a:lnTo>
                    <a:lnTo>
                      <a:pt x="93" y="54"/>
                    </a:lnTo>
                    <a:lnTo>
                      <a:pt x="93" y="54"/>
                    </a:lnTo>
                    <a:lnTo>
                      <a:pt x="94" y="53"/>
                    </a:lnTo>
                    <a:lnTo>
                      <a:pt x="93" y="52"/>
                    </a:lnTo>
                    <a:lnTo>
                      <a:pt x="93" y="51"/>
                    </a:lnTo>
                    <a:lnTo>
                      <a:pt x="92" y="50"/>
                    </a:lnTo>
                    <a:lnTo>
                      <a:pt x="90" y="49"/>
                    </a:lnTo>
                    <a:lnTo>
                      <a:pt x="89" y="48"/>
                    </a:lnTo>
                    <a:lnTo>
                      <a:pt x="87" y="47"/>
                    </a:lnTo>
                    <a:lnTo>
                      <a:pt x="85" y="47"/>
                    </a:lnTo>
                    <a:lnTo>
                      <a:pt x="83" y="47"/>
                    </a:lnTo>
                    <a:lnTo>
                      <a:pt x="82" y="48"/>
                    </a:lnTo>
                    <a:lnTo>
                      <a:pt x="81" y="48"/>
                    </a:lnTo>
                    <a:lnTo>
                      <a:pt x="80" y="49"/>
                    </a:lnTo>
                    <a:lnTo>
                      <a:pt x="78" y="49"/>
                    </a:lnTo>
                    <a:lnTo>
                      <a:pt x="77" y="50"/>
                    </a:lnTo>
                    <a:lnTo>
                      <a:pt x="76" y="50"/>
                    </a:lnTo>
                    <a:lnTo>
                      <a:pt x="75" y="50"/>
                    </a:lnTo>
                    <a:close/>
                    <a:moveTo>
                      <a:pt x="32" y="58"/>
                    </a:moveTo>
                    <a:lnTo>
                      <a:pt x="32" y="58"/>
                    </a:lnTo>
                    <a:lnTo>
                      <a:pt x="34" y="57"/>
                    </a:lnTo>
                    <a:lnTo>
                      <a:pt x="36" y="56"/>
                    </a:lnTo>
                    <a:lnTo>
                      <a:pt x="39" y="55"/>
                    </a:lnTo>
                    <a:lnTo>
                      <a:pt x="41" y="55"/>
                    </a:lnTo>
                    <a:lnTo>
                      <a:pt x="42" y="55"/>
                    </a:lnTo>
                    <a:lnTo>
                      <a:pt x="43" y="56"/>
                    </a:lnTo>
                    <a:lnTo>
                      <a:pt x="44" y="56"/>
                    </a:lnTo>
                    <a:lnTo>
                      <a:pt x="46" y="57"/>
                    </a:lnTo>
                    <a:lnTo>
                      <a:pt x="47" y="57"/>
                    </a:lnTo>
                    <a:lnTo>
                      <a:pt x="49" y="57"/>
                    </a:lnTo>
                    <a:lnTo>
                      <a:pt x="51" y="57"/>
                    </a:lnTo>
                    <a:lnTo>
                      <a:pt x="55" y="55"/>
                    </a:lnTo>
                    <a:lnTo>
                      <a:pt x="57" y="52"/>
                    </a:lnTo>
                    <a:lnTo>
                      <a:pt x="59" y="49"/>
                    </a:lnTo>
                    <a:lnTo>
                      <a:pt x="59" y="48"/>
                    </a:lnTo>
                    <a:lnTo>
                      <a:pt x="59" y="48"/>
                    </a:lnTo>
                    <a:lnTo>
                      <a:pt x="59" y="49"/>
                    </a:lnTo>
                    <a:lnTo>
                      <a:pt x="58" y="49"/>
                    </a:lnTo>
                    <a:lnTo>
                      <a:pt x="56" y="49"/>
                    </a:lnTo>
                    <a:lnTo>
                      <a:pt x="54" y="49"/>
                    </a:lnTo>
                    <a:lnTo>
                      <a:pt x="53" y="48"/>
                    </a:lnTo>
                    <a:lnTo>
                      <a:pt x="52" y="47"/>
                    </a:lnTo>
                    <a:lnTo>
                      <a:pt x="50" y="47"/>
                    </a:lnTo>
                    <a:lnTo>
                      <a:pt x="49" y="46"/>
                    </a:lnTo>
                    <a:lnTo>
                      <a:pt x="47" y="46"/>
                    </a:lnTo>
                    <a:lnTo>
                      <a:pt x="45" y="45"/>
                    </a:lnTo>
                    <a:lnTo>
                      <a:pt x="43" y="46"/>
                    </a:lnTo>
                    <a:lnTo>
                      <a:pt x="39" y="49"/>
                    </a:lnTo>
                    <a:lnTo>
                      <a:pt x="36" y="53"/>
                    </a:lnTo>
                    <a:lnTo>
                      <a:pt x="33" y="56"/>
                    </a:lnTo>
                    <a:lnTo>
                      <a:pt x="32"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80" name="Freeform 1489"/>
              <p:cNvSpPr>
                <a:spLocks noEditPoints="1"/>
              </p:cNvSpPr>
              <p:nvPr/>
            </p:nvSpPr>
            <p:spPr bwMode="auto">
              <a:xfrm>
                <a:off x="1894" y="2920"/>
                <a:ext cx="101" cy="129"/>
              </a:xfrm>
              <a:custGeom>
                <a:avLst/>
                <a:gdLst>
                  <a:gd name="T0" fmla="*/ 3 w 101"/>
                  <a:gd name="T1" fmla="*/ 4 h 129"/>
                  <a:gd name="T2" fmla="*/ 15 w 101"/>
                  <a:gd name="T3" fmla="*/ 9 h 129"/>
                  <a:gd name="T4" fmla="*/ 32 w 101"/>
                  <a:gd name="T5" fmla="*/ 15 h 129"/>
                  <a:gd name="T6" fmla="*/ 51 w 101"/>
                  <a:gd name="T7" fmla="*/ 18 h 129"/>
                  <a:gd name="T8" fmla="*/ 78 w 101"/>
                  <a:gd name="T9" fmla="*/ 12 h 129"/>
                  <a:gd name="T10" fmla="*/ 93 w 101"/>
                  <a:gd name="T11" fmla="*/ 1 h 129"/>
                  <a:gd name="T12" fmla="*/ 95 w 101"/>
                  <a:gd name="T13" fmla="*/ 11 h 129"/>
                  <a:gd name="T14" fmla="*/ 98 w 101"/>
                  <a:gd name="T15" fmla="*/ 35 h 129"/>
                  <a:gd name="T16" fmla="*/ 96 w 101"/>
                  <a:gd name="T17" fmla="*/ 43 h 129"/>
                  <a:gd name="T18" fmla="*/ 96 w 101"/>
                  <a:gd name="T19" fmla="*/ 51 h 129"/>
                  <a:gd name="T20" fmla="*/ 100 w 101"/>
                  <a:gd name="T21" fmla="*/ 57 h 129"/>
                  <a:gd name="T22" fmla="*/ 101 w 101"/>
                  <a:gd name="T23" fmla="*/ 68 h 129"/>
                  <a:gd name="T24" fmla="*/ 96 w 101"/>
                  <a:gd name="T25" fmla="*/ 89 h 129"/>
                  <a:gd name="T26" fmla="*/ 88 w 101"/>
                  <a:gd name="T27" fmla="*/ 111 h 129"/>
                  <a:gd name="T28" fmla="*/ 86 w 101"/>
                  <a:gd name="T29" fmla="*/ 123 h 129"/>
                  <a:gd name="T30" fmla="*/ 77 w 101"/>
                  <a:gd name="T31" fmla="*/ 129 h 129"/>
                  <a:gd name="T32" fmla="*/ 61 w 101"/>
                  <a:gd name="T33" fmla="*/ 125 h 129"/>
                  <a:gd name="T34" fmla="*/ 45 w 101"/>
                  <a:gd name="T35" fmla="*/ 120 h 129"/>
                  <a:gd name="T36" fmla="*/ 29 w 101"/>
                  <a:gd name="T37" fmla="*/ 112 h 129"/>
                  <a:gd name="T38" fmla="*/ 17 w 101"/>
                  <a:gd name="T39" fmla="*/ 102 h 129"/>
                  <a:gd name="T40" fmla="*/ 13 w 101"/>
                  <a:gd name="T41" fmla="*/ 92 h 129"/>
                  <a:gd name="T42" fmla="*/ 12 w 101"/>
                  <a:gd name="T43" fmla="*/ 80 h 129"/>
                  <a:gd name="T44" fmla="*/ 8 w 101"/>
                  <a:gd name="T45" fmla="*/ 72 h 129"/>
                  <a:gd name="T46" fmla="*/ 3 w 101"/>
                  <a:gd name="T47" fmla="*/ 61 h 129"/>
                  <a:gd name="T48" fmla="*/ 2 w 101"/>
                  <a:gd name="T49" fmla="*/ 51 h 129"/>
                  <a:gd name="T50" fmla="*/ 4 w 101"/>
                  <a:gd name="T51" fmla="*/ 41 h 129"/>
                  <a:gd name="T52" fmla="*/ 4 w 101"/>
                  <a:gd name="T53" fmla="*/ 33 h 129"/>
                  <a:gd name="T54" fmla="*/ 4 w 101"/>
                  <a:gd name="T55" fmla="*/ 24 h 129"/>
                  <a:gd name="T56" fmla="*/ 2 w 101"/>
                  <a:gd name="T57" fmla="*/ 11 h 129"/>
                  <a:gd name="T58" fmla="*/ 0 w 101"/>
                  <a:gd name="T59" fmla="*/ 2 h 129"/>
                  <a:gd name="T60" fmla="*/ 46 w 101"/>
                  <a:gd name="T61" fmla="*/ 86 h 129"/>
                  <a:gd name="T62" fmla="*/ 51 w 101"/>
                  <a:gd name="T63" fmla="*/ 92 h 129"/>
                  <a:gd name="T64" fmla="*/ 59 w 101"/>
                  <a:gd name="T65" fmla="*/ 97 h 129"/>
                  <a:gd name="T66" fmla="*/ 73 w 101"/>
                  <a:gd name="T67" fmla="*/ 101 h 129"/>
                  <a:gd name="T68" fmla="*/ 86 w 101"/>
                  <a:gd name="T69" fmla="*/ 98 h 129"/>
                  <a:gd name="T70" fmla="*/ 90 w 101"/>
                  <a:gd name="T71" fmla="*/ 89 h 129"/>
                  <a:gd name="T72" fmla="*/ 87 w 101"/>
                  <a:gd name="T73" fmla="*/ 86 h 129"/>
                  <a:gd name="T74" fmla="*/ 79 w 101"/>
                  <a:gd name="T75" fmla="*/ 90 h 129"/>
                  <a:gd name="T76" fmla="*/ 65 w 101"/>
                  <a:gd name="T77" fmla="*/ 90 h 129"/>
                  <a:gd name="T78" fmla="*/ 51 w 101"/>
                  <a:gd name="T79" fmla="*/ 86 h 129"/>
                  <a:gd name="T80" fmla="*/ 80 w 101"/>
                  <a:gd name="T81" fmla="*/ 53 h 129"/>
                  <a:gd name="T82" fmla="*/ 84 w 101"/>
                  <a:gd name="T83" fmla="*/ 54 h 129"/>
                  <a:gd name="T84" fmla="*/ 87 w 101"/>
                  <a:gd name="T85" fmla="*/ 53 h 129"/>
                  <a:gd name="T86" fmla="*/ 92 w 101"/>
                  <a:gd name="T87" fmla="*/ 52 h 129"/>
                  <a:gd name="T88" fmla="*/ 89 w 101"/>
                  <a:gd name="T89" fmla="*/ 47 h 129"/>
                  <a:gd name="T90" fmla="*/ 82 w 101"/>
                  <a:gd name="T91" fmla="*/ 43 h 129"/>
                  <a:gd name="T92" fmla="*/ 77 w 101"/>
                  <a:gd name="T93" fmla="*/ 45 h 129"/>
                  <a:gd name="T94" fmla="*/ 72 w 101"/>
                  <a:gd name="T95" fmla="*/ 46 h 129"/>
                  <a:gd name="T96" fmla="*/ 34 w 101"/>
                  <a:gd name="T97" fmla="*/ 54 h 129"/>
                  <a:gd name="T98" fmla="*/ 41 w 101"/>
                  <a:gd name="T99" fmla="*/ 53 h 129"/>
                  <a:gd name="T100" fmla="*/ 47 w 101"/>
                  <a:gd name="T101" fmla="*/ 55 h 129"/>
                  <a:gd name="T102" fmla="*/ 57 w 101"/>
                  <a:gd name="T103" fmla="*/ 47 h 129"/>
                  <a:gd name="T104" fmla="*/ 55 w 101"/>
                  <a:gd name="T105" fmla="*/ 45 h 129"/>
                  <a:gd name="T106" fmla="*/ 49 w 101"/>
                  <a:gd name="T107" fmla="*/ 43 h 129"/>
                  <a:gd name="T108" fmla="*/ 43 w 101"/>
                  <a:gd name="T109" fmla="*/ 41 h 129"/>
                  <a:gd name="T110" fmla="*/ 29 w 101"/>
                  <a:gd name="T111" fmla="*/ 5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129">
                    <a:moveTo>
                      <a:pt x="0" y="2"/>
                    </a:moveTo>
                    <a:lnTo>
                      <a:pt x="0" y="2"/>
                    </a:lnTo>
                    <a:lnTo>
                      <a:pt x="1" y="3"/>
                    </a:lnTo>
                    <a:lnTo>
                      <a:pt x="3" y="4"/>
                    </a:lnTo>
                    <a:lnTo>
                      <a:pt x="5" y="5"/>
                    </a:lnTo>
                    <a:lnTo>
                      <a:pt x="8" y="6"/>
                    </a:lnTo>
                    <a:lnTo>
                      <a:pt x="11" y="7"/>
                    </a:lnTo>
                    <a:lnTo>
                      <a:pt x="15" y="9"/>
                    </a:lnTo>
                    <a:lnTo>
                      <a:pt x="19" y="10"/>
                    </a:lnTo>
                    <a:lnTo>
                      <a:pt x="23" y="12"/>
                    </a:lnTo>
                    <a:lnTo>
                      <a:pt x="27" y="13"/>
                    </a:lnTo>
                    <a:lnTo>
                      <a:pt x="32" y="15"/>
                    </a:lnTo>
                    <a:lnTo>
                      <a:pt x="37" y="16"/>
                    </a:lnTo>
                    <a:lnTo>
                      <a:pt x="42" y="17"/>
                    </a:lnTo>
                    <a:lnTo>
                      <a:pt x="46" y="18"/>
                    </a:lnTo>
                    <a:lnTo>
                      <a:pt x="51" y="18"/>
                    </a:lnTo>
                    <a:lnTo>
                      <a:pt x="55" y="18"/>
                    </a:lnTo>
                    <a:lnTo>
                      <a:pt x="64" y="17"/>
                    </a:lnTo>
                    <a:lnTo>
                      <a:pt x="71" y="15"/>
                    </a:lnTo>
                    <a:lnTo>
                      <a:pt x="78" y="12"/>
                    </a:lnTo>
                    <a:lnTo>
                      <a:pt x="83" y="9"/>
                    </a:lnTo>
                    <a:lnTo>
                      <a:pt x="88" y="5"/>
                    </a:lnTo>
                    <a:lnTo>
                      <a:pt x="91" y="3"/>
                    </a:lnTo>
                    <a:lnTo>
                      <a:pt x="93" y="1"/>
                    </a:lnTo>
                    <a:lnTo>
                      <a:pt x="93" y="0"/>
                    </a:lnTo>
                    <a:lnTo>
                      <a:pt x="94" y="1"/>
                    </a:lnTo>
                    <a:lnTo>
                      <a:pt x="94" y="5"/>
                    </a:lnTo>
                    <a:lnTo>
                      <a:pt x="95" y="11"/>
                    </a:lnTo>
                    <a:lnTo>
                      <a:pt x="96" y="18"/>
                    </a:lnTo>
                    <a:lnTo>
                      <a:pt x="97" y="24"/>
                    </a:lnTo>
                    <a:lnTo>
                      <a:pt x="98" y="30"/>
                    </a:lnTo>
                    <a:lnTo>
                      <a:pt x="98" y="35"/>
                    </a:lnTo>
                    <a:lnTo>
                      <a:pt x="98" y="38"/>
                    </a:lnTo>
                    <a:lnTo>
                      <a:pt x="98" y="40"/>
                    </a:lnTo>
                    <a:lnTo>
                      <a:pt x="97" y="41"/>
                    </a:lnTo>
                    <a:lnTo>
                      <a:pt x="96" y="43"/>
                    </a:lnTo>
                    <a:lnTo>
                      <a:pt x="96" y="45"/>
                    </a:lnTo>
                    <a:lnTo>
                      <a:pt x="95" y="47"/>
                    </a:lnTo>
                    <a:lnTo>
                      <a:pt x="95" y="49"/>
                    </a:lnTo>
                    <a:lnTo>
                      <a:pt x="96" y="51"/>
                    </a:lnTo>
                    <a:lnTo>
                      <a:pt x="97" y="52"/>
                    </a:lnTo>
                    <a:lnTo>
                      <a:pt x="98" y="54"/>
                    </a:lnTo>
                    <a:lnTo>
                      <a:pt x="99" y="55"/>
                    </a:lnTo>
                    <a:lnTo>
                      <a:pt x="100" y="57"/>
                    </a:lnTo>
                    <a:lnTo>
                      <a:pt x="101" y="59"/>
                    </a:lnTo>
                    <a:lnTo>
                      <a:pt x="101" y="61"/>
                    </a:lnTo>
                    <a:lnTo>
                      <a:pt x="101" y="64"/>
                    </a:lnTo>
                    <a:lnTo>
                      <a:pt x="101" y="68"/>
                    </a:lnTo>
                    <a:lnTo>
                      <a:pt x="101" y="72"/>
                    </a:lnTo>
                    <a:lnTo>
                      <a:pt x="100" y="77"/>
                    </a:lnTo>
                    <a:lnTo>
                      <a:pt x="99" y="83"/>
                    </a:lnTo>
                    <a:lnTo>
                      <a:pt x="96" y="89"/>
                    </a:lnTo>
                    <a:lnTo>
                      <a:pt x="94" y="95"/>
                    </a:lnTo>
                    <a:lnTo>
                      <a:pt x="91" y="101"/>
                    </a:lnTo>
                    <a:lnTo>
                      <a:pt x="89" y="106"/>
                    </a:lnTo>
                    <a:lnTo>
                      <a:pt x="88" y="111"/>
                    </a:lnTo>
                    <a:lnTo>
                      <a:pt x="87" y="115"/>
                    </a:lnTo>
                    <a:lnTo>
                      <a:pt x="87" y="118"/>
                    </a:lnTo>
                    <a:lnTo>
                      <a:pt x="87" y="121"/>
                    </a:lnTo>
                    <a:lnTo>
                      <a:pt x="86" y="123"/>
                    </a:lnTo>
                    <a:lnTo>
                      <a:pt x="85" y="126"/>
                    </a:lnTo>
                    <a:lnTo>
                      <a:pt x="83" y="127"/>
                    </a:lnTo>
                    <a:lnTo>
                      <a:pt x="80" y="129"/>
                    </a:lnTo>
                    <a:lnTo>
                      <a:pt x="77" y="129"/>
                    </a:lnTo>
                    <a:lnTo>
                      <a:pt x="73" y="128"/>
                    </a:lnTo>
                    <a:lnTo>
                      <a:pt x="69" y="127"/>
                    </a:lnTo>
                    <a:lnTo>
                      <a:pt x="65" y="126"/>
                    </a:lnTo>
                    <a:lnTo>
                      <a:pt x="61" y="125"/>
                    </a:lnTo>
                    <a:lnTo>
                      <a:pt x="57" y="123"/>
                    </a:lnTo>
                    <a:lnTo>
                      <a:pt x="53" y="122"/>
                    </a:lnTo>
                    <a:lnTo>
                      <a:pt x="49" y="121"/>
                    </a:lnTo>
                    <a:lnTo>
                      <a:pt x="45" y="120"/>
                    </a:lnTo>
                    <a:lnTo>
                      <a:pt x="41" y="118"/>
                    </a:lnTo>
                    <a:lnTo>
                      <a:pt x="37" y="117"/>
                    </a:lnTo>
                    <a:lnTo>
                      <a:pt x="33" y="114"/>
                    </a:lnTo>
                    <a:lnTo>
                      <a:pt x="29" y="112"/>
                    </a:lnTo>
                    <a:lnTo>
                      <a:pt x="26" y="110"/>
                    </a:lnTo>
                    <a:lnTo>
                      <a:pt x="23" y="108"/>
                    </a:lnTo>
                    <a:lnTo>
                      <a:pt x="20" y="105"/>
                    </a:lnTo>
                    <a:lnTo>
                      <a:pt x="17" y="102"/>
                    </a:lnTo>
                    <a:lnTo>
                      <a:pt x="15" y="98"/>
                    </a:lnTo>
                    <a:lnTo>
                      <a:pt x="14" y="96"/>
                    </a:lnTo>
                    <a:lnTo>
                      <a:pt x="13" y="94"/>
                    </a:lnTo>
                    <a:lnTo>
                      <a:pt x="13" y="92"/>
                    </a:lnTo>
                    <a:lnTo>
                      <a:pt x="12" y="89"/>
                    </a:lnTo>
                    <a:lnTo>
                      <a:pt x="12" y="86"/>
                    </a:lnTo>
                    <a:lnTo>
                      <a:pt x="12" y="83"/>
                    </a:lnTo>
                    <a:lnTo>
                      <a:pt x="12" y="80"/>
                    </a:lnTo>
                    <a:lnTo>
                      <a:pt x="11" y="77"/>
                    </a:lnTo>
                    <a:lnTo>
                      <a:pt x="10" y="76"/>
                    </a:lnTo>
                    <a:lnTo>
                      <a:pt x="9" y="74"/>
                    </a:lnTo>
                    <a:lnTo>
                      <a:pt x="8" y="72"/>
                    </a:lnTo>
                    <a:lnTo>
                      <a:pt x="7" y="69"/>
                    </a:lnTo>
                    <a:lnTo>
                      <a:pt x="6" y="67"/>
                    </a:lnTo>
                    <a:lnTo>
                      <a:pt x="4" y="64"/>
                    </a:lnTo>
                    <a:lnTo>
                      <a:pt x="3" y="61"/>
                    </a:lnTo>
                    <a:lnTo>
                      <a:pt x="3" y="59"/>
                    </a:lnTo>
                    <a:lnTo>
                      <a:pt x="2" y="56"/>
                    </a:lnTo>
                    <a:lnTo>
                      <a:pt x="2" y="53"/>
                    </a:lnTo>
                    <a:lnTo>
                      <a:pt x="2" y="51"/>
                    </a:lnTo>
                    <a:lnTo>
                      <a:pt x="3" y="48"/>
                    </a:lnTo>
                    <a:lnTo>
                      <a:pt x="3" y="46"/>
                    </a:lnTo>
                    <a:lnTo>
                      <a:pt x="4" y="43"/>
                    </a:lnTo>
                    <a:lnTo>
                      <a:pt x="4" y="41"/>
                    </a:lnTo>
                    <a:lnTo>
                      <a:pt x="4" y="40"/>
                    </a:lnTo>
                    <a:lnTo>
                      <a:pt x="4" y="37"/>
                    </a:lnTo>
                    <a:lnTo>
                      <a:pt x="4" y="35"/>
                    </a:lnTo>
                    <a:lnTo>
                      <a:pt x="4" y="33"/>
                    </a:lnTo>
                    <a:lnTo>
                      <a:pt x="4" y="31"/>
                    </a:lnTo>
                    <a:lnTo>
                      <a:pt x="4" y="29"/>
                    </a:lnTo>
                    <a:lnTo>
                      <a:pt x="4" y="26"/>
                    </a:lnTo>
                    <a:lnTo>
                      <a:pt x="4" y="24"/>
                    </a:lnTo>
                    <a:lnTo>
                      <a:pt x="4" y="22"/>
                    </a:lnTo>
                    <a:lnTo>
                      <a:pt x="3" y="18"/>
                    </a:lnTo>
                    <a:lnTo>
                      <a:pt x="2" y="14"/>
                    </a:lnTo>
                    <a:lnTo>
                      <a:pt x="2" y="11"/>
                    </a:lnTo>
                    <a:lnTo>
                      <a:pt x="1" y="8"/>
                    </a:lnTo>
                    <a:lnTo>
                      <a:pt x="0" y="5"/>
                    </a:lnTo>
                    <a:lnTo>
                      <a:pt x="0" y="3"/>
                    </a:lnTo>
                    <a:lnTo>
                      <a:pt x="0" y="2"/>
                    </a:lnTo>
                    <a:lnTo>
                      <a:pt x="0" y="2"/>
                    </a:lnTo>
                    <a:close/>
                    <a:moveTo>
                      <a:pt x="47" y="85"/>
                    </a:moveTo>
                    <a:lnTo>
                      <a:pt x="46" y="85"/>
                    </a:lnTo>
                    <a:lnTo>
                      <a:pt x="46" y="86"/>
                    </a:lnTo>
                    <a:lnTo>
                      <a:pt x="47" y="87"/>
                    </a:lnTo>
                    <a:lnTo>
                      <a:pt x="48" y="89"/>
                    </a:lnTo>
                    <a:lnTo>
                      <a:pt x="50" y="90"/>
                    </a:lnTo>
                    <a:lnTo>
                      <a:pt x="51" y="92"/>
                    </a:lnTo>
                    <a:lnTo>
                      <a:pt x="53" y="94"/>
                    </a:lnTo>
                    <a:lnTo>
                      <a:pt x="54" y="95"/>
                    </a:lnTo>
                    <a:lnTo>
                      <a:pt x="56" y="96"/>
                    </a:lnTo>
                    <a:lnTo>
                      <a:pt x="59" y="97"/>
                    </a:lnTo>
                    <a:lnTo>
                      <a:pt x="62" y="99"/>
                    </a:lnTo>
                    <a:lnTo>
                      <a:pt x="65" y="100"/>
                    </a:lnTo>
                    <a:lnTo>
                      <a:pt x="69" y="101"/>
                    </a:lnTo>
                    <a:lnTo>
                      <a:pt x="73" y="101"/>
                    </a:lnTo>
                    <a:lnTo>
                      <a:pt x="77" y="102"/>
                    </a:lnTo>
                    <a:lnTo>
                      <a:pt x="80" y="101"/>
                    </a:lnTo>
                    <a:lnTo>
                      <a:pt x="83" y="100"/>
                    </a:lnTo>
                    <a:lnTo>
                      <a:pt x="86" y="98"/>
                    </a:lnTo>
                    <a:lnTo>
                      <a:pt x="88" y="96"/>
                    </a:lnTo>
                    <a:lnTo>
                      <a:pt x="89" y="93"/>
                    </a:lnTo>
                    <a:lnTo>
                      <a:pt x="90" y="91"/>
                    </a:lnTo>
                    <a:lnTo>
                      <a:pt x="90" y="89"/>
                    </a:lnTo>
                    <a:lnTo>
                      <a:pt x="90" y="87"/>
                    </a:lnTo>
                    <a:lnTo>
                      <a:pt x="89" y="86"/>
                    </a:lnTo>
                    <a:lnTo>
                      <a:pt x="88" y="86"/>
                    </a:lnTo>
                    <a:lnTo>
                      <a:pt x="87" y="86"/>
                    </a:lnTo>
                    <a:lnTo>
                      <a:pt x="86" y="87"/>
                    </a:lnTo>
                    <a:lnTo>
                      <a:pt x="84" y="88"/>
                    </a:lnTo>
                    <a:lnTo>
                      <a:pt x="82" y="89"/>
                    </a:lnTo>
                    <a:lnTo>
                      <a:pt x="79" y="90"/>
                    </a:lnTo>
                    <a:lnTo>
                      <a:pt x="76" y="90"/>
                    </a:lnTo>
                    <a:lnTo>
                      <a:pt x="72" y="90"/>
                    </a:lnTo>
                    <a:lnTo>
                      <a:pt x="69" y="90"/>
                    </a:lnTo>
                    <a:lnTo>
                      <a:pt x="65" y="90"/>
                    </a:lnTo>
                    <a:lnTo>
                      <a:pt x="61" y="89"/>
                    </a:lnTo>
                    <a:lnTo>
                      <a:pt x="57" y="88"/>
                    </a:lnTo>
                    <a:lnTo>
                      <a:pt x="54" y="87"/>
                    </a:lnTo>
                    <a:lnTo>
                      <a:pt x="51" y="86"/>
                    </a:lnTo>
                    <a:lnTo>
                      <a:pt x="48" y="85"/>
                    </a:lnTo>
                    <a:lnTo>
                      <a:pt x="47" y="85"/>
                    </a:lnTo>
                    <a:close/>
                    <a:moveTo>
                      <a:pt x="72" y="46"/>
                    </a:moveTo>
                    <a:lnTo>
                      <a:pt x="80" y="53"/>
                    </a:lnTo>
                    <a:lnTo>
                      <a:pt x="81" y="53"/>
                    </a:lnTo>
                    <a:lnTo>
                      <a:pt x="82" y="54"/>
                    </a:lnTo>
                    <a:lnTo>
                      <a:pt x="83" y="54"/>
                    </a:lnTo>
                    <a:lnTo>
                      <a:pt x="84" y="54"/>
                    </a:lnTo>
                    <a:lnTo>
                      <a:pt x="85" y="54"/>
                    </a:lnTo>
                    <a:lnTo>
                      <a:pt x="86" y="54"/>
                    </a:lnTo>
                    <a:lnTo>
                      <a:pt x="86" y="53"/>
                    </a:lnTo>
                    <a:lnTo>
                      <a:pt x="87" y="53"/>
                    </a:lnTo>
                    <a:lnTo>
                      <a:pt x="88" y="52"/>
                    </a:lnTo>
                    <a:lnTo>
                      <a:pt x="90" y="52"/>
                    </a:lnTo>
                    <a:lnTo>
                      <a:pt x="91" y="52"/>
                    </a:lnTo>
                    <a:lnTo>
                      <a:pt x="92" y="52"/>
                    </a:lnTo>
                    <a:lnTo>
                      <a:pt x="92" y="51"/>
                    </a:lnTo>
                    <a:lnTo>
                      <a:pt x="91" y="50"/>
                    </a:lnTo>
                    <a:lnTo>
                      <a:pt x="90" y="48"/>
                    </a:lnTo>
                    <a:lnTo>
                      <a:pt x="89" y="47"/>
                    </a:lnTo>
                    <a:lnTo>
                      <a:pt x="88" y="45"/>
                    </a:lnTo>
                    <a:lnTo>
                      <a:pt x="86" y="44"/>
                    </a:lnTo>
                    <a:lnTo>
                      <a:pt x="84" y="43"/>
                    </a:lnTo>
                    <a:lnTo>
                      <a:pt x="82" y="43"/>
                    </a:lnTo>
                    <a:lnTo>
                      <a:pt x="81" y="43"/>
                    </a:lnTo>
                    <a:lnTo>
                      <a:pt x="79" y="44"/>
                    </a:lnTo>
                    <a:lnTo>
                      <a:pt x="78" y="45"/>
                    </a:lnTo>
                    <a:lnTo>
                      <a:pt x="77" y="45"/>
                    </a:lnTo>
                    <a:lnTo>
                      <a:pt x="75" y="46"/>
                    </a:lnTo>
                    <a:lnTo>
                      <a:pt x="74" y="46"/>
                    </a:lnTo>
                    <a:lnTo>
                      <a:pt x="72" y="46"/>
                    </a:lnTo>
                    <a:lnTo>
                      <a:pt x="72" y="46"/>
                    </a:lnTo>
                    <a:close/>
                    <a:moveTo>
                      <a:pt x="28" y="56"/>
                    </a:moveTo>
                    <a:lnTo>
                      <a:pt x="29" y="56"/>
                    </a:lnTo>
                    <a:lnTo>
                      <a:pt x="31" y="55"/>
                    </a:lnTo>
                    <a:lnTo>
                      <a:pt x="34" y="54"/>
                    </a:lnTo>
                    <a:lnTo>
                      <a:pt x="37" y="53"/>
                    </a:lnTo>
                    <a:lnTo>
                      <a:pt x="38" y="53"/>
                    </a:lnTo>
                    <a:lnTo>
                      <a:pt x="39" y="53"/>
                    </a:lnTo>
                    <a:lnTo>
                      <a:pt x="41" y="53"/>
                    </a:lnTo>
                    <a:lnTo>
                      <a:pt x="42" y="54"/>
                    </a:lnTo>
                    <a:lnTo>
                      <a:pt x="44" y="55"/>
                    </a:lnTo>
                    <a:lnTo>
                      <a:pt x="45" y="55"/>
                    </a:lnTo>
                    <a:lnTo>
                      <a:pt x="47" y="55"/>
                    </a:lnTo>
                    <a:lnTo>
                      <a:pt x="49" y="55"/>
                    </a:lnTo>
                    <a:lnTo>
                      <a:pt x="53" y="53"/>
                    </a:lnTo>
                    <a:lnTo>
                      <a:pt x="55" y="50"/>
                    </a:lnTo>
                    <a:lnTo>
                      <a:pt x="57" y="47"/>
                    </a:lnTo>
                    <a:lnTo>
                      <a:pt x="57" y="45"/>
                    </a:lnTo>
                    <a:lnTo>
                      <a:pt x="57" y="44"/>
                    </a:lnTo>
                    <a:lnTo>
                      <a:pt x="56" y="45"/>
                    </a:lnTo>
                    <a:lnTo>
                      <a:pt x="55" y="45"/>
                    </a:lnTo>
                    <a:lnTo>
                      <a:pt x="53" y="45"/>
                    </a:lnTo>
                    <a:lnTo>
                      <a:pt x="51" y="45"/>
                    </a:lnTo>
                    <a:lnTo>
                      <a:pt x="50" y="44"/>
                    </a:lnTo>
                    <a:lnTo>
                      <a:pt x="49" y="43"/>
                    </a:lnTo>
                    <a:lnTo>
                      <a:pt x="47" y="42"/>
                    </a:lnTo>
                    <a:lnTo>
                      <a:pt x="46" y="42"/>
                    </a:lnTo>
                    <a:lnTo>
                      <a:pt x="44" y="41"/>
                    </a:lnTo>
                    <a:lnTo>
                      <a:pt x="43" y="41"/>
                    </a:lnTo>
                    <a:lnTo>
                      <a:pt x="40" y="42"/>
                    </a:lnTo>
                    <a:lnTo>
                      <a:pt x="36" y="45"/>
                    </a:lnTo>
                    <a:lnTo>
                      <a:pt x="32" y="50"/>
                    </a:lnTo>
                    <a:lnTo>
                      <a:pt x="29" y="54"/>
                    </a:lnTo>
                    <a:lnTo>
                      <a:pt x="28" y="56"/>
                    </a:lnTo>
                    <a:close/>
                  </a:path>
                </a:pathLst>
              </a:custGeom>
              <a:solidFill>
                <a:srgbClr val="F2C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81" name="Freeform 1490"/>
              <p:cNvSpPr>
                <a:spLocks/>
              </p:cNvSpPr>
              <p:nvPr/>
            </p:nvSpPr>
            <p:spPr bwMode="auto">
              <a:xfrm>
                <a:off x="1916" y="2946"/>
                <a:ext cx="35" cy="14"/>
              </a:xfrm>
              <a:custGeom>
                <a:avLst/>
                <a:gdLst>
                  <a:gd name="T0" fmla="*/ 0 w 35"/>
                  <a:gd name="T1" fmla="*/ 14 h 14"/>
                  <a:gd name="T2" fmla="*/ 1 w 35"/>
                  <a:gd name="T3" fmla="*/ 13 h 14"/>
                  <a:gd name="T4" fmla="*/ 3 w 35"/>
                  <a:gd name="T5" fmla="*/ 12 h 14"/>
                  <a:gd name="T6" fmla="*/ 5 w 35"/>
                  <a:gd name="T7" fmla="*/ 11 h 14"/>
                  <a:gd name="T8" fmla="*/ 9 w 35"/>
                  <a:gd name="T9" fmla="*/ 9 h 14"/>
                  <a:gd name="T10" fmla="*/ 12 w 35"/>
                  <a:gd name="T11" fmla="*/ 7 h 14"/>
                  <a:gd name="T12" fmla="*/ 15 w 35"/>
                  <a:gd name="T13" fmla="*/ 6 h 14"/>
                  <a:gd name="T14" fmla="*/ 18 w 35"/>
                  <a:gd name="T15" fmla="*/ 5 h 14"/>
                  <a:gd name="T16" fmla="*/ 20 w 35"/>
                  <a:gd name="T17" fmla="*/ 5 h 14"/>
                  <a:gd name="T18" fmla="*/ 22 w 35"/>
                  <a:gd name="T19" fmla="*/ 6 h 14"/>
                  <a:gd name="T20" fmla="*/ 24 w 35"/>
                  <a:gd name="T21" fmla="*/ 7 h 14"/>
                  <a:gd name="T22" fmla="*/ 26 w 35"/>
                  <a:gd name="T23" fmla="*/ 8 h 14"/>
                  <a:gd name="T24" fmla="*/ 28 w 35"/>
                  <a:gd name="T25" fmla="*/ 8 h 14"/>
                  <a:gd name="T26" fmla="*/ 30 w 35"/>
                  <a:gd name="T27" fmla="*/ 9 h 14"/>
                  <a:gd name="T28" fmla="*/ 32 w 35"/>
                  <a:gd name="T29" fmla="*/ 9 h 14"/>
                  <a:gd name="T30" fmla="*/ 33 w 35"/>
                  <a:gd name="T31" fmla="*/ 9 h 14"/>
                  <a:gd name="T32" fmla="*/ 35 w 35"/>
                  <a:gd name="T33" fmla="*/ 8 h 14"/>
                  <a:gd name="T34" fmla="*/ 30 w 35"/>
                  <a:gd name="T35" fmla="*/ 6 h 14"/>
                  <a:gd name="T36" fmla="*/ 29 w 35"/>
                  <a:gd name="T37" fmla="*/ 5 h 14"/>
                  <a:gd name="T38" fmla="*/ 27 w 35"/>
                  <a:gd name="T39" fmla="*/ 4 h 14"/>
                  <a:gd name="T40" fmla="*/ 26 w 35"/>
                  <a:gd name="T41" fmla="*/ 3 h 14"/>
                  <a:gd name="T42" fmla="*/ 24 w 35"/>
                  <a:gd name="T43" fmla="*/ 2 h 14"/>
                  <a:gd name="T44" fmla="*/ 22 w 35"/>
                  <a:gd name="T45" fmla="*/ 1 h 14"/>
                  <a:gd name="T46" fmla="*/ 20 w 35"/>
                  <a:gd name="T47" fmla="*/ 1 h 14"/>
                  <a:gd name="T48" fmla="*/ 18 w 35"/>
                  <a:gd name="T49" fmla="*/ 0 h 14"/>
                  <a:gd name="T50" fmla="*/ 15 w 35"/>
                  <a:gd name="T51" fmla="*/ 0 h 14"/>
                  <a:gd name="T52" fmla="*/ 10 w 35"/>
                  <a:gd name="T53" fmla="*/ 3 h 14"/>
                  <a:gd name="T54" fmla="*/ 5 w 35"/>
                  <a:gd name="T55" fmla="*/ 7 h 14"/>
                  <a:gd name="T56" fmla="*/ 2 w 35"/>
                  <a:gd name="T57" fmla="*/ 12 h 14"/>
                  <a:gd name="T58" fmla="*/ 0 w 35"/>
                  <a:gd name="T5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14">
                    <a:moveTo>
                      <a:pt x="0" y="14"/>
                    </a:moveTo>
                    <a:lnTo>
                      <a:pt x="1" y="13"/>
                    </a:lnTo>
                    <a:lnTo>
                      <a:pt x="3" y="12"/>
                    </a:lnTo>
                    <a:lnTo>
                      <a:pt x="5" y="11"/>
                    </a:lnTo>
                    <a:lnTo>
                      <a:pt x="9" y="9"/>
                    </a:lnTo>
                    <a:lnTo>
                      <a:pt x="12" y="7"/>
                    </a:lnTo>
                    <a:lnTo>
                      <a:pt x="15" y="6"/>
                    </a:lnTo>
                    <a:lnTo>
                      <a:pt x="18" y="5"/>
                    </a:lnTo>
                    <a:lnTo>
                      <a:pt x="20" y="5"/>
                    </a:lnTo>
                    <a:lnTo>
                      <a:pt x="22" y="6"/>
                    </a:lnTo>
                    <a:lnTo>
                      <a:pt x="24" y="7"/>
                    </a:lnTo>
                    <a:lnTo>
                      <a:pt x="26" y="8"/>
                    </a:lnTo>
                    <a:lnTo>
                      <a:pt x="28" y="8"/>
                    </a:lnTo>
                    <a:lnTo>
                      <a:pt x="30" y="9"/>
                    </a:lnTo>
                    <a:lnTo>
                      <a:pt x="32" y="9"/>
                    </a:lnTo>
                    <a:lnTo>
                      <a:pt x="33" y="9"/>
                    </a:lnTo>
                    <a:lnTo>
                      <a:pt x="35" y="8"/>
                    </a:lnTo>
                    <a:lnTo>
                      <a:pt x="30" y="6"/>
                    </a:lnTo>
                    <a:lnTo>
                      <a:pt x="29" y="5"/>
                    </a:lnTo>
                    <a:lnTo>
                      <a:pt x="27" y="4"/>
                    </a:lnTo>
                    <a:lnTo>
                      <a:pt x="26" y="3"/>
                    </a:lnTo>
                    <a:lnTo>
                      <a:pt x="24" y="2"/>
                    </a:lnTo>
                    <a:lnTo>
                      <a:pt x="22" y="1"/>
                    </a:lnTo>
                    <a:lnTo>
                      <a:pt x="20" y="1"/>
                    </a:lnTo>
                    <a:lnTo>
                      <a:pt x="18" y="0"/>
                    </a:lnTo>
                    <a:lnTo>
                      <a:pt x="15" y="0"/>
                    </a:lnTo>
                    <a:lnTo>
                      <a:pt x="10" y="3"/>
                    </a:lnTo>
                    <a:lnTo>
                      <a:pt x="5" y="7"/>
                    </a:lnTo>
                    <a:lnTo>
                      <a:pt x="2" y="12"/>
                    </a:lnTo>
                    <a:lnTo>
                      <a:pt x="0" y="14"/>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82" name="Freeform 1491"/>
              <p:cNvSpPr>
                <a:spLocks/>
              </p:cNvSpPr>
              <p:nvPr/>
            </p:nvSpPr>
            <p:spPr bwMode="auto">
              <a:xfrm>
                <a:off x="1967" y="2945"/>
                <a:ext cx="27" cy="10"/>
              </a:xfrm>
              <a:custGeom>
                <a:avLst/>
                <a:gdLst>
                  <a:gd name="T0" fmla="*/ 27 w 27"/>
                  <a:gd name="T1" fmla="*/ 10 h 10"/>
                  <a:gd name="T2" fmla="*/ 26 w 27"/>
                  <a:gd name="T3" fmla="*/ 9 h 10"/>
                  <a:gd name="T4" fmla="*/ 25 w 27"/>
                  <a:gd name="T5" fmla="*/ 8 h 10"/>
                  <a:gd name="T6" fmla="*/ 23 w 27"/>
                  <a:gd name="T7" fmla="*/ 7 h 10"/>
                  <a:gd name="T8" fmla="*/ 20 w 27"/>
                  <a:gd name="T9" fmla="*/ 6 h 10"/>
                  <a:gd name="T10" fmla="*/ 18 w 27"/>
                  <a:gd name="T11" fmla="*/ 5 h 10"/>
                  <a:gd name="T12" fmla="*/ 15 w 27"/>
                  <a:gd name="T13" fmla="*/ 4 h 10"/>
                  <a:gd name="T14" fmla="*/ 13 w 27"/>
                  <a:gd name="T15" fmla="*/ 4 h 10"/>
                  <a:gd name="T16" fmla="*/ 11 w 27"/>
                  <a:gd name="T17" fmla="*/ 4 h 10"/>
                  <a:gd name="T18" fmla="*/ 10 w 27"/>
                  <a:gd name="T19" fmla="*/ 5 h 10"/>
                  <a:gd name="T20" fmla="*/ 9 w 27"/>
                  <a:gd name="T21" fmla="*/ 6 h 10"/>
                  <a:gd name="T22" fmla="*/ 8 w 27"/>
                  <a:gd name="T23" fmla="*/ 6 h 10"/>
                  <a:gd name="T24" fmla="*/ 6 w 27"/>
                  <a:gd name="T25" fmla="*/ 7 h 10"/>
                  <a:gd name="T26" fmla="*/ 5 w 27"/>
                  <a:gd name="T27" fmla="*/ 8 h 10"/>
                  <a:gd name="T28" fmla="*/ 3 w 27"/>
                  <a:gd name="T29" fmla="*/ 8 h 10"/>
                  <a:gd name="T30" fmla="*/ 2 w 27"/>
                  <a:gd name="T31" fmla="*/ 8 h 10"/>
                  <a:gd name="T32" fmla="*/ 1 w 27"/>
                  <a:gd name="T33" fmla="*/ 7 h 10"/>
                  <a:gd name="T34" fmla="*/ 0 w 27"/>
                  <a:gd name="T35" fmla="*/ 6 h 10"/>
                  <a:gd name="T36" fmla="*/ 3 w 27"/>
                  <a:gd name="T37" fmla="*/ 4 h 10"/>
                  <a:gd name="T38" fmla="*/ 4 w 27"/>
                  <a:gd name="T39" fmla="*/ 4 h 10"/>
                  <a:gd name="T40" fmla="*/ 5 w 27"/>
                  <a:gd name="T41" fmla="*/ 4 h 10"/>
                  <a:gd name="T42" fmla="*/ 6 w 27"/>
                  <a:gd name="T43" fmla="*/ 3 h 10"/>
                  <a:gd name="T44" fmla="*/ 7 w 27"/>
                  <a:gd name="T45" fmla="*/ 2 h 10"/>
                  <a:gd name="T46" fmla="*/ 8 w 27"/>
                  <a:gd name="T47" fmla="*/ 1 h 10"/>
                  <a:gd name="T48" fmla="*/ 9 w 27"/>
                  <a:gd name="T49" fmla="*/ 1 h 10"/>
                  <a:gd name="T50" fmla="*/ 11 w 27"/>
                  <a:gd name="T51" fmla="*/ 0 h 10"/>
                  <a:gd name="T52" fmla="*/ 12 w 27"/>
                  <a:gd name="T53" fmla="*/ 0 h 10"/>
                  <a:gd name="T54" fmla="*/ 14 w 27"/>
                  <a:gd name="T55" fmla="*/ 0 h 10"/>
                  <a:gd name="T56" fmla="*/ 16 w 27"/>
                  <a:gd name="T57" fmla="*/ 0 h 10"/>
                  <a:gd name="T58" fmla="*/ 18 w 27"/>
                  <a:gd name="T59" fmla="*/ 2 h 10"/>
                  <a:gd name="T60" fmla="*/ 20 w 27"/>
                  <a:gd name="T61" fmla="*/ 3 h 10"/>
                  <a:gd name="T62" fmla="*/ 22 w 27"/>
                  <a:gd name="T63" fmla="*/ 5 h 10"/>
                  <a:gd name="T64" fmla="*/ 24 w 27"/>
                  <a:gd name="T65" fmla="*/ 7 h 10"/>
                  <a:gd name="T66" fmla="*/ 26 w 27"/>
                  <a:gd name="T67" fmla="*/ 8 h 10"/>
                  <a:gd name="T68" fmla="*/ 27 w 27"/>
                  <a:gd name="T69" fmla="*/ 9 h 10"/>
                  <a:gd name="T70" fmla="*/ 27 w 27"/>
                  <a:gd name="T7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0">
                    <a:moveTo>
                      <a:pt x="27" y="10"/>
                    </a:moveTo>
                    <a:lnTo>
                      <a:pt x="26" y="9"/>
                    </a:lnTo>
                    <a:lnTo>
                      <a:pt x="25" y="8"/>
                    </a:lnTo>
                    <a:lnTo>
                      <a:pt x="23" y="7"/>
                    </a:lnTo>
                    <a:lnTo>
                      <a:pt x="20" y="6"/>
                    </a:lnTo>
                    <a:lnTo>
                      <a:pt x="18" y="5"/>
                    </a:lnTo>
                    <a:lnTo>
                      <a:pt x="15" y="4"/>
                    </a:lnTo>
                    <a:lnTo>
                      <a:pt x="13" y="4"/>
                    </a:lnTo>
                    <a:lnTo>
                      <a:pt x="11" y="4"/>
                    </a:lnTo>
                    <a:lnTo>
                      <a:pt x="10" y="5"/>
                    </a:lnTo>
                    <a:lnTo>
                      <a:pt x="9" y="6"/>
                    </a:lnTo>
                    <a:lnTo>
                      <a:pt x="8" y="6"/>
                    </a:lnTo>
                    <a:lnTo>
                      <a:pt x="6" y="7"/>
                    </a:lnTo>
                    <a:lnTo>
                      <a:pt x="5" y="8"/>
                    </a:lnTo>
                    <a:lnTo>
                      <a:pt x="3" y="8"/>
                    </a:lnTo>
                    <a:lnTo>
                      <a:pt x="2" y="8"/>
                    </a:lnTo>
                    <a:lnTo>
                      <a:pt x="1" y="7"/>
                    </a:lnTo>
                    <a:lnTo>
                      <a:pt x="0" y="6"/>
                    </a:lnTo>
                    <a:lnTo>
                      <a:pt x="3" y="4"/>
                    </a:lnTo>
                    <a:lnTo>
                      <a:pt x="4" y="4"/>
                    </a:lnTo>
                    <a:lnTo>
                      <a:pt x="5" y="4"/>
                    </a:lnTo>
                    <a:lnTo>
                      <a:pt x="6" y="3"/>
                    </a:lnTo>
                    <a:lnTo>
                      <a:pt x="7" y="2"/>
                    </a:lnTo>
                    <a:lnTo>
                      <a:pt x="8" y="1"/>
                    </a:lnTo>
                    <a:lnTo>
                      <a:pt x="9" y="1"/>
                    </a:lnTo>
                    <a:lnTo>
                      <a:pt x="11" y="0"/>
                    </a:lnTo>
                    <a:lnTo>
                      <a:pt x="12" y="0"/>
                    </a:lnTo>
                    <a:lnTo>
                      <a:pt x="14" y="0"/>
                    </a:lnTo>
                    <a:lnTo>
                      <a:pt x="16" y="0"/>
                    </a:lnTo>
                    <a:lnTo>
                      <a:pt x="18" y="2"/>
                    </a:lnTo>
                    <a:lnTo>
                      <a:pt x="20" y="3"/>
                    </a:lnTo>
                    <a:lnTo>
                      <a:pt x="22" y="5"/>
                    </a:lnTo>
                    <a:lnTo>
                      <a:pt x="24" y="7"/>
                    </a:lnTo>
                    <a:lnTo>
                      <a:pt x="26" y="8"/>
                    </a:lnTo>
                    <a:lnTo>
                      <a:pt x="27" y="9"/>
                    </a:lnTo>
                    <a:lnTo>
                      <a:pt x="27" y="10"/>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83" name="Freeform 1492"/>
              <p:cNvSpPr>
                <a:spLocks/>
              </p:cNvSpPr>
              <p:nvPr/>
            </p:nvSpPr>
            <p:spPr bwMode="auto">
              <a:xfrm>
                <a:off x="1951" y="2960"/>
                <a:ext cx="36" cy="45"/>
              </a:xfrm>
              <a:custGeom>
                <a:avLst/>
                <a:gdLst>
                  <a:gd name="T0" fmla="*/ 16 w 36"/>
                  <a:gd name="T1" fmla="*/ 0 h 45"/>
                  <a:gd name="T2" fmla="*/ 14 w 36"/>
                  <a:gd name="T3" fmla="*/ 4 h 45"/>
                  <a:gd name="T4" fmla="*/ 14 w 36"/>
                  <a:gd name="T5" fmla="*/ 7 h 45"/>
                  <a:gd name="T6" fmla="*/ 14 w 36"/>
                  <a:gd name="T7" fmla="*/ 10 h 45"/>
                  <a:gd name="T8" fmla="*/ 17 w 36"/>
                  <a:gd name="T9" fmla="*/ 13 h 45"/>
                  <a:gd name="T10" fmla="*/ 23 w 36"/>
                  <a:gd name="T11" fmla="*/ 17 h 45"/>
                  <a:gd name="T12" fmla="*/ 30 w 36"/>
                  <a:gd name="T13" fmla="*/ 21 h 45"/>
                  <a:gd name="T14" fmla="*/ 35 w 36"/>
                  <a:gd name="T15" fmla="*/ 25 h 45"/>
                  <a:gd name="T16" fmla="*/ 35 w 36"/>
                  <a:gd name="T17" fmla="*/ 27 h 45"/>
                  <a:gd name="T18" fmla="*/ 32 w 36"/>
                  <a:gd name="T19" fmla="*/ 29 h 45"/>
                  <a:gd name="T20" fmla="*/ 27 w 36"/>
                  <a:gd name="T21" fmla="*/ 31 h 45"/>
                  <a:gd name="T22" fmla="*/ 23 w 36"/>
                  <a:gd name="T23" fmla="*/ 33 h 45"/>
                  <a:gd name="T24" fmla="*/ 20 w 36"/>
                  <a:gd name="T25" fmla="*/ 37 h 45"/>
                  <a:gd name="T26" fmla="*/ 18 w 36"/>
                  <a:gd name="T27" fmla="*/ 43 h 45"/>
                  <a:gd name="T28" fmla="*/ 17 w 36"/>
                  <a:gd name="T29" fmla="*/ 44 h 45"/>
                  <a:gd name="T30" fmla="*/ 12 w 36"/>
                  <a:gd name="T31" fmla="*/ 45 h 45"/>
                  <a:gd name="T32" fmla="*/ 12 w 36"/>
                  <a:gd name="T33" fmla="*/ 43 h 45"/>
                  <a:gd name="T34" fmla="*/ 17 w 36"/>
                  <a:gd name="T35" fmla="*/ 36 h 45"/>
                  <a:gd name="T36" fmla="*/ 17 w 36"/>
                  <a:gd name="T37" fmla="*/ 35 h 45"/>
                  <a:gd name="T38" fmla="*/ 14 w 36"/>
                  <a:gd name="T39" fmla="*/ 34 h 45"/>
                  <a:gd name="T40" fmla="*/ 11 w 36"/>
                  <a:gd name="T41" fmla="*/ 34 h 45"/>
                  <a:gd name="T42" fmla="*/ 10 w 36"/>
                  <a:gd name="T43" fmla="*/ 35 h 45"/>
                  <a:gd name="T44" fmla="*/ 8 w 36"/>
                  <a:gd name="T45" fmla="*/ 35 h 45"/>
                  <a:gd name="T46" fmla="*/ 5 w 36"/>
                  <a:gd name="T47" fmla="*/ 35 h 45"/>
                  <a:gd name="T48" fmla="*/ 2 w 36"/>
                  <a:gd name="T49" fmla="*/ 34 h 45"/>
                  <a:gd name="T50" fmla="*/ 0 w 36"/>
                  <a:gd name="T51" fmla="*/ 31 h 45"/>
                  <a:gd name="T52" fmla="*/ 0 w 36"/>
                  <a:gd name="T53" fmla="*/ 28 h 45"/>
                  <a:gd name="T54" fmla="*/ 1 w 36"/>
                  <a:gd name="T55" fmla="*/ 26 h 45"/>
                  <a:gd name="T56" fmla="*/ 2 w 36"/>
                  <a:gd name="T57" fmla="*/ 25 h 45"/>
                  <a:gd name="T58" fmla="*/ 3 w 36"/>
                  <a:gd name="T59" fmla="*/ 25 h 45"/>
                  <a:gd name="T60" fmla="*/ 3 w 36"/>
                  <a:gd name="T61" fmla="*/ 27 h 45"/>
                  <a:gd name="T62" fmla="*/ 4 w 36"/>
                  <a:gd name="T63" fmla="*/ 29 h 45"/>
                  <a:gd name="T64" fmla="*/ 6 w 36"/>
                  <a:gd name="T65" fmla="*/ 30 h 45"/>
                  <a:gd name="T66" fmla="*/ 10 w 36"/>
                  <a:gd name="T67" fmla="*/ 29 h 45"/>
                  <a:gd name="T68" fmla="*/ 13 w 36"/>
                  <a:gd name="T69" fmla="*/ 28 h 45"/>
                  <a:gd name="T70" fmla="*/ 16 w 36"/>
                  <a:gd name="T71" fmla="*/ 27 h 45"/>
                  <a:gd name="T72" fmla="*/ 18 w 36"/>
                  <a:gd name="T73" fmla="*/ 28 h 45"/>
                  <a:gd name="T74" fmla="*/ 20 w 36"/>
                  <a:gd name="T75" fmla="*/ 29 h 45"/>
                  <a:gd name="T76" fmla="*/ 23 w 36"/>
                  <a:gd name="T77" fmla="*/ 29 h 45"/>
                  <a:gd name="T78" fmla="*/ 26 w 36"/>
                  <a:gd name="T79" fmla="*/ 29 h 45"/>
                  <a:gd name="T80" fmla="*/ 29 w 36"/>
                  <a:gd name="T81" fmla="*/ 28 h 45"/>
                  <a:gd name="T82" fmla="*/ 31 w 36"/>
                  <a:gd name="T83" fmla="*/ 26 h 45"/>
                  <a:gd name="T84" fmla="*/ 31 w 36"/>
                  <a:gd name="T85" fmla="*/ 24 h 45"/>
                  <a:gd name="T86" fmla="*/ 26 w 36"/>
                  <a:gd name="T87" fmla="*/ 20 h 45"/>
                  <a:gd name="T88" fmla="*/ 19 w 36"/>
                  <a:gd name="T89" fmla="*/ 17 h 45"/>
                  <a:gd name="T90" fmla="*/ 13 w 36"/>
                  <a:gd name="T91" fmla="*/ 13 h 45"/>
                  <a:gd name="T92" fmla="*/ 11 w 36"/>
                  <a:gd name="T93" fmla="*/ 10 h 45"/>
                  <a:gd name="T94" fmla="*/ 11 w 36"/>
                  <a:gd name="T95" fmla="*/ 5 h 45"/>
                  <a:gd name="T96" fmla="*/ 14 w 36"/>
                  <a:gd name="T9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45">
                    <a:moveTo>
                      <a:pt x="14" y="1"/>
                    </a:moveTo>
                    <a:lnTo>
                      <a:pt x="16" y="0"/>
                    </a:lnTo>
                    <a:lnTo>
                      <a:pt x="15" y="2"/>
                    </a:lnTo>
                    <a:lnTo>
                      <a:pt x="14" y="4"/>
                    </a:lnTo>
                    <a:lnTo>
                      <a:pt x="14" y="6"/>
                    </a:lnTo>
                    <a:lnTo>
                      <a:pt x="14" y="7"/>
                    </a:lnTo>
                    <a:lnTo>
                      <a:pt x="14" y="9"/>
                    </a:lnTo>
                    <a:lnTo>
                      <a:pt x="14" y="10"/>
                    </a:lnTo>
                    <a:lnTo>
                      <a:pt x="15" y="11"/>
                    </a:lnTo>
                    <a:lnTo>
                      <a:pt x="17" y="13"/>
                    </a:lnTo>
                    <a:lnTo>
                      <a:pt x="20" y="15"/>
                    </a:lnTo>
                    <a:lnTo>
                      <a:pt x="23" y="17"/>
                    </a:lnTo>
                    <a:lnTo>
                      <a:pt x="27" y="19"/>
                    </a:lnTo>
                    <a:lnTo>
                      <a:pt x="30" y="21"/>
                    </a:lnTo>
                    <a:lnTo>
                      <a:pt x="33" y="23"/>
                    </a:lnTo>
                    <a:lnTo>
                      <a:pt x="35" y="25"/>
                    </a:lnTo>
                    <a:lnTo>
                      <a:pt x="36" y="26"/>
                    </a:lnTo>
                    <a:lnTo>
                      <a:pt x="35" y="27"/>
                    </a:lnTo>
                    <a:lnTo>
                      <a:pt x="33" y="28"/>
                    </a:lnTo>
                    <a:lnTo>
                      <a:pt x="32" y="29"/>
                    </a:lnTo>
                    <a:lnTo>
                      <a:pt x="29" y="30"/>
                    </a:lnTo>
                    <a:lnTo>
                      <a:pt x="27" y="31"/>
                    </a:lnTo>
                    <a:lnTo>
                      <a:pt x="25" y="32"/>
                    </a:lnTo>
                    <a:lnTo>
                      <a:pt x="23" y="33"/>
                    </a:lnTo>
                    <a:lnTo>
                      <a:pt x="21" y="34"/>
                    </a:lnTo>
                    <a:lnTo>
                      <a:pt x="20" y="37"/>
                    </a:lnTo>
                    <a:lnTo>
                      <a:pt x="18" y="40"/>
                    </a:lnTo>
                    <a:lnTo>
                      <a:pt x="18" y="43"/>
                    </a:lnTo>
                    <a:lnTo>
                      <a:pt x="17" y="44"/>
                    </a:lnTo>
                    <a:lnTo>
                      <a:pt x="17" y="44"/>
                    </a:lnTo>
                    <a:lnTo>
                      <a:pt x="14" y="45"/>
                    </a:lnTo>
                    <a:lnTo>
                      <a:pt x="12" y="45"/>
                    </a:lnTo>
                    <a:lnTo>
                      <a:pt x="11" y="45"/>
                    </a:lnTo>
                    <a:lnTo>
                      <a:pt x="12" y="43"/>
                    </a:lnTo>
                    <a:lnTo>
                      <a:pt x="15" y="40"/>
                    </a:lnTo>
                    <a:lnTo>
                      <a:pt x="17" y="36"/>
                    </a:lnTo>
                    <a:lnTo>
                      <a:pt x="18" y="35"/>
                    </a:lnTo>
                    <a:lnTo>
                      <a:pt x="17" y="35"/>
                    </a:lnTo>
                    <a:lnTo>
                      <a:pt x="16" y="34"/>
                    </a:lnTo>
                    <a:lnTo>
                      <a:pt x="14" y="34"/>
                    </a:lnTo>
                    <a:lnTo>
                      <a:pt x="12" y="34"/>
                    </a:lnTo>
                    <a:lnTo>
                      <a:pt x="11" y="34"/>
                    </a:lnTo>
                    <a:lnTo>
                      <a:pt x="10" y="34"/>
                    </a:lnTo>
                    <a:lnTo>
                      <a:pt x="10" y="35"/>
                    </a:lnTo>
                    <a:lnTo>
                      <a:pt x="9" y="35"/>
                    </a:lnTo>
                    <a:lnTo>
                      <a:pt x="8" y="35"/>
                    </a:lnTo>
                    <a:lnTo>
                      <a:pt x="7" y="35"/>
                    </a:lnTo>
                    <a:lnTo>
                      <a:pt x="5" y="35"/>
                    </a:lnTo>
                    <a:lnTo>
                      <a:pt x="4" y="35"/>
                    </a:lnTo>
                    <a:lnTo>
                      <a:pt x="2" y="34"/>
                    </a:lnTo>
                    <a:lnTo>
                      <a:pt x="1" y="32"/>
                    </a:lnTo>
                    <a:lnTo>
                      <a:pt x="0" y="31"/>
                    </a:lnTo>
                    <a:lnTo>
                      <a:pt x="0" y="30"/>
                    </a:lnTo>
                    <a:lnTo>
                      <a:pt x="0" y="28"/>
                    </a:lnTo>
                    <a:lnTo>
                      <a:pt x="0" y="27"/>
                    </a:lnTo>
                    <a:lnTo>
                      <a:pt x="1" y="26"/>
                    </a:lnTo>
                    <a:lnTo>
                      <a:pt x="1" y="25"/>
                    </a:lnTo>
                    <a:lnTo>
                      <a:pt x="2" y="25"/>
                    </a:lnTo>
                    <a:lnTo>
                      <a:pt x="2" y="25"/>
                    </a:lnTo>
                    <a:lnTo>
                      <a:pt x="3" y="25"/>
                    </a:lnTo>
                    <a:lnTo>
                      <a:pt x="3" y="26"/>
                    </a:lnTo>
                    <a:lnTo>
                      <a:pt x="3" y="27"/>
                    </a:lnTo>
                    <a:lnTo>
                      <a:pt x="3" y="28"/>
                    </a:lnTo>
                    <a:lnTo>
                      <a:pt x="4" y="29"/>
                    </a:lnTo>
                    <a:lnTo>
                      <a:pt x="5" y="30"/>
                    </a:lnTo>
                    <a:lnTo>
                      <a:pt x="6" y="30"/>
                    </a:lnTo>
                    <a:lnTo>
                      <a:pt x="8" y="30"/>
                    </a:lnTo>
                    <a:lnTo>
                      <a:pt x="10" y="29"/>
                    </a:lnTo>
                    <a:lnTo>
                      <a:pt x="12" y="29"/>
                    </a:lnTo>
                    <a:lnTo>
                      <a:pt x="13" y="28"/>
                    </a:lnTo>
                    <a:lnTo>
                      <a:pt x="15" y="27"/>
                    </a:lnTo>
                    <a:lnTo>
                      <a:pt x="16" y="27"/>
                    </a:lnTo>
                    <a:lnTo>
                      <a:pt x="17" y="28"/>
                    </a:lnTo>
                    <a:lnTo>
                      <a:pt x="18" y="28"/>
                    </a:lnTo>
                    <a:lnTo>
                      <a:pt x="19" y="28"/>
                    </a:lnTo>
                    <a:lnTo>
                      <a:pt x="20" y="29"/>
                    </a:lnTo>
                    <a:lnTo>
                      <a:pt x="21" y="29"/>
                    </a:lnTo>
                    <a:lnTo>
                      <a:pt x="23" y="29"/>
                    </a:lnTo>
                    <a:lnTo>
                      <a:pt x="24" y="29"/>
                    </a:lnTo>
                    <a:lnTo>
                      <a:pt x="26" y="29"/>
                    </a:lnTo>
                    <a:lnTo>
                      <a:pt x="27" y="28"/>
                    </a:lnTo>
                    <a:lnTo>
                      <a:pt x="29" y="28"/>
                    </a:lnTo>
                    <a:lnTo>
                      <a:pt x="30" y="27"/>
                    </a:lnTo>
                    <a:lnTo>
                      <a:pt x="31" y="26"/>
                    </a:lnTo>
                    <a:lnTo>
                      <a:pt x="32" y="25"/>
                    </a:lnTo>
                    <a:lnTo>
                      <a:pt x="31" y="24"/>
                    </a:lnTo>
                    <a:lnTo>
                      <a:pt x="29" y="22"/>
                    </a:lnTo>
                    <a:lnTo>
                      <a:pt x="26" y="20"/>
                    </a:lnTo>
                    <a:lnTo>
                      <a:pt x="22" y="19"/>
                    </a:lnTo>
                    <a:lnTo>
                      <a:pt x="19" y="17"/>
                    </a:lnTo>
                    <a:lnTo>
                      <a:pt x="15" y="15"/>
                    </a:lnTo>
                    <a:lnTo>
                      <a:pt x="13" y="13"/>
                    </a:lnTo>
                    <a:lnTo>
                      <a:pt x="12" y="12"/>
                    </a:lnTo>
                    <a:lnTo>
                      <a:pt x="11" y="10"/>
                    </a:lnTo>
                    <a:lnTo>
                      <a:pt x="11" y="8"/>
                    </a:lnTo>
                    <a:lnTo>
                      <a:pt x="11" y="5"/>
                    </a:lnTo>
                    <a:lnTo>
                      <a:pt x="12" y="3"/>
                    </a:lnTo>
                    <a:lnTo>
                      <a:pt x="14" y="1"/>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84" name="Freeform 1493"/>
              <p:cNvSpPr>
                <a:spLocks/>
              </p:cNvSpPr>
              <p:nvPr/>
            </p:nvSpPr>
            <p:spPr bwMode="auto">
              <a:xfrm>
                <a:off x="1959" y="3022"/>
                <a:ext cx="14" cy="17"/>
              </a:xfrm>
              <a:custGeom>
                <a:avLst/>
                <a:gdLst>
                  <a:gd name="T0" fmla="*/ 2 w 14"/>
                  <a:gd name="T1" fmla="*/ 0 h 17"/>
                  <a:gd name="T2" fmla="*/ 2 w 14"/>
                  <a:gd name="T3" fmla="*/ 0 h 17"/>
                  <a:gd name="T4" fmla="*/ 2 w 14"/>
                  <a:gd name="T5" fmla="*/ 1 h 17"/>
                  <a:gd name="T6" fmla="*/ 3 w 14"/>
                  <a:gd name="T7" fmla="*/ 1 h 17"/>
                  <a:gd name="T8" fmla="*/ 3 w 14"/>
                  <a:gd name="T9" fmla="*/ 1 h 17"/>
                  <a:gd name="T10" fmla="*/ 4 w 14"/>
                  <a:gd name="T11" fmla="*/ 2 h 17"/>
                  <a:gd name="T12" fmla="*/ 4 w 14"/>
                  <a:gd name="T13" fmla="*/ 3 h 17"/>
                  <a:gd name="T14" fmla="*/ 5 w 14"/>
                  <a:gd name="T15" fmla="*/ 3 h 17"/>
                  <a:gd name="T16" fmla="*/ 5 w 14"/>
                  <a:gd name="T17" fmla="*/ 4 h 17"/>
                  <a:gd name="T18" fmla="*/ 5 w 14"/>
                  <a:gd name="T19" fmla="*/ 5 h 17"/>
                  <a:gd name="T20" fmla="*/ 5 w 14"/>
                  <a:gd name="T21" fmla="*/ 5 h 17"/>
                  <a:gd name="T22" fmla="*/ 4 w 14"/>
                  <a:gd name="T23" fmla="*/ 5 h 17"/>
                  <a:gd name="T24" fmla="*/ 3 w 14"/>
                  <a:gd name="T25" fmla="*/ 6 h 17"/>
                  <a:gd name="T26" fmla="*/ 2 w 14"/>
                  <a:gd name="T27" fmla="*/ 7 h 17"/>
                  <a:gd name="T28" fmla="*/ 1 w 14"/>
                  <a:gd name="T29" fmla="*/ 8 h 17"/>
                  <a:gd name="T30" fmla="*/ 0 w 14"/>
                  <a:gd name="T31" fmla="*/ 8 h 17"/>
                  <a:gd name="T32" fmla="*/ 0 w 14"/>
                  <a:gd name="T33" fmla="*/ 8 h 17"/>
                  <a:gd name="T34" fmla="*/ 0 w 14"/>
                  <a:gd name="T35" fmla="*/ 8 h 17"/>
                  <a:gd name="T36" fmla="*/ 1 w 14"/>
                  <a:gd name="T37" fmla="*/ 8 h 17"/>
                  <a:gd name="T38" fmla="*/ 2 w 14"/>
                  <a:gd name="T39" fmla="*/ 8 h 17"/>
                  <a:gd name="T40" fmla="*/ 4 w 14"/>
                  <a:gd name="T41" fmla="*/ 7 h 17"/>
                  <a:gd name="T42" fmla="*/ 5 w 14"/>
                  <a:gd name="T43" fmla="*/ 7 h 17"/>
                  <a:gd name="T44" fmla="*/ 7 w 14"/>
                  <a:gd name="T45" fmla="*/ 7 h 17"/>
                  <a:gd name="T46" fmla="*/ 8 w 14"/>
                  <a:gd name="T47" fmla="*/ 7 h 17"/>
                  <a:gd name="T48" fmla="*/ 10 w 14"/>
                  <a:gd name="T49" fmla="*/ 8 h 17"/>
                  <a:gd name="T50" fmla="*/ 11 w 14"/>
                  <a:gd name="T51" fmla="*/ 9 h 17"/>
                  <a:gd name="T52" fmla="*/ 12 w 14"/>
                  <a:gd name="T53" fmla="*/ 10 h 17"/>
                  <a:gd name="T54" fmla="*/ 12 w 14"/>
                  <a:gd name="T55" fmla="*/ 11 h 17"/>
                  <a:gd name="T56" fmla="*/ 12 w 14"/>
                  <a:gd name="T57" fmla="*/ 13 h 17"/>
                  <a:gd name="T58" fmla="*/ 12 w 14"/>
                  <a:gd name="T59" fmla="*/ 14 h 17"/>
                  <a:gd name="T60" fmla="*/ 12 w 14"/>
                  <a:gd name="T61" fmla="*/ 15 h 17"/>
                  <a:gd name="T62" fmla="*/ 12 w 14"/>
                  <a:gd name="T63" fmla="*/ 16 h 17"/>
                  <a:gd name="T64" fmla="*/ 12 w 14"/>
                  <a:gd name="T65" fmla="*/ 17 h 17"/>
                  <a:gd name="T66" fmla="*/ 12 w 14"/>
                  <a:gd name="T67" fmla="*/ 17 h 17"/>
                  <a:gd name="T68" fmla="*/ 13 w 14"/>
                  <a:gd name="T69" fmla="*/ 16 h 17"/>
                  <a:gd name="T70" fmla="*/ 13 w 14"/>
                  <a:gd name="T71" fmla="*/ 15 h 17"/>
                  <a:gd name="T72" fmla="*/ 14 w 14"/>
                  <a:gd name="T73" fmla="*/ 14 h 17"/>
                  <a:gd name="T74" fmla="*/ 14 w 14"/>
                  <a:gd name="T75" fmla="*/ 12 h 17"/>
                  <a:gd name="T76" fmla="*/ 14 w 14"/>
                  <a:gd name="T77" fmla="*/ 10 h 17"/>
                  <a:gd name="T78" fmla="*/ 14 w 14"/>
                  <a:gd name="T79" fmla="*/ 8 h 17"/>
                  <a:gd name="T80" fmla="*/ 14 w 14"/>
                  <a:gd name="T81" fmla="*/ 7 h 17"/>
                  <a:gd name="T82" fmla="*/ 13 w 14"/>
                  <a:gd name="T83" fmla="*/ 6 h 17"/>
                  <a:gd name="T84" fmla="*/ 12 w 14"/>
                  <a:gd name="T85" fmla="*/ 5 h 17"/>
                  <a:gd name="T86" fmla="*/ 11 w 14"/>
                  <a:gd name="T87" fmla="*/ 5 h 17"/>
                  <a:gd name="T88" fmla="*/ 10 w 14"/>
                  <a:gd name="T89" fmla="*/ 4 h 17"/>
                  <a:gd name="T90" fmla="*/ 9 w 14"/>
                  <a:gd name="T91" fmla="*/ 3 h 17"/>
                  <a:gd name="T92" fmla="*/ 9 w 14"/>
                  <a:gd name="T93" fmla="*/ 3 h 17"/>
                  <a:gd name="T94" fmla="*/ 8 w 14"/>
                  <a:gd name="T95" fmla="*/ 2 h 17"/>
                  <a:gd name="T96" fmla="*/ 8 w 14"/>
                  <a:gd name="T97" fmla="*/ 1 h 17"/>
                  <a:gd name="T98" fmla="*/ 8 w 14"/>
                  <a:gd name="T99" fmla="*/ 1 h 17"/>
                  <a:gd name="T100" fmla="*/ 7 w 14"/>
                  <a:gd name="T101" fmla="*/ 0 h 17"/>
                  <a:gd name="T102" fmla="*/ 6 w 14"/>
                  <a:gd name="T103" fmla="*/ 0 h 17"/>
                  <a:gd name="T104" fmla="*/ 5 w 14"/>
                  <a:gd name="T105" fmla="*/ 0 h 17"/>
                  <a:gd name="T106" fmla="*/ 4 w 14"/>
                  <a:gd name="T107" fmla="*/ 0 h 17"/>
                  <a:gd name="T108" fmla="*/ 3 w 14"/>
                  <a:gd name="T109" fmla="*/ 0 h 17"/>
                  <a:gd name="T110" fmla="*/ 2 w 14"/>
                  <a:gd name="T111" fmla="*/ 0 h 17"/>
                  <a:gd name="T112" fmla="*/ 2 w 14"/>
                  <a:gd name="T11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7">
                    <a:moveTo>
                      <a:pt x="2" y="0"/>
                    </a:moveTo>
                    <a:lnTo>
                      <a:pt x="2" y="0"/>
                    </a:lnTo>
                    <a:lnTo>
                      <a:pt x="2" y="1"/>
                    </a:lnTo>
                    <a:lnTo>
                      <a:pt x="3" y="1"/>
                    </a:lnTo>
                    <a:lnTo>
                      <a:pt x="3" y="1"/>
                    </a:lnTo>
                    <a:lnTo>
                      <a:pt x="4" y="2"/>
                    </a:lnTo>
                    <a:lnTo>
                      <a:pt x="4" y="3"/>
                    </a:lnTo>
                    <a:lnTo>
                      <a:pt x="5" y="3"/>
                    </a:lnTo>
                    <a:lnTo>
                      <a:pt x="5" y="4"/>
                    </a:lnTo>
                    <a:lnTo>
                      <a:pt x="5" y="5"/>
                    </a:lnTo>
                    <a:lnTo>
                      <a:pt x="5" y="5"/>
                    </a:lnTo>
                    <a:lnTo>
                      <a:pt x="4" y="5"/>
                    </a:lnTo>
                    <a:lnTo>
                      <a:pt x="3" y="6"/>
                    </a:lnTo>
                    <a:lnTo>
                      <a:pt x="2" y="7"/>
                    </a:lnTo>
                    <a:lnTo>
                      <a:pt x="1" y="8"/>
                    </a:lnTo>
                    <a:lnTo>
                      <a:pt x="0" y="8"/>
                    </a:lnTo>
                    <a:lnTo>
                      <a:pt x="0" y="8"/>
                    </a:lnTo>
                    <a:lnTo>
                      <a:pt x="0" y="8"/>
                    </a:lnTo>
                    <a:lnTo>
                      <a:pt x="1" y="8"/>
                    </a:lnTo>
                    <a:lnTo>
                      <a:pt x="2" y="8"/>
                    </a:lnTo>
                    <a:lnTo>
                      <a:pt x="4" y="7"/>
                    </a:lnTo>
                    <a:lnTo>
                      <a:pt x="5" y="7"/>
                    </a:lnTo>
                    <a:lnTo>
                      <a:pt x="7" y="7"/>
                    </a:lnTo>
                    <a:lnTo>
                      <a:pt x="8" y="7"/>
                    </a:lnTo>
                    <a:lnTo>
                      <a:pt x="10" y="8"/>
                    </a:lnTo>
                    <a:lnTo>
                      <a:pt x="11" y="9"/>
                    </a:lnTo>
                    <a:lnTo>
                      <a:pt x="12" y="10"/>
                    </a:lnTo>
                    <a:lnTo>
                      <a:pt x="12" y="11"/>
                    </a:lnTo>
                    <a:lnTo>
                      <a:pt x="12" y="13"/>
                    </a:lnTo>
                    <a:lnTo>
                      <a:pt x="12" y="14"/>
                    </a:lnTo>
                    <a:lnTo>
                      <a:pt x="12" y="15"/>
                    </a:lnTo>
                    <a:lnTo>
                      <a:pt x="12" y="16"/>
                    </a:lnTo>
                    <a:lnTo>
                      <a:pt x="12" y="17"/>
                    </a:lnTo>
                    <a:lnTo>
                      <a:pt x="12" y="17"/>
                    </a:lnTo>
                    <a:lnTo>
                      <a:pt x="13" y="16"/>
                    </a:lnTo>
                    <a:lnTo>
                      <a:pt x="13" y="15"/>
                    </a:lnTo>
                    <a:lnTo>
                      <a:pt x="14" y="14"/>
                    </a:lnTo>
                    <a:lnTo>
                      <a:pt x="14" y="12"/>
                    </a:lnTo>
                    <a:lnTo>
                      <a:pt x="14" y="10"/>
                    </a:lnTo>
                    <a:lnTo>
                      <a:pt x="14" y="8"/>
                    </a:lnTo>
                    <a:lnTo>
                      <a:pt x="14" y="7"/>
                    </a:lnTo>
                    <a:lnTo>
                      <a:pt x="13" y="6"/>
                    </a:lnTo>
                    <a:lnTo>
                      <a:pt x="12" y="5"/>
                    </a:lnTo>
                    <a:lnTo>
                      <a:pt x="11" y="5"/>
                    </a:lnTo>
                    <a:lnTo>
                      <a:pt x="10" y="4"/>
                    </a:lnTo>
                    <a:lnTo>
                      <a:pt x="9" y="3"/>
                    </a:lnTo>
                    <a:lnTo>
                      <a:pt x="9" y="3"/>
                    </a:lnTo>
                    <a:lnTo>
                      <a:pt x="8" y="2"/>
                    </a:lnTo>
                    <a:lnTo>
                      <a:pt x="8" y="1"/>
                    </a:lnTo>
                    <a:lnTo>
                      <a:pt x="8" y="1"/>
                    </a:lnTo>
                    <a:lnTo>
                      <a:pt x="7" y="0"/>
                    </a:lnTo>
                    <a:lnTo>
                      <a:pt x="6" y="0"/>
                    </a:lnTo>
                    <a:lnTo>
                      <a:pt x="5" y="0"/>
                    </a:lnTo>
                    <a:lnTo>
                      <a:pt x="4" y="0"/>
                    </a:lnTo>
                    <a:lnTo>
                      <a:pt x="3" y="0"/>
                    </a:lnTo>
                    <a:lnTo>
                      <a:pt x="2" y="0"/>
                    </a:lnTo>
                    <a:lnTo>
                      <a:pt x="2" y="0"/>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85" name="Freeform 1494"/>
              <p:cNvSpPr>
                <a:spLocks/>
              </p:cNvSpPr>
              <p:nvPr/>
            </p:nvSpPr>
            <p:spPr bwMode="auto">
              <a:xfrm>
                <a:off x="1953" y="2971"/>
                <a:ext cx="30" cy="22"/>
              </a:xfrm>
              <a:custGeom>
                <a:avLst/>
                <a:gdLst>
                  <a:gd name="T0" fmla="*/ 8 w 30"/>
                  <a:gd name="T1" fmla="*/ 0 h 22"/>
                  <a:gd name="T2" fmla="*/ 9 w 30"/>
                  <a:gd name="T3" fmla="*/ 1 h 22"/>
                  <a:gd name="T4" fmla="*/ 12 w 30"/>
                  <a:gd name="T5" fmla="*/ 2 h 22"/>
                  <a:gd name="T6" fmla="*/ 16 w 30"/>
                  <a:gd name="T7" fmla="*/ 4 h 22"/>
                  <a:gd name="T8" fmla="*/ 20 w 30"/>
                  <a:gd name="T9" fmla="*/ 7 h 22"/>
                  <a:gd name="T10" fmla="*/ 23 w 30"/>
                  <a:gd name="T11" fmla="*/ 10 h 22"/>
                  <a:gd name="T12" fmla="*/ 27 w 30"/>
                  <a:gd name="T13" fmla="*/ 13 h 22"/>
                  <a:gd name="T14" fmla="*/ 29 w 30"/>
                  <a:gd name="T15" fmla="*/ 15 h 22"/>
                  <a:gd name="T16" fmla="*/ 30 w 30"/>
                  <a:gd name="T17" fmla="*/ 16 h 22"/>
                  <a:gd name="T18" fmla="*/ 29 w 30"/>
                  <a:gd name="T19" fmla="*/ 17 h 22"/>
                  <a:gd name="T20" fmla="*/ 27 w 30"/>
                  <a:gd name="T21" fmla="*/ 19 h 22"/>
                  <a:gd name="T22" fmla="*/ 25 w 30"/>
                  <a:gd name="T23" fmla="*/ 20 h 22"/>
                  <a:gd name="T24" fmla="*/ 21 w 30"/>
                  <a:gd name="T25" fmla="*/ 20 h 22"/>
                  <a:gd name="T26" fmla="*/ 19 w 30"/>
                  <a:gd name="T27" fmla="*/ 19 h 22"/>
                  <a:gd name="T28" fmla="*/ 17 w 30"/>
                  <a:gd name="T29" fmla="*/ 19 h 22"/>
                  <a:gd name="T30" fmla="*/ 16 w 30"/>
                  <a:gd name="T31" fmla="*/ 18 h 22"/>
                  <a:gd name="T32" fmla="*/ 15 w 30"/>
                  <a:gd name="T33" fmla="*/ 18 h 22"/>
                  <a:gd name="T34" fmla="*/ 14 w 30"/>
                  <a:gd name="T35" fmla="*/ 17 h 22"/>
                  <a:gd name="T36" fmla="*/ 13 w 30"/>
                  <a:gd name="T37" fmla="*/ 17 h 22"/>
                  <a:gd name="T38" fmla="*/ 12 w 30"/>
                  <a:gd name="T39" fmla="*/ 17 h 22"/>
                  <a:gd name="T40" fmla="*/ 12 w 30"/>
                  <a:gd name="T41" fmla="*/ 16 h 22"/>
                  <a:gd name="T42" fmla="*/ 10 w 30"/>
                  <a:gd name="T43" fmla="*/ 18 h 22"/>
                  <a:gd name="T44" fmla="*/ 8 w 30"/>
                  <a:gd name="T45" fmla="*/ 20 h 22"/>
                  <a:gd name="T46" fmla="*/ 5 w 30"/>
                  <a:gd name="T47" fmla="*/ 22 h 22"/>
                  <a:gd name="T48" fmla="*/ 3 w 30"/>
                  <a:gd name="T49" fmla="*/ 22 h 22"/>
                  <a:gd name="T50" fmla="*/ 1 w 30"/>
                  <a:gd name="T51" fmla="*/ 20 h 22"/>
                  <a:gd name="T52" fmla="*/ 0 w 30"/>
                  <a:gd name="T53" fmla="*/ 19 h 22"/>
                  <a:gd name="T54" fmla="*/ 0 w 30"/>
                  <a:gd name="T55" fmla="*/ 17 h 22"/>
                  <a:gd name="T56" fmla="*/ 1 w 30"/>
                  <a:gd name="T57" fmla="*/ 14 h 22"/>
                  <a:gd name="T58" fmla="*/ 2 w 30"/>
                  <a:gd name="T59" fmla="*/ 13 h 22"/>
                  <a:gd name="T60" fmla="*/ 3 w 30"/>
                  <a:gd name="T61" fmla="*/ 12 h 22"/>
                  <a:gd name="T62" fmla="*/ 4 w 30"/>
                  <a:gd name="T63" fmla="*/ 12 h 22"/>
                  <a:gd name="T64" fmla="*/ 6 w 30"/>
                  <a:gd name="T65" fmla="*/ 12 h 22"/>
                  <a:gd name="T66" fmla="*/ 7 w 30"/>
                  <a:gd name="T67" fmla="*/ 12 h 22"/>
                  <a:gd name="T68" fmla="*/ 8 w 30"/>
                  <a:gd name="T69" fmla="*/ 12 h 22"/>
                  <a:gd name="T70" fmla="*/ 9 w 30"/>
                  <a:gd name="T71" fmla="*/ 12 h 22"/>
                  <a:gd name="T72" fmla="*/ 10 w 30"/>
                  <a:gd name="T73" fmla="*/ 12 h 22"/>
                  <a:gd name="T74" fmla="*/ 9 w 30"/>
                  <a:gd name="T75" fmla="*/ 12 h 22"/>
                  <a:gd name="T76" fmla="*/ 9 w 30"/>
                  <a:gd name="T77" fmla="*/ 10 h 22"/>
                  <a:gd name="T78" fmla="*/ 8 w 30"/>
                  <a:gd name="T79" fmla="*/ 8 h 22"/>
                  <a:gd name="T80" fmla="*/ 8 w 30"/>
                  <a:gd name="T81" fmla="*/ 6 h 22"/>
                  <a:gd name="T82" fmla="*/ 7 w 30"/>
                  <a:gd name="T83" fmla="*/ 4 h 22"/>
                  <a:gd name="T84" fmla="*/ 7 w 30"/>
                  <a:gd name="T85" fmla="*/ 2 h 22"/>
                  <a:gd name="T86" fmla="*/ 7 w 30"/>
                  <a:gd name="T87" fmla="*/ 1 h 22"/>
                  <a:gd name="T88" fmla="*/ 8 w 30"/>
                  <a:gd name="T8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22">
                    <a:moveTo>
                      <a:pt x="8" y="0"/>
                    </a:moveTo>
                    <a:lnTo>
                      <a:pt x="9" y="1"/>
                    </a:lnTo>
                    <a:lnTo>
                      <a:pt x="12" y="2"/>
                    </a:lnTo>
                    <a:lnTo>
                      <a:pt x="16" y="4"/>
                    </a:lnTo>
                    <a:lnTo>
                      <a:pt x="20" y="7"/>
                    </a:lnTo>
                    <a:lnTo>
                      <a:pt x="23" y="10"/>
                    </a:lnTo>
                    <a:lnTo>
                      <a:pt x="27" y="13"/>
                    </a:lnTo>
                    <a:lnTo>
                      <a:pt x="29" y="15"/>
                    </a:lnTo>
                    <a:lnTo>
                      <a:pt x="30" y="16"/>
                    </a:lnTo>
                    <a:lnTo>
                      <a:pt x="29" y="17"/>
                    </a:lnTo>
                    <a:lnTo>
                      <a:pt x="27" y="19"/>
                    </a:lnTo>
                    <a:lnTo>
                      <a:pt x="25" y="20"/>
                    </a:lnTo>
                    <a:lnTo>
                      <a:pt x="21" y="20"/>
                    </a:lnTo>
                    <a:lnTo>
                      <a:pt x="19" y="19"/>
                    </a:lnTo>
                    <a:lnTo>
                      <a:pt x="17" y="19"/>
                    </a:lnTo>
                    <a:lnTo>
                      <a:pt x="16" y="18"/>
                    </a:lnTo>
                    <a:lnTo>
                      <a:pt x="15" y="18"/>
                    </a:lnTo>
                    <a:lnTo>
                      <a:pt x="14" y="17"/>
                    </a:lnTo>
                    <a:lnTo>
                      <a:pt x="13" y="17"/>
                    </a:lnTo>
                    <a:lnTo>
                      <a:pt x="12" y="17"/>
                    </a:lnTo>
                    <a:lnTo>
                      <a:pt x="12" y="16"/>
                    </a:lnTo>
                    <a:lnTo>
                      <a:pt x="10" y="18"/>
                    </a:lnTo>
                    <a:lnTo>
                      <a:pt x="8" y="20"/>
                    </a:lnTo>
                    <a:lnTo>
                      <a:pt x="5" y="22"/>
                    </a:lnTo>
                    <a:lnTo>
                      <a:pt x="3" y="22"/>
                    </a:lnTo>
                    <a:lnTo>
                      <a:pt x="1" y="20"/>
                    </a:lnTo>
                    <a:lnTo>
                      <a:pt x="0" y="19"/>
                    </a:lnTo>
                    <a:lnTo>
                      <a:pt x="0" y="17"/>
                    </a:lnTo>
                    <a:lnTo>
                      <a:pt x="1" y="14"/>
                    </a:lnTo>
                    <a:lnTo>
                      <a:pt x="2" y="13"/>
                    </a:lnTo>
                    <a:lnTo>
                      <a:pt x="3" y="12"/>
                    </a:lnTo>
                    <a:lnTo>
                      <a:pt x="4" y="12"/>
                    </a:lnTo>
                    <a:lnTo>
                      <a:pt x="6" y="12"/>
                    </a:lnTo>
                    <a:lnTo>
                      <a:pt x="7" y="12"/>
                    </a:lnTo>
                    <a:lnTo>
                      <a:pt x="8" y="12"/>
                    </a:lnTo>
                    <a:lnTo>
                      <a:pt x="9" y="12"/>
                    </a:lnTo>
                    <a:lnTo>
                      <a:pt x="10" y="12"/>
                    </a:lnTo>
                    <a:lnTo>
                      <a:pt x="9" y="12"/>
                    </a:lnTo>
                    <a:lnTo>
                      <a:pt x="9" y="10"/>
                    </a:lnTo>
                    <a:lnTo>
                      <a:pt x="8" y="8"/>
                    </a:lnTo>
                    <a:lnTo>
                      <a:pt x="8" y="6"/>
                    </a:lnTo>
                    <a:lnTo>
                      <a:pt x="7" y="4"/>
                    </a:lnTo>
                    <a:lnTo>
                      <a:pt x="7" y="2"/>
                    </a:lnTo>
                    <a:lnTo>
                      <a:pt x="7" y="1"/>
                    </a:lnTo>
                    <a:lnTo>
                      <a:pt x="8" y="0"/>
                    </a:lnTo>
                    <a:close/>
                  </a:path>
                </a:pathLst>
              </a:custGeom>
              <a:solidFill>
                <a:srgbClr val="FFC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86" name="Freeform 1495"/>
              <p:cNvSpPr>
                <a:spLocks/>
              </p:cNvSpPr>
              <p:nvPr/>
            </p:nvSpPr>
            <p:spPr bwMode="auto">
              <a:xfrm>
                <a:off x="1910" y="2978"/>
                <a:ext cx="26" cy="20"/>
              </a:xfrm>
              <a:custGeom>
                <a:avLst/>
                <a:gdLst>
                  <a:gd name="T0" fmla="*/ 12 w 26"/>
                  <a:gd name="T1" fmla="*/ 2 h 20"/>
                  <a:gd name="T2" fmla="*/ 11 w 26"/>
                  <a:gd name="T3" fmla="*/ 1 h 20"/>
                  <a:gd name="T4" fmla="*/ 10 w 26"/>
                  <a:gd name="T5" fmla="*/ 1 h 20"/>
                  <a:gd name="T6" fmla="*/ 9 w 26"/>
                  <a:gd name="T7" fmla="*/ 0 h 20"/>
                  <a:gd name="T8" fmla="*/ 7 w 26"/>
                  <a:gd name="T9" fmla="*/ 0 h 20"/>
                  <a:gd name="T10" fmla="*/ 6 w 26"/>
                  <a:gd name="T11" fmla="*/ 0 h 20"/>
                  <a:gd name="T12" fmla="*/ 5 w 26"/>
                  <a:gd name="T13" fmla="*/ 0 h 20"/>
                  <a:gd name="T14" fmla="*/ 3 w 26"/>
                  <a:gd name="T15" fmla="*/ 0 h 20"/>
                  <a:gd name="T16" fmla="*/ 2 w 26"/>
                  <a:gd name="T17" fmla="*/ 1 h 20"/>
                  <a:gd name="T18" fmla="*/ 1 w 26"/>
                  <a:gd name="T19" fmla="*/ 3 h 20"/>
                  <a:gd name="T20" fmla="*/ 0 w 26"/>
                  <a:gd name="T21" fmla="*/ 5 h 20"/>
                  <a:gd name="T22" fmla="*/ 0 w 26"/>
                  <a:gd name="T23" fmla="*/ 8 h 20"/>
                  <a:gd name="T24" fmla="*/ 1 w 26"/>
                  <a:gd name="T25" fmla="*/ 10 h 20"/>
                  <a:gd name="T26" fmla="*/ 2 w 26"/>
                  <a:gd name="T27" fmla="*/ 13 h 20"/>
                  <a:gd name="T28" fmla="*/ 3 w 26"/>
                  <a:gd name="T29" fmla="*/ 15 h 20"/>
                  <a:gd name="T30" fmla="*/ 5 w 26"/>
                  <a:gd name="T31" fmla="*/ 17 h 20"/>
                  <a:gd name="T32" fmla="*/ 6 w 26"/>
                  <a:gd name="T33" fmla="*/ 18 h 20"/>
                  <a:gd name="T34" fmla="*/ 8 w 26"/>
                  <a:gd name="T35" fmla="*/ 19 h 20"/>
                  <a:gd name="T36" fmla="*/ 11 w 26"/>
                  <a:gd name="T37" fmla="*/ 19 h 20"/>
                  <a:gd name="T38" fmla="*/ 14 w 26"/>
                  <a:gd name="T39" fmla="*/ 20 h 20"/>
                  <a:gd name="T40" fmla="*/ 16 w 26"/>
                  <a:gd name="T41" fmla="*/ 19 h 20"/>
                  <a:gd name="T42" fmla="*/ 19 w 26"/>
                  <a:gd name="T43" fmla="*/ 18 h 20"/>
                  <a:gd name="T44" fmla="*/ 22 w 26"/>
                  <a:gd name="T45" fmla="*/ 17 h 20"/>
                  <a:gd name="T46" fmla="*/ 24 w 26"/>
                  <a:gd name="T47" fmla="*/ 15 h 20"/>
                  <a:gd name="T48" fmla="*/ 26 w 26"/>
                  <a:gd name="T49" fmla="*/ 14 h 20"/>
                  <a:gd name="T50" fmla="*/ 26 w 26"/>
                  <a:gd name="T51" fmla="*/ 12 h 20"/>
                  <a:gd name="T52" fmla="*/ 25 w 26"/>
                  <a:gd name="T53" fmla="*/ 10 h 20"/>
                  <a:gd name="T54" fmla="*/ 23 w 26"/>
                  <a:gd name="T55" fmla="*/ 8 h 20"/>
                  <a:gd name="T56" fmla="*/ 21 w 26"/>
                  <a:gd name="T57" fmla="*/ 6 h 20"/>
                  <a:gd name="T58" fmla="*/ 18 w 26"/>
                  <a:gd name="T59" fmla="*/ 5 h 20"/>
                  <a:gd name="T60" fmla="*/ 15 w 26"/>
                  <a:gd name="T61" fmla="*/ 4 h 20"/>
                  <a:gd name="T62" fmla="*/ 13 w 26"/>
                  <a:gd name="T63" fmla="*/ 3 h 20"/>
                  <a:gd name="T64" fmla="*/ 12 w 26"/>
                  <a:gd name="T6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0">
                    <a:moveTo>
                      <a:pt x="12" y="2"/>
                    </a:moveTo>
                    <a:lnTo>
                      <a:pt x="11" y="1"/>
                    </a:lnTo>
                    <a:lnTo>
                      <a:pt x="10" y="1"/>
                    </a:lnTo>
                    <a:lnTo>
                      <a:pt x="9" y="0"/>
                    </a:lnTo>
                    <a:lnTo>
                      <a:pt x="7" y="0"/>
                    </a:lnTo>
                    <a:lnTo>
                      <a:pt x="6" y="0"/>
                    </a:lnTo>
                    <a:lnTo>
                      <a:pt x="5" y="0"/>
                    </a:lnTo>
                    <a:lnTo>
                      <a:pt x="3" y="0"/>
                    </a:lnTo>
                    <a:lnTo>
                      <a:pt x="2" y="1"/>
                    </a:lnTo>
                    <a:lnTo>
                      <a:pt x="1" y="3"/>
                    </a:lnTo>
                    <a:lnTo>
                      <a:pt x="0" y="5"/>
                    </a:lnTo>
                    <a:lnTo>
                      <a:pt x="0" y="8"/>
                    </a:lnTo>
                    <a:lnTo>
                      <a:pt x="1" y="10"/>
                    </a:lnTo>
                    <a:lnTo>
                      <a:pt x="2" y="13"/>
                    </a:lnTo>
                    <a:lnTo>
                      <a:pt x="3" y="15"/>
                    </a:lnTo>
                    <a:lnTo>
                      <a:pt x="5" y="17"/>
                    </a:lnTo>
                    <a:lnTo>
                      <a:pt x="6" y="18"/>
                    </a:lnTo>
                    <a:lnTo>
                      <a:pt x="8" y="19"/>
                    </a:lnTo>
                    <a:lnTo>
                      <a:pt x="11" y="19"/>
                    </a:lnTo>
                    <a:lnTo>
                      <a:pt x="14" y="20"/>
                    </a:lnTo>
                    <a:lnTo>
                      <a:pt x="16" y="19"/>
                    </a:lnTo>
                    <a:lnTo>
                      <a:pt x="19" y="18"/>
                    </a:lnTo>
                    <a:lnTo>
                      <a:pt x="22" y="17"/>
                    </a:lnTo>
                    <a:lnTo>
                      <a:pt x="24" y="15"/>
                    </a:lnTo>
                    <a:lnTo>
                      <a:pt x="26" y="14"/>
                    </a:lnTo>
                    <a:lnTo>
                      <a:pt x="26" y="12"/>
                    </a:lnTo>
                    <a:lnTo>
                      <a:pt x="25" y="10"/>
                    </a:lnTo>
                    <a:lnTo>
                      <a:pt x="23" y="8"/>
                    </a:lnTo>
                    <a:lnTo>
                      <a:pt x="21" y="6"/>
                    </a:lnTo>
                    <a:lnTo>
                      <a:pt x="18" y="5"/>
                    </a:lnTo>
                    <a:lnTo>
                      <a:pt x="15" y="4"/>
                    </a:lnTo>
                    <a:lnTo>
                      <a:pt x="13" y="3"/>
                    </a:lnTo>
                    <a:lnTo>
                      <a:pt x="12" y="2"/>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87" name="Freeform 1496"/>
              <p:cNvSpPr>
                <a:spLocks/>
              </p:cNvSpPr>
              <p:nvPr/>
            </p:nvSpPr>
            <p:spPr bwMode="auto">
              <a:xfrm>
                <a:off x="1958" y="3028"/>
                <a:ext cx="12" cy="11"/>
              </a:xfrm>
              <a:custGeom>
                <a:avLst/>
                <a:gdLst>
                  <a:gd name="T0" fmla="*/ 0 w 12"/>
                  <a:gd name="T1" fmla="*/ 7 h 11"/>
                  <a:gd name="T2" fmla="*/ 0 w 12"/>
                  <a:gd name="T3" fmla="*/ 6 h 11"/>
                  <a:gd name="T4" fmla="*/ 1 w 12"/>
                  <a:gd name="T5" fmla="*/ 5 h 11"/>
                  <a:gd name="T6" fmla="*/ 2 w 12"/>
                  <a:gd name="T7" fmla="*/ 3 h 11"/>
                  <a:gd name="T8" fmla="*/ 4 w 12"/>
                  <a:gd name="T9" fmla="*/ 2 h 11"/>
                  <a:gd name="T10" fmla="*/ 5 w 12"/>
                  <a:gd name="T11" fmla="*/ 1 h 11"/>
                  <a:gd name="T12" fmla="*/ 7 w 12"/>
                  <a:gd name="T13" fmla="*/ 1 h 11"/>
                  <a:gd name="T14" fmla="*/ 8 w 12"/>
                  <a:gd name="T15" fmla="*/ 0 h 11"/>
                  <a:gd name="T16" fmla="*/ 10 w 12"/>
                  <a:gd name="T17" fmla="*/ 1 h 11"/>
                  <a:gd name="T18" fmla="*/ 10 w 12"/>
                  <a:gd name="T19" fmla="*/ 2 h 11"/>
                  <a:gd name="T20" fmla="*/ 11 w 12"/>
                  <a:gd name="T21" fmla="*/ 3 h 11"/>
                  <a:gd name="T22" fmla="*/ 12 w 12"/>
                  <a:gd name="T23" fmla="*/ 4 h 11"/>
                  <a:gd name="T24" fmla="*/ 12 w 12"/>
                  <a:gd name="T25" fmla="*/ 5 h 11"/>
                  <a:gd name="T26" fmla="*/ 12 w 12"/>
                  <a:gd name="T27" fmla="*/ 7 h 11"/>
                  <a:gd name="T28" fmla="*/ 11 w 12"/>
                  <a:gd name="T29" fmla="*/ 8 h 11"/>
                  <a:gd name="T30" fmla="*/ 11 w 12"/>
                  <a:gd name="T31" fmla="*/ 9 h 11"/>
                  <a:gd name="T32" fmla="*/ 10 w 12"/>
                  <a:gd name="T33" fmla="*/ 10 h 11"/>
                  <a:gd name="T34" fmla="*/ 8 w 12"/>
                  <a:gd name="T35" fmla="*/ 11 h 11"/>
                  <a:gd name="T36" fmla="*/ 7 w 12"/>
                  <a:gd name="T37" fmla="*/ 11 h 11"/>
                  <a:gd name="T38" fmla="*/ 5 w 12"/>
                  <a:gd name="T39" fmla="*/ 11 h 11"/>
                  <a:gd name="T40" fmla="*/ 4 w 12"/>
                  <a:gd name="T41" fmla="*/ 11 h 11"/>
                  <a:gd name="T42" fmla="*/ 2 w 12"/>
                  <a:gd name="T43" fmla="*/ 10 h 11"/>
                  <a:gd name="T44" fmla="*/ 1 w 12"/>
                  <a:gd name="T45" fmla="*/ 9 h 11"/>
                  <a:gd name="T46" fmla="*/ 0 w 12"/>
                  <a:gd name="T47" fmla="*/ 8 h 11"/>
                  <a:gd name="T48" fmla="*/ 0 w 12"/>
                  <a:gd name="T4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1">
                    <a:moveTo>
                      <a:pt x="0" y="7"/>
                    </a:moveTo>
                    <a:lnTo>
                      <a:pt x="0" y="6"/>
                    </a:lnTo>
                    <a:lnTo>
                      <a:pt x="1" y="5"/>
                    </a:lnTo>
                    <a:lnTo>
                      <a:pt x="2" y="3"/>
                    </a:lnTo>
                    <a:lnTo>
                      <a:pt x="4" y="2"/>
                    </a:lnTo>
                    <a:lnTo>
                      <a:pt x="5" y="1"/>
                    </a:lnTo>
                    <a:lnTo>
                      <a:pt x="7" y="1"/>
                    </a:lnTo>
                    <a:lnTo>
                      <a:pt x="8" y="0"/>
                    </a:lnTo>
                    <a:lnTo>
                      <a:pt x="10" y="1"/>
                    </a:lnTo>
                    <a:lnTo>
                      <a:pt x="10" y="2"/>
                    </a:lnTo>
                    <a:lnTo>
                      <a:pt x="11" y="3"/>
                    </a:lnTo>
                    <a:lnTo>
                      <a:pt x="12" y="4"/>
                    </a:lnTo>
                    <a:lnTo>
                      <a:pt x="12" y="5"/>
                    </a:lnTo>
                    <a:lnTo>
                      <a:pt x="12" y="7"/>
                    </a:lnTo>
                    <a:lnTo>
                      <a:pt x="11" y="8"/>
                    </a:lnTo>
                    <a:lnTo>
                      <a:pt x="11" y="9"/>
                    </a:lnTo>
                    <a:lnTo>
                      <a:pt x="10" y="10"/>
                    </a:lnTo>
                    <a:lnTo>
                      <a:pt x="8" y="11"/>
                    </a:lnTo>
                    <a:lnTo>
                      <a:pt x="7" y="11"/>
                    </a:lnTo>
                    <a:lnTo>
                      <a:pt x="5" y="11"/>
                    </a:lnTo>
                    <a:lnTo>
                      <a:pt x="4" y="11"/>
                    </a:lnTo>
                    <a:lnTo>
                      <a:pt x="2" y="10"/>
                    </a:lnTo>
                    <a:lnTo>
                      <a:pt x="1" y="9"/>
                    </a:lnTo>
                    <a:lnTo>
                      <a:pt x="0" y="8"/>
                    </a:lnTo>
                    <a:lnTo>
                      <a:pt x="0" y="7"/>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88" name="Freeform 1497"/>
              <p:cNvSpPr>
                <a:spLocks/>
              </p:cNvSpPr>
              <p:nvPr/>
            </p:nvSpPr>
            <p:spPr bwMode="auto">
              <a:xfrm>
                <a:off x="1897" y="2930"/>
                <a:ext cx="56" cy="110"/>
              </a:xfrm>
              <a:custGeom>
                <a:avLst/>
                <a:gdLst>
                  <a:gd name="T0" fmla="*/ 23 w 56"/>
                  <a:gd name="T1" fmla="*/ 13 h 110"/>
                  <a:gd name="T2" fmla="*/ 23 w 56"/>
                  <a:gd name="T3" fmla="*/ 17 h 110"/>
                  <a:gd name="T4" fmla="*/ 23 w 56"/>
                  <a:gd name="T5" fmla="*/ 20 h 110"/>
                  <a:gd name="T6" fmla="*/ 22 w 56"/>
                  <a:gd name="T7" fmla="*/ 23 h 110"/>
                  <a:gd name="T8" fmla="*/ 20 w 56"/>
                  <a:gd name="T9" fmla="*/ 26 h 110"/>
                  <a:gd name="T10" fmla="*/ 16 w 56"/>
                  <a:gd name="T11" fmla="*/ 30 h 110"/>
                  <a:gd name="T12" fmla="*/ 11 w 56"/>
                  <a:gd name="T13" fmla="*/ 35 h 110"/>
                  <a:gd name="T14" fmla="*/ 7 w 56"/>
                  <a:gd name="T15" fmla="*/ 40 h 110"/>
                  <a:gd name="T16" fmla="*/ 6 w 56"/>
                  <a:gd name="T17" fmla="*/ 45 h 110"/>
                  <a:gd name="T18" fmla="*/ 6 w 56"/>
                  <a:gd name="T19" fmla="*/ 49 h 110"/>
                  <a:gd name="T20" fmla="*/ 7 w 56"/>
                  <a:gd name="T21" fmla="*/ 55 h 110"/>
                  <a:gd name="T22" fmla="*/ 11 w 56"/>
                  <a:gd name="T23" fmla="*/ 62 h 110"/>
                  <a:gd name="T24" fmla="*/ 18 w 56"/>
                  <a:gd name="T25" fmla="*/ 70 h 110"/>
                  <a:gd name="T26" fmla="*/ 21 w 56"/>
                  <a:gd name="T27" fmla="*/ 76 h 110"/>
                  <a:gd name="T28" fmla="*/ 22 w 56"/>
                  <a:gd name="T29" fmla="*/ 81 h 110"/>
                  <a:gd name="T30" fmla="*/ 24 w 56"/>
                  <a:gd name="T31" fmla="*/ 86 h 110"/>
                  <a:gd name="T32" fmla="*/ 28 w 56"/>
                  <a:gd name="T33" fmla="*/ 91 h 110"/>
                  <a:gd name="T34" fmla="*/ 31 w 56"/>
                  <a:gd name="T35" fmla="*/ 94 h 110"/>
                  <a:gd name="T36" fmla="*/ 35 w 56"/>
                  <a:gd name="T37" fmla="*/ 97 h 110"/>
                  <a:gd name="T38" fmla="*/ 39 w 56"/>
                  <a:gd name="T39" fmla="*/ 100 h 110"/>
                  <a:gd name="T40" fmla="*/ 44 w 56"/>
                  <a:gd name="T41" fmla="*/ 102 h 110"/>
                  <a:gd name="T42" fmla="*/ 48 w 56"/>
                  <a:gd name="T43" fmla="*/ 104 h 110"/>
                  <a:gd name="T44" fmla="*/ 52 w 56"/>
                  <a:gd name="T45" fmla="*/ 107 h 110"/>
                  <a:gd name="T46" fmla="*/ 55 w 56"/>
                  <a:gd name="T47" fmla="*/ 109 h 110"/>
                  <a:gd name="T48" fmla="*/ 53 w 56"/>
                  <a:gd name="T49" fmla="*/ 109 h 110"/>
                  <a:gd name="T50" fmla="*/ 47 w 56"/>
                  <a:gd name="T51" fmla="*/ 107 h 110"/>
                  <a:gd name="T52" fmla="*/ 40 w 56"/>
                  <a:gd name="T53" fmla="*/ 105 h 110"/>
                  <a:gd name="T54" fmla="*/ 34 w 56"/>
                  <a:gd name="T55" fmla="*/ 102 h 110"/>
                  <a:gd name="T56" fmla="*/ 28 w 56"/>
                  <a:gd name="T57" fmla="*/ 99 h 110"/>
                  <a:gd name="T58" fmla="*/ 22 w 56"/>
                  <a:gd name="T59" fmla="*/ 95 h 110"/>
                  <a:gd name="T60" fmla="*/ 17 w 56"/>
                  <a:gd name="T61" fmla="*/ 91 h 110"/>
                  <a:gd name="T62" fmla="*/ 13 w 56"/>
                  <a:gd name="T63" fmla="*/ 85 h 110"/>
                  <a:gd name="T64" fmla="*/ 10 w 56"/>
                  <a:gd name="T65" fmla="*/ 81 h 110"/>
                  <a:gd name="T66" fmla="*/ 9 w 56"/>
                  <a:gd name="T67" fmla="*/ 77 h 110"/>
                  <a:gd name="T68" fmla="*/ 9 w 56"/>
                  <a:gd name="T69" fmla="*/ 72 h 110"/>
                  <a:gd name="T70" fmla="*/ 9 w 56"/>
                  <a:gd name="T71" fmla="*/ 67 h 110"/>
                  <a:gd name="T72" fmla="*/ 8 w 56"/>
                  <a:gd name="T73" fmla="*/ 64 h 110"/>
                  <a:gd name="T74" fmla="*/ 6 w 56"/>
                  <a:gd name="T75" fmla="*/ 60 h 110"/>
                  <a:gd name="T76" fmla="*/ 4 w 56"/>
                  <a:gd name="T77" fmla="*/ 55 h 110"/>
                  <a:gd name="T78" fmla="*/ 2 w 56"/>
                  <a:gd name="T79" fmla="*/ 51 h 110"/>
                  <a:gd name="T80" fmla="*/ 1 w 56"/>
                  <a:gd name="T81" fmla="*/ 46 h 110"/>
                  <a:gd name="T82" fmla="*/ 1 w 56"/>
                  <a:gd name="T83" fmla="*/ 42 h 110"/>
                  <a:gd name="T84" fmla="*/ 2 w 56"/>
                  <a:gd name="T85" fmla="*/ 37 h 110"/>
                  <a:gd name="T86" fmla="*/ 3 w 56"/>
                  <a:gd name="T87" fmla="*/ 34 h 110"/>
                  <a:gd name="T88" fmla="*/ 3 w 56"/>
                  <a:gd name="T89" fmla="*/ 30 h 110"/>
                  <a:gd name="T90" fmla="*/ 4 w 56"/>
                  <a:gd name="T91" fmla="*/ 26 h 110"/>
                  <a:gd name="T92" fmla="*/ 4 w 56"/>
                  <a:gd name="T93" fmla="*/ 23 h 110"/>
                  <a:gd name="T94" fmla="*/ 3 w 56"/>
                  <a:gd name="T95" fmla="*/ 19 h 110"/>
                  <a:gd name="T96" fmla="*/ 3 w 56"/>
                  <a:gd name="T97" fmla="*/ 14 h 110"/>
                  <a:gd name="T98" fmla="*/ 2 w 56"/>
                  <a:gd name="T99" fmla="*/ 8 h 110"/>
                  <a:gd name="T100" fmla="*/ 1 w 56"/>
                  <a:gd name="T101" fmla="*/ 3 h 110"/>
                  <a:gd name="T102" fmla="*/ 0 w 56"/>
                  <a:gd name="T103" fmla="*/ 0 h 110"/>
                  <a:gd name="T104" fmla="*/ 0 w 56"/>
                  <a:gd name="T105" fmla="*/ 0 h 110"/>
                  <a:gd name="T106" fmla="*/ 4 w 56"/>
                  <a:gd name="T107" fmla="*/ 2 h 110"/>
                  <a:gd name="T108" fmla="*/ 10 w 56"/>
                  <a:gd name="T109" fmla="*/ 5 h 110"/>
                  <a:gd name="T110" fmla="*/ 18 w 56"/>
                  <a:gd name="T111"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110">
                    <a:moveTo>
                      <a:pt x="23" y="11"/>
                    </a:moveTo>
                    <a:lnTo>
                      <a:pt x="23" y="13"/>
                    </a:lnTo>
                    <a:lnTo>
                      <a:pt x="23" y="15"/>
                    </a:lnTo>
                    <a:lnTo>
                      <a:pt x="23" y="17"/>
                    </a:lnTo>
                    <a:lnTo>
                      <a:pt x="23" y="19"/>
                    </a:lnTo>
                    <a:lnTo>
                      <a:pt x="23" y="20"/>
                    </a:lnTo>
                    <a:lnTo>
                      <a:pt x="22" y="22"/>
                    </a:lnTo>
                    <a:lnTo>
                      <a:pt x="22" y="23"/>
                    </a:lnTo>
                    <a:lnTo>
                      <a:pt x="22" y="24"/>
                    </a:lnTo>
                    <a:lnTo>
                      <a:pt x="20" y="26"/>
                    </a:lnTo>
                    <a:lnTo>
                      <a:pt x="18" y="28"/>
                    </a:lnTo>
                    <a:lnTo>
                      <a:pt x="16" y="30"/>
                    </a:lnTo>
                    <a:lnTo>
                      <a:pt x="13" y="32"/>
                    </a:lnTo>
                    <a:lnTo>
                      <a:pt x="11" y="35"/>
                    </a:lnTo>
                    <a:lnTo>
                      <a:pt x="9" y="37"/>
                    </a:lnTo>
                    <a:lnTo>
                      <a:pt x="7" y="40"/>
                    </a:lnTo>
                    <a:lnTo>
                      <a:pt x="6" y="42"/>
                    </a:lnTo>
                    <a:lnTo>
                      <a:pt x="6" y="45"/>
                    </a:lnTo>
                    <a:lnTo>
                      <a:pt x="6" y="47"/>
                    </a:lnTo>
                    <a:lnTo>
                      <a:pt x="6" y="49"/>
                    </a:lnTo>
                    <a:lnTo>
                      <a:pt x="6" y="52"/>
                    </a:lnTo>
                    <a:lnTo>
                      <a:pt x="7" y="55"/>
                    </a:lnTo>
                    <a:lnTo>
                      <a:pt x="9" y="58"/>
                    </a:lnTo>
                    <a:lnTo>
                      <a:pt x="11" y="62"/>
                    </a:lnTo>
                    <a:lnTo>
                      <a:pt x="15" y="66"/>
                    </a:lnTo>
                    <a:lnTo>
                      <a:pt x="18" y="70"/>
                    </a:lnTo>
                    <a:lnTo>
                      <a:pt x="20" y="73"/>
                    </a:lnTo>
                    <a:lnTo>
                      <a:pt x="21" y="76"/>
                    </a:lnTo>
                    <a:lnTo>
                      <a:pt x="22" y="79"/>
                    </a:lnTo>
                    <a:lnTo>
                      <a:pt x="22" y="81"/>
                    </a:lnTo>
                    <a:lnTo>
                      <a:pt x="23" y="84"/>
                    </a:lnTo>
                    <a:lnTo>
                      <a:pt x="24" y="86"/>
                    </a:lnTo>
                    <a:lnTo>
                      <a:pt x="26" y="90"/>
                    </a:lnTo>
                    <a:lnTo>
                      <a:pt x="28" y="91"/>
                    </a:lnTo>
                    <a:lnTo>
                      <a:pt x="29" y="93"/>
                    </a:lnTo>
                    <a:lnTo>
                      <a:pt x="31" y="94"/>
                    </a:lnTo>
                    <a:lnTo>
                      <a:pt x="33" y="96"/>
                    </a:lnTo>
                    <a:lnTo>
                      <a:pt x="35" y="97"/>
                    </a:lnTo>
                    <a:lnTo>
                      <a:pt x="37" y="98"/>
                    </a:lnTo>
                    <a:lnTo>
                      <a:pt x="39" y="100"/>
                    </a:lnTo>
                    <a:lnTo>
                      <a:pt x="41" y="101"/>
                    </a:lnTo>
                    <a:lnTo>
                      <a:pt x="44" y="102"/>
                    </a:lnTo>
                    <a:lnTo>
                      <a:pt x="46" y="103"/>
                    </a:lnTo>
                    <a:lnTo>
                      <a:pt x="48" y="104"/>
                    </a:lnTo>
                    <a:lnTo>
                      <a:pt x="50" y="106"/>
                    </a:lnTo>
                    <a:lnTo>
                      <a:pt x="52" y="107"/>
                    </a:lnTo>
                    <a:lnTo>
                      <a:pt x="53" y="108"/>
                    </a:lnTo>
                    <a:lnTo>
                      <a:pt x="55" y="109"/>
                    </a:lnTo>
                    <a:lnTo>
                      <a:pt x="56" y="110"/>
                    </a:lnTo>
                    <a:lnTo>
                      <a:pt x="53" y="109"/>
                    </a:lnTo>
                    <a:lnTo>
                      <a:pt x="50" y="108"/>
                    </a:lnTo>
                    <a:lnTo>
                      <a:pt x="47" y="107"/>
                    </a:lnTo>
                    <a:lnTo>
                      <a:pt x="44" y="106"/>
                    </a:lnTo>
                    <a:lnTo>
                      <a:pt x="40" y="105"/>
                    </a:lnTo>
                    <a:lnTo>
                      <a:pt x="37" y="103"/>
                    </a:lnTo>
                    <a:lnTo>
                      <a:pt x="34" y="102"/>
                    </a:lnTo>
                    <a:lnTo>
                      <a:pt x="31" y="100"/>
                    </a:lnTo>
                    <a:lnTo>
                      <a:pt x="28" y="99"/>
                    </a:lnTo>
                    <a:lnTo>
                      <a:pt x="25" y="97"/>
                    </a:lnTo>
                    <a:lnTo>
                      <a:pt x="22" y="95"/>
                    </a:lnTo>
                    <a:lnTo>
                      <a:pt x="20" y="93"/>
                    </a:lnTo>
                    <a:lnTo>
                      <a:pt x="17" y="91"/>
                    </a:lnTo>
                    <a:lnTo>
                      <a:pt x="15" y="88"/>
                    </a:lnTo>
                    <a:lnTo>
                      <a:pt x="13" y="85"/>
                    </a:lnTo>
                    <a:lnTo>
                      <a:pt x="11" y="82"/>
                    </a:lnTo>
                    <a:lnTo>
                      <a:pt x="10" y="81"/>
                    </a:lnTo>
                    <a:lnTo>
                      <a:pt x="10" y="79"/>
                    </a:lnTo>
                    <a:lnTo>
                      <a:pt x="9" y="77"/>
                    </a:lnTo>
                    <a:lnTo>
                      <a:pt x="9" y="75"/>
                    </a:lnTo>
                    <a:lnTo>
                      <a:pt x="9" y="72"/>
                    </a:lnTo>
                    <a:lnTo>
                      <a:pt x="9" y="70"/>
                    </a:lnTo>
                    <a:lnTo>
                      <a:pt x="9" y="67"/>
                    </a:lnTo>
                    <a:lnTo>
                      <a:pt x="8" y="65"/>
                    </a:lnTo>
                    <a:lnTo>
                      <a:pt x="8" y="64"/>
                    </a:lnTo>
                    <a:lnTo>
                      <a:pt x="7" y="62"/>
                    </a:lnTo>
                    <a:lnTo>
                      <a:pt x="6" y="60"/>
                    </a:lnTo>
                    <a:lnTo>
                      <a:pt x="5" y="58"/>
                    </a:lnTo>
                    <a:lnTo>
                      <a:pt x="4" y="55"/>
                    </a:lnTo>
                    <a:lnTo>
                      <a:pt x="3" y="53"/>
                    </a:lnTo>
                    <a:lnTo>
                      <a:pt x="2" y="51"/>
                    </a:lnTo>
                    <a:lnTo>
                      <a:pt x="2" y="49"/>
                    </a:lnTo>
                    <a:lnTo>
                      <a:pt x="1" y="46"/>
                    </a:lnTo>
                    <a:lnTo>
                      <a:pt x="1" y="44"/>
                    </a:lnTo>
                    <a:lnTo>
                      <a:pt x="1" y="42"/>
                    </a:lnTo>
                    <a:lnTo>
                      <a:pt x="2" y="39"/>
                    </a:lnTo>
                    <a:lnTo>
                      <a:pt x="2" y="37"/>
                    </a:lnTo>
                    <a:lnTo>
                      <a:pt x="3" y="35"/>
                    </a:lnTo>
                    <a:lnTo>
                      <a:pt x="3" y="34"/>
                    </a:lnTo>
                    <a:lnTo>
                      <a:pt x="3" y="32"/>
                    </a:lnTo>
                    <a:lnTo>
                      <a:pt x="3" y="30"/>
                    </a:lnTo>
                    <a:lnTo>
                      <a:pt x="3" y="28"/>
                    </a:lnTo>
                    <a:lnTo>
                      <a:pt x="4" y="26"/>
                    </a:lnTo>
                    <a:lnTo>
                      <a:pt x="4" y="25"/>
                    </a:lnTo>
                    <a:lnTo>
                      <a:pt x="4" y="23"/>
                    </a:lnTo>
                    <a:lnTo>
                      <a:pt x="3" y="21"/>
                    </a:lnTo>
                    <a:lnTo>
                      <a:pt x="3" y="19"/>
                    </a:lnTo>
                    <a:lnTo>
                      <a:pt x="3" y="18"/>
                    </a:lnTo>
                    <a:lnTo>
                      <a:pt x="3" y="14"/>
                    </a:lnTo>
                    <a:lnTo>
                      <a:pt x="2" y="10"/>
                    </a:lnTo>
                    <a:lnTo>
                      <a:pt x="2" y="8"/>
                    </a:lnTo>
                    <a:lnTo>
                      <a:pt x="1" y="5"/>
                    </a:lnTo>
                    <a:lnTo>
                      <a:pt x="1" y="3"/>
                    </a:lnTo>
                    <a:lnTo>
                      <a:pt x="0" y="1"/>
                    </a:lnTo>
                    <a:lnTo>
                      <a:pt x="0" y="0"/>
                    </a:lnTo>
                    <a:lnTo>
                      <a:pt x="0" y="0"/>
                    </a:lnTo>
                    <a:lnTo>
                      <a:pt x="0" y="0"/>
                    </a:lnTo>
                    <a:lnTo>
                      <a:pt x="2" y="1"/>
                    </a:lnTo>
                    <a:lnTo>
                      <a:pt x="4" y="2"/>
                    </a:lnTo>
                    <a:lnTo>
                      <a:pt x="7" y="4"/>
                    </a:lnTo>
                    <a:lnTo>
                      <a:pt x="10" y="5"/>
                    </a:lnTo>
                    <a:lnTo>
                      <a:pt x="14" y="7"/>
                    </a:lnTo>
                    <a:lnTo>
                      <a:pt x="18" y="9"/>
                    </a:lnTo>
                    <a:lnTo>
                      <a:pt x="23" y="11"/>
                    </a:lnTo>
                    <a:close/>
                  </a:path>
                </a:pathLst>
              </a:custGeom>
              <a:solidFill>
                <a:srgbClr val="E0A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589" name="Group 1500"/>
              <p:cNvGrpSpPr>
                <a:grpSpLocks/>
              </p:cNvGrpSpPr>
              <p:nvPr/>
            </p:nvGrpSpPr>
            <p:grpSpPr bwMode="auto">
              <a:xfrm>
                <a:off x="1930" y="3003"/>
                <a:ext cx="9" cy="9"/>
                <a:chOff x="1930" y="3003"/>
                <a:chExt cx="9" cy="9"/>
              </a:xfrm>
            </p:grpSpPr>
            <p:sp>
              <p:nvSpPr>
                <p:cNvPr id="4552" name="Freeform 1498"/>
                <p:cNvSpPr>
                  <a:spLocks/>
                </p:cNvSpPr>
                <p:nvPr/>
              </p:nvSpPr>
              <p:spPr bwMode="auto">
                <a:xfrm>
                  <a:off x="1930" y="3003"/>
                  <a:ext cx="9" cy="9"/>
                </a:xfrm>
                <a:custGeom>
                  <a:avLst/>
                  <a:gdLst>
                    <a:gd name="T0" fmla="*/ 1 w 9"/>
                    <a:gd name="T1" fmla="*/ 9 h 9"/>
                    <a:gd name="T2" fmla="*/ 2 w 9"/>
                    <a:gd name="T3" fmla="*/ 5 h 9"/>
                    <a:gd name="T4" fmla="*/ 3 w 9"/>
                    <a:gd name="T5" fmla="*/ 3 h 9"/>
                    <a:gd name="T6" fmla="*/ 5 w 9"/>
                    <a:gd name="T7" fmla="*/ 2 h 9"/>
                    <a:gd name="T8" fmla="*/ 9 w 9"/>
                    <a:gd name="T9" fmla="*/ 0 h 9"/>
                    <a:gd name="T10" fmla="*/ 5 w 9"/>
                    <a:gd name="T11" fmla="*/ 0 h 9"/>
                    <a:gd name="T12" fmla="*/ 3 w 9"/>
                    <a:gd name="T13" fmla="*/ 1 h 9"/>
                    <a:gd name="T14" fmla="*/ 0 w 9"/>
                    <a:gd name="T15" fmla="*/ 3 h 9"/>
                    <a:gd name="T16" fmla="*/ 0 w 9"/>
                    <a:gd name="T17" fmla="*/ 6 h 9"/>
                    <a:gd name="T18" fmla="*/ 1 w 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1" y="9"/>
                      </a:moveTo>
                      <a:lnTo>
                        <a:pt x="2" y="5"/>
                      </a:lnTo>
                      <a:lnTo>
                        <a:pt x="3" y="3"/>
                      </a:lnTo>
                      <a:lnTo>
                        <a:pt x="5" y="2"/>
                      </a:lnTo>
                      <a:lnTo>
                        <a:pt x="9" y="0"/>
                      </a:lnTo>
                      <a:lnTo>
                        <a:pt x="5" y="0"/>
                      </a:lnTo>
                      <a:lnTo>
                        <a:pt x="3" y="1"/>
                      </a:lnTo>
                      <a:lnTo>
                        <a:pt x="0" y="3"/>
                      </a:lnTo>
                      <a:lnTo>
                        <a:pt x="0" y="6"/>
                      </a:lnTo>
                      <a:lnTo>
                        <a:pt x="1" y="9"/>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53" name="Freeform 1499"/>
                <p:cNvSpPr>
                  <a:spLocks/>
                </p:cNvSpPr>
                <p:nvPr/>
              </p:nvSpPr>
              <p:spPr bwMode="auto">
                <a:xfrm>
                  <a:off x="1930" y="3003"/>
                  <a:ext cx="9" cy="9"/>
                </a:xfrm>
                <a:custGeom>
                  <a:avLst/>
                  <a:gdLst>
                    <a:gd name="T0" fmla="*/ 1 w 9"/>
                    <a:gd name="T1" fmla="*/ 9 h 9"/>
                    <a:gd name="T2" fmla="*/ 2 w 9"/>
                    <a:gd name="T3" fmla="*/ 5 h 9"/>
                    <a:gd name="T4" fmla="*/ 3 w 9"/>
                    <a:gd name="T5" fmla="*/ 3 h 9"/>
                    <a:gd name="T6" fmla="*/ 5 w 9"/>
                    <a:gd name="T7" fmla="*/ 2 h 9"/>
                    <a:gd name="T8" fmla="*/ 9 w 9"/>
                    <a:gd name="T9" fmla="*/ 0 h 9"/>
                    <a:gd name="T10" fmla="*/ 5 w 9"/>
                    <a:gd name="T11" fmla="*/ 0 h 9"/>
                    <a:gd name="T12" fmla="*/ 3 w 9"/>
                    <a:gd name="T13" fmla="*/ 1 h 9"/>
                    <a:gd name="T14" fmla="*/ 0 w 9"/>
                    <a:gd name="T15" fmla="*/ 3 h 9"/>
                    <a:gd name="T16" fmla="*/ 0 w 9"/>
                    <a:gd name="T17" fmla="*/ 6 h 9"/>
                    <a:gd name="T18" fmla="*/ 1 w 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1" y="9"/>
                      </a:moveTo>
                      <a:lnTo>
                        <a:pt x="2" y="5"/>
                      </a:lnTo>
                      <a:lnTo>
                        <a:pt x="3" y="3"/>
                      </a:lnTo>
                      <a:lnTo>
                        <a:pt x="5" y="2"/>
                      </a:lnTo>
                      <a:lnTo>
                        <a:pt x="9" y="0"/>
                      </a:lnTo>
                      <a:lnTo>
                        <a:pt x="5" y="0"/>
                      </a:lnTo>
                      <a:lnTo>
                        <a:pt x="3" y="1"/>
                      </a:lnTo>
                      <a:lnTo>
                        <a:pt x="0" y="3"/>
                      </a:lnTo>
                      <a:lnTo>
                        <a:pt x="0" y="6"/>
                      </a:lnTo>
                      <a:lnTo>
                        <a:pt x="1" y="9"/>
                      </a:lnTo>
                      <a:close/>
                    </a:path>
                  </a:pathLst>
                </a:custGeom>
                <a:noFill/>
                <a:ln w="5" cap="rnd">
                  <a:solidFill>
                    <a:srgbClr val="93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90" name="Group 1503"/>
              <p:cNvGrpSpPr>
                <a:grpSpLocks/>
              </p:cNvGrpSpPr>
              <p:nvPr/>
            </p:nvGrpSpPr>
            <p:grpSpPr bwMode="auto">
              <a:xfrm>
                <a:off x="1979" y="3000"/>
                <a:ext cx="8" cy="8"/>
                <a:chOff x="1979" y="3000"/>
                <a:chExt cx="8" cy="8"/>
              </a:xfrm>
            </p:grpSpPr>
            <p:sp>
              <p:nvSpPr>
                <p:cNvPr id="4550" name="Freeform 1501"/>
                <p:cNvSpPr>
                  <a:spLocks/>
                </p:cNvSpPr>
                <p:nvPr/>
              </p:nvSpPr>
              <p:spPr bwMode="auto">
                <a:xfrm>
                  <a:off x="1979" y="3000"/>
                  <a:ext cx="8" cy="8"/>
                </a:xfrm>
                <a:custGeom>
                  <a:avLst/>
                  <a:gdLst>
                    <a:gd name="T0" fmla="*/ 7 w 8"/>
                    <a:gd name="T1" fmla="*/ 8 h 8"/>
                    <a:gd name="T2" fmla="*/ 6 w 8"/>
                    <a:gd name="T3" fmla="*/ 5 h 8"/>
                    <a:gd name="T4" fmla="*/ 6 w 8"/>
                    <a:gd name="T5" fmla="*/ 3 h 8"/>
                    <a:gd name="T6" fmla="*/ 4 w 8"/>
                    <a:gd name="T7" fmla="*/ 2 h 8"/>
                    <a:gd name="T8" fmla="*/ 0 w 8"/>
                    <a:gd name="T9" fmla="*/ 0 h 8"/>
                    <a:gd name="T10" fmla="*/ 4 w 8"/>
                    <a:gd name="T11" fmla="*/ 1 h 8"/>
                    <a:gd name="T12" fmla="*/ 6 w 8"/>
                    <a:gd name="T13" fmla="*/ 2 h 8"/>
                    <a:gd name="T14" fmla="*/ 8 w 8"/>
                    <a:gd name="T15" fmla="*/ 4 h 8"/>
                    <a:gd name="T16" fmla="*/ 8 w 8"/>
                    <a:gd name="T17" fmla="*/ 6 h 8"/>
                    <a:gd name="T18" fmla="*/ 7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8"/>
                      </a:moveTo>
                      <a:lnTo>
                        <a:pt x="6" y="5"/>
                      </a:lnTo>
                      <a:lnTo>
                        <a:pt x="6" y="3"/>
                      </a:lnTo>
                      <a:lnTo>
                        <a:pt x="4" y="2"/>
                      </a:lnTo>
                      <a:lnTo>
                        <a:pt x="0" y="0"/>
                      </a:lnTo>
                      <a:lnTo>
                        <a:pt x="4" y="1"/>
                      </a:lnTo>
                      <a:lnTo>
                        <a:pt x="6" y="2"/>
                      </a:lnTo>
                      <a:lnTo>
                        <a:pt x="8" y="4"/>
                      </a:lnTo>
                      <a:lnTo>
                        <a:pt x="8" y="6"/>
                      </a:lnTo>
                      <a:lnTo>
                        <a:pt x="7" y="8"/>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51" name="Freeform 1502"/>
                <p:cNvSpPr>
                  <a:spLocks/>
                </p:cNvSpPr>
                <p:nvPr/>
              </p:nvSpPr>
              <p:spPr bwMode="auto">
                <a:xfrm>
                  <a:off x="1979" y="3000"/>
                  <a:ext cx="8" cy="8"/>
                </a:xfrm>
                <a:custGeom>
                  <a:avLst/>
                  <a:gdLst>
                    <a:gd name="T0" fmla="*/ 7 w 8"/>
                    <a:gd name="T1" fmla="*/ 8 h 8"/>
                    <a:gd name="T2" fmla="*/ 6 w 8"/>
                    <a:gd name="T3" fmla="*/ 5 h 8"/>
                    <a:gd name="T4" fmla="*/ 6 w 8"/>
                    <a:gd name="T5" fmla="*/ 3 h 8"/>
                    <a:gd name="T6" fmla="*/ 4 w 8"/>
                    <a:gd name="T7" fmla="*/ 2 h 8"/>
                    <a:gd name="T8" fmla="*/ 0 w 8"/>
                    <a:gd name="T9" fmla="*/ 0 h 8"/>
                    <a:gd name="T10" fmla="*/ 4 w 8"/>
                    <a:gd name="T11" fmla="*/ 1 h 8"/>
                    <a:gd name="T12" fmla="*/ 6 w 8"/>
                    <a:gd name="T13" fmla="*/ 2 h 8"/>
                    <a:gd name="T14" fmla="*/ 8 w 8"/>
                    <a:gd name="T15" fmla="*/ 4 h 8"/>
                    <a:gd name="T16" fmla="*/ 8 w 8"/>
                    <a:gd name="T17" fmla="*/ 6 h 8"/>
                    <a:gd name="T18" fmla="*/ 7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8"/>
                      </a:moveTo>
                      <a:lnTo>
                        <a:pt x="6" y="5"/>
                      </a:lnTo>
                      <a:lnTo>
                        <a:pt x="6" y="3"/>
                      </a:lnTo>
                      <a:lnTo>
                        <a:pt x="4" y="2"/>
                      </a:lnTo>
                      <a:lnTo>
                        <a:pt x="0" y="0"/>
                      </a:lnTo>
                      <a:lnTo>
                        <a:pt x="4" y="1"/>
                      </a:lnTo>
                      <a:lnTo>
                        <a:pt x="6" y="2"/>
                      </a:lnTo>
                      <a:lnTo>
                        <a:pt x="8" y="4"/>
                      </a:lnTo>
                      <a:lnTo>
                        <a:pt x="8" y="6"/>
                      </a:lnTo>
                      <a:lnTo>
                        <a:pt x="7" y="8"/>
                      </a:lnTo>
                      <a:close/>
                    </a:path>
                  </a:pathLst>
                </a:custGeom>
                <a:noFill/>
                <a:ln w="1" cap="rnd">
                  <a:solidFill>
                    <a:srgbClr val="93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591" name="Group 1506"/>
              <p:cNvGrpSpPr>
                <a:grpSpLocks/>
              </p:cNvGrpSpPr>
              <p:nvPr/>
            </p:nvGrpSpPr>
            <p:grpSpPr bwMode="auto">
              <a:xfrm>
                <a:off x="1942" y="3009"/>
                <a:ext cx="42" cy="10"/>
                <a:chOff x="1942" y="3009"/>
                <a:chExt cx="42" cy="10"/>
              </a:xfrm>
            </p:grpSpPr>
            <p:sp>
              <p:nvSpPr>
                <p:cNvPr id="4548" name="Freeform 1504"/>
                <p:cNvSpPr>
                  <a:spLocks/>
                </p:cNvSpPr>
                <p:nvPr/>
              </p:nvSpPr>
              <p:spPr bwMode="auto">
                <a:xfrm>
                  <a:off x="1942" y="3009"/>
                  <a:ext cx="42" cy="10"/>
                </a:xfrm>
                <a:custGeom>
                  <a:avLst/>
                  <a:gdLst>
                    <a:gd name="T0" fmla="*/ 0 w 42"/>
                    <a:gd name="T1" fmla="*/ 0 h 10"/>
                    <a:gd name="T2" fmla="*/ 6 w 42"/>
                    <a:gd name="T3" fmla="*/ 5 h 10"/>
                    <a:gd name="T4" fmla="*/ 12 w 42"/>
                    <a:gd name="T5" fmla="*/ 7 h 10"/>
                    <a:gd name="T6" fmla="*/ 18 w 42"/>
                    <a:gd name="T7" fmla="*/ 8 h 10"/>
                    <a:gd name="T8" fmla="*/ 25 w 42"/>
                    <a:gd name="T9" fmla="*/ 9 h 10"/>
                    <a:gd name="T10" fmla="*/ 31 w 42"/>
                    <a:gd name="T11" fmla="*/ 8 h 10"/>
                    <a:gd name="T12" fmla="*/ 37 w 42"/>
                    <a:gd name="T13" fmla="*/ 5 h 10"/>
                    <a:gd name="T14" fmla="*/ 40 w 42"/>
                    <a:gd name="T15" fmla="*/ 1 h 10"/>
                    <a:gd name="T16" fmla="*/ 42 w 42"/>
                    <a:gd name="T17" fmla="*/ 0 h 10"/>
                    <a:gd name="T18" fmla="*/ 40 w 42"/>
                    <a:gd name="T19" fmla="*/ 3 h 10"/>
                    <a:gd name="T20" fmla="*/ 35 w 42"/>
                    <a:gd name="T21" fmla="*/ 7 h 10"/>
                    <a:gd name="T22" fmla="*/ 30 w 42"/>
                    <a:gd name="T23" fmla="*/ 9 h 10"/>
                    <a:gd name="T24" fmla="*/ 24 w 42"/>
                    <a:gd name="T25" fmla="*/ 10 h 10"/>
                    <a:gd name="T26" fmla="*/ 18 w 42"/>
                    <a:gd name="T27" fmla="*/ 9 h 10"/>
                    <a:gd name="T28" fmla="*/ 13 w 42"/>
                    <a:gd name="T29" fmla="*/ 8 h 10"/>
                    <a:gd name="T30" fmla="*/ 8 w 42"/>
                    <a:gd name="T31" fmla="*/ 7 h 10"/>
                    <a:gd name="T32" fmla="*/ 5 w 42"/>
                    <a:gd name="T33" fmla="*/ 5 h 10"/>
                    <a:gd name="T34" fmla="*/ 0 w 42"/>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0" y="0"/>
                      </a:moveTo>
                      <a:lnTo>
                        <a:pt x="6" y="5"/>
                      </a:lnTo>
                      <a:lnTo>
                        <a:pt x="12" y="7"/>
                      </a:lnTo>
                      <a:lnTo>
                        <a:pt x="18" y="8"/>
                      </a:lnTo>
                      <a:lnTo>
                        <a:pt x="25" y="9"/>
                      </a:lnTo>
                      <a:lnTo>
                        <a:pt x="31" y="8"/>
                      </a:lnTo>
                      <a:lnTo>
                        <a:pt x="37" y="5"/>
                      </a:lnTo>
                      <a:lnTo>
                        <a:pt x="40" y="1"/>
                      </a:lnTo>
                      <a:lnTo>
                        <a:pt x="42" y="0"/>
                      </a:lnTo>
                      <a:lnTo>
                        <a:pt x="40" y="3"/>
                      </a:lnTo>
                      <a:lnTo>
                        <a:pt x="35" y="7"/>
                      </a:lnTo>
                      <a:lnTo>
                        <a:pt x="30" y="9"/>
                      </a:lnTo>
                      <a:lnTo>
                        <a:pt x="24" y="10"/>
                      </a:lnTo>
                      <a:lnTo>
                        <a:pt x="18" y="9"/>
                      </a:lnTo>
                      <a:lnTo>
                        <a:pt x="13" y="8"/>
                      </a:lnTo>
                      <a:lnTo>
                        <a:pt x="8" y="7"/>
                      </a:ln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49" name="Freeform 1505"/>
                <p:cNvSpPr>
                  <a:spLocks/>
                </p:cNvSpPr>
                <p:nvPr/>
              </p:nvSpPr>
              <p:spPr bwMode="auto">
                <a:xfrm>
                  <a:off x="1942" y="3009"/>
                  <a:ext cx="42" cy="10"/>
                </a:xfrm>
                <a:custGeom>
                  <a:avLst/>
                  <a:gdLst>
                    <a:gd name="T0" fmla="*/ 0 w 42"/>
                    <a:gd name="T1" fmla="*/ 0 h 10"/>
                    <a:gd name="T2" fmla="*/ 6 w 42"/>
                    <a:gd name="T3" fmla="*/ 5 h 10"/>
                    <a:gd name="T4" fmla="*/ 12 w 42"/>
                    <a:gd name="T5" fmla="*/ 7 h 10"/>
                    <a:gd name="T6" fmla="*/ 18 w 42"/>
                    <a:gd name="T7" fmla="*/ 8 h 10"/>
                    <a:gd name="T8" fmla="*/ 25 w 42"/>
                    <a:gd name="T9" fmla="*/ 9 h 10"/>
                    <a:gd name="T10" fmla="*/ 31 w 42"/>
                    <a:gd name="T11" fmla="*/ 8 h 10"/>
                    <a:gd name="T12" fmla="*/ 37 w 42"/>
                    <a:gd name="T13" fmla="*/ 5 h 10"/>
                    <a:gd name="T14" fmla="*/ 40 w 42"/>
                    <a:gd name="T15" fmla="*/ 1 h 10"/>
                    <a:gd name="T16" fmla="*/ 42 w 42"/>
                    <a:gd name="T17" fmla="*/ 0 h 10"/>
                    <a:gd name="T18" fmla="*/ 40 w 42"/>
                    <a:gd name="T19" fmla="*/ 3 h 10"/>
                    <a:gd name="T20" fmla="*/ 35 w 42"/>
                    <a:gd name="T21" fmla="*/ 7 h 10"/>
                    <a:gd name="T22" fmla="*/ 30 w 42"/>
                    <a:gd name="T23" fmla="*/ 9 h 10"/>
                    <a:gd name="T24" fmla="*/ 24 w 42"/>
                    <a:gd name="T25" fmla="*/ 10 h 10"/>
                    <a:gd name="T26" fmla="*/ 18 w 42"/>
                    <a:gd name="T27" fmla="*/ 9 h 10"/>
                    <a:gd name="T28" fmla="*/ 13 w 42"/>
                    <a:gd name="T29" fmla="*/ 8 h 10"/>
                    <a:gd name="T30" fmla="*/ 8 w 42"/>
                    <a:gd name="T31" fmla="*/ 7 h 10"/>
                    <a:gd name="T32" fmla="*/ 5 w 42"/>
                    <a:gd name="T33" fmla="*/ 5 h 10"/>
                    <a:gd name="T34" fmla="*/ 0 w 42"/>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0" y="0"/>
                      </a:moveTo>
                      <a:lnTo>
                        <a:pt x="6" y="5"/>
                      </a:lnTo>
                      <a:lnTo>
                        <a:pt x="12" y="7"/>
                      </a:lnTo>
                      <a:lnTo>
                        <a:pt x="18" y="8"/>
                      </a:lnTo>
                      <a:lnTo>
                        <a:pt x="25" y="9"/>
                      </a:lnTo>
                      <a:lnTo>
                        <a:pt x="31" y="8"/>
                      </a:lnTo>
                      <a:lnTo>
                        <a:pt x="37" y="5"/>
                      </a:lnTo>
                      <a:lnTo>
                        <a:pt x="40" y="1"/>
                      </a:lnTo>
                      <a:lnTo>
                        <a:pt x="42" y="0"/>
                      </a:lnTo>
                      <a:lnTo>
                        <a:pt x="40" y="3"/>
                      </a:lnTo>
                      <a:lnTo>
                        <a:pt x="35" y="7"/>
                      </a:lnTo>
                      <a:lnTo>
                        <a:pt x="30" y="9"/>
                      </a:lnTo>
                      <a:lnTo>
                        <a:pt x="24" y="10"/>
                      </a:lnTo>
                      <a:lnTo>
                        <a:pt x="18" y="9"/>
                      </a:lnTo>
                      <a:lnTo>
                        <a:pt x="13" y="8"/>
                      </a:lnTo>
                      <a:lnTo>
                        <a:pt x="8" y="7"/>
                      </a:lnTo>
                      <a:lnTo>
                        <a:pt x="5" y="5"/>
                      </a:lnTo>
                      <a:lnTo>
                        <a:pt x="0" y="0"/>
                      </a:lnTo>
                      <a:close/>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544" name="Freeform 1507"/>
              <p:cNvSpPr>
                <a:spLocks/>
              </p:cNvSpPr>
              <p:nvPr/>
            </p:nvSpPr>
            <p:spPr bwMode="auto">
              <a:xfrm>
                <a:off x="1886" y="3084"/>
                <a:ext cx="24" cy="28"/>
              </a:xfrm>
              <a:custGeom>
                <a:avLst/>
                <a:gdLst>
                  <a:gd name="T0" fmla="*/ 24 w 24"/>
                  <a:gd name="T1" fmla="*/ 2 h 28"/>
                  <a:gd name="T2" fmla="*/ 18 w 24"/>
                  <a:gd name="T3" fmla="*/ 0 h 28"/>
                  <a:gd name="T4" fmla="*/ 0 w 24"/>
                  <a:gd name="T5" fmla="*/ 25 h 28"/>
                  <a:gd name="T6" fmla="*/ 4 w 24"/>
                  <a:gd name="T7" fmla="*/ 28 h 28"/>
                  <a:gd name="T8" fmla="*/ 24 w 24"/>
                  <a:gd name="T9" fmla="*/ 2 h 28"/>
                </a:gdLst>
                <a:ahLst/>
                <a:cxnLst>
                  <a:cxn ang="0">
                    <a:pos x="T0" y="T1"/>
                  </a:cxn>
                  <a:cxn ang="0">
                    <a:pos x="T2" y="T3"/>
                  </a:cxn>
                  <a:cxn ang="0">
                    <a:pos x="T4" y="T5"/>
                  </a:cxn>
                  <a:cxn ang="0">
                    <a:pos x="T6" y="T7"/>
                  </a:cxn>
                  <a:cxn ang="0">
                    <a:pos x="T8" y="T9"/>
                  </a:cxn>
                </a:cxnLst>
                <a:rect l="0" t="0" r="r" b="b"/>
                <a:pathLst>
                  <a:path w="24" h="28">
                    <a:moveTo>
                      <a:pt x="24" y="2"/>
                    </a:moveTo>
                    <a:lnTo>
                      <a:pt x="18" y="0"/>
                    </a:lnTo>
                    <a:lnTo>
                      <a:pt x="0" y="25"/>
                    </a:lnTo>
                    <a:lnTo>
                      <a:pt x="4" y="28"/>
                    </a:lnTo>
                    <a:lnTo>
                      <a:pt x="24" y="2"/>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45" name="Freeform 1508"/>
              <p:cNvSpPr>
                <a:spLocks/>
              </p:cNvSpPr>
              <p:nvPr/>
            </p:nvSpPr>
            <p:spPr bwMode="auto">
              <a:xfrm>
                <a:off x="1809" y="2871"/>
                <a:ext cx="113" cy="51"/>
              </a:xfrm>
              <a:custGeom>
                <a:avLst/>
                <a:gdLst>
                  <a:gd name="T0" fmla="*/ 21 w 113"/>
                  <a:gd name="T1" fmla="*/ 51 h 51"/>
                  <a:gd name="T2" fmla="*/ 37 w 113"/>
                  <a:gd name="T3" fmla="*/ 36 h 51"/>
                  <a:gd name="T4" fmla="*/ 61 w 113"/>
                  <a:gd name="T5" fmla="*/ 29 h 51"/>
                  <a:gd name="T6" fmla="*/ 81 w 113"/>
                  <a:gd name="T7" fmla="*/ 28 h 51"/>
                  <a:gd name="T8" fmla="*/ 98 w 113"/>
                  <a:gd name="T9" fmla="*/ 30 h 51"/>
                  <a:gd name="T10" fmla="*/ 107 w 113"/>
                  <a:gd name="T11" fmla="*/ 38 h 51"/>
                  <a:gd name="T12" fmla="*/ 113 w 113"/>
                  <a:gd name="T13" fmla="*/ 47 h 51"/>
                  <a:gd name="T14" fmla="*/ 110 w 113"/>
                  <a:gd name="T15" fmla="*/ 34 h 51"/>
                  <a:gd name="T16" fmla="*/ 111 w 113"/>
                  <a:gd name="T17" fmla="*/ 27 h 51"/>
                  <a:gd name="T18" fmla="*/ 104 w 113"/>
                  <a:gd name="T19" fmla="*/ 20 h 51"/>
                  <a:gd name="T20" fmla="*/ 95 w 113"/>
                  <a:gd name="T21" fmla="*/ 6 h 51"/>
                  <a:gd name="T22" fmla="*/ 80 w 113"/>
                  <a:gd name="T23" fmla="*/ 0 h 51"/>
                  <a:gd name="T24" fmla="*/ 64 w 113"/>
                  <a:gd name="T25" fmla="*/ 3 h 51"/>
                  <a:gd name="T26" fmla="*/ 51 w 113"/>
                  <a:gd name="T27" fmla="*/ 7 h 51"/>
                  <a:gd name="T28" fmla="*/ 27 w 113"/>
                  <a:gd name="T29" fmla="*/ 17 h 51"/>
                  <a:gd name="T30" fmla="*/ 17 w 113"/>
                  <a:gd name="T31" fmla="*/ 21 h 51"/>
                  <a:gd name="T32" fmla="*/ 5 w 113"/>
                  <a:gd name="T33" fmla="*/ 31 h 51"/>
                  <a:gd name="T34" fmla="*/ 0 w 113"/>
                  <a:gd name="T35" fmla="*/ 44 h 51"/>
                  <a:gd name="T36" fmla="*/ 3 w 113"/>
                  <a:gd name="T37" fmla="*/ 51 h 51"/>
                  <a:gd name="T38" fmla="*/ 5 w 113"/>
                  <a:gd name="T39" fmla="*/ 41 h 51"/>
                  <a:gd name="T40" fmla="*/ 14 w 113"/>
                  <a:gd name="T41" fmla="*/ 29 h 51"/>
                  <a:gd name="T42" fmla="*/ 18 w 113"/>
                  <a:gd name="T43" fmla="*/ 38 h 51"/>
                  <a:gd name="T44" fmla="*/ 19 w 113"/>
                  <a:gd name="T45" fmla="*/ 25 h 51"/>
                  <a:gd name="T46" fmla="*/ 31 w 113"/>
                  <a:gd name="T47" fmla="*/ 20 h 51"/>
                  <a:gd name="T48" fmla="*/ 43 w 113"/>
                  <a:gd name="T49" fmla="*/ 27 h 51"/>
                  <a:gd name="T50" fmla="*/ 39 w 113"/>
                  <a:gd name="T51" fmla="*/ 17 h 51"/>
                  <a:gd name="T52" fmla="*/ 54 w 113"/>
                  <a:gd name="T53" fmla="*/ 11 h 51"/>
                  <a:gd name="T54" fmla="*/ 64 w 113"/>
                  <a:gd name="T55" fmla="*/ 19 h 51"/>
                  <a:gd name="T56" fmla="*/ 61 w 113"/>
                  <a:gd name="T57" fmla="*/ 8 h 51"/>
                  <a:gd name="T58" fmla="*/ 75 w 113"/>
                  <a:gd name="T59" fmla="*/ 5 h 51"/>
                  <a:gd name="T60" fmla="*/ 85 w 113"/>
                  <a:gd name="T61" fmla="*/ 17 h 51"/>
                  <a:gd name="T62" fmla="*/ 84 w 113"/>
                  <a:gd name="T63" fmla="*/ 6 h 51"/>
                  <a:gd name="T64" fmla="*/ 93 w 113"/>
                  <a:gd name="T65" fmla="*/ 10 h 51"/>
                  <a:gd name="T66" fmla="*/ 97 w 113"/>
                  <a:gd name="T67" fmla="*/ 18 h 51"/>
                  <a:gd name="T68" fmla="*/ 105 w 113"/>
                  <a:gd name="T69" fmla="*/ 28 h 51"/>
                  <a:gd name="T70" fmla="*/ 84 w 113"/>
                  <a:gd name="T71" fmla="*/ 23 h 51"/>
                  <a:gd name="T72" fmla="*/ 71 w 113"/>
                  <a:gd name="T73" fmla="*/ 23 h 51"/>
                  <a:gd name="T74" fmla="*/ 49 w 113"/>
                  <a:gd name="T75" fmla="*/ 29 h 51"/>
                  <a:gd name="T76" fmla="*/ 30 w 113"/>
                  <a:gd name="T77" fmla="*/ 38 h 51"/>
                  <a:gd name="T78" fmla="*/ 23 w 113"/>
                  <a:gd name="T79" fmla="*/ 44 h 51"/>
                  <a:gd name="T80" fmla="*/ 21 w 113"/>
                  <a:gd name="T8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51">
                    <a:moveTo>
                      <a:pt x="21" y="51"/>
                    </a:moveTo>
                    <a:lnTo>
                      <a:pt x="37" y="36"/>
                    </a:lnTo>
                    <a:lnTo>
                      <a:pt x="61" y="29"/>
                    </a:lnTo>
                    <a:lnTo>
                      <a:pt x="81" y="28"/>
                    </a:lnTo>
                    <a:lnTo>
                      <a:pt x="98" y="30"/>
                    </a:lnTo>
                    <a:lnTo>
                      <a:pt x="107" y="38"/>
                    </a:lnTo>
                    <a:lnTo>
                      <a:pt x="113" y="47"/>
                    </a:lnTo>
                    <a:lnTo>
                      <a:pt x="110" y="34"/>
                    </a:lnTo>
                    <a:lnTo>
                      <a:pt x="111" y="27"/>
                    </a:lnTo>
                    <a:lnTo>
                      <a:pt x="104" y="20"/>
                    </a:lnTo>
                    <a:lnTo>
                      <a:pt x="95" y="6"/>
                    </a:lnTo>
                    <a:lnTo>
                      <a:pt x="80" y="0"/>
                    </a:lnTo>
                    <a:lnTo>
                      <a:pt x="64" y="3"/>
                    </a:lnTo>
                    <a:lnTo>
                      <a:pt x="51" y="7"/>
                    </a:lnTo>
                    <a:lnTo>
                      <a:pt x="27" y="17"/>
                    </a:lnTo>
                    <a:lnTo>
                      <a:pt x="17" y="21"/>
                    </a:lnTo>
                    <a:lnTo>
                      <a:pt x="5" y="31"/>
                    </a:lnTo>
                    <a:lnTo>
                      <a:pt x="0" y="44"/>
                    </a:lnTo>
                    <a:lnTo>
                      <a:pt x="3" y="51"/>
                    </a:lnTo>
                    <a:lnTo>
                      <a:pt x="5" y="41"/>
                    </a:lnTo>
                    <a:lnTo>
                      <a:pt x="14" y="29"/>
                    </a:lnTo>
                    <a:lnTo>
                      <a:pt x="18" y="38"/>
                    </a:lnTo>
                    <a:lnTo>
                      <a:pt x="19" y="25"/>
                    </a:lnTo>
                    <a:lnTo>
                      <a:pt x="31" y="20"/>
                    </a:lnTo>
                    <a:lnTo>
                      <a:pt x="43" y="27"/>
                    </a:lnTo>
                    <a:lnTo>
                      <a:pt x="39" y="17"/>
                    </a:lnTo>
                    <a:lnTo>
                      <a:pt x="54" y="11"/>
                    </a:lnTo>
                    <a:lnTo>
                      <a:pt x="64" y="19"/>
                    </a:lnTo>
                    <a:lnTo>
                      <a:pt x="61" y="8"/>
                    </a:lnTo>
                    <a:lnTo>
                      <a:pt x="75" y="5"/>
                    </a:lnTo>
                    <a:lnTo>
                      <a:pt x="85" y="17"/>
                    </a:lnTo>
                    <a:lnTo>
                      <a:pt x="84" y="6"/>
                    </a:lnTo>
                    <a:lnTo>
                      <a:pt x="93" y="10"/>
                    </a:lnTo>
                    <a:lnTo>
                      <a:pt x="97" y="18"/>
                    </a:lnTo>
                    <a:lnTo>
                      <a:pt x="105" y="28"/>
                    </a:lnTo>
                    <a:lnTo>
                      <a:pt x="84" y="23"/>
                    </a:lnTo>
                    <a:lnTo>
                      <a:pt x="71" y="23"/>
                    </a:lnTo>
                    <a:lnTo>
                      <a:pt x="49" y="29"/>
                    </a:lnTo>
                    <a:lnTo>
                      <a:pt x="30" y="38"/>
                    </a:lnTo>
                    <a:lnTo>
                      <a:pt x="23" y="44"/>
                    </a:lnTo>
                    <a:lnTo>
                      <a:pt x="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46" name="Freeform 1509"/>
              <p:cNvSpPr>
                <a:spLocks/>
              </p:cNvSpPr>
              <p:nvPr/>
            </p:nvSpPr>
            <p:spPr bwMode="auto">
              <a:xfrm>
                <a:off x="1812" y="2869"/>
                <a:ext cx="73" cy="43"/>
              </a:xfrm>
              <a:custGeom>
                <a:avLst/>
                <a:gdLst>
                  <a:gd name="T0" fmla="*/ 0 w 73"/>
                  <a:gd name="T1" fmla="*/ 35 h 43"/>
                  <a:gd name="T2" fmla="*/ 0 w 73"/>
                  <a:gd name="T3" fmla="*/ 43 h 43"/>
                  <a:gd name="T4" fmla="*/ 11 w 73"/>
                  <a:gd name="T5" fmla="*/ 27 h 43"/>
                  <a:gd name="T6" fmla="*/ 16 w 73"/>
                  <a:gd name="T7" fmla="*/ 18 h 43"/>
                  <a:gd name="T8" fmla="*/ 30 w 73"/>
                  <a:gd name="T9" fmla="*/ 8 h 43"/>
                  <a:gd name="T10" fmla="*/ 48 w 73"/>
                  <a:gd name="T11" fmla="*/ 4 h 43"/>
                  <a:gd name="T12" fmla="*/ 62 w 73"/>
                  <a:gd name="T13" fmla="*/ 6 h 43"/>
                  <a:gd name="T14" fmla="*/ 73 w 73"/>
                  <a:gd name="T15" fmla="*/ 5 h 43"/>
                  <a:gd name="T16" fmla="*/ 61 w 73"/>
                  <a:gd name="T17" fmla="*/ 3 h 43"/>
                  <a:gd name="T18" fmla="*/ 46 w 73"/>
                  <a:gd name="T19" fmla="*/ 0 h 43"/>
                  <a:gd name="T20" fmla="*/ 26 w 73"/>
                  <a:gd name="T21" fmla="*/ 6 h 43"/>
                  <a:gd name="T22" fmla="*/ 12 w 73"/>
                  <a:gd name="T23" fmla="*/ 15 h 43"/>
                  <a:gd name="T24" fmla="*/ 3 w 73"/>
                  <a:gd name="T25" fmla="*/ 27 h 43"/>
                  <a:gd name="T26" fmla="*/ 0 w 73"/>
                  <a:gd name="T27"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43">
                    <a:moveTo>
                      <a:pt x="0" y="35"/>
                    </a:moveTo>
                    <a:lnTo>
                      <a:pt x="0" y="43"/>
                    </a:lnTo>
                    <a:lnTo>
                      <a:pt x="11" y="27"/>
                    </a:lnTo>
                    <a:lnTo>
                      <a:pt x="16" y="18"/>
                    </a:lnTo>
                    <a:lnTo>
                      <a:pt x="30" y="8"/>
                    </a:lnTo>
                    <a:lnTo>
                      <a:pt x="48" y="4"/>
                    </a:lnTo>
                    <a:lnTo>
                      <a:pt x="62" y="6"/>
                    </a:lnTo>
                    <a:lnTo>
                      <a:pt x="73" y="5"/>
                    </a:lnTo>
                    <a:lnTo>
                      <a:pt x="61" y="3"/>
                    </a:lnTo>
                    <a:lnTo>
                      <a:pt x="46" y="0"/>
                    </a:lnTo>
                    <a:lnTo>
                      <a:pt x="26" y="6"/>
                    </a:lnTo>
                    <a:lnTo>
                      <a:pt x="12" y="15"/>
                    </a:lnTo>
                    <a:lnTo>
                      <a:pt x="3" y="27"/>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547" name="Freeform 1510"/>
              <p:cNvSpPr>
                <a:spLocks/>
              </p:cNvSpPr>
              <p:nvPr/>
            </p:nvSpPr>
            <p:spPr bwMode="auto">
              <a:xfrm>
                <a:off x="1883" y="3083"/>
                <a:ext cx="30" cy="33"/>
              </a:xfrm>
              <a:custGeom>
                <a:avLst/>
                <a:gdLst>
                  <a:gd name="T0" fmla="*/ 8 w 30"/>
                  <a:gd name="T1" fmla="*/ 33 h 33"/>
                  <a:gd name="T2" fmla="*/ 20 w 30"/>
                  <a:gd name="T3" fmla="*/ 0 h 33"/>
                  <a:gd name="T4" fmla="*/ 5 w 30"/>
                  <a:gd name="T5" fmla="*/ 26 h 33"/>
                  <a:gd name="T6" fmla="*/ 5 w 30"/>
                  <a:gd name="T7" fmla="*/ 27 h 33"/>
                  <a:gd name="T8" fmla="*/ 6 w 30"/>
                  <a:gd name="T9" fmla="*/ 27 h 33"/>
                  <a:gd name="T10" fmla="*/ 7 w 30"/>
                  <a:gd name="T11" fmla="*/ 28 h 33"/>
                  <a:gd name="T12" fmla="*/ 7 w 30"/>
                  <a:gd name="T13" fmla="*/ 28 h 33"/>
                  <a:gd name="T14" fmla="*/ 8 w 30"/>
                  <a:gd name="T15" fmla="*/ 27 h 33"/>
                  <a:gd name="T16" fmla="*/ 8 w 30"/>
                  <a:gd name="T17" fmla="*/ 27 h 33"/>
                  <a:gd name="T18" fmla="*/ 9 w 30"/>
                  <a:gd name="T19" fmla="*/ 27 h 33"/>
                  <a:gd name="T20" fmla="*/ 9 w 30"/>
                  <a:gd name="T21" fmla="*/ 26 h 33"/>
                  <a:gd name="T22" fmla="*/ 9 w 30"/>
                  <a:gd name="T23" fmla="*/ 25 h 33"/>
                  <a:gd name="T24" fmla="*/ 10 w 30"/>
                  <a:gd name="T25" fmla="*/ 24 h 33"/>
                  <a:gd name="T26" fmla="*/ 11 w 30"/>
                  <a:gd name="T27" fmla="*/ 24 h 33"/>
                  <a:gd name="T28" fmla="*/ 11 w 30"/>
                  <a:gd name="T29" fmla="*/ 23 h 33"/>
                  <a:gd name="T30" fmla="*/ 12 w 30"/>
                  <a:gd name="T31" fmla="*/ 22 h 33"/>
                  <a:gd name="T32" fmla="*/ 13 w 30"/>
                  <a:gd name="T33" fmla="*/ 21 h 33"/>
                  <a:gd name="T34" fmla="*/ 14 w 30"/>
                  <a:gd name="T35" fmla="*/ 20 h 33"/>
                  <a:gd name="T36" fmla="*/ 14 w 30"/>
                  <a:gd name="T37" fmla="*/ 18 h 33"/>
                  <a:gd name="T38" fmla="*/ 15 w 30"/>
                  <a:gd name="T39" fmla="*/ 17 h 33"/>
                  <a:gd name="T40" fmla="*/ 16 w 30"/>
                  <a:gd name="T41" fmla="*/ 16 h 33"/>
                  <a:gd name="T42" fmla="*/ 17 w 30"/>
                  <a:gd name="T43" fmla="*/ 15 h 33"/>
                  <a:gd name="T44" fmla="*/ 18 w 30"/>
                  <a:gd name="T45" fmla="*/ 14 h 33"/>
                  <a:gd name="T46" fmla="*/ 19 w 30"/>
                  <a:gd name="T47" fmla="*/ 13 h 33"/>
                  <a:gd name="T48" fmla="*/ 19 w 30"/>
                  <a:gd name="T49" fmla="*/ 12 h 33"/>
                  <a:gd name="T50" fmla="*/ 20 w 30"/>
                  <a:gd name="T51" fmla="*/ 11 h 33"/>
                  <a:gd name="T52" fmla="*/ 21 w 30"/>
                  <a:gd name="T53" fmla="*/ 10 h 33"/>
                  <a:gd name="T54" fmla="*/ 22 w 30"/>
                  <a:gd name="T55" fmla="*/ 8 h 33"/>
                  <a:gd name="T56" fmla="*/ 23 w 30"/>
                  <a:gd name="T57" fmla="*/ 8 h 33"/>
                  <a:gd name="T58" fmla="*/ 23 w 30"/>
                  <a:gd name="T59" fmla="*/ 7 h 33"/>
                  <a:gd name="T60" fmla="*/ 24 w 30"/>
                  <a:gd name="T61" fmla="*/ 6 h 33"/>
                  <a:gd name="T62" fmla="*/ 24 w 30"/>
                  <a:gd name="T63" fmla="*/ 5 h 33"/>
                  <a:gd name="T64" fmla="*/ 25 w 30"/>
                  <a:gd name="T65" fmla="*/ 5 h 33"/>
                  <a:gd name="T66" fmla="*/ 25 w 30"/>
                  <a:gd name="T67" fmla="*/ 4 h 33"/>
                  <a:gd name="T68" fmla="*/ 26 w 30"/>
                  <a:gd name="T69" fmla="*/ 3 h 33"/>
                  <a:gd name="T70" fmla="*/ 26 w 30"/>
                  <a:gd name="T71" fmla="*/ 3 h 33"/>
                  <a:gd name="T72" fmla="*/ 26 w 30"/>
                  <a:gd name="T7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3">
                    <a:moveTo>
                      <a:pt x="30" y="4"/>
                    </a:moveTo>
                    <a:lnTo>
                      <a:pt x="8" y="33"/>
                    </a:lnTo>
                    <a:lnTo>
                      <a:pt x="0" y="26"/>
                    </a:lnTo>
                    <a:lnTo>
                      <a:pt x="20" y="0"/>
                    </a:lnTo>
                    <a:lnTo>
                      <a:pt x="23" y="2"/>
                    </a:lnTo>
                    <a:lnTo>
                      <a:pt x="5" y="26"/>
                    </a:lnTo>
                    <a:lnTo>
                      <a:pt x="5" y="26"/>
                    </a:lnTo>
                    <a:lnTo>
                      <a:pt x="5" y="27"/>
                    </a:lnTo>
                    <a:lnTo>
                      <a:pt x="6" y="27"/>
                    </a:lnTo>
                    <a:lnTo>
                      <a:pt x="6" y="27"/>
                    </a:lnTo>
                    <a:lnTo>
                      <a:pt x="7" y="28"/>
                    </a:lnTo>
                    <a:lnTo>
                      <a:pt x="7" y="28"/>
                    </a:lnTo>
                    <a:lnTo>
                      <a:pt x="7" y="28"/>
                    </a:lnTo>
                    <a:lnTo>
                      <a:pt x="7" y="28"/>
                    </a:lnTo>
                    <a:lnTo>
                      <a:pt x="8" y="28"/>
                    </a:lnTo>
                    <a:lnTo>
                      <a:pt x="8" y="27"/>
                    </a:lnTo>
                    <a:lnTo>
                      <a:pt x="8" y="27"/>
                    </a:lnTo>
                    <a:lnTo>
                      <a:pt x="8" y="27"/>
                    </a:lnTo>
                    <a:lnTo>
                      <a:pt x="8" y="27"/>
                    </a:lnTo>
                    <a:lnTo>
                      <a:pt x="9" y="27"/>
                    </a:lnTo>
                    <a:lnTo>
                      <a:pt x="9" y="26"/>
                    </a:lnTo>
                    <a:lnTo>
                      <a:pt x="9" y="26"/>
                    </a:lnTo>
                    <a:lnTo>
                      <a:pt x="9" y="25"/>
                    </a:lnTo>
                    <a:lnTo>
                      <a:pt x="9" y="25"/>
                    </a:lnTo>
                    <a:lnTo>
                      <a:pt x="10" y="25"/>
                    </a:lnTo>
                    <a:lnTo>
                      <a:pt x="10" y="24"/>
                    </a:lnTo>
                    <a:lnTo>
                      <a:pt x="10" y="24"/>
                    </a:lnTo>
                    <a:lnTo>
                      <a:pt x="11" y="24"/>
                    </a:lnTo>
                    <a:lnTo>
                      <a:pt x="11" y="23"/>
                    </a:lnTo>
                    <a:lnTo>
                      <a:pt x="11" y="23"/>
                    </a:lnTo>
                    <a:lnTo>
                      <a:pt x="12" y="22"/>
                    </a:lnTo>
                    <a:lnTo>
                      <a:pt x="12" y="22"/>
                    </a:lnTo>
                    <a:lnTo>
                      <a:pt x="12" y="21"/>
                    </a:lnTo>
                    <a:lnTo>
                      <a:pt x="13" y="21"/>
                    </a:lnTo>
                    <a:lnTo>
                      <a:pt x="13" y="20"/>
                    </a:lnTo>
                    <a:lnTo>
                      <a:pt x="14" y="20"/>
                    </a:lnTo>
                    <a:lnTo>
                      <a:pt x="14" y="19"/>
                    </a:lnTo>
                    <a:lnTo>
                      <a:pt x="14" y="18"/>
                    </a:lnTo>
                    <a:lnTo>
                      <a:pt x="15" y="18"/>
                    </a:lnTo>
                    <a:lnTo>
                      <a:pt x="15" y="17"/>
                    </a:lnTo>
                    <a:lnTo>
                      <a:pt x="15" y="17"/>
                    </a:lnTo>
                    <a:lnTo>
                      <a:pt x="16" y="16"/>
                    </a:lnTo>
                    <a:lnTo>
                      <a:pt x="16" y="16"/>
                    </a:lnTo>
                    <a:lnTo>
                      <a:pt x="17" y="15"/>
                    </a:lnTo>
                    <a:lnTo>
                      <a:pt x="17" y="15"/>
                    </a:lnTo>
                    <a:lnTo>
                      <a:pt x="18" y="14"/>
                    </a:lnTo>
                    <a:lnTo>
                      <a:pt x="18" y="13"/>
                    </a:lnTo>
                    <a:lnTo>
                      <a:pt x="19" y="13"/>
                    </a:lnTo>
                    <a:lnTo>
                      <a:pt x="19" y="12"/>
                    </a:lnTo>
                    <a:lnTo>
                      <a:pt x="19" y="12"/>
                    </a:lnTo>
                    <a:lnTo>
                      <a:pt x="20" y="11"/>
                    </a:lnTo>
                    <a:lnTo>
                      <a:pt x="20" y="11"/>
                    </a:lnTo>
                    <a:lnTo>
                      <a:pt x="21" y="10"/>
                    </a:lnTo>
                    <a:lnTo>
                      <a:pt x="21" y="10"/>
                    </a:lnTo>
                    <a:lnTo>
                      <a:pt x="21" y="9"/>
                    </a:lnTo>
                    <a:lnTo>
                      <a:pt x="22" y="8"/>
                    </a:lnTo>
                    <a:lnTo>
                      <a:pt x="22" y="8"/>
                    </a:lnTo>
                    <a:lnTo>
                      <a:pt x="23" y="8"/>
                    </a:lnTo>
                    <a:lnTo>
                      <a:pt x="23" y="7"/>
                    </a:lnTo>
                    <a:lnTo>
                      <a:pt x="23" y="7"/>
                    </a:lnTo>
                    <a:lnTo>
                      <a:pt x="23" y="6"/>
                    </a:lnTo>
                    <a:lnTo>
                      <a:pt x="24" y="6"/>
                    </a:lnTo>
                    <a:lnTo>
                      <a:pt x="24" y="6"/>
                    </a:lnTo>
                    <a:lnTo>
                      <a:pt x="24" y="5"/>
                    </a:lnTo>
                    <a:lnTo>
                      <a:pt x="25" y="5"/>
                    </a:lnTo>
                    <a:lnTo>
                      <a:pt x="25" y="5"/>
                    </a:lnTo>
                    <a:lnTo>
                      <a:pt x="25" y="4"/>
                    </a:lnTo>
                    <a:lnTo>
                      <a:pt x="25" y="4"/>
                    </a:lnTo>
                    <a:lnTo>
                      <a:pt x="26" y="4"/>
                    </a:lnTo>
                    <a:lnTo>
                      <a:pt x="26" y="3"/>
                    </a:lnTo>
                    <a:lnTo>
                      <a:pt x="26" y="3"/>
                    </a:lnTo>
                    <a:lnTo>
                      <a:pt x="26" y="3"/>
                    </a:lnTo>
                    <a:lnTo>
                      <a:pt x="26" y="3"/>
                    </a:lnTo>
                    <a:lnTo>
                      <a:pt x="26" y="3"/>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119" name="Rectangle 1516"/>
            <p:cNvSpPr>
              <a:spLocks noChangeArrowheads="1"/>
            </p:cNvSpPr>
            <p:nvPr/>
          </p:nvSpPr>
          <p:spPr bwMode="auto">
            <a:xfrm>
              <a:off x="4694240" y="3470838"/>
              <a:ext cx="57387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b="1" kern="0">
                  <a:solidFill>
                    <a:srgbClr val="FFFFFF"/>
                  </a:solidFill>
                  <a:latin typeface="Arial Narrow" pitchFamily="34" charset="0"/>
                  <a:cs typeface="Arial" pitchFamily="34" charset="0"/>
                </a:rPr>
                <a:t>(Self Interest</a:t>
              </a:r>
              <a:endParaRPr lang="en-US" kern="0">
                <a:solidFill>
                  <a:sysClr val="windowText" lastClr="000000"/>
                </a:solidFill>
                <a:latin typeface="Arial" pitchFamily="34" charset="0"/>
                <a:cs typeface="Arial" pitchFamily="34" charset="0"/>
              </a:endParaRPr>
            </a:p>
          </p:txBody>
        </p:sp>
        <p:sp>
          <p:nvSpPr>
            <p:cNvPr id="1120" name="Rectangle 1517"/>
            <p:cNvSpPr>
              <a:spLocks noChangeArrowheads="1"/>
            </p:cNvSpPr>
            <p:nvPr/>
          </p:nvSpPr>
          <p:spPr bwMode="auto">
            <a:xfrm>
              <a:off x="5260976" y="3427975"/>
              <a:ext cx="4488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FFFFFF"/>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1121" name="Rectangle 1518"/>
            <p:cNvSpPr>
              <a:spLocks noChangeArrowheads="1"/>
            </p:cNvSpPr>
            <p:nvPr/>
          </p:nvSpPr>
          <p:spPr bwMode="auto">
            <a:xfrm>
              <a:off x="4683128" y="3459725"/>
              <a:ext cx="57387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b="1" kern="0">
                  <a:solidFill>
                    <a:srgbClr val="000000"/>
                  </a:solidFill>
                  <a:latin typeface="Arial Narrow" pitchFamily="34" charset="0"/>
                  <a:cs typeface="Arial" pitchFamily="34" charset="0"/>
                </a:rPr>
                <a:t>(Self Interest</a:t>
              </a:r>
              <a:endParaRPr lang="en-US" kern="0">
                <a:solidFill>
                  <a:sysClr val="windowText" lastClr="000000"/>
                </a:solidFill>
                <a:latin typeface="Arial" pitchFamily="34" charset="0"/>
                <a:cs typeface="Arial" pitchFamily="34" charset="0"/>
              </a:endParaRPr>
            </a:p>
          </p:txBody>
        </p:sp>
        <p:sp>
          <p:nvSpPr>
            <p:cNvPr id="1122" name="Rectangle 1519"/>
            <p:cNvSpPr>
              <a:spLocks noChangeArrowheads="1"/>
            </p:cNvSpPr>
            <p:nvPr/>
          </p:nvSpPr>
          <p:spPr bwMode="auto">
            <a:xfrm>
              <a:off x="5249863" y="3416863"/>
              <a:ext cx="4488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00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1123" name="Rectangle 1520"/>
            <p:cNvSpPr>
              <a:spLocks noChangeArrowheads="1"/>
            </p:cNvSpPr>
            <p:nvPr/>
          </p:nvSpPr>
          <p:spPr bwMode="auto">
            <a:xfrm>
              <a:off x="4625978" y="3329550"/>
              <a:ext cx="77104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FFFFCC"/>
                  </a:solidFill>
                  <a:latin typeface="Arial Narrow" pitchFamily="34" charset="0"/>
                  <a:cs typeface="Arial" pitchFamily="34" charset="0"/>
                </a:rPr>
                <a:t>Transaction</a:t>
              </a:r>
              <a:endParaRPr lang="en-US" kern="0">
                <a:solidFill>
                  <a:sysClr val="windowText" lastClr="000000"/>
                </a:solidFill>
                <a:latin typeface="Arial" pitchFamily="34" charset="0"/>
                <a:cs typeface="Arial" pitchFamily="34" charset="0"/>
              </a:endParaRPr>
            </a:p>
          </p:txBody>
        </p:sp>
        <p:sp>
          <p:nvSpPr>
            <p:cNvPr id="1124" name="Rectangle 1521"/>
            <p:cNvSpPr>
              <a:spLocks noChangeArrowheads="1"/>
            </p:cNvSpPr>
            <p:nvPr/>
          </p:nvSpPr>
          <p:spPr bwMode="auto">
            <a:xfrm>
              <a:off x="4621215" y="3324788"/>
              <a:ext cx="77104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0C0C0"/>
                  </a:solidFill>
                  <a:latin typeface="Arial Narrow" pitchFamily="34" charset="0"/>
                  <a:cs typeface="Arial" pitchFamily="34" charset="0"/>
                </a:rPr>
                <a:t>Transaction</a:t>
              </a:r>
              <a:endParaRPr lang="en-US" kern="0">
                <a:solidFill>
                  <a:sysClr val="windowText" lastClr="000000"/>
                </a:solidFill>
                <a:latin typeface="Arial" pitchFamily="34" charset="0"/>
                <a:cs typeface="Arial" pitchFamily="34" charset="0"/>
              </a:endParaRPr>
            </a:p>
          </p:txBody>
        </p:sp>
        <p:sp>
          <p:nvSpPr>
            <p:cNvPr id="1125" name="Rectangle 1522"/>
            <p:cNvSpPr>
              <a:spLocks noChangeArrowheads="1"/>
            </p:cNvSpPr>
            <p:nvPr/>
          </p:nvSpPr>
          <p:spPr bwMode="auto">
            <a:xfrm>
              <a:off x="4614865" y="3318438"/>
              <a:ext cx="77104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0000"/>
                  </a:solidFill>
                  <a:latin typeface="Arial Narrow" pitchFamily="34" charset="0"/>
                  <a:cs typeface="Arial" pitchFamily="34" charset="0"/>
                </a:rPr>
                <a:t>Transaction</a:t>
              </a:r>
              <a:endParaRPr lang="en-US" kern="0">
                <a:solidFill>
                  <a:sysClr val="windowText" lastClr="000000"/>
                </a:solidFill>
                <a:latin typeface="Arial" pitchFamily="34" charset="0"/>
                <a:cs typeface="Arial" pitchFamily="34" charset="0"/>
              </a:endParaRPr>
            </a:p>
          </p:txBody>
        </p:sp>
        <p:grpSp>
          <p:nvGrpSpPr>
            <p:cNvPr id="1127" name="Group 1532"/>
            <p:cNvGrpSpPr>
              <a:grpSpLocks/>
            </p:cNvGrpSpPr>
            <p:nvPr/>
          </p:nvGrpSpPr>
          <p:grpSpPr bwMode="auto">
            <a:xfrm>
              <a:off x="2915211" y="2643750"/>
              <a:ext cx="330200" cy="315913"/>
              <a:chOff x="1970" y="1767"/>
              <a:chExt cx="208" cy="199"/>
            </a:xfrm>
          </p:grpSpPr>
          <p:grpSp>
            <p:nvGrpSpPr>
              <p:cNvPr id="2529" name="Group 1530"/>
              <p:cNvGrpSpPr>
                <a:grpSpLocks/>
              </p:cNvGrpSpPr>
              <p:nvPr/>
            </p:nvGrpSpPr>
            <p:grpSpPr bwMode="auto">
              <a:xfrm>
                <a:off x="1997" y="1800"/>
                <a:ext cx="150" cy="121"/>
                <a:chOff x="1997" y="1800"/>
                <a:chExt cx="150" cy="121"/>
              </a:xfrm>
            </p:grpSpPr>
            <p:sp>
              <p:nvSpPr>
                <p:cNvPr id="2531" name="Freeform 1528"/>
                <p:cNvSpPr>
                  <a:spLocks/>
                </p:cNvSpPr>
                <p:nvPr/>
              </p:nvSpPr>
              <p:spPr bwMode="auto">
                <a:xfrm>
                  <a:off x="1997" y="1800"/>
                  <a:ext cx="150" cy="121"/>
                </a:xfrm>
                <a:custGeom>
                  <a:avLst/>
                  <a:gdLst>
                    <a:gd name="T0" fmla="*/ 0 w 1390"/>
                    <a:gd name="T1" fmla="*/ 388 h 1099"/>
                    <a:gd name="T2" fmla="*/ 488 w 1390"/>
                    <a:gd name="T3" fmla="*/ 388 h 1099"/>
                    <a:gd name="T4" fmla="*/ 488 w 1390"/>
                    <a:gd name="T5" fmla="*/ 0 h 1099"/>
                    <a:gd name="T6" fmla="*/ 900 w 1390"/>
                    <a:gd name="T7" fmla="*/ 0 h 1099"/>
                    <a:gd name="T8" fmla="*/ 900 w 1390"/>
                    <a:gd name="T9" fmla="*/ 388 h 1099"/>
                    <a:gd name="T10" fmla="*/ 1390 w 1390"/>
                    <a:gd name="T11" fmla="*/ 388 h 1099"/>
                    <a:gd name="T12" fmla="*/ 1390 w 1390"/>
                    <a:gd name="T13" fmla="*/ 714 h 1099"/>
                    <a:gd name="T14" fmla="*/ 900 w 1390"/>
                    <a:gd name="T15" fmla="*/ 714 h 1099"/>
                    <a:gd name="T16" fmla="*/ 900 w 1390"/>
                    <a:gd name="T17" fmla="*/ 1099 h 1099"/>
                    <a:gd name="T18" fmla="*/ 488 w 1390"/>
                    <a:gd name="T19" fmla="*/ 1099 h 1099"/>
                    <a:gd name="T20" fmla="*/ 488 w 1390"/>
                    <a:gd name="T21" fmla="*/ 714 h 1099"/>
                    <a:gd name="T22" fmla="*/ 0 w 1390"/>
                    <a:gd name="T23" fmla="*/ 714 h 1099"/>
                    <a:gd name="T24" fmla="*/ 0 w 1390"/>
                    <a:gd name="T25" fmla="*/ 388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0" h="1099">
                      <a:moveTo>
                        <a:pt x="0" y="388"/>
                      </a:moveTo>
                      <a:cubicBezTo>
                        <a:pt x="162" y="388"/>
                        <a:pt x="325" y="388"/>
                        <a:pt x="488" y="388"/>
                      </a:cubicBezTo>
                      <a:cubicBezTo>
                        <a:pt x="488" y="259"/>
                        <a:pt x="488" y="130"/>
                        <a:pt x="488" y="0"/>
                      </a:cubicBezTo>
                      <a:cubicBezTo>
                        <a:pt x="625" y="0"/>
                        <a:pt x="762" y="0"/>
                        <a:pt x="900" y="0"/>
                      </a:cubicBezTo>
                      <a:cubicBezTo>
                        <a:pt x="900" y="130"/>
                        <a:pt x="900" y="259"/>
                        <a:pt x="900" y="388"/>
                      </a:cubicBezTo>
                      <a:cubicBezTo>
                        <a:pt x="1063" y="388"/>
                        <a:pt x="1227" y="388"/>
                        <a:pt x="1390" y="388"/>
                      </a:cubicBezTo>
                      <a:cubicBezTo>
                        <a:pt x="1390" y="497"/>
                        <a:pt x="1390" y="605"/>
                        <a:pt x="1390" y="714"/>
                      </a:cubicBezTo>
                      <a:cubicBezTo>
                        <a:pt x="1227" y="714"/>
                        <a:pt x="1063" y="714"/>
                        <a:pt x="900" y="714"/>
                      </a:cubicBezTo>
                      <a:cubicBezTo>
                        <a:pt x="900" y="842"/>
                        <a:pt x="900" y="971"/>
                        <a:pt x="900" y="1099"/>
                      </a:cubicBezTo>
                      <a:cubicBezTo>
                        <a:pt x="762" y="1099"/>
                        <a:pt x="625" y="1099"/>
                        <a:pt x="488" y="1099"/>
                      </a:cubicBezTo>
                      <a:cubicBezTo>
                        <a:pt x="488" y="971"/>
                        <a:pt x="488" y="842"/>
                        <a:pt x="488" y="714"/>
                      </a:cubicBezTo>
                      <a:cubicBezTo>
                        <a:pt x="325" y="714"/>
                        <a:pt x="162" y="714"/>
                        <a:pt x="0" y="714"/>
                      </a:cubicBezTo>
                      <a:cubicBezTo>
                        <a:pt x="0" y="605"/>
                        <a:pt x="0" y="497"/>
                        <a:pt x="0" y="388"/>
                      </a:cubicBezTo>
                    </a:path>
                  </a:pathLst>
                </a:custGeom>
                <a:solidFill>
                  <a:srgbClr val="0066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532" name="Freeform 1529"/>
                <p:cNvSpPr>
                  <a:spLocks/>
                </p:cNvSpPr>
                <p:nvPr/>
              </p:nvSpPr>
              <p:spPr bwMode="auto">
                <a:xfrm>
                  <a:off x="1997" y="1800"/>
                  <a:ext cx="150" cy="121"/>
                </a:xfrm>
                <a:custGeom>
                  <a:avLst/>
                  <a:gdLst>
                    <a:gd name="T0" fmla="*/ 0 w 150"/>
                    <a:gd name="T1" fmla="*/ 42 h 121"/>
                    <a:gd name="T2" fmla="*/ 52 w 150"/>
                    <a:gd name="T3" fmla="*/ 42 h 121"/>
                    <a:gd name="T4" fmla="*/ 52 w 150"/>
                    <a:gd name="T5" fmla="*/ 0 h 121"/>
                    <a:gd name="T6" fmla="*/ 97 w 150"/>
                    <a:gd name="T7" fmla="*/ 0 h 121"/>
                    <a:gd name="T8" fmla="*/ 97 w 150"/>
                    <a:gd name="T9" fmla="*/ 42 h 121"/>
                    <a:gd name="T10" fmla="*/ 150 w 150"/>
                    <a:gd name="T11" fmla="*/ 42 h 121"/>
                    <a:gd name="T12" fmla="*/ 150 w 150"/>
                    <a:gd name="T13" fmla="*/ 78 h 121"/>
                    <a:gd name="T14" fmla="*/ 97 w 150"/>
                    <a:gd name="T15" fmla="*/ 78 h 121"/>
                    <a:gd name="T16" fmla="*/ 97 w 150"/>
                    <a:gd name="T17" fmla="*/ 121 h 121"/>
                    <a:gd name="T18" fmla="*/ 52 w 150"/>
                    <a:gd name="T19" fmla="*/ 121 h 121"/>
                    <a:gd name="T20" fmla="*/ 52 w 150"/>
                    <a:gd name="T21" fmla="*/ 78 h 121"/>
                    <a:gd name="T22" fmla="*/ 0 w 150"/>
                    <a:gd name="T23" fmla="*/ 78 h 121"/>
                    <a:gd name="T24" fmla="*/ 0 w 150"/>
                    <a:gd name="T25" fmla="*/ 4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121">
                      <a:moveTo>
                        <a:pt x="0" y="42"/>
                      </a:moveTo>
                      <a:cubicBezTo>
                        <a:pt x="17" y="42"/>
                        <a:pt x="35" y="42"/>
                        <a:pt x="52" y="42"/>
                      </a:cubicBezTo>
                      <a:cubicBezTo>
                        <a:pt x="52" y="28"/>
                        <a:pt x="52" y="14"/>
                        <a:pt x="52" y="0"/>
                      </a:cubicBezTo>
                      <a:cubicBezTo>
                        <a:pt x="67" y="0"/>
                        <a:pt x="82" y="0"/>
                        <a:pt x="97" y="0"/>
                      </a:cubicBezTo>
                      <a:cubicBezTo>
                        <a:pt x="97" y="14"/>
                        <a:pt x="97" y="28"/>
                        <a:pt x="97" y="42"/>
                      </a:cubicBezTo>
                      <a:cubicBezTo>
                        <a:pt x="114" y="42"/>
                        <a:pt x="132" y="42"/>
                        <a:pt x="150" y="42"/>
                      </a:cubicBezTo>
                      <a:cubicBezTo>
                        <a:pt x="150" y="54"/>
                        <a:pt x="150" y="66"/>
                        <a:pt x="150" y="78"/>
                      </a:cubicBezTo>
                      <a:cubicBezTo>
                        <a:pt x="132" y="78"/>
                        <a:pt x="114" y="78"/>
                        <a:pt x="97" y="78"/>
                      </a:cubicBezTo>
                      <a:cubicBezTo>
                        <a:pt x="97" y="92"/>
                        <a:pt x="97" y="106"/>
                        <a:pt x="97" y="121"/>
                      </a:cubicBezTo>
                      <a:cubicBezTo>
                        <a:pt x="82" y="121"/>
                        <a:pt x="67" y="121"/>
                        <a:pt x="52" y="121"/>
                      </a:cubicBezTo>
                      <a:cubicBezTo>
                        <a:pt x="52" y="106"/>
                        <a:pt x="52" y="92"/>
                        <a:pt x="52" y="78"/>
                      </a:cubicBezTo>
                      <a:cubicBezTo>
                        <a:pt x="35" y="78"/>
                        <a:pt x="17" y="78"/>
                        <a:pt x="0" y="78"/>
                      </a:cubicBezTo>
                      <a:cubicBezTo>
                        <a:pt x="0" y="66"/>
                        <a:pt x="0" y="54"/>
                        <a:pt x="0" y="42"/>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530" name="Oval 1531"/>
              <p:cNvSpPr>
                <a:spLocks noChangeArrowheads="1"/>
              </p:cNvSpPr>
              <p:nvPr/>
            </p:nvSpPr>
            <p:spPr bwMode="auto">
              <a:xfrm>
                <a:off x="1970" y="1767"/>
                <a:ext cx="208" cy="199"/>
              </a:xfrm>
              <a:prstGeom prst="ellipse">
                <a:avLst/>
              </a:prstGeom>
              <a:noFill/>
              <a:ln w="32" cap="rnd">
                <a:solidFill>
                  <a:srgbClr val="00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147" name="Freeform 1670"/>
            <p:cNvSpPr>
              <a:spLocks/>
            </p:cNvSpPr>
            <p:nvPr/>
          </p:nvSpPr>
          <p:spPr bwMode="auto">
            <a:xfrm>
              <a:off x="4656140" y="2505638"/>
              <a:ext cx="854075" cy="112713"/>
            </a:xfrm>
            <a:custGeom>
              <a:avLst/>
              <a:gdLst>
                <a:gd name="T0" fmla="*/ 524 w 538"/>
                <a:gd name="T1" fmla="*/ 0 h 71"/>
                <a:gd name="T2" fmla="*/ 0 w 538"/>
                <a:gd name="T3" fmla="*/ 39 h 71"/>
                <a:gd name="T4" fmla="*/ 13 w 538"/>
                <a:gd name="T5" fmla="*/ 71 h 71"/>
                <a:gd name="T6" fmla="*/ 527 w 538"/>
                <a:gd name="T7" fmla="*/ 30 h 71"/>
                <a:gd name="T8" fmla="*/ 538 w 538"/>
                <a:gd name="T9" fmla="*/ 14 h 71"/>
                <a:gd name="T10" fmla="*/ 524 w 538"/>
                <a:gd name="T11" fmla="*/ 0 h 71"/>
              </a:gdLst>
              <a:ahLst/>
              <a:cxnLst>
                <a:cxn ang="0">
                  <a:pos x="T0" y="T1"/>
                </a:cxn>
                <a:cxn ang="0">
                  <a:pos x="T2" y="T3"/>
                </a:cxn>
                <a:cxn ang="0">
                  <a:pos x="T4" y="T5"/>
                </a:cxn>
                <a:cxn ang="0">
                  <a:pos x="T6" y="T7"/>
                </a:cxn>
                <a:cxn ang="0">
                  <a:pos x="T8" y="T9"/>
                </a:cxn>
                <a:cxn ang="0">
                  <a:pos x="T10" y="T11"/>
                </a:cxn>
              </a:cxnLst>
              <a:rect l="0" t="0" r="r" b="b"/>
              <a:pathLst>
                <a:path w="538" h="71">
                  <a:moveTo>
                    <a:pt x="524" y="0"/>
                  </a:moveTo>
                  <a:lnTo>
                    <a:pt x="0" y="39"/>
                  </a:lnTo>
                  <a:lnTo>
                    <a:pt x="13" y="71"/>
                  </a:lnTo>
                  <a:lnTo>
                    <a:pt x="527" y="30"/>
                  </a:lnTo>
                  <a:lnTo>
                    <a:pt x="538" y="14"/>
                  </a:lnTo>
                  <a:lnTo>
                    <a:pt x="524"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48" name="Freeform 1671"/>
            <p:cNvSpPr>
              <a:spLocks/>
            </p:cNvSpPr>
            <p:nvPr/>
          </p:nvSpPr>
          <p:spPr bwMode="auto">
            <a:xfrm>
              <a:off x="5070478" y="3978838"/>
              <a:ext cx="422275" cy="320675"/>
            </a:xfrm>
            <a:custGeom>
              <a:avLst/>
              <a:gdLst>
                <a:gd name="T0" fmla="*/ 266 w 266"/>
                <a:gd name="T1" fmla="*/ 202 h 202"/>
                <a:gd name="T2" fmla="*/ 46 w 266"/>
                <a:gd name="T3" fmla="*/ 0 h 202"/>
                <a:gd name="T4" fmla="*/ 0 w 266"/>
                <a:gd name="T5" fmla="*/ 189 h 202"/>
                <a:gd name="T6" fmla="*/ 266 w 266"/>
                <a:gd name="T7" fmla="*/ 202 h 202"/>
              </a:gdLst>
              <a:ahLst/>
              <a:cxnLst>
                <a:cxn ang="0">
                  <a:pos x="T0" y="T1"/>
                </a:cxn>
                <a:cxn ang="0">
                  <a:pos x="T2" y="T3"/>
                </a:cxn>
                <a:cxn ang="0">
                  <a:pos x="T4" y="T5"/>
                </a:cxn>
                <a:cxn ang="0">
                  <a:pos x="T6" y="T7"/>
                </a:cxn>
              </a:cxnLst>
              <a:rect l="0" t="0" r="r" b="b"/>
              <a:pathLst>
                <a:path w="266" h="202">
                  <a:moveTo>
                    <a:pt x="266" y="202"/>
                  </a:moveTo>
                  <a:lnTo>
                    <a:pt x="46" y="0"/>
                  </a:lnTo>
                  <a:lnTo>
                    <a:pt x="0" y="189"/>
                  </a:lnTo>
                  <a:lnTo>
                    <a:pt x="266" y="202"/>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49" name="Freeform 1672"/>
            <p:cNvSpPr>
              <a:spLocks/>
            </p:cNvSpPr>
            <p:nvPr/>
          </p:nvSpPr>
          <p:spPr bwMode="auto">
            <a:xfrm>
              <a:off x="3748090" y="4134413"/>
              <a:ext cx="811213" cy="233363"/>
            </a:xfrm>
            <a:custGeom>
              <a:avLst/>
              <a:gdLst>
                <a:gd name="T0" fmla="*/ 9 w 511"/>
                <a:gd name="T1" fmla="*/ 147 h 147"/>
                <a:gd name="T2" fmla="*/ 511 w 511"/>
                <a:gd name="T3" fmla="*/ 20 h 147"/>
                <a:gd name="T4" fmla="*/ 505 w 511"/>
                <a:gd name="T5" fmla="*/ 0 h 147"/>
                <a:gd name="T6" fmla="*/ 7 w 511"/>
                <a:gd name="T7" fmla="*/ 118 h 147"/>
                <a:gd name="T8" fmla="*/ 0 w 511"/>
                <a:gd name="T9" fmla="*/ 135 h 147"/>
                <a:gd name="T10" fmla="*/ 9 w 511"/>
                <a:gd name="T11" fmla="*/ 147 h 147"/>
              </a:gdLst>
              <a:ahLst/>
              <a:cxnLst>
                <a:cxn ang="0">
                  <a:pos x="T0" y="T1"/>
                </a:cxn>
                <a:cxn ang="0">
                  <a:pos x="T2" y="T3"/>
                </a:cxn>
                <a:cxn ang="0">
                  <a:pos x="T4" y="T5"/>
                </a:cxn>
                <a:cxn ang="0">
                  <a:pos x="T6" y="T7"/>
                </a:cxn>
                <a:cxn ang="0">
                  <a:pos x="T8" y="T9"/>
                </a:cxn>
                <a:cxn ang="0">
                  <a:pos x="T10" y="T11"/>
                </a:cxn>
              </a:cxnLst>
              <a:rect l="0" t="0" r="r" b="b"/>
              <a:pathLst>
                <a:path w="511" h="147">
                  <a:moveTo>
                    <a:pt x="9" y="147"/>
                  </a:moveTo>
                  <a:lnTo>
                    <a:pt x="511" y="20"/>
                  </a:lnTo>
                  <a:lnTo>
                    <a:pt x="505" y="0"/>
                  </a:lnTo>
                  <a:lnTo>
                    <a:pt x="7" y="118"/>
                  </a:lnTo>
                  <a:lnTo>
                    <a:pt x="0" y="135"/>
                  </a:lnTo>
                  <a:lnTo>
                    <a:pt x="9" y="147"/>
                  </a:lnTo>
                  <a:close/>
                </a:path>
              </a:pathLst>
            </a:custGeom>
            <a:solidFill>
              <a:schemeClr val="bg1">
                <a:lumMod val="95000"/>
              </a:schemeClr>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50" name="Freeform 1673"/>
            <p:cNvSpPr>
              <a:spLocks/>
            </p:cNvSpPr>
            <p:nvPr/>
          </p:nvSpPr>
          <p:spPr bwMode="auto">
            <a:xfrm>
              <a:off x="3413126" y="2042088"/>
              <a:ext cx="2482850" cy="2754313"/>
            </a:xfrm>
            <a:custGeom>
              <a:avLst/>
              <a:gdLst>
                <a:gd name="T0" fmla="*/ 0 w 1564"/>
                <a:gd name="T1" fmla="*/ 0 h 1735"/>
                <a:gd name="T2" fmla="*/ 1564 w 1564"/>
                <a:gd name="T3" fmla="*/ 1735 h 1735"/>
                <a:gd name="T4" fmla="*/ 0 w 1564"/>
                <a:gd name="T5" fmla="*/ 0 h 1735"/>
              </a:gdLst>
              <a:ahLst/>
              <a:cxnLst>
                <a:cxn ang="0">
                  <a:pos x="T0" y="T1"/>
                </a:cxn>
                <a:cxn ang="0">
                  <a:pos x="T2" y="T3"/>
                </a:cxn>
                <a:cxn ang="0">
                  <a:pos x="T4" y="T5"/>
                </a:cxn>
              </a:cxnLst>
              <a:rect l="0" t="0" r="r" b="b"/>
              <a:pathLst>
                <a:path w="1564" h="1735">
                  <a:moveTo>
                    <a:pt x="0" y="0"/>
                  </a:moveTo>
                  <a:lnTo>
                    <a:pt x="1564" y="1735"/>
                  </a:lnTo>
                  <a:lnTo>
                    <a:pt x="0"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51" name="Freeform 1674"/>
            <p:cNvSpPr>
              <a:spLocks/>
            </p:cNvSpPr>
            <p:nvPr/>
          </p:nvSpPr>
          <p:spPr bwMode="auto">
            <a:xfrm>
              <a:off x="3413128" y="2067486"/>
              <a:ext cx="2493963" cy="2673350"/>
            </a:xfrm>
            <a:custGeom>
              <a:avLst/>
              <a:gdLst>
                <a:gd name="T0" fmla="*/ 0 w 1571"/>
                <a:gd name="T1" fmla="*/ 1684 h 1684"/>
                <a:gd name="T2" fmla="*/ 1571 w 1571"/>
                <a:gd name="T3" fmla="*/ 0 h 1684"/>
                <a:gd name="T4" fmla="*/ 0 w 1571"/>
                <a:gd name="T5" fmla="*/ 1684 h 1684"/>
              </a:gdLst>
              <a:ahLst/>
              <a:cxnLst>
                <a:cxn ang="0">
                  <a:pos x="T0" y="T1"/>
                </a:cxn>
                <a:cxn ang="0">
                  <a:pos x="T2" y="T3"/>
                </a:cxn>
                <a:cxn ang="0">
                  <a:pos x="T4" y="T5"/>
                </a:cxn>
              </a:cxnLst>
              <a:rect l="0" t="0" r="r" b="b"/>
              <a:pathLst>
                <a:path w="1571" h="1684">
                  <a:moveTo>
                    <a:pt x="0" y="1684"/>
                  </a:moveTo>
                  <a:lnTo>
                    <a:pt x="1571" y="0"/>
                  </a:lnTo>
                  <a:lnTo>
                    <a:pt x="0" y="1684"/>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52" name="Freeform 1675"/>
            <p:cNvSpPr>
              <a:spLocks/>
            </p:cNvSpPr>
            <p:nvPr/>
          </p:nvSpPr>
          <p:spPr bwMode="auto">
            <a:xfrm>
              <a:off x="2270128" y="2861236"/>
              <a:ext cx="1916113" cy="552450"/>
            </a:xfrm>
            <a:custGeom>
              <a:avLst/>
              <a:gdLst>
                <a:gd name="T0" fmla="*/ 1181 w 1207"/>
                <a:gd name="T1" fmla="*/ 12 h 348"/>
                <a:gd name="T2" fmla="*/ 1192 w 1207"/>
                <a:gd name="T3" fmla="*/ 0 h 348"/>
                <a:gd name="T4" fmla="*/ 0 w 1207"/>
                <a:gd name="T5" fmla="*/ 320 h 348"/>
                <a:gd name="T6" fmla="*/ 5 w 1207"/>
                <a:gd name="T7" fmla="*/ 348 h 348"/>
                <a:gd name="T8" fmla="*/ 1196 w 1207"/>
                <a:gd name="T9" fmla="*/ 28 h 348"/>
                <a:gd name="T10" fmla="*/ 1207 w 1207"/>
                <a:gd name="T11" fmla="*/ 15 h 348"/>
                <a:gd name="T12" fmla="*/ 1196 w 1207"/>
                <a:gd name="T13" fmla="*/ 28 h 348"/>
                <a:gd name="T14" fmla="*/ 1204 w 1207"/>
                <a:gd name="T15" fmla="*/ 22 h 348"/>
                <a:gd name="T16" fmla="*/ 1206 w 1207"/>
                <a:gd name="T17" fmla="*/ 12 h 348"/>
                <a:gd name="T18" fmla="*/ 1203 w 1207"/>
                <a:gd name="T19" fmla="*/ 3 h 348"/>
                <a:gd name="T20" fmla="*/ 1192 w 1207"/>
                <a:gd name="T21" fmla="*/ 0 h 348"/>
                <a:gd name="T22" fmla="*/ 1181 w 1207"/>
                <a:gd name="T23" fmla="*/ 1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7" h="348">
                  <a:moveTo>
                    <a:pt x="1181" y="12"/>
                  </a:moveTo>
                  <a:lnTo>
                    <a:pt x="1192" y="0"/>
                  </a:lnTo>
                  <a:lnTo>
                    <a:pt x="0" y="320"/>
                  </a:lnTo>
                  <a:lnTo>
                    <a:pt x="5" y="348"/>
                  </a:lnTo>
                  <a:lnTo>
                    <a:pt x="1196" y="28"/>
                  </a:lnTo>
                  <a:lnTo>
                    <a:pt x="1207" y="15"/>
                  </a:lnTo>
                  <a:lnTo>
                    <a:pt x="1196" y="28"/>
                  </a:lnTo>
                  <a:lnTo>
                    <a:pt x="1204" y="22"/>
                  </a:lnTo>
                  <a:lnTo>
                    <a:pt x="1206" y="12"/>
                  </a:lnTo>
                  <a:lnTo>
                    <a:pt x="1203" y="3"/>
                  </a:lnTo>
                  <a:lnTo>
                    <a:pt x="1192" y="0"/>
                  </a:lnTo>
                  <a:lnTo>
                    <a:pt x="1181" y="12"/>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57" name="Freeform 1680"/>
            <p:cNvSpPr>
              <a:spLocks/>
            </p:cNvSpPr>
            <p:nvPr/>
          </p:nvSpPr>
          <p:spPr bwMode="auto">
            <a:xfrm>
              <a:off x="4637090" y="1011800"/>
              <a:ext cx="538163" cy="2405063"/>
            </a:xfrm>
            <a:custGeom>
              <a:avLst/>
              <a:gdLst>
                <a:gd name="T0" fmla="*/ 0 w 339"/>
                <a:gd name="T1" fmla="*/ 0 h 1515"/>
                <a:gd name="T2" fmla="*/ 339 w 339"/>
                <a:gd name="T3" fmla="*/ 1159 h 1515"/>
                <a:gd name="T4" fmla="*/ 9 w 339"/>
                <a:gd name="T5" fmla="*/ 1515 h 1515"/>
                <a:gd name="T6" fmla="*/ 0 w 339"/>
                <a:gd name="T7" fmla="*/ 0 h 1515"/>
              </a:gdLst>
              <a:ahLst/>
              <a:cxnLst>
                <a:cxn ang="0">
                  <a:pos x="T0" y="T1"/>
                </a:cxn>
                <a:cxn ang="0">
                  <a:pos x="T2" y="T3"/>
                </a:cxn>
                <a:cxn ang="0">
                  <a:pos x="T4" y="T5"/>
                </a:cxn>
                <a:cxn ang="0">
                  <a:pos x="T6" y="T7"/>
                </a:cxn>
              </a:cxnLst>
              <a:rect l="0" t="0" r="r" b="b"/>
              <a:pathLst>
                <a:path w="339" h="1515">
                  <a:moveTo>
                    <a:pt x="0" y="0"/>
                  </a:moveTo>
                  <a:lnTo>
                    <a:pt x="339" y="1159"/>
                  </a:lnTo>
                  <a:lnTo>
                    <a:pt x="9" y="1515"/>
                  </a:ln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59" name="Freeform 1682"/>
            <p:cNvSpPr>
              <a:spLocks/>
            </p:cNvSpPr>
            <p:nvPr/>
          </p:nvSpPr>
          <p:spPr bwMode="auto">
            <a:xfrm>
              <a:off x="4176715" y="3412100"/>
              <a:ext cx="504825" cy="2328863"/>
            </a:xfrm>
            <a:custGeom>
              <a:avLst/>
              <a:gdLst>
                <a:gd name="T0" fmla="*/ 311 w 318"/>
                <a:gd name="T1" fmla="*/ 1467 h 1467"/>
                <a:gd name="T2" fmla="*/ 318 w 318"/>
                <a:gd name="T3" fmla="*/ 0 h 1467"/>
                <a:gd name="T4" fmla="*/ 0 w 318"/>
                <a:gd name="T5" fmla="*/ 333 h 1467"/>
                <a:gd name="T6" fmla="*/ 311 w 318"/>
                <a:gd name="T7" fmla="*/ 1467 h 1467"/>
              </a:gdLst>
              <a:ahLst/>
              <a:cxnLst>
                <a:cxn ang="0">
                  <a:pos x="T0" y="T1"/>
                </a:cxn>
                <a:cxn ang="0">
                  <a:pos x="T2" y="T3"/>
                </a:cxn>
                <a:cxn ang="0">
                  <a:pos x="T4" y="T5"/>
                </a:cxn>
                <a:cxn ang="0">
                  <a:pos x="T6" y="T7"/>
                </a:cxn>
              </a:cxnLst>
              <a:rect l="0" t="0" r="r" b="b"/>
              <a:pathLst>
                <a:path w="318" h="1467">
                  <a:moveTo>
                    <a:pt x="311" y="1467"/>
                  </a:moveTo>
                  <a:lnTo>
                    <a:pt x="318" y="0"/>
                  </a:lnTo>
                  <a:lnTo>
                    <a:pt x="0" y="333"/>
                  </a:lnTo>
                  <a:lnTo>
                    <a:pt x="311" y="146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60" name="Line 1683"/>
            <p:cNvSpPr>
              <a:spLocks noChangeShapeType="1"/>
            </p:cNvSpPr>
            <p:nvPr/>
          </p:nvSpPr>
          <p:spPr bwMode="auto">
            <a:xfrm flipV="1">
              <a:off x="4691063" y="3986773"/>
              <a:ext cx="452438" cy="1708150"/>
            </a:xfrm>
            <a:prstGeom prst="line">
              <a:avLst/>
            </a:prstGeom>
            <a:noFill/>
            <a:ln w="5" cap="rnd">
              <a:solidFill>
                <a:schemeClr val="bg1">
                  <a:lumMod val="9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61" name="Freeform 1684"/>
            <p:cNvSpPr>
              <a:spLocks/>
            </p:cNvSpPr>
            <p:nvPr/>
          </p:nvSpPr>
          <p:spPr bwMode="auto">
            <a:xfrm>
              <a:off x="3773490" y="3877236"/>
              <a:ext cx="377825" cy="452438"/>
            </a:xfrm>
            <a:custGeom>
              <a:avLst/>
              <a:gdLst>
                <a:gd name="T0" fmla="*/ 0 w 238"/>
                <a:gd name="T1" fmla="*/ 285 h 285"/>
                <a:gd name="T2" fmla="*/ 238 w 238"/>
                <a:gd name="T3" fmla="*/ 70 h 285"/>
                <a:gd name="T4" fmla="*/ 61 w 238"/>
                <a:gd name="T5" fmla="*/ 0 h 285"/>
                <a:gd name="T6" fmla="*/ 0 w 238"/>
                <a:gd name="T7" fmla="*/ 285 h 285"/>
              </a:gdLst>
              <a:ahLst/>
              <a:cxnLst>
                <a:cxn ang="0">
                  <a:pos x="T0" y="T1"/>
                </a:cxn>
                <a:cxn ang="0">
                  <a:pos x="T2" y="T3"/>
                </a:cxn>
                <a:cxn ang="0">
                  <a:pos x="T4" y="T5"/>
                </a:cxn>
                <a:cxn ang="0">
                  <a:pos x="T6" y="T7"/>
                </a:cxn>
              </a:cxnLst>
              <a:rect l="0" t="0" r="r" b="b"/>
              <a:pathLst>
                <a:path w="238" h="285">
                  <a:moveTo>
                    <a:pt x="0" y="285"/>
                  </a:moveTo>
                  <a:lnTo>
                    <a:pt x="238" y="70"/>
                  </a:lnTo>
                  <a:lnTo>
                    <a:pt x="61" y="0"/>
                  </a:lnTo>
                  <a:lnTo>
                    <a:pt x="0" y="28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62" name="Freeform 1685"/>
            <p:cNvSpPr>
              <a:spLocks/>
            </p:cNvSpPr>
            <p:nvPr/>
          </p:nvSpPr>
          <p:spPr bwMode="auto">
            <a:xfrm>
              <a:off x="3846515" y="2513573"/>
              <a:ext cx="411163" cy="363538"/>
            </a:xfrm>
            <a:custGeom>
              <a:avLst/>
              <a:gdLst>
                <a:gd name="T0" fmla="*/ 0 w 259"/>
                <a:gd name="T1" fmla="*/ 0 h 229"/>
                <a:gd name="T2" fmla="*/ 212 w 259"/>
                <a:gd name="T3" fmla="*/ 229 h 229"/>
                <a:gd name="T4" fmla="*/ 259 w 259"/>
                <a:gd name="T5" fmla="*/ 21 h 229"/>
                <a:gd name="T6" fmla="*/ 0 w 259"/>
                <a:gd name="T7" fmla="*/ 0 h 229"/>
              </a:gdLst>
              <a:ahLst/>
              <a:cxnLst>
                <a:cxn ang="0">
                  <a:pos x="T0" y="T1"/>
                </a:cxn>
                <a:cxn ang="0">
                  <a:pos x="T2" y="T3"/>
                </a:cxn>
                <a:cxn ang="0">
                  <a:pos x="T4" y="T5"/>
                </a:cxn>
                <a:cxn ang="0">
                  <a:pos x="T6" y="T7"/>
                </a:cxn>
              </a:cxnLst>
              <a:rect l="0" t="0" r="r" b="b"/>
              <a:pathLst>
                <a:path w="259" h="229">
                  <a:moveTo>
                    <a:pt x="0" y="0"/>
                  </a:moveTo>
                  <a:lnTo>
                    <a:pt x="212" y="229"/>
                  </a:lnTo>
                  <a:lnTo>
                    <a:pt x="259" y="21"/>
                  </a:ln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63" name="Freeform 1686"/>
            <p:cNvSpPr>
              <a:spLocks/>
            </p:cNvSpPr>
            <p:nvPr/>
          </p:nvSpPr>
          <p:spPr bwMode="auto">
            <a:xfrm>
              <a:off x="5191128" y="2556438"/>
              <a:ext cx="301625" cy="392113"/>
            </a:xfrm>
            <a:custGeom>
              <a:avLst/>
              <a:gdLst>
                <a:gd name="T0" fmla="*/ 190 w 190"/>
                <a:gd name="T1" fmla="*/ 0 h 247"/>
                <a:gd name="T2" fmla="*/ 0 w 190"/>
                <a:gd name="T3" fmla="*/ 192 h 247"/>
                <a:gd name="T4" fmla="*/ 157 w 190"/>
                <a:gd name="T5" fmla="*/ 247 h 247"/>
                <a:gd name="T6" fmla="*/ 190 w 190"/>
                <a:gd name="T7" fmla="*/ 0 h 247"/>
              </a:gdLst>
              <a:ahLst/>
              <a:cxnLst>
                <a:cxn ang="0">
                  <a:pos x="T0" y="T1"/>
                </a:cxn>
                <a:cxn ang="0">
                  <a:pos x="T2" y="T3"/>
                </a:cxn>
                <a:cxn ang="0">
                  <a:pos x="T4" y="T5"/>
                </a:cxn>
                <a:cxn ang="0">
                  <a:pos x="T6" y="T7"/>
                </a:cxn>
              </a:cxnLst>
              <a:rect l="0" t="0" r="r" b="b"/>
              <a:pathLst>
                <a:path w="190" h="247">
                  <a:moveTo>
                    <a:pt x="190" y="0"/>
                  </a:moveTo>
                  <a:lnTo>
                    <a:pt x="0" y="192"/>
                  </a:lnTo>
                  <a:lnTo>
                    <a:pt x="157" y="247"/>
                  </a:lnTo>
                  <a:lnTo>
                    <a:pt x="19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64" name="Line 1687"/>
            <p:cNvSpPr>
              <a:spLocks noChangeShapeType="1"/>
            </p:cNvSpPr>
            <p:nvPr/>
          </p:nvSpPr>
          <p:spPr bwMode="auto">
            <a:xfrm>
              <a:off x="5430838" y="3843898"/>
              <a:ext cx="58738" cy="450850"/>
            </a:xfrm>
            <a:prstGeom prst="line">
              <a:avLst/>
            </a:prstGeom>
            <a:noFill/>
            <a:ln w="5" cap="rnd">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67" name="Freeform 1693"/>
            <p:cNvSpPr>
              <a:spLocks noEditPoints="1"/>
            </p:cNvSpPr>
            <p:nvPr/>
          </p:nvSpPr>
          <p:spPr bwMode="auto">
            <a:xfrm>
              <a:off x="4670426" y="907023"/>
              <a:ext cx="2306638" cy="2520950"/>
            </a:xfrm>
            <a:custGeom>
              <a:avLst/>
              <a:gdLst>
                <a:gd name="T0" fmla="*/ 0 w 1453"/>
                <a:gd name="T1" fmla="*/ 1565 h 1588"/>
                <a:gd name="T2" fmla="*/ 1385 w 1453"/>
                <a:gd name="T3" fmla="*/ 49 h 1588"/>
                <a:gd name="T4" fmla="*/ 1409 w 1453"/>
                <a:gd name="T5" fmla="*/ 71 h 1588"/>
                <a:gd name="T6" fmla="*/ 23 w 1453"/>
                <a:gd name="T7" fmla="*/ 1588 h 1588"/>
                <a:gd name="T8" fmla="*/ 0 w 1453"/>
                <a:gd name="T9" fmla="*/ 1565 h 1588"/>
                <a:gd name="T10" fmla="*/ 1351 w 1453"/>
                <a:gd name="T11" fmla="*/ 38 h 1588"/>
                <a:gd name="T12" fmla="*/ 1453 w 1453"/>
                <a:gd name="T13" fmla="*/ 0 h 1588"/>
                <a:gd name="T14" fmla="*/ 1422 w 1453"/>
                <a:gd name="T15" fmla="*/ 106 h 1588"/>
                <a:gd name="T16" fmla="*/ 1351 w 1453"/>
                <a:gd name="T17" fmla="*/ 38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3" h="1588">
                  <a:moveTo>
                    <a:pt x="0" y="1565"/>
                  </a:moveTo>
                  <a:lnTo>
                    <a:pt x="1385" y="49"/>
                  </a:lnTo>
                  <a:lnTo>
                    <a:pt x="1409" y="71"/>
                  </a:lnTo>
                  <a:lnTo>
                    <a:pt x="23" y="1588"/>
                  </a:lnTo>
                  <a:lnTo>
                    <a:pt x="0" y="1565"/>
                  </a:lnTo>
                  <a:close/>
                  <a:moveTo>
                    <a:pt x="1351" y="38"/>
                  </a:moveTo>
                  <a:lnTo>
                    <a:pt x="1453" y="0"/>
                  </a:lnTo>
                  <a:lnTo>
                    <a:pt x="1422" y="106"/>
                  </a:lnTo>
                  <a:lnTo>
                    <a:pt x="1351" y="38"/>
                  </a:lnTo>
                  <a:close/>
                </a:path>
              </a:pathLst>
            </a:custGeom>
            <a:solidFill>
              <a:srgbClr val="006600"/>
            </a:solidFill>
            <a:ln w="0" cap="flat">
              <a:solidFill>
                <a:srgbClr val="006600"/>
              </a:solidFill>
              <a:prstDash val="solid"/>
              <a:bevel/>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68" name="Rectangle 1694"/>
            <p:cNvSpPr>
              <a:spLocks noChangeArrowheads="1"/>
            </p:cNvSpPr>
            <p:nvPr/>
          </p:nvSpPr>
          <p:spPr bwMode="auto">
            <a:xfrm>
              <a:off x="5367338" y="2696138"/>
              <a:ext cx="87844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Guardianship</a:t>
              </a:r>
              <a:endParaRPr lang="en-US" kern="0">
                <a:solidFill>
                  <a:sysClr val="windowText" lastClr="000000"/>
                </a:solidFill>
                <a:latin typeface="Arial" pitchFamily="34" charset="0"/>
                <a:cs typeface="Arial" pitchFamily="34" charset="0"/>
              </a:endParaRPr>
            </a:p>
          </p:txBody>
        </p:sp>
        <p:sp>
          <p:nvSpPr>
            <p:cNvPr id="1169" name="Rectangle 1695"/>
            <p:cNvSpPr>
              <a:spLocks noChangeArrowheads="1"/>
            </p:cNvSpPr>
            <p:nvPr/>
          </p:nvSpPr>
          <p:spPr bwMode="auto">
            <a:xfrm>
              <a:off x="5367338" y="2845363"/>
              <a:ext cx="91050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dirty="0">
                  <a:solidFill>
                    <a:srgbClr val="006600"/>
                  </a:solidFill>
                  <a:latin typeface="Arial Narrow" pitchFamily="34" charset="0"/>
                  <a:cs typeface="Arial" pitchFamily="34" charset="0"/>
                </a:rPr>
                <a:t>(honor &amp; security)</a:t>
              </a:r>
              <a:endParaRPr lang="en-US" kern="0" dirty="0">
                <a:solidFill>
                  <a:sysClr val="windowText" lastClr="000000"/>
                </a:solidFill>
                <a:latin typeface="Arial" pitchFamily="34" charset="0"/>
                <a:cs typeface="Arial" pitchFamily="34" charset="0"/>
              </a:endParaRPr>
            </a:p>
          </p:txBody>
        </p:sp>
        <p:sp>
          <p:nvSpPr>
            <p:cNvPr id="1170" name="Oval 1696"/>
            <p:cNvSpPr>
              <a:spLocks noChangeArrowheads="1"/>
            </p:cNvSpPr>
            <p:nvPr/>
          </p:nvSpPr>
          <p:spPr bwMode="auto">
            <a:xfrm>
              <a:off x="4727576" y="2510400"/>
              <a:ext cx="439738" cy="417513"/>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71" name="Oval 1697"/>
            <p:cNvSpPr>
              <a:spLocks noChangeArrowheads="1"/>
            </p:cNvSpPr>
            <p:nvPr/>
          </p:nvSpPr>
          <p:spPr bwMode="auto">
            <a:xfrm>
              <a:off x="4721228" y="2513575"/>
              <a:ext cx="441325" cy="409575"/>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72" name="Freeform 1698"/>
            <p:cNvSpPr>
              <a:spLocks/>
            </p:cNvSpPr>
            <p:nvPr/>
          </p:nvSpPr>
          <p:spPr bwMode="auto">
            <a:xfrm>
              <a:off x="4856165" y="2591361"/>
              <a:ext cx="212725" cy="203200"/>
            </a:xfrm>
            <a:custGeom>
              <a:avLst/>
              <a:gdLst>
                <a:gd name="T0" fmla="*/ 100 w 134"/>
                <a:gd name="T1" fmla="*/ 22 h 128"/>
                <a:gd name="T2" fmla="*/ 117 w 134"/>
                <a:gd name="T3" fmla="*/ 42 h 128"/>
                <a:gd name="T4" fmla="*/ 127 w 134"/>
                <a:gd name="T5" fmla="*/ 60 h 128"/>
                <a:gd name="T6" fmla="*/ 132 w 134"/>
                <a:gd name="T7" fmla="*/ 75 h 128"/>
                <a:gd name="T8" fmla="*/ 134 w 134"/>
                <a:gd name="T9" fmla="*/ 89 h 128"/>
                <a:gd name="T10" fmla="*/ 133 w 134"/>
                <a:gd name="T11" fmla="*/ 100 h 128"/>
                <a:gd name="T12" fmla="*/ 129 w 134"/>
                <a:gd name="T13" fmla="*/ 118 h 128"/>
                <a:gd name="T14" fmla="*/ 123 w 134"/>
                <a:gd name="T15" fmla="*/ 128 h 128"/>
                <a:gd name="T16" fmla="*/ 122 w 134"/>
                <a:gd name="T17" fmla="*/ 126 h 128"/>
                <a:gd name="T18" fmla="*/ 121 w 134"/>
                <a:gd name="T19" fmla="*/ 118 h 128"/>
                <a:gd name="T20" fmla="*/ 112 w 134"/>
                <a:gd name="T21" fmla="*/ 107 h 128"/>
                <a:gd name="T22" fmla="*/ 103 w 134"/>
                <a:gd name="T23" fmla="*/ 102 h 128"/>
                <a:gd name="T24" fmla="*/ 95 w 134"/>
                <a:gd name="T25" fmla="*/ 101 h 128"/>
                <a:gd name="T26" fmla="*/ 89 w 134"/>
                <a:gd name="T27" fmla="*/ 103 h 128"/>
                <a:gd name="T28" fmla="*/ 90 w 134"/>
                <a:gd name="T29" fmla="*/ 92 h 128"/>
                <a:gd name="T30" fmla="*/ 89 w 134"/>
                <a:gd name="T31" fmla="*/ 83 h 128"/>
                <a:gd name="T32" fmla="*/ 81 w 134"/>
                <a:gd name="T33" fmla="*/ 75 h 128"/>
                <a:gd name="T34" fmla="*/ 73 w 134"/>
                <a:gd name="T35" fmla="*/ 72 h 128"/>
                <a:gd name="T36" fmla="*/ 61 w 134"/>
                <a:gd name="T37" fmla="*/ 73 h 128"/>
                <a:gd name="T38" fmla="*/ 63 w 134"/>
                <a:gd name="T39" fmla="*/ 61 h 128"/>
                <a:gd name="T40" fmla="*/ 58 w 134"/>
                <a:gd name="T41" fmla="*/ 54 h 128"/>
                <a:gd name="T42" fmla="*/ 49 w 134"/>
                <a:gd name="T43" fmla="*/ 49 h 128"/>
                <a:gd name="T44" fmla="*/ 35 w 134"/>
                <a:gd name="T45" fmla="*/ 46 h 128"/>
                <a:gd name="T46" fmla="*/ 35 w 134"/>
                <a:gd name="T47" fmla="*/ 36 h 128"/>
                <a:gd name="T48" fmla="*/ 30 w 134"/>
                <a:gd name="T49" fmla="*/ 30 h 128"/>
                <a:gd name="T50" fmla="*/ 20 w 134"/>
                <a:gd name="T51" fmla="*/ 27 h 128"/>
                <a:gd name="T52" fmla="*/ 14 w 134"/>
                <a:gd name="T53" fmla="*/ 26 h 128"/>
                <a:gd name="T54" fmla="*/ 13 w 134"/>
                <a:gd name="T55" fmla="*/ 17 h 128"/>
                <a:gd name="T56" fmla="*/ 13 w 134"/>
                <a:gd name="T57" fmla="*/ 18 h 128"/>
                <a:gd name="T58" fmla="*/ 8 w 134"/>
                <a:gd name="T59" fmla="*/ 12 h 128"/>
                <a:gd name="T60" fmla="*/ 0 w 134"/>
                <a:gd name="T61" fmla="*/ 8 h 128"/>
                <a:gd name="T62" fmla="*/ 4 w 134"/>
                <a:gd name="T63" fmla="*/ 4 h 128"/>
                <a:gd name="T64" fmla="*/ 19 w 134"/>
                <a:gd name="T65" fmla="*/ 1 h 128"/>
                <a:gd name="T66" fmla="*/ 18 w 134"/>
                <a:gd name="T67" fmla="*/ 1 h 128"/>
                <a:gd name="T68" fmla="*/ 34 w 134"/>
                <a:gd name="T69" fmla="*/ 0 h 128"/>
                <a:gd name="T70" fmla="*/ 49 w 134"/>
                <a:gd name="T71" fmla="*/ 1 h 128"/>
                <a:gd name="T72" fmla="*/ 66 w 134"/>
                <a:gd name="T73" fmla="*/ 4 h 128"/>
                <a:gd name="T74" fmla="*/ 81 w 134"/>
                <a:gd name="T75" fmla="*/ 9 h 128"/>
                <a:gd name="T76" fmla="*/ 93 w 134"/>
                <a:gd name="T77" fmla="*/ 16 h 128"/>
                <a:gd name="T78" fmla="*/ 100 w 134"/>
                <a:gd name="T79" fmla="*/ 2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4" h="128">
                  <a:moveTo>
                    <a:pt x="100" y="22"/>
                  </a:moveTo>
                  <a:lnTo>
                    <a:pt x="117" y="42"/>
                  </a:lnTo>
                  <a:lnTo>
                    <a:pt x="127" y="60"/>
                  </a:lnTo>
                  <a:lnTo>
                    <a:pt x="132" y="75"/>
                  </a:lnTo>
                  <a:lnTo>
                    <a:pt x="134" y="89"/>
                  </a:lnTo>
                  <a:lnTo>
                    <a:pt x="133" y="100"/>
                  </a:lnTo>
                  <a:lnTo>
                    <a:pt x="129" y="118"/>
                  </a:lnTo>
                  <a:lnTo>
                    <a:pt x="123" y="128"/>
                  </a:lnTo>
                  <a:lnTo>
                    <a:pt x="122" y="126"/>
                  </a:lnTo>
                  <a:lnTo>
                    <a:pt x="121" y="118"/>
                  </a:lnTo>
                  <a:lnTo>
                    <a:pt x="112" y="107"/>
                  </a:lnTo>
                  <a:lnTo>
                    <a:pt x="103" y="102"/>
                  </a:lnTo>
                  <a:lnTo>
                    <a:pt x="95" y="101"/>
                  </a:lnTo>
                  <a:lnTo>
                    <a:pt x="89" y="103"/>
                  </a:lnTo>
                  <a:lnTo>
                    <a:pt x="90" y="92"/>
                  </a:lnTo>
                  <a:lnTo>
                    <a:pt x="89" y="83"/>
                  </a:lnTo>
                  <a:lnTo>
                    <a:pt x="81" y="75"/>
                  </a:lnTo>
                  <a:lnTo>
                    <a:pt x="73" y="72"/>
                  </a:lnTo>
                  <a:lnTo>
                    <a:pt x="61" y="73"/>
                  </a:lnTo>
                  <a:lnTo>
                    <a:pt x="63" y="61"/>
                  </a:lnTo>
                  <a:lnTo>
                    <a:pt x="58" y="54"/>
                  </a:lnTo>
                  <a:lnTo>
                    <a:pt x="49" y="49"/>
                  </a:lnTo>
                  <a:lnTo>
                    <a:pt x="35" y="46"/>
                  </a:lnTo>
                  <a:lnTo>
                    <a:pt x="35" y="36"/>
                  </a:lnTo>
                  <a:lnTo>
                    <a:pt x="30" y="30"/>
                  </a:lnTo>
                  <a:lnTo>
                    <a:pt x="20" y="27"/>
                  </a:lnTo>
                  <a:lnTo>
                    <a:pt x="14" y="26"/>
                  </a:lnTo>
                  <a:lnTo>
                    <a:pt x="13" y="17"/>
                  </a:lnTo>
                  <a:lnTo>
                    <a:pt x="13" y="18"/>
                  </a:lnTo>
                  <a:lnTo>
                    <a:pt x="8" y="12"/>
                  </a:lnTo>
                  <a:lnTo>
                    <a:pt x="0" y="8"/>
                  </a:lnTo>
                  <a:lnTo>
                    <a:pt x="4" y="4"/>
                  </a:lnTo>
                  <a:lnTo>
                    <a:pt x="19" y="1"/>
                  </a:lnTo>
                  <a:lnTo>
                    <a:pt x="18" y="1"/>
                  </a:lnTo>
                  <a:lnTo>
                    <a:pt x="34" y="0"/>
                  </a:lnTo>
                  <a:lnTo>
                    <a:pt x="49" y="1"/>
                  </a:lnTo>
                  <a:lnTo>
                    <a:pt x="66" y="4"/>
                  </a:lnTo>
                  <a:lnTo>
                    <a:pt x="81" y="9"/>
                  </a:lnTo>
                  <a:lnTo>
                    <a:pt x="93" y="16"/>
                  </a:lnTo>
                  <a:lnTo>
                    <a:pt x="100" y="2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73" name="Freeform 1699"/>
            <p:cNvSpPr>
              <a:spLocks/>
            </p:cNvSpPr>
            <p:nvPr/>
          </p:nvSpPr>
          <p:spPr bwMode="auto">
            <a:xfrm>
              <a:off x="4892678" y="2694550"/>
              <a:ext cx="61913" cy="92075"/>
            </a:xfrm>
            <a:custGeom>
              <a:avLst/>
              <a:gdLst>
                <a:gd name="T0" fmla="*/ 36 w 39"/>
                <a:gd name="T1" fmla="*/ 0 h 58"/>
                <a:gd name="T2" fmla="*/ 14 w 39"/>
                <a:gd name="T3" fmla="*/ 23 h 58"/>
                <a:gd name="T4" fmla="*/ 5 w 39"/>
                <a:gd name="T5" fmla="*/ 33 h 58"/>
                <a:gd name="T6" fmla="*/ 1 w 39"/>
                <a:gd name="T7" fmla="*/ 39 h 58"/>
                <a:gd name="T8" fmla="*/ 0 w 39"/>
                <a:gd name="T9" fmla="*/ 44 h 58"/>
                <a:gd name="T10" fmla="*/ 0 w 39"/>
                <a:gd name="T11" fmla="*/ 49 h 58"/>
                <a:gd name="T12" fmla="*/ 2 w 39"/>
                <a:gd name="T13" fmla="*/ 54 h 58"/>
                <a:gd name="T14" fmla="*/ 4 w 39"/>
                <a:gd name="T15" fmla="*/ 56 h 58"/>
                <a:gd name="T16" fmla="*/ 8 w 39"/>
                <a:gd name="T17" fmla="*/ 57 h 58"/>
                <a:gd name="T18" fmla="*/ 12 w 39"/>
                <a:gd name="T19" fmla="*/ 58 h 58"/>
                <a:gd name="T20" fmla="*/ 17 w 39"/>
                <a:gd name="T21" fmla="*/ 57 h 58"/>
                <a:gd name="T22" fmla="*/ 23 w 39"/>
                <a:gd name="T23" fmla="*/ 56 h 58"/>
                <a:gd name="T24" fmla="*/ 25 w 39"/>
                <a:gd name="T25" fmla="*/ 55 h 58"/>
                <a:gd name="T26" fmla="*/ 25 w 39"/>
                <a:gd name="T27" fmla="*/ 51 h 58"/>
                <a:gd name="T28" fmla="*/ 23 w 39"/>
                <a:gd name="T29" fmla="*/ 48 h 58"/>
                <a:gd name="T30" fmla="*/ 20 w 39"/>
                <a:gd name="T31" fmla="*/ 48 h 58"/>
                <a:gd name="T32" fmla="*/ 17 w 39"/>
                <a:gd name="T33" fmla="*/ 51 h 58"/>
                <a:gd name="T34" fmla="*/ 12 w 39"/>
                <a:gd name="T35" fmla="*/ 52 h 58"/>
                <a:gd name="T36" fmla="*/ 8 w 39"/>
                <a:gd name="T37" fmla="*/ 51 h 58"/>
                <a:gd name="T38" fmla="*/ 6 w 39"/>
                <a:gd name="T39" fmla="*/ 49 h 58"/>
                <a:gd name="T40" fmla="*/ 6 w 39"/>
                <a:gd name="T41" fmla="*/ 46 h 58"/>
                <a:gd name="T42" fmla="*/ 6 w 39"/>
                <a:gd name="T43" fmla="*/ 42 h 58"/>
                <a:gd name="T44" fmla="*/ 7 w 39"/>
                <a:gd name="T45" fmla="*/ 39 h 58"/>
                <a:gd name="T46" fmla="*/ 9 w 39"/>
                <a:gd name="T47" fmla="*/ 35 h 58"/>
                <a:gd name="T48" fmla="*/ 13 w 39"/>
                <a:gd name="T49" fmla="*/ 31 h 58"/>
                <a:gd name="T50" fmla="*/ 39 w 39"/>
                <a:gd name="T51" fmla="*/ 5 h 58"/>
                <a:gd name="T52" fmla="*/ 36 w 39"/>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58">
                  <a:moveTo>
                    <a:pt x="36" y="0"/>
                  </a:moveTo>
                  <a:lnTo>
                    <a:pt x="14" y="23"/>
                  </a:lnTo>
                  <a:lnTo>
                    <a:pt x="5" y="33"/>
                  </a:lnTo>
                  <a:lnTo>
                    <a:pt x="1" y="39"/>
                  </a:lnTo>
                  <a:lnTo>
                    <a:pt x="0" y="44"/>
                  </a:lnTo>
                  <a:lnTo>
                    <a:pt x="0" y="49"/>
                  </a:lnTo>
                  <a:lnTo>
                    <a:pt x="2" y="54"/>
                  </a:lnTo>
                  <a:lnTo>
                    <a:pt x="4" y="56"/>
                  </a:lnTo>
                  <a:lnTo>
                    <a:pt x="8" y="57"/>
                  </a:lnTo>
                  <a:lnTo>
                    <a:pt x="12" y="58"/>
                  </a:lnTo>
                  <a:lnTo>
                    <a:pt x="17" y="57"/>
                  </a:lnTo>
                  <a:lnTo>
                    <a:pt x="23" y="56"/>
                  </a:lnTo>
                  <a:lnTo>
                    <a:pt x="25" y="55"/>
                  </a:lnTo>
                  <a:lnTo>
                    <a:pt x="25" y="51"/>
                  </a:lnTo>
                  <a:lnTo>
                    <a:pt x="23" y="48"/>
                  </a:lnTo>
                  <a:lnTo>
                    <a:pt x="20" y="48"/>
                  </a:lnTo>
                  <a:lnTo>
                    <a:pt x="17" y="51"/>
                  </a:lnTo>
                  <a:lnTo>
                    <a:pt x="12" y="52"/>
                  </a:lnTo>
                  <a:lnTo>
                    <a:pt x="8" y="51"/>
                  </a:lnTo>
                  <a:lnTo>
                    <a:pt x="6" y="49"/>
                  </a:lnTo>
                  <a:lnTo>
                    <a:pt x="6" y="46"/>
                  </a:lnTo>
                  <a:lnTo>
                    <a:pt x="6" y="42"/>
                  </a:lnTo>
                  <a:lnTo>
                    <a:pt x="7" y="39"/>
                  </a:lnTo>
                  <a:lnTo>
                    <a:pt x="9" y="35"/>
                  </a:lnTo>
                  <a:lnTo>
                    <a:pt x="13" y="31"/>
                  </a:lnTo>
                  <a:lnTo>
                    <a:pt x="39" y="5"/>
                  </a:lnTo>
                  <a:lnTo>
                    <a:pt x="36" y="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74" name="Freeform 1700"/>
            <p:cNvSpPr>
              <a:spLocks/>
            </p:cNvSpPr>
            <p:nvPr/>
          </p:nvSpPr>
          <p:spPr bwMode="auto">
            <a:xfrm>
              <a:off x="4856163" y="2589775"/>
              <a:ext cx="217488" cy="214313"/>
            </a:xfrm>
            <a:custGeom>
              <a:avLst/>
              <a:gdLst>
                <a:gd name="T0" fmla="*/ 123 w 137"/>
                <a:gd name="T1" fmla="*/ 48 h 135"/>
                <a:gd name="T2" fmla="*/ 136 w 137"/>
                <a:gd name="T3" fmla="*/ 82 h 135"/>
                <a:gd name="T4" fmla="*/ 129 w 137"/>
                <a:gd name="T5" fmla="*/ 126 h 135"/>
                <a:gd name="T6" fmla="*/ 120 w 137"/>
                <a:gd name="T7" fmla="*/ 132 h 135"/>
                <a:gd name="T8" fmla="*/ 120 w 137"/>
                <a:gd name="T9" fmla="*/ 117 h 135"/>
                <a:gd name="T10" fmla="*/ 104 w 137"/>
                <a:gd name="T11" fmla="*/ 103 h 135"/>
                <a:gd name="T12" fmla="*/ 88 w 137"/>
                <a:gd name="T13" fmla="*/ 105 h 135"/>
                <a:gd name="T14" fmla="*/ 90 w 137"/>
                <a:gd name="T15" fmla="*/ 87 h 135"/>
                <a:gd name="T16" fmla="*/ 81 w 137"/>
                <a:gd name="T17" fmla="*/ 76 h 135"/>
                <a:gd name="T18" fmla="*/ 64 w 137"/>
                <a:gd name="T19" fmla="*/ 76 h 135"/>
                <a:gd name="T20" fmla="*/ 61 w 137"/>
                <a:gd name="T21" fmla="*/ 72 h 135"/>
                <a:gd name="T22" fmla="*/ 61 w 137"/>
                <a:gd name="T23" fmla="*/ 59 h 135"/>
                <a:gd name="T24" fmla="*/ 46 w 137"/>
                <a:gd name="T25" fmla="*/ 51 h 135"/>
                <a:gd name="T26" fmla="*/ 35 w 137"/>
                <a:gd name="T27" fmla="*/ 49 h 135"/>
                <a:gd name="T28" fmla="*/ 35 w 137"/>
                <a:gd name="T29" fmla="*/ 37 h 135"/>
                <a:gd name="T30" fmla="*/ 23 w 137"/>
                <a:gd name="T31" fmla="*/ 30 h 135"/>
                <a:gd name="T32" fmla="*/ 14 w 137"/>
                <a:gd name="T33" fmla="*/ 30 h 135"/>
                <a:gd name="T34" fmla="*/ 14 w 137"/>
                <a:gd name="T35" fmla="*/ 23 h 135"/>
                <a:gd name="T36" fmla="*/ 4 w 137"/>
                <a:gd name="T37" fmla="*/ 12 h 135"/>
                <a:gd name="T38" fmla="*/ 1 w 137"/>
                <a:gd name="T39" fmla="*/ 8 h 135"/>
                <a:gd name="T40" fmla="*/ 26 w 137"/>
                <a:gd name="T41" fmla="*/ 0 h 135"/>
                <a:gd name="T42" fmla="*/ 66 w 137"/>
                <a:gd name="T43" fmla="*/ 3 h 135"/>
                <a:gd name="T44" fmla="*/ 95 w 137"/>
                <a:gd name="T45" fmla="*/ 15 h 135"/>
                <a:gd name="T46" fmla="*/ 113 w 137"/>
                <a:gd name="T47" fmla="*/ 9 h 135"/>
                <a:gd name="T48" fmla="*/ 118 w 137"/>
                <a:gd name="T49" fmla="*/ 11 h 135"/>
                <a:gd name="T50" fmla="*/ 100 w 137"/>
                <a:gd name="T51" fmla="*/ 26 h 135"/>
                <a:gd name="T52" fmla="*/ 76 w 137"/>
                <a:gd name="T53" fmla="*/ 9 h 135"/>
                <a:gd name="T54" fmla="*/ 51 w 137"/>
                <a:gd name="T55" fmla="*/ 4 h 135"/>
                <a:gd name="T56" fmla="*/ 17 w 137"/>
                <a:gd name="T57" fmla="*/ 5 h 135"/>
                <a:gd name="T58" fmla="*/ 6 w 137"/>
                <a:gd name="T59" fmla="*/ 8 h 135"/>
                <a:gd name="T60" fmla="*/ 17 w 137"/>
                <a:gd name="T61" fmla="*/ 20 h 135"/>
                <a:gd name="T62" fmla="*/ 31 w 137"/>
                <a:gd name="T63" fmla="*/ 29 h 135"/>
                <a:gd name="T64" fmla="*/ 40 w 137"/>
                <a:gd name="T65" fmla="*/ 42 h 135"/>
                <a:gd name="T66" fmla="*/ 53 w 137"/>
                <a:gd name="T67" fmla="*/ 48 h 135"/>
                <a:gd name="T68" fmla="*/ 65 w 137"/>
                <a:gd name="T69" fmla="*/ 58 h 135"/>
                <a:gd name="T70" fmla="*/ 66 w 137"/>
                <a:gd name="T71" fmla="*/ 70 h 135"/>
                <a:gd name="T72" fmla="*/ 85 w 137"/>
                <a:gd name="T73" fmla="*/ 74 h 135"/>
                <a:gd name="T74" fmla="*/ 94 w 137"/>
                <a:gd name="T75" fmla="*/ 88 h 135"/>
                <a:gd name="T76" fmla="*/ 99 w 137"/>
                <a:gd name="T77" fmla="*/ 99 h 135"/>
                <a:gd name="T78" fmla="*/ 115 w 137"/>
                <a:gd name="T79" fmla="*/ 104 h 135"/>
                <a:gd name="T80" fmla="*/ 125 w 137"/>
                <a:gd name="T81" fmla="*/ 119 h 135"/>
                <a:gd name="T82" fmla="*/ 132 w 137"/>
                <a:gd name="T83" fmla="*/ 104 h 135"/>
                <a:gd name="T84" fmla="*/ 132 w 137"/>
                <a:gd name="T85" fmla="*/ 79 h 135"/>
                <a:gd name="T86" fmla="*/ 120 w 137"/>
                <a:gd name="T87" fmla="*/ 49 h 135"/>
                <a:gd name="T88" fmla="*/ 111 w 137"/>
                <a:gd name="T89" fmla="*/ 43 h 135"/>
                <a:gd name="T90" fmla="*/ 108 w 137"/>
                <a:gd name="T91" fmla="*/ 76 h 135"/>
                <a:gd name="T92" fmla="*/ 104 w 137"/>
                <a:gd name="T93" fmla="*/ 82 h 135"/>
                <a:gd name="T94" fmla="*/ 108 w 137"/>
                <a:gd name="T95" fmla="*/ 47 h 135"/>
                <a:gd name="T96" fmla="*/ 98 w 137"/>
                <a:gd name="T97" fmla="*/ 38 h 135"/>
                <a:gd name="T98" fmla="*/ 76 w 137"/>
                <a:gd name="T99" fmla="*/ 62 h 135"/>
                <a:gd name="T100" fmla="*/ 89 w 137"/>
                <a:gd name="T101" fmla="*/ 47 h 135"/>
                <a:gd name="T102" fmla="*/ 99 w 137"/>
                <a:gd name="T103" fmla="*/ 2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5">
                  <a:moveTo>
                    <a:pt x="104" y="23"/>
                  </a:moveTo>
                  <a:lnTo>
                    <a:pt x="114" y="35"/>
                  </a:lnTo>
                  <a:lnTo>
                    <a:pt x="123" y="48"/>
                  </a:lnTo>
                  <a:lnTo>
                    <a:pt x="129" y="58"/>
                  </a:lnTo>
                  <a:lnTo>
                    <a:pt x="134" y="72"/>
                  </a:lnTo>
                  <a:lnTo>
                    <a:pt x="136" y="82"/>
                  </a:lnTo>
                  <a:lnTo>
                    <a:pt x="137" y="93"/>
                  </a:lnTo>
                  <a:lnTo>
                    <a:pt x="134" y="108"/>
                  </a:lnTo>
                  <a:lnTo>
                    <a:pt x="129" y="126"/>
                  </a:lnTo>
                  <a:lnTo>
                    <a:pt x="125" y="135"/>
                  </a:lnTo>
                  <a:lnTo>
                    <a:pt x="122" y="134"/>
                  </a:lnTo>
                  <a:lnTo>
                    <a:pt x="120" y="132"/>
                  </a:lnTo>
                  <a:lnTo>
                    <a:pt x="122" y="127"/>
                  </a:lnTo>
                  <a:lnTo>
                    <a:pt x="122" y="122"/>
                  </a:lnTo>
                  <a:lnTo>
                    <a:pt x="120" y="117"/>
                  </a:lnTo>
                  <a:lnTo>
                    <a:pt x="116" y="111"/>
                  </a:lnTo>
                  <a:lnTo>
                    <a:pt x="110" y="106"/>
                  </a:lnTo>
                  <a:lnTo>
                    <a:pt x="104" y="103"/>
                  </a:lnTo>
                  <a:lnTo>
                    <a:pt x="96" y="103"/>
                  </a:lnTo>
                  <a:lnTo>
                    <a:pt x="90" y="106"/>
                  </a:lnTo>
                  <a:lnTo>
                    <a:pt x="88" y="105"/>
                  </a:lnTo>
                  <a:lnTo>
                    <a:pt x="89" y="100"/>
                  </a:lnTo>
                  <a:lnTo>
                    <a:pt x="90" y="93"/>
                  </a:lnTo>
                  <a:lnTo>
                    <a:pt x="90" y="87"/>
                  </a:lnTo>
                  <a:lnTo>
                    <a:pt x="88" y="84"/>
                  </a:lnTo>
                  <a:lnTo>
                    <a:pt x="85" y="80"/>
                  </a:lnTo>
                  <a:lnTo>
                    <a:pt x="81" y="76"/>
                  </a:lnTo>
                  <a:lnTo>
                    <a:pt x="77" y="75"/>
                  </a:lnTo>
                  <a:lnTo>
                    <a:pt x="71" y="74"/>
                  </a:lnTo>
                  <a:lnTo>
                    <a:pt x="64" y="76"/>
                  </a:lnTo>
                  <a:lnTo>
                    <a:pt x="61" y="76"/>
                  </a:lnTo>
                  <a:lnTo>
                    <a:pt x="60" y="75"/>
                  </a:lnTo>
                  <a:lnTo>
                    <a:pt x="61" y="72"/>
                  </a:lnTo>
                  <a:lnTo>
                    <a:pt x="62" y="67"/>
                  </a:lnTo>
                  <a:lnTo>
                    <a:pt x="62" y="62"/>
                  </a:lnTo>
                  <a:lnTo>
                    <a:pt x="61" y="59"/>
                  </a:lnTo>
                  <a:lnTo>
                    <a:pt x="58" y="55"/>
                  </a:lnTo>
                  <a:lnTo>
                    <a:pt x="53" y="53"/>
                  </a:lnTo>
                  <a:lnTo>
                    <a:pt x="46" y="51"/>
                  </a:lnTo>
                  <a:lnTo>
                    <a:pt x="40" y="50"/>
                  </a:lnTo>
                  <a:lnTo>
                    <a:pt x="36" y="50"/>
                  </a:lnTo>
                  <a:lnTo>
                    <a:pt x="35" y="49"/>
                  </a:lnTo>
                  <a:lnTo>
                    <a:pt x="35" y="46"/>
                  </a:lnTo>
                  <a:lnTo>
                    <a:pt x="36" y="41"/>
                  </a:lnTo>
                  <a:lnTo>
                    <a:pt x="35" y="37"/>
                  </a:lnTo>
                  <a:lnTo>
                    <a:pt x="32" y="33"/>
                  </a:lnTo>
                  <a:lnTo>
                    <a:pt x="28" y="31"/>
                  </a:lnTo>
                  <a:lnTo>
                    <a:pt x="23" y="30"/>
                  </a:lnTo>
                  <a:lnTo>
                    <a:pt x="17" y="30"/>
                  </a:lnTo>
                  <a:lnTo>
                    <a:pt x="16" y="31"/>
                  </a:lnTo>
                  <a:lnTo>
                    <a:pt x="14" y="30"/>
                  </a:lnTo>
                  <a:lnTo>
                    <a:pt x="14" y="28"/>
                  </a:lnTo>
                  <a:lnTo>
                    <a:pt x="14" y="26"/>
                  </a:lnTo>
                  <a:lnTo>
                    <a:pt x="14" y="23"/>
                  </a:lnTo>
                  <a:lnTo>
                    <a:pt x="13" y="19"/>
                  </a:lnTo>
                  <a:lnTo>
                    <a:pt x="10" y="15"/>
                  </a:lnTo>
                  <a:lnTo>
                    <a:pt x="4" y="12"/>
                  </a:lnTo>
                  <a:lnTo>
                    <a:pt x="0" y="11"/>
                  </a:lnTo>
                  <a:lnTo>
                    <a:pt x="0" y="9"/>
                  </a:lnTo>
                  <a:lnTo>
                    <a:pt x="1" y="8"/>
                  </a:lnTo>
                  <a:lnTo>
                    <a:pt x="6" y="5"/>
                  </a:lnTo>
                  <a:lnTo>
                    <a:pt x="14" y="2"/>
                  </a:lnTo>
                  <a:lnTo>
                    <a:pt x="26" y="0"/>
                  </a:lnTo>
                  <a:lnTo>
                    <a:pt x="39" y="0"/>
                  </a:lnTo>
                  <a:lnTo>
                    <a:pt x="52" y="1"/>
                  </a:lnTo>
                  <a:lnTo>
                    <a:pt x="66" y="3"/>
                  </a:lnTo>
                  <a:lnTo>
                    <a:pt x="76" y="5"/>
                  </a:lnTo>
                  <a:lnTo>
                    <a:pt x="84" y="9"/>
                  </a:lnTo>
                  <a:lnTo>
                    <a:pt x="95" y="15"/>
                  </a:lnTo>
                  <a:lnTo>
                    <a:pt x="100" y="20"/>
                  </a:lnTo>
                  <a:lnTo>
                    <a:pt x="108" y="12"/>
                  </a:lnTo>
                  <a:lnTo>
                    <a:pt x="113" y="9"/>
                  </a:lnTo>
                  <a:lnTo>
                    <a:pt x="116" y="9"/>
                  </a:lnTo>
                  <a:lnTo>
                    <a:pt x="117" y="9"/>
                  </a:lnTo>
                  <a:lnTo>
                    <a:pt x="118" y="11"/>
                  </a:lnTo>
                  <a:lnTo>
                    <a:pt x="116" y="14"/>
                  </a:lnTo>
                  <a:lnTo>
                    <a:pt x="110" y="18"/>
                  </a:lnTo>
                  <a:lnTo>
                    <a:pt x="100" y="26"/>
                  </a:lnTo>
                  <a:lnTo>
                    <a:pt x="93" y="20"/>
                  </a:lnTo>
                  <a:lnTo>
                    <a:pt x="85" y="14"/>
                  </a:lnTo>
                  <a:lnTo>
                    <a:pt x="76" y="9"/>
                  </a:lnTo>
                  <a:lnTo>
                    <a:pt x="75" y="9"/>
                  </a:lnTo>
                  <a:lnTo>
                    <a:pt x="62" y="6"/>
                  </a:lnTo>
                  <a:lnTo>
                    <a:pt x="51" y="4"/>
                  </a:lnTo>
                  <a:lnTo>
                    <a:pt x="39" y="3"/>
                  </a:lnTo>
                  <a:lnTo>
                    <a:pt x="27" y="3"/>
                  </a:lnTo>
                  <a:lnTo>
                    <a:pt x="17" y="5"/>
                  </a:lnTo>
                  <a:lnTo>
                    <a:pt x="9" y="6"/>
                  </a:lnTo>
                  <a:lnTo>
                    <a:pt x="8" y="6"/>
                  </a:lnTo>
                  <a:lnTo>
                    <a:pt x="6" y="8"/>
                  </a:lnTo>
                  <a:lnTo>
                    <a:pt x="11" y="12"/>
                  </a:lnTo>
                  <a:lnTo>
                    <a:pt x="15" y="16"/>
                  </a:lnTo>
                  <a:lnTo>
                    <a:pt x="17" y="20"/>
                  </a:lnTo>
                  <a:lnTo>
                    <a:pt x="18" y="25"/>
                  </a:lnTo>
                  <a:lnTo>
                    <a:pt x="24" y="27"/>
                  </a:lnTo>
                  <a:lnTo>
                    <a:pt x="31" y="29"/>
                  </a:lnTo>
                  <a:lnTo>
                    <a:pt x="36" y="33"/>
                  </a:lnTo>
                  <a:lnTo>
                    <a:pt x="39" y="37"/>
                  </a:lnTo>
                  <a:lnTo>
                    <a:pt x="40" y="42"/>
                  </a:lnTo>
                  <a:lnTo>
                    <a:pt x="40" y="45"/>
                  </a:lnTo>
                  <a:lnTo>
                    <a:pt x="46" y="46"/>
                  </a:lnTo>
                  <a:lnTo>
                    <a:pt x="53" y="48"/>
                  </a:lnTo>
                  <a:lnTo>
                    <a:pt x="59" y="51"/>
                  </a:lnTo>
                  <a:lnTo>
                    <a:pt x="63" y="54"/>
                  </a:lnTo>
                  <a:lnTo>
                    <a:pt x="65" y="58"/>
                  </a:lnTo>
                  <a:lnTo>
                    <a:pt x="66" y="61"/>
                  </a:lnTo>
                  <a:lnTo>
                    <a:pt x="66" y="66"/>
                  </a:lnTo>
                  <a:lnTo>
                    <a:pt x="66" y="70"/>
                  </a:lnTo>
                  <a:lnTo>
                    <a:pt x="73" y="70"/>
                  </a:lnTo>
                  <a:lnTo>
                    <a:pt x="80" y="72"/>
                  </a:lnTo>
                  <a:lnTo>
                    <a:pt x="85" y="74"/>
                  </a:lnTo>
                  <a:lnTo>
                    <a:pt x="89" y="78"/>
                  </a:lnTo>
                  <a:lnTo>
                    <a:pt x="92" y="82"/>
                  </a:lnTo>
                  <a:lnTo>
                    <a:pt x="94" y="88"/>
                  </a:lnTo>
                  <a:lnTo>
                    <a:pt x="93" y="93"/>
                  </a:lnTo>
                  <a:lnTo>
                    <a:pt x="93" y="99"/>
                  </a:lnTo>
                  <a:lnTo>
                    <a:pt x="99" y="99"/>
                  </a:lnTo>
                  <a:lnTo>
                    <a:pt x="105" y="99"/>
                  </a:lnTo>
                  <a:lnTo>
                    <a:pt x="110" y="101"/>
                  </a:lnTo>
                  <a:lnTo>
                    <a:pt x="115" y="104"/>
                  </a:lnTo>
                  <a:lnTo>
                    <a:pt x="119" y="109"/>
                  </a:lnTo>
                  <a:lnTo>
                    <a:pt x="122" y="114"/>
                  </a:lnTo>
                  <a:lnTo>
                    <a:pt x="125" y="119"/>
                  </a:lnTo>
                  <a:lnTo>
                    <a:pt x="125" y="123"/>
                  </a:lnTo>
                  <a:lnTo>
                    <a:pt x="130" y="113"/>
                  </a:lnTo>
                  <a:lnTo>
                    <a:pt x="132" y="104"/>
                  </a:lnTo>
                  <a:lnTo>
                    <a:pt x="133" y="95"/>
                  </a:lnTo>
                  <a:lnTo>
                    <a:pt x="133" y="87"/>
                  </a:lnTo>
                  <a:lnTo>
                    <a:pt x="132" y="79"/>
                  </a:lnTo>
                  <a:lnTo>
                    <a:pt x="130" y="68"/>
                  </a:lnTo>
                  <a:lnTo>
                    <a:pt x="125" y="58"/>
                  </a:lnTo>
                  <a:lnTo>
                    <a:pt x="120" y="49"/>
                  </a:lnTo>
                  <a:lnTo>
                    <a:pt x="113" y="40"/>
                  </a:lnTo>
                  <a:lnTo>
                    <a:pt x="107" y="32"/>
                  </a:lnTo>
                  <a:lnTo>
                    <a:pt x="111" y="43"/>
                  </a:lnTo>
                  <a:lnTo>
                    <a:pt x="111" y="54"/>
                  </a:lnTo>
                  <a:lnTo>
                    <a:pt x="111" y="65"/>
                  </a:lnTo>
                  <a:lnTo>
                    <a:pt x="108" y="76"/>
                  </a:lnTo>
                  <a:lnTo>
                    <a:pt x="105" y="85"/>
                  </a:lnTo>
                  <a:lnTo>
                    <a:pt x="101" y="91"/>
                  </a:lnTo>
                  <a:lnTo>
                    <a:pt x="104" y="82"/>
                  </a:lnTo>
                  <a:lnTo>
                    <a:pt x="107" y="70"/>
                  </a:lnTo>
                  <a:lnTo>
                    <a:pt x="109" y="57"/>
                  </a:lnTo>
                  <a:lnTo>
                    <a:pt x="108" y="47"/>
                  </a:lnTo>
                  <a:lnTo>
                    <a:pt x="105" y="38"/>
                  </a:lnTo>
                  <a:lnTo>
                    <a:pt x="102" y="29"/>
                  </a:lnTo>
                  <a:lnTo>
                    <a:pt x="98" y="38"/>
                  </a:lnTo>
                  <a:lnTo>
                    <a:pt x="91" y="49"/>
                  </a:lnTo>
                  <a:lnTo>
                    <a:pt x="84" y="56"/>
                  </a:lnTo>
                  <a:lnTo>
                    <a:pt x="76" y="62"/>
                  </a:lnTo>
                  <a:lnTo>
                    <a:pt x="76" y="61"/>
                  </a:lnTo>
                  <a:lnTo>
                    <a:pt x="82" y="55"/>
                  </a:lnTo>
                  <a:lnTo>
                    <a:pt x="89" y="47"/>
                  </a:lnTo>
                  <a:lnTo>
                    <a:pt x="94" y="38"/>
                  </a:lnTo>
                  <a:lnTo>
                    <a:pt x="98" y="29"/>
                  </a:lnTo>
                  <a:lnTo>
                    <a:pt x="99" y="28"/>
                  </a:lnTo>
                  <a:lnTo>
                    <a:pt x="105" y="24"/>
                  </a:lnTo>
                  <a:lnTo>
                    <a:pt x="10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75" name="Freeform 1701"/>
            <p:cNvSpPr>
              <a:spLocks/>
            </p:cNvSpPr>
            <p:nvPr/>
          </p:nvSpPr>
          <p:spPr bwMode="auto">
            <a:xfrm>
              <a:off x="4910138" y="2610411"/>
              <a:ext cx="115888" cy="39688"/>
            </a:xfrm>
            <a:custGeom>
              <a:avLst/>
              <a:gdLst>
                <a:gd name="T0" fmla="*/ 69 w 73"/>
                <a:gd name="T1" fmla="*/ 9 h 25"/>
                <a:gd name="T2" fmla="*/ 73 w 73"/>
                <a:gd name="T3" fmla="*/ 14 h 25"/>
                <a:gd name="T4" fmla="*/ 66 w 73"/>
                <a:gd name="T5" fmla="*/ 16 h 25"/>
                <a:gd name="T6" fmla="*/ 62 w 73"/>
                <a:gd name="T7" fmla="*/ 12 h 25"/>
                <a:gd name="T8" fmla="*/ 54 w 73"/>
                <a:gd name="T9" fmla="*/ 13 h 25"/>
                <a:gd name="T10" fmla="*/ 42 w 73"/>
                <a:gd name="T11" fmla="*/ 15 h 25"/>
                <a:gd name="T12" fmla="*/ 30 w 73"/>
                <a:gd name="T13" fmla="*/ 19 h 25"/>
                <a:gd name="T14" fmla="*/ 18 w 73"/>
                <a:gd name="T15" fmla="*/ 25 h 25"/>
                <a:gd name="T16" fmla="*/ 17 w 73"/>
                <a:gd name="T17" fmla="*/ 24 h 25"/>
                <a:gd name="T18" fmla="*/ 27 w 73"/>
                <a:gd name="T19" fmla="*/ 18 h 25"/>
                <a:gd name="T20" fmla="*/ 38 w 73"/>
                <a:gd name="T21" fmla="*/ 14 h 25"/>
                <a:gd name="T22" fmla="*/ 49 w 73"/>
                <a:gd name="T23" fmla="*/ 11 h 25"/>
                <a:gd name="T24" fmla="*/ 58 w 73"/>
                <a:gd name="T25" fmla="*/ 9 h 25"/>
                <a:gd name="T26" fmla="*/ 63 w 73"/>
                <a:gd name="T27" fmla="*/ 9 h 25"/>
                <a:gd name="T28" fmla="*/ 46 w 73"/>
                <a:gd name="T29" fmla="*/ 3 h 25"/>
                <a:gd name="T30" fmla="*/ 35 w 73"/>
                <a:gd name="T31" fmla="*/ 2 h 25"/>
                <a:gd name="T32" fmla="*/ 22 w 73"/>
                <a:gd name="T33" fmla="*/ 3 h 25"/>
                <a:gd name="T34" fmla="*/ 8 w 73"/>
                <a:gd name="T35" fmla="*/ 5 h 25"/>
                <a:gd name="T36" fmla="*/ 1 w 73"/>
                <a:gd name="T37" fmla="*/ 7 h 25"/>
                <a:gd name="T38" fmla="*/ 0 w 73"/>
                <a:gd name="T39" fmla="*/ 6 h 25"/>
                <a:gd name="T40" fmla="*/ 1 w 73"/>
                <a:gd name="T41" fmla="*/ 5 h 25"/>
                <a:gd name="T42" fmla="*/ 16 w 73"/>
                <a:gd name="T43" fmla="*/ 2 h 25"/>
                <a:gd name="T44" fmla="*/ 30 w 73"/>
                <a:gd name="T45" fmla="*/ 0 h 25"/>
                <a:gd name="T46" fmla="*/ 42 w 73"/>
                <a:gd name="T47" fmla="*/ 0 h 25"/>
                <a:gd name="T48" fmla="*/ 51 w 73"/>
                <a:gd name="T49" fmla="*/ 1 h 25"/>
                <a:gd name="T50" fmla="*/ 61 w 73"/>
                <a:gd name="T51" fmla="*/ 5 h 25"/>
                <a:gd name="T52" fmla="*/ 67 w 73"/>
                <a:gd name="T53" fmla="*/ 9 h 25"/>
                <a:gd name="T54" fmla="*/ 69 w 73"/>
                <a:gd name="T5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 h="25">
                  <a:moveTo>
                    <a:pt x="69" y="9"/>
                  </a:moveTo>
                  <a:lnTo>
                    <a:pt x="73" y="14"/>
                  </a:lnTo>
                  <a:lnTo>
                    <a:pt x="66" y="16"/>
                  </a:lnTo>
                  <a:lnTo>
                    <a:pt x="62" y="12"/>
                  </a:lnTo>
                  <a:lnTo>
                    <a:pt x="54" y="13"/>
                  </a:lnTo>
                  <a:lnTo>
                    <a:pt x="42" y="15"/>
                  </a:lnTo>
                  <a:lnTo>
                    <a:pt x="30" y="19"/>
                  </a:lnTo>
                  <a:lnTo>
                    <a:pt x="18" y="25"/>
                  </a:lnTo>
                  <a:lnTo>
                    <a:pt x="17" y="24"/>
                  </a:lnTo>
                  <a:lnTo>
                    <a:pt x="27" y="18"/>
                  </a:lnTo>
                  <a:lnTo>
                    <a:pt x="38" y="14"/>
                  </a:lnTo>
                  <a:lnTo>
                    <a:pt x="49" y="11"/>
                  </a:lnTo>
                  <a:lnTo>
                    <a:pt x="58" y="9"/>
                  </a:lnTo>
                  <a:lnTo>
                    <a:pt x="63" y="9"/>
                  </a:lnTo>
                  <a:lnTo>
                    <a:pt x="46" y="3"/>
                  </a:lnTo>
                  <a:lnTo>
                    <a:pt x="35" y="2"/>
                  </a:lnTo>
                  <a:lnTo>
                    <a:pt x="22" y="3"/>
                  </a:lnTo>
                  <a:lnTo>
                    <a:pt x="8" y="5"/>
                  </a:lnTo>
                  <a:lnTo>
                    <a:pt x="1" y="7"/>
                  </a:lnTo>
                  <a:lnTo>
                    <a:pt x="0" y="6"/>
                  </a:lnTo>
                  <a:lnTo>
                    <a:pt x="1" y="5"/>
                  </a:lnTo>
                  <a:lnTo>
                    <a:pt x="16" y="2"/>
                  </a:lnTo>
                  <a:lnTo>
                    <a:pt x="30" y="0"/>
                  </a:lnTo>
                  <a:lnTo>
                    <a:pt x="42" y="0"/>
                  </a:lnTo>
                  <a:lnTo>
                    <a:pt x="51" y="1"/>
                  </a:lnTo>
                  <a:lnTo>
                    <a:pt x="61" y="5"/>
                  </a:lnTo>
                  <a:lnTo>
                    <a:pt x="67" y="9"/>
                  </a:lnTo>
                  <a:lnTo>
                    <a:pt x="6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76" name="Freeform 1702"/>
            <p:cNvSpPr>
              <a:spLocks/>
            </p:cNvSpPr>
            <p:nvPr/>
          </p:nvSpPr>
          <p:spPr bwMode="auto">
            <a:xfrm>
              <a:off x="4856163" y="2589775"/>
              <a:ext cx="217488" cy="214313"/>
            </a:xfrm>
            <a:custGeom>
              <a:avLst/>
              <a:gdLst>
                <a:gd name="T0" fmla="*/ 123 w 137"/>
                <a:gd name="T1" fmla="*/ 48 h 135"/>
                <a:gd name="T2" fmla="*/ 136 w 137"/>
                <a:gd name="T3" fmla="*/ 82 h 135"/>
                <a:gd name="T4" fmla="*/ 129 w 137"/>
                <a:gd name="T5" fmla="*/ 126 h 135"/>
                <a:gd name="T6" fmla="*/ 120 w 137"/>
                <a:gd name="T7" fmla="*/ 132 h 135"/>
                <a:gd name="T8" fmla="*/ 120 w 137"/>
                <a:gd name="T9" fmla="*/ 117 h 135"/>
                <a:gd name="T10" fmla="*/ 104 w 137"/>
                <a:gd name="T11" fmla="*/ 103 h 135"/>
                <a:gd name="T12" fmla="*/ 88 w 137"/>
                <a:gd name="T13" fmla="*/ 105 h 135"/>
                <a:gd name="T14" fmla="*/ 90 w 137"/>
                <a:gd name="T15" fmla="*/ 87 h 135"/>
                <a:gd name="T16" fmla="*/ 81 w 137"/>
                <a:gd name="T17" fmla="*/ 76 h 135"/>
                <a:gd name="T18" fmla="*/ 64 w 137"/>
                <a:gd name="T19" fmla="*/ 76 h 135"/>
                <a:gd name="T20" fmla="*/ 61 w 137"/>
                <a:gd name="T21" fmla="*/ 72 h 135"/>
                <a:gd name="T22" fmla="*/ 61 w 137"/>
                <a:gd name="T23" fmla="*/ 59 h 135"/>
                <a:gd name="T24" fmla="*/ 46 w 137"/>
                <a:gd name="T25" fmla="*/ 51 h 135"/>
                <a:gd name="T26" fmla="*/ 35 w 137"/>
                <a:gd name="T27" fmla="*/ 49 h 135"/>
                <a:gd name="T28" fmla="*/ 35 w 137"/>
                <a:gd name="T29" fmla="*/ 37 h 135"/>
                <a:gd name="T30" fmla="*/ 23 w 137"/>
                <a:gd name="T31" fmla="*/ 30 h 135"/>
                <a:gd name="T32" fmla="*/ 14 w 137"/>
                <a:gd name="T33" fmla="*/ 30 h 135"/>
                <a:gd name="T34" fmla="*/ 14 w 137"/>
                <a:gd name="T35" fmla="*/ 23 h 135"/>
                <a:gd name="T36" fmla="*/ 4 w 137"/>
                <a:gd name="T37" fmla="*/ 12 h 135"/>
                <a:gd name="T38" fmla="*/ 1 w 137"/>
                <a:gd name="T39" fmla="*/ 8 h 135"/>
                <a:gd name="T40" fmla="*/ 26 w 137"/>
                <a:gd name="T41" fmla="*/ 0 h 135"/>
                <a:gd name="T42" fmla="*/ 66 w 137"/>
                <a:gd name="T43" fmla="*/ 3 h 135"/>
                <a:gd name="T44" fmla="*/ 95 w 137"/>
                <a:gd name="T45" fmla="*/ 15 h 135"/>
                <a:gd name="T46" fmla="*/ 113 w 137"/>
                <a:gd name="T47" fmla="*/ 9 h 135"/>
                <a:gd name="T48" fmla="*/ 118 w 137"/>
                <a:gd name="T49" fmla="*/ 11 h 135"/>
                <a:gd name="T50" fmla="*/ 100 w 137"/>
                <a:gd name="T51" fmla="*/ 26 h 135"/>
                <a:gd name="T52" fmla="*/ 76 w 137"/>
                <a:gd name="T53" fmla="*/ 9 h 135"/>
                <a:gd name="T54" fmla="*/ 51 w 137"/>
                <a:gd name="T55" fmla="*/ 4 h 135"/>
                <a:gd name="T56" fmla="*/ 17 w 137"/>
                <a:gd name="T57" fmla="*/ 5 h 135"/>
                <a:gd name="T58" fmla="*/ 6 w 137"/>
                <a:gd name="T59" fmla="*/ 8 h 135"/>
                <a:gd name="T60" fmla="*/ 17 w 137"/>
                <a:gd name="T61" fmla="*/ 20 h 135"/>
                <a:gd name="T62" fmla="*/ 31 w 137"/>
                <a:gd name="T63" fmla="*/ 29 h 135"/>
                <a:gd name="T64" fmla="*/ 40 w 137"/>
                <a:gd name="T65" fmla="*/ 42 h 135"/>
                <a:gd name="T66" fmla="*/ 53 w 137"/>
                <a:gd name="T67" fmla="*/ 48 h 135"/>
                <a:gd name="T68" fmla="*/ 65 w 137"/>
                <a:gd name="T69" fmla="*/ 58 h 135"/>
                <a:gd name="T70" fmla="*/ 66 w 137"/>
                <a:gd name="T71" fmla="*/ 70 h 135"/>
                <a:gd name="T72" fmla="*/ 85 w 137"/>
                <a:gd name="T73" fmla="*/ 74 h 135"/>
                <a:gd name="T74" fmla="*/ 94 w 137"/>
                <a:gd name="T75" fmla="*/ 88 h 135"/>
                <a:gd name="T76" fmla="*/ 99 w 137"/>
                <a:gd name="T77" fmla="*/ 99 h 135"/>
                <a:gd name="T78" fmla="*/ 115 w 137"/>
                <a:gd name="T79" fmla="*/ 104 h 135"/>
                <a:gd name="T80" fmla="*/ 125 w 137"/>
                <a:gd name="T81" fmla="*/ 119 h 135"/>
                <a:gd name="T82" fmla="*/ 132 w 137"/>
                <a:gd name="T83" fmla="*/ 104 h 135"/>
                <a:gd name="T84" fmla="*/ 132 w 137"/>
                <a:gd name="T85" fmla="*/ 79 h 135"/>
                <a:gd name="T86" fmla="*/ 120 w 137"/>
                <a:gd name="T87" fmla="*/ 49 h 135"/>
                <a:gd name="T88" fmla="*/ 111 w 137"/>
                <a:gd name="T89" fmla="*/ 43 h 135"/>
                <a:gd name="T90" fmla="*/ 108 w 137"/>
                <a:gd name="T91" fmla="*/ 76 h 135"/>
                <a:gd name="T92" fmla="*/ 104 w 137"/>
                <a:gd name="T93" fmla="*/ 82 h 135"/>
                <a:gd name="T94" fmla="*/ 108 w 137"/>
                <a:gd name="T95" fmla="*/ 47 h 135"/>
                <a:gd name="T96" fmla="*/ 98 w 137"/>
                <a:gd name="T97" fmla="*/ 38 h 135"/>
                <a:gd name="T98" fmla="*/ 76 w 137"/>
                <a:gd name="T99" fmla="*/ 62 h 135"/>
                <a:gd name="T100" fmla="*/ 89 w 137"/>
                <a:gd name="T101" fmla="*/ 47 h 135"/>
                <a:gd name="T102" fmla="*/ 99 w 137"/>
                <a:gd name="T103" fmla="*/ 2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5">
                  <a:moveTo>
                    <a:pt x="104" y="23"/>
                  </a:moveTo>
                  <a:lnTo>
                    <a:pt x="114" y="35"/>
                  </a:lnTo>
                  <a:lnTo>
                    <a:pt x="123" y="48"/>
                  </a:lnTo>
                  <a:lnTo>
                    <a:pt x="129" y="58"/>
                  </a:lnTo>
                  <a:lnTo>
                    <a:pt x="134" y="72"/>
                  </a:lnTo>
                  <a:lnTo>
                    <a:pt x="136" y="82"/>
                  </a:lnTo>
                  <a:lnTo>
                    <a:pt x="137" y="93"/>
                  </a:lnTo>
                  <a:lnTo>
                    <a:pt x="134" y="108"/>
                  </a:lnTo>
                  <a:lnTo>
                    <a:pt x="129" y="126"/>
                  </a:lnTo>
                  <a:lnTo>
                    <a:pt x="125" y="135"/>
                  </a:lnTo>
                  <a:lnTo>
                    <a:pt x="122" y="134"/>
                  </a:lnTo>
                  <a:lnTo>
                    <a:pt x="120" y="132"/>
                  </a:lnTo>
                  <a:lnTo>
                    <a:pt x="122" y="127"/>
                  </a:lnTo>
                  <a:lnTo>
                    <a:pt x="122" y="122"/>
                  </a:lnTo>
                  <a:lnTo>
                    <a:pt x="120" y="117"/>
                  </a:lnTo>
                  <a:lnTo>
                    <a:pt x="116" y="111"/>
                  </a:lnTo>
                  <a:lnTo>
                    <a:pt x="110" y="106"/>
                  </a:lnTo>
                  <a:lnTo>
                    <a:pt x="104" y="103"/>
                  </a:lnTo>
                  <a:lnTo>
                    <a:pt x="96" y="103"/>
                  </a:lnTo>
                  <a:lnTo>
                    <a:pt x="90" y="106"/>
                  </a:lnTo>
                  <a:lnTo>
                    <a:pt x="88" y="105"/>
                  </a:lnTo>
                  <a:lnTo>
                    <a:pt x="89" y="100"/>
                  </a:lnTo>
                  <a:lnTo>
                    <a:pt x="90" y="93"/>
                  </a:lnTo>
                  <a:lnTo>
                    <a:pt x="90" y="87"/>
                  </a:lnTo>
                  <a:lnTo>
                    <a:pt x="88" y="84"/>
                  </a:lnTo>
                  <a:lnTo>
                    <a:pt x="85" y="80"/>
                  </a:lnTo>
                  <a:lnTo>
                    <a:pt x="81" y="76"/>
                  </a:lnTo>
                  <a:lnTo>
                    <a:pt x="77" y="75"/>
                  </a:lnTo>
                  <a:lnTo>
                    <a:pt x="71" y="74"/>
                  </a:lnTo>
                  <a:lnTo>
                    <a:pt x="64" y="76"/>
                  </a:lnTo>
                  <a:lnTo>
                    <a:pt x="61" y="76"/>
                  </a:lnTo>
                  <a:lnTo>
                    <a:pt x="60" y="75"/>
                  </a:lnTo>
                  <a:lnTo>
                    <a:pt x="61" y="72"/>
                  </a:lnTo>
                  <a:lnTo>
                    <a:pt x="62" y="67"/>
                  </a:lnTo>
                  <a:lnTo>
                    <a:pt x="62" y="62"/>
                  </a:lnTo>
                  <a:lnTo>
                    <a:pt x="61" y="59"/>
                  </a:lnTo>
                  <a:lnTo>
                    <a:pt x="58" y="55"/>
                  </a:lnTo>
                  <a:lnTo>
                    <a:pt x="53" y="53"/>
                  </a:lnTo>
                  <a:lnTo>
                    <a:pt x="46" y="51"/>
                  </a:lnTo>
                  <a:lnTo>
                    <a:pt x="40" y="50"/>
                  </a:lnTo>
                  <a:lnTo>
                    <a:pt x="36" y="50"/>
                  </a:lnTo>
                  <a:lnTo>
                    <a:pt x="35" y="49"/>
                  </a:lnTo>
                  <a:lnTo>
                    <a:pt x="35" y="46"/>
                  </a:lnTo>
                  <a:lnTo>
                    <a:pt x="36" y="41"/>
                  </a:lnTo>
                  <a:lnTo>
                    <a:pt x="35" y="37"/>
                  </a:lnTo>
                  <a:lnTo>
                    <a:pt x="32" y="33"/>
                  </a:lnTo>
                  <a:lnTo>
                    <a:pt x="28" y="31"/>
                  </a:lnTo>
                  <a:lnTo>
                    <a:pt x="23" y="30"/>
                  </a:lnTo>
                  <a:lnTo>
                    <a:pt x="17" y="30"/>
                  </a:lnTo>
                  <a:lnTo>
                    <a:pt x="16" y="31"/>
                  </a:lnTo>
                  <a:lnTo>
                    <a:pt x="14" y="30"/>
                  </a:lnTo>
                  <a:lnTo>
                    <a:pt x="14" y="28"/>
                  </a:lnTo>
                  <a:lnTo>
                    <a:pt x="14" y="26"/>
                  </a:lnTo>
                  <a:lnTo>
                    <a:pt x="14" y="23"/>
                  </a:lnTo>
                  <a:lnTo>
                    <a:pt x="13" y="19"/>
                  </a:lnTo>
                  <a:lnTo>
                    <a:pt x="10" y="15"/>
                  </a:lnTo>
                  <a:lnTo>
                    <a:pt x="4" y="12"/>
                  </a:lnTo>
                  <a:lnTo>
                    <a:pt x="0" y="11"/>
                  </a:lnTo>
                  <a:lnTo>
                    <a:pt x="0" y="9"/>
                  </a:lnTo>
                  <a:lnTo>
                    <a:pt x="1" y="8"/>
                  </a:lnTo>
                  <a:lnTo>
                    <a:pt x="6" y="5"/>
                  </a:lnTo>
                  <a:lnTo>
                    <a:pt x="14" y="2"/>
                  </a:lnTo>
                  <a:lnTo>
                    <a:pt x="26" y="0"/>
                  </a:lnTo>
                  <a:lnTo>
                    <a:pt x="39" y="0"/>
                  </a:lnTo>
                  <a:lnTo>
                    <a:pt x="52" y="1"/>
                  </a:lnTo>
                  <a:lnTo>
                    <a:pt x="66" y="3"/>
                  </a:lnTo>
                  <a:lnTo>
                    <a:pt x="76" y="5"/>
                  </a:lnTo>
                  <a:lnTo>
                    <a:pt x="84" y="9"/>
                  </a:lnTo>
                  <a:lnTo>
                    <a:pt x="95" y="15"/>
                  </a:lnTo>
                  <a:lnTo>
                    <a:pt x="100" y="20"/>
                  </a:lnTo>
                  <a:lnTo>
                    <a:pt x="108" y="12"/>
                  </a:lnTo>
                  <a:lnTo>
                    <a:pt x="113" y="9"/>
                  </a:lnTo>
                  <a:lnTo>
                    <a:pt x="116" y="9"/>
                  </a:lnTo>
                  <a:lnTo>
                    <a:pt x="117" y="9"/>
                  </a:lnTo>
                  <a:lnTo>
                    <a:pt x="118" y="11"/>
                  </a:lnTo>
                  <a:lnTo>
                    <a:pt x="116" y="14"/>
                  </a:lnTo>
                  <a:lnTo>
                    <a:pt x="110" y="18"/>
                  </a:lnTo>
                  <a:lnTo>
                    <a:pt x="100" y="26"/>
                  </a:lnTo>
                  <a:lnTo>
                    <a:pt x="93" y="20"/>
                  </a:lnTo>
                  <a:lnTo>
                    <a:pt x="85" y="14"/>
                  </a:lnTo>
                  <a:lnTo>
                    <a:pt x="76" y="9"/>
                  </a:lnTo>
                  <a:lnTo>
                    <a:pt x="75" y="9"/>
                  </a:lnTo>
                  <a:lnTo>
                    <a:pt x="62" y="6"/>
                  </a:lnTo>
                  <a:lnTo>
                    <a:pt x="51" y="4"/>
                  </a:lnTo>
                  <a:lnTo>
                    <a:pt x="39" y="3"/>
                  </a:lnTo>
                  <a:lnTo>
                    <a:pt x="27" y="3"/>
                  </a:lnTo>
                  <a:lnTo>
                    <a:pt x="17" y="5"/>
                  </a:lnTo>
                  <a:lnTo>
                    <a:pt x="9" y="6"/>
                  </a:lnTo>
                  <a:lnTo>
                    <a:pt x="8" y="6"/>
                  </a:lnTo>
                  <a:lnTo>
                    <a:pt x="6" y="8"/>
                  </a:lnTo>
                  <a:lnTo>
                    <a:pt x="11" y="12"/>
                  </a:lnTo>
                  <a:lnTo>
                    <a:pt x="15" y="16"/>
                  </a:lnTo>
                  <a:lnTo>
                    <a:pt x="17" y="20"/>
                  </a:lnTo>
                  <a:lnTo>
                    <a:pt x="18" y="25"/>
                  </a:lnTo>
                  <a:lnTo>
                    <a:pt x="24" y="27"/>
                  </a:lnTo>
                  <a:lnTo>
                    <a:pt x="31" y="29"/>
                  </a:lnTo>
                  <a:lnTo>
                    <a:pt x="36" y="33"/>
                  </a:lnTo>
                  <a:lnTo>
                    <a:pt x="39" y="37"/>
                  </a:lnTo>
                  <a:lnTo>
                    <a:pt x="40" y="42"/>
                  </a:lnTo>
                  <a:lnTo>
                    <a:pt x="40" y="45"/>
                  </a:lnTo>
                  <a:lnTo>
                    <a:pt x="46" y="46"/>
                  </a:lnTo>
                  <a:lnTo>
                    <a:pt x="53" y="48"/>
                  </a:lnTo>
                  <a:lnTo>
                    <a:pt x="59" y="51"/>
                  </a:lnTo>
                  <a:lnTo>
                    <a:pt x="63" y="54"/>
                  </a:lnTo>
                  <a:lnTo>
                    <a:pt x="65" y="58"/>
                  </a:lnTo>
                  <a:lnTo>
                    <a:pt x="66" y="61"/>
                  </a:lnTo>
                  <a:lnTo>
                    <a:pt x="66" y="66"/>
                  </a:lnTo>
                  <a:lnTo>
                    <a:pt x="66" y="70"/>
                  </a:lnTo>
                  <a:lnTo>
                    <a:pt x="73" y="70"/>
                  </a:lnTo>
                  <a:lnTo>
                    <a:pt x="80" y="72"/>
                  </a:lnTo>
                  <a:lnTo>
                    <a:pt x="85" y="74"/>
                  </a:lnTo>
                  <a:lnTo>
                    <a:pt x="89" y="78"/>
                  </a:lnTo>
                  <a:lnTo>
                    <a:pt x="92" y="82"/>
                  </a:lnTo>
                  <a:lnTo>
                    <a:pt x="94" y="88"/>
                  </a:lnTo>
                  <a:lnTo>
                    <a:pt x="93" y="93"/>
                  </a:lnTo>
                  <a:lnTo>
                    <a:pt x="93" y="99"/>
                  </a:lnTo>
                  <a:lnTo>
                    <a:pt x="99" y="99"/>
                  </a:lnTo>
                  <a:lnTo>
                    <a:pt x="105" y="99"/>
                  </a:lnTo>
                  <a:lnTo>
                    <a:pt x="110" y="101"/>
                  </a:lnTo>
                  <a:lnTo>
                    <a:pt x="115" y="104"/>
                  </a:lnTo>
                  <a:lnTo>
                    <a:pt x="119" y="109"/>
                  </a:lnTo>
                  <a:lnTo>
                    <a:pt x="122" y="114"/>
                  </a:lnTo>
                  <a:lnTo>
                    <a:pt x="125" y="119"/>
                  </a:lnTo>
                  <a:lnTo>
                    <a:pt x="125" y="123"/>
                  </a:lnTo>
                  <a:lnTo>
                    <a:pt x="130" y="113"/>
                  </a:lnTo>
                  <a:lnTo>
                    <a:pt x="132" y="104"/>
                  </a:lnTo>
                  <a:lnTo>
                    <a:pt x="133" y="95"/>
                  </a:lnTo>
                  <a:lnTo>
                    <a:pt x="133" y="87"/>
                  </a:lnTo>
                  <a:lnTo>
                    <a:pt x="132" y="79"/>
                  </a:lnTo>
                  <a:lnTo>
                    <a:pt x="130" y="68"/>
                  </a:lnTo>
                  <a:lnTo>
                    <a:pt x="125" y="58"/>
                  </a:lnTo>
                  <a:lnTo>
                    <a:pt x="120" y="49"/>
                  </a:lnTo>
                  <a:lnTo>
                    <a:pt x="113" y="40"/>
                  </a:lnTo>
                  <a:lnTo>
                    <a:pt x="107" y="32"/>
                  </a:lnTo>
                  <a:lnTo>
                    <a:pt x="111" y="43"/>
                  </a:lnTo>
                  <a:lnTo>
                    <a:pt x="111" y="54"/>
                  </a:lnTo>
                  <a:lnTo>
                    <a:pt x="111" y="65"/>
                  </a:lnTo>
                  <a:lnTo>
                    <a:pt x="108" y="76"/>
                  </a:lnTo>
                  <a:lnTo>
                    <a:pt x="105" y="85"/>
                  </a:lnTo>
                  <a:lnTo>
                    <a:pt x="101" y="91"/>
                  </a:lnTo>
                  <a:lnTo>
                    <a:pt x="104" y="82"/>
                  </a:lnTo>
                  <a:lnTo>
                    <a:pt x="107" y="70"/>
                  </a:lnTo>
                  <a:lnTo>
                    <a:pt x="109" y="57"/>
                  </a:lnTo>
                  <a:lnTo>
                    <a:pt x="108" y="47"/>
                  </a:lnTo>
                  <a:lnTo>
                    <a:pt x="105" y="38"/>
                  </a:lnTo>
                  <a:lnTo>
                    <a:pt x="102" y="29"/>
                  </a:lnTo>
                  <a:lnTo>
                    <a:pt x="98" y="38"/>
                  </a:lnTo>
                  <a:lnTo>
                    <a:pt x="91" y="49"/>
                  </a:lnTo>
                  <a:lnTo>
                    <a:pt x="84" y="56"/>
                  </a:lnTo>
                  <a:lnTo>
                    <a:pt x="76" y="62"/>
                  </a:lnTo>
                  <a:lnTo>
                    <a:pt x="76" y="61"/>
                  </a:lnTo>
                  <a:lnTo>
                    <a:pt x="82" y="55"/>
                  </a:lnTo>
                  <a:lnTo>
                    <a:pt x="89" y="47"/>
                  </a:lnTo>
                  <a:lnTo>
                    <a:pt x="94" y="38"/>
                  </a:lnTo>
                  <a:lnTo>
                    <a:pt x="98" y="29"/>
                  </a:lnTo>
                  <a:lnTo>
                    <a:pt x="99" y="28"/>
                  </a:lnTo>
                  <a:lnTo>
                    <a:pt x="105" y="24"/>
                  </a:lnTo>
                  <a:lnTo>
                    <a:pt x="10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77" name="Freeform 1703"/>
            <p:cNvSpPr>
              <a:spLocks/>
            </p:cNvSpPr>
            <p:nvPr/>
          </p:nvSpPr>
          <p:spPr bwMode="auto">
            <a:xfrm>
              <a:off x="4910138" y="2610411"/>
              <a:ext cx="115888" cy="39688"/>
            </a:xfrm>
            <a:custGeom>
              <a:avLst/>
              <a:gdLst>
                <a:gd name="T0" fmla="*/ 69 w 73"/>
                <a:gd name="T1" fmla="*/ 9 h 25"/>
                <a:gd name="T2" fmla="*/ 73 w 73"/>
                <a:gd name="T3" fmla="*/ 14 h 25"/>
                <a:gd name="T4" fmla="*/ 66 w 73"/>
                <a:gd name="T5" fmla="*/ 16 h 25"/>
                <a:gd name="T6" fmla="*/ 62 w 73"/>
                <a:gd name="T7" fmla="*/ 12 h 25"/>
                <a:gd name="T8" fmla="*/ 54 w 73"/>
                <a:gd name="T9" fmla="*/ 13 h 25"/>
                <a:gd name="T10" fmla="*/ 42 w 73"/>
                <a:gd name="T11" fmla="*/ 15 h 25"/>
                <a:gd name="T12" fmla="*/ 30 w 73"/>
                <a:gd name="T13" fmla="*/ 19 h 25"/>
                <a:gd name="T14" fmla="*/ 18 w 73"/>
                <a:gd name="T15" fmla="*/ 25 h 25"/>
                <a:gd name="T16" fmla="*/ 17 w 73"/>
                <a:gd name="T17" fmla="*/ 24 h 25"/>
                <a:gd name="T18" fmla="*/ 27 w 73"/>
                <a:gd name="T19" fmla="*/ 18 h 25"/>
                <a:gd name="T20" fmla="*/ 38 w 73"/>
                <a:gd name="T21" fmla="*/ 14 h 25"/>
                <a:gd name="T22" fmla="*/ 49 w 73"/>
                <a:gd name="T23" fmla="*/ 11 h 25"/>
                <a:gd name="T24" fmla="*/ 58 w 73"/>
                <a:gd name="T25" fmla="*/ 9 h 25"/>
                <a:gd name="T26" fmla="*/ 63 w 73"/>
                <a:gd name="T27" fmla="*/ 9 h 25"/>
                <a:gd name="T28" fmla="*/ 46 w 73"/>
                <a:gd name="T29" fmla="*/ 3 h 25"/>
                <a:gd name="T30" fmla="*/ 35 w 73"/>
                <a:gd name="T31" fmla="*/ 2 h 25"/>
                <a:gd name="T32" fmla="*/ 22 w 73"/>
                <a:gd name="T33" fmla="*/ 3 h 25"/>
                <a:gd name="T34" fmla="*/ 8 w 73"/>
                <a:gd name="T35" fmla="*/ 5 h 25"/>
                <a:gd name="T36" fmla="*/ 1 w 73"/>
                <a:gd name="T37" fmla="*/ 7 h 25"/>
                <a:gd name="T38" fmla="*/ 0 w 73"/>
                <a:gd name="T39" fmla="*/ 6 h 25"/>
                <a:gd name="T40" fmla="*/ 1 w 73"/>
                <a:gd name="T41" fmla="*/ 5 h 25"/>
                <a:gd name="T42" fmla="*/ 16 w 73"/>
                <a:gd name="T43" fmla="*/ 2 h 25"/>
                <a:gd name="T44" fmla="*/ 30 w 73"/>
                <a:gd name="T45" fmla="*/ 0 h 25"/>
                <a:gd name="T46" fmla="*/ 42 w 73"/>
                <a:gd name="T47" fmla="*/ 0 h 25"/>
                <a:gd name="T48" fmla="*/ 51 w 73"/>
                <a:gd name="T49" fmla="*/ 1 h 25"/>
                <a:gd name="T50" fmla="*/ 61 w 73"/>
                <a:gd name="T51" fmla="*/ 5 h 25"/>
                <a:gd name="T52" fmla="*/ 67 w 73"/>
                <a:gd name="T53" fmla="*/ 9 h 25"/>
                <a:gd name="T54" fmla="*/ 69 w 73"/>
                <a:gd name="T5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 h="25">
                  <a:moveTo>
                    <a:pt x="69" y="9"/>
                  </a:moveTo>
                  <a:lnTo>
                    <a:pt x="73" y="14"/>
                  </a:lnTo>
                  <a:lnTo>
                    <a:pt x="66" y="16"/>
                  </a:lnTo>
                  <a:lnTo>
                    <a:pt x="62" y="12"/>
                  </a:lnTo>
                  <a:lnTo>
                    <a:pt x="54" y="13"/>
                  </a:lnTo>
                  <a:lnTo>
                    <a:pt x="42" y="15"/>
                  </a:lnTo>
                  <a:lnTo>
                    <a:pt x="30" y="19"/>
                  </a:lnTo>
                  <a:lnTo>
                    <a:pt x="18" y="25"/>
                  </a:lnTo>
                  <a:lnTo>
                    <a:pt x="17" y="24"/>
                  </a:lnTo>
                  <a:lnTo>
                    <a:pt x="27" y="18"/>
                  </a:lnTo>
                  <a:lnTo>
                    <a:pt x="38" y="14"/>
                  </a:lnTo>
                  <a:lnTo>
                    <a:pt x="49" y="11"/>
                  </a:lnTo>
                  <a:lnTo>
                    <a:pt x="58" y="9"/>
                  </a:lnTo>
                  <a:lnTo>
                    <a:pt x="63" y="9"/>
                  </a:lnTo>
                  <a:lnTo>
                    <a:pt x="46" y="3"/>
                  </a:lnTo>
                  <a:lnTo>
                    <a:pt x="35" y="2"/>
                  </a:lnTo>
                  <a:lnTo>
                    <a:pt x="22" y="3"/>
                  </a:lnTo>
                  <a:lnTo>
                    <a:pt x="8" y="5"/>
                  </a:lnTo>
                  <a:lnTo>
                    <a:pt x="1" y="7"/>
                  </a:lnTo>
                  <a:lnTo>
                    <a:pt x="0" y="6"/>
                  </a:lnTo>
                  <a:lnTo>
                    <a:pt x="1" y="5"/>
                  </a:lnTo>
                  <a:lnTo>
                    <a:pt x="16" y="2"/>
                  </a:lnTo>
                  <a:lnTo>
                    <a:pt x="30" y="0"/>
                  </a:lnTo>
                  <a:lnTo>
                    <a:pt x="42" y="0"/>
                  </a:lnTo>
                  <a:lnTo>
                    <a:pt x="51" y="1"/>
                  </a:lnTo>
                  <a:lnTo>
                    <a:pt x="61" y="5"/>
                  </a:lnTo>
                  <a:lnTo>
                    <a:pt x="67" y="9"/>
                  </a:lnTo>
                  <a:lnTo>
                    <a:pt x="6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78" name="Freeform 1704"/>
            <p:cNvSpPr>
              <a:spLocks/>
            </p:cNvSpPr>
            <p:nvPr/>
          </p:nvSpPr>
          <p:spPr bwMode="auto">
            <a:xfrm>
              <a:off x="4979988" y="2816788"/>
              <a:ext cx="6350" cy="17463"/>
            </a:xfrm>
            <a:custGeom>
              <a:avLst/>
              <a:gdLst>
                <a:gd name="T0" fmla="*/ 1 w 4"/>
                <a:gd name="T1" fmla="*/ 0 h 11"/>
                <a:gd name="T2" fmla="*/ 1 w 4"/>
                <a:gd name="T3" fmla="*/ 1 h 11"/>
                <a:gd name="T4" fmla="*/ 1 w 4"/>
                <a:gd name="T5" fmla="*/ 2 h 11"/>
                <a:gd name="T6" fmla="*/ 1 w 4"/>
                <a:gd name="T7" fmla="*/ 3 h 11"/>
                <a:gd name="T8" fmla="*/ 1 w 4"/>
                <a:gd name="T9" fmla="*/ 4 h 11"/>
                <a:gd name="T10" fmla="*/ 1 w 4"/>
                <a:gd name="T11" fmla="*/ 4 h 11"/>
                <a:gd name="T12" fmla="*/ 1 w 4"/>
                <a:gd name="T13" fmla="*/ 5 h 11"/>
                <a:gd name="T14" fmla="*/ 1 w 4"/>
                <a:gd name="T15" fmla="*/ 6 h 11"/>
                <a:gd name="T16" fmla="*/ 1 w 4"/>
                <a:gd name="T17" fmla="*/ 7 h 11"/>
                <a:gd name="T18" fmla="*/ 1 w 4"/>
                <a:gd name="T19" fmla="*/ 8 h 11"/>
                <a:gd name="T20" fmla="*/ 1 w 4"/>
                <a:gd name="T21" fmla="*/ 9 h 11"/>
                <a:gd name="T22" fmla="*/ 0 w 4"/>
                <a:gd name="T23" fmla="*/ 9 h 11"/>
                <a:gd name="T24" fmla="*/ 0 w 4"/>
                <a:gd name="T25" fmla="*/ 10 h 11"/>
                <a:gd name="T26" fmla="*/ 1 w 4"/>
                <a:gd name="T27" fmla="*/ 10 h 11"/>
                <a:gd name="T28" fmla="*/ 1 w 4"/>
                <a:gd name="T29" fmla="*/ 11 h 11"/>
                <a:gd name="T30" fmla="*/ 2 w 4"/>
                <a:gd name="T31" fmla="*/ 11 h 11"/>
                <a:gd name="T32" fmla="*/ 2 w 4"/>
                <a:gd name="T33" fmla="*/ 10 h 11"/>
                <a:gd name="T34" fmla="*/ 3 w 4"/>
                <a:gd name="T35" fmla="*/ 9 h 11"/>
                <a:gd name="T36" fmla="*/ 3 w 4"/>
                <a:gd name="T37" fmla="*/ 9 h 11"/>
                <a:gd name="T38" fmla="*/ 4 w 4"/>
                <a:gd name="T39" fmla="*/ 8 h 11"/>
                <a:gd name="T40" fmla="*/ 4 w 4"/>
                <a:gd name="T41" fmla="*/ 7 h 11"/>
                <a:gd name="T42" fmla="*/ 4 w 4"/>
                <a:gd name="T43" fmla="*/ 6 h 11"/>
                <a:gd name="T44" fmla="*/ 4 w 4"/>
                <a:gd name="T45" fmla="*/ 5 h 11"/>
                <a:gd name="T46" fmla="*/ 3 w 4"/>
                <a:gd name="T47" fmla="*/ 4 h 11"/>
                <a:gd name="T48" fmla="*/ 3 w 4"/>
                <a:gd name="T49" fmla="*/ 3 h 11"/>
                <a:gd name="T50" fmla="*/ 3 w 4"/>
                <a:gd name="T51" fmla="*/ 2 h 11"/>
                <a:gd name="T52" fmla="*/ 3 w 4"/>
                <a:gd name="T53" fmla="*/ 1 h 11"/>
                <a:gd name="T54" fmla="*/ 3 w 4"/>
                <a:gd name="T55" fmla="*/ 0 h 11"/>
                <a:gd name="T56" fmla="*/ 2 w 4"/>
                <a:gd name="T57" fmla="*/ 0 h 11"/>
                <a:gd name="T58" fmla="*/ 1 w 4"/>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11">
                  <a:moveTo>
                    <a:pt x="1" y="0"/>
                  </a:moveTo>
                  <a:lnTo>
                    <a:pt x="1" y="1"/>
                  </a:lnTo>
                  <a:lnTo>
                    <a:pt x="1" y="2"/>
                  </a:lnTo>
                  <a:lnTo>
                    <a:pt x="1" y="3"/>
                  </a:lnTo>
                  <a:lnTo>
                    <a:pt x="1" y="4"/>
                  </a:lnTo>
                  <a:lnTo>
                    <a:pt x="1" y="4"/>
                  </a:lnTo>
                  <a:lnTo>
                    <a:pt x="1" y="5"/>
                  </a:lnTo>
                  <a:lnTo>
                    <a:pt x="1" y="6"/>
                  </a:lnTo>
                  <a:lnTo>
                    <a:pt x="1" y="7"/>
                  </a:lnTo>
                  <a:lnTo>
                    <a:pt x="1" y="8"/>
                  </a:lnTo>
                  <a:lnTo>
                    <a:pt x="1" y="9"/>
                  </a:lnTo>
                  <a:lnTo>
                    <a:pt x="0" y="9"/>
                  </a:lnTo>
                  <a:lnTo>
                    <a:pt x="0" y="10"/>
                  </a:lnTo>
                  <a:lnTo>
                    <a:pt x="1" y="10"/>
                  </a:lnTo>
                  <a:lnTo>
                    <a:pt x="1" y="11"/>
                  </a:lnTo>
                  <a:lnTo>
                    <a:pt x="2" y="11"/>
                  </a:lnTo>
                  <a:lnTo>
                    <a:pt x="2" y="10"/>
                  </a:lnTo>
                  <a:lnTo>
                    <a:pt x="3" y="9"/>
                  </a:lnTo>
                  <a:lnTo>
                    <a:pt x="3" y="9"/>
                  </a:lnTo>
                  <a:lnTo>
                    <a:pt x="4" y="8"/>
                  </a:lnTo>
                  <a:lnTo>
                    <a:pt x="4" y="7"/>
                  </a:lnTo>
                  <a:lnTo>
                    <a:pt x="4" y="6"/>
                  </a:lnTo>
                  <a:lnTo>
                    <a:pt x="4" y="5"/>
                  </a:lnTo>
                  <a:lnTo>
                    <a:pt x="3" y="4"/>
                  </a:lnTo>
                  <a:lnTo>
                    <a:pt x="3" y="3"/>
                  </a:lnTo>
                  <a:lnTo>
                    <a:pt x="3" y="2"/>
                  </a:lnTo>
                  <a:lnTo>
                    <a:pt x="3" y="1"/>
                  </a:lnTo>
                  <a:lnTo>
                    <a:pt x="3" y="0"/>
                  </a:lnTo>
                  <a:lnTo>
                    <a:pt x="2"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79" name="Freeform 1705"/>
            <p:cNvSpPr>
              <a:spLocks/>
            </p:cNvSpPr>
            <p:nvPr/>
          </p:nvSpPr>
          <p:spPr bwMode="auto">
            <a:xfrm>
              <a:off x="4991103" y="2818375"/>
              <a:ext cx="4763" cy="15875"/>
            </a:xfrm>
            <a:custGeom>
              <a:avLst/>
              <a:gdLst>
                <a:gd name="T0" fmla="*/ 0 w 3"/>
                <a:gd name="T1" fmla="*/ 0 h 10"/>
                <a:gd name="T2" fmla="*/ 1 w 3"/>
                <a:gd name="T3" fmla="*/ 1 h 10"/>
                <a:gd name="T4" fmla="*/ 1 w 3"/>
                <a:gd name="T5" fmla="*/ 2 h 10"/>
                <a:gd name="T6" fmla="*/ 1 w 3"/>
                <a:gd name="T7" fmla="*/ 3 h 10"/>
                <a:gd name="T8" fmla="*/ 1 w 3"/>
                <a:gd name="T9" fmla="*/ 3 h 10"/>
                <a:gd name="T10" fmla="*/ 1 w 3"/>
                <a:gd name="T11" fmla="*/ 4 h 10"/>
                <a:gd name="T12" fmla="*/ 1 w 3"/>
                <a:gd name="T13" fmla="*/ 5 h 10"/>
                <a:gd name="T14" fmla="*/ 1 w 3"/>
                <a:gd name="T15" fmla="*/ 5 h 10"/>
                <a:gd name="T16" fmla="*/ 1 w 3"/>
                <a:gd name="T17" fmla="*/ 6 h 10"/>
                <a:gd name="T18" fmla="*/ 1 w 3"/>
                <a:gd name="T19" fmla="*/ 7 h 10"/>
                <a:gd name="T20" fmla="*/ 1 w 3"/>
                <a:gd name="T21" fmla="*/ 8 h 10"/>
                <a:gd name="T22" fmla="*/ 0 w 3"/>
                <a:gd name="T23" fmla="*/ 8 h 10"/>
                <a:gd name="T24" fmla="*/ 0 w 3"/>
                <a:gd name="T25" fmla="*/ 9 h 10"/>
                <a:gd name="T26" fmla="*/ 0 w 3"/>
                <a:gd name="T27" fmla="*/ 10 h 10"/>
                <a:gd name="T28" fmla="*/ 1 w 3"/>
                <a:gd name="T29" fmla="*/ 10 h 10"/>
                <a:gd name="T30" fmla="*/ 1 w 3"/>
                <a:gd name="T31" fmla="*/ 10 h 10"/>
                <a:gd name="T32" fmla="*/ 2 w 3"/>
                <a:gd name="T33" fmla="*/ 9 h 10"/>
                <a:gd name="T34" fmla="*/ 2 w 3"/>
                <a:gd name="T35" fmla="*/ 9 h 10"/>
                <a:gd name="T36" fmla="*/ 2 w 3"/>
                <a:gd name="T37" fmla="*/ 8 h 10"/>
                <a:gd name="T38" fmla="*/ 2 w 3"/>
                <a:gd name="T39" fmla="*/ 7 h 10"/>
                <a:gd name="T40" fmla="*/ 3 w 3"/>
                <a:gd name="T41" fmla="*/ 7 h 10"/>
                <a:gd name="T42" fmla="*/ 3 w 3"/>
                <a:gd name="T43" fmla="*/ 6 h 10"/>
                <a:gd name="T44" fmla="*/ 3 w 3"/>
                <a:gd name="T45" fmla="*/ 5 h 10"/>
                <a:gd name="T46" fmla="*/ 3 w 3"/>
                <a:gd name="T47" fmla="*/ 5 h 10"/>
                <a:gd name="T48" fmla="*/ 3 w 3"/>
                <a:gd name="T49" fmla="*/ 4 h 10"/>
                <a:gd name="T50" fmla="*/ 3 w 3"/>
                <a:gd name="T51" fmla="*/ 3 h 10"/>
                <a:gd name="T52" fmla="*/ 2 w 3"/>
                <a:gd name="T53" fmla="*/ 2 h 10"/>
                <a:gd name="T54" fmla="*/ 2 w 3"/>
                <a:gd name="T55" fmla="*/ 2 h 10"/>
                <a:gd name="T56" fmla="*/ 2 w 3"/>
                <a:gd name="T57" fmla="*/ 1 h 10"/>
                <a:gd name="T58" fmla="*/ 1 w 3"/>
                <a:gd name="T59" fmla="*/ 1 h 10"/>
                <a:gd name="T60" fmla="*/ 0 w 3"/>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0">
                  <a:moveTo>
                    <a:pt x="0" y="0"/>
                  </a:moveTo>
                  <a:lnTo>
                    <a:pt x="1" y="1"/>
                  </a:lnTo>
                  <a:lnTo>
                    <a:pt x="1" y="2"/>
                  </a:lnTo>
                  <a:lnTo>
                    <a:pt x="1" y="3"/>
                  </a:lnTo>
                  <a:lnTo>
                    <a:pt x="1" y="3"/>
                  </a:lnTo>
                  <a:lnTo>
                    <a:pt x="1" y="4"/>
                  </a:lnTo>
                  <a:lnTo>
                    <a:pt x="1" y="5"/>
                  </a:lnTo>
                  <a:lnTo>
                    <a:pt x="1" y="5"/>
                  </a:lnTo>
                  <a:lnTo>
                    <a:pt x="1" y="6"/>
                  </a:lnTo>
                  <a:lnTo>
                    <a:pt x="1" y="7"/>
                  </a:lnTo>
                  <a:lnTo>
                    <a:pt x="1" y="8"/>
                  </a:lnTo>
                  <a:lnTo>
                    <a:pt x="0" y="8"/>
                  </a:lnTo>
                  <a:lnTo>
                    <a:pt x="0" y="9"/>
                  </a:lnTo>
                  <a:lnTo>
                    <a:pt x="0" y="10"/>
                  </a:lnTo>
                  <a:lnTo>
                    <a:pt x="1" y="10"/>
                  </a:lnTo>
                  <a:lnTo>
                    <a:pt x="1" y="10"/>
                  </a:lnTo>
                  <a:lnTo>
                    <a:pt x="2" y="9"/>
                  </a:lnTo>
                  <a:lnTo>
                    <a:pt x="2" y="9"/>
                  </a:lnTo>
                  <a:lnTo>
                    <a:pt x="2" y="8"/>
                  </a:lnTo>
                  <a:lnTo>
                    <a:pt x="2" y="7"/>
                  </a:lnTo>
                  <a:lnTo>
                    <a:pt x="3" y="7"/>
                  </a:lnTo>
                  <a:lnTo>
                    <a:pt x="3" y="6"/>
                  </a:lnTo>
                  <a:lnTo>
                    <a:pt x="3" y="5"/>
                  </a:lnTo>
                  <a:lnTo>
                    <a:pt x="3" y="5"/>
                  </a:lnTo>
                  <a:lnTo>
                    <a:pt x="3" y="4"/>
                  </a:lnTo>
                  <a:lnTo>
                    <a:pt x="3" y="3"/>
                  </a:lnTo>
                  <a:lnTo>
                    <a:pt x="2" y="2"/>
                  </a:lnTo>
                  <a:lnTo>
                    <a:pt x="2" y="2"/>
                  </a:lnTo>
                  <a:lnTo>
                    <a:pt x="2" y="1"/>
                  </a:lnTo>
                  <a:lnTo>
                    <a:pt x="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0" name="Freeform 1706"/>
            <p:cNvSpPr>
              <a:spLocks/>
            </p:cNvSpPr>
            <p:nvPr/>
          </p:nvSpPr>
          <p:spPr bwMode="auto">
            <a:xfrm>
              <a:off x="4959353" y="2808850"/>
              <a:ext cx="11113" cy="11113"/>
            </a:xfrm>
            <a:custGeom>
              <a:avLst/>
              <a:gdLst>
                <a:gd name="T0" fmla="*/ 1 w 7"/>
                <a:gd name="T1" fmla="*/ 7 h 7"/>
                <a:gd name="T2" fmla="*/ 1 w 7"/>
                <a:gd name="T3" fmla="*/ 6 h 7"/>
                <a:gd name="T4" fmla="*/ 2 w 7"/>
                <a:gd name="T5" fmla="*/ 5 h 7"/>
                <a:gd name="T6" fmla="*/ 3 w 7"/>
                <a:gd name="T7" fmla="*/ 4 h 7"/>
                <a:gd name="T8" fmla="*/ 3 w 7"/>
                <a:gd name="T9" fmla="*/ 4 h 7"/>
                <a:gd name="T10" fmla="*/ 4 w 7"/>
                <a:gd name="T11" fmla="*/ 3 h 7"/>
                <a:gd name="T12" fmla="*/ 5 w 7"/>
                <a:gd name="T13" fmla="*/ 3 h 7"/>
                <a:gd name="T14" fmla="*/ 5 w 7"/>
                <a:gd name="T15" fmla="*/ 2 h 7"/>
                <a:gd name="T16" fmla="*/ 6 w 7"/>
                <a:gd name="T17" fmla="*/ 2 h 7"/>
                <a:gd name="T18" fmla="*/ 7 w 7"/>
                <a:gd name="T19" fmla="*/ 1 h 7"/>
                <a:gd name="T20" fmla="*/ 7 w 7"/>
                <a:gd name="T21" fmla="*/ 0 h 7"/>
                <a:gd name="T22" fmla="*/ 6 w 7"/>
                <a:gd name="T23" fmla="*/ 0 h 7"/>
                <a:gd name="T24" fmla="*/ 6 w 7"/>
                <a:gd name="T25" fmla="*/ 0 h 7"/>
                <a:gd name="T26" fmla="*/ 5 w 7"/>
                <a:gd name="T27" fmla="*/ 0 h 7"/>
                <a:gd name="T28" fmla="*/ 4 w 7"/>
                <a:gd name="T29" fmla="*/ 0 h 7"/>
                <a:gd name="T30" fmla="*/ 3 w 7"/>
                <a:gd name="T31" fmla="*/ 0 h 7"/>
                <a:gd name="T32" fmla="*/ 3 w 7"/>
                <a:gd name="T33" fmla="*/ 1 h 7"/>
                <a:gd name="T34" fmla="*/ 2 w 7"/>
                <a:gd name="T35" fmla="*/ 1 h 7"/>
                <a:gd name="T36" fmla="*/ 1 w 7"/>
                <a:gd name="T37" fmla="*/ 2 h 7"/>
                <a:gd name="T38" fmla="*/ 1 w 7"/>
                <a:gd name="T39" fmla="*/ 3 h 7"/>
                <a:gd name="T40" fmla="*/ 1 w 7"/>
                <a:gd name="T41" fmla="*/ 4 h 7"/>
                <a:gd name="T42" fmla="*/ 0 w 7"/>
                <a:gd name="T43" fmla="*/ 4 h 7"/>
                <a:gd name="T44" fmla="*/ 0 w 7"/>
                <a:gd name="T45" fmla="*/ 5 h 7"/>
                <a:gd name="T46" fmla="*/ 1 w 7"/>
                <a:gd name="T4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7">
                  <a:moveTo>
                    <a:pt x="1" y="7"/>
                  </a:moveTo>
                  <a:lnTo>
                    <a:pt x="1" y="6"/>
                  </a:lnTo>
                  <a:lnTo>
                    <a:pt x="2" y="5"/>
                  </a:lnTo>
                  <a:lnTo>
                    <a:pt x="3" y="4"/>
                  </a:lnTo>
                  <a:lnTo>
                    <a:pt x="3" y="4"/>
                  </a:lnTo>
                  <a:lnTo>
                    <a:pt x="4" y="3"/>
                  </a:lnTo>
                  <a:lnTo>
                    <a:pt x="5" y="3"/>
                  </a:lnTo>
                  <a:lnTo>
                    <a:pt x="5" y="2"/>
                  </a:lnTo>
                  <a:lnTo>
                    <a:pt x="6" y="2"/>
                  </a:lnTo>
                  <a:lnTo>
                    <a:pt x="7" y="1"/>
                  </a:lnTo>
                  <a:lnTo>
                    <a:pt x="7" y="0"/>
                  </a:lnTo>
                  <a:lnTo>
                    <a:pt x="6" y="0"/>
                  </a:lnTo>
                  <a:lnTo>
                    <a:pt x="6" y="0"/>
                  </a:lnTo>
                  <a:lnTo>
                    <a:pt x="5" y="0"/>
                  </a:lnTo>
                  <a:lnTo>
                    <a:pt x="4" y="0"/>
                  </a:lnTo>
                  <a:lnTo>
                    <a:pt x="3" y="0"/>
                  </a:lnTo>
                  <a:lnTo>
                    <a:pt x="3" y="1"/>
                  </a:lnTo>
                  <a:lnTo>
                    <a:pt x="2" y="1"/>
                  </a:lnTo>
                  <a:lnTo>
                    <a:pt x="1" y="2"/>
                  </a:lnTo>
                  <a:lnTo>
                    <a:pt x="1" y="3"/>
                  </a:lnTo>
                  <a:lnTo>
                    <a:pt x="1" y="4"/>
                  </a:lnTo>
                  <a:lnTo>
                    <a:pt x="0" y="4"/>
                  </a:lnTo>
                  <a:lnTo>
                    <a:pt x="0" y="5"/>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1" name="Freeform 1707"/>
            <p:cNvSpPr>
              <a:spLocks/>
            </p:cNvSpPr>
            <p:nvPr/>
          </p:nvSpPr>
          <p:spPr bwMode="auto">
            <a:xfrm>
              <a:off x="4954588" y="2796148"/>
              <a:ext cx="7938" cy="12700"/>
            </a:xfrm>
            <a:custGeom>
              <a:avLst/>
              <a:gdLst>
                <a:gd name="T0" fmla="*/ 0 w 5"/>
                <a:gd name="T1" fmla="*/ 8 h 8"/>
                <a:gd name="T2" fmla="*/ 1 w 5"/>
                <a:gd name="T3" fmla="*/ 6 h 8"/>
                <a:gd name="T4" fmla="*/ 1 w 5"/>
                <a:gd name="T5" fmla="*/ 6 h 8"/>
                <a:gd name="T6" fmla="*/ 2 w 5"/>
                <a:gd name="T7" fmla="*/ 5 h 8"/>
                <a:gd name="T8" fmla="*/ 3 w 5"/>
                <a:gd name="T9" fmla="*/ 4 h 8"/>
                <a:gd name="T10" fmla="*/ 3 w 5"/>
                <a:gd name="T11" fmla="*/ 3 h 8"/>
                <a:gd name="T12" fmla="*/ 3 w 5"/>
                <a:gd name="T13" fmla="*/ 3 h 8"/>
                <a:gd name="T14" fmla="*/ 4 w 5"/>
                <a:gd name="T15" fmla="*/ 3 h 8"/>
                <a:gd name="T16" fmla="*/ 5 w 5"/>
                <a:gd name="T17" fmla="*/ 2 h 8"/>
                <a:gd name="T18" fmla="*/ 5 w 5"/>
                <a:gd name="T19" fmla="*/ 1 h 8"/>
                <a:gd name="T20" fmla="*/ 5 w 5"/>
                <a:gd name="T21" fmla="*/ 1 h 8"/>
                <a:gd name="T22" fmla="*/ 5 w 5"/>
                <a:gd name="T23" fmla="*/ 0 h 8"/>
                <a:gd name="T24" fmla="*/ 4 w 5"/>
                <a:gd name="T25" fmla="*/ 0 h 8"/>
                <a:gd name="T26" fmla="*/ 3 w 5"/>
                <a:gd name="T27" fmla="*/ 0 h 8"/>
                <a:gd name="T28" fmla="*/ 3 w 5"/>
                <a:gd name="T29" fmla="*/ 1 h 8"/>
                <a:gd name="T30" fmla="*/ 2 w 5"/>
                <a:gd name="T31" fmla="*/ 1 h 8"/>
                <a:gd name="T32" fmla="*/ 2 w 5"/>
                <a:gd name="T33" fmla="*/ 1 h 8"/>
                <a:gd name="T34" fmla="*/ 1 w 5"/>
                <a:gd name="T35" fmla="*/ 2 h 8"/>
                <a:gd name="T36" fmla="*/ 1 w 5"/>
                <a:gd name="T37" fmla="*/ 3 h 8"/>
                <a:gd name="T38" fmla="*/ 0 w 5"/>
                <a:gd name="T39" fmla="*/ 4 h 8"/>
                <a:gd name="T40" fmla="*/ 0 w 5"/>
                <a:gd name="T41" fmla="*/ 5 h 8"/>
                <a:gd name="T42" fmla="*/ 0 w 5"/>
                <a:gd name="T43" fmla="*/ 5 h 8"/>
                <a:gd name="T44" fmla="*/ 0 w 5"/>
                <a:gd name="T45" fmla="*/ 6 h 8"/>
                <a:gd name="T46" fmla="*/ 0 w 5"/>
                <a:gd name="T4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0" y="8"/>
                  </a:moveTo>
                  <a:lnTo>
                    <a:pt x="1" y="6"/>
                  </a:lnTo>
                  <a:lnTo>
                    <a:pt x="1" y="6"/>
                  </a:lnTo>
                  <a:lnTo>
                    <a:pt x="2" y="5"/>
                  </a:lnTo>
                  <a:lnTo>
                    <a:pt x="3" y="4"/>
                  </a:lnTo>
                  <a:lnTo>
                    <a:pt x="3" y="3"/>
                  </a:lnTo>
                  <a:lnTo>
                    <a:pt x="3" y="3"/>
                  </a:lnTo>
                  <a:lnTo>
                    <a:pt x="4" y="3"/>
                  </a:lnTo>
                  <a:lnTo>
                    <a:pt x="5" y="2"/>
                  </a:lnTo>
                  <a:lnTo>
                    <a:pt x="5" y="1"/>
                  </a:lnTo>
                  <a:lnTo>
                    <a:pt x="5" y="1"/>
                  </a:lnTo>
                  <a:lnTo>
                    <a:pt x="5" y="0"/>
                  </a:lnTo>
                  <a:lnTo>
                    <a:pt x="4" y="0"/>
                  </a:lnTo>
                  <a:lnTo>
                    <a:pt x="3" y="0"/>
                  </a:lnTo>
                  <a:lnTo>
                    <a:pt x="3" y="1"/>
                  </a:lnTo>
                  <a:lnTo>
                    <a:pt x="2" y="1"/>
                  </a:lnTo>
                  <a:lnTo>
                    <a:pt x="2" y="1"/>
                  </a:lnTo>
                  <a:lnTo>
                    <a:pt x="1" y="2"/>
                  </a:lnTo>
                  <a:lnTo>
                    <a:pt x="1" y="3"/>
                  </a:lnTo>
                  <a:lnTo>
                    <a:pt x="0" y="4"/>
                  </a:lnTo>
                  <a:lnTo>
                    <a:pt x="0" y="5"/>
                  </a:lnTo>
                  <a:lnTo>
                    <a:pt x="0" y="5"/>
                  </a:lnTo>
                  <a:lnTo>
                    <a:pt x="0" y="6"/>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2" name="Freeform 1708"/>
            <p:cNvSpPr>
              <a:spLocks/>
            </p:cNvSpPr>
            <p:nvPr/>
          </p:nvSpPr>
          <p:spPr bwMode="auto">
            <a:xfrm>
              <a:off x="4979988" y="2816788"/>
              <a:ext cx="6350" cy="17463"/>
            </a:xfrm>
            <a:custGeom>
              <a:avLst/>
              <a:gdLst>
                <a:gd name="T0" fmla="*/ 1 w 4"/>
                <a:gd name="T1" fmla="*/ 0 h 11"/>
                <a:gd name="T2" fmla="*/ 1 w 4"/>
                <a:gd name="T3" fmla="*/ 1 h 11"/>
                <a:gd name="T4" fmla="*/ 1 w 4"/>
                <a:gd name="T5" fmla="*/ 2 h 11"/>
                <a:gd name="T6" fmla="*/ 1 w 4"/>
                <a:gd name="T7" fmla="*/ 3 h 11"/>
                <a:gd name="T8" fmla="*/ 1 w 4"/>
                <a:gd name="T9" fmla="*/ 4 h 11"/>
                <a:gd name="T10" fmla="*/ 1 w 4"/>
                <a:gd name="T11" fmla="*/ 4 h 11"/>
                <a:gd name="T12" fmla="*/ 1 w 4"/>
                <a:gd name="T13" fmla="*/ 5 h 11"/>
                <a:gd name="T14" fmla="*/ 1 w 4"/>
                <a:gd name="T15" fmla="*/ 6 h 11"/>
                <a:gd name="T16" fmla="*/ 1 w 4"/>
                <a:gd name="T17" fmla="*/ 7 h 11"/>
                <a:gd name="T18" fmla="*/ 1 w 4"/>
                <a:gd name="T19" fmla="*/ 8 h 11"/>
                <a:gd name="T20" fmla="*/ 1 w 4"/>
                <a:gd name="T21" fmla="*/ 9 h 11"/>
                <a:gd name="T22" fmla="*/ 0 w 4"/>
                <a:gd name="T23" fmla="*/ 9 h 11"/>
                <a:gd name="T24" fmla="*/ 0 w 4"/>
                <a:gd name="T25" fmla="*/ 10 h 11"/>
                <a:gd name="T26" fmla="*/ 1 w 4"/>
                <a:gd name="T27" fmla="*/ 10 h 11"/>
                <a:gd name="T28" fmla="*/ 1 w 4"/>
                <a:gd name="T29" fmla="*/ 11 h 11"/>
                <a:gd name="T30" fmla="*/ 2 w 4"/>
                <a:gd name="T31" fmla="*/ 11 h 11"/>
                <a:gd name="T32" fmla="*/ 2 w 4"/>
                <a:gd name="T33" fmla="*/ 10 h 11"/>
                <a:gd name="T34" fmla="*/ 3 w 4"/>
                <a:gd name="T35" fmla="*/ 9 h 11"/>
                <a:gd name="T36" fmla="*/ 3 w 4"/>
                <a:gd name="T37" fmla="*/ 9 h 11"/>
                <a:gd name="T38" fmla="*/ 4 w 4"/>
                <a:gd name="T39" fmla="*/ 8 h 11"/>
                <a:gd name="T40" fmla="*/ 4 w 4"/>
                <a:gd name="T41" fmla="*/ 7 h 11"/>
                <a:gd name="T42" fmla="*/ 4 w 4"/>
                <a:gd name="T43" fmla="*/ 6 h 11"/>
                <a:gd name="T44" fmla="*/ 4 w 4"/>
                <a:gd name="T45" fmla="*/ 5 h 11"/>
                <a:gd name="T46" fmla="*/ 3 w 4"/>
                <a:gd name="T47" fmla="*/ 4 h 11"/>
                <a:gd name="T48" fmla="*/ 3 w 4"/>
                <a:gd name="T49" fmla="*/ 3 h 11"/>
                <a:gd name="T50" fmla="*/ 3 w 4"/>
                <a:gd name="T51" fmla="*/ 2 h 11"/>
                <a:gd name="T52" fmla="*/ 3 w 4"/>
                <a:gd name="T53" fmla="*/ 1 h 11"/>
                <a:gd name="T54" fmla="*/ 3 w 4"/>
                <a:gd name="T55" fmla="*/ 0 h 11"/>
                <a:gd name="T56" fmla="*/ 2 w 4"/>
                <a:gd name="T57" fmla="*/ 0 h 11"/>
                <a:gd name="T58" fmla="*/ 1 w 4"/>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11">
                  <a:moveTo>
                    <a:pt x="1" y="0"/>
                  </a:moveTo>
                  <a:lnTo>
                    <a:pt x="1" y="1"/>
                  </a:lnTo>
                  <a:lnTo>
                    <a:pt x="1" y="2"/>
                  </a:lnTo>
                  <a:lnTo>
                    <a:pt x="1" y="3"/>
                  </a:lnTo>
                  <a:lnTo>
                    <a:pt x="1" y="4"/>
                  </a:lnTo>
                  <a:lnTo>
                    <a:pt x="1" y="4"/>
                  </a:lnTo>
                  <a:lnTo>
                    <a:pt x="1" y="5"/>
                  </a:lnTo>
                  <a:lnTo>
                    <a:pt x="1" y="6"/>
                  </a:lnTo>
                  <a:lnTo>
                    <a:pt x="1" y="7"/>
                  </a:lnTo>
                  <a:lnTo>
                    <a:pt x="1" y="8"/>
                  </a:lnTo>
                  <a:lnTo>
                    <a:pt x="1" y="9"/>
                  </a:lnTo>
                  <a:lnTo>
                    <a:pt x="0" y="9"/>
                  </a:lnTo>
                  <a:lnTo>
                    <a:pt x="0" y="10"/>
                  </a:lnTo>
                  <a:lnTo>
                    <a:pt x="1" y="10"/>
                  </a:lnTo>
                  <a:lnTo>
                    <a:pt x="1" y="11"/>
                  </a:lnTo>
                  <a:lnTo>
                    <a:pt x="2" y="11"/>
                  </a:lnTo>
                  <a:lnTo>
                    <a:pt x="2" y="10"/>
                  </a:lnTo>
                  <a:lnTo>
                    <a:pt x="3" y="9"/>
                  </a:lnTo>
                  <a:lnTo>
                    <a:pt x="3" y="9"/>
                  </a:lnTo>
                  <a:lnTo>
                    <a:pt x="4" y="8"/>
                  </a:lnTo>
                  <a:lnTo>
                    <a:pt x="4" y="7"/>
                  </a:lnTo>
                  <a:lnTo>
                    <a:pt x="4" y="6"/>
                  </a:lnTo>
                  <a:lnTo>
                    <a:pt x="4" y="5"/>
                  </a:lnTo>
                  <a:lnTo>
                    <a:pt x="3" y="4"/>
                  </a:lnTo>
                  <a:lnTo>
                    <a:pt x="3" y="3"/>
                  </a:lnTo>
                  <a:lnTo>
                    <a:pt x="3" y="2"/>
                  </a:lnTo>
                  <a:lnTo>
                    <a:pt x="3" y="1"/>
                  </a:lnTo>
                  <a:lnTo>
                    <a:pt x="3" y="0"/>
                  </a:lnTo>
                  <a:lnTo>
                    <a:pt x="2"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3" name="Freeform 1709"/>
            <p:cNvSpPr>
              <a:spLocks/>
            </p:cNvSpPr>
            <p:nvPr/>
          </p:nvSpPr>
          <p:spPr bwMode="auto">
            <a:xfrm>
              <a:off x="4991103" y="2818375"/>
              <a:ext cx="4763" cy="15875"/>
            </a:xfrm>
            <a:custGeom>
              <a:avLst/>
              <a:gdLst>
                <a:gd name="T0" fmla="*/ 0 w 3"/>
                <a:gd name="T1" fmla="*/ 0 h 10"/>
                <a:gd name="T2" fmla="*/ 1 w 3"/>
                <a:gd name="T3" fmla="*/ 1 h 10"/>
                <a:gd name="T4" fmla="*/ 1 w 3"/>
                <a:gd name="T5" fmla="*/ 2 h 10"/>
                <a:gd name="T6" fmla="*/ 1 w 3"/>
                <a:gd name="T7" fmla="*/ 3 h 10"/>
                <a:gd name="T8" fmla="*/ 1 w 3"/>
                <a:gd name="T9" fmla="*/ 3 h 10"/>
                <a:gd name="T10" fmla="*/ 1 w 3"/>
                <a:gd name="T11" fmla="*/ 4 h 10"/>
                <a:gd name="T12" fmla="*/ 1 w 3"/>
                <a:gd name="T13" fmla="*/ 5 h 10"/>
                <a:gd name="T14" fmla="*/ 1 w 3"/>
                <a:gd name="T15" fmla="*/ 5 h 10"/>
                <a:gd name="T16" fmla="*/ 1 w 3"/>
                <a:gd name="T17" fmla="*/ 6 h 10"/>
                <a:gd name="T18" fmla="*/ 1 w 3"/>
                <a:gd name="T19" fmla="*/ 7 h 10"/>
                <a:gd name="T20" fmla="*/ 1 w 3"/>
                <a:gd name="T21" fmla="*/ 8 h 10"/>
                <a:gd name="T22" fmla="*/ 0 w 3"/>
                <a:gd name="T23" fmla="*/ 8 h 10"/>
                <a:gd name="T24" fmla="*/ 0 w 3"/>
                <a:gd name="T25" fmla="*/ 9 h 10"/>
                <a:gd name="T26" fmla="*/ 0 w 3"/>
                <a:gd name="T27" fmla="*/ 10 h 10"/>
                <a:gd name="T28" fmla="*/ 1 w 3"/>
                <a:gd name="T29" fmla="*/ 10 h 10"/>
                <a:gd name="T30" fmla="*/ 1 w 3"/>
                <a:gd name="T31" fmla="*/ 10 h 10"/>
                <a:gd name="T32" fmla="*/ 2 w 3"/>
                <a:gd name="T33" fmla="*/ 9 h 10"/>
                <a:gd name="T34" fmla="*/ 2 w 3"/>
                <a:gd name="T35" fmla="*/ 9 h 10"/>
                <a:gd name="T36" fmla="*/ 2 w 3"/>
                <a:gd name="T37" fmla="*/ 8 h 10"/>
                <a:gd name="T38" fmla="*/ 2 w 3"/>
                <a:gd name="T39" fmla="*/ 7 h 10"/>
                <a:gd name="T40" fmla="*/ 3 w 3"/>
                <a:gd name="T41" fmla="*/ 7 h 10"/>
                <a:gd name="T42" fmla="*/ 3 w 3"/>
                <a:gd name="T43" fmla="*/ 6 h 10"/>
                <a:gd name="T44" fmla="*/ 3 w 3"/>
                <a:gd name="T45" fmla="*/ 5 h 10"/>
                <a:gd name="T46" fmla="*/ 3 w 3"/>
                <a:gd name="T47" fmla="*/ 5 h 10"/>
                <a:gd name="T48" fmla="*/ 3 w 3"/>
                <a:gd name="T49" fmla="*/ 4 h 10"/>
                <a:gd name="T50" fmla="*/ 3 w 3"/>
                <a:gd name="T51" fmla="*/ 3 h 10"/>
                <a:gd name="T52" fmla="*/ 2 w 3"/>
                <a:gd name="T53" fmla="*/ 2 h 10"/>
                <a:gd name="T54" fmla="*/ 2 w 3"/>
                <a:gd name="T55" fmla="*/ 2 h 10"/>
                <a:gd name="T56" fmla="*/ 2 w 3"/>
                <a:gd name="T57" fmla="*/ 1 h 10"/>
                <a:gd name="T58" fmla="*/ 1 w 3"/>
                <a:gd name="T59" fmla="*/ 1 h 10"/>
                <a:gd name="T60" fmla="*/ 0 w 3"/>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0">
                  <a:moveTo>
                    <a:pt x="0" y="0"/>
                  </a:moveTo>
                  <a:lnTo>
                    <a:pt x="1" y="1"/>
                  </a:lnTo>
                  <a:lnTo>
                    <a:pt x="1" y="2"/>
                  </a:lnTo>
                  <a:lnTo>
                    <a:pt x="1" y="3"/>
                  </a:lnTo>
                  <a:lnTo>
                    <a:pt x="1" y="3"/>
                  </a:lnTo>
                  <a:lnTo>
                    <a:pt x="1" y="4"/>
                  </a:lnTo>
                  <a:lnTo>
                    <a:pt x="1" y="5"/>
                  </a:lnTo>
                  <a:lnTo>
                    <a:pt x="1" y="5"/>
                  </a:lnTo>
                  <a:lnTo>
                    <a:pt x="1" y="6"/>
                  </a:lnTo>
                  <a:lnTo>
                    <a:pt x="1" y="7"/>
                  </a:lnTo>
                  <a:lnTo>
                    <a:pt x="1" y="8"/>
                  </a:lnTo>
                  <a:lnTo>
                    <a:pt x="0" y="8"/>
                  </a:lnTo>
                  <a:lnTo>
                    <a:pt x="0" y="9"/>
                  </a:lnTo>
                  <a:lnTo>
                    <a:pt x="0" y="10"/>
                  </a:lnTo>
                  <a:lnTo>
                    <a:pt x="1" y="10"/>
                  </a:lnTo>
                  <a:lnTo>
                    <a:pt x="1" y="10"/>
                  </a:lnTo>
                  <a:lnTo>
                    <a:pt x="2" y="9"/>
                  </a:lnTo>
                  <a:lnTo>
                    <a:pt x="2" y="9"/>
                  </a:lnTo>
                  <a:lnTo>
                    <a:pt x="2" y="8"/>
                  </a:lnTo>
                  <a:lnTo>
                    <a:pt x="2" y="7"/>
                  </a:lnTo>
                  <a:lnTo>
                    <a:pt x="3" y="7"/>
                  </a:lnTo>
                  <a:lnTo>
                    <a:pt x="3" y="6"/>
                  </a:lnTo>
                  <a:lnTo>
                    <a:pt x="3" y="5"/>
                  </a:lnTo>
                  <a:lnTo>
                    <a:pt x="3" y="5"/>
                  </a:lnTo>
                  <a:lnTo>
                    <a:pt x="3" y="4"/>
                  </a:lnTo>
                  <a:lnTo>
                    <a:pt x="3" y="3"/>
                  </a:lnTo>
                  <a:lnTo>
                    <a:pt x="2" y="2"/>
                  </a:lnTo>
                  <a:lnTo>
                    <a:pt x="2" y="2"/>
                  </a:lnTo>
                  <a:lnTo>
                    <a:pt x="2" y="1"/>
                  </a:lnTo>
                  <a:lnTo>
                    <a:pt x="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4" name="Freeform 1710"/>
            <p:cNvSpPr>
              <a:spLocks/>
            </p:cNvSpPr>
            <p:nvPr/>
          </p:nvSpPr>
          <p:spPr bwMode="auto">
            <a:xfrm>
              <a:off x="4959353" y="2808850"/>
              <a:ext cx="11113" cy="11113"/>
            </a:xfrm>
            <a:custGeom>
              <a:avLst/>
              <a:gdLst>
                <a:gd name="T0" fmla="*/ 1 w 7"/>
                <a:gd name="T1" fmla="*/ 7 h 7"/>
                <a:gd name="T2" fmla="*/ 1 w 7"/>
                <a:gd name="T3" fmla="*/ 6 h 7"/>
                <a:gd name="T4" fmla="*/ 2 w 7"/>
                <a:gd name="T5" fmla="*/ 5 h 7"/>
                <a:gd name="T6" fmla="*/ 3 w 7"/>
                <a:gd name="T7" fmla="*/ 4 h 7"/>
                <a:gd name="T8" fmla="*/ 3 w 7"/>
                <a:gd name="T9" fmla="*/ 4 h 7"/>
                <a:gd name="T10" fmla="*/ 4 w 7"/>
                <a:gd name="T11" fmla="*/ 3 h 7"/>
                <a:gd name="T12" fmla="*/ 5 w 7"/>
                <a:gd name="T13" fmla="*/ 3 h 7"/>
                <a:gd name="T14" fmla="*/ 5 w 7"/>
                <a:gd name="T15" fmla="*/ 2 h 7"/>
                <a:gd name="T16" fmla="*/ 6 w 7"/>
                <a:gd name="T17" fmla="*/ 2 h 7"/>
                <a:gd name="T18" fmla="*/ 7 w 7"/>
                <a:gd name="T19" fmla="*/ 1 h 7"/>
                <a:gd name="T20" fmla="*/ 7 w 7"/>
                <a:gd name="T21" fmla="*/ 0 h 7"/>
                <a:gd name="T22" fmla="*/ 6 w 7"/>
                <a:gd name="T23" fmla="*/ 0 h 7"/>
                <a:gd name="T24" fmla="*/ 6 w 7"/>
                <a:gd name="T25" fmla="*/ 0 h 7"/>
                <a:gd name="T26" fmla="*/ 5 w 7"/>
                <a:gd name="T27" fmla="*/ 0 h 7"/>
                <a:gd name="T28" fmla="*/ 4 w 7"/>
                <a:gd name="T29" fmla="*/ 0 h 7"/>
                <a:gd name="T30" fmla="*/ 3 w 7"/>
                <a:gd name="T31" fmla="*/ 0 h 7"/>
                <a:gd name="T32" fmla="*/ 3 w 7"/>
                <a:gd name="T33" fmla="*/ 1 h 7"/>
                <a:gd name="T34" fmla="*/ 2 w 7"/>
                <a:gd name="T35" fmla="*/ 1 h 7"/>
                <a:gd name="T36" fmla="*/ 1 w 7"/>
                <a:gd name="T37" fmla="*/ 2 h 7"/>
                <a:gd name="T38" fmla="*/ 1 w 7"/>
                <a:gd name="T39" fmla="*/ 3 h 7"/>
                <a:gd name="T40" fmla="*/ 1 w 7"/>
                <a:gd name="T41" fmla="*/ 4 h 7"/>
                <a:gd name="T42" fmla="*/ 0 w 7"/>
                <a:gd name="T43" fmla="*/ 4 h 7"/>
                <a:gd name="T44" fmla="*/ 0 w 7"/>
                <a:gd name="T45" fmla="*/ 5 h 7"/>
                <a:gd name="T46" fmla="*/ 1 w 7"/>
                <a:gd name="T4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7">
                  <a:moveTo>
                    <a:pt x="1" y="7"/>
                  </a:moveTo>
                  <a:lnTo>
                    <a:pt x="1" y="6"/>
                  </a:lnTo>
                  <a:lnTo>
                    <a:pt x="2" y="5"/>
                  </a:lnTo>
                  <a:lnTo>
                    <a:pt x="3" y="4"/>
                  </a:lnTo>
                  <a:lnTo>
                    <a:pt x="3" y="4"/>
                  </a:lnTo>
                  <a:lnTo>
                    <a:pt x="4" y="3"/>
                  </a:lnTo>
                  <a:lnTo>
                    <a:pt x="5" y="3"/>
                  </a:lnTo>
                  <a:lnTo>
                    <a:pt x="5" y="2"/>
                  </a:lnTo>
                  <a:lnTo>
                    <a:pt x="6" y="2"/>
                  </a:lnTo>
                  <a:lnTo>
                    <a:pt x="7" y="1"/>
                  </a:lnTo>
                  <a:lnTo>
                    <a:pt x="7" y="0"/>
                  </a:lnTo>
                  <a:lnTo>
                    <a:pt x="6" y="0"/>
                  </a:lnTo>
                  <a:lnTo>
                    <a:pt x="6" y="0"/>
                  </a:lnTo>
                  <a:lnTo>
                    <a:pt x="5" y="0"/>
                  </a:lnTo>
                  <a:lnTo>
                    <a:pt x="4" y="0"/>
                  </a:lnTo>
                  <a:lnTo>
                    <a:pt x="3" y="0"/>
                  </a:lnTo>
                  <a:lnTo>
                    <a:pt x="3" y="1"/>
                  </a:lnTo>
                  <a:lnTo>
                    <a:pt x="2" y="1"/>
                  </a:lnTo>
                  <a:lnTo>
                    <a:pt x="1" y="2"/>
                  </a:lnTo>
                  <a:lnTo>
                    <a:pt x="1" y="3"/>
                  </a:lnTo>
                  <a:lnTo>
                    <a:pt x="1" y="4"/>
                  </a:lnTo>
                  <a:lnTo>
                    <a:pt x="0" y="4"/>
                  </a:lnTo>
                  <a:lnTo>
                    <a:pt x="0" y="5"/>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5" name="Freeform 1711"/>
            <p:cNvSpPr>
              <a:spLocks/>
            </p:cNvSpPr>
            <p:nvPr/>
          </p:nvSpPr>
          <p:spPr bwMode="auto">
            <a:xfrm>
              <a:off x="4954588" y="2796148"/>
              <a:ext cx="7938" cy="12700"/>
            </a:xfrm>
            <a:custGeom>
              <a:avLst/>
              <a:gdLst>
                <a:gd name="T0" fmla="*/ 0 w 5"/>
                <a:gd name="T1" fmla="*/ 8 h 8"/>
                <a:gd name="T2" fmla="*/ 1 w 5"/>
                <a:gd name="T3" fmla="*/ 6 h 8"/>
                <a:gd name="T4" fmla="*/ 1 w 5"/>
                <a:gd name="T5" fmla="*/ 6 h 8"/>
                <a:gd name="T6" fmla="*/ 2 w 5"/>
                <a:gd name="T7" fmla="*/ 5 h 8"/>
                <a:gd name="T8" fmla="*/ 3 w 5"/>
                <a:gd name="T9" fmla="*/ 4 h 8"/>
                <a:gd name="T10" fmla="*/ 3 w 5"/>
                <a:gd name="T11" fmla="*/ 3 h 8"/>
                <a:gd name="T12" fmla="*/ 3 w 5"/>
                <a:gd name="T13" fmla="*/ 3 h 8"/>
                <a:gd name="T14" fmla="*/ 4 w 5"/>
                <a:gd name="T15" fmla="*/ 3 h 8"/>
                <a:gd name="T16" fmla="*/ 5 w 5"/>
                <a:gd name="T17" fmla="*/ 2 h 8"/>
                <a:gd name="T18" fmla="*/ 5 w 5"/>
                <a:gd name="T19" fmla="*/ 1 h 8"/>
                <a:gd name="T20" fmla="*/ 5 w 5"/>
                <a:gd name="T21" fmla="*/ 1 h 8"/>
                <a:gd name="T22" fmla="*/ 5 w 5"/>
                <a:gd name="T23" fmla="*/ 0 h 8"/>
                <a:gd name="T24" fmla="*/ 4 w 5"/>
                <a:gd name="T25" fmla="*/ 0 h 8"/>
                <a:gd name="T26" fmla="*/ 3 w 5"/>
                <a:gd name="T27" fmla="*/ 0 h 8"/>
                <a:gd name="T28" fmla="*/ 3 w 5"/>
                <a:gd name="T29" fmla="*/ 1 h 8"/>
                <a:gd name="T30" fmla="*/ 2 w 5"/>
                <a:gd name="T31" fmla="*/ 1 h 8"/>
                <a:gd name="T32" fmla="*/ 2 w 5"/>
                <a:gd name="T33" fmla="*/ 1 h 8"/>
                <a:gd name="T34" fmla="*/ 1 w 5"/>
                <a:gd name="T35" fmla="*/ 2 h 8"/>
                <a:gd name="T36" fmla="*/ 1 w 5"/>
                <a:gd name="T37" fmla="*/ 3 h 8"/>
                <a:gd name="T38" fmla="*/ 0 w 5"/>
                <a:gd name="T39" fmla="*/ 4 h 8"/>
                <a:gd name="T40" fmla="*/ 0 w 5"/>
                <a:gd name="T41" fmla="*/ 5 h 8"/>
                <a:gd name="T42" fmla="*/ 0 w 5"/>
                <a:gd name="T43" fmla="*/ 5 h 8"/>
                <a:gd name="T44" fmla="*/ 0 w 5"/>
                <a:gd name="T45" fmla="*/ 6 h 8"/>
                <a:gd name="T46" fmla="*/ 0 w 5"/>
                <a:gd name="T4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0" y="8"/>
                  </a:moveTo>
                  <a:lnTo>
                    <a:pt x="1" y="6"/>
                  </a:lnTo>
                  <a:lnTo>
                    <a:pt x="1" y="6"/>
                  </a:lnTo>
                  <a:lnTo>
                    <a:pt x="2" y="5"/>
                  </a:lnTo>
                  <a:lnTo>
                    <a:pt x="3" y="4"/>
                  </a:lnTo>
                  <a:lnTo>
                    <a:pt x="3" y="3"/>
                  </a:lnTo>
                  <a:lnTo>
                    <a:pt x="3" y="3"/>
                  </a:lnTo>
                  <a:lnTo>
                    <a:pt x="4" y="3"/>
                  </a:lnTo>
                  <a:lnTo>
                    <a:pt x="5" y="2"/>
                  </a:lnTo>
                  <a:lnTo>
                    <a:pt x="5" y="1"/>
                  </a:lnTo>
                  <a:lnTo>
                    <a:pt x="5" y="1"/>
                  </a:lnTo>
                  <a:lnTo>
                    <a:pt x="5" y="0"/>
                  </a:lnTo>
                  <a:lnTo>
                    <a:pt x="4" y="0"/>
                  </a:lnTo>
                  <a:lnTo>
                    <a:pt x="3" y="0"/>
                  </a:lnTo>
                  <a:lnTo>
                    <a:pt x="3" y="1"/>
                  </a:lnTo>
                  <a:lnTo>
                    <a:pt x="2" y="1"/>
                  </a:lnTo>
                  <a:lnTo>
                    <a:pt x="2" y="1"/>
                  </a:lnTo>
                  <a:lnTo>
                    <a:pt x="1" y="2"/>
                  </a:lnTo>
                  <a:lnTo>
                    <a:pt x="1" y="3"/>
                  </a:lnTo>
                  <a:lnTo>
                    <a:pt x="0" y="4"/>
                  </a:lnTo>
                  <a:lnTo>
                    <a:pt x="0" y="5"/>
                  </a:lnTo>
                  <a:lnTo>
                    <a:pt x="0" y="5"/>
                  </a:lnTo>
                  <a:lnTo>
                    <a:pt x="0" y="6"/>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6" name="Freeform 1712"/>
            <p:cNvSpPr>
              <a:spLocks/>
            </p:cNvSpPr>
            <p:nvPr/>
          </p:nvSpPr>
          <p:spPr bwMode="auto">
            <a:xfrm>
              <a:off x="5013326" y="2567548"/>
              <a:ext cx="20638" cy="26988"/>
            </a:xfrm>
            <a:custGeom>
              <a:avLst/>
              <a:gdLst>
                <a:gd name="T0" fmla="*/ 13 w 13"/>
                <a:gd name="T1" fmla="*/ 0 h 17"/>
                <a:gd name="T2" fmla="*/ 12 w 13"/>
                <a:gd name="T3" fmla="*/ 1 h 17"/>
                <a:gd name="T4" fmla="*/ 11 w 13"/>
                <a:gd name="T5" fmla="*/ 2 h 17"/>
                <a:gd name="T6" fmla="*/ 10 w 13"/>
                <a:gd name="T7" fmla="*/ 2 h 17"/>
                <a:gd name="T8" fmla="*/ 9 w 13"/>
                <a:gd name="T9" fmla="*/ 3 h 17"/>
                <a:gd name="T10" fmla="*/ 8 w 13"/>
                <a:gd name="T11" fmla="*/ 4 h 17"/>
                <a:gd name="T12" fmla="*/ 6 w 13"/>
                <a:gd name="T13" fmla="*/ 5 h 17"/>
                <a:gd name="T14" fmla="*/ 5 w 13"/>
                <a:gd name="T15" fmla="*/ 5 h 17"/>
                <a:gd name="T16" fmla="*/ 4 w 13"/>
                <a:gd name="T17" fmla="*/ 6 h 17"/>
                <a:gd name="T18" fmla="*/ 3 w 13"/>
                <a:gd name="T19" fmla="*/ 6 h 17"/>
                <a:gd name="T20" fmla="*/ 3 w 13"/>
                <a:gd name="T21" fmla="*/ 7 h 17"/>
                <a:gd name="T22" fmla="*/ 2 w 13"/>
                <a:gd name="T23" fmla="*/ 8 h 17"/>
                <a:gd name="T24" fmla="*/ 1 w 13"/>
                <a:gd name="T25" fmla="*/ 9 h 17"/>
                <a:gd name="T26" fmla="*/ 0 w 13"/>
                <a:gd name="T27" fmla="*/ 10 h 17"/>
                <a:gd name="T28" fmla="*/ 0 w 13"/>
                <a:gd name="T29" fmla="*/ 11 h 17"/>
                <a:gd name="T30" fmla="*/ 0 w 13"/>
                <a:gd name="T31" fmla="*/ 12 h 17"/>
                <a:gd name="T32" fmla="*/ 0 w 13"/>
                <a:gd name="T33" fmla="*/ 13 h 17"/>
                <a:gd name="T34" fmla="*/ 0 w 13"/>
                <a:gd name="T35" fmla="*/ 14 h 17"/>
                <a:gd name="T36" fmla="*/ 0 w 13"/>
                <a:gd name="T37" fmla="*/ 15 h 17"/>
                <a:gd name="T38" fmla="*/ 1 w 13"/>
                <a:gd name="T39" fmla="*/ 16 h 17"/>
                <a:gd name="T40" fmla="*/ 2 w 13"/>
                <a:gd name="T41" fmla="*/ 17 h 17"/>
                <a:gd name="T42" fmla="*/ 3 w 13"/>
                <a:gd name="T43" fmla="*/ 17 h 17"/>
                <a:gd name="T44" fmla="*/ 4 w 13"/>
                <a:gd name="T45" fmla="*/ 17 h 17"/>
                <a:gd name="T46" fmla="*/ 5 w 13"/>
                <a:gd name="T47" fmla="*/ 17 h 17"/>
                <a:gd name="T48" fmla="*/ 6 w 13"/>
                <a:gd name="T49" fmla="*/ 16 h 17"/>
                <a:gd name="T50" fmla="*/ 6 w 13"/>
                <a:gd name="T51" fmla="*/ 15 h 17"/>
                <a:gd name="T52" fmla="*/ 7 w 13"/>
                <a:gd name="T53" fmla="*/ 14 h 17"/>
                <a:gd name="T54" fmla="*/ 8 w 13"/>
                <a:gd name="T55" fmla="*/ 13 h 17"/>
                <a:gd name="T56" fmla="*/ 9 w 13"/>
                <a:gd name="T57" fmla="*/ 12 h 17"/>
                <a:gd name="T58" fmla="*/ 9 w 13"/>
                <a:gd name="T59" fmla="*/ 11 h 17"/>
                <a:gd name="T60" fmla="*/ 10 w 13"/>
                <a:gd name="T61" fmla="*/ 10 h 17"/>
                <a:gd name="T62" fmla="*/ 10 w 13"/>
                <a:gd name="T63" fmla="*/ 9 h 17"/>
                <a:gd name="T64" fmla="*/ 11 w 13"/>
                <a:gd name="T65" fmla="*/ 9 h 17"/>
                <a:gd name="T66" fmla="*/ 12 w 13"/>
                <a:gd name="T67" fmla="*/ 8 h 17"/>
                <a:gd name="T68" fmla="*/ 13 w 13"/>
                <a:gd name="T69" fmla="*/ 7 h 17"/>
                <a:gd name="T70" fmla="*/ 13 w 13"/>
                <a:gd name="T71" fmla="*/ 6 h 17"/>
                <a:gd name="T72" fmla="*/ 4 w 13"/>
                <a:gd name="T73" fmla="*/ 14 h 17"/>
                <a:gd name="T74" fmla="*/ 3 w 13"/>
                <a:gd name="T75" fmla="*/ 15 h 17"/>
                <a:gd name="T76" fmla="*/ 2 w 13"/>
                <a:gd name="T77" fmla="*/ 14 h 17"/>
                <a:gd name="T78" fmla="*/ 1 w 13"/>
                <a:gd name="T79" fmla="*/ 13 h 17"/>
                <a:gd name="T80" fmla="*/ 1 w 13"/>
                <a:gd name="T81" fmla="*/ 12 h 17"/>
                <a:gd name="T82" fmla="*/ 2 w 13"/>
                <a:gd name="T83" fmla="*/ 11 h 17"/>
                <a:gd name="T84" fmla="*/ 3 w 13"/>
                <a:gd name="T85" fmla="*/ 10 h 17"/>
                <a:gd name="T86" fmla="*/ 4 w 13"/>
                <a:gd name="T87" fmla="*/ 9 h 17"/>
                <a:gd name="T88" fmla="*/ 13 w 13"/>
                <a:gd name="T8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7">
                  <a:moveTo>
                    <a:pt x="13" y="0"/>
                  </a:moveTo>
                  <a:lnTo>
                    <a:pt x="12" y="1"/>
                  </a:lnTo>
                  <a:lnTo>
                    <a:pt x="11" y="2"/>
                  </a:lnTo>
                  <a:lnTo>
                    <a:pt x="10" y="2"/>
                  </a:lnTo>
                  <a:lnTo>
                    <a:pt x="9" y="3"/>
                  </a:lnTo>
                  <a:lnTo>
                    <a:pt x="8" y="4"/>
                  </a:lnTo>
                  <a:lnTo>
                    <a:pt x="6" y="5"/>
                  </a:lnTo>
                  <a:lnTo>
                    <a:pt x="5" y="5"/>
                  </a:lnTo>
                  <a:lnTo>
                    <a:pt x="4" y="6"/>
                  </a:lnTo>
                  <a:lnTo>
                    <a:pt x="3" y="6"/>
                  </a:lnTo>
                  <a:lnTo>
                    <a:pt x="3" y="7"/>
                  </a:lnTo>
                  <a:lnTo>
                    <a:pt x="2" y="8"/>
                  </a:lnTo>
                  <a:lnTo>
                    <a:pt x="1" y="9"/>
                  </a:lnTo>
                  <a:lnTo>
                    <a:pt x="0" y="10"/>
                  </a:lnTo>
                  <a:lnTo>
                    <a:pt x="0" y="11"/>
                  </a:lnTo>
                  <a:lnTo>
                    <a:pt x="0" y="12"/>
                  </a:lnTo>
                  <a:lnTo>
                    <a:pt x="0" y="13"/>
                  </a:lnTo>
                  <a:lnTo>
                    <a:pt x="0" y="14"/>
                  </a:lnTo>
                  <a:lnTo>
                    <a:pt x="0" y="15"/>
                  </a:lnTo>
                  <a:lnTo>
                    <a:pt x="1" y="16"/>
                  </a:lnTo>
                  <a:lnTo>
                    <a:pt x="2" y="17"/>
                  </a:lnTo>
                  <a:lnTo>
                    <a:pt x="3" y="17"/>
                  </a:lnTo>
                  <a:lnTo>
                    <a:pt x="4" y="17"/>
                  </a:lnTo>
                  <a:lnTo>
                    <a:pt x="5" y="17"/>
                  </a:lnTo>
                  <a:lnTo>
                    <a:pt x="6" y="16"/>
                  </a:lnTo>
                  <a:lnTo>
                    <a:pt x="6" y="15"/>
                  </a:lnTo>
                  <a:lnTo>
                    <a:pt x="7" y="14"/>
                  </a:lnTo>
                  <a:lnTo>
                    <a:pt x="8" y="13"/>
                  </a:lnTo>
                  <a:lnTo>
                    <a:pt x="9" y="12"/>
                  </a:lnTo>
                  <a:lnTo>
                    <a:pt x="9" y="11"/>
                  </a:lnTo>
                  <a:lnTo>
                    <a:pt x="10" y="10"/>
                  </a:lnTo>
                  <a:lnTo>
                    <a:pt x="10" y="9"/>
                  </a:lnTo>
                  <a:lnTo>
                    <a:pt x="11" y="9"/>
                  </a:lnTo>
                  <a:lnTo>
                    <a:pt x="12" y="8"/>
                  </a:lnTo>
                  <a:lnTo>
                    <a:pt x="13" y="7"/>
                  </a:lnTo>
                  <a:lnTo>
                    <a:pt x="13" y="6"/>
                  </a:lnTo>
                  <a:lnTo>
                    <a:pt x="4" y="14"/>
                  </a:lnTo>
                  <a:lnTo>
                    <a:pt x="3" y="15"/>
                  </a:lnTo>
                  <a:lnTo>
                    <a:pt x="2" y="14"/>
                  </a:lnTo>
                  <a:lnTo>
                    <a:pt x="1" y="13"/>
                  </a:lnTo>
                  <a:lnTo>
                    <a:pt x="1" y="12"/>
                  </a:lnTo>
                  <a:lnTo>
                    <a:pt x="2" y="11"/>
                  </a:lnTo>
                  <a:lnTo>
                    <a:pt x="3" y="10"/>
                  </a:lnTo>
                  <a:lnTo>
                    <a:pt x="4" y="9"/>
                  </a:lnTo>
                  <a:lnTo>
                    <a:pt x="13"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7" name="Freeform 1713"/>
            <p:cNvSpPr>
              <a:spLocks/>
            </p:cNvSpPr>
            <p:nvPr/>
          </p:nvSpPr>
          <p:spPr bwMode="auto">
            <a:xfrm>
              <a:off x="5056188" y="2651688"/>
              <a:ext cx="25400" cy="22225"/>
            </a:xfrm>
            <a:custGeom>
              <a:avLst/>
              <a:gdLst>
                <a:gd name="T0" fmla="*/ 16 w 16"/>
                <a:gd name="T1" fmla="*/ 0 h 14"/>
                <a:gd name="T2" fmla="*/ 14 w 16"/>
                <a:gd name="T3" fmla="*/ 0 h 14"/>
                <a:gd name="T4" fmla="*/ 13 w 16"/>
                <a:gd name="T5" fmla="*/ 1 h 14"/>
                <a:gd name="T6" fmla="*/ 12 w 16"/>
                <a:gd name="T7" fmla="*/ 1 h 14"/>
                <a:gd name="T8" fmla="*/ 11 w 16"/>
                <a:gd name="T9" fmla="*/ 1 h 14"/>
                <a:gd name="T10" fmla="*/ 10 w 16"/>
                <a:gd name="T11" fmla="*/ 2 h 14"/>
                <a:gd name="T12" fmla="*/ 9 w 16"/>
                <a:gd name="T13" fmla="*/ 2 h 14"/>
                <a:gd name="T14" fmla="*/ 8 w 16"/>
                <a:gd name="T15" fmla="*/ 3 h 14"/>
                <a:gd name="T16" fmla="*/ 7 w 16"/>
                <a:gd name="T17" fmla="*/ 3 h 14"/>
                <a:gd name="T18" fmla="*/ 6 w 16"/>
                <a:gd name="T19" fmla="*/ 3 h 14"/>
                <a:gd name="T20" fmla="*/ 5 w 16"/>
                <a:gd name="T21" fmla="*/ 4 h 14"/>
                <a:gd name="T22" fmla="*/ 4 w 16"/>
                <a:gd name="T23" fmla="*/ 4 h 14"/>
                <a:gd name="T24" fmla="*/ 3 w 16"/>
                <a:gd name="T25" fmla="*/ 5 h 14"/>
                <a:gd name="T26" fmla="*/ 2 w 16"/>
                <a:gd name="T27" fmla="*/ 6 h 14"/>
                <a:gd name="T28" fmla="*/ 1 w 16"/>
                <a:gd name="T29" fmla="*/ 7 h 14"/>
                <a:gd name="T30" fmla="*/ 1 w 16"/>
                <a:gd name="T31" fmla="*/ 8 h 14"/>
                <a:gd name="T32" fmla="*/ 0 w 16"/>
                <a:gd name="T33" fmla="*/ 9 h 14"/>
                <a:gd name="T34" fmla="*/ 0 w 16"/>
                <a:gd name="T35" fmla="*/ 10 h 14"/>
                <a:gd name="T36" fmla="*/ 0 w 16"/>
                <a:gd name="T37" fmla="*/ 11 h 14"/>
                <a:gd name="T38" fmla="*/ 0 w 16"/>
                <a:gd name="T39" fmla="*/ 12 h 14"/>
                <a:gd name="T40" fmla="*/ 0 w 16"/>
                <a:gd name="T41" fmla="*/ 13 h 14"/>
                <a:gd name="T42" fmla="*/ 1 w 16"/>
                <a:gd name="T43" fmla="*/ 14 h 14"/>
                <a:gd name="T44" fmla="*/ 2 w 16"/>
                <a:gd name="T45" fmla="*/ 14 h 14"/>
                <a:gd name="T46" fmla="*/ 3 w 16"/>
                <a:gd name="T47" fmla="*/ 14 h 14"/>
                <a:gd name="T48" fmla="*/ 4 w 16"/>
                <a:gd name="T49" fmla="*/ 14 h 14"/>
                <a:gd name="T50" fmla="*/ 5 w 16"/>
                <a:gd name="T51" fmla="*/ 14 h 14"/>
                <a:gd name="T52" fmla="*/ 6 w 16"/>
                <a:gd name="T53" fmla="*/ 14 h 14"/>
                <a:gd name="T54" fmla="*/ 7 w 16"/>
                <a:gd name="T55" fmla="*/ 13 h 14"/>
                <a:gd name="T56" fmla="*/ 8 w 16"/>
                <a:gd name="T57" fmla="*/ 12 h 14"/>
                <a:gd name="T58" fmla="*/ 9 w 16"/>
                <a:gd name="T59" fmla="*/ 11 h 14"/>
                <a:gd name="T60" fmla="*/ 10 w 16"/>
                <a:gd name="T61" fmla="*/ 9 h 14"/>
                <a:gd name="T62" fmla="*/ 10 w 16"/>
                <a:gd name="T63" fmla="*/ 8 h 14"/>
                <a:gd name="T64" fmla="*/ 11 w 16"/>
                <a:gd name="T65" fmla="*/ 7 h 14"/>
                <a:gd name="T66" fmla="*/ 12 w 16"/>
                <a:gd name="T67" fmla="*/ 6 h 14"/>
                <a:gd name="T68" fmla="*/ 13 w 16"/>
                <a:gd name="T69" fmla="*/ 6 h 14"/>
                <a:gd name="T70" fmla="*/ 13 w 16"/>
                <a:gd name="T71" fmla="*/ 5 h 14"/>
                <a:gd name="T72" fmla="*/ 14 w 16"/>
                <a:gd name="T73" fmla="*/ 4 h 14"/>
                <a:gd name="T74" fmla="*/ 15 w 16"/>
                <a:gd name="T75" fmla="*/ 4 h 14"/>
                <a:gd name="T76" fmla="*/ 14 w 16"/>
                <a:gd name="T77" fmla="*/ 4 h 14"/>
                <a:gd name="T78" fmla="*/ 13 w 16"/>
                <a:gd name="T79" fmla="*/ 4 h 14"/>
                <a:gd name="T80" fmla="*/ 12 w 16"/>
                <a:gd name="T81" fmla="*/ 4 h 14"/>
                <a:gd name="T82" fmla="*/ 11 w 16"/>
                <a:gd name="T83" fmla="*/ 4 h 14"/>
                <a:gd name="T84" fmla="*/ 5 w 16"/>
                <a:gd name="T85" fmla="*/ 12 h 14"/>
                <a:gd name="T86" fmla="*/ 5 w 16"/>
                <a:gd name="T87" fmla="*/ 12 h 14"/>
                <a:gd name="T88" fmla="*/ 4 w 16"/>
                <a:gd name="T89" fmla="*/ 13 h 14"/>
                <a:gd name="T90" fmla="*/ 3 w 16"/>
                <a:gd name="T91" fmla="*/ 13 h 14"/>
                <a:gd name="T92" fmla="*/ 2 w 16"/>
                <a:gd name="T93" fmla="*/ 12 h 14"/>
                <a:gd name="T94" fmla="*/ 2 w 16"/>
                <a:gd name="T95" fmla="*/ 11 h 14"/>
                <a:gd name="T96" fmla="*/ 2 w 16"/>
                <a:gd name="T97" fmla="*/ 10 h 14"/>
                <a:gd name="T98" fmla="*/ 3 w 16"/>
                <a:gd name="T99" fmla="*/ 9 h 14"/>
                <a:gd name="T100" fmla="*/ 3 w 16"/>
                <a:gd name="T101" fmla="*/ 8 h 14"/>
                <a:gd name="T102" fmla="*/ 4 w 16"/>
                <a:gd name="T103" fmla="*/ 8 h 14"/>
                <a:gd name="T104" fmla="*/ 5 w 16"/>
                <a:gd name="T105" fmla="*/ 7 h 14"/>
                <a:gd name="T106" fmla="*/ 12 w 16"/>
                <a:gd name="T107" fmla="*/ 3 h 14"/>
                <a:gd name="T108" fmla="*/ 16 w 16"/>
                <a:gd name="T10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 h="14">
                  <a:moveTo>
                    <a:pt x="16" y="0"/>
                  </a:moveTo>
                  <a:lnTo>
                    <a:pt x="14" y="0"/>
                  </a:lnTo>
                  <a:lnTo>
                    <a:pt x="13" y="1"/>
                  </a:lnTo>
                  <a:lnTo>
                    <a:pt x="12" y="1"/>
                  </a:lnTo>
                  <a:lnTo>
                    <a:pt x="11" y="1"/>
                  </a:lnTo>
                  <a:lnTo>
                    <a:pt x="10" y="2"/>
                  </a:lnTo>
                  <a:lnTo>
                    <a:pt x="9" y="2"/>
                  </a:lnTo>
                  <a:lnTo>
                    <a:pt x="8" y="3"/>
                  </a:lnTo>
                  <a:lnTo>
                    <a:pt x="7" y="3"/>
                  </a:lnTo>
                  <a:lnTo>
                    <a:pt x="6" y="3"/>
                  </a:lnTo>
                  <a:lnTo>
                    <a:pt x="5" y="4"/>
                  </a:lnTo>
                  <a:lnTo>
                    <a:pt x="4" y="4"/>
                  </a:lnTo>
                  <a:lnTo>
                    <a:pt x="3" y="5"/>
                  </a:lnTo>
                  <a:lnTo>
                    <a:pt x="2" y="6"/>
                  </a:lnTo>
                  <a:lnTo>
                    <a:pt x="1" y="7"/>
                  </a:lnTo>
                  <a:lnTo>
                    <a:pt x="1" y="8"/>
                  </a:lnTo>
                  <a:lnTo>
                    <a:pt x="0" y="9"/>
                  </a:lnTo>
                  <a:lnTo>
                    <a:pt x="0" y="10"/>
                  </a:lnTo>
                  <a:lnTo>
                    <a:pt x="0" y="11"/>
                  </a:lnTo>
                  <a:lnTo>
                    <a:pt x="0" y="12"/>
                  </a:lnTo>
                  <a:lnTo>
                    <a:pt x="0" y="13"/>
                  </a:lnTo>
                  <a:lnTo>
                    <a:pt x="1" y="14"/>
                  </a:lnTo>
                  <a:lnTo>
                    <a:pt x="2" y="14"/>
                  </a:lnTo>
                  <a:lnTo>
                    <a:pt x="3" y="14"/>
                  </a:lnTo>
                  <a:lnTo>
                    <a:pt x="4" y="14"/>
                  </a:lnTo>
                  <a:lnTo>
                    <a:pt x="5" y="14"/>
                  </a:lnTo>
                  <a:lnTo>
                    <a:pt x="6" y="14"/>
                  </a:lnTo>
                  <a:lnTo>
                    <a:pt x="7" y="13"/>
                  </a:lnTo>
                  <a:lnTo>
                    <a:pt x="8" y="12"/>
                  </a:lnTo>
                  <a:lnTo>
                    <a:pt x="9" y="11"/>
                  </a:lnTo>
                  <a:lnTo>
                    <a:pt x="10" y="9"/>
                  </a:lnTo>
                  <a:lnTo>
                    <a:pt x="10" y="8"/>
                  </a:lnTo>
                  <a:lnTo>
                    <a:pt x="11" y="7"/>
                  </a:lnTo>
                  <a:lnTo>
                    <a:pt x="12" y="6"/>
                  </a:lnTo>
                  <a:lnTo>
                    <a:pt x="13" y="6"/>
                  </a:lnTo>
                  <a:lnTo>
                    <a:pt x="13" y="5"/>
                  </a:lnTo>
                  <a:lnTo>
                    <a:pt x="14" y="4"/>
                  </a:lnTo>
                  <a:lnTo>
                    <a:pt x="15" y="4"/>
                  </a:lnTo>
                  <a:lnTo>
                    <a:pt x="14" y="4"/>
                  </a:lnTo>
                  <a:lnTo>
                    <a:pt x="13" y="4"/>
                  </a:lnTo>
                  <a:lnTo>
                    <a:pt x="12" y="4"/>
                  </a:lnTo>
                  <a:lnTo>
                    <a:pt x="11" y="4"/>
                  </a:lnTo>
                  <a:lnTo>
                    <a:pt x="5" y="12"/>
                  </a:lnTo>
                  <a:lnTo>
                    <a:pt x="5" y="12"/>
                  </a:lnTo>
                  <a:lnTo>
                    <a:pt x="4" y="13"/>
                  </a:lnTo>
                  <a:lnTo>
                    <a:pt x="3" y="13"/>
                  </a:lnTo>
                  <a:lnTo>
                    <a:pt x="2" y="12"/>
                  </a:lnTo>
                  <a:lnTo>
                    <a:pt x="2" y="11"/>
                  </a:lnTo>
                  <a:lnTo>
                    <a:pt x="2" y="10"/>
                  </a:lnTo>
                  <a:lnTo>
                    <a:pt x="3" y="9"/>
                  </a:lnTo>
                  <a:lnTo>
                    <a:pt x="3" y="8"/>
                  </a:lnTo>
                  <a:lnTo>
                    <a:pt x="4" y="8"/>
                  </a:lnTo>
                  <a:lnTo>
                    <a:pt x="5" y="7"/>
                  </a:lnTo>
                  <a:lnTo>
                    <a:pt x="12" y="3"/>
                  </a:lnTo>
                  <a:lnTo>
                    <a:pt x="1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8" name="Freeform 1714"/>
            <p:cNvSpPr>
              <a:spLocks/>
            </p:cNvSpPr>
            <p:nvPr/>
          </p:nvSpPr>
          <p:spPr bwMode="auto">
            <a:xfrm>
              <a:off x="4799015" y="2613588"/>
              <a:ext cx="42863" cy="41275"/>
            </a:xfrm>
            <a:custGeom>
              <a:avLst/>
              <a:gdLst>
                <a:gd name="T0" fmla="*/ 27 w 27"/>
                <a:gd name="T1" fmla="*/ 0 h 26"/>
                <a:gd name="T2" fmla="*/ 3 w 27"/>
                <a:gd name="T3" fmla="*/ 21 h 26"/>
                <a:gd name="T4" fmla="*/ 2 w 27"/>
                <a:gd name="T5" fmla="*/ 22 h 26"/>
                <a:gd name="T6" fmla="*/ 0 w 27"/>
                <a:gd name="T7" fmla="*/ 25 h 26"/>
                <a:gd name="T8" fmla="*/ 0 w 27"/>
                <a:gd name="T9" fmla="*/ 26 h 26"/>
                <a:gd name="T10" fmla="*/ 2 w 27"/>
                <a:gd name="T11" fmla="*/ 26 h 26"/>
                <a:gd name="T12" fmla="*/ 12 w 27"/>
                <a:gd name="T13" fmla="*/ 16 h 26"/>
                <a:gd name="T14" fmla="*/ 27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27" y="0"/>
                  </a:moveTo>
                  <a:lnTo>
                    <a:pt x="3" y="21"/>
                  </a:lnTo>
                  <a:lnTo>
                    <a:pt x="2" y="22"/>
                  </a:lnTo>
                  <a:lnTo>
                    <a:pt x="0" y="25"/>
                  </a:lnTo>
                  <a:lnTo>
                    <a:pt x="0" y="26"/>
                  </a:lnTo>
                  <a:lnTo>
                    <a:pt x="2" y="26"/>
                  </a:lnTo>
                  <a:lnTo>
                    <a:pt x="12" y="16"/>
                  </a:lnTo>
                  <a:lnTo>
                    <a:pt x="2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89" name="Freeform 1715"/>
            <p:cNvSpPr>
              <a:spLocks/>
            </p:cNvSpPr>
            <p:nvPr/>
          </p:nvSpPr>
          <p:spPr bwMode="auto">
            <a:xfrm>
              <a:off x="4756153" y="2658036"/>
              <a:ext cx="30163" cy="31750"/>
            </a:xfrm>
            <a:custGeom>
              <a:avLst/>
              <a:gdLst>
                <a:gd name="T0" fmla="*/ 14 w 19"/>
                <a:gd name="T1" fmla="*/ 0 h 20"/>
                <a:gd name="T2" fmla="*/ 2 w 19"/>
                <a:gd name="T3" fmla="*/ 8 h 20"/>
                <a:gd name="T4" fmla="*/ 0 w 19"/>
                <a:gd name="T5" fmla="*/ 13 h 20"/>
                <a:gd name="T6" fmla="*/ 0 w 19"/>
                <a:gd name="T7" fmla="*/ 14 h 20"/>
                <a:gd name="T8" fmla="*/ 0 w 19"/>
                <a:gd name="T9" fmla="*/ 17 h 20"/>
                <a:gd name="T10" fmla="*/ 3 w 19"/>
                <a:gd name="T11" fmla="*/ 20 h 20"/>
                <a:gd name="T12" fmla="*/ 7 w 19"/>
                <a:gd name="T13" fmla="*/ 19 h 20"/>
                <a:gd name="T14" fmla="*/ 19 w 19"/>
                <a:gd name="T15" fmla="*/ 0 h 20"/>
                <a:gd name="T16" fmla="*/ 7 w 19"/>
                <a:gd name="T17" fmla="*/ 15 h 20"/>
                <a:gd name="T18" fmla="*/ 6 w 19"/>
                <a:gd name="T19" fmla="*/ 16 h 20"/>
                <a:gd name="T20" fmla="*/ 5 w 19"/>
                <a:gd name="T21" fmla="*/ 17 h 20"/>
                <a:gd name="T22" fmla="*/ 4 w 19"/>
                <a:gd name="T23" fmla="*/ 17 h 20"/>
                <a:gd name="T24" fmla="*/ 4 w 19"/>
                <a:gd name="T25" fmla="*/ 17 h 20"/>
                <a:gd name="T26" fmla="*/ 3 w 19"/>
                <a:gd name="T27" fmla="*/ 17 h 20"/>
                <a:gd name="T28" fmla="*/ 2 w 19"/>
                <a:gd name="T29" fmla="*/ 17 h 20"/>
                <a:gd name="T30" fmla="*/ 1 w 19"/>
                <a:gd name="T31" fmla="*/ 16 h 20"/>
                <a:gd name="T32" fmla="*/ 1 w 19"/>
                <a:gd name="T33" fmla="*/ 15 h 20"/>
                <a:gd name="T34" fmla="*/ 1 w 19"/>
                <a:gd name="T35" fmla="*/ 14 h 20"/>
                <a:gd name="T36" fmla="*/ 2 w 19"/>
                <a:gd name="T37" fmla="*/ 13 h 20"/>
                <a:gd name="T38" fmla="*/ 2 w 19"/>
                <a:gd name="T39" fmla="*/ 12 h 20"/>
                <a:gd name="T40" fmla="*/ 3 w 19"/>
                <a:gd name="T41" fmla="*/ 11 h 20"/>
                <a:gd name="T42" fmla="*/ 4 w 19"/>
                <a:gd name="T43" fmla="*/ 11 h 20"/>
                <a:gd name="T44" fmla="*/ 5 w 19"/>
                <a:gd name="T45" fmla="*/ 10 h 20"/>
                <a:gd name="T46" fmla="*/ 14 w 19"/>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0">
                  <a:moveTo>
                    <a:pt x="14" y="0"/>
                  </a:moveTo>
                  <a:lnTo>
                    <a:pt x="2" y="8"/>
                  </a:lnTo>
                  <a:lnTo>
                    <a:pt x="0" y="13"/>
                  </a:lnTo>
                  <a:lnTo>
                    <a:pt x="0" y="14"/>
                  </a:lnTo>
                  <a:lnTo>
                    <a:pt x="0" y="17"/>
                  </a:lnTo>
                  <a:lnTo>
                    <a:pt x="3" y="20"/>
                  </a:lnTo>
                  <a:lnTo>
                    <a:pt x="7" y="19"/>
                  </a:lnTo>
                  <a:lnTo>
                    <a:pt x="19" y="0"/>
                  </a:lnTo>
                  <a:lnTo>
                    <a:pt x="7" y="15"/>
                  </a:lnTo>
                  <a:lnTo>
                    <a:pt x="6" y="16"/>
                  </a:lnTo>
                  <a:lnTo>
                    <a:pt x="5" y="17"/>
                  </a:lnTo>
                  <a:lnTo>
                    <a:pt x="4" y="17"/>
                  </a:lnTo>
                  <a:lnTo>
                    <a:pt x="4" y="17"/>
                  </a:lnTo>
                  <a:lnTo>
                    <a:pt x="3" y="17"/>
                  </a:lnTo>
                  <a:lnTo>
                    <a:pt x="2" y="17"/>
                  </a:lnTo>
                  <a:lnTo>
                    <a:pt x="1" y="16"/>
                  </a:lnTo>
                  <a:lnTo>
                    <a:pt x="1" y="15"/>
                  </a:lnTo>
                  <a:lnTo>
                    <a:pt x="1" y="14"/>
                  </a:lnTo>
                  <a:lnTo>
                    <a:pt x="2" y="13"/>
                  </a:lnTo>
                  <a:lnTo>
                    <a:pt x="2" y="12"/>
                  </a:lnTo>
                  <a:lnTo>
                    <a:pt x="3" y="11"/>
                  </a:lnTo>
                  <a:lnTo>
                    <a:pt x="4" y="11"/>
                  </a:lnTo>
                  <a:lnTo>
                    <a:pt x="5" y="10"/>
                  </a:lnTo>
                  <a:lnTo>
                    <a:pt x="14"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0" name="Freeform 1716"/>
            <p:cNvSpPr>
              <a:spLocks/>
            </p:cNvSpPr>
            <p:nvPr/>
          </p:nvSpPr>
          <p:spPr bwMode="auto">
            <a:xfrm>
              <a:off x="4856163" y="2554848"/>
              <a:ext cx="25400" cy="31750"/>
            </a:xfrm>
            <a:custGeom>
              <a:avLst/>
              <a:gdLst>
                <a:gd name="T0" fmla="*/ 16 w 16"/>
                <a:gd name="T1" fmla="*/ 0 h 20"/>
                <a:gd name="T2" fmla="*/ 15 w 16"/>
                <a:gd name="T3" fmla="*/ 1 h 20"/>
                <a:gd name="T4" fmla="*/ 13 w 16"/>
                <a:gd name="T5" fmla="*/ 2 h 20"/>
                <a:gd name="T6" fmla="*/ 13 w 16"/>
                <a:gd name="T7" fmla="*/ 2 h 20"/>
                <a:gd name="T8" fmla="*/ 12 w 16"/>
                <a:gd name="T9" fmla="*/ 3 h 20"/>
                <a:gd name="T10" fmla="*/ 10 w 16"/>
                <a:gd name="T11" fmla="*/ 4 h 20"/>
                <a:gd name="T12" fmla="*/ 9 w 16"/>
                <a:gd name="T13" fmla="*/ 5 h 20"/>
                <a:gd name="T14" fmla="*/ 8 w 16"/>
                <a:gd name="T15" fmla="*/ 5 h 20"/>
                <a:gd name="T16" fmla="*/ 8 w 16"/>
                <a:gd name="T17" fmla="*/ 6 h 20"/>
                <a:gd name="T18" fmla="*/ 7 w 16"/>
                <a:gd name="T19" fmla="*/ 6 h 20"/>
                <a:gd name="T20" fmla="*/ 6 w 16"/>
                <a:gd name="T21" fmla="*/ 7 h 20"/>
                <a:gd name="T22" fmla="*/ 5 w 16"/>
                <a:gd name="T23" fmla="*/ 9 h 20"/>
                <a:gd name="T24" fmla="*/ 4 w 16"/>
                <a:gd name="T25" fmla="*/ 10 h 20"/>
                <a:gd name="T26" fmla="*/ 3 w 16"/>
                <a:gd name="T27" fmla="*/ 10 h 20"/>
                <a:gd name="T28" fmla="*/ 3 w 16"/>
                <a:gd name="T29" fmla="*/ 11 h 20"/>
                <a:gd name="T30" fmla="*/ 2 w 16"/>
                <a:gd name="T31" fmla="*/ 12 h 20"/>
                <a:gd name="T32" fmla="*/ 1 w 16"/>
                <a:gd name="T33" fmla="*/ 13 h 20"/>
                <a:gd name="T34" fmla="*/ 0 w 16"/>
                <a:gd name="T35" fmla="*/ 14 h 20"/>
                <a:gd name="T36" fmla="*/ 0 w 16"/>
                <a:gd name="T37" fmla="*/ 15 h 20"/>
                <a:gd name="T38" fmla="*/ 0 w 16"/>
                <a:gd name="T39" fmla="*/ 16 h 20"/>
                <a:gd name="T40" fmla="*/ 0 w 16"/>
                <a:gd name="T41" fmla="*/ 17 h 20"/>
                <a:gd name="T42" fmla="*/ 0 w 16"/>
                <a:gd name="T43" fmla="*/ 18 h 20"/>
                <a:gd name="T44" fmla="*/ 1 w 16"/>
                <a:gd name="T45" fmla="*/ 19 h 20"/>
                <a:gd name="T46" fmla="*/ 2 w 16"/>
                <a:gd name="T47" fmla="*/ 20 h 20"/>
                <a:gd name="T48" fmla="*/ 3 w 16"/>
                <a:gd name="T49" fmla="*/ 20 h 20"/>
                <a:gd name="T50" fmla="*/ 4 w 16"/>
                <a:gd name="T51" fmla="*/ 20 h 20"/>
                <a:gd name="T52" fmla="*/ 5 w 16"/>
                <a:gd name="T53" fmla="*/ 20 h 20"/>
                <a:gd name="T54" fmla="*/ 6 w 16"/>
                <a:gd name="T55" fmla="*/ 20 h 20"/>
                <a:gd name="T56" fmla="*/ 8 w 16"/>
                <a:gd name="T57" fmla="*/ 19 h 20"/>
                <a:gd name="T58" fmla="*/ 9 w 16"/>
                <a:gd name="T59" fmla="*/ 18 h 20"/>
                <a:gd name="T60" fmla="*/ 10 w 16"/>
                <a:gd name="T61" fmla="*/ 17 h 20"/>
                <a:gd name="T62" fmla="*/ 11 w 16"/>
                <a:gd name="T63" fmla="*/ 16 h 20"/>
                <a:gd name="T64" fmla="*/ 11 w 16"/>
                <a:gd name="T65" fmla="*/ 15 h 20"/>
                <a:gd name="T66" fmla="*/ 12 w 16"/>
                <a:gd name="T67" fmla="*/ 15 h 20"/>
                <a:gd name="T68" fmla="*/ 13 w 16"/>
                <a:gd name="T69" fmla="*/ 14 h 20"/>
                <a:gd name="T70" fmla="*/ 13 w 16"/>
                <a:gd name="T71" fmla="*/ 12 h 20"/>
                <a:gd name="T72" fmla="*/ 14 w 16"/>
                <a:gd name="T73" fmla="*/ 11 h 20"/>
                <a:gd name="T74" fmla="*/ 14 w 16"/>
                <a:gd name="T75" fmla="*/ 10 h 20"/>
                <a:gd name="T76" fmla="*/ 14 w 16"/>
                <a:gd name="T77" fmla="*/ 9 h 20"/>
                <a:gd name="T78" fmla="*/ 15 w 16"/>
                <a:gd name="T79" fmla="*/ 8 h 20"/>
                <a:gd name="T80" fmla="*/ 15 w 16"/>
                <a:gd name="T81" fmla="*/ 7 h 20"/>
                <a:gd name="T82" fmla="*/ 15 w 16"/>
                <a:gd name="T83" fmla="*/ 6 h 20"/>
                <a:gd name="T84" fmla="*/ 16 w 16"/>
                <a:gd name="T85" fmla="*/ 5 h 20"/>
                <a:gd name="T86" fmla="*/ 16 w 16"/>
                <a:gd name="T87" fmla="*/ 4 h 20"/>
                <a:gd name="T88" fmla="*/ 8 w 16"/>
                <a:gd name="T89" fmla="*/ 16 h 20"/>
                <a:gd name="T90" fmla="*/ 7 w 16"/>
                <a:gd name="T91" fmla="*/ 17 h 20"/>
                <a:gd name="T92" fmla="*/ 6 w 16"/>
                <a:gd name="T93" fmla="*/ 18 h 20"/>
                <a:gd name="T94" fmla="*/ 5 w 16"/>
                <a:gd name="T95" fmla="*/ 18 h 20"/>
                <a:gd name="T96" fmla="*/ 4 w 16"/>
                <a:gd name="T97" fmla="*/ 18 h 20"/>
                <a:gd name="T98" fmla="*/ 3 w 16"/>
                <a:gd name="T99" fmla="*/ 18 h 20"/>
                <a:gd name="T100" fmla="*/ 3 w 16"/>
                <a:gd name="T101" fmla="*/ 18 h 20"/>
                <a:gd name="T102" fmla="*/ 2 w 16"/>
                <a:gd name="T103" fmla="*/ 18 h 20"/>
                <a:gd name="T104" fmla="*/ 1 w 16"/>
                <a:gd name="T105" fmla="*/ 17 h 20"/>
                <a:gd name="T106" fmla="*/ 1 w 16"/>
                <a:gd name="T107" fmla="*/ 16 h 20"/>
                <a:gd name="T108" fmla="*/ 1 w 16"/>
                <a:gd name="T109" fmla="*/ 15 h 20"/>
                <a:gd name="T110" fmla="*/ 2 w 16"/>
                <a:gd name="T111" fmla="*/ 14 h 20"/>
                <a:gd name="T112" fmla="*/ 16 w 16"/>
                <a:gd name="T11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20">
                  <a:moveTo>
                    <a:pt x="16" y="0"/>
                  </a:moveTo>
                  <a:lnTo>
                    <a:pt x="15" y="1"/>
                  </a:lnTo>
                  <a:lnTo>
                    <a:pt x="13" y="2"/>
                  </a:lnTo>
                  <a:lnTo>
                    <a:pt x="13" y="2"/>
                  </a:lnTo>
                  <a:lnTo>
                    <a:pt x="12" y="3"/>
                  </a:lnTo>
                  <a:lnTo>
                    <a:pt x="10" y="4"/>
                  </a:lnTo>
                  <a:lnTo>
                    <a:pt x="9" y="5"/>
                  </a:lnTo>
                  <a:lnTo>
                    <a:pt x="8" y="5"/>
                  </a:lnTo>
                  <a:lnTo>
                    <a:pt x="8" y="6"/>
                  </a:lnTo>
                  <a:lnTo>
                    <a:pt x="7" y="6"/>
                  </a:lnTo>
                  <a:lnTo>
                    <a:pt x="6" y="7"/>
                  </a:lnTo>
                  <a:lnTo>
                    <a:pt x="5" y="9"/>
                  </a:lnTo>
                  <a:lnTo>
                    <a:pt x="4" y="10"/>
                  </a:lnTo>
                  <a:lnTo>
                    <a:pt x="3" y="10"/>
                  </a:lnTo>
                  <a:lnTo>
                    <a:pt x="3" y="11"/>
                  </a:lnTo>
                  <a:lnTo>
                    <a:pt x="2" y="12"/>
                  </a:lnTo>
                  <a:lnTo>
                    <a:pt x="1" y="13"/>
                  </a:lnTo>
                  <a:lnTo>
                    <a:pt x="0" y="14"/>
                  </a:lnTo>
                  <a:lnTo>
                    <a:pt x="0" y="15"/>
                  </a:lnTo>
                  <a:lnTo>
                    <a:pt x="0" y="16"/>
                  </a:lnTo>
                  <a:lnTo>
                    <a:pt x="0" y="17"/>
                  </a:lnTo>
                  <a:lnTo>
                    <a:pt x="0" y="18"/>
                  </a:lnTo>
                  <a:lnTo>
                    <a:pt x="1" y="19"/>
                  </a:lnTo>
                  <a:lnTo>
                    <a:pt x="2" y="20"/>
                  </a:lnTo>
                  <a:lnTo>
                    <a:pt x="3" y="20"/>
                  </a:lnTo>
                  <a:lnTo>
                    <a:pt x="4" y="20"/>
                  </a:lnTo>
                  <a:lnTo>
                    <a:pt x="5" y="20"/>
                  </a:lnTo>
                  <a:lnTo>
                    <a:pt x="6" y="20"/>
                  </a:lnTo>
                  <a:lnTo>
                    <a:pt x="8" y="19"/>
                  </a:lnTo>
                  <a:lnTo>
                    <a:pt x="9" y="18"/>
                  </a:lnTo>
                  <a:lnTo>
                    <a:pt x="10" y="17"/>
                  </a:lnTo>
                  <a:lnTo>
                    <a:pt x="11" y="16"/>
                  </a:lnTo>
                  <a:lnTo>
                    <a:pt x="11" y="15"/>
                  </a:lnTo>
                  <a:lnTo>
                    <a:pt x="12" y="15"/>
                  </a:lnTo>
                  <a:lnTo>
                    <a:pt x="13" y="14"/>
                  </a:lnTo>
                  <a:lnTo>
                    <a:pt x="13" y="12"/>
                  </a:lnTo>
                  <a:lnTo>
                    <a:pt x="14" y="11"/>
                  </a:lnTo>
                  <a:lnTo>
                    <a:pt x="14" y="10"/>
                  </a:lnTo>
                  <a:lnTo>
                    <a:pt x="14" y="9"/>
                  </a:lnTo>
                  <a:lnTo>
                    <a:pt x="15" y="8"/>
                  </a:lnTo>
                  <a:lnTo>
                    <a:pt x="15" y="7"/>
                  </a:lnTo>
                  <a:lnTo>
                    <a:pt x="15" y="6"/>
                  </a:lnTo>
                  <a:lnTo>
                    <a:pt x="16" y="5"/>
                  </a:lnTo>
                  <a:lnTo>
                    <a:pt x="16" y="4"/>
                  </a:lnTo>
                  <a:lnTo>
                    <a:pt x="8" y="16"/>
                  </a:lnTo>
                  <a:lnTo>
                    <a:pt x="7" y="17"/>
                  </a:lnTo>
                  <a:lnTo>
                    <a:pt x="6" y="18"/>
                  </a:lnTo>
                  <a:lnTo>
                    <a:pt x="5" y="18"/>
                  </a:lnTo>
                  <a:lnTo>
                    <a:pt x="4" y="18"/>
                  </a:lnTo>
                  <a:lnTo>
                    <a:pt x="3" y="18"/>
                  </a:lnTo>
                  <a:lnTo>
                    <a:pt x="3" y="18"/>
                  </a:lnTo>
                  <a:lnTo>
                    <a:pt x="2" y="18"/>
                  </a:lnTo>
                  <a:lnTo>
                    <a:pt x="1" y="17"/>
                  </a:lnTo>
                  <a:lnTo>
                    <a:pt x="1" y="16"/>
                  </a:lnTo>
                  <a:lnTo>
                    <a:pt x="1" y="15"/>
                  </a:lnTo>
                  <a:lnTo>
                    <a:pt x="2" y="14"/>
                  </a:lnTo>
                  <a:lnTo>
                    <a:pt x="1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1" name="Freeform 1717"/>
            <p:cNvSpPr>
              <a:spLocks/>
            </p:cNvSpPr>
            <p:nvPr/>
          </p:nvSpPr>
          <p:spPr bwMode="auto">
            <a:xfrm>
              <a:off x="4895853" y="2546913"/>
              <a:ext cx="42863" cy="36513"/>
            </a:xfrm>
            <a:custGeom>
              <a:avLst/>
              <a:gdLst>
                <a:gd name="T0" fmla="*/ 27 w 27"/>
                <a:gd name="T1" fmla="*/ 0 h 23"/>
                <a:gd name="T2" fmla="*/ 2 w 27"/>
                <a:gd name="T3" fmla="*/ 23 h 23"/>
                <a:gd name="T4" fmla="*/ 0 w 27"/>
                <a:gd name="T5" fmla="*/ 21 h 23"/>
                <a:gd name="T6" fmla="*/ 1 w 27"/>
                <a:gd name="T7" fmla="*/ 18 h 23"/>
                <a:gd name="T8" fmla="*/ 23 w 27"/>
                <a:gd name="T9" fmla="*/ 1 h 23"/>
                <a:gd name="T10" fmla="*/ 27 w 27"/>
                <a:gd name="T11" fmla="*/ 0 h 23"/>
              </a:gdLst>
              <a:ahLst/>
              <a:cxnLst>
                <a:cxn ang="0">
                  <a:pos x="T0" y="T1"/>
                </a:cxn>
                <a:cxn ang="0">
                  <a:pos x="T2" y="T3"/>
                </a:cxn>
                <a:cxn ang="0">
                  <a:pos x="T4" y="T5"/>
                </a:cxn>
                <a:cxn ang="0">
                  <a:pos x="T6" y="T7"/>
                </a:cxn>
                <a:cxn ang="0">
                  <a:pos x="T8" y="T9"/>
                </a:cxn>
                <a:cxn ang="0">
                  <a:pos x="T10" y="T11"/>
                </a:cxn>
              </a:cxnLst>
              <a:rect l="0" t="0" r="r" b="b"/>
              <a:pathLst>
                <a:path w="27" h="23">
                  <a:moveTo>
                    <a:pt x="27" y="0"/>
                  </a:moveTo>
                  <a:lnTo>
                    <a:pt x="2" y="23"/>
                  </a:lnTo>
                  <a:lnTo>
                    <a:pt x="0" y="21"/>
                  </a:lnTo>
                  <a:lnTo>
                    <a:pt x="1" y="18"/>
                  </a:lnTo>
                  <a:lnTo>
                    <a:pt x="23" y="1"/>
                  </a:lnTo>
                  <a:lnTo>
                    <a:pt x="2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2" name="Freeform 1718"/>
            <p:cNvSpPr>
              <a:spLocks/>
            </p:cNvSpPr>
            <p:nvPr/>
          </p:nvSpPr>
          <p:spPr bwMode="auto">
            <a:xfrm>
              <a:off x="4943478" y="2551675"/>
              <a:ext cx="23813" cy="28575"/>
            </a:xfrm>
            <a:custGeom>
              <a:avLst/>
              <a:gdLst>
                <a:gd name="T0" fmla="*/ 15 w 15"/>
                <a:gd name="T1" fmla="*/ 0 h 18"/>
                <a:gd name="T2" fmla="*/ 13 w 15"/>
                <a:gd name="T3" fmla="*/ 1 h 18"/>
                <a:gd name="T4" fmla="*/ 12 w 15"/>
                <a:gd name="T5" fmla="*/ 2 h 18"/>
                <a:gd name="T6" fmla="*/ 11 w 15"/>
                <a:gd name="T7" fmla="*/ 2 h 18"/>
                <a:gd name="T8" fmla="*/ 10 w 15"/>
                <a:gd name="T9" fmla="*/ 2 h 18"/>
                <a:gd name="T10" fmla="*/ 9 w 15"/>
                <a:gd name="T11" fmla="*/ 3 h 18"/>
                <a:gd name="T12" fmla="*/ 8 w 15"/>
                <a:gd name="T13" fmla="*/ 3 h 18"/>
                <a:gd name="T14" fmla="*/ 7 w 15"/>
                <a:gd name="T15" fmla="*/ 4 h 18"/>
                <a:gd name="T16" fmla="*/ 6 w 15"/>
                <a:gd name="T17" fmla="*/ 4 h 18"/>
                <a:gd name="T18" fmla="*/ 5 w 15"/>
                <a:gd name="T19" fmla="*/ 4 h 18"/>
                <a:gd name="T20" fmla="*/ 4 w 15"/>
                <a:gd name="T21" fmla="*/ 5 h 18"/>
                <a:gd name="T22" fmla="*/ 3 w 15"/>
                <a:gd name="T23" fmla="*/ 5 h 18"/>
                <a:gd name="T24" fmla="*/ 2 w 15"/>
                <a:gd name="T25" fmla="*/ 6 h 18"/>
                <a:gd name="T26" fmla="*/ 1 w 15"/>
                <a:gd name="T27" fmla="*/ 7 h 18"/>
                <a:gd name="T28" fmla="*/ 0 w 15"/>
                <a:gd name="T29" fmla="*/ 9 h 18"/>
                <a:gd name="T30" fmla="*/ 0 w 15"/>
                <a:gd name="T31" fmla="*/ 10 h 18"/>
                <a:gd name="T32" fmla="*/ 0 w 15"/>
                <a:gd name="T33" fmla="*/ 11 h 18"/>
                <a:gd name="T34" fmla="*/ 0 w 15"/>
                <a:gd name="T35" fmla="*/ 12 h 18"/>
                <a:gd name="T36" fmla="*/ 0 w 15"/>
                <a:gd name="T37" fmla="*/ 13 h 18"/>
                <a:gd name="T38" fmla="*/ 0 w 15"/>
                <a:gd name="T39" fmla="*/ 15 h 18"/>
                <a:gd name="T40" fmla="*/ 0 w 15"/>
                <a:gd name="T41" fmla="*/ 15 h 18"/>
                <a:gd name="T42" fmla="*/ 1 w 15"/>
                <a:gd name="T43" fmla="*/ 16 h 18"/>
                <a:gd name="T44" fmla="*/ 1 w 15"/>
                <a:gd name="T45" fmla="*/ 17 h 18"/>
                <a:gd name="T46" fmla="*/ 2 w 15"/>
                <a:gd name="T47" fmla="*/ 18 h 18"/>
                <a:gd name="T48" fmla="*/ 3 w 15"/>
                <a:gd name="T49" fmla="*/ 18 h 18"/>
                <a:gd name="T50" fmla="*/ 4 w 15"/>
                <a:gd name="T51" fmla="*/ 18 h 18"/>
                <a:gd name="T52" fmla="*/ 5 w 15"/>
                <a:gd name="T53" fmla="*/ 17 h 18"/>
                <a:gd name="T54" fmla="*/ 6 w 15"/>
                <a:gd name="T55" fmla="*/ 17 h 18"/>
                <a:gd name="T56" fmla="*/ 6 w 15"/>
                <a:gd name="T57" fmla="*/ 16 h 18"/>
                <a:gd name="T58" fmla="*/ 7 w 15"/>
                <a:gd name="T59" fmla="*/ 15 h 18"/>
                <a:gd name="T60" fmla="*/ 8 w 15"/>
                <a:gd name="T61" fmla="*/ 15 h 18"/>
                <a:gd name="T62" fmla="*/ 9 w 15"/>
                <a:gd name="T63" fmla="*/ 14 h 18"/>
                <a:gd name="T64" fmla="*/ 10 w 15"/>
                <a:gd name="T65" fmla="*/ 12 h 18"/>
                <a:gd name="T66" fmla="*/ 11 w 15"/>
                <a:gd name="T67" fmla="*/ 11 h 18"/>
                <a:gd name="T68" fmla="*/ 11 w 15"/>
                <a:gd name="T69" fmla="*/ 10 h 18"/>
                <a:gd name="T70" fmla="*/ 13 w 15"/>
                <a:gd name="T71" fmla="*/ 8 h 18"/>
                <a:gd name="T72" fmla="*/ 13 w 15"/>
                <a:gd name="T73" fmla="*/ 7 h 18"/>
                <a:gd name="T74" fmla="*/ 14 w 15"/>
                <a:gd name="T75" fmla="*/ 7 h 18"/>
                <a:gd name="T76" fmla="*/ 15 w 15"/>
                <a:gd name="T77" fmla="*/ 6 h 18"/>
                <a:gd name="T78" fmla="*/ 15 w 15"/>
                <a:gd name="T79" fmla="*/ 5 h 18"/>
                <a:gd name="T80" fmla="*/ 4 w 15"/>
                <a:gd name="T81" fmla="*/ 14 h 18"/>
                <a:gd name="T82" fmla="*/ 3 w 15"/>
                <a:gd name="T83" fmla="*/ 14 h 18"/>
                <a:gd name="T84" fmla="*/ 2 w 15"/>
                <a:gd name="T85" fmla="*/ 13 h 18"/>
                <a:gd name="T86" fmla="*/ 2 w 15"/>
                <a:gd name="T87" fmla="*/ 12 h 18"/>
                <a:gd name="T88" fmla="*/ 2 w 15"/>
                <a:gd name="T89" fmla="*/ 11 h 18"/>
                <a:gd name="T90" fmla="*/ 2 w 15"/>
                <a:gd name="T91" fmla="*/ 10 h 18"/>
                <a:gd name="T92" fmla="*/ 2 w 15"/>
                <a:gd name="T93" fmla="*/ 9 h 18"/>
                <a:gd name="T94" fmla="*/ 15 w 15"/>
                <a:gd name="T9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8">
                  <a:moveTo>
                    <a:pt x="15" y="0"/>
                  </a:moveTo>
                  <a:lnTo>
                    <a:pt x="13" y="1"/>
                  </a:lnTo>
                  <a:lnTo>
                    <a:pt x="12" y="2"/>
                  </a:lnTo>
                  <a:lnTo>
                    <a:pt x="11" y="2"/>
                  </a:lnTo>
                  <a:lnTo>
                    <a:pt x="10" y="2"/>
                  </a:lnTo>
                  <a:lnTo>
                    <a:pt x="9" y="3"/>
                  </a:lnTo>
                  <a:lnTo>
                    <a:pt x="8" y="3"/>
                  </a:lnTo>
                  <a:lnTo>
                    <a:pt x="7" y="4"/>
                  </a:lnTo>
                  <a:lnTo>
                    <a:pt x="6" y="4"/>
                  </a:lnTo>
                  <a:lnTo>
                    <a:pt x="5" y="4"/>
                  </a:lnTo>
                  <a:lnTo>
                    <a:pt x="4" y="5"/>
                  </a:lnTo>
                  <a:lnTo>
                    <a:pt x="3" y="5"/>
                  </a:lnTo>
                  <a:lnTo>
                    <a:pt x="2" y="6"/>
                  </a:lnTo>
                  <a:lnTo>
                    <a:pt x="1" y="7"/>
                  </a:lnTo>
                  <a:lnTo>
                    <a:pt x="0" y="9"/>
                  </a:lnTo>
                  <a:lnTo>
                    <a:pt x="0" y="10"/>
                  </a:lnTo>
                  <a:lnTo>
                    <a:pt x="0" y="11"/>
                  </a:lnTo>
                  <a:lnTo>
                    <a:pt x="0" y="12"/>
                  </a:lnTo>
                  <a:lnTo>
                    <a:pt x="0" y="13"/>
                  </a:lnTo>
                  <a:lnTo>
                    <a:pt x="0" y="15"/>
                  </a:lnTo>
                  <a:lnTo>
                    <a:pt x="0" y="15"/>
                  </a:lnTo>
                  <a:lnTo>
                    <a:pt x="1" y="16"/>
                  </a:lnTo>
                  <a:lnTo>
                    <a:pt x="1" y="17"/>
                  </a:lnTo>
                  <a:lnTo>
                    <a:pt x="2" y="18"/>
                  </a:lnTo>
                  <a:lnTo>
                    <a:pt x="3" y="18"/>
                  </a:lnTo>
                  <a:lnTo>
                    <a:pt x="4" y="18"/>
                  </a:lnTo>
                  <a:lnTo>
                    <a:pt x="5" y="17"/>
                  </a:lnTo>
                  <a:lnTo>
                    <a:pt x="6" y="17"/>
                  </a:lnTo>
                  <a:lnTo>
                    <a:pt x="6" y="16"/>
                  </a:lnTo>
                  <a:lnTo>
                    <a:pt x="7" y="15"/>
                  </a:lnTo>
                  <a:lnTo>
                    <a:pt x="8" y="15"/>
                  </a:lnTo>
                  <a:lnTo>
                    <a:pt x="9" y="14"/>
                  </a:lnTo>
                  <a:lnTo>
                    <a:pt x="10" y="12"/>
                  </a:lnTo>
                  <a:lnTo>
                    <a:pt x="11" y="11"/>
                  </a:lnTo>
                  <a:lnTo>
                    <a:pt x="11" y="10"/>
                  </a:lnTo>
                  <a:lnTo>
                    <a:pt x="13" y="8"/>
                  </a:lnTo>
                  <a:lnTo>
                    <a:pt x="13" y="7"/>
                  </a:lnTo>
                  <a:lnTo>
                    <a:pt x="14" y="7"/>
                  </a:lnTo>
                  <a:lnTo>
                    <a:pt x="15" y="6"/>
                  </a:lnTo>
                  <a:lnTo>
                    <a:pt x="15" y="5"/>
                  </a:lnTo>
                  <a:lnTo>
                    <a:pt x="4" y="14"/>
                  </a:lnTo>
                  <a:lnTo>
                    <a:pt x="3" y="14"/>
                  </a:lnTo>
                  <a:lnTo>
                    <a:pt x="2" y="13"/>
                  </a:lnTo>
                  <a:lnTo>
                    <a:pt x="2" y="12"/>
                  </a:lnTo>
                  <a:lnTo>
                    <a:pt x="2" y="11"/>
                  </a:lnTo>
                  <a:lnTo>
                    <a:pt x="2" y="10"/>
                  </a:lnTo>
                  <a:lnTo>
                    <a:pt x="2" y="9"/>
                  </a:lnTo>
                  <a:lnTo>
                    <a:pt x="15"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3" name="Freeform 1719"/>
            <p:cNvSpPr>
              <a:spLocks/>
            </p:cNvSpPr>
            <p:nvPr/>
          </p:nvSpPr>
          <p:spPr bwMode="auto">
            <a:xfrm>
              <a:off x="4891090" y="2524688"/>
              <a:ext cx="30163" cy="23813"/>
            </a:xfrm>
            <a:custGeom>
              <a:avLst/>
              <a:gdLst>
                <a:gd name="T0" fmla="*/ 19 w 19"/>
                <a:gd name="T1" fmla="*/ 0 h 15"/>
                <a:gd name="T2" fmla="*/ 18 w 19"/>
                <a:gd name="T3" fmla="*/ 1 h 15"/>
                <a:gd name="T4" fmla="*/ 17 w 19"/>
                <a:gd name="T5" fmla="*/ 1 h 15"/>
                <a:gd name="T6" fmla="*/ 16 w 19"/>
                <a:gd name="T7" fmla="*/ 2 h 15"/>
                <a:gd name="T8" fmla="*/ 14 w 19"/>
                <a:gd name="T9" fmla="*/ 3 h 15"/>
                <a:gd name="T10" fmla="*/ 13 w 19"/>
                <a:gd name="T11" fmla="*/ 3 h 15"/>
                <a:gd name="T12" fmla="*/ 12 w 19"/>
                <a:gd name="T13" fmla="*/ 3 h 15"/>
                <a:gd name="T14" fmla="*/ 11 w 19"/>
                <a:gd name="T15" fmla="*/ 4 h 15"/>
                <a:gd name="T16" fmla="*/ 10 w 19"/>
                <a:gd name="T17" fmla="*/ 5 h 15"/>
                <a:gd name="T18" fmla="*/ 9 w 19"/>
                <a:gd name="T19" fmla="*/ 5 h 15"/>
                <a:gd name="T20" fmla="*/ 8 w 19"/>
                <a:gd name="T21" fmla="*/ 6 h 15"/>
                <a:gd name="T22" fmla="*/ 7 w 19"/>
                <a:gd name="T23" fmla="*/ 7 h 15"/>
                <a:gd name="T24" fmla="*/ 6 w 19"/>
                <a:gd name="T25" fmla="*/ 7 h 15"/>
                <a:gd name="T26" fmla="*/ 5 w 19"/>
                <a:gd name="T27" fmla="*/ 8 h 15"/>
                <a:gd name="T28" fmla="*/ 4 w 19"/>
                <a:gd name="T29" fmla="*/ 8 h 15"/>
                <a:gd name="T30" fmla="*/ 3 w 19"/>
                <a:gd name="T31" fmla="*/ 9 h 15"/>
                <a:gd name="T32" fmla="*/ 2 w 19"/>
                <a:gd name="T33" fmla="*/ 9 h 15"/>
                <a:gd name="T34" fmla="*/ 1 w 19"/>
                <a:gd name="T35" fmla="*/ 10 h 15"/>
                <a:gd name="T36" fmla="*/ 1 w 19"/>
                <a:gd name="T37" fmla="*/ 11 h 15"/>
                <a:gd name="T38" fmla="*/ 0 w 19"/>
                <a:gd name="T39" fmla="*/ 12 h 15"/>
                <a:gd name="T40" fmla="*/ 0 w 19"/>
                <a:gd name="T41" fmla="*/ 13 h 15"/>
                <a:gd name="T42" fmla="*/ 0 w 19"/>
                <a:gd name="T43" fmla="*/ 14 h 15"/>
                <a:gd name="T44" fmla="*/ 1 w 19"/>
                <a:gd name="T45" fmla="*/ 15 h 15"/>
                <a:gd name="T46" fmla="*/ 2 w 19"/>
                <a:gd name="T47" fmla="*/ 15 h 15"/>
                <a:gd name="T48" fmla="*/ 3 w 19"/>
                <a:gd name="T49" fmla="*/ 15 h 15"/>
                <a:gd name="T50" fmla="*/ 4 w 19"/>
                <a:gd name="T51" fmla="*/ 14 h 15"/>
                <a:gd name="T52" fmla="*/ 5 w 19"/>
                <a:gd name="T53" fmla="*/ 14 h 15"/>
                <a:gd name="T54" fmla="*/ 5 w 19"/>
                <a:gd name="T55" fmla="*/ 13 h 15"/>
                <a:gd name="T56" fmla="*/ 6 w 19"/>
                <a:gd name="T57" fmla="*/ 12 h 15"/>
                <a:gd name="T58" fmla="*/ 7 w 19"/>
                <a:gd name="T59" fmla="*/ 11 h 15"/>
                <a:gd name="T60" fmla="*/ 8 w 19"/>
                <a:gd name="T61" fmla="*/ 10 h 15"/>
                <a:gd name="T62" fmla="*/ 19 w 1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5">
                  <a:moveTo>
                    <a:pt x="19" y="0"/>
                  </a:moveTo>
                  <a:lnTo>
                    <a:pt x="18" y="1"/>
                  </a:lnTo>
                  <a:lnTo>
                    <a:pt x="17" y="1"/>
                  </a:lnTo>
                  <a:lnTo>
                    <a:pt x="16" y="2"/>
                  </a:lnTo>
                  <a:lnTo>
                    <a:pt x="14" y="3"/>
                  </a:lnTo>
                  <a:lnTo>
                    <a:pt x="13" y="3"/>
                  </a:lnTo>
                  <a:lnTo>
                    <a:pt x="12" y="3"/>
                  </a:lnTo>
                  <a:lnTo>
                    <a:pt x="11" y="4"/>
                  </a:lnTo>
                  <a:lnTo>
                    <a:pt x="10" y="5"/>
                  </a:lnTo>
                  <a:lnTo>
                    <a:pt x="9" y="5"/>
                  </a:lnTo>
                  <a:lnTo>
                    <a:pt x="8" y="6"/>
                  </a:lnTo>
                  <a:lnTo>
                    <a:pt x="7" y="7"/>
                  </a:lnTo>
                  <a:lnTo>
                    <a:pt x="6" y="7"/>
                  </a:lnTo>
                  <a:lnTo>
                    <a:pt x="5" y="8"/>
                  </a:lnTo>
                  <a:lnTo>
                    <a:pt x="4" y="8"/>
                  </a:lnTo>
                  <a:lnTo>
                    <a:pt x="3" y="9"/>
                  </a:lnTo>
                  <a:lnTo>
                    <a:pt x="2" y="9"/>
                  </a:lnTo>
                  <a:lnTo>
                    <a:pt x="1" y="10"/>
                  </a:lnTo>
                  <a:lnTo>
                    <a:pt x="1" y="11"/>
                  </a:lnTo>
                  <a:lnTo>
                    <a:pt x="0" y="12"/>
                  </a:lnTo>
                  <a:lnTo>
                    <a:pt x="0" y="13"/>
                  </a:lnTo>
                  <a:lnTo>
                    <a:pt x="0" y="14"/>
                  </a:lnTo>
                  <a:lnTo>
                    <a:pt x="1" y="15"/>
                  </a:lnTo>
                  <a:lnTo>
                    <a:pt x="2" y="15"/>
                  </a:lnTo>
                  <a:lnTo>
                    <a:pt x="3" y="15"/>
                  </a:lnTo>
                  <a:lnTo>
                    <a:pt x="4" y="14"/>
                  </a:lnTo>
                  <a:lnTo>
                    <a:pt x="5" y="14"/>
                  </a:lnTo>
                  <a:lnTo>
                    <a:pt x="5" y="13"/>
                  </a:lnTo>
                  <a:lnTo>
                    <a:pt x="6" y="12"/>
                  </a:lnTo>
                  <a:lnTo>
                    <a:pt x="7" y="11"/>
                  </a:lnTo>
                  <a:lnTo>
                    <a:pt x="8" y="10"/>
                  </a:lnTo>
                  <a:lnTo>
                    <a:pt x="19"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4" name="Freeform 1720"/>
            <p:cNvSpPr>
              <a:spLocks/>
            </p:cNvSpPr>
            <p:nvPr/>
          </p:nvSpPr>
          <p:spPr bwMode="auto">
            <a:xfrm>
              <a:off x="4984753" y="2542150"/>
              <a:ext cx="55563" cy="36513"/>
            </a:xfrm>
            <a:custGeom>
              <a:avLst/>
              <a:gdLst>
                <a:gd name="T0" fmla="*/ 33 w 35"/>
                <a:gd name="T1" fmla="*/ 1 h 23"/>
                <a:gd name="T2" fmla="*/ 31 w 35"/>
                <a:gd name="T3" fmla="*/ 1 h 23"/>
                <a:gd name="T4" fmla="*/ 29 w 35"/>
                <a:gd name="T5" fmla="*/ 2 h 23"/>
                <a:gd name="T6" fmla="*/ 27 w 35"/>
                <a:gd name="T7" fmla="*/ 3 h 23"/>
                <a:gd name="T8" fmla="*/ 26 w 35"/>
                <a:gd name="T9" fmla="*/ 3 h 23"/>
                <a:gd name="T10" fmla="*/ 24 w 35"/>
                <a:gd name="T11" fmla="*/ 4 h 23"/>
                <a:gd name="T12" fmla="*/ 22 w 35"/>
                <a:gd name="T13" fmla="*/ 5 h 23"/>
                <a:gd name="T14" fmla="*/ 20 w 35"/>
                <a:gd name="T15" fmla="*/ 6 h 23"/>
                <a:gd name="T16" fmla="*/ 18 w 35"/>
                <a:gd name="T17" fmla="*/ 7 h 23"/>
                <a:gd name="T18" fmla="*/ 16 w 35"/>
                <a:gd name="T19" fmla="*/ 8 h 23"/>
                <a:gd name="T20" fmla="*/ 14 w 35"/>
                <a:gd name="T21" fmla="*/ 9 h 23"/>
                <a:gd name="T22" fmla="*/ 13 w 35"/>
                <a:gd name="T23" fmla="*/ 11 h 23"/>
                <a:gd name="T24" fmla="*/ 11 w 35"/>
                <a:gd name="T25" fmla="*/ 11 h 23"/>
                <a:gd name="T26" fmla="*/ 9 w 35"/>
                <a:gd name="T27" fmla="*/ 13 h 23"/>
                <a:gd name="T28" fmla="*/ 7 w 35"/>
                <a:gd name="T29" fmla="*/ 14 h 23"/>
                <a:gd name="T30" fmla="*/ 6 w 35"/>
                <a:gd name="T31" fmla="*/ 15 h 23"/>
                <a:gd name="T32" fmla="*/ 4 w 35"/>
                <a:gd name="T33" fmla="*/ 17 h 23"/>
                <a:gd name="T34" fmla="*/ 3 w 35"/>
                <a:gd name="T35" fmla="*/ 18 h 23"/>
                <a:gd name="T36" fmla="*/ 1 w 35"/>
                <a:gd name="T37" fmla="*/ 20 h 23"/>
                <a:gd name="T38" fmla="*/ 0 w 35"/>
                <a:gd name="T39" fmla="*/ 22 h 23"/>
                <a:gd name="T40" fmla="*/ 0 w 35"/>
                <a:gd name="T41" fmla="*/ 23 h 23"/>
                <a:gd name="T42" fmla="*/ 3 w 35"/>
                <a:gd name="T43" fmla="*/ 23 h 23"/>
                <a:gd name="T44" fmla="*/ 4 w 35"/>
                <a:gd name="T45" fmla="*/ 22 h 23"/>
                <a:gd name="T46" fmla="*/ 6 w 35"/>
                <a:gd name="T47" fmla="*/ 20 h 23"/>
                <a:gd name="T48" fmla="*/ 7 w 35"/>
                <a:gd name="T49" fmla="*/ 18 h 23"/>
                <a:gd name="T50" fmla="*/ 9 w 35"/>
                <a:gd name="T51" fmla="*/ 16 h 23"/>
                <a:gd name="T52" fmla="*/ 11 w 35"/>
                <a:gd name="T53" fmla="*/ 15 h 23"/>
                <a:gd name="T54" fmla="*/ 13 w 35"/>
                <a:gd name="T55" fmla="*/ 14 h 23"/>
                <a:gd name="T56" fmla="*/ 15 w 35"/>
                <a:gd name="T57" fmla="*/ 13 h 23"/>
                <a:gd name="T58" fmla="*/ 17 w 35"/>
                <a:gd name="T59" fmla="*/ 12 h 23"/>
                <a:gd name="T60" fmla="*/ 19 w 35"/>
                <a:gd name="T61" fmla="*/ 11 h 23"/>
                <a:gd name="T62" fmla="*/ 20 w 35"/>
                <a:gd name="T63" fmla="*/ 9 h 23"/>
                <a:gd name="T64" fmla="*/ 22 w 35"/>
                <a:gd name="T6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3">
                  <a:moveTo>
                    <a:pt x="35" y="0"/>
                  </a:moveTo>
                  <a:lnTo>
                    <a:pt x="33" y="1"/>
                  </a:lnTo>
                  <a:lnTo>
                    <a:pt x="32" y="1"/>
                  </a:lnTo>
                  <a:lnTo>
                    <a:pt x="31" y="1"/>
                  </a:lnTo>
                  <a:lnTo>
                    <a:pt x="30" y="2"/>
                  </a:lnTo>
                  <a:lnTo>
                    <a:pt x="29" y="2"/>
                  </a:lnTo>
                  <a:lnTo>
                    <a:pt x="28" y="3"/>
                  </a:lnTo>
                  <a:lnTo>
                    <a:pt x="27" y="3"/>
                  </a:lnTo>
                  <a:lnTo>
                    <a:pt x="27" y="3"/>
                  </a:lnTo>
                  <a:lnTo>
                    <a:pt x="26" y="3"/>
                  </a:lnTo>
                  <a:lnTo>
                    <a:pt x="25" y="4"/>
                  </a:lnTo>
                  <a:lnTo>
                    <a:pt x="24" y="4"/>
                  </a:lnTo>
                  <a:lnTo>
                    <a:pt x="23" y="5"/>
                  </a:lnTo>
                  <a:lnTo>
                    <a:pt x="22" y="5"/>
                  </a:lnTo>
                  <a:lnTo>
                    <a:pt x="21" y="6"/>
                  </a:lnTo>
                  <a:lnTo>
                    <a:pt x="20" y="6"/>
                  </a:lnTo>
                  <a:lnTo>
                    <a:pt x="19" y="7"/>
                  </a:lnTo>
                  <a:lnTo>
                    <a:pt x="18" y="7"/>
                  </a:lnTo>
                  <a:lnTo>
                    <a:pt x="17" y="8"/>
                  </a:lnTo>
                  <a:lnTo>
                    <a:pt x="16" y="8"/>
                  </a:lnTo>
                  <a:lnTo>
                    <a:pt x="15" y="9"/>
                  </a:lnTo>
                  <a:lnTo>
                    <a:pt x="14" y="9"/>
                  </a:lnTo>
                  <a:lnTo>
                    <a:pt x="14" y="10"/>
                  </a:lnTo>
                  <a:lnTo>
                    <a:pt x="13" y="11"/>
                  </a:lnTo>
                  <a:lnTo>
                    <a:pt x="12" y="11"/>
                  </a:lnTo>
                  <a:lnTo>
                    <a:pt x="11" y="11"/>
                  </a:lnTo>
                  <a:lnTo>
                    <a:pt x="10" y="12"/>
                  </a:lnTo>
                  <a:lnTo>
                    <a:pt x="9" y="13"/>
                  </a:lnTo>
                  <a:lnTo>
                    <a:pt x="8" y="14"/>
                  </a:lnTo>
                  <a:lnTo>
                    <a:pt x="7" y="14"/>
                  </a:lnTo>
                  <a:lnTo>
                    <a:pt x="7" y="15"/>
                  </a:lnTo>
                  <a:lnTo>
                    <a:pt x="6" y="15"/>
                  </a:lnTo>
                  <a:lnTo>
                    <a:pt x="5" y="16"/>
                  </a:lnTo>
                  <a:lnTo>
                    <a:pt x="4" y="17"/>
                  </a:lnTo>
                  <a:lnTo>
                    <a:pt x="3" y="17"/>
                  </a:lnTo>
                  <a:lnTo>
                    <a:pt x="3" y="18"/>
                  </a:lnTo>
                  <a:lnTo>
                    <a:pt x="2" y="19"/>
                  </a:lnTo>
                  <a:lnTo>
                    <a:pt x="1" y="20"/>
                  </a:lnTo>
                  <a:lnTo>
                    <a:pt x="0" y="21"/>
                  </a:lnTo>
                  <a:lnTo>
                    <a:pt x="0" y="22"/>
                  </a:lnTo>
                  <a:lnTo>
                    <a:pt x="0" y="22"/>
                  </a:lnTo>
                  <a:lnTo>
                    <a:pt x="0" y="23"/>
                  </a:lnTo>
                  <a:lnTo>
                    <a:pt x="1" y="23"/>
                  </a:lnTo>
                  <a:lnTo>
                    <a:pt x="3" y="23"/>
                  </a:lnTo>
                  <a:lnTo>
                    <a:pt x="3" y="22"/>
                  </a:lnTo>
                  <a:lnTo>
                    <a:pt x="4" y="22"/>
                  </a:lnTo>
                  <a:lnTo>
                    <a:pt x="5" y="21"/>
                  </a:lnTo>
                  <a:lnTo>
                    <a:pt x="6" y="20"/>
                  </a:lnTo>
                  <a:lnTo>
                    <a:pt x="7" y="19"/>
                  </a:lnTo>
                  <a:lnTo>
                    <a:pt x="7" y="18"/>
                  </a:lnTo>
                  <a:lnTo>
                    <a:pt x="8" y="17"/>
                  </a:lnTo>
                  <a:lnTo>
                    <a:pt x="9" y="16"/>
                  </a:lnTo>
                  <a:lnTo>
                    <a:pt x="10" y="16"/>
                  </a:lnTo>
                  <a:lnTo>
                    <a:pt x="11" y="15"/>
                  </a:lnTo>
                  <a:lnTo>
                    <a:pt x="12" y="14"/>
                  </a:lnTo>
                  <a:lnTo>
                    <a:pt x="13" y="14"/>
                  </a:lnTo>
                  <a:lnTo>
                    <a:pt x="14" y="13"/>
                  </a:lnTo>
                  <a:lnTo>
                    <a:pt x="15" y="13"/>
                  </a:lnTo>
                  <a:lnTo>
                    <a:pt x="16" y="12"/>
                  </a:lnTo>
                  <a:lnTo>
                    <a:pt x="17" y="12"/>
                  </a:lnTo>
                  <a:lnTo>
                    <a:pt x="18" y="11"/>
                  </a:lnTo>
                  <a:lnTo>
                    <a:pt x="19" y="11"/>
                  </a:lnTo>
                  <a:lnTo>
                    <a:pt x="19" y="10"/>
                  </a:lnTo>
                  <a:lnTo>
                    <a:pt x="20" y="9"/>
                  </a:lnTo>
                  <a:lnTo>
                    <a:pt x="21" y="9"/>
                  </a:lnTo>
                  <a:lnTo>
                    <a:pt x="22" y="8"/>
                  </a:lnTo>
                  <a:lnTo>
                    <a:pt x="35"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5" name="Freeform 1721"/>
            <p:cNvSpPr>
              <a:spLocks/>
            </p:cNvSpPr>
            <p:nvPr/>
          </p:nvSpPr>
          <p:spPr bwMode="auto">
            <a:xfrm>
              <a:off x="5053013" y="2572313"/>
              <a:ext cx="58738" cy="42863"/>
            </a:xfrm>
            <a:custGeom>
              <a:avLst/>
              <a:gdLst>
                <a:gd name="T0" fmla="*/ 37 w 37"/>
                <a:gd name="T1" fmla="*/ 0 h 27"/>
                <a:gd name="T2" fmla="*/ 35 w 37"/>
                <a:gd name="T3" fmla="*/ 1 h 27"/>
                <a:gd name="T4" fmla="*/ 34 w 37"/>
                <a:gd name="T5" fmla="*/ 2 h 27"/>
                <a:gd name="T6" fmla="*/ 33 w 37"/>
                <a:gd name="T7" fmla="*/ 2 h 27"/>
                <a:gd name="T8" fmla="*/ 32 w 37"/>
                <a:gd name="T9" fmla="*/ 2 h 27"/>
                <a:gd name="T10" fmla="*/ 31 w 37"/>
                <a:gd name="T11" fmla="*/ 2 h 27"/>
                <a:gd name="T12" fmla="*/ 30 w 37"/>
                <a:gd name="T13" fmla="*/ 3 h 27"/>
                <a:gd name="T14" fmla="*/ 29 w 37"/>
                <a:gd name="T15" fmla="*/ 4 h 27"/>
                <a:gd name="T16" fmla="*/ 28 w 37"/>
                <a:gd name="T17" fmla="*/ 4 h 27"/>
                <a:gd name="T18" fmla="*/ 27 w 37"/>
                <a:gd name="T19" fmla="*/ 4 h 27"/>
                <a:gd name="T20" fmla="*/ 26 w 37"/>
                <a:gd name="T21" fmla="*/ 5 h 27"/>
                <a:gd name="T22" fmla="*/ 26 w 37"/>
                <a:gd name="T23" fmla="*/ 6 h 27"/>
                <a:gd name="T24" fmla="*/ 25 w 37"/>
                <a:gd name="T25" fmla="*/ 6 h 27"/>
                <a:gd name="T26" fmla="*/ 24 w 37"/>
                <a:gd name="T27" fmla="*/ 6 h 27"/>
                <a:gd name="T28" fmla="*/ 23 w 37"/>
                <a:gd name="T29" fmla="*/ 7 h 27"/>
                <a:gd name="T30" fmla="*/ 22 w 37"/>
                <a:gd name="T31" fmla="*/ 7 h 27"/>
                <a:gd name="T32" fmla="*/ 21 w 37"/>
                <a:gd name="T33" fmla="*/ 8 h 27"/>
                <a:gd name="T34" fmla="*/ 20 w 37"/>
                <a:gd name="T35" fmla="*/ 9 h 27"/>
                <a:gd name="T36" fmla="*/ 19 w 37"/>
                <a:gd name="T37" fmla="*/ 9 h 27"/>
                <a:gd name="T38" fmla="*/ 18 w 37"/>
                <a:gd name="T39" fmla="*/ 9 h 27"/>
                <a:gd name="T40" fmla="*/ 17 w 37"/>
                <a:gd name="T41" fmla="*/ 11 h 27"/>
                <a:gd name="T42" fmla="*/ 16 w 37"/>
                <a:gd name="T43" fmla="*/ 11 h 27"/>
                <a:gd name="T44" fmla="*/ 15 w 37"/>
                <a:gd name="T45" fmla="*/ 11 h 27"/>
                <a:gd name="T46" fmla="*/ 14 w 37"/>
                <a:gd name="T47" fmla="*/ 12 h 27"/>
                <a:gd name="T48" fmla="*/ 13 w 37"/>
                <a:gd name="T49" fmla="*/ 13 h 27"/>
                <a:gd name="T50" fmla="*/ 12 w 37"/>
                <a:gd name="T51" fmla="*/ 13 h 27"/>
                <a:gd name="T52" fmla="*/ 11 w 37"/>
                <a:gd name="T53" fmla="*/ 14 h 27"/>
                <a:gd name="T54" fmla="*/ 10 w 37"/>
                <a:gd name="T55" fmla="*/ 14 h 27"/>
                <a:gd name="T56" fmla="*/ 9 w 37"/>
                <a:gd name="T57" fmla="*/ 15 h 27"/>
                <a:gd name="T58" fmla="*/ 8 w 37"/>
                <a:gd name="T59" fmla="*/ 16 h 27"/>
                <a:gd name="T60" fmla="*/ 8 w 37"/>
                <a:gd name="T61" fmla="*/ 16 h 27"/>
                <a:gd name="T62" fmla="*/ 7 w 37"/>
                <a:gd name="T63" fmla="*/ 17 h 27"/>
                <a:gd name="T64" fmla="*/ 6 w 37"/>
                <a:gd name="T65" fmla="*/ 18 h 27"/>
                <a:gd name="T66" fmla="*/ 5 w 37"/>
                <a:gd name="T67" fmla="*/ 19 h 27"/>
                <a:gd name="T68" fmla="*/ 4 w 37"/>
                <a:gd name="T69" fmla="*/ 19 h 27"/>
                <a:gd name="T70" fmla="*/ 3 w 37"/>
                <a:gd name="T71" fmla="*/ 20 h 27"/>
                <a:gd name="T72" fmla="*/ 3 w 37"/>
                <a:gd name="T73" fmla="*/ 21 h 27"/>
                <a:gd name="T74" fmla="*/ 2 w 37"/>
                <a:gd name="T75" fmla="*/ 22 h 27"/>
                <a:gd name="T76" fmla="*/ 1 w 37"/>
                <a:gd name="T77" fmla="*/ 23 h 27"/>
                <a:gd name="T78" fmla="*/ 1 w 37"/>
                <a:gd name="T79" fmla="*/ 23 h 27"/>
                <a:gd name="T80" fmla="*/ 1 w 37"/>
                <a:gd name="T81" fmla="*/ 25 h 27"/>
                <a:gd name="T82" fmla="*/ 0 w 37"/>
                <a:gd name="T83" fmla="*/ 25 h 27"/>
                <a:gd name="T84" fmla="*/ 0 w 37"/>
                <a:gd name="T85" fmla="*/ 26 h 27"/>
                <a:gd name="T86" fmla="*/ 1 w 37"/>
                <a:gd name="T87" fmla="*/ 27 h 27"/>
                <a:gd name="T88" fmla="*/ 3 w 37"/>
                <a:gd name="T89" fmla="*/ 23 h 27"/>
                <a:gd name="T90" fmla="*/ 8 w 37"/>
                <a:gd name="T91" fmla="*/ 18 h 27"/>
                <a:gd name="T92" fmla="*/ 18 w 37"/>
                <a:gd name="T93" fmla="*/ 12 h 27"/>
                <a:gd name="T94" fmla="*/ 26 w 37"/>
                <a:gd name="T95" fmla="*/ 6 h 27"/>
                <a:gd name="T96" fmla="*/ 37 w 37"/>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27">
                  <a:moveTo>
                    <a:pt x="37" y="0"/>
                  </a:moveTo>
                  <a:lnTo>
                    <a:pt x="35" y="1"/>
                  </a:lnTo>
                  <a:lnTo>
                    <a:pt x="34" y="2"/>
                  </a:lnTo>
                  <a:lnTo>
                    <a:pt x="33" y="2"/>
                  </a:lnTo>
                  <a:lnTo>
                    <a:pt x="32" y="2"/>
                  </a:lnTo>
                  <a:lnTo>
                    <a:pt x="31" y="2"/>
                  </a:lnTo>
                  <a:lnTo>
                    <a:pt x="30" y="3"/>
                  </a:lnTo>
                  <a:lnTo>
                    <a:pt x="29" y="4"/>
                  </a:lnTo>
                  <a:lnTo>
                    <a:pt x="28" y="4"/>
                  </a:lnTo>
                  <a:lnTo>
                    <a:pt x="27" y="4"/>
                  </a:lnTo>
                  <a:lnTo>
                    <a:pt x="26" y="5"/>
                  </a:lnTo>
                  <a:lnTo>
                    <a:pt x="26" y="6"/>
                  </a:lnTo>
                  <a:lnTo>
                    <a:pt x="25" y="6"/>
                  </a:lnTo>
                  <a:lnTo>
                    <a:pt x="24" y="6"/>
                  </a:lnTo>
                  <a:lnTo>
                    <a:pt x="23" y="7"/>
                  </a:lnTo>
                  <a:lnTo>
                    <a:pt x="22" y="7"/>
                  </a:lnTo>
                  <a:lnTo>
                    <a:pt x="21" y="8"/>
                  </a:lnTo>
                  <a:lnTo>
                    <a:pt x="20" y="9"/>
                  </a:lnTo>
                  <a:lnTo>
                    <a:pt x="19" y="9"/>
                  </a:lnTo>
                  <a:lnTo>
                    <a:pt x="18" y="9"/>
                  </a:lnTo>
                  <a:lnTo>
                    <a:pt x="17" y="11"/>
                  </a:lnTo>
                  <a:lnTo>
                    <a:pt x="16" y="11"/>
                  </a:lnTo>
                  <a:lnTo>
                    <a:pt x="15" y="11"/>
                  </a:lnTo>
                  <a:lnTo>
                    <a:pt x="14" y="12"/>
                  </a:lnTo>
                  <a:lnTo>
                    <a:pt x="13" y="13"/>
                  </a:lnTo>
                  <a:lnTo>
                    <a:pt x="12" y="13"/>
                  </a:lnTo>
                  <a:lnTo>
                    <a:pt x="11" y="14"/>
                  </a:lnTo>
                  <a:lnTo>
                    <a:pt x="10" y="14"/>
                  </a:lnTo>
                  <a:lnTo>
                    <a:pt x="9" y="15"/>
                  </a:lnTo>
                  <a:lnTo>
                    <a:pt x="8" y="16"/>
                  </a:lnTo>
                  <a:lnTo>
                    <a:pt x="8" y="16"/>
                  </a:lnTo>
                  <a:lnTo>
                    <a:pt x="7" y="17"/>
                  </a:lnTo>
                  <a:lnTo>
                    <a:pt x="6" y="18"/>
                  </a:lnTo>
                  <a:lnTo>
                    <a:pt x="5" y="19"/>
                  </a:lnTo>
                  <a:lnTo>
                    <a:pt x="4" y="19"/>
                  </a:lnTo>
                  <a:lnTo>
                    <a:pt x="3" y="20"/>
                  </a:lnTo>
                  <a:lnTo>
                    <a:pt x="3" y="21"/>
                  </a:lnTo>
                  <a:lnTo>
                    <a:pt x="2" y="22"/>
                  </a:lnTo>
                  <a:lnTo>
                    <a:pt x="1" y="23"/>
                  </a:lnTo>
                  <a:lnTo>
                    <a:pt x="1" y="23"/>
                  </a:lnTo>
                  <a:lnTo>
                    <a:pt x="1" y="25"/>
                  </a:lnTo>
                  <a:lnTo>
                    <a:pt x="0" y="25"/>
                  </a:lnTo>
                  <a:lnTo>
                    <a:pt x="0" y="26"/>
                  </a:lnTo>
                  <a:lnTo>
                    <a:pt x="1" y="27"/>
                  </a:lnTo>
                  <a:lnTo>
                    <a:pt x="3" y="23"/>
                  </a:lnTo>
                  <a:lnTo>
                    <a:pt x="8" y="18"/>
                  </a:lnTo>
                  <a:lnTo>
                    <a:pt x="18" y="12"/>
                  </a:lnTo>
                  <a:lnTo>
                    <a:pt x="26" y="6"/>
                  </a:lnTo>
                  <a:lnTo>
                    <a:pt x="3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6" name="Freeform 1722"/>
            <p:cNvSpPr>
              <a:spLocks/>
            </p:cNvSpPr>
            <p:nvPr/>
          </p:nvSpPr>
          <p:spPr bwMode="auto">
            <a:xfrm>
              <a:off x="5076826" y="2646923"/>
              <a:ext cx="65088" cy="58738"/>
            </a:xfrm>
            <a:custGeom>
              <a:avLst/>
              <a:gdLst>
                <a:gd name="T0" fmla="*/ 41 w 41"/>
                <a:gd name="T1" fmla="*/ 0 h 37"/>
                <a:gd name="T2" fmla="*/ 40 w 41"/>
                <a:gd name="T3" fmla="*/ 1 h 37"/>
                <a:gd name="T4" fmla="*/ 30 w 41"/>
                <a:gd name="T5" fmla="*/ 12 h 37"/>
                <a:gd name="T6" fmla="*/ 17 w 41"/>
                <a:gd name="T7" fmla="*/ 25 h 37"/>
                <a:gd name="T8" fmla="*/ 4 w 41"/>
                <a:gd name="T9" fmla="*/ 37 h 37"/>
                <a:gd name="T10" fmla="*/ 0 w 41"/>
                <a:gd name="T11" fmla="*/ 37 h 37"/>
                <a:gd name="T12" fmla="*/ 0 w 41"/>
                <a:gd name="T13" fmla="*/ 34 h 37"/>
                <a:gd name="T14" fmla="*/ 10 w 41"/>
                <a:gd name="T15" fmla="*/ 28 h 37"/>
                <a:gd name="T16" fmla="*/ 23 w 41"/>
                <a:gd name="T17" fmla="*/ 17 h 37"/>
                <a:gd name="T18" fmla="*/ 35 w 41"/>
                <a:gd name="T19" fmla="*/ 5 h 37"/>
                <a:gd name="T20" fmla="*/ 41 w 41"/>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7">
                  <a:moveTo>
                    <a:pt x="41" y="0"/>
                  </a:moveTo>
                  <a:lnTo>
                    <a:pt x="40" y="1"/>
                  </a:lnTo>
                  <a:lnTo>
                    <a:pt x="30" y="12"/>
                  </a:lnTo>
                  <a:lnTo>
                    <a:pt x="17" y="25"/>
                  </a:lnTo>
                  <a:lnTo>
                    <a:pt x="4" y="37"/>
                  </a:lnTo>
                  <a:lnTo>
                    <a:pt x="0" y="37"/>
                  </a:lnTo>
                  <a:lnTo>
                    <a:pt x="0" y="34"/>
                  </a:lnTo>
                  <a:lnTo>
                    <a:pt x="10" y="28"/>
                  </a:lnTo>
                  <a:lnTo>
                    <a:pt x="23" y="17"/>
                  </a:lnTo>
                  <a:lnTo>
                    <a:pt x="35" y="5"/>
                  </a:lnTo>
                  <a:lnTo>
                    <a:pt x="41"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7" name="Freeform 1723"/>
            <p:cNvSpPr>
              <a:spLocks/>
            </p:cNvSpPr>
            <p:nvPr/>
          </p:nvSpPr>
          <p:spPr bwMode="auto">
            <a:xfrm>
              <a:off x="5000626" y="2835838"/>
              <a:ext cx="20638" cy="30163"/>
            </a:xfrm>
            <a:custGeom>
              <a:avLst/>
              <a:gdLst>
                <a:gd name="T0" fmla="*/ 12 w 13"/>
                <a:gd name="T1" fmla="*/ 0 h 19"/>
                <a:gd name="T2" fmla="*/ 11 w 13"/>
                <a:gd name="T3" fmla="*/ 1 h 19"/>
                <a:gd name="T4" fmla="*/ 10 w 13"/>
                <a:gd name="T5" fmla="*/ 2 h 19"/>
                <a:gd name="T6" fmla="*/ 9 w 13"/>
                <a:gd name="T7" fmla="*/ 3 h 19"/>
                <a:gd name="T8" fmla="*/ 7 w 13"/>
                <a:gd name="T9" fmla="*/ 3 h 19"/>
                <a:gd name="T10" fmla="*/ 6 w 13"/>
                <a:gd name="T11" fmla="*/ 4 h 19"/>
                <a:gd name="T12" fmla="*/ 5 w 13"/>
                <a:gd name="T13" fmla="*/ 4 h 19"/>
                <a:gd name="T14" fmla="*/ 5 w 13"/>
                <a:gd name="T15" fmla="*/ 5 h 19"/>
                <a:gd name="T16" fmla="*/ 4 w 13"/>
                <a:gd name="T17" fmla="*/ 6 h 19"/>
                <a:gd name="T18" fmla="*/ 3 w 13"/>
                <a:gd name="T19" fmla="*/ 7 h 19"/>
                <a:gd name="T20" fmla="*/ 2 w 13"/>
                <a:gd name="T21" fmla="*/ 7 h 19"/>
                <a:gd name="T22" fmla="*/ 2 w 13"/>
                <a:gd name="T23" fmla="*/ 8 h 19"/>
                <a:gd name="T24" fmla="*/ 2 w 13"/>
                <a:gd name="T25" fmla="*/ 9 h 19"/>
                <a:gd name="T26" fmla="*/ 1 w 13"/>
                <a:gd name="T27" fmla="*/ 10 h 19"/>
                <a:gd name="T28" fmla="*/ 0 w 13"/>
                <a:gd name="T29" fmla="*/ 11 h 19"/>
                <a:gd name="T30" fmla="*/ 0 w 13"/>
                <a:gd name="T31" fmla="*/ 12 h 19"/>
                <a:gd name="T32" fmla="*/ 0 w 13"/>
                <a:gd name="T33" fmla="*/ 13 h 19"/>
                <a:gd name="T34" fmla="*/ 0 w 13"/>
                <a:gd name="T35" fmla="*/ 14 h 19"/>
                <a:gd name="T36" fmla="*/ 0 w 13"/>
                <a:gd name="T37" fmla="*/ 16 h 19"/>
                <a:gd name="T38" fmla="*/ 0 w 13"/>
                <a:gd name="T39" fmla="*/ 17 h 19"/>
                <a:gd name="T40" fmla="*/ 0 w 13"/>
                <a:gd name="T41" fmla="*/ 18 h 19"/>
                <a:gd name="T42" fmla="*/ 1 w 13"/>
                <a:gd name="T43" fmla="*/ 18 h 19"/>
                <a:gd name="T44" fmla="*/ 2 w 13"/>
                <a:gd name="T45" fmla="*/ 19 h 19"/>
                <a:gd name="T46" fmla="*/ 3 w 13"/>
                <a:gd name="T47" fmla="*/ 19 h 19"/>
                <a:gd name="T48" fmla="*/ 4 w 13"/>
                <a:gd name="T49" fmla="*/ 19 h 19"/>
                <a:gd name="T50" fmla="*/ 5 w 13"/>
                <a:gd name="T51" fmla="*/ 18 h 19"/>
                <a:gd name="T52" fmla="*/ 5 w 13"/>
                <a:gd name="T53" fmla="*/ 18 h 19"/>
                <a:gd name="T54" fmla="*/ 6 w 13"/>
                <a:gd name="T55" fmla="*/ 17 h 19"/>
                <a:gd name="T56" fmla="*/ 7 w 13"/>
                <a:gd name="T57" fmla="*/ 16 h 19"/>
                <a:gd name="T58" fmla="*/ 7 w 13"/>
                <a:gd name="T59" fmla="*/ 14 h 19"/>
                <a:gd name="T60" fmla="*/ 8 w 13"/>
                <a:gd name="T61" fmla="*/ 13 h 19"/>
                <a:gd name="T62" fmla="*/ 8 w 13"/>
                <a:gd name="T63" fmla="*/ 12 h 19"/>
                <a:gd name="T64" fmla="*/ 9 w 13"/>
                <a:gd name="T65" fmla="*/ 11 h 19"/>
                <a:gd name="T66" fmla="*/ 9 w 13"/>
                <a:gd name="T67" fmla="*/ 10 h 19"/>
                <a:gd name="T68" fmla="*/ 10 w 13"/>
                <a:gd name="T69" fmla="*/ 9 h 19"/>
                <a:gd name="T70" fmla="*/ 11 w 13"/>
                <a:gd name="T71" fmla="*/ 9 h 19"/>
                <a:gd name="T72" fmla="*/ 11 w 13"/>
                <a:gd name="T73" fmla="*/ 7 h 19"/>
                <a:gd name="T74" fmla="*/ 12 w 13"/>
                <a:gd name="T75" fmla="*/ 7 h 19"/>
                <a:gd name="T76" fmla="*/ 13 w 13"/>
                <a:gd name="T77" fmla="*/ 6 h 19"/>
                <a:gd name="T78" fmla="*/ 13 w 13"/>
                <a:gd name="T79" fmla="*/ 5 h 19"/>
                <a:gd name="T80" fmla="*/ 6 w 13"/>
                <a:gd name="T81" fmla="*/ 12 h 19"/>
                <a:gd name="T82" fmla="*/ 3 w 13"/>
                <a:gd name="T83" fmla="*/ 17 h 19"/>
                <a:gd name="T84" fmla="*/ 2 w 13"/>
                <a:gd name="T85" fmla="*/ 17 h 19"/>
                <a:gd name="T86" fmla="*/ 1 w 13"/>
                <a:gd name="T87" fmla="*/ 17 h 19"/>
                <a:gd name="T88" fmla="*/ 1 w 13"/>
                <a:gd name="T89" fmla="*/ 16 h 19"/>
                <a:gd name="T90" fmla="*/ 1 w 13"/>
                <a:gd name="T91" fmla="*/ 15 h 19"/>
                <a:gd name="T92" fmla="*/ 1 w 13"/>
                <a:gd name="T93" fmla="*/ 14 h 19"/>
                <a:gd name="T94" fmla="*/ 2 w 13"/>
                <a:gd name="T95" fmla="*/ 13 h 19"/>
                <a:gd name="T96" fmla="*/ 2 w 13"/>
                <a:gd name="T97" fmla="*/ 12 h 19"/>
                <a:gd name="T98" fmla="*/ 3 w 13"/>
                <a:gd name="T99" fmla="*/ 11 h 19"/>
                <a:gd name="T100" fmla="*/ 4 w 13"/>
                <a:gd name="T101" fmla="*/ 10 h 19"/>
                <a:gd name="T102" fmla="*/ 5 w 13"/>
                <a:gd name="T103" fmla="*/ 9 h 19"/>
                <a:gd name="T104" fmla="*/ 12 w 13"/>
                <a:gd name="T10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9">
                  <a:moveTo>
                    <a:pt x="12" y="0"/>
                  </a:moveTo>
                  <a:lnTo>
                    <a:pt x="11" y="1"/>
                  </a:lnTo>
                  <a:lnTo>
                    <a:pt x="10" y="2"/>
                  </a:lnTo>
                  <a:lnTo>
                    <a:pt x="9" y="3"/>
                  </a:lnTo>
                  <a:lnTo>
                    <a:pt x="7" y="3"/>
                  </a:lnTo>
                  <a:lnTo>
                    <a:pt x="6" y="4"/>
                  </a:lnTo>
                  <a:lnTo>
                    <a:pt x="5" y="4"/>
                  </a:lnTo>
                  <a:lnTo>
                    <a:pt x="5" y="5"/>
                  </a:lnTo>
                  <a:lnTo>
                    <a:pt x="4" y="6"/>
                  </a:lnTo>
                  <a:lnTo>
                    <a:pt x="3" y="7"/>
                  </a:lnTo>
                  <a:lnTo>
                    <a:pt x="2" y="7"/>
                  </a:lnTo>
                  <a:lnTo>
                    <a:pt x="2" y="8"/>
                  </a:lnTo>
                  <a:lnTo>
                    <a:pt x="2" y="9"/>
                  </a:lnTo>
                  <a:lnTo>
                    <a:pt x="1" y="10"/>
                  </a:lnTo>
                  <a:lnTo>
                    <a:pt x="0" y="11"/>
                  </a:lnTo>
                  <a:lnTo>
                    <a:pt x="0" y="12"/>
                  </a:lnTo>
                  <a:lnTo>
                    <a:pt x="0" y="13"/>
                  </a:lnTo>
                  <a:lnTo>
                    <a:pt x="0" y="14"/>
                  </a:lnTo>
                  <a:lnTo>
                    <a:pt x="0" y="16"/>
                  </a:lnTo>
                  <a:lnTo>
                    <a:pt x="0" y="17"/>
                  </a:lnTo>
                  <a:lnTo>
                    <a:pt x="0" y="18"/>
                  </a:lnTo>
                  <a:lnTo>
                    <a:pt x="1" y="18"/>
                  </a:lnTo>
                  <a:lnTo>
                    <a:pt x="2" y="19"/>
                  </a:lnTo>
                  <a:lnTo>
                    <a:pt x="3" y="19"/>
                  </a:lnTo>
                  <a:lnTo>
                    <a:pt x="4" y="19"/>
                  </a:lnTo>
                  <a:lnTo>
                    <a:pt x="5" y="18"/>
                  </a:lnTo>
                  <a:lnTo>
                    <a:pt x="5" y="18"/>
                  </a:lnTo>
                  <a:lnTo>
                    <a:pt x="6" y="17"/>
                  </a:lnTo>
                  <a:lnTo>
                    <a:pt x="7" y="16"/>
                  </a:lnTo>
                  <a:lnTo>
                    <a:pt x="7" y="14"/>
                  </a:lnTo>
                  <a:lnTo>
                    <a:pt x="8" y="13"/>
                  </a:lnTo>
                  <a:lnTo>
                    <a:pt x="8" y="12"/>
                  </a:lnTo>
                  <a:lnTo>
                    <a:pt x="9" y="11"/>
                  </a:lnTo>
                  <a:lnTo>
                    <a:pt x="9" y="10"/>
                  </a:lnTo>
                  <a:lnTo>
                    <a:pt x="10" y="9"/>
                  </a:lnTo>
                  <a:lnTo>
                    <a:pt x="11" y="9"/>
                  </a:lnTo>
                  <a:lnTo>
                    <a:pt x="11" y="7"/>
                  </a:lnTo>
                  <a:lnTo>
                    <a:pt x="12" y="7"/>
                  </a:lnTo>
                  <a:lnTo>
                    <a:pt x="13" y="6"/>
                  </a:lnTo>
                  <a:lnTo>
                    <a:pt x="13" y="5"/>
                  </a:lnTo>
                  <a:lnTo>
                    <a:pt x="6" y="12"/>
                  </a:lnTo>
                  <a:lnTo>
                    <a:pt x="3" y="17"/>
                  </a:lnTo>
                  <a:lnTo>
                    <a:pt x="2" y="17"/>
                  </a:lnTo>
                  <a:lnTo>
                    <a:pt x="1" y="17"/>
                  </a:lnTo>
                  <a:lnTo>
                    <a:pt x="1" y="16"/>
                  </a:lnTo>
                  <a:lnTo>
                    <a:pt x="1" y="15"/>
                  </a:lnTo>
                  <a:lnTo>
                    <a:pt x="1" y="14"/>
                  </a:lnTo>
                  <a:lnTo>
                    <a:pt x="2" y="13"/>
                  </a:lnTo>
                  <a:lnTo>
                    <a:pt x="2" y="12"/>
                  </a:lnTo>
                  <a:lnTo>
                    <a:pt x="3" y="11"/>
                  </a:lnTo>
                  <a:lnTo>
                    <a:pt x="4" y="10"/>
                  </a:lnTo>
                  <a:lnTo>
                    <a:pt x="5" y="9"/>
                  </a:lnTo>
                  <a:lnTo>
                    <a:pt x="1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8" name="Freeform 1724"/>
            <p:cNvSpPr>
              <a:spLocks/>
            </p:cNvSpPr>
            <p:nvPr/>
          </p:nvSpPr>
          <p:spPr bwMode="auto">
            <a:xfrm>
              <a:off x="5073651" y="2742173"/>
              <a:ext cx="25400" cy="31750"/>
            </a:xfrm>
            <a:custGeom>
              <a:avLst/>
              <a:gdLst>
                <a:gd name="T0" fmla="*/ 14 w 16"/>
                <a:gd name="T1" fmla="*/ 2 h 20"/>
                <a:gd name="T2" fmla="*/ 12 w 16"/>
                <a:gd name="T3" fmla="*/ 2 h 20"/>
                <a:gd name="T4" fmla="*/ 10 w 16"/>
                <a:gd name="T5" fmla="*/ 3 h 20"/>
                <a:gd name="T6" fmla="*/ 8 w 16"/>
                <a:gd name="T7" fmla="*/ 4 h 20"/>
                <a:gd name="T8" fmla="*/ 6 w 16"/>
                <a:gd name="T9" fmla="*/ 5 h 20"/>
                <a:gd name="T10" fmla="*/ 4 w 16"/>
                <a:gd name="T11" fmla="*/ 6 h 20"/>
                <a:gd name="T12" fmla="*/ 2 w 16"/>
                <a:gd name="T13" fmla="*/ 8 h 20"/>
                <a:gd name="T14" fmla="*/ 0 w 16"/>
                <a:gd name="T15" fmla="*/ 9 h 20"/>
                <a:gd name="T16" fmla="*/ 0 w 16"/>
                <a:gd name="T17" fmla="*/ 11 h 20"/>
                <a:gd name="T18" fmla="*/ 0 w 16"/>
                <a:gd name="T19" fmla="*/ 13 h 20"/>
                <a:gd name="T20" fmla="*/ 0 w 16"/>
                <a:gd name="T21" fmla="*/ 15 h 20"/>
                <a:gd name="T22" fmla="*/ 1 w 16"/>
                <a:gd name="T23" fmla="*/ 18 h 20"/>
                <a:gd name="T24" fmla="*/ 3 w 16"/>
                <a:gd name="T25" fmla="*/ 19 h 20"/>
                <a:gd name="T26" fmla="*/ 5 w 16"/>
                <a:gd name="T27" fmla="*/ 20 h 20"/>
                <a:gd name="T28" fmla="*/ 7 w 16"/>
                <a:gd name="T29" fmla="*/ 18 h 20"/>
                <a:gd name="T30" fmla="*/ 9 w 16"/>
                <a:gd name="T31" fmla="*/ 16 h 20"/>
                <a:gd name="T32" fmla="*/ 10 w 16"/>
                <a:gd name="T33" fmla="*/ 14 h 20"/>
                <a:gd name="T34" fmla="*/ 11 w 16"/>
                <a:gd name="T35" fmla="*/ 12 h 20"/>
                <a:gd name="T36" fmla="*/ 12 w 16"/>
                <a:gd name="T37" fmla="*/ 10 h 20"/>
                <a:gd name="T38" fmla="*/ 13 w 16"/>
                <a:gd name="T39" fmla="*/ 8 h 20"/>
                <a:gd name="T40" fmla="*/ 15 w 16"/>
                <a:gd name="T41" fmla="*/ 6 h 20"/>
                <a:gd name="T42" fmla="*/ 13 w 16"/>
                <a:gd name="T43" fmla="*/ 7 h 20"/>
                <a:gd name="T44" fmla="*/ 11 w 16"/>
                <a:gd name="T45" fmla="*/ 8 h 20"/>
                <a:gd name="T46" fmla="*/ 10 w 16"/>
                <a:gd name="T47" fmla="*/ 10 h 20"/>
                <a:gd name="T48" fmla="*/ 8 w 16"/>
                <a:gd name="T49" fmla="*/ 12 h 20"/>
                <a:gd name="T50" fmla="*/ 7 w 16"/>
                <a:gd name="T51" fmla="*/ 14 h 20"/>
                <a:gd name="T52" fmla="*/ 6 w 16"/>
                <a:gd name="T53" fmla="*/ 16 h 20"/>
                <a:gd name="T54" fmla="*/ 4 w 16"/>
                <a:gd name="T55" fmla="*/ 17 h 20"/>
                <a:gd name="T56" fmla="*/ 3 w 16"/>
                <a:gd name="T57" fmla="*/ 17 h 20"/>
                <a:gd name="T58" fmla="*/ 2 w 16"/>
                <a:gd name="T59" fmla="*/ 15 h 20"/>
                <a:gd name="T60" fmla="*/ 1 w 16"/>
                <a:gd name="T61" fmla="*/ 13 h 20"/>
                <a:gd name="T62" fmla="*/ 2 w 16"/>
                <a:gd name="T63" fmla="*/ 11 h 20"/>
                <a:gd name="T64" fmla="*/ 4 w 16"/>
                <a:gd name="T65" fmla="*/ 9 h 20"/>
                <a:gd name="T66" fmla="*/ 6 w 16"/>
                <a:gd name="T67" fmla="*/ 8 h 20"/>
                <a:gd name="T68" fmla="*/ 8 w 16"/>
                <a:gd name="T6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0">
                  <a:moveTo>
                    <a:pt x="16" y="0"/>
                  </a:moveTo>
                  <a:lnTo>
                    <a:pt x="14" y="2"/>
                  </a:lnTo>
                  <a:lnTo>
                    <a:pt x="13" y="2"/>
                  </a:lnTo>
                  <a:lnTo>
                    <a:pt x="12" y="2"/>
                  </a:lnTo>
                  <a:lnTo>
                    <a:pt x="11" y="3"/>
                  </a:lnTo>
                  <a:lnTo>
                    <a:pt x="10" y="3"/>
                  </a:lnTo>
                  <a:lnTo>
                    <a:pt x="9" y="4"/>
                  </a:lnTo>
                  <a:lnTo>
                    <a:pt x="8" y="4"/>
                  </a:lnTo>
                  <a:lnTo>
                    <a:pt x="8" y="4"/>
                  </a:lnTo>
                  <a:lnTo>
                    <a:pt x="6" y="5"/>
                  </a:lnTo>
                  <a:lnTo>
                    <a:pt x="5" y="5"/>
                  </a:lnTo>
                  <a:lnTo>
                    <a:pt x="4" y="6"/>
                  </a:lnTo>
                  <a:lnTo>
                    <a:pt x="3" y="7"/>
                  </a:lnTo>
                  <a:lnTo>
                    <a:pt x="2" y="8"/>
                  </a:lnTo>
                  <a:lnTo>
                    <a:pt x="1" y="9"/>
                  </a:lnTo>
                  <a:lnTo>
                    <a:pt x="0" y="9"/>
                  </a:lnTo>
                  <a:lnTo>
                    <a:pt x="0" y="10"/>
                  </a:lnTo>
                  <a:lnTo>
                    <a:pt x="0" y="11"/>
                  </a:lnTo>
                  <a:lnTo>
                    <a:pt x="0" y="12"/>
                  </a:lnTo>
                  <a:lnTo>
                    <a:pt x="0" y="13"/>
                  </a:lnTo>
                  <a:lnTo>
                    <a:pt x="0" y="14"/>
                  </a:lnTo>
                  <a:lnTo>
                    <a:pt x="0" y="15"/>
                  </a:lnTo>
                  <a:lnTo>
                    <a:pt x="1" y="17"/>
                  </a:lnTo>
                  <a:lnTo>
                    <a:pt x="1" y="18"/>
                  </a:lnTo>
                  <a:lnTo>
                    <a:pt x="2" y="19"/>
                  </a:lnTo>
                  <a:lnTo>
                    <a:pt x="3" y="19"/>
                  </a:lnTo>
                  <a:lnTo>
                    <a:pt x="4" y="20"/>
                  </a:lnTo>
                  <a:lnTo>
                    <a:pt x="5" y="20"/>
                  </a:lnTo>
                  <a:lnTo>
                    <a:pt x="6" y="19"/>
                  </a:lnTo>
                  <a:lnTo>
                    <a:pt x="7" y="18"/>
                  </a:lnTo>
                  <a:lnTo>
                    <a:pt x="8" y="17"/>
                  </a:lnTo>
                  <a:lnTo>
                    <a:pt x="9" y="16"/>
                  </a:lnTo>
                  <a:lnTo>
                    <a:pt x="10" y="15"/>
                  </a:lnTo>
                  <a:lnTo>
                    <a:pt x="10" y="14"/>
                  </a:lnTo>
                  <a:lnTo>
                    <a:pt x="10" y="13"/>
                  </a:lnTo>
                  <a:lnTo>
                    <a:pt x="11" y="12"/>
                  </a:lnTo>
                  <a:lnTo>
                    <a:pt x="12" y="11"/>
                  </a:lnTo>
                  <a:lnTo>
                    <a:pt x="12" y="10"/>
                  </a:lnTo>
                  <a:lnTo>
                    <a:pt x="13" y="9"/>
                  </a:lnTo>
                  <a:lnTo>
                    <a:pt x="13" y="8"/>
                  </a:lnTo>
                  <a:lnTo>
                    <a:pt x="14" y="7"/>
                  </a:lnTo>
                  <a:lnTo>
                    <a:pt x="15" y="6"/>
                  </a:lnTo>
                  <a:lnTo>
                    <a:pt x="14" y="6"/>
                  </a:lnTo>
                  <a:lnTo>
                    <a:pt x="13" y="7"/>
                  </a:lnTo>
                  <a:lnTo>
                    <a:pt x="12" y="7"/>
                  </a:lnTo>
                  <a:lnTo>
                    <a:pt x="11" y="8"/>
                  </a:lnTo>
                  <a:lnTo>
                    <a:pt x="10" y="9"/>
                  </a:lnTo>
                  <a:lnTo>
                    <a:pt x="10" y="10"/>
                  </a:lnTo>
                  <a:lnTo>
                    <a:pt x="9" y="11"/>
                  </a:lnTo>
                  <a:lnTo>
                    <a:pt x="8" y="12"/>
                  </a:lnTo>
                  <a:lnTo>
                    <a:pt x="8" y="13"/>
                  </a:lnTo>
                  <a:lnTo>
                    <a:pt x="7" y="14"/>
                  </a:lnTo>
                  <a:lnTo>
                    <a:pt x="6" y="15"/>
                  </a:lnTo>
                  <a:lnTo>
                    <a:pt x="6" y="16"/>
                  </a:lnTo>
                  <a:lnTo>
                    <a:pt x="5" y="17"/>
                  </a:lnTo>
                  <a:lnTo>
                    <a:pt x="4" y="17"/>
                  </a:lnTo>
                  <a:lnTo>
                    <a:pt x="3" y="17"/>
                  </a:lnTo>
                  <a:lnTo>
                    <a:pt x="3" y="17"/>
                  </a:lnTo>
                  <a:lnTo>
                    <a:pt x="2" y="16"/>
                  </a:lnTo>
                  <a:lnTo>
                    <a:pt x="2" y="15"/>
                  </a:lnTo>
                  <a:lnTo>
                    <a:pt x="1" y="14"/>
                  </a:lnTo>
                  <a:lnTo>
                    <a:pt x="1" y="13"/>
                  </a:lnTo>
                  <a:lnTo>
                    <a:pt x="2" y="12"/>
                  </a:lnTo>
                  <a:lnTo>
                    <a:pt x="2" y="11"/>
                  </a:lnTo>
                  <a:lnTo>
                    <a:pt x="3" y="10"/>
                  </a:lnTo>
                  <a:lnTo>
                    <a:pt x="4" y="9"/>
                  </a:lnTo>
                  <a:lnTo>
                    <a:pt x="5" y="9"/>
                  </a:lnTo>
                  <a:lnTo>
                    <a:pt x="6" y="8"/>
                  </a:lnTo>
                  <a:lnTo>
                    <a:pt x="7" y="8"/>
                  </a:lnTo>
                  <a:lnTo>
                    <a:pt x="8" y="7"/>
                  </a:lnTo>
                  <a:lnTo>
                    <a:pt x="1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199" name="Freeform 1725"/>
            <p:cNvSpPr>
              <a:spLocks/>
            </p:cNvSpPr>
            <p:nvPr/>
          </p:nvSpPr>
          <p:spPr bwMode="auto">
            <a:xfrm>
              <a:off x="5038726" y="2770750"/>
              <a:ext cx="114300" cy="125413"/>
            </a:xfrm>
            <a:custGeom>
              <a:avLst/>
              <a:gdLst>
                <a:gd name="T0" fmla="*/ 72 w 72"/>
                <a:gd name="T1" fmla="*/ 0 h 79"/>
                <a:gd name="T2" fmla="*/ 43 w 72"/>
                <a:gd name="T3" fmla="*/ 29 h 79"/>
                <a:gd name="T4" fmla="*/ 18 w 72"/>
                <a:gd name="T5" fmla="*/ 56 h 79"/>
                <a:gd name="T6" fmla="*/ 2 w 72"/>
                <a:gd name="T7" fmla="*/ 74 h 79"/>
                <a:gd name="T8" fmla="*/ 0 w 72"/>
                <a:gd name="T9" fmla="*/ 78 h 79"/>
                <a:gd name="T10" fmla="*/ 1 w 72"/>
                <a:gd name="T11" fmla="*/ 79 h 79"/>
                <a:gd name="T12" fmla="*/ 3 w 72"/>
                <a:gd name="T13" fmla="*/ 79 h 79"/>
                <a:gd name="T14" fmla="*/ 16 w 72"/>
                <a:gd name="T15" fmla="*/ 62 h 79"/>
                <a:gd name="T16" fmla="*/ 36 w 72"/>
                <a:gd name="T17" fmla="*/ 38 h 79"/>
                <a:gd name="T18" fmla="*/ 57 w 72"/>
                <a:gd name="T19" fmla="*/ 18 h 79"/>
                <a:gd name="T20" fmla="*/ 72 w 72"/>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9">
                  <a:moveTo>
                    <a:pt x="72" y="0"/>
                  </a:moveTo>
                  <a:lnTo>
                    <a:pt x="43" y="29"/>
                  </a:lnTo>
                  <a:lnTo>
                    <a:pt x="18" y="56"/>
                  </a:lnTo>
                  <a:lnTo>
                    <a:pt x="2" y="74"/>
                  </a:lnTo>
                  <a:lnTo>
                    <a:pt x="0" y="78"/>
                  </a:lnTo>
                  <a:lnTo>
                    <a:pt x="1" y="79"/>
                  </a:lnTo>
                  <a:lnTo>
                    <a:pt x="3" y="79"/>
                  </a:lnTo>
                  <a:lnTo>
                    <a:pt x="16" y="62"/>
                  </a:lnTo>
                  <a:lnTo>
                    <a:pt x="36" y="38"/>
                  </a:lnTo>
                  <a:lnTo>
                    <a:pt x="57" y="18"/>
                  </a:lnTo>
                  <a:lnTo>
                    <a:pt x="7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0" name="Freeform 1726"/>
            <p:cNvSpPr>
              <a:spLocks/>
            </p:cNvSpPr>
            <p:nvPr/>
          </p:nvSpPr>
          <p:spPr bwMode="auto">
            <a:xfrm>
              <a:off x="5083176" y="2702486"/>
              <a:ext cx="50800" cy="71438"/>
            </a:xfrm>
            <a:custGeom>
              <a:avLst/>
              <a:gdLst>
                <a:gd name="T0" fmla="*/ 32 w 32"/>
                <a:gd name="T1" fmla="*/ 0 h 45"/>
                <a:gd name="T2" fmla="*/ 6 w 32"/>
                <a:gd name="T3" fmla="*/ 31 h 45"/>
                <a:gd name="T4" fmla="*/ 0 w 32"/>
                <a:gd name="T5" fmla="*/ 41 h 45"/>
                <a:gd name="T6" fmla="*/ 0 w 32"/>
                <a:gd name="T7" fmla="*/ 42 h 45"/>
                <a:gd name="T8" fmla="*/ 0 w 32"/>
                <a:gd name="T9" fmla="*/ 44 h 45"/>
                <a:gd name="T10" fmla="*/ 1 w 32"/>
                <a:gd name="T11" fmla="*/ 45 h 45"/>
                <a:gd name="T12" fmla="*/ 3 w 32"/>
                <a:gd name="T13" fmla="*/ 44 h 45"/>
                <a:gd name="T14" fmla="*/ 14 w 32"/>
                <a:gd name="T15" fmla="*/ 24 h 45"/>
                <a:gd name="T16" fmla="*/ 26 w 32"/>
                <a:gd name="T17" fmla="*/ 11 h 45"/>
                <a:gd name="T18" fmla="*/ 32 w 32"/>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5">
                  <a:moveTo>
                    <a:pt x="32" y="0"/>
                  </a:moveTo>
                  <a:lnTo>
                    <a:pt x="6" y="31"/>
                  </a:lnTo>
                  <a:lnTo>
                    <a:pt x="0" y="41"/>
                  </a:lnTo>
                  <a:lnTo>
                    <a:pt x="0" y="42"/>
                  </a:lnTo>
                  <a:lnTo>
                    <a:pt x="0" y="44"/>
                  </a:lnTo>
                  <a:lnTo>
                    <a:pt x="1" y="45"/>
                  </a:lnTo>
                  <a:lnTo>
                    <a:pt x="3" y="44"/>
                  </a:lnTo>
                  <a:lnTo>
                    <a:pt x="14" y="24"/>
                  </a:lnTo>
                  <a:lnTo>
                    <a:pt x="26" y="11"/>
                  </a:lnTo>
                  <a:lnTo>
                    <a:pt x="3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1" name="Freeform 1727"/>
            <p:cNvSpPr>
              <a:spLocks/>
            </p:cNvSpPr>
            <p:nvPr/>
          </p:nvSpPr>
          <p:spPr bwMode="auto">
            <a:xfrm>
              <a:off x="5043488" y="2785038"/>
              <a:ext cx="50800" cy="73025"/>
            </a:xfrm>
            <a:custGeom>
              <a:avLst/>
              <a:gdLst>
                <a:gd name="T0" fmla="*/ 32 w 32"/>
                <a:gd name="T1" fmla="*/ 0 h 46"/>
                <a:gd name="T2" fmla="*/ 6 w 32"/>
                <a:gd name="T3" fmla="*/ 32 h 46"/>
                <a:gd name="T4" fmla="*/ 0 w 32"/>
                <a:gd name="T5" fmla="*/ 42 h 46"/>
                <a:gd name="T6" fmla="*/ 0 w 32"/>
                <a:gd name="T7" fmla="*/ 43 h 46"/>
                <a:gd name="T8" fmla="*/ 0 w 32"/>
                <a:gd name="T9" fmla="*/ 45 h 46"/>
                <a:gd name="T10" fmla="*/ 0 w 32"/>
                <a:gd name="T11" fmla="*/ 46 h 46"/>
                <a:gd name="T12" fmla="*/ 3 w 32"/>
                <a:gd name="T13" fmla="*/ 45 h 46"/>
                <a:gd name="T14" fmla="*/ 14 w 32"/>
                <a:gd name="T15" fmla="*/ 25 h 46"/>
                <a:gd name="T16" fmla="*/ 25 w 32"/>
                <a:gd name="T17" fmla="*/ 11 h 46"/>
                <a:gd name="T18" fmla="*/ 32 w 32"/>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6">
                  <a:moveTo>
                    <a:pt x="32" y="0"/>
                  </a:moveTo>
                  <a:lnTo>
                    <a:pt x="6" y="32"/>
                  </a:lnTo>
                  <a:lnTo>
                    <a:pt x="0" y="42"/>
                  </a:lnTo>
                  <a:lnTo>
                    <a:pt x="0" y="43"/>
                  </a:lnTo>
                  <a:lnTo>
                    <a:pt x="0" y="45"/>
                  </a:lnTo>
                  <a:lnTo>
                    <a:pt x="0" y="46"/>
                  </a:lnTo>
                  <a:lnTo>
                    <a:pt x="3" y="45"/>
                  </a:lnTo>
                  <a:lnTo>
                    <a:pt x="14" y="25"/>
                  </a:lnTo>
                  <a:lnTo>
                    <a:pt x="25" y="11"/>
                  </a:lnTo>
                  <a:lnTo>
                    <a:pt x="32"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2" name="Oval 1728"/>
            <p:cNvSpPr>
              <a:spLocks noChangeArrowheads="1"/>
            </p:cNvSpPr>
            <p:nvPr/>
          </p:nvSpPr>
          <p:spPr bwMode="auto">
            <a:xfrm>
              <a:off x="4732338" y="2513575"/>
              <a:ext cx="433388" cy="409575"/>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3" name="Freeform 1729"/>
            <p:cNvSpPr>
              <a:spLocks/>
            </p:cNvSpPr>
            <p:nvPr/>
          </p:nvSpPr>
          <p:spPr bwMode="auto">
            <a:xfrm>
              <a:off x="4789488" y="2565961"/>
              <a:ext cx="57150" cy="44450"/>
            </a:xfrm>
            <a:custGeom>
              <a:avLst/>
              <a:gdLst>
                <a:gd name="T0" fmla="*/ 36 w 36"/>
                <a:gd name="T1" fmla="*/ 0 h 28"/>
                <a:gd name="T2" fmla="*/ 35 w 36"/>
                <a:gd name="T3" fmla="*/ 1 h 28"/>
                <a:gd name="T4" fmla="*/ 33 w 36"/>
                <a:gd name="T5" fmla="*/ 2 h 28"/>
                <a:gd name="T6" fmla="*/ 32 w 36"/>
                <a:gd name="T7" fmla="*/ 2 h 28"/>
                <a:gd name="T8" fmla="*/ 31 w 36"/>
                <a:gd name="T9" fmla="*/ 3 h 28"/>
                <a:gd name="T10" fmla="*/ 31 w 36"/>
                <a:gd name="T11" fmla="*/ 3 h 28"/>
                <a:gd name="T12" fmla="*/ 30 w 36"/>
                <a:gd name="T13" fmla="*/ 3 h 28"/>
                <a:gd name="T14" fmla="*/ 29 w 36"/>
                <a:gd name="T15" fmla="*/ 4 h 28"/>
                <a:gd name="T16" fmla="*/ 28 w 36"/>
                <a:gd name="T17" fmla="*/ 4 h 28"/>
                <a:gd name="T18" fmla="*/ 27 w 36"/>
                <a:gd name="T19" fmla="*/ 5 h 28"/>
                <a:gd name="T20" fmla="*/ 26 w 36"/>
                <a:gd name="T21" fmla="*/ 5 h 28"/>
                <a:gd name="T22" fmla="*/ 25 w 36"/>
                <a:gd name="T23" fmla="*/ 6 h 28"/>
                <a:gd name="T24" fmla="*/ 25 w 36"/>
                <a:gd name="T25" fmla="*/ 6 h 28"/>
                <a:gd name="T26" fmla="*/ 23 w 36"/>
                <a:gd name="T27" fmla="*/ 7 h 28"/>
                <a:gd name="T28" fmla="*/ 23 w 36"/>
                <a:gd name="T29" fmla="*/ 7 h 28"/>
                <a:gd name="T30" fmla="*/ 22 w 36"/>
                <a:gd name="T31" fmla="*/ 8 h 28"/>
                <a:gd name="T32" fmla="*/ 21 w 36"/>
                <a:gd name="T33" fmla="*/ 8 h 28"/>
                <a:gd name="T34" fmla="*/ 20 w 36"/>
                <a:gd name="T35" fmla="*/ 9 h 28"/>
                <a:gd name="T36" fmla="*/ 19 w 36"/>
                <a:gd name="T37" fmla="*/ 9 h 28"/>
                <a:gd name="T38" fmla="*/ 18 w 36"/>
                <a:gd name="T39" fmla="*/ 10 h 28"/>
                <a:gd name="T40" fmla="*/ 17 w 36"/>
                <a:gd name="T41" fmla="*/ 11 h 28"/>
                <a:gd name="T42" fmla="*/ 16 w 36"/>
                <a:gd name="T43" fmla="*/ 12 h 28"/>
                <a:gd name="T44" fmla="*/ 15 w 36"/>
                <a:gd name="T45" fmla="*/ 12 h 28"/>
                <a:gd name="T46" fmla="*/ 14 w 36"/>
                <a:gd name="T47" fmla="*/ 13 h 28"/>
                <a:gd name="T48" fmla="*/ 13 w 36"/>
                <a:gd name="T49" fmla="*/ 13 h 28"/>
                <a:gd name="T50" fmla="*/ 12 w 36"/>
                <a:gd name="T51" fmla="*/ 14 h 28"/>
                <a:gd name="T52" fmla="*/ 11 w 36"/>
                <a:gd name="T53" fmla="*/ 15 h 28"/>
                <a:gd name="T54" fmla="*/ 10 w 36"/>
                <a:gd name="T55" fmla="*/ 15 h 28"/>
                <a:gd name="T56" fmla="*/ 9 w 36"/>
                <a:gd name="T57" fmla="*/ 16 h 28"/>
                <a:gd name="T58" fmla="*/ 9 w 36"/>
                <a:gd name="T59" fmla="*/ 17 h 28"/>
                <a:gd name="T60" fmla="*/ 8 w 36"/>
                <a:gd name="T61" fmla="*/ 17 h 28"/>
                <a:gd name="T62" fmla="*/ 7 w 36"/>
                <a:gd name="T63" fmla="*/ 18 h 28"/>
                <a:gd name="T64" fmla="*/ 6 w 36"/>
                <a:gd name="T65" fmla="*/ 19 h 28"/>
                <a:gd name="T66" fmla="*/ 5 w 36"/>
                <a:gd name="T67" fmla="*/ 19 h 28"/>
                <a:gd name="T68" fmla="*/ 4 w 36"/>
                <a:gd name="T69" fmla="*/ 20 h 28"/>
                <a:gd name="T70" fmla="*/ 4 w 36"/>
                <a:gd name="T71" fmla="*/ 21 h 28"/>
                <a:gd name="T72" fmla="*/ 3 w 36"/>
                <a:gd name="T73" fmla="*/ 22 h 28"/>
                <a:gd name="T74" fmla="*/ 2 w 36"/>
                <a:gd name="T75" fmla="*/ 23 h 28"/>
                <a:gd name="T76" fmla="*/ 1 w 36"/>
                <a:gd name="T77" fmla="*/ 24 h 28"/>
                <a:gd name="T78" fmla="*/ 1 w 36"/>
                <a:gd name="T79" fmla="*/ 25 h 28"/>
                <a:gd name="T80" fmla="*/ 1 w 36"/>
                <a:gd name="T81" fmla="*/ 26 h 28"/>
                <a:gd name="T82" fmla="*/ 1 w 36"/>
                <a:gd name="T83" fmla="*/ 27 h 28"/>
                <a:gd name="T84" fmla="*/ 0 w 36"/>
                <a:gd name="T85" fmla="*/ 28 h 28"/>
                <a:gd name="T86" fmla="*/ 1 w 36"/>
                <a:gd name="T87" fmla="*/ 28 h 28"/>
                <a:gd name="T88" fmla="*/ 4 w 36"/>
                <a:gd name="T89" fmla="*/ 24 h 28"/>
                <a:gd name="T90" fmla="*/ 8 w 36"/>
                <a:gd name="T91" fmla="*/ 19 h 28"/>
                <a:gd name="T92" fmla="*/ 18 w 36"/>
                <a:gd name="T93" fmla="*/ 13 h 28"/>
                <a:gd name="T94" fmla="*/ 26 w 36"/>
                <a:gd name="T95" fmla="*/ 7 h 28"/>
                <a:gd name="T96" fmla="*/ 36 w 3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28">
                  <a:moveTo>
                    <a:pt x="36" y="0"/>
                  </a:moveTo>
                  <a:lnTo>
                    <a:pt x="35" y="1"/>
                  </a:lnTo>
                  <a:lnTo>
                    <a:pt x="33" y="2"/>
                  </a:lnTo>
                  <a:lnTo>
                    <a:pt x="32" y="2"/>
                  </a:lnTo>
                  <a:lnTo>
                    <a:pt x="31" y="3"/>
                  </a:lnTo>
                  <a:lnTo>
                    <a:pt x="31" y="3"/>
                  </a:lnTo>
                  <a:lnTo>
                    <a:pt x="30" y="3"/>
                  </a:lnTo>
                  <a:lnTo>
                    <a:pt x="29" y="4"/>
                  </a:lnTo>
                  <a:lnTo>
                    <a:pt x="28" y="4"/>
                  </a:lnTo>
                  <a:lnTo>
                    <a:pt x="27" y="5"/>
                  </a:lnTo>
                  <a:lnTo>
                    <a:pt x="26" y="5"/>
                  </a:lnTo>
                  <a:lnTo>
                    <a:pt x="25" y="6"/>
                  </a:lnTo>
                  <a:lnTo>
                    <a:pt x="25" y="6"/>
                  </a:lnTo>
                  <a:lnTo>
                    <a:pt x="23" y="7"/>
                  </a:lnTo>
                  <a:lnTo>
                    <a:pt x="23" y="7"/>
                  </a:lnTo>
                  <a:lnTo>
                    <a:pt x="22" y="8"/>
                  </a:lnTo>
                  <a:lnTo>
                    <a:pt x="21" y="8"/>
                  </a:lnTo>
                  <a:lnTo>
                    <a:pt x="20" y="9"/>
                  </a:lnTo>
                  <a:lnTo>
                    <a:pt x="19" y="9"/>
                  </a:lnTo>
                  <a:lnTo>
                    <a:pt x="18" y="10"/>
                  </a:lnTo>
                  <a:lnTo>
                    <a:pt x="17" y="11"/>
                  </a:lnTo>
                  <a:lnTo>
                    <a:pt x="16" y="12"/>
                  </a:lnTo>
                  <a:lnTo>
                    <a:pt x="15" y="12"/>
                  </a:lnTo>
                  <a:lnTo>
                    <a:pt x="14" y="13"/>
                  </a:lnTo>
                  <a:lnTo>
                    <a:pt x="13" y="13"/>
                  </a:lnTo>
                  <a:lnTo>
                    <a:pt x="12" y="14"/>
                  </a:lnTo>
                  <a:lnTo>
                    <a:pt x="11" y="15"/>
                  </a:lnTo>
                  <a:lnTo>
                    <a:pt x="10" y="15"/>
                  </a:lnTo>
                  <a:lnTo>
                    <a:pt x="9" y="16"/>
                  </a:lnTo>
                  <a:lnTo>
                    <a:pt x="9" y="17"/>
                  </a:lnTo>
                  <a:lnTo>
                    <a:pt x="8" y="17"/>
                  </a:lnTo>
                  <a:lnTo>
                    <a:pt x="7" y="18"/>
                  </a:lnTo>
                  <a:lnTo>
                    <a:pt x="6" y="19"/>
                  </a:lnTo>
                  <a:lnTo>
                    <a:pt x="5" y="19"/>
                  </a:lnTo>
                  <a:lnTo>
                    <a:pt x="4" y="20"/>
                  </a:lnTo>
                  <a:lnTo>
                    <a:pt x="4" y="21"/>
                  </a:lnTo>
                  <a:lnTo>
                    <a:pt x="3" y="22"/>
                  </a:lnTo>
                  <a:lnTo>
                    <a:pt x="2" y="23"/>
                  </a:lnTo>
                  <a:lnTo>
                    <a:pt x="1" y="24"/>
                  </a:lnTo>
                  <a:lnTo>
                    <a:pt x="1" y="25"/>
                  </a:lnTo>
                  <a:lnTo>
                    <a:pt x="1" y="26"/>
                  </a:lnTo>
                  <a:lnTo>
                    <a:pt x="1" y="27"/>
                  </a:lnTo>
                  <a:lnTo>
                    <a:pt x="0" y="28"/>
                  </a:lnTo>
                  <a:lnTo>
                    <a:pt x="1" y="28"/>
                  </a:lnTo>
                  <a:lnTo>
                    <a:pt x="4" y="24"/>
                  </a:lnTo>
                  <a:lnTo>
                    <a:pt x="8" y="19"/>
                  </a:lnTo>
                  <a:lnTo>
                    <a:pt x="18" y="13"/>
                  </a:lnTo>
                  <a:lnTo>
                    <a:pt x="26" y="7"/>
                  </a:lnTo>
                  <a:lnTo>
                    <a:pt x="36"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4" name="Freeform 1730"/>
            <p:cNvSpPr>
              <a:spLocks/>
            </p:cNvSpPr>
            <p:nvPr/>
          </p:nvSpPr>
          <p:spPr bwMode="auto">
            <a:xfrm>
              <a:off x="4856163" y="2764400"/>
              <a:ext cx="120650" cy="150813"/>
            </a:xfrm>
            <a:custGeom>
              <a:avLst/>
              <a:gdLst>
                <a:gd name="T0" fmla="*/ 6 w 76"/>
                <a:gd name="T1" fmla="*/ 9 h 95"/>
                <a:gd name="T2" fmla="*/ 6 w 76"/>
                <a:gd name="T3" fmla="*/ 1 h 95"/>
                <a:gd name="T4" fmla="*/ 2 w 76"/>
                <a:gd name="T5" fmla="*/ 0 h 95"/>
                <a:gd name="T6" fmla="*/ 0 w 76"/>
                <a:gd name="T7" fmla="*/ 4 h 95"/>
                <a:gd name="T8" fmla="*/ 1 w 76"/>
                <a:gd name="T9" fmla="*/ 9 h 95"/>
                <a:gd name="T10" fmla="*/ 6 w 76"/>
                <a:gd name="T11" fmla="*/ 29 h 95"/>
                <a:gd name="T12" fmla="*/ 19 w 76"/>
                <a:gd name="T13" fmla="*/ 49 h 95"/>
                <a:gd name="T14" fmla="*/ 24 w 76"/>
                <a:gd name="T15" fmla="*/ 84 h 95"/>
                <a:gd name="T16" fmla="*/ 20 w 76"/>
                <a:gd name="T17" fmla="*/ 86 h 95"/>
                <a:gd name="T18" fmla="*/ 18 w 76"/>
                <a:gd name="T19" fmla="*/ 90 h 95"/>
                <a:gd name="T20" fmla="*/ 21 w 76"/>
                <a:gd name="T21" fmla="*/ 93 h 95"/>
                <a:gd name="T22" fmla="*/ 25 w 76"/>
                <a:gd name="T23" fmla="*/ 90 h 95"/>
                <a:gd name="T24" fmla="*/ 33 w 76"/>
                <a:gd name="T25" fmla="*/ 64 h 95"/>
                <a:gd name="T26" fmla="*/ 33 w 76"/>
                <a:gd name="T27" fmla="*/ 86 h 95"/>
                <a:gd name="T28" fmla="*/ 29 w 76"/>
                <a:gd name="T29" fmla="*/ 89 h 95"/>
                <a:gd name="T30" fmla="*/ 29 w 76"/>
                <a:gd name="T31" fmla="*/ 93 h 95"/>
                <a:gd name="T32" fmla="*/ 34 w 76"/>
                <a:gd name="T33" fmla="*/ 94 h 95"/>
                <a:gd name="T34" fmla="*/ 37 w 76"/>
                <a:gd name="T35" fmla="*/ 89 h 95"/>
                <a:gd name="T36" fmla="*/ 40 w 76"/>
                <a:gd name="T37" fmla="*/ 63 h 95"/>
                <a:gd name="T38" fmla="*/ 51 w 76"/>
                <a:gd name="T39" fmla="*/ 78 h 95"/>
                <a:gd name="T40" fmla="*/ 48 w 76"/>
                <a:gd name="T41" fmla="*/ 81 h 95"/>
                <a:gd name="T42" fmla="*/ 46 w 76"/>
                <a:gd name="T43" fmla="*/ 85 h 95"/>
                <a:gd name="T44" fmla="*/ 50 w 76"/>
                <a:gd name="T45" fmla="*/ 87 h 95"/>
                <a:gd name="T46" fmla="*/ 54 w 76"/>
                <a:gd name="T47" fmla="*/ 85 h 95"/>
                <a:gd name="T48" fmla="*/ 55 w 76"/>
                <a:gd name="T49" fmla="*/ 81 h 95"/>
                <a:gd name="T50" fmla="*/ 60 w 76"/>
                <a:gd name="T51" fmla="*/ 68 h 95"/>
                <a:gd name="T52" fmla="*/ 62 w 76"/>
                <a:gd name="T53" fmla="*/ 73 h 95"/>
                <a:gd name="T54" fmla="*/ 62 w 76"/>
                <a:gd name="T55" fmla="*/ 78 h 95"/>
                <a:gd name="T56" fmla="*/ 61 w 76"/>
                <a:gd name="T57" fmla="*/ 82 h 95"/>
                <a:gd name="T58" fmla="*/ 59 w 76"/>
                <a:gd name="T59" fmla="*/ 86 h 95"/>
                <a:gd name="T60" fmla="*/ 55 w 76"/>
                <a:gd name="T61" fmla="*/ 88 h 95"/>
                <a:gd name="T62" fmla="*/ 55 w 76"/>
                <a:gd name="T63" fmla="*/ 93 h 95"/>
                <a:gd name="T64" fmla="*/ 59 w 76"/>
                <a:gd name="T65" fmla="*/ 95 h 95"/>
                <a:gd name="T66" fmla="*/ 63 w 76"/>
                <a:gd name="T67" fmla="*/ 91 h 95"/>
                <a:gd name="T68" fmla="*/ 65 w 76"/>
                <a:gd name="T69" fmla="*/ 86 h 95"/>
                <a:gd name="T70" fmla="*/ 66 w 76"/>
                <a:gd name="T71" fmla="*/ 81 h 95"/>
                <a:gd name="T72" fmla="*/ 67 w 76"/>
                <a:gd name="T73" fmla="*/ 77 h 95"/>
                <a:gd name="T74" fmla="*/ 66 w 76"/>
                <a:gd name="T75" fmla="*/ 73 h 95"/>
                <a:gd name="T76" fmla="*/ 66 w 76"/>
                <a:gd name="T77" fmla="*/ 68 h 95"/>
                <a:gd name="T78" fmla="*/ 64 w 76"/>
                <a:gd name="T79" fmla="*/ 58 h 95"/>
                <a:gd name="T80" fmla="*/ 67 w 76"/>
                <a:gd name="T81" fmla="*/ 54 h 95"/>
                <a:gd name="T82" fmla="*/ 68 w 76"/>
                <a:gd name="T83" fmla="*/ 49 h 95"/>
                <a:gd name="T84" fmla="*/ 74 w 76"/>
                <a:gd name="T85" fmla="*/ 38 h 95"/>
                <a:gd name="T86" fmla="*/ 72 w 76"/>
                <a:gd name="T87" fmla="*/ 21 h 95"/>
                <a:gd name="T88" fmla="*/ 64 w 76"/>
                <a:gd name="T89" fmla="*/ 39 h 95"/>
                <a:gd name="T90" fmla="*/ 37 w 76"/>
                <a:gd name="T91" fmla="*/ 37 h 95"/>
                <a:gd name="T92" fmla="*/ 34 w 76"/>
                <a:gd name="T93" fmla="*/ 20 h 95"/>
                <a:gd name="T94" fmla="*/ 24 w 76"/>
                <a:gd name="T95" fmla="*/ 2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5">
                  <a:moveTo>
                    <a:pt x="24" y="22"/>
                  </a:moveTo>
                  <a:lnTo>
                    <a:pt x="18" y="15"/>
                  </a:lnTo>
                  <a:lnTo>
                    <a:pt x="11" y="11"/>
                  </a:lnTo>
                  <a:lnTo>
                    <a:pt x="6" y="9"/>
                  </a:lnTo>
                  <a:lnTo>
                    <a:pt x="7" y="5"/>
                  </a:lnTo>
                  <a:lnTo>
                    <a:pt x="6" y="3"/>
                  </a:lnTo>
                  <a:lnTo>
                    <a:pt x="6" y="3"/>
                  </a:lnTo>
                  <a:lnTo>
                    <a:pt x="6" y="1"/>
                  </a:lnTo>
                  <a:lnTo>
                    <a:pt x="5" y="1"/>
                  </a:lnTo>
                  <a:lnTo>
                    <a:pt x="4" y="0"/>
                  </a:lnTo>
                  <a:lnTo>
                    <a:pt x="3" y="0"/>
                  </a:lnTo>
                  <a:lnTo>
                    <a:pt x="2" y="0"/>
                  </a:lnTo>
                  <a:lnTo>
                    <a:pt x="1" y="1"/>
                  </a:lnTo>
                  <a:lnTo>
                    <a:pt x="1" y="2"/>
                  </a:lnTo>
                  <a:lnTo>
                    <a:pt x="0" y="3"/>
                  </a:lnTo>
                  <a:lnTo>
                    <a:pt x="0" y="4"/>
                  </a:lnTo>
                  <a:lnTo>
                    <a:pt x="0" y="5"/>
                  </a:lnTo>
                  <a:lnTo>
                    <a:pt x="0" y="6"/>
                  </a:lnTo>
                  <a:lnTo>
                    <a:pt x="0" y="7"/>
                  </a:lnTo>
                  <a:lnTo>
                    <a:pt x="1" y="9"/>
                  </a:lnTo>
                  <a:lnTo>
                    <a:pt x="2" y="9"/>
                  </a:lnTo>
                  <a:lnTo>
                    <a:pt x="2" y="10"/>
                  </a:lnTo>
                  <a:lnTo>
                    <a:pt x="4" y="19"/>
                  </a:lnTo>
                  <a:lnTo>
                    <a:pt x="6" y="29"/>
                  </a:lnTo>
                  <a:lnTo>
                    <a:pt x="10" y="36"/>
                  </a:lnTo>
                  <a:lnTo>
                    <a:pt x="14" y="41"/>
                  </a:lnTo>
                  <a:lnTo>
                    <a:pt x="18" y="44"/>
                  </a:lnTo>
                  <a:lnTo>
                    <a:pt x="19" y="49"/>
                  </a:lnTo>
                  <a:lnTo>
                    <a:pt x="21" y="57"/>
                  </a:lnTo>
                  <a:lnTo>
                    <a:pt x="23" y="61"/>
                  </a:lnTo>
                  <a:lnTo>
                    <a:pt x="28" y="65"/>
                  </a:lnTo>
                  <a:lnTo>
                    <a:pt x="24" y="84"/>
                  </a:lnTo>
                  <a:lnTo>
                    <a:pt x="23" y="84"/>
                  </a:lnTo>
                  <a:lnTo>
                    <a:pt x="22" y="85"/>
                  </a:lnTo>
                  <a:lnTo>
                    <a:pt x="21" y="85"/>
                  </a:lnTo>
                  <a:lnTo>
                    <a:pt x="20" y="86"/>
                  </a:lnTo>
                  <a:lnTo>
                    <a:pt x="19" y="87"/>
                  </a:lnTo>
                  <a:lnTo>
                    <a:pt x="19" y="88"/>
                  </a:lnTo>
                  <a:lnTo>
                    <a:pt x="18" y="89"/>
                  </a:lnTo>
                  <a:lnTo>
                    <a:pt x="18" y="90"/>
                  </a:lnTo>
                  <a:lnTo>
                    <a:pt x="18" y="91"/>
                  </a:lnTo>
                  <a:lnTo>
                    <a:pt x="19" y="92"/>
                  </a:lnTo>
                  <a:lnTo>
                    <a:pt x="20" y="93"/>
                  </a:lnTo>
                  <a:lnTo>
                    <a:pt x="21" y="93"/>
                  </a:lnTo>
                  <a:lnTo>
                    <a:pt x="22" y="93"/>
                  </a:lnTo>
                  <a:lnTo>
                    <a:pt x="23" y="92"/>
                  </a:lnTo>
                  <a:lnTo>
                    <a:pt x="24" y="91"/>
                  </a:lnTo>
                  <a:lnTo>
                    <a:pt x="25" y="90"/>
                  </a:lnTo>
                  <a:lnTo>
                    <a:pt x="26" y="90"/>
                  </a:lnTo>
                  <a:lnTo>
                    <a:pt x="27" y="89"/>
                  </a:lnTo>
                  <a:lnTo>
                    <a:pt x="32" y="65"/>
                  </a:lnTo>
                  <a:lnTo>
                    <a:pt x="33" y="64"/>
                  </a:lnTo>
                  <a:lnTo>
                    <a:pt x="34" y="64"/>
                  </a:lnTo>
                  <a:lnTo>
                    <a:pt x="35" y="65"/>
                  </a:lnTo>
                  <a:lnTo>
                    <a:pt x="34" y="85"/>
                  </a:lnTo>
                  <a:lnTo>
                    <a:pt x="33" y="86"/>
                  </a:lnTo>
                  <a:lnTo>
                    <a:pt x="32" y="87"/>
                  </a:lnTo>
                  <a:lnTo>
                    <a:pt x="31" y="87"/>
                  </a:lnTo>
                  <a:lnTo>
                    <a:pt x="30" y="88"/>
                  </a:lnTo>
                  <a:lnTo>
                    <a:pt x="29" y="89"/>
                  </a:lnTo>
                  <a:lnTo>
                    <a:pt x="28" y="90"/>
                  </a:lnTo>
                  <a:lnTo>
                    <a:pt x="28" y="92"/>
                  </a:lnTo>
                  <a:lnTo>
                    <a:pt x="28" y="93"/>
                  </a:lnTo>
                  <a:lnTo>
                    <a:pt x="29" y="93"/>
                  </a:lnTo>
                  <a:lnTo>
                    <a:pt x="30" y="94"/>
                  </a:lnTo>
                  <a:lnTo>
                    <a:pt x="32" y="94"/>
                  </a:lnTo>
                  <a:lnTo>
                    <a:pt x="33" y="94"/>
                  </a:lnTo>
                  <a:lnTo>
                    <a:pt x="34" y="94"/>
                  </a:lnTo>
                  <a:lnTo>
                    <a:pt x="35" y="93"/>
                  </a:lnTo>
                  <a:lnTo>
                    <a:pt x="35" y="92"/>
                  </a:lnTo>
                  <a:lnTo>
                    <a:pt x="36" y="90"/>
                  </a:lnTo>
                  <a:lnTo>
                    <a:pt x="37" y="89"/>
                  </a:lnTo>
                  <a:lnTo>
                    <a:pt x="37" y="88"/>
                  </a:lnTo>
                  <a:lnTo>
                    <a:pt x="38" y="87"/>
                  </a:lnTo>
                  <a:lnTo>
                    <a:pt x="38" y="86"/>
                  </a:lnTo>
                  <a:lnTo>
                    <a:pt x="40" y="63"/>
                  </a:lnTo>
                  <a:lnTo>
                    <a:pt x="50" y="64"/>
                  </a:lnTo>
                  <a:lnTo>
                    <a:pt x="51" y="63"/>
                  </a:lnTo>
                  <a:lnTo>
                    <a:pt x="51" y="64"/>
                  </a:lnTo>
                  <a:lnTo>
                    <a:pt x="51" y="78"/>
                  </a:lnTo>
                  <a:lnTo>
                    <a:pt x="50" y="79"/>
                  </a:lnTo>
                  <a:lnTo>
                    <a:pt x="50" y="81"/>
                  </a:lnTo>
                  <a:lnTo>
                    <a:pt x="49" y="81"/>
                  </a:lnTo>
                  <a:lnTo>
                    <a:pt x="48" y="81"/>
                  </a:lnTo>
                  <a:lnTo>
                    <a:pt x="47" y="82"/>
                  </a:lnTo>
                  <a:lnTo>
                    <a:pt x="46" y="83"/>
                  </a:lnTo>
                  <a:lnTo>
                    <a:pt x="46" y="84"/>
                  </a:lnTo>
                  <a:lnTo>
                    <a:pt x="46" y="85"/>
                  </a:lnTo>
                  <a:lnTo>
                    <a:pt x="47" y="86"/>
                  </a:lnTo>
                  <a:lnTo>
                    <a:pt x="48" y="87"/>
                  </a:lnTo>
                  <a:lnTo>
                    <a:pt x="49" y="87"/>
                  </a:lnTo>
                  <a:lnTo>
                    <a:pt x="50" y="87"/>
                  </a:lnTo>
                  <a:lnTo>
                    <a:pt x="51" y="87"/>
                  </a:lnTo>
                  <a:lnTo>
                    <a:pt x="52" y="86"/>
                  </a:lnTo>
                  <a:lnTo>
                    <a:pt x="53" y="86"/>
                  </a:lnTo>
                  <a:lnTo>
                    <a:pt x="54" y="85"/>
                  </a:lnTo>
                  <a:lnTo>
                    <a:pt x="55" y="84"/>
                  </a:lnTo>
                  <a:lnTo>
                    <a:pt x="55" y="83"/>
                  </a:lnTo>
                  <a:lnTo>
                    <a:pt x="55" y="82"/>
                  </a:lnTo>
                  <a:lnTo>
                    <a:pt x="55" y="81"/>
                  </a:lnTo>
                  <a:lnTo>
                    <a:pt x="57" y="65"/>
                  </a:lnTo>
                  <a:lnTo>
                    <a:pt x="58" y="66"/>
                  </a:lnTo>
                  <a:lnTo>
                    <a:pt x="59" y="68"/>
                  </a:lnTo>
                  <a:lnTo>
                    <a:pt x="60" y="68"/>
                  </a:lnTo>
                  <a:lnTo>
                    <a:pt x="61" y="69"/>
                  </a:lnTo>
                  <a:lnTo>
                    <a:pt x="61" y="70"/>
                  </a:lnTo>
                  <a:lnTo>
                    <a:pt x="62" y="71"/>
                  </a:lnTo>
                  <a:lnTo>
                    <a:pt x="62" y="73"/>
                  </a:lnTo>
                  <a:lnTo>
                    <a:pt x="62" y="74"/>
                  </a:lnTo>
                  <a:lnTo>
                    <a:pt x="62" y="75"/>
                  </a:lnTo>
                  <a:lnTo>
                    <a:pt x="62" y="77"/>
                  </a:lnTo>
                  <a:lnTo>
                    <a:pt x="62" y="78"/>
                  </a:lnTo>
                  <a:lnTo>
                    <a:pt x="62" y="79"/>
                  </a:lnTo>
                  <a:lnTo>
                    <a:pt x="61" y="80"/>
                  </a:lnTo>
                  <a:lnTo>
                    <a:pt x="61" y="81"/>
                  </a:lnTo>
                  <a:lnTo>
                    <a:pt x="61" y="82"/>
                  </a:lnTo>
                  <a:lnTo>
                    <a:pt x="61" y="83"/>
                  </a:lnTo>
                  <a:lnTo>
                    <a:pt x="61" y="85"/>
                  </a:lnTo>
                  <a:lnTo>
                    <a:pt x="60" y="86"/>
                  </a:lnTo>
                  <a:lnTo>
                    <a:pt x="59" y="86"/>
                  </a:lnTo>
                  <a:lnTo>
                    <a:pt x="58" y="86"/>
                  </a:lnTo>
                  <a:lnTo>
                    <a:pt x="57" y="87"/>
                  </a:lnTo>
                  <a:lnTo>
                    <a:pt x="56" y="87"/>
                  </a:lnTo>
                  <a:lnTo>
                    <a:pt x="55" y="88"/>
                  </a:lnTo>
                  <a:lnTo>
                    <a:pt x="55" y="89"/>
                  </a:lnTo>
                  <a:lnTo>
                    <a:pt x="54" y="90"/>
                  </a:lnTo>
                  <a:lnTo>
                    <a:pt x="55" y="92"/>
                  </a:lnTo>
                  <a:lnTo>
                    <a:pt x="55" y="93"/>
                  </a:lnTo>
                  <a:lnTo>
                    <a:pt x="56" y="94"/>
                  </a:lnTo>
                  <a:lnTo>
                    <a:pt x="57" y="94"/>
                  </a:lnTo>
                  <a:lnTo>
                    <a:pt x="58" y="95"/>
                  </a:lnTo>
                  <a:lnTo>
                    <a:pt x="59" y="95"/>
                  </a:lnTo>
                  <a:lnTo>
                    <a:pt x="61" y="94"/>
                  </a:lnTo>
                  <a:lnTo>
                    <a:pt x="61" y="93"/>
                  </a:lnTo>
                  <a:lnTo>
                    <a:pt x="62" y="92"/>
                  </a:lnTo>
                  <a:lnTo>
                    <a:pt x="63" y="91"/>
                  </a:lnTo>
                  <a:lnTo>
                    <a:pt x="64" y="90"/>
                  </a:lnTo>
                  <a:lnTo>
                    <a:pt x="64" y="89"/>
                  </a:lnTo>
                  <a:lnTo>
                    <a:pt x="65" y="87"/>
                  </a:lnTo>
                  <a:lnTo>
                    <a:pt x="65" y="86"/>
                  </a:lnTo>
                  <a:lnTo>
                    <a:pt x="65" y="85"/>
                  </a:lnTo>
                  <a:lnTo>
                    <a:pt x="65" y="83"/>
                  </a:lnTo>
                  <a:lnTo>
                    <a:pt x="65" y="82"/>
                  </a:lnTo>
                  <a:lnTo>
                    <a:pt x="66" y="81"/>
                  </a:lnTo>
                  <a:lnTo>
                    <a:pt x="66" y="80"/>
                  </a:lnTo>
                  <a:lnTo>
                    <a:pt x="67" y="79"/>
                  </a:lnTo>
                  <a:lnTo>
                    <a:pt x="67" y="78"/>
                  </a:lnTo>
                  <a:lnTo>
                    <a:pt x="67" y="77"/>
                  </a:lnTo>
                  <a:lnTo>
                    <a:pt x="66" y="76"/>
                  </a:lnTo>
                  <a:lnTo>
                    <a:pt x="66" y="75"/>
                  </a:lnTo>
                  <a:lnTo>
                    <a:pt x="66" y="74"/>
                  </a:lnTo>
                  <a:lnTo>
                    <a:pt x="66" y="73"/>
                  </a:lnTo>
                  <a:lnTo>
                    <a:pt x="66" y="71"/>
                  </a:lnTo>
                  <a:lnTo>
                    <a:pt x="66" y="70"/>
                  </a:lnTo>
                  <a:lnTo>
                    <a:pt x="66" y="69"/>
                  </a:lnTo>
                  <a:lnTo>
                    <a:pt x="66" y="68"/>
                  </a:lnTo>
                  <a:lnTo>
                    <a:pt x="66" y="67"/>
                  </a:lnTo>
                  <a:lnTo>
                    <a:pt x="62" y="60"/>
                  </a:lnTo>
                  <a:lnTo>
                    <a:pt x="63" y="58"/>
                  </a:lnTo>
                  <a:lnTo>
                    <a:pt x="64" y="58"/>
                  </a:lnTo>
                  <a:lnTo>
                    <a:pt x="65" y="57"/>
                  </a:lnTo>
                  <a:lnTo>
                    <a:pt x="65" y="56"/>
                  </a:lnTo>
                  <a:lnTo>
                    <a:pt x="66" y="55"/>
                  </a:lnTo>
                  <a:lnTo>
                    <a:pt x="67" y="54"/>
                  </a:lnTo>
                  <a:lnTo>
                    <a:pt x="67" y="52"/>
                  </a:lnTo>
                  <a:lnTo>
                    <a:pt x="68" y="51"/>
                  </a:lnTo>
                  <a:lnTo>
                    <a:pt x="68" y="50"/>
                  </a:lnTo>
                  <a:lnTo>
                    <a:pt x="68" y="49"/>
                  </a:lnTo>
                  <a:lnTo>
                    <a:pt x="68" y="48"/>
                  </a:lnTo>
                  <a:lnTo>
                    <a:pt x="68" y="47"/>
                  </a:lnTo>
                  <a:lnTo>
                    <a:pt x="68" y="46"/>
                  </a:lnTo>
                  <a:lnTo>
                    <a:pt x="74" y="38"/>
                  </a:lnTo>
                  <a:lnTo>
                    <a:pt x="76" y="32"/>
                  </a:lnTo>
                  <a:lnTo>
                    <a:pt x="76" y="27"/>
                  </a:lnTo>
                  <a:lnTo>
                    <a:pt x="74" y="21"/>
                  </a:lnTo>
                  <a:lnTo>
                    <a:pt x="72" y="21"/>
                  </a:lnTo>
                  <a:lnTo>
                    <a:pt x="72" y="25"/>
                  </a:lnTo>
                  <a:lnTo>
                    <a:pt x="72" y="31"/>
                  </a:lnTo>
                  <a:lnTo>
                    <a:pt x="70" y="36"/>
                  </a:lnTo>
                  <a:lnTo>
                    <a:pt x="64" y="39"/>
                  </a:lnTo>
                  <a:lnTo>
                    <a:pt x="58" y="37"/>
                  </a:lnTo>
                  <a:lnTo>
                    <a:pt x="52" y="36"/>
                  </a:lnTo>
                  <a:lnTo>
                    <a:pt x="43" y="36"/>
                  </a:lnTo>
                  <a:lnTo>
                    <a:pt x="37" y="37"/>
                  </a:lnTo>
                  <a:lnTo>
                    <a:pt x="32" y="36"/>
                  </a:lnTo>
                  <a:lnTo>
                    <a:pt x="30" y="33"/>
                  </a:lnTo>
                  <a:lnTo>
                    <a:pt x="28" y="28"/>
                  </a:lnTo>
                  <a:lnTo>
                    <a:pt x="34" y="20"/>
                  </a:lnTo>
                  <a:lnTo>
                    <a:pt x="35" y="15"/>
                  </a:lnTo>
                  <a:lnTo>
                    <a:pt x="28" y="11"/>
                  </a:lnTo>
                  <a:lnTo>
                    <a:pt x="30" y="16"/>
                  </a:lnTo>
                  <a:lnTo>
                    <a:pt x="24" y="2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5" name="Freeform 1731"/>
            <p:cNvSpPr>
              <a:spLocks/>
            </p:cNvSpPr>
            <p:nvPr/>
          </p:nvSpPr>
          <p:spPr bwMode="auto">
            <a:xfrm>
              <a:off x="4764090" y="2632638"/>
              <a:ext cx="30163" cy="22225"/>
            </a:xfrm>
            <a:custGeom>
              <a:avLst/>
              <a:gdLst>
                <a:gd name="T0" fmla="*/ 19 w 19"/>
                <a:gd name="T1" fmla="*/ 0 h 14"/>
                <a:gd name="T2" fmla="*/ 18 w 19"/>
                <a:gd name="T3" fmla="*/ 0 h 14"/>
                <a:gd name="T4" fmla="*/ 17 w 19"/>
                <a:gd name="T5" fmla="*/ 1 h 14"/>
                <a:gd name="T6" fmla="*/ 15 w 19"/>
                <a:gd name="T7" fmla="*/ 1 h 14"/>
                <a:gd name="T8" fmla="*/ 14 w 19"/>
                <a:gd name="T9" fmla="*/ 2 h 14"/>
                <a:gd name="T10" fmla="*/ 13 w 19"/>
                <a:gd name="T11" fmla="*/ 3 h 14"/>
                <a:gd name="T12" fmla="*/ 12 w 19"/>
                <a:gd name="T13" fmla="*/ 3 h 14"/>
                <a:gd name="T14" fmla="*/ 10 w 19"/>
                <a:gd name="T15" fmla="*/ 4 h 14"/>
                <a:gd name="T16" fmla="*/ 10 w 19"/>
                <a:gd name="T17" fmla="*/ 4 h 14"/>
                <a:gd name="T18" fmla="*/ 9 w 19"/>
                <a:gd name="T19" fmla="*/ 5 h 14"/>
                <a:gd name="T20" fmla="*/ 7 w 19"/>
                <a:gd name="T21" fmla="*/ 6 h 14"/>
                <a:gd name="T22" fmla="*/ 7 w 19"/>
                <a:gd name="T23" fmla="*/ 6 h 14"/>
                <a:gd name="T24" fmla="*/ 6 w 19"/>
                <a:gd name="T25" fmla="*/ 7 h 14"/>
                <a:gd name="T26" fmla="*/ 5 w 19"/>
                <a:gd name="T27" fmla="*/ 7 h 14"/>
                <a:gd name="T28" fmla="*/ 4 w 19"/>
                <a:gd name="T29" fmla="*/ 8 h 14"/>
                <a:gd name="T30" fmla="*/ 3 w 19"/>
                <a:gd name="T31" fmla="*/ 8 h 14"/>
                <a:gd name="T32" fmla="*/ 2 w 19"/>
                <a:gd name="T33" fmla="*/ 9 h 14"/>
                <a:gd name="T34" fmla="*/ 1 w 19"/>
                <a:gd name="T35" fmla="*/ 9 h 14"/>
                <a:gd name="T36" fmla="*/ 1 w 19"/>
                <a:gd name="T37" fmla="*/ 11 h 14"/>
                <a:gd name="T38" fmla="*/ 0 w 19"/>
                <a:gd name="T39" fmla="*/ 11 h 14"/>
                <a:gd name="T40" fmla="*/ 0 w 19"/>
                <a:gd name="T41" fmla="*/ 12 h 14"/>
                <a:gd name="T42" fmla="*/ 0 w 19"/>
                <a:gd name="T43" fmla="*/ 13 h 14"/>
                <a:gd name="T44" fmla="*/ 1 w 19"/>
                <a:gd name="T45" fmla="*/ 14 h 14"/>
                <a:gd name="T46" fmla="*/ 2 w 19"/>
                <a:gd name="T47" fmla="*/ 14 h 14"/>
                <a:gd name="T48" fmla="*/ 3 w 19"/>
                <a:gd name="T49" fmla="*/ 14 h 14"/>
                <a:gd name="T50" fmla="*/ 4 w 19"/>
                <a:gd name="T51" fmla="*/ 14 h 14"/>
                <a:gd name="T52" fmla="*/ 5 w 19"/>
                <a:gd name="T53" fmla="*/ 13 h 14"/>
                <a:gd name="T54" fmla="*/ 5 w 19"/>
                <a:gd name="T55" fmla="*/ 12 h 14"/>
                <a:gd name="T56" fmla="*/ 6 w 19"/>
                <a:gd name="T57" fmla="*/ 11 h 14"/>
                <a:gd name="T58" fmla="*/ 7 w 19"/>
                <a:gd name="T59" fmla="*/ 10 h 14"/>
                <a:gd name="T60" fmla="*/ 8 w 19"/>
                <a:gd name="T61" fmla="*/ 9 h 14"/>
                <a:gd name="T62" fmla="*/ 19 w 19"/>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4">
                  <a:moveTo>
                    <a:pt x="19" y="0"/>
                  </a:moveTo>
                  <a:lnTo>
                    <a:pt x="18" y="0"/>
                  </a:lnTo>
                  <a:lnTo>
                    <a:pt x="17" y="1"/>
                  </a:lnTo>
                  <a:lnTo>
                    <a:pt x="15" y="1"/>
                  </a:lnTo>
                  <a:lnTo>
                    <a:pt x="14" y="2"/>
                  </a:lnTo>
                  <a:lnTo>
                    <a:pt x="13" y="3"/>
                  </a:lnTo>
                  <a:lnTo>
                    <a:pt x="12" y="3"/>
                  </a:lnTo>
                  <a:lnTo>
                    <a:pt x="10" y="4"/>
                  </a:lnTo>
                  <a:lnTo>
                    <a:pt x="10" y="4"/>
                  </a:lnTo>
                  <a:lnTo>
                    <a:pt x="9" y="5"/>
                  </a:lnTo>
                  <a:lnTo>
                    <a:pt x="7" y="6"/>
                  </a:lnTo>
                  <a:lnTo>
                    <a:pt x="7" y="6"/>
                  </a:lnTo>
                  <a:lnTo>
                    <a:pt x="6" y="7"/>
                  </a:lnTo>
                  <a:lnTo>
                    <a:pt x="5" y="7"/>
                  </a:lnTo>
                  <a:lnTo>
                    <a:pt x="4" y="8"/>
                  </a:lnTo>
                  <a:lnTo>
                    <a:pt x="3" y="8"/>
                  </a:lnTo>
                  <a:lnTo>
                    <a:pt x="2" y="9"/>
                  </a:lnTo>
                  <a:lnTo>
                    <a:pt x="1" y="9"/>
                  </a:lnTo>
                  <a:lnTo>
                    <a:pt x="1" y="11"/>
                  </a:lnTo>
                  <a:lnTo>
                    <a:pt x="0" y="11"/>
                  </a:lnTo>
                  <a:lnTo>
                    <a:pt x="0" y="12"/>
                  </a:lnTo>
                  <a:lnTo>
                    <a:pt x="0" y="13"/>
                  </a:lnTo>
                  <a:lnTo>
                    <a:pt x="1" y="14"/>
                  </a:lnTo>
                  <a:lnTo>
                    <a:pt x="2" y="14"/>
                  </a:lnTo>
                  <a:lnTo>
                    <a:pt x="3" y="14"/>
                  </a:lnTo>
                  <a:lnTo>
                    <a:pt x="4" y="14"/>
                  </a:lnTo>
                  <a:lnTo>
                    <a:pt x="5" y="13"/>
                  </a:lnTo>
                  <a:lnTo>
                    <a:pt x="5" y="12"/>
                  </a:lnTo>
                  <a:lnTo>
                    <a:pt x="6" y="11"/>
                  </a:lnTo>
                  <a:lnTo>
                    <a:pt x="7" y="10"/>
                  </a:lnTo>
                  <a:lnTo>
                    <a:pt x="8" y="9"/>
                  </a:lnTo>
                  <a:lnTo>
                    <a:pt x="19"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6" name="Freeform 1732"/>
            <p:cNvSpPr>
              <a:spLocks/>
            </p:cNvSpPr>
            <p:nvPr/>
          </p:nvSpPr>
          <p:spPr bwMode="auto">
            <a:xfrm>
              <a:off x="4746626" y="2732650"/>
              <a:ext cx="26988" cy="23813"/>
            </a:xfrm>
            <a:custGeom>
              <a:avLst/>
              <a:gdLst>
                <a:gd name="T0" fmla="*/ 17 w 17"/>
                <a:gd name="T1" fmla="*/ 0 h 15"/>
                <a:gd name="T2" fmla="*/ 15 w 17"/>
                <a:gd name="T3" fmla="*/ 1 h 15"/>
                <a:gd name="T4" fmla="*/ 14 w 17"/>
                <a:gd name="T5" fmla="*/ 1 h 15"/>
                <a:gd name="T6" fmla="*/ 13 w 17"/>
                <a:gd name="T7" fmla="*/ 2 h 15"/>
                <a:gd name="T8" fmla="*/ 12 w 17"/>
                <a:gd name="T9" fmla="*/ 2 h 15"/>
                <a:gd name="T10" fmla="*/ 11 w 17"/>
                <a:gd name="T11" fmla="*/ 2 h 15"/>
                <a:gd name="T12" fmla="*/ 10 w 17"/>
                <a:gd name="T13" fmla="*/ 3 h 15"/>
                <a:gd name="T14" fmla="*/ 9 w 17"/>
                <a:gd name="T15" fmla="*/ 3 h 15"/>
                <a:gd name="T16" fmla="*/ 8 w 17"/>
                <a:gd name="T17" fmla="*/ 3 h 15"/>
                <a:gd name="T18" fmla="*/ 6 w 17"/>
                <a:gd name="T19" fmla="*/ 4 h 15"/>
                <a:gd name="T20" fmla="*/ 6 w 17"/>
                <a:gd name="T21" fmla="*/ 4 h 15"/>
                <a:gd name="T22" fmla="*/ 4 w 17"/>
                <a:gd name="T23" fmla="*/ 5 h 15"/>
                <a:gd name="T24" fmla="*/ 4 w 17"/>
                <a:gd name="T25" fmla="*/ 5 h 15"/>
                <a:gd name="T26" fmla="*/ 3 w 17"/>
                <a:gd name="T27" fmla="*/ 7 h 15"/>
                <a:gd name="T28" fmla="*/ 2 w 17"/>
                <a:gd name="T29" fmla="*/ 8 h 15"/>
                <a:gd name="T30" fmla="*/ 1 w 17"/>
                <a:gd name="T31" fmla="*/ 9 h 15"/>
                <a:gd name="T32" fmla="*/ 1 w 17"/>
                <a:gd name="T33" fmla="*/ 10 h 15"/>
                <a:gd name="T34" fmla="*/ 0 w 17"/>
                <a:gd name="T35" fmla="*/ 11 h 15"/>
                <a:gd name="T36" fmla="*/ 0 w 17"/>
                <a:gd name="T37" fmla="*/ 12 h 15"/>
                <a:gd name="T38" fmla="*/ 0 w 17"/>
                <a:gd name="T39" fmla="*/ 13 h 15"/>
                <a:gd name="T40" fmla="*/ 1 w 17"/>
                <a:gd name="T41" fmla="*/ 14 h 15"/>
                <a:gd name="T42" fmla="*/ 2 w 17"/>
                <a:gd name="T43" fmla="*/ 15 h 15"/>
                <a:gd name="T44" fmla="*/ 3 w 17"/>
                <a:gd name="T45" fmla="*/ 15 h 15"/>
                <a:gd name="T46" fmla="*/ 4 w 17"/>
                <a:gd name="T47" fmla="*/ 15 h 15"/>
                <a:gd name="T48" fmla="*/ 4 w 17"/>
                <a:gd name="T49" fmla="*/ 15 h 15"/>
                <a:gd name="T50" fmla="*/ 5 w 17"/>
                <a:gd name="T51" fmla="*/ 15 h 15"/>
                <a:gd name="T52" fmla="*/ 6 w 17"/>
                <a:gd name="T53" fmla="*/ 15 h 15"/>
                <a:gd name="T54" fmla="*/ 8 w 17"/>
                <a:gd name="T55" fmla="*/ 14 h 15"/>
                <a:gd name="T56" fmla="*/ 9 w 17"/>
                <a:gd name="T57" fmla="*/ 13 h 15"/>
                <a:gd name="T58" fmla="*/ 9 w 17"/>
                <a:gd name="T59" fmla="*/ 12 h 15"/>
                <a:gd name="T60" fmla="*/ 10 w 17"/>
                <a:gd name="T61" fmla="*/ 10 h 15"/>
                <a:gd name="T62" fmla="*/ 11 w 17"/>
                <a:gd name="T63" fmla="*/ 9 h 15"/>
                <a:gd name="T64" fmla="*/ 12 w 17"/>
                <a:gd name="T65" fmla="*/ 8 h 15"/>
                <a:gd name="T66" fmla="*/ 12 w 17"/>
                <a:gd name="T67" fmla="*/ 7 h 15"/>
                <a:gd name="T68" fmla="*/ 13 w 17"/>
                <a:gd name="T69" fmla="*/ 7 h 15"/>
                <a:gd name="T70" fmla="*/ 14 w 17"/>
                <a:gd name="T71" fmla="*/ 6 h 15"/>
                <a:gd name="T72" fmla="*/ 14 w 17"/>
                <a:gd name="T73" fmla="*/ 5 h 15"/>
                <a:gd name="T74" fmla="*/ 15 w 17"/>
                <a:gd name="T75" fmla="*/ 5 h 15"/>
                <a:gd name="T76" fmla="*/ 14 w 17"/>
                <a:gd name="T77" fmla="*/ 4 h 15"/>
                <a:gd name="T78" fmla="*/ 14 w 17"/>
                <a:gd name="T79" fmla="*/ 4 h 15"/>
                <a:gd name="T80" fmla="*/ 13 w 17"/>
                <a:gd name="T81" fmla="*/ 5 h 15"/>
                <a:gd name="T82" fmla="*/ 12 w 17"/>
                <a:gd name="T83" fmla="*/ 5 h 15"/>
                <a:gd name="T84" fmla="*/ 6 w 17"/>
                <a:gd name="T85" fmla="*/ 13 h 15"/>
                <a:gd name="T86" fmla="*/ 5 w 17"/>
                <a:gd name="T87" fmla="*/ 13 h 15"/>
                <a:gd name="T88" fmla="*/ 4 w 17"/>
                <a:gd name="T89" fmla="*/ 14 h 15"/>
                <a:gd name="T90" fmla="*/ 3 w 17"/>
                <a:gd name="T91" fmla="*/ 14 h 15"/>
                <a:gd name="T92" fmla="*/ 2 w 17"/>
                <a:gd name="T93" fmla="*/ 13 h 15"/>
                <a:gd name="T94" fmla="*/ 2 w 17"/>
                <a:gd name="T95" fmla="*/ 12 h 15"/>
                <a:gd name="T96" fmla="*/ 2 w 17"/>
                <a:gd name="T97" fmla="*/ 11 h 15"/>
                <a:gd name="T98" fmla="*/ 3 w 17"/>
                <a:gd name="T99" fmla="*/ 10 h 15"/>
                <a:gd name="T100" fmla="*/ 4 w 17"/>
                <a:gd name="T101" fmla="*/ 9 h 15"/>
                <a:gd name="T102" fmla="*/ 5 w 17"/>
                <a:gd name="T103" fmla="*/ 9 h 15"/>
                <a:gd name="T104" fmla="*/ 5 w 17"/>
                <a:gd name="T105" fmla="*/ 8 h 15"/>
                <a:gd name="T106" fmla="*/ 12 w 17"/>
                <a:gd name="T107" fmla="*/ 3 h 15"/>
                <a:gd name="T108" fmla="*/ 17 w 17"/>
                <a:gd name="T10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15">
                  <a:moveTo>
                    <a:pt x="17" y="0"/>
                  </a:moveTo>
                  <a:lnTo>
                    <a:pt x="15" y="1"/>
                  </a:lnTo>
                  <a:lnTo>
                    <a:pt x="14" y="1"/>
                  </a:lnTo>
                  <a:lnTo>
                    <a:pt x="13" y="2"/>
                  </a:lnTo>
                  <a:lnTo>
                    <a:pt x="12" y="2"/>
                  </a:lnTo>
                  <a:lnTo>
                    <a:pt x="11" y="2"/>
                  </a:lnTo>
                  <a:lnTo>
                    <a:pt x="10" y="3"/>
                  </a:lnTo>
                  <a:lnTo>
                    <a:pt x="9" y="3"/>
                  </a:lnTo>
                  <a:lnTo>
                    <a:pt x="8" y="3"/>
                  </a:lnTo>
                  <a:lnTo>
                    <a:pt x="6" y="4"/>
                  </a:lnTo>
                  <a:lnTo>
                    <a:pt x="6" y="4"/>
                  </a:lnTo>
                  <a:lnTo>
                    <a:pt x="4" y="5"/>
                  </a:lnTo>
                  <a:lnTo>
                    <a:pt x="4" y="5"/>
                  </a:lnTo>
                  <a:lnTo>
                    <a:pt x="3" y="7"/>
                  </a:lnTo>
                  <a:lnTo>
                    <a:pt x="2" y="8"/>
                  </a:lnTo>
                  <a:lnTo>
                    <a:pt x="1" y="9"/>
                  </a:lnTo>
                  <a:lnTo>
                    <a:pt x="1" y="10"/>
                  </a:lnTo>
                  <a:lnTo>
                    <a:pt x="0" y="11"/>
                  </a:lnTo>
                  <a:lnTo>
                    <a:pt x="0" y="12"/>
                  </a:lnTo>
                  <a:lnTo>
                    <a:pt x="0" y="13"/>
                  </a:lnTo>
                  <a:lnTo>
                    <a:pt x="1" y="14"/>
                  </a:lnTo>
                  <a:lnTo>
                    <a:pt x="2" y="15"/>
                  </a:lnTo>
                  <a:lnTo>
                    <a:pt x="3" y="15"/>
                  </a:lnTo>
                  <a:lnTo>
                    <a:pt x="4" y="15"/>
                  </a:lnTo>
                  <a:lnTo>
                    <a:pt x="4" y="15"/>
                  </a:lnTo>
                  <a:lnTo>
                    <a:pt x="5" y="15"/>
                  </a:lnTo>
                  <a:lnTo>
                    <a:pt x="6" y="15"/>
                  </a:lnTo>
                  <a:lnTo>
                    <a:pt x="8" y="14"/>
                  </a:lnTo>
                  <a:lnTo>
                    <a:pt x="9" y="13"/>
                  </a:lnTo>
                  <a:lnTo>
                    <a:pt x="9" y="12"/>
                  </a:lnTo>
                  <a:lnTo>
                    <a:pt x="10" y="10"/>
                  </a:lnTo>
                  <a:lnTo>
                    <a:pt x="11" y="9"/>
                  </a:lnTo>
                  <a:lnTo>
                    <a:pt x="12" y="8"/>
                  </a:lnTo>
                  <a:lnTo>
                    <a:pt x="12" y="7"/>
                  </a:lnTo>
                  <a:lnTo>
                    <a:pt x="13" y="7"/>
                  </a:lnTo>
                  <a:lnTo>
                    <a:pt x="14" y="6"/>
                  </a:lnTo>
                  <a:lnTo>
                    <a:pt x="14" y="5"/>
                  </a:lnTo>
                  <a:lnTo>
                    <a:pt x="15" y="5"/>
                  </a:lnTo>
                  <a:lnTo>
                    <a:pt x="14" y="4"/>
                  </a:lnTo>
                  <a:lnTo>
                    <a:pt x="14" y="4"/>
                  </a:lnTo>
                  <a:lnTo>
                    <a:pt x="13" y="5"/>
                  </a:lnTo>
                  <a:lnTo>
                    <a:pt x="12" y="5"/>
                  </a:lnTo>
                  <a:lnTo>
                    <a:pt x="6" y="13"/>
                  </a:lnTo>
                  <a:lnTo>
                    <a:pt x="5" y="13"/>
                  </a:lnTo>
                  <a:lnTo>
                    <a:pt x="4" y="14"/>
                  </a:lnTo>
                  <a:lnTo>
                    <a:pt x="3" y="14"/>
                  </a:lnTo>
                  <a:lnTo>
                    <a:pt x="2" y="13"/>
                  </a:lnTo>
                  <a:lnTo>
                    <a:pt x="2" y="12"/>
                  </a:lnTo>
                  <a:lnTo>
                    <a:pt x="2" y="11"/>
                  </a:lnTo>
                  <a:lnTo>
                    <a:pt x="3" y="10"/>
                  </a:lnTo>
                  <a:lnTo>
                    <a:pt x="4" y="9"/>
                  </a:lnTo>
                  <a:lnTo>
                    <a:pt x="5" y="9"/>
                  </a:lnTo>
                  <a:lnTo>
                    <a:pt x="5" y="8"/>
                  </a:lnTo>
                  <a:lnTo>
                    <a:pt x="12" y="3"/>
                  </a:lnTo>
                  <a:lnTo>
                    <a:pt x="17" y="0"/>
                  </a:lnTo>
                  <a:close/>
                </a:path>
              </a:pathLst>
            </a:custGeom>
            <a:solidFill>
              <a:srgbClr val="48A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7" name="Oval 1733"/>
            <p:cNvSpPr>
              <a:spLocks noChangeArrowheads="1"/>
            </p:cNvSpPr>
            <p:nvPr/>
          </p:nvSpPr>
          <p:spPr bwMode="auto">
            <a:xfrm>
              <a:off x="4414838" y="2878698"/>
              <a:ext cx="444500" cy="41275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8" name="Oval 1734"/>
            <p:cNvSpPr>
              <a:spLocks noChangeArrowheads="1"/>
            </p:cNvSpPr>
            <p:nvPr/>
          </p:nvSpPr>
          <p:spPr bwMode="auto">
            <a:xfrm>
              <a:off x="4424365" y="2892986"/>
              <a:ext cx="423863" cy="387350"/>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09" name="Freeform 1735"/>
            <p:cNvSpPr>
              <a:spLocks/>
            </p:cNvSpPr>
            <p:nvPr/>
          </p:nvSpPr>
          <p:spPr bwMode="auto">
            <a:xfrm>
              <a:off x="4457703" y="2935850"/>
              <a:ext cx="130175" cy="246063"/>
            </a:xfrm>
            <a:custGeom>
              <a:avLst/>
              <a:gdLst>
                <a:gd name="T0" fmla="*/ 80 w 82"/>
                <a:gd name="T1" fmla="*/ 4 h 155"/>
                <a:gd name="T2" fmla="*/ 75 w 82"/>
                <a:gd name="T3" fmla="*/ 2 h 155"/>
                <a:gd name="T4" fmla="*/ 71 w 82"/>
                <a:gd name="T5" fmla="*/ 1 h 155"/>
                <a:gd name="T6" fmla="*/ 65 w 82"/>
                <a:gd name="T7" fmla="*/ 0 h 155"/>
                <a:gd name="T8" fmla="*/ 59 w 82"/>
                <a:gd name="T9" fmla="*/ 0 h 155"/>
                <a:gd name="T10" fmla="*/ 52 w 82"/>
                <a:gd name="T11" fmla="*/ 1 h 155"/>
                <a:gd name="T12" fmla="*/ 45 w 82"/>
                <a:gd name="T13" fmla="*/ 3 h 155"/>
                <a:gd name="T14" fmla="*/ 38 w 82"/>
                <a:gd name="T15" fmla="*/ 6 h 155"/>
                <a:gd name="T16" fmla="*/ 31 w 82"/>
                <a:gd name="T17" fmla="*/ 11 h 155"/>
                <a:gd name="T18" fmla="*/ 24 w 82"/>
                <a:gd name="T19" fmla="*/ 18 h 155"/>
                <a:gd name="T20" fmla="*/ 18 w 82"/>
                <a:gd name="T21" fmla="*/ 26 h 155"/>
                <a:gd name="T22" fmla="*/ 14 w 82"/>
                <a:gd name="T23" fmla="*/ 33 h 155"/>
                <a:gd name="T24" fmla="*/ 10 w 82"/>
                <a:gd name="T25" fmla="*/ 40 h 155"/>
                <a:gd name="T26" fmla="*/ 6 w 82"/>
                <a:gd name="T27" fmla="*/ 48 h 155"/>
                <a:gd name="T28" fmla="*/ 4 w 82"/>
                <a:gd name="T29" fmla="*/ 55 h 155"/>
                <a:gd name="T30" fmla="*/ 2 w 82"/>
                <a:gd name="T31" fmla="*/ 61 h 155"/>
                <a:gd name="T32" fmla="*/ 1 w 82"/>
                <a:gd name="T33" fmla="*/ 68 h 155"/>
                <a:gd name="T34" fmla="*/ 1 w 82"/>
                <a:gd name="T35" fmla="*/ 74 h 155"/>
                <a:gd name="T36" fmla="*/ 0 w 82"/>
                <a:gd name="T37" fmla="*/ 79 h 155"/>
                <a:gd name="T38" fmla="*/ 0 w 82"/>
                <a:gd name="T39" fmla="*/ 84 h 155"/>
                <a:gd name="T40" fmla="*/ 1 w 82"/>
                <a:gd name="T41" fmla="*/ 89 h 155"/>
                <a:gd name="T42" fmla="*/ 2 w 82"/>
                <a:gd name="T43" fmla="*/ 95 h 155"/>
                <a:gd name="T44" fmla="*/ 3 w 82"/>
                <a:gd name="T45" fmla="*/ 101 h 155"/>
                <a:gd name="T46" fmla="*/ 6 w 82"/>
                <a:gd name="T47" fmla="*/ 109 h 155"/>
                <a:gd name="T48" fmla="*/ 9 w 82"/>
                <a:gd name="T49" fmla="*/ 116 h 155"/>
                <a:gd name="T50" fmla="*/ 13 w 82"/>
                <a:gd name="T51" fmla="*/ 123 h 155"/>
                <a:gd name="T52" fmla="*/ 17 w 82"/>
                <a:gd name="T53" fmla="*/ 131 h 155"/>
                <a:gd name="T54" fmla="*/ 23 w 82"/>
                <a:gd name="T55" fmla="*/ 137 h 155"/>
                <a:gd name="T56" fmla="*/ 29 w 82"/>
                <a:gd name="T57" fmla="*/ 143 h 155"/>
                <a:gd name="T58" fmla="*/ 36 w 82"/>
                <a:gd name="T59" fmla="*/ 147 h 155"/>
                <a:gd name="T60" fmla="*/ 43 w 82"/>
                <a:gd name="T61" fmla="*/ 150 h 155"/>
                <a:gd name="T62" fmla="*/ 51 w 82"/>
                <a:gd name="T63" fmla="*/ 152 h 155"/>
                <a:gd name="T64" fmla="*/ 57 w 82"/>
                <a:gd name="T65" fmla="*/ 153 h 155"/>
                <a:gd name="T66" fmla="*/ 63 w 82"/>
                <a:gd name="T67" fmla="*/ 154 h 155"/>
                <a:gd name="T68" fmla="*/ 68 w 82"/>
                <a:gd name="T69" fmla="*/ 155 h 155"/>
                <a:gd name="T70" fmla="*/ 73 w 82"/>
                <a:gd name="T71" fmla="*/ 155 h 155"/>
                <a:gd name="T72" fmla="*/ 79 w 82"/>
                <a:gd name="T73" fmla="*/ 154 h 155"/>
                <a:gd name="T74" fmla="*/ 63 w 82"/>
                <a:gd name="T75" fmla="*/ 116 h 155"/>
                <a:gd name="T76" fmla="*/ 60 w 82"/>
                <a:gd name="T77" fmla="*/ 117 h 155"/>
                <a:gd name="T78" fmla="*/ 56 w 82"/>
                <a:gd name="T79" fmla="*/ 117 h 155"/>
                <a:gd name="T80" fmla="*/ 51 w 82"/>
                <a:gd name="T81" fmla="*/ 116 h 155"/>
                <a:gd name="T82" fmla="*/ 47 w 82"/>
                <a:gd name="T83" fmla="*/ 115 h 155"/>
                <a:gd name="T84" fmla="*/ 44 w 82"/>
                <a:gd name="T85" fmla="*/ 111 h 155"/>
                <a:gd name="T86" fmla="*/ 43 w 82"/>
                <a:gd name="T87" fmla="*/ 107 h 155"/>
                <a:gd name="T88" fmla="*/ 43 w 82"/>
                <a:gd name="T89" fmla="*/ 101 h 155"/>
                <a:gd name="T90" fmla="*/ 42 w 82"/>
                <a:gd name="T91" fmla="*/ 93 h 155"/>
                <a:gd name="T92" fmla="*/ 41 w 82"/>
                <a:gd name="T93" fmla="*/ 85 h 155"/>
                <a:gd name="T94" fmla="*/ 41 w 82"/>
                <a:gd name="T95" fmla="*/ 77 h 155"/>
                <a:gd name="T96" fmla="*/ 40 w 82"/>
                <a:gd name="T97" fmla="*/ 69 h 155"/>
                <a:gd name="T98" fmla="*/ 40 w 82"/>
                <a:gd name="T99" fmla="*/ 61 h 155"/>
                <a:gd name="T100" fmla="*/ 41 w 82"/>
                <a:gd name="T101" fmla="*/ 55 h 155"/>
                <a:gd name="T102" fmla="*/ 41 w 82"/>
                <a:gd name="T103" fmla="*/ 51 h 155"/>
                <a:gd name="T104" fmla="*/ 44 w 82"/>
                <a:gd name="T105" fmla="*/ 47 h 155"/>
                <a:gd name="T106" fmla="*/ 50 w 82"/>
                <a:gd name="T107" fmla="*/ 44 h 155"/>
                <a:gd name="T108" fmla="*/ 55 w 82"/>
                <a:gd name="T109" fmla="*/ 4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155">
                  <a:moveTo>
                    <a:pt x="82" y="5"/>
                  </a:moveTo>
                  <a:lnTo>
                    <a:pt x="82" y="5"/>
                  </a:lnTo>
                  <a:lnTo>
                    <a:pt x="82" y="5"/>
                  </a:lnTo>
                  <a:lnTo>
                    <a:pt x="82" y="5"/>
                  </a:lnTo>
                  <a:lnTo>
                    <a:pt x="81" y="5"/>
                  </a:lnTo>
                  <a:lnTo>
                    <a:pt x="80" y="4"/>
                  </a:lnTo>
                  <a:lnTo>
                    <a:pt x="79" y="4"/>
                  </a:lnTo>
                  <a:lnTo>
                    <a:pt x="78" y="4"/>
                  </a:lnTo>
                  <a:lnTo>
                    <a:pt x="77" y="3"/>
                  </a:lnTo>
                  <a:lnTo>
                    <a:pt x="77" y="3"/>
                  </a:lnTo>
                  <a:lnTo>
                    <a:pt x="76" y="3"/>
                  </a:lnTo>
                  <a:lnTo>
                    <a:pt x="75" y="2"/>
                  </a:lnTo>
                  <a:lnTo>
                    <a:pt x="75" y="2"/>
                  </a:lnTo>
                  <a:lnTo>
                    <a:pt x="74" y="2"/>
                  </a:lnTo>
                  <a:lnTo>
                    <a:pt x="73" y="2"/>
                  </a:lnTo>
                  <a:lnTo>
                    <a:pt x="72" y="2"/>
                  </a:lnTo>
                  <a:lnTo>
                    <a:pt x="72" y="1"/>
                  </a:lnTo>
                  <a:lnTo>
                    <a:pt x="71" y="1"/>
                  </a:lnTo>
                  <a:lnTo>
                    <a:pt x="70" y="1"/>
                  </a:lnTo>
                  <a:lnTo>
                    <a:pt x="69" y="1"/>
                  </a:lnTo>
                  <a:lnTo>
                    <a:pt x="68" y="1"/>
                  </a:lnTo>
                  <a:lnTo>
                    <a:pt x="67" y="0"/>
                  </a:lnTo>
                  <a:lnTo>
                    <a:pt x="66" y="0"/>
                  </a:lnTo>
                  <a:lnTo>
                    <a:pt x="65" y="0"/>
                  </a:lnTo>
                  <a:lnTo>
                    <a:pt x="64" y="0"/>
                  </a:lnTo>
                  <a:lnTo>
                    <a:pt x="63" y="0"/>
                  </a:lnTo>
                  <a:lnTo>
                    <a:pt x="62" y="0"/>
                  </a:lnTo>
                  <a:lnTo>
                    <a:pt x="61" y="0"/>
                  </a:lnTo>
                  <a:lnTo>
                    <a:pt x="60" y="0"/>
                  </a:lnTo>
                  <a:lnTo>
                    <a:pt x="59" y="0"/>
                  </a:lnTo>
                  <a:lnTo>
                    <a:pt x="58" y="0"/>
                  </a:lnTo>
                  <a:lnTo>
                    <a:pt x="57" y="0"/>
                  </a:lnTo>
                  <a:lnTo>
                    <a:pt x="56" y="0"/>
                  </a:lnTo>
                  <a:lnTo>
                    <a:pt x="55" y="0"/>
                  </a:lnTo>
                  <a:lnTo>
                    <a:pt x="54" y="0"/>
                  </a:lnTo>
                  <a:lnTo>
                    <a:pt x="52" y="1"/>
                  </a:lnTo>
                  <a:lnTo>
                    <a:pt x="51" y="1"/>
                  </a:lnTo>
                  <a:lnTo>
                    <a:pt x="50" y="1"/>
                  </a:lnTo>
                  <a:lnTo>
                    <a:pt x="49" y="2"/>
                  </a:lnTo>
                  <a:lnTo>
                    <a:pt x="48" y="2"/>
                  </a:lnTo>
                  <a:lnTo>
                    <a:pt x="47" y="2"/>
                  </a:lnTo>
                  <a:lnTo>
                    <a:pt x="45" y="3"/>
                  </a:lnTo>
                  <a:lnTo>
                    <a:pt x="44" y="3"/>
                  </a:lnTo>
                  <a:lnTo>
                    <a:pt x="43" y="4"/>
                  </a:lnTo>
                  <a:lnTo>
                    <a:pt x="42" y="4"/>
                  </a:lnTo>
                  <a:lnTo>
                    <a:pt x="41" y="5"/>
                  </a:lnTo>
                  <a:lnTo>
                    <a:pt x="39" y="5"/>
                  </a:lnTo>
                  <a:lnTo>
                    <a:pt x="38" y="6"/>
                  </a:lnTo>
                  <a:lnTo>
                    <a:pt x="37" y="7"/>
                  </a:lnTo>
                  <a:lnTo>
                    <a:pt x="36" y="7"/>
                  </a:lnTo>
                  <a:lnTo>
                    <a:pt x="35" y="8"/>
                  </a:lnTo>
                  <a:lnTo>
                    <a:pt x="33" y="9"/>
                  </a:lnTo>
                  <a:lnTo>
                    <a:pt x="32" y="10"/>
                  </a:lnTo>
                  <a:lnTo>
                    <a:pt x="31" y="11"/>
                  </a:lnTo>
                  <a:lnTo>
                    <a:pt x="30" y="12"/>
                  </a:lnTo>
                  <a:lnTo>
                    <a:pt x="29" y="13"/>
                  </a:lnTo>
                  <a:lnTo>
                    <a:pt x="28" y="15"/>
                  </a:lnTo>
                  <a:lnTo>
                    <a:pt x="26" y="16"/>
                  </a:lnTo>
                  <a:lnTo>
                    <a:pt x="25" y="17"/>
                  </a:lnTo>
                  <a:lnTo>
                    <a:pt x="24" y="18"/>
                  </a:lnTo>
                  <a:lnTo>
                    <a:pt x="23" y="20"/>
                  </a:lnTo>
                  <a:lnTo>
                    <a:pt x="22" y="21"/>
                  </a:lnTo>
                  <a:lnTo>
                    <a:pt x="21" y="22"/>
                  </a:lnTo>
                  <a:lnTo>
                    <a:pt x="20" y="23"/>
                  </a:lnTo>
                  <a:lnTo>
                    <a:pt x="19" y="24"/>
                  </a:lnTo>
                  <a:lnTo>
                    <a:pt x="18" y="26"/>
                  </a:lnTo>
                  <a:lnTo>
                    <a:pt x="17" y="27"/>
                  </a:lnTo>
                  <a:lnTo>
                    <a:pt x="17" y="28"/>
                  </a:lnTo>
                  <a:lnTo>
                    <a:pt x="16" y="29"/>
                  </a:lnTo>
                  <a:lnTo>
                    <a:pt x="15" y="31"/>
                  </a:lnTo>
                  <a:lnTo>
                    <a:pt x="14" y="32"/>
                  </a:lnTo>
                  <a:lnTo>
                    <a:pt x="14" y="33"/>
                  </a:lnTo>
                  <a:lnTo>
                    <a:pt x="13" y="34"/>
                  </a:lnTo>
                  <a:lnTo>
                    <a:pt x="12" y="35"/>
                  </a:lnTo>
                  <a:lnTo>
                    <a:pt x="11" y="37"/>
                  </a:lnTo>
                  <a:lnTo>
                    <a:pt x="11" y="38"/>
                  </a:lnTo>
                  <a:lnTo>
                    <a:pt x="10" y="39"/>
                  </a:lnTo>
                  <a:lnTo>
                    <a:pt x="10" y="40"/>
                  </a:lnTo>
                  <a:lnTo>
                    <a:pt x="9" y="42"/>
                  </a:lnTo>
                  <a:lnTo>
                    <a:pt x="8" y="43"/>
                  </a:lnTo>
                  <a:lnTo>
                    <a:pt x="8" y="44"/>
                  </a:lnTo>
                  <a:lnTo>
                    <a:pt x="7" y="45"/>
                  </a:lnTo>
                  <a:lnTo>
                    <a:pt x="7" y="46"/>
                  </a:lnTo>
                  <a:lnTo>
                    <a:pt x="6" y="48"/>
                  </a:lnTo>
                  <a:lnTo>
                    <a:pt x="6" y="49"/>
                  </a:lnTo>
                  <a:lnTo>
                    <a:pt x="6" y="50"/>
                  </a:lnTo>
                  <a:lnTo>
                    <a:pt x="5" y="51"/>
                  </a:lnTo>
                  <a:lnTo>
                    <a:pt x="5" y="52"/>
                  </a:lnTo>
                  <a:lnTo>
                    <a:pt x="5" y="54"/>
                  </a:lnTo>
                  <a:lnTo>
                    <a:pt x="4" y="55"/>
                  </a:lnTo>
                  <a:lnTo>
                    <a:pt x="4" y="56"/>
                  </a:lnTo>
                  <a:lnTo>
                    <a:pt x="4" y="57"/>
                  </a:lnTo>
                  <a:lnTo>
                    <a:pt x="3" y="58"/>
                  </a:lnTo>
                  <a:lnTo>
                    <a:pt x="3" y="59"/>
                  </a:lnTo>
                  <a:lnTo>
                    <a:pt x="3" y="60"/>
                  </a:lnTo>
                  <a:lnTo>
                    <a:pt x="2" y="61"/>
                  </a:lnTo>
                  <a:lnTo>
                    <a:pt x="2" y="63"/>
                  </a:lnTo>
                  <a:lnTo>
                    <a:pt x="2" y="64"/>
                  </a:lnTo>
                  <a:lnTo>
                    <a:pt x="2" y="65"/>
                  </a:lnTo>
                  <a:lnTo>
                    <a:pt x="2" y="66"/>
                  </a:lnTo>
                  <a:lnTo>
                    <a:pt x="2" y="67"/>
                  </a:lnTo>
                  <a:lnTo>
                    <a:pt x="1" y="68"/>
                  </a:lnTo>
                  <a:lnTo>
                    <a:pt x="1" y="69"/>
                  </a:lnTo>
                  <a:lnTo>
                    <a:pt x="1" y="70"/>
                  </a:lnTo>
                  <a:lnTo>
                    <a:pt x="1" y="71"/>
                  </a:lnTo>
                  <a:lnTo>
                    <a:pt x="1" y="72"/>
                  </a:lnTo>
                  <a:lnTo>
                    <a:pt x="1" y="73"/>
                  </a:lnTo>
                  <a:lnTo>
                    <a:pt x="1" y="74"/>
                  </a:lnTo>
                  <a:lnTo>
                    <a:pt x="1" y="75"/>
                  </a:lnTo>
                  <a:lnTo>
                    <a:pt x="0" y="76"/>
                  </a:lnTo>
                  <a:lnTo>
                    <a:pt x="0" y="77"/>
                  </a:lnTo>
                  <a:lnTo>
                    <a:pt x="0" y="77"/>
                  </a:lnTo>
                  <a:lnTo>
                    <a:pt x="0" y="78"/>
                  </a:lnTo>
                  <a:lnTo>
                    <a:pt x="0" y="79"/>
                  </a:lnTo>
                  <a:lnTo>
                    <a:pt x="0" y="80"/>
                  </a:lnTo>
                  <a:lnTo>
                    <a:pt x="0" y="81"/>
                  </a:lnTo>
                  <a:lnTo>
                    <a:pt x="0" y="82"/>
                  </a:lnTo>
                  <a:lnTo>
                    <a:pt x="0" y="83"/>
                  </a:lnTo>
                  <a:lnTo>
                    <a:pt x="0" y="83"/>
                  </a:lnTo>
                  <a:lnTo>
                    <a:pt x="0" y="84"/>
                  </a:lnTo>
                  <a:lnTo>
                    <a:pt x="0" y="85"/>
                  </a:lnTo>
                  <a:lnTo>
                    <a:pt x="0" y="85"/>
                  </a:lnTo>
                  <a:lnTo>
                    <a:pt x="0" y="86"/>
                  </a:lnTo>
                  <a:lnTo>
                    <a:pt x="0" y="87"/>
                  </a:lnTo>
                  <a:lnTo>
                    <a:pt x="1" y="88"/>
                  </a:lnTo>
                  <a:lnTo>
                    <a:pt x="1" y="89"/>
                  </a:lnTo>
                  <a:lnTo>
                    <a:pt x="1" y="90"/>
                  </a:lnTo>
                  <a:lnTo>
                    <a:pt x="1" y="91"/>
                  </a:lnTo>
                  <a:lnTo>
                    <a:pt x="1" y="92"/>
                  </a:lnTo>
                  <a:lnTo>
                    <a:pt x="1" y="93"/>
                  </a:lnTo>
                  <a:lnTo>
                    <a:pt x="1" y="94"/>
                  </a:lnTo>
                  <a:lnTo>
                    <a:pt x="2" y="95"/>
                  </a:lnTo>
                  <a:lnTo>
                    <a:pt x="2" y="96"/>
                  </a:lnTo>
                  <a:lnTo>
                    <a:pt x="2" y="97"/>
                  </a:lnTo>
                  <a:lnTo>
                    <a:pt x="2" y="98"/>
                  </a:lnTo>
                  <a:lnTo>
                    <a:pt x="3" y="99"/>
                  </a:lnTo>
                  <a:lnTo>
                    <a:pt x="3" y="100"/>
                  </a:lnTo>
                  <a:lnTo>
                    <a:pt x="3" y="101"/>
                  </a:lnTo>
                  <a:lnTo>
                    <a:pt x="4" y="103"/>
                  </a:lnTo>
                  <a:lnTo>
                    <a:pt x="4" y="104"/>
                  </a:lnTo>
                  <a:lnTo>
                    <a:pt x="4" y="105"/>
                  </a:lnTo>
                  <a:lnTo>
                    <a:pt x="5" y="106"/>
                  </a:lnTo>
                  <a:lnTo>
                    <a:pt x="5" y="107"/>
                  </a:lnTo>
                  <a:lnTo>
                    <a:pt x="6" y="109"/>
                  </a:lnTo>
                  <a:lnTo>
                    <a:pt x="6" y="110"/>
                  </a:lnTo>
                  <a:lnTo>
                    <a:pt x="7" y="111"/>
                  </a:lnTo>
                  <a:lnTo>
                    <a:pt x="7" y="112"/>
                  </a:lnTo>
                  <a:lnTo>
                    <a:pt x="8" y="114"/>
                  </a:lnTo>
                  <a:lnTo>
                    <a:pt x="8" y="115"/>
                  </a:lnTo>
                  <a:lnTo>
                    <a:pt x="9" y="116"/>
                  </a:lnTo>
                  <a:lnTo>
                    <a:pt x="10" y="117"/>
                  </a:lnTo>
                  <a:lnTo>
                    <a:pt x="10" y="119"/>
                  </a:lnTo>
                  <a:lnTo>
                    <a:pt x="11" y="120"/>
                  </a:lnTo>
                  <a:lnTo>
                    <a:pt x="12" y="121"/>
                  </a:lnTo>
                  <a:lnTo>
                    <a:pt x="12" y="122"/>
                  </a:lnTo>
                  <a:lnTo>
                    <a:pt x="13" y="123"/>
                  </a:lnTo>
                  <a:lnTo>
                    <a:pt x="14" y="125"/>
                  </a:lnTo>
                  <a:lnTo>
                    <a:pt x="14" y="126"/>
                  </a:lnTo>
                  <a:lnTo>
                    <a:pt x="15" y="127"/>
                  </a:lnTo>
                  <a:lnTo>
                    <a:pt x="16" y="128"/>
                  </a:lnTo>
                  <a:lnTo>
                    <a:pt x="17" y="129"/>
                  </a:lnTo>
                  <a:lnTo>
                    <a:pt x="17" y="131"/>
                  </a:lnTo>
                  <a:lnTo>
                    <a:pt x="18" y="132"/>
                  </a:lnTo>
                  <a:lnTo>
                    <a:pt x="19" y="133"/>
                  </a:lnTo>
                  <a:lnTo>
                    <a:pt x="20" y="134"/>
                  </a:lnTo>
                  <a:lnTo>
                    <a:pt x="21" y="135"/>
                  </a:lnTo>
                  <a:lnTo>
                    <a:pt x="22" y="136"/>
                  </a:lnTo>
                  <a:lnTo>
                    <a:pt x="23" y="137"/>
                  </a:lnTo>
                  <a:lnTo>
                    <a:pt x="24" y="138"/>
                  </a:lnTo>
                  <a:lnTo>
                    <a:pt x="25" y="139"/>
                  </a:lnTo>
                  <a:lnTo>
                    <a:pt x="26" y="140"/>
                  </a:lnTo>
                  <a:lnTo>
                    <a:pt x="27" y="141"/>
                  </a:lnTo>
                  <a:lnTo>
                    <a:pt x="28" y="142"/>
                  </a:lnTo>
                  <a:lnTo>
                    <a:pt x="29" y="143"/>
                  </a:lnTo>
                  <a:lnTo>
                    <a:pt x="30" y="143"/>
                  </a:lnTo>
                  <a:lnTo>
                    <a:pt x="31" y="144"/>
                  </a:lnTo>
                  <a:lnTo>
                    <a:pt x="33" y="145"/>
                  </a:lnTo>
                  <a:lnTo>
                    <a:pt x="34" y="146"/>
                  </a:lnTo>
                  <a:lnTo>
                    <a:pt x="35" y="146"/>
                  </a:lnTo>
                  <a:lnTo>
                    <a:pt x="36" y="147"/>
                  </a:lnTo>
                  <a:lnTo>
                    <a:pt x="37" y="148"/>
                  </a:lnTo>
                  <a:lnTo>
                    <a:pt x="38" y="148"/>
                  </a:lnTo>
                  <a:lnTo>
                    <a:pt x="40" y="149"/>
                  </a:lnTo>
                  <a:lnTo>
                    <a:pt x="41" y="149"/>
                  </a:lnTo>
                  <a:lnTo>
                    <a:pt x="42" y="150"/>
                  </a:lnTo>
                  <a:lnTo>
                    <a:pt x="43" y="150"/>
                  </a:lnTo>
                  <a:lnTo>
                    <a:pt x="45" y="150"/>
                  </a:lnTo>
                  <a:lnTo>
                    <a:pt x="46" y="151"/>
                  </a:lnTo>
                  <a:lnTo>
                    <a:pt x="47" y="151"/>
                  </a:lnTo>
                  <a:lnTo>
                    <a:pt x="48" y="151"/>
                  </a:lnTo>
                  <a:lnTo>
                    <a:pt x="50" y="152"/>
                  </a:lnTo>
                  <a:lnTo>
                    <a:pt x="51" y="152"/>
                  </a:lnTo>
                  <a:lnTo>
                    <a:pt x="52" y="152"/>
                  </a:lnTo>
                  <a:lnTo>
                    <a:pt x="53" y="152"/>
                  </a:lnTo>
                  <a:lnTo>
                    <a:pt x="54" y="153"/>
                  </a:lnTo>
                  <a:lnTo>
                    <a:pt x="55" y="153"/>
                  </a:lnTo>
                  <a:lnTo>
                    <a:pt x="56" y="153"/>
                  </a:lnTo>
                  <a:lnTo>
                    <a:pt x="57" y="153"/>
                  </a:lnTo>
                  <a:lnTo>
                    <a:pt x="58" y="153"/>
                  </a:lnTo>
                  <a:lnTo>
                    <a:pt x="59" y="154"/>
                  </a:lnTo>
                  <a:lnTo>
                    <a:pt x="60" y="154"/>
                  </a:lnTo>
                  <a:lnTo>
                    <a:pt x="61" y="154"/>
                  </a:lnTo>
                  <a:lnTo>
                    <a:pt x="62" y="154"/>
                  </a:lnTo>
                  <a:lnTo>
                    <a:pt x="63" y="154"/>
                  </a:lnTo>
                  <a:lnTo>
                    <a:pt x="64" y="154"/>
                  </a:lnTo>
                  <a:lnTo>
                    <a:pt x="64" y="154"/>
                  </a:lnTo>
                  <a:lnTo>
                    <a:pt x="65" y="154"/>
                  </a:lnTo>
                  <a:lnTo>
                    <a:pt x="66" y="155"/>
                  </a:lnTo>
                  <a:lnTo>
                    <a:pt x="67" y="155"/>
                  </a:lnTo>
                  <a:lnTo>
                    <a:pt x="68" y="155"/>
                  </a:lnTo>
                  <a:lnTo>
                    <a:pt x="68" y="155"/>
                  </a:lnTo>
                  <a:lnTo>
                    <a:pt x="69" y="155"/>
                  </a:lnTo>
                  <a:lnTo>
                    <a:pt x="70" y="155"/>
                  </a:lnTo>
                  <a:lnTo>
                    <a:pt x="71" y="155"/>
                  </a:lnTo>
                  <a:lnTo>
                    <a:pt x="72" y="155"/>
                  </a:lnTo>
                  <a:lnTo>
                    <a:pt x="73" y="155"/>
                  </a:lnTo>
                  <a:lnTo>
                    <a:pt x="75" y="155"/>
                  </a:lnTo>
                  <a:lnTo>
                    <a:pt x="75" y="155"/>
                  </a:lnTo>
                  <a:lnTo>
                    <a:pt x="76" y="155"/>
                  </a:lnTo>
                  <a:lnTo>
                    <a:pt x="77" y="154"/>
                  </a:lnTo>
                  <a:lnTo>
                    <a:pt x="78" y="154"/>
                  </a:lnTo>
                  <a:lnTo>
                    <a:pt x="79" y="154"/>
                  </a:lnTo>
                  <a:lnTo>
                    <a:pt x="80" y="154"/>
                  </a:lnTo>
                  <a:lnTo>
                    <a:pt x="80" y="154"/>
                  </a:lnTo>
                  <a:lnTo>
                    <a:pt x="81" y="154"/>
                  </a:lnTo>
                  <a:lnTo>
                    <a:pt x="82" y="154"/>
                  </a:lnTo>
                  <a:lnTo>
                    <a:pt x="82" y="154"/>
                  </a:lnTo>
                  <a:lnTo>
                    <a:pt x="63" y="116"/>
                  </a:lnTo>
                  <a:lnTo>
                    <a:pt x="63" y="116"/>
                  </a:lnTo>
                  <a:lnTo>
                    <a:pt x="62" y="116"/>
                  </a:lnTo>
                  <a:lnTo>
                    <a:pt x="62" y="116"/>
                  </a:lnTo>
                  <a:lnTo>
                    <a:pt x="61" y="117"/>
                  </a:lnTo>
                  <a:lnTo>
                    <a:pt x="60" y="117"/>
                  </a:lnTo>
                  <a:lnTo>
                    <a:pt x="60" y="117"/>
                  </a:lnTo>
                  <a:lnTo>
                    <a:pt x="59" y="117"/>
                  </a:lnTo>
                  <a:lnTo>
                    <a:pt x="58" y="117"/>
                  </a:lnTo>
                  <a:lnTo>
                    <a:pt x="57" y="117"/>
                  </a:lnTo>
                  <a:lnTo>
                    <a:pt x="57" y="117"/>
                  </a:lnTo>
                  <a:lnTo>
                    <a:pt x="56" y="117"/>
                  </a:lnTo>
                  <a:lnTo>
                    <a:pt x="56" y="117"/>
                  </a:lnTo>
                  <a:lnTo>
                    <a:pt x="55" y="117"/>
                  </a:lnTo>
                  <a:lnTo>
                    <a:pt x="54" y="116"/>
                  </a:lnTo>
                  <a:lnTo>
                    <a:pt x="53" y="116"/>
                  </a:lnTo>
                  <a:lnTo>
                    <a:pt x="52" y="116"/>
                  </a:lnTo>
                  <a:lnTo>
                    <a:pt x="52" y="116"/>
                  </a:lnTo>
                  <a:lnTo>
                    <a:pt x="51" y="116"/>
                  </a:lnTo>
                  <a:lnTo>
                    <a:pt x="50" y="116"/>
                  </a:lnTo>
                  <a:lnTo>
                    <a:pt x="50" y="116"/>
                  </a:lnTo>
                  <a:lnTo>
                    <a:pt x="49" y="115"/>
                  </a:lnTo>
                  <a:lnTo>
                    <a:pt x="48" y="115"/>
                  </a:lnTo>
                  <a:lnTo>
                    <a:pt x="48" y="115"/>
                  </a:lnTo>
                  <a:lnTo>
                    <a:pt x="47" y="115"/>
                  </a:lnTo>
                  <a:lnTo>
                    <a:pt x="46" y="114"/>
                  </a:lnTo>
                  <a:lnTo>
                    <a:pt x="45" y="113"/>
                  </a:lnTo>
                  <a:lnTo>
                    <a:pt x="45" y="112"/>
                  </a:lnTo>
                  <a:lnTo>
                    <a:pt x="45" y="112"/>
                  </a:lnTo>
                  <a:lnTo>
                    <a:pt x="45" y="111"/>
                  </a:lnTo>
                  <a:lnTo>
                    <a:pt x="44" y="111"/>
                  </a:lnTo>
                  <a:lnTo>
                    <a:pt x="44" y="111"/>
                  </a:lnTo>
                  <a:lnTo>
                    <a:pt x="44" y="110"/>
                  </a:lnTo>
                  <a:lnTo>
                    <a:pt x="44" y="109"/>
                  </a:lnTo>
                  <a:lnTo>
                    <a:pt x="44" y="109"/>
                  </a:lnTo>
                  <a:lnTo>
                    <a:pt x="44" y="108"/>
                  </a:lnTo>
                  <a:lnTo>
                    <a:pt x="43" y="107"/>
                  </a:lnTo>
                  <a:lnTo>
                    <a:pt x="43" y="106"/>
                  </a:lnTo>
                  <a:lnTo>
                    <a:pt x="43" y="105"/>
                  </a:lnTo>
                  <a:lnTo>
                    <a:pt x="43" y="104"/>
                  </a:lnTo>
                  <a:lnTo>
                    <a:pt x="43" y="103"/>
                  </a:lnTo>
                  <a:lnTo>
                    <a:pt x="43" y="102"/>
                  </a:lnTo>
                  <a:lnTo>
                    <a:pt x="43" y="101"/>
                  </a:lnTo>
                  <a:lnTo>
                    <a:pt x="42" y="100"/>
                  </a:lnTo>
                  <a:lnTo>
                    <a:pt x="42" y="98"/>
                  </a:lnTo>
                  <a:lnTo>
                    <a:pt x="42" y="97"/>
                  </a:lnTo>
                  <a:lnTo>
                    <a:pt x="42" y="96"/>
                  </a:lnTo>
                  <a:lnTo>
                    <a:pt x="42" y="95"/>
                  </a:lnTo>
                  <a:lnTo>
                    <a:pt x="42" y="93"/>
                  </a:lnTo>
                  <a:lnTo>
                    <a:pt x="42" y="92"/>
                  </a:lnTo>
                  <a:lnTo>
                    <a:pt x="42" y="91"/>
                  </a:lnTo>
                  <a:lnTo>
                    <a:pt x="42" y="90"/>
                  </a:lnTo>
                  <a:lnTo>
                    <a:pt x="41" y="88"/>
                  </a:lnTo>
                  <a:lnTo>
                    <a:pt x="41" y="87"/>
                  </a:lnTo>
                  <a:lnTo>
                    <a:pt x="41" y="85"/>
                  </a:lnTo>
                  <a:lnTo>
                    <a:pt x="41" y="84"/>
                  </a:lnTo>
                  <a:lnTo>
                    <a:pt x="41" y="83"/>
                  </a:lnTo>
                  <a:lnTo>
                    <a:pt x="41" y="81"/>
                  </a:lnTo>
                  <a:lnTo>
                    <a:pt x="41" y="80"/>
                  </a:lnTo>
                  <a:lnTo>
                    <a:pt x="41" y="78"/>
                  </a:lnTo>
                  <a:lnTo>
                    <a:pt x="41" y="77"/>
                  </a:lnTo>
                  <a:lnTo>
                    <a:pt x="41" y="76"/>
                  </a:lnTo>
                  <a:lnTo>
                    <a:pt x="41" y="74"/>
                  </a:lnTo>
                  <a:lnTo>
                    <a:pt x="40" y="73"/>
                  </a:lnTo>
                  <a:lnTo>
                    <a:pt x="40" y="72"/>
                  </a:lnTo>
                  <a:lnTo>
                    <a:pt x="40" y="70"/>
                  </a:lnTo>
                  <a:lnTo>
                    <a:pt x="40" y="69"/>
                  </a:lnTo>
                  <a:lnTo>
                    <a:pt x="40" y="67"/>
                  </a:lnTo>
                  <a:lnTo>
                    <a:pt x="40" y="66"/>
                  </a:lnTo>
                  <a:lnTo>
                    <a:pt x="40" y="65"/>
                  </a:lnTo>
                  <a:lnTo>
                    <a:pt x="40" y="64"/>
                  </a:lnTo>
                  <a:lnTo>
                    <a:pt x="40" y="63"/>
                  </a:lnTo>
                  <a:lnTo>
                    <a:pt x="40" y="61"/>
                  </a:lnTo>
                  <a:lnTo>
                    <a:pt x="40" y="60"/>
                  </a:lnTo>
                  <a:lnTo>
                    <a:pt x="41" y="59"/>
                  </a:lnTo>
                  <a:lnTo>
                    <a:pt x="41" y="58"/>
                  </a:lnTo>
                  <a:lnTo>
                    <a:pt x="41" y="57"/>
                  </a:lnTo>
                  <a:lnTo>
                    <a:pt x="41" y="56"/>
                  </a:lnTo>
                  <a:lnTo>
                    <a:pt x="41" y="55"/>
                  </a:lnTo>
                  <a:lnTo>
                    <a:pt x="41" y="54"/>
                  </a:lnTo>
                  <a:lnTo>
                    <a:pt x="41" y="53"/>
                  </a:lnTo>
                  <a:lnTo>
                    <a:pt x="41" y="52"/>
                  </a:lnTo>
                  <a:lnTo>
                    <a:pt x="41" y="52"/>
                  </a:lnTo>
                  <a:lnTo>
                    <a:pt x="41" y="51"/>
                  </a:lnTo>
                  <a:lnTo>
                    <a:pt x="41" y="51"/>
                  </a:lnTo>
                  <a:lnTo>
                    <a:pt x="41" y="50"/>
                  </a:lnTo>
                  <a:lnTo>
                    <a:pt x="42" y="49"/>
                  </a:lnTo>
                  <a:lnTo>
                    <a:pt x="42" y="49"/>
                  </a:lnTo>
                  <a:lnTo>
                    <a:pt x="42" y="48"/>
                  </a:lnTo>
                  <a:lnTo>
                    <a:pt x="43" y="47"/>
                  </a:lnTo>
                  <a:lnTo>
                    <a:pt x="44" y="47"/>
                  </a:lnTo>
                  <a:lnTo>
                    <a:pt x="45" y="46"/>
                  </a:lnTo>
                  <a:lnTo>
                    <a:pt x="46" y="46"/>
                  </a:lnTo>
                  <a:lnTo>
                    <a:pt x="47" y="45"/>
                  </a:lnTo>
                  <a:lnTo>
                    <a:pt x="48" y="45"/>
                  </a:lnTo>
                  <a:lnTo>
                    <a:pt x="49" y="45"/>
                  </a:lnTo>
                  <a:lnTo>
                    <a:pt x="50" y="44"/>
                  </a:lnTo>
                  <a:lnTo>
                    <a:pt x="51" y="44"/>
                  </a:lnTo>
                  <a:lnTo>
                    <a:pt x="52" y="44"/>
                  </a:lnTo>
                  <a:lnTo>
                    <a:pt x="53" y="44"/>
                  </a:lnTo>
                  <a:lnTo>
                    <a:pt x="54" y="44"/>
                  </a:lnTo>
                  <a:lnTo>
                    <a:pt x="54" y="44"/>
                  </a:lnTo>
                  <a:lnTo>
                    <a:pt x="55" y="44"/>
                  </a:lnTo>
                  <a:lnTo>
                    <a:pt x="55" y="44"/>
                  </a:lnTo>
                  <a:lnTo>
                    <a:pt x="56" y="44"/>
                  </a:lnTo>
                  <a:lnTo>
                    <a:pt x="8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10" name="Freeform 1736"/>
            <p:cNvSpPr>
              <a:spLocks/>
            </p:cNvSpPr>
            <p:nvPr/>
          </p:nvSpPr>
          <p:spPr bwMode="auto">
            <a:xfrm>
              <a:off x="4554540" y="2946961"/>
              <a:ext cx="55563" cy="65088"/>
            </a:xfrm>
            <a:custGeom>
              <a:avLst/>
              <a:gdLst>
                <a:gd name="T0" fmla="*/ 0 w 35"/>
                <a:gd name="T1" fmla="*/ 39 h 41"/>
                <a:gd name="T2" fmla="*/ 1 w 35"/>
                <a:gd name="T3" fmla="*/ 40 h 41"/>
                <a:gd name="T4" fmla="*/ 2 w 35"/>
                <a:gd name="T5" fmla="*/ 40 h 41"/>
                <a:gd name="T6" fmla="*/ 3 w 35"/>
                <a:gd name="T7" fmla="*/ 40 h 41"/>
                <a:gd name="T8" fmla="*/ 5 w 35"/>
                <a:gd name="T9" fmla="*/ 41 h 41"/>
                <a:gd name="T10" fmla="*/ 6 w 35"/>
                <a:gd name="T11" fmla="*/ 41 h 41"/>
                <a:gd name="T12" fmla="*/ 7 w 35"/>
                <a:gd name="T13" fmla="*/ 41 h 41"/>
                <a:gd name="T14" fmla="*/ 9 w 35"/>
                <a:gd name="T15" fmla="*/ 41 h 41"/>
                <a:gd name="T16" fmla="*/ 10 w 35"/>
                <a:gd name="T17" fmla="*/ 41 h 41"/>
                <a:gd name="T18" fmla="*/ 11 w 35"/>
                <a:gd name="T19" fmla="*/ 40 h 41"/>
                <a:gd name="T20" fmla="*/ 12 w 35"/>
                <a:gd name="T21" fmla="*/ 40 h 41"/>
                <a:gd name="T22" fmla="*/ 13 w 35"/>
                <a:gd name="T23" fmla="*/ 40 h 41"/>
                <a:gd name="T24" fmla="*/ 14 w 35"/>
                <a:gd name="T25" fmla="*/ 39 h 41"/>
                <a:gd name="T26" fmla="*/ 15 w 35"/>
                <a:gd name="T27" fmla="*/ 39 h 41"/>
                <a:gd name="T28" fmla="*/ 16 w 35"/>
                <a:gd name="T29" fmla="*/ 38 h 41"/>
                <a:gd name="T30" fmla="*/ 16 w 35"/>
                <a:gd name="T31" fmla="*/ 38 h 41"/>
                <a:gd name="T32" fmla="*/ 17 w 35"/>
                <a:gd name="T33" fmla="*/ 37 h 41"/>
                <a:gd name="T34" fmla="*/ 34 w 35"/>
                <a:gd name="T35" fmla="*/ 12 h 41"/>
                <a:gd name="T36" fmla="*/ 34 w 35"/>
                <a:gd name="T37" fmla="*/ 12 h 41"/>
                <a:gd name="T38" fmla="*/ 35 w 35"/>
                <a:gd name="T39" fmla="*/ 11 h 41"/>
                <a:gd name="T40" fmla="*/ 35 w 35"/>
                <a:gd name="T41" fmla="*/ 10 h 41"/>
                <a:gd name="T42" fmla="*/ 35 w 35"/>
                <a:gd name="T43" fmla="*/ 9 h 41"/>
                <a:gd name="T44" fmla="*/ 35 w 35"/>
                <a:gd name="T45" fmla="*/ 8 h 41"/>
                <a:gd name="T46" fmla="*/ 34 w 35"/>
                <a:gd name="T47" fmla="*/ 8 h 41"/>
                <a:gd name="T48" fmla="*/ 34 w 35"/>
                <a:gd name="T49" fmla="*/ 7 h 41"/>
                <a:gd name="T50" fmla="*/ 34 w 35"/>
                <a:gd name="T51" fmla="*/ 6 h 41"/>
                <a:gd name="T52" fmla="*/ 33 w 35"/>
                <a:gd name="T53" fmla="*/ 5 h 41"/>
                <a:gd name="T54" fmla="*/ 32 w 35"/>
                <a:gd name="T55" fmla="*/ 4 h 41"/>
                <a:gd name="T56" fmla="*/ 31 w 35"/>
                <a:gd name="T57" fmla="*/ 4 h 41"/>
                <a:gd name="T58" fmla="*/ 30 w 35"/>
                <a:gd name="T59" fmla="*/ 3 h 41"/>
                <a:gd name="T60" fmla="*/ 29 w 35"/>
                <a:gd name="T61" fmla="*/ 2 h 41"/>
                <a:gd name="T62" fmla="*/ 29 w 35"/>
                <a:gd name="T63" fmla="*/ 1 h 41"/>
                <a:gd name="T64" fmla="*/ 27 w 35"/>
                <a:gd name="T65" fmla="*/ 1 h 41"/>
                <a:gd name="T66" fmla="*/ 26 w 35"/>
                <a:gd name="T67" fmla="*/ 0 h 41"/>
                <a:gd name="T68" fmla="*/ 0 w 35"/>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1">
                  <a:moveTo>
                    <a:pt x="0" y="39"/>
                  </a:moveTo>
                  <a:lnTo>
                    <a:pt x="1" y="40"/>
                  </a:lnTo>
                  <a:lnTo>
                    <a:pt x="2" y="40"/>
                  </a:lnTo>
                  <a:lnTo>
                    <a:pt x="3" y="40"/>
                  </a:lnTo>
                  <a:lnTo>
                    <a:pt x="5" y="41"/>
                  </a:lnTo>
                  <a:lnTo>
                    <a:pt x="6" y="41"/>
                  </a:lnTo>
                  <a:lnTo>
                    <a:pt x="7" y="41"/>
                  </a:lnTo>
                  <a:lnTo>
                    <a:pt x="9" y="41"/>
                  </a:lnTo>
                  <a:lnTo>
                    <a:pt x="10" y="41"/>
                  </a:lnTo>
                  <a:lnTo>
                    <a:pt x="11" y="40"/>
                  </a:lnTo>
                  <a:lnTo>
                    <a:pt x="12" y="40"/>
                  </a:lnTo>
                  <a:lnTo>
                    <a:pt x="13" y="40"/>
                  </a:lnTo>
                  <a:lnTo>
                    <a:pt x="14" y="39"/>
                  </a:lnTo>
                  <a:lnTo>
                    <a:pt x="15" y="39"/>
                  </a:lnTo>
                  <a:lnTo>
                    <a:pt x="16" y="38"/>
                  </a:lnTo>
                  <a:lnTo>
                    <a:pt x="16" y="38"/>
                  </a:lnTo>
                  <a:lnTo>
                    <a:pt x="17" y="37"/>
                  </a:lnTo>
                  <a:lnTo>
                    <a:pt x="34" y="12"/>
                  </a:lnTo>
                  <a:lnTo>
                    <a:pt x="34" y="12"/>
                  </a:lnTo>
                  <a:lnTo>
                    <a:pt x="35" y="11"/>
                  </a:lnTo>
                  <a:lnTo>
                    <a:pt x="35" y="10"/>
                  </a:lnTo>
                  <a:lnTo>
                    <a:pt x="35" y="9"/>
                  </a:lnTo>
                  <a:lnTo>
                    <a:pt x="35" y="8"/>
                  </a:lnTo>
                  <a:lnTo>
                    <a:pt x="34" y="8"/>
                  </a:lnTo>
                  <a:lnTo>
                    <a:pt x="34" y="7"/>
                  </a:lnTo>
                  <a:lnTo>
                    <a:pt x="34" y="6"/>
                  </a:lnTo>
                  <a:lnTo>
                    <a:pt x="33" y="5"/>
                  </a:lnTo>
                  <a:lnTo>
                    <a:pt x="32" y="4"/>
                  </a:lnTo>
                  <a:lnTo>
                    <a:pt x="31" y="4"/>
                  </a:lnTo>
                  <a:lnTo>
                    <a:pt x="30" y="3"/>
                  </a:lnTo>
                  <a:lnTo>
                    <a:pt x="29" y="2"/>
                  </a:lnTo>
                  <a:lnTo>
                    <a:pt x="29" y="1"/>
                  </a:lnTo>
                  <a:lnTo>
                    <a:pt x="27" y="1"/>
                  </a:lnTo>
                  <a:lnTo>
                    <a:pt x="26" y="0"/>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11" name="Freeform 1737"/>
            <p:cNvSpPr>
              <a:spLocks/>
            </p:cNvSpPr>
            <p:nvPr/>
          </p:nvSpPr>
          <p:spPr bwMode="auto">
            <a:xfrm>
              <a:off x="4565651" y="3118413"/>
              <a:ext cx="46038" cy="60325"/>
            </a:xfrm>
            <a:custGeom>
              <a:avLst/>
              <a:gdLst>
                <a:gd name="T0" fmla="*/ 19 w 29"/>
                <a:gd name="T1" fmla="*/ 38 h 38"/>
                <a:gd name="T2" fmla="*/ 20 w 29"/>
                <a:gd name="T3" fmla="*/ 38 h 38"/>
                <a:gd name="T4" fmla="*/ 21 w 29"/>
                <a:gd name="T5" fmla="*/ 37 h 38"/>
                <a:gd name="T6" fmla="*/ 23 w 29"/>
                <a:gd name="T7" fmla="*/ 37 h 38"/>
                <a:gd name="T8" fmla="*/ 24 w 29"/>
                <a:gd name="T9" fmla="*/ 36 h 38"/>
                <a:gd name="T10" fmla="*/ 25 w 29"/>
                <a:gd name="T11" fmla="*/ 35 h 38"/>
                <a:gd name="T12" fmla="*/ 26 w 29"/>
                <a:gd name="T13" fmla="*/ 35 h 38"/>
                <a:gd name="T14" fmla="*/ 27 w 29"/>
                <a:gd name="T15" fmla="*/ 34 h 38"/>
                <a:gd name="T16" fmla="*/ 27 w 29"/>
                <a:gd name="T17" fmla="*/ 34 h 38"/>
                <a:gd name="T18" fmla="*/ 28 w 29"/>
                <a:gd name="T19" fmla="*/ 33 h 38"/>
                <a:gd name="T20" fmla="*/ 28 w 29"/>
                <a:gd name="T21" fmla="*/ 32 h 38"/>
                <a:gd name="T22" fmla="*/ 29 w 29"/>
                <a:gd name="T23" fmla="*/ 31 h 38"/>
                <a:gd name="T24" fmla="*/ 29 w 29"/>
                <a:gd name="T25" fmla="*/ 31 h 38"/>
                <a:gd name="T26" fmla="*/ 29 w 29"/>
                <a:gd name="T27" fmla="*/ 30 h 38"/>
                <a:gd name="T28" fmla="*/ 29 w 29"/>
                <a:gd name="T29" fmla="*/ 29 h 38"/>
                <a:gd name="T30" fmla="*/ 29 w 29"/>
                <a:gd name="T31" fmla="*/ 28 h 38"/>
                <a:gd name="T32" fmla="*/ 29 w 29"/>
                <a:gd name="T33" fmla="*/ 28 h 38"/>
                <a:gd name="T34" fmla="*/ 17 w 29"/>
                <a:gd name="T35" fmla="*/ 4 h 38"/>
                <a:gd name="T36" fmla="*/ 16 w 29"/>
                <a:gd name="T37" fmla="*/ 3 h 38"/>
                <a:gd name="T38" fmla="*/ 16 w 29"/>
                <a:gd name="T39" fmla="*/ 2 h 38"/>
                <a:gd name="T40" fmla="*/ 15 w 29"/>
                <a:gd name="T41" fmla="*/ 2 h 38"/>
                <a:gd name="T42" fmla="*/ 14 w 29"/>
                <a:gd name="T43" fmla="*/ 1 h 38"/>
                <a:gd name="T44" fmla="*/ 13 w 29"/>
                <a:gd name="T45" fmla="*/ 1 h 38"/>
                <a:gd name="T46" fmla="*/ 12 w 29"/>
                <a:gd name="T47" fmla="*/ 1 h 38"/>
                <a:gd name="T48" fmla="*/ 11 w 29"/>
                <a:gd name="T49" fmla="*/ 0 h 38"/>
                <a:gd name="T50" fmla="*/ 10 w 29"/>
                <a:gd name="T51" fmla="*/ 0 h 38"/>
                <a:gd name="T52" fmla="*/ 9 w 29"/>
                <a:gd name="T53" fmla="*/ 0 h 38"/>
                <a:gd name="T54" fmla="*/ 8 w 29"/>
                <a:gd name="T55" fmla="*/ 0 h 38"/>
                <a:gd name="T56" fmla="*/ 7 w 29"/>
                <a:gd name="T57" fmla="*/ 0 h 38"/>
                <a:gd name="T58" fmla="*/ 5 w 29"/>
                <a:gd name="T59" fmla="*/ 0 h 38"/>
                <a:gd name="T60" fmla="*/ 4 w 29"/>
                <a:gd name="T61" fmla="*/ 0 h 38"/>
                <a:gd name="T62" fmla="*/ 3 w 29"/>
                <a:gd name="T63" fmla="*/ 0 h 38"/>
                <a:gd name="T64" fmla="*/ 1 w 29"/>
                <a:gd name="T65" fmla="*/ 0 h 38"/>
                <a:gd name="T66" fmla="*/ 0 w 29"/>
                <a:gd name="T67" fmla="*/ 0 h 38"/>
                <a:gd name="T68" fmla="*/ 19 w 29"/>
                <a:gd name="T6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8">
                  <a:moveTo>
                    <a:pt x="19" y="38"/>
                  </a:moveTo>
                  <a:lnTo>
                    <a:pt x="20" y="38"/>
                  </a:lnTo>
                  <a:lnTo>
                    <a:pt x="21" y="37"/>
                  </a:lnTo>
                  <a:lnTo>
                    <a:pt x="23" y="37"/>
                  </a:lnTo>
                  <a:lnTo>
                    <a:pt x="24" y="36"/>
                  </a:lnTo>
                  <a:lnTo>
                    <a:pt x="25" y="35"/>
                  </a:lnTo>
                  <a:lnTo>
                    <a:pt x="26" y="35"/>
                  </a:lnTo>
                  <a:lnTo>
                    <a:pt x="27" y="34"/>
                  </a:lnTo>
                  <a:lnTo>
                    <a:pt x="27" y="34"/>
                  </a:lnTo>
                  <a:lnTo>
                    <a:pt x="28" y="33"/>
                  </a:lnTo>
                  <a:lnTo>
                    <a:pt x="28" y="32"/>
                  </a:lnTo>
                  <a:lnTo>
                    <a:pt x="29" y="31"/>
                  </a:lnTo>
                  <a:lnTo>
                    <a:pt x="29" y="31"/>
                  </a:lnTo>
                  <a:lnTo>
                    <a:pt x="29" y="30"/>
                  </a:lnTo>
                  <a:lnTo>
                    <a:pt x="29" y="29"/>
                  </a:lnTo>
                  <a:lnTo>
                    <a:pt x="29" y="28"/>
                  </a:lnTo>
                  <a:lnTo>
                    <a:pt x="29" y="28"/>
                  </a:lnTo>
                  <a:lnTo>
                    <a:pt x="17" y="4"/>
                  </a:lnTo>
                  <a:lnTo>
                    <a:pt x="16" y="3"/>
                  </a:lnTo>
                  <a:lnTo>
                    <a:pt x="16" y="2"/>
                  </a:lnTo>
                  <a:lnTo>
                    <a:pt x="15" y="2"/>
                  </a:lnTo>
                  <a:lnTo>
                    <a:pt x="14" y="1"/>
                  </a:lnTo>
                  <a:lnTo>
                    <a:pt x="13" y="1"/>
                  </a:lnTo>
                  <a:lnTo>
                    <a:pt x="12" y="1"/>
                  </a:lnTo>
                  <a:lnTo>
                    <a:pt x="11" y="0"/>
                  </a:lnTo>
                  <a:lnTo>
                    <a:pt x="10" y="0"/>
                  </a:lnTo>
                  <a:lnTo>
                    <a:pt x="9" y="0"/>
                  </a:lnTo>
                  <a:lnTo>
                    <a:pt x="8" y="0"/>
                  </a:lnTo>
                  <a:lnTo>
                    <a:pt x="7" y="0"/>
                  </a:lnTo>
                  <a:lnTo>
                    <a:pt x="5" y="0"/>
                  </a:lnTo>
                  <a:lnTo>
                    <a:pt x="4" y="0"/>
                  </a:lnTo>
                  <a:lnTo>
                    <a:pt x="3" y="0"/>
                  </a:lnTo>
                  <a:lnTo>
                    <a:pt x="1" y="0"/>
                  </a:lnTo>
                  <a:lnTo>
                    <a:pt x="0" y="0"/>
                  </a:lnTo>
                  <a:lnTo>
                    <a:pt x="1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12" name="Freeform 1738"/>
            <p:cNvSpPr>
              <a:spLocks/>
            </p:cNvSpPr>
            <p:nvPr/>
          </p:nvSpPr>
          <p:spPr bwMode="auto">
            <a:xfrm>
              <a:off x="4552953" y="3177148"/>
              <a:ext cx="131763" cy="84138"/>
            </a:xfrm>
            <a:custGeom>
              <a:avLst/>
              <a:gdLst>
                <a:gd name="T0" fmla="*/ 0 w 83"/>
                <a:gd name="T1" fmla="*/ 0 h 53"/>
                <a:gd name="T2" fmla="*/ 13 w 83"/>
                <a:gd name="T3" fmla="*/ 27 h 53"/>
                <a:gd name="T4" fmla="*/ 24 w 83"/>
                <a:gd name="T5" fmla="*/ 32 h 53"/>
                <a:gd name="T6" fmla="*/ 29 w 83"/>
                <a:gd name="T7" fmla="*/ 25 h 53"/>
                <a:gd name="T8" fmla="*/ 23 w 83"/>
                <a:gd name="T9" fmla="*/ 17 h 53"/>
                <a:gd name="T10" fmla="*/ 10 w 83"/>
                <a:gd name="T11" fmla="*/ 26 h 53"/>
                <a:gd name="T12" fmla="*/ 19 w 83"/>
                <a:gd name="T13" fmla="*/ 47 h 53"/>
                <a:gd name="T14" fmla="*/ 54 w 83"/>
                <a:gd name="T15" fmla="*/ 52 h 53"/>
                <a:gd name="T16" fmla="*/ 83 w 83"/>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53">
                  <a:moveTo>
                    <a:pt x="0" y="0"/>
                  </a:moveTo>
                  <a:cubicBezTo>
                    <a:pt x="2" y="5"/>
                    <a:pt x="9" y="22"/>
                    <a:pt x="13" y="27"/>
                  </a:cubicBezTo>
                  <a:cubicBezTo>
                    <a:pt x="17" y="33"/>
                    <a:pt x="22" y="32"/>
                    <a:pt x="24" y="32"/>
                  </a:cubicBezTo>
                  <a:cubicBezTo>
                    <a:pt x="27" y="32"/>
                    <a:pt x="29" y="28"/>
                    <a:pt x="29" y="25"/>
                  </a:cubicBezTo>
                  <a:cubicBezTo>
                    <a:pt x="29" y="23"/>
                    <a:pt x="26" y="17"/>
                    <a:pt x="23" y="17"/>
                  </a:cubicBezTo>
                  <a:cubicBezTo>
                    <a:pt x="19" y="17"/>
                    <a:pt x="11" y="21"/>
                    <a:pt x="10" y="26"/>
                  </a:cubicBezTo>
                  <a:cubicBezTo>
                    <a:pt x="9" y="31"/>
                    <a:pt x="11" y="42"/>
                    <a:pt x="19" y="47"/>
                  </a:cubicBezTo>
                  <a:cubicBezTo>
                    <a:pt x="26" y="51"/>
                    <a:pt x="43" y="53"/>
                    <a:pt x="54" y="52"/>
                  </a:cubicBezTo>
                  <a:cubicBezTo>
                    <a:pt x="65" y="52"/>
                    <a:pt x="77" y="44"/>
                    <a:pt x="83" y="4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213" name="Group 1768"/>
            <p:cNvGrpSpPr>
              <a:grpSpLocks/>
            </p:cNvGrpSpPr>
            <p:nvPr/>
          </p:nvGrpSpPr>
          <p:grpSpPr bwMode="auto">
            <a:xfrm>
              <a:off x="4633915" y="3032688"/>
              <a:ext cx="187325" cy="206375"/>
              <a:chOff x="2919" y="1868"/>
              <a:chExt cx="118" cy="130"/>
            </a:xfrm>
          </p:grpSpPr>
          <p:sp>
            <p:nvSpPr>
              <p:cNvPr id="4429" name="Freeform 1739"/>
              <p:cNvSpPr>
                <a:spLocks/>
              </p:cNvSpPr>
              <p:nvPr/>
            </p:nvSpPr>
            <p:spPr bwMode="auto">
              <a:xfrm>
                <a:off x="2920" y="1868"/>
                <a:ext cx="115" cy="128"/>
              </a:xfrm>
              <a:custGeom>
                <a:avLst/>
                <a:gdLst>
                  <a:gd name="T0" fmla="*/ 74 w 115"/>
                  <a:gd name="T1" fmla="*/ 10 h 128"/>
                  <a:gd name="T2" fmla="*/ 76 w 115"/>
                  <a:gd name="T3" fmla="*/ 9 h 128"/>
                  <a:gd name="T4" fmla="*/ 80 w 115"/>
                  <a:gd name="T5" fmla="*/ 7 h 128"/>
                  <a:gd name="T6" fmla="*/ 85 w 115"/>
                  <a:gd name="T7" fmla="*/ 5 h 128"/>
                  <a:gd name="T8" fmla="*/ 86 w 115"/>
                  <a:gd name="T9" fmla="*/ 0 h 128"/>
                  <a:gd name="T10" fmla="*/ 96 w 115"/>
                  <a:gd name="T11" fmla="*/ 1 h 128"/>
                  <a:gd name="T12" fmla="*/ 99 w 115"/>
                  <a:gd name="T13" fmla="*/ 5 h 128"/>
                  <a:gd name="T14" fmla="*/ 103 w 115"/>
                  <a:gd name="T15" fmla="*/ 8 h 128"/>
                  <a:gd name="T16" fmla="*/ 108 w 115"/>
                  <a:gd name="T17" fmla="*/ 13 h 128"/>
                  <a:gd name="T18" fmla="*/ 112 w 115"/>
                  <a:gd name="T19" fmla="*/ 22 h 128"/>
                  <a:gd name="T20" fmla="*/ 115 w 115"/>
                  <a:gd name="T21" fmla="*/ 31 h 128"/>
                  <a:gd name="T22" fmla="*/ 114 w 115"/>
                  <a:gd name="T23" fmla="*/ 43 h 128"/>
                  <a:gd name="T24" fmla="*/ 111 w 115"/>
                  <a:gd name="T25" fmla="*/ 54 h 128"/>
                  <a:gd name="T26" fmla="*/ 108 w 115"/>
                  <a:gd name="T27" fmla="*/ 65 h 128"/>
                  <a:gd name="T28" fmla="*/ 103 w 115"/>
                  <a:gd name="T29" fmla="*/ 77 h 128"/>
                  <a:gd name="T30" fmla="*/ 96 w 115"/>
                  <a:gd name="T31" fmla="*/ 88 h 128"/>
                  <a:gd name="T32" fmla="*/ 88 w 115"/>
                  <a:gd name="T33" fmla="*/ 98 h 128"/>
                  <a:gd name="T34" fmla="*/ 77 w 115"/>
                  <a:gd name="T35" fmla="*/ 108 h 128"/>
                  <a:gd name="T36" fmla="*/ 65 w 115"/>
                  <a:gd name="T37" fmla="*/ 116 h 128"/>
                  <a:gd name="T38" fmla="*/ 53 w 115"/>
                  <a:gd name="T39" fmla="*/ 123 h 128"/>
                  <a:gd name="T40" fmla="*/ 41 w 115"/>
                  <a:gd name="T41" fmla="*/ 126 h 128"/>
                  <a:gd name="T42" fmla="*/ 29 w 115"/>
                  <a:gd name="T43" fmla="*/ 128 h 128"/>
                  <a:gd name="T44" fmla="*/ 25 w 115"/>
                  <a:gd name="T45" fmla="*/ 128 h 128"/>
                  <a:gd name="T46" fmla="*/ 22 w 115"/>
                  <a:gd name="T47" fmla="*/ 127 h 128"/>
                  <a:gd name="T48" fmla="*/ 18 w 115"/>
                  <a:gd name="T49" fmla="*/ 126 h 128"/>
                  <a:gd name="T50" fmla="*/ 15 w 115"/>
                  <a:gd name="T51" fmla="*/ 125 h 128"/>
                  <a:gd name="T52" fmla="*/ 11 w 115"/>
                  <a:gd name="T53" fmla="*/ 124 h 128"/>
                  <a:gd name="T54" fmla="*/ 4 w 115"/>
                  <a:gd name="T55" fmla="*/ 118 h 128"/>
                  <a:gd name="T56" fmla="*/ 0 w 115"/>
                  <a:gd name="T57" fmla="*/ 111 h 128"/>
                  <a:gd name="T58" fmla="*/ 1 w 115"/>
                  <a:gd name="T59" fmla="*/ 103 h 128"/>
                  <a:gd name="T60" fmla="*/ 5 w 115"/>
                  <a:gd name="T61" fmla="*/ 97 h 128"/>
                  <a:gd name="T62" fmla="*/ 10 w 115"/>
                  <a:gd name="T63" fmla="*/ 91 h 128"/>
                  <a:gd name="T64" fmla="*/ 14 w 115"/>
                  <a:gd name="T65" fmla="*/ 86 h 128"/>
                  <a:gd name="T66" fmla="*/ 21 w 115"/>
                  <a:gd name="T67" fmla="*/ 82 h 128"/>
                  <a:gd name="T68" fmla="*/ 27 w 115"/>
                  <a:gd name="T69" fmla="*/ 79 h 128"/>
                  <a:gd name="T70" fmla="*/ 37 w 115"/>
                  <a:gd name="T71" fmla="*/ 74 h 128"/>
                  <a:gd name="T72" fmla="*/ 43 w 115"/>
                  <a:gd name="T73" fmla="*/ 76 h 128"/>
                  <a:gd name="T74" fmla="*/ 47 w 115"/>
                  <a:gd name="T75" fmla="*/ 79 h 128"/>
                  <a:gd name="T76" fmla="*/ 50 w 115"/>
                  <a:gd name="T77" fmla="*/ 87 h 128"/>
                  <a:gd name="T78" fmla="*/ 57 w 115"/>
                  <a:gd name="T79" fmla="*/ 85 h 128"/>
                  <a:gd name="T80" fmla="*/ 64 w 115"/>
                  <a:gd name="T81" fmla="*/ 76 h 128"/>
                  <a:gd name="T82" fmla="*/ 69 w 115"/>
                  <a:gd name="T83" fmla="*/ 72 h 128"/>
                  <a:gd name="T84" fmla="*/ 70 w 115"/>
                  <a:gd name="T85" fmla="*/ 69 h 128"/>
                  <a:gd name="T86" fmla="*/ 74 w 115"/>
                  <a:gd name="T87" fmla="*/ 65 h 128"/>
                  <a:gd name="T88" fmla="*/ 77 w 115"/>
                  <a:gd name="T89" fmla="*/ 59 h 128"/>
                  <a:gd name="T90" fmla="*/ 78 w 115"/>
                  <a:gd name="T91" fmla="*/ 54 h 128"/>
                  <a:gd name="T92" fmla="*/ 70 w 115"/>
                  <a:gd name="T93" fmla="*/ 52 h 128"/>
                  <a:gd name="T94" fmla="*/ 64 w 115"/>
                  <a:gd name="T95" fmla="*/ 50 h 128"/>
                  <a:gd name="T96" fmla="*/ 62 w 115"/>
                  <a:gd name="T97" fmla="*/ 42 h 128"/>
                  <a:gd name="T98" fmla="*/ 61 w 115"/>
                  <a:gd name="T99" fmla="*/ 33 h 128"/>
                  <a:gd name="T100" fmla="*/ 64 w 115"/>
                  <a:gd name="T101" fmla="*/ 23 h 128"/>
                  <a:gd name="T102" fmla="*/ 71 w 115"/>
                  <a:gd name="T103" fmla="*/ 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 h="128">
                    <a:moveTo>
                      <a:pt x="74" y="10"/>
                    </a:moveTo>
                    <a:lnTo>
                      <a:pt x="74" y="10"/>
                    </a:lnTo>
                    <a:lnTo>
                      <a:pt x="74" y="10"/>
                    </a:lnTo>
                    <a:lnTo>
                      <a:pt x="75" y="10"/>
                    </a:lnTo>
                    <a:lnTo>
                      <a:pt x="76" y="9"/>
                    </a:lnTo>
                    <a:lnTo>
                      <a:pt x="76" y="9"/>
                    </a:lnTo>
                    <a:lnTo>
                      <a:pt x="78" y="8"/>
                    </a:lnTo>
                    <a:lnTo>
                      <a:pt x="79" y="7"/>
                    </a:lnTo>
                    <a:lnTo>
                      <a:pt x="80" y="7"/>
                    </a:lnTo>
                    <a:lnTo>
                      <a:pt x="81" y="6"/>
                    </a:lnTo>
                    <a:lnTo>
                      <a:pt x="83" y="5"/>
                    </a:lnTo>
                    <a:lnTo>
                      <a:pt x="85" y="5"/>
                    </a:lnTo>
                    <a:lnTo>
                      <a:pt x="86" y="5"/>
                    </a:lnTo>
                    <a:lnTo>
                      <a:pt x="88" y="4"/>
                    </a:lnTo>
                    <a:lnTo>
                      <a:pt x="86" y="0"/>
                    </a:lnTo>
                    <a:lnTo>
                      <a:pt x="90" y="0"/>
                    </a:lnTo>
                    <a:lnTo>
                      <a:pt x="93" y="0"/>
                    </a:lnTo>
                    <a:lnTo>
                      <a:pt x="96" y="1"/>
                    </a:lnTo>
                    <a:lnTo>
                      <a:pt x="99" y="3"/>
                    </a:lnTo>
                    <a:lnTo>
                      <a:pt x="100" y="5"/>
                    </a:lnTo>
                    <a:lnTo>
                      <a:pt x="99" y="5"/>
                    </a:lnTo>
                    <a:lnTo>
                      <a:pt x="100" y="6"/>
                    </a:lnTo>
                    <a:lnTo>
                      <a:pt x="102" y="7"/>
                    </a:lnTo>
                    <a:lnTo>
                      <a:pt x="103" y="8"/>
                    </a:lnTo>
                    <a:lnTo>
                      <a:pt x="105" y="9"/>
                    </a:lnTo>
                    <a:lnTo>
                      <a:pt x="106" y="11"/>
                    </a:lnTo>
                    <a:lnTo>
                      <a:pt x="108" y="13"/>
                    </a:lnTo>
                    <a:lnTo>
                      <a:pt x="110" y="16"/>
                    </a:lnTo>
                    <a:lnTo>
                      <a:pt x="111" y="18"/>
                    </a:lnTo>
                    <a:lnTo>
                      <a:pt x="112" y="22"/>
                    </a:lnTo>
                    <a:lnTo>
                      <a:pt x="114" y="25"/>
                    </a:lnTo>
                    <a:lnTo>
                      <a:pt x="114" y="27"/>
                    </a:lnTo>
                    <a:lnTo>
                      <a:pt x="115" y="31"/>
                    </a:lnTo>
                    <a:lnTo>
                      <a:pt x="115" y="35"/>
                    </a:lnTo>
                    <a:lnTo>
                      <a:pt x="115" y="39"/>
                    </a:lnTo>
                    <a:lnTo>
                      <a:pt x="114" y="43"/>
                    </a:lnTo>
                    <a:lnTo>
                      <a:pt x="113" y="47"/>
                    </a:lnTo>
                    <a:lnTo>
                      <a:pt x="112" y="51"/>
                    </a:lnTo>
                    <a:lnTo>
                      <a:pt x="111" y="54"/>
                    </a:lnTo>
                    <a:lnTo>
                      <a:pt x="110" y="58"/>
                    </a:lnTo>
                    <a:lnTo>
                      <a:pt x="109" y="62"/>
                    </a:lnTo>
                    <a:lnTo>
                      <a:pt x="108" y="65"/>
                    </a:lnTo>
                    <a:lnTo>
                      <a:pt x="106" y="69"/>
                    </a:lnTo>
                    <a:lnTo>
                      <a:pt x="105" y="73"/>
                    </a:lnTo>
                    <a:lnTo>
                      <a:pt x="103" y="77"/>
                    </a:lnTo>
                    <a:lnTo>
                      <a:pt x="101" y="81"/>
                    </a:lnTo>
                    <a:lnTo>
                      <a:pt x="99" y="84"/>
                    </a:lnTo>
                    <a:lnTo>
                      <a:pt x="96" y="88"/>
                    </a:lnTo>
                    <a:lnTo>
                      <a:pt x="94" y="91"/>
                    </a:lnTo>
                    <a:lnTo>
                      <a:pt x="91" y="94"/>
                    </a:lnTo>
                    <a:lnTo>
                      <a:pt x="88" y="98"/>
                    </a:lnTo>
                    <a:lnTo>
                      <a:pt x="84" y="102"/>
                    </a:lnTo>
                    <a:lnTo>
                      <a:pt x="81" y="105"/>
                    </a:lnTo>
                    <a:lnTo>
                      <a:pt x="77" y="108"/>
                    </a:lnTo>
                    <a:lnTo>
                      <a:pt x="73" y="111"/>
                    </a:lnTo>
                    <a:lnTo>
                      <a:pt x="69" y="114"/>
                    </a:lnTo>
                    <a:lnTo>
                      <a:pt x="65" y="116"/>
                    </a:lnTo>
                    <a:lnTo>
                      <a:pt x="61" y="119"/>
                    </a:lnTo>
                    <a:lnTo>
                      <a:pt x="57" y="121"/>
                    </a:lnTo>
                    <a:lnTo>
                      <a:pt x="53" y="123"/>
                    </a:lnTo>
                    <a:lnTo>
                      <a:pt x="49" y="124"/>
                    </a:lnTo>
                    <a:lnTo>
                      <a:pt x="45" y="125"/>
                    </a:lnTo>
                    <a:lnTo>
                      <a:pt x="41" y="126"/>
                    </a:lnTo>
                    <a:lnTo>
                      <a:pt x="37" y="127"/>
                    </a:lnTo>
                    <a:lnTo>
                      <a:pt x="33" y="128"/>
                    </a:lnTo>
                    <a:lnTo>
                      <a:pt x="29" y="128"/>
                    </a:lnTo>
                    <a:lnTo>
                      <a:pt x="28" y="128"/>
                    </a:lnTo>
                    <a:lnTo>
                      <a:pt x="27" y="128"/>
                    </a:lnTo>
                    <a:lnTo>
                      <a:pt x="25" y="128"/>
                    </a:lnTo>
                    <a:lnTo>
                      <a:pt x="24" y="127"/>
                    </a:lnTo>
                    <a:lnTo>
                      <a:pt x="23" y="127"/>
                    </a:lnTo>
                    <a:lnTo>
                      <a:pt x="22" y="127"/>
                    </a:lnTo>
                    <a:lnTo>
                      <a:pt x="20" y="127"/>
                    </a:lnTo>
                    <a:lnTo>
                      <a:pt x="19" y="127"/>
                    </a:lnTo>
                    <a:lnTo>
                      <a:pt x="18" y="126"/>
                    </a:lnTo>
                    <a:lnTo>
                      <a:pt x="17" y="126"/>
                    </a:lnTo>
                    <a:lnTo>
                      <a:pt x="16" y="126"/>
                    </a:lnTo>
                    <a:lnTo>
                      <a:pt x="15" y="125"/>
                    </a:lnTo>
                    <a:lnTo>
                      <a:pt x="14" y="125"/>
                    </a:lnTo>
                    <a:lnTo>
                      <a:pt x="13" y="124"/>
                    </a:lnTo>
                    <a:lnTo>
                      <a:pt x="11" y="124"/>
                    </a:lnTo>
                    <a:lnTo>
                      <a:pt x="10" y="123"/>
                    </a:lnTo>
                    <a:lnTo>
                      <a:pt x="7" y="120"/>
                    </a:lnTo>
                    <a:lnTo>
                      <a:pt x="4" y="118"/>
                    </a:lnTo>
                    <a:lnTo>
                      <a:pt x="2" y="115"/>
                    </a:lnTo>
                    <a:lnTo>
                      <a:pt x="1" y="113"/>
                    </a:lnTo>
                    <a:lnTo>
                      <a:pt x="0" y="111"/>
                    </a:lnTo>
                    <a:lnTo>
                      <a:pt x="0" y="108"/>
                    </a:lnTo>
                    <a:lnTo>
                      <a:pt x="0" y="106"/>
                    </a:lnTo>
                    <a:lnTo>
                      <a:pt x="1" y="103"/>
                    </a:lnTo>
                    <a:lnTo>
                      <a:pt x="2" y="101"/>
                    </a:lnTo>
                    <a:lnTo>
                      <a:pt x="3" y="99"/>
                    </a:lnTo>
                    <a:lnTo>
                      <a:pt x="5" y="97"/>
                    </a:lnTo>
                    <a:lnTo>
                      <a:pt x="6" y="95"/>
                    </a:lnTo>
                    <a:lnTo>
                      <a:pt x="8" y="93"/>
                    </a:lnTo>
                    <a:lnTo>
                      <a:pt x="10" y="91"/>
                    </a:lnTo>
                    <a:lnTo>
                      <a:pt x="11" y="89"/>
                    </a:lnTo>
                    <a:lnTo>
                      <a:pt x="13" y="88"/>
                    </a:lnTo>
                    <a:lnTo>
                      <a:pt x="14" y="86"/>
                    </a:lnTo>
                    <a:lnTo>
                      <a:pt x="16" y="84"/>
                    </a:lnTo>
                    <a:lnTo>
                      <a:pt x="18" y="83"/>
                    </a:lnTo>
                    <a:lnTo>
                      <a:pt x="21" y="82"/>
                    </a:lnTo>
                    <a:lnTo>
                      <a:pt x="23" y="81"/>
                    </a:lnTo>
                    <a:lnTo>
                      <a:pt x="25" y="80"/>
                    </a:lnTo>
                    <a:lnTo>
                      <a:pt x="27" y="79"/>
                    </a:lnTo>
                    <a:lnTo>
                      <a:pt x="29" y="79"/>
                    </a:lnTo>
                    <a:lnTo>
                      <a:pt x="31" y="79"/>
                    </a:lnTo>
                    <a:lnTo>
                      <a:pt x="37" y="74"/>
                    </a:lnTo>
                    <a:lnTo>
                      <a:pt x="43" y="75"/>
                    </a:lnTo>
                    <a:lnTo>
                      <a:pt x="43" y="76"/>
                    </a:lnTo>
                    <a:lnTo>
                      <a:pt x="43" y="76"/>
                    </a:lnTo>
                    <a:lnTo>
                      <a:pt x="44" y="77"/>
                    </a:lnTo>
                    <a:lnTo>
                      <a:pt x="46" y="77"/>
                    </a:lnTo>
                    <a:lnTo>
                      <a:pt x="47" y="79"/>
                    </a:lnTo>
                    <a:lnTo>
                      <a:pt x="49" y="81"/>
                    </a:lnTo>
                    <a:lnTo>
                      <a:pt x="49" y="85"/>
                    </a:lnTo>
                    <a:lnTo>
                      <a:pt x="50" y="87"/>
                    </a:lnTo>
                    <a:lnTo>
                      <a:pt x="52" y="87"/>
                    </a:lnTo>
                    <a:lnTo>
                      <a:pt x="55" y="86"/>
                    </a:lnTo>
                    <a:lnTo>
                      <a:pt x="57" y="85"/>
                    </a:lnTo>
                    <a:lnTo>
                      <a:pt x="61" y="81"/>
                    </a:lnTo>
                    <a:lnTo>
                      <a:pt x="63" y="78"/>
                    </a:lnTo>
                    <a:lnTo>
                      <a:pt x="64" y="76"/>
                    </a:lnTo>
                    <a:lnTo>
                      <a:pt x="66" y="75"/>
                    </a:lnTo>
                    <a:lnTo>
                      <a:pt x="67" y="74"/>
                    </a:lnTo>
                    <a:lnTo>
                      <a:pt x="69" y="72"/>
                    </a:lnTo>
                    <a:lnTo>
                      <a:pt x="69" y="71"/>
                    </a:lnTo>
                    <a:lnTo>
                      <a:pt x="70" y="71"/>
                    </a:lnTo>
                    <a:lnTo>
                      <a:pt x="70" y="69"/>
                    </a:lnTo>
                    <a:lnTo>
                      <a:pt x="71" y="67"/>
                    </a:lnTo>
                    <a:lnTo>
                      <a:pt x="73" y="66"/>
                    </a:lnTo>
                    <a:lnTo>
                      <a:pt x="74" y="65"/>
                    </a:lnTo>
                    <a:lnTo>
                      <a:pt x="75" y="64"/>
                    </a:lnTo>
                    <a:lnTo>
                      <a:pt x="76" y="61"/>
                    </a:lnTo>
                    <a:lnTo>
                      <a:pt x="77" y="59"/>
                    </a:lnTo>
                    <a:lnTo>
                      <a:pt x="78" y="57"/>
                    </a:lnTo>
                    <a:lnTo>
                      <a:pt x="80" y="55"/>
                    </a:lnTo>
                    <a:lnTo>
                      <a:pt x="78" y="54"/>
                    </a:lnTo>
                    <a:lnTo>
                      <a:pt x="76" y="53"/>
                    </a:lnTo>
                    <a:lnTo>
                      <a:pt x="73" y="53"/>
                    </a:lnTo>
                    <a:lnTo>
                      <a:pt x="70" y="52"/>
                    </a:lnTo>
                    <a:lnTo>
                      <a:pt x="68" y="52"/>
                    </a:lnTo>
                    <a:lnTo>
                      <a:pt x="66" y="51"/>
                    </a:lnTo>
                    <a:lnTo>
                      <a:pt x="64" y="50"/>
                    </a:lnTo>
                    <a:lnTo>
                      <a:pt x="61" y="48"/>
                    </a:lnTo>
                    <a:lnTo>
                      <a:pt x="60" y="45"/>
                    </a:lnTo>
                    <a:lnTo>
                      <a:pt x="62" y="42"/>
                    </a:lnTo>
                    <a:lnTo>
                      <a:pt x="61" y="39"/>
                    </a:lnTo>
                    <a:lnTo>
                      <a:pt x="61" y="36"/>
                    </a:lnTo>
                    <a:lnTo>
                      <a:pt x="61" y="33"/>
                    </a:lnTo>
                    <a:lnTo>
                      <a:pt x="62" y="30"/>
                    </a:lnTo>
                    <a:lnTo>
                      <a:pt x="63" y="26"/>
                    </a:lnTo>
                    <a:lnTo>
                      <a:pt x="64" y="23"/>
                    </a:lnTo>
                    <a:lnTo>
                      <a:pt x="66" y="20"/>
                    </a:lnTo>
                    <a:lnTo>
                      <a:pt x="68" y="16"/>
                    </a:lnTo>
                    <a:lnTo>
                      <a:pt x="71" y="13"/>
                    </a:lnTo>
                    <a:lnTo>
                      <a:pt x="74" y="1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0" name="Freeform 1740"/>
              <p:cNvSpPr>
                <a:spLocks/>
              </p:cNvSpPr>
              <p:nvPr/>
            </p:nvSpPr>
            <p:spPr bwMode="auto">
              <a:xfrm>
                <a:off x="2979" y="1870"/>
                <a:ext cx="34" cy="45"/>
              </a:xfrm>
              <a:custGeom>
                <a:avLst/>
                <a:gdLst>
                  <a:gd name="T0" fmla="*/ 26 w 34"/>
                  <a:gd name="T1" fmla="*/ 0 h 45"/>
                  <a:gd name="T2" fmla="*/ 24 w 34"/>
                  <a:gd name="T3" fmla="*/ 0 h 45"/>
                  <a:gd name="T4" fmla="*/ 22 w 34"/>
                  <a:gd name="T5" fmla="*/ 1 h 45"/>
                  <a:gd name="T6" fmla="*/ 20 w 34"/>
                  <a:gd name="T7" fmla="*/ 2 h 45"/>
                  <a:gd name="T8" fmla="*/ 17 w 34"/>
                  <a:gd name="T9" fmla="*/ 3 h 45"/>
                  <a:gd name="T10" fmla="*/ 15 w 34"/>
                  <a:gd name="T11" fmla="*/ 4 h 45"/>
                  <a:gd name="T12" fmla="*/ 14 w 34"/>
                  <a:gd name="T13" fmla="*/ 6 h 45"/>
                  <a:gd name="T14" fmla="*/ 12 w 34"/>
                  <a:gd name="T15" fmla="*/ 8 h 45"/>
                  <a:gd name="T16" fmla="*/ 10 w 34"/>
                  <a:gd name="T17" fmla="*/ 10 h 45"/>
                  <a:gd name="T18" fmla="*/ 8 w 34"/>
                  <a:gd name="T19" fmla="*/ 13 h 45"/>
                  <a:gd name="T20" fmla="*/ 6 w 34"/>
                  <a:gd name="T21" fmla="*/ 16 h 45"/>
                  <a:gd name="T22" fmla="*/ 3 w 34"/>
                  <a:gd name="T23" fmla="*/ 20 h 45"/>
                  <a:gd name="T24" fmla="*/ 2 w 34"/>
                  <a:gd name="T25" fmla="*/ 23 h 45"/>
                  <a:gd name="T26" fmla="*/ 1 w 34"/>
                  <a:gd name="T27" fmla="*/ 26 h 45"/>
                  <a:gd name="T28" fmla="*/ 0 w 34"/>
                  <a:gd name="T29" fmla="*/ 30 h 45"/>
                  <a:gd name="T30" fmla="*/ 0 w 34"/>
                  <a:gd name="T31" fmla="*/ 33 h 45"/>
                  <a:gd name="T32" fmla="*/ 0 w 34"/>
                  <a:gd name="T33" fmla="*/ 36 h 45"/>
                  <a:gd name="T34" fmla="*/ 0 w 34"/>
                  <a:gd name="T35" fmla="*/ 40 h 45"/>
                  <a:gd name="T36" fmla="*/ 0 w 34"/>
                  <a:gd name="T37" fmla="*/ 42 h 45"/>
                  <a:gd name="T38" fmla="*/ 1 w 34"/>
                  <a:gd name="T39" fmla="*/ 43 h 45"/>
                  <a:gd name="T40" fmla="*/ 5 w 34"/>
                  <a:gd name="T41" fmla="*/ 45 h 45"/>
                  <a:gd name="T42" fmla="*/ 8 w 34"/>
                  <a:gd name="T43" fmla="*/ 45 h 45"/>
                  <a:gd name="T44" fmla="*/ 11 w 34"/>
                  <a:gd name="T45" fmla="*/ 44 h 45"/>
                  <a:gd name="T46" fmla="*/ 13 w 34"/>
                  <a:gd name="T47" fmla="*/ 44 h 45"/>
                  <a:gd name="T48" fmla="*/ 15 w 34"/>
                  <a:gd name="T49" fmla="*/ 43 h 45"/>
                  <a:gd name="T50" fmla="*/ 19 w 34"/>
                  <a:gd name="T51" fmla="*/ 41 h 45"/>
                  <a:gd name="T52" fmla="*/ 21 w 34"/>
                  <a:gd name="T53" fmla="*/ 39 h 45"/>
                  <a:gd name="T54" fmla="*/ 23 w 34"/>
                  <a:gd name="T55" fmla="*/ 36 h 45"/>
                  <a:gd name="T56" fmla="*/ 25 w 34"/>
                  <a:gd name="T57" fmla="*/ 34 h 45"/>
                  <a:gd name="T58" fmla="*/ 27 w 34"/>
                  <a:gd name="T59" fmla="*/ 31 h 45"/>
                  <a:gd name="T60" fmla="*/ 29 w 34"/>
                  <a:gd name="T61" fmla="*/ 26 h 45"/>
                  <a:gd name="T62" fmla="*/ 32 w 34"/>
                  <a:gd name="T63" fmla="*/ 22 h 45"/>
                  <a:gd name="T64" fmla="*/ 32 w 34"/>
                  <a:gd name="T65" fmla="*/ 19 h 45"/>
                  <a:gd name="T66" fmla="*/ 33 w 34"/>
                  <a:gd name="T67" fmla="*/ 16 h 45"/>
                  <a:gd name="T68" fmla="*/ 34 w 34"/>
                  <a:gd name="T69" fmla="*/ 12 h 45"/>
                  <a:gd name="T70" fmla="*/ 34 w 34"/>
                  <a:gd name="T71" fmla="*/ 10 h 45"/>
                  <a:gd name="T72" fmla="*/ 34 w 34"/>
                  <a:gd name="T73" fmla="*/ 7 h 45"/>
                  <a:gd name="T74" fmla="*/ 33 w 34"/>
                  <a:gd name="T75" fmla="*/ 4 h 45"/>
                  <a:gd name="T76" fmla="*/ 31 w 34"/>
                  <a:gd name="T77" fmla="*/ 2 h 45"/>
                  <a:gd name="T78" fmla="*/ 30 w 34"/>
                  <a:gd name="T79" fmla="*/ 1 h 45"/>
                  <a:gd name="T80" fmla="*/ 28 w 34"/>
                  <a:gd name="T81" fmla="*/ 1 h 45"/>
                  <a:gd name="T82" fmla="*/ 26 w 34"/>
                  <a:gd name="T8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45">
                    <a:moveTo>
                      <a:pt x="26" y="0"/>
                    </a:moveTo>
                    <a:lnTo>
                      <a:pt x="24" y="0"/>
                    </a:lnTo>
                    <a:lnTo>
                      <a:pt x="22" y="1"/>
                    </a:lnTo>
                    <a:lnTo>
                      <a:pt x="20" y="2"/>
                    </a:lnTo>
                    <a:lnTo>
                      <a:pt x="17" y="3"/>
                    </a:lnTo>
                    <a:lnTo>
                      <a:pt x="15" y="4"/>
                    </a:lnTo>
                    <a:lnTo>
                      <a:pt x="14" y="6"/>
                    </a:lnTo>
                    <a:lnTo>
                      <a:pt x="12" y="8"/>
                    </a:lnTo>
                    <a:lnTo>
                      <a:pt x="10" y="10"/>
                    </a:lnTo>
                    <a:lnTo>
                      <a:pt x="8" y="13"/>
                    </a:lnTo>
                    <a:lnTo>
                      <a:pt x="6" y="16"/>
                    </a:lnTo>
                    <a:lnTo>
                      <a:pt x="3" y="20"/>
                    </a:lnTo>
                    <a:lnTo>
                      <a:pt x="2" y="23"/>
                    </a:lnTo>
                    <a:lnTo>
                      <a:pt x="1" y="26"/>
                    </a:lnTo>
                    <a:lnTo>
                      <a:pt x="0" y="30"/>
                    </a:lnTo>
                    <a:lnTo>
                      <a:pt x="0" y="33"/>
                    </a:lnTo>
                    <a:lnTo>
                      <a:pt x="0" y="36"/>
                    </a:lnTo>
                    <a:lnTo>
                      <a:pt x="0" y="40"/>
                    </a:lnTo>
                    <a:lnTo>
                      <a:pt x="0" y="42"/>
                    </a:lnTo>
                    <a:lnTo>
                      <a:pt x="1" y="43"/>
                    </a:lnTo>
                    <a:lnTo>
                      <a:pt x="5" y="45"/>
                    </a:lnTo>
                    <a:lnTo>
                      <a:pt x="8" y="45"/>
                    </a:lnTo>
                    <a:lnTo>
                      <a:pt x="11" y="44"/>
                    </a:lnTo>
                    <a:lnTo>
                      <a:pt x="13" y="44"/>
                    </a:lnTo>
                    <a:lnTo>
                      <a:pt x="15" y="43"/>
                    </a:lnTo>
                    <a:lnTo>
                      <a:pt x="19" y="41"/>
                    </a:lnTo>
                    <a:lnTo>
                      <a:pt x="21" y="39"/>
                    </a:lnTo>
                    <a:lnTo>
                      <a:pt x="23" y="36"/>
                    </a:lnTo>
                    <a:lnTo>
                      <a:pt x="25" y="34"/>
                    </a:lnTo>
                    <a:lnTo>
                      <a:pt x="27" y="31"/>
                    </a:lnTo>
                    <a:lnTo>
                      <a:pt x="29" y="26"/>
                    </a:lnTo>
                    <a:lnTo>
                      <a:pt x="32" y="22"/>
                    </a:lnTo>
                    <a:lnTo>
                      <a:pt x="32" y="19"/>
                    </a:lnTo>
                    <a:lnTo>
                      <a:pt x="33" y="16"/>
                    </a:lnTo>
                    <a:lnTo>
                      <a:pt x="34" y="12"/>
                    </a:lnTo>
                    <a:lnTo>
                      <a:pt x="34" y="10"/>
                    </a:lnTo>
                    <a:lnTo>
                      <a:pt x="34" y="7"/>
                    </a:lnTo>
                    <a:lnTo>
                      <a:pt x="33" y="4"/>
                    </a:lnTo>
                    <a:lnTo>
                      <a:pt x="31" y="2"/>
                    </a:lnTo>
                    <a:lnTo>
                      <a:pt x="30" y="1"/>
                    </a:lnTo>
                    <a:lnTo>
                      <a:pt x="28" y="1"/>
                    </a:lnTo>
                    <a:lnTo>
                      <a:pt x="2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1" name="Freeform 1741"/>
              <p:cNvSpPr>
                <a:spLocks/>
              </p:cNvSpPr>
              <p:nvPr/>
            </p:nvSpPr>
            <p:spPr bwMode="auto">
              <a:xfrm>
                <a:off x="2920" y="1942"/>
                <a:ext cx="42" cy="41"/>
              </a:xfrm>
              <a:custGeom>
                <a:avLst/>
                <a:gdLst>
                  <a:gd name="T0" fmla="*/ 36 w 42"/>
                  <a:gd name="T1" fmla="*/ 0 h 41"/>
                  <a:gd name="T2" fmla="*/ 34 w 42"/>
                  <a:gd name="T3" fmla="*/ 0 h 41"/>
                  <a:gd name="T4" fmla="*/ 31 w 42"/>
                  <a:gd name="T5" fmla="*/ 0 h 41"/>
                  <a:gd name="T6" fmla="*/ 29 w 42"/>
                  <a:gd name="T7" fmla="*/ 1 h 41"/>
                  <a:gd name="T8" fmla="*/ 26 w 42"/>
                  <a:gd name="T9" fmla="*/ 1 h 41"/>
                  <a:gd name="T10" fmla="*/ 24 w 42"/>
                  <a:gd name="T11" fmla="*/ 2 h 41"/>
                  <a:gd name="T12" fmla="*/ 23 w 42"/>
                  <a:gd name="T13" fmla="*/ 3 h 41"/>
                  <a:gd name="T14" fmla="*/ 20 w 42"/>
                  <a:gd name="T15" fmla="*/ 4 h 41"/>
                  <a:gd name="T16" fmla="*/ 17 w 42"/>
                  <a:gd name="T17" fmla="*/ 6 h 41"/>
                  <a:gd name="T18" fmla="*/ 14 w 42"/>
                  <a:gd name="T19" fmla="*/ 8 h 41"/>
                  <a:gd name="T20" fmla="*/ 12 w 42"/>
                  <a:gd name="T21" fmla="*/ 11 h 41"/>
                  <a:gd name="T22" fmla="*/ 8 w 42"/>
                  <a:gd name="T23" fmla="*/ 14 h 41"/>
                  <a:gd name="T24" fmla="*/ 6 w 42"/>
                  <a:gd name="T25" fmla="*/ 17 h 41"/>
                  <a:gd name="T26" fmla="*/ 5 w 42"/>
                  <a:gd name="T27" fmla="*/ 20 h 41"/>
                  <a:gd name="T28" fmla="*/ 2 w 42"/>
                  <a:gd name="T29" fmla="*/ 23 h 41"/>
                  <a:gd name="T30" fmla="*/ 2 w 42"/>
                  <a:gd name="T31" fmla="*/ 26 h 41"/>
                  <a:gd name="T32" fmla="*/ 1 w 42"/>
                  <a:gd name="T33" fmla="*/ 29 h 41"/>
                  <a:gd name="T34" fmla="*/ 0 w 42"/>
                  <a:gd name="T35" fmla="*/ 32 h 41"/>
                  <a:gd name="T36" fmla="*/ 0 w 42"/>
                  <a:gd name="T37" fmla="*/ 35 h 41"/>
                  <a:gd name="T38" fmla="*/ 0 w 42"/>
                  <a:gd name="T39" fmla="*/ 37 h 41"/>
                  <a:gd name="T40" fmla="*/ 4 w 42"/>
                  <a:gd name="T41" fmla="*/ 40 h 41"/>
                  <a:gd name="T42" fmla="*/ 6 w 42"/>
                  <a:gd name="T43" fmla="*/ 41 h 41"/>
                  <a:gd name="T44" fmla="*/ 9 w 42"/>
                  <a:gd name="T45" fmla="*/ 41 h 41"/>
                  <a:gd name="T46" fmla="*/ 12 w 42"/>
                  <a:gd name="T47" fmla="*/ 40 h 41"/>
                  <a:gd name="T48" fmla="*/ 16 w 42"/>
                  <a:gd name="T49" fmla="*/ 39 h 41"/>
                  <a:gd name="T50" fmla="*/ 19 w 42"/>
                  <a:gd name="T51" fmla="*/ 38 h 41"/>
                  <a:gd name="T52" fmla="*/ 21 w 42"/>
                  <a:gd name="T53" fmla="*/ 37 h 41"/>
                  <a:gd name="T54" fmla="*/ 24 w 42"/>
                  <a:gd name="T55" fmla="*/ 35 h 41"/>
                  <a:gd name="T56" fmla="*/ 27 w 42"/>
                  <a:gd name="T57" fmla="*/ 33 h 41"/>
                  <a:gd name="T58" fmla="*/ 29 w 42"/>
                  <a:gd name="T59" fmla="*/ 30 h 41"/>
                  <a:gd name="T60" fmla="*/ 32 w 42"/>
                  <a:gd name="T61" fmla="*/ 26 h 41"/>
                  <a:gd name="T62" fmla="*/ 36 w 42"/>
                  <a:gd name="T63" fmla="*/ 23 h 41"/>
                  <a:gd name="T64" fmla="*/ 38 w 42"/>
                  <a:gd name="T65" fmla="*/ 20 h 41"/>
                  <a:gd name="T66" fmla="*/ 40 w 42"/>
                  <a:gd name="T67" fmla="*/ 17 h 41"/>
                  <a:gd name="T68" fmla="*/ 41 w 42"/>
                  <a:gd name="T69" fmla="*/ 14 h 41"/>
                  <a:gd name="T70" fmla="*/ 42 w 42"/>
                  <a:gd name="T71" fmla="*/ 11 h 41"/>
                  <a:gd name="T72" fmla="*/ 42 w 42"/>
                  <a:gd name="T73" fmla="*/ 9 h 41"/>
                  <a:gd name="T74" fmla="*/ 42 w 42"/>
                  <a:gd name="T75" fmla="*/ 5 h 41"/>
                  <a:gd name="T76" fmla="*/ 41 w 42"/>
                  <a:gd name="T77" fmla="*/ 3 h 41"/>
                  <a:gd name="T78" fmla="*/ 40 w 42"/>
                  <a:gd name="T79" fmla="*/ 2 h 41"/>
                  <a:gd name="T80" fmla="*/ 38 w 42"/>
                  <a:gd name="T81" fmla="*/ 1 h 41"/>
                  <a:gd name="T82" fmla="*/ 36 w 42"/>
                  <a:gd name="T8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41">
                    <a:moveTo>
                      <a:pt x="36" y="0"/>
                    </a:moveTo>
                    <a:lnTo>
                      <a:pt x="34" y="0"/>
                    </a:lnTo>
                    <a:lnTo>
                      <a:pt x="31" y="0"/>
                    </a:lnTo>
                    <a:lnTo>
                      <a:pt x="29" y="1"/>
                    </a:lnTo>
                    <a:lnTo>
                      <a:pt x="26" y="1"/>
                    </a:lnTo>
                    <a:lnTo>
                      <a:pt x="24" y="2"/>
                    </a:lnTo>
                    <a:lnTo>
                      <a:pt x="23" y="3"/>
                    </a:lnTo>
                    <a:lnTo>
                      <a:pt x="20" y="4"/>
                    </a:lnTo>
                    <a:lnTo>
                      <a:pt x="17" y="6"/>
                    </a:lnTo>
                    <a:lnTo>
                      <a:pt x="14" y="8"/>
                    </a:lnTo>
                    <a:lnTo>
                      <a:pt x="12" y="11"/>
                    </a:lnTo>
                    <a:lnTo>
                      <a:pt x="8" y="14"/>
                    </a:lnTo>
                    <a:lnTo>
                      <a:pt x="6" y="17"/>
                    </a:lnTo>
                    <a:lnTo>
                      <a:pt x="5" y="20"/>
                    </a:lnTo>
                    <a:lnTo>
                      <a:pt x="2" y="23"/>
                    </a:lnTo>
                    <a:lnTo>
                      <a:pt x="2" y="26"/>
                    </a:lnTo>
                    <a:lnTo>
                      <a:pt x="1" y="29"/>
                    </a:lnTo>
                    <a:lnTo>
                      <a:pt x="0" y="32"/>
                    </a:lnTo>
                    <a:lnTo>
                      <a:pt x="0" y="35"/>
                    </a:lnTo>
                    <a:lnTo>
                      <a:pt x="0" y="37"/>
                    </a:lnTo>
                    <a:lnTo>
                      <a:pt x="4" y="40"/>
                    </a:lnTo>
                    <a:lnTo>
                      <a:pt x="6" y="41"/>
                    </a:lnTo>
                    <a:lnTo>
                      <a:pt x="9" y="41"/>
                    </a:lnTo>
                    <a:lnTo>
                      <a:pt x="12" y="40"/>
                    </a:lnTo>
                    <a:lnTo>
                      <a:pt x="16" y="39"/>
                    </a:lnTo>
                    <a:lnTo>
                      <a:pt x="19" y="38"/>
                    </a:lnTo>
                    <a:lnTo>
                      <a:pt x="21" y="37"/>
                    </a:lnTo>
                    <a:lnTo>
                      <a:pt x="24" y="35"/>
                    </a:lnTo>
                    <a:lnTo>
                      <a:pt x="27" y="33"/>
                    </a:lnTo>
                    <a:lnTo>
                      <a:pt x="29" y="30"/>
                    </a:lnTo>
                    <a:lnTo>
                      <a:pt x="32" y="26"/>
                    </a:lnTo>
                    <a:lnTo>
                      <a:pt x="36" y="23"/>
                    </a:lnTo>
                    <a:lnTo>
                      <a:pt x="38" y="20"/>
                    </a:lnTo>
                    <a:lnTo>
                      <a:pt x="40" y="17"/>
                    </a:lnTo>
                    <a:lnTo>
                      <a:pt x="41" y="14"/>
                    </a:lnTo>
                    <a:lnTo>
                      <a:pt x="42" y="11"/>
                    </a:lnTo>
                    <a:lnTo>
                      <a:pt x="42" y="9"/>
                    </a:lnTo>
                    <a:lnTo>
                      <a:pt x="42" y="5"/>
                    </a:lnTo>
                    <a:lnTo>
                      <a:pt x="41" y="3"/>
                    </a:lnTo>
                    <a:lnTo>
                      <a:pt x="40" y="2"/>
                    </a:lnTo>
                    <a:lnTo>
                      <a:pt x="38" y="1"/>
                    </a:lnTo>
                    <a:lnTo>
                      <a:pt x="3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2" name="Freeform 1742"/>
              <p:cNvSpPr>
                <a:spLocks/>
              </p:cNvSpPr>
              <p:nvPr/>
            </p:nvSpPr>
            <p:spPr bwMode="auto">
              <a:xfrm>
                <a:off x="2978" y="1868"/>
                <a:ext cx="46" cy="55"/>
              </a:xfrm>
              <a:custGeom>
                <a:avLst/>
                <a:gdLst>
                  <a:gd name="T0" fmla="*/ 39 w 46"/>
                  <a:gd name="T1" fmla="*/ 2 h 55"/>
                  <a:gd name="T2" fmla="*/ 44 w 46"/>
                  <a:gd name="T3" fmla="*/ 6 h 55"/>
                  <a:gd name="T4" fmla="*/ 45 w 46"/>
                  <a:gd name="T5" fmla="*/ 15 h 55"/>
                  <a:gd name="T6" fmla="*/ 43 w 46"/>
                  <a:gd name="T7" fmla="*/ 26 h 55"/>
                  <a:gd name="T8" fmla="*/ 39 w 46"/>
                  <a:gd name="T9" fmla="*/ 36 h 55"/>
                  <a:gd name="T10" fmla="*/ 33 w 46"/>
                  <a:gd name="T11" fmla="*/ 44 h 55"/>
                  <a:gd name="T12" fmla="*/ 27 w 46"/>
                  <a:gd name="T13" fmla="*/ 51 h 55"/>
                  <a:gd name="T14" fmla="*/ 19 w 46"/>
                  <a:gd name="T15" fmla="*/ 54 h 55"/>
                  <a:gd name="T16" fmla="*/ 14 w 46"/>
                  <a:gd name="T17" fmla="*/ 55 h 55"/>
                  <a:gd name="T18" fmla="*/ 11 w 46"/>
                  <a:gd name="T19" fmla="*/ 54 h 55"/>
                  <a:gd name="T20" fmla="*/ 8 w 46"/>
                  <a:gd name="T21" fmla="*/ 53 h 55"/>
                  <a:gd name="T22" fmla="*/ 6 w 46"/>
                  <a:gd name="T23" fmla="*/ 51 h 55"/>
                  <a:gd name="T24" fmla="*/ 3 w 46"/>
                  <a:gd name="T25" fmla="*/ 50 h 55"/>
                  <a:gd name="T26" fmla="*/ 1 w 46"/>
                  <a:gd name="T27" fmla="*/ 45 h 55"/>
                  <a:gd name="T28" fmla="*/ 0 w 46"/>
                  <a:gd name="T29" fmla="*/ 34 h 55"/>
                  <a:gd name="T30" fmla="*/ 4 w 46"/>
                  <a:gd name="T31" fmla="*/ 21 h 55"/>
                  <a:gd name="T32" fmla="*/ 9 w 46"/>
                  <a:gd name="T33" fmla="*/ 12 h 55"/>
                  <a:gd name="T34" fmla="*/ 12 w 46"/>
                  <a:gd name="T35" fmla="*/ 8 h 55"/>
                  <a:gd name="T36" fmla="*/ 16 w 46"/>
                  <a:gd name="T37" fmla="*/ 5 h 55"/>
                  <a:gd name="T38" fmla="*/ 20 w 46"/>
                  <a:gd name="T39" fmla="*/ 3 h 55"/>
                  <a:gd name="T40" fmla="*/ 23 w 46"/>
                  <a:gd name="T41" fmla="*/ 1 h 55"/>
                  <a:gd name="T42" fmla="*/ 26 w 46"/>
                  <a:gd name="T43" fmla="*/ 1 h 55"/>
                  <a:gd name="T44" fmla="*/ 27 w 46"/>
                  <a:gd name="T45" fmla="*/ 1 h 55"/>
                  <a:gd name="T46" fmla="*/ 31 w 46"/>
                  <a:gd name="T47" fmla="*/ 3 h 55"/>
                  <a:gd name="T48" fmla="*/ 34 w 46"/>
                  <a:gd name="T49" fmla="*/ 6 h 55"/>
                  <a:gd name="T50" fmla="*/ 35 w 46"/>
                  <a:gd name="T51" fmla="*/ 12 h 55"/>
                  <a:gd name="T52" fmla="*/ 34 w 46"/>
                  <a:gd name="T53" fmla="*/ 20 h 55"/>
                  <a:gd name="T54" fmla="*/ 31 w 46"/>
                  <a:gd name="T55" fmla="*/ 29 h 55"/>
                  <a:gd name="T56" fmla="*/ 26 w 46"/>
                  <a:gd name="T57" fmla="*/ 37 h 55"/>
                  <a:gd name="T58" fmla="*/ 19 w 46"/>
                  <a:gd name="T59" fmla="*/ 43 h 55"/>
                  <a:gd name="T60" fmla="*/ 11 w 46"/>
                  <a:gd name="T61" fmla="*/ 47 h 55"/>
                  <a:gd name="T62" fmla="*/ 16 w 46"/>
                  <a:gd name="T63" fmla="*/ 43 h 55"/>
                  <a:gd name="T64" fmla="*/ 23 w 46"/>
                  <a:gd name="T65" fmla="*/ 38 h 55"/>
                  <a:gd name="T66" fmla="*/ 28 w 46"/>
                  <a:gd name="T67" fmla="*/ 31 h 55"/>
                  <a:gd name="T68" fmla="*/ 32 w 46"/>
                  <a:gd name="T69" fmla="*/ 23 h 55"/>
                  <a:gd name="T70" fmla="*/ 33 w 46"/>
                  <a:gd name="T71" fmla="*/ 14 h 55"/>
                  <a:gd name="T72" fmla="*/ 33 w 46"/>
                  <a:gd name="T73" fmla="*/ 8 h 55"/>
                  <a:gd name="T74" fmla="*/ 31 w 46"/>
                  <a:gd name="T75" fmla="*/ 5 h 55"/>
                  <a:gd name="T76" fmla="*/ 28 w 46"/>
                  <a:gd name="T77" fmla="*/ 3 h 55"/>
                  <a:gd name="T78" fmla="*/ 26 w 46"/>
                  <a:gd name="T79" fmla="*/ 3 h 55"/>
                  <a:gd name="T80" fmla="*/ 24 w 46"/>
                  <a:gd name="T81" fmla="*/ 3 h 55"/>
                  <a:gd name="T82" fmla="*/ 21 w 46"/>
                  <a:gd name="T83" fmla="*/ 4 h 55"/>
                  <a:gd name="T84" fmla="*/ 18 w 46"/>
                  <a:gd name="T85" fmla="*/ 5 h 55"/>
                  <a:gd name="T86" fmla="*/ 15 w 46"/>
                  <a:gd name="T87" fmla="*/ 8 h 55"/>
                  <a:gd name="T88" fmla="*/ 11 w 46"/>
                  <a:gd name="T89" fmla="*/ 12 h 55"/>
                  <a:gd name="T90" fmla="*/ 8 w 46"/>
                  <a:gd name="T91" fmla="*/ 17 h 55"/>
                  <a:gd name="T92" fmla="*/ 3 w 46"/>
                  <a:gd name="T93" fmla="*/ 30 h 55"/>
                  <a:gd name="T94" fmla="*/ 2 w 46"/>
                  <a:gd name="T95" fmla="*/ 41 h 55"/>
                  <a:gd name="T96" fmla="*/ 5 w 46"/>
                  <a:gd name="T97" fmla="*/ 48 h 55"/>
                  <a:gd name="T98" fmla="*/ 9 w 46"/>
                  <a:gd name="T99" fmla="*/ 51 h 55"/>
                  <a:gd name="T100" fmla="*/ 14 w 46"/>
                  <a:gd name="T101" fmla="*/ 53 h 55"/>
                  <a:gd name="T102" fmla="*/ 21 w 46"/>
                  <a:gd name="T103" fmla="*/ 52 h 55"/>
                  <a:gd name="T104" fmla="*/ 28 w 46"/>
                  <a:gd name="T105" fmla="*/ 47 h 55"/>
                  <a:gd name="T106" fmla="*/ 34 w 46"/>
                  <a:gd name="T107" fmla="*/ 40 h 55"/>
                  <a:gd name="T108" fmla="*/ 39 w 46"/>
                  <a:gd name="T109" fmla="*/ 32 h 55"/>
                  <a:gd name="T110" fmla="*/ 43 w 46"/>
                  <a:gd name="T111" fmla="*/ 22 h 55"/>
                  <a:gd name="T112" fmla="*/ 44 w 46"/>
                  <a:gd name="T113" fmla="*/ 12 h 55"/>
                  <a:gd name="T114" fmla="*/ 41 w 46"/>
                  <a:gd name="T115" fmla="*/ 6 h 55"/>
                  <a:gd name="T116" fmla="*/ 37 w 46"/>
                  <a:gd name="T117" fmla="*/ 3 h 55"/>
                  <a:gd name="T118" fmla="*/ 34 w 46"/>
                  <a:gd name="T119" fmla="*/ 1 h 55"/>
                  <a:gd name="T120" fmla="*/ 34 w 46"/>
                  <a:gd name="T121" fmla="*/ 0 h 55"/>
                  <a:gd name="T122" fmla="*/ 35 w 46"/>
                  <a:gd name="T1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5">
                    <a:moveTo>
                      <a:pt x="36" y="0"/>
                    </a:moveTo>
                    <a:lnTo>
                      <a:pt x="37" y="1"/>
                    </a:lnTo>
                    <a:lnTo>
                      <a:pt x="39" y="2"/>
                    </a:lnTo>
                    <a:lnTo>
                      <a:pt x="41" y="3"/>
                    </a:lnTo>
                    <a:lnTo>
                      <a:pt x="42" y="4"/>
                    </a:lnTo>
                    <a:lnTo>
                      <a:pt x="44" y="6"/>
                    </a:lnTo>
                    <a:lnTo>
                      <a:pt x="45" y="9"/>
                    </a:lnTo>
                    <a:lnTo>
                      <a:pt x="46" y="12"/>
                    </a:lnTo>
                    <a:lnTo>
                      <a:pt x="45" y="15"/>
                    </a:lnTo>
                    <a:lnTo>
                      <a:pt x="45" y="19"/>
                    </a:lnTo>
                    <a:lnTo>
                      <a:pt x="44" y="22"/>
                    </a:lnTo>
                    <a:lnTo>
                      <a:pt x="43" y="26"/>
                    </a:lnTo>
                    <a:lnTo>
                      <a:pt x="42" y="29"/>
                    </a:lnTo>
                    <a:lnTo>
                      <a:pt x="41" y="33"/>
                    </a:lnTo>
                    <a:lnTo>
                      <a:pt x="39" y="36"/>
                    </a:lnTo>
                    <a:lnTo>
                      <a:pt x="37" y="39"/>
                    </a:lnTo>
                    <a:lnTo>
                      <a:pt x="36" y="42"/>
                    </a:lnTo>
                    <a:lnTo>
                      <a:pt x="33" y="44"/>
                    </a:lnTo>
                    <a:lnTo>
                      <a:pt x="31" y="47"/>
                    </a:lnTo>
                    <a:lnTo>
                      <a:pt x="29" y="49"/>
                    </a:lnTo>
                    <a:lnTo>
                      <a:pt x="27" y="51"/>
                    </a:lnTo>
                    <a:lnTo>
                      <a:pt x="24" y="52"/>
                    </a:lnTo>
                    <a:lnTo>
                      <a:pt x="22" y="53"/>
                    </a:lnTo>
                    <a:lnTo>
                      <a:pt x="19" y="54"/>
                    </a:lnTo>
                    <a:lnTo>
                      <a:pt x="17" y="55"/>
                    </a:lnTo>
                    <a:lnTo>
                      <a:pt x="15" y="55"/>
                    </a:lnTo>
                    <a:lnTo>
                      <a:pt x="14" y="55"/>
                    </a:lnTo>
                    <a:lnTo>
                      <a:pt x="13" y="54"/>
                    </a:lnTo>
                    <a:lnTo>
                      <a:pt x="12" y="54"/>
                    </a:lnTo>
                    <a:lnTo>
                      <a:pt x="11" y="54"/>
                    </a:lnTo>
                    <a:lnTo>
                      <a:pt x="10" y="54"/>
                    </a:lnTo>
                    <a:lnTo>
                      <a:pt x="9" y="53"/>
                    </a:lnTo>
                    <a:lnTo>
                      <a:pt x="8" y="53"/>
                    </a:lnTo>
                    <a:lnTo>
                      <a:pt x="7" y="53"/>
                    </a:lnTo>
                    <a:lnTo>
                      <a:pt x="6" y="52"/>
                    </a:lnTo>
                    <a:lnTo>
                      <a:pt x="6" y="51"/>
                    </a:lnTo>
                    <a:lnTo>
                      <a:pt x="5" y="51"/>
                    </a:lnTo>
                    <a:lnTo>
                      <a:pt x="4" y="50"/>
                    </a:lnTo>
                    <a:lnTo>
                      <a:pt x="3" y="50"/>
                    </a:lnTo>
                    <a:lnTo>
                      <a:pt x="3" y="49"/>
                    </a:lnTo>
                    <a:lnTo>
                      <a:pt x="2" y="48"/>
                    </a:lnTo>
                    <a:lnTo>
                      <a:pt x="1" y="45"/>
                    </a:lnTo>
                    <a:lnTo>
                      <a:pt x="0" y="42"/>
                    </a:lnTo>
                    <a:lnTo>
                      <a:pt x="0" y="38"/>
                    </a:lnTo>
                    <a:lnTo>
                      <a:pt x="0" y="34"/>
                    </a:lnTo>
                    <a:lnTo>
                      <a:pt x="1" y="30"/>
                    </a:lnTo>
                    <a:lnTo>
                      <a:pt x="2" y="26"/>
                    </a:lnTo>
                    <a:lnTo>
                      <a:pt x="4" y="21"/>
                    </a:lnTo>
                    <a:lnTo>
                      <a:pt x="7" y="16"/>
                    </a:lnTo>
                    <a:lnTo>
                      <a:pt x="8" y="14"/>
                    </a:lnTo>
                    <a:lnTo>
                      <a:pt x="9" y="12"/>
                    </a:lnTo>
                    <a:lnTo>
                      <a:pt x="10" y="11"/>
                    </a:lnTo>
                    <a:lnTo>
                      <a:pt x="11" y="9"/>
                    </a:lnTo>
                    <a:lnTo>
                      <a:pt x="12" y="8"/>
                    </a:lnTo>
                    <a:lnTo>
                      <a:pt x="14" y="7"/>
                    </a:lnTo>
                    <a:lnTo>
                      <a:pt x="15" y="6"/>
                    </a:lnTo>
                    <a:lnTo>
                      <a:pt x="16" y="5"/>
                    </a:lnTo>
                    <a:lnTo>
                      <a:pt x="17" y="4"/>
                    </a:lnTo>
                    <a:lnTo>
                      <a:pt x="18" y="3"/>
                    </a:lnTo>
                    <a:lnTo>
                      <a:pt x="20" y="3"/>
                    </a:lnTo>
                    <a:lnTo>
                      <a:pt x="21" y="2"/>
                    </a:lnTo>
                    <a:lnTo>
                      <a:pt x="22" y="2"/>
                    </a:lnTo>
                    <a:lnTo>
                      <a:pt x="23" y="1"/>
                    </a:lnTo>
                    <a:lnTo>
                      <a:pt x="24" y="1"/>
                    </a:lnTo>
                    <a:lnTo>
                      <a:pt x="25" y="1"/>
                    </a:lnTo>
                    <a:lnTo>
                      <a:pt x="26" y="1"/>
                    </a:lnTo>
                    <a:lnTo>
                      <a:pt x="26" y="1"/>
                    </a:lnTo>
                    <a:lnTo>
                      <a:pt x="27" y="1"/>
                    </a:lnTo>
                    <a:lnTo>
                      <a:pt x="27" y="1"/>
                    </a:lnTo>
                    <a:lnTo>
                      <a:pt x="29" y="2"/>
                    </a:lnTo>
                    <a:lnTo>
                      <a:pt x="30" y="2"/>
                    </a:lnTo>
                    <a:lnTo>
                      <a:pt x="31" y="3"/>
                    </a:lnTo>
                    <a:lnTo>
                      <a:pt x="32" y="4"/>
                    </a:lnTo>
                    <a:lnTo>
                      <a:pt x="33" y="5"/>
                    </a:lnTo>
                    <a:lnTo>
                      <a:pt x="34" y="6"/>
                    </a:lnTo>
                    <a:lnTo>
                      <a:pt x="35" y="8"/>
                    </a:lnTo>
                    <a:lnTo>
                      <a:pt x="35" y="9"/>
                    </a:lnTo>
                    <a:lnTo>
                      <a:pt x="35" y="12"/>
                    </a:lnTo>
                    <a:lnTo>
                      <a:pt x="35" y="14"/>
                    </a:lnTo>
                    <a:lnTo>
                      <a:pt x="35" y="17"/>
                    </a:lnTo>
                    <a:lnTo>
                      <a:pt x="34" y="20"/>
                    </a:lnTo>
                    <a:lnTo>
                      <a:pt x="33" y="23"/>
                    </a:lnTo>
                    <a:lnTo>
                      <a:pt x="32" y="26"/>
                    </a:lnTo>
                    <a:lnTo>
                      <a:pt x="31" y="29"/>
                    </a:lnTo>
                    <a:lnTo>
                      <a:pt x="29" y="32"/>
                    </a:lnTo>
                    <a:lnTo>
                      <a:pt x="28" y="34"/>
                    </a:lnTo>
                    <a:lnTo>
                      <a:pt x="26" y="37"/>
                    </a:lnTo>
                    <a:lnTo>
                      <a:pt x="24" y="39"/>
                    </a:lnTo>
                    <a:lnTo>
                      <a:pt x="22" y="41"/>
                    </a:lnTo>
                    <a:lnTo>
                      <a:pt x="19" y="43"/>
                    </a:lnTo>
                    <a:lnTo>
                      <a:pt x="17" y="45"/>
                    </a:lnTo>
                    <a:lnTo>
                      <a:pt x="14" y="46"/>
                    </a:lnTo>
                    <a:lnTo>
                      <a:pt x="11" y="47"/>
                    </a:lnTo>
                    <a:lnTo>
                      <a:pt x="11" y="45"/>
                    </a:lnTo>
                    <a:lnTo>
                      <a:pt x="14" y="44"/>
                    </a:lnTo>
                    <a:lnTo>
                      <a:pt x="16" y="43"/>
                    </a:lnTo>
                    <a:lnTo>
                      <a:pt x="18" y="42"/>
                    </a:lnTo>
                    <a:lnTo>
                      <a:pt x="21" y="40"/>
                    </a:lnTo>
                    <a:lnTo>
                      <a:pt x="23" y="38"/>
                    </a:lnTo>
                    <a:lnTo>
                      <a:pt x="25" y="36"/>
                    </a:lnTo>
                    <a:lnTo>
                      <a:pt x="26" y="33"/>
                    </a:lnTo>
                    <a:lnTo>
                      <a:pt x="28" y="31"/>
                    </a:lnTo>
                    <a:lnTo>
                      <a:pt x="30" y="28"/>
                    </a:lnTo>
                    <a:lnTo>
                      <a:pt x="31" y="25"/>
                    </a:lnTo>
                    <a:lnTo>
                      <a:pt x="32" y="23"/>
                    </a:lnTo>
                    <a:lnTo>
                      <a:pt x="33" y="20"/>
                    </a:lnTo>
                    <a:lnTo>
                      <a:pt x="33" y="17"/>
                    </a:lnTo>
                    <a:lnTo>
                      <a:pt x="33" y="14"/>
                    </a:lnTo>
                    <a:lnTo>
                      <a:pt x="33" y="12"/>
                    </a:lnTo>
                    <a:lnTo>
                      <a:pt x="33" y="10"/>
                    </a:lnTo>
                    <a:lnTo>
                      <a:pt x="33" y="8"/>
                    </a:lnTo>
                    <a:lnTo>
                      <a:pt x="33" y="7"/>
                    </a:lnTo>
                    <a:lnTo>
                      <a:pt x="32" y="6"/>
                    </a:lnTo>
                    <a:lnTo>
                      <a:pt x="31" y="5"/>
                    </a:lnTo>
                    <a:lnTo>
                      <a:pt x="30" y="4"/>
                    </a:lnTo>
                    <a:lnTo>
                      <a:pt x="29" y="4"/>
                    </a:lnTo>
                    <a:lnTo>
                      <a:pt x="28" y="3"/>
                    </a:lnTo>
                    <a:lnTo>
                      <a:pt x="27" y="3"/>
                    </a:lnTo>
                    <a:lnTo>
                      <a:pt x="27" y="3"/>
                    </a:lnTo>
                    <a:lnTo>
                      <a:pt x="26" y="3"/>
                    </a:lnTo>
                    <a:lnTo>
                      <a:pt x="26" y="3"/>
                    </a:lnTo>
                    <a:lnTo>
                      <a:pt x="25" y="3"/>
                    </a:lnTo>
                    <a:lnTo>
                      <a:pt x="24" y="3"/>
                    </a:lnTo>
                    <a:lnTo>
                      <a:pt x="23" y="3"/>
                    </a:lnTo>
                    <a:lnTo>
                      <a:pt x="22" y="3"/>
                    </a:lnTo>
                    <a:lnTo>
                      <a:pt x="21" y="4"/>
                    </a:lnTo>
                    <a:lnTo>
                      <a:pt x="20" y="4"/>
                    </a:lnTo>
                    <a:lnTo>
                      <a:pt x="19" y="5"/>
                    </a:lnTo>
                    <a:lnTo>
                      <a:pt x="18" y="5"/>
                    </a:lnTo>
                    <a:lnTo>
                      <a:pt x="17" y="6"/>
                    </a:lnTo>
                    <a:lnTo>
                      <a:pt x="16" y="7"/>
                    </a:lnTo>
                    <a:lnTo>
                      <a:pt x="15" y="8"/>
                    </a:lnTo>
                    <a:lnTo>
                      <a:pt x="14" y="9"/>
                    </a:lnTo>
                    <a:lnTo>
                      <a:pt x="13" y="10"/>
                    </a:lnTo>
                    <a:lnTo>
                      <a:pt x="11" y="12"/>
                    </a:lnTo>
                    <a:lnTo>
                      <a:pt x="10" y="13"/>
                    </a:lnTo>
                    <a:lnTo>
                      <a:pt x="9" y="15"/>
                    </a:lnTo>
                    <a:lnTo>
                      <a:pt x="8" y="17"/>
                    </a:lnTo>
                    <a:lnTo>
                      <a:pt x="6" y="22"/>
                    </a:lnTo>
                    <a:lnTo>
                      <a:pt x="4" y="26"/>
                    </a:lnTo>
                    <a:lnTo>
                      <a:pt x="3" y="30"/>
                    </a:lnTo>
                    <a:lnTo>
                      <a:pt x="2" y="34"/>
                    </a:lnTo>
                    <a:lnTo>
                      <a:pt x="1" y="38"/>
                    </a:lnTo>
                    <a:lnTo>
                      <a:pt x="2" y="41"/>
                    </a:lnTo>
                    <a:lnTo>
                      <a:pt x="2" y="44"/>
                    </a:lnTo>
                    <a:lnTo>
                      <a:pt x="3" y="47"/>
                    </a:lnTo>
                    <a:lnTo>
                      <a:pt x="5" y="48"/>
                    </a:lnTo>
                    <a:lnTo>
                      <a:pt x="6" y="50"/>
                    </a:lnTo>
                    <a:lnTo>
                      <a:pt x="7" y="51"/>
                    </a:lnTo>
                    <a:lnTo>
                      <a:pt x="9" y="51"/>
                    </a:lnTo>
                    <a:lnTo>
                      <a:pt x="10" y="52"/>
                    </a:lnTo>
                    <a:lnTo>
                      <a:pt x="12" y="53"/>
                    </a:lnTo>
                    <a:lnTo>
                      <a:pt x="14" y="53"/>
                    </a:lnTo>
                    <a:lnTo>
                      <a:pt x="17" y="53"/>
                    </a:lnTo>
                    <a:lnTo>
                      <a:pt x="19" y="53"/>
                    </a:lnTo>
                    <a:lnTo>
                      <a:pt x="21" y="52"/>
                    </a:lnTo>
                    <a:lnTo>
                      <a:pt x="24" y="51"/>
                    </a:lnTo>
                    <a:lnTo>
                      <a:pt x="26" y="49"/>
                    </a:lnTo>
                    <a:lnTo>
                      <a:pt x="28" y="47"/>
                    </a:lnTo>
                    <a:lnTo>
                      <a:pt x="30" y="45"/>
                    </a:lnTo>
                    <a:lnTo>
                      <a:pt x="32" y="43"/>
                    </a:lnTo>
                    <a:lnTo>
                      <a:pt x="34" y="40"/>
                    </a:lnTo>
                    <a:lnTo>
                      <a:pt x="36" y="37"/>
                    </a:lnTo>
                    <a:lnTo>
                      <a:pt x="38" y="35"/>
                    </a:lnTo>
                    <a:lnTo>
                      <a:pt x="39" y="32"/>
                    </a:lnTo>
                    <a:lnTo>
                      <a:pt x="41" y="28"/>
                    </a:lnTo>
                    <a:lnTo>
                      <a:pt x="42" y="25"/>
                    </a:lnTo>
                    <a:lnTo>
                      <a:pt x="43" y="22"/>
                    </a:lnTo>
                    <a:lnTo>
                      <a:pt x="43" y="19"/>
                    </a:lnTo>
                    <a:lnTo>
                      <a:pt x="44" y="15"/>
                    </a:lnTo>
                    <a:lnTo>
                      <a:pt x="44" y="12"/>
                    </a:lnTo>
                    <a:lnTo>
                      <a:pt x="43" y="10"/>
                    </a:lnTo>
                    <a:lnTo>
                      <a:pt x="42" y="8"/>
                    </a:lnTo>
                    <a:lnTo>
                      <a:pt x="41" y="6"/>
                    </a:lnTo>
                    <a:lnTo>
                      <a:pt x="40" y="4"/>
                    </a:lnTo>
                    <a:lnTo>
                      <a:pt x="39" y="3"/>
                    </a:lnTo>
                    <a:lnTo>
                      <a:pt x="37" y="3"/>
                    </a:lnTo>
                    <a:lnTo>
                      <a:pt x="36" y="2"/>
                    </a:lnTo>
                    <a:lnTo>
                      <a:pt x="35" y="2"/>
                    </a:lnTo>
                    <a:lnTo>
                      <a:pt x="34" y="1"/>
                    </a:lnTo>
                    <a:lnTo>
                      <a:pt x="34" y="1"/>
                    </a:lnTo>
                    <a:lnTo>
                      <a:pt x="33" y="1"/>
                    </a:lnTo>
                    <a:lnTo>
                      <a:pt x="34" y="0"/>
                    </a:lnTo>
                    <a:lnTo>
                      <a:pt x="34" y="0"/>
                    </a:lnTo>
                    <a:lnTo>
                      <a:pt x="34" y="0"/>
                    </a:lnTo>
                    <a:lnTo>
                      <a:pt x="35" y="0"/>
                    </a:lnTo>
                    <a:lnTo>
                      <a:pt x="36"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3" name="Freeform 1743"/>
              <p:cNvSpPr>
                <a:spLocks/>
              </p:cNvSpPr>
              <p:nvPr/>
            </p:nvSpPr>
            <p:spPr bwMode="auto">
              <a:xfrm>
                <a:off x="2919" y="1941"/>
                <a:ext cx="51" cy="50"/>
              </a:xfrm>
              <a:custGeom>
                <a:avLst/>
                <a:gdLst>
                  <a:gd name="T0" fmla="*/ 41 w 51"/>
                  <a:gd name="T1" fmla="*/ 2 h 50"/>
                  <a:gd name="T2" fmla="*/ 43 w 51"/>
                  <a:gd name="T3" fmla="*/ 6 h 50"/>
                  <a:gd name="T4" fmla="*/ 43 w 51"/>
                  <a:gd name="T5" fmla="*/ 10 h 50"/>
                  <a:gd name="T6" fmla="*/ 41 w 51"/>
                  <a:gd name="T7" fmla="*/ 18 h 50"/>
                  <a:gd name="T8" fmla="*/ 36 w 51"/>
                  <a:gd name="T9" fmla="*/ 26 h 50"/>
                  <a:gd name="T10" fmla="*/ 29 w 51"/>
                  <a:gd name="T11" fmla="*/ 34 h 50"/>
                  <a:gd name="T12" fmla="*/ 21 w 51"/>
                  <a:gd name="T13" fmla="*/ 40 h 50"/>
                  <a:gd name="T14" fmla="*/ 12 w 51"/>
                  <a:gd name="T15" fmla="*/ 42 h 50"/>
                  <a:gd name="T16" fmla="*/ 12 w 51"/>
                  <a:gd name="T17" fmla="*/ 41 h 50"/>
                  <a:gd name="T18" fmla="*/ 20 w 51"/>
                  <a:gd name="T19" fmla="*/ 38 h 50"/>
                  <a:gd name="T20" fmla="*/ 28 w 51"/>
                  <a:gd name="T21" fmla="*/ 32 h 50"/>
                  <a:gd name="T22" fmla="*/ 35 w 51"/>
                  <a:gd name="T23" fmla="*/ 25 h 50"/>
                  <a:gd name="T24" fmla="*/ 39 w 51"/>
                  <a:gd name="T25" fmla="*/ 17 h 50"/>
                  <a:gd name="T26" fmla="*/ 42 w 51"/>
                  <a:gd name="T27" fmla="*/ 10 h 50"/>
                  <a:gd name="T28" fmla="*/ 41 w 51"/>
                  <a:gd name="T29" fmla="*/ 6 h 50"/>
                  <a:gd name="T30" fmla="*/ 39 w 51"/>
                  <a:gd name="T31" fmla="*/ 4 h 50"/>
                  <a:gd name="T32" fmla="*/ 36 w 51"/>
                  <a:gd name="T33" fmla="*/ 2 h 50"/>
                  <a:gd name="T34" fmla="*/ 32 w 51"/>
                  <a:gd name="T35" fmla="*/ 2 h 50"/>
                  <a:gd name="T36" fmla="*/ 28 w 51"/>
                  <a:gd name="T37" fmla="*/ 2 h 50"/>
                  <a:gd name="T38" fmla="*/ 23 w 51"/>
                  <a:gd name="T39" fmla="*/ 4 h 50"/>
                  <a:gd name="T40" fmla="*/ 18 w 51"/>
                  <a:gd name="T41" fmla="*/ 7 h 50"/>
                  <a:gd name="T42" fmla="*/ 13 w 51"/>
                  <a:gd name="T43" fmla="*/ 12 h 50"/>
                  <a:gd name="T44" fmla="*/ 5 w 51"/>
                  <a:gd name="T45" fmla="*/ 24 h 50"/>
                  <a:gd name="T46" fmla="*/ 2 w 51"/>
                  <a:gd name="T47" fmla="*/ 35 h 50"/>
                  <a:gd name="T48" fmla="*/ 4 w 51"/>
                  <a:gd name="T49" fmla="*/ 42 h 50"/>
                  <a:gd name="T50" fmla="*/ 6 w 51"/>
                  <a:gd name="T51" fmla="*/ 46 h 50"/>
                  <a:gd name="T52" fmla="*/ 10 w 51"/>
                  <a:gd name="T53" fmla="*/ 48 h 50"/>
                  <a:gd name="T54" fmla="*/ 17 w 51"/>
                  <a:gd name="T55" fmla="*/ 48 h 50"/>
                  <a:gd name="T56" fmla="*/ 25 w 51"/>
                  <a:gd name="T57" fmla="*/ 46 h 50"/>
                  <a:gd name="T58" fmla="*/ 33 w 51"/>
                  <a:gd name="T59" fmla="*/ 40 h 50"/>
                  <a:gd name="T60" fmla="*/ 40 w 51"/>
                  <a:gd name="T61" fmla="*/ 33 h 50"/>
                  <a:gd name="T62" fmla="*/ 46 w 51"/>
                  <a:gd name="T63" fmla="*/ 25 h 50"/>
                  <a:gd name="T64" fmla="*/ 50 w 51"/>
                  <a:gd name="T65" fmla="*/ 15 h 50"/>
                  <a:gd name="T66" fmla="*/ 48 w 51"/>
                  <a:gd name="T67" fmla="*/ 7 h 50"/>
                  <a:gd name="T68" fmla="*/ 44 w 51"/>
                  <a:gd name="T69" fmla="*/ 4 h 50"/>
                  <a:gd name="T70" fmla="*/ 45 w 51"/>
                  <a:gd name="T71" fmla="*/ 3 h 50"/>
                  <a:gd name="T72" fmla="*/ 49 w 51"/>
                  <a:gd name="T73" fmla="*/ 6 h 50"/>
                  <a:gd name="T74" fmla="*/ 51 w 51"/>
                  <a:gd name="T75" fmla="*/ 15 h 50"/>
                  <a:gd name="T76" fmla="*/ 47 w 51"/>
                  <a:gd name="T77" fmla="*/ 26 h 50"/>
                  <a:gd name="T78" fmla="*/ 41 w 51"/>
                  <a:gd name="T79" fmla="*/ 34 h 50"/>
                  <a:gd name="T80" fmla="*/ 34 w 51"/>
                  <a:gd name="T81" fmla="*/ 42 h 50"/>
                  <a:gd name="T82" fmla="*/ 26 w 51"/>
                  <a:gd name="T83" fmla="*/ 47 h 50"/>
                  <a:gd name="T84" fmla="*/ 17 w 51"/>
                  <a:gd name="T85" fmla="*/ 50 h 50"/>
                  <a:gd name="T86" fmla="*/ 10 w 51"/>
                  <a:gd name="T87" fmla="*/ 50 h 50"/>
                  <a:gd name="T88" fmla="*/ 5 w 51"/>
                  <a:gd name="T89" fmla="*/ 47 h 50"/>
                  <a:gd name="T90" fmla="*/ 2 w 51"/>
                  <a:gd name="T91" fmla="*/ 43 h 50"/>
                  <a:gd name="T92" fmla="*/ 0 w 51"/>
                  <a:gd name="T93" fmla="*/ 35 h 50"/>
                  <a:gd name="T94" fmla="*/ 3 w 51"/>
                  <a:gd name="T95" fmla="*/ 23 h 50"/>
                  <a:gd name="T96" fmla="*/ 12 w 51"/>
                  <a:gd name="T97" fmla="*/ 11 h 50"/>
                  <a:gd name="T98" fmla="*/ 17 w 51"/>
                  <a:gd name="T99" fmla="*/ 6 h 50"/>
                  <a:gd name="T100" fmla="*/ 23 w 51"/>
                  <a:gd name="T101" fmla="*/ 2 h 50"/>
                  <a:gd name="T102" fmla="*/ 28 w 51"/>
                  <a:gd name="T103" fmla="*/ 0 h 50"/>
                  <a:gd name="T104" fmla="*/ 33 w 51"/>
                  <a:gd name="T105" fmla="*/ 0 h 50"/>
                  <a:gd name="T106" fmla="*/ 37 w 51"/>
                  <a:gd name="T10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0">
                    <a:moveTo>
                      <a:pt x="38" y="1"/>
                    </a:moveTo>
                    <a:lnTo>
                      <a:pt x="39" y="2"/>
                    </a:lnTo>
                    <a:lnTo>
                      <a:pt x="41" y="2"/>
                    </a:lnTo>
                    <a:lnTo>
                      <a:pt x="42" y="3"/>
                    </a:lnTo>
                    <a:lnTo>
                      <a:pt x="42" y="4"/>
                    </a:lnTo>
                    <a:lnTo>
                      <a:pt x="43" y="6"/>
                    </a:lnTo>
                    <a:lnTo>
                      <a:pt x="43" y="7"/>
                    </a:lnTo>
                    <a:lnTo>
                      <a:pt x="44" y="8"/>
                    </a:lnTo>
                    <a:lnTo>
                      <a:pt x="43" y="10"/>
                    </a:lnTo>
                    <a:lnTo>
                      <a:pt x="43" y="12"/>
                    </a:lnTo>
                    <a:lnTo>
                      <a:pt x="42" y="15"/>
                    </a:lnTo>
                    <a:lnTo>
                      <a:pt x="41" y="18"/>
                    </a:lnTo>
                    <a:lnTo>
                      <a:pt x="40" y="21"/>
                    </a:lnTo>
                    <a:lnTo>
                      <a:pt x="38" y="24"/>
                    </a:lnTo>
                    <a:lnTo>
                      <a:pt x="36" y="26"/>
                    </a:lnTo>
                    <a:lnTo>
                      <a:pt x="34" y="29"/>
                    </a:lnTo>
                    <a:lnTo>
                      <a:pt x="31" y="32"/>
                    </a:lnTo>
                    <a:lnTo>
                      <a:pt x="29" y="34"/>
                    </a:lnTo>
                    <a:lnTo>
                      <a:pt x="26" y="36"/>
                    </a:lnTo>
                    <a:lnTo>
                      <a:pt x="24" y="38"/>
                    </a:lnTo>
                    <a:lnTo>
                      <a:pt x="21" y="40"/>
                    </a:lnTo>
                    <a:lnTo>
                      <a:pt x="18" y="41"/>
                    </a:lnTo>
                    <a:lnTo>
                      <a:pt x="15" y="42"/>
                    </a:lnTo>
                    <a:lnTo>
                      <a:pt x="12" y="42"/>
                    </a:lnTo>
                    <a:lnTo>
                      <a:pt x="10" y="43"/>
                    </a:lnTo>
                    <a:lnTo>
                      <a:pt x="10" y="41"/>
                    </a:lnTo>
                    <a:lnTo>
                      <a:pt x="12" y="41"/>
                    </a:lnTo>
                    <a:lnTo>
                      <a:pt x="15" y="40"/>
                    </a:lnTo>
                    <a:lnTo>
                      <a:pt x="18" y="39"/>
                    </a:lnTo>
                    <a:lnTo>
                      <a:pt x="20" y="38"/>
                    </a:lnTo>
                    <a:lnTo>
                      <a:pt x="23" y="36"/>
                    </a:lnTo>
                    <a:lnTo>
                      <a:pt x="25" y="35"/>
                    </a:lnTo>
                    <a:lnTo>
                      <a:pt x="28" y="32"/>
                    </a:lnTo>
                    <a:lnTo>
                      <a:pt x="30" y="30"/>
                    </a:lnTo>
                    <a:lnTo>
                      <a:pt x="33" y="28"/>
                    </a:lnTo>
                    <a:lnTo>
                      <a:pt x="35" y="25"/>
                    </a:lnTo>
                    <a:lnTo>
                      <a:pt x="36" y="23"/>
                    </a:lnTo>
                    <a:lnTo>
                      <a:pt x="38" y="20"/>
                    </a:lnTo>
                    <a:lnTo>
                      <a:pt x="39" y="17"/>
                    </a:lnTo>
                    <a:lnTo>
                      <a:pt x="41" y="15"/>
                    </a:lnTo>
                    <a:lnTo>
                      <a:pt x="41" y="12"/>
                    </a:lnTo>
                    <a:lnTo>
                      <a:pt x="42" y="10"/>
                    </a:lnTo>
                    <a:lnTo>
                      <a:pt x="42" y="8"/>
                    </a:lnTo>
                    <a:lnTo>
                      <a:pt x="42" y="7"/>
                    </a:lnTo>
                    <a:lnTo>
                      <a:pt x="41" y="6"/>
                    </a:lnTo>
                    <a:lnTo>
                      <a:pt x="41" y="5"/>
                    </a:lnTo>
                    <a:lnTo>
                      <a:pt x="40" y="4"/>
                    </a:lnTo>
                    <a:lnTo>
                      <a:pt x="39" y="4"/>
                    </a:lnTo>
                    <a:lnTo>
                      <a:pt x="39" y="3"/>
                    </a:lnTo>
                    <a:lnTo>
                      <a:pt x="37" y="2"/>
                    </a:lnTo>
                    <a:lnTo>
                      <a:pt x="36" y="2"/>
                    </a:lnTo>
                    <a:lnTo>
                      <a:pt x="35" y="2"/>
                    </a:lnTo>
                    <a:lnTo>
                      <a:pt x="34" y="2"/>
                    </a:lnTo>
                    <a:lnTo>
                      <a:pt x="32" y="2"/>
                    </a:lnTo>
                    <a:lnTo>
                      <a:pt x="31" y="2"/>
                    </a:lnTo>
                    <a:lnTo>
                      <a:pt x="30" y="2"/>
                    </a:lnTo>
                    <a:lnTo>
                      <a:pt x="28" y="2"/>
                    </a:lnTo>
                    <a:lnTo>
                      <a:pt x="26" y="3"/>
                    </a:lnTo>
                    <a:lnTo>
                      <a:pt x="25" y="3"/>
                    </a:lnTo>
                    <a:lnTo>
                      <a:pt x="23" y="4"/>
                    </a:lnTo>
                    <a:lnTo>
                      <a:pt x="21" y="5"/>
                    </a:lnTo>
                    <a:lnTo>
                      <a:pt x="20" y="6"/>
                    </a:lnTo>
                    <a:lnTo>
                      <a:pt x="18" y="7"/>
                    </a:lnTo>
                    <a:lnTo>
                      <a:pt x="16" y="9"/>
                    </a:lnTo>
                    <a:lnTo>
                      <a:pt x="15" y="10"/>
                    </a:lnTo>
                    <a:lnTo>
                      <a:pt x="13" y="12"/>
                    </a:lnTo>
                    <a:lnTo>
                      <a:pt x="10" y="16"/>
                    </a:lnTo>
                    <a:lnTo>
                      <a:pt x="7" y="20"/>
                    </a:lnTo>
                    <a:lnTo>
                      <a:pt x="5" y="24"/>
                    </a:lnTo>
                    <a:lnTo>
                      <a:pt x="3" y="27"/>
                    </a:lnTo>
                    <a:lnTo>
                      <a:pt x="3" y="31"/>
                    </a:lnTo>
                    <a:lnTo>
                      <a:pt x="2" y="35"/>
                    </a:lnTo>
                    <a:lnTo>
                      <a:pt x="2" y="38"/>
                    </a:lnTo>
                    <a:lnTo>
                      <a:pt x="3" y="41"/>
                    </a:lnTo>
                    <a:lnTo>
                      <a:pt x="4" y="42"/>
                    </a:lnTo>
                    <a:lnTo>
                      <a:pt x="4" y="44"/>
                    </a:lnTo>
                    <a:lnTo>
                      <a:pt x="5" y="45"/>
                    </a:lnTo>
                    <a:lnTo>
                      <a:pt x="6" y="46"/>
                    </a:lnTo>
                    <a:lnTo>
                      <a:pt x="8" y="47"/>
                    </a:lnTo>
                    <a:lnTo>
                      <a:pt x="9" y="48"/>
                    </a:lnTo>
                    <a:lnTo>
                      <a:pt x="10" y="48"/>
                    </a:lnTo>
                    <a:lnTo>
                      <a:pt x="12" y="48"/>
                    </a:lnTo>
                    <a:lnTo>
                      <a:pt x="15" y="49"/>
                    </a:lnTo>
                    <a:lnTo>
                      <a:pt x="17" y="48"/>
                    </a:lnTo>
                    <a:lnTo>
                      <a:pt x="20" y="48"/>
                    </a:lnTo>
                    <a:lnTo>
                      <a:pt x="22" y="47"/>
                    </a:lnTo>
                    <a:lnTo>
                      <a:pt x="25" y="46"/>
                    </a:lnTo>
                    <a:lnTo>
                      <a:pt x="28" y="44"/>
                    </a:lnTo>
                    <a:lnTo>
                      <a:pt x="30" y="42"/>
                    </a:lnTo>
                    <a:lnTo>
                      <a:pt x="33" y="40"/>
                    </a:lnTo>
                    <a:lnTo>
                      <a:pt x="35" y="38"/>
                    </a:lnTo>
                    <a:lnTo>
                      <a:pt x="38" y="36"/>
                    </a:lnTo>
                    <a:lnTo>
                      <a:pt x="40" y="33"/>
                    </a:lnTo>
                    <a:lnTo>
                      <a:pt x="42" y="31"/>
                    </a:lnTo>
                    <a:lnTo>
                      <a:pt x="44" y="28"/>
                    </a:lnTo>
                    <a:lnTo>
                      <a:pt x="46" y="25"/>
                    </a:lnTo>
                    <a:lnTo>
                      <a:pt x="47" y="22"/>
                    </a:lnTo>
                    <a:lnTo>
                      <a:pt x="49" y="19"/>
                    </a:lnTo>
                    <a:lnTo>
                      <a:pt x="50" y="15"/>
                    </a:lnTo>
                    <a:lnTo>
                      <a:pt x="50" y="12"/>
                    </a:lnTo>
                    <a:lnTo>
                      <a:pt x="49" y="10"/>
                    </a:lnTo>
                    <a:lnTo>
                      <a:pt x="48" y="7"/>
                    </a:lnTo>
                    <a:lnTo>
                      <a:pt x="46" y="6"/>
                    </a:lnTo>
                    <a:lnTo>
                      <a:pt x="45" y="5"/>
                    </a:lnTo>
                    <a:lnTo>
                      <a:pt x="44" y="4"/>
                    </a:lnTo>
                    <a:lnTo>
                      <a:pt x="44" y="4"/>
                    </a:lnTo>
                    <a:lnTo>
                      <a:pt x="44" y="2"/>
                    </a:lnTo>
                    <a:lnTo>
                      <a:pt x="45" y="3"/>
                    </a:lnTo>
                    <a:lnTo>
                      <a:pt x="46" y="3"/>
                    </a:lnTo>
                    <a:lnTo>
                      <a:pt x="48" y="5"/>
                    </a:lnTo>
                    <a:lnTo>
                      <a:pt x="49" y="6"/>
                    </a:lnTo>
                    <a:lnTo>
                      <a:pt x="51" y="9"/>
                    </a:lnTo>
                    <a:lnTo>
                      <a:pt x="51" y="12"/>
                    </a:lnTo>
                    <a:lnTo>
                      <a:pt x="51" y="15"/>
                    </a:lnTo>
                    <a:lnTo>
                      <a:pt x="50" y="20"/>
                    </a:lnTo>
                    <a:lnTo>
                      <a:pt x="49" y="23"/>
                    </a:lnTo>
                    <a:lnTo>
                      <a:pt x="47" y="26"/>
                    </a:lnTo>
                    <a:lnTo>
                      <a:pt x="46" y="29"/>
                    </a:lnTo>
                    <a:lnTo>
                      <a:pt x="43" y="32"/>
                    </a:lnTo>
                    <a:lnTo>
                      <a:pt x="41" y="34"/>
                    </a:lnTo>
                    <a:lnTo>
                      <a:pt x="39" y="37"/>
                    </a:lnTo>
                    <a:lnTo>
                      <a:pt x="36" y="40"/>
                    </a:lnTo>
                    <a:lnTo>
                      <a:pt x="34" y="42"/>
                    </a:lnTo>
                    <a:lnTo>
                      <a:pt x="31" y="44"/>
                    </a:lnTo>
                    <a:lnTo>
                      <a:pt x="28" y="46"/>
                    </a:lnTo>
                    <a:lnTo>
                      <a:pt x="26" y="47"/>
                    </a:lnTo>
                    <a:lnTo>
                      <a:pt x="23" y="49"/>
                    </a:lnTo>
                    <a:lnTo>
                      <a:pt x="20" y="50"/>
                    </a:lnTo>
                    <a:lnTo>
                      <a:pt x="17" y="50"/>
                    </a:lnTo>
                    <a:lnTo>
                      <a:pt x="14" y="50"/>
                    </a:lnTo>
                    <a:lnTo>
                      <a:pt x="12" y="50"/>
                    </a:lnTo>
                    <a:lnTo>
                      <a:pt x="10" y="50"/>
                    </a:lnTo>
                    <a:lnTo>
                      <a:pt x="8" y="49"/>
                    </a:lnTo>
                    <a:lnTo>
                      <a:pt x="7" y="48"/>
                    </a:lnTo>
                    <a:lnTo>
                      <a:pt x="5" y="47"/>
                    </a:lnTo>
                    <a:lnTo>
                      <a:pt x="4" y="46"/>
                    </a:lnTo>
                    <a:lnTo>
                      <a:pt x="3" y="45"/>
                    </a:lnTo>
                    <a:lnTo>
                      <a:pt x="2" y="43"/>
                    </a:lnTo>
                    <a:lnTo>
                      <a:pt x="1" y="42"/>
                    </a:lnTo>
                    <a:lnTo>
                      <a:pt x="0" y="38"/>
                    </a:lnTo>
                    <a:lnTo>
                      <a:pt x="0" y="35"/>
                    </a:lnTo>
                    <a:lnTo>
                      <a:pt x="1" y="31"/>
                    </a:lnTo>
                    <a:lnTo>
                      <a:pt x="2" y="27"/>
                    </a:lnTo>
                    <a:lnTo>
                      <a:pt x="3" y="23"/>
                    </a:lnTo>
                    <a:lnTo>
                      <a:pt x="6" y="19"/>
                    </a:lnTo>
                    <a:lnTo>
                      <a:pt x="9" y="15"/>
                    </a:lnTo>
                    <a:lnTo>
                      <a:pt x="12" y="11"/>
                    </a:lnTo>
                    <a:lnTo>
                      <a:pt x="14" y="9"/>
                    </a:lnTo>
                    <a:lnTo>
                      <a:pt x="16" y="7"/>
                    </a:lnTo>
                    <a:lnTo>
                      <a:pt x="17" y="6"/>
                    </a:lnTo>
                    <a:lnTo>
                      <a:pt x="19" y="4"/>
                    </a:lnTo>
                    <a:lnTo>
                      <a:pt x="21" y="3"/>
                    </a:lnTo>
                    <a:lnTo>
                      <a:pt x="23" y="2"/>
                    </a:lnTo>
                    <a:lnTo>
                      <a:pt x="24" y="2"/>
                    </a:lnTo>
                    <a:lnTo>
                      <a:pt x="26" y="1"/>
                    </a:lnTo>
                    <a:lnTo>
                      <a:pt x="28" y="0"/>
                    </a:lnTo>
                    <a:lnTo>
                      <a:pt x="30" y="0"/>
                    </a:lnTo>
                    <a:lnTo>
                      <a:pt x="31" y="0"/>
                    </a:lnTo>
                    <a:lnTo>
                      <a:pt x="33" y="0"/>
                    </a:lnTo>
                    <a:lnTo>
                      <a:pt x="34" y="0"/>
                    </a:lnTo>
                    <a:lnTo>
                      <a:pt x="36" y="0"/>
                    </a:lnTo>
                    <a:lnTo>
                      <a:pt x="37" y="0"/>
                    </a:lnTo>
                    <a:lnTo>
                      <a:pt x="38"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4" name="Freeform 1744"/>
              <p:cNvSpPr>
                <a:spLocks/>
              </p:cNvSpPr>
              <p:nvPr/>
            </p:nvSpPr>
            <p:spPr bwMode="auto">
              <a:xfrm>
                <a:off x="2930" y="1881"/>
                <a:ext cx="107" cy="117"/>
              </a:xfrm>
              <a:custGeom>
                <a:avLst/>
                <a:gdLst>
                  <a:gd name="T0" fmla="*/ 107 w 107"/>
                  <a:gd name="T1" fmla="*/ 27 h 117"/>
                  <a:gd name="T2" fmla="*/ 104 w 107"/>
                  <a:gd name="T3" fmla="*/ 38 h 117"/>
                  <a:gd name="T4" fmla="*/ 100 w 107"/>
                  <a:gd name="T5" fmla="*/ 51 h 117"/>
                  <a:gd name="T6" fmla="*/ 94 w 107"/>
                  <a:gd name="T7" fmla="*/ 62 h 117"/>
                  <a:gd name="T8" fmla="*/ 87 w 107"/>
                  <a:gd name="T9" fmla="*/ 72 h 117"/>
                  <a:gd name="T10" fmla="*/ 81 w 107"/>
                  <a:gd name="T11" fmla="*/ 82 h 117"/>
                  <a:gd name="T12" fmla="*/ 73 w 107"/>
                  <a:gd name="T13" fmla="*/ 90 h 117"/>
                  <a:gd name="T14" fmla="*/ 66 w 107"/>
                  <a:gd name="T15" fmla="*/ 96 h 117"/>
                  <a:gd name="T16" fmla="*/ 59 w 107"/>
                  <a:gd name="T17" fmla="*/ 102 h 117"/>
                  <a:gd name="T18" fmla="*/ 51 w 107"/>
                  <a:gd name="T19" fmla="*/ 107 h 117"/>
                  <a:gd name="T20" fmla="*/ 44 w 107"/>
                  <a:gd name="T21" fmla="*/ 111 h 117"/>
                  <a:gd name="T22" fmla="*/ 37 w 107"/>
                  <a:gd name="T23" fmla="*/ 113 h 117"/>
                  <a:gd name="T24" fmla="*/ 30 w 107"/>
                  <a:gd name="T25" fmla="*/ 115 h 117"/>
                  <a:gd name="T26" fmla="*/ 25 w 107"/>
                  <a:gd name="T27" fmla="*/ 116 h 117"/>
                  <a:gd name="T28" fmla="*/ 22 w 107"/>
                  <a:gd name="T29" fmla="*/ 116 h 117"/>
                  <a:gd name="T30" fmla="*/ 19 w 107"/>
                  <a:gd name="T31" fmla="*/ 117 h 117"/>
                  <a:gd name="T32" fmla="*/ 15 w 107"/>
                  <a:gd name="T33" fmla="*/ 116 h 117"/>
                  <a:gd name="T34" fmla="*/ 11 w 107"/>
                  <a:gd name="T35" fmla="*/ 116 h 117"/>
                  <a:gd name="T36" fmla="*/ 8 w 107"/>
                  <a:gd name="T37" fmla="*/ 115 h 117"/>
                  <a:gd name="T38" fmla="*/ 4 w 107"/>
                  <a:gd name="T39" fmla="*/ 113 h 117"/>
                  <a:gd name="T40" fmla="*/ 2 w 107"/>
                  <a:gd name="T41" fmla="*/ 111 h 117"/>
                  <a:gd name="T42" fmla="*/ 1 w 107"/>
                  <a:gd name="T43" fmla="*/ 109 h 117"/>
                  <a:gd name="T44" fmla="*/ 4 w 107"/>
                  <a:gd name="T45" fmla="*/ 111 h 117"/>
                  <a:gd name="T46" fmla="*/ 6 w 107"/>
                  <a:gd name="T47" fmla="*/ 112 h 117"/>
                  <a:gd name="T48" fmla="*/ 10 w 107"/>
                  <a:gd name="T49" fmla="*/ 113 h 117"/>
                  <a:gd name="T50" fmla="*/ 13 w 107"/>
                  <a:gd name="T51" fmla="*/ 114 h 117"/>
                  <a:gd name="T52" fmla="*/ 17 w 107"/>
                  <a:gd name="T53" fmla="*/ 115 h 117"/>
                  <a:gd name="T54" fmla="*/ 20 w 107"/>
                  <a:gd name="T55" fmla="*/ 115 h 117"/>
                  <a:gd name="T56" fmla="*/ 23 w 107"/>
                  <a:gd name="T57" fmla="*/ 115 h 117"/>
                  <a:gd name="T58" fmla="*/ 25 w 107"/>
                  <a:gd name="T59" fmla="*/ 114 h 117"/>
                  <a:gd name="T60" fmla="*/ 32 w 107"/>
                  <a:gd name="T61" fmla="*/ 113 h 117"/>
                  <a:gd name="T62" fmla="*/ 39 w 107"/>
                  <a:gd name="T63" fmla="*/ 111 h 117"/>
                  <a:gd name="T64" fmla="*/ 46 w 107"/>
                  <a:gd name="T65" fmla="*/ 108 h 117"/>
                  <a:gd name="T66" fmla="*/ 53 w 107"/>
                  <a:gd name="T67" fmla="*/ 104 h 117"/>
                  <a:gd name="T68" fmla="*/ 60 w 107"/>
                  <a:gd name="T69" fmla="*/ 99 h 117"/>
                  <a:gd name="T70" fmla="*/ 67 w 107"/>
                  <a:gd name="T71" fmla="*/ 93 h 117"/>
                  <a:gd name="T72" fmla="*/ 74 w 107"/>
                  <a:gd name="T73" fmla="*/ 86 h 117"/>
                  <a:gd name="T74" fmla="*/ 81 w 107"/>
                  <a:gd name="T75" fmla="*/ 78 h 117"/>
                  <a:gd name="T76" fmla="*/ 88 w 107"/>
                  <a:gd name="T77" fmla="*/ 68 h 117"/>
                  <a:gd name="T78" fmla="*/ 94 w 107"/>
                  <a:gd name="T79" fmla="*/ 58 h 117"/>
                  <a:gd name="T80" fmla="*/ 100 w 107"/>
                  <a:gd name="T81" fmla="*/ 45 h 117"/>
                  <a:gd name="T82" fmla="*/ 104 w 107"/>
                  <a:gd name="T83" fmla="*/ 33 h 117"/>
                  <a:gd name="T84" fmla="*/ 105 w 107"/>
                  <a:gd name="T85" fmla="*/ 23 h 117"/>
                  <a:gd name="T86" fmla="*/ 104 w 107"/>
                  <a:gd name="T87" fmla="*/ 11 h 117"/>
                  <a:gd name="T88" fmla="*/ 99 w 107"/>
                  <a:gd name="T89" fmla="*/ 4 h 117"/>
                  <a:gd name="T90" fmla="*/ 97 w 107"/>
                  <a:gd name="T91" fmla="*/ 2 h 117"/>
                  <a:gd name="T92" fmla="*/ 99 w 107"/>
                  <a:gd name="T93" fmla="*/ 1 h 117"/>
                  <a:gd name="T94" fmla="*/ 104 w 107"/>
                  <a:gd name="T95" fmla="*/ 8 h 117"/>
                  <a:gd name="T96" fmla="*/ 107 w 107"/>
                  <a:gd name="T97"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7" h="117">
                    <a:moveTo>
                      <a:pt x="107" y="21"/>
                    </a:moveTo>
                    <a:lnTo>
                      <a:pt x="107" y="24"/>
                    </a:lnTo>
                    <a:lnTo>
                      <a:pt x="107" y="27"/>
                    </a:lnTo>
                    <a:lnTo>
                      <a:pt x="106" y="30"/>
                    </a:lnTo>
                    <a:lnTo>
                      <a:pt x="105" y="34"/>
                    </a:lnTo>
                    <a:lnTo>
                      <a:pt x="104" y="38"/>
                    </a:lnTo>
                    <a:lnTo>
                      <a:pt x="103" y="42"/>
                    </a:lnTo>
                    <a:lnTo>
                      <a:pt x="102" y="46"/>
                    </a:lnTo>
                    <a:lnTo>
                      <a:pt x="100" y="51"/>
                    </a:lnTo>
                    <a:lnTo>
                      <a:pt x="98" y="55"/>
                    </a:lnTo>
                    <a:lnTo>
                      <a:pt x="96" y="59"/>
                    </a:lnTo>
                    <a:lnTo>
                      <a:pt x="94" y="62"/>
                    </a:lnTo>
                    <a:lnTo>
                      <a:pt x="92" y="66"/>
                    </a:lnTo>
                    <a:lnTo>
                      <a:pt x="90" y="69"/>
                    </a:lnTo>
                    <a:lnTo>
                      <a:pt x="87" y="72"/>
                    </a:lnTo>
                    <a:lnTo>
                      <a:pt x="85" y="76"/>
                    </a:lnTo>
                    <a:lnTo>
                      <a:pt x="83" y="79"/>
                    </a:lnTo>
                    <a:lnTo>
                      <a:pt x="81" y="82"/>
                    </a:lnTo>
                    <a:lnTo>
                      <a:pt x="78" y="84"/>
                    </a:lnTo>
                    <a:lnTo>
                      <a:pt x="76" y="87"/>
                    </a:lnTo>
                    <a:lnTo>
                      <a:pt x="73" y="90"/>
                    </a:lnTo>
                    <a:lnTo>
                      <a:pt x="71" y="92"/>
                    </a:lnTo>
                    <a:lnTo>
                      <a:pt x="68" y="94"/>
                    </a:lnTo>
                    <a:lnTo>
                      <a:pt x="66" y="96"/>
                    </a:lnTo>
                    <a:lnTo>
                      <a:pt x="63" y="98"/>
                    </a:lnTo>
                    <a:lnTo>
                      <a:pt x="61" y="100"/>
                    </a:lnTo>
                    <a:lnTo>
                      <a:pt x="59" y="102"/>
                    </a:lnTo>
                    <a:lnTo>
                      <a:pt x="56" y="104"/>
                    </a:lnTo>
                    <a:lnTo>
                      <a:pt x="54" y="105"/>
                    </a:lnTo>
                    <a:lnTo>
                      <a:pt x="51" y="107"/>
                    </a:lnTo>
                    <a:lnTo>
                      <a:pt x="49" y="108"/>
                    </a:lnTo>
                    <a:lnTo>
                      <a:pt x="46" y="109"/>
                    </a:lnTo>
                    <a:lnTo>
                      <a:pt x="44" y="111"/>
                    </a:lnTo>
                    <a:lnTo>
                      <a:pt x="41" y="112"/>
                    </a:lnTo>
                    <a:lnTo>
                      <a:pt x="39" y="113"/>
                    </a:lnTo>
                    <a:lnTo>
                      <a:pt x="37" y="113"/>
                    </a:lnTo>
                    <a:lnTo>
                      <a:pt x="34" y="114"/>
                    </a:lnTo>
                    <a:lnTo>
                      <a:pt x="32" y="115"/>
                    </a:lnTo>
                    <a:lnTo>
                      <a:pt x="30" y="115"/>
                    </a:lnTo>
                    <a:lnTo>
                      <a:pt x="28" y="116"/>
                    </a:lnTo>
                    <a:lnTo>
                      <a:pt x="26" y="116"/>
                    </a:lnTo>
                    <a:lnTo>
                      <a:pt x="25" y="116"/>
                    </a:lnTo>
                    <a:lnTo>
                      <a:pt x="24" y="116"/>
                    </a:lnTo>
                    <a:lnTo>
                      <a:pt x="23" y="116"/>
                    </a:lnTo>
                    <a:lnTo>
                      <a:pt x="22" y="116"/>
                    </a:lnTo>
                    <a:lnTo>
                      <a:pt x="21" y="117"/>
                    </a:lnTo>
                    <a:lnTo>
                      <a:pt x="20" y="117"/>
                    </a:lnTo>
                    <a:lnTo>
                      <a:pt x="19" y="117"/>
                    </a:lnTo>
                    <a:lnTo>
                      <a:pt x="18" y="117"/>
                    </a:lnTo>
                    <a:lnTo>
                      <a:pt x="17" y="117"/>
                    </a:lnTo>
                    <a:lnTo>
                      <a:pt x="15" y="116"/>
                    </a:lnTo>
                    <a:lnTo>
                      <a:pt x="14" y="116"/>
                    </a:lnTo>
                    <a:lnTo>
                      <a:pt x="13" y="116"/>
                    </a:lnTo>
                    <a:lnTo>
                      <a:pt x="11" y="116"/>
                    </a:lnTo>
                    <a:lnTo>
                      <a:pt x="10" y="115"/>
                    </a:lnTo>
                    <a:lnTo>
                      <a:pt x="9" y="115"/>
                    </a:lnTo>
                    <a:lnTo>
                      <a:pt x="8" y="115"/>
                    </a:lnTo>
                    <a:lnTo>
                      <a:pt x="7" y="114"/>
                    </a:lnTo>
                    <a:lnTo>
                      <a:pt x="5" y="114"/>
                    </a:lnTo>
                    <a:lnTo>
                      <a:pt x="4" y="113"/>
                    </a:lnTo>
                    <a:lnTo>
                      <a:pt x="3" y="113"/>
                    </a:lnTo>
                    <a:lnTo>
                      <a:pt x="2" y="112"/>
                    </a:lnTo>
                    <a:lnTo>
                      <a:pt x="2" y="111"/>
                    </a:lnTo>
                    <a:lnTo>
                      <a:pt x="1" y="110"/>
                    </a:lnTo>
                    <a:lnTo>
                      <a:pt x="0" y="110"/>
                    </a:lnTo>
                    <a:lnTo>
                      <a:pt x="1" y="109"/>
                    </a:lnTo>
                    <a:lnTo>
                      <a:pt x="2" y="109"/>
                    </a:lnTo>
                    <a:lnTo>
                      <a:pt x="3" y="110"/>
                    </a:lnTo>
                    <a:lnTo>
                      <a:pt x="4" y="111"/>
                    </a:lnTo>
                    <a:lnTo>
                      <a:pt x="4" y="111"/>
                    </a:lnTo>
                    <a:lnTo>
                      <a:pt x="5" y="112"/>
                    </a:lnTo>
                    <a:lnTo>
                      <a:pt x="6" y="112"/>
                    </a:lnTo>
                    <a:lnTo>
                      <a:pt x="7" y="113"/>
                    </a:lnTo>
                    <a:lnTo>
                      <a:pt x="8" y="113"/>
                    </a:lnTo>
                    <a:lnTo>
                      <a:pt x="10" y="113"/>
                    </a:lnTo>
                    <a:lnTo>
                      <a:pt x="11" y="114"/>
                    </a:lnTo>
                    <a:lnTo>
                      <a:pt x="12" y="114"/>
                    </a:lnTo>
                    <a:lnTo>
                      <a:pt x="13" y="114"/>
                    </a:lnTo>
                    <a:lnTo>
                      <a:pt x="14" y="115"/>
                    </a:lnTo>
                    <a:lnTo>
                      <a:pt x="16" y="115"/>
                    </a:lnTo>
                    <a:lnTo>
                      <a:pt x="17" y="115"/>
                    </a:lnTo>
                    <a:lnTo>
                      <a:pt x="19" y="115"/>
                    </a:lnTo>
                    <a:lnTo>
                      <a:pt x="19" y="115"/>
                    </a:lnTo>
                    <a:lnTo>
                      <a:pt x="20" y="115"/>
                    </a:lnTo>
                    <a:lnTo>
                      <a:pt x="21" y="115"/>
                    </a:lnTo>
                    <a:lnTo>
                      <a:pt x="22" y="115"/>
                    </a:lnTo>
                    <a:lnTo>
                      <a:pt x="23" y="115"/>
                    </a:lnTo>
                    <a:lnTo>
                      <a:pt x="24" y="115"/>
                    </a:lnTo>
                    <a:lnTo>
                      <a:pt x="25" y="114"/>
                    </a:lnTo>
                    <a:lnTo>
                      <a:pt x="25" y="114"/>
                    </a:lnTo>
                    <a:lnTo>
                      <a:pt x="27" y="114"/>
                    </a:lnTo>
                    <a:lnTo>
                      <a:pt x="30" y="114"/>
                    </a:lnTo>
                    <a:lnTo>
                      <a:pt x="32" y="113"/>
                    </a:lnTo>
                    <a:lnTo>
                      <a:pt x="34" y="112"/>
                    </a:lnTo>
                    <a:lnTo>
                      <a:pt x="36" y="112"/>
                    </a:lnTo>
                    <a:lnTo>
                      <a:pt x="39" y="111"/>
                    </a:lnTo>
                    <a:lnTo>
                      <a:pt x="41" y="110"/>
                    </a:lnTo>
                    <a:lnTo>
                      <a:pt x="43" y="109"/>
                    </a:lnTo>
                    <a:lnTo>
                      <a:pt x="46" y="108"/>
                    </a:lnTo>
                    <a:lnTo>
                      <a:pt x="48" y="107"/>
                    </a:lnTo>
                    <a:lnTo>
                      <a:pt x="50" y="105"/>
                    </a:lnTo>
                    <a:lnTo>
                      <a:pt x="53" y="104"/>
                    </a:lnTo>
                    <a:lnTo>
                      <a:pt x="55" y="102"/>
                    </a:lnTo>
                    <a:lnTo>
                      <a:pt x="58" y="101"/>
                    </a:lnTo>
                    <a:lnTo>
                      <a:pt x="60" y="99"/>
                    </a:lnTo>
                    <a:lnTo>
                      <a:pt x="62" y="97"/>
                    </a:lnTo>
                    <a:lnTo>
                      <a:pt x="65" y="95"/>
                    </a:lnTo>
                    <a:lnTo>
                      <a:pt x="67" y="93"/>
                    </a:lnTo>
                    <a:lnTo>
                      <a:pt x="70" y="91"/>
                    </a:lnTo>
                    <a:lnTo>
                      <a:pt x="72" y="88"/>
                    </a:lnTo>
                    <a:lnTo>
                      <a:pt x="74" y="86"/>
                    </a:lnTo>
                    <a:lnTo>
                      <a:pt x="77" y="83"/>
                    </a:lnTo>
                    <a:lnTo>
                      <a:pt x="79" y="81"/>
                    </a:lnTo>
                    <a:lnTo>
                      <a:pt x="81" y="78"/>
                    </a:lnTo>
                    <a:lnTo>
                      <a:pt x="84" y="75"/>
                    </a:lnTo>
                    <a:lnTo>
                      <a:pt x="86" y="72"/>
                    </a:lnTo>
                    <a:lnTo>
                      <a:pt x="88" y="68"/>
                    </a:lnTo>
                    <a:lnTo>
                      <a:pt x="90" y="65"/>
                    </a:lnTo>
                    <a:lnTo>
                      <a:pt x="92" y="61"/>
                    </a:lnTo>
                    <a:lnTo>
                      <a:pt x="94" y="58"/>
                    </a:lnTo>
                    <a:lnTo>
                      <a:pt x="96" y="54"/>
                    </a:lnTo>
                    <a:lnTo>
                      <a:pt x="98" y="50"/>
                    </a:lnTo>
                    <a:lnTo>
                      <a:pt x="100" y="45"/>
                    </a:lnTo>
                    <a:lnTo>
                      <a:pt x="102" y="41"/>
                    </a:lnTo>
                    <a:lnTo>
                      <a:pt x="103" y="37"/>
                    </a:lnTo>
                    <a:lnTo>
                      <a:pt x="104" y="33"/>
                    </a:lnTo>
                    <a:lnTo>
                      <a:pt x="105" y="29"/>
                    </a:lnTo>
                    <a:lnTo>
                      <a:pt x="105" y="26"/>
                    </a:lnTo>
                    <a:lnTo>
                      <a:pt x="105" y="23"/>
                    </a:lnTo>
                    <a:lnTo>
                      <a:pt x="105" y="20"/>
                    </a:lnTo>
                    <a:lnTo>
                      <a:pt x="105" y="15"/>
                    </a:lnTo>
                    <a:lnTo>
                      <a:pt x="104" y="11"/>
                    </a:lnTo>
                    <a:lnTo>
                      <a:pt x="102" y="8"/>
                    </a:lnTo>
                    <a:lnTo>
                      <a:pt x="101" y="6"/>
                    </a:lnTo>
                    <a:lnTo>
                      <a:pt x="99" y="4"/>
                    </a:lnTo>
                    <a:lnTo>
                      <a:pt x="98" y="3"/>
                    </a:lnTo>
                    <a:lnTo>
                      <a:pt x="97" y="2"/>
                    </a:lnTo>
                    <a:lnTo>
                      <a:pt x="97" y="2"/>
                    </a:lnTo>
                    <a:lnTo>
                      <a:pt x="97" y="0"/>
                    </a:lnTo>
                    <a:lnTo>
                      <a:pt x="98" y="1"/>
                    </a:lnTo>
                    <a:lnTo>
                      <a:pt x="99" y="1"/>
                    </a:lnTo>
                    <a:lnTo>
                      <a:pt x="101" y="3"/>
                    </a:lnTo>
                    <a:lnTo>
                      <a:pt x="102" y="5"/>
                    </a:lnTo>
                    <a:lnTo>
                      <a:pt x="104" y="8"/>
                    </a:lnTo>
                    <a:lnTo>
                      <a:pt x="106" y="11"/>
                    </a:lnTo>
                    <a:lnTo>
                      <a:pt x="107" y="16"/>
                    </a:lnTo>
                    <a:lnTo>
                      <a:pt x="107" y="2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5" name="Freeform 1745"/>
              <p:cNvSpPr>
                <a:spLocks/>
              </p:cNvSpPr>
              <p:nvPr/>
            </p:nvSpPr>
            <p:spPr bwMode="auto">
              <a:xfrm>
                <a:off x="2970" y="1921"/>
                <a:ext cx="29" cy="34"/>
              </a:xfrm>
              <a:custGeom>
                <a:avLst/>
                <a:gdLst>
                  <a:gd name="T0" fmla="*/ 27 w 29"/>
                  <a:gd name="T1" fmla="*/ 8 h 34"/>
                  <a:gd name="T2" fmla="*/ 25 w 29"/>
                  <a:gd name="T3" fmla="*/ 11 h 34"/>
                  <a:gd name="T4" fmla="*/ 23 w 29"/>
                  <a:gd name="T5" fmla="*/ 14 h 34"/>
                  <a:gd name="T6" fmla="*/ 20 w 29"/>
                  <a:gd name="T7" fmla="*/ 18 h 34"/>
                  <a:gd name="T8" fmla="*/ 17 w 29"/>
                  <a:gd name="T9" fmla="*/ 22 h 34"/>
                  <a:gd name="T10" fmla="*/ 14 w 29"/>
                  <a:gd name="T11" fmla="*/ 26 h 34"/>
                  <a:gd name="T12" fmla="*/ 11 w 29"/>
                  <a:gd name="T13" fmla="*/ 29 h 34"/>
                  <a:gd name="T14" fmla="*/ 9 w 29"/>
                  <a:gd name="T15" fmla="*/ 32 h 34"/>
                  <a:gd name="T16" fmla="*/ 7 w 29"/>
                  <a:gd name="T17" fmla="*/ 33 h 34"/>
                  <a:gd name="T18" fmla="*/ 5 w 29"/>
                  <a:gd name="T19" fmla="*/ 34 h 34"/>
                  <a:gd name="T20" fmla="*/ 4 w 29"/>
                  <a:gd name="T21" fmla="*/ 34 h 34"/>
                  <a:gd name="T22" fmla="*/ 2 w 29"/>
                  <a:gd name="T23" fmla="*/ 34 h 34"/>
                  <a:gd name="T24" fmla="*/ 1 w 29"/>
                  <a:gd name="T25" fmla="*/ 34 h 34"/>
                  <a:gd name="T26" fmla="*/ 0 w 29"/>
                  <a:gd name="T27" fmla="*/ 33 h 34"/>
                  <a:gd name="T28" fmla="*/ 1 w 29"/>
                  <a:gd name="T29" fmla="*/ 32 h 34"/>
                  <a:gd name="T30" fmla="*/ 1 w 29"/>
                  <a:gd name="T31" fmla="*/ 32 h 34"/>
                  <a:gd name="T32" fmla="*/ 2 w 29"/>
                  <a:gd name="T33" fmla="*/ 33 h 34"/>
                  <a:gd name="T34" fmla="*/ 3 w 29"/>
                  <a:gd name="T35" fmla="*/ 33 h 34"/>
                  <a:gd name="T36" fmla="*/ 4 w 29"/>
                  <a:gd name="T37" fmla="*/ 33 h 34"/>
                  <a:gd name="T38" fmla="*/ 5 w 29"/>
                  <a:gd name="T39" fmla="*/ 32 h 34"/>
                  <a:gd name="T40" fmla="*/ 7 w 29"/>
                  <a:gd name="T41" fmla="*/ 31 h 34"/>
                  <a:gd name="T42" fmla="*/ 9 w 29"/>
                  <a:gd name="T43" fmla="*/ 29 h 34"/>
                  <a:gd name="T44" fmla="*/ 12 w 29"/>
                  <a:gd name="T45" fmla="*/ 26 h 34"/>
                  <a:gd name="T46" fmla="*/ 14 w 29"/>
                  <a:gd name="T47" fmla="*/ 23 h 34"/>
                  <a:gd name="T48" fmla="*/ 17 w 29"/>
                  <a:gd name="T49" fmla="*/ 19 h 34"/>
                  <a:gd name="T50" fmla="*/ 20 w 29"/>
                  <a:gd name="T51" fmla="*/ 15 h 34"/>
                  <a:gd name="T52" fmla="*/ 23 w 29"/>
                  <a:gd name="T53" fmla="*/ 12 h 34"/>
                  <a:gd name="T54" fmla="*/ 25 w 29"/>
                  <a:gd name="T55" fmla="*/ 8 h 34"/>
                  <a:gd name="T56" fmla="*/ 26 w 29"/>
                  <a:gd name="T57" fmla="*/ 6 h 34"/>
                  <a:gd name="T58" fmla="*/ 28 w 29"/>
                  <a:gd name="T59" fmla="*/ 2 h 34"/>
                  <a:gd name="T60" fmla="*/ 27 w 29"/>
                  <a:gd name="T61" fmla="*/ 0 h 34"/>
                  <a:gd name="T62" fmla="*/ 29 w 29"/>
                  <a:gd name="T63" fmla="*/ 0 h 34"/>
                  <a:gd name="T64" fmla="*/ 29 w 29"/>
                  <a:gd name="T65" fmla="*/ 1 h 34"/>
                  <a:gd name="T66" fmla="*/ 29 w 29"/>
                  <a:gd name="T67" fmla="*/ 3 h 34"/>
                  <a:gd name="T68" fmla="*/ 28 w 29"/>
                  <a:gd name="T69"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4">
                    <a:moveTo>
                      <a:pt x="28" y="7"/>
                    </a:moveTo>
                    <a:lnTo>
                      <a:pt x="27" y="8"/>
                    </a:lnTo>
                    <a:lnTo>
                      <a:pt x="26" y="9"/>
                    </a:lnTo>
                    <a:lnTo>
                      <a:pt x="25" y="11"/>
                    </a:lnTo>
                    <a:lnTo>
                      <a:pt x="24" y="13"/>
                    </a:lnTo>
                    <a:lnTo>
                      <a:pt x="23" y="14"/>
                    </a:lnTo>
                    <a:lnTo>
                      <a:pt x="21" y="16"/>
                    </a:lnTo>
                    <a:lnTo>
                      <a:pt x="20" y="18"/>
                    </a:lnTo>
                    <a:lnTo>
                      <a:pt x="19" y="20"/>
                    </a:lnTo>
                    <a:lnTo>
                      <a:pt x="17" y="22"/>
                    </a:lnTo>
                    <a:lnTo>
                      <a:pt x="16" y="24"/>
                    </a:lnTo>
                    <a:lnTo>
                      <a:pt x="14" y="26"/>
                    </a:lnTo>
                    <a:lnTo>
                      <a:pt x="13" y="28"/>
                    </a:lnTo>
                    <a:lnTo>
                      <a:pt x="11" y="29"/>
                    </a:lnTo>
                    <a:lnTo>
                      <a:pt x="10" y="31"/>
                    </a:lnTo>
                    <a:lnTo>
                      <a:pt x="9" y="32"/>
                    </a:lnTo>
                    <a:lnTo>
                      <a:pt x="8" y="33"/>
                    </a:lnTo>
                    <a:lnTo>
                      <a:pt x="7" y="33"/>
                    </a:lnTo>
                    <a:lnTo>
                      <a:pt x="6" y="33"/>
                    </a:lnTo>
                    <a:lnTo>
                      <a:pt x="5" y="34"/>
                    </a:lnTo>
                    <a:lnTo>
                      <a:pt x="4" y="34"/>
                    </a:lnTo>
                    <a:lnTo>
                      <a:pt x="4" y="34"/>
                    </a:lnTo>
                    <a:lnTo>
                      <a:pt x="3" y="34"/>
                    </a:lnTo>
                    <a:lnTo>
                      <a:pt x="2" y="34"/>
                    </a:lnTo>
                    <a:lnTo>
                      <a:pt x="2" y="34"/>
                    </a:lnTo>
                    <a:lnTo>
                      <a:pt x="1" y="34"/>
                    </a:lnTo>
                    <a:lnTo>
                      <a:pt x="0" y="34"/>
                    </a:lnTo>
                    <a:lnTo>
                      <a:pt x="0" y="33"/>
                    </a:lnTo>
                    <a:lnTo>
                      <a:pt x="0" y="33"/>
                    </a:lnTo>
                    <a:lnTo>
                      <a:pt x="1" y="32"/>
                    </a:lnTo>
                    <a:lnTo>
                      <a:pt x="1" y="32"/>
                    </a:lnTo>
                    <a:lnTo>
                      <a:pt x="1" y="32"/>
                    </a:lnTo>
                    <a:lnTo>
                      <a:pt x="2" y="33"/>
                    </a:lnTo>
                    <a:lnTo>
                      <a:pt x="2" y="33"/>
                    </a:lnTo>
                    <a:lnTo>
                      <a:pt x="3" y="33"/>
                    </a:lnTo>
                    <a:lnTo>
                      <a:pt x="3" y="33"/>
                    </a:lnTo>
                    <a:lnTo>
                      <a:pt x="3" y="33"/>
                    </a:lnTo>
                    <a:lnTo>
                      <a:pt x="4" y="33"/>
                    </a:lnTo>
                    <a:lnTo>
                      <a:pt x="4" y="32"/>
                    </a:lnTo>
                    <a:lnTo>
                      <a:pt x="5" y="32"/>
                    </a:lnTo>
                    <a:lnTo>
                      <a:pt x="6" y="32"/>
                    </a:lnTo>
                    <a:lnTo>
                      <a:pt x="7" y="31"/>
                    </a:lnTo>
                    <a:lnTo>
                      <a:pt x="8" y="30"/>
                    </a:lnTo>
                    <a:lnTo>
                      <a:pt x="9" y="29"/>
                    </a:lnTo>
                    <a:lnTo>
                      <a:pt x="10" y="28"/>
                    </a:lnTo>
                    <a:lnTo>
                      <a:pt x="12" y="26"/>
                    </a:lnTo>
                    <a:lnTo>
                      <a:pt x="13" y="25"/>
                    </a:lnTo>
                    <a:lnTo>
                      <a:pt x="14" y="23"/>
                    </a:lnTo>
                    <a:lnTo>
                      <a:pt x="16" y="21"/>
                    </a:lnTo>
                    <a:lnTo>
                      <a:pt x="17" y="19"/>
                    </a:lnTo>
                    <a:lnTo>
                      <a:pt x="19" y="17"/>
                    </a:lnTo>
                    <a:lnTo>
                      <a:pt x="20" y="15"/>
                    </a:lnTo>
                    <a:lnTo>
                      <a:pt x="21" y="13"/>
                    </a:lnTo>
                    <a:lnTo>
                      <a:pt x="23" y="12"/>
                    </a:lnTo>
                    <a:lnTo>
                      <a:pt x="24" y="10"/>
                    </a:lnTo>
                    <a:lnTo>
                      <a:pt x="25" y="8"/>
                    </a:lnTo>
                    <a:lnTo>
                      <a:pt x="25" y="7"/>
                    </a:lnTo>
                    <a:lnTo>
                      <a:pt x="26" y="6"/>
                    </a:lnTo>
                    <a:lnTo>
                      <a:pt x="27" y="4"/>
                    </a:lnTo>
                    <a:lnTo>
                      <a:pt x="28" y="2"/>
                    </a:lnTo>
                    <a:lnTo>
                      <a:pt x="28" y="1"/>
                    </a:lnTo>
                    <a:lnTo>
                      <a:pt x="27" y="0"/>
                    </a:lnTo>
                    <a:lnTo>
                      <a:pt x="29" y="0"/>
                    </a:lnTo>
                    <a:lnTo>
                      <a:pt x="29" y="0"/>
                    </a:lnTo>
                    <a:lnTo>
                      <a:pt x="29" y="0"/>
                    </a:lnTo>
                    <a:lnTo>
                      <a:pt x="29" y="1"/>
                    </a:lnTo>
                    <a:lnTo>
                      <a:pt x="29" y="2"/>
                    </a:lnTo>
                    <a:lnTo>
                      <a:pt x="29" y="3"/>
                    </a:lnTo>
                    <a:lnTo>
                      <a:pt x="29" y="4"/>
                    </a:lnTo>
                    <a:lnTo>
                      <a:pt x="28" y="5"/>
                    </a:lnTo>
                    <a:lnTo>
                      <a:pt x="28" y="7"/>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6" name="Freeform 1746"/>
              <p:cNvSpPr>
                <a:spLocks/>
              </p:cNvSpPr>
              <p:nvPr/>
            </p:nvSpPr>
            <p:spPr bwMode="auto">
              <a:xfrm>
                <a:off x="2970" y="1916"/>
                <a:ext cx="40" cy="51"/>
              </a:xfrm>
              <a:custGeom>
                <a:avLst/>
                <a:gdLst>
                  <a:gd name="T0" fmla="*/ 40 w 40"/>
                  <a:gd name="T1" fmla="*/ 8 h 51"/>
                  <a:gd name="T2" fmla="*/ 39 w 40"/>
                  <a:gd name="T3" fmla="*/ 14 h 51"/>
                  <a:gd name="T4" fmla="*/ 37 w 40"/>
                  <a:gd name="T5" fmla="*/ 20 h 51"/>
                  <a:gd name="T6" fmla="*/ 33 w 40"/>
                  <a:gd name="T7" fmla="*/ 27 h 51"/>
                  <a:gd name="T8" fmla="*/ 28 w 40"/>
                  <a:gd name="T9" fmla="*/ 34 h 51"/>
                  <a:gd name="T10" fmla="*/ 23 w 40"/>
                  <a:gd name="T11" fmla="*/ 39 h 51"/>
                  <a:gd name="T12" fmla="*/ 20 w 40"/>
                  <a:gd name="T13" fmla="*/ 43 h 51"/>
                  <a:gd name="T14" fmla="*/ 16 w 40"/>
                  <a:gd name="T15" fmla="*/ 46 h 51"/>
                  <a:gd name="T16" fmla="*/ 13 w 40"/>
                  <a:gd name="T17" fmla="*/ 48 h 51"/>
                  <a:gd name="T18" fmla="*/ 10 w 40"/>
                  <a:gd name="T19" fmla="*/ 50 h 51"/>
                  <a:gd name="T20" fmla="*/ 8 w 40"/>
                  <a:gd name="T21" fmla="*/ 51 h 51"/>
                  <a:gd name="T22" fmla="*/ 6 w 40"/>
                  <a:gd name="T23" fmla="*/ 51 h 51"/>
                  <a:gd name="T24" fmla="*/ 4 w 40"/>
                  <a:gd name="T25" fmla="*/ 51 h 51"/>
                  <a:gd name="T26" fmla="*/ 3 w 40"/>
                  <a:gd name="T27" fmla="*/ 51 h 51"/>
                  <a:gd name="T28" fmla="*/ 1 w 40"/>
                  <a:gd name="T29" fmla="*/ 51 h 51"/>
                  <a:gd name="T30" fmla="*/ 0 w 40"/>
                  <a:gd name="T31" fmla="*/ 50 h 51"/>
                  <a:gd name="T32" fmla="*/ 1 w 40"/>
                  <a:gd name="T33" fmla="*/ 48 h 51"/>
                  <a:gd name="T34" fmla="*/ 2 w 40"/>
                  <a:gd name="T35" fmla="*/ 49 h 51"/>
                  <a:gd name="T36" fmla="*/ 3 w 40"/>
                  <a:gd name="T37" fmla="*/ 50 h 51"/>
                  <a:gd name="T38" fmla="*/ 4 w 40"/>
                  <a:gd name="T39" fmla="*/ 50 h 51"/>
                  <a:gd name="T40" fmla="*/ 5 w 40"/>
                  <a:gd name="T41" fmla="*/ 50 h 51"/>
                  <a:gd name="T42" fmla="*/ 6 w 40"/>
                  <a:gd name="T43" fmla="*/ 49 h 51"/>
                  <a:gd name="T44" fmla="*/ 8 w 40"/>
                  <a:gd name="T45" fmla="*/ 49 h 51"/>
                  <a:gd name="T46" fmla="*/ 11 w 40"/>
                  <a:gd name="T47" fmla="*/ 48 h 51"/>
                  <a:gd name="T48" fmla="*/ 13 w 40"/>
                  <a:gd name="T49" fmla="*/ 46 h 51"/>
                  <a:gd name="T50" fmla="*/ 16 w 40"/>
                  <a:gd name="T51" fmla="*/ 43 h 51"/>
                  <a:gd name="T52" fmla="*/ 20 w 40"/>
                  <a:gd name="T53" fmla="*/ 40 h 51"/>
                  <a:gd name="T54" fmla="*/ 24 w 40"/>
                  <a:gd name="T55" fmla="*/ 35 h 51"/>
                  <a:gd name="T56" fmla="*/ 28 w 40"/>
                  <a:gd name="T57" fmla="*/ 30 h 51"/>
                  <a:gd name="T58" fmla="*/ 34 w 40"/>
                  <a:gd name="T59" fmla="*/ 21 h 51"/>
                  <a:gd name="T60" fmla="*/ 37 w 40"/>
                  <a:gd name="T61" fmla="*/ 15 h 51"/>
                  <a:gd name="T62" fmla="*/ 38 w 40"/>
                  <a:gd name="T63" fmla="*/ 10 h 51"/>
                  <a:gd name="T64" fmla="*/ 38 w 40"/>
                  <a:gd name="T65" fmla="*/ 6 h 51"/>
                  <a:gd name="T66" fmla="*/ 37 w 40"/>
                  <a:gd name="T67" fmla="*/ 4 h 51"/>
                  <a:gd name="T68" fmla="*/ 36 w 40"/>
                  <a:gd name="T69" fmla="*/ 3 h 51"/>
                  <a:gd name="T70" fmla="*/ 35 w 40"/>
                  <a:gd name="T71" fmla="*/ 2 h 51"/>
                  <a:gd name="T72" fmla="*/ 35 w 40"/>
                  <a:gd name="T73" fmla="*/ 2 h 51"/>
                  <a:gd name="T74" fmla="*/ 36 w 40"/>
                  <a:gd name="T75" fmla="*/ 0 h 51"/>
                  <a:gd name="T76" fmla="*/ 37 w 40"/>
                  <a:gd name="T77" fmla="*/ 1 h 51"/>
                  <a:gd name="T78" fmla="*/ 38 w 40"/>
                  <a:gd name="T79" fmla="*/ 2 h 51"/>
                  <a:gd name="T80" fmla="*/ 39 w 40"/>
                  <a:gd name="T81"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51">
                    <a:moveTo>
                      <a:pt x="40" y="6"/>
                    </a:moveTo>
                    <a:lnTo>
                      <a:pt x="40" y="8"/>
                    </a:lnTo>
                    <a:lnTo>
                      <a:pt x="40" y="11"/>
                    </a:lnTo>
                    <a:lnTo>
                      <a:pt x="39" y="14"/>
                    </a:lnTo>
                    <a:lnTo>
                      <a:pt x="38" y="17"/>
                    </a:lnTo>
                    <a:lnTo>
                      <a:pt x="37" y="20"/>
                    </a:lnTo>
                    <a:lnTo>
                      <a:pt x="35" y="23"/>
                    </a:lnTo>
                    <a:lnTo>
                      <a:pt x="33" y="27"/>
                    </a:lnTo>
                    <a:lnTo>
                      <a:pt x="30" y="31"/>
                    </a:lnTo>
                    <a:lnTo>
                      <a:pt x="28" y="34"/>
                    </a:lnTo>
                    <a:lnTo>
                      <a:pt x="25" y="36"/>
                    </a:lnTo>
                    <a:lnTo>
                      <a:pt x="23" y="39"/>
                    </a:lnTo>
                    <a:lnTo>
                      <a:pt x="22" y="41"/>
                    </a:lnTo>
                    <a:lnTo>
                      <a:pt x="20" y="43"/>
                    </a:lnTo>
                    <a:lnTo>
                      <a:pt x="18" y="44"/>
                    </a:lnTo>
                    <a:lnTo>
                      <a:pt x="16" y="46"/>
                    </a:lnTo>
                    <a:lnTo>
                      <a:pt x="15" y="47"/>
                    </a:lnTo>
                    <a:lnTo>
                      <a:pt x="13" y="48"/>
                    </a:lnTo>
                    <a:lnTo>
                      <a:pt x="12" y="49"/>
                    </a:lnTo>
                    <a:lnTo>
                      <a:pt x="10" y="50"/>
                    </a:lnTo>
                    <a:lnTo>
                      <a:pt x="9" y="50"/>
                    </a:lnTo>
                    <a:lnTo>
                      <a:pt x="8" y="51"/>
                    </a:lnTo>
                    <a:lnTo>
                      <a:pt x="7" y="51"/>
                    </a:lnTo>
                    <a:lnTo>
                      <a:pt x="6" y="51"/>
                    </a:lnTo>
                    <a:lnTo>
                      <a:pt x="5" y="51"/>
                    </a:lnTo>
                    <a:lnTo>
                      <a:pt x="4" y="51"/>
                    </a:lnTo>
                    <a:lnTo>
                      <a:pt x="3" y="51"/>
                    </a:lnTo>
                    <a:lnTo>
                      <a:pt x="3" y="51"/>
                    </a:lnTo>
                    <a:lnTo>
                      <a:pt x="2" y="51"/>
                    </a:lnTo>
                    <a:lnTo>
                      <a:pt x="1" y="51"/>
                    </a:lnTo>
                    <a:lnTo>
                      <a:pt x="1" y="51"/>
                    </a:lnTo>
                    <a:lnTo>
                      <a:pt x="0" y="50"/>
                    </a:lnTo>
                    <a:lnTo>
                      <a:pt x="0" y="50"/>
                    </a:lnTo>
                    <a:lnTo>
                      <a:pt x="1" y="48"/>
                    </a:lnTo>
                    <a:lnTo>
                      <a:pt x="1" y="49"/>
                    </a:lnTo>
                    <a:lnTo>
                      <a:pt x="2" y="49"/>
                    </a:lnTo>
                    <a:lnTo>
                      <a:pt x="2" y="49"/>
                    </a:lnTo>
                    <a:lnTo>
                      <a:pt x="3" y="50"/>
                    </a:lnTo>
                    <a:lnTo>
                      <a:pt x="3" y="50"/>
                    </a:lnTo>
                    <a:lnTo>
                      <a:pt x="4" y="50"/>
                    </a:lnTo>
                    <a:lnTo>
                      <a:pt x="4" y="50"/>
                    </a:lnTo>
                    <a:lnTo>
                      <a:pt x="5" y="50"/>
                    </a:lnTo>
                    <a:lnTo>
                      <a:pt x="6" y="50"/>
                    </a:lnTo>
                    <a:lnTo>
                      <a:pt x="6" y="49"/>
                    </a:lnTo>
                    <a:lnTo>
                      <a:pt x="7" y="49"/>
                    </a:lnTo>
                    <a:lnTo>
                      <a:pt x="8" y="49"/>
                    </a:lnTo>
                    <a:lnTo>
                      <a:pt x="9" y="48"/>
                    </a:lnTo>
                    <a:lnTo>
                      <a:pt x="11" y="48"/>
                    </a:lnTo>
                    <a:lnTo>
                      <a:pt x="12" y="47"/>
                    </a:lnTo>
                    <a:lnTo>
                      <a:pt x="13" y="46"/>
                    </a:lnTo>
                    <a:lnTo>
                      <a:pt x="15" y="45"/>
                    </a:lnTo>
                    <a:lnTo>
                      <a:pt x="16" y="43"/>
                    </a:lnTo>
                    <a:lnTo>
                      <a:pt x="18" y="42"/>
                    </a:lnTo>
                    <a:lnTo>
                      <a:pt x="20" y="40"/>
                    </a:lnTo>
                    <a:lnTo>
                      <a:pt x="22" y="38"/>
                    </a:lnTo>
                    <a:lnTo>
                      <a:pt x="24" y="35"/>
                    </a:lnTo>
                    <a:lnTo>
                      <a:pt x="26" y="33"/>
                    </a:lnTo>
                    <a:lnTo>
                      <a:pt x="28" y="30"/>
                    </a:lnTo>
                    <a:lnTo>
                      <a:pt x="32" y="25"/>
                    </a:lnTo>
                    <a:lnTo>
                      <a:pt x="34" y="21"/>
                    </a:lnTo>
                    <a:lnTo>
                      <a:pt x="36" y="18"/>
                    </a:lnTo>
                    <a:lnTo>
                      <a:pt x="37" y="15"/>
                    </a:lnTo>
                    <a:lnTo>
                      <a:pt x="38" y="12"/>
                    </a:lnTo>
                    <a:lnTo>
                      <a:pt x="38" y="10"/>
                    </a:lnTo>
                    <a:lnTo>
                      <a:pt x="38" y="8"/>
                    </a:lnTo>
                    <a:lnTo>
                      <a:pt x="38" y="6"/>
                    </a:lnTo>
                    <a:lnTo>
                      <a:pt x="38" y="5"/>
                    </a:lnTo>
                    <a:lnTo>
                      <a:pt x="37" y="4"/>
                    </a:lnTo>
                    <a:lnTo>
                      <a:pt x="37" y="3"/>
                    </a:lnTo>
                    <a:lnTo>
                      <a:pt x="36" y="3"/>
                    </a:lnTo>
                    <a:lnTo>
                      <a:pt x="36" y="2"/>
                    </a:lnTo>
                    <a:lnTo>
                      <a:pt x="35" y="2"/>
                    </a:lnTo>
                    <a:lnTo>
                      <a:pt x="35" y="2"/>
                    </a:lnTo>
                    <a:lnTo>
                      <a:pt x="35" y="2"/>
                    </a:lnTo>
                    <a:lnTo>
                      <a:pt x="36" y="0"/>
                    </a:lnTo>
                    <a:lnTo>
                      <a:pt x="36" y="0"/>
                    </a:lnTo>
                    <a:lnTo>
                      <a:pt x="36" y="0"/>
                    </a:lnTo>
                    <a:lnTo>
                      <a:pt x="37" y="1"/>
                    </a:lnTo>
                    <a:lnTo>
                      <a:pt x="37" y="1"/>
                    </a:lnTo>
                    <a:lnTo>
                      <a:pt x="38" y="2"/>
                    </a:lnTo>
                    <a:lnTo>
                      <a:pt x="39" y="3"/>
                    </a:lnTo>
                    <a:lnTo>
                      <a:pt x="39" y="4"/>
                    </a:lnTo>
                    <a:lnTo>
                      <a:pt x="40"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7" name="Freeform 1747"/>
              <p:cNvSpPr>
                <a:spLocks/>
              </p:cNvSpPr>
              <p:nvPr/>
            </p:nvSpPr>
            <p:spPr bwMode="auto">
              <a:xfrm>
                <a:off x="2993" y="1882"/>
                <a:ext cx="5" cy="6"/>
              </a:xfrm>
              <a:custGeom>
                <a:avLst/>
                <a:gdLst>
                  <a:gd name="T0" fmla="*/ 4 w 5"/>
                  <a:gd name="T1" fmla="*/ 2 h 6"/>
                  <a:gd name="T2" fmla="*/ 3 w 5"/>
                  <a:gd name="T3" fmla="*/ 2 h 6"/>
                  <a:gd name="T4" fmla="*/ 3 w 5"/>
                  <a:gd name="T5" fmla="*/ 2 h 6"/>
                  <a:gd name="T6" fmla="*/ 3 w 5"/>
                  <a:gd name="T7" fmla="*/ 2 h 6"/>
                  <a:gd name="T8" fmla="*/ 3 w 5"/>
                  <a:gd name="T9" fmla="*/ 2 h 6"/>
                  <a:gd name="T10" fmla="*/ 2 w 5"/>
                  <a:gd name="T11" fmla="*/ 2 h 6"/>
                  <a:gd name="T12" fmla="*/ 2 w 5"/>
                  <a:gd name="T13" fmla="*/ 3 h 6"/>
                  <a:gd name="T14" fmla="*/ 2 w 5"/>
                  <a:gd name="T15" fmla="*/ 3 h 6"/>
                  <a:gd name="T16" fmla="*/ 2 w 5"/>
                  <a:gd name="T17" fmla="*/ 4 h 6"/>
                  <a:gd name="T18" fmla="*/ 2 w 5"/>
                  <a:gd name="T19" fmla="*/ 4 h 6"/>
                  <a:gd name="T20" fmla="*/ 2 w 5"/>
                  <a:gd name="T21" fmla="*/ 4 h 6"/>
                  <a:gd name="T22" fmla="*/ 2 w 5"/>
                  <a:gd name="T23" fmla="*/ 4 h 6"/>
                  <a:gd name="T24" fmla="*/ 2 w 5"/>
                  <a:gd name="T25" fmla="*/ 4 h 6"/>
                  <a:gd name="T26" fmla="*/ 2 w 5"/>
                  <a:gd name="T27" fmla="*/ 5 h 6"/>
                  <a:gd name="T28" fmla="*/ 1 w 5"/>
                  <a:gd name="T29" fmla="*/ 5 h 6"/>
                  <a:gd name="T30" fmla="*/ 1 w 5"/>
                  <a:gd name="T31" fmla="*/ 5 h 6"/>
                  <a:gd name="T32" fmla="*/ 1 w 5"/>
                  <a:gd name="T33" fmla="*/ 6 h 6"/>
                  <a:gd name="T34" fmla="*/ 0 w 5"/>
                  <a:gd name="T35" fmla="*/ 6 h 6"/>
                  <a:gd name="T36" fmla="*/ 0 w 5"/>
                  <a:gd name="T37" fmla="*/ 5 h 6"/>
                  <a:gd name="T38" fmla="*/ 0 w 5"/>
                  <a:gd name="T39" fmla="*/ 5 h 6"/>
                  <a:gd name="T40" fmla="*/ 0 w 5"/>
                  <a:gd name="T41" fmla="*/ 5 h 6"/>
                  <a:gd name="T42" fmla="*/ 0 w 5"/>
                  <a:gd name="T43" fmla="*/ 3 h 6"/>
                  <a:gd name="T44" fmla="*/ 0 w 5"/>
                  <a:gd name="T45" fmla="*/ 2 h 6"/>
                  <a:gd name="T46" fmla="*/ 1 w 5"/>
                  <a:gd name="T47" fmla="*/ 1 h 6"/>
                  <a:gd name="T48" fmla="*/ 2 w 5"/>
                  <a:gd name="T49" fmla="*/ 0 h 6"/>
                  <a:gd name="T50" fmla="*/ 3 w 5"/>
                  <a:gd name="T51" fmla="*/ 0 h 6"/>
                  <a:gd name="T52" fmla="*/ 3 w 5"/>
                  <a:gd name="T53" fmla="*/ 0 h 6"/>
                  <a:gd name="T54" fmla="*/ 4 w 5"/>
                  <a:gd name="T55" fmla="*/ 0 h 6"/>
                  <a:gd name="T56" fmla="*/ 5 w 5"/>
                  <a:gd name="T57" fmla="*/ 1 h 6"/>
                  <a:gd name="T58" fmla="*/ 5 w 5"/>
                  <a:gd name="T59" fmla="*/ 1 h 6"/>
                  <a:gd name="T60" fmla="*/ 5 w 5"/>
                  <a:gd name="T61" fmla="*/ 1 h 6"/>
                  <a:gd name="T62" fmla="*/ 5 w 5"/>
                  <a:gd name="T63" fmla="*/ 1 h 6"/>
                  <a:gd name="T64" fmla="*/ 5 w 5"/>
                  <a:gd name="T65" fmla="*/ 1 h 6"/>
                  <a:gd name="T66" fmla="*/ 5 w 5"/>
                  <a:gd name="T67" fmla="*/ 1 h 6"/>
                  <a:gd name="T68" fmla="*/ 5 w 5"/>
                  <a:gd name="T69" fmla="*/ 2 h 6"/>
                  <a:gd name="T70" fmla="*/ 4 w 5"/>
                  <a:gd name="T71" fmla="*/ 2 h 6"/>
                  <a:gd name="T72" fmla="*/ 4 w 5"/>
                  <a:gd name="T73" fmla="*/ 2 h 6"/>
                  <a:gd name="T74" fmla="*/ 4 w 5"/>
                  <a:gd name="T75" fmla="*/ 2 h 6"/>
                  <a:gd name="T76" fmla="*/ 4 w 5"/>
                  <a:gd name="T77" fmla="*/ 2 h 6"/>
                  <a:gd name="T78" fmla="*/ 4 w 5"/>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2"/>
                    </a:moveTo>
                    <a:lnTo>
                      <a:pt x="3" y="2"/>
                    </a:lnTo>
                    <a:lnTo>
                      <a:pt x="3" y="2"/>
                    </a:lnTo>
                    <a:lnTo>
                      <a:pt x="3" y="2"/>
                    </a:lnTo>
                    <a:lnTo>
                      <a:pt x="3" y="2"/>
                    </a:lnTo>
                    <a:lnTo>
                      <a:pt x="2" y="2"/>
                    </a:lnTo>
                    <a:lnTo>
                      <a:pt x="2" y="3"/>
                    </a:lnTo>
                    <a:lnTo>
                      <a:pt x="2" y="3"/>
                    </a:lnTo>
                    <a:lnTo>
                      <a:pt x="2" y="4"/>
                    </a:lnTo>
                    <a:lnTo>
                      <a:pt x="2" y="4"/>
                    </a:lnTo>
                    <a:lnTo>
                      <a:pt x="2" y="4"/>
                    </a:lnTo>
                    <a:lnTo>
                      <a:pt x="2" y="4"/>
                    </a:lnTo>
                    <a:lnTo>
                      <a:pt x="2" y="4"/>
                    </a:lnTo>
                    <a:lnTo>
                      <a:pt x="2" y="5"/>
                    </a:lnTo>
                    <a:lnTo>
                      <a:pt x="1" y="5"/>
                    </a:lnTo>
                    <a:lnTo>
                      <a:pt x="1" y="5"/>
                    </a:lnTo>
                    <a:lnTo>
                      <a:pt x="1" y="6"/>
                    </a:lnTo>
                    <a:lnTo>
                      <a:pt x="0" y="6"/>
                    </a:lnTo>
                    <a:lnTo>
                      <a:pt x="0" y="5"/>
                    </a:lnTo>
                    <a:lnTo>
                      <a:pt x="0" y="5"/>
                    </a:lnTo>
                    <a:lnTo>
                      <a:pt x="0" y="5"/>
                    </a:lnTo>
                    <a:lnTo>
                      <a:pt x="0" y="3"/>
                    </a:lnTo>
                    <a:lnTo>
                      <a:pt x="0" y="2"/>
                    </a:lnTo>
                    <a:lnTo>
                      <a:pt x="1" y="1"/>
                    </a:lnTo>
                    <a:lnTo>
                      <a:pt x="2" y="0"/>
                    </a:lnTo>
                    <a:lnTo>
                      <a:pt x="3" y="0"/>
                    </a:lnTo>
                    <a:lnTo>
                      <a:pt x="3" y="0"/>
                    </a:lnTo>
                    <a:lnTo>
                      <a:pt x="4" y="0"/>
                    </a:lnTo>
                    <a:lnTo>
                      <a:pt x="5" y="1"/>
                    </a:lnTo>
                    <a:lnTo>
                      <a:pt x="5" y="1"/>
                    </a:lnTo>
                    <a:lnTo>
                      <a:pt x="5" y="1"/>
                    </a:lnTo>
                    <a:lnTo>
                      <a:pt x="5" y="1"/>
                    </a:lnTo>
                    <a:lnTo>
                      <a:pt x="5" y="1"/>
                    </a:lnTo>
                    <a:lnTo>
                      <a:pt x="5" y="1"/>
                    </a:lnTo>
                    <a:lnTo>
                      <a:pt x="5" y="2"/>
                    </a:lnTo>
                    <a:lnTo>
                      <a:pt x="4" y="2"/>
                    </a:lnTo>
                    <a:lnTo>
                      <a:pt x="4" y="2"/>
                    </a:lnTo>
                    <a:lnTo>
                      <a:pt x="4" y="2"/>
                    </a:lnTo>
                    <a:lnTo>
                      <a:pt x="4" y="2"/>
                    </a:lnTo>
                    <a:lnTo>
                      <a:pt x="4"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8" name="Freeform 1748"/>
              <p:cNvSpPr>
                <a:spLocks/>
              </p:cNvSpPr>
              <p:nvPr/>
            </p:nvSpPr>
            <p:spPr bwMode="auto">
              <a:xfrm>
                <a:off x="2994" y="1883"/>
                <a:ext cx="5" cy="7"/>
              </a:xfrm>
              <a:custGeom>
                <a:avLst/>
                <a:gdLst>
                  <a:gd name="T0" fmla="*/ 3 w 5"/>
                  <a:gd name="T1" fmla="*/ 6 h 7"/>
                  <a:gd name="T2" fmla="*/ 3 w 5"/>
                  <a:gd name="T3" fmla="*/ 7 h 7"/>
                  <a:gd name="T4" fmla="*/ 2 w 5"/>
                  <a:gd name="T5" fmla="*/ 7 h 7"/>
                  <a:gd name="T6" fmla="*/ 2 w 5"/>
                  <a:gd name="T7" fmla="*/ 6 h 7"/>
                  <a:gd name="T8" fmla="*/ 1 w 5"/>
                  <a:gd name="T9" fmla="*/ 6 h 7"/>
                  <a:gd name="T10" fmla="*/ 1 w 5"/>
                  <a:gd name="T11" fmla="*/ 6 h 7"/>
                  <a:gd name="T12" fmla="*/ 1 w 5"/>
                  <a:gd name="T13" fmla="*/ 5 h 7"/>
                  <a:gd name="T14" fmla="*/ 0 w 5"/>
                  <a:gd name="T15" fmla="*/ 5 h 7"/>
                  <a:gd name="T16" fmla="*/ 0 w 5"/>
                  <a:gd name="T17" fmla="*/ 5 h 7"/>
                  <a:gd name="T18" fmla="*/ 0 w 5"/>
                  <a:gd name="T19" fmla="*/ 4 h 7"/>
                  <a:gd name="T20" fmla="*/ 1 w 5"/>
                  <a:gd name="T21" fmla="*/ 4 h 7"/>
                  <a:gd name="T22" fmla="*/ 1 w 5"/>
                  <a:gd name="T23" fmla="*/ 3 h 7"/>
                  <a:gd name="T24" fmla="*/ 1 w 5"/>
                  <a:gd name="T25" fmla="*/ 3 h 7"/>
                  <a:gd name="T26" fmla="*/ 1 w 5"/>
                  <a:gd name="T27" fmla="*/ 3 h 7"/>
                  <a:gd name="T28" fmla="*/ 1 w 5"/>
                  <a:gd name="T29" fmla="*/ 3 h 7"/>
                  <a:gd name="T30" fmla="*/ 1 w 5"/>
                  <a:gd name="T31" fmla="*/ 4 h 7"/>
                  <a:gd name="T32" fmla="*/ 1 w 5"/>
                  <a:gd name="T33" fmla="*/ 4 h 7"/>
                  <a:gd name="T34" fmla="*/ 2 w 5"/>
                  <a:gd name="T35" fmla="*/ 4 h 7"/>
                  <a:gd name="T36" fmla="*/ 2 w 5"/>
                  <a:gd name="T37" fmla="*/ 5 h 7"/>
                  <a:gd name="T38" fmla="*/ 2 w 5"/>
                  <a:gd name="T39" fmla="*/ 5 h 7"/>
                  <a:gd name="T40" fmla="*/ 2 w 5"/>
                  <a:gd name="T41" fmla="*/ 5 h 7"/>
                  <a:gd name="T42" fmla="*/ 3 w 5"/>
                  <a:gd name="T43" fmla="*/ 5 h 7"/>
                  <a:gd name="T44" fmla="*/ 3 w 5"/>
                  <a:gd name="T45" fmla="*/ 5 h 7"/>
                  <a:gd name="T46" fmla="*/ 3 w 5"/>
                  <a:gd name="T47" fmla="*/ 5 h 7"/>
                  <a:gd name="T48" fmla="*/ 4 w 5"/>
                  <a:gd name="T49" fmla="*/ 4 h 7"/>
                  <a:gd name="T50" fmla="*/ 4 w 5"/>
                  <a:gd name="T51" fmla="*/ 3 h 7"/>
                  <a:gd name="T52" fmla="*/ 4 w 5"/>
                  <a:gd name="T53" fmla="*/ 3 h 7"/>
                  <a:gd name="T54" fmla="*/ 3 w 5"/>
                  <a:gd name="T55" fmla="*/ 2 h 7"/>
                  <a:gd name="T56" fmla="*/ 3 w 5"/>
                  <a:gd name="T57" fmla="*/ 2 h 7"/>
                  <a:gd name="T58" fmla="*/ 3 w 5"/>
                  <a:gd name="T59" fmla="*/ 1 h 7"/>
                  <a:gd name="T60" fmla="*/ 3 w 5"/>
                  <a:gd name="T61" fmla="*/ 1 h 7"/>
                  <a:gd name="T62" fmla="*/ 3 w 5"/>
                  <a:gd name="T63" fmla="*/ 1 h 7"/>
                  <a:gd name="T64" fmla="*/ 3 w 5"/>
                  <a:gd name="T65" fmla="*/ 0 h 7"/>
                  <a:gd name="T66" fmla="*/ 4 w 5"/>
                  <a:gd name="T67" fmla="*/ 0 h 7"/>
                  <a:gd name="T68" fmla="*/ 4 w 5"/>
                  <a:gd name="T69" fmla="*/ 0 h 7"/>
                  <a:gd name="T70" fmla="*/ 4 w 5"/>
                  <a:gd name="T71" fmla="*/ 0 h 7"/>
                  <a:gd name="T72" fmla="*/ 5 w 5"/>
                  <a:gd name="T73" fmla="*/ 1 h 7"/>
                  <a:gd name="T74" fmla="*/ 5 w 5"/>
                  <a:gd name="T75" fmla="*/ 1 h 7"/>
                  <a:gd name="T76" fmla="*/ 5 w 5"/>
                  <a:gd name="T77" fmla="*/ 2 h 7"/>
                  <a:gd name="T78" fmla="*/ 5 w 5"/>
                  <a:gd name="T79" fmla="*/ 4 h 7"/>
                  <a:gd name="T80" fmla="*/ 5 w 5"/>
                  <a:gd name="T81" fmla="*/ 5 h 7"/>
                  <a:gd name="T82" fmla="*/ 4 w 5"/>
                  <a:gd name="T83" fmla="*/ 6 h 7"/>
                  <a:gd name="T84" fmla="*/ 3 w 5"/>
                  <a:gd name="T8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3" y="6"/>
                    </a:moveTo>
                    <a:lnTo>
                      <a:pt x="3" y="7"/>
                    </a:lnTo>
                    <a:lnTo>
                      <a:pt x="2" y="7"/>
                    </a:lnTo>
                    <a:lnTo>
                      <a:pt x="2" y="6"/>
                    </a:lnTo>
                    <a:lnTo>
                      <a:pt x="1" y="6"/>
                    </a:lnTo>
                    <a:lnTo>
                      <a:pt x="1" y="6"/>
                    </a:lnTo>
                    <a:lnTo>
                      <a:pt x="1" y="5"/>
                    </a:lnTo>
                    <a:lnTo>
                      <a:pt x="0" y="5"/>
                    </a:lnTo>
                    <a:lnTo>
                      <a:pt x="0" y="5"/>
                    </a:lnTo>
                    <a:lnTo>
                      <a:pt x="0" y="4"/>
                    </a:lnTo>
                    <a:lnTo>
                      <a:pt x="1" y="4"/>
                    </a:lnTo>
                    <a:lnTo>
                      <a:pt x="1" y="3"/>
                    </a:lnTo>
                    <a:lnTo>
                      <a:pt x="1" y="3"/>
                    </a:lnTo>
                    <a:lnTo>
                      <a:pt x="1" y="3"/>
                    </a:lnTo>
                    <a:lnTo>
                      <a:pt x="1" y="3"/>
                    </a:lnTo>
                    <a:lnTo>
                      <a:pt x="1" y="4"/>
                    </a:lnTo>
                    <a:lnTo>
                      <a:pt x="1" y="4"/>
                    </a:lnTo>
                    <a:lnTo>
                      <a:pt x="2" y="4"/>
                    </a:lnTo>
                    <a:lnTo>
                      <a:pt x="2" y="5"/>
                    </a:lnTo>
                    <a:lnTo>
                      <a:pt x="2" y="5"/>
                    </a:lnTo>
                    <a:lnTo>
                      <a:pt x="2" y="5"/>
                    </a:lnTo>
                    <a:lnTo>
                      <a:pt x="3" y="5"/>
                    </a:lnTo>
                    <a:lnTo>
                      <a:pt x="3" y="5"/>
                    </a:lnTo>
                    <a:lnTo>
                      <a:pt x="3" y="5"/>
                    </a:lnTo>
                    <a:lnTo>
                      <a:pt x="4" y="4"/>
                    </a:lnTo>
                    <a:lnTo>
                      <a:pt x="4" y="3"/>
                    </a:lnTo>
                    <a:lnTo>
                      <a:pt x="4" y="3"/>
                    </a:lnTo>
                    <a:lnTo>
                      <a:pt x="3" y="2"/>
                    </a:lnTo>
                    <a:lnTo>
                      <a:pt x="3" y="2"/>
                    </a:lnTo>
                    <a:lnTo>
                      <a:pt x="3" y="1"/>
                    </a:lnTo>
                    <a:lnTo>
                      <a:pt x="3" y="1"/>
                    </a:lnTo>
                    <a:lnTo>
                      <a:pt x="3" y="1"/>
                    </a:lnTo>
                    <a:lnTo>
                      <a:pt x="3" y="0"/>
                    </a:lnTo>
                    <a:lnTo>
                      <a:pt x="4" y="0"/>
                    </a:lnTo>
                    <a:lnTo>
                      <a:pt x="4" y="0"/>
                    </a:lnTo>
                    <a:lnTo>
                      <a:pt x="4" y="0"/>
                    </a:lnTo>
                    <a:lnTo>
                      <a:pt x="5" y="1"/>
                    </a:lnTo>
                    <a:lnTo>
                      <a:pt x="5" y="1"/>
                    </a:lnTo>
                    <a:lnTo>
                      <a:pt x="5" y="2"/>
                    </a:lnTo>
                    <a:lnTo>
                      <a:pt x="5" y="4"/>
                    </a:lnTo>
                    <a:lnTo>
                      <a:pt x="5" y="5"/>
                    </a:lnTo>
                    <a:lnTo>
                      <a:pt x="4" y="6"/>
                    </a:lnTo>
                    <a:lnTo>
                      <a:pt x="3"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39" name="Freeform 1749"/>
              <p:cNvSpPr>
                <a:spLocks/>
              </p:cNvSpPr>
              <p:nvPr/>
            </p:nvSpPr>
            <p:spPr bwMode="auto">
              <a:xfrm>
                <a:off x="2987" y="1890"/>
                <a:ext cx="5" cy="6"/>
              </a:xfrm>
              <a:custGeom>
                <a:avLst/>
                <a:gdLst>
                  <a:gd name="T0" fmla="*/ 3 w 5"/>
                  <a:gd name="T1" fmla="*/ 1 h 6"/>
                  <a:gd name="T2" fmla="*/ 2 w 5"/>
                  <a:gd name="T3" fmla="*/ 2 h 6"/>
                  <a:gd name="T4" fmla="*/ 2 w 5"/>
                  <a:gd name="T5" fmla="*/ 2 h 6"/>
                  <a:gd name="T6" fmla="*/ 1 w 5"/>
                  <a:gd name="T7" fmla="*/ 3 h 6"/>
                  <a:gd name="T8" fmla="*/ 1 w 5"/>
                  <a:gd name="T9" fmla="*/ 4 h 6"/>
                  <a:gd name="T10" fmla="*/ 2 w 5"/>
                  <a:gd name="T11" fmla="*/ 4 h 6"/>
                  <a:gd name="T12" fmla="*/ 2 w 5"/>
                  <a:gd name="T13" fmla="*/ 4 h 6"/>
                  <a:gd name="T14" fmla="*/ 2 w 5"/>
                  <a:gd name="T15" fmla="*/ 4 h 6"/>
                  <a:gd name="T16" fmla="*/ 2 w 5"/>
                  <a:gd name="T17" fmla="*/ 4 h 6"/>
                  <a:gd name="T18" fmla="*/ 2 w 5"/>
                  <a:gd name="T19" fmla="*/ 5 h 6"/>
                  <a:gd name="T20" fmla="*/ 2 w 5"/>
                  <a:gd name="T21" fmla="*/ 5 h 6"/>
                  <a:gd name="T22" fmla="*/ 2 w 5"/>
                  <a:gd name="T23" fmla="*/ 6 h 6"/>
                  <a:gd name="T24" fmla="*/ 1 w 5"/>
                  <a:gd name="T25" fmla="*/ 6 h 6"/>
                  <a:gd name="T26" fmla="*/ 1 w 5"/>
                  <a:gd name="T27" fmla="*/ 6 h 6"/>
                  <a:gd name="T28" fmla="*/ 1 w 5"/>
                  <a:gd name="T29" fmla="*/ 6 h 6"/>
                  <a:gd name="T30" fmla="*/ 0 w 5"/>
                  <a:gd name="T31" fmla="*/ 5 h 6"/>
                  <a:gd name="T32" fmla="*/ 0 w 5"/>
                  <a:gd name="T33" fmla="*/ 5 h 6"/>
                  <a:gd name="T34" fmla="*/ 0 w 5"/>
                  <a:gd name="T35" fmla="*/ 4 h 6"/>
                  <a:gd name="T36" fmla="*/ 0 w 5"/>
                  <a:gd name="T37" fmla="*/ 3 h 6"/>
                  <a:gd name="T38" fmla="*/ 0 w 5"/>
                  <a:gd name="T39" fmla="*/ 3 h 6"/>
                  <a:gd name="T40" fmla="*/ 0 w 5"/>
                  <a:gd name="T41" fmla="*/ 2 h 6"/>
                  <a:gd name="T42" fmla="*/ 0 w 5"/>
                  <a:gd name="T43" fmla="*/ 1 h 6"/>
                  <a:gd name="T44" fmla="*/ 1 w 5"/>
                  <a:gd name="T45" fmla="*/ 1 h 6"/>
                  <a:gd name="T46" fmla="*/ 1 w 5"/>
                  <a:gd name="T47" fmla="*/ 0 h 6"/>
                  <a:gd name="T48" fmla="*/ 2 w 5"/>
                  <a:gd name="T49" fmla="*/ 0 h 6"/>
                  <a:gd name="T50" fmla="*/ 3 w 5"/>
                  <a:gd name="T51" fmla="*/ 0 h 6"/>
                  <a:gd name="T52" fmla="*/ 3 w 5"/>
                  <a:gd name="T53" fmla="*/ 0 h 6"/>
                  <a:gd name="T54" fmla="*/ 4 w 5"/>
                  <a:gd name="T55" fmla="*/ 0 h 6"/>
                  <a:gd name="T56" fmla="*/ 5 w 5"/>
                  <a:gd name="T57" fmla="*/ 0 h 6"/>
                  <a:gd name="T58" fmla="*/ 5 w 5"/>
                  <a:gd name="T59" fmla="*/ 0 h 6"/>
                  <a:gd name="T60" fmla="*/ 5 w 5"/>
                  <a:gd name="T61" fmla="*/ 0 h 6"/>
                  <a:gd name="T62" fmla="*/ 5 w 5"/>
                  <a:gd name="T63" fmla="*/ 1 h 6"/>
                  <a:gd name="T64" fmla="*/ 4 w 5"/>
                  <a:gd name="T65" fmla="*/ 1 h 6"/>
                  <a:gd name="T66" fmla="*/ 4 w 5"/>
                  <a:gd name="T67" fmla="*/ 1 h 6"/>
                  <a:gd name="T68" fmla="*/ 4 w 5"/>
                  <a:gd name="T69" fmla="*/ 1 h 6"/>
                  <a:gd name="T70" fmla="*/ 3 w 5"/>
                  <a:gd name="T71" fmla="*/ 1 h 6"/>
                  <a:gd name="T72" fmla="*/ 3 w 5"/>
                  <a:gd name="T73" fmla="*/ 1 h 6"/>
                  <a:gd name="T74" fmla="*/ 3 w 5"/>
                  <a:gd name="T7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3" y="1"/>
                    </a:moveTo>
                    <a:lnTo>
                      <a:pt x="2" y="2"/>
                    </a:lnTo>
                    <a:lnTo>
                      <a:pt x="2" y="2"/>
                    </a:lnTo>
                    <a:lnTo>
                      <a:pt x="1" y="3"/>
                    </a:lnTo>
                    <a:lnTo>
                      <a:pt x="1" y="4"/>
                    </a:lnTo>
                    <a:lnTo>
                      <a:pt x="2" y="4"/>
                    </a:lnTo>
                    <a:lnTo>
                      <a:pt x="2" y="4"/>
                    </a:lnTo>
                    <a:lnTo>
                      <a:pt x="2" y="4"/>
                    </a:lnTo>
                    <a:lnTo>
                      <a:pt x="2" y="4"/>
                    </a:lnTo>
                    <a:lnTo>
                      <a:pt x="2" y="5"/>
                    </a:lnTo>
                    <a:lnTo>
                      <a:pt x="2" y="5"/>
                    </a:lnTo>
                    <a:lnTo>
                      <a:pt x="2" y="6"/>
                    </a:lnTo>
                    <a:lnTo>
                      <a:pt x="1" y="6"/>
                    </a:lnTo>
                    <a:lnTo>
                      <a:pt x="1" y="6"/>
                    </a:lnTo>
                    <a:lnTo>
                      <a:pt x="1" y="6"/>
                    </a:lnTo>
                    <a:lnTo>
                      <a:pt x="0" y="5"/>
                    </a:lnTo>
                    <a:lnTo>
                      <a:pt x="0" y="5"/>
                    </a:lnTo>
                    <a:lnTo>
                      <a:pt x="0" y="4"/>
                    </a:lnTo>
                    <a:lnTo>
                      <a:pt x="0" y="3"/>
                    </a:lnTo>
                    <a:lnTo>
                      <a:pt x="0" y="3"/>
                    </a:lnTo>
                    <a:lnTo>
                      <a:pt x="0" y="2"/>
                    </a:lnTo>
                    <a:lnTo>
                      <a:pt x="0" y="1"/>
                    </a:lnTo>
                    <a:lnTo>
                      <a:pt x="1" y="1"/>
                    </a:lnTo>
                    <a:lnTo>
                      <a:pt x="1" y="0"/>
                    </a:lnTo>
                    <a:lnTo>
                      <a:pt x="2" y="0"/>
                    </a:lnTo>
                    <a:lnTo>
                      <a:pt x="3" y="0"/>
                    </a:lnTo>
                    <a:lnTo>
                      <a:pt x="3" y="0"/>
                    </a:lnTo>
                    <a:lnTo>
                      <a:pt x="4" y="0"/>
                    </a:lnTo>
                    <a:lnTo>
                      <a:pt x="5" y="0"/>
                    </a:lnTo>
                    <a:lnTo>
                      <a:pt x="5" y="0"/>
                    </a:lnTo>
                    <a:lnTo>
                      <a:pt x="5" y="0"/>
                    </a:lnTo>
                    <a:lnTo>
                      <a:pt x="5" y="1"/>
                    </a:lnTo>
                    <a:lnTo>
                      <a:pt x="4" y="1"/>
                    </a:lnTo>
                    <a:lnTo>
                      <a:pt x="4" y="1"/>
                    </a:lnTo>
                    <a:lnTo>
                      <a:pt x="4" y="1"/>
                    </a:lnTo>
                    <a:lnTo>
                      <a:pt x="3" y="1"/>
                    </a:lnTo>
                    <a:lnTo>
                      <a:pt x="3" y="1"/>
                    </a:lnTo>
                    <a:lnTo>
                      <a:pt x="3"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40" name="Freeform 1750"/>
              <p:cNvSpPr>
                <a:spLocks/>
              </p:cNvSpPr>
              <p:nvPr/>
            </p:nvSpPr>
            <p:spPr bwMode="auto">
              <a:xfrm>
                <a:off x="2988" y="1890"/>
                <a:ext cx="7" cy="6"/>
              </a:xfrm>
              <a:custGeom>
                <a:avLst/>
                <a:gdLst>
                  <a:gd name="T0" fmla="*/ 7 w 7"/>
                  <a:gd name="T1" fmla="*/ 2 h 6"/>
                  <a:gd name="T2" fmla="*/ 7 w 7"/>
                  <a:gd name="T3" fmla="*/ 2 h 6"/>
                  <a:gd name="T4" fmla="*/ 7 w 7"/>
                  <a:gd name="T5" fmla="*/ 2 h 6"/>
                  <a:gd name="T6" fmla="*/ 7 w 7"/>
                  <a:gd name="T7" fmla="*/ 2 h 6"/>
                  <a:gd name="T8" fmla="*/ 7 w 7"/>
                  <a:gd name="T9" fmla="*/ 2 h 6"/>
                  <a:gd name="T10" fmla="*/ 7 w 7"/>
                  <a:gd name="T11" fmla="*/ 3 h 6"/>
                  <a:gd name="T12" fmla="*/ 7 w 7"/>
                  <a:gd name="T13" fmla="*/ 4 h 6"/>
                  <a:gd name="T14" fmla="*/ 6 w 7"/>
                  <a:gd name="T15" fmla="*/ 4 h 6"/>
                  <a:gd name="T16" fmla="*/ 6 w 7"/>
                  <a:gd name="T17" fmla="*/ 5 h 6"/>
                  <a:gd name="T18" fmla="*/ 5 w 7"/>
                  <a:gd name="T19" fmla="*/ 5 h 6"/>
                  <a:gd name="T20" fmla="*/ 5 w 7"/>
                  <a:gd name="T21" fmla="*/ 5 h 6"/>
                  <a:gd name="T22" fmla="*/ 4 w 7"/>
                  <a:gd name="T23" fmla="*/ 6 h 6"/>
                  <a:gd name="T24" fmla="*/ 4 w 7"/>
                  <a:gd name="T25" fmla="*/ 6 h 6"/>
                  <a:gd name="T26" fmla="*/ 3 w 7"/>
                  <a:gd name="T27" fmla="*/ 6 h 6"/>
                  <a:gd name="T28" fmla="*/ 3 w 7"/>
                  <a:gd name="T29" fmla="*/ 6 h 6"/>
                  <a:gd name="T30" fmla="*/ 2 w 7"/>
                  <a:gd name="T31" fmla="*/ 6 h 6"/>
                  <a:gd name="T32" fmla="*/ 2 w 7"/>
                  <a:gd name="T33" fmla="*/ 6 h 6"/>
                  <a:gd name="T34" fmla="*/ 2 w 7"/>
                  <a:gd name="T35" fmla="*/ 6 h 6"/>
                  <a:gd name="T36" fmla="*/ 1 w 7"/>
                  <a:gd name="T37" fmla="*/ 6 h 6"/>
                  <a:gd name="T38" fmla="*/ 1 w 7"/>
                  <a:gd name="T39" fmla="*/ 6 h 6"/>
                  <a:gd name="T40" fmla="*/ 0 w 7"/>
                  <a:gd name="T41" fmla="*/ 5 h 6"/>
                  <a:gd name="T42" fmla="*/ 1 w 7"/>
                  <a:gd name="T43" fmla="*/ 5 h 6"/>
                  <a:gd name="T44" fmla="*/ 1 w 7"/>
                  <a:gd name="T45" fmla="*/ 5 h 6"/>
                  <a:gd name="T46" fmla="*/ 1 w 7"/>
                  <a:gd name="T47" fmla="*/ 4 h 6"/>
                  <a:gd name="T48" fmla="*/ 1 w 7"/>
                  <a:gd name="T49" fmla="*/ 4 h 6"/>
                  <a:gd name="T50" fmla="*/ 2 w 7"/>
                  <a:gd name="T51" fmla="*/ 4 h 6"/>
                  <a:gd name="T52" fmla="*/ 2 w 7"/>
                  <a:gd name="T53" fmla="*/ 4 h 6"/>
                  <a:gd name="T54" fmla="*/ 3 w 7"/>
                  <a:gd name="T55" fmla="*/ 4 h 6"/>
                  <a:gd name="T56" fmla="*/ 3 w 7"/>
                  <a:gd name="T57" fmla="*/ 4 h 6"/>
                  <a:gd name="T58" fmla="*/ 4 w 7"/>
                  <a:gd name="T59" fmla="*/ 4 h 6"/>
                  <a:gd name="T60" fmla="*/ 4 w 7"/>
                  <a:gd name="T61" fmla="*/ 3 h 6"/>
                  <a:gd name="T62" fmla="*/ 5 w 7"/>
                  <a:gd name="T63" fmla="*/ 3 h 6"/>
                  <a:gd name="T64" fmla="*/ 5 w 7"/>
                  <a:gd name="T65" fmla="*/ 2 h 6"/>
                  <a:gd name="T66" fmla="*/ 5 w 7"/>
                  <a:gd name="T67" fmla="*/ 2 h 6"/>
                  <a:gd name="T68" fmla="*/ 4 w 7"/>
                  <a:gd name="T69" fmla="*/ 1 h 6"/>
                  <a:gd name="T70" fmla="*/ 4 w 7"/>
                  <a:gd name="T71" fmla="*/ 1 h 6"/>
                  <a:gd name="T72" fmla="*/ 4 w 7"/>
                  <a:gd name="T73" fmla="*/ 1 h 6"/>
                  <a:gd name="T74" fmla="*/ 4 w 7"/>
                  <a:gd name="T75" fmla="*/ 1 h 6"/>
                  <a:gd name="T76" fmla="*/ 4 w 7"/>
                  <a:gd name="T77" fmla="*/ 0 h 6"/>
                  <a:gd name="T78" fmla="*/ 4 w 7"/>
                  <a:gd name="T79" fmla="*/ 0 h 6"/>
                  <a:gd name="T80" fmla="*/ 4 w 7"/>
                  <a:gd name="T81" fmla="*/ 0 h 6"/>
                  <a:gd name="T82" fmla="*/ 5 w 7"/>
                  <a:gd name="T83" fmla="*/ 0 h 6"/>
                  <a:gd name="T84" fmla="*/ 6 w 7"/>
                  <a:gd name="T85" fmla="*/ 0 h 6"/>
                  <a:gd name="T86" fmla="*/ 6 w 7"/>
                  <a:gd name="T87" fmla="*/ 1 h 6"/>
                  <a:gd name="T88" fmla="*/ 7 w 7"/>
                  <a:gd name="T8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6">
                    <a:moveTo>
                      <a:pt x="7" y="2"/>
                    </a:moveTo>
                    <a:lnTo>
                      <a:pt x="7" y="2"/>
                    </a:lnTo>
                    <a:lnTo>
                      <a:pt x="7" y="2"/>
                    </a:lnTo>
                    <a:lnTo>
                      <a:pt x="7" y="2"/>
                    </a:lnTo>
                    <a:lnTo>
                      <a:pt x="7" y="2"/>
                    </a:lnTo>
                    <a:lnTo>
                      <a:pt x="7" y="3"/>
                    </a:lnTo>
                    <a:lnTo>
                      <a:pt x="7" y="4"/>
                    </a:lnTo>
                    <a:lnTo>
                      <a:pt x="6" y="4"/>
                    </a:lnTo>
                    <a:lnTo>
                      <a:pt x="6" y="5"/>
                    </a:lnTo>
                    <a:lnTo>
                      <a:pt x="5" y="5"/>
                    </a:lnTo>
                    <a:lnTo>
                      <a:pt x="5" y="5"/>
                    </a:lnTo>
                    <a:lnTo>
                      <a:pt x="4" y="6"/>
                    </a:lnTo>
                    <a:lnTo>
                      <a:pt x="4" y="6"/>
                    </a:lnTo>
                    <a:lnTo>
                      <a:pt x="3" y="6"/>
                    </a:lnTo>
                    <a:lnTo>
                      <a:pt x="3" y="6"/>
                    </a:lnTo>
                    <a:lnTo>
                      <a:pt x="2" y="6"/>
                    </a:lnTo>
                    <a:lnTo>
                      <a:pt x="2" y="6"/>
                    </a:lnTo>
                    <a:lnTo>
                      <a:pt x="2" y="6"/>
                    </a:lnTo>
                    <a:lnTo>
                      <a:pt x="1" y="6"/>
                    </a:lnTo>
                    <a:lnTo>
                      <a:pt x="1" y="6"/>
                    </a:lnTo>
                    <a:lnTo>
                      <a:pt x="0" y="5"/>
                    </a:lnTo>
                    <a:lnTo>
                      <a:pt x="1" y="5"/>
                    </a:lnTo>
                    <a:lnTo>
                      <a:pt x="1" y="5"/>
                    </a:lnTo>
                    <a:lnTo>
                      <a:pt x="1" y="4"/>
                    </a:lnTo>
                    <a:lnTo>
                      <a:pt x="1" y="4"/>
                    </a:lnTo>
                    <a:lnTo>
                      <a:pt x="2" y="4"/>
                    </a:lnTo>
                    <a:lnTo>
                      <a:pt x="2" y="4"/>
                    </a:lnTo>
                    <a:lnTo>
                      <a:pt x="3" y="4"/>
                    </a:lnTo>
                    <a:lnTo>
                      <a:pt x="3" y="4"/>
                    </a:lnTo>
                    <a:lnTo>
                      <a:pt x="4" y="4"/>
                    </a:lnTo>
                    <a:lnTo>
                      <a:pt x="4" y="3"/>
                    </a:lnTo>
                    <a:lnTo>
                      <a:pt x="5" y="3"/>
                    </a:lnTo>
                    <a:lnTo>
                      <a:pt x="5" y="2"/>
                    </a:lnTo>
                    <a:lnTo>
                      <a:pt x="5" y="2"/>
                    </a:lnTo>
                    <a:lnTo>
                      <a:pt x="4" y="1"/>
                    </a:lnTo>
                    <a:lnTo>
                      <a:pt x="4" y="1"/>
                    </a:lnTo>
                    <a:lnTo>
                      <a:pt x="4" y="1"/>
                    </a:lnTo>
                    <a:lnTo>
                      <a:pt x="4" y="1"/>
                    </a:lnTo>
                    <a:lnTo>
                      <a:pt x="4" y="0"/>
                    </a:lnTo>
                    <a:lnTo>
                      <a:pt x="4" y="0"/>
                    </a:lnTo>
                    <a:lnTo>
                      <a:pt x="4" y="0"/>
                    </a:lnTo>
                    <a:lnTo>
                      <a:pt x="5" y="0"/>
                    </a:lnTo>
                    <a:lnTo>
                      <a:pt x="6" y="0"/>
                    </a:lnTo>
                    <a:lnTo>
                      <a:pt x="6" y="1"/>
                    </a:lnTo>
                    <a:lnTo>
                      <a:pt x="7"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41" name="Freeform 1751"/>
              <p:cNvSpPr>
                <a:spLocks/>
              </p:cNvSpPr>
              <p:nvPr/>
            </p:nvSpPr>
            <p:spPr bwMode="auto">
              <a:xfrm>
                <a:off x="2997" y="1891"/>
                <a:ext cx="5" cy="7"/>
              </a:xfrm>
              <a:custGeom>
                <a:avLst/>
                <a:gdLst>
                  <a:gd name="T0" fmla="*/ 0 w 5"/>
                  <a:gd name="T1" fmla="*/ 2 h 7"/>
                  <a:gd name="T2" fmla="*/ 1 w 5"/>
                  <a:gd name="T3" fmla="*/ 1 h 7"/>
                  <a:gd name="T4" fmla="*/ 1 w 5"/>
                  <a:gd name="T5" fmla="*/ 1 h 7"/>
                  <a:gd name="T6" fmla="*/ 1 w 5"/>
                  <a:gd name="T7" fmla="*/ 1 h 7"/>
                  <a:gd name="T8" fmla="*/ 2 w 5"/>
                  <a:gd name="T9" fmla="*/ 0 h 7"/>
                  <a:gd name="T10" fmla="*/ 2 w 5"/>
                  <a:gd name="T11" fmla="*/ 0 h 7"/>
                  <a:gd name="T12" fmla="*/ 3 w 5"/>
                  <a:gd name="T13" fmla="*/ 0 h 7"/>
                  <a:gd name="T14" fmla="*/ 3 w 5"/>
                  <a:gd name="T15" fmla="*/ 0 h 7"/>
                  <a:gd name="T16" fmla="*/ 3 w 5"/>
                  <a:gd name="T17" fmla="*/ 0 h 7"/>
                  <a:gd name="T18" fmla="*/ 4 w 5"/>
                  <a:gd name="T19" fmla="*/ 1 h 7"/>
                  <a:gd name="T20" fmla="*/ 4 w 5"/>
                  <a:gd name="T21" fmla="*/ 1 h 7"/>
                  <a:gd name="T22" fmla="*/ 5 w 5"/>
                  <a:gd name="T23" fmla="*/ 1 h 7"/>
                  <a:gd name="T24" fmla="*/ 5 w 5"/>
                  <a:gd name="T25" fmla="*/ 1 h 7"/>
                  <a:gd name="T26" fmla="*/ 5 w 5"/>
                  <a:gd name="T27" fmla="*/ 2 h 7"/>
                  <a:gd name="T28" fmla="*/ 5 w 5"/>
                  <a:gd name="T29" fmla="*/ 2 h 7"/>
                  <a:gd name="T30" fmla="*/ 4 w 5"/>
                  <a:gd name="T31" fmla="*/ 2 h 7"/>
                  <a:gd name="T32" fmla="*/ 4 w 5"/>
                  <a:gd name="T33" fmla="*/ 3 h 7"/>
                  <a:gd name="T34" fmla="*/ 4 w 5"/>
                  <a:gd name="T35" fmla="*/ 2 h 7"/>
                  <a:gd name="T36" fmla="*/ 3 w 5"/>
                  <a:gd name="T37" fmla="*/ 2 h 7"/>
                  <a:gd name="T38" fmla="*/ 3 w 5"/>
                  <a:gd name="T39" fmla="*/ 2 h 7"/>
                  <a:gd name="T40" fmla="*/ 3 w 5"/>
                  <a:gd name="T41" fmla="*/ 2 h 7"/>
                  <a:gd name="T42" fmla="*/ 2 w 5"/>
                  <a:gd name="T43" fmla="*/ 2 h 7"/>
                  <a:gd name="T44" fmla="*/ 2 w 5"/>
                  <a:gd name="T45" fmla="*/ 2 h 7"/>
                  <a:gd name="T46" fmla="*/ 2 w 5"/>
                  <a:gd name="T47" fmla="*/ 2 h 7"/>
                  <a:gd name="T48" fmla="*/ 2 w 5"/>
                  <a:gd name="T49" fmla="*/ 2 h 7"/>
                  <a:gd name="T50" fmla="*/ 2 w 5"/>
                  <a:gd name="T51" fmla="*/ 3 h 7"/>
                  <a:gd name="T52" fmla="*/ 1 w 5"/>
                  <a:gd name="T53" fmla="*/ 3 h 7"/>
                  <a:gd name="T54" fmla="*/ 1 w 5"/>
                  <a:gd name="T55" fmla="*/ 4 h 7"/>
                  <a:gd name="T56" fmla="*/ 2 w 5"/>
                  <a:gd name="T57" fmla="*/ 4 h 7"/>
                  <a:gd name="T58" fmla="*/ 2 w 5"/>
                  <a:gd name="T59" fmla="*/ 5 h 7"/>
                  <a:gd name="T60" fmla="*/ 2 w 5"/>
                  <a:gd name="T61" fmla="*/ 5 h 7"/>
                  <a:gd name="T62" fmla="*/ 2 w 5"/>
                  <a:gd name="T63" fmla="*/ 5 h 7"/>
                  <a:gd name="T64" fmla="*/ 2 w 5"/>
                  <a:gd name="T65" fmla="*/ 5 h 7"/>
                  <a:gd name="T66" fmla="*/ 2 w 5"/>
                  <a:gd name="T67" fmla="*/ 6 h 7"/>
                  <a:gd name="T68" fmla="*/ 2 w 5"/>
                  <a:gd name="T69" fmla="*/ 6 h 7"/>
                  <a:gd name="T70" fmla="*/ 1 w 5"/>
                  <a:gd name="T71" fmla="*/ 6 h 7"/>
                  <a:gd name="T72" fmla="*/ 1 w 5"/>
                  <a:gd name="T73" fmla="*/ 7 h 7"/>
                  <a:gd name="T74" fmla="*/ 1 w 5"/>
                  <a:gd name="T75" fmla="*/ 6 h 7"/>
                  <a:gd name="T76" fmla="*/ 0 w 5"/>
                  <a:gd name="T77" fmla="*/ 6 h 7"/>
                  <a:gd name="T78" fmla="*/ 0 w 5"/>
                  <a:gd name="T79" fmla="*/ 5 h 7"/>
                  <a:gd name="T80" fmla="*/ 0 w 5"/>
                  <a:gd name="T81" fmla="*/ 5 h 7"/>
                  <a:gd name="T82" fmla="*/ 0 w 5"/>
                  <a:gd name="T83" fmla="*/ 4 h 7"/>
                  <a:gd name="T84" fmla="*/ 0 w 5"/>
                  <a:gd name="T85" fmla="*/ 3 h 7"/>
                  <a:gd name="T86" fmla="*/ 0 w 5"/>
                  <a:gd name="T87" fmla="*/ 2 h 7"/>
                  <a:gd name="T88" fmla="*/ 0 w 5"/>
                  <a:gd name="T8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 h="7">
                    <a:moveTo>
                      <a:pt x="0" y="2"/>
                    </a:moveTo>
                    <a:lnTo>
                      <a:pt x="1" y="1"/>
                    </a:lnTo>
                    <a:lnTo>
                      <a:pt x="1" y="1"/>
                    </a:lnTo>
                    <a:lnTo>
                      <a:pt x="1" y="1"/>
                    </a:lnTo>
                    <a:lnTo>
                      <a:pt x="2" y="0"/>
                    </a:lnTo>
                    <a:lnTo>
                      <a:pt x="2" y="0"/>
                    </a:lnTo>
                    <a:lnTo>
                      <a:pt x="3" y="0"/>
                    </a:lnTo>
                    <a:lnTo>
                      <a:pt x="3" y="0"/>
                    </a:lnTo>
                    <a:lnTo>
                      <a:pt x="3" y="0"/>
                    </a:lnTo>
                    <a:lnTo>
                      <a:pt x="4" y="1"/>
                    </a:lnTo>
                    <a:lnTo>
                      <a:pt x="4" y="1"/>
                    </a:lnTo>
                    <a:lnTo>
                      <a:pt x="5" y="1"/>
                    </a:lnTo>
                    <a:lnTo>
                      <a:pt x="5" y="1"/>
                    </a:lnTo>
                    <a:lnTo>
                      <a:pt x="5" y="2"/>
                    </a:lnTo>
                    <a:lnTo>
                      <a:pt x="5" y="2"/>
                    </a:lnTo>
                    <a:lnTo>
                      <a:pt x="4" y="2"/>
                    </a:lnTo>
                    <a:lnTo>
                      <a:pt x="4" y="3"/>
                    </a:lnTo>
                    <a:lnTo>
                      <a:pt x="4" y="2"/>
                    </a:lnTo>
                    <a:lnTo>
                      <a:pt x="3" y="2"/>
                    </a:lnTo>
                    <a:lnTo>
                      <a:pt x="3" y="2"/>
                    </a:lnTo>
                    <a:lnTo>
                      <a:pt x="3" y="2"/>
                    </a:lnTo>
                    <a:lnTo>
                      <a:pt x="2" y="2"/>
                    </a:lnTo>
                    <a:lnTo>
                      <a:pt x="2" y="2"/>
                    </a:lnTo>
                    <a:lnTo>
                      <a:pt x="2" y="2"/>
                    </a:lnTo>
                    <a:lnTo>
                      <a:pt x="2" y="2"/>
                    </a:lnTo>
                    <a:lnTo>
                      <a:pt x="2" y="3"/>
                    </a:lnTo>
                    <a:lnTo>
                      <a:pt x="1" y="3"/>
                    </a:lnTo>
                    <a:lnTo>
                      <a:pt x="1" y="4"/>
                    </a:lnTo>
                    <a:lnTo>
                      <a:pt x="2" y="4"/>
                    </a:lnTo>
                    <a:lnTo>
                      <a:pt x="2" y="5"/>
                    </a:lnTo>
                    <a:lnTo>
                      <a:pt x="2" y="5"/>
                    </a:lnTo>
                    <a:lnTo>
                      <a:pt x="2" y="5"/>
                    </a:lnTo>
                    <a:lnTo>
                      <a:pt x="2" y="5"/>
                    </a:lnTo>
                    <a:lnTo>
                      <a:pt x="2" y="6"/>
                    </a:lnTo>
                    <a:lnTo>
                      <a:pt x="2" y="6"/>
                    </a:lnTo>
                    <a:lnTo>
                      <a:pt x="1" y="6"/>
                    </a:lnTo>
                    <a:lnTo>
                      <a:pt x="1" y="7"/>
                    </a:lnTo>
                    <a:lnTo>
                      <a:pt x="1" y="6"/>
                    </a:lnTo>
                    <a:lnTo>
                      <a:pt x="0" y="6"/>
                    </a:lnTo>
                    <a:lnTo>
                      <a:pt x="0" y="5"/>
                    </a:lnTo>
                    <a:lnTo>
                      <a:pt x="0" y="5"/>
                    </a:lnTo>
                    <a:lnTo>
                      <a:pt x="0" y="4"/>
                    </a:lnTo>
                    <a:lnTo>
                      <a:pt x="0" y="3"/>
                    </a:lnTo>
                    <a:lnTo>
                      <a:pt x="0" y="2"/>
                    </a:lnTo>
                    <a:lnTo>
                      <a:pt x="0"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42" name="Freeform 1752"/>
              <p:cNvSpPr>
                <a:spLocks/>
              </p:cNvSpPr>
              <p:nvPr/>
            </p:nvSpPr>
            <p:spPr bwMode="auto">
              <a:xfrm>
                <a:off x="2997" y="1891"/>
                <a:ext cx="6" cy="8"/>
              </a:xfrm>
              <a:custGeom>
                <a:avLst/>
                <a:gdLst>
                  <a:gd name="T0" fmla="*/ 2 w 6"/>
                  <a:gd name="T1" fmla="*/ 5 h 8"/>
                  <a:gd name="T2" fmla="*/ 2 w 6"/>
                  <a:gd name="T3" fmla="*/ 5 h 8"/>
                  <a:gd name="T4" fmla="*/ 2 w 6"/>
                  <a:gd name="T5" fmla="*/ 6 h 8"/>
                  <a:gd name="T6" fmla="*/ 3 w 6"/>
                  <a:gd name="T7" fmla="*/ 6 h 8"/>
                  <a:gd name="T8" fmla="*/ 3 w 6"/>
                  <a:gd name="T9" fmla="*/ 6 h 8"/>
                  <a:gd name="T10" fmla="*/ 4 w 6"/>
                  <a:gd name="T11" fmla="*/ 6 h 8"/>
                  <a:gd name="T12" fmla="*/ 4 w 6"/>
                  <a:gd name="T13" fmla="*/ 5 h 8"/>
                  <a:gd name="T14" fmla="*/ 4 w 6"/>
                  <a:gd name="T15" fmla="*/ 4 h 8"/>
                  <a:gd name="T16" fmla="*/ 4 w 6"/>
                  <a:gd name="T17" fmla="*/ 3 h 8"/>
                  <a:gd name="T18" fmla="*/ 4 w 6"/>
                  <a:gd name="T19" fmla="*/ 3 h 8"/>
                  <a:gd name="T20" fmla="*/ 4 w 6"/>
                  <a:gd name="T21" fmla="*/ 3 h 8"/>
                  <a:gd name="T22" fmla="*/ 4 w 6"/>
                  <a:gd name="T23" fmla="*/ 2 h 8"/>
                  <a:gd name="T24" fmla="*/ 4 w 6"/>
                  <a:gd name="T25" fmla="*/ 2 h 8"/>
                  <a:gd name="T26" fmla="*/ 4 w 6"/>
                  <a:gd name="T27" fmla="*/ 2 h 8"/>
                  <a:gd name="T28" fmla="*/ 4 w 6"/>
                  <a:gd name="T29" fmla="*/ 1 h 8"/>
                  <a:gd name="T30" fmla="*/ 4 w 6"/>
                  <a:gd name="T31" fmla="*/ 1 h 8"/>
                  <a:gd name="T32" fmla="*/ 4 w 6"/>
                  <a:gd name="T33" fmla="*/ 0 h 8"/>
                  <a:gd name="T34" fmla="*/ 5 w 6"/>
                  <a:gd name="T35" fmla="*/ 1 h 8"/>
                  <a:gd name="T36" fmla="*/ 5 w 6"/>
                  <a:gd name="T37" fmla="*/ 1 h 8"/>
                  <a:gd name="T38" fmla="*/ 6 w 6"/>
                  <a:gd name="T39" fmla="*/ 2 h 8"/>
                  <a:gd name="T40" fmla="*/ 6 w 6"/>
                  <a:gd name="T41" fmla="*/ 3 h 8"/>
                  <a:gd name="T42" fmla="*/ 6 w 6"/>
                  <a:gd name="T43" fmla="*/ 4 h 8"/>
                  <a:gd name="T44" fmla="*/ 6 w 6"/>
                  <a:gd name="T45" fmla="*/ 6 h 8"/>
                  <a:gd name="T46" fmla="*/ 5 w 6"/>
                  <a:gd name="T47" fmla="*/ 7 h 8"/>
                  <a:gd name="T48" fmla="*/ 4 w 6"/>
                  <a:gd name="T49" fmla="*/ 8 h 8"/>
                  <a:gd name="T50" fmla="*/ 3 w 6"/>
                  <a:gd name="T51" fmla="*/ 8 h 8"/>
                  <a:gd name="T52" fmla="*/ 3 w 6"/>
                  <a:gd name="T53" fmla="*/ 8 h 8"/>
                  <a:gd name="T54" fmla="*/ 2 w 6"/>
                  <a:gd name="T55" fmla="*/ 8 h 8"/>
                  <a:gd name="T56" fmla="*/ 2 w 6"/>
                  <a:gd name="T57" fmla="*/ 7 h 8"/>
                  <a:gd name="T58" fmla="*/ 2 w 6"/>
                  <a:gd name="T59" fmla="*/ 7 h 8"/>
                  <a:gd name="T60" fmla="*/ 1 w 6"/>
                  <a:gd name="T61" fmla="*/ 7 h 8"/>
                  <a:gd name="T62" fmla="*/ 1 w 6"/>
                  <a:gd name="T63" fmla="*/ 7 h 8"/>
                  <a:gd name="T64" fmla="*/ 0 w 6"/>
                  <a:gd name="T65" fmla="*/ 6 h 8"/>
                  <a:gd name="T66" fmla="*/ 1 w 6"/>
                  <a:gd name="T67" fmla="*/ 6 h 8"/>
                  <a:gd name="T68" fmla="*/ 1 w 6"/>
                  <a:gd name="T69" fmla="*/ 6 h 8"/>
                  <a:gd name="T70" fmla="*/ 2 w 6"/>
                  <a:gd name="T71" fmla="*/ 5 h 8"/>
                  <a:gd name="T72" fmla="*/ 2 w 6"/>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8">
                    <a:moveTo>
                      <a:pt x="2" y="5"/>
                    </a:moveTo>
                    <a:lnTo>
                      <a:pt x="2" y="5"/>
                    </a:lnTo>
                    <a:lnTo>
                      <a:pt x="2" y="6"/>
                    </a:lnTo>
                    <a:lnTo>
                      <a:pt x="3" y="6"/>
                    </a:lnTo>
                    <a:lnTo>
                      <a:pt x="3" y="6"/>
                    </a:lnTo>
                    <a:lnTo>
                      <a:pt x="4" y="6"/>
                    </a:lnTo>
                    <a:lnTo>
                      <a:pt x="4" y="5"/>
                    </a:lnTo>
                    <a:lnTo>
                      <a:pt x="4" y="4"/>
                    </a:lnTo>
                    <a:lnTo>
                      <a:pt x="4" y="3"/>
                    </a:lnTo>
                    <a:lnTo>
                      <a:pt x="4" y="3"/>
                    </a:lnTo>
                    <a:lnTo>
                      <a:pt x="4" y="3"/>
                    </a:lnTo>
                    <a:lnTo>
                      <a:pt x="4" y="2"/>
                    </a:lnTo>
                    <a:lnTo>
                      <a:pt x="4" y="2"/>
                    </a:lnTo>
                    <a:lnTo>
                      <a:pt x="4" y="2"/>
                    </a:lnTo>
                    <a:lnTo>
                      <a:pt x="4" y="1"/>
                    </a:lnTo>
                    <a:lnTo>
                      <a:pt x="4" y="1"/>
                    </a:lnTo>
                    <a:lnTo>
                      <a:pt x="4" y="0"/>
                    </a:lnTo>
                    <a:lnTo>
                      <a:pt x="5" y="1"/>
                    </a:lnTo>
                    <a:lnTo>
                      <a:pt x="5" y="1"/>
                    </a:lnTo>
                    <a:lnTo>
                      <a:pt x="6" y="2"/>
                    </a:lnTo>
                    <a:lnTo>
                      <a:pt x="6" y="3"/>
                    </a:lnTo>
                    <a:lnTo>
                      <a:pt x="6" y="4"/>
                    </a:lnTo>
                    <a:lnTo>
                      <a:pt x="6" y="6"/>
                    </a:lnTo>
                    <a:lnTo>
                      <a:pt x="5" y="7"/>
                    </a:lnTo>
                    <a:lnTo>
                      <a:pt x="4" y="8"/>
                    </a:lnTo>
                    <a:lnTo>
                      <a:pt x="3" y="8"/>
                    </a:lnTo>
                    <a:lnTo>
                      <a:pt x="3" y="8"/>
                    </a:lnTo>
                    <a:lnTo>
                      <a:pt x="2" y="8"/>
                    </a:lnTo>
                    <a:lnTo>
                      <a:pt x="2" y="7"/>
                    </a:lnTo>
                    <a:lnTo>
                      <a:pt x="2" y="7"/>
                    </a:lnTo>
                    <a:lnTo>
                      <a:pt x="1" y="7"/>
                    </a:lnTo>
                    <a:lnTo>
                      <a:pt x="1" y="7"/>
                    </a:lnTo>
                    <a:lnTo>
                      <a:pt x="0" y="6"/>
                    </a:lnTo>
                    <a:lnTo>
                      <a:pt x="1" y="6"/>
                    </a:lnTo>
                    <a:lnTo>
                      <a:pt x="1" y="6"/>
                    </a:lnTo>
                    <a:lnTo>
                      <a:pt x="2" y="5"/>
                    </a:lnTo>
                    <a:lnTo>
                      <a:pt x="2"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43" name="Freeform 1753"/>
              <p:cNvSpPr>
                <a:spLocks/>
              </p:cNvSpPr>
              <p:nvPr/>
            </p:nvSpPr>
            <p:spPr bwMode="auto">
              <a:xfrm>
                <a:off x="2990" y="1899"/>
                <a:ext cx="7" cy="5"/>
              </a:xfrm>
              <a:custGeom>
                <a:avLst/>
                <a:gdLst>
                  <a:gd name="T0" fmla="*/ 4 w 7"/>
                  <a:gd name="T1" fmla="*/ 3 h 5"/>
                  <a:gd name="T2" fmla="*/ 5 w 7"/>
                  <a:gd name="T3" fmla="*/ 3 h 5"/>
                  <a:gd name="T4" fmla="*/ 5 w 7"/>
                  <a:gd name="T5" fmla="*/ 3 h 5"/>
                  <a:gd name="T6" fmla="*/ 6 w 7"/>
                  <a:gd name="T7" fmla="*/ 2 h 5"/>
                  <a:gd name="T8" fmla="*/ 6 w 7"/>
                  <a:gd name="T9" fmla="*/ 1 h 5"/>
                  <a:gd name="T10" fmla="*/ 6 w 7"/>
                  <a:gd name="T11" fmla="*/ 1 h 5"/>
                  <a:gd name="T12" fmla="*/ 5 w 7"/>
                  <a:gd name="T13" fmla="*/ 1 h 5"/>
                  <a:gd name="T14" fmla="*/ 5 w 7"/>
                  <a:gd name="T15" fmla="*/ 1 h 5"/>
                  <a:gd name="T16" fmla="*/ 5 w 7"/>
                  <a:gd name="T17" fmla="*/ 1 h 5"/>
                  <a:gd name="T18" fmla="*/ 6 w 7"/>
                  <a:gd name="T19" fmla="*/ 1 h 5"/>
                  <a:gd name="T20" fmla="*/ 6 w 7"/>
                  <a:gd name="T21" fmla="*/ 0 h 5"/>
                  <a:gd name="T22" fmla="*/ 6 w 7"/>
                  <a:gd name="T23" fmla="*/ 0 h 5"/>
                  <a:gd name="T24" fmla="*/ 7 w 7"/>
                  <a:gd name="T25" fmla="*/ 0 h 5"/>
                  <a:gd name="T26" fmla="*/ 7 w 7"/>
                  <a:gd name="T27" fmla="*/ 0 h 5"/>
                  <a:gd name="T28" fmla="*/ 7 w 7"/>
                  <a:gd name="T29" fmla="*/ 0 h 5"/>
                  <a:gd name="T30" fmla="*/ 7 w 7"/>
                  <a:gd name="T31" fmla="*/ 1 h 5"/>
                  <a:gd name="T32" fmla="*/ 7 w 7"/>
                  <a:gd name="T33" fmla="*/ 1 h 5"/>
                  <a:gd name="T34" fmla="*/ 7 w 7"/>
                  <a:gd name="T35" fmla="*/ 2 h 5"/>
                  <a:gd name="T36" fmla="*/ 7 w 7"/>
                  <a:gd name="T37" fmla="*/ 2 h 5"/>
                  <a:gd name="T38" fmla="*/ 7 w 7"/>
                  <a:gd name="T39" fmla="*/ 3 h 5"/>
                  <a:gd name="T40" fmla="*/ 7 w 7"/>
                  <a:gd name="T41" fmla="*/ 3 h 5"/>
                  <a:gd name="T42" fmla="*/ 6 w 7"/>
                  <a:gd name="T43" fmla="*/ 4 h 5"/>
                  <a:gd name="T44" fmla="*/ 6 w 7"/>
                  <a:gd name="T45" fmla="*/ 4 h 5"/>
                  <a:gd name="T46" fmla="*/ 5 w 7"/>
                  <a:gd name="T47" fmla="*/ 5 h 5"/>
                  <a:gd name="T48" fmla="*/ 5 w 7"/>
                  <a:gd name="T49" fmla="*/ 5 h 5"/>
                  <a:gd name="T50" fmla="*/ 4 w 7"/>
                  <a:gd name="T51" fmla="*/ 5 h 5"/>
                  <a:gd name="T52" fmla="*/ 3 w 7"/>
                  <a:gd name="T53" fmla="*/ 5 h 5"/>
                  <a:gd name="T54" fmla="*/ 3 w 7"/>
                  <a:gd name="T55" fmla="*/ 5 h 5"/>
                  <a:gd name="T56" fmla="*/ 2 w 7"/>
                  <a:gd name="T57" fmla="*/ 5 h 5"/>
                  <a:gd name="T58" fmla="*/ 2 w 7"/>
                  <a:gd name="T59" fmla="*/ 5 h 5"/>
                  <a:gd name="T60" fmla="*/ 1 w 7"/>
                  <a:gd name="T61" fmla="*/ 4 h 5"/>
                  <a:gd name="T62" fmla="*/ 1 w 7"/>
                  <a:gd name="T63" fmla="*/ 4 h 5"/>
                  <a:gd name="T64" fmla="*/ 0 w 7"/>
                  <a:gd name="T65" fmla="*/ 3 h 5"/>
                  <a:gd name="T66" fmla="*/ 1 w 7"/>
                  <a:gd name="T67" fmla="*/ 3 h 5"/>
                  <a:gd name="T68" fmla="*/ 1 w 7"/>
                  <a:gd name="T69" fmla="*/ 3 h 5"/>
                  <a:gd name="T70" fmla="*/ 2 w 7"/>
                  <a:gd name="T71" fmla="*/ 3 h 5"/>
                  <a:gd name="T72" fmla="*/ 2 w 7"/>
                  <a:gd name="T73" fmla="*/ 3 h 5"/>
                  <a:gd name="T74" fmla="*/ 2 w 7"/>
                  <a:gd name="T75" fmla="*/ 3 h 5"/>
                  <a:gd name="T76" fmla="*/ 3 w 7"/>
                  <a:gd name="T77" fmla="*/ 3 h 5"/>
                  <a:gd name="T78" fmla="*/ 3 w 7"/>
                  <a:gd name="T79" fmla="*/ 3 h 5"/>
                  <a:gd name="T80" fmla="*/ 4 w 7"/>
                  <a:gd name="T8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5">
                    <a:moveTo>
                      <a:pt x="4" y="3"/>
                    </a:moveTo>
                    <a:lnTo>
                      <a:pt x="5" y="3"/>
                    </a:lnTo>
                    <a:lnTo>
                      <a:pt x="5" y="3"/>
                    </a:lnTo>
                    <a:lnTo>
                      <a:pt x="6" y="2"/>
                    </a:lnTo>
                    <a:lnTo>
                      <a:pt x="6" y="1"/>
                    </a:lnTo>
                    <a:lnTo>
                      <a:pt x="6" y="1"/>
                    </a:lnTo>
                    <a:lnTo>
                      <a:pt x="5" y="1"/>
                    </a:lnTo>
                    <a:lnTo>
                      <a:pt x="5" y="1"/>
                    </a:lnTo>
                    <a:lnTo>
                      <a:pt x="5" y="1"/>
                    </a:lnTo>
                    <a:lnTo>
                      <a:pt x="6" y="1"/>
                    </a:lnTo>
                    <a:lnTo>
                      <a:pt x="6" y="0"/>
                    </a:lnTo>
                    <a:lnTo>
                      <a:pt x="6" y="0"/>
                    </a:lnTo>
                    <a:lnTo>
                      <a:pt x="7" y="0"/>
                    </a:lnTo>
                    <a:lnTo>
                      <a:pt x="7" y="0"/>
                    </a:lnTo>
                    <a:lnTo>
                      <a:pt x="7" y="0"/>
                    </a:lnTo>
                    <a:lnTo>
                      <a:pt x="7" y="1"/>
                    </a:lnTo>
                    <a:lnTo>
                      <a:pt x="7" y="1"/>
                    </a:lnTo>
                    <a:lnTo>
                      <a:pt x="7" y="2"/>
                    </a:lnTo>
                    <a:lnTo>
                      <a:pt x="7" y="2"/>
                    </a:lnTo>
                    <a:lnTo>
                      <a:pt x="7" y="3"/>
                    </a:lnTo>
                    <a:lnTo>
                      <a:pt x="7" y="3"/>
                    </a:lnTo>
                    <a:lnTo>
                      <a:pt x="6" y="4"/>
                    </a:lnTo>
                    <a:lnTo>
                      <a:pt x="6" y="4"/>
                    </a:lnTo>
                    <a:lnTo>
                      <a:pt x="5" y="5"/>
                    </a:lnTo>
                    <a:lnTo>
                      <a:pt x="5" y="5"/>
                    </a:lnTo>
                    <a:lnTo>
                      <a:pt x="4" y="5"/>
                    </a:lnTo>
                    <a:lnTo>
                      <a:pt x="3" y="5"/>
                    </a:lnTo>
                    <a:lnTo>
                      <a:pt x="3" y="5"/>
                    </a:lnTo>
                    <a:lnTo>
                      <a:pt x="2" y="5"/>
                    </a:lnTo>
                    <a:lnTo>
                      <a:pt x="2" y="5"/>
                    </a:lnTo>
                    <a:lnTo>
                      <a:pt x="1" y="4"/>
                    </a:lnTo>
                    <a:lnTo>
                      <a:pt x="1" y="4"/>
                    </a:lnTo>
                    <a:lnTo>
                      <a:pt x="0" y="3"/>
                    </a:lnTo>
                    <a:lnTo>
                      <a:pt x="1" y="3"/>
                    </a:lnTo>
                    <a:lnTo>
                      <a:pt x="1" y="3"/>
                    </a:lnTo>
                    <a:lnTo>
                      <a:pt x="2" y="3"/>
                    </a:lnTo>
                    <a:lnTo>
                      <a:pt x="2" y="3"/>
                    </a:lnTo>
                    <a:lnTo>
                      <a:pt x="2" y="3"/>
                    </a:lnTo>
                    <a:lnTo>
                      <a:pt x="3" y="3"/>
                    </a:lnTo>
                    <a:lnTo>
                      <a:pt x="3" y="3"/>
                    </a:lnTo>
                    <a:lnTo>
                      <a:pt x="4" y="3"/>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44" name="Freeform 1754"/>
              <p:cNvSpPr>
                <a:spLocks/>
              </p:cNvSpPr>
              <p:nvPr/>
            </p:nvSpPr>
            <p:spPr bwMode="auto">
              <a:xfrm>
                <a:off x="2990" y="1897"/>
                <a:ext cx="7" cy="5"/>
              </a:xfrm>
              <a:custGeom>
                <a:avLst/>
                <a:gdLst>
                  <a:gd name="T0" fmla="*/ 0 w 7"/>
                  <a:gd name="T1" fmla="*/ 5 h 5"/>
                  <a:gd name="T2" fmla="*/ 0 w 7"/>
                  <a:gd name="T3" fmla="*/ 4 h 5"/>
                  <a:gd name="T4" fmla="*/ 0 w 7"/>
                  <a:gd name="T5" fmla="*/ 3 h 5"/>
                  <a:gd name="T6" fmla="*/ 0 w 7"/>
                  <a:gd name="T7" fmla="*/ 2 h 5"/>
                  <a:gd name="T8" fmla="*/ 1 w 7"/>
                  <a:gd name="T9" fmla="*/ 2 h 5"/>
                  <a:gd name="T10" fmla="*/ 1 w 7"/>
                  <a:gd name="T11" fmla="*/ 1 h 5"/>
                  <a:gd name="T12" fmla="*/ 2 w 7"/>
                  <a:gd name="T13" fmla="*/ 1 h 5"/>
                  <a:gd name="T14" fmla="*/ 2 w 7"/>
                  <a:gd name="T15" fmla="*/ 0 h 5"/>
                  <a:gd name="T16" fmla="*/ 3 w 7"/>
                  <a:gd name="T17" fmla="*/ 0 h 5"/>
                  <a:gd name="T18" fmla="*/ 3 w 7"/>
                  <a:gd name="T19" fmla="*/ 0 h 5"/>
                  <a:gd name="T20" fmla="*/ 4 w 7"/>
                  <a:gd name="T21" fmla="*/ 0 h 5"/>
                  <a:gd name="T22" fmla="*/ 5 w 7"/>
                  <a:gd name="T23" fmla="*/ 0 h 5"/>
                  <a:gd name="T24" fmla="*/ 5 w 7"/>
                  <a:gd name="T25" fmla="*/ 0 h 5"/>
                  <a:gd name="T26" fmla="*/ 5 w 7"/>
                  <a:gd name="T27" fmla="*/ 0 h 5"/>
                  <a:gd name="T28" fmla="*/ 6 w 7"/>
                  <a:gd name="T29" fmla="*/ 0 h 5"/>
                  <a:gd name="T30" fmla="*/ 6 w 7"/>
                  <a:gd name="T31" fmla="*/ 1 h 5"/>
                  <a:gd name="T32" fmla="*/ 7 w 7"/>
                  <a:gd name="T33" fmla="*/ 1 h 5"/>
                  <a:gd name="T34" fmla="*/ 6 w 7"/>
                  <a:gd name="T35" fmla="*/ 1 h 5"/>
                  <a:gd name="T36" fmla="*/ 6 w 7"/>
                  <a:gd name="T37" fmla="*/ 2 h 5"/>
                  <a:gd name="T38" fmla="*/ 6 w 7"/>
                  <a:gd name="T39" fmla="*/ 2 h 5"/>
                  <a:gd name="T40" fmla="*/ 5 w 7"/>
                  <a:gd name="T41" fmla="*/ 2 h 5"/>
                  <a:gd name="T42" fmla="*/ 5 w 7"/>
                  <a:gd name="T43" fmla="*/ 2 h 5"/>
                  <a:gd name="T44" fmla="*/ 5 w 7"/>
                  <a:gd name="T45" fmla="*/ 2 h 5"/>
                  <a:gd name="T46" fmla="*/ 4 w 7"/>
                  <a:gd name="T47" fmla="*/ 2 h 5"/>
                  <a:gd name="T48" fmla="*/ 3 w 7"/>
                  <a:gd name="T49" fmla="*/ 2 h 5"/>
                  <a:gd name="T50" fmla="*/ 3 w 7"/>
                  <a:gd name="T51" fmla="*/ 2 h 5"/>
                  <a:gd name="T52" fmla="*/ 3 w 7"/>
                  <a:gd name="T53" fmla="*/ 2 h 5"/>
                  <a:gd name="T54" fmla="*/ 2 w 7"/>
                  <a:gd name="T55" fmla="*/ 2 h 5"/>
                  <a:gd name="T56" fmla="*/ 2 w 7"/>
                  <a:gd name="T57" fmla="*/ 3 h 5"/>
                  <a:gd name="T58" fmla="*/ 2 w 7"/>
                  <a:gd name="T59" fmla="*/ 3 h 5"/>
                  <a:gd name="T60" fmla="*/ 2 w 7"/>
                  <a:gd name="T61" fmla="*/ 3 h 5"/>
                  <a:gd name="T62" fmla="*/ 2 w 7"/>
                  <a:gd name="T63" fmla="*/ 3 h 5"/>
                  <a:gd name="T64" fmla="*/ 2 w 7"/>
                  <a:gd name="T65" fmla="*/ 4 h 5"/>
                  <a:gd name="T66" fmla="*/ 2 w 7"/>
                  <a:gd name="T67" fmla="*/ 4 h 5"/>
                  <a:gd name="T68" fmla="*/ 2 w 7"/>
                  <a:gd name="T69" fmla="*/ 4 h 5"/>
                  <a:gd name="T70" fmla="*/ 2 w 7"/>
                  <a:gd name="T71" fmla="*/ 4 h 5"/>
                  <a:gd name="T72" fmla="*/ 2 w 7"/>
                  <a:gd name="T73" fmla="*/ 4 h 5"/>
                  <a:gd name="T74" fmla="*/ 2 w 7"/>
                  <a:gd name="T75" fmla="*/ 4 h 5"/>
                  <a:gd name="T76" fmla="*/ 2 w 7"/>
                  <a:gd name="T77" fmla="*/ 4 h 5"/>
                  <a:gd name="T78" fmla="*/ 2 w 7"/>
                  <a:gd name="T79" fmla="*/ 4 h 5"/>
                  <a:gd name="T80" fmla="*/ 2 w 7"/>
                  <a:gd name="T81" fmla="*/ 4 h 5"/>
                  <a:gd name="T82" fmla="*/ 2 w 7"/>
                  <a:gd name="T83" fmla="*/ 5 h 5"/>
                  <a:gd name="T84" fmla="*/ 2 w 7"/>
                  <a:gd name="T85" fmla="*/ 5 h 5"/>
                  <a:gd name="T86" fmla="*/ 1 w 7"/>
                  <a:gd name="T87" fmla="*/ 5 h 5"/>
                  <a:gd name="T88" fmla="*/ 1 w 7"/>
                  <a:gd name="T89" fmla="*/ 5 h 5"/>
                  <a:gd name="T90" fmla="*/ 1 w 7"/>
                  <a:gd name="T91" fmla="*/ 5 h 5"/>
                  <a:gd name="T92" fmla="*/ 1 w 7"/>
                  <a:gd name="T93" fmla="*/ 5 h 5"/>
                  <a:gd name="T94" fmla="*/ 0 w 7"/>
                  <a:gd name="T95" fmla="*/ 5 h 5"/>
                  <a:gd name="T96" fmla="*/ 0 w 7"/>
                  <a:gd name="T9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5">
                    <a:moveTo>
                      <a:pt x="0" y="5"/>
                    </a:moveTo>
                    <a:lnTo>
                      <a:pt x="0" y="4"/>
                    </a:lnTo>
                    <a:lnTo>
                      <a:pt x="0" y="3"/>
                    </a:lnTo>
                    <a:lnTo>
                      <a:pt x="0" y="2"/>
                    </a:lnTo>
                    <a:lnTo>
                      <a:pt x="1" y="2"/>
                    </a:lnTo>
                    <a:lnTo>
                      <a:pt x="1" y="1"/>
                    </a:lnTo>
                    <a:lnTo>
                      <a:pt x="2" y="1"/>
                    </a:lnTo>
                    <a:lnTo>
                      <a:pt x="2" y="0"/>
                    </a:lnTo>
                    <a:lnTo>
                      <a:pt x="3" y="0"/>
                    </a:lnTo>
                    <a:lnTo>
                      <a:pt x="3" y="0"/>
                    </a:lnTo>
                    <a:lnTo>
                      <a:pt x="4" y="0"/>
                    </a:lnTo>
                    <a:lnTo>
                      <a:pt x="5" y="0"/>
                    </a:lnTo>
                    <a:lnTo>
                      <a:pt x="5" y="0"/>
                    </a:lnTo>
                    <a:lnTo>
                      <a:pt x="5" y="0"/>
                    </a:lnTo>
                    <a:lnTo>
                      <a:pt x="6" y="0"/>
                    </a:lnTo>
                    <a:lnTo>
                      <a:pt x="6" y="1"/>
                    </a:lnTo>
                    <a:lnTo>
                      <a:pt x="7" y="1"/>
                    </a:lnTo>
                    <a:lnTo>
                      <a:pt x="6" y="1"/>
                    </a:lnTo>
                    <a:lnTo>
                      <a:pt x="6" y="2"/>
                    </a:lnTo>
                    <a:lnTo>
                      <a:pt x="6" y="2"/>
                    </a:lnTo>
                    <a:lnTo>
                      <a:pt x="5" y="2"/>
                    </a:lnTo>
                    <a:lnTo>
                      <a:pt x="5" y="2"/>
                    </a:lnTo>
                    <a:lnTo>
                      <a:pt x="5" y="2"/>
                    </a:lnTo>
                    <a:lnTo>
                      <a:pt x="4" y="2"/>
                    </a:lnTo>
                    <a:lnTo>
                      <a:pt x="3" y="2"/>
                    </a:lnTo>
                    <a:lnTo>
                      <a:pt x="3" y="2"/>
                    </a:lnTo>
                    <a:lnTo>
                      <a:pt x="3" y="2"/>
                    </a:lnTo>
                    <a:lnTo>
                      <a:pt x="2" y="2"/>
                    </a:lnTo>
                    <a:lnTo>
                      <a:pt x="2" y="3"/>
                    </a:lnTo>
                    <a:lnTo>
                      <a:pt x="2" y="3"/>
                    </a:lnTo>
                    <a:lnTo>
                      <a:pt x="2"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1" y="5"/>
                    </a:lnTo>
                    <a:lnTo>
                      <a:pt x="1" y="5"/>
                    </a:lnTo>
                    <a:lnTo>
                      <a:pt x="1" y="5"/>
                    </a:lnTo>
                    <a:lnTo>
                      <a:pt x="1" y="5"/>
                    </a:lnTo>
                    <a:lnTo>
                      <a:pt x="0" y="5"/>
                    </a:lnTo>
                    <a:lnTo>
                      <a:pt x="0"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45" name="Freeform 1755"/>
              <p:cNvSpPr>
                <a:spLocks/>
              </p:cNvSpPr>
              <p:nvPr/>
            </p:nvSpPr>
            <p:spPr bwMode="auto">
              <a:xfrm>
                <a:off x="2936" y="1945"/>
                <a:ext cx="21" cy="9"/>
              </a:xfrm>
              <a:custGeom>
                <a:avLst/>
                <a:gdLst>
                  <a:gd name="T0" fmla="*/ 14 w 21"/>
                  <a:gd name="T1" fmla="*/ 0 h 9"/>
                  <a:gd name="T2" fmla="*/ 16 w 21"/>
                  <a:gd name="T3" fmla="*/ 1 h 9"/>
                  <a:gd name="T4" fmla="*/ 17 w 21"/>
                  <a:gd name="T5" fmla="*/ 1 h 9"/>
                  <a:gd name="T6" fmla="*/ 18 w 21"/>
                  <a:gd name="T7" fmla="*/ 2 h 9"/>
                  <a:gd name="T8" fmla="*/ 19 w 21"/>
                  <a:gd name="T9" fmla="*/ 3 h 9"/>
                  <a:gd name="T10" fmla="*/ 20 w 21"/>
                  <a:gd name="T11" fmla="*/ 3 h 9"/>
                  <a:gd name="T12" fmla="*/ 21 w 21"/>
                  <a:gd name="T13" fmla="*/ 4 h 9"/>
                  <a:gd name="T14" fmla="*/ 21 w 21"/>
                  <a:gd name="T15" fmla="*/ 5 h 9"/>
                  <a:gd name="T16" fmla="*/ 21 w 21"/>
                  <a:gd name="T17" fmla="*/ 5 h 9"/>
                  <a:gd name="T18" fmla="*/ 20 w 21"/>
                  <a:gd name="T19" fmla="*/ 6 h 9"/>
                  <a:gd name="T20" fmla="*/ 20 w 21"/>
                  <a:gd name="T21" fmla="*/ 6 h 9"/>
                  <a:gd name="T22" fmla="*/ 19 w 21"/>
                  <a:gd name="T23" fmla="*/ 5 h 9"/>
                  <a:gd name="T24" fmla="*/ 19 w 21"/>
                  <a:gd name="T25" fmla="*/ 5 h 9"/>
                  <a:gd name="T26" fmla="*/ 18 w 21"/>
                  <a:gd name="T27" fmla="*/ 4 h 9"/>
                  <a:gd name="T28" fmla="*/ 17 w 21"/>
                  <a:gd name="T29" fmla="*/ 4 h 9"/>
                  <a:gd name="T30" fmla="*/ 16 w 21"/>
                  <a:gd name="T31" fmla="*/ 3 h 9"/>
                  <a:gd name="T32" fmla="*/ 15 w 21"/>
                  <a:gd name="T33" fmla="*/ 2 h 9"/>
                  <a:gd name="T34" fmla="*/ 14 w 21"/>
                  <a:gd name="T35" fmla="*/ 2 h 9"/>
                  <a:gd name="T36" fmla="*/ 12 w 21"/>
                  <a:gd name="T37" fmla="*/ 2 h 9"/>
                  <a:gd name="T38" fmla="*/ 11 w 21"/>
                  <a:gd name="T39" fmla="*/ 2 h 9"/>
                  <a:gd name="T40" fmla="*/ 9 w 21"/>
                  <a:gd name="T41" fmla="*/ 3 h 9"/>
                  <a:gd name="T42" fmla="*/ 8 w 21"/>
                  <a:gd name="T43" fmla="*/ 4 h 9"/>
                  <a:gd name="T44" fmla="*/ 6 w 21"/>
                  <a:gd name="T45" fmla="*/ 5 h 9"/>
                  <a:gd name="T46" fmla="*/ 5 w 21"/>
                  <a:gd name="T47" fmla="*/ 6 h 9"/>
                  <a:gd name="T48" fmla="*/ 3 w 21"/>
                  <a:gd name="T49" fmla="*/ 7 h 9"/>
                  <a:gd name="T50" fmla="*/ 2 w 21"/>
                  <a:gd name="T51" fmla="*/ 9 h 9"/>
                  <a:gd name="T52" fmla="*/ 0 w 21"/>
                  <a:gd name="T53" fmla="*/ 7 h 9"/>
                  <a:gd name="T54" fmla="*/ 2 w 21"/>
                  <a:gd name="T55" fmla="*/ 6 h 9"/>
                  <a:gd name="T56" fmla="*/ 4 w 21"/>
                  <a:gd name="T57" fmla="*/ 4 h 9"/>
                  <a:gd name="T58" fmla="*/ 6 w 21"/>
                  <a:gd name="T59" fmla="*/ 3 h 9"/>
                  <a:gd name="T60" fmla="*/ 7 w 21"/>
                  <a:gd name="T61" fmla="*/ 2 h 9"/>
                  <a:gd name="T62" fmla="*/ 9 w 21"/>
                  <a:gd name="T63" fmla="*/ 1 h 9"/>
                  <a:gd name="T64" fmla="*/ 11 w 21"/>
                  <a:gd name="T65" fmla="*/ 1 h 9"/>
                  <a:gd name="T66" fmla="*/ 12 w 21"/>
                  <a:gd name="T67" fmla="*/ 0 h 9"/>
                  <a:gd name="T68" fmla="*/ 14 w 21"/>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9">
                    <a:moveTo>
                      <a:pt x="14" y="0"/>
                    </a:moveTo>
                    <a:lnTo>
                      <a:pt x="16" y="1"/>
                    </a:lnTo>
                    <a:lnTo>
                      <a:pt x="17" y="1"/>
                    </a:lnTo>
                    <a:lnTo>
                      <a:pt x="18" y="2"/>
                    </a:lnTo>
                    <a:lnTo>
                      <a:pt x="19" y="3"/>
                    </a:lnTo>
                    <a:lnTo>
                      <a:pt x="20" y="3"/>
                    </a:lnTo>
                    <a:lnTo>
                      <a:pt x="21" y="4"/>
                    </a:lnTo>
                    <a:lnTo>
                      <a:pt x="21" y="5"/>
                    </a:lnTo>
                    <a:lnTo>
                      <a:pt x="21" y="5"/>
                    </a:lnTo>
                    <a:lnTo>
                      <a:pt x="20" y="6"/>
                    </a:lnTo>
                    <a:lnTo>
                      <a:pt x="20" y="6"/>
                    </a:lnTo>
                    <a:lnTo>
                      <a:pt x="19" y="5"/>
                    </a:lnTo>
                    <a:lnTo>
                      <a:pt x="19" y="5"/>
                    </a:lnTo>
                    <a:lnTo>
                      <a:pt x="18" y="4"/>
                    </a:lnTo>
                    <a:lnTo>
                      <a:pt x="17" y="4"/>
                    </a:lnTo>
                    <a:lnTo>
                      <a:pt x="16" y="3"/>
                    </a:lnTo>
                    <a:lnTo>
                      <a:pt x="15" y="2"/>
                    </a:lnTo>
                    <a:lnTo>
                      <a:pt x="14" y="2"/>
                    </a:lnTo>
                    <a:lnTo>
                      <a:pt x="12" y="2"/>
                    </a:lnTo>
                    <a:lnTo>
                      <a:pt x="11" y="2"/>
                    </a:lnTo>
                    <a:lnTo>
                      <a:pt x="9" y="3"/>
                    </a:lnTo>
                    <a:lnTo>
                      <a:pt x="8" y="4"/>
                    </a:lnTo>
                    <a:lnTo>
                      <a:pt x="6" y="5"/>
                    </a:lnTo>
                    <a:lnTo>
                      <a:pt x="5" y="6"/>
                    </a:lnTo>
                    <a:lnTo>
                      <a:pt x="3" y="7"/>
                    </a:lnTo>
                    <a:lnTo>
                      <a:pt x="2" y="9"/>
                    </a:lnTo>
                    <a:lnTo>
                      <a:pt x="0" y="7"/>
                    </a:lnTo>
                    <a:lnTo>
                      <a:pt x="2" y="6"/>
                    </a:lnTo>
                    <a:lnTo>
                      <a:pt x="4" y="4"/>
                    </a:lnTo>
                    <a:lnTo>
                      <a:pt x="6" y="3"/>
                    </a:lnTo>
                    <a:lnTo>
                      <a:pt x="7" y="2"/>
                    </a:lnTo>
                    <a:lnTo>
                      <a:pt x="9" y="1"/>
                    </a:lnTo>
                    <a:lnTo>
                      <a:pt x="11" y="1"/>
                    </a:lnTo>
                    <a:lnTo>
                      <a:pt x="12" y="0"/>
                    </a:lnTo>
                    <a:lnTo>
                      <a:pt x="14"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446" name="Group 1758"/>
              <p:cNvGrpSpPr>
                <a:grpSpLocks/>
              </p:cNvGrpSpPr>
              <p:nvPr/>
            </p:nvGrpSpPr>
            <p:grpSpPr bwMode="auto">
              <a:xfrm>
                <a:off x="2933" y="1956"/>
                <a:ext cx="7" cy="9"/>
                <a:chOff x="2933" y="1956"/>
                <a:chExt cx="7" cy="9"/>
              </a:xfrm>
            </p:grpSpPr>
            <p:sp>
              <p:nvSpPr>
                <p:cNvPr id="4456" name="Freeform 1756"/>
                <p:cNvSpPr>
                  <a:spLocks/>
                </p:cNvSpPr>
                <p:nvPr/>
              </p:nvSpPr>
              <p:spPr bwMode="auto">
                <a:xfrm>
                  <a:off x="2933" y="1956"/>
                  <a:ext cx="7" cy="9"/>
                </a:xfrm>
                <a:custGeom>
                  <a:avLst/>
                  <a:gdLst>
                    <a:gd name="T0" fmla="*/ 58 w 68"/>
                    <a:gd name="T1" fmla="*/ 7 h 81"/>
                    <a:gd name="T2" fmla="*/ 17 w 68"/>
                    <a:gd name="T3" fmla="*/ 29 h 81"/>
                    <a:gd name="T4" fmla="*/ 9 w 68"/>
                    <a:gd name="T5" fmla="*/ 75 h 81"/>
                    <a:gd name="T6" fmla="*/ 51 w 68"/>
                    <a:gd name="T7" fmla="*/ 53 h 81"/>
                    <a:gd name="T8" fmla="*/ 58 w 68"/>
                    <a:gd name="T9" fmla="*/ 7 h 81"/>
                  </a:gdLst>
                  <a:ahLst/>
                  <a:cxnLst>
                    <a:cxn ang="0">
                      <a:pos x="T0" y="T1"/>
                    </a:cxn>
                    <a:cxn ang="0">
                      <a:pos x="T2" y="T3"/>
                    </a:cxn>
                    <a:cxn ang="0">
                      <a:pos x="T4" y="T5"/>
                    </a:cxn>
                    <a:cxn ang="0">
                      <a:pos x="T6" y="T7"/>
                    </a:cxn>
                    <a:cxn ang="0">
                      <a:pos x="T8" y="T9"/>
                    </a:cxn>
                  </a:cxnLst>
                  <a:rect l="0" t="0" r="r" b="b"/>
                  <a:pathLst>
                    <a:path w="68" h="81">
                      <a:moveTo>
                        <a:pt x="58" y="7"/>
                      </a:moveTo>
                      <a:cubicBezTo>
                        <a:pt x="49" y="0"/>
                        <a:pt x="31" y="10"/>
                        <a:pt x="17" y="29"/>
                      </a:cubicBezTo>
                      <a:cubicBezTo>
                        <a:pt x="4" y="47"/>
                        <a:pt x="0" y="68"/>
                        <a:pt x="9" y="75"/>
                      </a:cubicBezTo>
                      <a:cubicBezTo>
                        <a:pt x="19" y="81"/>
                        <a:pt x="37" y="72"/>
                        <a:pt x="51" y="53"/>
                      </a:cubicBezTo>
                      <a:cubicBezTo>
                        <a:pt x="64" y="34"/>
                        <a:pt x="68" y="14"/>
                        <a:pt x="58"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57" name="Freeform 1757"/>
                <p:cNvSpPr>
                  <a:spLocks/>
                </p:cNvSpPr>
                <p:nvPr/>
              </p:nvSpPr>
              <p:spPr bwMode="auto">
                <a:xfrm>
                  <a:off x="2933" y="1956"/>
                  <a:ext cx="7" cy="8"/>
                </a:xfrm>
                <a:custGeom>
                  <a:avLst/>
                  <a:gdLst>
                    <a:gd name="T0" fmla="*/ 6 w 7"/>
                    <a:gd name="T1" fmla="*/ 0 h 8"/>
                    <a:gd name="T2" fmla="*/ 2 w 7"/>
                    <a:gd name="T3" fmla="*/ 3 h 8"/>
                    <a:gd name="T4" fmla="*/ 1 w 7"/>
                    <a:gd name="T5" fmla="*/ 8 h 8"/>
                    <a:gd name="T6" fmla="*/ 6 w 7"/>
                    <a:gd name="T7" fmla="*/ 5 h 8"/>
                    <a:gd name="T8" fmla="*/ 6 w 7"/>
                    <a:gd name="T9" fmla="*/ 0 h 8"/>
                  </a:gdLst>
                  <a:ahLst/>
                  <a:cxnLst>
                    <a:cxn ang="0">
                      <a:pos x="T0" y="T1"/>
                    </a:cxn>
                    <a:cxn ang="0">
                      <a:pos x="T2" y="T3"/>
                    </a:cxn>
                    <a:cxn ang="0">
                      <a:pos x="T4" y="T5"/>
                    </a:cxn>
                    <a:cxn ang="0">
                      <a:pos x="T6" y="T7"/>
                    </a:cxn>
                    <a:cxn ang="0">
                      <a:pos x="T8" y="T9"/>
                    </a:cxn>
                  </a:cxnLst>
                  <a:rect l="0" t="0" r="r" b="b"/>
                  <a:pathLst>
                    <a:path w="7" h="8">
                      <a:moveTo>
                        <a:pt x="6" y="0"/>
                      </a:moveTo>
                      <a:cubicBezTo>
                        <a:pt x="5" y="0"/>
                        <a:pt x="3" y="1"/>
                        <a:pt x="2" y="3"/>
                      </a:cubicBezTo>
                      <a:cubicBezTo>
                        <a:pt x="1" y="5"/>
                        <a:pt x="0" y="7"/>
                        <a:pt x="1" y="8"/>
                      </a:cubicBezTo>
                      <a:cubicBezTo>
                        <a:pt x="2" y="8"/>
                        <a:pt x="4" y="7"/>
                        <a:pt x="6" y="5"/>
                      </a:cubicBezTo>
                      <a:cubicBezTo>
                        <a:pt x="7" y="3"/>
                        <a:pt x="7" y="1"/>
                        <a:pt x="6"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447" name="Group 1761"/>
              <p:cNvGrpSpPr>
                <a:grpSpLocks/>
              </p:cNvGrpSpPr>
              <p:nvPr/>
            </p:nvGrpSpPr>
            <p:grpSpPr bwMode="auto">
              <a:xfrm>
                <a:off x="2932" y="1966"/>
                <a:ext cx="6" cy="8"/>
                <a:chOff x="2932" y="1966"/>
                <a:chExt cx="6" cy="8"/>
              </a:xfrm>
            </p:grpSpPr>
            <p:sp>
              <p:nvSpPr>
                <p:cNvPr id="4454" name="Freeform 1759"/>
                <p:cNvSpPr>
                  <a:spLocks/>
                </p:cNvSpPr>
                <p:nvPr/>
              </p:nvSpPr>
              <p:spPr bwMode="auto">
                <a:xfrm>
                  <a:off x="2932" y="1966"/>
                  <a:ext cx="6" cy="8"/>
                </a:xfrm>
                <a:custGeom>
                  <a:avLst/>
                  <a:gdLst>
                    <a:gd name="T0" fmla="*/ 53 w 63"/>
                    <a:gd name="T1" fmla="*/ 7 h 74"/>
                    <a:gd name="T2" fmla="*/ 14 w 63"/>
                    <a:gd name="T3" fmla="*/ 25 h 74"/>
                    <a:gd name="T4" fmla="*/ 9 w 63"/>
                    <a:gd name="T5" fmla="*/ 68 h 74"/>
                    <a:gd name="T6" fmla="*/ 48 w 63"/>
                    <a:gd name="T7" fmla="*/ 50 h 74"/>
                    <a:gd name="T8" fmla="*/ 53 w 63"/>
                    <a:gd name="T9" fmla="*/ 7 h 74"/>
                  </a:gdLst>
                  <a:ahLst/>
                  <a:cxnLst>
                    <a:cxn ang="0">
                      <a:pos x="T0" y="T1"/>
                    </a:cxn>
                    <a:cxn ang="0">
                      <a:pos x="T2" y="T3"/>
                    </a:cxn>
                    <a:cxn ang="0">
                      <a:pos x="T4" y="T5"/>
                    </a:cxn>
                    <a:cxn ang="0">
                      <a:pos x="T6" y="T7"/>
                    </a:cxn>
                    <a:cxn ang="0">
                      <a:pos x="T8" y="T9"/>
                    </a:cxn>
                  </a:cxnLst>
                  <a:rect l="0" t="0" r="r" b="b"/>
                  <a:pathLst>
                    <a:path w="63" h="74">
                      <a:moveTo>
                        <a:pt x="53" y="7"/>
                      </a:moveTo>
                      <a:cubicBezTo>
                        <a:pt x="44" y="0"/>
                        <a:pt x="27" y="8"/>
                        <a:pt x="14" y="25"/>
                      </a:cubicBezTo>
                      <a:cubicBezTo>
                        <a:pt x="2" y="42"/>
                        <a:pt x="0" y="61"/>
                        <a:pt x="9" y="68"/>
                      </a:cubicBezTo>
                      <a:cubicBezTo>
                        <a:pt x="19" y="74"/>
                        <a:pt x="36" y="66"/>
                        <a:pt x="48" y="50"/>
                      </a:cubicBezTo>
                      <a:cubicBezTo>
                        <a:pt x="60" y="33"/>
                        <a:pt x="63" y="14"/>
                        <a:pt x="53"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55" name="Freeform 1760"/>
                <p:cNvSpPr>
                  <a:spLocks/>
                </p:cNvSpPr>
                <p:nvPr/>
              </p:nvSpPr>
              <p:spPr bwMode="auto">
                <a:xfrm>
                  <a:off x="2932" y="1966"/>
                  <a:ext cx="6" cy="8"/>
                </a:xfrm>
                <a:custGeom>
                  <a:avLst/>
                  <a:gdLst>
                    <a:gd name="T0" fmla="*/ 5 w 6"/>
                    <a:gd name="T1" fmla="*/ 0 h 8"/>
                    <a:gd name="T2" fmla="*/ 1 w 6"/>
                    <a:gd name="T3" fmla="*/ 2 h 8"/>
                    <a:gd name="T4" fmla="*/ 1 w 6"/>
                    <a:gd name="T5" fmla="*/ 7 h 8"/>
                    <a:gd name="T6" fmla="*/ 5 w 6"/>
                    <a:gd name="T7" fmla="*/ 5 h 8"/>
                    <a:gd name="T8" fmla="*/ 5 w 6"/>
                    <a:gd name="T9" fmla="*/ 0 h 8"/>
                  </a:gdLst>
                  <a:ahLst/>
                  <a:cxnLst>
                    <a:cxn ang="0">
                      <a:pos x="T0" y="T1"/>
                    </a:cxn>
                    <a:cxn ang="0">
                      <a:pos x="T2" y="T3"/>
                    </a:cxn>
                    <a:cxn ang="0">
                      <a:pos x="T4" y="T5"/>
                    </a:cxn>
                    <a:cxn ang="0">
                      <a:pos x="T6" y="T7"/>
                    </a:cxn>
                    <a:cxn ang="0">
                      <a:pos x="T8" y="T9"/>
                    </a:cxn>
                  </a:cxnLst>
                  <a:rect l="0" t="0" r="r" b="b"/>
                  <a:pathLst>
                    <a:path w="6" h="8">
                      <a:moveTo>
                        <a:pt x="5" y="0"/>
                      </a:moveTo>
                      <a:cubicBezTo>
                        <a:pt x="4" y="0"/>
                        <a:pt x="2" y="0"/>
                        <a:pt x="1" y="2"/>
                      </a:cubicBezTo>
                      <a:cubicBezTo>
                        <a:pt x="0" y="4"/>
                        <a:pt x="0" y="6"/>
                        <a:pt x="1" y="7"/>
                      </a:cubicBezTo>
                      <a:cubicBezTo>
                        <a:pt x="2" y="8"/>
                        <a:pt x="3" y="7"/>
                        <a:pt x="5" y="5"/>
                      </a:cubicBezTo>
                      <a:cubicBezTo>
                        <a:pt x="6" y="3"/>
                        <a:pt x="6" y="1"/>
                        <a:pt x="5"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448" name="Group 1764"/>
              <p:cNvGrpSpPr>
                <a:grpSpLocks/>
              </p:cNvGrpSpPr>
              <p:nvPr/>
            </p:nvGrpSpPr>
            <p:grpSpPr bwMode="auto">
              <a:xfrm>
                <a:off x="2944" y="1951"/>
                <a:ext cx="7" cy="9"/>
                <a:chOff x="2944" y="1951"/>
                <a:chExt cx="7" cy="9"/>
              </a:xfrm>
            </p:grpSpPr>
            <p:sp>
              <p:nvSpPr>
                <p:cNvPr id="4452" name="Freeform 1762"/>
                <p:cNvSpPr>
                  <a:spLocks/>
                </p:cNvSpPr>
                <p:nvPr/>
              </p:nvSpPr>
              <p:spPr bwMode="auto">
                <a:xfrm>
                  <a:off x="2944" y="1951"/>
                  <a:ext cx="7" cy="9"/>
                </a:xfrm>
                <a:custGeom>
                  <a:avLst/>
                  <a:gdLst>
                    <a:gd name="T0" fmla="*/ 58 w 68"/>
                    <a:gd name="T1" fmla="*/ 6 h 81"/>
                    <a:gd name="T2" fmla="*/ 17 w 68"/>
                    <a:gd name="T3" fmla="*/ 28 h 81"/>
                    <a:gd name="T4" fmla="*/ 9 w 68"/>
                    <a:gd name="T5" fmla="*/ 74 h 81"/>
                    <a:gd name="T6" fmla="*/ 51 w 68"/>
                    <a:gd name="T7" fmla="*/ 52 h 81"/>
                    <a:gd name="T8" fmla="*/ 58 w 68"/>
                    <a:gd name="T9" fmla="*/ 6 h 81"/>
                  </a:gdLst>
                  <a:ahLst/>
                  <a:cxnLst>
                    <a:cxn ang="0">
                      <a:pos x="T0" y="T1"/>
                    </a:cxn>
                    <a:cxn ang="0">
                      <a:pos x="T2" y="T3"/>
                    </a:cxn>
                    <a:cxn ang="0">
                      <a:pos x="T4" y="T5"/>
                    </a:cxn>
                    <a:cxn ang="0">
                      <a:pos x="T6" y="T7"/>
                    </a:cxn>
                    <a:cxn ang="0">
                      <a:pos x="T8" y="T9"/>
                    </a:cxn>
                  </a:cxnLst>
                  <a:rect l="0" t="0" r="r" b="b"/>
                  <a:pathLst>
                    <a:path w="68" h="81">
                      <a:moveTo>
                        <a:pt x="58" y="6"/>
                      </a:moveTo>
                      <a:cubicBezTo>
                        <a:pt x="49" y="0"/>
                        <a:pt x="31" y="9"/>
                        <a:pt x="17" y="28"/>
                      </a:cubicBezTo>
                      <a:cubicBezTo>
                        <a:pt x="4" y="47"/>
                        <a:pt x="0" y="67"/>
                        <a:pt x="9" y="74"/>
                      </a:cubicBezTo>
                      <a:cubicBezTo>
                        <a:pt x="19" y="81"/>
                        <a:pt x="37" y="71"/>
                        <a:pt x="51" y="52"/>
                      </a:cubicBezTo>
                      <a:cubicBezTo>
                        <a:pt x="64" y="34"/>
                        <a:pt x="68" y="13"/>
                        <a:pt x="58"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53" name="Freeform 1763"/>
                <p:cNvSpPr>
                  <a:spLocks/>
                </p:cNvSpPr>
                <p:nvPr/>
              </p:nvSpPr>
              <p:spPr bwMode="auto">
                <a:xfrm>
                  <a:off x="2944" y="1951"/>
                  <a:ext cx="7" cy="9"/>
                </a:xfrm>
                <a:custGeom>
                  <a:avLst/>
                  <a:gdLst>
                    <a:gd name="T0" fmla="*/ 6 w 7"/>
                    <a:gd name="T1" fmla="*/ 1 h 9"/>
                    <a:gd name="T2" fmla="*/ 2 w 7"/>
                    <a:gd name="T3" fmla="*/ 3 h 9"/>
                    <a:gd name="T4" fmla="*/ 1 w 7"/>
                    <a:gd name="T5" fmla="*/ 8 h 9"/>
                    <a:gd name="T6" fmla="*/ 5 w 7"/>
                    <a:gd name="T7" fmla="*/ 6 h 9"/>
                    <a:gd name="T8" fmla="*/ 6 w 7"/>
                    <a:gd name="T9" fmla="*/ 1 h 9"/>
                  </a:gdLst>
                  <a:ahLst/>
                  <a:cxnLst>
                    <a:cxn ang="0">
                      <a:pos x="T0" y="T1"/>
                    </a:cxn>
                    <a:cxn ang="0">
                      <a:pos x="T2" y="T3"/>
                    </a:cxn>
                    <a:cxn ang="0">
                      <a:pos x="T4" y="T5"/>
                    </a:cxn>
                    <a:cxn ang="0">
                      <a:pos x="T6" y="T7"/>
                    </a:cxn>
                    <a:cxn ang="0">
                      <a:pos x="T8" y="T9"/>
                    </a:cxn>
                  </a:cxnLst>
                  <a:rect l="0" t="0" r="r" b="b"/>
                  <a:pathLst>
                    <a:path w="7" h="9">
                      <a:moveTo>
                        <a:pt x="6" y="1"/>
                      </a:moveTo>
                      <a:cubicBezTo>
                        <a:pt x="5" y="0"/>
                        <a:pt x="3" y="1"/>
                        <a:pt x="2" y="3"/>
                      </a:cubicBezTo>
                      <a:cubicBezTo>
                        <a:pt x="0" y="5"/>
                        <a:pt x="0" y="7"/>
                        <a:pt x="1" y="8"/>
                      </a:cubicBezTo>
                      <a:cubicBezTo>
                        <a:pt x="2" y="9"/>
                        <a:pt x="4" y="8"/>
                        <a:pt x="5" y="6"/>
                      </a:cubicBezTo>
                      <a:cubicBezTo>
                        <a:pt x="7" y="4"/>
                        <a:pt x="7" y="2"/>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449" name="Group 1767"/>
              <p:cNvGrpSpPr>
                <a:grpSpLocks/>
              </p:cNvGrpSpPr>
              <p:nvPr/>
            </p:nvGrpSpPr>
            <p:grpSpPr bwMode="auto">
              <a:xfrm>
                <a:off x="2942" y="1962"/>
                <a:ext cx="7" cy="8"/>
                <a:chOff x="2942" y="1962"/>
                <a:chExt cx="7" cy="8"/>
              </a:xfrm>
            </p:grpSpPr>
            <p:sp>
              <p:nvSpPr>
                <p:cNvPr id="4450" name="Freeform 1765"/>
                <p:cNvSpPr>
                  <a:spLocks/>
                </p:cNvSpPr>
                <p:nvPr/>
              </p:nvSpPr>
              <p:spPr bwMode="auto">
                <a:xfrm>
                  <a:off x="2942" y="1962"/>
                  <a:ext cx="7" cy="8"/>
                </a:xfrm>
                <a:custGeom>
                  <a:avLst/>
                  <a:gdLst>
                    <a:gd name="T0" fmla="*/ 51 w 59"/>
                    <a:gd name="T1" fmla="*/ 6 h 72"/>
                    <a:gd name="T2" fmla="*/ 16 w 59"/>
                    <a:gd name="T3" fmla="*/ 26 h 72"/>
                    <a:gd name="T4" fmla="*/ 7 w 59"/>
                    <a:gd name="T5" fmla="*/ 66 h 72"/>
                    <a:gd name="T6" fmla="*/ 43 w 59"/>
                    <a:gd name="T7" fmla="*/ 46 h 72"/>
                    <a:gd name="T8" fmla="*/ 51 w 59"/>
                    <a:gd name="T9" fmla="*/ 6 h 72"/>
                  </a:gdLst>
                  <a:ahLst/>
                  <a:cxnLst>
                    <a:cxn ang="0">
                      <a:pos x="T0" y="T1"/>
                    </a:cxn>
                    <a:cxn ang="0">
                      <a:pos x="T2" y="T3"/>
                    </a:cxn>
                    <a:cxn ang="0">
                      <a:pos x="T4" y="T5"/>
                    </a:cxn>
                    <a:cxn ang="0">
                      <a:pos x="T6" y="T7"/>
                    </a:cxn>
                    <a:cxn ang="0">
                      <a:pos x="T8" y="T9"/>
                    </a:cxn>
                  </a:cxnLst>
                  <a:rect l="0" t="0" r="r" b="b"/>
                  <a:pathLst>
                    <a:path w="59" h="72">
                      <a:moveTo>
                        <a:pt x="51" y="6"/>
                      </a:moveTo>
                      <a:cubicBezTo>
                        <a:pt x="44" y="0"/>
                        <a:pt x="28" y="9"/>
                        <a:pt x="16" y="26"/>
                      </a:cubicBezTo>
                      <a:cubicBezTo>
                        <a:pt x="3" y="43"/>
                        <a:pt x="0" y="61"/>
                        <a:pt x="7" y="66"/>
                      </a:cubicBezTo>
                      <a:cubicBezTo>
                        <a:pt x="15" y="72"/>
                        <a:pt x="30" y="63"/>
                        <a:pt x="43" y="46"/>
                      </a:cubicBezTo>
                      <a:cubicBezTo>
                        <a:pt x="55" y="29"/>
                        <a:pt x="59" y="11"/>
                        <a:pt x="51"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51" name="Freeform 1766"/>
                <p:cNvSpPr>
                  <a:spLocks/>
                </p:cNvSpPr>
                <p:nvPr/>
              </p:nvSpPr>
              <p:spPr bwMode="auto">
                <a:xfrm>
                  <a:off x="2942" y="1962"/>
                  <a:ext cx="7" cy="8"/>
                </a:xfrm>
                <a:custGeom>
                  <a:avLst/>
                  <a:gdLst>
                    <a:gd name="T0" fmla="*/ 6 w 7"/>
                    <a:gd name="T1" fmla="*/ 1 h 8"/>
                    <a:gd name="T2" fmla="*/ 2 w 7"/>
                    <a:gd name="T3" fmla="*/ 3 h 8"/>
                    <a:gd name="T4" fmla="*/ 1 w 7"/>
                    <a:gd name="T5" fmla="*/ 7 h 8"/>
                    <a:gd name="T6" fmla="*/ 5 w 7"/>
                    <a:gd name="T7" fmla="*/ 5 h 8"/>
                    <a:gd name="T8" fmla="*/ 6 w 7"/>
                    <a:gd name="T9" fmla="*/ 1 h 8"/>
                  </a:gdLst>
                  <a:ahLst/>
                  <a:cxnLst>
                    <a:cxn ang="0">
                      <a:pos x="T0" y="T1"/>
                    </a:cxn>
                    <a:cxn ang="0">
                      <a:pos x="T2" y="T3"/>
                    </a:cxn>
                    <a:cxn ang="0">
                      <a:pos x="T4" y="T5"/>
                    </a:cxn>
                    <a:cxn ang="0">
                      <a:pos x="T6" y="T7"/>
                    </a:cxn>
                    <a:cxn ang="0">
                      <a:pos x="T8" y="T9"/>
                    </a:cxn>
                  </a:cxnLst>
                  <a:rect l="0" t="0" r="r" b="b"/>
                  <a:pathLst>
                    <a:path w="7" h="8">
                      <a:moveTo>
                        <a:pt x="6" y="1"/>
                      </a:moveTo>
                      <a:cubicBezTo>
                        <a:pt x="5" y="0"/>
                        <a:pt x="3" y="1"/>
                        <a:pt x="2" y="3"/>
                      </a:cubicBezTo>
                      <a:cubicBezTo>
                        <a:pt x="0" y="5"/>
                        <a:pt x="0" y="7"/>
                        <a:pt x="1" y="7"/>
                      </a:cubicBezTo>
                      <a:cubicBezTo>
                        <a:pt x="2" y="8"/>
                        <a:pt x="3" y="7"/>
                        <a:pt x="5" y="5"/>
                      </a:cubicBezTo>
                      <a:cubicBezTo>
                        <a:pt x="6" y="3"/>
                        <a:pt x="7" y="1"/>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1214" name="Oval 1769"/>
            <p:cNvSpPr>
              <a:spLocks noChangeArrowheads="1"/>
            </p:cNvSpPr>
            <p:nvPr/>
          </p:nvSpPr>
          <p:spPr bwMode="auto">
            <a:xfrm>
              <a:off x="4424365" y="2892986"/>
              <a:ext cx="423863" cy="387350"/>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15" name="Freeform 1770"/>
            <p:cNvSpPr>
              <a:spLocks/>
            </p:cNvSpPr>
            <p:nvPr/>
          </p:nvSpPr>
          <p:spPr bwMode="auto">
            <a:xfrm>
              <a:off x="4457703" y="2935850"/>
              <a:ext cx="130175" cy="246063"/>
            </a:xfrm>
            <a:custGeom>
              <a:avLst/>
              <a:gdLst>
                <a:gd name="T0" fmla="*/ 80 w 82"/>
                <a:gd name="T1" fmla="*/ 4 h 155"/>
                <a:gd name="T2" fmla="*/ 75 w 82"/>
                <a:gd name="T3" fmla="*/ 2 h 155"/>
                <a:gd name="T4" fmla="*/ 71 w 82"/>
                <a:gd name="T5" fmla="*/ 1 h 155"/>
                <a:gd name="T6" fmla="*/ 65 w 82"/>
                <a:gd name="T7" fmla="*/ 0 h 155"/>
                <a:gd name="T8" fmla="*/ 59 w 82"/>
                <a:gd name="T9" fmla="*/ 0 h 155"/>
                <a:gd name="T10" fmla="*/ 52 w 82"/>
                <a:gd name="T11" fmla="*/ 1 h 155"/>
                <a:gd name="T12" fmla="*/ 45 w 82"/>
                <a:gd name="T13" fmla="*/ 3 h 155"/>
                <a:gd name="T14" fmla="*/ 38 w 82"/>
                <a:gd name="T15" fmla="*/ 6 h 155"/>
                <a:gd name="T16" fmla="*/ 31 w 82"/>
                <a:gd name="T17" fmla="*/ 11 h 155"/>
                <a:gd name="T18" fmla="*/ 24 w 82"/>
                <a:gd name="T19" fmla="*/ 18 h 155"/>
                <a:gd name="T20" fmla="*/ 18 w 82"/>
                <a:gd name="T21" fmla="*/ 26 h 155"/>
                <a:gd name="T22" fmla="*/ 14 w 82"/>
                <a:gd name="T23" fmla="*/ 33 h 155"/>
                <a:gd name="T24" fmla="*/ 10 w 82"/>
                <a:gd name="T25" fmla="*/ 40 h 155"/>
                <a:gd name="T26" fmla="*/ 6 w 82"/>
                <a:gd name="T27" fmla="*/ 48 h 155"/>
                <a:gd name="T28" fmla="*/ 4 w 82"/>
                <a:gd name="T29" fmla="*/ 55 h 155"/>
                <a:gd name="T30" fmla="*/ 2 w 82"/>
                <a:gd name="T31" fmla="*/ 61 h 155"/>
                <a:gd name="T32" fmla="*/ 1 w 82"/>
                <a:gd name="T33" fmla="*/ 68 h 155"/>
                <a:gd name="T34" fmla="*/ 1 w 82"/>
                <a:gd name="T35" fmla="*/ 74 h 155"/>
                <a:gd name="T36" fmla="*/ 0 w 82"/>
                <a:gd name="T37" fmla="*/ 79 h 155"/>
                <a:gd name="T38" fmla="*/ 0 w 82"/>
                <a:gd name="T39" fmla="*/ 84 h 155"/>
                <a:gd name="T40" fmla="*/ 1 w 82"/>
                <a:gd name="T41" fmla="*/ 89 h 155"/>
                <a:gd name="T42" fmla="*/ 2 w 82"/>
                <a:gd name="T43" fmla="*/ 95 h 155"/>
                <a:gd name="T44" fmla="*/ 3 w 82"/>
                <a:gd name="T45" fmla="*/ 101 h 155"/>
                <a:gd name="T46" fmla="*/ 6 w 82"/>
                <a:gd name="T47" fmla="*/ 109 h 155"/>
                <a:gd name="T48" fmla="*/ 9 w 82"/>
                <a:gd name="T49" fmla="*/ 116 h 155"/>
                <a:gd name="T50" fmla="*/ 13 w 82"/>
                <a:gd name="T51" fmla="*/ 123 h 155"/>
                <a:gd name="T52" fmla="*/ 17 w 82"/>
                <a:gd name="T53" fmla="*/ 131 h 155"/>
                <a:gd name="T54" fmla="*/ 23 w 82"/>
                <a:gd name="T55" fmla="*/ 137 h 155"/>
                <a:gd name="T56" fmla="*/ 29 w 82"/>
                <a:gd name="T57" fmla="*/ 143 h 155"/>
                <a:gd name="T58" fmla="*/ 36 w 82"/>
                <a:gd name="T59" fmla="*/ 147 h 155"/>
                <a:gd name="T60" fmla="*/ 43 w 82"/>
                <a:gd name="T61" fmla="*/ 150 h 155"/>
                <a:gd name="T62" fmla="*/ 51 w 82"/>
                <a:gd name="T63" fmla="*/ 152 h 155"/>
                <a:gd name="T64" fmla="*/ 57 w 82"/>
                <a:gd name="T65" fmla="*/ 153 h 155"/>
                <a:gd name="T66" fmla="*/ 63 w 82"/>
                <a:gd name="T67" fmla="*/ 154 h 155"/>
                <a:gd name="T68" fmla="*/ 68 w 82"/>
                <a:gd name="T69" fmla="*/ 155 h 155"/>
                <a:gd name="T70" fmla="*/ 73 w 82"/>
                <a:gd name="T71" fmla="*/ 155 h 155"/>
                <a:gd name="T72" fmla="*/ 79 w 82"/>
                <a:gd name="T73" fmla="*/ 154 h 155"/>
                <a:gd name="T74" fmla="*/ 63 w 82"/>
                <a:gd name="T75" fmla="*/ 116 h 155"/>
                <a:gd name="T76" fmla="*/ 60 w 82"/>
                <a:gd name="T77" fmla="*/ 117 h 155"/>
                <a:gd name="T78" fmla="*/ 56 w 82"/>
                <a:gd name="T79" fmla="*/ 117 h 155"/>
                <a:gd name="T80" fmla="*/ 51 w 82"/>
                <a:gd name="T81" fmla="*/ 116 h 155"/>
                <a:gd name="T82" fmla="*/ 47 w 82"/>
                <a:gd name="T83" fmla="*/ 115 h 155"/>
                <a:gd name="T84" fmla="*/ 44 w 82"/>
                <a:gd name="T85" fmla="*/ 111 h 155"/>
                <a:gd name="T86" fmla="*/ 43 w 82"/>
                <a:gd name="T87" fmla="*/ 107 h 155"/>
                <a:gd name="T88" fmla="*/ 43 w 82"/>
                <a:gd name="T89" fmla="*/ 101 h 155"/>
                <a:gd name="T90" fmla="*/ 42 w 82"/>
                <a:gd name="T91" fmla="*/ 93 h 155"/>
                <a:gd name="T92" fmla="*/ 41 w 82"/>
                <a:gd name="T93" fmla="*/ 85 h 155"/>
                <a:gd name="T94" fmla="*/ 41 w 82"/>
                <a:gd name="T95" fmla="*/ 77 h 155"/>
                <a:gd name="T96" fmla="*/ 40 w 82"/>
                <a:gd name="T97" fmla="*/ 69 h 155"/>
                <a:gd name="T98" fmla="*/ 40 w 82"/>
                <a:gd name="T99" fmla="*/ 61 h 155"/>
                <a:gd name="T100" fmla="*/ 41 w 82"/>
                <a:gd name="T101" fmla="*/ 55 h 155"/>
                <a:gd name="T102" fmla="*/ 41 w 82"/>
                <a:gd name="T103" fmla="*/ 51 h 155"/>
                <a:gd name="T104" fmla="*/ 44 w 82"/>
                <a:gd name="T105" fmla="*/ 47 h 155"/>
                <a:gd name="T106" fmla="*/ 50 w 82"/>
                <a:gd name="T107" fmla="*/ 44 h 155"/>
                <a:gd name="T108" fmla="*/ 55 w 82"/>
                <a:gd name="T109" fmla="*/ 4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155">
                  <a:moveTo>
                    <a:pt x="82" y="5"/>
                  </a:moveTo>
                  <a:lnTo>
                    <a:pt x="82" y="5"/>
                  </a:lnTo>
                  <a:lnTo>
                    <a:pt x="82" y="5"/>
                  </a:lnTo>
                  <a:lnTo>
                    <a:pt x="82" y="5"/>
                  </a:lnTo>
                  <a:lnTo>
                    <a:pt x="81" y="5"/>
                  </a:lnTo>
                  <a:lnTo>
                    <a:pt x="80" y="4"/>
                  </a:lnTo>
                  <a:lnTo>
                    <a:pt x="79" y="4"/>
                  </a:lnTo>
                  <a:lnTo>
                    <a:pt x="78" y="4"/>
                  </a:lnTo>
                  <a:lnTo>
                    <a:pt x="77" y="3"/>
                  </a:lnTo>
                  <a:lnTo>
                    <a:pt x="77" y="3"/>
                  </a:lnTo>
                  <a:lnTo>
                    <a:pt x="76" y="3"/>
                  </a:lnTo>
                  <a:lnTo>
                    <a:pt x="75" y="2"/>
                  </a:lnTo>
                  <a:lnTo>
                    <a:pt x="75" y="2"/>
                  </a:lnTo>
                  <a:lnTo>
                    <a:pt x="74" y="2"/>
                  </a:lnTo>
                  <a:lnTo>
                    <a:pt x="73" y="2"/>
                  </a:lnTo>
                  <a:lnTo>
                    <a:pt x="72" y="2"/>
                  </a:lnTo>
                  <a:lnTo>
                    <a:pt x="72" y="1"/>
                  </a:lnTo>
                  <a:lnTo>
                    <a:pt x="71" y="1"/>
                  </a:lnTo>
                  <a:lnTo>
                    <a:pt x="70" y="1"/>
                  </a:lnTo>
                  <a:lnTo>
                    <a:pt x="69" y="1"/>
                  </a:lnTo>
                  <a:lnTo>
                    <a:pt x="68" y="1"/>
                  </a:lnTo>
                  <a:lnTo>
                    <a:pt x="67" y="0"/>
                  </a:lnTo>
                  <a:lnTo>
                    <a:pt x="66" y="0"/>
                  </a:lnTo>
                  <a:lnTo>
                    <a:pt x="65" y="0"/>
                  </a:lnTo>
                  <a:lnTo>
                    <a:pt x="64" y="0"/>
                  </a:lnTo>
                  <a:lnTo>
                    <a:pt x="63" y="0"/>
                  </a:lnTo>
                  <a:lnTo>
                    <a:pt x="62" y="0"/>
                  </a:lnTo>
                  <a:lnTo>
                    <a:pt x="61" y="0"/>
                  </a:lnTo>
                  <a:lnTo>
                    <a:pt x="60" y="0"/>
                  </a:lnTo>
                  <a:lnTo>
                    <a:pt x="59" y="0"/>
                  </a:lnTo>
                  <a:lnTo>
                    <a:pt x="58" y="0"/>
                  </a:lnTo>
                  <a:lnTo>
                    <a:pt x="57" y="0"/>
                  </a:lnTo>
                  <a:lnTo>
                    <a:pt x="56" y="0"/>
                  </a:lnTo>
                  <a:lnTo>
                    <a:pt x="55" y="0"/>
                  </a:lnTo>
                  <a:lnTo>
                    <a:pt x="54" y="0"/>
                  </a:lnTo>
                  <a:lnTo>
                    <a:pt x="52" y="1"/>
                  </a:lnTo>
                  <a:lnTo>
                    <a:pt x="51" y="1"/>
                  </a:lnTo>
                  <a:lnTo>
                    <a:pt x="50" y="1"/>
                  </a:lnTo>
                  <a:lnTo>
                    <a:pt x="49" y="2"/>
                  </a:lnTo>
                  <a:lnTo>
                    <a:pt x="48" y="2"/>
                  </a:lnTo>
                  <a:lnTo>
                    <a:pt x="47" y="2"/>
                  </a:lnTo>
                  <a:lnTo>
                    <a:pt x="45" y="3"/>
                  </a:lnTo>
                  <a:lnTo>
                    <a:pt x="44" y="3"/>
                  </a:lnTo>
                  <a:lnTo>
                    <a:pt x="43" y="4"/>
                  </a:lnTo>
                  <a:lnTo>
                    <a:pt x="42" y="4"/>
                  </a:lnTo>
                  <a:lnTo>
                    <a:pt x="41" y="5"/>
                  </a:lnTo>
                  <a:lnTo>
                    <a:pt x="39" y="5"/>
                  </a:lnTo>
                  <a:lnTo>
                    <a:pt x="38" y="6"/>
                  </a:lnTo>
                  <a:lnTo>
                    <a:pt x="37" y="7"/>
                  </a:lnTo>
                  <a:lnTo>
                    <a:pt x="36" y="7"/>
                  </a:lnTo>
                  <a:lnTo>
                    <a:pt x="35" y="8"/>
                  </a:lnTo>
                  <a:lnTo>
                    <a:pt x="33" y="9"/>
                  </a:lnTo>
                  <a:lnTo>
                    <a:pt x="32" y="10"/>
                  </a:lnTo>
                  <a:lnTo>
                    <a:pt x="31" y="11"/>
                  </a:lnTo>
                  <a:lnTo>
                    <a:pt x="30" y="12"/>
                  </a:lnTo>
                  <a:lnTo>
                    <a:pt x="29" y="13"/>
                  </a:lnTo>
                  <a:lnTo>
                    <a:pt x="28" y="15"/>
                  </a:lnTo>
                  <a:lnTo>
                    <a:pt x="26" y="16"/>
                  </a:lnTo>
                  <a:lnTo>
                    <a:pt x="25" y="17"/>
                  </a:lnTo>
                  <a:lnTo>
                    <a:pt x="24" y="18"/>
                  </a:lnTo>
                  <a:lnTo>
                    <a:pt x="23" y="20"/>
                  </a:lnTo>
                  <a:lnTo>
                    <a:pt x="22" y="21"/>
                  </a:lnTo>
                  <a:lnTo>
                    <a:pt x="21" y="22"/>
                  </a:lnTo>
                  <a:lnTo>
                    <a:pt x="20" y="23"/>
                  </a:lnTo>
                  <a:lnTo>
                    <a:pt x="19" y="24"/>
                  </a:lnTo>
                  <a:lnTo>
                    <a:pt x="18" y="26"/>
                  </a:lnTo>
                  <a:lnTo>
                    <a:pt x="17" y="27"/>
                  </a:lnTo>
                  <a:lnTo>
                    <a:pt x="17" y="28"/>
                  </a:lnTo>
                  <a:lnTo>
                    <a:pt x="16" y="29"/>
                  </a:lnTo>
                  <a:lnTo>
                    <a:pt x="15" y="31"/>
                  </a:lnTo>
                  <a:lnTo>
                    <a:pt x="14" y="32"/>
                  </a:lnTo>
                  <a:lnTo>
                    <a:pt x="14" y="33"/>
                  </a:lnTo>
                  <a:lnTo>
                    <a:pt x="13" y="34"/>
                  </a:lnTo>
                  <a:lnTo>
                    <a:pt x="12" y="35"/>
                  </a:lnTo>
                  <a:lnTo>
                    <a:pt x="11" y="37"/>
                  </a:lnTo>
                  <a:lnTo>
                    <a:pt x="11" y="38"/>
                  </a:lnTo>
                  <a:lnTo>
                    <a:pt x="10" y="39"/>
                  </a:lnTo>
                  <a:lnTo>
                    <a:pt x="10" y="40"/>
                  </a:lnTo>
                  <a:lnTo>
                    <a:pt x="9" y="42"/>
                  </a:lnTo>
                  <a:lnTo>
                    <a:pt x="8" y="43"/>
                  </a:lnTo>
                  <a:lnTo>
                    <a:pt x="8" y="44"/>
                  </a:lnTo>
                  <a:lnTo>
                    <a:pt x="7" y="45"/>
                  </a:lnTo>
                  <a:lnTo>
                    <a:pt x="7" y="46"/>
                  </a:lnTo>
                  <a:lnTo>
                    <a:pt x="6" y="48"/>
                  </a:lnTo>
                  <a:lnTo>
                    <a:pt x="6" y="49"/>
                  </a:lnTo>
                  <a:lnTo>
                    <a:pt x="6" y="50"/>
                  </a:lnTo>
                  <a:lnTo>
                    <a:pt x="5" y="51"/>
                  </a:lnTo>
                  <a:lnTo>
                    <a:pt x="5" y="52"/>
                  </a:lnTo>
                  <a:lnTo>
                    <a:pt x="5" y="54"/>
                  </a:lnTo>
                  <a:lnTo>
                    <a:pt x="4" y="55"/>
                  </a:lnTo>
                  <a:lnTo>
                    <a:pt x="4" y="56"/>
                  </a:lnTo>
                  <a:lnTo>
                    <a:pt x="4" y="57"/>
                  </a:lnTo>
                  <a:lnTo>
                    <a:pt x="3" y="58"/>
                  </a:lnTo>
                  <a:lnTo>
                    <a:pt x="3" y="59"/>
                  </a:lnTo>
                  <a:lnTo>
                    <a:pt x="3" y="60"/>
                  </a:lnTo>
                  <a:lnTo>
                    <a:pt x="2" y="61"/>
                  </a:lnTo>
                  <a:lnTo>
                    <a:pt x="2" y="63"/>
                  </a:lnTo>
                  <a:lnTo>
                    <a:pt x="2" y="64"/>
                  </a:lnTo>
                  <a:lnTo>
                    <a:pt x="2" y="65"/>
                  </a:lnTo>
                  <a:lnTo>
                    <a:pt x="2" y="66"/>
                  </a:lnTo>
                  <a:lnTo>
                    <a:pt x="2" y="67"/>
                  </a:lnTo>
                  <a:lnTo>
                    <a:pt x="1" y="68"/>
                  </a:lnTo>
                  <a:lnTo>
                    <a:pt x="1" y="69"/>
                  </a:lnTo>
                  <a:lnTo>
                    <a:pt x="1" y="70"/>
                  </a:lnTo>
                  <a:lnTo>
                    <a:pt x="1" y="71"/>
                  </a:lnTo>
                  <a:lnTo>
                    <a:pt x="1" y="72"/>
                  </a:lnTo>
                  <a:lnTo>
                    <a:pt x="1" y="73"/>
                  </a:lnTo>
                  <a:lnTo>
                    <a:pt x="1" y="74"/>
                  </a:lnTo>
                  <a:lnTo>
                    <a:pt x="1" y="75"/>
                  </a:lnTo>
                  <a:lnTo>
                    <a:pt x="0" y="76"/>
                  </a:lnTo>
                  <a:lnTo>
                    <a:pt x="0" y="77"/>
                  </a:lnTo>
                  <a:lnTo>
                    <a:pt x="0" y="77"/>
                  </a:lnTo>
                  <a:lnTo>
                    <a:pt x="0" y="78"/>
                  </a:lnTo>
                  <a:lnTo>
                    <a:pt x="0" y="79"/>
                  </a:lnTo>
                  <a:lnTo>
                    <a:pt x="0" y="80"/>
                  </a:lnTo>
                  <a:lnTo>
                    <a:pt x="0" y="81"/>
                  </a:lnTo>
                  <a:lnTo>
                    <a:pt x="0" y="82"/>
                  </a:lnTo>
                  <a:lnTo>
                    <a:pt x="0" y="83"/>
                  </a:lnTo>
                  <a:lnTo>
                    <a:pt x="0" y="83"/>
                  </a:lnTo>
                  <a:lnTo>
                    <a:pt x="0" y="84"/>
                  </a:lnTo>
                  <a:lnTo>
                    <a:pt x="0" y="85"/>
                  </a:lnTo>
                  <a:lnTo>
                    <a:pt x="0" y="85"/>
                  </a:lnTo>
                  <a:lnTo>
                    <a:pt x="0" y="86"/>
                  </a:lnTo>
                  <a:lnTo>
                    <a:pt x="0" y="87"/>
                  </a:lnTo>
                  <a:lnTo>
                    <a:pt x="1" y="88"/>
                  </a:lnTo>
                  <a:lnTo>
                    <a:pt x="1" y="89"/>
                  </a:lnTo>
                  <a:lnTo>
                    <a:pt x="1" y="90"/>
                  </a:lnTo>
                  <a:lnTo>
                    <a:pt x="1" y="91"/>
                  </a:lnTo>
                  <a:lnTo>
                    <a:pt x="1" y="92"/>
                  </a:lnTo>
                  <a:lnTo>
                    <a:pt x="1" y="93"/>
                  </a:lnTo>
                  <a:lnTo>
                    <a:pt x="1" y="94"/>
                  </a:lnTo>
                  <a:lnTo>
                    <a:pt x="2" y="95"/>
                  </a:lnTo>
                  <a:lnTo>
                    <a:pt x="2" y="96"/>
                  </a:lnTo>
                  <a:lnTo>
                    <a:pt x="2" y="97"/>
                  </a:lnTo>
                  <a:lnTo>
                    <a:pt x="2" y="98"/>
                  </a:lnTo>
                  <a:lnTo>
                    <a:pt x="3" y="99"/>
                  </a:lnTo>
                  <a:lnTo>
                    <a:pt x="3" y="100"/>
                  </a:lnTo>
                  <a:lnTo>
                    <a:pt x="3" y="101"/>
                  </a:lnTo>
                  <a:lnTo>
                    <a:pt x="4" y="103"/>
                  </a:lnTo>
                  <a:lnTo>
                    <a:pt x="4" y="104"/>
                  </a:lnTo>
                  <a:lnTo>
                    <a:pt x="4" y="105"/>
                  </a:lnTo>
                  <a:lnTo>
                    <a:pt x="5" y="106"/>
                  </a:lnTo>
                  <a:lnTo>
                    <a:pt x="5" y="107"/>
                  </a:lnTo>
                  <a:lnTo>
                    <a:pt x="6" y="109"/>
                  </a:lnTo>
                  <a:lnTo>
                    <a:pt x="6" y="110"/>
                  </a:lnTo>
                  <a:lnTo>
                    <a:pt x="7" y="111"/>
                  </a:lnTo>
                  <a:lnTo>
                    <a:pt x="7" y="112"/>
                  </a:lnTo>
                  <a:lnTo>
                    <a:pt x="8" y="114"/>
                  </a:lnTo>
                  <a:lnTo>
                    <a:pt x="8" y="115"/>
                  </a:lnTo>
                  <a:lnTo>
                    <a:pt x="9" y="116"/>
                  </a:lnTo>
                  <a:lnTo>
                    <a:pt x="10" y="117"/>
                  </a:lnTo>
                  <a:lnTo>
                    <a:pt x="10" y="119"/>
                  </a:lnTo>
                  <a:lnTo>
                    <a:pt x="11" y="120"/>
                  </a:lnTo>
                  <a:lnTo>
                    <a:pt x="12" y="121"/>
                  </a:lnTo>
                  <a:lnTo>
                    <a:pt x="12" y="122"/>
                  </a:lnTo>
                  <a:lnTo>
                    <a:pt x="13" y="123"/>
                  </a:lnTo>
                  <a:lnTo>
                    <a:pt x="14" y="125"/>
                  </a:lnTo>
                  <a:lnTo>
                    <a:pt x="14" y="126"/>
                  </a:lnTo>
                  <a:lnTo>
                    <a:pt x="15" y="127"/>
                  </a:lnTo>
                  <a:lnTo>
                    <a:pt x="16" y="128"/>
                  </a:lnTo>
                  <a:lnTo>
                    <a:pt x="17" y="129"/>
                  </a:lnTo>
                  <a:lnTo>
                    <a:pt x="17" y="131"/>
                  </a:lnTo>
                  <a:lnTo>
                    <a:pt x="18" y="132"/>
                  </a:lnTo>
                  <a:lnTo>
                    <a:pt x="19" y="133"/>
                  </a:lnTo>
                  <a:lnTo>
                    <a:pt x="20" y="134"/>
                  </a:lnTo>
                  <a:lnTo>
                    <a:pt x="21" y="135"/>
                  </a:lnTo>
                  <a:lnTo>
                    <a:pt x="22" y="136"/>
                  </a:lnTo>
                  <a:lnTo>
                    <a:pt x="23" y="137"/>
                  </a:lnTo>
                  <a:lnTo>
                    <a:pt x="24" y="138"/>
                  </a:lnTo>
                  <a:lnTo>
                    <a:pt x="25" y="139"/>
                  </a:lnTo>
                  <a:lnTo>
                    <a:pt x="26" y="140"/>
                  </a:lnTo>
                  <a:lnTo>
                    <a:pt x="27" y="141"/>
                  </a:lnTo>
                  <a:lnTo>
                    <a:pt x="28" y="142"/>
                  </a:lnTo>
                  <a:lnTo>
                    <a:pt x="29" y="143"/>
                  </a:lnTo>
                  <a:lnTo>
                    <a:pt x="30" y="143"/>
                  </a:lnTo>
                  <a:lnTo>
                    <a:pt x="31" y="144"/>
                  </a:lnTo>
                  <a:lnTo>
                    <a:pt x="33" y="145"/>
                  </a:lnTo>
                  <a:lnTo>
                    <a:pt x="34" y="146"/>
                  </a:lnTo>
                  <a:lnTo>
                    <a:pt x="35" y="146"/>
                  </a:lnTo>
                  <a:lnTo>
                    <a:pt x="36" y="147"/>
                  </a:lnTo>
                  <a:lnTo>
                    <a:pt x="37" y="148"/>
                  </a:lnTo>
                  <a:lnTo>
                    <a:pt x="38" y="148"/>
                  </a:lnTo>
                  <a:lnTo>
                    <a:pt x="40" y="149"/>
                  </a:lnTo>
                  <a:lnTo>
                    <a:pt x="41" y="149"/>
                  </a:lnTo>
                  <a:lnTo>
                    <a:pt x="42" y="150"/>
                  </a:lnTo>
                  <a:lnTo>
                    <a:pt x="43" y="150"/>
                  </a:lnTo>
                  <a:lnTo>
                    <a:pt x="45" y="150"/>
                  </a:lnTo>
                  <a:lnTo>
                    <a:pt x="46" y="151"/>
                  </a:lnTo>
                  <a:lnTo>
                    <a:pt x="47" y="151"/>
                  </a:lnTo>
                  <a:lnTo>
                    <a:pt x="48" y="151"/>
                  </a:lnTo>
                  <a:lnTo>
                    <a:pt x="50" y="152"/>
                  </a:lnTo>
                  <a:lnTo>
                    <a:pt x="51" y="152"/>
                  </a:lnTo>
                  <a:lnTo>
                    <a:pt x="52" y="152"/>
                  </a:lnTo>
                  <a:lnTo>
                    <a:pt x="53" y="152"/>
                  </a:lnTo>
                  <a:lnTo>
                    <a:pt x="54" y="153"/>
                  </a:lnTo>
                  <a:lnTo>
                    <a:pt x="55" y="153"/>
                  </a:lnTo>
                  <a:lnTo>
                    <a:pt x="56" y="153"/>
                  </a:lnTo>
                  <a:lnTo>
                    <a:pt x="57" y="153"/>
                  </a:lnTo>
                  <a:lnTo>
                    <a:pt x="58" y="153"/>
                  </a:lnTo>
                  <a:lnTo>
                    <a:pt x="59" y="154"/>
                  </a:lnTo>
                  <a:lnTo>
                    <a:pt x="60" y="154"/>
                  </a:lnTo>
                  <a:lnTo>
                    <a:pt x="61" y="154"/>
                  </a:lnTo>
                  <a:lnTo>
                    <a:pt x="62" y="154"/>
                  </a:lnTo>
                  <a:lnTo>
                    <a:pt x="63" y="154"/>
                  </a:lnTo>
                  <a:lnTo>
                    <a:pt x="64" y="154"/>
                  </a:lnTo>
                  <a:lnTo>
                    <a:pt x="64" y="154"/>
                  </a:lnTo>
                  <a:lnTo>
                    <a:pt x="65" y="154"/>
                  </a:lnTo>
                  <a:lnTo>
                    <a:pt x="66" y="155"/>
                  </a:lnTo>
                  <a:lnTo>
                    <a:pt x="67" y="155"/>
                  </a:lnTo>
                  <a:lnTo>
                    <a:pt x="68" y="155"/>
                  </a:lnTo>
                  <a:lnTo>
                    <a:pt x="68" y="155"/>
                  </a:lnTo>
                  <a:lnTo>
                    <a:pt x="69" y="155"/>
                  </a:lnTo>
                  <a:lnTo>
                    <a:pt x="70" y="155"/>
                  </a:lnTo>
                  <a:lnTo>
                    <a:pt x="71" y="155"/>
                  </a:lnTo>
                  <a:lnTo>
                    <a:pt x="72" y="155"/>
                  </a:lnTo>
                  <a:lnTo>
                    <a:pt x="73" y="155"/>
                  </a:lnTo>
                  <a:lnTo>
                    <a:pt x="75" y="155"/>
                  </a:lnTo>
                  <a:lnTo>
                    <a:pt x="75" y="155"/>
                  </a:lnTo>
                  <a:lnTo>
                    <a:pt x="76" y="155"/>
                  </a:lnTo>
                  <a:lnTo>
                    <a:pt x="77" y="154"/>
                  </a:lnTo>
                  <a:lnTo>
                    <a:pt x="78" y="154"/>
                  </a:lnTo>
                  <a:lnTo>
                    <a:pt x="79" y="154"/>
                  </a:lnTo>
                  <a:lnTo>
                    <a:pt x="80" y="154"/>
                  </a:lnTo>
                  <a:lnTo>
                    <a:pt x="80" y="154"/>
                  </a:lnTo>
                  <a:lnTo>
                    <a:pt x="81" y="154"/>
                  </a:lnTo>
                  <a:lnTo>
                    <a:pt x="82" y="154"/>
                  </a:lnTo>
                  <a:lnTo>
                    <a:pt x="82" y="154"/>
                  </a:lnTo>
                  <a:lnTo>
                    <a:pt x="63" y="116"/>
                  </a:lnTo>
                  <a:lnTo>
                    <a:pt x="63" y="116"/>
                  </a:lnTo>
                  <a:lnTo>
                    <a:pt x="62" y="116"/>
                  </a:lnTo>
                  <a:lnTo>
                    <a:pt x="62" y="116"/>
                  </a:lnTo>
                  <a:lnTo>
                    <a:pt x="61" y="117"/>
                  </a:lnTo>
                  <a:lnTo>
                    <a:pt x="60" y="117"/>
                  </a:lnTo>
                  <a:lnTo>
                    <a:pt x="60" y="117"/>
                  </a:lnTo>
                  <a:lnTo>
                    <a:pt x="59" y="117"/>
                  </a:lnTo>
                  <a:lnTo>
                    <a:pt x="58" y="117"/>
                  </a:lnTo>
                  <a:lnTo>
                    <a:pt x="57" y="117"/>
                  </a:lnTo>
                  <a:lnTo>
                    <a:pt x="57" y="117"/>
                  </a:lnTo>
                  <a:lnTo>
                    <a:pt x="56" y="117"/>
                  </a:lnTo>
                  <a:lnTo>
                    <a:pt x="56" y="117"/>
                  </a:lnTo>
                  <a:lnTo>
                    <a:pt x="55" y="117"/>
                  </a:lnTo>
                  <a:lnTo>
                    <a:pt x="54" y="116"/>
                  </a:lnTo>
                  <a:lnTo>
                    <a:pt x="53" y="116"/>
                  </a:lnTo>
                  <a:lnTo>
                    <a:pt x="52" y="116"/>
                  </a:lnTo>
                  <a:lnTo>
                    <a:pt x="52" y="116"/>
                  </a:lnTo>
                  <a:lnTo>
                    <a:pt x="51" y="116"/>
                  </a:lnTo>
                  <a:lnTo>
                    <a:pt x="50" y="116"/>
                  </a:lnTo>
                  <a:lnTo>
                    <a:pt x="50" y="116"/>
                  </a:lnTo>
                  <a:lnTo>
                    <a:pt x="49" y="115"/>
                  </a:lnTo>
                  <a:lnTo>
                    <a:pt x="48" y="115"/>
                  </a:lnTo>
                  <a:lnTo>
                    <a:pt x="48" y="115"/>
                  </a:lnTo>
                  <a:lnTo>
                    <a:pt x="47" y="115"/>
                  </a:lnTo>
                  <a:lnTo>
                    <a:pt x="46" y="114"/>
                  </a:lnTo>
                  <a:lnTo>
                    <a:pt x="45" y="113"/>
                  </a:lnTo>
                  <a:lnTo>
                    <a:pt x="45" y="112"/>
                  </a:lnTo>
                  <a:lnTo>
                    <a:pt x="45" y="112"/>
                  </a:lnTo>
                  <a:lnTo>
                    <a:pt x="45" y="111"/>
                  </a:lnTo>
                  <a:lnTo>
                    <a:pt x="44" y="111"/>
                  </a:lnTo>
                  <a:lnTo>
                    <a:pt x="44" y="111"/>
                  </a:lnTo>
                  <a:lnTo>
                    <a:pt x="44" y="110"/>
                  </a:lnTo>
                  <a:lnTo>
                    <a:pt x="44" y="109"/>
                  </a:lnTo>
                  <a:lnTo>
                    <a:pt x="44" y="109"/>
                  </a:lnTo>
                  <a:lnTo>
                    <a:pt x="44" y="108"/>
                  </a:lnTo>
                  <a:lnTo>
                    <a:pt x="43" y="107"/>
                  </a:lnTo>
                  <a:lnTo>
                    <a:pt x="43" y="106"/>
                  </a:lnTo>
                  <a:lnTo>
                    <a:pt x="43" y="105"/>
                  </a:lnTo>
                  <a:lnTo>
                    <a:pt x="43" y="104"/>
                  </a:lnTo>
                  <a:lnTo>
                    <a:pt x="43" y="103"/>
                  </a:lnTo>
                  <a:lnTo>
                    <a:pt x="43" y="102"/>
                  </a:lnTo>
                  <a:lnTo>
                    <a:pt x="43" y="101"/>
                  </a:lnTo>
                  <a:lnTo>
                    <a:pt x="42" y="100"/>
                  </a:lnTo>
                  <a:lnTo>
                    <a:pt x="42" y="98"/>
                  </a:lnTo>
                  <a:lnTo>
                    <a:pt x="42" y="97"/>
                  </a:lnTo>
                  <a:lnTo>
                    <a:pt x="42" y="96"/>
                  </a:lnTo>
                  <a:lnTo>
                    <a:pt x="42" y="95"/>
                  </a:lnTo>
                  <a:lnTo>
                    <a:pt x="42" y="93"/>
                  </a:lnTo>
                  <a:lnTo>
                    <a:pt x="42" y="92"/>
                  </a:lnTo>
                  <a:lnTo>
                    <a:pt x="42" y="91"/>
                  </a:lnTo>
                  <a:lnTo>
                    <a:pt x="42" y="90"/>
                  </a:lnTo>
                  <a:lnTo>
                    <a:pt x="41" y="88"/>
                  </a:lnTo>
                  <a:lnTo>
                    <a:pt x="41" y="87"/>
                  </a:lnTo>
                  <a:lnTo>
                    <a:pt x="41" y="85"/>
                  </a:lnTo>
                  <a:lnTo>
                    <a:pt x="41" y="84"/>
                  </a:lnTo>
                  <a:lnTo>
                    <a:pt x="41" y="83"/>
                  </a:lnTo>
                  <a:lnTo>
                    <a:pt x="41" y="81"/>
                  </a:lnTo>
                  <a:lnTo>
                    <a:pt x="41" y="80"/>
                  </a:lnTo>
                  <a:lnTo>
                    <a:pt x="41" y="78"/>
                  </a:lnTo>
                  <a:lnTo>
                    <a:pt x="41" y="77"/>
                  </a:lnTo>
                  <a:lnTo>
                    <a:pt x="41" y="76"/>
                  </a:lnTo>
                  <a:lnTo>
                    <a:pt x="41" y="74"/>
                  </a:lnTo>
                  <a:lnTo>
                    <a:pt x="40" y="73"/>
                  </a:lnTo>
                  <a:lnTo>
                    <a:pt x="40" y="72"/>
                  </a:lnTo>
                  <a:lnTo>
                    <a:pt x="40" y="70"/>
                  </a:lnTo>
                  <a:lnTo>
                    <a:pt x="40" y="69"/>
                  </a:lnTo>
                  <a:lnTo>
                    <a:pt x="40" y="67"/>
                  </a:lnTo>
                  <a:lnTo>
                    <a:pt x="40" y="66"/>
                  </a:lnTo>
                  <a:lnTo>
                    <a:pt x="40" y="65"/>
                  </a:lnTo>
                  <a:lnTo>
                    <a:pt x="40" y="64"/>
                  </a:lnTo>
                  <a:lnTo>
                    <a:pt x="40" y="63"/>
                  </a:lnTo>
                  <a:lnTo>
                    <a:pt x="40" y="61"/>
                  </a:lnTo>
                  <a:lnTo>
                    <a:pt x="40" y="60"/>
                  </a:lnTo>
                  <a:lnTo>
                    <a:pt x="41" y="59"/>
                  </a:lnTo>
                  <a:lnTo>
                    <a:pt x="41" y="58"/>
                  </a:lnTo>
                  <a:lnTo>
                    <a:pt x="41" y="57"/>
                  </a:lnTo>
                  <a:lnTo>
                    <a:pt x="41" y="56"/>
                  </a:lnTo>
                  <a:lnTo>
                    <a:pt x="41" y="55"/>
                  </a:lnTo>
                  <a:lnTo>
                    <a:pt x="41" y="54"/>
                  </a:lnTo>
                  <a:lnTo>
                    <a:pt x="41" y="53"/>
                  </a:lnTo>
                  <a:lnTo>
                    <a:pt x="41" y="52"/>
                  </a:lnTo>
                  <a:lnTo>
                    <a:pt x="41" y="52"/>
                  </a:lnTo>
                  <a:lnTo>
                    <a:pt x="41" y="51"/>
                  </a:lnTo>
                  <a:lnTo>
                    <a:pt x="41" y="51"/>
                  </a:lnTo>
                  <a:lnTo>
                    <a:pt x="41" y="50"/>
                  </a:lnTo>
                  <a:lnTo>
                    <a:pt x="42" y="49"/>
                  </a:lnTo>
                  <a:lnTo>
                    <a:pt x="42" y="49"/>
                  </a:lnTo>
                  <a:lnTo>
                    <a:pt x="42" y="48"/>
                  </a:lnTo>
                  <a:lnTo>
                    <a:pt x="43" y="47"/>
                  </a:lnTo>
                  <a:lnTo>
                    <a:pt x="44" y="47"/>
                  </a:lnTo>
                  <a:lnTo>
                    <a:pt x="45" y="46"/>
                  </a:lnTo>
                  <a:lnTo>
                    <a:pt x="46" y="46"/>
                  </a:lnTo>
                  <a:lnTo>
                    <a:pt x="47" y="45"/>
                  </a:lnTo>
                  <a:lnTo>
                    <a:pt x="48" y="45"/>
                  </a:lnTo>
                  <a:lnTo>
                    <a:pt x="49" y="45"/>
                  </a:lnTo>
                  <a:lnTo>
                    <a:pt x="50" y="44"/>
                  </a:lnTo>
                  <a:lnTo>
                    <a:pt x="51" y="44"/>
                  </a:lnTo>
                  <a:lnTo>
                    <a:pt x="52" y="44"/>
                  </a:lnTo>
                  <a:lnTo>
                    <a:pt x="53" y="44"/>
                  </a:lnTo>
                  <a:lnTo>
                    <a:pt x="54" y="44"/>
                  </a:lnTo>
                  <a:lnTo>
                    <a:pt x="54" y="44"/>
                  </a:lnTo>
                  <a:lnTo>
                    <a:pt x="55" y="44"/>
                  </a:lnTo>
                  <a:lnTo>
                    <a:pt x="55" y="44"/>
                  </a:lnTo>
                  <a:lnTo>
                    <a:pt x="56" y="44"/>
                  </a:lnTo>
                  <a:lnTo>
                    <a:pt x="8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16" name="Freeform 1771"/>
            <p:cNvSpPr>
              <a:spLocks/>
            </p:cNvSpPr>
            <p:nvPr/>
          </p:nvSpPr>
          <p:spPr bwMode="auto">
            <a:xfrm>
              <a:off x="4554540" y="2946961"/>
              <a:ext cx="55563" cy="65088"/>
            </a:xfrm>
            <a:custGeom>
              <a:avLst/>
              <a:gdLst>
                <a:gd name="T0" fmla="*/ 0 w 35"/>
                <a:gd name="T1" fmla="*/ 39 h 41"/>
                <a:gd name="T2" fmla="*/ 1 w 35"/>
                <a:gd name="T3" fmla="*/ 40 h 41"/>
                <a:gd name="T4" fmla="*/ 2 w 35"/>
                <a:gd name="T5" fmla="*/ 40 h 41"/>
                <a:gd name="T6" fmla="*/ 3 w 35"/>
                <a:gd name="T7" fmla="*/ 40 h 41"/>
                <a:gd name="T8" fmla="*/ 5 w 35"/>
                <a:gd name="T9" fmla="*/ 41 h 41"/>
                <a:gd name="T10" fmla="*/ 6 w 35"/>
                <a:gd name="T11" fmla="*/ 41 h 41"/>
                <a:gd name="T12" fmla="*/ 7 w 35"/>
                <a:gd name="T13" fmla="*/ 41 h 41"/>
                <a:gd name="T14" fmla="*/ 9 w 35"/>
                <a:gd name="T15" fmla="*/ 41 h 41"/>
                <a:gd name="T16" fmla="*/ 10 w 35"/>
                <a:gd name="T17" fmla="*/ 41 h 41"/>
                <a:gd name="T18" fmla="*/ 11 w 35"/>
                <a:gd name="T19" fmla="*/ 40 h 41"/>
                <a:gd name="T20" fmla="*/ 12 w 35"/>
                <a:gd name="T21" fmla="*/ 40 h 41"/>
                <a:gd name="T22" fmla="*/ 13 w 35"/>
                <a:gd name="T23" fmla="*/ 40 h 41"/>
                <a:gd name="T24" fmla="*/ 14 w 35"/>
                <a:gd name="T25" fmla="*/ 39 h 41"/>
                <a:gd name="T26" fmla="*/ 15 w 35"/>
                <a:gd name="T27" fmla="*/ 39 h 41"/>
                <a:gd name="T28" fmla="*/ 16 w 35"/>
                <a:gd name="T29" fmla="*/ 38 h 41"/>
                <a:gd name="T30" fmla="*/ 16 w 35"/>
                <a:gd name="T31" fmla="*/ 38 h 41"/>
                <a:gd name="T32" fmla="*/ 17 w 35"/>
                <a:gd name="T33" fmla="*/ 37 h 41"/>
                <a:gd name="T34" fmla="*/ 34 w 35"/>
                <a:gd name="T35" fmla="*/ 12 h 41"/>
                <a:gd name="T36" fmla="*/ 34 w 35"/>
                <a:gd name="T37" fmla="*/ 12 h 41"/>
                <a:gd name="T38" fmla="*/ 35 w 35"/>
                <a:gd name="T39" fmla="*/ 11 h 41"/>
                <a:gd name="T40" fmla="*/ 35 w 35"/>
                <a:gd name="T41" fmla="*/ 10 h 41"/>
                <a:gd name="T42" fmla="*/ 35 w 35"/>
                <a:gd name="T43" fmla="*/ 9 h 41"/>
                <a:gd name="T44" fmla="*/ 35 w 35"/>
                <a:gd name="T45" fmla="*/ 8 h 41"/>
                <a:gd name="T46" fmla="*/ 34 w 35"/>
                <a:gd name="T47" fmla="*/ 8 h 41"/>
                <a:gd name="T48" fmla="*/ 34 w 35"/>
                <a:gd name="T49" fmla="*/ 7 h 41"/>
                <a:gd name="T50" fmla="*/ 34 w 35"/>
                <a:gd name="T51" fmla="*/ 6 h 41"/>
                <a:gd name="T52" fmla="*/ 33 w 35"/>
                <a:gd name="T53" fmla="*/ 5 h 41"/>
                <a:gd name="T54" fmla="*/ 32 w 35"/>
                <a:gd name="T55" fmla="*/ 4 h 41"/>
                <a:gd name="T56" fmla="*/ 31 w 35"/>
                <a:gd name="T57" fmla="*/ 4 h 41"/>
                <a:gd name="T58" fmla="*/ 30 w 35"/>
                <a:gd name="T59" fmla="*/ 3 h 41"/>
                <a:gd name="T60" fmla="*/ 29 w 35"/>
                <a:gd name="T61" fmla="*/ 2 h 41"/>
                <a:gd name="T62" fmla="*/ 29 w 35"/>
                <a:gd name="T63" fmla="*/ 1 h 41"/>
                <a:gd name="T64" fmla="*/ 27 w 35"/>
                <a:gd name="T65" fmla="*/ 1 h 41"/>
                <a:gd name="T66" fmla="*/ 26 w 35"/>
                <a:gd name="T67" fmla="*/ 0 h 41"/>
                <a:gd name="T68" fmla="*/ 0 w 35"/>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1">
                  <a:moveTo>
                    <a:pt x="0" y="39"/>
                  </a:moveTo>
                  <a:lnTo>
                    <a:pt x="1" y="40"/>
                  </a:lnTo>
                  <a:lnTo>
                    <a:pt x="2" y="40"/>
                  </a:lnTo>
                  <a:lnTo>
                    <a:pt x="3" y="40"/>
                  </a:lnTo>
                  <a:lnTo>
                    <a:pt x="5" y="41"/>
                  </a:lnTo>
                  <a:lnTo>
                    <a:pt x="6" y="41"/>
                  </a:lnTo>
                  <a:lnTo>
                    <a:pt x="7" y="41"/>
                  </a:lnTo>
                  <a:lnTo>
                    <a:pt x="9" y="41"/>
                  </a:lnTo>
                  <a:lnTo>
                    <a:pt x="10" y="41"/>
                  </a:lnTo>
                  <a:lnTo>
                    <a:pt x="11" y="40"/>
                  </a:lnTo>
                  <a:lnTo>
                    <a:pt x="12" y="40"/>
                  </a:lnTo>
                  <a:lnTo>
                    <a:pt x="13" y="40"/>
                  </a:lnTo>
                  <a:lnTo>
                    <a:pt x="14" y="39"/>
                  </a:lnTo>
                  <a:lnTo>
                    <a:pt x="15" y="39"/>
                  </a:lnTo>
                  <a:lnTo>
                    <a:pt x="16" y="38"/>
                  </a:lnTo>
                  <a:lnTo>
                    <a:pt x="16" y="38"/>
                  </a:lnTo>
                  <a:lnTo>
                    <a:pt x="17" y="37"/>
                  </a:lnTo>
                  <a:lnTo>
                    <a:pt x="34" y="12"/>
                  </a:lnTo>
                  <a:lnTo>
                    <a:pt x="34" y="12"/>
                  </a:lnTo>
                  <a:lnTo>
                    <a:pt x="35" y="11"/>
                  </a:lnTo>
                  <a:lnTo>
                    <a:pt x="35" y="10"/>
                  </a:lnTo>
                  <a:lnTo>
                    <a:pt x="35" y="9"/>
                  </a:lnTo>
                  <a:lnTo>
                    <a:pt x="35" y="8"/>
                  </a:lnTo>
                  <a:lnTo>
                    <a:pt x="34" y="8"/>
                  </a:lnTo>
                  <a:lnTo>
                    <a:pt x="34" y="7"/>
                  </a:lnTo>
                  <a:lnTo>
                    <a:pt x="34" y="6"/>
                  </a:lnTo>
                  <a:lnTo>
                    <a:pt x="33" y="5"/>
                  </a:lnTo>
                  <a:lnTo>
                    <a:pt x="32" y="4"/>
                  </a:lnTo>
                  <a:lnTo>
                    <a:pt x="31" y="4"/>
                  </a:lnTo>
                  <a:lnTo>
                    <a:pt x="30" y="3"/>
                  </a:lnTo>
                  <a:lnTo>
                    <a:pt x="29" y="2"/>
                  </a:lnTo>
                  <a:lnTo>
                    <a:pt x="29" y="1"/>
                  </a:lnTo>
                  <a:lnTo>
                    <a:pt x="27" y="1"/>
                  </a:lnTo>
                  <a:lnTo>
                    <a:pt x="26" y="0"/>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17" name="Freeform 1772"/>
            <p:cNvSpPr>
              <a:spLocks/>
            </p:cNvSpPr>
            <p:nvPr/>
          </p:nvSpPr>
          <p:spPr bwMode="auto">
            <a:xfrm>
              <a:off x="4565651" y="3118413"/>
              <a:ext cx="46038" cy="60325"/>
            </a:xfrm>
            <a:custGeom>
              <a:avLst/>
              <a:gdLst>
                <a:gd name="T0" fmla="*/ 19 w 29"/>
                <a:gd name="T1" fmla="*/ 38 h 38"/>
                <a:gd name="T2" fmla="*/ 20 w 29"/>
                <a:gd name="T3" fmla="*/ 38 h 38"/>
                <a:gd name="T4" fmla="*/ 21 w 29"/>
                <a:gd name="T5" fmla="*/ 37 h 38"/>
                <a:gd name="T6" fmla="*/ 23 w 29"/>
                <a:gd name="T7" fmla="*/ 37 h 38"/>
                <a:gd name="T8" fmla="*/ 24 w 29"/>
                <a:gd name="T9" fmla="*/ 36 h 38"/>
                <a:gd name="T10" fmla="*/ 25 w 29"/>
                <a:gd name="T11" fmla="*/ 35 h 38"/>
                <a:gd name="T12" fmla="*/ 26 w 29"/>
                <a:gd name="T13" fmla="*/ 35 h 38"/>
                <a:gd name="T14" fmla="*/ 27 w 29"/>
                <a:gd name="T15" fmla="*/ 34 h 38"/>
                <a:gd name="T16" fmla="*/ 27 w 29"/>
                <a:gd name="T17" fmla="*/ 34 h 38"/>
                <a:gd name="T18" fmla="*/ 28 w 29"/>
                <a:gd name="T19" fmla="*/ 33 h 38"/>
                <a:gd name="T20" fmla="*/ 28 w 29"/>
                <a:gd name="T21" fmla="*/ 32 h 38"/>
                <a:gd name="T22" fmla="*/ 29 w 29"/>
                <a:gd name="T23" fmla="*/ 31 h 38"/>
                <a:gd name="T24" fmla="*/ 29 w 29"/>
                <a:gd name="T25" fmla="*/ 31 h 38"/>
                <a:gd name="T26" fmla="*/ 29 w 29"/>
                <a:gd name="T27" fmla="*/ 30 h 38"/>
                <a:gd name="T28" fmla="*/ 29 w 29"/>
                <a:gd name="T29" fmla="*/ 29 h 38"/>
                <a:gd name="T30" fmla="*/ 29 w 29"/>
                <a:gd name="T31" fmla="*/ 28 h 38"/>
                <a:gd name="T32" fmla="*/ 29 w 29"/>
                <a:gd name="T33" fmla="*/ 28 h 38"/>
                <a:gd name="T34" fmla="*/ 17 w 29"/>
                <a:gd name="T35" fmla="*/ 4 h 38"/>
                <a:gd name="T36" fmla="*/ 16 w 29"/>
                <a:gd name="T37" fmla="*/ 3 h 38"/>
                <a:gd name="T38" fmla="*/ 16 w 29"/>
                <a:gd name="T39" fmla="*/ 2 h 38"/>
                <a:gd name="T40" fmla="*/ 15 w 29"/>
                <a:gd name="T41" fmla="*/ 2 h 38"/>
                <a:gd name="T42" fmla="*/ 14 w 29"/>
                <a:gd name="T43" fmla="*/ 1 h 38"/>
                <a:gd name="T44" fmla="*/ 13 w 29"/>
                <a:gd name="T45" fmla="*/ 1 h 38"/>
                <a:gd name="T46" fmla="*/ 12 w 29"/>
                <a:gd name="T47" fmla="*/ 1 h 38"/>
                <a:gd name="T48" fmla="*/ 11 w 29"/>
                <a:gd name="T49" fmla="*/ 0 h 38"/>
                <a:gd name="T50" fmla="*/ 10 w 29"/>
                <a:gd name="T51" fmla="*/ 0 h 38"/>
                <a:gd name="T52" fmla="*/ 9 w 29"/>
                <a:gd name="T53" fmla="*/ 0 h 38"/>
                <a:gd name="T54" fmla="*/ 8 w 29"/>
                <a:gd name="T55" fmla="*/ 0 h 38"/>
                <a:gd name="T56" fmla="*/ 7 w 29"/>
                <a:gd name="T57" fmla="*/ 0 h 38"/>
                <a:gd name="T58" fmla="*/ 5 w 29"/>
                <a:gd name="T59" fmla="*/ 0 h 38"/>
                <a:gd name="T60" fmla="*/ 4 w 29"/>
                <a:gd name="T61" fmla="*/ 0 h 38"/>
                <a:gd name="T62" fmla="*/ 3 w 29"/>
                <a:gd name="T63" fmla="*/ 0 h 38"/>
                <a:gd name="T64" fmla="*/ 1 w 29"/>
                <a:gd name="T65" fmla="*/ 0 h 38"/>
                <a:gd name="T66" fmla="*/ 0 w 29"/>
                <a:gd name="T67" fmla="*/ 0 h 38"/>
                <a:gd name="T68" fmla="*/ 19 w 29"/>
                <a:gd name="T6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8">
                  <a:moveTo>
                    <a:pt x="19" y="38"/>
                  </a:moveTo>
                  <a:lnTo>
                    <a:pt x="20" y="38"/>
                  </a:lnTo>
                  <a:lnTo>
                    <a:pt x="21" y="37"/>
                  </a:lnTo>
                  <a:lnTo>
                    <a:pt x="23" y="37"/>
                  </a:lnTo>
                  <a:lnTo>
                    <a:pt x="24" y="36"/>
                  </a:lnTo>
                  <a:lnTo>
                    <a:pt x="25" y="35"/>
                  </a:lnTo>
                  <a:lnTo>
                    <a:pt x="26" y="35"/>
                  </a:lnTo>
                  <a:lnTo>
                    <a:pt x="27" y="34"/>
                  </a:lnTo>
                  <a:lnTo>
                    <a:pt x="27" y="34"/>
                  </a:lnTo>
                  <a:lnTo>
                    <a:pt x="28" y="33"/>
                  </a:lnTo>
                  <a:lnTo>
                    <a:pt x="28" y="32"/>
                  </a:lnTo>
                  <a:lnTo>
                    <a:pt x="29" y="31"/>
                  </a:lnTo>
                  <a:lnTo>
                    <a:pt x="29" y="31"/>
                  </a:lnTo>
                  <a:lnTo>
                    <a:pt x="29" y="30"/>
                  </a:lnTo>
                  <a:lnTo>
                    <a:pt x="29" y="29"/>
                  </a:lnTo>
                  <a:lnTo>
                    <a:pt x="29" y="28"/>
                  </a:lnTo>
                  <a:lnTo>
                    <a:pt x="29" y="28"/>
                  </a:lnTo>
                  <a:lnTo>
                    <a:pt x="17" y="4"/>
                  </a:lnTo>
                  <a:lnTo>
                    <a:pt x="16" y="3"/>
                  </a:lnTo>
                  <a:lnTo>
                    <a:pt x="16" y="2"/>
                  </a:lnTo>
                  <a:lnTo>
                    <a:pt x="15" y="2"/>
                  </a:lnTo>
                  <a:lnTo>
                    <a:pt x="14" y="1"/>
                  </a:lnTo>
                  <a:lnTo>
                    <a:pt x="13" y="1"/>
                  </a:lnTo>
                  <a:lnTo>
                    <a:pt x="12" y="1"/>
                  </a:lnTo>
                  <a:lnTo>
                    <a:pt x="11" y="0"/>
                  </a:lnTo>
                  <a:lnTo>
                    <a:pt x="10" y="0"/>
                  </a:lnTo>
                  <a:lnTo>
                    <a:pt x="9" y="0"/>
                  </a:lnTo>
                  <a:lnTo>
                    <a:pt x="8" y="0"/>
                  </a:lnTo>
                  <a:lnTo>
                    <a:pt x="7" y="0"/>
                  </a:lnTo>
                  <a:lnTo>
                    <a:pt x="5" y="0"/>
                  </a:lnTo>
                  <a:lnTo>
                    <a:pt x="4" y="0"/>
                  </a:lnTo>
                  <a:lnTo>
                    <a:pt x="3" y="0"/>
                  </a:lnTo>
                  <a:lnTo>
                    <a:pt x="1" y="0"/>
                  </a:lnTo>
                  <a:lnTo>
                    <a:pt x="0" y="0"/>
                  </a:lnTo>
                  <a:lnTo>
                    <a:pt x="1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18" name="Freeform 1773"/>
            <p:cNvSpPr>
              <a:spLocks/>
            </p:cNvSpPr>
            <p:nvPr/>
          </p:nvSpPr>
          <p:spPr bwMode="auto">
            <a:xfrm>
              <a:off x="4552953" y="3177148"/>
              <a:ext cx="131763" cy="84138"/>
            </a:xfrm>
            <a:custGeom>
              <a:avLst/>
              <a:gdLst>
                <a:gd name="T0" fmla="*/ 0 w 83"/>
                <a:gd name="T1" fmla="*/ 0 h 53"/>
                <a:gd name="T2" fmla="*/ 13 w 83"/>
                <a:gd name="T3" fmla="*/ 27 h 53"/>
                <a:gd name="T4" fmla="*/ 24 w 83"/>
                <a:gd name="T5" fmla="*/ 32 h 53"/>
                <a:gd name="T6" fmla="*/ 29 w 83"/>
                <a:gd name="T7" fmla="*/ 25 h 53"/>
                <a:gd name="T8" fmla="*/ 23 w 83"/>
                <a:gd name="T9" fmla="*/ 17 h 53"/>
                <a:gd name="T10" fmla="*/ 10 w 83"/>
                <a:gd name="T11" fmla="*/ 26 h 53"/>
                <a:gd name="T12" fmla="*/ 19 w 83"/>
                <a:gd name="T13" fmla="*/ 47 h 53"/>
                <a:gd name="T14" fmla="*/ 54 w 83"/>
                <a:gd name="T15" fmla="*/ 52 h 53"/>
                <a:gd name="T16" fmla="*/ 83 w 83"/>
                <a:gd name="T1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53">
                  <a:moveTo>
                    <a:pt x="0" y="0"/>
                  </a:moveTo>
                  <a:cubicBezTo>
                    <a:pt x="2" y="5"/>
                    <a:pt x="9" y="22"/>
                    <a:pt x="13" y="27"/>
                  </a:cubicBezTo>
                  <a:cubicBezTo>
                    <a:pt x="17" y="33"/>
                    <a:pt x="22" y="32"/>
                    <a:pt x="24" y="32"/>
                  </a:cubicBezTo>
                  <a:cubicBezTo>
                    <a:pt x="27" y="32"/>
                    <a:pt x="29" y="28"/>
                    <a:pt x="29" y="25"/>
                  </a:cubicBezTo>
                  <a:cubicBezTo>
                    <a:pt x="29" y="23"/>
                    <a:pt x="26" y="17"/>
                    <a:pt x="23" y="17"/>
                  </a:cubicBezTo>
                  <a:cubicBezTo>
                    <a:pt x="19" y="17"/>
                    <a:pt x="11" y="21"/>
                    <a:pt x="10" y="26"/>
                  </a:cubicBezTo>
                  <a:cubicBezTo>
                    <a:pt x="9" y="31"/>
                    <a:pt x="11" y="42"/>
                    <a:pt x="19" y="47"/>
                  </a:cubicBezTo>
                  <a:cubicBezTo>
                    <a:pt x="26" y="51"/>
                    <a:pt x="43" y="53"/>
                    <a:pt x="54" y="52"/>
                  </a:cubicBezTo>
                  <a:cubicBezTo>
                    <a:pt x="65" y="52"/>
                    <a:pt x="77" y="44"/>
                    <a:pt x="83" y="4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19" name="Freeform 1774"/>
            <p:cNvSpPr>
              <a:spLocks/>
            </p:cNvSpPr>
            <p:nvPr/>
          </p:nvSpPr>
          <p:spPr bwMode="auto">
            <a:xfrm>
              <a:off x="4635503" y="3032686"/>
              <a:ext cx="182563" cy="203200"/>
            </a:xfrm>
            <a:custGeom>
              <a:avLst/>
              <a:gdLst>
                <a:gd name="T0" fmla="*/ 74 w 115"/>
                <a:gd name="T1" fmla="*/ 10 h 128"/>
                <a:gd name="T2" fmla="*/ 76 w 115"/>
                <a:gd name="T3" fmla="*/ 9 h 128"/>
                <a:gd name="T4" fmla="*/ 80 w 115"/>
                <a:gd name="T5" fmla="*/ 7 h 128"/>
                <a:gd name="T6" fmla="*/ 85 w 115"/>
                <a:gd name="T7" fmla="*/ 5 h 128"/>
                <a:gd name="T8" fmla="*/ 86 w 115"/>
                <a:gd name="T9" fmla="*/ 0 h 128"/>
                <a:gd name="T10" fmla="*/ 96 w 115"/>
                <a:gd name="T11" fmla="*/ 1 h 128"/>
                <a:gd name="T12" fmla="*/ 99 w 115"/>
                <a:gd name="T13" fmla="*/ 5 h 128"/>
                <a:gd name="T14" fmla="*/ 103 w 115"/>
                <a:gd name="T15" fmla="*/ 8 h 128"/>
                <a:gd name="T16" fmla="*/ 108 w 115"/>
                <a:gd name="T17" fmla="*/ 13 h 128"/>
                <a:gd name="T18" fmla="*/ 112 w 115"/>
                <a:gd name="T19" fmla="*/ 22 h 128"/>
                <a:gd name="T20" fmla="*/ 115 w 115"/>
                <a:gd name="T21" fmla="*/ 31 h 128"/>
                <a:gd name="T22" fmla="*/ 114 w 115"/>
                <a:gd name="T23" fmla="*/ 43 h 128"/>
                <a:gd name="T24" fmla="*/ 111 w 115"/>
                <a:gd name="T25" fmla="*/ 54 h 128"/>
                <a:gd name="T26" fmla="*/ 108 w 115"/>
                <a:gd name="T27" fmla="*/ 65 h 128"/>
                <a:gd name="T28" fmla="*/ 103 w 115"/>
                <a:gd name="T29" fmla="*/ 77 h 128"/>
                <a:gd name="T30" fmla="*/ 96 w 115"/>
                <a:gd name="T31" fmla="*/ 88 h 128"/>
                <a:gd name="T32" fmla="*/ 88 w 115"/>
                <a:gd name="T33" fmla="*/ 98 h 128"/>
                <a:gd name="T34" fmla="*/ 77 w 115"/>
                <a:gd name="T35" fmla="*/ 108 h 128"/>
                <a:gd name="T36" fmla="*/ 65 w 115"/>
                <a:gd name="T37" fmla="*/ 116 h 128"/>
                <a:gd name="T38" fmla="*/ 53 w 115"/>
                <a:gd name="T39" fmla="*/ 123 h 128"/>
                <a:gd name="T40" fmla="*/ 41 w 115"/>
                <a:gd name="T41" fmla="*/ 126 h 128"/>
                <a:gd name="T42" fmla="*/ 29 w 115"/>
                <a:gd name="T43" fmla="*/ 128 h 128"/>
                <a:gd name="T44" fmla="*/ 25 w 115"/>
                <a:gd name="T45" fmla="*/ 128 h 128"/>
                <a:gd name="T46" fmla="*/ 22 w 115"/>
                <a:gd name="T47" fmla="*/ 127 h 128"/>
                <a:gd name="T48" fmla="*/ 18 w 115"/>
                <a:gd name="T49" fmla="*/ 126 h 128"/>
                <a:gd name="T50" fmla="*/ 15 w 115"/>
                <a:gd name="T51" fmla="*/ 125 h 128"/>
                <a:gd name="T52" fmla="*/ 11 w 115"/>
                <a:gd name="T53" fmla="*/ 124 h 128"/>
                <a:gd name="T54" fmla="*/ 4 w 115"/>
                <a:gd name="T55" fmla="*/ 118 h 128"/>
                <a:gd name="T56" fmla="*/ 0 w 115"/>
                <a:gd name="T57" fmla="*/ 111 h 128"/>
                <a:gd name="T58" fmla="*/ 1 w 115"/>
                <a:gd name="T59" fmla="*/ 103 h 128"/>
                <a:gd name="T60" fmla="*/ 5 w 115"/>
                <a:gd name="T61" fmla="*/ 97 h 128"/>
                <a:gd name="T62" fmla="*/ 10 w 115"/>
                <a:gd name="T63" fmla="*/ 91 h 128"/>
                <a:gd name="T64" fmla="*/ 14 w 115"/>
                <a:gd name="T65" fmla="*/ 86 h 128"/>
                <a:gd name="T66" fmla="*/ 21 w 115"/>
                <a:gd name="T67" fmla="*/ 82 h 128"/>
                <a:gd name="T68" fmla="*/ 27 w 115"/>
                <a:gd name="T69" fmla="*/ 79 h 128"/>
                <a:gd name="T70" fmla="*/ 37 w 115"/>
                <a:gd name="T71" fmla="*/ 74 h 128"/>
                <a:gd name="T72" fmla="*/ 43 w 115"/>
                <a:gd name="T73" fmla="*/ 76 h 128"/>
                <a:gd name="T74" fmla="*/ 47 w 115"/>
                <a:gd name="T75" fmla="*/ 79 h 128"/>
                <a:gd name="T76" fmla="*/ 50 w 115"/>
                <a:gd name="T77" fmla="*/ 87 h 128"/>
                <a:gd name="T78" fmla="*/ 57 w 115"/>
                <a:gd name="T79" fmla="*/ 85 h 128"/>
                <a:gd name="T80" fmla="*/ 64 w 115"/>
                <a:gd name="T81" fmla="*/ 76 h 128"/>
                <a:gd name="T82" fmla="*/ 69 w 115"/>
                <a:gd name="T83" fmla="*/ 72 h 128"/>
                <a:gd name="T84" fmla="*/ 70 w 115"/>
                <a:gd name="T85" fmla="*/ 69 h 128"/>
                <a:gd name="T86" fmla="*/ 74 w 115"/>
                <a:gd name="T87" fmla="*/ 65 h 128"/>
                <a:gd name="T88" fmla="*/ 77 w 115"/>
                <a:gd name="T89" fmla="*/ 59 h 128"/>
                <a:gd name="T90" fmla="*/ 78 w 115"/>
                <a:gd name="T91" fmla="*/ 54 h 128"/>
                <a:gd name="T92" fmla="*/ 70 w 115"/>
                <a:gd name="T93" fmla="*/ 52 h 128"/>
                <a:gd name="T94" fmla="*/ 64 w 115"/>
                <a:gd name="T95" fmla="*/ 50 h 128"/>
                <a:gd name="T96" fmla="*/ 62 w 115"/>
                <a:gd name="T97" fmla="*/ 42 h 128"/>
                <a:gd name="T98" fmla="*/ 61 w 115"/>
                <a:gd name="T99" fmla="*/ 33 h 128"/>
                <a:gd name="T100" fmla="*/ 64 w 115"/>
                <a:gd name="T101" fmla="*/ 23 h 128"/>
                <a:gd name="T102" fmla="*/ 71 w 115"/>
                <a:gd name="T103" fmla="*/ 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 h="128">
                  <a:moveTo>
                    <a:pt x="74" y="10"/>
                  </a:moveTo>
                  <a:lnTo>
                    <a:pt x="74" y="10"/>
                  </a:lnTo>
                  <a:lnTo>
                    <a:pt x="74" y="10"/>
                  </a:lnTo>
                  <a:lnTo>
                    <a:pt x="75" y="10"/>
                  </a:lnTo>
                  <a:lnTo>
                    <a:pt x="76" y="9"/>
                  </a:lnTo>
                  <a:lnTo>
                    <a:pt x="76" y="9"/>
                  </a:lnTo>
                  <a:lnTo>
                    <a:pt x="78" y="8"/>
                  </a:lnTo>
                  <a:lnTo>
                    <a:pt x="79" y="7"/>
                  </a:lnTo>
                  <a:lnTo>
                    <a:pt x="80" y="7"/>
                  </a:lnTo>
                  <a:lnTo>
                    <a:pt x="81" y="6"/>
                  </a:lnTo>
                  <a:lnTo>
                    <a:pt x="83" y="5"/>
                  </a:lnTo>
                  <a:lnTo>
                    <a:pt x="85" y="5"/>
                  </a:lnTo>
                  <a:lnTo>
                    <a:pt x="86" y="5"/>
                  </a:lnTo>
                  <a:lnTo>
                    <a:pt x="88" y="4"/>
                  </a:lnTo>
                  <a:lnTo>
                    <a:pt x="86" y="0"/>
                  </a:lnTo>
                  <a:lnTo>
                    <a:pt x="90" y="0"/>
                  </a:lnTo>
                  <a:lnTo>
                    <a:pt x="93" y="0"/>
                  </a:lnTo>
                  <a:lnTo>
                    <a:pt x="96" y="1"/>
                  </a:lnTo>
                  <a:lnTo>
                    <a:pt x="99" y="3"/>
                  </a:lnTo>
                  <a:lnTo>
                    <a:pt x="100" y="5"/>
                  </a:lnTo>
                  <a:lnTo>
                    <a:pt x="99" y="5"/>
                  </a:lnTo>
                  <a:lnTo>
                    <a:pt x="100" y="6"/>
                  </a:lnTo>
                  <a:lnTo>
                    <a:pt x="102" y="7"/>
                  </a:lnTo>
                  <a:lnTo>
                    <a:pt x="103" y="8"/>
                  </a:lnTo>
                  <a:lnTo>
                    <a:pt x="105" y="9"/>
                  </a:lnTo>
                  <a:lnTo>
                    <a:pt x="106" y="11"/>
                  </a:lnTo>
                  <a:lnTo>
                    <a:pt x="108" y="13"/>
                  </a:lnTo>
                  <a:lnTo>
                    <a:pt x="110" y="16"/>
                  </a:lnTo>
                  <a:lnTo>
                    <a:pt x="111" y="18"/>
                  </a:lnTo>
                  <a:lnTo>
                    <a:pt x="112" y="22"/>
                  </a:lnTo>
                  <a:lnTo>
                    <a:pt x="114" y="25"/>
                  </a:lnTo>
                  <a:lnTo>
                    <a:pt x="114" y="27"/>
                  </a:lnTo>
                  <a:lnTo>
                    <a:pt x="115" y="31"/>
                  </a:lnTo>
                  <a:lnTo>
                    <a:pt x="115" y="35"/>
                  </a:lnTo>
                  <a:lnTo>
                    <a:pt x="115" y="39"/>
                  </a:lnTo>
                  <a:lnTo>
                    <a:pt x="114" y="43"/>
                  </a:lnTo>
                  <a:lnTo>
                    <a:pt x="113" y="47"/>
                  </a:lnTo>
                  <a:lnTo>
                    <a:pt x="112" y="51"/>
                  </a:lnTo>
                  <a:lnTo>
                    <a:pt x="111" y="54"/>
                  </a:lnTo>
                  <a:lnTo>
                    <a:pt x="110" y="58"/>
                  </a:lnTo>
                  <a:lnTo>
                    <a:pt x="109" y="62"/>
                  </a:lnTo>
                  <a:lnTo>
                    <a:pt x="108" y="65"/>
                  </a:lnTo>
                  <a:lnTo>
                    <a:pt x="106" y="69"/>
                  </a:lnTo>
                  <a:lnTo>
                    <a:pt x="105" y="73"/>
                  </a:lnTo>
                  <a:lnTo>
                    <a:pt x="103" y="77"/>
                  </a:lnTo>
                  <a:lnTo>
                    <a:pt x="101" y="81"/>
                  </a:lnTo>
                  <a:lnTo>
                    <a:pt x="99" y="84"/>
                  </a:lnTo>
                  <a:lnTo>
                    <a:pt x="96" y="88"/>
                  </a:lnTo>
                  <a:lnTo>
                    <a:pt x="94" y="91"/>
                  </a:lnTo>
                  <a:lnTo>
                    <a:pt x="91" y="94"/>
                  </a:lnTo>
                  <a:lnTo>
                    <a:pt x="88" y="98"/>
                  </a:lnTo>
                  <a:lnTo>
                    <a:pt x="84" y="102"/>
                  </a:lnTo>
                  <a:lnTo>
                    <a:pt x="81" y="105"/>
                  </a:lnTo>
                  <a:lnTo>
                    <a:pt x="77" y="108"/>
                  </a:lnTo>
                  <a:lnTo>
                    <a:pt x="73" y="111"/>
                  </a:lnTo>
                  <a:lnTo>
                    <a:pt x="69" y="114"/>
                  </a:lnTo>
                  <a:lnTo>
                    <a:pt x="65" y="116"/>
                  </a:lnTo>
                  <a:lnTo>
                    <a:pt x="61" y="119"/>
                  </a:lnTo>
                  <a:lnTo>
                    <a:pt x="57" y="121"/>
                  </a:lnTo>
                  <a:lnTo>
                    <a:pt x="53" y="123"/>
                  </a:lnTo>
                  <a:lnTo>
                    <a:pt x="49" y="124"/>
                  </a:lnTo>
                  <a:lnTo>
                    <a:pt x="45" y="125"/>
                  </a:lnTo>
                  <a:lnTo>
                    <a:pt x="41" y="126"/>
                  </a:lnTo>
                  <a:lnTo>
                    <a:pt x="37" y="127"/>
                  </a:lnTo>
                  <a:lnTo>
                    <a:pt x="33" y="128"/>
                  </a:lnTo>
                  <a:lnTo>
                    <a:pt x="29" y="128"/>
                  </a:lnTo>
                  <a:lnTo>
                    <a:pt x="28" y="128"/>
                  </a:lnTo>
                  <a:lnTo>
                    <a:pt x="27" y="128"/>
                  </a:lnTo>
                  <a:lnTo>
                    <a:pt x="25" y="128"/>
                  </a:lnTo>
                  <a:lnTo>
                    <a:pt x="24" y="127"/>
                  </a:lnTo>
                  <a:lnTo>
                    <a:pt x="23" y="127"/>
                  </a:lnTo>
                  <a:lnTo>
                    <a:pt x="22" y="127"/>
                  </a:lnTo>
                  <a:lnTo>
                    <a:pt x="20" y="127"/>
                  </a:lnTo>
                  <a:lnTo>
                    <a:pt x="19" y="127"/>
                  </a:lnTo>
                  <a:lnTo>
                    <a:pt x="18" y="126"/>
                  </a:lnTo>
                  <a:lnTo>
                    <a:pt x="17" y="126"/>
                  </a:lnTo>
                  <a:lnTo>
                    <a:pt x="16" y="126"/>
                  </a:lnTo>
                  <a:lnTo>
                    <a:pt x="15" y="125"/>
                  </a:lnTo>
                  <a:lnTo>
                    <a:pt x="14" y="125"/>
                  </a:lnTo>
                  <a:lnTo>
                    <a:pt x="13" y="124"/>
                  </a:lnTo>
                  <a:lnTo>
                    <a:pt x="11" y="124"/>
                  </a:lnTo>
                  <a:lnTo>
                    <a:pt x="10" y="123"/>
                  </a:lnTo>
                  <a:lnTo>
                    <a:pt x="7" y="120"/>
                  </a:lnTo>
                  <a:lnTo>
                    <a:pt x="4" y="118"/>
                  </a:lnTo>
                  <a:lnTo>
                    <a:pt x="2" y="115"/>
                  </a:lnTo>
                  <a:lnTo>
                    <a:pt x="1" y="113"/>
                  </a:lnTo>
                  <a:lnTo>
                    <a:pt x="0" y="111"/>
                  </a:lnTo>
                  <a:lnTo>
                    <a:pt x="0" y="108"/>
                  </a:lnTo>
                  <a:lnTo>
                    <a:pt x="0" y="106"/>
                  </a:lnTo>
                  <a:lnTo>
                    <a:pt x="1" y="103"/>
                  </a:lnTo>
                  <a:lnTo>
                    <a:pt x="2" y="101"/>
                  </a:lnTo>
                  <a:lnTo>
                    <a:pt x="3" y="99"/>
                  </a:lnTo>
                  <a:lnTo>
                    <a:pt x="5" y="97"/>
                  </a:lnTo>
                  <a:lnTo>
                    <a:pt x="6" y="95"/>
                  </a:lnTo>
                  <a:lnTo>
                    <a:pt x="8" y="93"/>
                  </a:lnTo>
                  <a:lnTo>
                    <a:pt x="10" y="91"/>
                  </a:lnTo>
                  <a:lnTo>
                    <a:pt x="11" y="89"/>
                  </a:lnTo>
                  <a:lnTo>
                    <a:pt x="13" y="88"/>
                  </a:lnTo>
                  <a:lnTo>
                    <a:pt x="14" y="86"/>
                  </a:lnTo>
                  <a:lnTo>
                    <a:pt x="16" y="84"/>
                  </a:lnTo>
                  <a:lnTo>
                    <a:pt x="18" y="83"/>
                  </a:lnTo>
                  <a:lnTo>
                    <a:pt x="21" y="82"/>
                  </a:lnTo>
                  <a:lnTo>
                    <a:pt x="23" y="81"/>
                  </a:lnTo>
                  <a:lnTo>
                    <a:pt x="25" y="80"/>
                  </a:lnTo>
                  <a:lnTo>
                    <a:pt x="27" y="79"/>
                  </a:lnTo>
                  <a:lnTo>
                    <a:pt x="29" y="79"/>
                  </a:lnTo>
                  <a:lnTo>
                    <a:pt x="31" y="79"/>
                  </a:lnTo>
                  <a:lnTo>
                    <a:pt x="37" y="74"/>
                  </a:lnTo>
                  <a:lnTo>
                    <a:pt x="43" y="75"/>
                  </a:lnTo>
                  <a:lnTo>
                    <a:pt x="43" y="76"/>
                  </a:lnTo>
                  <a:lnTo>
                    <a:pt x="43" y="76"/>
                  </a:lnTo>
                  <a:lnTo>
                    <a:pt x="44" y="77"/>
                  </a:lnTo>
                  <a:lnTo>
                    <a:pt x="46" y="77"/>
                  </a:lnTo>
                  <a:lnTo>
                    <a:pt x="47" y="79"/>
                  </a:lnTo>
                  <a:lnTo>
                    <a:pt x="49" y="81"/>
                  </a:lnTo>
                  <a:lnTo>
                    <a:pt x="49" y="85"/>
                  </a:lnTo>
                  <a:lnTo>
                    <a:pt x="50" y="87"/>
                  </a:lnTo>
                  <a:lnTo>
                    <a:pt x="52" y="87"/>
                  </a:lnTo>
                  <a:lnTo>
                    <a:pt x="55" y="86"/>
                  </a:lnTo>
                  <a:lnTo>
                    <a:pt x="57" y="85"/>
                  </a:lnTo>
                  <a:lnTo>
                    <a:pt x="61" y="81"/>
                  </a:lnTo>
                  <a:lnTo>
                    <a:pt x="63" y="78"/>
                  </a:lnTo>
                  <a:lnTo>
                    <a:pt x="64" y="76"/>
                  </a:lnTo>
                  <a:lnTo>
                    <a:pt x="66" y="75"/>
                  </a:lnTo>
                  <a:lnTo>
                    <a:pt x="67" y="74"/>
                  </a:lnTo>
                  <a:lnTo>
                    <a:pt x="69" y="72"/>
                  </a:lnTo>
                  <a:lnTo>
                    <a:pt x="69" y="71"/>
                  </a:lnTo>
                  <a:lnTo>
                    <a:pt x="70" y="71"/>
                  </a:lnTo>
                  <a:lnTo>
                    <a:pt x="70" y="69"/>
                  </a:lnTo>
                  <a:lnTo>
                    <a:pt x="71" y="67"/>
                  </a:lnTo>
                  <a:lnTo>
                    <a:pt x="73" y="66"/>
                  </a:lnTo>
                  <a:lnTo>
                    <a:pt x="74" y="65"/>
                  </a:lnTo>
                  <a:lnTo>
                    <a:pt x="75" y="64"/>
                  </a:lnTo>
                  <a:lnTo>
                    <a:pt x="76" y="61"/>
                  </a:lnTo>
                  <a:lnTo>
                    <a:pt x="77" y="59"/>
                  </a:lnTo>
                  <a:lnTo>
                    <a:pt x="78" y="57"/>
                  </a:lnTo>
                  <a:lnTo>
                    <a:pt x="80" y="55"/>
                  </a:lnTo>
                  <a:lnTo>
                    <a:pt x="78" y="54"/>
                  </a:lnTo>
                  <a:lnTo>
                    <a:pt x="76" y="53"/>
                  </a:lnTo>
                  <a:lnTo>
                    <a:pt x="73" y="53"/>
                  </a:lnTo>
                  <a:lnTo>
                    <a:pt x="70" y="52"/>
                  </a:lnTo>
                  <a:lnTo>
                    <a:pt x="68" y="52"/>
                  </a:lnTo>
                  <a:lnTo>
                    <a:pt x="66" y="51"/>
                  </a:lnTo>
                  <a:lnTo>
                    <a:pt x="64" y="50"/>
                  </a:lnTo>
                  <a:lnTo>
                    <a:pt x="61" y="48"/>
                  </a:lnTo>
                  <a:lnTo>
                    <a:pt x="60" y="45"/>
                  </a:lnTo>
                  <a:lnTo>
                    <a:pt x="62" y="42"/>
                  </a:lnTo>
                  <a:lnTo>
                    <a:pt x="61" y="39"/>
                  </a:lnTo>
                  <a:lnTo>
                    <a:pt x="61" y="36"/>
                  </a:lnTo>
                  <a:lnTo>
                    <a:pt x="61" y="33"/>
                  </a:lnTo>
                  <a:lnTo>
                    <a:pt x="62" y="30"/>
                  </a:lnTo>
                  <a:lnTo>
                    <a:pt x="63" y="26"/>
                  </a:lnTo>
                  <a:lnTo>
                    <a:pt x="64" y="23"/>
                  </a:lnTo>
                  <a:lnTo>
                    <a:pt x="66" y="20"/>
                  </a:lnTo>
                  <a:lnTo>
                    <a:pt x="68" y="16"/>
                  </a:lnTo>
                  <a:lnTo>
                    <a:pt x="71" y="13"/>
                  </a:lnTo>
                  <a:lnTo>
                    <a:pt x="74" y="1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0" name="Freeform 1775"/>
            <p:cNvSpPr>
              <a:spLocks/>
            </p:cNvSpPr>
            <p:nvPr/>
          </p:nvSpPr>
          <p:spPr bwMode="auto">
            <a:xfrm>
              <a:off x="4729165" y="3035861"/>
              <a:ext cx="53975" cy="71438"/>
            </a:xfrm>
            <a:custGeom>
              <a:avLst/>
              <a:gdLst>
                <a:gd name="T0" fmla="*/ 26 w 34"/>
                <a:gd name="T1" fmla="*/ 0 h 45"/>
                <a:gd name="T2" fmla="*/ 24 w 34"/>
                <a:gd name="T3" fmla="*/ 0 h 45"/>
                <a:gd name="T4" fmla="*/ 22 w 34"/>
                <a:gd name="T5" fmla="*/ 1 h 45"/>
                <a:gd name="T6" fmla="*/ 20 w 34"/>
                <a:gd name="T7" fmla="*/ 2 h 45"/>
                <a:gd name="T8" fmla="*/ 17 w 34"/>
                <a:gd name="T9" fmla="*/ 3 h 45"/>
                <a:gd name="T10" fmla="*/ 15 w 34"/>
                <a:gd name="T11" fmla="*/ 4 h 45"/>
                <a:gd name="T12" fmla="*/ 14 w 34"/>
                <a:gd name="T13" fmla="*/ 6 h 45"/>
                <a:gd name="T14" fmla="*/ 12 w 34"/>
                <a:gd name="T15" fmla="*/ 8 h 45"/>
                <a:gd name="T16" fmla="*/ 10 w 34"/>
                <a:gd name="T17" fmla="*/ 10 h 45"/>
                <a:gd name="T18" fmla="*/ 8 w 34"/>
                <a:gd name="T19" fmla="*/ 13 h 45"/>
                <a:gd name="T20" fmla="*/ 6 w 34"/>
                <a:gd name="T21" fmla="*/ 16 h 45"/>
                <a:gd name="T22" fmla="*/ 3 w 34"/>
                <a:gd name="T23" fmla="*/ 20 h 45"/>
                <a:gd name="T24" fmla="*/ 2 w 34"/>
                <a:gd name="T25" fmla="*/ 23 h 45"/>
                <a:gd name="T26" fmla="*/ 1 w 34"/>
                <a:gd name="T27" fmla="*/ 26 h 45"/>
                <a:gd name="T28" fmla="*/ 0 w 34"/>
                <a:gd name="T29" fmla="*/ 30 h 45"/>
                <a:gd name="T30" fmla="*/ 0 w 34"/>
                <a:gd name="T31" fmla="*/ 33 h 45"/>
                <a:gd name="T32" fmla="*/ 0 w 34"/>
                <a:gd name="T33" fmla="*/ 36 h 45"/>
                <a:gd name="T34" fmla="*/ 0 w 34"/>
                <a:gd name="T35" fmla="*/ 40 h 45"/>
                <a:gd name="T36" fmla="*/ 0 w 34"/>
                <a:gd name="T37" fmla="*/ 42 h 45"/>
                <a:gd name="T38" fmla="*/ 1 w 34"/>
                <a:gd name="T39" fmla="*/ 43 h 45"/>
                <a:gd name="T40" fmla="*/ 5 w 34"/>
                <a:gd name="T41" fmla="*/ 45 h 45"/>
                <a:gd name="T42" fmla="*/ 8 w 34"/>
                <a:gd name="T43" fmla="*/ 45 h 45"/>
                <a:gd name="T44" fmla="*/ 11 w 34"/>
                <a:gd name="T45" fmla="*/ 44 h 45"/>
                <a:gd name="T46" fmla="*/ 13 w 34"/>
                <a:gd name="T47" fmla="*/ 44 h 45"/>
                <a:gd name="T48" fmla="*/ 15 w 34"/>
                <a:gd name="T49" fmla="*/ 43 h 45"/>
                <a:gd name="T50" fmla="*/ 19 w 34"/>
                <a:gd name="T51" fmla="*/ 41 h 45"/>
                <a:gd name="T52" fmla="*/ 21 w 34"/>
                <a:gd name="T53" fmla="*/ 39 h 45"/>
                <a:gd name="T54" fmla="*/ 23 w 34"/>
                <a:gd name="T55" fmla="*/ 36 h 45"/>
                <a:gd name="T56" fmla="*/ 25 w 34"/>
                <a:gd name="T57" fmla="*/ 34 h 45"/>
                <a:gd name="T58" fmla="*/ 27 w 34"/>
                <a:gd name="T59" fmla="*/ 31 h 45"/>
                <a:gd name="T60" fmla="*/ 29 w 34"/>
                <a:gd name="T61" fmla="*/ 26 h 45"/>
                <a:gd name="T62" fmla="*/ 32 w 34"/>
                <a:gd name="T63" fmla="*/ 22 h 45"/>
                <a:gd name="T64" fmla="*/ 32 w 34"/>
                <a:gd name="T65" fmla="*/ 19 h 45"/>
                <a:gd name="T66" fmla="*/ 33 w 34"/>
                <a:gd name="T67" fmla="*/ 16 h 45"/>
                <a:gd name="T68" fmla="*/ 34 w 34"/>
                <a:gd name="T69" fmla="*/ 12 h 45"/>
                <a:gd name="T70" fmla="*/ 34 w 34"/>
                <a:gd name="T71" fmla="*/ 10 h 45"/>
                <a:gd name="T72" fmla="*/ 34 w 34"/>
                <a:gd name="T73" fmla="*/ 7 h 45"/>
                <a:gd name="T74" fmla="*/ 33 w 34"/>
                <a:gd name="T75" fmla="*/ 4 h 45"/>
                <a:gd name="T76" fmla="*/ 31 w 34"/>
                <a:gd name="T77" fmla="*/ 2 h 45"/>
                <a:gd name="T78" fmla="*/ 30 w 34"/>
                <a:gd name="T79" fmla="*/ 1 h 45"/>
                <a:gd name="T80" fmla="*/ 28 w 34"/>
                <a:gd name="T81" fmla="*/ 1 h 45"/>
                <a:gd name="T82" fmla="*/ 26 w 34"/>
                <a:gd name="T8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45">
                  <a:moveTo>
                    <a:pt x="26" y="0"/>
                  </a:moveTo>
                  <a:lnTo>
                    <a:pt x="24" y="0"/>
                  </a:lnTo>
                  <a:lnTo>
                    <a:pt x="22" y="1"/>
                  </a:lnTo>
                  <a:lnTo>
                    <a:pt x="20" y="2"/>
                  </a:lnTo>
                  <a:lnTo>
                    <a:pt x="17" y="3"/>
                  </a:lnTo>
                  <a:lnTo>
                    <a:pt x="15" y="4"/>
                  </a:lnTo>
                  <a:lnTo>
                    <a:pt x="14" y="6"/>
                  </a:lnTo>
                  <a:lnTo>
                    <a:pt x="12" y="8"/>
                  </a:lnTo>
                  <a:lnTo>
                    <a:pt x="10" y="10"/>
                  </a:lnTo>
                  <a:lnTo>
                    <a:pt x="8" y="13"/>
                  </a:lnTo>
                  <a:lnTo>
                    <a:pt x="6" y="16"/>
                  </a:lnTo>
                  <a:lnTo>
                    <a:pt x="3" y="20"/>
                  </a:lnTo>
                  <a:lnTo>
                    <a:pt x="2" y="23"/>
                  </a:lnTo>
                  <a:lnTo>
                    <a:pt x="1" y="26"/>
                  </a:lnTo>
                  <a:lnTo>
                    <a:pt x="0" y="30"/>
                  </a:lnTo>
                  <a:lnTo>
                    <a:pt x="0" y="33"/>
                  </a:lnTo>
                  <a:lnTo>
                    <a:pt x="0" y="36"/>
                  </a:lnTo>
                  <a:lnTo>
                    <a:pt x="0" y="40"/>
                  </a:lnTo>
                  <a:lnTo>
                    <a:pt x="0" y="42"/>
                  </a:lnTo>
                  <a:lnTo>
                    <a:pt x="1" y="43"/>
                  </a:lnTo>
                  <a:lnTo>
                    <a:pt x="5" y="45"/>
                  </a:lnTo>
                  <a:lnTo>
                    <a:pt x="8" y="45"/>
                  </a:lnTo>
                  <a:lnTo>
                    <a:pt x="11" y="44"/>
                  </a:lnTo>
                  <a:lnTo>
                    <a:pt x="13" y="44"/>
                  </a:lnTo>
                  <a:lnTo>
                    <a:pt x="15" y="43"/>
                  </a:lnTo>
                  <a:lnTo>
                    <a:pt x="19" y="41"/>
                  </a:lnTo>
                  <a:lnTo>
                    <a:pt x="21" y="39"/>
                  </a:lnTo>
                  <a:lnTo>
                    <a:pt x="23" y="36"/>
                  </a:lnTo>
                  <a:lnTo>
                    <a:pt x="25" y="34"/>
                  </a:lnTo>
                  <a:lnTo>
                    <a:pt x="27" y="31"/>
                  </a:lnTo>
                  <a:lnTo>
                    <a:pt x="29" y="26"/>
                  </a:lnTo>
                  <a:lnTo>
                    <a:pt x="32" y="22"/>
                  </a:lnTo>
                  <a:lnTo>
                    <a:pt x="32" y="19"/>
                  </a:lnTo>
                  <a:lnTo>
                    <a:pt x="33" y="16"/>
                  </a:lnTo>
                  <a:lnTo>
                    <a:pt x="34" y="12"/>
                  </a:lnTo>
                  <a:lnTo>
                    <a:pt x="34" y="10"/>
                  </a:lnTo>
                  <a:lnTo>
                    <a:pt x="34" y="7"/>
                  </a:lnTo>
                  <a:lnTo>
                    <a:pt x="33" y="4"/>
                  </a:lnTo>
                  <a:lnTo>
                    <a:pt x="31" y="2"/>
                  </a:lnTo>
                  <a:lnTo>
                    <a:pt x="30" y="1"/>
                  </a:lnTo>
                  <a:lnTo>
                    <a:pt x="28" y="1"/>
                  </a:lnTo>
                  <a:lnTo>
                    <a:pt x="2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1" name="Freeform 1776"/>
            <p:cNvSpPr>
              <a:spLocks/>
            </p:cNvSpPr>
            <p:nvPr/>
          </p:nvSpPr>
          <p:spPr bwMode="auto">
            <a:xfrm>
              <a:off x="4635503" y="3150161"/>
              <a:ext cx="66675" cy="65088"/>
            </a:xfrm>
            <a:custGeom>
              <a:avLst/>
              <a:gdLst>
                <a:gd name="T0" fmla="*/ 36 w 42"/>
                <a:gd name="T1" fmla="*/ 0 h 41"/>
                <a:gd name="T2" fmla="*/ 34 w 42"/>
                <a:gd name="T3" fmla="*/ 0 h 41"/>
                <a:gd name="T4" fmla="*/ 31 w 42"/>
                <a:gd name="T5" fmla="*/ 0 h 41"/>
                <a:gd name="T6" fmla="*/ 29 w 42"/>
                <a:gd name="T7" fmla="*/ 1 h 41"/>
                <a:gd name="T8" fmla="*/ 26 w 42"/>
                <a:gd name="T9" fmla="*/ 1 h 41"/>
                <a:gd name="T10" fmla="*/ 24 w 42"/>
                <a:gd name="T11" fmla="*/ 2 h 41"/>
                <a:gd name="T12" fmla="*/ 23 w 42"/>
                <a:gd name="T13" fmla="*/ 3 h 41"/>
                <a:gd name="T14" fmla="*/ 20 w 42"/>
                <a:gd name="T15" fmla="*/ 4 h 41"/>
                <a:gd name="T16" fmla="*/ 17 w 42"/>
                <a:gd name="T17" fmla="*/ 6 h 41"/>
                <a:gd name="T18" fmla="*/ 14 w 42"/>
                <a:gd name="T19" fmla="*/ 8 h 41"/>
                <a:gd name="T20" fmla="*/ 12 w 42"/>
                <a:gd name="T21" fmla="*/ 11 h 41"/>
                <a:gd name="T22" fmla="*/ 8 w 42"/>
                <a:gd name="T23" fmla="*/ 14 h 41"/>
                <a:gd name="T24" fmla="*/ 6 w 42"/>
                <a:gd name="T25" fmla="*/ 17 h 41"/>
                <a:gd name="T26" fmla="*/ 5 w 42"/>
                <a:gd name="T27" fmla="*/ 20 h 41"/>
                <a:gd name="T28" fmla="*/ 2 w 42"/>
                <a:gd name="T29" fmla="*/ 23 h 41"/>
                <a:gd name="T30" fmla="*/ 2 w 42"/>
                <a:gd name="T31" fmla="*/ 26 h 41"/>
                <a:gd name="T32" fmla="*/ 1 w 42"/>
                <a:gd name="T33" fmla="*/ 29 h 41"/>
                <a:gd name="T34" fmla="*/ 0 w 42"/>
                <a:gd name="T35" fmla="*/ 32 h 41"/>
                <a:gd name="T36" fmla="*/ 0 w 42"/>
                <a:gd name="T37" fmla="*/ 35 h 41"/>
                <a:gd name="T38" fmla="*/ 0 w 42"/>
                <a:gd name="T39" fmla="*/ 37 h 41"/>
                <a:gd name="T40" fmla="*/ 4 w 42"/>
                <a:gd name="T41" fmla="*/ 40 h 41"/>
                <a:gd name="T42" fmla="*/ 6 w 42"/>
                <a:gd name="T43" fmla="*/ 41 h 41"/>
                <a:gd name="T44" fmla="*/ 9 w 42"/>
                <a:gd name="T45" fmla="*/ 41 h 41"/>
                <a:gd name="T46" fmla="*/ 12 w 42"/>
                <a:gd name="T47" fmla="*/ 40 h 41"/>
                <a:gd name="T48" fmla="*/ 16 w 42"/>
                <a:gd name="T49" fmla="*/ 39 h 41"/>
                <a:gd name="T50" fmla="*/ 19 w 42"/>
                <a:gd name="T51" fmla="*/ 38 h 41"/>
                <a:gd name="T52" fmla="*/ 21 w 42"/>
                <a:gd name="T53" fmla="*/ 37 h 41"/>
                <a:gd name="T54" fmla="*/ 24 w 42"/>
                <a:gd name="T55" fmla="*/ 35 h 41"/>
                <a:gd name="T56" fmla="*/ 27 w 42"/>
                <a:gd name="T57" fmla="*/ 33 h 41"/>
                <a:gd name="T58" fmla="*/ 29 w 42"/>
                <a:gd name="T59" fmla="*/ 30 h 41"/>
                <a:gd name="T60" fmla="*/ 32 w 42"/>
                <a:gd name="T61" fmla="*/ 26 h 41"/>
                <a:gd name="T62" fmla="*/ 36 w 42"/>
                <a:gd name="T63" fmla="*/ 23 h 41"/>
                <a:gd name="T64" fmla="*/ 38 w 42"/>
                <a:gd name="T65" fmla="*/ 20 h 41"/>
                <a:gd name="T66" fmla="*/ 40 w 42"/>
                <a:gd name="T67" fmla="*/ 17 h 41"/>
                <a:gd name="T68" fmla="*/ 41 w 42"/>
                <a:gd name="T69" fmla="*/ 14 h 41"/>
                <a:gd name="T70" fmla="*/ 42 w 42"/>
                <a:gd name="T71" fmla="*/ 11 h 41"/>
                <a:gd name="T72" fmla="*/ 42 w 42"/>
                <a:gd name="T73" fmla="*/ 9 h 41"/>
                <a:gd name="T74" fmla="*/ 42 w 42"/>
                <a:gd name="T75" fmla="*/ 5 h 41"/>
                <a:gd name="T76" fmla="*/ 41 w 42"/>
                <a:gd name="T77" fmla="*/ 3 h 41"/>
                <a:gd name="T78" fmla="*/ 40 w 42"/>
                <a:gd name="T79" fmla="*/ 2 h 41"/>
                <a:gd name="T80" fmla="*/ 38 w 42"/>
                <a:gd name="T81" fmla="*/ 1 h 41"/>
                <a:gd name="T82" fmla="*/ 36 w 42"/>
                <a:gd name="T8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41">
                  <a:moveTo>
                    <a:pt x="36" y="0"/>
                  </a:moveTo>
                  <a:lnTo>
                    <a:pt x="34" y="0"/>
                  </a:lnTo>
                  <a:lnTo>
                    <a:pt x="31" y="0"/>
                  </a:lnTo>
                  <a:lnTo>
                    <a:pt x="29" y="1"/>
                  </a:lnTo>
                  <a:lnTo>
                    <a:pt x="26" y="1"/>
                  </a:lnTo>
                  <a:lnTo>
                    <a:pt x="24" y="2"/>
                  </a:lnTo>
                  <a:lnTo>
                    <a:pt x="23" y="3"/>
                  </a:lnTo>
                  <a:lnTo>
                    <a:pt x="20" y="4"/>
                  </a:lnTo>
                  <a:lnTo>
                    <a:pt x="17" y="6"/>
                  </a:lnTo>
                  <a:lnTo>
                    <a:pt x="14" y="8"/>
                  </a:lnTo>
                  <a:lnTo>
                    <a:pt x="12" y="11"/>
                  </a:lnTo>
                  <a:lnTo>
                    <a:pt x="8" y="14"/>
                  </a:lnTo>
                  <a:lnTo>
                    <a:pt x="6" y="17"/>
                  </a:lnTo>
                  <a:lnTo>
                    <a:pt x="5" y="20"/>
                  </a:lnTo>
                  <a:lnTo>
                    <a:pt x="2" y="23"/>
                  </a:lnTo>
                  <a:lnTo>
                    <a:pt x="2" y="26"/>
                  </a:lnTo>
                  <a:lnTo>
                    <a:pt x="1" y="29"/>
                  </a:lnTo>
                  <a:lnTo>
                    <a:pt x="0" y="32"/>
                  </a:lnTo>
                  <a:lnTo>
                    <a:pt x="0" y="35"/>
                  </a:lnTo>
                  <a:lnTo>
                    <a:pt x="0" y="37"/>
                  </a:lnTo>
                  <a:lnTo>
                    <a:pt x="4" y="40"/>
                  </a:lnTo>
                  <a:lnTo>
                    <a:pt x="6" y="41"/>
                  </a:lnTo>
                  <a:lnTo>
                    <a:pt x="9" y="41"/>
                  </a:lnTo>
                  <a:lnTo>
                    <a:pt x="12" y="40"/>
                  </a:lnTo>
                  <a:lnTo>
                    <a:pt x="16" y="39"/>
                  </a:lnTo>
                  <a:lnTo>
                    <a:pt x="19" y="38"/>
                  </a:lnTo>
                  <a:lnTo>
                    <a:pt x="21" y="37"/>
                  </a:lnTo>
                  <a:lnTo>
                    <a:pt x="24" y="35"/>
                  </a:lnTo>
                  <a:lnTo>
                    <a:pt x="27" y="33"/>
                  </a:lnTo>
                  <a:lnTo>
                    <a:pt x="29" y="30"/>
                  </a:lnTo>
                  <a:lnTo>
                    <a:pt x="32" y="26"/>
                  </a:lnTo>
                  <a:lnTo>
                    <a:pt x="36" y="23"/>
                  </a:lnTo>
                  <a:lnTo>
                    <a:pt x="38" y="20"/>
                  </a:lnTo>
                  <a:lnTo>
                    <a:pt x="40" y="17"/>
                  </a:lnTo>
                  <a:lnTo>
                    <a:pt x="41" y="14"/>
                  </a:lnTo>
                  <a:lnTo>
                    <a:pt x="42" y="11"/>
                  </a:lnTo>
                  <a:lnTo>
                    <a:pt x="42" y="9"/>
                  </a:lnTo>
                  <a:lnTo>
                    <a:pt x="42" y="5"/>
                  </a:lnTo>
                  <a:lnTo>
                    <a:pt x="41" y="3"/>
                  </a:lnTo>
                  <a:lnTo>
                    <a:pt x="40" y="2"/>
                  </a:lnTo>
                  <a:lnTo>
                    <a:pt x="38" y="1"/>
                  </a:lnTo>
                  <a:lnTo>
                    <a:pt x="3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2" name="Freeform 1777"/>
            <p:cNvSpPr>
              <a:spLocks/>
            </p:cNvSpPr>
            <p:nvPr/>
          </p:nvSpPr>
          <p:spPr bwMode="auto">
            <a:xfrm>
              <a:off x="4727578" y="3032688"/>
              <a:ext cx="73025" cy="87313"/>
            </a:xfrm>
            <a:custGeom>
              <a:avLst/>
              <a:gdLst>
                <a:gd name="T0" fmla="*/ 39 w 46"/>
                <a:gd name="T1" fmla="*/ 2 h 55"/>
                <a:gd name="T2" fmla="*/ 44 w 46"/>
                <a:gd name="T3" fmla="*/ 6 h 55"/>
                <a:gd name="T4" fmla="*/ 45 w 46"/>
                <a:gd name="T5" fmla="*/ 15 h 55"/>
                <a:gd name="T6" fmla="*/ 43 w 46"/>
                <a:gd name="T7" fmla="*/ 26 h 55"/>
                <a:gd name="T8" fmla="*/ 39 w 46"/>
                <a:gd name="T9" fmla="*/ 36 h 55"/>
                <a:gd name="T10" fmla="*/ 33 w 46"/>
                <a:gd name="T11" fmla="*/ 44 h 55"/>
                <a:gd name="T12" fmla="*/ 27 w 46"/>
                <a:gd name="T13" fmla="*/ 51 h 55"/>
                <a:gd name="T14" fmla="*/ 19 w 46"/>
                <a:gd name="T15" fmla="*/ 54 h 55"/>
                <a:gd name="T16" fmla="*/ 14 w 46"/>
                <a:gd name="T17" fmla="*/ 55 h 55"/>
                <a:gd name="T18" fmla="*/ 11 w 46"/>
                <a:gd name="T19" fmla="*/ 54 h 55"/>
                <a:gd name="T20" fmla="*/ 8 w 46"/>
                <a:gd name="T21" fmla="*/ 53 h 55"/>
                <a:gd name="T22" fmla="*/ 6 w 46"/>
                <a:gd name="T23" fmla="*/ 51 h 55"/>
                <a:gd name="T24" fmla="*/ 3 w 46"/>
                <a:gd name="T25" fmla="*/ 50 h 55"/>
                <a:gd name="T26" fmla="*/ 1 w 46"/>
                <a:gd name="T27" fmla="*/ 45 h 55"/>
                <a:gd name="T28" fmla="*/ 0 w 46"/>
                <a:gd name="T29" fmla="*/ 34 h 55"/>
                <a:gd name="T30" fmla="*/ 4 w 46"/>
                <a:gd name="T31" fmla="*/ 21 h 55"/>
                <a:gd name="T32" fmla="*/ 9 w 46"/>
                <a:gd name="T33" fmla="*/ 12 h 55"/>
                <a:gd name="T34" fmla="*/ 12 w 46"/>
                <a:gd name="T35" fmla="*/ 8 h 55"/>
                <a:gd name="T36" fmla="*/ 16 w 46"/>
                <a:gd name="T37" fmla="*/ 5 h 55"/>
                <a:gd name="T38" fmla="*/ 20 w 46"/>
                <a:gd name="T39" fmla="*/ 3 h 55"/>
                <a:gd name="T40" fmla="*/ 23 w 46"/>
                <a:gd name="T41" fmla="*/ 1 h 55"/>
                <a:gd name="T42" fmla="*/ 26 w 46"/>
                <a:gd name="T43" fmla="*/ 1 h 55"/>
                <a:gd name="T44" fmla="*/ 27 w 46"/>
                <a:gd name="T45" fmla="*/ 1 h 55"/>
                <a:gd name="T46" fmla="*/ 31 w 46"/>
                <a:gd name="T47" fmla="*/ 3 h 55"/>
                <a:gd name="T48" fmla="*/ 34 w 46"/>
                <a:gd name="T49" fmla="*/ 6 h 55"/>
                <a:gd name="T50" fmla="*/ 35 w 46"/>
                <a:gd name="T51" fmla="*/ 12 h 55"/>
                <a:gd name="T52" fmla="*/ 34 w 46"/>
                <a:gd name="T53" fmla="*/ 20 h 55"/>
                <a:gd name="T54" fmla="*/ 31 w 46"/>
                <a:gd name="T55" fmla="*/ 29 h 55"/>
                <a:gd name="T56" fmla="*/ 26 w 46"/>
                <a:gd name="T57" fmla="*/ 37 h 55"/>
                <a:gd name="T58" fmla="*/ 19 w 46"/>
                <a:gd name="T59" fmla="*/ 43 h 55"/>
                <a:gd name="T60" fmla="*/ 11 w 46"/>
                <a:gd name="T61" fmla="*/ 47 h 55"/>
                <a:gd name="T62" fmla="*/ 16 w 46"/>
                <a:gd name="T63" fmla="*/ 43 h 55"/>
                <a:gd name="T64" fmla="*/ 23 w 46"/>
                <a:gd name="T65" fmla="*/ 38 h 55"/>
                <a:gd name="T66" fmla="*/ 28 w 46"/>
                <a:gd name="T67" fmla="*/ 31 h 55"/>
                <a:gd name="T68" fmla="*/ 32 w 46"/>
                <a:gd name="T69" fmla="*/ 23 h 55"/>
                <a:gd name="T70" fmla="*/ 33 w 46"/>
                <a:gd name="T71" fmla="*/ 14 h 55"/>
                <a:gd name="T72" fmla="*/ 33 w 46"/>
                <a:gd name="T73" fmla="*/ 8 h 55"/>
                <a:gd name="T74" fmla="*/ 31 w 46"/>
                <a:gd name="T75" fmla="*/ 5 h 55"/>
                <a:gd name="T76" fmla="*/ 28 w 46"/>
                <a:gd name="T77" fmla="*/ 3 h 55"/>
                <a:gd name="T78" fmla="*/ 26 w 46"/>
                <a:gd name="T79" fmla="*/ 3 h 55"/>
                <a:gd name="T80" fmla="*/ 24 w 46"/>
                <a:gd name="T81" fmla="*/ 3 h 55"/>
                <a:gd name="T82" fmla="*/ 21 w 46"/>
                <a:gd name="T83" fmla="*/ 4 h 55"/>
                <a:gd name="T84" fmla="*/ 18 w 46"/>
                <a:gd name="T85" fmla="*/ 5 h 55"/>
                <a:gd name="T86" fmla="*/ 15 w 46"/>
                <a:gd name="T87" fmla="*/ 8 h 55"/>
                <a:gd name="T88" fmla="*/ 11 w 46"/>
                <a:gd name="T89" fmla="*/ 12 h 55"/>
                <a:gd name="T90" fmla="*/ 8 w 46"/>
                <a:gd name="T91" fmla="*/ 17 h 55"/>
                <a:gd name="T92" fmla="*/ 3 w 46"/>
                <a:gd name="T93" fmla="*/ 30 h 55"/>
                <a:gd name="T94" fmla="*/ 2 w 46"/>
                <a:gd name="T95" fmla="*/ 41 h 55"/>
                <a:gd name="T96" fmla="*/ 5 w 46"/>
                <a:gd name="T97" fmla="*/ 48 h 55"/>
                <a:gd name="T98" fmla="*/ 9 w 46"/>
                <a:gd name="T99" fmla="*/ 51 h 55"/>
                <a:gd name="T100" fmla="*/ 14 w 46"/>
                <a:gd name="T101" fmla="*/ 53 h 55"/>
                <a:gd name="T102" fmla="*/ 21 w 46"/>
                <a:gd name="T103" fmla="*/ 52 h 55"/>
                <a:gd name="T104" fmla="*/ 28 w 46"/>
                <a:gd name="T105" fmla="*/ 47 h 55"/>
                <a:gd name="T106" fmla="*/ 34 w 46"/>
                <a:gd name="T107" fmla="*/ 40 h 55"/>
                <a:gd name="T108" fmla="*/ 39 w 46"/>
                <a:gd name="T109" fmla="*/ 32 h 55"/>
                <a:gd name="T110" fmla="*/ 43 w 46"/>
                <a:gd name="T111" fmla="*/ 22 h 55"/>
                <a:gd name="T112" fmla="*/ 44 w 46"/>
                <a:gd name="T113" fmla="*/ 12 h 55"/>
                <a:gd name="T114" fmla="*/ 41 w 46"/>
                <a:gd name="T115" fmla="*/ 6 h 55"/>
                <a:gd name="T116" fmla="*/ 37 w 46"/>
                <a:gd name="T117" fmla="*/ 3 h 55"/>
                <a:gd name="T118" fmla="*/ 34 w 46"/>
                <a:gd name="T119" fmla="*/ 1 h 55"/>
                <a:gd name="T120" fmla="*/ 34 w 46"/>
                <a:gd name="T121" fmla="*/ 0 h 55"/>
                <a:gd name="T122" fmla="*/ 35 w 46"/>
                <a:gd name="T1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5">
                  <a:moveTo>
                    <a:pt x="36" y="0"/>
                  </a:moveTo>
                  <a:lnTo>
                    <a:pt x="37" y="1"/>
                  </a:lnTo>
                  <a:lnTo>
                    <a:pt x="39" y="2"/>
                  </a:lnTo>
                  <a:lnTo>
                    <a:pt x="41" y="3"/>
                  </a:lnTo>
                  <a:lnTo>
                    <a:pt x="42" y="4"/>
                  </a:lnTo>
                  <a:lnTo>
                    <a:pt x="44" y="6"/>
                  </a:lnTo>
                  <a:lnTo>
                    <a:pt x="45" y="9"/>
                  </a:lnTo>
                  <a:lnTo>
                    <a:pt x="46" y="12"/>
                  </a:lnTo>
                  <a:lnTo>
                    <a:pt x="45" y="15"/>
                  </a:lnTo>
                  <a:lnTo>
                    <a:pt x="45" y="19"/>
                  </a:lnTo>
                  <a:lnTo>
                    <a:pt x="44" y="22"/>
                  </a:lnTo>
                  <a:lnTo>
                    <a:pt x="43" y="26"/>
                  </a:lnTo>
                  <a:lnTo>
                    <a:pt x="42" y="29"/>
                  </a:lnTo>
                  <a:lnTo>
                    <a:pt x="41" y="33"/>
                  </a:lnTo>
                  <a:lnTo>
                    <a:pt x="39" y="36"/>
                  </a:lnTo>
                  <a:lnTo>
                    <a:pt x="37" y="39"/>
                  </a:lnTo>
                  <a:lnTo>
                    <a:pt x="36" y="42"/>
                  </a:lnTo>
                  <a:lnTo>
                    <a:pt x="33" y="44"/>
                  </a:lnTo>
                  <a:lnTo>
                    <a:pt x="31" y="47"/>
                  </a:lnTo>
                  <a:lnTo>
                    <a:pt x="29" y="49"/>
                  </a:lnTo>
                  <a:lnTo>
                    <a:pt x="27" y="51"/>
                  </a:lnTo>
                  <a:lnTo>
                    <a:pt x="24" y="52"/>
                  </a:lnTo>
                  <a:lnTo>
                    <a:pt x="22" y="53"/>
                  </a:lnTo>
                  <a:lnTo>
                    <a:pt x="19" y="54"/>
                  </a:lnTo>
                  <a:lnTo>
                    <a:pt x="17" y="55"/>
                  </a:lnTo>
                  <a:lnTo>
                    <a:pt x="15" y="55"/>
                  </a:lnTo>
                  <a:lnTo>
                    <a:pt x="14" y="55"/>
                  </a:lnTo>
                  <a:lnTo>
                    <a:pt x="13" y="54"/>
                  </a:lnTo>
                  <a:lnTo>
                    <a:pt x="12" y="54"/>
                  </a:lnTo>
                  <a:lnTo>
                    <a:pt x="11" y="54"/>
                  </a:lnTo>
                  <a:lnTo>
                    <a:pt x="10" y="54"/>
                  </a:lnTo>
                  <a:lnTo>
                    <a:pt x="9" y="53"/>
                  </a:lnTo>
                  <a:lnTo>
                    <a:pt x="8" y="53"/>
                  </a:lnTo>
                  <a:lnTo>
                    <a:pt x="7" y="53"/>
                  </a:lnTo>
                  <a:lnTo>
                    <a:pt x="6" y="52"/>
                  </a:lnTo>
                  <a:lnTo>
                    <a:pt x="6" y="51"/>
                  </a:lnTo>
                  <a:lnTo>
                    <a:pt x="5" y="51"/>
                  </a:lnTo>
                  <a:lnTo>
                    <a:pt x="4" y="50"/>
                  </a:lnTo>
                  <a:lnTo>
                    <a:pt x="3" y="50"/>
                  </a:lnTo>
                  <a:lnTo>
                    <a:pt x="3" y="49"/>
                  </a:lnTo>
                  <a:lnTo>
                    <a:pt x="2" y="48"/>
                  </a:lnTo>
                  <a:lnTo>
                    <a:pt x="1" y="45"/>
                  </a:lnTo>
                  <a:lnTo>
                    <a:pt x="0" y="42"/>
                  </a:lnTo>
                  <a:lnTo>
                    <a:pt x="0" y="38"/>
                  </a:lnTo>
                  <a:lnTo>
                    <a:pt x="0" y="34"/>
                  </a:lnTo>
                  <a:lnTo>
                    <a:pt x="1" y="30"/>
                  </a:lnTo>
                  <a:lnTo>
                    <a:pt x="2" y="26"/>
                  </a:lnTo>
                  <a:lnTo>
                    <a:pt x="4" y="21"/>
                  </a:lnTo>
                  <a:lnTo>
                    <a:pt x="7" y="16"/>
                  </a:lnTo>
                  <a:lnTo>
                    <a:pt x="8" y="14"/>
                  </a:lnTo>
                  <a:lnTo>
                    <a:pt x="9" y="12"/>
                  </a:lnTo>
                  <a:lnTo>
                    <a:pt x="10" y="11"/>
                  </a:lnTo>
                  <a:lnTo>
                    <a:pt x="11" y="9"/>
                  </a:lnTo>
                  <a:lnTo>
                    <a:pt x="12" y="8"/>
                  </a:lnTo>
                  <a:lnTo>
                    <a:pt x="14" y="7"/>
                  </a:lnTo>
                  <a:lnTo>
                    <a:pt x="15" y="6"/>
                  </a:lnTo>
                  <a:lnTo>
                    <a:pt x="16" y="5"/>
                  </a:lnTo>
                  <a:lnTo>
                    <a:pt x="17" y="4"/>
                  </a:lnTo>
                  <a:lnTo>
                    <a:pt x="18" y="3"/>
                  </a:lnTo>
                  <a:lnTo>
                    <a:pt x="20" y="3"/>
                  </a:lnTo>
                  <a:lnTo>
                    <a:pt x="21" y="2"/>
                  </a:lnTo>
                  <a:lnTo>
                    <a:pt x="22" y="2"/>
                  </a:lnTo>
                  <a:lnTo>
                    <a:pt x="23" y="1"/>
                  </a:lnTo>
                  <a:lnTo>
                    <a:pt x="24" y="1"/>
                  </a:lnTo>
                  <a:lnTo>
                    <a:pt x="25" y="1"/>
                  </a:lnTo>
                  <a:lnTo>
                    <a:pt x="26" y="1"/>
                  </a:lnTo>
                  <a:lnTo>
                    <a:pt x="26" y="1"/>
                  </a:lnTo>
                  <a:lnTo>
                    <a:pt x="27" y="1"/>
                  </a:lnTo>
                  <a:lnTo>
                    <a:pt x="27" y="1"/>
                  </a:lnTo>
                  <a:lnTo>
                    <a:pt x="29" y="2"/>
                  </a:lnTo>
                  <a:lnTo>
                    <a:pt x="30" y="2"/>
                  </a:lnTo>
                  <a:lnTo>
                    <a:pt x="31" y="3"/>
                  </a:lnTo>
                  <a:lnTo>
                    <a:pt x="32" y="4"/>
                  </a:lnTo>
                  <a:lnTo>
                    <a:pt x="33" y="5"/>
                  </a:lnTo>
                  <a:lnTo>
                    <a:pt x="34" y="6"/>
                  </a:lnTo>
                  <a:lnTo>
                    <a:pt x="35" y="8"/>
                  </a:lnTo>
                  <a:lnTo>
                    <a:pt x="35" y="9"/>
                  </a:lnTo>
                  <a:lnTo>
                    <a:pt x="35" y="12"/>
                  </a:lnTo>
                  <a:lnTo>
                    <a:pt x="35" y="14"/>
                  </a:lnTo>
                  <a:lnTo>
                    <a:pt x="35" y="17"/>
                  </a:lnTo>
                  <a:lnTo>
                    <a:pt x="34" y="20"/>
                  </a:lnTo>
                  <a:lnTo>
                    <a:pt x="33" y="23"/>
                  </a:lnTo>
                  <a:lnTo>
                    <a:pt x="32" y="26"/>
                  </a:lnTo>
                  <a:lnTo>
                    <a:pt x="31" y="29"/>
                  </a:lnTo>
                  <a:lnTo>
                    <a:pt x="29" y="32"/>
                  </a:lnTo>
                  <a:lnTo>
                    <a:pt x="28" y="34"/>
                  </a:lnTo>
                  <a:lnTo>
                    <a:pt x="26" y="37"/>
                  </a:lnTo>
                  <a:lnTo>
                    <a:pt x="24" y="39"/>
                  </a:lnTo>
                  <a:lnTo>
                    <a:pt x="22" y="41"/>
                  </a:lnTo>
                  <a:lnTo>
                    <a:pt x="19" y="43"/>
                  </a:lnTo>
                  <a:lnTo>
                    <a:pt x="17" y="45"/>
                  </a:lnTo>
                  <a:lnTo>
                    <a:pt x="14" y="46"/>
                  </a:lnTo>
                  <a:lnTo>
                    <a:pt x="11" y="47"/>
                  </a:lnTo>
                  <a:lnTo>
                    <a:pt x="11" y="45"/>
                  </a:lnTo>
                  <a:lnTo>
                    <a:pt x="14" y="44"/>
                  </a:lnTo>
                  <a:lnTo>
                    <a:pt x="16" y="43"/>
                  </a:lnTo>
                  <a:lnTo>
                    <a:pt x="18" y="42"/>
                  </a:lnTo>
                  <a:lnTo>
                    <a:pt x="21" y="40"/>
                  </a:lnTo>
                  <a:lnTo>
                    <a:pt x="23" y="38"/>
                  </a:lnTo>
                  <a:lnTo>
                    <a:pt x="25" y="36"/>
                  </a:lnTo>
                  <a:lnTo>
                    <a:pt x="26" y="33"/>
                  </a:lnTo>
                  <a:lnTo>
                    <a:pt x="28" y="31"/>
                  </a:lnTo>
                  <a:lnTo>
                    <a:pt x="30" y="28"/>
                  </a:lnTo>
                  <a:lnTo>
                    <a:pt x="31" y="25"/>
                  </a:lnTo>
                  <a:lnTo>
                    <a:pt x="32" y="23"/>
                  </a:lnTo>
                  <a:lnTo>
                    <a:pt x="33" y="20"/>
                  </a:lnTo>
                  <a:lnTo>
                    <a:pt x="33" y="17"/>
                  </a:lnTo>
                  <a:lnTo>
                    <a:pt x="33" y="14"/>
                  </a:lnTo>
                  <a:lnTo>
                    <a:pt x="33" y="12"/>
                  </a:lnTo>
                  <a:lnTo>
                    <a:pt x="33" y="10"/>
                  </a:lnTo>
                  <a:lnTo>
                    <a:pt x="33" y="8"/>
                  </a:lnTo>
                  <a:lnTo>
                    <a:pt x="33" y="7"/>
                  </a:lnTo>
                  <a:lnTo>
                    <a:pt x="32" y="6"/>
                  </a:lnTo>
                  <a:lnTo>
                    <a:pt x="31" y="5"/>
                  </a:lnTo>
                  <a:lnTo>
                    <a:pt x="30" y="4"/>
                  </a:lnTo>
                  <a:lnTo>
                    <a:pt x="29" y="4"/>
                  </a:lnTo>
                  <a:lnTo>
                    <a:pt x="28" y="3"/>
                  </a:lnTo>
                  <a:lnTo>
                    <a:pt x="27" y="3"/>
                  </a:lnTo>
                  <a:lnTo>
                    <a:pt x="27" y="3"/>
                  </a:lnTo>
                  <a:lnTo>
                    <a:pt x="26" y="3"/>
                  </a:lnTo>
                  <a:lnTo>
                    <a:pt x="26" y="3"/>
                  </a:lnTo>
                  <a:lnTo>
                    <a:pt x="25" y="3"/>
                  </a:lnTo>
                  <a:lnTo>
                    <a:pt x="24" y="3"/>
                  </a:lnTo>
                  <a:lnTo>
                    <a:pt x="23" y="3"/>
                  </a:lnTo>
                  <a:lnTo>
                    <a:pt x="22" y="3"/>
                  </a:lnTo>
                  <a:lnTo>
                    <a:pt x="21" y="4"/>
                  </a:lnTo>
                  <a:lnTo>
                    <a:pt x="20" y="4"/>
                  </a:lnTo>
                  <a:lnTo>
                    <a:pt x="19" y="5"/>
                  </a:lnTo>
                  <a:lnTo>
                    <a:pt x="18" y="5"/>
                  </a:lnTo>
                  <a:lnTo>
                    <a:pt x="17" y="6"/>
                  </a:lnTo>
                  <a:lnTo>
                    <a:pt x="16" y="7"/>
                  </a:lnTo>
                  <a:lnTo>
                    <a:pt x="15" y="8"/>
                  </a:lnTo>
                  <a:lnTo>
                    <a:pt x="14" y="9"/>
                  </a:lnTo>
                  <a:lnTo>
                    <a:pt x="13" y="10"/>
                  </a:lnTo>
                  <a:lnTo>
                    <a:pt x="11" y="12"/>
                  </a:lnTo>
                  <a:lnTo>
                    <a:pt x="10" y="13"/>
                  </a:lnTo>
                  <a:lnTo>
                    <a:pt x="9" y="15"/>
                  </a:lnTo>
                  <a:lnTo>
                    <a:pt x="8" y="17"/>
                  </a:lnTo>
                  <a:lnTo>
                    <a:pt x="6" y="22"/>
                  </a:lnTo>
                  <a:lnTo>
                    <a:pt x="4" y="26"/>
                  </a:lnTo>
                  <a:lnTo>
                    <a:pt x="3" y="30"/>
                  </a:lnTo>
                  <a:lnTo>
                    <a:pt x="2" y="34"/>
                  </a:lnTo>
                  <a:lnTo>
                    <a:pt x="1" y="38"/>
                  </a:lnTo>
                  <a:lnTo>
                    <a:pt x="2" y="41"/>
                  </a:lnTo>
                  <a:lnTo>
                    <a:pt x="2" y="44"/>
                  </a:lnTo>
                  <a:lnTo>
                    <a:pt x="3" y="47"/>
                  </a:lnTo>
                  <a:lnTo>
                    <a:pt x="5" y="48"/>
                  </a:lnTo>
                  <a:lnTo>
                    <a:pt x="6" y="50"/>
                  </a:lnTo>
                  <a:lnTo>
                    <a:pt x="7" y="51"/>
                  </a:lnTo>
                  <a:lnTo>
                    <a:pt x="9" y="51"/>
                  </a:lnTo>
                  <a:lnTo>
                    <a:pt x="10" y="52"/>
                  </a:lnTo>
                  <a:lnTo>
                    <a:pt x="12" y="53"/>
                  </a:lnTo>
                  <a:lnTo>
                    <a:pt x="14" y="53"/>
                  </a:lnTo>
                  <a:lnTo>
                    <a:pt x="17" y="53"/>
                  </a:lnTo>
                  <a:lnTo>
                    <a:pt x="19" y="53"/>
                  </a:lnTo>
                  <a:lnTo>
                    <a:pt x="21" y="52"/>
                  </a:lnTo>
                  <a:lnTo>
                    <a:pt x="24" y="51"/>
                  </a:lnTo>
                  <a:lnTo>
                    <a:pt x="26" y="49"/>
                  </a:lnTo>
                  <a:lnTo>
                    <a:pt x="28" y="47"/>
                  </a:lnTo>
                  <a:lnTo>
                    <a:pt x="30" y="45"/>
                  </a:lnTo>
                  <a:lnTo>
                    <a:pt x="32" y="43"/>
                  </a:lnTo>
                  <a:lnTo>
                    <a:pt x="34" y="40"/>
                  </a:lnTo>
                  <a:lnTo>
                    <a:pt x="36" y="37"/>
                  </a:lnTo>
                  <a:lnTo>
                    <a:pt x="38" y="35"/>
                  </a:lnTo>
                  <a:lnTo>
                    <a:pt x="39" y="32"/>
                  </a:lnTo>
                  <a:lnTo>
                    <a:pt x="41" y="28"/>
                  </a:lnTo>
                  <a:lnTo>
                    <a:pt x="42" y="25"/>
                  </a:lnTo>
                  <a:lnTo>
                    <a:pt x="43" y="22"/>
                  </a:lnTo>
                  <a:lnTo>
                    <a:pt x="43" y="19"/>
                  </a:lnTo>
                  <a:lnTo>
                    <a:pt x="44" y="15"/>
                  </a:lnTo>
                  <a:lnTo>
                    <a:pt x="44" y="12"/>
                  </a:lnTo>
                  <a:lnTo>
                    <a:pt x="43" y="10"/>
                  </a:lnTo>
                  <a:lnTo>
                    <a:pt x="42" y="8"/>
                  </a:lnTo>
                  <a:lnTo>
                    <a:pt x="41" y="6"/>
                  </a:lnTo>
                  <a:lnTo>
                    <a:pt x="40" y="4"/>
                  </a:lnTo>
                  <a:lnTo>
                    <a:pt x="39" y="3"/>
                  </a:lnTo>
                  <a:lnTo>
                    <a:pt x="37" y="3"/>
                  </a:lnTo>
                  <a:lnTo>
                    <a:pt x="36" y="2"/>
                  </a:lnTo>
                  <a:lnTo>
                    <a:pt x="35" y="2"/>
                  </a:lnTo>
                  <a:lnTo>
                    <a:pt x="34" y="1"/>
                  </a:lnTo>
                  <a:lnTo>
                    <a:pt x="34" y="1"/>
                  </a:lnTo>
                  <a:lnTo>
                    <a:pt x="33" y="1"/>
                  </a:lnTo>
                  <a:lnTo>
                    <a:pt x="34" y="0"/>
                  </a:lnTo>
                  <a:lnTo>
                    <a:pt x="34" y="0"/>
                  </a:lnTo>
                  <a:lnTo>
                    <a:pt x="34" y="0"/>
                  </a:lnTo>
                  <a:lnTo>
                    <a:pt x="35" y="0"/>
                  </a:lnTo>
                  <a:lnTo>
                    <a:pt x="36"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3" name="Freeform 1778"/>
            <p:cNvSpPr>
              <a:spLocks/>
            </p:cNvSpPr>
            <p:nvPr/>
          </p:nvSpPr>
          <p:spPr bwMode="auto">
            <a:xfrm>
              <a:off x="4633915" y="3148575"/>
              <a:ext cx="80963" cy="79375"/>
            </a:xfrm>
            <a:custGeom>
              <a:avLst/>
              <a:gdLst>
                <a:gd name="T0" fmla="*/ 41 w 51"/>
                <a:gd name="T1" fmla="*/ 2 h 50"/>
                <a:gd name="T2" fmla="*/ 43 w 51"/>
                <a:gd name="T3" fmla="*/ 6 h 50"/>
                <a:gd name="T4" fmla="*/ 43 w 51"/>
                <a:gd name="T5" fmla="*/ 10 h 50"/>
                <a:gd name="T6" fmla="*/ 41 w 51"/>
                <a:gd name="T7" fmla="*/ 18 h 50"/>
                <a:gd name="T8" fmla="*/ 36 w 51"/>
                <a:gd name="T9" fmla="*/ 26 h 50"/>
                <a:gd name="T10" fmla="*/ 29 w 51"/>
                <a:gd name="T11" fmla="*/ 34 h 50"/>
                <a:gd name="T12" fmla="*/ 21 w 51"/>
                <a:gd name="T13" fmla="*/ 40 h 50"/>
                <a:gd name="T14" fmla="*/ 12 w 51"/>
                <a:gd name="T15" fmla="*/ 42 h 50"/>
                <a:gd name="T16" fmla="*/ 12 w 51"/>
                <a:gd name="T17" fmla="*/ 41 h 50"/>
                <a:gd name="T18" fmla="*/ 20 w 51"/>
                <a:gd name="T19" fmla="*/ 38 h 50"/>
                <a:gd name="T20" fmla="*/ 28 w 51"/>
                <a:gd name="T21" fmla="*/ 32 h 50"/>
                <a:gd name="T22" fmla="*/ 35 w 51"/>
                <a:gd name="T23" fmla="*/ 25 h 50"/>
                <a:gd name="T24" fmla="*/ 39 w 51"/>
                <a:gd name="T25" fmla="*/ 17 h 50"/>
                <a:gd name="T26" fmla="*/ 42 w 51"/>
                <a:gd name="T27" fmla="*/ 10 h 50"/>
                <a:gd name="T28" fmla="*/ 41 w 51"/>
                <a:gd name="T29" fmla="*/ 6 h 50"/>
                <a:gd name="T30" fmla="*/ 39 w 51"/>
                <a:gd name="T31" fmla="*/ 4 h 50"/>
                <a:gd name="T32" fmla="*/ 36 w 51"/>
                <a:gd name="T33" fmla="*/ 2 h 50"/>
                <a:gd name="T34" fmla="*/ 32 w 51"/>
                <a:gd name="T35" fmla="*/ 2 h 50"/>
                <a:gd name="T36" fmla="*/ 28 w 51"/>
                <a:gd name="T37" fmla="*/ 2 h 50"/>
                <a:gd name="T38" fmla="*/ 23 w 51"/>
                <a:gd name="T39" fmla="*/ 4 h 50"/>
                <a:gd name="T40" fmla="*/ 18 w 51"/>
                <a:gd name="T41" fmla="*/ 7 h 50"/>
                <a:gd name="T42" fmla="*/ 13 w 51"/>
                <a:gd name="T43" fmla="*/ 12 h 50"/>
                <a:gd name="T44" fmla="*/ 5 w 51"/>
                <a:gd name="T45" fmla="*/ 24 h 50"/>
                <a:gd name="T46" fmla="*/ 2 w 51"/>
                <a:gd name="T47" fmla="*/ 35 h 50"/>
                <a:gd name="T48" fmla="*/ 4 w 51"/>
                <a:gd name="T49" fmla="*/ 42 h 50"/>
                <a:gd name="T50" fmla="*/ 6 w 51"/>
                <a:gd name="T51" fmla="*/ 46 h 50"/>
                <a:gd name="T52" fmla="*/ 10 w 51"/>
                <a:gd name="T53" fmla="*/ 48 h 50"/>
                <a:gd name="T54" fmla="*/ 17 w 51"/>
                <a:gd name="T55" fmla="*/ 48 h 50"/>
                <a:gd name="T56" fmla="*/ 25 w 51"/>
                <a:gd name="T57" fmla="*/ 46 h 50"/>
                <a:gd name="T58" fmla="*/ 33 w 51"/>
                <a:gd name="T59" fmla="*/ 40 h 50"/>
                <a:gd name="T60" fmla="*/ 40 w 51"/>
                <a:gd name="T61" fmla="*/ 33 h 50"/>
                <a:gd name="T62" fmla="*/ 46 w 51"/>
                <a:gd name="T63" fmla="*/ 25 h 50"/>
                <a:gd name="T64" fmla="*/ 50 w 51"/>
                <a:gd name="T65" fmla="*/ 15 h 50"/>
                <a:gd name="T66" fmla="*/ 48 w 51"/>
                <a:gd name="T67" fmla="*/ 7 h 50"/>
                <a:gd name="T68" fmla="*/ 44 w 51"/>
                <a:gd name="T69" fmla="*/ 4 h 50"/>
                <a:gd name="T70" fmla="*/ 45 w 51"/>
                <a:gd name="T71" fmla="*/ 3 h 50"/>
                <a:gd name="T72" fmla="*/ 49 w 51"/>
                <a:gd name="T73" fmla="*/ 6 h 50"/>
                <a:gd name="T74" fmla="*/ 51 w 51"/>
                <a:gd name="T75" fmla="*/ 15 h 50"/>
                <a:gd name="T76" fmla="*/ 47 w 51"/>
                <a:gd name="T77" fmla="*/ 26 h 50"/>
                <a:gd name="T78" fmla="*/ 41 w 51"/>
                <a:gd name="T79" fmla="*/ 34 h 50"/>
                <a:gd name="T80" fmla="*/ 34 w 51"/>
                <a:gd name="T81" fmla="*/ 42 h 50"/>
                <a:gd name="T82" fmla="*/ 26 w 51"/>
                <a:gd name="T83" fmla="*/ 47 h 50"/>
                <a:gd name="T84" fmla="*/ 17 w 51"/>
                <a:gd name="T85" fmla="*/ 50 h 50"/>
                <a:gd name="T86" fmla="*/ 10 w 51"/>
                <a:gd name="T87" fmla="*/ 50 h 50"/>
                <a:gd name="T88" fmla="*/ 5 w 51"/>
                <a:gd name="T89" fmla="*/ 47 h 50"/>
                <a:gd name="T90" fmla="*/ 2 w 51"/>
                <a:gd name="T91" fmla="*/ 43 h 50"/>
                <a:gd name="T92" fmla="*/ 0 w 51"/>
                <a:gd name="T93" fmla="*/ 35 h 50"/>
                <a:gd name="T94" fmla="*/ 3 w 51"/>
                <a:gd name="T95" fmla="*/ 23 h 50"/>
                <a:gd name="T96" fmla="*/ 12 w 51"/>
                <a:gd name="T97" fmla="*/ 11 h 50"/>
                <a:gd name="T98" fmla="*/ 17 w 51"/>
                <a:gd name="T99" fmla="*/ 6 h 50"/>
                <a:gd name="T100" fmla="*/ 23 w 51"/>
                <a:gd name="T101" fmla="*/ 2 h 50"/>
                <a:gd name="T102" fmla="*/ 28 w 51"/>
                <a:gd name="T103" fmla="*/ 0 h 50"/>
                <a:gd name="T104" fmla="*/ 33 w 51"/>
                <a:gd name="T105" fmla="*/ 0 h 50"/>
                <a:gd name="T106" fmla="*/ 37 w 51"/>
                <a:gd name="T10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0">
                  <a:moveTo>
                    <a:pt x="38" y="1"/>
                  </a:moveTo>
                  <a:lnTo>
                    <a:pt x="39" y="2"/>
                  </a:lnTo>
                  <a:lnTo>
                    <a:pt x="41" y="2"/>
                  </a:lnTo>
                  <a:lnTo>
                    <a:pt x="42" y="3"/>
                  </a:lnTo>
                  <a:lnTo>
                    <a:pt x="42" y="4"/>
                  </a:lnTo>
                  <a:lnTo>
                    <a:pt x="43" y="6"/>
                  </a:lnTo>
                  <a:lnTo>
                    <a:pt x="43" y="7"/>
                  </a:lnTo>
                  <a:lnTo>
                    <a:pt x="44" y="8"/>
                  </a:lnTo>
                  <a:lnTo>
                    <a:pt x="43" y="10"/>
                  </a:lnTo>
                  <a:lnTo>
                    <a:pt x="43" y="12"/>
                  </a:lnTo>
                  <a:lnTo>
                    <a:pt x="42" y="15"/>
                  </a:lnTo>
                  <a:lnTo>
                    <a:pt x="41" y="18"/>
                  </a:lnTo>
                  <a:lnTo>
                    <a:pt x="40" y="21"/>
                  </a:lnTo>
                  <a:lnTo>
                    <a:pt x="38" y="24"/>
                  </a:lnTo>
                  <a:lnTo>
                    <a:pt x="36" y="26"/>
                  </a:lnTo>
                  <a:lnTo>
                    <a:pt x="34" y="29"/>
                  </a:lnTo>
                  <a:lnTo>
                    <a:pt x="31" y="32"/>
                  </a:lnTo>
                  <a:lnTo>
                    <a:pt x="29" y="34"/>
                  </a:lnTo>
                  <a:lnTo>
                    <a:pt x="26" y="36"/>
                  </a:lnTo>
                  <a:lnTo>
                    <a:pt x="24" y="38"/>
                  </a:lnTo>
                  <a:lnTo>
                    <a:pt x="21" y="40"/>
                  </a:lnTo>
                  <a:lnTo>
                    <a:pt x="18" y="41"/>
                  </a:lnTo>
                  <a:lnTo>
                    <a:pt x="15" y="42"/>
                  </a:lnTo>
                  <a:lnTo>
                    <a:pt x="12" y="42"/>
                  </a:lnTo>
                  <a:lnTo>
                    <a:pt x="10" y="43"/>
                  </a:lnTo>
                  <a:lnTo>
                    <a:pt x="10" y="41"/>
                  </a:lnTo>
                  <a:lnTo>
                    <a:pt x="12" y="41"/>
                  </a:lnTo>
                  <a:lnTo>
                    <a:pt x="15" y="40"/>
                  </a:lnTo>
                  <a:lnTo>
                    <a:pt x="18" y="39"/>
                  </a:lnTo>
                  <a:lnTo>
                    <a:pt x="20" y="38"/>
                  </a:lnTo>
                  <a:lnTo>
                    <a:pt x="23" y="36"/>
                  </a:lnTo>
                  <a:lnTo>
                    <a:pt x="25" y="35"/>
                  </a:lnTo>
                  <a:lnTo>
                    <a:pt x="28" y="32"/>
                  </a:lnTo>
                  <a:lnTo>
                    <a:pt x="30" y="30"/>
                  </a:lnTo>
                  <a:lnTo>
                    <a:pt x="33" y="28"/>
                  </a:lnTo>
                  <a:lnTo>
                    <a:pt x="35" y="25"/>
                  </a:lnTo>
                  <a:lnTo>
                    <a:pt x="36" y="23"/>
                  </a:lnTo>
                  <a:lnTo>
                    <a:pt x="38" y="20"/>
                  </a:lnTo>
                  <a:lnTo>
                    <a:pt x="39" y="17"/>
                  </a:lnTo>
                  <a:lnTo>
                    <a:pt x="41" y="15"/>
                  </a:lnTo>
                  <a:lnTo>
                    <a:pt x="41" y="12"/>
                  </a:lnTo>
                  <a:lnTo>
                    <a:pt x="42" y="10"/>
                  </a:lnTo>
                  <a:lnTo>
                    <a:pt x="42" y="8"/>
                  </a:lnTo>
                  <a:lnTo>
                    <a:pt x="42" y="7"/>
                  </a:lnTo>
                  <a:lnTo>
                    <a:pt x="41" y="6"/>
                  </a:lnTo>
                  <a:lnTo>
                    <a:pt x="41" y="5"/>
                  </a:lnTo>
                  <a:lnTo>
                    <a:pt x="40" y="4"/>
                  </a:lnTo>
                  <a:lnTo>
                    <a:pt x="39" y="4"/>
                  </a:lnTo>
                  <a:lnTo>
                    <a:pt x="39" y="3"/>
                  </a:lnTo>
                  <a:lnTo>
                    <a:pt x="37" y="2"/>
                  </a:lnTo>
                  <a:lnTo>
                    <a:pt x="36" y="2"/>
                  </a:lnTo>
                  <a:lnTo>
                    <a:pt x="35" y="2"/>
                  </a:lnTo>
                  <a:lnTo>
                    <a:pt x="34" y="2"/>
                  </a:lnTo>
                  <a:lnTo>
                    <a:pt x="32" y="2"/>
                  </a:lnTo>
                  <a:lnTo>
                    <a:pt x="31" y="2"/>
                  </a:lnTo>
                  <a:lnTo>
                    <a:pt x="30" y="2"/>
                  </a:lnTo>
                  <a:lnTo>
                    <a:pt x="28" y="2"/>
                  </a:lnTo>
                  <a:lnTo>
                    <a:pt x="26" y="3"/>
                  </a:lnTo>
                  <a:lnTo>
                    <a:pt x="25" y="3"/>
                  </a:lnTo>
                  <a:lnTo>
                    <a:pt x="23" y="4"/>
                  </a:lnTo>
                  <a:lnTo>
                    <a:pt x="21" y="5"/>
                  </a:lnTo>
                  <a:lnTo>
                    <a:pt x="20" y="6"/>
                  </a:lnTo>
                  <a:lnTo>
                    <a:pt x="18" y="7"/>
                  </a:lnTo>
                  <a:lnTo>
                    <a:pt x="16" y="9"/>
                  </a:lnTo>
                  <a:lnTo>
                    <a:pt x="15" y="10"/>
                  </a:lnTo>
                  <a:lnTo>
                    <a:pt x="13" y="12"/>
                  </a:lnTo>
                  <a:lnTo>
                    <a:pt x="10" y="16"/>
                  </a:lnTo>
                  <a:lnTo>
                    <a:pt x="7" y="20"/>
                  </a:lnTo>
                  <a:lnTo>
                    <a:pt x="5" y="24"/>
                  </a:lnTo>
                  <a:lnTo>
                    <a:pt x="3" y="27"/>
                  </a:lnTo>
                  <a:lnTo>
                    <a:pt x="3" y="31"/>
                  </a:lnTo>
                  <a:lnTo>
                    <a:pt x="2" y="35"/>
                  </a:lnTo>
                  <a:lnTo>
                    <a:pt x="2" y="38"/>
                  </a:lnTo>
                  <a:lnTo>
                    <a:pt x="3" y="41"/>
                  </a:lnTo>
                  <a:lnTo>
                    <a:pt x="4" y="42"/>
                  </a:lnTo>
                  <a:lnTo>
                    <a:pt x="4" y="44"/>
                  </a:lnTo>
                  <a:lnTo>
                    <a:pt x="5" y="45"/>
                  </a:lnTo>
                  <a:lnTo>
                    <a:pt x="6" y="46"/>
                  </a:lnTo>
                  <a:lnTo>
                    <a:pt x="8" y="47"/>
                  </a:lnTo>
                  <a:lnTo>
                    <a:pt x="9" y="48"/>
                  </a:lnTo>
                  <a:lnTo>
                    <a:pt x="10" y="48"/>
                  </a:lnTo>
                  <a:lnTo>
                    <a:pt x="12" y="48"/>
                  </a:lnTo>
                  <a:lnTo>
                    <a:pt x="15" y="49"/>
                  </a:lnTo>
                  <a:lnTo>
                    <a:pt x="17" y="48"/>
                  </a:lnTo>
                  <a:lnTo>
                    <a:pt x="20" y="48"/>
                  </a:lnTo>
                  <a:lnTo>
                    <a:pt x="22" y="47"/>
                  </a:lnTo>
                  <a:lnTo>
                    <a:pt x="25" y="46"/>
                  </a:lnTo>
                  <a:lnTo>
                    <a:pt x="28" y="44"/>
                  </a:lnTo>
                  <a:lnTo>
                    <a:pt x="30" y="42"/>
                  </a:lnTo>
                  <a:lnTo>
                    <a:pt x="33" y="40"/>
                  </a:lnTo>
                  <a:lnTo>
                    <a:pt x="35" y="38"/>
                  </a:lnTo>
                  <a:lnTo>
                    <a:pt x="38" y="36"/>
                  </a:lnTo>
                  <a:lnTo>
                    <a:pt x="40" y="33"/>
                  </a:lnTo>
                  <a:lnTo>
                    <a:pt x="42" y="31"/>
                  </a:lnTo>
                  <a:lnTo>
                    <a:pt x="44" y="28"/>
                  </a:lnTo>
                  <a:lnTo>
                    <a:pt x="46" y="25"/>
                  </a:lnTo>
                  <a:lnTo>
                    <a:pt x="47" y="22"/>
                  </a:lnTo>
                  <a:lnTo>
                    <a:pt x="49" y="19"/>
                  </a:lnTo>
                  <a:lnTo>
                    <a:pt x="50" y="15"/>
                  </a:lnTo>
                  <a:lnTo>
                    <a:pt x="50" y="12"/>
                  </a:lnTo>
                  <a:lnTo>
                    <a:pt x="49" y="10"/>
                  </a:lnTo>
                  <a:lnTo>
                    <a:pt x="48" y="7"/>
                  </a:lnTo>
                  <a:lnTo>
                    <a:pt x="46" y="6"/>
                  </a:lnTo>
                  <a:lnTo>
                    <a:pt x="45" y="5"/>
                  </a:lnTo>
                  <a:lnTo>
                    <a:pt x="44" y="4"/>
                  </a:lnTo>
                  <a:lnTo>
                    <a:pt x="44" y="4"/>
                  </a:lnTo>
                  <a:lnTo>
                    <a:pt x="44" y="2"/>
                  </a:lnTo>
                  <a:lnTo>
                    <a:pt x="45" y="3"/>
                  </a:lnTo>
                  <a:lnTo>
                    <a:pt x="46" y="3"/>
                  </a:lnTo>
                  <a:lnTo>
                    <a:pt x="48" y="5"/>
                  </a:lnTo>
                  <a:lnTo>
                    <a:pt x="49" y="6"/>
                  </a:lnTo>
                  <a:lnTo>
                    <a:pt x="51" y="9"/>
                  </a:lnTo>
                  <a:lnTo>
                    <a:pt x="51" y="12"/>
                  </a:lnTo>
                  <a:lnTo>
                    <a:pt x="51" y="15"/>
                  </a:lnTo>
                  <a:lnTo>
                    <a:pt x="50" y="20"/>
                  </a:lnTo>
                  <a:lnTo>
                    <a:pt x="49" y="23"/>
                  </a:lnTo>
                  <a:lnTo>
                    <a:pt x="47" y="26"/>
                  </a:lnTo>
                  <a:lnTo>
                    <a:pt x="46" y="29"/>
                  </a:lnTo>
                  <a:lnTo>
                    <a:pt x="43" y="32"/>
                  </a:lnTo>
                  <a:lnTo>
                    <a:pt x="41" y="34"/>
                  </a:lnTo>
                  <a:lnTo>
                    <a:pt x="39" y="37"/>
                  </a:lnTo>
                  <a:lnTo>
                    <a:pt x="36" y="40"/>
                  </a:lnTo>
                  <a:lnTo>
                    <a:pt x="34" y="42"/>
                  </a:lnTo>
                  <a:lnTo>
                    <a:pt x="31" y="44"/>
                  </a:lnTo>
                  <a:lnTo>
                    <a:pt x="28" y="46"/>
                  </a:lnTo>
                  <a:lnTo>
                    <a:pt x="26" y="47"/>
                  </a:lnTo>
                  <a:lnTo>
                    <a:pt x="23" y="49"/>
                  </a:lnTo>
                  <a:lnTo>
                    <a:pt x="20" y="50"/>
                  </a:lnTo>
                  <a:lnTo>
                    <a:pt x="17" y="50"/>
                  </a:lnTo>
                  <a:lnTo>
                    <a:pt x="14" y="50"/>
                  </a:lnTo>
                  <a:lnTo>
                    <a:pt x="12" y="50"/>
                  </a:lnTo>
                  <a:lnTo>
                    <a:pt x="10" y="50"/>
                  </a:lnTo>
                  <a:lnTo>
                    <a:pt x="8" y="49"/>
                  </a:lnTo>
                  <a:lnTo>
                    <a:pt x="7" y="48"/>
                  </a:lnTo>
                  <a:lnTo>
                    <a:pt x="5" y="47"/>
                  </a:lnTo>
                  <a:lnTo>
                    <a:pt x="4" y="46"/>
                  </a:lnTo>
                  <a:lnTo>
                    <a:pt x="3" y="45"/>
                  </a:lnTo>
                  <a:lnTo>
                    <a:pt x="2" y="43"/>
                  </a:lnTo>
                  <a:lnTo>
                    <a:pt x="1" y="42"/>
                  </a:lnTo>
                  <a:lnTo>
                    <a:pt x="0" y="38"/>
                  </a:lnTo>
                  <a:lnTo>
                    <a:pt x="0" y="35"/>
                  </a:lnTo>
                  <a:lnTo>
                    <a:pt x="1" y="31"/>
                  </a:lnTo>
                  <a:lnTo>
                    <a:pt x="2" y="27"/>
                  </a:lnTo>
                  <a:lnTo>
                    <a:pt x="3" y="23"/>
                  </a:lnTo>
                  <a:lnTo>
                    <a:pt x="6" y="19"/>
                  </a:lnTo>
                  <a:lnTo>
                    <a:pt x="9" y="15"/>
                  </a:lnTo>
                  <a:lnTo>
                    <a:pt x="12" y="11"/>
                  </a:lnTo>
                  <a:lnTo>
                    <a:pt x="14" y="9"/>
                  </a:lnTo>
                  <a:lnTo>
                    <a:pt x="16" y="7"/>
                  </a:lnTo>
                  <a:lnTo>
                    <a:pt x="17" y="6"/>
                  </a:lnTo>
                  <a:lnTo>
                    <a:pt x="19" y="4"/>
                  </a:lnTo>
                  <a:lnTo>
                    <a:pt x="21" y="3"/>
                  </a:lnTo>
                  <a:lnTo>
                    <a:pt x="23" y="2"/>
                  </a:lnTo>
                  <a:lnTo>
                    <a:pt x="24" y="2"/>
                  </a:lnTo>
                  <a:lnTo>
                    <a:pt x="26" y="1"/>
                  </a:lnTo>
                  <a:lnTo>
                    <a:pt x="28" y="0"/>
                  </a:lnTo>
                  <a:lnTo>
                    <a:pt x="30" y="0"/>
                  </a:lnTo>
                  <a:lnTo>
                    <a:pt x="31" y="0"/>
                  </a:lnTo>
                  <a:lnTo>
                    <a:pt x="33" y="0"/>
                  </a:lnTo>
                  <a:lnTo>
                    <a:pt x="34" y="0"/>
                  </a:lnTo>
                  <a:lnTo>
                    <a:pt x="36" y="0"/>
                  </a:lnTo>
                  <a:lnTo>
                    <a:pt x="37" y="0"/>
                  </a:lnTo>
                  <a:lnTo>
                    <a:pt x="38"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4" name="Freeform 1779"/>
            <p:cNvSpPr>
              <a:spLocks/>
            </p:cNvSpPr>
            <p:nvPr/>
          </p:nvSpPr>
          <p:spPr bwMode="auto">
            <a:xfrm>
              <a:off x="4651378" y="3053323"/>
              <a:ext cx="169863" cy="185738"/>
            </a:xfrm>
            <a:custGeom>
              <a:avLst/>
              <a:gdLst>
                <a:gd name="T0" fmla="*/ 107 w 107"/>
                <a:gd name="T1" fmla="*/ 27 h 117"/>
                <a:gd name="T2" fmla="*/ 104 w 107"/>
                <a:gd name="T3" fmla="*/ 38 h 117"/>
                <a:gd name="T4" fmla="*/ 100 w 107"/>
                <a:gd name="T5" fmla="*/ 51 h 117"/>
                <a:gd name="T6" fmla="*/ 94 w 107"/>
                <a:gd name="T7" fmla="*/ 62 h 117"/>
                <a:gd name="T8" fmla="*/ 87 w 107"/>
                <a:gd name="T9" fmla="*/ 72 h 117"/>
                <a:gd name="T10" fmla="*/ 81 w 107"/>
                <a:gd name="T11" fmla="*/ 82 h 117"/>
                <a:gd name="T12" fmla="*/ 73 w 107"/>
                <a:gd name="T13" fmla="*/ 90 h 117"/>
                <a:gd name="T14" fmla="*/ 66 w 107"/>
                <a:gd name="T15" fmla="*/ 96 h 117"/>
                <a:gd name="T16" fmla="*/ 59 w 107"/>
                <a:gd name="T17" fmla="*/ 102 h 117"/>
                <a:gd name="T18" fmla="*/ 51 w 107"/>
                <a:gd name="T19" fmla="*/ 107 h 117"/>
                <a:gd name="T20" fmla="*/ 44 w 107"/>
                <a:gd name="T21" fmla="*/ 111 h 117"/>
                <a:gd name="T22" fmla="*/ 37 w 107"/>
                <a:gd name="T23" fmla="*/ 113 h 117"/>
                <a:gd name="T24" fmla="*/ 30 w 107"/>
                <a:gd name="T25" fmla="*/ 115 h 117"/>
                <a:gd name="T26" fmla="*/ 25 w 107"/>
                <a:gd name="T27" fmla="*/ 116 h 117"/>
                <a:gd name="T28" fmla="*/ 22 w 107"/>
                <a:gd name="T29" fmla="*/ 116 h 117"/>
                <a:gd name="T30" fmla="*/ 19 w 107"/>
                <a:gd name="T31" fmla="*/ 117 h 117"/>
                <a:gd name="T32" fmla="*/ 15 w 107"/>
                <a:gd name="T33" fmla="*/ 116 h 117"/>
                <a:gd name="T34" fmla="*/ 11 w 107"/>
                <a:gd name="T35" fmla="*/ 116 h 117"/>
                <a:gd name="T36" fmla="*/ 8 w 107"/>
                <a:gd name="T37" fmla="*/ 115 h 117"/>
                <a:gd name="T38" fmla="*/ 4 w 107"/>
                <a:gd name="T39" fmla="*/ 113 h 117"/>
                <a:gd name="T40" fmla="*/ 2 w 107"/>
                <a:gd name="T41" fmla="*/ 111 h 117"/>
                <a:gd name="T42" fmla="*/ 1 w 107"/>
                <a:gd name="T43" fmla="*/ 109 h 117"/>
                <a:gd name="T44" fmla="*/ 4 w 107"/>
                <a:gd name="T45" fmla="*/ 111 h 117"/>
                <a:gd name="T46" fmla="*/ 6 w 107"/>
                <a:gd name="T47" fmla="*/ 112 h 117"/>
                <a:gd name="T48" fmla="*/ 10 w 107"/>
                <a:gd name="T49" fmla="*/ 113 h 117"/>
                <a:gd name="T50" fmla="*/ 13 w 107"/>
                <a:gd name="T51" fmla="*/ 114 h 117"/>
                <a:gd name="T52" fmla="*/ 17 w 107"/>
                <a:gd name="T53" fmla="*/ 115 h 117"/>
                <a:gd name="T54" fmla="*/ 20 w 107"/>
                <a:gd name="T55" fmla="*/ 115 h 117"/>
                <a:gd name="T56" fmla="*/ 23 w 107"/>
                <a:gd name="T57" fmla="*/ 115 h 117"/>
                <a:gd name="T58" fmla="*/ 25 w 107"/>
                <a:gd name="T59" fmla="*/ 114 h 117"/>
                <a:gd name="T60" fmla="*/ 32 w 107"/>
                <a:gd name="T61" fmla="*/ 113 h 117"/>
                <a:gd name="T62" fmla="*/ 39 w 107"/>
                <a:gd name="T63" fmla="*/ 111 h 117"/>
                <a:gd name="T64" fmla="*/ 46 w 107"/>
                <a:gd name="T65" fmla="*/ 108 h 117"/>
                <a:gd name="T66" fmla="*/ 53 w 107"/>
                <a:gd name="T67" fmla="*/ 104 h 117"/>
                <a:gd name="T68" fmla="*/ 60 w 107"/>
                <a:gd name="T69" fmla="*/ 99 h 117"/>
                <a:gd name="T70" fmla="*/ 67 w 107"/>
                <a:gd name="T71" fmla="*/ 93 h 117"/>
                <a:gd name="T72" fmla="*/ 74 w 107"/>
                <a:gd name="T73" fmla="*/ 86 h 117"/>
                <a:gd name="T74" fmla="*/ 81 w 107"/>
                <a:gd name="T75" fmla="*/ 78 h 117"/>
                <a:gd name="T76" fmla="*/ 88 w 107"/>
                <a:gd name="T77" fmla="*/ 68 h 117"/>
                <a:gd name="T78" fmla="*/ 94 w 107"/>
                <a:gd name="T79" fmla="*/ 58 h 117"/>
                <a:gd name="T80" fmla="*/ 100 w 107"/>
                <a:gd name="T81" fmla="*/ 45 h 117"/>
                <a:gd name="T82" fmla="*/ 104 w 107"/>
                <a:gd name="T83" fmla="*/ 33 h 117"/>
                <a:gd name="T84" fmla="*/ 105 w 107"/>
                <a:gd name="T85" fmla="*/ 23 h 117"/>
                <a:gd name="T86" fmla="*/ 104 w 107"/>
                <a:gd name="T87" fmla="*/ 11 h 117"/>
                <a:gd name="T88" fmla="*/ 99 w 107"/>
                <a:gd name="T89" fmla="*/ 4 h 117"/>
                <a:gd name="T90" fmla="*/ 97 w 107"/>
                <a:gd name="T91" fmla="*/ 2 h 117"/>
                <a:gd name="T92" fmla="*/ 99 w 107"/>
                <a:gd name="T93" fmla="*/ 1 h 117"/>
                <a:gd name="T94" fmla="*/ 104 w 107"/>
                <a:gd name="T95" fmla="*/ 8 h 117"/>
                <a:gd name="T96" fmla="*/ 107 w 107"/>
                <a:gd name="T97"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7" h="117">
                  <a:moveTo>
                    <a:pt x="107" y="21"/>
                  </a:moveTo>
                  <a:lnTo>
                    <a:pt x="107" y="24"/>
                  </a:lnTo>
                  <a:lnTo>
                    <a:pt x="107" y="27"/>
                  </a:lnTo>
                  <a:lnTo>
                    <a:pt x="106" y="30"/>
                  </a:lnTo>
                  <a:lnTo>
                    <a:pt x="105" y="34"/>
                  </a:lnTo>
                  <a:lnTo>
                    <a:pt x="104" y="38"/>
                  </a:lnTo>
                  <a:lnTo>
                    <a:pt x="103" y="42"/>
                  </a:lnTo>
                  <a:lnTo>
                    <a:pt x="102" y="46"/>
                  </a:lnTo>
                  <a:lnTo>
                    <a:pt x="100" y="51"/>
                  </a:lnTo>
                  <a:lnTo>
                    <a:pt x="98" y="55"/>
                  </a:lnTo>
                  <a:lnTo>
                    <a:pt x="96" y="59"/>
                  </a:lnTo>
                  <a:lnTo>
                    <a:pt x="94" y="62"/>
                  </a:lnTo>
                  <a:lnTo>
                    <a:pt x="92" y="66"/>
                  </a:lnTo>
                  <a:lnTo>
                    <a:pt x="90" y="69"/>
                  </a:lnTo>
                  <a:lnTo>
                    <a:pt x="87" y="72"/>
                  </a:lnTo>
                  <a:lnTo>
                    <a:pt x="85" y="76"/>
                  </a:lnTo>
                  <a:lnTo>
                    <a:pt x="83" y="79"/>
                  </a:lnTo>
                  <a:lnTo>
                    <a:pt x="81" y="82"/>
                  </a:lnTo>
                  <a:lnTo>
                    <a:pt x="78" y="84"/>
                  </a:lnTo>
                  <a:lnTo>
                    <a:pt x="76" y="87"/>
                  </a:lnTo>
                  <a:lnTo>
                    <a:pt x="73" y="90"/>
                  </a:lnTo>
                  <a:lnTo>
                    <a:pt x="71" y="92"/>
                  </a:lnTo>
                  <a:lnTo>
                    <a:pt x="68" y="94"/>
                  </a:lnTo>
                  <a:lnTo>
                    <a:pt x="66" y="96"/>
                  </a:lnTo>
                  <a:lnTo>
                    <a:pt x="63" y="98"/>
                  </a:lnTo>
                  <a:lnTo>
                    <a:pt x="61" y="100"/>
                  </a:lnTo>
                  <a:lnTo>
                    <a:pt x="59" y="102"/>
                  </a:lnTo>
                  <a:lnTo>
                    <a:pt x="56" y="104"/>
                  </a:lnTo>
                  <a:lnTo>
                    <a:pt x="54" y="105"/>
                  </a:lnTo>
                  <a:lnTo>
                    <a:pt x="51" y="107"/>
                  </a:lnTo>
                  <a:lnTo>
                    <a:pt x="49" y="108"/>
                  </a:lnTo>
                  <a:lnTo>
                    <a:pt x="46" y="109"/>
                  </a:lnTo>
                  <a:lnTo>
                    <a:pt x="44" y="111"/>
                  </a:lnTo>
                  <a:lnTo>
                    <a:pt x="41" y="112"/>
                  </a:lnTo>
                  <a:lnTo>
                    <a:pt x="39" y="113"/>
                  </a:lnTo>
                  <a:lnTo>
                    <a:pt x="37" y="113"/>
                  </a:lnTo>
                  <a:lnTo>
                    <a:pt x="34" y="114"/>
                  </a:lnTo>
                  <a:lnTo>
                    <a:pt x="32" y="115"/>
                  </a:lnTo>
                  <a:lnTo>
                    <a:pt x="30" y="115"/>
                  </a:lnTo>
                  <a:lnTo>
                    <a:pt x="28" y="116"/>
                  </a:lnTo>
                  <a:lnTo>
                    <a:pt x="26" y="116"/>
                  </a:lnTo>
                  <a:lnTo>
                    <a:pt x="25" y="116"/>
                  </a:lnTo>
                  <a:lnTo>
                    <a:pt x="24" y="116"/>
                  </a:lnTo>
                  <a:lnTo>
                    <a:pt x="23" y="116"/>
                  </a:lnTo>
                  <a:lnTo>
                    <a:pt x="22" y="116"/>
                  </a:lnTo>
                  <a:lnTo>
                    <a:pt x="21" y="117"/>
                  </a:lnTo>
                  <a:lnTo>
                    <a:pt x="20" y="117"/>
                  </a:lnTo>
                  <a:lnTo>
                    <a:pt x="19" y="117"/>
                  </a:lnTo>
                  <a:lnTo>
                    <a:pt x="18" y="117"/>
                  </a:lnTo>
                  <a:lnTo>
                    <a:pt x="17" y="117"/>
                  </a:lnTo>
                  <a:lnTo>
                    <a:pt x="15" y="116"/>
                  </a:lnTo>
                  <a:lnTo>
                    <a:pt x="14" y="116"/>
                  </a:lnTo>
                  <a:lnTo>
                    <a:pt x="13" y="116"/>
                  </a:lnTo>
                  <a:lnTo>
                    <a:pt x="11" y="116"/>
                  </a:lnTo>
                  <a:lnTo>
                    <a:pt x="10" y="115"/>
                  </a:lnTo>
                  <a:lnTo>
                    <a:pt x="9" y="115"/>
                  </a:lnTo>
                  <a:lnTo>
                    <a:pt x="8" y="115"/>
                  </a:lnTo>
                  <a:lnTo>
                    <a:pt x="7" y="114"/>
                  </a:lnTo>
                  <a:lnTo>
                    <a:pt x="5" y="114"/>
                  </a:lnTo>
                  <a:lnTo>
                    <a:pt x="4" y="113"/>
                  </a:lnTo>
                  <a:lnTo>
                    <a:pt x="3" y="113"/>
                  </a:lnTo>
                  <a:lnTo>
                    <a:pt x="2" y="112"/>
                  </a:lnTo>
                  <a:lnTo>
                    <a:pt x="2" y="111"/>
                  </a:lnTo>
                  <a:lnTo>
                    <a:pt x="1" y="110"/>
                  </a:lnTo>
                  <a:lnTo>
                    <a:pt x="0" y="110"/>
                  </a:lnTo>
                  <a:lnTo>
                    <a:pt x="1" y="109"/>
                  </a:lnTo>
                  <a:lnTo>
                    <a:pt x="2" y="109"/>
                  </a:lnTo>
                  <a:lnTo>
                    <a:pt x="3" y="110"/>
                  </a:lnTo>
                  <a:lnTo>
                    <a:pt x="4" y="111"/>
                  </a:lnTo>
                  <a:lnTo>
                    <a:pt x="4" y="111"/>
                  </a:lnTo>
                  <a:lnTo>
                    <a:pt x="5" y="112"/>
                  </a:lnTo>
                  <a:lnTo>
                    <a:pt x="6" y="112"/>
                  </a:lnTo>
                  <a:lnTo>
                    <a:pt x="7" y="113"/>
                  </a:lnTo>
                  <a:lnTo>
                    <a:pt x="8" y="113"/>
                  </a:lnTo>
                  <a:lnTo>
                    <a:pt x="10" y="113"/>
                  </a:lnTo>
                  <a:lnTo>
                    <a:pt x="11" y="114"/>
                  </a:lnTo>
                  <a:lnTo>
                    <a:pt x="12" y="114"/>
                  </a:lnTo>
                  <a:lnTo>
                    <a:pt x="13" y="114"/>
                  </a:lnTo>
                  <a:lnTo>
                    <a:pt x="14" y="115"/>
                  </a:lnTo>
                  <a:lnTo>
                    <a:pt x="16" y="115"/>
                  </a:lnTo>
                  <a:lnTo>
                    <a:pt x="17" y="115"/>
                  </a:lnTo>
                  <a:lnTo>
                    <a:pt x="19" y="115"/>
                  </a:lnTo>
                  <a:lnTo>
                    <a:pt x="19" y="115"/>
                  </a:lnTo>
                  <a:lnTo>
                    <a:pt x="20" y="115"/>
                  </a:lnTo>
                  <a:lnTo>
                    <a:pt x="21" y="115"/>
                  </a:lnTo>
                  <a:lnTo>
                    <a:pt x="22" y="115"/>
                  </a:lnTo>
                  <a:lnTo>
                    <a:pt x="23" y="115"/>
                  </a:lnTo>
                  <a:lnTo>
                    <a:pt x="24" y="115"/>
                  </a:lnTo>
                  <a:lnTo>
                    <a:pt x="25" y="114"/>
                  </a:lnTo>
                  <a:lnTo>
                    <a:pt x="25" y="114"/>
                  </a:lnTo>
                  <a:lnTo>
                    <a:pt x="27" y="114"/>
                  </a:lnTo>
                  <a:lnTo>
                    <a:pt x="30" y="114"/>
                  </a:lnTo>
                  <a:lnTo>
                    <a:pt x="32" y="113"/>
                  </a:lnTo>
                  <a:lnTo>
                    <a:pt x="34" y="112"/>
                  </a:lnTo>
                  <a:lnTo>
                    <a:pt x="36" y="112"/>
                  </a:lnTo>
                  <a:lnTo>
                    <a:pt x="39" y="111"/>
                  </a:lnTo>
                  <a:lnTo>
                    <a:pt x="41" y="110"/>
                  </a:lnTo>
                  <a:lnTo>
                    <a:pt x="43" y="109"/>
                  </a:lnTo>
                  <a:lnTo>
                    <a:pt x="46" y="108"/>
                  </a:lnTo>
                  <a:lnTo>
                    <a:pt x="48" y="107"/>
                  </a:lnTo>
                  <a:lnTo>
                    <a:pt x="50" y="105"/>
                  </a:lnTo>
                  <a:lnTo>
                    <a:pt x="53" y="104"/>
                  </a:lnTo>
                  <a:lnTo>
                    <a:pt x="55" y="102"/>
                  </a:lnTo>
                  <a:lnTo>
                    <a:pt x="58" y="101"/>
                  </a:lnTo>
                  <a:lnTo>
                    <a:pt x="60" y="99"/>
                  </a:lnTo>
                  <a:lnTo>
                    <a:pt x="62" y="97"/>
                  </a:lnTo>
                  <a:lnTo>
                    <a:pt x="65" y="95"/>
                  </a:lnTo>
                  <a:lnTo>
                    <a:pt x="67" y="93"/>
                  </a:lnTo>
                  <a:lnTo>
                    <a:pt x="70" y="91"/>
                  </a:lnTo>
                  <a:lnTo>
                    <a:pt x="72" y="88"/>
                  </a:lnTo>
                  <a:lnTo>
                    <a:pt x="74" y="86"/>
                  </a:lnTo>
                  <a:lnTo>
                    <a:pt x="77" y="83"/>
                  </a:lnTo>
                  <a:lnTo>
                    <a:pt x="79" y="81"/>
                  </a:lnTo>
                  <a:lnTo>
                    <a:pt x="81" y="78"/>
                  </a:lnTo>
                  <a:lnTo>
                    <a:pt x="84" y="75"/>
                  </a:lnTo>
                  <a:lnTo>
                    <a:pt x="86" y="72"/>
                  </a:lnTo>
                  <a:lnTo>
                    <a:pt x="88" y="68"/>
                  </a:lnTo>
                  <a:lnTo>
                    <a:pt x="90" y="65"/>
                  </a:lnTo>
                  <a:lnTo>
                    <a:pt x="92" y="61"/>
                  </a:lnTo>
                  <a:lnTo>
                    <a:pt x="94" y="58"/>
                  </a:lnTo>
                  <a:lnTo>
                    <a:pt x="96" y="54"/>
                  </a:lnTo>
                  <a:lnTo>
                    <a:pt x="98" y="50"/>
                  </a:lnTo>
                  <a:lnTo>
                    <a:pt x="100" y="45"/>
                  </a:lnTo>
                  <a:lnTo>
                    <a:pt x="102" y="41"/>
                  </a:lnTo>
                  <a:lnTo>
                    <a:pt x="103" y="37"/>
                  </a:lnTo>
                  <a:lnTo>
                    <a:pt x="104" y="33"/>
                  </a:lnTo>
                  <a:lnTo>
                    <a:pt x="105" y="29"/>
                  </a:lnTo>
                  <a:lnTo>
                    <a:pt x="105" y="26"/>
                  </a:lnTo>
                  <a:lnTo>
                    <a:pt x="105" y="23"/>
                  </a:lnTo>
                  <a:lnTo>
                    <a:pt x="105" y="20"/>
                  </a:lnTo>
                  <a:lnTo>
                    <a:pt x="105" y="15"/>
                  </a:lnTo>
                  <a:lnTo>
                    <a:pt x="104" y="11"/>
                  </a:lnTo>
                  <a:lnTo>
                    <a:pt x="102" y="8"/>
                  </a:lnTo>
                  <a:lnTo>
                    <a:pt x="101" y="6"/>
                  </a:lnTo>
                  <a:lnTo>
                    <a:pt x="99" y="4"/>
                  </a:lnTo>
                  <a:lnTo>
                    <a:pt x="98" y="3"/>
                  </a:lnTo>
                  <a:lnTo>
                    <a:pt x="97" y="2"/>
                  </a:lnTo>
                  <a:lnTo>
                    <a:pt x="97" y="2"/>
                  </a:lnTo>
                  <a:lnTo>
                    <a:pt x="97" y="0"/>
                  </a:lnTo>
                  <a:lnTo>
                    <a:pt x="98" y="1"/>
                  </a:lnTo>
                  <a:lnTo>
                    <a:pt x="99" y="1"/>
                  </a:lnTo>
                  <a:lnTo>
                    <a:pt x="101" y="3"/>
                  </a:lnTo>
                  <a:lnTo>
                    <a:pt x="102" y="5"/>
                  </a:lnTo>
                  <a:lnTo>
                    <a:pt x="104" y="8"/>
                  </a:lnTo>
                  <a:lnTo>
                    <a:pt x="106" y="11"/>
                  </a:lnTo>
                  <a:lnTo>
                    <a:pt x="107" y="16"/>
                  </a:lnTo>
                  <a:lnTo>
                    <a:pt x="107" y="2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5" name="Freeform 1780"/>
            <p:cNvSpPr>
              <a:spLocks/>
            </p:cNvSpPr>
            <p:nvPr/>
          </p:nvSpPr>
          <p:spPr bwMode="auto">
            <a:xfrm>
              <a:off x="4714876" y="3116825"/>
              <a:ext cx="46038" cy="53975"/>
            </a:xfrm>
            <a:custGeom>
              <a:avLst/>
              <a:gdLst>
                <a:gd name="T0" fmla="*/ 27 w 29"/>
                <a:gd name="T1" fmla="*/ 8 h 34"/>
                <a:gd name="T2" fmla="*/ 25 w 29"/>
                <a:gd name="T3" fmla="*/ 11 h 34"/>
                <a:gd name="T4" fmla="*/ 23 w 29"/>
                <a:gd name="T5" fmla="*/ 14 h 34"/>
                <a:gd name="T6" fmla="*/ 20 w 29"/>
                <a:gd name="T7" fmla="*/ 18 h 34"/>
                <a:gd name="T8" fmla="*/ 17 w 29"/>
                <a:gd name="T9" fmla="*/ 22 h 34"/>
                <a:gd name="T10" fmla="*/ 14 w 29"/>
                <a:gd name="T11" fmla="*/ 26 h 34"/>
                <a:gd name="T12" fmla="*/ 11 w 29"/>
                <a:gd name="T13" fmla="*/ 29 h 34"/>
                <a:gd name="T14" fmla="*/ 9 w 29"/>
                <a:gd name="T15" fmla="*/ 32 h 34"/>
                <a:gd name="T16" fmla="*/ 7 w 29"/>
                <a:gd name="T17" fmla="*/ 33 h 34"/>
                <a:gd name="T18" fmla="*/ 5 w 29"/>
                <a:gd name="T19" fmla="*/ 34 h 34"/>
                <a:gd name="T20" fmla="*/ 4 w 29"/>
                <a:gd name="T21" fmla="*/ 34 h 34"/>
                <a:gd name="T22" fmla="*/ 2 w 29"/>
                <a:gd name="T23" fmla="*/ 34 h 34"/>
                <a:gd name="T24" fmla="*/ 1 w 29"/>
                <a:gd name="T25" fmla="*/ 34 h 34"/>
                <a:gd name="T26" fmla="*/ 0 w 29"/>
                <a:gd name="T27" fmla="*/ 33 h 34"/>
                <a:gd name="T28" fmla="*/ 1 w 29"/>
                <a:gd name="T29" fmla="*/ 32 h 34"/>
                <a:gd name="T30" fmla="*/ 1 w 29"/>
                <a:gd name="T31" fmla="*/ 32 h 34"/>
                <a:gd name="T32" fmla="*/ 2 w 29"/>
                <a:gd name="T33" fmla="*/ 33 h 34"/>
                <a:gd name="T34" fmla="*/ 3 w 29"/>
                <a:gd name="T35" fmla="*/ 33 h 34"/>
                <a:gd name="T36" fmla="*/ 4 w 29"/>
                <a:gd name="T37" fmla="*/ 33 h 34"/>
                <a:gd name="T38" fmla="*/ 5 w 29"/>
                <a:gd name="T39" fmla="*/ 32 h 34"/>
                <a:gd name="T40" fmla="*/ 7 w 29"/>
                <a:gd name="T41" fmla="*/ 31 h 34"/>
                <a:gd name="T42" fmla="*/ 9 w 29"/>
                <a:gd name="T43" fmla="*/ 29 h 34"/>
                <a:gd name="T44" fmla="*/ 12 w 29"/>
                <a:gd name="T45" fmla="*/ 26 h 34"/>
                <a:gd name="T46" fmla="*/ 14 w 29"/>
                <a:gd name="T47" fmla="*/ 23 h 34"/>
                <a:gd name="T48" fmla="*/ 17 w 29"/>
                <a:gd name="T49" fmla="*/ 19 h 34"/>
                <a:gd name="T50" fmla="*/ 20 w 29"/>
                <a:gd name="T51" fmla="*/ 15 h 34"/>
                <a:gd name="T52" fmla="*/ 23 w 29"/>
                <a:gd name="T53" fmla="*/ 12 h 34"/>
                <a:gd name="T54" fmla="*/ 25 w 29"/>
                <a:gd name="T55" fmla="*/ 8 h 34"/>
                <a:gd name="T56" fmla="*/ 26 w 29"/>
                <a:gd name="T57" fmla="*/ 6 h 34"/>
                <a:gd name="T58" fmla="*/ 28 w 29"/>
                <a:gd name="T59" fmla="*/ 2 h 34"/>
                <a:gd name="T60" fmla="*/ 27 w 29"/>
                <a:gd name="T61" fmla="*/ 0 h 34"/>
                <a:gd name="T62" fmla="*/ 29 w 29"/>
                <a:gd name="T63" fmla="*/ 0 h 34"/>
                <a:gd name="T64" fmla="*/ 29 w 29"/>
                <a:gd name="T65" fmla="*/ 1 h 34"/>
                <a:gd name="T66" fmla="*/ 29 w 29"/>
                <a:gd name="T67" fmla="*/ 3 h 34"/>
                <a:gd name="T68" fmla="*/ 28 w 29"/>
                <a:gd name="T69"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4">
                  <a:moveTo>
                    <a:pt x="28" y="7"/>
                  </a:moveTo>
                  <a:lnTo>
                    <a:pt x="27" y="8"/>
                  </a:lnTo>
                  <a:lnTo>
                    <a:pt x="26" y="9"/>
                  </a:lnTo>
                  <a:lnTo>
                    <a:pt x="25" y="11"/>
                  </a:lnTo>
                  <a:lnTo>
                    <a:pt x="24" y="13"/>
                  </a:lnTo>
                  <a:lnTo>
                    <a:pt x="23" y="14"/>
                  </a:lnTo>
                  <a:lnTo>
                    <a:pt x="21" y="16"/>
                  </a:lnTo>
                  <a:lnTo>
                    <a:pt x="20" y="18"/>
                  </a:lnTo>
                  <a:lnTo>
                    <a:pt x="19" y="20"/>
                  </a:lnTo>
                  <a:lnTo>
                    <a:pt x="17" y="22"/>
                  </a:lnTo>
                  <a:lnTo>
                    <a:pt x="16" y="24"/>
                  </a:lnTo>
                  <a:lnTo>
                    <a:pt x="14" y="26"/>
                  </a:lnTo>
                  <a:lnTo>
                    <a:pt x="13" y="28"/>
                  </a:lnTo>
                  <a:lnTo>
                    <a:pt x="11" y="29"/>
                  </a:lnTo>
                  <a:lnTo>
                    <a:pt x="10" y="31"/>
                  </a:lnTo>
                  <a:lnTo>
                    <a:pt x="9" y="32"/>
                  </a:lnTo>
                  <a:lnTo>
                    <a:pt x="8" y="33"/>
                  </a:lnTo>
                  <a:lnTo>
                    <a:pt x="7" y="33"/>
                  </a:lnTo>
                  <a:lnTo>
                    <a:pt x="6" y="33"/>
                  </a:lnTo>
                  <a:lnTo>
                    <a:pt x="5" y="34"/>
                  </a:lnTo>
                  <a:lnTo>
                    <a:pt x="4" y="34"/>
                  </a:lnTo>
                  <a:lnTo>
                    <a:pt x="4" y="34"/>
                  </a:lnTo>
                  <a:lnTo>
                    <a:pt x="3" y="34"/>
                  </a:lnTo>
                  <a:lnTo>
                    <a:pt x="2" y="34"/>
                  </a:lnTo>
                  <a:lnTo>
                    <a:pt x="2" y="34"/>
                  </a:lnTo>
                  <a:lnTo>
                    <a:pt x="1" y="34"/>
                  </a:lnTo>
                  <a:lnTo>
                    <a:pt x="0" y="34"/>
                  </a:lnTo>
                  <a:lnTo>
                    <a:pt x="0" y="33"/>
                  </a:lnTo>
                  <a:lnTo>
                    <a:pt x="0" y="33"/>
                  </a:lnTo>
                  <a:lnTo>
                    <a:pt x="1" y="32"/>
                  </a:lnTo>
                  <a:lnTo>
                    <a:pt x="1" y="32"/>
                  </a:lnTo>
                  <a:lnTo>
                    <a:pt x="1" y="32"/>
                  </a:lnTo>
                  <a:lnTo>
                    <a:pt x="2" y="33"/>
                  </a:lnTo>
                  <a:lnTo>
                    <a:pt x="2" y="33"/>
                  </a:lnTo>
                  <a:lnTo>
                    <a:pt x="3" y="33"/>
                  </a:lnTo>
                  <a:lnTo>
                    <a:pt x="3" y="33"/>
                  </a:lnTo>
                  <a:lnTo>
                    <a:pt x="3" y="33"/>
                  </a:lnTo>
                  <a:lnTo>
                    <a:pt x="4" y="33"/>
                  </a:lnTo>
                  <a:lnTo>
                    <a:pt x="4" y="32"/>
                  </a:lnTo>
                  <a:lnTo>
                    <a:pt x="5" y="32"/>
                  </a:lnTo>
                  <a:lnTo>
                    <a:pt x="6" y="32"/>
                  </a:lnTo>
                  <a:lnTo>
                    <a:pt x="7" y="31"/>
                  </a:lnTo>
                  <a:lnTo>
                    <a:pt x="8" y="30"/>
                  </a:lnTo>
                  <a:lnTo>
                    <a:pt x="9" y="29"/>
                  </a:lnTo>
                  <a:lnTo>
                    <a:pt x="10" y="28"/>
                  </a:lnTo>
                  <a:lnTo>
                    <a:pt x="12" y="26"/>
                  </a:lnTo>
                  <a:lnTo>
                    <a:pt x="13" y="25"/>
                  </a:lnTo>
                  <a:lnTo>
                    <a:pt x="14" y="23"/>
                  </a:lnTo>
                  <a:lnTo>
                    <a:pt x="16" y="21"/>
                  </a:lnTo>
                  <a:lnTo>
                    <a:pt x="17" y="19"/>
                  </a:lnTo>
                  <a:lnTo>
                    <a:pt x="19" y="17"/>
                  </a:lnTo>
                  <a:lnTo>
                    <a:pt x="20" y="15"/>
                  </a:lnTo>
                  <a:lnTo>
                    <a:pt x="21" y="13"/>
                  </a:lnTo>
                  <a:lnTo>
                    <a:pt x="23" y="12"/>
                  </a:lnTo>
                  <a:lnTo>
                    <a:pt x="24" y="10"/>
                  </a:lnTo>
                  <a:lnTo>
                    <a:pt x="25" y="8"/>
                  </a:lnTo>
                  <a:lnTo>
                    <a:pt x="25" y="7"/>
                  </a:lnTo>
                  <a:lnTo>
                    <a:pt x="26" y="6"/>
                  </a:lnTo>
                  <a:lnTo>
                    <a:pt x="27" y="4"/>
                  </a:lnTo>
                  <a:lnTo>
                    <a:pt x="28" y="2"/>
                  </a:lnTo>
                  <a:lnTo>
                    <a:pt x="28" y="1"/>
                  </a:lnTo>
                  <a:lnTo>
                    <a:pt x="27" y="0"/>
                  </a:lnTo>
                  <a:lnTo>
                    <a:pt x="29" y="0"/>
                  </a:lnTo>
                  <a:lnTo>
                    <a:pt x="29" y="0"/>
                  </a:lnTo>
                  <a:lnTo>
                    <a:pt x="29" y="0"/>
                  </a:lnTo>
                  <a:lnTo>
                    <a:pt x="29" y="1"/>
                  </a:lnTo>
                  <a:lnTo>
                    <a:pt x="29" y="2"/>
                  </a:lnTo>
                  <a:lnTo>
                    <a:pt x="29" y="3"/>
                  </a:lnTo>
                  <a:lnTo>
                    <a:pt x="29" y="4"/>
                  </a:lnTo>
                  <a:lnTo>
                    <a:pt x="28" y="5"/>
                  </a:lnTo>
                  <a:lnTo>
                    <a:pt x="28" y="7"/>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6" name="Freeform 1781"/>
            <p:cNvSpPr>
              <a:spLocks/>
            </p:cNvSpPr>
            <p:nvPr/>
          </p:nvSpPr>
          <p:spPr bwMode="auto">
            <a:xfrm>
              <a:off x="4714876" y="3108888"/>
              <a:ext cx="63500" cy="80963"/>
            </a:xfrm>
            <a:custGeom>
              <a:avLst/>
              <a:gdLst>
                <a:gd name="T0" fmla="*/ 40 w 40"/>
                <a:gd name="T1" fmla="*/ 8 h 51"/>
                <a:gd name="T2" fmla="*/ 39 w 40"/>
                <a:gd name="T3" fmla="*/ 14 h 51"/>
                <a:gd name="T4" fmla="*/ 37 w 40"/>
                <a:gd name="T5" fmla="*/ 20 h 51"/>
                <a:gd name="T6" fmla="*/ 33 w 40"/>
                <a:gd name="T7" fmla="*/ 27 h 51"/>
                <a:gd name="T8" fmla="*/ 28 w 40"/>
                <a:gd name="T9" fmla="*/ 34 h 51"/>
                <a:gd name="T10" fmla="*/ 23 w 40"/>
                <a:gd name="T11" fmla="*/ 39 h 51"/>
                <a:gd name="T12" fmla="*/ 20 w 40"/>
                <a:gd name="T13" fmla="*/ 43 h 51"/>
                <a:gd name="T14" fmla="*/ 16 w 40"/>
                <a:gd name="T15" fmla="*/ 46 h 51"/>
                <a:gd name="T16" fmla="*/ 13 w 40"/>
                <a:gd name="T17" fmla="*/ 48 h 51"/>
                <a:gd name="T18" fmla="*/ 10 w 40"/>
                <a:gd name="T19" fmla="*/ 50 h 51"/>
                <a:gd name="T20" fmla="*/ 8 w 40"/>
                <a:gd name="T21" fmla="*/ 51 h 51"/>
                <a:gd name="T22" fmla="*/ 6 w 40"/>
                <a:gd name="T23" fmla="*/ 51 h 51"/>
                <a:gd name="T24" fmla="*/ 4 w 40"/>
                <a:gd name="T25" fmla="*/ 51 h 51"/>
                <a:gd name="T26" fmla="*/ 3 w 40"/>
                <a:gd name="T27" fmla="*/ 51 h 51"/>
                <a:gd name="T28" fmla="*/ 1 w 40"/>
                <a:gd name="T29" fmla="*/ 51 h 51"/>
                <a:gd name="T30" fmla="*/ 0 w 40"/>
                <a:gd name="T31" fmla="*/ 50 h 51"/>
                <a:gd name="T32" fmla="*/ 1 w 40"/>
                <a:gd name="T33" fmla="*/ 48 h 51"/>
                <a:gd name="T34" fmla="*/ 2 w 40"/>
                <a:gd name="T35" fmla="*/ 49 h 51"/>
                <a:gd name="T36" fmla="*/ 3 w 40"/>
                <a:gd name="T37" fmla="*/ 50 h 51"/>
                <a:gd name="T38" fmla="*/ 4 w 40"/>
                <a:gd name="T39" fmla="*/ 50 h 51"/>
                <a:gd name="T40" fmla="*/ 5 w 40"/>
                <a:gd name="T41" fmla="*/ 50 h 51"/>
                <a:gd name="T42" fmla="*/ 6 w 40"/>
                <a:gd name="T43" fmla="*/ 49 h 51"/>
                <a:gd name="T44" fmla="*/ 8 w 40"/>
                <a:gd name="T45" fmla="*/ 49 h 51"/>
                <a:gd name="T46" fmla="*/ 11 w 40"/>
                <a:gd name="T47" fmla="*/ 48 h 51"/>
                <a:gd name="T48" fmla="*/ 13 w 40"/>
                <a:gd name="T49" fmla="*/ 46 h 51"/>
                <a:gd name="T50" fmla="*/ 16 w 40"/>
                <a:gd name="T51" fmla="*/ 43 h 51"/>
                <a:gd name="T52" fmla="*/ 20 w 40"/>
                <a:gd name="T53" fmla="*/ 40 h 51"/>
                <a:gd name="T54" fmla="*/ 24 w 40"/>
                <a:gd name="T55" fmla="*/ 35 h 51"/>
                <a:gd name="T56" fmla="*/ 28 w 40"/>
                <a:gd name="T57" fmla="*/ 30 h 51"/>
                <a:gd name="T58" fmla="*/ 34 w 40"/>
                <a:gd name="T59" fmla="*/ 21 h 51"/>
                <a:gd name="T60" fmla="*/ 37 w 40"/>
                <a:gd name="T61" fmla="*/ 15 h 51"/>
                <a:gd name="T62" fmla="*/ 38 w 40"/>
                <a:gd name="T63" fmla="*/ 10 h 51"/>
                <a:gd name="T64" fmla="*/ 38 w 40"/>
                <a:gd name="T65" fmla="*/ 6 h 51"/>
                <a:gd name="T66" fmla="*/ 37 w 40"/>
                <a:gd name="T67" fmla="*/ 4 h 51"/>
                <a:gd name="T68" fmla="*/ 36 w 40"/>
                <a:gd name="T69" fmla="*/ 3 h 51"/>
                <a:gd name="T70" fmla="*/ 35 w 40"/>
                <a:gd name="T71" fmla="*/ 2 h 51"/>
                <a:gd name="T72" fmla="*/ 35 w 40"/>
                <a:gd name="T73" fmla="*/ 2 h 51"/>
                <a:gd name="T74" fmla="*/ 36 w 40"/>
                <a:gd name="T75" fmla="*/ 0 h 51"/>
                <a:gd name="T76" fmla="*/ 37 w 40"/>
                <a:gd name="T77" fmla="*/ 1 h 51"/>
                <a:gd name="T78" fmla="*/ 38 w 40"/>
                <a:gd name="T79" fmla="*/ 2 h 51"/>
                <a:gd name="T80" fmla="*/ 39 w 40"/>
                <a:gd name="T81"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51">
                  <a:moveTo>
                    <a:pt x="40" y="6"/>
                  </a:moveTo>
                  <a:lnTo>
                    <a:pt x="40" y="8"/>
                  </a:lnTo>
                  <a:lnTo>
                    <a:pt x="40" y="11"/>
                  </a:lnTo>
                  <a:lnTo>
                    <a:pt x="39" y="14"/>
                  </a:lnTo>
                  <a:lnTo>
                    <a:pt x="38" y="17"/>
                  </a:lnTo>
                  <a:lnTo>
                    <a:pt x="37" y="20"/>
                  </a:lnTo>
                  <a:lnTo>
                    <a:pt x="35" y="23"/>
                  </a:lnTo>
                  <a:lnTo>
                    <a:pt x="33" y="27"/>
                  </a:lnTo>
                  <a:lnTo>
                    <a:pt x="30" y="31"/>
                  </a:lnTo>
                  <a:lnTo>
                    <a:pt x="28" y="34"/>
                  </a:lnTo>
                  <a:lnTo>
                    <a:pt x="25" y="36"/>
                  </a:lnTo>
                  <a:lnTo>
                    <a:pt x="23" y="39"/>
                  </a:lnTo>
                  <a:lnTo>
                    <a:pt x="22" y="41"/>
                  </a:lnTo>
                  <a:lnTo>
                    <a:pt x="20" y="43"/>
                  </a:lnTo>
                  <a:lnTo>
                    <a:pt x="18" y="44"/>
                  </a:lnTo>
                  <a:lnTo>
                    <a:pt x="16" y="46"/>
                  </a:lnTo>
                  <a:lnTo>
                    <a:pt x="15" y="47"/>
                  </a:lnTo>
                  <a:lnTo>
                    <a:pt x="13" y="48"/>
                  </a:lnTo>
                  <a:lnTo>
                    <a:pt x="12" y="49"/>
                  </a:lnTo>
                  <a:lnTo>
                    <a:pt x="10" y="50"/>
                  </a:lnTo>
                  <a:lnTo>
                    <a:pt x="9" y="50"/>
                  </a:lnTo>
                  <a:lnTo>
                    <a:pt x="8" y="51"/>
                  </a:lnTo>
                  <a:lnTo>
                    <a:pt x="7" y="51"/>
                  </a:lnTo>
                  <a:lnTo>
                    <a:pt x="6" y="51"/>
                  </a:lnTo>
                  <a:lnTo>
                    <a:pt x="5" y="51"/>
                  </a:lnTo>
                  <a:lnTo>
                    <a:pt x="4" y="51"/>
                  </a:lnTo>
                  <a:lnTo>
                    <a:pt x="3" y="51"/>
                  </a:lnTo>
                  <a:lnTo>
                    <a:pt x="3" y="51"/>
                  </a:lnTo>
                  <a:lnTo>
                    <a:pt x="2" y="51"/>
                  </a:lnTo>
                  <a:lnTo>
                    <a:pt x="1" y="51"/>
                  </a:lnTo>
                  <a:lnTo>
                    <a:pt x="1" y="51"/>
                  </a:lnTo>
                  <a:lnTo>
                    <a:pt x="0" y="50"/>
                  </a:lnTo>
                  <a:lnTo>
                    <a:pt x="0" y="50"/>
                  </a:lnTo>
                  <a:lnTo>
                    <a:pt x="1" y="48"/>
                  </a:lnTo>
                  <a:lnTo>
                    <a:pt x="1" y="49"/>
                  </a:lnTo>
                  <a:lnTo>
                    <a:pt x="2" y="49"/>
                  </a:lnTo>
                  <a:lnTo>
                    <a:pt x="2" y="49"/>
                  </a:lnTo>
                  <a:lnTo>
                    <a:pt x="3" y="50"/>
                  </a:lnTo>
                  <a:lnTo>
                    <a:pt x="3" y="50"/>
                  </a:lnTo>
                  <a:lnTo>
                    <a:pt x="4" y="50"/>
                  </a:lnTo>
                  <a:lnTo>
                    <a:pt x="4" y="50"/>
                  </a:lnTo>
                  <a:lnTo>
                    <a:pt x="5" y="50"/>
                  </a:lnTo>
                  <a:lnTo>
                    <a:pt x="6" y="50"/>
                  </a:lnTo>
                  <a:lnTo>
                    <a:pt x="6" y="49"/>
                  </a:lnTo>
                  <a:lnTo>
                    <a:pt x="7" y="49"/>
                  </a:lnTo>
                  <a:lnTo>
                    <a:pt x="8" y="49"/>
                  </a:lnTo>
                  <a:lnTo>
                    <a:pt x="9" y="48"/>
                  </a:lnTo>
                  <a:lnTo>
                    <a:pt x="11" y="48"/>
                  </a:lnTo>
                  <a:lnTo>
                    <a:pt x="12" y="47"/>
                  </a:lnTo>
                  <a:lnTo>
                    <a:pt x="13" y="46"/>
                  </a:lnTo>
                  <a:lnTo>
                    <a:pt x="15" y="45"/>
                  </a:lnTo>
                  <a:lnTo>
                    <a:pt x="16" y="43"/>
                  </a:lnTo>
                  <a:lnTo>
                    <a:pt x="18" y="42"/>
                  </a:lnTo>
                  <a:lnTo>
                    <a:pt x="20" y="40"/>
                  </a:lnTo>
                  <a:lnTo>
                    <a:pt x="22" y="38"/>
                  </a:lnTo>
                  <a:lnTo>
                    <a:pt x="24" y="35"/>
                  </a:lnTo>
                  <a:lnTo>
                    <a:pt x="26" y="33"/>
                  </a:lnTo>
                  <a:lnTo>
                    <a:pt x="28" y="30"/>
                  </a:lnTo>
                  <a:lnTo>
                    <a:pt x="32" y="25"/>
                  </a:lnTo>
                  <a:lnTo>
                    <a:pt x="34" y="21"/>
                  </a:lnTo>
                  <a:lnTo>
                    <a:pt x="36" y="18"/>
                  </a:lnTo>
                  <a:lnTo>
                    <a:pt x="37" y="15"/>
                  </a:lnTo>
                  <a:lnTo>
                    <a:pt x="38" y="12"/>
                  </a:lnTo>
                  <a:lnTo>
                    <a:pt x="38" y="10"/>
                  </a:lnTo>
                  <a:lnTo>
                    <a:pt x="38" y="8"/>
                  </a:lnTo>
                  <a:lnTo>
                    <a:pt x="38" y="6"/>
                  </a:lnTo>
                  <a:lnTo>
                    <a:pt x="38" y="5"/>
                  </a:lnTo>
                  <a:lnTo>
                    <a:pt x="37" y="4"/>
                  </a:lnTo>
                  <a:lnTo>
                    <a:pt x="37" y="3"/>
                  </a:lnTo>
                  <a:lnTo>
                    <a:pt x="36" y="3"/>
                  </a:lnTo>
                  <a:lnTo>
                    <a:pt x="36" y="2"/>
                  </a:lnTo>
                  <a:lnTo>
                    <a:pt x="35" y="2"/>
                  </a:lnTo>
                  <a:lnTo>
                    <a:pt x="35" y="2"/>
                  </a:lnTo>
                  <a:lnTo>
                    <a:pt x="35" y="2"/>
                  </a:lnTo>
                  <a:lnTo>
                    <a:pt x="36" y="0"/>
                  </a:lnTo>
                  <a:lnTo>
                    <a:pt x="36" y="0"/>
                  </a:lnTo>
                  <a:lnTo>
                    <a:pt x="36" y="0"/>
                  </a:lnTo>
                  <a:lnTo>
                    <a:pt x="37" y="1"/>
                  </a:lnTo>
                  <a:lnTo>
                    <a:pt x="37" y="1"/>
                  </a:lnTo>
                  <a:lnTo>
                    <a:pt x="38" y="2"/>
                  </a:lnTo>
                  <a:lnTo>
                    <a:pt x="39" y="3"/>
                  </a:lnTo>
                  <a:lnTo>
                    <a:pt x="39" y="4"/>
                  </a:lnTo>
                  <a:lnTo>
                    <a:pt x="40"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7" name="Freeform 1782"/>
            <p:cNvSpPr>
              <a:spLocks/>
            </p:cNvSpPr>
            <p:nvPr/>
          </p:nvSpPr>
          <p:spPr bwMode="auto">
            <a:xfrm>
              <a:off x="4751388" y="3054913"/>
              <a:ext cx="7938" cy="9525"/>
            </a:xfrm>
            <a:custGeom>
              <a:avLst/>
              <a:gdLst>
                <a:gd name="T0" fmla="*/ 4 w 5"/>
                <a:gd name="T1" fmla="*/ 2 h 6"/>
                <a:gd name="T2" fmla="*/ 3 w 5"/>
                <a:gd name="T3" fmla="*/ 2 h 6"/>
                <a:gd name="T4" fmla="*/ 3 w 5"/>
                <a:gd name="T5" fmla="*/ 2 h 6"/>
                <a:gd name="T6" fmla="*/ 3 w 5"/>
                <a:gd name="T7" fmla="*/ 2 h 6"/>
                <a:gd name="T8" fmla="*/ 3 w 5"/>
                <a:gd name="T9" fmla="*/ 2 h 6"/>
                <a:gd name="T10" fmla="*/ 2 w 5"/>
                <a:gd name="T11" fmla="*/ 2 h 6"/>
                <a:gd name="T12" fmla="*/ 2 w 5"/>
                <a:gd name="T13" fmla="*/ 3 h 6"/>
                <a:gd name="T14" fmla="*/ 2 w 5"/>
                <a:gd name="T15" fmla="*/ 3 h 6"/>
                <a:gd name="T16" fmla="*/ 2 w 5"/>
                <a:gd name="T17" fmla="*/ 4 h 6"/>
                <a:gd name="T18" fmla="*/ 2 w 5"/>
                <a:gd name="T19" fmla="*/ 4 h 6"/>
                <a:gd name="T20" fmla="*/ 2 w 5"/>
                <a:gd name="T21" fmla="*/ 4 h 6"/>
                <a:gd name="T22" fmla="*/ 2 w 5"/>
                <a:gd name="T23" fmla="*/ 4 h 6"/>
                <a:gd name="T24" fmla="*/ 2 w 5"/>
                <a:gd name="T25" fmla="*/ 4 h 6"/>
                <a:gd name="T26" fmla="*/ 2 w 5"/>
                <a:gd name="T27" fmla="*/ 5 h 6"/>
                <a:gd name="T28" fmla="*/ 1 w 5"/>
                <a:gd name="T29" fmla="*/ 5 h 6"/>
                <a:gd name="T30" fmla="*/ 1 w 5"/>
                <a:gd name="T31" fmla="*/ 5 h 6"/>
                <a:gd name="T32" fmla="*/ 1 w 5"/>
                <a:gd name="T33" fmla="*/ 6 h 6"/>
                <a:gd name="T34" fmla="*/ 0 w 5"/>
                <a:gd name="T35" fmla="*/ 6 h 6"/>
                <a:gd name="T36" fmla="*/ 0 w 5"/>
                <a:gd name="T37" fmla="*/ 5 h 6"/>
                <a:gd name="T38" fmla="*/ 0 w 5"/>
                <a:gd name="T39" fmla="*/ 5 h 6"/>
                <a:gd name="T40" fmla="*/ 0 w 5"/>
                <a:gd name="T41" fmla="*/ 5 h 6"/>
                <a:gd name="T42" fmla="*/ 0 w 5"/>
                <a:gd name="T43" fmla="*/ 3 h 6"/>
                <a:gd name="T44" fmla="*/ 0 w 5"/>
                <a:gd name="T45" fmla="*/ 2 h 6"/>
                <a:gd name="T46" fmla="*/ 1 w 5"/>
                <a:gd name="T47" fmla="*/ 1 h 6"/>
                <a:gd name="T48" fmla="*/ 2 w 5"/>
                <a:gd name="T49" fmla="*/ 0 h 6"/>
                <a:gd name="T50" fmla="*/ 3 w 5"/>
                <a:gd name="T51" fmla="*/ 0 h 6"/>
                <a:gd name="T52" fmla="*/ 3 w 5"/>
                <a:gd name="T53" fmla="*/ 0 h 6"/>
                <a:gd name="T54" fmla="*/ 4 w 5"/>
                <a:gd name="T55" fmla="*/ 0 h 6"/>
                <a:gd name="T56" fmla="*/ 5 w 5"/>
                <a:gd name="T57" fmla="*/ 1 h 6"/>
                <a:gd name="T58" fmla="*/ 5 w 5"/>
                <a:gd name="T59" fmla="*/ 1 h 6"/>
                <a:gd name="T60" fmla="*/ 5 w 5"/>
                <a:gd name="T61" fmla="*/ 1 h 6"/>
                <a:gd name="T62" fmla="*/ 5 w 5"/>
                <a:gd name="T63" fmla="*/ 1 h 6"/>
                <a:gd name="T64" fmla="*/ 5 w 5"/>
                <a:gd name="T65" fmla="*/ 1 h 6"/>
                <a:gd name="T66" fmla="*/ 5 w 5"/>
                <a:gd name="T67" fmla="*/ 1 h 6"/>
                <a:gd name="T68" fmla="*/ 5 w 5"/>
                <a:gd name="T69" fmla="*/ 2 h 6"/>
                <a:gd name="T70" fmla="*/ 4 w 5"/>
                <a:gd name="T71" fmla="*/ 2 h 6"/>
                <a:gd name="T72" fmla="*/ 4 w 5"/>
                <a:gd name="T73" fmla="*/ 2 h 6"/>
                <a:gd name="T74" fmla="*/ 4 w 5"/>
                <a:gd name="T75" fmla="*/ 2 h 6"/>
                <a:gd name="T76" fmla="*/ 4 w 5"/>
                <a:gd name="T77" fmla="*/ 2 h 6"/>
                <a:gd name="T78" fmla="*/ 4 w 5"/>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2"/>
                  </a:moveTo>
                  <a:lnTo>
                    <a:pt x="3" y="2"/>
                  </a:lnTo>
                  <a:lnTo>
                    <a:pt x="3" y="2"/>
                  </a:lnTo>
                  <a:lnTo>
                    <a:pt x="3" y="2"/>
                  </a:lnTo>
                  <a:lnTo>
                    <a:pt x="3" y="2"/>
                  </a:lnTo>
                  <a:lnTo>
                    <a:pt x="2" y="2"/>
                  </a:lnTo>
                  <a:lnTo>
                    <a:pt x="2" y="3"/>
                  </a:lnTo>
                  <a:lnTo>
                    <a:pt x="2" y="3"/>
                  </a:lnTo>
                  <a:lnTo>
                    <a:pt x="2" y="4"/>
                  </a:lnTo>
                  <a:lnTo>
                    <a:pt x="2" y="4"/>
                  </a:lnTo>
                  <a:lnTo>
                    <a:pt x="2" y="4"/>
                  </a:lnTo>
                  <a:lnTo>
                    <a:pt x="2" y="4"/>
                  </a:lnTo>
                  <a:lnTo>
                    <a:pt x="2" y="4"/>
                  </a:lnTo>
                  <a:lnTo>
                    <a:pt x="2" y="5"/>
                  </a:lnTo>
                  <a:lnTo>
                    <a:pt x="1" y="5"/>
                  </a:lnTo>
                  <a:lnTo>
                    <a:pt x="1" y="5"/>
                  </a:lnTo>
                  <a:lnTo>
                    <a:pt x="1" y="6"/>
                  </a:lnTo>
                  <a:lnTo>
                    <a:pt x="0" y="6"/>
                  </a:lnTo>
                  <a:lnTo>
                    <a:pt x="0" y="5"/>
                  </a:lnTo>
                  <a:lnTo>
                    <a:pt x="0" y="5"/>
                  </a:lnTo>
                  <a:lnTo>
                    <a:pt x="0" y="5"/>
                  </a:lnTo>
                  <a:lnTo>
                    <a:pt x="0" y="3"/>
                  </a:lnTo>
                  <a:lnTo>
                    <a:pt x="0" y="2"/>
                  </a:lnTo>
                  <a:lnTo>
                    <a:pt x="1" y="1"/>
                  </a:lnTo>
                  <a:lnTo>
                    <a:pt x="2" y="0"/>
                  </a:lnTo>
                  <a:lnTo>
                    <a:pt x="3" y="0"/>
                  </a:lnTo>
                  <a:lnTo>
                    <a:pt x="3" y="0"/>
                  </a:lnTo>
                  <a:lnTo>
                    <a:pt x="4" y="0"/>
                  </a:lnTo>
                  <a:lnTo>
                    <a:pt x="5" y="1"/>
                  </a:lnTo>
                  <a:lnTo>
                    <a:pt x="5" y="1"/>
                  </a:lnTo>
                  <a:lnTo>
                    <a:pt x="5" y="1"/>
                  </a:lnTo>
                  <a:lnTo>
                    <a:pt x="5" y="1"/>
                  </a:lnTo>
                  <a:lnTo>
                    <a:pt x="5" y="1"/>
                  </a:lnTo>
                  <a:lnTo>
                    <a:pt x="5" y="1"/>
                  </a:lnTo>
                  <a:lnTo>
                    <a:pt x="5" y="2"/>
                  </a:lnTo>
                  <a:lnTo>
                    <a:pt x="4" y="2"/>
                  </a:lnTo>
                  <a:lnTo>
                    <a:pt x="4" y="2"/>
                  </a:lnTo>
                  <a:lnTo>
                    <a:pt x="4" y="2"/>
                  </a:lnTo>
                  <a:lnTo>
                    <a:pt x="4" y="2"/>
                  </a:lnTo>
                  <a:lnTo>
                    <a:pt x="4"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8" name="Freeform 1783"/>
            <p:cNvSpPr>
              <a:spLocks/>
            </p:cNvSpPr>
            <p:nvPr/>
          </p:nvSpPr>
          <p:spPr bwMode="auto">
            <a:xfrm>
              <a:off x="4752976" y="3056500"/>
              <a:ext cx="7938" cy="11113"/>
            </a:xfrm>
            <a:custGeom>
              <a:avLst/>
              <a:gdLst>
                <a:gd name="T0" fmla="*/ 3 w 5"/>
                <a:gd name="T1" fmla="*/ 6 h 7"/>
                <a:gd name="T2" fmla="*/ 3 w 5"/>
                <a:gd name="T3" fmla="*/ 7 h 7"/>
                <a:gd name="T4" fmla="*/ 2 w 5"/>
                <a:gd name="T5" fmla="*/ 7 h 7"/>
                <a:gd name="T6" fmla="*/ 2 w 5"/>
                <a:gd name="T7" fmla="*/ 6 h 7"/>
                <a:gd name="T8" fmla="*/ 1 w 5"/>
                <a:gd name="T9" fmla="*/ 6 h 7"/>
                <a:gd name="T10" fmla="*/ 1 w 5"/>
                <a:gd name="T11" fmla="*/ 6 h 7"/>
                <a:gd name="T12" fmla="*/ 1 w 5"/>
                <a:gd name="T13" fmla="*/ 5 h 7"/>
                <a:gd name="T14" fmla="*/ 0 w 5"/>
                <a:gd name="T15" fmla="*/ 5 h 7"/>
                <a:gd name="T16" fmla="*/ 0 w 5"/>
                <a:gd name="T17" fmla="*/ 5 h 7"/>
                <a:gd name="T18" fmla="*/ 0 w 5"/>
                <a:gd name="T19" fmla="*/ 4 h 7"/>
                <a:gd name="T20" fmla="*/ 1 w 5"/>
                <a:gd name="T21" fmla="*/ 4 h 7"/>
                <a:gd name="T22" fmla="*/ 1 w 5"/>
                <a:gd name="T23" fmla="*/ 3 h 7"/>
                <a:gd name="T24" fmla="*/ 1 w 5"/>
                <a:gd name="T25" fmla="*/ 3 h 7"/>
                <a:gd name="T26" fmla="*/ 1 w 5"/>
                <a:gd name="T27" fmla="*/ 3 h 7"/>
                <a:gd name="T28" fmla="*/ 1 w 5"/>
                <a:gd name="T29" fmla="*/ 3 h 7"/>
                <a:gd name="T30" fmla="*/ 1 w 5"/>
                <a:gd name="T31" fmla="*/ 4 h 7"/>
                <a:gd name="T32" fmla="*/ 1 w 5"/>
                <a:gd name="T33" fmla="*/ 4 h 7"/>
                <a:gd name="T34" fmla="*/ 2 w 5"/>
                <a:gd name="T35" fmla="*/ 4 h 7"/>
                <a:gd name="T36" fmla="*/ 2 w 5"/>
                <a:gd name="T37" fmla="*/ 5 h 7"/>
                <a:gd name="T38" fmla="*/ 2 w 5"/>
                <a:gd name="T39" fmla="*/ 5 h 7"/>
                <a:gd name="T40" fmla="*/ 2 w 5"/>
                <a:gd name="T41" fmla="*/ 5 h 7"/>
                <a:gd name="T42" fmla="*/ 3 w 5"/>
                <a:gd name="T43" fmla="*/ 5 h 7"/>
                <a:gd name="T44" fmla="*/ 3 w 5"/>
                <a:gd name="T45" fmla="*/ 5 h 7"/>
                <a:gd name="T46" fmla="*/ 3 w 5"/>
                <a:gd name="T47" fmla="*/ 5 h 7"/>
                <a:gd name="T48" fmla="*/ 4 w 5"/>
                <a:gd name="T49" fmla="*/ 4 h 7"/>
                <a:gd name="T50" fmla="*/ 4 w 5"/>
                <a:gd name="T51" fmla="*/ 3 h 7"/>
                <a:gd name="T52" fmla="*/ 4 w 5"/>
                <a:gd name="T53" fmla="*/ 3 h 7"/>
                <a:gd name="T54" fmla="*/ 3 w 5"/>
                <a:gd name="T55" fmla="*/ 2 h 7"/>
                <a:gd name="T56" fmla="*/ 3 w 5"/>
                <a:gd name="T57" fmla="*/ 2 h 7"/>
                <a:gd name="T58" fmla="*/ 3 w 5"/>
                <a:gd name="T59" fmla="*/ 1 h 7"/>
                <a:gd name="T60" fmla="*/ 3 w 5"/>
                <a:gd name="T61" fmla="*/ 1 h 7"/>
                <a:gd name="T62" fmla="*/ 3 w 5"/>
                <a:gd name="T63" fmla="*/ 1 h 7"/>
                <a:gd name="T64" fmla="*/ 3 w 5"/>
                <a:gd name="T65" fmla="*/ 0 h 7"/>
                <a:gd name="T66" fmla="*/ 4 w 5"/>
                <a:gd name="T67" fmla="*/ 0 h 7"/>
                <a:gd name="T68" fmla="*/ 4 w 5"/>
                <a:gd name="T69" fmla="*/ 0 h 7"/>
                <a:gd name="T70" fmla="*/ 4 w 5"/>
                <a:gd name="T71" fmla="*/ 0 h 7"/>
                <a:gd name="T72" fmla="*/ 5 w 5"/>
                <a:gd name="T73" fmla="*/ 1 h 7"/>
                <a:gd name="T74" fmla="*/ 5 w 5"/>
                <a:gd name="T75" fmla="*/ 1 h 7"/>
                <a:gd name="T76" fmla="*/ 5 w 5"/>
                <a:gd name="T77" fmla="*/ 2 h 7"/>
                <a:gd name="T78" fmla="*/ 5 w 5"/>
                <a:gd name="T79" fmla="*/ 4 h 7"/>
                <a:gd name="T80" fmla="*/ 5 w 5"/>
                <a:gd name="T81" fmla="*/ 5 h 7"/>
                <a:gd name="T82" fmla="*/ 4 w 5"/>
                <a:gd name="T83" fmla="*/ 6 h 7"/>
                <a:gd name="T84" fmla="*/ 3 w 5"/>
                <a:gd name="T8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3" y="6"/>
                  </a:moveTo>
                  <a:lnTo>
                    <a:pt x="3" y="7"/>
                  </a:lnTo>
                  <a:lnTo>
                    <a:pt x="2" y="7"/>
                  </a:lnTo>
                  <a:lnTo>
                    <a:pt x="2" y="6"/>
                  </a:lnTo>
                  <a:lnTo>
                    <a:pt x="1" y="6"/>
                  </a:lnTo>
                  <a:lnTo>
                    <a:pt x="1" y="6"/>
                  </a:lnTo>
                  <a:lnTo>
                    <a:pt x="1" y="5"/>
                  </a:lnTo>
                  <a:lnTo>
                    <a:pt x="0" y="5"/>
                  </a:lnTo>
                  <a:lnTo>
                    <a:pt x="0" y="5"/>
                  </a:lnTo>
                  <a:lnTo>
                    <a:pt x="0" y="4"/>
                  </a:lnTo>
                  <a:lnTo>
                    <a:pt x="1" y="4"/>
                  </a:lnTo>
                  <a:lnTo>
                    <a:pt x="1" y="3"/>
                  </a:lnTo>
                  <a:lnTo>
                    <a:pt x="1" y="3"/>
                  </a:lnTo>
                  <a:lnTo>
                    <a:pt x="1" y="3"/>
                  </a:lnTo>
                  <a:lnTo>
                    <a:pt x="1" y="3"/>
                  </a:lnTo>
                  <a:lnTo>
                    <a:pt x="1" y="4"/>
                  </a:lnTo>
                  <a:lnTo>
                    <a:pt x="1" y="4"/>
                  </a:lnTo>
                  <a:lnTo>
                    <a:pt x="2" y="4"/>
                  </a:lnTo>
                  <a:lnTo>
                    <a:pt x="2" y="5"/>
                  </a:lnTo>
                  <a:lnTo>
                    <a:pt x="2" y="5"/>
                  </a:lnTo>
                  <a:lnTo>
                    <a:pt x="2" y="5"/>
                  </a:lnTo>
                  <a:lnTo>
                    <a:pt x="3" y="5"/>
                  </a:lnTo>
                  <a:lnTo>
                    <a:pt x="3" y="5"/>
                  </a:lnTo>
                  <a:lnTo>
                    <a:pt x="3" y="5"/>
                  </a:lnTo>
                  <a:lnTo>
                    <a:pt x="4" y="4"/>
                  </a:lnTo>
                  <a:lnTo>
                    <a:pt x="4" y="3"/>
                  </a:lnTo>
                  <a:lnTo>
                    <a:pt x="4" y="3"/>
                  </a:lnTo>
                  <a:lnTo>
                    <a:pt x="3" y="2"/>
                  </a:lnTo>
                  <a:lnTo>
                    <a:pt x="3" y="2"/>
                  </a:lnTo>
                  <a:lnTo>
                    <a:pt x="3" y="1"/>
                  </a:lnTo>
                  <a:lnTo>
                    <a:pt x="3" y="1"/>
                  </a:lnTo>
                  <a:lnTo>
                    <a:pt x="3" y="1"/>
                  </a:lnTo>
                  <a:lnTo>
                    <a:pt x="3" y="0"/>
                  </a:lnTo>
                  <a:lnTo>
                    <a:pt x="4" y="0"/>
                  </a:lnTo>
                  <a:lnTo>
                    <a:pt x="4" y="0"/>
                  </a:lnTo>
                  <a:lnTo>
                    <a:pt x="4" y="0"/>
                  </a:lnTo>
                  <a:lnTo>
                    <a:pt x="5" y="1"/>
                  </a:lnTo>
                  <a:lnTo>
                    <a:pt x="5" y="1"/>
                  </a:lnTo>
                  <a:lnTo>
                    <a:pt x="5" y="2"/>
                  </a:lnTo>
                  <a:lnTo>
                    <a:pt x="5" y="4"/>
                  </a:lnTo>
                  <a:lnTo>
                    <a:pt x="5" y="5"/>
                  </a:lnTo>
                  <a:lnTo>
                    <a:pt x="4" y="6"/>
                  </a:lnTo>
                  <a:lnTo>
                    <a:pt x="3"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29" name="Freeform 1784"/>
            <p:cNvSpPr>
              <a:spLocks/>
            </p:cNvSpPr>
            <p:nvPr/>
          </p:nvSpPr>
          <p:spPr bwMode="auto">
            <a:xfrm>
              <a:off x="4741863" y="3067613"/>
              <a:ext cx="7938" cy="9525"/>
            </a:xfrm>
            <a:custGeom>
              <a:avLst/>
              <a:gdLst>
                <a:gd name="T0" fmla="*/ 3 w 5"/>
                <a:gd name="T1" fmla="*/ 1 h 6"/>
                <a:gd name="T2" fmla="*/ 2 w 5"/>
                <a:gd name="T3" fmla="*/ 2 h 6"/>
                <a:gd name="T4" fmla="*/ 2 w 5"/>
                <a:gd name="T5" fmla="*/ 2 h 6"/>
                <a:gd name="T6" fmla="*/ 1 w 5"/>
                <a:gd name="T7" fmla="*/ 3 h 6"/>
                <a:gd name="T8" fmla="*/ 1 w 5"/>
                <a:gd name="T9" fmla="*/ 4 h 6"/>
                <a:gd name="T10" fmla="*/ 2 w 5"/>
                <a:gd name="T11" fmla="*/ 4 h 6"/>
                <a:gd name="T12" fmla="*/ 2 w 5"/>
                <a:gd name="T13" fmla="*/ 4 h 6"/>
                <a:gd name="T14" fmla="*/ 2 w 5"/>
                <a:gd name="T15" fmla="*/ 4 h 6"/>
                <a:gd name="T16" fmla="*/ 2 w 5"/>
                <a:gd name="T17" fmla="*/ 4 h 6"/>
                <a:gd name="T18" fmla="*/ 2 w 5"/>
                <a:gd name="T19" fmla="*/ 5 h 6"/>
                <a:gd name="T20" fmla="*/ 2 w 5"/>
                <a:gd name="T21" fmla="*/ 5 h 6"/>
                <a:gd name="T22" fmla="*/ 2 w 5"/>
                <a:gd name="T23" fmla="*/ 6 h 6"/>
                <a:gd name="T24" fmla="*/ 1 w 5"/>
                <a:gd name="T25" fmla="*/ 6 h 6"/>
                <a:gd name="T26" fmla="*/ 1 w 5"/>
                <a:gd name="T27" fmla="*/ 6 h 6"/>
                <a:gd name="T28" fmla="*/ 1 w 5"/>
                <a:gd name="T29" fmla="*/ 6 h 6"/>
                <a:gd name="T30" fmla="*/ 0 w 5"/>
                <a:gd name="T31" fmla="*/ 5 h 6"/>
                <a:gd name="T32" fmla="*/ 0 w 5"/>
                <a:gd name="T33" fmla="*/ 5 h 6"/>
                <a:gd name="T34" fmla="*/ 0 w 5"/>
                <a:gd name="T35" fmla="*/ 4 h 6"/>
                <a:gd name="T36" fmla="*/ 0 w 5"/>
                <a:gd name="T37" fmla="*/ 3 h 6"/>
                <a:gd name="T38" fmla="*/ 0 w 5"/>
                <a:gd name="T39" fmla="*/ 3 h 6"/>
                <a:gd name="T40" fmla="*/ 0 w 5"/>
                <a:gd name="T41" fmla="*/ 2 h 6"/>
                <a:gd name="T42" fmla="*/ 0 w 5"/>
                <a:gd name="T43" fmla="*/ 1 h 6"/>
                <a:gd name="T44" fmla="*/ 1 w 5"/>
                <a:gd name="T45" fmla="*/ 1 h 6"/>
                <a:gd name="T46" fmla="*/ 1 w 5"/>
                <a:gd name="T47" fmla="*/ 0 h 6"/>
                <a:gd name="T48" fmla="*/ 2 w 5"/>
                <a:gd name="T49" fmla="*/ 0 h 6"/>
                <a:gd name="T50" fmla="*/ 3 w 5"/>
                <a:gd name="T51" fmla="*/ 0 h 6"/>
                <a:gd name="T52" fmla="*/ 3 w 5"/>
                <a:gd name="T53" fmla="*/ 0 h 6"/>
                <a:gd name="T54" fmla="*/ 4 w 5"/>
                <a:gd name="T55" fmla="*/ 0 h 6"/>
                <a:gd name="T56" fmla="*/ 5 w 5"/>
                <a:gd name="T57" fmla="*/ 0 h 6"/>
                <a:gd name="T58" fmla="*/ 5 w 5"/>
                <a:gd name="T59" fmla="*/ 0 h 6"/>
                <a:gd name="T60" fmla="*/ 5 w 5"/>
                <a:gd name="T61" fmla="*/ 0 h 6"/>
                <a:gd name="T62" fmla="*/ 5 w 5"/>
                <a:gd name="T63" fmla="*/ 1 h 6"/>
                <a:gd name="T64" fmla="*/ 4 w 5"/>
                <a:gd name="T65" fmla="*/ 1 h 6"/>
                <a:gd name="T66" fmla="*/ 4 w 5"/>
                <a:gd name="T67" fmla="*/ 1 h 6"/>
                <a:gd name="T68" fmla="*/ 4 w 5"/>
                <a:gd name="T69" fmla="*/ 1 h 6"/>
                <a:gd name="T70" fmla="*/ 3 w 5"/>
                <a:gd name="T71" fmla="*/ 1 h 6"/>
                <a:gd name="T72" fmla="*/ 3 w 5"/>
                <a:gd name="T73" fmla="*/ 1 h 6"/>
                <a:gd name="T74" fmla="*/ 3 w 5"/>
                <a:gd name="T7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3" y="1"/>
                  </a:moveTo>
                  <a:lnTo>
                    <a:pt x="2" y="2"/>
                  </a:lnTo>
                  <a:lnTo>
                    <a:pt x="2" y="2"/>
                  </a:lnTo>
                  <a:lnTo>
                    <a:pt x="1" y="3"/>
                  </a:lnTo>
                  <a:lnTo>
                    <a:pt x="1" y="4"/>
                  </a:lnTo>
                  <a:lnTo>
                    <a:pt x="2" y="4"/>
                  </a:lnTo>
                  <a:lnTo>
                    <a:pt x="2" y="4"/>
                  </a:lnTo>
                  <a:lnTo>
                    <a:pt x="2" y="4"/>
                  </a:lnTo>
                  <a:lnTo>
                    <a:pt x="2" y="4"/>
                  </a:lnTo>
                  <a:lnTo>
                    <a:pt x="2" y="5"/>
                  </a:lnTo>
                  <a:lnTo>
                    <a:pt x="2" y="5"/>
                  </a:lnTo>
                  <a:lnTo>
                    <a:pt x="2" y="6"/>
                  </a:lnTo>
                  <a:lnTo>
                    <a:pt x="1" y="6"/>
                  </a:lnTo>
                  <a:lnTo>
                    <a:pt x="1" y="6"/>
                  </a:lnTo>
                  <a:lnTo>
                    <a:pt x="1" y="6"/>
                  </a:lnTo>
                  <a:lnTo>
                    <a:pt x="0" y="5"/>
                  </a:lnTo>
                  <a:lnTo>
                    <a:pt x="0" y="5"/>
                  </a:lnTo>
                  <a:lnTo>
                    <a:pt x="0" y="4"/>
                  </a:lnTo>
                  <a:lnTo>
                    <a:pt x="0" y="3"/>
                  </a:lnTo>
                  <a:lnTo>
                    <a:pt x="0" y="3"/>
                  </a:lnTo>
                  <a:lnTo>
                    <a:pt x="0" y="2"/>
                  </a:lnTo>
                  <a:lnTo>
                    <a:pt x="0" y="1"/>
                  </a:lnTo>
                  <a:lnTo>
                    <a:pt x="1" y="1"/>
                  </a:lnTo>
                  <a:lnTo>
                    <a:pt x="1" y="0"/>
                  </a:lnTo>
                  <a:lnTo>
                    <a:pt x="2" y="0"/>
                  </a:lnTo>
                  <a:lnTo>
                    <a:pt x="3" y="0"/>
                  </a:lnTo>
                  <a:lnTo>
                    <a:pt x="3" y="0"/>
                  </a:lnTo>
                  <a:lnTo>
                    <a:pt x="4" y="0"/>
                  </a:lnTo>
                  <a:lnTo>
                    <a:pt x="5" y="0"/>
                  </a:lnTo>
                  <a:lnTo>
                    <a:pt x="5" y="0"/>
                  </a:lnTo>
                  <a:lnTo>
                    <a:pt x="5" y="0"/>
                  </a:lnTo>
                  <a:lnTo>
                    <a:pt x="5" y="1"/>
                  </a:lnTo>
                  <a:lnTo>
                    <a:pt x="4" y="1"/>
                  </a:lnTo>
                  <a:lnTo>
                    <a:pt x="4" y="1"/>
                  </a:lnTo>
                  <a:lnTo>
                    <a:pt x="4" y="1"/>
                  </a:lnTo>
                  <a:lnTo>
                    <a:pt x="3" y="1"/>
                  </a:lnTo>
                  <a:lnTo>
                    <a:pt x="3" y="1"/>
                  </a:lnTo>
                  <a:lnTo>
                    <a:pt x="3"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30" name="Freeform 1785"/>
            <p:cNvSpPr>
              <a:spLocks/>
            </p:cNvSpPr>
            <p:nvPr/>
          </p:nvSpPr>
          <p:spPr bwMode="auto">
            <a:xfrm>
              <a:off x="4743453" y="3067613"/>
              <a:ext cx="11113" cy="9525"/>
            </a:xfrm>
            <a:custGeom>
              <a:avLst/>
              <a:gdLst>
                <a:gd name="T0" fmla="*/ 7 w 7"/>
                <a:gd name="T1" fmla="*/ 2 h 6"/>
                <a:gd name="T2" fmla="*/ 7 w 7"/>
                <a:gd name="T3" fmla="*/ 2 h 6"/>
                <a:gd name="T4" fmla="*/ 7 w 7"/>
                <a:gd name="T5" fmla="*/ 2 h 6"/>
                <a:gd name="T6" fmla="*/ 7 w 7"/>
                <a:gd name="T7" fmla="*/ 2 h 6"/>
                <a:gd name="T8" fmla="*/ 7 w 7"/>
                <a:gd name="T9" fmla="*/ 2 h 6"/>
                <a:gd name="T10" fmla="*/ 7 w 7"/>
                <a:gd name="T11" fmla="*/ 3 h 6"/>
                <a:gd name="T12" fmla="*/ 7 w 7"/>
                <a:gd name="T13" fmla="*/ 4 h 6"/>
                <a:gd name="T14" fmla="*/ 6 w 7"/>
                <a:gd name="T15" fmla="*/ 4 h 6"/>
                <a:gd name="T16" fmla="*/ 6 w 7"/>
                <a:gd name="T17" fmla="*/ 5 h 6"/>
                <a:gd name="T18" fmla="*/ 5 w 7"/>
                <a:gd name="T19" fmla="*/ 5 h 6"/>
                <a:gd name="T20" fmla="*/ 5 w 7"/>
                <a:gd name="T21" fmla="*/ 5 h 6"/>
                <a:gd name="T22" fmla="*/ 4 w 7"/>
                <a:gd name="T23" fmla="*/ 6 h 6"/>
                <a:gd name="T24" fmla="*/ 4 w 7"/>
                <a:gd name="T25" fmla="*/ 6 h 6"/>
                <a:gd name="T26" fmla="*/ 3 w 7"/>
                <a:gd name="T27" fmla="*/ 6 h 6"/>
                <a:gd name="T28" fmla="*/ 3 w 7"/>
                <a:gd name="T29" fmla="*/ 6 h 6"/>
                <a:gd name="T30" fmla="*/ 2 w 7"/>
                <a:gd name="T31" fmla="*/ 6 h 6"/>
                <a:gd name="T32" fmla="*/ 2 w 7"/>
                <a:gd name="T33" fmla="*/ 6 h 6"/>
                <a:gd name="T34" fmla="*/ 2 w 7"/>
                <a:gd name="T35" fmla="*/ 6 h 6"/>
                <a:gd name="T36" fmla="*/ 1 w 7"/>
                <a:gd name="T37" fmla="*/ 6 h 6"/>
                <a:gd name="T38" fmla="*/ 1 w 7"/>
                <a:gd name="T39" fmla="*/ 6 h 6"/>
                <a:gd name="T40" fmla="*/ 0 w 7"/>
                <a:gd name="T41" fmla="*/ 5 h 6"/>
                <a:gd name="T42" fmla="*/ 1 w 7"/>
                <a:gd name="T43" fmla="*/ 5 h 6"/>
                <a:gd name="T44" fmla="*/ 1 w 7"/>
                <a:gd name="T45" fmla="*/ 5 h 6"/>
                <a:gd name="T46" fmla="*/ 1 w 7"/>
                <a:gd name="T47" fmla="*/ 4 h 6"/>
                <a:gd name="T48" fmla="*/ 1 w 7"/>
                <a:gd name="T49" fmla="*/ 4 h 6"/>
                <a:gd name="T50" fmla="*/ 2 w 7"/>
                <a:gd name="T51" fmla="*/ 4 h 6"/>
                <a:gd name="T52" fmla="*/ 2 w 7"/>
                <a:gd name="T53" fmla="*/ 4 h 6"/>
                <a:gd name="T54" fmla="*/ 3 w 7"/>
                <a:gd name="T55" fmla="*/ 4 h 6"/>
                <a:gd name="T56" fmla="*/ 3 w 7"/>
                <a:gd name="T57" fmla="*/ 4 h 6"/>
                <a:gd name="T58" fmla="*/ 4 w 7"/>
                <a:gd name="T59" fmla="*/ 4 h 6"/>
                <a:gd name="T60" fmla="*/ 4 w 7"/>
                <a:gd name="T61" fmla="*/ 3 h 6"/>
                <a:gd name="T62" fmla="*/ 5 w 7"/>
                <a:gd name="T63" fmla="*/ 3 h 6"/>
                <a:gd name="T64" fmla="*/ 5 w 7"/>
                <a:gd name="T65" fmla="*/ 2 h 6"/>
                <a:gd name="T66" fmla="*/ 5 w 7"/>
                <a:gd name="T67" fmla="*/ 2 h 6"/>
                <a:gd name="T68" fmla="*/ 4 w 7"/>
                <a:gd name="T69" fmla="*/ 1 h 6"/>
                <a:gd name="T70" fmla="*/ 4 w 7"/>
                <a:gd name="T71" fmla="*/ 1 h 6"/>
                <a:gd name="T72" fmla="*/ 4 w 7"/>
                <a:gd name="T73" fmla="*/ 1 h 6"/>
                <a:gd name="T74" fmla="*/ 4 w 7"/>
                <a:gd name="T75" fmla="*/ 1 h 6"/>
                <a:gd name="T76" fmla="*/ 4 w 7"/>
                <a:gd name="T77" fmla="*/ 0 h 6"/>
                <a:gd name="T78" fmla="*/ 4 w 7"/>
                <a:gd name="T79" fmla="*/ 0 h 6"/>
                <a:gd name="T80" fmla="*/ 4 w 7"/>
                <a:gd name="T81" fmla="*/ 0 h 6"/>
                <a:gd name="T82" fmla="*/ 5 w 7"/>
                <a:gd name="T83" fmla="*/ 0 h 6"/>
                <a:gd name="T84" fmla="*/ 6 w 7"/>
                <a:gd name="T85" fmla="*/ 0 h 6"/>
                <a:gd name="T86" fmla="*/ 6 w 7"/>
                <a:gd name="T87" fmla="*/ 1 h 6"/>
                <a:gd name="T88" fmla="*/ 7 w 7"/>
                <a:gd name="T8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6">
                  <a:moveTo>
                    <a:pt x="7" y="2"/>
                  </a:moveTo>
                  <a:lnTo>
                    <a:pt x="7" y="2"/>
                  </a:lnTo>
                  <a:lnTo>
                    <a:pt x="7" y="2"/>
                  </a:lnTo>
                  <a:lnTo>
                    <a:pt x="7" y="2"/>
                  </a:lnTo>
                  <a:lnTo>
                    <a:pt x="7" y="2"/>
                  </a:lnTo>
                  <a:lnTo>
                    <a:pt x="7" y="3"/>
                  </a:lnTo>
                  <a:lnTo>
                    <a:pt x="7" y="4"/>
                  </a:lnTo>
                  <a:lnTo>
                    <a:pt x="6" y="4"/>
                  </a:lnTo>
                  <a:lnTo>
                    <a:pt x="6" y="5"/>
                  </a:lnTo>
                  <a:lnTo>
                    <a:pt x="5" y="5"/>
                  </a:lnTo>
                  <a:lnTo>
                    <a:pt x="5" y="5"/>
                  </a:lnTo>
                  <a:lnTo>
                    <a:pt x="4" y="6"/>
                  </a:lnTo>
                  <a:lnTo>
                    <a:pt x="4" y="6"/>
                  </a:lnTo>
                  <a:lnTo>
                    <a:pt x="3" y="6"/>
                  </a:lnTo>
                  <a:lnTo>
                    <a:pt x="3" y="6"/>
                  </a:lnTo>
                  <a:lnTo>
                    <a:pt x="2" y="6"/>
                  </a:lnTo>
                  <a:lnTo>
                    <a:pt x="2" y="6"/>
                  </a:lnTo>
                  <a:lnTo>
                    <a:pt x="2" y="6"/>
                  </a:lnTo>
                  <a:lnTo>
                    <a:pt x="1" y="6"/>
                  </a:lnTo>
                  <a:lnTo>
                    <a:pt x="1" y="6"/>
                  </a:lnTo>
                  <a:lnTo>
                    <a:pt x="0" y="5"/>
                  </a:lnTo>
                  <a:lnTo>
                    <a:pt x="1" y="5"/>
                  </a:lnTo>
                  <a:lnTo>
                    <a:pt x="1" y="5"/>
                  </a:lnTo>
                  <a:lnTo>
                    <a:pt x="1" y="4"/>
                  </a:lnTo>
                  <a:lnTo>
                    <a:pt x="1" y="4"/>
                  </a:lnTo>
                  <a:lnTo>
                    <a:pt x="2" y="4"/>
                  </a:lnTo>
                  <a:lnTo>
                    <a:pt x="2" y="4"/>
                  </a:lnTo>
                  <a:lnTo>
                    <a:pt x="3" y="4"/>
                  </a:lnTo>
                  <a:lnTo>
                    <a:pt x="3" y="4"/>
                  </a:lnTo>
                  <a:lnTo>
                    <a:pt x="4" y="4"/>
                  </a:lnTo>
                  <a:lnTo>
                    <a:pt x="4" y="3"/>
                  </a:lnTo>
                  <a:lnTo>
                    <a:pt x="5" y="3"/>
                  </a:lnTo>
                  <a:lnTo>
                    <a:pt x="5" y="2"/>
                  </a:lnTo>
                  <a:lnTo>
                    <a:pt x="5" y="2"/>
                  </a:lnTo>
                  <a:lnTo>
                    <a:pt x="4" y="1"/>
                  </a:lnTo>
                  <a:lnTo>
                    <a:pt x="4" y="1"/>
                  </a:lnTo>
                  <a:lnTo>
                    <a:pt x="4" y="1"/>
                  </a:lnTo>
                  <a:lnTo>
                    <a:pt x="4" y="1"/>
                  </a:lnTo>
                  <a:lnTo>
                    <a:pt x="4" y="0"/>
                  </a:lnTo>
                  <a:lnTo>
                    <a:pt x="4" y="0"/>
                  </a:lnTo>
                  <a:lnTo>
                    <a:pt x="4" y="0"/>
                  </a:lnTo>
                  <a:lnTo>
                    <a:pt x="5" y="0"/>
                  </a:lnTo>
                  <a:lnTo>
                    <a:pt x="6" y="0"/>
                  </a:lnTo>
                  <a:lnTo>
                    <a:pt x="6" y="1"/>
                  </a:lnTo>
                  <a:lnTo>
                    <a:pt x="7"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31" name="Freeform 1786"/>
            <p:cNvSpPr>
              <a:spLocks/>
            </p:cNvSpPr>
            <p:nvPr/>
          </p:nvSpPr>
          <p:spPr bwMode="auto">
            <a:xfrm>
              <a:off x="4757738" y="3069200"/>
              <a:ext cx="7938" cy="11113"/>
            </a:xfrm>
            <a:custGeom>
              <a:avLst/>
              <a:gdLst>
                <a:gd name="T0" fmla="*/ 0 w 5"/>
                <a:gd name="T1" fmla="*/ 2 h 7"/>
                <a:gd name="T2" fmla="*/ 1 w 5"/>
                <a:gd name="T3" fmla="*/ 1 h 7"/>
                <a:gd name="T4" fmla="*/ 1 w 5"/>
                <a:gd name="T5" fmla="*/ 1 h 7"/>
                <a:gd name="T6" fmla="*/ 1 w 5"/>
                <a:gd name="T7" fmla="*/ 1 h 7"/>
                <a:gd name="T8" fmla="*/ 2 w 5"/>
                <a:gd name="T9" fmla="*/ 0 h 7"/>
                <a:gd name="T10" fmla="*/ 2 w 5"/>
                <a:gd name="T11" fmla="*/ 0 h 7"/>
                <a:gd name="T12" fmla="*/ 3 w 5"/>
                <a:gd name="T13" fmla="*/ 0 h 7"/>
                <a:gd name="T14" fmla="*/ 3 w 5"/>
                <a:gd name="T15" fmla="*/ 0 h 7"/>
                <a:gd name="T16" fmla="*/ 3 w 5"/>
                <a:gd name="T17" fmla="*/ 0 h 7"/>
                <a:gd name="T18" fmla="*/ 4 w 5"/>
                <a:gd name="T19" fmla="*/ 1 h 7"/>
                <a:gd name="T20" fmla="*/ 4 w 5"/>
                <a:gd name="T21" fmla="*/ 1 h 7"/>
                <a:gd name="T22" fmla="*/ 5 w 5"/>
                <a:gd name="T23" fmla="*/ 1 h 7"/>
                <a:gd name="T24" fmla="*/ 5 w 5"/>
                <a:gd name="T25" fmla="*/ 1 h 7"/>
                <a:gd name="T26" fmla="*/ 5 w 5"/>
                <a:gd name="T27" fmla="*/ 2 h 7"/>
                <a:gd name="T28" fmla="*/ 5 w 5"/>
                <a:gd name="T29" fmla="*/ 2 h 7"/>
                <a:gd name="T30" fmla="*/ 4 w 5"/>
                <a:gd name="T31" fmla="*/ 2 h 7"/>
                <a:gd name="T32" fmla="*/ 4 w 5"/>
                <a:gd name="T33" fmla="*/ 3 h 7"/>
                <a:gd name="T34" fmla="*/ 4 w 5"/>
                <a:gd name="T35" fmla="*/ 2 h 7"/>
                <a:gd name="T36" fmla="*/ 3 w 5"/>
                <a:gd name="T37" fmla="*/ 2 h 7"/>
                <a:gd name="T38" fmla="*/ 3 w 5"/>
                <a:gd name="T39" fmla="*/ 2 h 7"/>
                <a:gd name="T40" fmla="*/ 3 w 5"/>
                <a:gd name="T41" fmla="*/ 2 h 7"/>
                <a:gd name="T42" fmla="*/ 2 w 5"/>
                <a:gd name="T43" fmla="*/ 2 h 7"/>
                <a:gd name="T44" fmla="*/ 2 w 5"/>
                <a:gd name="T45" fmla="*/ 2 h 7"/>
                <a:gd name="T46" fmla="*/ 2 w 5"/>
                <a:gd name="T47" fmla="*/ 2 h 7"/>
                <a:gd name="T48" fmla="*/ 2 w 5"/>
                <a:gd name="T49" fmla="*/ 2 h 7"/>
                <a:gd name="T50" fmla="*/ 2 w 5"/>
                <a:gd name="T51" fmla="*/ 3 h 7"/>
                <a:gd name="T52" fmla="*/ 1 w 5"/>
                <a:gd name="T53" fmla="*/ 3 h 7"/>
                <a:gd name="T54" fmla="*/ 1 w 5"/>
                <a:gd name="T55" fmla="*/ 4 h 7"/>
                <a:gd name="T56" fmla="*/ 2 w 5"/>
                <a:gd name="T57" fmla="*/ 4 h 7"/>
                <a:gd name="T58" fmla="*/ 2 w 5"/>
                <a:gd name="T59" fmla="*/ 5 h 7"/>
                <a:gd name="T60" fmla="*/ 2 w 5"/>
                <a:gd name="T61" fmla="*/ 5 h 7"/>
                <a:gd name="T62" fmla="*/ 2 w 5"/>
                <a:gd name="T63" fmla="*/ 5 h 7"/>
                <a:gd name="T64" fmla="*/ 2 w 5"/>
                <a:gd name="T65" fmla="*/ 5 h 7"/>
                <a:gd name="T66" fmla="*/ 2 w 5"/>
                <a:gd name="T67" fmla="*/ 6 h 7"/>
                <a:gd name="T68" fmla="*/ 2 w 5"/>
                <a:gd name="T69" fmla="*/ 6 h 7"/>
                <a:gd name="T70" fmla="*/ 1 w 5"/>
                <a:gd name="T71" fmla="*/ 6 h 7"/>
                <a:gd name="T72" fmla="*/ 1 w 5"/>
                <a:gd name="T73" fmla="*/ 7 h 7"/>
                <a:gd name="T74" fmla="*/ 1 w 5"/>
                <a:gd name="T75" fmla="*/ 6 h 7"/>
                <a:gd name="T76" fmla="*/ 0 w 5"/>
                <a:gd name="T77" fmla="*/ 6 h 7"/>
                <a:gd name="T78" fmla="*/ 0 w 5"/>
                <a:gd name="T79" fmla="*/ 5 h 7"/>
                <a:gd name="T80" fmla="*/ 0 w 5"/>
                <a:gd name="T81" fmla="*/ 5 h 7"/>
                <a:gd name="T82" fmla="*/ 0 w 5"/>
                <a:gd name="T83" fmla="*/ 4 h 7"/>
                <a:gd name="T84" fmla="*/ 0 w 5"/>
                <a:gd name="T85" fmla="*/ 3 h 7"/>
                <a:gd name="T86" fmla="*/ 0 w 5"/>
                <a:gd name="T87" fmla="*/ 2 h 7"/>
                <a:gd name="T88" fmla="*/ 0 w 5"/>
                <a:gd name="T8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 h="7">
                  <a:moveTo>
                    <a:pt x="0" y="2"/>
                  </a:moveTo>
                  <a:lnTo>
                    <a:pt x="1" y="1"/>
                  </a:lnTo>
                  <a:lnTo>
                    <a:pt x="1" y="1"/>
                  </a:lnTo>
                  <a:lnTo>
                    <a:pt x="1" y="1"/>
                  </a:lnTo>
                  <a:lnTo>
                    <a:pt x="2" y="0"/>
                  </a:lnTo>
                  <a:lnTo>
                    <a:pt x="2" y="0"/>
                  </a:lnTo>
                  <a:lnTo>
                    <a:pt x="3" y="0"/>
                  </a:lnTo>
                  <a:lnTo>
                    <a:pt x="3" y="0"/>
                  </a:lnTo>
                  <a:lnTo>
                    <a:pt x="3" y="0"/>
                  </a:lnTo>
                  <a:lnTo>
                    <a:pt x="4" y="1"/>
                  </a:lnTo>
                  <a:lnTo>
                    <a:pt x="4" y="1"/>
                  </a:lnTo>
                  <a:lnTo>
                    <a:pt x="5" y="1"/>
                  </a:lnTo>
                  <a:lnTo>
                    <a:pt x="5" y="1"/>
                  </a:lnTo>
                  <a:lnTo>
                    <a:pt x="5" y="2"/>
                  </a:lnTo>
                  <a:lnTo>
                    <a:pt x="5" y="2"/>
                  </a:lnTo>
                  <a:lnTo>
                    <a:pt x="4" y="2"/>
                  </a:lnTo>
                  <a:lnTo>
                    <a:pt x="4" y="3"/>
                  </a:lnTo>
                  <a:lnTo>
                    <a:pt x="4" y="2"/>
                  </a:lnTo>
                  <a:lnTo>
                    <a:pt x="3" y="2"/>
                  </a:lnTo>
                  <a:lnTo>
                    <a:pt x="3" y="2"/>
                  </a:lnTo>
                  <a:lnTo>
                    <a:pt x="3" y="2"/>
                  </a:lnTo>
                  <a:lnTo>
                    <a:pt x="2" y="2"/>
                  </a:lnTo>
                  <a:lnTo>
                    <a:pt x="2" y="2"/>
                  </a:lnTo>
                  <a:lnTo>
                    <a:pt x="2" y="2"/>
                  </a:lnTo>
                  <a:lnTo>
                    <a:pt x="2" y="2"/>
                  </a:lnTo>
                  <a:lnTo>
                    <a:pt x="2" y="3"/>
                  </a:lnTo>
                  <a:lnTo>
                    <a:pt x="1" y="3"/>
                  </a:lnTo>
                  <a:lnTo>
                    <a:pt x="1" y="4"/>
                  </a:lnTo>
                  <a:lnTo>
                    <a:pt x="2" y="4"/>
                  </a:lnTo>
                  <a:lnTo>
                    <a:pt x="2" y="5"/>
                  </a:lnTo>
                  <a:lnTo>
                    <a:pt x="2" y="5"/>
                  </a:lnTo>
                  <a:lnTo>
                    <a:pt x="2" y="5"/>
                  </a:lnTo>
                  <a:lnTo>
                    <a:pt x="2" y="5"/>
                  </a:lnTo>
                  <a:lnTo>
                    <a:pt x="2" y="6"/>
                  </a:lnTo>
                  <a:lnTo>
                    <a:pt x="2" y="6"/>
                  </a:lnTo>
                  <a:lnTo>
                    <a:pt x="1" y="6"/>
                  </a:lnTo>
                  <a:lnTo>
                    <a:pt x="1" y="7"/>
                  </a:lnTo>
                  <a:lnTo>
                    <a:pt x="1" y="6"/>
                  </a:lnTo>
                  <a:lnTo>
                    <a:pt x="0" y="6"/>
                  </a:lnTo>
                  <a:lnTo>
                    <a:pt x="0" y="5"/>
                  </a:lnTo>
                  <a:lnTo>
                    <a:pt x="0" y="5"/>
                  </a:lnTo>
                  <a:lnTo>
                    <a:pt x="0" y="4"/>
                  </a:lnTo>
                  <a:lnTo>
                    <a:pt x="0" y="3"/>
                  </a:lnTo>
                  <a:lnTo>
                    <a:pt x="0" y="2"/>
                  </a:lnTo>
                  <a:lnTo>
                    <a:pt x="0"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32" name="Freeform 1787"/>
            <p:cNvSpPr>
              <a:spLocks/>
            </p:cNvSpPr>
            <p:nvPr/>
          </p:nvSpPr>
          <p:spPr bwMode="auto">
            <a:xfrm>
              <a:off x="4757740" y="3069198"/>
              <a:ext cx="9525" cy="12700"/>
            </a:xfrm>
            <a:custGeom>
              <a:avLst/>
              <a:gdLst>
                <a:gd name="T0" fmla="*/ 2 w 6"/>
                <a:gd name="T1" fmla="*/ 5 h 8"/>
                <a:gd name="T2" fmla="*/ 2 w 6"/>
                <a:gd name="T3" fmla="*/ 5 h 8"/>
                <a:gd name="T4" fmla="*/ 2 w 6"/>
                <a:gd name="T5" fmla="*/ 6 h 8"/>
                <a:gd name="T6" fmla="*/ 3 w 6"/>
                <a:gd name="T7" fmla="*/ 6 h 8"/>
                <a:gd name="T8" fmla="*/ 3 w 6"/>
                <a:gd name="T9" fmla="*/ 6 h 8"/>
                <a:gd name="T10" fmla="*/ 4 w 6"/>
                <a:gd name="T11" fmla="*/ 6 h 8"/>
                <a:gd name="T12" fmla="*/ 4 w 6"/>
                <a:gd name="T13" fmla="*/ 5 h 8"/>
                <a:gd name="T14" fmla="*/ 4 w 6"/>
                <a:gd name="T15" fmla="*/ 4 h 8"/>
                <a:gd name="T16" fmla="*/ 4 w 6"/>
                <a:gd name="T17" fmla="*/ 3 h 8"/>
                <a:gd name="T18" fmla="*/ 4 w 6"/>
                <a:gd name="T19" fmla="*/ 3 h 8"/>
                <a:gd name="T20" fmla="*/ 4 w 6"/>
                <a:gd name="T21" fmla="*/ 3 h 8"/>
                <a:gd name="T22" fmla="*/ 4 w 6"/>
                <a:gd name="T23" fmla="*/ 2 h 8"/>
                <a:gd name="T24" fmla="*/ 4 w 6"/>
                <a:gd name="T25" fmla="*/ 2 h 8"/>
                <a:gd name="T26" fmla="*/ 4 w 6"/>
                <a:gd name="T27" fmla="*/ 2 h 8"/>
                <a:gd name="T28" fmla="*/ 4 w 6"/>
                <a:gd name="T29" fmla="*/ 1 h 8"/>
                <a:gd name="T30" fmla="*/ 4 w 6"/>
                <a:gd name="T31" fmla="*/ 1 h 8"/>
                <a:gd name="T32" fmla="*/ 4 w 6"/>
                <a:gd name="T33" fmla="*/ 0 h 8"/>
                <a:gd name="T34" fmla="*/ 5 w 6"/>
                <a:gd name="T35" fmla="*/ 1 h 8"/>
                <a:gd name="T36" fmla="*/ 5 w 6"/>
                <a:gd name="T37" fmla="*/ 1 h 8"/>
                <a:gd name="T38" fmla="*/ 6 w 6"/>
                <a:gd name="T39" fmla="*/ 2 h 8"/>
                <a:gd name="T40" fmla="*/ 6 w 6"/>
                <a:gd name="T41" fmla="*/ 3 h 8"/>
                <a:gd name="T42" fmla="*/ 6 w 6"/>
                <a:gd name="T43" fmla="*/ 4 h 8"/>
                <a:gd name="T44" fmla="*/ 6 w 6"/>
                <a:gd name="T45" fmla="*/ 6 h 8"/>
                <a:gd name="T46" fmla="*/ 5 w 6"/>
                <a:gd name="T47" fmla="*/ 7 h 8"/>
                <a:gd name="T48" fmla="*/ 4 w 6"/>
                <a:gd name="T49" fmla="*/ 8 h 8"/>
                <a:gd name="T50" fmla="*/ 3 w 6"/>
                <a:gd name="T51" fmla="*/ 8 h 8"/>
                <a:gd name="T52" fmla="*/ 3 w 6"/>
                <a:gd name="T53" fmla="*/ 8 h 8"/>
                <a:gd name="T54" fmla="*/ 2 w 6"/>
                <a:gd name="T55" fmla="*/ 8 h 8"/>
                <a:gd name="T56" fmla="*/ 2 w 6"/>
                <a:gd name="T57" fmla="*/ 7 h 8"/>
                <a:gd name="T58" fmla="*/ 2 w 6"/>
                <a:gd name="T59" fmla="*/ 7 h 8"/>
                <a:gd name="T60" fmla="*/ 1 w 6"/>
                <a:gd name="T61" fmla="*/ 7 h 8"/>
                <a:gd name="T62" fmla="*/ 1 w 6"/>
                <a:gd name="T63" fmla="*/ 7 h 8"/>
                <a:gd name="T64" fmla="*/ 0 w 6"/>
                <a:gd name="T65" fmla="*/ 6 h 8"/>
                <a:gd name="T66" fmla="*/ 1 w 6"/>
                <a:gd name="T67" fmla="*/ 6 h 8"/>
                <a:gd name="T68" fmla="*/ 1 w 6"/>
                <a:gd name="T69" fmla="*/ 6 h 8"/>
                <a:gd name="T70" fmla="*/ 2 w 6"/>
                <a:gd name="T71" fmla="*/ 5 h 8"/>
                <a:gd name="T72" fmla="*/ 2 w 6"/>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8">
                  <a:moveTo>
                    <a:pt x="2" y="5"/>
                  </a:moveTo>
                  <a:lnTo>
                    <a:pt x="2" y="5"/>
                  </a:lnTo>
                  <a:lnTo>
                    <a:pt x="2" y="6"/>
                  </a:lnTo>
                  <a:lnTo>
                    <a:pt x="3" y="6"/>
                  </a:lnTo>
                  <a:lnTo>
                    <a:pt x="3" y="6"/>
                  </a:lnTo>
                  <a:lnTo>
                    <a:pt x="4" y="6"/>
                  </a:lnTo>
                  <a:lnTo>
                    <a:pt x="4" y="5"/>
                  </a:lnTo>
                  <a:lnTo>
                    <a:pt x="4" y="4"/>
                  </a:lnTo>
                  <a:lnTo>
                    <a:pt x="4" y="3"/>
                  </a:lnTo>
                  <a:lnTo>
                    <a:pt x="4" y="3"/>
                  </a:lnTo>
                  <a:lnTo>
                    <a:pt x="4" y="3"/>
                  </a:lnTo>
                  <a:lnTo>
                    <a:pt x="4" y="2"/>
                  </a:lnTo>
                  <a:lnTo>
                    <a:pt x="4" y="2"/>
                  </a:lnTo>
                  <a:lnTo>
                    <a:pt x="4" y="2"/>
                  </a:lnTo>
                  <a:lnTo>
                    <a:pt x="4" y="1"/>
                  </a:lnTo>
                  <a:lnTo>
                    <a:pt x="4" y="1"/>
                  </a:lnTo>
                  <a:lnTo>
                    <a:pt x="4" y="0"/>
                  </a:lnTo>
                  <a:lnTo>
                    <a:pt x="5" y="1"/>
                  </a:lnTo>
                  <a:lnTo>
                    <a:pt x="5" y="1"/>
                  </a:lnTo>
                  <a:lnTo>
                    <a:pt x="6" y="2"/>
                  </a:lnTo>
                  <a:lnTo>
                    <a:pt x="6" y="3"/>
                  </a:lnTo>
                  <a:lnTo>
                    <a:pt x="6" y="4"/>
                  </a:lnTo>
                  <a:lnTo>
                    <a:pt x="6" y="6"/>
                  </a:lnTo>
                  <a:lnTo>
                    <a:pt x="5" y="7"/>
                  </a:lnTo>
                  <a:lnTo>
                    <a:pt x="4" y="8"/>
                  </a:lnTo>
                  <a:lnTo>
                    <a:pt x="3" y="8"/>
                  </a:lnTo>
                  <a:lnTo>
                    <a:pt x="3" y="8"/>
                  </a:lnTo>
                  <a:lnTo>
                    <a:pt x="2" y="8"/>
                  </a:lnTo>
                  <a:lnTo>
                    <a:pt x="2" y="7"/>
                  </a:lnTo>
                  <a:lnTo>
                    <a:pt x="2" y="7"/>
                  </a:lnTo>
                  <a:lnTo>
                    <a:pt x="1" y="7"/>
                  </a:lnTo>
                  <a:lnTo>
                    <a:pt x="1" y="7"/>
                  </a:lnTo>
                  <a:lnTo>
                    <a:pt x="0" y="6"/>
                  </a:lnTo>
                  <a:lnTo>
                    <a:pt x="1" y="6"/>
                  </a:lnTo>
                  <a:lnTo>
                    <a:pt x="1" y="6"/>
                  </a:lnTo>
                  <a:lnTo>
                    <a:pt x="2" y="5"/>
                  </a:lnTo>
                  <a:lnTo>
                    <a:pt x="2"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33" name="Freeform 1788"/>
            <p:cNvSpPr>
              <a:spLocks/>
            </p:cNvSpPr>
            <p:nvPr/>
          </p:nvSpPr>
          <p:spPr bwMode="auto">
            <a:xfrm>
              <a:off x="4746628" y="3081898"/>
              <a:ext cx="11113" cy="7938"/>
            </a:xfrm>
            <a:custGeom>
              <a:avLst/>
              <a:gdLst>
                <a:gd name="T0" fmla="*/ 4 w 7"/>
                <a:gd name="T1" fmla="*/ 3 h 5"/>
                <a:gd name="T2" fmla="*/ 5 w 7"/>
                <a:gd name="T3" fmla="*/ 3 h 5"/>
                <a:gd name="T4" fmla="*/ 5 w 7"/>
                <a:gd name="T5" fmla="*/ 3 h 5"/>
                <a:gd name="T6" fmla="*/ 6 w 7"/>
                <a:gd name="T7" fmla="*/ 2 h 5"/>
                <a:gd name="T8" fmla="*/ 6 w 7"/>
                <a:gd name="T9" fmla="*/ 1 h 5"/>
                <a:gd name="T10" fmla="*/ 6 w 7"/>
                <a:gd name="T11" fmla="*/ 1 h 5"/>
                <a:gd name="T12" fmla="*/ 5 w 7"/>
                <a:gd name="T13" fmla="*/ 1 h 5"/>
                <a:gd name="T14" fmla="*/ 5 w 7"/>
                <a:gd name="T15" fmla="*/ 1 h 5"/>
                <a:gd name="T16" fmla="*/ 5 w 7"/>
                <a:gd name="T17" fmla="*/ 1 h 5"/>
                <a:gd name="T18" fmla="*/ 6 w 7"/>
                <a:gd name="T19" fmla="*/ 1 h 5"/>
                <a:gd name="T20" fmla="*/ 6 w 7"/>
                <a:gd name="T21" fmla="*/ 0 h 5"/>
                <a:gd name="T22" fmla="*/ 6 w 7"/>
                <a:gd name="T23" fmla="*/ 0 h 5"/>
                <a:gd name="T24" fmla="*/ 7 w 7"/>
                <a:gd name="T25" fmla="*/ 0 h 5"/>
                <a:gd name="T26" fmla="*/ 7 w 7"/>
                <a:gd name="T27" fmla="*/ 0 h 5"/>
                <a:gd name="T28" fmla="*/ 7 w 7"/>
                <a:gd name="T29" fmla="*/ 0 h 5"/>
                <a:gd name="T30" fmla="*/ 7 w 7"/>
                <a:gd name="T31" fmla="*/ 1 h 5"/>
                <a:gd name="T32" fmla="*/ 7 w 7"/>
                <a:gd name="T33" fmla="*/ 1 h 5"/>
                <a:gd name="T34" fmla="*/ 7 w 7"/>
                <a:gd name="T35" fmla="*/ 2 h 5"/>
                <a:gd name="T36" fmla="*/ 7 w 7"/>
                <a:gd name="T37" fmla="*/ 2 h 5"/>
                <a:gd name="T38" fmla="*/ 7 w 7"/>
                <a:gd name="T39" fmla="*/ 3 h 5"/>
                <a:gd name="T40" fmla="*/ 7 w 7"/>
                <a:gd name="T41" fmla="*/ 3 h 5"/>
                <a:gd name="T42" fmla="*/ 6 w 7"/>
                <a:gd name="T43" fmla="*/ 4 h 5"/>
                <a:gd name="T44" fmla="*/ 6 w 7"/>
                <a:gd name="T45" fmla="*/ 4 h 5"/>
                <a:gd name="T46" fmla="*/ 5 w 7"/>
                <a:gd name="T47" fmla="*/ 5 h 5"/>
                <a:gd name="T48" fmla="*/ 5 w 7"/>
                <a:gd name="T49" fmla="*/ 5 h 5"/>
                <a:gd name="T50" fmla="*/ 4 w 7"/>
                <a:gd name="T51" fmla="*/ 5 h 5"/>
                <a:gd name="T52" fmla="*/ 3 w 7"/>
                <a:gd name="T53" fmla="*/ 5 h 5"/>
                <a:gd name="T54" fmla="*/ 3 w 7"/>
                <a:gd name="T55" fmla="*/ 5 h 5"/>
                <a:gd name="T56" fmla="*/ 2 w 7"/>
                <a:gd name="T57" fmla="*/ 5 h 5"/>
                <a:gd name="T58" fmla="*/ 2 w 7"/>
                <a:gd name="T59" fmla="*/ 5 h 5"/>
                <a:gd name="T60" fmla="*/ 1 w 7"/>
                <a:gd name="T61" fmla="*/ 4 h 5"/>
                <a:gd name="T62" fmla="*/ 1 w 7"/>
                <a:gd name="T63" fmla="*/ 4 h 5"/>
                <a:gd name="T64" fmla="*/ 0 w 7"/>
                <a:gd name="T65" fmla="*/ 3 h 5"/>
                <a:gd name="T66" fmla="*/ 1 w 7"/>
                <a:gd name="T67" fmla="*/ 3 h 5"/>
                <a:gd name="T68" fmla="*/ 1 w 7"/>
                <a:gd name="T69" fmla="*/ 3 h 5"/>
                <a:gd name="T70" fmla="*/ 2 w 7"/>
                <a:gd name="T71" fmla="*/ 3 h 5"/>
                <a:gd name="T72" fmla="*/ 2 w 7"/>
                <a:gd name="T73" fmla="*/ 3 h 5"/>
                <a:gd name="T74" fmla="*/ 2 w 7"/>
                <a:gd name="T75" fmla="*/ 3 h 5"/>
                <a:gd name="T76" fmla="*/ 3 w 7"/>
                <a:gd name="T77" fmla="*/ 3 h 5"/>
                <a:gd name="T78" fmla="*/ 3 w 7"/>
                <a:gd name="T79" fmla="*/ 3 h 5"/>
                <a:gd name="T80" fmla="*/ 4 w 7"/>
                <a:gd name="T8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5">
                  <a:moveTo>
                    <a:pt x="4" y="3"/>
                  </a:moveTo>
                  <a:lnTo>
                    <a:pt x="5" y="3"/>
                  </a:lnTo>
                  <a:lnTo>
                    <a:pt x="5" y="3"/>
                  </a:lnTo>
                  <a:lnTo>
                    <a:pt x="6" y="2"/>
                  </a:lnTo>
                  <a:lnTo>
                    <a:pt x="6" y="1"/>
                  </a:lnTo>
                  <a:lnTo>
                    <a:pt x="6" y="1"/>
                  </a:lnTo>
                  <a:lnTo>
                    <a:pt x="5" y="1"/>
                  </a:lnTo>
                  <a:lnTo>
                    <a:pt x="5" y="1"/>
                  </a:lnTo>
                  <a:lnTo>
                    <a:pt x="5" y="1"/>
                  </a:lnTo>
                  <a:lnTo>
                    <a:pt x="6" y="1"/>
                  </a:lnTo>
                  <a:lnTo>
                    <a:pt x="6" y="0"/>
                  </a:lnTo>
                  <a:lnTo>
                    <a:pt x="6" y="0"/>
                  </a:lnTo>
                  <a:lnTo>
                    <a:pt x="7" y="0"/>
                  </a:lnTo>
                  <a:lnTo>
                    <a:pt x="7" y="0"/>
                  </a:lnTo>
                  <a:lnTo>
                    <a:pt x="7" y="0"/>
                  </a:lnTo>
                  <a:lnTo>
                    <a:pt x="7" y="1"/>
                  </a:lnTo>
                  <a:lnTo>
                    <a:pt x="7" y="1"/>
                  </a:lnTo>
                  <a:lnTo>
                    <a:pt x="7" y="2"/>
                  </a:lnTo>
                  <a:lnTo>
                    <a:pt x="7" y="2"/>
                  </a:lnTo>
                  <a:lnTo>
                    <a:pt x="7" y="3"/>
                  </a:lnTo>
                  <a:lnTo>
                    <a:pt x="7" y="3"/>
                  </a:lnTo>
                  <a:lnTo>
                    <a:pt x="6" y="4"/>
                  </a:lnTo>
                  <a:lnTo>
                    <a:pt x="6" y="4"/>
                  </a:lnTo>
                  <a:lnTo>
                    <a:pt x="5" y="5"/>
                  </a:lnTo>
                  <a:lnTo>
                    <a:pt x="5" y="5"/>
                  </a:lnTo>
                  <a:lnTo>
                    <a:pt x="4" y="5"/>
                  </a:lnTo>
                  <a:lnTo>
                    <a:pt x="3" y="5"/>
                  </a:lnTo>
                  <a:lnTo>
                    <a:pt x="3" y="5"/>
                  </a:lnTo>
                  <a:lnTo>
                    <a:pt x="2" y="5"/>
                  </a:lnTo>
                  <a:lnTo>
                    <a:pt x="2" y="5"/>
                  </a:lnTo>
                  <a:lnTo>
                    <a:pt x="1" y="4"/>
                  </a:lnTo>
                  <a:lnTo>
                    <a:pt x="1" y="4"/>
                  </a:lnTo>
                  <a:lnTo>
                    <a:pt x="0" y="3"/>
                  </a:lnTo>
                  <a:lnTo>
                    <a:pt x="1" y="3"/>
                  </a:lnTo>
                  <a:lnTo>
                    <a:pt x="1" y="3"/>
                  </a:lnTo>
                  <a:lnTo>
                    <a:pt x="2" y="3"/>
                  </a:lnTo>
                  <a:lnTo>
                    <a:pt x="2" y="3"/>
                  </a:lnTo>
                  <a:lnTo>
                    <a:pt x="2" y="3"/>
                  </a:lnTo>
                  <a:lnTo>
                    <a:pt x="3" y="3"/>
                  </a:lnTo>
                  <a:lnTo>
                    <a:pt x="3" y="3"/>
                  </a:lnTo>
                  <a:lnTo>
                    <a:pt x="4" y="3"/>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34" name="Freeform 1789"/>
            <p:cNvSpPr>
              <a:spLocks/>
            </p:cNvSpPr>
            <p:nvPr/>
          </p:nvSpPr>
          <p:spPr bwMode="auto">
            <a:xfrm>
              <a:off x="4746628" y="3078723"/>
              <a:ext cx="11113" cy="7938"/>
            </a:xfrm>
            <a:custGeom>
              <a:avLst/>
              <a:gdLst>
                <a:gd name="T0" fmla="*/ 0 w 7"/>
                <a:gd name="T1" fmla="*/ 5 h 5"/>
                <a:gd name="T2" fmla="*/ 0 w 7"/>
                <a:gd name="T3" fmla="*/ 4 h 5"/>
                <a:gd name="T4" fmla="*/ 0 w 7"/>
                <a:gd name="T5" fmla="*/ 3 h 5"/>
                <a:gd name="T6" fmla="*/ 0 w 7"/>
                <a:gd name="T7" fmla="*/ 2 h 5"/>
                <a:gd name="T8" fmla="*/ 1 w 7"/>
                <a:gd name="T9" fmla="*/ 2 h 5"/>
                <a:gd name="T10" fmla="*/ 1 w 7"/>
                <a:gd name="T11" fmla="*/ 1 h 5"/>
                <a:gd name="T12" fmla="*/ 2 w 7"/>
                <a:gd name="T13" fmla="*/ 1 h 5"/>
                <a:gd name="T14" fmla="*/ 2 w 7"/>
                <a:gd name="T15" fmla="*/ 0 h 5"/>
                <a:gd name="T16" fmla="*/ 3 w 7"/>
                <a:gd name="T17" fmla="*/ 0 h 5"/>
                <a:gd name="T18" fmla="*/ 3 w 7"/>
                <a:gd name="T19" fmla="*/ 0 h 5"/>
                <a:gd name="T20" fmla="*/ 4 w 7"/>
                <a:gd name="T21" fmla="*/ 0 h 5"/>
                <a:gd name="T22" fmla="*/ 5 w 7"/>
                <a:gd name="T23" fmla="*/ 0 h 5"/>
                <a:gd name="T24" fmla="*/ 5 w 7"/>
                <a:gd name="T25" fmla="*/ 0 h 5"/>
                <a:gd name="T26" fmla="*/ 5 w 7"/>
                <a:gd name="T27" fmla="*/ 0 h 5"/>
                <a:gd name="T28" fmla="*/ 6 w 7"/>
                <a:gd name="T29" fmla="*/ 0 h 5"/>
                <a:gd name="T30" fmla="*/ 6 w 7"/>
                <a:gd name="T31" fmla="*/ 1 h 5"/>
                <a:gd name="T32" fmla="*/ 7 w 7"/>
                <a:gd name="T33" fmla="*/ 1 h 5"/>
                <a:gd name="T34" fmla="*/ 6 w 7"/>
                <a:gd name="T35" fmla="*/ 1 h 5"/>
                <a:gd name="T36" fmla="*/ 6 w 7"/>
                <a:gd name="T37" fmla="*/ 2 h 5"/>
                <a:gd name="T38" fmla="*/ 6 w 7"/>
                <a:gd name="T39" fmla="*/ 2 h 5"/>
                <a:gd name="T40" fmla="*/ 5 w 7"/>
                <a:gd name="T41" fmla="*/ 2 h 5"/>
                <a:gd name="T42" fmla="*/ 5 w 7"/>
                <a:gd name="T43" fmla="*/ 2 h 5"/>
                <a:gd name="T44" fmla="*/ 5 w 7"/>
                <a:gd name="T45" fmla="*/ 2 h 5"/>
                <a:gd name="T46" fmla="*/ 4 w 7"/>
                <a:gd name="T47" fmla="*/ 2 h 5"/>
                <a:gd name="T48" fmla="*/ 3 w 7"/>
                <a:gd name="T49" fmla="*/ 2 h 5"/>
                <a:gd name="T50" fmla="*/ 3 w 7"/>
                <a:gd name="T51" fmla="*/ 2 h 5"/>
                <a:gd name="T52" fmla="*/ 3 w 7"/>
                <a:gd name="T53" fmla="*/ 2 h 5"/>
                <a:gd name="T54" fmla="*/ 2 w 7"/>
                <a:gd name="T55" fmla="*/ 2 h 5"/>
                <a:gd name="T56" fmla="*/ 2 w 7"/>
                <a:gd name="T57" fmla="*/ 3 h 5"/>
                <a:gd name="T58" fmla="*/ 2 w 7"/>
                <a:gd name="T59" fmla="*/ 3 h 5"/>
                <a:gd name="T60" fmla="*/ 2 w 7"/>
                <a:gd name="T61" fmla="*/ 3 h 5"/>
                <a:gd name="T62" fmla="*/ 2 w 7"/>
                <a:gd name="T63" fmla="*/ 3 h 5"/>
                <a:gd name="T64" fmla="*/ 2 w 7"/>
                <a:gd name="T65" fmla="*/ 4 h 5"/>
                <a:gd name="T66" fmla="*/ 2 w 7"/>
                <a:gd name="T67" fmla="*/ 4 h 5"/>
                <a:gd name="T68" fmla="*/ 2 w 7"/>
                <a:gd name="T69" fmla="*/ 4 h 5"/>
                <a:gd name="T70" fmla="*/ 2 w 7"/>
                <a:gd name="T71" fmla="*/ 4 h 5"/>
                <a:gd name="T72" fmla="*/ 2 w 7"/>
                <a:gd name="T73" fmla="*/ 4 h 5"/>
                <a:gd name="T74" fmla="*/ 2 w 7"/>
                <a:gd name="T75" fmla="*/ 4 h 5"/>
                <a:gd name="T76" fmla="*/ 2 w 7"/>
                <a:gd name="T77" fmla="*/ 4 h 5"/>
                <a:gd name="T78" fmla="*/ 2 w 7"/>
                <a:gd name="T79" fmla="*/ 4 h 5"/>
                <a:gd name="T80" fmla="*/ 2 w 7"/>
                <a:gd name="T81" fmla="*/ 4 h 5"/>
                <a:gd name="T82" fmla="*/ 2 w 7"/>
                <a:gd name="T83" fmla="*/ 5 h 5"/>
                <a:gd name="T84" fmla="*/ 2 w 7"/>
                <a:gd name="T85" fmla="*/ 5 h 5"/>
                <a:gd name="T86" fmla="*/ 1 w 7"/>
                <a:gd name="T87" fmla="*/ 5 h 5"/>
                <a:gd name="T88" fmla="*/ 1 w 7"/>
                <a:gd name="T89" fmla="*/ 5 h 5"/>
                <a:gd name="T90" fmla="*/ 1 w 7"/>
                <a:gd name="T91" fmla="*/ 5 h 5"/>
                <a:gd name="T92" fmla="*/ 1 w 7"/>
                <a:gd name="T93" fmla="*/ 5 h 5"/>
                <a:gd name="T94" fmla="*/ 0 w 7"/>
                <a:gd name="T95" fmla="*/ 5 h 5"/>
                <a:gd name="T96" fmla="*/ 0 w 7"/>
                <a:gd name="T9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5">
                  <a:moveTo>
                    <a:pt x="0" y="5"/>
                  </a:moveTo>
                  <a:lnTo>
                    <a:pt x="0" y="4"/>
                  </a:lnTo>
                  <a:lnTo>
                    <a:pt x="0" y="3"/>
                  </a:lnTo>
                  <a:lnTo>
                    <a:pt x="0" y="2"/>
                  </a:lnTo>
                  <a:lnTo>
                    <a:pt x="1" y="2"/>
                  </a:lnTo>
                  <a:lnTo>
                    <a:pt x="1" y="1"/>
                  </a:lnTo>
                  <a:lnTo>
                    <a:pt x="2" y="1"/>
                  </a:lnTo>
                  <a:lnTo>
                    <a:pt x="2" y="0"/>
                  </a:lnTo>
                  <a:lnTo>
                    <a:pt x="3" y="0"/>
                  </a:lnTo>
                  <a:lnTo>
                    <a:pt x="3" y="0"/>
                  </a:lnTo>
                  <a:lnTo>
                    <a:pt x="4" y="0"/>
                  </a:lnTo>
                  <a:lnTo>
                    <a:pt x="5" y="0"/>
                  </a:lnTo>
                  <a:lnTo>
                    <a:pt x="5" y="0"/>
                  </a:lnTo>
                  <a:lnTo>
                    <a:pt x="5" y="0"/>
                  </a:lnTo>
                  <a:lnTo>
                    <a:pt x="6" y="0"/>
                  </a:lnTo>
                  <a:lnTo>
                    <a:pt x="6" y="1"/>
                  </a:lnTo>
                  <a:lnTo>
                    <a:pt x="7" y="1"/>
                  </a:lnTo>
                  <a:lnTo>
                    <a:pt x="6" y="1"/>
                  </a:lnTo>
                  <a:lnTo>
                    <a:pt x="6" y="2"/>
                  </a:lnTo>
                  <a:lnTo>
                    <a:pt x="6" y="2"/>
                  </a:lnTo>
                  <a:lnTo>
                    <a:pt x="5" y="2"/>
                  </a:lnTo>
                  <a:lnTo>
                    <a:pt x="5" y="2"/>
                  </a:lnTo>
                  <a:lnTo>
                    <a:pt x="5" y="2"/>
                  </a:lnTo>
                  <a:lnTo>
                    <a:pt x="4" y="2"/>
                  </a:lnTo>
                  <a:lnTo>
                    <a:pt x="3" y="2"/>
                  </a:lnTo>
                  <a:lnTo>
                    <a:pt x="3" y="2"/>
                  </a:lnTo>
                  <a:lnTo>
                    <a:pt x="3" y="2"/>
                  </a:lnTo>
                  <a:lnTo>
                    <a:pt x="2" y="2"/>
                  </a:lnTo>
                  <a:lnTo>
                    <a:pt x="2" y="3"/>
                  </a:lnTo>
                  <a:lnTo>
                    <a:pt x="2" y="3"/>
                  </a:lnTo>
                  <a:lnTo>
                    <a:pt x="2"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1" y="5"/>
                  </a:lnTo>
                  <a:lnTo>
                    <a:pt x="1" y="5"/>
                  </a:lnTo>
                  <a:lnTo>
                    <a:pt x="1" y="5"/>
                  </a:lnTo>
                  <a:lnTo>
                    <a:pt x="1" y="5"/>
                  </a:lnTo>
                  <a:lnTo>
                    <a:pt x="0" y="5"/>
                  </a:lnTo>
                  <a:lnTo>
                    <a:pt x="0"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35" name="Freeform 1790"/>
            <p:cNvSpPr>
              <a:spLocks/>
            </p:cNvSpPr>
            <p:nvPr/>
          </p:nvSpPr>
          <p:spPr bwMode="auto">
            <a:xfrm>
              <a:off x="4660901" y="3154923"/>
              <a:ext cx="33338" cy="14288"/>
            </a:xfrm>
            <a:custGeom>
              <a:avLst/>
              <a:gdLst>
                <a:gd name="T0" fmla="*/ 14 w 21"/>
                <a:gd name="T1" fmla="*/ 0 h 9"/>
                <a:gd name="T2" fmla="*/ 16 w 21"/>
                <a:gd name="T3" fmla="*/ 1 h 9"/>
                <a:gd name="T4" fmla="*/ 17 w 21"/>
                <a:gd name="T5" fmla="*/ 1 h 9"/>
                <a:gd name="T6" fmla="*/ 18 w 21"/>
                <a:gd name="T7" fmla="*/ 2 h 9"/>
                <a:gd name="T8" fmla="*/ 19 w 21"/>
                <a:gd name="T9" fmla="*/ 3 h 9"/>
                <a:gd name="T10" fmla="*/ 20 w 21"/>
                <a:gd name="T11" fmla="*/ 3 h 9"/>
                <a:gd name="T12" fmla="*/ 21 w 21"/>
                <a:gd name="T13" fmla="*/ 4 h 9"/>
                <a:gd name="T14" fmla="*/ 21 w 21"/>
                <a:gd name="T15" fmla="*/ 5 h 9"/>
                <a:gd name="T16" fmla="*/ 21 w 21"/>
                <a:gd name="T17" fmla="*/ 5 h 9"/>
                <a:gd name="T18" fmla="*/ 20 w 21"/>
                <a:gd name="T19" fmla="*/ 6 h 9"/>
                <a:gd name="T20" fmla="*/ 20 w 21"/>
                <a:gd name="T21" fmla="*/ 6 h 9"/>
                <a:gd name="T22" fmla="*/ 19 w 21"/>
                <a:gd name="T23" fmla="*/ 5 h 9"/>
                <a:gd name="T24" fmla="*/ 19 w 21"/>
                <a:gd name="T25" fmla="*/ 5 h 9"/>
                <a:gd name="T26" fmla="*/ 18 w 21"/>
                <a:gd name="T27" fmla="*/ 4 h 9"/>
                <a:gd name="T28" fmla="*/ 17 w 21"/>
                <a:gd name="T29" fmla="*/ 4 h 9"/>
                <a:gd name="T30" fmla="*/ 16 w 21"/>
                <a:gd name="T31" fmla="*/ 3 h 9"/>
                <a:gd name="T32" fmla="*/ 15 w 21"/>
                <a:gd name="T33" fmla="*/ 2 h 9"/>
                <a:gd name="T34" fmla="*/ 14 w 21"/>
                <a:gd name="T35" fmla="*/ 2 h 9"/>
                <a:gd name="T36" fmla="*/ 12 w 21"/>
                <a:gd name="T37" fmla="*/ 2 h 9"/>
                <a:gd name="T38" fmla="*/ 11 w 21"/>
                <a:gd name="T39" fmla="*/ 2 h 9"/>
                <a:gd name="T40" fmla="*/ 9 w 21"/>
                <a:gd name="T41" fmla="*/ 3 h 9"/>
                <a:gd name="T42" fmla="*/ 8 w 21"/>
                <a:gd name="T43" fmla="*/ 4 h 9"/>
                <a:gd name="T44" fmla="*/ 6 w 21"/>
                <a:gd name="T45" fmla="*/ 5 h 9"/>
                <a:gd name="T46" fmla="*/ 5 w 21"/>
                <a:gd name="T47" fmla="*/ 6 h 9"/>
                <a:gd name="T48" fmla="*/ 3 w 21"/>
                <a:gd name="T49" fmla="*/ 7 h 9"/>
                <a:gd name="T50" fmla="*/ 2 w 21"/>
                <a:gd name="T51" fmla="*/ 9 h 9"/>
                <a:gd name="T52" fmla="*/ 0 w 21"/>
                <a:gd name="T53" fmla="*/ 7 h 9"/>
                <a:gd name="T54" fmla="*/ 2 w 21"/>
                <a:gd name="T55" fmla="*/ 6 h 9"/>
                <a:gd name="T56" fmla="*/ 4 w 21"/>
                <a:gd name="T57" fmla="*/ 4 h 9"/>
                <a:gd name="T58" fmla="*/ 6 w 21"/>
                <a:gd name="T59" fmla="*/ 3 h 9"/>
                <a:gd name="T60" fmla="*/ 7 w 21"/>
                <a:gd name="T61" fmla="*/ 2 h 9"/>
                <a:gd name="T62" fmla="*/ 9 w 21"/>
                <a:gd name="T63" fmla="*/ 1 h 9"/>
                <a:gd name="T64" fmla="*/ 11 w 21"/>
                <a:gd name="T65" fmla="*/ 1 h 9"/>
                <a:gd name="T66" fmla="*/ 12 w 21"/>
                <a:gd name="T67" fmla="*/ 0 h 9"/>
                <a:gd name="T68" fmla="*/ 14 w 21"/>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9">
                  <a:moveTo>
                    <a:pt x="14" y="0"/>
                  </a:moveTo>
                  <a:lnTo>
                    <a:pt x="16" y="1"/>
                  </a:lnTo>
                  <a:lnTo>
                    <a:pt x="17" y="1"/>
                  </a:lnTo>
                  <a:lnTo>
                    <a:pt x="18" y="2"/>
                  </a:lnTo>
                  <a:lnTo>
                    <a:pt x="19" y="3"/>
                  </a:lnTo>
                  <a:lnTo>
                    <a:pt x="20" y="3"/>
                  </a:lnTo>
                  <a:lnTo>
                    <a:pt x="21" y="4"/>
                  </a:lnTo>
                  <a:lnTo>
                    <a:pt x="21" y="5"/>
                  </a:lnTo>
                  <a:lnTo>
                    <a:pt x="21" y="5"/>
                  </a:lnTo>
                  <a:lnTo>
                    <a:pt x="20" y="6"/>
                  </a:lnTo>
                  <a:lnTo>
                    <a:pt x="20" y="6"/>
                  </a:lnTo>
                  <a:lnTo>
                    <a:pt x="19" y="5"/>
                  </a:lnTo>
                  <a:lnTo>
                    <a:pt x="19" y="5"/>
                  </a:lnTo>
                  <a:lnTo>
                    <a:pt x="18" y="4"/>
                  </a:lnTo>
                  <a:lnTo>
                    <a:pt x="17" y="4"/>
                  </a:lnTo>
                  <a:lnTo>
                    <a:pt x="16" y="3"/>
                  </a:lnTo>
                  <a:lnTo>
                    <a:pt x="15" y="2"/>
                  </a:lnTo>
                  <a:lnTo>
                    <a:pt x="14" y="2"/>
                  </a:lnTo>
                  <a:lnTo>
                    <a:pt x="12" y="2"/>
                  </a:lnTo>
                  <a:lnTo>
                    <a:pt x="11" y="2"/>
                  </a:lnTo>
                  <a:lnTo>
                    <a:pt x="9" y="3"/>
                  </a:lnTo>
                  <a:lnTo>
                    <a:pt x="8" y="4"/>
                  </a:lnTo>
                  <a:lnTo>
                    <a:pt x="6" y="5"/>
                  </a:lnTo>
                  <a:lnTo>
                    <a:pt x="5" y="6"/>
                  </a:lnTo>
                  <a:lnTo>
                    <a:pt x="3" y="7"/>
                  </a:lnTo>
                  <a:lnTo>
                    <a:pt x="2" y="9"/>
                  </a:lnTo>
                  <a:lnTo>
                    <a:pt x="0" y="7"/>
                  </a:lnTo>
                  <a:lnTo>
                    <a:pt x="2" y="6"/>
                  </a:lnTo>
                  <a:lnTo>
                    <a:pt x="4" y="4"/>
                  </a:lnTo>
                  <a:lnTo>
                    <a:pt x="6" y="3"/>
                  </a:lnTo>
                  <a:lnTo>
                    <a:pt x="7" y="2"/>
                  </a:lnTo>
                  <a:lnTo>
                    <a:pt x="9" y="1"/>
                  </a:lnTo>
                  <a:lnTo>
                    <a:pt x="11" y="1"/>
                  </a:lnTo>
                  <a:lnTo>
                    <a:pt x="12" y="0"/>
                  </a:lnTo>
                  <a:lnTo>
                    <a:pt x="14"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236" name="Group 1793"/>
            <p:cNvGrpSpPr>
              <a:grpSpLocks/>
            </p:cNvGrpSpPr>
            <p:nvPr/>
          </p:nvGrpSpPr>
          <p:grpSpPr bwMode="auto">
            <a:xfrm>
              <a:off x="4656140" y="3172386"/>
              <a:ext cx="11113" cy="14288"/>
              <a:chOff x="2933" y="1956"/>
              <a:chExt cx="7" cy="9"/>
            </a:xfrm>
          </p:grpSpPr>
          <p:sp>
            <p:nvSpPr>
              <p:cNvPr id="4427" name="Freeform 1791"/>
              <p:cNvSpPr>
                <a:spLocks/>
              </p:cNvSpPr>
              <p:nvPr/>
            </p:nvSpPr>
            <p:spPr bwMode="auto">
              <a:xfrm>
                <a:off x="2933" y="1956"/>
                <a:ext cx="7" cy="9"/>
              </a:xfrm>
              <a:custGeom>
                <a:avLst/>
                <a:gdLst>
                  <a:gd name="T0" fmla="*/ 58 w 68"/>
                  <a:gd name="T1" fmla="*/ 7 h 81"/>
                  <a:gd name="T2" fmla="*/ 17 w 68"/>
                  <a:gd name="T3" fmla="*/ 29 h 81"/>
                  <a:gd name="T4" fmla="*/ 9 w 68"/>
                  <a:gd name="T5" fmla="*/ 75 h 81"/>
                  <a:gd name="T6" fmla="*/ 51 w 68"/>
                  <a:gd name="T7" fmla="*/ 53 h 81"/>
                  <a:gd name="T8" fmla="*/ 58 w 68"/>
                  <a:gd name="T9" fmla="*/ 7 h 81"/>
                </a:gdLst>
                <a:ahLst/>
                <a:cxnLst>
                  <a:cxn ang="0">
                    <a:pos x="T0" y="T1"/>
                  </a:cxn>
                  <a:cxn ang="0">
                    <a:pos x="T2" y="T3"/>
                  </a:cxn>
                  <a:cxn ang="0">
                    <a:pos x="T4" y="T5"/>
                  </a:cxn>
                  <a:cxn ang="0">
                    <a:pos x="T6" y="T7"/>
                  </a:cxn>
                  <a:cxn ang="0">
                    <a:pos x="T8" y="T9"/>
                  </a:cxn>
                </a:cxnLst>
                <a:rect l="0" t="0" r="r" b="b"/>
                <a:pathLst>
                  <a:path w="68" h="81">
                    <a:moveTo>
                      <a:pt x="58" y="7"/>
                    </a:moveTo>
                    <a:cubicBezTo>
                      <a:pt x="49" y="0"/>
                      <a:pt x="31" y="10"/>
                      <a:pt x="17" y="29"/>
                    </a:cubicBezTo>
                    <a:cubicBezTo>
                      <a:pt x="4" y="47"/>
                      <a:pt x="0" y="68"/>
                      <a:pt x="9" y="75"/>
                    </a:cubicBezTo>
                    <a:cubicBezTo>
                      <a:pt x="19" y="81"/>
                      <a:pt x="37" y="72"/>
                      <a:pt x="51" y="53"/>
                    </a:cubicBezTo>
                    <a:cubicBezTo>
                      <a:pt x="64" y="34"/>
                      <a:pt x="68" y="14"/>
                      <a:pt x="58"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28" name="Freeform 1792"/>
              <p:cNvSpPr>
                <a:spLocks/>
              </p:cNvSpPr>
              <p:nvPr/>
            </p:nvSpPr>
            <p:spPr bwMode="auto">
              <a:xfrm>
                <a:off x="2933" y="1956"/>
                <a:ext cx="7" cy="8"/>
              </a:xfrm>
              <a:custGeom>
                <a:avLst/>
                <a:gdLst>
                  <a:gd name="T0" fmla="*/ 6 w 7"/>
                  <a:gd name="T1" fmla="*/ 0 h 8"/>
                  <a:gd name="T2" fmla="*/ 2 w 7"/>
                  <a:gd name="T3" fmla="*/ 3 h 8"/>
                  <a:gd name="T4" fmla="*/ 1 w 7"/>
                  <a:gd name="T5" fmla="*/ 8 h 8"/>
                  <a:gd name="T6" fmla="*/ 6 w 7"/>
                  <a:gd name="T7" fmla="*/ 5 h 8"/>
                  <a:gd name="T8" fmla="*/ 6 w 7"/>
                  <a:gd name="T9" fmla="*/ 0 h 8"/>
                </a:gdLst>
                <a:ahLst/>
                <a:cxnLst>
                  <a:cxn ang="0">
                    <a:pos x="T0" y="T1"/>
                  </a:cxn>
                  <a:cxn ang="0">
                    <a:pos x="T2" y="T3"/>
                  </a:cxn>
                  <a:cxn ang="0">
                    <a:pos x="T4" y="T5"/>
                  </a:cxn>
                  <a:cxn ang="0">
                    <a:pos x="T6" y="T7"/>
                  </a:cxn>
                  <a:cxn ang="0">
                    <a:pos x="T8" y="T9"/>
                  </a:cxn>
                </a:cxnLst>
                <a:rect l="0" t="0" r="r" b="b"/>
                <a:pathLst>
                  <a:path w="7" h="8">
                    <a:moveTo>
                      <a:pt x="6" y="0"/>
                    </a:moveTo>
                    <a:cubicBezTo>
                      <a:pt x="5" y="0"/>
                      <a:pt x="3" y="1"/>
                      <a:pt x="2" y="3"/>
                    </a:cubicBezTo>
                    <a:cubicBezTo>
                      <a:pt x="1" y="5"/>
                      <a:pt x="0" y="7"/>
                      <a:pt x="1" y="8"/>
                    </a:cubicBezTo>
                    <a:cubicBezTo>
                      <a:pt x="2" y="8"/>
                      <a:pt x="4" y="7"/>
                      <a:pt x="6" y="5"/>
                    </a:cubicBezTo>
                    <a:cubicBezTo>
                      <a:pt x="7" y="3"/>
                      <a:pt x="7" y="1"/>
                      <a:pt x="6"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237" name="Group 1796"/>
            <p:cNvGrpSpPr>
              <a:grpSpLocks/>
            </p:cNvGrpSpPr>
            <p:nvPr/>
          </p:nvGrpSpPr>
          <p:grpSpPr bwMode="auto">
            <a:xfrm>
              <a:off x="4654553" y="3188261"/>
              <a:ext cx="9525" cy="12700"/>
              <a:chOff x="2932" y="1966"/>
              <a:chExt cx="6" cy="8"/>
            </a:xfrm>
          </p:grpSpPr>
          <p:sp>
            <p:nvSpPr>
              <p:cNvPr id="4425" name="Freeform 1794"/>
              <p:cNvSpPr>
                <a:spLocks/>
              </p:cNvSpPr>
              <p:nvPr/>
            </p:nvSpPr>
            <p:spPr bwMode="auto">
              <a:xfrm>
                <a:off x="2932" y="1966"/>
                <a:ext cx="6" cy="8"/>
              </a:xfrm>
              <a:custGeom>
                <a:avLst/>
                <a:gdLst>
                  <a:gd name="T0" fmla="*/ 53 w 63"/>
                  <a:gd name="T1" fmla="*/ 7 h 74"/>
                  <a:gd name="T2" fmla="*/ 14 w 63"/>
                  <a:gd name="T3" fmla="*/ 25 h 74"/>
                  <a:gd name="T4" fmla="*/ 9 w 63"/>
                  <a:gd name="T5" fmla="*/ 68 h 74"/>
                  <a:gd name="T6" fmla="*/ 48 w 63"/>
                  <a:gd name="T7" fmla="*/ 50 h 74"/>
                  <a:gd name="T8" fmla="*/ 53 w 63"/>
                  <a:gd name="T9" fmla="*/ 7 h 74"/>
                </a:gdLst>
                <a:ahLst/>
                <a:cxnLst>
                  <a:cxn ang="0">
                    <a:pos x="T0" y="T1"/>
                  </a:cxn>
                  <a:cxn ang="0">
                    <a:pos x="T2" y="T3"/>
                  </a:cxn>
                  <a:cxn ang="0">
                    <a:pos x="T4" y="T5"/>
                  </a:cxn>
                  <a:cxn ang="0">
                    <a:pos x="T6" y="T7"/>
                  </a:cxn>
                  <a:cxn ang="0">
                    <a:pos x="T8" y="T9"/>
                  </a:cxn>
                </a:cxnLst>
                <a:rect l="0" t="0" r="r" b="b"/>
                <a:pathLst>
                  <a:path w="63" h="74">
                    <a:moveTo>
                      <a:pt x="53" y="7"/>
                    </a:moveTo>
                    <a:cubicBezTo>
                      <a:pt x="44" y="0"/>
                      <a:pt x="27" y="8"/>
                      <a:pt x="14" y="25"/>
                    </a:cubicBezTo>
                    <a:cubicBezTo>
                      <a:pt x="2" y="42"/>
                      <a:pt x="0" y="61"/>
                      <a:pt x="9" y="68"/>
                    </a:cubicBezTo>
                    <a:cubicBezTo>
                      <a:pt x="19" y="74"/>
                      <a:pt x="36" y="66"/>
                      <a:pt x="48" y="50"/>
                    </a:cubicBezTo>
                    <a:cubicBezTo>
                      <a:pt x="60" y="33"/>
                      <a:pt x="63" y="14"/>
                      <a:pt x="53"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26" name="Freeform 1795"/>
              <p:cNvSpPr>
                <a:spLocks/>
              </p:cNvSpPr>
              <p:nvPr/>
            </p:nvSpPr>
            <p:spPr bwMode="auto">
              <a:xfrm>
                <a:off x="2932" y="1966"/>
                <a:ext cx="6" cy="8"/>
              </a:xfrm>
              <a:custGeom>
                <a:avLst/>
                <a:gdLst>
                  <a:gd name="T0" fmla="*/ 5 w 6"/>
                  <a:gd name="T1" fmla="*/ 0 h 8"/>
                  <a:gd name="T2" fmla="*/ 1 w 6"/>
                  <a:gd name="T3" fmla="*/ 2 h 8"/>
                  <a:gd name="T4" fmla="*/ 1 w 6"/>
                  <a:gd name="T5" fmla="*/ 7 h 8"/>
                  <a:gd name="T6" fmla="*/ 5 w 6"/>
                  <a:gd name="T7" fmla="*/ 5 h 8"/>
                  <a:gd name="T8" fmla="*/ 5 w 6"/>
                  <a:gd name="T9" fmla="*/ 0 h 8"/>
                </a:gdLst>
                <a:ahLst/>
                <a:cxnLst>
                  <a:cxn ang="0">
                    <a:pos x="T0" y="T1"/>
                  </a:cxn>
                  <a:cxn ang="0">
                    <a:pos x="T2" y="T3"/>
                  </a:cxn>
                  <a:cxn ang="0">
                    <a:pos x="T4" y="T5"/>
                  </a:cxn>
                  <a:cxn ang="0">
                    <a:pos x="T6" y="T7"/>
                  </a:cxn>
                  <a:cxn ang="0">
                    <a:pos x="T8" y="T9"/>
                  </a:cxn>
                </a:cxnLst>
                <a:rect l="0" t="0" r="r" b="b"/>
                <a:pathLst>
                  <a:path w="6" h="8">
                    <a:moveTo>
                      <a:pt x="5" y="0"/>
                    </a:moveTo>
                    <a:cubicBezTo>
                      <a:pt x="4" y="0"/>
                      <a:pt x="2" y="0"/>
                      <a:pt x="1" y="2"/>
                    </a:cubicBezTo>
                    <a:cubicBezTo>
                      <a:pt x="0" y="4"/>
                      <a:pt x="0" y="6"/>
                      <a:pt x="1" y="7"/>
                    </a:cubicBezTo>
                    <a:cubicBezTo>
                      <a:pt x="2" y="8"/>
                      <a:pt x="3" y="7"/>
                      <a:pt x="5" y="5"/>
                    </a:cubicBezTo>
                    <a:cubicBezTo>
                      <a:pt x="6" y="3"/>
                      <a:pt x="6" y="1"/>
                      <a:pt x="5"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238" name="Group 1799"/>
            <p:cNvGrpSpPr>
              <a:grpSpLocks/>
            </p:cNvGrpSpPr>
            <p:nvPr/>
          </p:nvGrpSpPr>
          <p:grpSpPr bwMode="auto">
            <a:xfrm>
              <a:off x="4673603" y="3164448"/>
              <a:ext cx="11113" cy="14288"/>
              <a:chOff x="2944" y="1951"/>
              <a:chExt cx="7" cy="9"/>
            </a:xfrm>
          </p:grpSpPr>
          <p:sp>
            <p:nvSpPr>
              <p:cNvPr id="4423" name="Freeform 1797"/>
              <p:cNvSpPr>
                <a:spLocks/>
              </p:cNvSpPr>
              <p:nvPr/>
            </p:nvSpPr>
            <p:spPr bwMode="auto">
              <a:xfrm>
                <a:off x="2944" y="1951"/>
                <a:ext cx="7" cy="9"/>
              </a:xfrm>
              <a:custGeom>
                <a:avLst/>
                <a:gdLst>
                  <a:gd name="T0" fmla="*/ 58 w 68"/>
                  <a:gd name="T1" fmla="*/ 6 h 81"/>
                  <a:gd name="T2" fmla="*/ 17 w 68"/>
                  <a:gd name="T3" fmla="*/ 28 h 81"/>
                  <a:gd name="T4" fmla="*/ 9 w 68"/>
                  <a:gd name="T5" fmla="*/ 74 h 81"/>
                  <a:gd name="T6" fmla="*/ 51 w 68"/>
                  <a:gd name="T7" fmla="*/ 52 h 81"/>
                  <a:gd name="T8" fmla="*/ 58 w 68"/>
                  <a:gd name="T9" fmla="*/ 6 h 81"/>
                </a:gdLst>
                <a:ahLst/>
                <a:cxnLst>
                  <a:cxn ang="0">
                    <a:pos x="T0" y="T1"/>
                  </a:cxn>
                  <a:cxn ang="0">
                    <a:pos x="T2" y="T3"/>
                  </a:cxn>
                  <a:cxn ang="0">
                    <a:pos x="T4" y="T5"/>
                  </a:cxn>
                  <a:cxn ang="0">
                    <a:pos x="T6" y="T7"/>
                  </a:cxn>
                  <a:cxn ang="0">
                    <a:pos x="T8" y="T9"/>
                  </a:cxn>
                </a:cxnLst>
                <a:rect l="0" t="0" r="r" b="b"/>
                <a:pathLst>
                  <a:path w="68" h="81">
                    <a:moveTo>
                      <a:pt x="58" y="6"/>
                    </a:moveTo>
                    <a:cubicBezTo>
                      <a:pt x="49" y="0"/>
                      <a:pt x="31" y="9"/>
                      <a:pt x="17" y="28"/>
                    </a:cubicBezTo>
                    <a:cubicBezTo>
                      <a:pt x="4" y="47"/>
                      <a:pt x="0" y="67"/>
                      <a:pt x="9" y="74"/>
                    </a:cubicBezTo>
                    <a:cubicBezTo>
                      <a:pt x="19" y="81"/>
                      <a:pt x="37" y="71"/>
                      <a:pt x="51" y="52"/>
                    </a:cubicBezTo>
                    <a:cubicBezTo>
                      <a:pt x="64" y="34"/>
                      <a:pt x="68" y="13"/>
                      <a:pt x="58"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24" name="Freeform 1798"/>
              <p:cNvSpPr>
                <a:spLocks/>
              </p:cNvSpPr>
              <p:nvPr/>
            </p:nvSpPr>
            <p:spPr bwMode="auto">
              <a:xfrm>
                <a:off x="2944" y="1951"/>
                <a:ext cx="7" cy="9"/>
              </a:xfrm>
              <a:custGeom>
                <a:avLst/>
                <a:gdLst>
                  <a:gd name="T0" fmla="*/ 6 w 7"/>
                  <a:gd name="T1" fmla="*/ 1 h 9"/>
                  <a:gd name="T2" fmla="*/ 2 w 7"/>
                  <a:gd name="T3" fmla="*/ 3 h 9"/>
                  <a:gd name="T4" fmla="*/ 1 w 7"/>
                  <a:gd name="T5" fmla="*/ 8 h 9"/>
                  <a:gd name="T6" fmla="*/ 5 w 7"/>
                  <a:gd name="T7" fmla="*/ 6 h 9"/>
                  <a:gd name="T8" fmla="*/ 6 w 7"/>
                  <a:gd name="T9" fmla="*/ 1 h 9"/>
                </a:gdLst>
                <a:ahLst/>
                <a:cxnLst>
                  <a:cxn ang="0">
                    <a:pos x="T0" y="T1"/>
                  </a:cxn>
                  <a:cxn ang="0">
                    <a:pos x="T2" y="T3"/>
                  </a:cxn>
                  <a:cxn ang="0">
                    <a:pos x="T4" y="T5"/>
                  </a:cxn>
                  <a:cxn ang="0">
                    <a:pos x="T6" y="T7"/>
                  </a:cxn>
                  <a:cxn ang="0">
                    <a:pos x="T8" y="T9"/>
                  </a:cxn>
                </a:cxnLst>
                <a:rect l="0" t="0" r="r" b="b"/>
                <a:pathLst>
                  <a:path w="7" h="9">
                    <a:moveTo>
                      <a:pt x="6" y="1"/>
                    </a:moveTo>
                    <a:cubicBezTo>
                      <a:pt x="5" y="0"/>
                      <a:pt x="3" y="1"/>
                      <a:pt x="2" y="3"/>
                    </a:cubicBezTo>
                    <a:cubicBezTo>
                      <a:pt x="0" y="5"/>
                      <a:pt x="0" y="7"/>
                      <a:pt x="1" y="8"/>
                    </a:cubicBezTo>
                    <a:cubicBezTo>
                      <a:pt x="2" y="9"/>
                      <a:pt x="4" y="8"/>
                      <a:pt x="5" y="6"/>
                    </a:cubicBezTo>
                    <a:cubicBezTo>
                      <a:pt x="7" y="4"/>
                      <a:pt x="7" y="2"/>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239" name="Group 1802"/>
            <p:cNvGrpSpPr>
              <a:grpSpLocks/>
            </p:cNvGrpSpPr>
            <p:nvPr/>
          </p:nvGrpSpPr>
          <p:grpSpPr bwMode="auto">
            <a:xfrm>
              <a:off x="4670428" y="3181911"/>
              <a:ext cx="11113" cy="12700"/>
              <a:chOff x="2942" y="1962"/>
              <a:chExt cx="7" cy="8"/>
            </a:xfrm>
          </p:grpSpPr>
          <p:sp>
            <p:nvSpPr>
              <p:cNvPr id="4421" name="Freeform 1800"/>
              <p:cNvSpPr>
                <a:spLocks/>
              </p:cNvSpPr>
              <p:nvPr/>
            </p:nvSpPr>
            <p:spPr bwMode="auto">
              <a:xfrm>
                <a:off x="2942" y="1962"/>
                <a:ext cx="7" cy="8"/>
              </a:xfrm>
              <a:custGeom>
                <a:avLst/>
                <a:gdLst>
                  <a:gd name="T0" fmla="*/ 51 w 59"/>
                  <a:gd name="T1" fmla="*/ 6 h 72"/>
                  <a:gd name="T2" fmla="*/ 16 w 59"/>
                  <a:gd name="T3" fmla="*/ 26 h 72"/>
                  <a:gd name="T4" fmla="*/ 7 w 59"/>
                  <a:gd name="T5" fmla="*/ 66 h 72"/>
                  <a:gd name="T6" fmla="*/ 43 w 59"/>
                  <a:gd name="T7" fmla="*/ 46 h 72"/>
                  <a:gd name="T8" fmla="*/ 51 w 59"/>
                  <a:gd name="T9" fmla="*/ 6 h 72"/>
                </a:gdLst>
                <a:ahLst/>
                <a:cxnLst>
                  <a:cxn ang="0">
                    <a:pos x="T0" y="T1"/>
                  </a:cxn>
                  <a:cxn ang="0">
                    <a:pos x="T2" y="T3"/>
                  </a:cxn>
                  <a:cxn ang="0">
                    <a:pos x="T4" y="T5"/>
                  </a:cxn>
                  <a:cxn ang="0">
                    <a:pos x="T6" y="T7"/>
                  </a:cxn>
                  <a:cxn ang="0">
                    <a:pos x="T8" y="T9"/>
                  </a:cxn>
                </a:cxnLst>
                <a:rect l="0" t="0" r="r" b="b"/>
                <a:pathLst>
                  <a:path w="59" h="72">
                    <a:moveTo>
                      <a:pt x="51" y="6"/>
                    </a:moveTo>
                    <a:cubicBezTo>
                      <a:pt x="44" y="0"/>
                      <a:pt x="28" y="9"/>
                      <a:pt x="16" y="26"/>
                    </a:cubicBezTo>
                    <a:cubicBezTo>
                      <a:pt x="3" y="43"/>
                      <a:pt x="0" y="61"/>
                      <a:pt x="7" y="66"/>
                    </a:cubicBezTo>
                    <a:cubicBezTo>
                      <a:pt x="15" y="72"/>
                      <a:pt x="30" y="63"/>
                      <a:pt x="43" y="46"/>
                    </a:cubicBezTo>
                    <a:cubicBezTo>
                      <a:pt x="55" y="29"/>
                      <a:pt x="59" y="11"/>
                      <a:pt x="51"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22" name="Freeform 1801"/>
              <p:cNvSpPr>
                <a:spLocks/>
              </p:cNvSpPr>
              <p:nvPr/>
            </p:nvSpPr>
            <p:spPr bwMode="auto">
              <a:xfrm>
                <a:off x="2942" y="1962"/>
                <a:ext cx="7" cy="8"/>
              </a:xfrm>
              <a:custGeom>
                <a:avLst/>
                <a:gdLst>
                  <a:gd name="T0" fmla="*/ 6 w 7"/>
                  <a:gd name="T1" fmla="*/ 1 h 8"/>
                  <a:gd name="T2" fmla="*/ 2 w 7"/>
                  <a:gd name="T3" fmla="*/ 3 h 8"/>
                  <a:gd name="T4" fmla="*/ 1 w 7"/>
                  <a:gd name="T5" fmla="*/ 7 h 8"/>
                  <a:gd name="T6" fmla="*/ 5 w 7"/>
                  <a:gd name="T7" fmla="*/ 5 h 8"/>
                  <a:gd name="T8" fmla="*/ 6 w 7"/>
                  <a:gd name="T9" fmla="*/ 1 h 8"/>
                </a:gdLst>
                <a:ahLst/>
                <a:cxnLst>
                  <a:cxn ang="0">
                    <a:pos x="T0" y="T1"/>
                  </a:cxn>
                  <a:cxn ang="0">
                    <a:pos x="T2" y="T3"/>
                  </a:cxn>
                  <a:cxn ang="0">
                    <a:pos x="T4" y="T5"/>
                  </a:cxn>
                  <a:cxn ang="0">
                    <a:pos x="T6" y="T7"/>
                  </a:cxn>
                  <a:cxn ang="0">
                    <a:pos x="T8" y="T9"/>
                  </a:cxn>
                </a:cxnLst>
                <a:rect l="0" t="0" r="r" b="b"/>
                <a:pathLst>
                  <a:path w="7" h="8">
                    <a:moveTo>
                      <a:pt x="6" y="1"/>
                    </a:moveTo>
                    <a:cubicBezTo>
                      <a:pt x="5" y="0"/>
                      <a:pt x="3" y="1"/>
                      <a:pt x="2" y="3"/>
                    </a:cubicBezTo>
                    <a:cubicBezTo>
                      <a:pt x="0" y="5"/>
                      <a:pt x="0" y="7"/>
                      <a:pt x="1" y="7"/>
                    </a:cubicBezTo>
                    <a:cubicBezTo>
                      <a:pt x="2" y="8"/>
                      <a:pt x="3" y="7"/>
                      <a:pt x="5" y="5"/>
                    </a:cubicBezTo>
                    <a:cubicBezTo>
                      <a:pt x="6" y="3"/>
                      <a:pt x="7" y="1"/>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240" name="Freeform 1803"/>
            <p:cNvSpPr>
              <a:spLocks/>
            </p:cNvSpPr>
            <p:nvPr/>
          </p:nvSpPr>
          <p:spPr bwMode="auto">
            <a:xfrm>
              <a:off x="4635503" y="3032686"/>
              <a:ext cx="182563" cy="203200"/>
            </a:xfrm>
            <a:custGeom>
              <a:avLst/>
              <a:gdLst>
                <a:gd name="T0" fmla="*/ 74 w 115"/>
                <a:gd name="T1" fmla="*/ 10 h 128"/>
                <a:gd name="T2" fmla="*/ 76 w 115"/>
                <a:gd name="T3" fmla="*/ 9 h 128"/>
                <a:gd name="T4" fmla="*/ 80 w 115"/>
                <a:gd name="T5" fmla="*/ 7 h 128"/>
                <a:gd name="T6" fmla="*/ 85 w 115"/>
                <a:gd name="T7" fmla="*/ 5 h 128"/>
                <a:gd name="T8" fmla="*/ 86 w 115"/>
                <a:gd name="T9" fmla="*/ 0 h 128"/>
                <a:gd name="T10" fmla="*/ 96 w 115"/>
                <a:gd name="T11" fmla="*/ 1 h 128"/>
                <a:gd name="T12" fmla="*/ 99 w 115"/>
                <a:gd name="T13" fmla="*/ 5 h 128"/>
                <a:gd name="T14" fmla="*/ 103 w 115"/>
                <a:gd name="T15" fmla="*/ 8 h 128"/>
                <a:gd name="T16" fmla="*/ 108 w 115"/>
                <a:gd name="T17" fmla="*/ 13 h 128"/>
                <a:gd name="T18" fmla="*/ 112 w 115"/>
                <a:gd name="T19" fmla="*/ 22 h 128"/>
                <a:gd name="T20" fmla="*/ 115 w 115"/>
                <a:gd name="T21" fmla="*/ 31 h 128"/>
                <a:gd name="T22" fmla="*/ 114 w 115"/>
                <a:gd name="T23" fmla="*/ 43 h 128"/>
                <a:gd name="T24" fmla="*/ 111 w 115"/>
                <a:gd name="T25" fmla="*/ 54 h 128"/>
                <a:gd name="T26" fmla="*/ 108 w 115"/>
                <a:gd name="T27" fmla="*/ 65 h 128"/>
                <a:gd name="T28" fmla="*/ 103 w 115"/>
                <a:gd name="T29" fmla="*/ 77 h 128"/>
                <a:gd name="T30" fmla="*/ 96 w 115"/>
                <a:gd name="T31" fmla="*/ 88 h 128"/>
                <a:gd name="T32" fmla="*/ 88 w 115"/>
                <a:gd name="T33" fmla="*/ 98 h 128"/>
                <a:gd name="T34" fmla="*/ 77 w 115"/>
                <a:gd name="T35" fmla="*/ 108 h 128"/>
                <a:gd name="T36" fmla="*/ 65 w 115"/>
                <a:gd name="T37" fmla="*/ 116 h 128"/>
                <a:gd name="T38" fmla="*/ 53 w 115"/>
                <a:gd name="T39" fmla="*/ 123 h 128"/>
                <a:gd name="T40" fmla="*/ 41 w 115"/>
                <a:gd name="T41" fmla="*/ 126 h 128"/>
                <a:gd name="T42" fmla="*/ 29 w 115"/>
                <a:gd name="T43" fmla="*/ 128 h 128"/>
                <a:gd name="T44" fmla="*/ 25 w 115"/>
                <a:gd name="T45" fmla="*/ 128 h 128"/>
                <a:gd name="T46" fmla="*/ 22 w 115"/>
                <a:gd name="T47" fmla="*/ 127 h 128"/>
                <a:gd name="T48" fmla="*/ 18 w 115"/>
                <a:gd name="T49" fmla="*/ 126 h 128"/>
                <a:gd name="T50" fmla="*/ 15 w 115"/>
                <a:gd name="T51" fmla="*/ 125 h 128"/>
                <a:gd name="T52" fmla="*/ 11 w 115"/>
                <a:gd name="T53" fmla="*/ 124 h 128"/>
                <a:gd name="T54" fmla="*/ 4 w 115"/>
                <a:gd name="T55" fmla="*/ 118 h 128"/>
                <a:gd name="T56" fmla="*/ 0 w 115"/>
                <a:gd name="T57" fmla="*/ 111 h 128"/>
                <a:gd name="T58" fmla="*/ 1 w 115"/>
                <a:gd name="T59" fmla="*/ 103 h 128"/>
                <a:gd name="T60" fmla="*/ 5 w 115"/>
                <a:gd name="T61" fmla="*/ 97 h 128"/>
                <a:gd name="T62" fmla="*/ 10 w 115"/>
                <a:gd name="T63" fmla="*/ 91 h 128"/>
                <a:gd name="T64" fmla="*/ 14 w 115"/>
                <a:gd name="T65" fmla="*/ 86 h 128"/>
                <a:gd name="T66" fmla="*/ 21 w 115"/>
                <a:gd name="T67" fmla="*/ 82 h 128"/>
                <a:gd name="T68" fmla="*/ 27 w 115"/>
                <a:gd name="T69" fmla="*/ 79 h 128"/>
                <a:gd name="T70" fmla="*/ 37 w 115"/>
                <a:gd name="T71" fmla="*/ 74 h 128"/>
                <a:gd name="T72" fmla="*/ 43 w 115"/>
                <a:gd name="T73" fmla="*/ 76 h 128"/>
                <a:gd name="T74" fmla="*/ 47 w 115"/>
                <a:gd name="T75" fmla="*/ 79 h 128"/>
                <a:gd name="T76" fmla="*/ 50 w 115"/>
                <a:gd name="T77" fmla="*/ 87 h 128"/>
                <a:gd name="T78" fmla="*/ 57 w 115"/>
                <a:gd name="T79" fmla="*/ 85 h 128"/>
                <a:gd name="T80" fmla="*/ 64 w 115"/>
                <a:gd name="T81" fmla="*/ 76 h 128"/>
                <a:gd name="T82" fmla="*/ 69 w 115"/>
                <a:gd name="T83" fmla="*/ 72 h 128"/>
                <a:gd name="T84" fmla="*/ 70 w 115"/>
                <a:gd name="T85" fmla="*/ 69 h 128"/>
                <a:gd name="T86" fmla="*/ 74 w 115"/>
                <a:gd name="T87" fmla="*/ 65 h 128"/>
                <a:gd name="T88" fmla="*/ 77 w 115"/>
                <a:gd name="T89" fmla="*/ 59 h 128"/>
                <a:gd name="T90" fmla="*/ 78 w 115"/>
                <a:gd name="T91" fmla="*/ 54 h 128"/>
                <a:gd name="T92" fmla="*/ 70 w 115"/>
                <a:gd name="T93" fmla="*/ 52 h 128"/>
                <a:gd name="T94" fmla="*/ 64 w 115"/>
                <a:gd name="T95" fmla="*/ 50 h 128"/>
                <a:gd name="T96" fmla="*/ 62 w 115"/>
                <a:gd name="T97" fmla="*/ 42 h 128"/>
                <a:gd name="T98" fmla="*/ 61 w 115"/>
                <a:gd name="T99" fmla="*/ 33 h 128"/>
                <a:gd name="T100" fmla="*/ 64 w 115"/>
                <a:gd name="T101" fmla="*/ 23 h 128"/>
                <a:gd name="T102" fmla="*/ 71 w 115"/>
                <a:gd name="T103" fmla="*/ 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 h="128">
                  <a:moveTo>
                    <a:pt x="74" y="10"/>
                  </a:moveTo>
                  <a:lnTo>
                    <a:pt x="74" y="10"/>
                  </a:lnTo>
                  <a:lnTo>
                    <a:pt x="74" y="10"/>
                  </a:lnTo>
                  <a:lnTo>
                    <a:pt x="75" y="10"/>
                  </a:lnTo>
                  <a:lnTo>
                    <a:pt x="76" y="9"/>
                  </a:lnTo>
                  <a:lnTo>
                    <a:pt x="76" y="9"/>
                  </a:lnTo>
                  <a:lnTo>
                    <a:pt x="78" y="8"/>
                  </a:lnTo>
                  <a:lnTo>
                    <a:pt x="79" y="7"/>
                  </a:lnTo>
                  <a:lnTo>
                    <a:pt x="80" y="7"/>
                  </a:lnTo>
                  <a:lnTo>
                    <a:pt x="81" y="6"/>
                  </a:lnTo>
                  <a:lnTo>
                    <a:pt x="83" y="5"/>
                  </a:lnTo>
                  <a:lnTo>
                    <a:pt x="85" y="5"/>
                  </a:lnTo>
                  <a:lnTo>
                    <a:pt x="86" y="5"/>
                  </a:lnTo>
                  <a:lnTo>
                    <a:pt x="88" y="4"/>
                  </a:lnTo>
                  <a:lnTo>
                    <a:pt x="86" y="0"/>
                  </a:lnTo>
                  <a:lnTo>
                    <a:pt x="90" y="0"/>
                  </a:lnTo>
                  <a:lnTo>
                    <a:pt x="93" y="0"/>
                  </a:lnTo>
                  <a:lnTo>
                    <a:pt x="96" y="1"/>
                  </a:lnTo>
                  <a:lnTo>
                    <a:pt x="99" y="3"/>
                  </a:lnTo>
                  <a:lnTo>
                    <a:pt x="100" y="5"/>
                  </a:lnTo>
                  <a:lnTo>
                    <a:pt x="99" y="5"/>
                  </a:lnTo>
                  <a:lnTo>
                    <a:pt x="100" y="6"/>
                  </a:lnTo>
                  <a:lnTo>
                    <a:pt x="102" y="7"/>
                  </a:lnTo>
                  <a:lnTo>
                    <a:pt x="103" y="8"/>
                  </a:lnTo>
                  <a:lnTo>
                    <a:pt x="105" y="9"/>
                  </a:lnTo>
                  <a:lnTo>
                    <a:pt x="106" y="11"/>
                  </a:lnTo>
                  <a:lnTo>
                    <a:pt x="108" y="13"/>
                  </a:lnTo>
                  <a:lnTo>
                    <a:pt x="110" y="16"/>
                  </a:lnTo>
                  <a:lnTo>
                    <a:pt x="111" y="18"/>
                  </a:lnTo>
                  <a:lnTo>
                    <a:pt x="112" y="22"/>
                  </a:lnTo>
                  <a:lnTo>
                    <a:pt x="114" y="25"/>
                  </a:lnTo>
                  <a:lnTo>
                    <a:pt x="114" y="27"/>
                  </a:lnTo>
                  <a:lnTo>
                    <a:pt x="115" y="31"/>
                  </a:lnTo>
                  <a:lnTo>
                    <a:pt x="115" y="35"/>
                  </a:lnTo>
                  <a:lnTo>
                    <a:pt x="115" y="39"/>
                  </a:lnTo>
                  <a:lnTo>
                    <a:pt x="114" y="43"/>
                  </a:lnTo>
                  <a:lnTo>
                    <a:pt x="113" y="47"/>
                  </a:lnTo>
                  <a:lnTo>
                    <a:pt x="112" y="51"/>
                  </a:lnTo>
                  <a:lnTo>
                    <a:pt x="111" y="54"/>
                  </a:lnTo>
                  <a:lnTo>
                    <a:pt x="110" y="58"/>
                  </a:lnTo>
                  <a:lnTo>
                    <a:pt x="109" y="62"/>
                  </a:lnTo>
                  <a:lnTo>
                    <a:pt x="108" y="65"/>
                  </a:lnTo>
                  <a:lnTo>
                    <a:pt x="106" y="69"/>
                  </a:lnTo>
                  <a:lnTo>
                    <a:pt x="105" y="73"/>
                  </a:lnTo>
                  <a:lnTo>
                    <a:pt x="103" y="77"/>
                  </a:lnTo>
                  <a:lnTo>
                    <a:pt x="101" y="81"/>
                  </a:lnTo>
                  <a:lnTo>
                    <a:pt x="99" y="84"/>
                  </a:lnTo>
                  <a:lnTo>
                    <a:pt x="96" y="88"/>
                  </a:lnTo>
                  <a:lnTo>
                    <a:pt x="94" y="91"/>
                  </a:lnTo>
                  <a:lnTo>
                    <a:pt x="91" y="94"/>
                  </a:lnTo>
                  <a:lnTo>
                    <a:pt x="88" y="98"/>
                  </a:lnTo>
                  <a:lnTo>
                    <a:pt x="84" y="102"/>
                  </a:lnTo>
                  <a:lnTo>
                    <a:pt x="81" y="105"/>
                  </a:lnTo>
                  <a:lnTo>
                    <a:pt x="77" y="108"/>
                  </a:lnTo>
                  <a:lnTo>
                    <a:pt x="73" y="111"/>
                  </a:lnTo>
                  <a:lnTo>
                    <a:pt x="69" y="114"/>
                  </a:lnTo>
                  <a:lnTo>
                    <a:pt x="65" y="116"/>
                  </a:lnTo>
                  <a:lnTo>
                    <a:pt x="61" y="119"/>
                  </a:lnTo>
                  <a:lnTo>
                    <a:pt x="57" y="121"/>
                  </a:lnTo>
                  <a:lnTo>
                    <a:pt x="53" y="123"/>
                  </a:lnTo>
                  <a:lnTo>
                    <a:pt x="49" y="124"/>
                  </a:lnTo>
                  <a:lnTo>
                    <a:pt x="45" y="125"/>
                  </a:lnTo>
                  <a:lnTo>
                    <a:pt x="41" y="126"/>
                  </a:lnTo>
                  <a:lnTo>
                    <a:pt x="37" y="127"/>
                  </a:lnTo>
                  <a:lnTo>
                    <a:pt x="33" y="128"/>
                  </a:lnTo>
                  <a:lnTo>
                    <a:pt x="29" y="128"/>
                  </a:lnTo>
                  <a:lnTo>
                    <a:pt x="28" y="128"/>
                  </a:lnTo>
                  <a:lnTo>
                    <a:pt x="27" y="128"/>
                  </a:lnTo>
                  <a:lnTo>
                    <a:pt x="25" y="128"/>
                  </a:lnTo>
                  <a:lnTo>
                    <a:pt x="24" y="127"/>
                  </a:lnTo>
                  <a:lnTo>
                    <a:pt x="23" y="127"/>
                  </a:lnTo>
                  <a:lnTo>
                    <a:pt x="22" y="127"/>
                  </a:lnTo>
                  <a:lnTo>
                    <a:pt x="20" y="127"/>
                  </a:lnTo>
                  <a:lnTo>
                    <a:pt x="19" y="127"/>
                  </a:lnTo>
                  <a:lnTo>
                    <a:pt x="18" y="126"/>
                  </a:lnTo>
                  <a:lnTo>
                    <a:pt x="17" y="126"/>
                  </a:lnTo>
                  <a:lnTo>
                    <a:pt x="16" y="126"/>
                  </a:lnTo>
                  <a:lnTo>
                    <a:pt x="15" y="125"/>
                  </a:lnTo>
                  <a:lnTo>
                    <a:pt x="14" y="125"/>
                  </a:lnTo>
                  <a:lnTo>
                    <a:pt x="13" y="124"/>
                  </a:lnTo>
                  <a:lnTo>
                    <a:pt x="11" y="124"/>
                  </a:lnTo>
                  <a:lnTo>
                    <a:pt x="10" y="123"/>
                  </a:lnTo>
                  <a:lnTo>
                    <a:pt x="7" y="120"/>
                  </a:lnTo>
                  <a:lnTo>
                    <a:pt x="4" y="118"/>
                  </a:lnTo>
                  <a:lnTo>
                    <a:pt x="2" y="115"/>
                  </a:lnTo>
                  <a:lnTo>
                    <a:pt x="1" y="113"/>
                  </a:lnTo>
                  <a:lnTo>
                    <a:pt x="0" y="111"/>
                  </a:lnTo>
                  <a:lnTo>
                    <a:pt x="0" y="108"/>
                  </a:lnTo>
                  <a:lnTo>
                    <a:pt x="0" y="106"/>
                  </a:lnTo>
                  <a:lnTo>
                    <a:pt x="1" y="103"/>
                  </a:lnTo>
                  <a:lnTo>
                    <a:pt x="2" y="101"/>
                  </a:lnTo>
                  <a:lnTo>
                    <a:pt x="3" y="99"/>
                  </a:lnTo>
                  <a:lnTo>
                    <a:pt x="5" y="97"/>
                  </a:lnTo>
                  <a:lnTo>
                    <a:pt x="6" y="95"/>
                  </a:lnTo>
                  <a:lnTo>
                    <a:pt x="8" y="93"/>
                  </a:lnTo>
                  <a:lnTo>
                    <a:pt x="10" y="91"/>
                  </a:lnTo>
                  <a:lnTo>
                    <a:pt x="11" y="89"/>
                  </a:lnTo>
                  <a:lnTo>
                    <a:pt x="13" y="88"/>
                  </a:lnTo>
                  <a:lnTo>
                    <a:pt x="14" y="86"/>
                  </a:lnTo>
                  <a:lnTo>
                    <a:pt x="16" y="84"/>
                  </a:lnTo>
                  <a:lnTo>
                    <a:pt x="18" y="83"/>
                  </a:lnTo>
                  <a:lnTo>
                    <a:pt x="21" y="82"/>
                  </a:lnTo>
                  <a:lnTo>
                    <a:pt x="23" y="81"/>
                  </a:lnTo>
                  <a:lnTo>
                    <a:pt x="25" y="80"/>
                  </a:lnTo>
                  <a:lnTo>
                    <a:pt x="27" y="79"/>
                  </a:lnTo>
                  <a:lnTo>
                    <a:pt x="29" y="79"/>
                  </a:lnTo>
                  <a:lnTo>
                    <a:pt x="31" y="79"/>
                  </a:lnTo>
                  <a:lnTo>
                    <a:pt x="37" y="74"/>
                  </a:lnTo>
                  <a:lnTo>
                    <a:pt x="43" y="75"/>
                  </a:lnTo>
                  <a:lnTo>
                    <a:pt x="43" y="76"/>
                  </a:lnTo>
                  <a:lnTo>
                    <a:pt x="43" y="76"/>
                  </a:lnTo>
                  <a:lnTo>
                    <a:pt x="44" y="77"/>
                  </a:lnTo>
                  <a:lnTo>
                    <a:pt x="46" y="77"/>
                  </a:lnTo>
                  <a:lnTo>
                    <a:pt x="47" y="79"/>
                  </a:lnTo>
                  <a:lnTo>
                    <a:pt x="49" y="81"/>
                  </a:lnTo>
                  <a:lnTo>
                    <a:pt x="49" y="85"/>
                  </a:lnTo>
                  <a:lnTo>
                    <a:pt x="50" y="87"/>
                  </a:lnTo>
                  <a:lnTo>
                    <a:pt x="52" y="87"/>
                  </a:lnTo>
                  <a:lnTo>
                    <a:pt x="55" y="86"/>
                  </a:lnTo>
                  <a:lnTo>
                    <a:pt x="57" y="85"/>
                  </a:lnTo>
                  <a:lnTo>
                    <a:pt x="61" y="81"/>
                  </a:lnTo>
                  <a:lnTo>
                    <a:pt x="63" y="78"/>
                  </a:lnTo>
                  <a:lnTo>
                    <a:pt x="64" y="76"/>
                  </a:lnTo>
                  <a:lnTo>
                    <a:pt x="66" y="75"/>
                  </a:lnTo>
                  <a:lnTo>
                    <a:pt x="67" y="74"/>
                  </a:lnTo>
                  <a:lnTo>
                    <a:pt x="69" y="72"/>
                  </a:lnTo>
                  <a:lnTo>
                    <a:pt x="69" y="71"/>
                  </a:lnTo>
                  <a:lnTo>
                    <a:pt x="70" y="71"/>
                  </a:lnTo>
                  <a:lnTo>
                    <a:pt x="70" y="69"/>
                  </a:lnTo>
                  <a:lnTo>
                    <a:pt x="71" y="67"/>
                  </a:lnTo>
                  <a:lnTo>
                    <a:pt x="73" y="66"/>
                  </a:lnTo>
                  <a:lnTo>
                    <a:pt x="74" y="65"/>
                  </a:lnTo>
                  <a:lnTo>
                    <a:pt x="75" y="64"/>
                  </a:lnTo>
                  <a:lnTo>
                    <a:pt x="76" y="61"/>
                  </a:lnTo>
                  <a:lnTo>
                    <a:pt x="77" y="59"/>
                  </a:lnTo>
                  <a:lnTo>
                    <a:pt x="78" y="57"/>
                  </a:lnTo>
                  <a:lnTo>
                    <a:pt x="80" y="55"/>
                  </a:lnTo>
                  <a:lnTo>
                    <a:pt x="78" y="54"/>
                  </a:lnTo>
                  <a:lnTo>
                    <a:pt x="76" y="53"/>
                  </a:lnTo>
                  <a:lnTo>
                    <a:pt x="73" y="53"/>
                  </a:lnTo>
                  <a:lnTo>
                    <a:pt x="70" y="52"/>
                  </a:lnTo>
                  <a:lnTo>
                    <a:pt x="68" y="52"/>
                  </a:lnTo>
                  <a:lnTo>
                    <a:pt x="66" y="51"/>
                  </a:lnTo>
                  <a:lnTo>
                    <a:pt x="64" y="50"/>
                  </a:lnTo>
                  <a:lnTo>
                    <a:pt x="61" y="48"/>
                  </a:lnTo>
                  <a:lnTo>
                    <a:pt x="60" y="45"/>
                  </a:lnTo>
                  <a:lnTo>
                    <a:pt x="62" y="42"/>
                  </a:lnTo>
                  <a:lnTo>
                    <a:pt x="61" y="39"/>
                  </a:lnTo>
                  <a:lnTo>
                    <a:pt x="61" y="36"/>
                  </a:lnTo>
                  <a:lnTo>
                    <a:pt x="61" y="33"/>
                  </a:lnTo>
                  <a:lnTo>
                    <a:pt x="62" y="30"/>
                  </a:lnTo>
                  <a:lnTo>
                    <a:pt x="63" y="26"/>
                  </a:lnTo>
                  <a:lnTo>
                    <a:pt x="64" y="23"/>
                  </a:lnTo>
                  <a:lnTo>
                    <a:pt x="66" y="20"/>
                  </a:lnTo>
                  <a:lnTo>
                    <a:pt x="68" y="16"/>
                  </a:lnTo>
                  <a:lnTo>
                    <a:pt x="71" y="13"/>
                  </a:lnTo>
                  <a:lnTo>
                    <a:pt x="74" y="1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41" name="Freeform 1804"/>
            <p:cNvSpPr>
              <a:spLocks/>
            </p:cNvSpPr>
            <p:nvPr/>
          </p:nvSpPr>
          <p:spPr bwMode="auto">
            <a:xfrm>
              <a:off x="4729165" y="3035861"/>
              <a:ext cx="53975" cy="71438"/>
            </a:xfrm>
            <a:custGeom>
              <a:avLst/>
              <a:gdLst>
                <a:gd name="T0" fmla="*/ 26 w 34"/>
                <a:gd name="T1" fmla="*/ 0 h 45"/>
                <a:gd name="T2" fmla="*/ 24 w 34"/>
                <a:gd name="T3" fmla="*/ 0 h 45"/>
                <a:gd name="T4" fmla="*/ 22 w 34"/>
                <a:gd name="T5" fmla="*/ 1 h 45"/>
                <a:gd name="T6" fmla="*/ 20 w 34"/>
                <a:gd name="T7" fmla="*/ 2 h 45"/>
                <a:gd name="T8" fmla="*/ 17 w 34"/>
                <a:gd name="T9" fmla="*/ 3 h 45"/>
                <a:gd name="T10" fmla="*/ 15 w 34"/>
                <a:gd name="T11" fmla="*/ 4 h 45"/>
                <a:gd name="T12" fmla="*/ 14 w 34"/>
                <a:gd name="T13" fmla="*/ 6 h 45"/>
                <a:gd name="T14" fmla="*/ 12 w 34"/>
                <a:gd name="T15" fmla="*/ 8 h 45"/>
                <a:gd name="T16" fmla="*/ 10 w 34"/>
                <a:gd name="T17" fmla="*/ 10 h 45"/>
                <a:gd name="T18" fmla="*/ 8 w 34"/>
                <a:gd name="T19" fmla="*/ 13 h 45"/>
                <a:gd name="T20" fmla="*/ 6 w 34"/>
                <a:gd name="T21" fmla="*/ 16 h 45"/>
                <a:gd name="T22" fmla="*/ 3 w 34"/>
                <a:gd name="T23" fmla="*/ 20 h 45"/>
                <a:gd name="T24" fmla="*/ 2 w 34"/>
                <a:gd name="T25" fmla="*/ 23 h 45"/>
                <a:gd name="T26" fmla="*/ 1 w 34"/>
                <a:gd name="T27" fmla="*/ 26 h 45"/>
                <a:gd name="T28" fmla="*/ 0 w 34"/>
                <a:gd name="T29" fmla="*/ 30 h 45"/>
                <a:gd name="T30" fmla="*/ 0 w 34"/>
                <a:gd name="T31" fmla="*/ 33 h 45"/>
                <a:gd name="T32" fmla="*/ 0 w 34"/>
                <a:gd name="T33" fmla="*/ 36 h 45"/>
                <a:gd name="T34" fmla="*/ 0 w 34"/>
                <a:gd name="T35" fmla="*/ 40 h 45"/>
                <a:gd name="T36" fmla="*/ 0 w 34"/>
                <a:gd name="T37" fmla="*/ 42 h 45"/>
                <a:gd name="T38" fmla="*/ 1 w 34"/>
                <a:gd name="T39" fmla="*/ 43 h 45"/>
                <a:gd name="T40" fmla="*/ 5 w 34"/>
                <a:gd name="T41" fmla="*/ 45 h 45"/>
                <a:gd name="T42" fmla="*/ 8 w 34"/>
                <a:gd name="T43" fmla="*/ 45 h 45"/>
                <a:gd name="T44" fmla="*/ 11 w 34"/>
                <a:gd name="T45" fmla="*/ 44 h 45"/>
                <a:gd name="T46" fmla="*/ 13 w 34"/>
                <a:gd name="T47" fmla="*/ 44 h 45"/>
                <a:gd name="T48" fmla="*/ 15 w 34"/>
                <a:gd name="T49" fmla="*/ 43 h 45"/>
                <a:gd name="T50" fmla="*/ 19 w 34"/>
                <a:gd name="T51" fmla="*/ 41 h 45"/>
                <a:gd name="T52" fmla="*/ 21 w 34"/>
                <a:gd name="T53" fmla="*/ 39 h 45"/>
                <a:gd name="T54" fmla="*/ 23 w 34"/>
                <a:gd name="T55" fmla="*/ 36 h 45"/>
                <a:gd name="T56" fmla="*/ 25 w 34"/>
                <a:gd name="T57" fmla="*/ 34 h 45"/>
                <a:gd name="T58" fmla="*/ 27 w 34"/>
                <a:gd name="T59" fmla="*/ 31 h 45"/>
                <a:gd name="T60" fmla="*/ 29 w 34"/>
                <a:gd name="T61" fmla="*/ 26 h 45"/>
                <a:gd name="T62" fmla="*/ 32 w 34"/>
                <a:gd name="T63" fmla="*/ 22 h 45"/>
                <a:gd name="T64" fmla="*/ 32 w 34"/>
                <a:gd name="T65" fmla="*/ 19 h 45"/>
                <a:gd name="T66" fmla="*/ 33 w 34"/>
                <a:gd name="T67" fmla="*/ 16 h 45"/>
                <a:gd name="T68" fmla="*/ 34 w 34"/>
                <a:gd name="T69" fmla="*/ 12 h 45"/>
                <a:gd name="T70" fmla="*/ 34 w 34"/>
                <a:gd name="T71" fmla="*/ 10 h 45"/>
                <a:gd name="T72" fmla="*/ 34 w 34"/>
                <a:gd name="T73" fmla="*/ 7 h 45"/>
                <a:gd name="T74" fmla="*/ 33 w 34"/>
                <a:gd name="T75" fmla="*/ 4 h 45"/>
                <a:gd name="T76" fmla="*/ 31 w 34"/>
                <a:gd name="T77" fmla="*/ 2 h 45"/>
                <a:gd name="T78" fmla="*/ 30 w 34"/>
                <a:gd name="T79" fmla="*/ 1 h 45"/>
                <a:gd name="T80" fmla="*/ 28 w 34"/>
                <a:gd name="T81" fmla="*/ 1 h 45"/>
                <a:gd name="T82" fmla="*/ 26 w 34"/>
                <a:gd name="T8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45">
                  <a:moveTo>
                    <a:pt x="26" y="0"/>
                  </a:moveTo>
                  <a:lnTo>
                    <a:pt x="24" y="0"/>
                  </a:lnTo>
                  <a:lnTo>
                    <a:pt x="22" y="1"/>
                  </a:lnTo>
                  <a:lnTo>
                    <a:pt x="20" y="2"/>
                  </a:lnTo>
                  <a:lnTo>
                    <a:pt x="17" y="3"/>
                  </a:lnTo>
                  <a:lnTo>
                    <a:pt x="15" y="4"/>
                  </a:lnTo>
                  <a:lnTo>
                    <a:pt x="14" y="6"/>
                  </a:lnTo>
                  <a:lnTo>
                    <a:pt x="12" y="8"/>
                  </a:lnTo>
                  <a:lnTo>
                    <a:pt x="10" y="10"/>
                  </a:lnTo>
                  <a:lnTo>
                    <a:pt x="8" y="13"/>
                  </a:lnTo>
                  <a:lnTo>
                    <a:pt x="6" y="16"/>
                  </a:lnTo>
                  <a:lnTo>
                    <a:pt x="3" y="20"/>
                  </a:lnTo>
                  <a:lnTo>
                    <a:pt x="2" y="23"/>
                  </a:lnTo>
                  <a:lnTo>
                    <a:pt x="1" y="26"/>
                  </a:lnTo>
                  <a:lnTo>
                    <a:pt x="0" y="30"/>
                  </a:lnTo>
                  <a:lnTo>
                    <a:pt x="0" y="33"/>
                  </a:lnTo>
                  <a:lnTo>
                    <a:pt x="0" y="36"/>
                  </a:lnTo>
                  <a:lnTo>
                    <a:pt x="0" y="40"/>
                  </a:lnTo>
                  <a:lnTo>
                    <a:pt x="0" y="42"/>
                  </a:lnTo>
                  <a:lnTo>
                    <a:pt x="1" y="43"/>
                  </a:lnTo>
                  <a:lnTo>
                    <a:pt x="5" y="45"/>
                  </a:lnTo>
                  <a:lnTo>
                    <a:pt x="8" y="45"/>
                  </a:lnTo>
                  <a:lnTo>
                    <a:pt x="11" y="44"/>
                  </a:lnTo>
                  <a:lnTo>
                    <a:pt x="13" y="44"/>
                  </a:lnTo>
                  <a:lnTo>
                    <a:pt x="15" y="43"/>
                  </a:lnTo>
                  <a:lnTo>
                    <a:pt x="19" y="41"/>
                  </a:lnTo>
                  <a:lnTo>
                    <a:pt x="21" y="39"/>
                  </a:lnTo>
                  <a:lnTo>
                    <a:pt x="23" y="36"/>
                  </a:lnTo>
                  <a:lnTo>
                    <a:pt x="25" y="34"/>
                  </a:lnTo>
                  <a:lnTo>
                    <a:pt x="27" y="31"/>
                  </a:lnTo>
                  <a:lnTo>
                    <a:pt x="29" y="26"/>
                  </a:lnTo>
                  <a:lnTo>
                    <a:pt x="32" y="22"/>
                  </a:lnTo>
                  <a:lnTo>
                    <a:pt x="32" y="19"/>
                  </a:lnTo>
                  <a:lnTo>
                    <a:pt x="33" y="16"/>
                  </a:lnTo>
                  <a:lnTo>
                    <a:pt x="34" y="12"/>
                  </a:lnTo>
                  <a:lnTo>
                    <a:pt x="34" y="10"/>
                  </a:lnTo>
                  <a:lnTo>
                    <a:pt x="34" y="7"/>
                  </a:lnTo>
                  <a:lnTo>
                    <a:pt x="33" y="4"/>
                  </a:lnTo>
                  <a:lnTo>
                    <a:pt x="31" y="2"/>
                  </a:lnTo>
                  <a:lnTo>
                    <a:pt x="30" y="1"/>
                  </a:lnTo>
                  <a:lnTo>
                    <a:pt x="28" y="1"/>
                  </a:lnTo>
                  <a:lnTo>
                    <a:pt x="2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42" name="Freeform 1805"/>
            <p:cNvSpPr>
              <a:spLocks/>
            </p:cNvSpPr>
            <p:nvPr/>
          </p:nvSpPr>
          <p:spPr bwMode="auto">
            <a:xfrm>
              <a:off x="4635503" y="3150161"/>
              <a:ext cx="66675" cy="65088"/>
            </a:xfrm>
            <a:custGeom>
              <a:avLst/>
              <a:gdLst>
                <a:gd name="T0" fmla="*/ 36 w 42"/>
                <a:gd name="T1" fmla="*/ 0 h 41"/>
                <a:gd name="T2" fmla="*/ 34 w 42"/>
                <a:gd name="T3" fmla="*/ 0 h 41"/>
                <a:gd name="T4" fmla="*/ 31 w 42"/>
                <a:gd name="T5" fmla="*/ 0 h 41"/>
                <a:gd name="T6" fmla="*/ 29 w 42"/>
                <a:gd name="T7" fmla="*/ 1 h 41"/>
                <a:gd name="T8" fmla="*/ 26 w 42"/>
                <a:gd name="T9" fmla="*/ 1 h 41"/>
                <a:gd name="T10" fmla="*/ 24 w 42"/>
                <a:gd name="T11" fmla="*/ 2 h 41"/>
                <a:gd name="T12" fmla="*/ 23 w 42"/>
                <a:gd name="T13" fmla="*/ 3 h 41"/>
                <a:gd name="T14" fmla="*/ 20 w 42"/>
                <a:gd name="T15" fmla="*/ 4 h 41"/>
                <a:gd name="T16" fmla="*/ 17 w 42"/>
                <a:gd name="T17" fmla="*/ 6 h 41"/>
                <a:gd name="T18" fmla="*/ 14 w 42"/>
                <a:gd name="T19" fmla="*/ 8 h 41"/>
                <a:gd name="T20" fmla="*/ 12 w 42"/>
                <a:gd name="T21" fmla="*/ 11 h 41"/>
                <a:gd name="T22" fmla="*/ 8 w 42"/>
                <a:gd name="T23" fmla="*/ 14 h 41"/>
                <a:gd name="T24" fmla="*/ 6 w 42"/>
                <a:gd name="T25" fmla="*/ 17 h 41"/>
                <a:gd name="T26" fmla="*/ 5 w 42"/>
                <a:gd name="T27" fmla="*/ 20 h 41"/>
                <a:gd name="T28" fmla="*/ 2 w 42"/>
                <a:gd name="T29" fmla="*/ 23 h 41"/>
                <a:gd name="T30" fmla="*/ 2 w 42"/>
                <a:gd name="T31" fmla="*/ 26 h 41"/>
                <a:gd name="T32" fmla="*/ 1 w 42"/>
                <a:gd name="T33" fmla="*/ 29 h 41"/>
                <a:gd name="T34" fmla="*/ 0 w 42"/>
                <a:gd name="T35" fmla="*/ 32 h 41"/>
                <a:gd name="T36" fmla="*/ 0 w 42"/>
                <a:gd name="T37" fmla="*/ 35 h 41"/>
                <a:gd name="T38" fmla="*/ 0 w 42"/>
                <a:gd name="T39" fmla="*/ 37 h 41"/>
                <a:gd name="T40" fmla="*/ 4 w 42"/>
                <a:gd name="T41" fmla="*/ 40 h 41"/>
                <a:gd name="T42" fmla="*/ 6 w 42"/>
                <a:gd name="T43" fmla="*/ 41 h 41"/>
                <a:gd name="T44" fmla="*/ 9 w 42"/>
                <a:gd name="T45" fmla="*/ 41 h 41"/>
                <a:gd name="T46" fmla="*/ 12 w 42"/>
                <a:gd name="T47" fmla="*/ 40 h 41"/>
                <a:gd name="T48" fmla="*/ 16 w 42"/>
                <a:gd name="T49" fmla="*/ 39 h 41"/>
                <a:gd name="T50" fmla="*/ 19 w 42"/>
                <a:gd name="T51" fmla="*/ 38 h 41"/>
                <a:gd name="T52" fmla="*/ 21 w 42"/>
                <a:gd name="T53" fmla="*/ 37 h 41"/>
                <a:gd name="T54" fmla="*/ 24 w 42"/>
                <a:gd name="T55" fmla="*/ 35 h 41"/>
                <a:gd name="T56" fmla="*/ 27 w 42"/>
                <a:gd name="T57" fmla="*/ 33 h 41"/>
                <a:gd name="T58" fmla="*/ 29 w 42"/>
                <a:gd name="T59" fmla="*/ 30 h 41"/>
                <a:gd name="T60" fmla="*/ 32 w 42"/>
                <a:gd name="T61" fmla="*/ 26 h 41"/>
                <a:gd name="T62" fmla="*/ 36 w 42"/>
                <a:gd name="T63" fmla="*/ 23 h 41"/>
                <a:gd name="T64" fmla="*/ 38 w 42"/>
                <a:gd name="T65" fmla="*/ 20 h 41"/>
                <a:gd name="T66" fmla="*/ 40 w 42"/>
                <a:gd name="T67" fmla="*/ 17 h 41"/>
                <a:gd name="T68" fmla="*/ 41 w 42"/>
                <a:gd name="T69" fmla="*/ 14 h 41"/>
                <a:gd name="T70" fmla="*/ 42 w 42"/>
                <a:gd name="T71" fmla="*/ 11 h 41"/>
                <a:gd name="T72" fmla="*/ 42 w 42"/>
                <a:gd name="T73" fmla="*/ 9 h 41"/>
                <a:gd name="T74" fmla="*/ 42 w 42"/>
                <a:gd name="T75" fmla="*/ 5 h 41"/>
                <a:gd name="T76" fmla="*/ 41 w 42"/>
                <a:gd name="T77" fmla="*/ 3 h 41"/>
                <a:gd name="T78" fmla="*/ 40 w 42"/>
                <a:gd name="T79" fmla="*/ 2 h 41"/>
                <a:gd name="T80" fmla="*/ 38 w 42"/>
                <a:gd name="T81" fmla="*/ 1 h 41"/>
                <a:gd name="T82" fmla="*/ 36 w 42"/>
                <a:gd name="T8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41">
                  <a:moveTo>
                    <a:pt x="36" y="0"/>
                  </a:moveTo>
                  <a:lnTo>
                    <a:pt x="34" y="0"/>
                  </a:lnTo>
                  <a:lnTo>
                    <a:pt x="31" y="0"/>
                  </a:lnTo>
                  <a:lnTo>
                    <a:pt x="29" y="1"/>
                  </a:lnTo>
                  <a:lnTo>
                    <a:pt x="26" y="1"/>
                  </a:lnTo>
                  <a:lnTo>
                    <a:pt x="24" y="2"/>
                  </a:lnTo>
                  <a:lnTo>
                    <a:pt x="23" y="3"/>
                  </a:lnTo>
                  <a:lnTo>
                    <a:pt x="20" y="4"/>
                  </a:lnTo>
                  <a:lnTo>
                    <a:pt x="17" y="6"/>
                  </a:lnTo>
                  <a:lnTo>
                    <a:pt x="14" y="8"/>
                  </a:lnTo>
                  <a:lnTo>
                    <a:pt x="12" y="11"/>
                  </a:lnTo>
                  <a:lnTo>
                    <a:pt x="8" y="14"/>
                  </a:lnTo>
                  <a:lnTo>
                    <a:pt x="6" y="17"/>
                  </a:lnTo>
                  <a:lnTo>
                    <a:pt x="5" y="20"/>
                  </a:lnTo>
                  <a:lnTo>
                    <a:pt x="2" y="23"/>
                  </a:lnTo>
                  <a:lnTo>
                    <a:pt x="2" y="26"/>
                  </a:lnTo>
                  <a:lnTo>
                    <a:pt x="1" y="29"/>
                  </a:lnTo>
                  <a:lnTo>
                    <a:pt x="0" y="32"/>
                  </a:lnTo>
                  <a:lnTo>
                    <a:pt x="0" y="35"/>
                  </a:lnTo>
                  <a:lnTo>
                    <a:pt x="0" y="37"/>
                  </a:lnTo>
                  <a:lnTo>
                    <a:pt x="4" y="40"/>
                  </a:lnTo>
                  <a:lnTo>
                    <a:pt x="6" y="41"/>
                  </a:lnTo>
                  <a:lnTo>
                    <a:pt x="9" y="41"/>
                  </a:lnTo>
                  <a:lnTo>
                    <a:pt x="12" y="40"/>
                  </a:lnTo>
                  <a:lnTo>
                    <a:pt x="16" y="39"/>
                  </a:lnTo>
                  <a:lnTo>
                    <a:pt x="19" y="38"/>
                  </a:lnTo>
                  <a:lnTo>
                    <a:pt x="21" y="37"/>
                  </a:lnTo>
                  <a:lnTo>
                    <a:pt x="24" y="35"/>
                  </a:lnTo>
                  <a:lnTo>
                    <a:pt x="27" y="33"/>
                  </a:lnTo>
                  <a:lnTo>
                    <a:pt x="29" y="30"/>
                  </a:lnTo>
                  <a:lnTo>
                    <a:pt x="32" y="26"/>
                  </a:lnTo>
                  <a:lnTo>
                    <a:pt x="36" y="23"/>
                  </a:lnTo>
                  <a:lnTo>
                    <a:pt x="38" y="20"/>
                  </a:lnTo>
                  <a:lnTo>
                    <a:pt x="40" y="17"/>
                  </a:lnTo>
                  <a:lnTo>
                    <a:pt x="41" y="14"/>
                  </a:lnTo>
                  <a:lnTo>
                    <a:pt x="42" y="11"/>
                  </a:lnTo>
                  <a:lnTo>
                    <a:pt x="42" y="9"/>
                  </a:lnTo>
                  <a:lnTo>
                    <a:pt x="42" y="5"/>
                  </a:lnTo>
                  <a:lnTo>
                    <a:pt x="41" y="3"/>
                  </a:lnTo>
                  <a:lnTo>
                    <a:pt x="40" y="2"/>
                  </a:lnTo>
                  <a:lnTo>
                    <a:pt x="38" y="1"/>
                  </a:lnTo>
                  <a:lnTo>
                    <a:pt x="36" y="0"/>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43" name="Freeform 1806"/>
            <p:cNvSpPr>
              <a:spLocks/>
            </p:cNvSpPr>
            <p:nvPr/>
          </p:nvSpPr>
          <p:spPr bwMode="auto">
            <a:xfrm>
              <a:off x="4727578" y="3032688"/>
              <a:ext cx="73025" cy="87313"/>
            </a:xfrm>
            <a:custGeom>
              <a:avLst/>
              <a:gdLst>
                <a:gd name="T0" fmla="*/ 39 w 46"/>
                <a:gd name="T1" fmla="*/ 2 h 55"/>
                <a:gd name="T2" fmla="*/ 44 w 46"/>
                <a:gd name="T3" fmla="*/ 6 h 55"/>
                <a:gd name="T4" fmla="*/ 45 w 46"/>
                <a:gd name="T5" fmla="*/ 15 h 55"/>
                <a:gd name="T6" fmla="*/ 43 w 46"/>
                <a:gd name="T7" fmla="*/ 26 h 55"/>
                <a:gd name="T8" fmla="*/ 39 w 46"/>
                <a:gd name="T9" fmla="*/ 36 h 55"/>
                <a:gd name="T10" fmla="*/ 33 w 46"/>
                <a:gd name="T11" fmla="*/ 44 h 55"/>
                <a:gd name="T12" fmla="*/ 27 w 46"/>
                <a:gd name="T13" fmla="*/ 51 h 55"/>
                <a:gd name="T14" fmla="*/ 19 w 46"/>
                <a:gd name="T15" fmla="*/ 54 h 55"/>
                <a:gd name="T16" fmla="*/ 14 w 46"/>
                <a:gd name="T17" fmla="*/ 55 h 55"/>
                <a:gd name="T18" fmla="*/ 11 w 46"/>
                <a:gd name="T19" fmla="*/ 54 h 55"/>
                <a:gd name="T20" fmla="*/ 8 w 46"/>
                <a:gd name="T21" fmla="*/ 53 h 55"/>
                <a:gd name="T22" fmla="*/ 6 w 46"/>
                <a:gd name="T23" fmla="*/ 51 h 55"/>
                <a:gd name="T24" fmla="*/ 3 w 46"/>
                <a:gd name="T25" fmla="*/ 50 h 55"/>
                <a:gd name="T26" fmla="*/ 1 w 46"/>
                <a:gd name="T27" fmla="*/ 45 h 55"/>
                <a:gd name="T28" fmla="*/ 0 w 46"/>
                <a:gd name="T29" fmla="*/ 34 h 55"/>
                <a:gd name="T30" fmla="*/ 4 w 46"/>
                <a:gd name="T31" fmla="*/ 21 h 55"/>
                <a:gd name="T32" fmla="*/ 9 w 46"/>
                <a:gd name="T33" fmla="*/ 12 h 55"/>
                <a:gd name="T34" fmla="*/ 12 w 46"/>
                <a:gd name="T35" fmla="*/ 8 h 55"/>
                <a:gd name="T36" fmla="*/ 16 w 46"/>
                <a:gd name="T37" fmla="*/ 5 h 55"/>
                <a:gd name="T38" fmla="*/ 20 w 46"/>
                <a:gd name="T39" fmla="*/ 3 h 55"/>
                <a:gd name="T40" fmla="*/ 23 w 46"/>
                <a:gd name="T41" fmla="*/ 1 h 55"/>
                <a:gd name="T42" fmla="*/ 26 w 46"/>
                <a:gd name="T43" fmla="*/ 1 h 55"/>
                <a:gd name="T44" fmla="*/ 27 w 46"/>
                <a:gd name="T45" fmla="*/ 1 h 55"/>
                <a:gd name="T46" fmla="*/ 31 w 46"/>
                <a:gd name="T47" fmla="*/ 3 h 55"/>
                <a:gd name="T48" fmla="*/ 34 w 46"/>
                <a:gd name="T49" fmla="*/ 6 h 55"/>
                <a:gd name="T50" fmla="*/ 35 w 46"/>
                <a:gd name="T51" fmla="*/ 12 h 55"/>
                <a:gd name="T52" fmla="*/ 34 w 46"/>
                <a:gd name="T53" fmla="*/ 20 h 55"/>
                <a:gd name="T54" fmla="*/ 31 w 46"/>
                <a:gd name="T55" fmla="*/ 29 h 55"/>
                <a:gd name="T56" fmla="*/ 26 w 46"/>
                <a:gd name="T57" fmla="*/ 37 h 55"/>
                <a:gd name="T58" fmla="*/ 19 w 46"/>
                <a:gd name="T59" fmla="*/ 43 h 55"/>
                <a:gd name="T60" fmla="*/ 11 w 46"/>
                <a:gd name="T61" fmla="*/ 47 h 55"/>
                <a:gd name="T62" fmla="*/ 16 w 46"/>
                <a:gd name="T63" fmla="*/ 43 h 55"/>
                <a:gd name="T64" fmla="*/ 23 w 46"/>
                <a:gd name="T65" fmla="*/ 38 h 55"/>
                <a:gd name="T66" fmla="*/ 28 w 46"/>
                <a:gd name="T67" fmla="*/ 31 h 55"/>
                <a:gd name="T68" fmla="*/ 32 w 46"/>
                <a:gd name="T69" fmla="*/ 23 h 55"/>
                <a:gd name="T70" fmla="*/ 33 w 46"/>
                <a:gd name="T71" fmla="*/ 14 h 55"/>
                <a:gd name="T72" fmla="*/ 33 w 46"/>
                <a:gd name="T73" fmla="*/ 8 h 55"/>
                <a:gd name="T74" fmla="*/ 31 w 46"/>
                <a:gd name="T75" fmla="*/ 5 h 55"/>
                <a:gd name="T76" fmla="*/ 28 w 46"/>
                <a:gd name="T77" fmla="*/ 3 h 55"/>
                <a:gd name="T78" fmla="*/ 26 w 46"/>
                <a:gd name="T79" fmla="*/ 3 h 55"/>
                <a:gd name="T80" fmla="*/ 24 w 46"/>
                <a:gd name="T81" fmla="*/ 3 h 55"/>
                <a:gd name="T82" fmla="*/ 21 w 46"/>
                <a:gd name="T83" fmla="*/ 4 h 55"/>
                <a:gd name="T84" fmla="*/ 18 w 46"/>
                <a:gd name="T85" fmla="*/ 5 h 55"/>
                <a:gd name="T86" fmla="*/ 15 w 46"/>
                <a:gd name="T87" fmla="*/ 8 h 55"/>
                <a:gd name="T88" fmla="*/ 11 w 46"/>
                <a:gd name="T89" fmla="*/ 12 h 55"/>
                <a:gd name="T90" fmla="*/ 8 w 46"/>
                <a:gd name="T91" fmla="*/ 17 h 55"/>
                <a:gd name="T92" fmla="*/ 3 w 46"/>
                <a:gd name="T93" fmla="*/ 30 h 55"/>
                <a:gd name="T94" fmla="*/ 2 w 46"/>
                <a:gd name="T95" fmla="*/ 41 h 55"/>
                <a:gd name="T96" fmla="*/ 5 w 46"/>
                <a:gd name="T97" fmla="*/ 48 h 55"/>
                <a:gd name="T98" fmla="*/ 9 w 46"/>
                <a:gd name="T99" fmla="*/ 51 h 55"/>
                <a:gd name="T100" fmla="*/ 14 w 46"/>
                <a:gd name="T101" fmla="*/ 53 h 55"/>
                <a:gd name="T102" fmla="*/ 21 w 46"/>
                <a:gd name="T103" fmla="*/ 52 h 55"/>
                <a:gd name="T104" fmla="*/ 28 w 46"/>
                <a:gd name="T105" fmla="*/ 47 h 55"/>
                <a:gd name="T106" fmla="*/ 34 w 46"/>
                <a:gd name="T107" fmla="*/ 40 h 55"/>
                <a:gd name="T108" fmla="*/ 39 w 46"/>
                <a:gd name="T109" fmla="*/ 32 h 55"/>
                <a:gd name="T110" fmla="*/ 43 w 46"/>
                <a:gd name="T111" fmla="*/ 22 h 55"/>
                <a:gd name="T112" fmla="*/ 44 w 46"/>
                <a:gd name="T113" fmla="*/ 12 h 55"/>
                <a:gd name="T114" fmla="*/ 41 w 46"/>
                <a:gd name="T115" fmla="*/ 6 h 55"/>
                <a:gd name="T116" fmla="*/ 37 w 46"/>
                <a:gd name="T117" fmla="*/ 3 h 55"/>
                <a:gd name="T118" fmla="*/ 34 w 46"/>
                <a:gd name="T119" fmla="*/ 1 h 55"/>
                <a:gd name="T120" fmla="*/ 34 w 46"/>
                <a:gd name="T121" fmla="*/ 0 h 55"/>
                <a:gd name="T122" fmla="*/ 35 w 46"/>
                <a:gd name="T1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5">
                  <a:moveTo>
                    <a:pt x="36" y="0"/>
                  </a:moveTo>
                  <a:lnTo>
                    <a:pt x="37" y="1"/>
                  </a:lnTo>
                  <a:lnTo>
                    <a:pt x="39" y="2"/>
                  </a:lnTo>
                  <a:lnTo>
                    <a:pt x="41" y="3"/>
                  </a:lnTo>
                  <a:lnTo>
                    <a:pt x="42" y="4"/>
                  </a:lnTo>
                  <a:lnTo>
                    <a:pt x="44" y="6"/>
                  </a:lnTo>
                  <a:lnTo>
                    <a:pt x="45" y="9"/>
                  </a:lnTo>
                  <a:lnTo>
                    <a:pt x="46" y="12"/>
                  </a:lnTo>
                  <a:lnTo>
                    <a:pt x="45" y="15"/>
                  </a:lnTo>
                  <a:lnTo>
                    <a:pt x="45" y="19"/>
                  </a:lnTo>
                  <a:lnTo>
                    <a:pt x="44" y="22"/>
                  </a:lnTo>
                  <a:lnTo>
                    <a:pt x="43" y="26"/>
                  </a:lnTo>
                  <a:lnTo>
                    <a:pt x="42" y="29"/>
                  </a:lnTo>
                  <a:lnTo>
                    <a:pt x="41" y="33"/>
                  </a:lnTo>
                  <a:lnTo>
                    <a:pt x="39" y="36"/>
                  </a:lnTo>
                  <a:lnTo>
                    <a:pt x="37" y="39"/>
                  </a:lnTo>
                  <a:lnTo>
                    <a:pt x="36" y="42"/>
                  </a:lnTo>
                  <a:lnTo>
                    <a:pt x="33" y="44"/>
                  </a:lnTo>
                  <a:lnTo>
                    <a:pt x="31" y="47"/>
                  </a:lnTo>
                  <a:lnTo>
                    <a:pt x="29" y="49"/>
                  </a:lnTo>
                  <a:lnTo>
                    <a:pt x="27" y="51"/>
                  </a:lnTo>
                  <a:lnTo>
                    <a:pt x="24" y="52"/>
                  </a:lnTo>
                  <a:lnTo>
                    <a:pt x="22" y="53"/>
                  </a:lnTo>
                  <a:lnTo>
                    <a:pt x="19" y="54"/>
                  </a:lnTo>
                  <a:lnTo>
                    <a:pt x="17" y="55"/>
                  </a:lnTo>
                  <a:lnTo>
                    <a:pt x="15" y="55"/>
                  </a:lnTo>
                  <a:lnTo>
                    <a:pt x="14" y="55"/>
                  </a:lnTo>
                  <a:lnTo>
                    <a:pt x="13" y="54"/>
                  </a:lnTo>
                  <a:lnTo>
                    <a:pt x="12" y="54"/>
                  </a:lnTo>
                  <a:lnTo>
                    <a:pt x="11" y="54"/>
                  </a:lnTo>
                  <a:lnTo>
                    <a:pt x="10" y="54"/>
                  </a:lnTo>
                  <a:lnTo>
                    <a:pt x="9" y="53"/>
                  </a:lnTo>
                  <a:lnTo>
                    <a:pt x="8" y="53"/>
                  </a:lnTo>
                  <a:lnTo>
                    <a:pt x="7" y="53"/>
                  </a:lnTo>
                  <a:lnTo>
                    <a:pt x="6" y="52"/>
                  </a:lnTo>
                  <a:lnTo>
                    <a:pt x="6" y="51"/>
                  </a:lnTo>
                  <a:lnTo>
                    <a:pt x="5" y="51"/>
                  </a:lnTo>
                  <a:lnTo>
                    <a:pt x="4" y="50"/>
                  </a:lnTo>
                  <a:lnTo>
                    <a:pt x="3" y="50"/>
                  </a:lnTo>
                  <a:lnTo>
                    <a:pt x="3" y="49"/>
                  </a:lnTo>
                  <a:lnTo>
                    <a:pt x="2" y="48"/>
                  </a:lnTo>
                  <a:lnTo>
                    <a:pt x="1" y="45"/>
                  </a:lnTo>
                  <a:lnTo>
                    <a:pt x="0" y="42"/>
                  </a:lnTo>
                  <a:lnTo>
                    <a:pt x="0" y="38"/>
                  </a:lnTo>
                  <a:lnTo>
                    <a:pt x="0" y="34"/>
                  </a:lnTo>
                  <a:lnTo>
                    <a:pt x="1" y="30"/>
                  </a:lnTo>
                  <a:lnTo>
                    <a:pt x="2" y="26"/>
                  </a:lnTo>
                  <a:lnTo>
                    <a:pt x="4" y="21"/>
                  </a:lnTo>
                  <a:lnTo>
                    <a:pt x="7" y="16"/>
                  </a:lnTo>
                  <a:lnTo>
                    <a:pt x="8" y="14"/>
                  </a:lnTo>
                  <a:lnTo>
                    <a:pt x="9" y="12"/>
                  </a:lnTo>
                  <a:lnTo>
                    <a:pt x="10" y="11"/>
                  </a:lnTo>
                  <a:lnTo>
                    <a:pt x="11" y="9"/>
                  </a:lnTo>
                  <a:lnTo>
                    <a:pt x="12" y="8"/>
                  </a:lnTo>
                  <a:lnTo>
                    <a:pt x="14" y="7"/>
                  </a:lnTo>
                  <a:lnTo>
                    <a:pt x="15" y="6"/>
                  </a:lnTo>
                  <a:lnTo>
                    <a:pt x="16" y="5"/>
                  </a:lnTo>
                  <a:lnTo>
                    <a:pt x="17" y="4"/>
                  </a:lnTo>
                  <a:lnTo>
                    <a:pt x="18" y="3"/>
                  </a:lnTo>
                  <a:lnTo>
                    <a:pt x="20" y="3"/>
                  </a:lnTo>
                  <a:lnTo>
                    <a:pt x="21" y="2"/>
                  </a:lnTo>
                  <a:lnTo>
                    <a:pt x="22" y="2"/>
                  </a:lnTo>
                  <a:lnTo>
                    <a:pt x="23" y="1"/>
                  </a:lnTo>
                  <a:lnTo>
                    <a:pt x="24" y="1"/>
                  </a:lnTo>
                  <a:lnTo>
                    <a:pt x="25" y="1"/>
                  </a:lnTo>
                  <a:lnTo>
                    <a:pt x="26" y="1"/>
                  </a:lnTo>
                  <a:lnTo>
                    <a:pt x="26" y="1"/>
                  </a:lnTo>
                  <a:lnTo>
                    <a:pt x="27" y="1"/>
                  </a:lnTo>
                  <a:lnTo>
                    <a:pt x="27" y="1"/>
                  </a:lnTo>
                  <a:lnTo>
                    <a:pt x="29" y="2"/>
                  </a:lnTo>
                  <a:lnTo>
                    <a:pt x="30" y="2"/>
                  </a:lnTo>
                  <a:lnTo>
                    <a:pt x="31" y="3"/>
                  </a:lnTo>
                  <a:lnTo>
                    <a:pt x="32" y="4"/>
                  </a:lnTo>
                  <a:lnTo>
                    <a:pt x="33" y="5"/>
                  </a:lnTo>
                  <a:lnTo>
                    <a:pt x="34" y="6"/>
                  </a:lnTo>
                  <a:lnTo>
                    <a:pt x="35" y="8"/>
                  </a:lnTo>
                  <a:lnTo>
                    <a:pt x="35" y="9"/>
                  </a:lnTo>
                  <a:lnTo>
                    <a:pt x="35" y="12"/>
                  </a:lnTo>
                  <a:lnTo>
                    <a:pt x="35" y="14"/>
                  </a:lnTo>
                  <a:lnTo>
                    <a:pt x="35" y="17"/>
                  </a:lnTo>
                  <a:lnTo>
                    <a:pt x="34" y="20"/>
                  </a:lnTo>
                  <a:lnTo>
                    <a:pt x="33" y="23"/>
                  </a:lnTo>
                  <a:lnTo>
                    <a:pt x="32" y="26"/>
                  </a:lnTo>
                  <a:lnTo>
                    <a:pt x="31" y="29"/>
                  </a:lnTo>
                  <a:lnTo>
                    <a:pt x="29" y="32"/>
                  </a:lnTo>
                  <a:lnTo>
                    <a:pt x="28" y="34"/>
                  </a:lnTo>
                  <a:lnTo>
                    <a:pt x="26" y="37"/>
                  </a:lnTo>
                  <a:lnTo>
                    <a:pt x="24" y="39"/>
                  </a:lnTo>
                  <a:lnTo>
                    <a:pt x="22" y="41"/>
                  </a:lnTo>
                  <a:lnTo>
                    <a:pt x="19" y="43"/>
                  </a:lnTo>
                  <a:lnTo>
                    <a:pt x="17" y="45"/>
                  </a:lnTo>
                  <a:lnTo>
                    <a:pt x="14" y="46"/>
                  </a:lnTo>
                  <a:lnTo>
                    <a:pt x="11" y="47"/>
                  </a:lnTo>
                  <a:lnTo>
                    <a:pt x="11" y="45"/>
                  </a:lnTo>
                  <a:lnTo>
                    <a:pt x="14" y="44"/>
                  </a:lnTo>
                  <a:lnTo>
                    <a:pt x="16" y="43"/>
                  </a:lnTo>
                  <a:lnTo>
                    <a:pt x="18" y="42"/>
                  </a:lnTo>
                  <a:lnTo>
                    <a:pt x="21" y="40"/>
                  </a:lnTo>
                  <a:lnTo>
                    <a:pt x="23" y="38"/>
                  </a:lnTo>
                  <a:lnTo>
                    <a:pt x="25" y="36"/>
                  </a:lnTo>
                  <a:lnTo>
                    <a:pt x="26" y="33"/>
                  </a:lnTo>
                  <a:lnTo>
                    <a:pt x="28" y="31"/>
                  </a:lnTo>
                  <a:lnTo>
                    <a:pt x="30" y="28"/>
                  </a:lnTo>
                  <a:lnTo>
                    <a:pt x="31" y="25"/>
                  </a:lnTo>
                  <a:lnTo>
                    <a:pt x="32" y="23"/>
                  </a:lnTo>
                  <a:lnTo>
                    <a:pt x="33" y="20"/>
                  </a:lnTo>
                  <a:lnTo>
                    <a:pt x="33" y="17"/>
                  </a:lnTo>
                  <a:lnTo>
                    <a:pt x="33" y="14"/>
                  </a:lnTo>
                  <a:lnTo>
                    <a:pt x="33" y="12"/>
                  </a:lnTo>
                  <a:lnTo>
                    <a:pt x="33" y="10"/>
                  </a:lnTo>
                  <a:lnTo>
                    <a:pt x="33" y="8"/>
                  </a:lnTo>
                  <a:lnTo>
                    <a:pt x="33" y="7"/>
                  </a:lnTo>
                  <a:lnTo>
                    <a:pt x="32" y="6"/>
                  </a:lnTo>
                  <a:lnTo>
                    <a:pt x="31" y="5"/>
                  </a:lnTo>
                  <a:lnTo>
                    <a:pt x="30" y="4"/>
                  </a:lnTo>
                  <a:lnTo>
                    <a:pt x="29" y="4"/>
                  </a:lnTo>
                  <a:lnTo>
                    <a:pt x="28" y="3"/>
                  </a:lnTo>
                  <a:lnTo>
                    <a:pt x="27" y="3"/>
                  </a:lnTo>
                  <a:lnTo>
                    <a:pt x="27" y="3"/>
                  </a:lnTo>
                  <a:lnTo>
                    <a:pt x="26" y="3"/>
                  </a:lnTo>
                  <a:lnTo>
                    <a:pt x="26" y="3"/>
                  </a:lnTo>
                  <a:lnTo>
                    <a:pt x="25" y="3"/>
                  </a:lnTo>
                  <a:lnTo>
                    <a:pt x="24" y="3"/>
                  </a:lnTo>
                  <a:lnTo>
                    <a:pt x="23" y="3"/>
                  </a:lnTo>
                  <a:lnTo>
                    <a:pt x="22" y="3"/>
                  </a:lnTo>
                  <a:lnTo>
                    <a:pt x="21" y="4"/>
                  </a:lnTo>
                  <a:lnTo>
                    <a:pt x="20" y="4"/>
                  </a:lnTo>
                  <a:lnTo>
                    <a:pt x="19" y="5"/>
                  </a:lnTo>
                  <a:lnTo>
                    <a:pt x="18" y="5"/>
                  </a:lnTo>
                  <a:lnTo>
                    <a:pt x="17" y="6"/>
                  </a:lnTo>
                  <a:lnTo>
                    <a:pt x="16" y="7"/>
                  </a:lnTo>
                  <a:lnTo>
                    <a:pt x="15" y="8"/>
                  </a:lnTo>
                  <a:lnTo>
                    <a:pt x="14" y="9"/>
                  </a:lnTo>
                  <a:lnTo>
                    <a:pt x="13" y="10"/>
                  </a:lnTo>
                  <a:lnTo>
                    <a:pt x="11" y="12"/>
                  </a:lnTo>
                  <a:lnTo>
                    <a:pt x="10" y="13"/>
                  </a:lnTo>
                  <a:lnTo>
                    <a:pt x="9" y="15"/>
                  </a:lnTo>
                  <a:lnTo>
                    <a:pt x="8" y="17"/>
                  </a:lnTo>
                  <a:lnTo>
                    <a:pt x="6" y="22"/>
                  </a:lnTo>
                  <a:lnTo>
                    <a:pt x="4" y="26"/>
                  </a:lnTo>
                  <a:lnTo>
                    <a:pt x="3" y="30"/>
                  </a:lnTo>
                  <a:lnTo>
                    <a:pt x="2" y="34"/>
                  </a:lnTo>
                  <a:lnTo>
                    <a:pt x="1" y="38"/>
                  </a:lnTo>
                  <a:lnTo>
                    <a:pt x="2" y="41"/>
                  </a:lnTo>
                  <a:lnTo>
                    <a:pt x="2" y="44"/>
                  </a:lnTo>
                  <a:lnTo>
                    <a:pt x="3" y="47"/>
                  </a:lnTo>
                  <a:lnTo>
                    <a:pt x="5" y="48"/>
                  </a:lnTo>
                  <a:lnTo>
                    <a:pt x="6" y="50"/>
                  </a:lnTo>
                  <a:lnTo>
                    <a:pt x="7" y="51"/>
                  </a:lnTo>
                  <a:lnTo>
                    <a:pt x="9" y="51"/>
                  </a:lnTo>
                  <a:lnTo>
                    <a:pt x="10" y="52"/>
                  </a:lnTo>
                  <a:lnTo>
                    <a:pt x="12" y="53"/>
                  </a:lnTo>
                  <a:lnTo>
                    <a:pt x="14" y="53"/>
                  </a:lnTo>
                  <a:lnTo>
                    <a:pt x="17" y="53"/>
                  </a:lnTo>
                  <a:lnTo>
                    <a:pt x="19" y="53"/>
                  </a:lnTo>
                  <a:lnTo>
                    <a:pt x="21" y="52"/>
                  </a:lnTo>
                  <a:lnTo>
                    <a:pt x="24" y="51"/>
                  </a:lnTo>
                  <a:lnTo>
                    <a:pt x="26" y="49"/>
                  </a:lnTo>
                  <a:lnTo>
                    <a:pt x="28" y="47"/>
                  </a:lnTo>
                  <a:lnTo>
                    <a:pt x="30" y="45"/>
                  </a:lnTo>
                  <a:lnTo>
                    <a:pt x="32" y="43"/>
                  </a:lnTo>
                  <a:lnTo>
                    <a:pt x="34" y="40"/>
                  </a:lnTo>
                  <a:lnTo>
                    <a:pt x="36" y="37"/>
                  </a:lnTo>
                  <a:lnTo>
                    <a:pt x="38" y="35"/>
                  </a:lnTo>
                  <a:lnTo>
                    <a:pt x="39" y="32"/>
                  </a:lnTo>
                  <a:lnTo>
                    <a:pt x="41" y="28"/>
                  </a:lnTo>
                  <a:lnTo>
                    <a:pt x="42" y="25"/>
                  </a:lnTo>
                  <a:lnTo>
                    <a:pt x="43" y="22"/>
                  </a:lnTo>
                  <a:lnTo>
                    <a:pt x="43" y="19"/>
                  </a:lnTo>
                  <a:lnTo>
                    <a:pt x="44" y="15"/>
                  </a:lnTo>
                  <a:lnTo>
                    <a:pt x="44" y="12"/>
                  </a:lnTo>
                  <a:lnTo>
                    <a:pt x="43" y="10"/>
                  </a:lnTo>
                  <a:lnTo>
                    <a:pt x="42" y="8"/>
                  </a:lnTo>
                  <a:lnTo>
                    <a:pt x="41" y="6"/>
                  </a:lnTo>
                  <a:lnTo>
                    <a:pt x="40" y="4"/>
                  </a:lnTo>
                  <a:lnTo>
                    <a:pt x="39" y="3"/>
                  </a:lnTo>
                  <a:lnTo>
                    <a:pt x="37" y="3"/>
                  </a:lnTo>
                  <a:lnTo>
                    <a:pt x="36" y="2"/>
                  </a:lnTo>
                  <a:lnTo>
                    <a:pt x="35" y="2"/>
                  </a:lnTo>
                  <a:lnTo>
                    <a:pt x="34" y="1"/>
                  </a:lnTo>
                  <a:lnTo>
                    <a:pt x="34" y="1"/>
                  </a:lnTo>
                  <a:lnTo>
                    <a:pt x="33" y="1"/>
                  </a:lnTo>
                  <a:lnTo>
                    <a:pt x="34" y="0"/>
                  </a:lnTo>
                  <a:lnTo>
                    <a:pt x="34" y="0"/>
                  </a:lnTo>
                  <a:lnTo>
                    <a:pt x="34" y="0"/>
                  </a:lnTo>
                  <a:lnTo>
                    <a:pt x="35" y="0"/>
                  </a:lnTo>
                  <a:lnTo>
                    <a:pt x="36"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44" name="Freeform 1807"/>
            <p:cNvSpPr>
              <a:spLocks/>
            </p:cNvSpPr>
            <p:nvPr/>
          </p:nvSpPr>
          <p:spPr bwMode="auto">
            <a:xfrm>
              <a:off x="4633915" y="3148575"/>
              <a:ext cx="80963" cy="79375"/>
            </a:xfrm>
            <a:custGeom>
              <a:avLst/>
              <a:gdLst>
                <a:gd name="T0" fmla="*/ 41 w 51"/>
                <a:gd name="T1" fmla="*/ 2 h 50"/>
                <a:gd name="T2" fmla="*/ 43 w 51"/>
                <a:gd name="T3" fmla="*/ 6 h 50"/>
                <a:gd name="T4" fmla="*/ 43 w 51"/>
                <a:gd name="T5" fmla="*/ 10 h 50"/>
                <a:gd name="T6" fmla="*/ 41 w 51"/>
                <a:gd name="T7" fmla="*/ 18 h 50"/>
                <a:gd name="T8" fmla="*/ 36 w 51"/>
                <a:gd name="T9" fmla="*/ 26 h 50"/>
                <a:gd name="T10" fmla="*/ 29 w 51"/>
                <a:gd name="T11" fmla="*/ 34 h 50"/>
                <a:gd name="T12" fmla="*/ 21 w 51"/>
                <a:gd name="T13" fmla="*/ 40 h 50"/>
                <a:gd name="T14" fmla="*/ 12 w 51"/>
                <a:gd name="T15" fmla="*/ 42 h 50"/>
                <a:gd name="T16" fmla="*/ 12 w 51"/>
                <a:gd name="T17" fmla="*/ 41 h 50"/>
                <a:gd name="T18" fmla="*/ 20 w 51"/>
                <a:gd name="T19" fmla="*/ 38 h 50"/>
                <a:gd name="T20" fmla="*/ 28 w 51"/>
                <a:gd name="T21" fmla="*/ 32 h 50"/>
                <a:gd name="T22" fmla="*/ 35 w 51"/>
                <a:gd name="T23" fmla="*/ 25 h 50"/>
                <a:gd name="T24" fmla="*/ 39 w 51"/>
                <a:gd name="T25" fmla="*/ 17 h 50"/>
                <a:gd name="T26" fmla="*/ 42 w 51"/>
                <a:gd name="T27" fmla="*/ 10 h 50"/>
                <a:gd name="T28" fmla="*/ 41 w 51"/>
                <a:gd name="T29" fmla="*/ 6 h 50"/>
                <a:gd name="T30" fmla="*/ 39 w 51"/>
                <a:gd name="T31" fmla="*/ 4 h 50"/>
                <a:gd name="T32" fmla="*/ 36 w 51"/>
                <a:gd name="T33" fmla="*/ 2 h 50"/>
                <a:gd name="T34" fmla="*/ 32 w 51"/>
                <a:gd name="T35" fmla="*/ 2 h 50"/>
                <a:gd name="T36" fmla="*/ 28 w 51"/>
                <a:gd name="T37" fmla="*/ 2 h 50"/>
                <a:gd name="T38" fmla="*/ 23 w 51"/>
                <a:gd name="T39" fmla="*/ 4 h 50"/>
                <a:gd name="T40" fmla="*/ 18 w 51"/>
                <a:gd name="T41" fmla="*/ 7 h 50"/>
                <a:gd name="T42" fmla="*/ 13 w 51"/>
                <a:gd name="T43" fmla="*/ 12 h 50"/>
                <a:gd name="T44" fmla="*/ 5 w 51"/>
                <a:gd name="T45" fmla="*/ 24 h 50"/>
                <a:gd name="T46" fmla="*/ 2 w 51"/>
                <a:gd name="T47" fmla="*/ 35 h 50"/>
                <a:gd name="T48" fmla="*/ 4 w 51"/>
                <a:gd name="T49" fmla="*/ 42 h 50"/>
                <a:gd name="T50" fmla="*/ 6 w 51"/>
                <a:gd name="T51" fmla="*/ 46 h 50"/>
                <a:gd name="T52" fmla="*/ 10 w 51"/>
                <a:gd name="T53" fmla="*/ 48 h 50"/>
                <a:gd name="T54" fmla="*/ 17 w 51"/>
                <a:gd name="T55" fmla="*/ 48 h 50"/>
                <a:gd name="T56" fmla="*/ 25 w 51"/>
                <a:gd name="T57" fmla="*/ 46 h 50"/>
                <a:gd name="T58" fmla="*/ 33 w 51"/>
                <a:gd name="T59" fmla="*/ 40 h 50"/>
                <a:gd name="T60" fmla="*/ 40 w 51"/>
                <a:gd name="T61" fmla="*/ 33 h 50"/>
                <a:gd name="T62" fmla="*/ 46 w 51"/>
                <a:gd name="T63" fmla="*/ 25 h 50"/>
                <a:gd name="T64" fmla="*/ 50 w 51"/>
                <a:gd name="T65" fmla="*/ 15 h 50"/>
                <a:gd name="T66" fmla="*/ 48 w 51"/>
                <a:gd name="T67" fmla="*/ 7 h 50"/>
                <a:gd name="T68" fmla="*/ 44 w 51"/>
                <a:gd name="T69" fmla="*/ 4 h 50"/>
                <a:gd name="T70" fmla="*/ 45 w 51"/>
                <a:gd name="T71" fmla="*/ 3 h 50"/>
                <a:gd name="T72" fmla="*/ 49 w 51"/>
                <a:gd name="T73" fmla="*/ 6 h 50"/>
                <a:gd name="T74" fmla="*/ 51 w 51"/>
                <a:gd name="T75" fmla="*/ 15 h 50"/>
                <a:gd name="T76" fmla="*/ 47 w 51"/>
                <a:gd name="T77" fmla="*/ 26 h 50"/>
                <a:gd name="T78" fmla="*/ 41 w 51"/>
                <a:gd name="T79" fmla="*/ 34 h 50"/>
                <a:gd name="T80" fmla="*/ 34 w 51"/>
                <a:gd name="T81" fmla="*/ 42 h 50"/>
                <a:gd name="T82" fmla="*/ 26 w 51"/>
                <a:gd name="T83" fmla="*/ 47 h 50"/>
                <a:gd name="T84" fmla="*/ 17 w 51"/>
                <a:gd name="T85" fmla="*/ 50 h 50"/>
                <a:gd name="T86" fmla="*/ 10 w 51"/>
                <a:gd name="T87" fmla="*/ 50 h 50"/>
                <a:gd name="T88" fmla="*/ 5 w 51"/>
                <a:gd name="T89" fmla="*/ 47 h 50"/>
                <a:gd name="T90" fmla="*/ 2 w 51"/>
                <a:gd name="T91" fmla="*/ 43 h 50"/>
                <a:gd name="T92" fmla="*/ 0 w 51"/>
                <a:gd name="T93" fmla="*/ 35 h 50"/>
                <a:gd name="T94" fmla="*/ 3 w 51"/>
                <a:gd name="T95" fmla="*/ 23 h 50"/>
                <a:gd name="T96" fmla="*/ 12 w 51"/>
                <a:gd name="T97" fmla="*/ 11 h 50"/>
                <a:gd name="T98" fmla="*/ 17 w 51"/>
                <a:gd name="T99" fmla="*/ 6 h 50"/>
                <a:gd name="T100" fmla="*/ 23 w 51"/>
                <a:gd name="T101" fmla="*/ 2 h 50"/>
                <a:gd name="T102" fmla="*/ 28 w 51"/>
                <a:gd name="T103" fmla="*/ 0 h 50"/>
                <a:gd name="T104" fmla="*/ 33 w 51"/>
                <a:gd name="T105" fmla="*/ 0 h 50"/>
                <a:gd name="T106" fmla="*/ 37 w 51"/>
                <a:gd name="T10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0">
                  <a:moveTo>
                    <a:pt x="38" y="1"/>
                  </a:moveTo>
                  <a:lnTo>
                    <a:pt x="39" y="2"/>
                  </a:lnTo>
                  <a:lnTo>
                    <a:pt x="41" y="2"/>
                  </a:lnTo>
                  <a:lnTo>
                    <a:pt x="42" y="3"/>
                  </a:lnTo>
                  <a:lnTo>
                    <a:pt x="42" y="4"/>
                  </a:lnTo>
                  <a:lnTo>
                    <a:pt x="43" y="6"/>
                  </a:lnTo>
                  <a:lnTo>
                    <a:pt x="43" y="7"/>
                  </a:lnTo>
                  <a:lnTo>
                    <a:pt x="44" y="8"/>
                  </a:lnTo>
                  <a:lnTo>
                    <a:pt x="43" y="10"/>
                  </a:lnTo>
                  <a:lnTo>
                    <a:pt x="43" y="12"/>
                  </a:lnTo>
                  <a:lnTo>
                    <a:pt x="42" y="15"/>
                  </a:lnTo>
                  <a:lnTo>
                    <a:pt x="41" y="18"/>
                  </a:lnTo>
                  <a:lnTo>
                    <a:pt x="40" y="21"/>
                  </a:lnTo>
                  <a:lnTo>
                    <a:pt x="38" y="24"/>
                  </a:lnTo>
                  <a:lnTo>
                    <a:pt x="36" y="26"/>
                  </a:lnTo>
                  <a:lnTo>
                    <a:pt x="34" y="29"/>
                  </a:lnTo>
                  <a:lnTo>
                    <a:pt x="31" y="32"/>
                  </a:lnTo>
                  <a:lnTo>
                    <a:pt x="29" y="34"/>
                  </a:lnTo>
                  <a:lnTo>
                    <a:pt x="26" y="36"/>
                  </a:lnTo>
                  <a:lnTo>
                    <a:pt x="24" y="38"/>
                  </a:lnTo>
                  <a:lnTo>
                    <a:pt x="21" y="40"/>
                  </a:lnTo>
                  <a:lnTo>
                    <a:pt x="18" y="41"/>
                  </a:lnTo>
                  <a:lnTo>
                    <a:pt x="15" y="42"/>
                  </a:lnTo>
                  <a:lnTo>
                    <a:pt x="12" y="42"/>
                  </a:lnTo>
                  <a:lnTo>
                    <a:pt x="10" y="43"/>
                  </a:lnTo>
                  <a:lnTo>
                    <a:pt x="10" y="41"/>
                  </a:lnTo>
                  <a:lnTo>
                    <a:pt x="12" y="41"/>
                  </a:lnTo>
                  <a:lnTo>
                    <a:pt x="15" y="40"/>
                  </a:lnTo>
                  <a:lnTo>
                    <a:pt x="18" y="39"/>
                  </a:lnTo>
                  <a:lnTo>
                    <a:pt x="20" y="38"/>
                  </a:lnTo>
                  <a:lnTo>
                    <a:pt x="23" y="36"/>
                  </a:lnTo>
                  <a:lnTo>
                    <a:pt x="25" y="35"/>
                  </a:lnTo>
                  <a:lnTo>
                    <a:pt x="28" y="32"/>
                  </a:lnTo>
                  <a:lnTo>
                    <a:pt x="30" y="30"/>
                  </a:lnTo>
                  <a:lnTo>
                    <a:pt x="33" y="28"/>
                  </a:lnTo>
                  <a:lnTo>
                    <a:pt x="35" y="25"/>
                  </a:lnTo>
                  <a:lnTo>
                    <a:pt x="36" y="23"/>
                  </a:lnTo>
                  <a:lnTo>
                    <a:pt x="38" y="20"/>
                  </a:lnTo>
                  <a:lnTo>
                    <a:pt x="39" y="17"/>
                  </a:lnTo>
                  <a:lnTo>
                    <a:pt x="41" y="15"/>
                  </a:lnTo>
                  <a:lnTo>
                    <a:pt x="41" y="12"/>
                  </a:lnTo>
                  <a:lnTo>
                    <a:pt x="42" y="10"/>
                  </a:lnTo>
                  <a:lnTo>
                    <a:pt x="42" y="8"/>
                  </a:lnTo>
                  <a:lnTo>
                    <a:pt x="42" y="7"/>
                  </a:lnTo>
                  <a:lnTo>
                    <a:pt x="41" y="6"/>
                  </a:lnTo>
                  <a:lnTo>
                    <a:pt x="41" y="5"/>
                  </a:lnTo>
                  <a:lnTo>
                    <a:pt x="40" y="4"/>
                  </a:lnTo>
                  <a:lnTo>
                    <a:pt x="39" y="4"/>
                  </a:lnTo>
                  <a:lnTo>
                    <a:pt x="39" y="3"/>
                  </a:lnTo>
                  <a:lnTo>
                    <a:pt x="37" y="2"/>
                  </a:lnTo>
                  <a:lnTo>
                    <a:pt x="36" y="2"/>
                  </a:lnTo>
                  <a:lnTo>
                    <a:pt x="35" y="2"/>
                  </a:lnTo>
                  <a:lnTo>
                    <a:pt x="34" y="2"/>
                  </a:lnTo>
                  <a:lnTo>
                    <a:pt x="32" y="2"/>
                  </a:lnTo>
                  <a:lnTo>
                    <a:pt x="31" y="2"/>
                  </a:lnTo>
                  <a:lnTo>
                    <a:pt x="30" y="2"/>
                  </a:lnTo>
                  <a:lnTo>
                    <a:pt x="28" y="2"/>
                  </a:lnTo>
                  <a:lnTo>
                    <a:pt x="26" y="3"/>
                  </a:lnTo>
                  <a:lnTo>
                    <a:pt x="25" y="3"/>
                  </a:lnTo>
                  <a:lnTo>
                    <a:pt x="23" y="4"/>
                  </a:lnTo>
                  <a:lnTo>
                    <a:pt x="21" y="5"/>
                  </a:lnTo>
                  <a:lnTo>
                    <a:pt x="20" y="6"/>
                  </a:lnTo>
                  <a:lnTo>
                    <a:pt x="18" y="7"/>
                  </a:lnTo>
                  <a:lnTo>
                    <a:pt x="16" y="9"/>
                  </a:lnTo>
                  <a:lnTo>
                    <a:pt x="15" y="10"/>
                  </a:lnTo>
                  <a:lnTo>
                    <a:pt x="13" y="12"/>
                  </a:lnTo>
                  <a:lnTo>
                    <a:pt x="10" y="16"/>
                  </a:lnTo>
                  <a:lnTo>
                    <a:pt x="7" y="20"/>
                  </a:lnTo>
                  <a:lnTo>
                    <a:pt x="5" y="24"/>
                  </a:lnTo>
                  <a:lnTo>
                    <a:pt x="3" y="27"/>
                  </a:lnTo>
                  <a:lnTo>
                    <a:pt x="3" y="31"/>
                  </a:lnTo>
                  <a:lnTo>
                    <a:pt x="2" y="35"/>
                  </a:lnTo>
                  <a:lnTo>
                    <a:pt x="2" y="38"/>
                  </a:lnTo>
                  <a:lnTo>
                    <a:pt x="3" y="41"/>
                  </a:lnTo>
                  <a:lnTo>
                    <a:pt x="4" y="42"/>
                  </a:lnTo>
                  <a:lnTo>
                    <a:pt x="4" y="44"/>
                  </a:lnTo>
                  <a:lnTo>
                    <a:pt x="5" y="45"/>
                  </a:lnTo>
                  <a:lnTo>
                    <a:pt x="6" y="46"/>
                  </a:lnTo>
                  <a:lnTo>
                    <a:pt x="8" y="47"/>
                  </a:lnTo>
                  <a:lnTo>
                    <a:pt x="9" y="48"/>
                  </a:lnTo>
                  <a:lnTo>
                    <a:pt x="10" y="48"/>
                  </a:lnTo>
                  <a:lnTo>
                    <a:pt x="12" y="48"/>
                  </a:lnTo>
                  <a:lnTo>
                    <a:pt x="15" y="49"/>
                  </a:lnTo>
                  <a:lnTo>
                    <a:pt x="17" y="48"/>
                  </a:lnTo>
                  <a:lnTo>
                    <a:pt x="20" y="48"/>
                  </a:lnTo>
                  <a:lnTo>
                    <a:pt x="22" y="47"/>
                  </a:lnTo>
                  <a:lnTo>
                    <a:pt x="25" y="46"/>
                  </a:lnTo>
                  <a:lnTo>
                    <a:pt x="28" y="44"/>
                  </a:lnTo>
                  <a:lnTo>
                    <a:pt x="30" y="42"/>
                  </a:lnTo>
                  <a:lnTo>
                    <a:pt x="33" y="40"/>
                  </a:lnTo>
                  <a:lnTo>
                    <a:pt x="35" y="38"/>
                  </a:lnTo>
                  <a:lnTo>
                    <a:pt x="38" y="36"/>
                  </a:lnTo>
                  <a:lnTo>
                    <a:pt x="40" y="33"/>
                  </a:lnTo>
                  <a:lnTo>
                    <a:pt x="42" y="31"/>
                  </a:lnTo>
                  <a:lnTo>
                    <a:pt x="44" y="28"/>
                  </a:lnTo>
                  <a:lnTo>
                    <a:pt x="46" y="25"/>
                  </a:lnTo>
                  <a:lnTo>
                    <a:pt x="47" y="22"/>
                  </a:lnTo>
                  <a:lnTo>
                    <a:pt x="49" y="19"/>
                  </a:lnTo>
                  <a:lnTo>
                    <a:pt x="50" y="15"/>
                  </a:lnTo>
                  <a:lnTo>
                    <a:pt x="50" y="12"/>
                  </a:lnTo>
                  <a:lnTo>
                    <a:pt x="49" y="10"/>
                  </a:lnTo>
                  <a:lnTo>
                    <a:pt x="48" y="7"/>
                  </a:lnTo>
                  <a:lnTo>
                    <a:pt x="46" y="6"/>
                  </a:lnTo>
                  <a:lnTo>
                    <a:pt x="45" y="5"/>
                  </a:lnTo>
                  <a:lnTo>
                    <a:pt x="44" y="4"/>
                  </a:lnTo>
                  <a:lnTo>
                    <a:pt x="44" y="4"/>
                  </a:lnTo>
                  <a:lnTo>
                    <a:pt x="44" y="2"/>
                  </a:lnTo>
                  <a:lnTo>
                    <a:pt x="45" y="3"/>
                  </a:lnTo>
                  <a:lnTo>
                    <a:pt x="46" y="3"/>
                  </a:lnTo>
                  <a:lnTo>
                    <a:pt x="48" y="5"/>
                  </a:lnTo>
                  <a:lnTo>
                    <a:pt x="49" y="6"/>
                  </a:lnTo>
                  <a:lnTo>
                    <a:pt x="51" y="9"/>
                  </a:lnTo>
                  <a:lnTo>
                    <a:pt x="51" y="12"/>
                  </a:lnTo>
                  <a:lnTo>
                    <a:pt x="51" y="15"/>
                  </a:lnTo>
                  <a:lnTo>
                    <a:pt x="50" y="20"/>
                  </a:lnTo>
                  <a:lnTo>
                    <a:pt x="49" y="23"/>
                  </a:lnTo>
                  <a:lnTo>
                    <a:pt x="47" y="26"/>
                  </a:lnTo>
                  <a:lnTo>
                    <a:pt x="46" y="29"/>
                  </a:lnTo>
                  <a:lnTo>
                    <a:pt x="43" y="32"/>
                  </a:lnTo>
                  <a:lnTo>
                    <a:pt x="41" y="34"/>
                  </a:lnTo>
                  <a:lnTo>
                    <a:pt x="39" y="37"/>
                  </a:lnTo>
                  <a:lnTo>
                    <a:pt x="36" y="40"/>
                  </a:lnTo>
                  <a:lnTo>
                    <a:pt x="34" y="42"/>
                  </a:lnTo>
                  <a:lnTo>
                    <a:pt x="31" y="44"/>
                  </a:lnTo>
                  <a:lnTo>
                    <a:pt x="28" y="46"/>
                  </a:lnTo>
                  <a:lnTo>
                    <a:pt x="26" y="47"/>
                  </a:lnTo>
                  <a:lnTo>
                    <a:pt x="23" y="49"/>
                  </a:lnTo>
                  <a:lnTo>
                    <a:pt x="20" y="50"/>
                  </a:lnTo>
                  <a:lnTo>
                    <a:pt x="17" y="50"/>
                  </a:lnTo>
                  <a:lnTo>
                    <a:pt x="14" y="50"/>
                  </a:lnTo>
                  <a:lnTo>
                    <a:pt x="12" y="50"/>
                  </a:lnTo>
                  <a:lnTo>
                    <a:pt x="10" y="50"/>
                  </a:lnTo>
                  <a:lnTo>
                    <a:pt x="8" y="49"/>
                  </a:lnTo>
                  <a:lnTo>
                    <a:pt x="7" y="48"/>
                  </a:lnTo>
                  <a:lnTo>
                    <a:pt x="5" y="47"/>
                  </a:lnTo>
                  <a:lnTo>
                    <a:pt x="4" y="46"/>
                  </a:lnTo>
                  <a:lnTo>
                    <a:pt x="3" y="45"/>
                  </a:lnTo>
                  <a:lnTo>
                    <a:pt x="2" y="43"/>
                  </a:lnTo>
                  <a:lnTo>
                    <a:pt x="1" y="42"/>
                  </a:lnTo>
                  <a:lnTo>
                    <a:pt x="0" y="38"/>
                  </a:lnTo>
                  <a:lnTo>
                    <a:pt x="0" y="35"/>
                  </a:lnTo>
                  <a:lnTo>
                    <a:pt x="1" y="31"/>
                  </a:lnTo>
                  <a:lnTo>
                    <a:pt x="2" y="27"/>
                  </a:lnTo>
                  <a:lnTo>
                    <a:pt x="3" y="23"/>
                  </a:lnTo>
                  <a:lnTo>
                    <a:pt x="6" y="19"/>
                  </a:lnTo>
                  <a:lnTo>
                    <a:pt x="9" y="15"/>
                  </a:lnTo>
                  <a:lnTo>
                    <a:pt x="12" y="11"/>
                  </a:lnTo>
                  <a:lnTo>
                    <a:pt x="14" y="9"/>
                  </a:lnTo>
                  <a:lnTo>
                    <a:pt x="16" y="7"/>
                  </a:lnTo>
                  <a:lnTo>
                    <a:pt x="17" y="6"/>
                  </a:lnTo>
                  <a:lnTo>
                    <a:pt x="19" y="4"/>
                  </a:lnTo>
                  <a:lnTo>
                    <a:pt x="21" y="3"/>
                  </a:lnTo>
                  <a:lnTo>
                    <a:pt x="23" y="2"/>
                  </a:lnTo>
                  <a:lnTo>
                    <a:pt x="24" y="2"/>
                  </a:lnTo>
                  <a:lnTo>
                    <a:pt x="26" y="1"/>
                  </a:lnTo>
                  <a:lnTo>
                    <a:pt x="28" y="0"/>
                  </a:lnTo>
                  <a:lnTo>
                    <a:pt x="30" y="0"/>
                  </a:lnTo>
                  <a:lnTo>
                    <a:pt x="31" y="0"/>
                  </a:lnTo>
                  <a:lnTo>
                    <a:pt x="33" y="0"/>
                  </a:lnTo>
                  <a:lnTo>
                    <a:pt x="34" y="0"/>
                  </a:lnTo>
                  <a:lnTo>
                    <a:pt x="36" y="0"/>
                  </a:lnTo>
                  <a:lnTo>
                    <a:pt x="37" y="0"/>
                  </a:lnTo>
                  <a:lnTo>
                    <a:pt x="38"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45" name="Freeform 1808"/>
            <p:cNvSpPr>
              <a:spLocks/>
            </p:cNvSpPr>
            <p:nvPr/>
          </p:nvSpPr>
          <p:spPr bwMode="auto">
            <a:xfrm>
              <a:off x="4651378" y="3053323"/>
              <a:ext cx="169863" cy="185738"/>
            </a:xfrm>
            <a:custGeom>
              <a:avLst/>
              <a:gdLst>
                <a:gd name="T0" fmla="*/ 107 w 107"/>
                <a:gd name="T1" fmla="*/ 27 h 117"/>
                <a:gd name="T2" fmla="*/ 104 w 107"/>
                <a:gd name="T3" fmla="*/ 38 h 117"/>
                <a:gd name="T4" fmla="*/ 100 w 107"/>
                <a:gd name="T5" fmla="*/ 51 h 117"/>
                <a:gd name="T6" fmla="*/ 94 w 107"/>
                <a:gd name="T7" fmla="*/ 62 h 117"/>
                <a:gd name="T8" fmla="*/ 87 w 107"/>
                <a:gd name="T9" fmla="*/ 72 h 117"/>
                <a:gd name="T10" fmla="*/ 81 w 107"/>
                <a:gd name="T11" fmla="*/ 82 h 117"/>
                <a:gd name="T12" fmla="*/ 73 w 107"/>
                <a:gd name="T13" fmla="*/ 90 h 117"/>
                <a:gd name="T14" fmla="*/ 66 w 107"/>
                <a:gd name="T15" fmla="*/ 96 h 117"/>
                <a:gd name="T16" fmla="*/ 59 w 107"/>
                <a:gd name="T17" fmla="*/ 102 h 117"/>
                <a:gd name="T18" fmla="*/ 51 w 107"/>
                <a:gd name="T19" fmla="*/ 107 h 117"/>
                <a:gd name="T20" fmla="*/ 44 w 107"/>
                <a:gd name="T21" fmla="*/ 111 h 117"/>
                <a:gd name="T22" fmla="*/ 37 w 107"/>
                <a:gd name="T23" fmla="*/ 113 h 117"/>
                <a:gd name="T24" fmla="*/ 30 w 107"/>
                <a:gd name="T25" fmla="*/ 115 h 117"/>
                <a:gd name="T26" fmla="*/ 25 w 107"/>
                <a:gd name="T27" fmla="*/ 116 h 117"/>
                <a:gd name="T28" fmla="*/ 22 w 107"/>
                <a:gd name="T29" fmla="*/ 116 h 117"/>
                <a:gd name="T30" fmla="*/ 19 w 107"/>
                <a:gd name="T31" fmla="*/ 117 h 117"/>
                <a:gd name="T32" fmla="*/ 15 w 107"/>
                <a:gd name="T33" fmla="*/ 116 h 117"/>
                <a:gd name="T34" fmla="*/ 11 w 107"/>
                <a:gd name="T35" fmla="*/ 116 h 117"/>
                <a:gd name="T36" fmla="*/ 8 w 107"/>
                <a:gd name="T37" fmla="*/ 115 h 117"/>
                <a:gd name="T38" fmla="*/ 4 w 107"/>
                <a:gd name="T39" fmla="*/ 113 h 117"/>
                <a:gd name="T40" fmla="*/ 2 w 107"/>
                <a:gd name="T41" fmla="*/ 111 h 117"/>
                <a:gd name="T42" fmla="*/ 1 w 107"/>
                <a:gd name="T43" fmla="*/ 109 h 117"/>
                <a:gd name="T44" fmla="*/ 4 w 107"/>
                <a:gd name="T45" fmla="*/ 111 h 117"/>
                <a:gd name="T46" fmla="*/ 6 w 107"/>
                <a:gd name="T47" fmla="*/ 112 h 117"/>
                <a:gd name="T48" fmla="*/ 10 w 107"/>
                <a:gd name="T49" fmla="*/ 113 h 117"/>
                <a:gd name="T50" fmla="*/ 13 w 107"/>
                <a:gd name="T51" fmla="*/ 114 h 117"/>
                <a:gd name="T52" fmla="*/ 17 w 107"/>
                <a:gd name="T53" fmla="*/ 115 h 117"/>
                <a:gd name="T54" fmla="*/ 20 w 107"/>
                <a:gd name="T55" fmla="*/ 115 h 117"/>
                <a:gd name="T56" fmla="*/ 23 w 107"/>
                <a:gd name="T57" fmla="*/ 115 h 117"/>
                <a:gd name="T58" fmla="*/ 25 w 107"/>
                <a:gd name="T59" fmla="*/ 114 h 117"/>
                <a:gd name="T60" fmla="*/ 32 w 107"/>
                <a:gd name="T61" fmla="*/ 113 h 117"/>
                <a:gd name="T62" fmla="*/ 39 w 107"/>
                <a:gd name="T63" fmla="*/ 111 h 117"/>
                <a:gd name="T64" fmla="*/ 46 w 107"/>
                <a:gd name="T65" fmla="*/ 108 h 117"/>
                <a:gd name="T66" fmla="*/ 53 w 107"/>
                <a:gd name="T67" fmla="*/ 104 h 117"/>
                <a:gd name="T68" fmla="*/ 60 w 107"/>
                <a:gd name="T69" fmla="*/ 99 h 117"/>
                <a:gd name="T70" fmla="*/ 67 w 107"/>
                <a:gd name="T71" fmla="*/ 93 h 117"/>
                <a:gd name="T72" fmla="*/ 74 w 107"/>
                <a:gd name="T73" fmla="*/ 86 h 117"/>
                <a:gd name="T74" fmla="*/ 81 w 107"/>
                <a:gd name="T75" fmla="*/ 78 h 117"/>
                <a:gd name="T76" fmla="*/ 88 w 107"/>
                <a:gd name="T77" fmla="*/ 68 h 117"/>
                <a:gd name="T78" fmla="*/ 94 w 107"/>
                <a:gd name="T79" fmla="*/ 58 h 117"/>
                <a:gd name="T80" fmla="*/ 100 w 107"/>
                <a:gd name="T81" fmla="*/ 45 h 117"/>
                <a:gd name="T82" fmla="*/ 104 w 107"/>
                <a:gd name="T83" fmla="*/ 33 h 117"/>
                <a:gd name="T84" fmla="*/ 105 w 107"/>
                <a:gd name="T85" fmla="*/ 23 h 117"/>
                <a:gd name="T86" fmla="*/ 104 w 107"/>
                <a:gd name="T87" fmla="*/ 11 h 117"/>
                <a:gd name="T88" fmla="*/ 99 w 107"/>
                <a:gd name="T89" fmla="*/ 4 h 117"/>
                <a:gd name="T90" fmla="*/ 97 w 107"/>
                <a:gd name="T91" fmla="*/ 2 h 117"/>
                <a:gd name="T92" fmla="*/ 99 w 107"/>
                <a:gd name="T93" fmla="*/ 1 h 117"/>
                <a:gd name="T94" fmla="*/ 104 w 107"/>
                <a:gd name="T95" fmla="*/ 8 h 117"/>
                <a:gd name="T96" fmla="*/ 107 w 107"/>
                <a:gd name="T97"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7" h="117">
                  <a:moveTo>
                    <a:pt x="107" y="21"/>
                  </a:moveTo>
                  <a:lnTo>
                    <a:pt x="107" y="24"/>
                  </a:lnTo>
                  <a:lnTo>
                    <a:pt x="107" y="27"/>
                  </a:lnTo>
                  <a:lnTo>
                    <a:pt x="106" y="30"/>
                  </a:lnTo>
                  <a:lnTo>
                    <a:pt x="105" y="34"/>
                  </a:lnTo>
                  <a:lnTo>
                    <a:pt x="104" y="38"/>
                  </a:lnTo>
                  <a:lnTo>
                    <a:pt x="103" y="42"/>
                  </a:lnTo>
                  <a:lnTo>
                    <a:pt x="102" y="46"/>
                  </a:lnTo>
                  <a:lnTo>
                    <a:pt x="100" y="51"/>
                  </a:lnTo>
                  <a:lnTo>
                    <a:pt x="98" y="55"/>
                  </a:lnTo>
                  <a:lnTo>
                    <a:pt x="96" y="59"/>
                  </a:lnTo>
                  <a:lnTo>
                    <a:pt x="94" y="62"/>
                  </a:lnTo>
                  <a:lnTo>
                    <a:pt x="92" y="66"/>
                  </a:lnTo>
                  <a:lnTo>
                    <a:pt x="90" y="69"/>
                  </a:lnTo>
                  <a:lnTo>
                    <a:pt x="87" y="72"/>
                  </a:lnTo>
                  <a:lnTo>
                    <a:pt x="85" y="76"/>
                  </a:lnTo>
                  <a:lnTo>
                    <a:pt x="83" y="79"/>
                  </a:lnTo>
                  <a:lnTo>
                    <a:pt x="81" y="82"/>
                  </a:lnTo>
                  <a:lnTo>
                    <a:pt x="78" y="84"/>
                  </a:lnTo>
                  <a:lnTo>
                    <a:pt x="76" y="87"/>
                  </a:lnTo>
                  <a:lnTo>
                    <a:pt x="73" y="90"/>
                  </a:lnTo>
                  <a:lnTo>
                    <a:pt x="71" y="92"/>
                  </a:lnTo>
                  <a:lnTo>
                    <a:pt x="68" y="94"/>
                  </a:lnTo>
                  <a:lnTo>
                    <a:pt x="66" y="96"/>
                  </a:lnTo>
                  <a:lnTo>
                    <a:pt x="63" y="98"/>
                  </a:lnTo>
                  <a:lnTo>
                    <a:pt x="61" y="100"/>
                  </a:lnTo>
                  <a:lnTo>
                    <a:pt x="59" y="102"/>
                  </a:lnTo>
                  <a:lnTo>
                    <a:pt x="56" y="104"/>
                  </a:lnTo>
                  <a:lnTo>
                    <a:pt x="54" y="105"/>
                  </a:lnTo>
                  <a:lnTo>
                    <a:pt x="51" y="107"/>
                  </a:lnTo>
                  <a:lnTo>
                    <a:pt x="49" y="108"/>
                  </a:lnTo>
                  <a:lnTo>
                    <a:pt x="46" y="109"/>
                  </a:lnTo>
                  <a:lnTo>
                    <a:pt x="44" y="111"/>
                  </a:lnTo>
                  <a:lnTo>
                    <a:pt x="41" y="112"/>
                  </a:lnTo>
                  <a:lnTo>
                    <a:pt x="39" y="113"/>
                  </a:lnTo>
                  <a:lnTo>
                    <a:pt x="37" y="113"/>
                  </a:lnTo>
                  <a:lnTo>
                    <a:pt x="34" y="114"/>
                  </a:lnTo>
                  <a:lnTo>
                    <a:pt x="32" y="115"/>
                  </a:lnTo>
                  <a:lnTo>
                    <a:pt x="30" y="115"/>
                  </a:lnTo>
                  <a:lnTo>
                    <a:pt x="28" y="116"/>
                  </a:lnTo>
                  <a:lnTo>
                    <a:pt x="26" y="116"/>
                  </a:lnTo>
                  <a:lnTo>
                    <a:pt x="25" y="116"/>
                  </a:lnTo>
                  <a:lnTo>
                    <a:pt x="24" y="116"/>
                  </a:lnTo>
                  <a:lnTo>
                    <a:pt x="23" y="116"/>
                  </a:lnTo>
                  <a:lnTo>
                    <a:pt x="22" y="116"/>
                  </a:lnTo>
                  <a:lnTo>
                    <a:pt x="21" y="117"/>
                  </a:lnTo>
                  <a:lnTo>
                    <a:pt x="20" y="117"/>
                  </a:lnTo>
                  <a:lnTo>
                    <a:pt x="19" y="117"/>
                  </a:lnTo>
                  <a:lnTo>
                    <a:pt x="18" y="117"/>
                  </a:lnTo>
                  <a:lnTo>
                    <a:pt x="17" y="117"/>
                  </a:lnTo>
                  <a:lnTo>
                    <a:pt x="15" y="116"/>
                  </a:lnTo>
                  <a:lnTo>
                    <a:pt x="14" y="116"/>
                  </a:lnTo>
                  <a:lnTo>
                    <a:pt x="13" y="116"/>
                  </a:lnTo>
                  <a:lnTo>
                    <a:pt x="11" y="116"/>
                  </a:lnTo>
                  <a:lnTo>
                    <a:pt x="10" y="115"/>
                  </a:lnTo>
                  <a:lnTo>
                    <a:pt x="9" y="115"/>
                  </a:lnTo>
                  <a:lnTo>
                    <a:pt x="8" y="115"/>
                  </a:lnTo>
                  <a:lnTo>
                    <a:pt x="7" y="114"/>
                  </a:lnTo>
                  <a:lnTo>
                    <a:pt x="5" y="114"/>
                  </a:lnTo>
                  <a:lnTo>
                    <a:pt x="4" y="113"/>
                  </a:lnTo>
                  <a:lnTo>
                    <a:pt x="3" y="113"/>
                  </a:lnTo>
                  <a:lnTo>
                    <a:pt x="2" y="112"/>
                  </a:lnTo>
                  <a:lnTo>
                    <a:pt x="2" y="111"/>
                  </a:lnTo>
                  <a:lnTo>
                    <a:pt x="1" y="110"/>
                  </a:lnTo>
                  <a:lnTo>
                    <a:pt x="0" y="110"/>
                  </a:lnTo>
                  <a:lnTo>
                    <a:pt x="1" y="109"/>
                  </a:lnTo>
                  <a:lnTo>
                    <a:pt x="2" y="109"/>
                  </a:lnTo>
                  <a:lnTo>
                    <a:pt x="3" y="110"/>
                  </a:lnTo>
                  <a:lnTo>
                    <a:pt x="4" y="111"/>
                  </a:lnTo>
                  <a:lnTo>
                    <a:pt x="4" y="111"/>
                  </a:lnTo>
                  <a:lnTo>
                    <a:pt x="5" y="112"/>
                  </a:lnTo>
                  <a:lnTo>
                    <a:pt x="6" y="112"/>
                  </a:lnTo>
                  <a:lnTo>
                    <a:pt x="7" y="113"/>
                  </a:lnTo>
                  <a:lnTo>
                    <a:pt x="8" y="113"/>
                  </a:lnTo>
                  <a:lnTo>
                    <a:pt x="10" y="113"/>
                  </a:lnTo>
                  <a:lnTo>
                    <a:pt x="11" y="114"/>
                  </a:lnTo>
                  <a:lnTo>
                    <a:pt x="12" y="114"/>
                  </a:lnTo>
                  <a:lnTo>
                    <a:pt x="13" y="114"/>
                  </a:lnTo>
                  <a:lnTo>
                    <a:pt x="14" y="115"/>
                  </a:lnTo>
                  <a:lnTo>
                    <a:pt x="16" y="115"/>
                  </a:lnTo>
                  <a:lnTo>
                    <a:pt x="17" y="115"/>
                  </a:lnTo>
                  <a:lnTo>
                    <a:pt x="19" y="115"/>
                  </a:lnTo>
                  <a:lnTo>
                    <a:pt x="19" y="115"/>
                  </a:lnTo>
                  <a:lnTo>
                    <a:pt x="20" y="115"/>
                  </a:lnTo>
                  <a:lnTo>
                    <a:pt x="21" y="115"/>
                  </a:lnTo>
                  <a:lnTo>
                    <a:pt x="22" y="115"/>
                  </a:lnTo>
                  <a:lnTo>
                    <a:pt x="23" y="115"/>
                  </a:lnTo>
                  <a:lnTo>
                    <a:pt x="24" y="115"/>
                  </a:lnTo>
                  <a:lnTo>
                    <a:pt x="25" y="114"/>
                  </a:lnTo>
                  <a:lnTo>
                    <a:pt x="25" y="114"/>
                  </a:lnTo>
                  <a:lnTo>
                    <a:pt x="27" y="114"/>
                  </a:lnTo>
                  <a:lnTo>
                    <a:pt x="30" y="114"/>
                  </a:lnTo>
                  <a:lnTo>
                    <a:pt x="32" y="113"/>
                  </a:lnTo>
                  <a:lnTo>
                    <a:pt x="34" y="112"/>
                  </a:lnTo>
                  <a:lnTo>
                    <a:pt x="36" y="112"/>
                  </a:lnTo>
                  <a:lnTo>
                    <a:pt x="39" y="111"/>
                  </a:lnTo>
                  <a:lnTo>
                    <a:pt x="41" y="110"/>
                  </a:lnTo>
                  <a:lnTo>
                    <a:pt x="43" y="109"/>
                  </a:lnTo>
                  <a:lnTo>
                    <a:pt x="46" y="108"/>
                  </a:lnTo>
                  <a:lnTo>
                    <a:pt x="48" y="107"/>
                  </a:lnTo>
                  <a:lnTo>
                    <a:pt x="50" y="105"/>
                  </a:lnTo>
                  <a:lnTo>
                    <a:pt x="53" y="104"/>
                  </a:lnTo>
                  <a:lnTo>
                    <a:pt x="55" y="102"/>
                  </a:lnTo>
                  <a:lnTo>
                    <a:pt x="58" y="101"/>
                  </a:lnTo>
                  <a:lnTo>
                    <a:pt x="60" y="99"/>
                  </a:lnTo>
                  <a:lnTo>
                    <a:pt x="62" y="97"/>
                  </a:lnTo>
                  <a:lnTo>
                    <a:pt x="65" y="95"/>
                  </a:lnTo>
                  <a:lnTo>
                    <a:pt x="67" y="93"/>
                  </a:lnTo>
                  <a:lnTo>
                    <a:pt x="70" y="91"/>
                  </a:lnTo>
                  <a:lnTo>
                    <a:pt x="72" y="88"/>
                  </a:lnTo>
                  <a:lnTo>
                    <a:pt x="74" y="86"/>
                  </a:lnTo>
                  <a:lnTo>
                    <a:pt x="77" y="83"/>
                  </a:lnTo>
                  <a:lnTo>
                    <a:pt x="79" y="81"/>
                  </a:lnTo>
                  <a:lnTo>
                    <a:pt x="81" y="78"/>
                  </a:lnTo>
                  <a:lnTo>
                    <a:pt x="84" y="75"/>
                  </a:lnTo>
                  <a:lnTo>
                    <a:pt x="86" y="72"/>
                  </a:lnTo>
                  <a:lnTo>
                    <a:pt x="88" y="68"/>
                  </a:lnTo>
                  <a:lnTo>
                    <a:pt x="90" y="65"/>
                  </a:lnTo>
                  <a:lnTo>
                    <a:pt x="92" y="61"/>
                  </a:lnTo>
                  <a:lnTo>
                    <a:pt x="94" y="58"/>
                  </a:lnTo>
                  <a:lnTo>
                    <a:pt x="96" y="54"/>
                  </a:lnTo>
                  <a:lnTo>
                    <a:pt x="98" y="50"/>
                  </a:lnTo>
                  <a:lnTo>
                    <a:pt x="100" y="45"/>
                  </a:lnTo>
                  <a:lnTo>
                    <a:pt x="102" y="41"/>
                  </a:lnTo>
                  <a:lnTo>
                    <a:pt x="103" y="37"/>
                  </a:lnTo>
                  <a:lnTo>
                    <a:pt x="104" y="33"/>
                  </a:lnTo>
                  <a:lnTo>
                    <a:pt x="105" y="29"/>
                  </a:lnTo>
                  <a:lnTo>
                    <a:pt x="105" y="26"/>
                  </a:lnTo>
                  <a:lnTo>
                    <a:pt x="105" y="23"/>
                  </a:lnTo>
                  <a:lnTo>
                    <a:pt x="105" y="20"/>
                  </a:lnTo>
                  <a:lnTo>
                    <a:pt x="105" y="15"/>
                  </a:lnTo>
                  <a:lnTo>
                    <a:pt x="104" y="11"/>
                  </a:lnTo>
                  <a:lnTo>
                    <a:pt x="102" y="8"/>
                  </a:lnTo>
                  <a:lnTo>
                    <a:pt x="101" y="6"/>
                  </a:lnTo>
                  <a:lnTo>
                    <a:pt x="99" y="4"/>
                  </a:lnTo>
                  <a:lnTo>
                    <a:pt x="98" y="3"/>
                  </a:lnTo>
                  <a:lnTo>
                    <a:pt x="97" y="2"/>
                  </a:lnTo>
                  <a:lnTo>
                    <a:pt x="97" y="2"/>
                  </a:lnTo>
                  <a:lnTo>
                    <a:pt x="97" y="0"/>
                  </a:lnTo>
                  <a:lnTo>
                    <a:pt x="98" y="1"/>
                  </a:lnTo>
                  <a:lnTo>
                    <a:pt x="99" y="1"/>
                  </a:lnTo>
                  <a:lnTo>
                    <a:pt x="101" y="3"/>
                  </a:lnTo>
                  <a:lnTo>
                    <a:pt x="102" y="5"/>
                  </a:lnTo>
                  <a:lnTo>
                    <a:pt x="104" y="8"/>
                  </a:lnTo>
                  <a:lnTo>
                    <a:pt x="106" y="11"/>
                  </a:lnTo>
                  <a:lnTo>
                    <a:pt x="107" y="16"/>
                  </a:lnTo>
                  <a:lnTo>
                    <a:pt x="107" y="2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46" name="Freeform 1809"/>
            <p:cNvSpPr>
              <a:spLocks/>
            </p:cNvSpPr>
            <p:nvPr/>
          </p:nvSpPr>
          <p:spPr bwMode="auto">
            <a:xfrm>
              <a:off x="4714876" y="3116825"/>
              <a:ext cx="46038" cy="53975"/>
            </a:xfrm>
            <a:custGeom>
              <a:avLst/>
              <a:gdLst>
                <a:gd name="T0" fmla="*/ 27 w 29"/>
                <a:gd name="T1" fmla="*/ 8 h 34"/>
                <a:gd name="T2" fmla="*/ 25 w 29"/>
                <a:gd name="T3" fmla="*/ 11 h 34"/>
                <a:gd name="T4" fmla="*/ 23 w 29"/>
                <a:gd name="T5" fmla="*/ 14 h 34"/>
                <a:gd name="T6" fmla="*/ 20 w 29"/>
                <a:gd name="T7" fmla="*/ 18 h 34"/>
                <a:gd name="T8" fmla="*/ 17 w 29"/>
                <a:gd name="T9" fmla="*/ 22 h 34"/>
                <a:gd name="T10" fmla="*/ 14 w 29"/>
                <a:gd name="T11" fmla="*/ 26 h 34"/>
                <a:gd name="T12" fmla="*/ 11 w 29"/>
                <a:gd name="T13" fmla="*/ 29 h 34"/>
                <a:gd name="T14" fmla="*/ 9 w 29"/>
                <a:gd name="T15" fmla="*/ 32 h 34"/>
                <a:gd name="T16" fmla="*/ 7 w 29"/>
                <a:gd name="T17" fmla="*/ 33 h 34"/>
                <a:gd name="T18" fmla="*/ 5 w 29"/>
                <a:gd name="T19" fmla="*/ 34 h 34"/>
                <a:gd name="T20" fmla="*/ 4 w 29"/>
                <a:gd name="T21" fmla="*/ 34 h 34"/>
                <a:gd name="T22" fmla="*/ 2 w 29"/>
                <a:gd name="T23" fmla="*/ 34 h 34"/>
                <a:gd name="T24" fmla="*/ 1 w 29"/>
                <a:gd name="T25" fmla="*/ 34 h 34"/>
                <a:gd name="T26" fmla="*/ 0 w 29"/>
                <a:gd name="T27" fmla="*/ 33 h 34"/>
                <a:gd name="T28" fmla="*/ 1 w 29"/>
                <a:gd name="T29" fmla="*/ 32 h 34"/>
                <a:gd name="T30" fmla="*/ 1 w 29"/>
                <a:gd name="T31" fmla="*/ 32 h 34"/>
                <a:gd name="T32" fmla="*/ 2 w 29"/>
                <a:gd name="T33" fmla="*/ 33 h 34"/>
                <a:gd name="T34" fmla="*/ 3 w 29"/>
                <a:gd name="T35" fmla="*/ 33 h 34"/>
                <a:gd name="T36" fmla="*/ 4 w 29"/>
                <a:gd name="T37" fmla="*/ 33 h 34"/>
                <a:gd name="T38" fmla="*/ 5 w 29"/>
                <a:gd name="T39" fmla="*/ 32 h 34"/>
                <a:gd name="T40" fmla="*/ 7 w 29"/>
                <a:gd name="T41" fmla="*/ 31 h 34"/>
                <a:gd name="T42" fmla="*/ 9 w 29"/>
                <a:gd name="T43" fmla="*/ 29 h 34"/>
                <a:gd name="T44" fmla="*/ 12 w 29"/>
                <a:gd name="T45" fmla="*/ 26 h 34"/>
                <a:gd name="T46" fmla="*/ 14 w 29"/>
                <a:gd name="T47" fmla="*/ 23 h 34"/>
                <a:gd name="T48" fmla="*/ 17 w 29"/>
                <a:gd name="T49" fmla="*/ 19 h 34"/>
                <a:gd name="T50" fmla="*/ 20 w 29"/>
                <a:gd name="T51" fmla="*/ 15 h 34"/>
                <a:gd name="T52" fmla="*/ 23 w 29"/>
                <a:gd name="T53" fmla="*/ 12 h 34"/>
                <a:gd name="T54" fmla="*/ 25 w 29"/>
                <a:gd name="T55" fmla="*/ 8 h 34"/>
                <a:gd name="T56" fmla="*/ 26 w 29"/>
                <a:gd name="T57" fmla="*/ 6 h 34"/>
                <a:gd name="T58" fmla="*/ 28 w 29"/>
                <a:gd name="T59" fmla="*/ 2 h 34"/>
                <a:gd name="T60" fmla="*/ 27 w 29"/>
                <a:gd name="T61" fmla="*/ 0 h 34"/>
                <a:gd name="T62" fmla="*/ 29 w 29"/>
                <a:gd name="T63" fmla="*/ 0 h 34"/>
                <a:gd name="T64" fmla="*/ 29 w 29"/>
                <a:gd name="T65" fmla="*/ 1 h 34"/>
                <a:gd name="T66" fmla="*/ 29 w 29"/>
                <a:gd name="T67" fmla="*/ 3 h 34"/>
                <a:gd name="T68" fmla="*/ 28 w 29"/>
                <a:gd name="T69"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4">
                  <a:moveTo>
                    <a:pt x="28" y="7"/>
                  </a:moveTo>
                  <a:lnTo>
                    <a:pt x="27" y="8"/>
                  </a:lnTo>
                  <a:lnTo>
                    <a:pt x="26" y="9"/>
                  </a:lnTo>
                  <a:lnTo>
                    <a:pt x="25" y="11"/>
                  </a:lnTo>
                  <a:lnTo>
                    <a:pt x="24" y="13"/>
                  </a:lnTo>
                  <a:lnTo>
                    <a:pt x="23" y="14"/>
                  </a:lnTo>
                  <a:lnTo>
                    <a:pt x="21" y="16"/>
                  </a:lnTo>
                  <a:lnTo>
                    <a:pt x="20" y="18"/>
                  </a:lnTo>
                  <a:lnTo>
                    <a:pt x="19" y="20"/>
                  </a:lnTo>
                  <a:lnTo>
                    <a:pt x="17" y="22"/>
                  </a:lnTo>
                  <a:lnTo>
                    <a:pt x="16" y="24"/>
                  </a:lnTo>
                  <a:lnTo>
                    <a:pt x="14" y="26"/>
                  </a:lnTo>
                  <a:lnTo>
                    <a:pt x="13" y="28"/>
                  </a:lnTo>
                  <a:lnTo>
                    <a:pt x="11" y="29"/>
                  </a:lnTo>
                  <a:lnTo>
                    <a:pt x="10" y="31"/>
                  </a:lnTo>
                  <a:lnTo>
                    <a:pt x="9" y="32"/>
                  </a:lnTo>
                  <a:lnTo>
                    <a:pt x="8" y="33"/>
                  </a:lnTo>
                  <a:lnTo>
                    <a:pt x="7" y="33"/>
                  </a:lnTo>
                  <a:lnTo>
                    <a:pt x="6" y="33"/>
                  </a:lnTo>
                  <a:lnTo>
                    <a:pt x="5" y="34"/>
                  </a:lnTo>
                  <a:lnTo>
                    <a:pt x="4" y="34"/>
                  </a:lnTo>
                  <a:lnTo>
                    <a:pt x="4" y="34"/>
                  </a:lnTo>
                  <a:lnTo>
                    <a:pt x="3" y="34"/>
                  </a:lnTo>
                  <a:lnTo>
                    <a:pt x="2" y="34"/>
                  </a:lnTo>
                  <a:lnTo>
                    <a:pt x="2" y="34"/>
                  </a:lnTo>
                  <a:lnTo>
                    <a:pt x="1" y="34"/>
                  </a:lnTo>
                  <a:lnTo>
                    <a:pt x="0" y="34"/>
                  </a:lnTo>
                  <a:lnTo>
                    <a:pt x="0" y="33"/>
                  </a:lnTo>
                  <a:lnTo>
                    <a:pt x="0" y="33"/>
                  </a:lnTo>
                  <a:lnTo>
                    <a:pt x="1" y="32"/>
                  </a:lnTo>
                  <a:lnTo>
                    <a:pt x="1" y="32"/>
                  </a:lnTo>
                  <a:lnTo>
                    <a:pt x="1" y="32"/>
                  </a:lnTo>
                  <a:lnTo>
                    <a:pt x="2" y="33"/>
                  </a:lnTo>
                  <a:lnTo>
                    <a:pt x="2" y="33"/>
                  </a:lnTo>
                  <a:lnTo>
                    <a:pt x="3" y="33"/>
                  </a:lnTo>
                  <a:lnTo>
                    <a:pt x="3" y="33"/>
                  </a:lnTo>
                  <a:lnTo>
                    <a:pt x="3" y="33"/>
                  </a:lnTo>
                  <a:lnTo>
                    <a:pt x="4" y="33"/>
                  </a:lnTo>
                  <a:lnTo>
                    <a:pt x="4" y="32"/>
                  </a:lnTo>
                  <a:lnTo>
                    <a:pt x="5" y="32"/>
                  </a:lnTo>
                  <a:lnTo>
                    <a:pt x="6" y="32"/>
                  </a:lnTo>
                  <a:lnTo>
                    <a:pt x="7" y="31"/>
                  </a:lnTo>
                  <a:lnTo>
                    <a:pt x="8" y="30"/>
                  </a:lnTo>
                  <a:lnTo>
                    <a:pt x="9" y="29"/>
                  </a:lnTo>
                  <a:lnTo>
                    <a:pt x="10" y="28"/>
                  </a:lnTo>
                  <a:lnTo>
                    <a:pt x="12" y="26"/>
                  </a:lnTo>
                  <a:lnTo>
                    <a:pt x="13" y="25"/>
                  </a:lnTo>
                  <a:lnTo>
                    <a:pt x="14" y="23"/>
                  </a:lnTo>
                  <a:lnTo>
                    <a:pt x="16" y="21"/>
                  </a:lnTo>
                  <a:lnTo>
                    <a:pt x="17" y="19"/>
                  </a:lnTo>
                  <a:lnTo>
                    <a:pt x="19" y="17"/>
                  </a:lnTo>
                  <a:lnTo>
                    <a:pt x="20" y="15"/>
                  </a:lnTo>
                  <a:lnTo>
                    <a:pt x="21" y="13"/>
                  </a:lnTo>
                  <a:lnTo>
                    <a:pt x="23" y="12"/>
                  </a:lnTo>
                  <a:lnTo>
                    <a:pt x="24" y="10"/>
                  </a:lnTo>
                  <a:lnTo>
                    <a:pt x="25" y="8"/>
                  </a:lnTo>
                  <a:lnTo>
                    <a:pt x="25" y="7"/>
                  </a:lnTo>
                  <a:lnTo>
                    <a:pt x="26" y="6"/>
                  </a:lnTo>
                  <a:lnTo>
                    <a:pt x="27" y="4"/>
                  </a:lnTo>
                  <a:lnTo>
                    <a:pt x="28" y="2"/>
                  </a:lnTo>
                  <a:lnTo>
                    <a:pt x="28" y="1"/>
                  </a:lnTo>
                  <a:lnTo>
                    <a:pt x="27" y="0"/>
                  </a:lnTo>
                  <a:lnTo>
                    <a:pt x="29" y="0"/>
                  </a:lnTo>
                  <a:lnTo>
                    <a:pt x="29" y="0"/>
                  </a:lnTo>
                  <a:lnTo>
                    <a:pt x="29" y="0"/>
                  </a:lnTo>
                  <a:lnTo>
                    <a:pt x="29" y="1"/>
                  </a:lnTo>
                  <a:lnTo>
                    <a:pt x="29" y="2"/>
                  </a:lnTo>
                  <a:lnTo>
                    <a:pt x="29" y="3"/>
                  </a:lnTo>
                  <a:lnTo>
                    <a:pt x="29" y="4"/>
                  </a:lnTo>
                  <a:lnTo>
                    <a:pt x="28" y="5"/>
                  </a:lnTo>
                  <a:lnTo>
                    <a:pt x="28" y="7"/>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47" name="Freeform 1810"/>
            <p:cNvSpPr>
              <a:spLocks/>
            </p:cNvSpPr>
            <p:nvPr/>
          </p:nvSpPr>
          <p:spPr bwMode="auto">
            <a:xfrm>
              <a:off x="4714876" y="3108888"/>
              <a:ext cx="63500" cy="80963"/>
            </a:xfrm>
            <a:custGeom>
              <a:avLst/>
              <a:gdLst>
                <a:gd name="T0" fmla="*/ 40 w 40"/>
                <a:gd name="T1" fmla="*/ 8 h 51"/>
                <a:gd name="T2" fmla="*/ 39 w 40"/>
                <a:gd name="T3" fmla="*/ 14 h 51"/>
                <a:gd name="T4" fmla="*/ 37 w 40"/>
                <a:gd name="T5" fmla="*/ 20 h 51"/>
                <a:gd name="T6" fmla="*/ 33 w 40"/>
                <a:gd name="T7" fmla="*/ 27 h 51"/>
                <a:gd name="T8" fmla="*/ 28 w 40"/>
                <a:gd name="T9" fmla="*/ 34 h 51"/>
                <a:gd name="T10" fmla="*/ 23 w 40"/>
                <a:gd name="T11" fmla="*/ 39 h 51"/>
                <a:gd name="T12" fmla="*/ 20 w 40"/>
                <a:gd name="T13" fmla="*/ 43 h 51"/>
                <a:gd name="T14" fmla="*/ 16 w 40"/>
                <a:gd name="T15" fmla="*/ 46 h 51"/>
                <a:gd name="T16" fmla="*/ 13 w 40"/>
                <a:gd name="T17" fmla="*/ 48 h 51"/>
                <a:gd name="T18" fmla="*/ 10 w 40"/>
                <a:gd name="T19" fmla="*/ 50 h 51"/>
                <a:gd name="T20" fmla="*/ 8 w 40"/>
                <a:gd name="T21" fmla="*/ 51 h 51"/>
                <a:gd name="T22" fmla="*/ 6 w 40"/>
                <a:gd name="T23" fmla="*/ 51 h 51"/>
                <a:gd name="T24" fmla="*/ 4 w 40"/>
                <a:gd name="T25" fmla="*/ 51 h 51"/>
                <a:gd name="T26" fmla="*/ 3 w 40"/>
                <a:gd name="T27" fmla="*/ 51 h 51"/>
                <a:gd name="T28" fmla="*/ 1 w 40"/>
                <a:gd name="T29" fmla="*/ 51 h 51"/>
                <a:gd name="T30" fmla="*/ 0 w 40"/>
                <a:gd name="T31" fmla="*/ 50 h 51"/>
                <a:gd name="T32" fmla="*/ 1 w 40"/>
                <a:gd name="T33" fmla="*/ 48 h 51"/>
                <a:gd name="T34" fmla="*/ 2 w 40"/>
                <a:gd name="T35" fmla="*/ 49 h 51"/>
                <a:gd name="T36" fmla="*/ 3 w 40"/>
                <a:gd name="T37" fmla="*/ 50 h 51"/>
                <a:gd name="T38" fmla="*/ 4 w 40"/>
                <a:gd name="T39" fmla="*/ 50 h 51"/>
                <a:gd name="T40" fmla="*/ 5 w 40"/>
                <a:gd name="T41" fmla="*/ 50 h 51"/>
                <a:gd name="T42" fmla="*/ 6 w 40"/>
                <a:gd name="T43" fmla="*/ 49 h 51"/>
                <a:gd name="T44" fmla="*/ 8 w 40"/>
                <a:gd name="T45" fmla="*/ 49 h 51"/>
                <a:gd name="T46" fmla="*/ 11 w 40"/>
                <a:gd name="T47" fmla="*/ 48 h 51"/>
                <a:gd name="T48" fmla="*/ 13 w 40"/>
                <a:gd name="T49" fmla="*/ 46 h 51"/>
                <a:gd name="T50" fmla="*/ 16 w 40"/>
                <a:gd name="T51" fmla="*/ 43 h 51"/>
                <a:gd name="T52" fmla="*/ 20 w 40"/>
                <a:gd name="T53" fmla="*/ 40 h 51"/>
                <a:gd name="T54" fmla="*/ 24 w 40"/>
                <a:gd name="T55" fmla="*/ 35 h 51"/>
                <a:gd name="T56" fmla="*/ 28 w 40"/>
                <a:gd name="T57" fmla="*/ 30 h 51"/>
                <a:gd name="T58" fmla="*/ 34 w 40"/>
                <a:gd name="T59" fmla="*/ 21 h 51"/>
                <a:gd name="T60" fmla="*/ 37 w 40"/>
                <a:gd name="T61" fmla="*/ 15 h 51"/>
                <a:gd name="T62" fmla="*/ 38 w 40"/>
                <a:gd name="T63" fmla="*/ 10 h 51"/>
                <a:gd name="T64" fmla="*/ 38 w 40"/>
                <a:gd name="T65" fmla="*/ 6 h 51"/>
                <a:gd name="T66" fmla="*/ 37 w 40"/>
                <a:gd name="T67" fmla="*/ 4 h 51"/>
                <a:gd name="T68" fmla="*/ 36 w 40"/>
                <a:gd name="T69" fmla="*/ 3 h 51"/>
                <a:gd name="T70" fmla="*/ 35 w 40"/>
                <a:gd name="T71" fmla="*/ 2 h 51"/>
                <a:gd name="T72" fmla="*/ 35 w 40"/>
                <a:gd name="T73" fmla="*/ 2 h 51"/>
                <a:gd name="T74" fmla="*/ 36 w 40"/>
                <a:gd name="T75" fmla="*/ 0 h 51"/>
                <a:gd name="T76" fmla="*/ 37 w 40"/>
                <a:gd name="T77" fmla="*/ 1 h 51"/>
                <a:gd name="T78" fmla="*/ 38 w 40"/>
                <a:gd name="T79" fmla="*/ 2 h 51"/>
                <a:gd name="T80" fmla="*/ 39 w 40"/>
                <a:gd name="T81"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51">
                  <a:moveTo>
                    <a:pt x="40" y="6"/>
                  </a:moveTo>
                  <a:lnTo>
                    <a:pt x="40" y="8"/>
                  </a:lnTo>
                  <a:lnTo>
                    <a:pt x="40" y="11"/>
                  </a:lnTo>
                  <a:lnTo>
                    <a:pt x="39" y="14"/>
                  </a:lnTo>
                  <a:lnTo>
                    <a:pt x="38" y="17"/>
                  </a:lnTo>
                  <a:lnTo>
                    <a:pt x="37" y="20"/>
                  </a:lnTo>
                  <a:lnTo>
                    <a:pt x="35" y="23"/>
                  </a:lnTo>
                  <a:lnTo>
                    <a:pt x="33" y="27"/>
                  </a:lnTo>
                  <a:lnTo>
                    <a:pt x="30" y="31"/>
                  </a:lnTo>
                  <a:lnTo>
                    <a:pt x="28" y="34"/>
                  </a:lnTo>
                  <a:lnTo>
                    <a:pt x="25" y="36"/>
                  </a:lnTo>
                  <a:lnTo>
                    <a:pt x="23" y="39"/>
                  </a:lnTo>
                  <a:lnTo>
                    <a:pt x="22" y="41"/>
                  </a:lnTo>
                  <a:lnTo>
                    <a:pt x="20" y="43"/>
                  </a:lnTo>
                  <a:lnTo>
                    <a:pt x="18" y="44"/>
                  </a:lnTo>
                  <a:lnTo>
                    <a:pt x="16" y="46"/>
                  </a:lnTo>
                  <a:lnTo>
                    <a:pt x="15" y="47"/>
                  </a:lnTo>
                  <a:lnTo>
                    <a:pt x="13" y="48"/>
                  </a:lnTo>
                  <a:lnTo>
                    <a:pt x="12" y="49"/>
                  </a:lnTo>
                  <a:lnTo>
                    <a:pt x="10" y="50"/>
                  </a:lnTo>
                  <a:lnTo>
                    <a:pt x="9" y="50"/>
                  </a:lnTo>
                  <a:lnTo>
                    <a:pt x="8" y="51"/>
                  </a:lnTo>
                  <a:lnTo>
                    <a:pt x="7" y="51"/>
                  </a:lnTo>
                  <a:lnTo>
                    <a:pt x="6" y="51"/>
                  </a:lnTo>
                  <a:lnTo>
                    <a:pt x="5" y="51"/>
                  </a:lnTo>
                  <a:lnTo>
                    <a:pt x="4" y="51"/>
                  </a:lnTo>
                  <a:lnTo>
                    <a:pt x="3" y="51"/>
                  </a:lnTo>
                  <a:lnTo>
                    <a:pt x="3" y="51"/>
                  </a:lnTo>
                  <a:lnTo>
                    <a:pt x="2" y="51"/>
                  </a:lnTo>
                  <a:lnTo>
                    <a:pt x="1" y="51"/>
                  </a:lnTo>
                  <a:lnTo>
                    <a:pt x="1" y="51"/>
                  </a:lnTo>
                  <a:lnTo>
                    <a:pt x="0" y="50"/>
                  </a:lnTo>
                  <a:lnTo>
                    <a:pt x="0" y="50"/>
                  </a:lnTo>
                  <a:lnTo>
                    <a:pt x="1" y="48"/>
                  </a:lnTo>
                  <a:lnTo>
                    <a:pt x="1" y="49"/>
                  </a:lnTo>
                  <a:lnTo>
                    <a:pt x="2" y="49"/>
                  </a:lnTo>
                  <a:lnTo>
                    <a:pt x="2" y="49"/>
                  </a:lnTo>
                  <a:lnTo>
                    <a:pt x="3" y="50"/>
                  </a:lnTo>
                  <a:lnTo>
                    <a:pt x="3" y="50"/>
                  </a:lnTo>
                  <a:lnTo>
                    <a:pt x="4" y="50"/>
                  </a:lnTo>
                  <a:lnTo>
                    <a:pt x="4" y="50"/>
                  </a:lnTo>
                  <a:lnTo>
                    <a:pt x="5" y="50"/>
                  </a:lnTo>
                  <a:lnTo>
                    <a:pt x="6" y="50"/>
                  </a:lnTo>
                  <a:lnTo>
                    <a:pt x="6" y="49"/>
                  </a:lnTo>
                  <a:lnTo>
                    <a:pt x="7" y="49"/>
                  </a:lnTo>
                  <a:lnTo>
                    <a:pt x="8" y="49"/>
                  </a:lnTo>
                  <a:lnTo>
                    <a:pt x="9" y="48"/>
                  </a:lnTo>
                  <a:lnTo>
                    <a:pt x="11" y="48"/>
                  </a:lnTo>
                  <a:lnTo>
                    <a:pt x="12" y="47"/>
                  </a:lnTo>
                  <a:lnTo>
                    <a:pt x="13" y="46"/>
                  </a:lnTo>
                  <a:lnTo>
                    <a:pt x="15" y="45"/>
                  </a:lnTo>
                  <a:lnTo>
                    <a:pt x="16" y="43"/>
                  </a:lnTo>
                  <a:lnTo>
                    <a:pt x="18" y="42"/>
                  </a:lnTo>
                  <a:lnTo>
                    <a:pt x="20" y="40"/>
                  </a:lnTo>
                  <a:lnTo>
                    <a:pt x="22" y="38"/>
                  </a:lnTo>
                  <a:lnTo>
                    <a:pt x="24" y="35"/>
                  </a:lnTo>
                  <a:lnTo>
                    <a:pt x="26" y="33"/>
                  </a:lnTo>
                  <a:lnTo>
                    <a:pt x="28" y="30"/>
                  </a:lnTo>
                  <a:lnTo>
                    <a:pt x="32" y="25"/>
                  </a:lnTo>
                  <a:lnTo>
                    <a:pt x="34" y="21"/>
                  </a:lnTo>
                  <a:lnTo>
                    <a:pt x="36" y="18"/>
                  </a:lnTo>
                  <a:lnTo>
                    <a:pt x="37" y="15"/>
                  </a:lnTo>
                  <a:lnTo>
                    <a:pt x="38" y="12"/>
                  </a:lnTo>
                  <a:lnTo>
                    <a:pt x="38" y="10"/>
                  </a:lnTo>
                  <a:lnTo>
                    <a:pt x="38" y="8"/>
                  </a:lnTo>
                  <a:lnTo>
                    <a:pt x="38" y="6"/>
                  </a:lnTo>
                  <a:lnTo>
                    <a:pt x="38" y="5"/>
                  </a:lnTo>
                  <a:lnTo>
                    <a:pt x="37" y="4"/>
                  </a:lnTo>
                  <a:lnTo>
                    <a:pt x="37" y="3"/>
                  </a:lnTo>
                  <a:lnTo>
                    <a:pt x="36" y="3"/>
                  </a:lnTo>
                  <a:lnTo>
                    <a:pt x="36" y="2"/>
                  </a:lnTo>
                  <a:lnTo>
                    <a:pt x="35" y="2"/>
                  </a:lnTo>
                  <a:lnTo>
                    <a:pt x="35" y="2"/>
                  </a:lnTo>
                  <a:lnTo>
                    <a:pt x="35" y="2"/>
                  </a:lnTo>
                  <a:lnTo>
                    <a:pt x="36" y="0"/>
                  </a:lnTo>
                  <a:lnTo>
                    <a:pt x="36" y="0"/>
                  </a:lnTo>
                  <a:lnTo>
                    <a:pt x="36" y="0"/>
                  </a:lnTo>
                  <a:lnTo>
                    <a:pt x="37" y="1"/>
                  </a:lnTo>
                  <a:lnTo>
                    <a:pt x="37" y="1"/>
                  </a:lnTo>
                  <a:lnTo>
                    <a:pt x="38" y="2"/>
                  </a:lnTo>
                  <a:lnTo>
                    <a:pt x="39" y="3"/>
                  </a:lnTo>
                  <a:lnTo>
                    <a:pt x="39" y="4"/>
                  </a:lnTo>
                  <a:lnTo>
                    <a:pt x="40"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48" name="Freeform 1811"/>
            <p:cNvSpPr>
              <a:spLocks/>
            </p:cNvSpPr>
            <p:nvPr/>
          </p:nvSpPr>
          <p:spPr bwMode="auto">
            <a:xfrm>
              <a:off x="4751388" y="3054913"/>
              <a:ext cx="7938" cy="9525"/>
            </a:xfrm>
            <a:custGeom>
              <a:avLst/>
              <a:gdLst>
                <a:gd name="T0" fmla="*/ 4 w 5"/>
                <a:gd name="T1" fmla="*/ 2 h 6"/>
                <a:gd name="T2" fmla="*/ 3 w 5"/>
                <a:gd name="T3" fmla="*/ 2 h 6"/>
                <a:gd name="T4" fmla="*/ 3 w 5"/>
                <a:gd name="T5" fmla="*/ 2 h 6"/>
                <a:gd name="T6" fmla="*/ 3 w 5"/>
                <a:gd name="T7" fmla="*/ 2 h 6"/>
                <a:gd name="T8" fmla="*/ 3 w 5"/>
                <a:gd name="T9" fmla="*/ 2 h 6"/>
                <a:gd name="T10" fmla="*/ 2 w 5"/>
                <a:gd name="T11" fmla="*/ 2 h 6"/>
                <a:gd name="T12" fmla="*/ 2 w 5"/>
                <a:gd name="T13" fmla="*/ 3 h 6"/>
                <a:gd name="T14" fmla="*/ 2 w 5"/>
                <a:gd name="T15" fmla="*/ 3 h 6"/>
                <a:gd name="T16" fmla="*/ 2 w 5"/>
                <a:gd name="T17" fmla="*/ 4 h 6"/>
                <a:gd name="T18" fmla="*/ 2 w 5"/>
                <a:gd name="T19" fmla="*/ 4 h 6"/>
                <a:gd name="T20" fmla="*/ 2 w 5"/>
                <a:gd name="T21" fmla="*/ 4 h 6"/>
                <a:gd name="T22" fmla="*/ 2 w 5"/>
                <a:gd name="T23" fmla="*/ 4 h 6"/>
                <a:gd name="T24" fmla="*/ 2 w 5"/>
                <a:gd name="T25" fmla="*/ 4 h 6"/>
                <a:gd name="T26" fmla="*/ 2 w 5"/>
                <a:gd name="T27" fmla="*/ 5 h 6"/>
                <a:gd name="T28" fmla="*/ 1 w 5"/>
                <a:gd name="T29" fmla="*/ 5 h 6"/>
                <a:gd name="T30" fmla="*/ 1 w 5"/>
                <a:gd name="T31" fmla="*/ 5 h 6"/>
                <a:gd name="T32" fmla="*/ 1 w 5"/>
                <a:gd name="T33" fmla="*/ 6 h 6"/>
                <a:gd name="T34" fmla="*/ 0 w 5"/>
                <a:gd name="T35" fmla="*/ 6 h 6"/>
                <a:gd name="T36" fmla="*/ 0 w 5"/>
                <a:gd name="T37" fmla="*/ 5 h 6"/>
                <a:gd name="T38" fmla="*/ 0 w 5"/>
                <a:gd name="T39" fmla="*/ 5 h 6"/>
                <a:gd name="T40" fmla="*/ 0 w 5"/>
                <a:gd name="T41" fmla="*/ 5 h 6"/>
                <a:gd name="T42" fmla="*/ 0 w 5"/>
                <a:gd name="T43" fmla="*/ 3 h 6"/>
                <a:gd name="T44" fmla="*/ 0 w 5"/>
                <a:gd name="T45" fmla="*/ 2 h 6"/>
                <a:gd name="T46" fmla="*/ 1 w 5"/>
                <a:gd name="T47" fmla="*/ 1 h 6"/>
                <a:gd name="T48" fmla="*/ 2 w 5"/>
                <a:gd name="T49" fmla="*/ 0 h 6"/>
                <a:gd name="T50" fmla="*/ 3 w 5"/>
                <a:gd name="T51" fmla="*/ 0 h 6"/>
                <a:gd name="T52" fmla="*/ 3 w 5"/>
                <a:gd name="T53" fmla="*/ 0 h 6"/>
                <a:gd name="T54" fmla="*/ 4 w 5"/>
                <a:gd name="T55" fmla="*/ 0 h 6"/>
                <a:gd name="T56" fmla="*/ 5 w 5"/>
                <a:gd name="T57" fmla="*/ 1 h 6"/>
                <a:gd name="T58" fmla="*/ 5 w 5"/>
                <a:gd name="T59" fmla="*/ 1 h 6"/>
                <a:gd name="T60" fmla="*/ 5 w 5"/>
                <a:gd name="T61" fmla="*/ 1 h 6"/>
                <a:gd name="T62" fmla="*/ 5 w 5"/>
                <a:gd name="T63" fmla="*/ 1 h 6"/>
                <a:gd name="T64" fmla="*/ 5 w 5"/>
                <a:gd name="T65" fmla="*/ 1 h 6"/>
                <a:gd name="T66" fmla="*/ 5 w 5"/>
                <a:gd name="T67" fmla="*/ 1 h 6"/>
                <a:gd name="T68" fmla="*/ 5 w 5"/>
                <a:gd name="T69" fmla="*/ 2 h 6"/>
                <a:gd name="T70" fmla="*/ 4 w 5"/>
                <a:gd name="T71" fmla="*/ 2 h 6"/>
                <a:gd name="T72" fmla="*/ 4 w 5"/>
                <a:gd name="T73" fmla="*/ 2 h 6"/>
                <a:gd name="T74" fmla="*/ 4 w 5"/>
                <a:gd name="T75" fmla="*/ 2 h 6"/>
                <a:gd name="T76" fmla="*/ 4 w 5"/>
                <a:gd name="T77" fmla="*/ 2 h 6"/>
                <a:gd name="T78" fmla="*/ 4 w 5"/>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2"/>
                  </a:moveTo>
                  <a:lnTo>
                    <a:pt x="3" y="2"/>
                  </a:lnTo>
                  <a:lnTo>
                    <a:pt x="3" y="2"/>
                  </a:lnTo>
                  <a:lnTo>
                    <a:pt x="3" y="2"/>
                  </a:lnTo>
                  <a:lnTo>
                    <a:pt x="3" y="2"/>
                  </a:lnTo>
                  <a:lnTo>
                    <a:pt x="2" y="2"/>
                  </a:lnTo>
                  <a:lnTo>
                    <a:pt x="2" y="3"/>
                  </a:lnTo>
                  <a:lnTo>
                    <a:pt x="2" y="3"/>
                  </a:lnTo>
                  <a:lnTo>
                    <a:pt x="2" y="4"/>
                  </a:lnTo>
                  <a:lnTo>
                    <a:pt x="2" y="4"/>
                  </a:lnTo>
                  <a:lnTo>
                    <a:pt x="2" y="4"/>
                  </a:lnTo>
                  <a:lnTo>
                    <a:pt x="2" y="4"/>
                  </a:lnTo>
                  <a:lnTo>
                    <a:pt x="2" y="4"/>
                  </a:lnTo>
                  <a:lnTo>
                    <a:pt x="2" y="5"/>
                  </a:lnTo>
                  <a:lnTo>
                    <a:pt x="1" y="5"/>
                  </a:lnTo>
                  <a:lnTo>
                    <a:pt x="1" y="5"/>
                  </a:lnTo>
                  <a:lnTo>
                    <a:pt x="1" y="6"/>
                  </a:lnTo>
                  <a:lnTo>
                    <a:pt x="0" y="6"/>
                  </a:lnTo>
                  <a:lnTo>
                    <a:pt x="0" y="5"/>
                  </a:lnTo>
                  <a:lnTo>
                    <a:pt x="0" y="5"/>
                  </a:lnTo>
                  <a:lnTo>
                    <a:pt x="0" y="5"/>
                  </a:lnTo>
                  <a:lnTo>
                    <a:pt x="0" y="3"/>
                  </a:lnTo>
                  <a:lnTo>
                    <a:pt x="0" y="2"/>
                  </a:lnTo>
                  <a:lnTo>
                    <a:pt x="1" y="1"/>
                  </a:lnTo>
                  <a:lnTo>
                    <a:pt x="2" y="0"/>
                  </a:lnTo>
                  <a:lnTo>
                    <a:pt x="3" y="0"/>
                  </a:lnTo>
                  <a:lnTo>
                    <a:pt x="3" y="0"/>
                  </a:lnTo>
                  <a:lnTo>
                    <a:pt x="4" y="0"/>
                  </a:lnTo>
                  <a:lnTo>
                    <a:pt x="5" y="1"/>
                  </a:lnTo>
                  <a:lnTo>
                    <a:pt x="5" y="1"/>
                  </a:lnTo>
                  <a:lnTo>
                    <a:pt x="5" y="1"/>
                  </a:lnTo>
                  <a:lnTo>
                    <a:pt x="5" y="1"/>
                  </a:lnTo>
                  <a:lnTo>
                    <a:pt x="5" y="1"/>
                  </a:lnTo>
                  <a:lnTo>
                    <a:pt x="5" y="1"/>
                  </a:lnTo>
                  <a:lnTo>
                    <a:pt x="5" y="2"/>
                  </a:lnTo>
                  <a:lnTo>
                    <a:pt x="4" y="2"/>
                  </a:lnTo>
                  <a:lnTo>
                    <a:pt x="4" y="2"/>
                  </a:lnTo>
                  <a:lnTo>
                    <a:pt x="4" y="2"/>
                  </a:lnTo>
                  <a:lnTo>
                    <a:pt x="4" y="2"/>
                  </a:lnTo>
                  <a:lnTo>
                    <a:pt x="4"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49" name="Freeform 1812"/>
            <p:cNvSpPr>
              <a:spLocks/>
            </p:cNvSpPr>
            <p:nvPr/>
          </p:nvSpPr>
          <p:spPr bwMode="auto">
            <a:xfrm>
              <a:off x="4752976" y="3056500"/>
              <a:ext cx="7938" cy="11113"/>
            </a:xfrm>
            <a:custGeom>
              <a:avLst/>
              <a:gdLst>
                <a:gd name="T0" fmla="*/ 3 w 5"/>
                <a:gd name="T1" fmla="*/ 6 h 7"/>
                <a:gd name="T2" fmla="*/ 3 w 5"/>
                <a:gd name="T3" fmla="*/ 7 h 7"/>
                <a:gd name="T4" fmla="*/ 2 w 5"/>
                <a:gd name="T5" fmla="*/ 7 h 7"/>
                <a:gd name="T6" fmla="*/ 2 w 5"/>
                <a:gd name="T7" fmla="*/ 6 h 7"/>
                <a:gd name="T8" fmla="*/ 1 w 5"/>
                <a:gd name="T9" fmla="*/ 6 h 7"/>
                <a:gd name="T10" fmla="*/ 1 w 5"/>
                <a:gd name="T11" fmla="*/ 6 h 7"/>
                <a:gd name="T12" fmla="*/ 1 w 5"/>
                <a:gd name="T13" fmla="*/ 5 h 7"/>
                <a:gd name="T14" fmla="*/ 0 w 5"/>
                <a:gd name="T15" fmla="*/ 5 h 7"/>
                <a:gd name="T16" fmla="*/ 0 w 5"/>
                <a:gd name="T17" fmla="*/ 5 h 7"/>
                <a:gd name="T18" fmla="*/ 0 w 5"/>
                <a:gd name="T19" fmla="*/ 4 h 7"/>
                <a:gd name="T20" fmla="*/ 1 w 5"/>
                <a:gd name="T21" fmla="*/ 4 h 7"/>
                <a:gd name="T22" fmla="*/ 1 w 5"/>
                <a:gd name="T23" fmla="*/ 3 h 7"/>
                <a:gd name="T24" fmla="*/ 1 w 5"/>
                <a:gd name="T25" fmla="*/ 3 h 7"/>
                <a:gd name="T26" fmla="*/ 1 w 5"/>
                <a:gd name="T27" fmla="*/ 3 h 7"/>
                <a:gd name="T28" fmla="*/ 1 w 5"/>
                <a:gd name="T29" fmla="*/ 3 h 7"/>
                <a:gd name="T30" fmla="*/ 1 w 5"/>
                <a:gd name="T31" fmla="*/ 4 h 7"/>
                <a:gd name="T32" fmla="*/ 1 w 5"/>
                <a:gd name="T33" fmla="*/ 4 h 7"/>
                <a:gd name="T34" fmla="*/ 2 w 5"/>
                <a:gd name="T35" fmla="*/ 4 h 7"/>
                <a:gd name="T36" fmla="*/ 2 w 5"/>
                <a:gd name="T37" fmla="*/ 5 h 7"/>
                <a:gd name="T38" fmla="*/ 2 w 5"/>
                <a:gd name="T39" fmla="*/ 5 h 7"/>
                <a:gd name="T40" fmla="*/ 2 w 5"/>
                <a:gd name="T41" fmla="*/ 5 h 7"/>
                <a:gd name="T42" fmla="*/ 3 w 5"/>
                <a:gd name="T43" fmla="*/ 5 h 7"/>
                <a:gd name="T44" fmla="*/ 3 w 5"/>
                <a:gd name="T45" fmla="*/ 5 h 7"/>
                <a:gd name="T46" fmla="*/ 3 w 5"/>
                <a:gd name="T47" fmla="*/ 5 h 7"/>
                <a:gd name="T48" fmla="*/ 4 w 5"/>
                <a:gd name="T49" fmla="*/ 4 h 7"/>
                <a:gd name="T50" fmla="*/ 4 w 5"/>
                <a:gd name="T51" fmla="*/ 3 h 7"/>
                <a:gd name="T52" fmla="*/ 4 w 5"/>
                <a:gd name="T53" fmla="*/ 3 h 7"/>
                <a:gd name="T54" fmla="*/ 3 w 5"/>
                <a:gd name="T55" fmla="*/ 2 h 7"/>
                <a:gd name="T56" fmla="*/ 3 w 5"/>
                <a:gd name="T57" fmla="*/ 2 h 7"/>
                <a:gd name="T58" fmla="*/ 3 w 5"/>
                <a:gd name="T59" fmla="*/ 1 h 7"/>
                <a:gd name="T60" fmla="*/ 3 w 5"/>
                <a:gd name="T61" fmla="*/ 1 h 7"/>
                <a:gd name="T62" fmla="*/ 3 w 5"/>
                <a:gd name="T63" fmla="*/ 1 h 7"/>
                <a:gd name="T64" fmla="*/ 3 w 5"/>
                <a:gd name="T65" fmla="*/ 0 h 7"/>
                <a:gd name="T66" fmla="*/ 4 w 5"/>
                <a:gd name="T67" fmla="*/ 0 h 7"/>
                <a:gd name="T68" fmla="*/ 4 w 5"/>
                <a:gd name="T69" fmla="*/ 0 h 7"/>
                <a:gd name="T70" fmla="*/ 4 w 5"/>
                <a:gd name="T71" fmla="*/ 0 h 7"/>
                <a:gd name="T72" fmla="*/ 5 w 5"/>
                <a:gd name="T73" fmla="*/ 1 h 7"/>
                <a:gd name="T74" fmla="*/ 5 w 5"/>
                <a:gd name="T75" fmla="*/ 1 h 7"/>
                <a:gd name="T76" fmla="*/ 5 w 5"/>
                <a:gd name="T77" fmla="*/ 2 h 7"/>
                <a:gd name="T78" fmla="*/ 5 w 5"/>
                <a:gd name="T79" fmla="*/ 4 h 7"/>
                <a:gd name="T80" fmla="*/ 5 w 5"/>
                <a:gd name="T81" fmla="*/ 5 h 7"/>
                <a:gd name="T82" fmla="*/ 4 w 5"/>
                <a:gd name="T83" fmla="*/ 6 h 7"/>
                <a:gd name="T84" fmla="*/ 3 w 5"/>
                <a:gd name="T8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3" y="6"/>
                  </a:moveTo>
                  <a:lnTo>
                    <a:pt x="3" y="7"/>
                  </a:lnTo>
                  <a:lnTo>
                    <a:pt x="2" y="7"/>
                  </a:lnTo>
                  <a:lnTo>
                    <a:pt x="2" y="6"/>
                  </a:lnTo>
                  <a:lnTo>
                    <a:pt x="1" y="6"/>
                  </a:lnTo>
                  <a:lnTo>
                    <a:pt x="1" y="6"/>
                  </a:lnTo>
                  <a:lnTo>
                    <a:pt x="1" y="5"/>
                  </a:lnTo>
                  <a:lnTo>
                    <a:pt x="0" y="5"/>
                  </a:lnTo>
                  <a:lnTo>
                    <a:pt x="0" y="5"/>
                  </a:lnTo>
                  <a:lnTo>
                    <a:pt x="0" y="4"/>
                  </a:lnTo>
                  <a:lnTo>
                    <a:pt x="1" y="4"/>
                  </a:lnTo>
                  <a:lnTo>
                    <a:pt x="1" y="3"/>
                  </a:lnTo>
                  <a:lnTo>
                    <a:pt x="1" y="3"/>
                  </a:lnTo>
                  <a:lnTo>
                    <a:pt x="1" y="3"/>
                  </a:lnTo>
                  <a:lnTo>
                    <a:pt x="1" y="3"/>
                  </a:lnTo>
                  <a:lnTo>
                    <a:pt x="1" y="4"/>
                  </a:lnTo>
                  <a:lnTo>
                    <a:pt x="1" y="4"/>
                  </a:lnTo>
                  <a:lnTo>
                    <a:pt x="2" y="4"/>
                  </a:lnTo>
                  <a:lnTo>
                    <a:pt x="2" y="5"/>
                  </a:lnTo>
                  <a:lnTo>
                    <a:pt x="2" y="5"/>
                  </a:lnTo>
                  <a:lnTo>
                    <a:pt x="2" y="5"/>
                  </a:lnTo>
                  <a:lnTo>
                    <a:pt x="3" y="5"/>
                  </a:lnTo>
                  <a:lnTo>
                    <a:pt x="3" y="5"/>
                  </a:lnTo>
                  <a:lnTo>
                    <a:pt x="3" y="5"/>
                  </a:lnTo>
                  <a:lnTo>
                    <a:pt x="4" y="4"/>
                  </a:lnTo>
                  <a:lnTo>
                    <a:pt x="4" y="3"/>
                  </a:lnTo>
                  <a:lnTo>
                    <a:pt x="4" y="3"/>
                  </a:lnTo>
                  <a:lnTo>
                    <a:pt x="3" y="2"/>
                  </a:lnTo>
                  <a:lnTo>
                    <a:pt x="3" y="2"/>
                  </a:lnTo>
                  <a:lnTo>
                    <a:pt x="3" y="1"/>
                  </a:lnTo>
                  <a:lnTo>
                    <a:pt x="3" y="1"/>
                  </a:lnTo>
                  <a:lnTo>
                    <a:pt x="3" y="1"/>
                  </a:lnTo>
                  <a:lnTo>
                    <a:pt x="3" y="0"/>
                  </a:lnTo>
                  <a:lnTo>
                    <a:pt x="4" y="0"/>
                  </a:lnTo>
                  <a:lnTo>
                    <a:pt x="4" y="0"/>
                  </a:lnTo>
                  <a:lnTo>
                    <a:pt x="4" y="0"/>
                  </a:lnTo>
                  <a:lnTo>
                    <a:pt x="5" y="1"/>
                  </a:lnTo>
                  <a:lnTo>
                    <a:pt x="5" y="1"/>
                  </a:lnTo>
                  <a:lnTo>
                    <a:pt x="5" y="2"/>
                  </a:lnTo>
                  <a:lnTo>
                    <a:pt x="5" y="4"/>
                  </a:lnTo>
                  <a:lnTo>
                    <a:pt x="5" y="5"/>
                  </a:lnTo>
                  <a:lnTo>
                    <a:pt x="4" y="6"/>
                  </a:lnTo>
                  <a:lnTo>
                    <a:pt x="3" y="6"/>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50" name="Freeform 1813"/>
            <p:cNvSpPr>
              <a:spLocks/>
            </p:cNvSpPr>
            <p:nvPr/>
          </p:nvSpPr>
          <p:spPr bwMode="auto">
            <a:xfrm>
              <a:off x="4741863" y="3067613"/>
              <a:ext cx="7938" cy="9525"/>
            </a:xfrm>
            <a:custGeom>
              <a:avLst/>
              <a:gdLst>
                <a:gd name="T0" fmla="*/ 3 w 5"/>
                <a:gd name="T1" fmla="*/ 1 h 6"/>
                <a:gd name="T2" fmla="*/ 2 w 5"/>
                <a:gd name="T3" fmla="*/ 2 h 6"/>
                <a:gd name="T4" fmla="*/ 2 w 5"/>
                <a:gd name="T5" fmla="*/ 2 h 6"/>
                <a:gd name="T6" fmla="*/ 1 w 5"/>
                <a:gd name="T7" fmla="*/ 3 h 6"/>
                <a:gd name="T8" fmla="*/ 1 w 5"/>
                <a:gd name="T9" fmla="*/ 4 h 6"/>
                <a:gd name="T10" fmla="*/ 2 w 5"/>
                <a:gd name="T11" fmla="*/ 4 h 6"/>
                <a:gd name="T12" fmla="*/ 2 w 5"/>
                <a:gd name="T13" fmla="*/ 4 h 6"/>
                <a:gd name="T14" fmla="*/ 2 w 5"/>
                <a:gd name="T15" fmla="*/ 4 h 6"/>
                <a:gd name="T16" fmla="*/ 2 w 5"/>
                <a:gd name="T17" fmla="*/ 4 h 6"/>
                <a:gd name="T18" fmla="*/ 2 w 5"/>
                <a:gd name="T19" fmla="*/ 5 h 6"/>
                <a:gd name="T20" fmla="*/ 2 w 5"/>
                <a:gd name="T21" fmla="*/ 5 h 6"/>
                <a:gd name="T22" fmla="*/ 2 w 5"/>
                <a:gd name="T23" fmla="*/ 6 h 6"/>
                <a:gd name="T24" fmla="*/ 1 w 5"/>
                <a:gd name="T25" fmla="*/ 6 h 6"/>
                <a:gd name="T26" fmla="*/ 1 w 5"/>
                <a:gd name="T27" fmla="*/ 6 h 6"/>
                <a:gd name="T28" fmla="*/ 1 w 5"/>
                <a:gd name="T29" fmla="*/ 6 h 6"/>
                <a:gd name="T30" fmla="*/ 0 w 5"/>
                <a:gd name="T31" fmla="*/ 5 h 6"/>
                <a:gd name="T32" fmla="*/ 0 w 5"/>
                <a:gd name="T33" fmla="*/ 5 h 6"/>
                <a:gd name="T34" fmla="*/ 0 w 5"/>
                <a:gd name="T35" fmla="*/ 4 h 6"/>
                <a:gd name="T36" fmla="*/ 0 w 5"/>
                <a:gd name="T37" fmla="*/ 3 h 6"/>
                <a:gd name="T38" fmla="*/ 0 w 5"/>
                <a:gd name="T39" fmla="*/ 3 h 6"/>
                <a:gd name="T40" fmla="*/ 0 w 5"/>
                <a:gd name="T41" fmla="*/ 2 h 6"/>
                <a:gd name="T42" fmla="*/ 0 w 5"/>
                <a:gd name="T43" fmla="*/ 1 h 6"/>
                <a:gd name="T44" fmla="*/ 1 w 5"/>
                <a:gd name="T45" fmla="*/ 1 h 6"/>
                <a:gd name="T46" fmla="*/ 1 w 5"/>
                <a:gd name="T47" fmla="*/ 0 h 6"/>
                <a:gd name="T48" fmla="*/ 2 w 5"/>
                <a:gd name="T49" fmla="*/ 0 h 6"/>
                <a:gd name="T50" fmla="*/ 3 w 5"/>
                <a:gd name="T51" fmla="*/ 0 h 6"/>
                <a:gd name="T52" fmla="*/ 3 w 5"/>
                <a:gd name="T53" fmla="*/ 0 h 6"/>
                <a:gd name="T54" fmla="*/ 4 w 5"/>
                <a:gd name="T55" fmla="*/ 0 h 6"/>
                <a:gd name="T56" fmla="*/ 5 w 5"/>
                <a:gd name="T57" fmla="*/ 0 h 6"/>
                <a:gd name="T58" fmla="*/ 5 w 5"/>
                <a:gd name="T59" fmla="*/ 0 h 6"/>
                <a:gd name="T60" fmla="*/ 5 w 5"/>
                <a:gd name="T61" fmla="*/ 0 h 6"/>
                <a:gd name="T62" fmla="*/ 5 w 5"/>
                <a:gd name="T63" fmla="*/ 1 h 6"/>
                <a:gd name="T64" fmla="*/ 4 w 5"/>
                <a:gd name="T65" fmla="*/ 1 h 6"/>
                <a:gd name="T66" fmla="*/ 4 w 5"/>
                <a:gd name="T67" fmla="*/ 1 h 6"/>
                <a:gd name="T68" fmla="*/ 4 w 5"/>
                <a:gd name="T69" fmla="*/ 1 h 6"/>
                <a:gd name="T70" fmla="*/ 3 w 5"/>
                <a:gd name="T71" fmla="*/ 1 h 6"/>
                <a:gd name="T72" fmla="*/ 3 w 5"/>
                <a:gd name="T73" fmla="*/ 1 h 6"/>
                <a:gd name="T74" fmla="*/ 3 w 5"/>
                <a:gd name="T7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3" y="1"/>
                  </a:moveTo>
                  <a:lnTo>
                    <a:pt x="2" y="2"/>
                  </a:lnTo>
                  <a:lnTo>
                    <a:pt x="2" y="2"/>
                  </a:lnTo>
                  <a:lnTo>
                    <a:pt x="1" y="3"/>
                  </a:lnTo>
                  <a:lnTo>
                    <a:pt x="1" y="4"/>
                  </a:lnTo>
                  <a:lnTo>
                    <a:pt x="2" y="4"/>
                  </a:lnTo>
                  <a:lnTo>
                    <a:pt x="2" y="4"/>
                  </a:lnTo>
                  <a:lnTo>
                    <a:pt x="2" y="4"/>
                  </a:lnTo>
                  <a:lnTo>
                    <a:pt x="2" y="4"/>
                  </a:lnTo>
                  <a:lnTo>
                    <a:pt x="2" y="5"/>
                  </a:lnTo>
                  <a:lnTo>
                    <a:pt x="2" y="5"/>
                  </a:lnTo>
                  <a:lnTo>
                    <a:pt x="2" y="6"/>
                  </a:lnTo>
                  <a:lnTo>
                    <a:pt x="1" y="6"/>
                  </a:lnTo>
                  <a:lnTo>
                    <a:pt x="1" y="6"/>
                  </a:lnTo>
                  <a:lnTo>
                    <a:pt x="1" y="6"/>
                  </a:lnTo>
                  <a:lnTo>
                    <a:pt x="0" y="5"/>
                  </a:lnTo>
                  <a:lnTo>
                    <a:pt x="0" y="5"/>
                  </a:lnTo>
                  <a:lnTo>
                    <a:pt x="0" y="4"/>
                  </a:lnTo>
                  <a:lnTo>
                    <a:pt x="0" y="3"/>
                  </a:lnTo>
                  <a:lnTo>
                    <a:pt x="0" y="3"/>
                  </a:lnTo>
                  <a:lnTo>
                    <a:pt x="0" y="2"/>
                  </a:lnTo>
                  <a:lnTo>
                    <a:pt x="0" y="1"/>
                  </a:lnTo>
                  <a:lnTo>
                    <a:pt x="1" y="1"/>
                  </a:lnTo>
                  <a:lnTo>
                    <a:pt x="1" y="0"/>
                  </a:lnTo>
                  <a:lnTo>
                    <a:pt x="2" y="0"/>
                  </a:lnTo>
                  <a:lnTo>
                    <a:pt x="3" y="0"/>
                  </a:lnTo>
                  <a:lnTo>
                    <a:pt x="3" y="0"/>
                  </a:lnTo>
                  <a:lnTo>
                    <a:pt x="4" y="0"/>
                  </a:lnTo>
                  <a:lnTo>
                    <a:pt x="5" y="0"/>
                  </a:lnTo>
                  <a:lnTo>
                    <a:pt x="5" y="0"/>
                  </a:lnTo>
                  <a:lnTo>
                    <a:pt x="5" y="0"/>
                  </a:lnTo>
                  <a:lnTo>
                    <a:pt x="5" y="1"/>
                  </a:lnTo>
                  <a:lnTo>
                    <a:pt x="4" y="1"/>
                  </a:lnTo>
                  <a:lnTo>
                    <a:pt x="4" y="1"/>
                  </a:lnTo>
                  <a:lnTo>
                    <a:pt x="4" y="1"/>
                  </a:lnTo>
                  <a:lnTo>
                    <a:pt x="3" y="1"/>
                  </a:lnTo>
                  <a:lnTo>
                    <a:pt x="3" y="1"/>
                  </a:lnTo>
                  <a:lnTo>
                    <a:pt x="3" y="1"/>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51" name="Freeform 1814"/>
            <p:cNvSpPr>
              <a:spLocks/>
            </p:cNvSpPr>
            <p:nvPr/>
          </p:nvSpPr>
          <p:spPr bwMode="auto">
            <a:xfrm>
              <a:off x="4743453" y="3067613"/>
              <a:ext cx="11113" cy="9525"/>
            </a:xfrm>
            <a:custGeom>
              <a:avLst/>
              <a:gdLst>
                <a:gd name="T0" fmla="*/ 7 w 7"/>
                <a:gd name="T1" fmla="*/ 2 h 6"/>
                <a:gd name="T2" fmla="*/ 7 w 7"/>
                <a:gd name="T3" fmla="*/ 2 h 6"/>
                <a:gd name="T4" fmla="*/ 7 w 7"/>
                <a:gd name="T5" fmla="*/ 2 h 6"/>
                <a:gd name="T6" fmla="*/ 7 w 7"/>
                <a:gd name="T7" fmla="*/ 2 h 6"/>
                <a:gd name="T8" fmla="*/ 7 w 7"/>
                <a:gd name="T9" fmla="*/ 2 h 6"/>
                <a:gd name="T10" fmla="*/ 7 w 7"/>
                <a:gd name="T11" fmla="*/ 3 h 6"/>
                <a:gd name="T12" fmla="*/ 7 w 7"/>
                <a:gd name="T13" fmla="*/ 4 h 6"/>
                <a:gd name="T14" fmla="*/ 6 w 7"/>
                <a:gd name="T15" fmla="*/ 4 h 6"/>
                <a:gd name="T16" fmla="*/ 6 w 7"/>
                <a:gd name="T17" fmla="*/ 5 h 6"/>
                <a:gd name="T18" fmla="*/ 5 w 7"/>
                <a:gd name="T19" fmla="*/ 5 h 6"/>
                <a:gd name="T20" fmla="*/ 5 w 7"/>
                <a:gd name="T21" fmla="*/ 5 h 6"/>
                <a:gd name="T22" fmla="*/ 4 w 7"/>
                <a:gd name="T23" fmla="*/ 6 h 6"/>
                <a:gd name="T24" fmla="*/ 4 w 7"/>
                <a:gd name="T25" fmla="*/ 6 h 6"/>
                <a:gd name="T26" fmla="*/ 3 w 7"/>
                <a:gd name="T27" fmla="*/ 6 h 6"/>
                <a:gd name="T28" fmla="*/ 3 w 7"/>
                <a:gd name="T29" fmla="*/ 6 h 6"/>
                <a:gd name="T30" fmla="*/ 2 w 7"/>
                <a:gd name="T31" fmla="*/ 6 h 6"/>
                <a:gd name="T32" fmla="*/ 2 w 7"/>
                <a:gd name="T33" fmla="*/ 6 h 6"/>
                <a:gd name="T34" fmla="*/ 2 w 7"/>
                <a:gd name="T35" fmla="*/ 6 h 6"/>
                <a:gd name="T36" fmla="*/ 1 w 7"/>
                <a:gd name="T37" fmla="*/ 6 h 6"/>
                <a:gd name="T38" fmla="*/ 1 w 7"/>
                <a:gd name="T39" fmla="*/ 6 h 6"/>
                <a:gd name="T40" fmla="*/ 0 w 7"/>
                <a:gd name="T41" fmla="*/ 5 h 6"/>
                <a:gd name="T42" fmla="*/ 1 w 7"/>
                <a:gd name="T43" fmla="*/ 5 h 6"/>
                <a:gd name="T44" fmla="*/ 1 w 7"/>
                <a:gd name="T45" fmla="*/ 5 h 6"/>
                <a:gd name="T46" fmla="*/ 1 w 7"/>
                <a:gd name="T47" fmla="*/ 4 h 6"/>
                <a:gd name="T48" fmla="*/ 1 w 7"/>
                <a:gd name="T49" fmla="*/ 4 h 6"/>
                <a:gd name="T50" fmla="*/ 2 w 7"/>
                <a:gd name="T51" fmla="*/ 4 h 6"/>
                <a:gd name="T52" fmla="*/ 2 w 7"/>
                <a:gd name="T53" fmla="*/ 4 h 6"/>
                <a:gd name="T54" fmla="*/ 3 w 7"/>
                <a:gd name="T55" fmla="*/ 4 h 6"/>
                <a:gd name="T56" fmla="*/ 3 w 7"/>
                <a:gd name="T57" fmla="*/ 4 h 6"/>
                <a:gd name="T58" fmla="*/ 4 w 7"/>
                <a:gd name="T59" fmla="*/ 4 h 6"/>
                <a:gd name="T60" fmla="*/ 4 w 7"/>
                <a:gd name="T61" fmla="*/ 3 h 6"/>
                <a:gd name="T62" fmla="*/ 5 w 7"/>
                <a:gd name="T63" fmla="*/ 3 h 6"/>
                <a:gd name="T64" fmla="*/ 5 w 7"/>
                <a:gd name="T65" fmla="*/ 2 h 6"/>
                <a:gd name="T66" fmla="*/ 5 w 7"/>
                <a:gd name="T67" fmla="*/ 2 h 6"/>
                <a:gd name="T68" fmla="*/ 4 w 7"/>
                <a:gd name="T69" fmla="*/ 1 h 6"/>
                <a:gd name="T70" fmla="*/ 4 w 7"/>
                <a:gd name="T71" fmla="*/ 1 h 6"/>
                <a:gd name="T72" fmla="*/ 4 w 7"/>
                <a:gd name="T73" fmla="*/ 1 h 6"/>
                <a:gd name="T74" fmla="*/ 4 w 7"/>
                <a:gd name="T75" fmla="*/ 1 h 6"/>
                <a:gd name="T76" fmla="*/ 4 w 7"/>
                <a:gd name="T77" fmla="*/ 0 h 6"/>
                <a:gd name="T78" fmla="*/ 4 w 7"/>
                <a:gd name="T79" fmla="*/ 0 h 6"/>
                <a:gd name="T80" fmla="*/ 4 w 7"/>
                <a:gd name="T81" fmla="*/ 0 h 6"/>
                <a:gd name="T82" fmla="*/ 5 w 7"/>
                <a:gd name="T83" fmla="*/ 0 h 6"/>
                <a:gd name="T84" fmla="*/ 6 w 7"/>
                <a:gd name="T85" fmla="*/ 0 h 6"/>
                <a:gd name="T86" fmla="*/ 6 w 7"/>
                <a:gd name="T87" fmla="*/ 1 h 6"/>
                <a:gd name="T88" fmla="*/ 7 w 7"/>
                <a:gd name="T8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6">
                  <a:moveTo>
                    <a:pt x="7" y="2"/>
                  </a:moveTo>
                  <a:lnTo>
                    <a:pt x="7" y="2"/>
                  </a:lnTo>
                  <a:lnTo>
                    <a:pt x="7" y="2"/>
                  </a:lnTo>
                  <a:lnTo>
                    <a:pt x="7" y="2"/>
                  </a:lnTo>
                  <a:lnTo>
                    <a:pt x="7" y="2"/>
                  </a:lnTo>
                  <a:lnTo>
                    <a:pt x="7" y="3"/>
                  </a:lnTo>
                  <a:lnTo>
                    <a:pt x="7" y="4"/>
                  </a:lnTo>
                  <a:lnTo>
                    <a:pt x="6" y="4"/>
                  </a:lnTo>
                  <a:lnTo>
                    <a:pt x="6" y="5"/>
                  </a:lnTo>
                  <a:lnTo>
                    <a:pt x="5" y="5"/>
                  </a:lnTo>
                  <a:lnTo>
                    <a:pt x="5" y="5"/>
                  </a:lnTo>
                  <a:lnTo>
                    <a:pt x="4" y="6"/>
                  </a:lnTo>
                  <a:lnTo>
                    <a:pt x="4" y="6"/>
                  </a:lnTo>
                  <a:lnTo>
                    <a:pt x="3" y="6"/>
                  </a:lnTo>
                  <a:lnTo>
                    <a:pt x="3" y="6"/>
                  </a:lnTo>
                  <a:lnTo>
                    <a:pt x="2" y="6"/>
                  </a:lnTo>
                  <a:lnTo>
                    <a:pt x="2" y="6"/>
                  </a:lnTo>
                  <a:lnTo>
                    <a:pt x="2" y="6"/>
                  </a:lnTo>
                  <a:lnTo>
                    <a:pt x="1" y="6"/>
                  </a:lnTo>
                  <a:lnTo>
                    <a:pt x="1" y="6"/>
                  </a:lnTo>
                  <a:lnTo>
                    <a:pt x="0" y="5"/>
                  </a:lnTo>
                  <a:lnTo>
                    <a:pt x="1" y="5"/>
                  </a:lnTo>
                  <a:lnTo>
                    <a:pt x="1" y="5"/>
                  </a:lnTo>
                  <a:lnTo>
                    <a:pt x="1" y="4"/>
                  </a:lnTo>
                  <a:lnTo>
                    <a:pt x="1" y="4"/>
                  </a:lnTo>
                  <a:lnTo>
                    <a:pt x="2" y="4"/>
                  </a:lnTo>
                  <a:lnTo>
                    <a:pt x="2" y="4"/>
                  </a:lnTo>
                  <a:lnTo>
                    <a:pt x="3" y="4"/>
                  </a:lnTo>
                  <a:lnTo>
                    <a:pt x="3" y="4"/>
                  </a:lnTo>
                  <a:lnTo>
                    <a:pt x="4" y="4"/>
                  </a:lnTo>
                  <a:lnTo>
                    <a:pt x="4" y="3"/>
                  </a:lnTo>
                  <a:lnTo>
                    <a:pt x="5" y="3"/>
                  </a:lnTo>
                  <a:lnTo>
                    <a:pt x="5" y="2"/>
                  </a:lnTo>
                  <a:lnTo>
                    <a:pt x="5" y="2"/>
                  </a:lnTo>
                  <a:lnTo>
                    <a:pt x="4" y="1"/>
                  </a:lnTo>
                  <a:lnTo>
                    <a:pt x="4" y="1"/>
                  </a:lnTo>
                  <a:lnTo>
                    <a:pt x="4" y="1"/>
                  </a:lnTo>
                  <a:lnTo>
                    <a:pt x="4" y="1"/>
                  </a:lnTo>
                  <a:lnTo>
                    <a:pt x="4" y="0"/>
                  </a:lnTo>
                  <a:lnTo>
                    <a:pt x="4" y="0"/>
                  </a:lnTo>
                  <a:lnTo>
                    <a:pt x="4" y="0"/>
                  </a:lnTo>
                  <a:lnTo>
                    <a:pt x="5" y="0"/>
                  </a:lnTo>
                  <a:lnTo>
                    <a:pt x="6" y="0"/>
                  </a:lnTo>
                  <a:lnTo>
                    <a:pt x="6" y="1"/>
                  </a:lnTo>
                  <a:lnTo>
                    <a:pt x="7"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52" name="Freeform 1815"/>
            <p:cNvSpPr>
              <a:spLocks/>
            </p:cNvSpPr>
            <p:nvPr/>
          </p:nvSpPr>
          <p:spPr bwMode="auto">
            <a:xfrm>
              <a:off x="4757738" y="3069200"/>
              <a:ext cx="7938" cy="11113"/>
            </a:xfrm>
            <a:custGeom>
              <a:avLst/>
              <a:gdLst>
                <a:gd name="T0" fmla="*/ 0 w 5"/>
                <a:gd name="T1" fmla="*/ 2 h 7"/>
                <a:gd name="T2" fmla="*/ 1 w 5"/>
                <a:gd name="T3" fmla="*/ 1 h 7"/>
                <a:gd name="T4" fmla="*/ 1 w 5"/>
                <a:gd name="T5" fmla="*/ 1 h 7"/>
                <a:gd name="T6" fmla="*/ 1 w 5"/>
                <a:gd name="T7" fmla="*/ 1 h 7"/>
                <a:gd name="T8" fmla="*/ 2 w 5"/>
                <a:gd name="T9" fmla="*/ 0 h 7"/>
                <a:gd name="T10" fmla="*/ 2 w 5"/>
                <a:gd name="T11" fmla="*/ 0 h 7"/>
                <a:gd name="T12" fmla="*/ 3 w 5"/>
                <a:gd name="T13" fmla="*/ 0 h 7"/>
                <a:gd name="T14" fmla="*/ 3 w 5"/>
                <a:gd name="T15" fmla="*/ 0 h 7"/>
                <a:gd name="T16" fmla="*/ 3 w 5"/>
                <a:gd name="T17" fmla="*/ 0 h 7"/>
                <a:gd name="T18" fmla="*/ 4 w 5"/>
                <a:gd name="T19" fmla="*/ 1 h 7"/>
                <a:gd name="T20" fmla="*/ 4 w 5"/>
                <a:gd name="T21" fmla="*/ 1 h 7"/>
                <a:gd name="T22" fmla="*/ 5 w 5"/>
                <a:gd name="T23" fmla="*/ 1 h 7"/>
                <a:gd name="T24" fmla="*/ 5 w 5"/>
                <a:gd name="T25" fmla="*/ 1 h 7"/>
                <a:gd name="T26" fmla="*/ 5 w 5"/>
                <a:gd name="T27" fmla="*/ 2 h 7"/>
                <a:gd name="T28" fmla="*/ 5 w 5"/>
                <a:gd name="T29" fmla="*/ 2 h 7"/>
                <a:gd name="T30" fmla="*/ 4 w 5"/>
                <a:gd name="T31" fmla="*/ 2 h 7"/>
                <a:gd name="T32" fmla="*/ 4 w 5"/>
                <a:gd name="T33" fmla="*/ 3 h 7"/>
                <a:gd name="T34" fmla="*/ 4 w 5"/>
                <a:gd name="T35" fmla="*/ 2 h 7"/>
                <a:gd name="T36" fmla="*/ 3 w 5"/>
                <a:gd name="T37" fmla="*/ 2 h 7"/>
                <a:gd name="T38" fmla="*/ 3 w 5"/>
                <a:gd name="T39" fmla="*/ 2 h 7"/>
                <a:gd name="T40" fmla="*/ 3 w 5"/>
                <a:gd name="T41" fmla="*/ 2 h 7"/>
                <a:gd name="T42" fmla="*/ 2 w 5"/>
                <a:gd name="T43" fmla="*/ 2 h 7"/>
                <a:gd name="T44" fmla="*/ 2 w 5"/>
                <a:gd name="T45" fmla="*/ 2 h 7"/>
                <a:gd name="T46" fmla="*/ 2 w 5"/>
                <a:gd name="T47" fmla="*/ 2 h 7"/>
                <a:gd name="T48" fmla="*/ 2 w 5"/>
                <a:gd name="T49" fmla="*/ 2 h 7"/>
                <a:gd name="T50" fmla="*/ 2 w 5"/>
                <a:gd name="T51" fmla="*/ 3 h 7"/>
                <a:gd name="T52" fmla="*/ 1 w 5"/>
                <a:gd name="T53" fmla="*/ 3 h 7"/>
                <a:gd name="T54" fmla="*/ 1 w 5"/>
                <a:gd name="T55" fmla="*/ 4 h 7"/>
                <a:gd name="T56" fmla="*/ 2 w 5"/>
                <a:gd name="T57" fmla="*/ 4 h 7"/>
                <a:gd name="T58" fmla="*/ 2 w 5"/>
                <a:gd name="T59" fmla="*/ 5 h 7"/>
                <a:gd name="T60" fmla="*/ 2 w 5"/>
                <a:gd name="T61" fmla="*/ 5 h 7"/>
                <a:gd name="T62" fmla="*/ 2 w 5"/>
                <a:gd name="T63" fmla="*/ 5 h 7"/>
                <a:gd name="T64" fmla="*/ 2 w 5"/>
                <a:gd name="T65" fmla="*/ 5 h 7"/>
                <a:gd name="T66" fmla="*/ 2 w 5"/>
                <a:gd name="T67" fmla="*/ 6 h 7"/>
                <a:gd name="T68" fmla="*/ 2 w 5"/>
                <a:gd name="T69" fmla="*/ 6 h 7"/>
                <a:gd name="T70" fmla="*/ 1 w 5"/>
                <a:gd name="T71" fmla="*/ 6 h 7"/>
                <a:gd name="T72" fmla="*/ 1 w 5"/>
                <a:gd name="T73" fmla="*/ 7 h 7"/>
                <a:gd name="T74" fmla="*/ 1 w 5"/>
                <a:gd name="T75" fmla="*/ 6 h 7"/>
                <a:gd name="T76" fmla="*/ 0 w 5"/>
                <a:gd name="T77" fmla="*/ 6 h 7"/>
                <a:gd name="T78" fmla="*/ 0 w 5"/>
                <a:gd name="T79" fmla="*/ 5 h 7"/>
                <a:gd name="T80" fmla="*/ 0 w 5"/>
                <a:gd name="T81" fmla="*/ 5 h 7"/>
                <a:gd name="T82" fmla="*/ 0 w 5"/>
                <a:gd name="T83" fmla="*/ 4 h 7"/>
                <a:gd name="T84" fmla="*/ 0 w 5"/>
                <a:gd name="T85" fmla="*/ 3 h 7"/>
                <a:gd name="T86" fmla="*/ 0 w 5"/>
                <a:gd name="T87" fmla="*/ 2 h 7"/>
                <a:gd name="T88" fmla="*/ 0 w 5"/>
                <a:gd name="T8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 h="7">
                  <a:moveTo>
                    <a:pt x="0" y="2"/>
                  </a:moveTo>
                  <a:lnTo>
                    <a:pt x="1" y="1"/>
                  </a:lnTo>
                  <a:lnTo>
                    <a:pt x="1" y="1"/>
                  </a:lnTo>
                  <a:lnTo>
                    <a:pt x="1" y="1"/>
                  </a:lnTo>
                  <a:lnTo>
                    <a:pt x="2" y="0"/>
                  </a:lnTo>
                  <a:lnTo>
                    <a:pt x="2" y="0"/>
                  </a:lnTo>
                  <a:lnTo>
                    <a:pt x="3" y="0"/>
                  </a:lnTo>
                  <a:lnTo>
                    <a:pt x="3" y="0"/>
                  </a:lnTo>
                  <a:lnTo>
                    <a:pt x="3" y="0"/>
                  </a:lnTo>
                  <a:lnTo>
                    <a:pt x="4" y="1"/>
                  </a:lnTo>
                  <a:lnTo>
                    <a:pt x="4" y="1"/>
                  </a:lnTo>
                  <a:lnTo>
                    <a:pt x="5" y="1"/>
                  </a:lnTo>
                  <a:lnTo>
                    <a:pt x="5" y="1"/>
                  </a:lnTo>
                  <a:lnTo>
                    <a:pt x="5" y="2"/>
                  </a:lnTo>
                  <a:lnTo>
                    <a:pt x="5" y="2"/>
                  </a:lnTo>
                  <a:lnTo>
                    <a:pt x="4" y="2"/>
                  </a:lnTo>
                  <a:lnTo>
                    <a:pt x="4" y="3"/>
                  </a:lnTo>
                  <a:lnTo>
                    <a:pt x="4" y="2"/>
                  </a:lnTo>
                  <a:lnTo>
                    <a:pt x="3" y="2"/>
                  </a:lnTo>
                  <a:lnTo>
                    <a:pt x="3" y="2"/>
                  </a:lnTo>
                  <a:lnTo>
                    <a:pt x="3" y="2"/>
                  </a:lnTo>
                  <a:lnTo>
                    <a:pt x="2" y="2"/>
                  </a:lnTo>
                  <a:lnTo>
                    <a:pt x="2" y="2"/>
                  </a:lnTo>
                  <a:lnTo>
                    <a:pt x="2" y="2"/>
                  </a:lnTo>
                  <a:lnTo>
                    <a:pt x="2" y="2"/>
                  </a:lnTo>
                  <a:lnTo>
                    <a:pt x="2" y="3"/>
                  </a:lnTo>
                  <a:lnTo>
                    <a:pt x="1" y="3"/>
                  </a:lnTo>
                  <a:lnTo>
                    <a:pt x="1" y="4"/>
                  </a:lnTo>
                  <a:lnTo>
                    <a:pt x="2" y="4"/>
                  </a:lnTo>
                  <a:lnTo>
                    <a:pt x="2" y="5"/>
                  </a:lnTo>
                  <a:lnTo>
                    <a:pt x="2" y="5"/>
                  </a:lnTo>
                  <a:lnTo>
                    <a:pt x="2" y="5"/>
                  </a:lnTo>
                  <a:lnTo>
                    <a:pt x="2" y="5"/>
                  </a:lnTo>
                  <a:lnTo>
                    <a:pt x="2" y="6"/>
                  </a:lnTo>
                  <a:lnTo>
                    <a:pt x="2" y="6"/>
                  </a:lnTo>
                  <a:lnTo>
                    <a:pt x="1" y="6"/>
                  </a:lnTo>
                  <a:lnTo>
                    <a:pt x="1" y="7"/>
                  </a:lnTo>
                  <a:lnTo>
                    <a:pt x="1" y="6"/>
                  </a:lnTo>
                  <a:lnTo>
                    <a:pt x="0" y="6"/>
                  </a:lnTo>
                  <a:lnTo>
                    <a:pt x="0" y="5"/>
                  </a:lnTo>
                  <a:lnTo>
                    <a:pt x="0" y="5"/>
                  </a:lnTo>
                  <a:lnTo>
                    <a:pt x="0" y="4"/>
                  </a:lnTo>
                  <a:lnTo>
                    <a:pt x="0" y="3"/>
                  </a:lnTo>
                  <a:lnTo>
                    <a:pt x="0" y="2"/>
                  </a:lnTo>
                  <a:lnTo>
                    <a:pt x="0" y="2"/>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53" name="Freeform 1816"/>
            <p:cNvSpPr>
              <a:spLocks/>
            </p:cNvSpPr>
            <p:nvPr/>
          </p:nvSpPr>
          <p:spPr bwMode="auto">
            <a:xfrm>
              <a:off x="4757740" y="3069198"/>
              <a:ext cx="9525" cy="12700"/>
            </a:xfrm>
            <a:custGeom>
              <a:avLst/>
              <a:gdLst>
                <a:gd name="T0" fmla="*/ 2 w 6"/>
                <a:gd name="T1" fmla="*/ 5 h 8"/>
                <a:gd name="T2" fmla="*/ 2 w 6"/>
                <a:gd name="T3" fmla="*/ 5 h 8"/>
                <a:gd name="T4" fmla="*/ 2 w 6"/>
                <a:gd name="T5" fmla="*/ 6 h 8"/>
                <a:gd name="T6" fmla="*/ 3 w 6"/>
                <a:gd name="T7" fmla="*/ 6 h 8"/>
                <a:gd name="T8" fmla="*/ 3 w 6"/>
                <a:gd name="T9" fmla="*/ 6 h 8"/>
                <a:gd name="T10" fmla="*/ 4 w 6"/>
                <a:gd name="T11" fmla="*/ 6 h 8"/>
                <a:gd name="T12" fmla="*/ 4 w 6"/>
                <a:gd name="T13" fmla="*/ 5 h 8"/>
                <a:gd name="T14" fmla="*/ 4 w 6"/>
                <a:gd name="T15" fmla="*/ 4 h 8"/>
                <a:gd name="T16" fmla="*/ 4 w 6"/>
                <a:gd name="T17" fmla="*/ 3 h 8"/>
                <a:gd name="T18" fmla="*/ 4 w 6"/>
                <a:gd name="T19" fmla="*/ 3 h 8"/>
                <a:gd name="T20" fmla="*/ 4 w 6"/>
                <a:gd name="T21" fmla="*/ 3 h 8"/>
                <a:gd name="T22" fmla="*/ 4 w 6"/>
                <a:gd name="T23" fmla="*/ 2 h 8"/>
                <a:gd name="T24" fmla="*/ 4 w 6"/>
                <a:gd name="T25" fmla="*/ 2 h 8"/>
                <a:gd name="T26" fmla="*/ 4 w 6"/>
                <a:gd name="T27" fmla="*/ 2 h 8"/>
                <a:gd name="T28" fmla="*/ 4 w 6"/>
                <a:gd name="T29" fmla="*/ 1 h 8"/>
                <a:gd name="T30" fmla="*/ 4 w 6"/>
                <a:gd name="T31" fmla="*/ 1 h 8"/>
                <a:gd name="T32" fmla="*/ 4 w 6"/>
                <a:gd name="T33" fmla="*/ 0 h 8"/>
                <a:gd name="T34" fmla="*/ 5 w 6"/>
                <a:gd name="T35" fmla="*/ 1 h 8"/>
                <a:gd name="T36" fmla="*/ 5 w 6"/>
                <a:gd name="T37" fmla="*/ 1 h 8"/>
                <a:gd name="T38" fmla="*/ 6 w 6"/>
                <a:gd name="T39" fmla="*/ 2 h 8"/>
                <a:gd name="T40" fmla="*/ 6 w 6"/>
                <a:gd name="T41" fmla="*/ 3 h 8"/>
                <a:gd name="T42" fmla="*/ 6 w 6"/>
                <a:gd name="T43" fmla="*/ 4 h 8"/>
                <a:gd name="T44" fmla="*/ 6 w 6"/>
                <a:gd name="T45" fmla="*/ 6 h 8"/>
                <a:gd name="T46" fmla="*/ 5 w 6"/>
                <a:gd name="T47" fmla="*/ 7 h 8"/>
                <a:gd name="T48" fmla="*/ 4 w 6"/>
                <a:gd name="T49" fmla="*/ 8 h 8"/>
                <a:gd name="T50" fmla="*/ 3 w 6"/>
                <a:gd name="T51" fmla="*/ 8 h 8"/>
                <a:gd name="T52" fmla="*/ 3 w 6"/>
                <a:gd name="T53" fmla="*/ 8 h 8"/>
                <a:gd name="T54" fmla="*/ 2 w 6"/>
                <a:gd name="T55" fmla="*/ 8 h 8"/>
                <a:gd name="T56" fmla="*/ 2 w 6"/>
                <a:gd name="T57" fmla="*/ 7 h 8"/>
                <a:gd name="T58" fmla="*/ 2 w 6"/>
                <a:gd name="T59" fmla="*/ 7 h 8"/>
                <a:gd name="T60" fmla="*/ 1 w 6"/>
                <a:gd name="T61" fmla="*/ 7 h 8"/>
                <a:gd name="T62" fmla="*/ 1 w 6"/>
                <a:gd name="T63" fmla="*/ 7 h 8"/>
                <a:gd name="T64" fmla="*/ 0 w 6"/>
                <a:gd name="T65" fmla="*/ 6 h 8"/>
                <a:gd name="T66" fmla="*/ 1 w 6"/>
                <a:gd name="T67" fmla="*/ 6 h 8"/>
                <a:gd name="T68" fmla="*/ 1 w 6"/>
                <a:gd name="T69" fmla="*/ 6 h 8"/>
                <a:gd name="T70" fmla="*/ 2 w 6"/>
                <a:gd name="T71" fmla="*/ 5 h 8"/>
                <a:gd name="T72" fmla="*/ 2 w 6"/>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8">
                  <a:moveTo>
                    <a:pt x="2" y="5"/>
                  </a:moveTo>
                  <a:lnTo>
                    <a:pt x="2" y="5"/>
                  </a:lnTo>
                  <a:lnTo>
                    <a:pt x="2" y="6"/>
                  </a:lnTo>
                  <a:lnTo>
                    <a:pt x="3" y="6"/>
                  </a:lnTo>
                  <a:lnTo>
                    <a:pt x="3" y="6"/>
                  </a:lnTo>
                  <a:lnTo>
                    <a:pt x="4" y="6"/>
                  </a:lnTo>
                  <a:lnTo>
                    <a:pt x="4" y="5"/>
                  </a:lnTo>
                  <a:lnTo>
                    <a:pt x="4" y="4"/>
                  </a:lnTo>
                  <a:lnTo>
                    <a:pt x="4" y="3"/>
                  </a:lnTo>
                  <a:lnTo>
                    <a:pt x="4" y="3"/>
                  </a:lnTo>
                  <a:lnTo>
                    <a:pt x="4" y="3"/>
                  </a:lnTo>
                  <a:lnTo>
                    <a:pt x="4" y="2"/>
                  </a:lnTo>
                  <a:lnTo>
                    <a:pt x="4" y="2"/>
                  </a:lnTo>
                  <a:lnTo>
                    <a:pt x="4" y="2"/>
                  </a:lnTo>
                  <a:lnTo>
                    <a:pt x="4" y="1"/>
                  </a:lnTo>
                  <a:lnTo>
                    <a:pt x="4" y="1"/>
                  </a:lnTo>
                  <a:lnTo>
                    <a:pt x="4" y="0"/>
                  </a:lnTo>
                  <a:lnTo>
                    <a:pt x="5" y="1"/>
                  </a:lnTo>
                  <a:lnTo>
                    <a:pt x="5" y="1"/>
                  </a:lnTo>
                  <a:lnTo>
                    <a:pt x="6" y="2"/>
                  </a:lnTo>
                  <a:lnTo>
                    <a:pt x="6" y="3"/>
                  </a:lnTo>
                  <a:lnTo>
                    <a:pt x="6" y="4"/>
                  </a:lnTo>
                  <a:lnTo>
                    <a:pt x="6" y="6"/>
                  </a:lnTo>
                  <a:lnTo>
                    <a:pt x="5" y="7"/>
                  </a:lnTo>
                  <a:lnTo>
                    <a:pt x="4" y="8"/>
                  </a:lnTo>
                  <a:lnTo>
                    <a:pt x="3" y="8"/>
                  </a:lnTo>
                  <a:lnTo>
                    <a:pt x="3" y="8"/>
                  </a:lnTo>
                  <a:lnTo>
                    <a:pt x="2" y="8"/>
                  </a:lnTo>
                  <a:lnTo>
                    <a:pt x="2" y="7"/>
                  </a:lnTo>
                  <a:lnTo>
                    <a:pt x="2" y="7"/>
                  </a:lnTo>
                  <a:lnTo>
                    <a:pt x="1" y="7"/>
                  </a:lnTo>
                  <a:lnTo>
                    <a:pt x="1" y="7"/>
                  </a:lnTo>
                  <a:lnTo>
                    <a:pt x="0" y="6"/>
                  </a:lnTo>
                  <a:lnTo>
                    <a:pt x="1" y="6"/>
                  </a:lnTo>
                  <a:lnTo>
                    <a:pt x="1" y="6"/>
                  </a:lnTo>
                  <a:lnTo>
                    <a:pt x="2" y="5"/>
                  </a:lnTo>
                  <a:lnTo>
                    <a:pt x="2"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54" name="Freeform 1817"/>
            <p:cNvSpPr>
              <a:spLocks/>
            </p:cNvSpPr>
            <p:nvPr/>
          </p:nvSpPr>
          <p:spPr bwMode="auto">
            <a:xfrm>
              <a:off x="4746628" y="3081898"/>
              <a:ext cx="11113" cy="7938"/>
            </a:xfrm>
            <a:custGeom>
              <a:avLst/>
              <a:gdLst>
                <a:gd name="T0" fmla="*/ 4 w 7"/>
                <a:gd name="T1" fmla="*/ 3 h 5"/>
                <a:gd name="T2" fmla="*/ 5 w 7"/>
                <a:gd name="T3" fmla="*/ 3 h 5"/>
                <a:gd name="T4" fmla="*/ 5 w 7"/>
                <a:gd name="T5" fmla="*/ 3 h 5"/>
                <a:gd name="T6" fmla="*/ 6 w 7"/>
                <a:gd name="T7" fmla="*/ 2 h 5"/>
                <a:gd name="T8" fmla="*/ 6 w 7"/>
                <a:gd name="T9" fmla="*/ 1 h 5"/>
                <a:gd name="T10" fmla="*/ 6 w 7"/>
                <a:gd name="T11" fmla="*/ 1 h 5"/>
                <a:gd name="T12" fmla="*/ 5 w 7"/>
                <a:gd name="T13" fmla="*/ 1 h 5"/>
                <a:gd name="T14" fmla="*/ 5 w 7"/>
                <a:gd name="T15" fmla="*/ 1 h 5"/>
                <a:gd name="T16" fmla="*/ 5 w 7"/>
                <a:gd name="T17" fmla="*/ 1 h 5"/>
                <a:gd name="T18" fmla="*/ 6 w 7"/>
                <a:gd name="T19" fmla="*/ 1 h 5"/>
                <a:gd name="T20" fmla="*/ 6 w 7"/>
                <a:gd name="T21" fmla="*/ 0 h 5"/>
                <a:gd name="T22" fmla="*/ 6 w 7"/>
                <a:gd name="T23" fmla="*/ 0 h 5"/>
                <a:gd name="T24" fmla="*/ 7 w 7"/>
                <a:gd name="T25" fmla="*/ 0 h 5"/>
                <a:gd name="T26" fmla="*/ 7 w 7"/>
                <a:gd name="T27" fmla="*/ 0 h 5"/>
                <a:gd name="T28" fmla="*/ 7 w 7"/>
                <a:gd name="T29" fmla="*/ 0 h 5"/>
                <a:gd name="T30" fmla="*/ 7 w 7"/>
                <a:gd name="T31" fmla="*/ 1 h 5"/>
                <a:gd name="T32" fmla="*/ 7 w 7"/>
                <a:gd name="T33" fmla="*/ 1 h 5"/>
                <a:gd name="T34" fmla="*/ 7 w 7"/>
                <a:gd name="T35" fmla="*/ 2 h 5"/>
                <a:gd name="T36" fmla="*/ 7 w 7"/>
                <a:gd name="T37" fmla="*/ 2 h 5"/>
                <a:gd name="T38" fmla="*/ 7 w 7"/>
                <a:gd name="T39" fmla="*/ 3 h 5"/>
                <a:gd name="T40" fmla="*/ 7 w 7"/>
                <a:gd name="T41" fmla="*/ 3 h 5"/>
                <a:gd name="T42" fmla="*/ 6 w 7"/>
                <a:gd name="T43" fmla="*/ 4 h 5"/>
                <a:gd name="T44" fmla="*/ 6 w 7"/>
                <a:gd name="T45" fmla="*/ 4 h 5"/>
                <a:gd name="T46" fmla="*/ 5 w 7"/>
                <a:gd name="T47" fmla="*/ 5 h 5"/>
                <a:gd name="T48" fmla="*/ 5 w 7"/>
                <a:gd name="T49" fmla="*/ 5 h 5"/>
                <a:gd name="T50" fmla="*/ 4 w 7"/>
                <a:gd name="T51" fmla="*/ 5 h 5"/>
                <a:gd name="T52" fmla="*/ 3 w 7"/>
                <a:gd name="T53" fmla="*/ 5 h 5"/>
                <a:gd name="T54" fmla="*/ 3 w 7"/>
                <a:gd name="T55" fmla="*/ 5 h 5"/>
                <a:gd name="T56" fmla="*/ 2 w 7"/>
                <a:gd name="T57" fmla="*/ 5 h 5"/>
                <a:gd name="T58" fmla="*/ 2 w 7"/>
                <a:gd name="T59" fmla="*/ 5 h 5"/>
                <a:gd name="T60" fmla="*/ 1 w 7"/>
                <a:gd name="T61" fmla="*/ 4 h 5"/>
                <a:gd name="T62" fmla="*/ 1 w 7"/>
                <a:gd name="T63" fmla="*/ 4 h 5"/>
                <a:gd name="T64" fmla="*/ 0 w 7"/>
                <a:gd name="T65" fmla="*/ 3 h 5"/>
                <a:gd name="T66" fmla="*/ 1 w 7"/>
                <a:gd name="T67" fmla="*/ 3 h 5"/>
                <a:gd name="T68" fmla="*/ 1 w 7"/>
                <a:gd name="T69" fmla="*/ 3 h 5"/>
                <a:gd name="T70" fmla="*/ 2 w 7"/>
                <a:gd name="T71" fmla="*/ 3 h 5"/>
                <a:gd name="T72" fmla="*/ 2 w 7"/>
                <a:gd name="T73" fmla="*/ 3 h 5"/>
                <a:gd name="T74" fmla="*/ 2 w 7"/>
                <a:gd name="T75" fmla="*/ 3 h 5"/>
                <a:gd name="T76" fmla="*/ 3 w 7"/>
                <a:gd name="T77" fmla="*/ 3 h 5"/>
                <a:gd name="T78" fmla="*/ 3 w 7"/>
                <a:gd name="T79" fmla="*/ 3 h 5"/>
                <a:gd name="T80" fmla="*/ 4 w 7"/>
                <a:gd name="T8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5">
                  <a:moveTo>
                    <a:pt x="4" y="3"/>
                  </a:moveTo>
                  <a:lnTo>
                    <a:pt x="5" y="3"/>
                  </a:lnTo>
                  <a:lnTo>
                    <a:pt x="5" y="3"/>
                  </a:lnTo>
                  <a:lnTo>
                    <a:pt x="6" y="2"/>
                  </a:lnTo>
                  <a:lnTo>
                    <a:pt x="6" y="1"/>
                  </a:lnTo>
                  <a:lnTo>
                    <a:pt x="6" y="1"/>
                  </a:lnTo>
                  <a:lnTo>
                    <a:pt x="5" y="1"/>
                  </a:lnTo>
                  <a:lnTo>
                    <a:pt x="5" y="1"/>
                  </a:lnTo>
                  <a:lnTo>
                    <a:pt x="5" y="1"/>
                  </a:lnTo>
                  <a:lnTo>
                    <a:pt x="6" y="1"/>
                  </a:lnTo>
                  <a:lnTo>
                    <a:pt x="6" y="0"/>
                  </a:lnTo>
                  <a:lnTo>
                    <a:pt x="6" y="0"/>
                  </a:lnTo>
                  <a:lnTo>
                    <a:pt x="7" y="0"/>
                  </a:lnTo>
                  <a:lnTo>
                    <a:pt x="7" y="0"/>
                  </a:lnTo>
                  <a:lnTo>
                    <a:pt x="7" y="0"/>
                  </a:lnTo>
                  <a:lnTo>
                    <a:pt x="7" y="1"/>
                  </a:lnTo>
                  <a:lnTo>
                    <a:pt x="7" y="1"/>
                  </a:lnTo>
                  <a:lnTo>
                    <a:pt x="7" y="2"/>
                  </a:lnTo>
                  <a:lnTo>
                    <a:pt x="7" y="2"/>
                  </a:lnTo>
                  <a:lnTo>
                    <a:pt x="7" y="3"/>
                  </a:lnTo>
                  <a:lnTo>
                    <a:pt x="7" y="3"/>
                  </a:lnTo>
                  <a:lnTo>
                    <a:pt x="6" y="4"/>
                  </a:lnTo>
                  <a:lnTo>
                    <a:pt x="6" y="4"/>
                  </a:lnTo>
                  <a:lnTo>
                    <a:pt x="5" y="5"/>
                  </a:lnTo>
                  <a:lnTo>
                    <a:pt x="5" y="5"/>
                  </a:lnTo>
                  <a:lnTo>
                    <a:pt x="4" y="5"/>
                  </a:lnTo>
                  <a:lnTo>
                    <a:pt x="3" y="5"/>
                  </a:lnTo>
                  <a:lnTo>
                    <a:pt x="3" y="5"/>
                  </a:lnTo>
                  <a:lnTo>
                    <a:pt x="2" y="5"/>
                  </a:lnTo>
                  <a:lnTo>
                    <a:pt x="2" y="5"/>
                  </a:lnTo>
                  <a:lnTo>
                    <a:pt x="1" y="4"/>
                  </a:lnTo>
                  <a:lnTo>
                    <a:pt x="1" y="4"/>
                  </a:lnTo>
                  <a:lnTo>
                    <a:pt x="0" y="3"/>
                  </a:lnTo>
                  <a:lnTo>
                    <a:pt x="1" y="3"/>
                  </a:lnTo>
                  <a:lnTo>
                    <a:pt x="1" y="3"/>
                  </a:lnTo>
                  <a:lnTo>
                    <a:pt x="2" y="3"/>
                  </a:lnTo>
                  <a:lnTo>
                    <a:pt x="2" y="3"/>
                  </a:lnTo>
                  <a:lnTo>
                    <a:pt x="2" y="3"/>
                  </a:lnTo>
                  <a:lnTo>
                    <a:pt x="3" y="3"/>
                  </a:lnTo>
                  <a:lnTo>
                    <a:pt x="3" y="3"/>
                  </a:lnTo>
                  <a:lnTo>
                    <a:pt x="4" y="3"/>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55" name="Freeform 1818"/>
            <p:cNvSpPr>
              <a:spLocks/>
            </p:cNvSpPr>
            <p:nvPr/>
          </p:nvSpPr>
          <p:spPr bwMode="auto">
            <a:xfrm>
              <a:off x="4746628" y="3078723"/>
              <a:ext cx="11113" cy="7938"/>
            </a:xfrm>
            <a:custGeom>
              <a:avLst/>
              <a:gdLst>
                <a:gd name="T0" fmla="*/ 0 w 7"/>
                <a:gd name="T1" fmla="*/ 5 h 5"/>
                <a:gd name="T2" fmla="*/ 0 w 7"/>
                <a:gd name="T3" fmla="*/ 4 h 5"/>
                <a:gd name="T4" fmla="*/ 0 w 7"/>
                <a:gd name="T5" fmla="*/ 3 h 5"/>
                <a:gd name="T6" fmla="*/ 0 w 7"/>
                <a:gd name="T7" fmla="*/ 2 h 5"/>
                <a:gd name="T8" fmla="*/ 1 w 7"/>
                <a:gd name="T9" fmla="*/ 2 h 5"/>
                <a:gd name="T10" fmla="*/ 1 w 7"/>
                <a:gd name="T11" fmla="*/ 1 h 5"/>
                <a:gd name="T12" fmla="*/ 2 w 7"/>
                <a:gd name="T13" fmla="*/ 1 h 5"/>
                <a:gd name="T14" fmla="*/ 2 w 7"/>
                <a:gd name="T15" fmla="*/ 0 h 5"/>
                <a:gd name="T16" fmla="*/ 3 w 7"/>
                <a:gd name="T17" fmla="*/ 0 h 5"/>
                <a:gd name="T18" fmla="*/ 3 w 7"/>
                <a:gd name="T19" fmla="*/ 0 h 5"/>
                <a:gd name="T20" fmla="*/ 4 w 7"/>
                <a:gd name="T21" fmla="*/ 0 h 5"/>
                <a:gd name="T22" fmla="*/ 5 w 7"/>
                <a:gd name="T23" fmla="*/ 0 h 5"/>
                <a:gd name="T24" fmla="*/ 5 w 7"/>
                <a:gd name="T25" fmla="*/ 0 h 5"/>
                <a:gd name="T26" fmla="*/ 5 w 7"/>
                <a:gd name="T27" fmla="*/ 0 h 5"/>
                <a:gd name="T28" fmla="*/ 6 w 7"/>
                <a:gd name="T29" fmla="*/ 0 h 5"/>
                <a:gd name="T30" fmla="*/ 6 w 7"/>
                <a:gd name="T31" fmla="*/ 1 h 5"/>
                <a:gd name="T32" fmla="*/ 7 w 7"/>
                <a:gd name="T33" fmla="*/ 1 h 5"/>
                <a:gd name="T34" fmla="*/ 6 w 7"/>
                <a:gd name="T35" fmla="*/ 1 h 5"/>
                <a:gd name="T36" fmla="*/ 6 w 7"/>
                <a:gd name="T37" fmla="*/ 2 h 5"/>
                <a:gd name="T38" fmla="*/ 6 w 7"/>
                <a:gd name="T39" fmla="*/ 2 h 5"/>
                <a:gd name="T40" fmla="*/ 5 w 7"/>
                <a:gd name="T41" fmla="*/ 2 h 5"/>
                <a:gd name="T42" fmla="*/ 5 w 7"/>
                <a:gd name="T43" fmla="*/ 2 h 5"/>
                <a:gd name="T44" fmla="*/ 5 w 7"/>
                <a:gd name="T45" fmla="*/ 2 h 5"/>
                <a:gd name="T46" fmla="*/ 4 w 7"/>
                <a:gd name="T47" fmla="*/ 2 h 5"/>
                <a:gd name="T48" fmla="*/ 3 w 7"/>
                <a:gd name="T49" fmla="*/ 2 h 5"/>
                <a:gd name="T50" fmla="*/ 3 w 7"/>
                <a:gd name="T51" fmla="*/ 2 h 5"/>
                <a:gd name="T52" fmla="*/ 3 w 7"/>
                <a:gd name="T53" fmla="*/ 2 h 5"/>
                <a:gd name="T54" fmla="*/ 2 w 7"/>
                <a:gd name="T55" fmla="*/ 2 h 5"/>
                <a:gd name="T56" fmla="*/ 2 w 7"/>
                <a:gd name="T57" fmla="*/ 3 h 5"/>
                <a:gd name="T58" fmla="*/ 2 w 7"/>
                <a:gd name="T59" fmla="*/ 3 h 5"/>
                <a:gd name="T60" fmla="*/ 2 w 7"/>
                <a:gd name="T61" fmla="*/ 3 h 5"/>
                <a:gd name="T62" fmla="*/ 2 w 7"/>
                <a:gd name="T63" fmla="*/ 3 h 5"/>
                <a:gd name="T64" fmla="*/ 2 w 7"/>
                <a:gd name="T65" fmla="*/ 4 h 5"/>
                <a:gd name="T66" fmla="*/ 2 w 7"/>
                <a:gd name="T67" fmla="*/ 4 h 5"/>
                <a:gd name="T68" fmla="*/ 2 w 7"/>
                <a:gd name="T69" fmla="*/ 4 h 5"/>
                <a:gd name="T70" fmla="*/ 2 w 7"/>
                <a:gd name="T71" fmla="*/ 4 h 5"/>
                <a:gd name="T72" fmla="*/ 2 w 7"/>
                <a:gd name="T73" fmla="*/ 4 h 5"/>
                <a:gd name="T74" fmla="*/ 2 w 7"/>
                <a:gd name="T75" fmla="*/ 4 h 5"/>
                <a:gd name="T76" fmla="*/ 2 w 7"/>
                <a:gd name="T77" fmla="*/ 4 h 5"/>
                <a:gd name="T78" fmla="*/ 2 w 7"/>
                <a:gd name="T79" fmla="*/ 4 h 5"/>
                <a:gd name="T80" fmla="*/ 2 w 7"/>
                <a:gd name="T81" fmla="*/ 4 h 5"/>
                <a:gd name="T82" fmla="*/ 2 w 7"/>
                <a:gd name="T83" fmla="*/ 5 h 5"/>
                <a:gd name="T84" fmla="*/ 2 w 7"/>
                <a:gd name="T85" fmla="*/ 5 h 5"/>
                <a:gd name="T86" fmla="*/ 1 w 7"/>
                <a:gd name="T87" fmla="*/ 5 h 5"/>
                <a:gd name="T88" fmla="*/ 1 w 7"/>
                <a:gd name="T89" fmla="*/ 5 h 5"/>
                <a:gd name="T90" fmla="*/ 1 w 7"/>
                <a:gd name="T91" fmla="*/ 5 h 5"/>
                <a:gd name="T92" fmla="*/ 1 w 7"/>
                <a:gd name="T93" fmla="*/ 5 h 5"/>
                <a:gd name="T94" fmla="*/ 0 w 7"/>
                <a:gd name="T95" fmla="*/ 5 h 5"/>
                <a:gd name="T96" fmla="*/ 0 w 7"/>
                <a:gd name="T9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5">
                  <a:moveTo>
                    <a:pt x="0" y="5"/>
                  </a:moveTo>
                  <a:lnTo>
                    <a:pt x="0" y="4"/>
                  </a:lnTo>
                  <a:lnTo>
                    <a:pt x="0" y="3"/>
                  </a:lnTo>
                  <a:lnTo>
                    <a:pt x="0" y="2"/>
                  </a:lnTo>
                  <a:lnTo>
                    <a:pt x="1" y="2"/>
                  </a:lnTo>
                  <a:lnTo>
                    <a:pt x="1" y="1"/>
                  </a:lnTo>
                  <a:lnTo>
                    <a:pt x="2" y="1"/>
                  </a:lnTo>
                  <a:lnTo>
                    <a:pt x="2" y="0"/>
                  </a:lnTo>
                  <a:lnTo>
                    <a:pt x="3" y="0"/>
                  </a:lnTo>
                  <a:lnTo>
                    <a:pt x="3" y="0"/>
                  </a:lnTo>
                  <a:lnTo>
                    <a:pt x="4" y="0"/>
                  </a:lnTo>
                  <a:lnTo>
                    <a:pt x="5" y="0"/>
                  </a:lnTo>
                  <a:lnTo>
                    <a:pt x="5" y="0"/>
                  </a:lnTo>
                  <a:lnTo>
                    <a:pt x="5" y="0"/>
                  </a:lnTo>
                  <a:lnTo>
                    <a:pt x="6" y="0"/>
                  </a:lnTo>
                  <a:lnTo>
                    <a:pt x="6" y="1"/>
                  </a:lnTo>
                  <a:lnTo>
                    <a:pt x="7" y="1"/>
                  </a:lnTo>
                  <a:lnTo>
                    <a:pt x="6" y="1"/>
                  </a:lnTo>
                  <a:lnTo>
                    <a:pt x="6" y="2"/>
                  </a:lnTo>
                  <a:lnTo>
                    <a:pt x="6" y="2"/>
                  </a:lnTo>
                  <a:lnTo>
                    <a:pt x="5" y="2"/>
                  </a:lnTo>
                  <a:lnTo>
                    <a:pt x="5" y="2"/>
                  </a:lnTo>
                  <a:lnTo>
                    <a:pt x="5" y="2"/>
                  </a:lnTo>
                  <a:lnTo>
                    <a:pt x="4" y="2"/>
                  </a:lnTo>
                  <a:lnTo>
                    <a:pt x="3" y="2"/>
                  </a:lnTo>
                  <a:lnTo>
                    <a:pt x="3" y="2"/>
                  </a:lnTo>
                  <a:lnTo>
                    <a:pt x="3" y="2"/>
                  </a:lnTo>
                  <a:lnTo>
                    <a:pt x="2" y="2"/>
                  </a:lnTo>
                  <a:lnTo>
                    <a:pt x="2" y="3"/>
                  </a:lnTo>
                  <a:lnTo>
                    <a:pt x="2" y="3"/>
                  </a:lnTo>
                  <a:lnTo>
                    <a:pt x="2"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1" y="5"/>
                  </a:lnTo>
                  <a:lnTo>
                    <a:pt x="1" y="5"/>
                  </a:lnTo>
                  <a:lnTo>
                    <a:pt x="1" y="5"/>
                  </a:lnTo>
                  <a:lnTo>
                    <a:pt x="1" y="5"/>
                  </a:lnTo>
                  <a:lnTo>
                    <a:pt x="0" y="5"/>
                  </a:lnTo>
                  <a:lnTo>
                    <a:pt x="0" y="5"/>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56" name="Freeform 1819"/>
            <p:cNvSpPr>
              <a:spLocks/>
            </p:cNvSpPr>
            <p:nvPr/>
          </p:nvSpPr>
          <p:spPr bwMode="auto">
            <a:xfrm>
              <a:off x="4660901" y="3154923"/>
              <a:ext cx="33338" cy="14288"/>
            </a:xfrm>
            <a:custGeom>
              <a:avLst/>
              <a:gdLst>
                <a:gd name="T0" fmla="*/ 14 w 21"/>
                <a:gd name="T1" fmla="*/ 0 h 9"/>
                <a:gd name="T2" fmla="*/ 16 w 21"/>
                <a:gd name="T3" fmla="*/ 1 h 9"/>
                <a:gd name="T4" fmla="*/ 17 w 21"/>
                <a:gd name="T5" fmla="*/ 1 h 9"/>
                <a:gd name="T6" fmla="*/ 18 w 21"/>
                <a:gd name="T7" fmla="*/ 2 h 9"/>
                <a:gd name="T8" fmla="*/ 19 w 21"/>
                <a:gd name="T9" fmla="*/ 3 h 9"/>
                <a:gd name="T10" fmla="*/ 20 w 21"/>
                <a:gd name="T11" fmla="*/ 3 h 9"/>
                <a:gd name="T12" fmla="*/ 21 w 21"/>
                <a:gd name="T13" fmla="*/ 4 h 9"/>
                <a:gd name="T14" fmla="*/ 21 w 21"/>
                <a:gd name="T15" fmla="*/ 5 h 9"/>
                <a:gd name="T16" fmla="*/ 21 w 21"/>
                <a:gd name="T17" fmla="*/ 5 h 9"/>
                <a:gd name="T18" fmla="*/ 20 w 21"/>
                <a:gd name="T19" fmla="*/ 6 h 9"/>
                <a:gd name="T20" fmla="*/ 20 w 21"/>
                <a:gd name="T21" fmla="*/ 6 h 9"/>
                <a:gd name="T22" fmla="*/ 19 w 21"/>
                <a:gd name="T23" fmla="*/ 5 h 9"/>
                <a:gd name="T24" fmla="*/ 19 w 21"/>
                <a:gd name="T25" fmla="*/ 5 h 9"/>
                <a:gd name="T26" fmla="*/ 18 w 21"/>
                <a:gd name="T27" fmla="*/ 4 h 9"/>
                <a:gd name="T28" fmla="*/ 17 w 21"/>
                <a:gd name="T29" fmla="*/ 4 h 9"/>
                <a:gd name="T30" fmla="*/ 16 w 21"/>
                <a:gd name="T31" fmla="*/ 3 h 9"/>
                <a:gd name="T32" fmla="*/ 15 w 21"/>
                <a:gd name="T33" fmla="*/ 2 h 9"/>
                <a:gd name="T34" fmla="*/ 14 w 21"/>
                <a:gd name="T35" fmla="*/ 2 h 9"/>
                <a:gd name="T36" fmla="*/ 12 w 21"/>
                <a:gd name="T37" fmla="*/ 2 h 9"/>
                <a:gd name="T38" fmla="*/ 11 w 21"/>
                <a:gd name="T39" fmla="*/ 2 h 9"/>
                <a:gd name="T40" fmla="*/ 9 w 21"/>
                <a:gd name="T41" fmla="*/ 3 h 9"/>
                <a:gd name="T42" fmla="*/ 8 w 21"/>
                <a:gd name="T43" fmla="*/ 4 h 9"/>
                <a:gd name="T44" fmla="*/ 6 w 21"/>
                <a:gd name="T45" fmla="*/ 5 h 9"/>
                <a:gd name="T46" fmla="*/ 5 w 21"/>
                <a:gd name="T47" fmla="*/ 6 h 9"/>
                <a:gd name="T48" fmla="*/ 3 w 21"/>
                <a:gd name="T49" fmla="*/ 7 h 9"/>
                <a:gd name="T50" fmla="*/ 2 w 21"/>
                <a:gd name="T51" fmla="*/ 9 h 9"/>
                <a:gd name="T52" fmla="*/ 0 w 21"/>
                <a:gd name="T53" fmla="*/ 7 h 9"/>
                <a:gd name="T54" fmla="*/ 2 w 21"/>
                <a:gd name="T55" fmla="*/ 6 h 9"/>
                <a:gd name="T56" fmla="*/ 4 w 21"/>
                <a:gd name="T57" fmla="*/ 4 h 9"/>
                <a:gd name="T58" fmla="*/ 6 w 21"/>
                <a:gd name="T59" fmla="*/ 3 h 9"/>
                <a:gd name="T60" fmla="*/ 7 w 21"/>
                <a:gd name="T61" fmla="*/ 2 h 9"/>
                <a:gd name="T62" fmla="*/ 9 w 21"/>
                <a:gd name="T63" fmla="*/ 1 h 9"/>
                <a:gd name="T64" fmla="*/ 11 w 21"/>
                <a:gd name="T65" fmla="*/ 1 h 9"/>
                <a:gd name="T66" fmla="*/ 12 w 21"/>
                <a:gd name="T67" fmla="*/ 0 h 9"/>
                <a:gd name="T68" fmla="*/ 14 w 21"/>
                <a:gd name="T6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9">
                  <a:moveTo>
                    <a:pt x="14" y="0"/>
                  </a:moveTo>
                  <a:lnTo>
                    <a:pt x="16" y="1"/>
                  </a:lnTo>
                  <a:lnTo>
                    <a:pt x="17" y="1"/>
                  </a:lnTo>
                  <a:lnTo>
                    <a:pt x="18" y="2"/>
                  </a:lnTo>
                  <a:lnTo>
                    <a:pt x="19" y="3"/>
                  </a:lnTo>
                  <a:lnTo>
                    <a:pt x="20" y="3"/>
                  </a:lnTo>
                  <a:lnTo>
                    <a:pt x="21" y="4"/>
                  </a:lnTo>
                  <a:lnTo>
                    <a:pt x="21" y="5"/>
                  </a:lnTo>
                  <a:lnTo>
                    <a:pt x="21" y="5"/>
                  </a:lnTo>
                  <a:lnTo>
                    <a:pt x="20" y="6"/>
                  </a:lnTo>
                  <a:lnTo>
                    <a:pt x="20" y="6"/>
                  </a:lnTo>
                  <a:lnTo>
                    <a:pt x="19" y="5"/>
                  </a:lnTo>
                  <a:lnTo>
                    <a:pt x="19" y="5"/>
                  </a:lnTo>
                  <a:lnTo>
                    <a:pt x="18" y="4"/>
                  </a:lnTo>
                  <a:lnTo>
                    <a:pt x="17" y="4"/>
                  </a:lnTo>
                  <a:lnTo>
                    <a:pt x="16" y="3"/>
                  </a:lnTo>
                  <a:lnTo>
                    <a:pt x="15" y="2"/>
                  </a:lnTo>
                  <a:lnTo>
                    <a:pt x="14" y="2"/>
                  </a:lnTo>
                  <a:lnTo>
                    <a:pt x="12" y="2"/>
                  </a:lnTo>
                  <a:lnTo>
                    <a:pt x="11" y="2"/>
                  </a:lnTo>
                  <a:lnTo>
                    <a:pt x="9" y="3"/>
                  </a:lnTo>
                  <a:lnTo>
                    <a:pt x="8" y="4"/>
                  </a:lnTo>
                  <a:lnTo>
                    <a:pt x="6" y="5"/>
                  </a:lnTo>
                  <a:lnTo>
                    <a:pt x="5" y="6"/>
                  </a:lnTo>
                  <a:lnTo>
                    <a:pt x="3" y="7"/>
                  </a:lnTo>
                  <a:lnTo>
                    <a:pt x="2" y="9"/>
                  </a:lnTo>
                  <a:lnTo>
                    <a:pt x="0" y="7"/>
                  </a:lnTo>
                  <a:lnTo>
                    <a:pt x="2" y="6"/>
                  </a:lnTo>
                  <a:lnTo>
                    <a:pt x="4" y="4"/>
                  </a:lnTo>
                  <a:lnTo>
                    <a:pt x="6" y="3"/>
                  </a:lnTo>
                  <a:lnTo>
                    <a:pt x="7" y="2"/>
                  </a:lnTo>
                  <a:lnTo>
                    <a:pt x="9" y="1"/>
                  </a:lnTo>
                  <a:lnTo>
                    <a:pt x="11" y="1"/>
                  </a:lnTo>
                  <a:lnTo>
                    <a:pt x="12" y="0"/>
                  </a:lnTo>
                  <a:lnTo>
                    <a:pt x="14" y="0"/>
                  </a:lnTo>
                  <a:close/>
                </a:path>
              </a:pathLst>
            </a:custGeom>
            <a:solidFill>
              <a:srgbClr val="000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257" name="Group 1822"/>
            <p:cNvGrpSpPr>
              <a:grpSpLocks/>
            </p:cNvGrpSpPr>
            <p:nvPr/>
          </p:nvGrpSpPr>
          <p:grpSpPr bwMode="auto">
            <a:xfrm>
              <a:off x="4656140" y="3172386"/>
              <a:ext cx="11113" cy="14288"/>
              <a:chOff x="2933" y="1956"/>
              <a:chExt cx="7" cy="9"/>
            </a:xfrm>
          </p:grpSpPr>
          <p:sp>
            <p:nvSpPr>
              <p:cNvPr id="4419" name="Freeform 1820"/>
              <p:cNvSpPr>
                <a:spLocks/>
              </p:cNvSpPr>
              <p:nvPr/>
            </p:nvSpPr>
            <p:spPr bwMode="auto">
              <a:xfrm>
                <a:off x="2933" y="1956"/>
                <a:ext cx="7" cy="9"/>
              </a:xfrm>
              <a:custGeom>
                <a:avLst/>
                <a:gdLst>
                  <a:gd name="T0" fmla="*/ 58 w 68"/>
                  <a:gd name="T1" fmla="*/ 7 h 81"/>
                  <a:gd name="T2" fmla="*/ 17 w 68"/>
                  <a:gd name="T3" fmla="*/ 29 h 81"/>
                  <a:gd name="T4" fmla="*/ 9 w 68"/>
                  <a:gd name="T5" fmla="*/ 75 h 81"/>
                  <a:gd name="T6" fmla="*/ 51 w 68"/>
                  <a:gd name="T7" fmla="*/ 53 h 81"/>
                  <a:gd name="T8" fmla="*/ 58 w 68"/>
                  <a:gd name="T9" fmla="*/ 7 h 81"/>
                </a:gdLst>
                <a:ahLst/>
                <a:cxnLst>
                  <a:cxn ang="0">
                    <a:pos x="T0" y="T1"/>
                  </a:cxn>
                  <a:cxn ang="0">
                    <a:pos x="T2" y="T3"/>
                  </a:cxn>
                  <a:cxn ang="0">
                    <a:pos x="T4" y="T5"/>
                  </a:cxn>
                  <a:cxn ang="0">
                    <a:pos x="T6" y="T7"/>
                  </a:cxn>
                  <a:cxn ang="0">
                    <a:pos x="T8" y="T9"/>
                  </a:cxn>
                </a:cxnLst>
                <a:rect l="0" t="0" r="r" b="b"/>
                <a:pathLst>
                  <a:path w="68" h="81">
                    <a:moveTo>
                      <a:pt x="58" y="7"/>
                    </a:moveTo>
                    <a:cubicBezTo>
                      <a:pt x="49" y="0"/>
                      <a:pt x="31" y="10"/>
                      <a:pt x="17" y="29"/>
                    </a:cubicBezTo>
                    <a:cubicBezTo>
                      <a:pt x="4" y="47"/>
                      <a:pt x="0" y="68"/>
                      <a:pt x="9" y="75"/>
                    </a:cubicBezTo>
                    <a:cubicBezTo>
                      <a:pt x="19" y="81"/>
                      <a:pt x="37" y="72"/>
                      <a:pt x="51" y="53"/>
                    </a:cubicBezTo>
                    <a:cubicBezTo>
                      <a:pt x="64" y="34"/>
                      <a:pt x="68" y="14"/>
                      <a:pt x="58"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20" name="Freeform 1821"/>
              <p:cNvSpPr>
                <a:spLocks/>
              </p:cNvSpPr>
              <p:nvPr/>
            </p:nvSpPr>
            <p:spPr bwMode="auto">
              <a:xfrm>
                <a:off x="2933" y="1956"/>
                <a:ext cx="7" cy="8"/>
              </a:xfrm>
              <a:custGeom>
                <a:avLst/>
                <a:gdLst>
                  <a:gd name="T0" fmla="*/ 6 w 7"/>
                  <a:gd name="T1" fmla="*/ 0 h 8"/>
                  <a:gd name="T2" fmla="*/ 2 w 7"/>
                  <a:gd name="T3" fmla="*/ 3 h 8"/>
                  <a:gd name="T4" fmla="*/ 1 w 7"/>
                  <a:gd name="T5" fmla="*/ 8 h 8"/>
                  <a:gd name="T6" fmla="*/ 6 w 7"/>
                  <a:gd name="T7" fmla="*/ 5 h 8"/>
                  <a:gd name="T8" fmla="*/ 6 w 7"/>
                  <a:gd name="T9" fmla="*/ 0 h 8"/>
                </a:gdLst>
                <a:ahLst/>
                <a:cxnLst>
                  <a:cxn ang="0">
                    <a:pos x="T0" y="T1"/>
                  </a:cxn>
                  <a:cxn ang="0">
                    <a:pos x="T2" y="T3"/>
                  </a:cxn>
                  <a:cxn ang="0">
                    <a:pos x="T4" y="T5"/>
                  </a:cxn>
                  <a:cxn ang="0">
                    <a:pos x="T6" y="T7"/>
                  </a:cxn>
                  <a:cxn ang="0">
                    <a:pos x="T8" y="T9"/>
                  </a:cxn>
                </a:cxnLst>
                <a:rect l="0" t="0" r="r" b="b"/>
                <a:pathLst>
                  <a:path w="7" h="8">
                    <a:moveTo>
                      <a:pt x="6" y="0"/>
                    </a:moveTo>
                    <a:cubicBezTo>
                      <a:pt x="5" y="0"/>
                      <a:pt x="3" y="1"/>
                      <a:pt x="2" y="3"/>
                    </a:cubicBezTo>
                    <a:cubicBezTo>
                      <a:pt x="1" y="5"/>
                      <a:pt x="0" y="7"/>
                      <a:pt x="1" y="8"/>
                    </a:cubicBezTo>
                    <a:cubicBezTo>
                      <a:pt x="2" y="8"/>
                      <a:pt x="4" y="7"/>
                      <a:pt x="6" y="5"/>
                    </a:cubicBezTo>
                    <a:cubicBezTo>
                      <a:pt x="7" y="3"/>
                      <a:pt x="7" y="1"/>
                      <a:pt x="6"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258" name="Group 1825"/>
            <p:cNvGrpSpPr>
              <a:grpSpLocks/>
            </p:cNvGrpSpPr>
            <p:nvPr/>
          </p:nvGrpSpPr>
          <p:grpSpPr bwMode="auto">
            <a:xfrm>
              <a:off x="4654553" y="3188261"/>
              <a:ext cx="9525" cy="12700"/>
              <a:chOff x="2932" y="1966"/>
              <a:chExt cx="6" cy="8"/>
            </a:xfrm>
          </p:grpSpPr>
          <p:sp>
            <p:nvSpPr>
              <p:cNvPr id="4417" name="Freeform 1823"/>
              <p:cNvSpPr>
                <a:spLocks/>
              </p:cNvSpPr>
              <p:nvPr/>
            </p:nvSpPr>
            <p:spPr bwMode="auto">
              <a:xfrm>
                <a:off x="2932" y="1966"/>
                <a:ext cx="6" cy="8"/>
              </a:xfrm>
              <a:custGeom>
                <a:avLst/>
                <a:gdLst>
                  <a:gd name="T0" fmla="*/ 53 w 63"/>
                  <a:gd name="T1" fmla="*/ 7 h 74"/>
                  <a:gd name="T2" fmla="*/ 14 w 63"/>
                  <a:gd name="T3" fmla="*/ 25 h 74"/>
                  <a:gd name="T4" fmla="*/ 9 w 63"/>
                  <a:gd name="T5" fmla="*/ 68 h 74"/>
                  <a:gd name="T6" fmla="*/ 48 w 63"/>
                  <a:gd name="T7" fmla="*/ 50 h 74"/>
                  <a:gd name="T8" fmla="*/ 53 w 63"/>
                  <a:gd name="T9" fmla="*/ 7 h 74"/>
                </a:gdLst>
                <a:ahLst/>
                <a:cxnLst>
                  <a:cxn ang="0">
                    <a:pos x="T0" y="T1"/>
                  </a:cxn>
                  <a:cxn ang="0">
                    <a:pos x="T2" y="T3"/>
                  </a:cxn>
                  <a:cxn ang="0">
                    <a:pos x="T4" y="T5"/>
                  </a:cxn>
                  <a:cxn ang="0">
                    <a:pos x="T6" y="T7"/>
                  </a:cxn>
                  <a:cxn ang="0">
                    <a:pos x="T8" y="T9"/>
                  </a:cxn>
                </a:cxnLst>
                <a:rect l="0" t="0" r="r" b="b"/>
                <a:pathLst>
                  <a:path w="63" h="74">
                    <a:moveTo>
                      <a:pt x="53" y="7"/>
                    </a:moveTo>
                    <a:cubicBezTo>
                      <a:pt x="44" y="0"/>
                      <a:pt x="27" y="8"/>
                      <a:pt x="14" y="25"/>
                    </a:cubicBezTo>
                    <a:cubicBezTo>
                      <a:pt x="2" y="42"/>
                      <a:pt x="0" y="61"/>
                      <a:pt x="9" y="68"/>
                    </a:cubicBezTo>
                    <a:cubicBezTo>
                      <a:pt x="19" y="74"/>
                      <a:pt x="36" y="66"/>
                      <a:pt x="48" y="50"/>
                    </a:cubicBezTo>
                    <a:cubicBezTo>
                      <a:pt x="60" y="33"/>
                      <a:pt x="63" y="14"/>
                      <a:pt x="53" y="7"/>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18" name="Freeform 1824"/>
              <p:cNvSpPr>
                <a:spLocks/>
              </p:cNvSpPr>
              <p:nvPr/>
            </p:nvSpPr>
            <p:spPr bwMode="auto">
              <a:xfrm>
                <a:off x="2932" y="1966"/>
                <a:ext cx="6" cy="8"/>
              </a:xfrm>
              <a:custGeom>
                <a:avLst/>
                <a:gdLst>
                  <a:gd name="T0" fmla="*/ 5 w 6"/>
                  <a:gd name="T1" fmla="*/ 0 h 8"/>
                  <a:gd name="T2" fmla="*/ 1 w 6"/>
                  <a:gd name="T3" fmla="*/ 2 h 8"/>
                  <a:gd name="T4" fmla="*/ 1 w 6"/>
                  <a:gd name="T5" fmla="*/ 7 h 8"/>
                  <a:gd name="T6" fmla="*/ 5 w 6"/>
                  <a:gd name="T7" fmla="*/ 5 h 8"/>
                  <a:gd name="T8" fmla="*/ 5 w 6"/>
                  <a:gd name="T9" fmla="*/ 0 h 8"/>
                </a:gdLst>
                <a:ahLst/>
                <a:cxnLst>
                  <a:cxn ang="0">
                    <a:pos x="T0" y="T1"/>
                  </a:cxn>
                  <a:cxn ang="0">
                    <a:pos x="T2" y="T3"/>
                  </a:cxn>
                  <a:cxn ang="0">
                    <a:pos x="T4" y="T5"/>
                  </a:cxn>
                  <a:cxn ang="0">
                    <a:pos x="T6" y="T7"/>
                  </a:cxn>
                  <a:cxn ang="0">
                    <a:pos x="T8" y="T9"/>
                  </a:cxn>
                </a:cxnLst>
                <a:rect l="0" t="0" r="r" b="b"/>
                <a:pathLst>
                  <a:path w="6" h="8">
                    <a:moveTo>
                      <a:pt x="5" y="0"/>
                    </a:moveTo>
                    <a:cubicBezTo>
                      <a:pt x="4" y="0"/>
                      <a:pt x="2" y="0"/>
                      <a:pt x="1" y="2"/>
                    </a:cubicBezTo>
                    <a:cubicBezTo>
                      <a:pt x="0" y="4"/>
                      <a:pt x="0" y="6"/>
                      <a:pt x="1" y="7"/>
                    </a:cubicBezTo>
                    <a:cubicBezTo>
                      <a:pt x="2" y="8"/>
                      <a:pt x="3" y="7"/>
                      <a:pt x="5" y="5"/>
                    </a:cubicBezTo>
                    <a:cubicBezTo>
                      <a:pt x="6" y="3"/>
                      <a:pt x="6" y="1"/>
                      <a:pt x="5" y="0"/>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259" name="Group 1828"/>
            <p:cNvGrpSpPr>
              <a:grpSpLocks/>
            </p:cNvGrpSpPr>
            <p:nvPr/>
          </p:nvGrpSpPr>
          <p:grpSpPr bwMode="auto">
            <a:xfrm>
              <a:off x="4673603" y="3164448"/>
              <a:ext cx="11113" cy="14288"/>
              <a:chOff x="2944" y="1951"/>
              <a:chExt cx="7" cy="9"/>
            </a:xfrm>
          </p:grpSpPr>
          <p:sp>
            <p:nvSpPr>
              <p:cNvPr id="4415" name="Freeform 1826"/>
              <p:cNvSpPr>
                <a:spLocks/>
              </p:cNvSpPr>
              <p:nvPr/>
            </p:nvSpPr>
            <p:spPr bwMode="auto">
              <a:xfrm>
                <a:off x="2944" y="1951"/>
                <a:ext cx="7" cy="9"/>
              </a:xfrm>
              <a:custGeom>
                <a:avLst/>
                <a:gdLst>
                  <a:gd name="T0" fmla="*/ 58 w 68"/>
                  <a:gd name="T1" fmla="*/ 6 h 81"/>
                  <a:gd name="T2" fmla="*/ 17 w 68"/>
                  <a:gd name="T3" fmla="*/ 28 h 81"/>
                  <a:gd name="T4" fmla="*/ 9 w 68"/>
                  <a:gd name="T5" fmla="*/ 74 h 81"/>
                  <a:gd name="T6" fmla="*/ 51 w 68"/>
                  <a:gd name="T7" fmla="*/ 52 h 81"/>
                  <a:gd name="T8" fmla="*/ 58 w 68"/>
                  <a:gd name="T9" fmla="*/ 6 h 81"/>
                </a:gdLst>
                <a:ahLst/>
                <a:cxnLst>
                  <a:cxn ang="0">
                    <a:pos x="T0" y="T1"/>
                  </a:cxn>
                  <a:cxn ang="0">
                    <a:pos x="T2" y="T3"/>
                  </a:cxn>
                  <a:cxn ang="0">
                    <a:pos x="T4" y="T5"/>
                  </a:cxn>
                  <a:cxn ang="0">
                    <a:pos x="T6" y="T7"/>
                  </a:cxn>
                  <a:cxn ang="0">
                    <a:pos x="T8" y="T9"/>
                  </a:cxn>
                </a:cxnLst>
                <a:rect l="0" t="0" r="r" b="b"/>
                <a:pathLst>
                  <a:path w="68" h="81">
                    <a:moveTo>
                      <a:pt x="58" y="6"/>
                    </a:moveTo>
                    <a:cubicBezTo>
                      <a:pt x="49" y="0"/>
                      <a:pt x="31" y="9"/>
                      <a:pt x="17" y="28"/>
                    </a:cubicBezTo>
                    <a:cubicBezTo>
                      <a:pt x="4" y="47"/>
                      <a:pt x="0" y="67"/>
                      <a:pt x="9" y="74"/>
                    </a:cubicBezTo>
                    <a:cubicBezTo>
                      <a:pt x="19" y="81"/>
                      <a:pt x="37" y="71"/>
                      <a:pt x="51" y="52"/>
                    </a:cubicBezTo>
                    <a:cubicBezTo>
                      <a:pt x="64" y="34"/>
                      <a:pt x="68" y="13"/>
                      <a:pt x="58"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16" name="Freeform 1827"/>
              <p:cNvSpPr>
                <a:spLocks/>
              </p:cNvSpPr>
              <p:nvPr/>
            </p:nvSpPr>
            <p:spPr bwMode="auto">
              <a:xfrm>
                <a:off x="2944" y="1951"/>
                <a:ext cx="7" cy="9"/>
              </a:xfrm>
              <a:custGeom>
                <a:avLst/>
                <a:gdLst>
                  <a:gd name="T0" fmla="*/ 6 w 7"/>
                  <a:gd name="T1" fmla="*/ 1 h 9"/>
                  <a:gd name="T2" fmla="*/ 2 w 7"/>
                  <a:gd name="T3" fmla="*/ 3 h 9"/>
                  <a:gd name="T4" fmla="*/ 1 w 7"/>
                  <a:gd name="T5" fmla="*/ 8 h 9"/>
                  <a:gd name="T6" fmla="*/ 5 w 7"/>
                  <a:gd name="T7" fmla="*/ 6 h 9"/>
                  <a:gd name="T8" fmla="*/ 6 w 7"/>
                  <a:gd name="T9" fmla="*/ 1 h 9"/>
                </a:gdLst>
                <a:ahLst/>
                <a:cxnLst>
                  <a:cxn ang="0">
                    <a:pos x="T0" y="T1"/>
                  </a:cxn>
                  <a:cxn ang="0">
                    <a:pos x="T2" y="T3"/>
                  </a:cxn>
                  <a:cxn ang="0">
                    <a:pos x="T4" y="T5"/>
                  </a:cxn>
                  <a:cxn ang="0">
                    <a:pos x="T6" y="T7"/>
                  </a:cxn>
                  <a:cxn ang="0">
                    <a:pos x="T8" y="T9"/>
                  </a:cxn>
                </a:cxnLst>
                <a:rect l="0" t="0" r="r" b="b"/>
                <a:pathLst>
                  <a:path w="7" h="9">
                    <a:moveTo>
                      <a:pt x="6" y="1"/>
                    </a:moveTo>
                    <a:cubicBezTo>
                      <a:pt x="5" y="0"/>
                      <a:pt x="3" y="1"/>
                      <a:pt x="2" y="3"/>
                    </a:cubicBezTo>
                    <a:cubicBezTo>
                      <a:pt x="0" y="5"/>
                      <a:pt x="0" y="7"/>
                      <a:pt x="1" y="8"/>
                    </a:cubicBezTo>
                    <a:cubicBezTo>
                      <a:pt x="2" y="9"/>
                      <a:pt x="4" y="8"/>
                      <a:pt x="5" y="6"/>
                    </a:cubicBezTo>
                    <a:cubicBezTo>
                      <a:pt x="7" y="4"/>
                      <a:pt x="7" y="2"/>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260" name="Group 1831"/>
            <p:cNvGrpSpPr>
              <a:grpSpLocks/>
            </p:cNvGrpSpPr>
            <p:nvPr/>
          </p:nvGrpSpPr>
          <p:grpSpPr bwMode="auto">
            <a:xfrm>
              <a:off x="4670428" y="3181911"/>
              <a:ext cx="11113" cy="12700"/>
              <a:chOff x="2942" y="1962"/>
              <a:chExt cx="7" cy="8"/>
            </a:xfrm>
          </p:grpSpPr>
          <p:sp>
            <p:nvSpPr>
              <p:cNvPr id="4413" name="Freeform 1829"/>
              <p:cNvSpPr>
                <a:spLocks/>
              </p:cNvSpPr>
              <p:nvPr/>
            </p:nvSpPr>
            <p:spPr bwMode="auto">
              <a:xfrm>
                <a:off x="2942" y="1962"/>
                <a:ext cx="7" cy="8"/>
              </a:xfrm>
              <a:custGeom>
                <a:avLst/>
                <a:gdLst>
                  <a:gd name="T0" fmla="*/ 51 w 59"/>
                  <a:gd name="T1" fmla="*/ 6 h 72"/>
                  <a:gd name="T2" fmla="*/ 16 w 59"/>
                  <a:gd name="T3" fmla="*/ 26 h 72"/>
                  <a:gd name="T4" fmla="*/ 7 w 59"/>
                  <a:gd name="T5" fmla="*/ 66 h 72"/>
                  <a:gd name="T6" fmla="*/ 43 w 59"/>
                  <a:gd name="T7" fmla="*/ 46 h 72"/>
                  <a:gd name="T8" fmla="*/ 51 w 59"/>
                  <a:gd name="T9" fmla="*/ 6 h 72"/>
                </a:gdLst>
                <a:ahLst/>
                <a:cxnLst>
                  <a:cxn ang="0">
                    <a:pos x="T0" y="T1"/>
                  </a:cxn>
                  <a:cxn ang="0">
                    <a:pos x="T2" y="T3"/>
                  </a:cxn>
                  <a:cxn ang="0">
                    <a:pos x="T4" y="T5"/>
                  </a:cxn>
                  <a:cxn ang="0">
                    <a:pos x="T6" y="T7"/>
                  </a:cxn>
                  <a:cxn ang="0">
                    <a:pos x="T8" y="T9"/>
                  </a:cxn>
                </a:cxnLst>
                <a:rect l="0" t="0" r="r" b="b"/>
                <a:pathLst>
                  <a:path w="59" h="72">
                    <a:moveTo>
                      <a:pt x="51" y="6"/>
                    </a:moveTo>
                    <a:cubicBezTo>
                      <a:pt x="44" y="0"/>
                      <a:pt x="28" y="9"/>
                      <a:pt x="16" y="26"/>
                    </a:cubicBezTo>
                    <a:cubicBezTo>
                      <a:pt x="3" y="43"/>
                      <a:pt x="0" y="61"/>
                      <a:pt x="7" y="66"/>
                    </a:cubicBezTo>
                    <a:cubicBezTo>
                      <a:pt x="15" y="72"/>
                      <a:pt x="30" y="63"/>
                      <a:pt x="43" y="46"/>
                    </a:cubicBezTo>
                    <a:cubicBezTo>
                      <a:pt x="55" y="29"/>
                      <a:pt x="59" y="11"/>
                      <a:pt x="51" y="6"/>
                    </a:cubicBezTo>
                  </a:path>
                </a:pathLst>
              </a:custGeom>
              <a:solidFill>
                <a:srgbClr val="80808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14" name="Freeform 1830"/>
              <p:cNvSpPr>
                <a:spLocks/>
              </p:cNvSpPr>
              <p:nvPr/>
            </p:nvSpPr>
            <p:spPr bwMode="auto">
              <a:xfrm>
                <a:off x="2942" y="1962"/>
                <a:ext cx="7" cy="8"/>
              </a:xfrm>
              <a:custGeom>
                <a:avLst/>
                <a:gdLst>
                  <a:gd name="T0" fmla="*/ 6 w 7"/>
                  <a:gd name="T1" fmla="*/ 1 h 8"/>
                  <a:gd name="T2" fmla="*/ 2 w 7"/>
                  <a:gd name="T3" fmla="*/ 3 h 8"/>
                  <a:gd name="T4" fmla="*/ 1 w 7"/>
                  <a:gd name="T5" fmla="*/ 7 h 8"/>
                  <a:gd name="T6" fmla="*/ 5 w 7"/>
                  <a:gd name="T7" fmla="*/ 5 h 8"/>
                  <a:gd name="T8" fmla="*/ 6 w 7"/>
                  <a:gd name="T9" fmla="*/ 1 h 8"/>
                </a:gdLst>
                <a:ahLst/>
                <a:cxnLst>
                  <a:cxn ang="0">
                    <a:pos x="T0" y="T1"/>
                  </a:cxn>
                  <a:cxn ang="0">
                    <a:pos x="T2" y="T3"/>
                  </a:cxn>
                  <a:cxn ang="0">
                    <a:pos x="T4" y="T5"/>
                  </a:cxn>
                  <a:cxn ang="0">
                    <a:pos x="T6" y="T7"/>
                  </a:cxn>
                  <a:cxn ang="0">
                    <a:pos x="T8" y="T9"/>
                  </a:cxn>
                </a:cxnLst>
                <a:rect l="0" t="0" r="r" b="b"/>
                <a:pathLst>
                  <a:path w="7" h="8">
                    <a:moveTo>
                      <a:pt x="6" y="1"/>
                    </a:moveTo>
                    <a:cubicBezTo>
                      <a:pt x="5" y="0"/>
                      <a:pt x="3" y="1"/>
                      <a:pt x="2" y="3"/>
                    </a:cubicBezTo>
                    <a:cubicBezTo>
                      <a:pt x="0" y="5"/>
                      <a:pt x="0" y="7"/>
                      <a:pt x="1" y="7"/>
                    </a:cubicBezTo>
                    <a:cubicBezTo>
                      <a:pt x="2" y="8"/>
                      <a:pt x="3" y="7"/>
                      <a:pt x="5" y="5"/>
                    </a:cubicBezTo>
                    <a:cubicBezTo>
                      <a:pt x="6" y="3"/>
                      <a:pt x="7" y="1"/>
                      <a:pt x="6" y="1"/>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261" name="Rectangle 1832"/>
            <p:cNvSpPr>
              <a:spLocks noChangeArrowheads="1"/>
            </p:cNvSpPr>
            <p:nvPr/>
          </p:nvSpPr>
          <p:spPr bwMode="auto">
            <a:xfrm>
              <a:off x="5040315" y="3027925"/>
              <a:ext cx="81913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Relationship</a:t>
              </a:r>
              <a:endParaRPr lang="en-US" kern="0">
                <a:solidFill>
                  <a:sysClr val="windowText" lastClr="000000"/>
                </a:solidFill>
                <a:latin typeface="Arial" pitchFamily="34" charset="0"/>
                <a:cs typeface="Arial" pitchFamily="34" charset="0"/>
              </a:endParaRPr>
            </a:p>
          </p:txBody>
        </p:sp>
        <p:sp>
          <p:nvSpPr>
            <p:cNvPr id="1262" name="Rectangle 1833"/>
            <p:cNvSpPr>
              <a:spLocks noChangeArrowheads="1"/>
            </p:cNvSpPr>
            <p:nvPr/>
          </p:nvSpPr>
          <p:spPr bwMode="auto">
            <a:xfrm>
              <a:off x="5040313" y="3175563"/>
              <a:ext cx="85921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006600"/>
                  </a:solidFill>
                  <a:latin typeface="Arial Narrow" pitchFamily="34" charset="0"/>
                  <a:cs typeface="Arial" pitchFamily="34" charset="0"/>
                </a:rPr>
                <a:t>(listening &amp; fairness)</a:t>
              </a:r>
              <a:endParaRPr lang="en-US" kern="0">
                <a:solidFill>
                  <a:sysClr val="windowText" lastClr="000000"/>
                </a:solidFill>
                <a:latin typeface="Arial" pitchFamily="34" charset="0"/>
                <a:cs typeface="Arial" pitchFamily="34" charset="0"/>
              </a:endParaRPr>
            </a:p>
          </p:txBody>
        </p:sp>
        <p:sp>
          <p:nvSpPr>
            <p:cNvPr id="1263" name="Freeform 1834"/>
            <p:cNvSpPr>
              <a:spLocks noEditPoints="1"/>
            </p:cNvSpPr>
            <p:nvPr/>
          </p:nvSpPr>
          <p:spPr bwMode="auto">
            <a:xfrm>
              <a:off x="2301878" y="3391461"/>
              <a:ext cx="2405063" cy="2484438"/>
            </a:xfrm>
            <a:custGeom>
              <a:avLst/>
              <a:gdLst>
                <a:gd name="T0" fmla="*/ 1515 w 1515"/>
                <a:gd name="T1" fmla="*/ 23 h 1565"/>
                <a:gd name="T2" fmla="*/ 69 w 1515"/>
                <a:gd name="T3" fmla="*/ 1518 h 1565"/>
                <a:gd name="T4" fmla="*/ 45 w 1515"/>
                <a:gd name="T5" fmla="*/ 1495 h 1565"/>
                <a:gd name="T6" fmla="*/ 1492 w 1515"/>
                <a:gd name="T7" fmla="*/ 0 h 1565"/>
                <a:gd name="T8" fmla="*/ 1515 w 1515"/>
                <a:gd name="T9" fmla="*/ 23 h 1565"/>
                <a:gd name="T10" fmla="*/ 103 w 1515"/>
                <a:gd name="T11" fmla="*/ 1529 h 1565"/>
                <a:gd name="T12" fmla="*/ 0 w 1515"/>
                <a:gd name="T13" fmla="*/ 1565 h 1565"/>
                <a:gd name="T14" fmla="*/ 34 w 1515"/>
                <a:gd name="T15" fmla="*/ 1460 h 1565"/>
                <a:gd name="T16" fmla="*/ 103 w 1515"/>
                <a:gd name="T17" fmla="*/ 1529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5" h="1565">
                  <a:moveTo>
                    <a:pt x="1515" y="23"/>
                  </a:moveTo>
                  <a:lnTo>
                    <a:pt x="69" y="1518"/>
                  </a:lnTo>
                  <a:lnTo>
                    <a:pt x="45" y="1495"/>
                  </a:lnTo>
                  <a:lnTo>
                    <a:pt x="1492" y="0"/>
                  </a:lnTo>
                  <a:lnTo>
                    <a:pt x="1515" y="23"/>
                  </a:lnTo>
                  <a:close/>
                  <a:moveTo>
                    <a:pt x="103" y="1529"/>
                  </a:moveTo>
                  <a:lnTo>
                    <a:pt x="0" y="1565"/>
                  </a:lnTo>
                  <a:lnTo>
                    <a:pt x="34" y="1460"/>
                  </a:lnTo>
                  <a:lnTo>
                    <a:pt x="103" y="1529"/>
                  </a:lnTo>
                  <a:close/>
                </a:path>
              </a:pathLst>
            </a:custGeom>
            <a:solidFill>
              <a:srgbClr val="CC0000"/>
            </a:solidFill>
            <a:ln w="0"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64" name="Freeform 1835"/>
            <p:cNvSpPr>
              <a:spLocks/>
            </p:cNvSpPr>
            <p:nvPr/>
          </p:nvSpPr>
          <p:spPr bwMode="auto">
            <a:xfrm>
              <a:off x="5907090" y="2042088"/>
              <a:ext cx="30163" cy="36513"/>
            </a:xfrm>
            <a:custGeom>
              <a:avLst/>
              <a:gdLst>
                <a:gd name="T0" fmla="*/ 15 w 19"/>
                <a:gd name="T1" fmla="*/ 23 h 23"/>
                <a:gd name="T2" fmla="*/ 19 w 19"/>
                <a:gd name="T3" fmla="*/ 15 h 23"/>
                <a:gd name="T4" fmla="*/ 16 w 19"/>
                <a:gd name="T5" fmla="*/ 5 h 23"/>
                <a:gd name="T6" fmla="*/ 8 w 19"/>
                <a:gd name="T7" fmla="*/ 0 h 23"/>
                <a:gd name="T8" fmla="*/ 0 w 19"/>
                <a:gd name="T9" fmla="*/ 3 h 23"/>
                <a:gd name="T10" fmla="*/ 15 w 19"/>
                <a:gd name="T11" fmla="*/ 23 h 23"/>
              </a:gdLst>
              <a:ahLst/>
              <a:cxnLst>
                <a:cxn ang="0">
                  <a:pos x="T0" y="T1"/>
                </a:cxn>
                <a:cxn ang="0">
                  <a:pos x="T2" y="T3"/>
                </a:cxn>
                <a:cxn ang="0">
                  <a:pos x="T4" y="T5"/>
                </a:cxn>
                <a:cxn ang="0">
                  <a:pos x="T6" y="T7"/>
                </a:cxn>
                <a:cxn ang="0">
                  <a:pos x="T8" y="T9"/>
                </a:cxn>
                <a:cxn ang="0">
                  <a:pos x="T10" y="T11"/>
                </a:cxn>
              </a:cxnLst>
              <a:rect l="0" t="0" r="r" b="b"/>
              <a:pathLst>
                <a:path w="19" h="23">
                  <a:moveTo>
                    <a:pt x="15" y="23"/>
                  </a:moveTo>
                  <a:lnTo>
                    <a:pt x="19" y="15"/>
                  </a:lnTo>
                  <a:lnTo>
                    <a:pt x="16" y="5"/>
                  </a:lnTo>
                  <a:lnTo>
                    <a:pt x="8" y="0"/>
                  </a:lnTo>
                  <a:lnTo>
                    <a:pt x="0" y="3"/>
                  </a:lnTo>
                  <a:lnTo>
                    <a:pt x="15" y="23"/>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65" name="Rectangle 1836"/>
            <p:cNvSpPr>
              <a:spLocks noChangeArrowheads="1"/>
            </p:cNvSpPr>
            <p:nvPr/>
          </p:nvSpPr>
          <p:spPr bwMode="auto">
            <a:xfrm>
              <a:off x="6745288" y="1205475"/>
              <a:ext cx="83356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Creationship</a:t>
              </a:r>
              <a:endParaRPr lang="en-US" kern="0">
                <a:solidFill>
                  <a:sysClr val="windowText" lastClr="000000"/>
                </a:solidFill>
                <a:latin typeface="Arial" pitchFamily="34" charset="0"/>
                <a:cs typeface="Arial" pitchFamily="34" charset="0"/>
              </a:endParaRPr>
            </a:p>
          </p:txBody>
        </p:sp>
        <p:sp>
          <p:nvSpPr>
            <p:cNvPr id="1266" name="Rectangle 1837"/>
            <p:cNvSpPr>
              <a:spLocks noChangeArrowheads="1"/>
            </p:cNvSpPr>
            <p:nvPr/>
          </p:nvSpPr>
          <p:spPr bwMode="auto">
            <a:xfrm>
              <a:off x="6745288" y="1354700"/>
              <a:ext cx="11477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(innovation &amp; synergy)</a:t>
              </a:r>
              <a:endParaRPr lang="en-US" kern="0">
                <a:solidFill>
                  <a:sysClr val="windowText" lastClr="000000"/>
                </a:solidFill>
                <a:latin typeface="Arial" pitchFamily="34" charset="0"/>
                <a:cs typeface="Arial" pitchFamily="34" charset="0"/>
              </a:endParaRPr>
            </a:p>
          </p:txBody>
        </p:sp>
        <p:grpSp>
          <p:nvGrpSpPr>
            <p:cNvPr id="1267" name="Group 1840"/>
            <p:cNvGrpSpPr>
              <a:grpSpLocks/>
            </p:cNvGrpSpPr>
            <p:nvPr/>
          </p:nvGrpSpPr>
          <p:grpSpPr bwMode="auto">
            <a:xfrm>
              <a:off x="6073778" y="1000688"/>
              <a:ext cx="411163" cy="385763"/>
              <a:chOff x="3826" y="588"/>
              <a:chExt cx="259" cy="243"/>
            </a:xfrm>
          </p:grpSpPr>
          <p:sp>
            <p:nvSpPr>
              <p:cNvPr id="4411" name="Freeform 1838"/>
              <p:cNvSpPr>
                <a:spLocks/>
              </p:cNvSpPr>
              <p:nvPr/>
            </p:nvSpPr>
            <p:spPr bwMode="auto">
              <a:xfrm>
                <a:off x="3826" y="588"/>
                <a:ext cx="259" cy="243"/>
              </a:xfrm>
              <a:custGeom>
                <a:avLst/>
                <a:gdLst>
                  <a:gd name="T0" fmla="*/ 148 w 259"/>
                  <a:gd name="T1" fmla="*/ 149 h 243"/>
                  <a:gd name="T2" fmla="*/ 137 w 259"/>
                  <a:gd name="T3" fmla="*/ 123 h 243"/>
                  <a:gd name="T4" fmla="*/ 132 w 259"/>
                  <a:gd name="T5" fmla="*/ 104 h 243"/>
                  <a:gd name="T6" fmla="*/ 135 w 259"/>
                  <a:gd name="T7" fmla="*/ 84 h 243"/>
                  <a:gd name="T8" fmla="*/ 140 w 259"/>
                  <a:gd name="T9" fmla="*/ 68 h 243"/>
                  <a:gd name="T10" fmla="*/ 148 w 259"/>
                  <a:gd name="T11" fmla="*/ 56 h 243"/>
                  <a:gd name="T12" fmla="*/ 162 w 259"/>
                  <a:gd name="T13" fmla="*/ 44 h 243"/>
                  <a:gd name="T14" fmla="*/ 179 w 259"/>
                  <a:gd name="T15" fmla="*/ 37 h 243"/>
                  <a:gd name="T16" fmla="*/ 199 w 259"/>
                  <a:gd name="T17" fmla="*/ 34 h 243"/>
                  <a:gd name="T18" fmla="*/ 214 w 259"/>
                  <a:gd name="T19" fmla="*/ 35 h 243"/>
                  <a:gd name="T20" fmla="*/ 229 w 259"/>
                  <a:gd name="T21" fmla="*/ 40 h 243"/>
                  <a:gd name="T22" fmla="*/ 241 w 259"/>
                  <a:gd name="T23" fmla="*/ 46 h 243"/>
                  <a:gd name="T24" fmla="*/ 259 w 259"/>
                  <a:gd name="T25" fmla="*/ 59 h 243"/>
                  <a:gd name="T26" fmla="*/ 244 w 259"/>
                  <a:gd name="T27" fmla="*/ 45 h 243"/>
                  <a:gd name="T28" fmla="*/ 230 w 259"/>
                  <a:gd name="T29" fmla="*/ 33 h 243"/>
                  <a:gd name="T30" fmla="*/ 216 w 259"/>
                  <a:gd name="T31" fmla="*/ 24 h 243"/>
                  <a:gd name="T32" fmla="*/ 200 w 259"/>
                  <a:gd name="T33" fmla="*/ 16 h 243"/>
                  <a:gd name="T34" fmla="*/ 180 w 259"/>
                  <a:gd name="T35" fmla="*/ 8 h 243"/>
                  <a:gd name="T36" fmla="*/ 161 w 259"/>
                  <a:gd name="T37" fmla="*/ 3 h 243"/>
                  <a:gd name="T38" fmla="*/ 140 w 259"/>
                  <a:gd name="T39" fmla="*/ 0 h 243"/>
                  <a:gd name="T40" fmla="*/ 124 w 259"/>
                  <a:gd name="T41" fmla="*/ 0 h 243"/>
                  <a:gd name="T42" fmla="*/ 106 w 259"/>
                  <a:gd name="T43" fmla="*/ 2 h 243"/>
                  <a:gd name="T44" fmla="*/ 91 w 259"/>
                  <a:gd name="T45" fmla="*/ 5 h 243"/>
                  <a:gd name="T46" fmla="*/ 76 w 259"/>
                  <a:gd name="T47" fmla="*/ 10 h 243"/>
                  <a:gd name="T48" fmla="*/ 61 w 259"/>
                  <a:gd name="T49" fmla="*/ 17 h 243"/>
                  <a:gd name="T50" fmla="*/ 48 w 259"/>
                  <a:gd name="T51" fmla="*/ 26 h 243"/>
                  <a:gd name="T52" fmla="*/ 35 w 259"/>
                  <a:gd name="T53" fmla="*/ 37 h 243"/>
                  <a:gd name="T54" fmla="*/ 24 w 259"/>
                  <a:gd name="T55" fmla="*/ 49 h 243"/>
                  <a:gd name="T56" fmla="*/ 16 w 259"/>
                  <a:gd name="T57" fmla="*/ 62 h 243"/>
                  <a:gd name="T58" fmla="*/ 8 w 259"/>
                  <a:gd name="T59" fmla="*/ 80 h 243"/>
                  <a:gd name="T60" fmla="*/ 3 w 259"/>
                  <a:gd name="T61" fmla="*/ 96 h 243"/>
                  <a:gd name="T62" fmla="*/ 1 w 259"/>
                  <a:gd name="T63" fmla="*/ 111 h 243"/>
                  <a:gd name="T64" fmla="*/ 0 w 259"/>
                  <a:gd name="T65" fmla="*/ 127 h 243"/>
                  <a:gd name="T66" fmla="*/ 2 w 259"/>
                  <a:gd name="T67" fmla="*/ 145 h 243"/>
                  <a:gd name="T68" fmla="*/ 5 w 259"/>
                  <a:gd name="T69" fmla="*/ 162 h 243"/>
                  <a:gd name="T70" fmla="*/ 10 w 259"/>
                  <a:gd name="T71" fmla="*/ 176 h 243"/>
                  <a:gd name="T72" fmla="*/ 17 w 259"/>
                  <a:gd name="T73" fmla="*/ 192 h 243"/>
                  <a:gd name="T74" fmla="*/ 24 w 259"/>
                  <a:gd name="T75" fmla="*/ 204 h 243"/>
                  <a:gd name="T76" fmla="*/ 32 w 259"/>
                  <a:gd name="T77" fmla="*/ 213 h 243"/>
                  <a:gd name="T78" fmla="*/ 43 w 259"/>
                  <a:gd name="T79" fmla="*/ 224 h 243"/>
                  <a:gd name="T80" fmla="*/ 54 w 259"/>
                  <a:gd name="T81" fmla="*/ 232 h 243"/>
                  <a:gd name="T82" fmla="*/ 69 w 259"/>
                  <a:gd name="T83" fmla="*/ 239 h 243"/>
                  <a:gd name="T84" fmla="*/ 83 w 259"/>
                  <a:gd name="T85" fmla="*/ 242 h 243"/>
                  <a:gd name="T86" fmla="*/ 98 w 259"/>
                  <a:gd name="T87" fmla="*/ 242 h 243"/>
                  <a:gd name="T88" fmla="*/ 112 w 259"/>
                  <a:gd name="T89" fmla="*/ 240 h 243"/>
                  <a:gd name="T90" fmla="*/ 125 w 259"/>
                  <a:gd name="T91" fmla="*/ 235 h 243"/>
                  <a:gd name="T92" fmla="*/ 137 w 259"/>
                  <a:gd name="T93" fmla="*/ 226 h 243"/>
                  <a:gd name="T94" fmla="*/ 146 w 259"/>
                  <a:gd name="T95" fmla="*/ 214 h 243"/>
                  <a:gd name="T96" fmla="*/ 152 w 259"/>
                  <a:gd name="T97" fmla="*/ 200 h 243"/>
                  <a:gd name="T98" fmla="*/ 154 w 259"/>
                  <a:gd name="T99" fmla="*/ 184 h 243"/>
                  <a:gd name="T100" fmla="*/ 152 w 259"/>
                  <a:gd name="T101"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243">
                    <a:moveTo>
                      <a:pt x="150" y="158"/>
                    </a:moveTo>
                    <a:lnTo>
                      <a:pt x="148" y="149"/>
                    </a:lnTo>
                    <a:lnTo>
                      <a:pt x="144" y="141"/>
                    </a:lnTo>
                    <a:lnTo>
                      <a:pt x="137" y="123"/>
                    </a:lnTo>
                    <a:lnTo>
                      <a:pt x="134" y="113"/>
                    </a:lnTo>
                    <a:lnTo>
                      <a:pt x="132" y="104"/>
                    </a:lnTo>
                    <a:lnTo>
                      <a:pt x="133" y="92"/>
                    </a:lnTo>
                    <a:lnTo>
                      <a:pt x="135" y="84"/>
                    </a:lnTo>
                    <a:lnTo>
                      <a:pt x="137" y="75"/>
                    </a:lnTo>
                    <a:lnTo>
                      <a:pt x="140" y="68"/>
                    </a:lnTo>
                    <a:lnTo>
                      <a:pt x="144" y="61"/>
                    </a:lnTo>
                    <a:lnTo>
                      <a:pt x="148" y="56"/>
                    </a:lnTo>
                    <a:lnTo>
                      <a:pt x="155" y="50"/>
                    </a:lnTo>
                    <a:lnTo>
                      <a:pt x="162" y="44"/>
                    </a:lnTo>
                    <a:lnTo>
                      <a:pt x="170" y="41"/>
                    </a:lnTo>
                    <a:lnTo>
                      <a:pt x="179" y="37"/>
                    </a:lnTo>
                    <a:lnTo>
                      <a:pt x="190" y="35"/>
                    </a:lnTo>
                    <a:lnTo>
                      <a:pt x="199" y="34"/>
                    </a:lnTo>
                    <a:lnTo>
                      <a:pt x="207" y="34"/>
                    </a:lnTo>
                    <a:lnTo>
                      <a:pt x="214" y="35"/>
                    </a:lnTo>
                    <a:lnTo>
                      <a:pt x="222" y="37"/>
                    </a:lnTo>
                    <a:lnTo>
                      <a:pt x="229" y="40"/>
                    </a:lnTo>
                    <a:lnTo>
                      <a:pt x="236" y="43"/>
                    </a:lnTo>
                    <a:lnTo>
                      <a:pt x="241" y="46"/>
                    </a:lnTo>
                    <a:lnTo>
                      <a:pt x="246" y="50"/>
                    </a:lnTo>
                    <a:lnTo>
                      <a:pt x="259" y="59"/>
                    </a:lnTo>
                    <a:lnTo>
                      <a:pt x="251" y="51"/>
                    </a:lnTo>
                    <a:lnTo>
                      <a:pt x="244" y="45"/>
                    </a:lnTo>
                    <a:lnTo>
                      <a:pt x="237" y="39"/>
                    </a:lnTo>
                    <a:lnTo>
                      <a:pt x="230" y="33"/>
                    </a:lnTo>
                    <a:lnTo>
                      <a:pt x="223" y="29"/>
                    </a:lnTo>
                    <a:lnTo>
                      <a:pt x="216" y="24"/>
                    </a:lnTo>
                    <a:lnTo>
                      <a:pt x="208" y="20"/>
                    </a:lnTo>
                    <a:lnTo>
                      <a:pt x="200" y="16"/>
                    </a:lnTo>
                    <a:lnTo>
                      <a:pt x="191" y="12"/>
                    </a:lnTo>
                    <a:lnTo>
                      <a:pt x="180" y="8"/>
                    </a:lnTo>
                    <a:lnTo>
                      <a:pt x="170" y="5"/>
                    </a:lnTo>
                    <a:lnTo>
                      <a:pt x="161" y="3"/>
                    </a:lnTo>
                    <a:lnTo>
                      <a:pt x="151" y="1"/>
                    </a:lnTo>
                    <a:lnTo>
                      <a:pt x="140" y="0"/>
                    </a:lnTo>
                    <a:lnTo>
                      <a:pt x="132" y="0"/>
                    </a:lnTo>
                    <a:lnTo>
                      <a:pt x="124" y="0"/>
                    </a:lnTo>
                    <a:lnTo>
                      <a:pt x="115" y="1"/>
                    </a:lnTo>
                    <a:lnTo>
                      <a:pt x="106" y="2"/>
                    </a:lnTo>
                    <a:lnTo>
                      <a:pt x="99" y="3"/>
                    </a:lnTo>
                    <a:lnTo>
                      <a:pt x="91" y="5"/>
                    </a:lnTo>
                    <a:lnTo>
                      <a:pt x="83" y="7"/>
                    </a:lnTo>
                    <a:lnTo>
                      <a:pt x="76" y="10"/>
                    </a:lnTo>
                    <a:lnTo>
                      <a:pt x="69" y="13"/>
                    </a:lnTo>
                    <a:lnTo>
                      <a:pt x="61" y="17"/>
                    </a:lnTo>
                    <a:lnTo>
                      <a:pt x="54" y="21"/>
                    </a:lnTo>
                    <a:lnTo>
                      <a:pt x="48" y="26"/>
                    </a:lnTo>
                    <a:lnTo>
                      <a:pt x="41" y="31"/>
                    </a:lnTo>
                    <a:lnTo>
                      <a:pt x="35" y="37"/>
                    </a:lnTo>
                    <a:lnTo>
                      <a:pt x="29" y="44"/>
                    </a:lnTo>
                    <a:lnTo>
                      <a:pt x="24" y="49"/>
                    </a:lnTo>
                    <a:lnTo>
                      <a:pt x="20" y="56"/>
                    </a:lnTo>
                    <a:lnTo>
                      <a:pt x="16" y="62"/>
                    </a:lnTo>
                    <a:lnTo>
                      <a:pt x="12" y="71"/>
                    </a:lnTo>
                    <a:lnTo>
                      <a:pt x="8" y="80"/>
                    </a:lnTo>
                    <a:lnTo>
                      <a:pt x="5" y="87"/>
                    </a:lnTo>
                    <a:lnTo>
                      <a:pt x="3" y="96"/>
                    </a:lnTo>
                    <a:lnTo>
                      <a:pt x="2" y="103"/>
                    </a:lnTo>
                    <a:lnTo>
                      <a:pt x="1" y="111"/>
                    </a:lnTo>
                    <a:lnTo>
                      <a:pt x="0" y="118"/>
                    </a:lnTo>
                    <a:lnTo>
                      <a:pt x="0" y="127"/>
                    </a:lnTo>
                    <a:lnTo>
                      <a:pt x="1" y="137"/>
                    </a:lnTo>
                    <a:lnTo>
                      <a:pt x="2" y="145"/>
                    </a:lnTo>
                    <a:lnTo>
                      <a:pt x="4" y="153"/>
                    </a:lnTo>
                    <a:lnTo>
                      <a:pt x="5" y="162"/>
                    </a:lnTo>
                    <a:lnTo>
                      <a:pt x="8" y="170"/>
                    </a:lnTo>
                    <a:lnTo>
                      <a:pt x="10" y="176"/>
                    </a:lnTo>
                    <a:lnTo>
                      <a:pt x="13" y="184"/>
                    </a:lnTo>
                    <a:lnTo>
                      <a:pt x="17" y="192"/>
                    </a:lnTo>
                    <a:lnTo>
                      <a:pt x="20" y="198"/>
                    </a:lnTo>
                    <a:lnTo>
                      <a:pt x="24" y="204"/>
                    </a:lnTo>
                    <a:lnTo>
                      <a:pt x="28" y="209"/>
                    </a:lnTo>
                    <a:lnTo>
                      <a:pt x="32" y="213"/>
                    </a:lnTo>
                    <a:lnTo>
                      <a:pt x="38" y="220"/>
                    </a:lnTo>
                    <a:lnTo>
                      <a:pt x="43" y="224"/>
                    </a:lnTo>
                    <a:lnTo>
                      <a:pt x="49" y="228"/>
                    </a:lnTo>
                    <a:lnTo>
                      <a:pt x="54" y="232"/>
                    </a:lnTo>
                    <a:lnTo>
                      <a:pt x="62" y="236"/>
                    </a:lnTo>
                    <a:lnTo>
                      <a:pt x="69" y="239"/>
                    </a:lnTo>
                    <a:lnTo>
                      <a:pt x="77" y="241"/>
                    </a:lnTo>
                    <a:lnTo>
                      <a:pt x="83" y="242"/>
                    </a:lnTo>
                    <a:lnTo>
                      <a:pt x="91" y="243"/>
                    </a:lnTo>
                    <a:lnTo>
                      <a:pt x="98" y="242"/>
                    </a:lnTo>
                    <a:lnTo>
                      <a:pt x="105" y="242"/>
                    </a:lnTo>
                    <a:lnTo>
                      <a:pt x="112" y="240"/>
                    </a:lnTo>
                    <a:lnTo>
                      <a:pt x="119" y="238"/>
                    </a:lnTo>
                    <a:lnTo>
                      <a:pt x="125" y="235"/>
                    </a:lnTo>
                    <a:lnTo>
                      <a:pt x="131" y="231"/>
                    </a:lnTo>
                    <a:lnTo>
                      <a:pt x="137" y="226"/>
                    </a:lnTo>
                    <a:lnTo>
                      <a:pt x="142" y="220"/>
                    </a:lnTo>
                    <a:lnTo>
                      <a:pt x="146" y="214"/>
                    </a:lnTo>
                    <a:lnTo>
                      <a:pt x="150" y="207"/>
                    </a:lnTo>
                    <a:lnTo>
                      <a:pt x="152" y="200"/>
                    </a:lnTo>
                    <a:lnTo>
                      <a:pt x="153" y="192"/>
                    </a:lnTo>
                    <a:lnTo>
                      <a:pt x="154" y="184"/>
                    </a:lnTo>
                    <a:lnTo>
                      <a:pt x="153" y="177"/>
                    </a:lnTo>
                    <a:lnTo>
                      <a:pt x="152" y="167"/>
                    </a:lnTo>
                    <a:lnTo>
                      <a:pt x="150" y="158"/>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12" name="Freeform 1839"/>
              <p:cNvSpPr>
                <a:spLocks/>
              </p:cNvSpPr>
              <p:nvPr/>
            </p:nvSpPr>
            <p:spPr bwMode="auto">
              <a:xfrm>
                <a:off x="3826" y="588"/>
                <a:ext cx="259" cy="243"/>
              </a:xfrm>
              <a:custGeom>
                <a:avLst/>
                <a:gdLst>
                  <a:gd name="T0" fmla="*/ 148 w 259"/>
                  <a:gd name="T1" fmla="*/ 149 h 243"/>
                  <a:gd name="T2" fmla="*/ 137 w 259"/>
                  <a:gd name="T3" fmla="*/ 123 h 243"/>
                  <a:gd name="T4" fmla="*/ 132 w 259"/>
                  <a:gd name="T5" fmla="*/ 104 h 243"/>
                  <a:gd name="T6" fmla="*/ 135 w 259"/>
                  <a:gd name="T7" fmla="*/ 84 h 243"/>
                  <a:gd name="T8" fmla="*/ 140 w 259"/>
                  <a:gd name="T9" fmla="*/ 68 h 243"/>
                  <a:gd name="T10" fmla="*/ 148 w 259"/>
                  <a:gd name="T11" fmla="*/ 56 h 243"/>
                  <a:gd name="T12" fmla="*/ 162 w 259"/>
                  <a:gd name="T13" fmla="*/ 44 h 243"/>
                  <a:gd name="T14" fmla="*/ 179 w 259"/>
                  <a:gd name="T15" fmla="*/ 37 h 243"/>
                  <a:gd name="T16" fmla="*/ 199 w 259"/>
                  <a:gd name="T17" fmla="*/ 34 h 243"/>
                  <a:gd name="T18" fmla="*/ 214 w 259"/>
                  <a:gd name="T19" fmla="*/ 35 h 243"/>
                  <a:gd name="T20" fmla="*/ 229 w 259"/>
                  <a:gd name="T21" fmla="*/ 40 h 243"/>
                  <a:gd name="T22" fmla="*/ 241 w 259"/>
                  <a:gd name="T23" fmla="*/ 46 h 243"/>
                  <a:gd name="T24" fmla="*/ 259 w 259"/>
                  <a:gd name="T25" fmla="*/ 59 h 243"/>
                  <a:gd name="T26" fmla="*/ 244 w 259"/>
                  <a:gd name="T27" fmla="*/ 45 h 243"/>
                  <a:gd name="T28" fmla="*/ 230 w 259"/>
                  <a:gd name="T29" fmla="*/ 33 h 243"/>
                  <a:gd name="T30" fmla="*/ 216 w 259"/>
                  <a:gd name="T31" fmla="*/ 24 h 243"/>
                  <a:gd name="T32" fmla="*/ 200 w 259"/>
                  <a:gd name="T33" fmla="*/ 16 h 243"/>
                  <a:gd name="T34" fmla="*/ 180 w 259"/>
                  <a:gd name="T35" fmla="*/ 8 h 243"/>
                  <a:gd name="T36" fmla="*/ 161 w 259"/>
                  <a:gd name="T37" fmla="*/ 3 h 243"/>
                  <a:gd name="T38" fmla="*/ 140 w 259"/>
                  <a:gd name="T39" fmla="*/ 0 h 243"/>
                  <a:gd name="T40" fmla="*/ 124 w 259"/>
                  <a:gd name="T41" fmla="*/ 0 h 243"/>
                  <a:gd name="T42" fmla="*/ 106 w 259"/>
                  <a:gd name="T43" fmla="*/ 2 h 243"/>
                  <a:gd name="T44" fmla="*/ 91 w 259"/>
                  <a:gd name="T45" fmla="*/ 5 h 243"/>
                  <a:gd name="T46" fmla="*/ 76 w 259"/>
                  <a:gd name="T47" fmla="*/ 10 h 243"/>
                  <a:gd name="T48" fmla="*/ 61 w 259"/>
                  <a:gd name="T49" fmla="*/ 17 h 243"/>
                  <a:gd name="T50" fmla="*/ 48 w 259"/>
                  <a:gd name="T51" fmla="*/ 26 h 243"/>
                  <a:gd name="T52" fmla="*/ 35 w 259"/>
                  <a:gd name="T53" fmla="*/ 37 h 243"/>
                  <a:gd name="T54" fmla="*/ 24 w 259"/>
                  <a:gd name="T55" fmla="*/ 49 h 243"/>
                  <a:gd name="T56" fmla="*/ 16 w 259"/>
                  <a:gd name="T57" fmla="*/ 62 h 243"/>
                  <a:gd name="T58" fmla="*/ 8 w 259"/>
                  <a:gd name="T59" fmla="*/ 80 h 243"/>
                  <a:gd name="T60" fmla="*/ 3 w 259"/>
                  <a:gd name="T61" fmla="*/ 96 h 243"/>
                  <a:gd name="T62" fmla="*/ 1 w 259"/>
                  <a:gd name="T63" fmla="*/ 111 h 243"/>
                  <a:gd name="T64" fmla="*/ 0 w 259"/>
                  <a:gd name="T65" fmla="*/ 127 h 243"/>
                  <a:gd name="T66" fmla="*/ 2 w 259"/>
                  <a:gd name="T67" fmla="*/ 145 h 243"/>
                  <a:gd name="T68" fmla="*/ 5 w 259"/>
                  <a:gd name="T69" fmla="*/ 162 h 243"/>
                  <a:gd name="T70" fmla="*/ 10 w 259"/>
                  <a:gd name="T71" fmla="*/ 176 h 243"/>
                  <a:gd name="T72" fmla="*/ 17 w 259"/>
                  <a:gd name="T73" fmla="*/ 192 h 243"/>
                  <a:gd name="T74" fmla="*/ 24 w 259"/>
                  <a:gd name="T75" fmla="*/ 204 h 243"/>
                  <a:gd name="T76" fmla="*/ 32 w 259"/>
                  <a:gd name="T77" fmla="*/ 213 h 243"/>
                  <a:gd name="T78" fmla="*/ 43 w 259"/>
                  <a:gd name="T79" fmla="*/ 224 h 243"/>
                  <a:gd name="T80" fmla="*/ 54 w 259"/>
                  <a:gd name="T81" fmla="*/ 232 h 243"/>
                  <a:gd name="T82" fmla="*/ 69 w 259"/>
                  <a:gd name="T83" fmla="*/ 239 h 243"/>
                  <a:gd name="T84" fmla="*/ 83 w 259"/>
                  <a:gd name="T85" fmla="*/ 242 h 243"/>
                  <a:gd name="T86" fmla="*/ 98 w 259"/>
                  <a:gd name="T87" fmla="*/ 242 h 243"/>
                  <a:gd name="T88" fmla="*/ 112 w 259"/>
                  <a:gd name="T89" fmla="*/ 240 h 243"/>
                  <a:gd name="T90" fmla="*/ 125 w 259"/>
                  <a:gd name="T91" fmla="*/ 235 h 243"/>
                  <a:gd name="T92" fmla="*/ 137 w 259"/>
                  <a:gd name="T93" fmla="*/ 226 h 243"/>
                  <a:gd name="T94" fmla="*/ 146 w 259"/>
                  <a:gd name="T95" fmla="*/ 214 h 243"/>
                  <a:gd name="T96" fmla="*/ 152 w 259"/>
                  <a:gd name="T97" fmla="*/ 200 h 243"/>
                  <a:gd name="T98" fmla="*/ 154 w 259"/>
                  <a:gd name="T99" fmla="*/ 184 h 243"/>
                  <a:gd name="T100" fmla="*/ 152 w 259"/>
                  <a:gd name="T101"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243">
                    <a:moveTo>
                      <a:pt x="150" y="158"/>
                    </a:moveTo>
                    <a:lnTo>
                      <a:pt x="148" y="149"/>
                    </a:lnTo>
                    <a:lnTo>
                      <a:pt x="144" y="141"/>
                    </a:lnTo>
                    <a:lnTo>
                      <a:pt x="137" y="123"/>
                    </a:lnTo>
                    <a:lnTo>
                      <a:pt x="134" y="113"/>
                    </a:lnTo>
                    <a:lnTo>
                      <a:pt x="132" y="104"/>
                    </a:lnTo>
                    <a:lnTo>
                      <a:pt x="133" y="92"/>
                    </a:lnTo>
                    <a:lnTo>
                      <a:pt x="135" y="84"/>
                    </a:lnTo>
                    <a:lnTo>
                      <a:pt x="137" y="75"/>
                    </a:lnTo>
                    <a:lnTo>
                      <a:pt x="140" y="68"/>
                    </a:lnTo>
                    <a:lnTo>
                      <a:pt x="144" y="61"/>
                    </a:lnTo>
                    <a:lnTo>
                      <a:pt x="148" y="56"/>
                    </a:lnTo>
                    <a:lnTo>
                      <a:pt x="155" y="50"/>
                    </a:lnTo>
                    <a:lnTo>
                      <a:pt x="162" y="44"/>
                    </a:lnTo>
                    <a:lnTo>
                      <a:pt x="170" y="41"/>
                    </a:lnTo>
                    <a:lnTo>
                      <a:pt x="179" y="37"/>
                    </a:lnTo>
                    <a:lnTo>
                      <a:pt x="190" y="35"/>
                    </a:lnTo>
                    <a:lnTo>
                      <a:pt x="199" y="34"/>
                    </a:lnTo>
                    <a:lnTo>
                      <a:pt x="207" y="34"/>
                    </a:lnTo>
                    <a:lnTo>
                      <a:pt x="214" y="35"/>
                    </a:lnTo>
                    <a:lnTo>
                      <a:pt x="222" y="37"/>
                    </a:lnTo>
                    <a:lnTo>
                      <a:pt x="229" y="40"/>
                    </a:lnTo>
                    <a:lnTo>
                      <a:pt x="236" y="43"/>
                    </a:lnTo>
                    <a:lnTo>
                      <a:pt x="241" y="46"/>
                    </a:lnTo>
                    <a:lnTo>
                      <a:pt x="246" y="50"/>
                    </a:lnTo>
                    <a:lnTo>
                      <a:pt x="259" y="59"/>
                    </a:lnTo>
                    <a:lnTo>
                      <a:pt x="251" y="51"/>
                    </a:lnTo>
                    <a:lnTo>
                      <a:pt x="244" y="45"/>
                    </a:lnTo>
                    <a:lnTo>
                      <a:pt x="237" y="39"/>
                    </a:lnTo>
                    <a:lnTo>
                      <a:pt x="230" y="33"/>
                    </a:lnTo>
                    <a:lnTo>
                      <a:pt x="223" y="29"/>
                    </a:lnTo>
                    <a:lnTo>
                      <a:pt x="216" y="24"/>
                    </a:lnTo>
                    <a:lnTo>
                      <a:pt x="208" y="20"/>
                    </a:lnTo>
                    <a:lnTo>
                      <a:pt x="200" y="16"/>
                    </a:lnTo>
                    <a:lnTo>
                      <a:pt x="191" y="12"/>
                    </a:lnTo>
                    <a:lnTo>
                      <a:pt x="180" y="8"/>
                    </a:lnTo>
                    <a:lnTo>
                      <a:pt x="170" y="5"/>
                    </a:lnTo>
                    <a:lnTo>
                      <a:pt x="161" y="3"/>
                    </a:lnTo>
                    <a:lnTo>
                      <a:pt x="151" y="1"/>
                    </a:lnTo>
                    <a:lnTo>
                      <a:pt x="140" y="0"/>
                    </a:lnTo>
                    <a:lnTo>
                      <a:pt x="132" y="0"/>
                    </a:lnTo>
                    <a:lnTo>
                      <a:pt x="124" y="0"/>
                    </a:lnTo>
                    <a:lnTo>
                      <a:pt x="115" y="1"/>
                    </a:lnTo>
                    <a:lnTo>
                      <a:pt x="106" y="2"/>
                    </a:lnTo>
                    <a:lnTo>
                      <a:pt x="99" y="3"/>
                    </a:lnTo>
                    <a:lnTo>
                      <a:pt x="91" y="5"/>
                    </a:lnTo>
                    <a:lnTo>
                      <a:pt x="83" y="7"/>
                    </a:lnTo>
                    <a:lnTo>
                      <a:pt x="76" y="10"/>
                    </a:lnTo>
                    <a:lnTo>
                      <a:pt x="69" y="13"/>
                    </a:lnTo>
                    <a:lnTo>
                      <a:pt x="61" y="17"/>
                    </a:lnTo>
                    <a:lnTo>
                      <a:pt x="54" y="21"/>
                    </a:lnTo>
                    <a:lnTo>
                      <a:pt x="48" y="26"/>
                    </a:lnTo>
                    <a:lnTo>
                      <a:pt x="41" y="31"/>
                    </a:lnTo>
                    <a:lnTo>
                      <a:pt x="35" y="37"/>
                    </a:lnTo>
                    <a:lnTo>
                      <a:pt x="29" y="44"/>
                    </a:lnTo>
                    <a:lnTo>
                      <a:pt x="24" y="49"/>
                    </a:lnTo>
                    <a:lnTo>
                      <a:pt x="20" y="56"/>
                    </a:lnTo>
                    <a:lnTo>
                      <a:pt x="16" y="62"/>
                    </a:lnTo>
                    <a:lnTo>
                      <a:pt x="12" y="71"/>
                    </a:lnTo>
                    <a:lnTo>
                      <a:pt x="8" y="80"/>
                    </a:lnTo>
                    <a:lnTo>
                      <a:pt x="5" y="87"/>
                    </a:lnTo>
                    <a:lnTo>
                      <a:pt x="3" y="96"/>
                    </a:lnTo>
                    <a:lnTo>
                      <a:pt x="2" y="103"/>
                    </a:lnTo>
                    <a:lnTo>
                      <a:pt x="1" y="111"/>
                    </a:lnTo>
                    <a:lnTo>
                      <a:pt x="0" y="118"/>
                    </a:lnTo>
                    <a:lnTo>
                      <a:pt x="0" y="127"/>
                    </a:lnTo>
                    <a:lnTo>
                      <a:pt x="1" y="137"/>
                    </a:lnTo>
                    <a:lnTo>
                      <a:pt x="2" y="145"/>
                    </a:lnTo>
                    <a:lnTo>
                      <a:pt x="4" y="153"/>
                    </a:lnTo>
                    <a:lnTo>
                      <a:pt x="5" y="162"/>
                    </a:lnTo>
                    <a:lnTo>
                      <a:pt x="8" y="170"/>
                    </a:lnTo>
                    <a:lnTo>
                      <a:pt x="10" y="176"/>
                    </a:lnTo>
                    <a:lnTo>
                      <a:pt x="13" y="184"/>
                    </a:lnTo>
                    <a:lnTo>
                      <a:pt x="17" y="192"/>
                    </a:lnTo>
                    <a:lnTo>
                      <a:pt x="20" y="198"/>
                    </a:lnTo>
                    <a:lnTo>
                      <a:pt x="24" y="204"/>
                    </a:lnTo>
                    <a:lnTo>
                      <a:pt x="28" y="209"/>
                    </a:lnTo>
                    <a:lnTo>
                      <a:pt x="32" y="213"/>
                    </a:lnTo>
                    <a:lnTo>
                      <a:pt x="38" y="220"/>
                    </a:lnTo>
                    <a:lnTo>
                      <a:pt x="43" y="224"/>
                    </a:lnTo>
                    <a:lnTo>
                      <a:pt x="49" y="228"/>
                    </a:lnTo>
                    <a:lnTo>
                      <a:pt x="54" y="232"/>
                    </a:lnTo>
                    <a:lnTo>
                      <a:pt x="62" y="236"/>
                    </a:lnTo>
                    <a:lnTo>
                      <a:pt x="69" y="239"/>
                    </a:lnTo>
                    <a:lnTo>
                      <a:pt x="77" y="241"/>
                    </a:lnTo>
                    <a:lnTo>
                      <a:pt x="83" y="242"/>
                    </a:lnTo>
                    <a:lnTo>
                      <a:pt x="91" y="243"/>
                    </a:lnTo>
                    <a:lnTo>
                      <a:pt x="98" y="242"/>
                    </a:lnTo>
                    <a:lnTo>
                      <a:pt x="105" y="242"/>
                    </a:lnTo>
                    <a:lnTo>
                      <a:pt x="112" y="240"/>
                    </a:lnTo>
                    <a:lnTo>
                      <a:pt x="119" y="238"/>
                    </a:lnTo>
                    <a:lnTo>
                      <a:pt x="125" y="235"/>
                    </a:lnTo>
                    <a:lnTo>
                      <a:pt x="131" y="231"/>
                    </a:lnTo>
                    <a:lnTo>
                      <a:pt x="137" y="226"/>
                    </a:lnTo>
                    <a:lnTo>
                      <a:pt x="142" y="220"/>
                    </a:lnTo>
                    <a:lnTo>
                      <a:pt x="146" y="214"/>
                    </a:lnTo>
                    <a:lnTo>
                      <a:pt x="150" y="207"/>
                    </a:lnTo>
                    <a:lnTo>
                      <a:pt x="152" y="200"/>
                    </a:lnTo>
                    <a:lnTo>
                      <a:pt x="153" y="192"/>
                    </a:lnTo>
                    <a:lnTo>
                      <a:pt x="154" y="184"/>
                    </a:lnTo>
                    <a:lnTo>
                      <a:pt x="153" y="177"/>
                    </a:lnTo>
                    <a:lnTo>
                      <a:pt x="152" y="167"/>
                    </a:lnTo>
                    <a:lnTo>
                      <a:pt x="150" y="158"/>
                    </a:lnTo>
                    <a:close/>
                  </a:path>
                </a:pathLst>
              </a:custGeom>
              <a:noFill/>
              <a:ln w="16" cap="rnd">
                <a:solidFill>
                  <a:srgbClr val="0033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268" name="Freeform 1841"/>
            <p:cNvSpPr>
              <a:spLocks/>
            </p:cNvSpPr>
            <p:nvPr/>
          </p:nvSpPr>
          <p:spPr bwMode="auto">
            <a:xfrm>
              <a:off x="6119815" y="1053075"/>
              <a:ext cx="409575" cy="384175"/>
            </a:xfrm>
            <a:custGeom>
              <a:avLst/>
              <a:gdLst>
                <a:gd name="T0" fmla="*/ 111 w 258"/>
                <a:gd name="T1" fmla="*/ 94 h 242"/>
                <a:gd name="T2" fmla="*/ 122 w 258"/>
                <a:gd name="T3" fmla="*/ 119 h 242"/>
                <a:gd name="T4" fmla="*/ 126 w 258"/>
                <a:gd name="T5" fmla="*/ 138 h 242"/>
                <a:gd name="T6" fmla="*/ 124 w 258"/>
                <a:gd name="T7" fmla="*/ 159 h 242"/>
                <a:gd name="T8" fmla="*/ 119 w 258"/>
                <a:gd name="T9" fmla="*/ 175 h 242"/>
                <a:gd name="T10" fmla="*/ 111 w 258"/>
                <a:gd name="T11" fmla="*/ 186 h 242"/>
                <a:gd name="T12" fmla="*/ 97 w 258"/>
                <a:gd name="T13" fmla="*/ 198 h 242"/>
                <a:gd name="T14" fmla="*/ 80 w 258"/>
                <a:gd name="T15" fmla="*/ 205 h 242"/>
                <a:gd name="T16" fmla="*/ 60 w 258"/>
                <a:gd name="T17" fmla="*/ 208 h 242"/>
                <a:gd name="T18" fmla="*/ 44 w 258"/>
                <a:gd name="T19" fmla="*/ 207 h 242"/>
                <a:gd name="T20" fmla="*/ 30 w 258"/>
                <a:gd name="T21" fmla="*/ 203 h 242"/>
                <a:gd name="T22" fmla="*/ 18 w 258"/>
                <a:gd name="T23" fmla="*/ 196 h 242"/>
                <a:gd name="T24" fmla="*/ 0 w 258"/>
                <a:gd name="T25" fmla="*/ 183 h 242"/>
                <a:gd name="T26" fmla="*/ 14 w 258"/>
                <a:gd name="T27" fmla="*/ 197 h 242"/>
                <a:gd name="T28" fmla="*/ 29 w 258"/>
                <a:gd name="T29" fmla="*/ 209 h 242"/>
                <a:gd name="T30" fmla="*/ 43 w 258"/>
                <a:gd name="T31" fmla="*/ 218 h 242"/>
                <a:gd name="T32" fmla="*/ 58 w 258"/>
                <a:gd name="T33" fmla="*/ 226 h 242"/>
                <a:gd name="T34" fmla="*/ 78 w 258"/>
                <a:gd name="T35" fmla="*/ 234 h 242"/>
                <a:gd name="T36" fmla="*/ 98 w 258"/>
                <a:gd name="T37" fmla="*/ 239 h 242"/>
                <a:gd name="T38" fmla="*/ 118 w 258"/>
                <a:gd name="T39" fmla="*/ 242 h 242"/>
                <a:gd name="T40" fmla="*/ 135 w 258"/>
                <a:gd name="T41" fmla="*/ 242 h 242"/>
                <a:gd name="T42" fmla="*/ 152 w 258"/>
                <a:gd name="T43" fmla="*/ 241 h 242"/>
                <a:gd name="T44" fmla="*/ 168 w 258"/>
                <a:gd name="T45" fmla="*/ 237 h 242"/>
                <a:gd name="T46" fmla="*/ 183 w 258"/>
                <a:gd name="T47" fmla="*/ 233 h 242"/>
                <a:gd name="T48" fmla="*/ 197 w 258"/>
                <a:gd name="T49" fmla="*/ 225 h 242"/>
                <a:gd name="T50" fmla="*/ 211 w 258"/>
                <a:gd name="T51" fmla="*/ 216 h 242"/>
                <a:gd name="T52" fmla="*/ 223 w 258"/>
                <a:gd name="T53" fmla="*/ 206 h 242"/>
                <a:gd name="T54" fmla="*/ 234 w 258"/>
                <a:gd name="T55" fmla="*/ 193 h 242"/>
                <a:gd name="T56" fmla="*/ 243 w 258"/>
                <a:gd name="T57" fmla="*/ 180 h 242"/>
                <a:gd name="T58" fmla="*/ 250 w 258"/>
                <a:gd name="T59" fmla="*/ 163 h 242"/>
                <a:gd name="T60" fmla="*/ 255 w 258"/>
                <a:gd name="T61" fmla="*/ 147 h 242"/>
                <a:gd name="T62" fmla="*/ 257 w 258"/>
                <a:gd name="T63" fmla="*/ 132 h 242"/>
                <a:gd name="T64" fmla="*/ 258 w 258"/>
                <a:gd name="T65" fmla="*/ 115 h 242"/>
                <a:gd name="T66" fmla="*/ 256 w 258"/>
                <a:gd name="T67" fmla="*/ 98 h 242"/>
                <a:gd name="T68" fmla="*/ 253 w 258"/>
                <a:gd name="T69" fmla="*/ 81 h 242"/>
                <a:gd name="T70" fmla="*/ 248 w 258"/>
                <a:gd name="T71" fmla="*/ 67 h 242"/>
                <a:gd name="T72" fmla="*/ 241 w 258"/>
                <a:gd name="T73" fmla="*/ 51 h 242"/>
                <a:gd name="T74" fmla="*/ 234 w 258"/>
                <a:gd name="T75" fmla="*/ 39 h 242"/>
                <a:gd name="T76" fmla="*/ 226 w 258"/>
                <a:gd name="T77" fmla="*/ 30 h 242"/>
                <a:gd name="T78" fmla="*/ 215 w 258"/>
                <a:gd name="T79" fmla="*/ 19 h 242"/>
                <a:gd name="T80" fmla="*/ 204 w 258"/>
                <a:gd name="T81" fmla="*/ 11 h 242"/>
                <a:gd name="T82" fmla="*/ 189 w 258"/>
                <a:gd name="T83" fmla="*/ 4 h 242"/>
                <a:gd name="T84" fmla="*/ 175 w 258"/>
                <a:gd name="T85" fmla="*/ 1 h 242"/>
                <a:gd name="T86" fmla="*/ 161 w 258"/>
                <a:gd name="T87" fmla="*/ 0 h 242"/>
                <a:gd name="T88" fmla="*/ 146 w 258"/>
                <a:gd name="T89" fmla="*/ 3 h 242"/>
                <a:gd name="T90" fmla="*/ 133 w 258"/>
                <a:gd name="T91" fmla="*/ 8 h 242"/>
                <a:gd name="T92" fmla="*/ 122 w 258"/>
                <a:gd name="T93" fmla="*/ 17 h 242"/>
                <a:gd name="T94" fmla="*/ 112 w 258"/>
                <a:gd name="T95" fmla="*/ 28 h 242"/>
                <a:gd name="T96" fmla="*/ 106 w 258"/>
                <a:gd name="T97" fmla="*/ 43 h 242"/>
                <a:gd name="T98" fmla="*/ 105 w 258"/>
                <a:gd name="T99" fmla="*/ 58 h 242"/>
                <a:gd name="T100" fmla="*/ 106 w 258"/>
                <a:gd name="T10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8" h="242">
                  <a:moveTo>
                    <a:pt x="108" y="85"/>
                  </a:moveTo>
                  <a:lnTo>
                    <a:pt x="111" y="94"/>
                  </a:lnTo>
                  <a:lnTo>
                    <a:pt x="114" y="102"/>
                  </a:lnTo>
                  <a:lnTo>
                    <a:pt x="122" y="119"/>
                  </a:lnTo>
                  <a:lnTo>
                    <a:pt x="125" y="129"/>
                  </a:lnTo>
                  <a:lnTo>
                    <a:pt x="126" y="138"/>
                  </a:lnTo>
                  <a:lnTo>
                    <a:pt x="126" y="150"/>
                  </a:lnTo>
                  <a:lnTo>
                    <a:pt x="124" y="159"/>
                  </a:lnTo>
                  <a:lnTo>
                    <a:pt x="122" y="168"/>
                  </a:lnTo>
                  <a:lnTo>
                    <a:pt x="119" y="175"/>
                  </a:lnTo>
                  <a:lnTo>
                    <a:pt x="115" y="181"/>
                  </a:lnTo>
                  <a:lnTo>
                    <a:pt x="111" y="186"/>
                  </a:lnTo>
                  <a:lnTo>
                    <a:pt x="104" y="193"/>
                  </a:lnTo>
                  <a:lnTo>
                    <a:pt x="97" y="198"/>
                  </a:lnTo>
                  <a:lnTo>
                    <a:pt x="89" y="202"/>
                  </a:lnTo>
                  <a:lnTo>
                    <a:pt x="80" y="205"/>
                  </a:lnTo>
                  <a:lnTo>
                    <a:pt x="68" y="207"/>
                  </a:lnTo>
                  <a:lnTo>
                    <a:pt x="60" y="208"/>
                  </a:lnTo>
                  <a:lnTo>
                    <a:pt x="52" y="208"/>
                  </a:lnTo>
                  <a:lnTo>
                    <a:pt x="44" y="207"/>
                  </a:lnTo>
                  <a:lnTo>
                    <a:pt x="37" y="205"/>
                  </a:lnTo>
                  <a:lnTo>
                    <a:pt x="30" y="203"/>
                  </a:lnTo>
                  <a:lnTo>
                    <a:pt x="22" y="199"/>
                  </a:lnTo>
                  <a:lnTo>
                    <a:pt x="18" y="196"/>
                  </a:lnTo>
                  <a:lnTo>
                    <a:pt x="12" y="193"/>
                  </a:lnTo>
                  <a:lnTo>
                    <a:pt x="0" y="183"/>
                  </a:lnTo>
                  <a:lnTo>
                    <a:pt x="8" y="191"/>
                  </a:lnTo>
                  <a:lnTo>
                    <a:pt x="14" y="197"/>
                  </a:lnTo>
                  <a:lnTo>
                    <a:pt x="22" y="203"/>
                  </a:lnTo>
                  <a:lnTo>
                    <a:pt x="29" y="209"/>
                  </a:lnTo>
                  <a:lnTo>
                    <a:pt x="36" y="214"/>
                  </a:lnTo>
                  <a:lnTo>
                    <a:pt x="43" y="218"/>
                  </a:lnTo>
                  <a:lnTo>
                    <a:pt x="51" y="223"/>
                  </a:lnTo>
                  <a:lnTo>
                    <a:pt x="58" y="226"/>
                  </a:lnTo>
                  <a:lnTo>
                    <a:pt x="68" y="230"/>
                  </a:lnTo>
                  <a:lnTo>
                    <a:pt x="78" y="234"/>
                  </a:lnTo>
                  <a:lnTo>
                    <a:pt x="89" y="237"/>
                  </a:lnTo>
                  <a:lnTo>
                    <a:pt x="98" y="239"/>
                  </a:lnTo>
                  <a:lnTo>
                    <a:pt x="108" y="241"/>
                  </a:lnTo>
                  <a:lnTo>
                    <a:pt x="118" y="242"/>
                  </a:lnTo>
                  <a:lnTo>
                    <a:pt x="127" y="242"/>
                  </a:lnTo>
                  <a:lnTo>
                    <a:pt x="135" y="242"/>
                  </a:lnTo>
                  <a:lnTo>
                    <a:pt x="144" y="242"/>
                  </a:lnTo>
                  <a:lnTo>
                    <a:pt x="152" y="241"/>
                  </a:lnTo>
                  <a:lnTo>
                    <a:pt x="160" y="239"/>
                  </a:lnTo>
                  <a:lnTo>
                    <a:pt x="168" y="237"/>
                  </a:lnTo>
                  <a:lnTo>
                    <a:pt x="175" y="235"/>
                  </a:lnTo>
                  <a:lnTo>
                    <a:pt x="183" y="233"/>
                  </a:lnTo>
                  <a:lnTo>
                    <a:pt x="190" y="229"/>
                  </a:lnTo>
                  <a:lnTo>
                    <a:pt x="197" y="225"/>
                  </a:lnTo>
                  <a:lnTo>
                    <a:pt x="204" y="221"/>
                  </a:lnTo>
                  <a:lnTo>
                    <a:pt x="211" y="216"/>
                  </a:lnTo>
                  <a:lnTo>
                    <a:pt x="217" y="211"/>
                  </a:lnTo>
                  <a:lnTo>
                    <a:pt x="223" y="206"/>
                  </a:lnTo>
                  <a:lnTo>
                    <a:pt x="229" y="199"/>
                  </a:lnTo>
                  <a:lnTo>
                    <a:pt x="234" y="193"/>
                  </a:lnTo>
                  <a:lnTo>
                    <a:pt x="239" y="187"/>
                  </a:lnTo>
                  <a:lnTo>
                    <a:pt x="243" y="180"/>
                  </a:lnTo>
                  <a:lnTo>
                    <a:pt x="246" y="172"/>
                  </a:lnTo>
                  <a:lnTo>
                    <a:pt x="250" y="163"/>
                  </a:lnTo>
                  <a:lnTo>
                    <a:pt x="253" y="155"/>
                  </a:lnTo>
                  <a:lnTo>
                    <a:pt x="255" y="147"/>
                  </a:lnTo>
                  <a:lnTo>
                    <a:pt x="256" y="140"/>
                  </a:lnTo>
                  <a:lnTo>
                    <a:pt x="257" y="132"/>
                  </a:lnTo>
                  <a:lnTo>
                    <a:pt x="258" y="124"/>
                  </a:lnTo>
                  <a:lnTo>
                    <a:pt x="258" y="115"/>
                  </a:lnTo>
                  <a:lnTo>
                    <a:pt x="257" y="106"/>
                  </a:lnTo>
                  <a:lnTo>
                    <a:pt x="256" y="98"/>
                  </a:lnTo>
                  <a:lnTo>
                    <a:pt x="255" y="90"/>
                  </a:lnTo>
                  <a:lnTo>
                    <a:pt x="253" y="81"/>
                  </a:lnTo>
                  <a:lnTo>
                    <a:pt x="250" y="73"/>
                  </a:lnTo>
                  <a:lnTo>
                    <a:pt x="248" y="67"/>
                  </a:lnTo>
                  <a:lnTo>
                    <a:pt x="245" y="59"/>
                  </a:lnTo>
                  <a:lnTo>
                    <a:pt x="241" y="51"/>
                  </a:lnTo>
                  <a:lnTo>
                    <a:pt x="238" y="45"/>
                  </a:lnTo>
                  <a:lnTo>
                    <a:pt x="234" y="39"/>
                  </a:lnTo>
                  <a:lnTo>
                    <a:pt x="230" y="34"/>
                  </a:lnTo>
                  <a:lnTo>
                    <a:pt x="226" y="30"/>
                  </a:lnTo>
                  <a:lnTo>
                    <a:pt x="220" y="23"/>
                  </a:lnTo>
                  <a:lnTo>
                    <a:pt x="215" y="19"/>
                  </a:lnTo>
                  <a:lnTo>
                    <a:pt x="210" y="15"/>
                  </a:lnTo>
                  <a:lnTo>
                    <a:pt x="204" y="11"/>
                  </a:lnTo>
                  <a:lnTo>
                    <a:pt x="197" y="7"/>
                  </a:lnTo>
                  <a:lnTo>
                    <a:pt x="189" y="4"/>
                  </a:lnTo>
                  <a:lnTo>
                    <a:pt x="181" y="2"/>
                  </a:lnTo>
                  <a:lnTo>
                    <a:pt x="175" y="1"/>
                  </a:lnTo>
                  <a:lnTo>
                    <a:pt x="167" y="0"/>
                  </a:lnTo>
                  <a:lnTo>
                    <a:pt x="161" y="0"/>
                  </a:lnTo>
                  <a:lnTo>
                    <a:pt x="153" y="1"/>
                  </a:lnTo>
                  <a:lnTo>
                    <a:pt x="146" y="3"/>
                  </a:lnTo>
                  <a:lnTo>
                    <a:pt x="139" y="5"/>
                  </a:lnTo>
                  <a:lnTo>
                    <a:pt x="133" y="8"/>
                  </a:lnTo>
                  <a:lnTo>
                    <a:pt x="127" y="12"/>
                  </a:lnTo>
                  <a:lnTo>
                    <a:pt x="122" y="17"/>
                  </a:lnTo>
                  <a:lnTo>
                    <a:pt x="117" y="22"/>
                  </a:lnTo>
                  <a:lnTo>
                    <a:pt x="112" y="28"/>
                  </a:lnTo>
                  <a:lnTo>
                    <a:pt x="109" y="36"/>
                  </a:lnTo>
                  <a:lnTo>
                    <a:pt x="106" y="43"/>
                  </a:lnTo>
                  <a:lnTo>
                    <a:pt x="105" y="51"/>
                  </a:lnTo>
                  <a:lnTo>
                    <a:pt x="105" y="58"/>
                  </a:lnTo>
                  <a:lnTo>
                    <a:pt x="105" y="66"/>
                  </a:lnTo>
                  <a:lnTo>
                    <a:pt x="106" y="75"/>
                  </a:lnTo>
                  <a:lnTo>
                    <a:pt x="108" y="8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69" name="Freeform 1842"/>
            <p:cNvSpPr>
              <a:spLocks/>
            </p:cNvSpPr>
            <p:nvPr/>
          </p:nvSpPr>
          <p:spPr bwMode="auto">
            <a:xfrm>
              <a:off x="6165851" y="1053073"/>
              <a:ext cx="103188" cy="114300"/>
            </a:xfrm>
            <a:custGeom>
              <a:avLst/>
              <a:gdLst>
                <a:gd name="T0" fmla="*/ 12 w 65"/>
                <a:gd name="T1" fmla="*/ 72 h 72"/>
                <a:gd name="T2" fmla="*/ 25 w 65"/>
                <a:gd name="T3" fmla="*/ 65 h 72"/>
                <a:gd name="T4" fmla="*/ 28 w 65"/>
                <a:gd name="T5" fmla="*/ 62 h 72"/>
                <a:gd name="T6" fmla="*/ 32 w 65"/>
                <a:gd name="T7" fmla="*/ 55 h 72"/>
                <a:gd name="T8" fmla="*/ 35 w 65"/>
                <a:gd name="T9" fmla="*/ 51 h 72"/>
                <a:gd name="T10" fmla="*/ 38 w 65"/>
                <a:gd name="T11" fmla="*/ 44 h 72"/>
                <a:gd name="T12" fmla="*/ 39 w 65"/>
                <a:gd name="T13" fmla="*/ 37 h 72"/>
                <a:gd name="T14" fmla="*/ 39 w 65"/>
                <a:gd name="T15" fmla="*/ 31 h 72"/>
                <a:gd name="T16" fmla="*/ 40 w 65"/>
                <a:gd name="T17" fmla="*/ 28 h 72"/>
                <a:gd name="T18" fmla="*/ 41 w 65"/>
                <a:gd name="T19" fmla="*/ 23 h 72"/>
                <a:gd name="T20" fmla="*/ 42 w 65"/>
                <a:gd name="T21" fmla="*/ 18 h 72"/>
                <a:gd name="T22" fmla="*/ 44 w 65"/>
                <a:gd name="T23" fmla="*/ 14 h 72"/>
                <a:gd name="T24" fmla="*/ 47 w 65"/>
                <a:gd name="T25" fmla="*/ 12 h 72"/>
                <a:gd name="T26" fmla="*/ 50 w 65"/>
                <a:gd name="T27" fmla="*/ 9 h 72"/>
                <a:gd name="T28" fmla="*/ 54 w 65"/>
                <a:gd name="T29" fmla="*/ 6 h 72"/>
                <a:gd name="T30" fmla="*/ 65 w 65"/>
                <a:gd name="T31" fmla="*/ 0 h 72"/>
                <a:gd name="T32" fmla="*/ 42 w 65"/>
                <a:gd name="T33" fmla="*/ 5 h 72"/>
                <a:gd name="T34" fmla="*/ 36 w 65"/>
                <a:gd name="T35" fmla="*/ 5 h 72"/>
                <a:gd name="T36" fmla="*/ 31 w 65"/>
                <a:gd name="T37" fmla="*/ 7 h 72"/>
                <a:gd name="T38" fmla="*/ 28 w 65"/>
                <a:gd name="T39" fmla="*/ 9 h 72"/>
                <a:gd name="T40" fmla="*/ 23 w 65"/>
                <a:gd name="T41" fmla="*/ 12 h 72"/>
                <a:gd name="T42" fmla="*/ 20 w 65"/>
                <a:gd name="T43" fmla="*/ 15 h 72"/>
                <a:gd name="T44" fmla="*/ 17 w 65"/>
                <a:gd name="T45" fmla="*/ 18 h 72"/>
                <a:gd name="T46" fmla="*/ 15 w 65"/>
                <a:gd name="T47" fmla="*/ 21 h 72"/>
                <a:gd name="T48" fmla="*/ 14 w 65"/>
                <a:gd name="T49" fmla="*/ 25 h 72"/>
                <a:gd name="T50" fmla="*/ 11 w 65"/>
                <a:gd name="T51" fmla="*/ 34 h 72"/>
                <a:gd name="T52" fmla="*/ 9 w 65"/>
                <a:gd name="T53" fmla="*/ 39 h 72"/>
                <a:gd name="T54" fmla="*/ 7 w 65"/>
                <a:gd name="T55" fmla="*/ 45 h 72"/>
                <a:gd name="T56" fmla="*/ 4 w 65"/>
                <a:gd name="T57" fmla="*/ 51 h 72"/>
                <a:gd name="T58" fmla="*/ 0 w 65"/>
                <a:gd name="T59" fmla="*/ 53 h 72"/>
                <a:gd name="T60" fmla="*/ 12 w 65"/>
                <a:gd name="T6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72">
                  <a:moveTo>
                    <a:pt x="12" y="72"/>
                  </a:moveTo>
                  <a:lnTo>
                    <a:pt x="25" y="65"/>
                  </a:lnTo>
                  <a:lnTo>
                    <a:pt x="28" y="62"/>
                  </a:lnTo>
                  <a:lnTo>
                    <a:pt x="32" y="55"/>
                  </a:lnTo>
                  <a:lnTo>
                    <a:pt x="35" y="51"/>
                  </a:lnTo>
                  <a:lnTo>
                    <a:pt x="38" y="44"/>
                  </a:lnTo>
                  <a:lnTo>
                    <a:pt x="39" y="37"/>
                  </a:lnTo>
                  <a:lnTo>
                    <a:pt x="39" y="31"/>
                  </a:lnTo>
                  <a:lnTo>
                    <a:pt x="40" y="28"/>
                  </a:lnTo>
                  <a:lnTo>
                    <a:pt x="41" y="23"/>
                  </a:lnTo>
                  <a:lnTo>
                    <a:pt x="42" y="18"/>
                  </a:lnTo>
                  <a:lnTo>
                    <a:pt x="44" y="14"/>
                  </a:lnTo>
                  <a:lnTo>
                    <a:pt x="47" y="12"/>
                  </a:lnTo>
                  <a:lnTo>
                    <a:pt x="50" y="9"/>
                  </a:lnTo>
                  <a:lnTo>
                    <a:pt x="54" y="6"/>
                  </a:lnTo>
                  <a:lnTo>
                    <a:pt x="65" y="0"/>
                  </a:lnTo>
                  <a:lnTo>
                    <a:pt x="42" y="5"/>
                  </a:lnTo>
                  <a:lnTo>
                    <a:pt x="36" y="5"/>
                  </a:lnTo>
                  <a:lnTo>
                    <a:pt x="31" y="7"/>
                  </a:lnTo>
                  <a:lnTo>
                    <a:pt x="28" y="9"/>
                  </a:lnTo>
                  <a:lnTo>
                    <a:pt x="23" y="12"/>
                  </a:lnTo>
                  <a:lnTo>
                    <a:pt x="20" y="15"/>
                  </a:lnTo>
                  <a:lnTo>
                    <a:pt x="17" y="18"/>
                  </a:lnTo>
                  <a:lnTo>
                    <a:pt x="15" y="21"/>
                  </a:lnTo>
                  <a:lnTo>
                    <a:pt x="14" y="25"/>
                  </a:lnTo>
                  <a:lnTo>
                    <a:pt x="11" y="34"/>
                  </a:lnTo>
                  <a:lnTo>
                    <a:pt x="9" y="39"/>
                  </a:lnTo>
                  <a:lnTo>
                    <a:pt x="7" y="45"/>
                  </a:lnTo>
                  <a:lnTo>
                    <a:pt x="4" y="51"/>
                  </a:lnTo>
                  <a:lnTo>
                    <a:pt x="0" y="53"/>
                  </a:lnTo>
                  <a:lnTo>
                    <a:pt x="12" y="7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70" name="Freeform 1843"/>
            <p:cNvSpPr>
              <a:spLocks/>
            </p:cNvSpPr>
            <p:nvPr/>
          </p:nvSpPr>
          <p:spPr bwMode="auto">
            <a:xfrm>
              <a:off x="6172203" y="1141973"/>
              <a:ext cx="93663" cy="152400"/>
            </a:xfrm>
            <a:custGeom>
              <a:avLst/>
              <a:gdLst>
                <a:gd name="T0" fmla="*/ 0 w 59"/>
                <a:gd name="T1" fmla="*/ 5 h 96"/>
                <a:gd name="T2" fmla="*/ 6 w 59"/>
                <a:gd name="T3" fmla="*/ 0 h 96"/>
                <a:gd name="T4" fmla="*/ 59 w 59"/>
                <a:gd name="T5" fmla="*/ 91 h 96"/>
                <a:gd name="T6" fmla="*/ 54 w 59"/>
                <a:gd name="T7" fmla="*/ 96 h 96"/>
                <a:gd name="T8" fmla="*/ 0 w 59"/>
                <a:gd name="T9" fmla="*/ 5 h 96"/>
              </a:gdLst>
              <a:ahLst/>
              <a:cxnLst>
                <a:cxn ang="0">
                  <a:pos x="T0" y="T1"/>
                </a:cxn>
                <a:cxn ang="0">
                  <a:pos x="T2" y="T3"/>
                </a:cxn>
                <a:cxn ang="0">
                  <a:pos x="T4" y="T5"/>
                </a:cxn>
                <a:cxn ang="0">
                  <a:pos x="T6" y="T7"/>
                </a:cxn>
                <a:cxn ang="0">
                  <a:pos x="T8" y="T9"/>
                </a:cxn>
              </a:cxnLst>
              <a:rect l="0" t="0" r="r" b="b"/>
              <a:pathLst>
                <a:path w="59" h="96">
                  <a:moveTo>
                    <a:pt x="0" y="5"/>
                  </a:moveTo>
                  <a:lnTo>
                    <a:pt x="6" y="0"/>
                  </a:lnTo>
                  <a:lnTo>
                    <a:pt x="59" y="91"/>
                  </a:lnTo>
                  <a:lnTo>
                    <a:pt x="54" y="96"/>
                  </a:lnTo>
                  <a:lnTo>
                    <a:pt x="0" y="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71" name="Freeform 1844"/>
            <p:cNvSpPr>
              <a:spLocks/>
            </p:cNvSpPr>
            <p:nvPr/>
          </p:nvSpPr>
          <p:spPr bwMode="auto">
            <a:xfrm>
              <a:off x="6153153" y="1249925"/>
              <a:ext cx="112713" cy="98425"/>
            </a:xfrm>
            <a:custGeom>
              <a:avLst/>
              <a:gdLst>
                <a:gd name="T0" fmla="*/ 106 w 328"/>
                <a:gd name="T1" fmla="*/ 44 h 281"/>
                <a:gd name="T2" fmla="*/ 33 w 328"/>
                <a:gd name="T3" fmla="*/ 220 h 281"/>
                <a:gd name="T4" fmla="*/ 223 w 328"/>
                <a:gd name="T5" fmla="*/ 236 h 281"/>
                <a:gd name="T6" fmla="*/ 296 w 328"/>
                <a:gd name="T7" fmla="*/ 60 h 281"/>
                <a:gd name="T8" fmla="*/ 106 w 328"/>
                <a:gd name="T9" fmla="*/ 44 h 281"/>
              </a:gdLst>
              <a:ahLst/>
              <a:cxnLst>
                <a:cxn ang="0">
                  <a:pos x="T0" y="T1"/>
                </a:cxn>
                <a:cxn ang="0">
                  <a:pos x="T2" y="T3"/>
                </a:cxn>
                <a:cxn ang="0">
                  <a:pos x="T4" y="T5"/>
                </a:cxn>
                <a:cxn ang="0">
                  <a:pos x="T6" y="T7"/>
                </a:cxn>
                <a:cxn ang="0">
                  <a:pos x="T8" y="T9"/>
                </a:cxn>
              </a:cxnLst>
              <a:rect l="0" t="0" r="r" b="b"/>
              <a:pathLst>
                <a:path w="328" h="281">
                  <a:moveTo>
                    <a:pt x="106" y="44"/>
                  </a:moveTo>
                  <a:cubicBezTo>
                    <a:pt x="33" y="88"/>
                    <a:pt x="0" y="167"/>
                    <a:pt x="33" y="220"/>
                  </a:cubicBezTo>
                  <a:cubicBezTo>
                    <a:pt x="65" y="273"/>
                    <a:pt x="150" y="281"/>
                    <a:pt x="223" y="236"/>
                  </a:cubicBezTo>
                  <a:cubicBezTo>
                    <a:pt x="295" y="192"/>
                    <a:pt x="328" y="113"/>
                    <a:pt x="296" y="60"/>
                  </a:cubicBezTo>
                  <a:cubicBezTo>
                    <a:pt x="263" y="7"/>
                    <a:pt x="178" y="0"/>
                    <a:pt x="106" y="44"/>
                  </a:cubicBezTo>
                </a:path>
              </a:pathLst>
            </a:custGeom>
            <a:solidFill>
              <a:srgbClr val="FFFF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272" name="Group 1848"/>
            <p:cNvGrpSpPr>
              <a:grpSpLocks/>
            </p:cNvGrpSpPr>
            <p:nvPr/>
          </p:nvGrpSpPr>
          <p:grpSpPr bwMode="auto">
            <a:xfrm>
              <a:off x="6354763" y="1102286"/>
              <a:ext cx="109538" cy="280988"/>
              <a:chOff x="4003" y="652"/>
              <a:chExt cx="69" cy="177"/>
            </a:xfrm>
          </p:grpSpPr>
          <p:sp>
            <p:nvSpPr>
              <p:cNvPr id="4408" name="Freeform 1845"/>
              <p:cNvSpPr>
                <a:spLocks/>
              </p:cNvSpPr>
              <p:nvPr/>
            </p:nvSpPr>
            <p:spPr bwMode="auto">
              <a:xfrm>
                <a:off x="4006" y="751"/>
                <a:ext cx="55" cy="78"/>
              </a:xfrm>
              <a:custGeom>
                <a:avLst/>
                <a:gdLst>
                  <a:gd name="T0" fmla="*/ 42 w 55"/>
                  <a:gd name="T1" fmla="*/ 0 h 78"/>
                  <a:gd name="T2" fmla="*/ 31 w 55"/>
                  <a:gd name="T3" fmla="*/ 9 h 78"/>
                  <a:gd name="T4" fmla="*/ 29 w 55"/>
                  <a:gd name="T5" fmla="*/ 13 h 78"/>
                  <a:gd name="T6" fmla="*/ 26 w 55"/>
                  <a:gd name="T7" fmla="*/ 19 h 78"/>
                  <a:gd name="T8" fmla="*/ 23 w 55"/>
                  <a:gd name="T9" fmla="*/ 24 h 78"/>
                  <a:gd name="T10" fmla="*/ 21 w 55"/>
                  <a:gd name="T11" fmla="*/ 31 h 78"/>
                  <a:gd name="T12" fmla="*/ 21 w 55"/>
                  <a:gd name="T13" fmla="*/ 38 h 78"/>
                  <a:gd name="T14" fmla="*/ 21 w 55"/>
                  <a:gd name="T15" fmla="*/ 44 h 78"/>
                  <a:gd name="T16" fmla="*/ 20 w 55"/>
                  <a:gd name="T17" fmla="*/ 47 h 78"/>
                  <a:gd name="T18" fmla="*/ 20 w 55"/>
                  <a:gd name="T19" fmla="*/ 52 h 78"/>
                  <a:gd name="T20" fmla="*/ 19 w 55"/>
                  <a:gd name="T21" fmla="*/ 57 h 78"/>
                  <a:gd name="T22" fmla="*/ 18 w 55"/>
                  <a:gd name="T23" fmla="*/ 61 h 78"/>
                  <a:gd name="T24" fmla="*/ 15 w 55"/>
                  <a:gd name="T25" fmla="*/ 63 h 78"/>
                  <a:gd name="T26" fmla="*/ 13 w 55"/>
                  <a:gd name="T27" fmla="*/ 66 h 78"/>
                  <a:gd name="T28" fmla="*/ 10 w 55"/>
                  <a:gd name="T29" fmla="*/ 70 h 78"/>
                  <a:gd name="T30" fmla="*/ 0 w 55"/>
                  <a:gd name="T31" fmla="*/ 78 h 78"/>
                  <a:gd name="T32" fmla="*/ 21 w 55"/>
                  <a:gd name="T33" fmla="*/ 70 h 78"/>
                  <a:gd name="T34" fmla="*/ 26 w 55"/>
                  <a:gd name="T35" fmla="*/ 68 h 78"/>
                  <a:gd name="T36" fmla="*/ 30 w 55"/>
                  <a:gd name="T37" fmla="*/ 66 h 78"/>
                  <a:gd name="T38" fmla="*/ 33 w 55"/>
                  <a:gd name="T39" fmla="*/ 63 h 78"/>
                  <a:gd name="T40" fmla="*/ 37 w 55"/>
                  <a:gd name="T41" fmla="*/ 60 h 78"/>
                  <a:gd name="T42" fmla="*/ 39 w 55"/>
                  <a:gd name="T43" fmla="*/ 56 h 78"/>
                  <a:gd name="T44" fmla="*/ 42 w 55"/>
                  <a:gd name="T45" fmla="*/ 53 h 78"/>
                  <a:gd name="T46" fmla="*/ 44 w 55"/>
                  <a:gd name="T47" fmla="*/ 49 h 78"/>
                  <a:gd name="T48" fmla="*/ 45 w 55"/>
                  <a:gd name="T49" fmla="*/ 45 h 78"/>
                  <a:gd name="T50" fmla="*/ 46 w 55"/>
                  <a:gd name="T51" fmla="*/ 36 h 78"/>
                  <a:gd name="T52" fmla="*/ 47 w 55"/>
                  <a:gd name="T53" fmla="*/ 31 h 78"/>
                  <a:gd name="T54" fmla="*/ 49 w 55"/>
                  <a:gd name="T55" fmla="*/ 25 h 78"/>
                  <a:gd name="T56" fmla="*/ 52 w 55"/>
                  <a:gd name="T57" fmla="*/ 19 h 78"/>
                  <a:gd name="T58" fmla="*/ 55 w 55"/>
                  <a:gd name="T59" fmla="*/ 16 h 78"/>
                  <a:gd name="T60" fmla="*/ 42 w 55"/>
                  <a:gd name="T6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78">
                    <a:moveTo>
                      <a:pt x="42" y="0"/>
                    </a:moveTo>
                    <a:lnTo>
                      <a:pt x="31" y="9"/>
                    </a:lnTo>
                    <a:lnTo>
                      <a:pt x="29" y="13"/>
                    </a:lnTo>
                    <a:lnTo>
                      <a:pt x="26" y="19"/>
                    </a:lnTo>
                    <a:lnTo>
                      <a:pt x="23" y="24"/>
                    </a:lnTo>
                    <a:lnTo>
                      <a:pt x="21" y="31"/>
                    </a:lnTo>
                    <a:lnTo>
                      <a:pt x="21" y="38"/>
                    </a:lnTo>
                    <a:lnTo>
                      <a:pt x="21" y="44"/>
                    </a:lnTo>
                    <a:lnTo>
                      <a:pt x="20" y="47"/>
                    </a:lnTo>
                    <a:lnTo>
                      <a:pt x="20" y="52"/>
                    </a:lnTo>
                    <a:lnTo>
                      <a:pt x="19" y="57"/>
                    </a:lnTo>
                    <a:lnTo>
                      <a:pt x="18" y="61"/>
                    </a:lnTo>
                    <a:lnTo>
                      <a:pt x="15" y="63"/>
                    </a:lnTo>
                    <a:lnTo>
                      <a:pt x="13" y="66"/>
                    </a:lnTo>
                    <a:lnTo>
                      <a:pt x="10" y="70"/>
                    </a:lnTo>
                    <a:lnTo>
                      <a:pt x="0" y="78"/>
                    </a:lnTo>
                    <a:lnTo>
                      <a:pt x="21" y="70"/>
                    </a:lnTo>
                    <a:lnTo>
                      <a:pt x="26" y="68"/>
                    </a:lnTo>
                    <a:lnTo>
                      <a:pt x="30" y="66"/>
                    </a:lnTo>
                    <a:lnTo>
                      <a:pt x="33" y="63"/>
                    </a:lnTo>
                    <a:lnTo>
                      <a:pt x="37" y="60"/>
                    </a:lnTo>
                    <a:lnTo>
                      <a:pt x="39" y="56"/>
                    </a:lnTo>
                    <a:lnTo>
                      <a:pt x="42" y="53"/>
                    </a:lnTo>
                    <a:lnTo>
                      <a:pt x="44" y="49"/>
                    </a:lnTo>
                    <a:lnTo>
                      <a:pt x="45" y="45"/>
                    </a:lnTo>
                    <a:lnTo>
                      <a:pt x="46" y="36"/>
                    </a:lnTo>
                    <a:lnTo>
                      <a:pt x="47" y="31"/>
                    </a:lnTo>
                    <a:lnTo>
                      <a:pt x="49" y="25"/>
                    </a:lnTo>
                    <a:lnTo>
                      <a:pt x="52" y="19"/>
                    </a:lnTo>
                    <a:lnTo>
                      <a:pt x="55" y="16"/>
                    </a:lnTo>
                    <a:lnTo>
                      <a:pt x="42" y="0"/>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09" name="Freeform 1846"/>
              <p:cNvSpPr>
                <a:spLocks/>
              </p:cNvSpPr>
              <p:nvPr/>
            </p:nvSpPr>
            <p:spPr bwMode="auto">
              <a:xfrm>
                <a:off x="4010" y="694"/>
                <a:ext cx="62" cy="83"/>
              </a:xfrm>
              <a:custGeom>
                <a:avLst/>
                <a:gdLst>
                  <a:gd name="T0" fmla="*/ 62 w 62"/>
                  <a:gd name="T1" fmla="*/ 77 h 83"/>
                  <a:gd name="T2" fmla="*/ 57 w 62"/>
                  <a:gd name="T3" fmla="*/ 83 h 83"/>
                  <a:gd name="T4" fmla="*/ 0 w 62"/>
                  <a:gd name="T5" fmla="*/ 6 h 83"/>
                  <a:gd name="T6" fmla="*/ 4 w 62"/>
                  <a:gd name="T7" fmla="*/ 0 h 83"/>
                  <a:gd name="T8" fmla="*/ 62 w 62"/>
                  <a:gd name="T9" fmla="*/ 77 h 83"/>
                </a:gdLst>
                <a:ahLst/>
                <a:cxnLst>
                  <a:cxn ang="0">
                    <a:pos x="T0" y="T1"/>
                  </a:cxn>
                  <a:cxn ang="0">
                    <a:pos x="T2" y="T3"/>
                  </a:cxn>
                  <a:cxn ang="0">
                    <a:pos x="T4" y="T5"/>
                  </a:cxn>
                  <a:cxn ang="0">
                    <a:pos x="T6" y="T7"/>
                  </a:cxn>
                  <a:cxn ang="0">
                    <a:pos x="T8" y="T9"/>
                  </a:cxn>
                </a:cxnLst>
                <a:rect l="0" t="0" r="r" b="b"/>
                <a:pathLst>
                  <a:path w="62" h="83">
                    <a:moveTo>
                      <a:pt x="62" y="77"/>
                    </a:moveTo>
                    <a:lnTo>
                      <a:pt x="57" y="83"/>
                    </a:lnTo>
                    <a:lnTo>
                      <a:pt x="0" y="6"/>
                    </a:lnTo>
                    <a:lnTo>
                      <a:pt x="4" y="0"/>
                    </a:lnTo>
                    <a:lnTo>
                      <a:pt x="62" y="77"/>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10" name="Freeform 1847"/>
              <p:cNvSpPr>
                <a:spLocks/>
              </p:cNvSpPr>
              <p:nvPr/>
            </p:nvSpPr>
            <p:spPr bwMode="auto">
              <a:xfrm>
                <a:off x="4003" y="652"/>
                <a:ext cx="64" cy="59"/>
              </a:xfrm>
              <a:custGeom>
                <a:avLst/>
                <a:gdLst>
                  <a:gd name="T0" fmla="*/ 211 w 295"/>
                  <a:gd name="T1" fmla="*/ 214 h 268"/>
                  <a:gd name="T2" fmla="*/ 259 w 295"/>
                  <a:gd name="T3" fmla="*/ 44 h 268"/>
                  <a:gd name="T4" fmla="*/ 83 w 295"/>
                  <a:gd name="T5" fmla="*/ 54 h 268"/>
                  <a:gd name="T6" fmla="*/ 35 w 295"/>
                  <a:gd name="T7" fmla="*/ 224 h 268"/>
                  <a:gd name="T8" fmla="*/ 211 w 295"/>
                  <a:gd name="T9" fmla="*/ 214 h 268"/>
                </a:gdLst>
                <a:ahLst/>
                <a:cxnLst>
                  <a:cxn ang="0">
                    <a:pos x="T0" y="T1"/>
                  </a:cxn>
                  <a:cxn ang="0">
                    <a:pos x="T2" y="T3"/>
                  </a:cxn>
                  <a:cxn ang="0">
                    <a:pos x="T4" y="T5"/>
                  </a:cxn>
                  <a:cxn ang="0">
                    <a:pos x="T6" y="T7"/>
                  </a:cxn>
                  <a:cxn ang="0">
                    <a:pos x="T8" y="T9"/>
                  </a:cxn>
                </a:cxnLst>
                <a:rect l="0" t="0" r="r" b="b"/>
                <a:pathLst>
                  <a:path w="295" h="268">
                    <a:moveTo>
                      <a:pt x="211" y="214"/>
                    </a:moveTo>
                    <a:cubicBezTo>
                      <a:pt x="273" y="164"/>
                      <a:pt x="295" y="88"/>
                      <a:pt x="259" y="44"/>
                    </a:cubicBezTo>
                    <a:cubicBezTo>
                      <a:pt x="224" y="0"/>
                      <a:pt x="145" y="5"/>
                      <a:pt x="83" y="54"/>
                    </a:cubicBezTo>
                    <a:cubicBezTo>
                      <a:pt x="21" y="104"/>
                      <a:pt x="0" y="180"/>
                      <a:pt x="35" y="224"/>
                    </a:cubicBezTo>
                    <a:cubicBezTo>
                      <a:pt x="70" y="268"/>
                      <a:pt x="149" y="263"/>
                      <a:pt x="211" y="214"/>
                    </a:cubicBezTo>
                  </a:path>
                </a:pathLst>
              </a:custGeom>
              <a:solidFill>
                <a:srgbClr val="00336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273" name="Oval 1849"/>
            <p:cNvSpPr>
              <a:spLocks noChangeArrowheads="1"/>
            </p:cNvSpPr>
            <p:nvPr/>
          </p:nvSpPr>
          <p:spPr bwMode="auto">
            <a:xfrm>
              <a:off x="6054728" y="995923"/>
              <a:ext cx="481013" cy="433388"/>
            </a:xfrm>
            <a:prstGeom prst="ellipse">
              <a:avLst/>
            </a:prstGeom>
            <a:noFill/>
            <a:ln w="16"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274" name="Group 1852"/>
            <p:cNvGrpSpPr>
              <a:grpSpLocks/>
            </p:cNvGrpSpPr>
            <p:nvPr/>
          </p:nvGrpSpPr>
          <p:grpSpPr bwMode="auto">
            <a:xfrm>
              <a:off x="6073778" y="1000688"/>
              <a:ext cx="411163" cy="385763"/>
              <a:chOff x="3826" y="588"/>
              <a:chExt cx="259" cy="243"/>
            </a:xfrm>
          </p:grpSpPr>
          <p:sp>
            <p:nvSpPr>
              <p:cNvPr id="4406" name="Freeform 1850"/>
              <p:cNvSpPr>
                <a:spLocks/>
              </p:cNvSpPr>
              <p:nvPr/>
            </p:nvSpPr>
            <p:spPr bwMode="auto">
              <a:xfrm>
                <a:off x="3826" y="588"/>
                <a:ext cx="259" cy="243"/>
              </a:xfrm>
              <a:custGeom>
                <a:avLst/>
                <a:gdLst>
                  <a:gd name="T0" fmla="*/ 148 w 259"/>
                  <a:gd name="T1" fmla="*/ 149 h 243"/>
                  <a:gd name="T2" fmla="*/ 137 w 259"/>
                  <a:gd name="T3" fmla="*/ 123 h 243"/>
                  <a:gd name="T4" fmla="*/ 132 w 259"/>
                  <a:gd name="T5" fmla="*/ 104 h 243"/>
                  <a:gd name="T6" fmla="*/ 135 w 259"/>
                  <a:gd name="T7" fmla="*/ 84 h 243"/>
                  <a:gd name="T8" fmla="*/ 140 w 259"/>
                  <a:gd name="T9" fmla="*/ 68 h 243"/>
                  <a:gd name="T10" fmla="*/ 148 w 259"/>
                  <a:gd name="T11" fmla="*/ 56 h 243"/>
                  <a:gd name="T12" fmla="*/ 162 w 259"/>
                  <a:gd name="T13" fmla="*/ 44 h 243"/>
                  <a:gd name="T14" fmla="*/ 179 w 259"/>
                  <a:gd name="T15" fmla="*/ 37 h 243"/>
                  <a:gd name="T16" fmla="*/ 199 w 259"/>
                  <a:gd name="T17" fmla="*/ 34 h 243"/>
                  <a:gd name="T18" fmla="*/ 214 w 259"/>
                  <a:gd name="T19" fmla="*/ 35 h 243"/>
                  <a:gd name="T20" fmla="*/ 229 w 259"/>
                  <a:gd name="T21" fmla="*/ 40 h 243"/>
                  <a:gd name="T22" fmla="*/ 241 w 259"/>
                  <a:gd name="T23" fmla="*/ 46 h 243"/>
                  <a:gd name="T24" fmla="*/ 259 w 259"/>
                  <a:gd name="T25" fmla="*/ 59 h 243"/>
                  <a:gd name="T26" fmla="*/ 244 w 259"/>
                  <a:gd name="T27" fmla="*/ 45 h 243"/>
                  <a:gd name="T28" fmla="*/ 230 w 259"/>
                  <a:gd name="T29" fmla="*/ 33 h 243"/>
                  <a:gd name="T30" fmla="*/ 216 w 259"/>
                  <a:gd name="T31" fmla="*/ 24 h 243"/>
                  <a:gd name="T32" fmla="*/ 200 w 259"/>
                  <a:gd name="T33" fmla="*/ 16 h 243"/>
                  <a:gd name="T34" fmla="*/ 180 w 259"/>
                  <a:gd name="T35" fmla="*/ 8 h 243"/>
                  <a:gd name="T36" fmla="*/ 161 w 259"/>
                  <a:gd name="T37" fmla="*/ 3 h 243"/>
                  <a:gd name="T38" fmla="*/ 140 w 259"/>
                  <a:gd name="T39" fmla="*/ 0 h 243"/>
                  <a:gd name="T40" fmla="*/ 124 w 259"/>
                  <a:gd name="T41" fmla="*/ 0 h 243"/>
                  <a:gd name="T42" fmla="*/ 106 w 259"/>
                  <a:gd name="T43" fmla="*/ 2 h 243"/>
                  <a:gd name="T44" fmla="*/ 91 w 259"/>
                  <a:gd name="T45" fmla="*/ 5 h 243"/>
                  <a:gd name="T46" fmla="*/ 76 w 259"/>
                  <a:gd name="T47" fmla="*/ 10 h 243"/>
                  <a:gd name="T48" fmla="*/ 61 w 259"/>
                  <a:gd name="T49" fmla="*/ 17 h 243"/>
                  <a:gd name="T50" fmla="*/ 48 w 259"/>
                  <a:gd name="T51" fmla="*/ 26 h 243"/>
                  <a:gd name="T52" fmla="*/ 35 w 259"/>
                  <a:gd name="T53" fmla="*/ 37 h 243"/>
                  <a:gd name="T54" fmla="*/ 24 w 259"/>
                  <a:gd name="T55" fmla="*/ 49 h 243"/>
                  <a:gd name="T56" fmla="*/ 16 w 259"/>
                  <a:gd name="T57" fmla="*/ 62 h 243"/>
                  <a:gd name="T58" fmla="*/ 8 w 259"/>
                  <a:gd name="T59" fmla="*/ 80 h 243"/>
                  <a:gd name="T60" fmla="*/ 3 w 259"/>
                  <a:gd name="T61" fmla="*/ 96 h 243"/>
                  <a:gd name="T62" fmla="*/ 1 w 259"/>
                  <a:gd name="T63" fmla="*/ 111 h 243"/>
                  <a:gd name="T64" fmla="*/ 0 w 259"/>
                  <a:gd name="T65" fmla="*/ 127 h 243"/>
                  <a:gd name="T66" fmla="*/ 2 w 259"/>
                  <a:gd name="T67" fmla="*/ 145 h 243"/>
                  <a:gd name="T68" fmla="*/ 5 w 259"/>
                  <a:gd name="T69" fmla="*/ 162 h 243"/>
                  <a:gd name="T70" fmla="*/ 10 w 259"/>
                  <a:gd name="T71" fmla="*/ 176 h 243"/>
                  <a:gd name="T72" fmla="*/ 17 w 259"/>
                  <a:gd name="T73" fmla="*/ 192 h 243"/>
                  <a:gd name="T74" fmla="*/ 24 w 259"/>
                  <a:gd name="T75" fmla="*/ 204 h 243"/>
                  <a:gd name="T76" fmla="*/ 32 w 259"/>
                  <a:gd name="T77" fmla="*/ 213 h 243"/>
                  <a:gd name="T78" fmla="*/ 43 w 259"/>
                  <a:gd name="T79" fmla="*/ 224 h 243"/>
                  <a:gd name="T80" fmla="*/ 54 w 259"/>
                  <a:gd name="T81" fmla="*/ 232 h 243"/>
                  <a:gd name="T82" fmla="*/ 69 w 259"/>
                  <a:gd name="T83" fmla="*/ 239 h 243"/>
                  <a:gd name="T84" fmla="*/ 83 w 259"/>
                  <a:gd name="T85" fmla="*/ 242 h 243"/>
                  <a:gd name="T86" fmla="*/ 98 w 259"/>
                  <a:gd name="T87" fmla="*/ 242 h 243"/>
                  <a:gd name="T88" fmla="*/ 112 w 259"/>
                  <a:gd name="T89" fmla="*/ 240 h 243"/>
                  <a:gd name="T90" fmla="*/ 125 w 259"/>
                  <a:gd name="T91" fmla="*/ 235 h 243"/>
                  <a:gd name="T92" fmla="*/ 137 w 259"/>
                  <a:gd name="T93" fmla="*/ 226 h 243"/>
                  <a:gd name="T94" fmla="*/ 146 w 259"/>
                  <a:gd name="T95" fmla="*/ 214 h 243"/>
                  <a:gd name="T96" fmla="*/ 152 w 259"/>
                  <a:gd name="T97" fmla="*/ 200 h 243"/>
                  <a:gd name="T98" fmla="*/ 154 w 259"/>
                  <a:gd name="T99" fmla="*/ 184 h 243"/>
                  <a:gd name="T100" fmla="*/ 152 w 259"/>
                  <a:gd name="T101"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243">
                    <a:moveTo>
                      <a:pt x="150" y="158"/>
                    </a:moveTo>
                    <a:lnTo>
                      <a:pt x="148" y="149"/>
                    </a:lnTo>
                    <a:lnTo>
                      <a:pt x="144" y="141"/>
                    </a:lnTo>
                    <a:lnTo>
                      <a:pt x="137" y="123"/>
                    </a:lnTo>
                    <a:lnTo>
                      <a:pt x="134" y="113"/>
                    </a:lnTo>
                    <a:lnTo>
                      <a:pt x="132" y="104"/>
                    </a:lnTo>
                    <a:lnTo>
                      <a:pt x="133" y="92"/>
                    </a:lnTo>
                    <a:lnTo>
                      <a:pt x="135" y="84"/>
                    </a:lnTo>
                    <a:lnTo>
                      <a:pt x="137" y="75"/>
                    </a:lnTo>
                    <a:lnTo>
                      <a:pt x="140" y="68"/>
                    </a:lnTo>
                    <a:lnTo>
                      <a:pt x="144" y="61"/>
                    </a:lnTo>
                    <a:lnTo>
                      <a:pt x="148" y="56"/>
                    </a:lnTo>
                    <a:lnTo>
                      <a:pt x="155" y="50"/>
                    </a:lnTo>
                    <a:lnTo>
                      <a:pt x="162" y="44"/>
                    </a:lnTo>
                    <a:lnTo>
                      <a:pt x="170" y="41"/>
                    </a:lnTo>
                    <a:lnTo>
                      <a:pt x="179" y="37"/>
                    </a:lnTo>
                    <a:lnTo>
                      <a:pt x="190" y="35"/>
                    </a:lnTo>
                    <a:lnTo>
                      <a:pt x="199" y="34"/>
                    </a:lnTo>
                    <a:lnTo>
                      <a:pt x="207" y="34"/>
                    </a:lnTo>
                    <a:lnTo>
                      <a:pt x="214" y="35"/>
                    </a:lnTo>
                    <a:lnTo>
                      <a:pt x="222" y="37"/>
                    </a:lnTo>
                    <a:lnTo>
                      <a:pt x="229" y="40"/>
                    </a:lnTo>
                    <a:lnTo>
                      <a:pt x="236" y="43"/>
                    </a:lnTo>
                    <a:lnTo>
                      <a:pt x="241" y="46"/>
                    </a:lnTo>
                    <a:lnTo>
                      <a:pt x="246" y="50"/>
                    </a:lnTo>
                    <a:lnTo>
                      <a:pt x="259" y="59"/>
                    </a:lnTo>
                    <a:lnTo>
                      <a:pt x="251" y="51"/>
                    </a:lnTo>
                    <a:lnTo>
                      <a:pt x="244" y="45"/>
                    </a:lnTo>
                    <a:lnTo>
                      <a:pt x="237" y="39"/>
                    </a:lnTo>
                    <a:lnTo>
                      <a:pt x="230" y="33"/>
                    </a:lnTo>
                    <a:lnTo>
                      <a:pt x="223" y="29"/>
                    </a:lnTo>
                    <a:lnTo>
                      <a:pt x="216" y="24"/>
                    </a:lnTo>
                    <a:lnTo>
                      <a:pt x="208" y="20"/>
                    </a:lnTo>
                    <a:lnTo>
                      <a:pt x="200" y="16"/>
                    </a:lnTo>
                    <a:lnTo>
                      <a:pt x="191" y="12"/>
                    </a:lnTo>
                    <a:lnTo>
                      <a:pt x="180" y="8"/>
                    </a:lnTo>
                    <a:lnTo>
                      <a:pt x="170" y="5"/>
                    </a:lnTo>
                    <a:lnTo>
                      <a:pt x="161" y="3"/>
                    </a:lnTo>
                    <a:lnTo>
                      <a:pt x="151" y="1"/>
                    </a:lnTo>
                    <a:lnTo>
                      <a:pt x="140" y="0"/>
                    </a:lnTo>
                    <a:lnTo>
                      <a:pt x="132" y="0"/>
                    </a:lnTo>
                    <a:lnTo>
                      <a:pt x="124" y="0"/>
                    </a:lnTo>
                    <a:lnTo>
                      <a:pt x="115" y="1"/>
                    </a:lnTo>
                    <a:lnTo>
                      <a:pt x="106" y="2"/>
                    </a:lnTo>
                    <a:lnTo>
                      <a:pt x="99" y="3"/>
                    </a:lnTo>
                    <a:lnTo>
                      <a:pt x="91" y="5"/>
                    </a:lnTo>
                    <a:lnTo>
                      <a:pt x="83" y="7"/>
                    </a:lnTo>
                    <a:lnTo>
                      <a:pt x="76" y="10"/>
                    </a:lnTo>
                    <a:lnTo>
                      <a:pt x="69" y="13"/>
                    </a:lnTo>
                    <a:lnTo>
                      <a:pt x="61" y="17"/>
                    </a:lnTo>
                    <a:lnTo>
                      <a:pt x="54" y="21"/>
                    </a:lnTo>
                    <a:lnTo>
                      <a:pt x="48" y="26"/>
                    </a:lnTo>
                    <a:lnTo>
                      <a:pt x="41" y="31"/>
                    </a:lnTo>
                    <a:lnTo>
                      <a:pt x="35" y="37"/>
                    </a:lnTo>
                    <a:lnTo>
                      <a:pt x="29" y="44"/>
                    </a:lnTo>
                    <a:lnTo>
                      <a:pt x="24" y="49"/>
                    </a:lnTo>
                    <a:lnTo>
                      <a:pt x="20" y="56"/>
                    </a:lnTo>
                    <a:lnTo>
                      <a:pt x="16" y="62"/>
                    </a:lnTo>
                    <a:lnTo>
                      <a:pt x="12" y="71"/>
                    </a:lnTo>
                    <a:lnTo>
                      <a:pt x="8" y="80"/>
                    </a:lnTo>
                    <a:lnTo>
                      <a:pt x="5" y="87"/>
                    </a:lnTo>
                    <a:lnTo>
                      <a:pt x="3" y="96"/>
                    </a:lnTo>
                    <a:lnTo>
                      <a:pt x="2" y="103"/>
                    </a:lnTo>
                    <a:lnTo>
                      <a:pt x="1" y="111"/>
                    </a:lnTo>
                    <a:lnTo>
                      <a:pt x="0" y="118"/>
                    </a:lnTo>
                    <a:lnTo>
                      <a:pt x="0" y="127"/>
                    </a:lnTo>
                    <a:lnTo>
                      <a:pt x="1" y="137"/>
                    </a:lnTo>
                    <a:lnTo>
                      <a:pt x="2" y="145"/>
                    </a:lnTo>
                    <a:lnTo>
                      <a:pt x="4" y="153"/>
                    </a:lnTo>
                    <a:lnTo>
                      <a:pt x="5" y="162"/>
                    </a:lnTo>
                    <a:lnTo>
                      <a:pt x="8" y="170"/>
                    </a:lnTo>
                    <a:lnTo>
                      <a:pt x="10" y="176"/>
                    </a:lnTo>
                    <a:lnTo>
                      <a:pt x="13" y="184"/>
                    </a:lnTo>
                    <a:lnTo>
                      <a:pt x="17" y="192"/>
                    </a:lnTo>
                    <a:lnTo>
                      <a:pt x="20" y="198"/>
                    </a:lnTo>
                    <a:lnTo>
                      <a:pt x="24" y="204"/>
                    </a:lnTo>
                    <a:lnTo>
                      <a:pt x="28" y="209"/>
                    </a:lnTo>
                    <a:lnTo>
                      <a:pt x="32" y="213"/>
                    </a:lnTo>
                    <a:lnTo>
                      <a:pt x="38" y="220"/>
                    </a:lnTo>
                    <a:lnTo>
                      <a:pt x="43" y="224"/>
                    </a:lnTo>
                    <a:lnTo>
                      <a:pt x="49" y="228"/>
                    </a:lnTo>
                    <a:lnTo>
                      <a:pt x="54" y="232"/>
                    </a:lnTo>
                    <a:lnTo>
                      <a:pt x="62" y="236"/>
                    </a:lnTo>
                    <a:lnTo>
                      <a:pt x="69" y="239"/>
                    </a:lnTo>
                    <a:lnTo>
                      <a:pt x="77" y="241"/>
                    </a:lnTo>
                    <a:lnTo>
                      <a:pt x="83" y="242"/>
                    </a:lnTo>
                    <a:lnTo>
                      <a:pt x="91" y="243"/>
                    </a:lnTo>
                    <a:lnTo>
                      <a:pt x="98" y="242"/>
                    </a:lnTo>
                    <a:lnTo>
                      <a:pt x="105" y="242"/>
                    </a:lnTo>
                    <a:lnTo>
                      <a:pt x="112" y="240"/>
                    </a:lnTo>
                    <a:lnTo>
                      <a:pt x="119" y="238"/>
                    </a:lnTo>
                    <a:lnTo>
                      <a:pt x="125" y="235"/>
                    </a:lnTo>
                    <a:lnTo>
                      <a:pt x="131" y="231"/>
                    </a:lnTo>
                    <a:lnTo>
                      <a:pt x="137" y="226"/>
                    </a:lnTo>
                    <a:lnTo>
                      <a:pt x="142" y="220"/>
                    </a:lnTo>
                    <a:lnTo>
                      <a:pt x="146" y="214"/>
                    </a:lnTo>
                    <a:lnTo>
                      <a:pt x="150" y="207"/>
                    </a:lnTo>
                    <a:lnTo>
                      <a:pt x="152" y="200"/>
                    </a:lnTo>
                    <a:lnTo>
                      <a:pt x="153" y="192"/>
                    </a:lnTo>
                    <a:lnTo>
                      <a:pt x="154" y="184"/>
                    </a:lnTo>
                    <a:lnTo>
                      <a:pt x="153" y="177"/>
                    </a:lnTo>
                    <a:lnTo>
                      <a:pt x="152" y="167"/>
                    </a:lnTo>
                    <a:lnTo>
                      <a:pt x="150" y="158"/>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07" name="Freeform 1851"/>
              <p:cNvSpPr>
                <a:spLocks/>
              </p:cNvSpPr>
              <p:nvPr/>
            </p:nvSpPr>
            <p:spPr bwMode="auto">
              <a:xfrm>
                <a:off x="3826" y="588"/>
                <a:ext cx="259" cy="243"/>
              </a:xfrm>
              <a:custGeom>
                <a:avLst/>
                <a:gdLst>
                  <a:gd name="T0" fmla="*/ 148 w 259"/>
                  <a:gd name="T1" fmla="*/ 149 h 243"/>
                  <a:gd name="T2" fmla="*/ 137 w 259"/>
                  <a:gd name="T3" fmla="*/ 123 h 243"/>
                  <a:gd name="T4" fmla="*/ 132 w 259"/>
                  <a:gd name="T5" fmla="*/ 104 h 243"/>
                  <a:gd name="T6" fmla="*/ 135 w 259"/>
                  <a:gd name="T7" fmla="*/ 84 h 243"/>
                  <a:gd name="T8" fmla="*/ 140 w 259"/>
                  <a:gd name="T9" fmla="*/ 68 h 243"/>
                  <a:gd name="T10" fmla="*/ 148 w 259"/>
                  <a:gd name="T11" fmla="*/ 56 h 243"/>
                  <a:gd name="T12" fmla="*/ 162 w 259"/>
                  <a:gd name="T13" fmla="*/ 44 h 243"/>
                  <a:gd name="T14" fmla="*/ 179 w 259"/>
                  <a:gd name="T15" fmla="*/ 37 h 243"/>
                  <a:gd name="T16" fmla="*/ 199 w 259"/>
                  <a:gd name="T17" fmla="*/ 34 h 243"/>
                  <a:gd name="T18" fmla="*/ 214 w 259"/>
                  <a:gd name="T19" fmla="*/ 35 h 243"/>
                  <a:gd name="T20" fmla="*/ 229 w 259"/>
                  <a:gd name="T21" fmla="*/ 40 h 243"/>
                  <a:gd name="T22" fmla="*/ 241 w 259"/>
                  <a:gd name="T23" fmla="*/ 46 h 243"/>
                  <a:gd name="T24" fmla="*/ 259 w 259"/>
                  <a:gd name="T25" fmla="*/ 59 h 243"/>
                  <a:gd name="T26" fmla="*/ 244 w 259"/>
                  <a:gd name="T27" fmla="*/ 45 h 243"/>
                  <a:gd name="T28" fmla="*/ 230 w 259"/>
                  <a:gd name="T29" fmla="*/ 33 h 243"/>
                  <a:gd name="T30" fmla="*/ 216 w 259"/>
                  <a:gd name="T31" fmla="*/ 24 h 243"/>
                  <a:gd name="T32" fmla="*/ 200 w 259"/>
                  <a:gd name="T33" fmla="*/ 16 h 243"/>
                  <a:gd name="T34" fmla="*/ 180 w 259"/>
                  <a:gd name="T35" fmla="*/ 8 h 243"/>
                  <a:gd name="T36" fmla="*/ 161 w 259"/>
                  <a:gd name="T37" fmla="*/ 3 h 243"/>
                  <a:gd name="T38" fmla="*/ 140 w 259"/>
                  <a:gd name="T39" fmla="*/ 0 h 243"/>
                  <a:gd name="T40" fmla="*/ 124 w 259"/>
                  <a:gd name="T41" fmla="*/ 0 h 243"/>
                  <a:gd name="T42" fmla="*/ 106 w 259"/>
                  <a:gd name="T43" fmla="*/ 2 h 243"/>
                  <a:gd name="T44" fmla="*/ 91 w 259"/>
                  <a:gd name="T45" fmla="*/ 5 h 243"/>
                  <a:gd name="T46" fmla="*/ 76 w 259"/>
                  <a:gd name="T47" fmla="*/ 10 h 243"/>
                  <a:gd name="T48" fmla="*/ 61 w 259"/>
                  <a:gd name="T49" fmla="*/ 17 h 243"/>
                  <a:gd name="T50" fmla="*/ 48 w 259"/>
                  <a:gd name="T51" fmla="*/ 26 h 243"/>
                  <a:gd name="T52" fmla="*/ 35 w 259"/>
                  <a:gd name="T53" fmla="*/ 37 h 243"/>
                  <a:gd name="T54" fmla="*/ 24 w 259"/>
                  <a:gd name="T55" fmla="*/ 49 h 243"/>
                  <a:gd name="T56" fmla="*/ 16 w 259"/>
                  <a:gd name="T57" fmla="*/ 62 h 243"/>
                  <a:gd name="T58" fmla="*/ 8 w 259"/>
                  <a:gd name="T59" fmla="*/ 80 h 243"/>
                  <a:gd name="T60" fmla="*/ 3 w 259"/>
                  <a:gd name="T61" fmla="*/ 96 h 243"/>
                  <a:gd name="T62" fmla="*/ 1 w 259"/>
                  <a:gd name="T63" fmla="*/ 111 h 243"/>
                  <a:gd name="T64" fmla="*/ 0 w 259"/>
                  <a:gd name="T65" fmla="*/ 127 h 243"/>
                  <a:gd name="T66" fmla="*/ 2 w 259"/>
                  <a:gd name="T67" fmla="*/ 145 h 243"/>
                  <a:gd name="T68" fmla="*/ 5 w 259"/>
                  <a:gd name="T69" fmla="*/ 162 h 243"/>
                  <a:gd name="T70" fmla="*/ 10 w 259"/>
                  <a:gd name="T71" fmla="*/ 176 h 243"/>
                  <a:gd name="T72" fmla="*/ 17 w 259"/>
                  <a:gd name="T73" fmla="*/ 192 h 243"/>
                  <a:gd name="T74" fmla="*/ 24 w 259"/>
                  <a:gd name="T75" fmla="*/ 204 h 243"/>
                  <a:gd name="T76" fmla="*/ 32 w 259"/>
                  <a:gd name="T77" fmla="*/ 213 h 243"/>
                  <a:gd name="T78" fmla="*/ 43 w 259"/>
                  <a:gd name="T79" fmla="*/ 224 h 243"/>
                  <a:gd name="T80" fmla="*/ 54 w 259"/>
                  <a:gd name="T81" fmla="*/ 232 h 243"/>
                  <a:gd name="T82" fmla="*/ 69 w 259"/>
                  <a:gd name="T83" fmla="*/ 239 h 243"/>
                  <a:gd name="T84" fmla="*/ 83 w 259"/>
                  <a:gd name="T85" fmla="*/ 242 h 243"/>
                  <a:gd name="T86" fmla="*/ 98 w 259"/>
                  <a:gd name="T87" fmla="*/ 242 h 243"/>
                  <a:gd name="T88" fmla="*/ 112 w 259"/>
                  <a:gd name="T89" fmla="*/ 240 h 243"/>
                  <a:gd name="T90" fmla="*/ 125 w 259"/>
                  <a:gd name="T91" fmla="*/ 235 h 243"/>
                  <a:gd name="T92" fmla="*/ 137 w 259"/>
                  <a:gd name="T93" fmla="*/ 226 h 243"/>
                  <a:gd name="T94" fmla="*/ 146 w 259"/>
                  <a:gd name="T95" fmla="*/ 214 h 243"/>
                  <a:gd name="T96" fmla="*/ 152 w 259"/>
                  <a:gd name="T97" fmla="*/ 200 h 243"/>
                  <a:gd name="T98" fmla="*/ 154 w 259"/>
                  <a:gd name="T99" fmla="*/ 184 h 243"/>
                  <a:gd name="T100" fmla="*/ 152 w 259"/>
                  <a:gd name="T101"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243">
                    <a:moveTo>
                      <a:pt x="150" y="158"/>
                    </a:moveTo>
                    <a:lnTo>
                      <a:pt x="148" y="149"/>
                    </a:lnTo>
                    <a:lnTo>
                      <a:pt x="144" y="141"/>
                    </a:lnTo>
                    <a:lnTo>
                      <a:pt x="137" y="123"/>
                    </a:lnTo>
                    <a:lnTo>
                      <a:pt x="134" y="113"/>
                    </a:lnTo>
                    <a:lnTo>
                      <a:pt x="132" y="104"/>
                    </a:lnTo>
                    <a:lnTo>
                      <a:pt x="133" y="92"/>
                    </a:lnTo>
                    <a:lnTo>
                      <a:pt x="135" y="84"/>
                    </a:lnTo>
                    <a:lnTo>
                      <a:pt x="137" y="75"/>
                    </a:lnTo>
                    <a:lnTo>
                      <a:pt x="140" y="68"/>
                    </a:lnTo>
                    <a:lnTo>
                      <a:pt x="144" y="61"/>
                    </a:lnTo>
                    <a:lnTo>
                      <a:pt x="148" y="56"/>
                    </a:lnTo>
                    <a:lnTo>
                      <a:pt x="155" y="50"/>
                    </a:lnTo>
                    <a:lnTo>
                      <a:pt x="162" y="44"/>
                    </a:lnTo>
                    <a:lnTo>
                      <a:pt x="170" y="41"/>
                    </a:lnTo>
                    <a:lnTo>
                      <a:pt x="179" y="37"/>
                    </a:lnTo>
                    <a:lnTo>
                      <a:pt x="190" y="35"/>
                    </a:lnTo>
                    <a:lnTo>
                      <a:pt x="199" y="34"/>
                    </a:lnTo>
                    <a:lnTo>
                      <a:pt x="207" y="34"/>
                    </a:lnTo>
                    <a:lnTo>
                      <a:pt x="214" y="35"/>
                    </a:lnTo>
                    <a:lnTo>
                      <a:pt x="222" y="37"/>
                    </a:lnTo>
                    <a:lnTo>
                      <a:pt x="229" y="40"/>
                    </a:lnTo>
                    <a:lnTo>
                      <a:pt x="236" y="43"/>
                    </a:lnTo>
                    <a:lnTo>
                      <a:pt x="241" y="46"/>
                    </a:lnTo>
                    <a:lnTo>
                      <a:pt x="246" y="50"/>
                    </a:lnTo>
                    <a:lnTo>
                      <a:pt x="259" y="59"/>
                    </a:lnTo>
                    <a:lnTo>
                      <a:pt x="251" y="51"/>
                    </a:lnTo>
                    <a:lnTo>
                      <a:pt x="244" y="45"/>
                    </a:lnTo>
                    <a:lnTo>
                      <a:pt x="237" y="39"/>
                    </a:lnTo>
                    <a:lnTo>
                      <a:pt x="230" y="33"/>
                    </a:lnTo>
                    <a:lnTo>
                      <a:pt x="223" y="29"/>
                    </a:lnTo>
                    <a:lnTo>
                      <a:pt x="216" y="24"/>
                    </a:lnTo>
                    <a:lnTo>
                      <a:pt x="208" y="20"/>
                    </a:lnTo>
                    <a:lnTo>
                      <a:pt x="200" y="16"/>
                    </a:lnTo>
                    <a:lnTo>
                      <a:pt x="191" y="12"/>
                    </a:lnTo>
                    <a:lnTo>
                      <a:pt x="180" y="8"/>
                    </a:lnTo>
                    <a:lnTo>
                      <a:pt x="170" y="5"/>
                    </a:lnTo>
                    <a:lnTo>
                      <a:pt x="161" y="3"/>
                    </a:lnTo>
                    <a:lnTo>
                      <a:pt x="151" y="1"/>
                    </a:lnTo>
                    <a:lnTo>
                      <a:pt x="140" y="0"/>
                    </a:lnTo>
                    <a:lnTo>
                      <a:pt x="132" y="0"/>
                    </a:lnTo>
                    <a:lnTo>
                      <a:pt x="124" y="0"/>
                    </a:lnTo>
                    <a:lnTo>
                      <a:pt x="115" y="1"/>
                    </a:lnTo>
                    <a:lnTo>
                      <a:pt x="106" y="2"/>
                    </a:lnTo>
                    <a:lnTo>
                      <a:pt x="99" y="3"/>
                    </a:lnTo>
                    <a:lnTo>
                      <a:pt x="91" y="5"/>
                    </a:lnTo>
                    <a:lnTo>
                      <a:pt x="83" y="7"/>
                    </a:lnTo>
                    <a:lnTo>
                      <a:pt x="76" y="10"/>
                    </a:lnTo>
                    <a:lnTo>
                      <a:pt x="69" y="13"/>
                    </a:lnTo>
                    <a:lnTo>
                      <a:pt x="61" y="17"/>
                    </a:lnTo>
                    <a:lnTo>
                      <a:pt x="54" y="21"/>
                    </a:lnTo>
                    <a:lnTo>
                      <a:pt x="48" y="26"/>
                    </a:lnTo>
                    <a:lnTo>
                      <a:pt x="41" y="31"/>
                    </a:lnTo>
                    <a:lnTo>
                      <a:pt x="35" y="37"/>
                    </a:lnTo>
                    <a:lnTo>
                      <a:pt x="29" y="44"/>
                    </a:lnTo>
                    <a:lnTo>
                      <a:pt x="24" y="49"/>
                    </a:lnTo>
                    <a:lnTo>
                      <a:pt x="20" y="56"/>
                    </a:lnTo>
                    <a:lnTo>
                      <a:pt x="16" y="62"/>
                    </a:lnTo>
                    <a:lnTo>
                      <a:pt x="12" y="71"/>
                    </a:lnTo>
                    <a:lnTo>
                      <a:pt x="8" y="80"/>
                    </a:lnTo>
                    <a:lnTo>
                      <a:pt x="5" y="87"/>
                    </a:lnTo>
                    <a:lnTo>
                      <a:pt x="3" y="96"/>
                    </a:lnTo>
                    <a:lnTo>
                      <a:pt x="2" y="103"/>
                    </a:lnTo>
                    <a:lnTo>
                      <a:pt x="1" y="111"/>
                    </a:lnTo>
                    <a:lnTo>
                      <a:pt x="0" y="118"/>
                    </a:lnTo>
                    <a:lnTo>
                      <a:pt x="0" y="127"/>
                    </a:lnTo>
                    <a:lnTo>
                      <a:pt x="1" y="137"/>
                    </a:lnTo>
                    <a:lnTo>
                      <a:pt x="2" y="145"/>
                    </a:lnTo>
                    <a:lnTo>
                      <a:pt x="4" y="153"/>
                    </a:lnTo>
                    <a:lnTo>
                      <a:pt x="5" y="162"/>
                    </a:lnTo>
                    <a:lnTo>
                      <a:pt x="8" y="170"/>
                    </a:lnTo>
                    <a:lnTo>
                      <a:pt x="10" y="176"/>
                    </a:lnTo>
                    <a:lnTo>
                      <a:pt x="13" y="184"/>
                    </a:lnTo>
                    <a:lnTo>
                      <a:pt x="17" y="192"/>
                    </a:lnTo>
                    <a:lnTo>
                      <a:pt x="20" y="198"/>
                    </a:lnTo>
                    <a:lnTo>
                      <a:pt x="24" y="204"/>
                    </a:lnTo>
                    <a:lnTo>
                      <a:pt x="28" y="209"/>
                    </a:lnTo>
                    <a:lnTo>
                      <a:pt x="32" y="213"/>
                    </a:lnTo>
                    <a:lnTo>
                      <a:pt x="38" y="220"/>
                    </a:lnTo>
                    <a:lnTo>
                      <a:pt x="43" y="224"/>
                    </a:lnTo>
                    <a:lnTo>
                      <a:pt x="49" y="228"/>
                    </a:lnTo>
                    <a:lnTo>
                      <a:pt x="54" y="232"/>
                    </a:lnTo>
                    <a:lnTo>
                      <a:pt x="62" y="236"/>
                    </a:lnTo>
                    <a:lnTo>
                      <a:pt x="69" y="239"/>
                    </a:lnTo>
                    <a:lnTo>
                      <a:pt x="77" y="241"/>
                    </a:lnTo>
                    <a:lnTo>
                      <a:pt x="83" y="242"/>
                    </a:lnTo>
                    <a:lnTo>
                      <a:pt x="91" y="243"/>
                    </a:lnTo>
                    <a:lnTo>
                      <a:pt x="98" y="242"/>
                    </a:lnTo>
                    <a:lnTo>
                      <a:pt x="105" y="242"/>
                    </a:lnTo>
                    <a:lnTo>
                      <a:pt x="112" y="240"/>
                    </a:lnTo>
                    <a:lnTo>
                      <a:pt x="119" y="238"/>
                    </a:lnTo>
                    <a:lnTo>
                      <a:pt x="125" y="235"/>
                    </a:lnTo>
                    <a:lnTo>
                      <a:pt x="131" y="231"/>
                    </a:lnTo>
                    <a:lnTo>
                      <a:pt x="137" y="226"/>
                    </a:lnTo>
                    <a:lnTo>
                      <a:pt x="142" y="220"/>
                    </a:lnTo>
                    <a:lnTo>
                      <a:pt x="146" y="214"/>
                    </a:lnTo>
                    <a:lnTo>
                      <a:pt x="150" y="207"/>
                    </a:lnTo>
                    <a:lnTo>
                      <a:pt x="152" y="200"/>
                    </a:lnTo>
                    <a:lnTo>
                      <a:pt x="153" y="192"/>
                    </a:lnTo>
                    <a:lnTo>
                      <a:pt x="154" y="184"/>
                    </a:lnTo>
                    <a:lnTo>
                      <a:pt x="153" y="177"/>
                    </a:lnTo>
                    <a:lnTo>
                      <a:pt x="152" y="167"/>
                    </a:lnTo>
                    <a:lnTo>
                      <a:pt x="150" y="158"/>
                    </a:lnTo>
                    <a:close/>
                  </a:path>
                </a:pathLst>
              </a:custGeom>
              <a:noFill/>
              <a:ln w="16" cap="rnd">
                <a:solidFill>
                  <a:srgbClr val="0033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275" name="Freeform 1853"/>
            <p:cNvSpPr>
              <a:spLocks/>
            </p:cNvSpPr>
            <p:nvPr/>
          </p:nvSpPr>
          <p:spPr bwMode="auto">
            <a:xfrm>
              <a:off x="6119815" y="1053075"/>
              <a:ext cx="409575" cy="384175"/>
            </a:xfrm>
            <a:custGeom>
              <a:avLst/>
              <a:gdLst>
                <a:gd name="T0" fmla="*/ 111 w 258"/>
                <a:gd name="T1" fmla="*/ 94 h 242"/>
                <a:gd name="T2" fmla="*/ 122 w 258"/>
                <a:gd name="T3" fmla="*/ 119 h 242"/>
                <a:gd name="T4" fmla="*/ 126 w 258"/>
                <a:gd name="T5" fmla="*/ 138 h 242"/>
                <a:gd name="T6" fmla="*/ 124 w 258"/>
                <a:gd name="T7" fmla="*/ 159 h 242"/>
                <a:gd name="T8" fmla="*/ 119 w 258"/>
                <a:gd name="T9" fmla="*/ 175 h 242"/>
                <a:gd name="T10" fmla="*/ 111 w 258"/>
                <a:gd name="T11" fmla="*/ 186 h 242"/>
                <a:gd name="T12" fmla="*/ 97 w 258"/>
                <a:gd name="T13" fmla="*/ 198 h 242"/>
                <a:gd name="T14" fmla="*/ 80 w 258"/>
                <a:gd name="T15" fmla="*/ 205 h 242"/>
                <a:gd name="T16" fmla="*/ 60 w 258"/>
                <a:gd name="T17" fmla="*/ 208 h 242"/>
                <a:gd name="T18" fmla="*/ 44 w 258"/>
                <a:gd name="T19" fmla="*/ 207 h 242"/>
                <a:gd name="T20" fmla="*/ 30 w 258"/>
                <a:gd name="T21" fmla="*/ 203 h 242"/>
                <a:gd name="T22" fmla="*/ 18 w 258"/>
                <a:gd name="T23" fmla="*/ 196 h 242"/>
                <a:gd name="T24" fmla="*/ 0 w 258"/>
                <a:gd name="T25" fmla="*/ 183 h 242"/>
                <a:gd name="T26" fmla="*/ 14 w 258"/>
                <a:gd name="T27" fmla="*/ 197 h 242"/>
                <a:gd name="T28" fmla="*/ 29 w 258"/>
                <a:gd name="T29" fmla="*/ 209 h 242"/>
                <a:gd name="T30" fmla="*/ 43 w 258"/>
                <a:gd name="T31" fmla="*/ 218 h 242"/>
                <a:gd name="T32" fmla="*/ 58 w 258"/>
                <a:gd name="T33" fmla="*/ 226 h 242"/>
                <a:gd name="T34" fmla="*/ 78 w 258"/>
                <a:gd name="T35" fmla="*/ 234 h 242"/>
                <a:gd name="T36" fmla="*/ 98 w 258"/>
                <a:gd name="T37" fmla="*/ 239 h 242"/>
                <a:gd name="T38" fmla="*/ 118 w 258"/>
                <a:gd name="T39" fmla="*/ 242 h 242"/>
                <a:gd name="T40" fmla="*/ 135 w 258"/>
                <a:gd name="T41" fmla="*/ 242 h 242"/>
                <a:gd name="T42" fmla="*/ 152 w 258"/>
                <a:gd name="T43" fmla="*/ 241 h 242"/>
                <a:gd name="T44" fmla="*/ 168 w 258"/>
                <a:gd name="T45" fmla="*/ 237 h 242"/>
                <a:gd name="T46" fmla="*/ 183 w 258"/>
                <a:gd name="T47" fmla="*/ 233 h 242"/>
                <a:gd name="T48" fmla="*/ 197 w 258"/>
                <a:gd name="T49" fmla="*/ 225 h 242"/>
                <a:gd name="T50" fmla="*/ 211 w 258"/>
                <a:gd name="T51" fmla="*/ 216 h 242"/>
                <a:gd name="T52" fmla="*/ 223 w 258"/>
                <a:gd name="T53" fmla="*/ 206 h 242"/>
                <a:gd name="T54" fmla="*/ 234 w 258"/>
                <a:gd name="T55" fmla="*/ 193 h 242"/>
                <a:gd name="T56" fmla="*/ 243 w 258"/>
                <a:gd name="T57" fmla="*/ 180 h 242"/>
                <a:gd name="T58" fmla="*/ 250 w 258"/>
                <a:gd name="T59" fmla="*/ 163 h 242"/>
                <a:gd name="T60" fmla="*/ 255 w 258"/>
                <a:gd name="T61" fmla="*/ 147 h 242"/>
                <a:gd name="T62" fmla="*/ 257 w 258"/>
                <a:gd name="T63" fmla="*/ 132 h 242"/>
                <a:gd name="T64" fmla="*/ 258 w 258"/>
                <a:gd name="T65" fmla="*/ 115 h 242"/>
                <a:gd name="T66" fmla="*/ 256 w 258"/>
                <a:gd name="T67" fmla="*/ 98 h 242"/>
                <a:gd name="T68" fmla="*/ 253 w 258"/>
                <a:gd name="T69" fmla="*/ 81 h 242"/>
                <a:gd name="T70" fmla="*/ 248 w 258"/>
                <a:gd name="T71" fmla="*/ 67 h 242"/>
                <a:gd name="T72" fmla="*/ 241 w 258"/>
                <a:gd name="T73" fmla="*/ 51 h 242"/>
                <a:gd name="T74" fmla="*/ 234 w 258"/>
                <a:gd name="T75" fmla="*/ 39 h 242"/>
                <a:gd name="T76" fmla="*/ 226 w 258"/>
                <a:gd name="T77" fmla="*/ 30 h 242"/>
                <a:gd name="T78" fmla="*/ 215 w 258"/>
                <a:gd name="T79" fmla="*/ 19 h 242"/>
                <a:gd name="T80" fmla="*/ 204 w 258"/>
                <a:gd name="T81" fmla="*/ 11 h 242"/>
                <a:gd name="T82" fmla="*/ 189 w 258"/>
                <a:gd name="T83" fmla="*/ 4 h 242"/>
                <a:gd name="T84" fmla="*/ 175 w 258"/>
                <a:gd name="T85" fmla="*/ 1 h 242"/>
                <a:gd name="T86" fmla="*/ 161 w 258"/>
                <a:gd name="T87" fmla="*/ 0 h 242"/>
                <a:gd name="T88" fmla="*/ 146 w 258"/>
                <a:gd name="T89" fmla="*/ 3 h 242"/>
                <a:gd name="T90" fmla="*/ 133 w 258"/>
                <a:gd name="T91" fmla="*/ 8 h 242"/>
                <a:gd name="T92" fmla="*/ 122 w 258"/>
                <a:gd name="T93" fmla="*/ 17 h 242"/>
                <a:gd name="T94" fmla="*/ 112 w 258"/>
                <a:gd name="T95" fmla="*/ 28 h 242"/>
                <a:gd name="T96" fmla="*/ 106 w 258"/>
                <a:gd name="T97" fmla="*/ 43 h 242"/>
                <a:gd name="T98" fmla="*/ 105 w 258"/>
                <a:gd name="T99" fmla="*/ 58 h 242"/>
                <a:gd name="T100" fmla="*/ 106 w 258"/>
                <a:gd name="T10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8" h="242">
                  <a:moveTo>
                    <a:pt x="108" y="85"/>
                  </a:moveTo>
                  <a:lnTo>
                    <a:pt x="111" y="94"/>
                  </a:lnTo>
                  <a:lnTo>
                    <a:pt x="114" y="102"/>
                  </a:lnTo>
                  <a:lnTo>
                    <a:pt x="122" y="119"/>
                  </a:lnTo>
                  <a:lnTo>
                    <a:pt x="125" y="129"/>
                  </a:lnTo>
                  <a:lnTo>
                    <a:pt x="126" y="138"/>
                  </a:lnTo>
                  <a:lnTo>
                    <a:pt x="126" y="150"/>
                  </a:lnTo>
                  <a:lnTo>
                    <a:pt x="124" y="159"/>
                  </a:lnTo>
                  <a:lnTo>
                    <a:pt x="122" y="168"/>
                  </a:lnTo>
                  <a:lnTo>
                    <a:pt x="119" y="175"/>
                  </a:lnTo>
                  <a:lnTo>
                    <a:pt x="115" y="181"/>
                  </a:lnTo>
                  <a:lnTo>
                    <a:pt x="111" y="186"/>
                  </a:lnTo>
                  <a:lnTo>
                    <a:pt x="104" y="193"/>
                  </a:lnTo>
                  <a:lnTo>
                    <a:pt x="97" y="198"/>
                  </a:lnTo>
                  <a:lnTo>
                    <a:pt x="89" y="202"/>
                  </a:lnTo>
                  <a:lnTo>
                    <a:pt x="80" y="205"/>
                  </a:lnTo>
                  <a:lnTo>
                    <a:pt x="68" y="207"/>
                  </a:lnTo>
                  <a:lnTo>
                    <a:pt x="60" y="208"/>
                  </a:lnTo>
                  <a:lnTo>
                    <a:pt x="52" y="208"/>
                  </a:lnTo>
                  <a:lnTo>
                    <a:pt x="44" y="207"/>
                  </a:lnTo>
                  <a:lnTo>
                    <a:pt x="37" y="205"/>
                  </a:lnTo>
                  <a:lnTo>
                    <a:pt x="30" y="203"/>
                  </a:lnTo>
                  <a:lnTo>
                    <a:pt x="22" y="199"/>
                  </a:lnTo>
                  <a:lnTo>
                    <a:pt x="18" y="196"/>
                  </a:lnTo>
                  <a:lnTo>
                    <a:pt x="12" y="193"/>
                  </a:lnTo>
                  <a:lnTo>
                    <a:pt x="0" y="183"/>
                  </a:lnTo>
                  <a:lnTo>
                    <a:pt x="8" y="191"/>
                  </a:lnTo>
                  <a:lnTo>
                    <a:pt x="14" y="197"/>
                  </a:lnTo>
                  <a:lnTo>
                    <a:pt x="22" y="203"/>
                  </a:lnTo>
                  <a:lnTo>
                    <a:pt x="29" y="209"/>
                  </a:lnTo>
                  <a:lnTo>
                    <a:pt x="36" y="214"/>
                  </a:lnTo>
                  <a:lnTo>
                    <a:pt x="43" y="218"/>
                  </a:lnTo>
                  <a:lnTo>
                    <a:pt x="51" y="223"/>
                  </a:lnTo>
                  <a:lnTo>
                    <a:pt x="58" y="226"/>
                  </a:lnTo>
                  <a:lnTo>
                    <a:pt x="68" y="230"/>
                  </a:lnTo>
                  <a:lnTo>
                    <a:pt x="78" y="234"/>
                  </a:lnTo>
                  <a:lnTo>
                    <a:pt x="89" y="237"/>
                  </a:lnTo>
                  <a:lnTo>
                    <a:pt x="98" y="239"/>
                  </a:lnTo>
                  <a:lnTo>
                    <a:pt x="108" y="241"/>
                  </a:lnTo>
                  <a:lnTo>
                    <a:pt x="118" y="242"/>
                  </a:lnTo>
                  <a:lnTo>
                    <a:pt x="127" y="242"/>
                  </a:lnTo>
                  <a:lnTo>
                    <a:pt x="135" y="242"/>
                  </a:lnTo>
                  <a:lnTo>
                    <a:pt x="144" y="242"/>
                  </a:lnTo>
                  <a:lnTo>
                    <a:pt x="152" y="241"/>
                  </a:lnTo>
                  <a:lnTo>
                    <a:pt x="160" y="239"/>
                  </a:lnTo>
                  <a:lnTo>
                    <a:pt x="168" y="237"/>
                  </a:lnTo>
                  <a:lnTo>
                    <a:pt x="175" y="235"/>
                  </a:lnTo>
                  <a:lnTo>
                    <a:pt x="183" y="233"/>
                  </a:lnTo>
                  <a:lnTo>
                    <a:pt x="190" y="229"/>
                  </a:lnTo>
                  <a:lnTo>
                    <a:pt x="197" y="225"/>
                  </a:lnTo>
                  <a:lnTo>
                    <a:pt x="204" y="221"/>
                  </a:lnTo>
                  <a:lnTo>
                    <a:pt x="211" y="216"/>
                  </a:lnTo>
                  <a:lnTo>
                    <a:pt x="217" y="211"/>
                  </a:lnTo>
                  <a:lnTo>
                    <a:pt x="223" y="206"/>
                  </a:lnTo>
                  <a:lnTo>
                    <a:pt x="229" y="199"/>
                  </a:lnTo>
                  <a:lnTo>
                    <a:pt x="234" y="193"/>
                  </a:lnTo>
                  <a:lnTo>
                    <a:pt x="239" y="187"/>
                  </a:lnTo>
                  <a:lnTo>
                    <a:pt x="243" y="180"/>
                  </a:lnTo>
                  <a:lnTo>
                    <a:pt x="246" y="172"/>
                  </a:lnTo>
                  <a:lnTo>
                    <a:pt x="250" y="163"/>
                  </a:lnTo>
                  <a:lnTo>
                    <a:pt x="253" y="155"/>
                  </a:lnTo>
                  <a:lnTo>
                    <a:pt x="255" y="147"/>
                  </a:lnTo>
                  <a:lnTo>
                    <a:pt x="256" y="140"/>
                  </a:lnTo>
                  <a:lnTo>
                    <a:pt x="257" y="132"/>
                  </a:lnTo>
                  <a:lnTo>
                    <a:pt x="258" y="124"/>
                  </a:lnTo>
                  <a:lnTo>
                    <a:pt x="258" y="115"/>
                  </a:lnTo>
                  <a:lnTo>
                    <a:pt x="257" y="106"/>
                  </a:lnTo>
                  <a:lnTo>
                    <a:pt x="256" y="98"/>
                  </a:lnTo>
                  <a:lnTo>
                    <a:pt x="255" y="90"/>
                  </a:lnTo>
                  <a:lnTo>
                    <a:pt x="253" y="81"/>
                  </a:lnTo>
                  <a:lnTo>
                    <a:pt x="250" y="73"/>
                  </a:lnTo>
                  <a:lnTo>
                    <a:pt x="248" y="67"/>
                  </a:lnTo>
                  <a:lnTo>
                    <a:pt x="245" y="59"/>
                  </a:lnTo>
                  <a:lnTo>
                    <a:pt x="241" y="51"/>
                  </a:lnTo>
                  <a:lnTo>
                    <a:pt x="238" y="45"/>
                  </a:lnTo>
                  <a:lnTo>
                    <a:pt x="234" y="39"/>
                  </a:lnTo>
                  <a:lnTo>
                    <a:pt x="230" y="34"/>
                  </a:lnTo>
                  <a:lnTo>
                    <a:pt x="226" y="30"/>
                  </a:lnTo>
                  <a:lnTo>
                    <a:pt x="220" y="23"/>
                  </a:lnTo>
                  <a:lnTo>
                    <a:pt x="215" y="19"/>
                  </a:lnTo>
                  <a:lnTo>
                    <a:pt x="210" y="15"/>
                  </a:lnTo>
                  <a:lnTo>
                    <a:pt x="204" y="11"/>
                  </a:lnTo>
                  <a:lnTo>
                    <a:pt x="197" y="7"/>
                  </a:lnTo>
                  <a:lnTo>
                    <a:pt x="189" y="4"/>
                  </a:lnTo>
                  <a:lnTo>
                    <a:pt x="181" y="2"/>
                  </a:lnTo>
                  <a:lnTo>
                    <a:pt x="175" y="1"/>
                  </a:lnTo>
                  <a:lnTo>
                    <a:pt x="167" y="0"/>
                  </a:lnTo>
                  <a:lnTo>
                    <a:pt x="161" y="0"/>
                  </a:lnTo>
                  <a:lnTo>
                    <a:pt x="153" y="1"/>
                  </a:lnTo>
                  <a:lnTo>
                    <a:pt x="146" y="3"/>
                  </a:lnTo>
                  <a:lnTo>
                    <a:pt x="139" y="5"/>
                  </a:lnTo>
                  <a:lnTo>
                    <a:pt x="133" y="8"/>
                  </a:lnTo>
                  <a:lnTo>
                    <a:pt x="127" y="12"/>
                  </a:lnTo>
                  <a:lnTo>
                    <a:pt x="122" y="17"/>
                  </a:lnTo>
                  <a:lnTo>
                    <a:pt x="117" y="22"/>
                  </a:lnTo>
                  <a:lnTo>
                    <a:pt x="112" y="28"/>
                  </a:lnTo>
                  <a:lnTo>
                    <a:pt x="109" y="36"/>
                  </a:lnTo>
                  <a:lnTo>
                    <a:pt x="106" y="43"/>
                  </a:lnTo>
                  <a:lnTo>
                    <a:pt x="105" y="51"/>
                  </a:lnTo>
                  <a:lnTo>
                    <a:pt x="105" y="58"/>
                  </a:lnTo>
                  <a:lnTo>
                    <a:pt x="105" y="66"/>
                  </a:lnTo>
                  <a:lnTo>
                    <a:pt x="106" y="75"/>
                  </a:lnTo>
                  <a:lnTo>
                    <a:pt x="108" y="8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76" name="Freeform 1854"/>
            <p:cNvSpPr>
              <a:spLocks/>
            </p:cNvSpPr>
            <p:nvPr/>
          </p:nvSpPr>
          <p:spPr bwMode="auto">
            <a:xfrm>
              <a:off x="6165851" y="1053073"/>
              <a:ext cx="103188" cy="114300"/>
            </a:xfrm>
            <a:custGeom>
              <a:avLst/>
              <a:gdLst>
                <a:gd name="T0" fmla="*/ 12 w 65"/>
                <a:gd name="T1" fmla="*/ 72 h 72"/>
                <a:gd name="T2" fmla="*/ 25 w 65"/>
                <a:gd name="T3" fmla="*/ 65 h 72"/>
                <a:gd name="T4" fmla="*/ 28 w 65"/>
                <a:gd name="T5" fmla="*/ 62 h 72"/>
                <a:gd name="T6" fmla="*/ 32 w 65"/>
                <a:gd name="T7" fmla="*/ 55 h 72"/>
                <a:gd name="T8" fmla="*/ 35 w 65"/>
                <a:gd name="T9" fmla="*/ 51 h 72"/>
                <a:gd name="T10" fmla="*/ 38 w 65"/>
                <a:gd name="T11" fmla="*/ 44 h 72"/>
                <a:gd name="T12" fmla="*/ 39 w 65"/>
                <a:gd name="T13" fmla="*/ 37 h 72"/>
                <a:gd name="T14" fmla="*/ 39 w 65"/>
                <a:gd name="T15" fmla="*/ 31 h 72"/>
                <a:gd name="T16" fmla="*/ 40 w 65"/>
                <a:gd name="T17" fmla="*/ 28 h 72"/>
                <a:gd name="T18" fmla="*/ 41 w 65"/>
                <a:gd name="T19" fmla="*/ 23 h 72"/>
                <a:gd name="T20" fmla="*/ 42 w 65"/>
                <a:gd name="T21" fmla="*/ 18 h 72"/>
                <a:gd name="T22" fmla="*/ 44 w 65"/>
                <a:gd name="T23" fmla="*/ 14 h 72"/>
                <a:gd name="T24" fmla="*/ 47 w 65"/>
                <a:gd name="T25" fmla="*/ 12 h 72"/>
                <a:gd name="T26" fmla="*/ 50 w 65"/>
                <a:gd name="T27" fmla="*/ 9 h 72"/>
                <a:gd name="T28" fmla="*/ 54 w 65"/>
                <a:gd name="T29" fmla="*/ 6 h 72"/>
                <a:gd name="T30" fmla="*/ 65 w 65"/>
                <a:gd name="T31" fmla="*/ 0 h 72"/>
                <a:gd name="T32" fmla="*/ 42 w 65"/>
                <a:gd name="T33" fmla="*/ 5 h 72"/>
                <a:gd name="T34" fmla="*/ 36 w 65"/>
                <a:gd name="T35" fmla="*/ 5 h 72"/>
                <a:gd name="T36" fmla="*/ 31 w 65"/>
                <a:gd name="T37" fmla="*/ 7 h 72"/>
                <a:gd name="T38" fmla="*/ 28 w 65"/>
                <a:gd name="T39" fmla="*/ 9 h 72"/>
                <a:gd name="T40" fmla="*/ 23 w 65"/>
                <a:gd name="T41" fmla="*/ 12 h 72"/>
                <a:gd name="T42" fmla="*/ 20 w 65"/>
                <a:gd name="T43" fmla="*/ 15 h 72"/>
                <a:gd name="T44" fmla="*/ 17 w 65"/>
                <a:gd name="T45" fmla="*/ 18 h 72"/>
                <a:gd name="T46" fmla="*/ 15 w 65"/>
                <a:gd name="T47" fmla="*/ 21 h 72"/>
                <a:gd name="T48" fmla="*/ 14 w 65"/>
                <a:gd name="T49" fmla="*/ 25 h 72"/>
                <a:gd name="T50" fmla="*/ 11 w 65"/>
                <a:gd name="T51" fmla="*/ 34 h 72"/>
                <a:gd name="T52" fmla="*/ 9 w 65"/>
                <a:gd name="T53" fmla="*/ 39 h 72"/>
                <a:gd name="T54" fmla="*/ 7 w 65"/>
                <a:gd name="T55" fmla="*/ 45 h 72"/>
                <a:gd name="T56" fmla="*/ 4 w 65"/>
                <a:gd name="T57" fmla="*/ 51 h 72"/>
                <a:gd name="T58" fmla="*/ 0 w 65"/>
                <a:gd name="T59" fmla="*/ 53 h 72"/>
                <a:gd name="T60" fmla="*/ 12 w 65"/>
                <a:gd name="T6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72">
                  <a:moveTo>
                    <a:pt x="12" y="72"/>
                  </a:moveTo>
                  <a:lnTo>
                    <a:pt x="25" y="65"/>
                  </a:lnTo>
                  <a:lnTo>
                    <a:pt x="28" y="62"/>
                  </a:lnTo>
                  <a:lnTo>
                    <a:pt x="32" y="55"/>
                  </a:lnTo>
                  <a:lnTo>
                    <a:pt x="35" y="51"/>
                  </a:lnTo>
                  <a:lnTo>
                    <a:pt x="38" y="44"/>
                  </a:lnTo>
                  <a:lnTo>
                    <a:pt x="39" y="37"/>
                  </a:lnTo>
                  <a:lnTo>
                    <a:pt x="39" y="31"/>
                  </a:lnTo>
                  <a:lnTo>
                    <a:pt x="40" y="28"/>
                  </a:lnTo>
                  <a:lnTo>
                    <a:pt x="41" y="23"/>
                  </a:lnTo>
                  <a:lnTo>
                    <a:pt x="42" y="18"/>
                  </a:lnTo>
                  <a:lnTo>
                    <a:pt x="44" y="14"/>
                  </a:lnTo>
                  <a:lnTo>
                    <a:pt x="47" y="12"/>
                  </a:lnTo>
                  <a:lnTo>
                    <a:pt x="50" y="9"/>
                  </a:lnTo>
                  <a:lnTo>
                    <a:pt x="54" y="6"/>
                  </a:lnTo>
                  <a:lnTo>
                    <a:pt x="65" y="0"/>
                  </a:lnTo>
                  <a:lnTo>
                    <a:pt x="42" y="5"/>
                  </a:lnTo>
                  <a:lnTo>
                    <a:pt x="36" y="5"/>
                  </a:lnTo>
                  <a:lnTo>
                    <a:pt x="31" y="7"/>
                  </a:lnTo>
                  <a:lnTo>
                    <a:pt x="28" y="9"/>
                  </a:lnTo>
                  <a:lnTo>
                    <a:pt x="23" y="12"/>
                  </a:lnTo>
                  <a:lnTo>
                    <a:pt x="20" y="15"/>
                  </a:lnTo>
                  <a:lnTo>
                    <a:pt x="17" y="18"/>
                  </a:lnTo>
                  <a:lnTo>
                    <a:pt x="15" y="21"/>
                  </a:lnTo>
                  <a:lnTo>
                    <a:pt x="14" y="25"/>
                  </a:lnTo>
                  <a:lnTo>
                    <a:pt x="11" y="34"/>
                  </a:lnTo>
                  <a:lnTo>
                    <a:pt x="9" y="39"/>
                  </a:lnTo>
                  <a:lnTo>
                    <a:pt x="7" y="45"/>
                  </a:lnTo>
                  <a:lnTo>
                    <a:pt x="4" y="51"/>
                  </a:lnTo>
                  <a:lnTo>
                    <a:pt x="0" y="53"/>
                  </a:lnTo>
                  <a:lnTo>
                    <a:pt x="12" y="7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77" name="Freeform 1855"/>
            <p:cNvSpPr>
              <a:spLocks/>
            </p:cNvSpPr>
            <p:nvPr/>
          </p:nvSpPr>
          <p:spPr bwMode="auto">
            <a:xfrm>
              <a:off x="6172203" y="1141973"/>
              <a:ext cx="93663" cy="152400"/>
            </a:xfrm>
            <a:custGeom>
              <a:avLst/>
              <a:gdLst>
                <a:gd name="T0" fmla="*/ 0 w 59"/>
                <a:gd name="T1" fmla="*/ 5 h 96"/>
                <a:gd name="T2" fmla="*/ 6 w 59"/>
                <a:gd name="T3" fmla="*/ 0 h 96"/>
                <a:gd name="T4" fmla="*/ 59 w 59"/>
                <a:gd name="T5" fmla="*/ 91 h 96"/>
                <a:gd name="T6" fmla="*/ 54 w 59"/>
                <a:gd name="T7" fmla="*/ 96 h 96"/>
                <a:gd name="T8" fmla="*/ 0 w 59"/>
                <a:gd name="T9" fmla="*/ 5 h 96"/>
              </a:gdLst>
              <a:ahLst/>
              <a:cxnLst>
                <a:cxn ang="0">
                  <a:pos x="T0" y="T1"/>
                </a:cxn>
                <a:cxn ang="0">
                  <a:pos x="T2" y="T3"/>
                </a:cxn>
                <a:cxn ang="0">
                  <a:pos x="T4" y="T5"/>
                </a:cxn>
                <a:cxn ang="0">
                  <a:pos x="T6" y="T7"/>
                </a:cxn>
                <a:cxn ang="0">
                  <a:pos x="T8" y="T9"/>
                </a:cxn>
              </a:cxnLst>
              <a:rect l="0" t="0" r="r" b="b"/>
              <a:pathLst>
                <a:path w="59" h="96">
                  <a:moveTo>
                    <a:pt x="0" y="5"/>
                  </a:moveTo>
                  <a:lnTo>
                    <a:pt x="6" y="0"/>
                  </a:lnTo>
                  <a:lnTo>
                    <a:pt x="59" y="91"/>
                  </a:lnTo>
                  <a:lnTo>
                    <a:pt x="54" y="96"/>
                  </a:lnTo>
                  <a:lnTo>
                    <a:pt x="0" y="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78" name="Freeform 1856"/>
            <p:cNvSpPr>
              <a:spLocks/>
            </p:cNvSpPr>
            <p:nvPr/>
          </p:nvSpPr>
          <p:spPr bwMode="auto">
            <a:xfrm>
              <a:off x="6153153" y="1249925"/>
              <a:ext cx="112713" cy="98425"/>
            </a:xfrm>
            <a:custGeom>
              <a:avLst/>
              <a:gdLst>
                <a:gd name="T0" fmla="*/ 106 w 328"/>
                <a:gd name="T1" fmla="*/ 44 h 281"/>
                <a:gd name="T2" fmla="*/ 33 w 328"/>
                <a:gd name="T3" fmla="*/ 220 h 281"/>
                <a:gd name="T4" fmla="*/ 223 w 328"/>
                <a:gd name="T5" fmla="*/ 236 h 281"/>
                <a:gd name="T6" fmla="*/ 296 w 328"/>
                <a:gd name="T7" fmla="*/ 60 h 281"/>
                <a:gd name="T8" fmla="*/ 106 w 328"/>
                <a:gd name="T9" fmla="*/ 44 h 281"/>
              </a:gdLst>
              <a:ahLst/>
              <a:cxnLst>
                <a:cxn ang="0">
                  <a:pos x="T0" y="T1"/>
                </a:cxn>
                <a:cxn ang="0">
                  <a:pos x="T2" y="T3"/>
                </a:cxn>
                <a:cxn ang="0">
                  <a:pos x="T4" y="T5"/>
                </a:cxn>
                <a:cxn ang="0">
                  <a:pos x="T6" y="T7"/>
                </a:cxn>
                <a:cxn ang="0">
                  <a:pos x="T8" y="T9"/>
                </a:cxn>
              </a:cxnLst>
              <a:rect l="0" t="0" r="r" b="b"/>
              <a:pathLst>
                <a:path w="328" h="281">
                  <a:moveTo>
                    <a:pt x="106" y="44"/>
                  </a:moveTo>
                  <a:cubicBezTo>
                    <a:pt x="33" y="88"/>
                    <a:pt x="0" y="167"/>
                    <a:pt x="33" y="220"/>
                  </a:cubicBezTo>
                  <a:cubicBezTo>
                    <a:pt x="65" y="273"/>
                    <a:pt x="150" y="281"/>
                    <a:pt x="223" y="236"/>
                  </a:cubicBezTo>
                  <a:cubicBezTo>
                    <a:pt x="295" y="192"/>
                    <a:pt x="328" y="113"/>
                    <a:pt x="296" y="60"/>
                  </a:cubicBezTo>
                  <a:cubicBezTo>
                    <a:pt x="263" y="7"/>
                    <a:pt x="178" y="0"/>
                    <a:pt x="106" y="44"/>
                  </a:cubicBezTo>
                </a:path>
              </a:pathLst>
            </a:custGeom>
            <a:solidFill>
              <a:srgbClr val="FFFF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79" name="Freeform 1857"/>
            <p:cNvSpPr>
              <a:spLocks/>
            </p:cNvSpPr>
            <p:nvPr/>
          </p:nvSpPr>
          <p:spPr bwMode="auto">
            <a:xfrm>
              <a:off x="6359528" y="1259450"/>
              <a:ext cx="87313" cy="123825"/>
            </a:xfrm>
            <a:custGeom>
              <a:avLst/>
              <a:gdLst>
                <a:gd name="T0" fmla="*/ 42 w 55"/>
                <a:gd name="T1" fmla="*/ 0 h 78"/>
                <a:gd name="T2" fmla="*/ 31 w 55"/>
                <a:gd name="T3" fmla="*/ 9 h 78"/>
                <a:gd name="T4" fmla="*/ 29 w 55"/>
                <a:gd name="T5" fmla="*/ 13 h 78"/>
                <a:gd name="T6" fmla="*/ 26 w 55"/>
                <a:gd name="T7" fmla="*/ 19 h 78"/>
                <a:gd name="T8" fmla="*/ 23 w 55"/>
                <a:gd name="T9" fmla="*/ 24 h 78"/>
                <a:gd name="T10" fmla="*/ 21 w 55"/>
                <a:gd name="T11" fmla="*/ 31 h 78"/>
                <a:gd name="T12" fmla="*/ 21 w 55"/>
                <a:gd name="T13" fmla="*/ 38 h 78"/>
                <a:gd name="T14" fmla="*/ 21 w 55"/>
                <a:gd name="T15" fmla="*/ 44 h 78"/>
                <a:gd name="T16" fmla="*/ 20 w 55"/>
                <a:gd name="T17" fmla="*/ 47 h 78"/>
                <a:gd name="T18" fmla="*/ 20 w 55"/>
                <a:gd name="T19" fmla="*/ 52 h 78"/>
                <a:gd name="T20" fmla="*/ 19 w 55"/>
                <a:gd name="T21" fmla="*/ 57 h 78"/>
                <a:gd name="T22" fmla="*/ 18 w 55"/>
                <a:gd name="T23" fmla="*/ 61 h 78"/>
                <a:gd name="T24" fmla="*/ 15 w 55"/>
                <a:gd name="T25" fmla="*/ 63 h 78"/>
                <a:gd name="T26" fmla="*/ 13 w 55"/>
                <a:gd name="T27" fmla="*/ 66 h 78"/>
                <a:gd name="T28" fmla="*/ 10 w 55"/>
                <a:gd name="T29" fmla="*/ 70 h 78"/>
                <a:gd name="T30" fmla="*/ 0 w 55"/>
                <a:gd name="T31" fmla="*/ 78 h 78"/>
                <a:gd name="T32" fmla="*/ 21 w 55"/>
                <a:gd name="T33" fmla="*/ 70 h 78"/>
                <a:gd name="T34" fmla="*/ 26 w 55"/>
                <a:gd name="T35" fmla="*/ 68 h 78"/>
                <a:gd name="T36" fmla="*/ 30 w 55"/>
                <a:gd name="T37" fmla="*/ 66 h 78"/>
                <a:gd name="T38" fmla="*/ 33 w 55"/>
                <a:gd name="T39" fmla="*/ 63 h 78"/>
                <a:gd name="T40" fmla="*/ 37 w 55"/>
                <a:gd name="T41" fmla="*/ 60 h 78"/>
                <a:gd name="T42" fmla="*/ 39 w 55"/>
                <a:gd name="T43" fmla="*/ 56 h 78"/>
                <a:gd name="T44" fmla="*/ 42 w 55"/>
                <a:gd name="T45" fmla="*/ 53 h 78"/>
                <a:gd name="T46" fmla="*/ 44 w 55"/>
                <a:gd name="T47" fmla="*/ 49 h 78"/>
                <a:gd name="T48" fmla="*/ 45 w 55"/>
                <a:gd name="T49" fmla="*/ 45 h 78"/>
                <a:gd name="T50" fmla="*/ 46 w 55"/>
                <a:gd name="T51" fmla="*/ 36 h 78"/>
                <a:gd name="T52" fmla="*/ 47 w 55"/>
                <a:gd name="T53" fmla="*/ 31 h 78"/>
                <a:gd name="T54" fmla="*/ 49 w 55"/>
                <a:gd name="T55" fmla="*/ 25 h 78"/>
                <a:gd name="T56" fmla="*/ 52 w 55"/>
                <a:gd name="T57" fmla="*/ 19 h 78"/>
                <a:gd name="T58" fmla="*/ 55 w 55"/>
                <a:gd name="T59" fmla="*/ 16 h 78"/>
                <a:gd name="T60" fmla="*/ 42 w 55"/>
                <a:gd name="T6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78">
                  <a:moveTo>
                    <a:pt x="42" y="0"/>
                  </a:moveTo>
                  <a:lnTo>
                    <a:pt x="31" y="9"/>
                  </a:lnTo>
                  <a:lnTo>
                    <a:pt x="29" y="13"/>
                  </a:lnTo>
                  <a:lnTo>
                    <a:pt x="26" y="19"/>
                  </a:lnTo>
                  <a:lnTo>
                    <a:pt x="23" y="24"/>
                  </a:lnTo>
                  <a:lnTo>
                    <a:pt x="21" y="31"/>
                  </a:lnTo>
                  <a:lnTo>
                    <a:pt x="21" y="38"/>
                  </a:lnTo>
                  <a:lnTo>
                    <a:pt x="21" y="44"/>
                  </a:lnTo>
                  <a:lnTo>
                    <a:pt x="20" y="47"/>
                  </a:lnTo>
                  <a:lnTo>
                    <a:pt x="20" y="52"/>
                  </a:lnTo>
                  <a:lnTo>
                    <a:pt x="19" y="57"/>
                  </a:lnTo>
                  <a:lnTo>
                    <a:pt x="18" y="61"/>
                  </a:lnTo>
                  <a:lnTo>
                    <a:pt x="15" y="63"/>
                  </a:lnTo>
                  <a:lnTo>
                    <a:pt x="13" y="66"/>
                  </a:lnTo>
                  <a:lnTo>
                    <a:pt x="10" y="70"/>
                  </a:lnTo>
                  <a:lnTo>
                    <a:pt x="0" y="78"/>
                  </a:lnTo>
                  <a:lnTo>
                    <a:pt x="21" y="70"/>
                  </a:lnTo>
                  <a:lnTo>
                    <a:pt x="26" y="68"/>
                  </a:lnTo>
                  <a:lnTo>
                    <a:pt x="30" y="66"/>
                  </a:lnTo>
                  <a:lnTo>
                    <a:pt x="33" y="63"/>
                  </a:lnTo>
                  <a:lnTo>
                    <a:pt x="37" y="60"/>
                  </a:lnTo>
                  <a:lnTo>
                    <a:pt x="39" y="56"/>
                  </a:lnTo>
                  <a:lnTo>
                    <a:pt x="42" y="53"/>
                  </a:lnTo>
                  <a:lnTo>
                    <a:pt x="44" y="49"/>
                  </a:lnTo>
                  <a:lnTo>
                    <a:pt x="45" y="45"/>
                  </a:lnTo>
                  <a:lnTo>
                    <a:pt x="46" y="36"/>
                  </a:lnTo>
                  <a:lnTo>
                    <a:pt x="47" y="31"/>
                  </a:lnTo>
                  <a:lnTo>
                    <a:pt x="49" y="25"/>
                  </a:lnTo>
                  <a:lnTo>
                    <a:pt x="52" y="19"/>
                  </a:lnTo>
                  <a:lnTo>
                    <a:pt x="55" y="16"/>
                  </a:lnTo>
                  <a:lnTo>
                    <a:pt x="42" y="0"/>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80" name="Freeform 1858"/>
            <p:cNvSpPr>
              <a:spLocks/>
            </p:cNvSpPr>
            <p:nvPr/>
          </p:nvSpPr>
          <p:spPr bwMode="auto">
            <a:xfrm>
              <a:off x="6365878" y="1168963"/>
              <a:ext cx="98425" cy="131763"/>
            </a:xfrm>
            <a:custGeom>
              <a:avLst/>
              <a:gdLst>
                <a:gd name="T0" fmla="*/ 62 w 62"/>
                <a:gd name="T1" fmla="*/ 77 h 83"/>
                <a:gd name="T2" fmla="*/ 57 w 62"/>
                <a:gd name="T3" fmla="*/ 83 h 83"/>
                <a:gd name="T4" fmla="*/ 0 w 62"/>
                <a:gd name="T5" fmla="*/ 6 h 83"/>
                <a:gd name="T6" fmla="*/ 4 w 62"/>
                <a:gd name="T7" fmla="*/ 0 h 83"/>
                <a:gd name="T8" fmla="*/ 62 w 62"/>
                <a:gd name="T9" fmla="*/ 77 h 83"/>
              </a:gdLst>
              <a:ahLst/>
              <a:cxnLst>
                <a:cxn ang="0">
                  <a:pos x="T0" y="T1"/>
                </a:cxn>
                <a:cxn ang="0">
                  <a:pos x="T2" y="T3"/>
                </a:cxn>
                <a:cxn ang="0">
                  <a:pos x="T4" y="T5"/>
                </a:cxn>
                <a:cxn ang="0">
                  <a:pos x="T6" y="T7"/>
                </a:cxn>
                <a:cxn ang="0">
                  <a:pos x="T8" y="T9"/>
                </a:cxn>
              </a:cxnLst>
              <a:rect l="0" t="0" r="r" b="b"/>
              <a:pathLst>
                <a:path w="62" h="83">
                  <a:moveTo>
                    <a:pt x="62" y="77"/>
                  </a:moveTo>
                  <a:lnTo>
                    <a:pt x="57" y="83"/>
                  </a:lnTo>
                  <a:lnTo>
                    <a:pt x="0" y="6"/>
                  </a:lnTo>
                  <a:lnTo>
                    <a:pt x="4" y="0"/>
                  </a:lnTo>
                  <a:lnTo>
                    <a:pt x="62" y="77"/>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81" name="Freeform 1859"/>
            <p:cNvSpPr>
              <a:spLocks/>
            </p:cNvSpPr>
            <p:nvPr/>
          </p:nvSpPr>
          <p:spPr bwMode="auto">
            <a:xfrm>
              <a:off x="6354763" y="1102288"/>
              <a:ext cx="101600" cy="93663"/>
            </a:xfrm>
            <a:custGeom>
              <a:avLst/>
              <a:gdLst>
                <a:gd name="T0" fmla="*/ 211 w 295"/>
                <a:gd name="T1" fmla="*/ 214 h 268"/>
                <a:gd name="T2" fmla="*/ 259 w 295"/>
                <a:gd name="T3" fmla="*/ 44 h 268"/>
                <a:gd name="T4" fmla="*/ 83 w 295"/>
                <a:gd name="T5" fmla="*/ 54 h 268"/>
                <a:gd name="T6" fmla="*/ 35 w 295"/>
                <a:gd name="T7" fmla="*/ 224 h 268"/>
                <a:gd name="T8" fmla="*/ 211 w 295"/>
                <a:gd name="T9" fmla="*/ 214 h 268"/>
              </a:gdLst>
              <a:ahLst/>
              <a:cxnLst>
                <a:cxn ang="0">
                  <a:pos x="T0" y="T1"/>
                </a:cxn>
                <a:cxn ang="0">
                  <a:pos x="T2" y="T3"/>
                </a:cxn>
                <a:cxn ang="0">
                  <a:pos x="T4" y="T5"/>
                </a:cxn>
                <a:cxn ang="0">
                  <a:pos x="T6" y="T7"/>
                </a:cxn>
                <a:cxn ang="0">
                  <a:pos x="T8" y="T9"/>
                </a:cxn>
              </a:cxnLst>
              <a:rect l="0" t="0" r="r" b="b"/>
              <a:pathLst>
                <a:path w="295" h="268">
                  <a:moveTo>
                    <a:pt x="211" y="214"/>
                  </a:moveTo>
                  <a:cubicBezTo>
                    <a:pt x="273" y="164"/>
                    <a:pt x="295" y="88"/>
                    <a:pt x="259" y="44"/>
                  </a:cubicBezTo>
                  <a:cubicBezTo>
                    <a:pt x="224" y="0"/>
                    <a:pt x="145" y="5"/>
                    <a:pt x="83" y="54"/>
                  </a:cubicBezTo>
                  <a:cubicBezTo>
                    <a:pt x="21" y="104"/>
                    <a:pt x="0" y="180"/>
                    <a:pt x="35" y="224"/>
                  </a:cubicBezTo>
                  <a:cubicBezTo>
                    <a:pt x="70" y="268"/>
                    <a:pt x="149" y="263"/>
                    <a:pt x="211" y="214"/>
                  </a:cubicBezTo>
                </a:path>
              </a:pathLst>
            </a:custGeom>
            <a:solidFill>
              <a:srgbClr val="00336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82" name="Freeform 1860"/>
            <p:cNvSpPr>
              <a:spLocks/>
            </p:cNvSpPr>
            <p:nvPr/>
          </p:nvSpPr>
          <p:spPr bwMode="auto">
            <a:xfrm>
              <a:off x="6359528" y="1259450"/>
              <a:ext cx="87313" cy="123825"/>
            </a:xfrm>
            <a:custGeom>
              <a:avLst/>
              <a:gdLst>
                <a:gd name="T0" fmla="*/ 42 w 55"/>
                <a:gd name="T1" fmla="*/ 0 h 78"/>
                <a:gd name="T2" fmla="*/ 31 w 55"/>
                <a:gd name="T3" fmla="*/ 9 h 78"/>
                <a:gd name="T4" fmla="*/ 29 w 55"/>
                <a:gd name="T5" fmla="*/ 13 h 78"/>
                <a:gd name="T6" fmla="*/ 26 w 55"/>
                <a:gd name="T7" fmla="*/ 19 h 78"/>
                <a:gd name="T8" fmla="*/ 23 w 55"/>
                <a:gd name="T9" fmla="*/ 24 h 78"/>
                <a:gd name="T10" fmla="*/ 21 w 55"/>
                <a:gd name="T11" fmla="*/ 31 h 78"/>
                <a:gd name="T12" fmla="*/ 21 w 55"/>
                <a:gd name="T13" fmla="*/ 38 h 78"/>
                <a:gd name="T14" fmla="*/ 21 w 55"/>
                <a:gd name="T15" fmla="*/ 44 h 78"/>
                <a:gd name="T16" fmla="*/ 20 w 55"/>
                <a:gd name="T17" fmla="*/ 47 h 78"/>
                <a:gd name="T18" fmla="*/ 20 w 55"/>
                <a:gd name="T19" fmla="*/ 52 h 78"/>
                <a:gd name="T20" fmla="*/ 19 w 55"/>
                <a:gd name="T21" fmla="*/ 57 h 78"/>
                <a:gd name="T22" fmla="*/ 18 w 55"/>
                <a:gd name="T23" fmla="*/ 61 h 78"/>
                <a:gd name="T24" fmla="*/ 15 w 55"/>
                <a:gd name="T25" fmla="*/ 63 h 78"/>
                <a:gd name="T26" fmla="*/ 13 w 55"/>
                <a:gd name="T27" fmla="*/ 66 h 78"/>
                <a:gd name="T28" fmla="*/ 10 w 55"/>
                <a:gd name="T29" fmla="*/ 70 h 78"/>
                <a:gd name="T30" fmla="*/ 0 w 55"/>
                <a:gd name="T31" fmla="*/ 78 h 78"/>
                <a:gd name="T32" fmla="*/ 21 w 55"/>
                <a:gd name="T33" fmla="*/ 70 h 78"/>
                <a:gd name="T34" fmla="*/ 26 w 55"/>
                <a:gd name="T35" fmla="*/ 68 h 78"/>
                <a:gd name="T36" fmla="*/ 30 w 55"/>
                <a:gd name="T37" fmla="*/ 66 h 78"/>
                <a:gd name="T38" fmla="*/ 33 w 55"/>
                <a:gd name="T39" fmla="*/ 63 h 78"/>
                <a:gd name="T40" fmla="*/ 37 w 55"/>
                <a:gd name="T41" fmla="*/ 60 h 78"/>
                <a:gd name="T42" fmla="*/ 39 w 55"/>
                <a:gd name="T43" fmla="*/ 56 h 78"/>
                <a:gd name="T44" fmla="*/ 42 w 55"/>
                <a:gd name="T45" fmla="*/ 53 h 78"/>
                <a:gd name="T46" fmla="*/ 44 w 55"/>
                <a:gd name="T47" fmla="*/ 49 h 78"/>
                <a:gd name="T48" fmla="*/ 45 w 55"/>
                <a:gd name="T49" fmla="*/ 45 h 78"/>
                <a:gd name="T50" fmla="*/ 46 w 55"/>
                <a:gd name="T51" fmla="*/ 36 h 78"/>
                <a:gd name="T52" fmla="*/ 47 w 55"/>
                <a:gd name="T53" fmla="*/ 31 h 78"/>
                <a:gd name="T54" fmla="*/ 49 w 55"/>
                <a:gd name="T55" fmla="*/ 25 h 78"/>
                <a:gd name="T56" fmla="*/ 52 w 55"/>
                <a:gd name="T57" fmla="*/ 19 h 78"/>
                <a:gd name="T58" fmla="*/ 55 w 55"/>
                <a:gd name="T59" fmla="*/ 16 h 78"/>
                <a:gd name="T60" fmla="*/ 42 w 55"/>
                <a:gd name="T6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78">
                  <a:moveTo>
                    <a:pt x="42" y="0"/>
                  </a:moveTo>
                  <a:lnTo>
                    <a:pt x="31" y="9"/>
                  </a:lnTo>
                  <a:lnTo>
                    <a:pt x="29" y="13"/>
                  </a:lnTo>
                  <a:lnTo>
                    <a:pt x="26" y="19"/>
                  </a:lnTo>
                  <a:lnTo>
                    <a:pt x="23" y="24"/>
                  </a:lnTo>
                  <a:lnTo>
                    <a:pt x="21" y="31"/>
                  </a:lnTo>
                  <a:lnTo>
                    <a:pt x="21" y="38"/>
                  </a:lnTo>
                  <a:lnTo>
                    <a:pt x="21" y="44"/>
                  </a:lnTo>
                  <a:lnTo>
                    <a:pt x="20" y="47"/>
                  </a:lnTo>
                  <a:lnTo>
                    <a:pt x="20" y="52"/>
                  </a:lnTo>
                  <a:lnTo>
                    <a:pt x="19" y="57"/>
                  </a:lnTo>
                  <a:lnTo>
                    <a:pt x="18" y="61"/>
                  </a:lnTo>
                  <a:lnTo>
                    <a:pt x="15" y="63"/>
                  </a:lnTo>
                  <a:lnTo>
                    <a:pt x="13" y="66"/>
                  </a:lnTo>
                  <a:lnTo>
                    <a:pt x="10" y="70"/>
                  </a:lnTo>
                  <a:lnTo>
                    <a:pt x="0" y="78"/>
                  </a:lnTo>
                  <a:lnTo>
                    <a:pt x="21" y="70"/>
                  </a:lnTo>
                  <a:lnTo>
                    <a:pt x="26" y="68"/>
                  </a:lnTo>
                  <a:lnTo>
                    <a:pt x="30" y="66"/>
                  </a:lnTo>
                  <a:lnTo>
                    <a:pt x="33" y="63"/>
                  </a:lnTo>
                  <a:lnTo>
                    <a:pt x="37" y="60"/>
                  </a:lnTo>
                  <a:lnTo>
                    <a:pt x="39" y="56"/>
                  </a:lnTo>
                  <a:lnTo>
                    <a:pt x="42" y="53"/>
                  </a:lnTo>
                  <a:lnTo>
                    <a:pt x="44" y="49"/>
                  </a:lnTo>
                  <a:lnTo>
                    <a:pt x="45" y="45"/>
                  </a:lnTo>
                  <a:lnTo>
                    <a:pt x="46" y="36"/>
                  </a:lnTo>
                  <a:lnTo>
                    <a:pt x="47" y="31"/>
                  </a:lnTo>
                  <a:lnTo>
                    <a:pt x="49" y="25"/>
                  </a:lnTo>
                  <a:lnTo>
                    <a:pt x="52" y="19"/>
                  </a:lnTo>
                  <a:lnTo>
                    <a:pt x="55" y="16"/>
                  </a:lnTo>
                  <a:lnTo>
                    <a:pt x="42" y="0"/>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83" name="Freeform 1861"/>
            <p:cNvSpPr>
              <a:spLocks/>
            </p:cNvSpPr>
            <p:nvPr/>
          </p:nvSpPr>
          <p:spPr bwMode="auto">
            <a:xfrm>
              <a:off x="6365878" y="1168963"/>
              <a:ext cx="98425" cy="131763"/>
            </a:xfrm>
            <a:custGeom>
              <a:avLst/>
              <a:gdLst>
                <a:gd name="T0" fmla="*/ 62 w 62"/>
                <a:gd name="T1" fmla="*/ 77 h 83"/>
                <a:gd name="T2" fmla="*/ 57 w 62"/>
                <a:gd name="T3" fmla="*/ 83 h 83"/>
                <a:gd name="T4" fmla="*/ 0 w 62"/>
                <a:gd name="T5" fmla="*/ 6 h 83"/>
                <a:gd name="T6" fmla="*/ 4 w 62"/>
                <a:gd name="T7" fmla="*/ 0 h 83"/>
                <a:gd name="T8" fmla="*/ 62 w 62"/>
                <a:gd name="T9" fmla="*/ 77 h 83"/>
              </a:gdLst>
              <a:ahLst/>
              <a:cxnLst>
                <a:cxn ang="0">
                  <a:pos x="T0" y="T1"/>
                </a:cxn>
                <a:cxn ang="0">
                  <a:pos x="T2" y="T3"/>
                </a:cxn>
                <a:cxn ang="0">
                  <a:pos x="T4" y="T5"/>
                </a:cxn>
                <a:cxn ang="0">
                  <a:pos x="T6" y="T7"/>
                </a:cxn>
                <a:cxn ang="0">
                  <a:pos x="T8" y="T9"/>
                </a:cxn>
              </a:cxnLst>
              <a:rect l="0" t="0" r="r" b="b"/>
              <a:pathLst>
                <a:path w="62" h="83">
                  <a:moveTo>
                    <a:pt x="62" y="77"/>
                  </a:moveTo>
                  <a:lnTo>
                    <a:pt x="57" y="83"/>
                  </a:lnTo>
                  <a:lnTo>
                    <a:pt x="0" y="6"/>
                  </a:lnTo>
                  <a:lnTo>
                    <a:pt x="4" y="0"/>
                  </a:lnTo>
                  <a:lnTo>
                    <a:pt x="62" y="77"/>
                  </a:lnTo>
                  <a:close/>
                </a:path>
              </a:pathLst>
            </a:custGeom>
            <a:solidFill>
              <a:srgbClr val="00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84" name="Freeform 1862"/>
            <p:cNvSpPr>
              <a:spLocks/>
            </p:cNvSpPr>
            <p:nvPr/>
          </p:nvSpPr>
          <p:spPr bwMode="auto">
            <a:xfrm>
              <a:off x="6354763" y="1102288"/>
              <a:ext cx="101600" cy="93663"/>
            </a:xfrm>
            <a:custGeom>
              <a:avLst/>
              <a:gdLst>
                <a:gd name="T0" fmla="*/ 211 w 295"/>
                <a:gd name="T1" fmla="*/ 214 h 268"/>
                <a:gd name="T2" fmla="*/ 259 w 295"/>
                <a:gd name="T3" fmla="*/ 44 h 268"/>
                <a:gd name="T4" fmla="*/ 83 w 295"/>
                <a:gd name="T5" fmla="*/ 54 h 268"/>
                <a:gd name="T6" fmla="*/ 35 w 295"/>
                <a:gd name="T7" fmla="*/ 224 h 268"/>
                <a:gd name="T8" fmla="*/ 211 w 295"/>
                <a:gd name="T9" fmla="*/ 214 h 268"/>
              </a:gdLst>
              <a:ahLst/>
              <a:cxnLst>
                <a:cxn ang="0">
                  <a:pos x="T0" y="T1"/>
                </a:cxn>
                <a:cxn ang="0">
                  <a:pos x="T2" y="T3"/>
                </a:cxn>
                <a:cxn ang="0">
                  <a:pos x="T4" y="T5"/>
                </a:cxn>
                <a:cxn ang="0">
                  <a:pos x="T6" y="T7"/>
                </a:cxn>
                <a:cxn ang="0">
                  <a:pos x="T8" y="T9"/>
                </a:cxn>
              </a:cxnLst>
              <a:rect l="0" t="0" r="r" b="b"/>
              <a:pathLst>
                <a:path w="295" h="268">
                  <a:moveTo>
                    <a:pt x="211" y="214"/>
                  </a:moveTo>
                  <a:cubicBezTo>
                    <a:pt x="273" y="164"/>
                    <a:pt x="295" y="88"/>
                    <a:pt x="259" y="44"/>
                  </a:cubicBezTo>
                  <a:cubicBezTo>
                    <a:pt x="224" y="0"/>
                    <a:pt x="145" y="5"/>
                    <a:pt x="83" y="54"/>
                  </a:cubicBezTo>
                  <a:cubicBezTo>
                    <a:pt x="21" y="104"/>
                    <a:pt x="0" y="180"/>
                    <a:pt x="35" y="224"/>
                  </a:cubicBezTo>
                  <a:cubicBezTo>
                    <a:pt x="70" y="268"/>
                    <a:pt x="149" y="263"/>
                    <a:pt x="211" y="214"/>
                  </a:cubicBezTo>
                </a:path>
              </a:pathLst>
            </a:custGeom>
            <a:solidFill>
              <a:srgbClr val="00336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85" name="Oval 1863"/>
            <p:cNvSpPr>
              <a:spLocks noChangeArrowheads="1"/>
            </p:cNvSpPr>
            <p:nvPr/>
          </p:nvSpPr>
          <p:spPr bwMode="auto">
            <a:xfrm>
              <a:off x="6054728" y="995923"/>
              <a:ext cx="481013" cy="433388"/>
            </a:xfrm>
            <a:prstGeom prst="ellipse">
              <a:avLst/>
            </a:prstGeom>
            <a:noFill/>
            <a:ln w="16"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86" name="Rectangle 1864"/>
            <p:cNvSpPr>
              <a:spLocks noChangeArrowheads="1"/>
            </p:cNvSpPr>
            <p:nvPr/>
          </p:nvSpPr>
          <p:spPr bwMode="auto">
            <a:xfrm>
              <a:off x="6426203" y="1586475"/>
              <a:ext cx="75661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dirty="0">
                  <a:solidFill>
                    <a:srgbClr val="006600"/>
                  </a:solidFill>
                  <a:latin typeface="Arial Narrow" pitchFamily="34" charset="0"/>
                  <a:cs typeface="Arial" pitchFamily="34" charset="0"/>
                </a:rPr>
                <a:t>Partnership</a:t>
              </a:r>
              <a:endParaRPr lang="en-US" kern="0" dirty="0">
                <a:solidFill>
                  <a:sysClr val="windowText" lastClr="000000"/>
                </a:solidFill>
                <a:latin typeface="Arial" pitchFamily="34" charset="0"/>
                <a:cs typeface="Arial" pitchFamily="34" charset="0"/>
              </a:endParaRPr>
            </a:p>
          </p:txBody>
        </p:sp>
        <p:sp>
          <p:nvSpPr>
            <p:cNvPr id="1287" name="Rectangle 1865"/>
            <p:cNvSpPr>
              <a:spLocks noChangeArrowheads="1"/>
            </p:cNvSpPr>
            <p:nvPr/>
          </p:nvSpPr>
          <p:spPr bwMode="auto">
            <a:xfrm>
              <a:off x="6426203" y="1735700"/>
              <a:ext cx="60272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(shared risk</a:t>
              </a:r>
              <a:endParaRPr lang="en-US" kern="0">
                <a:solidFill>
                  <a:sysClr val="windowText" lastClr="000000"/>
                </a:solidFill>
                <a:latin typeface="Arial" pitchFamily="34" charset="0"/>
                <a:cs typeface="Arial" pitchFamily="34" charset="0"/>
              </a:endParaRPr>
            </a:p>
          </p:txBody>
        </p:sp>
        <p:sp>
          <p:nvSpPr>
            <p:cNvPr id="1288" name="Rectangle 1866"/>
            <p:cNvSpPr>
              <a:spLocks noChangeArrowheads="1"/>
            </p:cNvSpPr>
            <p:nvPr/>
          </p:nvSpPr>
          <p:spPr bwMode="auto">
            <a:xfrm>
              <a:off x="7013576" y="1735700"/>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1289" name="Rectangle 1867"/>
            <p:cNvSpPr>
              <a:spLocks noChangeArrowheads="1"/>
            </p:cNvSpPr>
            <p:nvPr/>
          </p:nvSpPr>
          <p:spPr bwMode="auto">
            <a:xfrm>
              <a:off x="7050090" y="1735700"/>
              <a:ext cx="39113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reward)</a:t>
              </a:r>
              <a:endParaRPr lang="en-US" kern="0">
                <a:solidFill>
                  <a:sysClr val="windowText" lastClr="000000"/>
                </a:solidFill>
                <a:latin typeface="Arial" pitchFamily="34" charset="0"/>
                <a:cs typeface="Arial" pitchFamily="34" charset="0"/>
              </a:endParaRPr>
            </a:p>
          </p:txBody>
        </p:sp>
        <p:sp>
          <p:nvSpPr>
            <p:cNvPr id="1290" name="Rectangle 1868"/>
            <p:cNvSpPr>
              <a:spLocks noChangeArrowheads="1"/>
            </p:cNvSpPr>
            <p:nvPr/>
          </p:nvSpPr>
          <p:spPr bwMode="auto">
            <a:xfrm>
              <a:off x="6061078" y="1930963"/>
              <a:ext cx="69730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Friendship</a:t>
              </a:r>
              <a:endParaRPr lang="en-US" kern="0">
                <a:solidFill>
                  <a:sysClr val="windowText" lastClr="000000"/>
                </a:solidFill>
                <a:latin typeface="Arial" pitchFamily="34" charset="0"/>
                <a:cs typeface="Arial" pitchFamily="34" charset="0"/>
              </a:endParaRPr>
            </a:p>
          </p:txBody>
        </p:sp>
        <p:sp>
          <p:nvSpPr>
            <p:cNvPr id="1291" name="Rectangle 1869"/>
            <p:cNvSpPr>
              <a:spLocks noChangeArrowheads="1"/>
            </p:cNvSpPr>
            <p:nvPr/>
          </p:nvSpPr>
          <p:spPr bwMode="auto">
            <a:xfrm>
              <a:off x="6061076" y="2080188"/>
              <a:ext cx="118622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(loyalty &amp; predictability)</a:t>
              </a:r>
              <a:endParaRPr lang="en-US" kern="0">
                <a:solidFill>
                  <a:sysClr val="windowText" lastClr="000000"/>
                </a:solidFill>
                <a:latin typeface="Arial" pitchFamily="34" charset="0"/>
                <a:cs typeface="Arial" pitchFamily="34" charset="0"/>
              </a:endParaRPr>
            </a:p>
          </p:txBody>
        </p:sp>
        <p:sp>
          <p:nvSpPr>
            <p:cNvPr id="1292" name="Oval 1870"/>
            <p:cNvSpPr>
              <a:spLocks noChangeArrowheads="1"/>
            </p:cNvSpPr>
            <p:nvPr/>
          </p:nvSpPr>
          <p:spPr bwMode="auto">
            <a:xfrm>
              <a:off x="5391153" y="1754748"/>
              <a:ext cx="454025" cy="419100"/>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293" name="Group 1900"/>
            <p:cNvGrpSpPr>
              <a:grpSpLocks/>
            </p:cNvGrpSpPr>
            <p:nvPr/>
          </p:nvGrpSpPr>
          <p:grpSpPr bwMode="auto">
            <a:xfrm>
              <a:off x="5418138" y="1789675"/>
              <a:ext cx="406400" cy="358775"/>
              <a:chOff x="3413" y="1085"/>
              <a:chExt cx="256" cy="226"/>
            </a:xfrm>
          </p:grpSpPr>
          <p:sp>
            <p:nvSpPr>
              <p:cNvPr id="4377" name="Freeform 1871"/>
              <p:cNvSpPr>
                <a:spLocks/>
              </p:cNvSpPr>
              <p:nvPr/>
            </p:nvSpPr>
            <p:spPr bwMode="auto">
              <a:xfrm>
                <a:off x="3452" y="1172"/>
                <a:ext cx="79" cy="102"/>
              </a:xfrm>
              <a:custGeom>
                <a:avLst/>
                <a:gdLst>
                  <a:gd name="T0" fmla="*/ 10 w 79"/>
                  <a:gd name="T1" fmla="*/ 9 h 102"/>
                  <a:gd name="T2" fmla="*/ 9 w 79"/>
                  <a:gd name="T3" fmla="*/ 12 h 102"/>
                  <a:gd name="T4" fmla="*/ 8 w 79"/>
                  <a:gd name="T5" fmla="*/ 18 h 102"/>
                  <a:gd name="T6" fmla="*/ 6 w 79"/>
                  <a:gd name="T7" fmla="*/ 24 h 102"/>
                  <a:gd name="T8" fmla="*/ 5 w 79"/>
                  <a:gd name="T9" fmla="*/ 31 h 102"/>
                  <a:gd name="T10" fmla="*/ 3 w 79"/>
                  <a:gd name="T11" fmla="*/ 38 h 102"/>
                  <a:gd name="T12" fmla="*/ 2 w 79"/>
                  <a:gd name="T13" fmla="*/ 45 h 102"/>
                  <a:gd name="T14" fmla="*/ 1 w 79"/>
                  <a:gd name="T15" fmla="*/ 52 h 102"/>
                  <a:gd name="T16" fmla="*/ 0 w 79"/>
                  <a:gd name="T17" fmla="*/ 57 h 102"/>
                  <a:gd name="T18" fmla="*/ 0 w 79"/>
                  <a:gd name="T19" fmla="*/ 61 h 102"/>
                  <a:gd name="T20" fmla="*/ 0 w 79"/>
                  <a:gd name="T21" fmla="*/ 66 h 102"/>
                  <a:gd name="T22" fmla="*/ 2 w 79"/>
                  <a:gd name="T23" fmla="*/ 72 h 102"/>
                  <a:gd name="T24" fmla="*/ 3 w 79"/>
                  <a:gd name="T25" fmla="*/ 77 h 102"/>
                  <a:gd name="T26" fmla="*/ 5 w 79"/>
                  <a:gd name="T27" fmla="*/ 81 h 102"/>
                  <a:gd name="T28" fmla="*/ 14 w 79"/>
                  <a:gd name="T29" fmla="*/ 87 h 102"/>
                  <a:gd name="T30" fmla="*/ 16 w 79"/>
                  <a:gd name="T31" fmla="*/ 90 h 102"/>
                  <a:gd name="T32" fmla="*/ 19 w 79"/>
                  <a:gd name="T33" fmla="*/ 94 h 102"/>
                  <a:gd name="T34" fmla="*/ 24 w 79"/>
                  <a:gd name="T35" fmla="*/ 95 h 102"/>
                  <a:gd name="T36" fmla="*/ 28 w 79"/>
                  <a:gd name="T37" fmla="*/ 95 h 102"/>
                  <a:gd name="T38" fmla="*/ 31 w 79"/>
                  <a:gd name="T39" fmla="*/ 96 h 102"/>
                  <a:gd name="T40" fmla="*/ 37 w 79"/>
                  <a:gd name="T41" fmla="*/ 99 h 102"/>
                  <a:gd name="T42" fmla="*/ 41 w 79"/>
                  <a:gd name="T43" fmla="*/ 99 h 102"/>
                  <a:gd name="T44" fmla="*/ 46 w 79"/>
                  <a:gd name="T45" fmla="*/ 96 h 102"/>
                  <a:gd name="T46" fmla="*/ 48 w 79"/>
                  <a:gd name="T47" fmla="*/ 99 h 102"/>
                  <a:gd name="T48" fmla="*/ 52 w 79"/>
                  <a:gd name="T49" fmla="*/ 102 h 102"/>
                  <a:gd name="T50" fmla="*/ 58 w 79"/>
                  <a:gd name="T51" fmla="*/ 99 h 102"/>
                  <a:gd name="T52" fmla="*/ 62 w 79"/>
                  <a:gd name="T53" fmla="*/ 96 h 102"/>
                  <a:gd name="T54" fmla="*/ 67 w 79"/>
                  <a:gd name="T55" fmla="*/ 92 h 102"/>
                  <a:gd name="T56" fmla="*/ 59 w 79"/>
                  <a:gd name="T57" fmla="*/ 85 h 102"/>
                  <a:gd name="T58" fmla="*/ 59 w 79"/>
                  <a:gd name="T59" fmla="*/ 81 h 102"/>
                  <a:gd name="T60" fmla="*/ 59 w 79"/>
                  <a:gd name="T61" fmla="*/ 77 h 102"/>
                  <a:gd name="T62" fmla="*/ 59 w 79"/>
                  <a:gd name="T63" fmla="*/ 73 h 102"/>
                  <a:gd name="T64" fmla="*/ 59 w 79"/>
                  <a:gd name="T65" fmla="*/ 68 h 102"/>
                  <a:gd name="T66" fmla="*/ 59 w 79"/>
                  <a:gd name="T67" fmla="*/ 63 h 102"/>
                  <a:gd name="T68" fmla="*/ 59 w 79"/>
                  <a:gd name="T69" fmla="*/ 59 h 102"/>
                  <a:gd name="T70" fmla="*/ 60 w 79"/>
                  <a:gd name="T71" fmla="*/ 55 h 102"/>
                  <a:gd name="T72" fmla="*/ 61 w 79"/>
                  <a:gd name="T73" fmla="*/ 51 h 102"/>
                  <a:gd name="T74" fmla="*/ 65 w 79"/>
                  <a:gd name="T75" fmla="*/ 49 h 102"/>
                  <a:gd name="T76" fmla="*/ 70 w 79"/>
                  <a:gd name="T77" fmla="*/ 47 h 102"/>
                  <a:gd name="T78" fmla="*/ 74 w 79"/>
                  <a:gd name="T79" fmla="*/ 46 h 102"/>
                  <a:gd name="T80" fmla="*/ 79 w 79"/>
                  <a:gd name="T81" fmla="*/ 45 h 102"/>
                  <a:gd name="T82" fmla="*/ 77 w 79"/>
                  <a:gd name="T83" fmla="*/ 42 h 102"/>
                  <a:gd name="T84" fmla="*/ 73 w 79"/>
                  <a:gd name="T85" fmla="*/ 38 h 102"/>
                  <a:gd name="T86" fmla="*/ 70 w 79"/>
                  <a:gd name="T87" fmla="*/ 33 h 102"/>
                  <a:gd name="T88" fmla="*/ 66 w 79"/>
                  <a:gd name="T89" fmla="*/ 27 h 102"/>
                  <a:gd name="T90" fmla="*/ 64 w 79"/>
                  <a:gd name="T91" fmla="*/ 23 h 102"/>
                  <a:gd name="T92" fmla="*/ 64 w 79"/>
                  <a:gd name="T93" fmla="*/ 20 h 102"/>
                  <a:gd name="T94" fmla="*/ 64 w 79"/>
                  <a:gd name="T95" fmla="*/ 16 h 102"/>
                  <a:gd name="T96" fmla="*/ 63 w 79"/>
                  <a:gd name="T97" fmla="*/ 10 h 102"/>
                  <a:gd name="T98" fmla="*/ 61 w 79"/>
                  <a:gd name="T99" fmla="*/ 8 h 102"/>
                  <a:gd name="T100" fmla="*/ 57 w 79"/>
                  <a:gd name="T101" fmla="*/ 7 h 102"/>
                  <a:gd name="T102" fmla="*/ 52 w 79"/>
                  <a:gd name="T103" fmla="*/ 5 h 102"/>
                  <a:gd name="T104" fmla="*/ 46 w 79"/>
                  <a:gd name="T105" fmla="*/ 4 h 102"/>
                  <a:gd name="T106" fmla="*/ 39 w 79"/>
                  <a:gd name="T107" fmla="*/ 2 h 102"/>
                  <a:gd name="T108" fmla="*/ 32 w 79"/>
                  <a:gd name="T109" fmla="*/ 1 h 102"/>
                  <a:gd name="T110" fmla="*/ 25 w 79"/>
                  <a:gd name="T111" fmla="*/ 0 h 102"/>
                  <a:gd name="T112" fmla="*/ 19 w 79"/>
                  <a:gd name="T113" fmla="*/ 1 h 102"/>
                  <a:gd name="T114" fmla="*/ 14 w 79"/>
                  <a:gd name="T115" fmla="*/ 2 h 102"/>
                  <a:gd name="T116" fmla="*/ 11 w 79"/>
                  <a:gd name="T117"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02">
                    <a:moveTo>
                      <a:pt x="11" y="6"/>
                    </a:moveTo>
                    <a:lnTo>
                      <a:pt x="11" y="6"/>
                    </a:lnTo>
                    <a:lnTo>
                      <a:pt x="10" y="7"/>
                    </a:lnTo>
                    <a:lnTo>
                      <a:pt x="10" y="7"/>
                    </a:lnTo>
                    <a:lnTo>
                      <a:pt x="10" y="8"/>
                    </a:lnTo>
                    <a:lnTo>
                      <a:pt x="10" y="9"/>
                    </a:lnTo>
                    <a:lnTo>
                      <a:pt x="10" y="9"/>
                    </a:lnTo>
                    <a:lnTo>
                      <a:pt x="10" y="10"/>
                    </a:lnTo>
                    <a:lnTo>
                      <a:pt x="9" y="11"/>
                    </a:lnTo>
                    <a:lnTo>
                      <a:pt x="9" y="11"/>
                    </a:lnTo>
                    <a:lnTo>
                      <a:pt x="9" y="12"/>
                    </a:lnTo>
                    <a:lnTo>
                      <a:pt x="9" y="12"/>
                    </a:lnTo>
                    <a:lnTo>
                      <a:pt x="9" y="13"/>
                    </a:lnTo>
                    <a:lnTo>
                      <a:pt x="9" y="14"/>
                    </a:lnTo>
                    <a:lnTo>
                      <a:pt x="9" y="15"/>
                    </a:lnTo>
                    <a:lnTo>
                      <a:pt x="8" y="16"/>
                    </a:lnTo>
                    <a:lnTo>
                      <a:pt x="8" y="17"/>
                    </a:lnTo>
                    <a:lnTo>
                      <a:pt x="8" y="18"/>
                    </a:lnTo>
                    <a:lnTo>
                      <a:pt x="8" y="19"/>
                    </a:lnTo>
                    <a:lnTo>
                      <a:pt x="7" y="20"/>
                    </a:lnTo>
                    <a:lnTo>
                      <a:pt x="7" y="21"/>
                    </a:lnTo>
                    <a:lnTo>
                      <a:pt x="7" y="22"/>
                    </a:lnTo>
                    <a:lnTo>
                      <a:pt x="7" y="23"/>
                    </a:lnTo>
                    <a:lnTo>
                      <a:pt x="6" y="24"/>
                    </a:lnTo>
                    <a:lnTo>
                      <a:pt x="6" y="25"/>
                    </a:lnTo>
                    <a:lnTo>
                      <a:pt x="6" y="26"/>
                    </a:lnTo>
                    <a:lnTo>
                      <a:pt x="6" y="28"/>
                    </a:lnTo>
                    <a:lnTo>
                      <a:pt x="5" y="29"/>
                    </a:lnTo>
                    <a:lnTo>
                      <a:pt x="5" y="30"/>
                    </a:lnTo>
                    <a:lnTo>
                      <a:pt x="5" y="31"/>
                    </a:lnTo>
                    <a:lnTo>
                      <a:pt x="5" y="32"/>
                    </a:lnTo>
                    <a:lnTo>
                      <a:pt x="4" y="34"/>
                    </a:lnTo>
                    <a:lnTo>
                      <a:pt x="4" y="35"/>
                    </a:lnTo>
                    <a:lnTo>
                      <a:pt x="4" y="36"/>
                    </a:lnTo>
                    <a:lnTo>
                      <a:pt x="4" y="37"/>
                    </a:lnTo>
                    <a:lnTo>
                      <a:pt x="3" y="38"/>
                    </a:lnTo>
                    <a:lnTo>
                      <a:pt x="3" y="40"/>
                    </a:lnTo>
                    <a:lnTo>
                      <a:pt x="3" y="41"/>
                    </a:lnTo>
                    <a:lnTo>
                      <a:pt x="2" y="42"/>
                    </a:lnTo>
                    <a:lnTo>
                      <a:pt x="2" y="43"/>
                    </a:lnTo>
                    <a:lnTo>
                      <a:pt x="2" y="44"/>
                    </a:lnTo>
                    <a:lnTo>
                      <a:pt x="2" y="45"/>
                    </a:lnTo>
                    <a:lnTo>
                      <a:pt x="2" y="47"/>
                    </a:lnTo>
                    <a:lnTo>
                      <a:pt x="2" y="48"/>
                    </a:lnTo>
                    <a:lnTo>
                      <a:pt x="1" y="49"/>
                    </a:lnTo>
                    <a:lnTo>
                      <a:pt x="1" y="50"/>
                    </a:lnTo>
                    <a:lnTo>
                      <a:pt x="1" y="51"/>
                    </a:lnTo>
                    <a:lnTo>
                      <a:pt x="1" y="52"/>
                    </a:lnTo>
                    <a:lnTo>
                      <a:pt x="1" y="53"/>
                    </a:lnTo>
                    <a:lnTo>
                      <a:pt x="0" y="54"/>
                    </a:lnTo>
                    <a:lnTo>
                      <a:pt x="0" y="55"/>
                    </a:lnTo>
                    <a:lnTo>
                      <a:pt x="0" y="56"/>
                    </a:lnTo>
                    <a:lnTo>
                      <a:pt x="0" y="56"/>
                    </a:lnTo>
                    <a:lnTo>
                      <a:pt x="0" y="57"/>
                    </a:lnTo>
                    <a:lnTo>
                      <a:pt x="0" y="58"/>
                    </a:lnTo>
                    <a:lnTo>
                      <a:pt x="0" y="59"/>
                    </a:lnTo>
                    <a:lnTo>
                      <a:pt x="0" y="60"/>
                    </a:lnTo>
                    <a:lnTo>
                      <a:pt x="0" y="60"/>
                    </a:lnTo>
                    <a:lnTo>
                      <a:pt x="0" y="61"/>
                    </a:lnTo>
                    <a:lnTo>
                      <a:pt x="0" y="61"/>
                    </a:lnTo>
                    <a:lnTo>
                      <a:pt x="0" y="62"/>
                    </a:lnTo>
                    <a:lnTo>
                      <a:pt x="0" y="63"/>
                    </a:lnTo>
                    <a:lnTo>
                      <a:pt x="0" y="64"/>
                    </a:lnTo>
                    <a:lnTo>
                      <a:pt x="0" y="65"/>
                    </a:lnTo>
                    <a:lnTo>
                      <a:pt x="0" y="66"/>
                    </a:lnTo>
                    <a:lnTo>
                      <a:pt x="0" y="66"/>
                    </a:lnTo>
                    <a:lnTo>
                      <a:pt x="1" y="67"/>
                    </a:lnTo>
                    <a:lnTo>
                      <a:pt x="1" y="68"/>
                    </a:lnTo>
                    <a:lnTo>
                      <a:pt x="1" y="69"/>
                    </a:lnTo>
                    <a:lnTo>
                      <a:pt x="1" y="70"/>
                    </a:lnTo>
                    <a:lnTo>
                      <a:pt x="1" y="71"/>
                    </a:lnTo>
                    <a:lnTo>
                      <a:pt x="2" y="72"/>
                    </a:lnTo>
                    <a:lnTo>
                      <a:pt x="2" y="73"/>
                    </a:lnTo>
                    <a:lnTo>
                      <a:pt x="2" y="74"/>
                    </a:lnTo>
                    <a:lnTo>
                      <a:pt x="2" y="75"/>
                    </a:lnTo>
                    <a:lnTo>
                      <a:pt x="2" y="75"/>
                    </a:lnTo>
                    <a:lnTo>
                      <a:pt x="3" y="76"/>
                    </a:lnTo>
                    <a:lnTo>
                      <a:pt x="3" y="77"/>
                    </a:lnTo>
                    <a:lnTo>
                      <a:pt x="3" y="78"/>
                    </a:lnTo>
                    <a:lnTo>
                      <a:pt x="4" y="78"/>
                    </a:lnTo>
                    <a:lnTo>
                      <a:pt x="4" y="79"/>
                    </a:lnTo>
                    <a:lnTo>
                      <a:pt x="4" y="79"/>
                    </a:lnTo>
                    <a:lnTo>
                      <a:pt x="4" y="80"/>
                    </a:lnTo>
                    <a:lnTo>
                      <a:pt x="5" y="81"/>
                    </a:lnTo>
                    <a:lnTo>
                      <a:pt x="5" y="81"/>
                    </a:lnTo>
                    <a:lnTo>
                      <a:pt x="5" y="82"/>
                    </a:lnTo>
                    <a:lnTo>
                      <a:pt x="5" y="82"/>
                    </a:lnTo>
                    <a:lnTo>
                      <a:pt x="5" y="83"/>
                    </a:lnTo>
                    <a:lnTo>
                      <a:pt x="5" y="83"/>
                    </a:lnTo>
                    <a:lnTo>
                      <a:pt x="14" y="87"/>
                    </a:lnTo>
                    <a:lnTo>
                      <a:pt x="14" y="87"/>
                    </a:lnTo>
                    <a:lnTo>
                      <a:pt x="15" y="88"/>
                    </a:lnTo>
                    <a:lnTo>
                      <a:pt x="15" y="88"/>
                    </a:lnTo>
                    <a:lnTo>
                      <a:pt x="15" y="89"/>
                    </a:lnTo>
                    <a:lnTo>
                      <a:pt x="15" y="90"/>
                    </a:lnTo>
                    <a:lnTo>
                      <a:pt x="16" y="90"/>
                    </a:lnTo>
                    <a:lnTo>
                      <a:pt x="16" y="91"/>
                    </a:lnTo>
                    <a:lnTo>
                      <a:pt x="16" y="91"/>
                    </a:lnTo>
                    <a:lnTo>
                      <a:pt x="17" y="92"/>
                    </a:lnTo>
                    <a:lnTo>
                      <a:pt x="18" y="93"/>
                    </a:lnTo>
                    <a:lnTo>
                      <a:pt x="18" y="93"/>
                    </a:lnTo>
                    <a:lnTo>
                      <a:pt x="19" y="94"/>
                    </a:lnTo>
                    <a:lnTo>
                      <a:pt x="20" y="94"/>
                    </a:lnTo>
                    <a:lnTo>
                      <a:pt x="21" y="95"/>
                    </a:lnTo>
                    <a:lnTo>
                      <a:pt x="22" y="95"/>
                    </a:lnTo>
                    <a:lnTo>
                      <a:pt x="22" y="95"/>
                    </a:lnTo>
                    <a:lnTo>
                      <a:pt x="23" y="95"/>
                    </a:lnTo>
                    <a:lnTo>
                      <a:pt x="24" y="95"/>
                    </a:lnTo>
                    <a:lnTo>
                      <a:pt x="25" y="95"/>
                    </a:lnTo>
                    <a:lnTo>
                      <a:pt x="25" y="95"/>
                    </a:lnTo>
                    <a:lnTo>
                      <a:pt x="26" y="95"/>
                    </a:lnTo>
                    <a:lnTo>
                      <a:pt x="27" y="95"/>
                    </a:lnTo>
                    <a:lnTo>
                      <a:pt x="27" y="95"/>
                    </a:lnTo>
                    <a:lnTo>
                      <a:pt x="28" y="95"/>
                    </a:lnTo>
                    <a:lnTo>
                      <a:pt x="28" y="95"/>
                    </a:lnTo>
                    <a:lnTo>
                      <a:pt x="28" y="95"/>
                    </a:lnTo>
                    <a:lnTo>
                      <a:pt x="29" y="96"/>
                    </a:lnTo>
                    <a:lnTo>
                      <a:pt x="29" y="96"/>
                    </a:lnTo>
                    <a:lnTo>
                      <a:pt x="30" y="96"/>
                    </a:lnTo>
                    <a:lnTo>
                      <a:pt x="31" y="96"/>
                    </a:lnTo>
                    <a:lnTo>
                      <a:pt x="32" y="97"/>
                    </a:lnTo>
                    <a:lnTo>
                      <a:pt x="33" y="97"/>
                    </a:lnTo>
                    <a:lnTo>
                      <a:pt x="33" y="98"/>
                    </a:lnTo>
                    <a:lnTo>
                      <a:pt x="35" y="98"/>
                    </a:lnTo>
                    <a:lnTo>
                      <a:pt x="36" y="98"/>
                    </a:lnTo>
                    <a:lnTo>
                      <a:pt x="37" y="99"/>
                    </a:lnTo>
                    <a:lnTo>
                      <a:pt x="37" y="99"/>
                    </a:lnTo>
                    <a:lnTo>
                      <a:pt x="38" y="99"/>
                    </a:lnTo>
                    <a:lnTo>
                      <a:pt x="39" y="100"/>
                    </a:lnTo>
                    <a:lnTo>
                      <a:pt x="40" y="100"/>
                    </a:lnTo>
                    <a:lnTo>
                      <a:pt x="40" y="100"/>
                    </a:lnTo>
                    <a:lnTo>
                      <a:pt x="41" y="99"/>
                    </a:lnTo>
                    <a:lnTo>
                      <a:pt x="42" y="99"/>
                    </a:lnTo>
                    <a:lnTo>
                      <a:pt x="43" y="98"/>
                    </a:lnTo>
                    <a:lnTo>
                      <a:pt x="44" y="98"/>
                    </a:lnTo>
                    <a:lnTo>
                      <a:pt x="45" y="97"/>
                    </a:lnTo>
                    <a:lnTo>
                      <a:pt x="46" y="97"/>
                    </a:lnTo>
                    <a:lnTo>
                      <a:pt x="46" y="96"/>
                    </a:lnTo>
                    <a:lnTo>
                      <a:pt x="46" y="96"/>
                    </a:lnTo>
                    <a:lnTo>
                      <a:pt x="46" y="97"/>
                    </a:lnTo>
                    <a:lnTo>
                      <a:pt x="47" y="97"/>
                    </a:lnTo>
                    <a:lnTo>
                      <a:pt x="47" y="98"/>
                    </a:lnTo>
                    <a:lnTo>
                      <a:pt x="47" y="98"/>
                    </a:lnTo>
                    <a:lnTo>
                      <a:pt x="48" y="99"/>
                    </a:lnTo>
                    <a:lnTo>
                      <a:pt x="48" y="100"/>
                    </a:lnTo>
                    <a:lnTo>
                      <a:pt x="49" y="101"/>
                    </a:lnTo>
                    <a:lnTo>
                      <a:pt x="50" y="102"/>
                    </a:lnTo>
                    <a:lnTo>
                      <a:pt x="51" y="102"/>
                    </a:lnTo>
                    <a:lnTo>
                      <a:pt x="51" y="102"/>
                    </a:lnTo>
                    <a:lnTo>
                      <a:pt x="52" y="102"/>
                    </a:lnTo>
                    <a:lnTo>
                      <a:pt x="53" y="102"/>
                    </a:lnTo>
                    <a:lnTo>
                      <a:pt x="54" y="102"/>
                    </a:lnTo>
                    <a:lnTo>
                      <a:pt x="55" y="101"/>
                    </a:lnTo>
                    <a:lnTo>
                      <a:pt x="56" y="100"/>
                    </a:lnTo>
                    <a:lnTo>
                      <a:pt x="57" y="100"/>
                    </a:lnTo>
                    <a:lnTo>
                      <a:pt x="58" y="99"/>
                    </a:lnTo>
                    <a:lnTo>
                      <a:pt x="58" y="99"/>
                    </a:lnTo>
                    <a:lnTo>
                      <a:pt x="59" y="98"/>
                    </a:lnTo>
                    <a:lnTo>
                      <a:pt x="60" y="98"/>
                    </a:lnTo>
                    <a:lnTo>
                      <a:pt x="60" y="97"/>
                    </a:lnTo>
                    <a:lnTo>
                      <a:pt x="61" y="97"/>
                    </a:lnTo>
                    <a:lnTo>
                      <a:pt x="62" y="96"/>
                    </a:lnTo>
                    <a:lnTo>
                      <a:pt x="62" y="96"/>
                    </a:lnTo>
                    <a:lnTo>
                      <a:pt x="64" y="95"/>
                    </a:lnTo>
                    <a:lnTo>
                      <a:pt x="65" y="94"/>
                    </a:lnTo>
                    <a:lnTo>
                      <a:pt x="66" y="93"/>
                    </a:lnTo>
                    <a:lnTo>
                      <a:pt x="67" y="93"/>
                    </a:lnTo>
                    <a:lnTo>
                      <a:pt x="67" y="92"/>
                    </a:lnTo>
                    <a:lnTo>
                      <a:pt x="68" y="92"/>
                    </a:lnTo>
                    <a:lnTo>
                      <a:pt x="68" y="91"/>
                    </a:lnTo>
                    <a:lnTo>
                      <a:pt x="68" y="91"/>
                    </a:lnTo>
                    <a:lnTo>
                      <a:pt x="59" y="86"/>
                    </a:lnTo>
                    <a:lnTo>
                      <a:pt x="59" y="86"/>
                    </a:lnTo>
                    <a:lnTo>
                      <a:pt x="59" y="85"/>
                    </a:lnTo>
                    <a:lnTo>
                      <a:pt x="59" y="85"/>
                    </a:lnTo>
                    <a:lnTo>
                      <a:pt x="59" y="85"/>
                    </a:lnTo>
                    <a:lnTo>
                      <a:pt x="59" y="84"/>
                    </a:lnTo>
                    <a:lnTo>
                      <a:pt x="59" y="83"/>
                    </a:lnTo>
                    <a:lnTo>
                      <a:pt x="59" y="82"/>
                    </a:lnTo>
                    <a:lnTo>
                      <a:pt x="59" y="81"/>
                    </a:lnTo>
                    <a:lnTo>
                      <a:pt x="59" y="80"/>
                    </a:lnTo>
                    <a:lnTo>
                      <a:pt x="59" y="79"/>
                    </a:lnTo>
                    <a:lnTo>
                      <a:pt x="59" y="79"/>
                    </a:lnTo>
                    <a:lnTo>
                      <a:pt x="59" y="78"/>
                    </a:lnTo>
                    <a:lnTo>
                      <a:pt x="59" y="78"/>
                    </a:lnTo>
                    <a:lnTo>
                      <a:pt x="59" y="77"/>
                    </a:lnTo>
                    <a:lnTo>
                      <a:pt x="59" y="76"/>
                    </a:lnTo>
                    <a:lnTo>
                      <a:pt x="59" y="76"/>
                    </a:lnTo>
                    <a:lnTo>
                      <a:pt x="59" y="75"/>
                    </a:lnTo>
                    <a:lnTo>
                      <a:pt x="59" y="74"/>
                    </a:lnTo>
                    <a:lnTo>
                      <a:pt x="59" y="73"/>
                    </a:lnTo>
                    <a:lnTo>
                      <a:pt x="59" y="73"/>
                    </a:lnTo>
                    <a:lnTo>
                      <a:pt x="59" y="72"/>
                    </a:lnTo>
                    <a:lnTo>
                      <a:pt x="59" y="71"/>
                    </a:lnTo>
                    <a:lnTo>
                      <a:pt x="59" y="70"/>
                    </a:lnTo>
                    <a:lnTo>
                      <a:pt x="59" y="70"/>
                    </a:lnTo>
                    <a:lnTo>
                      <a:pt x="59" y="69"/>
                    </a:lnTo>
                    <a:lnTo>
                      <a:pt x="59" y="68"/>
                    </a:lnTo>
                    <a:lnTo>
                      <a:pt x="59" y="67"/>
                    </a:lnTo>
                    <a:lnTo>
                      <a:pt x="59" y="66"/>
                    </a:lnTo>
                    <a:lnTo>
                      <a:pt x="59" y="66"/>
                    </a:lnTo>
                    <a:lnTo>
                      <a:pt x="59" y="65"/>
                    </a:lnTo>
                    <a:lnTo>
                      <a:pt x="59" y="64"/>
                    </a:lnTo>
                    <a:lnTo>
                      <a:pt x="59" y="63"/>
                    </a:lnTo>
                    <a:lnTo>
                      <a:pt x="59" y="62"/>
                    </a:lnTo>
                    <a:lnTo>
                      <a:pt x="59" y="62"/>
                    </a:lnTo>
                    <a:lnTo>
                      <a:pt x="59" y="61"/>
                    </a:lnTo>
                    <a:lnTo>
                      <a:pt x="59" y="60"/>
                    </a:lnTo>
                    <a:lnTo>
                      <a:pt x="59" y="60"/>
                    </a:lnTo>
                    <a:lnTo>
                      <a:pt x="59" y="59"/>
                    </a:lnTo>
                    <a:lnTo>
                      <a:pt x="59" y="58"/>
                    </a:lnTo>
                    <a:lnTo>
                      <a:pt x="60" y="58"/>
                    </a:lnTo>
                    <a:lnTo>
                      <a:pt x="60" y="57"/>
                    </a:lnTo>
                    <a:lnTo>
                      <a:pt x="60" y="56"/>
                    </a:lnTo>
                    <a:lnTo>
                      <a:pt x="60" y="56"/>
                    </a:lnTo>
                    <a:lnTo>
                      <a:pt x="60" y="55"/>
                    </a:lnTo>
                    <a:lnTo>
                      <a:pt x="60" y="54"/>
                    </a:lnTo>
                    <a:lnTo>
                      <a:pt x="60" y="53"/>
                    </a:lnTo>
                    <a:lnTo>
                      <a:pt x="60" y="52"/>
                    </a:lnTo>
                    <a:lnTo>
                      <a:pt x="61" y="52"/>
                    </a:lnTo>
                    <a:lnTo>
                      <a:pt x="61" y="51"/>
                    </a:lnTo>
                    <a:lnTo>
                      <a:pt x="61" y="51"/>
                    </a:lnTo>
                    <a:lnTo>
                      <a:pt x="62" y="50"/>
                    </a:lnTo>
                    <a:lnTo>
                      <a:pt x="63" y="50"/>
                    </a:lnTo>
                    <a:lnTo>
                      <a:pt x="63" y="50"/>
                    </a:lnTo>
                    <a:lnTo>
                      <a:pt x="64" y="49"/>
                    </a:lnTo>
                    <a:lnTo>
                      <a:pt x="64" y="49"/>
                    </a:lnTo>
                    <a:lnTo>
                      <a:pt x="65" y="49"/>
                    </a:lnTo>
                    <a:lnTo>
                      <a:pt x="66" y="49"/>
                    </a:lnTo>
                    <a:lnTo>
                      <a:pt x="67" y="48"/>
                    </a:lnTo>
                    <a:lnTo>
                      <a:pt x="67" y="48"/>
                    </a:lnTo>
                    <a:lnTo>
                      <a:pt x="68" y="48"/>
                    </a:lnTo>
                    <a:lnTo>
                      <a:pt x="69" y="48"/>
                    </a:lnTo>
                    <a:lnTo>
                      <a:pt x="70" y="47"/>
                    </a:lnTo>
                    <a:lnTo>
                      <a:pt x="71" y="47"/>
                    </a:lnTo>
                    <a:lnTo>
                      <a:pt x="71" y="47"/>
                    </a:lnTo>
                    <a:lnTo>
                      <a:pt x="72" y="47"/>
                    </a:lnTo>
                    <a:lnTo>
                      <a:pt x="73" y="47"/>
                    </a:lnTo>
                    <a:lnTo>
                      <a:pt x="73" y="46"/>
                    </a:lnTo>
                    <a:lnTo>
                      <a:pt x="74" y="46"/>
                    </a:lnTo>
                    <a:lnTo>
                      <a:pt x="75" y="46"/>
                    </a:lnTo>
                    <a:lnTo>
                      <a:pt x="76" y="46"/>
                    </a:lnTo>
                    <a:lnTo>
                      <a:pt x="76" y="46"/>
                    </a:lnTo>
                    <a:lnTo>
                      <a:pt x="77" y="46"/>
                    </a:lnTo>
                    <a:lnTo>
                      <a:pt x="78" y="45"/>
                    </a:lnTo>
                    <a:lnTo>
                      <a:pt x="79" y="45"/>
                    </a:lnTo>
                    <a:lnTo>
                      <a:pt x="79" y="45"/>
                    </a:lnTo>
                    <a:lnTo>
                      <a:pt x="79" y="45"/>
                    </a:lnTo>
                    <a:lnTo>
                      <a:pt x="79" y="45"/>
                    </a:lnTo>
                    <a:lnTo>
                      <a:pt x="79" y="44"/>
                    </a:lnTo>
                    <a:lnTo>
                      <a:pt x="78" y="44"/>
                    </a:lnTo>
                    <a:lnTo>
                      <a:pt x="77" y="42"/>
                    </a:lnTo>
                    <a:lnTo>
                      <a:pt x="77" y="42"/>
                    </a:lnTo>
                    <a:lnTo>
                      <a:pt x="76" y="41"/>
                    </a:lnTo>
                    <a:lnTo>
                      <a:pt x="75" y="40"/>
                    </a:lnTo>
                    <a:lnTo>
                      <a:pt x="75" y="40"/>
                    </a:lnTo>
                    <a:lnTo>
                      <a:pt x="74" y="39"/>
                    </a:lnTo>
                    <a:lnTo>
                      <a:pt x="73" y="38"/>
                    </a:lnTo>
                    <a:lnTo>
                      <a:pt x="73" y="37"/>
                    </a:lnTo>
                    <a:lnTo>
                      <a:pt x="72" y="36"/>
                    </a:lnTo>
                    <a:lnTo>
                      <a:pt x="72" y="36"/>
                    </a:lnTo>
                    <a:lnTo>
                      <a:pt x="71" y="34"/>
                    </a:lnTo>
                    <a:lnTo>
                      <a:pt x="70" y="34"/>
                    </a:lnTo>
                    <a:lnTo>
                      <a:pt x="70" y="33"/>
                    </a:lnTo>
                    <a:lnTo>
                      <a:pt x="69" y="32"/>
                    </a:lnTo>
                    <a:lnTo>
                      <a:pt x="68" y="31"/>
                    </a:lnTo>
                    <a:lnTo>
                      <a:pt x="68" y="30"/>
                    </a:lnTo>
                    <a:lnTo>
                      <a:pt x="67" y="29"/>
                    </a:lnTo>
                    <a:lnTo>
                      <a:pt x="67" y="28"/>
                    </a:lnTo>
                    <a:lnTo>
                      <a:pt x="66" y="27"/>
                    </a:lnTo>
                    <a:lnTo>
                      <a:pt x="66" y="27"/>
                    </a:lnTo>
                    <a:lnTo>
                      <a:pt x="65" y="26"/>
                    </a:lnTo>
                    <a:lnTo>
                      <a:pt x="65" y="25"/>
                    </a:lnTo>
                    <a:lnTo>
                      <a:pt x="65" y="24"/>
                    </a:lnTo>
                    <a:lnTo>
                      <a:pt x="64" y="24"/>
                    </a:lnTo>
                    <a:lnTo>
                      <a:pt x="64" y="23"/>
                    </a:lnTo>
                    <a:lnTo>
                      <a:pt x="64" y="23"/>
                    </a:lnTo>
                    <a:lnTo>
                      <a:pt x="64" y="22"/>
                    </a:lnTo>
                    <a:lnTo>
                      <a:pt x="64" y="21"/>
                    </a:lnTo>
                    <a:lnTo>
                      <a:pt x="64" y="21"/>
                    </a:lnTo>
                    <a:lnTo>
                      <a:pt x="64" y="20"/>
                    </a:lnTo>
                    <a:lnTo>
                      <a:pt x="64" y="20"/>
                    </a:lnTo>
                    <a:lnTo>
                      <a:pt x="64" y="19"/>
                    </a:lnTo>
                    <a:lnTo>
                      <a:pt x="64" y="18"/>
                    </a:lnTo>
                    <a:lnTo>
                      <a:pt x="64" y="18"/>
                    </a:lnTo>
                    <a:lnTo>
                      <a:pt x="64" y="17"/>
                    </a:lnTo>
                    <a:lnTo>
                      <a:pt x="64" y="16"/>
                    </a:lnTo>
                    <a:lnTo>
                      <a:pt x="64" y="16"/>
                    </a:lnTo>
                    <a:lnTo>
                      <a:pt x="63" y="15"/>
                    </a:lnTo>
                    <a:lnTo>
                      <a:pt x="63" y="14"/>
                    </a:lnTo>
                    <a:lnTo>
                      <a:pt x="63" y="12"/>
                    </a:lnTo>
                    <a:lnTo>
                      <a:pt x="63" y="11"/>
                    </a:lnTo>
                    <a:lnTo>
                      <a:pt x="63" y="10"/>
                    </a:lnTo>
                    <a:lnTo>
                      <a:pt x="63" y="10"/>
                    </a:lnTo>
                    <a:lnTo>
                      <a:pt x="63" y="9"/>
                    </a:lnTo>
                    <a:lnTo>
                      <a:pt x="63" y="9"/>
                    </a:lnTo>
                    <a:lnTo>
                      <a:pt x="63" y="8"/>
                    </a:lnTo>
                    <a:lnTo>
                      <a:pt x="62" y="8"/>
                    </a:lnTo>
                    <a:lnTo>
                      <a:pt x="62" y="8"/>
                    </a:lnTo>
                    <a:lnTo>
                      <a:pt x="61" y="8"/>
                    </a:lnTo>
                    <a:lnTo>
                      <a:pt x="61" y="7"/>
                    </a:lnTo>
                    <a:lnTo>
                      <a:pt x="60" y="7"/>
                    </a:lnTo>
                    <a:lnTo>
                      <a:pt x="59" y="7"/>
                    </a:lnTo>
                    <a:lnTo>
                      <a:pt x="59" y="7"/>
                    </a:lnTo>
                    <a:lnTo>
                      <a:pt x="58" y="7"/>
                    </a:lnTo>
                    <a:lnTo>
                      <a:pt x="57" y="7"/>
                    </a:lnTo>
                    <a:lnTo>
                      <a:pt x="57" y="6"/>
                    </a:lnTo>
                    <a:lnTo>
                      <a:pt x="56" y="6"/>
                    </a:lnTo>
                    <a:lnTo>
                      <a:pt x="55" y="6"/>
                    </a:lnTo>
                    <a:lnTo>
                      <a:pt x="54" y="6"/>
                    </a:lnTo>
                    <a:lnTo>
                      <a:pt x="53" y="5"/>
                    </a:lnTo>
                    <a:lnTo>
                      <a:pt x="52" y="5"/>
                    </a:lnTo>
                    <a:lnTo>
                      <a:pt x="51" y="5"/>
                    </a:lnTo>
                    <a:lnTo>
                      <a:pt x="50" y="5"/>
                    </a:lnTo>
                    <a:lnTo>
                      <a:pt x="49" y="5"/>
                    </a:lnTo>
                    <a:lnTo>
                      <a:pt x="48" y="4"/>
                    </a:lnTo>
                    <a:lnTo>
                      <a:pt x="47" y="4"/>
                    </a:lnTo>
                    <a:lnTo>
                      <a:pt x="46" y="4"/>
                    </a:lnTo>
                    <a:lnTo>
                      <a:pt x="45" y="3"/>
                    </a:lnTo>
                    <a:lnTo>
                      <a:pt x="44" y="3"/>
                    </a:lnTo>
                    <a:lnTo>
                      <a:pt x="42" y="3"/>
                    </a:lnTo>
                    <a:lnTo>
                      <a:pt x="41" y="3"/>
                    </a:lnTo>
                    <a:lnTo>
                      <a:pt x="40" y="3"/>
                    </a:lnTo>
                    <a:lnTo>
                      <a:pt x="39" y="2"/>
                    </a:lnTo>
                    <a:lnTo>
                      <a:pt x="38" y="2"/>
                    </a:lnTo>
                    <a:lnTo>
                      <a:pt x="37" y="2"/>
                    </a:lnTo>
                    <a:lnTo>
                      <a:pt x="36" y="2"/>
                    </a:lnTo>
                    <a:lnTo>
                      <a:pt x="34" y="1"/>
                    </a:lnTo>
                    <a:lnTo>
                      <a:pt x="33" y="1"/>
                    </a:lnTo>
                    <a:lnTo>
                      <a:pt x="32" y="1"/>
                    </a:lnTo>
                    <a:lnTo>
                      <a:pt x="31" y="1"/>
                    </a:lnTo>
                    <a:lnTo>
                      <a:pt x="29" y="1"/>
                    </a:lnTo>
                    <a:lnTo>
                      <a:pt x="28" y="1"/>
                    </a:lnTo>
                    <a:lnTo>
                      <a:pt x="27" y="1"/>
                    </a:lnTo>
                    <a:lnTo>
                      <a:pt x="26" y="0"/>
                    </a:lnTo>
                    <a:lnTo>
                      <a:pt x="25" y="0"/>
                    </a:lnTo>
                    <a:lnTo>
                      <a:pt x="24" y="0"/>
                    </a:lnTo>
                    <a:lnTo>
                      <a:pt x="23" y="0"/>
                    </a:lnTo>
                    <a:lnTo>
                      <a:pt x="22" y="0"/>
                    </a:lnTo>
                    <a:lnTo>
                      <a:pt x="21" y="1"/>
                    </a:lnTo>
                    <a:lnTo>
                      <a:pt x="20" y="1"/>
                    </a:lnTo>
                    <a:lnTo>
                      <a:pt x="19" y="1"/>
                    </a:lnTo>
                    <a:lnTo>
                      <a:pt x="18" y="1"/>
                    </a:lnTo>
                    <a:lnTo>
                      <a:pt x="17" y="1"/>
                    </a:lnTo>
                    <a:lnTo>
                      <a:pt x="17" y="1"/>
                    </a:lnTo>
                    <a:lnTo>
                      <a:pt x="16" y="1"/>
                    </a:lnTo>
                    <a:lnTo>
                      <a:pt x="15" y="2"/>
                    </a:lnTo>
                    <a:lnTo>
                      <a:pt x="14" y="2"/>
                    </a:lnTo>
                    <a:lnTo>
                      <a:pt x="14" y="3"/>
                    </a:lnTo>
                    <a:lnTo>
                      <a:pt x="13" y="3"/>
                    </a:lnTo>
                    <a:lnTo>
                      <a:pt x="12" y="4"/>
                    </a:lnTo>
                    <a:lnTo>
                      <a:pt x="11" y="5"/>
                    </a:lnTo>
                    <a:lnTo>
                      <a:pt x="11" y="5"/>
                    </a:lnTo>
                    <a:lnTo>
                      <a:pt x="11" y="6"/>
                    </a:lnTo>
                    <a:lnTo>
                      <a:pt x="11" y="6"/>
                    </a:lnTo>
                    <a:close/>
                  </a:path>
                </a:pathLst>
              </a:custGeom>
              <a:solidFill>
                <a:srgbClr val="F79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78" name="Freeform 1872"/>
              <p:cNvSpPr>
                <a:spLocks/>
              </p:cNvSpPr>
              <p:nvPr/>
            </p:nvSpPr>
            <p:spPr bwMode="auto">
              <a:xfrm>
                <a:off x="3510" y="1205"/>
                <a:ext cx="119" cy="64"/>
              </a:xfrm>
              <a:custGeom>
                <a:avLst/>
                <a:gdLst>
                  <a:gd name="T0" fmla="*/ 9 w 119"/>
                  <a:gd name="T1" fmla="*/ 15 h 64"/>
                  <a:gd name="T2" fmla="*/ 14 w 119"/>
                  <a:gd name="T3" fmla="*/ 13 h 64"/>
                  <a:gd name="T4" fmla="*/ 18 w 119"/>
                  <a:gd name="T5" fmla="*/ 11 h 64"/>
                  <a:gd name="T6" fmla="*/ 24 w 119"/>
                  <a:gd name="T7" fmla="*/ 9 h 64"/>
                  <a:gd name="T8" fmla="*/ 30 w 119"/>
                  <a:gd name="T9" fmla="*/ 7 h 64"/>
                  <a:gd name="T10" fmla="*/ 36 w 119"/>
                  <a:gd name="T11" fmla="*/ 5 h 64"/>
                  <a:gd name="T12" fmla="*/ 42 w 119"/>
                  <a:gd name="T13" fmla="*/ 3 h 64"/>
                  <a:gd name="T14" fmla="*/ 47 w 119"/>
                  <a:gd name="T15" fmla="*/ 2 h 64"/>
                  <a:gd name="T16" fmla="*/ 52 w 119"/>
                  <a:gd name="T17" fmla="*/ 0 h 64"/>
                  <a:gd name="T18" fmla="*/ 58 w 119"/>
                  <a:gd name="T19" fmla="*/ 2 h 64"/>
                  <a:gd name="T20" fmla="*/ 64 w 119"/>
                  <a:gd name="T21" fmla="*/ 4 h 64"/>
                  <a:gd name="T22" fmla="*/ 66 w 119"/>
                  <a:gd name="T23" fmla="*/ 11 h 64"/>
                  <a:gd name="T24" fmla="*/ 71 w 119"/>
                  <a:gd name="T25" fmla="*/ 11 h 64"/>
                  <a:gd name="T26" fmla="*/ 77 w 119"/>
                  <a:gd name="T27" fmla="*/ 11 h 64"/>
                  <a:gd name="T28" fmla="*/ 80 w 119"/>
                  <a:gd name="T29" fmla="*/ 10 h 64"/>
                  <a:gd name="T30" fmla="*/ 85 w 119"/>
                  <a:gd name="T31" fmla="*/ 10 h 64"/>
                  <a:gd name="T32" fmla="*/ 89 w 119"/>
                  <a:gd name="T33" fmla="*/ 10 h 64"/>
                  <a:gd name="T34" fmla="*/ 95 w 119"/>
                  <a:gd name="T35" fmla="*/ 10 h 64"/>
                  <a:gd name="T36" fmla="*/ 100 w 119"/>
                  <a:gd name="T37" fmla="*/ 9 h 64"/>
                  <a:gd name="T38" fmla="*/ 105 w 119"/>
                  <a:gd name="T39" fmla="*/ 5 h 64"/>
                  <a:gd name="T40" fmla="*/ 107 w 119"/>
                  <a:gd name="T41" fmla="*/ 1 h 64"/>
                  <a:gd name="T42" fmla="*/ 112 w 119"/>
                  <a:gd name="T43" fmla="*/ 3 h 64"/>
                  <a:gd name="T44" fmla="*/ 118 w 119"/>
                  <a:gd name="T45" fmla="*/ 7 h 64"/>
                  <a:gd name="T46" fmla="*/ 118 w 119"/>
                  <a:gd name="T47" fmla="*/ 11 h 64"/>
                  <a:gd name="T48" fmla="*/ 113 w 119"/>
                  <a:gd name="T49" fmla="*/ 15 h 64"/>
                  <a:gd name="T50" fmla="*/ 110 w 119"/>
                  <a:gd name="T51" fmla="*/ 18 h 64"/>
                  <a:gd name="T52" fmla="*/ 114 w 119"/>
                  <a:gd name="T53" fmla="*/ 23 h 64"/>
                  <a:gd name="T54" fmla="*/ 116 w 119"/>
                  <a:gd name="T55" fmla="*/ 29 h 64"/>
                  <a:gd name="T56" fmla="*/ 114 w 119"/>
                  <a:gd name="T57" fmla="*/ 33 h 64"/>
                  <a:gd name="T58" fmla="*/ 109 w 119"/>
                  <a:gd name="T59" fmla="*/ 35 h 64"/>
                  <a:gd name="T60" fmla="*/ 109 w 119"/>
                  <a:gd name="T61" fmla="*/ 37 h 64"/>
                  <a:gd name="T62" fmla="*/ 111 w 119"/>
                  <a:gd name="T63" fmla="*/ 41 h 64"/>
                  <a:gd name="T64" fmla="*/ 111 w 119"/>
                  <a:gd name="T65" fmla="*/ 46 h 64"/>
                  <a:gd name="T66" fmla="*/ 109 w 119"/>
                  <a:gd name="T67" fmla="*/ 48 h 64"/>
                  <a:gd name="T68" fmla="*/ 109 w 119"/>
                  <a:gd name="T69" fmla="*/ 50 h 64"/>
                  <a:gd name="T70" fmla="*/ 110 w 119"/>
                  <a:gd name="T71" fmla="*/ 54 h 64"/>
                  <a:gd name="T72" fmla="*/ 110 w 119"/>
                  <a:gd name="T73" fmla="*/ 59 h 64"/>
                  <a:gd name="T74" fmla="*/ 105 w 119"/>
                  <a:gd name="T75" fmla="*/ 63 h 64"/>
                  <a:gd name="T76" fmla="*/ 101 w 119"/>
                  <a:gd name="T77" fmla="*/ 64 h 64"/>
                  <a:gd name="T78" fmla="*/ 97 w 119"/>
                  <a:gd name="T79" fmla="*/ 64 h 64"/>
                  <a:gd name="T80" fmla="*/ 91 w 119"/>
                  <a:gd name="T81" fmla="*/ 64 h 64"/>
                  <a:gd name="T82" fmla="*/ 84 w 119"/>
                  <a:gd name="T83" fmla="*/ 64 h 64"/>
                  <a:gd name="T84" fmla="*/ 77 w 119"/>
                  <a:gd name="T85" fmla="*/ 64 h 64"/>
                  <a:gd name="T86" fmla="*/ 71 w 119"/>
                  <a:gd name="T87" fmla="*/ 64 h 64"/>
                  <a:gd name="T88" fmla="*/ 65 w 119"/>
                  <a:gd name="T89" fmla="*/ 64 h 64"/>
                  <a:gd name="T90" fmla="*/ 59 w 119"/>
                  <a:gd name="T91" fmla="*/ 64 h 64"/>
                  <a:gd name="T92" fmla="*/ 54 w 119"/>
                  <a:gd name="T93" fmla="*/ 64 h 64"/>
                  <a:gd name="T94" fmla="*/ 49 w 119"/>
                  <a:gd name="T95" fmla="*/ 64 h 64"/>
                  <a:gd name="T96" fmla="*/ 45 w 119"/>
                  <a:gd name="T97" fmla="*/ 64 h 64"/>
                  <a:gd name="T98" fmla="*/ 2 w 119"/>
                  <a:gd name="T99" fmla="*/ 54 h 64"/>
                  <a:gd name="T100" fmla="*/ 1 w 119"/>
                  <a:gd name="T101" fmla="*/ 51 h 64"/>
                  <a:gd name="T102" fmla="*/ 1 w 119"/>
                  <a:gd name="T103" fmla="*/ 47 h 64"/>
                  <a:gd name="T104" fmla="*/ 0 w 119"/>
                  <a:gd name="T105" fmla="*/ 43 h 64"/>
                  <a:gd name="T106" fmla="*/ 0 w 119"/>
                  <a:gd name="T107" fmla="*/ 40 h 64"/>
                  <a:gd name="T108" fmla="*/ 0 w 119"/>
                  <a:gd name="T109" fmla="*/ 36 h 64"/>
                  <a:gd name="T110" fmla="*/ 0 w 119"/>
                  <a:gd name="T111" fmla="*/ 32 h 64"/>
                  <a:gd name="T112" fmla="*/ 1 w 119"/>
                  <a:gd name="T113" fmla="*/ 27 h 64"/>
                  <a:gd name="T114" fmla="*/ 2 w 119"/>
                  <a:gd name="T115" fmla="*/ 22 h 64"/>
                  <a:gd name="T116" fmla="*/ 3 w 119"/>
                  <a:gd name="T117" fmla="*/ 1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64">
                    <a:moveTo>
                      <a:pt x="7" y="16"/>
                    </a:moveTo>
                    <a:lnTo>
                      <a:pt x="7" y="16"/>
                    </a:lnTo>
                    <a:lnTo>
                      <a:pt x="7" y="16"/>
                    </a:lnTo>
                    <a:lnTo>
                      <a:pt x="8" y="16"/>
                    </a:lnTo>
                    <a:lnTo>
                      <a:pt x="8" y="15"/>
                    </a:lnTo>
                    <a:lnTo>
                      <a:pt x="9" y="15"/>
                    </a:lnTo>
                    <a:lnTo>
                      <a:pt x="10" y="15"/>
                    </a:lnTo>
                    <a:lnTo>
                      <a:pt x="11" y="14"/>
                    </a:lnTo>
                    <a:lnTo>
                      <a:pt x="12" y="14"/>
                    </a:lnTo>
                    <a:lnTo>
                      <a:pt x="12" y="14"/>
                    </a:lnTo>
                    <a:lnTo>
                      <a:pt x="13" y="14"/>
                    </a:lnTo>
                    <a:lnTo>
                      <a:pt x="14" y="13"/>
                    </a:lnTo>
                    <a:lnTo>
                      <a:pt x="14" y="13"/>
                    </a:lnTo>
                    <a:lnTo>
                      <a:pt x="15" y="13"/>
                    </a:lnTo>
                    <a:lnTo>
                      <a:pt x="16" y="13"/>
                    </a:lnTo>
                    <a:lnTo>
                      <a:pt x="17" y="12"/>
                    </a:lnTo>
                    <a:lnTo>
                      <a:pt x="18" y="12"/>
                    </a:lnTo>
                    <a:lnTo>
                      <a:pt x="18" y="11"/>
                    </a:lnTo>
                    <a:lnTo>
                      <a:pt x="20" y="11"/>
                    </a:lnTo>
                    <a:lnTo>
                      <a:pt x="21" y="11"/>
                    </a:lnTo>
                    <a:lnTo>
                      <a:pt x="21" y="10"/>
                    </a:lnTo>
                    <a:lnTo>
                      <a:pt x="22" y="10"/>
                    </a:lnTo>
                    <a:lnTo>
                      <a:pt x="23" y="10"/>
                    </a:lnTo>
                    <a:lnTo>
                      <a:pt x="24" y="9"/>
                    </a:lnTo>
                    <a:lnTo>
                      <a:pt x="25" y="9"/>
                    </a:lnTo>
                    <a:lnTo>
                      <a:pt x="26" y="9"/>
                    </a:lnTo>
                    <a:lnTo>
                      <a:pt x="27" y="8"/>
                    </a:lnTo>
                    <a:lnTo>
                      <a:pt x="28" y="8"/>
                    </a:lnTo>
                    <a:lnTo>
                      <a:pt x="29" y="8"/>
                    </a:lnTo>
                    <a:lnTo>
                      <a:pt x="30" y="7"/>
                    </a:lnTo>
                    <a:lnTo>
                      <a:pt x="31" y="7"/>
                    </a:lnTo>
                    <a:lnTo>
                      <a:pt x="32" y="6"/>
                    </a:lnTo>
                    <a:lnTo>
                      <a:pt x="33" y="6"/>
                    </a:lnTo>
                    <a:lnTo>
                      <a:pt x="34" y="6"/>
                    </a:lnTo>
                    <a:lnTo>
                      <a:pt x="35" y="5"/>
                    </a:lnTo>
                    <a:lnTo>
                      <a:pt x="36" y="5"/>
                    </a:lnTo>
                    <a:lnTo>
                      <a:pt x="37" y="4"/>
                    </a:lnTo>
                    <a:lnTo>
                      <a:pt x="38" y="4"/>
                    </a:lnTo>
                    <a:lnTo>
                      <a:pt x="39" y="4"/>
                    </a:lnTo>
                    <a:lnTo>
                      <a:pt x="40" y="4"/>
                    </a:lnTo>
                    <a:lnTo>
                      <a:pt x="41" y="3"/>
                    </a:lnTo>
                    <a:lnTo>
                      <a:pt x="42" y="3"/>
                    </a:lnTo>
                    <a:lnTo>
                      <a:pt x="43" y="3"/>
                    </a:lnTo>
                    <a:lnTo>
                      <a:pt x="44" y="3"/>
                    </a:lnTo>
                    <a:lnTo>
                      <a:pt x="44" y="2"/>
                    </a:lnTo>
                    <a:lnTo>
                      <a:pt x="45" y="2"/>
                    </a:lnTo>
                    <a:lnTo>
                      <a:pt x="46" y="2"/>
                    </a:lnTo>
                    <a:lnTo>
                      <a:pt x="47" y="2"/>
                    </a:lnTo>
                    <a:lnTo>
                      <a:pt x="47" y="1"/>
                    </a:lnTo>
                    <a:lnTo>
                      <a:pt x="48" y="1"/>
                    </a:lnTo>
                    <a:lnTo>
                      <a:pt x="49" y="1"/>
                    </a:lnTo>
                    <a:lnTo>
                      <a:pt x="50" y="1"/>
                    </a:lnTo>
                    <a:lnTo>
                      <a:pt x="51" y="1"/>
                    </a:lnTo>
                    <a:lnTo>
                      <a:pt x="52" y="0"/>
                    </a:lnTo>
                    <a:lnTo>
                      <a:pt x="52" y="1"/>
                    </a:lnTo>
                    <a:lnTo>
                      <a:pt x="53" y="1"/>
                    </a:lnTo>
                    <a:lnTo>
                      <a:pt x="55" y="1"/>
                    </a:lnTo>
                    <a:lnTo>
                      <a:pt x="56" y="1"/>
                    </a:lnTo>
                    <a:lnTo>
                      <a:pt x="57" y="2"/>
                    </a:lnTo>
                    <a:lnTo>
                      <a:pt x="58" y="2"/>
                    </a:lnTo>
                    <a:lnTo>
                      <a:pt x="59" y="2"/>
                    </a:lnTo>
                    <a:lnTo>
                      <a:pt x="60" y="3"/>
                    </a:lnTo>
                    <a:lnTo>
                      <a:pt x="61" y="3"/>
                    </a:lnTo>
                    <a:lnTo>
                      <a:pt x="62" y="3"/>
                    </a:lnTo>
                    <a:lnTo>
                      <a:pt x="63" y="4"/>
                    </a:lnTo>
                    <a:lnTo>
                      <a:pt x="64" y="4"/>
                    </a:lnTo>
                    <a:lnTo>
                      <a:pt x="64" y="4"/>
                    </a:lnTo>
                    <a:lnTo>
                      <a:pt x="65" y="5"/>
                    </a:lnTo>
                    <a:lnTo>
                      <a:pt x="66" y="5"/>
                    </a:lnTo>
                    <a:lnTo>
                      <a:pt x="65" y="11"/>
                    </a:lnTo>
                    <a:lnTo>
                      <a:pt x="66" y="11"/>
                    </a:lnTo>
                    <a:lnTo>
                      <a:pt x="66" y="11"/>
                    </a:lnTo>
                    <a:lnTo>
                      <a:pt x="67" y="11"/>
                    </a:lnTo>
                    <a:lnTo>
                      <a:pt x="67" y="11"/>
                    </a:lnTo>
                    <a:lnTo>
                      <a:pt x="68" y="11"/>
                    </a:lnTo>
                    <a:lnTo>
                      <a:pt x="69" y="11"/>
                    </a:lnTo>
                    <a:lnTo>
                      <a:pt x="70" y="11"/>
                    </a:lnTo>
                    <a:lnTo>
                      <a:pt x="71" y="11"/>
                    </a:lnTo>
                    <a:lnTo>
                      <a:pt x="72" y="11"/>
                    </a:lnTo>
                    <a:lnTo>
                      <a:pt x="73" y="11"/>
                    </a:lnTo>
                    <a:lnTo>
                      <a:pt x="74" y="11"/>
                    </a:lnTo>
                    <a:lnTo>
                      <a:pt x="76" y="11"/>
                    </a:lnTo>
                    <a:lnTo>
                      <a:pt x="76" y="11"/>
                    </a:lnTo>
                    <a:lnTo>
                      <a:pt x="77" y="11"/>
                    </a:lnTo>
                    <a:lnTo>
                      <a:pt x="77" y="11"/>
                    </a:lnTo>
                    <a:lnTo>
                      <a:pt x="78" y="11"/>
                    </a:lnTo>
                    <a:lnTo>
                      <a:pt x="79" y="10"/>
                    </a:lnTo>
                    <a:lnTo>
                      <a:pt x="79" y="10"/>
                    </a:lnTo>
                    <a:lnTo>
                      <a:pt x="80" y="10"/>
                    </a:lnTo>
                    <a:lnTo>
                      <a:pt x="80" y="10"/>
                    </a:lnTo>
                    <a:lnTo>
                      <a:pt x="81" y="10"/>
                    </a:lnTo>
                    <a:lnTo>
                      <a:pt x="82" y="10"/>
                    </a:lnTo>
                    <a:lnTo>
                      <a:pt x="83" y="10"/>
                    </a:lnTo>
                    <a:lnTo>
                      <a:pt x="83" y="10"/>
                    </a:lnTo>
                    <a:lnTo>
                      <a:pt x="84" y="10"/>
                    </a:lnTo>
                    <a:lnTo>
                      <a:pt x="85" y="10"/>
                    </a:lnTo>
                    <a:lnTo>
                      <a:pt x="85" y="10"/>
                    </a:lnTo>
                    <a:lnTo>
                      <a:pt x="86" y="10"/>
                    </a:lnTo>
                    <a:lnTo>
                      <a:pt x="87" y="10"/>
                    </a:lnTo>
                    <a:lnTo>
                      <a:pt x="87" y="10"/>
                    </a:lnTo>
                    <a:lnTo>
                      <a:pt x="88" y="10"/>
                    </a:lnTo>
                    <a:lnTo>
                      <a:pt x="89" y="10"/>
                    </a:lnTo>
                    <a:lnTo>
                      <a:pt x="90" y="10"/>
                    </a:lnTo>
                    <a:lnTo>
                      <a:pt x="91" y="10"/>
                    </a:lnTo>
                    <a:lnTo>
                      <a:pt x="92" y="10"/>
                    </a:lnTo>
                    <a:lnTo>
                      <a:pt x="93" y="10"/>
                    </a:lnTo>
                    <a:lnTo>
                      <a:pt x="94" y="10"/>
                    </a:lnTo>
                    <a:lnTo>
                      <a:pt x="95" y="10"/>
                    </a:lnTo>
                    <a:lnTo>
                      <a:pt x="96" y="10"/>
                    </a:lnTo>
                    <a:lnTo>
                      <a:pt x="97" y="10"/>
                    </a:lnTo>
                    <a:lnTo>
                      <a:pt x="98" y="9"/>
                    </a:lnTo>
                    <a:lnTo>
                      <a:pt x="98" y="9"/>
                    </a:lnTo>
                    <a:lnTo>
                      <a:pt x="99" y="9"/>
                    </a:lnTo>
                    <a:lnTo>
                      <a:pt x="100" y="9"/>
                    </a:lnTo>
                    <a:lnTo>
                      <a:pt x="101" y="8"/>
                    </a:lnTo>
                    <a:lnTo>
                      <a:pt x="102" y="8"/>
                    </a:lnTo>
                    <a:lnTo>
                      <a:pt x="103" y="7"/>
                    </a:lnTo>
                    <a:lnTo>
                      <a:pt x="104" y="6"/>
                    </a:lnTo>
                    <a:lnTo>
                      <a:pt x="104" y="5"/>
                    </a:lnTo>
                    <a:lnTo>
                      <a:pt x="105" y="5"/>
                    </a:lnTo>
                    <a:lnTo>
                      <a:pt x="105" y="4"/>
                    </a:lnTo>
                    <a:lnTo>
                      <a:pt x="106" y="3"/>
                    </a:lnTo>
                    <a:lnTo>
                      <a:pt x="106" y="3"/>
                    </a:lnTo>
                    <a:lnTo>
                      <a:pt x="107" y="2"/>
                    </a:lnTo>
                    <a:lnTo>
                      <a:pt x="107" y="1"/>
                    </a:lnTo>
                    <a:lnTo>
                      <a:pt x="107" y="1"/>
                    </a:lnTo>
                    <a:lnTo>
                      <a:pt x="107" y="1"/>
                    </a:lnTo>
                    <a:lnTo>
                      <a:pt x="108" y="2"/>
                    </a:lnTo>
                    <a:lnTo>
                      <a:pt x="109" y="2"/>
                    </a:lnTo>
                    <a:lnTo>
                      <a:pt x="110" y="2"/>
                    </a:lnTo>
                    <a:lnTo>
                      <a:pt x="111" y="3"/>
                    </a:lnTo>
                    <a:lnTo>
                      <a:pt x="112" y="3"/>
                    </a:lnTo>
                    <a:lnTo>
                      <a:pt x="113" y="4"/>
                    </a:lnTo>
                    <a:lnTo>
                      <a:pt x="114" y="4"/>
                    </a:lnTo>
                    <a:lnTo>
                      <a:pt x="116" y="5"/>
                    </a:lnTo>
                    <a:lnTo>
                      <a:pt x="116" y="5"/>
                    </a:lnTo>
                    <a:lnTo>
                      <a:pt x="118" y="6"/>
                    </a:lnTo>
                    <a:lnTo>
                      <a:pt x="118" y="7"/>
                    </a:lnTo>
                    <a:lnTo>
                      <a:pt x="119" y="8"/>
                    </a:lnTo>
                    <a:lnTo>
                      <a:pt x="119" y="8"/>
                    </a:lnTo>
                    <a:lnTo>
                      <a:pt x="119" y="9"/>
                    </a:lnTo>
                    <a:lnTo>
                      <a:pt x="119" y="10"/>
                    </a:lnTo>
                    <a:lnTo>
                      <a:pt x="119" y="10"/>
                    </a:lnTo>
                    <a:lnTo>
                      <a:pt x="118" y="11"/>
                    </a:lnTo>
                    <a:lnTo>
                      <a:pt x="118" y="12"/>
                    </a:lnTo>
                    <a:lnTo>
                      <a:pt x="117" y="13"/>
                    </a:lnTo>
                    <a:lnTo>
                      <a:pt x="116" y="13"/>
                    </a:lnTo>
                    <a:lnTo>
                      <a:pt x="115" y="14"/>
                    </a:lnTo>
                    <a:lnTo>
                      <a:pt x="114" y="15"/>
                    </a:lnTo>
                    <a:lnTo>
                      <a:pt x="113" y="15"/>
                    </a:lnTo>
                    <a:lnTo>
                      <a:pt x="112" y="16"/>
                    </a:lnTo>
                    <a:lnTo>
                      <a:pt x="111" y="16"/>
                    </a:lnTo>
                    <a:lnTo>
                      <a:pt x="111" y="17"/>
                    </a:lnTo>
                    <a:lnTo>
                      <a:pt x="110" y="17"/>
                    </a:lnTo>
                    <a:lnTo>
                      <a:pt x="109" y="18"/>
                    </a:lnTo>
                    <a:lnTo>
                      <a:pt x="110" y="18"/>
                    </a:lnTo>
                    <a:lnTo>
                      <a:pt x="110" y="19"/>
                    </a:lnTo>
                    <a:lnTo>
                      <a:pt x="111" y="20"/>
                    </a:lnTo>
                    <a:lnTo>
                      <a:pt x="112" y="20"/>
                    </a:lnTo>
                    <a:lnTo>
                      <a:pt x="112" y="21"/>
                    </a:lnTo>
                    <a:lnTo>
                      <a:pt x="113" y="22"/>
                    </a:lnTo>
                    <a:lnTo>
                      <a:pt x="114" y="23"/>
                    </a:lnTo>
                    <a:lnTo>
                      <a:pt x="114" y="24"/>
                    </a:lnTo>
                    <a:lnTo>
                      <a:pt x="115" y="25"/>
                    </a:lnTo>
                    <a:lnTo>
                      <a:pt x="115" y="26"/>
                    </a:lnTo>
                    <a:lnTo>
                      <a:pt x="116" y="27"/>
                    </a:lnTo>
                    <a:lnTo>
                      <a:pt x="116" y="28"/>
                    </a:lnTo>
                    <a:lnTo>
                      <a:pt x="116" y="29"/>
                    </a:lnTo>
                    <a:lnTo>
                      <a:pt x="116" y="30"/>
                    </a:lnTo>
                    <a:lnTo>
                      <a:pt x="116" y="30"/>
                    </a:lnTo>
                    <a:lnTo>
                      <a:pt x="115" y="31"/>
                    </a:lnTo>
                    <a:lnTo>
                      <a:pt x="115" y="32"/>
                    </a:lnTo>
                    <a:lnTo>
                      <a:pt x="114" y="32"/>
                    </a:lnTo>
                    <a:lnTo>
                      <a:pt x="114" y="33"/>
                    </a:lnTo>
                    <a:lnTo>
                      <a:pt x="113" y="33"/>
                    </a:lnTo>
                    <a:lnTo>
                      <a:pt x="112" y="34"/>
                    </a:lnTo>
                    <a:lnTo>
                      <a:pt x="112" y="34"/>
                    </a:lnTo>
                    <a:lnTo>
                      <a:pt x="111" y="35"/>
                    </a:lnTo>
                    <a:lnTo>
                      <a:pt x="110" y="35"/>
                    </a:lnTo>
                    <a:lnTo>
                      <a:pt x="109" y="35"/>
                    </a:lnTo>
                    <a:lnTo>
                      <a:pt x="109" y="36"/>
                    </a:lnTo>
                    <a:lnTo>
                      <a:pt x="108" y="36"/>
                    </a:lnTo>
                    <a:lnTo>
                      <a:pt x="108" y="36"/>
                    </a:lnTo>
                    <a:lnTo>
                      <a:pt x="108" y="36"/>
                    </a:lnTo>
                    <a:lnTo>
                      <a:pt x="108" y="37"/>
                    </a:lnTo>
                    <a:lnTo>
                      <a:pt x="109" y="37"/>
                    </a:lnTo>
                    <a:lnTo>
                      <a:pt x="109" y="38"/>
                    </a:lnTo>
                    <a:lnTo>
                      <a:pt x="110" y="38"/>
                    </a:lnTo>
                    <a:lnTo>
                      <a:pt x="110" y="39"/>
                    </a:lnTo>
                    <a:lnTo>
                      <a:pt x="111" y="40"/>
                    </a:lnTo>
                    <a:lnTo>
                      <a:pt x="111" y="40"/>
                    </a:lnTo>
                    <a:lnTo>
                      <a:pt x="111" y="41"/>
                    </a:lnTo>
                    <a:lnTo>
                      <a:pt x="112" y="42"/>
                    </a:lnTo>
                    <a:lnTo>
                      <a:pt x="112" y="43"/>
                    </a:lnTo>
                    <a:lnTo>
                      <a:pt x="112" y="44"/>
                    </a:lnTo>
                    <a:lnTo>
                      <a:pt x="112" y="45"/>
                    </a:lnTo>
                    <a:lnTo>
                      <a:pt x="111" y="46"/>
                    </a:lnTo>
                    <a:lnTo>
                      <a:pt x="111" y="46"/>
                    </a:lnTo>
                    <a:lnTo>
                      <a:pt x="110" y="47"/>
                    </a:lnTo>
                    <a:lnTo>
                      <a:pt x="110" y="47"/>
                    </a:lnTo>
                    <a:lnTo>
                      <a:pt x="110" y="48"/>
                    </a:lnTo>
                    <a:lnTo>
                      <a:pt x="109" y="48"/>
                    </a:lnTo>
                    <a:lnTo>
                      <a:pt x="109" y="48"/>
                    </a:lnTo>
                    <a:lnTo>
                      <a:pt x="109" y="48"/>
                    </a:lnTo>
                    <a:lnTo>
                      <a:pt x="109" y="48"/>
                    </a:lnTo>
                    <a:lnTo>
                      <a:pt x="109" y="48"/>
                    </a:lnTo>
                    <a:lnTo>
                      <a:pt x="109" y="49"/>
                    </a:lnTo>
                    <a:lnTo>
                      <a:pt x="109" y="49"/>
                    </a:lnTo>
                    <a:lnTo>
                      <a:pt x="109" y="49"/>
                    </a:lnTo>
                    <a:lnTo>
                      <a:pt x="109" y="50"/>
                    </a:lnTo>
                    <a:lnTo>
                      <a:pt x="109" y="51"/>
                    </a:lnTo>
                    <a:lnTo>
                      <a:pt x="109" y="51"/>
                    </a:lnTo>
                    <a:lnTo>
                      <a:pt x="109" y="52"/>
                    </a:lnTo>
                    <a:lnTo>
                      <a:pt x="109" y="53"/>
                    </a:lnTo>
                    <a:lnTo>
                      <a:pt x="110" y="53"/>
                    </a:lnTo>
                    <a:lnTo>
                      <a:pt x="110" y="54"/>
                    </a:lnTo>
                    <a:lnTo>
                      <a:pt x="110" y="54"/>
                    </a:lnTo>
                    <a:lnTo>
                      <a:pt x="110" y="55"/>
                    </a:lnTo>
                    <a:lnTo>
                      <a:pt x="110" y="56"/>
                    </a:lnTo>
                    <a:lnTo>
                      <a:pt x="110" y="57"/>
                    </a:lnTo>
                    <a:lnTo>
                      <a:pt x="110" y="58"/>
                    </a:lnTo>
                    <a:lnTo>
                      <a:pt x="110" y="59"/>
                    </a:lnTo>
                    <a:lnTo>
                      <a:pt x="110" y="60"/>
                    </a:lnTo>
                    <a:lnTo>
                      <a:pt x="109" y="61"/>
                    </a:lnTo>
                    <a:lnTo>
                      <a:pt x="108" y="62"/>
                    </a:lnTo>
                    <a:lnTo>
                      <a:pt x="107" y="62"/>
                    </a:lnTo>
                    <a:lnTo>
                      <a:pt x="106" y="63"/>
                    </a:lnTo>
                    <a:lnTo>
                      <a:pt x="105" y="63"/>
                    </a:lnTo>
                    <a:lnTo>
                      <a:pt x="104" y="63"/>
                    </a:lnTo>
                    <a:lnTo>
                      <a:pt x="104" y="63"/>
                    </a:lnTo>
                    <a:lnTo>
                      <a:pt x="103" y="64"/>
                    </a:lnTo>
                    <a:lnTo>
                      <a:pt x="103" y="64"/>
                    </a:lnTo>
                    <a:lnTo>
                      <a:pt x="102" y="64"/>
                    </a:lnTo>
                    <a:lnTo>
                      <a:pt x="101" y="64"/>
                    </a:lnTo>
                    <a:lnTo>
                      <a:pt x="101" y="64"/>
                    </a:lnTo>
                    <a:lnTo>
                      <a:pt x="100" y="64"/>
                    </a:lnTo>
                    <a:lnTo>
                      <a:pt x="99" y="64"/>
                    </a:lnTo>
                    <a:lnTo>
                      <a:pt x="98" y="64"/>
                    </a:lnTo>
                    <a:lnTo>
                      <a:pt x="98" y="64"/>
                    </a:lnTo>
                    <a:lnTo>
                      <a:pt x="97" y="64"/>
                    </a:lnTo>
                    <a:lnTo>
                      <a:pt x="96" y="64"/>
                    </a:lnTo>
                    <a:lnTo>
                      <a:pt x="95" y="64"/>
                    </a:lnTo>
                    <a:lnTo>
                      <a:pt x="94" y="64"/>
                    </a:lnTo>
                    <a:lnTo>
                      <a:pt x="93" y="64"/>
                    </a:lnTo>
                    <a:lnTo>
                      <a:pt x="92" y="64"/>
                    </a:lnTo>
                    <a:lnTo>
                      <a:pt x="91" y="64"/>
                    </a:lnTo>
                    <a:lnTo>
                      <a:pt x="90" y="64"/>
                    </a:lnTo>
                    <a:lnTo>
                      <a:pt x="89" y="64"/>
                    </a:lnTo>
                    <a:lnTo>
                      <a:pt x="87" y="64"/>
                    </a:lnTo>
                    <a:lnTo>
                      <a:pt x="86" y="64"/>
                    </a:lnTo>
                    <a:lnTo>
                      <a:pt x="85" y="64"/>
                    </a:lnTo>
                    <a:lnTo>
                      <a:pt x="84" y="64"/>
                    </a:lnTo>
                    <a:lnTo>
                      <a:pt x="83" y="64"/>
                    </a:lnTo>
                    <a:lnTo>
                      <a:pt x="82" y="64"/>
                    </a:lnTo>
                    <a:lnTo>
                      <a:pt x="81" y="64"/>
                    </a:lnTo>
                    <a:lnTo>
                      <a:pt x="80" y="64"/>
                    </a:lnTo>
                    <a:lnTo>
                      <a:pt x="79" y="64"/>
                    </a:lnTo>
                    <a:lnTo>
                      <a:pt x="77" y="64"/>
                    </a:lnTo>
                    <a:lnTo>
                      <a:pt x="76" y="64"/>
                    </a:lnTo>
                    <a:lnTo>
                      <a:pt x="75" y="64"/>
                    </a:lnTo>
                    <a:lnTo>
                      <a:pt x="74" y="64"/>
                    </a:lnTo>
                    <a:lnTo>
                      <a:pt x="73" y="64"/>
                    </a:lnTo>
                    <a:lnTo>
                      <a:pt x="72" y="64"/>
                    </a:lnTo>
                    <a:lnTo>
                      <a:pt x="71" y="64"/>
                    </a:lnTo>
                    <a:lnTo>
                      <a:pt x="70" y="64"/>
                    </a:lnTo>
                    <a:lnTo>
                      <a:pt x="69" y="64"/>
                    </a:lnTo>
                    <a:lnTo>
                      <a:pt x="68" y="64"/>
                    </a:lnTo>
                    <a:lnTo>
                      <a:pt x="67" y="64"/>
                    </a:lnTo>
                    <a:lnTo>
                      <a:pt x="66" y="64"/>
                    </a:lnTo>
                    <a:lnTo>
                      <a:pt x="65" y="64"/>
                    </a:lnTo>
                    <a:lnTo>
                      <a:pt x="64" y="64"/>
                    </a:lnTo>
                    <a:lnTo>
                      <a:pt x="63" y="64"/>
                    </a:lnTo>
                    <a:lnTo>
                      <a:pt x="62" y="64"/>
                    </a:lnTo>
                    <a:lnTo>
                      <a:pt x="61" y="64"/>
                    </a:lnTo>
                    <a:lnTo>
                      <a:pt x="60" y="64"/>
                    </a:lnTo>
                    <a:lnTo>
                      <a:pt x="59" y="64"/>
                    </a:lnTo>
                    <a:lnTo>
                      <a:pt x="58" y="64"/>
                    </a:lnTo>
                    <a:lnTo>
                      <a:pt x="57" y="64"/>
                    </a:lnTo>
                    <a:lnTo>
                      <a:pt x="56" y="64"/>
                    </a:lnTo>
                    <a:lnTo>
                      <a:pt x="56" y="64"/>
                    </a:lnTo>
                    <a:lnTo>
                      <a:pt x="55" y="64"/>
                    </a:lnTo>
                    <a:lnTo>
                      <a:pt x="54" y="64"/>
                    </a:lnTo>
                    <a:lnTo>
                      <a:pt x="53" y="64"/>
                    </a:lnTo>
                    <a:lnTo>
                      <a:pt x="52" y="64"/>
                    </a:lnTo>
                    <a:lnTo>
                      <a:pt x="52" y="64"/>
                    </a:lnTo>
                    <a:lnTo>
                      <a:pt x="51" y="64"/>
                    </a:lnTo>
                    <a:lnTo>
                      <a:pt x="50" y="64"/>
                    </a:lnTo>
                    <a:lnTo>
                      <a:pt x="49" y="64"/>
                    </a:lnTo>
                    <a:lnTo>
                      <a:pt x="49" y="64"/>
                    </a:lnTo>
                    <a:lnTo>
                      <a:pt x="48" y="64"/>
                    </a:lnTo>
                    <a:lnTo>
                      <a:pt x="48" y="64"/>
                    </a:lnTo>
                    <a:lnTo>
                      <a:pt x="47" y="64"/>
                    </a:lnTo>
                    <a:lnTo>
                      <a:pt x="47" y="64"/>
                    </a:lnTo>
                    <a:lnTo>
                      <a:pt x="45" y="64"/>
                    </a:lnTo>
                    <a:lnTo>
                      <a:pt x="44" y="64"/>
                    </a:lnTo>
                    <a:lnTo>
                      <a:pt x="44" y="64"/>
                    </a:lnTo>
                    <a:lnTo>
                      <a:pt x="43" y="64"/>
                    </a:lnTo>
                    <a:lnTo>
                      <a:pt x="42" y="64"/>
                    </a:lnTo>
                    <a:lnTo>
                      <a:pt x="42" y="64"/>
                    </a:lnTo>
                    <a:lnTo>
                      <a:pt x="2" y="54"/>
                    </a:lnTo>
                    <a:lnTo>
                      <a:pt x="2" y="54"/>
                    </a:lnTo>
                    <a:lnTo>
                      <a:pt x="2" y="53"/>
                    </a:lnTo>
                    <a:lnTo>
                      <a:pt x="2" y="53"/>
                    </a:lnTo>
                    <a:lnTo>
                      <a:pt x="1" y="52"/>
                    </a:lnTo>
                    <a:lnTo>
                      <a:pt x="1" y="51"/>
                    </a:lnTo>
                    <a:lnTo>
                      <a:pt x="1" y="51"/>
                    </a:lnTo>
                    <a:lnTo>
                      <a:pt x="1" y="50"/>
                    </a:lnTo>
                    <a:lnTo>
                      <a:pt x="1" y="50"/>
                    </a:lnTo>
                    <a:lnTo>
                      <a:pt x="1" y="49"/>
                    </a:lnTo>
                    <a:lnTo>
                      <a:pt x="1" y="49"/>
                    </a:lnTo>
                    <a:lnTo>
                      <a:pt x="1" y="48"/>
                    </a:lnTo>
                    <a:lnTo>
                      <a:pt x="1" y="47"/>
                    </a:lnTo>
                    <a:lnTo>
                      <a:pt x="1" y="46"/>
                    </a:lnTo>
                    <a:lnTo>
                      <a:pt x="1" y="46"/>
                    </a:lnTo>
                    <a:lnTo>
                      <a:pt x="0" y="45"/>
                    </a:lnTo>
                    <a:lnTo>
                      <a:pt x="0" y="44"/>
                    </a:lnTo>
                    <a:lnTo>
                      <a:pt x="0" y="44"/>
                    </a:lnTo>
                    <a:lnTo>
                      <a:pt x="0" y="43"/>
                    </a:lnTo>
                    <a:lnTo>
                      <a:pt x="0" y="43"/>
                    </a:lnTo>
                    <a:lnTo>
                      <a:pt x="0" y="42"/>
                    </a:lnTo>
                    <a:lnTo>
                      <a:pt x="0" y="41"/>
                    </a:lnTo>
                    <a:lnTo>
                      <a:pt x="0" y="41"/>
                    </a:lnTo>
                    <a:lnTo>
                      <a:pt x="0" y="40"/>
                    </a:lnTo>
                    <a:lnTo>
                      <a:pt x="0" y="40"/>
                    </a:lnTo>
                    <a:lnTo>
                      <a:pt x="0" y="39"/>
                    </a:lnTo>
                    <a:lnTo>
                      <a:pt x="0" y="38"/>
                    </a:lnTo>
                    <a:lnTo>
                      <a:pt x="0" y="37"/>
                    </a:lnTo>
                    <a:lnTo>
                      <a:pt x="0" y="37"/>
                    </a:lnTo>
                    <a:lnTo>
                      <a:pt x="0" y="36"/>
                    </a:lnTo>
                    <a:lnTo>
                      <a:pt x="0" y="36"/>
                    </a:lnTo>
                    <a:lnTo>
                      <a:pt x="0" y="35"/>
                    </a:lnTo>
                    <a:lnTo>
                      <a:pt x="0" y="35"/>
                    </a:lnTo>
                    <a:lnTo>
                      <a:pt x="0" y="34"/>
                    </a:lnTo>
                    <a:lnTo>
                      <a:pt x="0" y="33"/>
                    </a:lnTo>
                    <a:lnTo>
                      <a:pt x="0" y="32"/>
                    </a:lnTo>
                    <a:lnTo>
                      <a:pt x="0" y="32"/>
                    </a:lnTo>
                    <a:lnTo>
                      <a:pt x="0" y="31"/>
                    </a:lnTo>
                    <a:lnTo>
                      <a:pt x="1" y="30"/>
                    </a:lnTo>
                    <a:lnTo>
                      <a:pt x="1" y="29"/>
                    </a:lnTo>
                    <a:lnTo>
                      <a:pt x="1" y="28"/>
                    </a:lnTo>
                    <a:lnTo>
                      <a:pt x="1" y="27"/>
                    </a:lnTo>
                    <a:lnTo>
                      <a:pt x="1" y="27"/>
                    </a:lnTo>
                    <a:lnTo>
                      <a:pt x="1" y="25"/>
                    </a:lnTo>
                    <a:lnTo>
                      <a:pt x="1" y="25"/>
                    </a:lnTo>
                    <a:lnTo>
                      <a:pt x="1" y="24"/>
                    </a:lnTo>
                    <a:lnTo>
                      <a:pt x="1" y="23"/>
                    </a:lnTo>
                    <a:lnTo>
                      <a:pt x="1" y="22"/>
                    </a:lnTo>
                    <a:lnTo>
                      <a:pt x="2" y="22"/>
                    </a:lnTo>
                    <a:lnTo>
                      <a:pt x="2" y="21"/>
                    </a:lnTo>
                    <a:lnTo>
                      <a:pt x="2" y="20"/>
                    </a:lnTo>
                    <a:lnTo>
                      <a:pt x="2" y="19"/>
                    </a:lnTo>
                    <a:lnTo>
                      <a:pt x="2" y="19"/>
                    </a:lnTo>
                    <a:lnTo>
                      <a:pt x="3" y="18"/>
                    </a:lnTo>
                    <a:lnTo>
                      <a:pt x="3" y="18"/>
                    </a:lnTo>
                    <a:lnTo>
                      <a:pt x="7" y="16"/>
                    </a:lnTo>
                    <a:close/>
                  </a:path>
                </a:pathLst>
              </a:custGeom>
              <a:solidFill>
                <a:srgbClr val="FF9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79" name="Freeform 1873"/>
              <p:cNvSpPr>
                <a:spLocks/>
              </p:cNvSpPr>
              <p:nvPr/>
            </p:nvSpPr>
            <p:spPr bwMode="auto">
              <a:xfrm>
                <a:off x="3458" y="1128"/>
                <a:ext cx="99" cy="61"/>
              </a:xfrm>
              <a:custGeom>
                <a:avLst/>
                <a:gdLst>
                  <a:gd name="T0" fmla="*/ 89 w 99"/>
                  <a:gd name="T1" fmla="*/ 7 h 61"/>
                  <a:gd name="T2" fmla="*/ 83 w 99"/>
                  <a:gd name="T3" fmla="*/ 4 h 61"/>
                  <a:gd name="T4" fmla="*/ 77 w 99"/>
                  <a:gd name="T5" fmla="*/ 3 h 61"/>
                  <a:gd name="T6" fmla="*/ 73 w 99"/>
                  <a:gd name="T7" fmla="*/ 1 h 61"/>
                  <a:gd name="T8" fmla="*/ 68 w 99"/>
                  <a:gd name="T9" fmla="*/ 0 h 61"/>
                  <a:gd name="T10" fmla="*/ 62 w 99"/>
                  <a:gd name="T11" fmla="*/ 0 h 61"/>
                  <a:gd name="T12" fmla="*/ 57 w 99"/>
                  <a:gd name="T13" fmla="*/ 0 h 61"/>
                  <a:gd name="T14" fmla="*/ 52 w 99"/>
                  <a:gd name="T15" fmla="*/ 0 h 61"/>
                  <a:gd name="T16" fmla="*/ 47 w 99"/>
                  <a:gd name="T17" fmla="*/ 1 h 61"/>
                  <a:gd name="T18" fmla="*/ 41 w 99"/>
                  <a:gd name="T19" fmla="*/ 1 h 61"/>
                  <a:gd name="T20" fmla="*/ 35 w 99"/>
                  <a:gd name="T21" fmla="*/ 2 h 61"/>
                  <a:gd name="T22" fmla="*/ 28 w 99"/>
                  <a:gd name="T23" fmla="*/ 2 h 61"/>
                  <a:gd name="T24" fmla="*/ 23 w 99"/>
                  <a:gd name="T25" fmla="*/ 3 h 61"/>
                  <a:gd name="T26" fmla="*/ 18 w 99"/>
                  <a:gd name="T27" fmla="*/ 3 h 61"/>
                  <a:gd name="T28" fmla="*/ 14 w 99"/>
                  <a:gd name="T29" fmla="*/ 4 h 61"/>
                  <a:gd name="T30" fmla="*/ 12 w 99"/>
                  <a:gd name="T31" fmla="*/ 4 h 61"/>
                  <a:gd name="T32" fmla="*/ 8 w 99"/>
                  <a:gd name="T33" fmla="*/ 9 h 61"/>
                  <a:gd name="T34" fmla="*/ 7 w 99"/>
                  <a:gd name="T35" fmla="*/ 14 h 61"/>
                  <a:gd name="T36" fmla="*/ 6 w 99"/>
                  <a:gd name="T37" fmla="*/ 16 h 61"/>
                  <a:gd name="T38" fmla="*/ 2 w 99"/>
                  <a:gd name="T39" fmla="*/ 20 h 61"/>
                  <a:gd name="T40" fmla="*/ 1 w 99"/>
                  <a:gd name="T41" fmla="*/ 26 h 61"/>
                  <a:gd name="T42" fmla="*/ 4 w 99"/>
                  <a:gd name="T43" fmla="*/ 30 h 61"/>
                  <a:gd name="T44" fmla="*/ 3 w 99"/>
                  <a:gd name="T45" fmla="*/ 32 h 61"/>
                  <a:gd name="T46" fmla="*/ 4 w 99"/>
                  <a:gd name="T47" fmla="*/ 36 h 61"/>
                  <a:gd name="T48" fmla="*/ 7 w 99"/>
                  <a:gd name="T49" fmla="*/ 40 h 61"/>
                  <a:gd name="T50" fmla="*/ 4 w 99"/>
                  <a:gd name="T51" fmla="*/ 42 h 61"/>
                  <a:gd name="T52" fmla="*/ 0 w 99"/>
                  <a:gd name="T53" fmla="*/ 46 h 61"/>
                  <a:gd name="T54" fmla="*/ 0 w 99"/>
                  <a:gd name="T55" fmla="*/ 51 h 61"/>
                  <a:gd name="T56" fmla="*/ 0 w 99"/>
                  <a:gd name="T57" fmla="*/ 54 h 61"/>
                  <a:gd name="T58" fmla="*/ 4 w 99"/>
                  <a:gd name="T59" fmla="*/ 52 h 61"/>
                  <a:gd name="T60" fmla="*/ 11 w 99"/>
                  <a:gd name="T61" fmla="*/ 50 h 61"/>
                  <a:gd name="T62" fmla="*/ 15 w 99"/>
                  <a:gd name="T63" fmla="*/ 49 h 61"/>
                  <a:gd name="T64" fmla="*/ 19 w 99"/>
                  <a:gd name="T65" fmla="*/ 50 h 61"/>
                  <a:gd name="T66" fmla="*/ 23 w 99"/>
                  <a:gd name="T67" fmla="*/ 50 h 61"/>
                  <a:gd name="T68" fmla="*/ 28 w 99"/>
                  <a:gd name="T69" fmla="*/ 50 h 61"/>
                  <a:gd name="T70" fmla="*/ 33 w 99"/>
                  <a:gd name="T71" fmla="*/ 51 h 61"/>
                  <a:gd name="T72" fmla="*/ 38 w 99"/>
                  <a:gd name="T73" fmla="*/ 51 h 61"/>
                  <a:gd name="T74" fmla="*/ 43 w 99"/>
                  <a:gd name="T75" fmla="*/ 52 h 61"/>
                  <a:gd name="T76" fmla="*/ 48 w 99"/>
                  <a:gd name="T77" fmla="*/ 52 h 61"/>
                  <a:gd name="T78" fmla="*/ 51 w 99"/>
                  <a:gd name="T79" fmla="*/ 54 h 61"/>
                  <a:gd name="T80" fmla="*/ 53 w 99"/>
                  <a:gd name="T81" fmla="*/ 60 h 61"/>
                  <a:gd name="T82" fmla="*/ 56 w 99"/>
                  <a:gd name="T83" fmla="*/ 61 h 61"/>
                  <a:gd name="T84" fmla="*/ 60 w 99"/>
                  <a:gd name="T85" fmla="*/ 60 h 61"/>
                  <a:gd name="T86" fmla="*/ 65 w 99"/>
                  <a:gd name="T87" fmla="*/ 60 h 61"/>
                  <a:gd name="T88" fmla="*/ 71 w 99"/>
                  <a:gd name="T89" fmla="*/ 60 h 61"/>
                  <a:gd name="T90" fmla="*/ 77 w 99"/>
                  <a:gd name="T91" fmla="*/ 59 h 61"/>
                  <a:gd name="T92" fmla="*/ 83 w 99"/>
                  <a:gd name="T93" fmla="*/ 58 h 61"/>
                  <a:gd name="T94" fmla="*/ 89 w 99"/>
                  <a:gd name="T95" fmla="*/ 57 h 61"/>
                  <a:gd name="T96" fmla="*/ 93 w 99"/>
                  <a:gd name="T97" fmla="*/ 56 h 61"/>
                  <a:gd name="T98" fmla="*/ 97 w 99"/>
                  <a:gd name="T99" fmla="*/ 54 h 61"/>
                  <a:gd name="T100" fmla="*/ 98 w 99"/>
                  <a:gd name="T101" fmla="*/ 50 h 61"/>
                  <a:gd name="T102" fmla="*/ 99 w 99"/>
                  <a:gd name="T103" fmla="*/ 46 h 61"/>
                  <a:gd name="T104" fmla="*/ 99 w 99"/>
                  <a:gd name="T105" fmla="*/ 41 h 61"/>
                  <a:gd name="T106" fmla="*/ 99 w 99"/>
                  <a:gd name="T107" fmla="*/ 36 h 61"/>
                  <a:gd name="T108" fmla="*/ 99 w 99"/>
                  <a:gd name="T109" fmla="*/ 32 h 61"/>
                  <a:gd name="T110" fmla="*/ 98 w 99"/>
                  <a:gd name="T111" fmla="*/ 29 h 61"/>
                  <a:gd name="T112" fmla="*/ 97 w 99"/>
                  <a:gd name="T113" fmla="*/ 24 h 61"/>
                  <a:gd name="T114" fmla="*/ 95 w 99"/>
                  <a:gd name="T115" fmla="*/ 18 h 61"/>
                  <a:gd name="T116" fmla="*/ 93 w 99"/>
                  <a:gd name="T117" fmla="*/ 12 h 61"/>
                  <a:gd name="T118" fmla="*/ 91 w 99"/>
                  <a:gd name="T11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1">
                    <a:moveTo>
                      <a:pt x="91" y="8"/>
                    </a:moveTo>
                    <a:lnTo>
                      <a:pt x="91" y="8"/>
                    </a:lnTo>
                    <a:lnTo>
                      <a:pt x="90" y="7"/>
                    </a:lnTo>
                    <a:lnTo>
                      <a:pt x="90" y="7"/>
                    </a:lnTo>
                    <a:lnTo>
                      <a:pt x="89" y="7"/>
                    </a:lnTo>
                    <a:lnTo>
                      <a:pt x="89" y="7"/>
                    </a:lnTo>
                    <a:lnTo>
                      <a:pt x="88" y="6"/>
                    </a:lnTo>
                    <a:lnTo>
                      <a:pt x="87" y="6"/>
                    </a:lnTo>
                    <a:lnTo>
                      <a:pt x="86" y="6"/>
                    </a:lnTo>
                    <a:lnTo>
                      <a:pt x="85" y="5"/>
                    </a:lnTo>
                    <a:lnTo>
                      <a:pt x="84" y="5"/>
                    </a:lnTo>
                    <a:lnTo>
                      <a:pt x="83" y="4"/>
                    </a:lnTo>
                    <a:lnTo>
                      <a:pt x="82" y="4"/>
                    </a:lnTo>
                    <a:lnTo>
                      <a:pt x="80" y="4"/>
                    </a:lnTo>
                    <a:lnTo>
                      <a:pt x="79" y="3"/>
                    </a:lnTo>
                    <a:lnTo>
                      <a:pt x="79" y="3"/>
                    </a:lnTo>
                    <a:lnTo>
                      <a:pt x="78" y="3"/>
                    </a:lnTo>
                    <a:lnTo>
                      <a:pt x="77" y="3"/>
                    </a:lnTo>
                    <a:lnTo>
                      <a:pt x="77" y="2"/>
                    </a:lnTo>
                    <a:lnTo>
                      <a:pt x="76" y="2"/>
                    </a:lnTo>
                    <a:lnTo>
                      <a:pt x="75" y="2"/>
                    </a:lnTo>
                    <a:lnTo>
                      <a:pt x="75" y="2"/>
                    </a:lnTo>
                    <a:lnTo>
                      <a:pt x="74" y="2"/>
                    </a:lnTo>
                    <a:lnTo>
                      <a:pt x="73" y="1"/>
                    </a:lnTo>
                    <a:lnTo>
                      <a:pt x="73" y="1"/>
                    </a:lnTo>
                    <a:lnTo>
                      <a:pt x="72" y="1"/>
                    </a:lnTo>
                    <a:lnTo>
                      <a:pt x="72" y="1"/>
                    </a:lnTo>
                    <a:lnTo>
                      <a:pt x="70" y="1"/>
                    </a:lnTo>
                    <a:lnTo>
                      <a:pt x="69" y="0"/>
                    </a:lnTo>
                    <a:lnTo>
                      <a:pt x="68" y="0"/>
                    </a:lnTo>
                    <a:lnTo>
                      <a:pt x="67" y="0"/>
                    </a:lnTo>
                    <a:lnTo>
                      <a:pt x="66" y="0"/>
                    </a:lnTo>
                    <a:lnTo>
                      <a:pt x="65" y="0"/>
                    </a:lnTo>
                    <a:lnTo>
                      <a:pt x="64" y="0"/>
                    </a:lnTo>
                    <a:lnTo>
                      <a:pt x="63" y="0"/>
                    </a:lnTo>
                    <a:lnTo>
                      <a:pt x="62" y="0"/>
                    </a:lnTo>
                    <a:lnTo>
                      <a:pt x="61" y="0"/>
                    </a:lnTo>
                    <a:lnTo>
                      <a:pt x="60" y="0"/>
                    </a:lnTo>
                    <a:lnTo>
                      <a:pt x="59" y="0"/>
                    </a:lnTo>
                    <a:lnTo>
                      <a:pt x="58" y="0"/>
                    </a:lnTo>
                    <a:lnTo>
                      <a:pt x="58" y="0"/>
                    </a:lnTo>
                    <a:lnTo>
                      <a:pt x="57" y="0"/>
                    </a:lnTo>
                    <a:lnTo>
                      <a:pt x="57" y="0"/>
                    </a:lnTo>
                    <a:lnTo>
                      <a:pt x="56" y="0"/>
                    </a:lnTo>
                    <a:lnTo>
                      <a:pt x="55" y="0"/>
                    </a:lnTo>
                    <a:lnTo>
                      <a:pt x="54" y="0"/>
                    </a:lnTo>
                    <a:lnTo>
                      <a:pt x="53" y="0"/>
                    </a:lnTo>
                    <a:lnTo>
                      <a:pt x="52" y="0"/>
                    </a:lnTo>
                    <a:lnTo>
                      <a:pt x="51" y="0"/>
                    </a:lnTo>
                    <a:lnTo>
                      <a:pt x="51" y="0"/>
                    </a:lnTo>
                    <a:lnTo>
                      <a:pt x="50" y="1"/>
                    </a:lnTo>
                    <a:lnTo>
                      <a:pt x="49" y="1"/>
                    </a:lnTo>
                    <a:lnTo>
                      <a:pt x="48" y="1"/>
                    </a:lnTo>
                    <a:lnTo>
                      <a:pt x="47" y="1"/>
                    </a:lnTo>
                    <a:lnTo>
                      <a:pt x="46" y="1"/>
                    </a:lnTo>
                    <a:lnTo>
                      <a:pt x="45" y="1"/>
                    </a:lnTo>
                    <a:lnTo>
                      <a:pt x="44" y="1"/>
                    </a:lnTo>
                    <a:lnTo>
                      <a:pt x="43" y="1"/>
                    </a:lnTo>
                    <a:lnTo>
                      <a:pt x="42" y="1"/>
                    </a:lnTo>
                    <a:lnTo>
                      <a:pt x="41" y="1"/>
                    </a:lnTo>
                    <a:lnTo>
                      <a:pt x="40" y="1"/>
                    </a:lnTo>
                    <a:lnTo>
                      <a:pt x="39" y="1"/>
                    </a:lnTo>
                    <a:lnTo>
                      <a:pt x="38" y="2"/>
                    </a:lnTo>
                    <a:lnTo>
                      <a:pt x="37" y="2"/>
                    </a:lnTo>
                    <a:lnTo>
                      <a:pt x="36" y="2"/>
                    </a:lnTo>
                    <a:lnTo>
                      <a:pt x="35" y="2"/>
                    </a:lnTo>
                    <a:lnTo>
                      <a:pt x="34" y="2"/>
                    </a:lnTo>
                    <a:lnTo>
                      <a:pt x="33" y="2"/>
                    </a:lnTo>
                    <a:lnTo>
                      <a:pt x="32" y="2"/>
                    </a:lnTo>
                    <a:lnTo>
                      <a:pt x="31" y="2"/>
                    </a:lnTo>
                    <a:lnTo>
                      <a:pt x="30" y="2"/>
                    </a:lnTo>
                    <a:lnTo>
                      <a:pt x="28" y="2"/>
                    </a:lnTo>
                    <a:lnTo>
                      <a:pt x="28" y="2"/>
                    </a:lnTo>
                    <a:lnTo>
                      <a:pt x="27" y="3"/>
                    </a:lnTo>
                    <a:lnTo>
                      <a:pt x="26" y="3"/>
                    </a:lnTo>
                    <a:lnTo>
                      <a:pt x="25" y="3"/>
                    </a:lnTo>
                    <a:lnTo>
                      <a:pt x="24" y="3"/>
                    </a:lnTo>
                    <a:lnTo>
                      <a:pt x="23" y="3"/>
                    </a:lnTo>
                    <a:lnTo>
                      <a:pt x="22" y="3"/>
                    </a:lnTo>
                    <a:lnTo>
                      <a:pt x="21" y="3"/>
                    </a:lnTo>
                    <a:lnTo>
                      <a:pt x="20" y="3"/>
                    </a:lnTo>
                    <a:lnTo>
                      <a:pt x="20" y="3"/>
                    </a:lnTo>
                    <a:lnTo>
                      <a:pt x="19" y="3"/>
                    </a:lnTo>
                    <a:lnTo>
                      <a:pt x="18" y="3"/>
                    </a:lnTo>
                    <a:lnTo>
                      <a:pt x="18" y="3"/>
                    </a:lnTo>
                    <a:lnTo>
                      <a:pt x="17" y="3"/>
                    </a:lnTo>
                    <a:lnTo>
                      <a:pt x="16" y="3"/>
                    </a:lnTo>
                    <a:lnTo>
                      <a:pt x="15" y="3"/>
                    </a:lnTo>
                    <a:lnTo>
                      <a:pt x="14" y="4"/>
                    </a:lnTo>
                    <a:lnTo>
                      <a:pt x="14" y="4"/>
                    </a:lnTo>
                    <a:lnTo>
                      <a:pt x="13" y="4"/>
                    </a:lnTo>
                    <a:lnTo>
                      <a:pt x="13" y="4"/>
                    </a:lnTo>
                    <a:lnTo>
                      <a:pt x="13" y="4"/>
                    </a:lnTo>
                    <a:lnTo>
                      <a:pt x="13" y="4"/>
                    </a:lnTo>
                    <a:lnTo>
                      <a:pt x="12" y="4"/>
                    </a:lnTo>
                    <a:lnTo>
                      <a:pt x="12" y="4"/>
                    </a:lnTo>
                    <a:lnTo>
                      <a:pt x="11" y="5"/>
                    </a:lnTo>
                    <a:lnTo>
                      <a:pt x="11" y="6"/>
                    </a:lnTo>
                    <a:lnTo>
                      <a:pt x="10" y="7"/>
                    </a:lnTo>
                    <a:lnTo>
                      <a:pt x="9" y="7"/>
                    </a:lnTo>
                    <a:lnTo>
                      <a:pt x="9" y="8"/>
                    </a:lnTo>
                    <a:lnTo>
                      <a:pt x="8" y="9"/>
                    </a:lnTo>
                    <a:lnTo>
                      <a:pt x="7" y="10"/>
                    </a:lnTo>
                    <a:lnTo>
                      <a:pt x="7" y="11"/>
                    </a:lnTo>
                    <a:lnTo>
                      <a:pt x="7" y="12"/>
                    </a:lnTo>
                    <a:lnTo>
                      <a:pt x="7" y="13"/>
                    </a:lnTo>
                    <a:lnTo>
                      <a:pt x="7" y="14"/>
                    </a:lnTo>
                    <a:lnTo>
                      <a:pt x="7" y="14"/>
                    </a:lnTo>
                    <a:lnTo>
                      <a:pt x="9" y="15"/>
                    </a:lnTo>
                    <a:lnTo>
                      <a:pt x="8" y="15"/>
                    </a:lnTo>
                    <a:lnTo>
                      <a:pt x="8" y="15"/>
                    </a:lnTo>
                    <a:lnTo>
                      <a:pt x="8" y="15"/>
                    </a:lnTo>
                    <a:lnTo>
                      <a:pt x="7" y="16"/>
                    </a:lnTo>
                    <a:lnTo>
                      <a:pt x="6" y="16"/>
                    </a:lnTo>
                    <a:lnTo>
                      <a:pt x="6" y="16"/>
                    </a:lnTo>
                    <a:lnTo>
                      <a:pt x="5" y="17"/>
                    </a:lnTo>
                    <a:lnTo>
                      <a:pt x="4" y="18"/>
                    </a:lnTo>
                    <a:lnTo>
                      <a:pt x="3" y="19"/>
                    </a:lnTo>
                    <a:lnTo>
                      <a:pt x="3" y="19"/>
                    </a:lnTo>
                    <a:lnTo>
                      <a:pt x="2" y="20"/>
                    </a:lnTo>
                    <a:lnTo>
                      <a:pt x="1" y="21"/>
                    </a:lnTo>
                    <a:lnTo>
                      <a:pt x="1" y="22"/>
                    </a:lnTo>
                    <a:lnTo>
                      <a:pt x="1" y="23"/>
                    </a:lnTo>
                    <a:lnTo>
                      <a:pt x="1" y="24"/>
                    </a:lnTo>
                    <a:lnTo>
                      <a:pt x="1" y="25"/>
                    </a:lnTo>
                    <a:lnTo>
                      <a:pt x="1" y="26"/>
                    </a:lnTo>
                    <a:lnTo>
                      <a:pt x="2" y="27"/>
                    </a:lnTo>
                    <a:lnTo>
                      <a:pt x="2" y="27"/>
                    </a:lnTo>
                    <a:lnTo>
                      <a:pt x="2" y="28"/>
                    </a:lnTo>
                    <a:lnTo>
                      <a:pt x="3" y="29"/>
                    </a:lnTo>
                    <a:lnTo>
                      <a:pt x="3" y="30"/>
                    </a:lnTo>
                    <a:lnTo>
                      <a:pt x="4" y="30"/>
                    </a:lnTo>
                    <a:lnTo>
                      <a:pt x="4" y="31"/>
                    </a:lnTo>
                    <a:lnTo>
                      <a:pt x="4" y="31"/>
                    </a:lnTo>
                    <a:lnTo>
                      <a:pt x="5" y="31"/>
                    </a:lnTo>
                    <a:lnTo>
                      <a:pt x="4" y="31"/>
                    </a:lnTo>
                    <a:lnTo>
                      <a:pt x="4" y="31"/>
                    </a:lnTo>
                    <a:lnTo>
                      <a:pt x="3" y="32"/>
                    </a:lnTo>
                    <a:lnTo>
                      <a:pt x="3" y="33"/>
                    </a:lnTo>
                    <a:lnTo>
                      <a:pt x="3" y="34"/>
                    </a:lnTo>
                    <a:lnTo>
                      <a:pt x="3" y="34"/>
                    </a:lnTo>
                    <a:lnTo>
                      <a:pt x="3" y="35"/>
                    </a:lnTo>
                    <a:lnTo>
                      <a:pt x="3" y="36"/>
                    </a:lnTo>
                    <a:lnTo>
                      <a:pt x="4" y="36"/>
                    </a:lnTo>
                    <a:lnTo>
                      <a:pt x="4" y="37"/>
                    </a:lnTo>
                    <a:lnTo>
                      <a:pt x="5" y="37"/>
                    </a:lnTo>
                    <a:lnTo>
                      <a:pt x="6" y="38"/>
                    </a:lnTo>
                    <a:lnTo>
                      <a:pt x="6" y="39"/>
                    </a:lnTo>
                    <a:lnTo>
                      <a:pt x="7" y="39"/>
                    </a:lnTo>
                    <a:lnTo>
                      <a:pt x="7" y="40"/>
                    </a:lnTo>
                    <a:lnTo>
                      <a:pt x="7" y="40"/>
                    </a:lnTo>
                    <a:lnTo>
                      <a:pt x="6" y="40"/>
                    </a:lnTo>
                    <a:lnTo>
                      <a:pt x="6" y="41"/>
                    </a:lnTo>
                    <a:lnTo>
                      <a:pt x="5" y="41"/>
                    </a:lnTo>
                    <a:lnTo>
                      <a:pt x="5" y="42"/>
                    </a:lnTo>
                    <a:lnTo>
                      <a:pt x="4" y="42"/>
                    </a:lnTo>
                    <a:lnTo>
                      <a:pt x="3" y="43"/>
                    </a:lnTo>
                    <a:lnTo>
                      <a:pt x="3" y="43"/>
                    </a:lnTo>
                    <a:lnTo>
                      <a:pt x="2" y="44"/>
                    </a:lnTo>
                    <a:lnTo>
                      <a:pt x="1" y="45"/>
                    </a:lnTo>
                    <a:lnTo>
                      <a:pt x="1" y="46"/>
                    </a:lnTo>
                    <a:lnTo>
                      <a:pt x="0" y="46"/>
                    </a:lnTo>
                    <a:lnTo>
                      <a:pt x="0" y="47"/>
                    </a:lnTo>
                    <a:lnTo>
                      <a:pt x="0" y="48"/>
                    </a:lnTo>
                    <a:lnTo>
                      <a:pt x="0" y="49"/>
                    </a:lnTo>
                    <a:lnTo>
                      <a:pt x="0" y="50"/>
                    </a:lnTo>
                    <a:lnTo>
                      <a:pt x="0" y="51"/>
                    </a:lnTo>
                    <a:lnTo>
                      <a:pt x="0" y="51"/>
                    </a:lnTo>
                    <a:lnTo>
                      <a:pt x="0" y="52"/>
                    </a:lnTo>
                    <a:lnTo>
                      <a:pt x="0" y="52"/>
                    </a:lnTo>
                    <a:lnTo>
                      <a:pt x="0" y="53"/>
                    </a:lnTo>
                    <a:lnTo>
                      <a:pt x="0" y="53"/>
                    </a:lnTo>
                    <a:lnTo>
                      <a:pt x="0" y="54"/>
                    </a:lnTo>
                    <a:lnTo>
                      <a:pt x="0" y="54"/>
                    </a:lnTo>
                    <a:lnTo>
                      <a:pt x="0" y="55"/>
                    </a:lnTo>
                    <a:lnTo>
                      <a:pt x="1" y="54"/>
                    </a:lnTo>
                    <a:lnTo>
                      <a:pt x="1" y="54"/>
                    </a:lnTo>
                    <a:lnTo>
                      <a:pt x="2" y="54"/>
                    </a:lnTo>
                    <a:lnTo>
                      <a:pt x="3" y="53"/>
                    </a:lnTo>
                    <a:lnTo>
                      <a:pt x="4" y="52"/>
                    </a:lnTo>
                    <a:lnTo>
                      <a:pt x="5" y="52"/>
                    </a:lnTo>
                    <a:lnTo>
                      <a:pt x="6" y="52"/>
                    </a:lnTo>
                    <a:lnTo>
                      <a:pt x="7" y="51"/>
                    </a:lnTo>
                    <a:lnTo>
                      <a:pt x="9" y="51"/>
                    </a:lnTo>
                    <a:lnTo>
                      <a:pt x="10" y="50"/>
                    </a:lnTo>
                    <a:lnTo>
                      <a:pt x="11" y="50"/>
                    </a:lnTo>
                    <a:lnTo>
                      <a:pt x="12" y="49"/>
                    </a:lnTo>
                    <a:lnTo>
                      <a:pt x="13" y="49"/>
                    </a:lnTo>
                    <a:lnTo>
                      <a:pt x="14" y="49"/>
                    </a:lnTo>
                    <a:lnTo>
                      <a:pt x="14" y="49"/>
                    </a:lnTo>
                    <a:lnTo>
                      <a:pt x="15" y="49"/>
                    </a:lnTo>
                    <a:lnTo>
                      <a:pt x="15" y="49"/>
                    </a:lnTo>
                    <a:lnTo>
                      <a:pt x="15" y="49"/>
                    </a:lnTo>
                    <a:lnTo>
                      <a:pt x="16" y="49"/>
                    </a:lnTo>
                    <a:lnTo>
                      <a:pt x="17" y="49"/>
                    </a:lnTo>
                    <a:lnTo>
                      <a:pt x="18" y="50"/>
                    </a:lnTo>
                    <a:lnTo>
                      <a:pt x="19" y="50"/>
                    </a:lnTo>
                    <a:lnTo>
                      <a:pt x="19" y="50"/>
                    </a:lnTo>
                    <a:lnTo>
                      <a:pt x="20" y="50"/>
                    </a:lnTo>
                    <a:lnTo>
                      <a:pt x="21" y="50"/>
                    </a:lnTo>
                    <a:lnTo>
                      <a:pt x="22" y="50"/>
                    </a:lnTo>
                    <a:lnTo>
                      <a:pt x="22" y="50"/>
                    </a:lnTo>
                    <a:lnTo>
                      <a:pt x="23" y="50"/>
                    </a:lnTo>
                    <a:lnTo>
                      <a:pt x="23" y="50"/>
                    </a:lnTo>
                    <a:lnTo>
                      <a:pt x="24" y="50"/>
                    </a:lnTo>
                    <a:lnTo>
                      <a:pt x="25" y="50"/>
                    </a:lnTo>
                    <a:lnTo>
                      <a:pt x="26" y="50"/>
                    </a:lnTo>
                    <a:lnTo>
                      <a:pt x="27" y="50"/>
                    </a:lnTo>
                    <a:lnTo>
                      <a:pt x="27" y="50"/>
                    </a:lnTo>
                    <a:lnTo>
                      <a:pt x="28" y="50"/>
                    </a:lnTo>
                    <a:lnTo>
                      <a:pt x="29" y="50"/>
                    </a:lnTo>
                    <a:lnTo>
                      <a:pt x="30" y="51"/>
                    </a:lnTo>
                    <a:lnTo>
                      <a:pt x="31" y="51"/>
                    </a:lnTo>
                    <a:lnTo>
                      <a:pt x="32" y="51"/>
                    </a:lnTo>
                    <a:lnTo>
                      <a:pt x="33" y="51"/>
                    </a:lnTo>
                    <a:lnTo>
                      <a:pt x="33" y="51"/>
                    </a:lnTo>
                    <a:lnTo>
                      <a:pt x="34" y="51"/>
                    </a:lnTo>
                    <a:lnTo>
                      <a:pt x="35" y="51"/>
                    </a:lnTo>
                    <a:lnTo>
                      <a:pt x="36" y="51"/>
                    </a:lnTo>
                    <a:lnTo>
                      <a:pt x="37" y="51"/>
                    </a:lnTo>
                    <a:lnTo>
                      <a:pt x="37" y="51"/>
                    </a:lnTo>
                    <a:lnTo>
                      <a:pt x="38" y="51"/>
                    </a:lnTo>
                    <a:lnTo>
                      <a:pt x="39" y="51"/>
                    </a:lnTo>
                    <a:lnTo>
                      <a:pt x="40" y="51"/>
                    </a:lnTo>
                    <a:lnTo>
                      <a:pt x="41" y="51"/>
                    </a:lnTo>
                    <a:lnTo>
                      <a:pt x="41" y="51"/>
                    </a:lnTo>
                    <a:lnTo>
                      <a:pt x="42" y="51"/>
                    </a:lnTo>
                    <a:lnTo>
                      <a:pt x="43" y="52"/>
                    </a:lnTo>
                    <a:lnTo>
                      <a:pt x="43" y="52"/>
                    </a:lnTo>
                    <a:lnTo>
                      <a:pt x="44" y="52"/>
                    </a:lnTo>
                    <a:lnTo>
                      <a:pt x="45" y="52"/>
                    </a:lnTo>
                    <a:lnTo>
                      <a:pt x="45" y="52"/>
                    </a:lnTo>
                    <a:lnTo>
                      <a:pt x="46" y="52"/>
                    </a:lnTo>
                    <a:lnTo>
                      <a:pt x="48" y="52"/>
                    </a:lnTo>
                    <a:lnTo>
                      <a:pt x="48" y="52"/>
                    </a:lnTo>
                    <a:lnTo>
                      <a:pt x="49" y="53"/>
                    </a:lnTo>
                    <a:lnTo>
                      <a:pt x="50" y="53"/>
                    </a:lnTo>
                    <a:lnTo>
                      <a:pt x="51" y="53"/>
                    </a:lnTo>
                    <a:lnTo>
                      <a:pt x="51" y="53"/>
                    </a:lnTo>
                    <a:lnTo>
                      <a:pt x="51" y="54"/>
                    </a:lnTo>
                    <a:lnTo>
                      <a:pt x="51" y="55"/>
                    </a:lnTo>
                    <a:lnTo>
                      <a:pt x="52" y="56"/>
                    </a:lnTo>
                    <a:lnTo>
                      <a:pt x="52" y="57"/>
                    </a:lnTo>
                    <a:lnTo>
                      <a:pt x="53" y="58"/>
                    </a:lnTo>
                    <a:lnTo>
                      <a:pt x="53" y="59"/>
                    </a:lnTo>
                    <a:lnTo>
                      <a:pt x="53" y="60"/>
                    </a:lnTo>
                    <a:lnTo>
                      <a:pt x="53" y="61"/>
                    </a:lnTo>
                    <a:lnTo>
                      <a:pt x="53" y="61"/>
                    </a:lnTo>
                    <a:lnTo>
                      <a:pt x="54" y="61"/>
                    </a:lnTo>
                    <a:lnTo>
                      <a:pt x="54" y="61"/>
                    </a:lnTo>
                    <a:lnTo>
                      <a:pt x="55" y="61"/>
                    </a:lnTo>
                    <a:lnTo>
                      <a:pt x="56" y="61"/>
                    </a:lnTo>
                    <a:lnTo>
                      <a:pt x="57" y="61"/>
                    </a:lnTo>
                    <a:lnTo>
                      <a:pt x="58" y="60"/>
                    </a:lnTo>
                    <a:lnTo>
                      <a:pt x="58" y="60"/>
                    </a:lnTo>
                    <a:lnTo>
                      <a:pt x="59" y="60"/>
                    </a:lnTo>
                    <a:lnTo>
                      <a:pt x="60" y="60"/>
                    </a:lnTo>
                    <a:lnTo>
                      <a:pt x="60" y="60"/>
                    </a:lnTo>
                    <a:lnTo>
                      <a:pt x="61" y="60"/>
                    </a:lnTo>
                    <a:lnTo>
                      <a:pt x="62" y="60"/>
                    </a:lnTo>
                    <a:lnTo>
                      <a:pt x="63" y="60"/>
                    </a:lnTo>
                    <a:lnTo>
                      <a:pt x="64" y="60"/>
                    </a:lnTo>
                    <a:lnTo>
                      <a:pt x="65" y="60"/>
                    </a:lnTo>
                    <a:lnTo>
                      <a:pt x="65" y="60"/>
                    </a:lnTo>
                    <a:lnTo>
                      <a:pt x="67" y="60"/>
                    </a:lnTo>
                    <a:lnTo>
                      <a:pt x="67" y="60"/>
                    </a:lnTo>
                    <a:lnTo>
                      <a:pt x="68" y="60"/>
                    </a:lnTo>
                    <a:lnTo>
                      <a:pt x="69" y="60"/>
                    </a:lnTo>
                    <a:lnTo>
                      <a:pt x="70" y="60"/>
                    </a:lnTo>
                    <a:lnTo>
                      <a:pt x="71" y="60"/>
                    </a:lnTo>
                    <a:lnTo>
                      <a:pt x="72" y="60"/>
                    </a:lnTo>
                    <a:lnTo>
                      <a:pt x="73" y="59"/>
                    </a:lnTo>
                    <a:lnTo>
                      <a:pt x="75" y="59"/>
                    </a:lnTo>
                    <a:lnTo>
                      <a:pt x="75" y="59"/>
                    </a:lnTo>
                    <a:lnTo>
                      <a:pt x="76" y="59"/>
                    </a:lnTo>
                    <a:lnTo>
                      <a:pt x="77" y="59"/>
                    </a:lnTo>
                    <a:lnTo>
                      <a:pt x="78" y="59"/>
                    </a:lnTo>
                    <a:lnTo>
                      <a:pt x="79" y="59"/>
                    </a:lnTo>
                    <a:lnTo>
                      <a:pt x="80" y="58"/>
                    </a:lnTo>
                    <a:lnTo>
                      <a:pt x="81" y="58"/>
                    </a:lnTo>
                    <a:lnTo>
                      <a:pt x="82" y="58"/>
                    </a:lnTo>
                    <a:lnTo>
                      <a:pt x="83" y="58"/>
                    </a:lnTo>
                    <a:lnTo>
                      <a:pt x="84" y="58"/>
                    </a:lnTo>
                    <a:lnTo>
                      <a:pt x="85" y="58"/>
                    </a:lnTo>
                    <a:lnTo>
                      <a:pt x="86" y="58"/>
                    </a:lnTo>
                    <a:lnTo>
                      <a:pt x="87" y="57"/>
                    </a:lnTo>
                    <a:lnTo>
                      <a:pt x="88" y="57"/>
                    </a:lnTo>
                    <a:lnTo>
                      <a:pt x="89" y="57"/>
                    </a:lnTo>
                    <a:lnTo>
                      <a:pt x="90" y="57"/>
                    </a:lnTo>
                    <a:lnTo>
                      <a:pt x="90" y="57"/>
                    </a:lnTo>
                    <a:lnTo>
                      <a:pt x="91" y="56"/>
                    </a:lnTo>
                    <a:lnTo>
                      <a:pt x="92" y="56"/>
                    </a:lnTo>
                    <a:lnTo>
                      <a:pt x="93" y="56"/>
                    </a:lnTo>
                    <a:lnTo>
                      <a:pt x="93" y="56"/>
                    </a:lnTo>
                    <a:lnTo>
                      <a:pt x="94" y="56"/>
                    </a:lnTo>
                    <a:lnTo>
                      <a:pt x="94" y="55"/>
                    </a:lnTo>
                    <a:lnTo>
                      <a:pt x="95" y="55"/>
                    </a:lnTo>
                    <a:lnTo>
                      <a:pt x="96" y="55"/>
                    </a:lnTo>
                    <a:lnTo>
                      <a:pt x="97" y="54"/>
                    </a:lnTo>
                    <a:lnTo>
                      <a:pt x="97" y="54"/>
                    </a:lnTo>
                    <a:lnTo>
                      <a:pt x="98" y="53"/>
                    </a:lnTo>
                    <a:lnTo>
                      <a:pt x="98" y="53"/>
                    </a:lnTo>
                    <a:lnTo>
                      <a:pt x="98" y="52"/>
                    </a:lnTo>
                    <a:lnTo>
                      <a:pt x="98" y="52"/>
                    </a:lnTo>
                    <a:lnTo>
                      <a:pt x="98" y="51"/>
                    </a:lnTo>
                    <a:lnTo>
                      <a:pt x="98" y="50"/>
                    </a:lnTo>
                    <a:lnTo>
                      <a:pt x="99" y="49"/>
                    </a:lnTo>
                    <a:lnTo>
                      <a:pt x="99" y="49"/>
                    </a:lnTo>
                    <a:lnTo>
                      <a:pt x="99" y="48"/>
                    </a:lnTo>
                    <a:lnTo>
                      <a:pt x="99" y="47"/>
                    </a:lnTo>
                    <a:lnTo>
                      <a:pt x="99" y="47"/>
                    </a:lnTo>
                    <a:lnTo>
                      <a:pt x="99" y="46"/>
                    </a:lnTo>
                    <a:lnTo>
                      <a:pt x="99" y="45"/>
                    </a:lnTo>
                    <a:lnTo>
                      <a:pt x="99" y="44"/>
                    </a:lnTo>
                    <a:lnTo>
                      <a:pt x="99" y="43"/>
                    </a:lnTo>
                    <a:lnTo>
                      <a:pt x="99" y="43"/>
                    </a:lnTo>
                    <a:lnTo>
                      <a:pt x="99" y="42"/>
                    </a:lnTo>
                    <a:lnTo>
                      <a:pt x="99" y="41"/>
                    </a:lnTo>
                    <a:lnTo>
                      <a:pt x="99" y="40"/>
                    </a:lnTo>
                    <a:lnTo>
                      <a:pt x="99" y="39"/>
                    </a:lnTo>
                    <a:lnTo>
                      <a:pt x="99" y="38"/>
                    </a:lnTo>
                    <a:lnTo>
                      <a:pt x="99" y="38"/>
                    </a:lnTo>
                    <a:lnTo>
                      <a:pt x="99" y="37"/>
                    </a:lnTo>
                    <a:lnTo>
                      <a:pt x="99" y="36"/>
                    </a:lnTo>
                    <a:lnTo>
                      <a:pt x="99" y="36"/>
                    </a:lnTo>
                    <a:lnTo>
                      <a:pt x="99" y="35"/>
                    </a:lnTo>
                    <a:lnTo>
                      <a:pt x="99" y="34"/>
                    </a:lnTo>
                    <a:lnTo>
                      <a:pt x="99" y="34"/>
                    </a:lnTo>
                    <a:lnTo>
                      <a:pt x="99" y="33"/>
                    </a:lnTo>
                    <a:lnTo>
                      <a:pt x="99" y="32"/>
                    </a:lnTo>
                    <a:lnTo>
                      <a:pt x="99" y="32"/>
                    </a:lnTo>
                    <a:lnTo>
                      <a:pt x="99" y="31"/>
                    </a:lnTo>
                    <a:lnTo>
                      <a:pt x="99" y="31"/>
                    </a:lnTo>
                    <a:lnTo>
                      <a:pt x="99" y="30"/>
                    </a:lnTo>
                    <a:lnTo>
                      <a:pt x="99" y="30"/>
                    </a:lnTo>
                    <a:lnTo>
                      <a:pt x="98" y="29"/>
                    </a:lnTo>
                    <a:lnTo>
                      <a:pt x="98" y="28"/>
                    </a:lnTo>
                    <a:lnTo>
                      <a:pt x="98" y="28"/>
                    </a:lnTo>
                    <a:lnTo>
                      <a:pt x="98" y="27"/>
                    </a:lnTo>
                    <a:lnTo>
                      <a:pt x="98" y="26"/>
                    </a:lnTo>
                    <a:lnTo>
                      <a:pt x="97" y="25"/>
                    </a:lnTo>
                    <a:lnTo>
                      <a:pt x="97" y="24"/>
                    </a:lnTo>
                    <a:lnTo>
                      <a:pt x="97" y="23"/>
                    </a:lnTo>
                    <a:lnTo>
                      <a:pt x="96" y="22"/>
                    </a:lnTo>
                    <a:lnTo>
                      <a:pt x="96" y="21"/>
                    </a:lnTo>
                    <a:lnTo>
                      <a:pt x="96" y="20"/>
                    </a:lnTo>
                    <a:lnTo>
                      <a:pt x="95" y="19"/>
                    </a:lnTo>
                    <a:lnTo>
                      <a:pt x="95" y="18"/>
                    </a:lnTo>
                    <a:lnTo>
                      <a:pt x="94" y="16"/>
                    </a:lnTo>
                    <a:lnTo>
                      <a:pt x="94" y="15"/>
                    </a:lnTo>
                    <a:lnTo>
                      <a:pt x="94" y="15"/>
                    </a:lnTo>
                    <a:lnTo>
                      <a:pt x="93" y="13"/>
                    </a:lnTo>
                    <a:lnTo>
                      <a:pt x="93" y="13"/>
                    </a:lnTo>
                    <a:lnTo>
                      <a:pt x="93" y="12"/>
                    </a:lnTo>
                    <a:lnTo>
                      <a:pt x="93" y="11"/>
                    </a:lnTo>
                    <a:lnTo>
                      <a:pt x="92" y="10"/>
                    </a:lnTo>
                    <a:lnTo>
                      <a:pt x="92" y="9"/>
                    </a:lnTo>
                    <a:lnTo>
                      <a:pt x="92" y="9"/>
                    </a:lnTo>
                    <a:lnTo>
                      <a:pt x="92" y="9"/>
                    </a:lnTo>
                    <a:lnTo>
                      <a:pt x="91" y="8"/>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0" name="Freeform 1874"/>
              <p:cNvSpPr>
                <a:spLocks/>
              </p:cNvSpPr>
              <p:nvPr/>
            </p:nvSpPr>
            <p:spPr bwMode="auto">
              <a:xfrm>
                <a:off x="3418" y="1212"/>
                <a:ext cx="38" cy="68"/>
              </a:xfrm>
              <a:custGeom>
                <a:avLst/>
                <a:gdLst>
                  <a:gd name="T0" fmla="*/ 32 w 38"/>
                  <a:gd name="T1" fmla="*/ 0 h 68"/>
                  <a:gd name="T2" fmla="*/ 0 w 38"/>
                  <a:gd name="T3" fmla="*/ 1 h 68"/>
                  <a:gd name="T4" fmla="*/ 0 w 38"/>
                  <a:gd name="T5" fmla="*/ 68 h 68"/>
                  <a:gd name="T6" fmla="*/ 37 w 38"/>
                  <a:gd name="T7" fmla="*/ 67 h 68"/>
                  <a:gd name="T8" fmla="*/ 38 w 38"/>
                  <a:gd name="T9" fmla="*/ 45 h 68"/>
                  <a:gd name="T10" fmla="*/ 38 w 38"/>
                  <a:gd name="T11" fmla="*/ 45 h 68"/>
                  <a:gd name="T12" fmla="*/ 37 w 38"/>
                  <a:gd name="T13" fmla="*/ 44 h 68"/>
                  <a:gd name="T14" fmla="*/ 37 w 38"/>
                  <a:gd name="T15" fmla="*/ 44 h 68"/>
                  <a:gd name="T16" fmla="*/ 37 w 38"/>
                  <a:gd name="T17" fmla="*/ 43 h 68"/>
                  <a:gd name="T18" fmla="*/ 37 w 38"/>
                  <a:gd name="T19" fmla="*/ 43 h 68"/>
                  <a:gd name="T20" fmla="*/ 36 w 38"/>
                  <a:gd name="T21" fmla="*/ 42 h 68"/>
                  <a:gd name="T22" fmla="*/ 36 w 38"/>
                  <a:gd name="T23" fmla="*/ 41 h 68"/>
                  <a:gd name="T24" fmla="*/ 36 w 38"/>
                  <a:gd name="T25" fmla="*/ 41 h 68"/>
                  <a:gd name="T26" fmla="*/ 36 w 38"/>
                  <a:gd name="T27" fmla="*/ 40 h 68"/>
                  <a:gd name="T28" fmla="*/ 36 w 38"/>
                  <a:gd name="T29" fmla="*/ 39 h 68"/>
                  <a:gd name="T30" fmla="*/ 35 w 38"/>
                  <a:gd name="T31" fmla="*/ 38 h 68"/>
                  <a:gd name="T32" fmla="*/ 35 w 38"/>
                  <a:gd name="T33" fmla="*/ 37 h 68"/>
                  <a:gd name="T34" fmla="*/ 35 w 38"/>
                  <a:gd name="T35" fmla="*/ 36 h 68"/>
                  <a:gd name="T36" fmla="*/ 34 w 38"/>
                  <a:gd name="T37" fmla="*/ 35 h 68"/>
                  <a:gd name="T38" fmla="*/ 34 w 38"/>
                  <a:gd name="T39" fmla="*/ 34 h 68"/>
                  <a:gd name="T40" fmla="*/ 34 w 38"/>
                  <a:gd name="T41" fmla="*/ 33 h 68"/>
                  <a:gd name="T42" fmla="*/ 33 w 38"/>
                  <a:gd name="T43" fmla="*/ 32 h 68"/>
                  <a:gd name="T44" fmla="*/ 33 w 38"/>
                  <a:gd name="T45" fmla="*/ 31 h 68"/>
                  <a:gd name="T46" fmla="*/ 33 w 38"/>
                  <a:gd name="T47" fmla="*/ 30 h 68"/>
                  <a:gd name="T48" fmla="*/ 32 w 38"/>
                  <a:gd name="T49" fmla="*/ 29 h 68"/>
                  <a:gd name="T50" fmla="*/ 32 w 38"/>
                  <a:gd name="T51" fmla="*/ 28 h 68"/>
                  <a:gd name="T52" fmla="*/ 32 w 38"/>
                  <a:gd name="T53" fmla="*/ 26 h 68"/>
                  <a:gd name="T54" fmla="*/ 32 w 38"/>
                  <a:gd name="T55" fmla="*/ 26 h 68"/>
                  <a:gd name="T56" fmla="*/ 32 w 38"/>
                  <a:gd name="T57" fmla="*/ 24 h 68"/>
                  <a:gd name="T58" fmla="*/ 32 w 38"/>
                  <a:gd name="T59" fmla="*/ 24 h 68"/>
                  <a:gd name="T60" fmla="*/ 32 w 38"/>
                  <a:gd name="T61" fmla="*/ 22 h 68"/>
                  <a:gd name="T62" fmla="*/ 31 w 38"/>
                  <a:gd name="T63" fmla="*/ 21 h 68"/>
                  <a:gd name="T64" fmla="*/ 31 w 38"/>
                  <a:gd name="T65" fmla="*/ 20 h 68"/>
                  <a:gd name="T66" fmla="*/ 31 w 38"/>
                  <a:gd name="T67" fmla="*/ 20 h 68"/>
                  <a:gd name="T68" fmla="*/ 32 w 38"/>
                  <a:gd name="T69" fmla="*/ 19 h 68"/>
                  <a:gd name="T70" fmla="*/ 32 w 38"/>
                  <a:gd name="T71" fmla="*/ 18 h 68"/>
                  <a:gd name="T72" fmla="*/ 32 w 38"/>
                  <a:gd name="T73" fmla="*/ 17 h 68"/>
                  <a:gd name="T74" fmla="*/ 32 w 38"/>
                  <a:gd name="T75" fmla="*/ 16 h 68"/>
                  <a:gd name="T76" fmla="*/ 32 w 38"/>
                  <a:gd name="T77" fmla="*/ 15 h 68"/>
                  <a:gd name="T78" fmla="*/ 32 w 38"/>
                  <a:gd name="T79" fmla="*/ 15 h 68"/>
                  <a:gd name="T80" fmla="*/ 32 w 38"/>
                  <a:gd name="T81" fmla="*/ 14 h 68"/>
                  <a:gd name="T82" fmla="*/ 32 w 38"/>
                  <a:gd name="T83" fmla="*/ 13 h 68"/>
                  <a:gd name="T84" fmla="*/ 32 w 38"/>
                  <a:gd name="T85" fmla="*/ 12 h 68"/>
                  <a:gd name="T86" fmla="*/ 32 w 38"/>
                  <a:gd name="T87" fmla="*/ 11 h 68"/>
                  <a:gd name="T88" fmla="*/ 32 w 38"/>
                  <a:gd name="T89" fmla="*/ 11 h 68"/>
                  <a:gd name="T90" fmla="*/ 32 w 38"/>
                  <a:gd name="T91" fmla="*/ 9 h 68"/>
                  <a:gd name="T92" fmla="*/ 32 w 38"/>
                  <a:gd name="T93" fmla="*/ 9 h 68"/>
                  <a:gd name="T94" fmla="*/ 32 w 38"/>
                  <a:gd name="T95" fmla="*/ 8 h 68"/>
                  <a:gd name="T96" fmla="*/ 32 w 38"/>
                  <a:gd name="T97" fmla="*/ 7 h 68"/>
                  <a:gd name="T98" fmla="*/ 32 w 38"/>
                  <a:gd name="T99" fmla="*/ 7 h 68"/>
                  <a:gd name="T100" fmla="*/ 32 w 38"/>
                  <a:gd name="T101" fmla="*/ 6 h 68"/>
                  <a:gd name="T102" fmla="*/ 32 w 38"/>
                  <a:gd name="T103" fmla="*/ 5 h 68"/>
                  <a:gd name="T104" fmla="*/ 32 w 38"/>
                  <a:gd name="T105" fmla="*/ 4 h 68"/>
                  <a:gd name="T106" fmla="*/ 32 w 38"/>
                  <a:gd name="T107" fmla="*/ 4 h 68"/>
                  <a:gd name="T108" fmla="*/ 32 w 38"/>
                  <a:gd name="T109" fmla="*/ 3 h 68"/>
                  <a:gd name="T110" fmla="*/ 32 w 38"/>
                  <a:gd name="T111" fmla="*/ 2 h 68"/>
                  <a:gd name="T112" fmla="*/ 32 w 38"/>
                  <a:gd name="T113" fmla="*/ 1 h 68"/>
                  <a:gd name="T114" fmla="*/ 32 w 38"/>
                  <a:gd name="T115" fmla="*/ 1 h 68"/>
                  <a:gd name="T116" fmla="*/ 32 w 38"/>
                  <a:gd name="T117" fmla="*/ 0 h 68"/>
                  <a:gd name="T118" fmla="*/ 32 w 38"/>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8">
                    <a:moveTo>
                      <a:pt x="32" y="0"/>
                    </a:moveTo>
                    <a:lnTo>
                      <a:pt x="0" y="1"/>
                    </a:lnTo>
                    <a:lnTo>
                      <a:pt x="0" y="68"/>
                    </a:lnTo>
                    <a:lnTo>
                      <a:pt x="37" y="67"/>
                    </a:lnTo>
                    <a:lnTo>
                      <a:pt x="38" y="45"/>
                    </a:lnTo>
                    <a:lnTo>
                      <a:pt x="38" y="45"/>
                    </a:lnTo>
                    <a:lnTo>
                      <a:pt x="37" y="44"/>
                    </a:lnTo>
                    <a:lnTo>
                      <a:pt x="37" y="44"/>
                    </a:lnTo>
                    <a:lnTo>
                      <a:pt x="37" y="43"/>
                    </a:lnTo>
                    <a:lnTo>
                      <a:pt x="37" y="43"/>
                    </a:lnTo>
                    <a:lnTo>
                      <a:pt x="36" y="42"/>
                    </a:lnTo>
                    <a:lnTo>
                      <a:pt x="36" y="41"/>
                    </a:lnTo>
                    <a:lnTo>
                      <a:pt x="36" y="41"/>
                    </a:lnTo>
                    <a:lnTo>
                      <a:pt x="36" y="40"/>
                    </a:lnTo>
                    <a:lnTo>
                      <a:pt x="36" y="39"/>
                    </a:lnTo>
                    <a:lnTo>
                      <a:pt x="35" y="38"/>
                    </a:lnTo>
                    <a:lnTo>
                      <a:pt x="35" y="37"/>
                    </a:lnTo>
                    <a:lnTo>
                      <a:pt x="35" y="36"/>
                    </a:lnTo>
                    <a:lnTo>
                      <a:pt x="34" y="35"/>
                    </a:lnTo>
                    <a:lnTo>
                      <a:pt x="34" y="34"/>
                    </a:lnTo>
                    <a:lnTo>
                      <a:pt x="34" y="33"/>
                    </a:lnTo>
                    <a:lnTo>
                      <a:pt x="33" y="32"/>
                    </a:lnTo>
                    <a:lnTo>
                      <a:pt x="33" y="31"/>
                    </a:lnTo>
                    <a:lnTo>
                      <a:pt x="33" y="30"/>
                    </a:lnTo>
                    <a:lnTo>
                      <a:pt x="32" y="29"/>
                    </a:lnTo>
                    <a:lnTo>
                      <a:pt x="32" y="28"/>
                    </a:lnTo>
                    <a:lnTo>
                      <a:pt x="32" y="26"/>
                    </a:lnTo>
                    <a:lnTo>
                      <a:pt x="32" y="26"/>
                    </a:lnTo>
                    <a:lnTo>
                      <a:pt x="32" y="24"/>
                    </a:lnTo>
                    <a:lnTo>
                      <a:pt x="32" y="24"/>
                    </a:lnTo>
                    <a:lnTo>
                      <a:pt x="32" y="22"/>
                    </a:lnTo>
                    <a:lnTo>
                      <a:pt x="31" y="21"/>
                    </a:lnTo>
                    <a:lnTo>
                      <a:pt x="31" y="20"/>
                    </a:lnTo>
                    <a:lnTo>
                      <a:pt x="31" y="20"/>
                    </a:lnTo>
                    <a:lnTo>
                      <a:pt x="32" y="19"/>
                    </a:lnTo>
                    <a:lnTo>
                      <a:pt x="32" y="18"/>
                    </a:lnTo>
                    <a:lnTo>
                      <a:pt x="32" y="17"/>
                    </a:lnTo>
                    <a:lnTo>
                      <a:pt x="32" y="16"/>
                    </a:lnTo>
                    <a:lnTo>
                      <a:pt x="32" y="15"/>
                    </a:lnTo>
                    <a:lnTo>
                      <a:pt x="32" y="15"/>
                    </a:lnTo>
                    <a:lnTo>
                      <a:pt x="32" y="14"/>
                    </a:lnTo>
                    <a:lnTo>
                      <a:pt x="32" y="13"/>
                    </a:lnTo>
                    <a:lnTo>
                      <a:pt x="32" y="12"/>
                    </a:lnTo>
                    <a:lnTo>
                      <a:pt x="32" y="11"/>
                    </a:lnTo>
                    <a:lnTo>
                      <a:pt x="32" y="11"/>
                    </a:lnTo>
                    <a:lnTo>
                      <a:pt x="32" y="9"/>
                    </a:lnTo>
                    <a:lnTo>
                      <a:pt x="32" y="9"/>
                    </a:lnTo>
                    <a:lnTo>
                      <a:pt x="32" y="8"/>
                    </a:lnTo>
                    <a:lnTo>
                      <a:pt x="32" y="7"/>
                    </a:lnTo>
                    <a:lnTo>
                      <a:pt x="32" y="7"/>
                    </a:lnTo>
                    <a:lnTo>
                      <a:pt x="32" y="6"/>
                    </a:lnTo>
                    <a:lnTo>
                      <a:pt x="32" y="5"/>
                    </a:lnTo>
                    <a:lnTo>
                      <a:pt x="32" y="4"/>
                    </a:lnTo>
                    <a:lnTo>
                      <a:pt x="32" y="4"/>
                    </a:lnTo>
                    <a:lnTo>
                      <a:pt x="32" y="3"/>
                    </a:lnTo>
                    <a:lnTo>
                      <a:pt x="32" y="2"/>
                    </a:lnTo>
                    <a:lnTo>
                      <a:pt x="32" y="1"/>
                    </a:lnTo>
                    <a:lnTo>
                      <a:pt x="32" y="1"/>
                    </a:lnTo>
                    <a:lnTo>
                      <a:pt x="32" y="0"/>
                    </a:lnTo>
                    <a:lnTo>
                      <a:pt x="32" y="0"/>
                    </a:lnTo>
                    <a:close/>
                  </a:path>
                </a:pathLst>
              </a:custGeom>
              <a:solidFill>
                <a:srgbClr val="ABF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1" name="Freeform 1875"/>
              <p:cNvSpPr>
                <a:spLocks/>
              </p:cNvSpPr>
              <p:nvPr/>
            </p:nvSpPr>
            <p:spPr bwMode="auto">
              <a:xfrm>
                <a:off x="3545" y="1123"/>
                <a:ext cx="74" cy="96"/>
              </a:xfrm>
              <a:custGeom>
                <a:avLst/>
                <a:gdLst>
                  <a:gd name="T0" fmla="*/ 67 w 74"/>
                  <a:gd name="T1" fmla="*/ 90 h 96"/>
                  <a:gd name="T2" fmla="*/ 68 w 74"/>
                  <a:gd name="T3" fmla="*/ 86 h 96"/>
                  <a:gd name="T4" fmla="*/ 68 w 74"/>
                  <a:gd name="T5" fmla="*/ 83 h 96"/>
                  <a:gd name="T6" fmla="*/ 69 w 74"/>
                  <a:gd name="T7" fmla="*/ 78 h 96"/>
                  <a:gd name="T8" fmla="*/ 70 w 74"/>
                  <a:gd name="T9" fmla="*/ 73 h 96"/>
                  <a:gd name="T10" fmla="*/ 71 w 74"/>
                  <a:gd name="T11" fmla="*/ 68 h 96"/>
                  <a:gd name="T12" fmla="*/ 72 w 74"/>
                  <a:gd name="T13" fmla="*/ 63 h 96"/>
                  <a:gd name="T14" fmla="*/ 72 w 74"/>
                  <a:gd name="T15" fmla="*/ 57 h 96"/>
                  <a:gd name="T16" fmla="*/ 73 w 74"/>
                  <a:gd name="T17" fmla="*/ 52 h 96"/>
                  <a:gd name="T18" fmla="*/ 73 w 74"/>
                  <a:gd name="T19" fmla="*/ 47 h 96"/>
                  <a:gd name="T20" fmla="*/ 74 w 74"/>
                  <a:gd name="T21" fmla="*/ 43 h 96"/>
                  <a:gd name="T22" fmla="*/ 73 w 74"/>
                  <a:gd name="T23" fmla="*/ 40 h 96"/>
                  <a:gd name="T24" fmla="*/ 73 w 74"/>
                  <a:gd name="T25" fmla="*/ 36 h 96"/>
                  <a:gd name="T26" fmla="*/ 72 w 74"/>
                  <a:gd name="T27" fmla="*/ 32 h 96"/>
                  <a:gd name="T28" fmla="*/ 71 w 74"/>
                  <a:gd name="T29" fmla="*/ 28 h 96"/>
                  <a:gd name="T30" fmla="*/ 69 w 74"/>
                  <a:gd name="T31" fmla="*/ 24 h 96"/>
                  <a:gd name="T32" fmla="*/ 68 w 74"/>
                  <a:gd name="T33" fmla="*/ 20 h 96"/>
                  <a:gd name="T34" fmla="*/ 66 w 74"/>
                  <a:gd name="T35" fmla="*/ 16 h 96"/>
                  <a:gd name="T36" fmla="*/ 64 w 74"/>
                  <a:gd name="T37" fmla="*/ 13 h 96"/>
                  <a:gd name="T38" fmla="*/ 63 w 74"/>
                  <a:gd name="T39" fmla="*/ 9 h 96"/>
                  <a:gd name="T40" fmla="*/ 61 w 74"/>
                  <a:gd name="T41" fmla="*/ 5 h 96"/>
                  <a:gd name="T42" fmla="*/ 59 w 74"/>
                  <a:gd name="T43" fmla="*/ 2 h 96"/>
                  <a:gd name="T44" fmla="*/ 57 w 74"/>
                  <a:gd name="T45" fmla="*/ 1 h 96"/>
                  <a:gd name="T46" fmla="*/ 52 w 74"/>
                  <a:gd name="T47" fmla="*/ 0 h 96"/>
                  <a:gd name="T48" fmla="*/ 48 w 74"/>
                  <a:gd name="T49" fmla="*/ 1 h 96"/>
                  <a:gd name="T50" fmla="*/ 46 w 74"/>
                  <a:gd name="T51" fmla="*/ 1 h 96"/>
                  <a:gd name="T52" fmla="*/ 43 w 74"/>
                  <a:gd name="T53" fmla="*/ 1 h 96"/>
                  <a:gd name="T54" fmla="*/ 37 w 74"/>
                  <a:gd name="T55" fmla="*/ 0 h 96"/>
                  <a:gd name="T56" fmla="*/ 34 w 74"/>
                  <a:gd name="T57" fmla="*/ 0 h 96"/>
                  <a:gd name="T58" fmla="*/ 30 w 74"/>
                  <a:gd name="T59" fmla="*/ 1 h 96"/>
                  <a:gd name="T60" fmla="*/ 29 w 74"/>
                  <a:gd name="T61" fmla="*/ 3 h 96"/>
                  <a:gd name="T62" fmla="*/ 11 w 74"/>
                  <a:gd name="T63" fmla="*/ 6 h 96"/>
                  <a:gd name="T64" fmla="*/ 6 w 74"/>
                  <a:gd name="T65" fmla="*/ 5 h 96"/>
                  <a:gd name="T66" fmla="*/ 1 w 74"/>
                  <a:gd name="T67" fmla="*/ 5 h 96"/>
                  <a:gd name="T68" fmla="*/ 0 w 74"/>
                  <a:gd name="T69" fmla="*/ 8 h 96"/>
                  <a:gd name="T70" fmla="*/ 2 w 74"/>
                  <a:gd name="T71" fmla="*/ 12 h 96"/>
                  <a:gd name="T72" fmla="*/ 3 w 74"/>
                  <a:gd name="T73" fmla="*/ 16 h 96"/>
                  <a:gd name="T74" fmla="*/ 5 w 74"/>
                  <a:gd name="T75" fmla="*/ 20 h 96"/>
                  <a:gd name="T76" fmla="*/ 7 w 74"/>
                  <a:gd name="T77" fmla="*/ 25 h 96"/>
                  <a:gd name="T78" fmla="*/ 9 w 74"/>
                  <a:gd name="T79" fmla="*/ 30 h 96"/>
                  <a:gd name="T80" fmla="*/ 10 w 74"/>
                  <a:gd name="T81" fmla="*/ 33 h 96"/>
                  <a:gd name="T82" fmla="*/ 10 w 74"/>
                  <a:gd name="T83" fmla="*/ 36 h 96"/>
                  <a:gd name="T84" fmla="*/ 10 w 74"/>
                  <a:gd name="T85" fmla="*/ 39 h 96"/>
                  <a:gd name="T86" fmla="*/ 10 w 74"/>
                  <a:gd name="T87" fmla="*/ 43 h 96"/>
                  <a:gd name="T88" fmla="*/ 10 w 74"/>
                  <a:gd name="T89" fmla="*/ 47 h 96"/>
                  <a:gd name="T90" fmla="*/ 10 w 74"/>
                  <a:gd name="T91" fmla="*/ 51 h 96"/>
                  <a:gd name="T92" fmla="*/ 9 w 74"/>
                  <a:gd name="T93" fmla="*/ 56 h 96"/>
                  <a:gd name="T94" fmla="*/ 4 w 74"/>
                  <a:gd name="T95" fmla="*/ 60 h 96"/>
                  <a:gd name="T96" fmla="*/ 4 w 74"/>
                  <a:gd name="T97" fmla="*/ 62 h 96"/>
                  <a:gd name="T98" fmla="*/ 5 w 74"/>
                  <a:gd name="T99" fmla="*/ 66 h 96"/>
                  <a:gd name="T100" fmla="*/ 6 w 74"/>
                  <a:gd name="T101" fmla="*/ 70 h 96"/>
                  <a:gd name="T102" fmla="*/ 7 w 74"/>
                  <a:gd name="T103" fmla="*/ 74 h 96"/>
                  <a:gd name="T104" fmla="*/ 9 w 74"/>
                  <a:gd name="T105" fmla="*/ 78 h 96"/>
                  <a:gd name="T106" fmla="*/ 12 w 74"/>
                  <a:gd name="T107" fmla="*/ 80 h 96"/>
                  <a:gd name="T108" fmla="*/ 18 w 74"/>
                  <a:gd name="T109" fmla="*/ 82 h 96"/>
                  <a:gd name="T110" fmla="*/ 23 w 74"/>
                  <a:gd name="T111" fmla="*/ 85 h 96"/>
                  <a:gd name="T112" fmla="*/ 27 w 74"/>
                  <a:gd name="T11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 h="96">
                    <a:moveTo>
                      <a:pt x="67" y="92"/>
                    </a:moveTo>
                    <a:lnTo>
                      <a:pt x="67" y="91"/>
                    </a:lnTo>
                    <a:lnTo>
                      <a:pt x="67" y="91"/>
                    </a:lnTo>
                    <a:lnTo>
                      <a:pt x="67" y="91"/>
                    </a:lnTo>
                    <a:lnTo>
                      <a:pt x="67" y="90"/>
                    </a:lnTo>
                    <a:lnTo>
                      <a:pt x="67" y="89"/>
                    </a:lnTo>
                    <a:lnTo>
                      <a:pt x="67" y="88"/>
                    </a:lnTo>
                    <a:lnTo>
                      <a:pt x="67" y="87"/>
                    </a:lnTo>
                    <a:lnTo>
                      <a:pt x="67" y="87"/>
                    </a:lnTo>
                    <a:lnTo>
                      <a:pt x="68" y="86"/>
                    </a:lnTo>
                    <a:lnTo>
                      <a:pt x="68" y="85"/>
                    </a:lnTo>
                    <a:lnTo>
                      <a:pt x="68" y="85"/>
                    </a:lnTo>
                    <a:lnTo>
                      <a:pt x="68" y="84"/>
                    </a:lnTo>
                    <a:lnTo>
                      <a:pt x="68" y="83"/>
                    </a:lnTo>
                    <a:lnTo>
                      <a:pt x="68" y="83"/>
                    </a:lnTo>
                    <a:lnTo>
                      <a:pt x="68" y="82"/>
                    </a:lnTo>
                    <a:lnTo>
                      <a:pt x="68" y="81"/>
                    </a:lnTo>
                    <a:lnTo>
                      <a:pt x="69" y="80"/>
                    </a:lnTo>
                    <a:lnTo>
                      <a:pt x="69" y="79"/>
                    </a:lnTo>
                    <a:lnTo>
                      <a:pt x="69" y="78"/>
                    </a:lnTo>
                    <a:lnTo>
                      <a:pt x="69" y="77"/>
                    </a:lnTo>
                    <a:lnTo>
                      <a:pt x="69" y="76"/>
                    </a:lnTo>
                    <a:lnTo>
                      <a:pt x="69" y="75"/>
                    </a:lnTo>
                    <a:lnTo>
                      <a:pt x="70" y="74"/>
                    </a:lnTo>
                    <a:lnTo>
                      <a:pt x="70" y="73"/>
                    </a:lnTo>
                    <a:lnTo>
                      <a:pt x="70" y="72"/>
                    </a:lnTo>
                    <a:lnTo>
                      <a:pt x="70" y="71"/>
                    </a:lnTo>
                    <a:lnTo>
                      <a:pt x="70" y="70"/>
                    </a:lnTo>
                    <a:lnTo>
                      <a:pt x="71" y="69"/>
                    </a:lnTo>
                    <a:lnTo>
                      <a:pt x="71" y="68"/>
                    </a:lnTo>
                    <a:lnTo>
                      <a:pt x="71" y="67"/>
                    </a:lnTo>
                    <a:lnTo>
                      <a:pt x="71" y="66"/>
                    </a:lnTo>
                    <a:lnTo>
                      <a:pt x="71" y="65"/>
                    </a:lnTo>
                    <a:lnTo>
                      <a:pt x="71" y="64"/>
                    </a:lnTo>
                    <a:lnTo>
                      <a:pt x="72" y="63"/>
                    </a:lnTo>
                    <a:lnTo>
                      <a:pt x="72" y="62"/>
                    </a:lnTo>
                    <a:lnTo>
                      <a:pt x="72" y="60"/>
                    </a:lnTo>
                    <a:lnTo>
                      <a:pt x="72" y="59"/>
                    </a:lnTo>
                    <a:lnTo>
                      <a:pt x="72" y="58"/>
                    </a:lnTo>
                    <a:lnTo>
                      <a:pt x="72" y="57"/>
                    </a:lnTo>
                    <a:lnTo>
                      <a:pt x="72" y="56"/>
                    </a:lnTo>
                    <a:lnTo>
                      <a:pt x="72" y="55"/>
                    </a:lnTo>
                    <a:lnTo>
                      <a:pt x="73" y="54"/>
                    </a:lnTo>
                    <a:lnTo>
                      <a:pt x="73" y="53"/>
                    </a:lnTo>
                    <a:lnTo>
                      <a:pt x="73" y="52"/>
                    </a:lnTo>
                    <a:lnTo>
                      <a:pt x="73" y="51"/>
                    </a:lnTo>
                    <a:lnTo>
                      <a:pt x="73" y="50"/>
                    </a:lnTo>
                    <a:lnTo>
                      <a:pt x="73" y="49"/>
                    </a:lnTo>
                    <a:lnTo>
                      <a:pt x="73" y="48"/>
                    </a:lnTo>
                    <a:lnTo>
                      <a:pt x="73" y="47"/>
                    </a:lnTo>
                    <a:lnTo>
                      <a:pt x="73" y="47"/>
                    </a:lnTo>
                    <a:lnTo>
                      <a:pt x="73" y="46"/>
                    </a:lnTo>
                    <a:lnTo>
                      <a:pt x="73" y="45"/>
                    </a:lnTo>
                    <a:lnTo>
                      <a:pt x="73" y="44"/>
                    </a:lnTo>
                    <a:lnTo>
                      <a:pt x="74" y="43"/>
                    </a:lnTo>
                    <a:lnTo>
                      <a:pt x="74" y="42"/>
                    </a:lnTo>
                    <a:lnTo>
                      <a:pt x="74" y="42"/>
                    </a:lnTo>
                    <a:lnTo>
                      <a:pt x="74" y="41"/>
                    </a:lnTo>
                    <a:lnTo>
                      <a:pt x="74" y="40"/>
                    </a:lnTo>
                    <a:lnTo>
                      <a:pt x="73" y="40"/>
                    </a:lnTo>
                    <a:lnTo>
                      <a:pt x="73" y="39"/>
                    </a:lnTo>
                    <a:lnTo>
                      <a:pt x="73" y="38"/>
                    </a:lnTo>
                    <a:lnTo>
                      <a:pt x="73" y="38"/>
                    </a:lnTo>
                    <a:lnTo>
                      <a:pt x="73" y="37"/>
                    </a:lnTo>
                    <a:lnTo>
                      <a:pt x="73" y="36"/>
                    </a:lnTo>
                    <a:lnTo>
                      <a:pt x="73" y="35"/>
                    </a:lnTo>
                    <a:lnTo>
                      <a:pt x="73" y="35"/>
                    </a:lnTo>
                    <a:lnTo>
                      <a:pt x="72" y="34"/>
                    </a:lnTo>
                    <a:lnTo>
                      <a:pt x="72" y="33"/>
                    </a:lnTo>
                    <a:lnTo>
                      <a:pt x="72" y="32"/>
                    </a:lnTo>
                    <a:lnTo>
                      <a:pt x="72" y="31"/>
                    </a:lnTo>
                    <a:lnTo>
                      <a:pt x="72" y="31"/>
                    </a:lnTo>
                    <a:lnTo>
                      <a:pt x="71" y="30"/>
                    </a:lnTo>
                    <a:lnTo>
                      <a:pt x="71" y="29"/>
                    </a:lnTo>
                    <a:lnTo>
                      <a:pt x="71" y="28"/>
                    </a:lnTo>
                    <a:lnTo>
                      <a:pt x="70" y="27"/>
                    </a:lnTo>
                    <a:lnTo>
                      <a:pt x="70" y="27"/>
                    </a:lnTo>
                    <a:lnTo>
                      <a:pt x="70" y="26"/>
                    </a:lnTo>
                    <a:lnTo>
                      <a:pt x="70" y="25"/>
                    </a:lnTo>
                    <a:lnTo>
                      <a:pt x="69" y="24"/>
                    </a:lnTo>
                    <a:lnTo>
                      <a:pt x="69" y="23"/>
                    </a:lnTo>
                    <a:lnTo>
                      <a:pt x="69" y="23"/>
                    </a:lnTo>
                    <a:lnTo>
                      <a:pt x="68" y="22"/>
                    </a:lnTo>
                    <a:lnTo>
                      <a:pt x="68" y="21"/>
                    </a:lnTo>
                    <a:lnTo>
                      <a:pt x="68" y="20"/>
                    </a:lnTo>
                    <a:lnTo>
                      <a:pt x="67" y="19"/>
                    </a:lnTo>
                    <a:lnTo>
                      <a:pt x="67" y="18"/>
                    </a:lnTo>
                    <a:lnTo>
                      <a:pt x="67" y="18"/>
                    </a:lnTo>
                    <a:lnTo>
                      <a:pt x="66" y="17"/>
                    </a:lnTo>
                    <a:lnTo>
                      <a:pt x="66" y="16"/>
                    </a:lnTo>
                    <a:lnTo>
                      <a:pt x="66" y="16"/>
                    </a:lnTo>
                    <a:lnTo>
                      <a:pt x="65" y="15"/>
                    </a:lnTo>
                    <a:lnTo>
                      <a:pt x="65" y="14"/>
                    </a:lnTo>
                    <a:lnTo>
                      <a:pt x="65" y="13"/>
                    </a:lnTo>
                    <a:lnTo>
                      <a:pt x="64" y="13"/>
                    </a:lnTo>
                    <a:lnTo>
                      <a:pt x="64" y="12"/>
                    </a:lnTo>
                    <a:lnTo>
                      <a:pt x="64" y="11"/>
                    </a:lnTo>
                    <a:lnTo>
                      <a:pt x="64" y="11"/>
                    </a:lnTo>
                    <a:lnTo>
                      <a:pt x="63" y="10"/>
                    </a:lnTo>
                    <a:lnTo>
                      <a:pt x="63" y="9"/>
                    </a:lnTo>
                    <a:lnTo>
                      <a:pt x="63" y="8"/>
                    </a:lnTo>
                    <a:lnTo>
                      <a:pt x="62" y="8"/>
                    </a:lnTo>
                    <a:lnTo>
                      <a:pt x="62" y="7"/>
                    </a:lnTo>
                    <a:lnTo>
                      <a:pt x="61" y="6"/>
                    </a:lnTo>
                    <a:lnTo>
                      <a:pt x="61" y="5"/>
                    </a:lnTo>
                    <a:lnTo>
                      <a:pt x="60" y="4"/>
                    </a:lnTo>
                    <a:lnTo>
                      <a:pt x="60" y="4"/>
                    </a:lnTo>
                    <a:lnTo>
                      <a:pt x="60" y="3"/>
                    </a:lnTo>
                    <a:lnTo>
                      <a:pt x="59" y="2"/>
                    </a:lnTo>
                    <a:lnTo>
                      <a:pt x="59" y="2"/>
                    </a:lnTo>
                    <a:lnTo>
                      <a:pt x="59" y="2"/>
                    </a:lnTo>
                    <a:lnTo>
                      <a:pt x="59" y="1"/>
                    </a:lnTo>
                    <a:lnTo>
                      <a:pt x="58" y="1"/>
                    </a:lnTo>
                    <a:lnTo>
                      <a:pt x="58" y="1"/>
                    </a:lnTo>
                    <a:lnTo>
                      <a:pt x="57" y="1"/>
                    </a:lnTo>
                    <a:lnTo>
                      <a:pt x="56" y="1"/>
                    </a:lnTo>
                    <a:lnTo>
                      <a:pt x="55" y="1"/>
                    </a:lnTo>
                    <a:lnTo>
                      <a:pt x="54" y="0"/>
                    </a:lnTo>
                    <a:lnTo>
                      <a:pt x="53" y="0"/>
                    </a:lnTo>
                    <a:lnTo>
                      <a:pt x="52" y="0"/>
                    </a:lnTo>
                    <a:lnTo>
                      <a:pt x="51" y="0"/>
                    </a:lnTo>
                    <a:lnTo>
                      <a:pt x="50" y="0"/>
                    </a:lnTo>
                    <a:lnTo>
                      <a:pt x="49" y="0"/>
                    </a:lnTo>
                    <a:lnTo>
                      <a:pt x="49" y="1"/>
                    </a:lnTo>
                    <a:lnTo>
                      <a:pt x="48" y="1"/>
                    </a:lnTo>
                    <a:lnTo>
                      <a:pt x="48" y="1"/>
                    </a:lnTo>
                    <a:lnTo>
                      <a:pt x="48" y="2"/>
                    </a:lnTo>
                    <a:lnTo>
                      <a:pt x="47" y="2"/>
                    </a:lnTo>
                    <a:lnTo>
                      <a:pt x="46" y="2"/>
                    </a:lnTo>
                    <a:lnTo>
                      <a:pt x="46" y="1"/>
                    </a:lnTo>
                    <a:lnTo>
                      <a:pt x="46" y="1"/>
                    </a:lnTo>
                    <a:lnTo>
                      <a:pt x="45" y="1"/>
                    </a:lnTo>
                    <a:lnTo>
                      <a:pt x="44" y="1"/>
                    </a:lnTo>
                    <a:lnTo>
                      <a:pt x="44" y="1"/>
                    </a:lnTo>
                    <a:lnTo>
                      <a:pt x="43" y="1"/>
                    </a:lnTo>
                    <a:lnTo>
                      <a:pt x="42" y="1"/>
                    </a:lnTo>
                    <a:lnTo>
                      <a:pt x="41" y="0"/>
                    </a:lnTo>
                    <a:lnTo>
                      <a:pt x="39" y="0"/>
                    </a:lnTo>
                    <a:lnTo>
                      <a:pt x="38" y="0"/>
                    </a:lnTo>
                    <a:lnTo>
                      <a:pt x="37" y="0"/>
                    </a:lnTo>
                    <a:lnTo>
                      <a:pt x="37" y="0"/>
                    </a:lnTo>
                    <a:lnTo>
                      <a:pt x="36" y="0"/>
                    </a:lnTo>
                    <a:lnTo>
                      <a:pt x="36" y="0"/>
                    </a:lnTo>
                    <a:lnTo>
                      <a:pt x="35" y="0"/>
                    </a:lnTo>
                    <a:lnTo>
                      <a:pt x="34" y="0"/>
                    </a:lnTo>
                    <a:lnTo>
                      <a:pt x="33" y="0"/>
                    </a:lnTo>
                    <a:lnTo>
                      <a:pt x="33" y="0"/>
                    </a:lnTo>
                    <a:lnTo>
                      <a:pt x="32" y="0"/>
                    </a:lnTo>
                    <a:lnTo>
                      <a:pt x="31" y="1"/>
                    </a:lnTo>
                    <a:lnTo>
                      <a:pt x="30" y="1"/>
                    </a:lnTo>
                    <a:lnTo>
                      <a:pt x="30" y="1"/>
                    </a:lnTo>
                    <a:lnTo>
                      <a:pt x="29" y="2"/>
                    </a:lnTo>
                    <a:lnTo>
                      <a:pt x="29" y="2"/>
                    </a:lnTo>
                    <a:lnTo>
                      <a:pt x="29" y="3"/>
                    </a:lnTo>
                    <a:lnTo>
                      <a:pt x="29" y="3"/>
                    </a:lnTo>
                    <a:lnTo>
                      <a:pt x="17" y="0"/>
                    </a:lnTo>
                    <a:lnTo>
                      <a:pt x="13" y="6"/>
                    </a:lnTo>
                    <a:lnTo>
                      <a:pt x="13" y="6"/>
                    </a:lnTo>
                    <a:lnTo>
                      <a:pt x="12" y="6"/>
                    </a:lnTo>
                    <a:lnTo>
                      <a:pt x="11" y="6"/>
                    </a:lnTo>
                    <a:lnTo>
                      <a:pt x="10" y="6"/>
                    </a:lnTo>
                    <a:lnTo>
                      <a:pt x="10" y="5"/>
                    </a:lnTo>
                    <a:lnTo>
                      <a:pt x="9" y="5"/>
                    </a:lnTo>
                    <a:lnTo>
                      <a:pt x="7" y="5"/>
                    </a:lnTo>
                    <a:lnTo>
                      <a:pt x="6" y="5"/>
                    </a:lnTo>
                    <a:lnTo>
                      <a:pt x="5" y="5"/>
                    </a:lnTo>
                    <a:lnTo>
                      <a:pt x="4" y="5"/>
                    </a:lnTo>
                    <a:lnTo>
                      <a:pt x="3" y="5"/>
                    </a:lnTo>
                    <a:lnTo>
                      <a:pt x="2" y="5"/>
                    </a:lnTo>
                    <a:lnTo>
                      <a:pt x="1" y="5"/>
                    </a:lnTo>
                    <a:lnTo>
                      <a:pt x="0" y="5"/>
                    </a:lnTo>
                    <a:lnTo>
                      <a:pt x="0" y="6"/>
                    </a:lnTo>
                    <a:lnTo>
                      <a:pt x="0" y="6"/>
                    </a:lnTo>
                    <a:lnTo>
                      <a:pt x="0" y="7"/>
                    </a:lnTo>
                    <a:lnTo>
                      <a:pt x="0" y="8"/>
                    </a:lnTo>
                    <a:lnTo>
                      <a:pt x="0" y="8"/>
                    </a:lnTo>
                    <a:lnTo>
                      <a:pt x="1" y="9"/>
                    </a:lnTo>
                    <a:lnTo>
                      <a:pt x="1" y="10"/>
                    </a:lnTo>
                    <a:lnTo>
                      <a:pt x="1" y="11"/>
                    </a:lnTo>
                    <a:lnTo>
                      <a:pt x="2" y="12"/>
                    </a:lnTo>
                    <a:lnTo>
                      <a:pt x="2" y="13"/>
                    </a:lnTo>
                    <a:lnTo>
                      <a:pt x="2" y="14"/>
                    </a:lnTo>
                    <a:lnTo>
                      <a:pt x="3" y="15"/>
                    </a:lnTo>
                    <a:lnTo>
                      <a:pt x="3" y="16"/>
                    </a:lnTo>
                    <a:lnTo>
                      <a:pt x="3" y="16"/>
                    </a:lnTo>
                    <a:lnTo>
                      <a:pt x="4" y="17"/>
                    </a:lnTo>
                    <a:lnTo>
                      <a:pt x="4" y="18"/>
                    </a:lnTo>
                    <a:lnTo>
                      <a:pt x="4" y="18"/>
                    </a:lnTo>
                    <a:lnTo>
                      <a:pt x="4" y="19"/>
                    </a:lnTo>
                    <a:lnTo>
                      <a:pt x="5" y="20"/>
                    </a:lnTo>
                    <a:lnTo>
                      <a:pt x="5" y="20"/>
                    </a:lnTo>
                    <a:lnTo>
                      <a:pt x="5" y="21"/>
                    </a:lnTo>
                    <a:lnTo>
                      <a:pt x="6" y="23"/>
                    </a:lnTo>
                    <a:lnTo>
                      <a:pt x="6" y="24"/>
                    </a:lnTo>
                    <a:lnTo>
                      <a:pt x="7" y="25"/>
                    </a:lnTo>
                    <a:lnTo>
                      <a:pt x="7" y="26"/>
                    </a:lnTo>
                    <a:lnTo>
                      <a:pt x="7" y="27"/>
                    </a:lnTo>
                    <a:lnTo>
                      <a:pt x="8" y="28"/>
                    </a:lnTo>
                    <a:lnTo>
                      <a:pt x="8" y="29"/>
                    </a:lnTo>
                    <a:lnTo>
                      <a:pt x="9" y="30"/>
                    </a:lnTo>
                    <a:lnTo>
                      <a:pt x="9" y="31"/>
                    </a:lnTo>
                    <a:lnTo>
                      <a:pt x="9" y="32"/>
                    </a:lnTo>
                    <a:lnTo>
                      <a:pt x="9" y="32"/>
                    </a:lnTo>
                    <a:lnTo>
                      <a:pt x="10" y="33"/>
                    </a:lnTo>
                    <a:lnTo>
                      <a:pt x="10" y="33"/>
                    </a:lnTo>
                    <a:lnTo>
                      <a:pt x="10" y="34"/>
                    </a:lnTo>
                    <a:lnTo>
                      <a:pt x="10" y="34"/>
                    </a:lnTo>
                    <a:lnTo>
                      <a:pt x="10" y="34"/>
                    </a:lnTo>
                    <a:lnTo>
                      <a:pt x="10" y="35"/>
                    </a:lnTo>
                    <a:lnTo>
                      <a:pt x="10" y="36"/>
                    </a:lnTo>
                    <a:lnTo>
                      <a:pt x="10" y="36"/>
                    </a:lnTo>
                    <a:lnTo>
                      <a:pt x="10" y="37"/>
                    </a:lnTo>
                    <a:lnTo>
                      <a:pt x="10" y="37"/>
                    </a:lnTo>
                    <a:lnTo>
                      <a:pt x="10" y="38"/>
                    </a:lnTo>
                    <a:lnTo>
                      <a:pt x="10" y="39"/>
                    </a:lnTo>
                    <a:lnTo>
                      <a:pt x="10" y="40"/>
                    </a:lnTo>
                    <a:lnTo>
                      <a:pt x="10" y="41"/>
                    </a:lnTo>
                    <a:lnTo>
                      <a:pt x="10" y="41"/>
                    </a:lnTo>
                    <a:lnTo>
                      <a:pt x="10" y="42"/>
                    </a:lnTo>
                    <a:lnTo>
                      <a:pt x="10" y="43"/>
                    </a:lnTo>
                    <a:lnTo>
                      <a:pt x="10" y="44"/>
                    </a:lnTo>
                    <a:lnTo>
                      <a:pt x="10" y="45"/>
                    </a:lnTo>
                    <a:lnTo>
                      <a:pt x="10" y="46"/>
                    </a:lnTo>
                    <a:lnTo>
                      <a:pt x="10" y="47"/>
                    </a:lnTo>
                    <a:lnTo>
                      <a:pt x="10" y="47"/>
                    </a:lnTo>
                    <a:lnTo>
                      <a:pt x="10" y="48"/>
                    </a:lnTo>
                    <a:lnTo>
                      <a:pt x="10" y="49"/>
                    </a:lnTo>
                    <a:lnTo>
                      <a:pt x="10" y="50"/>
                    </a:lnTo>
                    <a:lnTo>
                      <a:pt x="10" y="51"/>
                    </a:lnTo>
                    <a:lnTo>
                      <a:pt x="10" y="51"/>
                    </a:lnTo>
                    <a:lnTo>
                      <a:pt x="10" y="52"/>
                    </a:lnTo>
                    <a:lnTo>
                      <a:pt x="10" y="53"/>
                    </a:lnTo>
                    <a:lnTo>
                      <a:pt x="10" y="54"/>
                    </a:lnTo>
                    <a:lnTo>
                      <a:pt x="10" y="55"/>
                    </a:lnTo>
                    <a:lnTo>
                      <a:pt x="9" y="56"/>
                    </a:lnTo>
                    <a:lnTo>
                      <a:pt x="8" y="57"/>
                    </a:lnTo>
                    <a:lnTo>
                      <a:pt x="7" y="58"/>
                    </a:lnTo>
                    <a:lnTo>
                      <a:pt x="6" y="59"/>
                    </a:lnTo>
                    <a:lnTo>
                      <a:pt x="5" y="59"/>
                    </a:lnTo>
                    <a:lnTo>
                      <a:pt x="4" y="60"/>
                    </a:lnTo>
                    <a:lnTo>
                      <a:pt x="4" y="60"/>
                    </a:lnTo>
                    <a:lnTo>
                      <a:pt x="4" y="61"/>
                    </a:lnTo>
                    <a:lnTo>
                      <a:pt x="4" y="61"/>
                    </a:lnTo>
                    <a:lnTo>
                      <a:pt x="4" y="62"/>
                    </a:lnTo>
                    <a:lnTo>
                      <a:pt x="4" y="62"/>
                    </a:lnTo>
                    <a:lnTo>
                      <a:pt x="4" y="63"/>
                    </a:lnTo>
                    <a:lnTo>
                      <a:pt x="4" y="63"/>
                    </a:lnTo>
                    <a:lnTo>
                      <a:pt x="5" y="64"/>
                    </a:lnTo>
                    <a:lnTo>
                      <a:pt x="5" y="65"/>
                    </a:lnTo>
                    <a:lnTo>
                      <a:pt x="5" y="66"/>
                    </a:lnTo>
                    <a:lnTo>
                      <a:pt x="5" y="66"/>
                    </a:lnTo>
                    <a:lnTo>
                      <a:pt x="5" y="67"/>
                    </a:lnTo>
                    <a:lnTo>
                      <a:pt x="5" y="68"/>
                    </a:lnTo>
                    <a:lnTo>
                      <a:pt x="6" y="69"/>
                    </a:lnTo>
                    <a:lnTo>
                      <a:pt x="6" y="70"/>
                    </a:lnTo>
                    <a:lnTo>
                      <a:pt x="6" y="71"/>
                    </a:lnTo>
                    <a:lnTo>
                      <a:pt x="6" y="72"/>
                    </a:lnTo>
                    <a:lnTo>
                      <a:pt x="6" y="73"/>
                    </a:lnTo>
                    <a:lnTo>
                      <a:pt x="7" y="74"/>
                    </a:lnTo>
                    <a:lnTo>
                      <a:pt x="7" y="74"/>
                    </a:lnTo>
                    <a:lnTo>
                      <a:pt x="8" y="75"/>
                    </a:lnTo>
                    <a:lnTo>
                      <a:pt x="8" y="76"/>
                    </a:lnTo>
                    <a:lnTo>
                      <a:pt x="9" y="77"/>
                    </a:lnTo>
                    <a:lnTo>
                      <a:pt x="9" y="77"/>
                    </a:lnTo>
                    <a:lnTo>
                      <a:pt x="9" y="78"/>
                    </a:lnTo>
                    <a:lnTo>
                      <a:pt x="10" y="78"/>
                    </a:lnTo>
                    <a:lnTo>
                      <a:pt x="10" y="79"/>
                    </a:lnTo>
                    <a:lnTo>
                      <a:pt x="11" y="79"/>
                    </a:lnTo>
                    <a:lnTo>
                      <a:pt x="12" y="80"/>
                    </a:lnTo>
                    <a:lnTo>
                      <a:pt x="12" y="80"/>
                    </a:lnTo>
                    <a:lnTo>
                      <a:pt x="13" y="80"/>
                    </a:lnTo>
                    <a:lnTo>
                      <a:pt x="15" y="81"/>
                    </a:lnTo>
                    <a:lnTo>
                      <a:pt x="16" y="81"/>
                    </a:lnTo>
                    <a:lnTo>
                      <a:pt x="17" y="82"/>
                    </a:lnTo>
                    <a:lnTo>
                      <a:pt x="18" y="82"/>
                    </a:lnTo>
                    <a:lnTo>
                      <a:pt x="19" y="83"/>
                    </a:lnTo>
                    <a:lnTo>
                      <a:pt x="20" y="84"/>
                    </a:lnTo>
                    <a:lnTo>
                      <a:pt x="21" y="85"/>
                    </a:lnTo>
                    <a:lnTo>
                      <a:pt x="22" y="85"/>
                    </a:lnTo>
                    <a:lnTo>
                      <a:pt x="23" y="85"/>
                    </a:lnTo>
                    <a:lnTo>
                      <a:pt x="23" y="86"/>
                    </a:lnTo>
                    <a:lnTo>
                      <a:pt x="24" y="86"/>
                    </a:lnTo>
                    <a:lnTo>
                      <a:pt x="25" y="87"/>
                    </a:lnTo>
                    <a:lnTo>
                      <a:pt x="25" y="87"/>
                    </a:lnTo>
                    <a:lnTo>
                      <a:pt x="27" y="96"/>
                    </a:lnTo>
                    <a:lnTo>
                      <a:pt x="67" y="92"/>
                    </a:lnTo>
                    <a:close/>
                  </a:path>
                </a:pathLst>
              </a:custGeom>
              <a:solidFill>
                <a:srgbClr val="EDB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2" name="Freeform 1876"/>
              <p:cNvSpPr>
                <a:spLocks/>
              </p:cNvSpPr>
              <p:nvPr/>
            </p:nvSpPr>
            <p:spPr bwMode="auto">
              <a:xfrm>
                <a:off x="3457" y="1100"/>
                <a:ext cx="21" cy="21"/>
              </a:xfrm>
              <a:custGeom>
                <a:avLst/>
                <a:gdLst>
                  <a:gd name="T0" fmla="*/ 3 w 21"/>
                  <a:gd name="T1" fmla="*/ 18 h 21"/>
                  <a:gd name="T2" fmla="*/ 5 w 21"/>
                  <a:gd name="T3" fmla="*/ 19 h 21"/>
                  <a:gd name="T4" fmla="*/ 7 w 21"/>
                  <a:gd name="T5" fmla="*/ 20 h 21"/>
                  <a:gd name="T6" fmla="*/ 9 w 21"/>
                  <a:gd name="T7" fmla="*/ 21 h 21"/>
                  <a:gd name="T8" fmla="*/ 11 w 21"/>
                  <a:gd name="T9" fmla="*/ 21 h 21"/>
                  <a:gd name="T10" fmla="*/ 13 w 21"/>
                  <a:gd name="T11" fmla="*/ 21 h 21"/>
                  <a:gd name="T12" fmla="*/ 15 w 21"/>
                  <a:gd name="T13" fmla="*/ 20 h 21"/>
                  <a:gd name="T14" fmla="*/ 16 w 21"/>
                  <a:gd name="T15" fmla="*/ 19 h 21"/>
                  <a:gd name="T16" fmla="*/ 18 w 21"/>
                  <a:gd name="T17" fmla="*/ 17 h 21"/>
                  <a:gd name="T18" fmla="*/ 20 w 21"/>
                  <a:gd name="T19" fmla="*/ 16 h 21"/>
                  <a:gd name="T20" fmla="*/ 21 w 21"/>
                  <a:gd name="T21" fmla="*/ 14 h 21"/>
                  <a:gd name="T22" fmla="*/ 21 w 21"/>
                  <a:gd name="T23" fmla="*/ 12 h 21"/>
                  <a:gd name="T24" fmla="*/ 21 w 21"/>
                  <a:gd name="T25" fmla="*/ 10 h 21"/>
                  <a:gd name="T26" fmla="*/ 21 w 21"/>
                  <a:gd name="T27" fmla="*/ 8 h 21"/>
                  <a:gd name="T28" fmla="*/ 20 w 21"/>
                  <a:gd name="T29" fmla="*/ 6 h 21"/>
                  <a:gd name="T30" fmla="*/ 19 w 21"/>
                  <a:gd name="T31" fmla="*/ 4 h 21"/>
                  <a:gd name="T32" fmla="*/ 18 w 21"/>
                  <a:gd name="T33" fmla="*/ 3 h 21"/>
                  <a:gd name="T34" fmla="*/ 16 w 21"/>
                  <a:gd name="T35" fmla="*/ 1 h 21"/>
                  <a:gd name="T36" fmla="*/ 14 w 21"/>
                  <a:gd name="T37" fmla="*/ 1 h 21"/>
                  <a:gd name="T38" fmla="*/ 12 w 21"/>
                  <a:gd name="T39" fmla="*/ 0 h 21"/>
                  <a:gd name="T40" fmla="*/ 10 w 21"/>
                  <a:gd name="T41" fmla="*/ 0 h 21"/>
                  <a:gd name="T42" fmla="*/ 8 w 21"/>
                  <a:gd name="T43" fmla="*/ 0 h 21"/>
                  <a:gd name="T44" fmla="*/ 6 w 21"/>
                  <a:gd name="T45" fmla="*/ 1 h 21"/>
                  <a:gd name="T46" fmla="*/ 4 w 21"/>
                  <a:gd name="T47" fmla="*/ 2 h 21"/>
                  <a:gd name="T48" fmla="*/ 2 w 21"/>
                  <a:gd name="T49" fmla="*/ 3 h 21"/>
                  <a:gd name="T50" fmla="*/ 1 w 21"/>
                  <a:gd name="T51" fmla="*/ 5 h 21"/>
                  <a:gd name="T52" fmla="*/ 0 w 21"/>
                  <a:gd name="T53" fmla="*/ 7 h 21"/>
                  <a:gd name="T54" fmla="*/ 0 w 21"/>
                  <a:gd name="T55" fmla="*/ 9 h 21"/>
                  <a:gd name="T56" fmla="*/ 0 w 21"/>
                  <a:gd name="T57" fmla="*/ 11 h 21"/>
                  <a:gd name="T58" fmla="*/ 0 w 21"/>
                  <a:gd name="T59" fmla="*/ 13 h 21"/>
                  <a:gd name="T60" fmla="*/ 0 w 21"/>
                  <a:gd name="T61" fmla="*/ 15 h 21"/>
                  <a:gd name="T62" fmla="*/ 2 w 21"/>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1">
                    <a:moveTo>
                      <a:pt x="2" y="17"/>
                    </a:moveTo>
                    <a:lnTo>
                      <a:pt x="3" y="18"/>
                    </a:lnTo>
                    <a:lnTo>
                      <a:pt x="4" y="19"/>
                    </a:lnTo>
                    <a:lnTo>
                      <a:pt x="5" y="19"/>
                    </a:lnTo>
                    <a:lnTo>
                      <a:pt x="6" y="20"/>
                    </a:lnTo>
                    <a:lnTo>
                      <a:pt x="7" y="20"/>
                    </a:lnTo>
                    <a:lnTo>
                      <a:pt x="7" y="21"/>
                    </a:lnTo>
                    <a:lnTo>
                      <a:pt x="9" y="21"/>
                    </a:lnTo>
                    <a:lnTo>
                      <a:pt x="10" y="21"/>
                    </a:lnTo>
                    <a:lnTo>
                      <a:pt x="11" y="21"/>
                    </a:lnTo>
                    <a:lnTo>
                      <a:pt x="12" y="21"/>
                    </a:lnTo>
                    <a:lnTo>
                      <a:pt x="13" y="21"/>
                    </a:lnTo>
                    <a:lnTo>
                      <a:pt x="14" y="20"/>
                    </a:lnTo>
                    <a:lnTo>
                      <a:pt x="15" y="20"/>
                    </a:lnTo>
                    <a:lnTo>
                      <a:pt x="16" y="19"/>
                    </a:lnTo>
                    <a:lnTo>
                      <a:pt x="16" y="19"/>
                    </a:lnTo>
                    <a:lnTo>
                      <a:pt x="17" y="18"/>
                    </a:lnTo>
                    <a:lnTo>
                      <a:pt x="18" y="17"/>
                    </a:lnTo>
                    <a:lnTo>
                      <a:pt x="19" y="17"/>
                    </a:lnTo>
                    <a:lnTo>
                      <a:pt x="20" y="16"/>
                    </a:lnTo>
                    <a:lnTo>
                      <a:pt x="20" y="15"/>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3"/>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3"/>
                    </a:lnTo>
                    <a:lnTo>
                      <a:pt x="2" y="3"/>
                    </a:lnTo>
                    <a:lnTo>
                      <a:pt x="2" y="4"/>
                    </a:lnTo>
                    <a:lnTo>
                      <a:pt x="1" y="5"/>
                    </a:lnTo>
                    <a:lnTo>
                      <a:pt x="1" y="6"/>
                    </a:lnTo>
                    <a:lnTo>
                      <a:pt x="0" y="7"/>
                    </a:lnTo>
                    <a:lnTo>
                      <a:pt x="0" y="8"/>
                    </a:lnTo>
                    <a:lnTo>
                      <a:pt x="0" y="9"/>
                    </a:lnTo>
                    <a:lnTo>
                      <a:pt x="0" y="10"/>
                    </a:lnTo>
                    <a:lnTo>
                      <a:pt x="0" y="11"/>
                    </a:lnTo>
                    <a:lnTo>
                      <a:pt x="0" y="12"/>
                    </a:lnTo>
                    <a:lnTo>
                      <a:pt x="0" y="13"/>
                    </a:lnTo>
                    <a:lnTo>
                      <a:pt x="0" y="14"/>
                    </a:lnTo>
                    <a:lnTo>
                      <a:pt x="0" y="15"/>
                    </a:lnTo>
                    <a:lnTo>
                      <a:pt x="1" y="16"/>
                    </a:lnTo>
                    <a:lnTo>
                      <a:pt x="2" y="17"/>
                    </a:lnTo>
                    <a:lnTo>
                      <a:pt x="2"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3" name="Freeform 1877"/>
              <p:cNvSpPr>
                <a:spLocks/>
              </p:cNvSpPr>
              <p:nvPr/>
            </p:nvSpPr>
            <p:spPr bwMode="auto">
              <a:xfrm>
                <a:off x="3456" y="1100"/>
                <a:ext cx="22" cy="23"/>
              </a:xfrm>
              <a:custGeom>
                <a:avLst/>
                <a:gdLst>
                  <a:gd name="T0" fmla="*/ 5 w 22"/>
                  <a:gd name="T1" fmla="*/ 19 h 23"/>
                  <a:gd name="T2" fmla="*/ 4 w 22"/>
                  <a:gd name="T3" fmla="*/ 17 h 23"/>
                  <a:gd name="T4" fmla="*/ 2 w 22"/>
                  <a:gd name="T5" fmla="*/ 15 h 23"/>
                  <a:gd name="T6" fmla="*/ 2 w 22"/>
                  <a:gd name="T7" fmla="*/ 12 h 23"/>
                  <a:gd name="T8" fmla="*/ 2 w 22"/>
                  <a:gd name="T9" fmla="*/ 9 h 23"/>
                  <a:gd name="T10" fmla="*/ 4 w 22"/>
                  <a:gd name="T11" fmla="*/ 7 h 23"/>
                  <a:gd name="T12" fmla="*/ 5 w 22"/>
                  <a:gd name="T13" fmla="*/ 4 h 23"/>
                  <a:gd name="T14" fmla="*/ 7 w 22"/>
                  <a:gd name="T15" fmla="*/ 3 h 23"/>
                  <a:gd name="T16" fmla="*/ 10 w 22"/>
                  <a:gd name="T17" fmla="*/ 3 h 23"/>
                  <a:gd name="T18" fmla="*/ 13 w 22"/>
                  <a:gd name="T19" fmla="*/ 3 h 23"/>
                  <a:gd name="T20" fmla="*/ 15 w 22"/>
                  <a:gd name="T21" fmla="*/ 4 h 23"/>
                  <a:gd name="T22" fmla="*/ 16 w 22"/>
                  <a:gd name="T23" fmla="*/ 3 h 23"/>
                  <a:gd name="T24" fmla="*/ 17 w 22"/>
                  <a:gd name="T25" fmla="*/ 2 h 23"/>
                  <a:gd name="T26" fmla="*/ 15 w 22"/>
                  <a:gd name="T27" fmla="*/ 1 h 23"/>
                  <a:gd name="T28" fmla="*/ 12 w 22"/>
                  <a:gd name="T29" fmla="*/ 0 h 23"/>
                  <a:gd name="T30" fmla="*/ 8 w 22"/>
                  <a:gd name="T31" fmla="*/ 0 h 23"/>
                  <a:gd name="T32" fmla="*/ 5 w 22"/>
                  <a:gd name="T33" fmla="*/ 1 h 23"/>
                  <a:gd name="T34" fmla="*/ 3 w 22"/>
                  <a:gd name="T35" fmla="*/ 3 h 23"/>
                  <a:gd name="T36" fmla="*/ 1 w 22"/>
                  <a:gd name="T37" fmla="*/ 7 h 23"/>
                  <a:gd name="T38" fmla="*/ 0 w 22"/>
                  <a:gd name="T39" fmla="*/ 9 h 23"/>
                  <a:gd name="T40" fmla="*/ 0 w 22"/>
                  <a:gd name="T41" fmla="*/ 13 h 23"/>
                  <a:gd name="T42" fmla="*/ 1 w 22"/>
                  <a:gd name="T43" fmla="*/ 16 h 23"/>
                  <a:gd name="T44" fmla="*/ 2 w 22"/>
                  <a:gd name="T45" fmla="*/ 19 h 23"/>
                  <a:gd name="T46" fmla="*/ 5 w 22"/>
                  <a:gd name="T47" fmla="*/ 21 h 23"/>
                  <a:gd name="T48" fmla="*/ 8 w 22"/>
                  <a:gd name="T49" fmla="*/ 23 h 23"/>
                  <a:gd name="T50" fmla="*/ 11 w 22"/>
                  <a:gd name="T51" fmla="*/ 23 h 23"/>
                  <a:gd name="T52" fmla="*/ 15 w 22"/>
                  <a:gd name="T53" fmla="*/ 23 h 23"/>
                  <a:gd name="T54" fmla="*/ 17 w 22"/>
                  <a:gd name="T55" fmla="*/ 21 h 23"/>
                  <a:gd name="T56" fmla="*/ 20 w 22"/>
                  <a:gd name="T57" fmla="*/ 19 h 23"/>
                  <a:gd name="T58" fmla="*/ 21 w 22"/>
                  <a:gd name="T59" fmla="*/ 16 h 23"/>
                  <a:gd name="T60" fmla="*/ 22 w 22"/>
                  <a:gd name="T61" fmla="*/ 13 h 23"/>
                  <a:gd name="T62" fmla="*/ 22 w 22"/>
                  <a:gd name="T63" fmla="*/ 10 h 23"/>
                  <a:gd name="T64" fmla="*/ 21 w 22"/>
                  <a:gd name="T65" fmla="*/ 7 h 23"/>
                  <a:gd name="T66" fmla="*/ 20 w 22"/>
                  <a:gd name="T67" fmla="*/ 4 h 23"/>
                  <a:gd name="T68" fmla="*/ 18 w 22"/>
                  <a:gd name="T69" fmla="*/ 2 h 23"/>
                  <a:gd name="T70" fmla="*/ 17 w 22"/>
                  <a:gd name="T71" fmla="*/ 5 h 23"/>
                  <a:gd name="T72" fmla="*/ 19 w 22"/>
                  <a:gd name="T73" fmla="*/ 7 h 23"/>
                  <a:gd name="T74" fmla="*/ 20 w 22"/>
                  <a:gd name="T75" fmla="*/ 9 h 23"/>
                  <a:gd name="T76" fmla="*/ 20 w 22"/>
                  <a:gd name="T77" fmla="*/ 11 h 23"/>
                  <a:gd name="T78" fmla="*/ 20 w 22"/>
                  <a:gd name="T79" fmla="*/ 14 h 23"/>
                  <a:gd name="T80" fmla="*/ 19 w 22"/>
                  <a:gd name="T81" fmla="*/ 16 h 23"/>
                  <a:gd name="T82" fmla="*/ 17 w 22"/>
                  <a:gd name="T83" fmla="*/ 18 h 23"/>
                  <a:gd name="T84" fmla="*/ 16 w 22"/>
                  <a:gd name="T85" fmla="*/ 20 h 23"/>
                  <a:gd name="T86" fmla="*/ 13 w 22"/>
                  <a:gd name="T87" fmla="*/ 21 h 23"/>
                  <a:gd name="T88" fmla="*/ 11 w 22"/>
                  <a:gd name="T89" fmla="*/ 21 h 23"/>
                  <a:gd name="T90" fmla="*/ 8 w 22"/>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3">
                    <a:moveTo>
                      <a:pt x="7" y="20"/>
                    </a:moveTo>
                    <a:lnTo>
                      <a:pt x="6" y="19"/>
                    </a:lnTo>
                    <a:lnTo>
                      <a:pt x="5" y="19"/>
                    </a:lnTo>
                    <a:lnTo>
                      <a:pt x="5" y="18"/>
                    </a:lnTo>
                    <a:lnTo>
                      <a:pt x="4" y="18"/>
                    </a:lnTo>
                    <a:lnTo>
                      <a:pt x="4" y="17"/>
                    </a:lnTo>
                    <a:lnTo>
                      <a:pt x="3" y="16"/>
                    </a:lnTo>
                    <a:lnTo>
                      <a:pt x="3" y="15"/>
                    </a:lnTo>
                    <a:lnTo>
                      <a:pt x="2" y="15"/>
                    </a:lnTo>
                    <a:lnTo>
                      <a:pt x="2" y="14"/>
                    </a:lnTo>
                    <a:lnTo>
                      <a:pt x="2" y="13"/>
                    </a:lnTo>
                    <a:lnTo>
                      <a:pt x="2" y="12"/>
                    </a:lnTo>
                    <a:lnTo>
                      <a:pt x="2" y="11"/>
                    </a:lnTo>
                    <a:lnTo>
                      <a:pt x="2" y="10"/>
                    </a:lnTo>
                    <a:lnTo>
                      <a:pt x="2" y="9"/>
                    </a:lnTo>
                    <a:lnTo>
                      <a:pt x="3" y="8"/>
                    </a:lnTo>
                    <a:lnTo>
                      <a:pt x="3" y="8"/>
                    </a:lnTo>
                    <a:lnTo>
                      <a:pt x="4" y="7"/>
                    </a:lnTo>
                    <a:lnTo>
                      <a:pt x="4" y="6"/>
                    </a:lnTo>
                    <a:lnTo>
                      <a:pt x="5" y="5"/>
                    </a:lnTo>
                    <a:lnTo>
                      <a:pt x="5" y="4"/>
                    </a:lnTo>
                    <a:lnTo>
                      <a:pt x="6" y="4"/>
                    </a:lnTo>
                    <a:lnTo>
                      <a:pt x="7" y="3"/>
                    </a:lnTo>
                    <a:lnTo>
                      <a:pt x="7" y="3"/>
                    </a:lnTo>
                    <a:lnTo>
                      <a:pt x="8" y="3"/>
                    </a:lnTo>
                    <a:lnTo>
                      <a:pt x="9" y="3"/>
                    </a:lnTo>
                    <a:lnTo>
                      <a:pt x="10" y="3"/>
                    </a:lnTo>
                    <a:lnTo>
                      <a:pt x="11" y="3"/>
                    </a:lnTo>
                    <a:lnTo>
                      <a:pt x="12" y="3"/>
                    </a:lnTo>
                    <a:lnTo>
                      <a:pt x="13" y="3"/>
                    </a:lnTo>
                    <a:lnTo>
                      <a:pt x="13" y="3"/>
                    </a:lnTo>
                    <a:lnTo>
                      <a:pt x="14" y="3"/>
                    </a:lnTo>
                    <a:lnTo>
                      <a:pt x="15" y="4"/>
                    </a:lnTo>
                    <a:lnTo>
                      <a:pt x="15" y="4"/>
                    </a:lnTo>
                    <a:lnTo>
                      <a:pt x="16" y="4"/>
                    </a:lnTo>
                    <a:lnTo>
                      <a:pt x="16" y="3"/>
                    </a:lnTo>
                    <a:lnTo>
                      <a:pt x="16" y="3"/>
                    </a:lnTo>
                    <a:lnTo>
                      <a:pt x="17" y="2"/>
                    </a:lnTo>
                    <a:lnTo>
                      <a:pt x="17" y="2"/>
                    </a:lnTo>
                    <a:lnTo>
                      <a:pt x="17" y="2"/>
                    </a:lnTo>
                    <a:lnTo>
                      <a:pt x="16" y="2"/>
                    </a:lnTo>
                    <a:lnTo>
                      <a:pt x="15" y="1"/>
                    </a:lnTo>
                    <a:lnTo>
                      <a:pt x="14" y="1"/>
                    </a:lnTo>
                    <a:lnTo>
                      <a:pt x="13" y="0"/>
                    </a:lnTo>
                    <a:lnTo>
                      <a:pt x="12" y="0"/>
                    </a:lnTo>
                    <a:lnTo>
                      <a:pt x="11" y="0"/>
                    </a:lnTo>
                    <a:lnTo>
                      <a:pt x="10" y="0"/>
                    </a:lnTo>
                    <a:lnTo>
                      <a:pt x="8" y="0"/>
                    </a:lnTo>
                    <a:lnTo>
                      <a:pt x="8" y="1"/>
                    </a:lnTo>
                    <a:lnTo>
                      <a:pt x="7" y="1"/>
                    </a:lnTo>
                    <a:lnTo>
                      <a:pt x="5" y="1"/>
                    </a:lnTo>
                    <a:lnTo>
                      <a:pt x="5" y="2"/>
                    </a:lnTo>
                    <a:lnTo>
                      <a:pt x="4" y="3"/>
                    </a:lnTo>
                    <a:lnTo>
                      <a:pt x="3" y="3"/>
                    </a:lnTo>
                    <a:lnTo>
                      <a:pt x="2" y="4"/>
                    </a:lnTo>
                    <a:lnTo>
                      <a:pt x="2" y="5"/>
                    </a:lnTo>
                    <a:lnTo>
                      <a:pt x="1" y="7"/>
                    </a:lnTo>
                    <a:lnTo>
                      <a:pt x="0" y="7"/>
                    </a:lnTo>
                    <a:lnTo>
                      <a:pt x="0" y="8"/>
                    </a:lnTo>
                    <a:lnTo>
                      <a:pt x="0" y="9"/>
                    </a:lnTo>
                    <a:lnTo>
                      <a:pt x="0" y="11"/>
                    </a:lnTo>
                    <a:lnTo>
                      <a:pt x="0" y="12"/>
                    </a:lnTo>
                    <a:lnTo>
                      <a:pt x="0" y="13"/>
                    </a:lnTo>
                    <a:lnTo>
                      <a:pt x="0" y="14"/>
                    </a:lnTo>
                    <a:lnTo>
                      <a:pt x="0" y="15"/>
                    </a:lnTo>
                    <a:lnTo>
                      <a:pt x="1" y="16"/>
                    </a:lnTo>
                    <a:lnTo>
                      <a:pt x="1" y="17"/>
                    </a:lnTo>
                    <a:lnTo>
                      <a:pt x="2" y="18"/>
                    </a:lnTo>
                    <a:lnTo>
                      <a:pt x="2" y="19"/>
                    </a:lnTo>
                    <a:lnTo>
                      <a:pt x="3" y="20"/>
                    </a:lnTo>
                    <a:lnTo>
                      <a:pt x="4" y="20"/>
                    </a:lnTo>
                    <a:lnTo>
                      <a:pt x="5" y="21"/>
                    </a:lnTo>
                    <a:lnTo>
                      <a:pt x="6" y="22"/>
                    </a:lnTo>
                    <a:lnTo>
                      <a:pt x="7" y="22"/>
                    </a:lnTo>
                    <a:lnTo>
                      <a:pt x="8" y="23"/>
                    </a:lnTo>
                    <a:lnTo>
                      <a:pt x="9" y="23"/>
                    </a:lnTo>
                    <a:lnTo>
                      <a:pt x="10" y="23"/>
                    </a:lnTo>
                    <a:lnTo>
                      <a:pt x="11" y="23"/>
                    </a:lnTo>
                    <a:lnTo>
                      <a:pt x="12" y="23"/>
                    </a:lnTo>
                    <a:lnTo>
                      <a:pt x="13" y="23"/>
                    </a:lnTo>
                    <a:lnTo>
                      <a:pt x="15" y="23"/>
                    </a:lnTo>
                    <a:lnTo>
                      <a:pt x="16" y="22"/>
                    </a:lnTo>
                    <a:lnTo>
                      <a:pt x="16" y="22"/>
                    </a:lnTo>
                    <a:lnTo>
                      <a:pt x="17" y="21"/>
                    </a:lnTo>
                    <a:lnTo>
                      <a:pt x="18" y="21"/>
                    </a:lnTo>
                    <a:lnTo>
                      <a:pt x="19" y="20"/>
                    </a:lnTo>
                    <a:lnTo>
                      <a:pt x="20" y="19"/>
                    </a:lnTo>
                    <a:lnTo>
                      <a:pt x="21" y="18"/>
                    </a:lnTo>
                    <a:lnTo>
                      <a:pt x="21" y="17"/>
                    </a:lnTo>
                    <a:lnTo>
                      <a:pt x="21" y="16"/>
                    </a:lnTo>
                    <a:lnTo>
                      <a:pt x="22" y="15"/>
                    </a:lnTo>
                    <a:lnTo>
                      <a:pt x="22" y="14"/>
                    </a:lnTo>
                    <a:lnTo>
                      <a:pt x="22" y="13"/>
                    </a:lnTo>
                    <a:lnTo>
                      <a:pt x="22" y="12"/>
                    </a:lnTo>
                    <a:lnTo>
                      <a:pt x="22" y="11"/>
                    </a:lnTo>
                    <a:lnTo>
                      <a:pt x="22" y="10"/>
                    </a:lnTo>
                    <a:lnTo>
                      <a:pt x="22" y="9"/>
                    </a:lnTo>
                    <a:lnTo>
                      <a:pt x="21" y="8"/>
                    </a:lnTo>
                    <a:lnTo>
                      <a:pt x="21" y="7"/>
                    </a:lnTo>
                    <a:lnTo>
                      <a:pt x="21" y="6"/>
                    </a:lnTo>
                    <a:lnTo>
                      <a:pt x="20" y="5"/>
                    </a:lnTo>
                    <a:lnTo>
                      <a:pt x="20" y="4"/>
                    </a:lnTo>
                    <a:lnTo>
                      <a:pt x="19" y="4"/>
                    </a:lnTo>
                    <a:lnTo>
                      <a:pt x="18" y="3"/>
                    </a:lnTo>
                    <a:lnTo>
                      <a:pt x="18" y="2"/>
                    </a:lnTo>
                    <a:lnTo>
                      <a:pt x="17" y="3"/>
                    </a:lnTo>
                    <a:lnTo>
                      <a:pt x="16" y="4"/>
                    </a:lnTo>
                    <a:lnTo>
                      <a:pt x="17" y="5"/>
                    </a:lnTo>
                    <a:lnTo>
                      <a:pt x="17" y="6"/>
                    </a:lnTo>
                    <a:lnTo>
                      <a:pt x="18" y="6"/>
                    </a:lnTo>
                    <a:lnTo>
                      <a:pt x="19" y="7"/>
                    </a:lnTo>
                    <a:lnTo>
                      <a:pt x="19" y="8"/>
                    </a:lnTo>
                    <a:lnTo>
                      <a:pt x="19" y="8"/>
                    </a:lnTo>
                    <a:lnTo>
                      <a:pt x="20" y="9"/>
                    </a:lnTo>
                    <a:lnTo>
                      <a:pt x="20" y="10"/>
                    </a:lnTo>
                    <a:lnTo>
                      <a:pt x="20" y="11"/>
                    </a:lnTo>
                    <a:lnTo>
                      <a:pt x="20" y="11"/>
                    </a:lnTo>
                    <a:lnTo>
                      <a:pt x="20" y="12"/>
                    </a:lnTo>
                    <a:lnTo>
                      <a:pt x="20" y="13"/>
                    </a:lnTo>
                    <a:lnTo>
                      <a:pt x="20" y="14"/>
                    </a:lnTo>
                    <a:lnTo>
                      <a:pt x="20" y="15"/>
                    </a:lnTo>
                    <a:lnTo>
                      <a:pt x="19" y="15"/>
                    </a:lnTo>
                    <a:lnTo>
                      <a:pt x="19" y="16"/>
                    </a:lnTo>
                    <a:lnTo>
                      <a:pt x="19" y="17"/>
                    </a:lnTo>
                    <a:lnTo>
                      <a:pt x="18" y="18"/>
                    </a:lnTo>
                    <a:lnTo>
                      <a:pt x="17" y="18"/>
                    </a:lnTo>
                    <a:lnTo>
                      <a:pt x="17" y="19"/>
                    </a:lnTo>
                    <a:lnTo>
                      <a:pt x="16" y="19"/>
                    </a:lnTo>
                    <a:lnTo>
                      <a:pt x="16" y="20"/>
                    </a:lnTo>
                    <a:lnTo>
                      <a:pt x="15" y="20"/>
                    </a:lnTo>
                    <a:lnTo>
                      <a:pt x="14" y="20"/>
                    </a:lnTo>
                    <a:lnTo>
                      <a:pt x="13" y="21"/>
                    </a:lnTo>
                    <a:lnTo>
                      <a:pt x="12" y="21"/>
                    </a:lnTo>
                    <a:lnTo>
                      <a:pt x="11" y="21"/>
                    </a:lnTo>
                    <a:lnTo>
                      <a:pt x="11" y="21"/>
                    </a:lnTo>
                    <a:lnTo>
                      <a:pt x="10" y="21"/>
                    </a:lnTo>
                    <a:lnTo>
                      <a:pt x="9" y="20"/>
                    </a:lnTo>
                    <a:lnTo>
                      <a:pt x="8" y="20"/>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4" name="Freeform 1878"/>
              <p:cNvSpPr>
                <a:spLocks/>
              </p:cNvSpPr>
              <p:nvPr/>
            </p:nvSpPr>
            <p:spPr bwMode="auto">
              <a:xfrm>
                <a:off x="3628" y="1151"/>
                <a:ext cx="24" cy="24"/>
              </a:xfrm>
              <a:custGeom>
                <a:avLst/>
                <a:gdLst>
                  <a:gd name="T0" fmla="*/ 4 w 24"/>
                  <a:gd name="T1" fmla="*/ 21 h 24"/>
                  <a:gd name="T2" fmla="*/ 6 w 24"/>
                  <a:gd name="T3" fmla="*/ 22 h 24"/>
                  <a:gd name="T4" fmla="*/ 8 w 24"/>
                  <a:gd name="T5" fmla="*/ 24 h 24"/>
                  <a:gd name="T6" fmla="*/ 10 w 24"/>
                  <a:gd name="T7" fmla="*/ 24 h 24"/>
                  <a:gd name="T8" fmla="*/ 12 w 24"/>
                  <a:gd name="T9" fmla="*/ 24 h 24"/>
                  <a:gd name="T10" fmla="*/ 15 w 24"/>
                  <a:gd name="T11" fmla="*/ 24 h 24"/>
                  <a:gd name="T12" fmla="*/ 17 w 24"/>
                  <a:gd name="T13" fmla="*/ 23 h 24"/>
                  <a:gd name="T14" fmla="*/ 19 w 24"/>
                  <a:gd name="T15" fmla="*/ 22 h 24"/>
                  <a:gd name="T16" fmla="*/ 21 w 24"/>
                  <a:gd name="T17" fmla="*/ 20 h 24"/>
                  <a:gd name="T18" fmla="*/ 22 w 24"/>
                  <a:gd name="T19" fmla="*/ 18 h 24"/>
                  <a:gd name="T20" fmla="*/ 23 w 24"/>
                  <a:gd name="T21" fmla="*/ 16 h 24"/>
                  <a:gd name="T22" fmla="*/ 24 w 24"/>
                  <a:gd name="T23" fmla="*/ 14 h 24"/>
                  <a:gd name="T24" fmla="*/ 24 w 24"/>
                  <a:gd name="T25" fmla="*/ 12 h 24"/>
                  <a:gd name="T26" fmla="*/ 23 w 24"/>
                  <a:gd name="T27" fmla="*/ 10 h 24"/>
                  <a:gd name="T28" fmla="*/ 23 w 24"/>
                  <a:gd name="T29" fmla="*/ 7 h 24"/>
                  <a:gd name="T30" fmla="*/ 21 w 24"/>
                  <a:gd name="T31" fmla="*/ 5 h 24"/>
                  <a:gd name="T32" fmla="*/ 20 w 24"/>
                  <a:gd name="T33" fmla="*/ 3 h 24"/>
                  <a:gd name="T34" fmla="*/ 18 w 24"/>
                  <a:gd name="T35" fmla="*/ 2 h 24"/>
                  <a:gd name="T36" fmla="*/ 16 w 24"/>
                  <a:gd name="T37" fmla="*/ 1 h 24"/>
                  <a:gd name="T38" fmla="*/ 14 w 24"/>
                  <a:gd name="T39" fmla="*/ 0 h 24"/>
                  <a:gd name="T40" fmla="*/ 12 w 24"/>
                  <a:gd name="T41" fmla="*/ 0 h 24"/>
                  <a:gd name="T42" fmla="*/ 10 w 24"/>
                  <a:gd name="T43" fmla="*/ 1 h 24"/>
                  <a:gd name="T44" fmla="*/ 7 w 24"/>
                  <a:gd name="T45" fmla="*/ 1 h 24"/>
                  <a:gd name="T46" fmla="*/ 5 w 24"/>
                  <a:gd name="T47" fmla="*/ 3 h 24"/>
                  <a:gd name="T48" fmla="*/ 3 w 24"/>
                  <a:gd name="T49" fmla="*/ 4 h 24"/>
                  <a:gd name="T50" fmla="*/ 2 w 24"/>
                  <a:gd name="T51" fmla="*/ 6 h 24"/>
                  <a:gd name="T52" fmla="*/ 1 w 24"/>
                  <a:gd name="T53" fmla="*/ 8 h 24"/>
                  <a:gd name="T54" fmla="*/ 0 w 24"/>
                  <a:gd name="T55" fmla="*/ 10 h 24"/>
                  <a:gd name="T56" fmla="*/ 0 w 24"/>
                  <a:gd name="T57" fmla="*/ 13 h 24"/>
                  <a:gd name="T58" fmla="*/ 1 w 24"/>
                  <a:gd name="T59" fmla="*/ 15 h 24"/>
                  <a:gd name="T60" fmla="*/ 2 w 24"/>
                  <a:gd name="T61" fmla="*/ 17 h 24"/>
                  <a:gd name="T62" fmla="*/ 3 w 24"/>
                  <a:gd name="T6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4" y="20"/>
                    </a:moveTo>
                    <a:lnTo>
                      <a:pt x="4" y="21"/>
                    </a:lnTo>
                    <a:lnTo>
                      <a:pt x="5" y="22"/>
                    </a:lnTo>
                    <a:lnTo>
                      <a:pt x="6" y="22"/>
                    </a:lnTo>
                    <a:lnTo>
                      <a:pt x="7" y="23"/>
                    </a:lnTo>
                    <a:lnTo>
                      <a:pt x="8" y="24"/>
                    </a:lnTo>
                    <a:lnTo>
                      <a:pt x="9" y="24"/>
                    </a:lnTo>
                    <a:lnTo>
                      <a:pt x="10" y="24"/>
                    </a:lnTo>
                    <a:lnTo>
                      <a:pt x="12" y="24"/>
                    </a:lnTo>
                    <a:lnTo>
                      <a:pt x="12" y="24"/>
                    </a:lnTo>
                    <a:lnTo>
                      <a:pt x="14" y="24"/>
                    </a:lnTo>
                    <a:lnTo>
                      <a:pt x="15" y="24"/>
                    </a:lnTo>
                    <a:lnTo>
                      <a:pt x="16" y="24"/>
                    </a:lnTo>
                    <a:lnTo>
                      <a:pt x="17" y="23"/>
                    </a:lnTo>
                    <a:lnTo>
                      <a:pt x="18" y="22"/>
                    </a:lnTo>
                    <a:lnTo>
                      <a:pt x="19" y="22"/>
                    </a:lnTo>
                    <a:lnTo>
                      <a:pt x="20" y="21"/>
                    </a:lnTo>
                    <a:lnTo>
                      <a:pt x="21" y="20"/>
                    </a:lnTo>
                    <a:lnTo>
                      <a:pt x="21" y="19"/>
                    </a:lnTo>
                    <a:lnTo>
                      <a:pt x="22" y="18"/>
                    </a:lnTo>
                    <a:lnTo>
                      <a:pt x="23" y="17"/>
                    </a:lnTo>
                    <a:lnTo>
                      <a:pt x="23" y="16"/>
                    </a:lnTo>
                    <a:lnTo>
                      <a:pt x="23" y="15"/>
                    </a:lnTo>
                    <a:lnTo>
                      <a:pt x="24" y="14"/>
                    </a:lnTo>
                    <a:lnTo>
                      <a:pt x="24" y="13"/>
                    </a:lnTo>
                    <a:lnTo>
                      <a:pt x="24" y="12"/>
                    </a:lnTo>
                    <a:lnTo>
                      <a:pt x="24" y="11"/>
                    </a:lnTo>
                    <a:lnTo>
                      <a:pt x="23" y="10"/>
                    </a:lnTo>
                    <a:lnTo>
                      <a:pt x="23" y="8"/>
                    </a:lnTo>
                    <a:lnTo>
                      <a:pt x="23" y="7"/>
                    </a:lnTo>
                    <a:lnTo>
                      <a:pt x="22" y="6"/>
                    </a:lnTo>
                    <a:lnTo>
                      <a:pt x="21" y="5"/>
                    </a:lnTo>
                    <a:lnTo>
                      <a:pt x="21" y="4"/>
                    </a:lnTo>
                    <a:lnTo>
                      <a:pt x="20" y="3"/>
                    </a:lnTo>
                    <a:lnTo>
                      <a:pt x="19" y="3"/>
                    </a:lnTo>
                    <a:lnTo>
                      <a:pt x="18" y="2"/>
                    </a:lnTo>
                    <a:lnTo>
                      <a:pt x="17" y="1"/>
                    </a:lnTo>
                    <a:lnTo>
                      <a:pt x="16" y="1"/>
                    </a:lnTo>
                    <a:lnTo>
                      <a:pt x="15" y="1"/>
                    </a:lnTo>
                    <a:lnTo>
                      <a:pt x="14" y="0"/>
                    </a:lnTo>
                    <a:lnTo>
                      <a:pt x="13" y="0"/>
                    </a:lnTo>
                    <a:lnTo>
                      <a:pt x="12" y="0"/>
                    </a:lnTo>
                    <a:lnTo>
                      <a:pt x="11" y="0"/>
                    </a:lnTo>
                    <a:lnTo>
                      <a:pt x="10" y="1"/>
                    </a:lnTo>
                    <a:lnTo>
                      <a:pt x="8" y="1"/>
                    </a:lnTo>
                    <a:lnTo>
                      <a:pt x="7" y="1"/>
                    </a:lnTo>
                    <a:lnTo>
                      <a:pt x="6" y="2"/>
                    </a:lnTo>
                    <a:lnTo>
                      <a:pt x="5" y="3"/>
                    </a:lnTo>
                    <a:lnTo>
                      <a:pt x="4" y="4"/>
                    </a:lnTo>
                    <a:lnTo>
                      <a:pt x="3" y="4"/>
                    </a:lnTo>
                    <a:lnTo>
                      <a:pt x="3" y="5"/>
                    </a:lnTo>
                    <a:lnTo>
                      <a:pt x="2" y="6"/>
                    </a:lnTo>
                    <a:lnTo>
                      <a:pt x="2" y="7"/>
                    </a:lnTo>
                    <a:lnTo>
                      <a:pt x="1" y="8"/>
                    </a:lnTo>
                    <a:lnTo>
                      <a:pt x="1" y="9"/>
                    </a:lnTo>
                    <a:lnTo>
                      <a:pt x="0" y="10"/>
                    </a:lnTo>
                    <a:lnTo>
                      <a:pt x="0" y="12"/>
                    </a:lnTo>
                    <a:lnTo>
                      <a:pt x="0" y="13"/>
                    </a:lnTo>
                    <a:lnTo>
                      <a:pt x="0" y="14"/>
                    </a:lnTo>
                    <a:lnTo>
                      <a:pt x="1" y="15"/>
                    </a:lnTo>
                    <a:lnTo>
                      <a:pt x="1" y="16"/>
                    </a:lnTo>
                    <a:lnTo>
                      <a:pt x="2" y="17"/>
                    </a:lnTo>
                    <a:lnTo>
                      <a:pt x="2" y="18"/>
                    </a:lnTo>
                    <a:lnTo>
                      <a:pt x="3" y="19"/>
                    </a:lnTo>
                    <a:lnTo>
                      <a:pt x="4" y="2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5" name="Freeform 1879"/>
              <p:cNvSpPr>
                <a:spLocks/>
              </p:cNvSpPr>
              <p:nvPr/>
            </p:nvSpPr>
            <p:spPr bwMode="auto">
              <a:xfrm>
                <a:off x="3627" y="1150"/>
                <a:ext cx="26" cy="27"/>
              </a:xfrm>
              <a:custGeom>
                <a:avLst/>
                <a:gdLst>
                  <a:gd name="T0" fmla="*/ 6 w 26"/>
                  <a:gd name="T1" fmla="*/ 22 h 27"/>
                  <a:gd name="T2" fmla="*/ 4 w 26"/>
                  <a:gd name="T3" fmla="*/ 20 h 27"/>
                  <a:gd name="T4" fmla="*/ 3 w 26"/>
                  <a:gd name="T5" fmla="*/ 17 h 27"/>
                  <a:gd name="T6" fmla="*/ 3 w 26"/>
                  <a:gd name="T7" fmla="*/ 14 h 27"/>
                  <a:gd name="T8" fmla="*/ 3 w 26"/>
                  <a:gd name="T9" fmla="*/ 11 h 27"/>
                  <a:gd name="T10" fmla="*/ 4 w 26"/>
                  <a:gd name="T11" fmla="*/ 8 h 27"/>
                  <a:gd name="T12" fmla="*/ 6 w 26"/>
                  <a:gd name="T13" fmla="*/ 6 h 27"/>
                  <a:gd name="T14" fmla="*/ 9 w 26"/>
                  <a:gd name="T15" fmla="*/ 4 h 27"/>
                  <a:gd name="T16" fmla="*/ 12 w 26"/>
                  <a:gd name="T17" fmla="*/ 3 h 27"/>
                  <a:gd name="T18" fmla="*/ 15 w 26"/>
                  <a:gd name="T19" fmla="*/ 3 h 27"/>
                  <a:gd name="T20" fmla="*/ 18 w 26"/>
                  <a:gd name="T21" fmla="*/ 5 h 27"/>
                  <a:gd name="T22" fmla="*/ 19 w 26"/>
                  <a:gd name="T23" fmla="*/ 4 h 27"/>
                  <a:gd name="T24" fmla="*/ 20 w 26"/>
                  <a:gd name="T25" fmla="*/ 2 h 27"/>
                  <a:gd name="T26" fmla="*/ 18 w 26"/>
                  <a:gd name="T27" fmla="*/ 2 h 27"/>
                  <a:gd name="T28" fmla="*/ 16 w 26"/>
                  <a:gd name="T29" fmla="*/ 1 h 27"/>
                  <a:gd name="T30" fmla="*/ 14 w 26"/>
                  <a:gd name="T31" fmla="*/ 0 h 27"/>
                  <a:gd name="T32" fmla="*/ 13 w 26"/>
                  <a:gd name="T33" fmla="*/ 0 h 27"/>
                  <a:gd name="T34" fmla="*/ 10 w 26"/>
                  <a:gd name="T35" fmla="*/ 1 h 27"/>
                  <a:gd name="T36" fmla="*/ 8 w 26"/>
                  <a:gd name="T37" fmla="*/ 1 h 27"/>
                  <a:gd name="T38" fmla="*/ 5 w 26"/>
                  <a:gd name="T39" fmla="*/ 2 h 27"/>
                  <a:gd name="T40" fmla="*/ 3 w 26"/>
                  <a:gd name="T41" fmla="*/ 5 h 27"/>
                  <a:gd name="T42" fmla="*/ 2 w 26"/>
                  <a:gd name="T43" fmla="*/ 7 h 27"/>
                  <a:gd name="T44" fmla="*/ 0 w 26"/>
                  <a:gd name="T45" fmla="*/ 10 h 27"/>
                  <a:gd name="T46" fmla="*/ 0 w 26"/>
                  <a:gd name="T47" fmla="*/ 12 h 27"/>
                  <a:gd name="T48" fmla="*/ 0 w 26"/>
                  <a:gd name="T49" fmla="*/ 14 h 27"/>
                  <a:gd name="T50" fmla="*/ 0 w 26"/>
                  <a:gd name="T51" fmla="*/ 16 h 27"/>
                  <a:gd name="T52" fmla="*/ 1 w 26"/>
                  <a:gd name="T53" fmla="*/ 18 h 27"/>
                  <a:gd name="T54" fmla="*/ 2 w 26"/>
                  <a:gd name="T55" fmla="*/ 21 h 27"/>
                  <a:gd name="T56" fmla="*/ 5 w 26"/>
                  <a:gd name="T57" fmla="*/ 24 h 27"/>
                  <a:gd name="T58" fmla="*/ 6 w 26"/>
                  <a:gd name="T59" fmla="*/ 25 h 27"/>
                  <a:gd name="T60" fmla="*/ 9 w 26"/>
                  <a:gd name="T61" fmla="*/ 27 h 27"/>
                  <a:gd name="T62" fmla="*/ 11 w 26"/>
                  <a:gd name="T63" fmla="*/ 27 h 27"/>
                  <a:gd name="T64" fmla="*/ 13 w 26"/>
                  <a:gd name="T65" fmla="*/ 27 h 27"/>
                  <a:gd name="T66" fmla="*/ 15 w 26"/>
                  <a:gd name="T67" fmla="*/ 27 h 27"/>
                  <a:gd name="T68" fmla="*/ 17 w 26"/>
                  <a:gd name="T69" fmla="*/ 27 h 27"/>
                  <a:gd name="T70" fmla="*/ 20 w 26"/>
                  <a:gd name="T71" fmla="*/ 25 h 27"/>
                  <a:gd name="T72" fmla="*/ 23 w 26"/>
                  <a:gd name="T73" fmla="*/ 22 h 27"/>
                  <a:gd name="T74" fmla="*/ 25 w 26"/>
                  <a:gd name="T75" fmla="*/ 19 h 27"/>
                  <a:gd name="T76" fmla="*/ 26 w 26"/>
                  <a:gd name="T77" fmla="*/ 15 h 27"/>
                  <a:gd name="T78" fmla="*/ 26 w 26"/>
                  <a:gd name="T79" fmla="*/ 12 h 27"/>
                  <a:gd name="T80" fmla="*/ 25 w 26"/>
                  <a:gd name="T81" fmla="*/ 9 h 27"/>
                  <a:gd name="T82" fmla="*/ 23 w 26"/>
                  <a:gd name="T83" fmla="*/ 6 h 27"/>
                  <a:gd name="T84" fmla="*/ 21 w 26"/>
                  <a:gd name="T85" fmla="*/ 3 h 27"/>
                  <a:gd name="T86" fmla="*/ 20 w 26"/>
                  <a:gd name="T87" fmla="*/ 5 h 27"/>
                  <a:gd name="T88" fmla="*/ 21 w 26"/>
                  <a:gd name="T89" fmla="*/ 7 h 27"/>
                  <a:gd name="T90" fmla="*/ 22 w 26"/>
                  <a:gd name="T91" fmla="*/ 9 h 27"/>
                  <a:gd name="T92" fmla="*/ 23 w 26"/>
                  <a:gd name="T93" fmla="*/ 12 h 27"/>
                  <a:gd name="T94" fmla="*/ 23 w 26"/>
                  <a:gd name="T95" fmla="*/ 14 h 27"/>
                  <a:gd name="T96" fmla="*/ 23 w 26"/>
                  <a:gd name="T97" fmla="*/ 17 h 27"/>
                  <a:gd name="T98" fmla="*/ 21 w 26"/>
                  <a:gd name="T99" fmla="*/ 20 h 27"/>
                  <a:gd name="T100" fmla="*/ 20 w 26"/>
                  <a:gd name="T101" fmla="*/ 22 h 27"/>
                  <a:gd name="T102" fmla="*/ 17 w 26"/>
                  <a:gd name="T103" fmla="*/ 23 h 27"/>
                  <a:gd name="T104" fmla="*/ 14 w 26"/>
                  <a:gd name="T105" fmla="*/ 24 h 27"/>
                  <a:gd name="T106" fmla="*/ 11 w 26"/>
                  <a:gd name="T107" fmla="*/ 24 h 27"/>
                  <a:gd name="T108" fmla="*/ 8 w 26"/>
                  <a:gd name="T10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7">
                    <a:moveTo>
                      <a:pt x="8" y="23"/>
                    </a:moveTo>
                    <a:lnTo>
                      <a:pt x="7" y="23"/>
                    </a:lnTo>
                    <a:lnTo>
                      <a:pt x="6" y="22"/>
                    </a:lnTo>
                    <a:lnTo>
                      <a:pt x="6" y="21"/>
                    </a:lnTo>
                    <a:lnTo>
                      <a:pt x="5" y="21"/>
                    </a:lnTo>
                    <a:lnTo>
                      <a:pt x="4" y="20"/>
                    </a:lnTo>
                    <a:lnTo>
                      <a:pt x="4" y="19"/>
                    </a:lnTo>
                    <a:lnTo>
                      <a:pt x="4" y="18"/>
                    </a:lnTo>
                    <a:lnTo>
                      <a:pt x="3" y="17"/>
                    </a:lnTo>
                    <a:lnTo>
                      <a:pt x="3" y="16"/>
                    </a:lnTo>
                    <a:lnTo>
                      <a:pt x="3" y="15"/>
                    </a:lnTo>
                    <a:lnTo>
                      <a:pt x="3" y="14"/>
                    </a:lnTo>
                    <a:lnTo>
                      <a:pt x="3" y="13"/>
                    </a:lnTo>
                    <a:lnTo>
                      <a:pt x="3" y="12"/>
                    </a:lnTo>
                    <a:lnTo>
                      <a:pt x="3" y="11"/>
                    </a:lnTo>
                    <a:lnTo>
                      <a:pt x="3" y="10"/>
                    </a:lnTo>
                    <a:lnTo>
                      <a:pt x="4" y="9"/>
                    </a:lnTo>
                    <a:lnTo>
                      <a:pt x="4" y="8"/>
                    </a:lnTo>
                    <a:lnTo>
                      <a:pt x="5" y="7"/>
                    </a:lnTo>
                    <a:lnTo>
                      <a:pt x="5" y="6"/>
                    </a:lnTo>
                    <a:lnTo>
                      <a:pt x="6" y="6"/>
                    </a:lnTo>
                    <a:lnTo>
                      <a:pt x="7" y="5"/>
                    </a:lnTo>
                    <a:lnTo>
                      <a:pt x="8" y="5"/>
                    </a:lnTo>
                    <a:lnTo>
                      <a:pt x="9" y="4"/>
                    </a:lnTo>
                    <a:lnTo>
                      <a:pt x="10" y="4"/>
                    </a:lnTo>
                    <a:lnTo>
                      <a:pt x="11" y="3"/>
                    </a:lnTo>
                    <a:lnTo>
                      <a:pt x="12" y="3"/>
                    </a:lnTo>
                    <a:lnTo>
                      <a:pt x="13" y="3"/>
                    </a:lnTo>
                    <a:lnTo>
                      <a:pt x="14" y="3"/>
                    </a:lnTo>
                    <a:lnTo>
                      <a:pt x="15" y="3"/>
                    </a:lnTo>
                    <a:lnTo>
                      <a:pt x="16" y="4"/>
                    </a:lnTo>
                    <a:lnTo>
                      <a:pt x="17" y="4"/>
                    </a:lnTo>
                    <a:lnTo>
                      <a:pt x="18" y="5"/>
                    </a:lnTo>
                    <a:lnTo>
                      <a:pt x="18" y="5"/>
                    </a:lnTo>
                    <a:lnTo>
                      <a:pt x="18" y="5"/>
                    </a:lnTo>
                    <a:lnTo>
                      <a:pt x="19" y="4"/>
                    </a:lnTo>
                    <a:lnTo>
                      <a:pt x="19" y="4"/>
                    </a:lnTo>
                    <a:lnTo>
                      <a:pt x="20" y="3"/>
                    </a:lnTo>
                    <a:lnTo>
                      <a:pt x="20" y="2"/>
                    </a:lnTo>
                    <a:lnTo>
                      <a:pt x="19" y="2"/>
                    </a:lnTo>
                    <a:lnTo>
                      <a:pt x="19" y="2"/>
                    </a:lnTo>
                    <a:lnTo>
                      <a:pt x="18" y="2"/>
                    </a:lnTo>
                    <a:lnTo>
                      <a:pt x="17" y="1"/>
                    </a:lnTo>
                    <a:lnTo>
                      <a:pt x="17" y="1"/>
                    </a:lnTo>
                    <a:lnTo>
                      <a:pt x="16" y="1"/>
                    </a:lnTo>
                    <a:lnTo>
                      <a:pt x="16" y="1"/>
                    </a:lnTo>
                    <a:lnTo>
                      <a:pt x="15" y="1"/>
                    </a:lnTo>
                    <a:lnTo>
                      <a:pt x="14" y="0"/>
                    </a:lnTo>
                    <a:lnTo>
                      <a:pt x="14" y="0"/>
                    </a:lnTo>
                    <a:lnTo>
                      <a:pt x="13" y="0"/>
                    </a:lnTo>
                    <a:lnTo>
                      <a:pt x="13" y="0"/>
                    </a:lnTo>
                    <a:lnTo>
                      <a:pt x="12" y="0"/>
                    </a:lnTo>
                    <a:lnTo>
                      <a:pt x="11" y="0"/>
                    </a:lnTo>
                    <a:lnTo>
                      <a:pt x="10" y="1"/>
                    </a:lnTo>
                    <a:lnTo>
                      <a:pt x="9" y="1"/>
                    </a:lnTo>
                    <a:lnTo>
                      <a:pt x="8" y="1"/>
                    </a:lnTo>
                    <a:lnTo>
                      <a:pt x="8" y="1"/>
                    </a:lnTo>
                    <a:lnTo>
                      <a:pt x="7" y="2"/>
                    </a:lnTo>
                    <a:lnTo>
                      <a:pt x="6" y="2"/>
                    </a:lnTo>
                    <a:lnTo>
                      <a:pt x="5" y="2"/>
                    </a:lnTo>
                    <a:lnTo>
                      <a:pt x="4" y="4"/>
                    </a:lnTo>
                    <a:lnTo>
                      <a:pt x="4" y="4"/>
                    </a:lnTo>
                    <a:lnTo>
                      <a:pt x="3" y="5"/>
                    </a:lnTo>
                    <a:lnTo>
                      <a:pt x="2" y="6"/>
                    </a:lnTo>
                    <a:lnTo>
                      <a:pt x="2" y="6"/>
                    </a:lnTo>
                    <a:lnTo>
                      <a:pt x="2" y="7"/>
                    </a:lnTo>
                    <a:lnTo>
                      <a:pt x="1" y="8"/>
                    </a:lnTo>
                    <a:lnTo>
                      <a:pt x="1" y="9"/>
                    </a:lnTo>
                    <a:lnTo>
                      <a:pt x="0" y="10"/>
                    </a:lnTo>
                    <a:lnTo>
                      <a:pt x="0" y="11"/>
                    </a:lnTo>
                    <a:lnTo>
                      <a:pt x="0" y="11"/>
                    </a:lnTo>
                    <a:lnTo>
                      <a:pt x="0" y="12"/>
                    </a:lnTo>
                    <a:lnTo>
                      <a:pt x="0" y="13"/>
                    </a:lnTo>
                    <a:lnTo>
                      <a:pt x="0" y="13"/>
                    </a:lnTo>
                    <a:lnTo>
                      <a:pt x="0" y="14"/>
                    </a:lnTo>
                    <a:lnTo>
                      <a:pt x="0" y="15"/>
                    </a:lnTo>
                    <a:lnTo>
                      <a:pt x="0" y="15"/>
                    </a:lnTo>
                    <a:lnTo>
                      <a:pt x="0" y="16"/>
                    </a:lnTo>
                    <a:lnTo>
                      <a:pt x="0" y="17"/>
                    </a:lnTo>
                    <a:lnTo>
                      <a:pt x="0" y="17"/>
                    </a:lnTo>
                    <a:lnTo>
                      <a:pt x="1" y="18"/>
                    </a:lnTo>
                    <a:lnTo>
                      <a:pt x="1" y="19"/>
                    </a:lnTo>
                    <a:lnTo>
                      <a:pt x="2" y="20"/>
                    </a:lnTo>
                    <a:lnTo>
                      <a:pt x="2" y="21"/>
                    </a:lnTo>
                    <a:lnTo>
                      <a:pt x="3" y="22"/>
                    </a:lnTo>
                    <a:lnTo>
                      <a:pt x="4" y="23"/>
                    </a:lnTo>
                    <a:lnTo>
                      <a:pt x="5" y="24"/>
                    </a:lnTo>
                    <a:lnTo>
                      <a:pt x="5" y="24"/>
                    </a:lnTo>
                    <a:lnTo>
                      <a:pt x="6" y="25"/>
                    </a:lnTo>
                    <a:lnTo>
                      <a:pt x="6" y="25"/>
                    </a:lnTo>
                    <a:lnTo>
                      <a:pt x="7" y="26"/>
                    </a:lnTo>
                    <a:lnTo>
                      <a:pt x="8" y="26"/>
                    </a:lnTo>
                    <a:lnTo>
                      <a:pt x="9" y="27"/>
                    </a:lnTo>
                    <a:lnTo>
                      <a:pt x="10" y="27"/>
                    </a:lnTo>
                    <a:lnTo>
                      <a:pt x="11" y="27"/>
                    </a:lnTo>
                    <a:lnTo>
                      <a:pt x="11" y="27"/>
                    </a:lnTo>
                    <a:lnTo>
                      <a:pt x="12" y="27"/>
                    </a:lnTo>
                    <a:lnTo>
                      <a:pt x="13" y="27"/>
                    </a:lnTo>
                    <a:lnTo>
                      <a:pt x="13" y="27"/>
                    </a:lnTo>
                    <a:lnTo>
                      <a:pt x="14" y="27"/>
                    </a:lnTo>
                    <a:lnTo>
                      <a:pt x="14" y="27"/>
                    </a:lnTo>
                    <a:lnTo>
                      <a:pt x="15" y="27"/>
                    </a:lnTo>
                    <a:lnTo>
                      <a:pt x="16" y="27"/>
                    </a:lnTo>
                    <a:lnTo>
                      <a:pt x="16" y="27"/>
                    </a:lnTo>
                    <a:lnTo>
                      <a:pt x="17" y="27"/>
                    </a:lnTo>
                    <a:lnTo>
                      <a:pt x="18" y="26"/>
                    </a:lnTo>
                    <a:lnTo>
                      <a:pt x="19" y="25"/>
                    </a:lnTo>
                    <a:lnTo>
                      <a:pt x="20" y="25"/>
                    </a:lnTo>
                    <a:lnTo>
                      <a:pt x="21" y="24"/>
                    </a:lnTo>
                    <a:lnTo>
                      <a:pt x="22" y="23"/>
                    </a:lnTo>
                    <a:lnTo>
                      <a:pt x="23" y="22"/>
                    </a:lnTo>
                    <a:lnTo>
                      <a:pt x="24" y="21"/>
                    </a:lnTo>
                    <a:lnTo>
                      <a:pt x="25" y="20"/>
                    </a:lnTo>
                    <a:lnTo>
                      <a:pt x="25" y="19"/>
                    </a:lnTo>
                    <a:lnTo>
                      <a:pt x="25" y="18"/>
                    </a:lnTo>
                    <a:lnTo>
                      <a:pt x="26" y="17"/>
                    </a:lnTo>
                    <a:lnTo>
                      <a:pt x="26" y="15"/>
                    </a:lnTo>
                    <a:lnTo>
                      <a:pt x="26" y="14"/>
                    </a:lnTo>
                    <a:lnTo>
                      <a:pt x="26" y="13"/>
                    </a:lnTo>
                    <a:lnTo>
                      <a:pt x="26" y="12"/>
                    </a:lnTo>
                    <a:lnTo>
                      <a:pt x="26" y="11"/>
                    </a:lnTo>
                    <a:lnTo>
                      <a:pt x="25" y="10"/>
                    </a:lnTo>
                    <a:lnTo>
                      <a:pt x="25" y="9"/>
                    </a:lnTo>
                    <a:lnTo>
                      <a:pt x="24" y="7"/>
                    </a:lnTo>
                    <a:lnTo>
                      <a:pt x="24" y="7"/>
                    </a:lnTo>
                    <a:lnTo>
                      <a:pt x="23" y="6"/>
                    </a:lnTo>
                    <a:lnTo>
                      <a:pt x="22" y="5"/>
                    </a:lnTo>
                    <a:lnTo>
                      <a:pt x="21" y="4"/>
                    </a:lnTo>
                    <a:lnTo>
                      <a:pt x="21" y="3"/>
                    </a:lnTo>
                    <a:lnTo>
                      <a:pt x="20" y="4"/>
                    </a:lnTo>
                    <a:lnTo>
                      <a:pt x="20" y="4"/>
                    </a:lnTo>
                    <a:lnTo>
                      <a:pt x="20" y="5"/>
                    </a:lnTo>
                    <a:lnTo>
                      <a:pt x="19" y="6"/>
                    </a:lnTo>
                    <a:lnTo>
                      <a:pt x="20" y="6"/>
                    </a:lnTo>
                    <a:lnTo>
                      <a:pt x="21" y="7"/>
                    </a:lnTo>
                    <a:lnTo>
                      <a:pt x="21" y="7"/>
                    </a:lnTo>
                    <a:lnTo>
                      <a:pt x="22" y="8"/>
                    </a:lnTo>
                    <a:lnTo>
                      <a:pt x="22" y="9"/>
                    </a:lnTo>
                    <a:lnTo>
                      <a:pt x="22" y="10"/>
                    </a:lnTo>
                    <a:lnTo>
                      <a:pt x="23" y="11"/>
                    </a:lnTo>
                    <a:lnTo>
                      <a:pt x="23" y="12"/>
                    </a:lnTo>
                    <a:lnTo>
                      <a:pt x="23" y="13"/>
                    </a:lnTo>
                    <a:lnTo>
                      <a:pt x="23" y="13"/>
                    </a:lnTo>
                    <a:lnTo>
                      <a:pt x="23" y="14"/>
                    </a:lnTo>
                    <a:lnTo>
                      <a:pt x="23" y="15"/>
                    </a:lnTo>
                    <a:lnTo>
                      <a:pt x="23" y="16"/>
                    </a:lnTo>
                    <a:lnTo>
                      <a:pt x="23" y="17"/>
                    </a:lnTo>
                    <a:lnTo>
                      <a:pt x="22" y="18"/>
                    </a:lnTo>
                    <a:lnTo>
                      <a:pt x="22" y="19"/>
                    </a:lnTo>
                    <a:lnTo>
                      <a:pt x="21" y="20"/>
                    </a:lnTo>
                    <a:lnTo>
                      <a:pt x="21" y="21"/>
                    </a:lnTo>
                    <a:lnTo>
                      <a:pt x="20" y="21"/>
                    </a:lnTo>
                    <a:lnTo>
                      <a:pt x="20" y="22"/>
                    </a:lnTo>
                    <a:lnTo>
                      <a:pt x="19" y="23"/>
                    </a:lnTo>
                    <a:lnTo>
                      <a:pt x="18" y="23"/>
                    </a:lnTo>
                    <a:lnTo>
                      <a:pt x="17" y="23"/>
                    </a:lnTo>
                    <a:lnTo>
                      <a:pt x="16" y="24"/>
                    </a:lnTo>
                    <a:lnTo>
                      <a:pt x="15" y="24"/>
                    </a:lnTo>
                    <a:lnTo>
                      <a:pt x="14" y="24"/>
                    </a:lnTo>
                    <a:lnTo>
                      <a:pt x="13" y="24"/>
                    </a:lnTo>
                    <a:lnTo>
                      <a:pt x="12" y="25"/>
                    </a:lnTo>
                    <a:lnTo>
                      <a:pt x="11" y="24"/>
                    </a:lnTo>
                    <a:lnTo>
                      <a:pt x="10" y="24"/>
                    </a:lnTo>
                    <a:lnTo>
                      <a:pt x="9" y="24"/>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6" name="Freeform 1880"/>
              <p:cNvSpPr>
                <a:spLocks/>
              </p:cNvSpPr>
              <p:nvPr/>
            </p:nvSpPr>
            <p:spPr bwMode="auto">
              <a:xfrm>
                <a:off x="3645" y="1153"/>
                <a:ext cx="2" cy="2"/>
              </a:xfrm>
              <a:custGeom>
                <a:avLst/>
                <a:gdLst>
                  <a:gd name="T0" fmla="*/ 1 w 2"/>
                  <a:gd name="T1" fmla="*/ 2 h 2"/>
                  <a:gd name="T2" fmla="*/ 0 w 2"/>
                  <a:gd name="T3" fmla="*/ 2 h 2"/>
                  <a:gd name="T4" fmla="*/ 0 w 2"/>
                  <a:gd name="T5" fmla="*/ 1 h 2"/>
                  <a:gd name="T6" fmla="*/ 1 w 2"/>
                  <a:gd name="T7" fmla="*/ 0 h 2"/>
                  <a:gd name="T8" fmla="*/ 2 w 2"/>
                  <a:gd name="T9" fmla="*/ 1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2"/>
                    </a:lnTo>
                    <a:lnTo>
                      <a:pt x="0" y="1"/>
                    </a:lnTo>
                    <a:lnTo>
                      <a:pt x="1" y="0"/>
                    </a:lnTo>
                    <a:lnTo>
                      <a:pt x="2" y="1"/>
                    </a:lnTo>
                    <a:lnTo>
                      <a:pt x="2"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7" name="Freeform 1881"/>
              <p:cNvSpPr>
                <a:spLocks/>
              </p:cNvSpPr>
              <p:nvPr/>
            </p:nvSpPr>
            <p:spPr bwMode="auto">
              <a:xfrm>
                <a:off x="3427" y="1253"/>
                <a:ext cx="21" cy="20"/>
              </a:xfrm>
              <a:custGeom>
                <a:avLst/>
                <a:gdLst>
                  <a:gd name="T0" fmla="*/ 3 w 21"/>
                  <a:gd name="T1" fmla="*/ 17 h 20"/>
                  <a:gd name="T2" fmla="*/ 5 w 21"/>
                  <a:gd name="T3" fmla="*/ 19 h 20"/>
                  <a:gd name="T4" fmla="*/ 7 w 21"/>
                  <a:gd name="T5" fmla="*/ 20 h 20"/>
                  <a:gd name="T6" fmla="*/ 9 w 21"/>
                  <a:gd name="T7" fmla="*/ 20 h 20"/>
                  <a:gd name="T8" fmla="*/ 11 w 21"/>
                  <a:gd name="T9" fmla="*/ 20 h 20"/>
                  <a:gd name="T10" fmla="*/ 13 w 21"/>
                  <a:gd name="T11" fmla="*/ 20 h 20"/>
                  <a:gd name="T12" fmla="*/ 15 w 21"/>
                  <a:gd name="T13" fmla="*/ 19 h 20"/>
                  <a:gd name="T14" fmla="*/ 17 w 21"/>
                  <a:gd name="T15" fmla="*/ 18 h 20"/>
                  <a:gd name="T16" fmla="*/ 19 w 21"/>
                  <a:gd name="T17" fmla="*/ 17 h 20"/>
                  <a:gd name="T18" fmla="*/ 20 w 21"/>
                  <a:gd name="T19" fmla="*/ 15 h 20"/>
                  <a:gd name="T20" fmla="*/ 21 w 21"/>
                  <a:gd name="T21" fmla="*/ 14 h 20"/>
                  <a:gd name="T22" fmla="*/ 21 w 21"/>
                  <a:gd name="T23" fmla="*/ 12 h 20"/>
                  <a:gd name="T24" fmla="*/ 21 w 21"/>
                  <a:gd name="T25" fmla="*/ 10 h 20"/>
                  <a:gd name="T26" fmla="*/ 21 w 21"/>
                  <a:gd name="T27" fmla="*/ 8 h 20"/>
                  <a:gd name="T28" fmla="*/ 20 w 21"/>
                  <a:gd name="T29" fmla="*/ 6 h 20"/>
                  <a:gd name="T30" fmla="*/ 19 w 21"/>
                  <a:gd name="T31" fmla="*/ 4 h 20"/>
                  <a:gd name="T32" fmla="*/ 18 w 21"/>
                  <a:gd name="T33" fmla="*/ 2 h 20"/>
                  <a:gd name="T34" fmla="*/ 16 w 21"/>
                  <a:gd name="T35" fmla="*/ 1 h 20"/>
                  <a:gd name="T36" fmla="*/ 14 w 21"/>
                  <a:gd name="T37" fmla="*/ 1 h 20"/>
                  <a:gd name="T38" fmla="*/ 12 w 21"/>
                  <a:gd name="T39" fmla="*/ 0 h 20"/>
                  <a:gd name="T40" fmla="*/ 10 w 21"/>
                  <a:gd name="T41" fmla="*/ 0 h 20"/>
                  <a:gd name="T42" fmla="*/ 8 w 21"/>
                  <a:gd name="T43" fmla="*/ 0 h 20"/>
                  <a:gd name="T44" fmla="*/ 6 w 21"/>
                  <a:gd name="T45" fmla="*/ 1 h 20"/>
                  <a:gd name="T46" fmla="*/ 4 w 21"/>
                  <a:gd name="T47" fmla="*/ 2 h 20"/>
                  <a:gd name="T48" fmla="*/ 3 w 21"/>
                  <a:gd name="T49" fmla="*/ 3 h 20"/>
                  <a:gd name="T50" fmla="*/ 1 w 21"/>
                  <a:gd name="T51" fmla="*/ 5 h 20"/>
                  <a:gd name="T52" fmla="*/ 0 w 21"/>
                  <a:gd name="T53" fmla="*/ 7 h 20"/>
                  <a:gd name="T54" fmla="*/ 0 w 21"/>
                  <a:gd name="T55" fmla="*/ 8 h 20"/>
                  <a:gd name="T56" fmla="*/ 0 w 21"/>
                  <a:gd name="T57" fmla="*/ 10 h 20"/>
                  <a:gd name="T58" fmla="*/ 0 w 21"/>
                  <a:gd name="T59" fmla="*/ 12 h 20"/>
                  <a:gd name="T60" fmla="*/ 1 w 21"/>
                  <a:gd name="T61" fmla="*/ 14 h 20"/>
                  <a:gd name="T62" fmla="*/ 2 w 21"/>
                  <a:gd name="T6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0">
                    <a:moveTo>
                      <a:pt x="3" y="17"/>
                    </a:moveTo>
                    <a:lnTo>
                      <a:pt x="3" y="17"/>
                    </a:lnTo>
                    <a:lnTo>
                      <a:pt x="4" y="18"/>
                    </a:lnTo>
                    <a:lnTo>
                      <a:pt x="5" y="19"/>
                    </a:lnTo>
                    <a:lnTo>
                      <a:pt x="6" y="19"/>
                    </a:lnTo>
                    <a:lnTo>
                      <a:pt x="7" y="20"/>
                    </a:lnTo>
                    <a:lnTo>
                      <a:pt x="8" y="20"/>
                    </a:lnTo>
                    <a:lnTo>
                      <a:pt x="9" y="20"/>
                    </a:lnTo>
                    <a:lnTo>
                      <a:pt x="10" y="20"/>
                    </a:lnTo>
                    <a:lnTo>
                      <a:pt x="11" y="20"/>
                    </a:lnTo>
                    <a:lnTo>
                      <a:pt x="12" y="20"/>
                    </a:lnTo>
                    <a:lnTo>
                      <a:pt x="13" y="20"/>
                    </a:lnTo>
                    <a:lnTo>
                      <a:pt x="14" y="20"/>
                    </a:lnTo>
                    <a:lnTo>
                      <a:pt x="15" y="19"/>
                    </a:lnTo>
                    <a:lnTo>
                      <a:pt x="16" y="19"/>
                    </a:lnTo>
                    <a:lnTo>
                      <a:pt x="17" y="18"/>
                    </a:lnTo>
                    <a:lnTo>
                      <a:pt x="18" y="18"/>
                    </a:lnTo>
                    <a:lnTo>
                      <a:pt x="19" y="17"/>
                    </a:lnTo>
                    <a:lnTo>
                      <a:pt x="19" y="16"/>
                    </a:lnTo>
                    <a:lnTo>
                      <a:pt x="20" y="15"/>
                    </a:lnTo>
                    <a:lnTo>
                      <a:pt x="20" y="14"/>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2"/>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2"/>
                    </a:lnTo>
                    <a:lnTo>
                      <a:pt x="3" y="3"/>
                    </a:lnTo>
                    <a:lnTo>
                      <a:pt x="2" y="4"/>
                    </a:lnTo>
                    <a:lnTo>
                      <a:pt x="1" y="5"/>
                    </a:lnTo>
                    <a:lnTo>
                      <a:pt x="1" y="6"/>
                    </a:lnTo>
                    <a:lnTo>
                      <a:pt x="0" y="7"/>
                    </a:lnTo>
                    <a:lnTo>
                      <a:pt x="0" y="7"/>
                    </a:lnTo>
                    <a:lnTo>
                      <a:pt x="0" y="8"/>
                    </a:lnTo>
                    <a:lnTo>
                      <a:pt x="0" y="9"/>
                    </a:lnTo>
                    <a:lnTo>
                      <a:pt x="0" y="10"/>
                    </a:lnTo>
                    <a:lnTo>
                      <a:pt x="0" y="11"/>
                    </a:lnTo>
                    <a:lnTo>
                      <a:pt x="0" y="12"/>
                    </a:lnTo>
                    <a:lnTo>
                      <a:pt x="0" y="13"/>
                    </a:lnTo>
                    <a:lnTo>
                      <a:pt x="1" y="14"/>
                    </a:lnTo>
                    <a:lnTo>
                      <a:pt x="1" y="15"/>
                    </a:lnTo>
                    <a:lnTo>
                      <a:pt x="2" y="16"/>
                    </a:lnTo>
                    <a:lnTo>
                      <a:pt x="3"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8" name="Freeform 1882"/>
              <p:cNvSpPr>
                <a:spLocks/>
              </p:cNvSpPr>
              <p:nvPr/>
            </p:nvSpPr>
            <p:spPr bwMode="auto">
              <a:xfrm>
                <a:off x="3426" y="1252"/>
                <a:ext cx="23" cy="23"/>
              </a:xfrm>
              <a:custGeom>
                <a:avLst/>
                <a:gdLst>
                  <a:gd name="T0" fmla="*/ 6 w 23"/>
                  <a:gd name="T1" fmla="*/ 19 h 23"/>
                  <a:gd name="T2" fmla="*/ 4 w 23"/>
                  <a:gd name="T3" fmla="*/ 17 h 23"/>
                  <a:gd name="T4" fmla="*/ 3 w 23"/>
                  <a:gd name="T5" fmla="*/ 15 h 23"/>
                  <a:gd name="T6" fmla="*/ 2 w 23"/>
                  <a:gd name="T7" fmla="*/ 12 h 23"/>
                  <a:gd name="T8" fmla="*/ 3 w 23"/>
                  <a:gd name="T9" fmla="*/ 9 h 23"/>
                  <a:gd name="T10" fmla="*/ 4 w 23"/>
                  <a:gd name="T11" fmla="*/ 6 h 23"/>
                  <a:gd name="T12" fmla="*/ 6 w 23"/>
                  <a:gd name="T13" fmla="*/ 5 h 23"/>
                  <a:gd name="T14" fmla="*/ 8 w 23"/>
                  <a:gd name="T15" fmla="*/ 3 h 23"/>
                  <a:gd name="T16" fmla="*/ 11 w 23"/>
                  <a:gd name="T17" fmla="*/ 3 h 23"/>
                  <a:gd name="T18" fmla="*/ 13 w 23"/>
                  <a:gd name="T19" fmla="*/ 3 h 23"/>
                  <a:gd name="T20" fmla="*/ 16 w 23"/>
                  <a:gd name="T21" fmla="*/ 4 h 23"/>
                  <a:gd name="T22" fmla="*/ 17 w 23"/>
                  <a:gd name="T23" fmla="*/ 3 h 23"/>
                  <a:gd name="T24" fmla="*/ 18 w 23"/>
                  <a:gd name="T25" fmla="*/ 2 h 23"/>
                  <a:gd name="T26" fmla="*/ 16 w 23"/>
                  <a:gd name="T27" fmla="*/ 1 h 23"/>
                  <a:gd name="T28" fmla="*/ 13 w 23"/>
                  <a:gd name="T29" fmla="*/ 0 h 23"/>
                  <a:gd name="T30" fmla="*/ 9 w 23"/>
                  <a:gd name="T31" fmla="*/ 0 h 23"/>
                  <a:gd name="T32" fmla="*/ 6 w 23"/>
                  <a:gd name="T33" fmla="*/ 2 h 23"/>
                  <a:gd name="T34" fmla="*/ 3 w 23"/>
                  <a:gd name="T35" fmla="*/ 3 h 23"/>
                  <a:gd name="T36" fmla="*/ 2 w 23"/>
                  <a:gd name="T37" fmla="*/ 6 h 23"/>
                  <a:gd name="T38" fmla="*/ 0 w 23"/>
                  <a:gd name="T39" fmla="*/ 10 h 23"/>
                  <a:gd name="T40" fmla="*/ 0 w 23"/>
                  <a:gd name="T41" fmla="*/ 13 h 23"/>
                  <a:gd name="T42" fmla="*/ 1 w 23"/>
                  <a:gd name="T43" fmla="*/ 16 h 23"/>
                  <a:gd name="T44" fmla="*/ 3 w 23"/>
                  <a:gd name="T45" fmla="*/ 19 h 23"/>
                  <a:gd name="T46" fmla="*/ 5 w 23"/>
                  <a:gd name="T47" fmla="*/ 21 h 23"/>
                  <a:gd name="T48" fmla="*/ 9 w 23"/>
                  <a:gd name="T49" fmla="*/ 23 h 23"/>
                  <a:gd name="T50" fmla="*/ 12 w 23"/>
                  <a:gd name="T51" fmla="*/ 23 h 23"/>
                  <a:gd name="T52" fmla="*/ 16 w 23"/>
                  <a:gd name="T53" fmla="*/ 23 h 23"/>
                  <a:gd name="T54" fmla="*/ 18 w 23"/>
                  <a:gd name="T55" fmla="*/ 21 h 23"/>
                  <a:gd name="T56" fmla="*/ 21 w 23"/>
                  <a:gd name="T57" fmla="*/ 19 h 23"/>
                  <a:gd name="T58" fmla="*/ 22 w 23"/>
                  <a:gd name="T59" fmla="*/ 16 h 23"/>
                  <a:gd name="T60" fmla="*/ 23 w 23"/>
                  <a:gd name="T61" fmla="*/ 13 h 23"/>
                  <a:gd name="T62" fmla="*/ 23 w 23"/>
                  <a:gd name="T63" fmla="*/ 10 h 23"/>
                  <a:gd name="T64" fmla="*/ 22 w 23"/>
                  <a:gd name="T65" fmla="*/ 7 h 23"/>
                  <a:gd name="T66" fmla="*/ 21 w 23"/>
                  <a:gd name="T67" fmla="*/ 5 h 23"/>
                  <a:gd name="T68" fmla="*/ 19 w 23"/>
                  <a:gd name="T69" fmla="*/ 2 h 23"/>
                  <a:gd name="T70" fmla="*/ 18 w 23"/>
                  <a:gd name="T71" fmla="*/ 5 h 23"/>
                  <a:gd name="T72" fmla="*/ 20 w 23"/>
                  <a:gd name="T73" fmla="*/ 7 h 23"/>
                  <a:gd name="T74" fmla="*/ 20 w 23"/>
                  <a:gd name="T75" fmla="*/ 9 h 23"/>
                  <a:gd name="T76" fmla="*/ 21 w 23"/>
                  <a:gd name="T77" fmla="*/ 11 h 23"/>
                  <a:gd name="T78" fmla="*/ 21 w 23"/>
                  <a:gd name="T79" fmla="*/ 14 h 23"/>
                  <a:gd name="T80" fmla="*/ 20 w 23"/>
                  <a:gd name="T81" fmla="*/ 16 h 23"/>
                  <a:gd name="T82" fmla="*/ 18 w 23"/>
                  <a:gd name="T83" fmla="*/ 18 h 23"/>
                  <a:gd name="T84" fmla="*/ 16 w 23"/>
                  <a:gd name="T85" fmla="*/ 20 h 23"/>
                  <a:gd name="T86" fmla="*/ 14 w 23"/>
                  <a:gd name="T87" fmla="*/ 21 h 23"/>
                  <a:gd name="T88" fmla="*/ 11 w 23"/>
                  <a:gd name="T89" fmla="*/ 21 h 23"/>
                  <a:gd name="T90" fmla="*/ 8 w 23"/>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3">
                    <a:moveTo>
                      <a:pt x="8" y="20"/>
                    </a:moveTo>
                    <a:lnTo>
                      <a:pt x="7" y="19"/>
                    </a:lnTo>
                    <a:lnTo>
                      <a:pt x="6" y="19"/>
                    </a:lnTo>
                    <a:lnTo>
                      <a:pt x="5" y="18"/>
                    </a:lnTo>
                    <a:lnTo>
                      <a:pt x="5" y="18"/>
                    </a:lnTo>
                    <a:lnTo>
                      <a:pt x="4" y="17"/>
                    </a:lnTo>
                    <a:lnTo>
                      <a:pt x="4" y="16"/>
                    </a:lnTo>
                    <a:lnTo>
                      <a:pt x="3" y="15"/>
                    </a:lnTo>
                    <a:lnTo>
                      <a:pt x="3" y="15"/>
                    </a:lnTo>
                    <a:lnTo>
                      <a:pt x="3" y="14"/>
                    </a:lnTo>
                    <a:lnTo>
                      <a:pt x="3" y="13"/>
                    </a:lnTo>
                    <a:lnTo>
                      <a:pt x="2" y="12"/>
                    </a:lnTo>
                    <a:lnTo>
                      <a:pt x="2" y="11"/>
                    </a:lnTo>
                    <a:lnTo>
                      <a:pt x="2" y="10"/>
                    </a:lnTo>
                    <a:lnTo>
                      <a:pt x="3" y="9"/>
                    </a:lnTo>
                    <a:lnTo>
                      <a:pt x="3" y="8"/>
                    </a:lnTo>
                    <a:lnTo>
                      <a:pt x="4" y="8"/>
                    </a:lnTo>
                    <a:lnTo>
                      <a:pt x="4" y="6"/>
                    </a:lnTo>
                    <a:lnTo>
                      <a:pt x="4" y="6"/>
                    </a:lnTo>
                    <a:lnTo>
                      <a:pt x="5" y="5"/>
                    </a:lnTo>
                    <a:lnTo>
                      <a:pt x="6" y="5"/>
                    </a:lnTo>
                    <a:lnTo>
                      <a:pt x="7" y="4"/>
                    </a:lnTo>
                    <a:lnTo>
                      <a:pt x="7" y="3"/>
                    </a:lnTo>
                    <a:lnTo>
                      <a:pt x="8" y="3"/>
                    </a:lnTo>
                    <a:lnTo>
                      <a:pt x="9" y="3"/>
                    </a:lnTo>
                    <a:lnTo>
                      <a:pt x="10" y="3"/>
                    </a:lnTo>
                    <a:lnTo>
                      <a:pt x="11" y="3"/>
                    </a:lnTo>
                    <a:lnTo>
                      <a:pt x="12" y="3"/>
                    </a:lnTo>
                    <a:lnTo>
                      <a:pt x="12" y="3"/>
                    </a:lnTo>
                    <a:lnTo>
                      <a:pt x="13" y="3"/>
                    </a:lnTo>
                    <a:lnTo>
                      <a:pt x="14" y="3"/>
                    </a:lnTo>
                    <a:lnTo>
                      <a:pt x="15" y="3"/>
                    </a:lnTo>
                    <a:lnTo>
                      <a:pt x="16" y="4"/>
                    </a:lnTo>
                    <a:lnTo>
                      <a:pt x="16" y="4"/>
                    </a:lnTo>
                    <a:lnTo>
                      <a:pt x="17" y="4"/>
                    </a:lnTo>
                    <a:lnTo>
                      <a:pt x="17" y="3"/>
                    </a:lnTo>
                    <a:lnTo>
                      <a:pt x="17" y="3"/>
                    </a:lnTo>
                    <a:lnTo>
                      <a:pt x="18" y="2"/>
                    </a:lnTo>
                    <a:lnTo>
                      <a:pt x="18" y="2"/>
                    </a:lnTo>
                    <a:lnTo>
                      <a:pt x="18" y="2"/>
                    </a:lnTo>
                    <a:lnTo>
                      <a:pt x="17" y="2"/>
                    </a:lnTo>
                    <a:lnTo>
                      <a:pt x="16" y="1"/>
                    </a:lnTo>
                    <a:lnTo>
                      <a:pt x="15" y="1"/>
                    </a:lnTo>
                    <a:lnTo>
                      <a:pt x="14" y="0"/>
                    </a:lnTo>
                    <a:lnTo>
                      <a:pt x="13" y="0"/>
                    </a:lnTo>
                    <a:lnTo>
                      <a:pt x="12" y="0"/>
                    </a:lnTo>
                    <a:lnTo>
                      <a:pt x="11" y="0"/>
                    </a:lnTo>
                    <a:lnTo>
                      <a:pt x="9" y="0"/>
                    </a:lnTo>
                    <a:lnTo>
                      <a:pt x="8" y="1"/>
                    </a:lnTo>
                    <a:lnTo>
                      <a:pt x="7" y="1"/>
                    </a:lnTo>
                    <a:lnTo>
                      <a:pt x="6" y="2"/>
                    </a:lnTo>
                    <a:lnTo>
                      <a:pt x="5" y="2"/>
                    </a:lnTo>
                    <a:lnTo>
                      <a:pt x="4" y="3"/>
                    </a:lnTo>
                    <a:lnTo>
                      <a:pt x="3" y="3"/>
                    </a:lnTo>
                    <a:lnTo>
                      <a:pt x="3" y="5"/>
                    </a:lnTo>
                    <a:lnTo>
                      <a:pt x="2" y="5"/>
                    </a:lnTo>
                    <a:lnTo>
                      <a:pt x="2" y="6"/>
                    </a:lnTo>
                    <a:lnTo>
                      <a:pt x="1" y="7"/>
                    </a:lnTo>
                    <a:lnTo>
                      <a:pt x="0" y="8"/>
                    </a:lnTo>
                    <a:lnTo>
                      <a:pt x="0" y="10"/>
                    </a:lnTo>
                    <a:lnTo>
                      <a:pt x="0" y="11"/>
                    </a:lnTo>
                    <a:lnTo>
                      <a:pt x="0" y="12"/>
                    </a:lnTo>
                    <a:lnTo>
                      <a:pt x="0" y="13"/>
                    </a:lnTo>
                    <a:lnTo>
                      <a:pt x="0" y="14"/>
                    </a:lnTo>
                    <a:lnTo>
                      <a:pt x="1" y="15"/>
                    </a:lnTo>
                    <a:lnTo>
                      <a:pt x="1" y="16"/>
                    </a:lnTo>
                    <a:lnTo>
                      <a:pt x="2" y="17"/>
                    </a:lnTo>
                    <a:lnTo>
                      <a:pt x="2" y="18"/>
                    </a:lnTo>
                    <a:lnTo>
                      <a:pt x="3" y="19"/>
                    </a:lnTo>
                    <a:lnTo>
                      <a:pt x="4" y="20"/>
                    </a:lnTo>
                    <a:lnTo>
                      <a:pt x="4" y="21"/>
                    </a:lnTo>
                    <a:lnTo>
                      <a:pt x="5" y="21"/>
                    </a:lnTo>
                    <a:lnTo>
                      <a:pt x="7" y="22"/>
                    </a:lnTo>
                    <a:lnTo>
                      <a:pt x="8" y="22"/>
                    </a:lnTo>
                    <a:lnTo>
                      <a:pt x="9" y="23"/>
                    </a:lnTo>
                    <a:lnTo>
                      <a:pt x="10" y="23"/>
                    </a:lnTo>
                    <a:lnTo>
                      <a:pt x="11" y="23"/>
                    </a:lnTo>
                    <a:lnTo>
                      <a:pt x="12" y="23"/>
                    </a:lnTo>
                    <a:lnTo>
                      <a:pt x="13" y="23"/>
                    </a:lnTo>
                    <a:lnTo>
                      <a:pt x="14" y="23"/>
                    </a:lnTo>
                    <a:lnTo>
                      <a:pt x="16" y="23"/>
                    </a:lnTo>
                    <a:lnTo>
                      <a:pt x="16" y="22"/>
                    </a:lnTo>
                    <a:lnTo>
                      <a:pt x="17" y="22"/>
                    </a:lnTo>
                    <a:lnTo>
                      <a:pt x="18" y="21"/>
                    </a:lnTo>
                    <a:lnTo>
                      <a:pt x="19" y="21"/>
                    </a:lnTo>
                    <a:lnTo>
                      <a:pt x="20" y="20"/>
                    </a:lnTo>
                    <a:lnTo>
                      <a:pt x="21" y="19"/>
                    </a:lnTo>
                    <a:lnTo>
                      <a:pt x="22" y="18"/>
                    </a:lnTo>
                    <a:lnTo>
                      <a:pt x="22" y="17"/>
                    </a:lnTo>
                    <a:lnTo>
                      <a:pt x="22" y="16"/>
                    </a:lnTo>
                    <a:lnTo>
                      <a:pt x="23" y="15"/>
                    </a:lnTo>
                    <a:lnTo>
                      <a:pt x="23" y="14"/>
                    </a:lnTo>
                    <a:lnTo>
                      <a:pt x="23" y="13"/>
                    </a:lnTo>
                    <a:lnTo>
                      <a:pt x="23" y="12"/>
                    </a:lnTo>
                    <a:lnTo>
                      <a:pt x="23" y="11"/>
                    </a:lnTo>
                    <a:lnTo>
                      <a:pt x="23" y="10"/>
                    </a:lnTo>
                    <a:lnTo>
                      <a:pt x="23" y="9"/>
                    </a:lnTo>
                    <a:lnTo>
                      <a:pt x="23" y="8"/>
                    </a:lnTo>
                    <a:lnTo>
                      <a:pt x="22" y="7"/>
                    </a:lnTo>
                    <a:lnTo>
                      <a:pt x="22" y="6"/>
                    </a:lnTo>
                    <a:lnTo>
                      <a:pt x="22" y="5"/>
                    </a:lnTo>
                    <a:lnTo>
                      <a:pt x="21" y="5"/>
                    </a:lnTo>
                    <a:lnTo>
                      <a:pt x="20" y="4"/>
                    </a:lnTo>
                    <a:lnTo>
                      <a:pt x="19" y="3"/>
                    </a:lnTo>
                    <a:lnTo>
                      <a:pt x="19" y="2"/>
                    </a:lnTo>
                    <a:lnTo>
                      <a:pt x="18" y="3"/>
                    </a:lnTo>
                    <a:lnTo>
                      <a:pt x="17" y="5"/>
                    </a:lnTo>
                    <a:lnTo>
                      <a:pt x="18" y="5"/>
                    </a:lnTo>
                    <a:lnTo>
                      <a:pt x="18" y="6"/>
                    </a:lnTo>
                    <a:lnTo>
                      <a:pt x="19" y="6"/>
                    </a:lnTo>
                    <a:lnTo>
                      <a:pt x="20" y="7"/>
                    </a:lnTo>
                    <a:lnTo>
                      <a:pt x="20" y="8"/>
                    </a:lnTo>
                    <a:lnTo>
                      <a:pt x="20" y="8"/>
                    </a:lnTo>
                    <a:lnTo>
                      <a:pt x="20" y="9"/>
                    </a:lnTo>
                    <a:lnTo>
                      <a:pt x="21" y="10"/>
                    </a:lnTo>
                    <a:lnTo>
                      <a:pt x="21" y="10"/>
                    </a:lnTo>
                    <a:lnTo>
                      <a:pt x="21" y="11"/>
                    </a:lnTo>
                    <a:lnTo>
                      <a:pt x="21" y="12"/>
                    </a:lnTo>
                    <a:lnTo>
                      <a:pt x="21" y="13"/>
                    </a:lnTo>
                    <a:lnTo>
                      <a:pt x="21" y="14"/>
                    </a:lnTo>
                    <a:lnTo>
                      <a:pt x="21" y="15"/>
                    </a:lnTo>
                    <a:lnTo>
                      <a:pt x="20" y="15"/>
                    </a:lnTo>
                    <a:lnTo>
                      <a:pt x="20" y="16"/>
                    </a:lnTo>
                    <a:lnTo>
                      <a:pt x="20" y="17"/>
                    </a:lnTo>
                    <a:lnTo>
                      <a:pt x="19" y="18"/>
                    </a:lnTo>
                    <a:lnTo>
                      <a:pt x="18" y="18"/>
                    </a:lnTo>
                    <a:lnTo>
                      <a:pt x="18" y="19"/>
                    </a:lnTo>
                    <a:lnTo>
                      <a:pt x="17" y="19"/>
                    </a:lnTo>
                    <a:lnTo>
                      <a:pt x="16" y="20"/>
                    </a:lnTo>
                    <a:lnTo>
                      <a:pt x="16" y="20"/>
                    </a:lnTo>
                    <a:lnTo>
                      <a:pt x="15" y="21"/>
                    </a:lnTo>
                    <a:lnTo>
                      <a:pt x="14" y="21"/>
                    </a:lnTo>
                    <a:lnTo>
                      <a:pt x="13" y="21"/>
                    </a:lnTo>
                    <a:lnTo>
                      <a:pt x="12" y="21"/>
                    </a:lnTo>
                    <a:lnTo>
                      <a:pt x="11" y="21"/>
                    </a:lnTo>
                    <a:lnTo>
                      <a:pt x="10" y="21"/>
                    </a:lnTo>
                    <a:lnTo>
                      <a:pt x="9" y="21"/>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89" name="Freeform 1883"/>
              <p:cNvSpPr>
                <a:spLocks/>
              </p:cNvSpPr>
              <p:nvPr/>
            </p:nvSpPr>
            <p:spPr bwMode="auto">
              <a:xfrm>
                <a:off x="3442" y="1254"/>
                <a:ext cx="3" cy="2"/>
              </a:xfrm>
              <a:custGeom>
                <a:avLst/>
                <a:gdLst>
                  <a:gd name="T0" fmla="*/ 1 w 3"/>
                  <a:gd name="T1" fmla="*/ 2 h 2"/>
                  <a:gd name="T2" fmla="*/ 1 w 3"/>
                  <a:gd name="T3" fmla="*/ 2 h 2"/>
                  <a:gd name="T4" fmla="*/ 0 w 3"/>
                  <a:gd name="T5" fmla="*/ 0 h 2"/>
                  <a:gd name="T6" fmla="*/ 2 w 3"/>
                  <a:gd name="T7" fmla="*/ 0 h 2"/>
                  <a:gd name="T8" fmla="*/ 3 w 3"/>
                  <a:gd name="T9" fmla="*/ 0 h 2"/>
                  <a:gd name="T10" fmla="*/ 3 w 3"/>
                  <a:gd name="T11" fmla="*/ 2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1" y="2"/>
                    </a:lnTo>
                    <a:lnTo>
                      <a:pt x="0" y="0"/>
                    </a:lnTo>
                    <a:lnTo>
                      <a:pt x="2" y="0"/>
                    </a:lnTo>
                    <a:lnTo>
                      <a:pt x="3" y="0"/>
                    </a:lnTo>
                    <a:lnTo>
                      <a:pt x="3"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0" name="Freeform 1884"/>
              <p:cNvSpPr>
                <a:spLocks/>
              </p:cNvSpPr>
              <p:nvPr/>
            </p:nvSpPr>
            <p:spPr bwMode="auto">
              <a:xfrm>
                <a:off x="3600" y="1277"/>
                <a:ext cx="23" cy="21"/>
              </a:xfrm>
              <a:custGeom>
                <a:avLst/>
                <a:gdLst>
                  <a:gd name="T0" fmla="*/ 4 w 23"/>
                  <a:gd name="T1" fmla="*/ 18 h 21"/>
                  <a:gd name="T2" fmla="*/ 5 w 23"/>
                  <a:gd name="T3" fmla="*/ 20 h 21"/>
                  <a:gd name="T4" fmla="*/ 8 w 23"/>
                  <a:gd name="T5" fmla="*/ 20 h 21"/>
                  <a:gd name="T6" fmla="*/ 10 w 23"/>
                  <a:gd name="T7" fmla="*/ 21 h 21"/>
                  <a:gd name="T8" fmla="*/ 12 w 23"/>
                  <a:gd name="T9" fmla="*/ 21 h 21"/>
                  <a:gd name="T10" fmla="*/ 14 w 23"/>
                  <a:gd name="T11" fmla="*/ 21 h 21"/>
                  <a:gd name="T12" fmla="*/ 16 w 23"/>
                  <a:gd name="T13" fmla="*/ 20 h 21"/>
                  <a:gd name="T14" fmla="*/ 18 w 23"/>
                  <a:gd name="T15" fmla="*/ 19 h 21"/>
                  <a:gd name="T16" fmla="*/ 20 w 23"/>
                  <a:gd name="T17" fmla="*/ 18 h 21"/>
                  <a:gd name="T18" fmla="*/ 22 w 23"/>
                  <a:gd name="T19" fmla="*/ 16 h 21"/>
                  <a:gd name="T20" fmla="*/ 23 w 23"/>
                  <a:gd name="T21" fmla="*/ 14 h 21"/>
                  <a:gd name="T22" fmla="*/ 23 w 23"/>
                  <a:gd name="T23" fmla="*/ 12 h 21"/>
                  <a:gd name="T24" fmla="*/ 23 w 23"/>
                  <a:gd name="T25" fmla="*/ 10 h 21"/>
                  <a:gd name="T26" fmla="*/ 23 w 23"/>
                  <a:gd name="T27" fmla="*/ 8 h 21"/>
                  <a:gd name="T28" fmla="*/ 22 w 23"/>
                  <a:gd name="T29" fmla="*/ 6 h 21"/>
                  <a:gd name="T30" fmla="*/ 21 w 23"/>
                  <a:gd name="T31" fmla="*/ 4 h 21"/>
                  <a:gd name="T32" fmla="*/ 20 w 23"/>
                  <a:gd name="T33" fmla="*/ 2 h 21"/>
                  <a:gd name="T34" fmla="*/ 17 w 23"/>
                  <a:gd name="T35" fmla="*/ 1 h 21"/>
                  <a:gd name="T36" fmla="*/ 15 w 23"/>
                  <a:gd name="T37" fmla="*/ 0 h 21"/>
                  <a:gd name="T38" fmla="*/ 13 w 23"/>
                  <a:gd name="T39" fmla="*/ 0 h 21"/>
                  <a:gd name="T40" fmla="*/ 11 w 23"/>
                  <a:gd name="T41" fmla="*/ 0 h 21"/>
                  <a:gd name="T42" fmla="*/ 9 w 23"/>
                  <a:gd name="T43" fmla="*/ 0 h 21"/>
                  <a:gd name="T44" fmla="*/ 7 w 23"/>
                  <a:gd name="T45" fmla="*/ 1 h 21"/>
                  <a:gd name="T46" fmla="*/ 5 w 23"/>
                  <a:gd name="T47" fmla="*/ 2 h 21"/>
                  <a:gd name="T48" fmla="*/ 3 w 23"/>
                  <a:gd name="T49" fmla="*/ 3 h 21"/>
                  <a:gd name="T50" fmla="*/ 1 w 23"/>
                  <a:gd name="T51" fmla="*/ 5 h 21"/>
                  <a:gd name="T52" fmla="*/ 0 w 23"/>
                  <a:gd name="T53" fmla="*/ 7 h 21"/>
                  <a:gd name="T54" fmla="*/ 0 w 23"/>
                  <a:gd name="T55" fmla="*/ 9 h 21"/>
                  <a:gd name="T56" fmla="*/ 0 w 23"/>
                  <a:gd name="T57" fmla="*/ 11 h 21"/>
                  <a:gd name="T58" fmla="*/ 0 w 23"/>
                  <a:gd name="T59" fmla="*/ 13 h 21"/>
                  <a:gd name="T60" fmla="*/ 1 w 23"/>
                  <a:gd name="T61" fmla="*/ 15 h 21"/>
                  <a:gd name="T62" fmla="*/ 2 w 23"/>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21">
                    <a:moveTo>
                      <a:pt x="3" y="18"/>
                    </a:moveTo>
                    <a:lnTo>
                      <a:pt x="4" y="18"/>
                    </a:lnTo>
                    <a:lnTo>
                      <a:pt x="5" y="19"/>
                    </a:lnTo>
                    <a:lnTo>
                      <a:pt x="5" y="20"/>
                    </a:lnTo>
                    <a:lnTo>
                      <a:pt x="6" y="20"/>
                    </a:lnTo>
                    <a:lnTo>
                      <a:pt x="8" y="20"/>
                    </a:lnTo>
                    <a:lnTo>
                      <a:pt x="9" y="21"/>
                    </a:lnTo>
                    <a:lnTo>
                      <a:pt x="10" y="21"/>
                    </a:lnTo>
                    <a:lnTo>
                      <a:pt x="11" y="21"/>
                    </a:lnTo>
                    <a:lnTo>
                      <a:pt x="12" y="21"/>
                    </a:lnTo>
                    <a:lnTo>
                      <a:pt x="13" y="21"/>
                    </a:lnTo>
                    <a:lnTo>
                      <a:pt x="14" y="21"/>
                    </a:lnTo>
                    <a:lnTo>
                      <a:pt x="15" y="21"/>
                    </a:lnTo>
                    <a:lnTo>
                      <a:pt x="16" y="20"/>
                    </a:lnTo>
                    <a:lnTo>
                      <a:pt x="17" y="20"/>
                    </a:lnTo>
                    <a:lnTo>
                      <a:pt x="18" y="19"/>
                    </a:lnTo>
                    <a:lnTo>
                      <a:pt x="19" y="19"/>
                    </a:lnTo>
                    <a:lnTo>
                      <a:pt x="20" y="18"/>
                    </a:lnTo>
                    <a:lnTo>
                      <a:pt x="21" y="17"/>
                    </a:lnTo>
                    <a:lnTo>
                      <a:pt x="22" y="16"/>
                    </a:lnTo>
                    <a:lnTo>
                      <a:pt x="22" y="15"/>
                    </a:lnTo>
                    <a:lnTo>
                      <a:pt x="23" y="14"/>
                    </a:lnTo>
                    <a:lnTo>
                      <a:pt x="23" y="13"/>
                    </a:lnTo>
                    <a:lnTo>
                      <a:pt x="23" y="12"/>
                    </a:lnTo>
                    <a:lnTo>
                      <a:pt x="23" y="11"/>
                    </a:lnTo>
                    <a:lnTo>
                      <a:pt x="23" y="10"/>
                    </a:lnTo>
                    <a:lnTo>
                      <a:pt x="23" y="9"/>
                    </a:lnTo>
                    <a:lnTo>
                      <a:pt x="23" y="8"/>
                    </a:lnTo>
                    <a:lnTo>
                      <a:pt x="23" y="7"/>
                    </a:lnTo>
                    <a:lnTo>
                      <a:pt x="22" y="6"/>
                    </a:lnTo>
                    <a:lnTo>
                      <a:pt x="22" y="5"/>
                    </a:lnTo>
                    <a:lnTo>
                      <a:pt x="21" y="4"/>
                    </a:lnTo>
                    <a:lnTo>
                      <a:pt x="20" y="3"/>
                    </a:lnTo>
                    <a:lnTo>
                      <a:pt x="20" y="2"/>
                    </a:lnTo>
                    <a:lnTo>
                      <a:pt x="19" y="2"/>
                    </a:lnTo>
                    <a:lnTo>
                      <a:pt x="17" y="1"/>
                    </a:lnTo>
                    <a:lnTo>
                      <a:pt x="17" y="1"/>
                    </a:lnTo>
                    <a:lnTo>
                      <a:pt x="15" y="0"/>
                    </a:lnTo>
                    <a:lnTo>
                      <a:pt x="14" y="0"/>
                    </a:lnTo>
                    <a:lnTo>
                      <a:pt x="13" y="0"/>
                    </a:lnTo>
                    <a:lnTo>
                      <a:pt x="12" y="0"/>
                    </a:lnTo>
                    <a:lnTo>
                      <a:pt x="11" y="0"/>
                    </a:lnTo>
                    <a:lnTo>
                      <a:pt x="10" y="0"/>
                    </a:lnTo>
                    <a:lnTo>
                      <a:pt x="9" y="0"/>
                    </a:lnTo>
                    <a:lnTo>
                      <a:pt x="8" y="1"/>
                    </a:lnTo>
                    <a:lnTo>
                      <a:pt x="7" y="1"/>
                    </a:lnTo>
                    <a:lnTo>
                      <a:pt x="6" y="1"/>
                    </a:lnTo>
                    <a:lnTo>
                      <a:pt x="5" y="2"/>
                    </a:lnTo>
                    <a:lnTo>
                      <a:pt x="4" y="3"/>
                    </a:lnTo>
                    <a:lnTo>
                      <a:pt x="3" y="3"/>
                    </a:lnTo>
                    <a:lnTo>
                      <a:pt x="2" y="4"/>
                    </a:lnTo>
                    <a:lnTo>
                      <a:pt x="1" y="5"/>
                    </a:lnTo>
                    <a:lnTo>
                      <a:pt x="1" y="6"/>
                    </a:lnTo>
                    <a:lnTo>
                      <a:pt x="0" y="7"/>
                    </a:lnTo>
                    <a:lnTo>
                      <a:pt x="0" y="8"/>
                    </a:lnTo>
                    <a:lnTo>
                      <a:pt x="0" y="9"/>
                    </a:lnTo>
                    <a:lnTo>
                      <a:pt x="0" y="10"/>
                    </a:lnTo>
                    <a:lnTo>
                      <a:pt x="0" y="11"/>
                    </a:lnTo>
                    <a:lnTo>
                      <a:pt x="0" y="12"/>
                    </a:lnTo>
                    <a:lnTo>
                      <a:pt x="0" y="13"/>
                    </a:lnTo>
                    <a:lnTo>
                      <a:pt x="0" y="14"/>
                    </a:lnTo>
                    <a:lnTo>
                      <a:pt x="1" y="15"/>
                    </a:lnTo>
                    <a:lnTo>
                      <a:pt x="1" y="16"/>
                    </a:lnTo>
                    <a:lnTo>
                      <a:pt x="2" y="17"/>
                    </a:lnTo>
                    <a:lnTo>
                      <a:pt x="3" y="1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1" name="Freeform 1885"/>
              <p:cNvSpPr>
                <a:spLocks/>
              </p:cNvSpPr>
              <p:nvPr/>
            </p:nvSpPr>
            <p:spPr bwMode="auto">
              <a:xfrm>
                <a:off x="3599" y="1275"/>
                <a:ext cx="25" cy="26"/>
              </a:xfrm>
              <a:custGeom>
                <a:avLst/>
                <a:gdLst>
                  <a:gd name="T0" fmla="*/ 6 w 25"/>
                  <a:gd name="T1" fmla="*/ 21 h 26"/>
                  <a:gd name="T2" fmla="*/ 4 w 25"/>
                  <a:gd name="T3" fmla="*/ 19 h 26"/>
                  <a:gd name="T4" fmla="*/ 3 w 25"/>
                  <a:gd name="T5" fmla="*/ 16 h 26"/>
                  <a:gd name="T6" fmla="*/ 2 w 25"/>
                  <a:gd name="T7" fmla="*/ 13 h 26"/>
                  <a:gd name="T8" fmla="*/ 3 w 25"/>
                  <a:gd name="T9" fmla="*/ 10 h 26"/>
                  <a:gd name="T10" fmla="*/ 4 w 25"/>
                  <a:gd name="T11" fmla="*/ 7 h 26"/>
                  <a:gd name="T12" fmla="*/ 6 w 25"/>
                  <a:gd name="T13" fmla="*/ 5 h 26"/>
                  <a:gd name="T14" fmla="*/ 8 w 25"/>
                  <a:gd name="T15" fmla="*/ 3 h 26"/>
                  <a:gd name="T16" fmla="*/ 11 w 25"/>
                  <a:gd name="T17" fmla="*/ 3 h 26"/>
                  <a:gd name="T18" fmla="*/ 14 w 25"/>
                  <a:gd name="T19" fmla="*/ 3 h 26"/>
                  <a:gd name="T20" fmla="*/ 17 w 25"/>
                  <a:gd name="T21" fmla="*/ 4 h 26"/>
                  <a:gd name="T22" fmla="*/ 18 w 25"/>
                  <a:gd name="T23" fmla="*/ 4 h 26"/>
                  <a:gd name="T24" fmla="*/ 19 w 25"/>
                  <a:gd name="T25" fmla="*/ 2 h 26"/>
                  <a:gd name="T26" fmla="*/ 18 w 25"/>
                  <a:gd name="T27" fmla="*/ 1 h 26"/>
                  <a:gd name="T28" fmla="*/ 16 w 25"/>
                  <a:gd name="T29" fmla="*/ 1 h 26"/>
                  <a:gd name="T30" fmla="*/ 14 w 25"/>
                  <a:gd name="T31" fmla="*/ 0 h 26"/>
                  <a:gd name="T32" fmla="*/ 12 w 25"/>
                  <a:gd name="T33" fmla="*/ 0 h 26"/>
                  <a:gd name="T34" fmla="*/ 10 w 25"/>
                  <a:gd name="T35" fmla="*/ 0 h 26"/>
                  <a:gd name="T36" fmla="*/ 6 w 25"/>
                  <a:gd name="T37" fmla="*/ 2 h 26"/>
                  <a:gd name="T38" fmla="*/ 3 w 25"/>
                  <a:gd name="T39" fmla="*/ 4 h 26"/>
                  <a:gd name="T40" fmla="*/ 1 w 25"/>
                  <a:gd name="T41" fmla="*/ 7 h 26"/>
                  <a:gd name="T42" fmla="*/ 0 w 25"/>
                  <a:gd name="T43" fmla="*/ 10 h 26"/>
                  <a:gd name="T44" fmla="*/ 0 w 25"/>
                  <a:gd name="T45" fmla="*/ 12 h 26"/>
                  <a:gd name="T46" fmla="*/ 0 w 25"/>
                  <a:gd name="T47" fmla="*/ 15 h 26"/>
                  <a:gd name="T48" fmla="*/ 1 w 25"/>
                  <a:gd name="T49" fmla="*/ 17 h 26"/>
                  <a:gd name="T50" fmla="*/ 2 w 25"/>
                  <a:gd name="T51" fmla="*/ 20 h 26"/>
                  <a:gd name="T52" fmla="*/ 5 w 25"/>
                  <a:gd name="T53" fmla="*/ 23 h 26"/>
                  <a:gd name="T54" fmla="*/ 8 w 25"/>
                  <a:gd name="T55" fmla="*/ 25 h 26"/>
                  <a:gd name="T56" fmla="*/ 10 w 25"/>
                  <a:gd name="T57" fmla="*/ 25 h 26"/>
                  <a:gd name="T58" fmla="*/ 13 w 25"/>
                  <a:gd name="T59" fmla="*/ 26 h 26"/>
                  <a:gd name="T60" fmla="*/ 15 w 25"/>
                  <a:gd name="T61" fmla="*/ 25 h 26"/>
                  <a:gd name="T62" fmla="*/ 18 w 25"/>
                  <a:gd name="T63" fmla="*/ 25 h 26"/>
                  <a:gd name="T64" fmla="*/ 21 w 25"/>
                  <a:gd name="T65" fmla="*/ 23 h 26"/>
                  <a:gd name="T66" fmla="*/ 23 w 25"/>
                  <a:gd name="T67" fmla="*/ 20 h 26"/>
                  <a:gd name="T68" fmla="*/ 25 w 25"/>
                  <a:gd name="T69" fmla="*/ 17 h 26"/>
                  <a:gd name="T70" fmla="*/ 25 w 25"/>
                  <a:gd name="T71" fmla="*/ 13 h 26"/>
                  <a:gd name="T72" fmla="*/ 25 w 25"/>
                  <a:gd name="T73" fmla="*/ 10 h 26"/>
                  <a:gd name="T74" fmla="*/ 23 w 25"/>
                  <a:gd name="T75" fmla="*/ 7 h 26"/>
                  <a:gd name="T76" fmla="*/ 22 w 25"/>
                  <a:gd name="T77" fmla="*/ 4 h 26"/>
                  <a:gd name="T78" fmla="*/ 19 w 25"/>
                  <a:gd name="T79" fmla="*/ 3 h 26"/>
                  <a:gd name="T80" fmla="*/ 19 w 25"/>
                  <a:gd name="T81" fmla="*/ 5 h 26"/>
                  <a:gd name="T82" fmla="*/ 20 w 25"/>
                  <a:gd name="T83" fmla="*/ 7 h 26"/>
                  <a:gd name="T84" fmla="*/ 22 w 25"/>
                  <a:gd name="T85" fmla="*/ 9 h 26"/>
                  <a:gd name="T86" fmla="*/ 23 w 25"/>
                  <a:gd name="T87" fmla="*/ 12 h 26"/>
                  <a:gd name="T88" fmla="*/ 23 w 25"/>
                  <a:gd name="T89" fmla="*/ 14 h 26"/>
                  <a:gd name="T90" fmla="*/ 22 w 25"/>
                  <a:gd name="T91" fmla="*/ 17 h 26"/>
                  <a:gd name="T92" fmla="*/ 20 w 25"/>
                  <a:gd name="T93" fmla="*/ 20 h 26"/>
                  <a:gd name="T94" fmla="*/ 18 w 25"/>
                  <a:gd name="T95" fmla="*/ 22 h 26"/>
                  <a:gd name="T96" fmla="*/ 16 w 25"/>
                  <a:gd name="T97" fmla="*/ 23 h 26"/>
                  <a:gd name="T98" fmla="*/ 13 w 25"/>
                  <a:gd name="T99" fmla="*/ 23 h 26"/>
                  <a:gd name="T100" fmla="*/ 10 w 25"/>
                  <a:gd name="T10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6">
                    <a:moveTo>
                      <a:pt x="8" y="22"/>
                    </a:moveTo>
                    <a:lnTo>
                      <a:pt x="7" y="22"/>
                    </a:lnTo>
                    <a:lnTo>
                      <a:pt x="6" y="21"/>
                    </a:lnTo>
                    <a:lnTo>
                      <a:pt x="6" y="20"/>
                    </a:lnTo>
                    <a:lnTo>
                      <a:pt x="5" y="20"/>
                    </a:lnTo>
                    <a:lnTo>
                      <a:pt x="4" y="19"/>
                    </a:lnTo>
                    <a:lnTo>
                      <a:pt x="4" y="18"/>
                    </a:lnTo>
                    <a:lnTo>
                      <a:pt x="3" y="17"/>
                    </a:lnTo>
                    <a:lnTo>
                      <a:pt x="3" y="16"/>
                    </a:lnTo>
                    <a:lnTo>
                      <a:pt x="3" y="15"/>
                    </a:lnTo>
                    <a:lnTo>
                      <a:pt x="2" y="14"/>
                    </a:lnTo>
                    <a:lnTo>
                      <a:pt x="2" y="13"/>
                    </a:lnTo>
                    <a:lnTo>
                      <a:pt x="2" y="12"/>
                    </a:lnTo>
                    <a:lnTo>
                      <a:pt x="2" y="11"/>
                    </a:lnTo>
                    <a:lnTo>
                      <a:pt x="3" y="10"/>
                    </a:lnTo>
                    <a:lnTo>
                      <a:pt x="3" y="9"/>
                    </a:lnTo>
                    <a:lnTo>
                      <a:pt x="4" y="8"/>
                    </a:lnTo>
                    <a:lnTo>
                      <a:pt x="4" y="7"/>
                    </a:lnTo>
                    <a:lnTo>
                      <a:pt x="5" y="7"/>
                    </a:lnTo>
                    <a:lnTo>
                      <a:pt x="5" y="6"/>
                    </a:lnTo>
                    <a:lnTo>
                      <a:pt x="6" y="5"/>
                    </a:lnTo>
                    <a:lnTo>
                      <a:pt x="7" y="4"/>
                    </a:lnTo>
                    <a:lnTo>
                      <a:pt x="8" y="4"/>
                    </a:lnTo>
                    <a:lnTo>
                      <a:pt x="8" y="3"/>
                    </a:lnTo>
                    <a:lnTo>
                      <a:pt x="10" y="3"/>
                    </a:lnTo>
                    <a:lnTo>
                      <a:pt x="10" y="3"/>
                    </a:lnTo>
                    <a:lnTo>
                      <a:pt x="11" y="3"/>
                    </a:lnTo>
                    <a:lnTo>
                      <a:pt x="12" y="3"/>
                    </a:lnTo>
                    <a:lnTo>
                      <a:pt x="13" y="3"/>
                    </a:lnTo>
                    <a:lnTo>
                      <a:pt x="14" y="3"/>
                    </a:lnTo>
                    <a:lnTo>
                      <a:pt x="15" y="3"/>
                    </a:lnTo>
                    <a:lnTo>
                      <a:pt x="16" y="3"/>
                    </a:lnTo>
                    <a:lnTo>
                      <a:pt x="17" y="4"/>
                    </a:lnTo>
                    <a:lnTo>
                      <a:pt x="18" y="4"/>
                    </a:lnTo>
                    <a:lnTo>
                      <a:pt x="18" y="4"/>
                    </a:lnTo>
                    <a:lnTo>
                      <a:pt x="18" y="4"/>
                    </a:lnTo>
                    <a:lnTo>
                      <a:pt x="18" y="3"/>
                    </a:lnTo>
                    <a:lnTo>
                      <a:pt x="19" y="3"/>
                    </a:lnTo>
                    <a:lnTo>
                      <a:pt x="19" y="2"/>
                    </a:lnTo>
                    <a:lnTo>
                      <a:pt x="19" y="2"/>
                    </a:lnTo>
                    <a:lnTo>
                      <a:pt x="19" y="2"/>
                    </a:lnTo>
                    <a:lnTo>
                      <a:pt x="18" y="1"/>
                    </a:lnTo>
                    <a:lnTo>
                      <a:pt x="17" y="1"/>
                    </a:lnTo>
                    <a:lnTo>
                      <a:pt x="17" y="1"/>
                    </a:lnTo>
                    <a:lnTo>
                      <a:pt x="16" y="1"/>
                    </a:lnTo>
                    <a:lnTo>
                      <a:pt x="15" y="0"/>
                    </a:lnTo>
                    <a:lnTo>
                      <a:pt x="15" y="0"/>
                    </a:lnTo>
                    <a:lnTo>
                      <a:pt x="14" y="0"/>
                    </a:lnTo>
                    <a:lnTo>
                      <a:pt x="14" y="0"/>
                    </a:lnTo>
                    <a:lnTo>
                      <a:pt x="13" y="0"/>
                    </a:lnTo>
                    <a:lnTo>
                      <a:pt x="12" y="0"/>
                    </a:lnTo>
                    <a:lnTo>
                      <a:pt x="12" y="0"/>
                    </a:lnTo>
                    <a:lnTo>
                      <a:pt x="11" y="0"/>
                    </a:lnTo>
                    <a:lnTo>
                      <a:pt x="10" y="0"/>
                    </a:lnTo>
                    <a:lnTo>
                      <a:pt x="9" y="1"/>
                    </a:lnTo>
                    <a:lnTo>
                      <a:pt x="8" y="1"/>
                    </a:lnTo>
                    <a:lnTo>
                      <a:pt x="6" y="2"/>
                    </a:lnTo>
                    <a:lnTo>
                      <a:pt x="5" y="2"/>
                    </a:lnTo>
                    <a:lnTo>
                      <a:pt x="4" y="3"/>
                    </a:lnTo>
                    <a:lnTo>
                      <a:pt x="3" y="4"/>
                    </a:lnTo>
                    <a:lnTo>
                      <a:pt x="3" y="5"/>
                    </a:lnTo>
                    <a:lnTo>
                      <a:pt x="2" y="6"/>
                    </a:lnTo>
                    <a:lnTo>
                      <a:pt x="1" y="7"/>
                    </a:lnTo>
                    <a:lnTo>
                      <a:pt x="1" y="8"/>
                    </a:lnTo>
                    <a:lnTo>
                      <a:pt x="1" y="10"/>
                    </a:lnTo>
                    <a:lnTo>
                      <a:pt x="0" y="10"/>
                    </a:lnTo>
                    <a:lnTo>
                      <a:pt x="0" y="11"/>
                    </a:lnTo>
                    <a:lnTo>
                      <a:pt x="0" y="11"/>
                    </a:lnTo>
                    <a:lnTo>
                      <a:pt x="0" y="12"/>
                    </a:lnTo>
                    <a:lnTo>
                      <a:pt x="0" y="13"/>
                    </a:lnTo>
                    <a:lnTo>
                      <a:pt x="0" y="14"/>
                    </a:lnTo>
                    <a:lnTo>
                      <a:pt x="0" y="15"/>
                    </a:lnTo>
                    <a:lnTo>
                      <a:pt x="0" y="16"/>
                    </a:lnTo>
                    <a:lnTo>
                      <a:pt x="0" y="16"/>
                    </a:lnTo>
                    <a:lnTo>
                      <a:pt x="1" y="17"/>
                    </a:lnTo>
                    <a:lnTo>
                      <a:pt x="1" y="18"/>
                    </a:lnTo>
                    <a:lnTo>
                      <a:pt x="2" y="19"/>
                    </a:lnTo>
                    <a:lnTo>
                      <a:pt x="2" y="20"/>
                    </a:lnTo>
                    <a:lnTo>
                      <a:pt x="3" y="21"/>
                    </a:lnTo>
                    <a:lnTo>
                      <a:pt x="4" y="22"/>
                    </a:lnTo>
                    <a:lnTo>
                      <a:pt x="5" y="23"/>
                    </a:lnTo>
                    <a:lnTo>
                      <a:pt x="6" y="24"/>
                    </a:lnTo>
                    <a:lnTo>
                      <a:pt x="7" y="24"/>
                    </a:lnTo>
                    <a:lnTo>
                      <a:pt x="8" y="25"/>
                    </a:lnTo>
                    <a:lnTo>
                      <a:pt x="9" y="25"/>
                    </a:lnTo>
                    <a:lnTo>
                      <a:pt x="10" y="25"/>
                    </a:lnTo>
                    <a:lnTo>
                      <a:pt x="10" y="25"/>
                    </a:lnTo>
                    <a:lnTo>
                      <a:pt x="11" y="26"/>
                    </a:lnTo>
                    <a:lnTo>
                      <a:pt x="12" y="26"/>
                    </a:lnTo>
                    <a:lnTo>
                      <a:pt x="13" y="26"/>
                    </a:lnTo>
                    <a:lnTo>
                      <a:pt x="14" y="26"/>
                    </a:lnTo>
                    <a:lnTo>
                      <a:pt x="15" y="25"/>
                    </a:lnTo>
                    <a:lnTo>
                      <a:pt x="15" y="25"/>
                    </a:lnTo>
                    <a:lnTo>
                      <a:pt x="16" y="25"/>
                    </a:lnTo>
                    <a:lnTo>
                      <a:pt x="17" y="25"/>
                    </a:lnTo>
                    <a:lnTo>
                      <a:pt x="18" y="25"/>
                    </a:lnTo>
                    <a:lnTo>
                      <a:pt x="19" y="24"/>
                    </a:lnTo>
                    <a:lnTo>
                      <a:pt x="20" y="24"/>
                    </a:lnTo>
                    <a:lnTo>
                      <a:pt x="21" y="23"/>
                    </a:lnTo>
                    <a:lnTo>
                      <a:pt x="21" y="22"/>
                    </a:lnTo>
                    <a:lnTo>
                      <a:pt x="22" y="21"/>
                    </a:lnTo>
                    <a:lnTo>
                      <a:pt x="23" y="20"/>
                    </a:lnTo>
                    <a:lnTo>
                      <a:pt x="24" y="19"/>
                    </a:lnTo>
                    <a:lnTo>
                      <a:pt x="24" y="18"/>
                    </a:lnTo>
                    <a:lnTo>
                      <a:pt x="25" y="17"/>
                    </a:lnTo>
                    <a:lnTo>
                      <a:pt x="25" y="16"/>
                    </a:lnTo>
                    <a:lnTo>
                      <a:pt x="25" y="15"/>
                    </a:lnTo>
                    <a:lnTo>
                      <a:pt x="25" y="13"/>
                    </a:lnTo>
                    <a:lnTo>
                      <a:pt x="25" y="12"/>
                    </a:lnTo>
                    <a:lnTo>
                      <a:pt x="25" y="11"/>
                    </a:lnTo>
                    <a:lnTo>
                      <a:pt x="25" y="10"/>
                    </a:lnTo>
                    <a:lnTo>
                      <a:pt x="24" y="9"/>
                    </a:lnTo>
                    <a:lnTo>
                      <a:pt x="24" y="8"/>
                    </a:lnTo>
                    <a:lnTo>
                      <a:pt x="23" y="7"/>
                    </a:lnTo>
                    <a:lnTo>
                      <a:pt x="23" y="6"/>
                    </a:lnTo>
                    <a:lnTo>
                      <a:pt x="22" y="5"/>
                    </a:lnTo>
                    <a:lnTo>
                      <a:pt x="22" y="4"/>
                    </a:lnTo>
                    <a:lnTo>
                      <a:pt x="21" y="3"/>
                    </a:lnTo>
                    <a:lnTo>
                      <a:pt x="20" y="3"/>
                    </a:lnTo>
                    <a:lnTo>
                      <a:pt x="19" y="3"/>
                    </a:lnTo>
                    <a:lnTo>
                      <a:pt x="19" y="4"/>
                    </a:lnTo>
                    <a:lnTo>
                      <a:pt x="19" y="4"/>
                    </a:lnTo>
                    <a:lnTo>
                      <a:pt x="19" y="5"/>
                    </a:lnTo>
                    <a:lnTo>
                      <a:pt x="19" y="5"/>
                    </a:lnTo>
                    <a:lnTo>
                      <a:pt x="20" y="6"/>
                    </a:lnTo>
                    <a:lnTo>
                      <a:pt x="20" y="7"/>
                    </a:lnTo>
                    <a:lnTo>
                      <a:pt x="21" y="8"/>
                    </a:lnTo>
                    <a:lnTo>
                      <a:pt x="21" y="8"/>
                    </a:lnTo>
                    <a:lnTo>
                      <a:pt x="22" y="9"/>
                    </a:lnTo>
                    <a:lnTo>
                      <a:pt x="22" y="10"/>
                    </a:lnTo>
                    <a:lnTo>
                      <a:pt x="22" y="11"/>
                    </a:lnTo>
                    <a:lnTo>
                      <a:pt x="23" y="12"/>
                    </a:lnTo>
                    <a:lnTo>
                      <a:pt x="23" y="13"/>
                    </a:lnTo>
                    <a:lnTo>
                      <a:pt x="23" y="13"/>
                    </a:lnTo>
                    <a:lnTo>
                      <a:pt x="23" y="14"/>
                    </a:lnTo>
                    <a:lnTo>
                      <a:pt x="22" y="15"/>
                    </a:lnTo>
                    <a:lnTo>
                      <a:pt x="22" y="16"/>
                    </a:lnTo>
                    <a:lnTo>
                      <a:pt x="22" y="17"/>
                    </a:lnTo>
                    <a:lnTo>
                      <a:pt x="22" y="18"/>
                    </a:lnTo>
                    <a:lnTo>
                      <a:pt x="21" y="19"/>
                    </a:lnTo>
                    <a:lnTo>
                      <a:pt x="20" y="20"/>
                    </a:lnTo>
                    <a:lnTo>
                      <a:pt x="20" y="20"/>
                    </a:lnTo>
                    <a:lnTo>
                      <a:pt x="19" y="21"/>
                    </a:lnTo>
                    <a:lnTo>
                      <a:pt x="18" y="22"/>
                    </a:lnTo>
                    <a:lnTo>
                      <a:pt x="18" y="22"/>
                    </a:lnTo>
                    <a:lnTo>
                      <a:pt x="16" y="22"/>
                    </a:lnTo>
                    <a:lnTo>
                      <a:pt x="16" y="23"/>
                    </a:lnTo>
                    <a:lnTo>
                      <a:pt x="15" y="23"/>
                    </a:lnTo>
                    <a:lnTo>
                      <a:pt x="14" y="23"/>
                    </a:lnTo>
                    <a:lnTo>
                      <a:pt x="13" y="23"/>
                    </a:lnTo>
                    <a:lnTo>
                      <a:pt x="12" y="23"/>
                    </a:lnTo>
                    <a:lnTo>
                      <a:pt x="11" y="23"/>
                    </a:lnTo>
                    <a:lnTo>
                      <a:pt x="10" y="23"/>
                    </a:lnTo>
                    <a:lnTo>
                      <a:pt x="9" y="22"/>
                    </a:lnTo>
                    <a:lnTo>
                      <a:pt x="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2" name="Freeform 1886"/>
              <p:cNvSpPr>
                <a:spLocks/>
              </p:cNvSpPr>
              <p:nvPr/>
            </p:nvSpPr>
            <p:spPr bwMode="auto">
              <a:xfrm>
                <a:off x="3464" y="1123"/>
                <a:ext cx="88" cy="21"/>
              </a:xfrm>
              <a:custGeom>
                <a:avLst/>
                <a:gdLst>
                  <a:gd name="T0" fmla="*/ 85 w 88"/>
                  <a:gd name="T1" fmla="*/ 8 h 21"/>
                  <a:gd name="T2" fmla="*/ 81 w 88"/>
                  <a:gd name="T3" fmla="*/ 6 h 21"/>
                  <a:gd name="T4" fmla="*/ 75 w 88"/>
                  <a:gd name="T5" fmla="*/ 3 h 21"/>
                  <a:gd name="T6" fmla="*/ 71 w 88"/>
                  <a:gd name="T7" fmla="*/ 2 h 21"/>
                  <a:gd name="T8" fmla="*/ 66 w 88"/>
                  <a:gd name="T9" fmla="*/ 1 h 21"/>
                  <a:gd name="T10" fmla="*/ 61 w 88"/>
                  <a:gd name="T11" fmla="*/ 1 h 21"/>
                  <a:gd name="T12" fmla="*/ 56 w 88"/>
                  <a:gd name="T13" fmla="*/ 0 h 21"/>
                  <a:gd name="T14" fmla="*/ 51 w 88"/>
                  <a:gd name="T15" fmla="*/ 0 h 21"/>
                  <a:gd name="T16" fmla="*/ 46 w 88"/>
                  <a:gd name="T17" fmla="*/ 0 h 21"/>
                  <a:gd name="T18" fmla="*/ 41 w 88"/>
                  <a:gd name="T19" fmla="*/ 2 h 21"/>
                  <a:gd name="T20" fmla="*/ 37 w 88"/>
                  <a:gd name="T21" fmla="*/ 2 h 21"/>
                  <a:gd name="T22" fmla="*/ 33 w 88"/>
                  <a:gd name="T23" fmla="*/ 3 h 21"/>
                  <a:gd name="T24" fmla="*/ 28 w 88"/>
                  <a:gd name="T25" fmla="*/ 3 h 21"/>
                  <a:gd name="T26" fmla="*/ 24 w 88"/>
                  <a:gd name="T27" fmla="*/ 3 h 21"/>
                  <a:gd name="T28" fmla="*/ 19 w 88"/>
                  <a:gd name="T29" fmla="*/ 3 h 21"/>
                  <a:gd name="T30" fmla="*/ 14 w 88"/>
                  <a:gd name="T31" fmla="*/ 3 h 21"/>
                  <a:gd name="T32" fmla="*/ 9 w 88"/>
                  <a:gd name="T33" fmla="*/ 4 h 21"/>
                  <a:gd name="T34" fmla="*/ 5 w 88"/>
                  <a:gd name="T35" fmla="*/ 5 h 21"/>
                  <a:gd name="T36" fmla="*/ 1 w 88"/>
                  <a:gd name="T37" fmla="*/ 10 h 21"/>
                  <a:gd name="T38" fmla="*/ 0 w 88"/>
                  <a:gd name="T39" fmla="*/ 15 h 21"/>
                  <a:gd name="T40" fmla="*/ 0 w 88"/>
                  <a:gd name="T41" fmla="*/ 17 h 21"/>
                  <a:gd name="T42" fmla="*/ 3 w 88"/>
                  <a:gd name="T43" fmla="*/ 20 h 21"/>
                  <a:gd name="T44" fmla="*/ 8 w 88"/>
                  <a:gd name="T45" fmla="*/ 21 h 21"/>
                  <a:gd name="T46" fmla="*/ 13 w 88"/>
                  <a:gd name="T47" fmla="*/ 21 h 21"/>
                  <a:gd name="T48" fmla="*/ 17 w 88"/>
                  <a:gd name="T49" fmla="*/ 21 h 21"/>
                  <a:gd name="T50" fmla="*/ 21 w 88"/>
                  <a:gd name="T51" fmla="*/ 20 h 21"/>
                  <a:gd name="T52" fmla="*/ 25 w 88"/>
                  <a:gd name="T53" fmla="*/ 20 h 21"/>
                  <a:gd name="T54" fmla="*/ 29 w 88"/>
                  <a:gd name="T55" fmla="*/ 20 h 21"/>
                  <a:gd name="T56" fmla="*/ 34 w 88"/>
                  <a:gd name="T57" fmla="*/ 19 h 21"/>
                  <a:gd name="T58" fmla="*/ 39 w 88"/>
                  <a:gd name="T59" fmla="*/ 19 h 21"/>
                  <a:gd name="T60" fmla="*/ 37 w 88"/>
                  <a:gd name="T61" fmla="*/ 14 h 21"/>
                  <a:gd name="T62" fmla="*/ 32 w 88"/>
                  <a:gd name="T63" fmla="*/ 14 h 21"/>
                  <a:gd name="T64" fmla="*/ 27 w 88"/>
                  <a:gd name="T65" fmla="*/ 14 h 21"/>
                  <a:gd name="T66" fmla="*/ 23 w 88"/>
                  <a:gd name="T67" fmla="*/ 15 h 21"/>
                  <a:gd name="T68" fmla="*/ 19 w 88"/>
                  <a:gd name="T69" fmla="*/ 15 h 21"/>
                  <a:gd name="T70" fmla="*/ 14 w 88"/>
                  <a:gd name="T71" fmla="*/ 15 h 21"/>
                  <a:gd name="T72" fmla="*/ 8 w 88"/>
                  <a:gd name="T73" fmla="*/ 15 h 21"/>
                  <a:gd name="T74" fmla="*/ 5 w 88"/>
                  <a:gd name="T75" fmla="*/ 15 h 21"/>
                  <a:gd name="T76" fmla="*/ 7 w 88"/>
                  <a:gd name="T77" fmla="*/ 11 h 21"/>
                  <a:gd name="T78" fmla="*/ 11 w 88"/>
                  <a:gd name="T79" fmla="*/ 9 h 21"/>
                  <a:gd name="T80" fmla="*/ 15 w 88"/>
                  <a:gd name="T81" fmla="*/ 8 h 21"/>
                  <a:gd name="T82" fmla="*/ 19 w 88"/>
                  <a:gd name="T83" fmla="*/ 8 h 21"/>
                  <a:gd name="T84" fmla="*/ 23 w 88"/>
                  <a:gd name="T85" fmla="*/ 8 h 21"/>
                  <a:gd name="T86" fmla="*/ 27 w 88"/>
                  <a:gd name="T87" fmla="*/ 8 h 21"/>
                  <a:gd name="T88" fmla="*/ 32 w 88"/>
                  <a:gd name="T89" fmla="*/ 8 h 21"/>
                  <a:gd name="T90" fmla="*/ 36 w 88"/>
                  <a:gd name="T91" fmla="*/ 7 h 21"/>
                  <a:gd name="T92" fmla="*/ 41 w 88"/>
                  <a:gd name="T93" fmla="*/ 7 h 21"/>
                  <a:gd name="T94" fmla="*/ 45 w 88"/>
                  <a:gd name="T95" fmla="*/ 6 h 21"/>
                  <a:gd name="T96" fmla="*/ 51 w 88"/>
                  <a:gd name="T97" fmla="*/ 5 h 21"/>
                  <a:gd name="T98" fmla="*/ 56 w 88"/>
                  <a:gd name="T99" fmla="*/ 5 h 21"/>
                  <a:gd name="T100" fmla="*/ 60 w 88"/>
                  <a:gd name="T101" fmla="*/ 6 h 21"/>
                  <a:gd name="T102" fmla="*/ 64 w 88"/>
                  <a:gd name="T103" fmla="*/ 7 h 21"/>
                  <a:gd name="T104" fmla="*/ 69 w 88"/>
                  <a:gd name="T105" fmla="*/ 7 h 21"/>
                  <a:gd name="T106" fmla="*/ 74 w 88"/>
                  <a:gd name="T107" fmla="*/ 9 h 21"/>
                  <a:gd name="T108" fmla="*/ 79 w 88"/>
                  <a:gd name="T109" fmla="*/ 11 h 21"/>
                  <a:gd name="T110" fmla="*/ 83 w 88"/>
                  <a:gd name="T111"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21">
                    <a:moveTo>
                      <a:pt x="88" y="10"/>
                    </a:moveTo>
                    <a:lnTo>
                      <a:pt x="88" y="10"/>
                    </a:lnTo>
                    <a:lnTo>
                      <a:pt x="87" y="9"/>
                    </a:lnTo>
                    <a:lnTo>
                      <a:pt x="87" y="9"/>
                    </a:lnTo>
                    <a:lnTo>
                      <a:pt x="86" y="8"/>
                    </a:lnTo>
                    <a:lnTo>
                      <a:pt x="85" y="8"/>
                    </a:lnTo>
                    <a:lnTo>
                      <a:pt x="85" y="7"/>
                    </a:lnTo>
                    <a:lnTo>
                      <a:pt x="84" y="7"/>
                    </a:lnTo>
                    <a:lnTo>
                      <a:pt x="83" y="7"/>
                    </a:lnTo>
                    <a:lnTo>
                      <a:pt x="82" y="6"/>
                    </a:lnTo>
                    <a:lnTo>
                      <a:pt x="81" y="6"/>
                    </a:lnTo>
                    <a:lnTo>
                      <a:pt x="81" y="6"/>
                    </a:lnTo>
                    <a:lnTo>
                      <a:pt x="80" y="5"/>
                    </a:lnTo>
                    <a:lnTo>
                      <a:pt x="79" y="5"/>
                    </a:lnTo>
                    <a:lnTo>
                      <a:pt x="78" y="4"/>
                    </a:lnTo>
                    <a:lnTo>
                      <a:pt x="76" y="4"/>
                    </a:lnTo>
                    <a:lnTo>
                      <a:pt x="75" y="4"/>
                    </a:lnTo>
                    <a:lnTo>
                      <a:pt x="75" y="3"/>
                    </a:lnTo>
                    <a:lnTo>
                      <a:pt x="74" y="3"/>
                    </a:lnTo>
                    <a:lnTo>
                      <a:pt x="73" y="3"/>
                    </a:lnTo>
                    <a:lnTo>
                      <a:pt x="72" y="3"/>
                    </a:lnTo>
                    <a:lnTo>
                      <a:pt x="72" y="3"/>
                    </a:lnTo>
                    <a:lnTo>
                      <a:pt x="71" y="3"/>
                    </a:lnTo>
                    <a:lnTo>
                      <a:pt x="71" y="2"/>
                    </a:lnTo>
                    <a:lnTo>
                      <a:pt x="70" y="2"/>
                    </a:lnTo>
                    <a:lnTo>
                      <a:pt x="69" y="2"/>
                    </a:lnTo>
                    <a:lnTo>
                      <a:pt x="68" y="2"/>
                    </a:lnTo>
                    <a:lnTo>
                      <a:pt x="67" y="2"/>
                    </a:lnTo>
                    <a:lnTo>
                      <a:pt x="67" y="2"/>
                    </a:lnTo>
                    <a:lnTo>
                      <a:pt x="66" y="1"/>
                    </a:lnTo>
                    <a:lnTo>
                      <a:pt x="65" y="1"/>
                    </a:lnTo>
                    <a:lnTo>
                      <a:pt x="64" y="1"/>
                    </a:lnTo>
                    <a:lnTo>
                      <a:pt x="63" y="1"/>
                    </a:lnTo>
                    <a:lnTo>
                      <a:pt x="63" y="1"/>
                    </a:lnTo>
                    <a:lnTo>
                      <a:pt x="62" y="1"/>
                    </a:lnTo>
                    <a:lnTo>
                      <a:pt x="61" y="1"/>
                    </a:lnTo>
                    <a:lnTo>
                      <a:pt x="60" y="1"/>
                    </a:lnTo>
                    <a:lnTo>
                      <a:pt x="59" y="0"/>
                    </a:lnTo>
                    <a:lnTo>
                      <a:pt x="58" y="0"/>
                    </a:lnTo>
                    <a:lnTo>
                      <a:pt x="57" y="0"/>
                    </a:lnTo>
                    <a:lnTo>
                      <a:pt x="56" y="0"/>
                    </a:lnTo>
                    <a:lnTo>
                      <a:pt x="56" y="0"/>
                    </a:lnTo>
                    <a:lnTo>
                      <a:pt x="55" y="0"/>
                    </a:lnTo>
                    <a:lnTo>
                      <a:pt x="54" y="0"/>
                    </a:lnTo>
                    <a:lnTo>
                      <a:pt x="54" y="0"/>
                    </a:lnTo>
                    <a:lnTo>
                      <a:pt x="53" y="0"/>
                    </a:lnTo>
                    <a:lnTo>
                      <a:pt x="52" y="0"/>
                    </a:lnTo>
                    <a:lnTo>
                      <a:pt x="51" y="0"/>
                    </a:lnTo>
                    <a:lnTo>
                      <a:pt x="50" y="0"/>
                    </a:lnTo>
                    <a:lnTo>
                      <a:pt x="49" y="0"/>
                    </a:lnTo>
                    <a:lnTo>
                      <a:pt x="48" y="0"/>
                    </a:lnTo>
                    <a:lnTo>
                      <a:pt x="48" y="0"/>
                    </a:lnTo>
                    <a:lnTo>
                      <a:pt x="47" y="0"/>
                    </a:lnTo>
                    <a:lnTo>
                      <a:pt x="46" y="0"/>
                    </a:lnTo>
                    <a:lnTo>
                      <a:pt x="45" y="0"/>
                    </a:lnTo>
                    <a:lnTo>
                      <a:pt x="45" y="1"/>
                    </a:lnTo>
                    <a:lnTo>
                      <a:pt x="44" y="1"/>
                    </a:lnTo>
                    <a:lnTo>
                      <a:pt x="43" y="1"/>
                    </a:lnTo>
                    <a:lnTo>
                      <a:pt x="42" y="1"/>
                    </a:lnTo>
                    <a:lnTo>
                      <a:pt x="41" y="2"/>
                    </a:lnTo>
                    <a:lnTo>
                      <a:pt x="41" y="2"/>
                    </a:lnTo>
                    <a:lnTo>
                      <a:pt x="40" y="2"/>
                    </a:lnTo>
                    <a:lnTo>
                      <a:pt x="40" y="2"/>
                    </a:lnTo>
                    <a:lnTo>
                      <a:pt x="39" y="2"/>
                    </a:lnTo>
                    <a:lnTo>
                      <a:pt x="38" y="2"/>
                    </a:lnTo>
                    <a:lnTo>
                      <a:pt x="37" y="2"/>
                    </a:lnTo>
                    <a:lnTo>
                      <a:pt x="37" y="2"/>
                    </a:lnTo>
                    <a:lnTo>
                      <a:pt x="36" y="2"/>
                    </a:lnTo>
                    <a:lnTo>
                      <a:pt x="35" y="2"/>
                    </a:lnTo>
                    <a:lnTo>
                      <a:pt x="34" y="3"/>
                    </a:lnTo>
                    <a:lnTo>
                      <a:pt x="33" y="3"/>
                    </a:lnTo>
                    <a:lnTo>
                      <a:pt x="33" y="3"/>
                    </a:lnTo>
                    <a:lnTo>
                      <a:pt x="32" y="3"/>
                    </a:lnTo>
                    <a:lnTo>
                      <a:pt x="32" y="3"/>
                    </a:lnTo>
                    <a:lnTo>
                      <a:pt x="31" y="3"/>
                    </a:lnTo>
                    <a:lnTo>
                      <a:pt x="30" y="3"/>
                    </a:lnTo>
                    <a:lnTo>
                      <a:pt x="29" y="3"/>
                    </a:lnTo>
                    <a:lnTo>
                      <a:pt x="28" y="3"/>
                    </a:lnTo>
                    <a:lnTo>
                      <a:pt x="27" y="3"/>
                    </a:lnTo>
                    <a:lnTo>
                      <a:pt x="27" y="3"/>
                    </a:lnTo>
                    <a:lnTo>
                      <a:pt x="26" y="3"/>
                    </a:lnTo>
                    <a:lnTo>
                      <a:pt x="25" y="3"/>
                    </a:lnTo>
                    <a:lnTo>
                      <a:pt x="25" y="3"/>
                    </a:lnTo>
                    <a:lnTo>
                      <a:pt x="24" y="3"/>
                    </a:lnTo>
                    <a:lnTo>
                      <a:pt x="23" y="3"/>
                    </a:lnTo>
                    <a:lnTo>
                      <a:pt x="22" y="3"/>
                    </a:lnTo>
                    <a:lnTo>
                      <a:pt x="21" y="3"/>
                    </a:lnTo>
                    <a:lnTo>
                      <a:pt x="21" y="3"/>
                    </a:lnTo>
                    <a:lnTo>
                      <a:pt x="20" y="3"/>
                    </a:lnTo>
                    <a:lnTo>
                      <a:pt x="19" y="3"/>
                    </a:lnTo>
                    <a:lnTo>
                      <a:pt x="18" y="3"/>
                    </a:lnTo>
                    <a:lnTo>
                      <a:pt x="17" y="3"/>
                    </a:lnTo>
                    <a:lnTo>
                      <a:pt x="17" y="3"/>
                    </a:lnTo>
                    <a:lnTo>
                      <a:pt x="16" y="3"/>
                    </a:lnTo>
                    <a:lnTo>
                      <a:pt x="15" y="3"/>
                    </a:lnTo>
                    <a:lnTo>
                      <a:pt x="14" y="3"/>
                    </a:lnTo>
                    <a:lnTo>
                      <a:pt x="13" y="3"/>
                    </a:lnTo>
                    <a:lnTo>
                      <a:pt x="13" y="3"/>
                    </a:lnTo>
                    <a:lnTo>
                      <a:pt x="12" y="3"/>
                    </a:lnTo>
                    <a:lnTo>
                      <a:pt x="11" y="3"/>
                    </a:lnTo>
                    <a:lnTo>
                      <a:pt x="10" y="3"/>
                    </a:lnTo>
                    <a:lnTo>
                      <a:pt x="9" y="4"/>
                    </a:lnTo>
                    <a:lnTo>
                      <a:pt x="9" y="4"/>
                    </a:lnTo>
                    <a:lnTo>
                      <a:pt x="8" y="4"/>
                    </a:lnTo>
                    <a:lnTo>
                      <a:pt x="7" y="4"/>
                    </a:lnTo>
                    <a:lnTo>
                      <a:pt x="7" y="5"/>
                    </a:lnTo>
                    <a:lnTo>
                      <a:pt x="6" y="5"/>
                    </a:lnTo>
                    <a:lnTo>
                      <a:pt x="5" y="5"/>
                    </a:lnTo>
                    <a:lnTo>
                      <a:pt x="5" y="6"/>
                    </a:lnTo>
                    <a:lnTo>
                      <a:pt x="4" y="6"/>
                    </a:lnTo>
                    <a:lnTo>
                      <a:pt x="3" y="7"/>
                    </a:lnTo>
                    <a:lnTo>
                      <a:pt x="2" y="8"/>
                    </a:lnTo>
                    <a:lnTo>
                      <a:pt x="1" y="9"/>
                    </a:lnTo>
                    <a:lnTo>
                      <a:pt x="1" y="10"/>
                    </a:lnTo>
                    <a:lnTo>
                      <a:pt x="0" y="11"/>
                    </a:lnTo>
                    <a:lnTo>
                      <a:pt x="0" y="12"/>
                    </a:lnTo>
                    <a:lnTo>
                      <a:pt x="0" y="12"/>
                    </a:lnTo>
                    <a:lnTo>
                      <a:pt x="0" y="13"/>
                    </a:lnTo>
                    <a:lnTo>
                      <a:pt x="0" y="14"/>
                    </a:lnTo>
                    <a:lnTo>
                      <a:pt x="0" y="15"/>
                    </a:lnTo>
                    <a:lnTo>
                      <a:pt x="0" y="15"/>
                    </a:lnTo>
                    <a:lnTo>
                      <a:pt x="0" y="16"/>
                    </a:lnTo>
                    <a:lnTo>
                      <a:pt x="0" y="16"/>
                    </a:lnTo>
                    <a:lnTo>
                      <a:pt x="0" y="16"/>
                    </a:lnTo>
                    <a:lnTo>
                      <a:pt x="0" y="17"/>
                    </a:lnTo>
                    <a:lnTo>
                      <a:pt x="0" y="17"/>
                    </a:lnTo>
                    <a:lnTo>
                      <a:pt x="0" y="18"/>
                    </a:lnTo>
                    <a:lnTo>
                      <a:pt x="1" y="19"/>
                    </a:lnTo>
                    <a:lnTo>
                      <a:pt x="1" y="19"/>
                    </a:lnTo>
                    <a:lnTo>
                      <a:pt x="2" y="19"/>
                    </a:lnTo>
                    <a:lnTo>
                      <a:pt x="2" y="20"/>
                    </a:lnTo>
                    <a:lnTo>
                      <a:pt x="3" y="20"/>
                    </a:lnTo>
                    <a:lnTo>
                      <a:pt x="4" y="21"/>
                    </a:lnTo>
                    <a:lnTo>
                      <a:pt x="5" y="21"/>
                    </a:lnTo>
                    <a:lnTo>
                      <a:pt x="5" y="21"/>
                    </a:lnTo>
                    <a:lnTo>
                      <a:pt x="6" y="21"/>
                    </a:lnTo>
                    <a:lnTo>
                      <a:pt x="7" y="21"/>
                    </a:lnTo>
                    <a:lnTo>
                      <a:pt x="8" y="21"/>
                    </a:lnTo>
                    <a:lnTo>
                      <a:pt x="8" y="21"/>
                    </a:lnTo>
                    <a:lnTo>
                      <a:pt x="9" y="21"/>
                    </a:lnTo>
                    <a:lnTo>
                      <a:pt x="10" y="21"/>
                    </a:lnTo>
                    <a:lnTo>
                      <a:pt x="11" y="21"/>
                    </a:lnTo>
                    <a:lnTo>
                      <a:pt x="12" y="21"/>
                    </a:lnTo>
                    <a:lnTo>
                      <a:pt x="13" y="21"/>
                    </a:lnTo>
                    <a:lnTo>
                      <a:pt x="14" y="21"/>
                    </a:lnTo>
                    <a:lnTo>
                      <a:pt x="14" y="21"/>
                    </a:lnTo>
                    <a:lnTo>
                      <a:pt x="15" y="21"/>
                    </a:lnTo>
                    <a:lnTo>
                      <a:pt x="16" y="21"/>
                    </a:lnTo>
                    <a:lnTo>
                      <a:pt x="16" y="21"/>
                    </a:lnTo>
                    <a:lnTo>
                      <a:pt x="17" y="21"/>
                    </a:lnTo>
                    <a:lnTo>
                      <a:pt x="18" y="21"/>
                    </a:lnTo>
                    <a:lnTo>
                      <a:pt x="18" y="21"/>
                    </a:lnTo>
                    <a:lnTo>
                      <a:pt x="19" y="21"/>
                    </a:lnTo>
                    <a:lnTo>
                      <a:pt x="20" y="21"/>
                    </a:lnTo>
                    <a:lnTo>
                      <a:pt x="20" y="20"/>
                    </a:lnTo>
                    <a:lnTo>
                      <a:pt x="21" y="20"/>
                    </a:lnTo>
                    <a:lnTo>
                      <a:pt x="22" y="20"/>
                    </a:lnTo>
                    <a:lnTo>
                      <a:pt x="22" y="20"/>
                    </a:lnTo>
                    <a:lnTo>
                      <a:pt x="23" y="20"/>
                    </a:lnTo>
                    <a:lnTo>
                      <a:pt x="24" y="20"/>
                    </a:lnTo>
                    <a:lnTo>
                      <a:pt x="24" y="20"/>
                    </a:lnTo>
                    <a:lnTo>
                      <a:pt x="25" y="20"/>
                    </a:lnTo>
                    <a:lnTo>
                      <a:pt x="26" y="20"/>
                    </a:lnTo>
                    <a:lnTo>
                      <a:pt x="27" y="20"/>
                    </a:lnTo>
                    <a:lnTo>
                      <a:pt x="27" y="20"/>
                    </a:lnTo>
                    <a:lnTo>
                      <a:pt x="28" y="20"/>
                    </a:lnTo>
                    <a:lnTo>
                      <a:pt x="28" y="20"/>
                    </a:lnTo>
                    <a:lnTo>
                      <a:pt x="29" y="20"/>
                    </a:lnTo>
                    <a:lnTo>
                      <a:pt x="30" y="20"/>
                    </a:lnTo>
                    <a:lnTo>
                      <a:pt x="30" y="20"/>
                    </a:lnTo>
                    <a:lnTo>
                      <a:pt x="31" y="20"/>
                    </a:lnTo>
                    <a:lnTo>
                      <a:pt x="32" y="20"/>
                    </a:lnTo>
                    <a:lnTo>
                      <a:pt x="33" y="19"/>
                    </a:lnTo>
                    <a:lnTo>
                      <a:pt x="34" y="19"/>
                    </a:lnTo>
                    <a:lnTo>
                      <a:pt x="35" y="19"/>
                    </a:lnTo>
                    <a:lnTo>
                      <a:pt x="36" y="19"/>
                    </a:lnTo>
                    <a:lnTo>
                      <a:pt x="37" y="19"/>
                    </a:lnTo>
                    <a:lnTo>
                      <a:pt x="37" y="19"/>
                    </a:lnTo>
                    <a:lnTo>
                      <a:pt x="38" y="19"/>
                    </a:lnTo>
                    <a:lnTo>
                      <a:pt x="39" y="19"/>
                    </a:lnTo>
                    <a:lnTo>
                      <a:pt x="40" y="19"/>
                    </a:lnTo>
                    <a:lnTo>
                      <a:pt x="40" y="19"/>
                    </a:lnTo>
                    <a:lnTo>
                      <a:pt x="44" y="15"/>
                    </a:lnTo>
                    <a:lnTo>
                      <a:pt x="40" y="12"/>
                    </a:lnTo>
                    <a:lnTo>
                      <a:pt x="38" y="14"/>
                    </a:lnTo>
                    <a:lnTo>
                      <a:pt x="37" y="14"/>
                    </a:lnTo>
                    <a:lnTo>
                      <a:pt x="36" y="14"/>
                    </a:lnTo>
                    <a:lnTo>
                      <a:pt x="36" y="14"/>
                    </a:lnTo>
                    <a:lnTo>
                      <a:pt x="35" y="14"/>
                    </a:lnTo>
                    <a:lnTo>
                      <a:pt x="34" y="14"/>
                    </a:lnTo>
                    <a:lnTo>
                      <a:pt x="33" y="14"/>
                    </a:lnTo>
                    <a:lnTo>
                      <a:pt x="32" y="14"/>
                    </a:lnTo>
                    <a:lnTo>
                      <a:pt x="31" y="14"/>
                    </a:lnTo>
                    <a:lnTo>
                      <a:pt x="30" y="14"/>
                    </a:lnTo>
                    <a:lnTo>
                      <a:pt x="29" y="14"/>
                    </a:lnTo>
                    <a:lnTo>
                      <a:pt x="29" y="14"/>
                    </a:lnTo>
                    <a:lnTo>
                      <a:pt x="28" y="14"/>
                    </a:lnTo>
                    <a:lnTo>
                      <a:pt x="27" y="14"/>
                    </a:lnTo>
                    <a:lnTo>
                      <a:pt x="27" y="14"/>
                    </a:lnTo>
                    <a:lnTo>
                      <a:pt x="26" y="14"/>
                    </a:lnTo>
                    <a:lnTo>
                      <a:pt x="25" y="15"/>
                    </a:lnTo>
                    <a:lnTo>
                      <a:pt x="25" y="15"/>
                    </a:lnTo>
                    <a:lnTo>
                      <a:pt x="24" y="15"/>
                    </a:lnTo>
                    <a:lnTo>
                      <a:pt x="23" y="15"/>
                    </a:lnTo>
                    <a:lnTo>
                      <a:pt x="23" y="15"/>
                    </a:lnTo>
                    <a:lnTo>
                      <a:pt x="22" y="15"/>
                    </a:lnTo>
                    <a:lnTo>
                      <a:pt x="21" y="15"/>
                    </a:lnTo>
                    <a:lnTo>
                      <a:pt x="20" y="15"/>
                    </a:lnTo>
                    <a:lnTo>
                      <a:pt x="19" y="15"/>
                    </a:lnTo>
                    <a:lnTo>
                      <a:pt x="19" y="15"/>
                    </a:lnTo>
                    <a:lnTo>
                      <a:pt x="18" y="15"/>
                    </a:lnTo>
                    <a:lnTo>
                      <a:pt x="17" y="15"/>
                    </a:lnTo>
                    <a:lnTo>
                      <a:pt x="17" y="15"/>
                    </a:lnTo>
                    <a:lnTo>
                      <a:pt x="16" y="15"/>
                    </a:lnTo>
                    <a:lnTo>
                      <a:pt x="15" y="15"/>
                    </a:lnTo>
                    <a:lnTo>
                      <a:pt x="14" y="15"/>
                    </a:lnTo>
                    <a:lnTo>
                      <a:pt x="14" y="15"/>
                    </a:lnTo>
                    <a:lnTo>
                      <a:pt x="13" y="15"/>
                    </a:lnTo>
                    <a:lnTo>
                      <a:pt x="12" y="15"/>
                    </a:lnTo>
                    <a:lnTo>
                      <a:pt x="10" y="15"/>
                    </a:lnTo>
                    <a:lnTo>
                      <a:pt x="9" y="15"/>
                    </a:lnTo>
                    <a:lnTo>
                      <a:pt x="8" y="15"/>
                    </a:lnTo>
                    <a:lnTo>
                      <a:pt x="7" y="15"/>
                    </a:lnTo>
                    <a:lnTo>
                      <a:pt x="6" y="15"/>
                    </a:lnTo>
                    <a:lnTo>
                      <a:pt x="6" y="15"/>
                    </a:lnTo>
                    <a:lnTo>
                      <a:pt x="5" y="15"/>
                    </a:lnTo>
                    <a:lnTo>
                      <a:pt x="5" y="15"/>
                    </a:lnTo>
                    <a:lnTo>
                      <a:pt x="5" y="15"/>
                    </a:lnTo>
                    <a:lnTo>
                      <a:pt x="5" y="14"/>
                    </a:lnTo>
                    <a:lnTo>
                      <a:pt x="5" y="14"/>
                    </a:lnTo>
                    <a:lnTo>
                      <a:pt x="6" y="13"/>
                    </a:lnTo>
                    <a:lnTo>
                      <a:pt x="6" y="12"/>
                    </a:lnTo>
                    <a:lnTo>
                      <a:pt x="7" y="11"/>
                    </a:lnTo>
                    <a:lnTo>
                      <a:pt x="7" y="11"/>
                    </a:lnTo>
                    <a:lnTo>
                      <a:pt x="8" y="10"/>
                    </a:lnTo>
                    <a:lnTo>
                      <a:pt x="8" y="10"/>
                    </a:lnTo>
                    <a:lnTo>
                      <a:pt x="9" y="10"/>
                    </a:lnTo>
                    <a:lnTo>
                      <a:pt x="9" y="9"/>
                    </a:lnTo>
                    <a:lnTo>
                      <a:pt x="10" y="9"/>
                    </a:lnTo>
                    <a:lnTo>
                      <a:pt x="11" y="9"/>
                    </a:lnTo>
                    <a:lnTo>
                      <a:pt x="11" y="9"/>
                    </a:lnTo>
                    <a:lnTo>
                      <a:pt x="12" y="9"/>
                    </a:lnTo>
                    <a:lnTo>
                      <a:pt x="13" y="9"/>
                    </a:lnTo>
                    <a:lnTo>
                      <a:pt x="13" y="8"/>
                    </a:lnTo>
                    <a:lnTo>
                      <a:pt x="14" y="8"/>
                    </a:lnTo>
                    <a:lnTo>
                      <a:pt x="15" y="8"/>
                    </a:lnTo>
                    <a:lnTo>
                      <a:pt x="15" y="8"/>
                    </a:lnTo>
                    <a:lnTo>
                      <a:pt x="16" y="8"/>
                    </a:lnTo>
                    <a:lnTo>
                      <a:pt x="17" y="8"/>
                    </a:lnTo>
                    <a:lnTo>
                      <a:pt x="18" y="8"/>
                    </a:lnTo>
                    <a:lnTo>
                      <a:pt x="18" y="8"/>
                    </a:lnTo>
                    <a:lnTo>
                      <a:pt x="19" y="8"/>
                    </a:lnTo>
                    <a:lnTo>
                      <a:pt x="20" y="8"/>
                    </a:lnTo>
                    <a:lnTo>
                      <a:pt x="20" y="8"/>
                    </a:lnTo>
                    <a:lnTo>
                      <a:pt x="21" y="8"/>
                    </a:lnTo>
                    <a:lnTo>
                      <a:pt x="22" y="8"/>
                    </a:lnTo>
                    <a:lnTo>
                      <a:pt x="22" y="8"/>
                    </a:lnTo>
                    <a:lnTo>
                      <a:pt x="23" y="8"/>
                    </a:lnTo>
                    <a:lnTo>
                      <a:pt x="24" y="8"/>
                    </a:lnTo>
                    <a:lnTo>
                      <a:pt x="24" y="8"/>
                    </a:lnTo>
                    <a:lnTo>
                      <a:pt x="25" y="8"/>
                    </a:lnTo>
                    <a:lnTo>
                      <a:pt x="25" y="8"/>
                    </a:lnTo>
                    <a:lnTo>
                      <a:pt x="26" y="8"/>
                    </a:lnTo>
                    <a:lnTo>
                      <a:pt x="27" y="8"/>
                    </a:lnTo>
                    <a:lnTo>
                      <a:pt x="28" y="8"/>
                    </a:lnTo>
                    <a:lnTo>
                      <a:pt x="29" y="8"/>
                    </a:lnTo>
                    <a:lnTo>
                      <a:pt x="30" y="8"/>
                    </a:lnTo>
                    <a:lnTo>
                      <a:pt x="30" y="8"/>
                    </a:lnTo>
                    <a:lnTo>
                      <a:pt x="31" y="8"/>
                    </a:lnTo>
                    <a:lnTo>
                      <a:pt x="32" y="8"/>
                    </a:lnTo>
                    <a:lnTo>
                      <a:pt x="33" y="7"/>
                    </a:lnTo>
                    <a:lnTo>
                      <a:pt x="33" y="7"/>
                    </a:lnTo>
                    <a:lnTo>
                      <a:pt x="34" y="7"/>
                    </a:lnTo>
                    <a:lnTo>
                      <a:pt x="35" y="7"/>
                    </a:lnTo>
                    <a:lnTo>
                      <a:pt x="36" y="7"/>
                    </a:lnTo>
                    <a:lnTo>
                      <a:pt x="36" y="7"/>
                    </a:lnTo>
                    <a:lnTo>
                      <a:pt x="37" y="7"/>
                    </a:lnTo>
                    <a:lnTo>
                      <a:pt x="37" y="7"/>
                    </a:lnTo>
                    <a:lnTo>
                      <a:pt x="39" y="7"/>
                    </a:lnTo>
                    <a:lnTo>
                      <a:pt x="40" y="7"/>
                    </a:lnTo>
                    <a:lnTo>
                      <a:pt x="41" y="7"/>
                    </a:lnTo>
                    <a:lnTo>
                      <a:pt x="41" y="7"/>
                    </a:lnTo>
                    <a:lnTo>
                      <a:pt x="42" y="7"/>
                    </a:lnTo>
                    <a:lnTo>
                      <a:pt x="43" y="7"/>
                    </a:lnTo>
                    <a:lnTo>
                      <a:pt x="44" y="6"/>
                    </a:lnTo>
                    <a:lnTo>
                      <a:pt x="44" y="6"/>
                    </a:lnTo>
                    <a:lnTo>
                      <a:pt x="45" y="6"/>
                    </a:lnTo>
                    <a:lnTo>
                      <a:pt x="45" y="6"/>
                    </a:lnTo>
                    <a:lnTo>
                      <a:pt x="46" y="6"/>
                    </a:lnTo>
                    <a:lnTo>
                      <a:pt x="47" y="6"/>
                    </a:lnTo>
                    <a:lnTo>
                      <a:pt x="48" y="5"/>
                    </a:lnTo>
                    <a:lnTo>
                      <a:pt x="49" y="5"/>
                    </a:lnTo>
                    <a:lnTo>
                      <a:pt x="50" y="5"/>
                    </a:lnTo>
                    <a:lnTo>
                      <a:pt x="51" y="5"/>
                    </a:lnTo>
                    <a:lnTo>
                      <a:pt x="52" y="5"/>
                    </a:lnTo>
                    <a:lnTo>
                      <a:pt x="52" y="5"/>
                    </a:lnTo>
                    <a:lnTo>
                      <a:pt x="54" y="5"/>
                    </a:lnTo>
                    <a:lnTo>
                      <a:pt x="55" y="5"/>
                    </a:lnTo>
                    <a:lnTo>
                      <a:pt x="55" y="5"/>
                    </a:lnTo>
                    <a:lnTo>
                      <a:pt x="56" y="5"/>
                    </a:lnTo>
                    <a:lnTo>
                      <a:pt x="56" y="5"/>
                    </a:lnTo>
                    <a:lnTo>
                      <a:pt x="57" y="6"/>
                    </a:lnTo>
                    <a:lnTo>
                      <a:pt x="58" y="6"/>
                    </a:lnTo>
                    <a:lnTo>
                      <a:pt x="58" y="6"/>
                    </a:lnTo>
                    <a:lnTo>
                      <a:pt x="59" y="6"/>
                    </a:lnTo>
                    <a:lnTo>
                      <a:pt x="60" y="6"/>
                    </a:lnTo>
                    <a:lnTo>
                      <a:pt x="60" y="6"/>
                    </a:lnTo>
                    <a:lnTo>
                      <a:pt x="61" y="6"/>
                    </a:lnTo>
                    <a:lnTo>
                      <a:pt x="62" y="6"/>
                    </a:lnTo>
                    <a:lnTo>
                      <a:pt x="63" y="6"/>
                    </a:lnTo>
                    <a:lnTo>
                      <a:pt x="63" y="6"/>
                    </a:lnTo>
                    <a:lnTo>
                      <a:pt x="64" y="7"/>
                    </a:lnTo>
                    <a:lnTo>
                      <a:pt x="65" y="7"/>
                    </a:lnTo>
                    <a:lnTo>
                      <a:pt x="66" y="7"/>
                    </a:lnTo>
                    <a:lnTo>
                      <a:pt x="67" y="7"/>
                    </a:lnTo>
                    <a:lnTo>
                      <a:pt x="67" y="7"/>
                    </a:lnTo>
                    <a:lnTo>
                      <a:pt x="68" y="7"/>
                    </a:lnTo>
                    <a:lnTo>
                      <a:pt x="69" y="7"/>
                    </a:lnTo>
                    <a:lnTo>
                      <a:pt x="70" y="7"/>
                    </a:lnTo>
                    <a:lnTo>
                      <a:pt x="70" y="8"/>
                    </a:lnTo>
                    <a:lnTo>
                      <a:pt x="71" y="8"/>
                    </a:lnTo>
                    <a:lnTo>
                      <a:pt x="72" y="8"/>
                    </a:lnTo>
                    <a:lnTo>
                      <a:pt x="73" y="8"/>
                    </a:lnTo>
                    <a:lnTo>
                      <a:pt x="74" y="9"/>
                    </a:lnTo>
                    <a:lnTo>
                      <a:pt x="75" y="9"/>
                    </a:lnTo>
                    <a:lnTo>
                      <a:pt x="76" y="9"/>
                    </a:lnTo>
                    <a:lnTo>
                      <a:pt x="77" y="10"/>
                    </a:lnTo>
                    <a:lnTo>
                      <a:pt x="77" y="10"/>
                    </a:lnTo>
                    <a:lnTo>
                      <a:pt x="78" y="10"/>
                    </a:lnTo>
                    <a:lnTo>
                      <a:pt x="79" y="11"/>
                    </a:lnTo>
                    <a:lnTo>
                      <a:pt x="79" y="11"/>
                    </a:lnTo>
                    <a:lnTo>
                      <a:pt x="80" y="11"/>
                    </a:lnTo>
                    <a:lnTo>
                      <a:pt x="81" y="12"/>
                    </a:lnTo>
                    <a:lnTo>
                      <a:pt x="81" y="12"/>
                    </a:lnTo>
                    <a:lnTo>
                      <a:pt x="82" y="13"/>
                    </a:lnTo>
                    <a:lnTo>
                      <a:pt x="83" y="13"/>
                    </a:lnTo>
                    <a:lnTo>
                      <a:pt x="83" y="13"/>
                    </a:lnTo>
                    <a:lnTo>
                      <a:pt x="83" y="14"/>
                    </a:lnTo>
                    <a:lnTo>
                      <a:pt x="8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3" name="Freeform 1887"/>
              <p:cNvSpPr>
                <a:spLocks/>
              </p:cNvSpPr>
              <p:nvPr/>
            </p:nvSpPr>
            <p:spPr bwMode="auto">
              <a:xfrm>
                <a:off x="3512" y="1133"/>
                <a:ext cx="49" cy="58"/>
              </a:xfrm>
              <a:custGeom>
                <a:avLst/>
                <a:gdLst>
                  <a:gd name="T0" fmla="*/ 40 w 49"/>
                  <a:gd name="T1" fmla="*/ 3 h 58"/>
                  <a:gd name="T2" fmla="*/ 40 w 49"/>
                  <a:gd name="T3" fmla="*/ 4 h 58"/>
                  <a:gd name="T4" fmla="*/ 41 w 49"/>
                  <a:gd name="T5" fmla="*/ 6 h 58"/>
                  <a:gd name="T6" fmla="*/ 41 w 49"/>
                  <a:gd name="T7" fmla="*/ 9 h 58"/>
                  <a:gd name="T8" fmla="*/ 42 w 49"/>
                  <a:gd name="T9" fmla="*/ 11 h 58"/>
                  <a:gd name="T10" fmla="*/ 43 w 49"/>
                  <a:gd name="T11" fmla="*/ 13 h 58"/>
                  <a:gd name="T12" fmla="*/ 44 w 49"/>
                  <a:gd name="T13" fmla="*/ 16 h 58"/>
                  <a:gd name="T14" fmla="*/ 45 w 49"/>
                  <a:gd name="T15" fmla="*/ 18 h 58"/>
                  <a:gd name="T16" fmla="*/ 47 w 49"/>
                  <a:gd name="T17" fmla="*/ 20 h 58"/>
                  <a:gd name="T18" fmla="*/ 48 w 49"/>
                  <a:gd name="T19" fmla="*/ 22 h 58"/>
                  <a:gd name="T20" fmla="*/ 46 w 49"/>
                  <a:gd name="T21" fmla="*/ 25 h 58"/>
                  <a:gd name="T22" fmla="*/ 46 w 49"/>
                  <a:gd name="T23" fmla="*/ 27 h 58"/>
                  <a:gd name="T24" fmla="*/ 46 w 49"/>
                  <a:gd name="T25" fmla="*/ 29 h 58"/>
                  <a:gd name="T26" fmla="*/ 46 w 49"/>
                  <a:gd name="T27" fmla="*/ 31 h 58"/>
                  <a:gd name="T28" fmla="*/ 47 w 49"/>
                  <a:gd name="T29" fmla="*/ 33 h 58"/>
                  <a:gd name="T30" fmla="*/ 47 w 49"/>
                  <a:gd name="T31" fmla="*/ 35 h 58"/>
                  <a:gd name="T32" fmla="*/ 48 w 49"/>
                  <a:gd name="T33" fmla="*/ 38 h 58"/>
                  <a:gd name="T34" fmla="*/ 48 w 49"/>
                  <a:gd name="T35" fmla="*/ 40 h 58"/>
                  <a:gd name="T36" fmla="*/ 48 w 49"/>
                  <a:gd name="T37" fmla="*/ 42 h 58"/>
                  <a:gd name="T38" fmla="*/ 48 w 49"/>
                  <a:gd name="T39" fmla="*/ 45 h 58"/>
                  <a:gd name="T40" fmla="*/ 46 w 49"/>
                  <a:gd name="T41" fmla="*/ 47 h 58"/>
                  <a:gd name="T42" fmla="*/ 45 w 49"/>
                  <a:gd name="T43" fmla="*/ 49 h 58"/>
                  <a:gd name="T44" fmla="*/ 42 w 49"/>
                  <a:gd name="T45" fmla="*/ 50 h 58"/>
                  <a:gd name="T46" fmla="*/ 41 w 49"/>
                  <a:gd name="T47" fmla="*/ 51 h 58"/>
                  <a:gd name="T48" fmla="*/ 2 w 49"/>
                  <a:gd name="T49" fmla="*/ 58 h 58"/>
                  <a:gd name="T50" fmla="*/ 1 w 49"/>
                  <a:gd name="T51" fmla="*/ 53 h 58"/>
                  <a:gd name="T52" fmla="*/ 3 w 49"/>
                  <a:gd name="T53" fmla="*/ 52 h 58"/>
                  <a:gd name="T54" fmla="*/ 5 w 49"/>
                  <a:gd name="T55" fmla="*/ 52 h 58"/>
                  <a:gd name="T56" fmla="*/ 8 w 49"/>
                  <a:gd name="T57" fmla="*/ 52 h 58"/>
                  <a:gd name="T58" fmla="*/ 10 w 49"/>
                  <a:gd name="T59" fmla="*/ 51 h 58"/>
                  <a:gd name="T60" fmla="*/ 12 w 49"/>
                  <a:gd name="T61" fmla="*/ 51 h 58"/>
                  <a:gd name="T62" fmla="*/ 15 w 49"/>
                  <a:gd name="T63" fmla="*/ 51 h 58"/>
                  <a:gd name="T64" fmla="*/ 18 w 49"/>
                  <a:gd name="T65" fmla="*/ 50 h 58"/>
                  <a:gd name="T66" fmla="*/ 21 w 49"/>
                  <a:gd name="T67" fmla="*/ 50 h 58"/>
                  <a:gd name="T68" fmla="*/ 24 w 49"/>
                  <a:gd name="T69" fmla="*/ 49 h 58"/>
                  <a:gd name="T70" fmla="*/ 27 w 49"/>
                  <a:gd name="T71" fmla="*/ 48 h 58"/>
                  <a:gd name="T72" fmla="*/ 30 w 49"/>
                  <a:gd name="T73" fmla="*/ 48 h 58"/>
                  <a:gd name="T74" fmla="*/ 32 w 49"/>
                  <a:gd name="T75" fmla="*/ 47 h 58"/>
                  <a:gd name="T76" fmla="*/ 35 w 49"/>
                  <a:gd name="T77" fmla="*/ 47 h 58"/>
                  <a:gd name="T78" fmla="*/ 37 w 49"/>
                  <a:gd name="T79" fmla="*/ 46 h 58"/>
                  <a:gd name="T80" fmla="*/ 39 w 49"/>
                  <a:gd name="T81" fmla="*/ 45 h 58"/>
                  <a:gd name="T82" fmla="*/ 42 w 49"/>
                  <a:gd name="T83" fmla="*/ 44 h 58"/>
                  <a:gd name="T84" fmla="*/ 42 w 49"/>
                  <a:gd name="T85" fmla="*/ 42 h 58"/>
                  <a:gd name="T86" fmla="*/ 42 w 49"/>
                  <a:gd name="T87" fmla="*/ 39 h 58"/>
                  <a:gd name="T88" fmla="*/ 42 w 49"/>
                  <a:gd name="T89" fmla="*/ 35 h 58"/>
                  <a:gd name="T90" fmla="*/ 41 w 49"/>
                  <a:gd name="T91" fmla="*/ 32 h 58"/>
                  <a:gd name="T92" fmla="*/ 40 w 49"/>
                  <a:gd name="T93" fmla="*/ 30 h 58"/>
                  <a:gd name="T94" fmla="*/ 41 w 49"/>
                  <a:gd name="T95" fmla="*/ 22 h 58"/>
                  <a:gd name="T96" fmla="*/ 41 w 49"/>
                  <a:gd name="T97" fmla="*/ 21 h 58"/>
                  <a:gd name="T98" fmla="*/ 40 w 49"/>
                  <a:gd name="T99" fmla="*/ 19 h 58"/>
                  <a:gd name="T100" fmla="*/ 39 w 49"/>
                  <a:gd name="T101" fmla="*/ 16 h 58"/>
                  <a:gd name="T102" fmla="*/ 38 w 49"/>
                  <a:gd name="T103" fmla="*/ 15 h 58"/>
                  <a:gd name="T104" fmla="*/ 37 w 49"/>
                  <a:gd name="T105" fmla="*/ 12 h 58"/>
                  <a:gd name="T106" fmla="*/ 36 w 49"/>
                  <a:gd name="T107" fmla="*/ 10 h 58"/>
                  <a:gd name="T108" fmla="*/ 36 w 49"/>
                  <a:gd name="T109" fmla="*/ 8 h 58"/>
                  <a:gd name="T110" fmla="*/ 35 w 49"/>
                  <a:gd name="T111" fmla="*/ 6 h 58"/>
                  <a:gd name="T112" fmla="*/ 39 w 49"/>
                  <a:gd name="T11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58">
                    <a:moveTo>
                      <a:pt x="39" y="0"/>
                    </a:moveTo>
                    <a:lnTo>
                      <a:pt x="40" y="0"/>
                    </a:lnTo>
                    <a:lnTo>
                      <a:pt x="40" y="3"/>
                    </a:lnTo>
                    <a:lnTo>
                      <a:pt x="40" y="3"/>
                    </a:lnTo>
                    <a:lnTo>
                      <a:pt x="40" y="4"/>
                    </a:lnTo>
                    <a:lnTo>
                      <a:pt x="40" y="4"/>
                    </a:lnTo>
                    <a:lnTo>
                      <a:pt x="41" y="5"/>
                    </a:lnTo>
                    <a:lnTo>
                      <a:pt x="41" y="6"/>
                    </a:lnTo>
                    <a:lnTo>
                      <a:pt x="41" y="6"/>
                    </a:lnTo>
                    <a:lnTo>
                      <a:pt x="41" y="7"/>
                    </a:lnTo>
                    <a:lnTo>
                      <a:pt x="41" y="8"/>
                    </a:lnTo>
                    <a:lnTo>
                      <a:pt x="41" y="9"/>
                    </a:lnTo>
                    <a:lnTo>
                      <a:pt x="42" y="9"/>
                    </a:lnTo>
                    <a:lnTo>
                      <a:pt x="42" y="10"/>
                    </a:lnTo>
                    <a:lnTo>
                      <a:pt x="42" y="11"/>
                    </a:lnTo>
                    <a:lnTo>
                      <a:pt x="42" y="12"/>
                    </a:lnTo>
                    <a:lnTo>
                      <a:pt x="43" y="12"/>
                    </a:lnTo>
                    <a:lnTo>
                      <a:pt x="43" y="13"/>
                    </a:lnTo>
                    <a:lnTo>
                      <a:pt x="43" y="14"/>
                    </a:lnTo>
                    <a:lnTo>
                      <a:pt x="44" y="15"/>
                    </a:lnTo>
                    <a:lnTo>
                      <a:pt x="44" y="16"/>
                    </a:lnTo>
                    <a:lnTo>
                      <a:pt x="44" y="16"/>
                    </a:lnTo>
                    <a:lnTo>
                      <a:pt x="45" y="17"/>
                    </a:lnTo>
                    <a:lnTo>
                      <a:pt x="45" y="18"/>
                    </a:lnTo>
                    <a:lnTo>
                      <a:pt x="46" y="19"/>
                    </a:lnTo>
                    <a:lnTo>
                      <a:pt x="46" y="20"/>
                    </a:lnTo>
                    <a:lnTo>
                      <a:pt x="47" y="20"/>
                    </a:lnTo>
                    <a:lnTo>
                      <a:pt x="47" y="21"/>
                    </a:lnTo>
                    <a:lnTo>
                      <a:pt x="48" y="22"/>
                    </a:lnTo>
                    <a:lnTo>
                      <a:pt x="48" y="22"/>
                    </a:lnTo>
                    <a:lnTo>
                      <a:pt x="49" y="23"/>
                    </a:lnTo>
                    <a:lnTo>
                      <a:pt x="46" y="25"/>
                    </a:lnTo>
                    <a:lnTo>
                      <a:pt x="46" y="25"/>
                    </a:lnTo>
                    <a:lnTo>
                      <a:pt x="46" y="26"/>
                    </a:lnTo>
                    <a:lnTo>
                      <a:pt x="46" y="26"/>
                    </a:lnTo>
                    <a:lnTo>
                      <a:pt x="46" y="27"/>
                    </a:lnTo>
                    <a:lnTo>
                      <a:pt x="46" y="27"/>
                    </a:lnTo>
                    <a:lnTo>
                      <a:pt x="46" y="28"/>
                    </a:lnTo>
                    <a:lnTo>
                      <a:pt x="46" y="29"/>
                    </a:lnTo>
                    <a:lnTo>
                      <a:pt x="46" y="29"/>
                    </a:lnTo>
                    <a:lnTo>
                      <a:pt x="46" y="30"/>
                    </a:lnTo>
                    <a:lnTo>
                      <a:pt x="46" y="31"/>
                    </a:lnTo>
                    <a:lnTo>
                      <a:pt x="46" y="32"/>
                    </a:lnTo>
                    <a:lnTo>
                      <a:pt x="47" y="32"/>
                    </a:lnTo>
                    <a:lnTo>
                      <a:pt x="47" y="33"/>
                    </a:lnTo>
                    <a:lnTo>
                      <a:pt x="47" y="34"/>
                    </a:lnTo>
                    <a:lnTo>
                      <a:pt x="47" y="35"/>
                    </a:lnTo>
                    <a:lnTo>
                      <a:pt x="47" y="35"/>
                    </a:lnTo>
                    <a:lnTo>
                      <a:pt x="47" y="36"/>
                    </a:lnTo>
                    <a:lnTo>
                      <a:pt x="47" y="37"/>
                    </a:lnTo>
                    <a:lnTo>
                      <a:pt x="48" y="38"/>
                    </a:lnTo>
                    <a:lnTo>
                      <a:pt x="48" y="38"/>
                    </a:lnTo>
                    <a:lnTo>
                      <a:pt x="48" y="39"/>
                    </a:lnTo>
                    <a:lnTo>
                      <a:pt x="48" y="40"/>
                    </a:lnTo>
                    <a:lnTo>
                      <a:pt x="48" y="40"/>
                    </a:lnTo>
                    <a:lnTo>
                      <a:pt x="48" y="41"/>
                    </a:lnTo>
                    <a:lnTo>
                      <a:pt x="48" y="42"/>
                    </a:lnTo>
                    <a:lnTo>
                      <a:pt x="48" y="43"/>
                    </a:lnTo>
                    <a:lnTo>
                      <a:pt x="48" y="44"/>
                    </a:lnTo>
                    <a:lnTo>
                      <a:pt x="48" y="45"/>
                    </a:lnTo>
                    <a:lnTo>
                      <a:pt x="47" y="45"/>
                    </a:lnTo>
                    <a:lnTo>
                      <a:pt x="47" y="46"/>
                    </a:lnTo>
                    <a:lnTo>
                      <a:pt x="46" y="47"/>
                    </a:lnTo>
                    <a:lnTo>
                      <a:pt x="46" y="47"/>
                    </a:lnTo>
                    <a:lnTo>
                      <a:pt x="45" y="48"/>
                    </a:lnTo>
                    <a:lnTo>
                      <a:pt x="45" y="49"/>
                    </a:lnTo>
                    <a:lnTo>
                      <a:pt x="44" y="49"/>
                    </a:lnTo>
                    <a:lnTo>
                      <a:pt x="43" y="50"/>
                    </a:lnTo>
                    <a:lnTo>
                      <a:pt x="42" y="50"/>
                    </a:lnTo>
                    <a:lnTo>
                      <a:pt x="42" y="50"/>
                    </a:lnTo>
                    <a:lnTo>
                      <a:pt x="41" y="50"/>
                    </a:lnTo>
                    <a:lnTo>
                      <a:pt x="41" y="51"/>
                    </a:lnTo>
                    <a:lnTo>
                      <a:pt x="40" y="51"/>
                    </a:lnTo>
                    <a:lnTo>
                      <a:pt x="40" y="51"/>
                    </a:lnTo>
                    <a:lnTo>
                      <a:pt x="2" y="58"/>
                    </a:lnTo>
                    <a:lnTo>
                      <a:pt x="0" y="53"/>
                    </a:lnTo>
                    <a:lnTo>
                      <a:pt x="0" y="53"/>
                    </a:lnTo>
                    <a:lnTo>
                      <a:pt x="1" y="53"/>
                    </a:lnTo>
                    <a:lnTo>
                      <a:pt x="1" y="53"/>
                    </a:lnTo>
                    <a:lnTo>
                      <a:pt x="2" y="53"/>
                    </a:lnTo>
                    <a:lnTo>
                      <a:pt x="3" y="52"/>
                    </a:lnTo>
                    <a:lnTo>
                      <a:pt x="4" y="52"/>
                    </a:lnTo>
                    <a:lnTo>
                      <a:pt x="5" y="52"/>
                    </a:lnTo>
                    <a:lnTo>
                      <a:pt x="5" y="52"/>
                    </a:lnTo>
                    <a:lnTo>
                      <a:pt x="6" y="52"/>
                    </a:lnTo>
                    <a:lnTo>
                      <a:pt x="7" y="52"/>
                    </a:lnTo>
                    <a:lnTo>
                      <a:pt x="8" y="52"/>
                    </a:lnTo>
                    <a:lnTo>
                      <a:pt x="8" y="52"/>
                    </a:lnTo>
                    <a:lnTo>
                      <a:pt x="9" y="52"/>
                    </a:lnTo>
                    <a:lnTo>
                      <a:pt x="10" y="51"/>
                    </a:lnTo>
                    <a:lnTo>
                      <a:pt x="11" y="51"/>
                    </a:lnTo>
                    <a:lnTo>
                      <a:pt x="11" y="51"/>
                    </a:lnTo>
                    <a:lnTo>
                      <a:pt x="12" y="51"/>
                    </a:lnTo>
                    <a:lnTo>
                      <a:pt x="13" y="51"/>
                    </a:lnTo>
                    <a:lnTo>
                      <a:pt x="14" y="51"/>
                    </a:lnTo>
                    <a:lnTo>
                      <a:pt x="15" y="51"/>
                    </a:lnTo>
                    <a:lnTo>
                      <a:pt x="16" y="50"/>
                    </a:lnTo>
                    <a:lnTo>
                      <a:pt x="17" y="50"/>
                    </a:lnTo>
                    <a:lnTo>
                      <a:pt x="18" y="50"/>
                    </a:lnTo>
                    <a:lnTo>
                      <a:pt x="19" y="50"/>
                    </a:lnTo>
                    <a:lnTo>
                      <a:pt x="20" y="50"/>
                    </a:lnTo>
                    <a:lnTo>
                      <a:pt x="21" y="50"/>
                    </a:lnTo>
                    <a:lnTo>
                      <a:pt x="22" y="49"/>
                    </a:lnTo>
                    <a:lnTo>
                      <a:pt x="23" y="49"/>
                    </a:lnTo>
                    <a:lnTo>
                      <a:pt x="24" y="49"/>
                    </a:lnTo>
                    <a:lnTo>
                      <a:pt x="25" y="49"/>
                    </a:lnTo>
                    <a:lnTo>
                      <a:pt x="26" y="49"/>
                    </a:lnTo>
                    <a:lnTo>
                      <a:pt x="27" y="48"/>
                    </a:lnTo>
                    <a:lnTo>
                      <a:pt x="28" y="48"/>
                    </a:lnTo>
                    <a:lnTo>
                      <a:pt x="29" y="48"/>
                    </a:lnTo>
                    <a:lnTo>
                      <a:pt x="30" y="48"/>
                    </a:lnTo>
                    <a:lnTo>
                      <a:pt x="31" y="48"/>
                    </a:lnTo>
                    <a:lnTo>
                      <a:pt x="31" y="47"/>
                    </a:lnTo>
                    <a:lnTo>
                      <a:pt x="32" y="47"/>
                    </a:lnTo>
                    <a:lnTo>
                      <a:pt x="33" y="47"/>
                    </a:lnTo>
                    <a:lnTo>
                      <a:pt x="34" y="47"/>
                    </a:lnTo>
                    <a:lnTo>
                      <a:pt x="35" y="47"/>
                    </a:lnTo>
                    <a:lnTo>
                      <a:pt x="35" y="47"/>
                    </a:lnTo>
                    <a:lnTo>
                      <a:pt x="36" y="46"/>
                    </a:lnTo>
                    <a:lnTo>
                      <a:pt x="37" y="46"/>
                    </a:lnTo>
                    <a:lnTo>
                      <a:pt x="37" y="46"/>
                    </a:lnTo>
                    <a:lnTo>
                      <a:pt x="38" y="46"/>
                    </a:lnTo>
                    <a:lnTo>
                      <a:pt x="39" y="45"/>
                    </a:lnTo>
                    <a:lnTo>
                      <a:pt x="40" y="45"/>
                    </a:lnTo>
                    <a:lnTo>
                      <a:pt x="41" y="44"/>
                    </a:lnTo>
                    <a:lnTo>
                      <a:pt x="42" y="44"/>
                    </a:lnTo>
                    <a:lnTo>
                      <a:pt x="42" y="43"/>
                    </a:lnTo>
                    <a:lnTo>
                      <a:pt x="42" y="43"/>
                    </a:lnTo>
                    <a:lnTo>
                      <a:pt x="42" y="42"/>
                    </a:lnTo>
                    <a:lnTo>
                      <a:pt x="42" y="41"/>
                    </a:lnTo>
                    <a:lnTo>
                      <a:pt x="42" y="40"/>
                    </a:lnTo>
                    <a:lnTo>
                      <a:pt x="42" y="39"/>
                    </a:lnTo>
                    <a:lnTo>
                      <a:pt x="42" y="37"/>
                    </a:lnTo>
                    <a:lnTo>
                      <a:pt x="42" y="36"/>
                    </a:lnTo>
                    <a:lnTo>
                      <a:pt x="42" y="35"/>
                    </a:lnTo>
                    <a:lnTo>
                      <a:pt x="42" y="34"/>
                    </a:lnTo>
                    <a:lnTo>
                      <a:pt x="41" y="33"/>
                    </a:lnTo>
                    <a:lnTo>
                      <a:pt x="41" y="32"/>
                    </a:lnTo>
                    <a:lnTo>
                      <a:pt x="41" y="31"/>
                    </a:lnTo>
                    <a:lnTo>
                      <a:pt x="41" y="31"/>
                    </a:lnTo>
                    <a:lnTo>
                      <a:pt x="40" y="30"/>
                    </a:lnTo>
                    <a:lnTo>
                      <a:pt x="40" y="30"/>
                    </a:lnTo>
                    <a:lnTo>
                      <a:pt x="40" y="29"/>
                    </a:lnTo>
                    <a:lnTo>
                      <a:pt x="41" y="22"/>
                    </a:lnTo>
                    <a:lnTo>
                      <a:pt x="41" y="22"/>
                    </a:lnTo>
                    <a:lnTo>
                      <a:pt x="41" y="21"/>
                    </a:lnTo>
                    <a:lnTo>
                      <a:pt x="41" y="21"/>
                    </a:lnTo>
                    <a:lnTo>
                      <a:pt x="40" y="20"/>
                    </a:lnTo>
                    <a:lnTo>
                      <a:pt x="40" y="19"/>
                    </a:lnTo>
                    <a:lnTo>
                      <a:pt x="40" y="19"/>
                    </a:lnTo>
                    <a:lnTo>
                      <a:pt x="40" y="18"/>
                    </a:lnTo>
                    <a:lnTo>
                      <a:pt x="39" y="17"/>
                    </a:lnTo>
                    <a:lnTo>
                      <a:pt x="39" y="16"/>
                    </a:lnTo>
                    <a:lnTo>
                      <a:pt x="39" y="16"/>
                    </a:lnTo>
                    <a:lnTo>
                      <a:pt x="39" y="15"/>
                    </a:lnTo>
                    <a:lnTo>
                      <a:pt x="38" y="15"/>
                    </a:lnTo>
                    <a:lnTo>
                      <a:pt x="38" y="14"/>
                    </a:lnTo>
                    <a:lnTo>
                      <a:pt x="38" y="13"/>
                    </a:lnTo>
                    <a:lnTo>
                      <a:pt x="37" y="12"/>
                    </a:lnTo>
                    <a:lnTo>
                      <a:pt x="37" y="11"/>
                    </a:lnTo>
                    <a:lnTo>
                      <a:pt x="37" y="11"/>
                    </a:lnTo>
                    <a:lnTo>
                      <a:pt x="36" y="10"/>
                    </a:lnTo>
                    <a:lnTo>
                      <a:pt x="36" y="9"/>
                    </a:lnTo>
                    <a:lnTo>
                      <a:pt x="36" y="8"/>
                    </a:lnTo>
                    <a:lnTo>
                      <a:pt x="36" y="8"/>
                    </a:lnTo>
                    <a:lnTo>
                      <a:pt x="35" y="7"/>
                    </a:lnTo>
                    <a:lnTo>
                      <a:pt x="35" y="6"/>
                    </a:lnTo>
                    <a:lnTo>
                      <a:pt x="35" y="6"/>
                    </a:lnTo>
                    <a:lnTo>
                      <a:pt x="35" y="5"/>
                    </a:lnTo>
                    <a:lnTo>
                      <a:pt x="35" y="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4" name="Freeform 1888"/>
              <p:cNvSpPr>
                <a:spLocks/>
              </p:cNvSpPr>
              <p:nvPr/>
            </p:nvSpPr>
            <p:spPr bwMode="auto">
              <a:xfrm>
                <a:off x="3449" y="1138"/>
                <a:ext cx="81" cy="137"/>
              </a:xfrm>
              <a:custGeom>
                <a:avLst/>
                <a:gdLst>
                  <a:gd name="T0" fmla="*/ 9 w 81"/>
                  <a:gd name="T1" fmla="*/ 10 h 137"/>
                  <a:gd name="T2" fmla="*/ 11 w 81"/>
                  <a:gd name="T3" fmla="*/ 22 h 137"/>
                  <a:gd name="T4" fmla="*/ 7 w 81"/>
                  <a:gd name="T5" fmla="*/ 32 h 137"/>
                  <a:gd name="T6" fmla="*/ 8 w 81"/>
                  <a:gd name="T7" fmla="*/ 44 h 137"/>
                  <a:gd name="T8" fmla="*/ 5 w 81"/>
                  <a:gd name="T9" fmla="*/ 57 h 137"/>
                  <a:gd name="T10" fmla="*/ 3 w 81"/>
                  <a:gd name="T11" fmla="*/ 67 h 137"/>
                  <a:gd name="T12" fmla="*/ 1 w 81"/>
                  <a:gd name="T13" fmla="*/ 83 h 137"/>
                  <a:gd name="T14" fmla="*/ 1 w 81"/>
                  <a:gd name="T15" fmla="*/ 97 h 137"/>
                  <a:gd name="T16" fmla="*/ 4 w 81"/>
                  <a:gd name="T17" fmla="*/ 113 h 137"/>
                  <a:gd name="T18" fmla="*/ 16 w 81"/>
                  <a:gd name="T19" fmla="*/ 123 h 137"/>
                  <a:gd name="T20" fmla="*/ 25 w 81"/>
                  <a:gd name="T21" fmla="*/ 130 h 137"/>
                  <a:gd name="T22" fmla="*/ 38 w 81"/>
                  <a:gd name="T23" fmla="*/ 134 h 137"/>
                  <a:gd name="T24" fmla="*/ 50 w 81"/>
                  <a:gd name="T25" fmla="*/ 136 h 137"/>
                  <a:gd name="T26" fmla="*/ 64 w 81"/>
                  <a:gd name="T27" fmla="*/ 133 h 137"/>
                  <a:gd name="T28" fmla="*/ 65 w 81"/>
                  <a:gd name="T29" fmla="*/ 116 h 137"/>
                  <a:gd name="T30" fmla="*/ 64 w 81"/>
                  <a:gd name="T31" fmla="*/ 103 h 137"/>
                  <a:gd name="T32" fmla="*/ 65 w 81"/>
                  <a:gd name="T33" fmla="*/ 91 h 137"/>
                  <a:gd name="T34" fmla="*/ 71 w 81"/>
                  <a:gd name="T35" fmla="*/ 84 h 137"/>
                  <a:gd name="T36" fmla="*/ 79 w 81"/>
                  <a:gd name="T37" fmla="*/ 78 h 137"/>
                  <a:gd name="T38" fmla="*/ 66 w 81"/>
                  <a:gd name="T39" fmla="*/ 80 h 137"/>
                  <a:gd name="T40" fmla="*/ 59 w 81"/>
                  <a:gd name="T41" fmla="*/ 90 h 137"/>
                  <a:gd name="T42" fmla="*/ 58 w 81"/>
                  <a:gd name="T43" fmla="*/ 102 h 137"/>
                  <a:gd name="T44" fmla="*/ 59 w 81"/>
                  <a:gd name="T45" fmla="*/ 113 h 137"/>
                  <a:gd name="T46" fmla="*/ 63 w 81"/>
                  <a:gd name="T47" fmla="*/ 125 h 137"/>
                  <a:gd name="T48" fmla="*/ 55 w 81"/>
                  <a:gd name="T49" fmla="*/ 132 h 137"/>
                  <a:gd name="T50" fmla="*/ 48 w 81"/>
                  <a:gd name="T51" fmla="*/ 120 h 137"/>
                  <a:gd name="T52" fmla="*/ 47 w 81"/>
                  <a:gd name="T53" fmla="*/ 108 h 137"/>
                  <a:gd name="T54" fmla="*/ 46 w 81"/>
                  <a:gd name="T55" fmla="*/ 97 h 137"/>
                  <a:gd name="T56" fmla="*/ 42 w 81"/>
                  <a:gd name="T57" fmla="*/ 108 h 137"/>
                  <a:gd name="T58" fmla="*/ 43 w 81"/>
                  <a:gd name="T59" fmla="*/ 119 h 137"/>
                  <a:gd name="T60" fmla="*/ 40 w 81"/>
                  <a:gd name="T61" fmla="*/ 129 h 137"/>
                  <a:gd name="T62" fmla="*/ 33 w 81"/>
                  <a:gd name="T63" fmla="*/ 116 h 137"/>
                  <a:gd name="T64" fmla="*/ 32 w 81"/>
                  <a:gd name="T65" fmla="*/ 106 h 137"/>
                  <a:gd name="T66" fmla="*/ 26 w 81"/>
                  <a:gd name="T67" fmla="*/ 94 h 137"/>
                  <a:gd name="T68" fmla="*/ 27 w 81"/>
                  <a:gd name="T69" fmla="*/ 105 h 137"/>
                  <a:gd name="T70" fmla="*/ 28 w 81"/>
                  <a:gd name="T71" fmla="*/ 118 h 137"/>
                  <a:gd name="T72" fmla="*/ 24 w 81"/>
                  <a:gd name="T73" fmla="*/ 124 h 137"/>
                  <a:gd name="T74" fmla="*/ 20 w 81"/>
                  <a:gd name="T75" fmla="*/ 110 h 137"/>
                  <a:gd name="T76" fmla="*/ 19 w 81"/>
                  <a:gd name="T77" fmla="*/ 97 h 137"/>
                  <a:gd name="T78" fmla="*/ 14 w 81"/>
                  <a:gd name="T79" fmla="*/ 107 h 137"/>
                  <a:gd name="T80" fmla="*/ 15 w 81"/>
                  <a:gd name="T81" fmla="*/ 118 h 137"/>
                  <a:gd name="T82" fmla="*/ 8 w 81"/>
                  <a:gd name="T83" fmla="*/ 108 h 137"/>
                  <a:gd name="T84" fmla="*/ 6 w 81"/>
                  <a:gd name="T85" fmla="*/ 97 h 137"/>
                  <a:gd name="T86" fmla="*/ 6 w 81"/>
                  <a:gd name="T87" fmla="*/ 84 h 137"/>
                  <a:gd name="T88" fmla="*/ 8 w 81"/>
                  <a:gd name="T89" fmla="*/ 71 h 137"/>
                  <a:gd name="T90" fmla="*/ 11 w 81"/>
                  <a:gd name="T91" fmla="*/ 56 h 137"/>
                  <a:gd name="T92" fmla="*/ 14 w 81"/>
                  <a:gd name="T93" fmla="*/ 44 h 137"/>
                  <a:gd name="T94" fmla="*/ 20 w 81"/>
                  <a:gd name="T95" fmla="*/ 28 h 137"/>
                  <a:gd name="T96" fmla="*/ 30 w 81"/>
                  <a:gd name="T97" fmla="*/ 28 h 137"/>
                  <a:gd name="T98" fmla="*/ 43 w 81"/>
                  <a:gd name="T99" fmla="*/ 29 h 137"/>
                  <a:gd name="T100" fmla="*/ 55 w 81"/>
                  <a:gd name="T101" fmla="*/ 29 h 137"/>
                  <a:gd name="T102" fmla="*/ 46 w 81"/>
                  <a:gd name="T103" fmla="*/ 24 h 137"/>
                  <a:gd name="T104" fmla="*/ 33 w 81"/>
                  <a:gd name="T105" fmla="*/ 24 h 137"/>
                  <a:gd name="T106" fmla="*/ 22 w 81"/>
                  <a:gd name="T107" fmla="*/ 23 h 137"/>
                  <a:gd name="T108" fmla="*/ 19 w 81"/>
                  <a:gd name="T109" fmla="*/ 18 h 137"/>
                  <a:gd name="T110" fmla="*/ 32 w 81"/>
                  <a:gd name="T111" fmla="*/ 15 h 137"/>
                  <a:gd name="T112" fmla="*/ 47 w 81"/>
                  <a:gd name="T113" fmla="*/ 14 h 137"/>
                  <a:gd name="T114" fmla="*/ 46 w 81"/>
                  <a:gd name="T115" fmla="*/ 9 h 137"/>
                  <a:gd name="T116" fmla="*/ 34 w 81"/>
                  <a:gd name="T117" fmla="*/ 10 h 137"/>
                  <a:gd name="T118" fmla="*/ 22 w 81"/>
                  <a:gd name="T119" fmla="*/ 12 h 137"/>
                  <a:gd name="T120" fmla="*/ 16 w 81"/>
                  <a:gd name="T121"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 h="137">
                    <a:moveTo>
                      <a:pt x="15" y="0"/>
                    </a:moveTo>
                    <a:lnTo>
                      <a:pt x="15" y="0"/>
                    </a:lnTo>
                    <a:lnTo>
                      <a:pt x="14" y="0"/>
                    </a:lnTo>
                    <a:lnTo>
                      <a:pt x="14" y="1"/>
                    </a:lnTo>
                    <a:lnTo>
                      <a:pt x="13" y="1"/>
                    </a:lnTo>
                    <a:lnTo>
                      <a:pt x="12" y="2"/>
                    </a:lnTo>
                    <a:lnTo>
                      <a:pt x="12" y="2"/>
                    </a:lnTo>
                    <a:lnTo>
                      <a:pt x="11" y="3"/>
                    </a:lnTo>
                    <a:lnTo>
                      <a:pt x="11" y="4"/>
                    </a:lnTo>
                    <a:lnTo>
                      <a:pt x="10" y="5"/>
                    </a:lnTo>
                    <a:lnTo>
                      <a:pt x="10" y="6"/>
                    </a:lnTo>
                    <a:lnTo>
                      <a:pt x="9" y="7"/>
                    </a:lnTo>
                    <a:lnTo>
                      <a:pt x="9" y="8"/>
                    </a:lnTo>
                    <a:lnTo>
                      <a:pt x="9" y="8"/>
                    </a:lnTo>
                    <a:lnTo>
                      <a:pt x="9" y="9"/>
                    </a:lnTo>
                    <a:lnTo>
                      <a:pt x="9" y="10"/>
                    </a:lnTo>
                    <a:lnTo>
                      <a:pt x="9" y="10"/>
                    </a:lnTo>
                    <a:lnTo>
                      <a:pt x="9" y="11"/>
                    </a:lnTo>
                    <a:lnTo>
                      <a:pt x="9" y="11"/>
                    </a:lnTo>
                    <a:lnTo>
                      <a:pt x="10" y="12"/>
                    </a:lnTo>
                    <a:lnTo>
                      <a:pt x="10" y="13"/>
                    </a:lnTo>
                    <a:lnTo>
                      <a:pt x="10" y="14"/>
                    </a:lnTo>
                    <a:lnTo>
                      <a:pt x="11" y="15"/>
                    </a:lnTo>
                    <a:lnTo>
                      <a:pt x="11" y="16"/>
                    </a:lnTo>
                    <a:lnTo>
                      <a:pt x="12" y="17"/>
                    </a:lnTo>
                    <a:lnTo>
                      <a:pt x="11" y="17"/>
                    </a:lnTo>
                    <a:lnTo>
                      <a:pt x="11" y="18"/>
                    </a:lnTo>
                    <a:lnTo>
                      <a:pt x="11" y="18"/>
                    </a:lnTo>
                    <a:lnTo>
                      <a:pt x="11" y="19"/>
                    </a:lnTo>
                    <a:lnTo>
                      <a:pt x="11" y="20"/>
                    </a:lnTo>
                    <a:lnTo>
                      <a:pt x="11" y="21"/>
                    </a:lnTo>
                    <a:lnTo>
                      <a:pt x="11" y="22"/>
                    </a:lnTo>
                    <a:lnTo>
                      <a:pt x="11" y="23"/>
                    </a:lnTo>
                    <a:lnTo>
                      <a:pt x="11" y="24"/>
                    </a:lnTo>
                    <a:lnTo>
                      <a:pt x="12" y="24"/>
                    </a:lnTo>
                    <a:lnTo>
                      <a:pt x="12" y="25"/>
                    </a:lnTo>
                    <a:lnTo>
                      <a:pt x="12" y="25"/>
                    </a:lnTo>
                    <a:lnTo>
                      <a:pt x="13" y="26"/>
                    </a:lnTo>
                    <a:lnTo>
                      <a:pt x="13" y="26"/>
                    </a:lnTo>
                    <a:lnTo>
                      <a:pt x="13" y="26"/>
                    </a:lnTo>
                    <a:lnTo>
                      <a:pt x="12" y="27"/>
                    </a:lnTo>
                    <a:lnTo>
                      <a:pt x="11" y="27"/>
                    </a:lnTo>
                    <a:lnTo>
                      <a:pt x="10" y="29"/>
                    </a:lnTo>
                    <a:lnTo>
                      <a:pt x="10" y="29"/>
                    </a:lnTo>
                    <a:lnTo>
                      <a:pt x="9" y="30"/>
                    </a:lnTo>
                    <a:lnTo>
                      <a:pt x="8" y="30"/>
                    </a:lnTo>
                    <a:lnTo>
                      <a:pt x="8" y="31"/>
                    </a:lnTo>
                    <a:lnTo>
                      <a:pt x="7" y="32"/>
                    </a:lnTo>
                    <a:lnTo>
                      <a:pt x="7" y="33"/>
                    </a:lnTo>
                    <a:lnTo>
                      <a:pt x="7" y="34"/>
                    </a:lnTo>
                    <a:lnTo>
                      <a:pt x="7" y="35"/>
                    </a:lnTo>
                    <a:lnTo>
                      <a:pt x="7" y="36"/>
                    </a:lnTo>
                    <a:lnTo>
                      <a:pt x="7" y="36"/>
                    </a:lnTo>
                    <a:lnTo>
                      <a:pt x="7" y="37"/>
                    </a:lnTo>
                    <a:lnTo>
                      <a:pt x="7" y="38"/>
                    </a:lnTo>
                    <a:lnTo>
                      <a:pt x="7" y="39"/>
                    </a:lnTo>
                    <a:lnTo>
                      <a:pt x="7" y="40"/>
                    </a:lnTo>
                    <a:lnTo>
                      <a:pt x="8" y="41"/>
                    </a:lnTo>
                    <a:lnTo>
                      <a:pt x="8" y="41"/>
                    </a:lnTo>
                    <a:lnTo>
                      <a:pt x="8" y="42"/>
                    </a:lnTo>
                    <a:lnTo>
                      <a:pt x="8" y="43"/>
                    </a:lnTo>
                    <a:lnTo>
                      <a:pt x="8" y="44"/>
                    </a:lnTo>
                    <a:lnTo>
                      <a:pt x="8" y="44"/>
                    </a:lnTo>
                    <a:lnTo>
                      <a:pt x="8" y="44"/>
                    </a:lnTo>
                    <a:lnTo>
                      <a:pt x="8" y="45"/>
                    </a:lnTo>
                    <a:lnTo>
                      <a:pt x="8" y="45"/>
                    </a:lnTo>
                    <a:lnTo>
                      <a:pt x="8" y="46"/>
                    </a:lnTo>
                    <a:lnTo>
                      <a:pt x="8" y="46"/>
                    </a:lnTo>
                    <a:lnTo>
                      <a:pt x="8" y="47"/>
                    </a:lnTo>
                    <a:lnTo>
                      <a:pt x="7" y="48"/>
                    </a:lnTo>
                    <a:lnTo>
                      <a:pt x="7" y="49"/>
                    </a:lnTo>
                    <a:lnTo>
                      <a:pt x="7" y="50"/>
                    </a:lnTo>
                    <a:lnTo>
                      <a:pt x="7" y="51"/>
                    </a:lnTo>
                    <a:lnTo>
                      <a:pt x="6" y="52"/>
                    </a:lnTo>
                    <a:lnTo>
                      <a:pt x="6" y="53"/>
                    </a:lnTo>
                    <a:lnTo>
                      <a:pt x="6" y="54"/>
                    </a:lnTo>
                    <a:lnTo>
                      <a:pt x="6" y="54"/>
                    </a:lnTo>
                    <a:lnTo>
                      <a:pt x="6" y="55"/>
                    </a:lnTo>
                    <a:lnTo>
                      <a:pt x="6" y="55"/>
                    </a:lnTo>
                    <a:lnTo>
                      <a:pt x="5" y="57"/>
                    </a:lnTo>
                    <a:lnTo>
                      <a:pt x="5" y="58"/>
                    </a:lnTo>
                    <a:lnTo>
                      <a:pt x="5" y="59"/>
                    </a:lnTo>
                    <a:lnTo>
                      <a:pt x="5" y="59"/>
                    </a:lnTo>
                    <a:lnTo>
                      <a:pt x="4" y="60"/>
                    </a:lnTo>
                    <a:lnTo>
                      <a:pt x="4" y="60"/>
                    </a:lnTo>
                    <a:lnTo>
                      <a:pt x="4" y="61"/>
                    </a:lnTo>
                    <a:lnTo>
                      <a:pt x="4" y="62"/>
                    </a:lnTo>
                    <a:lnTo>
                      <a:pt x="4" y="62"/>
                    </a:lnTo>
                    <a:lnTo>
                      <a:pt x="4" y="63"/>
                    </a:lnTo>
                    <a:lnTo>
                      <a:pt x="3" y="64"/>
                    </a:lnTo>
                    <a:lnTo>
                      <a:pt x="3" y="64"/>
                    </a:lnTo>
                    <a:lnTo>
                      <a:pt x="3" y="65"/>
                    </a:lnTo>
                    <a:lnTo>
                      <a:pt x="3" y="66"/>
                    </a:lnTo>
                    <a:lnTo>
                      <a:pt x="3" y="66"/>
                    </a:lnTo>
                    <a:lnTo>
                      <a:pt x="3" y="67"/>
                    </a:lnTo>
                    <a:lnTo>
                      <a:pt x="3" y="67"/>
                    </a:lnTo>
                    <a:lnTo>
                      <a:pt x="3" y="68"/>
                    </a:lnTo>
                    <a:lnTo>
                      <a:pt x="2" y="69"/>
                    </a:lnTo>
                    <a:lnTo>
                      <a:pt x="2" y="69"/>
                    </a:lnTo>
                    <a:lnTo>
                      <a:pt x="2" y="70"/>
                    </a:lnTo>
                    <a:lnTo>
                      <a:pt x="2" y="71"/>
                    </a:lnTo>
                    <a:lnTo>
                      <a:pt x="2" y="72"/>
                    </a:lnTo>
                    <a:lnTo>
                      <a:pt x="2" y="73"/>
                    </a:lnTo>
                    <a:lnTo>
                      <a:pt x="2" y="74"/>
                    </a:lnTo>
                    <a:lnTo>
                      <a:pt x="2" y="75"/>
                    </a:lnTo>
                    <a:lnTo>
                      <a:pt x="2" y="76"/>
                    </a:lnTo>
                    <a:lnTo>
                      <a:pt x="1" y="77"/>
                    </a:lnTo>
                    <a:lnTo>
                      <a:pt x="1" y="78"/>
                    </a:lnTo>
                    <a:lnTo>
                      <a:pt x="1" y="79"/>
                    </a:lnTo>
                    <a:lnTo>
                      <a:pt x="1" y="80"/>
                    </a:lnTo>
                    <a:lnTo>
                      <a:pt x="1" y="82"/>
                    </a:lnTo>
                    <a:lnTo>
                      <a:pt x="1" y="83"/>
                    </a:lnTo>
                    <a:lnTo>
                      <a:pt x="1" y="84"/>
                    </a:lnTo>
                    <a:lnTo>
                      <a:pt x="1" y="85"/>
                    </a:lnTo>
                    <a:lnTo>
                      <a:pt x="0" y="86"/>
                    </a:lnTo>
                    <a:lnTo>
                      <a:pt x="0" y="87"/>
                    </a:lnTo>
                    <a:lnTo>
                      <a:pt x="0" y="89"/>
                    </a:lnTo>
                    <a:lnTo>
                      <a:pt x="0" y="89"/>
                    </a:lnTo>
                    <a:lnTo>
                      <a:pt x="0" y="90"/>
                    </a:lnTo>
                    <a:lnTo>
                      <a:pt x="0" y="90"/>
                    </a:lnTo>
                    <a:lnTo>
                      <a:pt x="0" y="91"/>
                    </a:lnTo>
                    <a:lnTo>
                      <a:pt x="0" y="92"/>
                    </a:lnTo>
                    <a:lnTo>
                      <a:pt x="0" y="92"/>
                    </a:lnTo>
                    <a:lnTo>
                      <a:pt x="0" y="93"/>
                    </a:lnTo>
                    <a:lnTo>
                      <a:pt x="0" y="94"/>
                    </a:lnTo>
                    <a:lnTo>
                      <a:pt x="0" y="95"/>
                    </a:lnTo>
                    <a:lnTo>
                      <a:pt x="0" y="96"/>
                    </a:lnTo>
                    <a:lnTo>
                      <a:pt x="1" y="97"/>
                    </a:lnTo>
                    <a:lnTo>
                      <a:pt x="1" y="98"/>
                    </a:lnTo>
                    <a:lnTo>
                      <a:pt x="1" y="99"/>
                    </a:lnTo>
                    <a:lnTo>
                      <a:pt x="1" y="101"/>
                    </a:lnTo>
                    <a:lnTo>
                      <a:pt x="1" y="102"/>
                    </a:lnTo>
                    <a:lnTo>
                      <a:pt x="1" y="103"/>
                    </a:lnTo>
                    <a:lnTo>
                      <a:pt x="2" y="104"/>
                    </a:lnTo>
                    <a:lnTo>
                      <a:pt x="2" y="105"/>
                    </a:lnTo>
                    <a:lnTo>
                      <a:pt x="2" y="106"/>
                    </a:lnTo>
                    <a:lnTo>
                      <a:pt x="2" y="107"/>
                    </a:lnTo>
                    <a:lnTo>
                      <a:pt x="3" y="108"/>
                    </a:lnTo>
                    <a:lnTo>
                      <a:pt x="3" y="109"/>
                    </a:lnTo>
                    <a:lnTo>
                      <a:pt x="3" y="110"/>
                    </a:lnTo>
                    <a:lnTo>
                      <a:pt x="4" y="111"/>
                    </a:lnTo>
                    <a:lnTo>
                      <a:pt x="4" y="112"/>
                    </a:lnTo>
                    <a:lnTo>
                      <a:pt x="4" y="112"/>
                    </a:lnTo>
                    <a:lnTo>
                      <a:pt x="4" y="113"/>
                    </a:lnTo>
                    <a:lnTo>
                      <a:pt x="4" y="114"/>
                    </a:lnTo>
                    <a:lnTo>
                      <a:pt x="5" y="115"/>
                    </a:lnTo>
                    <a:lnTo>
                      <a:pt x="5" y="116"/>
                    </a:lnTo>
                    <a:lnTo>
                      <a:pt x="6" y="117"/>
                    </a:lnTo>
                    <a:lnTo>
                      <a:pt x="6" y="118"/>
                    </a:lnTo>
                    <a:lnTo>
                      <a:pt x="7" y="119"/>
                    </a:lnTo>
                    <a:lnTo>
                      <a:pt x="8" y="119"/>
                    </a:lnTo>
                    <a:lnTo>
                      <a:pt x="8" y="120"/>
                    </a:lnTo>
                    <a:lnTo>
                      <a:pt x="9" y="120"/>
                    </a:lnTo>
                    <a:lnTo>
                      <a:pt x="10" y="121"/>
                    </a:lnTo>
                    <a:lnTo>
                      <a:pt x="11" y="121"/>
                    </a:lnTo>
                    <a:lnTo>
                      <a:pt x="12" y="122"/>
                    </a:lnTo>
                    <a:lnTo>
                      <a:pt x="12" y="122"/>
                    </a:lnTo>
                    <a:lnTo>
                      <a:pt x="14" y="123"/>
                    </a:lnTo>
                    <a:lnTo>
                      <a:pt x="15" y="123"/>
                    </a:lnTo>
                    <a:lnTo>
                      <a:pt x="16" y="123"/>
                    </a:lnTo>
                    <a:lnTo>
                      <a:pt x="16" y="124"/>
                    </a:lnTo>
                    <a:lnTo>
                      <a:pt x="17" y="124"/>
                    </a:lnTo>
                    <a:lnTo>
                      <a:pt x="17" y="124"/>
                    </a:lnTo>
                    <a:lnTo>
                      <a:pt x="18" y="124"/>
                    </a:lnTo>
                    <a:lnTo>
                      <a:pt x="18" y="125"/>
                    </a:lnTo>
                    <a:lnTo>
                      <a:pt x="19" y="125"/>
                    </a:lnTo>
                    <a:lnTo>
                      <a:pt x="19" y="126"/>
                    </a:lnTo>
                    <a:lnTo>
                      <a:pt x="20" y="127"/>
                    </a:lnTo>
                    <a:lnTo>
                      <a:pt x="20" y="128"/>
                    </a:lnTo>
                    <a:lnTo>
                      <a:pt x="21" y="129"/>
                    </a:lnTo>
                    <a:lnTo>
                      <a:pt x="21" y="129"/>
                    </a:lnTo>
                    <a:lnTo>
                      <a:pt x="22" y="130"/>
                    </a:lnTo>
                    <a:lnTo>
                      <a:pt x="23" y="130"/>
                    </a:lnTo>
                    <a:lnTo>
                      <a:pt x="24" y="130"/>
                    </a:lnTo>
                    <a:lnTo>
                      <a:pt x="24" y="130"/>
                    </a:lnTo>
                    <a:lnTo>
                      <a:pt x="25" y="130"/>
                    </a:lnTo>
                    <a:lnTo>
                      <a:pt x="26" y="130"/>
                    </a:lnTo>
                    <a:lnTo>
                      <a:pt x="26" y="131"/>
                    </a:lnTo>
                    <a:lnTo>
                      <a:pt x="27" y="131"/>
                    </a:lnTo>
                    <a:lnTo>
                      <a:pt x="28" y="131"/>
                    </a:lnTo>
                    <a:lnTo>
                      <a:pt x="29" y="130"/>
                    </a:lnTo>
                    <a:lnTo>
                      <a:pt x="30" y="130"/>
                    </a:lnTo>
                    <a:lnTo>
                      <a:pt x="31" y="130"/>
                    </a:lnTo>
                    <a:lnTo>
                      <a:pt x="32" y="130"/>
                    </a:lnTo>
                    <a:lnTo>
                      <a:pt x="32" y="130"/>
                    </a:lnTo>
                    <a:lnTo>
                      <a:pt x="33" y="131"/>
                    </a:lnTo>
                    <a:lnTo>
                      <a:pt x="33" y="131"/>
                    </a:lnTo>
                    <a:lnTo>
                      <a:pt x="34" y="132"/>
                    </a:lnTo>
                    <a:lnTo>
                      <a:pt x="35" y="133"/>
                    </a:lnTo>
                    <a:lnTo>
                      <a:pt x="36" y="133"/>
                    </a:lnTo>
                    <a:lnTo>
                      <a:pt x="37" y="134"/>
                    </a:lnTo>
                    <a:lnTo>
                      <a:pt x="38" y="134"/>
                    </a:lnTo>
                    <a:lnTo>
                      <a:pt x="38" y="134"/>
                    </a:lnTo>
                    <a:lnTo>
                      <a:pt x="39" y="135"/>
                    </a:lnTo>
                    <a:lnTo>
                      <a:pt x="40" y="135"/>
                    </a:lnTo>
                    <a:lnTo>
                      <a:pt x="41" y="135"/>
                    </a:lnTo>
                    <a:lnTo>
                      <a:pt x="41" y="135"/>
                    </a:lnTo>
                    <a:lnTo>
                      <a:pt x="42" y="135"/>
                    </a:lnTo>
                    <a:lnTo>
                      <a:pt x="43" y="135"/>
                    </a:lnTo>
                    <a:lnTo>
                      <a:pt x="44" y="135"/>
                    </a:lnTo>
                    <a:lnTo>
                      <a:pt x="45" y="134"/>
                    </a:lnTo>
                    <a:lnTo>
                      <a:pt x="46" y="134"/>
                    </a:lnTo>
                    <a:lnTo>
                      <a:pt x="47" y="134"/>
                    </a:lnTo>
                    <a:lnTo>
                      <a:pt x="48" y="134"/>
                    </a:lnTo>
                    <a:lnTo>
                      <a:pt x="48" y="134"/>
                    </a:lnTo>
                    <a:lnTo>
                      <a:pt x="48" y="134"/>
                    </a:lnTo>
                    <a:lnTo>
                      <a:pt x="49" y="135"/>
                    </a:lnTo>
                    <a:lnTo>
                      <a:pt x="50" y="136"/>
                    </a:lnTo>
                    <a:lnTo>
                      <a:pt x="51" y="136"/>
                    </a:lnTo>
                    <a:lnTo>
                      <a:pt x="51" y="136"/>
                    </a:lnTo>
                    <a:lnTo>
                      <a:pt x="52" y="137"/>
                    </a:lnTo>
                    <a:lnTo>
                      <a:pt x="53" y="137"/>
                    </a:lnTo>
                    <a:lnTo>
                      <a:pt x="54" y="137"/>
                    </a:lnTo>
                    <a:lnTo>
                      <a:pt x="55" y="137"/>
                    </a:lnTo>
                    <a:lnTo>
                      <a:pt x="55" y="137"/>
                    </a:lnTo>
                    <a:lnTo>
                      <a:pt x="56" y="137"/>
                    </a:lnTo>
                    <a:lnTo>
                      <a:pt x="57" y="137"/>
                    </a:lnTo>
                    <a:lnTo>
                      <a:pt x="58" y="137"/>
                    </a:lnTo>
                    <a:lnTo>
                      <a:pt x="59" y="136"/>
                    </a:lnTo>
                    <a:lnTo>
                      <a:pt x="60" y="136"/>
                    </a:lnTo>
                    <a:lnTo>
                      <a:pt x="61" y="136"/>
                    </a:lnTo>
                    <a:lnTo>
                      <a:pt x="62" y="135"/>
                    </a:lnTo>
                    <a:lnTo>
                      <a:pt x="63" y="134"/>
                    </a:lnTo>
                    <a:lnTo>
                      <a:pt x="64" y="133"/>
                    </a:lnTo>
                    <a:lnTo>
                      <a:pt x="65" y="132"/>
                    </a:lnTo>
                    <a:lnTo>
                      <a:pt x="66" y="132"/>
                    </a:lnTo>
                    <a:lnTo>
                      <a:pt x="66" y="131"/>
                    </a:lnTo>
                    <a:lnTo>
                      <a:pt x="67" y="130"/>
                    </a:lnTo>
                    <a:lnTo>
                      <a:pt x="68" y="130"/>
                    </a:lnTo>
                    <a:lnTo>
                      <a:pt x="68" y="129"/>
                    </a:lnTo>
                    <a:lnTo>
                      <a:pt x="69" y="128"/>
                    </a:lnTo>
                    <a:lnTo>
                      <a:pt x="70" y="127"/>
                    </a:lnTo>
                    <a:lnTo>
                      <a:pt x="70" y="127"/>
                    </a:lnTo>
                    <a:lnTo>
                      <a:pt x="64" y="120"/>
                    </a:lnTo>
                    <a:lnTo>
                      <a:pt x="64" y="119"/>
                    </a:lnTo>
                    <a:lnTo>
                      <a:pt x="64" y="119"/>
                    </a:lnTo>
                    <a:lnTo>
                      <a:pt x="64" y="118"/>
                    </a:lnTo>
                    <a:lnTo>
                      <a:pt x="65" y="117"/>
                    </a:lnTo>
                    <a:lnTo>
                      <a:pt x="65" y="116"/>
                    </a:lnTo>
                    <a:lnTo>
                      <a:pt x="65" y="116"/>
                    </a:lnTo>
                    <a:lnTo>
                      <a:pt x="65" y="115"/>
                    </a:lnTo>
                    <a:lnTo>
                      <a:pt x="65" y="113"/>
                    </a:lnTo>
                    <a:lnTo>
                      <a:pt x="65" y="113"/>
                    </a:lnTo>
                    <a:lnTo>
                      <a:pt x="65" y="112"/>
                    </a:lnTo>
                    <a:lnTo>
                      <a:pt x="65" y="112"/>
                    </a:lnTo>
                    <a:lnTo>
                      <a:pt x="65" y="111"/>
                    </a:lnTo>
                    <a:lnTo>
                      <a:pt x="65" y="110"/>
                    </a:lnTo>
                    <a:lnTo>
                      <a:pt x="65" y="110"/>
                    </a:lnTo>
                    <a:lnTo>
                      <a:pt x="65" y="109"/>
                    </a:lnTo>
                    <a:lnTo>
                      <a:pt x="65" y="108"/>
                    </a:lnTo>
                    <a:lnTo>
                      <a:pt x="65" y="107"/>
                    </a:lnTo>
                    <a:lnTo>
                      <a:pt x="64" y="107"/>
                    </a:lnTo>
                    <a:lnTo>
                      <a:pt x="64" y="106"/>
                    </a:lnTo>
                    <a:lnTo>
                      <a:pt x="64" y="105"/>
                    </a:lnTo>
                    <a:lnTo>
                      <a:pt x="64" y="104"/>
                    </a:lnTo>
                    <a:lnTo>
                      <a:pt x="64" y="103"/>
                    </a:lnTo>
                    <a:lnTo>
                      <a:pt x="64" y="102"/>
                    </a:lnTo>
                    <a:lnTo>
                      <a:pt x="64" y="102"/>
                    </a:lnTo>
                    <a:lnTo>
                      <a:pt x="64" y="101"/>
                    </a:lnTo>
                    <a:lnTo>
                      <a:pt x="64" y="100"/>
                    </a:lnTo>
                    <a:lnTo>
                      <a:pt x="64" y="99"/>
                    </a:lnTo>
                    <a:lnTo>
                      <a:pt x="64" y="98"/>
                    </a:lnTo>
                    <a:lnTo>
                      <a:pt x="64" y="98"/>
                    </a:lnTo>
                    <a:lnTo>
                      <a:pt x="64" y="97"/>
                    </a:lnTo>
                    <a:lnTo>
                      <a:pt x="64" y="96"/>
                    </a:lnTo>
                    <a:lnTo>
                      <a:pt x="64" y="95"/>
                    </a:lnTo>
                    <a:lnTo>
                      <a:pt x="64" y="94"/>
                    </a:lnTo>
                    <a:lnTo>
                      <a:pt x="64" y="94"/>
                    </a:lnTo>
                    <a:lnTo>
                      <a:pt x="64" y="93"/>
                    </a:lnTo>
                    <a:lnTo>
                      <a:pt x="65" y="92"/>
                    </a:lnTo>
                    <a:lnTo>
                      <a:pt x="65" y="92"/>
                    </a:lnTo>
                    <a:lnTo>
                      <a:pt x="65" y="91"/>
                    </a:lnTo>
                    <a:lnTo>
                      <a:pt x="65" y="90"/>
                    </a:lnTo>
                    <a:lnTo>
                      <a:pt x="65" y="90"/>
                    </a:lnTo>
                    <a:lnTo>
                      <a:pt x="65" y="89"/>
                    </a:lnTo>
                    <a:lnTo>
                      <a:pt x="65" y="88"/>
                    </a:lnTo>
                    <a:lnTo>
                      <a:pt x="65" y="87"/>
                    </a:lnTo>
                    <a:lnTo>
                      <a:pt x="65" y="87"/>
                    </a:lnTo>
                    <a:lnTo>
                      <a:pt x="66" y="87"/>
                    </a:lnTo>
                    <a:lnTo>
                      <a:pt x="66" y="86"/>
                    </a:lnTo>
                    <a:lnTo>
                      <a:pt x="67" y="86"/>
                    </a:lnTo>
                    <a:lnTo>
                      <a:pt x="67" y="86"/>
                    </a:lnTo>
                    <a:lnTo>
                      <a:pt x="67" y="85"/>
                    </a:lnTo>
                    <a:lnTo>
                      <a:pt x="68" y="85"/>
                    </a:lnTo>
                    <a:lnTo>
                      <a:pt x="69" y="85"/>
                    </a:lnTo>
                    <a:lnTo>
                      <a:pt x="70" y="84"/>
                    </a:lnTo>
                    <a:lnTo>
                      <a:pt x="71" y="84"/>
                    </a:lnTo>
                    <a:lnTo>
                      <a:pt x="71" y="84"/>
                    </a:lnTo>
                    <a:lnTo>
                      <a:pt x="72" y="84"/>
                    </a:lnTo>
                    <a:lnTo>
                      <a:pt x="73" y="83"/>
                    </a:lnTo>
                    <a:lnTo>
                      <a:pt x="73" y="83"/>
                    </a:lnTo>
                    <a:lnTo>
                      <a:pt x="74" y="83"/>
                    </a:lnTo>
                    <a:lnTo>
                      <a:pt x="74" y="83"/>
                    </a:lnTo>
                    <a:lnTo>
                      <a:pt x="75" y="83"/>
                    </a:lnTo>
                    <a:lnTo>
                      <a:pt x="76" y="83"/>
                    </a:lnTo>
                    <a:lnTo>
                      <a:pt x="77" y="83"/>
                    </a:lnTo>
                    <a:lnTo>
                      <a:pt x="78" y="83"/>
                    </a:lnTo>
                    <a:lnTo>
                      <a:pt x="78" y="83"/>
                    </a:lnTo>
                    <a:lnTo>
                      <a:pt x="79" y="83"/>
                    </a:lnTo>
                    <a:lnTo>
                      <a:pt x="81" y="77"/>
                    </a:lnTo>
                    <a:lnTo>
                      <a:pt x="81" y="77"/>
                    </a:lnTo>
                    <a:lnTo>
                      <a:pt x="81" y="77"/>
                    </a:lnTo>
                    <a:lnTo>
                      <a:pt x="80" y="78"/>
                    </a:lnTo>
                    <a:lnTo>
                      <a:pt x="79" y="78"/>
                    </a:lnTo>
                    <a:lnTo>
                      <a:pt x="78" y="78"/>
                    </a:lnTo>
                    <a:lnTo>
                      <a:pt x="77" y="78"/>
                    </a:lnTo>
                    <a:lnTo>
                      <a:pt x="76" y="78"/>
                    </a:lnTo>
                    <a:lnTo>
                      <a:pt x="76" y="78"/>
                    </a:lnTo>
                    <a:lnTo>
                      <a:pt x="75" y="78"/>
                    </a:lnTo>
                    <a:lnTo>
                      <a:pt x="74" y="78"/>
                    </a:lnTo>
                    <a:lnTo>
                      <a:pt x="73" y="78"/>
                    </a:lnTo>
                    <a:lnTo>
                      <a:pt x="72" y="79"/>
                    </a:lnTo>
                    <a:lnTo>
                      <a:pt x="72" y="79"/>
                    </a:lnTo>
                    <a:lnTo>
                      <a:pt x="70" y="79"/>
                    </a:lnTo>
                    <a:lnTo>
                      <a:pt x="70" y="79"/>
                    </a:lnTo>
                    <a:lnTo>
                      <a:pt x="69" y="79"/>
                    </a:lnTo>
                    <a:lnTo>
                      <a:pt x="68" y="80"/>
                    </a:lnTo>
                    <a:lnTo>
                      <a:pt x="67" y="80"/>
                    </a:lnTo>
                    <a:lnTo>
                      <a:pt x="66" y="80"/>
                    </a:lnTo>
                    <a:lnTo>
                      <a:pt x="66" y="80"/>
                    </a:lnTo>
                    <a:lnTo>
                      <a:pt x="65" y="80"/>
                    </a:lnTo>
                    <a:lnTo>
                      <a:pt x="64" y="81"/>
                    </a:lnTo>
                    <a:lnTo>
                      <a:pt x="64" y="81"/>
                    </a:lnTo>
                    <a:lnTo>
                      <a:pt x="63" y="81"/>
                    </a:lnTo>
                    <a:lnTo>
                      <a:pt x="62" y="81"/>
                    </a:lnTo>
                    <a:lnTo>
                      <a:pt x="62" y="82"/>
                    </a:lnTo>
                    <a:lnTo>
                      <a:pt x="61" y="82"/>
                    </a:lnTo>
                    <a:lnTo>
                      <a:pt x="61" y="83"/>
                    </a:lnTo>
                    <a:lnTo>
                      <a:pt x="60" y="84"/>
                    </a:lnTo>
                    <a:lnTo>
                      <a:pt x="60" y="85"/>
                    </a:lnTo>
                    <a:lnTo>
                      <a:pt x="60" y="85"/>
                    </a:lnTo>
                    <a:lnTo>
                      <a:pt x="60" y="86"/>
                    </a:lnTo>
                    <a:lnTo>
                      <a:pt x="60" y="87"/>
                    </a:lnTo>
                    <a:lnTo>
                      <a:pt x="59" y="88"/>
                    </a:lnTo>
                    <a:lnTo>
                      <a:pt x="59" y="89"/>
                    </a:lnTo>
                    <a:lnTo>
                      <a:pt x="59" y="90"/>
                    </a:lnTo>
                    <a:lnTo>
                      <a:pt x="59" y="90"/>
                    </a:lnTo>
                    <a:lnTo>
                      <a:pt x="59" y="90"/>
                    </a:lnTo>
                    <a:lnTo>
                      <a:pt x="59" y="91"/>
                    </a:lnTo>
                    <a:lnTo>
                      <a:pt x="59" y="92"/>
                    </a:lnTo>
                    <a:lnTo>
                      <a:pt x="59" y="92"/>
                    </a:lnTo>
                    <a:lnTo>
                      <a:pt x="59" y="93"/>
                    </a:lnTo>
                    <a:lnTo>
                      <a:pt x="59" y="94"/>
                    </a:lnTo>
                    <a:lnTo>
                      <a:pt x="59" y="95"/>
                    </a:lnTo>
                    <a:lnTo>
                      <a:pt x="59" y="96"/>
                    </a:lnTo>
                    <a:lnTo>
                      <a:pt x="59" y="97"/>
                    </a:lnTo>
                    <a:lnTo>
                      <a:pt x="59" y="98"/>
                    </a:lnTo>
                    <a:lnTo>
                      <a:pt x="59" y="99"/>
                    </a:lnTo>
                    <a:lnTo>
                      <a:pt x="59" y="100"/>
                    </a:lnTo>
                    <a:lnTo>
                      <a:pt x="59" y="101"/>
                    </a:lnTo>
                    <a:lnTo>
                      <a:pt x="58" y="101"/>
                    </a:lnTo>
                    <a:lnTo>
                      <a:pt x="58" y="102"/>
                    </a:lnTo>
                    <a:lnTo>
                      <a:pt x="58" y="102"/>
                    </a:lnTo>
                    <a:lnTo>
                      <a:pt x="58" y="103"/>
                    </a:lnTo>
                    <a:lnTo>
                      <a:pt x="59" y="104"/>
                    </a:lnTo>
                    <a:lnTo>
                      <a:pt x="59" y="106"/>
                    </a:lnTo>
                    <a:lnTo>
                      <a:pt x="59" y="106"/>
                    </a:lnTo>
                    <a:lnTo>
                      <a:pt x="59" y="106"/>
                    </a:lnTo>
                    <a:lnTo>
                      <a:pt x="59" y="107"/>
                    </a:lnTo>
                    <a:lnTo>
                      <a:pt x="59" y="108"/>
                    </a:lnTo>
                    <a:lnTo>
                      <a:pt x="59" y="108"/>
                    </a:lnTo>
                    <a:lnTo>
                      <a:pt x="60" y="109"/>
                    </a:lnTo>
                    <a:lnTo>
                      <a:pt x="60" y="110"/>
                    </a:lnTo>
                    <a:lnTo>
                      <a:pt x="60" y="111"/>
                    </a:lnTo>
                    <a:lnTo>
                      <a:pt x="60" y="111"/>
                    </a:lnTo>
                    <a:lnTo>
                      <a:pt x="59" y="112"/>
                    </a:lnTo>
                    <a:lnTo>
                      <a:pt x="59" y="113"/>
                    </a:lnTo>
                    <a:lnTo>
                      <a:pt x="59" y="113"/>
                    </a:lnTo>
                    <a:lnTo>
                      <a:pt x="59" y="114"/>
                    </a:lnTo>
                    <a:lnTo>
                      <a:pt x="59" y="115"/>
                    </a:lnTo>
                    <a:lnTo>
                      <a:pt x="59" y="116"/>
                    </a:lnTo>
                    <a:lnTo>
                      <a:pt x="59" y="117"/>
                    </a:lnTo>
                    <a:lnTo>
                      <a:pt x="59" y="118"/>
                    </a:lnTo>
                    <a:lnTo>
                      <a:pt x="59" y="119"/>
                    </a:lnTo>
                    <a:lnTo>
                      <a:pt x="59" y="119"/>
                    </a:lnTo>
                    <a:lnTo>
                      <a:pt x="59" y="120"/>
                    </a:lnTo>
                    <a:lnTo>
                      <a:pt x="59" y="121"/>
                    </a:lnTo>
                    <a:lnTo>
                      <a:pt x="59" y="121"/>
                    </a:lnTo>
                    <a:lnTo>
                      <a:pt x="59" y="121"/>
                    </a:lnTo>
                    <a:lnTo>
                      <a:pt x="59" y="122"/>
                    </a:lnTo>
                    <a:lnTo>
                      <a:pt x="60" y="123"/>
                    </a:lnTo>
                    <a:lnTo>
                      <a:pt x="61" y="123"/>
                    </a:lnTo>
                    <a:lnTo>
                      <a:pt x="62" y="124"/>
                    </a:lnTo>
                    <a:lnTo>
                      <a:pt x="63" y="125"/>
                    </a:lnTo>
                    <a:lnTo>
                      <a:pt x="63" y="125"/>
                    </a:lnTo>
                    <a:lnTo>
                      <a:pt x="64" y="126"/>
                    </a:lnTo>
                    <a:lnTo>
                      <a:pt x="64" y="126"/>
                    </a:lnTo>
                    <a:lnTo>
                      <a:pt x="64" y="127"/>
                    </a:lnTo>
                    <a:lnTo>
                      <a:pt x="64" y="127"/>
                    </a:lnTo>
                    <a:lnTo>
                      <a:pt x="63" y="128"/>
                    </a:lnTo>
                    <a:lnTo>
                      <a:pt x="63" y="128"/>
                    </a:lnTo>
                    <a:lnTo>
                      <a:pt x="62" y="129"/>
                    </a:lnTo>
                    <a:lnTo>
                      <a:pt x="61" y="129"/>
                    </a:lnTo>
                    <a:lnTo>
                      <a:pt x="60" y="130"/>
                    </a:lnTo>
                    <a:lnTo>
                      <a:pt x="59" y="130"/>
                    </a:lnTo>
                    <a:lnTo>
                      <a:pt x="59" y="131"/>
                    </a:lnTo>
                    <a:lnTo>
                      <a:pt x="57" y="131"/>
                    </a:lnTo>
                    <a:lnTo>
                      <a:pt x="56" y="131"/>
                    </a:lnTo>
                    <a:lnTo>
                      <a:pt x="56" y="132"/>
                    </a:lnTo>
                    <a:lnTo>
                      <a:pt x="55" y="132"/>
                    </a:lnTo>
                    <a:lnTo>
                      <a:pt x="54" y="131"/>
                    </a:lnTo>
                    <a:lnTo>
                      <a:pt x="52" y="131"/>
                    </a:lnTo>
                    <a:lnTo>
                      <a:pt x="52" y="131"/>
                    </a:lnTo>
                    <a:lnTo>
                      <a:pt x="51" y="130"/>
                    </a:lnTo>
                    <a:lnTo>
                      <a:pt x="51" y="129"/>
                    </a:lnTo>
                    <a:lnTo>
                      <a:pt x="51" y="129"/>
                    </a:lnTo>
                    <a:lnTo>
                      <a:pt x="50" y="128"/>
                    </a:lnTo>
                    <a:lnTo>
                      <a:pt x="50" y="127"/>
                    </a:lnTo>
                    <a:lnTo>
                      <a:pt x="50" y="126"/>
                    </a:lnTo>
                    <a:lnTo>
                      <a:pt x="49" y="125"/>
                    </a:lnTo>
                    <a:lnTo>
                      <a:pt x="49" y="124"/>
                    </a:lnTo>
                    <a:lnTo>
                      <a:pt x="49" y="123"/>
                    </a:lnTo>
                    <a:lnTo>
                      <a:pt x="48" y="123"/>
                    </a:lnTo>
                    <a:lnTo>
                      <a:pt x="48" y="122"/>
                    </a:lnTo>
                    <a:lnTo>
                      <a:pt x="48" y="121"/>
                    </a:lnTo>
                    <a:lnTo>
                      <a:pt x="48" y="120"/>
                    </a:lnTo>
                    <a:lnTo>
                      <a:pt x="48" y="120"/>
                    </a:lnTo>
                    <a:lnTo>
                      <a:pt x="48" y="119"/>
                    </a:lnTo>
                    <a:lnTo>
                      <a:pt x="48" y="118"/>
                    </a:lnTo>
                    <a:lnTo>
                      <a:pt x="48" y="117"/>
                    </a:lnTo>
                    <a:lnTo>
                      <a:pt x="47" y="116"/>
                    </a:lnTo>
                    <a:lnTo>
                      <a:pt x="47" y="116"/>
                    </a:lnTo>
                    <a:lnTo>
                      <a:pt x="47" y="115"/>
                    </a:lnTo>
                    <a:lnTo>
                      <a:pt x="47" y="114"/>
                    </a:lnTo>
                    <a:lnTo>
                      <a:pt x="47" y="113"/>
                    </a:lnTo>
                    <a:lnTo>
                      <a:pt x="47" y="113"/>
                    </a:lnTo>
                    <a:lnTo>
                      <a:pt x="47" y="112"/>
                    </a:lnTo>
                    <a:lnTo>
                      <a:pt x="47" y="111"/>
                    </a:lnTo>
                    <a:lnTo>
                      <a:pt x="47" y="110"/>
                    </a:lnTo>
                    <a:lnTo>
                      <a:pt x="47" y="110"/>
                    </a:lnTo>
                    <a:lnTo>
                      <a:pt x="47" y="109"/>
                    </a:lnTo>
                    <a:lnTo>
                      <a:pt x="47" y="108"/>
                    </a:lnTo>
                    <a:lnTo>
                      <a:pt x="47" y="108"/>
                    </a:lnTo>
                    <a:lnTo>
                      <a:pt x="47" y="107"/>
                    </a:lnTo>
                    <a:lnTo>
                      <a:pt x="47" y="106"/>
                    </a:lnTo>
                    <a:lnTo>
                      <a:pt x="47" y="105"/>
                    </a:lnTo>
                    <a:lnTo>
                      <a:pt x="46" y="105"/>
                    </a:lnTo>
                    <a:lnTo>
                      <a:pt x="46" y="104"/>
                    </a:lnTo>
                    <a:lnTo>
                      <a:pt x="46" y="103"/>
                    </a:lnTo>
                    <a:lnTo>
                      <a:pt x="46" y="103"/>
                    </a:lnTo>
                    <a:lnTo>
                      <a:pt x="46" y="102"/>
                    </a:lnTo>
                    <a:lnTo>
                      <a:pt x="46" y="102"/>
                    </a:lnTo>
                    <a:lnTo>
                      <a:pt x="46" y="100"/>
                    </a:lnTo>
                    <a:lnTo>
                      <a:pt x="46" y="100"/>
                    </a:lnTo>
                    <a:lnTo>
                      <a:pt x="46" y="99"/>
                    </a:lnTo>
                    <a:lnTo>
                      <a:pt x="46" y="98"/>
                    </a:lnTo>
                    <a:lnTo>
                      <a:pt x="46" y="97"/>
                    </a:lnTo>
                    <a:lnTo>
                      <a:pt x="46" y="97"/>
                    </a:lnTo>
                    <a:lnTo>
                      <a:pt x="41" y="96"/>
                    </a:lnTo>
                    <a:lnTo>
                      <a:pt x="41" y="97"/>
                    </a:lnTo>
                    <a:lnTo>
                      <a:pt x="41" y="97"/>
                    </a:lnTo>
                    <a:lnTo>
                      <a:pt x="41" y="98"/>
                    </a:lnTo>
                    <a:lnTo>
                      <a:pt x="41" y="98"/>
                    </a:lnTo>
                    <a:lnTo>
                      <a:pt x="41" y="99"/>
                    </a:lnTo>
                    <a:lnTo>
                      <a:pt x="41" y="100"/>
                    </a:lnTo>
                    <a:lnTo>
                      <a:pt x="41" y="101"/>
                    </a:lnTo>
                    <a:lnTo>
                      <a:pt x="41" y="102"/>
                    </a:lnTo>
                    <a:lnTo>
                      <a:pt x="41" y="103"/>
                    </a:lnTo>
                    <a:lnTo>
                      <a:pt x="41" y="104"/>
                    </a:lnTo>
                    <a:lnTo>
                      <a:pt x="41" y="105"/>
                    </a:lnTo>
                    <a:lnTo>
                      <a:pt x="41" y="106"/>
                    </a:lnTo>
                    <a:lnTo>
                      <a:pt x="41" y="107"/>
                    </a:lnTo>
                    <a:lnTo>
                      <a:pt x="42" y="108"/>
                    </a:lnTo>
                    <a:lnTo>
                      <a:pt x="42" y="108"/>
                    </a:lnTo>
                    <a:lnTo>
                      <a:pt x="42" y="109"/>
                    </a:lnTo>
                    <a:lnTo>
                      <a:pt x="42" y="109"/>
                    </a:lnTo>
                    <a:lnTo>
                      <a:pt x="42" y="110"/>
                    </a:lnTo>
                    <a:lnTo>
                      <a:pt x="42" y="111"/>
                    </a:lnTo>
                    <a:lnTo>
                      <a:pt x="42" y="111"/>
                    </a:lnTo>
                    <a:lnTo>
                      <a:pt x="42" y="112"/>
                    </a:lnTo>
                    <a:lnTo>
                      <a:pt x="42" y="113"/>
                    </a:lnTo>
                    <a:lnTo>
                      <a:pt x="42" y="113"/>
                    </a:lnTo>
                    <a:lnTo>
                      <a:pt x="42" y="114"/>
                    </a:lnTo>
                    <a:lnTo>
                      <a:pt x="42" y="115"/>
                    </a:lnTo>
                    <a:lnTo>
                      <a:pt x="42" y="115"/>
                    </a:lnTo>
                    <a:lnTo>
                      <a:pt x="42" y="116"/>
                    </a:lnTo>
                    <a:lnTo>
                      <a:pt x="42" y="117"/>
                    </a:lnTo>
                    <a:lnTo>
                      <a:pt x="42" y="117"/>
                    </a:lnTo>
                    <a:lnTo>
                      <a:pt x="43" y="118"/>
                    </a:lnTo>
                    <a:lnTo>
                      <a:pt x="43" y="119"/>
                    </a:lnTo>
                    <a:lnTo>
                      <a:pt x="43" y="119"/>
                    </a:lnTo>
                    <a:lnTo>
                      <a:pt x="43" y="120"/>
                    </a:lnTo>
                    <a:lnTo>
                      <a:pt x="43" y="122"/>
                    </a:lnTo>
                    <a:lnTo>
                      <a:pt x="43" y="123"/>
                    </a:lnTo>
                    <a:lnTo>
                      <a:pt x="44" y="124"/>
                    </a:lnTo>
                    <a:lnTo>
                      <a:pt x="44" y="125"/>
                    </a:lnTo>
                    <a:lnTo>
                      <a:pt x="44" y="126"/>
                    </a:lnTo>
                    <a:lnTo>
                      <a:pt x="45" y="127"/>
                    </a:lnTo>
                    <a:lnTo>
                      <a:pt x="45" y="128"/>
                    </a:lnTo>
                    <a:lnTo>
                      <a:pt x="45" y="128"/>
                    </a:lnTo>
                    <a:lnTo>
                      <a:pt x="44" y="129"/>
                    </a:lnTo>
                    <a:lnTo>
                      <a:pt x="43" y="129"/>
                    </a:lnTo>
                    <a:lnTo>
                      <a:pt x="42" y="130"/>
                    </a:lnTo>
                    <a:lnTo>
                      <a:pt x="41" y="130"/>
                    </a:lnTo>
                    <a:lnTo>
                      <a:pt x="41" y="130"/>
                    </a:lnTo>
                    <a:lnTo>
                      <a:pt x="40" y="129"/>
                    </a:lnTo>
                    <a:lnTo>
                      <a:pt x="39" y="129"/>
                    </a:lnTo>
                    <a:lnTo>
                      <a:pt x="38" y="128"/>
                    </a:lnTo>
                    <a:lnTo>
                      <a:pt x="37" y="127"/>
                    </a:lnTo>
                    <a:lnTo>
                      <a:pt x="37" y="127"/>
                    </a:lnTo>
                    <a:lnTo>
                      <a:pt x="36" y="126"/>
                    </a:lnTo>
                    <a:lnTo>
                      <a:pt x="36" y="126"/>
                    </a:lnTo>
                    <a:lnTo>
                      <a:pt x="36" y="125"/>
                    </a:lnTo>
                    <a:lnTo>
                      <a:pt x="35" y="124"/>
                    </a:lnTo>
                    <a:lnTo>
                      <a:pt x="35" y="123"/>
                    </a:lnTo>
                    <a:lnTo>
                      <a:pt x="35" y="122"/>
                    </a:lnTo>
                    <a:lnTo>
                      <a:pt x="34" y="121"/>
                    </a:lnTo>
                    <a:lnTo>
                      <a:pt x="34" y="120"/>
                    </a:lnTo>
                    <a:lnTo>
                      <a:pt x="34" y="119"/>
                    </a:lnTo>
                    <a:lnTo>
                      <a:pt x="33" y="118"/>
                    </a:lnTo>
                    <a:lnTo>
                      <a:pt x="33" y="116"/>
                    </a:lnTo>
                    <a:lnTo>
                      <a:pt x="33" y="116"/>
                    </a:lnTo>
                    <a:lnTo>
                      <a:pt x="33" y="115"/>
                    </a:lnTo>
                    <a:lnTo>
                      <a:pt x="33" y="115"/>
                    </a:lnTo>
                    <a:lnTo>
                      <a:pt x="33" y="114"/>
                    </a:lnTo>
                    <a:lnTo>
                      <a:pt x="33" y="113"/>
                    </a:lnTo>
                    <a:lnTo>
                      <a:pt x="32" y="113"/>
                    </a:lnTo>
                    <a:lnTo>
                      <a:pt x="32" y="112"/>
                    </a:lnTo>
                    <a:lnTo>
                      <a:pt x="32" y="111"/>
                    </a:lnTo>
                    <a:lnTo>
                      <a:pt x="32" y="111"/>
                    </a:lnTo>
                    <a:lnTo>
                      <a:pt x="32" y="110"/>
                    </a:lnTo>
                    <a:lnTo>
                      <a:pt x="32" y="109"/>
                    </a:lnTo>
                    <a:lnTo>
                      <a:pt x="32" y="109"/>
                    </a:lnTo>
                    <a:lnTo>
                      <a:pt x="32" y="108"/>
                    </a:lnTo>
                    <a:lnTo>
                      <a:pt x="32" y="107"/>
                    </a:lnTo>
                    <a:lnTo>
                      <a:pt x="32" y="107"/>
                    </a:lnTo>
                    <a:lnTo>
                      <a:pt x="32" y="106"/>
                    </a:lnTo>
                    <a:lnTo>
                      <a:pt x="32" y="106"/>
                    </a:lnTo>
                    <a:lnTo>
                      <a:pt x="32" y="105"/>
                    </a:lnTo>
                    <a:lnTo>
                      <a:pt x="32" y="104"/>
                    </a:lnTo>
                    <a:lnTo>
                      <a:pt x="32" y="104"/>
                    </a:lnTo>
                    <a:lnTo>
                      <a:pt x="32" y="102"/>
                    </a:lnTo>
                    <a:lnTo>
                      <a:pt x="32" y="101"/>
                    </a:lnTo>
                    <a:lnTo>
                      <a:pt x="31" y="100"/>
                    </a:lnTo>
                    <a:lnTo>
                      <a:pt x="31" y="99"/>
                    </a:lnTo>
                    <a:lnTo>
                      <a:pt x="31" y="98"/>
                    </a:lnTo>
                    <a:lnTo>
                      <a:pt x="31" y="98"/>
                    </a:lnTo>
                    <a:lnTo>
                      <a:pt x="31" y="96"/>
                    </a:lnTo>
                    <a:lnTo>
                      <a:pt x="31" y="96"/>
                    </a:lnTo>
                    <a:lnTo>
                      <a:pt x="31" y="95"/>
                    </a:lnTo>
                    <a:lnTo>
                      <a:pt x="31" y="95"/>
                    </a:lnTo>
                    <a:lnTo>
                      <a:pt x="31" y="94"/>
                    </a:lnTo>
                    <a:lnTo>
                      <a:pt x="31" y="94"/>
                    </a:lnTo>
                    <a:lnTo>
                      <a:pt x="26" y="94"/>
                    </a:lnTo>
                    <a:lnTo>
                      <a:pt x="26" y="94"/>
                    </a:lnTo>
                    <a:lnTo>
                      <a:pt x="26" y="95"/>
                    </a:lnTo>
                    <a:lnTo>
                      <a:pt x="26" y="95"/>
                    </a:lnTo>
                    <a:lnTo>
                      <a:pt x="26" y="96"/>
                    </a:lnTo>
                    <a:lnTo>
                      <a:pt x="26" y="96"/>
                    </a:lnTo>
                    <a:lnTo>
                      <a:pt x="26" y="97"/>
                    </a:lnTo>
                    <a:lnTo>
                      <a:pt x="26" y="98"/>
                    </a:lnTo>
                    <a:lnTo>
                      <a:pt x="26" y="99"/>
                    </a:lnTo>
                    <a:lnTo>
                      <a:pt x="26" y="100"/>
                    </a:lnTo>
                    <a:lnTo>
                      <a:pt x="26" y="101"/>
                    </a:lnTo>
                    <a:lnTo>
                      <a:pt x="26" y="102"/>
                    </a:lnTo>
                    <a:lnTo>
                      <a:pt x="26" y="103"/>
                    </a:lnTo>
                    <a:lnTo>
                      <a:pt x="26" y="103"/>
                    </a:lnTo>
                    <a:lnTo>
                      <a:pt x="26" y="104"/>
                    </a:lnTo>
                    <a:lnTo>
                      <a:pt x="26" y="105"/>
                    </a:lnTo>
                    <a:lnTo>
                      <a:pt x="27" y="105"/>
                    </a:lnTo>
                    <a:lnTo>
                      <a:pt x="27" y="106"/>
                    </a:lnTo>
                    <a:lnTo>
                      <a:pt x="27" y="108"/>
                    </a:lnTo>
                    <a:lnTo>
                      <a:pt x="27" y="108"/>
                    </a:lnTo>
                    <a:lnTo>
                      <a:pt x="27" y="109"/>
                    </a:lnTo>
                    <a:lnTo>
                      <a:pt x="27" y="110"/>
                    </a:lnTo>
                    <a:lnTo>
                      <a:pt x="27" y="110"/>
                    </a:lnTo>
                    <a:lnTo>
                      <a:pt x="27" y="111"/>
                    </a:lnTo>
                    <a:lnTo>
                      <a:pt x="27" y="111"/>
                    </a:lnTo>
                    <a:lnTo>
                      <a:pt x="27" y="112"/>
                    </a:lnTo>
                    <a:lnTo>
                      <a:pt x="27" y="113"/>
                    </a:lnTo>
                    <a:lnTo>
                      <a:pt x="27" y="113"/>
                    </a:lnTo>
                    <a:lnTo>
                      <a:pt x="28" y="114"/>
                    </a:lnTo>
                    <a:lnTo>
                      <a:pt x="28" y="115"/>
                    </a:lnTo>
                    <a:lnTo>
                      <a:pt x="28" y="115"/>
                    </a:lnTo>
                    <a:lnTo>
                      <a:pt x="28" y="116"/>
                    </a:lnTo>
                    <a:lnTo>
                      <a:pt x="28" y="118"/>
                    </a:lnTo>
                    <a:lnTo>
                      <a:pt x="28" y="118"/>
                    </a:lnTo>
                    <a:lnTo>
                      <a:pt x="28" y="119"/>
                    </a:lnTo>
                    <a:lnTo>
                      <a:pt x="28" y="120"/>
                    </a:lnTo>
                    <a:lnTo>
                      <a:pt x="28" y="120"/>
                    </a:lnTo>
                    <a:lnTo>
                      <a:pt x="29" y="121"/>
                    </a:lnTo>
                    <a:lnTo>
                      <a:pt x="29" y="123"/>
                    </a:lnTo>
                    <a:lnTo>
                      <a:pt x="29" y="124"/>
                    </a:lnTo>
                    <a:lnTo>
                      <a:pt x="30" y="125"/>
                    </a:lnTo>
                    <a:lnTo>
                      <a:pt x="29" y="125"/>
                    </a:lnTo>
                    <a:lnTo>
                      <a:pt x="29" y="125"/>
                    </a:lnTo>
                    <a:lnTo>
                      <a:pt x="28" y="125"/>
                    </a:lnTo>
                    <a:lnTo>
                      <a:pt x="27" y="126"/>
                    </a:lnTo>
                    <a:lnTo>
                      <a:pt x="26" y="125"/>
                    </a:lnTo>
                    <a:lnTo>
                      <a:pt x="25" y="125"/>
                    </a:lnTo>
                    <a:lnTo>
                      <a:pt x="25" y="125"/>
                    </a:lnTo>
                    <a:lnTo>
                      <a:pt x="24" y="124"/>
                    </a:lnTo>
                    <a:lnTo>
                      <a:pt x="24" y="123"/>
                    </a:lnTo>
                    <a:lnTo>
                      <a:pt x="23" y="123"/>
                    </a:lnTo>
                    <a:lnTo>
                      <a:pt x="23" y="122"/>
                    </a:lnTo>
                    <a:lnTo>
                      <a:pt x="22" y="121"/>
                    </a:lnTo>
                    <a:lnTo>
                      <a:pt x="22" y="120"/>
                    </a:lnTo>
                    <a:lnTo>
                      <a:pt x="22" y="120"/>
                    </a:lnTo>
                    <a:lnTo>
                      <a:pt x="22" y="119"/>
                    </a:lnTo>
                    <a:lnTo>
                      <a:pt x="22" y="118"/>
                    </a:lnTo>
                    <a:lnTo>
                      <a:pt x="21" y="117"/>
                    </a:lnTo>
                    <a:lnTo>
                      <a:pt x="21" y="116"/>
                    </a:lnTo>
                    <a:lnTo>
                      <a:pt x="21" y="115"/>
                    </a:lnTo>
                    <a:lnTo>
                      <a:pt x="21" y="114"/>
                    </a:lnTo>
                    <a:lnTo>
                      <a:pt x="21" y="113"/>
                    </a:lnTo>
                    <a:lnTo>
                      <a:pt x="20" y="112"/>
                    </a:lnTo>
                    <a:lnTo>
                      <a:pt x="20" y="111"/>
                    </a:lnTo>
                    <a:lnTo>
                      <a:pt x="20" y="110"/>
                    </a:lnTo>
                    <a:lnTo>
                      <a:pt x="20" y="109"/>
                    </a:lnTo>
                    <a:lnTo>
                      <a:pt x="20" y="108"/>
                    </a:lnTo>
                    <a:lnTo>
                      <a:pt x="20" y="107"/>
                    </a:lnTo>
                    <a:lnTo>
                      <a:pt x="20" y="106"/>
                    </a:lnTo>
                    <a:lnTo>
                      <a:pt x="20" y="106"/>
                    </a:lnTo>
                    <a:lnTo>
                      <a:pt x="20" y="105"/>
                    </a:lnTo>
                    <a:lnTo>
                      <a:pt x="20" y="104"/>
                    </a:lnTo>
                    <a:lnTo>
                      <a:pt x="20" y="103"/>
                    </a:lnTo>
                    <a:lnTo>
                      <a:pt x="19" y="102"/>
                    </a:lnTo>
                    <a:lnTo>
                      <a:pt x="19" y="102"/>
                    </a:lnTo>
                    <a:lnTo>
                      <a:pt x="19" y="101"/>
                    </a:lnTo>
                    <a:lnTo>
                      <a:pt x="19" y="100"/>
                    </a:lnTo>
                    <a:lnTo>
                      <a:pt x="19" y="100"/>
                    </a:lnTo>
                    <a:lnTo>
                      <a:pt x="19" y="99"/>
                    </a:lnTo>
                    <a:lnTo>
                      <a:pt x="19" y="98"/>
                    </a:lnTo>
                    <a:lnTo>
                      <a:pt x="19" y="97"/>
                    </a:lnTo>
                    <a:lnTo>
                      <a:pt x="19" y="97"/>
                    </a:lnTo>
                    <a:lnTo>
                      <a:pt x="14" y="97"/>
                    </a:lnTo>
                    <a:lnTo>
                      <a:pt x="14" y="98"/>
                    </a:lnTo>
                    <a:lnTo>
                      <a:pt x="14" y="98"/>
                    </a:lnTo>
                    <a:lnTo>
                      <a:pt x="14" y="99"/>
                    </a:lnTo>
                    <a:lnTo>
                      <a:pt x="14" y="100"/>
                    </a:lnTo>
                    <a:lnTo>
                      <a:pt x="14" y="100"/>
                    </a:lnTo>
                    <a:lnTo>
                      <a:pt x="14" y="101"/>
                    </a:lnTo>
                    <a:lnTo>
                      <a:pt x="14" y="102"/>
                    </a:lnTo>
                    <a:lnTo>
                      <a:pt x="14" y="102"/>
                    </a:lnTo>
                    <a:lnTo>
                      <a:pt x="14" y="103"/>
                    </a:lnTo>
                    <a:lnTo>
                      <a:pt x="14" y="104"/>
                    </a:lnTo>
                    <a:lnTo>
                      <a:pt x="14" y="105"/>
                    </a:lnTo>
                    <a:lnTo>
                      <a:pt x="14" y="106"/>
                    </a:lnTo>
                    <a:lnTo>
                      <a:pt x="14" y="106"/>
                    </a:lnTo>
                    <a:lnTo>
                      <a:pt x="14" y="107"/>
                    </a:lnTo>
                    <a:lnTo>
                      <a:pt x="14" y="108"/>
                    </a:lnTo>
                    <a:lnTo>
                      <a:pt x="14" y="109"/>
                    </a:lnTo>
                    <a:lnTo>
                      <a:pt x="14" y="110"/>
                    </a:lnTo>
                    <a:lnTo>
                      <a:pt x="15" y="111"/>
                    </a:lnTo>
                    <a:lnTo>
                      <a:pt x="15" y="112"/>
                    </a:lnTo>
                    <a:lnTo>
                      <a:pt x="15" y="113"/>
                    </a:lnTo>
                    <a:lnTo>
                      <a:pt x="15" y="113"/>
                    </a:lnTo>
                    <a:lnTo>
                      <a:pt x="15" y="114"/>
                    </a:lnTo>
                    <a:lnTo>
                      <a:pt x="15" y="115"/>
                    </a:lnTo>
                    <a:lnTo>
                      <a:pt x="15" y="116"/>
                    </a:lnTo>
                    <a:lnTo>
                      <a:pt x="15" y="116"/>
                    </a:lnTo>
                    <a:lnTo>
                      <a:pt x="16" y="117"/>
                    </a:lnTo>
                    <a:lnTo>
                      <a:pt x="16" y="118"/>
                    </a:lnTo>
                    <a:lnTo>
                      <a:pt x="16" y="118"/>
                    </a:lnTo>
                    <a:lnTo>
                      <a:pt x="16" y="118"/>
                    </a:lnTo>
                    <a:lnTo>
                      <a:pt x="15" y="118"/>
                    </a:lnTo>
                    <a:lnTo>
                      <a:pt x="14" y="118"/>
                    </a:lnTo>
                    <a:lnTo>
                      <a:pt x="13" y="117"/>
                    </a:lnTo>
                    <a:lnTo>
                      <a:pt x="12" y="116"/>
                    </a:lnTo>
                    <a:lnTo>
                      <a:pt x="12" y="116"/>
                    </a:lnTo>
                    <a:lnTo>
                      <a:pt x="11" y="115"/>
                    </a:lnTo>
                    <a:lnTo>
                      <a:pt x="11" y="115"/>
                    </a:lnTo>
                    <a:lnTo>
                      <a:pt x="10" y="114"/>
                    </a:lnTo>
                    <a:lnTo>
                      <a:pt x="10" y="113"/>
                    </a:lnTo>
                    <a:lnTo>
                      <a:pt x="9" y="112"/>
                    </a:lnTo>
                    <a:lnTo>
                      <a:pt x="9" y="112"/>
                    </a:lnTo>
                    <a:lnTo>
                      <a:pt x="9" y="111"/>
                    </a:lnTo>
                    <a:lnTo>
                      <a:pt x="9" y="110"/>
                    </a:lnTo>
                    <a:lnTo>
                      <a:pt x="9" y="110"/>
                    </a:lnTo>
                    <a:lnTo>
                      <a:pt x="9" y="110"/>
                    </a:lnTo>
                    <a:lnTo>
                      <a:pt x="9" y="109"/>
                    </a:lnTo>
                    <a:lnTo>
                      <a:pt x="8" y="108"/>
                    </a:lnTo>
                    <a:lnTo>
                      <a:pt x="8" y="108"/>
                    </a:lnTo>
                    <a:lnTo>
                      <a:pt x="8" y="107"/>
                    </a:lnTo>
                    <a:lnTo>
                      <a:pt x="8" y="107"/>
                    </a:lnTo>
                    <a:lnTo>
                      <a:pt x="8" y="106"/>
                    </a:lnTo>
                    <a:lnTo>
                      <a:pt x="8" y="106"/>
                    </a:lnTo>
                    <a:lnTo>
                      <a:pt x="8" y="105"/>
                    </a:lnTo>
                    <a:lnTo>
                      <a:pt x="7" y="104"/>
                    </a:lnTo>
                    <a:lnTo>
                      <a:pt x="7" y="104"/>
                    </a:lnTo>
                    <a:lnTo>
                      <a:pt x="7" y="103"/>
                    </a:lnTo>
                    <a:lnTo>
                      <a:pt x="7" y="102"/>
                    </a:lnTo>
                    <a:lnTo>
                      <a:pt x="7" y="101"/>
                    </a:lnTo>
                    <a:lnTo>
                      <a:pt x="7" y="100"/>
                    </a:lnTo>
                    <a:lnTo>
                      <a:pt x="6" y="99"/>
                    </a:lnTo>
                    <a:lnTo>
                      <a:pt x="6" y="98"/>
                    </a:lnTo>
                    <a:lnTo>
                      <a:pt x="6" y="98"/>
                    </a:lnTo>
                    <a:lnTo>
                      <a:pt x="6" y="97"/>
                    </a:lnTo>
                    <a:lnTo>
                      <a:pt x="6" y="96"/>
                    </a:lnTo>
                    <a:lnTo>
                      <a:pt x="6" y="95"/>
                    </a:lnTo>
                    <a:lnTo>
                      <a:pt x="6" y="94"/>
                    </a:lnTo>
                    <a:lnTo>
                      <a:pt x="6" y="93"/>
                    </a:lnTo>
                    <a:lnTo>
                      <a:pt x="6" y="92"/>
                    </a:lnTo>
                    <a:lnTo>
                      <a:pt x="6" y="91"/>
                    </a:lnTo>
                    <a:lnTo>
                      <a:pt x="6" y="90"/>
                    </a:lnTo>
                    <a:lnTo>
                      <a:pt x="6" y="89"/>
                    </a:lnTo>
                    <a:lnTo>
                      <a:pt x="6" y="89"/>
                    </a:lnTo>
                    <a:lnTo>
                      <a:pt x="6" y="88"/>
                    </a:lnTo>
                    <a:lnTo>
                      <a:pt x="6" y="87"/>
                    </a:lnTo>
                    <a:lnTo>
                      <a:pt x="6" y="87"/>
                    </a:lnTo>
                    <a:lnTo>
                      <a:pt x="6" y="86"/>
                    </a:lnTo>
                    <a:lnTo>
                      <a:pt x="6" y="85"/>
                    </a:lnTo>
                    <a:lnTo>
                      <a:pt x="6" y="85"/>
                    </a:lnTo>
                    <a:lnTo>
                      <a:pt x="6" y="84"/>
                    </a:lnTo>
                    <a:lnTo>
                      <a:pt x="6" y="83"/>
                    </a:lnTo>
                    <a:lnTo>
                      <a:pt x="6" y="83"/>
                    </a:lnTo>
                    <a:lnTo>
                      <a:pt x="6" y="82"/>
                    </a:lnTo>
                    <a:lnTo>
                      <a:pt x="6" y="81"/>
                    </a:lnTo>
                    <a:lnTo>
                      <a:pt x="6" y="80"/>
                    </a:lnTo>
                    <a:lnTo>
                      <a:pt x="7" y="80"/>
                    </a:lnTo>
                    <a:lnTo>
                      <a:pt x="7" y="79"/>
                    </a:lnTo>
                    <a:lnTo>
                      <a:pt x="7" y="78"/>
                    </a:lnTo>
                    <a:lnTo>
                      <a:pt x="7" y="77"/>
                    </a:lnTo>
                    <a:lnTo>
                      <a:pt x="7" y="76"/>
                    </a:lnTo>
                    <a:lnTo>
                      <a:pt x="7" y="75"/>
                    </a:lnTo>
                    <a:lnTo>
                      <a:pt x="7" y="74"/>
                    </a:lnTo>
                    <a:lnTo>
                      <a:pt x="8" y="74"/>
                    </a:lnTo>
                    <a:lnTo>
                      <a:pt x="8" y="73"/>
                    </a:lnTo>
                    <a:lnTo>
                      <a:pt x="8" y="72"/>
                    </a:lnTo>
                    <a:lnTo>
                      <a:pt x="8" y="71"/>
                    </a:lnTo>
                    <a:lnTo>
                      <a:pt x="8" y="70"/>
                    </a:lnTo>
                    <a:lnTo>
                      <a:pt x="8" y="69"/>
                    </a:lnTo>
                    <a:lnTo>
                      <a:pt x="8" y="68"/>
                    </a:lnTo>
                    <a:lnTo>
                      <a:pt x="9" y="67"/>
                    </a:lnTo>
                    <a:lnTo>
                      <a:pt x="9" y="66"/>
                    </a:lnTo>
                    <a:lnTo>
                      <a:pt x="9" y="65"/>
                    </a:lnTo>
                    <a:lnTo>
                      <a:pt x="9" y="64"/>
                    </a:lnTo>
                    <a:lnTo>
                      <a:pt x="10" y="63"/>
                    </a:lnTo>
                    <a:lnTo>
                      <a:pt x="10" y="63"/>
                    </a:lnTo>
                    <a:lnTo>
                      <a:pt x="10" y="62"/>
                    </a:lnTo>
                    <a:lnTo>
                      <a:pt x="10" y="61"/>
                    </a:lnTo>
                    <a:lnTo>
                      <a:pt x="10" y="60"/>
                    </a:lnTo>
                    <a:lnTo>
                      <a:pt x="10" y="59"/>
                    </a:lnTo>
                    <a:lnTo>
                      <a:pt x="11" y="58"/>
                    </a:lnTo>
                    <a:lnTo>
                      <a:pt x="11" y="57"/>
                    </a:lnTo>
                    <a:lnTo>
                      <a:pt x="11" y="56"/>
                    </a:lnTo>
                    <a:lnTo>
                      <a:pt x="11" y="55"/>
                    </a:lnTo>
                    <a:lnTo>
                      <a:pt x="11" y="55"/>
                    </a:lnTo>
                    <a:lnTo>
                      <a:pt x="11" y="54"/>
                    </a:lnTo>
                    <a:lnTo>
                      <a:pt x="12" y="53"/>
                    </a:lnTo>
                    <a:lnTo>
                      <a:pt x="12" y="52"/>
                    </a:lnTo>
                    <a:lnTo>
                      <a:pt x="12" y="51"/>
                    </a:lnTo>
                    <a:lnTo>
                      <a:pt x="12" y="51"/>
                    </a:lnTo>
                    <a:lnTo>
                      <a:pt x="12" y="50"/>
                    </a:lnTo>
                    <a:lnTo>
                      <a:pt x="12" y="50"/>
                    </a:lnTo>
                    <a:lnTo>
                      <a:pt x="12" y="49"/>
                    </a:lnTo>
                    <a:lnTo>
                      <a:pt x="13" y="48"/>
                    </a:lnTo>
                    <a:lnTo>
                      <a:pt x="13" y="47"/>
                    </a:lnTo>
                    <a:lnTo>
                      <a:pt x="13" y="46"/>
                    </a:lnTo>
                    <a:lnTo>
                      <a:pt x="14" y="45"/>
                    </a:lnTo>
                    <a:lnTo>
                      <a:pt x="14" y="44"/>
                    </a:lnTo>
                    <a:lnTo>
                      <a:pt x="14" y="44"/>
                    </a:lnTo>
                    <a:lnTo>
                      <a:pt x="15" y="43"/>
                    </a:lnTo>
                    <a:lnTo>
                      <a:pt x="15" y="43"/>
                    </a:lnTo>
                    <a:lnTo>
                      <a:pt x="12" y="38"/>
                    </a:lnTo>
                    <a:lnTo>
                      <a:pt x="13" y="34"/>
                    </a:lnTo>
                    <a:lnTo>
                      <a:pt x="13" y="34"/>
                    </a:lnTo>
                    <a:lnTo>
                      <a:pt x="14" y="33"/>
                    </a:lnTo>
                    <a:lnTo>
                      <a:pt x="14" y="32"/>
                    </a:lnTo>
                    <a:lnTo>
                      <a:pt x="15" y="32"/>
                    </a:lnTo>
                    <a:lnTo>
                      <a:pt x="15" y="32"/>
                    </a:lnTo>
                    <a:lnTo>
                      <a:pt x="16" y="31"/>
                    </a:lnTo>
                    <a:lnTo>
                      <a:pt x="17" y="30"/>
                    </a:lnTo>
                    <a:lnTo>
                      <a:pt x="18" y="29"/>
                    </a:lnTo>
                    <a:lnTo>
                      <a:pt x="19" y="29"/>
                    </a:lnTo>
                    <a:lnTo>
                      <a:pt x="20" y="29"/>
                    </a:lnTo>
                    <a:lnTo>
                      <a:pt x="20" y="28"/>
                    </a:lnTo>
                    <a:lnTo>
                      <a:pt x="20" y="28"/>
                    </a:lnTo>
                    <a:lnTo>
                      <a:pt x="21" y="28"/>
                    </a:lnTo>
                    <a:lnTo>
                      <a:pt x="21" y="28"/>
                    </a:lnTo>
                    <a:lnTo>
                      <a:pt x="22" y="28"/>
                    </a:lnTo>
                    <a:lnTo>
                      <a:pt x="22" y="28"/>
                    </a:lnTo>
                    <a:lnTo>
                      <a:pt x="23" y="28"/>
                    </a:lnTo>
                    <a:lnTo>
                      <a:pt x="24" y="28"/>
                    </a:lnTo>
                    <a:lnTo>
                      <a:pt x="24" y="28"/>
                    </a:lnTo>
                    <a:lnTo>
                      <a:pt x="25" y="28"/>
                    </a:lnTo>
                    <a:lnTo>
                      <a:pt x="26" y="28"/>
                    </a:lnTo>
                    <a:lnTo>
                      <a:pt x="26" y="28"/>
                    </a:lnTo>
                    <a:lnTo>
                      <a:pt x="27" y="28"/>
                    </a:lnTo>
                    <a:lnTo>
                      <a:pt x="28" y="28"/>
                    </a:lnTo>
                    <a:lnTo>
                      <a:pt x="28" y="28"/>
                    </a:lnTo>
                    <a:lnTo>
                      <a:pt x="29" y="28"/>
                    </a:lnTo>
                    <a:lnTo>
                      <a:pt x="30" y="28"/>
                    </a:lnTo>
                    <a:lnTo>
                      <a:pt x="30" y="28"/>
                    </a:lnTo>
                    <a:lnTo>
                      <a:pt x="31" y="28"/>
                    </a:lnTo>
                    <a:lnTo>
                      <a:pt x="32" y="28"/>
                    </a:lnTo>
                    <a:lnTo>
                      <a:pt x="32" y="28"/>
                    </a:lnTo>
                    <a:lnTo>
                      <a:pt x="33" y="28"/>
                    </a:lnTo>
                    <a:lnTo>
                      <a:pt x="34" y="28"/>
                    </a:lnTo>
                    <a:lnTo>
                      <a:pt x="35" y="29"/>
                    </a:lnTo>
                    <a:lnTo>
                      <a:pt x="36" y="29"/>
                    </a:lnTo>
                    <a:lnTo>
                      <a:pt x="36" y="29"/>
                    </a:lnTo>
                    <a:lnTo>
                      <a:pt x="37" y="29"/>
                    </a:lnTo>
                    <a:lnTo>
                      <a:pt x="38" y="29"/>
                    </a:lnTo>
                    <a:lnTo>
                      <a:pt x="39" y="29"/>
                    </a:lnTo>
                    <a:lnTo>
                      <a:pt x="40" y="29"/>
                    </a:lnTo>
                    <a:lnTo>
                      <a:pt x="40" y="29"/>
                    </a:lnTo>
                    <a:lnTo>
                      <a:pt x="41" y="29"/>
                    </a:lnTo>
                    <a:lnTo>
                      <a:pt x="42" y="29"/>
                    </a:lnTo>
                    <a:lnTo>
                      <a:pt x="43" y="29"/>
                    </a:lnTo>
                    <a:lnTo>
                      <a:pt x="43" y="29"/>
                    </a:lnTo>
                    <a:lnTo>
                      <a:pt x="44" y="29"/>
                    </a:lnTo>
                    <a:lnTo>
                      <a:pt x="45" y="29"/>
                    </a:lnTo>
                    <a:lnTo>
                      <a:pt x="45" y="29"/>
                    </a:lnTo>
                    <a:lnTo>
                      <a:pt x="46" y="29"/>
                    </a:lnTo>
                    <a:lnTo>
                      <a:pt x="47" y="29"/>
                    </a:lnTo>
                    <a:lnTo>
                      <a:pt x="47" y="29"/>
                    </a:lnTo>
                    <a:lnTo>
                      <a:pt x="48" y="29"/>
                    </a:lnTo>
                    <a:lnTo>
                      <a:pt x="49" y="29"/>
                    </a:lnTo>
                    <a:lnTo>
                      <a:pt x="50" y="29"/>
                    </a:lnTo>
                    <a:lnTo>
                      <a:pt x="51" y="29"/>
                    </a:lnTo>
                    <a:lnTo>
                      <a:pt x="51" y="29"/>
                    </a:lnTo>
                    <a:lnTo>
                      <a:pt x="52" y="29"/>
                    </a:lnTo>
                    <a:lnTo>
                      <a:pt x="53" y="29"/>
                    </a:lnTo>
                    <a:lnTo>
                      <a:pt x="54" y="29"/>
                    </a:lnTo>
                    <a:lnTo>
                      <a:pt x="55" y="29"/>
                    </a:lnTo>
                    <a:lnTo>
                      <a:pt x="55" y="29"/>
                    </a:lnTo>
                    <a:lnTo>
                      <a:pt x="55" y="29"/>
                    </a:lnTo>
                    <a:lnTo>
                      <a:pt x="55" y="24"/>
                    </a:lnTo>
                    <a:lnTo>
                      <a:pt x="55" y="24"/>
                    </a:lnTo>
                    <a:lnTo>
                      <a:pt x="55" y="24"/>
                    </a:lnTo>
                    <a:lnTo>
                      <a:pt x="54" y="24"/>
                    </a:lnTo>
                    <a:lnTo>
                      <a:pt x="53" y="24"/>
                    </a:lnTo>
                    <a:lnTo>
                      <a:pt x="52" y="24"/>
                    </a:lnTo>
                    <a:lnTo>
                      <a:pt x="51" y="24"/>
                    </a:lnTo>
                    <a:lnTo>
                      <a:pt x="50" y="24"/>
                    </a:lnTo>
                    <a:lnTo>
                      <a:pt x="50" y="24"/>
                    </a:lnTo>
                    <a:lnTo>
                      <a:pt x="49" y="24"/>
                    </a:lnTo>
                    <a:lnTo>
                      <a:pt x="48" y="24"/>
                    </a:lnTo>
                    <a:lnTo>
                      <a:pt x="47" y="24"/>
                    </a:lnTo>
                    <a:lnTo>
                      <a:pt x="47" y="24"/>
                    </a:lnTo>
                    <a:lnTo>
                      <a:pt x="46" y="24"/>
                    </a:lnTo>
                    <a:lnTo>
                      <a:pt x="45" y="24"/>
                    </a:lnTo>
                    <a:lnTo>
                      <a:pt x="45" y="24"/>
                    </a:lnTo>
                    <a:lnTo>
                      <a:pt x="44" y="24"/>
                    </a:lnTo>
                    <a:lnTo>
                      <a:pt x="43" y="24"/>
                    </a:lnTo>
                    <a:lnTo>
                      <a:pt x="42" y="24"/>
                    </a:lnTo>
                    <a:lnTo>
                      <a:pt x="41" y="24"/>
                    </a:lnTo>
                    <a:lnTo>
                      <a:pt x="41" y="24"/>
                    </a:lnTo>
                    <a:lnTo>
                      <a:pt x="40" y="24"/>
                    </a:lnTo>
                    <a:lnTo>
                      <a:pt x="39" y="24"/>
                    </a:lnTo>
                    <a:lnTo>
                      <a:pt x="38" y="24"/>
                    </a:lnTo>
                    <a:lnTo>
                      <a:pt x="38" y="24"/>
                    </a:lnTo>
                    <a:lnTo>
                      <a:pt x="37" y="24"/>
                    </a:lnTo>
                    <a:lnTo>
                      <a:pt x="36" y="24"/>
                    </a:lnTo>
                    <a:lnTo>
                      <a:pt x="35" y="24"/>
                    </a:lnTo>
                    <a:lnTo>
                      <a:pt x="34" y="24"/>
                    </a:lnTo>
                    <a:lnTo>
                      <a:pt x="33" y="24"/>
                    </a:lnTo>
                    <a:lnTo>
                      <a:pt x="32" y="24"/>
                    </a:lnTo>
                    <a:lnTo>
                      <a:pt x="32" y="24"/>
                    </a:lnTo>
                    <a:lnTo>
                      <a:pt x="31" y="24"/>
                    </a:lnTo>
                    <a:lnTo>
                      <a:pt x="30" y="24"/>
                    </a:lnTo>
                    <a:lnTo>
                      <a:pt x="29" y="24"/>
                    </a:lnTo>
                    <a:lnTo>
                      <a:pt x="29" y="24"/>
                    </a:lnTo>
                    <a:lnTo>
                      <a:pt x="28" y="24"/>
                    </a:lnTo>
                    <a:lnTo>
                      <a:pt x="27" y="23"/>
                    </a:lnTo>
                    <a:lnTo>
                      <a:pt x="26" y="23"/>
                    </a:lnTo>
                    <a:lnTo>
                      <a:pt x="26" y="23"/>
                    </a:lnTo>
                    <a:lnTo>
                      <a:pt x="25" y="23"/>
                    </a:lnTo>
                    <a:lnTo>
                      <a:pt x="24" y="23"/>
                    </a:lnTo>
                    <a:lnTo>
                      <a:pt x="24" y="23"/>
                    </a:lnTo>
                    <a:lnTo>
                      <a:pt x="23" y="23"/>
                    </a:lnTo>
                    <a:lnTo>
                      <a:pt x="23" y="23"/>
                    </a:lnTo>
                    <a:lnTo>
                      <a:pt x="22" y="23"/>
                    </a:lnTo>
                    <a:lnTo>
                      <a:pt x="21" y="23"/>
                    </a:lnTo>
                    <a:lnTo>
                      <a:pt x="20" y="23"/>
                    </a:lnTo>
                    <a:lnTo>
                      <a:pt x="19" y="23"/>
                    </a:lnTo>
                    <a:lnTo>
                      <a:pt x="19" y="23"/>
                    </a:lnTo>
                    <a:lnTo>
                      <a:pt x="18" y="23"/>
                    </a:lnTo>
                    <a:lnTo>
                      <a:pt x="17" y="22"/>
                    </a:lnTo>
                    <a:lnTo>
                      <a:pt x="17" y="22"/>
                    </a:lnTo>
                    <a:lnTo>
                      <a:pt x="17" y="21"/>
                    </a:lnTo>
                    <a:lnTo>
                      <a:pt x="17" y="20"/>
                    </a:lnTo>
                    <a:lnTo>
                      <a:pt x="17" y="20"/>
                    </a:lnTo>
                    <a:lnTo>
                      <a:pt x="17" y="19"/>
                    </a:lnTo>
                    <a:lnTo>
                      <a:pt x="17" y="19"/>
                    </a:lnTo>
                    <a:lnTo>
                      <a:pt x="17" y="19"/>
                    </a:lnTo>
                    <a:lnTo>
                      <a:pt x="18" y="18"/>
                    </a:lnTo>
                    <a:lnTo>
                      <a:pt x="18" y="18"/>
                    </a:lnTo>
                    <a:lnTo>
                      <a:pt x="19" y="18"/>
                    </a:lnTo>
                    <a:lnTo>
                      <a:pt x="20" y="18"/>
                    </a:lnTo>
                    <a:lnTo>
                      <a:pt x="20" y="17"/>
                    </a:lnTo>
                    <a:lnTo>
                      <a:pt x="21" y="17"/>
                    </a:lnTo>
                    <a:lnTo>
                      <a:pt x="22" y="17"/>
                    </a:lnTo>
                    <a:lnTo>
                      <a:pt x="23" y="17"/>
                    </a:lnTo>
                    <a:lnTo>
                      <a:pt x="24" y="17"/>
                    </a:lnTo>
                    <a:lnTo>
                      <a:pt x="25" y="16"/>
                    </a:lnTo>
                    <a:lnTo>
                      <a:pt x="26" y="16"/>
                    </a:lnTo>
                    <a:lnTo>
                      <a:pt x="27" y="16"/>
                    </a:lnTo>
                    <a:lnTo>
                      <a:pt x="28" y="16"/>
                    </a:lnTo>
                    <a:lnTo>
                      <a:pt x="29" y="16"/>
                    </a:lnTo>
                    <a:lnTo>
                      <a:pt x="30" y="16"/>
                    </a:lnTo>
                    <a:lnTo>
                      <a:pt x="30" y="16"/>
                    </a:lnTo>
                    <a:lnTo>
                      <a:pt x="31" y="16"/>
                    </a:lnTo>
                    <a:lnTo>
                      <a:pt x="32" y="16"/>
                    </a:lnTo>
                    <a:lnTo>
                      <a:pt x="32" y="15"/>
                    </a:lnTo>
                    <a:lnTo>
                      <a:pt x="33" y="15"/>
                    </a:lnTo>
                    <a:lnTo>
                      <a:pt x="34" y="15"/>
                    </a:lnTo>
                    <a:lnTo>
                      <a:pt x="35" y="15"/>
                    </a:lnTo>
                    <a:lnTo>
                      <a:pt x="36" y="15"/>
                    </a:lnTo>
                    <a:lnTo>
                      <a:pt x="36" y="15"/>
                    </a:lnTo>
                    <a:lnTo>
                      <a:pt x="37" y="15"/>
                    </a:lnTo>
                    <a:lnTo>
                      <a:pt x="38" y="15"/>
                    </a:lnTo>
                    <a:lnTo>
                      <a:pt x="39" y="15"/>
                    </a:lnTo>
                    <a:lnTo>
                      <a:pt x="40" y="14"/>
                    </a:lnTo>
                    <a:lnTo>
                      <a:pt x="41" y="14"/>
                    </a:lnTo>
                    <a:lnTo>
                      <a:pt x="42" y="14"/>
                    </a:lnTo>
                    <a:lnTo>
                      <a:pt x="43" y="14"/>
                    </a:lnTo>
                    <a:lnTo>
                      <a:pt x="44" y="14"/>
                    </a:lnTo>
                    <a:lnTo>
                      <a:pt x="45" y="14"/>
                    </a:lnTo>
                    <a:lnTo>
                      <a:pt x="46" y="14"/>
                    </a:lnTo>
                    <a:lnTo>
                      <a:pt x="47" y="14"/>
                    </a:lnTo>
                    <a:lnTo>
                      <a:pt x="48" y="14"/>
                    </a:lnTo>
                    <a:lnTo>
                      <a:pt x="49" y="14"/>
                    </a:lnTo>
                    <a:lnTo>
                      <a:pt x="50" y="14"/>
                    </a:lnTo>
                    <a:lnTo>
                      <a:pt x="51" y="14"/>
                    </a:lnTo>
                    <a:lnTo>
                      <a:pt x="53" y="14"/>
                    </a:lnTo>
                    <a:lnTo>
                      <a:pt x="54" y="14"/>
                    </a:lnTo>
                    <a:lnTo>
                      <a:pt x="54" y="9"/>
                    </a:lnTo>
                    <a:lnTo>
                      <a:pt x="54" y="9"/>
                    </a:lnTo>
                    <a:lnTo>
                      <a:pt x="53" y="9"/>
                    </a:lnTo>
                    <a:lnTo>
                      <a:pt x="52" y="9"/>
                    </a:lnTo>
                    <a:lnTo>
                      <a:pt x="51" y="9"/>
                    </a:lnTo>
                    <a:lnTo>
                      <a:pt x="50" y="9"/>
                    </a:lnTo>
                    <a:lnTo>
                      <a:pt x="49" y="9"/>
                    </a:lnTo>
                    <a:lnTo>
                      <a:pt x="48" y="9"/>
                    </a:lnTo>
                    <a:lnTo>
                      <a:pt x="47" y="9"/>
                    </a:lnTo>
                    <a:lnTo>
                      <a:pt x="46" y="9"/>
                    </a:lnTo>
                    <a:lnTo>
                      <a:pt x="45" y="9"/>
                    </a:lnTo>
                    <a:lnTo>
                      <a:pt x="45" y="9"/>
                    </a:lnTo>
                    <a:lnTo>
                      <a:pt x="44" y="9"/>
                    </a:lnTo>
                    <a:lnTo>
                      <a:pt x="43" y="9"/>
                    </a:lnTo>
                    <a:lnTo>
                      <a:pt x="43" y="9"/>
                    </a:lnTo>
                    <a:lnTo>
                      <a:pt x="42" y="9"/>
                    </a:lnTo>
                    <a:lnTo>
                      <a:pt x="41" y="9"/>
                    </a:lnTo>
                    <a:lnTo>
                      <a:pt x="40" y="9"/>
                    </a:lnTo>
                    <a:lnTo>
                      <a:pt x="40" y="10"/>
                    </a:lnTo>
                    <a:lnTo>
                      <a:pt x="39" y="10"/>
                    </a:lnTo>
                    <a:lnTo>
                      <a:pt x="38" y="10"/>
                    </a:lnTo>
                    <a:lnTo>
                      <a:pt x="37" y="10"/>
                    </a:lnTo>
                    <a:lnTo>
                      <a:pt x="36" y="10"/>
                    </a:lnTo>
                    <a:lnTo>
                      <a:pt x="36" y="10"/>
                    </a:lnTo>
                    <a:lnTo>
                      <a:pt x="35" y="10"/>
                    </a:lnTo>
                    <a:lnTo>
                      <a:pt x="34" y="10"/>
                    </a:lnTo>
                    <a:lnTo>
                      <a:pt x="33" y="10"/>
                    </a:lnTo>
                    <a:lnTo>
                      <a:pt x="32" y="10"/>
                    </a:lnTo>
                    <a:lnTo>
                      <a:pt x="32" y="10"/>
                    </a:lnTo>
                    <a:lnTo>
                      <a:pt x="31" y="10"/>
                    </a:lnTo>
                    <a:lnTo>
                      <a:pt x="30" y="10"/>
                    </a:lnTo>
                    <a:lnTo>
                      <a:pt x="29" y="10"/>
                    </a:lnTo>
                    <a:lnTo>
                      <a:pt x="28" y="10"/>
                    </a:lnTo>
                    <a:lnTo>
                      <a:pt x="28" y="11"/>
                    </a:lnTo>
                    <a:lnTo>
                      <a:pt x="27" y="11"/>
                    </a:lnTo>
                    <a:lnTo>
                      <a:pt x="26" y="11"/>
                    </a:lnTo>
                    <a:lnTo>
                      <a:pt x="25" y="11"/>
                    </a:lnTo>
                    <a:lnTo>
                      <a:pt x="24" y="11"/>
                    </a:lnTo>
                    <a:lnTo>
                      <a:pt x="24" y="11"/>
                    </a:lnTo>
                    <a:lnTo>
                      <a:pt x="23" y="11"/>
                    </a:lnTo>
                    <a:lnTo>
                      <a:pt x="22" y="11"/>
                    </a:lnTo>
                    <a:lnTo>
                      <a:pt x="22" y="12"/>
                    </a:lnTo>
                    <a:lnTo>
                      <a:pt x="21" y="12"/>
                    </a:lnTo>
                    <a:lnTo>
                      <a:pt x="20" y="12"/>
                    </a:lnTo>
                    <a:lnTo>
                      <a:pt x="20" y="12"/>
                    </a:lnTo>
                    <a:lnTo>
                      <a:pt x="19" y="12"/>
                    </a:lnTo>
                    <a:lnTo>
                      <a:pt x="17" y="13"/>
                    </a:lnTo>
                    <a:lnTo>
                      <a:pt x="17" y="13"/>
                    </a:lnTo>
                    <a:lnTo>
                      <a:pt x="16" y="14"/>
                    </a:lnTo>
                    <a:lnTo>
                      <a:pt x="16" y="13"/>
                    </a:lnTo>
                    <a:lnTo>
                      <a:pt x="16" y="13"/>
                    </a:lnTo>
                    <a:lnTo>
                      <a:pt x="15" y="12"/>
                    </a:lnTo>
                    <a:lnTo>
                      <a:pt x="15" y="11"/>
                    </a:lnTo>
                    <a:lnTo>
                      <a:pt x="15" y="10"/>
                    </a:lnTo>
                    <a:lnTo>
                      <a:pt x="15" y="9"/>
                    </a:lnTo>
                    <a:lnTo>
                      <a:pt x="15" y="8"/>
                    </a:lnTo>
                    <a:lnTo>
                      <a:pt x="15" y="7"/>
                    </a:lnTo>
                    <a:lnTo>
                      <a:pt x="16" y="6"/>
                    </a:lnTo>
                    <a:lnTo>
                      <a:pt x="16" y="6"/>
                    </a:lnTo>
                    <a:lnTo>
                      <a:pt x="17" y="5"/>
                    </a:lnTo>
                    <a:lnTo>
                      <a:pt x="17" y="5"/>
                    </a:lnTo>
                    <a:lnTo>
                      <a:pt x="18" y="4"/>
                    </a:lnTo>
                    <a:lnTo>
                      <a:pt x="19" y="4"/>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5" name="Freeform 1889"/>
              <p:cNvSpPr>
                <a:spLocks/>
              </p:cNvSpPr>
              <p:nvPr/>
            </p:nvSpPr>
            <p:spPr bwMode="auto">
              <a:xfrm>
                <a:off x="3459" y="1173"/>
                <a:ext cx="70" cy="46"/>
              </a:xfrm>
              <a:custGeom>
                <a:avLst/>
                <a:gdLst>
                  <a:gd name="T0" fmla="*/ 8 w 70"/>
                  <a:gd name="T1" fmla="*/ 0 h 46"/>
                  <a:gd name="T2" fmla="*/ 11 w 70"/>
                  <a:gd name="T3" fmla="*/ 0 h 46"/>
                  <a:gd name="T4" fmla="*/ 14 w 70"/>
                  <a:gd name="T5" fmla="*/ 1 h 46"/>
                  <a:gd name="T6" fmla="*/ 17 w 70"/>
                  <a:gd name="T7" fmla="*/ 1 h 46"/>
                  <a:gd name="T8" fmla="*/ 20 w 70"/>
                  <a:gd name="T9" fmla="*/ 1 h 46"/>
                  <a:gd name="T10" fmla="*/ 24 w 70"/>
                  <a:gd name="T11" fmla="*/ 1 h 46"/>
                  <a:gd name="T12" fmla="*/ 28 w 70"/>
                  <a:gd name="T13" fmla="*/ 1 h 46"/>
                  <a:gd name="T14" fmla="*/ 31 w 70"/>
                  <a:gd name="T15" fmla="*/ 1 h 46"/>
                  <a:gd name="T16" fmla="*/ 35 w 70"/>
                  <a:gd name="T17" fmla="*/ 1 h 46"/>
                  <a:gd name="T18" fmla="*/ 39 w 70"/>
                  <a:gd name="T19" fmla="*/ 2 h 46"/>
                  <a:gd name="T20" fmla="*/ 42 w 70"/>
                  <a:gd name="T21" fmla="*/ 2 h 46"/>
                  <a:gd name="T22" fmla="*/ 45 w 70"/>
                  <a:gd name="T23" fmla="*/ 2 h 46"/>
                  <a:gd name="T24" fmla="*/ 48 w 70"/>
                  <a:gd name="T25" fmla="*/ 3 h 46"/>
                  <a:gd name="T26" fmla="*/ 52 w 70"/>
                  <a:gd name="T27" fmla="*/ 4 h 46"/>
                  <a:gd name="T28" fmla="*/ 54 w 70"/>
                  <a:gd name="T29" fmla="*/ 6 h 46"/>
                  <a:gd name="T30" fmla="*/ 55 w 70"/>
                  <a:gd name="T31" fmla="*/ 10 h 46"/>
                  <a:gd name="T32" fmla="*/ 55 w 70"/>
                  <a:gd name="T33" fmla="*/ 12 h 46"/>
                  <a:gd name="T34" fmla="*/ 55 w 70"/>
                  <a:gd name="T35" fmla="*/ 15 h 46"/>
                  <a:gd name="T36" fmla="*/ 56 w 70"/>
                  <a:gd name="T37" fmla="*/ 18 h 46"/>
                  <a:gd name="T38" fmla="*/ 57 w 70"/>
                  <a:gd name="T39" fmla="*/ 21 h 46"/>
                  <a:gd name="T40" fmla="*/ 59 w 70"/>
                  <a:gd name="T41" fmla="*/ 24 h 46"/>
                  <a:gd name="T42" fmla="*/ 60 w 70"/>
                  <a:gd name="T43" fmla="*/ 26 h 46"/>
                  <a:gd name="T44" fmla="*/ 61 w 70"/>
                  <a:gd name="T45" fmla="*/ 29 h 46"/>
                  <a:gd name="T46" fmla="*/ 64 w 70"/>
                  <a:gd name="T47" fmla="*/ 32 h 46"/>
                  <a:gd name="T48" fmla="*/ 67 w 70"/>
                  <a:gd name="T49" fmla="*/ 36 h 46"/>
                  <a:gd name="T50" fmla="*/ 70 w 70"/>
                  <a:gd name="T51" fmla="*/ 38 h 46"/>
                  <a:gd name="T52" fmla="*/ 70 w 70"/>
                  <a:gd name="T53" fmla="*/ 41 h 46"/>
                  <a:gd name="T54" fmla="*/ 70 w 70"/>
                  <a:gd name="T55" fmla="*/ 44 h 46"/>
                  <a:gd name="T56" fmla="*/ 65 w 70"/>
                  <a:gd name="T57" fmla="*/ 46 h 46"/>
                  <a:gd name="T58" fmla="*/ 65 w 70"/>
                  <a:gd name="T59" fmla="*/ 43 h 46"/>
                  <a:gd name="T60" fmla="*/ 65 w 70"/>
                  <a:gd name="T61" fmla="*/ 41 h 46"/>
                  <a:gd name="T62" fmla="*/ 63 w 70"/>
                  <a:gd name="T63" fmla="*/ 39 h 46"/>
                  <a:gd name="T64" fmla="*/ 59 w 70"/>
                  <a:gd name="T65" fmla="*/ 36 h 46"/>
                  <a:gd name="T66" fmla="*/ 57 w 70"/>
                  <a:gd name="T67" fmla="*/ 33 h 46"/>
                  <a:gd name="T68" fmla="*/ 55 w 70"/>
                  <a:gd name="T69" fmla="*/ 30 h 46"/>
                  <a:gd name="T70" fmla="*/ 53 w 70"/>
                  <a:gd name="T71" fmla="*/ 26 h 46"/>
                  <a:gd name="T72" fmla="*/ 51 w 70"/>
                  <a:gd name="T73" fmla="*/ 22 h 46"/>
                  <a:gd name="T74" fmla="*/ 50 w 70"/>
                  <a:gd name="T75" fmla="*/ 18 h 46"/>
                  <a:gd name="T76" fmla="*/ 50 w 70"/>
                  <a:gd name="T77" fmla="*/ 15 h 46"/>
                  <a:gd name="T78" fmla="*/ 49 w 70"/>
                  <a:gd name="T79" fmla="*/ 12 h 46"/>
                  <a:gd name="T80" fmla="*/ 48 w 70"/>
                  <a:gd name="T81" fmla="*/ 9 h 46"/>
                  <a:gd name="T82" fmla="*/ 45 w 70"/>
                  <a:gd name="T83" fmla="*/ 7 h 46"/>
                  <a:gd name="T84" fmla="*/ 41 w 70"/>
                  <a:gd name="T85" fmla="*/ 7 h 46"/>
                  <a:gd name="T86" fmla="*/ 38 w 70"/>
                  <a:gd name="T87" fmla="*/ 7 h 46"/>
                  <a:gd name="T88" fmla="*/ 35 w 70"/>
                  <a:gd name="T89" fmla="*/ 7 h 46"/>
                  <a:gd name="T90" fmla="*/ 32 w 70"/>
                  <a:gd name="T91" fmla="*/ 7 h 46"/>
                  <a:gd name="T92" fmla="*/ 28 w 70"/>
                  <a:gd name="T93" fmla="*/ 7 h 46"/>
                  <a:gd name="T94" fmla="*/ 25 w 70"/>
                  <a:gd name="T95" fmla="*/ 7 h 46"/>
                  <a:gd name="T96" fmla="*/ 22 w 70"/>
                  <a:gd name="T97" fmla="*/ 6 h 46"/>
                  <a:gd name="T98" fmla="*/ 18 w 70"/>
                  <a:gd name="T99" fmla="*/ 6 h 46"/>
                  <a:gd name="T100" fmla="*/ 15 w 70"/>
                  <a:gd name="T101" fmla="*/ 6 h 46"/>
                  <a:gd name="T102" fmla="*/ 13 w 70"/>
                  <a:gd name="T103" fmla="*/ 6 h 46"/>
                  <a:gd name="T104" fmla="*/ 10 w 70"/>
                  <a:gd name="T105" fmla="*/ 6 h 46"/>
                  <a:gd name="T106" fmla="*/ 7 w 70"/>
                  <a:gd name="T10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6">
                    <a:moveTo>
                      <a:pt x="0" y="5"/>
                    </a:moveTo>
                    <a:lnTo>
                      <a:pt x="7" y="0"/>
                    </a:lnTo>
                    <a:lnTo>
                      <a:pt x="8" y="0"/>
                    </a:lnTo>
                    <a:lnTo>
                      <a:pt x="8" y="0"/>
                    </a:lnTo>
                    <a:lnTo>
                      <a:pt x="9" y="0"/>
                    </a:lnTo>
                    <a:lnTo>
                      <a:pt x="10" y="0"/>
                    </a:lnTo>
                    <a:lnTo>
                      <a:pt x="11" y="0"/>
                    </a:lnTo>
                    <a:lnTo>
                      <a:pt x="11" y="0"/>
                    </a:lnTo>
                    <a:lnTo>
                      <a:pt x="12" y="0"/>
                    </a:lnTo>
                    <a:lnTo>
                      <a:pt x="13" y="0"/>
                    </a:lnTo>
                    <a:lnTo>
                      <a:pt x="13" y="1"/>
                    </a:lnTo>
                    <a:lnTo>
                      <a:pt x="14" y="1"/>
                    </a:lnTo>
                    <a:lnTo>
                      <a:pt x="14" y="1"/>
                    </a:lnTo>
                    <a:lnTo>
                      <a:pt x="15" y="1"/>
                    </a:lnTo>
                    <a:lnTo>
                      <a:pt x="16" y="1"/>
                    </a:lnTo>
                    <a:lnTo>
                      <a:pt x="17" y="1"/>
                    </a:lnTo>
                    <a:lnTo>
                      <a:pt x="18" y="1"/>
                    </a:lnTo>
                    <a:lnTo>
                      <a:pt x="18" y="1"/>
                    </a:lnTo>
                    <a:lnTo>
                      <a:pt x="19" y="1"/>
                    </a:lnTo>
                    <a:lnTo>
                      <a:pt x="20" y="1"/>
                    </a:lnTo>
                    <a:lnTo>
                      <a:pt x="21" y="1"/>
                    </a:lnTo>
                    <a:lnTo>
                      <a:pt x="22" y="1"/>
                    </a:lnTo>
                    <a:lnTo>
                      <a:pt x="23" y="1"/>
                    </a:lnTo>
                    <a:lnTo>
                      <a:pt x="24" y="1"/>
                    </a:lnTo>
                    <a:lnTo>
                      <a:pt x="25" y="1"/>
                    </a:lnTo>
                    <a:lnTo>
                      <a:pt x="26" y="1"/>
                    </a:lnTo>
                    <a:lnTo>
                      <a:pt x="27" y="1"/>
                    </a:lnTo>
                    <a:lnTo>
                      <a:pt x="28" y="1"/>
                    </a:lnTo>
                    <a:lnTo>
                      <a:pt x="29" y="1"/>
                    </a:lnTo>
                    <a:lnTo>
                      <a:pt x="30" y="1"/>
                    </a:lnTo>
                    <a:lnTo>
                      <a:pt x="31" y="1"/>
                    </a:lnTo>
                    <a:lnTo>
                      <a:pt x="31" y="1"/>
                    </a:lnTo>
                    <a:lnTo>
                      <a:pt x="32" y="1"/>
                    </a:lnTo>
                    <a:lnTo>
                      <a:pt x="33" y="1"/>
                    </a:lnTo>
                    <a:lnTo>
                      <a:pt x="34" y="1"/>
                    </a:lnTo>
                    <a:lnTo>
                      <a:pt x="35" y="1"/>
                    </a:lnTo>
                    <a:lnTo>
                      <a:pt x="36" y="1"/>
                    </a:lnTo>
                    <a:lnTo>
                      <a:pt x="37" y="2"/>
                    </a:lnTo>
                    <a:lnTo>
                      <a:pt x="38" y="2"/>
                    </a:lnTo>
                    <a:lnTo>
                      <a:pt x="39" y="2"/>
                    </a:lnTo>
                    <a:lnTo>
                      <a:pt x="40" y="2"/>
                    </a:lnTo>
                    <a:lnTo>
                      <a:pt x="40" y="2"/>
                    </a:lnTo>
                    <a:lnTo>
                      <a:pt x="41" y="2"/>
                    </a:lnTo>
                    <a:lnTo>
                      <a:pt x="42" y="2"/>
                    </a:lnTo>
                    <a:lnTo>
                      <a:pt x="43" y="2"/>
                    </a:lnTo>
                    <a:lnTo>
                      <a:pt x="44" y="2"/>
                    </a:lnTo>
                    <a:lnTo>
                      <a:pt x="44" y="2"/>
                    </a:lnTo>
                    <a:lnTo>
                      <a:pt x="45" y="2"/>
                    </a:lnTo>
                    <a:lnTo>
                      <a:pt x="46" y="3"/>
                    </a:lnTo>
                    <a:lnTo>
                      <a:pt x="46" y="3"/>
                    </a:lnTo>
                    <a:lnTo>
                      <a:pt x="47" y="3"/>
                    </a:lnTo>
                    <a:lnTo>
                      <a:pt x="48" y="3"/>
                    </a:lnTo>
                    <a:lnTo>
                      <a:pt x="49" y="3"/>
                    </a:lnTo>
                    <a:lnTo>
                      <a:pt x="50" y="3"/>
                    </a:lnTo>
                    <a:lnTo>
                      <a:pt x="51" y="4"/>
                    </a:lnTo>
                    <a:lnTo>
                      <a:pt x="52" y="4"/>
                    </a:lnTo>
                    <a:lnTo>
                      <a:pt x="53" y="5"/>
                    </a:lnTo>
                    <a:lnTo>
                      <a:pt x="53" y="5"/>
                    </a:lnTo>
                    <a:lnTo>
                      <a:pt x="54" y="6"/>
                    </a:lnTo>
                    <a:lnTo>
                      <a:pt x="54" y="6"/>
                    </a:lnTo>
                    <a:lnTo>
                      <a:pt x="54" y="7"/>
                    </a:lnTo>
                    <a:lnTo>
                      <a:pt x="55" y="8"/>
                    </a:lnTo>
                    <a:lnTo>
                      <a:pt x="55" y="9"/>
                    </a:lnTo>
                    <a:lnTo>
                      <a:pt x="55" y="10"/>
                    </a:lnTo>
                    <a:lnTo>
                      <a:pt x="55" y="11"/>
                    </a:lnTo>
                    <a:lnTo>
                      <a:pt x="55" y="11"/>
                    </a:lnTo>
                    <a:lnTo>
                      <a:pt x="55" y="12"/>
                    </a:lnTo>
                    <a:lnTo>
                      <a:pt x="55" y="12"/>
                    </a:lnTo>
                    <a:lnTo>
                      <a:pt x="55" y="13"/>
                    </a:lnTo>
                    <a:lnTo>
                      <a:pt x="55" y="14"/>
                    </a:lnTo>
                    <a:lnTo>
                      <a:pt x="55" y="14"/>
                    </a:lnTo>
                    <a:lnTo>
                      <a:pt x="55" y="15"/>
                    </a:lnTo>
                    <a:lnTo>
                      <a:pt x="56" y="16"/>
                    </a:lnTo>
                    <a:lnTo>
                      <a:pt x="56" y="16"/>
                    </a:lnTo>
                    <a:lnTo>
                      <a:pt x="56" y="17"/>
                    </a:lnTo>
                    <a:lnTo>
                      <a:pt x="56" y="18"/>
                    </a:lnTo>
                    <a:lnTo>
                      <a:pt x="57" y="19"/>
                    </a:lnTo>
                    <a:lnTo>
                      <a:pt x="57" y="19"/>
                    </a:lnTo>
                    <a:lnTo>
                      <a:pt x="57" y="20"/>
                    </a:lnTo>
                    <a:lnTo>
                      <a:pt x="57" y="21"/>
                    </a:lnTo>
                    <a:lnTo>
                      <a:pt x="57" y="22"/>
                    </a:lnTo>
                    <a:lnTo>
                      <a:pt x="58" y="22"/>
                    </a:lnTo>
                    <a:lnTo>
                      <a:pt x="58" y="23"/>
                    </a:lnTo>
                    <a:lnTo>
                      <a:pt x="59" y="24"/>
                    </a:lnTo>
                    <a:lnTo>
                      <a:pt x="59" y="25"/>
                    </a:lnTo>
                    <a:lnTo>
                      <a:pt x="59" y="25"/>
                    </a:lnTo>
                    <a:lnTo>
                      <a:pt x="59" y="26"/>
                    </a:lnTo>
                    <a:lnTo>
                      <a:pt x="60" y="26"/>
                    </a:lnTo>
                    <a:lnTo>
                      <a:pt x="60" y="27"/>
                    </a:lnTo>
                    <a:lnTo>
                      <a:pt x="61" y="27"/>
                    </a:lnTo>
                    <a:lnTo>
                      <a:pt x="61" y="28"/>
                    </a:lnTo>
                    <a:lnTo>
                      <a:pt x="61" y="29"/>
                    </a:lnTo>
                    <a:lnTo>
                      <a:pt x="62" y="30"/>
                    </a:lnTo>
                    <a:lnTo>
                      <a:pt x="62" y="30"/>
                    </a:lnTo>
                    <a:lnTo>
                      <a:pt x="63" y="32"/>
                    </a:lnTo>
                    <a:lnTo>
                      <a:pt x="64" y="32"/>
                    </a:lnTo>
                    <a:lnTo>
                      <a:pt x="65" y="34"/>
                    </a:lnTo>
                    <a:lnTo>
                      <a:pt x="66" y="34"/>
                    </a:lnTo>
                    <a:lnTo>
                      <a:pt x="67" y="35"/>
                    </a:lnTo>
                    <a:lnTo>
                      <a:pt x="67" y="36"/>
                    </a:lnTo>
                    <a:lnTo>
                      <a:pt x="68" y="36"/>
                    </a:lnTo>
                    <a:lnTo>
                      <a:pt x="69" y="37"/>
                    </a:lnTo>
                    <a:lnTo>
                      <a:pt x="70" y="38"/>
                    </a:lnTo>
                    <a:lnTo>
                      <a:pt x="70" y="38"/>
                    </a:lnTo>
                    <a:lnTo>
                      <a:pt x="70" y="39"/>
                    </a:lnTo>
                    <a:lnTo>
                      <a:pt x="70" y="40"/>
                    </a:lnTo>
                    <a:lnTo>
                      <a:pt x="70" y="41"/>
                    </a:lnTo>
                    <a:lnTo>
                      <a:pt x="70" y="41"/>
                    </a:lnTo>
                    <a:lnTo>
                      <a:pt x="70" y="42"/>
                    </a:lnTo>
                    <a:lnTo>
                      <a:pt x="70" y="43"/>
                    </a:lnTo>
                    <a:lnTo>
                      <a:pt x="70" y="44"/>
                    </a:lnTo>
                    <a:lnTo>
                      <a:pt x="70" y="44"/>
                    </a:lnTo>
                    <a:lnTo>
                      <a:pt x="70" y="45"/>
                    </a:lnTo>
                    <a:lnTo>
                      <a:pt x="69" y="46"/>
                    </a:lnTo>
                    <a:lnTo>
                      <a:pt x="69" y="46"/>
                    </a:lnTo>
                    <a:lnTo>
                      <a:pt x="65" y="46"/>
                    </a:lnTo>
                    <a:lnTo>
                      <a:pt x="65" y="46"/>
                    </a:lnTo>
                    <a:lnTo>
                      <a:pt x="65" y="45"/>
                    </a:lnTo>
                    <a:lnTo>
                      <a:pt x="65" y="44"/>
                    </a:lnTo>
                    <a:lnTo>
                      <a:pt x="65" y="43"/>
                    </a:lnTo>
                    <a:lnTo>
                      <a:pt x="65" y="43"/>
                    </a:lnTo>
                    <a:lnTo>
                      <a:pt x="65" y="42"/>
                    </a:lnTo>
                    <a:lnTo>
                      <a:pt x="65" y="41"/>
                    </a:lnTo>
                    <a:lnTo>
                      <a:pt x="65" y="41"/>
                    </a:lnTo>
                    <a:lnTo>
                      <a:pt x="64" y="40"/>
                    </a:lnTo>
                    <a:lnTo>
                      <a:pt x="64" y="40"/>
                    </a:lnTo>
                    <a:lnTo>
                      <a:pt x="64" y="39"/>
                    </a:lnTo>
                    <a:lnTo>
                      <a:pt x="63" y="39"/>
                    </a:lnTo>
                    <a:lnTo>
                      <a:pt x="62" y="38"/>
                    </a:lnTo>
                    <a:lnTo>
                      <a:pt x="61" y="38"/>
                    </a:lnTo>
                    <a:lnTo>
                      <a:pt x="60" y="37"/>
                    </a:lnTo>
                    <a:lnTo>
                      <a:pt x="59" y="36"/>
                    </a:lnTo>
                    <a:lnTo>
                      <a:pt x="59" y="35"/>
                    </a:lnTo>
                    <a:lnTo>
                      <a:pt x="58" y="35"/>
                    </a:lnTo>
                    <a:lnTo>
                      <a:pt x="57" y="34"/>
                    </a:lnTo>
                    <a:lnTo>
                      <a:pt x="57" y="33"/>
                    </a:lnTo>
                    <a:lnTo>
                      <a:pt x="56" y="32"/>
                    </a:lnTo>
                    <a:lnTo>
                      <a:pt x="56" y="32"/>
                    </a:lnTo>
                    <a:lnTo>
                      <a:pt x="55" y="31"/>
                    </a:lnTo>
                    <a:lnTo>
                      <a:pt x="55" y="30"/>
                    </a:lnTo>
                    <a:lnTo>
                      <a:pt x="54" y="29"/>
                    </a:lnTo>
                    <a:lnTo>
                      <a:pt x="54" y="28"/>
                    </a:lnTo>
                    <a:lnTo>
                      <a:pt x="53" y="27"/>
                    </a:lnTo>
                    <a:lnTo>
                      <a:pt x="53" y="26"/>
                    </a:lnTo>
                    <a:lnTo>
                      <a:pt x="52" y="25"/>
                    </a:lnTo>
                    <a:lnTo>
                      <a:pt x="52" y="24"/>
                    </a:lnTo>
                    <a:lnTo>
                      <a:pt x="52" y="23"/>
                    </a:lnTo>
                    <a:lnTo>
                      <a:pt x="51" y="22"/>
                    </a:lnTo>
                    <a:lnTo>
                      <a:pt x="51" y="21"/>
                    </a:lnTo>
                    <a:lnTo>
                      <a:pt x="50" y="20"/>
                    </a:lnTo>
                    <a:lnTo>
                      <a:pt x="50" y="19"/>
                    </a:lnTo>
                    <a:lnTo>
                      <a:pt x="50" y="18"/>
                    </a:lnTo>
                    <a:lnTo>
                      <a:pt x="50" y="17"/>
                    </a:lnTo>
                    <a:lnTo>
                      <a:pt x="50" y="17"/>
                    </a:lnTo>
                    <a:lnTo>
                      <a:pt x="50" y="16"/>
                    </a:lnTo>
                    <a:lnTo>
                      <a:pt x="50" y="15"/>
                    </a:lnTo>
                    <a:lnTo>
                      <a:pt x="50" y="14"/>
                    </a:lnTo>
                    <a:lnTo>
                      <a:pt x="50" y="13"/>
                    </a:lnTo>
                    <a:lnTo>
                      <a:pt x="49" y="13"/>
                    </a:lnTo>
                    <a:lnTo>
                      <a:pt x="49" y="12"/>
                    </a:lnTo>
                    <a:lnTo>
                      <a:pt x="49" y="11"/>
                    </a:lnTo>
                    <a:lnTo>
                      <a:pt x="49" y="10"/>
                    </a:lnTo>
                    <a:lnTo>
                      <a:pt x="49" y="10"/>
                    </a:lnTo>
                    <a:lnTo>
                      <a:pt x="48" y="9"/>
                    </a:lnTo>
                    <a:lnTo>
                      <a:pt x="47" y="8"/>
                    </a:lnTo>
                    <a:lnTo>
                      <a:pt x="46" y="8"/>
                    </a:lnTo>
                    <a:lnTo>
                      <a:pt x="45" y="8"/>
                    </a:lnTo>
                    <a:lnTo>
                      <a:pt x="45" y="7"/>
                    </a:lnTo>
                    <a:lnTo>
                      <a:pt x="44" y="7"/>
                    </a:lnTo>
                    <a:lnTo>
                      <a:pt x="43" y="7"/>
                    </a:lnTo>
                    <a:lnTo>
                      <a:pt x="42" y="7"/>
                    </a:lnTo>
                    <a:lnTo>
                      <a:pt x="41" y="7"/>
                    </a:lnTo>
                    <a:lnTo>
                      <a:pt x="40" y="7"/>
                    </a:lnTo>
                    <a:lnTo>
                      <a:pt x="40" y="7"/>
                    </a:lnTo>
                    <a:lnTo>
                      <a:pt x="39" y="7"/>
                    </a:lnTo>
                    <a:lnTo>
                      <a:pt x="38" y="7"/>
                    </a:lnTo>
                    <a:lnTo>
                      <a:pt x="37" y="7"/>
                    </a:lnTo>
                    <a:lnTo>
                      <a:pt x="37" y="7"/>
                    </a:lnTo>
                    <a:lnTo>
                      <a:pt x="36" y="7"/>
                    </a:lnTo>
                    <a:lnTo>
                      <a:pt x="35" y="7"/>
                    </a:lnTo>
                    <a:lnTo>
                      <a:pt x="34" y="7"/>
                    </a:lnTo>
                    <a:lnTo>
                      <a:pt x="33" y="7"/>
                    </a:lnTo>
                    <a:lnTo>
                      <a:pt x="33" y="7"/>
                    </a:lnTo>
                    <a:lnTo>
                      <a:pt x="32" y="7"/>
                    </a:lnTo>
                    <a:lnTo>
                      <a:pt x="31" y="7"/>
                    </a:lnTo>
                    <a:lnTo>
                      <a:pt x="30" y="7"/>
                    </a:lnTo>
                    <a:lnTo>
                      <a:pt x="29" y="7"/>
                    </a:lnTo>
                    <a:lnTo>
                      <a:pt x="28" y="7"/>
                    </a:lnTo>
                    <a:lnTo>
                      <a:pt x="27" y="7"/>
                    </a:lnTo>
                    <a:lnTo>
                      <a:pt x="27" y="7"/>
                    </a:lnTo>
                    <a:lnTo>
                      <a:pt x="26" y="7"/>
                    </a:lnTo>
                    <a:lnTo>
                      <a:pt x="25" y="7"/>
                    </a:lnTo>
                    <a:lnTo>
                      <a:pt x="24" y="6"/>
                    </a:lnTo>
                    <a:lnTo>
                      <a:pt x="23" y="6"/>
                    </a:lnTo>
                    <a:lnTo>
                      <a:pt x="23" y="6"/>
                    </a:lnTo>
                    <a:lnTo>
                      <a:pt x="22" y="6"/>
                    </a:lnTo>
                    <a:lnTo>
                      <a:pt x="21" y="6"/>
                    </a:lnTo>
                    <a:lnTo>
                      <a:pt x="20" y="6"/>
                    </a:lnTo>
                    <a:lnTo>
                      <a:pt x="19" y="6"/>
                    </a:lnTo>
                    <a:lnTo>
                      <a:pt x="18" y="6"/>
                    </a:lnTo>
                    <a:lnTo>
                      <a:pt x="18" y="6"/>
                    </a:lnTo>
                    <a:lnTo>
                      <a:pt x="17" y="6"/>
                    </a:lnTo>
                    <a:lnTo>
                      <a:pt x="16" y="6"/>
                    </a:lnTo>
                    <a:lnTo>
                      <a:pt x="15" y="6"/>
                    </a:lnTo>
                    <a:lnTo>
                      <a:pt x="14" y="6"/>
                    </a:lnTo>
                    <a:lnTo>
                      <a:pt x="14" y="6"/>
                    </a:lnTo>
                    <a:lnTo>
                      <a:pt x="13" y="6"/>
                    </a:lnTo>
                    <a:lnTo>
                      <a:pt x="13" y="6"/>
                    </a:lnTo>
                    <a:lnTo>
                      <a:pt x="12" y="6"/>
                    </a:lnTo>
                    <a:lnTo>
                      <a:pt x="11" y="6"/>
                    </a:lnTo>
                    <a:lnTo>
                      <a:pt x="11" y="6"/>
                    </a:lnTo>
                    <a:lnTo>
                      <a:pt x="10" y="6"/>
                    </a:lnTo>
                    <a:lnTo>
                      <a:pt x="9" y="6"/>
                    </a:lnTo>
                    <a:lnTo>
                      <a:pt x="9" y="6"/>
                    </a:lnTo>
                    <a:lnTo>
                      <a:pt x="8" y="6"/>
                    </a:lnTo>
                    <a:lnTo>
                      <a:pt x="7" y="6"/>
                    </a:lnTo>
                    <a:lnTo>
                      <a:pt x="7" y="6"/>
                    </a:lnTo>
                    <a:lnTo>
                      <a:pt x="2" y="1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6" name="Freeform 1890"/>
              <p:cNvSpPr>
                <a:spLocks/>
              </p:cNvSpPr>
              <p:nvPr/>
            </p:nvSpPr>
            <p:spPr bwMode="auto">
              <a:xfrm>
                <a:off x="3540" y="1124"/>
                <a:ext cx="35" cy="44"/>
              </a:xfrm>
              <a:custGeom>
                <a:avLst/>
                <a:gdLst>
                  <a:gd name="T0" fmla="*/ 0 w 35"/>
                  <a:gd name="T1" fmla="*/ 4 h 44"/>
                  <a:gd name="T2" fmla="*/ 2 w 35"/>
                  <a:gd name="T3" fmla="*/ 2 h 44"/>
                  <a:gd name="T4" fmla="*/ 4 w 35"/>
                  <a:gd name="T5" fmla="*/ 1 h 44"/>
                  <a:gd name="T6" fmla="*/ 6 w 35"/>
                  <a:gd name="T7" fmla="*/ 0 h 44"/>
                  <a:gd name="T8" fmla="*/ 10 w 35"/>
                  <a:gd name="T9" fmla="*/ 0 h 44"/>
                  <a:gd name="T10" fmla="*/ 12 w 35"/>
                  <a:gd name="T11" fmla="*/ 0 h 44"/>
                  <a:gd name="T12" fmla="*/ 14 w 35"/>
                  <a:gd name="T13" fmla="*/ 1 h 44"/>
                  <a:gd name="T14" fmla="*/ 16 w 35"/>
                  <a:gd name="T15" fmla="*/ 2 h 44"/>
                  <a:gd name="T16" fmla="*/ 18 w 35"/>
                  <a:gd name="T17" fmla="*/ 3 h 44"/>
                  <a:gd name="T18" fmla="*/ 21 w 35"/>
                  <a:gd name="T19" fmla="*/ 6 h 44"/>
                  <a:gd name="T20" fmla="*/ 24 w 35"/>
                  <a:gd name="T21" fmla="*/ 8 h 44"/>
                  <a:gd name="T22" fmla="*/ 25 w 35"/>
                  <a:gd name="T23" fmla="*/ 10 h 44"/>
                  <a:gd name="T24" fmla="*/ 27 w 35"/>
                  <a:gd name="T25" fmla="*/ 12 h 44"/>
                  <a:gd name="T26" fmla="*/ 28 w 35"/>
                  <a:gd name="T27" fmla="*/ 14 h 44"/>
                  <a:gd name="T28" fmla="*/ 29 w 35"/>
                  <a:gd name="T29" fmla="*/ 16 h 44"/>
                  <a:gd name="T30" fmla="*/ 30 w 35"/>
                  <a:gd name="T31" fmla="*/ 18 h 44"/>
                  <a:gd name="T32" fmla="*/ 30 w 35"/>
                  <a:gd name="T33" fmla="*/ 20 h 44"/>
                  <a:gd name="T34" fmla="*/ 32 w 35"/>
                  <a:gd name="T35" fmla="*/ 24 h 44"/>
                  <a:gd name="T36" fmla="*/ 32 w 35"/>
                  <a:gd name="T37" fmla="*/ 26 h 44"/>
                  <a:gd name="T38" fmla="*/ 33 w 35"/>
                  <a:gd name="T39" fmla="*/ 28 h 44"/>
                  <a:gd name="T40" fmla="*/ 33 w 35"/>
                  <a:gd name="T41" fmla="*/ 30 h 44"/>
                  <a:gd name="T42" fmla="*/ 33 w 35"/>
                  <a:gd name="T43" fmla="*/ 32 h 44"/>
                  <a:gd name="T44" fmla="*/ 34 w 35"/>
                  <a:gd name="T45" fmla="*/ 35 h 44"/>
                  <a:gd name="T46" fmla="*/ 35 w 35"/>
                  <a:gd name="T47" fmla="*/ 39 h 44"/>
                  <a:gd name="T48" fmla="*/ 35 w 35"/>
                  <a:gd name="T49" fmla="*/ 41 h 44"/>
                  <a:gd name="T50" fmla="*/ 34 w 35"/>
                  <a:gd name="T51" fmla="*/ 44 h 44"/>
                  <a:gd name="T52" fmla="*/ 30 w 35"/>
                  <a:gd name="T53" fmla="*/ 43 h 44"/>
                  <a:gd name="T54" fmla="*/ 29 w 35"/>
                  <a:gd name="T55" fmla="*/ 40 h 44"/>
                  <a:gd name="T56" fmla="*/ 29 w 35"/>
                  <a:gd name="T57" fmla="*/ 39 h 44"/>
                  <a:gd name="T58" fmla="*/ 29 w 35"/>
                  <a:gd name="T59" fmla="*/ 37 h 44"/>
                  <a:gd name="T60" fmla="*/ 28 w 35"/>
                  <a:gd name="T61" fmla="*/ 34 h 44"/>
                  <a:gd name="T62" fmla="*/ 28 w 35"/>
                  <a:gd name="T63" fmla="*/ 32 h 44"/>
                  <a:gd name="T64" fmla="*/ 28 w 35"/>
                  <a:gd name="T65" fmla="*/ 30 h 44"/>
                  <a:gd name="T66" fmla="*/ 28 w 35"/>
                  <a:gd name="T67" fmla="*/ 28 h 44"/>
                  <a:gd name="T68" fmla="*/ 27 w 35"/>
                  <a:gd name="T69" fmla="*/ 27 h 44"/>
                  <a:gd name="T70" fmla="*/ 26 w 35"/>
                  <a:gd name="T71" fmla="*/ 24 h 44"/>
                  <a:gd name="T72" fmla="*/ 25 w 35"/>
                  <a:gd name="T73" fmla="*/ 22 h 44"/>
                  <a:gd name="T74" fmla="*/ 24 w 35"/>
                  <a:gd name="T75" fmla="*/ 20 h 44"/>
                  <a:gd name="T76" fmla="*/ 23 w 35"/>
                  <a:gd name="T77" fmla="*/ 18 h 44"/>
                  <a:gd name="T78" fmla="*/ 22 w 35"/>
                  <a:gd name="T79" fmla="*/ 15 h 44"/>
                  <a:gd name="T80" fmla="*/ 21 w 35"/>
                  <a:gd name="T81" fmla="*/ 13 h 44"/>
                  <a:gd name="T82" fmla="*/ 19 w 35"/>
                  <a:gd name="T83" fmla="*/ 12 h 44"/>
                  <a:gd name="T84" fmla="*/ 18 w 35"/>
                  <a:gd name="T85" fmla="*/ 10 h 44"/>
                  <a:gd name="T86" fmla="*/ 14 w 35"/>
                  <a:gd name="T87" fmla="*/ 8 h 44"/>
                  <a:gd name="T88" fmla="*/ 12 w 35"/>
                  <a:gd name="T89" fmla="*/ 6 h 44"/>
                  <a:gd name="T90" fmla="*/ 10 w 35"/>
                  <a:gd name="T91" fmla="*/ 6 h 44"/>
                  <a:gd name="T92" fmla="*/ 8 w 35"/>
                  <a:gd name="T93" fmla="*/ 6 h 44"/>
                  <a:gd name="T94" fmla="*/ 0 w 35"/>
                  <a:gd name="T9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44">
                    <a:moveTo>
                      <a:pt x="0" y="4"/>
                    </a:moveTo>
                    <a:lnTo>
                      <a:pt x="0" y="4"/>
                    </a:lnTo>
                    <a:lnTo>
                      <a:pt x="0" y="4"/>
                    </a:lnTo>
                    <a:lnTo>
                      <a:pt x="1" y="3"/>
                    </a:lnTo>
                    <a:lnTo>
                      <a:pt x="1" y="2"/>
                    </a:lnTo>
                    <a:lnTo>
                      <a:pt x="2" y="2"/>
                    </a:lnTo>
                    <a:lnTo>
                      <a:pt x="2" y="2"/>
                    </a:lnTo>
                    <a:lnTo>
                      <a:pt x="3" y="1"/>
                    </a:lnTo>
                    <a:lnTo>
                      <a:pt x="4" y="1"/>
                    </a:lnTo>
                    <a:lnTo>
                      <a:pt x="4" y="1"/>
                    </a:lnTo>
                    <a:lnTo>
                      <a:pt x="5" y="0"/>
                    </a:lnTo>
                    <a:lnTo>
                      <a:pt x="6" y="0"/>
                    </a:lnTo>
                    <a:lnTo>
                      <a:pt x="7" y="0"/>
                    </a:lnTo>
                    <a:lnTo>
                      <a:pt x="8" y="0"/>
                    </a:lnTo>
                    <a:lnTo>
                      <a:pt x="10" y="0"/>
                    </a:lnTo>
                    <a:lnTo>
                      <a:pt x="10" y="0"/>
                    </a:lnTo>
                    <a:lnTo>
                      <a:pt x="11" y="0"/>
                    </a:lnTo>
                    <a:lnTo>
                      <a:pt x="12" y="0"/>
                    </a:lnTo>
                    <a:lnTo>
                      <a:pt x="12" y="1"/>
                    </a:lnTo>
                    <a:lnTo>
                      <a:pt x="13" y="1"/>
                    </a:lnTo>
                    <a:lnTo>
                      <a:pt x="14" y="1"/>
                    </a:lnTo>
                    <a:lnTo>
                      <a:pt x="14" y="1"/>
                    </a:lnTo>
                    <a:lnTo>
                      <a:pt x="15" y="2"/>
                    </a:lnTo>
                    <a:lnTo>
                      <a:pt x="16" y="2"/>
                    </a:lnTo>
                    <a:lnTo>
                      <a:pt x="16" y="2"/>
                    </a:lnTo>
                    <a:lnTo>
                      <a:pt x="17" y="3"/>
                    </a:lnTo>
                    <a:lnTo>
                      <a:pt x="18" y="3"/>
                    </a:lnTo>
                    <a:lnTo>
                      <a:pt x="19" y="4"/>
                    </a:lnTo>
                    <a:lnTo>
                      <a:pt x="20" y="5"/>
                    </a:lnTo>
                    <a:lnTo>
                      <a:pt x="21" y="6"/>
                    </a:lnTo>
                    <a:lnTo>
                      <a:pt x="23" y="7"/>
                    </a:lnTo>
                    <a:lnTo>
                      <a:pt x="23" y="8"/>
                    </a:lnTo>
                    <a:lnTo>
                      <a:pt x="24" y="8"/>
                    </a:lnTo>
                    <a:lnTo>
                      <a:pt x="24" y="9"/>
                    </a:lnTo>
                    <a:lnTo>
                      <a:pt x="25" y="10"/>
                    </a:lnTo>
                    <a:lnTo>
                      <a:pt x="25" y="10"/>
                    </a:lnTo>
                    <a:lnTo>
                      <a:pt x="26" y="11"/>
                    </a:lnTo>
                    <a:lnTo>
                      <a:pt x="26" y="12"/>
                    </a:lnTo>
                    <a:lnTo>
                      <a:pt x="27" y="12"/>
                    </a:lnTo>
                    <a:lnTo>
                      <a:pt x="27" y="13"/>
                    </a:lnTo>
                    <a:lnTo>
                      <a:pt x="28" y="14"/>
                    </a:lnTo>
                    <a:lnTo>
                      <a:pt x="28" y="14"/>
                    </a:lnTo>
                    <a:lnTo>
                      <a:pt x="28" y="15"/>
                    </a:lnTo>
                    <a:lnTo>
                      <a:pt x="28" y="16"/>
                    </a:lnTo>
                    <a:lnTo>
                      <a:pt x="29" y="16"/>
                    </a:lnTo>
                    <a:lnTo>
                      <a:pt x="29" y="17"/>
                    </a:lnTo>
                    <a:lnTo>
                      <a:pt x="30" y="18"/>
                    </a:lnTo>
                    <a:lnTo>
                      <a:pt x="30" y="18"/>
                    </a:lnTo>
                    <a:lnTo>
                      <a:pt x="30" y="19"/>
                    </a:lnTo>
                    <a:lnTo>
                      <a:pt x="30" y="20"/>
                    </a:lnTo>
                    <a:lnTo>
                      <a:pt x="30" y="20"/>
                    </a:lnTo>
                    <a:lnTo>
                      <a:pt x="31" y="22"/>
                    </a:lnTo>
                    <a:lnTo>
                      <a:pt x="31" y="23"/>
                    </a:lnTo>
                    <a:lnTo>
                      <a:pt x="32" y="24"/>
                    </a:lnTo>
                    <a:lnTo>
                      <a:pt x="32" y="25"/>
                    </a:lnTo>
                    <a:lnTo>
                      <a:pt x="32" y="25"/>
                    </a:lnTo>
                    <a:lnTo>
                      <a:pt x="32" y="26"/>
                    </a:lnTo>
                    <a:lnTo>
                      <a:pt x="33" y="27"/>
                    </a:lnTo>
                    <a:lnTo>
                      <a:pt x="33" y="28"/>
                    </a:lnTo>
                    <a:lnTo>
                      <a:pt x="33" y="28"/>
                    </a:lnTo>
                    <a:lnTo>
                      <a:pt x="33" y="29"/>
                    </a:lnTo>
                    <a:lnTo>
                      <a:pt x="33" y="29"/>
                    </a:lnTo>
                    <a:lnTo>
                      <a:pt x="33" y="30"/>
                    </a:lnTo>
                    <a:lnTo>
                      <a:pt x="33" y="30"/>
                    </a:lnTo>
                    <a:lnTo>
                      <a:pt x="33" y="31"/>
                    </a:lnTo>
                    <a:lnTo>
                      <a:pt x="33" y="32"/>
                    </a:lnTo>
                    <a:lnTo>
                      <a:pt x="34" y="33"/>
                    </a:lnTo>
                    <a:lnTo>
                      <a:pt x="34" y="34"/>
                    </a:lnTo>
                    <a:lnTo>
                      <a:pt x="34" y="35"/>
                    </a:lnTo>
                    <a:lnTo>
                      <a:pt x="34" y="36"/>
                    </a:lnTo>
                    <a:lnTo>
                      <a:pt x="35" y="38"/>
                    </a:lnTo>
                    <a:lnTo>
                      <a:pt x="35" y="39"/>
                    </a:lnTo>
                    <a:lnTo>
                      <a:pt x="35" y="40"/>
                    </a:lnTo>
                    <a:lnTo>
                      <a:pt x="35" y="40"/>
                    </a:lnTo>
                    <a:lnTo>
                      <a:pt x="35" y="41"/>
                    </a:lnTo>
                    <a:lnTo>
                      <a:pt x="35" y="41"/>
                    </a:lnTo>
                    <a:lnTo>
                      <a:pt x="35" y="41"/>
                    </a:lnTo>
                    <a:lnTo>
                      <a:pt x="34" y="44"/>
                    </a:lnTo>
                    <a:lnTo>
                      <a:pt x="30" y="43"/>
                    </a:lnTo>
                    <a:lnTo>
                      <a:pt x="30" y="43"/>
                    </a:lnTo>
                    <a:lnTo>
                      <a:pt x="30" y="43"/>
                    </a:lnTo>
                    <a:lnTo>
                      <a:pt x="30" y="42"/>
                    </a:lnTo>
                    <a:lnTo>
                      <a:pt x="30" y="41"/>
                    </a:lnTo>
                    <a:lnTo>
                      <a:pt x="29" y="40"/>
                    </a:lnTo>
                    <a:lnTo>
                      <a:pt x="29" y="40"/>
                    </a:lnTo>
                    <a:lnTo>
                      <a:pt x="29" y="39"/>
                    </a:lnTo>
                    <a:lnTo>
                      <a:pt x="29" y="39"/>
                    </a:lnTo>
                    <a:lnTo>
                      <a:pt x="29" y="38"/>
                    </a:lnTo>
                    <a:lnTo>
                      <a:pt x="29" y="37"/>
                    </a:lnTo>
                    <a:lnTo>
                      <a:pt x="29" y="37"/>
                    </a:lnTo>
                    <a:lnTo>
                      <a:pt x="29" y="36"/>
                    </a:lnTo>
                    <a:lnTo>
                      <a:pt x="29" y="35"/>
                    </a:lnTo>
                    <a:lnTo>
                      <a:pt x="28" y="34"/>
                    </a:lnTo>
                    <a:lnTo>
                      <a:pt x="28" y="34"/>
                    </a:lnTo>
                    <a:lnTo>
                      <a:pt x="28" y="33"/>
                    </a:lnTo>
                    <a:lnTo>
                      <a:pt x="28" y="32"/>
                    </a:lnTo>
                    <a:lnTo>
                      <a:pt x="28" y="32"/>
                    </a:lnTo>
                    <a:lnTo>
                      <a:pt x="28" y="31"/>
                    </a:lnTo>
                    <a:lnTo>
                      <a:pt x="28" y="30"/>
                    </a:lnTo>
                    <a:lnTo>
                      <a:pt x="28" y="30"/>
                    </a:lnTo>
                    <a:lnTo>
                      <a:pt x="28" y="29"/>
                    </a:lnTo>
                    <a:lnTo>
                      <a:pt x="28" y="28"/>
                    </a:lnTo>
                    <a:lnTo>
                      <a:pt x="28" y="28"/>
                    </a:lnTo>
                    <a:lnTo>
                      <a:pt x="27" y="27"/>
                    </a:lnTo>
                    <a:lnTo>
                      <a:pt x="27" y="27"/>
                    </a:lnTo>
                    <a:lnTo>
                      <a:pt x="27" y="26"/>
                    </a:lnTo>
                    <a:lnTo>
                      <a:pt x="27" y="25"/>
                    </a:lnTo>
                    <a:lnTo>
                      <a:pt x="26" y="24"/>
                    </a:lnTo>
                    <a:lnTo>
                      <a:pt x="26" y="23"/>
                    </a:lnTo>
                    <a:lnTo>
                      <a:pt x="25" y="23"/>
                    </a:lnTo>
                    <a:lnTo>
                      <a:pt x="25" y="22"/>
                    </a:lnTo>
                    <a:lnTo>
                      <a:pt x="25" y="21"/>
                    </a:lnTo>
                    <a:lnTo>
                      <a:pt x="25" y="21"/>
                    </a:lnTo>
                    <a:lnTo>
                      <a:pt x="24" y="20"/>
                    </a:lnTo>
                    <a:lnTo>
                      <a:pt x="24" y="19"/>
                    </a:lnTo>
                    <a:lnTo>
                      <a:pt x="24" y="19"/>
                    </a:lnTo>
                    <a:lnTo>
                      <a:pt x="23" y="18"/>
                    </a:lnTo>
                    <a:lnTo>
                      <a:pt x="23" y="17"/>
                    </a:lnTo>
                    <a:lnTo>
                      <a:pt x="23" y="16"/>
                    </a:lnTo>
                    <a:lnTo>
                      <a:pt x="22" y="15"/>
                    </a:lnTo>
                    <a:lnTo>
                      <a:pt x="22" y="15"/>
                    </a:lnTo>
                    <a:lnTo>
                      <a:pt x="21" y="14"/>
                    </a:lnTo>
                    <a:lnTo>
                      <a:pt x="21" y="13"/>
                    </a:lnTo>
                    <a:lnTo>
                      <a:pt x="20" y="13"/>
                    </a:lnTo>
                    <a:lnTo>
                      <a:pt x="20" y="12"/>
                    </a:lnTo>
                    <a:lnTo>
                      <a:pt x="19" y="12"/>
                    </a:lnTo>
                    <a:lnTo>
                      <a:pt x="19" y="11"/>
                    </a:lnTo>
                    <a:lnTo>
                      <a:pt x="18" y="11"/>
                    </a:lnTo>
                    <a:lnTo>
                      <a:pt x="18" y="10"/>
                    </a:lnTo>
                    <a:lnTo>
                      <a:pt x="17" y="9"/>
                    </a:lnTo>
                    <a:lnTo>
                      <a:pt x="16" y="8"/>
                    </a:lnTo>
                    <a:lnTo>
                      <a:pt x="14" y="8"/>
                    </a:lnTo>
                    <a:lnTo>
                      <a:pt x="13" y="7"/>
                    </a:lnTo>
                    <a:lnTo>
                      <a:pt x="12" y="7"/>
                    </a:lnTo>
                    <a:lnTo>
                      <a:pt x="12" y="6"/>
                    </a:lnTo>
                    <a:lnTo>
                      <a:pt x="11" y="6"/>
                    </a:lnTo>
                    <a:lnTo>
                      <a:pt x="10" y="6"/>
                    </a:lnTo>
                    <a:lnTo>
                      <a:pt x="10" y="6"/>
                    </a:lnTo>
                    <a:lnTo>
                      <a:pt x="9" y="6"/>
                    </a:lnTo>
                    <a:lnTo>
                      <a:pt x="9" y="6"/>
                    </a:lnTo>
                    <a:lnTo>
                      <a:pt x="8" y="6"/>
                    </a:lnTo>
                    <a:lnTo>
                      <a:pt x="7" y="6"/>
                    </a:lnTo>
                    <a:lnTo>
                      <a:pt x="6"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7" name="Freeform 1891"/>
              <p:cNvSpPr>
                <a:spLocks/>
              </p:cNvSpPr>
              <p:nvPr/>
            </p:nvSpPr>
            <p:spPr bwMode="auto">
              <a:xfrm>
                <a:off x="3556" y="1119"/>
                <a:ext cx="34" cy="42"/>
              </a:xfrm>
              <a:custGeom>
                <a:avLst/>
                <a:gdLst>
                  <a:gd name="T0" fmla="*/ 0 w 34"/>
                  <a:gd name="T1" fmla="*/ 7 h 42"/>
                  <a:gd name="T2" fmla="*/ 0 w 34"/>
                  <a:gd name="T3" fmla="*/ 6 h 42"/>
                  <a:gd name="T4" fmla="*/ 1 w 34"/>
                  <a:gd name="T5" fmla="*/ 5 h 42"/>
                  <a:gd name="T6" fmla="*/ 2 w 34"/>
                  <a:gd name="T7" fmla="*/ 3 h 42"/>
                  <a:gd name="T8" fmla="*/ 3 w 34"/>
                  <a:gd name="T9" fmla="*/ 2 h 42"/>
                  <a:gd name="T10" fmla="*/ 4 w 34"/>
                  <a:gd name="T11" fmla="*/ 1 h 42"/>
                  <a:gd name="T12" fmla="*/ 6 w 34"/>
                  <a:gd name="T13" fmla="*/ 0 h 42"/>
                  <a:gd name="T14" fmla="*/ 8 w 34"/>
                  <a:gd name="T15" fmla="*/ 0 h 42"/>
                  <a:gd name="T16" fmla="*/ 9 w 34"/>
                  <a:gd name="T17" fmla="*/ 1 h 42"/>
                  <a:gd name="T18" fmla="*/ 11 w 34"/>
                  <a:gd name="T19" fmla="*/ 1 h 42"/>
                  <a:gd name="T20" fmla="*/ 12 w 34"/>
                  <a:gd name="T21" fmla="*/ 2 h 42"/>
                  <a:gd name="T22" fmla="*/ 14 w 34"/>
                  <a:gd name="T23" fmla="*/ 2 h 42"/>
                  <a:gd name="T24" fmla="*/ 16 w 34"/>
                  <a:gd name="T25" fmla="*/ 3 h 42"/>
                  <a:gd name="T26" fmla="*/ 18 w 34"/>
                  <a:gd name="T27" fmla="*/ 4 h 42"/>
                  <a:gd name="T28" fmla="*/ 20 w 34"/>
                  <a:gd name="T29" fmla="*/ 6 h 42"/>
                  <a:gd name="T30" fmla="*/ 22 w 34"/>
                  <a:gd name="T31" fmla="*/ 7 h 42"/>
                  <a:gd name="T32" fmla="*/ 23 w 34"/>
                  <a:gd name="T33" fmla="*/ 9 h 42"/>
                  <a:gd name="T34" fmla="*/ 25 w 34"/>
                  <a:gd name="T35" fmla="*/ 11 h 42"/>
                  <a:gd name="T36" fmla="*/ 27 w 34"/>
                  <a:gd name="T37" fmla="*/ 13 h 42"/>
                  <a:gd name="T38" fmla="*/ 28 w 34"/>
                  <a:gd name="T39" fmla="*/ 15 h 42"/>
                  <a:gd name="T40" fmla="*/ 30 w 34"/>
                  <a:gd name="T41" fmla="*/ 17 h 42"/>
                  <a:gd name="T42" fmla="*/ 31 w 34"/>
                  <a:gd name="T43" fmla="*/ 19 h 42"/>
                  <a:gd name="T44" fmla="*/ 32 w 34"/>
                  <a:gd name="T45" fmla="*/ 21 h 42"/>
                  <a:gd name="T46" fmla="*/ 34 w 34"/>
                  <a:gd name="T47" fmla="*/ 39 h 42"/>
                  <a:gd name="T48" fmla="*/ 29 w 34"/>
                  <a:gd name="T49" fmla="*/ 41 h 42"/>
                  <a:gd name="T50" fmla="*/ 28 w 34"/>
                  <a:gd name="T51" fmla="*/ 40 h 42"/>
                  <a:gd name="T52" fmla="*/ 28 w 34"/>
                  <a:gd name="T53" fmla="*/ 39 h 42"/>
                  <a:gd name="T54" fmla="*/ 28 w 34"/>
                  <a:gd name="T55" fmla="*/ 37 h 42"/>
                  <a:gd name="T56" fmla="*/ 28 w 34"/>
                  <a:gd name="T57" fmla="*/ 36 h 42"/>
                  <a:gd name="T58" fmla="*/ 27 w 34"/>
                  <a:gd name="T59" fmla="*/ 34 h 42"/>
                  <a:gd name="T60" fmla="*/ 27 w 34"/>
                  <a:gd name="T61" fmla="*/ 33 h 42"/>
                  <a:gd name="T62" fmla="*/ 27 w 34"/>
                  <a:gd name="T63" fmla="*/ 31 h 42"/>
                  <a:gd name="T64" fmla="*/ 27 w 34"/>
                  <a:gd name="T65" fmla="*/ 30 h 42"/>
                  <a:gd name="T66" fmla="*/ 27 w 34"/>
                  <a:gd name="T67" fmla="*/ 29 h 42"/>
                  <a:gd name="T68" fmla="*/ 26 w 34"/>
                  <a:gd name="T69" fmla="*/ 27 h 42"/>
                  <a:gd name="T70" fmla="*/ 26 w 34"/>
                  <a:gd name="T71" fmla="*/ 26 h 42"/>
                  <a:gd name="T72" fmla="*/ 26 w 34"/>
                  <a:gd name="T73" fmla="*/ 25 h 42"/>
                  <a:gd name="T74" fmla="*/ 26 w 34"/>
                  <a:gd name="T75" fmla="*/ 23 h 42"/>
                  <a:gd name="T76" fmla="*/ 26 w 34"/>
                  <a:gd name="T77" fmla="*/ 22 h 42"/>
                  <a:gd name="T78" fmla="*/ 26 w 34"/>
                  <a:gd name="T79" fmla="*/ 21 h 42"/>
                  <a:gd name="T80" fmla="*/ 25 w 34"/>
                  <a:gd name="T81" fmla="*/ 19 h 42"/>
                  <a:gd name="T82" fmla="*/ 24 w 34"/>
                  <a:gd name="T83" fmla="*/ 18 h 42"/>
                  <a:gd name="T84" fmla="*/ 23 w 34"/>
                  <a:gd name="T85" fmla="*/ 16 h 42"/>
                  <a:gd name="T86" fmla="*/ 22 w 34"/>
                  <a:gd name="T87" fmla="*/ 15 h 42"/>
                  <a:gd name="T88" fmla="*/ 20 w 34"/>
                  <a:gd name="T89" fmla="*/ 13 h 42"/>
                  <a:gd name="T90" fmla="*/ 19 w 34"/>
                  <a:gd name="T91" fmla="*/ 12 h 42"/>
                  <a:gd name="T92" fmla="*/ 17 w 34"/>
                  <a:gd name="T93" fmla="*/ 11 h 42"/>
                  <a:gd name="T94" fmla="*/ 16 w 34"/>
                  <a:gd name="T95" fmla="*/ 9 h 42"/>
                  <a:gd name="T96" fmla="*/ 14 w 34"/>
                  <a:gd name="T97" fmla="*/ 8 h 42"/>
                  <a:gd name="T98" fmla="*/ 13 w 34"/>
                  <a:gd name="T99" fmla="*/ 7 h 42"/>
                  <a:gd name="T100" fmla="*/ 12 w 34"/>
                  <a:gd name="T101" fmla="*/ 7 h 42"/>
                  <a:gd name="T102" fmla="*/ 10 w 34"/>
                  <a:gd name="T103" fmla="*/ 6 h 42"/>
                  <a:gd name="T104" fmla="*/ 8 w 34"/>
                  <a:gd name="T105" fmla="*/ 6 h 42"/>
                  <a:gd name="T106" fmla="*/ 6 w 34"/>
                  <a:gd name="T107" fmla="*/ 6 h 42"/>
                  <a:gd name="T108" fmla="*/ 5 w 34"/>
                  <a:gd name="T109" fmla="*/ 8 h 42"/>
                  <a:gd name="T110" fmla="*/ 4 w 34"/>
                  <a:gd name="T111" fmla="*/ 9 h 42"/>
                  <a:gd name="T112" fmla="*/ 4 w 34"/>
                  <a:gd name="T113" fmla="*/ 10 h 42"/>
                  <a:gd name="T114" fmla="*/ 4 w 34"/>
                  <a:gd name="T115" fmla="*/ 12 h 42"/>
                  <a:gd name="T116" fmla="*/ 4 w 34"/>
                  <a:gd name="T117" fmla="*/ 13 h 42"/>
                  <a:gd name="T118" fmla="*/ 0 w 34"/>
                  <a:gd name="T119"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2">
                    <a:moveTo>
                      <a:pt x="0" y="8"/>
                    </a:moveTo>
                    <a:lnTo>
                      <a:pt x="0" y="7"/>
                    </a:lnTo>
                    <a:lnTo>
                      <a:pt x="0" y="7"/>
                    </a:lnTo>
                    <a:lnTo>
                      <a:pt x="0" y="6"/>
                    </a:lnTo>
                    <a:lnTo>
                      <a:pt x="1" y="5"/>
                    </a:lnTo>
                    <a:lnTo>
                      <a:pt x="1" y="5"/>
                    </a:lnTo>
                    <a:lnTo>
                      <a:pt x="1" y="4"/>
                    </a:lnTo>
                    <a:lnTo>
                      <a:pt x="2" y="3"/>
                    </a:lnTo>
                    <a:lnTo>
                      <a:pt x="2" y="3"/>
                    </a:lnTo>
                    <a:lnTo>
                      <a:pt x="3" y="2"/>
                    </a:lnTo>
                    <a:lnTo>
                      <a:pt x="4" y="2"/>
                    </a:lnTo>
                    <a:lnTo>
                      <a:pt x="4" y="1"/>
                    </a:lnTo>
                    <a:lnTo>
                      <a:pt x="5" y="1"/>
                    </a:lnTo>
                    <a:lnTo>
                      <a:pt x="6" y="0"/>
                    </a:lnTo>
                    <a:lnTo>
                      <a:pt x="8" y="0"/>
                    </a:lnTo>
                    <a:lnTo>
                      <a:pt x="8" y="0"/>
                    </a:lnTo>
                    <a:lnTo>
                      <a:pt x="9" y="0"/>
                    </a:lnTo>
                    <a:lnTo>
                      <a:pt x="9" y="1"/>
                    </a:lnTo>
                    <a:lnTo>
                      <a:pt x="10" y="1"/>
                    </a:lnTo>
                    <a:lnTo>
                      <a:pt x="11" y="1"/>
                    </a:lnTo>
                    <a:lnTo>
                      <a:pt x="12" y="1"/>
                    </a:lnTo>
                    <a:lnTo>
                      <a:pt x="12" y="2"/>
                    </a:lnTo>
                    <a:lnTo>
                      <a:pt x="13" y="2"/>
                    </a:lnTo>
                    <a:lnTo>
                      <a:pt x="14" y="2"/>
                    </a:lnTo>
                    <a:lnTo>
                      <a:pt x="15" y="3"/>
                    </a:lnTo>
                    <a:lnTo>
                      <a:pt x="16" y="3"/>
                    </a:lnTo>
                    <a:lnTo>
                      <a:pt x="17" y="4"/>
                    </a:lnTo>
                    <a:lnTo>
                      <a:pt x="18" y="4"/>
                    </a:lnTo>
                    <a:lnTo>
                      <a:pt x="19" y="5"/>
                    </a:lnTo>
                    <a:lnTo>
                      <a:pt x="20" y="6"/>
                    </a:lnTo>
                    <a:lnTo>
                      <a:pt x="21" y="7"/>
                    </a:lnTo>
                    <a:lnTo>
                      <a:pt x="22" y="7"/>
                    </a:lnTo>
                    <a:lnTo>
                      <a:pt x="22" y="8"/>
                    </a:lnTo>
                    <a:lnTo>
                      <a:pt x="23" y="9"/>
                    </a:lnTo>
                    <a:lnTo>
                      <a:pt x="24" y="10"/>
                    </a:lnTo>
                    <a:lnTo>
                      <a:pt x="25" y="11"/>
                    </a:lnTo>
                    <a:lnTo>
                      <a:pt x="26" y="11"/>
                    </a:lnTo>
                    <a:lnTo>
                      <a:pt x="27" y="13"/>
                    </a:lnTo>
                    <a:lnTo>
                      <a:pt x="28" y="13"/>
                    </a:lnTo>
                    <a:lnTo>
                      <a:pt x="28" y="15"/>
                    </a:lnTo>
                    <a:lnTo>
                      <a:pt x="29" y="15"/>
                    </a:lnTo>
                    <a:lnTo>
                      <a:pt x="30" y="17"/>
                    </a:lnTo>
                    <a:lnTo>
                      <a:pt x="30" y="18"/>
                    </a:lnTo>
                    <a:lnTo>
                      <a:pt x="31" y="19"/>
                    </a:lnTo>
                    <a:lnTo>
                      <a:pt x="31" y="20"/>
                    </a:lnTo>
                    <a:lnTo>
                      <a:pt x="32" y="21"/>
                    </a:lnTo>
                    <a:lnTo>
                      <a:pt x="32" y="22"/>
                    </a:lnTo>
                    <a:lnTo>
                      <a:pt x="34" y="39"/>
                    </a:lnTo>
                    <a:lnTo>
                      <a:pt x="29" y="42"/>
                    </a:lnTo>
                    <a:lnTo>
                      <a:pt x="29" y="41"/>
                    </a:lnTo>
                    <a:lnTo>
                      <a:pt x="29" y="41"/>
                    </a:lnTo>
                    <a:lnTo>
                      <a:pt x="28" y="40"/>
                    </a:lnTo>
                    <a:lnTo>
                      <a:pt x="28" y="40"/>
                    </a:lnTo>
                    <a:lnTo>
                      <a:pt x="28" y="39"/>
                    </a:lnTo>
                    <a:lnTo>
                      <a:pt x="28" y="37"/>
                    </a:lnTo>
                    <a:lnTo>
                      <a:pt x="28" y="37"/>
                    </a:lnTo>
                    <a:lnTo>
                      <a:pt x="28" y="36"/>
                    </a:lnTo>
                    <a:lnTo>
                      <a:pt x="28" y="36"/>
                    </a:lnTo>
                    <a:lnTo>
                      <a:pt x="28" y="35"/>
                    </a:lnTo>
                    <a:lnTo>
                      <a:pt x="27" y="34"/>
                    </a:lnTo>
                    <a:lnTo>
                      <a:pt x="27" y="33"/>
                    </a:lnTo>
                    <a:lnTo>
                      <a:pt x="27" y="33"/>
                    </a:lnTo>
                    <a:lnTo>
                      <a:pt x="27" y="32"/>
                    </a:lnTo>
                    <a:lnTo>
                      <a:pt x="27" y="31"/>
                    </a:lnTo>
                    <a:lnTo>
                      <a:pt x="27" y="31"/>
                    </a:lnTo>
                    <a:lnTo>
                      <a:pt x="27" y="30"/>
                    </a:lnTo>
                    <a:lnTo>
                      <a:pt x="27" y="29"/>
                    </a:lnTo>
                    <a:lnTo>
                      <a:pt x="27" y="29"/>
                    </a:lnTo>
                    <a:lnTo>
                      <a:pt x="27" y="28"/>
                    </a:lnTo>
                    <a:lnTo>
                      <a:pt x="26" y="27"/>
                    </a:lnTo>
                    <a:lnTo>
                      <a:pt x="26" y="27"/>
                    </a:lnTo>
                    <a:lnTo>
                      <a:pt x="26" y="26"/>
                    </a:lnTo>
                    <a:lnTo>
                      <a:pt x="26" y="25"/>
                    </a:lnTo>
                    <a:lnTo>
                      <a:pt x="26" y="25"/>
                    </a:lnTo>
                    <a:lnTo>
                      <a:pt x="26" y="24"/>
                    </a:lnTo>
                    <a:lnTo>
                      <a:pt x="26" y="23"/>
                    </a:lnTo>
                    <a:lnTo>
                      <a:pt x="26" y="23"/>
                    </a:lnTo>
                    <a:lnTo>
                      <a:pt x="26" y="22"/>
                    </a:lnTo>
                    <a:lnTo>
                      <a:pt x="26" y="22"/>
                    </a:lnTo>
                    <a:lnTo>
                      <a:pt x="26" y="21"/>
                    </a:lnTo>
                    <a:lnTo>
                      <a:pt x="26" y="20"/>
                    </a:lnTo>
                    <a:lnTo>
                      <a:pt x="25" y="19"/>
                    </a:lnTo>
                    <a:lnTo>
                      <a:pt x="25" y="19"/>
                    </a:lnTo>
                    <a:lnTo>
                      <a:pt x="24" y="18"/>
                    </a:lnTo>
                    <a:lnTo>
                      <a:pt x="23" y="17"/>
                    </a:lnTo>
                    <a:lnTo>
                      <a:pt x="23" y="16"/>
                    </a:lnTo>
                    <a:lnTo>
                      <a:pt x="22" y="16"/>
                    </a:lnTo>
                    <a:lnTo>
                      <a:pt x="22" y="15"/>
                    </a:lnTo>
                    <a:lnTo>
                      <a:pt x="21" y="14"/>
                    </a:lnTo>
                    <a:lnTo>
                      <a:pt x="20" y="13"/>
                    </a:lnTo>
                    <a:lnTo>
                      <a:pt x="19" y="13"/>
                    </a:lnTo>
                    <a:lnTo>
                      <a:pt x="19" y="12"/>
                    </a:lnTo>
                    <a:lnTo>
                      <a:pt x="18" y="11"/>
                    </a:lnTo>
                    <a:lnTo>
                      <a:pt x="17" y="11"/>
                    </a:lnTo>
                    <a:lnTo>
                      <a:pt x="17" y="10"/>
                    </a:lnTo>
                    <a:lnTo>
                      <a:pt x="16" y="9"/>
                    </a:lnTo>
                    <a:lnTo>
                      <a:pt x="15" y="9"/>
                    </a:lnTo>
                    <a:lnTo>
                      <a:pt x="14" y="8"/>
                    </a:lnTo>
                    <a:lnTo>
                      <a:pt x="14" y="8"/>
                    </a:lnTo>
                    <a:lnTo>
                      <a:pt x="13" y="7"/>
                    </a:lnTo>
                    <a:lnTo>
                      <a:pt x="12" y="7"/>
                    </a:lnTo>
                    <a:lnTo>
                      <a:pt x="12" y="7"/>
                    </a:lnTo>
                    <a:lnTo>
                      <a:pt x="11" y="6"/>
                    </a:lnTo>
                    <a:lnTo>
                      <a:pt x="10" y="6"/>
                    </a:lnTo>
                    <a:lnTo>
                      <a:pt x="9" y="6"/>
                    </a:lnTo>
                    <a:lnTo>
                      <a:pt x="8" y="6"/>
                    </a:lnTo>
                    <a:lnTo>
                      <a:pt x="7" y="6"/>
                    </a:lnTo>
                    <a:lnTo>
                      <a:pt x="6" y="6"/>
                    </a:lnTo>
                    <a:lnTo>
                      <a:pt x="5" y="7"/>
                    </a:lnTo>
                    <a:lnTo>
                      <a:pt x="5" y="8"/>
                    </a:lnTo>
                    <a:lnTo>
                      <a:pt x="5" y="8"/>
                    </a:lnTo>
                    <a:lnTo>
                      <a:pt x="4" y="9"/>
                    </a:lnTo>
                    <a:lnTo>
                      <a:pt x="4" y="10"/>
                    </a:lnTo>
                    <a:lnTo>
                      <a:pt x="4" y="10"/>
                    </a:lnTo>
                    <a:lnTo>
                      <a:pt x="4" y="11"/>
                    </a:lnTo>
                    <a:lnTo>
                      <a:pt x="4" y="12"/>
                    </a:lnTo>
                    <a:lnTo>
                      <a:pt x="4" y="13"/>
                    </a:lnTo>
                    <a:lnTo>
                      <a:pt x="4" y="13"/>
                    </a:lnTo>
                    <a:lnTo>
                      <a:pt x="4" y="14"/>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8" name="Freeform 1892"/>
              <p:cNvSpPr>
                <a:spLocks/>
              </p:cNvSpPr>
              <p:nvPr/>
            </p:nvSpPr>
            <p:spPr bwMode="auto">
              <a:xfrm>
                <a:off x="3573" y="1119"/>
                <a:ext cx="48" cy="92"/>
              </a:xfrm>
              <a:custGeom>
                <a:avLst/>
                <a:gdLst>
                  <a:gd name="T0" fmla="*/ 2 w 48"/>
                  <a:gd name="T1" fmla="*/ 2 h 92"/>
                  <a:gd name="T2" fmla="*/ 7 w 48"/>
                  <a:gd name="T3" fmla="*/ 0 h 92"/>
                  <a:gd name="T4" fmla="*/ 11 w 48"/>
                  <a:gd name="T5" fmla="*/ 1 h 92"/>
                  <a:gd name="T6" fmla="*/ 16 w 48"/>
                  <a:gd name="T7" fmla="*/ 4 h 92"/>
                  <a:gd name="T8" fmla="*/ 20 w 48"/>
                  <a:gd name="T9" fmla="*/ 2 h 92"/>
                  <a:gd name="T10" fmla="*/ 25 w 48"/>
                  <a:gd name="T11" fmla="*/ 2 h 92"/>
                  <a:gd name="T12" fmla="*/ 31 w 48"/>
                  <a:gd name="T13" fmla="*/ 5 h 92"/>
                  <a:gd name="T14" fmla="*/ 38 w 48"/>
                  <a:gd name="T15" fmla="*/ 12 h 92"/>
                  <a:gd name="T16" fmla="*/ 41 w 48"/>
                  <a:gd name="T17" fmla="*/ 18 h 92"/>
                  <a:gd name="T18" fmla="*/ 43 w 48"/>
                  <a:gd name="T19" fmla="*/ 22 h 92"/>
                  <a:gd name="T20" fmla="*/ 44 w 48"/>
                  <a:gd name="T21" fmla="*/ 26 h 92"/>
                  <a:gd name="T22" fmla="*/ 46 w 48"/>
                  <a:gd name="T23" fmla="*/ 33 h 92"/>
                  <a:gd name="T24" fmla="*/ 47 w 48"/>
                  <a:gd name="T25" fmla="*/ 37 h 92"/>
                  <a:gd name="T26" fmla="*/ 48 w 48"/>
                  <a:gd name="T27" fmla="*/ 42 h 92"/>
                  <a:gd name="T28" fmla="*/ 48 w 48"/>
                  <a:gd name="T29" fmla="*/ 47 h 92"/>
                  <a:gd name="T30" fmla="*/ 48 w 48"/>
                  <a:gd name="T31" fmla="*/ 52 h 92"/>
                  <a:gd name="T32" fmla="*/ 48 w 48"/>
                  <a:gd name="T33" fmla="*/ 57 h 92"/>
                  <a:gd name="T34" fmla="*/ 48 w 48"/>
                  <a:gd name="T35" fmla="*/ 62 h 92"/>
                  <a:gd name="T36" fmla="*/ 47 w 48"/>
                  <a:gd name="T37" fmla="*/ 67 h 92"/>
                  <a:gd name="T38" fmla="*/ 47 w 48"/>
                  <a:gd name="T39" fmla="*/ 71 h 92"/>
                  <a:gd name="T40" fmla="*/ 46 w 48"/>
                  <a:gd name="T41" fmla="*/ 75 h 92"/>
                  <a:gd name="T42" fmla="*/ 45 w 48"/>
                  <a:gd name="T43" fmla="*/ 81 h 92"/>
                  <a:gd name="T44" fmla="*/ 45 w 48"/>
                  <a:gd name="T45" fmla="*/ 84 h 92"/>
                  <a:gd name="T46" fmla="*/ 37 w 48"/>
                  <a:gd name="T47" fmla="*/ 89 h 92"/>
                  <a:gd name="T48" fmla="*/ 38 w 48"/>
                  <a:gd name="T49" fmla="*/ 85 h 92"/>
                  <a:gd name="T50" fmla="*/ 40 w 48"/>
                  <a:gd name="T51" fmla="*/ 79 h 92"/>
                  <a:gd name="T52" fmla="*/ 40 w 48"/>
                  <a:gd name="T53" fmla="*/ 76 h 92"/>
                  <a:gd name="T54" fmla="*/ 41 w 48"/>
                  <a:gd name="T55" fmla="*/ 72 h 92"/>
                  <a:gd name="T56" fmla="*/ 42 w 48"/>
                  <a:gd name="T57" fmla="*/ 68 h 92"/>
                  <a:gd name="T58" fmla="*/ 43 w 48"/>
                  <a:gd name="T59" fmla="*/ 62 h 92"/>
                  <a:gd name="T60" fmla="*/ 43 w 48"/>
                  <a:gd name="T61" fmla="*/ 56 h 92"/>
                  <a:gd name="T62" fmla="*/ 43 w 48"/>
                  <a:gd name="T63" fmla="*/ 49 h 92"/>
                  <a:gd name="T64" fmla="*/ 42 w 48"/>
                  <a:gd name="T65" fmla="*/ 43 h 92"/>
                  <a:gd name="T66" fmla="*/ 41 w 48"/>
                  <a:gd name="T67" fmla="*/ 36 h 92"/>
                  <a:gd name="T68" fmla="*/ 39 w 48"/>
                  <a:gd name="T69" fmla="*/ 29 h 92"/>
                  <a:gd name="T70" fmla="*/ 37 w 48"/>
                  <a:gd name="T71" fmla="*/ 23 h 92"/>
                  <a:gd name="T72" fmla="*/ 35 w 48"/>
                  <a:gd name="T73" fmla="*/ 18 h 92"/>
                  <a:gd name="T74" fmla="*/ 32 w 48"/>
                  <a:gd name="T75" fmla="*/ 13 h 92"/>
                  <a:gd name="T76" fmla="*/ 29 w 48"/>
                  <a:gd name="T77" fmla="*/ 9 h 92"/>
                  <a:gd name="T78" fmla="*/ 24 w 48"/>
                  <a:gd name="T79" fmla="*/ 7 h 92"/>
                  <a:gd name="T80" fmla="*/ 22 w 48"/>
                  <a:gd name="T81" fmla="*/ 9 h 92"/>
                  <a:gd name="T82" fmla="*/ 23 w 48"/>
                  <a:gd name="T83" fmla="*/ 12 h 92"/>
                  <a:gd name="T84" fmla="*/ 26 w 48"/>
                  <a:gd name="T85" fmla="*/ 17 h 92"/>
                  <a:gd name="T86" fmla="*/ 28 w 48"/>
                  <a:gd name="T87" fmla="*/ 23 h 92"/>
                  <a:gd name="T88" fmla="*/ 29 w 48"/>
                  <a:gd name="T89" fmla="*/ 27 h 92"/>
                  <a:gd name="T90" fmla="*/ 31 w 48"/>
                  <a:gd name="T91" fmla="*/ 31 h 92"/>
                  <a:gd name="T92" fmla="*/ 32 w 48"/>
                  <a:gd name="T93" fmla="*/ 36 h 92"/>
                  <a:gd name="T94" fmla="*/ 32 w 48"/>
                  <a:gd name="T95" fmla="*/ 40 h 92"/>
                  <a:gd name="T96" fmla="*/ 27 w 48"/>
                  <a:gd name="T97" fmla="*/ 41 h 92"/>
                  <a:gd name="T98" fmla="*/ 26 w 48"/>
                  <a:gd name="T99" fmla="*/ 36 h 92"/>
                  <a:gd name="T100" fmla="*/ 25 w 48"/>
                  <a:gd name="T101" fmla="*/ 32 h 92"/>
                  <a:gd name="T102" fmla="*/ 23 w 48"/>
                  <a:gd name="T103" fmla="*/ 25 h 92"/>
                  <a:gd name="T104" fmla="*/ 22 w 48"/>
                  <a:gd name="T105" fmla="*/ 21 h 92"/>
                  <a:gd name="T106" fmla="*/ 19 w 48"/>
                  <a:gd name="T107" fmla="*/ 16 h 92"/>
                  <a:gd name="T108" fmla="*/ 17 w 48"/>
                  <a:gd name="T109" fmla="*/ 12 h 92"/>
                  <a:gd name="T110" fmla="*/ 13 w 48"/>
                  <a:gd name="T111" fmla="*/ 8 h 92"/>
                  <a:gd name="T112" fmla="*/ 10 w 48"/>
                  <a:gd name="T113" fmla="*/ 6 h 92"/>
                  <a:gd name="T114" fmla="*/ 6 w 48"/>
                  <a:gd name="T115"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92">
                    <a:moveTo>
                      <a:pt x="0" y="5"/>
                    </a:moveTo>
                    <a:lnTo>
                      <a:pt x="0" y="5"/>
                    </a:lnTo>
                    <a:lnTo>
                      <a:pt x="0" y="4"/>
                    </a:lnTo>
                    <a:lnTo>
                      <a:pt x="1" y="4"/>
                    </a:lnTo>
                    <a:lnTo>
                      <a:pt x="2" y="2"/>
                    </a:lnTo>
                    <a:lnTo>
                      <a:pt x="2" y="2"/>
                    </a:lnTo>
                    <a:lnTo>
                      <a:pt x="3" y="1"/>
                    </a:lnTo>
                    <a:lnTo>
                      <a:pt x="4" y="1"/>
                    </a:lnTo>
                    <a:lnTo>
                      <a:pt x="5" y="1"/>
                    </a:lnTo>
                    <a:lnTo>
                      <a:pt x="6" y="1"/>
                    </a:lnTo>
                    <a:lnTo>
                      <a:pt x="6" y="0"/>
                    </a:lnTo>
                    <a:lnTo>
                      <a:pt x="7" y="0"/>
                    </a:lnTo>
                    <a:lnTo>
                      <a:pt x="8" y="0"/>
                    </a:lnTo>
                    <a:lnTo>
                      <a:pt x="8" y="0"/>
                    </a:lnTo>
                    <a:lnTo>
                      <a:pt x="9" y="0"/>
                    </a:lnTo>
                    <a:lnTo>
                      <a:pt x="10" y="1"/>
                    </a:lnTo>
                    <a:lnTo>
                      <a:pt x="11" y="1"/>
                    </a:lnTo>
                    <a:lnTo>
                      <a:pt x="11" y="1"/>
                    </a:lnTo>
                    <a:lnTo>
                      <a:pt x="12" y="1"/>
                    </a:lnTo>
                    <a:lnTo>
                      <a:pt x="13" y="1"/>
                    </a:lnTo>
                    <a:lnTo>
                      <a:pt x="13" y="2"/>
                    </a:lnTo>
                    <a:lnTo>
                      <a:pt x="15" y="2"/>
                    </a:lnTo>
                    <a:lnTo>
                      <a:pt x="15" y="3"/>
                    </a:lnTo>
                    <a:lnTo>
                      <a:pt x="16" y="4"/>
                    </a:lnTo>
                    <a:lnTo>
                      <a:pt x="17" y="4"/>
                    </a:lnTo>
                    <a:lnTo>
                      <a:pt x="17" y="4"/>
                    </a:lnTo>
                    <a:lnTo>
                      <a:pt x="18" y="4"/>
                    </a:lnTo>
                    <a:lnTo>
                      <a:pt x="18" y="3"/>
                    </a:lnTo>
                    <a:lnTo>
                      <a:pt x="20" y="3"/>
                    </a:lnTo>
                    <a:lnTo>
                      <a:pt x="20" y="2"/>
                    </a:lnTo>
                    <a:lnTo>
                      <a:pt x="21" y="2"/>
                    </a:lnTo>
                    <a:lnTo>
                      <a:pt x="21" y="2"/>
                    </a:lnTo>
                    <a:lnTo>
                      <a:pt x="22" y="2"/>
                    </a:lnTo>
                    <a:lnTo>
                      <a:pt x="23" y="2"/>
                    </a:lnTo>
                    <a:lnTo>
                      <a:pt x="24" y="2"/>
                    </a:lnTo>
                    <a:lnTo>
                      <a:pt x="25" y="2"/>
                    </a:lnTo>
                    <a:lnTo>
                      <a:pt x="26" y="2"/>
                    </a:lnTo>
                    <a:lnTo>
                      <a:pt x="27" y="2"/>
                    </a:lnTo>
                    <a:lnTo>
                      <a:pt x="28" y="3"/>
                    </a:lnTo>
                    <a:lnTo>
                      <a:pt x="29" y="3"/>
                    </a:lnTo>
                    <a:lnTo>
                      <a:pt x="31" y="4"/>
                    </a:lnTo>
                    <a:lnTo>
                      <a:pt x="31" y="5"/>
                    </a:lnTo>
                    <a:lnTo>
                      <a:pt x="33" y="6"/>
                    </a:lnTo>
                    <a:lnTo>
                      <a:pt x="34" y="7"/>
                    </a:lnTo>
                    <a:lnTo>
                      <a:pt x="35" y="8"/>
                    </a:lnTo>
                    <a:lnTo>
                      <a:pt x="36" y="9"/>
                    </a:lnTo>
                    <a:lnTo>
                      <a:pt x="37" y="10"/>
                    </a:lnTo>
                    <a:lnTo>
                      <a:pt x="38" y="12"/>
                    </a:lnTo>
                    <a:lnTo>
                      <a:pt x="38" y="13"/>
                    </a:lnTo>
                    <a:lnTo>
                      <a:pt x="39" y="14"/>
                    </a:lnTo>
                    <a:lnTo>
                      <a:pt x="40" y="15"/>
                    </a:lnTo>
                    <a:lnTo>
                      <a:pt x="40" y="16"/>
                    </a:lnTo>
                    <a:lnTo>
                      <a:pt x="41" y="17"/>
                    </a:lnTo>
                    <a:lnTo>
                      <a:pt x="41" y="18"/>
                    </a:lnTo>
                    <a:lnTo>
                      <a:pt x="41" y="19"/>
                    </a:lnTo>
                    <a:lnTo>
                      <a:pt x="42" y="19"/>
                    </a:lnTo>
                    <a:lnTo>
                      <a:pt x="42" y="20"/>
                    </a:lnTo>
                    <a:lnTo>
                      <a:pt x="42" y="20"/>
                    </a:lnTo>
                    <a:lnTo>
                      <a:pt x="43" y="21"/>
                    </a:lnTo>
                    <a:lnTo>
                      <a:pt x="43" y="22"/>
                    </a:lnTo>
                    <a:lnTo>
                      <a:pt x="43" y="22"/>
                    </a:lnTo>
                    <a:lnTo>
                      <a:pt x="43" y="23"/>
                    </a:lnTo>
                    <a:lnTo>
                      <a:pt x="44" y="24"/>
                    </a:lnTo>
                    <a:lnTo>
                      <a:pt x="44" y="25"/>
                    </a:lnTo>
                    <a:lnTo>
                      <a:pt x="44" y="26"/>
                    </a:lnTo>
                    <a:lnTo>
                      <a:pt x="44" y="26"/>
                    </a:lnTo>
                    <a:lnTo>
                      <a:pt x="45" y="27"/>
                    </a:lnTo>
                    <a:lnTo>
                      <a:pt x="45" y="28"/>
                    </a:lnTo>
                    <a:lnTo>
                      <a:pt x="45" y="29"/>
                    </a:lnTo>
                    <a:lnTo>
                      <a:pt x="46" y="30"/>
                    </a:lnTo>
                    <a:lnTo>
                      <a:pt x="46" y="32"/>
                    </a:lnTo>
                    <a:lnTo>
                      <a:pt x="46" y="33"/>
                    </a:lnTo>
                    <a:lnTo>
                      <a:pt x="47" y="34"/>
                    </a:lnTo>
                    <a:lnTo>
                      <a:pt x="47" y="35"/>
                    </a:lnTo>
                    <a:lnTo>
                      <a:pt x="47" y="36"/>
                    </a:lnTo>
                    <a:lnTo>
                      <a:pt x="47" y="36"/>
                    </a:lnTo>
                    <a:lnTo>
                      <a:pt x="47" y="37"/>
                    </a:lnTo>
                    <a:lnTo>
                      <a:pt x="47" y="37"/>
                    </a:lnTo>
                    <a:lnTo>
                      <a:pt x="47" y="38"/>
                    </a:lnTo>
                    <a:lnTo>
                      <a:pt x="47" y="39"/>
                    </a:lnTo>
                    <a:lnTo>
                      <a:pt x="47" y="40"/>
                    </a:lnTo>
                    <a:lnTo>
                      <a:pt x="47" y="40"/>
                    </a:lnTo>
                    <a:lnTo>
                      <a:pt x="47" y="41"/>
                    </a:lnTo>
                    <a:lnTo>
                      <a:pt x="48" y="42"/>
                    </a:lnTo>
                    <a:lnTo>
                      <a:pt x="48" y="43"/>
                    </a:lnTo>
                    <a:lnTo>
                      <a:pt x="48" y="43"/>
                    </a:lnTo>
                    <a:lnTo>
                      <a:pt x="48" y="44"/>
                    </a:lnTo>
                    <a:lnTo>
                      <a:pt x="48" y="45"/>
                    </a:lnTo>
                    <a:lnTo>
                      <a:pt x="48" y="46"/>
                    </a:lnTo>
                    <a:lnTo>
                      <a:pt x="48" y="47"/>
                    </a:lnTo>
                    <a:lnTo>
                      <a:pt x="48" y="48"/>
                    </a:lnTo>
                    <a:lnTo>
                      <a:pt x="48" y="48"/>
                    </a:lnTo>
                    <a:lnTo>
                      <a:pt x="48" y="49"/>
                    </a:lnTo>
                    <a:lnTo>
                      <a:pt x="48" y="50"/>
                    </a:lnTo>
                    <a:lnTo>
                      <a:pt x="48" y="51"/>
                    </a:lnTo>
                    <a:lnTo>
                      <a:pt x="48" y="52"/>
                    </a:lnTo>
                    <a:lnTo>
                      <a:pt x="48" y="53"/>
                    </a:lnTo>
                    <a:lnTo>
                      <a:pt x="48" y="54"/>
                    </a:lnTo>
                    <a:lnTo>
                      <a:pt x="48" y="54"/>
                    </a:lnTo>
                    <a:lnTo>
                      <a:pt x="48" y="56"/>
                    </a:lnTo>
                    <a:lnTo>
                      <a:pt x="48" y="56"/>
                    </a:lnTo>
                    <a:lnTo>
                      <a:pt x="48" y="57"/>
                    </a:lnTo>
                    <a:lnTo>
                      <a:pt x="48" y="58"/>
                    </a:lnTo>
                    <a:lnTo>
                      <a:pt x="48" y="59"/>
                    </a:lnTo>
                    <a:lnTo>
                      <a:pt x="48" y="60"/>
                    </a:lnTo>
                    <a:lnTo>
                      <a:pt x="48" y="60"/>
                    </a:lnTo>
                    <a:lnTo>
                      <a:pt x="48" y="61"/>
                    </a:lnTo>
                    <a:lnTo>
                      <a:pt x="48" y="62"/>
                    </a:lnTo>
                    <a:lnTo>
                      <a:pt x="48" y="63"/>
                    </a:lnTo>
                    <a:lnTo>
                      <a:pt x="48" y="64"/>
                    </a:lnTo>
                    <a:lnTo>
                      <a:pt x="48" y="64"/>
                    </a:lnTo>
                    <a:lnTo>
                      <a:pt x="47" y="65"/>
                    </a:lnTo>
                    <a:lnTo>
                      <a:pt x="47" y="66"/>
                    </a:lnTo>
                    <a:lnTo>
                      <a:pt x="47" y="67"/>
                    </a:lnTo>
                    <a:lnTo>
                      <a:pt x="47" y="67"/>
                    </a:lnTo>
                    <a:lnTo>
                      <a:pt x="47" y="68"/>
                    </a:lnTo>
                    <a:lnTo>
                      <a:pt x="47" y="69"/>
                    </a:lnTo>
                    <a:lnTo>
                      <a:pt x="47" y="69"/>
                    </a:lnTo>
                    <a:lnTo>
                      <a:pt x="47" y="70"/>
                    </a:lnTo>
                    <a:lnTo>
                      <a:pt x="47" y="71"/>
                    </a:lnTo>
                    <a:lnTo>
                      <a:pt x="47" y="71"/>
                    </a:lnTo>
                    <a:lnTo>
                      <a:pt x="47" y="72"/>
                    </a:lnTo>
                    <a:lnTo>
                      <a:pt x="47" y="73"/>
                    </a:lnTo>
                    <a:lnTo>
                      <a:pt x="47" y="73"/>
                    </a:lnTo>
                    <a:lnTo>
                      <a:pt x="47" y="74"/>
                    </a:lnTo>
                    <a:lnTo>
                      <a:pt x="46" y="75"/>
                    </a:lnTo>
                    <a:lnTo>
                      <a:pt x="46" y="76"/>
                    </a:lnTo>
                    <a:lnTo>
                      <a:pt x="46" y="77"/>
                    </a:lnTo>
                    <a:lnTo>
                      <a:pt x="46" y="78"/>
                    </a:lnTo>
                    <a:lnTo>
                      <a:pt x="46" y="79"/>
                    </a:lnTo>
                    <a:lnTo>
                      <a:pt x="45" y="80"/>
                    </a:lnTo>
                    <a:lnTo>
                      <a:pt x="45" y="81"/>
                    </a:lnTo>
                    <a:lnTo>
                      <a:pt x="45" y="81"/>
                    </a:lnTo>
                    <a:lnTo>
                      <a:pt x="45" y="82"/>
                    </a:lnTo>
                    <a:lnTo>
                      <a:pt x="45" y="82"/>
                    </a:lnTo>
                    <a:lnTo>
                      <a:pt x="45" y="83"/>
                    </a:lnTo>
                    <a:lnTo>
                      <a:pt x="45" y="83"/>
                    </a:lnTo>
                    <a:lnTo>
                      <a:pt x="45" y="84"/>
                    </a:lnTo>
                    <a:lnTo>
                      <a:pt x="45" y="84"/>
                    </a:lnTo>
                    <a:lnTo>
                      <a:pt x="43" y="92"/>
                    </a:lnTo>
                    <a:lnTo>
                      <a:pt x="37" y="91"/>
                    </a:lnTo>
                    <a:lnTo>
                      <a:pt x="37" y="91"/>
                    </a:lnTo>
                    <a:lnTo>
                      <a:pt x="37" y="90"/>
                    </a:lnTo>
                    <a:lnTo>
                      <a:pt x="37" y="89"/>
                    </a:lnTo>
                    <a:lnTo>
                      <a:pt x="38" y="89"/>
                    </a:lnTo>
                    <a:lnTo>
                      <a:pt x="38" y="89"/>
                    </a:lnTo>
                    <a:lnTo>
                      <a:pt x="38" y="88"/>
                    </a:lnTo>
                    <a:lnTo>
                      <a:pt x="38" y="87"/>
                    </a:lnTo>
                    <a:lnTo>
                      <a:pt x="38" y="86"/>
                    </a:lnTo>
                    <a:lnTo>
                      <a:pt x="38" y="85"/>
                    </a:lnTo>
                    <a:lnTo>
                      <a:pt x="38" y="84"/>
                    </a:lnTo>
                    <a:lnTo>
                      <a:pt x="39" y="83"/>
                    </a:lnTo>
                    <a:lnTo>
                      <a:pt x="39" y="82"/>
                    </a:lnTo>
                    <a:lnTo>
                      <a:pt x="39" y="81"/>
                    </a:lnTo>
                    <a:lnTo>
                      <a:pt x="40" y="80"/>
                    </a:lnTo>
                    <a:lnTo>
                      <a:pt x="40" y="79"/>
                    </a:lnTo>
                    <a:lnTo>
                      <a:pt x="40" y="79"/>
                    </a:lnTo>
                    <a:lnTo>
                      <a:pt x="40" y="78"/>
                    </a:lnTo>
                    <a:lnTo>
                      <a:pt x="40" y="78"/>
                    </a:lnTo>
                    <a:lnTo>
                      <a:pt x="40" y="77"/>
                    </a:lnTo>
                    <a:lnTo>
                      <a:pt x="40" y="76"/>
                    </a:lnTo>
                    <a:lnTo>
                      <a:pt x="40" y="76"/>
                    </a:lnTo>
                    <a:lnTo>
                      <a:pt x="40" y="75"/>
                    </a:lnTo>
                    <a:lnTo>
                      <a:pt x="40" y="74"/>
                    </a:lnTo>
                    <a:lnTo>
                      <a:pt x="41" y="74"/>
                    </a:lnTo>
                    <a:lnTo>
                      <a:pt x="41" y="73"/>
                    </a:lnTo>
                    <a:lnTo>
                      <a:pt x="41" y="73"/>
                    </a:lnTo>
                    <a:lnTo>
                      <a:pt x="41" y="72"/>
                    </a:lnTo>
                    <a:lnTo>
                      <a:pt x="41" y="71"/>
                    </a:lnTo>
                    <a:lnTo>
                      <a:pt x="41" y="71"/>
                    </a:lnTo>
                    <a:lnTo>
                      <a:pt x="41" y="70"/>
                    </a:lnTo>
                    <a:lnTo>
                      <a:pt x="41" y="69"/>
                    </a:lnTo>
                    <a:lnTo>
                      <a:pt x="42" y="69"/>
                    </a:lnTo>
                    <a:lnTo>
                      <a:pt x="42" y="68"/>
                    </a:lnTo>
                    <a:lnTo>
                      <a:pt x="42" y="68"/>
                    </a:lnTo>
                    <a:lnTo>
                      <a:pt x="42" y="67"/>
                    </a:lnTo>
                    <a:lnTo>
                      <a:pt x="42" y="65"/>
                    </a:lnTo>
                    <a:lnTo>
                      <a:pt x="42" y="64"/>
                    </a:lnTo>
                    <a:lnTo>
                      <a:pt x="42" y="63"/>
                    </a:lnTo>
                    <a:lnTo>
                      <a:pt x="43" y="62"/>
                    </a:lnTo>
                    <a:lnTo>
                      <a:pt x="43" y="61"/>
                    </a:lnTo>
                    <a:lnTo>
                      <a:pt x="43" y="60"/>
                    </a:lnTo>
                    <a:lnTo>
                      <a:pt x="43" y="59"/>
                    </a:lnTo>
                    <a:lnTo>
                      <a:pt x="43" y="58"/>
                    </a:lnTo>
                    <a:lnTo>
                      <a:pt x="43" y="57"/>
                    </a:lnTo>
                    <a:lnTo>
                      <a:pt x="43" y="56"/>
                    </a:lnTo>
                    <a:lnTo>
                      <a:pt x="43" y="55"/>
                    </a:lnTo>
                    <a:lnTo>
                      <a:pt x="43" y="54"/>
                    </a:lnTo>
                    <a:lnTo>
                      <a:pt x="43" y="53"/>
                    </a:lnTo>
                    <a:lnTo>
                      <a:pt x="43" y="52"/>
                    </a:lnTo>
                    <a:lnTo>
                      <a:pt x="43" y="51"/>
                    </a:lnTo>
                    <a:lnTo>
                      <a:pt x="43" y="49"/>
                    </a:lnTo>
                    <a:lnTo>
                      <a:pt x="43" y="48"/>
                    </a:lnTo>
                    <a:lnTo>
                      <a:pt x="43" y="47"/>
                    </a:lnTo>
                    <a:lnTo>
                      <a:pt x="42" y="46"/>
                    </a:lnTo>
                    <a:lnTo>
                      <a:pt x="42" y="45"/>
                    </a:lnTo>
                    <a:lnTo>
                      <a:pt x="42" y="44"/>
                    </a:lnTo>
                    <a:lnTo>
                      <a:pt x="42" y="43"/>
                    </a:lnTo>
                    <a:lnTo>
                      <a:pt x="42" y="41"/>
                    </a:lnTo>
                    <a:lnTo>
                      <a:pt x="42" y="40"/>
                    </a:lnTo>
                    <a:lnTo>
                      <a:pt x="42" y="39"/>
                    </a:lnTo>
                    <a:lnTo>
                      <a:pt x="41" y="38"/>
                    </a:lnTo>
                    <a:lnTo>
                      <a:pt x="41" y="37"/>
                    </a:lnTo>
                    <a:lnTo>
                      <a:pt x="41" y="36"/>
                    </a:lnTo>
                    <a:lnTo>
                      <a:pt x="41" y="35"/>
                    </a:lnTo>
                    <a:lnTo>
                      <a:pt x="40" y="34"/>
                    </a:lnTo>
                    <a:lnTo>
                      <a:pt x="40" y="33"/>
                    </a:lnTo>
                    <a:lnTo>
                      <a:pt x="40" y="32"/>
                    </a:lnTo>
                    <a:lnTo>
                      <a:pt x="40" y="30"/>
                    </a:lnTo>
                    <a:lnTo>
                      <a:pt x="39" y="29"/>
                    </a:lnTo>
                    <a:lnTo>
                      <a:pt x="39" y="28"/>
                    </a:lnTo>
                    <a:lnTo>
                      <a:pt x="39" y="27"/>
                    </a:lnTo>
                    <a:lnTo>
                      <a:pt x="38" y="26"/>
                    </a:lnTo>
                    <a:lnTo>
                      <a:pt x="38" y="25"/>
                    </a:lnTo>
                    <a:lnTo>
                      <a:pt x="38" y="24"/>
                    </a:lnTo>
                    <a:lnTo>
                      <a:pt x="37" y="23"/>
                    </a:lnTo>
                    <a:lnTo>
                      <a:pt x="37" y="22"/>
                    </a:lnTo>
                    <a:lnTo>
                      <a:pt x="36" y="21"/>
                    </a:lnTo>
                    <a:lnTo>
                      <a:pt x="36" y="20"/>
                    </a:lnTo>
                    <a:lnTo>
                      <a:pt x="36" y="19"/>
                    </a:lnTo>
                    <a:lnTo>
                      <a:pt x="35" y="19"/>
                    </a:lnTo>
                    <a:lnTo>
                      <a:pt x="35" y="18"/>
                    </a:lnTo>
                    <a:lnTo>
                      <a:pt x="34" y="17"/>
                    </a:lnTo>
                    <a:lnTo>
                      <a:pt x="34" y="16"/>
                    </a:lnTo>
                    <a:lnTo>
                      <a:pt x="34" y="15"/>
                    </a:lnTo>
                    <a:lnTo>
                      <a:pt x="33" y="15"/>
                    </a:lnTo>
                    <a:lnTo>
                      <a:pt x="33" y="14"/>
                    </a:lnTo>
                    <a:lnTo>
                      <a:pt x="32" y="13"/>
                    </a:lnTo>
                    <a:lnTo>
                      <a:pt x="32" y="13"/>
                    </a:lnTo>
                    <a:lnTo>
                      <a:pt x="31" y="12"/>
                    </a:lnTo>
                    <a:lnTo>
                      <a:pt x="31" y="11"/>
                    </a:lnTo>
                    <a:lnTo>
                      <a:pt x="30" y="11"/>
                    </a:lnTo>
                    <a:lnTo>
                      <a:pt x="30" y="10"/>
                    </a:lnTo>
                    <a:lnTo>
                      <a:pt x="29" y="9"/>
                    </a:lnTo>
                    <a:lnTo>
                      <a:pt x="28" y="8"/>
                    </a:lnTo>
                    <a:lnTo>
                      <a:pt x="27" y="8"/>
                    </a:lnTo>
                    <a:lnTo>
                      <a:pt x="26" y="8"/>
                    </a:lnTo>
                    <a:lnTo>
                      <a:pt x="25" y="7"/>
                    </a:lnTo>
                    <a:lnTo>
                      <a:pt x="24" y="7"/>
                    </a:lnTo>
                    <a:lnTo>
                      <a:pt x="24" y="7"/>
                    </a:lnTo>
                    <a:lnTo>
                      <a:pt x="23" y="7"/>
                    </a:lnTo>
                    <a:lnTo>
                      <a:pt x="22" y="7"/>
                    </a:lnTo>
                    <a:lnTo>
                      <a:pt x="22" y="7"/>
                    </a:lnTo>
                    <a:lnTo>
                      <a:pt x="22" y="8"/>
                    </a:lnTo>
                    <a:lnTo>
                      <a:pt x="21" y="8"/>
                    </a:lnTo>
                    <a:lnTo>
                      <a:pt x="22" y="9"/>
                    </a:lnTo>
                    <a:lnTo>
                      <a:pt x="22" y="9"/>
                    </a:lnTo>
                    <a:lnTo>
                      <a:pt x="22" y="10"/>
                    </a:lnTo>
                    <a:lnTo>
                      <a:pt x="22" y="10"/>
                    </a:lnTo>
                    <a:lnTo>
                      <a:pt x="22" y="11"/>
                    </a:lnTo>
                    <a:lnTo>
                      <a:pt x="23" y="11"/>
                    </a:lnTo>
                    <a:lnTo>
                      <a:pt x="23" y="12"/>
                    </a:lnTo>
                    <a:lnTo>
                      <a:pt x="24" y="13"/>
                    </a:lnTo>
                    <a:lnTo>
                      <a:pt x="24" y="13"/>
                    </a:lnTo>
                    <a:lnTo>
                      <a:pt x="24" y="14"/>
                    </a:lnTo>
                    <a:lnTo>
                      <a:pt x="25" y="15"/>
                    </a:lnTo>
                    <a:lnTo>
                      <a:pt x="25" y="16"/>
                    </a:lnTo>
                    <a:lnTo>
                      <a:pt x="26" y="17"/>
                    </a:lnTo>
                    <a:lnTo>
                      <a:pt x="26" y="18"/>
                    </a:lnTo>
                    <a:lnTo>
                      <a:pt x="27" y="19"/>
                    </a:lnTo>
                    <a:lnTo>
                      <a:pt x="27" y="20"/>
                    </a:lnTo>
                    <a:lnTo>
                      <a:pt x="28" y="21"/>
                    </a:lnTo>
                    <a:lnTo>
                      <a:pt x="28" y="22"/>
                    </a:lnTo>
                    <a:lnTo>
                      <a:pt x="28" y="23"/>
                    </a:lnTo>
                    <a:lnTo>
                      <a:pt x="28" y="23"/>
                    </a:lnTo>
                    <a:lnTo>
                      <a:pt x="29" y="24"/>
                    </a:lnTo>
                    <a:lnTo>
                      <a:pt x="29" y="25"/>
                    </a:lnTo>
                    <a:lnTo>
                      <a:pt x="29" y="25"/>
                    </a:lnTo>
                    <a:lnTo>
                      <a:pt x="29" y="26"/>
                    </a:lnTo>
                    <a:lnTo>
                      <a:pt x="29" y="27"/>
                    </a:lnTo>
                    <a:lnTo>
                      <a:pt x="30" y="27"/>
                    </a:lnTo>
                    <a:lnTo>
                      <a:pt x="30" y="28"/>
                    </a:lnTo>
                    <a:lnTo>
                      <a:pt x="30" y="29"/>
                    </a:lnTo>
                    <a:lnTo>
                      <a:pt x="31" y="30"/>
                    </a:lnTo>
                    <a:lnTo>
                      <a:pt x="31" y="30"/>
                    </a:lnTo>
                    <a:lnTo>
                      <a:pt x="31" y="31"/>
                    </a:lnTo>
                    <a:lnTo>
                      <a:pt x="31" y="32"/>
                    </a:lnTo>
                    <a:lnTo>
                      <a:pt x="31" y="32"/>
                    </a:lnTo>
                    <a:lnTo>
                      <a:pt x="31" y="33"/>
                    </a:lnTo>
                    <a:lnTo>
                      <a:pt x="31" y="34"/>
                    </a:lnTo>
                    <a:lnTo>
                      <a:pt x="31" y="35"/>
                    </a:lnTo>
                    <a:lnTo>
                      <a:pt x="32" y="36"/>
                    </a:lnTo>
                    <a:lnTo>
                      <a:pt x="32" y="36"/>
                    </a:lnTo>
                    <a:lnTo>
                      <a:pt x="32" y="37"/>
                    </a:lnTo>
                    <a:lnTo>
                      <a:pt x="32" y="38"/>
                    </a:lnTo>
                    <a:lnTo>
                      <a:pt x="32" y="38"/>
                    </a:lnTo>
                    <a:lnTo>
                      <a:pt x="32" y="39"/>
                    </a:lnTo>
                    <a:lnTo>
                      <a:pt x="32" y="40"/>
                    </a:lnTo>
                    <a:lnTo>
                      <a:pt x="32" y="41"/>
                    </a:lnTo>
                    <a:lnTo>
                      <a:pt x="32" y="41"/>
                    </a:lnTo>
                    <a:lnTo>
                      <a:pt x="27" y="42"/>
                    </a:lnTo>
                    <a:lnTo>
                      <a:pt x="27" y="42"/>
                    </a:lnTo>
                    <a:lnTo>
                      <a:pt x="27" y="42"/>
                    </a:lnTo>
                    <a:lnTo>
                      <a:pt x="27" y="41"/>
                    </a:lnTo>
                    <a:lnTo>
                      <a:pt x="27" y="41"/>
                    </a:lnTo>
                    <a:lnTo>
                      <a:pt x="26" y="40"/>
                    </a:lnTo>
                    <a:lnTo>
                      <a:pt x="26" y="39"/>
                    </a:lnTo>
                    <a:lnTo>
                      <a:pt x="26" y="38"/>
                    </a:lnTo>
                    <a:lnTo>
                      <a:pt x="26" y="37"/>
                    </a:lnTo>
                    <a:lnTo>
                      <a:pt x="26" y="36"/>
                    </a:lnTo>
                    <a:lnTo>
                      <a:pt x="26" y="36"/>
                    </a:lnTo>
                    <a:lnTo>
                      <a:pt x="26" y="35"/>
                    </a:lnTo>
                    <a:lnTo>
                      <a:pt x="26" y="34"/>
                    </a:lnTo>
                    <a:lnTo>
                      <a:pt x="26" y="33"/>
                    </a:lnTo>
                    <a:lnTo>
                      <a:pt x="25" y="32"/>
                    </a:lnTo>
                    <a:lnTo>
                      <a:pt x="25" y="32"/>
                    </a:lnTo>
                    <a:lnTo>
                      <a:pt x="25" y="31"/>
                    </a:lnTo>
                    <a:lnTo>
                      <a:pt x="25" y="30"/>
                    </a:lnTo>
                    <a:lnTo>
                      <a:pt x="24" y="29"/>
                    </a:lnTo>
                    <a:lnTo>
                      <a:pt x="24" y="27"/>
                    </a:lnTo>
                    <a:lnTo>
                      <a:pt x="24" y="26"/>
                    </a:lnTo>
                    <a:lnTo>
                      <a:pt x="23" y="25"/>
                    </a:lnTo>
                    <a:lnTo>
                      <a:pt x="23" y="24"/>
                    </a:lnTo>
                    <a:lnTo>
                      <a:pt x="23" y="24"/>
                    </a:lnTo>
                    <a:lnTo>
                      <a:pt x="23" y="23"/>
                    </a:lnTo>
                    <a:lnTo>
                      <a:pt x="22" y="22"/>
                    </a:lnTo>
                    <a:lnTo>
                      <a:pt x="22" y="22"/>
                    </a:lnTo>
                    <a:lnTo>
                      <a:pt x="22" y="21"/>
                    </a:lnTo>
                    <a:lnTo>
                      <a:pt x="22" y="20"/>
                    </a:lnTo>
                    <a:lnTo>
                      <a:pt x="21" y="20"/>
                    </a:lnTo>
                    <a:lnTo>
                      <a:pt x="21" y="19"/>
                    </a:lnTo>
                    <a:lnTo>
                      <a:pt x="20" y="18"/>
                    </a:lnTo>
                    <a:lnTo>
                      <a:pt x="20" y="17"/>
                    </a:lnTo>
                    <a:lnTo>
                      <a:pt x="19" y="16"/>
                    </a:lnTo>
                    <a:lnTo>
                      <a:pt x="19" y="15"/>
                    </a:lnTo>
                    <a:lnTo>
                      <a:pt x="18" y="14"/>
                    </a:lnTo>
                    <a:lnTo>
                      <a:pt x="18" y="14"/>
                    </a:lnTo>
                    <a:lnTo>
                      <a:pt x="18" y="13"/>
                    </a:lnTo>
                    <a:lnTo>
                      <a:pt x="17" y="12"/>
                    </a:lnTo>
                    <a:lnTo>
                      <a:pt x="17" y="12"/>
                    </a:lnTo>
                    <a:lnTo>
                      <a:pt x="16" y="11"/>
                    </a:lnTo>
                    <a:lnTo>
                      <a:pt x="15" y="10"/>
                    </a:lnTo>
                    <a:lnTo>
                      <a:pt x="15" y="9"/>
                    </a:lnTo>
                    <a:lnTo>
                      <a:pt x="14" y="8"/>
                    </a:lnTo>
                    <a:lnTo>
                      <a:pt x="14" y="8"/>
                    </a:lnTo>
                    <a:lnTo>
                      <a:pt x="13" y="8"/>
                    </a:lnTo>
                    <a:lnTo>
                      <a:pt x="13" y="8"/>
                    </a:lnTo>
                    <a:lnTo>
                      <a:pt x="12" y="7"/>
                    </a:lnTo>
                    <a:lnTo>
                      <a:pt x="12" y="7"/>
                    </a:lnTo>
                    <a:lnTo>
                      <a:pt x="12" y="7"/>
                    </a:lnTo>
                    <a:lnTo>
                      <a:pt x="11" y="7"/>
                    </a:lnTo>
                    <a:lnTo>
                      <a:pt x="10" y="6"/>
                    </a:lnTo>
                    <a:lnTo>
                      <a:pt x="9" y="6"/>
                    </a:lnTo>
                    <a:lnTo>
                      <a:pt x="8" y="5"/>
                    </a:lnTo>
                    <a:lnTo>
                      <a:pt x="8" y="5"/>
                    </a:lnTo>
                    <a:lnTo>
                      <a:pt x="7" y="6"/>
                    </a:lnTo>
                    <a:lnTo>
                      <a:pt x="6" y="6"/>
                    </a:lnTo>
                    <a:lnTo>
                      <a:pt x="6" y="6"/>
                    </a:lnTo>
                    <a:lnTo>
                      <a:pt x="5" y="7"/>
                    </a:lnTo>
                    <a:lnTo>
                      <a:pt x="4" y="8"/>
                    </a:lnTo>
                    <a:lnTo>
                      <a:pt x="4"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99" name="Freeform 1893"/>
              <p:cNvSpPr>
                <a:spLocks/>
              </p:cNvSpPr>
              <p:nvPr/>
            </p:nvSpPr>
            <p:spPr bwMode="auto">
              <a:xfrm>
                <a:off x="3546" y="1183"/>
                <a:ext cx="70" cy="36"/>
              </a:xfrm>
              <a:custGeom>
                <a:avLst/>
                <a:gdLst>
                  <a:gd name="T0" fmla="*/ 0 w 70"/>
                  <a:gd name="T1" fmla="*/ 3 h 36"/>
                  <a:gd name="T2" fmla="*/ 1 w 70"/>
                  <a:gd name="T3" fmla="*/ 6 h 36"/>
                  <a:gd name="T4" fmla="*/ 2 w 70"/>
                  <a:gd name="T5" fmla="*/ 10 h 36"/>
                  <a:gd name="T6" fmla="*/ 4 w 70"/>
                  <a:gd name="T7" fmla="*/ 13 h 36"/>
                  <a:gd name="T8" fmla="*/ 6 w 70"/>
                  <a:gd name="T9" fmla="*/ 17 h 36"/>
                  <a:gd name="T10" fmla="*/ 10 w 70"/>
                  <a:gd name="T11" fmla="*/ 21 h 36"/>
                  <a:gd name="T12" fmla="*/ 14 w 70"/>
                  <a:gd name="T13" fmla="*/ 24 h 36"/>
                  <a:gd name="T14" fmla="*/ 16 w 70"/>
                  <a:gd name="T15" fmla="*/ 25 h 36"/>
                  <a:gd name="T16" fmla="*/ 20 w 70"/>
                  <a:gd name="T17" fmla="*/ 26 h 36"/>
                  <a:gd name="T18" fmla="*/ 24 w 70"/>
                  <a:gd name="T19" fmla="*/ 29 h 36"/>
                  <a:gd name="T20" fmla="*/ 24 w 70"/>
                  <a:gd name="T21" fmla="*/ 32 h 36"/>
                  <a:gd name="T22" fmla="*/ 28 w 70"/>
                  <a:gd name="T23" fmla="*/ 36 h 36"/>
                  <a:gd name="T24" fmla="*/ 30 w 70"/>
                  <a:gd name="T25" fmla="*/ 36 h 36"/>
                  <a:gd name="T26" fmla="*/ 33 w 70"/>
                  <a:gd name="T27" fmla="*/ 36 h 36"/>
                  <a:gd name="T28" fmla="*/ 38 w 70"/>
                  <a:gd name="T29" fmla="*/ 36 h 36"/>
                  <a:gd name="T30" fmla="*/ 40 w 70"/>
                  <a:gd name="T31" fmla="*/ 36 h 36"/>
                  <a:gd name="T32" fmla="*/ 44 w 70"/>
                  <a:gd name="T33" fmla="*/ 36 h 36"/>
                  <a:gd name="T34" fmla="*/ 47 w 70"/>
                  <a:gd name="T35" fmla="*/ 36 h 36"/>
                  <a:gd name="T36" fmla="*/ 49 w 70"/>
                  <a:gd name="T37" fmla="*/ 36 h 36"/>
                  <a:gd name="T38" fmla="*/ 53 w 70"/>
                  <a:gd name="T39" fmla="*/ 36 h 36"/>
                  <a:gd name="T40" fmla="*/ 57 w 70"/>
                  <a:gd name="T41" fmla="*/ 36 h 36"/>
                  <a:gd name="T42" fmla="*/ 60 w 70"/>
                  <a:gd name="T43" fmla="*/ 35 h 36"/>
                  <a:gd name="T44" fmla="*/ 63 w 70"/>
                  <a:gd name="T45" fmla="*/ 34 h 36"/>
                  <a:gd name="T46" fmla="*/ 67 w 70"/>
                  <a:gd name="T47" fmla="*/ 31 h 36"/>
                  <a:gd name="T48" fmla="*/ 69 w 70"/>
                  <a:gd name="T49" fmla="*/ 29 h 36"/>
                  <a:gd name="T50" fmla="*/ 64 w 70"/>
                  <a:gd name="T51" fmla="*/ 27 h 36"/>
                  <a:gd name="T52" fmla="*/ 62 w 70"/>
                  <a:gd name="T53" fmla="*/ 29 h 36"/>
                  <a:gd name="T54" fmla="*/ 59 w 70"/>
                  <a:gd name="T55" fmla="*/ 30 h 36"/>
                  <a:gd name="T56" fmla="*/ 56 w 70"/>
                  <a:gd name="T57" fmla="*/ 30 h 36"/>
                  <a:gd name="T58" fmla="*/ 54 w 70"/>
                  <a:gd name="T59" fmla="*/ 30 h 36"/>
                  <a:gd name="T60" fmla="*/ 50 w 70"/>
                  <a:gd name="T61" fmla="*/ 30 h 36"/>
                  <a:gd name="T62" fmla="*/ 46 w 70"/>
                  <a:gd name="T63" fmla="*/ 30 h 36"/>
                  <a:gd name="T64" fmla="*/ 42 w 70"/>
                  <a:gd name="T65" fmla="*/ 30 h 36"/>
                  <a:gd name="T66" fmla="*/ 38 w 70"/>
                  <a:gd name="T67" fmla="*/ 30 h 36"/>
                  <a:gd name="T68" fmla="*/ 35 w 70"/>
                  <a:gd name="T69" fmla="*/ 30 h 36"/>
                  <a:gd name="T70" fmla="*/ 32 w 70"/>
                  <a:gd name="T71" fmla="*/ 30 h 36"/>
                  <a:gd name="T72" fmla="*/ 30 w 70"/>
                  <a:gd name="T73" fmla="*/ 30 h 36"/>
                  <a:gd name="T74" fmla="*/ 30 w 70"/>
                  <a:gd name="T75" fmla="*/ 28 h 36"/>
                  <a:gd name="T76" fmla="*/ 27 w 70"/>
                  <a:gd name="T77" fmla="*/ 24 h 36"/>
                  <a:gd name="T78" fmla="*/ 24 w 70"/>
                  <a:gd name="T79" fmla="*/ 23 h 36"/>
                  <a:gd name="T80" fmla="*/ 20 w 70"/>
                  <a:gd name="T81" fmla="*/ 21 h 36"/>
                  <a:gd name="T82" fmla="*/ 16 w 70"/>
                  <a:gd name="T83" fmla="*/ 19 h 36"/>
                  <a:gd name="T84" fmla="*/ 13 w 70"/>
                  <a:gd name="T85" fmla="*/ 17 h 36"/>
                  <a:gd name="T86" fmla="*/ 11 w 70"/>
                  <a:gd name="T87" fmla="*/ 15 h 36"/>
                  <a:gd name="T88" fmla="*/ 9 w 70"/>
                  <a:gd name="T89" fmla="*/ 11 h 36"/>
                  <a:gd name="T90" fmla="*/ 7 w 70"/>
                  <a:gd name="T91" fmla="*/ 8 h 36"/>
                  <a:gd name="T92" fmla="*/ 6 w 70"/>
                  <a:gd name="T93" fmla="*/ 5 h 36"/>
                  <a:gd name="T94" fmla="*/ 6 w 70"/>
                  <a:gd name="T9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36">
                    <a:moveTo>
                      <a:pt x="0" y="2"/>
                    </a:moveTo>
                    <a:lnTo>
                      <a:pt x="0" y="2"/>
                    </a:lnTo>
                    <a:lnTo>
                      <a:pt x="0" y="2"/>
                    </a:lnTo>
                    <a:lnTo>
                      <a:pt x="0" y="3"/>
                    </a:lnTo>
                    <a:lnTo>
                      <a:pt x="0" y="4"/>
                    </a:lnTo>
                    <a:lnTo>
                      <a:pt x="0" y="5"/>
                    </a:lnTo>
                    <a:lnTo>
                      <a:pt x="1" y="5"/>
                    </a:lnTo>
                    <a:lnTo>
                      <a:pt x="1" y="6"/>
                    </a:lnTo>
                    <a:lnTo>
                      <a:pt x="1" y="7"/>
                    </a:lnTo>
                    <a:lnTo>
                      <a:pt x="1" y="8"/>
                    </a:lnTo>
                    <a:lnTo>
                      <a:pt x="2" y="9"/>
                    </a:lnTo>
                    <a:lnTo>
                      <a:pt x="2" y="10"/>
                    </a:lnTo>
                    <a:lnTo>
                      <a:pt x="2" y="11"/>
                    </a:lnTo>
                    <a:lnTo>
                      <a:pt x="3" y="12"/>
                    </a:lnTo>
                    <a:lnTo>
                      <a:pt x="3" y="13"/>
                    </a:lnTo>
                    <a:lnTo>
                      <a:pt x="4" y="13"/>
                    </a:lnTo>
                    <a:lnTo>
                      <a:pt x="5" y="15"/>
                    </a:lnTo>
                    <a:lnTo>
                      <a:pt x="5" y="15"/>
                    </a:lnTo>
                    <a:lnTo>
                      <a:pt x="6" y="16"/>
                    </a:lnTo>
                    <a:lnTo>
                      <a:pt x="6" y="17"/>
                    </a:lnTo>
                    <a:lnTo>
                      <a:pt x="7" y="18"/>
                    </a:lnTo>
                    <a:lnTo>
                      <a:pt x="8" y="19"/>
                    </a:lnTo>
                    <a:lnTo>
                      <a:pt x="9" y="20"/>
                    </a:lnTo>
                    <a:lnTo>
                      <a:pt x="10" y="21"/>
                    </a:lnTo>
                    <a:lnTo>
                      <a:pt x="11" y="22"/>
                    </a:lnTo>
                    <a:lnTo>
                      <a:pt x="12" y="23"/>
                    </a:lnTo>
                    <a:lnTo>
                      <a:pt x="13" y="23"/>
                    </a:lnTo>
                    <a:lnTo>
                      <a:pt x="14" y="24"/>
                    </a:lnTo>
                    <a:lnTo>
                      <a:pt x="15" y="24"/>
                    </a:lnTo>
                    <a:lnTo>
                      <a:pt x="15" y="24"/>
                    </a:lnTo>
                    <a:lnTo>
                      <a:pt x="16" y="25"/>
                    </a:lnTo>
                    <a:lnTo>
                      <a:pt x="16" y="25"/>
                    </a:lnTo>
                    <a:lnTo>
                      <a:pt x="17" y="25"/>
                    </a:lnTo>
                    <a:lnTo>
                      <a:pt x="18" y="25"/>
                    </a:lnTo>
                    <a:lnTo>
                      <a:pt x="19" y="26"/>
                    </a:lnTo>
                    <a:lnTo>
                      <a:pt x="20" y="26"/>
                    </a:lnTo>
                    <a:lnTo>
                      <a:pt x="22" y="27"/>
                    </a:lnTo>
                    <a:lnTo>
                      <a:pt x="22" y="28"/>
                    </a:lnTo>
                    <a:lnTo>
                      <a:pt x="23" y="28"/>
                    </a:lnTo>
                    <a:lnTo>
                      <a:pt x="24" y="29"/>
                    </a:lnTo>
                    <a:lnTo>
                      <a:pt x="24" y="30"/>
                    </a:lnTo>
                    <a:lnTo>
                      <a:pt x="24" y="31"/>
                    </a:lnTo>
                    <a:lnTo>
                      <a:pt x="24" y="32"/>
                    </a:lnTo>
                    <a:lnTo>
                      <a:pt x="24" y="32"/>
                    </a:lnTo>
                    <a:lnTo>
                      <a:pt x="24" y="33"/>
                    </a:lnTo>
                    <a:lnTo>
                      <a:pt x="24" y="34"/>
                    </a:lnTo>
                    <a:lnTo>
                      <a:pt x="24" y="34"/>
                    </a:lnTo>
                    <a:lnTo>
                      <a:pt x="28" y="36"/>
                    </a:lnTo>
                    <a:lnTo>
                      <a:pt x="29" y="36"/>
                    </a:lnTo>
                    <a:lnTo>
                      <a:pt x="29" y="36"/>
                    </a:lnTo>
                    <a:lnTo>
                      <a:pt x="29" y="36"/>
                    </a:lnTo>
                    <a:lnTo>
                      <a:pt x="30" y="36"/>
                    </a:lnTo>
                    <a:lnTo>
                      <a:pt x="31" y="36"/>
                    </a:lnTo>
                    <a:lnTo>
                      <a:pt x="32" y="36"/>
                    </a:lnTo>
                    <a:lnTo>
                      <a:pt x="33" y="36"/>
                    </a:lnTo>
                    <a:lnTo>
                      <a:pt x="33" y="36"/>
                    </a:lnTo>
                    <a:lnTo>
                      <a:pt x="34" y="36"/>
                    </a:lnTo>
                    <a:lnTo>
                      <a:pt x="36" y="36"/>
                    </a:lnTo>
                    <a:lnTo>
                      <a:pt x="37" y="36"/>
                    </a:lnTo>
                    <a:lnTo>
                      <a:pt x="38" y="36"/>
                    </a:lnTo>
                    <a:lnTo>
                      <a:pt x="38" y="36"/>
                    </a:lnTo>
                    <a:lnTo>
                      <a:pt x="39" y="36"/>
                    </a:lnTo>
                    <a:lnTo>
                      <a:pt x="40" y="36"/>
                    </a:lnTo>
                    <a:lnTo>
                      <a:pt x="40" y="36"/>
                    </a:lnTo>
                    <a:lnTo>
                      <a:pt x="42" y="36"/>
                    </a:lnTo>
                    <a:lnTo>
                      <a:pt x="43" y="36"/>
                    </a:lnTo>
                    <a:lnTo>
                      <a:pt x="43" y="36"/>
                    </a:lnTo>
                    <a:lnTo>
                      <a:pt x="44" y="36"/>
                    </a:lnTo>
                    <a:lnTo>
                      <a:pt x="45" y="36"/>
                    </a:lnTo>
                    <a:lnTo>
                      <a:pt x="45" y="36"/>
                    </a:lnTo>
                    <a:lnTo>
                      <a:pt x="46" y="36"/>
                    </a:lnTo>
                    <a:lnTo>
                      <a:pt x="47" y="36"/>
                    </a:lnTo>
                    <a:lnTo>
                      <a:pt x="47" y="36"/>
                    </a:lnTo>
                    <a:lnTo>
                      <a:pt x="48" y="36"/>
                    </a:lnTo>
                    <a:lnTo>
                      <a:pt x="49" y="36"/>
                    </a:lnTo>
                    <a:lnTo>
                      <a:pt x="49" y="36"/>
                    </a:lnTo>
                    <a:lnTo>
                      <a:pt x="50" y="36"/>
                    </a:lnTo>
                    <a:lnTo>
                      <a:pt x="50" y="36"/>
                    </a:lnTo>
                    <a:lnTo>
                      <a:pt x="51" y="36"/>
                    </a:lnTo>
                    <a:lnTo>
                      <a:pt x="53" y="36"/>
                    </a:lnTo>
                    <a:lnTo>
                      <a:pt x="54" y="36"/>
                    </a:lnTo>
                    <a:lnTo>
                      <a:pt x="55" y="36"/>
                    </a:lnTo>
                    <a:lnTo>
                      <a:pt x="56" y="36"/>
                    </a:lnTo>
                    <a:lnTo>
                      <a:pt x="57" y="36"/>
                    </a:lnTo>
                    <a:lnTo>
                      <a:pt x="58" y="35"/>
                    </a:lnTo>
                    <a:lnTo>
                      <a:pt x="58" y="35"/>
                    </a:lnTo>
                    <a:lnTo>
                      <a:pt x="59" y="35"/>
                    </a:lnTo>
                    <a:lnTo>
                      <a:pt x="60" y="35"/>
                    </a:lnTo>
                    <a:lnTo>
                      <a:pt x="60" y="35"/>
                    </a:lnTo>
                    <a:lnTo>
                      <a:pt x="61" y="35"/>
                    </a:lnTo>
                    <a:lnTo>
                      <a:pt x="62" y="34"/>
                    </a:lnTo>
                    <a:lnTo>
                      <a:pt x="63" y="34"/>
                    </a:lnTo>
                    <a:lnTo>
                      <a:pt x="64" y="33"/>
                    </a:lnTo>
                    <a:lnTo>
                      <a:pt x="65" y="33"/>
                    </a:lnTo>
                    <a:lnTo>
                      <a:pt x="66" y="32"/>
                    </a:lnTo>
                    <a:lnTo>
                      <a:pt x="67" y="31"/>
                    </a:lnTo>
                    <a:lnTo>
                      <a:pt x="67" y="31"/>
                    </a:lnTo>
                    <a:lnTo>
                      <a:pt x="68" y="30"/>
                    </a:lnTo>
                    <a:lnTo>
                      <a:pt x="69" y="30"/>
                    </a:lnTo>
                    <a:lnTo>
                      <a:pt x="69" y="29"/>
                    </a:lnTo>
                    <a:lnTo>
                      <a:pt x="70" y="28"/>
                    </a:lnTo>
                    <a:lnTo>
                      <a:pt x="70" y="28"/>
                    </a:lnTo>
                    <a:lnTo>
                      <a:pt x="64" y="27"/>
                    </a:lnTo>
                    <a:lnTo>
                      <a:pt x="64" y="27"/>
                    </a:lnTo>
                    <a:lnTo>
                      <a:pt x="64" y="28"/>
                    </a:lnTo>
                    <a:lnTo>
                      <a:pt x="63" y="28"/>
                    </a:lnTo>
                    <a:lnTo>
                      <a:pt x="63" y="28"/>
                    </a:lnTo>
                    <a:lnTo>
                      <a:pt x="62" y="29"/>
                    </a:lnTo>
                    <a:lnTo>
                      <a:pt x="62" y="29"/>
                    </a:lnTo>
                    <a:lnTo>
                      <a:pt x="61" y="29"/>
                    </a:lnTo>
                    <a:lnTo>
                      <a:pt x="60" y="29"/>
                    </a:lnTo>
                    <a:lnTo>
                      <a:pt x="59" y="30"/>
                    </a:lnTo>
                    <a:lnTo>
                      <a:pt x="59" y="30"/>
                    </a:lnTo>
                    <a:lnTo>
                      <a:pt x="58" y="30"/>
                    </a:lnTo>
                    <a:lnTo>
                      <a:pt x="57" y="30"/>
                    </a:lnTo>
                    <a:lnTo>
                      <a:pt x="56" y="30"/>
                    </a:lnTo>
                    <a:lnTo>
                      <a:pt x="56" y="30"/>
                    </a:lnTo>
                    <a:lnTo>
                      <a:pt x="55" y="30"/>
                    </a:lnTo>
                    <a:lnTo>
                      <a:pt x="54" y="30"/>
                    </a:lnTo>
                    <a:lnTo>
                      <a:pt x="54" y="30"/>
                    </a:lnTo>
                    <a:lnTo>
                      <a:pt x="53" y="30"/>
                    </a:lnTo>
                    <a:lnTo>
                      <a:pt x="52" y="30"/>
                    </a:lnTo>
                    <a:lnTo>
                      <a:pt x="51" y="31"/>
                    </a:lnTo>
                    <a:lnTo>
                      <a:pt x="50" y="30"/>
                    </a:lnTo>
                    <a:lnTo>
                      <a:pt x="49" y="30"/>
                    </a:lnTo>
                    <a:lnTo>
                      <a:pt x="48" y="30"/>
                    </a:lnTo>
                    <a:lnTo>
                      <a:pt x="47" y="30"/>
                    </a:lnTo>
                    <a:lnTo>
                      <a:pt x="46" y="30"/>
                    </a:lnTo>
                    <a:lnTo>
                      <a:pt x="45" y="30"/>
                    </a:lnTo>
                    <a:lnTo>
                      <a:pt x="44" y="30"/>
                    </a:lnTo>
                    <a:lnTo>
                      <a:pt x="43" y="30"/>
                    </a:lnTo>
                    <a:lnTo>
                      <a:pt x="42" y="30"/>
                    </a:lnTo>
                    <a:lnTo>
                      <a:pt x="41" y="30"/>
                    </a:lnTo>
                    <a:lnTo>
                      <a:pt x="40" y="30"/>
                    </a:lnTo>
                    <a:lnTo>
                      <a:pt x="39" y="30"/>
                    </a:lnTo>
                    <a:lnTo>
                      <a:pt x="38" y="30"/>
                    </a:lnTo>
                    <a:lnTo>
                      <a:pt x="38" y="30"/>
                    </a:lnTo>
                    <a:lnTo>
                      <a:pt x="37" y="30"/>
                    </a:lnTo>
                    <a:lnTo>
                      <a:pt x="36" y="30"/>
                    </a:lnTo>
                    <a:lnTo>
                      <a:pt x="35" y="30"/>
                    </a:lnTo>
                    <a:lnTo>
                      <a:pt x="35" y="30"/>
                    </a:lnTo>
                    <a:lnTo>
                      <a:pt x="34" y="30"/>
                    </a:lnTo>
                    <a:lnTo>
                      <a:pt x="33" y="30"/>
                    </a:lnTo>
                    <a:lnTo>
                      <a:pt x="32" y="30"/>
                    </a:lnTo>
                    <a:lnTo>
                      <a:pt x="31" y="30"/>
                    </a:lnTo>
                    <a:lnTo>
                      <a:pt x="31" y="30"/>
                    </a:lnTo>
                    <a:lnTo>
                      <a:pt x="30" y="30"/>
                    </a:lnTo>
                    <a:lnTo>
                      <a:pt x="30" y="30"/>
                    </a:lnTo>
                    <a:lnTo>
                      <a:pt x="30" y="30"/>
                    </a:lnTo>
                    <a:lnTo>
                      <a:pt x="30" y="30"/>
                    </a:lnTo>
                    <a:lnTo>
                      <a:pt x="30" y="29"/>
                    </a:lnTo>
                    <a:lnTo>
                      <a:pt x="30" y="28"/>
                    </a:lnTo>
                    <a:lnTo>
                      <a:pt x="29" y="27"/>
                    </a:lnTo>
                    <a:lnTo>
                      <a:pt x="29" y="26"/>
                    </a:lnTo>
                    <a:lnTo>
                      <a:pt x="28" y="25"/>
                    </a:lnTo>
                    <a:lnTo>
                      <a:pt x="27" y="24"/>
                    </a:lnTo>
                    <a:lnTo>
                      <a:pt x="26" y="24"/>
                    </a:lnTo>
                    <a:lnTo>
                      <a:pt x="26" y="23"/>
                    </a:lnTo>
                    <a:lnTo>
                      <a:pt x="25" y="23"/>
                    </a:lnTo>
                    <a:lnTo>
                      <a:pt x="24" y="23"/>
                    </a:lnTo>
                    <a:lnTo>
                      <a:pt x="23" y="22"/>
                    </a:lnTo>
                    <a:lnTo>
                      <a:pt x="22" y="22"/>
                    </a:lnTo>
                    <a:lnTo>
                      <a:pt x="21" y="21"/>
                    </a:lnTo>
                    <a:lnTo>
                      <a:pt x="20" y="21"/>
                    </a:lnTo>
                    <a:lnTo>
                      <a:pt x="19" y="20"/>
                    </a:lnTo>
                    <a:lnTo>
                      <a:pt x="18" y="20"/>
                    </a:lnTo>
                    <a:lnTo>
                      <a:pt x="17" y="19"/>
                    </a:lnTo>
                    <a:lnTo>
                      <a:pt x="16" y="19"/>
                    </a:lnTo>
                    <a:lnTo>
                      <a:pt x="15" y="18"/>
                    </a:lnTo>
                    <a:lnTo>
                      <a:pt x="14" y="18"/>
                    </a:lnTo>
                    <a:lnTo>
                      <a:pt x="14" y="17"/>
                    </a:lnTo>
                    <a:lnTo>
                      <a:pt x="13" y="17"/>
                    </a:lnTo>
                    <a:lnTo>
                      <a:pt x="13" y="16"/>
                    </a:lnTo>
                    <a:lnTo>
                      <a:pt x="12" y="16"/>
                    </a:lnTo>
                    <a:lnTo>
                      <a:pt x="12" y="15"/>
                    </a:lnTo>
                    <a:lnTo>
                      <a:pt x="11" y="15"/>
                    </a:lnTo>
                    <a:lnTo>
                      <a:pt x="10" y="14"/>
                    </a:lnTo>
                    <a:lnTo>
                      <a:pt x="10" y="13"/>
                    </a:lnTo>
                    <a:lnTo>
                      <a:pt x="9" y="12"/>
                    </a:lnTo>
                    <a:lnTo>
                      <a:pt x="9" y="11"/>
                    </a:lnTo>
                    <a:lnTo>
                      <a:pt x="8" y="10"/>
                    </a:lnTo>
                    <a:lnTo>
                      <a:pt x="8" y="9"/>
                    </a:lnTo>
                    <a:lnTo>
                      <a:pt x="7" y="8"/>
                    </a:lnTo>
                    <a:lnTo>
                      <a:pt x="7" y="8"/>
                    </a:lnTo>
                    <a:lnTo>
                      <a:pt x="7" y="7"/>
                    </a:lnTo>
                    <a:lnTo>
                      <a:pt x="7" y="7"/>
                    </a:lnTo>
                    <a:lnTo>
                      <a:pt x="6" y="6"/>
                    </a:lnTo>
                    <a:lnTo>
                      <a:pt x="6" y="5"/>
                    </a:lnTo>
                    <a:lnTo>
                      <a:pt x="6" y="4"/>
                    </a:lnTo>
                    <a:lnTo>
                      <a:pt x="6" y="4"/>
                    </a:lnTo>
                    <a:lnTo>
                      <a:pt x="6" y="3"/>
                    </a:lnTo>
                    <a:lnTo>
                      <a:pt x="6" y="2"/>
                    </a:lnTo>
                    <a:lnTo>
                      <a:pt x="5" y="1"/>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00" name="Freeform 1894"/>
              <p:cNvSpPr>
                <a:spLocks/>
              </p:cNvSpPr>
              <p:nvPr/>
            </p:nvSpPr>
            <p:spPr bwMode="auto">
              <a:xfrm>
                <a:off x="3527" y="1204"/>
                <a:ext cx="38" cy="16"/>
              </a:xfrm>
              <a:custGeom>
                <a:avLst/>
                <a:gdLst>
                  <a:gd name="T0" fmla="*/ 1 w 38"/>
                  <a:gd name="T1" fmla="*/ 9 h 16"/>
                  <a:gd name="T2" fmla="*/ 3 w 38"/>
                  <a:gd name="T3" fmla="*/ 8 h 16"/>
                  <a:gd name="T4" fmla="*/ 4 w 38"/>
                  <a:gd name="T5" fmla="*/ 8 h 16"/>
                  <a:gd name="T6" fmla="*/ 5 w 38"/>
                  <a:gd name="T7" fmla="*/ 7 h 16"/>
                  <a:gd name="T8" fmla="*/ 7 w 38"/>
                  <a:gd name="T9" fmla="*/ 7 h 16"/>
                  <a:gd name="T10" fmla="*/ 9 w 38"/>
                  <a:gd name="T11" fmla="*/ 6 h 16"/>
                  <a:gd name="T12" fmla="*/ 11 w 38"/>
                  <a:gd name="T13" fmla="*/ 5 h 16"/>
                  <a:gd name="T14" fmla="*/ 13 w 38"/>
                  <a:gd name="T15" fmla="*/ 4 h 16"/>
                  <a:gd name="T16" fmla="*/ 16 w 38"/>
                  <a:gd name="T17" fmla="*/ 3 h 16"/>
                  <a:gd name="T18" fmla="*/ 18 w 38"/>
                  <a:gd name="T19" fmla="*/ 3 h 16"/>
                  <a:gd name="T20" fmla="*/ 20 w 38"/>
                  <a:gd name="T21" fmla="*/ 2 h 16"/>
                  <a:gd name="T22" fmla="*/ 21 w 38"/>
                  <a:gd name="T23" fmla="*/ 2 h 16"/>
                  <a:gd name="T24" fmla="*/ 23 w 38"/>
                  <a:gd name="T25" fmla="*/ 1 h 16"/>
                  <a:gd name="T26" fmla="*/ 26 w 38"/>
                  <a:gd name="T27" fmla="*/ 0 h 16"/>
                  <a:gd name="T28" fmla="*/ 28 w 38"/>
                  <a:gd name="T29" fmla="*/ 0 h 16"/>
                  <a:gd name="T30" fmla="*/ 30 w 38"/>
                  <a:gd name="T31" fmla="*/ 0 h 16"/>
                  <a:gd name="T32" fmla="*/ 38 w 38"/>
                  <a:gd name="T33" fmla="*/ 3 h 16"/>
                  <a:gd name="T34" fmla="*/ 37 w 38"/>
                  <a:gd name="T35" fmla="*/ 3 h 16"/>
                  <a:gd name="T36" fmla="*/ 36 w 38"/>
                  <a:gd name="T37" fmla="*/ 4 h 16"/>
                  <a:gd name="T38" fmla="*/ 34 w 38"/>
                  <a:gd name="T39" fmla="*/ 4 h 16"/>
                  <a:gd name="T40" fmla="*/ 32 w 38"/>
                  <a:gd name="T41" fmla="*/ 5 h 16"/>
                  <a:gd name="T42" fmla="*/ 31 w 38"/>
                  <a:gd name="T43" fmla="*/ 5 h 16"/>
                  <a:gd name="T44" fmla="*/ 29 w 38"/>
                  <a:gd name="T45" fmla="*/ 5 h 16"/>
                  <a:gd name="T46" fmla="*/ 28 w 38"/>
                  <a:gd name="T47" fmla="*/ 6 h 16"/>
                  <a:gd name="T48" fmla="*/ 26 w 38"/>
                  <a:gd name="T49" fmla="*/ 6 h 16"/>
                  <a:gd name="T50" fmla="*/ 25 w 38"/>
                  <a:gd name="T51" fmla="*/ 6 h 16"/>
                  <a:gd name="T52" fmla="*/ 23 w 38"/>
                  <a:gd name="T53" fmla="*/ 7 h 16"/>
                  <a:gd name="T54" fmla="*/ 21 w 38"/>
                  <a:gd name="T55" fmla="*/ 8 h 16"/>
                  <a:gd name="T56" fmla="*/ 20 w 38"/>
                  <a:gd name="T57" fmla="*/ 8 h 16"/>
                  <a:gd name="T58" fmla="*/ 18 w 38"/>
                  <a:gd name="T59" fmla="*/ 9 h 16"/>
                  <a:gd name="T60" fmla="*/ 16 w 38"/>
                  <a:gd name="T61" fmla="*/ 9 h 16"/>
                  <a:gd name="T62" fmla="*/ 15 w 38"/>
                  <a:gd name="T63" fmla="*/ 9 h 16"/>
                  <a:gd name="T64" fmla="*/ 13 w 38"/>
                  <a:gd name="T65" fmla="*/ 10 h 16"/>
                  <a:gd name="T66" fmla="*/ 12 w 38"/>
                  <a:gd name="T67" fmla="*/ 10 h 16"/>
                  <a:gd name="T68" fmla="*/ 10 w 38"/>
                  <a:gd name="T69" fmla="*/ 11 h 16"/>
                  <a:gd name="T70" fmla="*/ 8 w 38"/>
                  <a:gd name="T71" fmla="*/ 12 h 16"/>
                  <a:gd name="T72" fmla="*/ 7 w 38"/>
                  <a:gd name="T73" fmla="*/ 12 h 16"/>
                  <a:gd name="T74" fmla="*/ 6 w 38"/>
                  <a:gd name="T75" fmla="*/ 13 h 16"/>
                  <a:gd name="T76" fmla="*/ 4 w 38"/>
                  <a:gd name="T77" fmla="*/ 13 h 16"/>
                  <a:gd name="T78" fmla="*/ 3 w 38"/>
                  <a:gd name="T79" fmla="*/ 14 h 16"/>
                  <a:gd name="T80" fmla="*/ 1 w 38"/>
                  <a:gd name="T81" fmla="*/ 15 h 16"/>
                  <a:gd name="T82" fmla="*/ 0 w 38"/>
                  <a:gd name="T83" fmla="*/ 16 h 16"/>
                  <a:gd name="T84" fmla="*/ 1 w 38"/>
                  <a:gd name="T8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16">
                    <a:moveTo>
                      <a:pt x="1" y="9"/>
                    </a:moveTo>
                    <a:lnTo>
                      <a:pt x="1" y="9"/>
                    </a:lnTo>
                    <a:lnTo>
                      <a:pt x="2" y="9"/>
                    </a:lnTo>
                    <a:lnTo>
                      <a:pt x="3" y="8"/>
                    </a:lnTo>
                    <a:lnTo>
                      <a:pt x="3" y="8"/>
                    </a:lnTo>
                    <a:lnTo>
                      <a:pt x="4" y="8"/>
                    </a:lnTo>
                    <a:lnTo>
                      <a:pt x="4" y="8"/>
                    </a:lnTo>
                    <a:lnTo>
                      <a:pt x="5" y="7"/>
                    </a:lnTo>
                    <a:lnTo>
                      <a:pt x="6" y="7"/>
                    </a:lnTo>
                    <a:lnTo>
                      <a:pt x="7" y="7"/>
                    </a:lnTo>
                    <a:lnTo>
                      <a:pt x="8" y="6"/>
                    </a:lnTo>
                    <a:lnTo>
                      <a:pt x="9" y="6"/>
                    </a:lnTo>
                    <a:lnTo>
                      <a:pt x="10" y="5"/>
                    </a:lnTo>
                    <a:lnTo>
                      <a:pt x="11" y="5"/>
                    </a:lnTo>
                    <a:lnTo>
                      <a:pt x="12" y="5"/>
                    </a:lnTo>
                    <a:lnTo>
                      <a:pt x="13" y="4"/>
                    </a:lnTo>
                    <a:lnTo>
                      <a:pt x="15" y="4"/>
                    </a:lnTo>
                    <a:lnTo>
                      <a:pt x="16" y="3"/>
                    </a:lnTo>
                    <a:lnTo>
                      <a:pt x="17" y="3"/>
                    </a:lnTo>
                    <a:lnTo>
                      <a:pt x="18" y="3"/>
                    </a:lnTo>
                    <a:lnTo>
                      <a:pt x="20" y="2"/>
                    </a:lnTo>
                    <a:lnTo>
                      <a:pt x="20" y="2"/>
                    </a:lnTo>
                    <a:lnTo>
                      <a:pt x="21" y="2"/>
                    </a:lnTo>
                    <a:lnTo>
                      <a:pt x="21" y="2"/>
                    </a:lnTo>
                    <a:lnTo>
                      <a:pt x="22" y="1"/>
                    </a:lnTo>
                    <a:lnTo>
                      <a:pt x="23" y="1"/>
                    </a:lnTo>
                    <a:lnTo>
                      <a:pt x="24" y="1"/>
                    </a:lnTo>
                    <a:lnTo>
                      <a:pt x="26" y="0"/>
                    </a:lnTo>
                    <a:lnTo>
                      <a:pt x="27" y="0"/>
                    </a:lnTo>
                    <a:lnTo>
                      <a:pt x="28" y="0"/>
                    </a:lnTo>
                    <a:lnTo>
                      <a:pt x="29" y="0"/>
                    </a:lnTo>
                    <a:lnTo>
                      <a:pt x="30" y="0"/>
                    </a:lnTo>
                    <a:lnTo>
                      <a:pt x="31" y="0"/>
                    </a:lnTo>
                    <a:lnTo>
                      <a:pt x="38" y="3"/>
                    </a:lnTo>
                    <a:lnTo>
                      <a:pt x="37" y="3"/>
                    </a:lnTo>
                    <a:lnTo>
                      <a:pt x="37" y="3"/>
                    </a:lnTo>
                    <a:lnTo>
                      <a:pt x="37" y="4"/>
                    </a:lnTo>
                    <a:lnTo>
                      <a:pt x="36" y="4"/>
                    </a:lnTo>
                    <a:lnTo>
                      <a:pt x="35" y="4"/>
                    </a:lnTo>
                    <a:lnTo>
                      <a:pt x="34" y="4"/>
                    </a:lnTo>
                    <a:lnTo>
                      <a:pt x="33" y="4"/>
                    </a:lnTo>
                    <a:lnTo>
                      <a:pt x="32" y="5"/>
                    </a:lnTo>
                    <a:lnTo>
                      <a:pt x="31" y="5"/>
                    </a:lnTo>
                    <a:lnTo>
                      <a:pt x="31" y="5"/>
                    </a:lnTo>
                    <a:lnTo>
                      <a:pt x="30" y="5"/>
                    </a:lnTo>
                    <a:lnTo>
                      <a:pt x="29" y="5"/>
                    </a:lnTo>
                    <a:lnTo>
                      <a:pt x="29" y="5"/>
                    </a:lnTo>
                    <a:lnTo>
                      <a:pt x="28" y="6"/>
                    </a:lnTo>
                    <a:lnTo>
                      <a:pt x="27" y="6"/>
                    </a:lnTo>
                    <a:lnTo>
                      <a:pt x="26" y="6"/>
                    </a:lnTo>
                    <a:lnTo>
                      <a:pt x="26" y="6"/>
                    </a:lnTo>
                    <a:lnTo>
                      <a:pt x="25" y="6"/>
                    </a:lnTo>
                    <a:lnTo>
                      <a:pt x="24" y="7"/>
                    </a:lnTo>
                    <a:lnTo>
                      <a:pt x="23" y="7"/>
                    </a:lnTo>
                    <a:lnTo>
                      <a:pt x="22" y="7"/>
                    </a:lnTo>
                    <a:lnTo>
                      <a:pt x="21" y="8"/>
                    </a:lnTo>
                    <a:lnTo>
                      <a:pt x="21" y="8"/>
                    </a:lnTo>
                    <a:lnTo>
                      <a:pt x="20" y="8"/>
                    </a:lnTo>
                    <a:lnTo>
                      <a:pt x="19" y="8"/>
                    </a:lnTo>
                    <a:lnTo>
                      <a:pt x="18" y="9"/>
                    </a:lnTo>
                    <a:lnTo>
                      <a:pt x="17" y="9"/>
                    </a:lnTo>
                    <a:lnTo>
                      <a:pt x="16" y="9"/>
                    </a:lnTo>
                    <a:lnTo>
                      <a:pt x="16" y="9"/>
                    </a:lnTo>
                    <a:lnTo>
                      <a:pt x="15" y="9"/>
                    </a:lnTo>
                    <a:lnTo>
                      <a:pt x="14" y="10"/>
                    </a:lnTo>
                    <a:lnTo>
                      <a:pt x="13" y="10"/>
                    </a:lnTo>
                    <a:lnTo>
                      <a:pt x="12" y="10"/>
                    </a:lnTo>
                    <a:lnTo>
                      <a:pt x="12" y="10"/>
                    </a:lnTo>
                    <a:lnTo>
                      <a:pt x="11" y="11"/>
                    </a:lnTo>
                    <a:lnTo>
                      <a:pt x="10" y="11"/>
                    </a:lnTo>
                    <a:lnTo>
                      <a:pt x="9" y="11"/>
                    </a:lnTo>
                    <a:lnTo>
                      <a:pt x="8" y="12"/>
                    </a:lnTo>
                    <a:lnTo>
                      <a:pt x="8" y="12"/>
                    </a:lnTo>
                    <a:lnTo>
                      <a:pt x="7" y="12"/>
                    </a:lnTo>
                    <a:lnTo>
                      <a:pt x="7" y="12"/>
                    </a:lnTo>
                    <a:lnTo>
                      <a:pt x="6" y="13"/>
                    </a:lnTo>
                    <a:lnTo>
                      <a:pt x="5" y="13"/>
                    </a:lnTo>
                    <a:lnTo>
                      <a:pt x="4" y="13"/>
                    </a:lnTo>
                    <a:lnTo>
                      <a:pt x="3" y="14"/>
                    </a:lnTo>
                    <a:lnTo>
                      <a:pt x="3" y="14"/>
                    </a:lnTo>
                    <a:lnTo>
                      <a:pt x="2" y="15"/>
                    </a:lnTo>
                    <a:lnTo>
                      <a:pt x="1" y="15"/>
                    </a:lnTo>
                    <a:lnTo>
                      <a:pt x="0" y="16"/>
                    </a:lnTo>
                    <a:lnTo>
                      <a:pt x="0" y="16"/>
                    </a:lnTo>
                    <a:lnTo>
                      <a:pt x="0" y="12"/>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01" name="Freeform 1895"/>
              <p:cNvSpPr>
                <a:spLocks/>
              </p:cNvSpPr>
              <p:nvPr/>
            </p:nvSpPr>
            <p:spPr bwMode="auto">
              <a:xfrm>
                <a:off x="3512" y="1202"/>
                <a:ext cx="118" cy="71"/>
              </a:xfrm>
              <a:custGeom>
                <a:avLst/>
                <a:gdLst>
                  <a:gd name="T0" fmla="*/ 110 w 118"/>
                  <a:gd name="T1" fmla="*/ 0 h 71"/>
                  <a:gd name="T2" fmla="*/ 117 w 118"/>
                  <a:gd name="T3" fmla="*/ 6 h 71"/>
                  <a:gd name="T4" fmla="*/ 118 w 118"/>
                  <a:gd name="T5" fmla="*/ 10 h 71"/>
                  <a:gd name="T6" fmla="*/ 117 w 118"/>
                  <a:gd name="T7" fmla="*/ 15 h 71"/>
                  <a:gd name="T8" fmla="*/ 113 w 118"/>
                  <a:gd name="T9" fmla="*/ 21 h 71"/>
                  <a:gd name="T10" fmla="*/ 116 w 118"/>
                  <a:gd name="T11" fmla="*/ 24 h 71"/>
                  <a:gd name="T12" fmla="*/ 118 w 118"/>
                  <a:gd name="T13" fmla="*/ 29 h 71"/>
                  <a:gd name="T14" fmla="*/ 115 w 118"/>
                  <a:gd name="T15" fmla="*/ 35 h 71"/>
                  <a:gd name="T16" fmla="*/ 110 w 118"/>
                  <a:gd name="T17" fmla="*/ 39 h 71"/>
                  <a:gd name="T18" fmla="*/ 111 w 118"/>
                  <a:gd name="T19" fmla="*/ 43 h 71"/>
                  <a:gd name="T20" fmla="*/ 111 w 118"/>
                  <a:gd name="T21" fmla="*/ 49 h 71"/>
                  <a:gd name="T22" fmla="*/ 110 w 118"/>
                  <a:gd name="T23" fmla="*/ 57 h 71"/>
                  <a:gd name="T24" fmla="*/ 108 w 118"/>
                  <a:gd name="T25" fmla="*/ 61 h 71"/>
                  <a:gd name="T26" fmla="*/ 103 w 118"/>
                  <a:gd name="T27" fmla="*/ 63 h 71"/>
                  <a:gd name="T28" fmla="*/ 98 w 118"/>
                  <a:gd name="T29" fmla="*/ 65 h 71"/>
                  <a:gd name="T30" fmla="*/ 91 w 118"/>
                  <a:gd name="T31" fmla="*/ 67 h 71"/>
                  <a:gd name="T32" fmla="*/ 83 w 118"/>
                  <a:gd name="T33" fmla="*/ 69 h 71"/>
                  <a:gd name="T34" fmla="*/ 72 w 118"/>
                  <a:gd name="T35" fmla="*/ 70 h 71"/>
                  <a:gd name="T36" fmla="*/ 60 w 118"/>
                  <a:gd name="T37" fmla="*/ 71 h 71"/>
                  <a:gd name="T38" fmla="*/ 4 w 118"/>
                  <a:gd name="T39" fmla="*/ 57 h 71"/>
                  <a:gd name="T40" fmla="*/ 55 w 118"/>
                  <a:gd name="T41" fmla="*/ 66 h 71"/>
                  <a:gd name="T42" fmla="*/ 62 w 118"/>
                  <a:gd name="T43" fmla="*/ 66 h 71"/>
                  <a:gd name="T44" fmla="*/ 67 w 118"/>
                  <a:gd name="T45" fmla="*/ 66 h 71"/>
                  <a:gd name="T46" fmla="*/ 72 w 118"/>
                  <a:gd name="T47" fmla="*/ 65 h 71"/>
                  <a:gd name="T48" fmla="*/ 77 w 118"/>
                  <a:gd name="T49" fmla="*/ 65 h 71"/>
                  <a:gd name="T50" fmla="*/ 82 w 118"/>
                  <a:gd name="T51" fmla="*/ 64 h 71"/>
                  <a:gd name="T52" fmla="*/ 86 w 118"/>
                  <a:gd name="T53" fmla="*/ 63 h 71"/>
                  <a:gd name="T54" fmla="*/ 94 w 118"/>
                  <a:gd name="T55" fmla="*/ 61 h 71"/>
                  <a:gd name="T56" fmla="*/ 99 w 118"/>
                  <a:gd name="T57" fmla="*/ 60 h 71"/>
                  <a:gd name="T58" fmla="*/ 104 w 118"/>
                  <a:gd name="T59" fmla="*/ 59 h 71"/>
                  <a:gd name="T60" fmla="*/ 105 w 118"/>
                  <a:gd name="T61" fmla="*/ 55 h 71"/>
                  <a:gd name="T62" fmla="*/ 101 w 118"/>
                  <a:gd name="T63" fmla="*/ 55 h 71"/>
                  <a:gd name="T64" fmla="*/ 96 w 118"/>
                  <a:gd name="T65" fmla="*/ 56 h 71"/>
                  <a:gd name="T66" fmla="*/ 91 w 118"/>
                  <a:gd name="T67" fmla="*/ 56 h 71"/>
                  <a:gd name="T68" fmla="*/ 85 w 118"/>
                  <a:gd name="T69" fmla="*/ 57 h 71"/>
                  <a:gd name="T70" fmla="*/ 75 w 118"/>
                  <a:gd name="T71" fmla="*/ 59 h 71"/>
                  <a:gd name="T72" fmla="*/ 82 w 118"/>
                  <a:gd name="T73" fmla="*/ 51 h 71"/>
                  <a:gd name="T74" fmla="*/ 88 w 118"/>
                  <a:gd name="T75" fmla="*/ 51 h 71"/>
                  <a:gd name="T76" fmla="*/ 95 w 118"/>
                  <a:gd name="T77" fmla="*/ 51 h 71"/>
                  <a:gd name="T78" fmla="*/ 102 w 118"/>
                  <a:gd name="T79" fmla="*/ 50 h 71"/>
                  <a:gd name="T80" fmla="*/ 106 w 118"/>
                  <a:gd name="T81" fmla="*/ 47 h 71"/>
                  <a:gd name="T82" fmla="*/ 105 w 118"/>
                  <a:gd name="T83" fmla="*/ 43 h 71"/>
                  <a:gd name="T84" fmla="*/ 106 w 118"/>
                  <a:gd name="T85" fmla="*/ 35 h 71"/>
                  <a:gd name="T86" fmla="*/ 111 w 118"/>
                  <a:gd name="T87" fmla="*/ 33 h 71"/>
                  <a:gd name="T88" fmla="*/ 112 w 118"/>
                  <a:gd name="T89" fmla="*/ 27 h 71"/>
                  <a:gd name="T90" fmla="*/ 106 w 118"/>
                  <a:gd name="T91" fmla="*/ 24 h 71"/>
                  <a:gd name="T92" fmla="*/ 101 w 118"/>
                  <a:gd name="T93" fmla="*/ 24 h 71"/>
                  <a:gd name="T94" fmla="*/ 95 w 118"/>
                  <a:gd name="T95" fmla="*/ 25 h 71"/>
                  <a:gd name="T96" fmla="*/ 90 w 118"/>
                  <a:gd name="T97" fmla="*/ 25 h 71"/>
                  <a:gd name="T98" fmla="*/ 85 w 118"/>
                  <a:gd name="T99" fmla="*/ 26 h 71"/>
                  <a:gd name="T100" fmla="*/ 79 w 118"/>
                  <a:gd name="T101" fmla="*/ 27 h 71"/>
                  <a:gd name="T102" fmla="*/ 79 w 118"/>
                  <a:gd name="T103" fmla="*/ 22 h 71"/>
                  <a:gd name="T104" fmla="*/ 86 w 118"/>
                  <a:gd name="T105" fmla="*/ 21 h 71"/>
                  <a:gd name="T106" fmla="*/ 91 w 118"/>
                  <a:gd name="T107" fmla="*/ 21 h 71"/>
                  <a:gd name="T108" fmla="*/ 96 w 118"/>
                  <a:gd name="T109" fmla="*/ 20 h 71"/>
                  <a:gd name="T110" fmla="*/ 100 w 118"/>
                  <a:gd name="T111" fmla="*/ 19 h 71"/>
                  <a:gd name="T112" fmla="*/ 107 w 118"/>
                  <a:gd name="T113" fmla="*/ 18 h 71"/>
                  <a:gd name="T114" fmla="*/ 111 w 118"/>
                  <a:gd name="T115" fmla="*/ 15 h 71"/>
                  <a:gd name="T116" fmla="*/ 113 w 118"/>
                  <a:gd name="T117" fmla="*/ 10 h 71"/>
                  <a:gd name="T118" fmla="*/ 110 w 118"/>
                  <a:gd name="T119" fmla="*/ 6 h 71"/>
                  <a:gd name="T120" fmla="*/ 105 w 118"/>
                  <a:gd name="T121"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71">
                    <a:moveTo>
                      <a:pt x="106" y="0"/>
                    </a:moveTo>
                    <a:lnTo>
                      <a:pt x="106" y="0"/>
                    </a:lnTo>
                    <a:lnTo>
                      <a:pt x="107" y="0"/>
                    </a:lnTo>
                    <a:lnTo>
                      <a:pt x="108" y="0"/>
                    </a:lnTo>
                    <a:lnTo>
                      <a:pt x="108" y="0"/>
                    </a:lnTo>
                    <a:lnTo>
                      <a:pt x="109" y="0"/>
                    </a:lnTo>
                    <a:lnTo>
                      <a:pt x="110" y="0"/>
                    </a:lnTo>
                    <a:lnTo>
                      <a:pt x="111" y="1"/>
                    </a:lnTo>
                    <a:lnTo>
                      <a:pt x="112" y="1"/>
                    </a:lnTo>
                    <a:lnTo>
                      <a:pt x="114" y="2"/>
                    </a:lnTo>
                    <a:lnTo>
                      <a:pt x="115" y="3"/>
                    </a:lnTo>
                    <a:lnTo>
                      <a:pt x="115" y="4"/>
                    </a:lnTo>
                    <a:lnTo>
                      <a:pt x="116" y="4"/>
                    </a:lnTo>
                    <a:lnTo>
                      <a:pt x="117" y="6"/>
                    </a:lnTo>
                    <a:lnTo>
                      <a:pt x="117" y="6"/>
                    </a:lnTo>
                    <a:lnTo>
                      <a:pt x="118" y="6"/>
                    </a:lnTo>
                    <a:lnTo>
                      <a:pt x="118" y="7"/>
                    </a:lnTo>
                    <a:lnTo>
                      <a:pt x="118" y="8"/>
                    </a:lnTo>
                    <a:lnTo>
                      <a:pt x="118" y="8"/>
                    </a:lnTo>
                    <a:lnTo>
                      <a:pt x="118" y="9"/>
                    </a:lnTo>
                    <a:lnTo>
                      <a:pt x="118" y="10"/>
                    </a:lnTo>
                    <a:lnTo>
                      <a:pt x="118" y="10"/>
                    </a:lnTo>
                    <a:lnTo>
                      <a:pt x="118" y="11"/>
                    </a:lnTo>
                    <a:lnTo>
                      <a:pt x="118" y="12"/>
                    </a:lnTo>
                    <a:lnTo>
                      <a:pt x="118" y="12"/>
                    </a:lnTo>
                    <a:lnTo>
                      <a:pt x="118" y="13"/>
                    </a:lnTo>
                    <a:lnTo>
                      <a:pt x="117" y="14"/>
                    </a:lnTo>
                    <a:lnTo>
                      <a:pt x="117" y="15"/>
                    </a:lnTo>
                    <a:lnTo>
                      <a:pt x="116" y="16"/>
                    </a:lnTo>
                    <a:lnTo>
                      <a:pt x="116" y="17"/>
                    </a:lnTo>
                    <a:lnTo>
                      <a:pt x="115" y="18"/>
                    </a:lnTo>
                    <a:lnTo>
                      <a:pt x="115" y="19"/>
                    </a:lnTo>
                    <a:lnTo>
                      <a:pt x="114" y="19"/>
                    </a:lnTo>
                    <a:lnTo>
                      <a:pt x="114" y="20"/>
                    </a:lnTo>
                    <a:lnTo>
                      <a:pt x="113" y="21"/>
                    </a:lnTo>
                    <a:lnTo>
                      <a:pt x="112" y="21"/>
                    </a:lnTo>
                    <a:lnTo>
                      <a:pt x="113" y="21"/>
                    </a:lnTo>
                    <a:lnTo>
                      <a:pt x="113" y="21"/>
                    </a:lnTo>
                    <a:lnTo>
                      <a:pt x="114" y="22"/>
                    </a:lnTo>
                    <a:lnTo>
                      <a:pt x="115" y="23"/>
                    </a:lnTo>
                    <a:lnTo>
                      <a:pt x="116" y="23"/>
                    </a:lnTo>
                    <a:lnTo>
                      <a:pt x="116" y="24"/>
                    </a:lnTo>
                    <a:lnTo>
                      <a:pt x="116" y="25"/>
                    </a:lnTo>
                    <a:lnTo>
                      <a:pt x="117" y="26"/>
                    </a:lnTo>
                    <a:lnTo>
                      <a:pt x="117" y="26"/>
                    </a:lnTo>
                    <a:lnTo>
                      <a:pt x="118" y="27"/>
                    </a:lnTo>
                    <a:lnTo>
                      <a:pt x="118" y="28"/>
                    </a:lnTo>
                    <a:lnTo>
                      <a:pt x="118" y="28"/>
                    </a:lnTo>
                    <a:lnTo>
                      <a:pt x="118" y="29"/>
                    </a:lnTo>
                    <a:lnTo>
                      <a:pt x="118" y="30"/>
                    </a:lnTo>
                    <a:lnTo>
                      <a:pt x="118" y="31"/>
                    </a:lnTo>
                    <a:lnTo>
                      <a:pt x="117" y="32"/>
                    </a:lnTo>
                    <a:lnTo>
                      <a:pt x="117" y="33"/>
                    </a:lnTo>
                    <a:lnTo>
                      <a:pt x="116" y="34"/>
                    </a:lnTo>
                    <a:lnTo>
                      <a:pt x="116" y="35"/>
                    </a:lnTo>
                    <a:lnTo>
                      <a:pt x="115" y="35"/>
                    </a:lnTo>
                    <a:lnTo>
                      <a:pt x="114" y="36"/>
                    </a:lnTo>
                    <a:lnTo>
                      <a:pt x="114" y="37"/>
                    </a:lnTo>
                    <a:lnTo>
                      <a:pt x="113" y="37"/>
                    </a:lnTo>
                    <a:lnTo>
                      <a:pt x="112" y="38"/>
                    </a:lnTo>
                    <a:lnTo>
                      <a:pt x="111" y="38"/>
                    </a:lnTo>
                    <a:lnTo>
                      <a:pt x="111" y="38"/>
                    </a:lnTo>
                    <a:lnTo>
                      <a:pt x="110" y="39"/>
                    </a:lnTo>
                    <a:lnTo>
                      <a:pt x="110" y="39"/>
                    </a:lnTo>
                    <a:lnTo>
                      <a:pt x="110" y="40"/>
                    </a:lnTo>
                    <a:lnTo>
                      <a:pt x="110" y="40"/>
                    </a:lnTo>
                    <a:lnTo>
                      <a:pt x="110" y="41"/>
                    </a:lnTo>
                    <a:lnTo>
                      <a:pt x="111" y="41"/>
                    </a:lnTo>
                    <a:lnTo>
                      <a:pt x="111" y="42"/>
                    </a:lnTo>
                    <a:lnTo>
                      <a:pt x="111" y="43"/>
                    </a:lnTo>
                    <a:lnTo>
                      <a:pt x="111" y="43"/>
                    </a:lnTo>
                    <a:lnTo>
                      <a:pt x="111" y="44"/>
                    </a:lnTo>
                    <a:lnTo>
                      <a:pt x="111" y="45"/>
                    </a:lnTo>
                    <a:lnTo>
                      <a:pt x="111" y="46"/>
                    </a:lnTo>
                    <a:lnTo>
                      <a:pt x="111" y="47"/>
                    </a:lnTo>
                    <a:lnTo>
                      <a:pt x="111" y="48"/>
                    </a:lnTo>
                    <a:lnTo>
                      <a:pt x="111" y="49"/>
                    </a:lnTo>
                    <a:lnTo>
                      <a:pt x="109" y="52"/>
                    </a:lnTo>
                    <a:lnTo>
                      <a:pt x="109" y="53"/>
                    </a:lnTo>
                    <a:lnTo>
                      <a:pt x="109" y="53"/>
                    </a:lnTo>
                    <a:lnTo>
                      <a:pt x="110" y="54"/>
                    </a:lnTo>
                    <a:lnTo>
                      <a:pt x="110" y="55"/>
                    </a:lnTo>
                    <a:lnTo>
                      <a:pt x="110" y="57"/>
                    </a:lnTo>
                    <a:lnTo>
                      <a:pt x="110" y="57"/>
                    </a:lnTo>
                    <a:lnTo>
                      <a:pt x="110" y="58"/>
                    </a:lnTo>
                    <a:lnTo>
                      <a:pt x="110" y="59"/>
                    </a:lnTo>
                    <a:lnTo>
                      <a:pt x="110" y="60"/>
                    </a:lnTo>
                    <a:lnTo>
                      <a:pt x="109" y="60"/>
                    </a:lnTo>
                    <a:lnTo>
                      <a:pt x="109" y="60"/>
                    </a:lnTo>
                    <a:lnTo>
                      <a:pt x="108" y="60"/>
                    </a:lnTo>
                    <a:lnTo>
                      <a:pt x="108" y="61"/>
                    </a:lnTo>
                    <a:lnTo>
                      <a:pt x="108" y="61"/>
                    </a:lnTo>
                    <a:lnTo>
                      <a:pt x="107" y="61"/>
                    </a:lnTo>
                    <a:lnTo>
                      <a:pt x="106" y="62"/>
                    </a:lnTo>
                    <a:lnTo>
                      <a:pt x="105" y="62"/>
                    </a:lnTo>
                    <a:lnTo>
                      <a:pt x="104" y="63"/>
                    </a:lnTo>
                    <a:lnTo>
                      <a:pt x="103" y="63"/>
                    </a:lnTo>
                    <a:lnTo>
                      <a:pt x="103" y="63"/>
                    </a:lnTo>
                    <a:lnTo>
                      <a:pt x="102" y="64"/>
                    </a:lnTo>
                    <a:lnTo>
                      <a:pt x="101" y="64"/>
                    </a:lnTo>
                    <a:lnTo>
                      <a:pt x="101" y="64"/>
                    </a:lnTo>
                    <a:lnTo>
                      <a:pt x="100" y="65"/>
                    </a:lnTo>
                    <a:lnTo>
                      <a:pt x="99" y="65"/>
                    </a:lnTo>
                    <a:lnTo>
                      <a:pt x="99" y="65"/>
                    </a:lnTo>
                    <a:lnTo>
                      <a:pt x="98" y="65"/>
                    </a:lnTo>
                    <a:lnTo>
                      <a:pt x="97" y="66"/>
                    </a:lnTo>
                    <a:lnTo>
                      <a:pt x="96" y="66"/>
                    </a:lnTo>
                    <a:lnTo>
                      <a:pt x="95" y="66"/>
                    </a:lnTo>
                    <a:lnTo>
                      <a:pt x="94" y="66"/>
                    </a:lnTo>
                    <a:lnTo>
                      <a:pt x="93" y="67"/>
                    </a:lnTo>
                    <a:lnTo>
                      <a:pt x="92" y="67"/>
                    </a:lnTo>
                    <a:lnTo>
                      <a:pt x="91" y="67"/>
                    </a:lnTo>
                    <a:lnTo>
                      <a:pt x="90" y="68"/>
                    </a:lnTo>
                    <a:lnTo>
                      <a:pt x="89" y="68"/>
                    </a:lnTo>
                    <a:lnTo>
                      <a:pt x="88" y="68"/>
                    </a:lnTo>
                    <a:lnTo>
                      <a:pt x="87" y="68"/>
                    </a:lnTo>
                    <a:lnTo>
                      <a:pt x="85" y="68"/>
                    </a:lnTo>
                    <a:lnTo>
                      <a:pt x="84" y="68"/>
                    </a:lnTo>
                    <a:lnTo>
                      <a:pt x="83" y="69"/>
                    </a:lnTo>
                    <a:lnTo>
                      <a:pt x="81" y="69"/>
                    </a:lnTo>
                    <a:lnTo>
                      <a:pt x="80" y="69"/>
                    </a:lnTo>
                    <a:lnTo>
                      <a:pt x="79" y="69"/>
                    </a:lnTo>
                    <a:lnTo>
                      <a:pt x="77" y="69"/>
                    </a:lnTo>
                    <a:lnTo>
                      <a:pt x="76" y="70"/>
                    </a:lnTo>
                    <a:lnTo>
                      <a:pt x="74" y="70"/>
                    </a:lnTo>
                    <a:lnTo>
                      <a:pt x="72" y="70"/>
                    </a:lnTo>
                    <a:lnTo>
                      <a:pt x="71" y="70"/>
                    </a:lnTo>
                    <a:lnTo>
                      <a:pt x="69" y="70"/>
                    </a:lnTo>
                    <a:lnTo>
                      <a:pt x="67" y="71"/>
                    </a:lnTo>
                    <a:lnTo>
                      <a:pt x="66" y="71"/>
                    </a:lnTo>
                    <a:lnTo>
                      <a:pt x="64" y="71"/>
                    </a:lnTo>
                    <a:lnTo>
                      <a:pt x="62" y="71"/>
                    </a:lnTo>
                    <a:lnTo>
                      <a:pt x="60" y="71"/>
                    </a:lnTo>
                    <a:lnTo>
                      <a:pt x="58" y="71"/>
                    </a:lnTo>
                    <a:lnTo>
                      <a:pt x="56" y="71"/>
                    </a:lnTo>
                    <a:lnTo>
                      <a:pt x="54" y="71"/>
                    </a:lnTo>
                    <a:lnTo>
                      <a:pt x="52" y="71"/>
                    </a:lnTo>
                    <a:lnTo>
                      <a:pt x="2" y="62"/>
                    </a:lnTo>
                    <a:lnTo>
                      <a:pt x="0" y="57"/>
                    </a:lnTo>
                    <a:lnTo>
                      <a:pt x="4" y="57"/>
                    </a:lnTo>
                    <a:lnTo>
                      <a:pt x="51" y="66"/>
                    </a:lnTo>
                    <a:lnTo>
                      <a:pt x="51" y="66"/>
                    </a:lnTo>
                    <a:lnTo>
                      <a:pt x="52" y="66"/>
                    </a:lnTo>
                    <a:lnTo>
                      <a:pt x="53" y="66"/>
                    </a:lnTo>
                    <a:lnTo>
                      <a:pt x="53" y="66"/>
                    </a:lnTo>
                    <a:lnTo>
                      <a:pt x="54" y="66"/>
                    </a:lnTo>
                    <a:lnTo>
                      <a:pt x="55" y="66"/>
                    </a:lnTo>
                    <a:lnTo>
                      <a:pt x="55" y="66"/>
                    </a:lnTo>
                    <a:lnTo>
                      <a:pt x="57" y="66"/>
                    </a:lnTo>
                    <a:lnTo>
                      <a:pt x="58" y="66"/>
                    </a:lnTo>
                    <a:lnTo>
                      <a:pt x="59" y="66"/>
                    </a:lnTo>
                    <a:lnTo>
                      <a:pt x="60" y="66"/>
                    </a:lnTo>
                    <a:lnTo>
                      <a:pt x="61" y="66"/>
                    </a:lnTo>
                    <a:lnTo>
                      <a:pt x="62" y="66"/>
                    </a:lnTo>
                    <a:lnTo>
                      <a:pt x="63" y="66"/>
                    </a:lnTo>
                    <a:lnTo>
                      <a:pt x="63" y="66"/>
                    </a:lnTo>
                    <a:lnTo>
                      <a:pt x="64" y="66"/>
                    </a:lnTo>
                    <a:lnTo>
                      <a:pt x="64" y="66"/>
                    </a:lnTo>
                    <a:lnTo>
                      <a:pt x="65" y="66"/>
                    </a:lnTo>
                    <a:lnTo>
                      <a:pt x="66" y="66"/>
                    </a:lnTo>
                    <a:lnTo>
                      <a:pt x="67" y="66"/>
                    </a:lnTo>
                    <a:lnTo>
                      <a:pt x="67" y="65"/>
                    </a:lnTo>
                    <a:lnTo>
                      <a:pt x="68" y="65"/>
                    </a:lnTo>
                    <a:lnTo>
                      <a:pt x="69" y="65"/>
                    </a:lnTo>
                    <a:lnTo>
                      <a:pt x="70" y="65"/>
                    </a:lnTo>
                    <a:lnTo>
                      <a:pt x="70" y="65"/>
                    </a:lnTo>
                    <a:lnTo>
                      <a:pt x="71" y="65"/>
                    </a:lnTo>
                    <a:lnTo>
                      <a:pt x="72" y="65"/>
                    </a:lnTo>
                    <a:lnTo>
                      <a:pt x="72" y="65"/>
                    </a:lnTo>
                    <a:lnTo>
                      <a:pt x="73" y="65"/>
                    </a:lnTo>
                    <a:lnTo>
                      <a:pt x="74" y="65"/>
                    </a:lnTo>
                    <a:lnTo>
                      <a:pt x="74" y="65"/>
                    </a:lnTo>
                    <a:lnTo>
                      <a:pt x="75" y="65"/>
                    </a:lnTo>
                    <a:lnTo>
                      <a:pt x="76" y="65"/>
                    </a:lnTo>
                    <a:lnTo>
                      <a:pt x="77" y="65"/>
                    </a:lnTo>
                    <a:lnTo>
                      <a:pt x="77" y="65"/>
                    </a:lnTo>
                    <a:lnTo>
                      <a:pt x="78" y="65"/>
                    </a:lnTo>
                    <a:lnTo>
                      <a:pt x="79" y="65"/>
                    </a:lnTo>
                    <a:lnTo>
                      <a:pt x="80" y="65"/>
                    </a:lnTo>
                    <a:lnTo>
                      <a:pt x="80" y="64"/>
                    </a:lnTo>
                    <a:lnTo>
                      <a:pt x="81" y="64"/>
                    </a:lnTo>
                    <a:lnTo>
                      <a:pt x="82" y="64"/>
                    </a:lnTo>
                    <a:lnTo>
                      <a:pt x="83" y="64"/>
                    </a:lnTo>
                    <a:lnTo>
                      <a:pt x="83" y="64"/>
                    </a:lnTo>
                    <a:lnTo>
                      <a:pt x="84" y="64"/>
                    </a:lnTo>
                    <a:lnTo>
                      <a:pt x="84" y="64"/>
                    </a:lnTo>
                    <a:lnTo>
                      <a:pt x="85" y="64"/>
                    </a:lnTo>
                    <a:lnTo>
                      <a:pt x="86" y="63"/>
                    </a:lnTo>
                    <a:lnTo>
                      <a:pt x="86" y="63"/>
                    </a:lnTo>
                    <a:lnTo>
                      <a:pt x="88" y="63"/>
                    </a:lnTo>
                    <a:lnTo>
                      <a:pt x="89" y="63"/>
                    </a:lnTo>
                    <a:lnTo>
                      <a:pt x="90" y="62"/>
                    </a:lnTo>
                    <a:lnTo>
                      <a:pt x="91" y="62"/>
                    </a:lnTo>
                    <a:lnTo>
                      <a:pt x="92" y="62"/>
                    </a:lnTo>
                    <a:lnTo>
                      <a:pt x="93" y="62"/>
                    </a:lnTo>
                    <a:lnTo>
                      <a:pt x="94" y="61"/>
                    </a:lnTo>
                    <a:lnTo>
                      <a:pt x="95" y="61"/>
                    </a:lnTo>
                    <a:lnTo>
                      <a:pt x="95" y="61"/>
                    </a:lnTo>
                    <a:lnTo>
                      <a:pt x="96" y="61"/>
                    </a:lnTo>
                    <a:lnTo>
                      <a:pt x="97" y="61"/>
                    </a:lnTo>
                    <a:lnTo>
                      <a:pt x="98" y="61"/>
                    </a:lnTo>
                    <a:lnTo>
                      <a:pt x="98" y="60"/>
                    </a:lnTo>
                    <a:lnTo>
                      <a:pt x="99" y="60"/>
                    </a:lnTo>
                    <a:lnTo>
                      <a:pt x="99" y="60"/>
                    </a:lnTo>
                    <a:lnTo>
                      <a:pt x="100" y="60"/>
                    </a:lnTo>
                    <a:lnTo>
                      <a:pt x="101" y="60"/>
                    </a:lnTo>
                    <a:lnTo>
                      <a:pt x="102" y="59"/>
                    </a:lnTo>
                    <a:lnTo>
                      <a:pt x="103" y="59"/>
                    </a:lnTo>
                    <a:lnTo>
                      <a:pt x="103" y="59"/>
                    </a:lnTo>
                    <a:lnTo>
                      <a:pt x="104" y="59"/>
                    </a:lnTo>
                    <a:lnTo>
                      <a:pt x="104" y="58"/>
                    </a:lnTo>
                    <a:lnTo>
                      <a:pt x="105" y="57"/>
                    </a:lnTo>
                    <a:lnTo>
                      <a:pt x="105" y="57"/>
                    </a:lnTo>
                    <a:lnTo>
                      <a:pt x="105" y="56"/>
                    </a:lnTo>
                    <a:lnTo>
                      <a:pt x="105" y="56"/>
                    </a:lnTo>
                    <a:lnTo>
                      <a:pt x="105" y="55"/>
                    </a:lnTo>
                    <a:lnTo>
                      <a:pt x="105" y="55"/>
                    </a:lnTo>
                    <a:lnTo>
                      <a:pt x="104" y="55"/>
                    </a:lnTo>
                    <a:lnTo>
                      <a:pt x="103" y="55"/>
                    </a:lnTo>
                    <a:lnTo>
                      <a:pt x="102" y="55"/>
                    </a:lnTo>
                    <a:lnTo>
                      <a:pt x="102" y="55"/>
                    </a:lnTo>
                    <a:lnTo>
                      <a:pt x="101" y="55"/>
                    </a:lnTo>
                    <a:lnTo>
                      <a:pt x="101" y="55"/>
                    </a:lnTo>
                    <a:lnTo>
                      <a:pt x="101" y="55"/>
                    </a:lnTo>
                    <a:lnTo>
                      <a:pt x="100" y="55"/>
                    </a:lnTo>
                    <a:lnTo>
                      <a:pt x="99" y="55"/>
                    </a:lnTo>
                    <a:lnTo>
                      <a:pt x="99" y="56"/>
                    </a:lnTo>
                    <a:lnTo>
                      <a:pt x="98" y="56"/>
                    </a:lnTo>
                    <a:lnTo>
                      <a:pt x="97" y="56"/>
                    </a:lnTo>
                    <a:lnTo>
                      <a:pt x="97" y="56"/>
                    </a:lnTo>
                    <a:lnTo>
                      <a:pt x="96" y="56"/>
                    </a:lnTo>
                    <a:lnTo>
                      <a:pt x="95" y="56"/>
                    </a:lnTo>
                    <a:lnTo>
                      <a:pt x="95" y="56"/>
                    </a:lnTo>
                    <a:lnTo>
                      <a:pt x="94" y="56"/>
                    </a:lnTo>
                    <a:lnTo>
                      <a:pt x="93" y="56"/>
                    </a:lnTo>
                    <a:lnTo>
                      <a:pt x="93" y="56"/>
                    </a:lnTo>
                    <a:lnTo>
                      <a:pt x="92" y="56"/>
                    </a:lnTo>
                    <a:lnTo>
                      <a:pt x="91" y="56"/>
                    </a:lnTo>
                    <a:lnTo>
                      <a:pt x="90" y="56"/>
                    </a:lnTo>
                    <a:lnTo>
                      <a:pt x="89" y="56"/>
                    </a:lnTo>
                    <a:lnTo>
                      <a:pt x="88" y="56"/>
                    </a:lnTo>
                    <a:lnTo>
                      <a:pt x="87" y="56"/>
                    </a:lnTo>
                    <a:lnTo>
                      <a:pt x="87" y="57"/>
                    </a:lnTo>
                    <a:lnTo>
                      <a:pt x="86" y="57"/>
                    </a:lnTo>
                    <a:lnTo>
                      <a:pt x="85" y="57"/>
                    </a:lnTo>
                    <a:lnTo>
                      <a:pt x="84" y="57"/>
                    </a:lnTo>
                    <a:lnTo>
                      <a:pt x="83" y="57"/>
                    </a:lnTo>
                    <a:lnTo>
                      <a:pt x="82" y="57"/>
                    </a:lnTo>
                    <a:lnTo>
                      <a:pt x="81" y="57"/>
                    </a:lnTo>
                    <a:lnTo>
                      <a:pt x="81" y="57"/>
                    </a:lnTo>
                    <a:lnTo>
                      <a:pt x="80" y="57"/>
                    </a:lnTo>
                    <a:lnTo>
                      <a:pt x="75" y="59"/>
                    </a:lnTo>
                    <a:lnTo>
                      <a:pt x="72" y="55"/>
                    </a:lnTo>
                    <a:lnTo>
                      <a:pt x="80" y="51"/>
                    </a:lnTo>
                    <a:lnTo>
                      <a:pt x="80" y="51"/>
                    </a:lnTo>
                    <a:lnTo>
                      <a:pt x="81" y="51"/>
                    </a:lnTo>
                    <a:lnTo>
                      <a:pt x="81" y="51"/>
                    </a:lnTo>
                    <a:lnTo>
                      <a:pt x="82" y="51"/>
                    </a:lnTo>
                    <a:lnTo>
                      <a:pt x="82" y="51"/>
                    </a:lnTo>
                    <a:lnTo>
                      <a:pt x="83" y="51"/>
                    </a:lnTo>
                    <a:lnTo>
                      <a:pt x="84" y="51"/>
                    </a:lnTo>
                    <a:lnTo>
                      <a:pt x="84" y="51"/>
                    </a:lnTo>
                    <a:lnTo>
                      <a:pt x="85" y="51"/>
                    </a:lnTo>
                    <a:lnTo>
                      <a:pt x="86" y="51"/>
                    </a:lnTo>
                    <a:lnTo>
                      <a:pt x="87" y="51"/>
                    </a:lnTo>
                    <a:lnTo>
                      <a:pt x="88" y="51"/>
                    </a:lnTo>
                    <a:lnTo>
                      <a:pt x="89" y="51"/>
                    </a:lnTo>
                    <a:lnTo>
                      <a:pt x="90" y="51"/>
                    </a:lnTo>
                    <a:lnTo>
                      <a:pt x="91" y="51"/>
                    </a:lnTo>
                    <a:lnTo>
                      <a:pt x="92" y="51"/>
                    </a:lnTo>
                    <a:lnTo>
                      <a:pt x="93" y="51"/>
                    </a:lnTo>
                    <a:lnTo>
                      <a:pt x="94" y="51"/>
                    </a:lnTo>
                    <a:lnTo>
                      <a:pt x="95" y="51"/>
                    </a:lnTo>
                    <a:lnTo>
                      <a:pt x="96" y="51"/>
                    </a:lnTo>
                    <a:lnTo>
                      <a:pt x="97" y="51"/>
                    </a:lnTo>
                    <a:lnTo>
                      <a:pt x="98" y="51"/>
                    </a:lnTo>
                    <a:lnTo>
                      <a:pt x="99" y="51"/>
                    </a:lnTo>
                    <a:lnTo>
                      <a:pt x="100" y="50"/>
                    </a:lnTo>
                    <a:lnTo>
                      <a:pt x="101" y="50"/>
                    </a:lnTo>
                    <a:lnTo>
                      <a:pt x="102" y="50"/>
                    </a:lnTo>
                    <a:lnTo>
                      <a:pt x="103" y="49"/>
                    </a:lnTo>
                    <a:lnTo>
                      <a:pt x="104" y="49"/>
                    </a:lnTo>
                    <a:lnTo>
                      <a:pt x="104" y="49"/>
                    </a:lnTo>
                    <a:lnTo>
                      <a:pt x="105" y="48"/>
                    </a:lnTo>
                    <a:lnTo>
                      <a:pt x="105" y="48"/>
                    </a:lnTo>
                    <a:lnTo>
                      <a:pt x="105" y="48"/>
                    </a:lnTo>
                    <a:lnTo>
                      <a:pt x="106" y="47"/>
                    </a:lnTo>
                    <a:lnTo>
                      <a:pt x="106" y="47"/>
                    </a:lnTo>
                    <a:lnTo>
                      <a:pt x="106" y="46"/>
                    </a:lnTo>
                    <a:lnTo>
                      <a:pt x="106" y="45"/>
                    </a:lnTo>
                    <a:lnTo>
                      <a:pt x="106" y="45"/>
                    </a:lnTo>
                    <a:lnTo>
                      <a:pt x="106" y="44"/>
                    </a:lnTo>
                    <a:lnTo>
                      <a:pt x="105" y="43"/>
                    </a:lnTo>
                    <a:lnTo>
                      <a:pt x="105" y="43"/>
                    </a:lnTo>
                    <a:lnTo>
                      <a:pt x="105" y="42"/>
                    </a:lnTo>
                    <a:lnTo>
                      <a:pt x="104" y="41"/>
                    </a:lnTo>
                    <a:lnTo>
                      <a:pt x="77" y="43"/>
                    </a:lnTo>
                    <a:lnTo>
                      <a:pt x="75" y="46"/>
                    </a:lnTo>
                    <a:lnTo>
                      <a:pt x="71" y="44"/>
                    </a:lnTo>
                    <a:lnTo>
                      <a:pt x="74" y="38"/>
                    </a:lnTo>
                    <a:lnTo>
                      <a:pt x="106" y="35"/>
                    </a:lnTo>
                    <a:lnTo>
                      <a:pt x="106" y="35"/>
                    </a:lnTo>
                    <a:lnTo>
                      <a:pt x="107" y="35"/>
                    </a:lnTo>
                    <a:lnTo>
                      <a:pt x="108" y="35"/>
                    </a:lnTo>
                    <a:lnTo>
                      <a:pt x="108" y="34"/>
                    </a:lnTo>
                    <a:lnTo>
                      <a:pt x="109" y="34"/>
                    </a:lnTo>
                    <a:lnTo>
                      <a:pt x="110" y="33"/>
                    </a:lnTo>
                    <a:lnTo>
                      <a:pt x="111" y="33"/>
                    </a:lnTo>
                    <a:lnTo>
                      <a:pt x="111" y="32"/>
                    </a:lnTo>
                    <a:lnTo>
                      <a:pt x="111" y="31"/>
                    </a:lnTo>
                    <a:lnTo>
                      <a:pt x="112" y="31"/>
                    </a:lnTo>
                    <a:lnTo>
                      <a:pt x="112" y="30"/>
                    </a:lnTo>
                    <a:lnTo>
                      <a:pt x="112" y="29"/>
                    </a:lnTo>
                    <a:lnTo>
                      <a:pt x="112" y="28"/>
                    </a:lnTo>
                    <a:lnTo>
                      <a:pt x="112" y="27"/>
                    </a:lnTo>
                    <a:lnTo>
                      <a:pt x="111" y="26"/>
                    </a:lnTo>
                    <a:lnTo>
                      <a:pt x="111" y="26"/>
                    </a:lnTo>
                    <a:lnTo>
                      <a:pt x="110" y="25"/>
                    </a:lnTo>
                    <a:lnTo>
                      <a:pt x="109" y="25"/>
                    </a:lnTo>
                    <a:lnTo>
                      <a:pt x="108" y="25"/>
                    </a:lnTo>
                    <a:lnTo>
                      <a:pt x="107" y="25"/>
                    </a:lnTo>
                    <a:lnTo>
                      <a:pt x="106" y="24"/>
                    </a:lnTo>
                    <a:lnTo>
                      <a:pt x="105" y="24"/>
                    </a:lnTo>
                    <a:lnTo>
                      <a:pt x="104" y="24"/>
                    </a:lnTo>
                    <a:lnTo>
                      <a:pt x="104" y="24"/>
                    </a:lnTo>
                    <a:lnTo>
                      <a:pt x="103" y="24"/>
                    </a:lnTo>
                    <a:lnTo>
                      <a:pt x="102" y="24"/>
                    </a:lnTo>
                    <a:lnTo>
                      <a:pt x="101" y="24"/>
                    </a:lnTo>
                    <a:lnTo>
                      <a:pt x="101" y="24"/>
                    </a:lnTo>
                    <a:lnTo>
                      <a:pt x="100" y="24"/>
                    </a:lnTo>
                    <a:lnTo>
                      <a:pt x="99" y="24"/>
                    </a:lnTo>
                    <a:lnTo>
                      <a:pt x="98" y="24"/>
                    </a:lnTo>
                    <a:lnTo>
                      <a:pt x="98" y="24"/>
                    </a:lnTo>
                    <a:lnTo>
                      <a:pt x="97" y="24"/>
                    </a:lnTo>
                    <a:lnTo>
                      <a:pt x="96" y="25"/>
                    </a:lnTo>
                    <a:lnTo>
                      <a:pt x="95" y="25"/>
                    </a:lnTo>
                    <a:lnTo>
                      <a:pt x="95" y="25"/>
                    </a:lnTo>
                    <a:lnTo>
                      <a:pt x="94" y="25"/>
                    </a:lnTo>
                    <a:lnTo>
                      <a:pt x="93" y="25"/>
                    </a:lnTo>
                    <a:lnTo>
                      <a:pt x="93" y="25"/>
                    </a:lnTo>
                    <a:lnTo>
                      <a:pt x="92" y="25"/>
                    </a:lnTo>
                    <a:lnTo>
                      <a:pt x="91" y="25"/>
                    </a:lnTo>
                    <a:lnTo>
                      <a:pt x="90" y="25"/>
                    </a:lnTo>
                    <a:lnTo>
                      <a:pt x="89" y="25"/>
                    </a:lnTo>
                    <a:lnTo>
                      <a:pt x="89" y="25"/>
                    </a:lnTo>
                    <a:lnTo>
                      <a:pt x="88" y="26"/>
                    </a:lnTo>
                    <a:lnTo>
                      <a:pt x="87" y="26"/>
                    </a:lnTo>
                    <a:lnTo>
                      <a:pt x="87" y="26"/>
                    </a:lnTo>
                    <a:lnTo>
                      <a:pt x="86" y="26"/>
                    </a:lnTo>
                    <a:lnTo>
                      <a:pt x="85" y="26"/>
                    </a:lnTo>
                    <a:lnTo>
                      <a:pt x="85" y="26"/>
                    </a:lnTo>
                    <a:lnTo>
                      <a:pt x="83" y="26"/>
                    </a:lnTo>
                    <a:lnTo>
                      <a:pt x="83" y="27"/>
                    </a:lnTo>
                    <a:lnTo>
                      <a:pt x="81" y="27"/>
                    </a:lnTo>
                    <a:lnTo>
                      <a:pt x="80" y="27"/>
                    </a:lnTo>
                    <a:lnTo>
                      <a:pt x="80" y="27"/>
                    </a:lnTo>
                    <a:lnTo>
                      <a:pt x="79" y="27"/>
                    </a:lnTo>
                    <a:lnTo>
                      <a:pt x="78" y="28"/>
                    </a:lnTo>
                    <a:lnTo>
                      <a:pt x="78" y="28"/>
                    </a:lnTo>
                    <a:lnTo>
                      <a:pt x="77" y="23"/>
                    </a:lnTo>
                    <a:lnTo>
                      <a:pt x="77" y="22"/>
                    </a:lnTo>
                    <a:lnTo>
                      <a:pt x="78" y="22"/>
                    </a:lnTo>
                    <a:lnTo>
                      <a:pt x="79" y="22"/>
                    </a:lnTo>
                    <a:lnTo>
                      <a:pt x="79" y="22"/>
                    </a:lnTo>
                    <a:lnTo>
                      <a:pt x="80" y="22"/>
                    </a:lnTo>
                    <a:lnTo>
                      <a:pt x="81" y="22"/>
                    </a:lnTo>
                    <a:lnTo>
                      <a:pt x="82" y="22"/>
                    </a:lnTo>
                    <a:lnTo>
                      <a:pt x="83" y="22"/>
                    </a:lnTo>
                    <a:lnTo>
                      <a:pt x="84" y="21"/>
                    </a:lnTo>
                    <a:lnTo>
                      <a:pt x="86" y="21"/>
                    </a:lnTo>
                    <a:lnTo>
                      <a:pt x="86" y="21"/>
                    </a:lnTo>
                    <a:lnTo>
                      <a:pt x="87" y="21"/>
                    </a:lnTo>
                    <a:lnTo>
                      <a:pt x="88" y="21"/>
                    </a:lnTo>
                    <a:lnTo>
                      <a:pt x="88" y="21"/>
                    </a:lnTo>
                    <a:lnTo>
                      <a:pt x="89" y="21"/>
                    </a:lnTo>
                    <a:lnTo>
                      <a:pt x="90" y="21"/>
                    </a:lnTo>
                    <a:lnTo>
                      <a:pt x="90" y="21"/>
                    </a:lnTo>
                    <a:lnTo>
                      <a:pt x="91" y="21"/>
                    </a:lnTo>
                    <a:lnTo>
                      <a:pt x="92" y="21"/>
                    </a:lnTo>
                    <a:lnTo>
                      <a:pt x="92" y="20"/>
                    </a:lnTo>
                    <a:lnTo>
                      <a:pt x="93" y="20"/>
                    </a:lnTo>
                    <a:lnTo>
                      <a:pt x="94" y="20"/>
                    </a:lnTo>
                    <a:lnTo>
                      <a:pt x="94" y="20"/>
                    </a:lnTo>
                    <a:lnTo>
                      <a:pt x="95" y="20"/>
                    </a:lnTo>
                    <a:lnTo>
                      <a:pt x="96" y="20"/>
                    </a:lnTo>
                    <a:lnTo>
                      <a:pt x="97" y="20"/>
                    </a:lnTo>
                    <a:lnTo>
                      <a:pt x="97" y="20"/>
                    </a:lnTo>
                    <a:lnTo>
                      <a:pt x="98" y="20"/>
                    </a:lnTo>
                    <a:lnTo>
                      <a:pt x="98" y="19"/>
                    </a:lnTo>
                    <a:lnTo>
                      <a:pt x="99" y="19"/>
                    </a:lnTo>
                    <a:lnTo>
                      <a:pt x="100" y="19"/>
                    </a:lnTo>
                    <a:lnTo>
                      <a:pt x="100" y="19"/>
                    </a:lnTo>
                    <a:lnTo>
                      <a:pt x="101" y="19"/>
                    </a:lnTo>
                    <a:lnTo>
                      <a:pt x="102" y="19"/>
                    </a:lnTo>
                    <a:lnTo>
                      <a:pt x="103" y="19"/>
                    </a:lnTo>
                    <a:lnTo>
                      <a:pt x="104" y="19"/>
                    </a:lnTo>
                    <a:lnTo>
                      <a:pt x="105" y="18"/>
                    </a:lnTo>
                    <a:lnTo>
                      <a:pt x="106" y="18"/>
                    </a:lnTo>
                    <a:lnTo>
                      <a:pt x="107" y="18"/>
                    </a:lnTo>
                    <a:lnTo>
                      <a:pt x="108" y="18"/>
                    </a:lnTo>
                    <a:lnTo>
                      <a:pt x="108" y="18"/>
                    </a:lnTo>
                    <a:lnTo>
                      <a:pt x="109" y="18"/>
                    </a:lnTo>
                    <a:lnTo>
                      <a:pt x="109" y="17"/>
                    </a:lnTo>
                    <a:lnTo>
                      <a:pt x="110" y="16"/>
                    </a:lnTo>
                    <a:lnTo>
                      <a:pt x="111" y="16"/>
                    </a:lnTo>
                    <a:lnTo>
                      <a:pt x="111" y="15"/>
                    </a:lnTo>
                    <a:lnTo>
                      <a:pt x="111" y="14"/>
                    </a:lnTo>
                    <a:lnTo>
                      <a:pt x="112" y="14"/>
                    </a:lnTo>
                    <a:lnTo>
                      <a:pt x="112" y="13"/>
                    </a:lnTo>
                    <a:lnTo>
                      <a:pt x="112" y="12"/>
                    </a:lnTo>
                    <a:lnTo>
                      <a:pt x="112" y="12"/>
                    </a:lnTo>
                    <a:lnTo>
                      <a:pt x="113" y="11"/>
                    </a:lnTo>
                    <a:lnTo>
                      <a:pt x="113" y="10"/>
                    </a:lnTo>
                    <a:lnTo>
                      <a:pt x="113" y="10"/>
                    </a:lnTo>
                    <a:lnTo>
                      <a:pt x="113" y="9"/>
                    </a:lnTo>
                    <a:lnTo>
                      <a:pt x="113" y="8"/>
                    </a:lnTo>
                    <a:lnTo>
                      <a:pt x="112" y="8"/>
                    </a:lnTo>
                    <a:lnTo>
                      <a:pt x="112" y="7"/>
                    </a:lnTo>
                    <a:lnTo>
                      <a:pt x="111" y="6"/>
                    </a:lnTo>
                    <a:lnTo>
                      <a:pt x="110" y="6"/>
                    </a:lnTo>
                    <a:lnTo>
                      <a:pt x="109" y="6"/>
                    </a:lnTo>
                    <a:lnTo>
                      <a:pt x="108" y="6"/>
                    </a:lnTo>
                    <a:lnTo>
                      <a:pt x="108" y="6"/>
                    </a:lnTo>
                    <a:lnTo>
                      <a:pt x="107" y="6"/>
                    </a:lnTo>
                    <a:lnTo>
                      <a:pt x="106" y="5"/>
                    </a:lnTo>
                    <a:lnTo>
                      <a:pt x="106" y="5"/>
                    </a:lnTo>
                    <a:lnTo>
                      <a:pt x="105" y="5"/>
                    </a:lnTo>
                    <a:lnTo>
                      <a:pt x="104" y="5"/>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02" name="Freeform 1896"/>
              <p:cNvSpPr>
                <a:spLocks/>
              </p:cNvSpPr>
              <p:nvPr/>
            </p:nvSpPr>
            <p:spPr bwMode="auto">
              <a:xfrm>
                <a:off x="3609" y="1108"/>
                <a:ext cx="60" cy="81"/>
              </a:xfrm>
              <a:custGeom>
                <a:avLst/>
                <a:gdLst>
                  <a:gd name="T0" fmla="*/ 0 w 60"/>
                  <a:gd name="T1" fmla="*/ 22 h 81"/>
                  <a:gd name="T2" fmla="*/ 0 w 60"/>
                  <a:gd name="T3" fmla="*/ 1 h 81"/>
                  <a:gd name="T4" fmla="*/ 47 w 60"/>
                  <a:gd name="T5" fmla="*/ 0 h 81"/>
                  <a:gd name="T6" fmla="*/ 60 w 60"/>
                  <a:gd name="T7" fmla="*/ 81 h 81"/>
                  <a:gd name="T8" fmla="*/ 10 w 60"/>
                  <a:gd name="T9" fmla="*/ 79 h 81"/>
                  <a:gd name="T10" fmla="*/ 11 w 60"/>
                  <a:gd name="T11" fmla="*/ 72 h 81"/>
                  <a:gd name="T12" fmla="*/ 54 w 60"/>
                  <a:gd name="T13" fmla="*/ 75 h 81"/>
                  <a:gd name="T14" fmla="*/ 42 w 60"/>
                  <a:gd name="T15" fmla="*/ 6 h 81"/>
                  <a:gd name="T16" fmla="*/ 7 w 60"/>
                  <a:gd name="T17" fmla="*/ 6 h 81"/>
                  <a:gd name="T18" fmla="*/ 5 w 60"/>
                  <a:gd name="T19" fmla="*/ 29 h 81"/>
                  <a:gd name="T20" fmla="*/ 0 w 60"/>
                  <a:gd name="T21"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1">
                    <a:moveTo>
                      <a:pt x="0" y="22"/>
                    </a:moveTo>
                    <a:lnTo>
                      <a:pt x="0" y="1"/>
                    </a:lnTo>
                    <a:lnTo>
                      <a:pt x="47" y="0"/>
                    </a:lnTo>
                    <a:lnTo>
                      <a:pt x="60" y="81"/>
                    </a:lnTo>
                    <a:lnTo>
                      <a:pt x="10" y="79"/>
                    </a:lnTo>
                    <a:lnTo>
                      <a:pt x="11" y="72"/>
                    </a:lnTo>
                    <a:lnTo>
                      <a:pt x="54" y="75"/>
                    </a:lnTo>
                    <a:lnTo>
                      <a:pt x="42" y="6"/>
                    </a:lnTo>
                    <a:lnTo>
                      <a:pt x="7" y="6"/>
                    </a:lnTo>
                    <a:lnTo>
                      <a:pt x="5" y="29"/>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03" name="Freeform 1897"/>
              <p:cNvSpPr>
                <a:spLocks/>
              </p:cNvSpPr>
              <p:nvPr/>
            </p:nvSpPr>
            <p:spPr bwMode="auto">
              <a:xfrm>
                <a:off x="3444" y="1085"/>
                <a:ext cx="87" cy="47"/>
              </a:xfrm>
              <a:custGeom>
                <a:avLst/>
                <a:gdLst>
                  <a:gd name="T0" fmla="*/ 81 w 87"/>
                  <a:gd name="T1" fmla="*/ 40 h 47"/>
                  <a:gd name="T2" fmla="*/ 80 w 87"/>
                  <a:gd name="T3" fmla="*/ 7 h 47"/>
                  <a:gd name="T4" fmla="*/ 8 w 87"/>
                  <a:gd name="T5" fmla="*/ 6 h 47"/>
                  <a:gd name="T6" fmla="*/ 6 w 87"/>
                  <a:gd name="T7" fmla="*/ 41 h 47"/>
                  <a:gd name="T8" fmla="*/ 28 w 87"/>
                  <a:gd name="T9" fmla="*/ 42 h 47"/>
                  <a:gd name="T10" fmla="*/ 23 w 87"/>
                  <a:gd name="T11" fmla="*/ 47 h 47"/>
                  <a:gd name="T12" fmla="*/ 0 w 87"/>
                  <a:gd name="T13" fmla="*/ 47 h 47"/>
                  <a:gd name="T14" fmla="*/ 3 w 87"/>
                  <a:gd name="T15" fmla="*/ 0 h 47"/>
                  <a:gd name="T16" fmla="*/ 86 w 87"/>
                  <a:gd name="T17" fmla="*/ 2 h 47"/>
                  <a:gd name="T18" fmla="*/ 87 w 87"/>
                  <a:gd name="T19" fmla="*/ 40 h 47"/>
                  <a:gd name="T20" fmla="*/ 81 w 87"/>
                  <a:gd name="T2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7">
                    <a:moveTo>
                      <a:pt x="81" y="40"/>
                    </a:moveTo>
                    <a:lnTo>
                      <a:pt x="80" y="7"/>
                    </a:lnTo>
                    <a:lnTo>
                      <a:pt x="8" y="6"/>
                    </a:lnTo>
                    <a:lnTo>
                      <a:pt x="6" y="41"/>
                    </a:lnTo>
                    <a:lnTo>
                      <a:pt x="28" y="42"/>
                    </a:lnTo>
                    <a:lnTo>
                      <a:pt x="23" y="47"/>
                    </a:lnTo>
                    <a:lnTo>
                      <a:pt x="0" y="47"/>
                    </a:lnTo>
                    <a:lnTo>
                      <a:pt x="3" y="0"/>
                    </a:lnTo>
                    <a:lnTo>
                      <a:pt x="86" y="2"/>
                    </a:lnTo>
                    <a:lnTo>
                      <a:pt x="87" y="40"/>
                    </a:lnTo>
                    <a:lnTo>
                      <a:pt x="8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04" name="Freeform 1898"/>
              <p:cNvSpPr>
                <a:spLocks/>
              </p:cNvSpPr>
              <p:nvPr/>
            </p:nvSpPr>
            <p:spPr bwMode="auto">
              <a:xfrm>
                <a:off x="3413" y="1208"/>
                <a:ext cx="49" cy="76"/>
              </a:xfrm>
              <a:custGeom>
                <a:avLst/>
                <a:gdLst>
                  <a:gd name="T0" fmla="*/ 40 w 49"/>
                  <a:gd name="T1" fmla="*/ 0 h 76"/>
                  <a:gd name="T2" fmla="*/ 0 w 49"/>
                  <a:gd name="T3" fmla="*/ 0 h 76"/>
                  <a:gd name="T4" fmla="*/ 1 w 49"/>
                  <a:gd name="T5" fmla="*/ 76 h 76"/>
                  <a:gd name="T6" fmla="*/ 49 w 49"/>
                  <a:gd name="T7" fmla="*/ 76 h 76"/>
                  <a:gd name="T8" fmla="*/ 48 w 49"/>
                  <a:gd name="T9" fmla="*/ 50 h 76"/>
                  <a:gd name="T10" fmla="*/ 42 w 49"/>
                  <a:gd name="T11" fmla="*/ 46 h 76"/>
                  <a:gd name="T12" fmla="*/ 43 w 49"/>
                  <a:gd name="T13" fmla="*/ 70 h 76"/>
                  <a:gd name="T14" fmla="*/ 6 w 49"/>
                  <a:gd name="T15" fmla="*/ 70 h 76"/>
                  <a:gd name="T16" fmla="*/ 6 w 49"/>
                  <a:gd name="T17" fmla="*/ 5 h 76"/>
                  <a:gd name="T18" fmla="*/ 38 w 49"/>
                  <a:gd name="T19" fmla="*/ 5 h 76"/>
                  <a:gd name="T20" fmla="*/ 40 w 49"/>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76">
                    <a:moveTo>
                      <a:pt x="40" y="0"/>
                    </a:moveTo>
                    <a:lnTo>
                      <a:pt x="0" y="0"/>
                    </a:lnTo>
                    <a:lnTo>
                      <a:pt x="1" y="76"/>
                    </a:lnTo>
                    <a:lnTo>
                      <a:pt x="49" y="76"/>
                    </a:lnTo>
                    <a:lnTo>
                      <a:pt x="48" y="50"/>
                    </a:lnTo>
                    <a:lnTo>
                      <a:pt x="42" y="46"/>
                    </a:lnTo>
                    <a:lnTo>
                      <a:pt x="43" y="70"/>
                    </a:lnTo>
                    <a:lnTo>
                      <a:pt x="6" y="70"/>
                    </a:lnTo>
                    <a:lnTo>
                      <a:pt x="6" y="5"/>
                    </a:lnTo>
                    <a:lnTo>
                      <a:pt x="38" y="5"/>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405" name="Freeform 1899"/>
              <p:cNvSpPr>
                <a:spLocks/>
              </p:cNvSpPr>
              <p:nvPr/>
            </p:nvSpPr>
            <p:spPr bwMode="auto">
              <a:xfrm>
                <a:off x="3542" y="1259"/>
                <a:ext cx="96" cy="52"/>
              </a:xfrm>
              <a:custGeom>
                <a:avLst/>
                <a:gdLst>
                  <a:gd name="T0" fmla="*/ 5 w 96"/>
                  <a:gd name="T1" fmla="*/ 9 h 52"/>
                  <a:gd name="T2" fmla="*/ 0 w 96"/>
                  <a:gd name="T3" fmla="*/ 52 h 52"/>
                  <a:gd name="T4" fmla="*/ 96 w 96"/>
                  <a:gd name="T5" fmla="*/ 51 h 52"/>
                  <a:gd name="T6" fmla="*/ 89 w 96"/>
                  <a:gd name="T7" fmla="*/ 0 h 52"/>
                  <a:gd name="T8" fmla="*/ 79 w 96"/>
                  <a:gd name="T9" fmla="*/ 1 h 52"/>
                  <a:gd name="T10" fmla="*/ 67 w 96"/>
                  <a:gd name="T11" fmla="*/ 8 h 52"/>
                  <a:gd name="T12" fmla="*/ 85 w 96"/>
                  <a:gd name="T13" fmla="*/ 7 h 52"/>
                  <a:gd name="T14" fmla="*/ 89 w 96"/>
                  <a:gd name="T15" fmla="*/ 46 h 52"/>
                  <a:gd name="T16" fmla="*/ 7 w 96"/>
                  <a:gd name="T17" fmla="*/ 46 h 52"/>
                  <a:gd name="T18" fmla="*/ 11 w 96"/>
                  <a:gd name="T19" fmla="*/ 9 h 52"/>
                  <a:gd name="T20" fmla="*/ 5 w 96"/>
                  <a:gd name="T21"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52">
                    <a:moveTo>
                      <a:pt x="5" y="9"/>
                    </a:moveTo>
                    <a:lnTo>
                      <a:pt x="0" y="52"/>
                    </a:lnTo>
                    <a:lnTo>
                      <a:pt x="96" y="51"/>
                    </a:lnTo>
                    <a:lnTo>
                      <a:pt x="89" y="0"/>
                    </a:lnTo>
                    <a:lnTo>
                      <a:pt x="79" y="1"/>
                    </a:lnTo>
                    <a:lnTo>
                      <a:pt x="67" y="8"/>
                    </a:lnTo>
                    <a:lnTo>
                      <a:pt x="85" y="7"/>
                    </a:lnTo>
                    <a:lnTo>
                      <a:pt x="89" y="46"/>
                    </a:lnTo>
                    <a:lnTo>
                      <a:pt x="7" y="46"/>
                    </a:lnTo>
                    <a:lnTo>
                      <a:pt x="11" y="9"/>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294" name="Oval 1901"/>
            <p:cNvSpPr>
              <a:spLocks noChangeArrowheads="1"/>
            </p:cNvSpPr>
            <p:nvPr/>
          </p:nvSpPr>
          <p:spPr bwMode="auto">
            <a:xfrm>
              <a:off x="5391153" y="1754748"/>
              <a:ext cx="454025" cy="419100"/>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95" name="Freeform 1902"/>
            <p:cNvSpPr>
              <a:spLocks/>
            </p:cNvSpPr>
            <p:nvPr/>
          </p:nvSpPr>
          <p:spPr bwMode="auto">
            <a:xfrm>
              <a:off x="5480053" y="1927788"/>
              <a:ext cx="125413" cy="161925"/>
            </a:xfrm>
            <a:custGeom>
              <a:avLst/>
              <a:gdLst>
                <a:gd name="T0" fmla="*/ 10 w 79"/>
                <a:gd name="T1" fmla="*/ 9 h 102"/>
                <a:gd name="T2" fmla="*/ 9 w 79"/>
                <a:gd name="T3" fmla="*/ 12 h 102"/>
                <a:gd name="T4" fmla="*/ 8 w 79"/>
                <a:gd name="T5" fmla="*/ 18 h 102"/>
                <a:gd name="T6" fmla="*/ 6 w 79"/>
                <a:gd name="T7" fmla="*/ 24 h 102"/>
                <a:gd name="T8" fmla="*/ 5 w 79"/>
                <a:gd name="T9" fmla="*/ 31 h 102"/>
                <a:gd name="T10" fmla="*/ 3 w 79"/>
                <a:gd name="T11" fmla="*/ 38 h 102"/>
                <a:gd name="T12" fmla="*/ 2 w 79"/>
                <a:gd name="T13" fmla="*/ 45 h 102"/>
                <a:gd name="T14" fmla="*/ 1 w 79"/>
                <a:gd name="T15" fmla="*/ 52 h 102"/>
                <a:gd name="T16" fmla="*/ 0 w 79"/>
                <a:gd name="T17" fmla="*/ 57 h 102"/>
                <a:gd name="T18" fmla="*/ 0 w 79"/>
                <a:gd name="T19" fmla="*/ 61 h 102"/>
                <a:gd name="T20" fmla="*/ 0 w 79"/>
                <a:gd name="T21" fmla="*/ 66 h 102"/>
                <a:gd name="T22" fmla="*/ 2 w 79"/>
                <a:gd name="T23" fmla="*/ 72 h 102"/>
                <a:gd name="T24" fmla="*/ 3 w 79"/>
                <a:gd name="T25" fmla="*/ 77 h 102"/>
                <a:gd name="T26" fmla="*/ 5 w 79"/>
                <a:gd name="T27" fmla="*/ 81 h 102"/>
                <a:gd name="T28" fmla="*/ 14 w 79"/>
                <a:gd name="T29" fmla="*/ 87 h 102"/>
                <a:gd name="T30" fmla="*/ 16 w 79"/>
                <a:gd name="T31" fmla="*/ 90 h 102"/>
                <a:gd name="T32" fmla="*/ 19 w 79"/>
                <a:gd name="T33" fmla="*/ 94 h 102"/>
                <a:gd name="T34" fmla="*/ 24 w 79"/>
                <a:gd name="T35" fmla="*/ 95 h 102"/>
                <a:gd name="T36" fmla="*/ 28 w 79"/>
                <a:gd name="T37" fmla="*/ 95 h 102"/>
                <a:gd name="T38" fmla="*/ 31 w 79"/>
                <a:gd name="T39" fmla="*/ 96 h 102"/>
                <a:gd name="T40" fmla="*/ 37 w 79"/>
                <a:gd name="T41" fmla="*/ 99 h 102"/>
                <a:gd name="T42" fmla="*/ 41 w 79"/>
                <a:gd name="T43" fmla="*/ 99 h 102"/>
                <a:gd name="T44" fmla="*/ 46 w 79"/>
                <a:gd name="T45" fmla="*/ 96 h 102"/>
                <a:gd name="T46" fmla="*/ 48 w 79"/>
                <a:gd name="T47" fmla="*/ 99 h 102"/>
                <a:gd name="T48" fmla="*/ 52 w 79"/>
                <a:gd name="T49" fmla="*/ 102 h 102"/>
                <a:gd name="T50" fmla="*/ 58 w 79"/>
                <a:gd name="T51" fmla="*/ 99 h 102"/>
                <a:gd name="T52" fmla="*/ 62 w 79"/>
                <a:gd name="T53" fmla="*/ 96 h 102"/>
                <a:gd name="T54" fmla="*/ 67 w 79"/>
                <a:gd name="T55" fmla="*/ 92 h 102"/>
                <a:gd name="T56" fmla="*/ 59 w 79"/>
                <a:gd name="T57" fmla="*/ 85 h 102"/>
                <a:gd name="T58" fmla="*/ 59 w 79"/>
                <a:gd name="T59" fmla="*/ 81 h 102"/>
                <a:gd name="T60" fmla="*/ 59 w 79"/>
                <a:gd name="T61" fmla="*/ 77 h 102"/>
                <a:gd name="T62" fmla="*/ 59 w 79"/>
                <a:gd name="T63" fmla="*/ 73 h 102"/>
                <a:gd name="T64" fmla="*/ 59 w 79"/>
                <a:gd name="T65" fmla="*/ 68 h 102"/>
                <a:gd name="T66" fmla="*/ 59 w 79"/>
                <a:gd name="T67" fmla="*/ 63 h 102"/>
                <a:gd name="T68" fmla="*/ 59 w 79"/>
                <a:gd name="T69" fmla="*/ 59 h 102"/>
                <a:gd name="T70" fmla="*/ 60 w 79"/>
                <a:gd name="T71" fmla="*/ 55 h 102"/>
                <a:gd name="T72" fmla="*/ 61 w 79"/>
                <a:gd name="T73" fmla="*/ 51 h 102"/>
                <a:gd name="T74" fmla="*/ 65 w 79"/>
                <a:gd name="T75" fmla="*/ 49 h 102"/>
                <a:gd name="T76" fmla="*/ 70 w 79"/>
                <a:gd name="T77" fmla="*/ 47 h 102"/>
                <a:gd name="T78" fmla="*/ 74 w 79"/>
                <a:gd name="T79" fmla="*/ 46 h 102"/>
                <a:gd name="T80" fmla="*/ 79 w 79"/>
                <a:gd name="T81" fmla="*/ 45 h 102"/>
                <a:gd name="T82" fmla="*/ 77 w 79"/>
                <a:gd name="T83" fmla="*/ 42 h 102"/>
                <a:gd name="T84" fmla="*/ 73 w 79"/>
                <a:gd name="T85" fmla="*/ 38 h 102"/>
                <a:gd name="T86" fmla="*/ 70 w 79"/>
                <a:gd name="T87" fmla="*/ 33 h 102"/>
                <a:gd name="T88" fmla="*/ 66 w 79"/>
                <a:gd name="T89" fmla="*/ 27 h 102"/>
                <a:gd name="T90" fmla="*/ 64 w 79"/>
                <a:gd name="T91" fmla="*/ 23 h 102"/>
                <a:gd name="T92" fmla="*/ 64 w 79"/>
                <a:gd name="T93" fmla="*/ 20 h 102"/>
                <a:gd name="T94" fmla="*/ 64 w 79"/>
                <a:gd name="T95" fmla="*/ 16 h 102"/>
                <a:gd name="T96" fmla="*/ 63 w 79"/>
                <a:gd name="T97" fmla="*/ 10 h 102"/>
                <a:gd name="T98" fmla="*/ 61 w 79"/>
                <a:gd name="T99" fmla="*/ 8 h 102"/>
                <a:gd name="T100" fmla="*/ 57 w 79"/>
                <a:gd name="T101" fmla="*/ 7 h 102"/>
                <a:gd name="T102" fmla="*/ 52 w 79"/>
                <a:gd name="T103" fmla="*/ 5 h 102"/>
                <a:gd name="T104" fmla="*/ 46 w 79"/>
                <a:gd name="T105" fmla="*/ 4 h 102"/>
                <a:gd name="T106" fmla="*/ 39 w 79"/>
                <a:gd name="T107" fmla="*/ 2 h 102"/>
                <a:gd name="T108" fmla="*/ 32 w 79"/>
                <a:gd name="T109" fmla="*/ 1 h 102"/>
                <a:gd name="T110" fmla="*/ 25 w 79"/>
                <a:gd name="T111" fmla="*/ 0 h 102"/>
                <a:gd name="T112" fmla="*/ 19 w 79"/>
                <a:gd name="T113" fmla="*/ 1 h 102"/>
                <a:gd name="T114" fmla="*/ 14 w 79"/>
                <a:gd name="T115" fmla="*/ 2 h 102"/>
                <a:gd name="T116" fmla="*/ 11 w 79"/>
                <a:gd name="T117"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02">
                  <a:moveTo>
                    <a:pt x="11" y="6"/>
                  </a:moveTo>
                  <a:lnTo>
                    <a:pt x="11" y="6"/>
                  </a:lnTo>
                  <a:lnTo>
                    <a:pt x="10" y="7"/>
                  </a:lnTo>
                  <a:lnTo>
                    <a:pt x="10" y="7"/>
                  </a:lnTo>
                  <a:lnTo>
                    <a:pt x="10" y="8"/>
                  </a:lnTo>
                  <a:lnTo>
                    <a:pt x="10" y="9"/>
                  </a:lnTo>
                  <a:lnTo>
                    <a:pt x="10" y="9"/>
                  </a:lnTo>
                  <a:lnTo>
                    <a:pt x="10" y="10"/>
                  </a:lnTo>
                  <a:lnTo>
                    <a:pt x="9" y="11"/>
                  </a:lnTo>
                  <a:lnTo>
                    <a:pt x="9" y="11"/>
                  </a:lnTo>
                  <a:lnTo>
                    <a:pt x="9" y="12"/>
                  </a:lnTo>
                  <a:lnTo>
                    <a:pt x="9" y="12"/>
                  </a:lnTo>
                  <a:lnTo>
                    <a:pt x="9" y="13"/>
                  </a:lnTo>
                  <a:lnTo>
                    <a:pt x="9" y="14"/>
                  </a:lnTo>
                  <a:lnTo>
                    <a:pt x="9" y="15"/>
                  </a:lnTo>
                  <a:lnTo>
                    <a:pt x="8" y="16"/>
                  </a:lnTo>
                  <a:lnTo>
                    <a:pt x="8" y="17"/>
                  </a:lnTo>
                  <a:lnTo>
                    <a:pt x="8" y="18"/>
                  </a:lnTo>
                  <a:lnTo>
                    <a:pt x="8" y="19"/>
                  </a:lnTo>
                  <a:lnTo>
                    <a:pt x="7" y="20"/>
                  </a:lnTo>
                  <a:lnTo>
                    <a:pt x="7" y="21"/>
                  </a:lnTo>
                  <a:lnTo>
                    <a:pt x="7" y="22"/>
                  </a:lnTo>
                  <a:lnTo>
                    <a:pt x="7" y="23"/>
                  </a:lnTo>
                  <a:lnTo>
                    <a:pt x="6" y="24"/>
                  </a:lnTo>
                  <a:lnTo>
                    <a:pt x="6" y="25"/>
                  </a:lnTo>
                  <a:lnTo>
                    <a:pt x="6" y="26"/>
                  </a:lnTo>
                  <a:lnTo>
                    <a:pt x="6" y="28"/>
                  </a:lnTo>
                  <a:lnTo>
                    <a:pt x="5" y="29"/>
                  </a:lnTo>
                  <a:lnTo>
                    <a:pt x="5" y="30"/>
                  </a:lnTo>
                  <a:lnTo>
                    <a:pt x="5" y="31"/>
                  </a:lnTo>
                  <a:lnTo>
                    <a:pt x="5" y="32"/>
                  </a:lnTo>
                  <a:lnTo>
                    <a:pt x="4" y="34"/>
                  </a:lnTo>
                  <a:lnTo>
                    <a:pt x="4" y="35"/>
                  </a:lnTo>
                  <a:lnTo>
                    <a:pt x="4" y="36"/>
                  </a:lnTo>
                  <a:lnTo>
                    <a:pt x="4" y="37"/>
                  </a:lnTo>
                  <a:lnTo>
                    <a:pt x="3" y="38"/>
                  </a:lnTo>
                  <a:lnTo>
                    <a:pt x="3" y="40"/>
                  </a:lnTo>
                  <a:lnTo>
                    <a:pt x="3" y="41"/>
                  </a:lnTo>
                  <a:lnTo>
                    <a:pt x="2" y="42"/>
                  </a:lnTo>
                  <a:lnTo>
                    <a:pt x="2" y="43"/>
                  </a:lnTo>
                  <a:lnTo>
                    <a:pt x="2" y="44"/>
                  </a:lnTo>
                  <a:lnTo>
                    <a:pt x="2" y="45"/>
                  </a:lnTo>
                  <a:lnTo>
                    <a:pt x="2" y="47"/>
                  </a:lnTo>
                  <a:lnTo>
                    <a:pt x="2" y="48"/>
                  </a:lnTo>
                  <a:lnTo>
                    <a:pt x="1" y="49"/>
                  </a:lnTo>
                  <a:lnTo>
                    <a:pt x="1" y="50"/>
                  </a:lnTo>
                  <a:lnTo>
                    <a:pt x="1" y="51"/>
                  </a:lnTo>
                  <a:lnTo>
                    <a:pt x="1" y="52"/>
                  </a:lnTo>
                  <a:lnTo>
                    <a:pt x="1" y="53"/>
                  </a:lnTo>
                  <a:lnTo>
                    <a:pt x="0" y="54"/>
                  </a:lnTo>
                  <a:lnTo>
                    <a:pt x="0" y="55"/>
                  </a:lnTo>
                  <a:lnTo>
                    <a:pt x="0" y="56"/>
                  </a:lnTo>
                  <a:lnTo>
                    <a:pt x="0" y="56"/>
                  </a:lnTo>
                  <a:lnTo>
                    <a:pt x="0" y="57"/>
                  </a:lnTo>
                  <a:lnTo>
                    <a:pt x="0" y="58"/>
                  </a:lnTo>
                  <a:lnTo>
                    <a:pt x="0" y="59"/>
                  </a:lnTo>
                  <a:lnTo>
                    <a:pt x="0" y="60"/>
                  </a:lnTo>
                  <a:lnTo>
                    <a:pt x="0" y="60"/>
                  </a:lnTo>
                  <a:lnTo>
                    <a:pt x="0" y="61"/>
                  </a:lnTo>
                  <a:lnTo>
                    <a:pt x="0" y="61"/>
                  </a:lnTo>
                  <a:lnTo>
                    <a:pt x="0" y="62"/>
                  </a:lnTo>
                  <a:lnTo>
                    <a:pt x="0" y="63"/>
                  </a:lnTo>
                  <a:lnTo>
                    <a:pt x="0" y="64"/>
                  </a:lnTo>
                  <a:lnTo>
                    <a:pt x="0" y="65"/>
                  </a:lnTo>
                  <a:lnTo>
                    <a:pt x="0" y="66"/>
                  </a:lnTo>
                  <a:lnTo>
                    <a:pt x="0" y="66"/>
                  </a:lnTo>
                  <a:lnTo>
                    <a:pt x="1" y="67"/>
                  </a:lnTo>
                  <a:lnTo>
                    <a:pt x="1" y="68"/>
                  </a:lnTo>
                  <a:lnTo>
                    <a:pt x="1" y="69"/>
                  </a:lnTo>
                  <a:lnTo>
                    <a:pt x="1" y="70"/>
                  </a:lnTo>
                  <a:lnTo>
                    <a:pt x="1" y="71"/>
                  </a:lnTo>
                  <a:lnTo>
                    <a:pt x="2" y="72"/>
                  </a:lnTo>
                  <a:lnTo>
                    <a:pt x="2" y="73"/>
                  </a:lnTo>
                  <a:lnTo>
                    <a:pt x="2" y="74"/>
                  </a:lnTo>
                  <a:lnTo>
                    <a:pt x="2" y="75"/>
                  </a:lnTo>
                  <a:lnTo>
                    <a:pt x="2" y="75"/>
                  </a:lnTo>
                  <a:lnTo>
                    <a:pt x="3" y="76"/>
                  </a:lnTo>
                  <a:lnTo>
                    <a:pt x="3" y="77"/>
                  </a:lnTo>
                  <a:lnTo>
                    <a:pt x="3" y="78"/>
                  </a:lnTo>
                  <a:lnTo>
                    <a:pt x="4" y="78"/>
                  </a:lnTo>
                  <a:lnTo>
                    <a:pt x="4" y="79"/>
                  </a:lnTo>
                  <a:lnTo>
                    <a:pt x="4" y="79"/>
                  </a:lnTo>
                  <a:lnTo>
                    <a:pt x="4" y="80"/>
                  </a:lnTo>
                  <a:lnTo>
                    <a:pt x="5" y="81"/>
                  </a:lnTo>
                  <a:lnTo>
                    <a:pt x="5" y="81"/>
                  </a:lnTo>
                  <a:lnTo>
                    <a:pt x="5" y="82"/>
                  </a:lnTo>
                  <a:lnTo>
                    <a:pt x="5" y="82"/>
                  </a:lnTo>
                  <a:lnTo>
                    <a:pt x="5" y="83"/>
                  </a:lnTo>
                  <a:lnTo>
                    <a:pt x="5" y="83"/>
                  </a:lnTo>
                  <a:lnTo>
                    <a:pt x="14" y="87"/>
                  </a:lnTo>
                  <a:lnTo>
                    <a:pt x="14" y="87"/>
                  </a:lnTo>
                  <a:lnTo>
                    <a:pt x="15" y="88"/>
                  </a:lnTo>
                  <a:lnTo>
                    <a:pt x="15" y="88"/>
                  </a:lnTo>
                  <a:lnTo>
                    <a:pt x="15" y="89"/>
                  </a:lnTo>
                  <a:lnTo>
                    <a:pt x="15" y="90"/>
                  </a:lnTo>
                  <a:lnTo>
                    <a:pt x="16" y="90"/>
                  </a:lnTo>
                  <a:lnTo>
                    <a:pt x="16" y="91"/>
                  </a:lnTo>
                  <a:lnTo>
                    <a:pt x="16" y="91"/>
                  </a:lnTo>
                  <a:lnTo>
                    <a:pt x="17" y="92"/>
                  </a:lnTo>
                  <a:lnTo>
                    <a:pt x="18" y="93"/>
                  </a:lnTo>
                  <a:lnTo>
                    <a:pt x="18" y="93"/>
                  </a:lnTo>
                  <a:lnTo>
                    <a:pt x="19" y="94"/>
                  </a:lnTo>
                  <a:lnTo>
                    <a:pt x="20" y="94"/>
                  </a:lnTo>
                  <a:lnTo>
                    <a:pt x="21" y="95"/>
                  </a:lnTo>
                  <a:lnTo>
                    <a:pt x="22" y="95"/>
                  </a:lnTo>
                  <a:lnTo>
                    <a:pt x="22" y="95"/>
                  </a:lnTo>
                  <a:lnTo>
                    <a:pt x="23" y="95"/>
                  </a:lnTo>
                  <a:lnTo>
                    <a:pt x="24" y="95"/>
                  </a:lnTo>
                  <a:lnTo>
                    <a:pt x="25" y="95"/>
                  </a:lnTo>
                  <a:lnTo>
                    <a:pt x="25" y="95"/>
                  </a:lnTo>
                  <a:lnTo>
                    <a:pt x="26" y="95"/>
                  </a:lnTo>
                  <a:lnTo>
                    <a:pt x="27" y="95"/>
                  </a:lnTo>
                  <a:lnTo>
                    <a:pt x="27" y="95"/>
                  </a:lnTo>
                  <a:lnTo>
                    <a:pt x="28" y="95"/>
                  </a:lnTo>
                  <a:lnTo>
                    <a:pt x="28" y="95"/>
                  </a:lnTo>
                  <a:lnTo>
                    <a:pt x="28" y="95"/>
                  </a:lnTo>
                  <a:lnTo>
                    <a:pt x="29" y="96"/>
                  </a:lnTo>
                  <a:lnTo>
                    <a:pt x="29" y="96"/>
                  </a:lnTo>
                  <a:lnTo>
                    <a:pt x="30" y="96"/>
                  </a:lnTo>
                  <a:lnTo>
                    <a:pt x="31" y="96"/>
                  </a:lnTo>
                  <a:lnTo>
                    <a:pt x="32" y="97"/>
                  </a:lnTo>
                  <a:lnTo>
                    <a:pt x="33" y="97"/>
                  </a:lnTo>
                  <a:lnTo>
                    <a:pt x="33" y="98"/>
                  </a:lnTo>
                  <a:lnTo>
                    <a:pt x="35" y="98"/>
                  </a:lnTo>
                  <a:lnTo>
                    <a:pt x="36" y="98"/>
                  </a:lnTo>
                  <a:lnTo>
                    <a:pt x="37" y="99"/>
                  </a:lnTo>
                  <a:lnTo>
                    <a:pt x="37" y="99"/>
                  </a:lnTo>
                  <a:lnTo>
                    <a:pt x="38" y="99"/>
                  </a:lnTo>
                  <a:lnTo>
                    <a:pt x="39" y="100"/>
                  </a:lnTo>
                  <a:lnTo>
                    <a:pt x="40" y="100"/>
                  </a:lnTo>
                  <a:lnTo>
                    <a:pt x="40" y="100"/>
                  </a:lnTo>
                  <a:lnTo>
                    <a:pt x="41" y="99"/>
                  </a:lnTo>
                  <a:lnTo>
                    <a:pt x="42" y="99"/>
                  </a:lnTo>
                  <a:lnTo>
                    <a:pt x="43" y="98"/>
                  </a:lnTo>
                  <a:lnTo>
                    <a:pt x="44" y="98"/>
                  </a:lnTo>
                  <a:lnTo>
                    <a:pt x="45" y="97"/>
                  </a:lnTo>
                  <a:lnTo>
                    <a:pt x="46" y="97"/>
                  </a:lnTo>
                  <a:lnTo>
                    <a:pt x="46" y="96"/>
                  </a:lnTo>
                  <a:lnTo>
                    <a:pt x="46" y="96"/>
                  </a:lnTo>
                  <a:lnTo>
                    <a:pt x="46" y="97"/>
                  </a:lnTo>
                  <a:lnTo>
                    <a:pt x="47" y="97"/>
                  </a:lnTo>
                  <a:lnTo>
                    <a:pt x="47" y="98"/>
                  </a:lnTo>
                  <a:lnTo>
                    <a:pt x="47" y="98"/>
                  </a:lnTo>
                  <a:lnTo>
                    <a:pt x="48" y="99"/>
                  </a:lnTo>
                  <a:lnTo>
                    <a:pt x="48" y="100"/>
                  </a:lnTo>
                  <a:lnTo>
                    <a:pt x="49" y="101"/>
                  </a:lnTo>
                  <a:lnTo>
                    <a:pt x="50" y="102"/>
                  </a:lnTo>
                  <a:lnTo>
                    <a:pt x="51" y="102"/>
                  </a:lnTo>
                  <a:lnTo>
                    <a:pt x="51" y="102"/>
                  </a:lnTo>
                  <a:lnTo>
                    <a:pt x="52" y="102"/>
                  </a:lnTo>
                  <a:lnTo>
                    <a:pt x="53" y="102"/>
                  </a:lnTo>
                  <a:lnTo>
                    <a:pt x="54" y="102"/>
                  </a:lnTo>
                  <a:lnTo>
                    <a:pt x="55" y="101"/>
                  </a:lnTo>
                  <a:lnTo>
                    <a:pt x="56" y="100"/>
                  </a:lnTo>
                  <a:lnTo>
                    <a:pt x="57" y="100"/>
                  </a:lnTo>
                  <a:lnTo>
                    <a:pt x="58" y="99"/>
                  </a:lnTo>
                  <a:lnTo>
                    <a:pt x="58" y="99"/>
                  </a:lnTo>
                  <a:lnTo>
                    <a:pt x="59" y="98"/>
                  </a:lnTo>
                  <a:lnTo>
                    <a:pt x="60" y="98"/>
                  </a:lnTo>
                  <a:lnTo>
                    <a:pt x="60" y="97"/>
                  </a:lnTo>
                  <a:lnTo>
                    <a:pt x="61" y="97"/>
                  </a:lnTo>
                  <a:lnTo>
                    <a:pt x="62" y="96"/>
                  </a:lnTo>
                  <a:lnTo>
                    <a:pt x="62" y="96"/>
                  </a:lnTo>
                  <a:lnTo>
                    <a:pt x="64" y="95"/>
                  </a:lnTo>
                  <a:lnTo>
                    <a:pt x="65" y="94"/>
                  </a:lnTo>
                  <a:lnTo>
                    <a:pt x="66" y="93"/>
                  </a:lnTo>
                  <a:lnTo>
                    <a:pt x="67" y="93"/>
                  </a:lnTo>
                  <a:lnTo>
                    <a:pt x="67" y="92"/>
                  </a:lnTo>
                  <a:lnTo>
                    <a:pt x="68" y="92"/>
                  </a:lnTo>
                  <a:lnTo>
                    <a:pt x="68" y="91"/>
                  </a:lnTo>
                  <a:lnTo>
                    <a:pt x="68" y="91"/>
                  </a:lnTo>
                  <a:lnTo>
                    <a:pt x="59" y="86"/>
                  </a:lnTo>
                  <a:lnTo>
                    <a:pt x="59" y="86"/>
                  </a:lnTo>
                  <a:lnTo>
                    <a:pt x="59" y="85"/>
                  </a:lnTo>
                  <a:lnTo>
                    <a:pt x="59" y="85"/>
                  </a:lnTo>
                  <a:lnTo>
                    <a:pt x="59" y="85"/>
                  </a:lnTo>
                  <a:lnTo>
                    <a:pt x="59" y="84"/>
                  </a:lnTo>
                  <a:lnTo>
                    <a:pt x="59" y="83"/>
                  </a:lnTo>
                  <a:lnTo>
                    <a:pt x="59" y="82"/>
                  </a:lnTo>
                  <a:lnTo>
                    <a:pt x="59" y="81"/>
                  </a:lnTo>
                  <a:lnTo>
                    <a:pt x="59" y="80"/>
                  </a:lnTo>
                  <a:lnTo>
                    <a:pt x="59" y="79"/>
                  </a:lnTo>
                  <a:lnTo>
                    <a:pt x="59" y="79"/>
                  </a:lnTo>
                  <a:lnTo>
                    <a:pt x="59" y="78"/>
                  </a:lnTo>
                  <a:lnTo>
                    <a:pt x="59" y="78"/>
                  </a:lnTo>
                  <a:lnTo>
                    <a:pt x="59" y="77"/>
                  </a:lnTo>
                  <a:lnTo>
                    <a:pt x="59" y="76"/>
                  </a:lnTo>
                  <a:lnTo>
                    <a:pt x="59" y="76"/>
                  </a:lnTo>
                  <a:lnTo>
                    <a:pt x="59" y="75"/>
                  </a:lnTo>
                  <a:lnTo>
                    <a:pt x="59" y="74"/>
                  </a:lnTo>
                  <a:lnTo>
                    <a:pt x="59" y="73"/>
                  </a:lnTo>
                  <a:lnTo>
                    <a:pt x="59" y="73"/>
                  </a:lnTo>
                  <a:lnTo>
                    <a:pt x="59" y="72"/>
                  </a:lnTo>
                  <a:lnTo>
                    <a:pt x="59" y="71"/>
                  </a:lnTo>
                  <a:lnTo>
                    <a:pt x="59" y="70"/>
                  </a:lnTo>
                  <a:lnTo>
                    <a:pt x="59" y="70"/>
                  </a:lnTo>
                  <a:lnTo>
                    <a:pt x="59" y="69"/>
                  </a:lnTo>
                  <a:lnTo>
                    <a:pt x="59" y="68"/>
                  </a:lnTo>
                  <a:lnTo>
                    <a:pt x="59" y="67"/>
                  </a:lnTo>
                  <a:lnTo>
                    <a:pt x="59" y="66"/>
                  </a:lnTo>
                  <a:lnTo>
                    <a:pt x="59" y="66"/>
                  </a:lnTo>
                  <a:lnTo>
                    <a:pt x="59" y="65"/>
                  </a:lnTo>
                  <a:lnTo>
                    <a:pt x="59" y="64"/>
                  </a:lnTo>
                  <a:lnTo>
                    <a:pt x="59" y="63"/>
                  </a:lnTo>
                  <a:lnTo>
                    <a:pt x="59" y="62"/>
                  </a:lnTo>
                  <a:lnTo>
                    <a:pt x="59" y="62"/>
                  </a:lnTo>
                  <a:lnTo>
                    <a:pt x="59" y="61"/>
                  </a:lnTo>
                  <a:lnTo>
                    <a:pt x="59" y="60"/>
                  </a:lnTo>
                  <a:lnTo>
                    <a:pt x="59" y="60"/>
                  </a:lnTo>
                  <a:lnTo>
                    <a:pt x="59" y="59"/>
                  </a:lnTo>
                  <a:lnTo>
                    <a:pt x="59" y="58"/>
                  </a:lnTo>
                  <a:lnTo>
                    <a:pt x="60" y="58"/>
                  </a:lnTo>
                  <a:lnTo>
                    <a:pt x="60" y="57"/>
                  </a:lnTo>
                  <a:lnTo>
                    <a:pt x="60" y="56"/>
                  </a:lnTo>
                  <a:lnTo>
                    <a:pt x="60" y="56"/>
                  </a:lnTo>
                  <a:lnTo>
                    <a:pt x="60" y="55"/>
                  </a:lnTo>
                  <a:lnTo>
                    <a:pt x="60" y="54"/>
                  </a:lnTo>
                  <a:lnTo>
                    <a:pt x="60" y="53"/>
                  </a:lnTo>
                  <a:lnTo>
                    <a:pt x="60" y="52"/>
                  </a:lnTo>
                  <a:lnTo>
                    <a:pt x="61" y="52"/>
                  </a:lnTo>
                  <a:lnTo>
                    <a:pt x="61" y="51"/>
                  </a:lnTo>
                  <a:lnTo>
                    <a:pt x="61" y="51"/>
                  </a:lnTo>
                  <a:lnTo>
                    <a:pt x="62" y="50"/>
                  </a:lnTo>
                  <a:lnTo>
                    <a:pt x="63" y="50"/>
                  </a:lnTo>
                  <a:lnTo>
                    <a:pt x="63" y="50"/>
                  </a:lnTo>
                  <a:lnTo>
                    <a:pt x="64" y="49"/>
                  </a:lnTo>
                  <a:lnTo>
                    <a:pt x="64" y="49"/>
                  </a:lnTo>
                  <a:lnTo>
                    <a:pt x="65" y="49"/>
                  </a:lnTo>
                  <a:lnTo>
                    <a:pt x="66" y="49"/>
                  </a:lnTo>
                  <a:lnTo>
                    <a:pt x="67" y="48"/>
                  </a:lnTo>
                  <a:lnTo>
                    <a:pt x="67" y="48"/>
                  </a:lnTo>
                  <a:lnTo>
                    <a:pt x="68" y="48"/>
                  </a:lnTo>
                  <a:lnTo>
                    <a:pt x="69" y="48"/>
                  </a:lnTo>
                  <a:lnTo>
                    <a:pt x="70" y="47"/>
                  </a:lnTo>
                  <a:lnTo>
                    <a:pt x="71" y="47"/>
                  </a:lnTo>
                  <a:lnTo>
                    <a:pt x="71" y="47"/>
                  </a:lnTo>
                  <a:lnTo>
                    <a:pt x="72" y="47"/>
                  </a:lnTo>
                  <a:lnTo>
                    <a:pt x="73" y="47"/>
                  </a:lnTo>
                  <a:lnTo>
                    <a:pt x="73" y="46"/>
                  </a:lnTo>
                  <a:lnTo>
                    <a:pt x="74" y="46"/>
                  </a:lnTo>
                  <a:lnTo>
                    <a:pt x="75" y="46"/>
                  </a:lnTo>
                  <a:lnTo>
                    <a:pt x="76" y="46"/>
                  </a:lnTo>
                  <a:lnTo>
                    <a:pt x="76" y="46"/>
                  </a:lnTo>
                  <a:lnTo>
                    <a:pt x="77" y="46"/>
                  </a:lnTo>
                  <a:lnTo>
                    <a:pt x="78" y="45"/>
                  </a:lnTo>
                  <a:lnTo>
                    <a:pt x="79" y="45"/>
                  </a:lnTo>
                  <a:lnTo>
                    <a:pt x="79" y="45"/>
                  </a:lnTo>
                  <a:lnTo>
                    <a:pt x="79" y="45"/>
                  </a:lnTo>
                  <a:lnTo>
                    <a:pt x="79" y="45"/>
                  </a:lnTo>
                  <a:lnTo>
                    <a:pt x="79" y="44"/>
                  </a:lnTo>
                  <a:lnTo>
                    <a:pt x="78" y="44"/>
                  </a:lnTo>
                  <a:lnTo>
                    <a:pt x="77" y="42"/>
                  </a:lnTo>
                  <a:lnTo>
                    <a:pt x="77" y="42"/>
                  </a:lnTo>
                  <a:lnTo>
                    <a:pt x="76" y="41"/>
                  </a:lnTo>
                  <a:lnTo>
                    <a:pt x="75" y="40"/>
                  </a:lnTo>
                  <a:lnTo>
                    <a:pt x="75" y="40"/>
                  </a:lnTo>
                  <a:lnTo>
                    <a:pt x="74" y="39"/>
                  </a:lnTo>
                  <a:lnTo>
                    <a:pt x="73" y="38"/>
                  </a:lnTo>
                  <a:lnTo>
                    <a:pt x="73" y="37"/>
                  </a:lnTo>
                  <a:lnTo>
                    <a:pt x="72" y="36"/>
                  </a:lnTo>
                  <a:lnTo>
                    <a:pt x="72" y="36"/>
                  </a:lnTo>
                  <a:lnTo>
                    <a:pt x="71" y="34"/>
                  </a:lnTo>
                  <a:lnTo>
                    <a:pt x="70" y="34"/>
                  </a:lnTo>
                  <a:lnTo>
                    <a:pt x="70" y="33"/>
                  </a:lnTo>
                  <a:lnTo>
                    <a:pt x="69" y="32"/>
                  </a:lnTo>
                  <a:lnTo>
                    <a:pt x="68" y="31"/>
                  </a:lnTo>
                  <a:lnTo>
                    <a:pt x="68" y="30"/>
                  </a:lnTo>
                  <a:lnTo>
                    <a:pt x="67" y="29"/>
                  </a:lnTo>
                  <a:lnTo>
                    <a:pt x="67" y="28"/>
                  </a:lnTo>
                  <a:lnTo>
                    <a:pt x="66" y="27"/>
                  </a:lnTo>
                  <a:lnTo>
                    <a:pt x="66" y="27"/>
                  </a:lnTo>
                  <a:lnTo>
                    <a:pt x="65" y="26"/>
                  </a:lnTo>
                  <a:lnTo>
                    <a:pt x="65" y="25"/>
                  </a:lnTo>
                  <a:lnTo>
                    <a:pt x="65" y="24"/>
                  </a:lnTo>
                  <a:lnTo>
                    <a:pt x="64" y="24"/>
                  </a:lnTo>
                  <a:lnTo>
                    <a:pt x="64" y="23"/>
                  </a:lnTo>
                  <a:lnTo>
                    <a:pt x="64" y="23"/>
                  </a:lnTo>
                  <a:lnTo>
                    <a:pt x="64" y="22"/>
                  </a:lnTo>
                  <a:lnTo>
                    <a:pt x="64" y="21"/>
                  </a:lnTo>
                  <a:lnTo>
                    <a:pt x="64" y="21"/>
                  </a:lnTo>
                  <a:lnTo>
                    <a:pt x="64" y="20"/>
                  </a:lnTo>
                  <a:lnTo>
                    <a:pt x="64" y="20"/>
                  </a:lnTo>
                  <a:lnTo>
                    <a:pt x="64" y="19"/>
                  </a:lnTo>
                  <a:lnTo>
                    <a:pt x="64" y="18"/>
                  </a:lnTo>
                  <a:lnTo>
                    <a:pt x="64" y="18"/>
                  </a:lnTo>
                  <a:lnTo>
                    <a:pt x="64" y="17"/>
                  </a:lnTo>
                  <a:lnTo>
                    <a:pt x="64" y="16"/>
                  </a:lnTo>
                  <a:lnTo>
                    <a:pt x="64" y="16"/>
                  </a:lnTo>
                  <a:lnTo>
                    <a:pt x="63" y="15"/>
                  </a:lnTo>
                  <a:lnTo>
                    <a:pt x="63" y="14"/>
                  </a:lnTo>
                  <a:lnTo>
                    <a:pt x="63" y="12"/>
                  </a:lnTo>
                  <a:lnTo>
                    <a:pt x="63" y="11"/>
                  </a:lnTo>
                  <a:lnTo>
                    <a:pt x="63" y="10"/>
                  </a:lnTo>
                  <a:lnTo>
                    <a:pt x="63" y="10"/>
                  </a:lnTo>
                  <a:lnTo>
                    <a:pt x="63" y="9"/>
                  </a:lnTo>
                  <a:lnTo>
                    <a:pt x="63" y="9"/>
                  </a:lnTo>
                  <a:lnTo>
                    <a:pt x="63" y="8"/>
                  </a:lnTo>
                  <a:lnTo>
                    <a:pt x="62" y="8"/>
                  </a:lnTo>
                  <a:lnTo>
                    <a:pt x="62" y="8"/>
                  </a:lnTo>
                  <a:lnTo>
                    <a:pt x="61" y="8"/>
                  </a:lnTo>
                  <a:lnTo>
                    <a:pt x="61" y="7"/>
                  </a:lnTo>
                  <a:lnTo>
                    <a:pt x="60" y="7"/>
                  </a:lnTo>
                  <a:lnTo>
                    <a:pt x="59" y="7"/>
                  </a:lnTo>
                  <a:lnTo>
                    <a:pt x="59" y="7"/>
                  </a:lnTo>
                  <a:lnTo>
                    <a:pt x="58" y="7"/>
                  </a:lnTo>
                  <a:lnTo>
                    <a:pt x="57" y="7"/>
                  </a:lnTo>
                  <a:lnTo>
                    <a:pt x="57" y="6"/>
                  </a:lnTo>
                  <a:lnTo>
                    <a:pt x="56" y="6"/>
                  </a:lnTo>
                  <a:lnTo>
                    <a:pt x="55" y="6"/>
                  </a:lnTo>
                  <a:lnTo>
                    <a:pt x="54" y="6"/>
                  </a:lnTo>
                  <a:lnTo>
                    <a:pt x="53" y="5"/>
                  </a:lnTo>
                  <a:lnTo>
                    <a:pt x="52" y="5"/>
                  </a:lnTo>
                  <a:lnTo>
                    <a:pt x="51" y="5"/>
                  </a:lnTo>
                  <a:lnTo>
                    <a:pt x="50" y="5"/>
                  </a:lnTo>
                  <a:lnTo>
                    <a:pt x="49" y="5"/>
                  </a:lnTo>
                  <a:lnTo>
                    <a:pt x="48" y="4"/>
                  </a:lnTo>
                  <a:lnTo>
                    <a:pt x="47" y="4"/>
                  </a:lnTo>
                  <a:lnTo>
                    <a:pt x="46" y="4"/>
                  </a:lnTo>
                  <a:lnTo>
                    <a:pt x="45" y="3"/>
                  </a:lnTo>
                  <a:lnTo>
                    <a:pt x="44" y="3"/>
                  </a:lnTo>
                  <a:lnTo>
                    <a:pt x="42" y="3"/>
                  </a:lnTo>
                  <a:lnTo>
                    <a:pt x="41" y="3"/>
                  </a:lnTo>
                  <a:lnTo>
                    <a:pt x="40" y="3"/>
                  </a:lnTo>
                  <a:lnTo>
                    <a:pt x="39" y="2"/>
                  </a:lnTo>
                  <a:lnTo>
                    <a:pt x="38" y="2"/>
                  </a:lnTo>
                  <a:lnTo>
                    <a:pt x="37" y="2"/>
                  </a:lnTo>
                  <a:lnTo>
                    <a:pt x="36" y="2"/>
                  </a:lnTo>
                  <a:lnTo>
                    <a:pt x="34" y="1"/>
                  </a:lnTo>
                  <a:lnTo>
                    <a:pt x="33" y="1"/>
                  </a:lnTo>
                  <a:lnTo>
                    <a:pt x="32" y="1"/>
                  </a:lnTo>
                  <a:lnTo>
                    <a:pt x="31" y="1"/>
                  </a:lnTo>
                  <a:lnTo>
                    <a:pt x="29" y="1"/>
                  </a:lnTo>
                  <a:lnTo>
                    <a:pt x="28" y="1"/>
                  </a:lnTo>
                  <a:lnTo>
                    <a:pt x="27" y="1"/>
                  </a:lnTo>
                  <a:lnTo>
                    <a:pt x="26" y="0"/>
                  </a:lnTo>
                  <a:lnTo>
                    <a:pt x="25" y="0"/>
                  </a:lnTo>
                  <a:lnTo>
                    <a:pt x="24" y="0"/>
                  </a:lnTo>
                  <a:lnTo>
                    <a:pt x="23" y="0"/>
                  </a:lnTo>
                  <a:lnTo>
                    <a:pt x="22" y="0"/>
                  </a:lnTo>
                  <a:lnTo>
                    <a:pt x="21" y="1"/>
                  </a:lnTo>
                  <a:lnTo>
                    <a:pt x="20" y="1"/>
                  </a:lnTo>
                  <a:lnTo>
                    <a:pt x="19" y="1"/>
                  </a:lnTo>
                  <a:lnTo>
                    <a:pt x="18" y="1"/>
                  </a:lnTo>
                  <a:lnTo>
                    <a:pt x="17" y="1"/>
                  </a:lnTo>
                  <a:lnTo>
                    <a:pt x="17" y="1"/>
                  </a:lnTo>
                  <a:lnTo>
                    <a:pt x="16" y="1"/>
                  </a:lnTo>
                  <a:lnTo>
                    <a:pt x="15" y="2"/>
                  </a:lnTo>
                  <a:lnTo>
                    <a:pt x="14" y="2"/>
                  </a:lnTo>
                  <a:lnTo>
                    <a:pt x="14" y="3"/>
                  </a:lnTo>
                  <a:lnTo>
                    <a:pt x="13" y="3"/>
                  </a:lnTo>
                  <a:lnTo>
                    <a:pt x="12" y="4"/>
                  </a:lnTo>
                  <a:lnTo>
                    <a:pt x="11" y="5"/>
                  </a:lnTo>
                  <a:lnTo>
                    <a:pt x="11" y="5"/>
                  </a:lnTo>
                  <a:lnTo>
                    <a:pt x="11" y="6"/>
                  </a:lnTo>
                  <a:lnTo>
                    <a:pt x="11" y="6"/>
                  </a:lnTo>
                  <a:close/>
                </a:path>
              </a:pathLst>
            </a:custGeom>
            <a:solidFill>
              <a:srgbClr val="F79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96" name="Freeform 1903"/>
            <p:cNvSpPr>
              <a:spLocks/>
            </p:cNvSpPr>
            <p:nvPr/>
          </p:nvSpPr>
          <p:spPr bwMode="auto">
            <a:xfrm>
              <a:off x="5572128" y="1980173"/>
              <a:ext cx="188913" cy="101600"/>
            </a:xfrm>
            <a:custGeom>
              <a:avLst/>
              <a:gdLst>
                <a:gd name="T0" fmla="*/ 9 w 119"/>
                <a:gd name="T1" fmla="*/ 15 h 64"/>
                <a:gd name="T2" fmla="*/ 14 w 119"/>
                <a:gd name="T3" fmla="*/ 13 h 64"/>
                <a:gd name="T4" fmla="*/ 18 w 119"/>
                <a:gd name="T5" fmla="*/ 11 h 64"/>
                <a:gd name="T6" fmla="*/ 24 w 119"/>
                <a:gd name="T7" fmla="*/ 9 h 64"/>
                <a:gd name="T8" fmla="*/ 30 w 119"/>
                <a:gd name="T9" fmla="*/ 7 h 64"/>
                <a:gd name="T10" fmla="*/ 36 w 119"/>
                <a:gd name="T11" fmla="*/ 5 h 64"/>
                <a:gd name="T12" fmla="*/ 42 w 119"/>
                <a:gd name="T13" fmla="*/ 3 h 64"/>
                <a:gd name="T14" fmla="*/ 47 w 119"/>
                <a:gd name="T15" fmla="*/ 2 h 64"/>
                <a:gd name="T16" fmla="*/ 52 w 119"/>
                <a:gd name="T17" fmla="*/ 0 h 64"/>
                <a:gd name="T18" fmla="*/ 58 w 119"/>
                <a:gd name="T19" fmla="*/ 2 h 64"/>
                <a:gd name="T20" fmla="*/ 64 w 119"/>
                <a:gd name="T21" fmla="*/ 4 h 64"/>
                <a:gd name="T22" fmla="*/ 66 w 119"/>
                <a:gd name="T23" fmla="*/ 11 h 64"/>
                <a:gd name="T24" fmla="*/ 71 w 119"/>
                <a:gd name="T25" fmla="*/ 11 h 64"/>
                <a:gd name="T26" fmla="*/ 77 w 119"/>
                <a:gd name="T27" fmla="*/ 11 h 64"/>
                <a:gd name="T28" fmla="*/ 80 w 119"/>
                <a:gd name="T29" fmla="*/ 10 h 64"/>
                <a:gd name="T30" fmla="*/ 85 w 119"/>
                <a:gd name="T31" fmla="*/ 10 h 64"/>
                <a:gd name="T32" fmla="*/ 89 w 119"/>
                <a:gd name="T33" fmla="*/ 10 h 64"/>
                <a:gd name="T34" fmla="*/ 95 w 119"/>
                <a:gd name="T35" fmla="*/ 10 h 64"/>
                <a:gd name="T36" fmla="*/ 100 w 119"/>
                <a:gd name="T37" fmla="*/ 9 h 64"/>
                <a:gd name="T38" fmla="*/ 105 w 119"/>
                <a:gd name="T39" fmla="*/ 5 h 64"/>
                <a:gd name="T40" fmla="*/ 107 w 119"/>
                <a:gd name="T41" fmla="*/ 1 h 64"/>
                <a:gd name="T42" fmla="*/ 112 w 119"/>
                <a:gd name="T43" fmla="*/ 3 h 64"/>
                <a:gd name="T44" fmla="*/ 118 w 119"/>
                <a:gd name="T45" fmla="*/ 7 h 64"/>
                <a:gd name="T46" fmla="*/ 118 w 119"/>
                <a:gd name="T47" fmla="*/ 11 h 64"/>
                <a:gd name="T48" fmla="*/ 113 w 119"/>
                <a:gd name="T49" fmla="*/ 15 h 64"/>
                <a:gd name="T50" fmla="*/ 110 w 119"/>
                <a:gd name="T51" fmla="*/ 18 h 64"/>
                <a:gd name="T52" fmla="*/ 114 w 119"/>
                <a:gd name="T53" fmla="*/ 23 h 64"/>
                <a:gd name="T54" fmla="*/ 116 w 119"/>
                <a:gd name="T55" fmla="*/ 29 h 64"/>
                <a:gd name="T56" fmla="*/ 114 w 119"/>
                <a:gd name="T57" fmla="*/ 33 h 64"/>
                <a:gd name="T58" fmla="*/ 109 w 119"/>
                <a:gd name="T59" fmla="*/ 35 h 64"/>
                <a:gd name="T60" fmla="*/ 109 w 119"/>
                <a:gd name="T61" fmla="*/ 37 h 64"/>
                <a:gd name="T62" fmla="*/ 111 w 119"/>
                <a:gd name="T63" fmla="*/ 41 h 64"/>
                <a:gd name="T64" fmla="*/ 111 w 119"/>
                <a:gd name="T65" fmla="*/ 46 h 64"/>
                <a:gd name="T66" fmla="*/ 109 w 119"/>
                <a:gd name="T67" fmla="*/ 48 h 64"/>
                <a:gd name="T68" fmla="*/ 109 w 119"/>
                <a:gd name="T69" fmla="*/ 50 h 64"/>
                <a:gd name="T70" fmla="*/ 110 w 119"/>
                <a:gd name="T71" fmla="*/ 54 h 64"/>
                <a:gd name="T72" fmla="*/ 110 w 119"/>
                <a:gd name="T73" fmla="*/ 59 h 64"/>
                <a:gd name="T74" fmla="*/ 105 w 119"/>
                <a:gd name="T75" fmla="*/ 63 h 64"/>
                <a:gd name="T76" fmla="*/ 101 w 119"/>
                <a:gd name="T77" fmla="*/ 64 h 64"/>
                <a:gd name="T78" fmla="*/ 97 w 119"/>
                <a:gd name="T79" fmla="*/ 64 h 64"/>
                <a:gd name="T80" fmla="*/ 91 w 119"/>
                <a:gd name="T81" fmla="*/ 64 h 64"/>
                <a:gd name="T82" fmla="*/ 84 w 119"/>
                <a:gd name="T83" fmla="*/ 64 h 64"/>
                <a:gd name="T84" fmla="*/ 77 w 119"/>
                <a:gd name="T85" fmla="*/ 64 h 64"/>
                <a:gd name="T86" fmla="*/ 71 w 119"/>
                <a:gd name="T87" fmla="*/ 64 h 64"/>
                <a:gd name="T88" fmla="*/ 65 w 119"/>
                <a:gd name="T89" fmla="*/ 64 h 64"/>
                <a:gd name="T90" fmla="*/ 59 w 119"/>
                <a:gd name="T91" fmla="*/ 64 h 64"/>
                <a:gd name="T92" fmla="*/ 54 w 119"/>
                <a:gd name="T93" fmla="*/ 64 h 64"/>
                <a:gd name="T94" fmla="*/ 49 w 119"/>
                <a:gd name="T95" fmla="*/ 64 h 64"/>
                <a:gd name="T96" fmla="*/ 45 w 119"/>
                <a:gd name="T97" fmla="*/ 64 h 64"/>
                <a:gd name="T98" fmla="*/ 2 w 119"/>
                <a:gd name="T99" fmla="*/ 54 h 64"/>
                <a:gd name="T100" fmla="*/ 1 w 119"/>
                <a:gd name="T101" fmla="*/ 51 h 64"/>
                <a:gd name="T102" fmla="*/ 1 w 119"/>
                <a:gd name="T103" fmla="*/ 47 h 64"/>
                <a:gd name="T104" fmla="*/ 0 w 119"/>
                <a:gd name="T105" fmla="*/ 43 h 64"/>
                <a:gd name="T106" fmla="*/ 0 w 119"/>
                <a:gd name="T107" fmla="*/ 40 h 64"/>
                <a:gd name="T108" fmla="*/ 0 w 119"/>
                <a:gd name="T109" fmla="*/ 36 h 64"/>
                <a:gd name="T110" fmla="*/ 0 w 119"/>
                <a:gd name="T111" fmla="*/ 32 h 64"/>
                <a:gd name="T112" fmla="*/ 1 w 119"/>
                <a:gd name="T113" fmla="*/ 27 h 64"/>
                <a:gd name="T114" fmla="*/ 2 w 119"/>
                <a:gd name="T115" fmla="*/ 22 h 64"/>
                <a:gd name="T116" fmla="*/ 3 w 119"/>
                <a:gd name="T117" fmla="*/ 1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64">
                  <a:moveTo>
                    <a:pt x="7" y="16"/>
                  </a:moveTo>
                  <a:lnTo>
                    <a:pt x="7" y="16"/>
                  </a:lnTo>
                  <a:lnTo>
                    <a:pt x="7" y="16"/>
                  </a:lnTo>
                  <a:lnTo>
                    <a:pt x="8" y="16"/>
                  </a:lnTo>
                  <a:lnTo>
                    <a:pt x="8" y="15"/>
                  </a:lnTo>
                  <a:lnTo>
                    <a:pt x="9" y="15"/>
                  </a:lnTo>
                  <a:lnTo>
                    <a:pt x="10" y="15"/>
                  </a:lnTo>
                  <a:lnTo>
                    <a:pt x="11" y="14"/>
                  </a:lnTo>
                  <a:lnTo>
                    <a:pt x="12" y="14"/>
                  </a:lnTo>
                  <a:lnTo>
                    <a:pt x="12" y="14"/>
                  </a:lnTo>
                  <a:lnTo>
                    <a:pt x="13" y="14"/>
                  </a:lnTo>
                  <a:lnTo>
                    <a:pt x="14" y="13"/>
                  </a:lnTo>
                  <a:lnTo>
                    <a:pt x="14" y="13"/>
                  </a:lnTo>
                  <a:lnTo>
                    <a:pt x="15" y="13"/>
                  </a:lnTo>
                  <a:lnTo>
                    <a:pt x="16" y="13"/>
                  </a:lnTo>
                  <a:lnTo>
                    <a:pt x="17" y="12"/>
                  </a:lnTo>
                  <a:lnTo>
                    <a:pt x="18" y="12"/>
                  </a:lnTo>
                  <a:lnTo>
                    <a:pt x="18" y="11"/>
                  </a:lnTo>
                  <a:lnTo>
                    <a:pt x="20" y="11"/>
                  </a:lnTo>
                  <a:lnTo>
                    <a:pt x="21" y="11"/>
                  </a:lnTo>
                  <a:lnTo>
                    <a:pt x="21" y="10"/>
                  </a:lnTo>
                  <a:lnTo>
                    <a:pt x="22" y="10"/>
                  </a:lnTo>
                  <a:lnTo>
                    <a:pt x="23" y="10"/>
                  </a:lnTo>
                  <a:lnTo>
                    <a:pt x="24" y="9"/>
                  </a:lnTo>
                  <a:lnTo>
                    <a:pt x="25" y="9"/>
                  </a:lnTo>
                  <a:lnTo>
                    <a:pt x="26" y="9"/>
                  </a:lnTo>
                  <a:lnTo>
                    <a:pt x="27" y="8"/>
                  </a:lnTo>
                  <a:lnTo>
                    <a:pt x="28" y="8"/>
                  </a:lnTo>
                  <a:lnTo>
                    <a:pt x="29" y="8"/>
                  </a:lnTo>
                  <a:lnTo>
                    <a:pt x="30" y="7"/>
                  </a:lnTo>
                  <a:lnTo>
                    <a:pt x="31" y="7"/>
                  </a:lnTo>
                  <a:lnTo>
                    <a:pt x="32" y="6"/>
                  </a:lnTo>
                  <a:lnTo>
                    <a:pt x="33" y="6"/>
                  </a:lnTo>
                  <a:lnTo>
                    <a:pt x="34" y="6"/>
                  </a:lnTo>
                  <a:lnTo>
                    <a:pt x="35" y="5"/>
                  </a:lnTo>
                  <a:lnTo>
                    <a:pt x="36" y="5"/>
                  </a:lnTo>
                  <a:lnTo>
                    <a:pt x="37" y="4"/>
                  </a:lnTo>
                  <a:lnTo>
                    <a:pt x="38" y="4"/>
                  </a:lnTo>
                  <a:lnTo>
                    <a:pt x="39" y="4"/>
                  </a:lnTo>
                  <a:lnTo>
                    <a:pt x="40" y="4"/>
                  </a:lnTo>
                  <a:lnTo>
                    <a:pt x="41" y="3"/>
                  </a:lnTo>
                  <a:lnTo>
                    <a:pt x="42" y="3"/>
                  </a:lnTo>
                  <a:lnTo>
                    <a:pt x="43" y="3"/>
                  </a:lnTo>
                  <a:lnTo>
                    <a:pt x="44" y="3"/>
                  </a:lnTo>
                  <a:lnTo>
                    <a:pt x="44" y="2"/>
                  </a:lnTo>
                  <a:lnTo>
                    <a:pt x="45" y="2"/>
                  </a:lnTo>
                  <a:lnTo>
                    <a:pt x="46" y="2"/>
                  </a:lnTo>
                  <a:lnTo>
                    <a:pt x="47" y="2"/>
                  </a:lnTo>
                  <a:lnTo>
                    <a:pt x="47" y="1"/>
                  </a:lnTo>
                  <a:lnTo>
                    <a:pt x="48" y="1"/>
                  </a:lnTo>
                  <a:lnTo>
                    <a:pt x="49" y="1"/>
                  </a:lnTo>
                  <a:lnTo>
                    <a:pt x="50" y="1"/>
                  </a:lnTo>
                  <a:lnTo>
                    <a:pt x="51" y="1"/>
                  </a:lnTo>
                  <a:lnTo>
                    <a:pt x="52" y="0"/>
                  </a:lnTo>
                  <a:lnTo>
                    <a:pt x="52" y="1"/>
                  </a:lnTo>
                  <a:lnTo>
                    <a:pt x="53" y="1"/>
                  </a:lnTo>
                  <a:lnTo>
                    <a:pt x="55" y="1"/>
                  </a:lnTo>
                  <a:lnTo>
                    <a:pt x="56" y="1"/>
                  </a:lnTo>
                  <a:lnTo>
                    <a:pt x="57" y="2"/>
                  </a:lnTo>
                  <a:lnTo>
                    <a:pt x="58" y="2"/>
                  </a:lnTo>
                  <a:lnTo>
                    <a:pt x="59" y="2"/>
                  </a:lnTo>
                  <a:lnTo>
                    <a:pt x="60" y="3"/>
                  </a:lnTo>
                  <a:lnTo>
                    <a:pt x="61" y="3"/>
                  </a:lnTo>
                  <a:lnTo>
                    <a:pt x="62" y="3"/>
                  </a:lnTo>
                  <a:lnTo>
                    <a:pt x="63" y="4"/>
                  </a:lnTo>
                  <a:lnTo>
                    <a:pt x="64" y="4"/>
                  </a:lnTo>
                  <a:lnTo>
                    <a:pt x="64" y="4"/>
                  </a:lnTo>
                  <a:lnTo>
                    <a:pt x="65" y="5"/>
                  </a:lnTo>
                  <a:lnTo>
                    <a:pt x="66" y="5"/>
                  </a:lnTo>
                  <a:lnTo>
                    <a:pt x="65" y="11"/>
                  </a:lnTo>
                  <a:lnTo>
                    <a:pt x="66" y="11"/>
                  </a:lnTo>
                  <a:lnTo>
                    <a:pt x="66" y="11"/>
                  </a:lnTo>
                  <a:lnTo>
                    <a:pt x="67" y="11"/>
                  </a:lnTo>
                  <a:lnTo>
                    <a:pt x="67" y="11"/>
                  </a:lnTo>
                  <a:lnTo>
                    <a:pt x="68" y="11"/>
                  </a:lnTo>
                  <a:lnTo>
                    <a:pt x="69" y="11"/>
                  </a:lnTo>
                  <a:lnTo>
                    <a:pt x="70" y="11"/>
                  </a:lnTo>
                  <a:lnTo>
                    <a:pt x="71" y="11"/>
                  </a:lnTo>
                  <a:lnTo>
                    <a:pt x="72" y="11"/>
                  </a:lnTo>
                  <a:lnTo>
                    <a:pt x="73" y="11"/>
                  </a:lnTo>
                  <a:lnTo>
                    <a:pt x="74" y="11"/>
                  </a:lnTo>
                  <a:lnTo>
                    <a:pt x="76" y="11"/>
                  </a:lnTo>
                  <a:lnTo>
                    <a:pt x="76" y="11"/>
                  </a:lnTo>
                  <a:lnTo>
                    <a:pt x="77" y="11"/>
                  </a:lnTo>
                  <a:lnTo>
                    <a:pt x="77" y="11"/>
                  </a:lnTo>
                  <a:lnTo>
                    <a:pt x="78" y="11"/>
                  </a:lnTo>
                  <a:lnTo>
                    <a:pt x="79" y="10"/>
                  </a:lnTo>
                  <a:lnTo>
                    <a:pt x="79" y="10"/>
                  </a:lnTo>
                  <a:lnTo>
                    <a:pt x="80" y="10"/>
                  </a:lnTo>
                  <a:lnTo>
                    <a:pt x="80" y="10"/>
                  </a:lnTo>
                  <a:lnTo>
                    <a:pt x="81" y="10"/>
                  </a:lnTo>
                  <a:lnTo>
                    <a:pt x="82" y="10"/>
                  </a:lnTo>
                  <a:lnTo>
                    <a:pt x="83" y="10"/>
                  </a:lnTo>
                  <a:lnTo>
                    <a:pt x="83" y="10"/>
                  </a:lnTo>
                  <a:lnTo>
                    <a:pt x="84" y="10"/>
                  </a:lnTo>
                  <a:lnTo>
                    <a:pt x="85" y="10"/>
                  </a:lnTo>
                  <a:lnTo>
                    <a:pt x="85" y="10"/>
                  </a:lnTo>
                  <a:lnTo>
                    <a:pt x="86" y="10"/>
                  </a:lnTo>
                  <a:lnTo>
                    <a:pt x="87" y="10"/>
                  </a:lnTo>
                  <a:lnTo>
                    <a:pt x="87" y="10"/>
                  </a:lnTo>
                  <a:lnTo>
                    <a:pt x="88" y="10"/>
                  </a:lnTo>
                  <a:lnTo>
                    <a:pt x="89" y="10"/>
                  </a:lnTo>
                  <a:lnTo>
                    <a:pt x="90" y="10"/>
                  </a:lnTo>
                  <a:lnTo>
                    <a:pt x="91" y="10"/>
                  </a:lnTo>
                  <a:lnTo>
                    <a:pt x="92" y="10"/>
                  </a:lnTo>
                  <a:lnTo>
                    <a:pt x="93" y="10"/>
                  </a:lnTo>
                  <a:lnTo>
                    <a:pt x="94" y="10"/>
                  </a:lnTo>
                  <a:lnTo>
                    <a:pt x="95" y="10"/>
                  </a:lnTo>
                  <a:lnTo>
                    <a:pt x="96" y="10"/>
                  </a:lnTo>
                  <a:lnTo>
                    <a:pt x="97" y="10"/>
                  </a:lnTo>
                  <a:lnTo>
                    <a:pt x="98" y="9"/>
                  </a:lnTo>
                  <a:lnTo>
                    <a:pt x="98" y="9"/>
                  </a:lnTo>
                  <a:lnTo>
                    <a:pt x="99" y="9"/>
                  </a:lnTo>
                  <a:lnTo>
                    <a:pt x="100" y="9"/>
                  </a:lnTo>
                  <a:lnTo>
                    <a:pt x="101" y="8"/>
                  </a:lnTo>
                  <a:lnTo>
                    <a:pt x="102" y="8"/>
                  </a:lnTo>
                  <a:lnTo>
                    <a:pt x="103" y="7"/>
                  </a:lnTo>
                  <a:lnTo>
                    <a:pt x="104" y="6"/>
                  </a:lnTo>
                  <a:lnTo>
                    <a:pt x="104" y="5"/>
                  </a:lnTo>
                  <a:lnTo>
                    <a:pt x="105" y="5"/>
                  </a:lnTo>
                  <a:lnTo>
                    <a:pt x="105" y="4"/>
                  </a:lnTo>
                  <a:lnTo>
                    <a:pt x="106" y="3"/>
                  </a:lnTo>
                  <a:lnTo>
                    <a:pt x="106" y="3"/>
                  </a:lnTo>
                  <a:lnTo>
                    <a:pt x="107" y="2"/>
                  </a:lnTo>
                  <a:lnTo>
                    <a:pt x="107" y="1"/>
                  </a:lnTo>
                  <a:lnTo>
                    <a:pt x="107" y="1"/>
                  </a:lnTo>
                  <a:lnTo>
                    <a:pt x="107" y="1"/>
                  </a:lnTo>
                  <a:lnTo>
                    <a:pt x="108" y="2"/>
                  </a:lnTo>
                  <a:lnTo>
                    <a:pt x="109" y="2"/>
                  </a:lnTo>
                  <a:lnTo>
                    <a:pt x="110" y="2"/>
                  </a:lnTo>
                  <a:lnTo>
                    <a:pt x="111" y="3"/>
                  </a:lnTo>
                  <a:lnTo>
                    <a:pt x="112" y="3"/>
                  </a:lnTo>
                  <a:lnTo>
                    <a:pt x="113" y="4"/>
                  </a:lnTo>
                  <a:lnTo>
                    <a:pt x="114" y="4"/>
                  </a:lnTo>
                  <a:lnTo>
                    <a:pt x="116" y="5"/>
                  </a:lnTo>
                  <a:lnTo>
                    <a:pt x="116" y="5"/>
                  </a:lnTo>
                  <a:lnTo>
                    <a:pt x="118" y="6"/>
                  </a:lnTo>
                  <a:lnTo>
                    <a:pt x="118" y="7"/>
                  </a:lnTo>
                  <a:lnTo>
                    <a:pt x="119" y="8"/>
                  </a:lnTo>
                  <a:lnTo>
                    <a:pt x="119" y="8"/>
                  </a:lnTo>
                  <a:lnTo>
                    <a:pt x="119" y="9"/>
                  </a:lnTo>
                  <a:lnTo>
                    <a:pt x="119" y="10"/>
                  </a:lnTo>
                  <a:lnTo>
                    <a:pt x="119" y="10"/>
                  </a:lnTo>
                  <a:lnTo>
                    <a:pt x="118" y="11"/>
                  </a:lnTo>
                  <a:lnTo>
                    <a:pt x="118" y="12"/>
                  </a:lnTo>
                  <a:lnTo>
                    <a:pt x="117" y="13"/>
                  </a:lnTo>
                  <a:lnTo>
                    <a:pt x="116" y="13"/>
                  </a:lnTo>
                  <a:lnTo>
                    <a:pt x="115" y="14"/>
                  </a:lnTo>
                  <a:lnTo>
                    <a:pt x="114" y="15"/>
                  </a:lnTo>
                  <a:lnTo>
                    <a:pt x="113" y="15"/>
                  </a:lnTo>
                  <a:lnTo>
                    <a:pt x="112" y="16"/>
                  </a:lnTo>
                  <a:lnTo>
                    <a:pt x="111" y="16"/>
                  </a:lnTo>
                  <a:lnTo>
                    <a:pt x="111" y="17"/>
                  </a:lnTo>
                  <a:lnTo>
                    <a:pt x="110" y="17"/>
                  </a:lnTo>
                  <a:lnTo>
                    <a:pt x="109" y="18"/>
                  </a:lnTo>
                  <a:lnTo>
                    <a:pt x="110" y="18"/>
                  </a:lnTo>
                  <a:lnTo>
                    <a:pt x="110" y="19"/>
                  </a:lnTo>
                  <a:lnTo>
                    <a:pt x="111" y="20"/>
                  </a:lnTo>
                  <a:lnTo>
                    <a:pt x="112" y="20"/>
                  </a:lnTo>
                  <a:lnTo>
                    <a:pt x="112" y="21"/>
                  </a:lnTo>
                  <a:lnTo>
                    <a:pt x="113" y="22"/>
                  </a:lnTo>
                  <a:lnTo>
                    <a:pt x="114" y="23"/>
                  </a:lnTo>
                  <a:lnTo>
                    <a:pt x="114" y="24"/>
                  </a:lnTo>
                  <a:lnTo>
                    <a:pt x="115" y="25"/>
                  </a:lnTo>
                  <a:lnTo>
                    <a:pt x="115" y="26"/>
                  </a:lnTo>
                  <a:lnTo>
                    <a:pt x="116" y="27"/>
                  </a:lnTo>
                  <a:lnTo>
                    <a:pt x="116" y="28"/>
                  </a:lnTo>
                  <a:lnTo>
                    <a:pt x="116" y="29"/>
                  </a:lnTo>
                  <a:lnTo>
                    <a:pt x="116" y="30"/>
                  </a:lnTo>
                  <a:lnTo>
                    <a:pt x="116" y="30"/>
                  </a:lnTo>
                  <a:lnTo>
                    <a:pt x="115" y="31"/>
                  </a:lnTo>
                  <a:lnTo>
                    <a:pt x="115" y="32"/>
                  </a:lnTo>
                  <a:lnTo>
                    <a:pt x="114" y="32"/>
                  </a:lnTo>
                  <a:lnTo>
                    <a:pt x="114" y="33"/>
                  </a:lnTo>
                  <a:lnTo>
                    <a:pt x="113" y="33"/>
                  </a:lnTo>
                  <a:lnTo>
                    <a:pt x="112" y="34"/>
                  </a:lnTo>
                  <a:lnTo>
                    <a:pt x="112" y="34"/>
                  </a:lnTo>
                  <a:lnTo>
                    <a:pt x="111" y="35"/>
                  </a:lnTo>
                  <a:lnTo>
                    <a:pt x="110" y="35"/>
                  </a:lnTo>
                  <a:lnTo>
                    <a:pt x="109" y="35"/>
                  </a:lnTo>
                  <a:lnTo>
                    <a:pt x="109" y="36"/>
                  </a:lnTo>
                  <a:lnTo>
                    <a:pt x="108" y="36"/>
                  </a:lnTo>
                  <a:lnTo>
                    <a:pt x="108" y="36"/>
                  </a:lnTo>
                  <a:lnTo>
                    <a:pt x="108" y="36"/>
                  </a:lnTo>
                  <a:lnTo>
                    <a:pt x="108" y="37"/>
                  </a:lnTo>
                  <a:lnTo>
                    <a:pt x="109" y="37"/>
                  </a:lnTo>
                  <a:lnTo>
                    <a:pt x="109" y="38"/>
                  </a:lnTo>
                  <a:lnTo>
                    <a:pt x="110" y="38"/>
                  </a:lnTo>
                  <a:lnTo>
                    <a:pt x="110" y="39"/>
                  </a:lnTo>
                  <a:lnTo>
                    <a:pt x="111" y="40"/>
                  </a:lnTo>
                  <a:lnTo>
                    <a:pt x="111" y="40"/>
                  </a:lnTo>
                  <a:lnTo>
                    <a:pt x="111" y="41"/>
                  </a:lnTo>
                  <a:lnTo>
                    <a:pt x="112" y="42"/>
                  </a:lnTo>
                  <a:lnTo>
                    <a:pt x="112" y="43"/>
                  </a:lnTo>
                  <a:lnTo>
                    <a:pt x="112" y="44"/>
                  </a:lnTo>
                  <a:lnTo>
                    <a:pt x="112" y="45"/>
                  </a:lnTo>
                  <a:lnTo>
                    <a:pt x="111" y="46"/>
                  </a:lnTo>
                  <a:lnTo>
                    <a:pt x="111" y="46"/>
                  </a:lnTo>
                  <a:lnTo>
                    <a:pt x="110" y="47"/>
                  </a:lnTo>
                  <a:lnTo>
                    <a:pt x="110" y="47"/>
                  </a:lnTo>
                  <a:lnTo>
                    <a:pt x="110" y="48"/>
                  </a:lnTo>
                  <a:lnTo>
                    <a:pt x="109" y="48"/>
                  </a:lnTo>
                  <a:lnTo>
                    <a:pt x="109" y="48"/>
                  </a:lnTo>
                  <a:lnTo>
                    <a:pt x="109" y="48"/>
                  </a:lnTo>
                  <a:lnTo>
                    <a:pt x="109" y="48"/>
                  </a:lnTo>
                  <a:lnTo>
                    <a:pt x="109" y="48"/>
                  </a:lnTo>
                  <a:lnTo>
                    <a:pt x="109" y="49"/>
                  </a:lnTo>
                  <a:lnTo>
                    <a:pt x="109" y="49"/>
                  </a:lnTo>
                  <a:lnTo>
                    <a:pt x="109" y="49"/>
                  </a:lnTo>
                  <a:lnTo>
                    <a:pt x="109" y="50"/>
                  </a:lnTo>
                  <a:lnTo>
                    <a:pt x="109" y="51"/>
                  </a:lnTo>
                  <a:lnTo>
                    <a:pt x="109" y="51"/>
                  </a:lnTo>
                  <a:lnTo>
                    <a:pt x="109" y="52"/>
                  </a:lnTo>
                  <a:lnTo>
                    <a:pt x="109" y="53"/>
                  </a:lnTo>
                  <a:lnTo>
                    <a:pt x="110" y="53"/>
                  </a:lnTo>
                  <a:lnTo>
                    <a:pt x="110" y="54"/>
                  </a:lnTo>
                  <a:lnTo>
                    <a:pt x="110" y="54"/>
                  </a:lnTo>
                  <a:lnTo>
                    <a:pt x="110" y="55"/>
                  </a:lnTo>
                  <a:lnTo>
                    <a:pt x="110" y="56"/>
                  </a:lnTo>
                  <a:lnTo>
                    <a:pt x="110" y="57"/>
                  </a:lnTo>
                  <a:lnTo>
                    <a:pt x="110" y="58"/>
                  </a:lnTo>
                  <a:lnTo>
                    <a:pt x="110" y="59"/>
                  </a:lnTo>
                  <a:lnTo>
                    <a:pt x="110" y="60"/>
                  </a:lnTo>
                  <a:lnTo>
                    <a:pt x="109" y="61"/>
                  </a:lnTo>
                  <a:lnTo>
                    <a:pt x="108" y="62"/>
                  </a:lnTo>
                  <a:lnTo>
                    <a:pt x="107" y="62"/>
                  </a:lnTo>
                  <a:lnTo>
                    <a:pt x="106" y="63"/>
                  </a:lnTo>
                  <a:lnTo>
                    <a:pt x="105" y="63"/>
                  </a:lnTo>
                  <a:lnTo>
                    <a:pt x="104" y="63"/>
                  </a:lnTo>
                  <a:lnTo>
                    <a:pt x="104" y="63"/>
                  </a:lnTo>
                  <a:lnTo>
                    <a:pt x="103" y="64"/>
                  </a:lnTo>
                  <a:lnTo>
                    <a:pt x="103" y="64"/>
                  </a:lnTo>
                  <a:lnTo>
                    <a:pt x="102" y="64"/>
                  </a:lnTo>
                  <a:lnTo>
                    <a:pt x="101" y="64"/>
                  </a:lnTo>
                  <a:lnTo>
                    <a:pt x="101" y="64"/>
                  </a:lnTo>
                  <a:lnTo>
                    <a:pt x="100" y="64"/>
                  </a:lnTo>
                  <a:lnTo>
                    <a:pt x="99" y="64"/>
                  </a:lnTo>
                  <a:lnTo>
                    <a:pt x="98" y="64"/>
                  </a:lnTo>
                  <a:lnTo>
                    <a:pt x="98" y="64"/>
                  </a:lnTo>
                  <a:lnTo>
                    <a:pt x="97" y="64"/>
                  </a:lnTo>
                  <a:lnTo>
                    <a:pt x="96" y="64"/>
                  </a:lnTo>
                  <a:lnTo>
                    <a:pt x="95" y="64"/>
                  </a:lnTo>
                  <a:lnTo>
                    <a:pt x="94" y="64"/>
                  </a:lnTo>
                  <a:lnTo>
                    <a:pt x="93" y="64"/>
                  </a:lnTo>
                  <a:lnTo>
                    <a:pt x="92" y="64"/>
                  </a:lnTo>
                  <a:lnTo>
                    <a:pt x="91" y="64"/>
                  </a:lnTo>
                  <a:lnTo>
                    <a:pt x="90" y="64"/>
                  </a:lnTo>
                  <a:lnTo>
                    <a:pt x="89" y="64"/>
                  </a:lnTo>
                  <a:lnTo>
                    <a:pt x="87" y="64"/>
                  </a:lnTo>
                  <a:lnTo>
                    <a:pt x="86" y="64"/>
                  </a:lnTo>
                  <a:lnTo>
                    <a:pt x="85" y="64"/>
                  </a:lnTo>
                  <a:lnTo>
                    <a:pt x="84" y="64"/>
                  </a:lnTo>
                  <a:lnTo>
                    <a:pt x="83" y="64"/>
                  </a:lnTo>
                  <a:lnTo>
                    <a:pt x="82" y="64"/>
                  </a:lnTo>
                  <a:lnTo>
                    <a:pt x="81" y="64"/>
                  </a:lnTo>
                  <a:lnTo>
                    <a:pt x="80" y="64"/>
                  </a:lnTo>
                  <a:lnTo>
                    <a:pt x="79" y="64"/>
                  </a:lnTo>
                  <a:lnTo>
                    <a:pt x="77" y="64"/>
                  </a:lnTo>
                  <a:lnTo>
                    <a:pt x="76" y="64"/>
                  </a:lnTo>
                  <a:lnTo>
                    <a:pt x="75" y="64"/>
                  </a:lnTo>
                  <a:lnTo>
                    <a:pt x="74" y="64"/>
                  </a:lnTo>
                  <a:lnTo>
                    <a:pt x="73" y="64"/>
                  </a:lnTo>
                  <a:lnTo>
                    <a:pt x="72" y="64"/>
                  </a:lnTo>
                  <a:lnTo>
                    <a:pt x="71" y="64"/>
                  </a:lnTo>
                  <a:lnTo>
                    <a:pt x="70" y="64"/>
                  </a:lnTo>
                  <a:lnTo>
                    <a:pt x="69" y="64"/>
                  </a:lnTo>
                  <a:lnTo>
                    <a:pt x="68" y="64"/>
                  </a:lnTo>
                  <a:lnTo>
                    <a:pt x="67" y="64"/>
                  </a:lnTo>
                  <a:lnTo>
                    <a:pt x="66" y="64"/>
                  </a:lnTo>
                  <a:lnTo>
                    <a:pt x="65" y="64"/>
                  </a:lnTo>
                  <a:lnTo>
                    <a:pt x="64" y="64"/>
                  </a:lnTo>
                  <a:lnTo>
                    <a:pt x="63" y="64"/>
                  </a:lnTo>
                  <a:lnTo>
                    <a:pt x="62" y="64"/>
                  </a:lnTo>
                  <a:lnTo>
                    <a:pt x="61" y="64"/>
                  </a:lnTo>
                  <a:lnTo>
                    <a:pt x="60" y="64"/>
                  </a:lnTo>
                  <a:lnTo>
                    <a:pt x="59" y="64"/>
                  </a:lnTo>
                  <a:lnTo>
                    <a:pt x="58" y="64"/>
                  </a:lnTo>
                  <a:lnTo>
                    <a:pt x="57" y="64"/>
                  </a:lnTo>
                  <a:lnTo>
                    <a:pt x="56" y="64"/>
                  </a:lnTo>
                  <a:lnTo>
                    <a:pt x="56" y="64"/>
                  </a:lnTo>
                  <a:lnTo>
                    <a:pt x="55" y="64"/>
                  </a:lnTo>
                  <a:lnTo>
                    <a:pt x="54" y="64"/>
                  </a:lnTo>
                  <a:lnTo>
                    <a:pt x="53" y="64"/>
                  </a:lnTo>
                  <a:lnTo>
                    <a:pt x="52" y="64"/>
                  </a:lnTo>
                  <a:lnTo>
                    <a:pt x="52" y="64"/>
                  </a:lnTo>
                  <a:lnTo>
                    <a:pt x="51" y="64"/>
                  </a:lnTo>
                  <a:lnTo>
                    <a:pt x="50" y="64"/>
                  </a:lnTo>
                  <a:lnTo>
                    <a:pt x="49" y="64"/>
                  </a:lnTo>
                  <a:lnTo>
                    <a:pt x="49" y="64"/>
                  </a:lnTo>
                  <a:lnTo>
                    <a:pt x="48" y="64"/>
                  </a:lnTo>
                  <a:lnTo>
                    <a:pt x="48" y="64"/>
                  </a:lnTo>
                  <a:lnTo>
                    <a:pt x="47" y="64"/>
                  </a:lnTo>
                  <a:lnTo>
                    <a:pt x="47" y="64"/>
                  </a:lnTo>
                  <a:lnTo>
                    <a:pt x="45" y="64"/>
                  </a:lnTo>
                  <a:lnTo>
                    <a:pt x="44" y="64"/>
                  </a:lnTo>
                  <a:lnTo>
                    <a:pt x="44" y="64"/>
                  </a:lnTo>
                  <a:lnTo>
                    <a:pt x="43" y="64"/>
                  </a:lnTo>
                  <a:lnTo>
                    <a:pt x="42" y="64"/>
                  </a:lnTo>
                  <a:lnTo>
                    <a:pt x="42" y="64"/>
                  </a:lnTo>
                  <a:lnTo>
                    <a:pt x="2" y="54"/>
                  </a:lnTo>
                  <a:lnTo>
                    <a:pt x="2" y="54"/>
                  </a:lnTo>
                  <a:lnTo>
                    <a:pt x="2" y="53"/>
                  </a:lnTo>
                  <a:lnTo>
                    <a:pt x="2" y="53"/>
                  </a:lnTo>
                  <a:lnTo>
                    <a:pt x="1" y="52"/>
                  </a:lnTo>
                  <a:lnTo>
                    <a:pt x="1" y="51"/>
                  </a:lnTo>
                  <a:lnTo>
                    <a:pt x="1" y="51"/>
                  </a:lnTo>
                  <a:lnTo>
                    <a:pt x="1" y="50"/>
                  </a:lnTo>
                  <a:lnTo>
                    <a:pt x="1" y="50"/>
                  </a:lnTo>
                  <a:lnTo>
                    <a:pt x="1" y="49"/>
                  </a:lnTo>
                  <a:lnTo>
                    <a:pt x="1" y="49"/>
                  </a:lnTo>
                  <a:lnTo>
                    <a:pt x="1" y="48"/>
                  </a:lnTo>
                  <a:lnTo>
                    <a:pt x="1" y="47"/>
                  </a:lnTo>
                  <a:lnTo>
                    <a:pt x="1" y="46"/>
                  </a:lnTo>
                  <a:lnTo>
                    <a:pt x="1" y="46"/>
                  </a:lnTo>
                  <a:lnTo>
                    <a:pt x="0" y="45"/>
                  </a:lnTo>
                  <a:lnTo>
                    <a:pt x="0" y="44"/>
                  </a:lnTo>
                  <a:lnTo>
                    <a:pt x="0" y="44"/>
                  </a:lnTo>
                  <a:lnTo>
                    <a:pt x="0" y="43"/>
                  </a:lnTo>
                  <a:lnTo>
                    <a:pt x="0" y="43"/>
                  </a:lnTo>
                  <a:lnTo>
                    <a:pt x="0" y="42"/>
                  </a:lnTo>
                  <a:lnTo>
                    <a:pt x="0" y="41"/>
                  </a:lnTo>
                  <a:lnTo>
                    <a:pt x="0" y="41"/>
                  </a:lnTo>
                  <a:lnTo>
                    <a:pt x="0" y="40"/>
                  </a:lnTo>
                  <a:lnTo>
                    <a:pt x="0" y="40"/>
                  </a:lnTo>
                  <a:lnTo>
                    <a:pt x="0" y="39"/>
                  </a:lnTo>
                  <a:lnTo>
                    <a:pt x="0" y="38"/>
                  </a:lnTo>
                  <a:lnTo>
                    <a:pt x="0" y="37"/>
                  </a:lnTo>
                  <a:lnTo>
                    <a:pt x="0" y="37"/>
                  </a:lnTo>
                  <a:lnTo>
                    <a:pt x="0" y="36"/>
                  </a:lnTo>
                  <a:lnTo>
                    <a:pt x="0" y="36"/>
                  </a:lnTo>
                  <a:lnTo>
                    <a:pt x="0" y="35"/>
                  </a:lnTo>
                  <a:lnTo>
                    <a:pt x="0" y="35"/>
                  </a:lnTo>
                  <a:lnTo>
                    <a:pt x="0" y="34"/>
                  </a:lnTo>
                  <a:lnTo>
                    <a:pt x="0" y="33"/>
                  </a:lnTo>
                  <a:lnTo>
                    <a:pt x="0" y="32"/>
                  </a:lnTo>
                  <a:lnTo>
                    <a:pt x="0" y="32"/>
                  </a:lnTo>
                  <a:lnTo>
                    <a:pt x="0" y="31"/>
                  </a:lnTo>
                  <a:lnTo>
                    <a:pt x="1" y="30"/>
                  </a:lnTo>
                  <a:lnTo>
                    <a:pt x="1" y="29"/>
                  </a:lnTo>
                  <a:lnTo>
                    <a:pt x="1" y="28"/>
                  </a:lnTo>
                  <a:lnTo>
                    <a:pt x="1" y="27"/>
                  </a:lnTo>
                  <a:lnTo>
                    <a:pt x="1" y="27"/>
                  </a:lnTo>
                  <a:lnTo>
                    <a:pt x="1" y="25"/>
                  </a:lnTo>
                  <a:lnTo>
                    <a:pt x="1" y="25"/>
                  </a:lnTo>
                  <a:lnTo>
                    <a:pt x="1" y="24"/>
                  </a:lnTo>
                  <a:lnTo>
                    <a:pt x="1" y="23"/>
                  </a:lnTo>
                  <a:lnTo>
                    <a:pt x="1" y="22"/>
                  </a:lnTo>
                  <a:lnTo>
                    <a:pt x="2" y="22"/>
                  </a:lnTo>
                  <a:lnTo>
                    <a:pt x="2" y="21"/>
                  </a:lnTo>
                  <a:lnTo>
                    <a:pt x="2" y="20"/>
                  </a:lnTo>
                  <a:lnTo>
                    <a:pt x="2" y="19"/>
                  </a:lnTo>
                  <a:lnTo>
                    <a:pt x="2" y="19"/>
                  </a:lnTo>
                  <a:lnTo>
                    <a:pt x="3" y="18"/>
                  </a:lnTo>
                  <a:lnTo>
                    <a:pt x="3" y="18"/>
                  </a:lnTo>
                  <a:lnTo>
                    <a:pt x="7" y="16"/>
                  </a:lnTo>
                  <a:close/>
                </a:path>
              </a:pathLst>
            </a:custGeom>
            <a:solidFill>
              <a:srgbClr val="FF9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97" name="Freeform 1904"/>
            <p:cNvSpPr>
              <a:spLocks/>
            </p:cNvSpPr>
            <p:nvPr/>
          </p:nvSpPr>
          <p:spPr bwMode="auto">
            <a:xfrm>
              <a:off x="5489578" y="1857936"/>
              <a:ext cx="157163" cy="96838"/>
            </a:xfrm>
            <a:custGeom>
              <a:avLst/>
              <a:gdLst>
                <a:gd name="T0" fmla="*/ 89 w 99"/>
                <a:gd name="T1" fmla="*/ 7 h 61"/>
                <a:gd name="T2" fmla="*/ 83 w 99"/>
                <a:gd name="T3" fmla="*/ 4 h 61"/>
                <a:gd name="T4" fmla="*/ 77 w 99"/>
                <a:gd name="T5" fmla="*/ 3 h 61"/>
                <a:gd name="T6" fmla="*/ 73 w 99"/>
                <a:gd name="T7" fmla="*/ 1 h 61"/>
                <a:gd name="T8" fmla="*/ 68 w 99"/>
                <a:gd name="T9" fmla="*/ 0 h 61"/>
                <a:gd name="T10" fmla="*/ 62 w 99"/>
                <a:gd name="T11" fmla="*/ 0 h 61"/>
                <a:gd name="T12" fmla="*/ 57 w 99"/>
                <a:gd name="T13" fmla="*/ 0 h 61"/>
                <a:gd name="T14" fmla="*/ 52 w 99"/>
                <a:gd name="T15" fmla="*/ 0 h 61"/>
                <a:gd name="T16" fmla="*/ 47 w 99"/>
                <a:gd name="T17" fmla="*/ 1 h 61"/>
                <a:gd name="T18" fmla="*/ 41 w 99"/>
                <a:gd name="T19" fmla="*/ 1 h 61"/>
                <a:gd name="T20" fmla="*/ 35 w 99"/>
                <a:gd name="T21" fmla="*/ 2 h 61"/>
                <a:gd name="T22" fmla="*/ 28 w 99"/>
                <a:gd name="T23" fmla="*/ 2 h 61"/>
                <a:gd name="T24" fmla="*/ 23 w 99"/>
                <a:gd name="T25" fmla="*/ 3 h 61"/>
                <a:gd name="T26" fmla="*/ 18 w 99"/>
                <a:gd name="T27" fmla="*/ 3 h 61"/>
                <a:gd name="T28" fmla="*/ 14 w 99"/>
                <a:gd name="T29" fmla="*/ 4 h 61"/>
                <a:gd name="T30" fmla="*/ 12 w 99"/>
                <a:gd name="T31" fmla="*/ 4 h 61"/>
                <a:gd name="T32" fmla="*/ 8 w 99"/>
                <a:gd name="T33" fmla="*/ 9 h 61"/>
                <a:gd name="T34" fmla="*/ 7 w 99"/>
                <a:gd name="T35" fmla="*/ 14 h 61"/>
                <a:gd name="T36" fmla="*/ 6 w 99"/>
                <a:gd name="T37" fmla="*/ 16 h 61"/>
                <a:gd name="T38" fmla="*/ 2 w 99"/>
                <a:gd name="T39" fmla="*/ 20 h 61"/>
                <a:gd name="T40" fmla="*/ 1 w 99"/>
                <a:gd name="T41" fmla="*/ 26 h 61"/>
                <a:gd name="T42" fmla="*/ 4 w 99"/>
                <a:gd name="T43" fmla="*/ 30 h 61"/>
                <a:gd name="T44" fmla="*/ 3 w 99"/>
                <a:gd name="T45" fmla="*/ 32 h 61"/>
                <a:gd name="T46" fmla="*/ 4 w 99"/>
                <a:gd name="T47" fmla="*/ 36 h 61"/>
                <a:gd name="T48" fmla="*/ 7 w 99"/>
                <a:gd name="T49" fmla="*/ 40 h 61"/>
                <a:gd name="T50" fmla="*/ 4 w 99"/>
                <a:gd name="T51" fmla="*/ 42 h 61"/>
                <a:gd name="T52" fmla="*/ 0 w 99"/>
                <a:gd name="T53" fmla="*/ 46 h 61"/>
                <a:gd name="T54" fmla="*/ 0 w 99"/>
                <a:gd name="T55" fmla="*/ 51 h 61"/>
                <a:gd name="T56" fmla="*/ 0 w 99"/>
                <a:gd name="T57" fmla="*/ 54 h 61"/>
                <a:gd name="T58" fmla="*/ 4 w 99"/>
                <a:gd name="T59" fmla="*/ 52 h 61"/>
                <a:gd name="T60" fmla="*/ 11 w 99"/>
                <a:gd name="T61" fmla="*/ 50 h 61"/>
                <a:gd name="T62" fmla="*/ 15 w 99"/>
                <a:gd name="T63" fmla="*/ 49 h 61"/>
                <a:gd name="T64" fmla="*/ 19 w 99"/>
                <a:gd name="T65" fmla="*/ 50 h 61"/>
                <a:gd name="T66" fmla="*/ 23 w 99"/>
                <a:gd name="T67" fmla="*/ 50 h 61"/>
                <a:gd name="T68" fmla="*/ 28 w 99"/>
                <a:gd name="T69" fmla="*/ 50 h 61"/>
                <a:gd name="T70" fmla="*/ 33 w 99"/>
                <a:gd name="T71" fmla="*/ 51 h 61"/>
                <a:gd name="T72" fmla="*/ 38 w 99"/>
                <a:gd name="T73" fmla="*/ 51 h 61"/>
                <a:gd name="T74" fmla="*/ 43 w 99"/>
                <a:gd name="T75" fmla="*/ 52 h 61"/>
                <a:gd name="T76" fmla="*/ 48 w 99"/>
                <a:gd name="T77" fmla="*/ 52 h 61"/>
                <a:gd name="T78" fmla="*/ 51 w 99"/>
                <a:gd name="T79" fmla="*/ 54 h 61"/>
                <a:gd name="T80" fmla="*/ 53 w 99"/>
                <a:gd name="T81" fmla="*/ 60 h 61"/>
                <a:gd name="T82" fmla="*/ 56 w 99"/>
                <a:gd name="T83" fmla="*/ 61 h 61"/>
                <a:gd name="T84" fmla="*/ 60 w 99"/>
                <a:gd name="T85" fmla="*/ 60 h 61"/>
                <a:gd name="T86" fmla="*/ 65 w 99"/>
                <a:gd name="T87" fmla="*/ 60 h 61"/>
                <a:gd name="T88" fmla="*/ 71 w 99"/>
                <a:gd name="T89" fmla="*/ 60 h 61"/>
                <a:gd name="T90" fmla="*/ 77 w 99"/>
                <a:gd name="T91" fmla="*/ 59 h 61"/>
                <a:gd name="T92" fmla="*/ 83 w 99"/>
                <a:gd name="T93" fmla="*/ 58 h 61"/>
                <a:gd name="T94" fmla="*/ 89 w 99"/>
                <a:gd name="T95" fmla="*/ 57 h 61"/>
                <a:gd name="T96" fmla="*/ 93 w 99"/>
                <a:gd name="T97" fmla="*/ 56 h 61"/>
                <a:gd name="T98" fmla="*/ 97 w 99"/>
                <a:gd name="T99" fmla="*/ 54 h 61"/>
                <a:gd name="T100" fmla="*/ 98 w 99"/>
                <a:gd name="T101" fmla="*/ 50 h 61"/>
                <a:gd name="T102" fmla="*/ 99 w 99"/>
                <a:gd name="T103" fmla="*/ 46 h 61"/>
                <a:gd name="T104" fmla="*/ 99 w 99"/>
                <a:gd name="T105" fmla="*/ 41 h 61"/>
                <a:gd name="T106" fmla="*/ 99 w 99"/>
                <a:gd name="T107" fmla="*/ 36 h 61"/>
                <a:gd name="T108" fmla="*/ 99 w 99"/>
                <a:gd name="T109" fmla="*/ 32 h 61"/>
                <a:gd name="T110" fmla="*/ 98 w 99"/>
                <a:gd name="T111" fmla="*/ 29 h 61"/>
                <a:gd name="T112" fmla="*/ 97 w 99"/>
                <a:gd name="T113" fmla="*/ 24 h 61"/>
                <a:gd name="T114" fmla="*/ 95 w 99"/>
                <a:gd name="T115" fmla="*/ 18 h 61"/>
                <a:gd name="T116" fmla="*/ 93 w 99"/>
                <a:gd name="T117" fmla="*/ 12 h 61"/>
                <a:gd name="T118" fmla="*/ 91 w 99"/>
                <a:gd name="T11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1">
                  <a:moveTo>
                    <a:pt x="91" y="8"/>
                  </a:moveTo>
                  <a:lnTo>
                    <a:pt x="91" y="8"/>
                  </a:lnTo>
                  <a:lnTo>
                    <a:pt x="90" y="7"/>
                  </a:lnTo>
                  <a:lnTo>
                    <a:pt x="90" y="7"/>
                  </a:lnTo>
                  <a:lnTo>
                    <a:pt x="89" y="7"/>
                  </a:lnTo>
                  <a:lnTo>
                    <a:pt x="89" y="7"/>
                  </a:lnTo>
                  <a:lnTo>
                    <a:pt x="88" y="6"/>
                  </a:lnTo>
                  <a:lnTo>
                    <a:pt x="87" y="6"/>
                  </a:lnTo>
                  <a:lnTo>
                    <a:pt x="86" y="6"/>
                  </a:lnTo>
                  <a:lnTo>
                    <a:pt x="85" y="5"/>
                  </a:lnTo>
                  <a:lnTo>
                    <a:pt x="84" y="5"/>
                  </a:lnTo>
                  <a:lnTo>
                    <a:pt x="83" y="4"/>
                  </a:lnTo>
                  <a:lnTo>
                    <a:pt x="82" y="4"/>
                  </a:lnTo>
                  <a:lnTo>
                    <a:pt x="80" y="4"/>
                  </a:lnTo>
                  <a:lnTo>
                    <a:pt x="79" y="3"/>
                  </a:lnTo>
                  <a:lnTo>
                    <a:pt x="79" y="3"/>
                  </a:lnTo>
                  <a:lnTo>
                    <a:pt x="78" y="3"/>
                  </a:lnTo>
                  <a:lnTo>
                    <a:pt x="77" y="3"/>
                  </a:lnTo>
                  <a:lnTo>
                    <a:pt x="77" y="2"/>
                  </a:lnTo>
                  <a:lnTo>
                    <a:pt x="76" y="2"/>
                  </a:lnTo>
                  <a:lnTo>
                    <a:pt x="75" y="2"/>
                  </a:lnTo>
                  <a:lnTo>
                    <a:pt x="75" y="2"/>
                  </a:lnTo>
                  <a:lnTo>
                    <a:pt x="74" y="2"/>
                  </a:lnTo>
                  <a:lnTo>
                    <a:pt x="73" y="1"/>
                  </a:lnTo>
                  <a:lnTo>
                    <a:pt x="73" y="1"/>
                  </a:lnTo>
                  <a:lnTo>
                    <a:pt x="72" y="1"/>
                  </a:lnTo>
                  <a:lnTo>
                    <a:pt x="72" y="1"/>
                  </a:lnTo>
                  <a:lnTo>
                    <a:pt x="70" y="1"/>
                  </a:lnTo>
                  <a:lnTo>
                    <a:pt x="69" y="0"/>
                  </a:lnTo>
                  <a:lnTo>
                    <a:pt x="68" y="0"/>
                  </a:lnTo>
                  <a:lnTo>
                    <a:pt x="67" y="0"/>
                  </a:lnTo>
                  <a:lnTo>
                    <a:pt x="66" y="0"/>
                  </a:lnTo>
                  <a:lnTo>
                    <a:pt x="65" y="0"/>
                  </a:lnTo>
                  <a:lnTo>
                    <a:pt x="64" y="0"/>
                  </a:lnTo>
                  <a:lnTo>
                    <a:pt x="63" y="0"/>
                  </a:lnTo>
                  <a:lnTo>
                    <a:pt x="62" y="0"/>
                  </a:lnTo>
                  <a:lnTo>
                    <a:pt x="61" y="0"/>
                  </a:lnTo>
                  <a:lnTo>
                    <a:pt x="60" y="0"/>
                  </a:lnTo>
                  <a:lnTo>
                    <a:pt x="59" y="0"/>
                  </a:lnTo>
                  <a:lnTo>
                    <a:pt x="58" y="0"/>
                  </a:lnTo>
                  <a:lnTo>
                    <a:pt x="58" y="0"/>
                  </a:lnTo>
                  <a:lnTo>
                    <a:pt x="57" y="0"/>
                  </a:lnTo>
                  <a:lnTo>
                    <a:pt x="57" y="0"/>
                  </a:lnTo>
                  <a:lnTo>
                    <a:pt x="56" y="0"/>
                  </a:lnTo>
                  <a:lnTo>
                    <a:pt x="55" y="0"/>
                  </a:lnTo>
                  <a:lnTo>
                    <a:pt x="54" y="0"/>
                  </a:lnTo>
                  <a:lnTo>
                    <a:pt x="53" y="0"/>
                  </a:lnTo>
                  <a:lnTo>
                    <a:pt x="52" y="0"/>
                  </a:lnTo>
                  <a:lnTo>
                    <a:pt x="51" y="0"/>
                  </a:lnTo>
                  <a:lnTo>
                    <a:pt x="51" y="0"/>
                  </a:lnTo>
                  <a:lnTo>
                    <a:pt x="50" y="1"/>
                  </a:lnTo>
                  <a:lnTo>
                    <a:pt x="49" y="1"/>
                  </a:lnTo>
                  <a:lnTo>
                    <a:pt x="48" y="1"/>
                  </a:lnTo>
                  <a:lnTo>
                    <a:pt x="47" y="1"/>
                  </a:lnTo>
                  <a:lnTo>
                    <a:pt x="46" y="1"/>
                  </a:lnTo>
                  <a:lnTo>
                    <a:pt x="45" y="1"/>
                  </a:lnTo>
                  <a:lnTo>
                    <a:pt x="44" y="1"/>
                  </a:lnTo>
                  <a:lnTo>
                    <a:pt x="43" y="1"/>
                  </a:lnTo>
                  <a:lnTo>
                    <a:pt x="42" y="1"/>
                  </a:lnTo>
                  <a:lnTo>
                    <a:pt x="41" y="1"/>
                  </a:lnTo>
                  <a:lnTo>
                    <a:pt x="40" y="1"/>
                  </a:lnTo>
                  <a:lnTo>
                    <a:pt x="39" y="1"/>
                  </a:lnTo>
                  <a:lnTo>
                    <a:pt x="38" y="2"/>
                  </a:lnTo>
                  <a:lnTo>
                    <a:pt x="37" y="2"/>
                  </a:lnTo>
                  <a:lnTo>
                    <a:pt x="36" y="2"/>
                  </a:lnTo>
                  <a:lnTo>
                    <a:pt x="35" y="2"/>
                  </a:lnTo>
                  <a:lnTo>
                    <a:pt x="34" y="2"/>
                  </a:lnTo>
                  <a:lnTo>
                    <a:pt x="33" y="2"/>
                  </a:lnTo>
                  <a:lnTo>
                    <a:pt x="32" y="2"/>
                  </a:lnTo>
                  <a:lnTo>
                    <a:pt x="31" y="2"/>
                  </a:lnTo>
                  <a:lnTo>
                    <a:pt x="30" y="2"/>
                  </a:lnTo>
                  <a:lnTo>
                    <a:pt x="28" y="2"/>
                  </a:lnTo>
                  <a:lnTo>
                    <a:pt x="28" y="2"/>
                  </a:lnTo>
                  <a:lnTo>
                    <a:pt x="27" y="3"/>
                  </a:lnTo>
                  <a:lnTo>
                    <a:pt x="26" y="3"/>
                  </a:lnTo>
                  <a:lnTo>
                    <a:pt x="25" y="3"/>
                  </a:lnTo>
                  <a:lnTo>
                    <a:pt x="24" y="3"/>
                  </a:lnTo>
                  <a:lnTo>
                    <a:pt x="23" y="3"/>
                  </a:lnTo>
                  <a:lnTo>
                    <a:pt x="22" y="3"/>
                  </a:lnTo>
                  <a:lnTo>
                    <a:pt x="21" y="3"/>
                  </a:lnTo>
                  <a:lnTo>
                    <a:pt x="20" y="3"/>
                  </a:lnTo>
                  <a:lnTo>
                    <a:pt x="20" y="3"/>
                  </a:lnTo>
                  <a:lnTo>
                    <a:pt x="19" y="3"/>
                  </a:lnTo>
                  <a:lnTo>
                    <a:pt x="18" y="3"/>
                  </a:lnTo>
                  <a:lnTo>
                    <a:pt x="18" y="3"/>
                  </a:lnTo>
                  <a:lnTo>
                    <a:pt x="17" y="3"/>
                  </a:lnTo>
                  <a:lnTo>
                    <a:pt x="16" y="3"/>
                  </a:lnTo>
                  <a:lnTo>
                    <a:pt x="15" y="3"/>
                  </a:lnTo>
                  <a:lnTo>
                    <a:pt x="14" y="4"/>
                  </a:lnTo>
                  <a:lnTo>
                    <a:pt x="14" y="4"/>
                  </a:lnTo>
                  <a:lnTo>
                    <a:pt x="13" y="4"/>
                  </a:lnTo>
                  <a:lnTo>
                    <a:pt x="13" y="4"/>
                  </a:lnTo>
                  <a:lnTo>
                    <a:pt x="13" y="4"/>
                  </a:lnTo>
                  <a:lnTo>
                    <a:pt x="13" y="4"/>
                  </a:lnTo>
                  <a:lnTo>
                    <a:pt x="12" y="4"/>
                  </a:lnTo>
                  <a:lnTo>
                    <a:pt x="12" y="4"/>
                  </a:lnTo>
                  <a:lnTo>
                    <a:pt x="11" y="5"/>
                  </a:lnTo>
                  <a:lnTo>
                    <a:pt x="11" y="6"/>
                  </a:lnTo>
                  <a:lnTo>
                    <a:pt x="10" y="7"/>
                  </a:lnTo>
                  <a:lnTo>
                    <a:pt x="9" y="7"/>
                  </a:lnTo>
                  <a:lnTo>
                    <a:pt x="9" y="8"/>
                  </a:lnTo>
                  <a:lnTo>
                    <a:pt x="8" y="9"/>
                  </a:lnTo>
                  <a:lnTo>
                    <a:pt x="7" y="10"/>
                  </a:lnTo>
                  <a:lnTo>
                    <a:pt x="7" y="11"/>
                  </a:lnTo>
                  <a:lnTo>
                    <a:pt x="7" y="12"/>
                  </a:lnTo>
                  <a:lnTo>
                    <a:pt x="7" y="13"/>
                  </a:lnTo>
                  <a:lnTo>
                    <a:pt x="7" y="14"/>
                  </a:lnTo>
                  <a:lnTo>
                    <a:pt x="7" y="14"/>
                  </a:lnTo>
                  <a:lnTo>
                    <a:pt x="9" y="15"/>
                  </a:lnTo>
                  <a:lnTo>
                    <a:pt x="8" y="15"/>
                  </a:lnTo>
                  <a:lnTo>
                    <a:pt x="8" y="15"/>
                  </a:lnTo>
                  <a:lnTo>
                    <a:pt x="8" y="15"/>
                  </a:lnTo>
                  <a:lnTo>
                    <a:pt x="7" y="16"/>
                  </a:lnTo>
                  <a:lnTo>
                    <a:pt x="6" y="16"/>
                  </a:lnTo>
                  <a:lnTo>
                    <a:pt x="6" y="16"/>
                  </a:lnTo>
                  <a:lnTo>
                    <a:pt x="5" y="17"/>
                  </a:lnTo>
                  <a:lnTo>
                    <a:pt x="4" y="18"/>
                  </a:lnTo>
                  <a:lnTo>
                    <a:pt x="3" y="19"/>
                  </a:lnTo>
                  <a:lnTo>
                    <a:pt x="3" y="19"/>
                  </a:lnTo>
                  <a:lnTo>
                    <a:pt x="2" y="20"/>
                  </a:lnTo>
                  <a:lnTo>
                    <a:pt x="1" y="21"/>
                  </a:lnTo>
                  <a:lnTo>
                    <a:pt x="1" y="22"/>
                  </a:lnTo>
                  <a:lnTo>
                    <a:pt x="1" y="23"/>
                  </a:lnTo>
                  <a:lnTo>
                    <a:pt x="1" y="24"/>
                  </a:lnTo>
                  <a:lnTo>
                    <a:pt x="1" y="25"/>
                  </a:lnTo>
                  <a:lnTo>
                    <a:pt x="1" y="26"/>
                  </a:lnTo>
                  <a:lnTo>
                    <a:pt x="2" y="27"/>
                  </a:lnTo>
                  <a:lnTo>
                    <a:pt x="2" y="27"/>
                  </a:lnTo>
                  <a:lnTo>
                    <a:pt x="2" y="28"/>
                  </a:lnTo>
                  <a:lnTo>
                    <a:pt x="3" y="29"/>
                  </a:lnTo>
                  <a:lnTo>
                    <a:pt x="3" y="30"/>
                  </a:lnTo>
                  <a:lnTo>
                    <a:pt x="4" y="30"/>
                  </a:lnTo>
                  <a:lnTo>
                    <a:pt x="4" y="31"/>
                  </a:lnTo>
                  <a:lnTo>
                    <a:pt x="4" y="31"/>
                  </a:lnTo>
                  <a:lnTo>
                    <a:pt x="5" y="31"/>
                  </a:lnTo>
                  <a:lnTo>
                    <a:pt x="4" y="31"/>
                  </a:lnTo>
                  <a:lnTo>
                    <a:pt x="4" y="31"/>
                  </a:lnTo>
                  <a:lnTo>
                    <a:pt x="3" y="32"/>
                  </a:lnTo>
                  <a:lnTo>
                    <a:pt x="3" y="33"/>
                  </a:lnTo>
                  <a:lnTo>
                    <a:pt x="3" y="34"/>
                  </a:lnTo>
                  <a:lnTo>
                    <a:pt x="3" y="34"/>
                  </a:lnTo>
                  <a:lnTo>
                    <a:pt x="3" y="35"/>
                  </a:lnTo>
                  <a:lnTo>
                    <a:pt x="3" y="36"/>
                  </a:lnTo>
                  <a:lnTo>
                    <a:pt x="4" y="36"/>
                  </a:lnTo>
                  <a:lnTo>
                    <a:pt x="4" y="37"/>
                  </a:lnTo>
                  <a:lnTo>
                    <a:pt x="5" y="37"/>
                  </a:lnTo>
                  <a:lnTo>
                    <a:pt x="6" y="38"/>
                  </a:lnTo>
                  <a:lnTo>
                    <a:pt x="6" y="39"/>
                  </a:lnTo>
                  <a:lnTo>
                    <a:pt x="7" y="39"/>
                  </a:lnTo>
                  <a:lnTo>
                    <a:pt x="7" y="40"/>
                  </a:lnTo>
                  <a:lnTo>
                    <a:pt x="7" y="40"/>
                  </a:lnTo>
                  <a:lnTo>
                    <a:pt x="6" y="40"/>
                  </a:lnTo>
                  <a:lnTo>
                    <a:pt x="6" y="41"/>
                  </a:lnTo>
                  <a:lnTo>
                    <a:pt x="5" y="41"/>
                  </a:lnTo>
                  <a:lnTo>
                    <a:pt x="5" y="42"/>
                  </a:lnTo>
                  <a:lnTo>
                    <a:pt x="4" y="42"/>
                  </a:lnTo>
                  <a:lnTo>
                    <a:pt x="3" y="43"/>
                  </a:lnTo>
                  <a:lnTo>
                    <a:pt x="3" y="43"/>
                  </a:lnTo>
                  <a:lnTo>
                    <a:pt x="2" y="44"/>
                  </a:lnTo>
                  <a:lnTo>
                    <a:pt x="1" y="45"/>
                  </a:lnTo>
                  <a:lnTo>
                    <a:pt x="1" y="46"/>
                  </a:lnTo>
                  <a:lnTo>
                    <a:pt x="0" y="46"/>
                  </a:lnTo>
                  <a:lnTo>
                    <a:pt x="0" y="47"/>
                  </a:lnTo>
                  <a:lnTo>
                    <a:pt x="0" y="48"/>
                  </a:lnTo>
                  <a:lnTo>
                    <a:pt x="0" y="49"/>
                  </a:lnTo>
                  <a:lnTo>
                    <a:pt x="0" y="50"/>
                  </a:lnTo>
                  <a:lnTo>
                    <a:pt x="0" y="51"/>
                  </a:lnTo>
                  <a:lnTo>
                    <a:pt x="0" y="51"/>
                  </a:lnTo>
                  <a:lnTo>
                    <a:pt x="0" y="52"/>
                  </a:lnTo>
                  <a:lnTo>
                    <a:pt x="0" y="52"/>
                  </a:lnTo>
                  <a:lnTo>
                    <a:pt x="0" y="53"/>
                  </a:lnTo>
                  <a:lnTo>
                    <a:pt x="0" y="53"/>
                  </a:lnTo>
                  <a:lnTo>
                    <a:pt x="0" y="54"/>
                  </a:lnTo>
                  <a:lnTo>
                    <a:pt x="0" y="54"/>
                  </a:lnTo>
                  <a:lnTo>
                    <a:pt x="0" y="55"/>
                  </a:lnTo>
                  <a:lnTo>
                    <a:pt x="1" y="54"/>
                  </a:lnTo>
                  <a:lnTo>
                    <a:pt x="1" y="54"/>
                  </a:lnTo>
                  <a:lnTo>
                    <a:pt x="2" y="54"/>
                  </a:lnTo>
                  <a:lnTo>
                    <a:pt x="3" y="53"/>
                  </a:lnTo>
                  <a:lnTo>
                    <a:pt x="4" y="52"/>
                  </a:lnTo>
                  <a:lnTo>
                    <a:pt x="5" y="52"/>
                  </a:lnTo>
                  <a:lnTo>
                    <a:pt x="6" y="52"/>
                  </a:lnTo>
                  <a:lnTo>
                    <a:pt x="7" y="51"/>
                  </a:lnTo>
                  <a:lnTo>
                    <a:pt x="9" y="51"/>
                  </a:lnTo>
                  <a:lnTo>
                    <a:pt x="10" y="50"/>
                  </a:lnTo>
                  <a:lnTo>
                    <a:pt x="11" y="50"/>
                  </a:lnTo>
                  <a:lnTo>
                    <a:pt x="12" y="49"/>
                  </a:lnTo>
                  <a:lnTo>
                    <a:pt x="13" y="49"/>
                  </a:lnTo>
                  <a:lnTo>
                    <a:pt x="14" y="49"/>
                  </a:lnTo>
                  <a:lnTo>
                    <a:pt x="14" y="49"/>
                  </a:lnTo>
                  <a:lnTo>
                    <a:pt x="15" y="49"/>
                  </a:lnTo>
                  <a:lnTo>
                    <a:pt x="15" y="49"/>
                  </a:lnTo>
                  <a:lnTo>
                    <a:pt x="15" y="49"/>
                  </a:lnTo>
                  <a:lnTo>
                    <a:pt x="16" y="49"/>
                  </a:lnTo>
                  <a:lnTo>
                    <a:pt x="17" y="49"/>
                  </a:lnTo>
                  <a:lnTo>
                    <a:pt x="18" y="50"/>
                  </a:lnTo>
                  <a:lnTo>
                    <a:pt x="19" y="50"/>
                  </a:lnTo>
                  <a:lnTo>
                    <a:pt x="19" y="50"/>
                  </a:lnTo>
                  <a:lnTo>
                    <a:pt x="20" y="50"/>
                  </a:lnTo>
                  <a:lnTo>
                    <a:pt x="21" y="50"/>
                  </a:lnTo>
                  <a:lnTo>
                    <a:pt x="22" y="50"/>
                  </a:lnTo>
                  <a:lnTo>
                    <a:pt x="22" y="50"/>
                  </a:lnTo>
                  <a:lnTo>
                    <a:pt x="23" y="50"/>
                  </a:lnTo>
                  <a:lnTo>
                    <a:pt x="23" y="50"/>
                  </a:lnTo>
                  <a:lnTo>
                    <a:pt x="24" y="50"/>
                  </a:lnTo>
                  <a:lnTo>
                    <a:pt x="25" y="50"/>
                  </a:lnTo>
                  <a:lnTo>
                    <a:pt x="26" y="50"/>
                  </a:lnTo>
                  <a:lnTo>
                    <a:pt x="27" y="50"/>
                  </a:lnTo>
                  <a:lnTo>
                    <a:pt x="27" y="50"/>
                  </a:lnTo>
                  <a:lnTo>
                    <a:pt x="28" y="50"/>
                  </a:lnTo>
                  <a:lnTo>
                    <a:pt x="29" y="50"/>
                  </a:lnTo>
                  <a:lnTo>
                    <a:pt x="30" y="51"/>
                  </a:lnTo>
                  <a:lnTo>
                    <a:pt x="31" y="51"/>
                  </a:lnTo>
                  <a:lnTo>
                    <a:pt x="32" y="51"/>
                  </a:lnTo>
                  <a:lnTo>
                    <a:pt x="33" y="51"/>
                  </a:lnTo>
                  <a:lnTo>
                    <a:pt x="33" y="51"/>
                  </a:lnTo>
                  <a:lnTo>
                    <a:pt x="34" y="51"/>
                  </a:lnTo>
                  <a:lnTo>
                    <a:pt x="35" y="51"/>
                  </a:lnTo>
                  <a:lnTo>
                    <a:pt x="36" y="51"/>
                  </a:lnTo>
                  <a:lnTo>
                    <a:pt x="37" y="51"/>
                  </a:lnTo>
                  <a:lnTo>
                    <a:pt x="37" y="51"/>
                  </a:lnTo>
                  <a:lnTo>
                    <a:pt x="38" y="51"/>
                  </a:lnTo>
                  <a:lnTo>
                    <a:pt x="39" y="51"/>
                  </a:lnTo>
                  <a:lnTo>
                    <a:pt x="40" y="51"/>
                  </a:lnTo>
                  <a:lnTo>
                    <a:pt x="41" y="51"/>
                  </a:lnTo>
                  <a:lnTo>
                    <a:pt x="41" y="51"/>
                  </a:lnTo>
                  <a:lnTo>
                    <a:pt x="42" y="51"/>
                  </a:lnTo>
                  <a:lnTo>
                    <a:pt x="43" y="52"/>
                  </a:lnTo>
                  <a:lnTo>
                    <a:pt x="43" y="52"/>
                  </a:lnTo>
                  <a:lnTo>
                    <a:pt x="44" y="52"/>
                  </a:lnTo>
                  <a:lnTo>
                    <a:pt x="45" y="52"/>
                  </a:lnTo>
                  <a:lnTo>
                    <a:pt x="45" y="52"/>
                  </a:lnTo>
                  <a:lnTo>
                    <a:pt x="46" y="52"/>
                  </a:lnTo>
                  <a:lnTo>
                    <a:pt x="48" y="52"/>
                  </a:lnTo>
                  <a:lnTo>
                    <a:pt x="48" y="52"/>
                  </a:lnTo>
                  <a:lnTo>
                    <a:pt x="49" y="53"/>
                  </a:lnTo>
                  <a:lnTo>
                    <a:pt x="50" y="53"/>
                  </a:lnTo>
                  <a:lnTo>
                    <a:pt x="51" y="53"/>
                  </a:lnTo>
                  <a:lnTo>
                    <a:pt x="51" y="53"/>
                  </a:lnTo>
                  <a:lnTo>
                    <a:pt x="51" y="54"/>
                  </a:lnTo>
                  <a:lnTo>
                    <a:pt x="51" y="55"/>
                  </a:lnTo>
                  <a:lnTo>
                    <a:pt x="52" y="56"/>
                  </a:lnTo>
                  <a:lnTo>
                    <a:pt x="52" y="57"/>
                  </a:lnTo>
                  <a:lnTo>
                    <a:pt x="53" y="58"/>
                  </a:lnTo>
                  <a:lnTo>
                    <a:pt x="53" y="59"/>
                  </a:lnTo>
                  <a:lnTo>
                    <a:pt x="53" y="60"/>
                  </a:lnTo>
                  <a:lnTo>
                    <a:pt x="53" y="61"/>
                  </a:lnTo>
                  <a:lnTo>
                    <a:pt x="53" y="61"/>
                  </a:lnTo>
                  <a:lnTo>
                    <a:pt x="54" y="61"/>
                  </a:lnTo>
                  <a:lnTo>
                    <a:pt x="54" y="61"/>
                  </a:lnTo>
                  <a:lnTo>
                    <a:pt x="55" y="61"/>
                  </a:lnTo>
                  <a:lnTo>
                    <a:pt x="56" y="61"/>
                  </a:lnTo>
                  <a:lnTo>
                    <a:pt x="57" y="61"/>
                  </a:lnTo>
                  <a:lnTo>
                    <a:pt x="58" y="60"/>
                  </a:lnTo>
                  <a:lnTo>
                    <a:pt x="58" y="60"/>
                  </a:lnTo>
                  <a:lnTo>
                    <a:pt x="59" y="60"/>
                  </a:lnTo>
                  <a:lnTo>
                    <a:pt x="60" y="60"/>
                  </a:lnTo>
                  <a:lnTo>
                    <a:pt x="60" y="60"/>
                  </a:lnTo>
                  <a:lnTo>
                    <a:pt x="61" y="60"/>
                  </a:lnTo>
                  <a:lnTo>
                    <a:pt x="62" y="60"/>
                  </a:lnTo>
                  <a:lnTo>
                    <a:pt x="63" y="60"/>
                  </a:lnTo>
                  <a:lnTo>
                    <a:pt x="64" y="60"/>
                  </a:lnTo>
                  <a:lnTo>
                    <a:pt x="65" y="60"/>
                  </a:lnTo>
                  <a:lnTo>
                    <a:pt x="65" y="60"/>
                  </a:lnTo>
                  <a:lnTo>
                    <a:pt x="67" y="60"/>
                  </a:lnTo>
                  <a:lnTo>
                    <a:pt x="67" y="60"/>
                  </a:lnTo>
                  <a:lnTo>
                    <a:pt x="68" y="60"/>
                  </a:lnTo>
                  <a:lnTo>
                    <a:pt x="69" y="60"/>
                  </a:lnTo>
                  <a:lnTo>
                    <a:pt x="70" y="60"/>
                  </a:lnTo>
                  <a:lnTo>
                    <a:pt x="71" y="60"/>
                  </a:lnTo>
                  <a:lnTo>
                    <a:pt x="72" y="60"/>
                  </a:lnTo>
                  <a:lnTo>
                    <a:pt x="73" y="59"/>
                  </a:lnTo>
                  <a:lnTo>
                    <a:pt x="75" y="59"/>
                  </a:lnTo>
                  <a:lnTo>
                    <a:pt x="75" y="59"/>
                  </a:lnTo>
                  <a:lnTo>
                    <a:pt x="76" y="59"/>
                  </a:lnTo>
                  <a:lnTo>
                    <a:pt x="77" y="59"/>
                  </a:lnTo>
                  <a:lnTo>
                    <a:pt x="78" y="59"/>
                  </a:lnTo>
                  <a:lnTo>
                    <a:pt x="79" y="59"/>
                  </a:lnTo>
                  <a:lnTo>
                    <a:pt x="80" y="58"/>
                  </a:lnTo>
                  <a:lnTo>
                    <a:pt x="81" y="58"/>
                  </a:lnTo>
                  <a:lnTo>
                    <a:pt x="82" y="58"/>
                  </a:lnTo>
                  <a:lnTo>
                    <a:pt x="83" y="58"/>
                  </a:lnTo>
                  <a:lnTo>
                    <a:pt x="84" y="58"/>
                  </a:lnTo>
                  <a:lnTo>
                    <a:pt x="85" y="58"/>
                  </a:lnTo>
                  <a:lnTo>
                    <a:pt x="86" y="58"/>
                  </a:lnTo>
                  <a:lnTo>
                    <a:pt x="87" y="57"/>
                  </a:lnTo>
                  <a:lnTo>
                    <a:pt x="88" y="57"/>
                  </a:lnTo>
                  <a:lnTo>
                    <a:pt x="89" y="57"/>
                  </a:lnTo>
                  <a:lnTo>
                    <a:pt x="90" y="57"/>
                  </a:lnTo>
                  <a:lnTo>
                    <a:pt x="90" y="57"/>
                  </a:lnTo>
                  <a:lnTo>
                    <a:pt x="91" y="56"/>
                  </a:lnTo>
                  <a:lnTo>
                    <a:pt x="92" y="56"/>
                  </a:lnTo>
                  <a:lnTo>
                    <a:pt x="93" y="56"/>
                  </a:lnTo>
                  <a:lnTo>
                    <a:pt x="93" y="56"/>
                  </a:lnTo>
                  <a:lnTo>
                    <a:pt x="94" y="56"/>
                  </a:lnTo>
                  <a:lnTo>
                    <a:pt x="94" y="55"/>
                  </a:lnTo>
                  <a:lnTo>
                    <a:pt x="95" y="55"/>
                  </a:lnTo>
                  <a:lnTo>
                    <a:pt x="96" y="55"/>
                  </a:lnTo>
                  <a:lnTo>
                    <a:pt x="97" y="54"/>
                  </a:lnTo>
                  <a:lnTo>
                    <a:pt x="97" y="54"/>
                  </a:lnTo>
                  <a:lnTo>
                    <a:pt x="98" y="53"/>
                  </a:lnTo>
                  <a:lnTo>
                    <a:pt x="98" y="53"/>
                  </a:lnTo>
                  <a:lnTo>
                    <a:pt x="98" y="52"/>
                  </a:lnTo>
                  <a:lnTo>
                    <a:pt x="98" y="52"/>
                  </a:lnTo>
                  <a:lnTo>
                    <a:pt x="98" y="51"/>
                  </a:lnTo>
                  <a:lnTo>
                    <a:pt x="98" y="50"/>
                  </a:lnTo>
                  <a:lnTo>
                    <a:pt x="99" y="49"/>
                  </a:lnTo>
                  <a:lnTo>
                    <a:pt x="99" y="49"/>
                  </a:lnTo>
                  <a:lnTo>
                    <a:pt x="99" y="48"/>
                  </a:lnTo>
                  <a:lnTo>
                    <a:pt x="99" y="47"/>
                  </a:lnTo>
                  <a:lnTo>
                    <a:pt x="99" y="47"/>
                  </a:lnTo>
                  <a:lnTo>
                    <a:pt x="99" y="46"/>
                  </a:lnTo>
                  <a:lnTo>
                    <a:pt x="99" y="45"/>
                  </a:lnTo>
                  <a:lnTo>
                    <a:pt x="99" y="44"/>
                  </a:lnTo>
                  <a:lnTo>
                    <a:pt x="99" y="43"/>
                  </a:lnTo>
                  <a:lnTo>
                    <a:pt x="99" y="43"/>
                  </a:lnTo>
                  <a:lnTo>
                    <a:pt x="99" y="42"/>
                  </a:lnTo>
                  <a:lnTo>
                    <a:pt x="99" y="41"/>
                  </a:lnTo>
                  <a:lnTo>
                    <a:pt x="99" y="40"/>
                  </a:lnTo>
                  <a:lnTo>
                    <a:pt x="99" y="39"/>
                  </a:lnTo>
                  <a:lnTo>
                    <a:pt x="99" y="38"/>
                  </a:lnTo>
                  <a:lnTo>
                    <a:pt x="99" y="38"/>
                  </a:lnTo>
                  <a:lnTo>
                    <a:pt x="99" y="37"/>
                  </a:lnTo>
                  <a:lnTo>
                    <a:pt x="99" y="36"/>
                  </a:lnTo>
                  <a:lnTo>
                    <a:pt x="99" y="36"/>
                  </a:lnTo>
                  <a:lnTo>
                    <a:pt x="99" y="35"/>
                  </a:lnTo>
                  <a:lnTo>
                    <a:pt x="99" y="34"/>
                  </a:lnTo>
                  <a:lnTo>
                    <a:pt x="99" y="34"/>
                  </a:lnTo>
                  <a:lnTo>
                    <a:pt x="99" y="33"/>
                  </a:lnTo>
                  <a:lnTo>
                    <a:pt x="99" y="32"/>
                  </a:lnTo>
                  <a:lnTo>
                    <a:pt x="99" y="32"/>
                  </a:lnTo>
                  <a:lnTo>
                    <a:pt x="99" y="31"/>
                  </a:lnTo>
                  <a:lnTo>
                    <a:pt x="99" y="31"/>
                  </a:lnTo>
                  <a:lnTo>
                    <a:pt x="99" y="30"/>
                  </a:lnTo>
                  <a:lnTo>
                    <a:pt x="99" y="30"/>
                  </a:lnTo>
                  <a:lnTo>
                    <a:pt x="98" y="29"/>
                  </a:lnTo>
                  <a:lnTo>
                    <a:pt x="98" y="28"/>
                  </a:lnTo>
                  <a:lnTo>
                    <a:pt x="98" y="28"/>
                  </a:lnTo>
                  <a:lnTo>
                    <a:pt x="98" y="27"/>
                  </a:lnTo>
                  <a:lnTo>
                    <a:pt x="98" y="26"/>
                  </a:lnTo>
                  <a:lnTo>
                    <a:pt x="97" y="25"/>
                  </a:lnTo>
                  <a:lnTo>
                    <a:pt x="97" y="24"/>
                  </a:lnTo>
                  <a:lnTo>
                    <a:pt x="97" y="23"/>
                  </a:lnTo>
                  <a:lnTo>
                    <a:pt x="96" y="22"/>
                  </a:lnTo>
                  <a:lnTo>
                    <a:pt x="96" y="21"/>
                  </a:lnTo>
                  <a:lnTo>
                    <a:pt x="96" y="20"/>
                  </a:lnTo>
                  <a:lnTo>
                    <a:pt x="95" y="19"/>
                  </a:lnTo>
                  <a:lnTo>
                    <a:pt x="95" y="18"/>
                  </a:lnTo>
                  <a:lnTo>
                    <a:pt x="94" y="16"/>
                  </a:lnTo>
                  <a:lnTo>
                    <a:pt x="94" y="15"/>
                  </a:lnTo>
                  <a:lnTo>
                    <a:pt x="94" y="15"/>
                  </a:lnTo>
                  <a:lnTo>
                    <a:pt x="93" y="13"/>
                  </a:lnTo>
                  <a:lnTo>
                    <a:pt x="93" y="13"/>
                  </a:lnTo>
                  <a:lnTo>
                    <a:pt x="93" y="12"/>
                  </a:lnTo>
                  <a:lnTo>
                    <a:pt x="93" y="11"/>
                  </a:lnTo>
                  <a:lnTo>
                    <a:pt x="92" y="10"/>
                  </a:lnTo>
                  <a:lnTo>
                    <a:pt x="92" y="9"/>
                  </a:lnTo>
                  <a:lnTo>
                    <a:pt x="92" y="9"/>
                  </a:lnTo>
                  <a:lnTo>
                    <a:pt x="92" y="9"/>
                  </a:lnTo>
                  <a:lnTo>
                    <a:pt x="91" y="8"/>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98" name="Freeform 1905"/>
            <p:cNvSpPr>
              <a:spLocks/>
            </p:cNvSpPr>
            <p:nvPr/>
          </p:nvSpPr>
          <p:spPr bwMode="auto">
            <a:xfrm>
              <a:off x="5426078" y="1991286"/>
              <a:ext cx="60325" cy="107950"/>
            </a:xfrm>
            <a:custGeom>
              <a:avLst/>
              <a:gdLst>
                <a:gd name="T0" fmla="*/ 32 w 38"/>
                <a:gd name="T1" fmla="*/ 0 h 68"/>
                <a:gd name="T2" fmla="*/ 0 w 38"/>
                <a:gd name="T3" fmla="*/ 1 h 68"/>
                <a:gd name="T4" fmla="*/ 0 w 38"/>
                <a:gd name="T5" fmla="*/ 68 h 68"/>
                <a:gd name="T6" fmla="*/ 37 w 38"/>
                <a:gd name="T7" fmla="*/ 67 h 68"/>
                <a:gd name="T8" fmla="*/ 38 w 38"/>
                <a:gd name="T9" fmla="*/ 45 h 68"/>
                <a:gd name="T10" fmla="*/ 38 w 38"/>
                <a:gd name="T11" fmla="*/ 45 h 68"/>
                <a:gd name="T12" fmla="*/ 37 w 38"/>
                <a:gd name="T13" fmla="*/ 44 h 68"/>
                <a:gd name="T14" fmla="*/ 37 w 38"/>
                <a:gd name="T15" fmla="*/ 44 h 68"/>
                <a:gd name="T16" fmla="*/ 37 w 38"/>
                <a:gd name="T17" fmla="*/ 43 h 68"/>
                <a:gd name="T18" fmla="*/ 37 w 38"/>
                <a:gd name="T19" fmla="*/ 43 h 68"/>
                <a:gd name="T20" fmla="*/ 36 w 38"/>
                <a:gd name="T21" fmla="*/ 42 h 68"/>
                <a:gd name="T22" fmla="*/ 36 w 38"/>
                <a:gd name="T23" fmla="*/ 41 h 68"/>
                <a:gd name="T24" fmla="*/ 36 w 38"/>
                <a:gd name="T25" fmla="*/ 41 h 68"/>
                <a:gd name="T26" fmla="*/ 36 w 38"/>
                <a:gd name="T27" fmla="*/ 40 h 68"/>
                <a:gd name="T28" fmla="*/ 36 w 38"/>
                <a:gd name="T29" fmla="*/ 39 h 68"/>
                <a:gd name="T30" fmla="*/ 35 w 38"/>
                <a:gd name="T31" fmla="*/ 38 h 68"/>
                <a:gd name="T32" fmla="*/ 35 w 38"/>
                <a:gd name="T33" fmla="*/ 37 h 68"/>
                <a:gd name="T34" fmla="*/ 35 w 38"/>
                <a:gd name="T35" fmla="*/ 36 h 68"/>
                <a:gd name="T36" fmla="*/ 34 w 38"/>
                <a:gd name="T37" fmla="*/ 35 h 68"/>
                <a:gd name="T38" fmla="*/ 34 w 38"/>
                <a:gd name="T39" fmla="*/ 34 h 68"/>
                <a:gd name="T40" fmla="*/ 34 w 38"/>
                <a:gd name="T41" fmla="*/ 33 h 68"/>
                <a:gd name="T42" fmla="*/ 33 w 38"/>
                <a:gd name="T43" fmla="*/ 32 h 68"/>
                <a:gd name="T44" fmla="*/ 33 w 38"/>
                <a:gd name="T45" fmla="*/ 31 h 68"/>
                <a:gd name="T46" fmla="*/ 33 w 38"/>
                <a:gd name="T47" fmla="*/ 30 h 68"/>
                <a:gd name="T48" fmla="*/ 32 w 38"/>
                <a:gd name="T49" fmla="*/ 29 h 68"/>
                <a:gd name="T50" fmla="*/ 32 w 38"/>
                <a:gd name="T51" fmla="*/ 28 h 68"/>
                <a:gd name="T52" fmla="*/ 32 w 38"/>
                <a:gd name="T53" fmla="*/ 26 h 68"/>
                <a:gd name="T54" fmla="*/ 32 w 38"/>
                <a:gd name="T55" fmla="*/ 26 h 68"/>
                <a:gd name="T56" fmla="*/ 32 w 38"/>
                <a:gd name="T57" fmla="*/ 24 h 68"/>
                <a:gd name="T58" fmla="*/ 32 w 38"/>
                <a:gd name="T59" fmla="*/ 24 h 68"/>
                <a:gd name="T60" fmla="*/ 32 w 38"/>
                <a:gd name="T61" fmla="*/ 22 h 68"/>
                <a:gd name="T62" fmla="*/ 31 w 38"/>
                <a:gd name="T63" fmla="*/ 21 h 68"/>
                <a:gd name="T64" fmla="*/ 31 w 38"/>
                <a:gd name="T65" fmla="*/ 20 h 68"/>
                <a:gd name="T66" fmla="*/ 31 w 38"/>
                <a:gd name="T67" fmla="*/ 20 h 68"/>
                <a:gd name="T68" fmla="*/ 32 w 38"/>
                <a:gd name="T69" fmla="*/ 19 h 68"/>
                <a:gd name="T70" fmla="*/ 32 w 38"/>
                <a:gd name="T71" fmla="*/ 18 h 68"/>
                <a:gd name="T72" fmla="*/ 32 w 38"/>
                <a:gd name="T73" fmla="*/ 17 h 68"/>
                <a:gd name="T74" fmla="*/ 32 w 38"/>
                <a:gd name="T75" fmla="*/ 16 h 68"/>
                <a:gd name="T76" fmla="*/ 32 w 38"/>
                <a:gd name="T77" fmla="*/ 15 h 68"/>
                <a:gd name="T78" fmla="*/ 32 w 38"/>
                <a:gd name="T79" fmla="*/ 15 h 68"/>
                <a:gd name="T80" fmla="*/ 32 w 38"/>
                <a:gd name="T81" fmla="*/ 14 h 68"/>
                <a:gd name="T82" fmla="*/ 32 w 38"/>
                <a:gd name="T83" fmla="*/ 13 h 68"/>
                <a:gd name="T84" fmla="*/ 32 w 38"/>
                <a:gd name="T85" fmla="*/ 12 h 68"/>
                <a:gd name="T86" fmla="*/ 32 w 38"/>
                <a:gd name="T87" fmla="*/ 11 h 68"/>
                <a:gd name="T88" fmla="*/ 32 w 38"/>
                <a:gd name="T89" fmla="*/ 11 h 68"/>
                <a:gd name="T90" fmla="*/ 32 w 38"/>
                <a:gd name="T91" fmla="*/ 9 h 68"/>
                <a:gd name="T92" fmla="*/ 32 w 38"/>
                <a:gd name="T93" fmla="*/ 9 h 68"/>
                <a:gd name="T94" fmla="*/ 32 w 38"/>
                <a:gd name="T95" fmla="*/ 8 h 68"/>
                <a:gd name="T96" fmla="*/ 32 w 38"/>
                <a:gd name="T97" fmla="*/ 7 h 68"/>
                <a:gd name="T98" fmla="*/ 32 w 38"/>
                <a:gd name="T99" fmla="*/ 7 h 68"/>
                <a:gd name="T100" fmla="*/ 32 w 38"/>
                <a:gd name="T101" fmla="*/ 6 h 68"/>
                <a:gd name="T102" fmla="*/ 32 w 38"/>
                <a:gd name="T103" fmla="*/ 5 h 68"/>
                <a:gd name="T104" fmla="*/ 32 w 38"/>
                <a:gd name="T105" fmla="*/ 4 h 68"/>
                <a:gd name="T106" fmla="*/ 32 w 38"/>
                <a:gd name="T107" fmla="*/ 4 h 68"/>
                <a:gd name="T108" fmla="*/ 32 w 38"/>
                <a:gd name="T109" fmla="*/ 3 h 68"/>
                <a:gd name="T110" fmla="*/ 32 w 38"/>
                <a:gd name="T111" fmla="*/ 2 h 68"/>
                <a:gd name="T112" fmla="*/ 32 w 38"/>
                <a:gd name="T113" fmla="*/ 1 h 68"/>
                <a:gd name="T114" fmla="*/ 32 w 38"/>
                <a:gd name="T115" fmla="*/ 1 h 68"/>
                <a:gd name="T116" fmla="*/ 32 w 38"/>
                <a:gd name="T117" fmla="*/ 0 h 68"/>
                <a:gd name="T118" fmla="*/ 32 w 38"/>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8">
                  <a:moveTo>
                    <a:pt x="32" y="0"/>
                  </a:moveTo>
                  <a:lnTo>
                    <a:pt x="0" y="1"/>
                  </a:lnTo>
                  <a:lnTo>
                    <a:pt x="0" y="68"/>
                  </a:lnTo>
                  <a:lnTo>
                    <a:pt x="37" y="67"/>
                  </a:lnTo>
                  <a:lnTo>
                    <a:pt x="38" y="45"/>
                  </a:lnTo>
                  <a:lnTo>
                    <a:pt x="38" y="45"/>
                  </a:lnTo>
                  <a:lnTo>
                    <a:pt x="37" y="44"/>
                  </a:lnTo>
                  <a:lnTo>
                    <a:pt x="37" y="44"/>
                  </a:lnTo>
                  <a:lnTo>
                    <a:pt x="37" y="43"/>
                  </a:lnTo>
                  <a:lnTo>
                    <a:pt x="37" y="43"/>
                  </a:lnTo>
                  <a:lnTo>
                    <a:pt x="36" y="42"/>
                  </a:lnTo>
                  <a:lnTo>
                    <a:pt x="36" y="41"/>
                  </a:lnTo>
                  <a:lnTo>
                    <a:pt x="36" y="41"/>
                  </a:lnTo>
                  <a:lnTo>
                    <a:pt x="36" y="40"/>
                  </a:lnTo>
                  <a:lnTo>
                    <a:pt x="36" y="39"/>
                  </a:lnTo>
                  <a:lnTo>
                    <a:pt x="35" y="38"/>
                  </a:lnTo>
                  <a:lnTo>
                    <a:pt x="35" y="37"/>
                  </a:lnTo>
                  <a:lnTo>
                    <a:pt x="35" y="36"/>
                  </a:lnTo>
                  <a:lnTo>
                    <a:pt x="34" y="35"/>
                  </a:lnTo>
                  <a:lnTo>
                    <a:pt x="34" y="34"/>
                  </a:lnTo>
                  <a:lnTo>
                    <a:pt x="34" y="33"/>
                  </a:lnTo>
                  <a:lnTo>
                    <a:pt x="33" y="32"/>
                  </a:lnTo>
                  <a:lnTo>
                    <a:pt x="33" y="31"/>
                  </a:lnTo>
                  <a:lnTo>
                    <a:pt x="33" y="30"/>
                  </a:lnTo>
                  <a:lnTo>
                    <a:pt x="32" y="29"/>
                  </a:lnTo>
                  <a:lnTo>
                    <a:pt x="32" y="28"/>
                  </a:lnTo>
                  <a:lnTo>
                    <a:pt x="32" y="26"/>
                  </a:lnTo>
                  <a:lnTo>
                    <a:pt x="32" y="26"/>
                  </a:lnTo>
                  <a:lnTo>
                    <a:pt x="32" y="24"/>
                  </a:lnTo>
                  <a:lnTo>
                    <a:pt x="32" y="24"/>
                  </a:lnTo>
                  <a:lnTo>
                    <a:pt x="32" y="22"/>
                  </a:lnTo>
                  <a:lnTo>
                    <a:pt x="31" y="21"/>
                  </a:lnTo>
                  <a:lnTo>
                    <a:pt x="31" y="20"/>
                  </a:lnTo>
                  <a:lnTo>
                    <a:pt x="31" y="20"/>
                  </a:lnTo>
                  <a:lnTo>
                    <a:pt x="32" y="19"/>
                  </a:lnTo>
                  <a:lnTo>
                    <a:pt x="32" y="18"/>
                  </a:lnTo>
                  <a:lnTo>
                    <a:pt x="32" y="17"/>
                  </a:lnTo>
                  <a:lnTo>
                    <a:pt x="32" y="16"/>
                  </a:lnTo>
                  <a:lnTo>
                    <a:pt x="32" y="15"/>
                  </a:lnTo>
                  <a:lnTo>
                    <a:pt x="32" y="15"/>
                  </a:lnTo>
                  <a:lnTo>
                    <a:pt x="32" y="14"/>
                  </a:lnTo>
                  <a:lnTo>
                    <a:pt x="32" y="13"/>
                  </a:lnTo>
                  <a:lnTo>
                    <a:pt x="32" y="12"/>
                  </a:lnTo>
                  <a:lnTo>
                    <a:pt x="32" y="11"/>
                  </a:lnTo>
                  <a:lnTo>
                    <a:pt x="32" y="11"/>
                  </a:lnTo>
                  <a:lnTo>
                    <a:pt x="32" y="9"/>
                  </a:lnTo>
                  <a:lnTo>
                    <a:pt x="32" y="9"/>
                  </a:lnTo>
                  <a:lnTo>
                    <a:pt x="32" y="8"/>
                  </a:lnTo>
                  <a:lnTo>
                    <a:pt x="32" y="7"/>
                  </a:lnTo>
                  <a:lnTo>
                    <a:pt x="32" y="7"/>
                  </a:lnTo>
                  <a:lnTo>
                    <a:pt x="32" y="6"/>
                  </a:lnTo>
                  <a:lnTo>
                    <a:pt x="32" y="5"/>
                  </a:lnTo>
                  <a:lnTo>
                    <a:pt x="32" y="4"/>
                  </a:lnTo>
                  <a:lnTo>
                    <a:pt x="32" y="4"/>
                  </a:lnTo>
                  <a:lnTo>
                    <a:pt x="32" y="3"/>
                  </a:lnTo>
                  <a:lnTo>
                    <a:pt x="32" y="2"/>
                  </a:lnTo>
                  <a:lnTo>
                    <a:pt x="32" y="1"/>
                  </a:lnTo>
                  <a:lnTo>
                    <a:pt x="32" y="1"/>
                  </a:lnTo>
                  <a:lnTo>
                    <a:pt x="32" y="0"/>
                  </a:lnTo>
                  <a:lnTo>
                    <a:pt x="32" y="0"/>
                  </a:lnTo>
                  <a:close/>
                </a:path>
              </a:pathLst>
            </a:custGeom>
            <a:solidFill>
              <a:srgbClr val="ABF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299" name="Freeform 1906"/>
            <p:cNvSpPr>
              <a:spLocks/>
            </p:cNvSpPr>
            <p:nvPr/>
          </p:nvSpPr>
          <p:spPr bwMode="auto">
            <a:xfrm>
              <a:off x="5627690" y="1849998"/>
              <a:ext cx="117475" cy="152400"/>
            </a:xfrm>
            <a:custGeom>
              <a:avLst/>
              <a:gdLst>
                <a:gd name="T0" fmla="*/ 67 w 74"/>
                <a:gd name="T1" fmla="*/ 90 h 96"/>
                <a:gd name="T2" fmla="*/ 68 w 74"/>
                <a:gd name="T3" fmla="*/ 86 h 96"/>
                <a:gd name="T4" fmla="*/ 68 w 74"/>
                <a:gd name="T5" fmla="*/ 83 h 96"/>
                <a:gd name="T6" fmla="*/ 69 w 74"/>
                <a:gd name="T7" fmla="*/ 78 h 96"/>
                <a:gd name="T8" fmla="*/ 70 w 74"/>
                <a:gd name="T9" fmla="*/ 73 h 96"/>
                <a:gd name="T10" fmla="*/ 71 w 74"/>
                <a:gd name="T11" fmla="*/ 68 h 96"/>
                <a:gd name="T12" fmla="*/ 72 w 74"/>
                <a:gd name="T13" fmla="*/ 63 h 96"/>
                <a:gd name="T14" fmla="*/ 72 w 74"/>
                <a:gd name="T15" fmla="*/ 57 h 96"/>
                <a:gd name="T16" fmla="*/ 73 w 74"/>
                <a:gd name="T17" fmla="*/ 52 h 96"/>
                <a:gd name="T18" fmla="*/ 73 w 74"/>
                <a:gd name="T19" fmla="*/ 47 h 96"/>
                <a:gd name="T20" fmla="*/ 74 w 74"/>
                <a:gd name="T21" fmla="*/ 43 h 96"/>
                <a:gd name="T22" fmla="*/ 73 w 74"/>
                <a:gd name="T23" fmla="*/ 40 h 96"/>
                <a:gd name="T24" fmla="*/ 73 w 74"/>
                <a:gd name="T25" fmla="*/ 36 h 96"/>
                <a:gd name="T26" fmla="*/ 72 w 74"/>
                <a:gd name="T27" fmla="*/ 32 h 96"/>
                <a:gd name="T28" fmla="*/ 71 w 74"/>
                <a:gd name="T29" fmla="*/ 28 h 96"/>
                <a:gd name="T30" fmla="*/ 69 w 74"/>
                <a:gd name="T31" fmla="*/ 24 h 96"/>
                <a:gd name="T32" fmla="*/ 68 w 74"/>
                <a:gd name="T33" fmla="*/ 20 h 96"/>
                <a:gd name="T34" fmla="*/ 66 w 74"/>
                <a:gd name="T35" fmla="*/ 16 h 96"/>
                <a:gd name="T36" fmla="*/ 64 w 74"/>
                <a:gd name="T37" fmla="*/ 13 h 96"/>
                <a:gd name="T38" fmla="*/ 63 w 74"/>
                <a:gd name="T39" fmla="*/ 9 h 96"/>
                <a:gd name="T40" fmla="*/ 61 w 74"/>
                <a:gd name="T41" fmla="*/ 5 h 96"/>
                <a:gd name="T42" fmla="*/ 59 w 74"/>
                <a:gd name="T43" fmla="*/ 2 h 96"/>
                <a:gd name="T44" fmla="*/ 57 w 74"/>
                <a:gd name="T45" fmla="*/ 1 h 96"/>
                <a:gd name="T46" fmla="*/ 52 w 74"/>
                <a:gd name="T47" fmla="*/ 0 h 96"/>
                <a:gd name="T48" fmla="*/ 48 w 74"/>
                <a:gd name="T49" fmla="*/ 1 h 96"/>
                <a:gd name="T50" fmla="*/ 46 w 74"/>
                <a:gd name="T51" fmla="*/ 1 h 96"/>
                <a:gd name="T52" fmla="*/ 43 w 74"/>
                <a:gd name="T53" fmla="*/ 1 h 96"/>
                <a:gd name="T54" fmla="*/ 37 w 74"/>
                <a:gd name="T55" fmla="*/ 0 h 96"/>
                <a:gd name="T56" fmla="*/ 34 w 74"/>
                <a:gd name="T57" fmla="*/ 0 h 96"/>
                <a:gd name="T58" fmla="*/ 30 w 74"/>
                <a:gd name="T59" fmla="*/ 1 h 96"/>
                <a:gd name="T60" fmla="*/ 29 w 74"/>
                <a:gd name="T61" fmla="*/ 3 h 96"/>
                <a:gd name="T62" fmla="*/ 11 w 74"/>
                <a:gd name="T63" fmla="*/ 6 h 96"/>
                <a:gd name="T64" fmla="*/ 6 w 74"/>
                <a:gd name="T65" fmla="*/ 5 h 96"/>
                <a:gd name="T66" fmla="*/ 1 w 74"/>
                <a:gd name="T67" fmla="*/ 5 h 96"/>
                <a:gd name="T68" fmla="*/ 0 w 74"/>
                <a:gd name="T69" fmla="*/ 8 h 96"/>
                <a:gd name="T70" fmla="*/ 2 w 74"/>
                <a:gd name="T71" fmla="*/ 12 h 96"/>
                <a:gd name="T72" fmla="*/ 3 w 74"/>
                <a:gd name="T73" fmla="*/ 16 h 96"/>
                <a:gd name="T74" fmla="*/ 5 w 74"/>
                <a:gd name="T75" fmla="*/ 20 h 96"/>
                <a:gd name="T76" fmla="*/ 7 w 74"/>
                <a:gd name="T77" fmla="*/ 25 h 96"/>
                <a:gd name="T78" fmla="*/ 9 w 74"/>
                <a:gd name="T79" fmla="*/ 30 h 96"/>
                <a:gd name="T80" fmla="*/ 10 w 74"/>
                <a:gd name="T81" fmla="*/ 33 h 96"/>
                <a:gd name="T82" fmla="*/ 10 w 74"/>
                <a:gd name="T83" fmla="*/ 36 h 96"/>
                <a:gd name="T84" fmla="*/ 10 w 74"/>
                <a:gd name="T85" fmla="*/ 39 h 96"/>
                <a:gd name="T86" fmla="*/ 10 w 74"/>
                <a:gd name="T87" fmla="*/ 43 h 96"/>
                <a:gd name="T88" fmla="*/ 10 w 74"/>
                <a:gd name="T89" fmla="*/ 47 h 96"/>
                <a:gd name="T90" fmla="*/ 10 w 74"/>
                <a:gd name="T91" fmla="*/ 51 h 96"/>
                <a:gd name="T92" fmla="*/ 9 w 74"/>
                <a:gd name="T93" fmla="*/ 56 h 96"/>
                <a:gd name="T94" fmla="*/ 4 w 74"/>
                <a:gd name="T95" fmla="*/ 60 h 96"/>
                <a:gd name="T96" fmla="*/ 4 w 74"/>
                <a:gd name="T97" fmla="*/ 62 h 96"/>
                <a:gd name="T98" fmla="*/ 5 w 74"/>
                <a:gd name="T99" fmla="*/ 66 h 96"/>
                <a:gd name="T100" fmla="*/ 6 w 74"/>
                <a:gd name="T101" fmla="*/ 70 h 96"/>
                <a:gd name="T102" fmla="*/ 7 w 74"/>
                <a:gd name="T103" fmla="*/ 74 h 96"/>
                <a:gd name="T104" fmla="*/ 9 w 74"/>
                <a:gd name="T105" fmla="*/ 78 h 96"/>
                <a:gd name="T106" fmla="*/ 12 w 74"/>
                <a:gd name="T107" fmla="*/ 80 h 96"/>
                <a:gd name="T108" fmla="*/ 18 w 74"/>
                <a:gd name="T109" fmla="*/ 82 h 96"/>
                <a:gd name="T110" fmla="*/ 23 w 74"/>
                <a:gd name="T111" fmla="*/ 85 h 96"/>
                <a:gd name="T112" fmla="*/ 27 w 74"/>
                <a:gd name="T11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 h="96">
                  <a:moveTo>
                    <a:pt x="67" y="92"/>
                  </a:moveTo>
                  <a:lnTo>
                    <a:pt x="67" y="91"/>
                  </a:lnTo>
                  <a:lnTo>
                    <a:pt x="67" y="91"/>
                  </a:lnTo>
                  <a:lnTo>
                    <a:pt x="67" y="91"/>
                  </a:lnTo>
                  <a:lnTo>
                    <a:pt x="67" y="90"/>
                  </a:lnTo>
                  <a:lnTo>
                    <a:pt x="67" y="89"/>
                  </a:lnTo>
                  <a:lnTo>
                    <a:pt x="67" y="88"/>
                  </a:lnTo>
                  <a:lnTo>
                    <a:pt x="67" y="87"/>
                  </a:lnTo>
                  <a:lnTo>
                    <a:pt x="67" y="87"/>
                  </a:lnTo>
                  <a:lnTo>
                    <a:pt x="68" y="86"/>
                  </a:lnTo>
                  <a:lnTo>
                    <a:pt x="68" y="85"/>
                  </a:lnTo>
                  <a:lnTo>
                    <a:pt x="68" y="85"/>
                  </a:lnTo>
                  <a:lnTo>
                    <a:pt x="68" y="84"/>
                  </a:lnTo>
                  <a:lnTo>
                    <a:pt x="68" y="83"/>
                  </a:lnTo>
                  <a:lnTo>
                    <a:pt x="68" y="83"/>
                  </a:lnTo>
                  <a:lnTo>
                    <a:pt x="68" y="82"/>
                  </a:lnTo>
                  <a:lnTo>
                    <a:pt x="68" y="81"/>
                  </a:lnTo>
                  <a:lnTo>
                    <a:pt x="69" y="80"/>
                  </a:lnTo>
                  <a:lnTo>
                    <a:pt x="69" y="79"/>
                  </a:lnTo>
                  <a:lnTo>
                    <a:pt x="69" y="78"/>
                  </a:lnTo>
                  <a:lnTo>
                    <a:pt x="69" y="77"/>
                  </a:lnTo>
                  <a:lnTo>
                    <a:pt x="69" y="76"/>
                  </a:lnTo>
                  <a:lnTo>
                    <a:pt x="69" y="75"/>
                  </a:lnTo>
                  <a:lnTo>
                    <a:pt x="70" y="74"/>
                  </a:lnTo>
                  <a:lnTo>
                    <a:pt x="70" y="73"/>
                  </a:lnTo>
                  <a:lnTo>
                    <a:pt x="70" y="72"/>
                  </a:lnTo>
                  <a:lnTo>
                    <a:pt x="70" y="71"/>
                  </a:lnTo>
                  <a:lnTo>
                    <a:pt x="70" y="70"/>
                  </a:lnTo>
                  <a:lnTo>
                    <a:pt x="71" y="69"/>
                  </a:lnTo>
                  <a:lnTo>
                    <a:pt x="71" y="68"/>
                  </a:lnTo>
                  <a:lnTo>
                    <a:pt x="71" y="67"/>
                  </a:lnTo>
                  <a:lnTo>
                    <a:pt x="71" y="66"/>
                  </a:lnTo>
                  <a:lnTo>
                    <a:pt x="71" y="65"/>
                  </a:lnTo>
                  <a:lnTo>
                    <a:pt x="71" y="64"/>
                  </a:lnTo>
                  <a:lnTo>
                    <a:pt x="72" y="63"/>
                  </a:lnTo>
                  <a:lnTo>
                    <a:pt x="72" y="62"/>
                  </a:lnTo>
                  <a:lnTo>
                    <a:pt x="72" y="60"/>
                  </a:lnTo>
                  <a:lnTo>
                    <a:pt x="72" y="59"/>
                  </a:lnTo>
                  <a:lnTo>
                    <a:pt x="72" y="58"/>
                  </a:lnTo>
                  <a:lnTo>
                    <a:pt x="72" y="57"/>
                  </a:lnTo>
                  <a:lnTo>
                    <a:pt x="72" y="56"/>
                  </a:lnTo>
                  <a:lnTo>
                    <a:pt x="72" y="55"/>
                  </a:lnTo>
                  <a:lnTo>
                    <a:pt x="73" y="54"/>
                  </a:lnTo>
                  <a:lnTo>
                    <a:pt x="73" y="53"/>
                  </a:lnTo>
                  <a:lnTo>
                    <a:pt x="73" y="52"/>
                  </a:lnTo>
                  <a:lnTo>
                    <a:pt x="73" y="51"/>
                  </a:lnTo>
                  <a:lnTo>
                    <a:pt x="73" y="50"/>
                  </a:lnTo>
                  <a:lnTo>
                    <a:pt x="73" y="49"/>
                  </a:lnTo>
                  <a:lnTo>
                    <a:pt x="73" y="48"/>
                  </a:lnTo>
                  <a:lnTo>
                    <a:pt x="73" y="47"/>
                  </a:lnTo>
                  <a:lnTo>
                    <a:pt x="73" y="47"/>
                  </a:lnTo>
                  <a:lnTo>
                    <a:pt x="73" y="46"/>
                  </a:lnTo>
                  <a:lnTo>
                    <a:pt x="73" y="45"/>
                  </a:lnTo>
                  <a:lnTo>
                    <a:pt x="73" y="44"/>
                  </a:lnTo>
                  <a:lnTo>
                    <a:pt x="74" y="43"/>
                  </a:lnTo>
                  <a:lnTo>
                    <a:pt x="74" y="42"/>
                  </a:lnTo>
                  <a:lnTo>
                    <a:pt x="74" y="42"/>
                  </a:lnTo>
                  <a:lnTo>
                    <a:pt x="74" y="41"/>
                  </a:lnTo>
                  <a:lnTo>
                    <a:pt x="74" y="40"/>
                  </a:lnTo>
                  <a:lnTo>
                    <a:pt x="73" y="40"/>
                  </a:lnTo>
                  <a:lnTo>
                    <a:pt x="73" y="39"/>
                  </a:lnTo>
                  <a:lnTo>
                    <a:pt x="73" y="38"/>
                  </a:lnTo>
                  <a:lnTo>
                    <a:pt x="73" y="38"/>
                  </a:lnTo>
                  <a:lnTo>
                    <a:pt x="73" y="37"/>
                  </a:lnTo>
                  <a:lnTo>
                    <a:pt x="73" y="36"/>
                  </a:lnTo>
                  <a:lnTo>
                    <a:pt x="73" y="35"/>
                  </a:lnTo>
                  <a:lnTo>
                    <a:pt x="73" y="35"/>
                  </a:lnTo>
                  <a:lnTo>
                    <a:pt x="72" y="34"/>
                  </a:lnTo>
                  <a:lnTo>
                    <a:pt x="72" y="33"/>
                  </a:lnTo>
                  <a:lnTo>
                    <a:pt x="72" y="32"/>
                  </a:lnTo>
                  <a:lnTo>
                    <a:pt x="72" y="31"/>
                  </a:lnTo>
                  <a:lnTo>
                    <a:pt x="72" y="31"/>
                  </a:lnTo>
                  <a:lnTo>
                    <a:pt x="71" y="30"/>
                  </a:lnTo>
                  <a:lnTo>
                    <a:pt x="71" y="29"/>
                  </a:lnTo>
                  <a:lnTo>
                    <a:pt x="71" y="28"/>
                  </a:lnTo>
                  <a:lnTo>
                    <a:pt x="70" y="27"/>
                  </a:lnTo>
                  <a:lnTo>
                    <a:pt x="70" y="27"/>
                  </a:lnTo>
                  <a:lnTo>
                    <a:pt x="70" y="26"/>
                  </a:lnTo>
                  <a:lnTo>
                    <a:pt x="70" y="25"/>
                  </a:lnTo>
                  <a:lnTo>
                    <a:pt x="69" y="24"/>
                  </a:lnTo>
                  <a:lnTo>
                    <a:pt x="69" y="23"/>
                  </a:lnTo>
                  <a:lnTo>
                    <a:pt x="69" y="23"/>
                  </a:lnTo>
                  <a:lnTo>
                    <a:pt x="68" y="22"/>
                  </a:lnTo>
                  <a:lnTo>
                    <a:pt x="68" y="21"/>
                  </a:lnTo>
                  <a:lnTo>
                    <a:pt x="68" y="20"/>
                  </a:lnTo>
                  <a:lnTo>
                    <a:pt x="67" y="19"/>
                  </a:lnTo>
                  <a:lnTo>
                    <a:pt x="67" y="18"/>
                  </a:lnTo>
                  <a:lnTo>
                    <a:pt x="67" y="18"/>
                  </a:lnTo>
                  <a:lnTo>
                    <a:pt x="66" y="17"/>
                  </a:lnTo>
                  <a:lnTo>
                    <a:pt x="66" y="16"/>
                  </a:lnTo>
                  <a:lnTo>
                    <a:pt x="66" y="16"/>
                  </a:lnTo>
                  <a:lnTo>
                    <a:pt x="65" y="15"/>
                  </a:lnTo>
                  <a:lnTo>
                    <a:pt x="65" y="14"/>
                  </a:lnTo>
                  <a:lnTo>
                    <a:pt x="65" y="13"/>
                  </a:lnTo>
                  <a:lnTo>
                    <a:pt x="64" y="13"/>
                  </a:lnTo>
                  <a:lnTo>
                    <a:pt x="64" y="12"/>
                  </a:lnTo>
                  <a:lnTo>
                    <a:pt x="64" y="11"/>
                  </a:lnTo>
                  <a:lnTo>
                    <a:pt x="64" y="11"/>
                  </a:lnTo>
                  <a:lnTo>
                    <a:pt x="63" y="10"/>
                  </a:lnTo>
                  <a:lnTo>
                    <a:pt x="63" y="9"/>
                  </a:lnTo>
                  <a:lnTo>
                    <a:pt x="63" y="8"/>
                  </a:lnTo>
                  <a:lnTo>
                    <a:pt x="62" y="8"/>
                  </a:lnTo>
                  <a:lnTo>
                    <a:pt x="62" y="7"/>
                  </a:lnTo>
                  <a:lnTo>
                    <a:pt x="61" y="6"/>
                  </a:lnTo>
                  <a:lnTo>
                    <a:pt x="61" y="5"/>
                  </a:lnTo>
                  <a:lnTo>
                    <a:pt x="60" y="4"/>
                  </a:lnTo>
                  <a:lnTo>
                    <a:pt x="60" y="4"/>
                  </a:lnTo>
                  <a:lnTo>
                    <a:pt x="60" y="3"/>
                  </a:lnTo>
                  <a:lnTo>
                    <a:pt x="59" y="2"/>
                  </a:lnTo>
                  <a:lnTo>
                    <a:pt x="59" y="2"/>
                  </a:lnTo>
                  <a:lnTo>
                    <a:pt x="59" y="2"/>
                  </a:lnTo>
                  <a:lnTo>
                    <a:pt x="59" y="1"/>
                  </a:lnTo>
                  <a:lnTo>
                    <a:pt x="58" y="1"/>
                  </a:lnTo>
                  <a:lnTo>
                    <a:pt x="58" y="1"/>
                  </a:lnTo>
                  <a:lnTo>
                    <a:pt x="57" y="1"/>
                  </a:lnTo>
                  <a:lnTo>
                    <a:pt x="56" y="1"/>
                  </a:lnTo>
                  <a:lnTo>
                    <a:pt x="55" y="1"/>
                  </a:lnTo>
                  <a:lnTo>
                    <a:pt x="54" y="0"/>
                  </a:lnTo>
                  <a:lnTo>
                    <a:pt x="53" y="0"/>
                  </a:lnTo>
                  <a:lnTo>
                    <a:pt x="52" y="0"/>
                  </a:lnTo>
                  <a:lnTo>
                    <a:pt x="51" y="0"/>
                  </a:lnTo>
                  <a:lnTo>
                    <a:pt x="50" y="0"/>
                  </a:lnTo>
                  <a:lnTo>
                    <a:pt x="49" y="0"/>
                  </a:lnTo>
                  <a:lnTo>
                    <a:pt x="49" y="1"/>
                  </a:lnTo>
                  <a:lnTo>
                    <a:pt x="48" y="1"/>
                  </a:lnTo>
                  <a:lnTo>
                    <a:pt x="48" y="1"/>
                  </a:lnTo>
                  <a:lnTo>
                    <a:pt x="48" y="2"/>
                  </a:lnTo>
                  <a:lnTo>
                    <a:pt x="47" y="2"/>
                  </a:lnTo>
                  <a:lnTo>
                    <a:pt x="46" y="2"/>
                  </a:lnTo>
                  <a:lnTo>
                    <a:pt x="46" y="1"/>
                  </a:lnTo>
                  <a:lnTo>
                    <a:pt x="46" y="1"/>
                  </a:lnTo>
                  <a:lnTo>
                    <a:pt x="45" y="1"/>
                  </a:lnTo>
                  <a:lnTo>
                    <a:pt x="44" y="1"/>
                  </a:lnTo>
                  <a:lnTo>
                    <a:pt x="44" y="1"/>
                  </a:lnTo>
                  <a:lnTo>
                    <a:pt x="43" y="1"/>
                  </a:lnTo>
                  <a:lnTo>
                    <a:pt x="42" y="1"/>
                  </a:lnTo>
                  <a:lnTo>
                    <a:pt x="41" y="0"/>
                  </a:lnTo>
                  <a:lnTo>
                    <a:pt x="39" y="0"/>
                  </a:lnTo>
                  <a:lnTo>
                    <a:pt x="38" y="0"/>
                  </a:lnTo>
                  <a:lnTo>
                    <a:pt x="37" y="0"/>
                  </a:lnTo>
                  <a:lnTo>
                    <a:pt x="37" y="0"/>
                  </a:lnTo>
                  <a:lnTo>
                    <a:pt x="36" y="0"/>
                  </a:lnTo>
                  <a:lnTo>
                    <a:pt x="36" y="0"/>
                  </a:lnTo>
                  <a:lnTo>
                    <a:pt x="35" y="0"/>
                  </a:lnTo>
                  <a:lnTo>
                    <a:pt x="34" y="0"/>
                  </a:lnTo>
                  <a:lnTo>
                    <a:pt x="33" y="0"/>
                  </a:lnTo>
                  <a:lnTo>
                    <a:pt x="33" y="0"/>
                  </a:lnTo>
                  <a:lnTo>
                    <a:pt x="32" y="0"/>
                  </a:lnTo>
                  <a:lnTo>
                    <a:pt x="31" y="1"/>
                  </a:lnTo>
                  <a:lnTo>
                    <a:pt x="30" y="1"/>
                  </a:lnTo>
                  <a:lnTo>
                    <a:pt x="30" y="1"/>
                  </a:lnTo>
                  <a:lnTo>
                    <a:pt x="29" y="2"/>
                  </a:lnTo>
                  <a:lnTo>
                    <a:pt x="29" y="2"/>
                  </a:lnTo>
                  <a:lnTo>
                    <a:pt x="29" y="3"/>
                  </a:lnTo>
                  <a:lnTo>
                    <a:pt x="29" y="3"/>
                  </a:lnTo>
                  <a:lnTo>
                    <a:pt x="17" y="0"/>
                  </a:lnTo>
                  <a:lnTo>
                    <a:pt x="13" y="6"/>
                  </a:lnTo>
                  <a:lnTo>
                    <a:pt x="13" y="6"/>
                  </a:lnTo>
                  <a:lnTo>
                    <a:pt x="12" y="6"/>
                  </a:lnTo>
                  <a:lnTo>
                    <a:pt x="11" y="6"/>
                  </a:lnTo>
                  <a:lnTo>
                    <a:pt x="10" y="6"/>
                  </a:lnTo>
                  <a:lnTo>
                    <a:pt x="10" y="5"/>
                  </a:lnTo>
                  <a:lnTo>
                    <a:pt x="9" y="5"/>
                  </a:lnTo>
                  <a:lnTo>
                    <a:pt x="7" y="5"/>
                  </a:lnTo>
                  <a:lnTo>
                    <a:pt x="6" y="5"/>
                  </a:lnTo>
                  <a:lnTo>
                    <a:pt x="5" y="5"/>
                  </a:lnTo>
                  <a:lnTo>
                    <a:pt x="4" y="5"/>
                  </a:lnTo>
                  <a:lnTo>
                    <a:pt x="3" y="5"/>
                  </a:lnTo>
                  <a:lnTo>
                    <a:pt x="2" y="5"/>
                  </a:lnTo>
                  <a:lnTo>
                    <a:pt x="1" y="5"/>
                  </a:lnTo>
                  <a:lnTo>
                    <a:pt x="0" y="5"/>
                  </a:lnTo>
                  <a:lnTo>
                    <a:pt x="0" y="6"/>
                  </a:lnTo>
                  <a:lnTo>
                    <a:pt x="0" y="6"/>
                  </a:lnTo>
                  <a:lnTo>
                    <a:pt x="0" y="7"/>
                  </a:lnTo>
                  <a:lnTo>
                    <a:pt x="0" y="8"/>
                  </a:lnTo>
                  <a:lnTo>
                    <a:pt x="0" y="8"/>
                  </a:lnTo>
                  <a:lnTo>
                    <a:pt x="1" y="9"/>
                  </a:lnTo>
                  <a:lnTo>
                    <a:pt x="1" y="10"/>
                  </a:lnTo>
                  <a:lnTo>
                    <a:pt x="1" y="11"/>
                  </a:lnTo>
                  <a:lnTo>
                    <a:pt x="2" y="12"/>
                  </a:lnTo>
                  <a:lnTo>
                    <a:pt x="2" y="13"/>
                  </a:lnTo>
                  <a:lnTo>
                    <a:pt x="2" y="14"/>
                  </a:lnTo>
                  <a:lnTo>
                    <a:pt x="3" y="15"/>
                  </a:lnTo>
                  <a:lnTo>
                    <a:pt x="3" y="16"/>
                  </a:lnTo>
                  <a:lnTo>
                    <a:pt x="3" y="16"/>
                  </a:lnTo>
                  <a:lnTo>
                    <a:pt x="4" y="17"/>
                  </a:lnTo>
                  <a:lnTo>
                    <a:pt x="4" y="18"/>
                  </a:lnTo>
                  <a:lnTo>
                    <a:pt x="4" y="18"/>
                  </a:lnTo>
                  <a:lnTo>
                    <a:pt x="4" y="19"/>
                  </a:lnTo>
                  <a:lnTo>
                    <a:pt x="5" y="20"/>
                  </a:lnTo>
                  <a:lnTo>
                    <a:pt x="5" y="20"/>
                  </a:lnTo>
                  <a:lnTo>
                    <a:pt x="5" y="21"/>
                  </a:lnTo>
                  <a:lnTo>
                    <a:pt x="6" y="23"/>
                  </a:lnTo>
                  <a:lnTo>
                    <a:pt x="6" y="24"/>
                  </a:lnTo>
                  <a:lnTo>
                    <a:pt x="7" y="25"/>
                  </a:lnTo>
                  <a:lnTo>
                    <a:pt x="7" y="26"/>
                  </a:lnTo>
                  <a:lnTo>
                    <a:pt x="7" y="27"/>
                  </a:lnTo>
                  <a:lnTo>
                    <a:pt x="8" y="28"/>
                  </a:lnTo>
                  <a:lnTo>
                    <a:pt x="8" y="29"/>
                  </a:lnTo>
                  <a:lnTo>
                    <a:pt x="9" y="30"/>
                  </a:lnTo>
                  <a:lnTo>
                    <a:pt x="9" y="31"/>
                  </a:lnTo>
                  <a:lnTo>
                    <a:pt x="9" y="32"/>
                  </a:lnTo>
                  <a:lnTo>
                    <a:pt x="9" y="32"/>
                  </a:lnTo>
                  <a:lnTo>
                    <a:pt x="10" y="33"/>
                  </a:lnTo>
                  <a:lnTo>
                    <a:pt x="10" y="33"/>
                  </a:lnTo>
                  <a:lnTo>
                    <a:pt x="10" y="34"/>
                  </a:lnTo>
                  <a:lnTo>
                    <a:pt x="10" y="34"/>
                  </a:lnTo>
                  <a:lnTo>
                    <a:pt x="10" y="34"/>
                  </a:lnTo>
                  <a:lnTo>
                    <a:pt x="10" y="35"/>
                  </a:lnTo>
                  <a:lnTo>
                    <a:pt x="10" y="36"/>
                  </a:lnTo>
                  <a:lnTo>
                    <a:pt x="10" y="36"/>
                  </a:lnTo>
                  <a:lnTo>
                    <a:pt x="10" y="37"/>
                  </a:lnTo>
                  <a:lnTo>
                    <a:pt x="10" y="37"/>
                  </a:lnTo>
                  <a:lnTo>
                    <a:pt x="10" y="38"/>
                  </a:lnTo>
                  <a:lnTo>
                    <a:pt x="10" y="39"/>
                  </a:lnTo>
                  <a:lnTo>
                    <a:pt x="10" y="40"/>
                  </a:lnTo>
                  <a:lnTo>
                    <a:pt x="10" y="41"/>
                  </a:lnTo>
                  <a:lnTo>
                    <a:pt x="10" y="41"/>
                  </a:lnTo>
                  <a:lnTo>
                    <a:pt x="10" y="42"/>
                  </a:lnTo>
                  <a:lnTo>
                    <a:pt x="10" y="43"/>
                  </a:lnTo>
                  <a:lnTo>
                    <a:pt x="10" y="44"/>
                  </a:lnTo>
                  <a:lnTo>
                    <a:pt x="10" y="45"/>
                  </a:lnTo>
                  <a:lnTo>
                    <a:pt x="10" y="46"/>
                  </a:lnTo>
                  <a:lnTo>
                    <a:pt x="10" y="47"/>
                  </a:lnTo>
                  <a:lnTo>
                    <a:pt x="10" y="47"/>
                  </a:lnTo>
                  <a:lnTo>
                    <a:pt x="10" y="48"/>
                  </a:lnTo>
                  <a:lnTo>
                    <a:pt x="10" y="49"/>
                  </a:lnTo>
                  <a:lnTo>
                    <a:pt x="10" y="50"/>
                  </a:lnTo>
                  <a:lnTo>
                    <a:pt x="10" y="51"/>
                  </a:lnTo>
                  <a:lnTo>
                    <a:pt x="10" y="51"/>
                  </a:lnTo>
                  <a:lnTo>
                    <a:pt x="10" y="52"/>
                  </a:lnTo>
                  <a:lnTo>
                    <a:pt x="10" y="53"/>
                  </a:lnTo>
                  <a:lnTo>
                    <a:pt x="10" y="54"/>
                  </a:lnTo>
                  <a:lnTo>
                    <a:pt x="10" y="55"/>
                  </a:lnTo>
                  <a:lnTo>
                    <a:pt x="9" y="56"/>
                  </a:lnTo>
                  <a:lnTo>
                    <a:pt x="8" y="57"/>
                  </a:lnTo>
                  <a:lnTo>
                    <a:pt x="7" y="58"/>
                  </a:lnTo>
                  <a:lnTo>
                    <a:pt x="6" y="59"/>
                  </a:lnTo>
                  <a:lnTo>
                    <a:pt x="5" y="59"/>
                  </a:lnTo>
                  <a:lnTo>
                    <a:pt x="4" y="60"/>
                  </a:lnTo>
                  <a:lnTo>
                    <a:pt x="4" y="60"/>
                  </a:lnTo>
                  <a:lnTo>
                    <a:pt x="4" y="61"/>
                  </a:lnTo>
                  <a:lnTo>
                    <a:pt x="4" y="61"/>
                  </a:lnTo>
                  <a:lnTo>
                    <a:pt x="4" y="62"/>
                  </a:lnTo>
                  <a:lnTo>
                    <a:pt x="4" y="62"/>
                  </a:lnTo>
                  <a:lnTo>
                    <a:pt x="4" y="63"/>
                  </a:lnTo>
                  <a:lnTo>
                    <a:pt x="4" y="63"/>
                  </a:lnTo>
                  <a:lnTo>
                    <a:pt x="5" y="64"/>
                  </a:lnTo>
                  <a:lnTo>
                    <a:pt x="5" y="65"/>
                  </a:lnTo>
                  <a:lnTo>
                    <a:pt x="5" y="66"/>
                  </a:lnTo>
                  <a:lnTo>
                    <a:pt x="5" y="66"/>
                  </a:lnTo>
                  <a:lnTo>
                    <a:pt x="5" y="67"/>
                  </a:lnTo>
                  <a:lnTo>
                    <a:pt x="5" y="68"/>
                  </a:lnTo>
                  <a:lnTo>
                    <a:pt x="6" y="69"/>
                  </a:lnTo>
                  <a:lnTo>
                    <a:pt x="6" y="70"/>
                  </a:lnTo>
                  <a:lnTo>
                    <a:pt x="6" y="71"/>
                  </a:lnTo>
                  <a:lnTo>
                    <a:pt x="6" y="72"/>
                  </a:lnTo>
                  <a:lnTo>
                    <a:pt x="6" y="73"/>
                  </a:lnTo>
                  <a:lnTo>
                    <a:pt x="7" y="74"/>
                  </a:lnTo>
                  <a:lnTo>
                    <a:pt x="7" y="74"/>
                  </a:lnTo>
                  <a:lnTo>
                    <a:pt x="8" y="75"/>
                  </a:lnTo>
                  <a:lnTo>
                    <a:pt x="8" y="76"/>
                  </a:lnTo>
                  <a:lnTo>
                    <a:pt x="9" y="77"/>
                  </a:lnTo>
                  <a:lnTo>
                    <a:pt x="9" y="77"/>
                  </a:lnTo>
                  <a:lnTo>
                    <a:pt x="9" y="78"/>
                  </a:lnTo>
                  <a:lnTo>
                    <a:pt x="10" y="78"/>
                  </a:lnTo>
                  <a:lnTo>
                    <a:pt x="10" y="79"/>
                  </a:lnTo>
                  <a:lnTo>
                    <a:pt x="11" y="79"/>
                  </a:lnTo>
                  <a:lnTo>
                    <a:pt x="12" y="80"/>
                  </a:lnTo>
                  <a:lnTo>
                    <a:pt x="12" y="80"/>
                  </a:lnTo>
                  <a:lnTo>
                    <a:pt x="13" y="80"/>
                  </a:lnTo>
                  <a:lnTo>
                    <a:pt x="15" y="81"/>
                  </a:lnTo>
                  <a:lnTo>
                    <a:pt x="16" y="81"/>
                  </a:lnTo>
                  <a:lnTo>
                    <a:pt x="17" y="82"/>
                  </a:lnTo>
                  <a:lnTo>
                    <a:pt x="18" y="82"/>
                  </a:lnTo>
                  <a:lnTo>
                    <a:pt x="19" y="83"/>
                  </a:lnTo>
                  <a:lnTo>
                    <a:pt x="20" y="84"/>
                  </a:lnTo>
                  <a:lnTo>
                    <a:pt x="21" y="85"/>
                  </a:lnTo>
                  <a:lnTo>
                    <a:pt x="22" y="85"/>
                  </a:lnTo>
                  <a:lnTo>
                    <a:pt x="23" y="85"/>
                  </a:lnTo>
                  <a:lnTo>
                    <a:pt x="23" y="86"/>
                  </a:lnTo>
                  <a:lnTo>
                    <a:pt x="24" y="86"/>
                  </a:lnTo>
                  <a:lnTo>
                    <a:pt x="25" y="87"/>
                  </a:lnTo>
                  <a:lnTo>
                    <a:pt x="25" y="87"/>
                  </a:lnTo>
                  <a:lnTo>
                    <a:pt x="27" y="96"/>
                  </a:lnTo>
                  <a:lnTo>
                    <a:pt x="67" y="92"/>
                  </a:lnTo>
                  <a:close/>
                </a:path>
              </a:pathLst>
            </a:custGeom>
            <a:solidFill>
              <a:srgbClr val="EDB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0" name="Freeform 1907"/>
            <p:cNvSpPr>
              <a:spLocks/>
            </p:cNvSpPr>
            <p:nvPr/>
          </p:nvSpPr>
          <p:spPr bwMode="auto">
            <a:xfrm>
              <a:off x="5487988" y="1813486"/>
              <a:ext cx="33338" cy="33338"/>
            </a:xfrm>
            <a:custGeom>
              <a:avLst/>
              <a:gdLst>
                <a:gd name="T0" fmla="*/ 3 w 21"/>
                <a:gd name="T1" fmla="*/ 18 h 21"/>
                <a:gd name="T2" fmla="*/ 5 w 21"/>
                <a:gd name="T3" fmla="*/ 19 h 21"/>
                <a:gd name="T4" fmla="*/ 7 w 21"/>
                <a:gd name="T5" fmla="*/ 20 h 21"/>
                <a:gd name="T6" fmla="*/ 9 w 21"/>
                <a:gd name="T7" fmla="*/ 21 h 21"/>
                <a:gd name="T8" fmla="*/ 11 w 21"/>
                <a:gd name="T9" fmla="*/ 21 h 21"/>
                <a:gd name="T10" fmla="*/ 13 w 21"/>
                <a:gd name="T11" fmla="*/ 21 h 21"/>
                <a:gd name="T12" fmla="*/ 15 w 21"/>
                <a:gd name="T13" fmla="*/ 20 h 21"/>
                <a:gd name="T14" fmla="*/ 16 w 21"/>
                <a:gd name="T15" fmla="*/ 19 h 21"/>
                <a:gd name="T16" fmla="*/ 18 w 21"/>
                <a:gd name="T17" fmla="*/ 17 h 21"/>
                <a:gd name="T18" fmla="*/ 20 w 21"/>
                <a:gd name="T19" fmla="*/ 16 h 21"/>
                <a:gd name="T20" fmla="*/ 21 w 21"/>
                <a:gd name="T21" fmla="*/ 14 h 21"/>
                <a:gd name="T22" fmla="*/ 21 w 21"/>
                <a:gd name="T23" fmla="*/ 12 h 21"/>
                <a:gd name="T24" fmla="*/ 21 w 21"/>
                <a:gd name="T25" fmla="*/ 10 h 21"/>
                <a:gd name="T26" fmla="*/ 21 w 21"/>
                <a:gd name="T27" fmla="*/ 8 h 21"/>
                <a:gd name="T28" fmla="*/ 20 w 21"/>
                <a:gd name="T29" fmla="*/ 6 h 21"/>
                <a:gd name="T30" fmla="*/ 19 w 21"/>
                <a:gd name="T31" fmla="*/ 4 h 21"/>
                <a:gd name="T32" fmla="*/ 18 w 21"/>
                <a:gd name="T33" fmla="*/ 3 h 21"/>
                <a:gd name="T34" fmla="*/ 16 w 21"/>
                <a:gd name="T35" fmla="*/ 1 h 21"/>
                <a:gd name="T36" fmla="*/ 14 w 21"/>
                <a:gd name="T37" fmla="*/ 1 h 21"/>
                <a:gd name="T38" fmla="*/ 12 w 21"/>
                <a:gd name="T39" fmla="*/ 0 h 21"/>
                <a:gd name="T40" fmla="*/ 10 w 21"/>
                <a:gd name="T41" fmla="*/ 0 h 21"/>
                <a:gd name="T42" fmla="*/ 8 w 21"/>
                <a:gd name="T43" fmla="*/ 0 h 21"/>
                <a:gd name="T44" fmla="*/ 6 w 21"/>
                <a:gd name="T45" fmla="*/ 1 h 21"/>
                <a:gd name="T46" fmla="*/ 4 w 21"/>
                <a:gd name="T47" fmla="*/ 2 h 21"/>
                <a:gd name="T48" fmla="*/ 2 w 21"/>
                <a:gd name="T49" fmla="*/ 3 h 21"/>
                <a:gd name="T50" fmla="*/ 1 w 21"/>
                <a:gd name="T51" fmla="*/ 5 h 21"/>
                <a:gd name="T52" fmla="*/ 0 w 21"/>
                <a:gd name="T53" fmla="*/ 7 h 21"/>
                <a:gd name="T54" fmla="*/ 0 w 21"/>
                <a:gd name="T55" fmla="*/ 9 h 21"/>
                <a:gd name="T56" fmla="*/ 0 w 21"/>
                <a:gd name="T57" fmla="*/ 11 h 21"/>
                <a:gd name="T58" fmla="*/ 0 w 21"/>
                <a:gd name="T59" fmla="*/ 13 h 21"/>
                <a:gd name="T60" fmla="*/ 0 w 21"/>
                <a:gd name="T61" fmla="*/ 15 h 21"/>
                <a:gd name="T62" fmla="*/ 2 w 21"/>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1">
                  <a:moveTo>
                    <a:pt x="2" y="17"/>
                  </a:moveTo>
                  <a:lnTo>
                    <a:pt x="3" y="18"/>
                  </a:lnTo>
                  <a:lnTo>
                    <a:pt x="4" y="19"/>
                  </a:lnTo>
                  <a:lnTo>
                    <a:pt x="5" y="19"/>
                  </a:lnTo>
                  <a:lnTo>
                    <a:pt x="6" y="20"/>
                  </a:lnTo>
                  <a:lnTo>
                    <a:pt x="7" y="20"/>
                  </a:lnTo>
                  <a:lnTo>
                    <a:pt x="7" y="21"/>
                  </a:lnTo>
                  <a:lnTo>
                    <a:pt x="9" y="21"/>
                  </a:lnTo>
                  <a:lnTo>
                    <a:pt x="10" y="21"/>
                  </a:lnTo>
                  <a:lnTo>
                    <a:pt x="11" y="21"/>
                  </a:lnTo>
                  <a:lnTo>
                    <a:pt x="12" y="21"/>
                  </a:lnTo>
                  <a:lnTo>
                    <a:pt x="13" y="21"/>
                  </a:lnTo>
                  <a:lnTo>
                    <a:pt x="14" y="20"/>
                  </a:lnTo>
                  <a:lnTo>
                    <a:pt x="15" y="20"/>
                  </a:lnTo>
                  <a:lnTo>
                    <a:pt x="16" y="19"/>
                  </a:lnTo>
                  <a:lnTo>
                    <a:pt x="16" y="19"/>
                  </a:lnTo>
                  <a:lnTo>
                    <a:pt x="17" y="18"/>
                  </a:lnTo>
                  <a:lnTo>
                    <a:pt x="18" y="17"/>
                  </a:lnTo>
                  <a:lnTo>
                    <a:pt x="19" y="17"/>
                  </a:lnTo>
                  <a:lnTo>
                    <a:pt x="20" y="16"/>
                  </a:lnTo>
                  <a:lnTo>
                    <a:pt x="20" y="15"/>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3"/>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3"/>
                  </a:lnTo>
                  <a:lnTo>
                    <a:pt x="2" y="3"/>
                  </a:lnTo>
                  <a:lnTo>
                    <a:pt x="2" y="4"/>
                  </a:lnTo>
                  <a:lnTo>
                    <a:pt x="1" y="5"/>
                  </a:lnTo>
                  <a:lnTo>
                    <a:pt x="1" y="6"/>
                  </a:lnTo>
                  <a:lnTo>
                    <a:pt x="0" y="7"/>
                  </a:lnTo>
                  <a:lnTo>
                    <a:pt x="0" y="8"/>
                  </a:lnTo>
                  <a:lnTo>
                    <a:pt x="0" y="9"/>
                  </a:lnTo>
                  <a:lnTo>
                    <a:pt x="0" y="10"/>
                  </a:lnTo>
                  <a:lnTo>
                    <a:pt x="0" y="11"/>
                  </a:lnTo>
                  <a:lnTo>
                    <a:pt x="0" y="12"/>
                  </a:lnTo>
                  <a:lnTo>
                    <a:pt x="0" y="13"/>
                  </a:lnTo>
                  <a:lnTo>
                    <a:pt x="0" y="14"/>
                  </a:lnTo>
                  <a:lnTo>
                    <a:pt x="0" y="15"/>
                  </a:lnTo>
                  <a:lnTo>
                    <a:pt x="1" y="16"/>
                  </a:lnTo>
                  <a:lnTo>
                    <a:pt x="2" y="17"/>
                  </a:lnTo>
                  <a:lnTo>
                    <a:pt x="2"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1" name="Freeform 1908"/>
            <p:cNvSpPr>
              <a:spLocks/>
            </p:cNvSpPr>
            <p:nvPr/>
          </p:nvSpPr>
          <p:spPr bwMode="auto">
            <a:xfrm>
              <a:off x="5486403" y="1813488"/>
              <a:ext cx="34925" cy="36513"/>
            </a:xfrm>
            <a:custGeom>
              <a:avLst/>
              <a:gdLst>
                <a:gd name="T0" fmla="*/ 5 w 22"/>
                <a:gd name="T1" fmla="*/ 19 h 23"/>
                <a:gd name="T2" fmla="*/ 4 w 22"/>
                <a:gd name="T3" fmla="*/ 17 h 23"/>
                <a:gd name="T4" fmla="*/ 2 w 22"/>
                <a:gd name="T5" fmla="*/ 15 h 23"/>
                <a:gd name="T6" fmla="*/ 2 w 22"/>
                <a:gd name="T7" fmla="*/ 12 h 23"/>
                <a:gd name="T8" fmla="*/ 2 w 22"/>
                <a:gd name="T9" fmla="*/ 9 h 23"/>
                <a:gd name="T10" fmla="*/ 4 w 22"/>
                <a:gd name="T11" fmla="*/ 7 h 23"/>
                <a:gd name="T12" fmla="*/ 5 w 22"/>
                <a:gd name="T13" fmla="*/ 4 h 23"/>
                <a:gd name="T14" fmla="*/ 7 w 22"/>
                <a:gd name="T15" fmla="*/ 3 h 23"/>
                <a:gd name="T16" fmla="*/ 10 w 22"/>
                <a:gd name="T17" fmla="*/ 3 h 23"/>
                <a:gd name="T18" fmla="*/ 13 w 22"/>
                <a:gd name="T19" fmla="*/ 3 h 23"/>
                <a:gd name="T20" fmla="*/ 15 w 22"/>
                <a:gd name="T21" fmla="*/ 4 h 23"/>
                <a:gd name="T22" fmla="*/ 16 w 22"/>
                <a:gd name="T23" fmla="*/ 3 h 23"/>
                <a:gd name="T24" fmla="*/ 17 w 22"/>
                <a:gd name="T25" fmla="*/ 2 h 23"/>
                <a:gd name="T26" fmla="*/ 15 w 22"/>
                <a:gd name="T27" fmla="*/ 1 h 23"/>
                <a:gd name="T28" fmla="*/ 12 w 22"/>
                <a:gd name="T29" fmla="*/ 0 h 23"/>
                <a:gd name="T30" fmla="*/ 8 w 22"/>
                <a:gd name="T31" fmla="*/ 0 h 23"/>
                <a:gd name="T32" fmla="*/ 5 w 22"/>
                <a:gd name="T33" fmla="*/ 1 h 23"/>
                <a:gd name="T34" fmla="*/ 3 w 22"/>
                <a:gd name="T35" fmla="*/ 3 h 23"/>
                <a:gd name="T36" fmla="*/ 1 w 22"/>
                <a:gd name="T37" fmla="*/ 7 h 23"/>
                <a:gd name="T38" fmla="*/ 0 w 22"/>
                <a:gd name="T39" fmla="*/ 9 h 23"/>
                <a:gd name="T40" fmla="*/ 0 w 22"/>
                <a:gd name="T41" fmla="*/ 13 h 23"/>
                <a:gd name="T42" fmla="*/ 1 w 22"/>
                <a:gd name="T43" fmla="*/ 16 h 23"/>
                <a:gd name="T44" fmla="*/ 2 w 22"/>
                <a:gd name="T45" fmla="*/ 19 h 23"/>
                <a:gd name="T46" fmla="*/ 5 w 22"/>
                <a:gd name="T47" fmla="*/ 21 h 23"/>
                <a:gd name="T48" fmla="*/ 8 w 22"/>
                <a:gd name="T49" fmla="*/ 23 h 23"/>
                <a:gd name="T50" fmla="*/ 11 w 22"/>
                <a:gd name="T51" fmla="*/ 23 h 23"/>
                <a:gd name="T52" fmla="*/ 15 w 22"/>
                <a:gd name="T53" fmla="*/ 23 h 23"/>
                <a:gd name="T54" fmla="*/ 17 w 22"/>
                <a:gd name="T55" fmla="*/ 21 h 23"/>
                <a:gd name="T56" fmla="*/ 20 w 22"/>
                <a:gd name="T57" fmla="*/ 19 h 23"/>
                <a:gd name="T58" fmla="*/ 21 w 22"/>
                <a:gd name="T59" fmla="*/ 16 h 23"/>
                <a:gd name="T60" fmla="*/ 22 w 22"/>
                <a:gd name="T61" fmla="*/ 13 h 23"/>
                <a:gd name="T62" fmla="*/ 22 w 22"/>
                <a:gd name="T63" fmla="*/ 10 h 23"/>
                <a:gd name="T64" fmla="*/ 21 w 22"/>
                <a:gd name="T65" fmla="*/ 7 h 23"/>
                <a:gd name="T66" fmla="*/ 20 w 22"/>
                <a:gd name="T67" fmla="*/ 4 h 23"/>
                <a:gd name="T68" fmla="*/ 18 w 22"/>
                <a:gd name="T69" fmla="*/ 2 h 23"/>
                <a:gd name="T70" fmla="*/ 17 w 22"/>
                <a:gd name="T71" fmla="*/ 5 h 23"/>
                <a:gd name="T72" fmla="*/ 19 w 22"/>
                <a:gd name="T73" fmla="*/ 7 h 23"/>
                <a:gd name="T74" fmla="*/ 20 w 22"/>
                <a:gd name="T75" fmla="*/ 9 h 23"/>
                <a:gd name="T76" fmla="*/ 20 w 22"/>
                <a:gd name="T77" fmla="*/ 11 h 23"/>
                <a:gd name="T78" fmla="*/ 20 w 22"/>
                <a:gd name="T79" fmla="*/ 14 h 23"/>
                <a:gd name="T80" fmla="*/ 19 w 22"/>
                <a:gd name="T81" fmla="*/ 16 h 23"/>
                <a:gd name="T82" fmla="*/ 17 w 22"/>
                <a:gd name="T83" fmla="*/ 18 h 23"/>
                <a:gd name="T84" fmla="*/ 16 w 22"/>
                <a:gd name="T85" fmla="*/ 20 h 23"/>
                <a:gd name="T86" fmla="*/ 13 w 22"/>
                <a:gd name="T87" fmla="*/ 21 h 23"/>
                <a:gd name="T88" fmla="*/ 11 w 22"/>
                <a:gd name="T89" fmla="*/ 21 h 23"/>
                <a:gd name="T90" fmla="*/ 8 w 22"/>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3">
                  <a:moveTo>
                    <a:pt x="7" y="20"/>
                  </a:moveTo>
                  <a:lnTo>
                    <a:pt x="6" y="19"/>
                  </a:lnTo>
                  <a:lnTo>
                    <a:pt x="5" y="19"/>
                  </a:lnTo>
                  <a:lnTo>
                    <a:pt x="5" y="18"/>
                  </a:lnTo>
                  <a:lnTo>
                    <a:pt x="4" y="18"/>
                  </a:lnTo>
                  <a:lnTo>
                    <a:pt x="4" y="17"/>
                  </a:lnTo>
                  <a:lnTo>
                    <a:pt x="3" y="16"/>
                  </a:lnTo>
                  <a:lnTo>
                    <a:pt x="3" y="15"/>
                  </a:lnTo>
                  <a:lnTo>
                    <a:pt x="2" y="15"/>
                  </a:lnTo>
                  <a:lnTo>
                    <a:pt x="2" y="14"/>
                  </a:lnTo>
                  <a:lnTo>
                    <a:pt x="2" y="13"/>
                  </a:lnTo>
                  <a:lnTo>
                    <a:pt x="2" y="12"/>
                  </a:lnTo>
                  <a:lnTo>
                    <a:pt x="2" y="11"/>
                  </a:lnTo>
                  <a:lnTo>
                    <a:pt x="2" y="10"/>
                  </a:lnTo>
                  <a:lnTo>
                    <a:pt x="2" y="9"/>
                  </a:lnTo>
                  <a:lnTo>
                    <a:pt x="3" y="8"/>
                  </a:lnTo>
                  <a:lnTo>
                    <a:pt x="3" y="8"/>
                  </a:lnTo>
                  <a:lnTo>
                    <a:pt x="4" y="7"/>
                  </a:lnTo>
                  <a:lnTo>
                    <a:pt x="4" y="6"/>
                  </a:lnTo>
                  <a:lnTo>
                    <a:pt x="5" y="5"/>
                  </a:lnTo>
                  <a:lnTo>
                    <a:pt x="5" y="4"/>
                  </a:lnTo>
                  <a:lnTo>
                    <a:pt x="6" y="4"/>
                  </a:lnTo>
                  <a:lnTo>
                    <a:pt x="7" y="3"/>
                  </a:lnTo>
                  <a:lnTo>
                    <a:pt x="7" y="3"/>
                  </a:lnTo>
                  <a:lnTo>
                    <a:pt x="8" y="3"/>
                  </a:lnTo>
                  <a:lnTo>
                    <a:pt x="9" y="3"/>
                  </a:lnTo>
                  <a:lnTo>
                    <a:pt x="10" y="3"/>
                  </a:lnTo>
                  <a:lnTo>
                    <a:pt x="11" y="3"/>
                  </a:lnTo>
                  <a:lnTo>
                    <a:pt x="12" y="3"/>
                  </a:lnTo>
                  <a:lnTo>
                    <a:pt x="13" y="3"/>
                  </a:lnTo>
                  <a:lnTo>
                    <a:pt x="13" y="3"/>
                  </a:lnTo>
                  <a:lnTo>
                    <a:pt x="14" y="3"/>
                  </a:lnTo>
                  <a:lnTo>
                    <a:pt x="15" y="4"/>
                  </a:lnTo>
                  <a:lnTo>
                    <a:pt x="15" y="4"/>
                  </a:lnTo>
                  <a:lnTo>
                    <a:pt x="16" y="4"/>
                  </a:lnTo>
                  <a:lnTo>
                    <a:pt x="16" y="3"/>
                  </a:lnTo>
                  <a:lnTo>
                    <a:pt x="16" y="3"/>
                  </a:lnTo>
                  <a:lnTo>
                    <a:pt x="17" y="2"/>
                  </a:lnTo>
                  <a:lnTo>
                    <a:pt x="17" y="2"/>
                  </a:lnTo>
                  <a:lnTo>
                    <a:pt x="17" y="2"/>
                  </a:lnTo>
                  <a:lnTo>
                    <a:pt x="16" y="2"/>
                  </a:lnTo>
                  <a:lnTo>
                    <a:pt x="15" y="1"/>
                  </a:lnTo>
                  <a:lnTo>
                    <a:pt x="14" y="1"/>
                  </a:lnTo>
                  <a:lnTo>
                    <a:pt x="13" y="0"/>
                  </a:lnTo>
                  <a:lnTo>
                    <a:pt x="12" y="0"/>
                  </a:lnTo>
                  <a:lnTo>
                    <a:pt x="11" y="0"/>
                  </a:lnTo>
                  <a:lnTo>
                    <a:pt x="10" y="0"/>
                  </a:lnTo>
                  <a:lnTo>
                    <a:pt x="8" y="0"/>
                  </a:lnTo>
                  <a:lnTo>
                    <a:pt x="8" y="1"/>
                  </a:lnTo>
                  <a:lnTo>
                    <a:pt x="7" y="1"/>
                  </a:lnTo>
                  <a:lnTo>
                    <a:pt x="5" y="1"/>
                  </a:lnTo>
                  <a:lnTo>
                    <a:pt x="5" y="2"/>
                  </a:lnTo>
                  <a:lnTo>
                    <a:pt x="4" y="3"/>
                  </a:lnTo>
                  <a:lnTo>
                    <a:pt x="3" y="3"/>
                  </a:lnTo>
                  <a:lnTo>
                    <a:pt x="2" y="4"/>
                  </a:lnTo>
                  <a:lnTo>
                    <a:pt x="2" y="5"/>
                  </a:lnTo>
                  <a:lnTo>
                    <a:pt x="1" y="7"/>
                  </a:lnTo>
                  <a:lnTo>
                    <a:pt x="0" y="7"/>
                  </a:lnTo>
                  <a:lnTo>
                    <a:pt x="0" y="8"/>
                  </a:lnTo>
                  <a:lnTo>
                    <a:pt x="0" y="9"/>
                  </a:lnTo>
                  <a:lnTo>
                    <a:pt x="0" y="11"/>
                  </a:lnTo>
                  <a:lnTo>
                    <a:pt x="0" y="12"/>
                  </a:lnTo>
                  <a:lnTo>
                    <a:pt x="0" y="13"/>
                  </a:lnTo>
                  <a:lnTo>
                    <a:pt x="0" y="14"/>
                  </a:lnTo>
                  <a:lnTo>
                    <a:pt x="0" y="15"/>
                  </a:lnTo>
                  <a:lnTo>
                    <a:pt x="1" y="16"/>
                  </a:lnTo>
                  <a:lnTo>
                    <a:pt x="1" y="17"/>
                  </a:lnTo>
                  <a:lnTo>
                    <a:pt x="2" y="18"/>
                  </a:lnTo>
                  <a:lnTo>
                    <a:pt x="2" y="19"/>
                  </a:lnTo>
                  <a:lnTo>
                    <a:pt x="3" y="20"/>
                  </a:lnTo>
                  <a:lnTo>
                    <a:pt x="4" y="20"/>
                  </a:lnTo>
                  <a:lnTo>
                    <a:pt x="5" y="21"/>
                  </a:lnTo>
                  <a:lnTo>
                    <a:pt x="6" y="22"/>
                  </a:lnTo>
                  <a:lnTo>
                    <a:pt x="7" y="22"/>
                  </a:lnTo>
                  <a:lnTo>
                    <a:pt x="8" y="23"/>
                  </a:lnTo>
                  <a:lnTo>
                    <a:pt x="9" y="23"/>
                  </a:lnTo>
                  <a:lnTo>
                    <a:pt x="10" y="23"/>
                  </a:lnTo>
                  <a:lnTo>
                    <a:pt x="11" y="23"/>
                  </a:lnTo>
                  <a:lnTo>
                    <a:pt x="12" y="23"/>
                  </a:lnTo>
                  <a:lnTo>
                    <a:pt x="13" y="23"/>
                  </a:lnTo>
                  <a:lnTo>
                    <a:pt x="15" y="23"/>
                  </a:lnTo>
                  <a:lnTo>
                    <a:pt x="16" y="22"/>
                  </a:lnTo>
                  <a:lnTo>
                    <a:pt x="16" y="22"/>
                  </a:lnTo>
                  <a:lnTo>
                    <a:pt x="17" y="21"/>
                  </a:lnTo>
                  <a:lnTo>
                    <a:pt x="18" y="21"/>
                  </a:lnTo>
                  <a:lnTo>
                    <a:pt x="19" y="20"/>
                  </a:lnTo>
                  <a:lnTo>
                    <a:pt x="20" y="19"/>
                  </a:lnTo>
                  <a:lnTo>
                    <a:pt x="21" y="18"/>
                  </a:lnTo>
                  <a:lnTo>
                    <a:pt x="21" y="17"/>
                  </a:lnTo>
                  <a:lnTo>
                    <a:pt x="21" y="16"/>
                  </a:lnTo>
                  <a:lnTo>
                    <a:pt x="22" y="15"/>
                  </a:lnTo>
                  <a:lnTo>
                    <a:pt x="22" y="14"/>
                  </a:lnTo>
                  <a:lnTo>
                    <a:pt x="22" y="13"/>
                  </a:lnTo>
                  <a:lnTo>
                    <a:pt x="22" y="12"/>
                  </a:lnTo>
                  <a:lnTo>
                    <a:pt x="22" y="11"/>
                  </a:lnTo>
                  <a:lnTo>
                    <a:pt x="22" y="10"/>
                  </a:lnTo>
                  <a:lnTo>
                    <a:pt x="22" y="9"/>
                  </a:lnTo>
                  <a:lnTo>
                    <a:pt x="21" y="8"/>
                  </a:lnTo>
                  <a:lnTo>
                    <a:pt x="21" y="7"/>
                  </a:lnTo>
                  <a:lnTo>
                    <a:pt x="21" y="6"/>
                  </a:lnTo>
                  <a:lnTo>
                    <a:pt x="20" y="5"/>
                  </a:lnTo>
                  <a:lnTo>
                    <a:pt x="20" y="4"/>
                  </a:lnTo>
                  <a:lnTo>
                    <a:pt x="19" y="4"/>
                  </a:lnTo>
                  <a:lnTo>
                    <a:pt x="18" y="3"/>
                  </a:lnTo>
                  <a:lnTo>
                    <a:pt x="18" y="2"/>
                  </a:lnTo>
                  <a:lnTo>
                    <a:pt x="17" y="3"/>
                  </a:lnTo>
                  <a:lnTo>
                    <a:pt x="16" y="4"/>
                  </a:lnTo>
                  <a:lnTo>
                    <a:pt x="17" y="5"/>
                  </a:lnTo>
                  <a:lnTo>
                    <a:pt x="17" y="6"/>
                  </a:lnTo>
                  <a:lnTo>
                    <a:pt x="18" y="6"/>
                  </a:lnTo>
                  <a:lnTo>
                    <a:pt x="19" y="7"/>
                  </a:lnTo>
                  <a:lnTo>
                    <a:pt x="19" y="8"/>
                  </a:lnTo>
                  <a:lnTo>
                    <a:pt x="19" y="8"/>
                  </a:lnTo>
                  <a:lnTo>
                    <a:pt x="20" y="9"/>
                  </a:lnTo>
                  <a:lnTo>
                    <a:pt x="20" y="10"/>
                  </a:lnTo>
                  <a:lnTo>
                    <a:pt x="20" y="11"/>
                  </a:lnTo>
                  <a:lnTo>
                    <a:pt x="20" y="11"/>
                  </a:lnTo>
                  <a:lnTo>
                    <a:pt x="20" y="12"/>
                  </a:lnTo>
                  <a:lnTo>
                    <a:pt x="20" y="13"/>
                  </a:lnTo>
                  <a:lnTo>
                    <a:pt x="20" y="14"/>
                  </a:lnTo>
                  <a:lnTo>
                    <a:pt x="20" y="15"/>
                  </a:lnTo>
                  <a:lnTo>
                    <a:pt x="19" y="15"/>
                  </a:lnTo>
                  <a:lnTo>
                    <a:pt x="19" y="16"/>
                  </a:lnTo>
                  <a:lnTo>
                    <a:pt x="19" y="17"/>
                  </a:lnTo>
                  <a:lnTo>
                    <a:pt x="18" y="18"/>
                  </a:lnTo>
                  <a:lnTo>
                    <a:pt x="17" y="18"/>
                  </a:lnTo>
                  <a:lnTo>
                    <a:pt x="17" y="19"/>
                  </a:lnTo>
                  <a:lnTo>
                    <a:pt x="16" y="19"/>
                  </a:lnTo>
                  <a:lnTo>
                    <a:pt x="16" y="20"/>
                  </a:lnTo>
                  <a:lnTo>
                    <a:pt x="15" y="20"/>
                  </a:lnTo>
                  <a:lnTo>
                    <a:pt x="14" y="20"/>
                  </a:lnTo>
                  <a:lnTo>
                    <a:pt x="13" y="21"/>
                  </a:lnTo>
                  <a:lnTo>
                    <a:pt x="12" y="21"/>
                  </a:lnTo>
                  <a:lnTo>
                    <a:pt x="11" y="21"/>
                  </a:lnTo>
                  <a:lnTo>
                    <a:pt x="11" y="21"/>
                  </a:lnTo>
                  <a:lnTo>
                    <a:pt x="10" y="21"/>
                  </a:lnTo>
                  <a:lnTo>
                    <a:pt x="9" y="20"/>
                  </a:lnTo>
                  <a:lnTo>
                    <a:pt x="8" y="20"/>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2" name="Freeform 1909"/>
            <p:cNvSpPr>
              <a:spLocks/>
            </p:cNvSpPr>
            <p:nvPr/>
          </p:nvSpPr>
          <p:spPr bwMode="auto">
            <a:xfrm>
              <a:off x="5759451" y="1894448"/>
              <a:ext cx="38100" cy="38100"/>
            </a:xfrm>
            <a:custGeom>
              <a:avLst/>
              <a:gdLst>
                <a:gd name="T0" fmla="*/ 4 w 24"/>
                <a:gd name="T1" fmla="*/ 21 h 24"/>
                <a:gd name="T2" fmla="*/ 6 w 24"/>
                <a:gd name="T3" fmla="*/ 22 h 24"/>
                <a:gd name="T4" fmla="*/ 8 w 24"/>
                <a:gd name="T5" fmla="*/ 24 h 24"/>
                <a:gd name="T6" fmla="*/ 10 w 24"/>
                <a:gd name="T7" fmla="*/ 24 h 24"/>
                <a:gd name="T8" fmla="*/ 12 w 24"/>
                <a:gd name="T9" fmla="*/ 24 h 24"/>
                <a:gd name="T10" fmla="*/ 15 w 24"/>
                <a:gd name="T11" fmla="*/ 24 h 24"/>
                <a:gd name="T12" fmla="*/ 17 w 24"/>
                <a:gd name="T13" fmla="*/ 23 h 24"/>
                <a:gd name="T14" fmla="*/ 19 w 24"/>
                <a:gd name="T15" fmla="*/ 22 h 24"/>
                <a:gd name="T16" fmla="*/ 21 w 24"/>
                <a:gd name="T17" fmla="*/ 20 h 24"/>
                <a:gd name="T18" fmla="*/ 22 w 24"/>
                <a:gd name="T19" fmla="*/ 18 h 24"/>
                <a:gd name="T20" fmla="*/ 23 w 24"/>
                <a:gd name="T21" fmla="*/ 16 h 24"/>
                <a:gd name="T22" fmla="*/ 24 w 24"/>
                <a:gd name="T23" fmla="*/ 14 h 24"/>
                <a:gd name="T24" fmla="*/ 24 w 24"/>
                <a:gd name="T25" fmla="*/ 12 h 24"/>
                <a:gd name="T26" fmla="*/ 23 w 24"/>
                <a:gd name="T27" fmla="*/ 10 h 24"/>
                <a:gd name="T28" fmla="*/ 23 w 24"/>
                <a:gd name="T29" fmla="*/ 7 h 24"/>
                <a:gd name="T30" fmla="*/ 21 w 24"/>
                <a:gd name="T31" fmla="*/ 5 h 24"/>
                <a:gd name="T32" fmla="*/ 20 w 24"/>
                <a:gd name="T33" fmla="*/ 3 h 24"/>
                <a:gd name="T34" fmla="*/ 18 w 24"/>
                <a:gd name="T35" fmla="*/ 2 h 24"/>
                <a:gd name="T36" fmla="*/ 16 w 24"/>
                <a:gd name="T37" fmla="*/ 1 h 24"/>
                <a:gd name="T38" fmla="*/ 14 w 24"/>
                <a:gd name="T39" fmla="*/ 0 h 24"/>
                <a:gd name="T40" fmla="*/ 12 w 24"/>
                <a:gd name="T41" fmla="*/ 0 h 24"/>
                <a:gd name="T42" fmla="*/ 10 w 24"/>
                <a:gd name="T43" fmla="*/ 1 h 24"/>
                <a:gd name="T44" fmla="*/ 7 w 24"/>
                <a:gd name="T45" fmla="*/ 1 h 24"/>
                <a:gd name="T46" fmla="*/ 5 w 24"/>
                <a:gd name="T47" fmla="*/ 3 h 24"/>
                <a:gd name="T48" fmla="*/ 3 w 24"/>
                <a:gd name="T49" fmla="*/ 4 h 24"/>
                <a:gd name="T50" fmla="*/ 2 w 24"/>
                <a:gd name="T51" fmla="*/ 6 h 24"/>
                <a:gd name="T52" fmla="*/ 1 w 24"/>
                <a:gd name="T53" fmla="*/ 8 h 24"/>
                <a:gd name="T54" fmla="*/ 0 w 24"/>
                <a:gd name="T55" fmla="*/ 10 h 24"/>
                <a:gd name="T56" fmla="*/ 0 w 24"/>
                <a:gd name="T57" fmla="*/ 13 h 24"/>
                <a:gd name="T58" fmla="*/ 1 w 24"/>
                <a:gd name="T59" fmla="*/ 15 h 24"/>
                <a:gd name="T60" fmla="*/ 2 w 24"/>
                <a:gd name="T61" fmla="*/ 17 h 24"/>
                <a:gd name="T62" fmla="*/ 3 w 24"/>
                <a:gd name="T6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4" y="20"/>
                  </a:moveTo>
                  <a:lnTo>
                    <a:pt x="4" y="21"/>
                  </a:lnTo>
                  <a:lnTo>
                    <a:pt x="5" y="22"/>
                  </a:lnTo>
                  <a:lnTo>
                    <a:pt x="6" y="22"/>
                  </a:lnTo>
                  <a:lnTo>
                    <a:pt x="7" y="23"/>
                  </a:lnTo>
                  <a:lnTo>
                    <a:pt x="8" y="24"/>
                  </a:lnTo>
                  <a:lnTo>
                    <a:pt x="9" y="24"/>
                  </a:lnTo>
                  <a:lnTo>
                    <a:pt x="10" y="24"/>
                  </a:lnTo>
                  <a:lnTo>
                    <a:pt x="12" y="24"/>
                  </a:lnTo>
                  <a:lnTo>
                    <a:pt x="12" y="24"/>
                  </a:lnTo>
                  <a:lnTo>
                    <a:pt x="14" y="24"/>
                  </a:lnTo>
                  <a:lnTo>
                    <a:pt x="15" y="24"/>
                  </a:lnTo>
                  <a:lnTo>
                    <a:pt x="16" y="24"/>
                  </a:lnTo>
                  <a:lnTo>
                    <a:pt x="17" y="23"/>
                  </a:lnTo>
                  <a:lnTo>
                    <a:pt x="18" y="22"/>
                  </a:lnTo>
                  <a:lnTo>
                    <a:pt x="19" y="22"/>
                  </a:lnTo>
                  <a:lnTo>
                    <a:pt x="20" y="21"/>
                  </a:lnTo>
                  <a:lnTo>
                    <a:pt x="21" y="20"/>
                  </a:lnTo>
                  <a:lnTo>
                    <a:pt x="21" y="19"/>
                  </a:lnTo>
                  <a:lnTo>
                    <a:pt x="22" y="18"/>
                  </a:lnTo>
                  <a:lnTo>
                    <a:pt x="23" y="17"/>
                  </a:lnTo>
                  <a:lnTo>
                    <a:pt x="23" y="16"/>
                  </a:lnTo>
                  <a:lnTo>
                    <a:pt x="23" y="15"/>
                  </a:lnTo>
                  <a:lnTo>
                    <a:pt x="24" y="14"/>
                  </a:lnTo>
                  <a:lnTo>
                    <a:pt x="24" y="13"/>
                  </a:lnTo>
                  <a:lnTo>
                    <a:pt x="24" y="12"/>
                  </a:lnTo>
                  <a:lnTo>
                    <a:pt x="24" y="11"/>
                  </a:lnTo>
                  <a:lnTo>
                    <a:pt x="23" y="10"/>
                  </a:lnTo>
                  <a:lnTo>
                    <a:pt x="23" y="8"/>
                  </a:lnTo>
                  <a:lnTo>
                    <a:pt x="23" y="7"/>
                  </a:lnTo>
                  <a:lnTo>
                    <a:pt x="22" y="6"/>
                  </a:lnTo>
                  <a:lnTo>
                    <a:pt x="21" y="5"/>
                  </a:lnTo>
                  <a:lnTo>
                    <a:pt x="21" y="4"/>
                  </a:lnTo>
                  <a:lnTo>
                    <a:pt x="20" y="3"/>
                  </a:lnTo>
                  <a:lnTo>
                    <a:pt x="19" y="3"/>
                  </a:lnTo>
                  <a:lnTo>
                    <a:pt x="18" y="2"/>
                  </a:lnTo>
                  <a:lnTo>
                    <a:pt x="17" y="1"/>
                  </a:lnTo>
                  <a:lnTo>
                    <a:pt x="16" y="1"/>
                  </a:lnTo>
                  <a:lnTo>
                    <a:pt x="15" y="1"/>
                  </a:lnTo>
                  <a:lnTo>
                    <a:pt x="14" y="0"/>
                  </a:lnTo>
                  <a:lnTo>
                    <a:pt x="13" y="0"/>
                  </a:lnTo>
                  <a:lnTo>
                    <a:pt x="12" y="0"/>
                  </a:lnTo>
                  <a:lnTo>
                    <a:pt x="11" y="0"/>
                  </a:lnTo>
                  <a:lnTo>
                    <a:pt x="10" y="1"/>
                  </a:lnTo>
                  <a:lnTo>
                    <a:pt x="8" y="1"/>
                  </a:lnTo>
                  <a:lnTo>
                    <a:pt x="7" y="1"/>
                  </a:lnTo>
                  <a:lnTo>
                    <a:pt x="6" y="2"/>
                  </a:lnTo>
                  <a:lnTo>
                    <a:pt x="5" y="3"/>
                  </a:lnTo>
                  <a:lnTo>
                    <a:pt x="4" y="4"/>
                  </a:lnTo>
                  <a:lnTo>
                    <a:pt x="3" y="4"/>
                  </a:lnTo>
                  <a:lnTo>
                    <a:pt x="3" y="5"/>
                  </a:lnTo>
                  <a:lnTo>
                    <a:pt x="2" y="6"/>
                  </a:lnTo>
                  <a:lnTo>
                    <a:pt x="2" y="7"/>
                  </a:lnTo>
                  <a:lnTo>
                    <a:pt x="1" y="8"/>
                  </a:lnTo>
                  <a:lnTo>
                    <a:pt x="1" y="9"/>
                  </a:lnTo>
                  <a:lnTo>
                    <a:pt x="0" y="10"/>
                  </a:lnTo>
                  <a:lnTo>
                    <a:pt x="0" y="12"/>
                  </a:lnTo>
                  <a:lnTo>
                    <a:pt x="0" y="13"/>
                  </a:lnTo>
                  <a:lnTo>
                    <a:pt x="0" y="14"/>
                  </a:lnTo>
                  <a:lnTo>
                    <a:pt x="1" y="15"/>
                  </a:lnTo>
                  <a:lnTo>
                    <a:pt x="1" y="16"/>
                  </a:lnTo>
                  <a:lnTo>
                    <a:pt x="2" y="17"/>
                  </a:lnTo>
                  <a:lnTo>
                    <a:pt x="2" y="18"/>
                  </a:lnTo>
                  <a:lnTo>
                    <a:pt x="3" y="19"/>
                  </a:lnTo>
                  <a:lnTo>
                    <a:pt x="4" y="2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3" name="Freeform 1910"/>
            <p:cNvSpPr>
              <a:spLocks/>
            </p:cNvSpPr>
            <p:nvPr/>
          </p:nvSpPr>
          <p:spPr bwMode="auto">
            <a:xfrm>
              <a:off x="5757865" y="1892863"/>
              <a:ext cx="41275" cy="42863"/>
            </a:xfrm>
            <a:custGeom>
              <a:avLst/>
              <a:gdLst>
                <a:gd name="T0" fmla="*/ 6 w 26"/>
                <a:gd name="T1" fmla="*/ 22 h 27"/>
                <a:gd name="T2" fmla="*/ 4 w 26"/>
                <a:gd name="T3" fmla="*/ 20 h 27"/>
                <a:gd name="T4" fmla="*/ 3 w 26"/>
                <a:gd name="T5" fmla="*/ 17 h 27"/>
                <a:gd name="T6" fmla="*/ 3 w 26"/>
                <a:gd name="T7" fmla="*/ 14 h 27"/>
                <a:gd name="T8" fmla="*/ 3 w 26"/>
                <a:gd name="T9" fmla="*/ 11 h 27"/>
                <a:gd name="T10" fmla="*/ 4 w 26"/>
                <a:gd name="T11" fmla="*/ 8 h 27"/>
                <a:gd name="T12" fmla="*/ 6 w 26"/>
                <a:gd name="T13" fmla="*/ 6 h 27"/>
                <a:gd name="T14" fmla="*/ 9 w 26"/>
                <a:gd name="T15" fmla="*/ 4 h 27"/>
                <a:gd name="T16" fmla="*/ 12 w 26"/>
                <a:gd name="T17" fmla="*/ 3 h 27"/>
                <a:gd name="T18" fmla="*/ 15 w 26"/>
                <a:gd name="T19" fmla="*/ 3 h 27"/>
                <a:gd name="T20" fmla="*/ 18 w 26"/>
                <a:gd name="T21" fmla="*/ 5 h 27"/>
                <a:gd name="T22" fmla="*/ 19 w 26"/>
                <a:gd name="T23" fmla="*/ 4 h 27"/>
                <a:gd name="T24" fmla="*/ 20 w 26"/>
                <a:gd name="T25" fmla="*/ 2 h 27"/>
                <a:gd name="T26" fmla="*/ 18 w 26"/>
                <a:gd name="T27" fmla="*/ 2 h 27"/>
                <a:gd name="T28" fmla="*/ 16 w 26"/>
                <a:gd name="T29" fmla="*/ 1 h 27"/>
                <a:gd name="T30" fmla="*/ 14 w 26"/>
                <a:gd name="T31" fmla="*/ 0 h 27"/>
                <a:gd name="T32" fmla="*/ 13 w 26"/>
                <a:gd name="T33" fmla="*/ 0 h 27"/>
                <a:gd name="T34" fmla="*/ 10 w 26"/>
                <a:gd name="T35" fmla="*/ 1 h 27"/>
                <a:gd name="T36" fmla="*/ 8 w 26"/>
                <a:gd name="T37" fmla="*/ 1 h 27"/>
                <a:gd name="T38" fmla="*/ 5 w 26"/>
                <a:gd name="T39" fmla="*/ 2 h 27"/>
                <a:gd name="T40" fmla="*/ 3 w 26"/>
                <a:gd name="T41" fmla="*/ 5 h 27"/>
                <a:gd name="T42" fmla="*/ 2 w 26"/>
                <a:gd name="T43" fmla="*/ 7 h 27"/>
                <a:gd name="T44" fmla="*/ 0 w 26"/>
                <a:gd name="T45" fmla="*/ 10 h 27"/>
                <a:gd name="T46" fmla="*/ 0 w 26"/>
                <a:gd name="T47" fmla="*/ 12 h 27"/>
                <a:gd name="T48" fmla="*/ 0 w 26"/>
                <a:gd name="T49" fmla="*/ 14 h 27"/>
                <a:gd name="T50" fmla="*/ 0 w 26"/>
                <a:gd name="T51" fmla="*/ 16 h 27"/>
                <a:gd name="T52" fmla="*/ 1 w 26"/>
                <a:gd name="T53" fmla="*/ 18 h 27"/>
                <a:gd name="T54" fmla="*/ 2 w 26"/>
                <a:gd name="T55" fmla="*/ 21 h 27"/>
                <a:gd name="T56" fmla="*/ 5 w 26"/>
                <a:gd name="T57" fmla="*/ 24 h 27"/>
                <a:gd name="T58" fmla="*/ 6 w 26"/>
                <a:gd name="T59" fmla="*/ 25 h 27"/>
                <a:gd name="T60" fmla="*/ 9 w 26"/>
                <a:gd name="T61" fmla="*/ 27 h 27"/>
                <a:gd name="T62" fmla="*/ 11 w 26"/>
                <a:gd name="T63" fmla="*/ 27 h 27"/>
                <a:gd name="T64" fmla="*/ 13 w 26"/>
                <a:gd name="T65" fmla="*/ 27 h 27"/>
                <a:gd name="T66" fmla="*/ 15 w 26"/>
                <a:gd name="T67" fmla="*/ 27 h 27"/>
                <a:gd name="T68" fmla="*/ 17 w 26"/>
                <a:gd name="T69" fmla="*/ 27 h 27"/>
                <a:gd name="T70" fmla="*/ 20 w 26"/>
                <a:gd name="T71" fmla="*/ 25 h 27"/>
                <a:gd name="T72" fmla="*/ 23 w 26"/>
                <a:gd name="T73" fmla="*/ 22 h 27"/>
                <a:gd name="T74" fmla="*/ 25 w 26"/>
                <a:gd name="T75" fmla="*/ 19 h 27"/>
                <a:gd name="T76" fmla="*/ 26 w 26"/>
                <a:gd name="T77" fmla="*/ 15 h 27"/>
                <a:gd name="T78" fmla="*/ 26 w 26"/>
                <a:gd name="T79" fmla="*/ 12 h 27"/>
                <a:gd name="T80" fmla="*/ 25 w 26"/>
                <a:gd name="T81" fmla="*/ 9 h 27"/>
                <a:gd name="T82" fmla="*/ 23 w 26"/>
                <a:gd name="T83" fmla="*/ 6 h 27"/>
                <a:gd name="T84" fmla="*/ 21 w 26"/>
                <a:gd name="T85" fmla="*/ 3 h 27"/>
                <a:gd name="T86" fmla="*/ 20 w 26"/>
                <a:gd name="T87" fmla="*/ 5 h 27"/>
                <a:gd name="T88" fmla="*/ 21 w 26"/>
                <a:gd name="T89" fmla="*/ 7 h 27"/>
                <a:gd name="T90" fmla="*/ 22 w 26"/>
                <a:gd name="T91" fmla="*/ 9 h 27"/>
                <a:gd name="T92" fmla="*/ 23 w 26"/>
                <a:gd name="T93" fmla="*/ 12 h 27"/>
                <a:gd name="T94" fmla="*/ 23 w 26"/>
                <a:gd name="T95" fmla="*/ 14 h 27"/>
                <a:gd name="T96" fmla="*/ 23 w 26"/>
                <a:gd name="T97" fmla="*/ 17 h 27"/>
                <a:gd name="T98" fmla="*/ 21 w 26"/>
                <a:gd name="T99" fmla="*/ 20 h 27"/>
                <a:gd name="T100" fmla="*/ 20 w 26"/>
                <a:gd name="T101" fmla="*/ 22 h 27"/>
                <a:gd name="T102" fmla="*/ 17 w 26"/>
                <a:gd name="T103" fmla="*/ 23 h 27"/>
                <a:gd name="T104" fmla="*/ 14 w 26"/>
                <a:gd name="T105" fmla="*/ 24 h 27"/>
                <a:gd name="T106" fmla="*/ 11 w 26"/>
                <a:gd name="T107" fmla="*/ 24 h 27"/>
                <a:gd name="T108" fmla="*/ 8 w 26"/>
                <a:gd name="T10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7">
                  <a:moveTo>
                    <a:pt x="8" y="23"/>
                  </a:moveTo>
                  <a:lnTo>
                    <a:pt x="7" y="23"/>
                  </a:lnTo>
                  <a:lnTo>
                    <a:pt x="6" y="22"/>
                  </a:lnTo>
                  <a:lnTo>
                    <a:pt x="6" y="21"/>
                  </a:lnTo>
                  <a:lnTo>
                    <a:pt x="5" y="21"/>
                  </a:lnTo>
                  <a:lnTo>
                    <a:pt x="4" y="20"/>
                  </a:lnTo>
                  <a:lnTo>
                    <a:pt x="4" y="19"/>
                  </a:lnTo>
                  <a:lnTo>
                    <a:pt x="4" y="18"/>
                  </a:lnTo>
                  <a:lnTo>
                    <a:pt x="3" y="17"/>
                  </a:lnTo>
                  <a:lnTo>
                    <a:pt x="3" y="16"/>
                  </a:lnTo>
                  <a:lnTo>
                    <a:pt x="3" y="15"/>
                  </a:lnTo>
                  <a:lnTo>
                    <a:pt x="3" y="14"/>
                  </a:lnTo>
                  <a:lnTo>
                    <a:pt x="3" y="13"/>
                  </a:lnTo>
                  <a:lnTo>
                    <a:pt x="3" y="12"/>
                  </a:lnTo>
                  <a:lnTo>
                    <a:pt x="3" y="11"/>
                  </a:lnTo>
                  <a:lnTo>
                    <a:pt x="3" y="10"/>
                  </a:lnTo>
                  <a:lnTo>
                    <a:pt x="4" y="9"/>
                  </a:lnTo>
                  <a:lnTo>
                    <a:pt x="4" y="8"/>
                  </a:lnTo>
                  <a:lnTo>
                    <a:pt x="5" y="7"/>
                  </a:lnTo>
                  <a:lnTo>
                    <a:pt x="5" y="6"/>
                  </a:lnTo>
                  <a:lnTo>
                    <a:pt x="6" y="6"/>
                  </a:lnTo>
                  <a:lnTo>
                    <a:pt x="7" y="5"/>
                  </a:lnTo>
                  <a:lnTo>
                    <a:pt x="8" y="5"/>
                  </a:lnTo>
                  <a:lnTo>
                    <a:pt x="9" y="4"/>
                  </a:lnTo>
                  <a:lnTo>
                    <a:pt x="10" y="4"/>
                  </a:lnTo>
                  <a:lnTo>
                    <a:pt x="11" y="3"/>
                  </a:lnTo>
                  <a:lnTo>
                    <a:pt x="12" y="3"/>
                  </a:lnTo>
                  <a:lnTo>
                    <a:pt x="13" y="3"/>
                  </a:lnTo>
                  <a:lnTo>
                    <a:pt x="14" y="3"/>
                  </a:lnTo>
                  <a:lnTo>
                    <a:pt x="15" y="3"/>
                  </a:lnTo>
                  <a:lnTo>
                    <a:pt x="16" y="4"/>
                  </a:lnTo>
                  <a:lnTo>
                    <a:pt x="17" y="4"/>
                  </a:lnTo>
                  <a:lnTo>
                    <a:pt x="18" y="5"/>
                  </a:lnTo>
                  <a:lnTo>
                    <a:pt x="18" y="5"/>
                  </a:lnTo>
                  <a:lnTo>
                    <a:pt x="18" y="5"/>
                  </a:lnTo>
                  <a:lnTo>
                    <a:pt x="19" y="4"/>
                  </a:lnTo>
                  <a:lnTo>
                    <a:pt x="19" y="4"/>
                  </a:lnTo>
                  <a:lnTo>
                    <a:pt x="20" y="3"/>
                  </a:lnTo>
                  <a:lnTo>
                    <a:pt x="20" y="2"/>
                  </a:lnTo>
                  <a:lnTo>
                    <a:pt x="19" y="2"/>
                  </a:lnTo>
                  <a:lnTo>
                    <a:pt x="19" y="2"/>
                  </a:lnTo>
                  <a:lnTo>
                    <a:pt x="18" y="2"/>
                  </a:lnTo>
                  <a:lnTo>
                    <a:pt x="17" y="1"/>
                  </a:lnTo>
                  <a:lnTo>
                    <a:pt x="17" y="1"/>
                  </a:lnTo>
                  <a:lnTo>
                    <a:pt x="16" y="1"/>
                  </a:lnTo>
                  <a:lnTo>
                    <a:pt x="16" y="1"/>
                  </a:lnTo>
                  <a:lnTo>
                    <a:pt x="15" y="1"/>
                  </a:lnTo>
                  <a:lnTo>
                    <a:pt x="14" y="0"/>
                  </a:lnTo>
                  <a:lnTo>
                    <a:pt x="14" y="0"/>
                  </a:lnTo>
                  <a:lnTo>
                    <a:pt x="13" y="0"/>
                  </a:lnTo>
                  <a:lnTo>
                    <a:pt x="13" y="0"/>
                  </a:lnTo>
                  <a:lnTo>
                    <a:pt x="12" y="0"/>
                  </a:lnTo>
                  <a:lnTo>
                    <a:pt x="11" y="0"/>
                  </a:lnTo>
                  <a:lnTo>
                    <a:pt x="10" y="1"/>
                  </a:lnTo>
                  <a:lnTo>
                    <a:pt x="9" y="1"/>
                  </a:lnTo>
                  <a:lnTo>
                    <a:pt x="8" y="1"/>
                  </a:lnTo>
                  <a:lnTo>
                    <a:pt x="8" y="1"/>
                  </a:lnTo>
                  <a:lnTo>
                    <a:pt x="7" y="2"/>
                  </a:lnTo>
                  <a:lnTo>
                    <a:pt x="6" y="2"/>
                  </a:lnTo>
                  <a:lnTo>
                    <a:pt x="5" y="2"/>
                  </a:lnTo>
                  <a:lnTo>
                    <a:pt x="4" y="4"/>
                  </a:lnTo>
                  <a:lnTo>
                    <a:pt x="4" y="4"/>
                  </a:lnTo>
                  <a:lnTo>
                    <a:pt x="3" y="5"/>
                  </a:lnTo>
                  <a:lnTo>
                    <a:pt x="2" y="6"/>
                  </a:lnTo>
                  <a:lnTo>
                    <a:pt x="2" y="6"/>
                  </a:lnTo>
                  <a:lnTo>
                    <a:pt x="2" y="7"/>
                  </a:lnTo>
                  <a:lnTo>
                    <a:pt x="1" y="8"/>
                  </a:lnTo>
                  <a:lnTo>
                    <a:pt x="1" y="9"/>
                  </a:lnTo>
                  <a:lnTo>
                    <a:pt x="0" y="10"/>
                  </a:lnTo>
                  <a:lnTo>
                    <a:pt x="0" y="11"/>
                  </a:lnTo>
                  <a:lnTo>
                    <a:pt x="0" y="11"/>
                  </a:lnTo>
                  <a:lnTo>
                    <a:pt x="0" y="12"/>
                  </a:lnTo>
                  <a:lnTo>
                    <a:pt x="0" y="13"/>
                  </a:lnTo>
                  <a:lnTo>
                    <a:pt x="0" y="13"/>
                  </a:lnTo>
                  <a:lnTo>
                    <a:pt x="0" y="14"/>
                  </a:lnTo>
                  <a:lnTo>
                    <a:pt x="0" y="15"/>
                  </a:lnTo>
                  <a:lnTo>
                    <a:pt x="0" y="15"/>
                  </a:lnTo>
                  <a:lnTo>
                    <a:pt x="0" y="16"/>
                  </a:lnTo>
                  <a:lnTo>
                    <a:pt x="0" y="17"/>
                  </a:lnTo>
                  <a:lnTo>
                    <a:pt x="0" y="17"/>
                  </a:lnTo>
                  <a:lnTo>
                    <a:pt x="1" y="18"/>
                  </a:lnTo>
                  <a:lnTo>
                    <a:pt x="1" y="19"/>
                  </a:lnTo>
                  <a:lnTo>
                    <a:pt x="2" y="20"/>
                  </a:lnTo>
                  <a:lnTo>
                    <a:pt x="2" y="21"/>
                  </a:lnTo>
                  <a:lnTo>
                    <a:pt x="3" y="22"/>
                  </a:lnTo>
                  <a:lnTo>
                    <a:pt x="4" y="23"/>
                  </a:lnTo>
                  <a:lnTo>
                    <a:pt x="5" y="24"/>
                  </a:lnTo>
                  <a:lnTo>
                    <a:pt x="5" y="24"/>
                  </a:lnTo>
                  <a:lnTo>
                    <a:pt x="6" y="25"/>
                  </a:lnTo>
                  <a:lnTo>
                    <a:pt x="6" y="25"/>
                  </a:lnTo>
                  <a:lnTo>
                    <a:pt x="7" y="26"/>
                  </a:lnTo>
                  <a:lnTo>
                    <a:pt x="8" y="26"/>
                  </a:lnTo>
                  <a:lnTo>
                    <a:pt x="9" y="27"/>
                  </a:lnTo>
                  <a:lnTo>
                    <a:pt x="10" y="27"/>
                  </a:lnTo>
                  <a:lnTo>
                    <a:pt x="11" y="27"/>
                  </a:lnTo>
                  <a:lnTo>
                    <a:pt x="11" y="27"/>
                  </a:lnTo>
                  <a:lnTo>
                    <a:pt x="12" y="27"/>
                  </a:lnTo>
                  <a:lnTo>
                    <a:pt x="13" y="27"/>
                  </a:lnTo>
                  <a:lnTo>
                    <a:pt x="13" y="27"/>
                  </a:lnTo>
                  <a:lnTo>
                    <a:pt x="14" y="27"/>
                  </a:lnTo>
                  <a:lnTo>
                    <a:pt x="14" y="27"/>
                  </a:lnTo>
                  <a:lnTo>
                    <a:pt x="15" y="27"/>
                  </a:lnTo>
                  <a:lnTo>
                    <a:pt x="16" y="27"/>
                  </a:lnTo>
                  <a:lnTo>
                    <a:pt x="16" y="27"/>
                  </a:lnTo>
                  <a:lnTo>
                    <a:pt x="17" y="27"/>
                  </a:lnTo>
                  <a:lnTo>
                    <a:pt x="18" y="26"/>
                  </a:lnTo>
                  <a:lnTo>
                    <a:pt x="19" y="25"/>
                  </a:lnTo>
                  <a:lnTo>
                    <a:pt x="20" y="25"/>
                  </a:lnTo>
                  <a:lnTo>
                    <a:pt x="21" y="24"/>
                  </a:lnTo>
                  <a:lnTo>
                    <a:pt x="22" y="23"/>
                  </a:lnTo>
                  <a:lnTo>
                    <a:pt x="23" y="22"/>
                  </a:lnTo>
                  <a:lnTo>
                    <a:pt x="24" y="21"/>
                  </a:lnTo>
                  <a:lnTo>
                    <a:pt x="25" y="20"/>
                  </a:lnTo>
                  <a:lnTo>
                    <a:pt x="25" y="19"/>
                  </a:lnTo>
                  <a:lnTo>
                    <a:pt x="25" y="18"/>
                  </a:lnTo>
                  <a:lnTo>
                    <a:pt x="26" y="17"/>
                  </a:lnTo>
                  <a:lnTo>
                    <a:pt x="26" y="15"/>
                  </a:lnTo>
                  <a:lnTo>
                    <a:pt x="26" y="14"/>
                  </a:lnTo>
                  <a:lnTo>
                    <a:pt x="26" y="13"/>
                  </a:lnTo>
                  <a:lnTo>
                    <a:pt x="26" y="12"/>
                  </a:lnTo>
                  <a:lnTo>
                    <a:pt x="26" y="11"/>
                  </a:lnTo>
                  <a:lnTo>
                    <a:pt x="25" y="10"/>
                  </a:lnTo>
                  <a:lnTo>
                    <a:pt x="25" y="9"/>
                  </a:lnTo>
                  <a:lnTo>
                    <a:pt x="24" y="7"/>
                  </a:lnTo>
                  <a:lnTo>
                    <a:pt x="24" y="7"/>
                  </a:lnTo>
                  <a:lnTo>
                    <a:pt x="23" y="6"/>
                  </a:lnTo>
                  <a:lnTo>
                    <a:pt x="22" y="5"/>
                  </a:lnTo>
                  <a:lnTo>
                    <a:pt x="21" y="4"/>
                  </a:lnTo>
                  <a:lnTo>
                    <a:pt x="21" y="3"/>
                  </a:lnTo>
                  <a:lnTo>
                    <a:pt x="20" y="4"/>
                  </a:lnTo>
                  <a:lnTo>
                    <a:pt x="20" y="4"/>
                  </a:lnTo>
                  <a:lnTo>
                    <a:pt x="20" y="5"/>
                  </a:lnTo>
                  <a:lnTo>
                    <a:pt x="19" y="6"/>
                  </a:lnTo>
                  <a:lnTo>
                    <a:pt x="20" y="6"/>
                  </a:lnTo>
                  <a:lnTo>
                    <a:pt x="21" y="7"/>
                  </a:lnTo>
                  <a:lnTo>
                    <a:pt x="21" y="7"/>
                  </a:lnTo>
                  <a:lnTo>
                    <a:pt x="22" y="8"/>
                  </a:lnTo>
                  <a:lnTo>
                    <a:pt x="22" y="9"/>
                  </a:lnTo>
                  <a:lnTo>
                    <a:pt x="22" y="10"/>
                  </a:lnTo>
                  <a:lnTo>
                    <a:pt x="23" y="11"/>
                  </a:lnTo>
                  <a:lnTo>
                    <a:pt x="23" y="12"/>
                  </a:lnTo>
                  <a:lnTo>
                    <a:pt x="23" y="13"/>
                  </a:lnTo>
                  <a:lnTo>
                    <a:pt x="23" y="13"/>
                  </a:lnTo>
                  <a:lnTo>
                    <a:pt x="23" y="14"/>
                  </a:lnTo>
                  <a:lnTo>
                    <a:pt x="23" y="15"/>
                  </a:lnTo>
                  <a:lnTo>
                    <a:pt x="23" y="16"/>
                  </a:lnTo>
                  <a:lnTo>
                    <a:pt x="23" y="17"/>
                  </a:lnTo>
                  <a:lnTo>
                    <a:pt x="22" y="18"/>
                  </a:lnTo>
                  <a:lnTo>
                    <a:pt x="22" y="19"/>
                  </a:lnTo>
                  <a:lnTo>
                    <a:pt x="21" y="20"/>
                  </a:lnTo>
                  <a:lnTo>
                    <a:pt x="21" y="21"/>
                  </a:lnTo>
                  <a:lnTo>
                    <a:pt x="20" y="21"/>
                  </a:lnTo>
                  <a:lnTo>
                    <a:pt x="20" y="22"/>
                  </a:lnTo>
                  <a:lnTo>
                    <a:pt x="19" y="23"/>
                  </a:lnTo>
                  <a:lnTo>
                    <a:pt x="18" y="23"/>
                  </a:lnTo>
                  <a:lnTo>
                    <a:pt x="17" y="23"/>
                  </a:lnTo>
                  <a:lnTo>
                    <a:pt x="16" y="24"/>
                  </a:lnTo>
                  <a:lnTo>
                    <a:pt x="15" y="24"/>
                  </a:lnTo>
                  <a:lnTo>
                    <a:pt x="14" y="24"/>
                  </a:lnTo>
                  <a:lnTo>
                    <a:pt x="13" y="24"/>
                  </a:lnTo>
                  <a:lnTo>
                    <a:pt x="12" y="25"/>
                  </a:lnTo>
                  <a:lnTo>
                    <a:pt x="11" y="24"/>
                  </a:lnTo>
                  <a:lnTo>
                    <a:pt x="10" y="24"/>
                  </a:lnTo>
                  <a:lnTo>
                    <a:pt x="9" y="24"/>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4" name="Freeform 1911"/>
            <p:cNvSpPr>
              <a:spLocks/>
            </p:cNvSpPr>
            <p:nvPr/>
          </p:nvSpPr>
          <p:spPr bwMode="auto">
            <a:xfrm>
              <a:off x="5786440" y="1897625"/>
              <a:ext cx="3175" cy="3175"/>
            </a:xfrm>
            <a:custGeom>
              <a:avLst/>
              <a:gdLst>
                <a:gd name="T0" fmla="*/ 1 w 2"/>
                <a:gd name="T1" fmla="*/ 2 h 2"/>
                <a:gd name="T2" fmla="*/ 0 w 2"/>
                <a:gd name="T3" fmla="*/ 2 h 2"/>
                <a:gd name="T4" fmla="*/ 0 w 2"/>
                <a:gd name="T5" fmla="*/ 1 h 2"/>
                <a:gd name="T6" fmla="*/ 1 w 2"/>
                <a:gd name="T7" fmla="*/ 0 h 2"/>
                <a:gd name="T8" fmla="*/ 2 w 2"/>
                <a:gd name="T9" fmla="*/ 1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2"/>
                  </a:lnTo>
                  <a:lnTo>
                    <a:pt x="0" y="1"/>
                  </a:lnTo>
                  <a:lnTo>
                    <a:pt x="1" y="0"/>
                  </a:lnTo>
                  <a:lnTo>
                    <a:pt x="2" y="1"/>
                  </a:lnTo>
                  <a:lnTo>
                    <a:pt x="2"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5" name="Freeform 1912"/>
            <p:cNvSpPr>
              <a:spLocks/>
            </p:cNvSpPr>
            <p:nvPr/>
          </p:nvSpPr>
          <p:spPr bwMode="auto">
            <a:xfrm>
              <a:off x="5440363" y="2056373"/>
              <a:ext cx="33338" cy="31750"/>
            </a:xfrm>
            <a:custGeom>
              <a:avLst/>
              <a:gdLst>
                <a:gd name="T0" fmla="*/ 3 w 21"/>
                <a:gd name="T1" fmla="*/ 17 h 20"/>
                <a:gd name="T2" fmla="*/ 5 w 21"/>
                <a:gd name="T3" fmla="*/ 19 h 20"/>
                <a:gd name="T4" fmla="*/ 7 w 21"/>
                <a:gd name="T5" fmla="*/ 20 h 20"/>
                <a:gd name="T6" fmla="*/ 9 w 21"/>
                <a:gd name="T7" fmla="*/ 20 h 20"/>
                <a:gd name="T8" fmla="*/ 11 w 21"/>
                <a:gd name="T9" fmla="*/ 20 h 20"/>
                <a:gd name="T10" fmla="*/ 13 w 21"/>
                <a:gd name="T11" fmla="*/ 20 h 20"/>
                <a:gd name="T12" fmla="*/ 15 w 21"/>
                <a:gd name="T13" fmla="*/ 19 h 20"/>
                <a:gd name="T14" fmla="*/ 17 w 21"/>
                <a:gd name="T15" fmla="*/ 18 h 20"/>
                <a:gd name="T16" fmla="*/ 19 w 21"/>
                <a:gd name="T17" fmla="*/ 17 h 20"/>
                <a:gd name="T18" fmla="*/ 20 w 21"/>
                <a:gd name="T19" fmla="*/ 15 h 20"/>
                <a:gd name="T20" fmla="*/ 21 w 21"/>
                <a:gd name="T21" fmla="*/ 14 h 20"/>
                <a:gd name="T22" fmla="*/ 21 w 21"/>
                <a:gd name="T23" fmla="*/ 12 h 20"/>
                <a:gd name="T24" fmla="*/ 21 w 21"/>
                <a:gd name="T25" fmla="*/ 10 h 20"/>
                <a:gd name="T26" fmla="*/ 21 w 21"/>
                <a:gd name="T27" fmla="*/ 8 h 20"/>
                <a:gd name="T28" fmla="*/ 20 w 21"/>
                <a:gd name="T29" fmla="*/ 6 h 20"/>
                <a:gd name="T30" fmla="*/ 19 w 21"/>
                <a:gd name="T31" fmla="*/ 4 h 20"/>
                <a:gd name="T32" fmla="*/ 18 w 21"/>
                <a:gd name="T33" fmla="*/ 2 h 20"/>
                <a:gd name="T34" fmla="*/ 16 w 21"/>
                <a:gd name="T35" fmla="*/ 1 h 20"/>
                <a:gd name="T36" fmla="*/ 14 w 21"/>
                <a:gd name="T37" fmla="*/ 1 h 20"/>
                <a:gd name="T38" fmla="*/ 12 w 21"/>
                <a:gd name="T39" fmla="*/ 0 h 20"/>
                <a:gd name="T40" fmla="*/ 10 w 21"/>
                <a:gd name="T41" fmla="*/ 0 h 20"/>
                <a:gd name="T42" fmla="*/ 8 w 21"/>
                <a:gd name="T43" fmla="*/ 0 h 20"/>
                <a:gd name="T44" fmla="*/ 6 w 21"/>
                <a:gd name="T45" fmla="*/ 1 h 20"/>
                <a:gd name="T46" fmla="*/ 4 w 21"/>
                <a:gd name="T47" fmla="*/ 2 h 20"/>
                <a:gd name="T48" fmla="*/ 3 w 21"/>
                <a:gd name="T49" fmla="*/ 3 h 20"/>
                <a:gd name="T50" fmla="*/ 1 w 21"/>
                <a:gd name="T51" fmla="*/ 5 h 20"/>
                <a:gd name="T52" fmla="*/ 0 w 21"/>
                <a:gd name="T53" fmla="*/ 7 h 20"/>
                <a:gd name="T54" fmla="*/ 0 w 21"/>
                <a:gd name="T55" fmla="*/ 8 h 20"/>
                <a:gd name="T56" fmla="*/ 0 w 21"/>
                <a:gd name="T57" fmla="*/ 10 h 20"/>
                <a:gd name="T58" fmla="*/ 0 w 21"/>
                <a:gd name="T59" fmla="*/ 12 h 20"/>
                <a:gd name="T60" fmla="*/ 1 w 21"/>
                <a:gd name="T61" fmla="*/ 14 h 20"/>
                <a:gd name="T62" fmla="*/ 2 w 21"/>
                <a:gd name="T6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0">
                  <a:moveTo>
                    <a:pt x="3" y="17"/>
                  </a:moveTo>
                  <a:lnTo>
                    <a:pt x="3" y="17"/>
                  </a:lnTo>
                  <a:lnTo>
                    <a:pt x="4" y="18"/>
                  </a:lnTo>
                  <a:lnTo>
                    <a:pt x="5" y="19"/>
                  </a:lnTo>
                  <a:lnTo>
                    <a:pt x="6" y="19"/>
                  </a:lnTo>
                  <a:lnTo>
                    <a:pt x="7" y="20"/>
                  </a:lnTo>
                  <a:lnTo>
                    <a:pt x="8" y="20"/>
                  </a:lnTo>
                  <a:lnTo>
                    <a:pt x="9" y="20"/>
                  </a:lnTo>
                  <a:lnTo>
                    <a:pt x="10" y="20"/>
                  </a:lnTo>
                  <a:lnTo>
                    <a:pt x="11" y="20"/>
                  </a:lnTo>
                  <a:lnTo>
                    <a:pt x="12" y="20"/>
                  </a:lnTo>
                  <a:lnTo>
                    <a:pt x="13" y="20"/>
                  </a:lnTo>
                  <a:lnTo>
                    <a:pt x="14" y="20"/>
                  </a:lnTo>
                  <a:lnTo>
                    <a:pt x="15" y="19"/>
                  </a:lnTo>
                  <a:lnTo>
                    <a:pt x="16" y="19"/>
                  </a:lnTo>
                  <a:lnTo>
                    <a:pt x="17" y="18"/>
                  </a:lnTo>
                  <a:lnTo>
                    <a:pt x="18" y="18"/>
                  </a:lnTo>
                  <a:lnTo>
                    <a:pt x="19" y="17"/>
                  </a:lnTo>
                  <a:lnTo>
                    <a:pt x="19" y="16"/>
                  </a:lnTo>
                  <a:lnTo>
                    <a:pt x="20" y="15"/>
                  </a:lnTo>
                  <a:lnTo>
                    <a:pt x="20" y="14"/>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2"/>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2"/>
                  </a:lnTo>
                  <a:lnTo>
                    <a:pt x="3" y="3"/>
                  </a:lnTo>
                  <a:lnTo>
                    <a:pt x="2" y="4"/>
                  </a:lnTo>
                  <a:lnTo>
                    <a:pt x="1" y="5"/>
                  </a:lnTo>
                  <a:lnTo>
                    <a:pt x="1" y="6"/>
                  </a:lnTo>
                  <a:lnTo>
                    <a:pt x="0" y="7"/>
                  </a:lnTo>
                  <a:lnTo>
                    <a:pt x="0" y="7"/>
                  </a:lnTo>
                  <a:lnTo>
                    <a:pt x="0" y="8"/>
                  </a:lnTo>
                  <a:lnTo>
                    <a:pt x="0" y="9"/>
                  </a:lnTo>
                  <a:lnTo>
                    <a:pt x="0" y="10"/>
                  </a:lnTo>
                  <a:lnTo>
                    <a:pt x="0" y="11"/>
                  </a:lnTo>
                  <a:lnTo>
                    <a:pt x="0" y="12"/>
                  </a:lnTo>
                  <a:lnTo>
                    <a:pt x="0" y="13"/>
                  </a:lnTo>
                  <a:lnTo>
                    <a:pt x="1" y="14"/>
                  </a:lnTo>
                  <a:lnTo>
                    <a:pt x="1" y="15"/>
                  </a:lnTo>
                  <a:lnTo>
                    <a:pt x="2" y="16"/>
                  </a:lnTo>
                  <a:lnTo>
                    <a:pt x="3"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6" name="Freeform 1913"/>
            <p:cNvSpPr>
              <a:spLocks/>
            </p:cNvSpPr>
            <p:nvPr/>
          </p:nvSpPr>
          <p:spPr bwMode="auto">
            <a:xfrm>
              <a:off x="5438778" y="2054788"/>
              <a:ext cx="36513" cy="36513"/>
            </a:xfrm>
            <a:custGeom>
              <a:avLst/>
              <a:gdLst>
                <a:gd name="T0" fmla="*/ 6 w 23"/>
                <a:gd name="T1" fmla="*/ 19 h 23"/>
                <a:gd name="T2" fmla="*/ 4 w 23"/>
                <a:gd name="T3" fmla="*/ 17 h 23"/>
                <a:gd name="T4" fmla="*/ 3 w 23"/>
                <a:gd name="T5" fmla="*/ 15 h 23"/>
                <a:gd name="T6" fmla="*/ 2 w 23"/>
                <a:gd name="T7" fmla="*/ 12 h 23"/>
                <a:gd name="T8" fmla="*/ 3 w 23"/>
                <a:gd name="T9" fmla="*/ 9 h 23"/>
                <a:gd name="T10" fmla="*/ 4 w 23"/>
                <a:gd name="T11" fmla="*/ 6 h 23"/>
                <a:gd name="T12" fmla="*/ 6 w 23"/>
                <a:gd name="T13" fmla="*/ 5 h 23"/>
                <a:gd name="T14" fmla="*/ 8 w 23"/>
                <a:gd name="T15" fmla="*/ 3 h 23"/>
                <a:gd name="T16" fmla="*/ 11 w 23"/>
                <a:gd name="T17" fmla="*/ 3 h 23"/>
                <a:gd name="T18" fmla="*/ 13 w 23"/>
                <a:gd name="T19" fmla="*/ 3 h 23"/>
                <a:gd name="T20" fmla="*/ 16 w 23"/>
                <a:gd name="T21" fmla="*/ 4 h 23"/>
                <a:gd name="T22" fmla="*/ 17 w 23"/>
                <a:gd name="T23" fmla="*/ 3 h 23"/>
                <a:gd name="T24" fmla="*/ 18 w 23"/>
                <a:gd name="T25" fmla="*/ 2 h 23"/>
                <a:gd name="T26" fmla="*/ 16 w 23"/>
                <a:gd name="T27" fmla="*/ 1 h 23"/>
                <a:gd name="T28" fmla="*/ 13 w 23"/>
                <a:gd name="T29" fmla="*/ 0 h 23"/>
                <a:gd name="T30" fmla="*/ 9 w 23"/>
                <a:gd name="T31" fmla="*/ 0 h 23"/>
                <a:gd name="T32" fmla="*/ 6 w 23"/>
                <a:gd name="T33" fmla="*/ 2 h 23"/>
                <a:gd name="T34" fmla="*/ 3 w 23"/>
                <a:gd name="T35" fmla="*/ 3 h 23"/>
                <a:gd name="T36" fmla="*/ 2 w 23"/>
                <a:gd name="T37" fmla="*/ 6 h 23"/>
                <a:gd name="T38" fmla="*/ 0 w 23"/>
                <a:gd name="T39" fmla="*/ 10 h 23"/>
                <a:gd name="T40" fmla="*/ 0 w 23"/>
                <a:gd name="T41" fmla="*/ 13 h 23"/>
                <a:gd name="T42" fmla="*/ 1 w 23"/>
                <a:gd name="T43" fmla="*/ 16 h 23"/>
                <a:gd name="T44" fmla="*/ 3 w 23"/>
                <a:gd name="T45" fmla="*/ 19 h 23"/>
                <a:gd name="T46" fmla="*/ 5 w 23"/>
                <a:gd name="T47" fmla="*/ 21 h 23"/>
                <a:gd name="T48" fmla="*/ 9 w 23"/>
                <a:gd name="T49" fmla="*/ 23 h 23"/>
                <a:gd name="T50" fmla="*/ 12 w 23"/>
                <a:gd name="T51" fmla="*/ 23 h 23"/>
                <a:gd name="T52" fmla="*/ 16 w 23"/>
                <a:gd name="T53" fmla="*/ 23 h 23"/>
                <a:gd name="T54" fmla="*/ 18 w 23"/>
                <a:gd name="T55" fmla="*/ 21 h 23"/>
                <a:gd name="T56" fmla="*/ 21 w 23"/>
                <a:gd name="T57" fmla="*/ 19 h 23"/>
                <a:gd name="T58" fmla="*/ 22 w 23"/>
                <a:gd name="T59" fmla="*/ 16 h 23"/>
                <a:gd name="T60" fmla="*/ 23 w 23"/>
                <a:gd name="T61" fmla="*/ 13 h 23"/>
                <a:gd name="T62" fmla="*/ 23 w 23"/>
                <a:gd name="T63" fmla="*/ 10 h 23"/>
                <a:gd name="T64" fmla="*/ 22 w 23"/>
                <a:gd name="T65" fmla="*/ 7 h 23"/>
                <a:gd name="T66" fmla="*/ 21 w 23"/>
                <a:gd name="T67" fmla="*/ 5 h 23"/>
                <a:gd name="T68" fmla="*/ 19 w 23"/>
                <a:gd name="T69" fmla="*/ 2 h 23"/>
                <a:gd name="T70" fmla="*/ 18 w 23"/>
                <a:gd name="T71" fmla="*/ 5 h 23"/>
                <a:gd name="T72" fmla="*/ 20 w 23"/>
                <a:gd name="T73" fmla="*/ 7 h 23"/>
                <a:gd name="T74" fmla="*/ 20 w 23"/>
                <a:gd name="T75" fmla="*/ 9 h 23"/>
                <a:gd name="T76" fmla="*/ 21 w 23"/>
                <a:gd name="T77" fmla="*/ 11 h 23"/>
                <a:gd name="T78" fmla="*/ 21 w 23"/>
                <a:gd name="T79" fmla="*/ 14 h 23"/>
                <a:gd name="T80" fmla="*/ 20 w 23"/>
                <a:gd name="T81" fmla="*/ 16 h 23"/>
                <a:gd name="T82" fmla="*/ 18 w 23"/>
                <a:gd name="T83" fmla="*/ 18 h 23"/>
                <a:gd name="T84" fmla="*/ 16 w 23"/>
                <a:gd name="T85" fmla="*/ 20 h 23"/>
                <a:gd name="T86" fmla="*/ 14 w 23"/>
                <a:gd name="T87" fmla="*/ 21 h 23"/>
                <a:gd name="T88" fmla="*/ 11 w 23"/>
                <a:gd name="T89" fmla="*/ 21 h 23"/>
                <a:gd name="T90" fmla="*/ 8 w 23"/>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3">
                  <a:moveTo>
                    <a:pt x="8" y="20"/>
                  </a:moveTo>
                  <a:lnTo>
                    <a:pt x="7" y="19"/>
                  </a:lnTo>
                  <a:lnTo>
                    <a:pt x="6" y="19"/>
                  </a:lnTo>
                  <a:lnTo>
                    <a:pt x="5" y="18"/>
                  </a:lnTo>
                  <a:lnTo>
                    <a:pt x="5" y="18"/>
                  </a:lnTo>
                  <a:lnTo>
                    <a:pt x="4" y="17"/>
                  </a:lnTo>
                  <a:lnTo>
                    <a:pt x="4" y="16"/>
                  </a:lnTo>
                  <a:lnTo>
                    <a:pt x="3" y="15"/>
                  </a:lnTo>
                  <a:lnTo>
                    <a:pt x="3" y="15"/>
                  </a:lnTo>
                  <a:lnTo>
                    <a:pt x="3" y="14"/>
                  </a:lnTo>
                  <a:lnTo>
                    <a:pt x="3" y="13"/>
                  </a:lnTo>
                  <a:lnTo>
                    <a:pt x="2" y="12"/>
                  </a:lnTo>
                  <a:lnTo>
                    <a:pt x="2" y="11"/>
                  </a:lnTo>
                  <a:lnTo>
                    <a:pt x="2" y="10"/>
                  </a:lnTo>
                  <a:lnTo>
                    <a:pt x="3" y="9"/>
                  </a:lnTo>
                  <a:lnTo>
                    <a:pt x="3" y="8"/>
                  </a:lnTo>
                  <a:lnTo>
                    <a:pt x="4" y="8"/>
                  </a:lnTo>
                  <a:lnTo>
                    <a:pt x="4" y="6"/>
                  </a:lnTo>
                  <a:lnTo>
                    <a:pt x="4" y="6"/>
                  </a:lnTo>
                  <a:lnTo>
                    <a:pt x="5" y="5"/>
                  </a:lnTo>
                  <a:lnTo>
                    <a:pt x="6" y="5"/>
                  </a:lnTo>
                  <a:lnTo>
                    <a:pt x="7" y="4"/>
                  </a:lnTo>
                  <a:lnTo>
                    <a:pt x="7" y="3"/>
                  </a:lnTo>
                  <a:lnTo>
                    <a:pt x="8" y="3"/>
                  </a:lnTo>
                  <a:lnTo>
                    <a:pt x="9" y="3"/>
                  </a:lnTo>
                  <a:lnTo>
                    <a:pt x="10" y="3"/>
                  </a:lnTo>
                  <a:lnTo>
                    <a:pt x="11" y="3"/>
                  </a:lnTo>
                  <a:lnTo>
                    <a:pt x="12" y="3"/>
                  </a:lnTo>
                  <a:lnTo>
                    <a:pt x="12" y="3"/>
                  </a:lnTo>
                  <a:lnTo>
                    <a:pt x="13" y="3"/>
                  </a:lnTo>
                  <a:lnTo>
                    <a:pt x="14" y="3"/>
                  </a:lnTo>
                  <a:lnTo>
                    <a:pt x="15" y="3"/>
                  </a:lnTo>
                  <a:lnTo>
                    <a:pt x="16" y="4"/>
                  </a:lnTo>
                  <a:lnTo>
                    <a:pt x="16" y="4"/>
                  </a:lnTo>
                  <a:lnTo>
                    <a:pt x="17" y="4"/>
                  </a:lnTo>
                  <a:lnTo>
                    <a:pt x="17" y="3"/>
                  </a:lnTo>
                  <a:lnTo>
                    <a:pt x="17" y="3"/>
                  </a:lnTo>
                  <a:lnTo>
                    <a:pt x="18" y="2"/>
                  </a:lnTo>
                  <a:lnTo>
                    <a:pt x="18" y="2"/>
                  </a:lnTo>
                  <a:lnTo>
                    <a:pt x="18" y="2"/>
                  </a:lnTo>
                  <a:lnTo>
                    <a:pt x="17" y="2"/>
                  </a:lnTo>
                  <a:lnTo>
                    <a:pt x="16" y="1"/>
                  </a:lnTo>
                  <a:lnTo>
                    <a:pt x="15" y="1"/>
                  </a:lnTo>
                  <a:lnTo>
                    <a:pt x="14" y="0"/>
                  </a:lnTo>
                  <a:lnTo>
                    <a:pt x="13" y="0"/>
                  </a:lnTo>
                  <a:lnTo>
                    <a:pt x="12" y="0"/>
                  </a:lnTo>
                  <a:lnTo>
                    <a:pt x="11" y="0"/>
                  </a:lnTo>
                  <a:lnTo>
                    <a:pt x="9" y="0"/>
                  </a:lnTo>
                  <a:lnTo>
                    <a:pt x="8" y="1"/>
                  </a:lnTo>
                  <a:lnTo>
                    <a:pt x="7" y="1"/>
                  </a:lnTo>
                  <a:lnTo>
                    <a:pt x="6" y="2"/>
                  </a:lnTo>
                  <a:lnTo>
                    <a:pt x="5" y="2"/>
                  </a:lnTo>
                  <a:lnTo>
                    <a:pt x="4" y="3"/>
                  </a:lnTo>
                  <a:lnTo>
                    <a:pt x="3" y="3"/>
                  </a:lnTo>
                  <a:lnTo>
                    <a:pt x="3" y="5"/>
                  </a:lnTo>
                  <a:lnTo>
                    <a:pt x="2" y="5"/>
                  </a:lnTo>
                  <a:lnTo>
                    <a:pt x="2" y="6"/>
                  </a:lnTo>
                  <a:lnTo>
                    <a:pt x="1" y="7"/>
                  </a:lnTo>
                  <a:lnTo>
                    <a:pt x="0" y="8"/>
                  </a:lnTo>
                  <a:lnTo>
                    <a:pt x="0" y="10"/>
                  </a:lnTo>
                  <a:lnTo>
                    <a:pt x="0" y="11"/>
                  </a:lnTo>
                  <a:lnTo>
                    <a:pt x="0" y="12"/>
                  </a:lnTo>
                  <a:lnTo>
                    <a:pt x="0" y="13"/>
                  </a:lnTo>
                  <a:lnTo>
                    <a:pt x="0" y="14"/>
                  </a:lnTo>
                  <a:lnTo>
                    <a:pt x="1" y="15"/>
                  </a:lnTo>
                  <a:lnTo>
                    <a:pt x="1" y="16"/>
                  </a:lnTo>
                  <a:lnTo>
                    <a:pt x="2" y="17"/>
                  </a:lnTo>
                  <a:lnTo>
                    <a:pt x="2" y="18"/>
                  </a:lnTo>
                  <a:lnTo>
                    <a:pt x="3" y="19"/>
                  </a:lnTo>
                  <a:lnTo>
                    <a:pt x="4" y="20"/>
                  </a:lnTo>
                  <a:lnTo>
                    <a:pt x="4" y="21"/>
                  </a:lnTo>
                  <a:lnTo>
                    <a:pt x="5" y="21"/>
                  </a:lnTo>
                  <a:lnTo>
                    <a:pt x="7" y="22"/>
                  </a:lnTo>
                  <a:lnTo>
                    <a:pt x="8" y="22"/>
                  </a:lnTo>
                  <a:lnTo>
                    <a:pt x="9" y="23"/>
                  </a:lnTo>
                  <a:lnTo>
                    <a:pt x="10" y="23"/>
                  </a:lnTo>
                  <a:lnTo>
                    <a:pt x="11" y="23"/>
                  </a:lnTo>
                  <a:lnTo>
                    <a:pt x="12" y="23"/>
                  </a:lnTo>
                  <a:lnTo>
                    <a:pt x="13" y="23"/>
                  </a:lnTo>
                  <a:lnTo>
                    <a:pt x="14" y="23"/>
                  </a:lnTo>
                  <a:lnTo>
                    <a:pt x="16" y="23"/>
                  </a:lnTo>
                  <a:lnTo>
                    <a:pt x="16" y="22"/>
                  </a:lnTo>
                  <a:lnTo>
                    <a:pt x="17" y="22"/>
                  </a:lnTo>
                  <a:lnTo>
                    <a:pt x="18" y="21"/>
                  </a:lnTo>
                  <a:lnTo>
                    <a:pt x="19" y="21"/>
                  </a:lnTo>
                  <a:lnTo>
                    <a:pt x="20" y="20"/>
                  </a:lnTo>
                  <a:lnTo>
                    <a:pt x="21" y="19"/>
                  </a:lnTo>
                  <a:lnTo>
                    <a:pt x="22" y="18"/>
                  </a:lnTo>
                  <a:lnTo>
                    <a:pt x="22" y="17"/>
                  </a:lnTo>
                  <a:lnTo>
                    <a:pt x="22" y="16"/>
                  </a:lnTo>
                  <a:lnTo>
                    <a:pt x="23" y="15"/>
                  </a:lnTo>
                  <a:lnTo>
                    <a:pt x="23" y="14"/>
                  </a:lnTo>
                  <a:lnTo>
                    <a:pt x="23" y="13"/>
                  </a:lnTo>
                  <a:lnTo>
                    <a:pt x="23" y="12"/>
                  </a:lnTo>
                  <a:lnTo>
                    <a:pt x="23" y="11"/>
                  </a:lnTo>
                  <a:lnTo>
                    <a:pt x="23" y="10"/>
                  </a:lnTo>
                  <a:lnTo>
                    <a:pt x="23" y="9"/>
                  </a:lnTo>
                  <a:lnTo>
                    <a:pt x="23" y="8"/>
                  </a:lnTo>
                  <a:lnTo>
                    <a:pt x="22" y="7"/>
                  </a:lnTo>
                  <a:lnTo>
                    <a:pt x="22" y="6"/>
                  </a:lnTo>
                  <a:lnTo>
                    <a:pt x="22" y="5"/>
                  </a:lnTo>
                  <a:lnTo>
                    <a:pt x="21" y="5"/>
                  </a:lnTo>
                  <a:lnTo>
                    <a:pt x="20" y="4"/>
                  </a:lnTo>
                  <a:lnTo>
                    <a:pt x="19" y="3"/>
                  </a:lnTo>
                  <a:lnTo>
                    <a:pt x="19" y="2"/>
                  </a:lnTo>
                  <a:lnTo>
                    <a:pt x="18" y="3"/>
                  </a:lnTo>
                  <a:lnTo>
                    <a:pt x="17" y="5"/>
                  </a:lnTo>
                  <a:lnTo>
                    <a:pt x="18" y="5"/>
                  </a:lnTo>
                  <a:lnTo>
                    <a:pt x="18" y="6"/>
                  </a:lnTo>
                  <a:lnTo>
                    <a:pt x="19" y="6"/>
                  </a:lnTo>
                  <a:lnTo>
                    <a:pt x="20" y="7"/>
                  </a:lnTo>
                  <a:lnTo>
                    <a:pt x="20" y="8"/>
                  </a:lnTo>
                  <a:lnTo>
                    <a:pt x="20" y="8"/>
                  </a:lnTo>
                  <a:lnTo>
                    <a:pt x="20" y="9"/>
                  </a:lnTo>
                  <a:lnTo>
                    <a:pt x="21" y="10"/>
                  </a:lnTo>
                  <a:lnTo>
                    <a:pt x="21" y="10"/>
                  </a:lnTo>
                  <a:lnTo>
                    <a:pt x="21" y="11"/>
                  </a:lnTo>
                  <a:lnTo>
                    <a:pt x="21" y="12"/>
                  </a:lnTo>
                  <a:lnTo>
                    <a:pt x="21" y="13"/>
                  </a:lnTo>
                  <a:lnTo>
                    <a:pt x="21" y="14"/>
                  </a:lnTo>
                  <a:lnTo>
                    <a:pt x="21" y="15"/>
                  </a:lnTo>
                  <a:lnTo>
                    <a:pt x="20" y="15"/>
                  </a:lnTo>
                  <a:lnTo>
                    <a:pt x="20" y="16"/>
                  </a:lnTo>
                  <a:lnTo>
                    <a:pt x="20" y="17"/>
                  </a:lnTo>
                  <a:lnTo>
                    <a:pt x="19" y="18"/>
                  </a:lnTo>
                  <a:lnTo>
                    <a:pt x="18" y="18"/>
                  </a:lnTo>
                  <a:lnTo>
                    <a:pt x="18" y="19"/>
                  </a:lnTo>
                  <a:lnTo>
                    <a:pt x="17" y="19"/>
                  </a:lnTo>
                  <a:lnTo>
                    <a:pt x="16" y="20"/>
                  </a:lnTo>
                  <a:lnTo>
                    <a:pt x="16" y="20"/>
                  </a:lnTo>
                  <a:lnTo>
                    <a:pt x="15" y="21"/>
                  </a:lnTo>
                  <a:lnTo>
                    <a:pt x="14" y="21"/>
                  </a:lnTo>
                  <a:lnTo>
                    <a:pt x="13" y="21"/>
                  </a:lnTo>
                  <a:lnTo>
                    <a:pt x="12" y="21"/>
                  </a:lnTo>
                  <a:lnTo>
                    <a:pt x="11" y="21"/>
                  </a:lnTo>
                  <a:lnTo>
                    <a:pt x="10" y="21"/>
                  </a:lnTo>
                  <a:lnTo>
                    <a:pt x="9" y="21"/>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7" name="Freeform 1914"/>
            <p:cNvSpPr>
              <a:spLocks/>
            </p:cNvSpPr>
            <p:nvPr/>
          </p:nvSpPr>
          <p:spPr bwMode="auto">
            <a:xfrm>
              <a:off x="5464178" y="2057963"/>
              <a:ext cx="4763" cy="3175"/>
            </a:xfrm>
            <a:custGeom>
              <a:avLst/>
              <a:gdLst>
                <a:gd name="T0" fmla="*/ 1 w 3"/>
                <a:gd name="T1" fmla="*/ 2 h 2"/>
                <a:gd name="T2" fmla="*/ 1 w 3"/>
                <a:gd name="T3" fmla="*/ 2 h 2"/>
                <a:gd name="T4" fmla="*/ 0 w 3"/>
                <a:gd name="T5" fmla="*/ 0 h 2"/>
                <a:gd name="T6" fmla="*/ 2 w 3"/>
                <a:gd name="T7" fmla="*/ 0 h 2"/>
                <a:gd name="T8" fmla="*/ 3 w 3"/>
                <a:gd name="T9" fmla="*/ 0 h 2"/>
                <a:gd name="T10" fmla="*/ 3 w 3"/>
                <a:gd name="T11" fmla="*/ 2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1" y="2"/>
                  </a:lnTo>
                  <a:lnTo>
                    <a:pt x="0" y="0"/>
                  </a:lnTo>
                  <a:lnTo>
                    <a:pt x="2" y="0"/>
                  </a:lnTo>
                  <a:lnTo>
                    <a:pt x="3" y="0"/>
                  </a:lnTo>
                  <a:lnTo>
                    <a:pt x="3"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8" name="Freeform 1915"/>
            <p:cNvSpPr>
              <a:spLocks/>
            </p:cNvSpPr>
            <p:nvPr/>
          </p:nvSpPr>
          <p:spPr bwMode="auto">
            <a:xfrm>
              <a:off x="5715003" y="2094473"/>
              <a:ext cx="36513" cy="33338"/>
            </a:xfrm>
            <a:custGeom>
              <a:avLst/>
              <a:gdLst>
                <a:gd name="T0" fmla="*/ 4 w 23"/>
                <a:gd name="T1" fmla="*/ 18 h 21"/>
                <a:gd name="T2" fmla="*/ 5 w 23"/>
                <a:gd name="T3" fmla="*/ 20 h 21"/>
                <a:gd name="T4" fmla="*/ 8 w 23"/>
                <a:gd name="T5" fmla="*/ 20 h 21"/>
                <a:gd name="T6" fmla="*/ 10 w 23"/>
                <a:gd name="T7" fmla="*/ 21 h 21"/>
                <a:gd name="T8" fmla="*/ 12 w 23"/>
                <a:gd name="T9" fmla="*/ 21 h 21"/>
                <a:gd name="T10" fmla="*/ 14 w 23"/>
                <a:gd name="T11" fmla="*/ 21 h 21"/>
                <a:gd name="T12" fmla="*/ 16 w 23"/>
                <a:gd name="T13" fmla="*/ 20 h 21"/>
                <a:gd name="T14" fmla="*/ 18 w 23"/>
                <a:gd name="T15" fmla="*/ 19 h 21"/>
                <a:gd name="T16" fmla="*/ 20 w 23"/>
                <a:gd name="T17" fmla="*/ 18 h 21"/>
                <a:gd name="T18" fmla="*/ 22 w 23"/>
                <a:gd name="T19" fmla="*/ 16 h 21"/>
                <a:gd name="T20" fmla="*/ 23 w 23"/>
                <a:gd name="T21" fmla="*/ 14 h 21"/>
                <a:gd name="T22" fmla="*/ 23 w 23"/>
                <a:gd name="T23" fmla="*/ 12 h 21"/>
                <a:gd name="T24" fmla="*/ 23 w 23"/>
                <a:gd name="T25" fmla="*/ 10 h 21"/>
                <a:gd name="T26" fmla="*/ 23 w 23"/>
                <a:gd name="T27" fmla="*/ 8 h 21"/>
                <a:gd name="T28" fmla="*/ 22 w 23"/>
                <a:gd name="T29" fmla="*/ 6 h 21"/>
                <a:gd name="T30" fmla="*/ 21 w 23"/>
                <a:gd name="T31" fmla="*/ 4 h 21"/>
                <a:gd name="T32" fmla="*/ 20 w 23"/>
                <a:gd name="T33" fmla="*/ 2 h 21"/>
                <a:gd name="T34" fmla="*/ 17 w 23"/>
                <a:gd name="T35" fmla="*/ 1 h 21"/>
                <a:gd name="T36" fmla="*/ 15 w 23"/>
                <a:gd name="T37" fmla="*/ 0 h 21"/>
                <a:gd name="T38" fmla="*/ 13 w 23"/>
                <a:gd name="T39" fmla="*/ 0 h 21"/>
                <a:gd name="T40" fmla="*/ 11 w 23"/>
                <a:gd name="T41" fmla="*/ 0 h 21"/>
                <a:gd name="T42" fmla="*/ 9 w 23"/>
                <a:gd name="T43" fmla="*/ 0 h 21"/>
                <a:gd name="T44" fmla="*/ 7 w 23"/>
                <a:gd name="T45" fmla="*/ 1 h 21"/>
                <a:gd name="T46" fmla="*/ 5 w 23"/>
                <a:gd name="T47" fmla="*/ 2 h 21"/>
                <a:gd name="T48" fmla="*/ 3 w 23"/>
                <a:gd name="T49" fmla="*/ 3 h 21"/>
                <a:gd name="T50" fmla="*/ 1 w 23"/>
                <a:gd name="T51" fmla="*/ 5 h 21"/>
                <a:gd name="T52" fmla="*/ 0 w 23"/>
                <a:gd name="T53" fmla="*/ 7 h 21"/>
                <a:gd name="T54" fmla="*/ 0 w 23"/>
                <a:gd name="T55" fmla="*/ 9 h 21"/>
                <a:gd name="T56" fmla="*/ 0 w 23"/>
                <a:gd name="T57" fmla="*/ 11 h 21"/>
                <a:gd name="T58" fmla="*/ 0 w 23"/>
                <a:gd name="T59" fmla="*/ 13 h 21"/>
                <a:gd name="T60" fmla="*/ 1 w 23"/>
                <a:gd name="T61" fmla="*/ 15 h 21"/>
                <a:gd name="T62" fmla="*/ 2 w 23"/>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21">
                  <a:moveTo>
                    <a:pt x="3" y="18"/>
                  </a:moveTo>
                  <a:lnTo>
                    <a:pt x="4" y="18"/>
                  </a:lnTo>
                  <a:lnTo>
                    <a:pt x="5" y="19"/>
                  </a:lnTo>
                  <a:lnTo>
                    <a:pt x="5" y="20"/>
                  </a:lnTo>
                  <a:lnTo>
                    <a:pt x="6" y="20"/>
                  </a:lnTo>
                  <a:lnTo>
                    <a:pt x="8" y="20"/>
                  </a:lnTo>
                  <a:lnTo>
                    <a:pt x="9" y="21"/>
                  </a:lnTo>
                  <a:lnTo>
                    <a:pt x="10" y="21"/>
                  </a:lnTo>
                  <a:lnTo>
                    <a:pt x="11" y="21"/>
                  </a:lnTo>
                  <a:lnTo>
                    <a:pt x="12" y="21"/>
                  </a:lnTo>
                  <a:lnTo>
                    <a:pt x="13" y="21"/>
                  </a:lnTo>
                  <a:lnTo>
                    <a:pt x="14" y="21"/>
                  </a:lnTo>
                  <a:lnTo>
                    <a:pt x="15" y="21"/>
                  </a:lnTo>
                  <a:lnTo>
                    <a:pt x="16" y="20"/>
                  </a:lnTo>
                  <a:lnTo>
                    <a:pt x="17" y="20"/>
                  </a:lnTo>
                  <a:lnTo>
                    <a:pt x="18" y="19"/>
                  </a:lnTo>
                  <a:lnTo>
                    <a:pt x="19" y="19"/>
                  </a:lnTo>
                  <a:lnTo>
                    <a:pt x="20" y="18"/>
                  </a:lnTo>
                  <a:lnTo>
                    <a:pt x="21" y="17"/>
                  </a:lnTo>
                  <a:lnTo>
                    <a:pt x="22" y="16"/>
                  </a:lnTo>
                  <a:lnTo>
                    <a:pt x="22" y="15"/>
                  </a:lnTo>
                  <a:lnTo>
                    <a:pt x="23" y="14"/>
                  </a:lnTo>
                  <a:lnTo>
                    <a:pt x="23" y="13"/>
                  </a:lnTo>
                  <a:lnTo>
                    <a:pt x="23" y="12"/>
                  </a:lnTo>
                  <a:lnTo>
                    <a:pt x="23" y="11"/>
                  </a:lnTo>
                  <a:lnTo>
                    <a:pt x="23" y="10"/>
                  </a:lnTo>
                  <a:lnTo>
                    <a:pt x="23" y="9"/>
                  </a:lnTo>
                  <a:lnTo>
                    <a:pt x="23" y="8"/>
                  </a:lnTo>
                  <a:lnTo>
                    <a:pt x="23" y="7"/>
                  </a:lnTo>
                  <a:lnTo>
                    <a:pt x="22" y="6"/>
                  </a:lnTo>
                  <a:lnTo>
                    <a:pt x="22" y="5"/>
                  </a:lnTo>
                  <a:lnTo>
                    <a:pt x="21" y="4"/>
                  </a:lnTo>
                  <a:lnTo>
                    <a:pt x="20" y="3"/>
                  </a:lnTo>
                  <a:lnTo>
                    <a:pt x="20" y="2"/>
                  </a:lnTo>
                  <a:lnTo>
                    <a:pt x="19" y="2"/>
                  </a:lnTo>
                  <a:lnTo>
                    <a:pt x="17" y="1"/>
                  </a:lnTo>
                  <a:lnTo>
                    <a:pt x="17" y="1"/>
                  </a:lnTo>
                  <a:lnTo>
                    <a:pt x="15" y="0"/>
                  </a:lnTo>
                  <a:lnTo>
                    <a:pt x="14" y="0"/>
                  </a:lnTo>
                  <a:lnTo>
                    <a:pt x="13" y="0"/>
                  </a:lnTo>
                  <a:lnTo>
                    <a:pt x="12" y="0"/>
                  </a:lnTo>
                  <a:lnTo>
                    <a:pt x="11" y="0"/>
                  </a:lnTo>
                  <a:lnTo>
                    <a:pt x="10" y="0"/>
                  </a:lnTo>
                  <a:lnTo>
                    <a:pt x="9" y="0"/>
                  </a:lnTo>
                  <a:lnTo>
                    <a:pt x="8" y="1"/>
                  </a:lnTo>
                  <a:lnTo>
                    <a:pt x="7" y="1"/>
                  </a:lnTo>
                  <a:lnTo>
                    <a:pt x="6" y="1"/>
                  </a:lnTo>
                  <a:lnTo>
                    <a:pt x="5" y="2"/>
                  </a:lnTo>
                  <a:lnTo>
                    <a:pt x="4" y="3"/>
                  </a:lnTo>
                  <a:lnTo>
                    <a:pt x="3" y="3"/>
                  </a:lnTo>
                  <a:lnTo>
                    <a:pt x="2" y="4"/>
                  </a:lnTo>
                  <a:lnTo>
                    <a:pt x="1" y="5"/>
                  </a:lnTo>
                  <a:lnTo>
                    <a:pt x="1" y="6"/>
                  </a:lnTo>
                  <a:lnTo>
                    <a:pt x="0" y="7"/>
                  </a:lnTo>
                  <a:lnTo>
                    <a:pt x="0" y="8"/>
                  </a:lnTo>
                  <a:lnTo>
                    <a:pt x="0" y="9"/>
                  </a:lnTo>
                  <a:lnTo>
                    <a:pt x="0" y="10"/>
                  </a:lnTo>
                  <a:lnTo>
                    <a:pt x="0" y="11"/>
                  </a:lnTo>
                  <a:lnTo>
                    <a:pt x="0" y="12"/>
                  </a:lnTo>
                  <a:lnTo>
                    <a:pt x="0" y="13"/>
                  </a:lnTo>
                  <a:lnTo>
                    <a:pt x="0" y="14"/>
                  </a:lnTo>
                  <a:lnTo>
                    <a:pt x="1" y="15"/>
                  </a:lnTo>
                  <a:lnTo>
                    <a:pt x="1" y="16"/>
                  </a:lnTo>
                  <a:lnTo>
                    <a:pt x="2" y="17"/>
                  </a:lnTo>
                  <a:lnTo>
                    <a:pt x="3" y="1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09" name="Freeform 1916"/>
            <p:cNvSpPr>
              <a:spLocks/>
            </p:cNvSpPr>
            <p:nvPr/>
          </p:nvSpPr>
          <p:spPr bwMode="auto">
            <a:xfrm>
              <a:off x="5713413" y="2091300"/>
              <a:ext cx="39688" cy="41275"/>
            </a:xfrm>
            <a:custGeom>
              <a:avLst/>
              <a:gdLst>
                <a:gd name="T0" fmla="*/ 6 w 25"/>
                <a:gd name="T1" fmla="*/ 21 h 26"/>
                <a:gd name="T2" fmla="*/ 4 w 25"/>
                <a:gd name="T3" fmla="*/ 19 h 26"/>
                <a:gd name="T4" fmla="*/ 3 w 25"/>
                <a:gd name="T5" fmla="*/ 16 h 26"/>
                <a:gd name="T6" fmla="*/ 2 w 25"/>
                <a:gd name="T7" fmla="*/ 13 h 26"/>
                <a:gd name="T8" fmla="*/ 3 w 25"/>
                <a:gd name="T9" fmla="*/ 10 h 26"/>
                <a:gd name="T10" fmla="*/ 4 w 25"/>
                <a:gd name="T11" fmla="*/ 7 h 26"/>
                <a:gd name="T12" fmla="*/ 6 w 25"/>
                <a:gd name="T13" fmla="*/ 5 h 26"/>
                <a:gd name="T14" fmla="*/ 8 w 25"/>
                <a:gd name="T15" fmla="*/ 3 h 26"/>
                <a:gd name="T16" fmla="*/ 11 w 25"/>
                <a:gd name="T17" fmla="*/ 3 h 26"/>
                <a:gd name="T18" fmla="*/ 14 w 25"/>
                <a:gd name="T19" fmla="*/ 3 h 26"/>
                <a:gd name="T20" fmla="*/ 17 w 25"/>
                <a:gd name="T21" fmla="*/ 4 h 26"/>
                <a:gd name="T22" fmla="*/ 18 w 25"/>
                <a:gd name="T23" fmla="*/ 4 h 26"/>
                <a:gd name="T24" fmla="*/ 19 w 25"/>
                <a:gd name="T25" fmla="*/ 2 h 26"/>
                <a:gd name="T26" fmla="*/ 18 w 25"/>
                <a:gd name="T27" fmla="*/ 1 h 26"/>
                <a:gd name="T28" fmla="*/ 16 w 25"/>
                <a:gd name="T29" fmla="*/ 1 h 26"/>
                <a:gd name="T30" fmla="*/ 14 w 25"/>
                <a:gd name="T31" fmla="*/ 0 h 26"/>
                <a:gd name="T32" fmla="*/ 12 w 25"/>
                <a:gd name="T33" fmla="*/ 0 h 26"/>
                <a:gd name="T34" fmla="*/ 10 w 25"/>
                <a:gd name="T35" fmla="*/ 0 h 26"/>
                <a:gd name="T36" fmla="*/ 6 w 25"/>
                <a:gd name="T37" fmla="*/ 2 h 26"/>
                <a:gd name="T38" fmla="*/ 3 w 25"/>
                <a:gd name="T39" fmla="*/ 4 h 26"/>
                <a:gd name="T40" fmla="*/ 1 w 25"/>
                <a:gd name="T41" fmla="*/ 7 h 26"/>
                <a:gd name="T42" fmla="*/ 0 w 25"/>
                <a:gd name="T43" fmla="*/ 10 h 26"/>
                <a:gd name="T44" fmla="*/ 0 w 25"/>
                <a:gd name="T45" fmla="*/ 12 h 26"/>
                <a:gd name="T46" fmla="*/ 0 w 25"/>
                <a:gd name="T47" fmla="*/ 15 h 26"/>
                <a:gd name="T48" fmla="*/ 1 w 25"/>
                <a:gd name="T49" fmla="*/ 17 h 26"/>
                <a:gd name="T50" fmla="*/ 2 w 25"/>
                <a:gd name="T51" fmla="*/ 20 h 26"/>
                <a:gd name="T52" fmla="*/ 5 w 25"/>
                <a:gd name="T53" fmla="*/ 23 h 26"/>
                <a:gd name="T54" fmla="*/ 8 w 25"/>
                <a:gd name="T55" fmla="*/ 25 h 26"/>
                <a:gd name="T56" fmla="*/ 10 w 25"/>
                <a:gd name="T57" fmla="*/ 25 h 26"/>
                <a:gd name="T58" fmla="*/ 13 w 25"/>
                <a:gd name="T59" fmla="*/ 26 h 26"/>
                <a:gd name="T60" fmla="*/ 15 w 25"/>
                <a:gd name="T61" fmla="*/ 25 h 26"/>
                <a:gd name="T62" fmla="*/ 18 w 25"/>
                <a:gd name="T63" fmla="*/ 25 h 26"/>
                <a:gd name="T64" fmla="*/ 21 w 25"/>
                <a:gd name="T65" fmla="*/ 23 h 26"/>
                <a:gd name="T66" fmla="*/ 23 w 25"/>
                <a:gd name="T67" fmla="*/ 20 h 26"/>
                <a:gd name="T68" fmla="*/ 25 w 25"/>
                <a:gd name="T69" fmla="*/ 17 h 26"/>
                <a:gd name="T70" fmla="*/ 25 w 25"/>
                <a:gd name="T71" fmla="*/ 13 h 26"/>
                <a:gd name="T72" fmla="*/ 25 w 25"/>
                <a:gd name="T73" fmla="*/ 10 h 26"/>
                <a:gd name="T74" fmla="*/ 23 w 25"/>
                <a:gd name="T75" fmla="*/ 7 h 26"/>
                <a:gd name="T76" fmla="*/ 22 w 25"/>
                <a:gd name="T77" fmla="*/ 4 h 26"/>
                <a:gd name="T78" fmla="*/ 19 w 25"/>
                <a:gd name="T79" fmla="*/ 3 h 26"/>
                <a:gd name="T80" fmla="*/ 19 w 25"/>
                <a:gd name="T81" fmla="*/ 5 h 26"/>
                <a:gd name="T82" fmla="*/ 20 w 25"/>
                <a:gd name="T83" fmla="*/ 7 h 26"/>
                <a:gd name="T84" fmla="*/ 22 w 25"/>
                <a:gd name="T85" fmla="*/ 9 h 26"/>
                <a:gd name="T86" fmla="*/ 23 w 25"/>
                <a:gd name="T87" fmla="*/ 12 h 26"/>
                <a:gd name="T88" fmla="*/ 23 w 25"/>
                <a:gd name="T89" fmla="*/ 14 h 26"/>
                <a:gd name="T90" fmla="*/ 22 w 25"/>
                <a:gd name="T91" fmla="*/ 17 h 26"/>
                <a:gd name="T92" fmla="*/ 20 w 25"/>
                <a:gd name="T93" fmla="*/ 20 h 26"/>
                <a:gd name="T94" fmla="*/ 18 w 25"/>
                <a:gd name="T95" fmla="*/ 22 h 26"/>
                <a:gd name="T96" fmla="*/ 16 w 25"/>
                <a:gd name="T97" fmla="*/ 23 h 26"/>
                <a:gd name="T98" fmla="*/ 13 w 25"/>
                <a:gd name="T99" fmla="*/ 23 h 26"/>
                <a:gd name="T100" fmla="*/ 10 w 25"/>
                <a:gd name="T10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6">
                  <a:moveTo>
                    <a:pt x="8" y="22"/>
                  </a:moveTo>
                  <a:lnTo>
                    <a:pt x="7" y="22"/>
                  </a:lnTo>
                  <a:lnTo>
                    <a:pt x="6" y="21"/>
                  </a:lnTo>
                  <a:lnTo>
                    <a:pt x="6" y="20"/>
                  </a:lnTo>
                  <a:lnTo>
                    <a:pt x="5" y="20"/>
                  </a:lnTo>
                  <a:lnTo>
                    <a:pt x="4" y="19"/>
                  </a:lnTo>
                  <a:lnTo>
                    <a:pt x="4" y="18"/>
                  </a:lnTo>
                  <a:lnTo>
                    <a:pt x="3" y="17"/>
                  </a:lnTo>
                  <a:lnTo>
                    <a:pt x="3" y="16"/>
                  </a:lnTo>
                  <a:lnTo>
                    <a:pt x="3" y="15"/>
                  </a:lnTo>
                  <a:lnTo>
                    <a:pt x="2" y="14"/>
                  </a:lnTo>
                  <a:lnTo>
                    <a:pt x="2" y="13"/>
                  </a:lnTo>
                  <a:lnTo>
                    <a:pt x="2" y="12"/>
                  </a:lnTo>
                  <a:lnTo>
                    <a:pt x="2" y="11"/>
                  </a:lnTo>
                  <a:lnTo>
                    <a:pt x="3" y="10"/>
                  </a:lnTo>
                  <a:lnTo>
                    <a:pt x="3" y="9"/>
                  </a:lnTo>
                  <a:lnTo>
                    <a:pt x="4" y="8"/>
                  </a:lnTo>
                  <a:lnTo>
                    <a:pt x="4" y="7"/>
                  </a:lnTo>
                  <a:lnTo>
                    <a:pt x="5" y="7"/>
                  </a:lnTo>
                  <a:lnTo>
                    <a:pt x="5" y="6"/>
                  </a:lnTo>
                  <a:lnTo>
                    <a:pt x="6" y="5"/>
                  </a:lnTo>
                  <a:lnTo>
                    <a:pt x="7" y="4"/>
                  </a:lnTo>
                  <a:lnTo>
                    <a:pt x="8" y="4"/>
                  </a:lnTo>
                  <a:lnTo>
                    <a:pt x="8" y="3"/>
                  </a:lnTo>
                  <a:lnTo>
                    <a:pt x="10" y="3"/>
                  </a:lnTo>
                  <a:lnTo>
                    <a:pt x="10" y="3"/>
                  </a:lnTo>
                  <a:lnTo>
                    <a:pt x="11" y="3"/>
                  </a:lnTo>
                  <a:lnTo>
                    <a:pt x="12" y="3"/>
                  </a:lnTo>
                  <a:lnTo>
                    <a:pt x="13" y="3"/>
                  </a:lnTo>
                  <a:lnTo>
                    <a:pt x="14" y="3"/>
                  </a:lnTo>
                  <a:lnTo>
                    <a:pt x="15" y="3"/>
                  </a:lnTo>
                  <a:lnTo>
                    <a:pt x="16" y="3"/>
                  </a:lnTo>
                  <a:lnTo>
                    <a:pt x="17" y="4"/>
                  </a:lnTo>
                  <a:lnTo>
                    <a:pt x="18" y="4"/>
                  </a:lnTo>
                  <a:lnTo>
                    <a:pt x="18" y="4"/>
                  </a:lnTo>
                  <a:lnTo>
                    <a:pt x="18" y="4"/>
                  </a:lnTo>
                  <a:lnTo>
                    <a:pt x="18" y="3"/>
                  </a:lnTo>
                  <a:lnTo>
                    <a:pt x="19" y="3"/>
                  </a:lnTo>
                  <a:lnTo>
                    <a:pt x="19" y="2"/>
                  </a:lnTo>
                  <a:lnTo>
                    <a:pt x="19" y="2"/>
                  </a:lnTo>
                  <a:lnTo>
                    <a:pt x="19" y="2"/>
                  </a:lnTo>
                  <a:lnTo>
                    <a:pt x="18" y="1"/>
                  </a:lnTo>
                  <a:lnTo>
                    <a:pt x="17" y="1"/>
                  </a:lnTo>
                  <a:lnTo>
                    <a:pt x="17" y="1"/>
                  </a:lnTo>
                  <a:lnTo>
                    <a:pt x="16" y="1"/>
                  </a:lnTo>
                  <a:lnTo>
                    <a:pt x="15" y="0"/>
                  </a:lnTo>
                  <a:lnTo>
                    <a:pt x="15" y="0"/>
                  </a:lnTo>
                  <a:lnTo>
                    <a:pt x="14" y="0"/>
                  </a:lnTo>
                  <a:lnTo>
                    <a:pt x="14" y="0"/>
                  </a:lnTo>
                  <a:lnTo>
                    <a:pt x="13" y="0"/>
                  </a:lnTo>
                  <a:lnTo>
                    <a:pt x="12" y="0"/>
                  </a:lnTo>
                  <a:lnTo>
                    <a:pt x="12" y="0"/>
                  </a:lnTo>
                  <a:lnTo>
                    <a:pt x="11" y="0"/>
                  </a:lnTo>
                  <a:lnTo>
                    <a:pt x="10" y="0"/>
                  </a:lnTo>
                  <a:lnTo>
                    <a:pt x="9" y="1"/>
                  </a:lnTo>
                  <a:lnTo>
                    <a:pt x="8" y="1"/>
                  </a:lnTo>
                  <a:lnTo>
                    <a:pt x="6" y="2"/>
                  </a:lnTo>
                  <a:lnTo>
                    <a:pt x="5" y="2"/>
                  </a:lnTo>
                  <a:lnTo>
                    <a:pt x="4" y="3"/>
                  </a:lnTo>
                  <a:lnTo>
                    <a:pt x="3" y="4"/>
                  </a:lnTo>
                  <a:lnTo>
                    <a:pt x="3" y="5"/>
                  </a:lnTo>
                  <a:lnTo>
                    <a:pt x="2" y="6"/>
                  </a:lnTo>
                  <a:lnTo>
                    <a:pt x="1" y="7"/>
                  </a:lnTo>
                  <a:lnTo>
                    <a:pt x="1" y="8"/>
                  </a:lnTo>
                  <a:lnTo>
                    <a:pt x="1" y="10"/>
                  </a:lnTo>
                  <a:lnTo>
                    <a:pt x="0" y="10"/>
                  </a:lnTo>
                  <a:lnTo>
                    <a:pt x="0" y="11"/>
                  </a:lnTo>
                  <a:lnTo>
                    <a:pt x="0" y="11"/>
                  </a:lnTo>
                  <a:lnTo>
                    <a:pt x="0" y="12"/>
                  </a:lnTo>
                  <a:lnTo>
                    <a:pt x="0" y="13"/>
                  </a:lnTo>
                  <a:lnTo>
                    <a:pt x="0" y="14"/>
                  </a:lnTo>
                  <a:lnTo>
                    <a:pt x="0" y="15"/>
                  </a:lnTo>
                  <a:lnTo>
                    <a:pt x="0" y="16"/>
                  </a:lnTo>
                  <a:lnTo>
                    <a:pt x="0" y="16"/>
                  </a:lnTo>
                  <a:lnTo>
                    <a:pt x="1" y="17"/>
                  </a:lnTo>
                  <a:lnTo>
                    <a:pt x="1" y="18"/>
                  </a:lnTo>
                  <a:lnTo>
                    <a:pt x="2" y="19"/>
                  </a:lnTo>
                  <a:lnTo>
                    <a:pt x="2" y="20"/>
                  </a:lnTo>
                  <a:lnTo>
                    <a:pt x="3" y="21"/>
                  </a:lnTo>
                  <a:lnTo>
                    <a:pt x="4" y="22"/>
                  </a:lnTo>
                  <a:lnTo>
                    <a:pt x="5" y="23"/>
                  </a:lnTo>
                  <a:lnTo>
                    <a:pt x="6" y="24"/>
                  </a:lnTo>
                  <a:lnTo>
                    <a:pt x="7" y="24"/>
                  </a:lnTo>
                  <a:lnTo>
                    <a:pt x="8" y="25"/>
                  </a:lnTo>
                  <a:lnTo>
                    <a:pt x="9" y="25"/>
                  </a:lnTo>
                  <a:lnTo>
                    <a:pt x="10" y="25"/>
                  </a:lnTo>
                  <a:lnTo>
                    <a:pt x="10" y="25"/>
                  </a:lnTo>
                  <a:lnTo>
                    <a:pt x="11" y="26"/>
                  </a:lnTo>
                  <a:lnTo>
                    <a:pt x="12" y="26"/>
                  </a:lnTo>
                  <a:lnTo>
                    <a:pt x="13" y="26"/>
                  </a:lnTo>
                  <a:lnTo>
                    <a:pt x="14" y="26"/>
                  </a:lnTo>
                  <a:lnTo>
                    <a:pt x="15" y="25"/>
                  </a:lnTo>
                  <a:lnTo>
                    <a:pt x="15" y="25"/>
                  </a:lnTo>
                  <a:lnTo>
                    <a:pt x="16" y="25"/>
                  </a:lnTo>
                  <a:lnTo>
                    <a:pt x="17" y="25"/>
                  </a:lnTo>
                  <a:lnTo>
                    <a:pt x="18" y="25"/>
                  </a:lnTo>
                  <a:lnTo>
                    <a:pt x="19" y="24"/>
                  </a:lnTo>
                  <a:lnTo>
                    <a:pt x="20" y="24"/>
                  </a:lnTo>
                  <a:lnTo>
                    <a:pt x="21" y="23"/>
                  </a:lnTo>
                  <a:lnTo>
                    <a:pt x="21" y="22"/>
                  </a:lnTo>
                  <a:lnTo>
                    <a:pt x="22" y="21"/>
                  </a:lnTo>
                  <a:lnTo>
                    <a:pt x="23" y="20"/>
                  </a:lnTo>
                  <a:lnTo>
                    <a:pt x="24" y="19"/>
                  </a:lnTo>
                  <a:lnTo>
                    <a:pt x="24" y="18"/>
                  </a:lnTo>
                  <a:lnTo>
                    <a:pt x="25" y="17"/>
                  </a:lnTo>
                  <a:lnTo>
                    <a:pt x="25" y="16"/>
                  </a:lnTo>
                  <a:lnTo>
                    <a:pt x="25" y="15"/>
                  </a:lnTo>
                  <a:lnTo>
                    <a:pt x="25" y="13"/>
                  </a:lnTo>
                  <a:lnTo>
                    <a:pt x="25" y="12"/>
                  </a:lnTo>
                  <a:lnTo>
                    <a:pt x="25" y="11"/>
                  </a:lnTo>
                  <a:lnTo>
                    <a:pt x="25" y="10"/>
                  </a:lnTo>
                  <a:lnTo>
                    <a:pt x="24" y="9"/>
                  </a:lnTo>
                  <a:lnTo>
                    <a:pt x="24" y="8"/>
                  </a:lnTo>
                  <a:lnTo>
                    <a:pt x="23" y="7"/>
                  </a:lnTo>
                  <a:lnTo>
                    <a:pt x="23" y="6"/>
                  </a:lnTo>
                  <a:lnTo>
                    <a:pt x="22" y="5"/>
                  </a:lnTo>
                  <a:lnTo>
                    <a:pt x="22" y="4"/>
                  </a:lnTo>
                  <a:lnTo>
                    <a:pt x="21" y="3"/>
                  </a:lnTo>
                  <a:lnTo>
                    <a:pt x="20" y="3"/>
                  </a:lnTo>
                  <a:lnTo>
                    <a:pt x="19" y="3"/>
                  </a:lnTo>
                  <a:lnTo>
                    <a:pt x="19" y="4"/>
                  </a:lnTo>
                  <a:lnTo>
                    <a:pt x="19" y="4"/>
                  </a:lnTo>
                  <a:lnTo>
                    <a:pt x="19" y="5"/>
                  </a:lnTo>
                  <a:lnTo>
                    <a:pt x="19" y="5"/>
                  </a:lnTo>
                  <a:lnTo>
                    <a:pt x="20" y="6"/>
                  </a:lnTo>
                  <a:lnTo>
                    <a:pt x="20" y="7"/>
                  </a:lnTo>
                  <a:lnTo>
                    <a:pt x="21" y="8"/>
                  </a:lnTo>
                  <a:lnTo>
                    <a:pt x="21" y="8"/>
                  </a:lnTo>
                  <a:lnTo>
                    <a:pt x="22" y="9"/>
                  </a:lnTo>
                  <a:lnTo>
                    <a:pt x="22" y="10"/>
                  </a:lnTo>
                  <a:lnTo>
                    <a:pt x="22" y="11"/>
                  </a:lnTo>
                  <a:lnTo>
                    <a:pt x="23" y="12"/>
                  </a:lnTo>
                  <a:lnTo>
                    <a:pt x="23" y="13"/>
                  </a:lnTo>
                  <a:lnTo>
                    <a:pt x="23" y="13"/>
                  </a:lnTo>
                  <a:lnTo>
                    <a:pt x="23" y="14"/>
                  </a:lnTo>
                  <a:lnTo>
                    <a:pt x="22" y="15"/>
                  </a:lnTo>
                  <a:lnTo>
                    <a:pt x="22" y="16"/>
                  </a:lnTo>
                  <a:lnTo>
                    <a:pt x="22" y="17"/>
                  </a:lnTo>
                  <a:lnTo>
                    <a:pt x="22" y="18"/>
                  </a:lnTo>
                  <a:lnTo>
                    <a:pt x="21" y="19"/>
                  </a:lnTo>
                  <a:lnTo>
                    <a:pt x="20" y="20"/>
                  </a:lnTo>
                  <a:lnTo>
                    <a:pt x="20" y="20"/>
                  </a:lnTo>
                  <a:lnTo>
                    <a:pt x="19" y="21"/>
                  </a:lnTo>
                  <a:lnTo>
                    <a:pt x="18" y="22"/>
                  </a:lnTo>
                  <a:lnTo>
                    <a:pt x="18" y="22"/>
                  </a:lnTo>
                  <a:lnTo>
                    <a:pt x="16" y="22"/>
                  </a:lnTo>
                  <a:lnTo>
                    <a:pt x="16" y="23"/>
                  </a:lnTo>
                  <a:lnTo>
                    <a:pt x="15" y="23"/>
                  </a:lnTo>
                  <a:lnTo>
                    <a:pt x="14" y="23"/>
                  </a:lnTo>
                  <a:lnTo>
                    <a:pt x="13" y="23"/>
                  </a:lnTo>
                  <a:lnTo>
                    <a:pt x="12" y="23"/>
                  </a:lnTo>
                  <a:lnTo>
                    <a:pt x="11" y="23"/>
                  </a:lnTo>
                  <a:lnTo>
                    <a:pt x="10" y="23"/>
                  </a:lnTo>
                  <a:lnTo>
                    <a:pt x="9" y="22"/>
                  </a:lnTo>
                  <a:lnTo>
                    <a:pt x="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0" name="Freeform 1917"/>
            <p:cNvSpPr>
              <a:spLocks/>
            </p:cNvSpPr>
            <p:nvPr/>
          </p:nvSpPr>
          <p:spPr bwMode="auto">
            <a:xfrm>
              <a:off x="5499101" y="1849998"/>
              <a:ext cx="139700" cy="33338"/>
            </a:xfrm>
            <a:custGeom>
              <a:avLst/>
              <a:gdLst>
                <a:gd name="T0" fmla="*/ 85 w 88"/>
                <a:gd name="T1" fmla="*/ 8 h 21"/>
                <a:gd name="T2" fmla="*/ 81 w 88"/>
                <a:gd name="T3" fmla="*/ 6 h 21"/>
                <a:gd name="T4" fmla="*/ 75 w 88"/>
                <a:gd name="T5" fmla="*/ 3 h 21"/>
                <a:gd name="T6" fmla="*/ 71 w 88"/>
                <a:gd name="T7" fmla="*/ 2 h 21"/>
                <a:gd name="T8" fmla="*/ 66 w 88"/>
                <a:gd name="T9" fmla="*/ 1 h 21"/>
                <a:gd name="T10" fmla="*/ 61 w 88"/>
                <a:gd name="T11" fmla="*/ 1 h 21"/>
                <a:gd name="T12" fmla="*/ 56 w 88"/>
                <a:gd name="T13" fmla="*/ 0 h 21"/>
                <a:gd name="T14" fmla="*/ 51 w 88"/>
                <a:gd name="T15" fmla="*/ 0 h 21"/>
                <a:gd name="T16" fmla="*/ 46 w 88"/>
                <a:gd name="T17" fmla="*/ 0 h 21"/>
                <a:gd name="T18" fmla="*/ 41 w 88"/>
                <a:gd name="T19" fmla="*/ 2 h 21"/>
                <a:gd name="T20" fmla="*/ 37 w 88"/>
                <a:gd name="T21" fmla="*/ 2 h 21"/>
                <a:gd name="T22" fmla="*/ 33 w 88"/>
                <a:gd name="T23" fmla="*/ 3 h 21"/>
                <a:gd name="T24" fmla="*/ 28 w 88"/>
                <a:gd name="T25" fmla="*/ 3 h 21"/>
                <a:gd name="T26" fmla="*/ 24 w 88"/>
                <a:gd name="T27" fmla="*/ 3 h 21"/>
                <a:gd name="T28" fmla="*/ 19 w 88"/>
                <a:gd name="T29" fmla="*/ 3 h 21"/>
                <a:gd name="T30" fmla="*/ 14 w 88"/>
                <a:gd name="T31" fmla="*/ 3 h 21"/>
                <a:gd name="T32" fmla="*/ 9 w 88"/>
                <a:gd name="T33" fmla="*/ 4 h 21"/>
                <a:gd name="T34" fmla="*/ 5 w 88"/>
                <a:gd name="T35" fmla="*/ 5 h 21"/>
                <a:gd name="T36" fmla="*/ 1 w 88"/>
                <a:gd name="T37" fmla="*/ 10 h 21"/>
                <a:gd name="T38" fmla="*/ 0 w 88"/>
                <a:gd name="T39" fmla="*/ 15 h 21"/>
                <a:gd name="T40" fmla="*/ 0 w 88"/>
                <a:gd name="T41" fmla="*/ 17 h 21"/>
                <a:gd name="T42" fmla="*/ 3 w 88"/>
                <a:gd name="T43" fmla="*/ 20 h 21"/>
                <a:gd name="T44" fmla="*/ 8 w 88"/>
                <a:gd name="T45" fmla="*/ 21 h 21"/>
                <a:gd name="T46" fmla="*/ 13 w 88"/>
                <a:gd name="T47" fmla="*/ 21 h 21"/>
                <a:gd name="T48" fmla="*/ 17 w 88"/>
                <a:gd name="T49" fmla="*/ 21 h 21"/>
                <a:gd name="T50" fmla="*/ 21 w 88"/>
                <a:gd name="T51" fmla="*/ 20 h 21"/>
                <a:gd name="T52" fmla="*/ 25 w 88"/>
                <a:gd name="T53" fmla="*/ 20 h 21"/>
                <a:gd name="T54" fmla="*/ 29 w 88"/>
                <a:gd name="T55" fmla="*/ 20 h 21"/>
                <a:gd name="T56" fmla="*/ 34 w 88"/>
                <a:gd name="T57" fmla="*/ 19 h 21"/>
                <a:gd name="T58" fmla="*/ 39 w 88"/>
                <a:gd name="T59" fmla="*/ 19 h 21"/>
                <a:gd name="T60" fmla="*/ 37 w 88"/>
                <a:gd name="T61" fmla="*/ 14 h 21"/>
                <a:gd name="T62" fmla="*/ 32 w 88"/>
                <a:gd name="T63" fmla="*/ 14 h 21"/>
                <a:gd name="T64" fmla="*/ 27 w 88"/>
                <a:gd name="T65" fmla="*/ 14 h 21"/>
                <a:gd name="T66" fmla="*/ 23 w 88"/>
                <a:gd name="T67" fmla="*/ 15 h 21"/>
                <a:gd name="T68" fmla="*/ 19 w 88"/>
                <a:gd name="T69" fmla="*/ 15 h 21"/>
                <a:gd name="T70" fmla="*/ 14 w 88"/>
                <a:gd name="T71" fmla="*/ 15 h 21"/>
                <a:gd name="T72" fmla="*/ 8 w 88"/>
                <a:gd name="T73" fmla="*/ 15 h 21"/>
                <a:gd name="T74" fmla="*/ 5 w 88"/>
                <a:gd name="T75" fmla="*/ 15 h 21"/>
                <a:gd name="T76" fmla="*/ 7 w 88"/>
                <a:gd name="T77" fmla="*/ 11 h 21"/>
                <a:gd name="T78" fmla="*/ 11 w 88"/>
                <a:gd name="T79" fmla="*/ 9 h 21"/>
                <a:gd name="T80" fmla="*/ 15 w 88"/>
                <a:gd name="T81" fmla="*/ 8 h 21"/>
                <a:gd name="T82" fmla="*/ 19 w 88"/>
                <a:gd name="T83" fmla="*/ 8 h 21"/>
                <a:gd name="T84" fmla="*/ 23 w 88"/>
                <a:gd name="T85" fmla="*/ 8 h 21"/>
                <a:gd name="T86" fmla="*/ 27 w 88"/>
                <a:gd name="T87" fmla="*/ 8 h 21"/>
                <a:gd name="T88" fmla="*/ 32 w 88"/>
                <a:gd name="T89" fmla="*/ 8 h 21"/>
                <a:gd name="T90" fmla="*/ 36 w 88"/>
                <a:gd name="T91" fmla="*/ 7 h 21"/>
                <a:gd name="T92" fmla="*/ 41 w 88"/>
                <a:gd name="T93" fmla="*/ 7 h 21"/>
                <a:gd name="T94" fmla="*/ 45 w 88"/>
                <a:gd name="T95" fmla="*/ 6 h 21"/>
                <a:gd name="T96" fmla="*/ 51 w 88"/>
                <a:gd name="T97" fmla="*/ 5 h 21"/>
                <a:gd name="T98" fmla="*/ 56 w 88"/>
                <a:gd name="T99" fmla="*/ 5 h 21"/>
                <a:gd name="T100" fmla="*/ 60 w 88"/>
                <a:gd name="T101" fmla="*/ 6 h 21"/>
                <a:gd name="T102" fmla="*/ 64 w 88"/>
                <a:gd name="T103" fmla="*/ 7 h 21"/>
                <a:gd name="T104" fmla="*/ 69 w 88"/>
                <a:gd name="T105" fmla="*/ 7 h 21"/>
                <a:gd name="T106" fmla="*/ 74 w 88"/>
                <a:gd name="T107" fmla="*/ 9 h 21"/>
                <a:gd name="T108" fmla="*/ 79 w 88"/>
                <a:gd name="T109" fmla="*/ 11 h 21"/>
                <a:gd name="T110" fmla="*/ 83 w 88"/>
                <a:gd name="T111"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21">
                  <a:moveTo>
                    <a:pt x="88" y="10"/>
                  </a:moveTo>
                  <a:lnTo>
                    <a:pt x="88" y="10"/>
                  </a:lnTo>
                  <a:lnTo>
                    <a:pt x="87" y="9"/>
                  </a:lnTo>
                  <a:lnTo>
                    <a:pt x="87" y="9"/>
                  </a:lnTo>
                  <a:lnTo>
                    <a:pt x="86" y="8"/>
                  </a:lnTo>
                  <a:lnTo>
                    <a:pt x="85" y="8"/>
                  </a:lnTo>
                  <a:lnTo>
                    <a:pt x="85" y="7"/>
                  </a:lnTo>
                  <a:lnTo>
                    <a:pt x="84" y="7"/>
                  </a:lnTo>
                  <a:lnTo>
                    <a:pt x="83" y="7"/>
                  </a:lnTo>
                  <a:lnTo>
                    <a:pt x="82" y="6"/>
                  </a:lnTo>
                  <a:lnTo>
                    <a:pt x="81" y="6"/>
                  </a:lnTo>
                  <a:lnTo>
                    <a:pt x="81" y="6"/>
                  </a:lnTo>
                  <a:lnTo>
                    <a:pt x="80" y="5"/>
                  </a:lnTo>
                  <a:lnTo>
                    <a:pt x="79" y="5"/>
                  </a:lnTo>
                  <a:lnTo>
                    <a:pt x="78" y="4"/>
                  </a:lnTo>
                  <a:lnTo>
                    <a:pt x="76" y="4"/>
                  </a:lnTo>
                  <a:lnTo>
                    <a:pt x="75" y="4"/>
                  </a:lnTo>
                  <a:lnTo>
                    <a:pt x="75" y="3"/>
                  </a:lnTo>
                  <a:lnTo>
                    <a:pt x="74" y="3"/>
                  </a:lnTo>
                  <a:lnTo>
                    <a:pt x="73" y="3"/>
                  </a:lnTo>
                  <a:lnTo>
                    <a:pt x="72" y="3"/>
                  </a:lnTo>
                  <a:lnTo>
                    <a:pt x="72" y="3"/>
                  </a:lnTo>
                  <a:lnTo>
                    <a:pt x="71" y="3"/>
                  </a:lnTo>
                  <a:lnTo>
                    <a:pt x="71" y="2"/>
                  </a:lnTo>
                  <a:lnTo>
                    <a:pt x="70" y="2"/>
                  </a:lnTo>
                  <a:lnTo>
                    <a:pt x="69" y="2"/>
                  </a:lnTo>
                  <a:lnTo>
                    <a:pt x="68" y="2"/>
                  </a:lnTo>
                  <a:lnTo>
                    <a:pt x="67" y="2"/>
                  </a:lnTo>
                  <a:lnTo>
                    <a:pt x="67" y="2"/>
                  </a:lnTo>
                  <a:lnTo>
                    <a:pt x="66" y="1"/>
                  </a:lnTo>
                  <a:lnTo>
                    <a:pt x="65" y="1"/>
                  </a:lnTo>
                  <a:lnTo>
                    <a:pt x="64" y="1"/>
                  </a:lnTo>
                  <a:lnTo>
                    <a:pt x="63" y="1"/>
                  </a:lnTo>
                  <a:lnTo>
                    <a:pt x="63" y="1"/>
                  </a:lnTo>
                  <a:lnTo>
                    <a:pt x="62" y="1"/>
                  </a:lnTo>
                  <a:lnTo>
                    <a:pt x="61" y="1"/>
                  </a:lnTo>
                  <a:lnTo>
                    <a:pt x="60" y="1"/>
                  </a:lnTo>
                  <a:lnTo>
                    <a:pt x="59" y="0"/>
                  </a:lnTo>
                  <a:lnTo>
                    <a:pt x="58" y="0"/>
                  </a:lnTo>
                  <a:lnTo>
                    <a:pt x="57" y="0"/>
                  </a:lnTo>
                  <a:lnTo>
                    <a:pt x="56" y="0"/>
                  </a:lnTo>
                  <a:lnTo>
                    <a:pt x="56" y="0"/>
                  </a:lnTo>
                  <a:lnTo>
                    <a:pt x="55" y="0"/>
                  </a:lnTo>
                  <a:lnTo>
                    <a:pt x="54" y="0"/>
                  </a:lnTo>
                  <a:lnTo>
                    <a:pt x="54" y="0"/>
                  </a:lnTo>
                  <a:lnTo>
                    <a:pt x="53" y="0"/>
                  </a:lnTo>
                  <a:lnTo>
                    <a:pt x="52" y="0"/>
                  </a:lnTo>
                  <a:lnTo>
                    <a:pt x="51" y="0"/>
                  </a:lnTo>
                  <a:lnTo>
                    <a:pt x="50" y="0"/>
                  </a:lnTo>
                  <a:lnTo>
                    <a:pt x="49" y="0"/>
                  </a:lnTo>
                  <a:lnTo>
                    <a:pt x="48" y="0"/>
                  </a:lnTo>
                  <a:lnTo>
                    <a:pt x="48" y="0"/>
                  </a:lnTo>
                  <a:lnTo>
                    <a:pt x="47" y="0"/>
                  </a:lnTo>
                  <a:lnTo>
                    <a:pt x="46" y="0"/>
                  </a:lnTo>
                  <a:lnTo>
                    <a:pt x="45" y="0"/>
                  </a:lnTo>
                  <a:lnTo>
                    <a:pt x="45" y="1"/>
                  </a:lnTo>
                  <a:lnTo>
                    <a:pt x="44" y="1"/>
                  </a:lnTo>
                  <a:lnTo>
                    <a:pt x="43" y="1"/>
                  </a:lnTo>
                  <a:lnTo>
                    <a:pt x="42" y="1"/>
                  </a:lnTo>
                  <a:lnTo>
                    <a:pt x="41" y="2"/>
                  </a:lnTo>
                  <a:lnTo>
                    <a:pt x="41" y="2"/>
                  </a:lnTo>
                  <a:lnTo>
                    <a:pt x="40" y="2"/>
                  </a:lnTo>
                  <a:lnTo>
                    <a:pt x="40" y="2"/>
                  </a:lnTo>
                  <a:lnTo>
                    <a:pt x="39" y="2"/>
                  </a:lnTo>
                  <a:lnTo>
                    <a:pt x="38" y="2"/>
                  </a:lnTo>
                  <a:lnTo>
                    <a:pt x="37" y="2"/>
                  </a:lnTo>
                  <a:lnTo>
                    <a:pt x="37" y="2"/>
                  </a:lnTo>
                  <a:lnTo>
                    <a:pt x="36" y="2"/>
                  </a:lnTo>
                  <a:lnTo>
                    <a:pt x="35" y="2"/>
                  </a:lnTo>
                  <a:lnTo>
                    <a:pt x="34" y="3"/>
                  </a:lnTo>
                  <a:lnTo>
                    <a:pt x="33" y="3"/>
                  </a:lnTo>
                  <a:lnTo>
                    <a:pt x="33" y="3"/>
                  </a:lnTo>
                  <a:lnTo>
                    <a:pt x="32" y="3"/>
                  </a:lnTo>
                  <a:lnTo>
                    <a:pt x="32" y="3"/>
                  </a:lnTo>
                  <a:lnTo>
                    <a:pt x="31" y="3"/>
                  </a:lnTo>
                  <a:lnTo>
                    <a:pt x="30" y="3"/>
                  </a:lnTo>
                  <a:lnTo>
                    <a:pt x="29" y="3"/>
                  </a:lnTo>
                  <a:lnTo>
                    <a:pt x="28" y="3"/>
                  </a:lnTo>
                  <a:lnTo>
                    <a:pt x="27" y="3"/>
                  </a:lnTo>
                  <a:lnTo>
                    <a:pt x="27" y="3"/>
                  </a:lnTo>
                  <a:lnTo>
                    <a:pt x="26" y="3"/>
                  </a:lnTo>
                  <a:lnTo>
                    <a:pt x="25" y="3"/>
                  </a:lnTo>
                  <a:lnTo>
                    <a:pt x="25" y="3"/>
                  </a:lnTo>
                  <a:lnTo>
                    <a:pt x="24" y="3"/>
                  </a:lnTo>
                  <a:lnTo>
                    <a:pt x="23" y="3"/>
                  </a:lnTo>
                  <a:lnTo>
                    <a:pt x="22" y="3"/>
                  </a:lnTo>
                  <a:lnTo>
                    <a:pt x="21" y="3"/>
                  </a:lnTo>
                  <a:lnTo>
                    <a:pt x="21" y="3"/>
                  </a:lnTo>
                  <a:lnTo>
                    <a:pt x="20" y="3"/>
                  </a:lnTo>
                  <a:lnTo>
                    <a:pt x="19" y="3"/>
                  </a:lnTo>
                  <a:lnTo>
                    <a:pt x="18" y="3"/>
                  </a:lnTo>
                  <a:lnTo>
                    <a:pt x="17" y="3"/>
                  </a:lnTo>
                  <a:lnTo>
                    <a:pt x="17" y="3"/>
                  </a:lnTo>
                  <a:lnTo>
                    <a:pt x="16" y="3"/>
                  </a:lnTo>
                  <a:lnTo>
                    <a:pt x="15" y="3"/>
                  </a:lnTo>
                  <a:lnTo>
                    <a:pt x="14" y="3"/>
                  </a:lnTo>
                  <a:lnTo>
                    <a:pt x="13" y="3"/>
                  </a:lnTo>
                  <a:lnTo>
                    <a:pt x="13" y="3"/>
                  </a:lnTo>
                  <a:lnTo>
                    <a:pt x="12" y="3"/>
                  </a:lnTo>
                  <a:lnTo>
                    <a:pt x="11" y="3"/>
                  </a:lnTo>
                  <a:lnTo>
                    <a:pt x="10" y="3"/>
                  </a:lnTo>
                  <a:lnTo>
                    <a:pt x="9" y="4"/>
                  </a:lnTo>
                  <a:lnTo>
                    <a:pt x="9" y="4"/>
                  </a:lnTo>
                  <a:lnTo>
                    <a:pt x="8" y="4"/>
                  </a:lnTo>
                  <a:lnTo>
                    <a:pt x="7" y="4"/>
                  </a:lnTo>
                  <a:lnTo>
                    <a:pt x="7" y="5"/>
                  </a:lnTo>
                  <a:lnTo>
                    <a:pt x="6" y="5"/>
                  </a:lnTo>
                  <a:lnTo>
                    <a:pt x="5" y="5"/>
                  </a:lnTo>
                  <a:lnTo>
                    <a:pt x="5" y="6"/>
                  </a:lnTo>
                  <a:lnTo>
                    <a:pt x="4" y="6"/>
                  </a:lnTo>
                  <a:lnTo>
                    <a:pt x="3" y="7"/>
                  </a:lnTo>
                  <a:lnTo>
                    <a:pt x="2" y="8"/>
                  </a:lnTo>
                  <a:lnTo>
                    <a:pt x="1" y="9"/>
                  </a:lnTo>
                  <a:lnTo>
                    <a:pt x="1" y="10"/>
                  </a:lnTo>
                  <a:lnTo>
                    <a:pt x="0" y="11"/>
                  </a:lnTo>
                  <a:lnTo>
                    <a:pt x="0" y="12"/>
                  </a:lnTo>
                  <a:lnTo>
                    <a:pt x="0" y="12"/>
                  </a:lnTo>
                  <a:lnTo>
                    <a:pt x="0" y="13"/>
                  </a:lnTo>
                  <a:lnTo>
                    <a:pt x="0" y="14"/>
                  </a:lnTo>
                  <a:lnTo>
                    <a:pt x="0" y="15"/>
                  </a:lnTo>
                  <a:lnTo>
                    <a:pt x="0" y="15"/>
                  </a:lnTo>
                  <a:lnTo>
                    <a:pt x="0" y="16"/>
                  </a:lnTo>
                  <a:lnTo>
                    <a:pt x="0" y="16"/>
                  </a:lnTo>
                  <a:lnTo>
                    <a:pt x="0" y="16"/>
                  </a:lnTo>
                  <a:lnTo>
                    <a:pt x="0" y="17"/>
                  </a:lnTo>
                  <a:lnTo>
                    <a:pt x="0" y="17"/>
                  </a:lnTo>
                  <a:lnTo>
                    <a:pt x="0" y="18"/>
                  </a:lnTo>
                  <a:lnTo>
                    <a:pt x="1" y="19"/>
                  </a:lnTo>
                  <a:lnTo>
                    <a:pt x="1" y="19"/>
                  </a:lnTo>
                  <a:lnTo>
                    <a:pt x="2" y="19"/>
                  </a:lnTo>
                  <a:lnTo>
                    <a:pt x="2" y="20"/>
                  </a:lnTo>
                  <a:lnTo>
                    <a:pt x="3" y="20"/>
                  </a:lnTo>
                  <a:lnTo>
                    <a:pt x="4" y="21"/>
                  </a:lnTo>
                  <a:lnTo>
                    <a:pt x="5" y="21"/>
                  </a:lnTo>
                  <a:lnTo>
                    <a:pt x="5" y="21"/>
                  </a:lnTo>
                  <a:lnTo>
                    <a:pt x="6" y="21"/>
                  </a:lnTo>
                  <a:lnTo>
                    <a:pt x="7" y="21"/>
                  </a:lnTo>
                  <a:lnTo>
                    <a:pt x="8" y="21"/>
                  </a:lnTo>
                  <a:lnTo>
                    <a:pt x="8" y="21"/>
                  </a:lnTo>
                  <a:lnTo>
                    <a:pt x="9" y="21"/>
                  </a:lnTo>
                  <a:lnTo>
                    <a:pt x="10" y="21"/>
                  </a:lnTo>
                  <a:lnTo>
                    <a:pt x="11" y="21"/>
                  </a:lnTo>
                  <a:lnTo>
                    <a:pt x="12" y="21"/>
                  </a:lnTo>
                  <a:lnTo>
                    <a:pt x="13" y="21"/>
                  </a:lnTo>
                  <a:lnTo>
                    <a:pt x="14" y="21"/>
                  </a:lnTo>
                  <a:lnTo>
                    <a:pt x="14" y="21"/>
                  </a:lnTo>
                  <a:lnTo>
                    <a:pt x="15" y="21"/>
                  </a:lnTo>
                  <a:lnTo>
                    <a:pt x="16" y="21"/>
                  </a:lnTo>
                  <a:lnTo>
                    <a:pt x="16" y="21"/>
                  </a:lnTo>
                  <a:lnTo>
                    <a:pt x="17" y="21"/>
                  </a:lnTo>
                  <a:lnTo>
                    <a:pt x="18" y="21"/>
                  </a:lnTo>
                  <a:lnTo>
                    <a:pt x="18" y="21"/>
                  </a:lnTo>
                  <a:lnTo>
                    <a:pt x="19" y="21"/>
                  </a:lnTo>
                  <a:lnTo>
                    <a:pt x="20" y="21"/>
                  </a:lnTo>
                  <a:lnTo>
                    <a:pt x="20" y="20"/>
                  </a:lnTo>
                  <a:lnTo>
                    <a:pt x="21" y="20"/>
                  </a:lnTo>
                  <a:lnTo>
                    <a:pt x="22" y="20"/>
                  </a:lnTo>
                  <a:lnTo>
                    <a:pt x="22" y="20"/>
                  </a:lnTo>
                  <a:lnTo>
                    <a:pt x="23" y="20"/>
                  </a:lnTo>
                  <a:lnTo>
                    <a:pt x="24" y="20"/>
                  </a:lnTo>
                  <a:lnTo>
                    <a:pt x="24" y="20"/>
                  </a:lnTo>
                  <a:lnTo>
                    <a:pt x="25" y="20"/>
                  </a:lnTo>
                  <a:lnTo>
                    <a:pt x="26" y="20"/>
                  </a:lnTo>
                  <a:lnTo>
                    <a:pt x="27" y="20"/>
                  </a:lnTo>
                  <a:lnTo>
                    <a:pt x="27" y="20"/>
                  </a:lnTo>
                  <a:lnTo>
                    <a:pt x="28" y="20"/>
                  </a:lnTo>
                  <a:lnTo>
                    <a:pt x="28" y="20"/>
                  </a:lnTo>
                  <a:lnTo>
                    <a:pt x="29" y="20"/>
                  </a:lnTo>
                  <a:lnTo>
                    <a:pt x="30" y="20"/>
                  </a:lnTo>
                  <a:lnTo>
                    <a:pt x="30" y="20"/>
                  </a:lnTo>
                  <a:lnTo>
                    <a:pt x="31" y="20"/>
                  </a:lnTo>
                  <a:lnTo>
                    <a:pt x="32" y="20"/>
                  </a:lnTo>
                  <a:lnTo>
                    <a:pt x="33" y="19"/>
                  </a:lnTo>
                  <a:lnTo>
                    <a:pt x="34" y="19"/>
                  </a:lnTo>
                  <a:lnTo>
                    <a:pt x="35" y="19"/>
                  </a:lnTo>
                  <a:lnTo>
                    <a:pt x="36" y="19"/>
                  </a:lnTo>
                  <a:lnTo>
                    <a:pt x="37" y="19"/>
                  </a:lnTo>
                  <a:lnTo>
                    <a:pt x="37" y="19"/>
                  </a:lnTo>
                  <a:lnTo>
                    <a:pt x="38" y="19"/>
                  </a:lnTo>
                  <a:lnTo>
                    <a:pt x="39" y="19"/>
                  </a:lnTo>
                  <a:lnTo>
                    <a:pt x="40" y="19"/>
                  </a:lnTo>
                  <a:lnTo>
                    <a:pt x="40" y="19"/>
                  </a:lnTo>
                  <a:lnTo>
                    <a:pt x="44" y="15"/>
                  </a:lnTo>
                  <a:lnTo>
                    <a:pt x="40" y="12"/>
                  </a:lnTo>
                  <a:lnTo>
                    <a:pt x="38" y="14"/>
                  </a:lnTo>
                  <a:lnTo>
                    <a:pt x="37" y="14"/>
                  </a:lnTo>
                  <a:lnTo>
                    <a:pt x="36" y="14"/>
                  </a:lnTo>
                  <a:lnTo>
                    <a:pt x="36" y="14"/>
                  </a:lnTo>
                  <a:lnTo>
                    <a:pt x="35" y="14"/>
                  </a:lnTo>
                  <a:lnTo>
                    <a:pt x="34" y="14"/>
                  </a:lnTo>
                  <a:lnTo>
                    <a:pt x="33" y="14"/>
                  </a:lnTo>
                  <a:lnTo>
                    <a:pt x="32" y="14"/>
                  </a:lnTo>
                  <a:lnTo>
                    <a:pt x="31" y="14"/>
                  </a:lnTo>
                  <a:lnTo>
                    <a:pt x="30" y="14"/>
                  </a:lnTo>
                  <a:lnTo>
                    <a:pt x="29" y="14"/>
                  </a:lnTo>
                  <a:lnTo>
                    <a:pt x="29" y="14"/>
                  </a:lnTo>
                  <a:lnTo>
                    <a:pt x="28" y="14"/>
                  </a:lnTo>
                  <a:lnTo>
                    <a:pt x="27" y="14"/>
                  </a:lnTo>
                  <a:lnTo>
                    <a:pt x="27" y="14"/>
                  </a:lnTo>
                  <a:lnTo>
                    <a:pt x="26" y="14"/>
                  </a:lnTo>
                  <a:lnTo>
                    <a:pt x="25" y="15"/>
                  </a:lnTo>
                  <a:lnTo>
                    <a:pt x="25" y="15"/>
                  </a:lnTo>
                  <a:lnTo>
                    <a:pt x="24" y="15"/>
                  </a:lnTo>
                  <a:lnTo>
                    <a:pt x="23" y="15"/>
                  </a:lnTo>
                  <a:lnTo>
                    <a:pt x="23" y="15"/>
                  </a:lnTo>
                  <a:lnTo>
                    <a:pt x="22" y="15"/>
                  </a:lnTo>
                  <a:lnTo>
                    <a:pt x="21" y="15"/>
                  </a:lnTo>
                  <a:lnTo>
                    <a:pt x="20" y="15"/>
                  </a:lnTo>
                  <a:lnTo>
                    <a:pt x="19" y="15"/>
                  </a:lnTo>
                  <a:lnTo>
                    <a:pt x="19" y="15"/>
                  </a:lnTo>
                  <a:lnTo>
                    <a:pt x="18" y="15"/>
                  </a:lnTo>
                  <a:lnTo>
                    <a:pt x="17" y="15"/>
                  </a:lnTo>
                  <a:lnTo>
                    <a:pt x="17" y="15"/>
                  </a:lnTo>
                  <a:lnTo>
                    <a:pt x="16" y="15"/>
                  </a:lnTo>
                  <a:lnTo>
                    <a:pt x="15" y="15"/>
                  </a:lnTo>
                  <a:lnTo>
                    <a:pt x="14" y="15"/>
                  </a:lnTo>
                  <a:lnTo>
                    <a:pt x="14" y="15"/>
                  </a:lnTo>
                  <a:lnTo>
                    <a:pt x="13" y="15"/>
                  </a:lnTo>
                  <a:lnTo>
                    <a:pt x="12" y="15"/>
                  </a:lnTo>
                  <a:lnTo>
                    <a:pt x="10" y="15"/>
                  </a:lnTo>
                  <a:lnTo>
                    <a:pt x="9" y="15"/>
                  </a:lnTo>
                  <a:lnTo>
                    <a:pt x="8" y="15"/>
                  </a:lnTo>
                  <a:lnTo>
                    <a:pt x="7" y="15"/>
                  </a:lnTo>
                  <a:lnTo>
                    <a:pt x="6" y="15"/>
                  </a:lnTo>
                  <a:lnTo>
                    <a:pt x="6" y="15"/>
                  </a:lnTo>
                  <a:lnTo>
                    <a:pt x="5" y="15"/>
                  </a:lnTo>
                  <a:lnTo>
                    <a:pt x="5" y="15"/>
                  </a:lnTo>
                  <a:lnTo>
                    <a:pt x="5" y="15"/>
                  </a:lnTo>
                  <a:lnTo>
                    <a:pt x="5" y="14"/>
                  </a:lnTo>
                  <a:lnTo>
                    <a:pt x="5" y="14"/>
                  </a:lnTo>
                  <a:lnTo>
                    <a:pt x="6" y="13"/>
                  </a:lnTo>
                  <a:lnTo>
                    <a:pt x="6" y="12"/>
                  </a:lnTo>
                  <a:lnTo>
                    <a:pt x="7" y="11"/>
                  </a:lnTo>
                  <a:lnTo>
                    <a:pt x="7" y="11"/>
                  </a:lnTo>
                  <a:lnTo>
                    <a:pt x="8" y="10"/>
                  </a:lnTo>
                  <a:lnTo>
                    <a:pt x="8" y="10"/>
                  </a:lnTo>
                  <a:lnTo>
                    <a:pt x="9" y="10"/>
                  </a:lnTo>
                  <a:lnTo>
                    <a:pt x="9" y="9"/>
                  </a:lnTo>
                  <a:lnTo>
                    <a:pt x="10" y="9"/>
                  </a:lnTo>
                  <a:lnTo>
                    <a:pt x="11" y="9"/>
                  </a:lnTo>
                  <a:lnTo>
                    <a:pt x="11" y="9"/>
                  </a:lnTo>
                  <a:lnTo>
                    <a:pt x="12" y="9"/>
                  </a:lnTo>
                  <a:lnTo>
                    <a:pt x="13" y="9"/>
                  </a:lnTo>
                  <a:lnTo>
                    <a:pt x="13" y="8"/>
                  </a:lnTo>
                  <a:lnTo>
                    <a:pt x="14" y="8"/>
                  </a:lnTo>
                  <a:lnTo>
                    <a:pt x="15" y="8"/>
                  </a:lnTo>
                  <a:lnTo>
                    <a:pt x="15" y="8"/>
                  </a:lnTo>
                  <a:lnTo>
                    <a:pt x="16" y="8"/>
                  </a:lnTo>
                  <a:lnTo>
                    <a:pt x="17" y="8"/>
                  </a:lnTo>
                  <a:lnTo>
                    <a:pt x="18" y="8"/>
                  </a:lnTo>
                  <a:lnTo>
                    <a:pt x="18" y="8"/>
                  </a:lnTo>
                  <a:lnTo>
                    <a:pt x="19" y="8"/>
                  </a:lnTo>
                  <a:lnTo>
                    <a:pt x="20" y="8"/>
                  </a:lnTo>
                  <a:lnTo>
                    <a:pt x="20" y="8"/>
                  </a:lnTo>
                  <a:lnTo>
                    <a:pt x="21" y="8"/>
                  </a:lnTo>
                  <a:lnTo>
                    <a:pt x="22" y="8"/>
                  </a:lnTo>
                  <a:lnTo>
                    <a:pt x="22" y="8"/>
                  </a:lnTo>
                  <a:lnTo>
                    <a:pt x="23" y="8"/>
                  </a:lnTo>
                  <a:lnTo>
                    <a:pt x="24" y="8"/>
                  </a:lnTo>
                  <a:lnTo>
                    <a:pt x="24" y="8"/>
                  </a:lnTo>
                  <a:lnTo>
                    <a:pt x="25" y="8"/>
                  </a:lnTo>
                  <a:lnTo>
                    <a:pt x="25" y="8"/>
                  </a:lnTo>
                  <a:lnTo>
                    <a:pt x="26" y="8"/>
                  </a:lnTo>
                  <a:lnTo>
                    <a:pt x="27" y="8"/>
                  </a:lnTo>
                  <a:lnTo>
                    <a:pt x="28" y="8"/>
                  </a:lnTo>
                  <a:lnTo>
                    <a:pt x="29" y="8"/>
                  </a:lnTo>
                  <a:lnTo>
                    <a:pt x="30" y="8"/>
                  </a:lnTo>
                  <a:lnTo>
                    <a:pt x="30" y="8"/>
                  </a:lnTo>
                  <a:lnTo>
                    <a:pt x="31" y="8"/>
                  </a:lnTo>
                  <a:lnTo>
                    <a:pt x="32" y="8"/>
                  </a:lnTo>
                  <a:lnTo>
                    <a:pt x="33" y="7"/>
                  </a:lnTo>
                  <a:lnTo>
                    <a:pt x="33" y="7"/>
                  </a:lnTo>
                  <a:lnTo>
                    <a:pt x="34" y="7"/>
                  </a:lnTo>
                  <a:lnTo>
                    <a:pt x="35" y="7"/>
                  </a:lnTo>
                  <a:lnTo>
                    <a:pt x="36" y="7"/>
                  </a:lnTo>
                  <a:lnTo>
                    <a:pt x="36" y="7"/>
                  </a:lnTo>
                  <a:lnTo>
                    <a:pt x="37" y="7"/>
                  </a:lnTo>
                  <a:lnTo>
                    <a:pt x="37" y="7"/>
                  </a:lnTo>
                  <a:lnTo>
                    <a:pt x="39" y="7"/>
                  </a:lnTo>
                  <a:lnTo>
                    <a:pt x="40" y="7"/>
                  </a:lnTo>
                  <a:lnTo>
                    <a:pt x="41" y="7"/>
                  </a:lnTo>
                  <a:lnTo>
                    <a:pt x="41" y="7"/>
                  </a:lnTo>
                  <a:lnTo>
                    <a:pt x="42" y="7"/>
                  </a:lnTo>
                  <a:lnTo>
                    <a:pt x="43" y="7"/>
                  </a:lnTo>
                  <a:lnTo>
                    <a:pt x="44" y="6"/>
                  </a:lnTo>
                  <a:lnTo>
                    <a:pt x="44" y="6"/>
                  </a:lnTo>
                  <a:lnTo>
                    <a:pt x="45" y="6"/>
                  </a:lnTo>
                  <a:lnTo>
                    <a:pt x="45" y="6"/>
                  </a:lnTo>
                  <a:lnTo>
                    <a:pt x="46" y="6"/>
                  </a:lnTo>
                  <a:lnTo>
                    <a:pt x="47" y="6"/>
                  </a:lnTo>
                  <a:lnTo>
                    <a:pt x="48" y="5"/>
                  </a:lnTo>
                  <a:lnTo>
                    <a:pt x="49" y="5"/>
                  </a:lnTo>
                  <a:lnTo>
                    <a:pt x="50" y="5"/>
                  </a:lnTo>
                  <a:lnTo>
                    <a:pt x="51" y="5"/>
                  </a:lnTo>
                  <a:lnTo>
                    <a:pt x="52" y="5"/>
                  </a:lnTo>
                  <a:lnTo>
                    <a:pt x="52" y="5"/>
                  </a:lnTo>
                  <a:lnTo>
                    <a:pt x="54" y="5"/>
                  </a:lnTo>
                  <a:lnTo>
                    <a:pt x="55" y="5"/>
                  </a:lnTo>
                  <a:lnTo>
                    <a:pt x="55" y="5"/>
                  </a:lnTo>
                  <a:lnTo>
                    <a:pt x="56" y="5"/>
                  </a:lnTo>
                  <a:lnTo>
                    <a:pt x="56" y="5"/>
                  </a:lnTo>
                  <a:lnTo>
                    <a:pt x="57" y="6"/>
                  </a:lnTo>
                  <a:lnTo>
                    <a:pt x="58" y="6"/>
                  </a:lnTo>
                  <a:lnTo>
                    <a:pt x="58" y="6"/>
                  </a:lnTo>
                  <a:lnTo>
                    <a:pt x="59" y="6"/>
                  </a:lnTo>
                  <a:lnTo>
                    <a:pt x="60" y="6"/>
                  </a:lnTo>
                  <a:lnTo>
                    <a:pt x="60" y="6"/>
                  </a:lnTo>
                  <a:lnTo>
                    <a:pt x="61" y="6"/>
                  </a:lnTo>
                  <a:lnTo>
                    <a:pt x="62" y="6"/>
                  </a:lnTo>
                  <a:lnTo>
                    <a:pt x="63" y="6"/>
                  </a:lnTo>
                  <a:lnTo>
                    <a:pt x="63" y="6"/>
                  </a:lnTo>
                  <a:lnTo>
                    <a:pt x="64" y="7"/>
                  </a:lnTo>
                  <a:lnTo>
                    <a:pt x="65" y="7"/>
                  </a:lnTo>
                  <a:lnTo>
                    <a:pt x="66" y="7"/>
                  </a:lnTo>
                  <a:lnTo>
                    <a:pt x="67" y="7"/>
                  </a:lnTo>
                  <a:lnTo>
                    <a:pt x="67" y="7"/>
                  </a:lnTo>
                  <a:lnTo>
                    <a:pt x="68" y="7"/>
                  </a:lnTo>
                  <a:lnTo>
                    <a:pt x="69" y="7"/>
                  </a:lnTo>
                  <a:lnTo>
                    <a:pt x="70" y="7"/>
                  </a:lnTo>
                  <a:lnTo>
                    <a:pt x="70" y="8"/>
                  </a:lnTo>
                  <a:lnTo>
                    <a:pt x="71" y="8"/>
                  </a:lnTo>
                  <a:lnTo>
                    <a:pt x="72" y="8"/>
                  </a:lnTo>
                  <a:lnTo>
                    <a:pt x="73" y="8"/>
                  </a:lnTo>
                  <a:lnTo>
                    <a:pt x="74" y="9"/>
                  </a:lnTo>
                  <a:lnTo>
                    <a:pt x="75" y="9"/>
                  </a:lnTo>
                  <a:lnTo>
                    <a:pt x="76" y="9"/>
                  </a:lnTo>
                  <a:lnTo>
                    <a:pt x="77" y="10"/>
                  </a:lnTo>
                  <a:lnTo>
                    <a:pt x="77" y="10"/>
                  </a:lnTo>
                  <a:lnTo>
                    <a:pt x="78" y="10"/>
                  </a:lnTo>
                  <a:lnTo>
                    <a:pt x="79" y="11"/>
                  </a:lnTo>
                  <a:lnTo>
                    <a:pt x="79" y="11"/>
                  </a:lnTo>
                  <a:lnTo>
                    <a:pt x="80" y="11"/>
                  </a:lnTo>
                  <a:lnTo>
                    <a:pt x="81" y="12"/>
                  </a:lnTo>
                  <a:lnTo>
                    <a:pt x="81" y="12"/>
                  </a:lnTo>
                  <a:lnTo>
                    <a:pt x="82" y="13"/>
                  </a:lnTo>
                  <a:lnTo>
                    <a:pt x="83" y="13"/>
                  </a:lnTo>
                  <a:lnTo>
                    <a:pt x="83" y="13"/>
                  </a:lnTo>
                  <a:lnTo>
                    <a:pt x="83" y="14"/>
                  </a:lnTo>
                  <a:lnTo>
                    <a:pt x="8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1" name="Freeform 1918"/>
            <p:cNvSpPr>
              <a:spLocks/>
            </p:cNvSpPr>
            <p:nvPr/>
          </p:nvSpPr>
          <p:spPr bwMode="auto">
            <a:xfrm>
              <a:off x="5575301" y="1865875"/>
              <a:ext cx="77788" cy="92075"/>
            </a:xfrm>
            <a:custGeom>
              <a:avLst/>
              <a:gdLst>
                <a:gd name="T0" fmla="*/ 40 w 49"/>
                <a:gd name="T1" fmla="*/ 3 h 58"/>
                <a:gd name="T2" fmla="*/ 40 w 49"/>
                <a:gd name="T3" fmla="*/ 4 h 58"/>
                <a:gd name="T4" fmla="*/ 41 w 49"/>
                <a:gd name="T5" fmla="*/ 6 h 58"/>
                <a:gd name="T6" fmla="*/ 41 w 49"/>
                <a:gd name="T7" fmla="*/ 9 h 58"/>
                <a:gd name="T8" fmla="*/ 42 w 49"/>
                <a:gd name="T9" fmla="*/ 11 h 58"/>
                <a:gd name="T10" fmla="*/ 43 w 49"/>
                <a:gd name="T11" fmla="*/ 13 h 58"/>
                <a:gd name="T12" fmla="*/ 44 w 49"/>
                <a:gd name="T13" fmla="*/ 16 h 58"/>
                <a:gd name="T14" fmla="*/ 45 w 49"/>
                <a:gd name="T15" fmla="*/ 18 h 58"/>
                <a:gd name="T16" fmla="*/ 47 w 49"/>
                <a:gd name="T17" fmla="*/ 20 h 58"/>
                <a:gd name="T18" fmla="*/ 48 w 49"/>
                <a:gd name="T19" fmla="*/ 22 h 58"/>
                <a:gd name="T20" fmla="*/ 46 w 49"/>
                <a:gd name="T21" fmla="*/ 25 h 58"/>
                <a:gd name="T22" fmla="*/ 46 w 49"/>
                <a:gd name="T23" fmla="*/ 27 h 58"/>
                <a:gd name="T24" fmla="*/ 46 w 49"/>
                <a:gd name="T25" fmla="*/ 29 h 58"/>
                <a:gd name="T26" fmla="*/ 46 w 49"/>
                <a:gd name="T27" fmla="*/ 31 h 58"/>
                <a:gd name="T28" fmla="*/ 47 w 49"/>
                <a:gd name="T29" fmla="*/ 33 h 58"/>
                <a:gd name="T30" fmla="*/ 47 w 49"/>
                <a:gd name="T31" fmla="*/ 35 h 58"/>
                <a:gd name="T32" fmla="*/ 48 w 49"/>
                <a:gd name="T33" fmla="*/ 38 h 58"/>
                <a:gd name="T34" fmla="*/ 48 w 49"/>
                <a:gd name="T35" fmla="*/ 40 h 58"/>
                <a:gd name="T36" fmla="*/ 48 w 49"/>
                <a:gd name="T37" fmla="*/ 42 h 58"/>
                <a:gd name="T38" fmla="*/ 48 w 49"/>
                <a:gd name="T39" fmla="*/ 45 h 58"/>
                <a:gd name="T40" fmla="*/ 46 w 49"/>
                <a:gd name="T41" fmla="*/ 47 h 58"/>
                <a:gd name="T42" fmla="*/ 45 w 49"/>
                <a:gd name="T43" fmla="*/ 49 h 58"/>
                <a:gd name="T44" fmla="*/ 42 w 49"/>
                <a:gd name="T45" fmla="*/ 50 h 58"/>
                <a:gd name="T46" fmla="*/ 41 w 49"/>
                <a:gd name="T47" fmla="*/ 51 h 58"/>
                <a:gd name="T48" fmla="*/ 2 w 49"/>
                <a:gd name="T49" fmla="*/ 58 h 58"/>
                <a:gd name="T50" fmla="*/ 1 w 49"/>
                <a:gd name="T51" fmla="*/ 53 h 58"/>
                <a:gd name="T52" fmla="*/ 3 w 49"/>
                <a:gd name="T53" fmla="*/ 52 h 58"/>
                <a:gd name="T54" fmla="*/ 5 w 49"/>
                <a:gd name="T55" fmla="*/ 52 h 58"/>
                <a:gd name="T56" fmla="*/ 8 w 49"/>
                <a:gd name="T57" fmla="*/ 52 h 58"/>
                <a:gd name="T58" fmla="*/ 10 w 49"/>
                <a:gd name="T59" fmla="*/ 51 h 58"/>
                <a:gd name="T60" fmla="*/ 12 w 49"/>
                <a:gd name="T61" fmla="*/ 51 h 58"/>
                <a:gd name="T62" fmla="*/ 15 w 49"/>
                <a:gd name="T63" fmla="*/ 51 h 58"/>
                <a:gd name="T64" fmla="*/ 18 w 49"/>
                <a:gd name="T65" fmla="*/ 50 h 58"/>
                <a:gd name="T66" fmla="*/ 21 w 49"/>
                <a:gd name="T67" fmla="*/ 50 h 58"/>
                <a:gd name="T68" fmla="*/ 24 w 49"/>
                <a:gd name="T69" fmla="*/ 49 h 58"/>
                <a:gd name="T70" fmla="*/ 27 w 49"/>
                <a:gd name="T71" fmla="*/ 48 h 58"/>
                <a:gd name="T72" fmla="*/ 30 w 49"/>
                <a:gd name="T73" fmla="*/ 48 h 58"/>
                <a:gd name="T74" fmla="*/ 32 w 49"/>
                <a:gd name="T75" fmla="*/ 47 h 58"/>
                <a:gd name="T76" fmla="*/ 35 w 49"/>
                <a:gd name="T77" fmla="*/ 47 h 58"/>
                <a:gd name="T78" fmla="*/ 37 w 49"/>
                <a:gd name="T79" fmla="*/ 46 h 58"/>
                <a:gd name="T80" fmla="*/ 39 w 49"/>
                <a:gd name="T81" fmla="*/ 45 h 58"/>
                <a:gd name="T82" fmla="*/ 42 w 49"/>
                <a:gd name="T83" fmla="*/ 44 h 58"/>
                <a:gd name="T84" fmla="*/ 42 w 49"/>
                <a:gd name="T85" fmla="*/ 42 h 58"/>
                <a:gd name="T86" fmla="*/ 42 w 49"/>
                <a:gd name="T87" fmla="*/ 39 h 58"/>
                <a:gd name="T88" fmla="*/ 42 w 49"/>
                <a:gd name="T89" fmla="*/ 35 h 58"/>
                <a:gd name="T90" fmla="*/ 41 w 49"/>
                <a:gd name="T91" fmla="*/ 32 h 58"/>
                <a:gd name="T92" fmla="*/ 40 w 49"/>
                <a:gd name="T93" fmla="*/ 30 h 58"/>
                <a:gd name="T94" fmla="*/ 41 w 49"/>
                <a:gd name="T95" fmla="*/ 22 h 58"/>
                <a:gd name="T96" fmla="*/ 41 w 49"/>
                <a:gd name="T97" fmla="*/ 21 h 58"/>
                <a:gd name="T98" fmla="*/ 40 w 49"/>
                <a:gd name="T99" fmla="*/ 19 h 58"/>
                <a:gd name="T100" fmla="*/ 39 w 49"/>
                <a:gd name="T101" fmla="*/ 16 h 58"/>
                <a:gd name="T102" fmla="*/ 38 w 49"/>
                <a:gd name="T103" fmla="*/ 15 h 58"/>
                <a:gd name="T104" fmla="*/ 37 w 49"/>
                <a:gd name="T105" fmla="*/ 12 h 58"/>
                <a:gd name="T106" fmla="*/ 36 w 49"/>
                <a:gd name="T107" fmla="*/ 10 h 58"/>
                <a:gd name="T108" fmla="*/ 36 w 49"/>
                <a:gd name="T109" fmla="*/ 8 h 58"/>
                <a:gd name="T110" fmla="*/ 35 w 49"/>
                <a:gd name="T111" fmla="*/ 6 h 58"/>
                <a:gd name="T112" fmla="*/ 39 w 49"/>
                <a:gd name="T11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58">
                  <a:moveTo>
                    <a:pt x="39" y="0"/>
                  </a:moveTo>
                  <a:lnTo>
                    <a:pt x="40" y="0"/>
                  </a:lnTo>
                  <a:lnTo>
                    <a:pt x="40" y="3"/>
                  </a:lnTo>
                  <a:lnTo>
                    <a:pt x="40" y="3"/>
                  </a:lnTo>
                  <a:lnTo>
                    <a:pt x="40" y="4"/>
                  </a:lnTo>
                  <a:lnTo>
                    <a:pt x="40" y="4"/>
                  </a:lnTo>
                  <a:lnTo>
                    <a:pt x="41" y="5"/>
                  </a:lnTo>
                  <a:lnTo>
                    <a:pt x="41" y="6"/>
                  </a:lnTo>
                  <a:lnTo>
                    <a:pt x="41" y="6"/>
                  </a:lnTo>
                  <a:lnTo>
                    <a:pt x="41" y="7"/>
                  </a:lnTo>
                  <a:lnTo>
                    <a:pt x="41" y="8"/>
                  </a:lnTo>
                  <a:lnTo>
                    <a:pt x="41" y="9"/>
                  </a:lnTo>
                  <a:lnTo>
                    <a:pt x="42" y="9"/>
                  </a:lnTo>
                  <a:lnTo>
                    <a:pt x="42" y="10"/>
                  </a:lnTo>
                  <a:lnTo>
                    <a:pt x="42" y="11"/>
                  </a:lnTo>
                  <a:lnTo>
                    <a:pt x="42" y="12"/>
                  </a:lnTo>
                  <a:lnTo>
                    <a:pt x="43" y="12"/>
                  </a:lnTo>
                  <a:lnTo>
                    <a:pt x="43" y="13"/>
                  </a:lnTo>
                  <a:lnTo>
                    <a:pt x="43" y="14"/>
                  </a:lnTo>
                  <a:lnTo>
                    <a:pt x="44" y="15"/>
                  </a:lnTo>
                  <a:lnTo>
                    <a:pt x="44" y="16"/>
                  </a:lnTo>
                  <a:lnTo>
                    <a:pt x="44" y="16"/>
                  </a:lnTo>
                  <a:lnTo>
                    <a:pt x="45" y="17"/>
                  </a:lnTo>
                  <a:lnTo>
                    <a:pt x="45" y="18"/>
                  </a:lnTo>
                  <a:lnTo>
                    <a:pt x="46" y="19"/>
                  </a:lnTo>
                  <a:lnTo>
                    <a:pt x="46" y="20"/>
                  </a:lnTo>
                  <a:lnTo>
                    <a:pt x="47" y="20"/>
                  </a:lnTo>
                  <a:lnTo>
                    <a:pt x="47" y="21"/>
                  </a:lnTo>
                  <a:lnTo>
                    <a:pt x="48" y="22"/>
                  </a:lnTo>
                  <a:lnTo>
                    <a:pt x="48" y="22"/>
                  </a:lnTo>
                  <a:lnTo>
                    <a:pt x="49" y="23"/>
                  </a:lnTo>
                  <a:lnTo>
                    <a:pt x="46" y="25"/>
                  </a:lnTo>
                  <a:lnTo>
                    <a:pt x="46" y="25"/>
                  </a:lnTo>
                  <a:lnTo>
                    <a:pt x="46" y="26"/>
                  </a:lnTo>
                  <a:lnTo>
                    <a:pt x="46" y="26"/>
                  </a:lnTo>
                  <a:lnTo>
                    <a:pt x="46" y="27"/>
                  </a:lnTo>
                  <a:lnTo>
                    <a:pt x="46" y="27"/>
                  </a:lnTo>
                  <a:lnTo>
                    <a:pt x="46" y="28"/>
                  </a:lnTo>
                  <a:lnTo>
                    <a:pt x="46" y="29"/>
                  </a:lnTo>
                  <a:lnTo>
                    <a:pt x="46" y="29"/>
                  </a:lnTo>
                  <a:lnTo>
                    <a:pt x="46" y="30"/>
                  </a:lnTo>
                  <a:lnTo>
                    <a:pt x="46" y="31"/>
                  </a:lnTo>
                  <a:lnTo>
                    <a:pt x="46" y="32"/>
                  </a:lnTo>
                  <a:lnTo>
                    <a:pt x="47" y="32"/>
                  </a:lnTo>
                  <a:lnTo>
                    <a:pt x="47" y="33"/>
                  </a:lnTo>
                  <a:lnTo>
                    <a:pt x="47" y="34"/>
                  </a:lnTo>
                  <a:lnTo>
                    <a:pt x="47" y="35"/>
                  </a:lnTo>
                  <a:lnTo>
                    <a:pt x="47" y="35"/>
                  </a:lnTo>
                  <a:lnTo>
                    <a:pt x="47" y="36"/>
                  </a:lnTo>
                  <a:lnTo>
                    <a:pt x="47" y="37"/>
                  </a:lnTo>
                  <a:lnTo>
                    <a:pt x="48" y="38"/>
                  </a:lnTo>
                  <a:lnTo>
                    <a:pt x="48" y="38"/>
                  </a:lnTo>
                  <a:lnTo>
                    <a:pt x="48" y="39"/>
                  </a:lnTo>
                  <a:lnTo>
                    <a:pt x="48" y="40"/>
                  </a:lnTo>
                  <a:lnTo>
                    <a:pt x="48" y="40"/>
                  </a:lnTo>
                  <a:lnTo>
                    <a:pt x="48" y="41"/>
                  </a:lnTo>
                  <a:lnTo>
                    <a:pt x="48" y="42"/>
                  </a:lnTo>
                  <a:lnTo>
                    <a:pt x="48" y="43"/>
                  </a:lnTo>
                  <a:lnTo>
                    <a:pt x="48" y="44"/>
                  </a:lnTo>
                  <a:lnTo>
                    <a:pt x="48" y="45"/>
                  </a:lnTo>
                  <a:lnTo>
                    <a:pt x="47" y="45"/>
                  </a:lnTo>
                  <a:lnTo>
                    <a:pt x="47" y="46"/>
                  </a:lnTo>
                  <a:lnTo>
                    <a:pt x="46" y="47"/>
                  </a:lnTo>
                  <a:lnTo>
                    <a:pt x="46" y="47"/>
                  </a:lnTo>
                  <a:lnTo>
                    <a:pt x="45" y="48"/>
                  </a:lnTo>
                  <a:lnTo>
                    <a:pt x="45" y="49"/>
                  </a:lnTo>
                  <a:lnTo>
                    <a:pt x="44" y="49"/>
                  </a:lnTo>
                  <a:lnTo>
                    <a:pt x="43" y="50"/>
                  </a:lnTo>
                  <a:lnTo>
                    <a:pt x="42" y="50"/>
                  </a:lnTo>
                  <a:lnTo>
                    <a:pt x="42" y="50"/>
                  </a:lnTo>
                  <a:lnTo>
                    <a:pt x="41" y="50"/>
                  </a:lnTo>
                  <a:lnTo>
                    <a:pt x="41" y="51"/>
                  </a:lnTo>
                  <a:lnTo>
                    <a:pt x="40" y="51"/>
                  </a:lnTo>
                  <a:lnTo>
                    <a:pt x="40" y="51"/>
                  </a:lnTo>
                  <a:lnTo>
                    <a:pt x="2" y="58"/>
                  </a:lnTo>
                  <a:lnTo>
                    <a:pt x="0" y="53"/>
                  </a:lnTo>
                  <a:lnTo>
                    <a:pt x="0" y="53"/>
                  </a:lnTo>
                  <a:lnTo>
                    <a:pt x="1" y="53"/>
                  </a:lnTo>
                  <a:lnTo>
                    <a:pt x="1" y="53"/>
                  </a:lnTo>
                  <a:lnTo>
                    <a:pt x="2" y="53"/>
                  </a:lnTo>
                  <a:lnTo>
                    <a:pt x="3" y="52"/>
                  </a:lnTo>
                  <a:lnTo>
                    <a:pt x="4" y="52"/>
                  </a:lnTo>
                  <a:lnTo>
                    <a:pt x="5" y="52"/>
                  </a:lnTo>
                  <a:lnTo>
                    <a:pt x="5" y="52"/>
                  </a:lnTo>
                  <a:lnTo>
                    <a:pt x="6" y="52"/>
                  </a:lnTo>
                  <a:lnTo>
                    <a:pt x="7" y="52"/>
                  </a:lnTo>
                  <a:lnTo>
                    <a:pt x="8" y="52"/>
                  </a:lnTo>
                  <a:lnTo>
                    <a:pt x="8" y="52"/>
                  </a:lnTo>
                  <a:lnTo>
                    <a:pt x="9" y="52"/>
                  </a:lnTo>
                  <a:lnTo>
                    <a:pt x="10" y="51"/>
                  </a:lnTo>
                  <a:lnTo>
                    <a:pt x="11" y="51"/>
                  </a:lnTo>
                  <a:lnTo>
                    <a:pt x="11" y="51"/>
                  </a:lnTo>
                  <a:lnTo>
                    <a:pt x="12" y="51"/>
                  </a:lnTo>
                  <a:lnTo>
                    <a:pt x="13" y="51"/>
                  </a:lnTo>
                  <a:lnTo>
                    <a:pt x="14" y="51"/>
                  </a:lnTo>
                  <a:lnTo>
                    <a:pt x="15" y="51"/>
                  </a:lnTo>
                  <a:lnTo>
                    <a:pt x="16" y="50"/>
                  </a:lnTo>
                  <a:lnTo>
                    <a:pt x="17" y="50"/>
                  </a:lnTo>
                  <a:lnTo>
                    <a:pt x="18" y="50"/>
                  </a:lnTo>
                  <a:lnTo>
                    <a:pt x="19" y="50"/>
                  </a:lnTo>
                  <a:lnTo>
                    <a:pt x="20" y="50"/>
                  </a:lnTo>
                  <a:lnTo>
                    <a:pt x="21" y="50"/>
                  </a:lnTo>
                  <a:lnTo>
                    <a:pt x="22" y="49"/>
                  </a:lnTo>
                  <a:lnTo>
                    <a:pt x="23" y="49"/>
                  </a:lnTo>
                  <a:lnTo>
                    <a:pt x="24" y="49"/>
                  </a:lnTo>
                  <a:lnTo>
                    <a:pt x="25" y="49"/>
                  </a:lnTo>
                  <a:lnTo>
                    <a:pt x="26" y="49"/>
                  </a:lnTo>
                  <a:lnTo>
                    <a:pt x="27" y="48"/>
                  </a:lnTo>
                  <a:lnTo>
                    <a:pt x="28" y="48"/>
                  </a:lnTo>
                  <a:lnTo>
                    <a:pt x="29" y="48"/>
                  </a:lnTo>
                  <a:lnTo>
                    <a:pt x="30" y="48"/>
                  </a:lnTo>
                  <a:lnTo>
                    <a:pt x="31" y="48"/>
                  </a:lnTo>
                  <a:lnTo>
                    <a:pt x="31" y="47"/>
                  </a:lnTo>
                  <a:lnTo>
                    <a:pt x="32" y="47"/>
                  </a:lnTo>
                  <a:lnTo>
                    <a:pt x="33" y="47"/>
                  </a:lnTo>
                  <a:lnTo>
                    <a:pt x="34" y="47"/>
                  </a:lnTo>
                  <a:lnTo>
                    <a:pt x="35" y="47"/>
                  </a:lnTo>
                  <a:lnTo>
                    <a:pt x="35" y="47"/>
                  </a:lnTo>
                  <a:lnTo>
                    <a:pt x="36" y="46"/>
                  </a:lnTo>
                  <a:lnTo>
                    <a:pt x="37" y="46"/>
                  </a:lnTo>
                  <a:lnTo>
                    <a:pt x="37" y="46"/>
                  </a:lnTo>
                  <a:lnTo>
                    <a:pt x="38" y="46"/>
                  </a:lnTo>
                  <a:lnTo>
                    <a:pt x="39" y="45"/>
                  </a:lnTo>
                  <a:lnTo>
                    <a:pt x="40" y="45"/>
                  </a:lnTo>
                  <a:lnTo>
                    <a:pt x="41" y="44"/>
                  </a:lnTo>
                  <a:lnTo>
                    <a:pt x="42" y="44"/>
                  </a:lnTo>
                  <a:lnTo>
                    <a:pt x="42" y="43"/>
                  </a:lnTo>
                  <a:lnTo>
                    <a:pt x="42" y="43"/>
                  </a:lnTo>
                  <a:lnTo>
                    <a:pt x="42" y="42"/>
                  </a:lnTo>
                  <a:lnTo>
                    <a:pt x="42" y="41"/>
                  </a:lnTo>
                  <a:lnTo>
                    <a:pt x="42" y="40"/>
                  </a:lnTo>
                  <a:lnTo>
                    <a:pt x="42" y="39"/>
                  </a:lnTo>
                  <a:lnTo>
                    <a:pt x="42" y="37"/>
                  </a:lnTo>
                  <a:lnTo>
                    <a:pt x="42" y="36"/>
                  </a:lnTo>
                  <a:lnTo>
                    <a:pt x="42" y="35"/>
                  </a:lnTo>
                  <a:lnTo>
                    <a:pt x="42" y="34"/>
                  </a:lnTo>
                  <a:lnTo>
                    <a:pt x="41" y="33"/>
                  </a:lnTo>
                  <a:lnTo>
                    <a:pt x="41" y="32"/>
                  </a:lnTo>
                  <a:lnTo>
                    <a:pt x="41" y="31"/>
                  </a:lnTo>
                  <a:lnTo>
                    <a:pt x="41" y="31"/>
                  </a:lnTo>
                  <a:lnTo>
                    <a:pt x="40" y="30"/>
                  </a:lnTo>
                  <a:lnTo>
                    <a:pt x="40" y="30"/>
                  </a:lnTo>
                  <a:lnTo>
                    <a:pt x="40" y="29"/>
                  </a:lnTo>
                  <a:lnTo>
                    <a:pt x="41" y="22"/>
                  </a:lnTo>
                  <a:lnTo>
                    <a:pt x="41" y="22"/>
                  </a:lnTo>
                  <a:lnTo>
                    <a:pt x="41" y="21"/>
                  </a:lnTo>
                  <a:lnTo>
                    <a:pt x="41" y="21"/>
                  </a:lnTo>
                  <a:lnTo>
                    <a:pt x="40" y="20"/>
                  </a:lnTo>
                  <a:lnTo>
                    <a:pt x="40" y="19"/>
                  </a:lnTo>
                  <a:lnTo>
                    <a:pt x="40" y="19"/>
                  </a:lnTo>
                  <a:lnTo>
                    <a:pt x="40" y="18"/>
                  </a:lnTo>
                  <a:lnTo>
                    <a:pt x="39" y="17"/>
                  </a:lnTo>
                  <a:lnTo>
                    <a:pt x="39" y="16"/>
                  </a:lnTo>
                  <a:lnTo>
                    <a:pt x="39" y="16"/>
                  </a:lnTo>
                  <a:lnTo>
                    <a:pt x="39" y="15"/>
                  </a:lnTo>
                  <a:lnTo>
                    <a:pt x="38" y="15"/>
                  </a:lnTo>
                  <a:lnTo>
                    <a:pt x="38" y="14"/>
                  </a:lnTo>
                  <a:lnTo>
                    <a:pt x="38" y="13"/>
                  </a:lnTo>
                  <a:lnTo>
                    <a:pt x="37" y="12"/>
                  </a:lnTo>
                  <a:lnTo>
                    <a:pt x="37" y="11"/>
                  </a:lnTo>
                  <a:lnTo>
                    <a:pt x="37" y="11"/>
                  </a:lnTo>
                  <a:lnTo>
                    <a:pt x="36" y="10"/>
                  </a:lnTo>
                  <a:lnTo>
                    <a:pt x="36" y="9"/>
                  </a:lnTo>
                  <a:lnTo>
                    <a:pt x="36" y="8"/>
                  </a:lnTo>
                  <a:lnTo>
                    <a:pt x="36" y="8"/>
                  </a:lnTo>
                  <a:lnTo>
                    <a:pt x="35" y="7"/>
                  </a:lnTo>
                  <a:lnTo>
                    <a:pt x="35" y="6"/>
                  </a:lnTo>
                  <a:lnTo>
                    <a:pt x="35" y="6"/>
                  </a:lnTo>
                  <a:lnTo>
                    <a:pt x="35" y="5"/>
                  </a:lnTo>
                  <a:lnTo>
                    <a:pt x="35" y="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2" name="Freeform 1919"/>
            <p:cNvSpPr>
              <a:spLocks/>
            </p:cNvSpPr>
            <p:nvPr/>
          </p:nvSpPr>
          <p:spPr bwMode="auto">
            <a:xfrm>
              <a:off x="5475288" y="1873811"/>
              <a:ext cx="128588" cy="217488"/>
            </a:xfrm>
            <a:custGeom>
              <a:avLst/>
              <a:gdLst>
                <a:gd name="T0" fmla="*/ 9 w 81"/>
                <a:gd name="T1" fmla="*/ 10 h 137"/>
                <a:gd name="T2" fmla="*/ 11 w 81"/>
                <a:gd name="T3" fmla="*/ 22 h 137"/>
                <a:gd name="T4" fmla="*/ 7 w 81"/>
                <a:gd name="T5" fmla="*/ 32 h 137"/>
                <a:gd name="T6" fmla="*/ 8 w 81"/>
                <a:gd name="T7" fmla="*/ 44 h 137"/>
                <a:gd name="T8" fmla="*/ 5 w 81"/>
                <a:gd name="T9" fmla="*/ 57 h 137"/>
                <a:gd name="T10" fmla="*/ 3 w 81"/>
                <a:gd name="T11" fmla="*/ 67 h 137"/>
                <a:gd name="T12" fmla="*/ 1 w 81"/>
                <a:gd name="T13" fmla="*/ 83 h 137"/>
                <a:gd name="T14" fmla="*/ 1 w 81"/>
                <a:gd name="T15" fmla="*/ 97 h 137"/>
                <a:gd name="T16" fmla="*/ 4 w 81"/>
                <a:gd name="T17" fmla="*/ 113 h 137"/>
                <a:gd name="T18" fmla="*/ 16 w 81"/>
                <a:gd name="T19" fmla="*/ 123 h 137"/>
                <a:gd name="T20" fmla="*/ 25 w 81"/>
                <a:gd name="T21" fmla="*/ 130 h 137"/>
                <a:gd name="T22" fmla="*/ 38 w 81"/>
                <a:gd name="T23" fmla="*/ 134 h 137"/>
                <a:gd name="T24" fmla="*/ 50 w 81"/>
                <a:gd name="T25" fmla="*/ 136 h 137"/>
                <a:gd name="T26" fmla="*/ 64 w 81"/>
                <a:gd name="T27" fmla="*/ 133 h 137"/>
                <a:gd name="T28" fmla="*/ 65 w 81"/>
                <a:gd name="T29" fmla="*/ 116 h 137"/>
                <a:gd name="T30" fmla="*/ 64 w 81"/>
                <a:gd name="T31" fmla="*/ 103 h 137"/>
                <a:gd name="T32" fmla="*/ 65 w 81"/>
                <a:gd name="T33" fmla="*/ 91 h 137"/>
                <a:gd name="T34" fmla="*/ 71 w 81"/>
                <a:gd name="T35" fmla="*/ 84 h 137"/>
                <a:gd name="T36" fmla="*/ 79 w 81"/>
                <a:gd name="T37" fmla="*/ 78 h 137"/>
                <a:gd name="T38" fmla="*/ 66 w 81"/>
                <a:gd name="T39" fmla="*/ 80 h 137"/>
                <a:gd name="T40" fmla="*/ 59 w 81"/>
                <a:gd name="T41" fmla="*/ 90 h 137"/>
                <a:gd name="T42" fmla="*/ 58 w 81"/>
                <a:gd name="T43" fmla="*/ 102 h 137"/>
                <a:gd name="T44" fmla="*/ 59 w 81"/>
                <a:gd name="T45" fmla="*/ 113 h 137"/>
                <a:gd name="T46" fmla="*/ 63 w 81"/>
                <a:gd name="T47" fmla="*/ 125 h 137"/>
                <a:gd name="T48" fmla="*/ 55 w 81"/>
                <a:gd name="T49" fmla="*/ 132 h 137"/>
                <a:gd name="T50" fmla="*/ 48 w 81"/>
                <a:gd name="T51" fmla="*/ 120 h 137"/>
                <a:gd name="T52" fmla="*/ 47 w 81"/>
                <a:gd name="T53" fmla="*/ 108 h 137"/>
                <a:gd name="T54" fmla="*/ 46 w 81"/>
                <a:gd name="T55" fmla="*/ 97 h 137"/>
                <a:gd name="T56" fmla="*/ 42 w 81"/>
                <a:gd name="T57" fmla="*/ 108 h 137"/>
                <a:gd name="T58" fmla="*/ 43 w 81"/>
                <a:gd name="T59" fmla="*/ 119 h 137"/>
                <a:gd name="T60" fmla="*/ 40 w 81"/>
                <a:gd name="T61" fmla="*/ 129 h 137"/>
                <a:gd name="T62" fmla="*/ 33 w 81"/>
                <a:gd name="T63" fmla="*/ 116 h 137"/>
                <a:gd name="T64" fmla="*/ 32 w 81"/>
                <a:gd name="T65" fmla="*/ 106 h 137"/>
                <a:gd name="T66" fmla="*/ 26 w 81"/>
                <a:gd name="T67" fmla="*/ 94 h 137"/>
                <a:gd name="T68" fmla="*/ 27 w 81"/>
                <a:gd name="T69" fmla="*/ 105 h 137"/>
                <a:gd name="T70" fmla="*/ 28 w 81"/>
                <a:gd name="T71" fmla="*/ 118 h 137"/>
                <a:gd name="T72" fmla="*/ 24 w 81"/>
                <a:gd name="T73" fmla="*/ 124 h 137"/>
                <a:gd name="T74" fmla="*/ 20 w 81"/>
                <a:gd name="T75" fmla="*/ 110 h 137"/>
                <a:gd name="T76" fmla="*/ 19 w 81"/>
                <a:gd name="T77" fmla="*/ 97 h 137"/>
                <a:gd name="T78" fmla="*/ 14 w 81"/>
                <a:gd name="T79" fmla="*/ 107 h 137"/>
                <a:gd name="T80" fmla="*/ 15 w 81"/>
                <a:gd name="T81" fmla="*/ 118 h 137"/>
                <a:gd name="T82" fmla="*/ 8 w 81"/>
                <a:gd name="T83" fmla="*/ 108 h 137"/>
                <a:gd name="T84" fmla="*/ 6 w 81"/>
                <a:gd name="T85" fmla="*/ 97 h 137"/>
                <a:gd name="T86" fmla="*/ 6 w 81"/>
                <a:gd name="T87" fmla="*/ 84 h 137"/>
                <a:gd name="T88" fmla="*/ 8 w 81"/>
                <a:gd name="T89" fmla="*/ 71 h 137"/>
                <a:gd name="T90" fmla="*/ 11 w 81"/>
                <a:gd name="T91" fmla="*/ 56 h 137"/>
                <a:gd name="T92" fmla="*/ 14 w 81"/>
                <a:gd name="T93" fmla="*/ 44 h 137"/>
                <a:gd name="T94" fmla="*/ 20 w 81"/>
                <a:gd name="T95" fmla="*/ 28 h 137"/>
                <a:gd name="T96" fmla="*/ 30 w 81"/>
                <a:gd name="T97" fmla="*/ 28 h 137"/>
                <a:gd name="T98" fmla="*/ 43 w 81"/>
                <a:gd name="T99" fmla="*/ 29 h 137"/>
                <a:gd name="T100" fmla="*/ 55 w 81"/>
                <a:gd name="T101" fmla="*/ 29 h 137"/>
                <a:gd name="T102" fmla="*/ 46 w 81"/>
                <a:gd name="T103" fmla="*/ 24 h 137"/>
                <a:gd name="T104" fmla="*/ 33 w 81"/>
                <a:gd name="T105" fmla="*/ 24 h 137"/>
                <a:gd name="T106" fmla="*/ 22 w 81"/>
                <a:gd name="T107" fmla="*/ 23 h 137"/>
                <a:gd name="T108" fmla="*/ 19 w 81"/>
                <a:gd name="T109" fmla="*/ 18 h 137"/>
                <a:gd name="T110" fmla="*/ 32 w 81"/>
                <a:gd name="T111" fmla="*/ 15 h 137"/>
                <a:gd name="T112" fmla="*/ 47 w 81"/>
                <a:gd name="T113" fmla="*/ 14 h 137"/>
                <a:gd name="T114" fmla="*/ 46 w 81"/>
                <a:gd name="T115" fmla="*/ 9 h 137"/>
                <a:gd name="T116" fmla="*/ 34 w 81"/>
                <a:gd name="T117" fmla="*/ 10 h 137"/>
                <a:gd name="T118" fmla="*/ 22 w 81"/>
                <a:gd name="T119" fmla="*/ 12 h 137"/>
                <a:gd name="T120" fmla="*/ 16 w 81"/>
                <a:gd name="T121"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 h="137">
                  <a:moveTo>
                    <a:pt x="15" y="0"/>
                  </a:moveTo>
                  <a:lnTo>
                    <a:pt x="15" y="0"/>
                  </a:lnTo>
                  <a:lnTo>
                    <a:pt x="14" y="0"/>
                  </a:lnTo>
                  <a:lnTo>
                    <a:pt x="14" y="1"/>
                  </a:lnTo>
                  <a:lnTo>
                    <a:pt x="13" y="1"/>
                  </a:lnTo>
                  <a:lnTo>
                    <a:pt x="12" y="2"/>
                  </a:lnTo>
                  <a:lnTo>
                    <a:pt x="12" y="2"/>
                  </a:lnTo>
                  <a:lnTo>
                    <a:pt x="11" y="3"/>
                  </a:lnTo>
                  <a:lnTo>
                    <a:pt x="11" y="4"/>
                  </a:lnTo>
                  <a:lnTo>
                    <a:pt x="10" y="5"/>
                  </a:lnTo>
                  <a:lnTo>
                    <a:pt x="10" y="6"/>
                  </a:lnTo>
                  <a:lnTo>
                    <a:pt x="9" y="7"/>
                  </a:lnTo>
                  <a:lnTo>
                    <a:pt x="9" y="8"/>
                  </a:lnTo>
                  <a:lnTo>
                    <a:pt x="9" y="8"/>
                  </a:lnTo>
                  <a:lnTo>
                    <a:pt x="9" y="9"/>
                  </a:lnTo>
                  <a:lnTo>
                    <a:pt x="9" y="10"/>
                  </a:lnTo>
                  <a:lnTo>
                    <a:pt x="9" y="10"/>
                  </a:lnTo>
                  <a:lnTo>
                    <a:pt x="9" y="11"/>
                  </a:lnTo>
                  <a:lnTo>
                    <a:pt x="9" y="11"/>
                  </a:lnTo>
                  <a:lnTo>
                    <a:pt x="10" y="12"/>
                  </a:lnTo>
                  <a:lnTo>
                    <a:pt x="10" y="13"/>
                  </a:lnTo>
                  <a:lnTo>
                    <a:pt x="10" y="14"/>
                  </a:lnTo>
                  <a:lnTo>
                    <a:pt x="11" y="15"/>
                  </a:lnTo>
                  <a:lnTo>
                    <a:pt x="11" y="16"/>
                  </a:lnTo>
                  <a:lnTo>
                    <a:pt x="12" y="17"/>
                  </a:lnTo>
                  <a:lnTo>
                    <a:pt x="11" y="17"/>
                  </a:lnTo>
                  <a:lnTo>
                    <a:pt x="11" y="18"/>
                  </a:lnTo>
                  <a:lnTo>
                    <a:pt x="11" y="18"/>
                  </a:lnTo>
                  <a:lnTo>
                    <a:pt x="11" y="19"/>
                  </a:lnTo>
                  <a:lnTo>
                    <a:pt x="11" y="20"/>
                  </a:lnTo>
                  <a:lnTo>
                    <a:pt x="11" y="21"/>
                  </a:lnTo>
                  <a:lnTo>
                    <a:pt x="11" y="22"/>
                  </a:lnTo>
                  <a:lnTo>
                    <a:pt x="11" y="23"/>
                  </a:lnTo>
                  <a:lnTo>
                    <a:pt x="11" y="24"/>
                  </a:lnTo>
                  <a:lnTo>
                    <a:pt x="12" y="24"/>
                  </a:lnTo>
                  <a:lnTo>
                    <a:pt x="12" y="25"/>
                  </a:lnTo>
                  <a:lnTo>
                    <a:pt x="12" y="25"/>
                  </a:lnTo>
                  <a:lnTo>
                    <a:pt x="13" y="26"/>
                  </a:lnTo>
                  <a:lnTo>
                    <a:pt x="13" y="26"/>
                  </a:lnTo>
                  <a:lnTo>
                    <a:pt x="13" y="26"/>
                  </a:lnTo>
                  <a:lnTo>
                    <a:pt x="12" y="27"/>
                  </a:lnTo>
                  <a:lnTo>
                    <a:pt x="11" y="27"/>
                  </a:lnTo>
                  <a:lnTo>
                    <a:pt x="10" y="29"/>
                  </a:lnTo>
                  <a:lnTo>
                    <a:pt x="10" y="29"/>
                  </a:lnTo>
                  <a:lnTo>
                    <a:pt x="9" y="30"/>
                  </a:lnTo>
                  <a:lnTo>
                    <a:pt x="8" y="30"/>
                  </a:lnTo>
                  <a:lnTo>
                    <a:pt x="8" y="31"/>
                  </a:lnTo>
                  <a:lnTo>
                    <a:pt x="7" y="32"/>
                  </a:lnTo>
                  <a:lnTo>
                    <a:pt x="7" y="33"/>
                  </a:lnTo>
                  <a:lnTo>
                    <a:pt x="7" y="34"/>
                  </a:lnTo>
                  <a:lnTo>
                    <a:pt x="7" y="35"/>
                  </a:lnTo>
                  <a:lnTo>
                    <a:pt x="7" y="36"/>
                  </a:lnTo>
                  <a:lnTo>
                    <a:pt x="7" y="36"/>
                  </a:lnTo>
                  <a:lnTo>
                    <a:pt x="7" y="37"/>
                  </a:lnTo>
                  <a:lnTo>
                    <a:pt x="7" y="38"/>
                  </a:lnTo>
                  <a:lnTo>
                    <a:pt x="7" y="39"/>
                  </a:lnTo>
                  <a:lnTo>
                    <a:pt x="7" y="40"/>
                  </a:lnTo>
                  <a:lnTo>
                    <a:pt x="8" y="41"/>
                  </a:lnTo>
                  <a:lnTo>
                    <a:pt x="8" y="41"/>
                  </a:lnTo>
                  <a:lnTo>
                    <a:pt x="8" y="42"/>
                  </a:lnTo>
                  <a:lnTo>
                    <a:pt x="8" y="43"/>
                  </a:lnTo>
                  <a:lnTo>
                    <a:pt x="8" y="44"/>
                  </a:lnTo>
                  <a:lnTo>
                    <a:pt x="8" y="44"/>
                  </a:lnTo>
                  <a:lnTo>
                    <a:pt x="8" y="44"/>
                  </a:lnTo>
                  <a:lnTo>
                    <a:pt x="8" y="45"/>
                  </a:lnTo>
                  <a:lnTo>
                    <a:pt x="8" y="45"/>
                  </a:lnTo>
                  <a:lnTo>
                    <a:pt x="8" y="46"/>
                  </a:lnTo>
                  <a:lnTo>
                    <a:pt x="8" y="46"/>
                  </a:lnTo>
                  <a:lnTo>
                    <a:pt x="8" y="47"/>
                  </a:lnTo>
                  <a:lnTo>
                    <a:pt x="7" y="48"/>
                  </a:lnTo>
                  <a:lnTo>
                    <a:pt x="7" y="49"/>
                  </a:lnTo>
                  <a:lnTo>
                    <a:pt x="7" y="50"/>
                  </a:lnTo>
                  <a:lnTo>
                    <a:pt x="7" y="51"/>
                  </a:lnTo>
                  <a:lnTo>
                    <a:pt x="6" y="52"/>
                  </a:lnTo>
                  <a:lnTo>
                    <a:pt x="6" y="53"/>
                  </a:lnTo>
                  <a:lnTo>
                    <a:pt x="6" y="54"/>
                  </a:lnTo>
                  <a:lnTo>
                    <a:pt x="6" y="54"/>
                  </a:lnTo>
                  <a:lnTo>
                    <a:pt x="6" y="55"/>
                  </a:lnTo>
                  <a:lnTo>
                    <a:pt x="6" y="55"/>
                  </a:lnTo>
                  <a:lnTo>
                    <a:pt x="5" y="57"/>
                  </a:lnTo>
                  <a:lnTo>
                    <a:pt x="5" y="58"/>
                  </a:lnTo>
                  <a:lnTo>
                    <a:pt x="5" y="59"/>
                  </a:lnTo>
                  <a:lnTo>
                    <a:pt x="5" y="59"/>
                  </a:lnTo>
                  <a:lnTo>
                    <a:pt x="4" y="60"/>
                  </a:lnTo>
                  <a:lnTo>
                    <a:pt x="4" y="60"/>
                  </a:lnTo>
                  <a:lnTo>
                    <a:pt x="4" y="61"/>
                  </a:lnTo>
                  <a:lnTo>
                    <a:pt x="4" y="62"/>
                  </a:lnTo>
                  <a:lnTo>
                    <a:pt x="4" y="62"/>
                  </a:lnTo>
                  <a:lnTo>
                    <a:pt x="4" y="63"/>
                  </a:lnTo>
                  <a:lnTo>
                    <a:pt x="3" y="64"/>
                  </a:lnTo>
                  <a:lnTo>
                    <a:pt x="3" y="64"/>
                  </a:lnTo>
                  <a:lnTo>
                    <a:pt x="3" y="65"/>
                  </a:lnTo>
                  <a:lnTo>
                    <a:pt x="3" y="66"/>
                  </a:lnTo>
                  <a:lnTo>
                    <a:pt x="3" y="66"/>
                  </a:lnTo>
                  <a:lnTo>
                    <a:pt x="3" y="67"/>
                  </a:lnTo>
                  <a:lnTo>
                    <a:pt x="3" y="67"/>
                  </a:lnTo>
                  <a:lnTo>
                    <a:pt x="3" y="68"/>
                  </a:lnTo>
                  <a:lnTo>
                    <a:pt x="2" y="69"/>
                  </a:lnTo>
                  <a:lnTo>
                    <a:pt x="2" y="69"/>
                  </a:lnTo>
                  <a:lnTo>
                    <a:pt x="2" y="70"/>
                  </a:lnTo>
                  <a:lnTo>
                    <a:pt x="2" y="71"/>
                  </a:lnTo>
                  <a:lnTo>
                    <a:pt x="2" y="72"/>
                  </a:lnTo>
                  <a:lnTo>
                    <a:pt x="2" y="73"/>
                  </a:lnTo>
                  <a:lnTo>
                    <a:pt x="2" y="74"/>
                  </a:lnTo>
                  <a:lnTo>
                    <a:pt x="2" y="75"/>
                  </a:lnTo>
                  <a:lnTo>
                    <a:pt x="2" y="76"/>
                  </a:lnTo>
                  <a:lnTo>
                    <a:pt x="1" y="77"/>
                  </a:lnTo>
                  <a:lnTo>
                    <a:pt x="1" y="78"/>
                  </a:lnTo>
                  <a:lnTo>
                    <a:pt x="1" y="79"/>
                  </a:lnTo>
                  <a:lnTo>
                    <a:pt x="1" y="80"/>
                  </a:lnTo>
                  <a:lnTo>
                    <a:pt x="1" y="82"/>
                  </a:lnTo>
                  <a:lnTo>
                    <a:pt x="1" y="83"/>
                  </a:lnTo>
                  <a:lnTo>
                    <a:pt x="1" y="84"/>
                  </a:lnTo>
                  <a:lnTo>
                    <a:pt x="1" y="85"/>
                  </a:lnTo>
                  <a:lnTo>
                    <a:pt x="0" y="86"/>
                  </a:lnTo>
                  <a:lnTo>
                    <a:pt x="0" y="87"/>
                  </a:lnTo>
                  <a:lnTo>
                    <a:pt x="0" y="89"/>
                  </a:lnTo>
                  <a:lnTo>
                    <a:pt x="0" y="89"/>
                  </a:lnTo>
                  <a:lnTo>
                    <a:pt x="0" y="90"/>
                  </a:lnTo>
                  <a:lnTo>
                    <a:pt x="0" y="90"/>
                  </a:lnTo>
                  <a:lnTo>
                    <a:pt x="0" y="91"/>
                  </a:lnTo>
                  <a:lnTo>
                    <a:pt x="0" y="92"/>
                  </a:lnTo>
                  <a:lnTo>
                    <a:pt x="0" y="92"/>
                  </a:lnTo>
                  <a:lnTo>
                    <a:pt x="0" y="93"/>
                  </a:lnTo>
                  <a:lnTo>
                    <a:pt x="0" y="94"/>
                  </a:lnTo>
                  <a:lnTo>
                    <a:pt x="0" y="95"/>
                  </a:lnTo>
                  <a:lnTo>
                    <a:pt x="0" y="96"/>
                  </a:lnTo>
                  <a:lnTo>
                    <a:pt x="1" y="97"/>
                  </a:lnTo>
                  <a:lnTo>
                    <a:pt x="1" y="98"/>
                  </a:lnTo>
                  <a:lnTo>
                    <a:pt x="1" y="99"/>
                  </a:lnTo>
                  <a:lnTo>
                    <a:pt x="1" y="101"/>
                  </a:lnTo>
                  <a:lnTo>
                    <a:pt x="1" y="102"/>
                  </a:lnTo>
                  <a:lnTo>
                    <a:pt x="1" y="103"/>
                  </a:lnTo>
                  <a:lnTo>
                    <a:pt x="2" y="104"/>
                  </a:lnTo>
                  <a:lnTo>
                    <a:pt x="2" y="105"/>
                  </a:lnTo>
                  <a:lnTo>
                    <a:pt x="2" y="106"/>
                  </a:lnTo>
                  <a:lnTo>
                    <a:pt x="2" y="107"/>
                  </a:lnTo>
                  <a:lnTo>
                    <a:pt x="3" y="108"/>
                  </a:lnTo>
                  <a:lnTo>
                    <a:pt x="3" y="109"/>
                  </a:lnTo>
                  <a:lnTo>
                    <a:pt x="3" y="110"/>
                  </a:lnTo>
                  <a:lnTo>
                    <a:pt x="4" y="111"/>
                  </a:lnTo>
                  <a:lnTo>
                    <a:pt x="4" y="112"/>
                  </a:lnTo>
                  <a:lnTo>
                    <a:pt x="4" y="112"/>
                  </a:lnTo>
                  <a:lnTo>
                    <a:pt x="4" y="113"/>
                  </a:lnTo>
                  <a:lnTo>
                    <a:pt x="4" y="114"/>
                  </a:lnTo>
                  <a:lnTo>
                    <a:pt x="5" y="115"/>
                  </a:lnTo>
                  <a:lnTo>
                    <a:pt x="5" y="116"/>
                  </a:lnTo>
                  <a:lnTo>
                    <a:pt x="6" y="117"/>
                  </a:lnTo>
                  <a:lnTo>
                    <a:pt x="6" y="118"/>
                  </a:lnTo>
                  <a:lnTo>
                    <a:pt x="7" y="119"/>
                  </a:lnTo>
                  <a:lnTo>
                    <a:pt x="8" y="119"/>
                  </a:lnTo>
                  <a:lnTo>
                    <a:pt x="8" y="120"/>
                  </a:lnTo>
                  <a:lnTo>
                    <a:pt x="9" y="120"/>
                  </a:lnTo>
                  <a:lnTo>
                    <a:pt x="10" y="121"/>
                  </a:lnTo>
                  <a:lnTo>
                    <a:pt x="11" y="121"/>
                  </a:lnTo>
                  <a:lnTo>
                    <a:pt x="12" y="122"/>
                  </a:lnTo>
                  <a:lnTo>
                    <a:pt x="12" y="122"/>
                  </a:lnTo>
                  <a:lnTo>
                    <a:pt x="14" y="123"/>
                  </a:lnTo>
                  <a:lnTo>
                    <a:pt x="15" y="123"/>
                  </a:lnTo>
                  <a:lnTo>
                    <a:pt x="16" y="123"/>
                  </a:lnTo>
                  <a:lnTo>
                    <a:pt x="16" y="124"/>
                  </a:lnTo>
                  <a:lnTo>
                    <a:pt x="17" y="124"/>
                  </a:lnTo>
                  <a:lnTo>
                    <a:pt x="17" y="124"/>
                  </a:lnTo>
                  <a:lnTo>
                    <a:pt x="18" y="124"/>
                  </a:lnTo>
                  <a:lnTo>
                    <a:pt x="18" y="125"/>
                  </a:lnTo>
                  <a:lnTo>
                    <a:pt x="19" y="125"/>
                  </a:lnTo>
                  <a:lnTo>
                    <a:pt x="19" y="126"/>
                  </a:lnTo>
                  <a:lnTo>
                    <a:pt x="20" y="127"/>
                  </a:lnTo>
                  <a:lnTo>
                    <a:pt x="20" y="128"/>
                  </a:lnTo>
                  <a:lnTo>
                    <a:pt x="21" y="129"/>
                  </a:lnTo>
                  <a:lnTo>
                    <a:pt x="21" y="129"/>
                  </a:lnTo>
                  <a:lnTo>
                    <a:pt x="22" y="130"/>
                  </a:lnTo>
                  <a:lnTo>
                    <a:pt x="23" y="130"/>
                  </a:lnTo>
                  <a:lnTo>
                    <a:pt x="24" y="130"/>
                  </a:lnTo>
                  <a:lnTo>
                    <a:pt x="24" y="130"/>
                  </a:lnTo>
                  <a:lnTo>
                    <a:pt x="25" y="130"/>
                  </a:lnTo>
                  <a:lnTo>
                    <a:pt x="26" y="130"/>
                  </a:lnTo>
                  <a:lnTo>
                    <a:pt x="26" y="131"/>
                  </a:lnTo>
                  <a:lnTo>
                    <a:pt x="27" y="131"/>
                  </a:lnTo>
                  <a:lnTo>
                    <a:pt x="28" y="131"/>
                  </a:lnTo>
                  <a:lnTo>
                    <a:pt x="29" y="130"/>
                  </a:lnTo>
                  <a:lnTo>
                    <a:pt x="30" y="130"/>
                  </a:lnTo>
                  <a:lnTo>
                    <a:pt x="31" y="130"/>
                  </a:lnTo>
                  <a:lnTo>
                    <a:pt x="32" y="130"/>
                  </a:lnTo>
                  <a:lnTo>
                    <a:pt x="32" y="130"/>
                  </a:lnTo>
                  <a:lnTo>
                    <a:pt x="33" y="131"/>
                  </a:lnTo>
                  <a:lnTo>
                    <a:pt x="33" y="131"/>
                  </a:lnTo>
                  <a:lnTo>
                    <a:pt x="34" y="132"/>
                  </a:lnTo>
                  <a:lnTo>
                    <a:pt x="35" y="133"/>
                  </a:lnTo>
                  <a:lnTo>
                    <a:pt x="36" y="133"/>
                  </a:lnTo>
                  <a:lnTo>
                    <a:pt x="37" y="134"/>
                  </a:lnTo>
                  <a:lnTo>
                    <a:pt x="38" y="134"/>
                  </a:lnTo>
                  <a:lnTo>
                    <a:pt x="38" y="134"/>
                  </a:lnTo>
                  <a:lnTo>
                    <a:pt x="39" y="135"/>
                  </a:lnTo>
                  <a:lnTo>
                    <a:pt x="40" y="135"/>
                  </a:lnTo>
                  <a:lnTo>
                    <a:pt x="41" y="135"/>
                  </a:lnTo>
                  <a:lnTo>
                    <a:pt x="41" y="135"/>
                  </a:lnTo>
                  <a:lnTo>
                    <a:pt x="42" y="135"/>
                  </a:lnTo>
                  <a:lnTo>
                    <a:pt x="43" y="135"/>
                  </a:lnTo>
                  <a:lnTo>
                    <a:pt x="44" y="135"/>
                  </a:lnTo>
                  <a:lnTo>
                    <a:pt x="45" y="134"/>
                  </a:lnTo>
                  <a:lnTo>
                    <a:pt x="46" y="134"/>
                  </a:lnTo>
                  <a:lnTo>
                    <a:pt x="47" y="134"/>
                  </a:lnTo>
                  <a:lnTo>
                    <a:pt x="48" y="134"/>
                  </a:lnTo>
                  <a:lnTo>
                    <a:pt x="48" y="134"/>
                  </a:lnTo>
                  <a:lnTo>
                    <a:pt x="48" y="134"/>
                  </a:lnTo>
                  <a:lnTo>
                    <a:pt x="49" y="135"/>
                  </a:lnTo>
                  <a:lnTo>
                    <a:pt x="50" y="136"/>
                  </a:lnTo>
                  <a:lnTo>
                    <a:pt x="51" y="136"/>
                  </a:lnTo>
                  <a:lnTo>
                    <a:pt x="51" y="136"/>
                  </a:lnTo>
                  <a:lnTo>
                    <a:pt x="52" y="137"/>
                  </a:lnTo>
                  <a:lnTo>
                    <a:pt x="53" y="137"/>
                  </a:lnTo>
                  <a:lnTo>
                    <a:pt x="54" y="137"/>
                  </a:lnTo>
                  <a:lnTo>
                    <a:pt x="55" y="137"/>
                  </a:lnTo>
                  <a:lnTo>
                    <a:pt x="55" y="137"/>
                  </a:lnTo>
                  <a:lnTo>
                    <a:pt x="56" y="137"/>
                  </a:lnTo>
                  <a:lnTo>
                    <a:pt x="57" y="137"/>
                  </a:lnTo>
                  <a:lnTo>
                    <a:pt x="58" y="137"/>
                  </a:lnTo>
                  <a:lnTo>
                    <a:pt x="59" y="136"/>
                  </a:lnTo>
                  <a:lnTo>
                    <a:pt x="60" y="136"/>
                  </a:lnTo>
                  <a:lnTo>
                    <a:pt x="61" y="136"/>
                  </a:lnTo>
                  <a:lnTo>
                    <a:pt x="62" y="135"/>
                  </a:lnTo>
                  <a:lnTo>
                    <a:pt x="63" y="134"/>
                  </a:lnTo>
                  <a:lnTo>
                    <a:pt x="64" y="133"/>
                  </a:lnTo>
                  <a:lnTo>
                    <a:pt x="65" y="132"/>
                  </a:lnTo>
                  <a:lnTo>
                    <a:pt x="66" y="132"/>
                  </a:lnTo>
                  <a:lnTo>
                    <a:pt x="66" y="131"/>
                  </a:lnTo>
                  <a:lnTo>
                    <a:pt x="67" y="130"/>
                  </a:lnTo>
                  <a:lnTo>
                    <a:pt x="68" y="130"/>
                  </a:lnTo>
                  <a:lnTo>
                    <a:pt x="68" y="129"/>
                  </a:lnTo>
                  <a:lnTo>
                    <a:pt x="69" y="128"/>
                  </a:lnTo>
                  <a:lnTo>
                    <a:pt x="70" y="127"/>
                  </a:lnTo>
                  <a:lnTo>
                    <a:pt x="70" y="127"/>
                  </a:lnTo>
                  <a:lnTo>
                    <a:pt x="64" y="120"/>
                  </a:lnTo>
                  <a:lnTo>
                    <a:pt x="64" y="119"/>
                  </a:lnTo>
                  <a:lnTo>
                    <a:pt x="64" y="119"/>
                  </a:lnTo>
                  <a:lnTo>
                    <a:pt x="64" y="118"/>
                  </a:lnTo>
                  <a:lnTo>
                    <a:pt x="65" y="117"/>
                  </a:lnTo>
                  <a:lnTo>
                    <a:pt x="65" y="116"/>
                  </a:lnTo>
                  <a:lnTo>
                    <a:pt x="65" y="116"/>
                  </a:lnTo>
                  <a:lnTo>
                    <a:pt x="65" y="115"/>
                  </a:lnTo>
                  <a:lnTo>
                    <a:pt x="65" y="113"/>
                  </a:lnTo>
                  <a:lnTo>
                    <a:pt x="65" y="113"/>
                  </a:lnTo>
                  <a:lnTo>
                    <a:pt x="65" y="112"/>
                  </a:lnTo>
                  <a:lnTo>
                    <a:pt x="65" y="112"/>
                  </a:lnTo>
                  <a:lnTo>
                    <a:pt x="65" y="111"/>
                  </a:lnTo>
                  <a:lnTo>
                    <a:pt x="65" y="110"/>
                  </a:lnTo>
                  <a:lnTo>
                    <a:pt x="65" y="110"/>
                  </a:lnTo>
                  <a:lnTo>
                    <a:pt x="65" y="109"/>
                  </a:lnTo>
                  <a:lnTo>
                    <a:pt x="65" y="108"/>
                  </a:lnTo>
                  <a:lnTo>
                    <a:pt x="65" y="107"/>
                  </a:lnTo>
                  <a:lnTo>
                    <a:pt x="64" y="107"/>
                  </a:lnTo>
                  <a:lnTo>
                    <a:pt x="64" y="106"/>
                  </a:lnTo>
                  <a:lnTo>
                    <a:pt x="64" y="105"/>
                  </a:lnTo>
                  <a:lnTo>
                    <a:pt x="64" y="104"/>
                  </a:lnTo>
                  <a:lnTo>
                    <a:pt x="64" y="103"/>
                  </a:lnTo>
                  <a:lnTo>
                    <a:pt x="64" y="102"/>
                  </a:lnTo>
                  <a:lnTo>
                    <a:pt x="64" y="102"/>
                  </a:lnTo>
                  <a:lnTo>
                    <a:pt x="64" y="101"/>
                  </a:lnTo>
                  <a:lnTo>
                    <a:pt x="64" y="100"/>
                  </a:lnTo>
                  <a:lnTo>
                    <a:pt x="64" y="99"/>
                  </a:lnTo>
                  <a:lnTo>
                    <a:pt x="64" y="98"/>
                  </a:lnTo>
                  <a:lnTo>
                    <a:pt x="64" y="98"/>
                  </a:lnTo>
                  <a:lnTo>
                    <a:pt x="64" y="97"/>
                  </a:lnTo>
                  <a:lnTo>
                    <a:pt x="64" y="96"/>
                  </a:lnTo>
                  <a:lnTo>
                    <a:pt x="64" y="95"/>
                  </a:lnTo>
                  <a:lnTo>
                    <a:pt x="64" y="94"/>
                  </a:lnTo>
                  <a:lnTo>
                    <a:pt x="64" y="94"/>
                  </a:lnTo>
                  <a:lnTo>
                    <a:pt x="64" y="93"/>
                  </a:lnTo>
                  <a:lnTo>
                    <a:pt x="65" y="92"/>
                  </a:lnTo>
                  <a:lnTo>
                    <a:pt x="65" y="92"/>
                  </a:lnTo>
                  <a:lnTo>
                    <a:pt x="65" y="91"/>
                  </a:lnTo>
                  <a:lnTo>
                    <a:pt x="65" y="90"/>
                  </a:lnTo>
                  <a:lnTo>
                    <a:pt x="65" y="90"/>
                  </a:lnTo>
                  <a:lnTo>
                    <a:pt x="65" y="89"/>
                  </a:lnTo>
                  <a:lnTo>
                    <a:pt x="65" y="88"/>
                  </a:lnTo>
                  <a:lnTo>
                    <a:pt x="65" y="87"/>
                  </a:lnTo>
                  <a:lnTo>
                    <a:pt x="65" y="87"/>
                  </a:lnTo>
                  <a:lnTo>
                    <a:pt x="66" y="87"/>
                  </a:lnTo>
                  <a:lnTo>
                    <a:pt x="66" y="86"/>
                  </a:lnTo>
                  <a:lnTo>
                    <a:pt x="67" y="86"/>
                  </a:lnTo>
                  <a:lnTo>
                    <a:pt x="67" y="86"/>
                  </a:lnTo>
                  <a:lnTo>
                    <a:pt x="67" y="85"/>
                  </a:lnTo>
                  <a:lnTo>
                    <a:pt x="68" y="85"/>
                  </a:lnTo>
                  <a:lnTo>
                    <a:pt x="69" y="85"/>
                  </a:lnTo>
                  <a:lnTo>
                    <a:pt x="70" y="84"/>
                  </a:lnTo>
                  <a:lnTo>
                    <a:pt x="71" y="84"/>
                  </a:lnTo>
                  <a:lnTo>
                    <a:pt x="71" y="84"/>
                  </a:lnTo>
                  <a:lnTo>
                    <a:pt x="72" y="84"/>
                  </a:lnTo>
                  <a:lnTo>
                    <a:pt x="73" y="83"/>
                  </a:lnTo>
                  <a:lnTo>
                    <a:pt x="73" y="83"/>
                  </a:lnTo>
                  <a:lnTo>
                    <a:pt x="74" y="83"/>
                  </a:lnTo>
                  <a:lnTo>
                    <a:pt x="74" y="83"/>
                  </a:lnTo>
                  <a:lnTo>
                    <a:pt x="75" y="83"/>
                  </a:lnTo>
                  <a:lnTo>
                    <a:pt x="76" y="83"/>
                  </a:lnTo>
                  <a:lnTo>
                    <a:pt x="77" y="83"/>
                  </a:lnTo>
                  <a:lnTo>
                    <a:pt x="78" y="83"/>
                  </a:lnTo>
                  <a:lnTo>
                    <a:pt x="78" y="83"/>
                  </a:lnTo>
                  <a:lnTo>
                    <a:pt x="79" y="83"/>
                  </a:lnTo>
                  <a:lnTo>
                    <a:pt x="81" y="77"/>
                  </a:lnTo>
                  <a:lnTo>
                    <a:pt x="81" y="77"/>
                  </a:lnTo>
                  <a:lnTo>
                    <a:pt x="81" y="77"/>
                  </a:lnTo>
                  <a:lnTo>
                    <a:pt x="80" y="78"/>
                  </a:lnTo>
                  <a:lnTo>
                    <a:pt x="79" y="78"/>
                  </a:lnTo>
                  <a:lnTo>
                    <a:pt x="78" y="78"/>
                  </a:lnTo>
                  <a:lnTo>
                    <a:pt x="77" y="78"/>
                  </a:lnTo>
                  <a:lnTo>
                    <a:pt x="76" y="78"/>
                  </a:lnTo>
                  <a:lnTo>
                    <a:pt x="76" y="78"/>
                  </a:lnTo>
                  <a:lnTo>
                    <a:pt x="75" y="78"/>
                  </a:lnTo>
                  <a:lnTo>
                    <a:pt x="74" y="78"/>
                  </a:lnTo>
                  <a:lnTo>
                    <a:pt x="73" y="78"/>
                  </a:lnTo>
                  <a:lnTo>
                    <a:pt x="72" y="79"/>
                  </a:lnTo>
                  <a:lnTo>
                    <a:pt x="72" y="79"/>
                  </a:lnTo>
                  <a:lnTo>
                    <a:pt x="70" y="79"/>
                  </a:lnTo>
                  <a:lnTo>
                    <a:pt x="70" y="79"/>
                  </a:lnTo>
                  <a:lnTo>
                    <a:pt x="69" y="79"/>
                  </a:lnTo>
                  <a:lnTo>
                    <a:pt x="68" y="80"/>
                  </a:lnTo>
                  <a:lnTo>
                    <a:pt x="67" y="80"/>
                  </a:lnTo>
                  <a:lnTo>
                    <a:pt x="66" y="80"/>
                  </a:lnTo>
                  <a:lnTo>
                    <a:pt x="66" y="80"/>
                  </a:lnTo>
                  <a:lnTo>
                    <a:pt x="65" y="80"/>
                  </a:lnTo>
                  <a:lnTo>
                    <a:pt x="64" y="81"/>
                  </a:lnTo>
                  <a:lnTo>
                    <a:pt x="64" y="81"/>
                  </a:lnTo>
                  <a:lnTo>
                    <a:pt x="63" y="81"/>
                  </a:lnTo>
                  <a:lnTo>
                    <a:pt x="62" y="81"/>
                  </a:lnTo>
                  <a:lnTo>
                    <a:pt x="62" y="82"/>
                  </a:lnTo>
                  <a:lnTo>
                    <a:pt x="61" y="82"/>
                  </a:lnTo>
                  <a:lnTo>
                    <a:pt x="61" y="83"/>
                  </a:lnTo>
                  <a:lnTo>
                    <a:pt x="60" y="84"/>
                  </a:lnTo>
                  <a:lnTo>
                    <a:pt x="60" y="85"/>
                  </a:lnTo>
                  <a:lnTo>
                    <a:pt x="60" y="85"/>
                  </a:lnTo>
                  <a:lnTo>
                    <a:pt x="60" y="86"/>
                  </a:lnTo>
                  <a:lnTo>
                    <a:pt x="60" y="87"/>
                  </a:lnTo>
                  <a:lnTo>
                    <a:pt x="59" y="88"/>
                  </a:lnTo>
                  <a:lnTo>
                    <a:pt x="59" y="89"/>
                  </a:lnTo>
                  <a:lnTo>
                    <a:pt x="59" y="90"/>
                  </a:lnTo>
                  <a:lnTo>
                    <a:pt x="59" y="90"/>
                  </a:lnTo>
                  <a:lnTo>
                    <a:pt x="59" y="90"/>
                  </a:lnTo>
                  <a:lnTo>
                    <a:pt x="59" y="91"/>
                  </a:lnTo>
                  <a:lnTo>
                    <a:pt x="59" y="92"/>
                  </a:lnTo>
                  <a:lnTo>
                    <a:pt x="59" y="92"/>
                  </a:lnTo>
                  <a:lnTo>
                    <a:pt x="59" y="93"/>
                  </a:lnTo>
                  <a:lnTo>
                    <a:pt x="59" y="94"/>
                  </a:lnTo>
                  <a:lnTo>
                    <a:pt x="59" y="95"/>
                  </a:lnTo>
                  <a:lnTo>
                    <a:pt x="59" y="96"/>
                  </a:lnTo>
                  <a:lnTo>
                    <a:pt x="59" y="97"/>
                  </a:lnTo>
                  <a:lnTo>
                    <a:pt x="59" y="98"/>
                  </a:lnTo>
                  <a:lnTo>
                    <a:pt x="59" y="99"/>
                  </a:lnTo>
                  <a:lnTo>
                    <a:pt x="59" y="100"/>
                  </a:lnTo>
                  <a:lnTo>
                    <a:pt x="59" y="101"/>
                  </a:lnTo>
                  <a:lnTo>
                    <a:pt x="58" y="101"/>
                  </a:lnTo>
                  <a:lnTo>
                    <a:pt x="58" y="102"/>
                  </a:lnTo>
                  <a:lnTo>
                    <a:pt x="58" y="102"/>
                  </a:lnTo>
                  <a:lnTo>
                    <a:pt x="58" y="103"/>
                  </a:lnTo>
                  <a:lnTo>
                    <a:pt x="59" y="104"/>
                  </a:lnTo>
                  <a:lnTo>
                    <a:pt x="59" y="106"/>
                  </a:lnTo>
                  <a:lnTo>
                    <a:pt x="59" y="106"/>
                  </a:lnTo>
                  <a:lnTo>
                    <a:pt x="59" y="106"/>
                  </a:lnTo>
                  <a:lnTo>
                    <a:pt x="59" y="107"/>
                  </a:lnTo>
                  <a:lnTo>
                    <a:pt x="59" y="108"/>
                  </a:lnTo>
                  <a:lnTo>
                    <a:pt x="59" y="108"/>
                  </a:lnTo>
                  <a:lnTo>
                    <a:pt x="60" y="109"/>
                  </a:lnTo>
                  <a:lnTo>
                    <a:pt x="60" y="110"/>
                  </a:lnTo>
                  <a:lnTo>
                    <a:pt x="60" y="111"/>
                  </a:lnTo>
                  <a:lnTo>
                    <a:pt x="60" y="111"/>
                  </a:lnTo>
                  <a:lnTo>
                    <a:pt x="59" y="112"/>
                  </a:lnTo>
                  <a:lnTo>
                    <a:pt x="59" y="113"/>
                  </a:lnTo>
                  <a:lnTo>
                    <a:pt x="59" y="113"/>
                  </a:lnTo>
                  <a:lnTo>
                    <a:pt x="59" y="114"/>
                  </a:lnTo>
                  <a:lnTo>
                    <a:pt x="59" y="115"/>
                  </a:lnTo>
                  <a:lnTo>
                    <a:pt x="59" y="116"/>
                  </a:lnTo>
                  <a:lnTo>
                    <a:pt x="59" y="117"/>
                  </a:lnTo>
                  <a:lnTo>
                    <a:pt x="59" y="118"/>
                  </a:lnTo>
                  <a:lnTo>
                    <a:pt x="59" y="119"/>
                  </a:lnTo>
                  <a:lnTo>
                    <a:pt x="59" y="119"/>
                  </a:lnTo>
                  <a:lnTo>
                    <a:pt x="59" y="120"/>
                  </a:lnTo>
                  <a:lnTo>
                    <a:pt x="59" y="121"/>
                  </a:lnTo>
                  <a:lnTo>
                    <a:pt x="59" y="121"/>
                  </a:lnTo>
                  <a:lnTo>
                    <a:pt x="59" y="121"/>
                  </a:lnTo>
                  <a:lnTo>
                    <a:pt x="59" y="122"/>
                  </a:lnTo>
                  <a:lnTo>
                    <a:pt x="60" y="123"/>
                  </a:lnTo>
                  <a:lnTo>
                    <a:pt x="61" y="123"/>
                  </a:lnTo>
                  <a:lnTo>
                    <a:pt x="62" y="124"/>
                  </a:lnTo>
                  <a:lnTo>
                    <a:pt x="63" y="125"/>
                  </a:lnTo>
                  <a:lnTo>
                    <a:pt x="63" y="125"/>
                  </a:lnTo>
                  <a:lnTo>
                    <a:pt x="64" y="126"/>
                  </a:lnTo>
                  <a:lnTo>
                    <a:pt x="64" y="126"/>
                  </a:lnTo>
                  <a:lnTo>
                    <a:pt x="64" y="127"/>
                  </a:lnTo>
                  <a:lnTo>
                    <a:pt x="64" y="127"/>
                  </a:lnTo>
                  <a:lnTo>
                    <a:pt x="63" y="128"/>
                  </a:lnTo>
                  <a:lnTo>
                    <a:pt x="63" y="128"/>
                  </a:lnTo>
                  <a:lnTo>
                    <a:pt x="62" y="129"/>
                  </a:lnTo>
                  <a:lnTo>
                    <a:pt x="61" y="129"/>
                  </a:lnTo>
                  <a:lnTo>
                    <a:pt x="60" y="130"/>
                  </a:lnTo>
                  <a:lnTo>
                    <a:pt x="59" y="130"/>
                  </a:lnTo>
                  <a:lnTo>
                    <a:pt x="59" y="131"/>
                  </a:lnTo>
                  <a:lnTo>
                    <a:pt x="57" y="131"/>
                  </a:lnTo>
                  <a:lnTo>
                    <a:pt x="56" y="131"/>
                  </a:lnTo>
                  <a:lnTo>
                    <a:pt x="56" y="132"/>
                  </a:lnTo>
                  <a:lnTo>
                    <a:pt x="55" y="132"/>
                  </a:lnTo>
                  <a:lnTo>
                    <a:pt x="54" y="131"/>
                  </a:lnTo>
                  <a:lnTo>
                    <a:pt x="52" y="131"/>
                  </a:lnTo>
                  <a:lnTo>
                    <a:pt x="52" y="131"/>
                  </a:lnTo>
                  <a:lnTo>
                    <a:pt x="51" y="130"/>
                  </a:lnTo>
                  <a:lnTo>
                    <a:pt x="51" y="129"/>
                  </a:lnTo>
                  <a:lnTo>
                    <a:pt x="51" y="129"/>
                  </a:lnTo>
                  <a:lnTo>
                    <a:pt x="50" y="128"/>
                  </a:lnTo>
                  <a:lnTo>
                    <a:pt x="50" y="127"/>
                  </a:lnTo>
                  <a:lnTo>
                    <a:pt x="50" y="126"/>
                  </a:lnTo>
                  <a:lnTo>
                    <a:pt x="49" y="125"/>
                  </a:lnTo>
                  <a:lnTo>
                    <a:pt x="49" y="124"/>
                  </a:lnTo>
                  <a:lnTo>
                    <a:pt x="49" y="123"/>
                  </a:lnTo>
                  <a:lnTo>
                    <a:pt x="48" y="123"/>
                  </a:lnTo>
                  <a:lnTo>
                    <a:pt x="48" y="122"/>
                  </a:lnTo>
                  <a:lnTo>
                    <a:pt x="48" y="121"/>
                  </a:lnTo>
                  <a:lnTo>
                    <a:pt x="48" y="120"/>
                  </a:lnTo>
                  <a:lnTo>
                    <a:pt x="48" y="120"/>
                  </a:lnTo>
                  <a:lnTo>
                    <a:pt x="48" y="119"/>
                  </a:lnTo>
                  <a:lnTo>
                    <a:pt x="48" y="118"/>
                  </a:lnTo>
                  <a:lnTo>
                    <a:pt x="48" y="117"/>
                  </a:lnTo>
                  <a:lnTo>
                    <a:pt x="47" y="116"/>
                  </a:lnTo>
                  <a:lnTo>
                    <a:pt x="47" y="116"/>
                  </a:lnTo>
                  <a:lnTo>
                    <a:pt x="47" y="115"/>
                  </a:lnTo>
                  <a:lnTo>
                    <a:pt x="47" y="114"/>
                  </a:lnTo>
                  <a:lnTo>
                    <a:pt x="47" y="113"/>
                  </a:lnTo>
                  <a:lnTo>
                    <a:pt x="47" y="113"/>
                  </a:lnTo>
                  <a:lnTo>
                    <a:pt x="47" y="112"/>
                  </a:lnTo>
                  <a:lnTo>
                    <a:pt x="47" y="111"/>
                  </a:lnTo>
                  <a:lnTo>
                    <a:pt x="47" y="110"/>
                  </a:lnTo>
                  <a:lnTo>
                    <a:pt x="47" y="110"/>
                  </a:lnTo>
                  <a:lnTo>
                    <a:pt x="47" y="109"/>
                  </a:lnTo>
                  <a:lnTo>
                    <a:pt x="47" y="108"/>
                  </a:lnTo>
                  <a:lnTo>
                    <a:pt x="47" y="108"/>
                  </a:lnTo>
                  <a:lnTo>
                    <a:pt x="47" y="107"/>
                  </a:lnTo>
                  <a:lnTo>
                    <a:pt x="47" y="106"/>
                  </a:lnTo>
                  <a:lnTo>
                    <a:pt x="47" y="105"/>
                  </a:lnTo>
                  <a:lnTo>
                    <a:pt x="46" y="105"/>
                  </a:lnTo>
                  <a:lnTo>
                    <a:pt x="46" y="104"/>
                  </a:lnTo>
                  <a:lnTo>
                    <a:pt x="46" y="103"/>
                  </a:lnTo>
                  <a:lnTo>
                    <a:pt x="46" y="103"/>
                  </a:lnTo>
                  <a:lnTo>
                    <a:pt x="46" y="102"/>
                  </a:lnTo>
                  <a:lnTo>
                    <a:pt x="46" y="102"/>
                  </a:lnTo>
                  <a:lnTo>
                    <a:pt x="46" y="100"/>
                  </a:lnTo>
                  <a:lnTo>
                    <a:pt x="46" y="100"/>
                  </a:lnTo>
                  <a:lnTo>
                    <a:pt x="46" y="99"/>
                  </a:lnTo>
                  <a:lnTo>
                    <a:pt x="46" y="98"/>
                  </a:lnTo>
                  <a:lnTo>
                    <a:pt x="46" y="97"/>
                  </a:lnTo>
                  <a:lnTo>
                    <a:pt x="46" y="97"/>
                  </a:lnTo>
                  <a:lnTo>
                    <a:pt x="41" y="96"/>
                  </a:lnTo>
                  <a:lnTo>
                    <a:pt x="41" y="97"/>
                  </a:lnTo>
                  <a:lnTo>
                    <a:pt x="41" y="97"/>
                  </a:lnTo>
                  <a:lnTo>
                    <a:pt x="41" y="98"/>
                  </a:lnTo>
                  <a:lnTo>
                    <a:pt x="41" y="98"/>
                  </a:lnTo>
                  <a:lnTo>
                    <a:pt x="41" y="99"/>
                  </a:lnTo>
                  <a:lnTo>
                    <a:pt x="41" y="100"/>
                  </a:lnTo>
                  <a:lnTo>
                    <a:pt x="41" y="101"/>
                  </a:lnTo>
                  <a:lnTo>
                    <a:pt x="41" y="102"/>
                  </a:lnTo>
                  <a:lnTo>
                    <a:pt x="41" y="103"/>
                  </a:lnTo>
                  <a:lnTo>
                    <a:pt x="41" y="104"/>
                  </a:lnTo>
                  <a:lnTo>
                    <a:pt x="41" y="105"/>
                  </a:lnTo>
                  <a:lnTo>
                    <a:pt x="41" y="106"/>
                  </a:lnTo>
                  <a:lnTo>
                    <a:pt x="41" y="107"/>
                  </a:lnTo>
                  <a:lnTo>
                    <a:pt x="42" y="108"/>
                  </a:lnTo>
                  <a:lnTo>
                    <a:pt x="42" y="108"/>
                  </a:lnTo>
                  <a:lnTo>
                    <a:pt x="42" y="109"/>
                  </a:lnTo>
                  <a:lnTo>
                    <a:pt x="42" y="109"/>
                  </a:lnTo>
                  <a:lnTo>
                    <a:pt x="42" y="110"/>
                  </a:lnTo>
                  <a:lnTo>
                    <a:pt x="42" y="111"/>
                  </a:lnTo>
                  <a:lnTo>
                    <a:pt x="42" y="111"/>
                  </a:lnTo>
                  <a:lnTo>
                    <a:pt x="42" y="112"/>
                  </a:lnTo>
                  <a:lnTo>
                    <a:pt x="42" y="113"/>
                  </a:lnTo>
                  <a:lnTo>
                    <a:pt x="42" y="113"/>
                  </a:lnTo>
                  <a:lnTo>
                    <a:pt x="42" y="114"/>
                  </a:lnTo>
                  <a:lnTo>
                    <a:pt x="42" y="115"/>
                  </a:lnTo>
                  <a:lnTo>
                    <a:pt x="42" y="115"/>
                  </a:lnTo>
                  <a:lnTo>
                    <a:pt x="42" y="116"/>
                  </a:lnTo>
                  <a:lnTo>
                    <a:pt x="42" y="117"/>
                  </a:lnTo>
                  <a:lnTo>
                    <a:pt x="42" y="117"/>
                  </a:lnTo>
                  <a:lnTo>
                    <a:pt x="43" y="118"/>
                  </a:lnTo>
                  <a:lnTo>
                    <a:pt x="43" y="119"/>
                  </a:lnTo>
                  <a:lnTo>
                    <a:pt x="43" y="119"/>
                  </a:lnTo>
                  <a:lnTo>
                    <a:pt x="43" y="120"/>
                  </a:lnTo>
                  <a:lnTo>
                    <a:pt x="43" y="122"/>
                  </a:lnTo>
                  <a:lnTo>
                    <a:pt x="43" y="123"/>
                  </a:lnTo>
                  <a:lnTo>
                    <a:pt x="44" y="124"/>
                  </a:lnTo>
                  <a:lnTo>
                    <a:pt x="44" y="125"/>
                  </a:lnTo>
                  <a:lnTo>
                    <a:pt x="44" y="126"/>
                  </a:lnTo>
                  <a:lnTo>
                    <a:pt x="45" y="127"/>
                  </a:lnTo>
                  <a:lnTo>
                    <a:pt x="45" y="128"/>
                  </a:lnTo>
                  <a:lnTo>
                    <a:pt x="45" y="128"/>
                  </a:lnTo>
                  <a:lnTo>
                    <a:pt x="44" y="129"/>
                  </a:lnTo>
                  <a:lnTo>
                    <a:pt x="43" y="129"/>
                  </a:lnTo>
                  <a:lnTo>
                    <a:pt x="42" y="130"/>
                  </a:lnTo>
                  <a:lnTo>
                    <a:pt x="41" y="130"/>
                  </a:lnTo>
                  <a:lnTo>
                    <a:pt x="41" y="130"/>
                  </a:lnTo>
                  <a:lnTo>
                    <a:pt x="40" y="129"/>
                  </a:lnTo>
                  <a:lnTo>
                    <a:pt x="39" y="129"/>
                  </a:lnTo>
                  <a:lnTo>
                    <a:pt x="38" y="128"/>
                  </a:lnTo>
                  <a:lnTo>
                    <a:pt x="37" y="127"/>
                  </a:lnTo>
                  <a:lnTo>
                    <a:pt x="37" y="127"/>
                  </a:lnTo>
                  <a:lnTo>
                    <a:pt x="36" y="126"/>
                  </a:lnTo>
                  <a:lnTo>
                    <a:pt x="36" y="126"/>
                  </a:lnTo>
                  <a:lnTo>
                    <a:pt x="36" y="125"/>
                  </a:lnTo>
                  <a:lnTo>
                    <a:pt x="35" y="124"/>
                  </a:lnTo>
                  <a:lnTo>
                    <a:pt x="35" y="123"/>
                  </a:lnTo>
                  <a:lnTo>
                    <a:pt x="35" y="122"/>
                  </a:lnTo>
                  <a:lnTo>
                    <a:pt x="34" y="121"/>
                  </a:lnTo>
                  <a:lnTo>
                    <a:pt x="34" y="120"/>
                  </a:lnTo>
                  <a:lnTo>
                    <a:pt x="34" y="119"/>
                  </a:lnTo>
                  <a:lnTo>
                    <a:pt x="33" y="118"/>
                  </a:lnTo>
                  <a:lnTo>
                    <a:pt x="33" y="116"/>
                  </a:lnTo>
                  <a:lnTo>
                    <a:pt x="33" y="116"/>
                  </a:lnTo>
                  <a:lnTo>
                    <a:pt x="33" y="115"/>
                  </a:lnTo>
                  <a:lnTo>
                    <a:pt x="33" y="115"/>
                  </a:lnTo>
                  <a:lnTo>
                    <a:pt x="33" y="114"/>
                  </a:lnTo>
                  <a:lnTo>
                    <a:pt x="33" y="113"/>
                  </a:lnTo>
                  <a:lnTo>
                    <a:pt x="32" y="113"/>
                  </a:lnTo>
                  <a:lnTo>
                    <a:pt x="32" y="112"/>
                  </a:lnTo>
                  <a:lnTo>
                    <a:pt x="32" y="111"/>
                  </a:lnTo>
                  <a:lnTo>
                    <a:pt x="32" y="111"/>
                  </a:lnTo>
                  <a:lnTo>
                    <a:pt x="32" y="110"/>
                  </a:lnTo>
                  <a:lnTo>
                    <a:pt x="32" y="109"/>
                  </a:lnTo>
                  <a:lnTo>
                    <a:pt x="32" y="109"/>
                  </a:lnTo>
                  <a:lnTo>
                    <a:pt x="32" y="108"/>
                  </a:lnTo>
                  <a:lnTo>
                    <a:pt x="32" y="107"/>
                  </a:lnTo>
                  <a:lnTo>
                    <a:pt x="32" y="107"/>
                  </a:lnTo>
                  <a:lnTo>
                    <a:pt x="32" y="106"/>
                  </a:lnTo>
                  <a:lnTo>
                    <a:pt x="32" y="106"/>
                  </a:lnTo>
                  <a:lnTo>
                    <a:pt x="32" y="105"/>
                  </a:lnTo>
                  <a:lnTo>
                    <a:pt x="32" y="104"/>
                  </a:lnTo>
                  <a:lnTo>
                    <a:pt x="32" y="104"/>
                  </a:lnTo>
                  <a:lnTo>
                    <a:pt x="32" y="102"/>
                  </a:lnTo>
                  <a:lnTo>
                    <a:pt x="32" y="101"/>
                  </a:lnTo>
                  <a:lnTo>
                    <a:pt x="31" y="100"/>
                  </a:lnTo>
                  <a:lnTo>
                    <a:pt x="31" y="99"/>
                  </a:lnTo>
                  <a:lnTo>
                    <a:pt x="31" y="98"/>
                  </a:lnTo>
                  <a:lnTo>
                    <a:pt x="31" y="98"/>
                  </a:lnTo>
                  <a:lnTo>
                    <a:pt x="31" y="96"/>
                  </a:lnTo>
                  <a:lnTo>
                    <a:pt x="31" y="96"/>
                  </a:lnTo>
                  <a:lnTo>
                    <a:pt x="31" y="95"/>
                  </a:lnTo>
                  <a:lnTo>
                    <a:pt x="31" y="95"/>
                  </a:lnTo>
                  <a:lnTo>
                    <a:pt x="31" y="94"/>
                  </a:lnTo>
                  <a:lnTo>
                    <a:pt x="31" y="94"/>
                  </a:lnTo>
                  <a:lnTo>
                    <a:pt x="26" y="94"/>
                  </a:lnTo>
                  <a:lnTo>
                    <a:pt x="26" y="94"/>
                  </a:lnTo>
                  <a:lnTo>
                    <a:pt x="26" y="95"/>
                  </a:lnTo>
                  <a:lnTo>
                    <a:pt x="26" y="95"/>
                  </a:lnTo>
                  <a:lnTo>
                    <a:pt x="26" y="96"/>
                  </a:lnTo>
                  <a:lnTo>
                    <a:pt x="26" y="96"/>
                  </a:lnTo>
                  <a:lnTo>
                    <a:pt x="26" y="97"/>
                  </a:lnTo>
                  <a:lnTo>
                    <a:pt x="26" y="98"/>
                  </a:lnTo>
                  <a:lnTo>
                    <a:pt x="26" y="99"/>
                  </a:lnTo>
                  <a:lnTo>
                    <a:pt x="26" y="100"/>
                  </a:lnTo>
                  <a:lnTo>
                    <a:pt x="26" y="101"/>
                  </a:lnTo>
                  <a:lnTo>
                    <a:pt x="26" y="102"/>
                  </a:lnTo>
                  <a:lnTo>
                    <a:pt x="26" y="103"/>
                  </a:lnTo>
                  <a:lnTo>
                    <a:pt x="26" y="103"/>
                  </a:lnTo>
                  <a:lnTo>
                    <a:pt x="26" y="104"/>
                  </a:lnTo>
                  <a:lnTo>
                    <a:pt x="26" y="105"/>
                  </a:lnTo>
                  <a:lnTo>
                    <a:pt x="27" y="105"/>
                  </a:lnTo>
                  <a:lnTo>
                    <a:pt x="27" y="106"/>
                  </a:lnTo>
                  <a:lnTo>
                    <a:pt x="27" y="108"/>
                  </a:lnTo>
                  <a:lnTo>
                    <a:pt x="27" y="108"/>
                  </a:lnTo>
                  <a:lnTo>
                    <a:pt x="27" y="109"/>
                  </a:lnTo>
                  <a:lnTo>
                    <a:pt x="27" y="110"/>
                  </a:lnTo>
                  <a:lnTo>
                    <a:pt x="27" y="110"/>
                  </a:lnTo>
                  <a:lnTo>
                    <a:pt x="27" y="111"/>
                  </a:lnTo>
                  <a:lnTo>
                    <a:pt x="27" y="111"/>
                  </a:lnTo>
                  <a:lnTo>
                    <a:pt x="27" y="112"/>
                  </a:lnTo>
                  <a:lnTo>
                    <a:pt x="27" y="113"/>
                  </a:lnTo>
                  <a:lnTo>
                    <a:pt x="27" y="113"/>
                  </a:lnTo>
                  <a:lnTo>
                    <a:pt x="28" y="114"/>
                  </a:lnTo>
                  <a:lnTo>
                    <a:pt x="28" y="115"/>
                  </a:lnTo>
                  <a:lnTo>
                    <a:pt x="28" y="115"/>
                  </a:lnTo>
                  <a:lnTo>
                    <a:pt x="28" y="116"/>
                  </a:lnTo>
                  <a:lnTo>
                    <a:pt x="28" y="118"/>
                  </a:lnTo>
                  <a:lnTo>
                    <a:pt x="28" y="118"/>
                  </a:lnTo>
                  <a:lnTo>
                    <a:pt x="28" y="119"/>
                  </a:lnTo>
                  <a:lnTo>
                    <a:pt x="28" y="120"/>
                  </a:lnTo>
                  <a:lnTo>
                    <a:pt x="28" y="120"/>
                  </a:lnTo>
                  <a:lnTo>
                    <a:pt x="29" y="121"/>
                  </a:lnTo>
                  <a:lnTo>
                    <a:pt x="29" y="123"/>
                  </a:lnTo>
                  <a:lnTo>
                    <a:pt x="29" y="124"/>
                  </a:lnTo>
                  <a:lnTo>
                    <a:pt x="30" y="125"/>
                  </a:lnTo>
                  <a:lnTo>
                    <a:pt x="29" y="125"/>
                  </a:lnTo>
                  <a:lnTo>
                    <a:pt x="29" y="125"/>
                  </a:lnTo>
                  <a:lnTo>
                    <a:pt x="28" y="125"/>
                  </a:lnTo>
                  <a:lnTo>
                    <a:pt x="27" y="126"/>
                  </a:lnTo>
                  <a:lnTo>
                    <a:pt x="26" y="125"/>
                  </a:lnTo>
                  <a:lnTo>
                    <a:pt x="25" y="125"/>
                  </a:lnTo>
                  <a:lnTo>
                    <a:pt x="25" y="125"/>
                  </a:lnTo>
                  <a:lnTo>
                    <a:pt x="24" y="124"/>
                  </a:lnTo>
                  <a:lnTo>
                    <a:pt x="24" y="123"/>
                  </a:lnTo>
                  <a:lnTo>
                    <a:pt x="23" y="123"/>
                  </a:lnTo>
                  <a:lnTo>
                    <a:pt x="23" y="122"/>
                  </a:lnTo>
                  <a:lnTo>
                    <a:pt x="22" y="121"/>
                  </a:lnTo>
                  <a:lnTo>
                    <a:pt x="22" y="120"/>
                  </a:lnTo>
                  <a:lnTo>
                    <a:pt x="22" y="120"/>
                  </a:lnTo>
                  <a:lnTo>
                    <a:pt x="22" y="119"/>
                  </a:lnTo>
                  <a:lnTo>
                    <a:pt x="22" y="118"/>
                  </a:lnTo>
                  <a:lnTo>
                    <a:pt x="21" y="117"/>
                  </a:lnTo>
                  <a:lnTo>
                    <a:pt x="21" y="116"/>
                  </a:lnTo>
                  <a:lnTo>
                    <a:pt x="21" y="115"/>
                  </a:lnTo>
                  <a:lnTo>
                    <a:pt x="21" y="114"/>
                  </a:lnTo>
                  <a:lnTo>
                    <a:pt x="21" y="113"/>
                  </a:lnTo>
                  <a:lnTo>
                    <a:pt x="20" y="112"/>
                  </a:lnTo>
                  <a:lnTo>
                    <a:pt x="20" y="111"/>
                  </a:lnTo>
                  <a:lnTo>
                    <a:pt x="20" y="110"/>
                  </a:lnTo>
                  <a:lnTo>
                    <a:pt x="20" y="109"/>
                  </a:lnTo>
                  <a:lnTo>
                    <a:pt x="20" y="108"/>
                  </a:lnTo>
                  <a:lnTo>
                    <a:pt x="20" y="107"/>
                  </a:lnTo>
                  <a:lnTo>
                    <a:pt x="20" y="106"/>
                  </a:lnTo>
                  <a:lnTo>
                    <a:pt x="20" y="106"/>
                  </a:lnTo>
                  <a:lnTo>
                    <a:pt x="20" y="105"/>
                  </a:lnTo>
                  <a:lnTo>
                    <a:pt x="20" y="104"/>
                  </a:lnTo>
                  <a:lnTo>
                    <a:pt x="20" y="103"/>
                  </a:lnTo>
                  <a:lnTo>
                    <a:pt x="19" y="102"/>
                  </a:lnTo>
                  <a:lnTo>
                    <a:pt x="19" y="102"/>
                  </a:lnTo>
                  <a:lnTo>
                    <a:pt x="19" y="101"/>
                  </a:lnTo>
                  <a:lnTo>
                    <a:pt x="19" y="100"/>
                  </a:lnTo>
                  <a:lnTo>
                    <a:pt x="19" y="100"/>
                  </a:lnTo>
                  <a:lnTo>
                    <a:pt x="19" y="99"/>
                  </a:lnTo>
                  <a:lnTo>
                    <a:pt x="19" y="98"/>
                  </a:lnTo>
                  <a:lnTo>
                    <a:pt x="19" y="97"/>
                  </a:lnTo>
                  <a:lnTo>
                    <a:pt x="19" y="97"/>
                  </a:lnTo>
                  <a:lnTo>
                    <a:pt x="14" y="97"/>
                  </a:lnTo>
                  <a:lnTo>
                    <a:pt x="14" y="98"/>
                  </a:lnTo>
                  <a:lnTo>
                    <a:pt x="14" y="98"/>
                  </a:lnTo>
                  <a:lnTo>
                    <a:pt x="14" y="99"/>
                  </a:lnTo>
                  <a:lnTo>
                    <a:pt x="14" y="100"/>
                  </a:lnTo>
                  <a:lnTo>
                    <a:pt x="14" y="100"/>
                  </a:lnTo>
                  <a:lnTo>
                    <a:pt x="14" y="101"/>
                  </a:lnTo>
                  <a:lnTo>
                    <a:pt x="14" y="102"/>
                  </a:lnTo>
                  <a:lnTo>
                    <a:pt x="14" y="102"/>
                  </a:lnTo>
                  <a:lnTo>
                    <a:pt x="14" y="103"/>
                  </a:lnTo>
                  <a:lnTo>
                    <a:pt x="14" y="104"/>
                  </a:lnTo>
                  <a:lnTo>
                    <a:pt x="14" y="105"/>
                  </a:lnTo>
                  <a:lnTo>
                    <a:pt x="14" y="106"/>
                  </a:lnTo>
                  <a:lnTo>
                    <a:pt x="14" y="106"/>
                  </a:lnTo>
                  <a:lnTo>
                    <a:pt x="14" y="107"/>
                  </a:lnTo>
                  <a:lnTo>
                    <a:pt x="14" y="108"/>
                  </a:lnTo>
                  <a:lnTo>
                    <a:pt x="14" y="109"/>
                  </a:lnTo>
                  <a:lnTo>
                    <a:pt x="14" y="110"/>
                  </a:lnTo>
                  <a:lnTo>
                    <a:pt x="15" y="111"/>
                  </a:lnTo>
                  <a:lnTo>
                    <a:pt x="15" y="112"/>
                  </a:lnTo>
                  <a:lnTo>
                    <a:pt x="15" y="113"/>
                  </a:lnTo>
                  <a:lnTo>
                    <a:pt x="15" y="113"/>
                  </a:lnTo>
                  <a:lnTo>
                    <a:pt x="15" y="114"/>
                  </a:lnTo>
                  <a:lnTo>
                    <a:pt x="15" y="115"/>
                  </a:lnTo>
                  <a:lnTo>
                    <a:pt x="15" y="116"/>
                  </a:lnTo>
                  <a:lnTo>
                    <a:pt x="15" y="116"/>
                  </a:lnTo>
                  <a:lnTo>
                    <a:pt x="16" y="117"/>
                  </a:lnTo>
                  <a:lnTo>
                    <a:pt x="16" y="118"/>
                  </a:lnTo>
                  <a:lnTo>
                    <a:pt x="16" y="118"/>
                  </a:lnTo>
                  <a:lnTo>
                    <a:pt x="16" y="118"/>
                  </a:lnTo>
                  <a:lnTo>
                    <a:pt x="15" y="118"/>
                  </a:lnTo>
                  <a:lnTo>
                    <a:pt x="14" y="118"/>
                  </a:lnTo>
                  <a:lnTo>
                    <a:pt x="13" y="117"/>
                  </a:lnTo>
                  <a:lnTo>
                    <a:pt x="12" y="116"/>
                  </a:lnTo>
                  <a:lnTo>
                    <a:pt x="12" y="116"/>
                  </a:lnTo>
                  <a:lnTo>
                    <a:pt x="11" y="115"/>
                  </a:lnTo>
                  <a:lnTo>
                    <a:pt x="11" y="115"/>
                  </a:lnTo>
                  <a:lnTo>
                    <a:pt x="10" y="114"/>
                  </a:lnTo>
                  <a:lnTo>
                    <a:pt x="10" y="113"/>
                  </a:lnTo>
                  <a:lnTo>
                    <a:pt x="9" y="112"/>
                  </a:lnTo>
                  <a:lnTo>
                    <a:pt x="9" y="112"/>
                  </a:lnTo>
                  <a:lnTo>
                    <a:pt x="9" y="111"/>
                  </a:lnTo>
                  <a:lnTo>
                    <a:pt x="9" y="110"/>
                  </a:lnTo>
                  <a:lnTo>
                    <a:pt x="9" y="110"/>
                  </a:lnTo>
                  <a:lnTo>
                    <a:pt x="9" y="110"/>
                  </a:lnTo>
                  <a:lnTo>
                    <a:pt x="9" y="109"/>
                  </a:lnTo>
                  <a:lnTo>
                    <a:pt x="8" y="108"/>
                  </a:lnTo>
                  <a:lnTo>
                    <a:pt x="8" y="108"/>
                  </a:lnTo>
                  <a:lnTo>
                    <a:pt x="8" y="107"/>
                  </a:lnTo>
                  <a:lnTo>
                    <a:pt x="8" y="107"/>
                  </a:lnTo>
                  <a:lnTo>
                    <a:pt x="8" y="106"/>
                  </a:lnTo>
                  <a:lnTo>
                    <a:pt x="8" y="106"/>
                  </a:lnTo>
                  <a:lnTo>
                    <a:pt x="8" y="105"/>
                  </a:lnTo>
                  <a:lnTo>
                    <a:pt x="7" y="104"/>
                  </a:lnTo>
                  <a:lnTo>
                    <a:pt x="7" y="104"/>
                  </a:lnTo>
                  <a:lnTo>
                    <a:pt x="7" y="103"/>
                  </a:lnTo>
                  <a:lnTo>
                    <a:pt x="7" y="102"/>
                  </a:lnTo>
                  <a:lnTo>
                    <a:pt x="7" y="101"/>
                  </a:lnTo>
                  <a:lnTo>
                    <a:pt x="7" y="100"/>
                  </a:lnTo>
                  <a:lnTo>
                    <a:pt x="6" y="99"/>
                  </a:lnTo>
                  <a:lnTo>
                    <a:pt x="6" y="98"/>
                  </a:lnTo>
                  <a:lnTo>
                    <a:pt x="6" y="98"/>
                  </a:lnTo>
                  <a:lnTo>
                    <a:pt x="6" y="97"/>
                  </a:lnTo>
                  <a:lnTo>
                    <a:pt x="6" y="96"/>
                  </a:lnTo>
                  <a:lnTo>
                    <a:pt x="6" y="95"/>
                  </a:lnTo>
                  <a:lnTo>
                    <a:pt x="6" y="94"/>
                  </a:lnTo>
                  <a:lnTo>
                    <a:pt x="6" y="93"/>
                  </a:lnTo>
                  <a:lnTo>
                    <a:pt x="6" y="92"/>
                  </a:lnTo>
                  <a:lnTo>
                    <a:pt x="6" y="91"/>
                  </a:lnTo>
                  <a:lnTo>
                    <a:pt x="6" y="90"/>
                  </a:lnTo>
                  <a:lnTo>
                    <a:pt x="6" y="89"/>
                  </a:lnTo>
                  <a:lnTo>
                    <a:pt x="6" y="89"/>
                  </a:lnTo>
                  <a:lnTo>
                    <a:pt x="6" y="88"/>
                  </a:lnTo>
                  <a:lnTo>
                    <a:pt x="6" y="87"/>
                  </a:lnTo>
                  <a:lnTo>
                    <a:pt x="6" y="87"/>
                  </a:lnTo>
                  <a:lnTo>
                    <a:pt x="6" y="86"/>
                  </a:lnTo>
                  <a:lnTo>
                    <a:pt x="6" y="85"/>
                  </a:lnTo>
                  <a:lnTo>
                    <a:pt x="6" y="85"/>
                  </a:lnTo>
                  <a:lnTo>
                    <a:pt x="6" y="84"/>
                  </a:lnTo>
                  <a:lnTo>
                    <a:pt x="6" y="83"/>
                  </a:lnTo>
                  <a:lnTo>
                    <a:pt x="6" y="83"/>
                  </a:lnTo>
                  <a:lnTo>
                    <a:pt x="6" y="82"/>
                  </a:lnTo>
                  <a:lnTo>
                    <a:pt x="6" y="81"/>
                  </a:lnTo>
                  <a:lnTo>
                    <a:pt x="6" y="80"/>
                  </a:lnTo>
                  <a:lnTo>
                    <a:pt x="7" y="80"/>
                  </a:lnTo>
                  <a:lnTo>
                    <a:pt x="7" y="79"/>
                  </a:lnTo>
                  <a:lnTo>
                    <a:pt x="7" y="78"/>
                  </a:lnTo>
                  <a:lnTo>
                    <a:pt x="7" y="77"/>
                  </a:lnTo>
                  <a:lnTo>
                    <a:pt x="7" y="76"/>
                  </a:lnTo>
                  <a:lnTo>
                    <a:pt x="7" y="75"/>
                  </a:lnTo>
                  <a:lnTo>
                    <a:pt x="7" y="74"/>
                  </a:lnTo>
                  <a:lnTo>
                    <a:pt x="8" y="74"/>
                  </a:lnTo>
                  <a:lnTo>
                    <a:pt x="8" y="73"/>
                  </a:lnTo>
                  <a:lnTo>
                    <a:pt x="8" y="72"/>
                  </a:lnTo>
                  <a:lnTo>
                    <a:pt x="8" y="71"/>
                  </a:lnTo>
                  <a:lnTo>
                    <a:pt x="8" y="70"/>
                  </a:lnTo>
                  <a:lnTo>
                    <a:pt x="8" y="69"/>
                  </a:lnTo>
                  <a:lnTo>
                    <a:pt x="8" y="68"/>
                  </a:lnTo>
                  <a:lnTo>
                    <a:pt x="9" y="67"/>
                  </a:lnTo>
                  <a:lnTo>
                    <a:pt x="9" y="66"/>
                  </a:lnTo>
                  <a:lnTo>
                    <a:pt x="9" y="65"/>
                  </a:lnTo>
                  <a:lnTo>
                    <a:pt x="9" y="64"/>
                  </a:lnTo>
                  <a:lnTo>
                    <a:pt x="10" y="63"/>
                  </a:lnTo>
                  <a:lnTo>
                    <a:pt x="10" y="63"/>
                  </a:lnTo>
                  <a:lnTo>
                    <a:pt x="10" y="62"/>
                  </a:lnTo>
                  <a:lnTo>
                    <a:pt x="10" y="61"/>
                  </a:lnTo>
                  <a:lnTo>
                    <a:pt x="10" y="60"/>
                  </a:lnTo>
                  <a:lnTo>
                    <a:pt x="10" y="59"/>
                  </a:lnTo>
                  <a:lnTo>
                    <a:pt x="11" y="58"/>
                  </a:lnTo>
                  <a:lnTo>
                    <a:pt x="11" y="57"/>
                  </a:lnTo>
                  <a:lnTo>
                    <a:pt x="11" y="56"/>
                  </a:lnTo>
                  <a:lnTo>
                    <a:pt x="11" y="55"/>
                  </a:lnTo>
                  <a:lnTo>
                    <a:pt x="11" y="55"/>
                  </a:lnTo>
                  <a:lnTo>
                    <a:pt x="11" y="54"/>
                  </a:lnTo>
                  <a:lnTo>
                    <a:pt x="12" y="53"/>
                  </a:lnTo>
                  <a:lnTo>
                    <a:pt x="12" y="52"/>
                  </a:lnTo>
                  <a:lnTo>
                    <a:pt x="12" y="51"/>
                  </a:lnTo>
                  <a:lnTo>
                    <a:pt x="12" y="51"/>
                  </a:lnTo>
                  <a:lnTo>
                    <a:pt x="12" y="50"/>
                  </a:lnTo>
                  <a:lnTo>
                    <a:pt x="12" y="50"/>
                  </a:lnTo>
                  <a:lnTo>
                    <a:pt x="12" y="49"/>
                  </a:lnTo>
                  <a:lnTo>
                    <a:pt x="13" y="48"/>
                  </a:lnTo>
                  <a:lnTo>
                    <a:pt x="13" y="47"/>
                  </a:lnTo>
                  <a:lnTo>
                    <a:pt x="13" y="46"/>
                  </a:lnTo>
                  <a:lnTo>
                    <a:pt x="14" y="45"/>
                  </a:lnTo>
                  <a:lnTo>
                    <a:pt x="14" y="44"/>
                  </a:lnTo>
                  <a:lnTo>
                    <a:pt x="14" y="44"/>
                  </a:lnTo>
                  <a:lnTo>
                    <a:pt x="15" y="43"/>
                  </a:lnTo>
                  <a:lnTo>
                    <a:pt x="15" y="43"/>
                  </a:lnTo>
                  <a:lnTo>
                    <a:pt x="12" y="38"/>
                  </a:lnTo>
                  <a:lnTo>
                    <a:pt x="13" y="34"/>
                  </a:lnTo>
                  <a:lnTo>
                    <a:pt x="13" y="34"/>
                  </a:lnTo>
                  <a:lnTo>
                    <a:pt x="14" y="33"/>
                  </a:lnTo>
                  <a:lnTo>
                    <a:pt x="14" y="32"/>
                  </a:lnTo>
                  <a:lnTo>
                    <a:pt x="15" y="32"/>
                  </a:lnTo>
                  <a:lnTo>
                    <a:pt x="15" y="32"/>
                  </a:lnTo>
                  <a:lnTo>
                    <a:pt x="16" y="31"/>
                  </a:lnTo>
                  <a:lnTo>
                    <a:pt x="17" y="30"/>
                  </a:lnTo>
                  <a:lnTo>
                    <a:pt x="18" y="29"/>
                  </a:lnTo>
                  <a:lnTo>
                    <a:pt x="19" y="29"/>
                  </a:lnTo>
                  <a:lnTo>
                    <a:pt x="20" y="29"/>
                  </a:lnTo>
                  <a:lnTo>
                    <a:pt x="20" y="28"/>
                  </a:lnTo>
                  <a:lnTo>
                    <a:pt x="20" y="28"/>
                  </a:lnTo>
                  <a:lnTo>
                    <a:pt x="21" y="28"/>
                  </a:lnTo>
                  <a:lnTo>
                    <a:pt x="21" y="28"/>
                  </a:lnTo>
                  <a:lnTo>
                    <a:pt x="22" y="28"/>
                  </a:lnTo>
                  <a:lnTo>
                    <a:pt x="22" y="28"/>
                  </a:lnTo>
                  <a:lnTo>
                    <a:pt x="23" y="28"/>
                  </a:lnTo>
                  <a:lnTo>
                    <a:pt x="24" y="28"/>
                  </a:lnTo>
                  <a:lnTo>
                    <a:pt x="24" y="28"/>
                  </a:lnTo>
                  <a:lnTo>
                    <a:pt x="25" y="28"/>
                  </a:lnTo>
                  <a:lnTo>
                    <a:pt x="26" y="28"/>
                  </a:lnTo>
                  <a:lnTo>
                    <a:pt x="26" y="28"/>
                  </a:lnTo>
                  <a:lnTo>
                    <a:pt x="27" y="28"/>
                  </a:lnTo>
                  <a:lnTo>
                    <a:pt x="28" y="28"/>
                  </a:lnTo>
                  <a:lnTo>
                    <a:pt x="28" y="28"/>
                  </a:lnTo>
                  <a:lnTo>
                    <a:pt x="29" y="28"/>
                  </a:lnTo>
                  <a:lnTo>
                    <a:pt x="30" y="28"/>
                  </a:lnTo>
                  <a:lnTo>
                    <a:pt x="30" y="28"/>
                  </a:lnTo>
                  <a:lnTo>
                    <a:pt x="31" y="28"/>
                  </a:lnTo>
                  <a:lnTo>
                    <a:pt x="32" y="28"/>
                  </a:lnTo>
                  <a:lnTo>
                    <a:pt x="32" y="28"/>
                  </a:lnTo>
                  <a:lnTo>
                    <a:pt x="33" y="28"/>
                  </a:lnTo>
                  <a:lnTo>
                    <a:pt x="34" y="28"/>
                  </a:lnTo>
                  <a:lnTo>
                    <a:pt x="35" y="29"/>
                  </a:lnTo>
                  <a:lnTo>
                    <a:pt x="36" y="29"/>
                  </a:lnTo>
                  <a:lnTo>
                    <a:pt x="36" y="29"/>
                  </a:lnTo>
                  <a:lnTo>
                    <a:pt x="37" y="29"/>
                  </a:lnTo>
                  <a:lnTo>
                    <a:pt x="38" y="29"/>
                  </a:lnTo>
                  <a:lnTo>
                    <a:pt x="39" y="29"/>
                  </a:lnTo>
                  <a:lnTo>
                    <a:pt x="40" y="29"/>
                  </a:lnTo>
                  <a:lnTo>
                    <a:pt x="40" y="29"/>
                  </a:lnTo>
                  <a:lnTo>
                    <a:pt x="41" y="29"/>
                  </a:lnTo>
                  <a:lnTo>
                    <a:pt x="42" y="29"/>
                  </a:lnTo>
                  <a:lnTo>
                    <a:pt x="43" y="29"/>
                  </a:lnTo>
                  <a:lnTo>
                    <a:pt x="43" y="29"/>
                  </a:lnTo>
                  <a:lnTo>
                    <a:pt x="44" y="29"/>
                  </a:lnTo>
                  <a:lnTo>
                    <a:pt x="45" y="29"/>
                  </a:lnTo>
                  <a:lnTo>
                    <a:pt x="45" y="29"/>
                  </a:lnTo>
                  <a:lnTo>
                    <a:pt x="46" y="29"/>
                  </a:lnTo>
                  <a:lnTo>
                    <a:pt x="47" y="29"/>
                  </a:lnTo>
                  <a:lnTo>
                    <a:pt x="47" y="29"/>
                  </a:lnTo>
                  <a:lnTo>
                    <a:pt x="48" y="29"/>
                  </a:lnTo>
                  <a:lnTo>
                    <a:pt x="49" y="29"/>
                  </a:lnTo>
                  <a:lnTo>
                    <a:pt x="50" y="29"/>
                  </a:lnTo>
                  <a:lnTo>
                    <a:pt x="51" y="29"/>
                  </a:lnTo>
                  <a:lnTo>
                    <a:pt x="51" y="29"/>
                  </a:lnTo>
                  <a:lnTo>
                    <a:pt x="52" y="29"/>
                  </a:lnTo>
                  <a:lnTo>
                    <a:pt x="53" y="29"/>
                  </a:lnTo>
                  <a:lnTo>
                    <a:pt x="54" y="29"/>
                  </a:lnTo>
                  <a:lnTo>
                    <a:pt x="55" y="29"/>
                  </a:lnTo>
                  <a:lnTo>
                    <a:pt x="55" y="29"/>
                  </a:lnTo>
                  <a:lnTo>
                    <a:pt x="55" y="29"/>
                  </a:lnTo>
                  <a:lnTo>
                    <a:pt x="55" y="24"/>
                  </a:lnTo>
                  <a:lnTo>
                    <a:pt x="55" y="24"/>
                  </a:lnTo>
                  <a:lnTo>
                    <a:pt x="55" y="24"/>
                  </a:lnTo>
                  <a:lnTo>
                    <a:pt x="54" y="24"/>
                  </a:lnTo>
                  <a:lnTo>
                    <a:pt x="53" y="24"/>
                  </a:lnTo>
                  <a:lnTo>
                    <a:pt x="52" y="24"/>
                  </a:lnTo>
                  <a:lnTo>
                    <a:pt x="51" y="24"/>
                  </a:lnTo>
                  <a:lnTo>
                    <a:pt x="50" y="24"/>
                  </a:lnTo>
                  <a:lnTo>
                    <a:pt x="50" y="24"/>
                  </a:lnTo>
                  <a:lnTo>
                    <a:pt x="49" y="24"/>
                  </a:lnTo>
                  <a:lnTo>
                    <a:pt x="48" y="24"/>
                  </a:lnTo>
                  <a:lnTo>
                    <a:pt x="47" y="24"/>
                  </a:lnTo>
                  <a:lnTo>
                    <a:pt x="47" y="24"/>
                  </a:lnTo>
                  <a:lnTo>
                    <a:pt x="46" y="24"/>
                  </a:lnTo>
                  <a:lnTo>
                    <a:pt x="45" y="24"/>
                  </a:lnTo>
                  <a:lnTo>
                    <a:pt x="45" y="24"/>
                  </a:lnTo>
                  <a:lnTo>
                    <a:pt x="44" y="24"/>
                  </a:lnTo>
                  <a:lnTo>
                    <a:pt x="43" y="24"/>
                  </a:lnTo>
                  <a:lnTo>
                    <a:pt x="42" y="24"/>
                  </a:lnTo>
                  <a:lnTo>
                    <a:pt x="41" y="24"/>
                  </a:lnTo>
                  <a:lnTo>
                    <a:pt x="41" y="24"/>
                  </a:lnTo>
                  <a:lnTo>
                    <a:pt x="40" y="24"/>
                  </a:lnTo>
                  <a:lnTo>
                    <a:pt x="39" y="24"/>
                  </a:lnTo>
                  <a:lnTo>
                    <a:pt x="38" y="24"/>
                  </a:lnTo>
                  <a:lnTo>
                    <a:pt x="38" y="24"/>
                  </a:lnTo>
                  <a:lnTo>
                    <a:pt x="37" y="24"/>
                  </a:lnTo>
                  <a:lnTo>
                    <a:pt x="36" y="24"/>
                  </a:lnTo>
                  <a:lnTo>
                    <a:pt x="35" y="24"/>
                  </a:lnTo>
                  <a:lnTo>
                    <a:pt x="34" y="24"/>
                  </a:lnTo>
                  <a:lnTo>
                    <a:pt x="33" y="24"/>
                  </a:lnTo>
                  <a:lnTo>
                    <a:pt x="32" y="24"/>
                  </a:lnTo>
                  <a:lnTo>
                    <a:pt x="32" y="24"/>
                  </a:lnTo>
                  <a:lnTo>
                    <a:pt x="31" y="24"/>
                  </a:lnTo>
                  <a:lnTo>
                    <a:pt x="30" y="24"/>
                  </a:lnTo>
                  <a:lnTo>
                    <a:pt x="29" y="24"/>
                  </a:lnTo>
                  <a:lnTo>
                    <a:pt x="29" y="24"/>
                  </a:lnTo>
                  <a:lnTo>
                    <a:pt x="28" y="24"/>
                  </a:lnTo>
                  <a:lnTo>
                    <a:pt x="27" y="23"/>
                  </a:lnTo>
                  <a:lnTo>
                    <a:pt x="26" y="23"/>
                  </a:lnTo>
                  <a:lnTo>
                    <a:pt x="26" y="23"/>
                  </a:lnTo>
                  <a:lnTo>
                    <a:pt x="25" y="23"/>
                  </a:lnTo>
                  <a:lnTo>
                    <a:pt x="24" y="23"/>
                  </a:lnTo>
                  <a:lnTo>
                    <a:pt x="24" y="23"/>
                  </a:lnTo>
                  <a:lnTo>
                    <a:pt x="23" y="23"/>
                  </a:lnTo>
                  <a:lnTo>
                    <a:pt x="23" y="23"/>
                  </a:lnTo>
                  <a:lnTo>
                    <a:pt x="22" y="23"/>
                  </a:lnTo>
                  <a:lnTo>
                    <a:pt x="21" y="23"/>
                  </a:lnTo>
                  <a:lnTo>
                    <a:pt x="20" y="23"/>
                  </a:lnTo>
                  <a:lnTo>
                    <a:pt x="19" y="23"/>
                  </a:lnTo>
                  <a:lnTo>
                    <a:pt x="19" y="23"/>
                  </a:lnTo>
                  <a:lnTo>
                    <a:pt x="18" y="23"/>
                  </a:lnTo>
                  <a:lnTo>
                    <a:pt x="17" y="22"/>
                  </a:lnTo>
                  <a:lnTo>
                    <a:pt x="17" y="22"/>
                  </a:lnTo>
                  <a:lnTo>
                    <a:pt x="17" y="21"/>
                  </a:lnTo>
                  <a:lnTo>
                    <a:pt x="17" y="20"/>
                  </a:lnTo>
                  <a:lnTo>
                    <a:pt x="17" y="20"/>
                  </a:lnTo>
                  <a:lnTo>
                    <a:pt x="17" y="19"/>
                  </a:lnTo>
                  <a:lnTo>
                    <a:pt x="17" y="19"/>
                  </a:lnTo>
                  <a:lnTo>
                    <a:pt x="17" y="19"/>
                  </a:lnTo>
                  <a:lnTo>
                    <a:pt x="18" y="18"/>
                  </a:lnTo>
                  <a:lnTo>
                    <a:pt x="18" y="18"/>
                  </a:lnTo>
                  <a:lnTo>
                    <a:pt x="19" y="18"/>
                  </a:lnTo>
                  <a:lnTo>
                    <a:pt x="20" y="18"/>
                  </a:lnTo>
                  <a:lnTo>
                    <a:pt x="20" y="17"/>
                  </a:lnTo>
                  <a:lnTo>
                    <a:pt x="21" y="17"/>
                  </a:lnTo>
                  <a:lnTo>
                    <a:pt x="22" y="17"/>
                  </a:lnTo>
                  <a:lnTo>
                    <a:pt x="23" y="17"/>
                  </a:lnTo>
                  <a:lnTo>
                    <a:pt x="24" y="17"/>
                  </a:lnTo>
                  <a:lnTo>
                    <a:pt x="25" y="16"/>
                  </a:lnTo>
                  <a:lnTo>
                    <a:pt x="26" y="16"/>
                  </a:lnTo>
                  <a:lnTo>
                    <a:pt x="27" y="16"/>
                  </a:lnTo>
                  <a:lnTo>
                    <a:pt x="28" y="16"/>
                  </a:lnTo>
                  <a:lnTo>
                    <a:pt x="29" y="16"/>
                  </a:lnTo>
                  <a:lnTo>
                    <a:pt x="30" y="16"/>
                  </a:lnTo>
                  <a:lnTo>
                    <a:pt x="30" y="16"/>
                  </a:lnTo>
                  <a:lnTo>
                    <a:pt x="31" y="16"/>
                  </a:lnTo>
                  <a:lnTo>
                    <a:pt x="32" y="16"/>
                  </a:lnTo>
                  <a:lnTo>
                    <a:pt x="32" y="15"/>
                  </a:lnTo>
                  <a:lnTo>
                    <a:pt x="33" y="15"/>
                  </a:lnTo>
                  <a:lnTo>
                    <a:pt x="34" y="15"/>
                  </a:lnTo>
                  <a:lnTo>
                    <a:pt x="35" y="15"/>
                  </a:lnTo>
                  <a:lnTo>
                    <a:pt x="36" y="15"/>
                  </a:lnTo>
                  <a:lnTo>
                    <a:pt x="36" y="15"/>
                  </a:lnTo>
                  <a:lnTo>
                    <a:pt x="37" y="15"/>
                  </a:lnTo>
                  <a:lnTo>
                    <a:pt x="38" y="15"/>
                  </a:lnTo>
                  <a:lnTo>
                    <a:pt x="39" y="15"/>
                  </a:lnTo>
                  <a:lnTo>
                    <a:pt x="40" y="14"/>
                  </a:lnTo>
                  <a:lnTo>
                    <a:pt x="41" y="14"/>
                  </a:lnTo>
                  <a:lnTo>
                    <a:pt x="42" y="14"/>
                  </a:lnTo>
                  <a:lnTo>
                    <a:pt x="43" y="14"/>
                  </a:lnTo>
                  <a:lnTo>
                    <a:pt x="44" y="14"/>
                  </a:lnTo>
                  <a:lnTo>
                    <a:pt x="45" y="14"/>
                  </a:lnTo>
                  <a:lnTo>
                    <a:pt x="46" y="14"/>
                  </a:lnTo>
                  <a:lnTo>
                    <a:pt x="47" y="14"/>
                  </a:lnTo>
                  <a:lnTo>
                    <a:pt x="48" y="14"/>
                  </a:lnTo>
                  <a:lnTo>
                    <a:pt x="49" y="14"/>
                  </a:lnTo>
                  <a:lnTo>
                    <a:pt x="50" y="14"/>
                  </a:lnTo>
                  <a:lnTo>
                    <a:pt x="51" y="14"/>
                  </a:lnTo>
                  <a:lnTo>
                    <a:pt x="53" y="14"/>
                  </a:lnTo>
                  <a:lnTo>
                    <a:pt x="54" y="14"/>
                  </a:lnTo>
                  <a:lnTo>
                    <a:pt x="54" y="9"/>
                  </a:lnTo>
                  <a:lnTo>
                    <a:pt x="54" y="9"/>
                  </a:lnTo>
                  <a:lnTo>
                    <a:pt x="53" y="9"/>
                  </a:lnTo>
                  <a:lnTo>
                    <a:pt x="52" y="9"/>
                  </a:lnTo>
                  <a:lnTo>
                    <a:pt x="51" y="9"/>
                  </a:lnTo>
                  <a:lnTo>
                    <a:pt x="50" y="9"/>
                  </a:lnTo>
                  <a:lnTo>
                    <a:pt x="49" y="9"/>
                  </a:lnTo>
                  <a:lnTo>
                    <a:pt x="48" y="9"/>
                  </a:lnTo>
                  <a:lnTo>
                    <a:pt x="47" y="9"/>
                  </a:lnTo>
                  <a:lnTo>
                    <a:pt x="46" y="9"/>
                  </a:lnTo>
                  <a:lnTo>
                    <a:pt x="45" y="9"/>
                  </a:lnTo>
                  <a:lnTo>
                    <a:pt x="45" y="9"/>
                  </a:lnTo>
                  <a:lnTo>
                    <a:pt x="44" y="9"/>
                  </a:lnTo>
                  <a:lnTo>
                    <a:pt x="43" y="9"/>
                  </a:lnTo>
                  <a:lnTo>
                    <a:pt x="43" y="9"/>
                  </a:lnTo>
                  <a:lnTo>
                    <a:pt x="42" y="9"/>
                  </a:lnTo>
                  <a:lnTo>
                    <a:pt x="41" y="9"/>
                  </a:lnTo>
                  <a:lnTo>
                    <a:pt x="40" y="9"/>
                  </a:lnTo>
                  <a:lnTo>
                    <a:pt x="40" y="10"/>
                  </a:lnTo>
                  <a:lnTo>
                    <a:pt x="39" y="10"/>
                  </a:lnTo>
                  <a:lnTo>
                    <a:pt x="38" y="10"/>
                  </a:lnTo>
                  <a:lnTo>
                    <a:pt x="37" y="10"/>
                  </a:lnTo>
                  <a:lnTo>
                    <a:pt x="36" y="10"/>
                  </a:lnTo>
                  <a:lnTo>
                    <a:pt x="36" y="10"/>
                  </a:lnTo>
                  <a:lnTo>
                    <a:pt x="35" y="10"/>
                  </a:lnTo>
                  <a:lnTo>
                    <a:pt x="34" y="10"/>
                  </a:lnTo>
                  <a:lnTo>
                    <a:pt x="33" y="10"/>
                  </a:lnTo>
                  <a:lnTo>
                    <a:pt x="32" y="10"/>
                  </a:lnTo>
                  <a:lnTo>
                    <a:pt x="32" y="10"/>
                  </a:lnTo>
                  <a:lnTo>
                    <a:pt x="31" y="10"/>
                  </a:lnTo>
                  <a:lnTo>
                    <a:pt x="30" y="10"/>
                  </a:lnTo>
                  <a:lnTo>
                    <a:pt x="29" y="10"/>
                  </a:lnTo>
                  <a:lnTo>
                    <a:pt x="28" y="10"/>
                  </a:lnTo>
                  <a:lnTo>
                    <a:pt x="28" y="11"/>
                  </a:lnTo>
                  <a:lnTo>
                    <a:pt x="27" y="11"/>
                  </a:lnTo>
                  <a:lnTo>
                    <a:pt x="26" y="11"/>
                  </a:lnTo>
                  <a:lnTo>
                    <a:pt x="25" y="11"/>
                  </a:lnTo>
                  <a:lnTo>
                    <a:pt x="24" y="11"/>
                  </a:lnTo>
                  <a:lnTo>
                    <a:pt x="24" y="11"/>
                  </a:lnTo>
                  <a:lnTo>
                    <a:pt x="23" y="11"/>
                  </a:lnTo>
                  <a:lnTo>
                    <a:pt x="22" y="11"/>
                  </a:lnTo>
                  <a:lnTo>
                    <a:pt x="22" y="12"/>
                  </a:lnTo>
                  <a:lnTo>
                    <a:pt x="21" y="12"/>
                  </a:lnTo>
                  <a:lnTo>
                    <a:pt x="20" y="12"/>
                  </a:lnTo>
                  <a:lnTo>
                    <a:pt x="20" y="12"/>
                  </a:lnTo>
                  <a:lnTo>
                    <a:pt x="19" y="12"/>
                  </a:lnTo>
                  <a:lnTo>
                    <a:pt x="17" y="13"/>
                  </a:lnTo>
                  <a:lnTo>
                    <a:pt x="17" y="13"/>
                  </a:lnTo>
                  <a:lnTo>
                    <a:pt x="16" y="14"/>
                  </a:lnTo>
                  <a:lnTo>
                    <a:pt x="16" y="13"/>
                  </a:lnTo>
                  <a:lnTo>
                    <a:pt x="16" y="13"/>
                  </a:lnTo>
                  <a:lnTo>
                    <a:pt x="15" y="12"/>
                  </a:lnTo>
                  <a:lnTo>
                    <a:pt x="15" y="11"/>
                  </a:lnTo>
                  <a:lnTo>
                    <a:pt x="15" y="10"/>
                  </a:lnTo>
                  <a:lnTo>
                    <a:pt x="15" y="9"/>
                  </a:lnTo>
                  <a:lnTo>
                    <a:pt x="15" y="8"/>
                  </a:lnTo>
                  <a:lnTo>
                    <a:pt x="15" y="7"/>
                  </a:lnTo>
                  <a:lnTo>
                    <a:pt x="16" y="6"/>
                  </a:lnTo>
                  <a:lnTo>
                    <a:pt x="16" y="6"/>
                  </a:lnTo>
                  <a:lnTo>
                    <a:pt x="17" y="5"/>
                  </a:lnTo>
                  <a:lnTo>
                    <a:pt x="17" y="5"/>
                  </a:lnTo>
                  <a:lnTo>
                    <a:pt x="18" y="4"/>
                  </a:lnTo>
                  <a:lnTo>
                    <a:pt x="19" y="4"/>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3" name="Freeform 1920"/>
            <p:cNvSpPr>
              <a:spLocks/>
            </p:cNvSpPr>
            <p:nvPr/>
          </p:nvSpPr>
          <p:spPr bwMode="auto">
            <a:xfrm>
              <a:off x="5491165" y="1929375"/>
              <a:ext cx="111125" cy="73025"/>
            </a:xfrm>
            <a:custGeom>
              <a:avLst/>
              <a:gdLst>
                <a:gd name="T0" fmla="*/ 8 w 70"/>
                <a:gd name="T1" fmla="*/ 0 h 46"/>
                <a:gd name="T2" fmla="*/ 11 w 70"/>
                <a:gd name="T3" fmla="*/ 0 h 46"/>
                <a:gd name="T4" fmla="*/ 14 w 70"/>
                <a:gd name="T5" fmla="*/ 1 h 46"/>
                <a:gd name="T6" fmla="*/ 17 w 70"/>
                <a:gd name="T7" fmla="*/ 1 h 46"/>
                <a:gd name="T8" fmla="*/ 20 w 70"/>
                <a:gd name="T9" fmla="*/ 1 h 46"/>
                <a:gd name="T10" fmla="*/ 24 w 70"/>
                <a:gd name="T11" fmla="*/ 1 h 46"/>
                <a:gd name="T12" fmla="*/ 28 w 70"/>
                <a:gd name="T13" fmla="*/ 1 h 46"/>
                <a:gd name="T14" fmla="*/ 31 w 70"/>
                <a:gd name="T15" fmla="*/ 1 h 46"/>
                <a:gd name="T16" fmla="*/ 35 w 70"/>
                <a:gd name="T17" fmla="*/ 1 h 46"/>
                <a:gd name="T18" fmla="*/ 39 w 70"/>
                <a:gd name="T19" fmla="*/ 2 h 46"/>
                <a:gd name="T20" fmla="*/ 42 w 70"/>
                <a:gd name="T21" fmla="*/ 2 h 46"/>
                <a:gd name="T22" fmla="*/ 45 w 70"/>
                <a:gd name="T23" fmla="*/ 2 h 46"/>
                <a:gd name="T24" fmla="*/ 48 w 70"/>
                <a:gd name="T25" fmla="*/ 3 h 46"/>
                <a:gd name="T26" fmla="*/ 52 w 70"/>
                <a:gd name="T27" fmla="*/ 4 h 46"/>
                <a:gd name="T28" fmla="*/ 54 w 70"/>
                <a:gd name="T29" fmla="*/ 6 h 46"/>
                <a:gd name="T30" fmla="*/ 55 w 70"/>
                <a:gd name="T31" fmla="*/ 10 h 46"/>
                <a:gd name="T32" fmla="*/ 55 w 70"/>
                <a:gd name="T33" fmla="*/ 12 h 46"/>
                <a:gd name="T34" fmla="*/ 55 w 70"/>
                <a:gd name="T35" fmla="*/ 15 h 46"/>
                <a:gd name="T36" fmla="*/ 56 w 70"/>
                <a:gd name="T37" fmla="*/ 18 h 46"/>
                <a:gd name="T38" fmla="*/ 57 w 70"/>
                <a:gd name="T39" fmla="*/ 21 h 46"/>
                <a:gd name="T40" fmla="*/ 59 w 70"/>
                <a:gd name="T41" fmla="*/ 24 h 46"/>
                <a:gd name="T42" fmla="*/ 60 w 70"/>
                <a:gd name="T43" fmla="*/ 26 h 46"/>
                <a:gd name="T44" fmla="*/ 61 w 70"/>
                <a:gd name="T45" fmla="*/ 29 h 46"/>
                <a:gd name="T46" fmla="*/ 64 w 70"/>
                <a:gd name="T47" fmla="*/ 32 h 46"/>
                <a:gd name="T48" fmla="*/ 67 w 70"/>
                <a:gd name="T49" fmla="*/ 36 h 46"/>
                <a:gd name="T50" fmla="*/ 70 w 70"/>
                <a:gd name="T51" fmla="*/ 38 h 46"/>
                <a:gd name="T52" fmla="*/ 70 w 70"/>
                <a:gd name="T53" fmla="*/ 41 h 46"/>
                <a:gd name="T54" fmla="*/ 70 w 70"/>
                <a:gd name="T55" fmla="*/ 44 h 46"/>
                <a:gd name="T56" fmla="*/ 65 w 70"/>
                <a:gd name="T57" fmla="*/ 46 h 46"/>
                <a:gd name="T58" fmla="*/ 65 w 70"/>
                <a:gd name="T59" fmla="*/ 43 h 46"/>
                <a:gd name="T60" fmla="*/ 65 w 70"/>
                <a:gd name="T61" fmla="*/ 41 h 46"/>
                <a:gd name="T62" fmla="*/ 63 w 70"/>
                <a:gd name="T63" fmla="*/ 39 h 46"/>
                <a:gd name="T64" fmla="*/ 59 w 70"/>
                <a:gd name="T65" fmla="*/ 36 h 46"/>
                <a:gd name="T66" fmla="*/ 57 w 70"/>
                <a:gd name="T67" fmla="*/ 33 h 46"/>
                <a:gd name="T68" fmla="*/ 55 w 70"/>
                <a:gd name="T69" fmla="*/ 30 h 46"/>
                <a:gd name="T70" fmla="*/ 53 w 70"/>
                <a:gd name="T71" fmla="*/ 26 h 46"/>
                <a:gd name="T72" fmla="*/ 51 w 70"/>
                <a:gd name="T73" fmla="*/ 22 h 46"/>
                <a:gd name="T74" fmla="*/ 50 w 70"/>
                <a:gd name="T75" fmla="*/ 18 h 46"/>
                <a:gd name="T76" fmla="*/ 50 w 70"/>
                <a:gd name="T77" fmla="*/ 15 h 46"/>
                <a:gd name="T78" fmla="*/ 49 w 70"/>
                <a:gd name="T79" fmla="*/ 12 h 46"/>
                <a:gd name="T80" fmla="*/ 48 w 70"/>
                <a:gd name="T81" fmla="*/ 9 h 46"/>
                <a:gd name="T82" fmla="*/ 45 w 70"/>
                <a:gd name="T83" fmla="*/ 7 h 46"/>
                <a:gd name="T84" fmla="*/ 41 w 70"/>
                <a:gd name="T85" fmla="*/ 7 h 46"/>
                <a:gd name="T86" fmla="*/ 38 w 70"/>
                <a:gd name="T87" fmla="*/ 7 h 46"/>
                <a:gd name="T88" fmla="*/ 35 w 70"/>
                <a:gd name="T89" fmla="*/ 7 h 46"/>
                <a:gd name="T90" fmla="*/ 32 w 70"/>
                <a:gd name="T91" fmla="*/ 7 h 46"/>
                <a:gd name="T92" fmla="*/ 28 w 70"/>
                <a:gd name="T93" fmla="*/ 7 h 46"/>
                <a:gd name="T94" fmla="*/ 25 w 70"/>
                <a:gd name="T95" fmla="*/ 7 h 46"/>
                <a:gd name="T96" fmla="*/ 22 w 70"/>
                <a:gd name="T97" fmla="*/ 6 h 46"/>
                <a:gd name="T98" fmla="*/ 18 w 70"/>
                <a:gd name="T99" fmla="*/ 6 h 46"/>
                <a:gd name="T100" fmla="*/ 15 w 70"/>
                <a:gd name="T101" fmla="*/ 6 h 46"/>
                <a:gd name="T102" fmla="*/ 13 w 70"/>
                <a:gd name="T103" fmla="*/ 6 h 46"/>
                <a:gd name="T104" fmla="*/ 10 w 70"/>
                <a:gd name="T105" fmla="*/ 6 h 46"/>
                <a:gd name="T106" fmla="*/ 7 w 70"/>
                <a:gd name="T10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6">
                  <a:moveTo>
                    <a:pt x="0" y="5"/>
                  </a:moveTo>
                  <a:lnTo>
                    <a:pt x="7" y="0"/>
                  </a:lnTo>
                  <a:lnTo>
                    <a:pt x="8" y="0"/>
                  </a:lnTo>
                  <a:lnTo>
                    <a:pt x="8" y="0"/>
                  </a:lnTo>
                  <a:lnTo>
                    <a:pt x="9" y="0"/>
                  </a:lnTo>
                  <a:lnTo>
                    <a:pt x="10" y="0"/>
                  </a:lnTo>
                  <a:lnTo>
                    <a:pt x="11" y="0"/>
                  </a:lnTo>
                  <a:lnTo>
                    <a:pt x="11" y="0"/>
                  </a:lnTo>
                  <a:lnTo>
                    <a:pt x="12" y="0"/>
                  </a:lnTo>
                  <a:lnTo>
                    <a:pt x="13" y="0"/>
                  </a:lnTo>
                  <a:lnTo>
                    <a:pt x="13" y="1"/>
                  </a:lnTo>
                  <a:lnTo>
                    <a:pt x="14" y="1"/>
                  </a:lnTo>
                  <a:lnTo>
                    <a:pt x="14" y="1"/>
                  </a:lnTo>
                  <a:lnTo>
                    <a:pt x="15" y="1"/>
                  </a:lnTo>
                  <a:lnTo>
                    <a:pt x="16" y="1"/>
                  </a:lnTo>
                  <a:lnTo>
                    <a:pt x="17" y="1"/>
                  </a:lnTo>
                  <a:lnTo>
                    <a:pt x="18" y="1"/>
                  </a:lnTo>
                  <a:lnTo>
                    <a:pt x="18" y="1"/>
                  </a:lnTo>
                  <a:lnTo>
                    <a:pt x="19" y="1"/>
                  </a:lnTo>
                  <a:lnTo>
                    <a:pt x="20" y="1"/>
                  </a:lnTo>
                  <a:lnTo>
                    <a:pt x="21" y="1"/>
                  </a:lnTo>
                  <a:lnTo>
                    <a:pt x="22" y="1"/>
                  </a:lnTo>
                  <a:lnTo>
                    <a:pt x="23" y="1"/>
                  </a:lnTo>
                  <a:lnTo>
                    <a:pt x="24" y="1"/>
                  </a:lnTo>
                  <a:lnTo>
                    <a:pt x="25" y="1"/>
                  </a:lnTo>
                  <a:lnTo>
                    <a:pt x="26" y="1"/>
                  </a:lnTo>
                  <a:lnTo>
                    <a:pt x="27" y="1"/>
                  </a:lnTo>
                  <a:lnTo>
                    <a:pt x="28" y="1"/>
                  </a:lnTo>
                  <a:lnTo>
                    <a:pt x="29" y="1"/>
                  </a:lnTo>
                  <a:lnTo>
                    <a:pt x="30" y="1"/>
                  </a:lnTo>
                  <a:lnTo>
                    <a:pt x="31" y="1"/>
                  </a:lnTo>
                  <a:lnTo>
                    <a:pt x="31" y="1"/>
                  </a:lnTo>
                  <a:lnTo>
                    <a:pt x="32" y="1"/>
                  </a:lnTo>
                  <a:lnTo>
                    <a:pt x="33" y="1"/>
                  </a:lnTo>
                  <a:lnTo>
                    <a:pt x="34" y="1"/>
                  </a:lnTo>
                  <a:lnTo>
                    <a:pt x="35" y="1"/>
                  </a:lnTo>
                  <a:lnTo>
                    <a:pt x="36" y="1"/>
                  </a:lnTo>
                  <a:lnTo>
                    <a:pt x="37" y="2"/>
                  </a:lnTo>
                  <a:lnTo>
                    <a:pt x="38" y="2"/>
                  </a:lnTo>
                  <a:lnTo>
                    <a:pt x="39" y="2"/>
                  </a:lnTo>
                  <a:lnTo>
                    <a:pt x="40" y="2"/>
                  </a:lnTo>
                  <a:lnTo>
                    <a:pt x="40" y="2"/>
                  </a:lnTo>
                  <a:lnTo>
                    <a:pt x="41" y="2"/>
                  </a:lnTo>
                  <a:lnTo>
                    <a:pt x="42" y="2"/>
                  </a:lnTo>
                  <a:lnTo>
                    <a:pt x="43" y="2"/>
                  </a:lnTo>
                  <a:lnTo>
                    <a:pt x="44" y="2"/>
                  </a:lnTo>
                  <a:lnTo>
                    <a:pt x="44" y="2"/>
                  </a:lnTo>
                  <a:lnTo>
                    <a:pt x="45" y="2"/>
                  </a:lnTo>
                  <a:lnTo>
                    <a:pt x="46" y="3"/>
                  </a:lnTo>
                  <a:lnTo>
                    <a:pt x="46" y="3"/>
                  </a:lnTo>
                  <a:lnTo>
                    <a:pt x="47" y="3"/>
                  </a:lnTo>
                  <a:lnTo>
                    <a:pt x="48" y="3"/>
                  </a:lnTo>
                  <a:lnTo>
                    <a:pt x="49" y="3"/>
                  </a:lnTo>
                  <a:lnTo>
                    <a:pt x="50" y="3"/>
                  </a:lnTo>
                  <a:lnTo>
                    <a:pt x="51" y="4"/>
                  </a:lnTo>
                  <a:lnTo>
                    <a:pt x="52" y="4"/>
                  </a:lnTo>
                  <a:lnTo>
                    <a:pt x="53" y="5"/>
                  </a:lnTo>
                  <a:lnTo>
                    <a:pt x="53" y="5"/>
                  </a:lnTo>
                  <a:lnTo>
                    <a:pt x="54" y="6"/>
                  </a:lnTo>
                  <a:lnTo>
                    <a:pt x="54" y="6"/>
                  </a:lnTo>
                  <a:lnTo>
                    <a:pt x="54" y="7"/>
                  </a:lnTo>
                  <a:lnTo>
                    <a:pt x="55" y="8"/>
                  </a:lnTo>
                  <a:lnTo>
                    <a:pt x="55" y="9"/>
                  </a:lnTo>
                  <a:lnTo>
                    <a:pt x="55" y="10"/>
                  </a:lnTo>
                  <a:lnTo>
                    <a:pt x="55" y="11"/>
                  </a:lnTo>
                  <a:lnTo>
                    <a:pt x="55" y="11"/>
                  </a:lnTo>
                  <a:lnTo>
                    <a:pt x="55" y="12"/>
                  </a:lnTo>
                  <a:lnTo>
                    <a:pt x="55" y="12"/>
                  </a:lnTo>
                  <a:lnTo>
                    <a:pt x="55" y="13"/>
                  </a:lnTo>
                  <a:lnTo>
                    <a:pt x="55" y="14"/>
                  </a:lnTo>
                  <a:lnTo>
                    <a:pt x="55" y="14"/>
                  </a:lnTo>
                  <a:lnTo>
                    <a:pt x="55" y="15"/>
                  </a:lnTo>
                  <a:lnTo>
                    <a:pt x="56" y="16"/>
                  </a:lnTo>
                  <a:lnTo>
                    <a:pt x="56" y="16"/>
                  </a:lnTo>
                  <a:lnTo>
                    <a:pt x="56" y="17"/>
                  </a:lnTo>
                  <a:lnTo>
                    <a:pt x="56" y="18"/>
                  </a:lnTo>
                  <a:lnTo>
                    <a:pt x="57" y="19"/>
                  </a:lnTo>
                  <a:lnTo>
                    <a:pt x="57" y="19"/>
                  </a:lnTo>
                  <a:lnTo>
                    <a:pt x="57" y="20"/>
                  </a:lnTo>
                  <a:lnTo>
                    <a:pt x="57" y="21"/>
                  </a:lnTo>
                  <a:lnTo>
                    <a:pt x="57" y="22"/>
                  </a:lnTo>
                  <a:lnTo>
                    <a:pt x="58" y="22"/>
                  </a:lnTo>
                  <a:lnTo>
                    <a:pt x="58" y="23"/>
                  </a:lnTo>
                  <a:lnTo>
                    <a:pt x="59" y="24"/>
                  </a:lnTo>
                  <a:lnTo>
                    <a:pt x="59" y="25"/>
                  </a:lnTo>
                  <a:lnTo>
                    <a:pt x="59" y="25"/>
                  </a:lnTo>
                  <a:lnTo>
                    <a:pt x="59" y="26"/>
                  </a:lnTo>
                  <a:lnTo>
                    <a:pt x="60" y="26"/>
                  </a:lnTo>
                  <a:lnTo>
                    <a:pt x="60" y="27"/>
                  </a:lnTo>
                  <a:lnTo>
                    <a:pt x="61" y="27"/>
                  </a:lnTo>
                  <a:lnTo>
                    <a:pt x="61" y="28"/>
                  </a:lnTo>
                  <a:lnTo>
                    <a:pt x="61" y="29"/>
                  </a:lnTo>
                  <a:lnTo>
                    <a:pt x="62" y="30"/>
                  </a:lnTo>
                  <a:lnTo>
                    <a:pt x="62" y="30"/>
                  </a:lnTo>
                  <a:lnTo>
                    <a:pt x="63" y="32"/>
                  </a:lnTo>
                  <a:lnTo>
                    <a:pt x="64" y="32"/>
                  </a:lnTo>
                  <a:lnTo>
                    <a:pt x="65" y="34"/>
                  </a:lnTo>
                  <a:lnTo>
                    <a:pt x="66" y="34"/>
                  </a:lnTo>
                  <a:lnTo>
                    <a:pt x="67" y="35"/>
                  </a:lnTo>
                  <a:lnTo>
                    <a:pt x="67" y="36"/>
                  </a:lnTo>
                  <a:lnTo>
                    <a:pt x="68" y="36"/>
                  </a:lnTo>
                  <a:lnTo>
                    <a:pt x="69" y="37"/>
                  </a:lnTo>
                  <a:lnTo>
                    <a:pt x="70" y="38"/>
                  </a:lnTo>
                  <a:lnTo>
                    <a:pt x="70" y="38"/>
                  </a:lnTo>
                  <a:lnTo>
                    <a:pt x="70" y="39"/>
                  </a:lnTo>
                  <a:lnTo>
                    <a:pt x="70" y="40"/>
                  </a:lnTo>
                  <a:lnTo>
                    <a:pt x="70" y="41"/>
                  </a:lnTo>
                  <a:lnTo>
                    <a:pt x="70" y="41"/>
                  </a:lnTo>
                  <a:lnTo>
                    <a:pt x="70" y="42"/>
                  </a:lnTo>
                  <a:lnTo>
                    <a:pt x="70" y="43"/>
                  </a:lnTo>
                  <a:lnTo>
                    <a:pt x="70" y="44"/>
                  </a:lnTo>
                  <a:lnTo>
                    <a:pt x="70" y="44"/>
                  </a:lnTo>
                  <a:lnTo>
                    <a:pt x="70" y="45"/>
                  </a:lnTo>
                  <a:lnTo>
                    <a:pt x="69" y="46"/>
                  </a:lnTo>
                  <a:lnTo>
                    <a:pt x="69" y="46"/>
                  </a:lnTo>
                  <a:lnTo>
                    <a:pt x="65" y="46"/>
                  </a:lnTo>
                  <a:lnTo>
                    <a:pt x="65" y="46"/>
                  </a:lnTo>
                  <a:lnTo>
                    <a:pt x="65" y="45"/>
                  </a:lnTo>
                  <a:lnTo>
                    <a:pt x="65" y="44"/>
                  </a:lnTo>
                  <a:lnTo>
                    <a:pt x="65" y="43"/>
                  </a:lnTo>
                  <a:lnTo>
                    <a:pt x="65" y="43"/>
                  </a:lnTo>
                  <a:lnTo>
                    <a:pt x="65" y="42"/>
                  </a:lnTo>
                  <a:lnTo>
                    <a:pt x="65" y="41"/>
                  </a:lnTo>
                  <a:lnTo>
                    <a:pt x="65" y="41"/>
                  </a:lnTo>
                  <a:lnTo>
                    <a:pt x="64" y="40"/>
                  </a:lnTo>
                  <a:lnTo>
                    <a:pt x="64" y="40"/>
                  </a:lnTo>
                  <a:lnTo>
                    <a:pt x="64" y="39"/>
                  </a:lnTo>
                  <a:lnTo>
                    <a:pt x="63" y="39"/>
                  </a:lnTo>
                  <a:lnTo>
                    <a:pt x="62" y="38"/>
                  </a:lnTo>
                  <a:lnTo>
                    <a:pt x="61" y="38"/>
                  </a:lnTo>
                  <a:lnTo>
                    <a:pt x="60" y="37"/>
                  </a:lnTo>
                  <a:lnTo>
                    <a:pt x="59" y="36"/>
                  </a:lnTo>
                  <a:lnTo>
                    <a:pt x="59" y="35"/>
                  </a:lnTo>
                  <a:lnTo>
                    <a:pt x="58" y="35"/>
                  </a:lnTo>
                  <a:lnTo>
                    <a:pt x="57" y="34"/>
                  </a:lnTo>
                  <a:lnTo>
                    <a:pt x="57" y="33"/>
                  </a:lnTo>
                  <a:lnTo>
                    <a:pt x="56" y="32"/>
                  </a:lnTo>
                  <a:lnTo>
                    <a:pt x="56" y="32"/>
                  </a:lnTo>
                  <a:lnTo>
                    <a:pt x="55" y="31"/>
                  </a:lnTo>
                  <a:lnTo>
                    <a:pt x="55" y="30"/>
                  </a:lnTo>
                  <a:lnTo>
                    <a:pt x="54" y="29"/>
                  </a:lnTo>
                  <a:lnTo>
                    <a:pt x="54" y="28"/>
                  </a:lnTo>
                  <a:lnTo>
                    <a:pt x="53" y="27"/>
                  </a:lnTo>
                  <a:lnTo>
                    <a:pt x="53" y="26"/>
                  </a:lnTo>
                  <a:lnTo>
                    <a:pt x="52" y="25"/>
                  </a:lnTo>
                  <a:lnTo>
                    <a:pt x="52" y="24"/>
                  </a:lnTo>
                  <a:lnTo>
                    <a:pt x="52" y="23"/>
                  </a:lnTo>
                  <a:lnTo>
                    <a:pt x="51" y="22"/>
                  </a:lnTo>
                  <a:lnTo>
                    <a:pt x="51" y="21"/>
                  </a:lnTo>
                  <a:lnTo>
                    <a:pt x="50" y="20"/>
                  </a:lnTo>
                  <a:lnTo>
                    <a:pt x="50" y="19"/>
                  </a:lnTo>
                  <a:lnTo>
                    <a:pt x="50" y="18"/>
                  </a:lnTo>
                  <a:lnTo>
                    <a:pt x="50" y="17"/>
                  </a:lnTo>
                  <a:lnTo>
                    <a:pt x="50" y="17"/>
                  </a:lnTo>
                  <a:lnTo>
                    <a:pt x="50" y="16"/>
                  </a:lnTo>
                  <a:lnTo>
                    <a:pt x="50" y="15"/>
                  </a:lnTo>
                  <a:lnTo>
                    <a:pt x="50" y="14"/>
                  </a:lnTo>
                  <a:lnTo>
                    <a:pt x="50" y="13"/>
                  </a:lnTo>
                  <a:lnTo>
                    <a:pt x="49" y="13"/>
                  </a:lnTo>
                  <a:lnTo>
                    <a:pt x="49" y="12"/>
                  </a:lnTo>
                  <a:lnTo>
                    <a:pt x="49" y="11"/>
                  </a:lnTo>
                  <a:lnTo>
                    <a:pt x="49" y="10"/>
                  </a:lnTo>
                  <a:lnTo>
                    <a:pt x="49" y="10"/>
                  </a:lnTo>
                  <a:lnTo>
                    <a:pt x="48" y="9"/>
                  </a:lnTo>
                  <a:lnTo>
                    <a:pt x="47" y="8"/>
                  </a:lnTo>
                  <a:lnTo>
                    <a:pt x="46" y="8"/>
                  </a:lnTo>
                  <a:lnTo>
                    <a:pt x="45" y="8"/>
                  </a:lnTo>
                  <a:lnTo>
                    <a:pt x="45" y="7"/>
                  </a:lnTo>
                  <a:lnTo>
                    <a:pt x="44" y="7"/>
                  </a:lnTo>
                  <a:lnTo>
                    <a:pt x="43" y="7"/>
                  </a:lnTo>
                  <a:lnTo>
                    <a:pt x="42" y="7"/>
                  </a:lnTo>
                  <a:lnTo>
                    <a:pt x="41" y="7"/>
                  </a:lnTo>
                  <a:lnTo>
                    <a:pt x="40" y="7"/>
                  </a:lnTo>
                  <a:lnTo>
                    <a:pt x="40" y="7"/>
                  </a:lnTo>
                  <a:lnTo>
                    <a:pt x="39" y="7"/>
                  </a:lnTo>
                  <a:lnTo>
                    <a:pt x="38" y="7"/>
                  </a:lnTo>
                  <a:lnTo>
                    <a:pt x="37" y="7"/>
                  </a:lnTo>
                  <a:lnTo>
                    <a:pt x="37" y="7"/>
                  </a:lnTo>
                  <a:lnTo>
                    <a:pt x="36" y="7"/>
                  </a:lnTo>
                  <a:lnTo>
                    <a:pt x="35" y="7"/>
                  </a:lnTo>
                  <a:lnTo>
                    <a:pt x="34" y="7"/>
                  </a:lnTo>
                  <a:lnTo>
                    <a:pt x="33" y="7"/>
                  </a:lnTo>
                  <a:lnTo>
                    <a:pt x="33" y="7"/>
                  </a:lnTo>
                  <a:lnTo>
                    <a:pt x="32" y="7"/>
                  </a:lnTo>
                  <a:lnTo>
                    <a:pt x="31" y="7"/>
                  </a:lnTo>
                  <a:lnTo>
                    <a:pt x="30" y="7"/>
                  </a:lnTo>
                  <a:lnTo>
                    <a:pt x="29" y="7"/>
                  </a:lnTo>
                  <a:lnTo>
                    <a:pt x="28" y="7"/>
                  </a:lnTo>
                  <a:lnTo>
                    <a:pt x="27" y="7"/>
                  </a:lnTo>
                  <a:lnTo>
                    <a:pt x="27" y="7"/>
                  </a:lnTo>
                  <a:lnTo>
                    <a:pt x="26" y="7"/>
                  </a:lnTo>
                  <a:lnTo>
                    <a:pt x="25" y="7"/>
                  </a:lnTo>
                  <a:lnTo>
                    <a:pt x="24" y="6"/>
                  </a:lnTo>
                  <a:lnTo>
                    <a:pt x="23" y="6"/>
                  </a:lnTo>
                  <a:lnTo>
                    <a:pt x="23" y="6"/>
                  </a:lnTo>
                  <a:lnTo>
                    <a:pt x="22" y="6"/>
                  </a:lnTo>
                  <a:lnTo>
                    <a:pt x="21" y="6"/>
                  </a:lnTo>
                  <a:lnTo>
                    <a:pt x="20" y="6"/>
                  </a:lnTo>
                  <a:lnTo>
                    <a:pt x="19" y="6"/>
                  </a:lnTo>
                  <a:lnTo>
                    <a:pt x="18" y="6"/>
                  </a:lnTo>
                  <a:lnTo>
                    <a:pt x="18" y="6"/>
                  </a:lnTo>
                  <a:lnTo>
                    <a:pt x="17" y="6"/>
                  </a:lnTo>
                  <a:lnTo>
                    <a:pt x="16" y="6"/>
                  </a:lnTo>
                  <a:lnTo>
                    <a:pt x="15" y="6"/>
                  </a:lnTo>
                  <a:lnTo>
                    <a:pt x="14" y="6"/>
                  </a:lnTo>
                  <a:lnTo>
                    <a:pt x="14" y="6"/>
                  </a:lnTo>
                  <a:lnTo>
                    <a:pt x="13" y="6"/>
                  </a:lnTo>
                  <a:lnTo>
                    <a:pt x="13" y="6"/>
                  </a:lnTo>
                  <a:lnTo>
                    <a:pt x="12" y="6"/>
                  </a:lnTo>
                  <a:lnTo>
                    <a:pt x="11" y="6"/>
                  </a:lnTo>
                  <a:lnTo>
                    <a:pt x="11" y="6"/>
                  </a:lnTo>
                  <a:lnTo>
                    <a:pt x="10" y="6"/>
                  </a:lnTo>
                  <a:lnTo>
                    <a:pt x="9" y="6"/>
                  </a:lnTo>
                  <a:lnTo>
                    <a:pt x="9" y="6"/>
                  </a:lnTo>
                  <a:lnTo>
                    <a:pt x="8" y="6"/>
                  </a:lnTo>
                  <a:lnTo>
                    <a:pt x="7" y="6"/>
                  </a:lnTo>
                  <a:lnTo>
                    <a:pt x="7" y="6"/>
                  </a:lnTo>
                  <a:lnTo>
                    <a:pt x="2" y="1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4" name="Freeform 1921"/>
            <p:cNvSpPr>
              <a:spLocks/>
            </p:cNvSpPr>
            <p:nvPr/>
          </p:nvSpPr>
          <p:spPr bwMode="auto">
            <a:xfrm>
              <a:off x="5619753" y="1851586"/>
              <a:ext cx="55563" cy="69850"/>
            </a:xfrm>
            <a:custGeom>
              <a:avLst/>
              <a:gdLst>
                <a:gd name="T0" fmla="*/ 0 w 35"/>
                <a:gd name="T1" fmla="*/ 4 h 44"/>
                <a:gd name="T2" fmla="*/ 2 w 35"/>
                <a:gd name="T3" fmla="*/ 2 h 44"/>
                <a:gd name="T4" fmla="*/ 4 w 35"/>
                <a:gd name="T5" fmla="*/ 1 h 44"/>
                <a:gd name="T6" fmla="*/ 6 w 35"/>
                <a:gd name="T7" fmla="*/ 0 h 44"/>
                <a:gd name="T8" fmla="*/ 10 w 35"/>
                <a:gd name="T9" fmla="*/ 0 h 44"/>
                <a:gd name="T10" fmla="*/ 12 w 35"/>
                <a:gd name="T11" fmla="*/ 0 h 44"/>
                <a:gd name="T12" fmla="*/ 14 w 35"/>
                <a:gd name="T13" fmla="*/ 1 h 44"/>
                <a:gd name="T14" fmla="*/ 16 w 35"/>
                <a:gd name="T15" fmla="*/ 2 h 44"/>
                <a:gd name="T16" fmla="*/ 18 w 35"/>
                <a:gd name="T17" fmla="*/ 3 h 44"/>
                <a:gd name="T18" fmla="*/ 21 w 35"/>
                <a:gd name="T19" fmla="*/ 6 h 44"/>
                <a:gd name="T20" fmla="*/ 24 w 35"/>
                <a:gd name="T21" fmla="*/ 8 h 44"/>
                <a:gd name="T22" fmla="*/ 25 w 35"/>
                <a:gd name="T23" fmla="*/ 10 h 44"/>
                <a:gd name="T24" fmla="*/ 27 w 35"/>
                <a:gd name="T25" fmla="*/ 12 h 44"/>
                <a:gd name="T26" fmla="*/ 28 w 35"/>
                <a:gd name="T27" fmla="*/ 14 h 44"/>
                <a:gd name="T28" fmla="*/ 29 w 35"/>
                <a:gd name="T29" fmla="*/ 16 h 44"/>
                <a:gd name="T30" fmla="*/ 30 w 35"/>
                <a:gd name="T31" fmla="*/ 18 h 44"/>
                <a:gd name="T32" fmla="*/ 30 w 35"/>
                <a:gd name="T33" fmla="*/ 20 h 44"/>
                <a:gd name="T34" fmla="*/ 32 w 35"/>
                <a:gd name="T35" fmla="*/ 24 h 44"/>
                <a:gd name="T36" fmla="*/ 32 w 35"/>
                <a:gd name="T37" fmla="*/ 26 h 44"/>
                <a:gd name="T38" fmla="*/ 33 w 35"/>
                <a:gd name="T39" fmla="*/ 28 h 44"/>
                <a:gd name="T40" fmla="*/ 33 w 35"/>
                <a:gd name="T41" fmla="*/ 30 h 44"/>
                <a:gd name="T42" fmla="*/ 33 w 35"/>
                <a:gd name="T43" fmla="*/ 32 h 44"/>
                <a:gd name="T44" fmla="*/ 34 w 35"/>
                <a:gd name="T45" fmla="*/ 35 h 44"/>
                <a:gd name="T46" fmla="*/ 35 w 35"/>
                <a:gd name="T47" fmla="*/ 39 h 44"/>
                <a:gd name="T48" fmla="*/ 35 w 35"/>
                <a:gd name="T49" fmla="*/ 41 h 44"/>
                <a:gd name="T50" fmla="*/ 34 w 35"/>
                <a:gd name="T51" fmla="*/ 44 h 44"/>
                <a:gd name="T52" fmla="*/ 30 w 35"/>
                <a:gd name="T53" fmla="*/ 43 h 44"/>
                <a:gd name="T54" fmla="*/ 29 w 35"/>
                <a:gd name="T55" fmla="*/ 40 h 44"/>
                <a:gd name="T56" fmla="*/ 29 w 35"/>
                <a:gd name="T57" fmla="*/ 39 h 44"/>
                <a:gd name="T58" fmla="*/ 29 w 35"/>
                <a:gd name="T59" fmla="*/ 37 h 44"/>
                <a:gd name="T60" fmla="*/ 28 w 35"/>
                <a:gd name="T61" fmla="*/ 34 h 44"/>
                <a:gd name="T62" fmla="*/ 28 w 35"/>
                <a:gd name="T63" fmla="*/ 32 h 44"/>
                <a:gd name="T64" fmla="*/ 28 w 35"/>
                <a:gd name="T65" fmla="*/ 30 h 44"/>
                <a:gd name="T66" fmla="*/ 28 w 35"/>
                <a:gd name="T67" fmla="*/ 28 h 44"/>
                <a:gd name="T68" fmla="*/ 27 w 35"/>
                <a:gd name="T69" fmla="*/ 27 h 44"/>
                <a:gd name="T70" fmla="*/ 26 w 35"/>
                <a:gd name="T71" fmla="*/ 24 h 44"/>
                <a:gd name="T72" fmla="*/ 25 w 35"/>
                <a:gd name="T73" fmla="*/ 22 h 44"/>
                <a:gd name="T74" fmla="*/ 24 w 35"/>
                <a:gd name="T75" fmla="*/ 20 h 44"/>
                <a:gd name="T76" fmla="*/ 23 w 35"/>
                <a:gd name="T77" fmla="*/ 18 h 44"/>
                <a:gd name="T78" fmla="*/ 22 w 35"/>
                <a:gd name="T79" fmla="*/ 15 h 44"/>
                <a:gd name="T80" fmla="*/ 21 w 35"/>
                <a:gd name="T81" fmla="*/ 13 h 44"/>
                <a:gd name="T82" fmla="*/ 19 w 35"/>
                <a:gd name="T83" fmla="*/ 12 h 44"/>
                <a:gd name="T84" fmla="*/ 18 w 35"/>
                <a:gd name="T85" fmla="*/ 10 h 44"/>
                <a:gd name="T86" fmla="*/ 14 w 35"/>
                <a:gd name="T87" fmla="*/ 8 h 44"/>
                <a:gd name="T88" fmla="*/ 12 w 35"/>
                <a:gd name="T89" fmla="*/ 6 h 44"/>
                <a:gd name="T90" fmla="*/ 10 w 35"/>
                <a:gd name="T91" fmla="*/ 6 h 44"/>
                <a:gd name="T92" fmla="*/ 8 w 35"/>
                <a:gd name="T93" fmla="*/ 6 h 44"/>
                <a:gd name="T94" fmla="*/ 0 w 35"/>
                <a:gd name="T9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44">
                  <a:moveTo>
                    <a:pt x="0" y="4"/>
                  </a:moveTo>
                  <a:lnTo>
                    <a:pt x="0" y="4"/>
                  </a:lnTo>
                  <a:lnTo>
                    <a:pt x="0" y="4"/>
                  </a:lnTo>
                  <a:lnTo>
                    <a:pt x="1" y="3"/>
                  </a:lnTo>
                  <a:lnTo>
                    <a:pt x="1" y="2"/>
                  </a:lnTo>
                  <a:lnTo>
                    <a:pt x="2" y="2"/>
                  </a:lnTo>
                  <a:lnTo>
                    <a:pt x="2" y="2"/>
                  </a:lnTo>
                  <a:lnTo>
                    <a:pt x="3" y="1"/>
                  </a:lnTo>
                  <a:lnTo>
                    <a:pt x="4" y="1"/>
                  </a:lnTo>
                  <a:lnTo>
                    <a:pt x="4" y="1"/>
                  </a:lnTo>
                  <a:lnTo>
                    <a:pt x="5" y="0"/>
                  </a:lnTo>
                  <a:lnTo>
                    <a:pt x="6" y="0"/>
                  </a:lnTo>
                  <a:lnTo>
                    <a:pt x="7" y="0"/>
                  </a:lnTo>
                  <a:lnTo>
                    <a:pt x="8" y="0"/>
                  </a:lnTo>
                  <a:lnTo>
                    <a:pt x="10" y="0"/>
                  </a:lnTo>
                  <a:lnTo>
                    <a:pt x="10" y="0"/>
                  </a:lnTo>
                  <a:lnTo>
                    <a:pt x="11" y="0"/>
                  </a:lnTo>
                  <a:lnTo>
                    <a:pt x="12" y="0"/>
                  </a:lnTo>
                  <a:lnTo>
                    <a:pt x="12" y="1"/>
                  </a:lnTo>
                  <a:lnTo>
                    <a:pt x="13" y="1"/>
                  </a:lnTo>
                  <a:lnTo>
                    <a:pt x="14" y="1"/>
                  </a:lnTo>
                  <a:lnTo>
                    <a:pt x="14" y="1"/>
                  </a:lnTo>
                  <a:lnTo>
                    <a:pt x="15" y="2"/>
                  </a:lnTo>
                  <a:lnTo>
                    <a:pt x="16" y="2"/>
                  </a:lnTo>
                  <a:lnTo>
                    <a:pt x="16" y="2"/>
                  </a:lnTo>
                  <a:lnTo>
                    <a:pt x="17" y="3"/>
                  </a:lnTo>
                  <a:lnTo>
                    <a:pt x="18" y="3"/>
                  </a:lnTo>
                  <a:lnTo>
                    <a:pt x="19" y="4"/>
                  </a:lnTo>
                  <a:lnTo>
                    <a:pt x="20" y="5"/>
                  </a:lnTo>
                  <a:lnTo>
                    <a:pt x="21" y="6"/>
                  </a:lnTo>
                  <a:lnTo>
                    <a:pt x="23" y="7"/>
                  </a:lnTo>
                  <a:lnTo>
                    <a:pt x="23" y="8"/>
                  </a:lnTo>
                  <a:lnTo>
                    <a:pt x="24" y="8"/>
                  </a:lnTo>
                  <a:lnTo>
                    <a:pt x="24" y="9"/>
                  </a:lnTo>
                  <a:lnTo>
                    <a:pt x="25" y="10"/>
                  </a:lnTo>
                  <a:lnTo>
                    <a:pt x="25" y="10"/>
                  </a:lnTo>
                  <a:lnTo>
                    <a:pt x="26" y="11"/>
                  </a:lnTo>
                  <a:lnTo>
                    <a:pt x="26" y="12"/>
                  </a:lnTo>
                  <a:lnTo>
                    <a:pt x="27" y="12"/>
                  </a:lnTo>
                  <a:lnTo>
                    <a:pt x="27" y="13"/>
                  </a:lnTo>
                  <a:lnTo>
                    <a:pt x="28" y="14"/>
                  </a:lnTo>
                  <a:lnTo>
                    <a:pt x="28" y="14"/>
                  </a:lnTo>
                  <a:lnTo>
                    <a:pt x="28" y="15"/>
                  </a:lnTo>
                  <a:lnTo>
                    <a:pt x="28" y="16"/>
                  </a:lnTo>
                  <a:lnTo>
                    <a:pt x="29" y="16"/>
                  </a:lnTo>
                  <a:lnTo>
                    <a:pt x="29" y="17"/>
                  </a:lnTo>
                  <a:lnTo>
                    <a:pt x="30" y="18"/>
                  </a:lnTo>
                  <a:lnTo>
                    <a:pt x="30" y="18"/>
                  </a:lnTo>
                  <a:lnTo>
                    <a:pt x="30" y="19"/>
                  </a:lnTo>
                  <a:lnTo>
                    <a:pt x="30" y="20"/>
                  </a:lnTo>
                  <a:lnTo>
                    <a:pt x="30" y="20"/>
                  </a:lnTo>
                  <a:lnTo>
                    <a:pt x="31" y="22"/>
                  </a:lnTo>
                  <a:lnTo>
                    <a:pt x="31" y="23"/>
                  </a:lnTo>
                  <a:lnTo>
                    <a:pt x="32" y="24"/>
                  </a:lnTo>
                  <a:lnTo>
                    <a:pt x="32" y="25"/>
                  </a:lnTo>
                  <a:lnTo>
                    <a:pt x="32" y="25"/>
                  </a:lnTo>
                  <a:lnTo>
                    <a:pt x="32" y="26"/>
                  </a:lnTo>
                  <a:lnTo>
                    <a:pt x="33" y="27"/>
                  </a:lnTo>
                  <a:lnTo>
                    <a:pt x="33" y="28"/>
                  </a:lnTo>
                  <a:lnTo>
                    <a:pt x="33" y="28"/>
                  </a:lnTo>
                  <a:lnTo>
                    <a:pt x="33" y="29"/>
                  </a:lnTo>
                  <a:lnTo>
                    <a:pt x="33" y="29"/>
                  </a:lnTo>
                  <a:lnTo>
                    <a:pt x="33" y="30"/>
                  </a:lnTo>
                  <a:lnTo>
                    <a:pt x="33" y="30"/>
                  </a:lnTo>
                  <a:lnTo>
                    <a:pt x="33" y="31"/>
                  </a:lnTo>
                  <a:lnTo>
                    <a:pt x="33" y="32"/>
                  </a:lnTo>
                  <a:lnTo>
                    <a:pt x="34" y="33"/>
                  </a:lnTo>
                  <a:lnTo>
                    <a:pt x="34" y="34"/>
                  </a:lnTo>
                  <a:lnTo>
                    <a:pt x="34" y="35"/>
                  </a:lnTo>
                  <a:lnTo>
                    <a:pt x="34" y="36"/>
                  </a:lnTo>
                  <a:lnTo>
                    <a:pt x="35" y="38"/>
                  </a:lnTo>
                  <a:lnTo>
                    <a:pt x="35" y="39"/>
                  </a:lnTo>
                  <a:lnTo>
                    <a:pt x="35" y="40"/>
                  </a:lnTo>
                  <a:lnTo>
                    <a:pt x="35" y="40"/>
                  </a:lnTo>
                  <a:lnTo>
                    <a:pt x="35" y="41"/>
                  </a:lnTo>
                  <a:lnTo>
                    <a:pt x="35" y="41"/>
                  </a:lnTo>
                  <a:lnTo>
                    <a:pt x="35" y="41"/>
                  </a:lnTo>
                  <a:lnTo>
                    <a:pt x="34" y="44"/>
                  </a:lnTo>
                  <a:lnTo>
                    <a:pt x="30" y="43"/>
                  </a:lnTo>
                  <a:lnTo>
                    <a:pt x="30" y="43"/>
                  </a:lnTo>
                  <a:lnTo>
                    <a:pt x="30" y="43"/>
                  </a:lnTo>
                  <a:lnTo>
                    <a:pt x="30" y="42"/>
                  </a:lnTo>
                  <a:lnTo>
                    <a:pt x="30" y="41"/>
                  </a:lnTo>
                  <a:lnTo>
                    <a:pt x="29" y="40"/>
                  </a:lnTo>
                  <a:lnTo>
                    <a:pt x="29" y="40"/>
                  </a:lnTo>
                  <a:lnTo>
                    <a:pt x="29" y="39"/>
                  </a:lnTo>
                  <a:lnTo>
                    <a:pt x="29" y="39"/>
                  </a:lnTo>
                  <a:lnTo>
                    <a:pt x="29" y="38"/>
                  </a:lnTo>
                  <a:lnTo>
                    <a:pt x="29" y="37"/>
                  </a:lnTo>
                  <a:lnTo>
                    <a:pt x="29" y="37"/>
                  </a:lnTo>
                  <a:lnTo>
                    <a:pt x="29" y="36"/>
                  </a:lnTo>
                  <a:lnTo>
                    <a:pt x="29" y="35"/>
                  </a:lnTo>
                  <a:lnTo>
                    <a:pt x="28" y="34"/>
                  </a:lnTo>
                  <a:lnTo>
                    <a:pt x="28" y="34"/>
                  </a:lnTo>
                  <a:lnTo>
                    <a:pt x="28" y="33"/>
                  </a:lnTo>
                  <a:lnTo>
                    <a:pt x="28" y="32"/>
                  </a:lnTo>
                  <a:lnTo>
                    <a:pt x="28" y="32"/>
                  </a:lnTo>
                  <a:lnTo>
                    <a:pt x="28" y="31"/>
                  </a:lnTo>
                  <a:lnTo>
                    <a:pt x="28" y="30"/>
                  </a:lnTo>
                  <a:lnTo>
                    <a:pt x="28" y="30"/>
                  </a:lnTo>
                  <a:lnTo>
                    <a:pt x="28" y="29"/>
                  </a:lnTo>
                  <a:lnTo>
                    <a:pt x="28" y="28"/>
                  </a:lnTo>
                  <a:lnTo>
                    <a:pt x="28" y="28"/>
                  </a:lnTo>
                  <a:lnTo>
                    <a:pt x="27" y="27"/>
                  </a:lnTo>
                  <a:lnTo>
                    <a:pt x="27" y="27"/>
                  </a:lnTo>
                  <a:lnTo>
                    <a:pt x="27" y="26"/>
                  </a:lnTo>
                  <a:lnTo>
                    <a:pt x="27" y="25"/>
                  </a:lnTo>
                  <a:lnTo>
                    <a:pt x="26" y="24"/>
                  </a:lnTo>
                  <a:lnTo>
                    <a:pt x="26" y="23"/>
                  </a:lnTo>
                  <a:lnTo>
                    <a:pt x="25" y="23"/>
                  </a:lnTo>
                  <a:lnTo>
                    <a:pt x="25" y="22"/>
                  </a:lnTo>
                  <a:lnTo>
                    <a:pt x="25" y="21"/>
                  </a:lnTo>
                  <a:lnTo>
                    <a:pt x="25" y="21"/>
                  </a:lnTo>
                  <a:lnTo>
                    <a:pt x="24" y="20"/>
                  </a:lnTo>
                  <a:lnTo>
                    <a:pt x="24" y="19"/>
                  </a:lnTo>
                  <a:lnTo>
                    <a:pt x="24" y="19"/>
                  </a:lnTo>
                  <a:lnTo>
                    <a:pt x="23" y="18"/>
                  </a:lnTo>
                  <a:lnTo>
                    <a:pt x="23" y="17"/>
                  </a:lnTo>
                  <a:lnTo>
                    <a:pt x="23" y="16"/>
                  </a:lnTo>
                  <a:lnTo>
                    <a:pt x="22" y="15"/>
                  </a:lnTo>
                  <a:lnTo>
                    <a:pt x="22" y="15"/>
                  </a:lnTo>
                  <a:lnTo>
                    <a:pt x="21" y="14"/>
                  </a:lnTo>
                  <a:lnTo>
                    <a:pt x="21" y="13"/>
                  </a:lnTo>
                  <a:lnTo>
                    <a:pt x="20" y="13"/>
                  </a:lnTo>
                  <a:lnTo>
                    <a:pt x="20" y="12"/>
                  </a:lnTo>
                  <a:lnTo>
                    <a:pt x="19" y="12"/>
                  </a:lnTo>
                  <a:lnTo>
                    <a:pt x="19" y="11"/>
                  </a:lnTo>
                  <a:lnTo>
                    <a:pt x="18" y="11"/>
                  </a:lnTo>
                  <a:lnTo>
                    <a:pt x="18" y="10"/>
                  </a:lnTo>
                  <a:lnTo>
                    <a:pt x="17" y="9"/>
                  </a:lnTo>
                  <a:lnTo>
                    <a:pt x="16" y="8"/>
                  </a:lnTo>
                  <a:lnTo>
                    <a:pt x="14" y="8"/>
                  </a:lnTo>
                  <a:lnTo>
                    <a:pt x="13" y="7"/>
                  </a:lnTo>
                  <a:lnTo>
                    <a:pt x="12" y="7"/>
                  </a:lnTo>
                  <a:lnTo>
                    <a:pt x="12" y="6"/>
                  </a:lnTo>
                  <a:lnTo>
                    <a:pt x="11" y="6"/>
                  </a:lnTo>
                  <a:lnTo>
                    <a:pt x="10" y="6"/>
                  </a:lnTo>
                  <a:lnTo>
                    <a:pt x="10" y="6"/>
                  </a:lnTo>
                  <a:lnTo>
                    <a:pt x="9" y="6"/>
                  </a:lnTo>
                  <a:lnTo>
                    <a:pt x="9" y="6"/>
                  </a:lnTo>
                  <a:lnTo>
                    <a:pt x="8" y="6"/>
                  </a:lnTo>
                  <a:lnTo>
                    <a:pt x="7" y="6"/>
                  </a:lnTo>
                  <a:lnTo>
                    <a:pt x="6"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5" name="Freeform 1922"/>
            <p:cNvSpPr>
              <a:spLocks/>
            </p:cNvSpPr>
            <p:nvPr/>
          </p:nvSpPr>
          <p:spPr bwMode="auto">
            <a:xfrm>
              <a:off x="5645153" y="1843650"/>
              <a:ext cx="53975" cy="66675"/>
            </a:xfrm>
            <a:custGeom>
              <a:avLst/>
              <a:gdLst>
                <a:gd name="T0" fmla="*/ 0 w 34"/>
                <a:gd name="T1" fmla="*/ 7 h 42"/>
                <a:gd name="T2" fmla="*/ 0 w 34"/>
                <a:gd name="T3" fmla="*/ 6 h 42"/>
                <a:gd name="T4" fmla="*/ 1 w 34"/>
                <a:gd name="T5" fmla="*/ 5 h 42"/>
                <a:gd name="T6" fmla="*/ 2 w 34"/>
                <a:gd name="T7" fmla="*/ 3 h 42"/>
                <a:gd name="T8" fmla="*/ 3 w 34"/>
                <a:gd name="T9" fmla="*/ 2 h 42"/>
                <a:gd name="T10" fmla="*/ 4 w 34"/>
                <a:gd name="T11" fmla="*/ 1 h 42"/>
                <a:gd name="T12" fmla="*/ 6 w 34"/>
                <a:gd name="T13" fmla="*/ 0 h 42"/>
                <a:gd name="T14" fmla="*/ 8 w 34"/>
                <a:gd name="T15" fmla="*/ 0 h 42"/>
                <a:gd name="T16" fmla="*/ 9 w 34"/>
                <a:gd name="T17" fmla="*/ 1 h 42"/>
                <a:gd name="T18" fmla="*/ 11 w 34"/>
                <a:gd name="T19" fmla="*/ 1 h 42"/>
                <a:gd name="T20" fmla="*/ 12 w 34"/>
                <a:gd name="T21" fmla="*/ 2 h 42"/>
                <a:gd name="T22" fmla="*/ 14 w 34"/>
                <a:gd name="T23" fmla="*/ 2 h 42"/>
                <a:gd name="T24" fmla="*/ 16 w 34"/>
                <a:gd name="T25" fmla="*/ 3 h 42"/>
                <a:gd name="T26" fmla="*/ 18 w 34"/>
                <a:gd name="T27" fmla="*/ 4 h 42"/>
                <a:gd name="T28" fmla="*/ 20 w 34"/>
                <a:gd name="T29" fmla="*/ 6 h 42"/>
                <a:gd name="T30" fmla="*/ 22 w 34"/>
                <a:gd name="T31" fmla="*/ 7 h 42"/>
                <a:gd name="T32" fmla="*/ 23 w 34"/>
                <a:gd name="T33" fmla="*/ 9 h 42"/>
                <a:gd name="T34" fmla="*/ 25 w 34"/>
                <a:gd name="T35" fmla="*/ 11 h 42"/>
                <a:gd name="T36" fmla="*/ 27 w 34"/>
                <a:gd name="T37" fmla="*/ 13 h 42"/>
                <a:gd name="T38" fmla="*/ 28 w 34"/>
                <a:gd name="T39" fmla="*/ 15 h 42"/>
                <a:gd name="T40" fmla="*/ 30 w 34"/>
                <a:gd name="T41" fmla="*/ 17 h 42"/>
                <a:gd name="T42" fmla="*/ 31 w 34"/>
                <a:gd name="T43" fmla="*/ 19 h 42"/>
                <a:gd name="T44" fmla="*/ 32 w 34"/>
                <a:gd name="T45" fmla="*/ 21 h 42"/>
                <a:gd name="T46" fmla="*/ 34 w 34"/>
                <a:gd name="T47" fmla="*/ 39 h 42"/>
                <a:gd name="T48" fmla="*/ 29 w 34"/>
                <a:gd name="T49" fmla="*/ 41 h 42"/>
                <a:gd name="T50" fmla="*/ 28 w 34"/>
                <a:gd name="T51" fmla="*/ 40 h 42"/>
                <a:gd name="T52" fmla="*/ 28 w 34"/>
                <a:gd name="T53" fmla="*/ 39 h 42"/>
                <a:gd name="T54" fmla="*/ 28 w 34"/>
                <a:gd name="T55" fmla="*/ 37 h 42"/>
                <a:gd name="T56" fmla="*/ 28 w 34"/>
                <a:gd name="T57" fmla="*/ 36 h 42"/>
                <a:gd name="T58" fmla="*/ 27 w 34"/>
                <a:gd name="T59" fmla="*/ 34 h 42"/>
                <a:gd name="T60" fmla="*/ 27 w 34"/>
                <a:gd name="T61" fmla="*/ 33 h 42"/>
                <a:gd name="T62" fmla="*/ 27 w 34"/>
                <a:gd name="T63" fmla="*/ 31 h 42"/>
                <a:gd name="T64" fmla="*/ 27 w 34"/>
                <a:gd name="T65" fmla="*/ 30 h 42"/>
                <a:gd name="T66" fmla="*/ 27 w 34"/>
                <a:gd name="T67" fmla="*/ 29 h 42"/>
                <a:gd name="T68" fmla="*/ 26 w 34"/>
                <a:gd name="T69" fmla="*/ 27 h 42"/>
                <a:gd name="T70" fmla="*/ 26 w 34"/>
                <a:gd name="T71" fmla="*/ 26 h 42"/>
                <a:gd name="T72" fmla="*/ 26 w 34"/>
                <a:gd name="T73" fmla="*/ 25 h 42"/>
                <a:gd name="T74" fmla="*/ 26 w 34"/>
                <a:gd name="T75" fmla="*/ 23 h 42"/>
                <a:gd name="T76" fmla="*/ 26 w 34"/>
                <a:gd name="T77" fmla="*/ 22 h 42"/>
                <a:gd name="T78" fmla="*/ 26 w 34"/>
                <a:gd name="T79" fmla="*/ 21 h 42"/>
                <a:gd name="T80" fmla="*/ 25 w 34"/>
                <a:gd name="T81" fmla="*/ 19 h 42"/>
                <a:gd name="T82" fmla="*/ 24 w 34"/>
                <a:gd name="T83" fmla="*/ 18 h 42"/>
                <a:gd name="T84" fmla="*/ 23 w 34"/>
                <a:gd name="T85" fmla="*/ 16 h 42"/>
                <a:gd name="T86" fmla="*/ 22 w 34"/>
                <a:gd name="T87" fmla="*/ 15 h 42"/>
                <a:gd name="T88" fmla="*/ 20 w 34"/>
                <a:gd name="T89" fmla="*/ 13 h 42"/>
                <a:gd name="T90" fmla="*/ 19 w 34"/>
                <a:gd name="T91" fmla="*/ 12 h 42"/>
                <a:gd name="T92" fmla="*/ 17 w 34"/>
                <a:gd name="T93" fmla="*/ 11 h 42"/>
                <a:gd name="T94" fmla="*/ 16 w 34"/>
                <a:gd name="T95" fmla="*/ 9 h 42"/>
                <a:gd name="T96" fmla="*/ 14 w 34"/>
                <a:gd name="T97" fmla="*/ 8 h 42"/>
                <a:gd name="T98" fmla="*/ 13 w 34"/>
                <a:gd name="T99" fmla="*/ 7 h 42"/>
                <a:gd name="T100" fmla="*/ 12 w 34"/>
                <a:gd name="T101" fmla="*/ 7 h 42"/>
                <a:gd name="T102" fmla="*/ 10 w 34"/>
                <a:gd name="T103" fmla="*/ 6 h 42"/>
                <a:gd name="T104" fmla="*/ 8 w 34"/>
                <a:gd name="T105" fmla="*/ 6 h 42"/>
                <a:gd name="T106" fmla="*/ 6 w 34"/>
                <a:gd name="T107" fmla="*/ 6 h 42"/>
                <a:gd name="T108" fmla="*/ 5 w 34"/>
                <a:gd name="T109" fmla="*/ 8 h 42"/>
                <a:gd name="T110" fmla="*/ 4 w 34"/>
                <a:gd name="T111" fmla="*/ 9 h 42"/>
                <a:gd name="T112" fmla="*/ 4 w 34"/>
                <a:gd name="T113" fmla="*/ 10 h 42"/>
                <a:gd name="T114" fmla="*/ 4 w 34"/>
                <a:gd name="T115" fmla="*/ 12 h 42"/>
                <a:gd name="T116" fmla="*/ 4 w 34"/>
                <a:gd name="T117" fmla="*/ 13 h 42"/>
                <a:gd name="T118" fmla="*/ 0 w 34"/>
                <a:gd name="T119"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2">
                  <a:moveTo>
                    <a:pt x="0" y="8"/>
                  </a:moveTo>
                  <a:lnTo>
                    <a:pt x="0" y="7"/>
                  </a:lnTo>
                  <a:lnTo>
                    <a:pt x="0" y="7"/>
                  </a:lnTo>
                  <a:lnTo>
                    <a:pt x="0" y="6"/>
                  </a:lnTo>
                  <a:lnTo>
                    <a:pt x="1" y="5"/>
                  </a:lnTo>
                  <a:lnTo>
                    <a:pt x="1" y="5"/>
                  </a:lnTo>
                  <a:lnTo>
                    <a:pt x="1" y="4"/>
                  </a:lnTo>
                  <a:lnTo>
                    <a:pt x="2" y="3"/>
                  </a:lnTo>
                  <a:lnTo>
                    <a:pt x="2" y="3"/>
                  </a:lnTo>
                  <a:lnTo>
                    <a:pt x="3" y="2"/>
                  </a:lnTo>
                  <a:lnTo>
                    <a:pt x="4" y="2"/>
                  </a:lnTo>
                  <a:lnTo>
                    <a:pt x="4" y="1"/>
                  </a:lnTo>
                  <a:lnTo>
                    <a:pt x="5" y="1"/>
                  </a:lnTo>
                  <a:lnTo>
                    <a:pt x="6" y="0"/>
                  </a:lnTo>
                  <a:lnTo>
                    <a:pt x="8" y="0"/>
                  </a:lnTo>
                  <a:lnTo>
                    <a:pt x="8" y="0"/>
                  </a:lnTo>
                  <a:lnTo>
                    <a:pt x="9" y="0"/>
                  </a:lnTo>
                  <a:lnTo>
                    <a:pt x="9" y="1"/>
                  </a:lnTo>
                  <a:lnTo>
                    <a:pt x="10" y="1"/>
                  </a:lnTo>
                  <a:lnTo>
                    <a:pt x="11" y="1"/>
                  </a:lnTo>
                  <a:lnTo>
                    <a:pt x="12" y="1"/>
                  </a:lnTo>
                  <a:lnTo>
                    <a:pt x="12" y="2"/>
                  </a:lnTo>
                  <a:lnTo>
                    <a:pt x="13" y="2"/>
                  </a:lnTo>
                  <a:lnTo>
                    <a:pt x="14" y="2"/>
                  </a:lnTo>
                  <a:lnTo>
                    <a:pt x="15" y="3"/>
                  </a:lnTo>
                  <a:lnTo>
                    <a:pt x="16" y="3"/>
                  </a:lnTo>
                  <a:lnTo>
                    <a:pt x="17" y="4"/>
                  </a:lnTo>
                  <a:lnTo>
                    <a:pt x="18" y="4"/>
                  </a:lnTo>
                  <a:lnTo>
                    <a:pt x="19" y="5"/>
                  </a:lnTo>
                  <a:lnTo>
                    <a:pt x="20" y="6"/>
                  </a:lnTo>
                  <a:lnTo>
                    <a:pt x="21" y="7"/>
                  </a:lnTo>
                  <a:lnTo>
                    <a:pt x="22" y="7"/>
                  </a:lnTo>
                  <a:lnTo>
                    <a:pt x="22" y="8"/>
                  </a:lnTo>
                  <a:lnTo>
                    <a:pt x="23" y="9"/>
                  </a:lnTo>
                  <a:lnTo>
                    <a:pt x="24" y="10"/>
                  </a:lnTo>
                  <a:lnTo>
                    <a:pt x="25" y="11"/>
                  </a:lnTo>
                  <a:lnTo>
                    <a:pt x="26" y="11"/>
                  </a:lnTo>
                  <a:lnTo>
                    <a:pt x="27" y="13"/>
                  </a:lnTo>
                  <a:lnTo>
                    <a:pt x="28" y="13"/>
                  </a:lnTo>
                  <a:lnTo>
                    <a:pt x="28" y="15"/>
                  </a:lnTo>
                  <a:lnTo>
                    <a:pt x="29" y="15"/>
                  </a:lnTo>
                  <a:lnTo>
                    <a:pt x="30" y="17"/>
                  </a:lnTo>
                  <a:lnTo>
                    <a:pt x="30" y="18"/>
                  </a:lnTo>
                  <a:lnTo>
                    <a:pt x="31" y="19"/>
                  </a:lnTo>
                  <a:lnTo>
                    <a:pt x="31" y="20"/>
                  </a:lnTo>
                  <a:lnTo>
                    <a:pt x="32" y="21"/>
                  </a:lnTo>
                  <a:lnTo>
                    <a:pt x="32" y="22"/>
                  </a:lnTo>
                  <a:lnTo>
                    <a:pt x="34" y="39"/>
                  </a:lnTo>
                  <a:lnTo>
                    <a:pt x="29" y="42"/>
                  </a:lnTo>
                  <a:lnTo>
                    <a:pt x="29" y="41"/>
                  </a:lnTo>
                  <a:lnTo>
                    <a:pt x="29" y="41"/>
                  </a:lnTo>
                  <a:lnTo>
                    <a:pt x="28" y="40"/>
                  </a:lnTo>
                  <a:lnTo>
                    <a:pt x="28" y="40"/>
                  </a:lnTo>
                  <a:lnTo>
                    <a:pt x="28" y="39"/>
                  </a:lnTo>
                  <a:lnTo>
                    <a:pt x="28" y="37"/>
                  </a:lnTo>
                  <a:lnTo>
                    <a:pt x="28" y="37"/>
                  </a:lnTo>
                  <a:lnTo>
                    <a:pt x="28" y="36"/>
                  </a:lnTo>
                  <a:lnTo>
                    <a:pt x="28" y="36"/>
                  </a:lnTo>
                  <a:lnTo>
                    <a:pt x="28" y="35"/>
                  </a:lnTo>
                  <a:lnTo>
                    <a:pt x="27" y="34"/>
                  </a:lnTo>
                  <a:lnTo>
                    <a:pt x="27" y="33"/>
                  </a:lnTo>
                  <a:lnTo>
                    <a:pt x="27" y="33"/>
                  </a:lnTo>
                  <a:lnTo>
                    <a:pt x="27" y="32"/>
                  </a:lnTo>
                  <a:lnTo>
                    <a:pt x="27" y="31"/>
                  </a:lnTo>
                  <a:lnTo>
                    <a:pt x="27" y="31"/>
                  </a:lnTo>
                  <a:lnTo>
                    <a:pt x="27" y="30"/>
                  </a:lnTo>
                  <a:lnTo>
                    <a:pt x="27" y="29"/>
                  </a:lnTo>
                  <a:lnTo>
                    <a:pt x="27" y="29"/>
                  </a:lnTo>
                  <a:lnTo>
                    <a:pt x="27" y="28"/>
                  </a:lnTo>
                  <a:lnTo>
                    <a:pt x="26" y="27"/>
                  </a:lnTo>
                  <a:lnTo>
                    <a:pt x="26" y="27"/>
                  </a:lnTo>
                  <a:lnTo>
                    <a:pt x="26" y="26"/>
                  </a:lnTo>
                  <a:lnTo>
                    <a:pt x="26" y="25"/>
                  </a:lnTo>
                  <a:lnTo>
                    <a:pt x="26" y="25"/>
                  </a:lnTo>
                  <a:lnTo>
                    <a:pt x="26" y="24"/>
                  </a:lnTo>
                  <a:lnTo>
                    <a:pt x="26" y="23"/>
                  </a:lnTo>
                  <a:lnTo>
                    <a:pt x="26" y="23"/>
                  </a:lnTo>
                  <a:lnTo>
                    <a:pt x="26" y="22"/>
                  </a:lnTo>
                  <a:lnTo>
                    <a:pt x="26" y="22"/>
                  </a:lnTo>
                  <a:lnTo>
                    <a:pt x="26" y="21"/>
                  </a:lnTo>
                  <a:lnTo>
                    <a:pt x="26" y="20"/>
                  </a:lnTo>
                  <a:lnTo>
                    <a:pt x="25" y="19"/>
                  </a:lnTo>
                  <a:lnTo>
                    <a:pt x="25" y="19"/>
                  </a:lnTo>
                  <a:lnTo>
                    <a:pt x="24" y="18"/>
                  </a:lnTo>
                  <a:lnTo>
                    <a:pt x="23" y="17"/>
                  </a:lnTo>
                  <a:lnTo>
                    <a:pt x="23" y="16"/>
                  </a:lnTo>
                  <a:lnTo>
                    <a:pt x="22" y="16"/>
                  </a:lnTo>
                  <a:lnTo>
                    <a:pt x="22" y="15"/>
                  </a:lnTo>
                  <a:lnTo>
                    <a:pt x="21" y="14"/>
                  </a:lnTo>
                  <a:lnTo>
                    <a:pt x="20" y="13"/>
                  </a:lnTo>
                  <a:lnTo>
                    <a:pt x="19" y="13"/>
                  </a:lnTo>
                  <a:lnTo>
                    <a:pt x="19" y="12"/>
                  </a:lnTo>
                  <a:lnTo>
                    <a:pt x="18" y="11"/>
                  </a:lnTo>
                  <a:lnTo>
                    <a:pt x="17" y="11"/>
                  </a:lnTo>
                  <a:lnTo>
                    <a:pt x="17" y="10"/>
                  </a:lnTo>
                  <a:lnTo>
                    <a:pt x="16" y="9"/>
                  </a:lnTo>
                  <a:lnTo>
                    <a:pt x="15" y="9"/>
                  </a:lnTo>
                  <a:lnTo>
                    <a:pt x="14" y="8"/>
                  </a:lnTo>
                  <a:lnTo>
                    <a:pt x="14" y="8"/>
                  </a:lnTo>
                  <a:lnTo>
                    <a:pt x="13" y="7"/>
                  </a:lnTo>
                  <a:lnTo>
                    <a:pt x="12" y="7"/>
                  </a:lnTo>
                  <a:lnTo>
                    <a:pt x="12" y="7"/>
                  </a:lnTo>
                  <a:lnTo>
                    <a:pt x="11" y="6"/>
                  </a:lnTo>
                  <a:lnTo>
                    <a:pt x="10" y="6"/>
                  </a:lnTo>
                  <a:lnTo>
                    <a:pt x="9" y="6"/>
                  </a:lnTo>
                  <a:lnTo>
                    <a:pt x="8" y="6"/>
                  </a:lnTo>
                  <a:lnTo>
                    <a:pt x="7" y="6"/>
                  </a:lnTo>
                  <a:lnTo>
                    <a:pt x="6" y="6"/>
                  </a:lnTo>
                  <a:lnTo>
                    <a:pt x="5" y="7"/>
                  </a:lnTo>
                  <a:lnTo>
                    <a:pt x="5" y="8"/>
                  </a:lnTo>
                  <a:lnTo>
                    <a:pt x="5" y="8"/>
                  </a:lnTo>
                  <a:lnTo>
                    <a:pt x="4" y="9"/>
                  </a:lnTo>
                  <a:lnTo>
                    <a:pt x="4" y="10"/>
                  </a:lnTo>
                  <a:lnTo>
                    <a:pt x="4" y="10"/>
                  </a:lnTo>
                  <a:lnTo>
                    <a:pt x="4" y="11"/>
                  </a:lnTo>
                  <a:lnTo>
                    <a:pt x="4" y="12"/>
                  </a:lnTo>
                  <a:lnTo>
                    <a:pt x="4" y="13"/>
                  </a:lnTo>
                  <a:lnTo>
                    <a:pt x="4" y="13"/>
                  </a:lnTo>
                  <a:lnTo>
                    <a:pt x="4" y="14"/>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6" name="Freeform 1923"/>
            <p:cNvSpPr>
              <a:spLocks/>
            </p:cNvSpPr>
            <p:nvPr/>
          </p:nvSpPr>
          <p:spPr bwMode="auto">
            <a:xfrm>
              <a:off x="5672138" y="1843648"/>
              <a:ext cx="76200" cy="146050"/>
            </a:xfrm>
            <a:custGeom>
              <a:avLst/>
              <a:gdLst>
                <a:gd name="T0" fmla="*/ 2 w 48"/>
                <a:gd name="T1" fmla="*/ 2 h 92"/>
                <a:gd name="T2" fmla="*/ 7 w 48"/>
                <a:gd name="T3" fmla="*/ 0 h 92"/>
                <a:gd name="T4" fmla="*/ 11 w 48"/>
                <a:gd name="T5" fmla="*/ 1 h 92"/>
                <a:gd name="T6" fmla="*/ 16 w 48"/>
                <a:gd name="T7" fmla="*/ 4 h 92"/>
                <a:gd name="T8" fmla="*/ 20 w 48"/>
                <a:gd name="T9" fmla="*/ 2 h 92"/>
                <a:gd name="T10" fmla="*/ 25 w 48"/>
                <a:gd name="T11" fmla="*/ 2 h 92"/>
                <a:gd name="T12" fmla="*/ 31 w 48"/>
                <a:gd name="T13" fmla="*/ 5 h 92"/>
                <a:gd name="T14" fmla="*/ 38 w 48"/>
                <a:gd name="T15" fmla="*/ 12 h 92"/>
                <a:gd name="T16" fmla="*/ 41 w 48"/>
                <a:gd name="T17" fmla="*/ 18 h 92"/>
                <a:gd name="T18" fmla="*/ 43 w 48"/>
                <a:gd name="T19" fmla="*/ 22 h 92"/>
                <a:gd name="T20" fmla="*/ 44 w 48"/>
                <a:gd name="T21" fmla="*/ 26 h 92"/>
                <a:gd name="T22" fmla="*/ 46 w 48"/>
                <a:gd name="T23" fmla="*/ 33 h 92"/>
                <a:gd name="T24" fmla="*/ 47 w 48"/>
                <a:gd name="T25" fmla="*/ 37 h 92"/>
                <a:gd name="T26" fmla="*/ 48 w 48"/>
                <a:gd name="T27" fmla="*/ 42 h 92"/>
                <a:gd name="T28" fmla="*/ 48 w 48"/>
                <a:gd name="T29" fmla="*/ 47 h 92"/>
                <a:gd name="T30" fmla="*/ 48 w 48"/>
                <a:gd name="T31" fmla="*/ 52 h 92"/>
                <a:gd name="T32" fmla="*/ 48 w 48"/>
                <a:gd name="T33" fmla="*/ 57 h 92"/>
                <a:gd name="T34" fmla="*/ 48 w 48"/>
                <a:gd name="T35" fmla="*/ 62 h 92"/>
                <a:gd name="T36" fmla="*/ 47 w 48"/>
                <a:gd name="T37" fmla="*/ 67 h 92"/>
                <a:gd name="T38" fmla="*/ 47 w 48"/>
                <a:gd name="T39" fmla="*/ 71 h 92"/>
                <a:gd name="T40" fmla="*/ 46 w 48"/>
                <a:gd name="T41" fmla="*/ 75 h 92"/>
                <a:gd name="T42" fmla="*/ 45 w 48"/>
                <a:gd name="T43" fmla="*/ 81 h 92"/>
                <a:gd name="T44" fmla="*/ 45 w 48"/>
                <a:gd name="T45" fmla="*/ 84 h 92"/>
                <a:gd name="T46" fmla="*/ 37 w 48"/>
                <a:gd name="T47" fmla="*/ 89 h 92"/>
                <a:gd name="T48" fmla="*/ 38 w 48"/>
                <a:gd name="T49" fmla="*/ 85 h 92"/>
                <a:gd name="T50" fmla="*/ 40 w 48"/>
                <a:gd name="T51" fmla="*/ 79 h 92"/>
                <a:gd name="T52" fmla="*/ 40 w 48"/>
                <a:gd name="T53" fmla="*/ 76 h 92"/>
                <a:gd name="T54" fmla="*/ 41 w 48"/>
                <a:gd name="T55" fmla="*/ 72 h 92"/>
                <a:gd name="T56" fmla="*/ 42 w 48"/>
                <a:gd name="T57" fmla="*/ 68 h 92"/>
                <a:gd name="T58" fmla="*/ 43 w 48"/>
                <a:gd name="T59" fmla="*/ 62 h 92"/>
                <a:gd name="T60" fmla="*/ 43 w 48"/>
                <a:gd name="T61" fmla="*/ 56 h 92"/>
                <a:gd name="T62" fmla="*/ 43 w 48"/>
                <a:gd name="T63" fmla="*/ 49 h 92"/>
                <a:gd name="T64" fmla="*/ 42 w 48"/>
                <a:gd name="T65" fmla="*/ 43 h 92"/>
                <a:gd name="T66" fmla="*/ 41 w 48"/>
                <a:gd name="T67" fmla="*/ 36 h 92"/>
                <a:gd name="T68" fmla="*/ 39 w 48"/>
                <a:gd name="T69" fmla="*/ 29 h 92"/>
                <a:gd name="T70" fmla="*/ 37 w 48"/>
                <a:gd name="T71" fmla="*/ 23 h 92"/>
                <a:gd name="T72" fmla="*/ 35 w 48"/>
                <a:gd name="T73" fmla="*/ 18 h 92"/>
                <a:gd name="T74" fmla="*/ 32 w 48"/>
                <a:gd name="T75" fmla="*/ 13 h 92"/>
                <a:gd name="T76" fmla="*/ 29 w 48"/>
                <a:gd name="T77" fmla="*/ 9 h 92"/>
                <a:gd name="T78" fmla="*/ 24 w 48"/>
                <a:gd name="T79" fmla="*/ 7 h 92"/>
                <a:gd name="T80" fmla="*/ 22 w 48"/>
                <a:gd name="T81" fmla="*/ 9 h 92"/>
                <a:gd name="T82" fmla="*/ 23 w 48"/>
                <a:gd name="T83" fmla="*/ 12 h 92"/>
                <a:gd name="T84" fmla="*/ 26 w 48"/>
                <a:gd name="T85" fmla="*/ 17 h 92"/>
                <a:gd name="T86" fmla="*/ 28 w 48"/>
                <a:gd name="T87" fmla="*/ 23 h 92"/>
                <a:gd name="T88" fmla="*/ 29 w 48"/>
                <a:gd name="T89" fmla="*/ 27 h 92"/>
                <a:gd name="T90" fmla="*/ 31 w 48"/>
                <a:gd name="T91" fmla="*/ 31 h 92"/>
                <a:gd name="T92" fmla="*/ 32 w 48"/>
                <a:gd name="T93" fmla="*/ 36 h 92"/>
                <a:gd name="T94" fmla="*/ 32 w 48"/>
                <a:gd name="T95" fmla="*/ 40 h 92"/>
                <a:gd name="T96" fmla="*/ 27 w 48"/>
                <a:gd name="T97" fmla="*/ 41 h 92"/>
                <a:gd name="T98" fmla="*/ 26 w 48"/>
                <a:gd name="T99" fmla="*/ 36 h 92"/>
                <a:gd name="T100" fmla="*/ 25 w 48"/>
                <a:gd name="T101" fmla="*/ 32 h 92"/>
                <a:gd name="T102" fmla="*/ 23 w 48"/>
                <a:gd name="T103" fmla="*/ 25 h 92"/>
                <a:gd name="T104" fmla="*/ 22 w 48"/>
                <a:gd name="T105" fmla="*/ 21 h 92"/>
                <a:gd name="T106" fmla="*/ 19 w 48"/>
                <a:gd name="T107" fmla="*/ 16 h 92"/>
                <a:gd name="T108" fmla="*/ 17 w 48"/>
                <a:gd name="T109" fmla="*/ 12 h 92"/>
                <a:gd name="T110" fmla="*/ 13 w 48"/>
                <a:gd name="T111" fmla="*/ 8 h 92"/>
                <a:gd name="T112" fmla="*/ 10 w 48"/>
                <a:gd name="T113" fmla="*/ 6 h 92"/>
                <a:gd name="T114" fmla="*/ 6 w 48"/>
                <a:gd name="T115"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92">
                  <a:moveTo>
                    <a:pt x="0" y="5"/>
                  </a:moveTo>
                  <a:lnTo>
                    <a:pt x="0" y="5"/>
                  </a:lnTo>
                  <a:lnTo>
                    <a:pt x="0" y="4"/>
                  </a:lnTo>
                  <a:lnTo>
                    <a:pt x="1" y="4"/>
                  </a:lnTo>
                  <a:lnTo>
                    <a:pt x="2" y="2"/>
                  </a:lnTo>
                  <a:lnTo>
                    <a:pt x="2" y="2"/>
                  </a:lnTo>
                  <a:lnTo>
                    <a:pt x="3" y="1"/>
                  </a:lnTo>
                  <a:lnTo>
                    <a:pt x="4" y="1"/>
                  </a:lnTo>
                  <a:lnTo>
                    <a:pt x="5" y="1"/>
                  </a:lnTo>
                  <a:lnTo>
                    <a:pt x="6" y="1"/>
                  </a:lnTo>
                  <a:lnTo>
                    <a:pt x="6" y="0"/>
                  </a:lnTo>
                  <a:lnTo>
                    <a:pt x="7" y="0"/>
                  </a:lnTo>
                  <a:lnTo>
                    <a:pt x="8" y="0"/>
                  </a:lnTo>
                  <a:lnTo>
                    <a:pt x="8" y="0"/>
                  </a:lnTo>
                  <a:lnTo>
                    <a:pt x="9" y="0"/>
                  </a:lnTo>
                  <a:lnTo>
                    <a:pt x="10" y="1"/>
                  </a:lnTo>
                  <a:lnTo>
                    <a:pt x="11" y="1"/>
                  </a:lnTo>
                  <a:lnTo>
                    <a:pt x="11" y="1"/>
                  </a:lnTo>
                  <a:lnTo>
                    <a:pt x="12" y="1"/>
                  </a:lnTo>
                  <a:lnTo>
                    <a:pt x="13" y="1"/>
                  </a:lnTo>
                  <a:lnTo>
                    <a:pt x="13" y="2"/>
                  </a:lnTo>
                  <a:lnTo>
                    <a:pt x="15" y="2"/>
                  </a:lnTo>
                  <a:lnTo>
                    <a:pt x="15" y="3"/>
                  </a:lnTo>
                  <a:lnTo>
                    <a:pt x="16" y="4"/>
                  </a:lnTo>
                  <a:lnTo>
                    <a:pt x="17" y="4"/>
                  </a:lnTo>
                  <a:lnTo>
                    <a:pt x="17" y="4"/>
                  </a:lnTo>
                  <a:lnTo>
                    <a:pt x="18" y="4"/>
                  </a:lnTo>
                  <a:lnTo>
                    <a:pt x="18" y="3"/>
                  </a:lnTo>
                  <a:lnTo>
                    <a:pt x="20" y="3"/>
                  </a:lnTo>
                  <a:lnTo>
                    <a:pt x="20" y="2"/>
                  </a:lnTo>
                  <a:lnTo>
                    <a:pt x="21" y="2"/>
                  </a:lnTo>
                  <a:lnTo>
                    <a:pt x="21" y="2"/>
                  </a:lnTo>
                  <a:lnTo>
                    <a:pt x="22" y="2"/>
                  </a:lnTo>
                  <a:lnTo>
                    <a:pt x="23" y="2"/>
                  </a:lnTo>
                  <a:lnTo>
                    <a:pt x="24" y="2"/>
                  </a:lnTo>
                  <a:lnTo>
                    <a:pt x="25" y="2"/>
                  </a:lnTo>
                  <a:lnTo>
                    <a:pt x="26" y="2"/>
                  </a:lnTo>
                  <a:lnTo>
                    <a:pt x="27" y="2"/>
                  </a:lnTo>
                  <a:lnTo>
                    <a:pt x="28" y="3"/>
                  </a:lnTo>
                  <a:lnTo>
                    <a:pt x="29" y="3"/>
                  </a:lnTo>
                  <a:lnTo>
                    <a:pt x="31" y="4"/>
                  </a:lnTo>
                  <a:lnTo>
                    <a:pt x="31" y="5"/>
                  </a:lnTo>
                  <a:lnTo>
                    <a:pt x="33" y="6"/>
                  </a:lnTo>
                  <a:lnTo>
                    <a:pt x="34" y="7"/>
                  </a:lnTo>
                  <a:lnTo>
                    <a:pt x="35" y="8"/>
                  </a:lnTo>
                  <a:lnTo>
                    <a:pt x="36" y="9"/>
                  </a:lnTo>
                  <a:lnTo>
                    <a:pt x="37" y="10"/>
                  </a:lnTo>
                  <a:lnTo>
                    <a:pt x="38" y="12"/>
                  </a:lnTo>
                  <a:lnTo>
                    <a:pt x="38" y="13"/>
                  </a:lnTo>
                  <a:lnTo>
                    <a:pt x="39" y="14"/>
                  </a:lnTo>
                  <a:lnTo>
                    <a:pt x="40" y="15"/>
                  </a:lnTo>
                  <a:lnTo>
                    <a:pt x="40" y="16"/>
                  </a:lnTo>
                  <a:lnTo>
                    <a:pt x="41" y="17"/>
                  </a:lnTo>
                  <a:lnTo>
                    <a:pt x="41" y="18"/>
                  </a:lnTo>
                  <a:lnTo>
                    <a:pt x="41" y="19"/>
                  </a:lnTo>
                  <a:lnTo>
                    <a:pt x="42" y="19"/>
                  </a:lnTo>
                  <a:lnTo>
                    <a:pt x="42" y="20"/>
                  </a:lnTo>
                  <a:lnTo>
                    <a:pt x="42" y="20"/>
                  </a:lnTo>
                  <a:lnTo>
                    <a:pt x="43" y="21"/>
                  </a:lnTo>
                  <a:lnTo>
                    <a:pt x="43" y="22"/>
                  </a:lnTo>
                  <a:lnTo>
                    <a:pt x="43" y="22"/>
                  </a:lnTo>
                  <a:lnTo>
                    <a:pt x="43" y="23"/>
                  </a:lnTo>
                  <a:lnTo>
                    <a:pt x="44" y="24"/>
                  </a:lnTo>
                  <a:lnTo>
                    <a:pt x="44" y="25"/>
                  </a:lnTo>
                  <a:lnTo>
                    <a:pt x="44" y="26"/>
                  </a:lnTo>
                  <a:lnTo>
                    <a:pt x="44" y="26"/>
                  </a:lnTo>
                  <a:lnTo>
                    <a:pt x="45" y="27"/>
                  </a:lnTo>
                  <a:lnTo>
                    <a:pt x="45" y="28"/>
                  </a:lnTo>
                  <a:lnTo>
                    <a:pt x="45" y="29"/>
                  </a:lnTo>
                  <a:lnTo>
                    <a:pt x="46" y="30"/>
                  </a:lnTo>
                  <a:lnTo>
                    <a:pt x="46" y="32"/>
                  </a:lnTo>
                  <a:lnTo>
                    <a:pt x="46" y="33"/>
                  </a:lnTo>
                  <a:lnTo>
                    <a:pt x="47" y="34"/>
                  </a:lnTo>
                  <a:lnTo>
                    <a:pt x="47" y="35"/>
                  </a:lnTo>
                  <a:lnTo>
                    <a:pt x="47" y="36"/>
                  </a:lnTo>
                  <a:lnTo>
                    <a:pt x="47" y="36"/>
                  </a:lnTo>
                  <a:lnTo>
                    <a:pt x="47" y="37"/>
                  </a:lnTo>
                  <a:lnTo>
                    <a:pt x="47" y="37"/>
                  </a:lnTo>
                  <a:lnTo>
                    <a:pt x="47" y="38"/>
                  </a:lnTo>
                  <a:lnTo>
                    <a:pt x="47" y="39"/>
                  </a:lnTo>
                  <a:lnTo>
                    <a:pt x="47" y="40"/>
                  </a:lnTo>
                  <a:lnTo>
                    <a:pt x="47" y="40"/>
                  </a:lnTo>
                  <a:lnTo>
                    <a:pt x="47" y="41"/>
                  </a:lnTo>
                  <a:lnTo>
                    <a:pt x="48" y="42"/>
                  </a:lnTo>
                  <a:lnTo>
                    <a:pt x="48" y="43"/>
                  </a:lnTo>
                  <a:lnTo>
                    <a:pt x="48" y="43"/>
                  </a:lnTo>
                  <a:lnTo>
                    <a:pt x="48" y="44"/>
                  </a:lnTo>
                  <a:lnTo>
                    <a:pt x="48" y="45"/>
                  </a:lnTo>
                  <a:lnTo>
                    <a:pt x="48" y="46"/>
                  </a:lnTo>
                  <a:lnTo>
                    <a:pt x="48" y="47"/>
                  </a:lnTo>
                  <a:lnTo>
                    <a:pt x="48" y="48"/>
                  </a:lnTo>
                  <a:lnTo>
                    <a:pt x="48" y="48"/>
                  </a:lnTo>
                  <a:lnTo>
                    <a:pt x="48" y="49"/>
                  </a:lnTo>
                  <a:lnTo>
                    <a:pt x="48" y="50"/>
                  </a:lnTo>
                  <a:lnTo>
                    <a:pt x="48" y="51"/>
                  </a:lnTo>
                  <a:lnTo>
                    <a:pt x="48" y="52"/>
                  </a:lnTo>
                  <a:lnTo>
                    <a:pt x="48" y="53"/>
                  </a:lnTo>
                  <a:lnTo>
                    <a:pt x="48" y="54"/>
                  </a:lnTo>
                  <a:lnTo>
                    <a:pt x="48" y="54"/>
                  </a:lnTo>
                  <a:lnTo>
                    <a:pt x="48" y="56"/>
                  </a:lnTo>
                  <a:lnTo>
                    <a:pt x="48" y="56"/>
                  </a:lnTo>
                  <a:lnTo>
                    <a:pt x="48" y="57"/>
                  </a:lnTo>
                  <a:lnTo>
                    <a:pt x="48" y="58"/>
                  </a:lnTo>
                  <a:lnTo>
                    <a:pt x="48" y="59"/>
                  </a:lnTo>
                  <a:lnTo>
                    <a:pt x="48" y="60"/>
                  </a:lnTo>
                  <a:lnTo>
                    <a:pt x="48" y="60"/>
                  </a:lnTo>
                  <a:lnTo>
                    <a:pt x="48" y="61"/>
                  </a:lnTo>
                  <a:lnTo>
                    <a:pt x="48" y="62"/>
                  </a:lnTo>
                  <a:lnTo>
                    <a:pt x="48" y="63"/>
                  </a:lnTo>
                  <a:lnTo>
                    <a:pt x="48" y="64"/>
                  </a:lnTo>
                  <a:lnTo>
                    <a:pt x="48" y="64"/>
                  </a:lnTo>
                  <a:lnTo>
                    <a:pt x="47" y="65"/>
                  </a:lnTo>
                  <a:lnTo>
                    <a:pt x="47" y="66"/>
                  </a:lnTo>
                  <a:lnTo>
                    <a:pt x="47" y="67"/>
                  </a:lnTo>
                  <a:lnTo>
                    <a:pt x="47" y="67"/>
                  </a:lnTo>
                  <a:lnTo>
                    <a:pt x="47" y="68"/>
                  </a:lnTo>
                  <a:lnTo>
                    <a:pt x="47" y="69"/>
                  </a:lnTo>
                  <a:lnTo>
                    <a:pt x="47" y="69"/>
                  </a:lnTo>
                  <a:lnTo>
                    <a:pt x="47" y="70"/>
                  </a:lnTo>
                  <a:lnTo>
                    <a:pt x="47" y="71"/>
                  </a:lnTo>
                  <a:lnTo>
                    <a:pt x="47" y="71"/>
                  </a:lnTo>
                  <a:lnTo>
                    <a:pt x="47" y="72"/>
                  </a:lnTo>
                  <a:lnTo>
                    <a:pt x="47" y="73"/>
                  </a:lnTo>
                  <a:lnTo>
                    <a:pt x="47" y="73"/>
                  </a:lnTo>
                  <a:lnTo>
                    <a:pt x="47" y="74"/>
                  </a:lnTo>
                  <a:lnTo>
                    <a:pt x="46" y="75"/>
                  </a:lnTo>
                  <a:lnTo>
                    <a:pt x="46" y="76"/>
                  </a:lnTo>
                  <a:lnTo>
                    <a:pt x="46" y="77"/>
                  </a:lnTo>
                  <a:lnTo>
                    <a:pt x="46" y="78"/>
                  </a:lnTo>
                  <a:lnTo>
                    <a:pt x="46" y="79"/>
                  </a:lnTo>
                  <a:lnTo>
                    <a:pt x="45" y="80"/>
                  </a:lnTo>
                  <a:lnTo>
                    <a:pt x="45" y="81"/>
                  </a:lnTo>
                  <a:lnTo>
                    <a:pt x="45" y="81"/>
                  </a:lnTo>
                  <a:lnTo>
                    <a:pt x="45" y="82"/>
                  </a:lnTo>
                  <a:lnTo>
                    <a:pt x="45" y="82"/>
                  </a:lnTo>
                  <a:lnTo>
                    <a:pt x="45" y="83"/>
                  </a:lnTo>
                  <a:lnTo>
                    <a:pt x="45" y="83"/>
                  </a:lnTo>
                  <a:lnTo>
                    <a:pt x="45" y="84"/>
                  </a:lnTo>
                  <a:lnTo>
                    <a:pt x="45" y="84"/>
                  </a:lnTo>
                  <a:lnTo>
                    <a:pt x="43" y="92"/>
                  </a:lnTo>
                  <a:lnTo>
                    <a:pt x="37" y="91"/>
                  </a:lnTo>
                  <a:lnTo>
                    <a:pt x="37" y="91"/>
                  </a:lnTo>
                  <a:lnTo>
                    <a:pt x="37" y="90"/>
                  </a:lnTo>
                  <a:lnTo>
                    <a:pt x="37" y="89"/>
                  </a:lnTo>
                  <a:lnTo>
                    <a:pt x="38" y="89"/>
                  </a:lnTo>
                  <a:lnTo>
                    <a:pt x="38" y="89"/>
                  </a:lnTo>
                  <a:lnTo>
                    <a:pt x="38" y="88"/>
                  </a:lnTo>
                  <a:lnTo>
                    <a:pt x="38" y="87"/>
                  </a:lnTo>
                  <a:lnTo>
                    <a:pt x="38" y="86"/>
                  </a:lnTo>
                  <a:lnTo>
                    <a:pt x="38" y="85"/>
                  </a:lnTo>
                  <a:lnTo>
                    <a:pt x="38" y="84"/>
                  </a:lnTo>
                  <a:lnTo>
                    <a:pt x="39" y="83"/>
                  </a:lnTo>
                  <a:lnTo>
                    <a:pt x="39" y="82"/>
                  </a:lnTo>
                  <a:lnTo>
                    <a:pt x="39" y="81"/>
                  </a:lnTo>
                  <a:lnTo>
                    <a:pt x="40" y="80"/>
                  </a:lnTo>
                  <a:lnTo>
                    <a:pt x="40" y="79"/>
                  </a:lnTo>
                  <a:lnTo>
                    <a:pt x="40" y="79"/>
                  </a:lnTo>
                  <a:lnTo>
                    <a:pt x="40" y="78"/>
                  </a:lnTo>
                  <a:lnTo>
                    <a:pt x="40" y="78"/>
                  </a:lnTo>
                  <a:lnTo>
                    <a:pt x="40" y="77"/>
                  </a:lnTo>
                  <a:lnTo>
                    <a:pt x="40" y="76"/>
                  </a:lnTo>
                  <a:lnTo>
                    <a:pt x="40" y="76"/>
                  </a:lnTo>
                  <a:lnTo>
                    <a:pt x="40" y="75"/>
                  </a:lnTo>
                  <a:lnTo>
                    <a:pt x="40" y="74"/>
                  </a:lnTo>
                  <a:lnTo>
                    <a:pt x="41" y="74"/>
                  </a:lnTo>
                  <a:lnTo>
                    <a:pt x="41" y="73"/>
                  </a:lnTo>
                  <a:lnTo>
                    <a:pt x="41" y="73"/>
                  </a:lnTo>
                  <a:lnTo>
                    <a:pt x="41" y="72"/>
                  </a:lnTo>
                  <a:lnTo>
                    <a:pt x="41" y="71"/>
                  </a:lnTo>
                  <a:lnTo>
                    <a:pt x="41" y="71"/>
                  </a:lnTo>
                  <a:lnTo>
                    <a:pt x="41" y="70"/>
                  </a:lnTo>
                  <a:lnTo>
                    <a:pt x="41" y="69"/>
                  </a:lnTo>
                  <a:lnTo>
                    <a:pt x="42" y="69"/>
                  </a:lnTo>
                  <a:lnTo>
                    <a:pt x="42" y="68"/>
                  </a:lnTo>
                  <a:lnTo>
                    <a:pt x="42" y="68"/>
                  </a:lnTo>
                  <a:lnTo>
                    <a:pt x="42" y="67"/>
                  </a:lnTo>
                  <a:lnTo>
                    <a:pt x="42" y="65"/>
                  </a:lnTo>
                  <a:lnTo>
                    <a:pt x="42" y="64"/>
                  </a:lnTo>
                  <a:lnTo>
                    <a:pt x="42" y="63"/>
                  </a:lnTo>
                  <a:lnTo>
                    <a:pt x="43" y="62"/>
                  </a:lnTo>
                  <a:lnTo>
                    <a:pt x="43" y="61"/>
                  </a:lnTo>
                  <a:lnTo>
                    <a:pt x="43" y="60"/>
                  </a:lnTo>
                  <a:lnTo>
                    <a:pt x="43" y="59"/>
                  </a:lnTo>
                  <a:lnTo>
                    <a:pt x="43" y="58"/>
                  </a:lnTo>
                  <a:lnTo>
                    <a:pt x="43" y="57"/>
                  </a:lnTo>
                  <a:lnTo>
                    <a:pt x="43" y="56"/>
                  </a:lnTo>
                  <a:lnTo>
                    <a:pt x="43" y="55"/>
                  </a:lnTo>
                  <a:lnTo>
                    <a:pt x="43" y="54"/>
                  </a:lnTo>
                  <a:lnTo>
                    <a:pt x="43" y="53"/>
                  </a:lnTo>
                  <a:lnTo>
                    <a:pt x="43" y="52"/>
                  </a:lnTo>
                  <a:lnTo>
                    <a:pt x="43" y="51"/>
                  </a:lnTo>
                  <a:lnTo>
                    <a:pt x="43" y="49"/>
                  </a:lnTo>
                  <a:lnTo>
                    <a:pt x="43" y="48"/>
                  </a:lnTo>
                  <a:lnTo>
                    <a:pt x="43" y="47"/>
                  </a:lnTo>
                  <a:lnTo>
                    <a:pt x="42" y="46"/>
                  </a:lnTo>
                  <a:lnTo>
                    <a:pt x="42" y="45"/>
                  </a:lnTo>
                  <a:lnTo>
                    <a:pt x="42" y="44"/>
                  </a:lnTo>
                  <a:lnTo>
                    <a:pt x="42" y="43"/>
                  </a:lnTo>
                  <a:lnTo>
                    <a:pt x="42" y="41"/>
                  </a:lnTo>
                  <a:lnTo>
                    <a:pt x="42" y="40"/>
                  </a:lnTo>
                  <a:lnTo>
                    <a:pt x="42" y="39"/>
                  </a:lnTo>
                  <a:lnTo>
                    <a:pt x="41" y="38"/>
                  </a:lnTo>
                  <a:lnTo>
                    <a:pt x="41" y="37"/>
                  </a:lnTo>
                  <a:lnTo>
                    <a:pt x="41" y="36"/>
                  </a:lnTo>
                  <a:lnTo>
                    <a:pt x="41" y="35"/>
                  </a:lnTo>
                  <a:lnTo>
                    <a:pt x="40" y="34"/>
                  </a:lnTo>
                  <a:lnTo>
                    <a:pt x="40" y="33"/>
                  </a:lnTo>
                  <a:lnTo>
                    <a:pt x="40" y="32"/>
                  </a:lnTo>
                  <a:lnTo>
                    <a:pt x="40" y="30"/>
                  </a:lnTo>
                  <a:lnTo>
                    <a:pt x="39" y="29"/>
                  </a:lnTo>
                  <a:lnTo>
                    <a:pt x="39" y="28"/>
                  </a:lnTo>
                  <a:lnTo>
                    <a:pt x="39" y="27"/>
                  </a:lnTo>
                  <a:lnTo>
                    <a:pt x="38" y="26"/>
                  </a:lnTo>
                  <a:lnTo>
                    <a:pt x="38" y="25"/>
                  </a:lnTo>
                  <a:lnTo>
                    <a:pt x="38" y="24"/>
                  </a:lnTo>
                  <a:lnTo>
                    <a:pt x="37" y="23"/>
                  </a:lnTo>
                  <a:lnTo>
                    <a:pt x="37" y="22"/>
                  </a:lnTo>
                  <a:lnTo>
                    <a:pt x="36" y="21"/>
                  </a:lnTo>
                  <a:lnTo>
                    <a:pt x="36" y="20"/>
                  </a:lnTo>
                  <a:lnTo>
                    <a:pt x="36" y="19"/>
                  </a:lnTo>
                  <a:lnTo>
                    <a:pt x="35" y="19"/>
                  </a:lnTo>
                  <a:lnTo>
                    <a:pt x="35" y="18"/>
                  </a:lnTo>
                  <a:lnTo>
                    <a:pt x="34" y="17"/>
                  </a:lnTo>
                  <a:lnTo>
                    <a:pt x="34" y="16"/>
                  </a:lnTo>
                  <a:lnTo>
                    <a:pt x="34" y="15"/>
                  </a:lnTo>
                  <a:lnTo>
                    <a:pt x="33" y="15"/>
                  </a:lnTo>
                  <a:lnTo>
                    <a:pt x="33" y="14"/>
                  </a:lnTo>
                  <a:lnTo>
                    <a:pt x="32" y="13"/>
                  </a:lnTo>
                  <a:lnTo>
                    <a:pt x="32" y="13"/>
                  </a:lnTo>
                  <a:lnTo>
                    <a:pt x="31" y="12"/>
                  </a:lnTo>
                  <a:lnTo>
                    <a:pt x="31" y="11"/>
                  </a:lnTo>
                  <a:lnTo>
                    <a:pt x="30" y="11"/>
                  </a:lnTo>
                  <a:lnTo>
                    <a:pt x="30" y="10"/>
                  </a:lnTo>
                  <a:lnTo>
                    <a:pt x="29" y="9"/>
                  </a:lnTo>
                  <a:lnTo>
                    <a:pt x="28" y="8"/>
                  </a:lnTo>
                  <a:lnTo>
                    <a:pt x="27" y="8"/>
                  </a:lnTo>
                  <a:lnTo>
                    <a:pt x="26" y="8"/>
                  </a:lnTo>
                  <a:lnTo>
                    <a:pt x="25" y="7"/>
                  </a:lnTo>
                  <a:lnTo>
                    <a:pt x="24" y="7"/>
                  </a:lnTo>
                  <a:lnTo>
                    <a:pt x="24" y="7"/>
                  </a:lnTo>
                  <a:lnTo>
                    <a:pt x="23" y="7"/>
                  </a:lnTo>
                  <a:lnTo>
                    <a:pt x="22" y="7"/>
                  </a:lnTo>
                  <a:lnTo>
                    <a:pt x="22" y="7"/>
                  </a:lnTo>
                  <a:lnTo>
                    <a:pt x="22" y="8"/>
                  </a:lnTo>
                  <a:lnTo>
                    <a:pt x="21" y="8"/>
                  </a:lnTo>
                  <a:lnTo>
                    <a:pt x="22" y="9"/>
                  </a:lnTo>
                  <a:lnTo>
                    <a:pt x="22" y="9"/>
                  </a:lnTo>
                  <a:lnTo>
                    <a:pt x="22" y="10"/>
                  </a:lnTo>
                  <a:lnTo>
                    <a:pt x="22" y="10"/>
                  </a:lnTo>
                  <a:lnTo>
                    <a:pt x="22" y="11"/>
                  </a:lnTo>
                  <a:lnTo>
                    <a:pt x="23" y="11"/>
                  </a:lnTo>
                  <a:lnTo>
                    <a:pt x="23" y="12"/>
                  </a:lnTo>
                  <a:lnTo>
                    <a:pt x="24" y="13"/>
                  </a:lnTo>
                  <a:lnTo>
                    <a:pt x="24" y="13"/>
                  </a:lnTo>
                  <a:lnTo>
                    <a:pt x="24" y="14"/>
                  </a:lnTo>
                  <a:lnTo>
                    <a:pt x="25" y="15"/>
                  </a:lnTo>
                  <a:lnTo>
                    <a:pt x="25" y="16"/>
                  </a:lnTo>
                  <a:lnTo>
                    <a:pt x="26" y="17"/>
                  </a:lnTo>
                  <a:lnTo>
                    <a:pt x="26" y="18"/>
                  </a:lnTo>
                  <a:lnTo>
                    <a:pt x="27" y="19"/>
                  </a:lnTo>
                  <a:lnTo>
                    <a:pt x="27" y="20"/>
                  </a:lnTo>
                  <a:lnTo>
                    <a:pt x="28" y="21"/>
                  </a:lnTo>
                  <a:lnTo>
                    <a:pt x="28" y="22"/>
                  </a:lnTo>
                  <a:lnTo>
                    <a:pt x="28" y="23"/>
                  </a:lnTo>
                  <a:lnTo>
                    <a:pt x="28" y="23"/>
                  </a:lnTo>
                  <a:lnTo>
                    <a:pt x="29" y="24"/>
                  </a:lnTo>
                  <a:lnTo>
                    <a:pt x="29" y="25"/>
                  </a:lnTo>
                  <a:lnTo>
                    <a:pt x="29" y="25"/>
                  </a:lnTo>
                  <a:lnTo>
                    <a:pt x="29" y="26"/>
                  </a:lnTo>
                  <a:lnTo>
                    <a:pt x="29" y="27"/>
                  </a:lnTo>
                  <a:lnTo>
                    <a:pt x="30" y="27"/>
                  </a:lnTo>
                  <a:lnTo>
                    <a:pt x="30" y="28"/>
                  </a:lnTo>
                  <a:lnTo>
                    <a:pt x="30" y="29"/>
                  </a:lnTo>
                  <a:lnTo>
                    <a:pt x="31" y="30"/>
                  </a:lnTo>
                  <a:lnTo>
                    <a:pt x="31" y="30"/>
                  </a:lnTo>
                  <a:lnTo>
                    <a:pt x="31" y="31"/>
                  </a:lnTo>
                  <a:lnTo>
                    <a:pt x="31" y="32"/>
                  </a:lnTo>
                  <a:lnTo>
                    <a:pt x="31" y="32"/>
                  </a:lnTo>
                  <a:lnTo>
                    <a:pt x="31" y="33"/>
                  </a:lnTo>
                  <a:lnTo>
                    <a:pt x="31" y="34"/>
                  </a:lnTo>
                  <a:lnTo>
                    <a:pt x="31" y="35"/>
                  </a:lnTo>
                  <a:lnTo>
                    <a:pt x="32" y="36"/>
                  </a:lnTo>
                  <a:lnTo>
                    <a:pt x="32" y="36"/>
                  </a:lnTo>
                  <a:lnTo>
                    <a:pt x="32" y="37"/>
                  </a:lnTo>
                  <a:lnTo>
                    <a:pt x="32" y="38"/>
                  </a:lnTo>
                  <a:lnTo>
                    <a:pt x="32" y="38"/>
                  </a:lnTo>
                  <a:lnTo>
                    <a:pt x="32" y="39"/>
                  </a:lnTo>
                  <a:lnTo>
                    <a:pt x="32" y="40"/>
                  </a:lnTo>
                  <a:lnTo>
                    <a:pt x="32" y="41"/>
                  </a:lnTo>
                  <a:lnTo>
                    <a:pt x="32" y="41"/>
                  </a:lnTo>
                  <a:lnTo>
                    <a:pt x="27" y="42"/>
                  </a:lnTo>
                  <a:lnTo>
                    <a:pt x="27" y="42"/>
                  </a:lnTo>
                  <a:lnTo>
                    <a:pt x="27" y="42"/>
                  </a:lnTo>
                  <a:lnTo>
                    <a:pt x="27" y="41"/>
                  </a:lnTo>
                  <a:lnTo>
                    <a:pt x="27" y="41"/>
                  </a:lnTo>
                  <a:lnTo>
                    <a:pt x="26" y="40"/>
                  </a:lnTo>
                  <a:lnTo>
                    <a:pt x="26" y="39"/>
                  </a:lnTo>
                  <a:lnTo>
                    <a:pt x="26" y="38"/>
                  </a:lnTo>
                  <a:lnTo>
                    <a:pt x="26" y="37"/>
                  </a:lnTo>
                  <a:lnTo>
                    <a:pt x="26" y="36"/>
                  </a:lnTo>
                  <a:lnTo>
                    <a:pt x="26" y="36"/>
                  </a:lnTo>
                  <a:lnTo>
                    <a:pt x="26" y="35"/>
                  </a:lnTo>
                  <a:lnTo>
                    <a:pt x="26" y="34"/>
                  </a:lnTo>
                  <a:lnTo>
                    <a:pt x="26" y="33"/>
                  </a:lnTo>
                  <a:lnTo>
                    <a:pt x="25" y="32"/>
                  </a:lnTo>
                  <a:lnTo>
                    <a:pt x="25" y="32"/>
                  </a:lnTo>
                  <a:lnTo>
                    <a:pt x="25" y="31"/>
                  </a:lnTo>
                  <a:lnTo>
                    <a:pt x="25" y="30"/>
                  </a:lnTo>
                  <a:lnTo>
                    <a:pt x="24" y="29"/>
                  </a:lnTo>
                  <a:lnTo>
                    <a:pt x="24" y="27"/>
                  </a:lnTo>
                  <a:lnTo>
                    <a:pt x="24" y="26"/>
                  </a:lnTo>
                  <a:lnTo>
                    <a:pt x="23" y="25"/>
                  </a:lnTo>
                  <a:lnTo>
                    <a:pt x="23" y="24"/>
                  </a:lnTo>
                  <a:lnTo>
                    <a:pt x="23" y="24"/>
                  </a:lnTo>
                  <a:lnTo>
                    <a:pt x="23" y="23"/>
                  </a:lnTo>
                  <a:lnTo>
                    <a:pt x="22" y="22"/>
                  </a:lnTo>
                  <a:lnTo>
                    <a:pt x="22" y="22"/>
                  </a:lnTo>
                  <a:lnTo>
                    <a:pt x="22" y="21"/>
                  </a:lnTo>
                  <a:lnTo>
                    <a:pt x="22" y="20"/>
                  </a:lnTo>
                  <a:lnTo>
                    <a:pt x="21" y="20"/>
                  </a:lnTo>
                  <a:lnTo>
                    <a:pt x="21" y="19"/>
                  </a:lnTo>
                  <a:lnTo>
                    <a:pt x="20" y="18"/>
                  </a:lnTo>
                  <a:lnTo>
                    <a:pt x="20" y="17"/>
                  </a:lnTo>
                  <a:lnTo>
                    <a:pt x="19" y="16"/>
                  </a:lnTo>
                  <a:lnTo>
                    <a:pt x="19" y="15"/>
                  </a:lnTo>
                  <a:lnTo>
                    <a:pt x="18" y="14"/>
                  </a:lnTo>
                  <a:lnTo>
                    <a:pt x="18" y="14"/>
                  </a:lnTo>
                  <a:lnTo>
                    <a:pt x="18" y="13"/>
                  </a:lnTo>
                  <a:lnTo>
                    <a:pt x="17" y="12"/>
                  </a:lnTo>
                  <a:lnTo>
                    <a:pt x="17" y="12"/>
                  </a:lnTo>
                  <a:lnTo>
                    <a:pt x="16" y="11"/>
                  </a:lnTo>
                  <a:lnTo>
                    <a:pt x="15" y="10"/>
                  </a:lnTo>
                  <a:lnTo>
                    <a:pt x="15" y="9"/>
                  </a:lnTo>
                  <a:lnTo>
                    <a:pt x="14" y="8"/>
                  </a:lnTo>
                  <a:lnTo>
                    <a:pt x="14" y="8"/>
                  </a:lnTo>
                  <a:lnTo>
                    <a:pt x="13" y="8"/>
                  </a:lnTo>
                  <a:lnTo>
                    <a:pt x="13" y="8"/>
                  </a:lnTo>
                  <a:lnTo>
                    <a:pt x="12" y="7"/>
                  </a:lnTo>
                  <a:lnTo>
                    <a:pt x="12" y="7"/>
                  </a:lnTo>
                  <a:lnTo>
                    <a:pt x="12" y="7"/>
                  </a:lnTo>
                  <a:lnTo>
                    <a:pt x="11" y="7"/>
                  </a:lnTo>
                  <a:lnTo>
                    <a:pt x="10" y="6"/>
                  </a:lnTo>
                  <a:lnTo>
                    <a:pt x="9" y="6"/>
                  </a:lnTo>
                  <a:lnTo>
                    <a:pt x="8" y="5"/>
                  </a:lnTo>
                  <a:lnTo>
                    <a:pt x="8" y="5"/>
                  </a:lnTo>
                  <a:lnTo>
                    <a:pt x="7" y="6"/>
                  </a:lnTo>
                  <a:lnTo>
                    <a:pt x="6" y="6"/>
                  </a:lnTo>
                  <a:lnTo>
                    <a:pt x="6" y="6"/>
                  </a:lnTo>
                  <a:lnTo>
                    <a:pt x="5" y="7"/>
                  </a:lnTo>
                  <a:lnTo>
                    <a:pt x="4" y="8"/>
                  </a:lnTo>
                  <a:lnTo>
                    <a:pt x="4"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7" name="Freeform 1924"/>
            <p:cNvSpPr>
              <a:spLocks/>
            </p:cNvSpPr>
            <p:nvPr/>
          </p:nvSpPr>
          <p:spPr bwMode="auto">
            <a:xfrm>
              <a:off x="5629278" y="1945248"/>
              <a:ext cx="111125" cy="57150"/>
            </a:xfrm>
            <a:custGeom>
              <a:avLst/>
              <a:gdLst>
                <a:gd name="T0" fmla="*/ 0 w 70"/>
                <a:gd name="T1" fmla="*/ 3 h 36"/>
                <a:gd name="T2" fmla="*/ 1 w 70"/>
                <a:gd name="T3" fmla="*/ 6 h 36"/>
                <a:gd name="T4" fmla="*/ 2 w 70"/>
                <a:gd name="T5" fmla="*/ 10 h 36"/>
                <a:gd name="T6" fmla="*/ 4 w 70"/>
                <a:gd name="T7" fmla="*/ 13 h 36"/>
                <a:gd name="T8" fmla="*/ 6 w 70"/>
                <a:gd name="T9" fmla="*/ 17 h 36"/>
                <a:gd name="T10" fmla="*/ 10 w 70"/>
                <a:gd name="T11" fmla="*/ 21 h 36"/>
                <a:gd name="T12" fmla="*/ 14 w 70"/>
                <a:gd name="T13" fmla="*/ 24 h 36"/>
                <a:gd name="T14" fmla="*/ 16 w 70"/>
                <a:gd name="T15" fmla="*/ 25 h 36"/>
                <a:gd name="T16" fmla="*/ 20 w 70"/>
                <a:gd name="T17" fmla="*/ 26 h 36"/>
                <a:gd name="T18" fmla="*/ 24 w 70"/>
                <a:gd name="T19" fmla="*/ 29 h 36"/>
                <a:gd name="T20" fmla="*/ 24 w 70"/>
                <a:gd name="T21" fmla="*/ 32 h 36"/>
                <a:gd name="T22" fmla="*/ 28 w 70"/>
                <a:gd name="T23" fmla="*/ 36 h 36"/>
                <a:gd name="T24" fmla="*/ 30 w 70"/>
                <a:gd name="T25" fmla="*/ 36 h 36"/>
                <a:gd name="T26" fmla="*/ 33 w 70"/>
                <a:gd name="T27" fmla="*/ 36 h 36"/>
                <a:gd name="T28" fmla="*/ 38 w 70"/>
                <a:gd name="T29" fmla="*/ 36 h 36"/>
                <a:gd name="T30" fmla="*/ 40 w 70"/>
                <a:gd name="T31" fmla="*/ 36 h 36"/>
                <a:gd name="T32" fmla="*/ 44 w 70"/>
                <a:gd name="T33" fmla="*/ 36 h 36"/>
                <a:gd name="T34" fmla="*/ 47 w 70"/>
                <a:gd name="T35" fmla="*/ 36 h 36"/>
                <a:gd name="T36" fmla="*/ 49 w 70"/>
                <a:gd name="T37" fmla="*/ 36 h 36"/>
                <a:gd name="T38" fmla="*/ 53 w 70"/>
                <a:gd name="T39" fmla="*/ 36 h 36"/>
                <a:gd name="T40" fmla="*/ 57 w 70"/>
                <a:gd name="T41" fmla="*/ 36 h 36"/>
                <a:gd name="T42" fmla="*/ 60 w 70"/>
                <a:gd name="T43" fmla="*/ 35 h 36"/>
                <a:gd name="T44" fmla="*/ 63 w 70"/>
                <a:gd name="T45" fmla="*/ 34 h 36"/>
                <a:gd name="T46" fmla="*/ 67 w 70"/>
                <a:gd name="T47" fmla="*/ 31 h 36"/>
                <a:gd name="T48" fmla="*/ 69 w 70"/>
                <a:gd name="T49" fmla="*/ 29 h 36"/>
                <a:gd name="T50" fmla="*/ 64 w 70"/>
                <a:gd name="T51" fmla="*/ 27 h 36"/>
                <a:gd name="T52" fmla="*/ 62 w 70"/>
                <a:gd name="T53" fmla="*/ 29 h 36"/>
                <a:gd name="T54" fmla="*/ 59 w 70"/>
                <a:gd name="T55" fmla="*/ 30 h 36"/>
                <a:gd name="T56" fmla="*/ 56 w 70"/>
                <a:gd name="T57" fmla="*/ 30 h 36"/>
                <a:gd name="T58" fmla="*/ 54 w 70"/>
                <a:gd name="T59" fmla="*/ 30 h 36"/>
                <a:gd name="T60" fmla="*/ 50 w 70"/>
                <a:gd name="T61" fmla="*/ 30 h 36"/>
                <a:gd name="T62" fmla="*/ 46 w 70"/>
                <a:gd name="T63" fmla="*/ 30 h 36"/>
                <a:gd name="T64" fmla="*/ 42 w 70"/>
                <a:gd name="T65" fmla="*/ 30 h 36"/>
                <a:gd name="T66" fmla="*/ 38 w 70"/>
                <a:gd name="T67" fmla="*/ 30 h 36"/>
                <a:gd name="T68" fmla="*/ 35 w 70"/>
                <a:gd name="T69" fmla="*/ 30 h 36"/>
                <a:gd name="T70" fmla="*/ 32 w 70"/>
                <a:gd name="T71" fmla="*/ 30 h 36"/>
                <a:gd name="T72" fmla="*/ 30 w 70"/>
                <a:gd name="T73" fmla="*/ 30 h 36"/>
                <a:gd name="T74" fmla="*/ 30 w 70"/>
                <a:gd name="T75" fmla="*/ 28 h 36"/>
                <a:gd name="T76" fmla="*/ 27 w 70"/>
                <a:gd name="T77" fmla="*/ 24 h 36"/>
                <a:gd name="T78" fmla="*/ 24 w 70"/>
                <a:gd name="T79" fmla="*/ 23 h 36"/>
                <a:gd name="T80" fmla="*/ 20 w 70"/>
                <a:gd name="T81" fmla="*/ 21 h 36"/>
                <a:gd name="T82" fmla="*/ 16 w 70"/>
                <a:gd name="T83" fmla="*/ 19 h 36"/>
                <a:gd name="T84" fmla="*/ 13 w 70"/>
                <a:gd name="T85" fmla="*/ 17 h 36"/>
                <a:gd name="T86" fmla="*/ 11 w 70"/>
                <a:gd name="T87" fmla="*/ 15 h 36"/>
                <a:gd name="T88" fmla="*/ 9 w 70"/>
                <a:gd name="T89" fmla="*/ 11 h 36"/>
                <a:gd name="T90" fmla="*/ 7 w 70"/>
                <a:gd name="T91" fmla="*/ 8 h 36"/>
                <a:gd name="T92" fmla="*/ 6 w 70"/>
                <a:gd name="T93" fmla="*/ 5 h 36"/>
                <a:gd name="T94" fmla="*/ 6 w 70"/>
                <a:gd name="T9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36">
                  <a:moveTo>
                    <a:pt x="0" y="2"/>
                  </a:moveTo>
                  <a:lnTo>
                    <a:pt x="0" y="2"/>
                  </a:lnTo>
                  <a:lnTo>
                    <a:pt x="0" y="2"/>
                  </a:lnTo>
                  <a:lnTo>
                    <a:pt x="0" y="3"/>
                  </a:lnTo>
                  <a:lnTo>
                    <a:pt x="0" y="4"/>
                  </a:lnTo>
                  <a:lnTo>
                    <a:pt x="0" y="5"/>
                  </a:lnTo>
                  <a:lnTo>
                    <a:pt x="1" y="5"/>
                  </a:lnTo>
                  <a:lnTo>
                    <a:pt x="1" y="6"/>
                  </a:lnTo>
                  <a:lnTo>
                    <a:pt x="1" y="7"/>
                  </a:lnTo>
                  <a:lnTo>
                    <a:pt x="1" y="8"/>
                  </a:lnTo>
                  <a:lnTo>
                    <a:pt x="2" y="9"/>
                  </a:lnTo>
                  <a:lnTo>
                    <a:pt x="2" y="10"/>
                  </a:lnTo>
                  <a:lnTo>
                    <a:pt x="2" y="11"/>
                  </a:lnTo>
                  <a:lnTo>
                    <a:pt x="3" y="12"/>
                  </a:lnTo>
                  <a:lnTo>
                    <a:pt x="3" y="13"/>
                  </a:lnTo>
                  <a:lnTo>
                    <a:pt x="4" y="13"/>
                  </a:lnTo>
                  <a:lnTo>
                    <a:pt x="5" y="15"/>
                  </a:lnTo>
                  <a:lnTo>
                    <a:pt x="5" y="15"/>
                  </a:lnTo>
                  <a:lnTo>
                    <a:pt x="6" y="16"/>
                  </a:lnTo>
                  <a:lnTo>
                    <a:pt x="6" y="17"/>
                  </a:lnTo>
                  <a:lnTo>
                    <a:pt x="7" y="18"/>
                  </a:lnTo>
                  <a:lnTo>
                    <a:pt x="8" y="19"/>
                  </a:lnTo>
                  <a:lnTo>
                    <a:pt x="9" y="20"/>
                  </a:lnTo>
                  <a:lnTo>
                    <a:pt x="10" y="21"/>
                  </a:lnTo>
                  <a:lnTo>
                    <a:pt x="11" y="22"/>
                  </a:lnTo>
                  <a:lnTo>
                    <a:pt x="12" y="23"/>
                  </a:lnTo>
                  <a:lnTo>
                    <a:pt x="13" y="23"/>
                  </a:lnTo>
                  <a:lnTo>
                    <a:pt x="14" y="24"/>
                  </a:lnTo>
                  <a:lnTo>
                    <a:pt x="15" y="24"/>
                  </a:lnTo>
                  <a:lnTo>
                    <a:pt x="15" y="24"/>
                  </a:lnTo>
                  <a:lnTo>
                    <a:pt x="16" y="25"/>
                  </a:lnTo>
                  <a:lnTo>
                    <a:pt x="16" y="25"/>
                  </a:lnTo>
                  <a:lnTo>
                    <a:pt x="17" y="25"/>
                  </a:lnTo>
                  <a:lnTo>
                    <a:pt x="18" y="25"/>
                  </a:lnTo>
                  <a:lnTo>
                    <a:pt x="19" y="26"/>
                  </a:lnTo>
                  <a:lnTo>
                    <a:pt x="20" y="26"/>
                  </a:lnTo>
                  <a:lnTo>
                    <a:pt x="22" y="27"/>
                  </a:lnTo>
                  <a:lnTo>
                    <a:pt x="22" y="28"/>
                  </a:lnTo>
                  <a:lnTo>
                    <a:pt x="23" y="28"/>
                  </a:lnTo>
                  <a:lnTo>
                    <a:pt x="24" y="29"/>
                  </a:lnTo>
                  <a:lnTo>
                    <a:pt x="24" y="30"/>
                  </a:lnTo>
                  <a:lnTo>
                    <a:pt x="24" y="31"/>
                  </a:lnTo>
                  <a:lnTo>
                    <a:pt x="24" y="32"/>
                  </a:lnTo>
                  <a:lnTo>
                    <a:pt x="24" y="32"/>
                  </a:lnTo>
                  <a:lnTo>
                    <a:pt x="24" y="33"/>
                  </a:lnTo>
                  <a:lnTo>
                    <a:pt x="24" y="34"/>
                  </a:lnTo>
                  <a:lnTo>
                    <a:pt x="24" y="34"/>
                  </a:lnTo>
                  <a:lnTo>
                    <a:pt x="28" y="36"/>
                  </a:lnTo>
                  <a:lnTo>
                    <a:pt x="29" y="36"/>
                  </a:lnTo>
                  <a:lnTo>
                    <a:pt x="29" y="36"/>
                  </a:lnTo>
                  <a:lnTo>
                    <a:pt x="29" y="36"/>
                  </a:lnTo>
                  <a:lnTo>
                    <a:pt x="30" y="36"/>
                  </a:lnTo>
                  <a:lnTo>
                    <a:pt x="31" y="36"/>
                  </a:lnTo>
                  <a:lnTo>
                    <a:pt x="32" y="36"/>
                  </a:lnTo>
                  <a:lnTo>
                    <a:pt x="33" y="36"/>
                  </a:lnTo>
                  <a:lnTo>
                    <a:pt x="33" y="36"/>
                  </a:lnTo>
                  <a:lnTo>
                    <a:pt x="34" y="36"/>
                  </a:lnTo>
                  <a:lnTo>
                    <a:pt x="36" y="36"/>
                  </a:lnTo>
                  <a:lnTo>
                    <a:pt x="37" y="36"/>
                  </a:lnTo>
                  <a:lnTo>
                    <a:pt x="38" y="36"/>
                  </a:lnTo>
                  <a:lnTo>
                    <a:pt x="38" y="36"/>
                  </a:lnTo>
                  <a:lnTo>
                    <a:pt x="39" y="36"/>
                  </a:lnTo>
                  <a:lnTo>
                    <a:pt x="40" y="36"/>
                  </a:lnTo>
                  <a:lnTo>
                    <a:pt x="40" y="36"/>
                  </a:lnTo>
                  <a:lnTo>
                    <a:pt x="42" y="36"/>
                  </a:lnTo>
                  <a:lnTo>
                    <a:pt x="43" y="36"/>
                  </a:lnTo>
                  <a:lnTo>
                    <a:pt x="43" y="36"/>
                  </a:lnTo>
                  <a:lnTo>
                    <a:pt x="44" y="36"/>
                  </a:lnTo>
                  <a:lnTo>
                    <a:pt x="45" y="36"/>
                  </a:lnTo>
                  <a:lnTo>
                    <a:pt x="45" y="36"/>
                  </a:lnTo>
                  <a:lnTo>
                    <a:pt x="46" y="36"/>
                  </a:lnTo>
                  <a:lnTo>
                    <a:pt x="47" y="36"/>
                  </a:lnTo>
                  <a:lnTo>
                    <a:pt x="47" y="36"/>
                  </a:lnTo>
                  <a:lnTo>
                    <a:pt x="48" y="36"/>
                  </a:lnTo>
                  <a:lnTo>
                    <a:pt x="49" y="36"/>
                  </a:lnTo>
                  <a:lnTo>
                    <a:pt x="49" y="36"/>
                  </a:lnTo>
                  <a:lnTo>
                    <a:pt x="50" y="36"/>
                  </a:lnTo>
                  <a:lnTo>
                    <a:pt x="50" y="36"/>
                  </a:lnTo>
                  <a:lnTo>
                    <a:pt x="51" y="36"/>
                  </a:lnTo>
                  <a:lnTo>
                    <a:pt x="53" y="36"/>
                  </a:lnTo>
                  <a:lnTo>
                    <a:pt x="54" y="36"/>
                  </a:lnTo>
                  <a:lnTo>
                    <a:pt x="55" y="36"/>
                  </a:lnTo>
                  <a:lnTo>
                    <a:pt x="56" y="36"/>
                  </a:lnTo>
                  <a:lnTo>
                    <a:pt x="57" y="36"/>
                  </a:lnTo>
                  <a:lnTo>
                    <a:pt x="58" y="35"/>
                  </a:lnTo>
                  <a:lnTo>
                    <a:pt x="58" y="35"/>
                  </a:lnTo>
                  <a:lnTo>
                    <a:pt x="59" y="35"/>
                  </a:lnTo>
                  <a:lnTo>
                    <a:pt x="60" y="35"/>
                  </a:lnTo>
                  <a:lnTo>
                    <a:pt x="60" y="35"/>
                  </a:lnTo>
                  <a:lnTo>
                    <a:pt x="61" y="35"/>
                  </a:lnTo>
                  <a:lnTo>
                    <a:pt x="62" y="34"/>
                  </a:lnTo>
                  <a:lnTo>
                    <a:pt x="63" y="34"/>
                  </a:lnTo>
                  <a:lnTo>
                    <a:pt x="64" y="33"/>
                  </a:lnTo>
                  <a:lnTo>
                    <a:pt x="65" y="33"/>
                  </a:lnTo>
                  <a:lnTo>
                    <a:pt x="66" y="32"/>
                  </a:lnTo>
                  <a:lnTo>
                    <a:pt x="67" y="31"/>
                  </a:lnTo>
                  <a:lnTo>
                    <a:pt x="67" y="31"/>
                  </a:lnTo>
                  <a:lnTo>
                    <a:pt x="68" y="30"/>
                  </a:lnTo>
                  <a:lnTo>
                    <a:pt x="69" y="30"/>
                  </a:lnTo>
                  <a:lnTo>
                    <a:pt x="69" y="29"/>
                  </a:lnTo>
                  <a:lnTo>
                    <a:pt x="70" y="28"/>
                  </a:lnTo>
                  <a:lnTo>
                    <a:pt x="70" y="28"/>
                  </a:lnTo>
                  <a:lnTo>
                    <a:pt x="64" y="27"/>
                  </a:lnTo>
                  <a:lnTo>
                    <a:pt x="64" y="27"/>
                  </a:lnTo>
                  <a:lnTo>
                    <a:pt x="64" y="28"/>
                  </a:lnTo>
                  <a:lnTo>
                    <a:pt x="63" y="28"/>
                  </a:lnTo>
                  <a:lnTo>
                    <a:pt x="63" y="28"/>
                  </a:lnTo>
                  <a:lnTo>
                    <a:pt x="62" y="29"/>
                  </a:lnTo>
                  <a:lnTo>
                    <a:pt x="62" y="29"/>
                  </a:lnTo>
                  <a:lnTo>
                    <a:pt x="61" y="29"/>
                  </a:lnTo>
                  <a:lnTo>
                    <a:pt x="60" y="29"/>
                  </a:lnTo>
                  <a:lnTo>
                    <a:pt x="59" y="30"/>
                  </a:lnTo>
                  <a:lnTo>
                    <a:pt x="59" y="30"/>
                  </a:lnTo>
                  <a:lnTo>
                    <a:pt x="58" y="30"/>
                  </a:lnTo>
                  <a:lnTo>
                    <a:pt x="57" y="30"/>
                  </a:lnTo>
                  <a:lnTo>
                    <a:pt x="56" y="30"/>
                  </a:lnTo>
                  <a:lnTo>
                    <a:pt x="56" y="30"/>
                  </a:lnTo>
                  <a:lnTo>
                    <a:pt x="55" y="30"/>
                  </a:lnTo>
                  <a:lnTo>
                    <a:pt x="54" y="30"/>
                  </a:lnTo>
                  <a:lnTo>
                    <a:pt x="54" y="30"/>
                  </a:lnTo>
                  <a:lnTo>
                    <a:pt x="53" y="30"/>
                  </a:lnTo>
                  <a:lnTo>
                    <a:pt x="52" y="30"/>
                  </a:lnTo>
                  <a:lnTo>
                    <a:pt x="51" y="31"/>
                  </a:lnTo>
                  <a:lnTo>
                    <a:pt x="50" y="30"/>
                  </a:lnTo>
                  <a:lnTo>
                    <a:pt x="49" y="30"/>
                  </a:lnTo>
                  <a:lnTo>
                    <a:pt x="48" y="30"/>
                  </a:lnTo>
                  <a:lnTo>
                    <a:pt x="47" y="30"/>
                  </a:lnTo>
                  <a:lnTo>
                    <a:pt x="46" y="30"/>
                  </a:lnTo>
                  <a:lnTo>
                    <a:pt x="45" y="30"/>
                  </a:lnTo>
                  <a:lnTo>
                    <a:pt x="44" y="30"/>
                  </a:lnTo>
                  <a:lnTo>
                    <a:pt x="43" y="30"/>
                  </a:lnTo>
                  <a:lnTo>
                    <a:pt x="42" y="30"/>
                  </a:lnTo>
                  <a:lnTo>
                    <a:pt x="41" y="30"/>
                  </a:lnTo>
                  <a:lnTo>
                    <a:pt x="40" y="30"/>
                  </a:lnTo>
                  <a:lnTo>
                    <a:pt x="39" y="30"/>
                  </a:lnTo>
                  <a:lnTo>
                    <a:pt x="38" y="30"/>
                  </a:lnTo>
                  <a:lnTo>
                    <a:pt x="38" y="30"/>
                  </a:lnTo>
                  <a:lnTo>
                    <a:pt x="37" y="30"/>
                  </a:lnTo>
                  <a:lnTo>
                    <a:pt x="36" y="30"/>
                  </a:lnTo>
                  <a:lnTo>
                    <a:pt x="35" y="30"/>
                  </a:lnTo>
                  <a:lnTo>
                    <a:pt x="35" y="30"/>
                  </a:lnTo>
                  <a:lnTo>
                    <a:pt x="34" y="30"/>
                  </a:lnTo>
                  <a:lnTo>
                    <a:pt x="33" y="30"/>
                  </a:lnTo>
                  <a:lnTo>
                    <a:pt x="32" y="30"/>
                  </a:lnTo>
                  <a:lnTo>
                    <a:pt x="31" y="30"/>
                  </a:lnTo>
                  <a:lnTo>
                    <a:pt x="31" y="30"/>
                  </a:lnTo>
                  <a:lnTo>
                    <a:pt x="30" y="30"/>
                  </a:lnTo>
                  <a:lnTo>
                    <a:pt x="30" y="30"/>
                  </a:lnTo>
                  <a:lnTo>
                    <a:pt x="30" y="30"/>
                  </a:lnTo>
                  <a:lnTo>
                    <a:pt x="30" y="30"/>
                  </a:lnTo>
                  <a:lnTo>
                    <a:pt x="30" y="29"/>
                  </a:lnTo>
                  <a:lnTo>
                    <a:pt x="30" y="28"/>
                  </a:lnTo>
                  <a:lnTo>
                    <a:pt x="29" y="27"/>
                  </a:lnTo>
                  <a:lnTo>
                    <a:pt x="29" y="26"/>
                  </a:lnTo>
                  <a:lnTo>
                    <a:pt x="28" y="25"/>
                  </a:lnTo>
                  <a:lnTo>
                    <a:pt x="27" y="24"/>
                  </a:lnTo>
                  <a:lnTo>
                    <a:pt x="26" y="24"/>
                  </a:lnTo>
                  <a:lnTo>
                    <a:pt x="26" y="23"/>
                  </a:lnTo>
                  <a:lnTo>
                    <a:pt x="25" y="23"/>
                  </a:lnTo>
                  <a:lnTo>
                    <a:pt x="24" y="23"/>
                  </a:lnTo>
                  <a:lnTo>
                    <a:pt x="23" y="22"/>
                  </a:lnTo>
                  <a:lnTo>
                    <a:pt x="22" y="22"/>
                  </a:lnTo>
                  <a:lnTo>
                    <a:pt x="21" y="21"/>
                  </a:lnTo>
                  <a:lnTo>
                    <a:pt x="20" y="21"/>
                  </a:lnTo>
                  <a:lnTo>
                    <a:pt x="19" y="20"/>
                  </a:lnTo>
                  <a:lnTo>
                    <a:pt x="18" y="20"/>
                  </a:lnTo>
                  <a:lnTo>
                    <a:pt x="17" y="19"/>
                  </a:lnTo>
                  <a:lnTo>
                    <a:pt x="16" y="19"/>
                  </a:lnTo>
                  <a:lnTo>
                    <a:pt x="15" y="18"/>
                  </a:lnTo>
                  <a:lnTo>
                    <a:pt x="14" y="18"/>
                  </a:lnTo>
                  <a:lnTo>
                    <a:pt x="14" y="17"/>
                  </a:lnTo>
                  <a:lnTo>
                    <a:pt x="13" y="17"/>
                  </a:lnTo>
                  <a:lnTo>
                    <a:pt x="13" y="16"/>
                  </a:lnTo>
                  <a:lnTo>
                    <a:pt x="12" y="16"/>
                  </a:lnTo>
                  <a:lnTo>
                    <a:pt x="12" y="15"/>
                  </a:lnTo>
                  <a:lnTo>
                    <a:pt x="11" y="15"/>
                  </a:lnTo>
                  <a:lnTo>
                    <a:pt x="10" y="14"/>
                  </a:lnTo>
                  <a:lnTo>
                    <a:pt x="10" y="13"/>
                  </a:lnTo>
                  <a:lnTo>
                    <a:pt x="9" y="12"/>
                  </a:lnTo>
                  <a:lnTo>
                    <a:pt x="9" y="11"/>
                  </a:lnTo>
                  <a:lnTo>
                    <a:pt x="8" y="10"/>
                  </a:lnTo>
                  <a:lnTo>
                    <a:pt x="8" y="9"/>
                  </a:lnTo>
                  <a:lnTo>
                    <a:pt x="7" y="8"/>
                  </a:lnTo>
                  <a:lnTo>
                    <a:pt x="7" y="8"/>
                  </a:lnTo>
                  <a:lnTo>
                    <a:pt x="7" y="7"/>
                  </a:lnTo>
                  <a:lnTo>
                    <a:pt x="7" y="7"/>
                  </a:lnTo>
                  <a:lnTo>
                    <a:pt x="6" y="6"/>
                  </a:lnTo>
                  <a:lnTo>
                    <a:pt x="6" y="5"/>
                  </a:lnTo>
                  <a:lnTo>
                    <a:pt x="6" y="4"/>
                  </a:lnTo>
                  <a:lnTo>
                    <a:pt x="6" y="4"/>
                  </a:lnTo>
                  <a:lnTo>
                    <a:pt x="6" y="3"/>
                  </a:lnTo>
                  <a:lnTo>
                    <a:pt x="6" y="2"/>
                  </a:lnTo>
                  <a:lnTo>
                    <a:pt x="5" y="1"/>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8" name="Freeform 1925"/>
            <p:cNvSpPr>
              <a:spLocks/>
            </p:cNvSpPr>
            <p:nvPr/>
          </p:nvSpPr>
          <p:spPr bwMode="auto">
            <a:xfrm>
              <a:off x="5599115" y="1978586"/>
              <a:ext cx="60325" cy="25400"/>
            </a:xfrm>
            <a:custGeom>
              <a:avLst/>
              <a:gdLst>
                <a:gd name="T0" fmla="*/ 1 w 38"/>
                <a:gd name="T1" fmla="*/ 9 h 16"/>
                <a:gd name="T2" fmla="*/ 3 w 38"/>
                <a:gd name="T3" fmla="*/ 8 h 16"/>
                <a:gd name="T4" fmla="*/ 4 w 38"/>
                <a:gd name="T5" fmla="*/ 8 h 16"/>
                <a:gd name="T6" fmla="*/ 5 w 38"/>
                <a:gd name="T7" fmla="*/ 7 h 16"/>
                <a:gd name="T8" fmla="*/ 7 w 38"/>
                <a:gd name="T9" fmla="*/ 7 h 16"/>
                <a:gd name="T10" fmla="*/ 9 w 38"/>
                <a:gd name="T11" fmla="*/ 6 h 16"/>
                <a:gd name="T12" fmla="*/ 11 w 38"/>
                <a:gd name="T13" fmla="*/ 5 h 16"/>
                <a:gd name="T14" fmla="*/ 13 w 38"/>
                <a:gd name="T15" fmla="*/ 4 h 16"/>
                <a:gd name="T16" fmla="*/ 16 w 38"/>
                <a:gd name="T17" fmla="*/ 3 h 16"/>
                <a:gd name="T18" fmla="*/ 18 w 38"/>
                <a:gd name="T19" fmla="*/ 3 h 16"/>
                <a:gd name="T20" fmla="*/ 20 w 38"/>
                <a:gd name="T21" fmla="*/ 2 h 16"/>
                <a:gd name="T22" fmla="*/ 21 w 38"/>
                <a:gd name="T23" fmla="*/ 2 h 16"/>
                <a:gd name="T24" fmla="*/ 23 w 38"/>
                <a:gd name="T25" fmla="*/ 1 h 16"/>
                <a:gd name="T26" fmla="*/ 26 w 38"/>
                <a:gd name="T27" fmla="*/ 0 h 16"/>
                <a:gd name="T28" fmla="*/ 28 w 38"/>
                <a:gd name="T29" fmla="*/ 0 h 16"/>
                <a:gd name="T30" fmla="*/ 30 w 38"/>
                <a:gd name="T31" fmla="*/ 0 h 16"/>
                <a:gd name="T32" fmla="*/ 38 w 38"/>
                <a:gd name="T33" fmla="*/ 3 h 16"/>
                <a:gd name="T34" fmla="*/ 37 w 38"/>
                <a:gd name="T35" fmla="*/ 3 h 16"/>
                <a:gd name="T36" fmla="*/ 36 w 38"/>
                <a:gd name="T37" fmla="*/ 4 h 16"/>
                <a:gd name="T38" fmla="*/ 34 w 38"/>
                <a:gd name="T39" fmla="*/ 4 h 16"/>
                <a:gd name="T40" fmla="*/ 32 w 38"/>
                <a:gd name="T41" fmla="*/ 5 h 16"/>
                <a:gd name="T42" fmla="*/ 31 w 38"/>
                <a:gd name="T43" fmla="*/ 5 h 16"/>
                <a:gd name="T44" fmla="*/ 29 w 38"/>
                <a:gd name="T45" fmla="*/ 5 h 16"/>
                <a:gd name="T46" fmla="*/ 28 w 38"/>
                <a:gd name="T47" fmla="*/ 6 h 16"/>
                <a:gd name="T48" fmla="*/ 26 w 38"/>
                <a:gd name="T49" fmla="*/ 6 h 16"/>
                <a:gd name="T50" fmla="*/ 25 w 38"/>
                <a:gd name="T51" fmla="*/ 6 h 16"/>
                <a:gd name="T52" fmla="*/ 23 w 38"/>
                <a:gd name="T53" fmla="*/ 7 h 16"/>
                <a:gd name="T54" fmla="*/ 21 w 38"/>
                <a:gd name="T55" fmla="*/ 8 h 16"/>
                <a:gd name="T56" fmla="*/ 20 w 38"/>
                <a:gd name="T57" fmla="*/ 8 h 16"/>
                <a:gd name="T58" fmla="*/ 18 w 38"/>
                <a:gd name="T59" fmla="*/ 9 h 16"/>
                <a:gd name="T60" fmla="*/ 16 w 38"/>
                <a:gd name="T61" fmla="*/ 9 h 16"/>
                <a:gd name="T62" fmla="*/ 15 w 38"/>
                <a:gd name="T63" fmla="*/ 9 h 16"/>
                <a:gd name="T64" fmla="*/ 13 w 38"/>
                <a:gd name="T65" fmla="*/ 10 h 16"/>
                <a:gd name="T66" fmla="*/ 12 w 38"/>
                <a:gd name="T67" fmla="*/ 10 h 16"/>
                <a:gd name="T68" fmla="*/ 10 w 38"/>
                <a:gd name="T69" fmla="*/ 11 h 16"/>
                <a:gd name="T70" fmla="*/ 8 w 38"/>
                <a:gd name="T71" fmla="*/ 12 h 16"/>
                <a:gd name="T72" fmla="*/ 7 w 38"/>
                <a:gd name="T73" fmla="*/ 12 h 16"/>
                <a:gd name="T74" fmla="*/ 6 w 38"/>
                <a:gd name="T75" fmla="*/ 13 h 16"/>
                <a:gd name="T76" fmla="*/ 4 w 38"/>
                <a:gd name="T77" fmla="*/ 13 h 16"/>
                <a:gd name="T78" fmla="*/ 3 w 38"/>
                <a:gd name="T79" fmla="*/ 14 h 16"/>
                <a:gd name="T80" fmla="*/ 1 w 38"/>
                <a:gd name="T81" fmla="*/ 15 h 16"/>
                <a:gd name="T82" fmla="*/ 0 w 38"/>
                <a:gd name="T83" fmla="*/ 16 h 16"/>
                <a:gd name="T84" fmla="*/ 1 w 38"/>
                <a:gd name="T8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16">
                  <a:moveTo>
                    <a:pt x="1" y="9"/>
                  </a:moveTo>
                  <a:lnTo>
                    <a:pt x="1" y="9"/>
                  </a:lnTo>
                  <a:lnTo>
                    <a:pt x="2" y="9"/>
                  </a:lnTo>
                  <a:lnTo>
                    <a:pt x="3" y="8"/>
                  </a:lnTo>
                  <a:lnTo>
                    <a:pt x="3" y="8"/>
                  </a:lnTo>
                  <a:lnTo>
                    <a:pt x="4" y="8"/>
                  </a:lnTo>
                  <a:lnTo>
                    <a:pt x="4" y="8"/>
                  </a:lnTo>
                  <a:lnTo>
                    <a:pt x="5" y="7"/>
                  </a:lnTo>
                  <a:lnTo>
                    <a:pt x="6" y="7"/>
                  </a:lnTo>
                  <a:lnTo>
                    <a:pt x="7" y="7"/>
                  </a:lnTo>
                  <a:lnTo>
                    <a:pt x="8" y="6"/>
                  </a:lnTo>
                  <a:lnTo>
                    <a:pt x="9" y="6"/>
                  </a:lnTo>
                  <a:lnTo>
                    <a:pt x="10" y="5"/>
                  </a:lnTo>
                  <a:lnTo>
                    <a:pt x="11" y="5"/>
                  </a:lnTo>
                  <a:lnTo>
                    <a:pt x="12" y="5"/>
                  </a:lnTo>
                  <a:lnTo>
                    <a:pt x="13" y="4"/>
                  </a:lnTo>
                  <a:lnTo>
                    <a:pt x="15" y="4"/>
                  </a:lnTo>
                  <a:lnTo>
                    <a:pt x="16" y="3"/>
                  </a:lnTo>
                  <a:lnTo>
                    <a:pt x="17" y="3"/>
                  </a:lnTo>
                  <a:lnTo>
                    <a:pt x="18" y="3"/>
                  </a:lnTo>
                  <a:lnTo>
                    <a:pt x="20" y="2"/>
                  </a:lnTo>
                  <a:lnTo>
                    <a:pt x="20" y="2"/>
                  </a:lnTo>
                  <a:lnTo>
                    <a:pt x="21" y="2"/>
                  </a:lnTo>
                  <a:lnTo>
                    <a:pt x="21" y="2"/>
                  </a:lnTo>
                  <a:lnTo>
                    <a:pt x="22" y="1"/>
                  </a:lnTo>
                  <a:lnTo>
                    <a:pt x="23" y="1"/>
                  </a:lnTo>
                  <a:lnTo>
                    <a:pt x="24" y="1"/>
                  </a:lnTo>
                  <a:lnTo>
                    <a:pt x="26" y="0"/>
                  </a:lnTo>
                  <a:lnTo>
                    <a:pt x="27" y="0"/>
                  </a:lnTo>
                  <a:lnTo>
                    <a:pt x="28" y="0"/>
                  </a:lnTo>
                  <a:lnTo>
                    <a:pt x="29" y="0"/>
                  </a:lnTo>
                  <a:lnTo>
                    <a:pt x="30" y="0"/>
                  </a:lnTo>
                  <a:lnTo>
                    <a:pt x="31" y="0"/>
                  </a:lnTo>
                  <a:lnTo>
                    <a:pt x="38" y="3"/>
                  </a:lnTo>
                  <a:lnTo>
                    <a:pt x="37" y="3"/>
                  </a:lnTo>
                  <a:lnTo>
                    <a:pt x="37" y="3"/>
                  </a:lnTo>
                  <a:lnTo>
                    <a:pt x="37" y="4"/>
                  </a:lnTo>
                  <a:lnTo>
                    <a:pt x="36" y="4"/>
                  </a:lnTo>
                  <a:lnTo>
                    <a:pt x="35" y="4"/>
                  </a:lnTo>
                  <a:lnTo>
                    <a:pt x="34" y="4"/>
                  </a:lnTo>
                  <a:lnTo>
                    <a:pt x="33" y="4"/>
                  </a:lnTo>
                  <a:lnTo>
                    <a:pt x="32" y="5"/>
                  </a:lnTo>
                  <a:lnTo>
                    <a:pt x="31" y="5"/>
                  </a:lnTo>
                  <a:lnTo>
                    <a:pt x="31" y="5"/>
                  </a:lnTo>
                  <a:lnTo>
                    <a:pt x="30" y="5"/>
                  </a:lnTo>
                  <a:lnTo>
                    <a:pt x="29" y="5"/>
                  </a:lnTo>
                  <a:lnTo>
                    <a:pt x="29" y="5"/>
                  </a:lnTo>
                  <a:lnTo>
                    <a:pt x="28" y="6"/>
                  </a:lnTo>
                  <a:lnTo>
                    <a:pt x="27" y="6"/>
                  </a:lnTo>
                  <a:lnTo>
                    <a:pt x="26" y="6"/>
                  </a:lnTo>
                  <a:lnTo>
                    <a:pt x="26" y="6"/>
                  </a:lnTo>
                  <a:lnTo>
                    <a:pt x="25" y="6"/>
                  </a:lnTo>
                  <a:lnTo>
                    <a:pt x="24" y="7"/>
                  </a:lnTo>
                  <a:lnTo>
                    <a:pt x="23" y="7"/>
                  </a:lnTo>
                  <a:lnTo>
                    <a:pt x="22" y="7"/>
                  </a:lnTo>
                  <a:lnTo>
                    <a:pt x="21" y="8"/>
                  </a:lnTo>
                  <a:lnTo>
                    <a:pt x="21" y="8"/>
                  </a:lnTo>
                  <a:lnTo>
                    <a:pt x="20" y="8"/>
                  </a:lnTo>
                  <a:lnTo>
                    <a:pt x="19" y="8"/>
                  </a:lnTo>
                  <a:lnTo>
                    <a:pt x="18" y="9"/>
                  </a:lnTo>
                  <a:lnTo>
                    <a:pt x="17" y="9"/>
                  </a:lnTo>
                  <a:lnTo>
                    <a:pt x="16" y="9"/>
                  </a:lnTo>
                  <a:lnTo>
                    <a:pt x="16" y="9"/>
                  </a:lnTo>
                  <a:lnTo>
                    <a:pt x="15" y="9"/>
                  </a:lnTo>
                  <a:lnTo>
                    <a:pt x="14" y="10"/>
                  </a:lnTo>
                  <a:lnTo>
                    <a:pt x="13" y="10"/>
                  </a:lnTo>
                  <a:lnTo>
                    <a:pt x="12" y="10"/>
                  </a:lnTo>
                  <a:lnTo>
                    <a:pt x="12" y="10"/>
                  </a:lnTo>
                  <a:lnTo>
                    <a:pt x="11" y="11"/>
                  </a:lnTo>
                  <a:lnTo>
                    <a:pt x="10" y="11"/>
                  </a:lnTo>
                  <a:lnTo>
                    <a:pt x="9" y="11"/>
                  </a:lnTo>
                  <a:lnTo>
                    <a:pt x="8" y="12"/>
                  </a:lnTo>
                  <a:lnTo>
                    <a:pt x="8" y="12"/>
                  </a:lnTo>
                  <a:lnTo>
                    <a:pt x="7" y="12"/>
                  </a:lnTo>
                  <a:lnTo>
                    <a:pt x="7" y="12"/>
                  </a:lnTo>
                  <a:lnTo>
                    <a:pt x="6" y="13"/>
                  </a:lnTo>
                  <a:lnTo>
                    <a:pt x="5" y="13"/>
                  </a:lnTo>
                  <a:lnTo>
                    <a:pt x="4" y="13"/>
                  </a:lnTo>
                  <a:lnTo>
                    <a:pt x="3" y="14"/>
                  </a:lnTo>
                  <a:lnTo>
                    <a:pt x="3" y="14"/>
                  </a:lnTo>
                  <a:lnTo>
                    <a:pt x="2" y="15"/>
                  </a:lnTo>
                  <a:lnTo>
                    <a:pt x="1" y="15"/>
                  </a:lnTo>
                  <a:lnTo>
                    <a:pt x="0" y="16"/>
                  </a:lnTo>
                  <a:lnTo>
                    <a:pt x="0" y="16"/>
                  </a:lnTo>
                  <a:lnTo>
                    <a:pt x="0" y="12"/>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19" name="Freeform 1926"/>
            <p:cNvSpPr>
              <a:spLocks/>
            </p:cNvSpPr>
            <p:nvPr/>
          </p:nvSpPr>
          <p:spPr bwMode="auto">
            <a:xfrm>
              <a:off x="5575303" y="1975413"/>
              <a:ext cx="187325" cy="112713"/>
            </a:xfrm>
            <a:custGeom>
              <a:avLst/>
              <a:gdLst>
                <a:gd name="T0" fmla="*/ 110 w 118"/>
                <a:gd name="T1" fmla="*/ 0 h 71"/>
                <a:gd name="T2" fmla="*/ 117 w 118"/>
                <a:gd name="T3" fmla="*/ 6 h 71"/>
                <a:gd name="T4" fmla="*/ 118 w 118"/>
                <a:gd name="T5" fmla="*/ 10 h 71"/>
                <a:gd name="T6" fmla="*/ 117 w 118"/>
                <a:gd name="T7" fmla="*/ 15 h 71"/>
                <a:gd name="T8" fmla="*/ 113 w 118"/>
                <a:gd name="T9" fmla="*/ 21 h 71"/>
                <a:gd name="T10" fmla="*/ 116 w 118"/>
                <a:gd name="T11" fmla="*/ 24 h 71"/>
                <a:gd name="T12" fmla="*/ 118 w 118"/>
                <a:gd name="T13" fmla="*/ 29 h 71"/>
                <a:gd name="T14" fmla="*/ 115 w 118"/>
                <a:gd name="T15" fmla="*/ 35 h 71"/>
                <a:gd name="T16" fmla="*/ 110 w 118"/>
                <a:gd name="T17" fmla="*/ 39 h 71"/>
                <a:gd name="T18" fmla="*/ 111 w 118"/>
                <a:gd name="T19" fmla="*/ 43 h 71"/>
                <a:gd name="T20" fmla="*/ 111 w 118"/>
                <a:gd name="T21" fmla="*/ 49 h 71"/>
                <a:gd name="T22" fmla="*/ 110 w 118"/>
                <a:gd name="T23" fmla="*/ 57 h 71"/>
                <a:gd name="T24" fmla="*/ 108 w 118"/>
                <a:gd name="T25" fmla="*/ 61 h 71"/>
                <a:gd name="T26" fmla="*/ 103 w 118"/>
                <a:gd name="T27" fmla="*/ 63 h 71"/>
                <a:gd name="T28" fmla="*/ 98 w 118"/>
                <a:gd name="T29" fmla="*/ 65 h 71"/>
                <a:gd name="T30" fmla="*/ 91 w 118"/>
                <a:gd name="T31" fmla="*/ 67 h 71"/>
                <a:gd name="T32" fmla="*/ 83 w 118"/>
                <a:gd name="T33" fmla="*/ 69 h 71"/>
                <a:gd name="T34" fmla="*/ 72 w 118"/>
                <a:gd name="T35" fmla="*/ 70 h 71"/>
                <a:gd name="T36" fmla="*/ 60 w 118"/>
                <a:gd name="T37" fmla="*/ 71 h 71"/>
                <a:gd name="T38" fmla="*/ 4 w 118"/>
                <a:gd name="T39" fmla="*/ 57 h 71"/>
                <a:gd name="T40" fmla="*/ 55 w 118"/>
                <a:gd name="T41" fmla="*/ 66 h 71"/>
                <a:gd name="T42" fmla="*/ 62 w 118"/>
                <a:gd name="T43" fmla="*/ 66 h 71"/>
                <a:gd name="T44" fmla="*/ 67 w 118"/>
                <a:gd name="T45" fmla="*/ 66 h 71"/>
                <a:gd name="T46" fmla="*/ 72 w 118"/>
                <a:gd name="T47" fmla="*/ 65 h 71"/>
                <a:gd name="T48" fmla="*/ 77 w 118"/>
                <a:gd name="T49" fmla="*/ 65 h 71"/>
                <a:gd name="T50" fmla="*/ 82 w 118"/>
                <a:gd name="T51" fmla="*/ 64 h 71"/>
                <a:gd name="T52" fmla="*/ 86 w 118"/>
                <a:gd name="T53" fmla="*/ 63 h 71"/>
                <a:gd name="T54" fmla="*/ 94 w 118"/>
                <a:gd name="T55" fmla="*/ 61 h 71"/>
                <a:gd name="T56" fmla="*/ 99 w 118"/>
                <a:gd name="T57" fmla="*/ 60 h 71"/>
                <a:gd name="T58" fmla="*/ 104 w 118"/>
                <a:gd name="T59" fmla="*/ 59 h 71"/>
                <a:gd name="T60" fmla="*/ 105 w 118"/>
                <a:gd name="T61" fmla="*/ 55 h 71"/>
                <a:gd name="T62" fmla="*/ 101 w 118"/>
                <a:gd name="T63" fmla="*/ 55 h 71"/>
                <a:gd name="T64" fmla="*/ 96 w 118"/>
                <a:gd name="T65" fmla="*/ 56 h 71"/>
                <a:gd name="T66" fmla="*/ 91 w 118"/>
                <a:gd name="T67" fmla="*/ 56 h 71"/>
                <a:gd name="T68" fmla="*/ 85 w 118"/>
                <a:gd name="T69" fmla="*/ 57 h 71"/>
                <a:gd name="T70" fmla="*/ 75 w 118"/>
                <a:gd name="T71" fmla="*/ 59 h 71"/>
                <a:gd name="T72" fmla="*/ 82 w 118"/>
                <a:gd name="T73" fmla="*/ 51 h 71"/>
                <a:gd name="T74" fmla="*/ 88 w 118"/>
                <a:gd name="T75" fmla="*/ 51 h 71"/>
                <a:gd name="T76" fmla="*/ 95 w 118"/>
                <a:gd name="T77" fmla="*/ 51 h 71"/>
                <a:gd name="T78" fmla="*/ 102 w 118"/>
                <a:gd name="T79" fmla="*/ 50 h 71"/>
                <a:gd name="T80" fmla="*/ 106 w 118"/>
                <a:gd name="T81" fmla="*/ 47 h 71"/>
                <a:gd name="T82" fmla="*/ 105 w 118"/>
                <a:gd name="T83" fmla="*/ 43 h 71"/>
                <a:gd name="T84" fmla="*/ 106 w 118"/>
                <a:gd name="T85" fmla="*/ 35 h 71"/>
                <a:gd name="T86" fmla="*/ 111 w 118"/>
                <a:gd name="T87" fmla="*/ 33 h 71"/>
                <a:gd name="T88" fmla="*/ 112 w 118"/>
                <a:gd name="T89" fmla="*/ 27 h 71"/>
                <a:gd name="T90" fmla="*/ 106 w 118"/>
                <a:gd name="T91" fmla="*/ 24 h 71"/>
                <a:gd name="T92" fmla="*/ 101 w 118"/>
                <a:gd name="T93" fmla="*/ 24 h 71"/>
                <a:gd name="T94" fmla="*/ 95 w 118"/>
                <a:gd name="T95" fmla="*/ 25 h 71"/>
                <a:gd name="T96" fmla="*/ 90 w 118"/>
                <a:gd name="T97" fmla="*/ 25 h 71"/>
                <a:gd name="T98" fmla="*/ 85 w 118"/>
                <a:gd name="T99" fmla="*/ 26 h 71"/>
                <a:gd name="T100" fmla="*/ 79 w 118"/>
                <a:gd name="T101" fmla="*/ 27 h 71"/>
                <a:gd name="T102" fmla="*/ 79 w 118"/>
                <a:gd name="T103" fmla="*/ 22 h 71"/>
                <a:gd name="T104" fmla="*/ 86 w 118"/>
                <a:gd name="T105" fmla="*/ 21 h 71"/>
                <a:gd name="T106" fmla="*/ 91 w 118"/>
                <a:gd name="T107" fmla="*/ 21 h 71"/>
                <a:gd name="T108" fmla="*/ 96 w 118"/>
                <a:gd name="T109" fmla="*/ 20 h 71"/>
                <a:gd name="T110" fmla="*/ 100 w 118"/>
                <a:gd name="T111" fmla="*/ 19 h 71"/>
                <a:gd name="T112" fmla="*/ 107 w 118"/>
                <a:gd name="T113" fmla="*/ 18 h 71"/>
                <a:gd name="T114" fmla="*/ 111 w 118"/>
                <a:gd name="T115" fmla="*/ 15 h 71"/>
                <a:gd name="T116" fmla="*/ 113 w 118"/>
                <a:gd name="T117" fmla="*/ 10 h 71"/>
                <a:gd name="T118" fmla="*/ 110 w 118"/>
                <a:gd name="T119" fmla="*/ 6 h 71"/>
                <a:gd name="T120" fmla="*/ 105 w 118"/>
                <a:gd name="T121"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71">
                  <a:moveTo>
                    <a:pt x="106" y="0"/>
                  </a:moveTo>
                  <a:lnTo>
                    <a:pt x="106" y="0"/>
                  </a:lnTo>
                  <a:lnTo>
                    <a:pt x="107" y="0"/>
                  </a:lnTo>
                  <a:lnTo>
                    <a:pt x="108" y="0"/>
                  </a:lnTo>
                  <a:lnTo>
                    <a:pt x="108" y="0"/>
                  </a:lnTo>
                  <a:lnTo>
                    <a:pt x="109" y="0"/>
                  </a:lnTo>
                  <a:lnTo>
                    <a:pt x="110" y="0"/>
                  </a:lnTo>
                  <a:lnTo>
                    <a:pt x="111" y="1"/>
                  </a:lnTo>
                  <a:lnTo>
                    <a:pt x="112" y="1"/>
                  </a:lnTo>
                  <a:lnTo>
                    <a:pt x="114" y="2"/>
                  </a:lnTo>
                  <a:lnTo>
                    <a:pt x="115" y="3"/>
                  </a:lnTo>
                  <a:lnTo>
                    <a:pt x="115" y="4"/>
                  </a:lnTo>
                  <a:lnTo>
                    <a:pt x="116" y="4"/>
                  </a:lnTo>
                  <a:lnTo>
                    <a:pt x="117" y="6"/>
                  </a:lnTo>
                  <a:lnTo>
                    <a:pt x="117" y="6"/>
                  </a:lnTo>
                  <a:lnTo>
                    <a:pt x="118" y="6"/>
                  </a:lnTo>
                  <a:lnTo>
                    <a:pt x="118" y="7"/>
                  </a:lnTo>
                  <a:lnTo>
                    <a:pt x="118" y="8"/>
                  </a:lnTo>
                  <a:lnTo>
                    <a:pt x="118" y="8"/>
                  </a:lnTo>
                  <a:lnTo>
                    <a:pt x="118" y="9"/>
                  </a:lnTo>
                  <a:lnTo>
                    <a:pt x="118" y="10"/>
                  </a:lnTo>
                  <a:lnTo>
                    <a:pt x="118" y="10"/>
                  </a:lnTo>
                  <a:lnTo>
                    <a:pt x="118" y="11"/>
                  </a:lnTo>
                  <a:lnTo>
                    <a:pt x="118" y="12"/>
                  </a:lnTo>
                  <a:lnTo>
                    <a:pt x="118" y="12"/>
                  </a:lnTo>
                  <a:lnTo>
                    <a:pt x="118" y="13"/>
                  </a:lnTo>
                  <a:lnTo>
                    <a:pt x="117" y="14"/>
                  </a:lnTo>
                  <a:lnTo>
                    <a:pt x="117" y="15"/>
                  </a:lnTo>
                  <a:lnTo>
                    <a:pt x="116" y="16"/>
                  </a:lnTo>
                  <a:lnTo>
                    <a:pt x="116" y="17"/>
                  </a:lnTo>
                  <a:lnTo>
                    <a:pt x="115" y="18"/>
                  </a:lnTo>
                  <a:lnTo>
                    <a:pt x="115" y="19"/>
                  </a:lnTo>
                  <a:lnTo>
                    <a:pt x="114" y="19"/>
                  </a:lnTo>
                  <a:lnTo>
                    <a:pt x="114" y="20"/>
                  </a:lnTo>
                  <a:lnTo>
                    <a:pt x="113" y="21"/>
                  </a:lnTo>
                  <a:lnTo>
                    <a:pt x="112" y="21"/>
                  </a:lnTo>
                  <a:lnTo>
                    <a:pt x="113" y="21"/>
                  </a:lnTo>
                  <a:lnTo>
                    <a:pt x="113" y="21"/>
                  </a:lnTo>
                  <a:lnTo>
                    <a:pt x="114" y="22"/>
                  </a:lnTo>
                  <a:lnTo>
                    <a:pt x="115" y="23"/>
                  </a:lnTo>
                  <a:lnTo>
                    <a:pt x="116" y="23"/>
                  </a:lnTo>
                  <a:lnTo>
                    <a:pt x="116" y="24"/>
                  </a:lnTo>
                  <a:lnTo>
                    <a:pt x="116" y="25"/>
                  </a:lnTo>
                  <a:lnTo>
                    <a:pt x="117" y="26"/>
                  </a:lnTo>
                  <a:lnTo>
                    <a:pt x="117" y="26"/>
                  </a:lnTo>
                  <a:lnTo>
                    <a:pt x="118" y="27"/>
                  </a:lnTo>
                  <a:lnTo>
                    <a:pt x="118" y="28"/>
                  </a:lnTo>
                  <a:lnTo>
                    <a:pt x="118" y="28"/>
                  </a:lnTo>
                  <a:lnTo>
                    <a:pt x="118" y="29"/>
                  </a:lnTo>
                  <a:lnTo>
                    <a:pt x="118" y="30"/>
                  </a:lnTo>
                  <a:lnTo>
                    <a:pt x="118" y="31"/>
                  </a:lnTo>
                  <a:lnTo>
                    <a:pt x="117" y="32"/>
                  </a:lnTo>
                  <a:lnTo>
                    <a:pt x="117" y="33"/>
                  </a:lnTo>
                  <a:lnTo>
                    <a:pt x="116" y="34"/>
                  </a:lnTo>
                  <a:lnTo>
                    <a:pt x="116" y="35"/>
                  </a:lnTo>
                  <a:lnTo>
                    <a:pt x="115" y="35"/>
                  </a:lnTo>
                  <a:lnTo>
                    <a:pt x="114" y="36"/>
                  </a:lnTo>
                  <a:lnTo>
                    <a:pt x="114" y="37"/>
                  </a:lnTo>
                  <a:lnTo>
                    <a:pt x="113" y="37"/>
                  </a:lnTo>
                  <a:lnTo>
                    <a:pt x="112" y="38"/>
                  </a:lnTo>
                  <a:lnTo>
                    <a:pt x="111" y="38"/>
                  </a:lnTo>
                  <a:lnTo>
                    <a:pt x="111" y="38"/>
                  </a:lnTo>
                  <a:lnTo>
                    <a:pt x="110" y="39"/>
                  </a:lnTo>
                  <a:lnTo>
                    <a:pt x="110" y="39"/>
                  </a:lnTo>
                  <a:lnTo>
                    <a:pt x="110" y="40"/>
                  </a:lnTo>
                  <a:lnTo>
                    <a:pt x="110" y="40"/>
                  </a:lnTo>
                  <a:lnTo>
                    <a:pt x="110" y="41"/>
                  </a:lnTo>
                  <a:lnTo>
                    <a:pt x="111" y="41"/>
                  </a:lnTo>
                  <a:lnTo>
                    <a:pt x="111" y="42"/>
                  </a:lnTo>
                  <a:lnTo>
                    <a:pt x="111" y="43"/>
                  </a:lnTo>
                  <a:lnTo>
                    <a:pt x="111" y="43"/>
                  </a:lnTo>
                  <a:lnTo>
                    <a:pt x="111" y="44"/>
                  </a:lnTo>
                  <a:lnTo>
                    <a:pt x="111" y="45"/>
                  </a:lnTo>
                  <a:lnTo>
                    <a:pt x="111" y="46"/>
                  </a:lnTo>
                  <a:lnTo>
                    <a:pt x="111" y="47"/>
                  </a:lnTo>
                  <a:lnTo>
                    <a:pt x="111" y="48"/>
                  </a:lnTo>
                  <a:lnTo>
                    <a:pt x="111" y="49"/>
                  </a:lnTo>
                  <a:lnTo>
                    <a:pt x="109" y="52"/>
                  </a:lnTo>
                  <a:lnTo>
                    <a:pt x="109" y="53"/>
                  </a:lnTo>
                  <a:lnTo>
                    <a:pt x="109" y="53"/>
                  </a:lnTo>
                  <a:lnTo>
                    <a:pt x="110" y="54"/>
                  </a:lnTo>
                  <a:lnTo>
                    <a:pt x="110" y="55"/>
                  </a:lnTo>
                  <a:lnTo>
                    <a:pt x="110" y="57"/>
                  </a:lnTo>
                  <a:lnTo>
                    <a:pt x="110" y="57"/>
                  </a:lnTo>
                  <a:lnTo>
                    <a:pt x="110" y="58"/>
                  </a:lnTo>
                  <a:lnTo>
                    <a:pt x="110" y="59"/>
                  </a:lnTo>
                  <a:lnTo>
                    <a:pt x="110" y="60"/>
                  </a:lnTo>
                  <a:lnTo>
                    <a:pt x="109" y="60"/>
                  </a:lnTo>
                  <a:lnTo>
                    <a:pt x="109" y="60"/>
                  </a:lnTo>
                  <a:lnTo>
                    <a:pt x="108" y="60"/>
                  </a:lnTo>
                  <a:lnTo>
                    <a:pt x="108" y="61"/>
                  </a:lnTo>
                  <a:lnTo>
                    <a:pt x="108" y="61"/>
                  </a:lnTo>
                  <a:lnTo>
                    <a:pt x="107" y="61"/>
                  </a:lnTo>
                  <a:lnTo>
                    <a:pt x="106" y="62"/>
                  </a:lnTo>
                  <a:lnTo>
                    <a:pt x="105" y="62"/>
                  </a:lnTo>
                  <a:lnTo>
                    <a:pt x="104" y="63"/>
                  </a:lnTo>
                  <a:lnTo>
                    <a:pt x="103" y="63"/>
                  </a:lnTo>
                  <a:lnTo>
                    <a:pt x="103" y="63"/>
                  </a:lnTo>
                  <a:lnTo>
                    <a:pt x="102" y="64"/>
                  </a:lnTo>
                  <a:lnTo>
                    <a:pt x="101" y="64"/>
                  </a:lnTo>
                  <a:lnTo>
                    <a:pt x="101" y="64"/>
                  </a:lnTo>
                  <a:lnTo>
                    <a:pt x="100" y="65"/>
                  </a:lnTo>
                  <a:lnTo>
                    <a:pt x="99" y="65"/>
                  </a:lnTo>
                  <a:lnTo>
                    <a:pt x="99" y="65"/>
                  </a:lnTo>
                  <a:lnTo>
                    <a:pt x="98" y="65"/>
                  </a:lnTo>
                  <a:lnTo>
                    <a:pt x="97" y="66"/>
                  </a:lnTo>
                  <a:lnTo>
                    <a:pt x="96" y="66"/>
                  </a:lnTo>
                  <a:lnTo>
                    <a:pt x="95" y="66"/>
                  </a:lnTo>
                  <a:lnTo>
                    <a:pt x="94" y="66"/>
                  </a:lnTo>
                  <a:lnTo>
                    <a:pt x="93" y="67"/>
                  </a:lnTo>
                  <a:lnTo>
                    <a:pt x="92" y="67"/>
                  </a:lnTo>
                  <a:lnTo>
                    <a:pt x="91" y="67"/>
                  </a:lnTo>
                  <a:lnTo>
                    <a:pt x="90" y="68"/>
                  </a:lnTo>
                  <a:lnTo>
                    <a:pt x="89" y="68"/>
                  </a:lnTo>
                  <a:lnTo>
                    <a:pt x="88" y="68"/>
                  </a:lnTo>
                  <a:lnTo>
                    <a:pt x="87" y="68"/>
                  </a:lnTo>
                  <a:lnTo>
                    <a:pt x="85" y="68"/>
                  </a:lnTo>
                  <a:lnTo>
                    <a:pt x="84" y="68"/>
                  </a:lnTo>
                  <a:lnTo>
                    <a:pt x="83" y="69"/>
                  </a:lnTo>
                  <a:lnTo>
                    <a:pt x="81" y="69"/>
                  </a:lnTo>
                  <a:lnTo>
                    <a:pt x="80" y="69"/>
                  </a:lnTo>
                  <a:lnTo>
                    <a:pt x="79" y="69"/>
                  </a:lnTo>
                  <a:lnTo>
                    <a:pt x="77" y="69"/>
                  </a:lnTo>
                  <a:lnTo>
                    <a:pt x="76" y="70"/>
                  </a:lnTo>
                  <a:lnTo>
                    <a:pt x="74" y="70"/>
                  </a:lnTo>
                  <a:lnTo>
                    <a:pt x="72" y="70"/>
                  </a:lnTo>
                  <a:lnTo>
                    <a:pt x="71" y="70"/>
                  </a:lnTo>
                  <a:lnTo>
                    <a:pt x="69" y="70"/>
                  </a:lnTo>
                  <a:lnTo>
                    <a:pt x="67" y="71"/>
                  </a:lnTo>
                  <a:lnTo>
                    <a:pt x="66" y="71"/>
                  </a:lnTo>
                  <a:lnTo>
                    <a:pt x="64" y="71"/>
                  </a:lnTo>
                  <a:lnTo>
                    <a:pt x="62" y="71"/>
                  </a:lnTo>
                  <a:lnTo>
                    <a:pt x="60" y="71"/>
                  </a:lnTo>
                  <a:lnTo>
                    <a:pt x="58" y="71"/>
                  </a:lnTo>
                  <a:lnTo>
                    <a:pt x="56" y="71"/>
                  </a:lnTo>
                  <a:lnTo>
                    <a:pt x="54" y="71"/>
                  </a:lnTo>
                  <a:lnTo>
                    <a:pt x="52" y="71"/>
                  </a:lnTo>
                  <a:lnTo>
                    <a:pt x="2" y="62"/>
                  </a:lnTo>
                  <a:lnTo>
                    <a:pt x="0" y="57"/>
                  </a:lnTo>
                  <a:lnTo>
                    <a:pt x="4" y="57"/>
                  </a:lnTo>
                  <a:lnTo>
                    <a:pt x="51" y="66"/>
                  </a:lnTo>
                  <a:lnTo>
                    <a:pt x="51" y="66"/>
                  </a:lnTo>
                  <a:lnTo>
                    <a:pt x="52" y="66"/>
                  </a:lnTo>
                  <a:lnTo>
                    <a:pt x="53" y="66"/>
                  </a:lnTo>
                  <a:lnTo>
                    <a:pt x="53" y="66"/>
                  </a:lnTo>
                  <a:lnTo>
                    <a:pt x="54" y="66"/>
                  </a:lnTo>
                  <a:lnTo>
                    <a:pt x="55" y="66"/>
                  </a:lnTo>
                  <a:lnTo>
                    <a:pt x="55" y="66"/>
                  </a:lnTo>
                  <a:lnTo>
                    <a:pt x="57" y="66"/>
                  </a:lnTo>
                  <a:lnTo>
                    <a:pt x="58" y="66"/>
                  </a:lnTo>
                  <a:lnTo>
                    <a:pt x="59" y="66"/>
                  </a:lnTo>
                  <a:lnTo>
                    <a:pt x="60" y="66"/>
                  </a:lnTo>
                  <a:lnTo>
                    <a:pt x="61" y="66"/>
                  </a:lnTo>
                  <a:lnTo>
                    <a:pt x="62" y="66"/>
                  </a:lnTo>
                  <a:lnTo>
                    <a:pt x="63" y="66"/>
                  </a:lnTo>
                  <a:lnTo>
                    <a:pt x="63" y="66"/>
                  </a:lnTo>
                  <a:lnTo>
                    <a:pt x="64" y="66"/>
                  </a:lnTo>
                  <a:lnTo>
                    <a:pt x="64" y="66"/>
                  </a:lnTo>
                  <a:lnTo>
                    <a:pt x="65" y="66"/>
                  </a:lnTo>
                  <a:lnTo>
                    <a:pt x="66" y="66"/>
                  </a:lnTo>
                  <a:lnTo>
                    <a:pt x="67" y="66"/>
                  </a:lnTo>
                  <a:lnTo>
                    <a:pt x="67" y="65"/>
                  </a:lnTo>
                  <a:lnTo>
                    <a:pt x="68" y="65"/>
                  </a:lnTo>
                  <a:lnTo>
                    <a:pt x="69" y="65"/>
                  </a:lnTo>
                  <a:lnTo>
                    <a:pt x="70" y="65"/>
                  </a:lnTo>
                  <a:lnTo>
                    <a:pt x="70" y="65"/>
                  </a:lnTo>
                  <a:lnTo>
                    <a:pt x="71" y="65"/>
                  </a:lnTo>
                  <a:lnTo>
                    <a:pt x="72" y="65"/>
                  </a:lnTo>
                  <a:lnTo>
                    <a:pt x="72" y="65"/>
                  </a:lnTo>
                  <a:lnTo>
                    <a:pt x="73" y="65"/>
                  </a:lnTo>
                  <a:lnTo>
                    <a:pt x="74" y="65"/>
                  </a:lnTo>
                  <a:lnTo>
                    <a:pt x="74" y="65"/>
                  </a:lnTo>
                  <a:lnTo>
                    <a:pt x="75" y="65"/>
                  </a:lnTo>
                  <a:lnTo>
                    <a:pt x="76" y="65"/>
                  </a:lnTo>
                  <a:lnTo>
                    <a:pt x="77" y="65"/>
                  </a:lnTo>
                  <a:lnTo>
                    <a:pt x="77" y="65"/>
                  </a:lnTo>
                  <a:lnTo>
                    <a:pt x="78" y="65"/>
                  </a:lnTo>
                  <a:lnTo>
                    <a:pt x="79" y="65"/>
                  </a:lnTo>
                  <a:lnTo>
                    <a:pt x="80" y="65"/>
                  </a:lnTo>
                  <a:lnTo>
                    <a:pt x="80" y="64"/>
                  </a:lnTo>
                  <a:lnTo>
                    <a:pt x="81" y="64"/>
                  </a:lnTo>
                  <a:lnTo>
                    <a:pt x="82" y="64"/>
                  </a:lnTo>
                  <a:lnTo>
                    <a:pt x="83" y="64"/>
                  </a:lnTo>
                  <a:lnTo>
                    <a:pt x="83" y="64"/>
                  </a:lnTo>
                  <a:lnTo>
                    <a:pt x="84" y="64"/>
                  </a:lnTo>
                  <a:lnTo>
                    <a:pt x="84" y="64"/>
                  </a:lnTo>
                  <a:lnTo>
                    <a:pt x="85" y="64"/>
                  </a:lnTo>
                  <a:lnTo>
                    <a:pt x="86" y="63"/>
                  </a:lnTo>
                  <a:lnTo>
                    <a:pt x="86" y="63"/>
                  </a:lnTo>
                  <a:lnTo>
                    <a:pt x="88" y="63"/>
                  </a:lnTo>
                  <a:lnTo>
                    <a:pt x="89" y="63"/>
                  </a:lnTo>
                  <a:lnTo>
                    <a:pt x="90" y="62"/>
                  </a:lnTo>
                  <a:lnTo>
                    <a:pt x="91" y="62"/>
                  </a:lnTo>
                  <a:lnTo>
                    <a:pt x="92" y="62"/>
                  </a:lnTo>
                  <a:lnTo>
                    <a:pt x="93" y="62"/>
                  </a:lnTo>
                  <a:lnTo>
                    <a:pt x="94" y="61"/>
                  </a:lnTo>
                  <a:lnTo>
                    <a:pt x="95" y="61"/>
                  </a:lnTo>
                  <a:lnTo>
                    <a:pt x="95" y="61"/>
                  </a:lnTo>
                  <a:lnTo>
                    <a:pt x="96" y="61"/>
                  </a:lnTo>
                  <a:lnTo>
                    <a:pt x="97" y="61"/>
                  </a:lnTo>
                  <a:lnTo>
                    <a:pt x="98" y="61"/>
                  </a:lnTo>
                  <a:lnTo>
                    <a:pt x="98" y="60"/>
                  </a:lnTo>
                  <a:lnTo>
                    <a:pt x="99" y="60"/>
                  </a:lnTo>
                  <a:lnTo>
                    <a:pt x="99" y="60"/>
                  </a:lnTo>
                  <a:lnTo>
                    <a:pt x="100" y="60"/>
                  </a:lnTo>
                  <a:lnTo>
                    <a:pt x="101" y="60"/>
                  </a:lnTo>
                  <a:lnTo>
                    <a:pt x="102" y="59"/>
                  </a:lnTo>
                  <a:lnTo>
                    <a:pt x="103" y="59"/>
                  </a:lnTo>
                  <a:lnTo>
                    <a:pt x="103" y="59"/>
                  </a:lnTo>
                  <a:lnTo>
                    <a:pt x="104" y="59"/>
                  </a:lnTo>
                  <a:lnTo>
                    <a:pt x="104" y="58"/>
                  </a:lnTo>
                  <a:lnTo>
                    <a:pt x="105" y="57"/>
                  </a:lnTo>
                  <a:lnTo>
                    <a:pt x="105" y="57"/>
                  </a:lnTo>
                  <a:lnTo>
                    <a:pt x="105" y="56"/>
                  </a:lnTo>
                  <a:lnTo>
                    <a:pt x="105" y="56"/>
                  </a:lnTo>
                  <a:lnTo>
                    <a:pt x="105" y="55"/>
                  </a:lnTo>
                  <a:lnTo>
                    <a:pt x="105" y="55"/>
                  </a:lnTo>
                  <a:lnTo>
                    <a:pt x="104" y="55"/>
                  </a:lnTo>
                  <a:lnTo>
                    <a:pt x="103" y="55"/>
                  </a:lnTo>
                  <a:lnTo>
                    <a:pt x="102" y="55"/>
                  </a:lnTo>
                  <a:lnTo>
                    <a:pt x="102" y="55"/>
                  </a:lnTo>
                  <a:lnTo>
                    <a:pt x="101" y="55"/>
                  </a:lnTo>
                  <a:lnTo>
                    <a:pt x="101" y="55"/>
                  </a:lnTo>
                  <a:lnTo>
                    <a:pt x="101" y="55"/>
                  </a:lnTo>
                  <a:lnTo>
                    <a:pt x="100" y="55"/>
                  </a:lnTo>
                  <a:lnTo>
                    <a:pt x="99" y="55"/>
                  </a:lnTo>
                  <a:lnTo>
                    <a:pt x="99" y="56"/>
                  </a:lnTo>
                  <a:lnTo>
                    <a:pt x="98" y="56"/>
                  </a:lnTo>
                  <a:lnTo>
                    <a:pt x="97" y="56"/>
                  </a:lnTo>
                  <a:lnTo>
                    <a:pt x="97" y="56"/>
                  </a:lnTo>
                  <a:lnTo>
                    <a:pt x="96" y="56"/>
                  </a:lnTo>
                  <a:lnTo>
                    <a:pt x="95" y="56"/>
                  </a:lnTo>
                  <a:lnTo>
                    <a:pt x="95" y="56"/>
                  </a:lnTo>
                  <a:lnTo>
                    <a:pt x="94" y="56"/>
                  </a:lnTo>
                  <a:lnTo>
                    <a:pt x="93" y="56"/>
                  </a:lnTo>
                  <a:lnTo>
                    <a:pt x="93" y="56"/>
                  </a:lnTo>
                  <a:lnTo>
                    <a:pt x="92" y="56"/>
                  </a:lnTo>
                  <a:lnTo>
                    <a:pt x="91" y="56"/>
                  </a:lnTo>
                  <a:lnTo>
                    <a:pt x="90" y="56"/>
                  </a:lnTo>
                  <a:lnTo>
                    <a:pt x="89" y="56"/>
                  </a:lnTo>
                  <a:lnTo>
                    <a:pt x="88" y="56"/>
                  </a:lnTo>
                  <a:lnTo>
                    <a:pt x="87" y="56"/>
                  </a:lnTo>
                  <a:lnTo>
                    <a:pt x="87" y="57"/>
                  </a:lnTo>
                  <a:lnTo>
                    <a:pt x="86" y="57"/>
                  </a:lnTo>
                  <a:lnTo>
                    <a:pt x="85" y="57"/>
                  </a:lnTo>
                  <a:lnTo>
                    <a:pt x="84" y="57"/>
                  </a:lnTo>
                  <a:lnTo>
                    <a:pt x="83" y="57"/>
                  </a:lnTo>
                  <a:lnTo>
                    <a:pt x="82" y="57"/>
                  </a:lnTo>
                  <a:lnTo>
                    <a:pt x="81" y="57"/>
                  </a:lnTo>
                  <a:lnTo>
                    <a:pt x="81" y="57"/>
                  </a:lnTo>
                  <a:lnTo>
                    <a:pt x="80" y="57"/>
                  </a:lnTo>
                  <a:lnTo>
                    <a:pt x="75" y="59"/>
                  </a:lnTo>
                  <a:lnTo>
                    <a:pt x="72" y="55"/>
                  </a:lnTo>
                  <a:lnTo>
                    <a:pt x="80" y="51"/>
                  </a:lnTo>
                  <a:lnTo>
                    <a:pt x="80" y="51"/>
                  </a:lnTo>
                  <a:lnTo>
                    <a:pt x="81" y="51"/>
                  </a:lnTo>
                  <a:lnTo>
                    <a:pt x="81" y="51"/>
                  </a:lnTo>
                  <a:lnTo>
                    <a:pt x="82" y="51"/>
                  </a:lnTo>
                  <a:lnTo>
                    <a:pt x="82" y="51"/>
                  </a:lnTo>
                  <a:lnTo>
                    <a:pt x="83" y="51"/>
                  </a:lnTo>
                  <a:lnTo>
                    <a:pt x="84" y="51"/>
                  </a:lnTo>
                  <a:lnTo>
                    <a:pt x="84" y="51"/>
                  </a:lnTo>
                  <a:lnTo>
                    <a:pt x="85" y="51"/>
                  </a:lnTo>
                  <a:lnTo>
                    <a:pt x="86" y="51"/>
                  </a:lnTo>
                  <a:lnTo>
                    <a:pt x="87" y="51"/>
                  </a:lnTo>
                  <a:lnTo>
                    <a:pt x="88" y="51"/>
                  </a:lnTo>
                  <a:lnTo>
                    <a:pt x="89" y="51"/>
                  </a:lnTo>
                  <a:lnTo>
                    <a:pt x="90" y="51"/>
                  </a:lnTo>
                  <a:lnTo>
                    <a:pt x="91" y="51"/>
                  </a:lnTo>
                  <a:lnTo>
                    <a:pt x="92" y="51"/>
                  </a:lnTo>
                  <a:lnTo>
                    <a:pt x="93" y="51"/>
                  </a:lnTo>
                  <a:lnTo>
                    <a:pt x="94" y="51"/>
                  </a:lnTo>
                  <a:lnTo>
                    <a:pt x="95" y="51"/>
                  </a:lnTo>
                  <a:lnTo>
                    <a:pt x="96" y="51"/>
                  </a:lnTo>
                  <a:lnTo>
                    <a:pt x="97" y="51"/>
                  </a:lnTo>
                  <a:lnTo>
                    <a:pt x="98" y="51"/>
                  </a:lnTo>
                  <a:lnTo>
                    <a:pt x="99" y="51"/>
                  </a:lnTo>
                  <a:lnTo>
                    <a:pt x="100" y="50"/>
                  </a:lnTo>
                  <a:lnTo>
                    <a:pt x="101" y="50"/>
                  </a:lnTo>
                  <a:lnTo>
                    <a:pt x="102" y="50"/>
                  </a:lnTo>
                  <a:lnTo>
                    <a:pt x="103" y="49"/>
                  </a:lnTo>
                  <a:lnTo>
                    <a:pt x="104" y="49"/>
                  </a:lnTo>
                  <a:lnTo>
                    <a:pt x="104" y="49"/>
                  </a:lnTo>
                  <a:lnTo>
                    <a:pt x="105" y="48"/>
                  </a:lnTo>
                  <a:lnTo>
                    <a:pt x="105" y="48"/>
                  </a:lnTo>
                  <a:lnTo>
                    <a:pt x="105" y="48"/>
                  </a:lnTo>
                  <a:lnTo>
                    <a:pt x="106" y="47"/>
                  </a:lnTo>
                  <a:lnTo>
                    <a:pt x="106" y="47"/>
                  </a:lnTo>
                  <a:lnTo>
                    <a:pt x="106" y="46"/>
                  </a:lnTo>
                  <a:lnTo>
                    <a:pt x="106" y="45"/>
                  </a:lnTo>
                  <a:lnTo>
                    <a:pt x="106" y="45"/>
                  </a:lnTo>
                  <a:lnTo>
                    <a:pt x="106" y="44"/>
                  </a:lnTo>
                  <a:lnTo>
                    <a:pt x="105" y="43"/>
                  </a:lnTo>
                  <a:lnTo>
                    <a:pt x="105" y="43"/>
                  </a:lnTo>
                  <a:lnTo>
                    <a:pt x="105" y="42"/>
                  </a:lnTo>
                  <a:lnTo>
                    <a:pt x="104" y="41"/>
                  </a:lnTo>
                  <a:lnTo>
                    <a:pt x="77" y="43"/>
                  </a:lnTo>
                  <a:lnTo>
                    <a:pt x="75" y="46"/>
                  </a:lnTo>
                  <a:lnTo>
                    <a:pt x="71" y="44"/>
                  </a:lnTo>
                  <a:lnTo>
                    <a:pt x="74" y="38"/>
                  </a:lnTo>
                  <a:lnTo>
                    <a:pt x="106" y="35"/>
                  </a:lnTo>
                  <a:lnTo>
                    <a:pt x="106" y="35"/>
                  </a:lnTo>
                  <a:lnTo>
                    <a:pt x="107" y="35"/>
                  </a:lnTo>
                  <a:lnTo>
                    <a:pt x="108" y="35"/>
                  </a:lnTo>
                  <a:lnTo>
                    <a:pt x="108" y="34"/>
                  </a:lnTo>
                  <a:lnTo>
                    <a:pt x="109" y="34"/>
                  </a:lnTo>
                  <a:lnTo>
                    <a:pt x="110" y="33"/>
                  </a:lnTo>
                  <a:lnTo>
                    <a:pt x="111" y="33"/>
                  </a:lnTo>
                  <a:lnTo>
                    <a:pt x="111" y="32"/>
                  </a:lnTo>
                  <a:lnTo>
                    <a:pt x="111" y="31"/>
                  </a:lnTo>
                  <a:lnTo>
                    <a:pt x="112" y="31"/>
                  </a:lnTo>
                  <a:lnTo>
                    <a:pt x="112" y="30"/>
                  </a:lnTo>
                  <a:lnTo>
                    <a:pt x="112" y="29"/>
                  </a:lnTo>
                  <a:lnTo>
                    <a:pt x="112" y="28"/>
                  </a:lnTo>
                  <a:lnTo>
                    <a:pt x="112" y="27"/>
                  </a:lnTo>
                  <a:lnTo>
                    <a:pt x="111" y="26"/>
                  </a:lnTo>
                  <a:lnTo>
                    <a:pt x="111" y="26"/>
                  </a:lnTo>
                  <a:lnTo>
                    <a:pt x="110" y="25"/>
                  </a:lnTo>
                  <a:lnTo>
                    <a:pt x="109" y="25"/>
                  </a:lnTo>
                  <a:lnTo>
                    <a:pt x="108" y="25"/>
                  </a:lnTo>
                  <a:lnTo>
                    <a:pt x="107" y="25"/>
                  </a:lnTo>
                  <a:lnTo>
                    <a:pt x="106" y="24"/>
                  </a:lnTo>
                  <a:lnTo>
                    <a:pt x="105" y="24"/>
                  </a:lnTo>
                  <a:lnTo>
                    <a:pt x="104" y="24"/>
                  </a:lnTo>
                  <a:lnTo>
                    <a:pt x="104" y="24"/>
                  </a:lnTo>
                  <a:lnTo>
                    <a:pt x="103" y="24"/>
                  </a:lnTo>
                  <a:lnTo>
                    <a:pt x="102" y="24"/>
                  </a:lnTo>
                  <a:lnTo>
                    <a:pt x="101" y="24"/>
                  </a:lnTo>
                  <a:lnTo>
                    <a:pt x="101" y="24"/>
                  </a:lnTo>
                  <a:lnTo>
                    <a:pt x="100" y="24"/>
                  </a:lnTo>
                  <a:lnTo>
                    <a:pt x="99" y="24"/>
                  </a:lnTo>
                  <a:lnTo>
                    <a:pt x="98" y="24"/>
                  </a:lnTo>
                  <a:lnTo>
                    <a:pt x="98" y="24"/>
                  </a:lnTo>
                  <a:lnTo>
                    <a:pt x="97" y="24"/>
                  </a:lnTo>
                  <a:lnTo>
                    <a:pt x="96" y="25"/>
                  </a:lnTo>
                  <a:lnTo>
                    <a:pt x="95" y="25"/>
                  </a:lnTo>
                  <a:lnTo>
                    <a:pt x="95" y="25"/>
                  </a:lnTo>
                  <a:lnTo>
                    <a:pt x="94" y="25"/>
                  </a:lnTo>
                  <a:lnTo>
                    <a:pt x="93" y="25"/>
                  </a:lnTo>
                  <a:lnTo>
                    <a:pt x="93" y="25"/>
                  </a:lnTo>
                  <a:lnTo>
                    <a:pt x="92" y="25"/>
                  </a:lnTo>
                  <a:lnTo>
                    <a:pt x="91" y="25"/>
                  </a:lnTo>
                  <a:lnTo>
                    <a:pt x="90" y="25"/>
                  </a:lnTo>
                  <a:lnTo>
                    <a:pt x="89" y="25"/>
                  </a:lnTo>
                  <a:lnTo>
                    <a:pt x="89" y="25"/>
                  </a:lnTo>
                  <a:lnTo>
                    <a:pt x="88" y="26"/>
                  </a:lnTo>
                  <a:lnTo>
                    <a:pt x="87" y="26"/>
                  </a:lnTo>
                  <a:lnTo>
                    <a:pt x="87" y="26"/>
                  </a:lnTo>
                  <a:lnTo>
                    <a:pt x="86" y="26"/>
                  </a:lnTo>
                  <a:lnTo>
                    <a:pt x="85" y="26"/>
                  </a:lnTo>
                  <a:lnTo>
                    <a:pt x="85" y="26"/>
                  </a:lnTo>
                  <a:lnTo>
                    <a:pt x="83" y="26"/>
                  </a:lnTo>
                  <a:lnTo>
                    <a:pt x="83" y="27"/>
                  </a:lnTo>
                  <a:lnTo>
                    <a:pt x="81" y="27"/>
                  </a:lnTo>
                  <a:lnTo>
                    <a:pt x="80" y="27"/>
                  </a:lnTo>
                  <a:lnTo>
                    <a:pt x="80" y="27"/>
                  </a:lnTo>
                  <a:lnTo>
                    <a:pt x="79" y="27"/>
                  </a:lnTo>
                  <a:lnTo>
                    <a:pt x="78" y="28"/>
                  </a:lnTo>
                  <a:lnTo>
                    <a:pt x="78" y="28"/>
                  </a:lnTo>
                  <a:lnTo>
                    <a:pt x="77" y="23"/>
                  </a:lnTo>
                  <a:lnTo>
                    <a:pt x="77" y="22"/>
                  </a:lnTo>
                  <a:lnTo>
                    <a:pt x="78" y="22"/>
                  </a:lnTo>
                  <a:lnTo>
                    <a:pt x="79" y="22"/>
                  </a:lnTo>
                  <a:lnTo>
                    <a:pt x="79" y="22"/>
                  </a:lnTo>
                  <a:lnTo>
                    <a:pt x="80" y="22"/>
                  </a:lnTo>
                  <a:lnTo>
                    <a:pt x="81" y="22"/>
                  </a:lnTo>
                  <a:lnTo>
                    <a:pt x="82" y="22"/>
                  </a:lnTo>
                  <a:lnTo>
                    <a:pt x="83" y="22"/>
                  </a:lnTo>
                  <a:lnTo>
                    <a:pt x="84" y="21"/>
                  </a:lnTo>
                  <a:lnTo>
                    <a:pt x="86" y="21"/>
                  </a:lnTo>
                  <a:lnTo>
                    <a:pt x="86" y="21"/>
                  </a:lnTo>
                  <a:lnTo>
                    <a:pt x="87" y="21"/>
                  </a:lnTo>
                  <a:lnTo>
                    <a:pt x="88" y="21"/>
                  </a:lnTo>
                  <a:lnTo>
                    <a:pt x="88" y="21"/>
                  </a:lnTo>
                  <a:lnTo>
                    <a:pt x="89" y="21"/>
                  </a:lnTo>
                  <a:lnTo>
                    <a:pt x="90" y="21"/>
                  </a:lnTo>
                  <a:lnTo>
                    <a:pt x="90" y="21"/>
                  </a:lnTo>
                  <a:lnTo>
                    <a:pt x="91" y="21"/>
                  </a:lnTo>
                  <a:lnTo>
                    <a:pt x="92" y="21"/>
                  </a:lnTo>
                  <a:lnTo>
                    <a:pt x="92" y="20"/>
                  </a:lnTo>
                  <a:lnTo>
                    <a:pt x="93" y="20"/>
                  </a:lnTo>
                  <a:lnTo>
                    <a:pt x="94" y="20"/>
                  </a:lnTo>
                  <a:lnTo>
                    <a:pt x="94" y="20"/>
                  </a:lnTo>
                  <a:lnTo>
                    <a:pt x="95" y="20"/>
                  </a:lnTo>
                  <a:lnTo>
                    <a:pt x="96" y="20"/>
                  </a:lnTo>
                  <a:lnTo>
                    <a:pt x="97" y="20"/>
                  </a:lnTo>
                  <a:lnTo>
                    <a:pt x="97" y="20"/>
                  </a:lnTo>
                  <a:lnTo>
                    <a:pt x="98" y="20"/>
                  </a:lnTo>
                  <a:lnTo>
                    <a:pt x="98" y="19"/>
                  </a:lnTo>
                  <a:lnTo>
                    <a:pt x="99" y="19"/>
                  </a:lnTo>
                  <a:lnTo>
                    <a:pt x="100" y="19"/>
                  </a:lnTo>
                  <a:lnTo>
                    <a:pt x="100" y="19"/>
                  </a:lnTo>
                  <a:lnTo>
                    <a:pt x="101" y="19"/>
                  </a:lnTo>
                  <a:lnTo>
                    <a:pt x="102" y="19"/>
                  </a:lnTo>
                  <a:lnTo>
                    <a:pt x="103" y="19"/>
                  </a:lnTo>
                  <a:lnTo>
                    <a:pt x="104" y="19"/>
                  </a:lnTo>
                  <a:lnTo>
                    <a:pt x="105" y="18"/>
                  </a:lnTo>
                  <a:lnTo>
                    <a:pt x="106" y="18"/>
                  </a:lnTo>
                  <a:lnTo>
                    <a:pt x="107" y="18"/>
                  </a:lnTo>
                  <a:lnTo>
                    <a:pt x="108" y="18"/>
                  </a:lnTo>
                  <a:lnTo>
                    <a:pt x="108" y="18"/>
                  </a:lnTo>
                  <a:lnTo>
                    <a:pt x="109" y="18"/>
                  </a:lnTo>
                  <a:lnTo>
                    <a:pt x="109" y="17"/>
                  </a:lnTo>
                  <a:lnTo>
                    <a:pt x="110" y="16"/>
                  </a:lnTo>
                  <a:lnTo>
                    <a:pt x="111" y="16"/>
                  </a:lnTo>
                  <a:lnTo>
                    <a:pt x="111" y="15"/>
                  </a:lnTo>
                  <a:lnTo>
                    <a:pt x="111" y="14"/>
                  </a:lnTo>
                  <a:lnTo>
                    <a:pt x="112" y="14"/>
                  </a:lnTo>
                  <a:lnTo>
                    <a:pt x="112" y="13"/>
                  </a:lnTo>
                  <a:lnTo>
                    <a:pt x="112" y="12"/>
                  </a:lnTo>
                  <a:lnTo>
                    <a:pt x="112" y="12"/>
                  </a:lnTo>
                  <a:lnTo>
                    <a:pt x="113" y="11"/>
                  </a:lnTo>
                  <a:lnTo>
                    <a:pt x="113" y="10"/>
                  </a:lnTo>
                  <a:lnTo>
                    <a:pt x="113" y="10"/>
                  </a:lnTo>
                  <a:lnTo>
                    <a:pt x="113" y="9"/>
                  </a:lnTo>
                  <a:lnTo>
                    <a:pt x="113" y="8"/>
                  </a:lnTo>
                  <a:lnTo>
                    <a:pt x="112" y="8"/>
                  </a:lnTo>
                  <a:lnTo>
                    <a:pt x="112" y="7"/>
                  </a:lnTo>
                  <a:lnTo>
                    <a:pt x="111" y="6"/>
                  </a:lnTo>
                  <a:lnTo>
                    <a:pt x="110" y="6"/>
                  </a:lnTo>
                  <a:lnTo>
                    <a:pt x="109" y="6"/>
                  </a:lnTo>
                  <a:lnTo>
                    <a:pt x="108" y="6"/>
                  </a:lnTo>
                  <a:lnTo>
                    <a:pt x="108" y="6"/>
                  </a:lnTo>
                  <a:lnTo>
                    <a:pt x="107" y="6"/>
                  </a:lnTo>
                  <a:lnTo>
                    <a:pt x="106" y="5"/>
                  </a:lnTo>
                  <a:lnTo>
                    <a:pt x="106" y="5"/>
                  </a:lnTo>
                  <a:lnTo>
                    <a:pt x="105" y="5"/>
                  </a:lnTo>
                  <a:lnTo>
                    <a:pt x="104" y="5"/>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0" name="Freeform 1927"/>
            <p:cNvSpPr>
              <a:spLocks/>
            </p:cNvSpPr>
            <p:nvPr/>
          </p:nvSpPr>
          <p:spPr bwMode="auto">
            <a:xfrm>
              <a:off x="5729288" y="1826186"/>
              <a:ext cx="95250" cy="128588"/>
            </a:xfrm>
            <a:custGeom>
              <a:avLst/>
              <a:gdLst>
                <a:gd name="T0" fmla="*/ 0 w 60"/>
                <a:gd name="T1" fmla="*/ 22 h 81"/>
                <a:gd name="T2" fmla="*/ 0 w 60"/>
                <a:gd name="T3" fmla="*/ 1 h 81"/>
                <a:gd name="T4" fmla="*/ 47 w 60"/>
                <a:gd name="T5" fmla="*/ 0 h 81"/>
                <a:gd name="T6" fmla="*/ 60 w 60"/>
                <a:gd name="T7" fmla="*/ 81 h 81"/>
                <a:gd name="T8" fmla="*/ 10 w 60"/>
                <a:gd name="T9" fmla="*/ 79 h 81"/>
                <a:gd name="T10" fmla="*/ 11 w 60"/>
                <a:gd name="T11" fmla="*/ 72 h 81"/>
                <a:gd name="T12" fmla="*/ 54 w 60"/>
                <a:gd name="T13" fmla="*/ 75 h 81"/>
                <a:gd name="T14" fmla="*/ 42 w 60"/>
                <a:gd name="T15" fmla="*/ 6 h 81"/>
                <a:gd name="T16" fmla="*/ 7 w 60"/>
                <a:gd name="T17" fmla="*/ 6 h 81"/>
                <a:gd name="T18" fmla="*/ 5 w 60"/>
                <a:gd name="T19" fmla="*/ 29 h 81"/>
                <a:gd name="T20" fmla="*/ 0 w 60"/>
                <a:gd name="T21"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1">
                  <a:moveTo>
                    <a:pt x="0" y="22"/>
                  </a:moveTo>
                  <a:lnTo>
                    <a:pt x="0" y="1"/>
                  </a:lnTo>
                  <a:lnTo>
                    <a:pt x="47" y="0"/>
                  </a:lnTo>
                  <a:lnTo>
                    <a:pt x="60" y="81"/>
                  </a:lnTo>
                  <a:lnTo>
                    <a:pt x="10" y="79"/>
                  </a:lnTo>
                  <a:lnTo>
                    <a:pt x="11" y="72"/>
                  </a:lnTo>
                  <a:lnTo>
                    <a:pt x="54" y="75"/>
                  </a:lnTo>
                  <a:lnTo>
                    <a:pt x="42" y="6"/>
                  </a:lnTo>
                  <a:lnTo>
                    <a:pt x="7" y="6"/>
                  </a:lnTo>
                  <a:lnTo>
                    <a:pt x="5" y="29"/>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1" name="Freeform 1928"/>
            <p:cNvSpPr>
              <a:spLocks/>
            </p:cNvSpPr>
            <p:nvPr/>
          </p:nvSpPr>
          <p:spPr bwMode="auto">
            <a:xfrm>
              <a:off x="5467353" y="1789675"/>
              <a:ext cx="138113" cy="74613"/>
            </a:xfrm>
            <a:custGeom>
              <a:avLst/>
              <a:gdLst>
                <a:gd name="T0" fmla="*/ 81 w 87"/>
                <a:gd name="T1" fmla="*/ 40 h 47"/>
                <a:gd name="T2" fmla="*/ 80 w 87"/>
                <a:gd name="T3" fmla="*/ 7 h 47"/>
                <a:gd name="T4" fmla="*/ 8 w 87"/>
                <a:gd name="T5" fmla="*/ 6 h 47"/>
                <a:gd name="T6" fmla="*/ 6 w 87"/>
                <a:gd name="T7" fmla="*/ 41 h 47"/>
                <a:gd name="T8" fmla="*/ 28 w 87"/>
                <a:gd name="T9" fmla="*/ 42 h 47"/>
                <a:gd name="T10" fmla="*/ 23 w 87"/>
                <a:gd name="T11" fmla="*/ 47 h 47"/>
                <a:gd name="T12" fmla="*/ 0 w 87"/>
                <a:gd name="T13" fmla="*/ 47 h 47"/>
                <a:gd name="T14" fmla="*/ 3 w 87"/>
                <a:gd name="T15" fmla="*/ 0 h 47"/>
                <a:gd name="T16" fmla="*/ 86 w 87"/>
                <a:gd name="T17" fmla="*/ 2 h 47"/>
                <a:gd name="T18" fmla="*/ 87 w 87"/>
                <a:gd name="T19" fmla="*/ 40 h 47"/>
                <a:gd name="T20" fmla="*/ 81 w 87"/>
                <a:gd name="T2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7">
                  <a:moveTo>
                    <a:pt x="81" y="40"/>
                  </a:moveTo>
                  <a:lnTo>
                    <a:pt x="80" y="7"/>
                  </a:lnTo>
                  <a:lnTo>
                    <a:pt x="8" y="6"/>
                  </a:lnTo>
                  <a:lnTo>
                    <a:pt x="6" y="41"/>
                  </a:lnTo>
                  <a:lnTo>
                    <a:pt x="28" y="42"/>
                  </a:lnTo>
                  <a:lnTo>
                    <a:pt x="23" y="47"/>
                  </a:lnTo>
                  <a:lnTo>
                    <a:pt x="0" y="47"/>
                  </a:lnTo>
                  <a:lnTo>
                    <a:pt x="3" y="0"/>
                  </a:lnTo>
                  <a:lnTo>
                    <a:pt x="86" y="2"/>
                  </a:lnTo>
                  <a:lnTo>
                    <a:pt x="87" y="40"/>
                  </a:lnTo>
                  <a:lnTo>
                    <a:pt x="8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2" name="Freeform 1929"/>
            <p:cNvSpPr>
              <a:spLocks/>
            </p:cNvSpPr>
            <p:nvPr/>
          </p:nvSpPr>
          <p:spPr bwMode="auto">
            <a:xfrm>
              <a:off x="5418138" y="1984936"/>
              <a:ext cx="77788" cy="120650"/>
            </a:xfrm>
            <a:custGeom>
              <a:avLst/>
              <a:gdLst>
                <a:gd name="T0" fmla="*/ 40 w 49"/>
                <a:gd name="T1" fmla="*/ 0 h 76"/>
                <a:gd name="T2" fmla="*/ 0 w 49"/>
                <a:gd name="T3" fmla="*/ 0 h 76"/>
                <a:gd name="T4" fmla="*/ 1 w 49"/>
                <a:gd name="T5" fmla="*/ 76 h 76"/>
                <a:gd name="T6" fmla="*/ 49 w 49"/>
                <a:gd name="T7" fmla="*/ 76 h 76"/>
                <a:gd name="T8" fmla="*/ 48 w 49"/>
                <a:gd name="T9" fmla="*/ 50 h 76"/>
                <a:gd name="T10" fmla="*/ 42 w 49"/>
                <a:gd name="T11" fmla="*/ 46 h 76"/>
                <a:gd name="T12" fmla="*/ 43 w 49"/>
                <a:gd name="T13" fmla="*/ 70 h 76"/>
                <a:gd name="T14" fmla="*/ 6 w 49"/>
                <a:gd name="T15" fmla="*/ 70 h 76"/>
                <a:gd name="T16" fmla="*/ 6 w 49"/>
                <a:gd name="T17" fmla="*/ 5 h 76"/>
                <a:gd name="T18" fmla="*/ 38 w 49"/>
                <a:gd name="T19" fmla="*/ 5 h 76"/>
                <a:gd name="T20" fmla="*/ 40 w 49"/>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76">
                  <a:moveTo>
                    <a:pt x="40" y="0"/>
                  </a:moveTo>
                  <a:lnTo>
                    <a:pt x="0" y="0"/>
                  </a:lnTo>
                  <a:lnTo>
                    <a:pt x="1" y="76"/>
                  </a:lnTo>
                  <a:lnTo>
                    <a:pt x="49" y="76"/>
                  </a:lnTo>
                  <a:lnTo>
                    <a:pt x="48" y="50"/>
                  </a:lnTo>
                  <a:lnTo>
                    <a:pt x="42" y="46"/>
                  </a:lnTo>
                  <a:lnTo>
                    <a:pt x="43" y="70"/>
                  </a:lnTo>
                  <a:lnTo>
                    <a:pt x="6" y="70"/>
                  </a:lnTo>
                  <a:lnTo>
                    <a:pt x="6" y="5"/>
                  </a:lnTo>
                  <a:lnTo>
                    <a:pt x="38" y="5"/>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3" name="Freeform 1930"/>
            <p:cNvSpPr>
              <a:spLocks/>
            </p:cNvSpPr>
            <p:nvPr/>
          </p:nvSpPr>
          <p:spPr bwMode="auto">
            <a:xfrm>
              <a:off x="5622926" y="2065898"/>
              <a:ext cx="152400" cy="82550"/>
            </a:xfrm>
            <a:custGeom>
              <a:avLst/>
              <a:gdLst>
                <a:gd name="T0" fmla="*/ 5 w 96"/>
                <a:gd name="T1" fmla="*/ 9 h 52"/>
                <a:gd name="T2" fmla="*/ 0 w 96"/>
                <a:gd name="T3" fmla="*/ 52 h 52"/>
                <a:gd name="T4" fmla="*/ 96 w 96"/>
                <a:gd name="T5" fmla="*/ 51 h 52"/>
                <a:gd name="T6" fmla="*/ 89 w 96"/>
                <a:gd name="T7" fmla="*/ 0 h 52"/>
                <a:gd name="T8" fmla="*/ 79 w 96"/>
                <a:gd name="T9" fmla="*/ 1 h 52"/>
                <a:gd name="T10" fmla="*/ 67 w 96"/>
                <a:gd name="T11" fmla="*/ 8 h 52"/>
                <a:gd name="T12" fmla="*/ 85 w 96"/>
                <a:gd name="T13" fmla="*/ 7 h 52"/>
                <a:gd name="T14" fmla="*/ 89 w 96"/>
                <a:gd name="T15" fmla="*/ 46 h 52"/>
                <a:gd name="T16" fmla="*/ 7 w 96"/>
                <a:gd name="T17" fmla="*/ 46 h 52"/>
                <a:gd name="T18" fmla="*/ 11 w 96"/>
                <a:gd name="T19" fmla="*/ 9 h 52"/>
                <a:gd name="T20" fmla="*/ 5 w 96"/>
                <a:gd name="T21"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52">
                  <a:moveTo>
                    <a:pt x="5" y="9"/>
                  </a:moveTo>
                  <a:lnTo>
                    <a:pt x="0" y="52"/>
                  </a:lnTo>
                  <a:lnTo>
                    <a:pt x="96" y="51"/>
                  </a:lnTo>
                  <a:lnTo>
                    <a:pt x="89" y="0"/>
                  </a:lnTo>
                  <a:lnTo>
                    <a:pt x="79" y="1"/>
                  </a:lnTo>
                  <a:lnTo>
                    <a:pt x="67" y="8"/>
                  </a:lnTo>
                  <a:lnTo>
                    <a:pt x="85" y="7"/>
                  </a:lnTo>
                  <a:lnTo>
                    <a:pt x="89" y="46"/>
                  </a:lnTo>
                  <a:lnTo>
                    <a:pt x="7" y="46"/>
                  </a:lnTo>
                  <a:lnTo>
                    <a:pt x="11" y="9"/>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4" name="Freeform 1931"/>
            <p:cNvSpPr>
              <a:spLocks/>
            </p:cNvSpPr>
            <p:nvPr/>
          </p:nvSpPr>
          <p:spPr bwMode="auto">
            <a:xfrm>
              <a:off x="5480053" y="1927788"/>
              <a:ext cx="125413" cy="161925"/>
            </a:xfrm>
            <a:custGeom>
              <a:avLst/>
              <a:gdLst>
                <a:gd name="T0" fmla="*/ 10 w 79"/>
                <a:gd name="T1" fmla="*/ 9 h 102"/>
                <a:gd name="T2" fmla="*/ 9 w 79"/>
                <a:gd name="T3" fmla="*/ 12 h 102"/>
                <a:gd name="T4" fmla="*/ 8 w 79"/>
                <a:gd name="T5" fmla="*/ 18 h 102"/>
                <a:gd name="T6" fmla="*/ 6 w 79"/>
                <a:gd name="T7" fmla="*/ 24 h 102"/>
                <a:gd name="T8" fmla="*/ 5 w 79"/>
                <a:gd name="T9" fmla="*/ 31 h 102"/>
                <a:gd name="T10" fmla="*/ 3 w 79"/>
                <a:gd name="T11" fmla="*/ 38 h 102"/>
                <a:gd name="T12" fmla="*/ 2 w 79"/>
                <a:gd name="T13" fmla="*/ 45 h 102"/>
                <a:gd name="T14" fmla="*/ 1 w 79"/>
                <a:gd name="T15" fmla="*/ 52 h 102"/>
                <a:gd name="T16" fmla="*/ 0 w 79"/>
                <a:gd name="T17" fmla="*/ 57 h 102"/>
                <a:gd name="T18" fmla="*/ 0 w 79"/>
                <a:gd name="T19" fmla="*/ 61 h 102"/>
                <a:gd name="T20" fmla="*/ 0 w 79"/>
                <a:gd name="T21" fmla="*/ 66 h 102"/>
                <a:gd name="T22" fmla="*/ 2 w 79"/>
                <a:gd name="T23" fmla="*/ 72 h 102"/>
                <a:gd name="T24" fmla="*/ 3 w 79"/>
                <a:gd name="T25" fmla="*/ 77 h 102"/>
                <a:gd name="T26" fmla="*/ 5 w 79"/>
                <a:gd name="T27" fmla="*/ 81 h 102"/>
                <a:gd name="T28" fmla="*/ 14 w 79"/>
                <a:gd name="T29" fmla="*/ 87 h 102"/>
                <a:gd name="T30" fmla="*/ 16 w 79"/>
                <a:gd name="T31" fmla="*/ 90 h 102"/>
                <a:gd name="T32" fmla="*/ 19 w 79"/>
                <a:gd name="T33" fmla="*/ 94 h 102"/>
                <a:gd name="T34" fmla="*/ 24 w 79"/>
                <a:gd name="T35" fmla="*/ 95 h 102"/>
                <a:gd name="T36" fmla="*/ 28 w 79"/>
                <a:gd name="T37" fmla="*/ 95 h 102"/>
                <a:gd name="T38" fmla="*/ 31 w 79"/>
                <a:gd name="T39" fmla="*/ 96 h 102"/>
                <a:gd name="T40" fmla="*/ 37 w 79"/>
                <a:gd name="T41" fmla="*/ 99 h 102"/>
                <a:gd name="T42" fmla="*/ 41 w 79"/>
                <a:gd name="T43" fmla="*/ 99 h 102"/>
                <a:gd name="T44" fmla="*/ 46 w 79"/>
                <a:gd name="T45" fmla="*/ 96 h 102"/>
                <a:gd name="T46" fmla="*/ 48 w 79"/>
                <a:gd name="T47" fmla="*/ 99 h 102"/>
                <a:gd name="T48" fmla="*/ 52 w 79"/>
                <a:gd name="T49" fmla="*/ 102 h 102"/>
                <a:gd name="T50" fmla="*/ 58 w 79"/>
                <a:gd name="T51" fmla="*/ 99 h 102"/>
                <a:gd name="T52" fmla="*/ 62 w 79"/>
                <a:gd name="T53" fmla="*/ 96 h 102"/>
                <a:gd name="T54" fmla="*/ 67 w 79"/>
                <a:gd name="T55" fmla="*/ 92 h 102"/>
                <a:gd name="T56" fmla="*/ 59 w 79"/>
                <a:gd name="T57" fmla="*/ 85 h 102"/>
                <a:gd name="T58" fmla="*/ 59 w 79"/>
                <a:gd name="T59" fmla="*/ 81 h 102"/>
                <a:gd name="T60" fmla="*/ 59 w 79"/>
                <a:gd name="T61" fmla="*/ 77 h 102"/>
                <a:gd name="T62" fmla="*/ 59 w 79"/>
                <a:gd name="T63" fmla="*/ 73 h 102"/>
                <a:gd name="T64" fmla="*/ 59 w 79"/>
                <a:gd name="T65" fmla="*/ 68 h 102"/>
                <a:gd name="T66" fmla="*/ 59 w 79"/>
                <a:gd name="T67" fmla="*/ 63 h 102"/>
                <a:gd name="T68" fmla="*/ 59 w 79"/>
                <a:gd name="T69" fmla="*/ 59 h 102"/>
                <a:gd name="T70" fmla="*/ 60 w 79"/>
                <a:gd name="T71" fmla="*/ 55 h 102"/>
                <a:gd name="T72" fmla="*/ 61 w 79"/>
                <a:gd name="T73" fmla="*/ 51 h 102"/>
                <a:gd name="T74" fmla="*/ 65 w 79"/>
                <a:gd name="T75" fmla="*/ 49 h 102"/>
                <a:gd name="T76" fmla="*/ 70 w 79"/>
                <a:gd name="T77" fmla="*/ 47 h 102"/>
                <a:gd name="T78" fmla="*/ 74 w 79"/>
                <a:gd name="T79" fmla="*/ 46 h 102"/>
                <a:gd name="T80" fmla="*/ 79 w 79"/>
                <a:gd name="T81" fmla="*/ 45 h 102"/>
                <a:gd name="T82" fmla="*/ 77 w 79"/>
                <a:gd name="T83" fmla="*/ 42 h 102"/>
                <a:gd name="T84" fmla="*/ 73 w 79"/>
                <a:gd name="T85" fmla="*/ 38 h 102"/>
                <a:gd name="T86" fmla="*/ 70 w 79"/>
                <a:gd name="T87" fmla="*/ 33 h 102"/>
                <a:gd name="T88" fmla="*/ 66 w 79"/>
                <a:gd name="T89" fmla="*/ 27 h 102"/>
                <a:gd name="T90" fmla="*/ 64 w 79"/>
                <a:gd name="T91" fmla="*/ 23 h 102"/>
                <a:gd name="T92" fmla="*/ 64 w 79"/>
                <a:gd name="T93" fmla="*/ 20 h 102"/>
                <a:gd name="T94" fmla="*/ 64 w 79"/>
                <a:gd name="T95" fmla="*/ 16 h 102"/>
                <a:gd name="T96" fmla="*/ 63 w 79"/>
                <a:gd name="T97" fmla="*/ 10 h 102"/>
                <a:gd name="T98" fmla="*/ 61 w 79"/>
                <a:gd name="T99" fmla="*/ 8 h 102"/>
                <a:gd name="T100" fmla="*/ 57 w 79"/>
                <a:gd name="T101" fmla="*/ 7 h 102"/>
                <a:gd name="T102" fmla="*/ 52 w 79"/>
                <a:gd name="T103" fmla="*/ 5 h 102"/>
                <a:gd name="T104" fmla="*/ 46 w 79"/>
                <a:gd name="T105" fmla="*/ 4 h 102"/>
                <a:gd name="T106" fmla="*/ 39 w 79"/>
                <a:gd name="T107" fmla="*/ 2 h 102"/>
                <a:gd name="T108" fmla="*/ 32 w 79"/>
                <a:gd name="T109" fmla="*/ 1 h 102"/>
                <a:gd name="T110" fmla="*/ 25 w 79"/>
                <a:gd name="T111" fmla="*/ 0 h 102"/>
                <a:gd name="T112" fmla="*/ 19 w 79"/>
                <a:gd name="T113" fmla="*/ 1 h 102"/>
                <a:gd name="T114" fmla="*/ 14 w 79"/>
                <a:gd name="T115" fmla="*/ 2 h 102"/>
                <a:gd name="T116" fmla="*/ 11 w 79"/>
                <a:gd name="T117"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02">
                  <a:moveTo>
                    <a:pt x="11" y="6"/>
                  </a:moveTo>
                  <a:lnTo>
                    <a:pt x="11" y="6"/>
                  </a:lnTo>
                  <a:lnTo>
                    <a:pt x="10" y="7"/>
                  </a:lnTo>
                  <a:lnTo>
                    <a:pt x="10" y="7"/>
                  </a:lnTo>
                  <a:lnTo>
                    <a:pt x="10" y="8"/>
                  </a:lnTo>
                  <a:lnTo>
                    <a:pt x="10" y="9"/>
                  </a:lnTo>
                  <a:lnTo>
                    <a:pt x="10" y="9"/>
                  </a:lnTo>
                  <a:lnTo>
                    <a:pt x="10" y="10"/>
                  </a:lnTo>
                  <a:lnTo>
                    <a:pt x="9" y="11"/>
                  </a:lnTo>
                  <a:lnTo>
                    <a:pt x="9" y="11"/>
                  </a:lnTo>
                  <a:lnTo>
                    <a:pt x="9" y="12"/>
                  </a:lnTo>
                  <a:lnTo>
                    <a:pt x="9" y="12"/>
                  </a:lnTo>
                  <a:lnTo>
                    <a:pt x="9" y="13"/>
                  </a:lnTo>
                  <a:lnTo>
                    <a:pt x="9" y="14"/>
                  </a:lnTo>
                  <a:lnTo>
                    <a:pt x="9" y="15"/>
                  </a:lnTo>
                  <a:lnTo>
                    <a:pt x="8" y="16"/>
                  </a:lnTo>
                  <a:lnTo>
                    <a:pt x="8" y="17"/>
                  </a:lnTo>
                  <a:lnTo>
                    <a:pt x="8" y="18"/>
                  </a:lnTo>
                  <a:lnTo>
                    <a:pt x="8" y="19"/>
                  </a:lnTo>
                  <a:lnTo>
                    <a:pt x="7" y="20"/>
                  </a:lnTo>
                  <a:lnTo>
                    <a:pt x="7" y="21"/>
                  </a:lnTo>
                  <a:lnTo>
                    <a:pt x="7" y="22"/>
                  </a:lnTo>
                  <a:lnTo>
                    <a:pt x="7" y="23"/>
                  </a:lnTo>
                  <a:lnTo>
                    <a:pt x="6" y="24"/>
                  </a:lnTo>
                  <a:lnTo>
                    <a:pt x="6" y="25"/>
                  </a:lnTo>
                  <a:lnTo>
                    <a:pt x="6" y="26"/>
                  </a:lnTo>
                  <a:lnTo>
                    <a:pt x="6" y="28"/>
                  </a:lnTo>
                  <a:lnTo>
                    <a:pt x="5" y="29"/>
                  </a:lnTo>
                  <a:lnTo>
                    <a:pt x="5" y="30"/>
                  </a:lnTo>
                  <a:lnTo>
                    <a:pt x="5" y="31"/>
                  </a:lnTo>
                  <a:lnTo>
                    <a:pt x="5" y="32"/>
                  </a:lnTo>
                  <a:lnTo>
                    <a:pt x="4" y="34"/>
                  </a:lnTo>
                  <a:lnTo>
                    <a:pt x="4" y="35"/>
                  </a:lnTo>
                  <a:lnTo>
                    <a:pt x="4" y="36"/>
                  </a:lnTo>
                  <a:lnTo>
                    <a:pt x="4" y="37"/>
                  </a:lnTo>
                  <a:lnTo>
                    <a:pt x="3" y="38"/>
                  </a:lnTo>
                  <a:lnTo>
                    <a:pt x="3" y="40"/>
                  </a:lnTo>
                  <a:lnTo>
                    <a:pt x="3" y="41"/>
                  </a:lnTo>
                  <a:lnTo>
                    <a:pt x="2" y="42"/>
                  </a:lnTo>
                  <a:lnTo>
                    <a:pt x="2" y="43"/>
                  </a:lnTo>
                  <a:lnTo>
                    <a:pt x="2" y="44"/>
                  </a:lnTo>
                  <a:lnTo>
                    <a:pt x="2" y="45"/>
                  </a:lnTo>
                  <a:lnTo>
                    <a:pt x="2" y="47"/>
                  </a:lnTo>
                  <a:lnTo>
                    <a:pt x="2" y="48"/>
                  </a:lnTo>
                  <a:lnTo>
                    <a:pt x="1" y="49"/>
                  </a:lnTo>
                  <a:lnTo>
                    <a:pt x="1" y="50"/>
                  </a:lnTo>
                  <a:lnTo>
                    <a:pt x="1" y="51"/>
                  </a:lnTo>
                  <a:lnTo>
                    <a:pt x="1" y="52"/>
                  </a:lnTo>
                  <a:lnTo>
                    <a:pt x="1" y="53"/>
                  </a:lnTo>
                  <a:lnTo>
                    <a:pt x="0" y="54"/>
                  </a:lnTo>
                  <a:lnTo>
                    <a:pt x="0" y="55"/>
                  </a:lnTo>
                  <a:lnTo>
                    <a:pt x="0" y="56"/>
                  </a:lnTo>
                  <a:lnTo>
                    <a:pt x="0" y="56"/>
                  </a:lnTo>
                  <a:lnTo>
                    <a:pt x="0" y="57"/>
                  </a:lnTo>
                  <a:lnTo>
                    <a:pt x="0" y="58"/>
                  </a:lnTo>
                  <a:lnTo>
                    <a:pt x="0" y="59"/>
                  </a:lnTo>
                  <a:lnTo>
                    <a:pt x="0" y="60"/>
                  </a:lnTo>
                  <a:lnTo>
                    <a:pt x="0" y="60"/>
                  </a:lnTo>
                  <a:lnTo>
                    <a:pt x="0" y="61"/>
                  </a:lnTo>
                  <a:lnTo>
                    <a:pt x="0" y="61"/>
                  </a:lnTo>
                  <a:lnTo>
                    <a:pt x="0" y="62"/>
                  </a:lnTo>
                  <a:lnTo>
                    <a:pt x="0" y="63"/>
                  </a:lnTo>
                  <a:lnTo>
                    <a:pt x="0" y="64"/>
                  </a:lnTo>
                  <a:lnTo>
                    <a:pt x="0" y="65"/>
                  </a:lnTo>
                  <a:lnTo>
                    <a:pt x="0" y="66"/>
                  </a:lnTo>
                  <a:lnTo>
                    <a:pt x="0" y="66"/>
                  </a:lnTo>
                  <a:lnTo>
                    <a:pt x="1" y="67"/>
                  </a:lnTo>
                  <a:lnTo>
                    <a:pt x="1" y="68"/>
                  </a:lnTo>
                  <a:lnTo>
                    <a:pt x="1" y="69"/>
                  </a:lnTo>
                  <a:lnTo>
                    <a:pt x="1" y="70"/>
                  </a:lnTo>
                  <a:lnTo>
                    <a:pt x="1" y="71"/>
                  </a:lnTo>
                  <a:lnTo>
                    <a:pt x="2" y="72"/>
                  </a:lnTo>
                  <a:lnTo>
                    <a:pt x="2" y="73"/>
                  </a:lnTo>
                  <a:lnTo>
                    <a:pt x="2" y="74"/>
                  </a:lnTo>
                  <a:lnTo>
                    <a:pt x="2" y="75"/>
                  </a:lnTo>
                  <a:lnTo>
                    <a:pt x="2" y="75"/>
                  </a:lnTo>
                  <a:lnTo>
                    <a:pt x="3" y="76"/>
                  </a:lnTo>
                  <a:lnTo>
                    <a:pt x="3" y="77"/>
                  </a:lnTo>
                  <a:lnTo>
                    <a:pt x="3" y="78"/>
                  </a:lnTo>
                  <a:lnTo>
                    <a:pt x="4" y="78"/>
                  </a:lnTo>
                  <a:lnTo>
                    <a:pt x="4" y="79"/>
                  </a:lnTo>
                  <a:lnTo>
                    <a:pt x="4" y="79"/>
                  </a:lnTo>
                  <a:lnTo>
                    <a:pt x="4" y="80"/>
                  </a:lnTo>
                  <a:lnTo>
                    <a:pt x="5" y="81"/>
                  </a:lnTo>
                  <a:lnTo>
                    <a:pt x="5" y="81"/>
                  </a:lnTo>
                  <a:lnTo>
                    <a:pt x="5" y="82"/>
                  </a:lnTo>
                  <a:lnTo>
                    <a:pt x="5" y="82"/>
                  </a:lnTo>
                  <a:lnTo>
                    <a:pt x="5" y="83"/>
                  </a:lnTo>
                  <a:lnTo>
                    <a:pt x="5" y="83"/>
                  </a:lnTo>
                  <a:lnTo>
                    <a:pt x="14" y="87"/>
                  </a:lnTo>
                  <a:lnTo>
                    <a:pt x="14" y="87"/>
                  </a:lnTo>
                  <a:lnTo>
                    <a:pt x="15" y="88"/>
                  </a:lnTo>
                  <a:lnTo>
                    <a:pt x="15" y="88"/>
                  </a:lnTo>
                  <a:lnTo>
                    <a:pt x="15" y="89"/>
                  </a:lnTo>
                  <a:lnTo>
                    <a:pt x="15" y="90"/>
                  </a:lnTo>
                  <a:lnTo>
                    <a:pt x="16" y="90"/>
                  </a:lnTo>
                  <a:lnTo>
                    <a:pt x="16" y="91"/>
                  </a:lnTo>
                  <a:lnTo>
                    <a:pt x="16" y="91"/>
                  </a:lnTo>
                  <a:lnTo>
                    <a:pt x="17" y="92"/>
                  </a:lnTo>
                  <a:lnTo>
                    <a:pt x="18" y="93"/>
                  </a:lnTo>
                  <a:lnTo>
                    <a:pt x="18" y="93"/>
                  </a:lnTo>
                  <a:lnTo>
                    <a:pt x="19" y="94"/>
                  </a:lnTo>
                  <a:lnTo>
                    <a:pt x="20" y="94"/>
                  </a:lnTo>
                  <a:lnTo>
                    <a:pt x="21" y="95"/>
                  </a:lnTo>
                  <a:lnTo>
                    <a:pt x="22" y="95"/>
                  </a:lnTo>
                  <a:lnTo>
                    <a:pt x="22" y="95"/>
                  </a:lnTo>
                  <a:lnTo>
                    <a:pt x="23" y="95"/>
                  </a:lnTo>
                  <a:lnTo>
                    <a:pt x="24" y="95"/>
                  </a:lnTo>
                  <a:lnTo>
                    <a:pt x="25" y="95"/>
                  </a:lnTo>
                  <a:lnTo>
                    <a:pt x="25" y="95"/>
                  </a:lnTo>
                  <a:lnTo>
                    <a:pt x="26" y="95"/>
                  </a:lnTo>
                  <a:lnTo>
                    <a:pt x="27" y="95"/>
                  </a:lnTo>
                  <a:lnTo>
                    <a:pt x="27" y="95"/>
                  </a:lnTo>
                  <a:lnTo>
                    <a:pt x="28" y="95"/>
                  </a:lnTo>
                  <a:lnTo>
                    <a:pt x="28" y="95"/>
                  </a:lnTo>
                  <a:lnTo>
                    <a:pt x="28" y="95"/>
                  </a:lnTo>
                  <a:lnTo>
                    <a:pt x="29" y="96"/>
                  </a:lnTo>
                  <a:lnTo>
                    <a:pt x="29" y="96"/>
                  </a:lnTo>
                  <a:lnTo>
                    <a:pt x="30" y="96"/>
                  </a:lnTo>
                  <a:lnTo>
                    <a:pt x="31" y="96"/>
                  </a:lnTo>
                  <a:lnTo>
                    <a:pt x="32" y="97"/>
                  </a:lnTo>
                  <a:lnTo>
                    <a:pt x="33" y="97"/>
                  </a:lnTo>
                  <a:lnTo>
                    <a:pt x="33" y="98"/>
                  </a:lnTo>
                  <a:lnTo>
                    <a:pt x="35" y="98"/>
                  </a:lnTo>
                  <a:lnTo>
                    <a:pt x="36" y="98"/>
                  </a:lnTo>
                  <a:lnTo>
                    <a:pt x="37" y="99"/>
                  </a:lnTo>
                  <a:lnTo>
                    <a:pt x="37" y="99"/>
                  </a:lnTo>
                  <a:lnTo>
                    <a:pt x="38" y="99"/>
                  </a:lnTo>
                  <a:lnTo>
                    <a:pt x="39" y="100"/>
                  </a:lnTo>
                  <a:lnTo>
                    <a:pt x="40" y="100"/>
                  </a:lnTo>
                  <a:lnTo>
                    <a:pt x="40" y="100"/>
                  </a:lnTo>
                  <a:lnTo>
                    <a:pt x="41" y="99"/>
                  </a:lnTo>
                  <a:lnTo>
                    <a:pt x="42" y="99"/>
                  </a:lnTo>
                  <a:lnTo>
                    <a:pt x="43" y="98"/>
                  </a:lnTo>
                  <a:lnTo>
                    <a:pt x="44" y="98"/>
                  </a:lnTo>
                  <a:lnTo>
                    <a:pt x="45" y="97"/>
                  </a:lnTo>
                  <a:lnTo>
                    <a:pt x="46" y="97"/>
                  </a:lnTo>
                  <a:lnTo>
                    <a:pt x="46" y="96"/>
                  </a:lnTo>
                  <a:lnTo>
                    <a:pt x="46" y="96"/>
                  </a:lnTo>
                  <a:lnTo>
                    <a:pt x="46" y="97"/>
                  </a:lnTo>
                  <a:lnTo>
                    <a:pt x="47" y="97"/>
                  </a:lnTo>
                  <a:lnTo>
                    <a:pt x="47" y="98"/>
                  </a:lnTo>
                  <a:lnTo>
                    <a:pt x="47" y="98"/>
                  </a:lnTo>
                  <a:lnTo>
                    <a:pt x="48" y="99"/>
                  </a:lnTo>
                  <a:lnTo>
                    <a:pt x="48" y="100"/>
                  </a:lnTo>
                  <a:lnTo>
                    <a:pt x="49" y="101"/>
                  </a:lnTo>
                  <a:lnTo>
                    <a:pt x="50" y="102"/>
                  </a:lnTo>
                  <a:lnTo>
                    <a:pt x="51" y="102"/>
                  </a:lnTo>
                  <a:lnTo>
                    <a:pt x="51" y="102"/>
                  </a:lnTo>
                  <a:lnTo>
                    <a:pt x="52" y="102"/>
                  </a:lnTo>
                  <a:lnTo>
                    <a:pt x="53" y="102"/>
                  </a:lnTo>
                  <a:lnTo>
                    <a:pt x="54" y="102"/>
                  </a:lnTo>
                  <a:lnTo>
                    <a:pt x="55" y="101"/>
                  </a:lnTo>
                  <a:lnTo>
                    <a:pt x="56" y="100"/>
                  </a:lnTo>
                  <a:lnTo>
                    <a:pt x="57" y="100"/>
                  </a:lnTo>
                  <a:lnTo>
                    <a:pt x="58" y="99"/>
                  </a:lnTo>
                  <a:lnTo>
                    <a:pt x="58" y="99"/>
                  </a:lnTo>
                  <a:lnTo>
                    <a:pt x="59" y="98"/>
                  </a:lnTo>
                  <a:lnTo>
                    <a:pt x="60" y="98"/>
                  </a:lnTo>
                  <a:lnTo>
                    <a:pt x="60" y="97"/>
                  </a:lnTo>
                  <a:lnTo>
                    <a:pt x="61" y="97"/>
                  </a:lnTo>
                  <a:lnTo>
                    <a:pt x="62" y="96"/>
                  </a:lnTo>
                  <a:lnTo>
                    <a:pt x="62" y="96"/>
                  </a:lnTo>
                  <a:lnTo>
                    <a:pt x="64" y="95"/>
                  </a:lnTo>
                  <a:lnTo>
                    <a:pt x="65" y="94"/>
                  </a:lnTo>
                  <a:lnTo>
                    <a:pt x="66" y="93"/>
                  </a:lnTo>
                  <a:lnTo>
                    <a:pt x="67" y="93"/>
                  </a:lnTo>
                  <a:lnTo>
                    <a:pt x="67" y="92"/>
                  </a:lnTo>
                  <a:lnTo>
                    <a:pt x="68" y="92"/>
                  </a:lnTo>
                  <a:lnTo>
                    <a:pt x="68" y="91"/>
                  </a:lnTo>
                  <a:lnTo>
                    <a:pt x="68" y="91"/>
                  </a:lnTo>
                  <a:lnTo>
                    <a:pt x="59" y="86"/>
                  </a:lnTo>
                  <a:lnTo>
                    <a:pt x="59" y="86"/>
                  </a:lnTo>
                  <a:lnTo>
                    <a:pt x="59" y="85"/>
                  </a:lnTo>
                  <a:lnTo>
                    <a:pt x="59" y="85"/>
                  </a:lnTo>
                  <a:lnTo>
                    <a:pt x="59" y="85"/>
                  </a:lnTo>
                  <a:lnTo>
                    <a:pt x="59" y="84"/>
                  </a:lnTo>
                  <a:lnTo>
                    <a:pt x="59" y="83"/>
                  </a:lnTo>
                  <a:lnTo>
                    <a:pt x="59" y="82"/>
                  </a:lnTo>
                  <a:lnTo>
                    <a:pt x="59" y="81"/>
                  </a:lnTo>
                  <a:lnTo>
                    <a:pt x="59" y="80"/>
                  </a:lnTo>
                  <a:lnTo>
                    <a:pt x="59" y="79"/>
                  </a:lnTo>
                  <a:lnTo>
                    <a:pt x="59" y="79"/>
                  </a:lnTo>
                  <a:lnTo>
                    <a:pt x="59" y="78"/>
                  </a:lnTo>
                  <a:lnTo>
                    <a:pt x="59" y="78"/>
                  </a:lnTo>
                  <a:lnTo>
                    <a:pt x="59" y="77"/>
                  </a:lnTo>
                  <a:lnTo>
                    <a:pt x="59" y="76"/>
                  </a:lnTo>
                  <a:lnTo>
                    <a:pt x="59" y="76"/>
                  </a:lnTo>
                  <a:lnTo>
                    <a:pt x="59" y="75"/>
                  </a:lnTo>
                  <a:lnTo>
                    <a:pt x="59" y="74"/>
                  </a:lnTo>
                  <a:lnTo>
                    <a:pt x="59" y="73"/>
                  </a:lnTo>
                  <a:lnTo>
                    <a:pt x="59" y="73"/>
                  </a:lnTo>
                  <a:lnTo>
                    <a:pt x="59" y="72"/>
                  </a:lnTo>
                  <a:lnTo>
                    <a:pt x="59" y="71"/>
                  </a:lnTo>
                  <a:lnTo>
                    <a:pt x="59" y="70"/>
                  </a:lnTo>
                  <a:lnTo>
                    <a:pt x="59" y="70"/>
                  </a:lnTo>
                  <a:lnTo>
                    <a:pt x="59" y="69"/>
                  </a:lnTo>
                  <a:lnTo>
                    <a:pt x="59" y="68"/>
                  </a:lnTo>
                  <a:lnTo>
                    <a:pt x="59" y="67"/>
                  </a:lnTo>
                  <a:lnTo>
                    <a:pt x="59" y="66"/>
                  </a:lnTo>
                  <a:lnTo>
                    <a:pt x="59" y="66"/>
                  </a:lnTo>
                  <a:lnTo>
                    <a:pt x="59" y="65"/>
                  </a:lnTo>
                  <a:lnTo>
                    <a:pt x="59" y="64"/>
                  </a:lnTo>
                  <a:lnTo>
                    <a:pt x="59" y="63"/>
                  </a:lnTo>
                  <a:lnTo>
                    <a:pt x="59" y="62"/>
                  </a:lnTo>
                  <a:lnTo>
                    <a:pt x="59" y="62"/>
                  </a:lnTo>
                  <a:lnTo>
                    <a:pt x="59" y="61"/>
                  </a:lnTo>
                  <a:lnTo>
                    <a:pt x="59" y="60"/>
                  </a:lnTo>
                  <a:lnTo>
                    <a:pt x="59" y="60"/>
                  </a:lnTo>
                  <a:lnTo>
                    <a:pt x="59" y="59"/>
                  </a:lnTo>
                  <a:lnTo>
                    <a:pt x="59" y="58"/>
                  </a:lnTo>
                  <a:lnTo>
                    <a:pt x="60" y="58"/>
                  </a:lnTo>
                  <a:lnTo>
                    <a:pt x="60" y="57"/>
                  </a:lnTo>
                  <a:lnTo>
                    <a:pt x="60" y="56"/>
                  </a:lnTo>
                  <a:lnTo>
                    <a:pt x="60" y="56"/>
                  </a:lnTo>
                  <a:lnTo>
                    <a:pt x="60" y="55"/>
                  </a:lnTo>
                  <a:lnTo>
                    <a:pt x="60" y="54"/>
                  </a:lnTo>
                  <a:lnTo>
                    <a:pt x="60" y="53"/>
                  </a:lnTo>
                  <a:lnTo>
                    <a:pt x="60" y="52"/>
                  </a:lnTo>
                  <a:lnTo>
                    <a:pt x="61" y="52"/>
                  </a:lnTo>
                  <a:lnTo>
                    <a:pt x="61" y="51"/>
                  </a:lnTo>
                  <a:lnTo>
                    <a:pt x="61" y="51"/>
                  </a:lnTo>
                  <a:lnTo>
                    <a:pt x="62" y="50"/>
                  </a:lnTo>
                  <a:lnTo>
                    <a:pt x="63" y="50"/>
                  </a:lnTo>
                  <a:lnTo>
                    <a:pt x="63" y="50"/>
                  </a:lnTo>
                  <a:lnTo>
                    <a:pt x="64" y="49"/>
                  </a:lnTo>
                  <a:lnTo>
                    <a:pt x="64" y="49"/>
                  </a:lnTo>
                  <a:lnTo>
                    <a:pt x="65" y="49"/>
                  </a:lnTo>
                  <a:lnTo>
                    <a:pt x="66" y="49"/>
                  </a:lnTo>
                  <a:lnTo>
                    <a:pt x="67" y="48"/>
                  </a:lnTo>
                  <a:lnTo>
                    <a:pt x="67" y="48"/>
                  </a:lnTo>
                  <a:lnTo>
                    <a:pt x="68" y="48"/>
                  </a:lnTo>
                  <a:lnTo>
                    <a:pt x="69" y="48"/>
                  </a:lnTo>
                  <a:lnTo>
                    <a:pt x="70" y="47"/>
                  </a:lnTo>
                  <a:lnTo>
                    <a:pt x="71" y="47"/>
                  </a:lnTo>
                  <a:lnTo>
                    <a:pt x="71" y="47"/>
                  </a:lnTo>
                  <a:lnTo>
                    <a:pt x="72" y="47"/>
                  </a:lnTo>
                  <a:lnTo>
                    <a:pt x="73" y="47"/>
                  </a:lnTo>
                  <a:lnTo>
                    <a:pt x="73" y="46"/>
                  </a:lnTo>
                  <a:lnTo>
                    <a:pt x="74" y="46"/>
                  </a:lnTo>
                  <a:lnTo>
                    <a:pt x="75" y="46"/>
                  </a:lnTo>
                  <a:lnTo>
                    <a:pt x="76" y="46"/>
                  </a:lnTo>
                  <a:lnTo>
                    <a:pt x="76" y="46"/>
                  </a:lnTo>
                  <a:lnTo>
                    <a:pt x="77" y="46"/>
                  </a:lnTo>
                  <a:lnTo>
                    <a:pt x="78" y="45"/>
                  </a:lnTo>
                  <a:lnTo>
                    <a:pt x="79" y="45"/>
                  </a:lnTo>
                  <a:lnTo>
                    <a:pt x="79" y="45"/>
                  </a:lnTo>
                  <a:lnTo>
                    <a:pt x="79" y="45"/>
                  </a:lnTo>
                  <a:lnTo>
                    <a:pt x="79" y="45"/>
                  </a:lnTo>
                  <a:lnTo>
                    <a:pt x="79" y="44"/>
                  </a:lnTo>
                  <a:lnTo>
                    <a:pt x="78" y="44"/>
                  </a:lnTo>
                  <a:lnTo>
                    <a:pt x="77" y="42"/>
                  </a:lnTo>
                  <a:lnTo>
                    <a:pt x="77" y="42"/>
                  </a:lnTo>
                  <a:lnTo>
                    <a:pt x="76" y="41"/>
                  </a:lnTo>
                  <a:lnTo>
                    <a:pt x="75" y="40"/>
                  </a:lnTo>
                  <a:lnTo>
                    <a:pt x="75" y="40"/>
                  </a:lnTo>
                  <a:lnTo>
                    <a:pt x="74" y="39"/>
                  </a:lnTo>
                  <a:lnTo>
                    <a:pt x="73" y="38"/>
                  </a:lnTo>
                  <a:lnTo>
                    <a:pt x="73" y="37"/>
                  </a:lnTo>
                  <a:lnTo>
                    <a:pt x="72" y="36"/>
                  </a:lnTo>
                  <a:lnTo>
                    <a:pt x="72" y="36"/>
                  </a:lnTo>
                  <a:lnTo>
                    <a:pt x="71" y="34"/>
                  </a:lnTo>
                  <a:lnTo>
                    <a:pt x="70" y="34"/>
                  </a:lnTo>
                  <a:lnTo>
                    <a:pt x="70" y="33"/>
                  </a:lnTo>
                  <a:lnTo>
                    <a:pt x="69" y="32"/>
                  </a:lnTo>
                  <a:lnTo>
                    <a:pt x="68" y="31"/>
                  </a:lnTo>
                  <a:lnTo>
                    <a:pt x="68" y="30"/>
                  </a:lnTo>
                  <a:lnTo>
                    <a:pt x="67" y="29"/>
                  </a:lnTo>
                  <a:lnTo>
                    <a:pt x="67" y="28"/>
                  </a:lnTo>
                  <a:lnTo>
                    <a:pt x="66" y="27"/>
                  </a:lnTo>
                  <a:lnTo>
                    <a:pt x="66" y="27"/>
                  </a:lnTo>
                  <a:lnTo>
                    <a:pt x="65" y="26"/>
                  </a:lnTo>
                  <a:lnTo>
                    <a:pt x="65" y="25"/>
                  </a:lnTo>
                  <a:lnTo>
                    <a:pt x="65" y="24"/>
                  </a:lnTo>
                  <a:lnTo>
                    <a:pt x="64" y="24"/>
                  </a:lnTo>
                  <a:lnTo>
                    <a:pt x="64" y="23"/>
                  </a:lnTo>
                  <a:lnTo>
                    <a:pt x="64" y="23"/>
                  </a:lnTo>
                  <a:lnTo>
                    <a:pt x="64" y="22"/>
                  </a:lnTo>
                  <a:lnTo>
                    <a:pt x="64" y="21"/>
                  </a:lnTo>
                  <a:lnTo>
                    <a:pt x="64" y="21"/>
                  </a:lnTo>
                  <a:lnTo>
                    <a:pt x="64" y="20"/>
                  </a:lnTo>
                  <a:lnTo>
                    <a:pt x="64" y="20"/>
                  </a:lnTo>
                  <a:lnTo>
                    <a:pt x="64" y="19"/>
                  </a:lnTo>
                  <a:lnTo>
                    <a:pt x="64" y="18"/>
                  </a:lnTo>
                  <a:lnTo>
                    <a:pt x="64" y="18"/>
                  </a:lnTo>
                  <a:lnTo>
                    <a:pt x="64" y="17"/>
                  </a:lnTo>
                  <a:lnTo>
                    <a:pt x="64" y="16"/>
                  </a:lnTo>
                  <a:lnTo>
                    <a:pt x="64" y="16"/>
                  </a:lnTo>
                  <a:lnTo>
                    <a:pt x="63" y="15"/>
                  </a:lnTo>
                  <a:lnTo>
                    <a:pt x="63" y="14"/>
                  </a:lnTo>
                  <a:lnTo>
                    <a:pt x="63" y="12"/>
                  </a:lnTo>
                  <a:lnTo>
                    <a:pt x="63" y="11"/>
                  </a:lnTo>
                  <a:lnTo>
                    <a:pt x="63" y="10"/>
                  </a:lnTo>
                  <a:lnTo>
                    <a:pt x="63" y="10"/>
                  </a:lnTo>
                  <a:lnTo>
                    <a:pt x="63" y="9"/>
                  </a:lnTo>
                  <a:lnTo>
                    <a:pt x="63" y="9"/>
                  </a:lnTo>
                  <a:lnTo>
                    <a:pt x="63" y="8"/>
                  </a:lnTo>
                  <a:lnTo>
                    <a:pt x="62" y="8"/>
                  </a:lnTo>
                  <a:lnTo>
                    <a:pt x="62" y="8"/>
                  </a:lnTo>
                  <a:lnTo>
                    <a:pt x="61" y="8"/>
                  </a:lnTo>
                  <a:lnTo>
                    <a:pt x="61" y="7"/>
                  </a:lnTo>
                  <a:lnTo>
                    <a:pt x="60" y="7"/>
                  </a:lnTo>
                  <a:lnTo>
                    <a:pt x="59" y="7"/>
                  </a:lnTo>
                  <a:lnTo>
                    <a:pt x="59" y="7"/>
                  </a:lnTo>
                  <a:lnTo>
                    <a:pt x="58" y="7"/>
                  </a:lnTo>
                  <a:lnTo>
                    <a:pt x="57" y="7"/>
                  </a:lnTo>
                  <a:lnTo>
                    <a:pt x="57" y="6"/>
                  </a:lnTo>
                  <a:lnTo>
                    <a:pt x="56" y="6"/>
                  </a:lnTo>
                  <a:lnTo>
                    <a:pt x="55" y="6"/>
                  </a:lnTo>
                  <a:lnTo>
                    <a:pt x="54" y="6"/>
                  </a:lnTo>
                  <a:lnTo>
                    <a:pt x="53" y="5"/>
                  </a:lnTo>
                  <a:lnTo>
                    <a:pt x="52" y="5"/>
                  </a:lnTo>
                  <a:lnTo>
                    <a:pt x="51" y="5"/>
                  </a:lnTo>
                  <a:lnTo>
                    <a:pt x="50" y="5"/>
                  </a:lnTo>
                  <a:lnTo>
                    <a:pt x="49" y="5"/>
                  </a:lnTo>
                  <a:lnTo>
                    <a:pt x="48" y="4"/>
                  </a:lnTo>
                  <a:lnTo>
                    <a:pt x="47" y="4"/>
                  </a:lnTo>
                  <a:lnTo>
                    <a:pt x="46" y="4"/>
                  </a:lnTo>
                  <a:lnTo>
                    <a:pt x="45" y="3"/>
                  </a:lnTo>
                  <a:lnTo>
                    <a:pt x="44" y="3"/>
                  </a:lnTo>
                  <a:lnTo>
                    <a:pt x="42" y="3"/>
                  </a:lnTo>
                  <a:lnTo>
                    <a:pt x="41" y="3"/>
                  </a:lnTo>
                  <a:lnTo>
                    <a:pt x="40" y="3"/>
                  </a:lnTo>
                  <a:lnTo>
                    <a:pt x="39" y="2"/>
                  </a:lnTo>
                  <a:lnTo>
                    <a:pt x="38" y="2"/>
                  </a:lnTo>
                  <a:lnTo>
                    <a:pt x="37" y="2"/>
                  </a:lnTo>
                  <a:lnTo>
                    <a:pt x="36" y="2"/>
                  </a:lnTo>
                  <a:lnTo>
                    <a:pt x="34" y="1"/>
                  </a:lnTo>
                  <a:lnTo>
                    <a:pt x="33" y="1"/>
                  </a:lnTo>
                  <a:lnTo>
                    <a:pt x="32" y="1"/>
                  </a:lnTo>
                  <a:lnTo>
                    <a:pt x="31" y="1"/>
                  </a:lnTo>
                  <a:lnTo>
                    <a:pt x="29" y="1"/>
                  </a:lnTo>
                  <a:lnTo>
                    <a:pt x="28" y="1"/>
                  </a:lnTo>
                  <a:lnTo>
                    <a:pt x="27" y="1"/>
                  </a:lnTo>
                  <a:lnTo>
                    <a:pt x="26" y="0"/>
                  </a:lnTo>
                  <a:lnTo>
                    <a:pt x="25" y="0"/>
                  </a:lnTo>
                  <a:lnTo>
                    <a:pt x="24" y="0"/>
                  </a:lnTo>
                  <a:lnTo>
                    <a:pt x="23" y="0"/>
                  </a:lnTo>
                  <a:lnTo>
                    <a:pt x="22" y="0"/>
                  </a:lnTo>
                  <a:lnTo>
                    <a:pt x="21" y="1"/>
                  </a:lnTo>
                  <a:lnTo>
                    <a:pt x="20" y="1"/>
                  </a:lnTo>
                  <a:lnTo>
                    <a:pt x="19" y="1"/>
                  </a:lnTo>
                  <a:lnTo>
                    <a:pt x="18" y="1"/>
                  </a:lnTo>
                  <a:lnTo>
                    <a:pt x="17" y="1"/>
                  </a:lnTo>
                  <a:lnTo>
                    <a:pt x="17" y="1"/>
                  </a:lnTo>
                  <a:lnTo>
                    <a:pt x="16" y="1"/>
                  </a:lnTo>
                  <a:lnTo>
                    <a:pt x="15" y="2"/>
                  </a:lnTo>
                  <a:lnTo>
                    <a:pt x="14" y="2"/>
                  </a:lnTo>
                  <a:lnTo>
                    <a:pt x="14" y="3"/>
                  </a:lnTo>
                  <a:lnTo>
                    <a:pt x="13" y="3"/>
                  </a:lnTo>
                  <a:lnTo>
                    <a:pt x="12" y="4"/>
                  </a:lnTo>
                  <a:lnTo>
                    <a:pt x="11" y="5"/>
                  </a:lnTo>
                  <a:lnTo>
                    <a:pt x="11" y="5"/>
                  </a:lnTo>
                  <a:lnTo>
                    <a:pt x="11" y="6"/>
                  </a:lnTo>
                  <a:lnTo>
                    <a:pt x="11" y="6"/>
                  </a:lnTo>
                  <a:close/>
                </a:path>
              </a:pathLst>
            </a:custGeom>
            <a:solidFill>
              <a:srgbClr val="F79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5" name="Freeform 1932"/>
            <p:cNvSpPr>
              <a:spLocks/>
            </p:cNvSpPr>
            <p:nvPr/>
          </p:nvSpPr>
          <p:spPr bwMode="auto">
            <a:xfrm>
              <a:off x="5572128" y="1980173"/>
              <a:ext cx="188913" cy="101600"/>
            </a:xfrm>
            <a:custGeom>
              <a:avLst/>
              <a:gdLst>
                <a:gd name="T0" fmla="*/ 9 w 119"/>
                <a:gd name="T1" fmla="*/ 15 h 64"/>
                <a:gd name="T2" fmla="*/ 14 w 119"/>
                <a:gd name="T3" fmla="*/ 13 h 64"/>
                <a:gd name="T4" fmla="*/ 18 w 119"/>
                <a:gd name="T5" fmla="*/ 11 h 64"/>
                <a:gd name="T6" fmla="*/ 24 w 119"/>
                <a:gd name="T7" fmla="*/ 9 h 64"/>
                <a:gd name="T8" fmla="*/ 30 w 119"/>
                <a:gd name="T9" fmla="*/ 7 h 64"/>
                <a:gd name="T10" fmla="*/ 36 w 119"/>
                <a:gd name="T11" fmla="*/ 5 h 64"/>
                <a:gd name="T12" fmla="*/ 42 w 119"/>
                <a:gd name="T13" fmla="*/ 3 h 64"/>
                <a:gd name="T14" fmla="*/ 47 w 119"/>
                <a:gd name="T15" fmla="*/ 2 h 64"/>
                <a:gd name="T16" fmla="*/ 52 w 119"/>
                <a:gd name="T17" fmla="*/ 0 h 64"/>
                <a:gd name="T18" fmla="*/ 58 w 119"/>
                <a:gd name="T19" fmla="*/ 2 h 64"/>
                <a:gd name="T20" fmla="*/ 64 w 119"/>
                <a:gd name="T21" fmla="*/ 4 h 64"/>
                <a:gd name="T22" fmla="*/ 66 w 119"/>
                <a:gd name="T23" fmla="*/ 11 h 64"/>
                <a:gd name="T24" fmla="*/ 71 w 119"/>
                <a:gd name="T25" fmla="*/ 11 h 64"/>
                <a:gd name="T26" fmla="*/ 77 w 119"/>
                <a:gd name="T27" fmla="*/ 11 h 64"/>
                <a:gd name="T28" fmla="*/ 80 w 119"/>
                <a:gd name="T29" fmla="*/ 10 h 64"/>
                <a:gd name="T30" fmla="*/ 85 w 119"/>
                <a:gd name="T31" fmla="*/ 10 h 64"/>
                <a:gd name="T32" fmla="*/ 89 w 119"/>
                <a:gd name="T33" fmla="*/ 10 h 64"/>
                <a:gd name="T34" fmla="*/ 95 w 119"/>
                <a:gd name="T35" fmla="*/ 10 h 64"/>
                <a:gd name="T36" fmla="*/ 100 w 119"/>
                <a:gd name="T37" fmla="*/ 9 h 64"/>
                <a:gd name="T38" fmla="*/ 105 w 119"/>
                <a:gd name="T39" fmla="*/ 5 h 64"/>
                <a:gd name="T40" fmla="*/ 107 w 119"/>
                <a:gd name="T41" fmla="*/ 1 h 64"/>
                <a:gd name="T42" fmla="*/ 112 w 119"/>
                <a:gd name="T43" fmla="*/ 3 h 64"/>
                <a:gd name="T44" fmla="*/ 118 w 119"/>
                <a:gd name="T45" fmla="*/ 7 h 64"/>
                <a:gd name="T46" fmla="*/ 118 w 119"/>
                <a:gd name="T47" fmla="*/ 11 h 64"/>
                <a:gd name="T48" fmla="*/ 113 w 119"/>
                <a:gd name="T49" fmla="*/ 15 h 64"/>
                <a:gd name="T50" fmla="*/ 110 w 119"/>
                <a:gd name="T51" fmla="*/ 18 h 64"/>
                <a:gd name="T52" fmla="*/ 114 w 119"/>
                <a:gd name="T53" fmla="*/ 23 h 64"/>
                <a:gd name="T54" fmla="*/ 116 w 119"/>
                <a:gd name="T55" fmla="*/ 29 h 64"/>
                <a:gd name="T56" fmla="*/ 114 w 119"/>
                <a:gd name="T57" fmla="*/ 33 h 64"/>
                <a:gd name="T58" fmla="*/ 109 w 119"/>
                <a:gd name="T59" fmla="*/ 35 h 64"/>
                <a:gd name="T60" fmla="*/ 109 w 119"/>
                <a:gd name="T61" fmla="*/ 37 h 64"/>
                <a:gd name="T62" fmla="*/ 111 w 119"/>
                <a:gd name="T63" fmla="*/ 41 h 64"/>
                <a:gd name="T64" fmla="*/ 111 w 119"/>
                <a:gd name="T65" fmla="*/ 46 h 64"/>
                <a:gd name="T66" fmla="*/ 109 w 119"/>
                <a:gd name="T67" fmla="*/ 48 h 64"/>
                <a:gd name="T68" fmla="*/ 109 w 119"/>
                <a:gd name="T69" fmla="*/ 50 h 64"/>
                <a:gd name="T70" fmla="*/ 110 w 119"/>
                <a:gd name="T71" fmla="*/ 54 h 64"/>
                <a:gd name="T72" fmla="*/ 110 w 119"/>
                <a:gd name="T73" fmla="*/ 59 h 64"/>
                <a:gd name="T74" fmla="*/ 105 w 119"/>
                <a:gd name="T75" fmla="*/ 63 h 64"/>
                <a:gd name="T76" fmla="*/ 101 w 119"/>
                <a:gd name="T77" fmla="*/ 64 h 64"/>
                <a:gd name="T78" fmla="*/ 97 w 119"/>
                <a:gd name="T79" fmla="*/ 64 h 64"/>
                <a:gd name="T80" fmla="*/ 91 w 119"/>
                <a:gd name="T81" fmla="*/ 64 h 64"/>
                <a:gd name="T82" fmla="*/ 84 w 119"/>
                <a:gd name="T83" fmla="*/ 64 h 64"/>
                <a:gd name="T84" fmla="*/ 77 w 119"/>
                <a:gd name="T85" fmla="*/ 64 h 64"/>
                <a:gd name="T86" fmla="*/ 71 w 119"/>
                <a:gd name="T87" fmla="*/ 64 h 64"/>
                <a:gd name="T88" fmla="*/ 65 w 119"/>
                <a:gd name="T89" fmla="*/ 64 h 64"/>
                <a:gd name="T90" fmla="*/ 59 w 119"/>
                <a:gd name="T91" fmla="*/ 64 h 64"/>
                <a:gd name="T92" fmla="*/ 54 w 119"/>
                <a:gd name="T93" fmla="*/ 64 h 64"/>
                <a:gd name="T94" fmla="*/ 49 w 119"/>
                <a:gd name="T95" fmla="*/ 64 h 64"/>
                <a:gd name="T96" fmla="*/ 45 w 119"/>
                <a:gd name="T97" fmla="*/ 64 h 64"/>
                <a:gd name="T98" fmla="*/ 2 w 119"/>
                <a:gd name="T99" fmla="*/ 54 h 64"/>
                <a:gd name="T100" fmla="*/ 1 w 119"/>
                <a:gd name="T101" fmla="*/ 51 h 64"/>
                <a:gd name="T102" fmla="*/ 1 w 119"/>
                <a:gd name="T103" fmla="*/ 47 h 64"/>
                <a:gd name="T104" fmla="*/ 0 w 119"/>
                <a:gd name="T105" fmla="*/ 43 h 64"/>
                <a:gd name="T106" fmla="*/ 0 w 119"/>
                <a:gd name="T107" fmla="*/ 40 h 64"/>
                <a:gd name="T108" fmla="*/ 0 w 119"/>
                <a:gd name="T109" fmla="*/ 36 h 64"/>
                <a:gd name="T110" fmla="*/ 0 w 119"/>
                <a:gd name="T111" fmla="*/ 32 h 64"/>
                <a:gd name="T112" fmla="*/ 1 w 119"/>
                <a:gd name="T113" fmla="*/ 27 h 64"/>
                <a:gd name="T114" fmla="*/ 2 w 119"/>
                <a:gd name="T115" fmla="*/ 22 h 64"/>
                <a:gd name="T116" fmla="*/ 3 w 119"/>
                <a:gd name="T117" fmla="*/ 1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64">
                  <a:moveTo>
                    <a:pt x="7" y="16"/>
                  </a:moveTo>
                  <a:lnTo>
                    <a:pt x="7" y="16"/>
                  </a:lnTo>
                  <a:lnTo>
                    <a:pt x="7" y="16"/>
                  </a:lnTo>
                  <a:lnTo>
                    <a:pt x="8" y="16"/>
                  </a:lnTo>
                  <a:lnTo>
                    <a:pt x="8" y="15"/>
                  </a:lnTo>
                  <a:lnTo>
                    <a:pt x="9" y="15"/>
                  </a:lnTo>
                  <a:lnTo>
                    <a:pt x="10" y="15"/>
                  </a:lnTo>
                  <a:lnTo>
                    <a:pt x="11" y="14"/>
                  </a:lnTo>
                  <a:lnTo>
                    <a:pt x="12" y="14"/>
                  </a:lnTo>
                  <a:lnTo>
                    <a:pt x="12" y="14"/>
                  </a:lnTo>
                  <a:lnTo>
                    <a:pt x="13" y="14"/>
                  </a:lnTo>
                  <a:lnTo>
                    <a:pt x="14" y="13"/>
                  </a:lnTo>
                  <a:lnTo>
                    <a:pt x="14" y="13"/>
                  </a:lnTo>
                  <a:lnTo>
                    <a:pt x="15" y="13"/>
                  </a:lnTo>
                  <a:lnTo>
                    <a:pt x="16" y="13"/>
                  </a:lnTo>
                  <a:lnTo>
                    <a:pt x="17" y="12"/>
                  </a:lnTo>
                  <a:lnTo>
                    <a:pt x="18" y="12"/>
                  </a:lnTo>
                  <a:lnTo>
                    <a:pt x="18" y="11"/>
                  </a:lnTo>
                  <a:lnTo>
                    <a:pt x="20" y="11"/>
                  </a:lnTo>
                  <a:lnTo>
                    <a:pt x="21" y="11"/>
                  </a:lnTo>
                  <a:lnTo>
                    <a:pt x="21" y="10"/>
                  </a:lnTo>
                  <a:lnTo>
                    <a:pt x="22" y="10"/>
                  </a:lnTo>
                  <a:lnTo>
                    <a:pt x="23" y="10"/>
                  </a:lnTo>
                  <a:lnTo>
                    <a:pt x="24" y="9"/>
                  </a:lnTo>
                  <a:lnTo>
                    <a:pt x="25" y="9"/>
                  </a:lnTo>
                  <a:lnTo>
                    <a:pt x="26" y="9"/>
                  </a:lnTo>
                  <a:lnTo>
                    <a:pt x="27" y="8"/>
                  </a:lnTo>
                  <a:lnTo>
                    <a:pt x="28" y="8"/>
                  </a:lnTo>
                  <a:lnTo>
                    <a:pt x="29" y="8"/>
                  </a:lnTo>
                  <a:lnTo>
                    <a:pt x="30" y="7"/>
                  </a:lnTo>
                  <a:lnTo>
                    <a:pt x="31" y="7"/>
                  </a:lnTo>
                  <a:lnTo>
                    <a:pt x="32" y="6"/>
                  </a:lnTo>
                  <a:lnTo>
                    <a:pt x="33" y="6"/>
                  </a:lnTo>
                  <a:lnTo>
                    <a:pt x="34" y="6"/>
                  </a:lnTo>
                  <a:lnTo>
                    <a:pt x="35" y="5"/>
                  </a:lnTo>
                  <a:lnTo>
                    <a:pt x="36" y="5"/>
                  </a:lnTo>
                  <a:lnTo>
                    <a:pt x="37" y="4"/>
                  </a:lnTo>
                  <a:lnTo>
                    <a:pt x="38" y="4"/>
                  </a:lnTo>
                  <a:lnTo>
                    <a:pt x="39" y="4"/>
                  </a:lnTo>
                  <a:lnTo>
                    <a:pt x="40" y="4"/>
                  </a:lnTo>
                  <a:lnTo>
                    <a:pt x="41" y="3"/>
                  </a:lnTo>
                  <a:lnTo>
                    <a:pt x="42" y="3"/>
                  </a:lnTo>
                  <a:lnTo>
                    <a:pt x="43" y="3"/>
                  </a:lnTo>
                  <a:lnTo>
                    <a:pt x="44" y="3"/>
                  </a:lnTo>
                  <a:lnTo>
                    <a:pt x="44" y="2"/>
                  </a:lnTo>
                  <a:lnTo>
                    <a:pt x="45" y="2"/>
                  </a:lnTo>
                  <a:lnTo>
                    <a:pt x="46" y="2"/>
                  </a:lnTo>
                  <a:lnTo>
                    <a:pt x="47" y="2"/>
                  </a:lnTo>
                  <a:lnTo>
                    <a:pt x="47" y="1"/>
                  </a:lnTo>
                  <a:lnTo>
                    <a:pt x="48" y="1"/>
                  </a:lnTo>
                  <a:lnTo>
                    <a:pt x="49" y="1"/>
                  </a:lnTo>
                  <a:lnTo>
                    <a:pt x="50" y="1"/>
                  </a:lnTo>
                  <a:lnTo>
                    <a:pt x="51" y="1"/>
                  </a:lnTo>
                  <a:lnTo>
                    <a:pt x="52" y="0"/>
                  </a:lnTo>
                  <a:lnTo>
                    <a:pt x="52" y="1"/>
                  </a:lnTo>
                  <a:lnTo>
                    <a:pt x="53" y="1"/>
                  </a:lnTo>
                  <a:lnTo>
                    <a:pt x="55" y="1"/>
                  </a:lnTo>
                  <a:lnTo>
                    <a:pt x="56" y="1"/>
                  </a:lnTo>
                  <a:lnTo>
                    <a:pt x="57" y="2"/>
                  </a:lnTo>
                  <a:lnTo>
                    <a:pt x="58" y="2"/>
                  </a:lnTo>
                  <a:lnTo>
                    <a:pt x="59" y="2"/>
                  </a:lnTo>
                  <a:lnTo>
                    <a:pt x="60" y="3"/>
                  </a:lnTo>
                  <a:lnTo>
                    <a:pt x="61" y="3"/>
                  </a:lnTo>
                  <a:lnTo>
                    <a:pt x="62" y="3"/>
                  </a:lnTo>
                  <a:lnTo>
                    <a:pt x="63" y="4"/>
                  </a:lnTo>
                  <a:lnTo>
                    <a:pt x="64" y="4"/>
                  </a:lnTo>
                  <a:lnTo>
                    <a:pt x="64" y="4"/>
                  </a:lnTo>
                  <a:lnTo>
                    <a:pt x="65" y="5"/>
                  </a:lnTo>
                  <a:lnTo>
                    <a:pt x="66" y="5"/>
                  </a:lnTo>
                  <a:lnTo>
                    <a:pt x="65" y="11"/>
                  </a:lnTo>
                  <a:lnTo>
                    <a:pt x="66" y="11"/>
                  </a:lnTo>
                  <a:lnTo>
                    <a:pt x="66" y="11"/>
                  </a:lnTo>
                  <a:lnTo>
                    <a:pt x="67" y="11"/>
                  </a:lnTo>
                  <a:lnTo>
                    <a:pt x="67" y="11"/>
                  </a:lnTo>
                  <a:lnTo>
                    <a:pt x="68" y="11"/>
                  </a:lnTo>
                  <a:lnTo>
                    <a:pt x="69" y="11"/>
                  </a:lnTo>
                  <a:lnTo>
                    <a:pt x="70" y="11"/>
                  </a:lnTo>
                  <a:lnTo>
                    <a:pt x="71" y="11"/>
                  </a:lnTo>
                  <a:lnTo>
                    <a:pt x="72" y="11"/>
                  </a:lnTo>
                  <a:lnTo>
                    <a:pt x="73" y="11"/>
                  </a:lnTo>
                  <a:lnTo>
                    <a:pt x="74" y="11"/>
                  </a:lnTo>
                  <a:lnTo>
                    <a:pt x="76" y="11"/>
                  </a:lnTo>
                  <a:lnTo>
                    <a:pt x="76" y="11"/>
                  </a:lnTo>
                  <a:lnTo>
                    <a:pt x="77" y="11"/>
                  </a:lnTo>
                  <a:lnTo>
                    <a:pt x="77" y="11"/>
                  </a:lnTo>
                  <a:lnTo>
                    <a:pt x="78" y="11"/>
                  </a:lnTo>
                  <a:lnTo>
                    <a:pt x="79" y="10"/>
                  </a:lnTo>
                  <a:lnTo>
                    <a:pt x="79" y="10"/>
                  </a:lnTo>
                  <a:lnTo>
                    <a:pt x="80" y="10"/>
                  </a:lnTo>
                  <a:lnTo>
                    <a:pt x="80" y="10"/>
                  </a:lnTo>
                  <a:lnTo>
                    <a:pt x="81" y="10"/>
                  </a:lnTo>
                  <a:lnTo>
                    <a:pt x="82" y="10"/>
                  </a:lnTo>
                  <a:lnTo>
                    <a:pt x="83" y="10"/>
                  </a:lnTo>
                  <a:lnTo>
                    <a:pt x="83" y="10"/>
                  </a:lnTo>
                  <a:lnTo>
                    <a:pt x="84" y="10"/>
                  </a:lnTo>
                  <a:lnTo>
                    <a:pt x="85" y="10"/>
                  </a:lnTo>
                  <a:lnTo>
                    <a:pt x="85" y="10"/>
                  </a:lnTo>
                  <a:lnTo>
                    <a:pt x="86" y="10"/>
                  </a:lnTo>
                  <a:lnTo>
                    <a:pt x="87" y="10"/>
                  </a:lnTo>
                  <a:lnTo>
                    <a:pt x="87" y="10"/>
                  </a:lnTo>
                  <a:lnTo>
                    <a:pt x="88" y="10"/>
                  </a:lnTo>
                  <a:lnTo>
                    <a:pt x="89" y="10"/>
                  </a:lnTo>
                  <a:lnTo>
                    <a:pt x="90" y="10"/>
                  </a:lnTo>
                  <a:lnTo>
                    <a:pt x="91" y="10"/>
                  </a:lnTo>
                  <a:lnTo>
                    <a:pt x="92" y="10"/>
                  </a:lnTo>
                  <a:lnTo>
                    <a:pt x="93" y="10"/>
                  </a:lnTo>
                  <a:lnTo>
                    <a:pt x="94" y="10"/>
                  </a:lnTo>
                  <a:lnTo>
                    <a:pt x="95" y="10"/>
                  </a:lnTo>
                  <a:lnTo>
                    <a:pt x="96" y="10"/>
                  </a:lnTo>
                  <a:lnTo>
                    <a:pt x="97" y="10"/>
                  </a:lnTo>
                  <a:lnTo>
                    <a:pt x="98" y="9"/>
                  </a:lnTo>
                  <a:lnTo>
                    <a:pt x="98" y="9"/>
                  </a:lnTo>
                  <a:lnTo>
                    <a:pt x="99" y="9"/>
                  </a:lnTo>
                  <a:lnTo>
                    <a:pt x="100" y="9"/>
                  </a:lnTo>
                  <a:lnTo>
                    <a:pt x="101" y="8"/>
                  </a:lnTo>
                  <a:lnTo>
                    <a:pt x="102" y="8"/>
                  </a:lnTo>
                  <a:lnTo>
                    <a:pt x="103" y="7"/>
                  </a:lnTo>
                  <a:lnTo>
                    <a:pt x="104" y="6"/>
                  </a:lnTo>
                  <a:lnTo>
                    <a:pt x="104" y="5"/>
                  </a:lnTo>
                  <a:lnTo>
                    <a:pt x="105" y="5"/>
                  </a:lnTo>
                  <a:lnTo>
                    <a:pt x="105" y="4"/>
                  </a:lnTo>
                  <a:lnTo>
                    <a:pt x="106" y="3"/>
                  </a:lnTo>
                  <a:lnTo>
                    <a:pt x="106" y="3"/>
                  </a:lnTo>
                  <a:lnTo>
                    <a:pt x="107" y="2"/>
                  </a:lnTo>
                  <a:lnTo>
                    <a:pt x="107" y="1"/>
                  </a:lnTo>
                  <a:lnTo>
                    <a:pt x="107" y="1"/>
                  </a:lnTo>
                  <a:lnTo>
                    <a:pt x="107" y="1"/>
                  </a:lnTo>
                  <a:lnTo>
                    <a:pt x="108" y="2"/>
                  </a:lnTo>
                  <a:lnTo>
                    <a:pt x="109" y="2"/>
                  </a:lnTo>
                  <a:lnTo>
                    <a:pt x="110" y="2"/>
                  </a:lnTo>
                  <a:lnTo>
                    <a:pt x="111" y="3"/>
                  </a:lnTo>
                  <a:lnTo>
                    <a:pt x="112" y="3"/>
                  </a:lnTo>
                  <a:lnTo>
                    <a:pt x="113" y="4"/>
                  </a:lnTo>
                  <a:lnTo>
                    <a:pt x="114" y="4"/>
                  </a:lnTo>
                  <a:lnTo>
                    <a:pt x="116" y="5"/>
                  </a:lnTo>
                  <a:lnTo>
                    <a:pt x="116" y="5"/>
                  </a:lnTo>
                  <a:lnTo>
                    <a:pt x="118" y="6"/>
                  </a:lnTo>
                  <a:lnTo>
                    <a:pt x="118" y="7"/>
                  </a:lnTo>
                  <a:lnTo>
                    <a:pt x="119" y="8"/>
                  </a:lnTo>
                  <a:lnTo>
                    <a:pt x="119" y="8"/>
                  </a:lnTo>
                  <a:lnTo>
                    <a:pt x="119" y="9"/>
                  </a:lnTo>
                  <a:lnTo>
                    <a:pt x="119" y="10"/>
                  </a:lnTo>
                  <a:lnTo>
                    <a:pt x="119" y="10"/>
                  </a:lnTo>
                  <a:lnTo>
                    <a:pt x="118" y="11"/>
                  </a:lnTo>
                  <a:lnTo>
                    <a:pt x="118" y="12"/>
                  </a:lnTo>
                  <a:lnTo>
                    <a:pt x="117" y="13"/>
                  </a:lnTo>
                  <a:lnTo>
                    <a:pt x="116" y="13"/>
                  </a:lnTo>
                  <a:lnTo>
                    <a:pt x="115" y="14"/>
                  </a:lnTo>
                  <a:lnTo>
                    <a:pt x="114" y="15"/>
                  </a:lnTo>
                  <a:lnTo>
                    <a:pt x="113" y="15"/>
                  </a:lnTo>
                  <a:lnTo>
                    <a:pt x="112" y="16"/>
                  </a:lnTo>
                  <a:lnTo>
                    <a:pt x="111" y="16"/>
                  </a:lnTo>
                  <a:lnTo>
                    <a:pt x="111" y="17"/>
                  </a:lnTo>
                  <a:lnTo>
                    <a:pt x="110" y="17"/>
                  </a:lnTo>
                  <a:lnTo>
                    <a:pt x="109" y="18"/>
                  </a:lnTo>
                  <a:lnTo>
                    <a:pt x="110" y="18"/>
                  </a:lnTo>
                  <a:lnTo>
                    <a:pt x="110" y="19"/>
                  </a:lnTo>
                  <a:lnTo>
                    <a:pt x="111" y="20"/>
                  </a:lnTo>
                  <a:lnTo>
                    <a:pt x="112" y="20"/>
                  </a:lnTo>
                  <a:lnTo>
                    <a:pt x="112" y="21"/>
                  </a:lnTo>
                  <a:lnTo>
                    <a:pt x="113" y="22"/>
                  </a:lnTo>
                  <a:lnTo>
                    <a:pt x="114" y="23"/>
                  </a:lnTo>
                  <a:lnTo>
                    <a:pt x="114" y="24"/>
                  </a:lnTo>
                  <a:lnTo>
                    <a:pt x="115" y="25"/>
                  </a:lnTo>
                  <a:lnTo>
                    <a:pt x="115" y="26"/>
                  </a:lnTo>
                  <a:lnTo>
                    <a:pt x="116" y="27"/>
                  </a:lnTo>
                  <a:lnTo>
                    <a:pt x="116" y="28"/>
                  </a:lnTo>
                  <a:lnTo>
                    <a:pt x="116" y="29"/>
                  </a:lnTo>
                  <a:lnTo>
                    <a:pt x="116" y="30"/>
                  </a:lnTo>
                  <a:lnTo>
                    <a:pt x="116" y="30"/>
                  </a:lnTo>
                  <a:lnTo>
                    <a:pt x="115" y="31"/>
                  </a:lnTo>
                  <a:lnTo>
                    <a:pt x="115" y="32"/>
                  </a:lnTo>
                  <a:lnTo>
                    <a:pt x="114" y="32"/>
                  </a:lnTo>
                  <a:lnTo>
                    <a:pt x="114" y="33"/>
                  </a:lnTo>
                  <a:lnTo>
                    <a:pt x="113" y="33"/>
                  </a:lnTo>
                  <a:lnTo>
                    <a:pt x="112" y="34"/>
                  </a:lnTo>
                  <a:lnTo>
                    <a:pt x="112" y="34"/>
                  </a:lnTo>
                  <a:lnTo>
                    <a:pt x="111" y="35"/>
                  </a:lnTo>
                  <a:lnTo>
                    <a:pt x="110" y="35"/>
                  </a:lnTo>
                  <a:lnTo>
                    <a:pt x="109" y="35"/>
                  </a:lnTo>
                  <a:lnTo>
                    <a:pt x="109" y="36"/>
                  </a:lnTo>
                  <a:lnTo>
                    <a:pt x="108" y="36"/>
                  </a:lnTo>
                  <a:lnTo>
                    <a:pt x="108" y="36"/>
                  </a:lnTo>
                  <a:lnTo>
                    <a:pt x="108" y="36"/>
                  </a:lnTo>
                  <a:lnTo>
                    <a:pt x="108" y="37"/>
                  </a:lnTo>
                  <a:lnTo>
                    <a:pt x="109" y="37"/>
                  </a:lnTo>
                  <a:lnTo>
                    <a:pt x="109" y="38"/>
                  </a:lnTo>
                  <a:lnTo>
                    <a:pt x="110" y="38"/>
                  </a:lnTo>
                  <a:lnTo>
                    <a:pt x="110" y="39"/>
                  </a:lnTo>
                  <a:lnTo>
                    <a:pt x="111" y="40"/>
                  </a:lnTo>
                  <a:lnTo>
                    <a:pt x="111" y="40"/>
                  </a:lnTo>
                  <a:lnTo>
                    <a:pt x="111" y="41"/>
                  </a:lnTo>
                  <a:lnTo>
                    <a:pt x="112" y="42"/>
                  </a:lnTo>
                  <a:lnTo>
                    <a:pt x="112" y="43"/>
                  </a:lnTo>
                  <a:lnTo>
                    <a:pt x="112" y="44"/>
                  </a:lnTo>
                  <a:lnTo>
                    <a:pt x="112" y="45"/>
                  </a:lnTo>
                  <a:lnTo>
                    <a:pt x="111" y="46"/>
                  </a:lnTo>
                  <a:lnTo>
                    <a:pt x="111" y="46"/>
                  </a:lnTo>
                  <a:lnTo>
                    <a:pt x="110" y="47"/>
                  </a:lnTo>
                  <a:lnTo>
                    <a:pt x="110" y="47"/>
                  </a:lnTo>
                  <a:lnTo>
                    <a:pt x="110" y="48"/>
                  </a:lnTo>
                  <a:lnTo>
                    <a:pt x="109" y="48"/>
                  </a:lnTo>
                  <a:lnTo>
                    <a:pt x="109" y="48"/>
                  </a:lnTo>
                  <a:lnTo>
                    <a:pt x="109" y="48"/>
                  </a:lnTo>
                  <a:lnTo>
                    <a:pt x="109" y="48"/>
                  </a:lnTo>
                  <a:lnTo>
                    <a:pt x="109" y="48"/>
                  </a:lnTo>
                  <a:lnTo>
                    <a:pt x="109" y="49"/>
                  </a:lnTo>
                  <a:lnTo>
                    <a:pt x="109" y="49"/>
                  </a:lnTo>
                  <a:lnTo>
                    <a:pt x="109" y="49"/>
                  </a:lnTo>
                  <a:lnTo>
                    <a:pt x="109" y="50"/>
                  </a:lnTo>
                  <a:lnTo>
                    <a:pt x="109" y="51"/>
                  </a:lnTo>
                  <a:lnTo>
                    <a:pt x="109" y="51"/>
                  </a:lnTo>
                  <a:lnTo>
                    <a:pt x="109" y="52"/>
                  </a:lnTo>
                  <a:lnTo>
                    <a:pt x="109" y="53"/>
                  </a:lnTo>
                  <a:lnTo>
                    <a:pt x="110" y="53"/>
                  </a:lnTo>
                  <a:lnTo>
                    <a:pt x="110" y="54"/>
                  </a:lnTo>
                  <a:lnTo>
                    <a:pt x="110" y="54"/>
                  </a:lnTo>
                  <a:lnTo>
                    <a:pt x="110" y="55"/>
                  </a:lnTo>
                  <a:lnTo>
                    <a:pt x="110" y="56"/>
                  </a:lnTo>
                  <a:lnTo>
                    <a:pt x="110" y="57"/>
                  </a:lnTo>
                  <a:lnTo>
                    <a:pt x="110" y="58"/>
                  </a:lnTo>
                  <a:lnTo>
                    <a:pt x="110" y="59"/>
                  </a:lnTo>
                  <a:lnTo>
                    <a:pt x="110" y="60"/>
                  </a:lnTo>
                  <a:lnTo>
                    <a:pt x="109" y="61"/>
                  </a:lnTo>
                  <a:lnTo>
                    <a:pt x="108" y="62"/>
                  </a:lnTo>
                  <a:lnTo>
                    <a:pt x="107" y="62"/>
                  </a:lnTo>
                  <a:lnTo>
                    <a:pt x="106" y="63"/>
                  </a:lnTo>
                  <a:lnTo>
                    <a:pt x="105" y="63"/>
                  </a:lnTo>
                  <a:lnTo>
                    <a:pt x="104" y="63"/>
                  </a:lnTo>
                  <a:lnTo>
                    <a:pt x="104" y="63"/>
                  </a:lnTo>
                  <a:lnTo>
                    <a:pt x="103" y="64"/>
                  </a:lnTo>
                  <a:lnTo>
                    <a:pt x="103" y="64"/>
                  </a:lnTo>
                  <a:lnTo>
                    <a:pt x="102" y="64"/>
                  </a:lnTo>
                  <a:lnTo>
                    <a:pt x="101" y="64"/>
                  </a:lnTo>
                  <a:lnTo>
                    <a:pt x="101" y="64"/>
                  </a:lnTo>
                  <a:lnTo>
                    <a:pt x="100" y="64"/>
                  </a:lnTo>
                  <a:lnTo>
                    <a:pt x="99" y="64"/>
                  </a:lnTo>
                  <a:lnTo>
                    <a:pt x="98" y="64"/>
                  </a:lnTo>
                  <a:lnTo>
                    <a:pt x="98" y="64"/>
                  </a:lnTo>
                  <a:lnTo>
                    <a:pt x="97" y="64"/>
                  </a:lnTo>
                  <a:lnTo>
                    <a:pt x="96" y="64"/>
                  </a:lnTo>
                  <a:lnTo>
                    <a:pt x="95" y="64"/>
                  </a:lnTo>
                  <a:lnTo>
                    <a:pt x="94" y="64"/>
                  </a:lnTo>
                  <a:lnTo>
                    <a:pt x="93" y="64"/>
                  </a:lnTo>
                  <a:lnTo>
                    <a:pt x="92" y="64"/>
                  </a:lnTo>
                  <a:lnTo>
                    <a:pt x="91" y="64"/>
                  </a:lnTo>
                  <a:lnTo>
                    <a:pt x="90" y="64"/>
                  </a:lnTo>
                  <a:lnTo>
                    <a:pt x="89" y="64"/>
                  </a:lnTo>
                  <a:lnTo>
                    <a:pt x="87" y="64"/>
                  </a:lnTo>
                  <a:lnTo>
                    <a:pt x="86" y="64"/>
                  </a:lnTo>
                  <a:lnTo>
                    <a:pt x="85" y="64"/>
                  </a:lnTo>
                  <a:lnTo>
                    <a:pt x="84" y="64"/>
                  </a:lnTo>
                  <a:lnTo>
                    <a:pt x="83" y="64"/>
                  </a:lnTo>
                  <a:lnTo>
                    <a:pt x="82" y="64"/>
                  </a:lnTo>
                  <a:lnTo>
                    <a:pt x="81" y="64"/>
                  </a:lnTo>
                  <a:lnTo>
                    <a:pt x="80" y="64"/>
                  </a:lnTo>
                  <a:lnTo>
                    <a:pt x="79" y="64"/>
                  </a:lnTo>
                  <a:lnTo>
                    <a:pt x="77" y="64"/>
                  </a:lnTo>
                  <a:lnTo>
                    <a:pt x="76" y="64"/>
                  </a:lnTo>
                  <a:lnTo>
                    <a:pt x="75" y="64"/>
                  </a:lnTo>
                  <a:lnTo>
                    <a:pt x="74" y="64"/>
                  </a:lnTo>
                  <a:lnTo>
                    <a:pt x="73" y="64"/>
                  </a:lnTo>
                  <a:lnTo>
                    <a:pt x="72" y="64"/>
                  </a:lnTo>
                  <a:lnTo>
                    <a:pt x="71" y="64"/>
                  </a:lnTo>
                  <a:lnTo>
                    <a:pt x="70" y="64"/>
                  </a:lnTo>
                  <a:lnTo>
                    <a:pt x="69" y="64"/>
                  </a:lnTo>
                  <a:lnTo>
                    <a:pt x="68" y="64"/>
                  </a:lnTo>
                  <a:lnTo>
                    <a:pt x="67" y="64"/>
                  </a:lnTo>
                  <a:lnTo>
                    <a:pt x="66" y="64"/>
                  </a:lnTo>
                  <a:lnTo>
                    <a:pt x="65" y="64"/>
                  </a:lnTo>
                  <a:lnTo>
                    <a:pt x="64" y="64"/>
                  </a:lnTo>
                  <a:lnTo>
                    <a:pt x="63" y="64"/>
                  </a:lnTo>
                  <a:lnTo>
                    <a:pt x="62" y="64"/>
                  </a:lnTo>
                  <a:lnTo>
                    <a:pt x="61" y="64"/>
                  </a:lnTo>
                  <a:lnTo>
                    <a:pt x="60" y="64"/>
                  </a:lnTo>
                  <a:lnTo>
                    <a:pt x="59" y="64"/>
                  </a:lnTo>
                  <a:lnTo>
                    <a:pt x="58" y="64"/>
                  </a:lnTo>
                  <a:lnTo>
                    <a:pt x="57" y="64"/>
                  </a:lnTo>
                  <a:lnTo>
                    <a:pt x="56" y="64"/>
                  </a:lnTo>
                  <a:lnTo>
                    <a:pt x="56" y="64"/>
                  </a:lnTo>
                  <a:lnTo>
                    <a:pt x="55" y="64"/>
                  </a:lnTo>
                  <a:lnTo>
                    <a:pt x="54" y="64"/>
                  </a:lnTo>
                  <a:lnTo>
                    <a:pt x="53" y="64"/>
                  </a:lnTo>
                  <a:lnTo>
                    <a:pt x="52" y="64"/>
                  </a:lnTo>
                  <a:lnTo>
                    <a:pt x="52" y="64"/>
                  </a:lnTo>
                  <a:lnTo>
                    <a:pt x="51" y="64"/>
                  </a:lnTo>
                  <a:lnTo>
                    <a:pt x="50" y="64"/>
                  </a:lnTo>
                  <a:lnTo>
                    <a:pt x="49" y="64"/>
                  </a:lnTo>
                  <a:lnTo>
                    <a:pt x="49" y="64"/>
                  </a:lnTo>
                  <a:lnTo>
                    <a:pt x="48" y="64"/>
                  </a:lnTo>
                  <a:lnTo>
                    <a:pt x="48" y="64"/>
                  </a:lnTo>
                  <a:lnTo>
                    <a:pt x="47" y="64"/>
                  </a:lnTo>
                  <a:lnTo>
                    <a:pt x="47" y="64"/>
                  </a:lnTo>
                  <a:lnTo>
                    <a:pt x="45" y="64"/>
                  </a:lnTo>
                  <a:lnTo>
                    <a:pt x="44" y="64"/>
                  </a:lnTo>
                  <a:lnTo>
                    <a:pt x="44" y="64"/>
                  </a:lnTo>
                  <a:lnTo>
                    <a:pt x="43" y="64"/>
                  </a:lnTo>
                  <a:lnTo>
                    <a:pt x="42" y="64"/>
                  </a:lnTo>
                  <a:lnTo>
                    <a:pt x="42" y="64"/>
                  </a:lnTo>
                  <a:lnTo>
                    <a:pt x="2" y="54"/>
                  </a:lnTo>
                  <a:lnTo>
                    <a:pt x="2" y="54"/>
                  </a:lnTo>
                  <a:lnTo>
                    <a:pt x="2" y="53"/>
                  </a:lnTo>
                  <a:lnTo>
                    <a:pt x="2" y="53"/>
                  </a:lnTo>
                  <a:lnTo>
                    <a:pt x="1" y="52"/>
                  </a:lnTo>
                  <a:lnTo>
                    <a:pt x="1" y="51"/>
                  </a:lnTo>
                  <a:lnTo>
                    <a:pt x="1" y="51"/>
                  </a:lnTo>
                  <a:lnTo>
                    <a:pt x="1" y="50"/>
                  </a:lnTo>
                  <a:lnTo>
                    <a:pt x="1" y="50"/>
                  </a:lnTo>
                  <a:lnTo>
                    <a:pt x="1" y="49"/>
                  </a:lnTo>
                  <a:lnTo>
                    <a:pt x="1" y="49"/>
                  </a:lnTo>
                  <a:lnTo>
                    <a:pt x="1" y="48"/>
                  </a:lnTo>
                  <a:lnTo>
                    <a:pt x="1" y="47"/>
                  </a:lnTo>
                  <a:lnTo>
                    <a:pt x="1" y="46"/>
                  </a:lnTo>
                  <a:lnTo>
                    <a:pt x="1" y="46"/>
                  </a:lnTo>
                  <a:lnTo>
                    <a:pt x="0" y="45"/>
                  </a:lnTo>
                  <a:lnTo>
                    <a:pt x="0" y="44"/>
                  </a:lnTo>
                  <a:lnTo>
                    <a:pt x="0" y="44"/>
                  </a:lnTo>
                  <a:lnTo>
                    <a:pt x="0" y="43"/>
                  </a:lnTo>
                  <a:lnTo>
                    <a:pt x="0" y="43"/>
                  </a:lnTo>
                  <a:lnTo>
                    <a:pt x="0" y="42"/>
                  </a:lnTo>
                  <a:lnTo>
                    <a:pt x="0" y="41"/>
                  </a:lnTo>
                  <a:lnTo>
                    <a:pt x="0" y="41"/>
                  </a:lnTo>
                  <a:lnTo>
                    <a:pt x="0" y="40"/>
                  </a:lnTo>
                  <a:lnTo>
                    <a:pt x="0" y="40"/>
                  </a:lnTo>
                  <a:lnTo>
                    <a:pt x="0" y="39"/>
                  </a:lnTo>
                  <a:lnTo>
                    <a:pt x="0" y="38"/>
                  </a:lnTo>
                  <a:lnTo>
                    <a:pt x="0" y="37"/>
                  </a:lnTo>
                  <a:lnTo>
                    <a:pt x="0" y="37"/>
                  </a:lnTo>
                  <a:lnTo>
                    <a:pt x="0" y="36"/>
                  </a:lnTo>
                  <a:lnTo>
                    <a:pt x="0" y="36"/>
                  </a:lnTo>
                  <a:lnTo>
                    <a:pt x="0" y="35"/>
                  </a:lnTo>
                  <a:lnTo>
                    <a:pt x="0" y="35"/>
                  </a:lnTo>
                  <a:lnTo>
                    <a:pt x="0" y="34"/>
                  </a:lnTo>
                  <a:lnTo>
                    <a:pt x="0" y="33"/>
                  </a:lnTo>
                  <a:lnTo>
                    <a:pt x="0" y="32"/>
                  </a:lnTo>
                  <a:lnTo>
                    <a:pt x="0" y="32"/>
                  </a:lnTo>
                  <a:lnTo>
                    <a:pt x="0" y="31"/>
                  </a:lnTo>
                  <a:lnTo>
                    <a:pt x="1" y="30"/>
                  </a:lnTo>
                  <a:lnTo>
                    <a:pt x="1" y="29"/>
                  </a:lnTo>
                  <a:lnTo>
                    <a:pt x="1" y="28"/>
                  </a:lnTo>
                  <a:lnTo>
                    <a:pt x="1" y="27"/>
                  </a:lnTo>
                  <a:lnTo>
                    <a:pt x="1" y="27"/>
                  </a:lnTo>
                  <a:lnTo>
                    <a:pt x="1" y="25"/>
                  </a:lnTo>
                  <a:lnTo>
                    <a:pt x="1" y="25"/>
                  </a:lnTo>
                  <a:lnTo>
                    <a:pt x="1" y="24"/>
                  </a:lnTo>
                  <a:lnTo>
                    <a:pt x="1" y="23"/>
                  </a:lnTo>
                  <a:lnTo>
                    <a:pt x="1" y="22"/>
                  </a:lnTo>
                  <a:lnTo>
                    <a:pt x="2" y="22"/>
                  </a:lnTo>
                  <a:lnTo>
                    <a:pt x="2" y="21"/>
                  </a:lnTo>
                  <a:lnTo>
                    <a:pt x="2" y="20"/>
                  </a:lnTo>
                  <a:lnTo>
                    <a:pt x="2" y="19"/>
                  </a:lnTo>
                  <a:lnTo>
                    <a:pt x="2" y="19"/>
                  </a:lnTo>
                  <a:lnTo>
                    <a:pt x="3" y="18"/>
                  </a:lnTo>
                  <a:lnTo>
                    <a:pt x="3" y="18"/>
                  </a:lnTo>
                  <a:lnTo>
                    <a:pt x="7" y="16"/>
                  </a:lnTo>
                  <a:close/>
                </a:path>
              </a:pathLst>
            </a:custGeom>
            <a:solidFill>
              <a:srgbClr val="FF9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6" name="Freeform 1933"/>
            <p:cNvSpPr>
              <a:spLocks/>
            </p:cNvSpPr>
            <p:nvPr/>
          </p:nvSpPr>
          <p:spPr bwMode="auto">
            <a:xfrm>
              <a:off x="5489578" y="1857936"/>
              <a:ext cx="157163" cy="96838"/>
            </a:xfrm>
            <a:custGeom>
              <a:avLst/>
              <a:gdLst>
                <a:gd name="T0" fmla="*/ 89 w 99"/>
                <a:gd name="T1" fmla="*/ 7 h 61"/>
                <a:gd name="T2" fmla="*/ 83 w 99"/>
                <a:gd name="T3" fmla="*/ 4 h 61"/>
                <a:gd name="T4" fmla="*/ 77 w 99"/>
                <a:gd name="T5" fmla="*/ 3 h 61"/>
                <a:gd name="T6" fmla="*/ 73 w 99"/>
                <a:gd name="T7" fmla="*/ 1 h 61"/>
                <a:gd name="T8" fmla="*/ 68 w 99"/>
                <a:gd name="T9" fmla="*/ 0 h 61"/>
                <a:gd name="T10" fmla="*/ 62 w 99"/>
                <a:gd name="T11" fmla="*/ 0 h 61"/>
                <a:gd name="T12" fmla="*/ 57 w 99"/>
                <a:gd name="T13" fmla="*/ 0 h 61"/>
                <a:gd name="T14" fmla="*/ 52 w 99"/>
                <a:gd name="T15" fmla="*/ 0 h 61"/>
                <a:gd name="T16" fmla="*/ 47 w 99"/>
                <a:gd name="T17" fmla="*/ 1 h 61"/>
                <a:gd name="T18" fmla="*/ 41 w 99"/>
                <a:gd name="T19" fmla="*/ 1 h 61"/>
                <a:gd name="T20" fmla="*/ 35 w 99"/>
                <a:gd name="T21" fmla="*/ 2 h 61"/>
                <a:gd name="T22" fmla="*/ 28 w 99"/>
                <a:gd name="T23" fmla="*/ 2 h 61"/>
                <a:gd name="T24" fmla="*/ 23 w 99"/>
                <a:gd name="T25" fmla="*/ 3 h 61"/>
                <a:gd name="T26" fmla="*/ 18 w 99"/>
                <a:gd name="T27" fmla="*/ 3 h 61"/>
                <a:gd name="T28" fmla="*/ 14 w 99"/>
                <a:gd name="T29" fmla="*/ 4 h 61"/>
                <a:gd name="T30" fmla="*/ 12 w 99"/>
                <a:gd name="T31" fmla="*/ 4 h 61"/>
                <a:gd name="T32" fmla="*/ 8 w 99"/>
                <a:gd name="T33" fmla="*/ 9 h 61"/>
                <a:gd name="T34" fmla="*/ 7 w 99"/>
                <a:gd name="T35" fmla="*/ 14 h 61"/>
                <a:gd name="T36" fmla="*/ 6 w 99"/>
                <a:gd name="T37" fmla="*/ 16 h 61"/>
                <a:gd name="T38" fmla="*/ 2 w 99"/>
                <a:gd name="T39" fmla="*/ 20 h 61"/>
                <a:gd name="T40" fmla="*/ 1 w 99"/>
                <a:gd name="T41" fmla="*/ 26 h 61"/>
                <a:gd name="T42" fmla="*/ 4 w 99"/>
                <a:gd name="T43" fmla="*/ 30 h 61"/>
                <a:gd name="T44" fmla="*/ 3 w 99"/>
                <a:gd name="T45" fmla="*/ 32 h 61"/>
                <a:gd name="T46" fmla="*/ 4 w 99"/>
                <a:gd name="T47" fmla="*/ 36 h 61"/>
                <a:gd name="T48" fmla="*/ 7 w 99"/>
                <a:gd name="T49" fmla="*/ 40 h 61"/>
                <a:gd name="T50" fmla="*/ 4 w 99"/>
                <a:gd name="T51" fmla="*/ 42 h 61"/>
                <a:gd name="T52" fmla="*/ 0 w 99"/>
                <a:gd name="T53" fmla="*/ 46 h 61"/>
                <a:gd name="T54" fmla="*/ 0 w 99"/>
                <a:gd name="T55" fmla="*/ 51 h 61"/>
                <a:gd name="T56" fmla="*/ 0 w 99"/>
                <a:gd name="T57" fmla="*/ 54 h 61"/>
                <a:gd name="T58" fmla="*/ 4 w 99"/>
                <a:gd name="T59" fmla="*/ 52 h 61"/>
                <a:gd name="T60" fmla="*/ 11 w 99"/>
                <a:gd name="T61" fmla="*/ 50 h 61"/>
                <a:gd name="T62" fmla="*/ 15 w 99"/>
                <a:gd name="T63" fmla="*/ 49 h 61"/>
                <a:gd name="T64" fmla="*/ 19 w 99"/>
                <a:gd name="T65" fmla="*/ 50 h 61"/>
                <a:gd name="T66" fmla="*/ 23 w 99"/>
                <a:gd name="T67" fmla="*/ 50 h 61"/>
                <a:gd name="T68" fmla="*/ 28 w 99"/>
                <a:gd name="T69" fmla="*/ 50 h 61"/>
                <a:gd name="T70" fmla="*/ 33 w 99"/>
                <a:gd name="T71" fmla="*/ 51 h 61"/>
                <a:gd name="T72" fmla="*/ 38 w 99"/>
                <a:gd name="T73" fmla="*/ 51 h 61"/>
                <a:gd name="T74" fmla="*/ 43 w 99"/>
                <a:gd name="T75" fmla="*/ 52 h 61"/>
                <a:gd name="T76" fmla="*/ 48 w 99"/>
                <a:gd name="T77" fmla="*/ 52 h 61"/>
                <a:gd name="T78" fmla="*/ 51 w 99"/>
                <a:gd name="T79" fmla="*/ 54 h 61"/>
                <a:gd name="T80" fmla="*/ 53 w 99"/>
                <a:gd name="T81" fmla="*/ 60 h 61"/>
                <a:gd name="T82" fmla="*/ 56 w 99"/>
                <a:gd name="T83" fmla="*/ 61 h 61"/>
                <a:gd name="T84" fmla="*/ 60 w 99"/>
                <a:gd name="T85" fmla="*/ 60 h 61"/>
                <a:gd name="T86" fmla="*/ 65 w 99"/>
                <a:gd name="T87" fmla="*/ 60 h 61"/>
                <a:gd name="T88" fmla="*/ 71 w 99"/>
                <a:gd name="T89" fmla="*/ 60 h 61"/>
                <a:gd name="T90" fmla="*/ 77 w 99"/>
                <a:gd name="T91" fmla="*/ 59 h 61"/>
                <a:gd name="T92" fmla="*/ 83 w 99"/>
                <a:gd name="T93" fmla="*/ 58 h 61"/>
                <a:gd name="T94" fmla="*/ 89 w 99"/>
                <a:gd name="T95" fmla="*/ 57 h 61"/>
                <a:gd name="T96" fmla="*/ 93 w 99"/>
                <a:gd name="T97" fmla="*/ 56 h 61"/>
                <a:gd name="T98" fmla="*/ 97 w 99"/>
                <a:gd name="T99" fmla="*/ 54 h 61"/>
                <a:gd name="T100" fmla="*/ 98 w 99"/>
                <a:gd name="T101" fmla="*/ 50 h 61"/>
                <a:gd name="T102" fmla="*/ 99 w 99"/>
                <a:gd name="T103" fmla="*/ 46 h 61"/>
                <a:gd name="T104" fmla="*/ 99 w 99"/>
                <a:gd name="T105" fmla="*/ 41 h 61"/>
                <a:gd name="T106" fmla="*/ 99 w 99"/>
                <a:gd name="T107" fmla="*/ 36 h 61"/>
                <a:gd name="T108" fmla="*/ 99 w 99"/>
                <a:gd name="T109" fmla="*/ 32 h 61"/>
                <a:gd name="T110" fmla="*/ 98 w 99"/>
                <a:gd name="T111" fmla="*/ 29 h 61"/>
                <a:gd name="T112" fmla="*/ 97 w 99"/>
                <a:gd name="T113" fmla="*/ 24 h 61"/>
                <a:gd name="T114" fmla="*/ 95 w 99"/>
                <a:gd name="T115" fmla="*/ 18 h 61"/>
                <a:gd name="T116" fmla="*/ 93 w 99"/>
                <a:gd name="T117" fmla="*/ 12 h 61"/>
                <a:gd name="T118" fmla="*/ 91 w 99"/>
                <a:gd name="T11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1">
                  <a:moveTo>
                    <a:pt x="91" y="8"/>
                  </a:moveTo>
                  <a:lnTo>
                    <a:pt x="91" y="8"/>
                  </a:lnTo>
                  <a:lnTo>
                    <a:pt x="90" y="7"/>
                  </a:lnTo>
                  <a:lnTo>
                    <a:pt x="90" y="7"/>
                  </a:lnTo>
                  <a:lnTo>
                    <a:pt x="89" y="7"/>
                  </a:lnTo>
                  <a:lnTo>
                    <a:pt x="89" y="7"/>
                  </a:lnTo>
                  <a:lnTo>
                    <a:pt x="88" y="6"/>
                  </a:lnTo>
                  <a:lnTo>
                    <a:pt x="87" y="6"/>
                  </a:lnTo>
                  <a:lnTo>
                    <a:pt x="86" y="6"/>
                  </a:lnTo>
                  <a:lnTo>
                    <a:pt x="85" y="5"/>
                  </a:lnTo>
                  <a:lnTo>
                    <a:pt x="84" y="5"/>
                  </a:lnTo>
                  <a:lnTo>
                    <a:pt x="83" y="4"/>
                  </a:lnTo>
                  <a:lnTo>
                    <a:pt x="82" y="4"/>
                  </a:lnTo>
                  <a:lnTo>
                    <a:pt x="80" y="4"/>
                  </a:lnTo>
                  <a:lnTo>
                    <a:pt x="79" y="3"/>
                  </a:lnTo>
                  <a:lnTo>
                    <a:pt x="79" y="3"/>
                  </a:lnTo>
                  <a:lnTo>
                    <a:pt x="78" y="3"/>
                  </a:lnTo>
                  <a:lnTo>
                    <a:pt x="77" y="3"/>
                  </a:lnTo>
                  <a:lnTo>
                    <a:pt x="77" y="2"/>
                  </a:lnTo>
                  <a:lnTo>
                    <a:pt x="76" y="2"/>
                  </a:lnTo>
                  <a:lnTo>
                    <a:pt x="75" y="2"/>
                  </a:lnTo>
                  <a:lnTo>
                    <a:pt x="75" y="2"/>
                  </a:lnTo>
                  <a:lnTo>
                    <a:pt x="74" y="2"/>
                  </a:lnTo>
                  <a:lnTo>
                    <a:pt x="73" y="1"/>
                  </a:lnTo>
                  <a:lnTo>
                    <a:pt x="73" y="1"/>
                  </a:lnTo>
                  <a:lnTo>
                    <a:pt x="72" y="1"/>
                  </a:lnTo>
                  <a:lnTo>
                    <a:pt x="72" y="1"/>
                  </a:lnTo>
                  <a:lnTo>
                    <a:pt x="70" y="1"/>
                  </a:lnTo>
                  <a:lnTo>
                    <a:pt x="69" y="0"/>
                  </a:lnTo>
                  <a:lnTo>
                    <a:pt x="68" y="0"/>
                  </a:lnTo>
                  <a:lnTo>
                    <a:pt x="67" y="0"/>
                  </a:lnTo>
                  <a:lnTo>
                    <a:pt x="66" y="0"/>
                  </a:lnTo>
                  <a:lnTo>
                    <a:pt x="65" y="0"/>
                  </a:lnTo>
                  <a:lnTo>
                    <a:pt x="64" y="0"/>
                  </a:lnTo>
                  <a:lnTo>
                    <a:pt x="63" y="0"/>
                  </a:lnTo>
                  <a:lnTo>
                    <a:pt x="62" y="0"/>
                  </a:lnTo>
                  <a:lnTo>
                    <a:pt x="61" y="0"/>
                  </a:lnTo>
                  <a:lnTo>
                    <a:pt x="60" y="0"/>
                  </a:lnTo>
                  <a:lnTo>
                    <a:pt x="59" y="0"/>
                  </a:lnTo>
                  <a:lnTo>
                    <a:pt x="58" y="0"/>
                  </a:lnTo>
                  <a:lnTo>
                    <a:pt x="58" y="0"/>
                  </a:lnTo>
                  <a:lnTo>
                    <a:pt x="57" y="0"/>
                  </a:lnTo>
                  <a:lnTo>
                    <a:pt x="57" y="0"/>
                  </a:lnTo>
                  <a:lnTo>
                    <a:pt x="56" y="0"/>
                  </a:lnTo>
                  <a:lnTo>
                    <a:pt x="55" y="0"/>
                  </a:lnTo>
                  <a:lnTo>
                    <a:pt x="54" y="0"/>
                  </a:lnTo>
                  <a:lnTo>
                    <a:pt x="53" y="0"/>
                  </a:lnTo>
                  <a:lnTo>
                    <a:pt x="52" y="0"/>
                  </a:lnTo>
                  <a:lnTo>
                    <a:pt x="51" y="0"/>
                  </a:lnTo>
                  <a:lnTo>
                    <a:pt x="51" y="0"/>
                  </a:lnTo>
                  <a:lnTo>
                    <a:pt x="50" y="1"/>
                  </a:lnTo>
                  <a:lnTo>
                    <a:pt x="49" y="1"/>
                  </a:lnTo>
                  <a:lnTo>
                    <a:pt x="48" y="1"/>
                  </a:lnTo>
                  <a:lnTo>
                    <a:pt x="47" y="1"/>
                  </a:lnTo>
                  <a:lnTo>
                    <a:pt x="46" y="1"/>
                  </a:lnTo>
                  <a:lnTo>
                    <a:pt x="45" y="1"/>
                  </a:lnTo>
                  <a:lnTo>
                    <a:pt x="44" y="1"/>
                  </a:lnTo>
                  <a:lnTo>
                    <a:pt x="43" y="1"/>
                  </a:lnTo>
                  <a:lnTo>
                    <a:pt x="42" y="1"/>
                  </a:lnTo>
                  <a:lnTo>
                    <a:pt x="41" y="1"/>
                  </a:lnTo>
                  <a:lnTo>
                    <a:pt x="40" y="1"/>
                  </a:lnTo>
                  <a:lnTo>
                    <a:pt x="39" y="1"/>
                  </a:lnTo>
                  <a:lnTo>
                    <a:pt x="38" y="2"/>
                  </a:lnTo>
                  <a:lnTo>
                    <a:pt x="37" y="2"/>
                  </a:lnTo>
                  <a:lnTo>
                    <a:pt x="36" y="2"/>
                  </a:lnTo>
                  <a:lnTo>
                    <a:pt x="35" y="2"/>
                  </a:lnTo>
                  <a:lnTo>
                    <a:pt x="34" y="2"/>
                  </a:lnTo>
                  <a:lnTo>
                    <a:pt x="33" y="2"/>
                  </a:lnTo>
                  <a:lnTo>
                    <a:pt x="32" y="2"/>
                  </a:lnTo>
                  <a:lnTo>
                    <a:pt x="31" y="2"/>
                  </a:lnTo>
                  <a:lnTo>
                    <a:pt x="30" y="2"/>
                  </a:lnTo>
                  <a:lnTo>
                    <a:pt x="28" y="2"/>
                  </a:lnTo>
                  <a:lnTo>
                    <a:pt x="28" y="2"/>
                  </a:lnTo>
                  <a:lnTo>
                    <a:pt x="27" y="3"/>
                  </a:lnTo>
                  <a:lnTo>
                    <a:pt x="26" y="3"/>
                  </a:lnTo>
                  <a:lnTo>
                    <a:pt x="25" y="3"/>
                  </a:lnTo>
                  <a:lnTo>
                    <a:pt x="24" y="3"/>
                  </a:lnTo>
                  <a:lnTo>
                    <a:pt x="23" y="3"/>
                  </a:lnTo>
                  <a:lnTo>
                    <a:pt x="22" y="3"/>
                  </a:lnTo>
                  <a:lnTo>
                    <a:pt x="21" y="3"/>
                  </a:lnTo>
                  <a:lnTo>
                    <a:pt x="20" y="3"/>
                  </a:lnTo>
                  <a:lnTo>
                    <a:pt x="20" y="3"/>
                  </a:lnTo>
                  <a:lnTo>
                    <a:pt x="19" y="3"/>
                  </a:lnTo>
                  <a:lnTo>
                    <a:pt x="18" y="3"/>
                  </a:lnTo>
                  <a:lnTo>
                    <a:pt x="18" y="3"/>
                  </a:lnTo>
                  <a:lnTo>
                    <a:pt x="17" y="3"/>
                  </a:lnTo>
                  <a:lnTo>
                    <a:pt x="16" y="3"/>
                  </a:lnTo>
                  <a:lnTo>
                    <a:pt x="15" y="3"/>
                  </a:lnTo>
                  <a:lnTo>
                    <a:pt x="14" y="4"/>
                  </a:lnTo>
                  <a:lnTo>
                    <a:pt x="14" y="4"/>
                  </a:lnTo>
                  <a:lnTo>
                    <a:pt x="13" y="4"/>
                  </a:lnTo>
                  <a:lnTo>
                    <a:pt x="13" y="4"/>
                  </a:lnTo>
                  <a:lnTo>
                    <a:pt x="13" y="4"/>
                  </a:lnTo>
                  <a:lnTo>
                    <a:pt x="13" y="4"/>
                  </a:lnTo>
                  <a:lnTo>
                    <a:pt x="12" y="4"/>
                  </a:lnTo>
                  <a:lnTo>
                    <a:pt x="12" y="4"/>
                  </a:lnTo>
                  <a:lnTo>
                    <a:pt x="11" y="5"/>
                  </a:lnTo>
                  <a:lnTo>
                    <a:pt x="11" y="6"/>
                  </a:lnTo>
                  <a:lnTo>
                    <a:pt x="10" y="7"/>
                  </a:lnTo>
                  <a:lnTo>
                    <a:pt x="9" y="7"/>
                  </a:lnTo>
                  <a:lnTo>
                    <a:pt x="9" y="8"/>
                  </a:lnTo>
                  <a:lnTo>
                    <a:pt x="8" y="9"/>
                  </a:lnTo>
                  <a:lnTo>
                    <a:pt x="7" y="10"/>
                  </a:lnTo>
                  <a:lnTo>
                    <a:pt x="7" y="11"/>
                  </a:lnTo>
                  <a:lnTo>
                    <a:pt x="7" y="12"/>
                  </a:lnTo>
                  <a:lnTo>
                    <a:pt x="7" y="13"/>
                  </a:lnTo>
                  <a:lnTo>
                    <a:pt x="7" y="14"/>
                  </a:lnTo>
                  <a:lnTo>
                    <a:pt x="7" y="14"/>
                  </a:lnTo>
                  <a:lnTo>
                    <a:pt x="9" y="15"/>
                  </a:lnTo>
                  <a:lnTo>
                    <a:pt x="8" y="15"/>
                  </a:lnTo>
                  <a:lnTo>
                    <a:pt x="8" y="15"/>
                  </a:lnTo>
                  <a:lnTo>
                    <a:pt x="8" y="15"/>
                  </a:lnTo>
                  <a:lnTo>
                    <a:pt x="7" y="16"/>
                  </a:lnTo>
                  <a:lnTo>
                    <a:pt x="6" y="16"/>
                  </a:lnTo>
                  <a:lnTo>
                    <a:pt x="6" y="16"/>
                  </a:lnTo>
                  <a:lnTo>
                    <a:pt x="5" y="17"/>
                  </a:lnTo>
                  <a:lnTo>
                    <a:pt x="4" y="18"/>
                  </a:lnTo>
                  <a:lnTo>
                    <a:pt x="3" y="19"/>
                  </a:lnTo>
                  <a:lnTo>
                    <a:pt x="3" y="19"/>
                  </a:lnTo>
                  <a:lnTo>
                    <a:pt x="2" y="20"/>
                  </a:lnTo>
                  <a:lnTo>
                    <a:pt x="1" y="21"/>
                  </a:lnTo>
                  <a:lnTo>
                    <a:pt x="1" y="22"/>
                  </a:lnTo>
                  <a:lnTo>
                    <a:pt x="1" y="23"/>
                  </a:lnTo>
                  <a:lnTo>
                    <a:pt x="1" y="24"/>
                  </a:lnTo>
                  <a:lnTo>
                    <a:pt x="1" y="25"/>
                  </a:lnTo>
                  <a:lnTo>
                    <a:pt x="1" y="26"/>
                  </a:lnTo>
                  <a:lnTo>
                    <a:pt x="2" y="27"/>
                  </a:lnTo>
                  <a:lnTo>
                    <a:pt x="2" y="27"/>
                  </a:lnTo>
                  <a:lnTo>
                    <a:pt x="2" y="28"/>
                  </a:lnTo>
                  <a:lnTo>
                    <a:pt x="3" y="29"/>
                  </a:lnTo>
                  <a:lnTo>
                    <a:pt x="3" y="30"/>
                  </a:lnTo>
                  <a:lnTo>
                    <a:pt x="4" y="30"/>
                  </a:lnTo>
                  <a:lnTo>
                    <a:pt x="4" y="31"/>
                  </a:lnTo>
                  <a:lnTo>
                    <a:pt x="4" y="31"/>
                  </a:lnTo>
                  <a:lnTo>
                    <a:pt x="5" y="31"/>
                  </a:lnTo>
                  <a:lnTo>
                    <a:pt x="4" y="31"/>
                  </a:lnTo>
                  <a:lnTo>
                    <a:pt x="4" y="31"/>
                  </a:lnTo>
                  <a:lnTo>
                    <a:pt x="3" y="32"/>
                  </a:lnTo>
                  <a:lnTo>
                    <a:pt x="3" y="33"/>
                  </a:lnTo>
                  <a:lnTo>
                    <a:pt x="3" y="34"/>
                  </a:lnTo>
                  <a:lnTo>
                    <a:pt x="3" y="34"/>
                  </a:lnTo>
                  <a:lnTo>
                    <a:pt x="3" y="35"/>
                  </a:lnTo>
                  <a:lnTo>
                    <a:pt x="3" y="36"/>
                  </a:lnTo>
                  <a:lnTo>
                    <a:pt x="4" y="36"/>
                  </a:lnTo>
                  <a:lnTo>
                    <a:pt x="4" y="37"/>
                  </a:lnTo>
                  <a:lnTo>
                    <a:pt x="5" y="37"/>
                  </a:lnTo>
                  <a:lnTo>
                    <a:pt x="6" y="38"/>
                  </a:lnTo>
                  <a:lnTo>
                    <a:pt x="6" y="39"/>
                  </a:lnTo>
                  <a:lnTo>
                    <a:pt x="7" y="39"/>
                  </a:lnTo>
                  <a:lnTo>
                    <a:pt x="7" y="40"/>
                  </a:lnTo>
                  <a:lnTo>
                    <a:pt x="7" y="40"/>
                  </a:lnTo>
                  <a:lnTo>
                    <a:pt x="6" y="40"/>
                  </a:lnTo>
                  <a:lnTo>
                    <a:pt x="6" y="41"/>
                  </a:lnTo>
                  <a:lnTo>
                    <a:pt x="5" y="41"/>
                  </a:lnTo>
                  <a:lnTo>
                    <a:pt x="5" y="42"/>
                  </a:lnTo>
                  <a:lnTo>
                    <a:pt x="4" y="42"/>
                  </a:lnTo>
                  <a:lnTo>
                    <a:pt x="3" y="43"/>
                  </a:lnTo>
                  <a:lnTo>
                    <a:pt x="3" y="43"/>
                  </a:lnTo>
                  <a:lnTo>
                    <a:pt x="2" y="44"/>
                  </a:lnTo>
                  <a:lnTo>
                    <a:pt x="1" y="45"/>
                  </a:lnTo>
                  <a:lnTo>
                    <a:pt x="1" y="46"/>
                  </a:lnTo>
                  <a:lnTo>
                    <a:pt x="0" y="46"/>
                  </a:lnTo>
                  <a:lnTo>
                    <a:pt x="0" y="47"/>
                  </a:lnTo>
                  <a:lnTo>
                    <a:pt x="0" y="48"/>
                  </a:lnTo>
                  <a:lnTo>
                    <a:pt x="0" y="49"/>
                  </a:lnTo>
                  <a:lnTo>
                    <a:pt x="0" y="50"/>
                  </a:lnTo>
                  <a:lnTo>
                    <a:pt x="0" y="51"/>
                  </a:lnTo>
                  <a:lnTo>
                    <a:pt x="0" y="51"/>
                  </a:lnTo>
                  <a:lnTo>
                    <a:pt x="0" y="52"/>
                  </a:lnTo>
                  <a:lnTo>
                    <a:pt x="0" y="52"/>
                  </a:lnTo>
                  <a:lnTo>
                    <a:pt x="0" y="53"/>
                  </a:lnTo>
                  <a:lnTo>
                    <a:pt x="0" y="53"/>
                  </a:lnTo>
                  <a:lnTo>
                    <a:pt x="0" y="54"/>
                  </a:lnTo>
                  <a:lnTo>
                    <a:pt x="0" y="54"/>
                  </a:lnTo>
                  <a:lnTo>
                    <a:pt x="0" y="55"/>
                  </a:lnTo>
                  <a:lnTo>
                    <a:pt x="1" y="54"/>
                  </a:lnTo>
                  <a:lnTo>
                    <a:pt x="1" y="54"/>
                  </a:lnTo>
                  <a:lnTo>
                    <a:pt x="2" y="54"/>
                  </a:lnTo>
                  <a:lnTo>
                    <a:pt x="3" y="53"/>
                  </a:lnTo>
                  <a:lnTo>
                    <a:pt x="4" y="52"/>
                  </a:lnTo>
                  <a:lnTo>
                    <a:pt x="5" y="52"/>
                  </a:lnTo>
                  <a:lnTo>
                    <a:pt x="6" y="52"/>
                  </a:lnTo>
                  <a:lnTo>
                    <a:pt x="7" y="51"/>
                  </a:lnTo>
                  <a:lnTo>
                    <a:pt x="9" y="51"/>
                  </a:lnTo>
                  <a:lnTo>
                    <a:pt x="10" y="50"/>
                  </a:lnTo>
                  <a:lnTo>
                    <a:pt x="11" y="50"/>
                  </a:lnTo>
                  <a:lnTo>
                    <a:pt x="12" y="49"/>
                  </a:lnTo>
                  <a:lnTo>
                    <a:pt x="13" y="49"/>
                  </a:lnTo>
                  <a:lnTo>
                    <a:pt x="14" y="49"/>
                  </a:lnTo>
                  <a:lnTo>
                    <a:pt x="14" y="49"/>
                  </a:lnTo>
                  <a:lnTo>
                    <a:pt x="15" y="49"/>
                  </a:lnTo>
                  <a:lnTo>
                    <a:pt x="15" y="49"/>
                  </a:lnTo>
                  <a:lnTo>
                    <a:pt x="15" y="49"/>
                  </a:lnTo>
                  <a:lnTo>
                    <a:pt x="16" y="49"/>
                  </a:lnTo>
                  <a:lnTo>
                    <a:pt x="17" y="49"/>
                  </a:lnTo>
                  <a:lnTo>
                    <a:pt x="18" y="50"/>
                  </a:lnTo>
                  <a:lnTo>
                    <a:pt x="19" y="50"/>
                  </a:lnTo>
                  <a:lnTo>
                    <a:pt x="19" y="50"/>
                  </a:lnTo>
                  <a:lnTo>
                    <a:pt x="20" y="50"/>
                  </a:lnTo>
                  <a:lnTo>
                    <a:pt x="21" y="50"/>
                  </a:lnTo>
                  <a:lnTo>
                    <a:pt x="22" y="50"/>
                  </a:lnTo>
                  <a:lnTo>
                    <a:pt x="22" y="50"/>
                  </a:lnTo>
                  <a:lnTo>
                    <a:pt x="23" y="50"/>
                  </a:lnTo>
                  <a:lnTo>
                    <a:pt x="23" y="50"/>
                  </a:lnTo>
                  <a:lnTo>
                    <a:pt x="24" y="50"/>
                  </a:lnTo>
                  <a:lnTo>
                    <a:pt x="25" y="50"/>
                  </a:lnTo>
                  <a:lnTo>
                    <a:pt x="26" y="50"/>
                  </a:lnTo>
                  <a:lnTo>
                    <a:pt x="27" y="50"/>
                  </a:lnTo>
                  <a:lnTo>
                    <a:pt x="27" y="50"/>
                  </a:lnTo>
                  <a:lnTo>
                    <a:pt x="28" y="50"/>
                  </a:lnTo>
                  <a:lnTo>
                    <a:pt x="29" y="50"/>
                  </a:lnTo>
                  <a:lnTo>
                    <a:pt x="30" y="51"/>
                  </a:lnTo>
                  <a:lnTo>
                    <a:pt x="31" y="51"/>
                  </a:lnTo>
                  <a:lnTo>
                    <a:pt x="32" y="51"/>
                  </a:lnTo>
                  <a:lnTo>
                    <a:pt x="33" y="51"/>
                  </a:lnTo>
                  <a:lnTo>
                    <a:pt x="33" y="51"/>
                  </a:lnTo>
                  <a:lnTo>
                    <a:pt x="34" y="51"/>
                  </a:lnTo>
                  <a:lnTo>
                    <a:pt x="35" y="51"/>
                  </a:lnTo>
                  <a:lnTo>
                    <a:pt x="36" y="51"/>
                  </a:lnTo>
                  <a:lnTo>
                    <a:pt x="37" y="51"/>
                  </a:lnTo>
                  <a:lnTo>
                    <a:pt x="37" y="51"/>
                  </a:lnTo>
                  <a:lnTo>
                    <a:pt x="38" y="51"/>
                  </a:lnTo>
                  <a:lnTo>
                    <a:pt x="39" y="51"/>
                  </a:lnTo>
                  <a:lnTo>
                    <a:pt x="40" y="51"/>
                  </a:lnTo>
                  <a:lnTo>
                    <a:pt x="41" y="51"/>
                  </a:lnTo>
                  <a:lnTo>
                    <a:pt x="41" y="51"/>
                  </a:lnTo>
                  <a:lnTo>
                    <a:pt x="42" y="51"/>
                  </a:lnTo>
                  <a:lnTo>
                    <a:pt x="43" y="52"/>
                  </a:lnTo>
                  <a:lnTo>
                    <a:pt x="43" y="52"/>
                  </a:lnTo>
                  <a:lnTo>
                    <a:pt x="44" y="52"/>
                  </a:lnTo>
                  <a:lnTo>
                    <a:pt x="45" y="52"/>
                  </a:lnTo>
                  <a:lnTo>
                    <a:pt x="45" y="52"/>
                  </a:lnTo>
                  <a:lnTo>
                    <a:pt x="46" y="52"/>
                  </a:lnTo>
                  <a:lnTo>
                    <a:pt x="48" y="52"/>
                  </a:lnTo>
                  <a:lnTo>
                    <a:pt x="48" y="52"/>
                  </a:lnTo>
                  <a:lnTo>
                    <a:pt x="49" y="53"/>
                  </a:lnTo>
                  <a:lnTo>
                    <a:pt x="50" y="53"/>
                  </a:lnTo>
                  <a:lnTo>
                    <a:pt x="51" y="53"/>
                  </a:lnTo>
                  <a:lnTo>
                    <a:pt x="51" y="53"/>
                  </a:lnTo>
                  <a:lnTo>
                    <a:pt x="51" y="54"/>
                  </a:lnTo>
                  <a:lnTo>
                    <a:pt x="51" y="55"/>
                  </a:lnTo>
                  <a:lnTo>
                    <a:pt x="52" y="56"/>
                  </a:lnTo>
                  <a:lnTo>
                    <a:pt x="52" y="57"/>
                  </a:lnTo>
                  <a:lnTo>
                    <a:pt x="53" y="58"/>
                  </a:lnTo>
                  <a:lnTo>
                    <a:pt x="53" y="59"/>
                  </a:lnTo>
                  <a:lnTo>
                    <a:pt x="53" y="60"/>
                  </a:lnTo>
                  <a:lnTo>
                    <a:pt x="53" y="61"/>
                  </a:lnTo>
                  <a:lnTo>
                    <a:pt x="53" y="61"/>
                  </a:lnTo>
                  <a:lnTo>
                    <a:pt x="54" y="61"/>
                  </a:lnTo>
                  <a:lnTo>
                    <a:pt x="54" y="61"/>
                  </a:lnTo>
                  <a:lnTo>
                    <a:pt x="55" y="61"/>
                  </a:lnTo>
                  <a:lnTo>
                    <a:pt x="56" y="61"/>
                  </a:lnTo>
                  <a:lnTo>
                    <a:pt x="57" y="61"/>
                  </a:lnTo>
                  <a:lnTo>
                    <a:pt x="58" y="60"/>
                  </a:lnTo>
                  <a:lnTo>
                    <a:pt x="58" y="60"/>
                  </a:lnTo>
                  <a:lnTo>
                    <a:pt x="59" y="60"/>
                  </a:lnTo>
                  <a:lnTo>
                    <a:pt x="60" y="60"/>
                  </a:lnTo>
                  <a:lnTo>
                    <a:pt x="60" y="60"/>
                  </a:lnTo>
                  <a:lnTo>
                    <a:pt x="61" y="60"/>
                  </a:lnTo>
                  <a:lnTo>
                    <a:pt x="62" y="60"/>
                  </a:lnTo>
                  <a:lnTo>
                    <a:pt x="63" y="60"/>
                  </a:lnTo>
                  <a:lnTo>
                    <a:pt x="64" y="60"/>
                  </a:lnTo>
                  <a:lnTo>
                    <a:pt x="65" y="60"/>
                  </a:lnTo>
                  <a:lnTo>
                    <a:pt x="65" y="60"/>
                  </a:lnTo>
                  <a:lnTo>
                    <a:pt x="67" y="60"/>
                  </a:lnTo>
                  <a:lnTo>
                    <a:pt x="67" y="60"/>
                  </a:lnTo>
                  <a:lnTo>
                    <a:pt x="68" y="60"/>
                  </a:lnTo>
                  <a:lnTo>
                    <a:pt x="69" y="60"/>
                  </a:lnTo>
                  <a:lnTo>
                    <a:pt x="70" y="60"/>
                  </a:lnTo>
                  <a:lnTo>
                    <a:pt x="71" y="60"/>
                  </a:lnTo>
                  <a:lnTo>
                    <a:pt x="72" y="60"/>
                  </a:lnTo>
                  <a:lnTo>
                    <a:pt x="73" y="59"/>
                  </a:lnTo>
                  <a:lnTo>
                    <a:pt x="75" y="59"/>
                  </a:lnTo>
                  <a:lnTo>
                    <a:pt x="75" y="59"/>
                  </a:lnTo>
                  <a:lnTo>
                    <a:pt x="76" y="59"/>
                  </a:lnTo>
                  <a:lnTo>
                    <a:pt x="77" y="59"/>
                  </a:lnTo>
                  <a:lnTo>
                    <a:pt x="78" y="59"/>
                  </a:lnTo>
                  <a:lnTo>
                    <a:pt x="79" y="59"/>
                  </a:lnTo>
                  <a:lnTo>
                    <a:pt x="80" y="58"/>
                  </a:lnTo>
                  <a:lnTo>
                    <a:pt x="81" y="58"/>
                  </a:lnTo>
                  <a:lnTo>
                    <a:pt x="82" y="58"/>
                  </a:lnTo>
                  <a:lnTo>
                    <a:pt x="83" y="58"/>
                  </a:lnTo>
                  <a:lnTo>
                    <a:pt x="84" y="58"/>
                  </a:lnTo>
                  <a:lnTo>
                    <a:pt x="85" y="58"/>
                  </a:lnTo>
                  <a:lnTo>
                    <a:pt x="86" y="58"/>
                  </a:lnTo>
                  <a:lnTo>
                    <a:pt x="87" y="57"/>
                  </a:lnTo>
                  <a:lnTo>
                    <a:pt x="88" y="57"/>
                  </a:lnTo>
                  <a:lnTo>
                    <a:pt x="89" y="57"/>
                  </a:lnTo>
                  <a:lnTo>
                    <a:pt x="90" y="57"/>
                  </a:lnTo>
                  <a:lnTo>
                    <a:pt x="90" y="57"/>
                  </a:lnTo>
                  <a:lnTo>
                    <a:pt x="91" y="56"/>
                  </a:lnTo>
                  <a:lnTo>
                    <a:pt x="92" y="56"/>
                  </a:lnTo>
                  <a:lnTo>
                    <a:pt x="93" y="56"/>
                  </a:lnTo>
                  <a:lnTo>
                    <a:pt x="93" y="56"/>
                  </a:lnTo>
                  <a:lnTo>
                    <a:pt x="94" y="56"/>
                  </a:lnTo>
                  <a:lnTo>
                    <a:pt x="94" y="55"/>
                  </a:lnTo>
                  <a:lnTo>
                    <a:pt x="95" y="55"/>
                  </a:lnTo>
                  <a:lnTo>
                    <a:pt x="96" y="55"/>
                  </a:lnTo>
                  <a:lnTo>
                    <a:pt x="97" y="54"/>
                  </a:lnTo>
                  <a:lnTo>
                    <a:pt x="97" y="54"/>
                  </a:lnTo>
                  <a:lnTo>
                    <a:pt x="98" y="53"/>
                  </a:lnTo>
                  <a:lnTo>
                    <a:pt x="98" y="53"/>
                  </a:lnTo>
                  <a:lnTo>
                    <a:pt x="98" y="52"/>
                  </a:lnTo>
                  <a:lnTo>
                    <a:pt x="98" y="52"/>
                  </a:lnTo>
                  <a:lnTo>
                    <a:pt x="98" y="51"/>
                  </a:lnTo>
                  <a:lnTo>
                    <a:pt x="98" y="50"/>
                  </a:lnTo>
                  <a:lnTo>
                    <a:pt x="99" y="49"/>
                  </a:lnTo>
                  <a:lnTo>
                    <a:pt x="99" y="49"/>
                  </a:lnTo>
                  <a:lnTo>
                    <a:pt x="99" y="48"/>
                  </a:lnTo>
                  <a:lnTo>
                    <a:pt x="99" y="47"/>
                  </a:lnTo>
                  <a:lnTo>
                    <a:pt x="99" y="47"/>
                  </a:lnTo>
                  <a:lnTo>
                    <a:pt x="99" y="46"/>
                  </a:lnTo>
                  <a:lnTo>
                    <a:pt x="99" y="45"/>
                  </a:lnTo>
                  <a:lnTo>
                    <a:pt x="99" y="44"/>
                  </a:lnTo>
                  <a:lnTo>
                    <a:pt x="99" y="43"/>
                  </a:lnTo>
                  <a:lnTo>
                    <a:pt x="99" y="43"/>
                  </a:lnTo>
                  <a:lnTo>
                    <a:pt x="99" y="42"/>
                  </a:lnTo>
                  <a:lnTo>
                    <a:pt x="99" y="41"/>
                  </a:lnTo>
                  <a:lnTo>
                    <a:pt x="99" y="40"/>
                  </a:lnTo>
                  <a:lnTo>
                    <a:pt x="99" y="39"/>
                  </a:lnTo>
                  <a:lnTo>
                    <a:pt x="99" y="38"/>
                  </a:lnTo>
                  <a:lnTo>
                    <a:pt x="99" y="38"/>
                  </a:lnTo>
                  <a:lnTo>
                    <a:pt x="99" y="37"/>
                  </a:lnTo>
                  <a:lnTo>
                    <a:pt x="99" y="36"/>
                  </a:lnTo>
                  <a:lnTo>
                    <a:pt x="99" y="36"/>
                  </a:lnTo>
                  <a:lnTo>
                    <a:pt x="99" y="35"/>
                  </a:lnTo>
                  <a:lnTo>
                    <a:pt x="99" y="34"/>
                  </a:lnTo>
                  <a:lnTo>
                    <a:pt x="99" y="34"/>
                  </a:lnTo>
                  <a:lnTo>
                    <a:pt x="99" y="33"/>
                  </a:lnTo>
                  <a:lnTo>
                    <a:pt x="99" y="32"/>
                  </a:lnTo>
                  <a:lnTo>
                    <a:pt x="99" y="32"/>
                  </a:lnTo>
                  <a:lnTo>
                    <a:pt x="99" y="31"/>
                  </a:lnTo>
                  <a:lnTo>
                    <a:pt x="99" y="31"/>
                  </a:lnTo>
                  <a:lnTo>
                    <a:pt x="99" y="30"/>
                  </a:lnTo>
                  <a:lnTo>
                    <a:pt x="99" y="30"/>
                  </a:lnTo>
                  <a:lnTo>
                    <a:pt x="98" y="29"/>
                  </a:lnTo>
                  <a:lnTo>
                    <a:pt x="98" y="28"/>
                  </a:lnTo>
                  <a:lnTo>
                    <a:pt x="98" y="28"/>
                  </a:lnTo>
                  <a:lnTo>
                    <a:pt x="98" y="27"/>
                  </a:lnTo>
                  <a:lnTo>
                    <a:pt x="98" y="26"/>
                  </a:lnTo>
                  <a:lnTo>
                    <a:pt x="97" y="25"/>
                  </a:lnTo>
                  <a:lnTo>
                    <a:pt x="97" y="24"/>
                  </a:lnTo>
                  <a:lnTo>
                    <a:pt x="97" y="23"/>
                  </a:lnTo>
                  <a:lnTo>
                    <a:pt x="96" y="22"/>
                  </a:lnTo>
                  <a:lnTo>
                    <a:pt x="96" y="21"/>
                  </a:lnTo>
                  <a:lnTo>
                    <a:pt x="96" y="20"/>
                  </a:lnTo>
                  <a:lnTo>
                    <a:pt x="95" y="19"/>
                  </a:lnTo>
                  <a:lnTo>
                    <a:pt x="95" y="18"/>
                  </a:lnTo>
                  <a:lnTo>
                    <a:pt x="94" y="16"/>
                  </a:lnTo>
                  <a:lnTo>
                    <a:pt x="94" y="15"/>
                  </a:lnTo>
                  <a:lnTo>
                    <a:pt x="94" y="15"/>
                  </a:lnTo>
                  <a:lnTo>
                    <a:pt x="93" y="13"/>
                  </a:lnTo>
                  <a:lnTo>
                    <a:pt x="93" y="13"/>
                  </a:lnTo>
                  <a:lnTo>
                    <a:pt x="93" y="12"/>
                  </a:lnTo>
                  <a:lnTo>
                    <a:pt x="93" y="11"/>
                  </a:lnTo>
                  <a:lnTo>
                    <a:pt x="92" y="10"/>
                  </a:lnTo>
                  <a:lnTo>
                    <a:pt x="92" y="9"/>
                  </a:lnTo>
                  <a:lnTo>
                    <a:pt x="92" y="9"/>
                  </a:lnTo>
                  <a:lnTo>
                    <a:pt x="92" y="9"/>
                  </a:lnTo>
                  <a:lnTo>
                    <a:pt x="91" y="8"/>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7" name="Freeform 1934"/>
            <p:cNvSpPr>
              <a:spLocks/>
            </p:cNvSpPr>
            <p:nvPr/>
          </p:nvSpPr>
          <p:spPr bwMode="auto">
            <a:xfrm>
              <a:off x="5426078" y="1991286"/>
              <a:ext cx="60325" cy="107950"/>
            </a:xfrm>
            <a:custGeom>
              <a:avLst/>
              <a:gdLst>
                <a:gd name="T0" fmla="*/ 32 w 38"/>
                <a:gd name="T1" fmla="*/ 0 h 68"/>
                <a:gd name="T2" fmla="*/ 0 w 38"/>
                <a:gd name="T3" fmla="*/ 1 h 68"/>
                <a:gd name="T4" fmla="*/ 0 w 38"/>
                <a:gd name="T5" fmla="*/ 68 h 68"/>
                <a:gd name="T6" fmla="*/ 37 w 38"/>
                <a:gd name="T7" fmla="*/ 67 h 68"/>
                <a:gd name="T8" fmla="*/ 38 w 38"/>
                <a:gd name="T9" fmla="*/ 45 h 68"/>
                <a:gd name="T10" fmla="*/ 38 w 38"/>
                <a:gd name="T11" fmla="*/ 45 h 68"/>
                <a:gd name="T12" fmla="*/ 37 w 38"/>
                <a:gd name="T13" fmla="*/ 44 h 68"/>
                <a:gd name="T14" fmla="*/ 37 w 38"/>
                <a:gd name="T15" fmla="*/ 44 h 68"/>
                <a:gd name="T16" fmla="*/ 37 w 38"/>
                <a:gd name="T17" fmla="*/ 43 h 68"/>
                <a:gd name="T18" fmla="*/ 37 w 38"/>
                <a:gd name="T19" fmla="*/ 43 h 68"/>
                <a:gd name="T20" fmla="*/ 36 w 38"/>
                <a:gd name="T21" fmla="*/ 42 h 68"/>
                <a:gd name="T22" fmla="*/ 36 w 38"/>
                <a:gd name="T23" fmla="*/ 41 h 68"/>
                <a:gd name="T24" fmla="*/ 36 w 38"/>
                <a:gd name="T25" fmla="*/ 41 h 68"/>
                <a:gd name="T26" fmla="*/ 36 w 38"/>
                <a:gd name="T27" fmla="*/ 40 h 68"/>
                <a:gd name="T28" fmla="*/ 36 w 38"/>
                <a:gd name="T29" fmla="*/ 39 h 68"/>
                <a:gd name="T30" fmla="*/ 35 w 38"/>
                <a:gd name="T31" fmla="*/ 38 h 68"/>
                <a:gd name="T32" fmla="*/ 35 w 38"/>
                <a:gd name="T33" fmla="*/ 37 h 68"/>
                <a:gd name="T34" fmla="*/ 35 w 38"/>
                <a:gd name="T35" fmla="*/ 36 h 68"/>
                <a:gd name="T36" fmla="*/ 34 w 38"/>
                <a:gd name="T37" fmla="*/ 35 h 68"/>
                <a:gd name="T38" fmla="*/ 34 w 38"/>
                <a:gd name="T39" fmla="*/ 34 h 68"/>
                <a:gd name="T40" fmla="*/ 34 w 38"/>
                <a:gd name="T41" fmla="*/ 33 h 68"/>
                <a:gd name="T42" fmla="*/ 33 w 38"/>
                <a:gd name="T43" fmla="*/ 32 h 68"/>
                <a:gd name="T44" fmla="*/ 33 w 38"/>
                <a:gd name="T45" fmla="*/ 31 h 68"/>
                <a:gd name="T46" fmla="*/ 33 w 38"/>
                <a:gd name="T47" fmla="*/ 30 h 68"/>
                <a:gd name="T48" fmla="*/ 32 w 38"/>
                <a:gd name="T49" fmla="*/ 29 h 68"/>
                <a:gd name="T50" fmla="*/ 32 w 38"/>
                <a:gd name="T51" fmla="*/ 28 h 68"/>
                <a:gd name="T52" fmla="*/ 32 w 38"/>
                <a:gd name="T53" fmla="*/ 26 h 68"/>
                <a:gd name="T54" fmla="*/ 32 w 38"/>
                <a:gd name="T55" fmla="*/ 26 h 68"/>
                <a:gd name="T56" fmla="*/ 32 w 38"/>
                <a:gd name="T57" fmla="*/ 24 h 68"/>
                <a:gd name="T58" fmla="*/ 32 w 38"/>
                <a:gd name="T59" fmla="*/ 24 h 68"/>
                <a:gd name="T60" fmla="*/ 32 w 38"/>
                <a:gd name="T61" fmla="*/ 22 h 68"/>
                <a:gd name="T62" fmla="*/ 31 w 38"/>
                <a:gd name="T63" fmla="*/ 21 h 68"/>
                <a:gd name="T64" fmla="*/ 31 w 38"/>
                <a:gd name="T65" fmla="*/ 20 h 68"/>
                <a:gd name="T66" fmla="*/ 31 w 38"/>
                <a:gd name="T67" fmla="*/ 20 h 68"/>
                <a:gd name="T68" fmla="*/ 32 w 38"/>
                <a:gd name="T69" fmla="*/ 19 h 68"/>
                <a:gd name="T70" fmla="*/ 32 w 38"/>
                <a:gd name="T71" fmla="*/ 18 h 68"/>
                <a:gd name="T72" fmla="*/ 32 w 38"/>
                <a:gd name="T73" fmla="*/ 17 h 68"/>
                <a:gd name="T74" fmla="*/ 32 w 38"/>
                <a:gd name="T75" fmla="*/ 16 h 68"/>
                <a:gd name="T76" fmla="*/ 32 w 38"/>
                <a:gd name="T77" fmla="*/ 15 h 68"/>
                <a:gd name="T78" fmla="*/ 32 w 38"/>
                <a:gd name="T79" fmla="*/ 15 h 68"/>
                <a:gd name="T80" fmla="*/ 32 w 38"/>
                <a:gd name="T81" fmla="*/ 14 h 68"/>
                <a:gd name="T82" fmla="*/ 32 w 38"/>
                <a:gd name="T83" fmla="*/ 13 h 68"/>
                <a:gd name="T84" fmla="*/ 32 w 38"/>
                <a:gd name="T85" fmla="*/ 12 h 68"/>
                <a:gd name="T86" fmla="*/ 32 w 38"/>
                <a:gd name="T87" fmla="*/ 11 h 68"/>
                <a:gd name="T88" fmla="*/ 32 w 38"/>
                <a:gd name="T89" fmla="*/ 11 h 68"/>
                <a:gd name="T90" fmla="*/ 32 w 38"/>
                <a:gd name="T91" fmla="*/ 9 h 68"/>
                <a:gd name="T92" fmla="*/ 32 w 38"/>
                <a:gd name="T93" fmla="*/ 9 h 68"/>
                <a:gd name="T94" fmla="*/ 32 w 38"/>
                <a:gd name="T95" fmla="*/ 8 h 68"/>
                <a:gd name="T96" fmla="*/ 32 w 38"/>
                <a:gd name="T97" fmla="*/ 7 h 68"/>
                <a:gd name="T98" fmla="*/ 32 w 38"/>
                <a:gd name="T99" fmla="*/ 7 h 68"/>
                <a:gd name="T100" fmla="*/ 32 w 38"/>
                <a:gd name="T101" fmla="*/ 6 h 68"/>
                <a:gd name="T102" fmla="*/ 32 w 38"/>
                <a:gd name="T103" fmla="*/ 5 h 68"/>
                <a:gd name="T104" fmla="*/ 32 w 38"/>
                <a:gd name="T105" fmla="*/ 4 h 68"/>
                <a:gd name="T106" fmla="*/ 32 w 38"/>
                <a:gd name="T107" fmla="*/ 4 h 68"/>
                <a:gd name="T108" fmla="*/ 32 w 38"/>
                <a:gd name="T109" fmla="*/ 3 h 68"/>
                <a:gd name="T110" fmla="*/ 32 w 38"/>
                <a:gd name="T111" fmla="*/ 2 h 68"/>
                <a:gd name="T112" fmla="*/ 32 w 38"/>
                <a:gd name="T113" fmla="*/ 1 h 68"/>
                <a:gd name="T114" fmla="*/ 32 w 38"/>
                <a:gd name="T115" fmla="*/ 1 h 68"/>
                <a:gd name="T116" fmla="*/ 32 w 38"/>
                <a:gd name="T117" fmla="*/ 0 h 68"/>
                <a:gd name="T118" fmla="*/ 32 w 38"/>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8">
                  <a:moveTo>
                    <a:pt x="32" y="0"/>
                  </a:moveTo>
                  <a:lnTo>
                    <a:pt x="0" y="1"/>
                  </a:lnTo>
                  <a:lnTo>
                    <a:pt x="0" y="68"/>
                  </a:lnTo>
                  <a:lnTo>
                    <a:pt x="37" y="67"/>
                  </a:lnTo>
                  <a:lnTo>
                    <a:pt x="38" y="45"/>
                  </a:lnTo>
                  <a:lnTo>
                    <a:pt x="38" y="45"/>
                  </a:lnTo>
                  <a:lnTo>
                    <a:pt x="37" y="44"/>
                  </a:lnTo>
                  <a:lnTo>
                    <a:pt x="37" y="44"/>
                  </a:lnTo>
                  <a:lnTo>
                    <a:pt x="37" y="43"/>
                  </a:lnTo>
                  <a:lnTo>
                    <a:pt x="37" y="43"/>
                  </a:lnTo>
                  <a:lnTo>
                    <a:pt x="36" y="42"/>
                  </a:lnTo>
                  <a:lnTo>
                    <a:pt x="36" y="41"/>
                  </a:lnTo>
                  <a:lnTo>
                    <a:pt x="36" y="41"/>
                  </a:lnTo>
                  <a:lnTo>
                    <a:pt x="36" y="40"/>
                  </a:lnTo>
                  <a:lnTo>
                    <a:pt x="36" y="39"/>
                  </a:lnTo>
                  <a:lnTo>
                    <a:pt x="35" y="38"/>
                  </a:lnTo>
                  <a:lnTo>
                    <a:pt x="35" y="37"/>
                  </a:lnTo>
                  <a:lnTo>
                    <a:pt x="35" y="36"/>
                  </a:lnTo>
                  <a:lnTo>
                    <a:pt x="34" y="35"/>
                  </a:lnTo>
                  <a:lnTo>
                    <a:pt x="34" y="34"/>
                  </a:lnTo>
                  <a:lnTo>
                    <a:pt x="34" y="33"/>
                  </a:lnTo>
                  <a:lnTo>
                    <a:pt x="33" y="32"/>
                  </a:lnTo>
                  <a:lnTo>
                    <a:pt x="33" y="31"/>
                  </a:lnTo>
                  <a:lnTo>
                    <a:pt x="33" y="30"/>
                  </a:lnTo>
                  <a:lnTo>
                    <a:pt x="32" y="29"/>
                  </a:lnTo>
                  <a:lnTo>
                    <a:pt x="32" y="28"/>
                  </a:lnTo>
                  <a:lnTo>
                    <a:pt x="32" y="26"/>
                  </a:lnTo>
                  <a:lnTo>
                    <a:pt x="32" y="26"/>
                  </a:lnTo>
                  <a:lnTo>
                    <a:pt x="32" y="24"/>
                  </a:lnTo>
                  <a:lnTo>
                    <a:pt x="32" y="24"/>
                  </a:lnTo>
                  <a:lnTo>
                    <a:pt x="32" y="22"/>
                  </a:lnTo>
                  <a:lnTo>
                    <a:pt x="31" y="21"/>
                  </a:lnTo>
                  <a:lnTo>
                    <a:pt x="31" y="20"/>
                  </a:lnTo>
                  <a:lnTo>
                    <a:pt x="31" y="20"/>
                  </a:lnTo>
                  <a:lnTo>
                    <a:pt x="32" y="19"/>
                  </a:lnTo>
                  <a:lnTo>
                    <a:pt x="32" y="18"/>
                  </a:lnTo>
                  <a:lnTo>
                    <a:pt x="32" y="17"/>
                  </a:lnTo>
                  <a:lnTo>
                    <a:pt x="32" y="16"/>
                  </a:lnTo>
                  <a:lnTo>
                    <a:pt x="32" y="15"/>
                  </a:lnTo>
                  <a:lnTo>
                    <a:pt x="32" y="15"/>
                  </a:lnTo>
                  <a:lnTo>
                    <a:pt x="32" y="14"/>
                  </a:lnTo>
                  <a:lnTo>
                    <a:pt x="32" y="13"/>
                  </a:lnTo>
                  <a:lnTo>
                    <a:pt x="32" y="12"/>
                  </a:lnTo>
                  <a:lnTo>
                    <a:pt x="32" y="11"/>
                  </a:lnTo>
                  <a:lnTo>
                    <a:pt x="32" y="11"/>
                  </a:lnTo>
                  <a:lnTo>
                    <a:pt x="32" y="9"/>
                  </a:lnTo>
                  <a:lnTo>
                    <a:pt x="32" y="9"/>
                  </a:lnTo>
                  <a:lnTo>
                    <a:pt x="32" y="8"/>
                  </a:lnTo>
                  <a:lnTo>
                    <a:pt x="32" y="7"/>
                  </a:lnTo>
                  <a:lnTo>
                    <a:pt x="32" y="7"/>
                  </a:lnTo>
                  <a:lnTo>
                    <a:pt x="32" y="6"/>
                  </a:lnTo>
                  <a:lnTo>
                    <a:pt x="32" y="5"/>
                  </a:lnTo>
                  <a:lnTo>
                    <a:pt x="32" y="4"/>
                  </a:lnTo>
                  <a:lnTo>
                    <a:pt x="32" y="4"/>
                  </a:lnTo>
                  <a:lnTo>
                    <a:pt x="32" y="3"/>
                  </a:lnTo>
                  <a:lnTo>
                    <a:pt x="32" y="2"/>
                  </a:lnTo>
                  <a:lnTo>
                    <a:pt x="32" y="1"/>
                  </a:lnTo>
                  <a:lnTo>
                    <a:pt x="32" y="1"/>
                  </a:lnTo>
                  <a:lnTo>
                    <a:pt x="32" y="0"/>
                  </a:lnTo>
                  <a:lnTo>
                    <a:pt x="32" y="0"/>
                  </a:lnTo>
                  <a:close/>
                </a:path>
              </a:pathLst>
            </a:custGeom>
            <a:solidFill>
              <a:srgbClr val="ABFF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8" name="Freeform 1935"/>
            <p:cNvSpPr>
              <a:spLocks/>
            </p:cNvSpPr>
            <p:nvPr/>
          </p:nvSpPr>
          <p:spPr bwMode="auto">
            <a:xfrm>
              <a:off x="5627690" y="1849998"/>
              <a:ext cx="117475" cy="152400"/>
            </a:xfrm>
            <a:custGeom>
              <a:avLst/>
              <a:gdLst>
                <a:gd name="T0" fmla="*/ 67 w 74"/>
                <a:gd name="T1" fmla="*/ 90 h 96"/>
                <a:gd name="T2" fmla="*/ 68 w 74"/>
                <a:gd name="T3" fmla="*/ 86 h 96"/>
                <a:gd name="T4" fmla="*/ 68 w 74"/>
                <a:gd name="T5" fmla="*/ 83 h 96"/>
                <a:gd name="T6" fmla="*/ 69 w 74"/>
                <a:gd name="T7" fmla="*/ 78 h 96"/>
                <a:gd name="T8" fmla="*/ 70 w 74"/>
                <a:gd name="T9" fmla="*/ 73 h 96"/>
                <a:gd name="T10" fmla="*/ 71 w 74"/>
                <a:gd name="T11" fmla="*/ 68 h 96"/>
                <a:gd name="T12" fmla="*/ 72 w 74"/>
                <a:gd name="T13" fmla="*/ 63 h 96"/>
                <a:gd name="T14" fmla="*/ 72 w 74"/>
                <a:gd name="T15" fmla="*/ 57 h 96"/>
                <a:gd name="T16" fmla="*/ 73 w 74"/>
                <a:gd name="T17" fmla="*/ 52 h 96"/>
                <a:gd name="T18" fmla="*/ 73 w 74"/>
                <a:gd name="T19" fmla="*/ 47 h 96"/>
                <a:gd name="T20" fmla="*/ 74 w 74"/>
                <a:gd name="T21" fmla="*/ 43 h 96"/>
                <a:gd name="T22" fmla="*/ 73 w 74"/>
                <a:gd name="T23" fmla="*/ 40 h 96"/>
                <a:gd name="T24" fmla="*/ 73 w 74"/>
                <a:gd name="T25" fmla="*/ 36 h 96"/>
                <a:gd name="T26" fmla="*/ 72 w 74"/>
                <a:gd name="T27" fmla="*/ 32 h 96"/>
                <a:gd name="T28" fmla="*/ 71 w 74"/>
                <a:gd name="T29" fmla="*/ 28 h 96"/>
                <a:gd name="T30" fmla="*/ 69 w 74"/>
                <a:gd name="T31" fmla="*/ 24 h 96"/>
                <a:gd name="T32" fmla="*/ 68 w 74"/>
                <a:gd name="T33" fmla="*/ 20 h 96"/>
                <a:gd name="T34" fmla="*/ 66 w 74"/>
                <a:gd name="T35" fmla="*/ 16 h 96"/>
                <a:gd name="T36" fmla="*/ 64 w 74"/>
                <a:gd name="T37" fmla="*/ 13 h 96"/>
                <a:gd name="T38" fmla="*/ 63 w 74"/>
                <a:gd name="T39" fmla="*/ 9 h 96"/>
                <a:gd name="T40" fmla="*/ 61 w 74"/>
                <a:gd name="T41" fmla="*/ 5 h 96"/>
                <a:gd name="T42" fmla="*/ 59 w 74"/>
                <a:gd name="T43" fmla="*/ 2 h 96"/>
                <a:gd name="T44" fmla="*/ 57 w 74"/>
                <a:gd name="T45" fmla="*/ 1 h 96"/>
                <a:gd name="T46" fmla="*/ 52 w 74"/>
                <a:gd name="T47" fmla="*/ 0 h 96"/>
                <a:gd name="T48" fmla="*/ 48 w 74"/>
                <a:gd name="T49" fmla="*/ 1 h 96"/>
                <a:gd name="T50" fmla="*/ 46 w 74"/>
                <a:gd name="T51" fmla="*/ 1 h 96"/>
                <a:gd name="T52" fmla="*/ 43 w 74"/>
                <a:gd name="T53" fmla="*/ 1 h 96"/>
                <a:gd name="T54" fmla="*/ 37 w 74"/>
                <a:gd name="T55" fmla="*/ 0 h 96"/>
                <a:gd name="T56" fmla="*/ 34 w 74"/>
                <a:gd name="T57" fmla="*/ 0 h 96"/>
                <a:gd name="T58" fmla="*/ 30 w 74"/>
                <a:gd name="T59" fmla="*/ 1 h 96"/>
                <a:gd name="T60" fmla="*/ 29 w 74"/>
                <a:gd name="T61" fmla="*/ 3 h 96"/>
                <a:gd name="T62" fmla="*/ 11 w 74"/>
                <a:gd name="T63" fmla="*/ 6 h 96"/>
                <a:gd name="T64" fmla="*/ 6 w 74"/>
                <a:gd name="T65" fmla="*/ 5 h 96"/>
                <a:gd name="T66" fmla="*/ 1 w 74"/>
                <a:gd name="T67" fmla="*/ 5 h 96"/>
                <a:gd name="T68" fmla="*/ 0 w 74"/>
                <a:gd name="T69" fmla="*/ 8 h 96"/>
                <a:gd name="T70" fmla="*/ 2 w 74"/>
                <a:gd name="T71" fmla="*/ 12 h 96"/>
                <a:gd name="T72" fmla="*/ 3 w 74"/>
                <a:gd name="T73" fmla="*/ 16 h 96"/>
                <a:gd name="T74" fmla="*/ 5 w 74"/>
                <a:gd name="T75" fmla="*/ 20 h 96"/>
                <a:gd name="T76" fmla="*/ 7 w 74"/>
                <a:gd name="T77" fmla="*/ 25 h 96"/>
                <a:gd name="T78" fmla="*/ 9 w 74"/>
                <a:gd name="T79" fmla="*/ 30 h 96"/>
                <a:gd name="T80" fmla="*/ 10 w 74"/>
                <a:gd name="T81" fmla="*/ 33 h 96"/>
                <a:gd name="T82" fmla="*/ 10 w 74"/>
                <a:gd name="T83" fmla="*/ 36 h 96"/>
                <a:gd name="T84" fmla="*/ 10 w 74"/>
                <a:gd name="T85" fmla="*/ 39 h 96"/>
                <a:gd name="T86" fmla="*/ 10 w 74"/>
                <a:gd name="T87" fmla="*/ 43 h 96"/>
                <a:gd name="T88" fmla="*/ 10 w 74"/>
                <a:gd name="T89" fmla="*/ 47 h 96"/>
                <a:gd name="T90" fmla="*/ 10 w 74"/>
                <a:gd name="T91" fmla="*/ 51 h 96"/>
                <a:gd name="T92" fmla="*/ 9 w 74"/>
                <a:gd name="T93" fmla="*/ 56 h 96"/>
                <a:gd name="T94" fmla="*/ 4 w 74"/>
                <a:gd name="T95" fmla="*/ 60 h 96"/>
                <a:gd name="T96" fmla="*/ 4 w 74"/>
                <a:gd name="T97" fmla="*/ 62 h 96"/>
                <a:gd name="T98" fmla="*/ 5 w 74"/>
                <a:gd name="T99" fmla="*/ 66 h 96"/>
                <a:gd name="T100" fmla="*/ 6 w 74"/>
                <a:gd name="T101" fmla="*/ 70 h 96"/>
                <a:gd name="T102" fmla="*/ 7 w 74"/>
                <a:gd name="T103" fmla="*/ 74 h 96"/>
                <a:gd name="T104" fmla="*/ 9 w 74"/>
                <a:gd name="T105" fmla="*/ 78 h 96"/>
                <a:gd name="T106" fmla="*/ 12 w 74"/>
                <a:gd name="T107" fmla="*/ 80 h 96"/>
                <a:gd name="T108" fmla="*/ 18 w 74"/>
                <a:gd name="T109" fmla="*/ 82 h 96"/>
                <a:gd name="T110" fmla="*/ 23 w 74"/>
                <a:gd name="T111" fmla="*/ 85 h 96"/>
                <a:gd name="T112" fmla="*/ 27 w 74"/>
                <a:gd name="T11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 h="96">
                  <a:moveTo>
                    <a:pt x="67" y="92"/>
                  </a:moveTo>
                  <a:lnTo>
                    <a:pt x="67" y="91"/>
                  </a:lnTo>
                  <a:lnTo>
                    <a:pt x="67" y="91"/>
                  </a:lnTo>
                  <a:lnTo>
                    <a:pt x="67" y="91"/>
                  </a:lnTo>
                  <a:lnTo>
                    <a:pt x="67" y="90"/>
                  </a:lnTo>
                  <a:lnTo>
                    <a:pt x="67" y="89"/>
                  </a:lnTo>
                  <a:lnTo>
                    <a:pt x="67" y="88"/>
                  </a:lnTo>
                  <a:lnTo>
                    <a:pt x="67" y="87"/>
                  </a:lnTo>
                  <a:lnTo>
                    <a:pt x="67" y="87"/>
                  </a:lnTo>
                  <a:lnTo>
                    <a:pt x="68" y="86"/>
                  </a:lnTo>
                  <a:lnTo>
                    <a:pt x="68" y="85"/>
                  </a:lnTo>
                  <a:lnTo>
                    <a:pt x="68" y="85"/>
                  </a:lnTo>
                  <a:lnTo>
                    <a:pt x="68" y="84"/>
                  </a:lnTo>
                  <a:lnTo>
                    <a:pt x="68" y="83"/>
                  </a:lnTo>
                  <a:lnTo>
                    <a:pt x="68" y="83"/>
                  </a:lnTo>
                  <a:lnTo>
                    <a:pt x="68" y="82"/>
                  </a:lnTo>
                  <a:lnTo>
                    <a:pt x="68" y="81"/>
                  </a:lnTo>
                  <a:lnTo>
                    <a:pt x="69" y="80"/>
                  </a:lnTo>
                  <a:lnTo>
                    <a:pt x="69" y="79"/>
                  </a:lnTo>
                  <a:lnTo>
                    <a:pt x="69" y="78"/>
                  </a:lnTo>
                  <a:lnTo>
                    <a:pt x="69" y="77"/>
                  </a:lnTo>
                  <a:lnTo>
                    <a:pt x="69" y="76"/>
                  </a:lnTo>
                  <a:lnTo>
                    <a:pt x="69" y="75"/>
                  </a:lnTo>
                  <a:lnTo>
                    <a:pt x="70" y="74"/>
                  </a:lnTo>
                  <a:lnTo>
                    <a:pt x="70" y="73"/>
                  </a:lnTo>
                  <a:lnTo>
                    <a:pt x="70" y="72"/>
                  </a:lnTo>
                  <a:lnTo>
                    <a:pt x="70" y="71"/>
                  </a:lnTo>
                  <a:lnTo>
                    <a:pt x="70" y="70"/>
                  </a:lnTo>
                  <a:lnTo>
                    <a:pt x="71" y="69"/>
                  </a:lnTo>
                  <a:lnTo>
                    <a:pt x="71" y="68"/>
                  </a:lnTo>
                  <a:lnTo>
                    <a:pt x="71" y="67"/>
                  </a:lnTo>
                  <a:lnTo>
                    <a:pt x="71" y="66"/>
                  </a:lnTo>
                  <a:lnTo>
                    <a:pt x="71" y="65"/>
                  </a:lnTo>
                  <a:lnTo>
                    <a:pt x="71" y="64"/>
                  </a:lnTo>
                  <a:lnTo>
                    <a:pt x="72" y="63"/>
                  </a:lnTo>
                  <a:lnTo>
                    <a:pt x="72" y="62"/>
                  </a:lnTo>
                  <a:lnTo>
                    <a:pt x="72" y="60"/>
                  </a:lnTo>
                  <a:lnTo>
                    <a:pt x="72" y="59"/>
                  </a:lnTo>
                  <a:lnTo>
                    <a:pt x="72" y="58"/>
                  </a:lnTo>
                  <a:lnTo>
                    <a:pt x="72" y="57"/>
                  </a:lnTo>
                  <a:lnTo>
                    <a:pt x="72" y="56"/>
                  </a:lnTo>
                  <a:lnTo>
                    <a:pt x="72" y="55"/>
                  </a:lnTo>
                  <a:lnTo>
                    <a:pt x="73" y="54"/>
                  </a:lnTo>
                  <a:lnTo>
                    <a:pt x="73" y="53"/>
                  </a:lnTo>
                  <a:lnTo>
                    <a:pt x="73" y="52"/>
                  </a:lnTo>
                  <a:lnTo>
                    <a:pt x="73" y="51"/>
                  </a:lnTo>
                  <a:lnTo>
                    <a:pt x="73" y="50"/>
                  </a:lnTo>
                  <a:lnTo>
                    <a:pt x="73" y="49"/>
                  </a:lnTo>
                  <a:lnTo>
                    <a:pt x="73" y="48"/>
                  </a:lnTo>
                  <a:lnTo>
                    <a:pt x="73" y="47"/>
                  </a:lnTo>
                  <a:lnTo>
                    <a:pt x="73" y="47"/>
                  </a:lnTo>
                  <a:lnTo>
                    <a:pt x="73" y="46"/>
                  </a:lnTo>
                  <a:lnTo>
                    <a:pt x="73" y="45"/>
                  </a:lnTo>
                  <a:lnTo>
                    <a:pt x="73" y="44"/>
                  </a:lnTo>
                  <a:lnTo>
                    <a:pt x="74" y="43"/>
                  </a:lnTo>
                  <a:lnTo>
                    <a:pt x="74" y="42"/>
                  </a:lnTo>
                  <a:lnTo>
                    <a:pt x="74" y="42"/>
                  </a:lnTo>
                  <a:lnTo>
                    <a:pt x="74" y="41"/>
                  </a:lnTo>
                  <a:lnTo>
                    <a:pt x="74" y="40"/>
                  </a:lnTo>
                  <a:lnTo>
                    <a:pt x="73" y="40"/>
                  </a:lnTo>
                  <a:lnTo>
                    <a:pt x="73" y="39"/>
                  </a:lnTo>
                  <a:lnTo>
                    <a:pt x="73" y="38"/>
                  </a:lnTo>
                  <a:lnTo>
                    <a:pt x="73" y="38"/>
                  </a:lnTo>
                  <a:lnTo>
                    <a:pt x="73" y="37"/>
                  </a:lnTo>
                  <a:lnTo>
                    <a:pt x="73" y="36"/>
                  </a:lnTo>
                  <a:lnTo>
                    <a:pt x="73" y="35"/>
                  </a:lnTo>
                  <a:lnTo>
                    <a:pt x="73" y="35"/>
                  </a:lnTo>
                  <a:lnTo>
                    <a:pt x="72" y="34"/>
                  </a:lnTo>
                  <a:lnTo>
                    <a:pt x="72" y="33"/>
                  </a:lnTo>
                  <a:lnTo>
                    <a:pt x="72" y="32"/>
                  </a:lnTo>
                  <a:lnTo>
                    <a:pt x="72" y="31"/>
                  </a:lnTo>
                  <a:lnTo>
                    <a:pt x="72" y="31"/>
                  </a:lnTo>
                  <a:lnTo>
                    <a:pt x="71" y="30"/>
                  </a:lnTo>
                  <a:lnTo>
                    <a:pt x="71" y="29"/>
                  </a:lnTo>
                  <a:lnTo>
                    <a:pt x="71" y="28"/>
                  </a:lnTo>
                  <a:lnTo>
                    <a:pt x="70" y="27"/>
                  </a:lnTo>
                  <a:lnTo>
                    <a:pt x="70" y="27"/>
                  </a:lnTo>
                  <a:lnTo>
                    <a:pt x="70" y="26"/>
                  </a:lnTo>
                  <a:lnTo>
                    <a:pt x="70" y="25"/>
                  </a:lnTo>
                  <a:lnTo>
                    <a:pt x="69" y="24"/>
                  </a:lnTo>
                  <a:lnTo>
                    <a:pt x="69" y="23"/>
                  </a:lnTo>
                  <a:lnTo>
                    <a:pt x="69" y="23"/>
                  </a:lnTo>
                  <a:lnTo>
                    <a:pt x="68" y="22"/>
                  </a:lnTo>
                  <a:lnTo>
                    <a:pt x="68" y="21"/>
                  </a:lnTo>
                  <a:lnTo>
                    <a:pt x="68" y="20"/>
                  </a:lnTo>
                  <a:lnTo>
                    <a:pt x="67" y="19"/>
                  </a:lnTo>
                  <a:lnTo>
                    <a:pt x="67" y="18"/>
                  </a:lnTo>
                  <a:lnTo>
                    <a:pt x="67" y="18"/>
                  </a:lnTo>
                  <a:lnTo>
                    <a:pt x="66" y="17"/>
                  </a:lnTo>
                  <a:lnTo>
                    <a:pt x="66" y="16"/>
                  </a:lnTo>
                  <a:lnTo>
                    <a:pt x="66" y="16"/>
                  </a:lnTo>
                  <a:lnTo>
                    <a:pt x="65" y="15"/>
                  </a:lnTo>
                  <a:lnTo>
                    <a:pt x="65" y="14"/>
                  </a:lnTo>
                  <a:lnTo>
                    <a:pt x="65" y="13"/>
                  </a:lnTo>
                  <a:lnTo>
                    <a:pt x="64" y="13"/>
                  </a:lnTo>
                  <a:lnTo>
                    <a:pt x="64" y="12"/>
                  </a:lnTo>
                  <a:lnTo>
                    <a:pt x="64" y="11"/>
                  </a:lnTo>
                  <a:lnTo>
                    <a:pt x="64" y="11"/>
                  </a:lnTo>
                  <a:lnTo>
                    <a:pt x="63" y="10"/>
                  </a:lnTo>
                  <a:lnTo>
                    <a:pt x="63" y="9"/>
                  </a:lnTo>
                  <a:lnTo>
                    <a:pt x="63" y="8"/>
                  </a:lnTo>
                  <a:lnTo>
                    <a:pt x="62" y="8"/>
                  </a:lnTo>
                  <a:lnTo>
                    <a:pt x="62" y="7"/>
                  </a:lnTo>
                  <a:lnTo>
                    <a:pt x="61" y="6"/>
                  </a:lnTo>
                  <a:lnTo>
                    <a:pt x="61" y="5"/>
                  </a:lnTo>
                  <a:lnTo>
                    <a:pt x="60" y="4"/>
                  </a:lnTo>
                  <a:lnTo>
                    <a:pt x="60" y="4"/>
                  </a:lnTo>
                  <a:lnTo>
                    <a:pt x="60" y="3"/>
                  </a:lnTo>
                  <a:lnTo>
                    <a:pt x="59" y="2"/>
                  </a:lnTo>
                  <a:lnTo>
                    <a:pt x="59" y="2"/>
                  </a:lnTo>
                  <a:lnTo>
                    <a:pt x="59" y="2"/>
                  </a:lnTo>
                  <a:lnTo>
                    <a:pt x="59" y="1"/>
                  </a:lnTo>
                  <a:lnTo>
                    <a:pt x="58" y="1"/>
                  </a:lnTo>
                  <a:lnTo>
                    <a:pt x="58" y="1"/>
                  </a:lnTo>
                  <a:lnTo>
                    <a:pt x="57" y="1"/>
                  </a:lnTo>
                  <a:lnTo>
                    <a:pt x="56" y="1"/>
                  </a:lnTo>
                  <a:lnTo>
                    <a:pt x="55" y="1"/>
                  </a:lnTo>
                  <a:lnTo>
                    <a:pt x="54" y="0"/>
                  </a:lnTo>
                  <a:lnTo>
                    <a:pt x="53" y="0"/>
                  </a:lnTo>
                  <a:lnTo>
                    <a:pt x="52" y="0"/>
                  </a:lnTo>
                  <a:lnTo>
                    <a:pt x="51" y="0"/>
                  </a:lnTo>
                  <a:lnTo>
                    <a:pt x="50" y="0"/>
                  </a:lnTo>
                  <a:lnTo>
                    <a:pt x="49" y="0"/>
                  </a:lnTo>
                  <a:lnTo>
                    <a:pt x="49" y="1"/>
                  </a:lnTo>
                  <a:lnTo>
                    <a:pt x="48" y="1"/>
                  </a:lnTo>
                  <a:lnTo>
                    <a:pt x="48" y="1"/>
                  </a:lnTo>
                  <a:lnTo>
                    <a:pt x="48" y="2"/>
                  </a:lnTo>
                  <a:lnTo>
                    <a:pt x="47" y="2"/>
                  </a:lnTo>
                  <a:lnTo>
                    <a:pt x="46" y="2"/>
                  </a:lnTo>
                  <a:lnTo>
                    <a:pt x="46" y="1"/>
                  </a:lnTo>
                  <a:lnTo>
                    <a:pt x="46" y="1"/>
                  </a:lnTo>
                  <a:lnTo>
                    <a:pt x="45" y="1"/>
                  </a:lnTo>
                  <a:lnTo>
                    <a:pt x="44" y="1"/>
                  </a:lnTo>
                  <a:lnTo>
                    <a:pt x="44" y="1"/>
                  </a:lnTo>
                  <a:lnTo>
                    <a:pt x="43" y="1"/>
                  </a:lnTo>
                  <a:lnTo>
                    <a:pt x="42" y="1"/>
                  </a:lnTo>
                  <a:lnTo>
                    <a:pt x="41" y="0"/>
                  </a:lnTo>
                  <a:lnTo>
                    <a:pt x="39" y="0"/>
                  </a:lnTo>
                  <a:lnTo>
                    <a:pt x="38" y="0"/>
                  </a:lnTo>
                  <a:lnTo>
                    <a:pt x="37" y="0"/>
                  </a:lnTo>
                  <a:lnTo>
                    <a:pt x="37" y="0"/>
                  </a:lnTo>
                  <a:lnTo>
                    <a:pt x="36" y="0"/>
                  </a:lnTo>
                  <a:lnTo>
                    <a:pt x="36" y="0"/>
                  </a:lnTo>
                  <a:lnTo>
                    <a:pt x="35" y="0"/>
                  </a:lnTo>
                  <a:lnTo>
                    <a:pt x="34" y="0"/>
                  </a:lnTo>
                  <a:lnTo>
                    <a:pt x="33" y="0"/>
                  </a:lnTo>
                  <a:lnTo>
                    <a:pt x="33" y="0"/>
                  </a:lnTo>
                  <a:lnTo>
                    <a:pt x="32" y="0"/>
                  </a:lnTo>
                  <a:lnTo>
                    <a:pt x="31" y="1"/>
                  </a:lnTo>
                  <a:lnTo>
                    <a:pt x="30" y="1"/>
                  </a:lnTo>
                  <a:lnTo>
                    <a:pt x="30" y="1"/>
                  </a:lnTo>
                  <a:lnTo>
                    <a:pt x="29" y="2"/>
                  </a:lnTo>
                  <a:lnTo>
                    <a:pt x="29" y="2"/>
                  </a:lnTo>
                  <a:lnTo>
                    <a:pt x="29" y="3"/>
                  </a:lnTo>
                  <a:lnTo>
                    <a:pt x="29" y="3"/>
                  </a:lnTo>
                  <a:lnTo>
                    <a:pt x="17" y="0"/>
                  </a:lnTo>
                  <a:lnTo>
                    <a:pt x="13" y="6"/>
                  </a:lnTo>
                  <a:lnTo>
                    <a:pt x="13" y="6"/>
                  </a:lnTo>
                  <a:lnTo>
                    <a:pt x="12" y="6"/>
                  </a:lnTo>
                  <a:lnTo>
                    <a:pt x="11" y="6"/>
                  </a:lnTo>
                  <a:lnTo>
                    <a:pt x="10" y="6"/>
                  </a:lnTo>
                  <a:lnTo>
                    <a:pt x="10" y="5"/>
                  </a:lnTo>
                  <a:lnTo>
                    <a:pt x="9" y="5"/>
                  </a:lnTo>
                  <a:lnTo>
                    <a:pt x="7" y="5"/>
                  </a:lnTo>
                  <a:lnTo>
                    <a:pt x="6" y="5"/>
                  </a:lnTo>
                  <a:lnTo>
                    <a:pt x="5" y="5"/>
                  </a:lnTo>
                  <a:lnTo>
                    <a:pt x="4" y="5"/>
                  </a:lnTo>
                  <a:lnTo>
                    <a:pt x="3" y="5"/>
                  </a:lnTo>
                  <a:lnTo>
                    <a:pt x="2" y="5"/>
                  </a:lnTo>
                  <a:lnTo>
                    <a:pt x="1" y="5"/>
                  </a:lnTo>
                  <a:lnTo>
                    <a:pt x="0" y="5"/>
                  </a:lnTo>
                  <a:lnTo>
                    <a:pt x="0" y="6"/>
                  </a:lnTo>
                  <a:lnTo>
                    <a:pt x="0" y="6"/>
                  </a:lnTo>
                  <a:lnTo>
                    <a:pt x="0" y="7"/>
                  </a:lnTo>
                  <a:lnTo>
                    <a:pt x="0" y="8"/>
                  </a:lnTo>
                  <a:lnTo>
                    <a:pt x="0" y="8"/>
                  </a:lnTo>
                  <a:lnTo>
                    <a:pt x="1" y="9"/>
                  </a:lnTo>
                  <a:lnTo>
                    <a:pt x="1" y="10"/>
                  </a:lnTo>
                  <a:lnTo>
                    <a:pt x="1" y="11"/>
                  </a:lnTo>
                  <a:lnTo>
                    <a:pt x="2" y="12"/>
                  </a:lnTo>
                  <a:lnTo>
                    <a:pt x="2" y="13"/>
                  </a:lnTo>
                  <a:lnTo>
                    <a:pt x="2" y="14"/>
                  </a:lnTo>
                  <a:lnTo>
                    <a:pt x="3" y="15"/>
                  </a:lnTo>
                  <a:lnTo>
                    <a:pt x="3" y="16"/>
                  </a:lnTo>
                  <a:lnTo>
                    <a:pt x="3" y="16"/>
                  </a:lnTo>
                  <a:lnTo>
                    <a:pt x="4" y="17"/>
                  </a:lnTo>
                  <a:lnTo>
                    <a:pt x="4" y="18"/>
                  </a:lnTo>
                  <a:lnTo>
                    <a:pt x="4" y="18"/>
                  </a:lnTo>
                  <a:lnTo>
                    <a:pt x="4" y="19"/>
                  </a:lnTo>
                  <a:lnTo>
                    <a:pt x="5" y="20"/>
                  </a:lnTo>
                  <a:lnTo>
                    <a:pt x="5" y="20"/>
                  </a:lnTo>
                  <a:lnTo>
                    <a:pt x="5" y="21"/>
                  </a:lnTo>
                  <a:lnTo>
                    <a:pt x="6" y="23"/>
                  </a:lnTo>
                  <a:lnTo>
                    <a:pt x="6" y="24"/>
                  </a:lnTo>
                  <a:lnTo>
                    <a:pt x="7" y="25"/>
                  </a:lnTo>
                  <a:lnTo>
                    <a:pt x="7" y="26"/>
                  </a:lnTo>
                  <a:lnTo>
                    <a:pt x="7" y="27"/>
                  </a:lnTo>
                  <a:lnTo>
                    <a:pt x="8" y="28"/>
                  </a:lnTo>
                  <a:lnTo>
                    <a:pt x="8" y="29"/>
                  </a:lnTo>
                  <a:lnTo>
                    <a:pt x="9" y="30"/>
                  </a:lnTo>
                  <a:lnTo>
                    <a:pt x="9" y="31"/>
                  </a:lnTo>
                  <a:lnTo>
                    <a:pt x="9" y="32"/>
                  </a:lnTo>
                  <a:lnTo>
                    <a:pt x="9" y="32"/>
                  </a:lnTo>
                  <a:lnTo>
                    <a:pt x="10" y="33"/>
                  </a:lnTo>
                  <a:lnTo>
                    <a:pt x="10" y="33"/>
                  </a:lnTo>
                  <a:lnTo>
                    <a:pt x="10" y="34"/>
                  </a:lnTo>
                  <a:lnTo>
                    <a:pt x="10" y="34"/>
                  </a:lnTo>
                  <a:lnTo>
                    <a:pt x="10" y="34"/>
                  </a:lnTo>
                  <a:lnTo>
                    <a:pt x="10" y="35"/>
                  </a:lnTo>
                  <a:lnTo>
                    <a:pt x="10" y="36"/>
                  </a:lnTo>
                  <a:lnTo>
                    <a:pt x="10" y="36"/>
                  </a:lnTo>
                  <a:lnTo>
                    <a:pt x="10" y="37"/>
                  </a:lnTo>
                  <a:lnTo>
                    <a:pt x="10" y="37"/>
                  </a:lnTo>
                  <a:lnTo>
                    <a:pt x="10" y="38"/>
                  </a:lnTo>
                  <a:lnTo>
                    <a:pt x="10" y="39"/>
                  </a:lnTo>
                  <a:lnTo>
                    <a:pt x="10" y="40"/>
                  </a:lnTo>
                  <a:lnTo>
                    <a:pt x="10" y="41"/>
                  </a:lnTo>
                  <a:lnTo>
                    <a:pt x="10" y="41"/>
                  </a:lnTo>
                  <a:lnTo>
                    <a:pt x="10" y="42"/>
                  </a:lnTo>
                  <a:lnTo>
                    <a:pt x="10" y="43"/>
                  </a:lnTo>
                  <a:lnTo>
                    <a:pt x="10" y="44"/>
                  </a:lnTo>
                  <a:lnTo>
                    <a:pt x="10" y="45"/>
                  </a:lnTo>
                  <a:lnTo>
                    <a:pt x="10" y="46"/>
                  </a:lnTo>
                  <a:lnTo>
                    <a:pt x="10" y="47"/>
                  </a:lnTo>
                  <a:lnTo>
                    <a:pt x="10" y="47"/>
                  </a:lnTo>
                  <a:lnTo>
                    <a:pt x="10" y="48"/>
                  </a:lnTo>
                  <a:lnTo>
                    <a:pt x="10" y="49"/>
                  </a:lnTo>
                  <a:lnTo>
                    <a:pt x="10" y="50"/>
                  </a:lnTo>
                  <a:lnTo>
                    <a:pt x="10" y="51"/>
                  </a:lnTo>
                  <a:lnTo>
                    <a:pt x="10" y="51"/>
                  </a:lnTo>
                  <a:lnTo>
                    <a:pt x="10" y="52"/>
                  </a:lnTo>
                  <a:lnTo>
                    <a:pt x="10" y="53"/>
                  </a:lnTo>
                  <a:lnTo>
                    <a:pt x="10" y="54"/>
                  </a:lnTo>
                  <a:lnTo>
                    <a:pt x="10" y="55"/>
                  </a:lnTo>
                  <a:lnTo>
                    <a:pt x="9" y="56"/>
                  </a:lnTo>
                  <a:lnTo>
                    <a:pt x="8" y="57"/>
                  </a:lnTo>
                  <a:lnTo>
                    <a:pt x="7" y="58"/>
                  </a:lnTo>
                  <a:lnTo>
                    <a:pt x="6" y="59"/>
                  </a:lnTo>
                  <a:lnTo>
                    <a:pt x="5" y="59"/>
                  </a:lnTo>
                  <a:lnTo>
                    <a:pt x="4" y="60"/>
                  </a:lnTo>
                  <a:lnTo>
                    <a:pt x="4" y="60"/>
                  </a:lnTo>
                  <a:lnTo>
                    <a:pt x="4" y="61"/>
                  </a:lnTo>
                  <a:lnTo>
                    <a:pt x="4" y="61"/>
                  </a:lnTo>
                  <a:lnTo>
                    <a:pt x="4" y="62"/>
                  </a:lnTo>
                  <a:lnTo>
                    <a:pt x="4" y="62"/>
                  </a:lnTo>
                  <a:lnTo>
                    <a:pt x="4" y="63"/>
                  </a:lnTo>
                  <a:lnTo>
                    <a:pt x="4" y="63"/>
                  </a:lnTo>
                  <a:lnTo>
                    <a:pt x="5" y="64"/>
                  </a:lnTo>
                  <a:lnTo>
                    <a:pt x="5" y="65"/>
                  </a:lnTo>
                  <a:lnTo>
                    <a:pt x="5" y="66"/>
                  </a:lnTo>
                  <a:lnTo>
                    <a:pt x="5" y="66"/>
                  </a:lnTo>
                  <a:lnTo>
                    <a:pt x="5" y="67"/>
                  </a:lnTo>
                  <a:lnTo>
                    <a:pt x="5" y="68"/>
                  </a:lnTo>
                  <a:lnTo>
                    <a:pt x="6" y="69"/>
                  </a:lnTo>
                  <a:lnTo>
                    <a:pt x="6" y="70"/>
                  </a:lnTo>
                  <a:lnTo>
                    <a:pt x="6" y="71"/>
                  </a:lnTo>
                  <a:lnTo>
                    <a:pt x="6" y="72"/>
                  </a:lnTo>
                  <a:lnTo>
                    <a:pt x="6" y="73"/>
                  </a:lnTo>
                  <a:lnTo>
                    <a:pt x="7" y="74"/>
                  </a:lnTo>
                  <a:lnTo>
                    <a:pt x="7" y="74"/>
                  </a:lnTo>
                  <a:lnTo>
                    <a:pt x="8" y="75"/>
                  </a:lnTo>
                  <a:lnTo>
                    <a:pt x="8" y="76"/>
                  </a:lnTo>
                  <a:lnTo>
                    <a:pt x="9" y="77"/>
                  </a:lnTo>
                  <a:lnTo>
                    <a:pt x="9" y="77"/>
                  </a:lnTo>
                  <a:lnTo>
                    <a:pt x="9" y="78"/>
                  </a:lnTo>
                  <a:lnTo>
                    <a:pt x="10" y="78"/>
                  </a:lnTo>
                  <a:lnTo>
                    <a:pt x="10" y="79"/>
                  </a:lnTo>
                  <a:lnTo>
                    <a:pt x="11" y="79"/>
                  </a:lnTo>
                  <a:lnTo>
                    <a:pt x="12" y="80"/>
                  </a:lnTo>
                  <a:lnTo>
                    <a:pt x="12" y="80"/>
                  </a:lnTo>
                  <a:lnTo>
                    <a:pt x="13" y="80"/>
                  </a:lnTo>
                  <a:lnTo>
                    <a:pt x="15" y="81"/>
                  </a:lnTo>
                  <a:lnTo>
                    <a:pt x="16" y="81"/>
                  </a:lnTo>
                  <a:lnTo>
                    <a:pt x="17" y="82"/>
                  </a:lnTo>
                  <a:lnTo>
                    <a:pt x="18" y="82"/>
                  </a:lnTo>
                  <a:lnTo>
                    <a:pt x="19" y="83"/>
                  </a:lnTo>
                  <a:lnTo>
                    <a:pt x="20" y="84"/>
                  </a:lnTo>
                  <a:lnTo>
                    <a:pt x="21" y="85"/>
                  </a:lnTo>
                  <a:lnTo>
                    <a:pt x="22" y="85"/>
                  </a:lnTo>
                  <a:lnTo>
                    <a:pt x="23" y="85"/>
                  </a:lnTo>
                  <a:lnTo>
                    <a:pt x="23" y="86"/>
                  </a:lnTo>
                  <a:lnTo>
                    <a:pt x="24" y="86"/>
                  </a:lnTo>
                  <a:lnTo>
                    <a:pt x="25" y="87"/>
                  </a:lnTo>
                  <a:lnTo>
                    <a:pt x="25" y="87"/>
                  </a:lnTo>
                  <a:lnTo>
                    <a:pt x="27" y="96"/>
                  </a:lnTo>
                  <a:lnTo>
                    <a:pt x="67" y="92"/>
                  </a:lnTo>
                  <a:close/>
                </a:path>
              </a:pathLst>
            </a:custGeom>
            <a:solidFill>
              <a:srgbClr val="EDB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29" name="Freeform 1936"/>
            <p:cNvSpPr>
              <a:spLocks/>
            </p:cNvSpPr>
            <p:nvPr/>
          </p:nvSpPr>
          <p:spPr bwMode="auto">
            <a:xfrm>
              <a:off x="5487988" y="1813486"/>
              <a:ext cx="33338" cy="33338"/>
            </a:xfrm>
            <a:custGeom>
              <a:avLst/>
              <a:gdLst>
                <a:gd name="T0" fmla="*/ 3 w 21"/>
                <a:gd name="T1" fmla="*/ 18 h 21"/>
                <a:gd name="T2" fmla="*/ 5 w 21"/>
                <a:gd name="T3" fmla="*/ 19 h 21"/>
                <a:gd name="T4" fmla="*/ 7 w 21"/>
                <a:gd name="T5" fmla="*/ 20 h 21"/>
                <a:gd name="T6" fmla="*/ 9 w 21"/>
                <a:gd name="T7" fmla="*/ 21 h 21"/>
                <a:gd name="T8" fmla="*/ 11 w 21"/>
                <a:gd name="T9" fmla="*/ 21 h 21"/>
                <a:gd name="T10" fmla="*/ 13 w 21"/>
                <a:gd name="T11" fmla="*/ 21 h 21"/>
                <a:gd name="T12" fmla="*/ 15 w 21"/>
                <a:gd name="T13" fmla="*/ 20 h 21"/>
                <a:gd name="T14" fmla="*/ 16 w 21"/>
                <a:gd name="T15" fmla="*/ 19 h 21"/>
                <a:gd name="T16" fmla="*/ 18 w 21"/>
                <a:gd name="T17" fmla="*/ 17 h 21"/>
                <a:gd name="T18" fmla="*/ 20 w 21"/>
                <a:gd name="T19" fmla="*/ 16 h 21"/>
                <a:gd name="T20" fmla="*/ 21 w 21"/>
                <a:gd name="T21" fmla="*/ 14 h 21"/>
                <a:gd name="T22" fmla="*/ 21 w 21"/>
                <a:gd name="T23" fmla="*/ 12 h 21"/>
                <a:gd name="T24" fmla="*/ 21 w 21"/>
                <a:gd name="T25" fmla="*/ 10 h 21"/>
                <a:gd name="T26" fmla="*/ 21 w 21"/>
                <a:gd name="T27" fmla="*/ 8 h 21"/>
                <a:gd name="T28" fmla="*/ 20 w 21"/>
                <a:gd name="T29" fmla="*/ 6 h 21"/>
                <a:gd name="T30" fmla="*/ 19 w 21"/>
                <a:gd name="T31" fmla="*/ 4 h 21"/>
                <a:gd name="T32" fmla="*/ 18 w 21"/>
                <a:gd name="T33" fmla="*/ 3 h 21"/>
                <a:gd name="T34" fmla="*/ 16 w 21"/>
                <a:gd name="T35" fmla="*/ 1 h 21"/>
                <a:gd name="T36" fmla="*/ 14 w 21"/>
                <a:gd name="T37" fmla="*/ 1 h 21"/>
                <a:gd name="T38" fmla="*/ 12 w 21"/>
                <a:gd name="T39" fmla="*/ 0 h 21"/>
                <a:gd name="T40" fmla="*/ 10 w 21"/>
                <a:gd name="T41" fmla="*/ 0 h 21"/>
                <a:gd name="T42" fmla="*/ 8 w 21"/>
                <a:gd name="T43" fmla="*/ 0 h 21"/>
                <a:gd name="T44" fmla="*/ 6 w 21"/>
                <a:gd name="T45" fmla="*/ 1 h 21"/>
                <a:gd name="T46" fmla="*/ 4 w 21"/>
                <a:gd name="T47" fmla="*/ 2 h 21"/>
                <a:gd name="T48" fmla="*/ 2 w 21"/>
                <a:gd name="T49" fmla="*/ 3 h 21"/>
                <a:gd name="T50" fmla="*/ 1 w 21"/>
                <a:gd name="T51" fmla="*/ 5 h 21"/>
                <a:gd name="T52" fmla="*/ 0 w 21"/>
                <a:gd name="T53" fmla="*/ 7 h 21"/>
                <a:gd name="T54" fmla="*/ 0 w 21"/>
                <a:gd name="T55" fmla="*/ 9 h 21"/>
                <a:gd name="T56" fmla="*/ 0 w 21"/>
                <a:gd name="T57" fmla="*/ 11 h 21"/>
                <a:gd name="T58" fmla="*/ 0 w 21"/>
                <a:gd name="T59" fmla="*/ 13 h 21"/>
                <a:gd name="T60" fmla="*/ 0 w 21"/>
                <a:gd name="T61" fmla="*/ 15 h 21"/>
                <a:gd name="T62" fmla="*/ 2 w 21"/>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1">
                  <a:moveTo>
                    <a:pt x="2" y="17"/>
                  </a:moveTo>
                  <a:lnTo>
                    <a:pt x="3" y="18"/>
                  </a:lnTo>
                  <a:lnTo>
                    <a:pt x="4" y="19"/>
                  </a:lnTo>
                  <a:lnTo>
                    <a:pt x="5" y="19"/>
                  </a:lnTo>
                  <a:lnTo>
                    <a:pt x="6" y="20"/>
                  </a:lnTo>
                  <a:lnTo>
                    <a:pt x="7" y="20"/>
                  </a:lnTo>
                  <a:lnTo>
                    <a:pt x="7" y="21"/>
                  </a:lnTo>
                  <a:lnTo>
                    <a:pt x="9" y="21"/>
                  </a:lnTo>
                  <a:lnTo>
                    <a:pt x="10" y="21"/>
                  </a:lnTo>
                  <a:lnTo>
                    <a:pt x="11" y="21"/>
                  </a:lnTo>
                  <a:lnTo>
                    <a:pt x="12" y="21"/>
                  </a:lnTo>
                  <a:lnTo>
                    <a:pt x="13" y="21"/>
                  </a:lnTo>
                  <a:lnTo>
                    <a:pt x="14" y="20"/>
                  </a:lnTo>
                  <a:lnTo>
                    <a:pt x="15" y="20"/>
                  </a:lnTo>
                  <a:lnTo>
                    <a:pt x="16" y="19"/>
                  </a:lnTo>
                  <a:lnTo>
                    <a:pt x="16" y="19"/>
                  </a:lnTo>
                  <a:lnTo>
                    <a:pt x="17" y="18"/>
                  </a:lnTo>
                  <a:lnTo>
                    <a:pt x="18" y="17"/>
                  </a:lnTo>
                  <a:lnTo>
                    <a:pt x="19" y="17"/>
                  </a:lnTo>
                  <a:lnTo>
                    <a:pt x="20" y="16"/>
                  </a:lnTo>
                  <a:lnTo>
                    <a:pt x="20" y="15"/>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3"/>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3"/>
                  </a:lnTo>
                  <a:lnTo>
                    <a:pt x="2" y="3"/>
                  </a:lnTo>
                  <a:lnTo>
                    <a:pt x="2" y="4"/>
                  </a:lnTo>
                  <a:lnTo>
                    <a:pt x="1" y="5"/>
                  </a:lnTo>
                  <a:lnTo>
                    <a:pt x="1" y="6"/>
                  </a:lnTo>
                  <a:lnTo>
                    <a:pt x="0" y="7"/>
                  </a:lnTo>
                  <a:lnTo>
                    <a:pt x="0" y="8"/>
                  </a:lnTo>
                  <a:lnTo>
                    <a:pt x="0" y="9"/>
                  </a:lnTo>
                  <a:lnTo>
                    <a:pt x="0" y="10"/>
                  </a:lnTo>
                  <a:lnTo>
                    <a:pt x="0" y="11"/>
                  </a:lnTo>
                  <a:lnTo>
                    <a:pt x="0" y="12"/>
                  </a:lnTo>
                  <a:lnTo>
                    <a:pt x="0" y="13"/>
                  </a:lnTo>
                  <a:lnTo>
                    <a:pt x="0" y="14"/>
                  </a:lnTo>
                  <a:lnTo>
                    <a:pt x="0" y="15"/>
                  </a:lnTo>
                  <a:lnTo>
                    <a:pt x="1" y="16"/>
                  </a:lnTo>
                  <a:lnTo>
                    <a:pt x="2" y="17"/>
                  </a:lnTo>
                  <a:lnTo>
                    <a:pt x="2"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0" name="Freeform 1937"/>
            <p:cNvSpPr>
              <a:spLocks/>
            </p:cNvSpPr>
            <p:nvPr/>
          </p:nvSpPr>
          <p:spPr bwMode="auto">
            <a:xfrm>
              <a:off x="5486403" y="1813488"/>
              <a:ext cx="34925" cy="36513"/>
            </a:xfrm>
            <a:custGeom>
              <a:avLst/>
              <a:gdLst>
                <a:gd name="T0" fmla="*/ 5 w 22"/>
                <a:gd name="T1" fmla="*/ 19 h 23"/>
                <a:gd name="T2" fmla="*/ 4 w 22"/>
                <a:gd name="T3" fmla="*/ 17 h 23"/>
                <a:gd name="T4" fmla="*/ 2 w 22"/>
                <a:gd name="T5" fmla="*/ 15 h 23"/>
                <a:gd name="T6" fmla="*/ 2 w 22"/>
                <a:gd name="T7" fmla="*/ 12 h 23"/>
                <a:gd name="T8" fmla="*/ 2 w 22"/>
                <a:gd name="T9" fmla="*/ 9 h 23"/>
                <a:gd name="T10" fmla="*/ 4 w 22"/>
                <a:gd name="T11" fmla="*/ 7 h 23"/>
                <a:gd name="T12" fmla="*/ 5 w 22"/>
                <a:gd name="T13" fmla="*/ 4 h 23"/>
                <a:gd name="T14" fmla="*/ 7 w 22"/>
                <a:gd name="T15" fmla="*/ 3 h 23"/>
                <a:gd name="T16" fmla="*/ 10 w 22"/>
                <a:gd name="T17" fmla="*/ 3 h 23"/>
                <a:gd name="T18" fmla="*/ 13 w 22"/>
                <a:gd name="T19" fmla="*/ 3 h 23"/>
                <a:gd name="T20" fmla="*/ 15 w 22"/>
                <a:gd name="T21" fmla="*/ 4 h 23"/>
                <a:gd name="T22" fmla="*/ 16 w 22"/>
                <a:gd name="T23" fmla="*/ 3 h 23"/>
                <a:gd name="T24" fmla="*/ 17 w 22"/>
                <a:gd name="T25" fmla="*/ 2 h 23"/>
                <a:gd name="T26" fmla="*/ 15 w 22"/>
                <a:gd name="T27" fmla="*/ 1 h 23"/>
                <a:gd name="T28" fmla="*/ 12 w 22"/>
                <a:gd name="T29" fmla="*/ 0 h 23"/>
                <a:gd name="T30" fmla="*/ 8 w 22"/>
                <a:gd name="T31" fmla="*/ 0 h 23"/>
                <a:gd name="T32" fmla="*/ 5 w 22"/>
                <a:gd name="T33" fmla="*/ 1 h 23"/>
                <a:gd name="T34" fmla="*/ 3 w 22"/>
                <a:gd name="T35" fmla="*/ 3 h 23"/>
                <a:gd name="T36" fmla="*/ 1 w 22"/>
                <a:gd name="T37" fmla="*/ 7 h 23"/>
                <a:gd name="T38" fmla="*/ 0 w 22"/>
                <a:gd name="T39" fmla="*/ 9 h 23"/>
                <a:gd name="T40" fmla="*/ 0 w 22"/>
                <a:gd name="T41" fmla="*/ 13 h 23"/>
                <a:gd name="T42" fmla="*/ 1 w 22"/>
                <a:gd name="T43" fmla="*/ 16 h 23"/>
                <a:gd name="T44" fmla="*/ 2 w 22"/>
                <a:gd name="T45" fmla="*/ 19 h 23"/>
                <a:gd name="T46" fmla="*/ 5 w 22"/>
                <a:gd name="T47" fmla="*/ 21 h 23"/>
                <a:gd name="T48" fmla="*/ 8 w 22"/>
                <a:gd name="T49" fmla="*/ 23 h 23"/>
                <a:gd name="T50" fmla="*/ 11 w 22"/>
                <a:gd name="T51" fmla="*/ 23 h 23"/>
                <a:gd name="T52" fmla="*/ 15 w 22"/>
                <a:gd name="T53" fmla="*/ 23 h 23"/>
                <a:gd name="T54" fmla="*/ 17 w 22"/>
                <a:gd name="T55" fmla="*/ 21 h 23"/>
                <a:gd name="T56" fmla="*/ 20 w 22"/>
                <a:gd name="T57" fmla="*/ 19 h 23"/>
                <a:gd name="T58" fmla="*/ 21 w 22"/>
                <a:gd name="T59" fmla="*/ 16 h 23"/>
                <a:gd name="T60" fmla="*/ 22 w 22"/>
                <a:gd name="T61" fmla="*/ 13 h 23"/>
                <a:gd name="T62" fmla="*/ 22 w 22"/>
                <a:gd name="T63" fmla="*/ 10 h 23"/>
                <a:gd name="T64" fmla="*/ 21 w 22"/>
                <a:gd name="T65" fmla="*/ 7 h 23"/>
                <a:gd name="T66" fmla="*/ 20 w 22"/>
                <a:gd name="T67" fmla="*/ 4 h 23"/>
                <a:gd name="T68" fmla="*/ 18 w 22"/>
                <a:gd name="T69" fmla="*/ 2 h 23"/>
                <a:gd name="T70" fmla="*/ 17 w 22"/>
                <a:gd name="T71" fmla="*/ 5 h 23"/>
                <a:gd name="T72" fmla="*/ 19 w 22"/>
                <a:gd name="T73" fmla="*/ 7 h 23"/>
                <a:gd name="T74" fmla="*/ 20 w 22"/>
                <a:gd name="T75" fmla="*/ 9 h 23"/>
                <a:gd name="T76" fmla="*/ 20 w 22"/>
                <a:gd name="T77" fmla="*/ 11 h 23"/>
                <a:gd name="T78" fmla="*/ 20 w 22"/>
                <a:gd name="T79" fmla="*/ 14 h 23"/>
                <a:gd name="T80" fmla="*/ 19 w 22"/>
                <a:gd name="T81" fmla="*/ 16 h 23"/>
                <a:gd name="T82" fmla="*/ 17 w 22"/>
                <a:gd name="T83" fmla="*/ 18 h 23"/>
                <a:gd name="T84" fmla="*/ 16 w 22"/>
                <a:gd name="T85" fmla="*/ 20 h 23"/>
                <a:gd name="T86" fmla="*/ 13 w 22"/>
                <a:gd name="T87" fmla="*/ 21 h 23"/>
                <a:gd name="T88" fmla="*/ 11 w 22"/>
                <a:gd name="T89" fmla="*/ 21 h 23"/>
                <a:gd name="T90" fmla="*/ 8 w 22"/>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3">
                  <a:moveTo>
                    <a:pt x="7" y="20"/>
                  </a:moveTo>
                  <a:lnTo>
                    <a:pt x="6" y="19"/>
                  </a:lnTo>
                  <a:lnTo>
                    <a:pt x="5" y="19"/>
                  </a:lnTo>
                  <a:lnTo>
                    <a:pt x="5" y="18"/>
                  </a:lnTo>
                  <a:lnTo>
                    <a:pt x="4" y="18"/>
                  </a:lnTo>
                  <a:lnTo>
                    <a:pt x="4" y="17"/>
                  </a:lnTo>
                  <a:lnTo>
                    <a:pt x="3" y="16"/>
                  </a:lnTo>
                  <a:lnTo>
                    <a:pt x="3" y="15"/>
                  </a:lnTo>
                  <a:lnTo>
                    <a:pt x="2" y="15"/>
                  </a:lnTo>
                  <a:lnTo>
                    <a:pt x="2" y="14"/>
                  </a:lnTo>
                  <a:lnTo>
                    <a:pt x="2" y="13"/>
                  </a:lnTo>
                  <a:lnTo>
                    <a:pt x="2" y="12"/>
                  </a:lnTo>
                  <a:lnTo>
                    <a:pt x="2" y="11"/>
                  </a:lnTo>
                  <a:lnTo>
                    <a:pt x="2" y="10"/>
                  </a:lnTo>
                  <a:lnTo>
                    <a:pt x="2" y="9"/>
                  </a:lnTo>
                  <a:lnTo>
                    <a:pt x="3" y="8"/>
                  </a:lnTo>
                  <a:lnTo>
                    <a:pt x="3" y="8"/>
                  </a:lnTo>
                  <a:lnTo>
                    <a:pt x="4" y="7"/>
                  </a:lnTo>
                  <a:lnTo>
                    <a:pt x="4" y="6"/>
                  </a:lnTo>
                  <a:lnTo>
                    <a:pt x="5" y="5"/>
                  </a:lnTo>
                  <a:lnTo>
                    <a:pt x="5" y="4"/>
                  </a:lnTo>
                  <a:lnTo>
                    <a:pt x="6" y="4"/>
                  </a:lnTo>
                  <a:lnTo>
                    <a:pt x="7" y="3"/>
                  </a:lnTo>
                  <a:lnTo>
                    <a:pt x="7" y="3"/>
                  </a:lnTo>
                  <a:lnTo>
                    <a:pt x="8" y="3"/>
                  </a:lnTo>
                  <a:lnTo>
                    <a:pt x="9" y="3"/>
                  </a:lnTo>
                  <a:lnTo>
                    <a:pt x="10" y="3"/>
                  </a:lnTo>
                  <a:lnTo>
                    <a:pt x="11" y="3"/>
                  </a:lnTo>
                  <a:lnTo>
                    <a:pt x="12" y="3"/>
                  </a:lnTo>
                  <a:lnTo>
                    <a:pt x="13" y="3"/>
                  </a:lnTo>
                  <a:lnTo>
                    <a:pt x="13" y="3"/>
                  </a:lnTo>
                  <a:lnTo>
                    <a:pt x="14" y="3"/>
                  </a:lnTo>
                  <a:lnTo>
                    <a:pt x="15" y="4"/>
                  </a:lnTo>
                  <a:lnTo>
                    <a:pt x="15" y="4"/>
                  </a:lnTo>
                  <a:lnTo>
                    <a:pt x="16" y="4"/>
                  </a:lnTo>
                  <a:lnTo>
                    <a:pt x="16" y="3"/>
                  </a:lnTo>
                  <a:lnTo>
                    <a:pt x="16" y="3"/>
                  </a:lnTo>
                  <a:lnTo>
                    <a:pt x="17" y="2"/>
                  </a:lnTo>
                  <a:lnTo>
                    <a:pt x="17" y="2"/>
                  </a:lnTo>
                  <a:lnTo>
                    <a:pt x="17" y="2"/>
                  </a:lnTo>
                  <a:lnTo>
                    <a:pt x="16" y="2"/>
                  </a:lnTo>
                  <a:lnTo>
                    <a:pt x="15" y="1"/>
                  </a:lnTo>
                  <a:lnTo>
                    <a:pt x="14" y="1"/>
                  </a:lnTo>
                  <a:lnTo>
                    <a:pt x="13" y="0"/>
                  </a:lnTo>
                  <a:lnTo>
                    <a:pt x="12" y="0"/>
                  </a:lnTo>
                  <a:lnTo>
                    <a:pt x="11" y="0"/>
                  </a:lnTo>
                  <a:lnTo>
                    <a:pt x="10" y="0"/>
                  </a:lnTo>
                  <a:lnTo>
                    <a:pt x="8" y="0"/>
                  </a:lnTo>
                  <a:lnTo>
                    <a:pt x="8" y="1"/>
                  </a:lnTo>
                  <a:lnTo>
                    <a:pt x="7" y="1"/>
                  </a:lnTo>
                  <a:lnTo>
                    <a:pt x="5" y="1"/>
                  </a:lnTo>
                  <a:lnTo>
                    <a:pt x="5" y="2"/>
                  </a:lnTo>
                  <a:lnTo>
                    <a:pt x="4" y="3"/>
                  </a:lnTo>
                  <a:lnTo>
                    <a:pt x="3" y="3"/>
                  </a:lnTo>
                  <a:lnTo>
                    <a:pt x="2" y="4"/>
                  </a:lnTo>
                  <a:lnTo>
                    <a:pt x="2" y="5"/>
                  </a:lnTo>
                  <a:lnTo>
                    <a:pt x="1" y="7"/>
                  </a:lnTo>
                  <a:lnTo>
                    <a:pt x="0" y="7"/>
                  </a:lnTo>
                  <a:lnTo>
                    <a:pt x="0" y="8"/>
                  </a:lnTo>
                  <a:lnTo>
                    <a:pt x="0" y="9"/>
                  </a:lnTo>
                  <a:lnTo>
                    <a:pt x="0" y="11"/>
                  </a:lnTo>
                  <a:lnTo>
                    <a:pt x="0" y="12"/>
                  </a:lnTo>
                  <a:lnTo>
                    <a:pt x="0" y="13"/>
                  </a:lnTo>
                  <a:lnTo>
                    <a:pt x="0" y="14"/>
                  </a:lnTo>
                  <a:lnTo>
                    <a:pt x="0" y="15"/>
                  </a:lnTo>
                  <a:lnTo>
                    <a:pt x="1" y="16"/>
                  </a:lnTo>
                  <a:lnTo>
                    <a:pt x="1" y="17"/>
                  </a:lnTo>
                  <a:lnTo>
                    <a:pt x="2" y="18"/>
                  </a:lnTo>
                  <a:lnTo>
                    <a:pt x="2" y="19"/>
                  </a:lnTo>
                  <a:lnTo>
                    <a:pt x="3" y="20"/>
                  </a:lnTo>
                  <a:lnTo>
                    <a:pt x="4" y="20"/>
                  </a:lnTo>
                  <a:lnTo>
                    <a:pt x="5" y="21"/>
                  </a:lnTo>
                  <a:lnTo>
                    <a:pt x="6" y="22"/>
                  </a:lnTo>
                  <a:lnTo>
                    <a:pt x="7" y="22"/>
                  </a:lnTo>
                  <a:lnTo>
                    <a:pt x="8" y="23"/>
                  </a:lnTo>
                  <a:lnTo>
                    <a:pt x="9" y="23"/>
                  </a:lnTo>
                  <a:lnTo>
                    <a:pt x="10" y="23"/>
                  </a:lnTo>
                  <a:lnTo>
                    <a:pt x="11" y="23"/>
                  </a:lnTo>
                  <a:lnTo>
                    <a:pt x="12" y="23"/>
                  </a:lnTo>
                  <a:lnTo>
                    <a:pt x="13" y="23"/>
                  </a:lnTo>
                  <a:lnTo>
                    <a:pt x="15" y="23"/>
                  </a:lnTo>
                  <a:lnTo>
                    <a:pt x="16" y="22"/>
                  </a:lnTo>
                  <a:lnTo>
                    <a:pt x="16" y="22"/>
                  </a:lnTo>
                  <a:lnTo>
                    <a:pt x="17" y="21"/>
                  </a:lnTo>
                  <a:lnTo>
                    <a:pt x="18" y="21"/>
                  </a:lnTo>
                  <a:lnTo>
                    <a:pt x="19" y="20"/>
                  </a:lnTo>
                  <a:lnTo>
                    <a:pt x="20" y="19"/>
                  </a:lnTo>
                  <a:lnTo>
                    <a:pt x="21" y="18"/>
                  </a:lnTo>
                  <a:lnTo>
                    <a:pt x="21" y="17"/>
                  </a:lnTo>
                  <a:lnTo>
                    <a:pt x="21" y="16"/>
                  </a:lnTo>
                  <a:lnTo>
                    <a:pt x="22" y="15"/>
                  </a:lnTo>
                  <a:lnTo>
                    <a:pt x="22" y="14"/>
                  </a:lnTo>
                  <a:lnTo>
                    <a:pt x="22" y="13"/>
                  </a:lnTo>
                  <a:lnTo>
                    <a:pt x="22" y="12"/>
                  </a:lnTo>
                  <a:lnTo>
                    <a:pt x="22" y="11"/>
                  </a:lnTo>
                  <a:lnTo>
                    <a:pt x="22" y="10"/>
                  </a:lnTo>
                  <a:lnTo>
                    <a:pt x="22" y="9"/>
                  </a:lnTo>
                  <a:lnTo>
                    <a:pt x="21" y="8"/>
                  </a:lnTo>
                  <a:lnTo>
                    <a:pt x="21" y="7"/>
                  </a:lnTo>
                  <a:lnTo>
                    <a:pt x="21" y="6"/>
                  </a:lnTo>
                  <a:lnTo>
                    <a:pt x="20" y="5"/>
                  </a:lnTo>
                  <a:lnTo>
                    <a:pt x="20" y="4"/>
                  </a:lnTo>
                  <a:lnTo>
                    <a:pt x="19" y="4"/>
                  </a:lnTo>
                  <a:lnTo>
                    <a:pt x="18" y="3"/>
                  </a:lnTo>
                  <a:lnTo>
                    <a:pt x="18" y="2"/>
                  </a:lnTo>
                  <a:lnTo>
                    <a:pt x="17" y="3"/>
                  </a:lnTo>
                  <a:lnTo>
                    <a:pt x="16" y="4"/>
                  </a:lnTo>
                  <a:lnTo>
                    <a:pt x="17" y="5"/>
                  </a:lnTo>
                  <a:lnTo>
                    <a:pt x="17" y="6"/>
                  </a:lnTo>
                  <a:lnTo>
                    <a:pt x="18" y="6"/>
                  </a:lnTo>
                  <a:lnTo>
                    <a:pt x="19" y="7"/>
                  </a:lnTo>
                  <a:lnTo>
                    <a:pt x="19" y="8"/>
                  </a:lnTo>
                  <a:lnTo>
                    <a:pt x="19" y="8"/>
                  </a:lnTo>
                  <a:lnTo>
                    <a:pt x="20" y="9"/>
                  </a:lnTo>
                  <a:lnTo>
                    <a:pt x="20" y="10"/>
                  </a:lnTo>
                  <a:lnTo>
                    <a:pt x="20" y="11"/>
                  </a:lnTo>
                  <a:lnTo>
                    <a:pt x="20" y="11"/>
                  </a:lnTo>
                  <a:lnTo>
                    <a:pt x="20" y="12"/>
                  </a:lnTo>
                  <a:lnTo>
                    <a:pt x="20" y="13"/>
                  </a:lnTo>
                  <a:lnTo>
                    <a:pt x="20" y="14"/>
                  </a:lnTo>
                  <a:lnTo>
                    <a:pt x="20" y="15"/>
                  </a:lnTo>
                  <a:lnTo>
                    <a:pt x="19" y="15"/>
                  </a:lnTo>
                  <a:lnTo>
                    <a:pt x="19" y="16"/>
                  </a:lnTo>
                  <a:lnTo>
                    <a:pt x="19" y="17"/>
                  </a:lnTo>
                  <a:lnTo>
                    <a:pt x="18" y="18"/>
                  </a:lnTo>
                  <a:lnTo>
                    <a:pt x="17" y="18"/>
                  </a:lnTo>
                  <a:lnTo>
                    <a:pt x="17" y="19"/>
                  </a:lnTo>
                  <a:lnTo>
                    <a:pt x="16" y="19"/>
                  </a:lnTo>
                  <a:lnTo>
                    <a:pt x="16" y="20"/>
                  </a:lnTo>
                  <a:lnTo>
                    <a:pt x="15" y="20"/>
                  </a:lnTo>
                  <a:lnTo>
                    <a:pt x="14" y="20"/>
                  </a:lnTo>
                  <a:lnTo>
                    <a:pt x="13" y="21"/>
                  </a:lnTo>
                  <a:lnTo>
                    <a:pt x="12" y="21"/>
                  </a:lnTo>
                  <a:lnTo>
                    <a:pt x="11" y="21"/>
                  </a:lnTo>
                  <a:lnTo>
                    <a:pt x="11" y="21"/>
                  </a:lnTo>
                  <a:lnTo>
                    <a:pt x="10" y="21"/>
                  </a:lnTo>
                  <a:lnTo>
                    <a:pt x="9" y="20"/>
                  </a:lnTo>
                  <a:lnTo>
                    <a:pt x="8" y="20"/>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1" name="Freeform 1938"/>
            <p:cNvSpPr>
              <a:spLocks/>
            </p:cNvSpPr>
            <p:nvPr/>
          </p:nvSpPr>
          <p:spPr bwMode="auto">
            <a:xfrm>
              <a:off x="5759451" y="1894448"/>
              <a:ext cx="38100" cy="38100"/>
            </a:xfrm>
            <a:custGeom>
              <a:avLst/>
              <a:gdLst>
                <a:gd name="T0" fmla="*/ 4 w 24"/>
                <a:gd name="T1" fmla="*/ 21 h 24"/>
                <a:gd name="T2" fmla="*/ 6 w 24"/>
                <a:gd name="T3" fmla="*/ 22 h 24"/>
                <a:gd name="T4" fmla="*/ 8 w 24"/>
                <a:gd name="T5" fmla="*/ 24 h 24"/>
                <a:gd name="T6" fmla="*/ 10 w 24"/>
                <a:gd name="T7" fmla="*/ 24 h 24"/>
                <a:gd name="T8" fmla="*/ 12 w 24"/>
                <a:gd name="T9" fmla="*/ 24 h 24"/>
                <a:gd name="T10" fmla="*/ 15 w 24"/>
                <a:gd name="T11" fmla="*/ 24 h 24"/>
                <a:gd name="T12" fmla="*/ 17 w 24"/>
                <a:gd name="T13" fmla="*/ 23 h 24"/>
                <a:gd name="T14" fmla="*/ 19 w 24"/>
                <a:gd name="T15" fmla="*/ 22 h 24"/>
                <a:gd name="T16" fmla="*/ 21 w 24"/>
                <a:gd name="T17" fmla="*/ 20 h 24"/>
                <a:gd name="T18" fmla="*/ 22 w 24"/>
                <a:gd name="T19" fmla="*/ 18 h 24"/>
                <a:gd name="T20" fmla="*/ 23 w 24"/>
                <a:gd name="T21" fmla="*/ 16 h 24"/>
                <a:gd name="T22" fmla="*/ 24 w 24"/>
                <a:gd name="T23" fmla="*/ 14 h 24"/>
                <a:gd name="T24" fmla="*/ 24 w 24"/>
                <a:gd name="T25" fmla="*/ 12 h 24"/>
                <a:gd name="T26" fmla="*/ 23 w 24"/>
                <a:gd name="T27" fmla="*/ 10 h 24"/>
                <a:gd name="T28" fmla="*/ 23 w 24"/>
                <a:gd name="T29" fmla="*/ 7 h 24"/>
                <a:gd name="T30" fmla="*/ 21 w 24"/>
                <a:gd name="T31" fmla="*/ 5 h 24"/>
                <a:gd name="T32" fmla="*/ 20 w 24"/>
                <a:gd name="T33" fmla="*/ 3 h 24"/>
                <a:gd name="T34" fmla="*/ 18 w 24"/>
                <a:gd name="T35" fmla="*/ 2 h 24"/>
                <a:gd name="T36" fmla="*/ 16 w 24"/>
                <a:gd name="T37" fmla="*/ 1 h 24"/>
                <a:gd name="T38" fmla="*/ 14 w 24"/>
                <a:gd name="T39" fmla="*/ 0 h 24"/>
                <a:gd name="T40" fmla="*/ 12 w 24"/>
                <a:gd name="T41" fmla="*/ 0 h 24"/>
                <a:gd name="T42" fmla="*/ 10 w 24"/>
                <a:gd name="T43" fmla="*/ 1 h 24"/>
                <a:gd name="T44" fmla="*/ 7 w 24"/>
                <a:gd name="T45" fmla="*/ 1 h 24"/>
                <a:gd name="T46" fmla="*/ 5 w 24"/>
                <a:gd name="T47" fmla="*/ 3 h 24"/>
                <a:gd name="T48" fmla="*/ 3 w 24"/>
                <a:gd name="T49" fmla="*/ 4 h 24"/>
                <a:gd name="T50" fmla="*/ 2 w 24"/>
                <a:gd name="T51" fmla="*/ 6 h 24"/>
                <a:gd name="T52" fmla="*/ 1 w 24"/>
                <a:gd name="T53" fmla="*/ 8 h 24"/>
                <a:gd name="T54" fmla="*/ 0 w 24"/>
                <a:gd name="T55" fmla="*/ 10 h 24"/>
                <a:gd name="T56" fmla="*/ 0 w 24"/>
                <a:gd name="T57" fmla="*/ 13 h 24"/>
                <a:gd name="T58" fmla="*/ 1 w 24"/>
                <a:gd name="T59" fmla="*/ 15 h 24"/>
                <a:gd name="T60" fmla="*/ 2 w 24"/>
                <a:gd name="T61" fmla="*/ 17 h 24"/>
                <a:gd name="T62" fmla="*/ 3 w 24"/>
                <a:gd name="T6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4" y="20"/>
                  </a:moveTo>
                  <a:lnTo>
                    <a:pt x="4" y="21"/>
                  </a:lnTo>
                  <a:lnTo>
                    <a:pt x="5" y="22"/>
                  </a:lnTo>
                  <a:lnTo>
                    <a:pt x="6" y="22"/>
                  </a:lnTo>
                  <a:lnTo>
                    <a:pt x="7" y="23"/>
                  </a:lnTo>
                  <a:lnTo>
                    <a:pt x="8" y="24"/>
                  </a:lnTo>
                  <a:lnTo>
                    <a:pt x="9" y="24"/>
                  </a:lnTo>
                  <a:lnTo>
                    <a:pt x="10" y="24"/>
                  </a:lnTo>
                  <a:lnTo>
                    <a:pt x="12" y="24"/>
                  </a:lnTo>
                  <a:lnTo>
                    <a:pt x="12" y="24"/>
                  </a:lnTo>
                  <a:lnTo>
                    <a:pt x="14" y="24"/>
                  </a:lnTo>
                  <a:lnTo>
                    <a:pt x="15" y="24"/>
                  </a:lnTo>
                  <a:lnTo>
                    <a:pt x="16" y="24"/>
                  </a:lnTo>
                  <a:lnTo>
                    <a:pt x="17" y="23"/>
                  </a:lnTo>
                  <a:lnTo>
                    <a:pt x="18" y="22"/>
                  </a:lnTo>
                  <a:lnTo>
                    <a:pt x="19" y="22"/>
                  </a:lnTo>
                  <a:lnTo>
                    <a:pt x="20" y="21"/>
                  </a:lnTo>
                  <a:lnTo>
                    <a:pt x="21" y="20"/>
                  </a:lnTo>
                  <a:lnTo>
                    <a:pt x="21" y="19"/>
                  </a:lnTo>
                  <a:lnTo>
                    <a:pt x="22" y="18"/>
                  </a:lnTo>
                  <a:lnTo>
                    <a:pt x="23" y="17"/>
                  </a:lnTo>
                  <a:lnTo>
                    <a:pt x="23" y="16"/>
                  </a:lnTo>
                  <a:lnTo>
                    <a:pt x="23" y="15"/>
                  </a:lnTo>
                  <a:lnTo>
                    <a:pt x="24" y="14"/>
                  </a:lnTo>
                  <a:lnTo>
                    <a:pt x="24" y="13"/>
                  </a:lnTo>
                  <a:lnTo>
                    <a:pt x="24" y="12"/>
                  </a:lnTo>
                  <a:lnTo>
                    <a:pt x="24" y="11"/>
                  </a:lnTo>
                  <a:lnTo>
                    <a:pt x="23" y="10"/>
                  </a:lnTo>
                  <a:lnTo>
                    <a:pt x="23" y="8"/>
                  </a:lnTo>
                  <a:lnTo>
                    <a:pt x="23" y="7"/>
                  </a:lnTo>
                  <a:lnTo>
                    <a:pt x="22" y="6"/>
                  </a:lnTo>
                  <a:lnTo>
                    <a:pt x="21" y="5"/>
                  </a:lnTo>
                  <a:lnTo>
                    <a:pt x="21" y="4"/>
                  </a:lnTo>
                  <a:lnTo>
                    <a:pt x="20" y="3"/>
                  </a:lnTo>
                  <a:lnTo>
                    <a:pt x="19" y="3"/>
                  </a:lnTo>
                  <a:lnTo>
                    <a:pt x="18" y="2"/>
                  </a:lnTo>
                  <a:lnTo>
                    <a:pt x="17" y="1"/>
                  </a:lnTo>
                  <a:lnTo>
                    <a:pt x="16" y="1"/>
                  </a:lnTo>
                  <a:lnTo>
                    <a:pt x="15" y="1"/>
                  </a:lnTo>
                  <a:lnTo>
                    <a:pt x="14" y="0"/>
                  </a:lnTo>
                  <a:lnTo>
                    <a:pt x="13" y="0"/>
                  </a:lnTo>
                  <a:lnTo>
                    <a:pt x="12" y="0"/>
                  </a:lnTo>
                  <a:lnTo>
                    <a:pt x="11" y="0"/>
                  </a:lnTo>
                  <a:lnTo>
                    <a:pt x="10" y="1"/>
                  </a:lnTo>
                  <a:lnTo>
                    <a:pt x="8" y="1"/>
                  </a:lnTo>
                  <a:lnTo>
                    <a:pt x="7" y="1"/>
                  </a:lnTo>
                  <a:lnTo>
                    <a:pt x="6" y="2"/>
                  </a:lnTo>
                  <a:lnTo>
                    <a:pt x="5" y="3"/>
                  </a:lnTo>
                  <a:lnTo>
                    <a:pt x="4" y="4"/>
                  </a:lnTo>
                  <a:lnTo>
                    <a:pt x="3" y="4"/>
                  </a:lnTo>
                  <a:lnTo>
                    <a:pt x="3" y="5"/>
                  </a:lnTo>
                  <a:lnTo>
                    <a:pt x="2" y="6"/>
                  </a:lnTo>
                  <a:lnTo>
                    <a:pt x="2" y="7"/>
                  </a:lnTo>
                  <a:lnTo>
                    <a:pt x="1" y="8"/>
                  </a:lnTo>
                  <a:lnTo>
                    <a:pt x="1" y="9"/>
                  </a:lnTo>
                  <a:lnTo>
                    <a:pt x="0" y="10"/>
                  </a:lnTo>
                  <a:lnTo>
                    <a:pt x="0" y="12"/>
                  </a:lnTo>
                  <a:lnTo>
                    <a:pt x="0" y="13"/>
                  </a:lnTo>
                  <a:lnTo>
                    <a:pt x="0" y="14"/>
                  </a:lnTo>
                  <a:lnTo>
                    <a:pt x="1" y="15"/>
                  </a:lnTo>
                  <a:lnTo>
                    <a:pt x="1" y="16"/>
                  </a:lnTo>
                  <a:lnTo>
                    <a:pt x="2" y="17"/>
                  </a:lnTo>
                  <a:lnTo>
                    <a:pt x="2" y="18"/>
                  </a:lnTo>
                  <a:lnTo>
                    <a:pt x="3" y="19"/>
                  </a:lnTo>
                  <a:lnTo>
                    <a:pt x="4" y="2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2" name="Freeform 1939"/>
            <p:cNvSpPr>
              <a:spLocks/>
            </p:cNvSpPr>
            <p:nvPr/>
          </p:nvSpPr>
          <p:spPr bwMode="auto">
            <a:xfrm>
              <a:off x="5757865" y="1892863"/>
              <a:ext cx="41275" cy="42863"/>
            </a:xfrm>
            <a:custGeom>
              <a:avLst/>
              <a:gdLst>
                <a:gd name="T0" fmla="*/ 6 w 26"/>
                <a:gd name="T1" fmla="*/ 22 h 27"/>
                <a:gd name="T2" fmla="*/ 4 w 26"/>
                <a:gd name="T3" fmla="*/ 20 h 27"/>
                <a:gd name="T4" fmla="*/ 3 w 26"/>
                <a:gd name="T5" fmla="*/ 17 h 27"/>
                <a:gd name="T6" fmla="*/ 3 w 26"/>
                <a:gd name="T7" fmla="*/ 14 h 27"/>
                <a:gd name="T8" fmla="*/ 3 w 26"/>
                <a:gd name="T9" fmla="*/ 11 h 27"/>
                <a:gd name="T10" fmla="*/ 4 w 26"/>
                <a:gd name="T11" fmla="*/ 8 h 27"/>
                <a:gd name="T12" fmla="*/ 6 w 26"/>
                <a:gd name="T13" fmla="*/ 6 h 27"/>
                <a:gd name="T14" fmla="*/ 9 w 26"/>
                <a:gd name="T15" fmla="*/ 4 h 27"/>
                <a:gd name="T16" fmla="*/ 12 w 26"/>
                <a:gd name="T17" fmla="*/ 3 h 27"/>
                <a:gd name="T18" fmla="*/ 15 w 26"/>
                <a:gd name="T19" fmla="*/ 3 h 27"/>
                <a:gd name="T20" fmla="*/ 18 w 26"/>
                <a:gd name="T21" fmla="*/ 5 h 27"/>
                <a:gd name="T22" fmla="*/ 19 w 26"/>
                <a:gd name="T23" fmla="*/ 4 h 27"/>
                <a:gd name="T24" fmla="*/ 20 w 26"/>
                <a:gd name="T25" fmla="*/ 2 h 27"/>
                <a:gd name="T26" fmla="*/ 18 w 26"/>
                <a:gd name="T27" fmla="*/ 2 h 27"/>
                <a:gd name="T28" fmla="*/ 16 w 26"/>
                <a:gd name="T29" fmla="*/ 1 h 27"/>
                <a:gd name="T30" fmla="*/ 14 w 26"/>
                <a:gd name="T31" fmla="*/ 0 h 27"/>
                <a:gd name="T32" fmla="*/ 13 w 26"/>
                <a:gd name="T33" fmla="*/ 0 h 27"/>
                <a:gd name="T34" fmla="*/ 10 w 26"/>
                <a:gd name="T35" fmla="*/ 1 h 27"/>
                <a:gd name="T36" fmla="*/ 8 w 26"/>
                <a:gd name="T37" fmla="*/ 1 h 27"/>
                <a:gd name="T38" fmla="*/ 5 w 26"/>
                <a:gd name="T39" fmla="*/ 2 h 27"/>
                <a:gd name="T40" fmla="*/ 3 w 26"/>
                <a:gd name="T41" fmla="*/ 5 h 27"/>
                <a:gd name="T42" fmla="*/ 2 w 26"/>
                <a:gd name="T43" fmla="*/ 7 h 27"/>
                <a:gd name="T44" fmla="*/ 0 w 26"/>
                <a:gd name="T45" fmla="*/ 10 h 27"/>
                <a:gd name="T46" fmla="*/ 0 w 26"/>
                <a:gd name="T47" fmla="*/ 12 h 27"/>
                <a:gd name="T48" fmla="*/ 0 w 26"/>
                <a:gd name="T49" fmla="*/ 14 h 27"/>
                <a:gd name="T50" fmla="*/ 0 w 26"/>
                <a:gd name="T51" fmla="*/ 16 h 27"/>
                <a:gd name="T52" fmla="*/ 1 w 26"/>
                <a:gd name="T53" fmla="*/ 18 h 27"/>
                <a:gd name="T54" fmla="*/ 2 w 26"/>
                <a:gd name="T55" fmla="*/ 21 h 27"/>
                <a:gd name="T56" fmla="*/ 5 w 26"/>
                <a:gd name="T57" fmla="*/ 24 h 27"/>
                <a:gd name="T58" fmla="*/ 6 w 26"/>
                <a:gd name="T59" fmla="*/ 25 h 27"/>
                <a:gd name="T60" fmla="*/ 9 w 26"/>
                <a:gd name="T61" fmla="*/ 27 h 27"/>
                <a:gd name="T62" fmla="*/ 11 w 26"/>
                <a:gd name="T63" fmla="*/ 27 h 27"/>
                <a:gd name="T64" fmla="*/ 13 w 26"/>
                <a:gd name="T65" fmla="*/ 27 h 27"/>
                <a:gd name="T66" fmla="*/ 15 w 26"/>
                <a:gd name="T67" fmla="*/ 27 h 27"/>
                <a:gd name="T68" fmla="*/ 17 w 26"/>
                <a:gd name="T69" fmla="*/ 27 h 27"/>
                <a:gd name="T70" fmla="*/ 20 w 26"/>
                <a:gd name="T71" fmla="*/ 25 h 27"/>
                <a:gd name="T72" fmla="*/ 23 w 26"/>
                <a:gd name="T73" fmla="*/ 22 h 27"/>
                <a:gd name="T74" fmla="*/ 25 w 26"/>
                <a:gd name="T75" fmla="*/ 19 h 27"/>
                <a:gd name="T76" fmla="*/ 26 w 26"/>
                <a:gd name="T77" fmla="*/ 15 h 27"/>
                <a:gd name="T78" fmla="*/ 26 w 26"/>
                <a:gd name="T79" fmla="*/ 12 h 27"/>
                <a:gd name="T80" fmla="*/ 25 w 26"/>
                <a:gd name="T81" fmla="*/ 9 h 27"/>
                <a:gd name="T82" fmla="*/ 23 w 26"/>
                <a:gd name="T83" fmla="*/ 6 h 27"/>
                <a:gd name="T84" fmla="*/ 21 w 26"/>
                <a:gd name="T85" fmla="*/ 3 h 27"/>
                <a:gd name="T86" fmla="*/ 20 w 26"/>
                <a:gd name="T87" fmla="*/ 5 h 27"/>
                <a:gd name="T88" fmla="*/ 21 w 26"/>
                <a:gd name="T89" fmla="*/ 7 h 27"/>
                <a:gd name="T90" fmla="*/ 22 w 26"/>
                <a:gd name="T91" fmla="*/ 9 h 27"/>
                <a:gd name="T92" fmla="*/ 23 w 26"/>
                <a:gd name="T93" fmla="*/ 12 h 27"/>
                <a:gd name="T94" fmla="*/ 23 w 26"/>
                <a:gd name="T95" fmla="*/ 14 h 27"/>
                <a:gd name="T96" fmla="*/ 23 w 26"/>
                <a:gd name="T97" fmla="*/ 17 h 27"/>
                <a:gd name="T98" fmla="*/ 21 w 26"/>
                <a:gd name="T99" fmla="*/ 20 h 27"/>
                <a:gd name="T100" fmla="*/ 20 w 26"/>
                <a:gd name="T101" fmla="*/ 22 h 27"/>
                <a:gd name="T102" fmla="*/ 17 w 26"/>
                <a:gd name="T103" fmla="*/ 23 h 27"/>
                <a:gd name="T104" fmla="*/ 14 w 26"/>
                <a:gd name="T105" fmla="*/ 24 h 27"/>
                <a:gd name="T106" fmla="*/ 11 w 26"/>
                <a:gd name="T107" fmla="*/ 24 h 27"/>
                <a:gd name="T108" fmla="*/ 8 w 26"/>
                <a:gd name="T10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27">
                  <a:moveTo>
                    <a:pt x="8" y="23"/>
                  </a:moveTo>
                  <a:lnTo>
                    <a:pt x="7" y="23"/>
                  </a:lnTo>
                  <a:lnTo>
                    <a:pt x="6" y="22"/>
                  </a:lnTo>
                  <a:lnTo>
                    <a:pt x="6" y="21"/>
                  </a:lnTo>
                  <a:lnTo>
                    <a:pt x="5" y="21"/>
                  </a:lnTo>
                  <a:lnTo>
                    <a:pt x="4" y="20"/>
                  </a:lnTo>
                  <a:lnTo>
                    <a:pt x="4" y="19"/>
                  </a:lnTo>
                  <a:lnTo>
                    <a:pt x="4" y="18"/>
                  </a:lnTo>
                  <a:lnTo>
                    <a:pt x="3" y="17"/>
                  </a:lnTo>
                  <a:lnTo>
                    <a:pt x="3" y="16"/>
                  </a:lnTo>
                  <a:lnTo>
                    <a:pt x="3" y="15"/>
                  </a:lnTo>
                  <a:lnTo>
                    <a:pt x="3" y="14"/>
                  </a:lnTo>
                  <a:lnTo>
                    <a:pt x="3" y="13"/>
                  </a:lnTo>
                  <a:lnTo>
                    <a:pt x="3" y="12"/>
                  </a:lnTo>
                  <a:lnTo>
                    <a:pt x="3" y="11"/>
                  </a:lnTo>
                  <a:lnTo>
                    <a:pt x="3" y="10"/>
                  </a:lnTo>
                  <a:lnTo>
                    <a:pt x="4" y="9"/>
                  </a:lnTo>
                  <a:lnTo>
                    <a:pt x="4" y="8"/>
                  </a:lnTo>
                  <a:lnTo>
                    <a:pt x="5" y="7"/>
                  </a:lnTo>
                  <a:lnTo>
                    <a:pt x="5" y="6"/>
                  </a:lnTo>
                  <a:lnTo>
                    <a:pt x="6" y="6"/>
                  </a:lnTo>
                  <a:lnTo>
                    <a:pt x="7" y="5"/>
                  </a:lnTo>
                  <a:lnTo>
                    <a:pt x="8" y="5"/>
                  </a:lnTo>
                  <a:lnTo>
                    <a:pt x="9" y="4"/>
                  </a:lnTo>
                  <a:lnTo>
                    <a:pt x="10" y="4"/>
                  </a:lnTo>
                  <a:lnTo>
                    <a:pt x="11" y="3"/>
                  </a:lnTo>
                  <a:lnTo>
                    <a:pt x="12" y="3"/>
                  </a:lnTo>
                  <a:lnTo>
                    <a:pt x="13" y="3"/>
                  </a:lnTo>
                  <a:lnTo>
                    <a:pt x="14" y="3"/>
                  </a:lnTo>
                  <a:lnTo>
                    <a:pt x="15" y="3"/>
                  </a:lnTo>
                  <a:lnTo>
                    <a:pt x="16" y="4"/>
                  </a:lnTo>
                  <a:lnTo>
                    <a:pt x="17" y="4"/>
                  </a:lnTo>
                  <a:lnTo>
                    <a:pt x="18" y="5"/>
                  </a:lnTo>
                  <a:lnTo>
                    <a:pt x="18" y="5"/>
                  </a:lnTo>
                  <a:lnTo>
                    <a:pt x="18" y="5"/>
                  </a:lnTo>
                  <a:lnTo>
                    <a:pt x="19" y="4"/>
                  </a:lnTo>
                  <a:lnTo>
                    <a:pt x="19" y="4"/>
                  </a:lnTo>
                  <a:lnTo>
                    <a:pt x="20" y="3"/>
                  </a:lnTo>
                  <a:lnTo>
                    <a:pt x="20" y="2"/>
                  </a:lnTo>
                  <a:lnTo>
                    <a:pt x="19" y="2"/>
                  </a:lnTo>
                  <a:lnTo>
                    <a:pt x="19" y="2"/>
                  </a:lnTo>
                  <a:lnTo>
                    <a:pt x="18" y="2"/>
                  </a:lnTo>
                  <a:lnTo>
                    <a:pt x="17" y="1"/>
                  </a:lnTo>
                  <a:lnTo>
                    <a:pt x="17" y="1"/>
                  </a:lnTo>
                  <a:lnTo>
                    <a:pt x="16" y="1"/>
                  </a:lnTo>
                  <a:lnTo>
                    <a:pt x="16" y="1"/>
                  </a:lnTo>
                  <a:lnTo>
                    <a:pt x="15" y="1"/>
                  </a:lnTo>
                  <a:lnTo>
                    <a:pt x="14" y="0"/>
                  </a:lnTo>
                  <a:lnTo>
                    <a:pt x="14" y="0"/>
                  </a:lnTo>
                  <a:lnTo>
                    <a:pt x="13" y="0"/>
                  </a:lnTo>
                  <a:lnTo>
                    <a:pt x="13" y="0"/>
                  </a:lnTo>
                  <a:lnTo>
                    <a:pt x="12" y="0"/>
                  </a:lnTo>
                  <a:lnTo>
                    <a:pt x="11" y="0"/>
                  </a:lnTo>
                  <a:lnTo>
                    <a:pt x="10" y="1"/>
                  </a:lnTo>
                  <a:lnTo>
                    <a:pt x="9" y="1"/>
                  </a:lnTo>
                  <a:lnTo>
                    <a:pt x="8" y="1"/>
                  </a:lnTo>
                  <a:lnTo>
                    <a:pt x="8" y="1"/>
                  </a:lnTo>
                  <a:lnTo>
                    <a:pt x="7" y="2"/>
                  </a:lnTo>
                  <a:lnTo>
                    <a:pt x="6" y="2"/>
                  </a:lnTo>
                  <a:lnTo>
                    <a:pt x="5" y="2"/>
                  </a:lnTo>
                  <a:lnTo>
                    <a:pt x="4" y="4"/>
                  </a:lnTo>
                  <a:lnTo>
                    <a:pt x="4" y="4"/>
                  </a:lnTo>
                  <a:lnTo>
                    <a:pt x="3" y="5"/>
                  </a:lnTo>
                  <a:lnTo>
                    <a:pt x="2" y="6"/>
                  </a:lnTo>
                  <a:lnTo>
                    <a:pt x="2" y="6"/>
                  </a:lnTo>
                  <a:lnTo>
                    <a:pt x="2" y="7"/>
                  </a:lnTo>
                  <a:lnTo>
                    <a:pt x="1" y="8"/>
                  </a:lnTo>
                  <a:lnTo>
                    <a:pt x="1" y="9"/>
                  </a:lnTo>
                  <a:lnTo>
                    <a:pt x="0" y="10"/>
                  </a:lnTo>
                  <a:lnTo>
                    <a:pt x="0" y="11"/>
                  </a:lnTo>
                  <a:lnTo>
                    <a:pt x="0" y="11"/>
                  </a:lnTo>
                  <a:lnTo>
                    <a:pt x="0" y="12"/>
                  </a:lnTo>
                  <a:lnTo>
                    <a:pt x="0" y="13"/>
                  </a:lnTo>
                  <a:lnTo>
                    <a:pt x="0" y="13"/>
                  </a:lnTo>
                  <a:lnTo>
                    <a:pt x="0" y="14"/>
                  </a:lnTo>
                  <a:lnTo>
                    <a:pt x="0" y="15"/>
                  </a:lnTo>
                  <a:lnTo>
                    <a:pt x="0" y="15"/>
                  </a:lnTo>
                  <a:lnTo>
                    <a:pt x="0" y="16"/>
                  </a:lnTo>
                  <a:lnTo>
                    <a:pt x="0" y="17"/>
                  </a:lnTo>
                  <a:lnTo>
                    <a:pt x="0" y="17"/>
                  </a:lnTo>
                  <a:lnTo>
                    <a:pt x="1" y="18"/>
                  </a:lnTo>
                  <a:lnTo>
                    <a:pt x="1" y="19"/>
                  </a:lnTo>
                  <a:lnTo>
                    <a:pt x="2" y="20"/>
                  </a:lnTo>
                  <a:lnTo>
                    <a:pt x="2" y="21"/>
                  </a:lnTo>
                  <a:lnTo>
                    <a:pt x="3" y="22"/>
                  </a:lnTo>
                  <a:lnTo>
                    <a:pt x="4" y="23"/>
                  </a:lnTo>
                  <a:lnTo>
                    <a:pt x="5" y="24"/>
                  </a:lnTo>
                  <a:lnTo>
                    <a:pt x="5" y="24"/>
                  </a:lnTo>
                  <a:lnTo>
                    <a:pt x="6" y="25"/>
                  </a:lnTo>
                  <a:lnTo>
                    <a:pt x="6" y="25"/>
                  </a:lnTo>
                  <a:lnTo>
                    <a:pt x="7" y="26"/>
                  </a:lnTo>
                  <a:lnTo>
                    <a:pt x="8" y="26"/>
                  </a:lnTo>
                  <a:lnTo>
                    <a:pt x="9" y="27"/>
                  </a:lnTo>
                  <a:lnTo>
                    <a:pt x="10" y="27"/>
                  </a:lnTo>
                  <a:lnTo>
                    <a:pt x="11" y="27"/>
                  </a:lnTo>
                  <a:lnTo>
                    <a:pt x="11" y="27"/>
                  </a:lnTo>
                  <a:lnTo>
                    <a:pt x="12" y="27"/>
                  </a:lnTo>
                  <a:lnTo>
                    <a:pt x="13" y="27"/>
                  </a:lnTo>
                  <a:lnTo>
                    <a:pt x="13" y="27"/>
                  </a:lnTo>
                  <a:lnTo>
                    <a:pt x="14" y="27"/>
                  </a:lnTo>
                  <a:lnTo>
                    <a:pt x="14" y="27"/>
                  </a:lnTo>
                  <a:lnTo>
                    <a:pt x="15" y="27"/>
                  </a:lnTo>
                  <a:lnTo>
                    <a:pt x="16" y="27"/>
                  </a:lnTo>
                  <a:lnTo>
                    <a:pt x="16" y="27"/>
                  </a:lnTo>
                  <a:lnTo>
                    <a:pt x="17" y="27"/>
                  </a:lnTo>
                  <a:lnTo>
                    <a:pt x="18" y="26"/>
                  </a:lnTo>
                  <a:lnTo>
                    <a:pt x="19" y="25"/>
                  </a:lnTo>
                  <a:lnTo>
                    <a:pt x="20" y="25"/>
                  </a:lnTo>
                  <a:lnTo>
                    <a:pt x="21" y="24"/>
                  </a:lnTo>
                  <a:lnTo>
                    <a:pt x="22" y="23"/>
                  </a:lnTo>
                  <a:lnTo>
                    <a:pt x="23" y="22"/>
                  </a:lnTo>
                  <a:lnTo>
                    <a:pt x="24" y="21"/>
                  </a:lnTo>
                  <a:lnTo>
                    <a:pt x="25" y="20"/>
                  </a:lnTo>
                  <a:lnTo>
                    <a:pt x="25" y="19"/>
                  </a:lnTo>
                  <a:lnTo>
                    <a:pt x="25" y="18"/>
                  </a:lnTo>
                  <a:lnTo>
                    <a:pt x="26" y="17"/>
                  </a:lnTo>
                  <a:lnTo>
                    <a:pt x="26" y="15"/>
                  </a:lnTo>
                  <a:lnTo>
                    <a:pt x="26" y="14"/>
                  </a:lnTo>
                  <a:lnTo>
                    <a:pt x="26" y="13"/>
                  </a:lnTo>
                  <a:lnTo>
                    <a:pt x="26" y="12"/>
                  </a:lnTo>
                  <a:lnTo>
                    <a:pt x="26" y="11"/>
                  </a:lnTo>
                  <a:lnTo>
                    <a:pt x="25" y="10"/>
                  </a:lnTo>
                  <a:lnTo>
                    <a:pt x="25" y="9"/>
                  </a:lnTo>
                  <a:lnTo>
                    <a:pt x="24" y="7"/>
                  </a:lnTo>
                  <a:lnTo>
                    <a:pt x="24" y="7"/>
                  </a:lnTo>
                  <a:lnTo>
                    <a:pt x="23" y="6"/>
                  </a:lnTo>
                  <a:lnTo>
                    <a:pt x="22" y="5"/>
                  </a:lnTo>
                  <a:lnTo>
                    <a:pt x="21" y="4"/>
                  </a:lnTo>
                  <a:lnTo>
                    <a:pt x="21" y="3"/>
                  </a:lnTo>
                  <a:lnTo>
                    <a:pt x="20" y="4"/>
                  </a:lnTo>
                  <a:lnTo>
                    <a:pt x="20" y="4"/>
                  </a:lnTo>
                  <a:lnTo>
                    <a:pt x="20" y="5"/>
                  </a:lnTo>
                  <a:lnTo>
                    <a:pt x="19" y="6"/>
                  </a:lnTo>
                  <a:lnTo>
                    <a:pt x="20" y="6"/>
                  </a:lnTo>
                  <a:lnTo>
                    <a:pt x="21" y="7"/>
                  </a:lnTo>
                  <a:lnTo>
                    <a:pt x="21" y="7"/>
                  </a:lnTo>
                  <a:lnTo>
                    <a:pt x="22" y="8"/>
                  </a:lnTo>
                  <a:lnTo>
                    <a:pt x="22" y="9"/>
                  </a:lnTo>
                  <a:lnTo>
                    <a:pt x="22" y="10"/>
                  </a:lnTo>
                  <a:lnTo>
                    <a:pt x="23" y="11"/>
                  </a:lnTo>
                  <a:lnTo>
                    <a:pt x="23" y="12"/>
                  </a:lnTo>
                  <a:lnTo>
                    <a:pt x="23" y="13"/>
                  </a:lnTo>
                  <a:lnTo>
                    <a:pt x="23" y="13"/>
                  </a:lnTo>
                  <a:lnTo>
                    <a:pt x="23" y="14"/>
                  </a:lnTo>
                  <a:lnTo>
                    <a:pt x="23" y="15"/>
                  </a:lnTo>
                  <a:lnTo>
                    <a:pt x="23" y="16"/>
                  </a:lnTo>
                  <a:lnTo>
                    <a:pt x="23" y="17"/>
                  </a:lnTo>
                  <a:lnTo>
                    <a:pt x="22" y="18"/>
                  </a:lnTo>
                  <a:lnTo>
                    <a:pt x="22" y="19"/>
                  </a:lnTo>
                  <a:lnTo>
                    <a:pt x="21" y="20"/>
                  </a:lnTo>
                  <a:lnTo>
                    <a:pt x="21" y="21"/>
                  </a:lnTo>
                  <a:lnTo>
                    <a:pt x="20" y="21"/>
                  </a:lnTo>
                  <a:lnTo>
                    <a:pt x="20" y="22"/>
                  </a:lnTo>
                  <a:lnTo>
                    <a:pt x="19" y="23"/>
                  </a:lnTo>
                  <a:lnTo>
                    <a:pt x="18" y="23"/>
                  </a:lnTo>
                  <a:lnTo>
                    <a:pt x="17" y="23"/>
                  </a:lnTo>
                  <a:lnTo>
                    <a:pt x="16" y="24"/>
                  </a:lnTo>
                  <a:lnTo>
                    <a:pt x="15" y="24"/>
                  </a:lnTo>
                  <a:lnTo>
                    <a:pt x="14" y="24"/>
                  </a:lnTo>
                  <a:lnTo>
                    <a:pt x="13" y="24"/>
                  </a:lnTo>
                  <a:lnTo>
                    <a:pt x="12" y="25"/>
                  </a:lnTo>
                  <a:lnTo>
                    <a:pt x="11" y="24"/>
                  </a:lnTo>
                  <a:lnTo>
                    <a:pt x="10" y="24"/>
                  </a:lnTo>
                  <a:lnTo>
                    <a:pt x="9" y="24"/>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3" name="Freeform 1940"/>
            <p:cNvSpPr>
              <a:spLocks/>
            </p:cNvSpPr>
            <p:nvPr/>
          </p:nvSpPr>
          <p:spPr bwMode="auto">
            <a:xfrm>
              <a:off x="5786440" y="1897625"/>
              <a:ext cx="3175" cy="3175"/>
            </a:xfrm>
            <a:custGeom>
              <a:avLst/>
              <a:gdLst>
                <a:gd name="T0" fmla="*/ 1 w 2"/>
                <a:gd name="T1" fmla="*/ 2 h 2"/>
                <a:gd name="T2" fmla="*/ 0 w 2"/>
                <a:gd name="T3" fmla="*/ 2 h 2"/>
                <a:gd name="T4" fmla="*/ 0 w 2"/>
                <a:gd name="T5" fmla="*/ 1 h 2"/>
                <a:gd name="T6" fmla="*/ 1 w 2"/>
                <a:gd name="T7" fmla="*/ 0 h 2"/>
                <a:gd name="T8" fmla="*/ 2 w 2"/>
                <a:gd name="T9" fmla="*/ 1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2"/>
                  </a:lnTo>
                  <a:lnTo>
                    <a:pt x="0" y="1"/>
                  </a:lnTo>
                  <a:lnTo>
                    <a:pt x="1" y="0"/>
                  </a:lnTo>
                  <a:lnTo>
                    <a:pt x="2" y="1"/>
                  </a:lnTo>
                  <a:lnTo>
                    <a:pt x="2"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4" name="Freeform 1941"/>
            <p:cNvSpPr>
              <a:spLocks/>
            </p:cNvSpPr>
            <p:nvPr/>
          </p:nvSpPr>
          <p:spPr bwMode="auto">
            <a:xfrm>
              <a:off x="5440363" y="2056373"/>
              <a:ext cx="33338" cy="31750"/>
            </a:xfrm>
            <a:custGeom>
              <a:avLst/>
              <a:gdLst>
                <a:gd name="T0" fmla="*/ 3 w 21"/>
                <a:gd name="T1" fmla="*/ 17 h 20"/>
                <a:gd name="T2" fmla="*/ 5 w 21"/>
                <a:gd name="T3" fmla="*/ 19 h 20"/>
                <a:gd name="T4" fmla="*/ 7 w 21"/>
                <a:gd name="T5" fmla="*/ 20 h 20"/>
                <a:gd name="T6" fmla="*/ 9 w 21"/>
                <a:gd name="T7" fmla="*/ 20 h 20"/>
                <a:gd name="T8" fmla="*/ 11 w 21"/>
                <a:gd name="T9" fmla="*/ 20 h 20"/>
                <a:gd name="T10" fmla="*/ 13 w 21"/>
                <a:gd name="T11" fmla="*/ 20 h 20"/>
                <a:gd name="T12" fmla="*/ 15 w 21"/>
                <a:gd name="T13" fmla="*/ 19 h 20"/>
                <a:gd name="T14" fmla="*/ 17 w 21"/>
                <a:gd name="T15" fmla="*/ 18 h 20"/>
                <a:gd name="T16" fmla="*/ 19 w 21"/>
                <a:gd name="T17" fmla="*/ 17 h 20"/>
                <a:gd name="T18" fmla="*/ 20 w 21"/>
                <a:gd name="T19" fmla="*/ 15 h 20"/>
                <a:gd name="T20" fmla="*/ 21 w 21"/>
                <a:gd name="T21" fmla="*/ 14 h 20"/>
                <a:gd name="T22" fmla="*/ 21 w 21"/>
                <a:gd name="T23" fmla="*/ 12 h 20"/>
                <a:gd name="T24" fmla="*/ 21 w 21"/>
                <a:gd name="T25" fmla="*/ 10 h 20"/>
                <a:gd name="T26" fmla="*/ 21 w 21"/>
                <a:gd name="T27" fmla="*/ 8 h 20"/>
                <a:gd name="T28" fmla="*/ 20 w 21"/>
                <a:gd name="T29" fmla="*/ 6 h 20"/>
                <a:gd name="T30" fmla="*/ 19 w 21"/>
                <a:gd name="T31" fmla="*/ 4 h 20"/>
                <a:gd name="T32" fmla="*/ 18 w 21"/>
                <a:gd name="T33" fmla="*/ 2 h 20"/>
                <a:gd name="T34" fmla="*/ 16 w 21"/>
                <a:gd name="T35" fmla="*/ 1 h 20"/>
                <a:gd name="T36" fmla="*/ 14 w 21"/>
                <a:gd name="T37" fmla="*/ 1 h 20"/>
                <a:gd name="T38" fmla="*/ 12 w 21"/>
                <a:gd name="T39" fmla="*/ 0 h 20"/>
                <a:gd name="T40" fmla="*/ 10 w 21"/>
                <a:gd name="T41" fmla="*/ 0 h 20"/>
                <a:gd name="T42" fmla="*/ 8 w 21"/>
                <a:gd name="T43" fmla="*/ 0 h 20"/>
                <a:gd name="T44" fmla="*/ 6 w 21"/>
                <a:gd name="T45" fmla="*/ 1 h 20"/>
                <a:gd name="T46" fmla="*/ 4 w 21"/>
                <a:gd name="T47" fmla="*/ 2 h 20"/>
                <a:gd name="T48" fmla="*/ 3 w 21"/>
                <a:gd name="T49" fmla="*/ 3 h 20"/>
                <a:gd name="T50" fmla="*/ 1 w 21"/>
                <a:gd name="T51" fmla="*/ 5 h 20"/>
                <a:gd name="T52" fmla="*/ 0 w 21"/>
                <a:gd name="T53" fmla="*/ 7 h 20"/>
                <a:gd name="T54" fmla="*/ 0 w 21"/>
                <a:gd name="T55" fmla="*/ 8 h 20"/>
                <a:gd name="T56" fmla="*/ 0 w 21"/>
                <a:gd name="T57" fmla="*/ 10 h 20"/>
                <a:gd name="T58" fmla="*/ 0 w 21"/>
                <a:gd name="T59" fmla="*/ 12 h 20"/>
                <a:gd name="T60" fmla="*/ 1 w 21"/>
                <a:gd name="T61" fmla="*/ 14 h 20"/>
                <a:gd name="T62" fmla="*/ 2 w 21"/>
                <a:gd name="T6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0">
                  <a:moveTo>
                    <a:pt x="3" y="17"/>
                  </a:moveTo>
                  <a:lnTo>
                    <a:pt x="3" y="17"/>
                  </a:lnTo>
                  <a:lnTo>
                    <a:pt x="4" y="18"/>
                  </a:lnTo>
                  <a:lnTo>
                    <a:pt x="5" y="19"/>
                  </a:lnTo>
                  <a:lnTo>
                    <a:pt x="6" y="19"/>
                  </a:lnTo>
                  <a:lnTo>
                    <a:pt x="7" y="20"/>
                  </a:lnTo>
                  <a:lnTo>
                    <a:pt x="8" y="20"/>
                  </a:lnTo>
                  <a:lnTo>
                    <a:pt x="9" y="20"/>
                  </a:lnTo>
                  <a:lnTo>
                    <a:pt x="10" y="20"/>
                  </a:lnTo>
                  <a:lnTo>
                    <a:pt x="11" y="20"/>
                  </a:lnTo>
                  <a:lnTo>
                    <a:pt x="12" y="20"/>
                  </a:lnTo>
                  <a:lnTo>
                    <a:pt x="13" y="20"/>
                  </a:lnTo>
                  <a:lnTo>
                    <a:pt x="14" y="20"/>
                  </a:lnTo>
                  <a:lnTo>
                    <a:pt x="15" y="19"/>
                  </a:lnTo>
                  <a:lnTo>
                    <a:pt x="16" y="19"/>
                  </a:lnTo>
                  <a:lnTo>
                    <a:pt x="17" y="18"/>
                  </a:lnTo>
                  <a:lnTo>
                    <a:pt x="18" y="18"/>
                  </a:lnTo>
                  <a:lnTo>
                    <a:pt x="19" y="17"/>
                  </a:lnTo>
                  <a:lnTo>
                    <a:pt x="19" y="16"/>
                  </a:lnTo>
                  <a:lnTo>
                    <a:pt x="20" y="15"/>
                  </a:lnTo>
                  <a:lnTo>
                    <a:pt x="20" y="14"/>
                  </a:lnTo>
                  <a:lnTo>
                    <a:pt x="21" y="14"/>
                  </a:lnTo>
                  <a:lnTo>
                    <a:pt x="21" y="13"/>
                  </a:lnTo>
                  <a:lnTo>
                    <a:pt x="21" y="12"/>
                  </a:lnTo>
                  <a:lnTo>
                    <a:pt x="21" y="11"/>
                  </a:lnTo>
                  <a:lnTo>
                    <a:pt x="21" y="10"/>
                  </a:lnTo>
                  <a:lnTo>
                    <a:pt x="21" y="9"/>
                  </a:lnTo>
                  <a:lnTo>
                    <a:pt x="21" y="8"/>
                  </a:lnTo>
                  <a:lnTo>
                    <a:pt x="21" y="7"/>
                  </a:lnTo>
                  <a:lnTo>
                    <a:pt x="20" y="6"/>
                  </a:lnTo>
                  <a:lnTo>
                    <a:pt x="20" y="5"/>
                  </a:lnTo>
                  <a:lnTo>
                    <a:pt x="19" y="4"/>
                  </a:lnTo>
                  <a:lnTo>
                    <a:pt x="19" y="4"/>
                  </a:lnTo>
                  <a:lnTo>
                    <a:pt x="18" y="2"/>
                  </a:lnTo>
                  <a:lnTo>
                    <a:pt x="17" y="2"/>
                  </a:lnTo>
                  <a:lnTo>
                    <a:pt x="16" y="1"/>
                  </a:lnTo>
                  <a:lnTo>
                    <a:pt x="15" y="1"/>
                  </a:lnTo>
                  <a:lnTo>
                    <a:pt x="14" y="1"/>
                  </a:lnTo>
                  <a:lnTo>
                    <a:pt x="13" y="0"/>
                  </a:lnTo>
                  <a:lnTo>
                    <a:pt x="12" y="0"/>
                  </a:lnTo>
                  <a:lnTo>
                    <a:pt x="11" y="0"/>
                  </a:lnTo>
                  <a:lnTo>
                    <a:pt x="10" y="0"/>
                  </a:lnTo>
                  <a:lnTo>
                    <a:pt x="9" y="0"/>
                  </a:lnTo>
                  <a:lnTo>
                    <a:pt x="8" y="0"/>
                  </a:lnTo>
                  <a:lnTo>
                    <a:pt x="7" y="1"/>
                  </a:lnTo>
                  <a:lnTo>
                    <a:pt x="6" y="1"/>
                  </a:lnTo>
                  <a:lnTo>
                    <a:pt x="5" y="1"/>
                  </a:lnTo>
                  <a:lnTo>
                    <a:pt x="4" y="2"/>
                  </a:lnTo>
                  <a:lnTo>
                    <a:pt x="3" y="2"/>
                  </a:lnTo>
                  <a:lnTo>
                    <a:pt x="3" y="3"/>
                  </a:lnTo>
                  <a:lnTo>
                    <a:pt x="2" y="4"/>
                  </a:lnTo>
                  <a:lnTo>
                    <a:pt x="1" y="5"/>
                  </a:lnTo>
                  <a:lnTo>
                    <a:pt x="1" y="6"/>
                  </a:lnTo>
                  <a:lnTo>
                    <a:pt x="0" y="7"/>
                  </a:lnTo>
                  <a:lnTo>
                    <a:pt x="0" y="7"/>
                  </a:lnTo>
                  <a:lnTo>
                    <a:pt x="0" y="8"/>
                  </a:lnTo>
                  <a:lnTo>
                    <a:pt x="0" y="9"/>
                  </a:lnTo>
                  <a:lnTo>
                    <a:pt x="0" y="10"/>
                  </a:lnTo>
                  <a:lnTo>
                    <a:pt x="0" y="11"/>
                  </a:lnTo>
                  <a:lnTo>
                    <a:pt x="0" y="12"/>
                  </a:lnTo>
                  <a:lnTo>
                    <a:pt x="0" y="13"/>
                  </a:lnTo>
                  <a:lnTo>
                    <a:pt x="1" y="14"/>
                  </a:lnTo>
                  <a:lnTo>
                    <a:pt x="1" y="15"/>
                  </a:lnTo>
                  <a:lnTo>
                    <a:pt x="2" y="16"/>
                  </a:lnTo>
                  <a:lnTo>
                    <a:pt x="3" y="1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5" name="Freeform 1942"/>
            <p:cNvSpPr>
              <a:spLocks/>
            </p:cNvSpPr>
            <p:nvPr/>
          </p:nvSpPr>
          <p:spPr bwMode="auto">
            <a:xfrm>
              <a:off x="5438778" y="2054788"/>
              <a:ext cx="36513" cy="36513"/>
            </a:xfrm>
            <a:custGeom>
              <a:avLst/>
              <a:gdLst>
                <a:gd name="T0" fmla="*/ 6 w 23"/>
                <a:gd name="T1" fmla="*/ 19 h 23"/>
                <a:gd name="T2" fmla="*/ 4 w 23"/>
                <a:gd name="T3" fmla="*/ 17 h 23"/>
                <a:gd name="T4" fmla="*/ 3 w 23"/>
                <a:gd name="T5" fmla="*/ 15 h 23"/>
                <a:gd name="T6" fmla="*/ 2 w 23"/>
                <a:gd name="T7" fmla="*/ 12 h 23"/>
                <a:gd name="T8" fmla="*/ 3 w 23"/>
                <a:gd name="T9" fmla="*/ 9 h 23"/>
                <a:gd name="T10" fmla="*/ 4 w 23"/>
                <a:gd name="T11" fmla="*/ 6 h 23"/>
                <a:gd name="T12" fmla="*/ 6 w 23"/>
                <a:gd name="T13" fmla="*/ 5 h 23"/>
                <a:gd name="T14" fmla="*/ 8 w 23"/>
                <a:gd name="T15" fmla="*/ 3 h 23"/>
                <a:gd name="T16" fmla="*/ 11 w 23"/>
                <a:gd name="T17" fmla="*/ 3 h 23"/>
                <a:gd name="T18" fmla="*/ 13 w 23"/>
                <a:gd name="T19" fmla="*/ 3 h 23"/>
                <a:gd name="T20" fmla="*/ 16 w 23"/>
                <a:gd name="T21" fmla="*/ 4 h 23"/>
                <a:gd name="T22" fmla="*/ 17 w 23"/>
                <a:gd name="T23" fmla="*/ 3 h 23"/>
                <a:gd name="T24" fmla="*/ 18 w 23"/>
                <a:gd name="T25" fmla="*/ 2 h 23"/>
                <a:gd name="T26" fmla="*/ 16 w 23"/>
                <a:gd name="T27" fmla="*/ 1 h 23"/>
                <a:gd name="T28" fmla="*/ 13 w 23"/>
                <a:gd name="T29" fmla="*/ 0 h 23"/>
                <a:gd name="T30" fmla="*/ 9 w 23"/>
                <a:gd name="T31" fmla="*/ 0 h 23"/>
                <a:gd name="T32" fmla="*/ 6 w 23"/>
                <a:gd name="T33" fmla="*/ 2 h 23"/>
                <a:gd name="T34" fmla="*/ 3 w 23"/>
                <a:gd name="T35" fmla="*/ 3 h 23"/>
                <a:gd name="T36" fmla="*/ 2 w 23"/>
                <a:gd name="T37" fmla="*/ 6 h 23"/>
                <a:gd name="T38" fmla="*/ 0 w 23"/>
                <a:gd name="T39" fmla="*/ 10 h 23"/>
                <a:gd name="T40" fmla="*/ 0 w 23"/>
                <a:gd name="T41" fmla="*/ 13 h 23"/>
                <a:gd name="T42" fmla="*/ 1 w 23"/>
                <a:gd name="T43" fmla="*/ 16 h 23"/>
                <a:gd name="T44" fmla="*/ 3 w 23"/>
                <a:gd name="T45" fmla="*/ 19 h 23"/>
                <a:gd name="T46" fmla="*/ 5 w 23"/>
                <a:gd name="T47" fmla="*/ 21 h 23"/>
                <a:gd name="T48" fmla="*/ 9 w 23"/>
                <a:gd name="T49" fmla="*/ 23 h 23"/>
                <a:gd name="T50" fmla="*/ 12 w 23"/>
                <a:gd name="T51" fmla="*/ 23 h 23"/>
                <a:gd name="T52" fmla="*/ 16 w 23"/>
                <a:gd name="T53" fmla="*/ 23 h 23"/>
                <a:gd name="T54" fmla="*/ 18 w 23"/>
                <a:gd name="T55" fmla="*/ 21 h 23"/>
                <a:gd name="T56" fmla="*/ 21 w 23"/>
                <a:gd name="T57" fmla="*/ 19 h 23"/>
                <a:gd name="T58" fmla="*/ 22 w 23"/>
                <a:gd name="T59" fmla="*/ 16 h 23"/>
                <a:gd name="T60" fmla="*/ 23 w 23"/>
                <a:gd name="T61" fmla="*/ 13 h 23"/>
                <a:gd name="T62" fmla="*/ 23 w 23"/>
                <a:gd name="T63" fmla="*/ 10 h 23"/>
                <a:gd name="T64" fmla="*/ 22 w 23"/>
                <a:gd name="T65" fmla="*/ 7 h 23"/>
                <a:gd name="T66" fmla="*/ 21 w 23"/>
                <a:gd name="T67" fmla="*/ 5 h 23"/>
                <a:gd name="T68" fmla="*/ 19 w 23"/>
                <a:gd name="T69" fmla="*/ 2 h 23"/>
                <a:gd name="T70" fmla="*/ 18 w 23"/>
                <a:gd name="T71" fmla="*/ 5 h 23"/>
                <a:gd name="T72" fmla="*/ 20 w 23"/>
                <a:gd name="T73" fmla="*/ 7 h 23"/>
                <a:gd name="T74" fmla="*/ 20 w 23"/>
                <a:gd name="T75" fmla="*/ 9 h 23"/>
                <a:gd name="T76" fmla="*/ 21 w 23"/>
                <a:gd name="T77" fmla="*/ 11 h 23"/>
                <a:gd name="T78" fmla="*/ 21 w 23"/>
                <a:gd name="T79" fmla="*/ 14 h 23"/>
                <a:gd name="T80" fmla="*/ 20 w 23"/>
                <a:gd name="T81" fmla="*/ 16 h 23"/>
                <a:gd name="T82" fmla="*/ 18 w 23"/>
                <a:gd name="T83" fmla="*/ 18 h 23"/>
                <a:gd name="T84" fmla="*/ 16 w 23"/>
                <a:gd name="T85" fmla="*/ 20 h 23"/>
                <a:gd name="T86" fmla="*/ 14 w 23"/>
                <a:gd name="T87" fmla="*/ 21 h 23"/>
                <a:gd name="T88" fmla="*/ 11 w 23"/>
                <a:gd name="T89" fmla="*/ 21 h 23"/>
                <a:gd name="T90" fmla="*/ 8 w 23"/>
                <a:gd name="T9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3">
                  <a:moveTo>
                    <a:pt x="8" y="20"/>
                  </a:moveTo>
                  <a:lnTo>
                    <a:pt x="7" y="19"/>
                  </a:lnTo>
                  <a:lnTo>
                    <a:pt x="6" y="19"/>
                  </a:lnTo>
                  <a:lnTo>
                    <a:pt x="5" y="18"/>
                  </a:lnTo>
                  <a:lnTo>
                    <a:pt x="5" y="18"/>
                  </a:lnTo>
                  <a:lnTo>
                    <a:pt x="4" y="17"/>
                  </a:lnTo>
                  <a:lnTo>
                    <a:pt x="4" y="16"/>
                  </a:lnTo>
                  <a:lnTo>
                    <a:pt x="3" y="15"/>
                  </a:lnTo>
                  <a:lnTo>
                    <a:pt x="3" y="15"/>
                  </a:lnTo>
                  <a:lnTo>
                    <a:pt x="3" y="14"/>
                  </a:lnTo>
                  <a:lnTo>
                    <a:pt x="3" y="13"/>
                  </a:lnTo>
                  <a:lnTo>
                    <a:pt x="2" y="12"/>
                  </a:lnTo>
                  <a:lnTo>
                    <a:pt x="2" y="11"/>
                  </a:lnTo>
                  <a:lnTo>
                    <a:pt x="2" y="10"/>
                  </a:lnTo>
                  <a:lnTo>
                    <a:pt x="3" y="9"/>
                  </a:lnTo>
                  <a:lnTo>
                    <a:pt x="3" y="8"/>
                  </a:lnTo>
                  <a:lnTo>
                    <a:pt x="4" y="8"/>
                  </a:lnTo>
                  <a:lnTo>
                    <a:pt x="4" y="6"/>
                  </a:lnTo>
                  <a:lnTo>
                    <a:pt x="4" y="6"/>
                  </a:lnTo>
                  <a:lnTo>
                    <a:pt x="5" y="5"/>
                  </a:lnTo>
                  <a:lnTo>
                    <a:pt x="6" y="5"/>
                  </a:lnTo>
                  <a:lnTo>
                    <a:pt x="7" y="4"/>
                  </a:lnTo>
                  <a:lnTo>
                    <a:pt x="7" y="3"/>
                  </a:lnTo>
                  <a:lnTo>
                    <a:pt x="8" y="3"/>
                  </a:lnTo>
                  <a:lnTo>
                    <a:pt x="9" y="3"/>
                  </a:lnTo>
                  <a:lnTo>
                    <a:pt x="10" y="3"/>
                  </a:lnTo>
                  <a:lnTo>
                    <a:pt x="11" y="3"/>
                  </a:lnTo>
                  <a:lnTo>
                    <a:pt x="12" y="3"/>
                  </a:lnTo>
                  <a:lnTo>
                    <a:pt x="12" y="3"/>
                  </a:lnTo>
                  <a:lnTo>
                    <a:pt x="13" y="3"/>
                  </a:lnTo>
                  <a:lnTo>
                    <a:pt x="14" y="3"/>
                  </a:lnTo>
                  <a:lnTo>
                    <a:pt x="15" y="3"/>
                  </a:lnTo>
                  <a:lnTo>
                    <a:pt x="16" y="4"/>
                  </a:lnTo>
                  <a:lnTo>
                    <a:pt x="16" y="4"/>
                  </a:lnTo>
                  <a:lnTo>
                    <a:pt x="17" y="4"/>
                  </a:lnTo>
                  <a:lnTo>
                    <a:pt x="17" y="3"/>
                  </a:lnTo>
                  <a:lnTo>
                    <a:pt x="17" y="3"/>
                  </a:lnTo>
                  <a:lnTo>
                    <a:pt x="18" y="2"/>
                  </a:lnTo>
                  <a:lnTo>
                    <a:pt x="18" y="2"/>
                  </a:lnTo>
                  <a:lnTo>
                    <a:pt x="18" y="2"/>
                  </a:lnTo>
                  <a:lnTo>
                    <a:pt x="17" y="2"/>
                  </a:lnTo>
                  <a:lnTo>
                    <a:pt x="16" y="1"/>
                  </a:lnTo>
                  <a:lnTo>
                    <a:pt x="15" y="1"/>
                  </a:lnTo>
                  <a:lnTo>
                    <a:pt x="14" y="0"/>
                  </a:lnTo>
                  <a:lnTo>
                    <a:pt x="13" y="0"/>
                  </a:lnTo>
                  <a:lnTo>
                    <a:pt x="12" y="0"/>
                  </a:lnTo>
                  <a:lnTo>
                    <a:pt x="11" y="0"/>
                  </a:lnTo>
                  <a:lnTo>
                    <a:pt x="9" y="0"/>
                  </a:lnTo>
                  <a:lnTo>
                    <a:pt x="8" y="1"/>
                  </a:lnTo>
                  <a:lnTo>
                    <a:pt x="7" y="1"/>
                  </a:lnTo>
                  <a:lnTo>
                    <a:pt x="6" y="2"/>
                  </a:lnTo>
                  <a:lnTo>
                    <a:pt x="5" y="2"/>
                  </a:lnTo>
                  <a:lnTo>
                    <a:pt x="4" y="3"/>
                  </a:lnTo>
                  <a:lnTo>
                    <a:pt x="3" y="3"/>
                  </a:lnTo>
                  <a:lnTo>
                    <a:pt x="3" y="5"/>
                  </a:lnTo>
                  <a:lnTo>
                    <a:pt x="2" y="5"/>
                  </a:lnTo>
                  <a:lnTo>
                    <a:pt x="2" y="6"/>
                  </a:lnTo>
                  <a:lnTo>
                    <a:pt x="1" y="7"/>
                  </a:lnTo>
                  <a:lnTo>
                    <a:pt x="0" y="8"/>
                  </a:lnTo>
                  <a:lnTo>
                    <a:pt x="0" y="10"/>
                  </a:lnTo>
                  <a:lnTo>
                    <a:pt x="0" y="11"/>
                  </a:lnTo>
                  <a:lnTo>
                    <a:pt x="0" y="12"/>
                  </a:lnTo>
                  <a:lnTo>
                    <a:pt x="0" y="13"/>
                  </a:lnTo>
                  <a:lnTo>
                    <a:pt x="0" y="14"/>
                  </a:lnTo>
                  <a:lnTo>
                    <a:pt x="1" y="15"/>
                  </a:lnTo>
                  <a:lnTo>
                    <a:pt x="1" y="16"/>
                  </a:lnTo>
                  <a:lnTo>
                    <a:pt x="2" y="17"/>
                  </a:lnTo>
                  <a:lnTo>
                    <a:pt x="2" y="18"/>
                  </a:lnTo>
                  <a:lnTo>
                    <a:pt x="3" y="19"/>
                  </a:lnTo>
                  <a:lnTo>
                    <a:pt x="4" y="20"/>
                  </a:lnTo>
                  <a:lnTo>
                    <a:pt x="4" y="21"/>
                  </a:lnTo>
                  <a:lnTo>
                    <a:pt x="5" y="21"/>
                  </a:lnTo>
                  <a:lnTo>
                    <a:pt x="7" y="22"/>
                  </a:lnTo>
                  <a:lnTo>
                    <a:pt x="8" y="22"/>
                  </a:lnTo>
                  <a:lnTo>
                    <a:pt x="9" y="23"/>
                  </a:lnTo>
                  <a:lnTo>
                    <a:pt x="10" y="23"/>
                  </a:lnTo>
                  <a:lnTo>
                    <a:pt x="11" y="23"/>
                  </a:lnTo>
                  <a:lnTo>
                    <a:pt x="12" y="23"/>
                  </a:lnTo>
                  <a:lnTo>
                    <a:pt x="13" y="23"/>
                  </a:lnTo>
                  <a:lnTo>
                    <a:pt x="14" y="23"/>
                  </a:lnTo>
                  <a:lnTo>
                    <a:pt x="16" y="23"/>
                  </a:lnTo>
                  <a:lnTo>
                    <a:pt x="16" y="22"/>
                  </a:lnTo>
                  <a:lnTo>
                    <a:pt x="17" y="22"/>
                  </a:lnTo>
                  <a:lnTo>
                    <a:pt x="18" y="21"/>
                  </a:lnTo>
                  <a:lnTo>
                    <a:pt x="19" y="21"/>
                  </a:lnTo>
                  <a:lnTo>
                    <a:pt x="20" y="20"/>
                  </a:lnTo>
                  <a:lnTo>
                    <a:pt x="21" y="19"/>
                  </a:lnTo>
                  <a:lnTo>
                    <a:pt x="22" y="18"/>
                  </a:lnTo>
                  <a:lnTo>
                    <a:pt x="22" y="17"/>
                  </a:lnTo>
                  <a:lnTo>
                    <a:pt x="22" y="16"/>
                  </a:lnTo>
                  <a:lnTo>
                    <a:pt x="23" y="15"/>
                  </a:lnTo>
                  <a:lnTo>
                    <a:pt x="23" y="14"/>
                  </a:lnTo>
                  <a:lnTo>
                    <a:pt x="23" y="13"/>
                  </a:lnTo>
                  <a:lnTo>
                    <a:pt x="23" y="12"/>
                  </a:lnTo>
                  <a:lnTo>
                    <a:pt x="23" y="11"/>
                  </a:lnTo>
                  <a:lnTo>
                    <a:pt x="23" y="10"/>
                  </a:lnTo>
                  <a:lnTo>
                    <a:pt x="23" y="9"/>
                  </a:lnTo>
                  <a:lnTo>
                    <a:pt x="23" y="8"/>
                  </a:lnTo>
                  <a:lnTo>
                    <a:pt x="22" y="7"/>
                  </a:lnTo>
                  <a:lnTo>
                    <a:pt x="22" y="6"/>
                  </a:lnTo>
                  <a:lnTo>
                    <a:pt x="22" y="5"/>
                  </a:lnTo>
                  <a:lnTo>
                    <a:pt x="21" y="5"/>
                  </a:lnTo>
                  <a:lnTo>
                    <a:pt x="20" y="4"/>
                  </a:lnTo>
                  <a:lnTo>
                    <a:pt x="19" y="3"/>
                  </a:lnTo>
                  <a:lnTo>
                    <a:pt x="19" y="2"/>
                  </a:lnTo>
                  <a:lnTo>
                    <a:pt x="18" y="3"/>
                  </a:lnTo>
                  <a:lnTo>
                    <a:pt x="17" y="5"/>
                  </a:lnTo>
                  <a:lnTo>
                    <a:pt x="18" y="5"/>
                  </a:lnTo>
                  <a:lnTo>
                    <a:pt x="18" y="6"/>
                  </a:lnTo>
                  <a:lnTo>
                    <a:pt x="19" y="6"/>
                  </a:lnTo>
                  <a:lnTo>
                    <a:pt x="20" y="7"/>
                  </a:lnTo>
                  <a:lnTo>
                    <a:pt x="20" y="8"/>
                  </a:lnTo>
                  <a:lnTo>
                    <a:pt x="20" y="8"/>
                  </a:lnTo>
                  <a:lnTo>
                    <a:pt x="20" y="9"/>
                  </a:lnTo>
                  <a:lnTo>
                    <a:pt x="21" y="10"/>
                  </a:lnTo>
                  <a:lnTo>
                    <a:pt x="21" y="10"/>
                  </a:lnTo>
                  <a:lnTo>
                    <a:pt x="21" y="11"/>
                  </a:lnTo>
                  <a:lnTo>
                    <a:pt x="21" y="12"/>
                  </a:lnTo>
                  <a:lnTo>
                    <a:pt x="21" y="13"/>
                  </a:lnTo>
                  <a:lnTo>
                    <a:pt x="21" y="14"/>
                  </a:lnTo>
                  <a:lnTo>
                    <a:pt x="21" y="15"/>
                  </a:lnTo>
                  <a:lnTo>
                    <a:pt x="20" y="15"/>
                  </a:lnTo>
                  <a:lnTo>
                    <a:pt x="20" y="16"/>
                  </a:lnTo>
                  <a:lnTo>
                    <a:pt x="20" y="17"/>
                  </a:lnTo>
                  <a:lnTo>
                    <a:pt x="19" y="18"/>
                  </a:lnTo>
                  <a:lnTo>
                    <a:pt x="18" y="18"/>
                  </a:lnTo>
                  <a:lnTo>
                    <a:pt x="18" y="19"/>
                  </a:lnTo>
                  <a:lnTo>
                    <a:pt x="17" y="19"/>
                  </a:lnTo>
                  <a:lnTo>
                    <a:pt x="16" y="20"/>
                  </a:lnTo>
                  <a:lnTo>
                    <a:pt x="16" y="20"/>
                  </a:lnTo>
                  <a:lnTo>
                    <a:pt x="15" y="21"/>
                  </a:lnTo>
                  <a:lnTo>
                    <a:pt x="14" y="21"/>
                  </a:lnTo>
                  <a:lnTo>
                    <a:pt x="13" y="21"/>
                  </a:lnTo>
                  <a:lnTo>
                    <a:pt x="12" y="21"/>
                  </a:lnTo>
                  <a:lnTo>
                    <a:pt x="11" y="21"/>
                  </a:lnTo>
                  <a:lnTo>
                    <a:pt x="10" y="21"/>
                  </a:lnTo>
                  <a:lnTo>
                    <a:pt x="9" y="21"/>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6" name="Freeform 1943"/>
            <p:cNvSpPr>
              <a:spLocks/>
            </p:cNvSpPr>
            <p:nvPr/>
          </p:nvSpPr>
          <p:spPr bwMode="auto">
            <a:xfrm>
              <a:off x="5464178" y="2057963"/>
              <a:ext cx="4763" cy="3175"/>
            </a:xfrm>
            <a:custGeom>
              <a:avLst/>
              <a:gdLst>
                <a:gd name="T0" fmla="*/ 1 w 3"/>
                <a:gd name="T1" fmla="*/ 2 h 2"/>
                <a:gd name="T2" fmla="*/ 1 w 3"/>
                <a:gd name="T3" fmla="*/ 2 h 2"/>
                <a:gd name="T4" fmla="*/ 0 w 3"/>
                <a:gd name="T5" fmla="*/ 0 h 2"/>
                <a:gd name="T6" fmla="*/ 2 w 3"/>
                <a:gd name="T7" fmla="*/ 0 h 2"/>
                <a:gd name="T8" fmla="*/ 3 w 3"/>
                <a:gd name="T9" fmla="*/ 0 h 2"/>
                <a:gd name="T10" fmla="*/ 3 w 3"/>
                <a:gd name="T11" fmla="*/ 2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1" y="2"/>
                  </a:lnTo>
                  <a:lnTo>
                    <a:pt x="0" y="0"/>
                  </a:lnTo>
                  <a:lnTo>
                    <a:pt x="2" y="0"/>
                  </a:lnTo>
                  <a:lnTo>
                    <a:pt x="3" y="0"/>
                  </a:lnTo>
                  <a:lnTo>
                    <a:pt x="3"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7" name="Freeform 1944"/>
            <p:cNvSpPr>
              <a:spLocks/>
            </p:cNvSpPr>
            <p:nvPr/>
          </p:nvSpPr>
          <p:spPr bwMode="auto">
            <a:xfrm>
              <a:off x="5715003" y="2094473"/>
              <a:ext cx="36513" cy="33338"/>
            </a:xfrm>
            <a:custGeom>
              <a:avLst/>
              <a:gdLst>
                <a:gd name="T0" fmla="*/ 4 w 23"/>
                <a:gd name="T1" fmla="*/ 18 h 21"/>
                <a:gd name="T2" fmla="*/ 5 w 23"/>
                <a:gd name="T3" fmla="*/ 20 h 21"/>
                <a:gd name="T4" fmla="*/ 8 w 23"/>
                <a:gd name="T5" fmla="*/ 20 h 21"/>
                <a:gd name="T6" fmla="*/ 10 w 23"/>
                <a:gd name="T7" fmla="*/ 21 h 21"/>
                <a:gd name="T8" fmla="*/ 12 w 23"/>
                <a:gd name="T9" fmla="*/ 21 h 21"/>
                <a:gd name="T10" fmla="*/ 14 w 23"/>
                <a:gd name="T11" fmla="*/ 21 h 21"/>
                <a:gd name="T12" fmla="*/ 16 w 23"/>
                <a:gd name="T13" fmla="*/ 20 h 21"/>
                <a:gd name="T14" fmla="*/ 18 w 23"/>
                <a:gd name="T15" fmla="*/ 19 h 21"/>
                <a:gd name="T16" fmla="*/ 20 w 23"/>
                <a:gd name="T17" fmla="*/ 18 h 21"/>
                <a:gd name="T18" fmla="*/ 22 w 23"/>
                <a:gd name="T19" fmla="*/ 16 h 21"/>
                <a:gd name="T20" fmla="*/ 23 w 23"/>
                <a:gd name="T21" fmla="*/ 14 h 21"/>
                <a:gd name="T22" fmla="*/ 23 w 23"/>
                <a:gd name="T23" fmla="*/ 12 h 21"/>
                <a:gd name="T24" fmla="*/ 23 w 23"/>
                <a:gd name="T25" fmla="*/ 10 h 21"/>
                <a:gd name="T26" fmla="*/ 23 w 23"/>
                <a:gd name="T27" fmla="*/ 8 h 21"/>
                <a:gd name="T28" fmla="*/ 22 w 23"/>
                <a:gd name="T29" fmla="*/ 6 h 21"/>
                <a:gd name="T30" fmla="*/ 21 w 23"/>
                <a:gd name="T31" fmla="*/ 4 h 21"/>
                <a:gd name="T32" fmla="*/ 20 w 23"/>
                <a:gd name="T33" fmla="*/ 2 h 21"/>
                <a:gd name="T34" fmla="*/ 17 w 23"/>
                <a:gd name="T35" fmla="*/ 1 h 21"/>
                <a:gd name="T36" fmla="*/ 15 w 23"/>
                <a:gd name="T37" fmla="*/ 0 h 21"/>
                <a:gd name="T38" fmla="*/ 13 w 23"/>
                <a:gd name="T39" fmla="*/ 0 h 21"/>
                <a:gd name="T40" fmla="*/ 11 w 23"/>
                <a:gd name="T41" fmla="*/ 0 h 21"/>
                <a:gd name="T42" fmla="*/ 9 w 23"/>
                <a:gd name="T43" fmla="*/ 0 h 21"/>
                <a:gd name="T44" fmla="*/ 7 w 23"/>
                <a:gd name="T45" fmla="*/ 1 h 21"/>
                <a:gd name="T46" fmla="*/ 5 w 23"/>
                <a:gd name="T47" fmla="*/ 2 h 21"/>
                <a:gd name="T48" fmla="*/ 3 w 23"/>
                <a:gd name="T49" fmla="*/ 3 h 21"/>
                <a:gd name="T50" fmla="*/ 1 w 23"/>
                <a:gd name="T51" fmla="*/ 5 h 21"/>
                <a:gd name="T52" fmla="*/ 0 w 23"/>
                <a:gd name="T53" fmla="*/ 7 h 21"/>
                <a:gd name="T54" fmla="*/ 0 w 23"/>
                <a:gd name="T55" fmla="*/ 9 h 21"/>
                <a:gd name="T56" fmla="*/ 0 w 23"/>
                <a:gd name="T57" fmla="*/ 11 h 21"/>
                <a:gd name="T58" fmla="*/ 0 w 23"/>
                <a:gd name="T59" fmla="*/ 13 h 21"/>
                <a:gd name="T60" fmla="*/ 1 w 23"/>
                <a:gd name="T61" fmla="*/ 15 h 21"/>
                <a:gd name="T62" fmla="*/ 2 w 23"/>
                <a:gd name="T6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21">
                  <a:moveTo>
                    <a:pt x="3" y="18"/>
                  </a:moveTo>
                  <a:lnTo>
                    <a:pt x="4" y="18"/>
                  </a:lnTo>
                  <a:lnTo>
                    <a:pt x="5" y="19"/>
                  </a:lnTo>
                  <a:lnTo>
                    <a:pt x="5" y="20"/>
                  </a:lnTo>
                  <a:lnTo>
                    <a:pt x="6" y="20"/>
                  </a:lnTo>
                  <a:lnTo>
                    <a:pt x="8" y="20"/>
                  </a:lnTo>
                  <a:lnTo>
                    <a:pt x="9" y="21"/>
                  </a:lnTo>
                  <a:lnTo>
                    <a:pt x="10" y="21"/>
                  </a:lnTo>
                  <a:lnTo>
                    <a:pt x="11" y="21"/>
                  </a:lnTo>
                  <a:lnTo>
                    <a:pt x="12" y="21"/>
                  </a:lnTo>
                  <a:lnTo>
                    <a:pt x="13" y="21"/>
                  </a:lnTo>
                  <a:lnTo>
                    <a:pt x="14" y="21"/>
                  </a:lnTo>
                  <a:lnTo>
                    <a:pt x="15" y="21"/>
                  </a:lnTo>
                  <a:lnTo>
                    <a:pt x="16" y="20"/>
                  </a:lnTo>
                  <a:lnTo>
                    <a:pt x="17" y="20"/>
                  </a:lnTo>
                  <a:lnTo>
                    <a:pt x="18" y="19"/>
                  </a:lnTo>
                  <a:lnTo>
                    <a:pt x="19" y="19"/>
                  </a:lnTo>
                  <a:lnTo>
                    <a:pt x="20" y="18"/>
                  </a:lnTo>
                  <a:lnTo>
                    <a:pt x="21" y="17"/>
                  </a:lnTo>
                  <a:lnTo>
                    <a:pt x="22" y="16"/>
                  </a:lnTo>
                  <a:lnTo>
                    <a:pt x="22" y="15"/>
                  </a:lnTo>
                  <a:lnTo>
                    <a:pt x="23" y="14"/>
                  </a:lnTo>
                  <a:lnTo>
                    <a:pt x="23" y="13"/>
                  </a:lnTo>
                  <a:lnTo>
                    <a:pt x="23" y="12"/>
                  </a:lnTo>
                  <a:lnTo>
                    <a:pt x="23" y="11"/>
                  </a:lnTo>
                  <a:lnTo>
                    <a:pt x="23" y="10"/>
                  </a:lnTo>
                  <a:lnTo>
                    <a:pt x="23" y="9"/>
                  </a:lnTo>
                  <a:lnTo>
                    <a:pt x="23" y="8"/>
                  </a:lnTo>
                  <a:lnTo>
                    <a:pt x="23" y="7"/>
                  </a:lnTo>
                  <a:lnTo>
                    <a:pt x="22" y="6"/>
                  </a:lnTo>
                  <a:lnTo>
                    <a:pt x="22" y="5"/>
                  </a:lnTo>
                  <a:lnTo>
                    <a:pt x="21" y="4"/>
                  </a:lnTo>
                  <a:lnTo>
                    <a:pt x="20" y="3"/>
                  </a:lnTo>
                  <a:lnTo>
                    <a:pt x="20" y="2"/>
                  </a:lnTo>
                  <a:lnTo>
                    <a:pt x="19" y="2"/>
                  </a:lnTo>
                  <a:lnTo>
                    <a:pt x="17" y="1"/>
                  </a:lnTo>
                  <a:lnTo>
                    <a:pt x="17" y="1"/>
                  </a:lnTo>
                  <a:lnTo>
                    <a:pt x="15" y="0"/>
                  </a:lnTo>
                  <a:lnTo>
                    <a:pt x="14" y="0"/>
                  </a:lnTo>
                  <a:lnTo>
                    <a:pt x="13" y="0"/>
                  </a:lnTo>
                  <a:lnTo>
                    <a:pt x="12" y="0"/>
                  </a:lnTo>
                  <a:lnTo>
                    <a:pt x="11" y="0"/>
                  </a:lnTo>
                  <a:lnTo>
                    <a:pt x="10" y="0"/>
                  </a:lnTo>
                  <a:lnTo>
                    <a:pt x="9" y="0"/>
                  </a:lnTo>
                  <a:lnTo>
                    <a:pt x="8" y="1"/>
                  </a:lnTo>
                  <a:lnTo>
                    <a:pt x="7" y="1"/>
                  </a:lnTo>
                  <a:lnTo>
                    <a:pt x="6" y="1"/>
                  </a:lnTo>
                  <a:lnTo>
                    <a:pt x="5" y="2"/>
                  </a:lnTo>
                  <a:lnTo>
                    <a:pt x="4" y="3"/>
                  </a:lnTo>
                  <a:lnTo>
                    <a:pt x="3" y="3"/>
                  </a:lnTo>
                  <a:lnTo>
                    <a:pt x="2" y="4"/>
                  </a:lnTo>
                  <a:lnTo>
                    <a:pt x="1" y="5"/>
                  </a:lnTo>
                  <a:lnTo>
                    <a:pt x="1" y="6"/>
                  </a:lnTo>
                  <a:lnTo>
                    <a:pt x="0" y="7"/>
                  </a:lnTo>
                  <a:lnTo>
                    <a:pt x="0" y="8"/>
                  </a:lnTo>
                  <a:lnTo>
                    <a:pt x="0" y="9"/>
                  </a:lnTo>
                  <a:lnTo>
                    <a:pt x="0" y="10"/>
                  </a:lnTo>
                  <a:lnTo>
                    <a:pt x="0" y="11"/>
                  </a:lnTo>
                  <a:lnTo>
                    <a:pt x="0" y="12"/>
                  </a:lnTo>
                  <a:lnTo>
                    <a:pt x="0" y="13"/>
                  </a:lnTo>
                  <a:lnTo>
                    <a:pt x="0" y="14"/>
                  </a:lnTo>
                  <a:lnTo>
                    <a:pt x="1" y="15"/>
                  </a:lnTo>
                  <a:lnTo>
                    <a:pt x="1" y="16"/>
                  </a:lnTo>
                  <a:lnTo>
                    <a:pt x="2" y="17"/>
                  </a:lnTo>
                  <a:lnTo>
                    <a:pt x="3" y="1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8" name="Freeform 1945"/>
            <p:cNvSpPr>
              <a:spLocks/>
            </p:cNvSpPr>
            <p:nvPr/>
          </p:nvSpPr>
          <p:spPr bwMode="auto">
            <a:xfrm>
              <a:off x="5713413" y="2091300"/>
              <a:ext cx="39688" cy="41275"/>
            </a:xfrm>
            <a:custGeom>
              <a:avLst/>
              <a:gdLst>
                <a:gd name="T0" fmla="*/ 6 w 25"/>
                <a:gd name="T1" fmla="*/ 21 h 26"/>
                <a:gd name="T2" fmla="*/ 4 w 25"/>
                <a:gd name="T3" fmla="*/ 19 h 26"/>
                <a:gd name="T4" fmla="*/ 3 w 25"/>
                <a:gd name="T5" fmla="*/ 16 h 26"/>
                <a:gd name="T6" fmla="*/ 2 w 25"/>
                <a:gd name="T7" fmla="*/ 13 h 26"/>
                <a:gd name="T8" fmla="*/ 3 w 25"/>
                <a:gd name="T9" fmla="*/ 10 h 26"/>
                <a:gd name="T10" fmla="*/ 4 w 25"/>
                <a:gd name="T11" fmla="*/ 7 h 26"/>
                <a:gd name="T12" fmla="*/ 6 w 25"/>
                <a:gd name="T13" fmla="*/ 5 h 26"/>
                <a:gd name="T14" fmla="*/ 8 w 25"/>
                <a:gd name="T15" fmla="*/ 3 h 26"/>
                <a:gd name="T16" fmla="*/ 11 w 25"/>
                <a:gd name="T17" fmla="*/ 3 h 26"/>
                <a:gd name="T18" fmla="*/ 14 w 25"/>
                <a:gd name="T19" fmla="*/ 3 h 26"/>
                <a:gd name="T20" fmla="*/ 17 w 25"/>
                <a:gd name="T21" fmla="*/ 4 h 26"/>
                <a:gd name="T22" fmla="*/ 18 w 25"/>
                <a:gd name="T23" fmla="*/ 4 h 26"/>
                <a:gd name="T24" fmla="*/ 19 w 25"/>
                <a:gd name="T25" fmla="*/ 2 h 26"/>
                <a:gd name="T26" fmla="*/ 18 w 25"/>
                <a:gd name="T27" fmla="*/ 1 h 26"/>
                <a:gd name="T28" fmla="*/ 16 w 25"/>
                <a:gd name="T29" fmla="*/ 1 h 26"/>
                <a:gd name="T30" fmla="*/ 14 w 25"/>
                <a:gd name="T31" fmla="*/ 0 h 26"/>
                <a:gd name="T32" fmla="*/ 12 w 25"/>
                <a:gd name="T33" fmla="*/ 0 h 26"/>
                <a:gd name="T34" fmla="*/ 10 w 25"/>
                <a:gd name="T35" fmla="*/ 0 h 26"/>
                <a:gd name="T36" fmla="*/ 6 w 25"/>
                <a:gd name="T37" fmla="*/ 2 h 26"/>
                <a:gd name="T38" fmla="*/ 3 w 25"/>
                <a:gd name="T39" fmla="*/ 4 h 26"/>
                <a:gd name="T40" fmla="*/ 1 w 25"/>
                <a:gd name="T41" fmla="*/ 7 h 26"/>
                <a:gd name="T42" fmla="*/ 0 w 25"/>
                <a:gd name="T43" fmla="*/ 10 h 26"/>
                <a:gd name="T44" fmla="*/ 0 w 25"/>
                <a:gd name="T45" fmla="*/ 12 h 26"/>
                <a:gd name="T46" fmla="*/ 0 w 25"/>
                <a:gd name="T47" fmla="*/ 15 h 26"/>
                <a:gd name="T48" fmla="*/ 1 w 25"/>
                <a:gd name="T49" fmla="*/ 17 h 26"/>
                <a:gd name="T50" fmla="*/ 2 w 25"/>
                <a:gd name="T51" fmla="*/ 20 h 26"/>
                <a:gd name="T52" fmla="*/ 5 w 25"/>
                <a:gd name="T53" fmla="*/ 23 h 26"/>
                <a:gd name="T54" fmla="*/ 8 w 25"/>
                <a:gd name="T55" fmla="*/ 25 h 26"/>
                <a:gd name="T56" fmla="*/ 10 w 25"/>
                <a:gd name="T57" fmla="*/ 25 h 26"/>
                <a:gd name="T58" fmla="*/ 13 w 25"/>
                <a:gd name="T59" fmla="*/ 26 h 26"/>
                <a:gd name="T60" fmla="*/ 15 w 25"/>
                <a:gd name="T61" fmla="*/ 25 h 26"/>
                <a:gd name="T62" fmla="*/ 18 w 25"/>
                <a:gd name="T63" fmla="*/ 25 h 26"/>
                <a:gd name="T64" fmla="*/ 21 w 25"/>
                <a:gd name="T65" fmla="*/ 23 h 26"/>
                <a:gd name="T66" fmla="*/ 23 w 25"/>
                <a:gd name="T67" fmla="*/ 20 h 26"/>
                <a:gd name="T68" fmla="*/ 25 w 25"/>
                <a:gd name="T69" fmla="*/ 17 h 26"/>
                <a:gd name="T70" fmla="*/ 25 w 25"/>
                <a:gd name="T71" fmla="*/ 13 h 26"/>
                <a:gd name="T72" fmla="*/ 25 w 25"/>
                <a:gd name="T73" fmla="*/ 10 h 26"/>
                <a:gd name="T74" fmla="*/ 23 w 25"/>
                <a:gd name="T75" fmla="*/ 7 h 26"/>
                <a:gd name="T76" fmla="*/ 22 w 25"/>
                <a:gd name="T77" fmla="*/ 4 h 26"/>
                <a:gd name="T78" fmla="*/ 19 w 25"/>
                <a:gd name="T79" fmla="*/ 3 h 26"/>
                <a:gd name="T80" fmla="*/ 19 w 25"/>
                <a:gd name="T81" fmla="*/ 5 h 26"/>
                <a:gd name="T82" fmla="*/ 20 w 25"/>
                <a:gd name="T83" fmla="*/ 7 h 26"/>
                <a:gd name="T84" fmla="*/ 22 w 25"/>
                <a:gd name="T85" fmla="*/ 9 h 26"/>
                <a:gd name="T86" fmla="*/ 23 w 25"/>
                <a:gd name="T87" fmla="*/ 12 h 26"/>
                <a:gd name="T88" fmla="*/ 23 w 25"/>
                <a:gd name="T89" fmla="*/ 14 h 26"/>
                <a:gd name="T90" fmla="*/ 22 w 25"/>
                <a:gd name="T91" fmla="*/ 17 h 26"/>
                <a:gd name="T92" fmla="*/ 20 w 25"/>
                <a:gd name="T93" fmla="*/ 20 h 26"/>
                <a:gd name="T94" fmla="*/ 18 w 25"/>
                <a:gd name="T95" fmla="*/ 22 h 26"/>
                <a:gd name="T96" fmla="*/ 16 w 25"/>
                <a:gd name="T97" fmla="*/ 23 h 26"/>
                <a:gd name="T98" fmla="*/ 13 w 25"/>
                <a:gd name="T99" fmla="*/ 23 h 26"/>
                <a:gd name="T100" fmla="*/ 10 w 25"/>
                <a:gd name="T10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6">
                  <a:moveTo>
                    <a:pt x="8" y="22"/>
                  </a:moveTo>
                  <a:lnTo>
                    <a:pt x="7" y="22"/>
                  </a:lnTo>
                  <a:lnTo>
                    <a:pt x="6" y="21"/>
                  </a:lnTo>
                  <a:lnTo>
                    <a:pt x="6" y="20"/>
                  </a:lnTo>
                  <a:lnTo>
                    <a:pt x="5" y="20"/>
                  </a:lnTo>
                  <a:lnTo>
                    <a:pt x="4" y="19"/>
                  </a:lnTo>
                  <a:lnTo>
                    <a:pt x="4" y="18"/>
                  </a:lnTo>
                  <a:lnTo>
                    <a:pt x="3" y="17"/>
                  </a:lnTo>
                  <a:lnTo>
                    <a:pt x="3" y="16"/>
                  </a:lnTo>
                  <a:lnTo>
                    <a:pt x="3" y="15"/>
                  </a:lnTo>
                  <a:lnTo>
                    <a:pt x="2" y="14"/>
                  </a:lnTo>
                  <a:lnTo>
                    <a:pt x="2" y="13"/>
                  </a:lnTo>
                  <a:lnTo>
                    <a:pt x="2" y="12"/>
                  </a:lnTo>
                  <a:lnTo>
                    <a:pt x="2" y="11"/>
                  </a:lnTo>
                  <a:lnTo>
                    <a:pt x="3" y="10"/>
                  </a:lnTo>
                  <a:lnTo>
                    <a:pt x="3" y="9"/>
                  </a:lnTo>
                  <a:lnTo>
                    <a:pt x="4" y="8"/>
                  </a:lnTo>
                  <a:lnTo>
                    <a:pt x="4" y="7"/>
                  </a:lnTo>
                  <a:lnTo>
                    <a:pt x="5" y="7"/>
                  </a:lnTo>
                  <a:lnTo>
                    <a:pt x="5" y="6"/>
                  </a:lnTo>
                  <a:lnTo>
                    <a:pt x="6" y="5"/>
                  </a:lnTo>
                  <a:lnTo>
                    <a:pt x="7" y="4"/>
                  </a:lnTo>
                  <a:lnTo>
                    <a:pt x="8" y="4"/>
                  </a:lnTo>
                  <a:lnTo>
                    <a:pt x="8" y="3"/>
                  </a:lnTo>
                  <a:lnTo>
                    <a:pt x="10" y="3"/>
                  </a:lnTo>
                  <a:lnTo>
                    <a:pt x="10" y="3"/>
                  </a:lnTo>
                  <a:lnTo>
                    <a:pt x="11" y="3"/>
                  </a:lnTo>
                  <a:lnTo>
                    <a:pt x="12" y="3"/>
                  </a:lnTo>
                  <a:lnTo>
                    <a:pt x="13" y="3"/>
                  </a:lnTo>
                  <a:lnTo>
                    <a:pt x="14" y="3"/>
                  </a:lnTo>
                  <a:lnTo>
                    <a:pt x="15" y="3"/>
                  </a:lnTo>
                  <a:lnTo>
                    <a:pt x="16" y="3"/>
                  </a:lnTo>
                  <a:lnTo>
                    <a:pt x="17" y="4"/>
                  </a:lnTo>
                  <a:lnTo>
                    <a:pt x="18" y="4"/>
                  </a:lnTo>
                  <a:lnTo>
                    <a:pt x="18" y="4"/>
                  </a:lnTo>
                  <a:lnTo>
                    <a:pt x="18" y="4"/>
                  </a:lnTo>
                  <a:lnTo>
                    <a:pt x="18" y="3"/>
                  </a:lnTo>
                  <a:lnTo>
                    <a:pt x="19" y="3"/>
                  </a:lnTo>
                  <a:lnTo>
                    <a:pt x="19" y="2"/>
                  </a:lnTo>
                  <a:lnTo>
                    <a:pt x="19" y="2"/>
                  </a:lnTo>
                  <a:lnTo>
                    <a:pt x="19" y="2"/>
                  </a:lnTo>
                  <a:lnTo>
                    <a:pt x="18" y="1"/>
                  </a:lnTo>
                  <a:lnTo>
                    <a:pt x="17" y="1"/>
                  </a:lnTo>
                  <a:lnTo>
                    <a:pt x="17" y="1"/>
                  </a:lnTo>
                  <a:lnTo>
                    <a:pt x="16" y="1"/>
                  </a:lnTo>
                  <a:lnTo>
                    <a:pt x="15" y="0"/>
                  </a:lnTo>
                  <a:lnTo>
                    <a:pt x="15" y="0"/>
                  </a:lnTo>
                  <a:lnTo>
                    <a:pt x="14" y="0"/>
                  </a:lnTo>
                  <a:lnTo>
                    <a:pt x="14" y="0"/>
                  </a:lnTo>
                  <a:lnTo>
                    <a:pt x="13" y="0"/>
                  </a:lnTo>
                  <a:lnTo>
                    <a:pt x="12" y="0"/>
                  </a:lnTo>
                  <a:lnTo>
                    <a:pt x="12" y="0"/>
                  </a:lnTo>
                  <a:lnTo>
                    <a:pt x="11" y="0"/>
                  </a:lnTo>
                  <a:lnTo>
                    <a:pt x="10" y="0"/>
                  </a:lnTo>
                  <a:lnTo>
                    <a:pt x="9" y="1"/>
                  </a:lnTo>
                  <a:lnTo>
                    <a:pt x="8" y="1"/>
                  </a:lnTo>
                  <a:lnTo>
                    <a:pt x="6" y="2"/>
                  </a:lnTo>
                  <a:lnTo>
                    <a:pt x="5" y="2"/>
                  </a:lnTo>
                  <a:lnTo>
                    <a:pt x="4" y="3"/>
                  </a:lnTo>
                  <a:lnTo>
                    <a:pt x="3" y="4"/>
                  </a:lnTo>
                  <a:lnTo>
                    <a:pt x="3" y="5"/>
                  </a:lnTo>
                  <a:lnTo>
                    <a:pt x="2" y="6"/>
                  </a:lnTo>
                  <a:lnTo>
                    <a:pt x="1" y="7"/>
                  </a:lnTo>
                  <a:lnTo>
                    <a:pt x="1" y="8"/>
                  </a:lnTo>
                  <a:lnTo>
                    <a:pt x="1" y="10"/>
                  </a:lnTo>
                  <a:lnTo>
                    <a:pt x="0" y="10"/>
                  </a:lnTo>
                  <a:lnTo>
                    <a:pt x="0" y="11"/>
                  </a:lnTo>
                  <a:lnTo>
                    <a:pt x="0" y="11"/>
                  </a:lnTo>
                  <a:lnTo>
                    <a:pt x="0" y="12"/>
                  </a:lnTo>
                  <a:lnTo>
                    <a:pt x="0" y="13"/>
                  </a:lnTo>
                  <a:lnTo>
                    <a:pt x="0" y="14"/>
                  </a:lnTo>
                  <a:lnTo>
                    <a:pt x="0" y="15"/>
                  </a:lnTo>
                  <a:lnTo>
                    <a:pt x="0" y="16"/>
                  </a:lnTo>
                  <a:lnTo>
                    <a:pt x="0" y="16"/>
                  </a:lnTo>
                  <a:lnTo>
                    <a:pt x="1" y="17"/>
                  </a:lnTo>
                  <a:lnTo>
                    <a:pt x="1" y="18"/>
                  </a:lnTo>
                  <a:lnTo>
                    <a:pt x="2" y="19"/>
                  </a:lnTo>
                  <a:lnTo>
                    <a:pt x="2" y="20"/>
                  </a:lnTo>
                  <a:lnTo>
                    <a:pt x="3" y="21"/>
                  </a:lnTo>
                  <a:lnTo>
                    <a:pt x="4" y="22"/>
                  </a:lnTo>
                  <a:lnTo>
                    <a:pt x="5" y="23"/>
                  </a:lnTo>
                  <a:lnTo>
                    <a:pt x="6" y="24"/>
                  </a:lnTo>
                  <a:lnTo>
                    <a:pt x="7" y="24"/>
                  </a:lnTo>
                  <a:lnTo>
                    <a:pt x="8" y="25"/>
                  </a:lnTo>
                  <a:lnTo>
                    <a:pt x="9" y="25"/>
                  </a:lnTo>
                  <a:lnTo>
                    <a:pt x="10" y="25"/>
                  </a:lnTo>
                  <a:lnTo>
                    <a:pt x="10" y="25"/>
                  </a:lnTo>
                  <a:lnTo>
                    <a:pt x="11" y="26"/>
                  </a:lnTo>
                  <a:lnTo>
                    <a:pt x="12" y="26"/>
                  </a:lnTo>
                  <a:lnTo>
                    <a:pt x="13" y="26"/>
                  </a:lnTo>
                  <a:lnTo>
                    <a:pt x="14" y="26"/>
                  </a:lnTo>
                  <a:lnTo>
                    <a:pt x="15" y="25"/>
                  </a:lnTo>
                  <a:lnTo>
                    <a:pt x="15" y="25"/>
                  </a:lnTo>
                  <a:lnTo>
                    <a:pt x="16" y="25"/>
                  </a:lnTo>
                  <a:lnTo>
                    <a:pt x="17" y="25"/>
                  </a:lnTo>
                  <a:lnTo>
                    <a:pt x="18" y="25"/>
                  </a:lnTo>
                  <a:lnTo>
                    <a:pt x="19" y="24"/>
                  </a:lnTo>
                  <a:lnTo>
                    <a:pt x="20" y="24"/>
                  </a:lnTo>
                  <a:lnTo>
                    <a:pt x="21" y="23"/>
                  </a:lnTo>
                  <a:lnTo>
                    <a:pt x="21" y="22"/>
                  </a:lnTo>
                  <a:lnTo>
                    <a:pt x="22" y="21"/>
                  </a:lnTo>
                  <a:lnTo>
                    <a:pt x="23" y="20"/>
                  </a:lnTo>
                  <a:lnTo>
                    <a:pt x="24" y="19"/>
                  </a:lnTo>
                  <a:lnTo>
                    <a:pt x="24" y="18"/>
                  </a:lnTo>
                  <a:lnTo>
                    <a:pt x="25" y="17"/>
                  </a:lnTo>
                  <a:lnTo>
                    <a:pt x="25" y="16"/>
                  </a:lnTo>
                  <a:lnTo>
                    <a:pt x="25" y="15"/>
                  </a:lnTo>
                  <a:lnTo>
                    <a:pt x="25" y="13"/>
                  </a:lnTo>
                  <a:lnTo>
                    <a:pt x="25" y="12"/>
                  </a:lnTo>
                  <a:lnTo>
                    <a:pt x="25" y="11"/>
                  </a:lnTo>
                  <a:lnTo>
                    <a:pt x="25" y="10"/>
                  </a:lnTo>
                  <a:lnTo>
                    <a:pt x="24" y="9"/>
                  </a:lnTo>
                  <a:lnTo>
                    <a:pt x="24" y="8"/>
                  </a:lnTo>
                  <a:lnTo>
                    <a:pt x="23" y="7"/>
                  </a:lnTo>
                  <a:lnTo>
                    <a:pt x="23" y="6"/>
                  </a:lnTo>
                  <a:lnTo>
                    <a:pt x="22" y="5"/>
                  </a:lnTo>
                  <a:lnTo>
                    <a:pt x="22" y="4"/>
                  </a:lnTo>
                  <a:lnTo>
                    <a:pt x="21" y="3"/>
                  </a:lnTo>
                  <a:lnTo>
                    <a:pt x="20" y="3"/>
                  </a:lnTo>
                  <a:lnTo>
                    <a:pt x="19" y="3"/>
                  </a:lnTo>
                  <a:lnTo>
                    <a:pt x="19" y="4"/>
                  </a:lnTo>
                  <a:lnTo>
                    <a:pt x="19" y="4"/>
                  </a:lnTo>
                  <a:lnTo>
                    <a:pt x="19" y="5"/>
                  </a:lnTo>
                  <a:lnTo>
                    <a:pt x="19" y="5"/>
                  </a:lnTo>
                  <a:lnTo>
                    <a:pt x="20" y="6"/>
                  </a:lnTo>
                  <a:lnTo>
                    <a:pt x="20" y="7"/>
                  </a:lnTo>
                  <a:lnTo>
                    <a:pt x="21" y="8"/>
                  </a:lnTo>
                  <a:lnTo>
                    <a:pt x="21" y="8"/>
                  </a:lnTo>
                  <a:lnTo>
                    <a:pt x="22" y="9"/>
                  </a:lnTo>
                  <a:lnTo>
                    <a:pt x="22" y="10"/>
                  </a:lnTo>
                  <a:lnTo>
                    <a:pt x="22" y="11"/>
                  </a:lnTo>
                  <a:lnTo>
                    <a:pt x="23" y="12"/>
                  </a:lnTo>
                  <a:lnTo>
                    <a:pt x="23" y="13"/>
                  </a:lnTo>
                  <a:lnTo>
                    <a:pt x="23" y="13"/>
                  </a:lnTo>
                  <a:lnTo>
                    <a:pt x="23" y="14"/>
                  </a:lnTo>
                  <a:lnTo>
                    <a:pt x="22" y="15"/>
                  </a:lnTo>
                  <a:lnTo>
                    <a:pt x="22" y="16"/>
                  </a:lnTo>
                  <a:lnTo>
                    <a:pt x="22" y="17"/>
                  </a:lnTo>
                  <a:lnTo>
                    <a:pt x="22" y="18"/>
                  </a:lnTo>
                  <a:lnTo>
                    <a:pt x="21" y="19"/>
                  </a:lnTo>
                  <a:lnTo>
                    <a:pt x="20" y="20"/>
                  </a:lnTo>
                  <a:lnTo>
                    <a:pt x="20" y="20"/>
                  </a:lnTo>
                  <a:lnTo>
                    <a:pt x="19" y="21"/>
                  </a:lnTo>
                  <a:lnTo>
                    <a:pt x="18" y="22"/>
                  </a:lnTo>
                  <a:lnTo>
                    <a:pt x="18" y="22"/>
                  </a:lnTo>
                  <a:lnTo>
                    <a:pt x="16" y="22"/>
                  </a:lnTo>
                  <a:lnTo>
                    <a:pt x="16" y="23"/>
                  </a:lnTo>
                  <a:lnTo>
                    <a:pt x="15" y="23"/>
                  </a:lnTo>
                  <a:lnTo>
                    <a:pt x="14" y="23"/>
                  </a:lnTo>
                  <a:lnTo>
                    <a:pt x="13" y="23"/>
                  </a:lnTo>
                  <a:lnTo>
                    <a:pt x="12" y="23"/>
                  </a:lnTo>
                  <a:lnTo>
                    <a:pt x="11" y="23"/>
                  </a:lnTo>
                  <a:lnTo>
                    <a:pt x="10" y="23"/>
                  </a:lnTo>
                  <a:lnTo>
                    <a:pt x="9" y="22"/>
                  </a:lnTo>
                  <a:lnTo>
                    <a:pt x="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39" name="Freeform 1946"/>
            <p:cNvSpPr>
              <a:spLocks/>
            </p:cNvSpPr>
            <p:nvPr/>
          </p:nvSpPr>
          <p:spPr bwMode="auto">
            <a:xfrm>
              <a:off x="5499101" y="1849998"/>
              <a:ext cx="139700" cy="33338"/>
            </a:xfrm>
            <a:custGeom>
              <a:avLst/>
              <a:gdLst>
                <a:gd name="T0" fmla="*/ 85 w 88"/>
                <a:gd name="T1" fmla="*/ 8 h 21"/>
                <a:gd name="T2" fmla="*/ 81 w 88"/>
                <a:gd name="T3" fmla="*/ 6 h 21"/>
                <a:gd name="T4" fmla="*/ 75 w 88"/>
                <a:gd name="T5" fmla="*/ 3 h 21"/>
                <a:gd name="T6" fmla="*/ 71 w 88"/>
                <a:gd name="T7" fmla="*/ 2 h 21"/>
                <a:gd name="T8" fmla="*/ 66 w 88"/>
                <a:gd name="T9" fmla="*/ 1 h 21"/>
                <a:gd name="T10" fmla="*/ 61 w 88"/>
                <a:gd name="T11" fmla="*/ 1 h 21"/>
                <a:gd name="T12" fmla="*/ 56 w 88"/>
                <a:gd name="T13" fmla="*/ 0 h 21"/>
                <a:gd name="T14" fmla="*/ 51 w 88"/>
                <a:gd name="T15" fmla="*/ 0 h 21"/>
                <a:gd name="T16" fmla="*/ 46 w 88"/>
                <a:gd name="T17" fmla="*/ 0 h 21"/>
                <a:gd name="T18" fmla="*/ 41 w 88"/>
                <a:gd name="T19" fmla="*/ 2 h 21"/>
                <a:gd name="T20" fmla="*/ 37 w 88"/>
                <a:gd name="T21" fmla="*/ 2 h 21"/>
                <a:gd name="T22" fmla="*/ 33 w 88"/>
                <a:gd name="T23" fmla="*/ 3 h 21"/>
                <a:gd name="T24" fmla="*/ 28 w 88"/>
                <a:gd name="T25" fmla="*/ 3 h 21"/>
                <a:gd name="T26" fmla="*/ 24 w 88"/>
                <a:gd name="T27" fmla="*/ 3 h 21"/>
                <a:gd name="T28" fmla="*/ 19 w 88"/>
                <a:gd name="T29" fmla="*/ 3 h 21"/>
                <a:gd name="T30" fmla="*/ 14 w 88"/>
                <a:gd name="T31" fmla="*/ 3 h 21"/>
                <a:gd name="T32" fmla="*/ 9 w 88"/>
                <a:gd name="T33" fmla="*/ 4 h 21"/>
                <a:gd name="T34" fmla="*/ 5 w 88"/>
                <a:gd name="T35" fmla="*/ 5 h 21"/>
                <a:gd name="T36" fmla="*/ 1 w 88"/>
                <a:gd name="T37" fmla="*/ 10 h 21"/>
                <a:gd name="T38" fmla="*/ 0 w 88"/>
                <a:gd name="T39" fmla="*/ 15 h 21"/>
                <a:gd name="T40" fmla="*/ 0 w 88"/>
                <a:gd name="T41" fmla="*/ 17 h 21"/>
                <a:gd name="T42" fmla="*/ 3 w 88"/>
                <a:gd name="T43" fmla="*/ 20 h 21"/>
                <a:gd name="T44" fmla="*/ 8 w 88"/>
                <a:gd name="T45" fmla="*/ 21 h 21"/>
                <a:gd name="T46" fmla="*/ 13 w 88"/>
                <a:gd name="T47" fmla="*/ 21 h 21"/>
                <a:gd name="T48" fmla="*/ 17 w 88"/>
                <a:gd name="T49" fmla="*/ 21 h 21"/>
                <a:gd name="T50" fmla="*/ 21 w 88"/>
                <a:gd name="T51" fmla="*/ 20 h 21"/>
                <a:gd name="T52" fmla="*/ 25 w 88"/>
                <a:gd name="T53" fmla="*/ 20 h 21"/>
                <a:gd name="T54" fmla="*/ 29 w 88"/>
                <a:gd name="T55" fmla="*/ 20 h 21"/>
                <a:gd name="T56" fmla="*/ 34 w 88"/>
                <a:gd name="T57" fmla="*/ 19 h 21"/>
                <a:gd name="T58" fmla="*/ 39 w 88"/>
                <a:gd name="T59" fmla="*/ 19 h 21"/>
                <a:gd name="T60" fmla="*/ 37 w 88"/>
                <a:gd name="T61" fmla="*/ 14 h 21"/>
                <a:gd name="T62" fmla="*/ 32 w 88"/>
                <a:gd name="T63" fmla="*/ 14 h 21"/>
                <a:gd name="T64" fmla="*/ 27 w 88"/>
                <a:gd name="T65" fmla="*/ 14 h 21"/>
                <a:gd name="T66" fmla="*/ 23 w 88"/>
                <a:gd name="T67" fmla="*/ 15 h 21"/>
                <a:gd name="T68" fmla="*/ 19 w 88"/>
                <a:gd name="T69" fmla="*/ 15 h 21"/>
                <a:gd name="T70" fmla="*/ 14 w 88"/>
                <a:gd name="T71" fmla="*/ 15 h 21"/>
                <a:gd name="T72" fmla="*/ 8 w 88"/>
                <a:gd name="T73" fmla="*/ 15 h 21"/>
                <a:gd name="T74" fmla="*/ 5 w 88"/>
                <a:gd name="T75" fmla="*/ 15 h 21"/>
                <a:gd name="T76" fmla="*/ 7 w 88"/>
                <a:gd name="T77" fmla="*/ 11 h 21"/>
                <a:gd name="T78" fmla="*/ 11 w 88"/>
                <a:gd name="T79" fmla="*/ 9 h 21"/>
                <a:gd name="T80" fmla="*/ 15 w 88"/>
                <a:gd name="T81" fmla="*/ 8 h 21"/>
                <a:gd name="T82" fmla="*/ 19 w 88"/>
                <a:gd name="T83" fmla="*/ 8 h 21"/>
                <a:gd name="T84" fmla="*/ 23 w 88"/>
                <a:gd name="T85" fmla="*/ 8 h 21"/>
                <a:gd name="T86" fmla="*/ 27 w 88"/>
                <a:gd name="T87" fmla="*/ 8 h 21"/>
                <a:gd name="T88" fmla="*/ 32 w 88"/>
                <a:gd name="T89" fmla="*/ 8 h 21"/>
                <a:gd name="T90" fmla="*/ 36 w 88"/>
                <a:gd name="T91" fmla="*/ 7 h 21"/>
                <a:gd name="T92" fmla="*/ 41 w 88"/>
                <a:gd name="T93" fmla="*/ 7 h 21"/>
                <a:gd name="T94" fmla="*/ 45 w 88"/>
                <a:gd name="T95" fmla="*/ 6 h 21"/>
                <a:gd name="T96" fmla="*/ 51 w 88"/>
                <a:gd name="T97" fmla="*/ 5 h 21"/>
                <a:gd name="T98" fmla="*/ 56 w 88"/>
                <a:gd name="T99" fmla="*/ 5 h 21"/>
                <a:gd name="T100" fmla="*/ 60 w 88"/>
                <a:gd name="T101" fmla="*/ 6 h 21"/>
                <a:gd name="T102" fmla="*/ 64 w 88"/>
                <a:gd name="T103" fmla="*/ 7 h 21"/>
                <a:gd name="T104" fmla="*/ 69 w 88"/>
                <a:gd name="T105" fmla="*/ 7 h 21"/>
                <a:gd name="T106" fmla="*/ 74 w 88"/>
                <a:gd name="T107" fmla="*/ 9 h 21"/>
                <a:gd name="T108" fmla="*/ 79 w 88"/>
                <a:gd name="T109" fmla="*/ 11 h 21"/>
                <a:gd name="T110" fmla="*/ 83 w 88"/>
                <a:gd name="T111"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21">
                  <a:moveTo>
                    <a:pt x="88" y="10"/>
                  </a:moveTo>
                  <a:lnTo>
                    <a:pt x="88" y="10"/>
                  </a:lnTo>
                  <a:lnTo>
                    <a:pt x="87" y="9"/>
                  </a:lnTo>
                  <a:lnTo>
                    <a:pt x="87" y="9"/>
                  </a:lnTo>
                  <a:lnTo>
                    <a:pt x="86" y="8"/>
                  </a:lnTo>
                  <a:lnTo>
                    <a:pt x="85" y="8"/>
                  </a:lnTo>
                  <a:lnTo>
                    <a:pt x="85" y="7"/>
                  </a:lnTo>
                  <a:lnTo>
                    <a:pt x="84" y="7"/>
                  </a:lnTo>
                  <a:lnTo>
                    <a:pt x="83" y="7"/>
                  </a:lnTo>
                  <a:lnTo>
                    <a:pt x="82" y="6"/>
                  </a:lnTo>
                  <a:lnTo>
                    <a:pt x="81" y="6"/>
                  </a:lnTo>
                  <a:lnTo>
                    <a:pt x="81" y="6"/>
                  </a:lnTo>
                  <a:lnTo>
                    <a:pt x="80" y="5"/>
                  </a:lnTo>
                  <a:lnTo>
                    <a:pt x="79" y="5"/>
                  </a:lnTo>
                  <a:lnTo>
                    <a:pt x="78" y="4"/>
                  </a:lnTo>
                  <a:lnTo>
                    <a:pt x="76" y="4"/>
                  </a:lnTo>
                  <a:lnTo>
                    <a:pt x="75" y="4"/>
                  </a:lnTo>
                  <a:lnTo>
                    <a:pt x="75" y="3"/>
                  </a:lnTo>
                  <a:lnTo>
                    <a:pt x="74" y="3"/>
                  </a:lnTo>
                  <a:lnTo>
                    <a:pt x="73" y="3"/>
                  </a:lnTo>
                  <a:lnTo>
                    <a:pt x="72" y="3"/>
                  </a:lnTo>
                  <a:lnTo>
                    <a:pt x="72" y="3"/>
                  </a:lnTo>
                  <a:lnTo>
                    <a:pt x="71" y="3"/>
                  </a:lnTo>
                  <a:lnTo>
                    <a:pt x="71" y="2"/>
                  </a:lnTo>
                  <a:lnTo>
                    <a:pt x="70" y="2"/>
                  </a:lnTo>
                  <a:lnTo>
                    <a:pt x="69" y="2"/>
                  </a:lnTo>
                  <a:lnTo>
                    <a:pt x="68" y="2"/>
                  </a:lnTo>
                  <a:lnTo>
                    <a:pt x="67" y="2"/>
                  </a:lnTo>
                  <a:lnTo>
                    <a:pt x="67" y="2"/>
                  </a:lnTo>
                  <a:lnTo>
                    <a:pt x="66" y="1"/>
                  </a:lnTo>
                  <a:lnTo>
                    <a:pt x="65" y="1"/>
                  </a:lnTo>
                  <a:lnTo>
                    <a:pt x="64" y="1"/>
                  </a:lnTo>
                  <a:lnTo>
                    <a:pt x="63" y="1"/>
                  </a:lnTo>
                  <a:lnTo>
                    <a:pt x="63" y="1"/>
                  </a:lnTo>
                  <a:lnTo>
                    <a:pt x="62" y="1"/>
                  </a:lnTo>
                  <a:lnTo>
                    <a:pt x="61" y="1"/>
                  </a:lnTo>
                  <a:lnTo>
                    <a:pt x="60" y="1"/>
                  </a:lnTo>
                  <a:lnTo>
                    <a:pt x="59" y="0"/>
                  </a:lnTo>
                  <a:lnTo>
                    <a:pt x="58" y="0"/>
                  </a:lnTo>
                  <a:lnTo>
                    <a:pt x="57" y="0"/>
                  </a:lnTo>
                  <a:lnTo>
                    <a:pt x="56" y="0"/>
                  </a:lnTo>
                  <a:lnTo>
                    <a:pt x="56" y="0"/>
                  </a:lnTo>
                  <a:lnTo>
                    <a:pt x="55" y="0"/>
                  </a:lnTo>
                  <a:lnTo>
                    <a:pt x="54" y="0"/>
                  </a:lnTo>
                  <a:lnTo>
                    <a:pt x="54" y="0"/>
                  </a:lnTo>
                  <a:lnTo>
                    <a:pt x="53" y="0"/>
                  </a:lnTo>
                  <a:lnTo>
                    <a:pt x="52" y="0"/>
                  </a:lnTo>
                  <a:lnTo>
                    <a:pt x="51" y="0"/>
                  </a:lnTo>
                  <a:lnTo>
                    <a:pt x="50" y="0"/>
                  </a:lnTo>
                  <a:lnTo>
                    <a:pt x="49" y="0"/>
                  </a:lnTo>
                  <a:lnTo>
                    <a:pt x="48" y="0"/>
                  </a:lnTo>
                  <a:lnTo>
                    <a:pt x="48" y="0"/>
                  </a:lnTo>
                  <a:lnTo>
                    <a:pt x="47" y="0"/>
                  </a:lnTo>
                  <a:lnTo>
                    <a:pt x="46" y="0"/>
                  </a:lnTo>
                  <a:lnTo>
                    <a:pt x="45" y="0"/>
                  </a:lnTo>
                  <a:lnTo>
                    <a:pt x="45" y="1"/>
                  </a:lnTo>
                  <a:lnTo>
                    <a:pt x="44" y="1"/>
                  </a:lnTo>
                  <a:lnTo>
                    <a:pt x="43" y="1"/>
                  </a:lnTo>
                  <a:lnTo>
                    <a:pt x="42" y="1"/>
                  </a:lnTo>
                  <a:lnTo>
                    <a:pt x="41" y="2"/>
                  </a:lnTo>
                  <a:lnTo>
                    <a:pt x="41" y="2"/>
                  </a:lnTo>
                  <a:lnTo>
                    <a:pt x="40" y="2"/>
                  </a:lnTo>
                  <a:lnTo>
                    <a:pt x="40" y="2"/>
                  </a:lnTo>
                  <a:lnTo>
                    <a:pt x="39" y="2"/>
                  </a:lnTo>
                  <a:lnTo>
                    <a:pt x="38" y="2"/>
                  </a:lnTo>
                  <a:lnTo>
                    <a:pt x="37" y="2"/>
                  </a:lnTo>
                  <a:lnTo>
                    <a:pt x="37" y="2"/>
                  </a:lnTo>
                  <a:lnTo>
                    <a:pt x="36" y="2"/>
                  </a:lnTo>
                  <a:lnTo>
                    <a:pt x="35" y="2"/>
                  </a:lnTo>
                  <a:lnTo>
                    <a:pt x="34" y="3"/>
                  </a:lnTo>
                  <a:lnTo>
                    <a:pt x="33" y="3"/>
                  </a:lnTo>
                  <a:lnTo>
                    <a:pt x="33" y="3"/>
                  </a:lnTo>
                  <a:lnTo>
                    <a:pt x="32" y="3"/>
                  </a:lnTo>
                  <a:lnTo>
                    <a:pt x="32" y="3"/>
                  </a:lnTo>
                  <a:lnTo>
                    <a:pt x="31" y="3"/>
                  </a:lnTo>
                  <a:lnTo>
                    <a:pt x="30" y="3"/>
                  </a:lnTo>
                  <a:lnTo>
                    <a:pt x="29" y="3"/>
                  </a:lnTo>
                  <a:lnTo>
                    <a:pt x="28" y="3"/>
                  </a:lnTo>
                  <a:lnTo>
                    <a:pt x="27" y="3"/>
                  </a:lnTo>
                  <a:lnTo>
                    <a:pt x="27" y="3"/>
                  </a:lnTo>
                  <a:lnTo>
                    <a:pt x="26" y="3"/>
                  </a:lnTo>
                  <a:lnTo>
                    <a:pt x="25" y="3"/>
                  </a:lnTo>
                  <a:lnTo>
                    <a:pt x="25" y="3"/>
                  </a:lnTo>
                  <a:lnTo>
                    <a:pt x="24" y="3"/>
                  </a:lnTo>
                  <a:lnTo>
                    <a:pt x="23" y="3"/>
                  </a:lnTo>
                  <a:lnTo>
                    <a:pt x="22" y="3"/>
                  </a:lnTo>
                  <a:lnTo>
                    <a:pt x="21" y="3"/>
                  </a:lnTo>
                  <a:lnTo>
                    <a:pt x="21" y="3"/>
                  </a:lnTo>
                  <a:lnTo>
                    <a:pt x="20" y="3"/>
                  </a:lnTo>
                  <a:lnTo>
                    <a:pt x="19" y="3"/>
                  </a:lnTo>
                  <a:lnTo>
                    <a:pt x="18" y="3"/>
                  </a:lnTo>
                  <a:lnTo>
                    <a:pt x="17" y="3"/>
                  </a:lnTo>
                  <a:lnTo>
                    <a:pt x="17" y="3"/>
                  </a:lnTo>
                  <a:lnTo>
                    <a:pt x="16" y="3"/>
                  </a:lnTo>
                  <a:lnTo>
                    <a:pt x="15" y="3"/>
                  </a:lnTo>
                  <a:lnTo>
                    <a:pt x="14" y="3"/>
                  </a:lnTo>
                  <a:lnTo>
                    <a:pt x="13" y="3"/>
                  </a:lnTo>
                  <a:lnTo>
                    <a:pt x="13" y="3"/>
                  </a:lnTo>
                  <a:lnTo>
                    <a:pt x="12" y="3"/>
                  </a:lnTo>
                  <a:lnTo>
                    <a:pt x="11" y="3"/>
                  </a:lnTo>
                  <a:lnTo>
                    <a:pt x="10" y="3"/>
                  </a:lnTo>
                  <a:lnTo>
                    <a:pt x="9" y="4"/>
                  </a:lnTo>
                  <a:lnTo>
                    <a:pt x="9" y="4"/>
                  </a:lnTo>
                  <a:lnTo>
                    <a:pt x="8" y="4"/>
                  </a:lnTo>
                  <a:lnTo>
                    <a:pt x="7" y="4"/>
                  </a:lnTo>
                  <a:lnTo>
                    <a:pt x="7" y="5"/>
                  </a:lnTo>
                  <a:lnTo>
                    <a:pt x="6" y="5"/>
                  </a:lnTo>
                  <a:lnTo>
                    <a:pt x="5" y="5"/>
                  </a:lnTo>
                  <a:lnTo>
                    <a:pt x="5" y="6"/>
                  </a:lnTo>
                  <a:lnTo>
                    <a:pt x="4" y="6"/>
                  </a:lnTo>
                  <a:lnTo>
                    <a:pt x="3" y="7"/>
                  </a:lnTo>
                  <a:lnTo>
                    <a:pt x="2" y="8"/>
                  </a:lnTo>
                  <a:lnTo>
                    <a:pt x="1" y="9"/>
                  </a:lnTo>
                  <a:lnTo>
                    <a:pt x="1" y="10"/>
                  </a:lnTo>
                  <a:lnTo>
                    <a:pt x="0" y="11"/>
                  </a:lnTo>
                  <a:lnTo>
                    <a:pt x="0" y="12"/>
                  </a:lnTo>
                  <a:lnTo>
                    <a:pt x="0" y="12"/>
                  </a:lnTo>
                  <a:lnTo>
                    <a:pt x="0" y="13"/>
                  </a:lnTo>
                  <a:lnTo>
                    <a:pt x="0" y="14"/>
                  </a:lnTo>
                  <a:lnTo>
                    <a:pt x="0" y="15"/>
                  </a:lnTo>
                  <a:lnTo>
                    <a:pt x="0" y="15"/>
                  </a:lnTo>
                  <a:lnTo>
                    <a:pt x="0" y="16"/>
                  </a:lnTo>
                  <a:lnTo>
                    <a:pt x="0" y="16"/>
                  </a:lnTo>
                  <a:lnTo>
                    <a:pt x="0" y="16"/>
                  </a:lnTo>
                  <a:lnTo>
                    <a:pt x="0" y="17"/>
                  </a:lnTo>
                  <a:lnTo>
                    <a:pt x="0" y="17"/>
                  </a:lnTo>
                  <a:lnTo>
                    <a:pt x="0" y="18"/>
                  </a:lnTo>
                  <a:lnTo>
                    <a:pt x="1" y="19"/>
                  </a:lnTo>
                  <a:lnTo>
                    <a:pt x="1" y="19"/>
                  </a:lnTo>
                  <a:lnTo>
                    <a:pt x="2" y="19"/>
                  </a:lnTo>
                  <a:lnTo>
                    <a:pt x="2" y="20"/>
                  </a:lnTo>
                  <a:lnTo>
                    <a:pt x="3" y="20"/>
                  </a:lnTo>
                  <a:lnTo>
                    <a:pt x="4" y="21"/>
                  </a:lnTo>
                  <a:lnTo>
                    <a:pt x="5" y="21"/>
                  </a:lnTo>
                  <a:lnTo>
                    <a:pt x="5" y="21"/>
                  </a:lnTo>
                  <a:lnTo>
                    <a:pt x="6" y="21"/>
                  </a:lnTo>
                  <a:lnTo>
                    <a:pt x="7" y="21"/>
                  </a:lnTo>
                  <a:lnTo>
                    <a:pt x="8" y="21"/>
                  </a:lnTo>
                  <a:lnTo>
                    <a:pt x="8" y="21"/>
                  </a:lnTo>
                  <a:lnTo>
                    <a:pt x="9" y="21"/>
                  </a:lnTo>
                  <a:lnTo>
                    <a:pt x="10" y="21"/>
                  </a:lnTo>
                  <a:lnTo>
                    <a:pt x="11" y="21"/>
                  </a:lnTo>
                  <a:lnTo>
                    <a:pt x="12" y="21"/>
                  </a:lnTo>
                  <a:lnTo>
                    <a:pt x="13" y="21"/>
                  </a:lnTo>
                  <a:lnTo>
                    <a:pt x="14" y="21"/>
                  </a:lnTo>
                  <a:lnTo>
                    <a:pt x="14" y="21"/>
                  </a:lnTo>
                  <a:lnTo>
                    <a:pt x="15" y="21"/>
                  </a:lnTo>
                  <a:lnTo>
                    <a:pt x="16" y="21"/>
                  </a:lnTo>
                  <a:lnTo>
                    <a:pt x="16" y="21"/>
                  </a:lnTo>
                  <a:lnTo>
                    <a:pt x="17" y="21"/>
                  </a:lnTo>
                  <a:lnTo>
                    <a:pt x="18" y="21"/>
                  </a:lnTo>
                  <a:lnTo>
                    <a:pt x="18" y="21"/>
                  </a:lnTo>
                  <a:lnTo>
                    <a:pt x="19" y="21"/>
                  </a:lnTo>
                  <a:lnTo>
                    <a:pt x="20" y="21"/>
                  </a:lnTo>
                  <a:lnTo>
                    <a:pt x="20" y="20"/>
                  </a:lnTo>
                  <a:lnTo>
                    <a:pt x="21" y="20"/>
                  </a:lnTo>
                  <a:lnTo>
                    <a:pt x="22" y="20"/>
                  </a:lnTo>
                  <a:lnTo>
                    <a:pt x="22" y="20"/>
                  </a:lnTo>
                  <a:lnTo>
                    <a:pt x="23" y="20"/>
                  </a:lnTo>
                  <a:lnTo>
                    <a:pt x="24" y="20"/>
                  </a:lnTo>
                  <a:lnTo>
                    <a:pt x="24" y="20"/>
                  </a:lnTo>
                  <a:lnTo>
                    <a:pt x="25" y="20"/>
                  </a:lnTo>
                  <a:lnTo>
                    <a:pt x="26" y="20"/>
                  </a:lnTo>
                  <a:lnTo>
                    <a:pt x="27" y="20"/>
                  </a:lnTo>
                  <a:lnTo>
                    <a:pt x="27" y="20"/>
                  </a:lnTo>
                  <a:lnTo>
                    <a:pt x="28" y="20"/>
                  </a:lnTo>
                  <a:lnTo>
                    <a:pt x="28" y="20"/>
                  </a:lnTo>
                  <a:lnTo>
                    <a:pt x="29" y="20"/>
                  </a:lnTo>
                  <a:lnTo>
                    <a:pt x="30" y="20"/>
                  </a:lnTo>
                  <a:lnTo>
                    <a:pt x="30" y="20"/>
                  </a:lnTo>
                  <a:lnTo>
                    <a:pt x="31" y="20"/>
                  </a:lnTo>
                  <a:lnTo>
                    <a:pt x="32" y="20"/>
                  </a:lnTo>
                  <a:lnTo>
                    <a:pt x="33" y="19"/>
                  </a:lnTo>
                  <a:lnTo>
                    <a:pt x="34" y="19"/>
                  </a:lnTo>
                  <a:lnTo>
                    <a:pt x="35" y="19"/>
                  </a:lnTo>
                  <a:lnTo>
                    <a:pt x="36" y="19"/>
                  </a:lnTo>
                  <a:lnTo>
                    <a:pt x="37" y="19"/>
                  </a:lnTo>
                  <a:lnTo>
                    <a:pt x="37" y="19"/>
                  </a:lnTo>
                  <a:lnTo>
                    <a:pt x="38" y="19"/>
                  </a:lnTo>
                  <a:lnTo>
                    <a:pt x="39" y="19"/>
                  </a:lnTo>
                  <a:lnTo>
                    <a:pt x="40" y="19"/>
                  </a:lnTo>
                  <a:lnTo>
                    <a:pt x="40" y="19"/>
                  </a:lnTo>
                  <a:lnTo>
                    <a:pt x="44" y="15"/>
                  </a:lnTo>
                  <a:lnTo>
                    <a:pt x="40" y="12"/>
                  </a:lnTo>
                  <a:lnTo>
                    <a:pt x="38" y="14"/>
                  </a:lnTo>
                  <a:lnTo>
                    <a:pt x="37" y="14"/>
                  </a:lnTo>
                  <a:lnTo>
                    <a:pt x="36" y="14"/>
                  </a:lnTo>
                  <a:lnTo>
                    <a:pt x="36" y="14"/>
                  </a:lnTo>
                  <a:lnTo>
                    <a:pt x="35" y="14"/>
                  </a:lnTo>
                  <a:lnTo>
                    <a:pt x="34" y="14"/>
                  </a:lnTo>
                  <a:lnTo>
                    <a:pt x="33" y="14"/>
                  </a:lnTo>
                  <a:lnTo>
                    <a:pt x="32" y="14"/>
                  </a:lnTo>
                  <a:lnTo>
                    <a:pt x="31" y="14"/>
                  </a:lnTo>
                  <a:lnTo>
                    <a:pt x="30" y="14"/>
                  </a:lnTo>
                  <a:lnTo>
                    <a:pt x="29" y="14"/>
                  </a:lnTo>
                  <a:lnTo>
                    <a:pt x="29" y="14"/>
                  </a:lnTo>
                  <a:lnTo>
                    <a:pt x="28" y="14"/>
                  </a:lnTo>
                  <a:lnTo>
                    <a:pt x="27" y="14"/>
                  </a:lnTo>
                  <a:lnTo>
                    <a:pt x="27" y="14"/>
                  </a:lnTo>
                  <a:lnTo>
                    <a:pt x="26" y="14"/>
                  </a:lnTo>
                  <a:lnTo>
                    <a:pt x="25" y="15"/>
                  </a:lnTo>
                  <a:lnTo>
                    <a:pt x="25" y="15"/>
                  </a:lnTo>
                  <a:lnTo>
                    <a:pt x="24" y="15"/>
                  </a:lnTo>
                  <a:lnTo>
                    <a:pt x="23" y="15"/>
                  </a:lnTo>
                  <a:lnTo>
                    <a:pt x="23" y="15"/>
                  </a:lnTo>
                  <a:lnTo>
                    <a:pt x="22" y="15"/>
                  </a:lnTo>
                  <a:lnTo>
                    <a:pt x="21" y="15"/>
                  </a:lnTo>
                  <a:lnTo>
                    <a:pt x="20" y="15"/>
                  </a:lnTo>
                  <a:lnTo>
                    <a:pt x="19" y="15"/>
                  </a:lnTo>
                  <a:lnTo>
                    <a:pt x="19" y="15"/>
                  </a:lnTo>
                  <a:lnTo>
                    <a:pt x="18" y="15"/>
                  </a:lnTo>
                  <a:lnTo>
                    <a:pt x="17" y="15"/>
                  </a:lnTo>
                  <a:lnTo>
                    <a:pt x="17" y="15"/>
                  </a:lnTo>
                  <a:lnTo>
                    <a:pt x="16" y="15"/>
                  </a:lnTo>
                  <a:lnTo>
                    <a:pt x="15" y="15"/>
                  </a:lnTo>
                  <a:lnTo>
                    <a:pt x="14" y="15"/>
                  </a:lnTo>
                  <a:lnTo>
                    <a:pt x="14" y="15"/>
                  </a:lnTo>
                  <a:lnTo>
                    <a:pt x="13" y="15"/>
                  </a:lnTo>
                  <a:lnTo>
                    <a:pt x="12" y="15"/>
                  </a:lnTo>
                  <a:lnTo>
                    <a:pt x="10" y="15"/>
                  </a:lnTo>
                  <a:lnTo>
                    <a:pt x="9" y="15"/>
                  </a:lnTo>
                  <a:lnTo>
                    <a:pt x="8" y="15"/>
                  </a:lnTo>
                  <a:lnTo>
                    <a:pt x="7" y="15"/>
                  </a:lnTo>
                  <a:lnTo>
                    <a:pt x="6" y="15"/>
                  </a:lnTo>
                  <a:lnTo>
                    <a:pt x="6" y="15"/>
                  </a:lnTo>
                  <a:lnTo>
                    <a:pt x="5" y="15"/>
                  </a:lnTo>
                  <a:lnTo>
                    <a:pt x="5" y="15"/>
                  </a:lnTo>
                  <a:lnTo>
                    <a:pt x="5" y="15"/>
                  </a:lnTo>
                  <a:lnTo>
                    <a:pt x="5" y="14"/>
                  </a:lnTo>
                  <a:lnTo>
                    <a:pt x="5" y="14"/>
                  </a:lnTo>
                  <a:lnTo>
                    <a:pt x="6" y="13"/>
                  </a:lnTo>
                  <a:lnTo>
                    <a:pt x="6" y="12"/>
                  </a:lnTo>
                  <a:lnTo>
                    <a:pt x="7" y="11"/>
                  </a:lnTo>
                  <a:lnTo>
                    <a:pt x="7" y="11"/>
                  </a:lnTo>
                  <a:lnTo>
                    <a:pt x="8" y="10"/>
                  </a:lnTo>
                  <a:lnTo>
                    <a:pt x="8" y="10"/>
                  </a:lnTo>
                  <a:lnTo>
                    <a:pt x="9" y="10"/>
                  </a:lnTo>
                  <a:lnTo>
                    <a:pt x="9" y="9"/>
                  </a:lnTo>
                  <a:lnTo>
                    <a:pt x="10" y="9"/>
                  </a:lnTo>
                  <a:lnTo>
                    <a:pt x="11" y="9"/>
                  </a:lnTo>
                  <a:lnTo>
                    <a:pt x="11" y="9"/>
                  </a:lnTo>
                  <a:lnTo>
                    <a:pt x="12" y="9"/>
                  </a:lnTo>
                  <a:lnTo>
                    <a:pt x="13" y="9"/>
                  </a:lnTo>
                  <a:lnTo>
                    <a:pt x="13" y="8"/>
                  </a:lnTo>
                  <a:lnTo>
                    <a:pt x="14" y="8"/>
                  </a:lnTo>
                  <a:lnTo>
                    <a:pt x="15" y="8"/>
                  </a:lnTo>
                  <a:lnTo>
                    <a:pt x="15" y="8"/>
                  </a:lnTo>
                  <a:lnTo>
                    <a:pt x="16" y="8"/>
                  </a:lnTo>
                  <a:lnTo>
                    <a:pt x="17" y="8"/>
                  </a:lnTo>
                  <a:lnTo>
                    <a:pt x="18" y="8"/>
                  </a:lnTo>
                  <a:lnTo>
                    <a:pt x="18" y="8"/>
                  </a:lnTo>
                  <a:lnTo>
                    <a:pt x="19" y="8"/>
                  </a:lnTo>
                  <a:lnTo>
                    <a:pt x="20" y="8"/>
                  </a:lnTo>
                  <a:lnTo>
                    <a:pt x="20" y="8"/>
                  </a:lnTo>
                  <a:lnTo>
                    <a:pt x="21" y="8"/>
                  </a:lnTo>
                  <a:lnTo>
                    <a:pt x="22" y="8"/>
                  </a:lnTo>
                  <a:lnTo>
                    <a:pt x="22" y="8"/>
                  </a:lnTo>
                  <a:lnTo>
                    <a:pt x="23" y="8"/>
                  </a:lnTo>
                  <a:lnTo>
                    <a:pt x="24" y="8"/>
                  </a:lnTo>
                  <a:lnTo>
                    <a:pt x="24" y="8"/>
                  </a:lnTo>
                  <a:lnTo>
                    <a:pt x="25" y="8"/>
                  </a:lnTo>
                  <a:lnTo>
                    <a:pt x="25" y="8"/>
                  </a:lnTo>
                  <a:lnTo>
                    <a:pt x="26" y="8"/>
                  </a:lnTo>
                  <a:lnTo>
                    <a:pt x="27" y="8"/>
                  </a:lnTo>
                  <a:lnTo>
                    <a:pt x="28" y="8"/>
                  </a:lnTo>
                  <a:lnTo>
                    <a:pt x="29" y="8"/>
                  </a:lnTo>
                  <a:lnTo>
                    <a:pt x="30" y="8"/>
                  </a:lnTo>
                  <a:lnTo>
                    <a:pt x="30" y="8"/>
                  </a:lnTo>
                  <a:lnTo>
                    <a:pt x="31" y="8"/>
                  </a:lnTo>
                  <a:lnTo>
                    <a:pt x="32" y="8"/>
                  </a:lnTo>
                  <a:lnTo>
                    <a:pt x="33" y="7"/>
                  </a:lnTo>
                  <a:lnTo>
                    <a:pt x="33" y="7"/>
                  </a:lnTo>
                  <a:lnTo>
                    <a:pt x="34" y="7"/>
                  </a:lnTo>
                  <a:lnTo>
                    <a:pt x="35" y="7"/>
                  </a:lnTo>
                  <a:lnTo>
                    <a:pt x="36" y="7"/>
                  </a:lnTo>
                  <a:lnTo>
                    <a:pt x="36" y="7"/>
                  </a:lnTo>
                  <a:lnTo>
                    <a:pt x="37" y="7"/>
                  </a:lnTo>
                  <a:lnTo>
                    <a:pt x="37" y="7"/>
                  </a:lnTo>
                  <a:lnTo>
                    <a:pt x="39" y="7"/>
                  </a:lnTo>
                  <a:lnTo>
                    <a:pt x="40" y="7"/>
                  </a:lnTo>
                  <a:lnTo>
                    <a:pt x="41" y="7"/>
                  </a:lnTo>
                  <a:lnTo>
                    <a:pt x="41" y="7"/>
                  </a:lnTo>
                  <a:lnTo>
                    <a:pt x="42" y="7"/>
                  </a:lnTo>
                  <a:lnTo>
                    <a:pt x="43" y="7"/>
                  </a:lnTo>
                  <a:lnTo>
                    <a:pt x="44" y="6"/>
                  </a:lnTo>
                  <a:lnTo>
                    <a:pt x="44" y="6"/>
                  </a:lnTo>
                  <a:lnTo>
                    <a:pt x="45" y="6"/>
                  </a:lnTo>
                  <a:lnTo>
                    <a:pt x="45" y="6"/>
                  </a:lnTo>
                  <a:lnTo>
                    <a:pt x="46" y="6"/>
                  </a:lnTo>
                  <a:lnTo>
                    <a:pt x="47" y="6"/>
                  </a:lnTo>
                  <a:lnTo>
                    <a:pt x="48" y="5"/>
                  </a:lnTo>
                  <a:lnTo>
                    <a:pt x="49" y="5"/>
                  </a:lnTo>
                  <a:lnTo>
                    <a:pt x="50" y="5"/>
                  </a:lnTo>
                  <a:lnTo>
                    <a:pt x="51" y="5"/>
                  </a:lnTo>
                  <a:lnTo>
                    <a:pt x="52" y="5"/>
                  </a:lnTo>
                  <a:lnTo>
                    <a:pt x="52" y="5"/>
                  </a:lnTo>
                  <a:lnTo>
                    <a:pt x="54" y="5"/>
                  </a:lnTo>
                  <a:lnTo>
                    <a:pt x="55" y="5"/>
                  </a:lnTo>
                  <a:lnTo>
                    <a:pt x="55" y="5"/>
                  </a:lnTo>
                  <a:lnTo>
                    <a:pt x="56" y="5"/>
                  </a:lnTo>
                  <a:lnTo>
                    <a:pt x="56" y="5"/>
                  </a:lnTo>
                  <a:lnTo>
                    <a:pt x="57" y="6"/>
                  </a:lnTo>
                  <a:lnTo>
                    <a:pt x="58" y="6"/>
                  </a:lnTo>
                  <a:lnTo>
                    <a:pt x="58" y="6"/>
                  </a:lnTo>
                  <a:lnTo>
                    <a:pt x="59" y="6"/>
                  </a:lnTo>
                  <a:lnTo>
                    <a:pt x="60" y="6"/>
                  </a:lnTo>
                  <a:lnTo>
                    <a:pt x="60" y="6"/>
                  </a:lnTo>
                  <a:lnTo>
                    <a:pt x="61" y="6"/>
                  </a:lnTo>
                  <a:lnTo>
                    <a:pt x="62" y="6"/>
                  </a:lnTo>
                  <a:lnTo>
                    <a:pt x="63" y="6"/>
                  </a:lnTo>
                  <a:lnTo>
                    <a:pt x="63" y="6"/>
                  </a:lnTo>
                  <a:lnTo>
                    <a:pt x="64" y="7"/>
                  </a:lnTo>
                  <a:lnTo>
                    <a:pt x="65" y="7"/>
                  </a:lnTo>
                  <a:lnTo>
                    <a:pt x="66" y="7"/>
                  </a:lnTo>
                  <a:lnTo>
                    <a:pt x="67" y="7"/>
                  </a:lnTo>
                  <a:lnTo>
                    <a:pt x="67" y="7"/>
                  </a:lnTo>
                  <a:lnTo>
                    <a:pt x="68" y="7"/>
                  </a:lnTo>
                  <a:lnTo>
                    <a:pt x="69" y="7"/>
                  </a:lnTo>
                  <a:lnTo>
                    <a:pt x="70" y="7"/>
                  </a:lnTo>
                  <a:lnTo>
                    <a:pt x="70" y="8"/>
                  </a:lnTo>
                  <a:lnTo>
                    <a:pt x="71" y="8"/>
                  </a:lnTo>
                  <a:lnTo>
                    <a:pt x="72" y="8"/>
                  </a:lnTo>
                  <a:lnTo>
                    <a:pt x="73" y="8"/>
                  </a:lnTo>
                  <a:lnTo>
                    <a:pt x="74" y="9"/>
                  </a:lnTo>
                  <a:lnTo>
                    <a:pt x="75" y="9"/>
                  </a:lnTo>
                  <a:lnTo>
                    <a:pt x="76" y="9"/>
                  </a:lnTo>
                  <a:lnTo>
                    <a:pt x="77" y="10"/>
                  </a:lnTo>
                  <a:lnTo>
                    <a:pt x="77" y="10"/>
                  </a:lnTo>
                  <a:lnTo>
                    <a:pt x="78" y="10"/>
                  </a:lnTo>
                  <a:lnTo>
                    <a:pt x="79" y="11"/>
                  </a:lnTo>
                  <a:lnTo>
                    <a:pt x="79" y="11"/>
                  </a:lnTo>
                  <a:lnTo>
                    <a:pt x="80" y="11"/>
                  </a:lnTo>
                  <a:lnTo>
                    <a:pt x="81" y="12"/>
                  </a:lnTo>
                  <a:lnTo>
                    <a:pt x="81" y="12"/>
                  </a:lnTo>
                  <a:lnTo>
                    <a:pt x="82" y="13"/>
                  </a:lnTo>
                  <a:lnTo>
                    <a:pt x="83" y="13"/>
                  </a:lnTo>
                  <a:lnTo>
                    <a:pt x="83" y="13"/>
                  </a:lnTo>
                  <a:lnTo>
                    <a:pt x="83" y="14"/>
                  </a:lnTo>
                  <a:lnTo>
                    <a:pt x="8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0" name="Freeform 1947"/>
            <p:cNvSpPr>
              <a:spLocks/>
            </p:cNvSpPr>
            <p:nvPr/>
          </p:nvSpPr>
          <p:spPr bwMode="auto">
            <a:xfrm>
              <a:off x="5575301" y="1865875"/>
              <a:ext cx="77788" cy="92075"/>
            </a:xfrm>
            <a:custGeom>
              <a:avLst/>
              <a:gdLst>
                <a:gd name="T0" fmla="*/ 40 w 49"/>
                <a:gd name="T1" fmla="*/ 3 h 58"/>
                <a:gd name="T2" fmla="*/ 40 w 49"/>
                <a:gd name="T3" fmla="*/ 4 h 58"/>
                <a:gd name="T4" fmla="*/ 41 w 49"/>
                <a:gd name="T5" fmla="*/ 6 h 58"/>
                <a:gd name="T6" fmla="*/ 41 w 49"/>
                <a:gd name="T7" fmla="*/ 9 h 58"/>
                <a:gd name="T8" fmla="*/ 42 w 49"/>
                <a:gd name="T9" fmla="*/ 11 h 58"/>
                <a:gd name="T10" fmla="*/ 43 w 49"/>
                <a:gd name="T11" fmla="*/ 13 h 58"/>
                <a:gd name="T12" fmla="*/ 44 w 49"/>
                <a:gd name="T13" fmla="*/ 16 h 58"/>
                <a:gd name="T14" fmla="*/ 45 w 49"/>
                <a:gd name="T15" fmla="*/ 18 h 58"/>
                <a:gd name="T16" fmla="*/ 47 w 49"/>
                <a:gd name="T17" fmla="*/ 20 h 58"/>
                <a:gd name="T18" fmla="*/ 48 w 49"/>
                <a:gd name="T19" fmla="*/ 22 h 58"/>
                <a:gd name="T20" fmla="*/ 46 w 49"/>
                <a:gd name="T21" fmla="*/ 25 h 58"/>
                <a:gd name="T22" fmla="*/ 46 w 49"/>
                <a:gd name="T23" fmla="*/ 27 h 58"/>
                <a:gd name="T24" fmla="*/ 46 w 49"/>
                <a:gd name="T25" fmla="*/ 29 h 58"/>
                <a:gd name="T26" fmla="*/ 46 w 49"/>
                <a:gd name="T27" fmla="*/ 31 h 58"/>
                <a:gd name="T28" fmla="*/ 47 w 49"/>
                <a:gd name="T29" fmla="*/ 33 h 58"/>
                <a:gd name="T30" fmla="*/ 47 w 49"/>
                <a:gd name="T31" fmla="*/ 35 h 58"/>
                <a:gd name="T32" fmla="*/ 48 w 49"/>
                <a:gd name="T33" fmla="*/ 38 h 58"/>
                <a:gd name="T34" fmla="*/ 48 w 49"/>
                <a:gd name="T35" fmla="*/ 40 h 58"/>
                <a:gd name="T36" fmla="*/ 48 w 49"/>
                <a:gd name="T37" fmla="*/ 42 h 58"/>
                <a:gd name="T38" fmla="*/ 48 w 49"/>
                <a:gd name="T39" fmla="*/ 45 h 58"/>
                <a:gd name="T40" fmla="*/ 46 w 49"/>
                <a:gd name="T41" fmla="*/ 47 h 58"/>
                <a:gd name="T42" fmla="*/ 45 w 49"/>
                <a:gd name="T43" fmla="*/ 49 h 58"/>
                <a:gd name="T44" fmla="*/ 42 w 49"/>
                <a:gd name="T45" fmla="*/ 50 h 58"/>
                <a:gd name="T46" fmla="*/ 41 w 49"/>
                <a:gd name="T47" fmla="*/ 51 h 58"/>
                <a:gd name="T48" fmla="*/ 2 w 49"/>
                <a:gd name="T49" fmla="*/ 58 h 58"/>
                <a:gd name="T50" fmla="*/ 1 w 49"/>
                <a:gd name="T51" fmla="*/ 53 h 58"/>
                <a:gd name="T52" fmla="*/ 3 w 49"/>
                <a:gd name="T53" fmla="*/ 52 h 58"/>
                <a:gd name="T54" fmla="*/ 5 w 49"/>
                <a:gd name="T55" fmla="*/ 52 h 58"/>
                <a:gd name="T56" fmla="*/ 8 w 49"/>
                <a:gd name="T57" fmla="*/ 52 h 58"/>
                <a:gd name="T58" fmla="*/ 10 w 49"/>
                <a:gd name="T59" fmla="*/ 51 h 58"/>
                <a:gd name="T60" fmla="*/ 12 w 49"/>
                <a:gd name="T61" fmla="*/ 51 h 58"/>
                <a:gd name="T62" fmla="*/ 15 w 49"/>
                <a:gd name="T63" fmla="*/ 51 h 58"/>
                <a:gd name="T64" fmla="*/ 18 w 49"/>
                <a:gd name="T65" fmla="*/ 50 h 58"/>
                <a:gd name="T66" fmla="*/ 21 w 49"/>
                <a:gd name="T67" fmla="*/ 50 h 58"/>
                <a:gd name="T68" fmla="*/ 24 w 49"/>
                <a:gd name="T69" fmla="*/ 49 h 58"/>
                <a:gd name="T70" fmla="*/ 27 w 49"/>
                <a:gd name="T71" fmla="*/ 48 h 58"/>
                <a:gd name="T72" fmla="*/ 30 w 49"/>
                <a:gd name="T73" fmla="*/ 48 h 58"/>
                <a:gd name="T74" fmla="*/ 32 w 49"/>
                <a:gd name="T75" fmla="*/ 47 h 58"/>
                <a:gd name="T76" fmla="*/ 35 w 49"/>
                <a:gd name="T77" fmla="*/ 47 h 58"/>
                <a:gd name="T78" fmla="*/ 37 w 49"/>
                <a:gd name="T79" fmla="*/ 46 h 58"/>
                <a:gd name="T80" fmla="*/ 39 w 49"/>
                <a:gd name="T81" fmla="*/ 45 h 58"/>
                <a:gd name="T82" fmla="*/ 42 w 49"/>
                <a:gd name="T83" fmla="*/ 44 h 58"/>
                <a:gd name="T84" fmla="*/ 42 w 49"/>
                <a:gd name="T85" fmla="*/ 42 h 58"/>
                <a:gd name="T86" fmla="*/ 42 w 49"/>
                <a:gd name="T87" fmla="*/ 39 h 58"/>
                <a:gd name="T88" fmla="*/ 42 w 49"/>
                <a:gd name="T89" fmla="*/ 35 h 58"/>
                <a:gd name="T90" fmla="*/ 41 w 49"/>
                <a:gd name="T91" fmla="*/ 32 h 58"/>
                <a:gd name="T92" fmla="*/ 40 w 49"/>
                <a:gd name="T93" fmla="*/ 30 h 58"/>
                <a:gd name="T94" fmla="*/ 41 w 49"/>
                <a:gd name="T95" fmla="*/ 22 h 58"/>
                <a:gd name="T96" fmla="*/ 41 w 49"/>
                <a:gd name="T97" fmla="*/ 21 h 58"/>
                <a:gd name="T98" fmla="*/ 40 w 49"/>
                <a:gd name="T99" fmla="*/ 19 h 58"/>
                <a:gd name="T100" fmla="*/ 39 w 49"/>
                <a:gd name="T101" fmla="*/ 16 h 58"/>
                <a:gd name="T102" fmla="*/ 38 w 49"/>
                <a:gd name="T103" fmla="*/ 15 h 58"/>
                <a:gd name="T104" fmla="*/ 37 w 49"/>
                <a:gd name="T105" fmla="*/ 12 h 58"/>
                <a:gd name="T106" fmla="*/ 36 w 49"/>
                <a:gd name="T107" fmla="*/ 10 h 58"/>
                <a:gd name="T108" fmla="*/ 36 w 49"/>
                <a:gd name="T109" fmla="*/ 8 h 58"/>
                <a:gd name="T110" fmla="*/ 35 w 49"/>
                <a:gd name="T111" fmla="*/ 6 h 58"/>
                <a:gd name="T112" fmla="*/ 39 w 49"/>
                <a:gd name="T11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58">
                  <a:moveTo>
                    <a:pt x="39" y="0"/>
                  </a:moveTo>
                  <a:lnTo>
                    <a:pt x="40" y="0"/>
                  </a:lnTo>
                  <a:lnTo>
                    <a:pt x="40" y="3"/>
                  </a:lnTo>
                  <a:lnTo>
                    <a:pt x="40" y="3"/>
                  </a:lnTo>
                  <a:lnTo>
                    <a:pt x="40" y="4"/>
                  </a:lnTo>
                  <a:lnTo>
                    <a:pt x="40" y="4"/>
                  </a:lnTo>
                  <a:lnTo>
                    <a:pt x="41" y="5"/>
                  </a:lnTo>
                  <a:lnTo>
                    <a:pt x="41" y="6"/>
                  </a:lnTo>
                  <a:lnTo>
                    <a:pt x="41" y="6"/>
                  </a:lnTo>
                  <a:lnTo>
                    <a:pt x="41" y="7"/>
                  </a:lnTo>
                  <a:lnTo>
                    <a:pt x="41" y="8"/>
                  </a:lnTo>
                  <a:lnTo>
                    <a:pt x="41" y="9"/>
                  </a:lnTo>
                  <a:lnTo>
                    <a:pt x="42" y="9"/>
                  </a:lnTo>
                  <a:lnTo>
                    <a:pt x="42" y="10"/>
                  </a:lnTo>
                  <a:lnTo>
                    <a:pt x="42" y="11"/>
                  </a:lnTo>
                  <a:lnTo>
                    <a:pt x="42" y="12"/>
                  </a:lnTo>
                  <a:lnTo>
                    <a:pt x="43" y="12"/>
                  </a:lnTo>
                  <a:lnTo>
                    <a:pt x="43" y="13"/>
                  </a:lnTo>
                  <a:lnTo>
                    <a:pt x="43" y="14"/>
                  </a:lnTo>
                  <a:lnTo>
                    <a:pt x="44" y="15"/>
                  </a:lnTo>
                  <a:lnTo>
                    <a:pt x="44" y="16"/>
                  </a:lnTo>
                  <a:lnTo>
                    <a:pt x="44" y="16"/>
                  </a:lnTo>
                  <a:lnTo>
                    <a:pt x="45" y="17"/>
                  </a:lnTo>
                  <a:lnTo>
                    <a:pt x="45" y="18"/>
                  </a:lnTo>
                  <a:lnTo>
                    <a:pt x="46" y="19"/>
                  </a:lnTo>
                  <a:lnTo>
                    <a:pt x="46" y="20"/>
                  </a:lnTo>
                  <a:lnTo>
                    <a:pt x="47" y="20"/>
                  </a:lnTo>
                  <a:lnTo>
                    <a:pt x="47" y="21"/>
                  </a:lnTo>
                  <a:lnTo>
                    <a:pt x="48" y="22"/>
                  </a:lnTo>
                  <a:lnTo>
                    <a:pt x="48" y="22"/>
                  </a:lnTo>
                  <a:lnTo>
                    <a:pt x="49" y="23"/>
                  </a:lnTo>
                  <a:lnTo>
                    <a:pt x="46" y="25"/>
                  </a:lnTo>
                  <a:lnTo>
                    <a:pt x="46" y="25"/>
                  </a:lnTo>
                  <a:lnTo>
                    <a:pt x="46" y="26"/>
                  </a:lnTo>
                  <a:lnTo>
                    <a:pt x="46" y="26"/>
                  </a:lnTo>
                  <a:lnTo>
                    <a:pt x="46" y="27"/>
                  </a:lnTo>
                  <a:lnTo>
                    <a:pt x="46" y="27"/>
                  </a:lnTo>
                  <a:lnTo>
                    <a:pt x="46" y="28"/>
                  </a:lnTo>
                  <a:lnTo>
                    <a:pt x="46" y="29"/>
                  </a:lnTo>
                  <a:lnTo>
                    <a:pt x="46" y="29"/>
                  </a:lnTo>
                  <a:lnTo>
                    <a:pt x="46" y="30"/>
                  </a:lnTo>
                  <a:lnTo>
                    <a:pt x="46" y="31"/>
                  </a:lnTo>
                  <a:lnTo>
                    <a:pt x="46" y="32"/>
                  </a:lnTo>
                  <a:lnTo>
                    <a:pt x="47" y="32"/>
                  </a:lnTo>
                  <a:lnTo>
                    <a:pt x="47" y="33"/>
                  </a:lnTo>
                  <a:lnTo>
                    <a:pt x="47" y="34"/>
                  </a:lnTo>
                  <a:lnTo>
                    <a:pt x="47" y="35"/>
                  </a:lnTo>
                  <a:lnTo>
                    <a:pt x="47" y="35"/>
                  </a:lnTo>
                  <a:lnTo>
                    <a:pt x="47" y="36"/>
                  </a:lnTo>
                  <a:lnTo>
                    <a:pt x="47" y="37"/>
                  </a:lnTo>
                  <a:lnTo>
                    <a:pt x="48" y="38"/>
                  </a:lnTo>
                  <a:lnTo>
                    <a:pt x="48" y="38"/>
                  </a:lnTo>
                  <a:lnTo>
                    <a:pt x="48" y="39"/>
                  </a:lnTo>
                  <a:lnTo>
                    <a:pt x="48" y="40"/>
                  </a:lnTo>
                  <a:lnTo>
                    <a:pt x="48" y="40"/>
                  </a:lnTo>
                  <a:lnTo>
                    <a:pt x="48" y="41"/>
                  </a:lnTo>
                  <a:lnTo>
                    <a:pt x="48" y="42"/>
                  </a:lnTo>
                  <a:lnTo>
                    <a:pt x="48" y="43"/>
                  </a:lnTo>
                  <a:lnTo>
                    <a:pt x="48" y="44"/>
                  </a:lnTo>
                  <a:lnTo>
                    <a:pt x="48" y="45"/>
                  </a:lnTo>
                  <a:lnTo>
                    <a:pt x="47" y="45"/>
                  </a:lnTo>
                  <a:lnTo>
                    <a:pt x="47" y="46"/>
                  </a:lnTo>
                  <a:lnTo>
                    <a:pt x="46" y="47"/>
                  </a:lnTo>
                  <a:lnTo>
                    <a:pt x="46" y="47"/>
                  </a:lnTo>
                  <a:lnTo>
                    <a:pt x="45" y="48"/>
                  </a:lnTo>
                  <a:lnTo>
                    <a:pt x="45" y="49"/>
                  </a:lnTo>
                  <a:lnTo>
                    <a:pt x="44" y="49"/>
                  </a:lnTo>
                  <a:lnTo>
                    <a:pt x="43" y="50"/>
                  </a:lnTo>
                  <a:lnTo>
                    <a:pt x="42" y="50"/>
                  </a:lnTo>
                  <a:lnTo>
                    <a:pt x="42" y="50"/>
                  </a:lnTo>
                  <a:lnTo>
                    <a:pt x="41" y="50"/>
                  </a:lnTo>
                  <a:lnTo>
                    <a:pt x="41" y="51"/>
                  </a:lnTo>
                  <a:lnTo>
                    <a:pt x="40" y="51"/>
                  </a:lnTo>
                  <a:lnTo>
                    <a:pt x="40" y="51"/>
                  </a:lnTo>
                  <a:lnTo>
                    <a:pt x="2" y="58"/>
                  </a:lnTo>
                  <a:lnTo>
                    <a:pt x="0" y="53"/>
                  </a:lnTo>
                  <a:lnTo>
                    <a:pt x="0" y="53"/>
                  </a:lnTo>
                  <a:lnTo>
                    <a:pt x="1" y="53"/>
                  </a:lnTo>
                  <a:lnTo>
                    <a:pt x="1" y="53"/>
                  </a:lnTo>
                  <a:lnTo>
                    <a:pt x="2" y="53"/>
                  </a:lnTo>
                  <a:lnTo>
                    <a:pt x="3" y="52"/>
                  </a:lnTo>
                  <a:lnTo>
                    <a:pt x="4" y="52"/>
                  </a:lnTo>
                  <a:lnTo>
                    <a:pt x="5" y="52"/>
                  </a:lnTo>
                  <a:lnTo>
                    <a:pt x="5" y="52"/>
                  </a:lnTo>
                  <a:lnTo>
                    <a:pt x="6" y="52"/>
                  </a:lnTo>
                  <a:lnTo>
                    <a:pt x="7" y="52"/>
                  </a:lnTo>
                  <a:lnTo>
                    <a:pt x="8" y="52"/>
                  </a:lnTo>
                  <a:lnTo>
                    <a:pt x="8" y="52"/>
                  </a:lnTo>
                  <a:lnTo>
                    <a:pt x="9" y="52"/>
                  </a:lnTo>
                  <a:lnTo>
                    <a:pt x="10" y="51"/>
                  </a:lnTo>
                  <a:lnTo>
                    <a:pt x="11" y="51"/>
                  </a:lnTo>
                  <a:lnTo>
                    <a:pt x="11" y="51"/>
                  </a:lnTo>
                  <a:lnTo>
                    <a:pt x="12" y="51"/>
                  </a:lnTo>
                  <a:lnTo>
                    <a:pt x="13" y="51"/>
                  </a:lnTo>
                  <a:lnTo>
                    <a:pt x="14" y="51"/>
                  </a:lnTo>
                  <a:lnTo>
                    <a:pt x="15" y="51"/>
                  </a:lnTo>
                  <a:lnTo>
                    <a:pt x="16" y="50"/>
                  </a:lnTo>
                  <a:lnTo>
                    <a:pt x="17" y="50"/>
                  </a:lnTo>
                  <a:lnTo>
                    <a:pt x="18" y="50"/>
                  </a:lnTo>
                  <a:lnTo>
                    <a:pt x="19" y="50"/>
                  </a:lnTo>
                  <a:lnTo>
                    <a:pt x="20" y="50"/>
                  </a:lnTo>
                  <a:lnTo>
                    <a:pt x="21" y="50"/>
                  </a:lnTo>
                  <a:lnTo>
                    <a:pt x="22" y="49"/>
                  </a:lnTo>
                  <a:lnTo>
                    <a:pt x="23" y="49"/>
                  </a:lnTo>
                  <a:lnTo>
                    <a:pt x="24" y="49"/>
                  </a:lnTo>
                  <a:lnTo>
                    <a:pt x="25" y="49"/>
                  </a:lnTo>
                  <a:lnTo>
                    <a:pt x="26" y="49"/>
                  </a:lnTo>
                  <a:lnTo>
                    <a:pt x="27" y="48"/>
                  </a:lnTo>
                  <a:lnTo>
                    <a:pt x="28" y="48"/>
                  </a:lnTo>
                  <a:lnTo>
                    <a:pt x="29" y="48"/>
                  </a:lnTo>
                  <a:lnTo>
                    <a:pt x="30" y="48"/>
                  </a:lnTo>
                  <a:lnTo>
                    <a:pt x="31" y="48"/>
                  </a:lnTo>
                  <a:lnTo>
                    <a:pt x="31" y="47"/>
                  </a:lnTo>
                  <a:lnTo>
                    <a:pt x="32" y="47"/>
                  </a:lnTo>
                  <a:lnTo>
                    <a:pt x="33" y="47"/>
                  </a:lnTo>
                  <a:lnTo>
                    <a:pt x="34" y="47"/>
                  </a:lnTo>
                  <a:lnTo>
                    <a:pt x="35" y="47"/>
                  </a:lnTo>
                  <a:lnTo>
                    <a:pt x="35" y="47"/>
                  </a:lnTo>
                  <a:lnTo>
                    <a:pt x="36" y="46"/>
                  </a:lnTo>
                  <a:lnTo>
                    <a:pt x="37" y="46"/>
                  </a:lnTo>
                  <a:lnTo>
                    <a:pt x="37" y="46"/>
                  </a:lnTo>
                  <a:lnTo>
                    <a:pt x="38" y="46"/>
                  </a:lnTo>
                  <a:lnTo>
                    <a:pt x="39" y="45"/>
                  </a:lnTo>
                  <a:lnTo>
                    <a:pt x="40" y="45"/>
                  </a:lnTo>
                  <a:lnTo>
                    <a:pt x="41" y="44"/>
                  </a:lnTo>
                  <a:lnTo>
                    <a:pt x="42" y="44"/>
                  </a:lnTo>
                  <a:lnTo>
                    <a:pt x="42" y="43"/>
                  </a:lnTo>
                  <a:lnTo>
                    <a:pt x="42" y="43"/>
                  </a:lnTo>
                  <a:lnTo>
                    <a:pt x="42" y="42"/>
                  </a:lnTo>
                  <a:lnTo>
                    <a:pt x="42" y="41"/>
                  </a:lnTo>
                  <a:lnTo>
                    <a:pt x="42" y="40"/>
                  </a:lnTo>
                  <a:lnTo>
                    <a:pt x="42" y="39"/>
                  </a:lnTo>
                  <a:lnTo>
                    <a:pt x="42" y="37"/>
                  </a:lnTo>
                  <a:lnTo>
                    <a:pt x="42" y="36"/>
                  </a:lnTo>
                  <a:lnTo>
                    <a:pt x="42" y="35"/>
                  </a:lnTo>
                  <a:lnTo>
                    <a:pt x="42" y="34"/>
                  </a:lnTo>
                  <a:lnTo>
                    <a:pt x="41" y="33"/>
                  </a:lnTo>
                  <a:lnTo>
                    <a:pt x="41" y="32"/>
                  </a:lnTo>
                  <a:lnTo>
                    <a:pt x="41" y="31"/>
                  </a:lnTo>
                  <a:lnTo>
                    <a:pt x="41" y="31"/>
                  </a:lnTo>
                  <a:lnTo>
                    <a:pt x="40" y="30"/>
                  </a:lnTo>
                  <a:lnTo>
                    <a:pt x="40" y="30"/>
                  </a:lnTo>
                  <a:lnTo>
                    <a:pt x="40" y="29"/>
                  </a:lnTo>
                  <a:lnTo>
                    <a:pt x="41" y="22"/>
                  </a:lnTo>
                  <a:lnTo>
                    <a:pt x="41" y="22"/>
                  </a:lnTo>
                  <a:lnTo>
                    <a:pt x="41" y="21"/>
                  </a:lnTo>
                  <a:lnTo>
                    <a:pt x="41" y="21"/>
                  </a:lnTo>
                  <a:lnTo>
                    <a:pt x="40" y="20"/>
                  </a:lnTo>
                  <a:lnTo>
                    <a:pt x="40" y="19"/>
                  </a:lnTo>
                  <a:lnTo>
                    <a:pt x="40" y="19"/>
                  </a:lnTo>
                  <a:lnTo>
                    <a:pt x="40" y="18"/>
                  </a:lnTo>
                  <a:lnTo>
                    <a:pt x="39" y="17"/>
                  </a:lnTo>
                  <a:lnTo>
                    <a:pt x="39" y="16"/>
                  </a:lnTo>
                  <a:lnTo>
                    <a:pt x="39" y="16"/>
                  </a:lnTo>
                  <a:lnTo>
                    <a:pt x="39" y="15"/>
                  </a:lnTo>
                  <a:lnTo>
                    <a:pt x="38" y="15"/>
                  </a:lnTo>
                  <a:lnTo>
                    <a:pt x="38" y="14"/>
                  </a:lnTo>
                  <a:lnTo>
                    <a:pt x="38" y="13"/>
                  </a:lnTo>
                  <a:lnTo>
                    <a:pt x="37" y="12"/>
                  </a:lnTo>
                  <a:lnTo>
                    <a:pt x="37" y="11"/>
                  </a:lnTo>
                  <a:lnTo>
                    <a:pt x="37" y="11"/>
                  </a:lnTo>
                  <a:lnTo>
                    <a:pt x="36" y="10"/>
                  </a:lnTo>
                  <a:lnTo>
                    <a:pt x="36" y="9"/>
                  </a:lnTo>
                  <a:lnTo>
                    <a:pt x="36" y="8"/>
                  </a:lnTo>
                  <a:lnTo>
                    <a:pt x="36" y="8"/>
                  </a:lnTo>
                  <a:lnTo>
                    <a:pt x="35" y="7"/>
                  </a:lnTo>
                  <a:lnTo>
                    <a:pt x="35" y="6"/>
                  </a:lnTo>
                  <a:lnTo>
                    <a:pt x="35" y="6"/>
                  </a:lnTo>
                  <a:lnTo>
                    <a:pt x="35" y="5"/>
                  </a:lnTo>
                  <a:lnTo>
                    <a:pt x="35" y="4"/>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1" name="Freeform 1948"/>
            <p:cNvSpPr>
              <a:spLocks/>
            </p:cNvSpPr>
            <p:nvPr/>
          </p:nvSpPr>
          <p:spPr bwMode="auto">
            <a:xfrm>
              <a:off x="5475288" y="1873811"/>
              <a:ext cx="128588" cy="217488"/>
            </a:xfrm>
            <a:custGeom>
              <a:avLst/>
              <a:gdLst>
                <a:gd name="T0" fmla="*/ 9 w 81"/>
                <a:gd name="T1" fmla="*/ 10 h 137"/>
                <a:gd name="T2" fmla="*/ 11 w 81"/>
                <a:gd name="T3" fmla="*/ 22 h 137"/>
                <a:gd name="T4" fmla="*/ 7 w 81"/>
                <a:gd name="T5" fmla="*/ 32 h 137"/>
                <a:gd name="T6" fmla="*/ 8 w 81"/>
                <a:gd name="T7" fmla="*/ 44 h 137"/>
                <a:gd name="T8" fmla="*/ 5 w 81"/>
                <a:gd name="T9" fmla="*/ 57 h 137"/>
                <a:gd name="T10" fmla="*/ 3 w 81"/>
                <a:gd name="T11" fmla="*/ 67 h 137"/>
                <a:gd name="T12" fmla="*/ 1 w 81"/>
                <a:gd name="T13" fmla="*/ 83 h 137"/>
                <a:gd name="T14" fmla="*/ 1 w 81"/>
                <a:gd name="T15" fmla="*/ 97 h 137"/>
                <a:gd name="T16" fmla="*/ 4 w 81"/>
                <a:gd name="T17" fmla="*/ 113 h 137"/>
                <a:gd name="T18" fmla="*/ 16 w 81"/>
                <a:gd name="T19" fmla="*/ 123 h 137"/>
                <a:gd name="T20" fmla="*/ 25 w 81"/>
                <a:gd name="T21" fmla="*/ 130 h 137"/>
                <a:gd name="T22" fmla="*/ 38 w 81"/>
                <a:gd name="T23" fmla="*/ 134 h 137"/>
                <a:gd name="T24" fmla="*/ 50 w 81"/>
                <a:gd name="T25" fmla="*/ 136 h 137"/>
                <a:gd name="T26" fmla="*/ 64 w 81"/>
                <a:gd name="T27" fmla="*/ 133 h 137"/>
                <a:gd name="T28" fmla="*/ 65 w 81"/>
                <a:gd name="T29" fmla="*/ 116 h 137"/>
                <a:gd name="T30" fmla="*/ 64 w 81"/>
                <a:gd name="T31" fmla="*/ 103 h 137"/>
                <a:gd name="T32" fmla="*/ 65 w 81"/>
                <a:gd name="T33" fmla="*/ 91 h 137"/>
                <a:gd name="T34" fmla="*/ 71 w 81"/>
                <a:gd name="T35" fmla="*/ 84 h 137"/>
                <a:gd name="T36" fmla="*/ 79 w 81"/>
                <a:gd name="T37" fmla="*/ 78 h 137"/>
                <a:gd name="T38" fmla="*/ 66 w 81"/>
                <a:gd name="T39" fmla="*/ 80 h 137"/>
                <a:gd name="T40" fmla="*/ 59 w 81"/>
                <a:gd name="T41" fmla="*/ 90 h 137"/>
                <a:gd name="T42" fmla="*/ 58 w 81"/>
                <a:gd name="T43" fmla="*/ 102 h 137"/>
                <a:gd name="T44" fmla="*/ 59 w 81"/>
                <a:gd name="T45" fmla="*/ 113 h 137"/>
                <a:gd name="T46" fmla="*/ 63 w 81"/>
                <a:gd name="T47" fmla="*/ 125 h 137"/>
                <a:gd name="T48" fmla="*/ 55 w 81"/>
                <a:gd name="T49" fmla="*/ 132 h 137"/>
                <a:gd name="T50" fmla="*/ 48 w 81"/>
                <a:gd name="T51" fmla="*/ 120 h 137"/>
                <a:gd name="T52" fmla="*/ 47 w 81"/>
                <a:gd name="T53" fmla="*/ 108 h 137"/>
                <a:gd name="T54" fmla="*/ 46 w 81"/>
                <a:gd name="T55" fmla="*/ 97 h 137"/>
                <a:gd name="T56" fmla="*/ 42 w 81"/>
                <a:gd name="T57" fmla="*/ 108 h 137"/>
                <a:gd name="T58" fmla="*/ 43 w 81"/>
                <a:gd name="T59" fmla="*/ 119 h 137"/>
                <a:gd name="T60" fmla="*/ 40 w 81"/>
                <a:gd name="T61" fmla="*/ 129 h 137"/>
                <a:gd name="T62" fmla="*/ 33 w 81"/>
                <a:gd name="T63" fmla="*/ 116 h 137"/>
                <a:gd name="T64" fmla="*/ 32 w 81"/>
                <a:gd name="T65" fmla="*/ 106 h 137"/>
                <a:gd name="T66" fmla="*/ 26 w 81"/>
                <a:gd name="T67" fmla="*/ 94 h 137"/>
                <a:gd name="T68" fmla="*/ 27 w 81"/>
                <a:gd name="T69" fmla="*/ 105 h 137"/>
                <a:gd name="T70" fmla="*/ 28 w 81"/>
                <a:gd name="T71" fmla="*/ 118 h 137"/>
                <a:gd name="T72" fmla="*/ 24 w 81"/>
                <a:gd name="T73" fmla="*/ 124 h 137"/>
                <a:gd name="T74" fmla="*/ 20 w 81"/>
                <a:gd name="T75" fmla="*/ 110 h 137"/>
                <a:gd name="T76" fmla="*/ 19 w 81"/>
                <a:gd name="T77" fmla="*/ 97 h 137"/>
                <a:gd name="T78" fmla="*/ 14 w 81"/>
                <a:gd name="T79" fmla="*/ 107 h 137"/>
                <a:gd name="T80" fmla="*/ 15 w 81"/>
                <a:gd name="T81" fmla="*/ 118 h 137"/>
                <a:gd name="T82" fmla="*/ 8 w 81"/>
                <a:gd name="T83" fmla="*/ 108 h 137"/>
                <a:gd name="T84" fmla="*/ 6 w 81"/>
                <a:gd name="T85" fmla="*/ 97 h 137"/>
                <a:gd name="T86" fmla="*/ 6 w 81"/>
                <a:gd name="T87" fmla="*/ 84 h 137"/>
                <a:gd name="T88" fmla="*/ 8 w 81"/>
                <a:gd name="T89" fmla="*/ 71 h 137"/>
                <a:gd name="T90" fmla="*/ 11 w 81"/>
                <a:gd name="T91" fmla="*/ 56 h 137"/>
                <a:gd name="T92" fmla="*/ 14 w 81"/>
                <a:gd name="T93" fmla="*/ 44 h 137"/>
                <a:gd name="T94" fmla="*/ 20 w 81"/>
                <a:gd name="T95" fmla="*/ 28 h 137"/>
                <a:gd name="T96" fmla="*/ 30 w 81"/>
                <a:gd name="T97" fmla="*/ 28 h 137"/>
                <a:gd name="T98" fmla="*/ 43 w 81"/>
                <a:gd name="T99" fmla="*/ 29 h 137"/>
                <a:gd name="T100" fmla="*/ 55 w 81"/>
                <a:gd name="T101" fmla="*/ 29 h 137"/>
                <a:gd name="T102" fmla="*/ 46 w 81"/>
                <a:gd name="T103" fmla="*/ 24 h 137"/>
                <a:gd name="T104" fmla="*/ 33 w 81"/>
                <a:gd name="T105" fmla="*/ 24 h 137"/>
                <a:gd name="T106" fmla="*/ 22 w 81"/>
                <a:gd name="T107" fmla="*/ 23 h 137"/>
                <a:gd name="T108" fmla="*/ 19 w 81"/>
                <a:gd name="T109" fmla="*/ 18 h 137"/>
                <a:gd name="T110" fmla="*/ 32 w 81"/>
                <a:gd name="T111" fmla="*/ 15 h 137"/>
                <a:gd name="T112" fmla="*/ 47 w 81"/>
                <a:gd name="T113" fmla="*/ 14 h 137"/>
                <a:gd name="T114" fmla="*/ 46 w 81"/>
                <a:gd name="T115" fmla="*/ 9 h 137"/>
                <a:gd name="T116" fmla="*/ 34 w 81"/>
                <a:gd name="T117" fmla="*/ 10 h 137"/>
                <a:gd name="T118" fmla="*/ 22 w 81"/>
                <a:gd name="T119" fmla="*/ 12 h 137"/>
                <a:gd name="T120" fmla="*/ 16 w 81"/>
                <a:gd name="T121"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 h="137">
                  <a:moveTo>
                    <a:pt x="15" y="0"/>
                  </a:moveTo>
                  <a:lnTo>
                    <a:pt x="15" y="0"/>
                  </a:lnTo>
                  <a:lnTo>
                    <a:pt x="14" y="0"/>
                  </a:lnTo>
                  <a:lnTo>
                    <a:pt x="14" y="1"/>
                  </a:lnTo>
                  <a:lnTo>
                    <a:pt x="13" y="1"/>
                  </a:lnTo>
                  <a:lnTo>
                    <a:pt x="12" y="2"/>
                  </a:lnTo>
                  <a:lnTo>
                    <a:pt x="12" y="2"/>
                  </a:lnTo>
                  <a:lnTo>
                    <a:pt x="11" y="3"/>
                  </a:lnTo>
                  <a:lnTo>
                    <a:pt x="11" y="4"/>
                  </a:lnTo>
                  <a:lnTo>
                    <a:pt x="10" y="5"/>
                  </a:lnTo>
                  <a:lnTo>
                    <a:pt x="10" y="6"/>
                  </a:lnTo>
                  <a:lnTo>
                    <a:pt x="9" y="7"/>
                  </a:lnTo>
                  <a:lnTo>
                    <a:pt x="9" y="8"/>
                  </a:lnTo>
                  <a:lnTo>
                    <a:pt x="9" y="8"/>
                  </a:lnTo>
                  <a:lnTo>
                    <a:pt x="9" y="9"/>
                  </a:lnTo>
                  <a:lnTo>
                    <a:pt x="9" y="10"/>
                  </a:lnTo>
                  <a:lnTo>
                    <a:pt x="9" y="10"/>
                  </a:lnTo>
                  <a:lnTo>
                    <a:pt x="9" y="11"/>
                  </a:lnTo>
                  <a:lnTo>
                    <a:pt x="9" y="11"/>
                  </a:lnTo>
                  <a:lnTo>
                    <a:pt x="10" y="12"/>
                  </a:lnTo>
                  <a:lnTo>
                    <a:pt x="10" y="13"/>
                  </a:lnTo>
                  <a:lnTo>
                    <a:pt x="10" y="14"/>
                  </a:lnTo>
                  <a:lnTo>
                    <a:pt x="11" y="15"/>
                  </a:lnTo>
                  <a:lnTo>
                    <a:pt x="11" y="16"/>
                  </a:lnTo>
                  <a:lnTo>
                    <a:pt x="12" y="17"/>
                  </a:lnTo>
                  <a:lnTo>
                    <a:pt x="11" y="17"/>
                  </a:lnTo>
                  <a:lnTo>
                    <a:pt x="11" y="18"/>
                  </a:lnTo>
                  <a:lnTo>
                    <a:pt x="11" y="18"/>
                  </a:lnTo>
                  <a:lnTo>
                    <a:pt x="11" y="19"/>
                  </a:lnTo>
                  <a:lnTo>
                    <a:pt x="11" y="20"/>
                  </a:lnTo>
                  <a:lnTo>
                    <a:pt x="11" y="21"/>
                  </a:lnTo>
                  <a:lnTo>
                    <a:pt x="11" y="22"/>
                  </a:lnTo>
                  <a:lnTo>
                    <a:pt x="11" y="23"/>
                  </a:lnTo>
                  <a:lnTo>
                    <a:pt x="11" y="24"/>
                  </a:lnTo>
                  <a:lnTo>
                    <a:pt x="12" y="24"/>
                  </a:lnTo>
                  <a:lnTo>
                    <a:pt x="12" y="25"/>
                  </a:lnTo>
                  <a:lnTo>
                    <a:pt x="12" y="25"/>
                  </a:lnTo>
                  <a:lnTo>
                    <a:pt x="13" y="26"/>
                  </a:lnTo>
                  <a:lnTo>
                    <a:pt x="13" y="26"/>
                  </a:lnTo>
                  <a:lnTo>
                    <a:pt x="13" y="26"/>
                  </a:lnTo>
                  <a:lnTo>
                    <a:pt x="12" y="27"/>
                  </a:lnTo>
                  <a:lnTo>
                    <a:pt x="11" y="27"/>
                  </a:lnTo>
                  <a:lnTo>
                    <a:pt x="10" y="29"/>
                  </a:lnTo>
                  <a:lnTo>
                    <a:pt x="10" y="29"/>
                  </a:lnTo>
                  <a:lnTo>
                    <a:pt x="9" y="30"/>
                  </a:lnTo>
                  <a:lnTo>
                    <a:pt x="8" y="30"/>
                  </a:lnTo>
                  <a:lnTo>
                    <a:pt x="8" y="31"/>
                  </a:lnTo>
                  <a:lnTo>
                    <a:pt x="7" y="32"/>
                  </a:lnTo>
                  <a:lnTo>
                    <a:pt x="7" y="33"/>
                  </a:lnTo>
                  <a:lnTo>
                    <a:pt x="7" y="34"/>
                  </a:lnTo>
                  <a:lnTo>
                    <a:pt x="7" y="35"/>
                  </a:lnTo>
                  <a:lnTo>
                    <a:pt x="7" y="36"/>
                  </a:lnTo>
                  <a:lnTo>
                    <a:pt x="7" y="36"/>
                  </a:lnTo>
                  <a:lnTo>
                    <a:pt x="7" y="37"/>
                  </a:lnTo>
                  <a:lnTo>
                    <a:pt x="7" y="38"/>
                  </a:lnTo>
                  <a:lnTo>
                    <a:pt x="7" y="39"/>
                  </a:lnTo>
                  <a:lnTo>
                    <a:pt x="7" y="40"/>
                  </a:lnTo>
                  <a:lnTo>
                    <a:pt x="8" y="41"/>
                  </a:lnTo>
                  <a:lnTo>
                    <a:pt x="8" y="41"/>
                  </a:lnTo>
                  <a:lnTo>
                    <a:pt x="8" y="42"/>
                  </a:lnTo>
                  <a:lnTo>
                    <a:pt x="8" y="43"/>
                  </a:lnTo>
                  <a:lnTo>
                    <a:pt x="8" y="44"/>
                  </a:lnTo>
                  <a:lnTo>
                    <a:pt x="8" y="44"/>
                  </a:lnTo>
                  <a:lnTo>
                    <a:pt x="8" y="44"/>
                  </a:lnTo>
                  <a:lnTo>
                    <a:pt x="8" y="45"/>
                  </a:lnTo>
                  <a:lnTo>
                    <a:pt x="8" y="45"/>
                  </a:lnTo>
                  <a:lnTo>
                    <a:pt x="8" y="46"/>
                  </a:lnTo>
                  <a:lnTo>
                    <a:pt x="8" y="46"/>
                  </a:lnTo>
                  <a:lnTo>
                    <a:pt x="8" y="47"/>
                  </a:lnTo>
                  <a:lnTo>
                    <a:pt x="7" y="48"/>
                  </a:lnTo>
                  <a:lnTo>
                    <a:pt x="7" y="49"/>
                  </a:lnTo>
                  <a:lnTo>
                    <a:pt x="7" y="50"/>
                  </a:lnTo>
                  <a:lnTo>
                    <a:pt x="7" y="51"/>
                  </a:lnTo>
                  <a:lnTo>
                    <a:pt x="6" y="52"/>
                  </a:lnTo>
                  <a:lnTo>
                    <a:pt x="6" y="53"/>
                  </a:lnTo>
                  <a:lnTo>
                    <a:pt x="6" y="54"/>
                  </a:lnTo>
                  <a:lnTo>
                    <a:pt x="6" y="54"/>
                  </a:lnTo>
                  <a:lnTo>
                    <a:pt x="6" y="55"/>
                  </a:lnTo>
                  <a:lnTo>
                    <a:pt x="6" y="55"/>
                  </a:lnTo>
                  <a:lnTo>
                    <a:pt x="5" y="57"/>
                  </a:lnTo>
                  <a:lnTo>
                    <a:pt x="5" y="58"/>
                  </a:lnTo>
                  <a:lnTo>
                    <a:pt x="5" y="59"/>
                  </a:lnTo>
                  <a:lnTo>
                    <a:pt x="5" y="59"/>
                  </a:lnTo>
                  <a:lnTo>
                    <a:pt x="4" y="60"/>
                  </a:lnTo>
                  <a:lnTo>
                    <a:pt x="4" y="60"/>
                  </a:lnTo>
                  <a:lnTo>
                    <a:pt x="4" y="61"/>
                  </a:lnTo>
                  <a:lnTo>
                    <a:pt x="4" y="62"/>
                  </a:lnTo>
                  <a:lnTo>
                    <a:pt x="4" y="62"/>
                  </a:lnTo>
                  <a:lnTo>
                    <a:pt x="4" y="63"/>
                  </a:lnTo>
                  <a:lnTo>
                    <a:pt x="3" y="64"/>
                  </a:lnTo>
                  <a:lnTo>
                    <a:pt x="3" y="64"/>
                  </a:lnTo>
                  <a:lnTo>
                    <a:pt x="3" y="65"/>
                  </a:lnTo>
                  <a:lnTo>
                    <a:pt x="3" y="66"/>
                  </a:lnTo>
                  <a:lnTo>
                    <a:pt x="3" y="66"/>
                  </a:lnTo>
                  <a:lnTo>
                    <a:pt x="3" y="67"/>
                  </a:lnTo>
                  <a:lnTo>
                    <a:pt x="3" y="67"/>
                  </a:lnTo>
                  <a:lnTo>
                    <a:pt x="3" y="68"/>
                  </a:lnTo>
                  <a:lnTo>
                    <a:pt x="2" y="69"/>
                  </a:lnTo>
                  <a:lnTo>
                    <a:pt x="2" y="69"/>
                  </a:lnTo>
                  <a:lnTo>
                    <a:pt x="2" y="70"/>
                  </a:lnTo>
                  <a:lnTo>
                    <a:pt x="2" y="71"/>
                  </a:lnTo>
                  <a:lnTo>
                    <a:pt x="2" y="72"/>
                  </a:lnTo>
                  <a:lnTo>
                    <a:pt x="2" y="73"/>
                  </a:lnTo>
                  <a:lnTo>
                    <a:pt x="2" y="74"/>
                  </a:lnTo>
                  <a:lnTo>
                    <a:pt x="2" y="75"/>
                  </a:lnTo>
                  <a:lnTo>
                    <a:pt x="2" y="76"/>
                  </a:lnTo>
                  <a:lnTo>
                    <a:pt x="1" y="77"/>
                  </a:lnTo>
                  <a:lnTo>
                    <a:pt x="1" y="78"/>
                  </a:lnTo>
                  <a:lnTo>
                    <a:pt x="1" y="79"/>
                  </a:lnTo>
                  <a:lnTo>
                    <a:pt x="1" y="80"/>
                  </a:lnTo>
                  <a:lnTo>
                    <a:pt x="1" y="82"/>
                  </a:lnTo>
                  <a:lnTo>
                    <a:pt x="1" y="83"/>
                  </a:lnTo>
                  <a:lnTo>
                    <a:pt x="1" y="84"/>
                  </a:lnTo>
                  <a:lnTo>
                    <a:pt x="1" y="85"/>
                  </a:lnTo>
                  <a:lnTo>
                    <a:pt x="0" y="86"/>
                  </a:lnTo>
                  <a:lnTo>
                    <a:pt x="0" y="87"/>
                  </a:lnTo>
                  <a:lnTo>
                    <a:pt x="0" y="89"/>
                  </a:lnTo>
                  <a:lnTo>
                    <a:pt x="0" y="89"/>
                  </a:lnTo>
                  <a:lnTo>
                    <a:pt x="0" y="90"/>
                  </a:lnTo>
                  <a:lnTo>
                    <a:pt x="0" y="90"/>
                  </a:lnTo>
                  <a:lnTo>
                    <a:pt x="0" y="91"/>
                  </a:lnTo>
                  <a:lnTo>
                    <a:pt x="0" y="92"/>
                  </a:lnTo>
                  <a:lnTo>
                    <a:pt x="0" y="92"/>
                  </a:lnTo>
                  <a:lnTo>
                    <a:pt x="0" y="93"/>
                  </a:lnTo>
                  <a:lnTo>
                    <a:pt x="0" y="94"/>
                  </a:lnTo>
                  <a:lnTo>
                    <a:pt x="0" y="95"/>
                  </a:lnTo>
                  <a:lnTo>
                    <a:pt x="0" y="96"/>
                  </a:lnTo>
                  <a:lnTo>
                    <a:pt x="1" y="97"/>
                  </a:lnTo>
                  <a:lnTo>
                    <a:pt x="1" y="98"/>
                  </a:lnTo>
                  <a:lnTo>
                    <a:pt x="1" y="99"/>
                  </a:lnTo>
                  <a:lnTo>
                    <a:pt x="1" y="101"/>
                  </a:lnTo>
                  <a:lnTo>
                    <a:pt x="1" y="102"/>
                  </a:lnTo>
                  <a:lnTo>
                    <a:pt x="1" y="103"/>
                  </a:lnTo>
                  <a:lnTo>
                    <a:pt x="2" y="104"/>
                  </a:lnTo>
                  <a:lnTo>
                    <a:pt x="2" y="105"/>
                  </a:lnTo>
                  <a:lnTo>
                    <a:pt x="2" y="106"/>
                  </a:lnTo>
                  <a:lnTo>
                    <a:pt x="2" y="107"/>
                  </a:lnTo>
                  <a:lnTo>
                    <a:pt x="3" y="108"/>
                  </a:lnTo>
                  <a:lnTo>
                    <a:pt x="3" y="109"/>
                  </a:lnTo>
                  <a:lnTo>
                    <a:pt x="3" y="110"/>
                  </a:lnTo>
                  <a:lnTo>
                    <a:pt x="4" y="111"/>
                  </a:lnTo>
                  <a:lnTo>
                    <a:pt x="4" y="112"/>
                  </a:lnTo>
                  <a:lnTo>
                    <a:pt x="4" y="112"/>
                  </a:lnTo>
                  <a:lnTo>
                    <a:pt x="4" y="113"/>
                  </a:lnTo>
                  <a:lnTo>
                    <a:pt x="4" y="114"/>
                  </a:lnTo>
                  <a:lnTo>
                    <a:pt x="5" y="115"/>
                  </a:lnTo>
                  <a:lnTo>
                    <a:pt x="5" y="116"/>
                  </a:lnTo>
                  <a:lnTo>
                    <a:pt x="6" y="117"/>
                  </a:lnTo>
                  <a:lnTo>
                    <a:pt x="6" y="118"/>
                  </a:lnTo>
                  <a:lnTo>
                    <a:pt x="7" y="119"/>
                  </a:lnTo>
                  <a:lnTo>
                    <a:pt x="8" y="119"/>
                  </a:lnTo>
                  <a:lnTo>
                    <a:pt x="8" y="120"/>
                  </a:lnTo>
                  <a:lnTo>
                    <a:pt x="9" y="120"/>
                  </a:lnTo>
                  <a:lnTo>
                    <a:pt x="10" y="121"/>
                  </a:lnTo>
                  <a:lnTo>
                    <a:pt x="11" y="121"/>
                  </a:lnTo>
                  <a:lnTo>
                    <a:pt x="12" y="122"/>
                  </a:lnTo>
                  <a:lnTo>
                    <a:pt x="12" y="122"/>
                  </a:lnTo>
                  <a:lnTo>
                    <a:pt x="14" y="123"/>
                  </a:lnTo>
                  <a:lnTo>
                    <a:pt x="15" y="123"/>
                  </a:lnTo>
                  <a:lnTo>
                    <a:pt x="16" y="123"/>
                  </a:lnTo>
                  <a:lnTo>
                    <a:pt x="16" y="124"/>
                  </a:lnTo>
                  <a:lnTo>
                    <a:pt x="17" y="124"/>
                  </a:lnTo>
                  <a:lnTo>
                    <a:pt x="17" y="124"/>
                  </a:lnTo>
                  <a:lnTo>
                    <a:pt x="18" y="124"/>
                  </a:lnTo>
                  <a:lnTo>
                    <a:pt x="18" y="125"/>
                  </a:lnTo>
                  <a:lnTo>
                    <a:pt x="19" y="125"/>
                  </a:lnTo>
                  <a:lnTo>
                    <a:pt x="19" y="126"/>
                  </a:lnTo>
                  <a:lnTo>
                    <a:pt x="20" y="127"/>
                  </a:lnTo>
                  <a:lnTo>
                    <a:pt x="20" y="128"/>
                  </a:lnTo>
                  <a:lnTo>
                    <a:pt x="21" y="129"/>
                  </a:lnTo>
                  <a:lnTo>
                    <a:pt x="21" y="129"/>
                  </a:lnTo>
                  <a:lnTo>
                    <a:pt x="22" y="130"/>
                  </a:lnTo>
                  <a:lnTo>
                    <a:pt x="23" y="130"/>
                  </a:lnTo>
                  <a:lnTo>
                    <a:pt x="24" y="130"/>
                  </a:lnTo>
                  <a:lnTo>
                    <a:pt x="24" y="130"/>
                  </a:lnTo>
                  <a:lnTo>
                    <a:pt x="25" y="130"/>
                  </a:lnTo>
                  <a:lnTo>
                    <a:pt x="26" y="130"/>
                  </a:lnTo>
                  <a:lnTo>
                    <a:pt x="26" y="131"/>
                  </a:lnTo>
                  <a:lnTo>
                    <a:pt x="27" y="131"/>
                  </a:lnTo>
                  <a:lnTo>
                    <a:pt x="28" y="131"/>
                  </a:lnTo>
                  <a:lnTo>
                    <a:pt x="29" y="130"/>
                  </a:lnTo>
                  <a:lnTo>
                    <a:pt x="30" y="130"/>
                  </a:lnTo>
                  <a:lnTo>
                    <a:pt x="31" y="130"/>
                  </a:lnTo>
                  <a:lnTo>
                    <a:pt x="32" y="130"/>
                  </a:lnTo>
                  <a:lnTo>
                    <a:pt x="32" y="130"/>
                  </a:lnTo>
                  <a:lnTo>
                    <a:pt x="33" y="131"/>
                  </a:lnTo>
                  <a:lnTo>
                    <a:pt x="33" y="131"/>
                  </a:lnTo>
                  <a:lnTo>
                    <a:pt x="34" y="132"/>
                  </a:lnTo>
                  <a:lnTo>
                    <a:pt x="35" y="133"/>
                  </a:lnTo>
                  <a:lnTo>
                    <a:pt x="36" y="133"/>
                  </a:lnTo>
                  <a:lnTo>
                    <a:pt x="37" y="134"/>
                  </a:lnTo>
                  <a:lnTo>
                    <a:pt x="38" y="134"/>
                  </a:lnTo>
                  <a:lnTo>
                    <a:pt x="38" y="134"/>
                  </a:lnTo>
                  <a:lnTo>
                    <a:pt x="39" y="135"/>
                  </a:lnTo>
                  <a:lnTo>
                    <a:pt x="40" y="135"/>
                  </a:lnTo>
                  <a:lnTo>
                    <a:pt x="41" y="135"/>
                  </a:lnTo>
                  <a:lnTo>
                    <a:pt x="41" y="135"/>
                  </a:lnTo>
                  <a:lnTo>
                    <a:pt x="42" y="135"/>
                  </a:lnTo>
                  <a:lnTo>
                    <a:pt x="43" y="135"/>
                  </a:lnTo>
                  <a:lnTo>
                    <a:pt x="44" y="135"/>
                  </a:lnTo>
                  <a:lnTo>
                    <a:pt x="45" y="134"/>
                  </a:lnTo>
                  <a:lnTo>
                    <a:pt x="46" y="134"/>
                  </a:lnTo>
                  <a:lnTo>
                    <a:pt x="47" y="134"/>
                  </a:lnTo>
                  <a:lnTo>
                    <a:pt x="48" y="134"/>
                  </a:lnTo>
                  <a:lnTo>
                    <a:pt x="48" y="134"/>
                  </a:lnTo>
                  <a:lnTo>
                    <a:pt x="48" y="134"/>
                  </a:lnTo>
                  <a:lnTo>
                    <a:pt x="49" y="135"/>
                  </a:lnTo>
                  <a:lnTo>
                    <a:pt x="50" y="136"/>
                  </a:lnTo>
                  <a:lnTo>
                    <a:pt x="51" y="136"/>
                  </a:lnTo>
                  <a:lnTo>
                    <a:pt x="51" y="136"/>
                  </a:lnTo>
                  <a:lnTo>
                    <a:pt x="52" y="137"/>
                  </a:lnTo>
                  <a:lnTo>
                    <a:pt x="53" y="137"/>
                  </a:lnTo>
                  <a:lnTo>
                    <a:pt x="54" y="137"/>
                  </a:lnTo>
                  <a:lnTo>
                    <a:pt x="55" y="137"/>
                  </a:lnTo>
                  <a:lnTo>
                    <a:pt x="55" y="137"/>
                  </a:lnTo>
                  <a:lnTo>
                    <a:pt x="56" y="137"/>
                  </a:lnTo>
                  <a:lnTo>
                    <a:pt x="57" y="137"/>
                  </a:lnTo>
                  <a:lnTo>
                    <a:pt x="58" y="137"/>
                  </a:lnTo>
                  <a:lnTo>
                    <a:pt x="59" y="136"/>
                  </a:lnTo>
                  <a:lnTo>
                    <a:pt x="60" y="136"/>
                  </a:lnTo>
                  <a:lnTo>
                    <a:pt x="61" y="136"/>
                  </a:lnTo>
                  <a:lnTo>
                    <a:pt x="62" y="135"/>
                  </a:lnTo>
                  <a:lnTo>
                    <a:pt x="63" y="134"/>
                  </a:lnTo>
                  <a:lnTo>
                    <a:pt x="64" y="133"/>
                  </a:lnTo>
                  <a:lnTo>
                    <a:pt x="65" y="132"/>
                  </a:lnTo>
                  <a:lnTo>
                    <a:pt x="66" y="132"/>
                  </a:lnTo>
                  <a:lnTo>
                    <a:pt x="66" y="131"/>
                  </a:lnTo>
                  <a:lnTo>
                    <a:pt x="67" y="130"/>
                  </a:lnTo>
                  <a:lnTo>
                    <a:pt x="68" y="130"/>
                  </a:lnTo>
                  <a:lnTo>
                    <a:pt x="68" y="129"/>
                  </a:lnTo>
                  <a:lnTo>
                    <a:pt x="69" y="128"/>
                  </a:lnTo>
                  <a:lnTo>
                    <a:pt x="70" y="127"/>
                  </a:lnTo>
                  <a:lnTo>
                    <a:pt x="70" y="127"/>
                  </a:lnTo>
                  <a:lnTo>
                    <a:pt x="64" y="120"/>
                  </a:lnTo>
                  <a:lnTo>
                    <a:pt x="64" y="119"/>
                  </a:lnTo>
                  <a:lnTo>
                    <a:pt x="64" y="119"/>
                  </a:lnTo>
                  <a:lnTo>
                    <a:pt x="64" y="118"/>
                  </a:lnTo>
                  <a:lnTo>
                    <a:pt x="65" y="117"/>
                  </a:lnTo>
                  <a:lnTo>
                    <a:pt x="65" y="116"/>
                  </a:lnTo>
                  <a:lnTo>
                    <a:pt x="65" y="116"/>
                  </a:lnTo>
                  <a:lnTo>
                    <a:pt x="65" y="115"/>
                  </a:lnTo>
                  <a:lnTo>
                    <a:pt x="65" y="113"/>
                  </a:lnTo>
                  <a:lnTo>
                    <a:pt x="65" y="113"/>
                  </a:lnTo>
                  <a:lnTo>
                    <a:pt x="65" y="112"/>
                  </a:lnTo>
                  <a:lnTo>
                    <a:pt x="65" y="112"/>
                  </a:lnTo>
                  <a:lnTo>
                    <a:pt x="65" y="111"/>
                  </a:lnTo>
                  <a:lnTo>
                    <a:pt x="65" y="110"/>
                  </a:lnTo>
                  <a:lnTo>
                    <a:pt x="65" y="110"/>
                  </a:lnTo>
                  <a:lnTo>
                    <a:pt x="65" y="109"/>
                  </a:lnTo>
                  <a:lnTo>
                    <a:pt x="65" y="108"/>
                  </a:lnTo>
                  <a:lnTo>
                    <a:pt x="65" y="107"/>
                  </a:lnTo>
                  <a:lnTo>
                    <a:pt x="64" y="107"/>
                  </a:lnTo>
                  <a:lnTo>
                    <a:pt x="64" y="106"/>
                  </a:lnTo>
                  <a:lnTo>
                    <a:pt x="64" y="105"/>
                  </a:lnTo>
                  <a:lnTo>
                    <a:pt x="64" y="104"/>
                  </a:lnTo>
                  <a:lnTo>
                    <a:pt x="64" y="103"/>
                  </a:lnTo>
                  <a:lnTo>
                    <a:pt x="64" y="102"/>
                  </a:lnTo>
                  <a:lnTo>
                    <a:pt x="64" y="102"/>
                  </a:lnTo>
                  <a:lnTo>
                    <a:pt x="64" y="101"/>
                  </a:lnTo>
                  <a:lnTo>
                    <a:pt x="64" y="100"/>
                  </a:lnTo>
                  <a:lnTo>
                    <a:pt x="64" y="99"/>
                  </a:lnTo>
                  <a:lnTo>
                    <a:pt x="64" y="98"/>
                  </a:lnTo>
                  <a:lnTo>
                    <a:pt x="64" y="98"/>
                  </a:lnTo>
                  <a:lnTo>
                    <a:pt x="64" y="97"/>
                  </a:lnTo>
                  <a:lnTo>
                    <a:pt x="64" y="96"/>
                  </a:lnTo>
                  <a:lnTo>
                    <a:pt x="64" y="95"/>
                  </a:lnTo>
                  <a:lnTo>
                    <a:pt x="64" y="94"/>
                  </a:lnTo>
                  <a:lnTo>
                    <a:pt x="64" y="94"/>
                  </a:lnTo>
                  <a:lnTo>
                    <a:pt x="64" y="93"/>
                  </a:lnTo>
                  <a:lnTo>
                    <a:pt x="65" y="92"/>
                  </a:lnTo>
                  <a:lnTo>
                    <a:pt x="65" y="92"/>
                  </a:lnTo>
                  <a:lnTo>
                    <a:pt x="65" y="91"/>
                  </a:lnTo>
                  <a:lnTo>
                    <a:pt x="65" y="90"/>
                  </a:lnTo>
                  <a:lnTo>
                    <a:pt x="65" y="90"/>
                  </a:lnTo>
                  <a:lnTo>
                    <a:pt x="65" y="89"/>
                  </a:lnTo>
                  <a:lnTo>
                    <a:pt x="65" y="88"/>
                  </a:lnTo>
                  <a:lnTo>
                    <a:pt x="65" y="87"/>
                  </a:lnTo>
                  <a:lnTo>
                    <a:pt x="65" y="87"/>
                  </a:lnTo>
                  <a:lnTo>
                    <a:pt x="66" y="87"/>
                  </a:lnTo>
                  <a:lnTo>
                    <a:pt x="66" y="86"/>
                  </a:lnTo>
                  <a:lnTo>
                    <a:pt x="67" y="86"/>
                  </a:lnTo>
                  <a:lnTo>
                    <a:pt x="67" y="86"/>
                  </a:lnTo>
                  <a:lnTo>
                    <a:pt x="67" y="85"/>
                  </a:lnTo>
                  <a:lnTo>
                    <a:pt x="68" y="85"/>
                  </a:lnTo>
                  <a:lnTo>
                    <a:pt x="69" y="85"/>
                  </a:lnTo>
                  <a:lnTo>
                    <a:pt x="70" y="84"/>
                  </a:lnTo>
                  <a:lnTo>
                    <a:pt x="71" y="84"/>
                  </a:lnTo>
                  <a:lnTo>
                    <a:pt x="71" y="84"/>
                  </a:lnTo>
                  <a:lnTo>
                    <a:pt x="72" y="84"/>
                  </a:lnTo>
                  <a:lnTo>
                    <a:pt x="73" y="83"/>
                  </a:lnTo>
                  <a:lnTo>
                    <a:pt x="73" y="83"/>
                  </a:lnTo>
                  <a:lnTo>
                    <a:pt x="74" y="83"/>
                  </a:lnTo>
                  <a:lnTo>
                    <a:pt x="74" y="83"/>
                  </a:lnTo>
                  <a:lnTo>
                    <a:pt x="75" y="83"/>
                  </a:lnTo>
                  <a:lnTo>
                    <a:pt x="76" y="83"/>
                  </a:lnTo>
                  <a:lnTo>
                    <a:pt x="77" y="83"/>
                  </a:lnTo>
                  <a:lnTo>
                    <a:pt x="78" y="83"/>
                  </a:lnTo>
                  <a:lnTo>
                    <a:pt x="78" y="83"/>
                  </a:lnTo>
                  <a:lnTo>
                    <a:pt x="79" y="83"/>
                  </a:lnTo>
                  <a:lnTo>
                    <a:pt x="81" y="77"/>
                  </a:lnTo>
                  <a:lnTo>
                    <a:pt x="81" y="77"/>
                  </a:lnTo>
                  <a:lnTo>
                    <a:pt x="81" y="77"/>
                  </a:lnTo>
                  <a:lnTo>
                    <a:pt x="80" y="78"/>
                  </a:lnTo>
                  <a:lnTo>
                    <a:pt x="79" y="78"/>
                  </a:lnTo>
                  <a:lnTo>
                    <a:pt x="78" y="78"/>
                  </a:lnTo>
                  <a:lnTo>
                    <a:pt x="77" y="78"/>
                  </a:lnTo>
                  <a:lnTo>
                    <a:pt x="76" y="78"/>
                  </a:lnTo>
                  <a:lnTo>
                    <a:pt x="76" y="78"/>
                  </a:lnTo>
                  <a:lnTo>
                    <a:pt x="75" y="78"/>
                  </a:lnTo>
                  <a:lnTo>
                    <a:pt x="74" y="78"/>
                  </a:lnTo>
                  <a:lnTo>
                    <a:pt x="73" y="78"/>
                  </a:lnTo>
                  <a:lnTo>
                    <a:pt x="72" y="79"/>
                  </a:lnTo>
                  <a:lnTo>
                    <a:pt x="72" y="79"/>
                  </a:lnTo>
                  <a:lnTo>
                    <a:pt x="70" y="79"/>
                  </a:lnTo>
                  <a:lnTo>
                    <a:pt x="70" y="79"/>
                  </a:lnTo>
                  <a:lnTo>
                    <a:pt x="69" y="79"/>
                  </a:lnTo>
                  <a:lnTo>
                    <a:pt x="68" y="80"/>
                  </a:lnTo>
                  <a:lnTo>
                    <a:pt x="67" y="80"/>
                  </a:lnTo>
                  <a:lnTo>
                    <a:pt x="66" y="80"/>
                  </a:lnTo>
                  <a:lnTo>
                    <a:pt x="66" y="80"/>
                  </a:lnTo>
                  <a:lnTo>
                    <a:pt x="65" y="80"/>
                  </a:lnTo>
                  <a:lnTo>
                    <a:pt x="64" y="81"/>
                  </a:lnTo>
                  <a:lnTo>
                    <a:pt x="64" y="81"/>
                  </a:lnTo>
                  <a:lnTo>
                    <a:pt x="63" y="81"/>
                  </a:lnTo>
                  <a:lnTo>
                    <a:pt x="62" y="81"/>
                  </a:lnTo>
                  <a:lnTo>
                    <a:pt x="62" y="82"/>
                  </a:lnTo>
                  <a:lnTo>
                    <a:pt x="61" y="82"/>
                  </a:lnTo>
                  <a:lnTo>
                    <a:pt x="61" y="83"/>
                  </a:lnTo>
                  <a:lnTo>
                    <a:pt x="60" y="84"/>
                  </a:lnTo>
                  <a:lnTo>
                    <a:pt x="60" y="85"/>
                  </a:lnTo>
                  <a:lnTo>
                    <a:pt x="60" y="85"/>
                  </a:lnTo>
                  <a:lnTo>
                    <a:pt x="60" y="86"/>
                  </a:lnTo>
                  <a:lnTo>
                    <a:pt x="60" y="87"/>
                  </a:lnTo>
                  <a:lnTo>
                    <a:pt x="59" y="88"/>
                  </a:lnTo>
                  <a:lnTo>
                    <a:pt x="59" y="89"/>
                  </a:lnTo>
                  <a:lnTo>
                    <a:pt x="59" y="90"/>
                  </a:lnTo>
                  <a:lnTo>
                    <a:pt x="59" y="90"/>
                  </a:lnTo>
                  <a:lnTo>
                    <a:pt x="59" y="90"/>
                  </a:lnTo>
                  <a:lnTo>
                    <a:pt x="59" y="91"/>
                  </a:lnTo>
                  <a:lnTo>
                    <a:pt x="59" y="92"/>
                  </a:lnTo>
                  <a:lnTo>
                    <a:pt x="59" y="92"/>
                  </a:lnTo>
                  <a:lnTo>
                    <a:pt x="59" y="93"/>
                  </a:lnTo>
                  <a:lnTo>
                    <a:pt x="59" y="94"/>
                  </a:lnTo>
                  <a:lnTo>
                    <a:pt x="59" y="95"/>
                  </a:lnTo>
                  <a:lnTo>
                    <a:pt x="59" y="96"/>
                  </a:lnTo>
                  <a:lnTo>
                    <a:pt x="59" y="97"/>
                  </a:lnTo>
                  <a:lnTo>
                    <a:pt x="59" y="98"/>
                  </a:lnTo>
                  <a:lnTo>
                    <a:pt x="59" y="99"/>
                  </a:lnTo>
                  <a:lnTo>
                    <a:pt x="59" y="100"/>
                  </a:lnTo>
                  <a:lnTo>
                    <a:pt x="59" y="101"/>
                  </a:lnTo>
                  <a:lnTo>
                    <a:pt x="58" y="101"/>
                  </a:lnTo>
                  <a:lnTo>
                    <a:pt x="58" y="102"/>
                  </a:lnTo>
                  <a:lnTo>
                    <a:pt x="58" y="102"/>
                  </a:lnTo>
                  <a:lnTo>
                    <a:pt x="58" y="103"/>
                  </a:lnTo>
                  <a:lnTo>
                    <a:pt x="59" y="104"/>
                  </a:lnTo>
                  <a:lnTo>
                    <a:pt x="59" y="106"/>
                  </a:lnTo>
                  <a:lnTo>
                    <a:pt x="59" y="106"/>
                  </a:lnTo>
                  <a:lnTo>
                    <a:pt x="59" y="106"/>
                  </a:lnTo>
                  <a:lnTo>
                    <a:pt x="59" y="107"/>
                  </a:lnTo>
                  <a:lnTo>
                    <a:pt x="59" y="108"/>
                  </a:lnTo>
                  <a:lnTo>
                    <a:pt x="59" y="108"/>
                  </a:lnTo>
                  <a:lnTo>
                    <a:pt x="60" y="109"/>
                  </a:lnTo>
                  <a:lnTo>
                    <a:pt x="60" y="110"/>
                  </a:lnTo>
                  <a:lnTo>
                    <a:pt x="60" y="111"/>
                  </a:lnTo>
                  <a:lnTo>
                    <a:pt x="60" y="111"/>
                  </a:lnTo>
                  <a:lnTo>
                    <a:pt x="59" y="112"/>
                  </a:lnTo>
                  <a:lnTo>
                    <a:pt x="59" y="113"/>
                  </a:lnTo>
                  <a:lnTo>
                    <a:pt x="59" y="113"/>
                  </a:lnTo>
                  <a:lnTo>
                    <a:pt x="59" y="114"/>
                  </a:lnTo>
                  <a:lnTo>
                    <a:pt x="59" y="115"/>
                  </a:lnTo>
                  <a:lnTo>
                    <a:pt x="59" y="116"/>
                  </a:lnTo>
                  <a:lnTo>
                    <a:pt x="59" y="117"/>
                  </a:lnTo>
                  <a:lnTo>
                    <a:pt x="59" y="118"/>
                  </a:lnTo>
                  <a:lnTo>
                    <a:pt x="59" y="119"/>
                  </a:lnTo>
                  <a:lnTo>
                    <a:pt x="59" y="119"/>
                  </a:lnTo>
                  <a:lnTo>
                    <a:pt x="59" y="120"/>
                  </a:lnTo>
                  <a:lnTo>
                    <a:pt x="59" y="121"/>
                  </a:lnTo>
                  <a:lnTo>
                    <a:pt x="59" y="121"/>
                  </a:lnTo>
                  <a:lnTo>
                    <a:pt x="59" y="121"/>
                  </a:lnTo>
                  <a:lnTo>
                    <a:pt x="59" y="122"/>
                  </a:lnTo>
                  <a:lnTo>
                    <a:pt x="60" y="123"/>
                  </a:lnTo>
                  <a:lnTo>
                    <a:pt x="61" y="123"/>
                  </a:lnTo>
                  <a:lnTo>
                    <a:pt x="62" y="124"/>
                  </a:lnTo>
                  <a:lnTo>
                    <a:pt x="63" y="125"/>
                  </a:lnTo>
                  <a:lnTo>
                    <a:pt x="63" y="125"/>
                  </a:lnTo>
                  <a:lnTo>
                    <a:pt x="64" y="126"/>
                  </a:lnTo>
                  <a:lnTo>
                    <a:pt x="64" y="126"/>
                  </a:lnTo>
                  <a:lnTo>
                    <a:pt x="64" y="127"/>
                  </a:lnTo>
                  <a:lnTo>
                    <a:pt x="64" y="127"/>
                  </a:lnTo>
                  <a:lnTo>
                    <a:pt x="63" y="128"/>
                  </a:lnTo>
                  <a:lnTo>
                    <a:pt x="63" y="128"/>
                  </a:lnTo>
                  <a:lnTo>
                    <a:pt x="62" y="129"/>
                  </a:lnTo>
                  <a:lnTo>
                    <a:pt x="61" y="129"/>
                  </a:lnTo>
                  <a:lnTo>
                    <a:pt x="60" y="130"/>
                  </a:lnTo>
                  <a:lnTo>
                    <a:pt x="59" y="130"/>
                  </a:lnTo>
                  <a:lnTo>
                    <a:pt x="59" y="131"/>
                  </a:lnTo>
                  <a:lnTo>
                    <a:pt x="57" y="131"/>
                  </a:lnTo>
                  <a:lnTo>
                    <a:pt x="56" y="131"/>
                  </a:lnTo>
                  <a:lnTo>
                    <a:pt x="56" y="132"/>
                  </a:lnTo>
                  <a:lnTo>
                    <a:pt x="55" y="132"/>
                  </a:lnTo>
                  <a:lnTo>
                    <a:pt x="54" y="131"/>
                  </a:lnTo>
                  <a:lnTo>
                    <a:pt x="52" y="131"/>
                  </a:lnTo>
                  <a:lnTo>
                    <a:pt x="52" y="131"/>
                  </a:lnTo>
                  <a:lnTo>
                    <a:pt x="51" y="130"/>
                  </a:lnTo>
                  <a:lnTo>
                    <a:pt x="51" y="129"/>
                  </a:lnTo>
                  <a:lnTo>
                    <a:pt x="51" y="129"/>
                  </a:lnTo>
                  <a:lnTo>
                    <a:pt x="50" y="128"/>
                  </a:lnTo>
                  <a:lnTo>
                    <a:pt x="50" y="127"/>
                  </a:lnTo>
                  <a:lnTo>
                    <a:pt x="50" y="126"/>
                  </a:lnTo>
                  <a:lnTo>
                    <a:pt x="49" y="125"/>
                  </a:lnTo>
                  <a:lnTo>
                    <a:pt x="49" y="124"/>
                  </a:lnTo>
                  <a:lnTo>
                    <a:pt x="49" y="123"/>
                  </a:lnTo>
                  <a:lnTo>
                    <a:pt x="48" y="123"/>
                  </a:lnTo>
                  <a:lnTo>
                    <a:pt x="48" y="122"/>
                  </a:lnTo>
                  <a:lnTo>
                    <a:pt x="48" y="121"/>
                  </a:lnTo>
                  <a:lnTo>
                    <a:pt x="48" y="120"/>
                  </a:lnTo>
                  <a:lnTo>
                    <a:pt x="48" y="120"/>
                  </a:lnTo>
                  <a:lnTo>
                    <a:pt x="48" y="119"/>
                  </a:lnTo>
                  <a:lnTo>
                    <a:pt x="48" y="118"/>
                  </a:lnTo>
                  <a:lnTo>
                    <a:pt x="48" y="117"/>
                  </a:lnTo>
                  <a:lnTo>
                    <a:pt x="47" y="116"/>
                  </a:lnTo>
                  <a:lnTo>
                    <a:pt x="47" y="116"/>
                  </a:lnTo>
                  <a:lnTo>
                    <a:pt x="47" y="115"/>
                  </a:lnTo>
                  <a:lnTo>
                    <a:pt x="47" y="114"/>
                  </a:lnTo>
                  <a:lnTo>
                    <a:pt x="47" y="113"/>
                  </a:lnTo>
                  <a:lnTo>
                    <a:pt x="47" y="113"/>
                  </a:lnTo>
                  <a:lnTo>
                    <a:pt x="47" y="112"/>
                  </a:lnTo>
                  <a:lnTo>
                    <a:pt x="47" y="111"/>
                  </a:lnTo>
                  <a:lnTo>
                    <a:pt x="47" y="110"/>
                  </a:lnTo>
                  <a:lnTo>
                    <a:pt x="47" y="110"/>
                  </a:lnTo>
                  <a:lnTo>
                    <a:pt x="47" y="109"/>
                  </a:lnTo>
                  <a:lnTo>
                    <a:pt x="47" y="108"/>
                  </a:lnTo>
                  <a:lnTo>
                    <a:pt x="47" y="108"/>
                  </a:lnTo>
                  <a:lnTo>
                    <a:pt x="47" y="107"/>
                  </a:lnTo>
                  <a:lnTo>
                    <a:pt x="47" y="106"/>
                  </a:lnTo>
                  <a:lnTo>
                    <a:pt x="47" y="105"/>
                  </a:lnTo>
                  <a:lnTo>
                    <a:pt x="46" y="105"/>
                  </a:lnTo>
                  <a:lnTo>
                    <a:pt x="46" y="104"/>
                  </a:lnTo>
                  <a:lnTo>
                    <a:pt x="46" y="103"/>
                  </a:lnTo>
                  <a:lnTo>
                    <a:pt x="46" y="103"/>
                  </a:lnTo>
                  <a:lnTo>
                    <a:pt x="46" y="102"/>
                  </a:lnTo>
                  <a:lnTo>
                    <a:pt x="46" y="102"/>
                  </a:lnTo>
                  <a:lnTo>
                    <a:pt x="46" y="100"/>
                  </a:lnTo>
                  <a:lnTo>
                    <a:pt x="46" y="100"/>
                  </a:lnTo>
                  <a:lnTo>
                    <a:pt x="46" y="99"/>
                  </a:lnTo>
                  <a:lnTo>
                    <a:pt x="46" y="98"/>
                  </a:lnTo>
                  <a:lnTo>
                    <a:pt x="46" y="97"/>
                  </a:lnTo>
                  <a:lnTo>
                    <a:pt x="46" y="97"/>
                  </a:lnTo>
                  <a:lnTo>
                    <a:pt x="41" y="96"/>
                  </a:lnTo>
                  <a:lnTo>
                    <a:pt x="41" y="97"/>
                  </a:lnTo>
                  <a:lnTo>
                    <a:pt x="41" y="97"/>
                  </a:lnTo>
                  <a:lnTo>
                    <a:pt x="41" y="98"/>
                  </a:lnTo>
                  <a:lnTo>
                    <a:pt x="41" y="98"/>
                  </a:lnTo>
                  <a:lnTo>
                    <a:pt x="41" y="99"/>
                  </a:lnTo>
                  <a:lnTo>
                    <a:pt x="41" y="100"/>
                  </a:lnTo>
                  <a:lnTo>
                    <a:pt x="41" y="101"/>
                  </a:lnTo>
                  <a:lnTo>
                    <a:pt x="41" y="102"/>
                  </a:lnTo>
                  <a:lnTo>
                    <a:pt x="41" y="103"/>
                  </a:lnTo>
                  <a:lnTo>
                    <a:pt x="41" y="104"/>
                  </a:lnTo>
                  <a:lnTo>
                    <a:pt x="41" y="105"/>
                  </a:lnTo>
                  <a:lnTo>
                    <a:pt x="41" y="106"/>
                  </a:lnTo>
                  <a:lnTo>
                    <a:pt x="41" y="107"/>
                  </a:lnTo>
                  <a:lnTo>
                    <a:pt x="42" y="108"/>
                  </a:lnTo>
                  <a:lnTo>
                    <a:pt x="42" y="108"/>
                  </a:lnTo>
                  <a:lnTo>
                    <a:pt x="42" y="109"/>
                  </a:lnTo>
                  <a:lnTo>
                    <a:pt x="42" y="109"/>
                  </a:lnTo>
                  <a:lnTo>
                    <a:pt x="42" y="110"/>
                  </a:lnTo>
                  <a:lnTo>
                    <a:pt x="42" y="111"/>
                  </a:lnTo>
                  <a:lnTo>
                    <a:pt x="42" y="111"/>
                  </a:lnTo>
                  <a:lnTo>
                    <a:pt x="42" y="112"/>
                  </a:lnTo>
                  <a:lnTo>
                    <a:pt x="42" y="113"/>
                  </a:lnTo>
                  <a:lnTo>
                    <a:pt x="42" y="113"/>
                  </a:lnTo>
                  <a:lnTo>
                    <a:pt x="42" y="114"/>
                  </a:lnTo>
                  <a:lnTo>
                    <a:pt x="42" y="115"/>
                  </a:lnTo>
                  <a:lnTo>
                    <a:pt x="42" y="115"/>
                  </a:lnTo>
                  <a:lnTo>
                    <a:pt x="42" y="116"/>
                  </a:lnTo>
                  <a:lnTo>
                    <a:pt x="42" y="117"/>
                  </a:lnTo>
                  <a:lnTo>
                    <a:pt x="42" y="117"/>
                  </a:lnTo>
                  <a:lnTo>
                    <a:pt x="43" y="118"/>
                  </a:lnTo>
                  <a:lnTo>
                    <a:pt x="43" y="119"/>
                  </a:lnTo>
                  <a:lnTo>
                    <a:pt x="43" y="119"/>
                  </a:lnTo>
                  <a:lnTo>
                    <a:pt x="43" y="120"/>
                  </a:lnTo>
                  <a:lnTo>
                    <a:pt x="43" y="122"/>
                  </a:lnTo>
                  <a:lnTo>
                    <a:pt x="43" y="123"/>
                  </a:lnTo>
                  <a:lnTo>
                    <a:pt x="44" y="124"/>
                  </a:lnTo>
                  <a:lnTo>
                    <a:pt x="44" y="125"/>
                  </a:lnTo>
                  <a:lnTo>
                    <a:pt x="44" y="126"/>
                  </a:lnTo>
                  <a:lnTo>
                    <a:pt x="45" y="127"/>
                  </a:lnTo>
                  <a:lnTo>
                    <a:pt x="45" y="128"/>
                  </a:lnTo>
                  <a:lnTo>
                    <a:pt x="45" y="128"/>
                  </a:lnTo>
                  <a:lnTo>
                    <a:pt x="44" y="129"/>
                  </a:lnTo>
                  <a:lnTo>
                    <a:pt x="43" y="129"/>
                  </a:lnTo>
                  <a:lnTo>
                    <a:pt x="42" y="130"/>
                  </a:lnTo>
                  <a:lnTo>
                    <a:pt x="41" y="130"/>
                  </a:lnTo>
                  <a:lnTo>
                    <a:pt x="41" y="130"/>
                  </a:lnTo>
                  <a:lnTo>
                    <a:pt x="40" y="129"/>
                  </a:lnTo>
                  <a:lnTo>
                    <a:pt x="39" y="129"/>
                  </a:lnTo>
                  <a:lnTo>
                    <a:pt x="38" y="128"/>
                  </a:lnTo>
                  <a:lnTo>
                    <a:pt x="37" y="127"/>
                  </a:lnTo>
                  <a:lnTo>
                    <a:pt x="37" y="127"/>
                  </a:lnTo>
                  <a:lnTo>
                    <a:pt x="36" y="126"/>
                  </a:lnTo>
                  <a:lnTo>
                    <a:pt x="36" y="126"/>
                  </a:lnTo>
                  <a:lnTo>
                    <a:pt x="36" y="125"/>
                  </a:lnTo>
                  <a:lnTo>
                    <a:pt x="35" y="124"/>
                  </a:lnTo>
                  <a:lnTo>
                    <a:pt x="35" y="123"/>
                  </a:lnTo>
                  <a:lnTo>
                    <a:pt x="35" y="122"/>
                  </a:lnTo>
                  <a:lnTo>
                    <a:pt x="34" y="121"/>
                  </a:lnTo>
                  <a:lnTo>
                    <a:pt x="34" y="120"/>
                  </a:lnTo>
                  <a:lnTo>
                    <a:pt x="34" y="119"/>
                  </a:lnTo>
                  <a:lnTo>
                    <a:pt x="33" y="118"/>
                  </a:lnTo>
                  <a:lnTo>
                    <a:pt x="33" y="116"/>
                  </a:lnTo>
                  <a:lnTo>
                    <a:pt x="33" y="116"/>
                  </a:lnTo>
                  <a:lnTo>
                    <a:pt x="33" y="115"/>
                  </a:lnTo>
                  <a:lnTo>
                    <a:pt x="33" y="115"/>
                  </a:lnTo>
                  <a:lnTo>
                    <a:pt x="33" y="114"/>
                  </a:lnTo>
                  <a:lnTo>
                    <a:pt x="33" y="113"/>
                  </a:lnTo>
                  <a:lnTo>
                    <a:pt x="32" y="113"/>
                  </a:lnTo>
                  <a:lnTo>
                    <a:pt x="32" y="112"/>
                  </a:lnTo>
                  <a:lnTo>
                    <a:pt x="32" y="111"/>
                  </a:lnTo>
                  <a:lnTo>
                    <a:pt x="32" y="111"/>
                  </a:lnTo>
                  <a:lnTo>
                    <a:pt x="32" y="110"/>
                  </a:lnTo>
                  <a:lnTo>
                    <a:pt x="32" y="109"/>
                  </a:lnTo>
                  <a:lnTo>
                    <a:pt x="32" y="109"/>
                  </a:lnTo>
                  <a:lnTo>
                    <a:pt x="32" y="108"/>
                  </a:lnTo>
                  <a:lnTo>
                    <a:pt x="32" y="107"/>
                  </a:lnTo>
                  <a:lnTo>
                    <a:pt x="32" y="107"/>
                  </a:lnTo>
                  <a:lnTo>
                    <a:pt x="32" y="106"/>
                  </a:lnTo>
                  <a:lnTo>
                    <a:pt x="32" y="106"/>
                  </a:lnTo>
                  <a:lnTo>
                    <a:pt x="32" y="105"/>
                  </a:lnTo>
                  <a:lnTo>
                    <a:pt x="32" y="104"/>
                  </a:lnTo>
                  <a:lnTo>
                    <a:pt x="32" y="104"/>
                  </a:lnTo>
                  <a:lnTo>
                    <a:pt x="32" y="102"/>
                  </a:lnTo>
                  <a:lnTo>
                    <a:pt x="32" y="101"/>
                  </a:lnTo>
                  <a:lnTo>
                    <a:pt x="31" y="100"/>
                  </a:lnTo>
                  <a:lnTo>
                    <a:pt x="31" y="99"/>
                  </a:lnTo>
                  <a:lnTo>
                    <a:pt x="31" y="98"/>
                  </a:lnTo>
                  <a:lnTo>
                    <a:pt x="31" y="98"/>
                  </a:lnTo>
                  <a:lnTo>
                    <a:pt x="31" y="96"/>
                  </a:lnTo>
                  <a:lnTo>
                    <a:pt x="31" y="96"/>
                  </a:lnTo>
                  <a:lnTo>
                    <a:pt x="31" y="95"/>
                  </a:lnTo>
                  <a:lnTo>
                    <a:pt x="31" y="95"/>
                  </a:lnTo>
                  <a:lnTo>
                    <a:pt x="31" y="94"/>
                  </a:lnTo>
                  <a:lnTo>
                    <a:pt x="31" y="94"/>
                  </a:lnTo>
                  <a:lnTo>
                    <a:pt x="26" y="94"/>
                  </a:lnTo>
                  <a:lnTo>
                    <a:pt x="26" y="94"/>
                  </a:lnTo>
                  <a:lnTo>
                    <a:pt x="26" y="95"/>
                  </a:lnTo>
                  <a:lnTo>
                    <a:pt x="26" y="95"/>
                  </a:lnTo>
                  <a:lnTo>
                    <a:pt x="26" y="96"/>
                  </a:lnTo>
                  <a:lnTo>
                    <a:pt x="26" y="96"/>
                  </a:lnTo>
                  <a:lnTo>
                    <a:pt x="26" y="97"/>
                  </a:lnTo>
                  <a:lnTo>
                    <a:pt x="26" y="98"/>
                  </a:lnTo>
                  <a:lnTo>
                    <a:pt x="26" y="99"/>
                  </a:lnTo>
                  <a:lnTo>
                    <a:pt x="26" y="100"/>
                  </a:lnTo>
                  <a:lnTo>
                    <a:pt x="26" y="101"/>
                  </a:lnTo>
                  <a:lnTo>
                    <a:pt x="26" y="102"/>
                  </a:lnTo>
                  <a:lnTo>
                    <a:pt x="26" y="103"/>
                  </a:lnTo>
                  <a:lnTo>
                    <a:pt x="26" y="103"/>
                  </a:lnTo>
                  <a:lnTo>
                    <a:pt x="26" y="104"/>
                  </a:lnTo>
                  <a:lnTo>
                    <a:pt x="26" y="105"/>
                  </a:lnTo>
                  <a:lnTo>
                    <a:pt x="27" y="105"/>
                  </a:lnTo>
                  <a:lnTo>
                    <a:pt x="27" y="106"/>
                  </a:lnTo>
                  <a:lnTo>
                    <a:pt x="27" y="108"/>
                  </a:lnTo>
                  <a:lnTo>
                    <a:pt x="27" y="108"/>
                  </a:lnTo>
                  <a:lnTo>
                    <a:pt x="27" y="109"/>
                  </a:lnTo>
                  <a:lnTo>
                    <a:pt x="27" y="110"/>
                  </a:lnTo>
                  <a:lnTo>
                    <a:pt x="27" y="110"/>
                  </a:lnTo>
                  <a:lnTo>
                    <a:pt x="27" y="111"/>
                  </a:lnTo>
                  <a:lnTo>
                    <a:pt x="27" y="111"/>
                  </a:lnTo>
                  <a:lnTo>
                    <a:pt x="27" y="112"/>
                  </a:lnTo>
                  <a:lnTo>
                    <a:pt x="27" y="113"/>
                  </a:lnTo>
                  <a:lnTo>
                    <a:pt x="27" y="113"/>
                  </a:lnTo>
                  <a:lnTo>
                    <a:pt x="28" y="114"/>
                  </a:lnTo>
                  <a:lnTo>
                    <a:pt x="28" y="115"/>
                  </a:lnTo>
                  <a:lnTo>
                    <a:pt x="28" y="115"/>
                  </a:lnTo>
                  <a:lnTo>
                    <a:pt x="28" y="116"/>
                  </a:lnTo>
                  <a:lnTo>
                    <a:pt x="28" y="118"/>
                  </a:lnTo>
                  <a:lnTo>
                    <a:pt x="28" y="118"/>
                  </a:lnTo>
                  <a:lnTo>
                    <a:pt x="28" y="119"/>
                  </a:lnTo>
                  <a:lnTo>
                    <a:pt x="28" y="120"/>
                  </a:lnTo>
                  <a:lnTo>
                    <a:pt x="28" y="120"/>
                  </a:lnTo>
                  <a:lnTo>
                    <a:pt x="29" y="121"/>
                  </a:lnTo>
                  <a:lnTo>
                    <a:pt x="29" y="123"/>
                  </a:lnTo>
                  <a:lnTo>
                    <a:pt x="29" y="124"/>
                  </a:lnTo>
                  <a:lnTo>
                    <a:pt x="30" y="125"/>
                  </a:lnTo>
                  <a:lnTo>
                    <a:pt x="29" y="125"/>
                  </a:lnTo>
                  <a:lnTo>
                    <a:pt x="29" y="125"/>
                  </a:lnTo>
                  <a:lnTo>
                    <a:pt x="28" y="125"/>
                  </a:lnTo>
                  <a:lnTo>
                    <a:pt x="27" y="126"/>
                  </a:lnTo>
                  <a:lnTo>
                    <a:pt x="26" y="125"/>
                  </a:lnTo>
                  <a:lnTo>
                    <a:pt x="25" y="125"/>
                  </a:lnTo>
                  <a:lnTo>
                    <a:pt x="25" y="125"/>
                  </a:lnTo>
                  <a:lnTo>
                    <a:pt x="24" y="124"/>
                  </a:lnTo>
                  <a:lnTo>
                    <a:pt x="24" y="123"/>
                  </a:lnTo>
                  <a:lnTo>
                    <a:pt x="23" y="123"/>
                  </a:lnTo>
                  <a:lnTo>
                    <a:pt x="23" y="122"/>
                  </a:lnTo>
                  <a:lnTo>
                    <a:pt x="22" y="121"/>
                  </a:lnTo>
                  <a:lnTo>
                    <a:pt x="22" y="120"/>
                  </a:lnTo>
                  <a:lnTo>
                    <a:pt x="22" y="120"/>
                  </a:lnTo>
                  <a:lnTo>
                    <a:pt x="22" y="119"/>
                  </a:lnTo>
                  <a:lnTo>
                    <a:pt x="22" y="118"/>
                  </a:lnTo>
                  <a:lnTo>
                    <a:pt x="21" y="117"/>
                  </a:lnTo>
                  <a:lnTo>
                    <a:pt x="21" y="116"/>
                  </a:lnTo>
                  <a:lnTo>
                    <a:pt x="21" y="115"/>
                  </a:lnTo>
                  <a:lnTo>
                    <a:pt x="21" y="114"/>
                  </a:lnTo>
                  <a:lnTo>
                    <a:pt x="21" y="113"/>
                  </a:lnTo>
                  <a:lnTo>
                    <a:pt x="20" y="112"/>
                  </a:lnTo>
                  <a:lnTo>
                    <a:pt x="20" y="111"/>
                  </a:lnTo>
                  <a:lnTo>
                    <a:pt x="20" y="110"/>
                  </a:lnTo>
                  <a:lnTo>
                    <a:pt x="20" y="109"/>
                  </a:lnTo>
                  <a:lnTo>
                    <a:pt x="20" y="108"/>
                  </a:lnTo>
                  <a:lnTo>
                    <a:pt x="20" y="107"/>
                  </a:lnTo>
                  <a:lnTo>
                    <a:pt x="20" y="106"/>
                  </a:lnTo>
                  <a:lnTo>
                    <a:pt x="20" y="106"/>
                  </a:lnTo>
                  <a:lnTo>
                    <a:pt x="20" y="105"/>
                  </a:lnTo>
                  <a:lnTo>
                    <a:pt x="20" y="104"/>
                  </a:lnTo>
                  <a:lnTo>
                    <a:pt x="20" y="103"/>
                  </a:lnTo>
                  <a:lnTo>
                    <a:pt x="19" y="102"/>
                  </a:lnTo>
                  <a:lnTo>
                    <a:pt x="19" y="102"/>
                  </a:lnTo>
                  <a:lnTo>
                    <a:pt x="19" y="101"/>
                  </a:lnTo>
                  <a:lnTo>
                    <a:pt x="19" y="100"/>
                  </a:lnTo>
                  <a:lnTo>
                    <a:pt x="19" y="100"/>
                  </a:lnTo>
                  <a:lnTo>
                    <a:pt x="19" y="99"/>
                  </a:lnTo>
                  <a:lnTo>
                    <a:pt x="19" y="98"/>
                  </a:lnTo>
                  <a:lnTo>
                    <a:pt x="19" y="97"/>
                  </a:lnTo>
                  <a:lnTo>
                    <a:pt x="19" y="97"/>
                  </a:lnTo>
                  <a:lnTo>
                    <a:pt x="14" y="97"/>
                  </a:lnTo>
                  <a:lnTo>
                    <a:pt x="14" y="98"/>
                  </a:lnTo>
                  <a:lnTo>
                    <a:pt x="14" y="98"/>
                  </a:lnTo>
                  <a:lnTo>
                    <a:pt x="14" y="99"/>
                  </a:lnTo>
                  <a:lnTo>
                    <a:pt x="14" y="100"/>
                  </a:lnTo>
                  <a:lnTo>
                    <a:pt x="14" y="100"/>
                  </a:lnTo>
                  <a:lnTo>
                    <a:pt x="14" y="101"/>
                  </a:lnTo>
                  <a:lnTo>
                    <a:pt x="14" y="102"/>
                  </a:lnTo>
                  <a:lnTo>
                    <a:pt x="14" y="102"/>
                  </a:lnTo>
                  <a:lnTo>
                    <a:pt x="14" y="103"/>
                  </a:lnTo>
                  <a:lnTo>
                    <a:pt x="14" y="104"/>
                  </a:lnTo>
                  <a:lnTo>
                    <a:pt x="14" y="105"/>
                  </a:lnTo>
                  <a:lnTo>
                    <a:pt x="14" y="106"/>
                  </a:lnTo>
                  <a:lnTo>
                    <a:pt x="14" y="106"/>
                  </a:lnTo>
                  <a:lnTo>
                    <a:pt x="14" y="107"/>
                  </a:lnTo>
                  <a:lnTo>
                    <a:pt x="14" y="108"/>
                  </a:lnTo>
                  <a:lnTo>
                    <a:pt x="14" y="109"/>
                  </a:lnTo>
                  <a:lnTo>
                    <a:pt x="14" y="110"/>
                  </a:lnTo>
                  <a:lnTo>
                    <a:pt x="15" y="111"/>
                  </a:lnTo>
                  <a:lnTo>
                    <a:pt x="15" y="112"/>
                  </a:lnTo>
                  <a:lnTo>
                    <a:pt x="15" y="113"/>
                  </a:lnTo>
                  <a:lnTo>
                    <a:pt x="15" y="113"/>
                  </a:lnTo>
                  <a:lnTo>
                    <a:pt x="15" y="114"/>
                  </a:lnTo>
                  <a:lnTo>
                    <a:pt x="15" y="115"/>
                  </a:lnTo>
                  <a:lnTo>
                    <a:pt x="15" y="116"/>
                  </a:lnTo>
                  <a:lnTo>
                    <a:pt x="15" y="116"/>
                  </a:lnTo>
                  <a:lnTo>
                    <a:pt x="16" y="117"/>
                  </a:lnTo>
                  <a:lnTo>
                    <a:pt x="16" y="118"/>
                  </a:lnTo>
                  <a:lnTo>
                    <a:pt x="16" y="118"/>
                  </a:lnTo>
                  <a:lnTo>
                    <a:pt x="16" y="118"/>
                  </a:lnTo>
                  <a:lnTo>
                    <a:pt x="15" y="118"/>
                  </a:lnTo>
                  <a:lnTo>
                    <a:pt x="14" y="118"/>
                  </a:lnTo>
                  <a:lnTo>
                    <a:pt x="13" y="117"/>
                  </a:lnTo>
                  <a:lnTo>
                    <a:pt x="12" y="116"/>
                  </a:lnTo>
                  <a:lnTo>
                    <a:pt x="12" y="116"/>
                  </a:lnTo>
                  <a:lnTo>
                    <a:pt x="11" y="115"/>
                  </a:lnTo>
                  <a:lnTo>
                    <a:pt x="11" y="115"/>
                  </a:lnTo>
                  <a:lnTo>
                    <a:pt x="10" y="114"/>
                  </a:lnTo>
                  <a:lnTo>
                    <a:pt x="10" y="113"/>
                  </a:lnTo>
                  <a:lnTo>
                    <a:pt x="9" y="112"/>
                  </a:lnTo>
                  <a:lnTo>
                    <a:pt x="9" y="112"/>
                  </a:lnTo>
                  <a:lnTo>
                    <a:pt x="9" y="111"/>
                  </a:lnTo>
                  <a:lnTo>
                    <a:pt x="9" y="110"/>
                  </a:lnTo>
                  <a:lnTo>
                    <a:pt x="9" y="110"/>
                  </a:lnTo>
                  <a:lnTo>
                    <a:pt x="9" y="110"/>
                  </a:lnTo>
                  <a:lnTo>
                    <a:pt x="9" y="109"/>
                  </a:lnTo>
                  <a:lnTo>
                    <a:pt x="8" y="108"/>
                  </a:lnTo>
                  <a:lnTo>
                    <a:pt x="8" y="108"/>
                  </a:lnTo>
                  <a:lnTo>
                    <a:pt x="8" y="107"/>
                  </a:lnTo>
                  <a:lnTo>
                    <a:pt x="8" y="107"/>
                  </a:lnTo>
                  <a:lnTo>
                    <a:pt x="8" y="106"/>
                  </a:lnTo>
                  <a:lnTo>
                    <a:pt x="8" y="106"/>
                  </a:lnTo>
                  <a:lnTo>
                    <a:pt x="8" y="105"/>
                  </a:lnTo>
                  <a:lnTo>
                    <a:pt x="7" y="104"/>
                  </a:lnTo>
                  <a:lnTo>
                    <a:pt x="7" y="104"/>
                  </a:lnTo>
                  <a:lnTo>
                    <a:pt x="7" y="103"/>
                  </a:lnTo>
                  <a:lnTo>
                    <a:pt x="7" y="102"/>
                  </a:lnTo>
                  <a:lnTo>
                    <a:pt x="7" y="101"/>
                  </a:lnTo>
                  <a:lnTo>
                    <a:pt x="7" y="100"/>
                  </a:lnTo>
                  <a:lnTo>
                    <a:pt x="6" y="99"/>
                  </a:lnTo>
                  <a:lnTo>
                    <a:pt x="6" y="98"/>
                  </a:lnTo>
                  <a:lnTo>
                    <a:pt x="6" y="98"/>
                  </a:lnTo>
                  <a:lnTo>
                    <a:pt x="6" y="97"/>
                  </a:lnTo>
                  <a:lnTo>
                    <a:pt x="6" y="96"/>
                  </a:lnTo>
                  <a:lnTo>
                    <a:pt x="6" y="95"/>
                  </a:lnTo>
                  <a:lnTo>
                    <a:pt x="6" y="94"/>
                  </a:lnTo>
                  <a:lnTo>
                    <a:pt x="6" y="93"/>
                  </a:lnTo>
                  <a:lnTo>
                    <a:pt x="6" y="92"/>
                  </a:lnTo>
                  <a:lnTo>
                    <a:pt x="6" y="91"/>
                  </a:lnTo>
                  <a:lnTo>
                    <a:pt x="6" y="90"/>
                  </a:lnTo>
                  <a:lnTo>
                    <a:pt x="6" y="89"/>
                  </a:lnTo>
                  <a:lnTo>
                    <a:pt x="6" y="89"/>
                  </a:lnTo>
                  <a:lnTo>
                    <a:pt x="6" y="88"/>
                  </a:lnTo>
                  <a:lnTo>
                    <a:pt x="6" y="87"/>
                  </a:lnTo>
                  <a:lnTo>
                    <a:pt x="6" y="87"/>
                  </a:lnTo>
                  <a:lnTo>
                    <a:pt x="6" y="86"/>
                  </a:lnTo>
                  <a:lnTo>
                    <a:pt x="6" y="85"/>
                  </a:lnTo>
                  <a:lnTo>
                    <a:pt x="6" y="85"/>
                  </a:lnTo>
                  <a:lnTo>
                    <a:pt x="6" y="84"/>
                  </a:lnTo>
                  <a:lnTo>
                    <a:pt x="6" y="83"/>
                  </a:lnTo>
                  <a:lnTo>
                    <a:pt x="6" y="83"/>
                  </a:lnTo>
                  <a:lnTo>
                    <a:pt x="6" y="82"/>
                  </a:lnTo>
                  <a:lnTo>
                    <a:pt x="6" y="81"/>
                  </a:lnTo>
                  <a:lnTo>
                    <a:pt x="6" y="80"/>
                  </a:lnTo>
                  <a:lnTo>
                    <a:pt x="7" y="80"/>
                  </a:lnTo>
                  <a:lnTo>
                    <a:pt x="7" y="79"/>
                  </a:lnTo>
                  <a:lnTo>
                    <a:pt x="7" y="78"/>
                  </a:lnTo>
                  <a:lnTo>
                    <a:pt x="7" y="77"/>
                  </a:lnTo>
                  <a:lnTo>
                    <a:pt x="7" y="76"/>
                  </a:lnTo>
                  <a:lnTo>
                    <a:pt x="7" y="75"/>
                  </a:lnTo>
                  <a:lnTo>
                    <a:pt x="7" y="74"/>
                  </a:lnTo>
                  <a:lnTo>
                    <a:pt x="8" y="74"/>
                  </a:lnTo>
                  <a:lnTo>
                    <a:pt x="8" y="73"/>
                  </a:lnTo>
                  <a:lnTo>
                    <a:pt x="8" y="72"/>
                  </a:lnTo>
                  <a:lnTo>
                    <a:pt x="8" y="71"/>
                  </a:lnTo>
                  <a:lnTo>
                    <a:pt x="8" y="70"/>
                  </a:lnTo>
                  <a:lnTo>
                    <a:pt x="8" y="69"/>
                  </a:lnTo>
                  <a:lnTo>
                    <a:pt x="8" y="68"/>
                  </a:lnTo>
                  <a:lnTo>
                    <a:pt x="9" y="67"/>
                  </a:lnTo>
                  <a:lnTo>
                    <a:pt x="9" y="66"/>
                  </a:lnTo>
                  <a:lnTo>
                    <a:pt x="9" y="65"/>
                  </a:lnTo>
                  <a:lnTo>
                    <a:pt x="9" y="64"/>
                  </a:lnTo>
                  <a:lnTo>
                    <a:pt x="10" y="63"/>
                  </a:lnTo>
                  <a:lnTo>
                    <a:pt x="10" y="63"/>
                  </a:lnTo>
                  <a:lnTo>
                    <a:pt x="10" y="62"/>
                  </a:lnTo>
                  <a:lnTo>
                    <a:pt x="10" y="61"/>
                  </a:lnTo>
                  <a:lnTo>
                    <a:pt x="10" y="60"/>
                  </a:lnTo>
                  <a:lnTo>
                    <a:pt x="10" y="59"/>
                  </a:lnTo>
                  <a:lnTo>
                    <a:pt x="11" y="58"/>
                  </a:lnTo>
                  <a:lnTo>
                    <a:pt x="11" y="57"/>
                  </a:lnTo>
                  <a:lnTo>
                    <a:pt x="11" y="56"/>
                  </a:lnTo>
                  <a:lnTo>
                    <a:pt x="11" y="55"/>
                  </a:lnTo>
                  <a:lnTo>
                    <a:pt x="11" y="55"/>
                  </a:lnTo>
                  <a:lnTo>
                    <a:pt x="11" y="54"/>
                  </a:lnTo>
                  <a:lnTo>
                    <a:pt x="12" y="53"/>
                  </a:lnTo>
                  <a:lnTo>
                    <a:pt x="12" y="52"/>
                  </a:lnTo>
                  <a:lnTo>
                    <a:pt x="12" y="51"/>
                  </a:lnTo>
                  <a:lnTo>
                    <a:pt x="12" y="51"/>
                  </a:lnTo>
                  <a:lnTo>
                    <a:pt x="12" y="50"/>
                  </a:lnTo>
                  <a:lnTo>
                    <a:pt x="12" y="50"/>
                  </a:lnTo>
                  <a:lnTo>
                    <a:pt x="12" y="49"/>
                  </a:lnTo>
                  <a:lnTo>
                    <a:pt x="13" y="48"/>
                  </a:lnTo>
                  <a:lnTo>
                    <a:pt x="13" y="47"/>
                  </a:lnTo>
                  <a:lnTo>
                    <a:pt x="13" y="46"/>
                  </a:lnTo>
                  <a:lnTo>
                    <a:pt x="14" y="45"/>
                  </a:lnTo>
                  <a:lnTo>
                    <a:pt x="14" y="44"/>
                  </a:lnTo>
                  <a:lnTo>
                    <a:pt x="14" y="44"/>
                  </a:lnTo>
                  <a:lnTo>
                    <a:pt x="15" y="43"/>
                  </a:lnTo>
                  <a:lnTo>
                    <a:pt x="15" y="43"/>
                  </a:lnTo>
                  <a:lnTo>
                    <a:pt x="12" y="38"/>
                  </a:lnTo>
                  <a:lnTo>
                    <a:pt x="13" y="34"/>
                  </a:lnTo>
                  <a:lnTo>
                    <a:pt x="13" y="34"/>
                  </a:lnTo>
                  <a:lnTo>
                    <a:pt x="14" y="33"/>
                  </a:lnTo>
                  <a:lnTo>
                    <a:pt x="14" y="32"/>
                  </a:lnTo>
                  <a:lnTo>
                    <a:pt x="15" y="32"/>
                  </a:lnTo>
                  <a:lnTo>
                    <a:pt x="15" y="32"/>
                  </a:lnTo>
                  <a:lnTo>
                    <a:pt x="16" y="31"/>
                  </a:lnTo>
                  <a:lnTo>
                    <a:pt x="17" y="30"/>
                  </a:lnTo>
                  <a:lnTo>
                    <a:pt x="18" y="29"/>
                  </a:lnTo>
                  <a:lnTo>
                    <a:pt x="19" y="29"/>
                  </a:lnTo>
                  <a:lnTo>
                    <a:pt x="20" y="29"/>
                  </a:lnTo>
                  <a:lnTo>
                    <a:pt x="20" y="28"/>
                  </a:lnTo>
                  <a:lnTo>
                    <a:pt x="20" y="28"/>
                  </a:lnTo>
                  <a:lnTo>
                    <a:pt x="21" y="28"/>
                  </a:lnTo>
                  <a:lnTo>
                    <a:pt x="21" y="28"/>
                  </a:lnTo>
                  <a:lnTo>
                    <a:pt x="22" y="28"/>
                  </a:lnTo>
                  <a:lnTo>
                    <a:pt x="22" y="28"/>
                  </a:lnTo>
                  <a:lnTo>
                    <a:pt x="23" y="28"/>
                  </a:lnTo>
                  <a:lnTo>
                    <a:pt x="24" y="28"/>
                  </a:lnTo>
                  <a:lnTo>
                    <a:pt x="24" y="28"/>
                  </a:lnTo>
                  <a:lnTo>
                    <a:pt x="25" y="28"/>
                  </a:lnTo>
                  <a:lnTo>
                    <a:pt x="26" y="28"/>
                  </a:lnTo>
                  <a:lnTo>
                    <a:pt x="26" y="28"/>
                  </a:lnTo>
                  <a:lnTo>
                    <a:pt x="27" y="28"/>
                  </a:lnTo>
                  <a:lnTo>
                    <a:pt x="28" y="28"/>
                  </a:lnTo>
                  <a:lnTo>
                    <a:pt x="28" y="28"/>
                  </a:lnTo>
                  <a:lnTo>
                    <a:pt x="29" y="28"/>
                  </a:lnTo>
                  <a:lnTo>
                    <a:pt x="30" y="28"/>
                  </a:lnTo>
                  <a:lnTo>
                    <a:pt x="30" y="28"/>
                  </a:lnTo>
                  <a:lnTo>
                    <a:pt x="31" y="28"/>
                  </a:lnTo>
                  <a:lnTo>
                    <a:pt x="32" y="28"/>
                  </a:lnTo>
                  <a:lnTo>
                    <a:pt x="32" y="28"/>
                  </a:lnTo>
                  <a:lnTo>
                    <a:pt x="33" y="28"/>
                  </a:lnTo>
                  <a:lnTo>
                    <a:pt x="34" y="28"/>
                  </a:lnTo>
                  <a:lnTo>
                    <a:pt x="35" y="29"/>
                  </a:lnTo>
                  <a:lnTo>
                    <a:pt x="36" y="29"/>
                  </a:lnTo>
                  <a:lnTo>
                    <a:pt x="36" y="29"/>
                  </a:lnTo>
                  <a:lnTo>
                    <a:pt x="37" y="29"/>
                  </a:lnTo>
                  <a:lnTo>
                    <a:pt x="38" y="29"/>
                  </a:lnTo>
                  <a:lnTo>
                    <a:pt x="39" y="29"/>
                  </a:lnTo>
                  <a:lnTo>
                    <a:pt x="40" y="29"/>
                  </a:lnTo>
                  <a:lnTo>
                    <a:pt x="40" y="29"/>
                  </a:lnTo>
                  <a:lnTo>
                    <a:pt x="41" y="29"/>
                  </a:lnTo>
                  <a:lnTo>
                    <a:pt x="42" y="29"/>
                  </a:lnTo>
                  <a:lnTo>
                    <a:pt x="43" y="29"/>
                  </a:lnTo>
                  <a:lnTo>
                    <a:pt x="43" y="29"/>
                  </a:lnTo>
                  <a:lnTo>
                    <a:pt x="44" y="29"/>
                  </a:lnTo>
                  <a:lnTo>
                    <a:pt x="45" y="29"/>
                  </a:lnTo>
                  <a:lnTo>
                    <a:pt x="45" y="29"/>
                  </a:lnTo>
                  <a:lnTo>
                    <a:pt x="46" y="29"/>
                  </a:lnTo>
                  <a:lnTo>
                    <a:pt x="47" y="29"/>
                  </a:lnTo>
                  <a:lnTo>
                    <a:pt x="47" y="29"/>
                  </a:lnTo>
                  <a:lnTo>
                    <a:pt x="48" y="29"/>
                  </a:lnTo>
                  <a:lnTo>
                    <a:pt x="49" y="29"/>
                  </a:lnTo>
                  <a:lnTo>
                    <a:pt x="50" y="29"/>
                  </a:lnTo>
                  <a:lnTo>
                    <a:pt x="51" y="29"/>
                  </a:lnTo>
                  <a:lnTo>
                    <a:pt x="51" y="29"/>
                  </a:lnTo>
                  <a:lnTo>
                    <a:pt x="52" y="29"/>
                  </a:lnTo>
                  <a:lnTo>
                    <a:pt x="53" y="29"/>
                  </a:lnTo>
                  <a:lnTo>
                    <a:pt x="54" y="29"/>
                  </a:lnTo>
                  <a:lnTo>
                    <a:pt x="55" y="29"/>
                  </a:lnTo>
                  <a:lnTo>
                    <a:pt x="55" y="29"/>
                  </a:lnTo>
                  <a:lnTo>
                    <a:pt x="55" y="29"/>
                  </a:lnTo>
                  <a:lnTo>
                    <a:pt x="55" y="24"/>
                  </a:lnTo>
                  <a:lnTo>
                    <a:pt x="55" y="24"/>
                  </a:lnTo>
                  <a:lnTo>
                    <a:pt x="55" y="24"/>
                  </a:lnTo>
                  <a:lnTo>
                    <a:pt x="54" y="24"/>
                  </a:lnTo>
                  <a:lnTo>
                    <a:pt x="53" y="24"/>
                  </a:lnTo>
                  <a:lnTo>
                    <a:pt x="52" y="24"/>
                  </a:lnTo>
                  <a:lnTo>
                    <a:pt x="51" y="24"/>
                  </a:lnTo>
                  <a:lnTo>
                    <a:pt x="50" y="24"/>
                  </a:lnTo>
                  <a:lnTo>
                    <a:pt x="50" y="24"/>
                  </a:lnTo>
                  <a:lnTo>
                    <a:pt x="49" y="24"/>
                  </a:lnTo>
                  <a:lnTo>
                    <a:pt x="48" y="24"/>
                  </a:lnTo>
                  <a:lnTo>
                    <a:pt x="47" y="24"/>
                  </a:lnTo>
                  <a:lnTo>
                    <a:pt x="47" y="24"/>
                  </a:lnTo>
                  <a:lnTo>
                    <a:pt x="46" y="24"/>
                  </a:lnTo>
                  <a:lnTo>
                    <a:pt x="45" y="24"/>
                  </a:lnTo>
                  <a:lnTo>
                    <a:pt x="45" y="24"/>
                  </a:lnTo>
                  <a:lnTo>
                    <a:pt x="44" y="24"/>
                  </a:lnTo>
                  <a:lnTo>
                    <a:pt x="43" y="24"/>
                  </a:lnTo>
                  <a:lnTo>
                    <a:pt x="42" y="24"/>
                  </a:lnTo>
                  <a:lnTo>
                    <a:pt x="41" y="24"/>
                  </a:lnTo>
                  <a:lnTo>
                    <a:pt x="41" y="24"/>
                  </a:lnTo>
                  <a:lnTo>
                    <a:pt x="40" y="24"/>
                  </a:lnTo>
                  <a:lnTo>
                    <a:pt x="39" y="24"/>
                  </a:lnTo>
                  <a:lnTo>
                    <a:pt x="38" y="24"/>
                  </a:lnTo>
                  <a:lnTo>
                    <a:pt x="38" y="24"/>
                  </a:lnTo>
                  <a:lnTo>
                    <a:pt x="37" y="24"/>
                  </a:lnTo>
                  <a:lnTo>
                    <a:pt x="36" y="24"/>
                  </a:lnTo>
                  <a:lnTo>
                    <a:pt x="35" y="24"/>
                  </a:lnTo>
                  <a:lnTo>
                    <a:pt x="34" y="24"/>
                  </a:lnTo>
                  <a:lnTo>
                    <a:pt x="33" y="24"/>
                  </a:lnTo>
                  <a:lnTo>
                    <a:pt x="32" y="24"/>
                  </a:lnTo>
                  <a:lnTo>
                    <a:pt x="32" y="24"/>
                  </a:lnTo>
                  <a:lnTo>
                    <a:pt x="31" y="24"/>
                  </a:lnTo>
                  <a:lnTo>
                    <a:pt x="30" y="24"/>
                  </a:lnTo>
                  <a:lnTo>
                    <a:pt x="29" y="24"/>
                  </a:lnTo>
                  <a:lnTo>
                    <a:pt x="29" y="24"/>
                  </a:lnTo>
                  <a:lnTo>
                    <a:pt x="28" y="24"/>
                  </a:lnTo>
                  <a:lnTo>
                    <a:pt x="27" y="23"/>
                  </a:lnTo>
                  <a:lnTo>
                    <a:pt x="26" y="23"/>
                  </a:lnTo>
                  <a:lnTo>
                    <a:pt x="26" y="23"/>
                  </a:lnTo>
                  <a:lnTo>
                    <a:pt x="25" y="23"/>
                  </a:lnTo>
                  <a:lnTo>
                    <a:pt x="24" y="23"/>
                  </a:lnTo>
                  <a:lnTo>
                    <a:pt x="24" y="23"/>
                  </a:lnTo>
                  <a:lnTo>
                    <a:pt x="23" y="23"/>
                  </a:lnTo>
                  <a:lnTo>
                    <a:pt x="23" y="23"/>
                  </a:lnTo>
                  <a:lnTo>
                    <a:pt x="22" y="23"/>
                  </a:lnTo>
                  <a:lnTo>
                    <a:pt x="21" y="23"/>
                  </a:lnTo>
                  <a:lnTo>
                    <a:pt x="20" y="23"/>
                  </a:lnTo>
                  <a:lnTo>
                    <a:pt x="19" y="23"/>
                  </a:lnTo>
                  <a:lnTo>
                    <a:pt x="19" y="23"/>
                  </a:lnTo>
                  <a:lnTo>
                    <a:pt x="18" y="23"/>
                  </a:lnTo>
                  <a:lnTo>
                    <a:pt x="17" y="22"/>
                  </a:lnTo>
                  <a:lnTo>
                    <a:pt x="17" y="22"/>
                  </a:lnTo>
                  <a:lnTo>
                    <a:pt x="17" y="21"/>
                  </a:lnTo>
                  <a:lnTo>
                    <a:pt x="17" y="20"/>
                  </a:lnTo>
                  <a:lnTo>
                    <a:pt x="17" y="20"/>
                  </a:lnTo>
                  <a:lnTo>
                    <a:pt x="17" y="19"/>
                  </a:lnTo>
                  <a:lnTo>
                    <a:pt x="17" y="19"/>
                  </a:lnTo>
                  <a:lnTo>
                    <a:pt x="17" y="19"/>
                  </a:lnTo>
                  <a:lnTo>
                    <a:pt x="18" y="18"/>
                  </a:lnTo>
                  <a:lnTo>
                    <a:pt x="18" y="18"/>
                  </a:lnTo>
                  <a:lnTo>
                    <a:pt x="19" y="18"/>
                  </a:lnTo>
                  <a:lnTo>
                    <a:pt x="20" y="18"/>
                  </a:lnTo>
                  <a:lnTo>
                    <a:pt x="20" y="17"/>
                  </a:lnTo>
                  <a:lnTo>
                    <a:pt x="21" y="17"/>
                  </a:lnTo>
                  <a:lnTo>
                    <a:pt x="22" y="17"/>
                  </a:lnTo>
                  <a:lnTo>
                    <a:pt x="23" y="17"/>
                  </a:lnTo>
                  <a:lnTo>
                    <a:pt x="24" y="17"/>
                  </a:lnTo>
                  <a:lnTo>
                    <a:pt x="25" y="16"/>
                  </a:lnTo>
                  <a:lnTo>
                    <a:pt x="26" y="16"/>
                  </a:lnTo>
                  <a:lnTo>
                    <a:pt x="27" y="16"/>
                  </a:lnTo>
                  <a:lnTo>
                    <a:pt x="28" y="16"/>
                  </a:lnTo>
                  <a:lnTo>
                    <a:pt x="29" y="16"/>
                  </a:lnTo>
                  <a:lnTo>
                    <a:pt x="30" y="16"/>
                  </a:lnTo>
                  <a:lnTo>
                    <a:pt x="30" y="16"/>
                  </a:lnTo>
                  <a:lnTo>
                    <a:pt x="31" y="16"/>
                  </a:lnTo>
                  <a:lnTo>
                    <a:pt x="32" y="16"/>
                  </a:lnTo>
                  <a:lnTo>
                    <a:pt x="32" y="15"/>
                  </a:lnTo>
                  <a:lnTo>
                    <a:pt x="33" y="15"/>
                  </a:lnTo>
                  <a:lnTo>
                    <a:pt x="34" y="15"/>
                  </a:lnTo>
                  <a:lnTo>
                    <a:pt x="35" y="15"/>
                  </a:lnTo>
                  <a:lnTo>
                    <a:pt x="36" y="15"/>
                  </a:lnTo>
                  <a:lnTo>
                    <a:pt x="36" y="15"/>
                  </a:lnTo>
                  <a:lnTo>
                    <a:pt x="37" y="15"/>
                  </a:lnTo>
                  <a:lnTo>
                    <a:pt x="38" y="15"/>
                  </a:lnTo>
                  <a:lnTo>
                    <a:pt x="39" y="15"/>
                  </a:lnTo>
                  <a:lnTo>
                    <a:pt x="40" y="14"/>
                  </a:lnTo>
                  <a:lnTo>
                    <a:pt x="41" y="14"/>
                  </a:lnTo>
                  <a:lnTo>
                    <a:pt x="42" y="14"/>
                  </a:lnTo>
                  <a:lnTo>
                    <a:pt x="43" y="14"/>
                  </a:lnTo>
                  <a:lnTo>
                    <a:pt x="44" y="14"/>
                  </a:lnTo>
                  <a:lnTo>
                    <a:pt x="45" y="14"/>
                  </a:lnTo>
                  <a:lnTo>
                    <a:pt x="46" y="14"/>
                  </a:lnTo>
                  <a:lnTo>
                    <a:pt x="47" y="14"/>
                  </a:lnTo>
                  <a:lnTo>
                    <a:pt x="48" y="14"/>
                  </a:lnTo>
                  <a:lnTo>
                    <a:pt x="49" y="14"/>
                  </a:lnTo>
                  <a:lnTo>
                    <a:pt x="50" y="14"/>
                  </a:lnTo>
                  <a:lnTo>
                    <a:pt x="51" y="14"/>
                  </a:lnTo>
                  <a:lnTo>
                    <a:pt x="53" y="14"/>
                  </a:lnTo>
                  <a:lnTo>
                    <a:pt x="54" y="14"/>
                  </a:lnTo>
                  <a:lnTo>
                    <a:pt x="54" y="9"/>
                  </a:lnTo>
                  <a:lnTo>
                    <a:pt x="54" y="9"/>
                  </a:lnTo>
                  <a:lnTo>
                    <a:pt x="53" y="9"/>
                  </a:lnTo>
                  <a:lnTo>
                    <a:pt x="52" y="9"/>
                  </a:lnTo>
                  <a:lnTo>
                    <a:pt x="51" y="9"/>
                  </a:lnTo>
                  <a:lnTo>
                    <a:pt x="50" y="9"/>
                  </a:lnTo>
                  <a:lnTo>
                    <a:pt x="49" y="9"/>
                  </a:lnTo>
                  <a:lnTo>
                    <a:pt x="48" y="9"/>
                  </a:lnTo>
                  <a:lnTo>
                    <a:pt x="47" y="9"/>
                  </a:lnTo>
                  <a:lnTo>
                    <a:pt x="46" y="9"/>
                  </a:lnTo>
                  <a:lnTo>
                    <a:pt x="45" y="9"/>
                  </a:lnTo>
                  <a:lnTo>
                    <a:pt x="45" y="9"/>
                  </a:lnTo>
                  <a:lnTo>
                    <a:pt x="44" y="9"/>
                  </a:lnTo>
                  <a:lnTo>
                    <a:pt x="43" y="9"/>
                  </a:lnTo>
                  <a:lnTo>
                    <a:pt x="43" y="9"/>
                  </a:lnTo>
                  <a:lnTo>
                    <a:pt x="42" y="9"/>
                  </a:lnTo>
                  <a:lnTo>
                    <a:pt x="41" y="9"/>
                  </a:lnTo>
                  <a:lnTo>
                    <a:pt x="40" y="9"/>
                  </a:lnTo>
                  <a:lnTo>
                    <a:pt x="40" y="10"/>
                  </a:lnTo>
                  <a:lnTo>
                    <a:pt x="39" y="10"/>
                  </a:lnTo>
                  <a:lnTo>
                    <a:pt x="38" y="10"/>
                  </a:lnTo>
                  <a:lnTo>
                    <a:pt x="37" y="10"/>
                  </a:lnTo>
                  <a:lnTo>
                    <a:pt x="36" y="10"/>
                  </a:lnTo>
                  <a:lnTo>
                    <a:pt x="36" y="10"/>
                  </a:lnTo>
                  <a:lnTo>
                    <a:pt x="35" y="10"/>
                  </a:lnTo>
                  <a:lnTo>
                    <a:pt x="34" y="10"/>
                  </a:lnTo>
                  <a:lnTo>
                    <a:pt x="33" y="10"/>
                  </a:lnTo>
                  <a:lnTo>
                    <a:pt x="32" y="10"/>
                  </a:lnTo>
                  <a:lnTo>
                    <a:pt x="32" y="10"/>
                  </a:lnTo>
                  <a:lnTo>
                    <a:pt x="31" y="10"/>
                  </a:lnTo>
                  <a:lnTo>
                    <a:pt x="30" y="10"/>
                  </a:lnTo>
                  <a:lnTo>
                    <a:pt x="29" y="10"/>
                  </a:lnTo>
                  <a:lnTo>
                    <a:pt x="28" y="10"/>
                  </a:lnTo>
                  <a:lnTo>
                    <a:pt x="28" y="11"/>
                  </a:lnTo>
                  <a:lnTo>
                    <a:pt x="27" y="11"/>
                  </a:lnTo>
                  <a:lnTo>
                    <a:pt x="26" y="11"/>
                  </a:lnTo>
                  <a:lnTo>
                    <a:pt x="25" y="11"/>
                  </a:lnTo>
                  <a:lnTo>
                    <a:pt x="24" y="11"/>
                  </a:lnTo>
                  <a:lnTo>
                    <a:pt x="24" y="11"/>
                  </a:lnTo>
                  <a:lnTo>
                    <a:pt x="23" y="11"/>
                  </a:lnTo>
                  <a:lnTo>
                    <a:pt x="22" y="11"/>
                  </a:lnTo>
                  <a:lnTo>
                    <a:pt x="22" y="12"/>
                  </a:lnTo>
                  <a:lnTo>
                    <a:pt x="21" y="12"/>
                  </a:lnTo>
                  <a:lnTo>
                    <a:pt x="20" y="12"/>
                  </a:lnTo>
                  <a:lnTo>
                    <a:pt x="20" y="12"/>
                  </a:lnTo>
                  <a:lnTo>
                    <a:pt x="19" y="12"/>
                  </a:lnTo>
                  <a:lnTo>
                    <a:pt x="17" y="13"/>
                  </a:lnTo>
                  <a:lnTo>
                    <a:pt x="17" y="13"/>
                  </a:lnTo>
                  <a:lnTo>
                    <a:pt x="16" y="14"/>
                  </a:lnTo>
                  <a:lnTo>
                    <a:pt x="16" y="13"/>
                  </a:lnTo>
                  <a:lnTo>
                    <a:pt x="16" y="13"/>
                  </a:lnTo>
                  <a:lnTo>
                    <a:pt x="15" y="12"/>
                  </a:lnTo>
                  <a:lnTo>
                    <a:pt x="15" y="11"/>
                  </a:lnTo>
                  <a:lnTo>
                    <a:pt x="15" y="10"/>
                  </a:lnTo>
                  <a:lnTo>
                    <a:pt x="15" y="9"/>
                  </a:lnTo>
                  <a:lnTo>
                    <a:pt x="15" y="8"/>
                  </a:lnTo>
                  <a:lnTo>
                    <a:pt x="15" y="7"/>
                  </a:lnTo>
                  <a:lnTo>
                    <a:pt x="16" y="6"/>
                  </a:lnTo>
                  <a:lnTo>
                    <a:pt x="16" y="6"/>
                  </a:lnTo>
                  <a:lnTo>
                    <a:pt x="17" y="5"/>
                  </a:lnTo>
                  <a:lnTo>
                    <a:pt x="17" y="5"/>
                  </a:lnTo>
                  <a:lnTo>
                    <a:pt x="18" y="4"/>
                  </a:lnTo>
                  <a:lnTo>
                    <a:pt x="19" y="4"/>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2" name="Freeform 1949"/>
            <p:cNvSpPr>
              <a:spLocks/>
            </p:cNvSpPr>
            <p:nvPr/>
          </p:nvSpPr>
          <p:spPr bwMode="auto">
            <a:xfrm>
              <a:off x="5491165" y="1929375"/>
              <a:ext cx="111125" cy="73025"/>
            </a:xfrm>
            <a:custGeom>
              <a:avLst/>
              <a:gdLst>
                <a:gd name="T0" fmla="*/ 8 w 70"/>
                <a:gd name="T1" fmla="*/ 0 h 46"/>
                <a:gd name="T2" fmla="*/ 11 w 70"/>
                <a:gd name="T3" fmla="*/ 0 h 46"/>
                <a:gd name="T4" fmla="*/ 14 w 70"/>
                <a:gd name="T5" fmla="*/ 1 h 46"/>
                <a:gd name="T6" fmla="*/ 17 w 70"/>
                <a:gd name="T7" fmla="*/ 1 h 46"/>
                <a:gd name="T8" fmla="*/ 20 w 70"/>
                <a:gd name="T9" fmla="*/ 1 h 46"/>
                <a:gd name="T10" fmla="*/ 24 w 70"/>
                <a:gd name="T11" fmla="*/ 1 h 46"/>
                <a:gd name="T12" fmla="*/ 28 w 70"/>
                <a:gd name="T13" fmla="*/ 1 h 46"/>
                <a:gd name="T14" fmla="*/ 31 w 70"/>
                <a:gd name="T15" fmla="*/ 1 h 46"/>
                <a:gd name="T16" fmla="*/ 35 w 70"/>
                <a:gd name="T17" fmla="*/ 1 h 46"/>
                <a:gd name="T18" fmla="*/ 39 w 70"/>
                <a:gd name="T19" fmla="*/ 2 h 46"/>
                <a:gd name="T20" fmla="*/ 42 w 70"/>
                <a:gd name="T21" fmla="*/ 2 h 46"/>
                <a:gd name="T22" fmla="*/ 45 w 70"/>
                <a:gd name="T23" fmla="*/ 2 h 46"/>
                <a:gd name="T24" fmla="*/ 48 w 70"/>
                <a:gd name="T25" fmla="*/ 3 h 46"/>
                <a:gd name="T26" fmla="*/ 52 w 70"/>
                <a:gd name="T27" fmla="*/ 4 h 46"/>
                <a:gd name="T28" fmla="*/ 54 w 70"/>
                <a:gd name="T29" fmla="*/ 6 h 46"/>
                <a:gd name="T30" fmla="*/ 55 w 70"/>
                <a:gd name="T31" fmla="*/ 10 h 46"/>
                <a:gd name="T32" fmla="*/ 55 w 70"/>
                <a:gd name="T33" fmla="*/ 12 h 46"/>
                <a:gd name="T34" fmla="*/ 55 w 70"/>
                <a:gd name="T35" fmla="*/ 15 h 46"/>
                <a:gd name="T36" fmla="*/ 56 w 70"/>
                <a:gd name="T37" fmla="*/ 18 h 46"/>
                <a:gd name="T38" fmla="*/ 57 w 70"/>
                <a:gd name="T39" fmla="*/ 21 h 46"/>
                <a:gd name="T40" fmla="*/ 59 w 70"/>
                <a:gd name="T41" fmla="*/ 24 h 46"/>
                <a:gd name="T42" fmla="*/ 60 w 70"/>
                <a:gd name="T43" fmla="*/ 26 h 46"/>
                <a:gd name="T44" fmla="*/ 61 w 70"/>
                <a:gd name="T45" fmla="*/ 29 h 46"/>
                <a:gd name="T46" fmla="*/ 64 w 70"/>
                <a:gd name="T47" fmla="*/ 32 h 46"/>
                <a:gd name="T48" fmla="*/ 67 w 70"/>
                <a:gd name="T49" fmla="*/ 36 h 46"/>
                <a:gd name="T50" fmla="*/ 70 w 70"/>
                <a:gd name="T51" fmla="*/ 38 h 46"/>
                <a:gd name="T52" fmla="*/ 70 w 70"/>
                <a:gd name="T53" fmla="*/ 41 h 46"/>
                <a:gd name="T54" fmla="*/ 70 w 70"/>
                <a:gd name="T55" fmla="*/ 44 h 46"/>
                <a:gd name="T56" fmla="*/ 65 w 70"/>
                <a:gd name="T57" fmla="*/ 46 h 46"/>
                <a:gd name="T58" fmla="*/ 65 w 70"/>
                <a:gd name="T59" fmla="*/ 43 h 46"/>
                <a:gd name="T60" fmla="*/ 65 w 70"/>
                <a:gd name="T61" fmla="*/ 41 h 46"/>
                <a:gd name="T62" fmla="*/ 63 w 70"/>
                <a:gd name="T63" fmla="*/ 39 h 46"/>
                <a:gd name="T64" fmla="*/ 59 w 70"/>
                <a:gd name="T65" fmla="*/ 36 h 46"/>
                <a:gd name="T66" fmla="*/ 57 w 70"/>
                <a:gd name="T67" fmla="*/ 33 h 46"/>
                <a:gd name="T68" fmla="*/ 55 w 70"/>
                <a:gd name="T69" fmla="*/ 30 h 46"/>
                <a:gd name="T70" fmla="*/ 53 w 70"/>
                <a:gd name="T71" fmla="*/ 26 h 46"/>
                <a:gd name="T72" fmla="*/ 51 w 70"/>
                <a:gd name="T73" fmla="*/ 22 h 46"/>
                <a:gd name="T74" fmla="*/ 50 w 70"/>
                <a:gd name="T75" fmla="*/ 18 h 46"/>
                <a:gd name="T76" fmla="*/ 50 w 70"/>
                <a:gd name="T77" fmla="*/ 15 h 46"/>
                <a:gd name="T78" fmla="*/ 49 w 70"/>
                <a:gd name="T79" fmla="*/ 12 h 46"/>
                <a:gd name="T80" fmla="*/ 48 w 70"/>
                <a:gd name="T81" fmla="*/ 9 h 46"/>
                <a:gd name="T82" fmla="*/ 45 w 70"/>
                <a:gd name="T83" fmla="*/ 7 h 46"/>
                <a:gd name="T84" fmla="*/ 41 w 70"/>
                <a:gd name="T85" fmla="*/ 7 h 46"/>
                <a:gd name="T86" fmla="*/ 38 w 70"/>
                <a:gd name="T87" fmla="*/ 7 h 46"/>
                <a:gd name="T88" fmla="*/ 35 w 70"/>
                <a:gd name="T89" fmla="*/ 7 h 46"/>
                <a:gd name="T90" fmla="*/ 32 w 70"/>
                <a:gd name="T91" fmla="*/ 7 h 46"/>
                <a:gd name="T92" fmla="*/ 28 w 70"/>
                <a:gd name="T93" fmla="*/ 7 h 46"/>
                <a:gd name="T94" fmla="*/ 25 w 70"/>
                <a:gd name="T95" fmla="*/ 7 h 46"/>
                <a:gd name="T96" fmla="*/ 22 w 70"/>
                <a:gd name="T97" fmla="*/ 6 h 46"/>
                <a:gd name="T98" fmla="*/ 18 w 70"/>
                <a:gd name="T99" fmla="*/ 6 h 46"/>
                <a:gd name="T100" fmla="*/ 15 w 70"/>
                <a:gd name="T101" fmla="*/ 6 h 46"/>
                <a:gd name="T102" fmla="*/ 13 w 70"/>
                <a:gd name="T103" fmla="*/ 6 h 46"/>
                <a:gd name="T104" fmla="*/ 10 w 70"/>
                <a:gd name="T105" fmla="*/ 6 h 46"/>
                <a:gd name="T106" fmla="*/ 7 w 70"/>
                <a:gd name="T10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6">
                  <a:moveTo>
                    <a:pt x="0" y="5"/>
                  </a:moveTo>
                  <a:lnTo>
                    <a:pt x="7" y="0"/>
                  </a:lnTo>
                  <a:lnTo>
                    <a:pt x="8" y="0"/>
                  </a:lnTo>
                  <a:lnTo>
                    <a:pt x="8" y="0"/>
                  </a:lnTo>
                  <a:lnTo>
                    <a:pt x="9" y="0"/>
                  </a:lnTo>
                  <a:lnTo>
                    <a:pt x="10" y="0"/>
                  </a:lnTo>
                  <a:lnTo>
                    <a:pt x="11" y="0"/>
                  </a:lnTo>
                  <a:lnTo>
                    <a:pt x="11" y="0"/>
                  </a:lnTo>
                  <a:lnTo>
                    <a:pt x="12" y="0"/>
                  </a:lnTo>
                  <a:lnTo>
                    <a:pt x="13" y="0"/>
                  </a:lnTo>
                  <a:lnTo>
                    <a:pt x="13" y="1"/>
                  </a:lnTo>
                  <a:lnTo>
                    <a:pt x="14" y="1"/>
                  </a:lnTo>
                  <a:lnTo>
                    <a:pt x="14" y="1"/>
                  </a:lnTo>
                  <a:lnTo>
                    <a:pt x="15" y="1"/>
                  </a:lnTo>
                  <a:lnTo>
                    <a:pt x="16" y="1"/>
                  </a:lnTo>
                  <a:lnTo>
                    <a:pt x="17" y="1"/>
                  </a:lnTo>
                  <a:lnTo>
                    <a:pt x="18" y="1"/>
                  </a:lnTo>
                  <a:lnTo>
                    <a:pt x="18" y="1"/>
                  </a:lnTo>
                  <a:lnTo>
                    <a:pt x="19" y="1"/>
                  </a:lnTo>
                  <a:lnTo>
                    <a:pt x="20" y="1"/>
                  </a:lnTo>
                  <a:lnTo>
                    <a:pt x="21" y="1"/>
                  </a:lnTo>
                  <a:lnTo>
                    <a:pt x="22" y="1"/>
                  </a:lnTo>
                  <a:lnTo>
                    <a:pt x="23" y="1"/>
                  </a:lnTo>
                  <a:lnTo>
                    <a:pt x="24" y="1"/>
                  </a:lnTo>
                  <a:lnTo>
                    <a:pt x="25" y="1"/>
                  </a:lnTo>
                  <a:lnTo>
                    <a:pt x="26" y="1"/>
                  </a:lnTo>
                  <a:lnTo>
                    <a:pt x="27" y="1"/>
                  </a:lnTo>
                  <a:lnTo>
                    <a:pt x="28" y="1"/>
                  </a:lnTo>
                  <a:lnTo>
                    <a:pt x="29" y="1"/>
                  </a:lnTo>
                  <a:lnTo>
                    <a:pt x="30" y="1"/>
                  </a:lnTo>
                  <a:lnTo>
                    <a:pt x="31" y="1"/>
                  </a:lnTo>
                  <a:lnTo>
                    <a:pt x="31" y="1"/>
                  </a:lnTo>
                  <a:lnTo>
                    <a:pt x="32" y="1"/>
                  </a:lnTo>
                  <a:lnTo>
                    <a:pt x="33" y="1"/>
                  </a:lnTo>
                  <a:lnTo>
                    <a:pt x="34" y="1"/>
                  </a:lnTo>
                  <a:lnTo>
                    <a:pt x="35" y="1"/>
                  </a:lnTo>
                  <a:lnTo>
                    <a:pt x="36" y="1"/>
                  </a:lnTo>
                  <a:lnTo>
                    <a:pt x="37" y="2"/>
                  </a:lnTo>
                  <a:lnTo>
                    <a:pt x="38" y="2"/>
                  </a:lnTo>
                  <a:lnTo>
                    <a:pt x="39" y="2"/>
                  </a:lnTo>
                  <a:lnTo>
                    <a:pt x="40" y="2"/>
                  </a:lnTo>
                  <a:lnTo>
                    <a:pt x="40" y="2"/>
                  </a:lnTo>
                  <a:lnTo>
                    <a:pt x="41" y="2"/>
                  </a:lnTo>
                  <a:lnTo>
                    <a:pt x="42" y="2"/>
                  </a:lnTo>
                  <a:lnTo>
                    <a:pt x="43" y="2"/>
                  </a:lnTo>
                  <a:lnTo>
                    <a:pt x="44" y="2"/>
                  </a:lnTo>
                  <a:lnTo>
                    <a:pt x="44" y="2"/>
                  </a:lnTo>
                  <a:lnTo>
                    <a:pt x="45" y="2"/>
                  </a:lnTo>
                  <a:lnTo>
                    <a:pt x="46" y="3"/>
                  </a:lnTo>
                  <a:lnTo>
                    <a:pt x="46" y="3"/>
                  </a:lnTo>
                  <a:lnTo>
                    <a:pt x="47" y="3"/>
                  </a:lnTo>
                  <a:lnTo>
                    <a:pt x="48" y="3"/>
                  </a:lnTo>
                  <a:lnTo>
                    <a:pt x="49" y="3"/>
                  </a:lnTo>
                  <a:lnTo>
                    <a:pt x="50" y="3"/>
                  </a:lnTo>
                  <a:lnTo>
                    <a:pt x="51" y="4"/>
                  </a:lnTo>
                  <a:lnTo>
                    <a:pt x="52" y="4"/>
                  </a:lnTo>
                  <a:lnTo>
                    <a:pt x="53" y="5"/>
                  </a:lnTo>
                  <a:lnTo>
                    <a:pt x="53" y="5"/>
                  </a:lnTo>
                  <a:lnTo>
                    <a:pt x="54" y="6"/>
                  </a:lnTo>
                  <a:lnTo>
                    <a:pt x="54" y="6"/>
                  </a:lnTo>
                  <a:lnTo>
                    <a:pt x="54" y="7"/>
                  </a:lnTo>
                  <a:lnTo>
                    <a:pt x="55" y="8"/>
                  </a:lnTo>
                  <a:lnTo>
                    <a:pt x="55" y="9"/>
                  </a:lnTo>
                  <a:lnTo>
                    <a:pt x="55" y="10"/>
                  </a:lnTo>
                  <a:lnTo>
                    <a:pt x="55" y="11"/>
                  </a:lnTo>
                  <a:lnTo>
                    <a:pt x="55" y="11"/>
                  </a:lnTo>
                  <a:lnTo>
                    <a:pt x="55" y="12"/>
                  </a:lnTo>
                  <a:lnTo>
                    <a:pt x="55" y="12"/>
                  </a:lnTo>
                  <a:lnTo>
                    <a:pt x="55" y="13"/>
                  </a:lnTo>
                  <a:lnTo>
                    <a:pt x="55" y="14"/>
                  </a:lnTo>
                  <a:lnTo>
                    <a:pt x="55" y="14"/>
                  </a:lnTo>
                  <a:lnTo>
                    <a:pt x="55" y="15"/>
                  </a:lnTo>
                  <a:lnTo>
                    <a:pt x="56" y="16"/>
                  </a:lnTo>
                  <a:lnTo>
                    <a:pt x="56" y="16"/>
                  </a:lnTo>
                  <a:lnTo>
                    <a:pt x="56" y="17"/>
                  </a:lnTo>
                  <a:lnTo>
                    <a:pt x="56" y="18"/>
                  </a:lnTo>
                  <a:lnTo>
                    <a:pt x="57" y="19"/>
                  </a:lnTo>
                  <a:lnTo>
                    <a:pt x="57" y="19"/>
                  </a:lnTo>
                  <a:lnTo>
                    <a:pt x="57" y="20"/>
                  </a:lnTo>
                  <a:lnTo>
                    <a:pt x="57" y="21"/>
                  </a:lnTo>
                  <a:lnTo>
                    <a:pt x="57" y="22"/>
                  </a:lnTo>
                  <a:lnTo>
                    <a:pt x="58" y="22"/>
                  </a:lnTo>
                  <a:lnTo>
                    <a:pt x="58" y="23"/>
                  </a:lnTo>
                  <a:lnTo>
                    <a:pt x="59" y="24"/>
                  </a:lnTo>
                  <a:lnTo>
                    <a:pt x="59" y="25"/>
                  </a:lnTo>
                  <a:lnTo>
                    <a:pt x="59" y="25"/>
                  </a:lnTo>
                  <a:lnTo>
                    <a:pt x="59" y="26"/>
                  </a:lnTo>
                  <a:lnTo>
                    <a:pt x="60" y="26"/>
                  </a:lnTo>
                  <a:lnTo>
                    <a:pt x="60" y="27"/>
                  </a:lnTo>
                  <a:lnTo>
                    <a:pt x="61" y="27"/>
                  </a:lnTo>
                  <a:lnTo>
                    <a:pt x="61" y="28"/>
                  </a:lnTo>
                  <a:lnTo>
                    <a:pt x="61" y="29"/>
                  </a:lnTo>
                  <a:lnTo>
                    <a:pt x="62" y="30"/>
                  </a:lnTo>
                  <a:lnTo>
                    <a:pt x="62" y="30"/>
                  </a:lnTo>
                  <a:lnTo>
                    <a:pt x="63" y="32"/>
                  </a:lnTo>
                  <a:lnTo>
                    <a:pt x="64" y="32"/>
                  </a:lnTo>
                  <a:lnTo>
                    <a:pt x="65" y="34"/>
                  </a:lnTo>
                  <a:lnTo>
                    <a:pt x="66" y="34"/>
                  </a:lnTo>
                  <a:lnTo>
                    <a:pt x="67" y="35"/>
                  </a:lnTo>
                  <a:lnTo>
                    <a:pt x="67" y="36"/>
                  </a:lnTo>
                  <a:lnTo>
                    <a:pt x="68" y="36"/>
                  </a:lnTo>
                  <a:lnTo>
                    <a:pt x="69" y="37"/>
                  </a:lnTo>
                  <a:lnTo>
                    <a:pt x="70" y="38"/>
                  </a:lnTo>
                  <a:lnTo>
                    <a:pt x="70" y="38"/>
                  </a:lnTo>
                  <a:lnTo>
                    <a:pt x="70" y="39"/>
                  </a:lnTo>
                  <a:lnTo>
                    <a:pt x="70" y="40"/>
                  </a:lnTo>
                  <a:lnTo>
                    <a:pt x="70" y="41"/>
                  </a:lnTo>
                  <a:lnTo>
                    <a:pt x="70" y="41"/>
                  </a:lnTo>
                  <a:lnTo>
                    <a:pt x="70" y="42"/>
                  </a:lnTo>
                  <a:lnTo>
                    <a:pt x="70" y="43"/>
                  </a:lnTo>
                  <a:lnTo>
                    <a:pt x="70" y="44"/>
                  </a:lnTo>
                  <a:lnTo>
                    <a:pt x="70" y="44"/>
                  </a:lnTo>
                  <a:lnTo>
                    <a:pt x="70" y="45"/>
                  </a:lnTo>
                  <a:lnTo>
                    <a:pt x="69" y="46"/>
                  </a:lnTo>
                  <a:lnTo>
                    <a:pt x="69" y="46"/>
                  </a:lnTo>
                  <a:lnTo>
                    <a:pt x="65" y="46"/>
                  </a:lnTo>
                  <a:lnTo>
                    <a:pt x="65" y="46"/>
                  </a:lnTo>
                  <a:lnTo>
                    <a:pt x="65" y="45"/>
                  </a:lnTo>
                  <a:lnTo>
                    <a:pt x="65" y="44"/>
                  </a:lnTo>
                  <a:lnTo>
                    <a:pt x="65" y="43"/>
                  </a:lnTo>
                  <a:lnTo>
                    <a:pt x="65" y="43"/>
                  </a:lnTo>
                  <a:lnTo>
                    <a:pt x="65" y="42"/>
                  </a:lnTo>
                  <a:lnTo>
                    <a:pt x="65" y="41"/>
                  </a:lnTo>
                  <a:lnTo>
                    <a:pt x="65" y="41"/>
                  </a:lnTo>
                  <a:lnTo>
                    <a:pt x="64" y="40"/>
                  </a:lnTo>
                  <a:lnTo>
                    <a:pt x="64" y="40"/>
                  </a:lnTo>
                  <a:lnTo>
                    <a:pt x="64" y="39"/>
                  </a:lnTo>
                  <a:lnTo>
                    <a:pt x="63" y="39"/>
                  </a:lnTo>
                  <a:lnTo>
                    <a:pt x="62" y="38"/>
                  </a:lnTo>
                  <a:lnTo>
                    <a:pt x="61" y="38"/>
                  </a:lnTo>
                  <a:lnTo>
                    <a:pt x="60" y="37"/>
                  </a:lnTo>
                  <a:lnTo>
                    <a:pt x="59" y="36"/>
                  </a:lnTo>
                  <a:lnTo>
                    <a:pt x="59" y="35"/>
                  </a:lnTo>
                  <a:lnTo>
                    <a:pt x="58" y="35"/>
                  </a:lnTo>
                  <a:lnTo>
                    <a:pt x="57" y="34"/>
                  </a:lnTo>
                  <a:lnTo>
                    <a:pt x="57" y="33"/>
                  </a:lnTo>
                  <a:lnTo>
                    <a:pt x="56" y="32"/>
                  </a:lnTo>
                  <a:lnTo>
                    <a:pt x="56" y="32"/>
                  </a:lnTo>
                  <a:lnTo>
                    <a:pt x="55" y="31"/>
                  </a:lnTo>
                  <a:lnTo>
                    <a:pt x="55" y="30"/>
                  </a:lnTo>
                  <a:lnTo>
                    <a:pt x="54" y="29"/>
                  </a:lnTo>
                  <a:lnTo>
                    <a:pt x="54" y="28"/>
                  </a:lnTo>
                  <a:lnTo>
                    <a:pt x="53" y="27"/>
                  </a:lnTo>
                  <a:lnTo>
                    <a:pt x="53" y="26"/>
                  </a:lnTo>
                  <a:lnTo>
                    <a:pt x="52" y="25"/>
                  </a:lnTo>
                  <a:lnTo>
                    <a:pt x="52" y="24"/>
                  </a:lnTo>
                  <a:lnTo>
                    <a:pt x="52" y="23"/>
                  </a:lnTo>
                  <a:lnTo>
                    <a:pt x="51" y="22"/>
                  </a:lnTo>
                  <a:lnTo>
                    <a:pt x="51" y="21"/>
                  </a:lnTo>
                  <a:lnTo>
                    <a:pt x="50" y="20"/>
                  </a:lnTo>
                  <a:lnTo>
                    <a:pt x="50" y="19"/>
                  </a:lnTo>
                  <a:lnTo>
                    <a:pt x="50" y="18"/>
                  </a:lnTo>
                  <a:lnTo>
                    <a:pt x="50" y="17"/>
                  </a:lnTo>
                  <a:lnTo>
                    <a:pt x="50" y="17"/>
                  </a:lnTo>
                  <a:lnTo>
                    <a:pt x="50" y="16"/>
                  </a:lnTo>
                  <a:lnTo>
                    <a:pt x="50" y="15"/>
                  </a:lnTo>
                  <a:lnTo>
                    <a:pt x="50" y="14"/>
                  </a:lnTo>
                  <a:lnTo>
                    <a:pt x="50" y="13"/>
                  </a:lnTo>
                  <a:lnTo>
                    <a:pt x="49" y="13"/>
                  </a:lnTo>
                  <a:lnTo>
                    <a:pt x="49" y="12"/>
                  </a:lnTo>
                  <a:lnTo>
                    <a:pt x="49" y="11"/>
                  </a:lnTo>
                  <a:lnTo>
                    <a:pt x="49" y="10"/>
                  </a:lnTo>
                  <a:lnTo>
                    <a:pt x="49" y="10"/>
                  </a:lnTo>
                  <a:lnTo>
                    <a:pt x="48" y="9"/>
                  </a:lnTo>
                  <a:lnTo>
                    <a:pt x="47" y="8"/>
                  </a:lnTo>
                  <a:lnTo>
                    <a:pt x="46" y="8"/>
                  </a:lnTo>
                  <a:lnTo>
                    <a:pt x="45" y="8"/>
                  </a:lnTo>
                  <a:lnTo>
                    <a:pt x="45" y="7"/>
                  </a:lnTo>
                  <a:lnTo>
                    <a:pt x="44" y="7"/>
                  </a:lnTo>
                  <a:lnTo>
                    <a:pt x="43" y="7"/>
                  </a:lnTo>
                  <a:lnTo>
                    <a:pt x="42" y="7"/>
                  </a:lnTo>
                  <a:lnTo>
                    <a:pt x="41" y="7"/>
                  </a:lnTo>
                  <a:lnTo>
                    <a:pt x="40" y="7"/>
                  </a:lnTo>
                  <a:lnTo>
                    <a:pt x="40" y="7"/>
                  </a:lnTo>
                  <a:lnTo>
                    <a:pt x="39" y="7"/>
                  </a:lnTo>
                  <a:lnTo>
                    <a:pt x="38" y="7"/>
                  </a:lnTo>
                  <a:lnTo>
                    <a:pt x="37" y="7"/>
                  </a:lnTo>
                  <a:lnTo>
                    <a:pt x="37" y="7"/>
                  </a:lnTo>
                  <a:lnTo>
                    <a:pt x="36" y="7"/>
                  </a:lnTo>
                  <a:lnTo>
                    <a:pt x="35" y="7"/>
                  </a:lnTo>
                  <a:lnTo>
                    <a:pt x="34" y="7"/>
                  </a:lnTo>
                  <a:lnTo>
                    <a:pt x="33" y="7"/>
                  </a:lnTo>
                  <a:lnTo>
                    <a:pt x="33" y="7"/>
                  </a:lnTo>
                  <a:lnTo>
                    <a:pt x="32" y="7"/>
                  </a:lnTo>
                  <a:lnTo>
                    <a:pt x="31" y="7"/>
                  </a:lnTo>
                  <a:lnTo>
                    <a:pt x="30" y="7"/>
                  </a:lnTo>
                  <a:lnTo>
                    <a:pt x="29" y="7"/>
                  </a:lnTo>
                  <a:lnTo>
                    <a:pt x="28" y="7"/>
                  </a:lnTo>
                  <a:lnTo>
                    <a:pt x="27" y="7"/>
                  </a:lnTo>
                  <a:lnTo>
                    <a:pt x="27" y="7"/>
                  </a:lnTo>
                  <a:lnTo>
                    <a:pt x="26" y="7"/>
                  </a:lnTo>
                  <a:lnTo>
                    <a:pt x="25" y="7"/>
                  </a:lnTo>
                  <a:lnTo>
                    <a:pt x="24" y="6"/>
                  </a:lnTo>
                  <a:lnTo>
                    <a:pt x="23" y="6"/>
                  </a:lnTo>
                  <a:lnTo>
                    <a:pt x="23" y="6"/>
                  </a:lnTo>
                  <a:lnTo>
                    <a:pt x="22" y="6"/>
                  </a:lnTo>
                  <a:lnTo>
                    <a:pt x="21" y="6"/>
                  </a:lnTo>
                  <a:lnTo>
                    <a:pt x="20" y="6"/>
                  </a:lnTo>
                  <a:lnTo>
                    <a:pt x="19" y="6"/>
                  </a:lnTo>
                  <a:lnTo>
                    <a:pt x="18" y="6"/>
                  </a:lnTo>
                  <a:lnTo>
                    <a:pt x="18" y="6"/>
                  </a:lnTo>
                  <a:lnTo>
                    <a:pt x="17" y="6"/>
                  </a:lnTo>
                  <a:lnTo>
                    <a:pt x="16" y="6"/>
                  </a:lnTo>
                  <a:lnTo>
                    <a:pt x="15" y="6"/>
                  </a:lnTo>
                  <a:lnTo>
                    <a:pt x="14" y="6"/>
                  </a:lnTo>
                  <a:lnTo>
                    <a:pt x="14" y="6"/>
                  </a:lnTo>
                  <a:lnTo>
                    <a:pt x="13" y="6"/>
                  </a:lnTo>
                  <a:lnTo>
                    <a:pt x="13" y="6"/>
                  </a:lnTo>
                  <a:lnTo>
                    <a:pt x="12" y="6"/>
                  </a:lnTo>
                  <a:lnTo>
                    <a:pt x="11" y="6"/>
                  </a:lnTo>
                  <a:lnTo>
                    <a:pt x="11" y="6"/>
                  </a:lnTo>
                  <a:lnTo>
                    <a:pt x="10" y="6"/>
                  </a:lnTo>
                  <a:lnTo>
                    <a:pt x="9" y="6"/>
                  </a:lnTo>
                  <a:lnTo>
                    <a:pt x="9" y="6"/>
                  </a:lnTo>
                  <a:lnTo>
                    <a:pt x="8" y="6"/>
                  </a:lnTo>
                  <a:lnTo>
                    <a:pt x="7" y="6"/>
                  </a:lnTo>
                  <a:lnTo>
                    <a:pt x="7" y="6"/>
                  </a:lnTo>
                  <a:lnTo>
                    <a:pt x="2" y="1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3" name="Freeform 1950"/>
            <p:cNvSpPr>
              <a:spLocks/>
            </p:cNvSpPr>
            <p:nvPr/>
          </p:nvSpPr>
          <p:spPr bwMode="auto">
            <a:xfrm>
              <a:off x="5619753" y="1851586"/>
              <a:ext cx="55563" cy="69850"/>
            </a:xfrm>
            <a:custGeom>
              <a:avLst/>
              <a:gdLst>
                <a:gd name="T0" fmla="*/ 0 w 35"/>
                <a:gd name="T1" fmla="*/ 4 h 44"/>
                <a:gd name="T2" fmla="*/ 2 w 35"/>
                <a:gd name="T3" fmla="*/ 2 h 44"/>
                <a:gd name="T4" fmla="*/ 4 w 35"/>
                <a:gd name="T5" fmla="*/ 1 h 44"/>
                <a:gd name="T6" fmla="*/ 6 w 35"/>
                <a:gd name="T7" fmla="*/ 0 h 44"/>
                <a:gd name="T8" fmla="*/ 10 w 35"/>
                <a:gd name="T9" fmla="*/ 0 h 44"/>
                <a:gd name="T10" fmla="*/ 12 w 35"/>
                <a:gd name="T11" fmla="*/ 0 h 44"/>
                <a:gd name="T12" fmla="*/ 14 w 35"/>
                <a:gd name="T13" fmla="*/ 1 h 44"/>
                <a:gd name="T14" fmla="*/ 16 w 35"/>
                <a:gd name="T15" fmla="*/ 2 h 44"/>
                <a:gd name="T16" fmla="*/ 18 w 35"/>
                <a:gd name="T17" fmla="*/ 3 h 44"/>
                <a:gd name="T18" fmla="*/ 21 w 35"/>
                <a:gd name="T19" fmla="*/ 6 h 44"/>
                <a:gd name="T20" fmla="*/ 24 w 35"/>
                <a:gd name="T21" fmla="*/ 8 h 44"/>
                <a:gd name="T22" fmla="*/ 25 w 35"/>
                <a:gd name="T23" fmla="*/ 10 h 44"/>
                <a:gd name="T24" fmla="*/ 27 w 35"/>
                <a:gd name="T25" fmla="*/ 12 h 44"/>
                <a:gd name="T26" fmla="*/ 28 w 35"/>
                <a:gd name="T27" fmla="*/ 14 h 44"/>
                <a:gd name="T28" fmla="*/ 29 w 35"/>
                <a:gd name="T29" fmla="*/ 16 h 44"/>
                <a:gd name="T30" fmla="*/ 30 w 35"/>
                <a:gd name="T31" fmla="*/ 18 h 44"/>
                <a:gd name="T32" fmla="*/ 30 w 35"/>
                <a:gd name="T33" fmla="*/ 20 h 44"/>
                <a:gd name="T34" fmla="*/ 32 w 35"/>
                <a:gd name="T35" fmla="*/ 24 h 44"/>
                <a:gd name="T36" fmla="*/ 32 w 35"/>
                <a:gd name="T37" fmla="*/ 26 h 44"/>
                <a:gd name="T38" fmla="*/ 33 w 35"/>
                <a:gd name="T39" fmla="*/ 28 h 44"/>
                <a:gd name="T40" fmla="*/ 33 w 35"/>
                <a:gd name="T41" fmla="*/ 30 h 44"/>
                <a:gd name="T42" fmla="*/ 33 w 35"/>
                <a:gd name="T43" fmla="*/ 32 h 44"/>
                <a:gd name="T44" fmla="*/ 34 w 35"/>
                <a:gd name="T45" fmla="*/ 35 h 44"/>
                <a:gd name="T46" fmla="*/ 35 w 35"/>
                <a:gd name="T47" fmla="*/ 39 h 44"/>
                <a:gd name="T48" fmla="*/ 35 w 35"/>
                <a:gd name="T49" fmla="*/ 41 h 44"/>
                <a:gd name="T50" fmla="*/ 34 w 35"/>
                <a:gd name="T51" fmla="*/ 44 h 44"/>
                <a:gd name="T52" fmla="*/ 30 w 35"/>
                <a:gd name="T53" fmla="*/ 43 h 44"/>
                <a:gd name="T54" fmla="*/ 29 w 35"/>
                <a:gd name="T55" fmla="*/ 40 h 44"/>
                <a:gd name="T56" fmla="*/ 29 w 35"/>
                <a:gd name="T57" fmla="*/ 39 h 44"/>
                <a:gd name="T58" fmla="*/ 29 w 35"/>
                <a:gd name="T59" fmla="*/ 37 h 44"/>
                <a:gd name="T60" fmla="*/ 28 w 35"/>
                <a:gd name="T61" fmla="*/ 34 h 44"/>
                <a:gd name="T62" fmla="*/ 28 w 35"/>
                <a:gd name="T63" fmla="*/ 32 h 44"/>
                <a:gd name="T64" fmla="*/ 28 w 35"/>
                <a:gd name="T65" fmla="*/ 30 h 44"/>
                <a:gd name="T66" fmla="*/ 28 w 35"/>
                <a:gd name="T67" fmla="*/ 28 h 44"/>
                <a:gd name="T68" fmla="*/ 27 w 35"/>
                <a:gd name="T69" fmla="*/ 27 h 44"/>
                <a:gd name="T70" fmla="*/ 26 w 35"/>
                <a:gd name="T71" fmla="*/ 24 h 44"/>
                <a:gd name="T72" fmla="*/ 25 w 35"/>
                <a:gd name="T73" fmla="*/ 22 h 44"/>
                <a:gd name="T74" fmla="*/ 24 w 35"/>
                <a:gd name="T75" fmla="*/ 20 h 44"/>
                <a:gd name="T76" fmla="*/ 23 w 35"/>
                <a:gd name="T77" fmla="*/ 18 h 44"/>
                <a:gd name="T78" fmla="*/ 22 w 35"/>
                <a:gd name="T79" fmla="*/ 15 h 44"/>
                <a:gd name="T80" fmla="*/ 21 w 35"/>
                <a:gd name="T81" fmla="*/ 13 h 44"/>
                <a:gd name="T82" fmla="*/ 19 w 35"/>
                <a:gd name="T83" fmla="*/ 12 h 44"/>
                <a:gd name="T84" fmla="*/ 18 w 35"/>
                <a:gd name="T85" fmla="*/ 10 h 44"/>
                <a:gd name="T86" fmla="*/ 14 w 35"/>
                <a:gd name="T87" fmla="*/ 8 h 44"/>
                <a:gd name="T88" fmla="*/ 12 w 35"/>
                <a:gd name="T89" fmla="*/ 6 h 44"/>
                <a:gd name="T90" fmla="*/ 10 w 35"/>
                <a:gd name="T91" fmla="*/ 6 h 44"/>
                <a:gd name="T92" fmla="*/ 8 w 35"/>
                <a:gd name="T93" fmla="*/ 6 h 44"/>
                <a:gd name="T94" fmla="*/ 0 w 35"/>
                <a:gd name="T9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44">
                  <a:moveTo>
                    <a:pt x="0" y="4"/>
                  </a:moveTo>
                  <a:lnTo>
                    <a:pt x="0" y="4"/>
                  </a:lnTo>
                  <a:lnTo>
                    <a:pt x="0" y="4"/>
                  </a:lnTo>
                  <a:lnTo>
                    <a:pt x="1" y="3"/>
                  </a:lnTo>
                  <a:lnTo>
                    <a:pt x="1" y="2"/>
                  </a:lnTo>
                  <a:lnTo>
                    <a:pt x="2" y="2"/>
                  </a:lnTo>
                  <a:lnTo>
                    <a:pt x="2" y="2"/>
                  </a:lnTo>
                  <a:lnTo>
                    <a:pt x="3" y="1"/>
                  </a:lnTo>
                  <a:lnTo>
                    <a:pt x="4" y="1"/>
                  </a:lnTo>
                  <a:lnTo>
                    <a:pt x="4" y="1"/>
                  </a:lnTo>
                  <a:lnTo>
                    <a:pt x="5" y="0"/>
                  </a:lnTo>
                  <a:lnTo>
                    <a:pt x="6" y="0"/>
                  </a:lnTo>
                  <a:lnTo>
                    <a:pt x="7" y="0"/>
                  </a:lnTo>
                  <a:lnTo>
                    <a:pt x="8" y="0"/>
                  </a:lnTo>
                  <a:lnTo>
                    <a:pt x="10" y="0"/>
                  </a:lnTo>
                  <a:lnTo>
                    <a:pt x="10" y="0"/>
                  </a:lnTo>
                  <a:lnTo>
                    <a:pt x="11" y="0"/>
                  </a:lnTo>
                  <a:lnTo>
                    <a:pt x="12" y="0"/>
                  </a:lnTo>
                  <a:lnTo>
                    <a:pt x="12" y="1"/>
                  </a:lnTo>
                  <a:lnTo>
                    <a:pt x="13" y="1"/>
                  </a:lnTo>
                  <a:lnTo>
                    <a:pt x="14" y="1"/>
                  </a:lnTo>
                  <a:lnTo>
                    <a:pt x="14" y="1"/>
                  </a:lnTo>
                  <a:lnTo>
                    <a:pt x="15" y="2"/>
                  </a:lnTo>
                  <a:lnTo>
                    <a:pt x="16" y="2"/>
                  </a:lnTo>
                  <a:lnTo>
                    <a:pt x="16" y="2"/>
                  </a:lnTo>
                  <a:lnTo>
                    <a:pt x="17" y="3"/>
                  </a:lnTo>
                  <a:lnTo>
                    <a:pt x="18" y="3"/>
                  </a:lnTo>
                  <a:lnTo>
                    <a:pt x="19" y="4"/>
                  </a:lnTo>
                  <a:lnTo>
                    <a:pt x="20" y="5"/>
                  </a:lnTo>
                  <a:lnTo>
                    <a:pt x="21" y="6"/>
                  </a:lnTo>
                  <a:lnTo>
                    <a:pt x="23" y="7"/>
                  </a:lnTo>
                  <a:lnTo>
                    <a:pt x="23" y="8"/>
                  </a:lnTo>
                  <a:lnTo>
                    <a:pt x="24" y="8"/>
                  </a:lnTo>
                  <a:lnTo>
                    <a:pt x="24" y="9"/>
                  </a:lnTo>
                  <a:lnTo>
                    <a:pt x="25" y="10"/>
                  </a:lnTo>
                  <a:lnTo>
                    <a:pt x="25" y="10"/>
                  </a:lnTo>
                  <a:lnTo>
                    <a:pt x="26" y="11"/>
                  </a:lnTo>
                  <a:lnTo>
                    <a:pt x="26" y="12"/>
                  </a:lnTo>
                  <a:lnTo>
                    <a:pt x="27" y="12"/>
                  </a:lnTo>
                  <a:lnTo>
                    <a:pt x="27" y="13"/>
                  </a:lnTo>
                  <a:lnTo>
                    <a:pt x="28" y="14"/>
                  </a:lnTo>
                  <a:lnTo>
                    <a:pt x="28" y="14"/>
                  </a:lnTo>
                  <a:lnTo>
                    <a:pt x="28" y="15"/>
                  </a:lnTo>
                  <a:lnTo>
                    <a:pt x="28" y="16"/>
                  </a:lnTo>
                  <a:lnTo>
                    <a:pt x="29" y="16"/>
                  </a:lnTo>
                  <a:lnTo>
                    <a:pt x="29" y="17"/>
                  </a:lnTo>
                  <a:lnTo>
                    <a:pt x="30" y="18"/>
                  </a:lnTo>
                  <a:lnTo>
                    <a:pt x="30" y="18"/>
                  </a:lnTo>
                  <a:lnTo>
                    <a:pt x="30" y="19"/>
                  </a:lnTo>
                  <a:lnTo>
                    <a:pt x="30" y="20"/>
                  </a:lnTo>
                  <a:lnTo>
                    <a:pt x="30" y="20"/>
                  </a:lnTo>
                  <a:lnTo>
                    <a:pt x="31" y="22"/>
                  </a:lnTo>
                  <a:lnTo>
                    <a:pt x="31" y="23"/>
                  </a:lnTo>
                  <a:lnTo>
                    <a:pt x="32" y="24"/>
                  </a:lnTo>
                  <a:lnTo>
                    <a:pt x="32" y="25"/>
                  </a:lnTo>
                  <a:lnTo>
                    <a:pt x="32" y="25"/>
                  </a:lnTo>
                  <a:lnTo>
                    <a:pt x="32" y="26"/>
                  </a:lnTo>
                  <a:lnTo>
                    <a:pt x="33" y="27"/>
                  </a:lnTo>
                  <a:lnTo>
                    <a:pt x="33" y="28"/>
                  </a:lnTo>
                  <a:lnTo>
                    <a:pt x="33" y="28"/>
                  </a:lnTo>
                  <a:lnTo>
                    <a:pt x="33" y="29"/>
                  </a:lnTo>
                  <a:lnTo>
                    <a:pt x="33" y="29"/>
                  </a:lnTo>
                  <a:lnTo>
                    <a:pt x="33" y="30"/>
                  </a:lnTo>
                  <a:lnTo>
                    <a:pt x="33" y="30"/>
                  </a:lnTo>
                  <a:lnTo>
                    <a:pt x="33" y="31"/>
                  </a:lnTo>
                  <a:lnTo>
                    <a:pt x="33" y="32"/>
                  </a:lnTo>
                  <a:lnTo>
                    <a:pt x="34" y="33"/>
                  </a:lnTo>
                  <a:lnTo>
                    <a:pt x="34" y="34"/>
                  </a:lnTo>
                  <a:lnTo>
                    <a:pt x="34" y="35"/>
                  </a:lnTo>
                  <a:lnTo>
                    <a:pt x="34" y="36"/>
                  </a:lnTo>
                  <a:lnTo>
                    <a:pt x="35" y="38"/>
                  </a:lnTo>
                  <a:lnTo>
                    <a:pt x="35" y="39"/>
                  </a:lnTo>
                  <a:lnTo>
                    <a:pt x="35" y="40"/>
                  </a:lnTo>
                  <a:lnTo>
                    <a:pt x="35" y="40"/>
                  </a:lnTo>
                  <a:lnTo>
                    <a:pt x="35" y="41"/>
                  </a:lnTo>
                  <a:lnTo>
                    <a:pt x="35" y="41"/>
                  </a:lnTo>
                  <a:lnTo>
                    <a:pt x="35" y="41"/>
                  </a:lnTo>
                  <a:lnTo>
                    <a:pt x="34" y="44"/>
                  </a:lnTo>
                  <a:lnTo>
                    <a:pt x="30" y="43"/>
                  </a:lnTo>
                  <a:lnTo>
                    <a:pt x="30" y="43"/>
                  </a:lnTo>
                  <a:lnTo>
                    <a:pt x="30" y="43"/>
                  </a:lnTo>
                  <a:lnTo>
                    <a:pt x="30" y="42"/>
                  </a:lnTo>
                  <a:lnTo>
                    <a:pt x="30" y="41"/>
                  </a:lnTo>
                  <a:lnTo>
                    <a:pt x="29" y="40"/>
                  </a:lnTo>
                  <a:lnTo>
                    <a:pt x="29" y="40"/>
                  </a:lnTo>
                  <a:lnTo>
                    <a:pt x="29" y="39"/>
                  </a:lnTo>
                  <a:lnTo>
                    <a:pt x="29" y="39"/>
                  </a:lnTo>
                  <a:lnTo>
                    <a:pt x="29" y="38"/>
                  </a:lnTo>
                  <a:lnTo>
                    <a:pt x="29" y="37"/>
                  </a:lnTo>
                  <a:lnTo>
                    <a:pt x="29" y="37"/>
                  </a:lnTo>
                  <a:lnTo>
                    <a:pt x="29" y="36"/>
                  </a:lnTo>
                  <a:lnTo>
                    <a:pt x="29" y="35"/>
                  </a:lnTo>
                  <a:lnTo>
                    <a:pt x="28" y="34"/>
                  </a:lnTo>
                  <a:lnTo>
                    <a:pt x="28" y="34"/>
                  </a:lnTo>
                  <a:lnTo>
                    <a:pt x="28" y="33"/>
                  </a:lnTo>
                  <a:lnTo>
                    <a:pt x="28" y="32"/>
                  </a:lnTo>
                  <a:lnTo>
                    <a:pt x="28" y="32"/>
                  </a:lnTo>
                  <a:lnTo>
                    <a:pt x="28" y="31"/>
                  </a:lnTo>
                  <a:lnTo>
                    <a:pt x="28" y="30"/>
                  </a:lnTo>
                  <a:lnTo>
                    <a:pt x="28" y="30"/>
                  </a:lnTo>
                  <a:lnTo>
                    <a:pt x="28" y="29"/>
                  </a:lnTo>
                  <a:lnTo>
                    <a:pt x="28" y="28"/>
                  </a:lnTo>
                  <a:lnTo>
                    <a:pt x="28" y="28"/>
                  </a:lnTo>
                  <a:lnTo>
                    <a:pt x="27" y="27"/>
                  </a:lnTo>
                  <a:lnTo>
                    <a:pt x="27" y="27"/>
                  </a:lnTo>
                  <a:lnTo>
                    <a:pt x="27" y="26"/>
                  </a:lnTo>
                  <a:lnTo>
                    <a:pt x="27" y="25"/>
                  </a:lnTo>
                  <a:lnTo>
                    <a:pt x="26" y="24"/>
                  </a:lnTo>
                  <a:lnTo>
                    <a:pt x="26" y="23"/>
                  </a:lnTo>
                  <a:lnTo>
                    <a:pt x="25" y="23"/>
                  </a:lnTo>
                  <a:lnTo>
                    <a:pt x="25" y="22"/>
                  </a:lnTo>
                  <a:lnTo>
                    <a:pt x="25" y="21"/>
                  </a:lnTo>
                  <a:lnTo>
                    <a:pt x="25" y="21"/>
                  </a:lnTo>
                  <a:lnTo>
                    <a:pt x="24" y="20"/>
                  </a:lnTo>
                  <a:lnTo>
                    <a:pt x="24" y="19"/>
                  </a:lnTo>
                  <a:lnTo>
                    <a:pt x="24" y="19"/>
                  </a:lnTo>
                  <a:lnTo>
                    <a:pt x="23" y="18"/>
                  </a:lnTo>
                  <a:lnTo>
                    <a:pt x="23" y="17"/>
                  </a:lnTo>
                  <a:lnTo>
                    <a:pt x="23" y="16"/>
                  </a:lnTo>
                  <a:lnTo>
                    <a:pt x="22" y="15"/>
                  </a:lnTo>
                  <a:lnTo>
                    <a:pt x="22" y="15"/>
                  </a:lnTo>
                  <a:lnTo>
                    <a:pt x="21" y="14"/>
                  </a:lnTo>
                  <a:lnTo>
                    <a:pt x="21" y="13"/>
                  </a:lnTo>
                  <a:lnTo>
                    <a:pt x="20" y="13"/>
                  </a:lnTo>
                  <a:lnTo>
                    <a:pt x="20" y="12"/>
                  </a:lnTo>
                  <a:lnTo>
                    <a:pt x="19" y="12"/>
                  </a:lnTo>
                  <a:lnTo>
                    <a:pt x="19" y="11"/>
                  </a:lnTo>
                  <a:lnTo>
                    <a:pt x="18" y="11"/>
                  </a:lnTo>
                  <a:lnTo>
                    <a:pt x="18" y="10"/>
                  </a:lnTo>
                  <a:lnTo>
                    <a:pt x="17" y="9"/>
                  </a:lnTo>
                  <a:lnTo>
                    <a:pt x="16" y="8"/>
                  </a:lnTo>
                  <a:lnTo>
                    <a:pt x="14" y="8"/>
                  </a:lnTo>
                  <a:lnTo>
                    <a:pt x="13" y="7"/>
                  </a:lnTo>
                  <a:lnTo>
                    <a:pt x="12" y="7"/>
                  </a:lnTo>
                  <a:lnTo>
                    <a:pt x="12" y="6"/>
                  </a:lnTo>
                  <a:lnTo>
                    <a:pt x="11" y="6"/>
                  </a:lnTo>
                  <a:lnTo>
                    <a:pt x="10" y="6"/>
                  </a:lnTo>
                  <a:lnTo>
                    <a:pt x="10" y="6"/>
                  </a:lnTo>
                  <a:lnTo>
                    <a:pt x="9" y="6"/>
                  </a:lnTo>
                  <a:lnTo>
                    <a:pt x="9" y="6"/>
                  </a:lnTo>
                  <a:lnTo>
                    <a:pt x="8" y="6"/>
                  </a:lnTo>
                  <a:lnTo>
                    <a:pt x="7" y="6"/>
                  </a:lnTo>
                  <a:lnTo>
                    <a:pt x="6"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4" name="Freeform 1951"/>
            <p:cNvSpPr>
              <a:spLocks/>
            </p:cNvSpPr>
            <p:nvPr/>
          </p:nvSpPr>
          <p:spPr bwMode="auto">
            <a:xfrm>
              <a:off x="5645153" y="1843650"/>
              <a:ext cx="53975" cy="66675"/>
            </a:xfrm>
            <a:custGeom>
              <a:avLst/>
              <a:gdLst>
                <a:gd name="T0" fmla="*/ 0 w 34"/>
                <a:gd name="T1" fmla="*/ 7 h 42"/>
                <a:gd name="T2" fmla="*/ 0 w 34"/>
                <a:gd name="T3" fmla="*/ 6 h 42"/>
                <a:gd name="T4" fmla="*/ 1 w 34"/>
                <a:gd name="T5" fmla="*/ 5 h 42"/>
                <a:gd name="T6" fmla="*/ 2 w 34"/>
                <a:gd name="T7" fmla="*/ 3 h 42"/>
                <a:gd name="T8" fmla="*/ 3 w 34"/>
                <a:gd name="T9" fmla="*/ 2 h 42"/>
                <a:gd name="T10" fmla="*/ 4 w 34"/>
                <a:gd name="T11" fmla="*/ 1 h 42"/>
                <a:gd name="T12" fmla="*/ 6 w 34"/>
                <a:gd name="T13" fmla="*/ 0 h 42"/>
                <a:gd name="T14" fmla="*/ 8 w 34"/>
                <a:gd name="T15" fmla="*/ 0 h 42"/>
                <a:gd name="T16" fmla="*/ 9 w 34"/>
                <a:gd name="T17" fmla="*/ 1 h 42"/>
                <a:gd name="T18" fmla="*/ 11 w 34"/>
                <a:gd name="T19" fmla="*/ 1 h 42"/>
                <a:gd name="T20" fmla="*/ 12 w 34"/>
                <a:gd name="T21" fmla="*/ 2 h 42"/>
                <a:gd name="T22" fmla="*/ 14 w 34"/>
                <a:gd name="T23" fmla="*/ 2 h 42"/>
                <a:gd name="T24" fmla="*/ 16 w 34"/>
                <a:gd name="T25" fmla="*/ 3 h 42"/>
                <a:gd name="T26" fmla="*/ 18 w 34"/>
                <a:gd name="T27" fmla="*/ 4 h 42"/>
                <a:gd name="T28" fmla="*/ 20 w 34"/>
                <a:gd name="T29" fmla="*/ 6 h 42"/>
                <a:gd name="T30" fmla="*/ 22 w 34"/>
                <a:gd name="T31" fmla="*/ 7 h 42"/>
                <a:gd name="T32" fmla="*/ 23 w 34"/>
                <a:gd name="T33" fmla="*/ 9 h 42"/>
                <a:gd name="T34" fmla="*/ 25 w 34"/>
                <a:gd name="T35" fmla="*/ 11 h 42"/>
                <a:gd name="T36" fmla="*/ 27 w 34"/>
                <a:gd name="T37" fmla="*/ 13 h 42"/>
                <a:gd name="T38" fmla="*/ 28 w 34"/>
                <a:gd name="T39" fmla="*/ 15 h 42"/>
                <a:gd name="T40" fmla="*/ 30 w 34"/>
                <a:gd name="T41" fmla="*/ 17 h 42"/>
                <a:gd name="T42" fmla="*/ 31 w 34"/>
                <a:gd name="T43" fmla="*/ 19 h 42"/>
                <a:gd name="T44" fmla="*/ 32 w 34"/>
                <a:gd name="T45" fmla="*/ 21 h 42"/>
                <a:gd name="T46" fmla="*/ 34 w 34"/>
                <a:gd name="T47" fmla="*/ 39 h 42"/>
                <a:gd name="T48" fmla="*/ 29 w 34"/>
                <a:gd name="T49" fmla="*/ 41 h 42"/>
                <a:gd name="T50" fmla="*/ 28 w 34"/>
                <a:gd name="T51" fmla="*/ 40 h 42"/>
                <a:gd name="T52" fmla="*/ 28 w 34"/>
                <a:gd name="T53" fmla="*/ 39 h 42"/>
                <a:gd name="T54" fmla="*/ 28 w 34"/>
                <a:gd name="T55" fmla="*/ 37 h 42"/>
                <a:gd name="T56" fmla="*/ 28 w 34"/>
                <a:gd name="T57" fmla="*/ 36 h 42"/>
                <a:gd name="T58" fmla="*/ 27 w 34"/>
                <a:gd name="T59" fmla="*/ 34 h 42"/>
                <a:gd name="T60" fmla="*/ 27 w 34"/>
                <a:gd name="T61" fmla="*/ 33 h 42"/>
                <a:gd name="T62" fmla="*/ 27 w 34"/>
                <a:gd name="T63" fmla="*/ 31 h 42"/>
                <a:gd name="T64" fmla="*/ 27 w 34"/>
                <a:gd name="T65" fmla="*/ 30 h 42"/>
                <a:gd name="T66" fmla="*/ 27 w 34"/>
                <a:gd name="T67" fmla="*/ 29 h 42"/>
                <a:gd name="T68" fmla="*/ 26 w 34"/>
                <a:gd name="T69" fmla="*/ 27 h 42"/>
                <a:gd name="T70" fmla="*/ 26 w 34"/>
                <a:gd name="T71" fmla="*/ 26 h 42"/>
                <a:gd name="T72" fmla="*/ 26 w 34"/>
                <a:gd name="T73" fmla="*/ 25 h 42"/>
                <a:gd name="T74" fmla="*/ 26 w 34"/>
                <a:gd name="T75" fmla="*/ 23 h 42"/>
                <a:gd name="T76" fmla="*/ 26 w 34"/>
                <a:gd name="T77" fmla="*/ 22 h 42"/>
                <a:gd name="T78" fmla="*/ 26 w 34"/>
                <a:gd name="T79" fmla="*/ 21 h 42"/>
                <a:gd name="T80" fmla="*/ 25 w 34"/>
                <a:gd name="T81" fmla="*/ 19 h 42"/>
                <a:gd name="T82" fmla="*/ 24 w 34"/>
                <a:gd name="T83" fmla="*/ 18 h 42"/>
                <a:gd name="T84" fmla="*/ 23 w 34"/>
                <a:gd name="T85" fmla="*/ 16 h 42"/>
                <a:gd name="T86" fmla="*/ 22 w 34"/>
                <a:gd name="T87" fmla="*/ 15 h 42"/>
                <a:gd name="T88" fmla="*/ 20 w 34"/>
                <a:gd name="T89" fmla="*/ 13 h 42"/>
                <a:gd name="T90" fmla="*/ 19 w 34"/>
                <a:gd name="T91" fmla="*/ 12 h 42"/>
                <a:gd name="T92" fmla="*/ 17 w 34"/>
                <a:gd name="T93" fmla="*/ 11 h 42"/>
                <a:gd name="T94" fmla="*/ 16 w 34"/>
                <a:gd name="T95" fmla="*/ 9 h 42"/>
                <a:gd name="T96" fmla="*/ 14 w 34"/>
                <a:gd name="T97" fmla="*/ 8 h 42"/>
                <a:gd name="T98" fmla="*/ 13 w 34"/>
                <a:gd name="T99" fmla="*/ 7 h 42"/>
                <a:gd name="T100" fmla="*/ 12 w 34"/>
                <a:gd name="T101" fmla="*/ 7 h 42"/>
                <a:gd name="T102" fmla="*/ 10 w 34"/>
                <a:gd name="T103" fmla="*/ 6 h 42"/>
                <a:gd name="T104" fmla="*/ 8 w 34"/>
                <a:gd name="T105" fmla="*/ 6 h 42"/>
                <a:gd name="T106" fmla="*/ 6 w 34"/>
                <a:gd name="T107" fmla="*/ 6 h 42"/>
                <a:gd name="T108" fmla="*/ 5 w 34"/>
                <a:gd name="T109" fmla="*/ 8 h 42"/>
                <a:gd name="T110" fmla="*/ 4 w 34"/>
                <a:gd name="T111" fmla="*/ 9 h 42"/>
                <a:gd name="T112" fmla="*/ 4 w 34"/>
                <a:gd name="T113" fmla="*/ 10 h 42"/>
                <a:gd name="T114" fmla="*/ 4 w 34"/>
                <a:gd name="T115" fmla="*/ 12 h 42"/>
                <a:gd name="T116" fmla="*/ 4 w 34"/>
                <a:gd name="T117" fmla="*/ 13 h 42"/>
                <a:gd name="T118" fmla="*/ 0 w 34"/>
                <a:gd name="T119"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2">
                  <a:moveTo>
                    <a:pt x="0" y="8"/>
                  </a:moveTo>
                  <a:lnTo>
                    <a:pt x="0" y="7"/>
                  </a:lnTo>
                  <a:lnTo>
                    <a:pt x="0" y="7"/>
                  </a:lnTo>
                  <a:lnTo>
                    <a:pt x="0" y="6"/>
                  </a:lnTo>
                  <a:lnTo>
                    <a:pt x="1" y="5"/>
                  </a:lnTo>
                  <a:lnTo>
                    <a:pt x="1" y="5"/>
                  </a:lnTo>
                  <a:lnTo>
                    <a:pt x="1" y="4"/>
                  </a:lnTo>
                  <a:lnTo>
                    <a:pt x="2" y="3"/>
                  </a:lnTo>
                  <a:lnTo>
                    <a:pt x="2" y="3"/>
                  </a:lnTo>
                  <a:lnTo>
                    <a:pt x="3" y="2"/>
                  </a:lnTo>
                  <a:lnTo>
                    <a:pt x="4" y="2"/>
                  </a:lnTo>
                  <a:lnTo>
                    <a:pt x="4" y="1"/>
                  </a:lnTo>
                  <a:lnTo>
                    <a:pt x="5" y="1"/>
                  </a:lnTo>
                  <a:lnTo>
                    <a:pt x="6" y="0"/>
                  </a:lnTo>
                  <a:lnTo>
                    <a:pt x="8" y="0"/>
                  </a:lnTo>
                  <a:lnTo>
                    <a:pt x="8" y="0"/>
                  </a:lnTo>
                  <a:lnTo>
                    <a:pt x="9" y="0"/>
                  </a:lnTo>
                  <a:lnTo>
                    <a:pt x="9" y="1"/>
                  </a:lnTo>
                  <a:lnTo>
                    <a:pt x="10" y="1"/>
                  </a:lnTo>
                  <a:lnTo>
                    <a:pt x="11" y="1"/>
                  </a:lnTo>
                  <a:lnTo>
                    <a:pt x="12" y="1"/>
                  </a:lnTo>
                  <a:lnTo>
                    <a:pt x="12" y="2"/>
                  </a:lnTo>
                  <a:lnTo>
                    <a:pt x="13" y="2"/>
                  </a:lnTo>
                  <a:lnTo>
                    <a:pt x="14" y="2"/>
                  </a:lnTo>
                  <a:lnTo>
                    <a:pt x="15" y="3"/>
                  </a:lnTo>
                  <a:lnTo>
                    <a:pt x="16" y="3"/>
                  </a:lnTo>
                  <a:lnTo>
                    <a:pt x="17" y="4"/>
                  </a:lnTo>
                  <a:lnTo>
                    <a:pt x="18" y="4"/>
                  </a:lnTo>
                  <a:lnTo>
                    <a:pt x="19" y="5"/>
                  </a:lnTo>
                  <a:lnTo>
                    <a:pt x="20" y="6"/>
                  </a:lnTo>
                  <a:lnTo>
                    <a:pt x="21" y="7"/>
                  </a:lnTo>
                  <a:lnTo>
                    <a:pt x="22" y="7"/>
                  </a:lnTo>
                  <a:lnTo>
                    <a:pt x="22" y="8"/>
                  </a:lnTo>
                  <a:lnTo>
                    <a:pt x="23" y="9"/>
                  </a:lnTo>
                  <a:lnTo>
                    <a:pt x="24" y="10"/>
                  </a:lnTo>
                  <a:lnTo>
                    <a:pt x="25" y="11"/>
                  </a:lnTo>
                  <a:lnTo>
                    <a:pt x="26" y="11"/>
                  </a:lnTo>
                  <a:lnTo>
                    <a:pt x="27" y="13"/>
                  </a:lnTo>
                  <a:lnTo>
                    <a:pt x="28" y="13"/>
                  </a:lnTo>
                  <a:lnTo>
                    <a:pt x="28" y="15"/>
                  </a:lnTo>
                  <a:lnTo>
                    <a:pt x="29" y="15"/>
                  </a:lnTo>
                  <a:lnTo>
                    <a:pt x="30" y="17"/>
                  </a:lnTo>
                  <a:lnTo>
                    <a:pt x="30" y="18"/>
                  </a:lnTo>
                  <a:lnTo>
                    <a:pt x="31" y="19"/>
                  </a:lnTo>
                  <a:lnTo>
                    <a:pt x="31" y="20"/>
                  </a:lnTo>
                  <a:lnTo>
                    <a:pt x="32" y="21"/>
                  </a:lnTo>
                  <a:lnTo>
                    <a:pt x="32" y="22"/>
                  </a:lnTo>
                  <a:lnTo>
                    <a:pt x="34" y="39"/>
                  </a:lnTo>
                  <a:lnTo>
                    <a:pt x="29" y="42"/>
                  </a:lnTo>
                  <a:lnTo>
                    <a:pt x="29" y="41"/>
                  </a:lnTo>
                  <a:lnTo>
                    <a:pt x="29" y="41"/>
                  </a:lnTo>
                  <a:lnTo>
                    <a:pt x="28" y="40"/>
                  </a:lnTo>
                  <a:lnTo>
                    <a:pt x="28" y="40"/>
                  </a:lnTo>
                  <a:lnTo>
                    <a:pt x="28" y="39"/>
                  </a:lnTo>
                  <a:lnTo>
                    <a:pt x="28" y="37"/>
                  </a:lnTo>
                  <a:lnTo>
                    <a:pt x="28" y="37"/>
                  </a:lnTo>
                  <a:lnTo>
                    <a:pt x="28" y="36"/>
                  </a:lnTo>
                  <a:lnTo>
                    <a:pt x="28" y="36"/>
                  </a:lnTo>
                  <a:lnTo>
                    <a:pt x="28" y="35"/>
                  </a:lnTo>
                  <a:lnTo>
                    <a:pt x="27" y="34"/>
                  </a:lnTo>
                  <a:lnTo>
                    <a:pt x="27" y="33"/>
                  </a:lnTo>
                  <a:lnTo>
                    <a:pt x="27" y="33"/>
                  </a:lnTo>
                  <a:lnTo>
                    <a:pt x="27" y="32"/>
                  </a:lnTo>
                  <a:lnTo>
                    <a:pt x="27" y="31"/>
                  </a:lnTo>
                  <a:lnTo>
                    <a:pt x="27" y="31"/>
                  </a:lnTo>
                  <a:lnTo>
                    <a:pt x="27" y="30"/>
                  </a:lnTo>
                  <a:lnTo>
                    <a:pt x="27" y="29"/>
                  </a:lnTo>
                  <a:lnTo>
                    <a:pt x="27" y="29"/>
                  </a:lnTo>
                  <a:lnTo>
                    <a:pt x="27" y="28"/>
                  </a:lnTo>
                  <a:lnTo>
                    <a:pt x="26" y="27"/>
                  </a:lnTo>
                  <a:lnTo>
                    <a:pt x="26" y="27"/>
                  </a:lnTo>
                  <a:lnTo>
                    <a:pt x="26" y="26"/>
                  </a:lnTo>
                  <a:lnTo>
                    <a:pt x="26" y="25"/>
                  </a:lnTo>
                  <a:lnTo>
                    <a:pt x="26" y="25"/>
                  </a:lnTo>
                  <a:lnTo>
                    <a:pt x="26" y="24"/>
                  </a:lnTo>
                  <a:lnTo>
                    <a:pt x="26" y="23"/>
                  </a:lnTo>
                  <a:lnTo>
                    <a:pt x="26" y="23"/>
                  </a:lnTo>
                  <a:lnTo>
                    <a:pt x="26" y="22"/>
                  </a:lnTo>
                  <a:lnTo>
                    <a:pt x="26" y="22"/>
                  </a:lnTo>
                  <a:lnTo>
                    <a:pt x="26" y="21"/>
                  </a:lnTo>
                  <a:lnTo>
                    <a:pt x="26" y="20"/>
                  </a:lnTo>
                  <a:lnTo>
                    <a:pt x="25" y="19"/>
                  </a:lnTo>
                  <a:lnTo>
                    <a:pt x="25" y="19"/>
                  </a:lnTo>
                  <a:lnTo>
                    <a:pt x="24" y="18"/>
                  </a:lnTo>
                  <a:lnTo>
                    <a:pt x="23" y="17"/>
                  </a:lnTo>
                  <a:lnTo>
                    <a:pt x="23" y="16"/>
                  </a:lnTo>
                  <a:lnTo>
                    <a:pt x="22" y="16"/>
                  </a:lnTo>
                  <a:lnTo>
                    <a:pt x="22" y="15"/>
                  </a:lnTo>
                  <a:lnTo>
                    <a:pt x="21" y="14"/>
                  </a:lnTo>
                  <a:lnTo>
                    <a:pt x="20" y="13"/>
                  </a:lnTo>
                  <a:lnTo>
                    <a:pt x="19" y="13"/>
                  </a:lnTo>
                  <a:lnTo>
                    <a:pt x="19" y="12"/>
                  </a:lnTo>
                  <a:lnTo>
                    <a:pt x="18" y="11"/>
                  </a:lnTo>
                  <a:lnTo>
                    <a:pt x="17" y="11"/>
                  </a:lnTo>
                  <a:lnTo>
                    <a:pt x="17" y="10"/>
                  </a:lnTo>
                  <a:lnTo>
                    <a:pt x="16" y="9"/>
                  </a:lnTo>
                  <a:lnTo>
                    <a:pt x="15" y="9"/>
                  </a:lnTo>
                  <a:lnTo>
                    <a:pt x="14" y="8"/>
                  </a:lnTo>
                  <a:lnTo>
                    <a:pt x="14" y="8"/>
                  </a:lnTo>
                  <a:lnTo>
                    <a:pt x="13" y="7"/>
                  </a:lnTo>
                  <a:lnTo>
                    <a:pt x="12" y="7"/>
                  </a:lnTo>
                  <a:lnTo>
                    <a:pt x="12" y="7"/>
                  </a:lnTo>
                  <a:lnTo>
                    <a:pt x="11" y="6"/>
                  </a:lnTo>
                  <a:lnTo>
                    <a:pt x="10" y="6"/>
                  </a:lnTo>
                  <a:lnTo>
                    <a:pt x="9" y="6"/>
                  </a:lnTo>
                  <a:lnTo>
                    <a:pt x="8" y="6"/>
                  </a:lnTo>
                  <a:lnTo>
                    <a:pt x="7" y="6"/>
                  </a:lnTo>
                  <a:lnTo>
                    <a:pt x="6" y="6"/>
                  </a:lnTo>
                  <a:lnTo>
                    <a:pt x="5" y="7"/>
                  </a:lnTo>
                  <a:lnTo>
                    <a:pt x="5" y="8"/>
                  </a:lnTo>
                  <a:lnTo>
                    <a:pt x="5" y="8"/>
                  </a:lnTo>
                  <a:lnTo>
                    <a:pt x="4" y="9"/>
                  </a:lnTo>
                  <a:lnTo>
                    <a:pt x="4" y="10"/>
                  </a:lnTo>
                  <a:lnTo>
                    <a:pt x="4" y="10"/>
                  </a:lnTo>
                  <a:lnTo>
                    <a:pt x="4" y="11"/>
                  </a:lnTo>
                  <a:lnTo>
                    <a:pt x="4" y="12"/>
                  </a:lnTo>
                  <a:lnTo>
                    <a:pt x="4" y="13"/>
                  </a:lnTo>
                  <a:lnTo>
                    <a:pt x="4" y="13"/>
                  </a:lnTo>
                  <a:lnTo>
                    <a:pt x="4" y="14"/>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5" name="Freeform 1952"/>
            <p:cNvSpPr>
              <a:spLocks/>
            </p:cNvSpPr>
            <p:nvPr/>
          </p:nvSpPr>
          <p:spPr bwMode="auto">
            <a:xfrm>
              <a:off x="5672138" y="1843648"/>
              <a:ext cx="76200" cy="146050"/>
            </a:xfrm>
            <a:custGeom>
              <a:avLst/>
              <a:gdLst>
                <a:gd name="T0" fmla="*/ 2 w 48"/>
                <a:gd name="T1" fmla="*/ 2 h 92"/>
                <a:gd name="T2" fmla="*/ 7 w 48"/>
                <a:gd name="T3" fmla="*/ 0 h 92"/>
                <a:gd name="T4" fmla="*/ 11 w 48"/>
                <a:gd name="T5" fmla="*/ 1 h 92"/>
                <a:gd name="T6" fmla="*/ 16 w 48"/>
                <a:gd name="T7" fmla="*/ 4 h 92"/>
                <a:gd name="T8" fmla="*/ 20 w 48"/>
                <a:gd name="T9" fmla="*/ 2 h 92"/>
                <a:gd name="T10" fmla="*/ 25 w 48"/>
                <a:gd name="T11" fmla="*/ 2 h 92"/>
                <a:gd name="T12" fmla="*/ 31 w 48"/>
                <a:gd name="T13" fmla="*/ 5 h 92"/>
                <a:gd name="T14" fmla="*/ 38 w 48"/>
                <a:gd name="T15" fmla="*/ 12 h 92"/>
                <a:gd name="T16" fmla="*/ 41 w 48"/>
                <a:gd name="T17" fmla="*/ 18 h 92"/>
                <a:gd name="T18" fmla="*/ 43 w 48"/>
                <a:gd name="T19" fmla="*/ 22 h 92"/>
                <a:gd name="T20" fmla="*/ 44 w 48"/>
                <a:gd name="T21" fmla="*/ 26 h 92"/>
                <a:gd name="T22" fmla="*/ 46 w 48"/>
                <a:gd name="T23" fmla="*/ 33 h 92"/>
                <a:gd name="T24" fmla="*/ 47 w 48"/>
                <a:gd name="T25" fmla="*/ 37 h 92"/>
                <a:gd name="T26" fmla="*/ 48 w 48"/>
                <a:gd name="T27" fmla="*/ 42 h 92"/>
                <a:gd name="T28" fmla="*/ 48 w 48"/>
                <a:gd name="T29" fmla="*/ 47 h 92"/>
                <a:gd name="T30" fmla="*/ 48 w 48"/>
                <a:gd name="T31" fmla="*/ 52 h 92"/>
                <a:gd name="T32" fmla="*/ 48 w 48"/>
                <a:gd name="T33" fmla="*/ 57 h 92"/>
                <a:gd name="T34" fmla="*/ 48 w 48"/>
                <a:gd name="T35" fmla="*/ 62 h 92"/>
                <a:gd name="T36" fmla="*/ 47 w 48"/>
                <a:gd name="T37" fmla="*/ 67 h 92"/>
                <a:gd name="T38" fmla="*/ 47 w 48"/>
                <a:gd name="T39" fmla="*/ 71 h 92"/>
                <a:gd name="T40" fmla="*/ 46 w 48"/>
                <a:gd name="T41" fmla="*/ 75 h 92"/>
                <a:gd name="T42" fmla="*/ 45 w 48"/>
                <a:gd name="T43" fmla="*/ 81 h 92"/>
                <a:gd name="T44" fmla="*/ 45 w 48"/>
                <a:gd name="T45" fmla="*/ 84 h 92"/>
                <a:gd name="T46" fmla="*/ 37 w 48"/>
                <a:gd name="T47" fmla="*/ 89 h 92"/>
                <a:gd name="T48" fmla="*/ 38 w 48"/>
                <a:gd name="T49" fmla="*/ 85 h 92"/>
                <a:gd name="T50" fmla="*/ 40 w 48"/>
                <a:gd name="T51" fmla="*/ 79 h 92"/>
                <a:gd name="T52" fmla="*/ 40 w 48"/>
                <a:gd name="T53" fmla="*/ 76 h 92"/>
                <a:gd name="T54" fmla="*/ 41 w 48"/>
                <a:gd name="T55" fmla="*/ 72 h 92"/>
                <a:gd name="T56" fmla="*/ 42 w 48"/>
                <a:gd name="T57" fmla="*/ 68 h 92"/>
                <a:gd name="T58" fmla="*/ 43 w 48"/>
                <a:gd name="T59" fmla="*/ 62 h 92"/>
                <a:gd name="T60" fmla="*/ 43 w 48"/>
                <a:gd name="T61" fmla="*/ 56 h 92"/>
                <a:gd name="T62" fmla="*/ 43 w 48"/>
                <a:gd name="T63" fmla="*/ 49 h 92"/>
                <a:gd name="T64" fmla="*/ 42 w 48"/>
                <a:gd name="T65" fmla="*/ 43 h 92"/>
                <a:gd name="T66" fmla="*/ 41 w 48"/>
                <a:gd name="T67" fmla="*/ 36 h 92"/>
                <a:gd name="T68" fmla="*/ 39 w 48"/>
                <a:gd name="T69" fmla="*/ 29 h 92"/>
                <a:gd name="T70" fmla="*/ 37 w 48"/>
                <a:gd name="T71" fmla="*/ 23 h 92"/>
                <a:gd name="T72" fmla="*/ 35 w 48"/>
                <a:gd name="T73" fmla="*/ 18 h 92"/>
                <a:gd name="T74" fmla="*/ 32 w 48"/>
                <a:gd name="T75" fmla="*/ 13 h 92"/>
                <a:gd name="T76" fmla="*/ 29 w 48"/>
                <a:gd name="T77" fmla="*/ 9 h 92"/>
                <a:gd name="T78" fmla="*/ 24 w 48"/>
                <a:gd name="T79" fmla="*/ 7 h 92"/>
                <a:gd name="T80" fmla="*/ 22 w 48"/>
                <a:gd name="T81" fmla="*/ 9 h 92"/>
                <a:gd name="T82" fmla="*/ 23 w 48"/>
                <a:gd name="T83" fmla="*/ 12 h 92"/>
                <a:gd name="T84" fmla="*/ 26 w 48"/>
                <a:gd name="T85" fmla="*/ 17 h 92"/>
                <a:gd name="T86" fmla="*/ 28 w 48"/>
                <a:gd name="T87" fmla="*/ 23 h 92"/>
                <a:gd name="T88" fmla="*/ 29 w 48"/>
                <a:gd name="T89" fmla="*/ 27 h 92"/>
                <a:gd name="T90" fmla="*/ 31 w 48"/>
                <a:gd name="T91" fmla="*/ 31 h 92"/>
                <a:gd name="T92" fmla="*/ 32 w 48"/>
                <a:gd name="T93" fmla="*/ 36 h 92"/>
                <a:gd name="T94" fmla="*/ 32 w 48"/>
                <a:gd name="T95" fmla="*/ 40 h 92"/>
                <a:gd name="T96" fmla="*/ 27 w 48"/>
                <a:gd name="T97" fmla="*/ 41 h 92"/>
                <a:gd name="T98" fmla="*/ 26 w 48"/>
                <a:gd name="T99" fmla="*/ 36 h 92"/>
                <a:gd name="T100" fmla="*/ 25 w 48"/>
                <a:gd name="T101" fmla="*/ 32 h 92"/>
                <a:gd name="T102" fmla="*/ 23 w 48"/>
                <a:gd name="T103" fmla="*/ 25 h 92"/>
                <a:gd name="T104" fmla="*/ 22 w 48"/>
                <a:gd name="T105" fmla="*/ 21 h 92"/>
                <a:gd name="T106" fmla="*/ 19 w 48"/>
                <a:gd name="T107" fmla="*/ 16 h 92"/>
                <a:gd name="T108" fmla="*/ 17 w 48"/>
                <a:gd name="T109" fmla="*/ 12 h 92"/>
                <a:gd name="T110" fmla="*/ 13 w 48"/>
                <a:gd name="T111" fmla="*/ 8 h 92"/>
                <a:gd name="T112" fmla="*/ 10 w 48"/>
                <a:gd name="T113" fmla="*/ 6 h 92"/>
                <a:gd name="T114" fmla="*/ 6 w 48"/>
                <a:gd name="T115"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92">
                  <a:moveTo>
                    <a:pt x="0" y="5"/>
                  </a:moveTo>
                  <a:lnTo>
                    <a:pt x="0" y="5"/>
                  </a:lnTo>
                  <a:lnTo>
                    <a:pt x="0" y="4"/>
                  </a:lnTo>
                  <a:lnTo>
                    <a:pt x="1" y="4"/>
                  </a:lnTo>
                  <a:lnTo>
                    <a:pt x="2" y="2"/>
                  </a:lnTo>
                  <a:lnTo>
                    <a:pt x="2" y="2"/>
                  </a:lnTo>
                  <a:lnTo>
                    <a:pt x="3" y="1"/>
                  </a:lnTo>
                  <a:lnTo>
                    <a:pt x="4" y="1"/>
                  </a:lnTo>
                  <a:lnTo>
                    <a:pt x="5" y="1"/>
                  </a:lnTo>
                  <a:lnTo>
                    <a:pt x="6" y="1"/>
                  </a:lnTo>
                  <a:lnTo>
                    <a:pt x="6" y="0"/>
                  </a:lnTo>
                  <a:lnTo>
                    <a:pt x="7" y="0"/>
                  </a:lnTo>
                  <a:lnTo>
                    <a:pt x="8" y="0"/>
                  </a:lnTo>
                  <a:lnTo>
                    <a:pt x="8" y="0"/>
                  </a:lnTo>
                  <a:lnTo>
                    <a:pt x="9" y="0"/>
                  </a:lnTo>
                  <a:lnTo>
                    <a:pt x="10" y="1"/>
                  </a:lnTo>
                  <a:lnTo>
                    <a:pt x="11" y="1"/>
                  </a:lnTo>
                  <a:lnTo>
                    <a:pt x="11" y="1"/>
                  </a:lnTo>
                  <a:lnTo>
                    <a:pt x="12" y="1"/>
                  </a:lnTo>
                  <a:lnTo>
                    <a:pt x="13" y="1"/>
                  </a:lnTo>
                  <a:lnTo>
                    <a:pt x="13" y="2"/>
                  </a:lnTo>
                  <a:lnTo>
                    <a:pt x="15" y="2"/>
                  </a:lnTo>
                  <a:lnTo>
                    <a:pt x="15" y="3"/>
                  </a:lnTo>
                  <a:lnTo>
                    <a:pt x="16" y="4"/>
                  </a:lnTo>
                  <a:lnTo>
                    <a:pt x="17" y="4"/>
                  </a:lnTo>
                  <a:lnTo>
                    <a:pt x="17" y="4"/>
                  </a:lnTo>
                  <a:lnTo>
                    <a:pt x="18" y="4"/>
                  </a:lnTo>
                  <a:lnTo>
                    <a:pt x="18" y="3"/>
                  </a:lnTo>
                  <a:lnTo>
                    <a:pt x="20" y="3"/>
                  </a:lnTo>
                  <a:lnTo>
                    <a:pt x="20" y="2"/>
                  </a:lnTo>
                  <a:lnTo>
                    <a:pt x="21" y="2"/>
                  </a:lnTo>
                  <a:lnTo>
                    <a:pt x="21" y="2"/>
                  </a:lnTo>
                  <a:lnTo>
                    <a:pt x="22" y="2"/>
                  </a:lnTo>
                  <a:lnTo>
                    <a:pt x="23" y="2"/>
                  </a:lnTo>
                  <a:lnTo>
                    <a:pt x="24" y="2"/>
                  </a:lnTo>
                  <a:lnTo>
                    <a:pt x="25" y="2"/>
                  </a:lnTo>
                  <a:lnTo>
                    <a:pt x="26" y="2"/>
                  </a:lnTo>
                  <a:lnTo>
                    <a:pt x="27" y="2"/>
                  </a:lnTo>
                  <a:lnTo>
                    <a:pt x="28" y="3"/>
                  </a:lnTo>
                  <a:lnTo>
                    <a:pt x="29" y="3"/>
                  </a:lnTo>
                  <a:lnTo>
                    <a:pt x="31" y="4"/>
                  </a:lnTo>
                  <a:lnTo>
                    <a:pt x="31" y="5"/>
                  </a:lnTo>
                  <a:lnTo>
                    <a:pt x="33" y="6"/>
                  </a:lnTo>
                  <a:lnTo>
                    <a:pt x="34" y="7"/>
                  </a:lnTo>
                  <a:lnTo>
                    <a:pt x="35" y="8"/>
                  </a:lnTo>
                  <a:lnTo>
                    <a:pt x="36" y="9"/>
                  </a:lnTo>
                  <a:lnTo>
                    <a:pt x="37" y="10"/>
                  </a:lnTo>
                  <a:lnTo>
                    <a:pt x="38" y="12"/>
                  </a:lnTo>
                  <a:lnTo>
                    <a:pt x="38" y="13"/>
                  </a:lnTo>
                  <a:lnTo>
                    <a:pt x="39" y="14"/>
                  </a:lnTo>
                  <a:lnTo>
                    <a:pt x="40" y="15"/>
                  </a:lnTo>
                  <a:lnTo>
                    <a:pt x="40" y="16"/>
                  </a:lnTo>
                  <a:lnTo>
                    <a:pt x="41" y="17"/>
                  </a:lnTo>
                  <a:lnTo>
                    <a:pt x="41" y="18"/>
                  </a:lnTo>
                  <a:lnTo>
                    <a:pt x="41" y="19"/>
                  </a:lnTo>
                  <a:lnTo>
                    <a:pt x="42" y="19"/>
                  </a:lnTo>
                  <a:lnTo>
                    <a:pt x="42" y="20"/>
                  </a:lnTo>
                  <a:lnTo>
                    <a:pt x="42" y="20"/>
                  </a:lnTo>
                  <a:lnTo>
                    <a:pt x="43" y="21"/>
                  </a:lnTo>
                  <a:lnTo>
                    <a:pt x="43" y="22"/>
                  </a:lnTo>
                  <a:lnTo>
                    <a:pt x="43" y="22"/>
                  </a:lnTo>
                  <a:lnTo>
                    <a:pt x="43" y="23"/>
                  </a:lnTo>
                  <a:lnTo>
                    <a:pt x="44" y="24"/>
                  </a:lnTo>
                  <a:lnTo>
                    <a:pt x="44" y="25"/>
                  </a:lnTo>
                  <a:lnTo>
                    <a:pt x="44" y="26"/>
                  </a:lnTo>
                  <a:lnTo>
                    <a:pt x="44" y="26"/>
                  </a:lnTo>
                  <a:lnTo>
                    <a:pt x="45" y="27"/>
                  </a:lnTo>
                  <a:lnTo>
                    <a:pt x="45" y="28"/>
                  </a:lnTo>
                  <a:lnTo>
                    <a:pt x="45" y="29"/>
                  </a:lnTo>
                  <a:lnTo>
                    <a:pt x="46" y="30"/>
                  </a:lnTo>
                  <a:lnTo>
                    <a:pt x="46" y="32"/>
                  </a:lnTo>
                  <a:lnTo>
                    <a:pt x="46" y="33"/>
                  </a:lnTo>
                  <a:lnTo>
                    <a:pt x="47" y="34"/>
                  </a:lnTo>
                  <a:lnTo>
                    <a:pt x="47" y="35"/>
                  </a:lnTo>
                  <a:lnTo>
                    <a:pt x="47" y="36"/>
                  </a:lnTo>
                  <a:lnTo>
                    <a:pt x="47" y="36"/>
                  </a:lnTo>
                  <a:lnTo>
                    <a:pt x="47" y="37"/>
                  </a:lnTo>
                  <a:lnTo>
                    <a:pt x="47" y="37"/>
                  </a:lnTo>
                  <a:lnTo>
                    <a:pt x="47" y="38"/>
                  </a:lnTo>
                  <a:lnTo>
                    <a:pt x="47" y="39"/>
                  </a:lnTo>
                  <a:lnTo>
                    <a:pt x="47" y="40"/>
                  </a:lnTo>
                  <a:lnTo>
                    <a:pt x="47" y="40"/>
                  </a:lnTo>
                  <a:lnTo>
                    <a:pt x="47" y="41"/>
                  </a:lnTo>
                  <a:lnTo>
                    <a:pt x="48" y="42"/>
                  </a:lnTo>
                  <a:lnTo>
                    <a:pt x="48" y="43"/>
                  </a:lnTo>
                  <a:lnTo>
                    <a:pt x="48" y="43"/>
                  </a:lnTo>
                  <a:lnTo>
                    <a:pt x="48" y="44"/>
                  </a:lnTo>
                  <a:lnTo>
                    <a:pt x="48" y="45"/>
                  </a:lnTo>
                  <a:lnTo>
                    <a:pt x="48" y="46"/>
                  </a:lnTo>
                  <a:lnTo>
                    <a:pt x="48" y="47"/>
                  </a:lnTo>
                  <a:lnTo>
                    <a:pt x="48" y="48"/>
                  </a:lnTo>
                  <a:lnTo>
                    <a:pt x="48" y="48"/>
                  </a:lnTo>
                  <a:lnTo>
                    <a:pt x="48" y="49"/>
                  </a:lnTo>
                  <a:lnTo>
                    <a:pt x="48" y="50"/>
                  </a:lnTo>
                  <a:lnTo>
                    <a:pt x="48" y="51"/>
                  </a:lnTo>
                  <a:lnTo>
                    <a:pt x="48" y="52"/>
                  </a:lnTo>
                  <a:lnTo>
                    <a:pt x="48" y="53"/>
                  </a:lnTo>
                  <a:lnTo>
                    <a:pt x="48" y="54"/>
                  </a:lnTo>
                  <a:lnTo>
                    <a:pt x="48" y="54"/>
                  </a:lnTo>
                  <a:lnTo>
                    <a:pt x="48" y="56"/>
                  </a:lnTo>
                  <a:lnTo>
                    <a:pt x="48" y="56"/>
                  </a:lnTo>
                  <a:lnTo>
                    <a:pt x="48" y="57"/>
                  </a:lnTo>
                  <a:lnTo>
                    <a:pt x="48" y="58"/>
                  </a:lnTo>
                  <a:lnTo>
                    <a:pt x="48" y="59"/>
                  </a:lnTo>
                  <a:lnTo>
                    <a:pt x="48" y="60"/>
                  </a:lnTo>
                  <a:lnTo>
                    <a:pt x="48" y="60"/>
                  </a:lnTo>
                  <a:lnTo>
                    <a:pt x="48" y="61"/>
                  </a:lnTo>
                  <a:lnTo>
                    <a:pt x="48" y="62"/>
                  </a:lnTo>
                  <a:lnTo>
                    <a:pt x="48" y="63"/>
                  </a:lnTo>
                  <a:lnTo>
                    <a:pt x="48" y="64"/>
                  </a:lnTo>
                  <a:lnTo>
                    <a:pt x="48" y="64"/>
                  </a:lnTo>
                  <a:lnTo>
                    <a:pt x="47" y="65"/>
                  </a:lnTo>
                  <a:lnTo>
                    <a:pt x="47" y="66"/>
                  </a:lnTo>
                  <a:lnTo>
                    <a:pt x="47" y="67"/>
                  </a:lnTo>
                  <a:lnTo>
                    <a:pt x="47" y="67"/>
                  </a:lnTo>
                  <a:lnTo>
                    <a:pt x="47" y="68"/>
                  </a:lnTo>
                  <a:lnTo>
                    <a:pt x="47" y="69"/>
                  </a:lnTo>
                  <a:lnTo>
                    <a:pt x="47" y="69"/>
                  </a:lnTo>
                  <a:lnTo>
                    <a:pt x="47" y="70"/>
                  </a:lnTo>
                  <a:lnTo>
                    <a:pt x="47" y="71"/>
                  </a:lnTo>
                  <a:lnTo>
                    <a:pt x="47" y="71"/>
                  </a:lnTo>
                  <a:lnTo>
                    <a:pt x="47" y="72"/>
                  </a:lnTo>
                  <a:lnTo>
                    <a:pt x="47" y="73"/>
                  </a:lnTo>
                  <a:lnTo>
                    <a:pt x="47" y="73"/>
                  </a:lnTo>
                  <a:lnTo>
                    <a:pt x="47" y="74"/>
                  </a:lnTo>
                  <a:lnTo>
                    <a:pt x="46" y="75"/>
                  </a:lnTo>
                  <a:lnTo>
                    <a:pt x="46" y="76"/>
                  </a:lnTo>
                  <a:lnTo>
                    <a:pt x="46" y="77"/>
                  </a:lnTo>
                  <a:lnTo>
                    <a:pt x="46" y="78"/>
                  </a:lnTo>
                  <a:lnTo>
                    <a:pt x="46" y="79"/>
                  </a:lnTo>
                  <a:lnTo>
                    <a:pt x="45" y="80"/>
                  </a:lnTo>
                  <a:lnTo>
                    <a:pt x="45" y="81"/>
                  </a:lnTo>
                  <a:lnTo>
                    <a:pt x="45" y="81"/>
                  </a:lnTo>
                  <a:lnTo>
                    <a:pt x="45" y="82"/>
                  </a:lnTo>
                  <a:lnTo>
                    <a:pt x="45" y="82"/>
                  </a:lnTo>
                  <a:lnTo>
                    <a:pt x="45" y="83"/>
                  </a:lnTo>
                  <a:lnTo>
                    <a:pt x="45" y="83"/>
                  </a:lnTo>
                  <a:lnTo>
                    <a:pt x="45" y="84"/>
                  </a:lnTo>
                  <a:lnTo>
                    <a:pt x="45" y="84"/>
                  </a:lnTo>
                  <a:lnTo>
                    <a:pt x="43" y="92"/>
                  </a:lnTo>
                  <a:lnTo>
                    <a:pt x="37" y="91"/>
                  </a:lnTo>
                  <a:lnTo>
                    <a:pt x="37" y="91"/>
                  </a:lnTo>
                  <a:lnTo>
                    <a:pt x="37" y="90"/>
                  </a:lnTo>
                  <a:lnTo>
                    <a:pt x="37" y="89"/>
                  </a:lnTo>
                  <a:lnTo>
                    <a:pt x="38" y="89"/>
                  </a:lnTo>
                  <a:lnTo>
                    <a:pt x="38" y="89"/>
                  </a:lnTo>
                  <a:lnTo>
                    <a:pt x="38" y="88"/>
                  </a:lnTo>
                  <a:lnTo>
                    <a:pt x="38" y="87"/>
                  </a:lnTo>
                  <a:lnTo>
                    <a:pt x="38" y="86"/>
                  </a:lnTo>
                  <a:lnTo>
                    <a:pt x="38" y="85"/>
                  </a:lnTo>
                  <a:lnTo>
                    <a:pt x="38" y="84"/>
                  </a:lnTo>
                  <a:lnTo>
                    <a:pt x="39" y="83"/>
                  </a:lnTo>
                  <a:lnTo>
                    <a:pt x="39" y="82"/>
                  </a:lnTo>
                  <a:lnTo>
                    <a:pt x="39" y="81"/>
                  </a:lnTo>
                  <a:lnTo>
                    <a:pt x="40" y="80"/>
                  </a:lnTo>
                  <a:lnTo>
                    <a:pt x="40" y="79"/>
                  </a:lnTo>
                  <a:lnTo>
                    <a:pt x="40" y="79"/>
                  </a:lnTo>
                  <a:lnTo>
                    <a:pt x="40" y="78"/>
                  </a:lnTo>
                  <a:lnTo>
                    <a:pt x="40" y="78"/>
                  </a:lnTo>
                  <a:lnTo>
                    <a:pt x="40" y="77"/>
                  </a:lnTo>
                  <a:lnTo>
                    <a:pt x="40" y="76"/>
                  </a:lnTo>
                  <a:lnTo>
                    <a:pt x="40" y="76"/>
                  </a:lnTo>
                  <a:lnTo>
                    <a:pt x="40" y="75"/>
                  </a:lnTo>
                  <a:lnTo>
                    <a:pt x="40" y="74"/>
                  </a:lnTo>
                  <a:lnTo>
                    <a:pt x="41" y="74"/>
                  </a:lnTo>
                  <a:lnTo>
                    <a:pt x="41" y="73"/>
                  </a:lnTo>
                  <a:lnTo>
                    <a:pt x="41" y="73"/>
                  </a:lnTo>
                  <a:lnTo>
                    <a:pt x="41" y="72"/>
                  </a:lnTo>
                  <a:lnTo>
                    <a:pt x="41" y="71"/>
                  </a:lnTo>
                  <a:lnTo>
                    <a:pt x="41" y="71"/>
                  </a:lnTo>
                  <a:lnTo>
                    <a:pt x="41" y="70"/>
                  </a:lnTo>
                  <a:lnTo>
                    <a:pt x="41" y="69"/>
                  </a:lnTo>
                  <a:lnTo>
                    <a:pt x="42" y="69"/>
                  </a:lnTo>
                  <a:lnTo>
                    <a:pt x="42" y="68"/>
                  </a:lnTo>
                  <a:lnTo>
                    <a:pt x="42" y="68"/>
                  </a:lnTo>
                  <a:lnTo>
                    <a:pt x="42" y="67"/>
                  </a:lnTo>
                  <a:lnTo>
                    <a:pt x="42" y="65"/>
                  </a:lnTo>
                  <a:lnTo>
                    <a:pt x="42" y="64"/>
                  </a:lnTo>
                  <a:lnTo>
                    <a:pt x="42" y="63"/>
                  </a:lnTo>
                  <a:lnTo>
                    <a:pt x="43" y="62"/>
                  </a:lnTo>
                  <a:lnTo>
                    <a:pt x="43" y="61"/>
                  </a:lnTo>
                  <a:lnTo>
                    <a:pt x="43" y="60"/>
                  </a:lnTo>
                  <a:lnTo>
                    <a:pt x="43" y="59"/>
                  </a:lnTo>
                  <a:lnTo>
                    <a:pt x="43" y="58"/>
                  </a:lnTo>
                  <a:lnTo>
                    <a:pt x="43" y="57"/>
                  </a:lnTo>
                  <a:lnTo>
                    <a:pt x="43" y="56"/>
                  </a:lnTo>
                  <a:lnTo>
                    <a:pt x="43" y="55"/>
                  </a:lnTo>
                  <a:lnTo>
                    <a:pt x="43" y="54"/>
                  </a:lnTo>
                  <a:lnTo>
                    <a:pt x="43" y="53"/>
                  </a:lnTo>
                  <a:lnTo>
                    <a:pt x="43" y="52"/>
                  </a:lnTo>
                  <a:lnTo>
                    <a:pt x="43" y="51"/>
                  </a:lnTo>
                  <a:lnTo>
                    <a:pt x="43" y="49"/>
                  </a:lnTo>
                  <a:lnTo>
                    <a:pt x="43" y="48"/>
                  </a:lnTo>
                  <a:lnTo>
                    <a:pt x="43" y="47"/>
                  </a:lnTo>
                  <a:lnTo>
                    <a:pt x="42" y="46"/>
                  </a:lnTo>
                  <a:lnTo>
                    <a:pt x="42" y="45"/>
                  </a:lnTo>
                  <a:lnTo>
                    <a:pt x="42" y="44"/>
                  </a:lnTo>
                  <a:lnTo>
                    <a:pt x="42" y="43"/>
                  </a:lnTo>
                  <a:lnTo>
                    <a:pt x="42" y="41"/>
                  </a:lnTo>
                  <a:lnTo>
                    <a:pt x="42" y="40"/>
                  </a:lnTo>
                  <a:lnTo>
                    <a:pt x="42" y="39"/>
                  </a:lnTo>
                  <a:lnTo>
                    <a:pt x="41" y="38"/>
                  </a:lnTo>
                  <a:lnTo>
                    <a:pt x="41" y="37"/>
                  </a:lnTo>
                  <a:lnTo>
                    <a:pt x="41" y="36"/>
                  </a:lnTo>
                  <a:lnTo>
                    <a:pt x="41" y="35"/>
                  </a:lnTo>
                  <a:lnTo>
                    <a:pt x="40" y="34"/>
                  </a:lnTo>
                  <a:lnTo>
                    <a:pt x="40" y="33"/>
                  </a:lnTo>
                  <a:lnTo>
                    <a:pt x="40" y="32"/>
                  </a:lnTo>
                  <a:lnTo>
                    <a:pt x="40" y="30"/>
                  </a:lnTo>
                  <a:lnTo>
                    <a:pt x="39" y="29"/>
                  </a:lnTo>
                  <a:lnTo>
                    <a:pt x="39" y="28"/>
                  </a:lnTo>
                  <a:lnTo>
                    <a:pt x="39" y="27"/>
                  </a:lnTo>
                  <a:lnTo>
                    <a:pt x="38" y="26"/>
                  </a:lnTo>
                  <a:lnTo>
                    <a:pt x="38" y="25"/>
                  </a:lnTo>
                  <a:lnTo>
                    <a:pt x="38" y="24"/>
                  </a:lnTo>
                  <a:lnTo>
                    <a:pt x="37" y="23"/>
                  </a:lnTo>
                  <a:lnTo>
                    <a:pt x="37" y="22"/>
                  </a:lnTo>
                  <a:lnTo>
                    <a:pt x="36" y="21"/>
                  </a:lnTo>
                  <a:lnTo>
                    <a:pt x="36" y="20"/>
                  </a:lnTo>
                  <a:lnTo>
                    <a:pt x="36" y="19"/>
                  </a:lnTo>
                  <a:lnTo>
                    <a:pt x="35" y="19"/>
                  </a:lnTo>
                  <a:lnTo>
                    <a:pt x="35" y="18"/>
                  </a:lnTo>
                  <a:lnTo>
                    <a:pt x="34" y="17"/>
                  </a:lnTo>
                  <a:lnTo>
                    <a:pt x="34" y="16"/>
                  </a:lnTo>
                  <a:lnTo>
                    <a:pt x="34" y="15"/>
                  </a:lnTo>
                  <a:lnTo>
                    <a:pt x="33" y="15"/>
                  </a:lnTo>
                  <a:lnTo>
                    <a:pt x="33" y="14"/>
                  </a:lnTo>
                  <a:lnTo>
                    <a:pt x="32" y="13"/>
                  </a:lnTo>
                  <a:lnTo>
                    <a:pt x="32" y="13"/>
                  </a:lnTo>
                  <a:lnTo>
                    <a:pt x="31" y="12"/>
                  </a:lnTo>
                  <a:lnTo>
                    <a:pt x="31" y="11"/>
                  </a:lnTo>
                  <a:lnTo>
                    <a:pt x="30" y="11"/>
                  </a:lnTo>
                  <a:lnTo>
                    <a:pt x="30" y="10"/>
                  </a:lnTo>
                  <a:lnTo>
                    <a:pt x="29" y="9"/>
                  </a:lnTo>
                  <a:lnTo>
                    <a:pt x="28" y="8"/>
                  </a:lnTo>
                  <a:lnTo>
                    <a:pt x="27" y="8"/>
                  </a:lnTo>
                  <a:lnTo>
                    <a:pt x="26" y="8"/>
                  </a:lnTo>
                  <a:lnTo>
                    <a:pt x="25" y="7"/>
                  </a:lnTo>
                  <a:lnTo>
                    <a:pt x="24" y="7"/>
                  </a:lnTo>
                  <a:lnTo>
                    <a:pt x="24" y="7"/>
                  </a:lnTo>
                  <a:lnTo>
                    <a:pt x="23" y="7"/>
                  </a:lnTo>
                  <a:lnTo>
                    <a:pt x="22" y="7"/>
                  </a:lnTo>
                  <a:lnTo>
                    <a:pt x="22" y="7"/>
                  </a:lnTo>
                  <a:lnTo>
                    <a:pt x="22" y="8"/>
                  </a:lnTo>
                  <a:lnTo>
                    <a:pt x="21" y="8"/>
                  </a:lnTo>
                  <a:lnTo>
                    <a:pt x="22" y="9"/>
                  </a:lnTo>
                  <a:lnTo>
                    <a:pt x="22" y="9"/>
                  </a:lnTo>
                  <a:lnTo>
                    <a:pt x="22" y="10"/>
                  </a:lnTo>
                  <a:lnTo>
                    <a:pt x="22" y="10"/>
                  </a:lnTo>
                  <a:lnTo>
                    <a:pt x="22" y="11"/>
                  </a:lnTo>
                  <a:lnTo>
                    <a:pt x="23" y="11"/>
                  </a:lnTo>
                  <a:lnTo>
                    <a:pt x="23" y="12"/>
                  </a:lnTo>
                  <a:lnTo>
                    <a:pt x="24" y="13"/>
                  </a:lnTo>
                  <a:lnTo>
                    <a:pt x="24" y="13"/>
                  </a:lnTo>
                  <a:lnTo>
                    <a:pt x="24" y="14"/>
                  </a:lnTo>
                  <a:lnTo>
                    <a:pt x="25" y="15"/>
                  </a:lnTo>
                  <a:lnTo>
                    <a:pt x="25" y="16"/>
                  </a:lnTo>
                  <a:lnTo>
                    <a:pt x="26" y="17"/>
                  </a:lnTo>
                  <a:lnTo>
                    <a:pt x="26" y="18"/>
                  </a:lnTo>
                  <a:lnTo>
                    <a:pt x="27" y="19"/>
                  </a:lnTo>
                  <a:lnTo>
                    <a:pt x="27" y="20"/>
                  </a:lnTo>
                  <a:lnTo>
                    <a:pt x="28" y="21"/>
                  </a:lnTo>
                  <a:lnTo>
                    <a:pt x="28" y="22"/>
                  </a:lnTo>
                  <a:lnTo>
                    <a:pt x="28" y="23"/>
                  </a:lnTo>
                  <a:lnTo>
                    <a:pt x="28" y="23"/>
                  </a:lnTo>
                  <a:lnTo>
                    <a:pt x="29" y="24"/>
                  </a:lnTo>
                  <a:lnTo>
                    <a:pt x="29" y="25"/>
                  </a:lnTo>
                  <a:lnTo>
                    <a:pt x="29" y="25"/>
                  </a:lnTo>
                  <a:lnTo>
                    <a:pt x="29" y="26"/>
                  </a:lnTo>
                  <a:lnTo>
                    <a:pt x="29" y="27"/>
                  </a:lnTo>
                  <a:lnTo>
                    <a:pt x="30" y="27"/>
                  </a:lnTo>
                  <a:lnTo>
                    <a:pt x="30" y="28"/>
                  </a:lnTo>
                  <a:lnTo>
                    <a:pt x="30" y="29"/>
                  </a:lnTo>
                  <a:lnTo>
                    <a:pt x="31" y="30"/>
                  </a:lnTo>
                  <a:lnTo>
                    <a:pt x="31" y="30"/>
                  </a:lnTo>
                  <a:lnTo>
                    <a:pt x="31" y="31"/>
                  </a:lnTo>
                  <a:lnTo>
                    <a:pt x="31" y="32"/>
                  </a:lnTo>
                  <a:lnTo>
                    <a:pt x="31" y="32"/>
                  </a:lnTo>
                  <a:lnTo>
                    <a:pt x="31" y="33"/>
                  </a:lnTo>
                  <a:lnTo>
                    <a:pt x="31" y="34"/>
                  </a:lnTo>
                  <a:lnTo>
                    <a:pt x="31" y="35"/>
                  </a:lnTo>
                  <a:lnTo>
                    <a:pt x="32" y="36"/>
                  </a:lnTo>
                  <a:lnTo>
                    <a:pt x="32" y="36"/>
                  </a:lnTo>
                  <a:lnTo>
                    <a:pt x="32" y="37"/>
                  </a:lnTo>
                  <a:lnTo>
                    <a:pt x="32" y="38"/>
                  </a:lnTo>
                  <a:lnTo>
                    <a:pt x="32" y="38"/>
                  </a:lnTo>
                  <a:lnTo>
                    <a:pt x="32" y="39"/>
                  </a:lnTo>
                  <a:lnTo>
                    <a:pt x="32" y="40"/>
                  </a:lnTo>
                  <a:lnTo>
                    <a:pt x="32" y="41"/>
                  </a:lnTo>
                  <a:lnTo>
                    <a:pt x="32" y="41"/>
                  </a:lnTo>
                  <a:lnTo>
                    <a:pt x="27" y="42"/>
                  </a:lnTo>
                  <a:lnTo>
                    <a:pt x="27" y="42"/>
                  </a:lnTo>
                  <a:lnTo>
                    <a:pt x="27" y="42"/>
                  </a:lnTo>
                  <a:lnTo>
                    <a:pt x="27" y="41"/>
                  </a:lnTo>
                  <a:lnTo>
                    <a:pt x="27" y="41"/>
                  </a:lnTo>
                  <a:lnTo>
                    <a:pt x="26" y="40"/>
                  </a:lnTo>
                  <a:lnTo>
                    <a:pt x="26" y="39"/>
                  </a:lnTo>
                  <a:lnTo>
                    <a:pt x="26" y="38"/>
                  </a:lnTo>
                  <a:lnTo>
                    <a:pt x="26" y="37"/>
                  </a:lnTo>
                  <a:lnTo>
                    <a:pt x="26" y="36"/>
                  </a:lnTo>
                  <a:lnTo>
                    <a:pt x="26" y="36"/>
                  </a:lnTo>
                  <a:lnTo>
                    <a:pt x="26" y="35"/>
                  </a:lnTo>
                  <a:lnTo>
                    <a:pt x="26" y="34"/>
                  </a:lnTo>
                  <a:lnTo>
                    <a:pt x="26" y="33"/>
                  </a:lnTo>
                  <a:lnTo>
                    <a:pt x="25" y="32"/>
                  </a:lnTo>
                  <a:lnTo>
                    <a:pt x="25" y="32"/>
                  </a:lnTo>
                  <a:lnTo>
                    <a:pt x="25" y="31"/>
                  </a:lnTo>
                  <a:lnTo>
                    <a:pt x="25" y="30"/>
                  </a:lnTo>
                  <a:lnTo>
                    <a:pt x="24" y="29"/>
                  </a:lnTo>
                  <a:lnTo>
                    <a:pt x="24" y="27"/>
                  </a:lnTo>
                  <a:lnTo>
                    <a:pt x="24" y="26"/>
                  </a:lnTo>
                  <a:lnTo>
                    <a:pt x="23" y="25"/>
                  </a:lnTo>
                  <a:lnTo>
                    <a:pt x="23" y="24"/>
                  </a:lnTo>
                  <a:lnTo>
                    <a:pt x="23" y="24"/>
                  </a:lnTo>
                  <a:lnTo>
                    <a:pt x="23" y="23"/>
                  </a:lnTo>
                  <a:lnTo>
                    <a:pt x="22" y="22"/>
                  </a:lnTo>
                  <a:lnTo>
                    <a:pt x="22" y="22"/>
                  </a:lnTo>
                  <a:lnTo>
                    <a:pt x="22" y="21"/>
                  </a:lnTo>
                  <a:lnTo>
                    <a:pt x="22" y="20"/>
                  </a:lnTo>
                  <a:lnTo>
                    <a:pt x="21" y="20"/>
                  </a:lnTo>
                  <a:lnTo>
                    <a:pt x="21" y="19"/>
                  </a:lnTo>
                  <a:lnTo>
                    <a:pt x="20" y="18"/>
                  </a:lnTo>
                  <a:lnTo>
                    <a:pt x="20" y="17"/>
                  </a:lnTo>
                  <a:lnTo>
                    <a:pt x="19" y="16"/>
                  </a:lnTo>
                  <a:lnTo>
                    <a:pt x="19" y="15"/>
                  </a:lnTo>
                  <a:lnTo>
                    <a:pt x="18" y="14"/>
                  </a:lnTo>
                  <a:lnTo>
                    <a:pt x="18" y="14"/>
                  </a:lnTo>
                  <a:lnTo>
                    <a:pt x="18" y="13"/>
                  </a:lnTo>
                  <a:lnTo>
                    <a:pt x="17" y="12"/>
                  </a:lnTo>
                  <a:lnTo>
                    <a:pt x="17" y="12"/>
                  </a:lnTo>
                  <a:lnTo>
                    <a:pt x="16" y="11"/>
                  </a:lnTo>
                  <a:lnTo>
                    <a:pt x="15" y="10"/>
                  </a:lnTo>
                  <a:lnTo>
                    <a:pt x="15" y="9"/>
                  </a:lnTo>
                  <a:lnTo>
                    <a:pt x="14" y="8"/>
                  </a:lnTo>
                  <a:lnTo>
                    <a:pt x="14" y="8"/>
                  </a:lnTo>
                  <a:lnTo>
                    <a:pt x="13" y="8"/>
                  </a:lnTo>
                  <a:lnTo>
                    <a:pt x="13" y="8"/>
                  </a:lnTo>
                  <a:lnTo>
                    <a:pt x="12" y="7"/>
                  </a:lnTo>
                  <a:lnTo>
                    <a:pt x="12" y="7"/>
                  </a:lnTo>
                  <a:lnTo>
                    <a:pt x="12" y="7"/>
                  </a:lnTo>
                  <a:lnTo>
                    <a:pt x="11" y="7"/>
                  </a:lnTo>
                  <a:lnTo>
                    <a:pt x="10" y="6"/>
                  </a:lnTo>
                  <a:lnTo>
                    <a:pt x="9" y="6"/>
                  </a:lnTo>
                  <a:lnTo>
                    <a:pt x="8" y="5"/>
                  </a:lnTo>
                  <a:lnTo>
                    <a:pt x="8" y="5"/>
                  </a:lnTo>
                  <a:lnTo>
                    <a:pt x="7" y="6"/>
                  </a:lnTo>
                  <a:lnTo>
                    <a:pt x="6" y="6"/>
                  </a:lnTo>
                  <a:lnTo>
                    <a:pt x="6" y="6"/>
                  </a:lnTo>
                  <a:lnTo>
                    <a:pt x="5" y="7"/>
                  </a:lnTo>
                  <a:lnTo>
                    <a:pt x="4" y="8"/>
                  </a:lnTo>
                  <a:lnTo>
                    <a:pt x="4"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6" name="Freeform 1953"/>
            <p:cNvSpPr>
              <a:spLocks/>
            </p:cNvSpPr>
            <p:nvPr/>
          </p:nvSpPr>
          <p:spPr bwMode="auto">
            <a:xfrm>
              <a:off x="5629278" y="1945248"/>
              <a:ext cx="111125" cy="57150"/>
            </a:xfrm>
            <a:custGeom>
              <a:avLst/>
              <a:gdLst>
                <a:gd name="T0" fmla="*/ 0 w 70"/>
                <a:gd name="T1" fmla="*/ 3 h 36"/>
                <a:gd name="T2" fmla="*/ 1 w 70"/>
                <a:gd name="T3" fmla="*/ 6 h 36"/>
                <a:gd name="T4" fmla="*/ 2 w 70"/>
                <a:gd name="T5" fmla="*/ 10 h 36"/>
                <a:gd name="T6" fmla="*/ 4 w 70"/>
                <a:gd name="T7" fmla="*/ 13 h 36"/>
                <a:gd name="T8" fmla="*/ 6 w 70"/>
                <a:gd name="T9" fmla="*/ 17 h 36"/>
                <a:gd name="T10" fmla="*/ 10 w 70"/>
                <a:gd name="T11" fmla="*/ 21 h 36"/>
                <a:gd name="T12" fmla="*/ 14 w 70"/>
                <a:gd name="T13" fmla="*/ 24 h 36"/>
                <a:gd name="T14" fmla="*/ 16 w 70"/>
                <a:gd name="T15" fmla="*/ 25 h 36"/>
                <a:gd name="T16" fmla="*/ 20 w 70"/>
                <a:gd name="T17" fmla="*/ 26 h 36"/>
                <a:gd name="T18" fmla="*/ 24 w 70"/>
                <a:gd name="T19" fmla="*/ 29 h 36"/>
                <a:gd name="T20" fmla="*/ 24 w 70"/>
                <a:gd name="T21" fmla="*/ 32 h 36"/>
                <a:gd name="T22" fmla="*/ 28 w 70"/>
                <a:gd name="T23" fmla="*/ 36 h 36"/>
                <a:gd name="T24" fmla="*/ 30 w 70"/>
                <a:gd name="T25" fmla="*/ 36 h 36"/>
                <a:gd name="T26" fmla="*/ 33 w 70"/>
                <a:gd name="T27" fmla="*/ 36 h 36"/>
                <a:gd name="T28" fmla="*/ 38 w 70"/>
                <a:gd name="T29" fmla="*/ 36 h 36"/>
                <a:gd name="T30" fmla="*/ 40 w 70"/>
                <a:gd name="T31" fmla="*/ 36 h 36"/>
                <a:gd name="T32" fmla="*/ 44 w 70"/>
                <a:gd name="T33" fmla="*/ 36 h 36"/>
                <a:gd name="T34" fmla="*/ 47 w 70"/>
                <a:gd name="T35" fmla="*/ 36 h 36"/>
                <a:gd name="T36" fmla="*/ 49 w 70"/>
                <a:gd name="T37" fmla="*/ 36 h 36"/>
                <a:gd name="T38" fmla="*/ 53 w 70"/>
                <a:gd name="T39" fmla="*/ 36 h 36"/>
                <a:gd name="T40" fmla="*/ 57 w 70"/>
                <a:gd name="T41" fmla="*/ 36 h 36"/>
                <a:gd name="T42" fmla="*/ 60 w 70"/>
                <a:gd name="T43" fmla="*/ 35 h 36"/>
                <a:gd name="T44" fmla="*/ 63 w 70"/>
                <a:gd name="T45" fmla="*/ 34 h 36"/>
                <a:gd name="T46" fmla="*/ 67 w 70"/>
                <a:gd name="T47" fmla="*/ 31 h 36"/>
                <a:gd name="T48" fmla="*/ 69 w 70"/>
                <a:gd name="T49" fmla="*/ 29 h 36"/>
                <a:gd name="T50" fmla="*/ 64 w 70"/>
                <a:gd name="T51" fmla="*/ 27 h 36"/>
                <a:gd name="T52" fmla="*/ 62 w 70"/>
                <a:gd name="T53" fmla="*/ 29 h 36"/>
                <a:gd name="T54" fmla="*/ 59 w 70"/>
                <a:gd name="T55" fmla="*/ 30 h 36"/>
                <a:gd name="T56" fmla="*/ 56 w 70"/>
                <a:gd name="T57" fmla="*/ 30 h 36"/>
                <a:gd name="T58" fmla="*/ 54 w 70"/>
                <a:gd name="T59" fmla="*/ 30 h 36"/>
                <a:gd name="T60" fmla="*/ 50 w 70"/>
                <a:gd name="T61" fmla="*/ 30 h 36"/>
                <a:gd name="T62" fmla="*/ 46 w 70"/>
                <a:gd name="T63" fmla="*/ 30 h 36"/>
                <a:gd name="T64" fmla="*/ 42 w 70"/>
                <a:gd name="T65" fmla="*/ 30 h 36"/>
                <a:gd name="T66" fmla="*/ 38 w 70"/>
                <a:gd name="T67" fmla="*/ 30 h 36"/>
                <a:gd name="T68" fmla="*/ 35 w 70"/>
                <a:gd name="T69" fmla="*/ 30 h 36"/>
                <a:gd name="T70" fmla="*/ 32 w 70"/>
                <a:gd name="T71" fmla="*/ 30 h 36"/>
                <a:gd name="T72" fmla="*/ 30 w 70"/>
                <a:gd name="T73" fmla="*/ 30 h 36"/>
                <a:gd name="T74" fmla="*/ 30 w 70"/>
                <a:gd name="T75" fmla="*/ 28 h 36"/>
                <a:gd name="T76" fmla="*/ 27 w 70"/>
                <a:gd name="T77" fmla="*/ 24 h 36"/>
                <a:gd name="T78" fmla="*/ 24 w 70"/>
                <a:gd name="T79" fmla="*/ 23 h 36"/>
                <a:gd name="T80" fmla="*/ 20 w 70"/>
                <a:gd name="T81" fmla="*/ 21 h 36"/>
                <a:gd name="T82" fmla="*/ 16 w 70"/>
                <a:gd name="T83" fmla="*/ 19 h 36"/>
                <a:gd name="T84" fmla="*/ 13 w 70"/>
                <a:gd name="T85" fmla="*/ 17 h 36"/>
                <a:gd name="T86" fmla="*/ 11 w 70"/>
                <a:gd name="T87" fmla="*/ 15 h 36"/>
                <a:gd name="T88" fmla="*/ 9 w 70"/>
                <a:gd name="T89" fmla="*/ 11 h 36"/>
                <a:gd name="T90" fmla="*/ 7 w 70"/>
                <a:gd name="T91" fmla="*/ 8 h 36"/>
                <a:gd name="T92" fmla="*/ 6 w 70"/>
                <a:gd name="T93" fmla="*/ 5 h 36"/>
                <a:gd name="T94" fmla="*/ 6 w 70"/>
                <a:gd name="T9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36">
                  <a:moveTo>
                    <a:pt x="0" y="2"/>
                  </a:moveTo>
                  <a:lnTo>
                    <a:pt x="0" y="2"/>
                  </a:lnTo>
                  <a:lnTo>
                    <a:pt x="0" y="2"/>
                  </a:lnTo>
                  <a:lnTo>
                    <a:pt x="0" y="3"/>
                  </a:lnTo>
                  <a:lnTo>
                    <a:pt x="0" y="4"/>
                  </a:lnTo>
                  <a:lnTo>
                    <a:pt x="0" y="5"/>
                  </a:lnTo>
                  <a:lnTo>
                    <a:pt x="1" y="5"/>
                  </a:lnTo>
                  <a:lnTo>
                    <a:pt x="1" y="6"/>
                  </a:lnTo>
                  <a:lnTo>
                    <a:pt x="1" y="7"/>
                  </a:lnTo>
                  <a:lnTo>
                    <a:pt x="1" y="8"/>
                  </a:lnTo>
                  <a:lnTo>
                    <a:pt x="2" y="9"/>
                  </a:lnTo>
                  <a:lnTo>
                    <a:pt x="2" y="10"/>
                  </a:lnTo>
                  <a:lnTo>
                    <a:pt x="2" y="11"/>
                  </a:lnTo>
                  <a:lnTo>
                    <a:pt x="3" y="12"/>
                  </a:lnTo>
                  <a:lnTo>
                    <a:pt x="3" y="13"/>
                  </a:lnTo>
                  <a:lnTo>
                    <a:pt x="4" y="13"/>
                  </a:lnTo>
                  <a:lnTo>
                    <a:pt x="5" y="15"/>
                  </a:lnTo>
                  <a:lnTo>
                    <a:pt x="5" y="15"/>
                  </a:lnTo>
                  <a:lnTo>
                    <a:pt x="6" y="16"/>
                  </a:lnTo>
                  <a:lnTo>
                    <a:pt x="6" y="17"/>
                  </a:lnTo>
                  <a:lnTo>
                    <a:pt x="7" y="18"/>
                  </a:lnTo>
                  <a:lnTo>
                    <a:pt x="8" y="19"/>
                  </a:lnTo>
                  <a:lnTo>
                    <a:pt x="9" y="20"/>
                  </a:lnTo>
                  <a:lnTo>
                    <a:pt x="10" y="21"/>
                  </a:lnTo>
                  <a:lnTo>
                    <a:pt x="11" y="22"/>
                  </a:lnTo>
                  <a:lnTo>
                    <a:pt x="12" y="23"/>
                  </a:lnTo>
                  <a:lnTo>
                    <a:pt x="13" y="23"/>
                  </a:lnTo>
                  <a:lnTo>
                    <a:pt x="14" y="24"/>
                  </a:lnTo>
                  <a:lnTo>
                    <a:pt x="15" y="24"/>
                  </a:lnTo>
                  <a:lnTo>
                    <a:pt x="15" y="24"/>
                  </a:lnTo>
                  <a:lnTo>
                    <a:pt x="16" y="25"/>
                  </a:lnTo>
                  <a:lnTo>
                    <a:pt x="16" y="25"/>
                  </a:lnTo>
                  <a:lnTo>
                    <a:pt x="17" y="25"/>
                  </a:lnTo>
                  <a:lnTo>
                    <a:pt x="18" y="25"/>
                  </a:lnTo>
                  <a:lnTo>
                    <a:pt x="19" y="26"/>
                  </a:lnTo>
                  <a:lnTo>
                    <a:pt x="20" y="26"/>
                  </a:lnTo>
                  <a:lnTo>
                    <a:pt x="22" y="27"/>
                  </a:lnTo>
                  <a:lnTo>
                    <a:pt x="22" y="28"/>
                  </a:lnTo>
                  <a:lnTo>
                    <a:pt x="23" y="28"/>
                  </a:lnTo>
                  <a:lnTo>
                    <a:pt x="24" y="29"/>
                  </a:lnTo>
                  <a:lnTo>
                    <a:pt x="24" y="30"/>
                  </a:lnTo>
                  <a:lnTo>
                    <a:pt x="24" y="31"/>
                  </a:lnTo>
                  <a:lnTo>
                    <a:pt x="24" y="32"/>
                  </a:lnTo>
                  <a:lnTo>
                    <a:pt x="24" y="32"/>
                  </a:lnTo>
                  <a:lnTo>
                    <a:pt x="24" y="33"/>
                  </a:lnTo>
                  <a:lnTo>
                    <a:pt x="24" y="34"/>
                  </a:lnTo>
                  <a:lnTo>
                    <a:pt x="24" y="34"/>
                  </a:lnTo>
                  <a:lnTo>
                    <a:pt x="28" y="36"/>
                  </a:lnTo>
                  <a:lnTo>
                    <a:pt x="29" y="36"/>
                  </a:lnTo>
                  <a:lnTo>
                    <a:pt x="29" y="36"/>
                  </a:lnTo>
                  <a:lnTo>
                    <a:pt x="29" y="36"/>
                  </a:lnTo>
                  <a:lnTo>
                    <a:pt x="30" y="36"/>
                  </a:lnTo>
                  <a:lnTo>
                    <a:pt x="31" y="36"/>
                  </a:lnTo>
                  <a:lnTo>
                    <a:pt x="32" y="36"/>
                  </a:lnTo>
                  <a:lnTo>
                    <a:pt x="33" y="36"/>
                  </a:lnTo>
                  <a:lnTo>
                    <a:pt x="33" y="36"/>
                  </a:lnTo>
                  <a:lnTo>
                    <a:pt x="34" y="36"/>
                  </a:lnTo>
                  <a:lnTo>
                    <a:pt x="36" y="36"/>
                  </a:lnTo>
                  <a:lnTo>
                    <a:pt x="37" y="36"/>
                  </a:lnTo>
                  <a:lnTo>
                    <a:pt x="38" y="36"/>
                  </a:lnTo>
                  <a:lnTo>
                    <a:pt x="38" y="36"/>
                  </a:lnTo>
                  <a:lnTo>
                    <a:pt x="39" y="36"/>
                  </a:lnTo>
                  <a:lnTo>
                    <a:pt x="40" y="36"/>
                  </a:lnTo>
                  <a:lnTo>
                    <a:pt x="40" y="36"/>
                  </a:lnTo>
                  <a:lnTo>
                    <a:pt x="42" y="36"/>
                  </a:lnTo>
                  <a:lnTo>
                    <a:pt x="43" y="36"/>
                  </a:lnTo>
                  <a:lnTo>
                    <a:pt x="43" y="36"/>
                  </a:lnTo>
                  <a:lnTo>
                    <a:pt x="44" y="36"/>
                  </a:lnTo>
                  <a:lnTo>
                    <a:pt x="45" y="36"/>
                  </a:lnTo>
                  <a:lnTo>
                    <a:pt x="45" y="36"/>
                  </a:lnTo>
                  <a:lnTo>
                    <a:pt x="46" y="36"/>
                  </a:lnTo>
                  <a:lnTo>
                    <a:pt x="47" y="36"/>
                  </a:lnTo>
                  <a:lnTo>
                    <a:pt x="47" y="36"/>
                  </a:lnTo>
                  <a:lnTo>
                    <a:pt x="48" y="36"/>
                  </a:lnTo>
                  <a:lnTo>
                    <a:pt x="49" y="36"/>
                  </a:lnTo>
                  <a:lnTo>
                    <a:pt x="49" y="36"/>
                  </a:lnTo>
                  <a:lnTo>
                    <a:pt x="50" y="36"/>
                  </a:lnTo>
                  <a:lnTo>
                    <a:pt x="50" y="36"/>
                  </a:lnTo>
                  <a:lnTo>
                    <a:pt x="51" y="36"/>
                  </a:lnTo>
                  <a:lnTo>
                    <a:pt x="53" y="36"/>
                  </a:lnTo>
                  <a:lnTo>
                    <a:pt x="54" y="36"/>
                  </a:lnTo>
                  <a:lnTo>
                    <a:pt x="55" y="36"/>
                  </a:lnTo>
                  <a:lnTo>
                    <a:pt x="56" y="36"/>
                  </a:lnTo>
                  <a:lnTo>
                    <a:pt x="57" y="36"/>
                  </a:lnTo>
                  <a:lnTo>
                    <a:pt x="58" y="35"/>
                  </a:lnTo>
                  <a:lnTo>
                    <a:pt x="58" y="35"/>
                  </a:lnTo>
                  <a:lnTo>
                    <a:pt x="59" y="35"/>
                  </a:lnTo>
                  <a:lnTo>
                    <a:pt x="60" y="35"/>
                  </a:lnTo>
                  <a:lnTo>
                    <a:pt x="60" y="35"/>
                  </a:lnTo>
                  <a:lnTo>
                    <a:pt x="61" y="35"/>
                  </a:lnTo>
                  <a:lnTo>
                    <a:pt x="62" y="34"/>
                  </a:lnTo>
                  <a:lnTo>
                    <a:pt x="63" y="34"/>
                  </a:lnTo>
                  <a:lnTo>
                    <a:pt x="64" y="33"/>
                  </a:lnTo>
                  <a:lnTo>
                    <a:pt x="65" y="33"/>
                  </a:lnTo>
                  <a:lnTo>
                    <a:pt x="66" y="32"/>
                  </a:lnTo>
                  <a:lnTo>
                    <a:pt x="67" y="31"/>
                  </a:lnTo>
                  <a:lnTo>
                    <a:pt x="67" y="31"/>
                  </a:lnTo>
                  <a:lnTo>
                    <a:pt x="68" y="30"/>
                  </a:lnTo>
                  <a:lnTo>
                    <a:pt x="69" y="30"/>
                  </a:lnTo>
                  <a:lnTo>
                    <a:pt x="69" y="29"/>
                  </a:lnTo>
                  <a:lnTo>
                    <a:pt x="70" y="28"/>
                  </a:lnTo>
                  <a:lnTo>
                    <a:pt x="70" y="28"/>
                  </a:lnTo>
                  <a:lnTo>
                    <a:pt x="64" y="27"/>
                  </a:lnTo>
                  <a:lnTo>
                    <a:pt x="64" y="27"/>
                  </a:lnTo>
                  <a:lnTo>
                    <a:pt x="64" y="28"/>
                  </a:lnTo>
                  <a:lnTo>
                    <a:pt x="63" y="28"/>
                  </a:lnTo>
                  <a:lnTo>
                    <a:pt x="63" y="28"/>
                  </a:lnTo>
                  <a:lnTo>
                    <a:pt x="62" y="29"/>
                  </a:lnTo>
                  <a:lnTo>
                    <a:pt x="62" y="29"/>
                  </a:lnTo>
                  <a:lnTo>
                    <a:pt x="61" y="29"/>
                  </a:lnTo>
                  <a:lnTo>
                    <a:pt x="60" y="29"/>
                  </a:lnTo>
                  <a:lnTo>
                    <a:pt x="59" y="30"/>
                  </a:lnTo>
                  <a:lnTo>
                    <a:pt x="59" y="30"/>
                  </a:lnTo>
                  <a:lnTo>
                    <a:pt x="58" y="30"/>
                  </a:lnTo>
                  <a:lnTo>
                    <a:pt x="57" y="30"/>
                  </a:lnTo>
                  <a:lnTo>
                    <a:pt x="56" y="30"/>
                  </a:lnTo>
                  <a:lnTo>
                    <a:pt x="56" y="30"/>
                  </a:lnTo>
                  <a:lnTo>
                    <a:pt x="55" y="30"/>
                  </a:lnTo>
                  <a:lnTo>
                    <a:pt x="54" y="30"/>
                  </a:lnTo>
                  <a:lnTo>
                    <a:pt x="54" y="30"/>
                  </a:lnTo>
                  <a:lnTo>
                    <a:pt x="53" y="30"/>
                  </a:lnTo>
                  <a:lnTo>
                    <a:pt x="52" y="30"/>
                  </a:lnTo>
                  <a:lnTo>
                    <a:pt x="51" y="31"/>
                  </a:lnTo>
                  <a:lnTo>
                    <a:pt x="50" y="30"/>
                  </a:lnTo>
                  <a:lnTo>
                    <a:pt x="49" y="30"/>
                  </a:lnTo>
                  <a:lnTo>
                    <a:pt x="48" y="30"/>
                  </a:lnTo>
                  <a:lnTo>
                    <a:pt x="47" y="30"/>
                  </a:lnTo>
                  <a:lnTo>
                    <a:pt x="46" y="30"/>
                  </a:lnTo>
                  <a:lnTo>
                    <a:pt x="45" y="30"/>
                  </a:lnTo>
                  <a:lnTo>
                    <a:pt x="44" y="30"/>
                  </a:lnTo>
                  <a:lnTo>
                    <a:pt x="43" y="30"/>
                  </a:lnTo>
                  <a:lnTo>
                    <a:pt x="42" y="30"/>
                  </a:lnTo>
                  <a:lnTo>
                    <a:pt x="41" y="30"/>
                  </a:lnTo>
                  <a:lnTo>
                    <a:pt x="40" y="30"/>
                  </a:lnTo>
                  <a:lnTo>
                    <a:pt x="39" y="30"/>
                  </a:lnTo>
                  <a:lnTo>
                    <a:pt x="38" y="30"/>
                  </a:lnTo>
                  <a:lnTo>
                    <a:pt x="38" y="30"/>
                  </a:lnTo>
                  <a:lnTo>
                    <a:pt x="37" y="30"/>
                  </a:lnTo>
                  <a:lnTo>
                    <a:pt x="36" y="30"/>
                  </a:lnTo>
                  <a:lnTo>
                    <a:pt x="35" y="30"/>
                  </a:lnTo>
                  <a:lnTo>
                    <a:pt x="35" y="30"/>
                  </a:lnTo>
                  <a:lnTo>
                    <a:pt x="34" y="30"/>
                  </a:lnTo>
                  <a:lnTo>
                    <a:pt x="33" y="30"/>
                  </a:lnTo>
                  <a:lnTo>
                    <a:pt x="32" y="30"/>
                  </a:lnTo>
                  <a:lnTo>
                    <a:pt x="31" y="30"/>
                  </a:lnTo>
                  <a:lnTo>
                    <a:pt x="31" y="30"/>
                  </a:lnTo>
                  <a:lnTo>
                    <a:pt x="30" y="30"/>
                  </a:lnTo>
                  <a:lnTo>
                    <a:pt x="30" y="30"/>
                  </a:lnTo>
                  <a:lnTo>
                    <a:pt x="30" y="30"/>
                  </a:lnTo>
                  <a:lnTo>
                    <a:pt x="30" y="30"/>
                  </a:lnTo>
                  <a:lnTo>
                    <a:pt x="30" y="29"/>
                  </a:lnTo>
                  <a:lnTo>
                    <a:pt x="30" y="28"/>
                  </a:lnTo>
                  <a:lnTo>
                    <a:pt x="29" y="27"/>
                  </a:lnTo>
                  <a:lnTo>
                    <a:pt x="29" y="26"/>
                  </a:lnTo>
                  <a:lnTo>
                    <a:pt x="28" y="25"/>
                  </a:lnTo>
                  <a:lnTo>
                    <a:pt x="27" y="24"/>
                  </a:lnTo>
                  <a:lnTo>
                    <a:pt x="26" y="24"/>
                  </a:lnTo>
                  <a:lnTo>
                    <a:pt x="26" y="23"/>
                  </a:lnTo>
                  <a:lnTo>
                    <a:pt x="25" y="23"/>
                  </a:lnTo>
                  <a:lnTo>
                    <a:pt x="24" y="23"/>
                  </a:lnTo>
                  <a:lnTo>
                    <a:pt x="23" y="22"/>
                  </a:lnTo>
                  <a:lnTo>
                    <a:pt x="22" y="22"/>
                  </a:lnTo>
                  <a:lnTo>
                    <a:pt x="21" y="21"/>
                  </a:lnTo>
                  <a:lnTo>
                    <a:pt x="20" y="21"/>
                  </a:lnTo>
                  <a:lnTo>
                    <a:pt x="19" y="20"/>
                  </a:lnTo>
                  <a:lnTo>
                    <a:pt x="18" y="20"/>
                  </a:lnTo>
                  <a:lnTo>
                    <a:pt x="17" y="19"/>
                  </a:lnTo>
                  <a:lnTo>
                    <a:pt x="16" y="19"/>
                  </a:lnTo>
                  <a:lnTo>
                    <a:pt x="15" y="18"/>
                  </a:lnTo>
                  <a:lnTo>
                    <a:pt x="14" y="18"/>
                  </a:lnTo>
                  <a:lnTo>
                    <a:pt x="14" y="17"/>
                  </a:lnTo>
                  <a:lnTo>
                    <a:pt x="13" y="17"/>
                  </a:lnTo>
                  <a:lnTo>
                    <a:pt x="13" y="16"/>
                  </a:lnTo>
                  <a:lnTo>
                    <a:pt x="12" y="16"/>
                  </a:lnTo>
                  <a:lnTo>
                    <a:pt x="12" y="15"/>
                  </a:lnTo>
                  <a:lnTo>
                    <a:pt x="11" y="15"/>
                  </a:lnTo>
                  <a:lnTo>
                    <a:pt x="10" y="14"/>
                  </a:lnTo>
                  <a:lnTo>
                    <a:pt x="10" y="13"/>
                  </a:lnTo>
                  <a:lnTo>
                    <a:pt x="9" y="12"/>
                  </a:lnTo>
                  <a:lnTo>
                    <a:pt x="9" y="11"/>
                  </a:lnTo>
                  <a:lnTo>
                    <a:pt x="8" y="10"/>
                  </a:lnTo>
                  <a:lnTo>
                    <a:pt x="8" y="9"/>
                  </a:lnTo>
                  <a:lnTo>
                    <a:pt x="7" y="8"/>
                  </a:lnTo>
                  <a:lnTo>
                    <a:pt x="7" y="8"/>
                  </a:lnTo>
                  <a:lnTo>
                    <a:pt x="7" y="7"/>
                  </a:lnTo>
                  <a:lnTo>
                    <a:pt x="7" y="7"/>
                  </a:lnTo>
                  <a:lnTo>
                    <a:pt x="6" y="6"/>
                  </a:lnTo>
                  <a:lnTo>
                    <a:pt x="6" y="5"/>
                  </a:lnTo>
                  <a:lnTo>
                    <a:pt x="6" y="4"/>
                  </a:lnTo>
                  <a:lnTo>
                    <a:pt x="6" y="4"/>
                  </a:lnTo>
                  <a:lnTo>
                    <a:pt x="6" y="3"/>
                  </a:lnTo>
                  <a:lnTo>
                    <a:pt x="6" y="2"/>
                  </a:lnTo>
                  <a:lnTo>
                    <a:pt x="5" y="1"/>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7" name="Freeform 1954"/>
            <p:cNvSpPr>
              <a:spLocks/>
            </p:cNvSpPr>
            <p:nvPr/>
          </p:nvSpPr>
          <p:spPr bwMode="auto">
            <a:xfrm>
              <a:off x="5599115" y="1978586"/>
              <a:ext cx="60325" cy="25400"/>
            </a:xfrm>
            <a:custGeom>
              <a:avLst/>
              <a:gdLst>
                <a:gd name="T0" fmla="*/ 1 w 38"/>
                <a:gd name="T1" fmla="*/ 9 h 16"/>
                <a:gd name="T2" fmla="*/ 3 w 38"/>
                <a:gd name="T3" fmla="*/ 8 h 16"/>
                <a:gd name="T4" fmla="*/ 4 w 38"/>
                <a:gd name="T5" fmla="*/ 8 h 16"/>
                <a:gd name="T6" fmla="*/ 5 w 38"/>
                <a:gd name="T7" fmla="*/ 7 h 16"/>
                <a:gd name="T8" fmla="*/ 7 w 38"/>
                <a:gd name="T9" fmla="*/ 7 h 16"/>
                <a:gd name="T10" fmla="*/ 9 w 38"/>
                <a:gd name="T11" fmla="*/ 6 h 16"/>
                <a:gd name="T12" fmla="*/ 11 w 38"/>
                <a:gd name="T13" fmla="*/ 5 h 16"/>
                <a:gd name="T14" fmla="*/ 13 w 38"/>
                <a:gd name="T15" fmla="*/ 4 h 16"/>
                <a:gd name="T16" fmla="*/ 16 w 38"/>
                <a:gd name="T17" fmla="*/ 3 h 16"/>
                <a:gd name="T18" fmla="*/ 18 w 38"/>
                <a:gd name="T19" fmla="*/ 3 h 16"/>
                <a:gd name="T20" fmla="*/ 20 w 38"/>
                <a:gd name="T21" fmla="*/ 2 h 16"/>
                <a:gd name="T22" fmla="*/ 21 w 38"/>
                <a:gd name="T23" fmla="*/ 2 h 16"/>
                <a:gd name="T24" fmla="*/ 23 w 38"/>
                <a:gd name="T25" fmla="*/ 1 h 16"/>
                <a:gd name="T26" fmla="*/ 26 w 38"/>
                <a:gd name="T27" fmla="*/ 0 h 16"/>
                <a:gd name="T28" fmla="*/ 28 w 38"/>
                <a:gd name="T29" fmla="*/ 0 h 16"/>
                <a:gd name="T30" fmla="*/ 30 w 38"/>
                <a:gd name="T31" fmla="*/ 0 h 16"/>
                <a:gd name="T32" fmla="*/ 38 w 38"/>
                <a:gd name="T33" fmla="*/ 3 h 16"/>
                <a:gd name="T34" fmla="*/ 37 w 38"/>
                <a:gd name="T35" fmla="*/ 3 h 16"/>
                <a:gd name="T36" fmla="*/ 36 w 38"/>
                <a:gd name="T37" fmla="*/ 4 h 16"/>
                <a:gd name="T38" fmla="*/ 34 w 38"/>
                <a:gd name="T39" fmla="*/ 4 h 16"/>
                <a:gd name="T40" fmla="*/ 32 w 38"/>
                <a:gd name="T41" fmla="*/ 5 h 16"/>
                <a:gd name="T42" fmla="*/ 31 w 38"/>
                <a:gd name="T43" fmla="*/ 5 h 16"/>
                <a:gd name="T44" fmla="*/ 29 w 38"/>
                <a:gd name="T45" fmla="*/ 5 h 16"/>
                <a:gd name="T46" fmla="*/ 28 w 38"/>
                <a:gd name="T47" fmla="*/ 6 h 16"/>
                <a:gd name="T48" fmla="*/ 26 w 38"/>
                <a:gd name="T49" fmla="*/ 6 h 16"/>
                <a:gd name="T50" fmla="*/ 25 w 38"/>
                <a:gd name="T51" fmla="*/ 6 h 16"/>
                <a:gd name="T52" fmla="*/ 23 w 38"/>
                <a:gd name="T53" fmla="*/ 7 h 16"/>
                <a:gd name="T54" fmla="*/ 21 w 38"/>
                <a:gd name="T55" fmla="*/ 8 h 16"/>
                <a:gd name="T56" fmla="*/ 20 w 38"/>
                <a:gd name="T57" fmla="*/ 8 h 16"/>
                <a:gd name="T58" fmla="*/ 18 w 38"/>
                <a:gd name="T59" fmla="*/ 9 h 16"/>
                <a:gd name="T60" fmla="*/ 16 w 38"/>
                <a:gd name="T61" fmla="*/ 9 h 16"/>
                <a:gd name="T62" fmla="*/ 15 w 38"/>
                <a:gd name="T63" fmla="*/ 9 h 16"/>
                <a:gd name="T64" fmla="*/ 13 w 38"/>
                <a:gd name="T65" fmla="*/ 10 h 16"/>
                <a:gd name="T66" fmla="*/ 12 w 38"/>
                <a:gd name="T67" fmla="*/ 10 h 16"/>
                <a:gd name="T68" fmla="*/ 10 w 38"/>
                <a:gd name="T69" fmla="*/ 11 h 16"/>
                <a:gd name="T70" fmla="*/ 8 w 38"/>
                <a:gd name="T71" fmla="*/ 12 h 16"/>
                <a:gd name="T72" fmla="*/ 7 w 38"/>
                <a:gd name="T73" fmla="*/ 12 h 16"/>
                <a:gd name="T74" fmla="*/ 6 w 38"/>
                <a:gd name="T75" fmla="*/ 13 h 16"/>
                <a:gd name="T76" fmla="*/ 4 w 38"/>
                <a:gd name="T77" fmla="*/ 13 h 16"/>
                <a:gd name="T78" fmla="*/ 3 w 38"/>
                <a:gd name="T79" fmla="*/ 14 h 16"/>
                <a:gd name="T80" fmla="*/ 1 w 38"/>
                <a:gd name="T81" fmla="*/ 15 h 16"/>
                <a:gd name="T82" fmla="*/ 0 w 38"/>
                <a:gd name="T83" fmla="*/ 16 h 16"/>
                <a:gd name="T84" fmla="*/ 1 w 38"/>
                <a:gd name="T8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16">
                  <a:moveTo>
                    <a:pt x="1" y="9"/>
                  </a:moveTo>
                  <a:lnTo>
                    <a:pt x="1" y="9"/>
                  </a:lnTo>
                  <a:lnTo>
                    <a:pt x="2" y="9"/>
                  </a:lnTo>
                  <a:lnTo>
                    <a:pt x="3" y="8"/>
                  </a:lnTo>
                  <a:lnTo>
                    <a:pt x="3" y="8"/>
                  </a:lnTo>
                  <a:lnTo>
                    <a:pt x="4" y="8"/>
                  </a:lnTo>
                  <a:lnTo>
                    <a:pt x="4" y="8"/>
                  </a:lnTo>
                  <a:lnTo>
                    <a:pt x="5" y="7"/>
                  </a:lnTo>
                  <a:lnTo>
                    <a:pt x="6" y="7"/>
                  </a:lnTo>
                  <a:lnTo>
                    <a:pt x="7" y="7"/>
                  </a:lnTo>
                  <a:lnTo>
                    <a:pt x="8" y="6"/>
                  </a:lnTo>
                  <a:lnTo>
                    <a:pt x="9" y="6"/>
                  </a:lnTo>
                  <a:lnTo>
                    <a:pt x="10" y="5"/>
                  </a:lnTo>
                  <a:lnTo>
                    <a:pt x="11" y="5"/>
                  </a:lnTo>
                  <a:lnTo>
                    <a:pt x="12" y="5"/>
                  </a:lnTo>
                  <a:lnTo>
                    <a:pt x="13" y="4"/>
                  </a:lnTo>
                  <a:lnTo>
                    <a:pt x="15" y="4"/>
                  </a:lnTo>
                  <a:lnTo>
                    <a:pt x="16" y="3"/>
                  </a:lnTo>
                  <a:lnTo>
                    <a:pt x="17" y="3"/>
                  </a:lnTo>
                  <a:lnTo>
                    <a:pt x="18" y="3"/>
                  </a:lnTo>
                  <a:lnTo>
                    <a:pt x="20" y="2"/>
                  </a:lnTo>
                  <a:lnTo>
                    <a:pt x="20" y="2"/>
                  </a:lnTo>
                  <a:lnTo>
                    <a:pt x="21" y="2"/>
                  </a:lnTo>
                  <a:lnTo>
                    <a:pt x="21" y="2"/>
                  </a:lnTo>
                  <a:lnTo>
                    <a:pt x="22" y="1"/>
                  </a:lnTo>
                  <a:lnTo>
                    <a:pt x="23" y="1"/>
                  </a:lnTo>
                  <a:lnTo>
                    <a:pt x="24" y="1"/>
                  </a:lnTo>
                  <a:lnTo>
                    <a:pt x="26" y="0"/>
                  </a:lnTo>
                  <a:lnTo>
                    <a:pt x="27" y="0"/>
                  </a:lnTo>
                  <a:lnTo>
                    <a:pt x="28" y="0"/>
                  </a:lnTo>
                  <a:lnTo>
                    <a:pt x="29" y="0"/>
                  </a:lnTo>
                  <a:lnTo>
                    <a:pt x="30" y="0"/>
                  </a:lnTo>
                  <a:lnTo>
                    <a:pt x="31" y="0"/>
                  </a:lnTo>
                  <a:lnTo>
                    <a:pt x="38" y="3"/>
                  </a:lnTo>
                  <a:lnTo>
                    <a:pt x="37" y="3"/>
                  </a:lnTo>
                  <a:lnTo>
                    <a:pt x="37" y="3"/>
                  </a:lnTo>
                  <a:lnTo>
                    <a:pt x="37" y="4"/>
                  </a:lnTo>
                  <a:lnTo>
                    <a:pt x="36" y="4"/>
                  </a:lnTo>
                  <a:lnTo>
                    <a:pt x="35" y="4"/>
                  </a:lnTo>
                  <a:lnTo>
                    <a:pt x="34" y="4"/>
                  </a:lnTo>
                  <a:lnTo>
                    <a:pt x="33" y="4"/>
                  </a:lnTo>
                  <a:lnTo>
                    <a:pt x="32" y="5"/>
                  </a:lnTo>
                  <a:lnTo>
                    <a:pt x="31" y="5"/>
                  </a:lnTo>
                  <a:lnTo>
                    <a:pt x="31" y="5"/>
                  </a:lnTo>
                  <a:lnTo>
                    <a:pt x="30" y="5"/>
                  </a:lnTo>
                  <a:lnTo>
                    <a:pt x="29" y="5"/>
                  </a:lnTo>
                  <a:lnTo>
                    <a:pt x="29" y="5"/>
                  </a:lnTo>
                  <a:lnTo>
                    <a:pt x="28" y="6"/>
                  </a:lnTo>
                  <a:lnTo>
                    <a:pt x="27" y="6"/>
                  </a:lnTo>
                  <a:lnTo>
                    <a:pt x="26" y="6"/>
                  </a:lnTo>
                  <a:lnTo>
                    <a:pt x="26" y="6"/>
                  </a:lnTo>
                  <a:lnTo>
                    <a:pt x="25" y="6"/>
                  </a:lnTo>
                  <a:lnTo>
                    <a:pt x="24" y="7"/>
                  </a:lnTo>
                  <a:lnTo>
                    <a:pt x="23" y="7"/>
                  </a:lnTo>
                  <a:lnTo>
                    <a:pt x="22" y="7"/>
                  </a:lnTo>
                  <a:lnTo>
                    <a:pt x="21" y="8"/>
                  </a:lnTo>
                  <a:lnTo>
                    <a:pt x="21" y="8"/>
                  </a:lnTo>
                  <a:lnTo>
                    <a:pt x="20" y="8"/>
                  </a:lnTo>
                  <a:lnTo>
                    <a:pt x="19" y="8"/>
                  </a:lnTo>
                  <a:lnTo>
                    <a:pt x="18" y="9"/>
                  </a:lnTo>
                  <a:lnTo>
                    <a:pt x="17" y="9"/>
                  </a:lnTo>
                  <a:lnTo>
                    <a:pt x="16" y="9"/>
                  </a:lnTo>
                  <a:lnTo>
                    <a:pt x="16" y="9"/>
                  </a:lnTo>
                  <a:lnTo>
                    <a:pt x="15" y="9"/>
                  </a:lnTo>
                  <a:lnTo>
                    <a:pt x="14" y="10"/>
                  </a:lnTo>
                  <a:lnTo>
                    <a:pt x="13" y="10"/>
                  </a:lnTo>
                  <a:lnTo>
                    <a:pt x="12" y="10"/>
                  </a:lnTo>
                  <a:lnTo>
                    <a:pt x="12" y="10"/>
                  </a:lnTo>
                  <a:lnTo>
                    <a:pt x="11" y="11"/>
                  </a:lnTo>
                  <a:lnTo>
                    <a:pt x="10" y="11"/>
                  </a:lnTo>
                  <a:lnTo>
                    <a:pt x="9" y="11"/>
                  </a:lnTo>
                  <a:lnTo>
                    <a:pt x="8" y="12"/>
                  </a:lnTo>
                  <a:lnTo>
                    <a:pt x="8" y="12"/>
                  </a:lnTo>
                  <a:lnTo>
                    <a:pt x="7" y="12"/>
                  </a:lnTo>
                  <a:lnTo>
                    <a:pt x="7" y="12"/>
                  </a:lnTo>
                  <a:lnTo>
                    <a:pt x="6" y="13"/>
                  </a:lnTo>
                  <a:lnTo>
                    <a:pt x="5" y="13"/>
                  </a:lnTo>
                  <a:lnTo>
                    <a:pt x="4" y="13"/>
                  </a:lnTo>
                  <a:lnTo>
                    <a:pt x="3" y="14"/>
                  </a:lnTo>
                  <a:lnTo>
                    <a:pt x="3" y="14"/>
                  </a:lnTo>
                  <a:lnTo>
                    <a:pt x="2" y="15"/>
                  </a:lnTo>
                  <a:lnTo>
                    <a:pt x="1" y="15"/>
                  </a:lnTo>
                  <a:lnTo>
                    <a:pt x="0" y="16"/>
                  </a:lnTo>
                  <a:lnTo>
                    <a:pt x="0" y="16"/>
                  </a:lnTo>
                  <a:lnTo>
                    <a:pt x="0" y="12"/>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8" name="Freeform 1955"/>
            <p:cNvSpPr>
              <a:spLocks/>
            </p:cNvSpPr>
            <p:nvPr/>
          </p:nvSpPr>
          <p:spPr bwMode="auto">
            <a:xfrm>
              <a:off x="5575303" y="1975413"/>
              <a:ext cx="187325" cy="112713"/>
            </a:xfrm>
            <a:custGeom>
              <a:avLst/>
              <a:gdLst>
                <a:gd name="T0" fmla="*/ 110 w 118"/>
                <a:gd name="T1" fmla="*/ 0 h 71"/>
                <a:gd name="T2" fmla="*/ 117 w 118"/>
                <a:gd name="T3" fmla="*/ 6 h 71"/>
                <a:gd name="T4" fmla="*/ 118 w 118"/>
                <a:gd name="T5" fmla="*/ 10 h 71"/>
                <a:gd name="T6" fmla="*/ 117 w 118"/>
                <a:gd name="T7" fmla="*/ 15 h 71"/>
                <a:gd name="T8" fmla="*/ 113 w 118"/>
                <a:gd name="T9" fmla="*/ 21 h 71"/>
                <a:gd name="T10" fmla="*/ 116 w 118"/>
                <a:gd name="T11" fmla="*/ 24 h 71"/>
                <a:gd name="T12" fmla="*/ 118 w 118"/>
                <a:gd name="T13" fmla="*/ 29 h 71"/>
                <a:gd name="T14" fmla="*/ 115 w 118"/>
                <a:gd name="T15" fmla="*/ 35 h 71"/>
                <a:gd name="T16" fmla="*/ 110 w 118"/>
                <a:gd name="T17" fmla="*/ 39 h 71"/>
                <a:gd name="T18" fmla="*/ 111 w 118"/>
                <a:gd name="T19" fmla="*/ 43 h 71"/>
                <a:gd name="T20" fmla="*/ 111 w 118"/>
                <a:gd name="T21" fmla="*/ 49 h 71"/>
                <a:gd name="T22" fmla="*/ 110 w 118"/>
                <a:gd name="T23" fmla="*/ 57 h 71"/>
                <a:gd name="T24" fmla="*/ 108 w 118"/>
                <a:gd name="T25" fmla="*/ 61 h 71"/>
                <a:gd name="T26" fmla="*/ 103 w 118"/>
                <a:gd name="T27" fmla="*/ 63 h 71"/>
                <a:gd name="T28" fmla="*/ 98 w 118"/>
                <a:gd name="T29" fmla="*/ 65 h 71"/>
                <a:gd name="T30" fmla="*/ 91 w 118"/>
                <a:gd name="T31" fmla="*/ 67 h 71"/>
                <a:gd name="T32" fmla="*/ 83 w 118"/>
                <a:gd name="T33" fmla="*/ 69 h 71"/>
                <a:gd name="T34" fmla="*/ 72 w 118"/>
                <a:gd name="T35" fmla="*/ 70 h 71"/>
                <a:gd name="T36" fmla="*/ 60 w 118"/>
                <a:gd name="T37" fmla="*/ 71 h 71"/>
                <a:gd name="T38" fmla="*/ 4 w 118"/>
                <a:gd name="T39" fmla="*/ 57 h 71"/>
                <a:gd name="T40" fmla="*/ 55 w 118"/>
                <a:gd name="T41" fmla="*/ 66 h 71"/>
                <a:gd name="T42" fmla="*/ 62 w 118"/>
                <a:gd name="T43" fmla="*/ 66 h 71"/>
                <a:gd name="T44" fmla="*/ 67 w 118"/>
                <a:gd name="T45" fmla="*/ 66 h 71"/>
                <a:gd name="T46" fmla="*/ 72 w 118"/>
                <a:gd name="T47" fmla="*/ 65 h 71"/>
                <a:gd name="T48" fmla="*/ 77 w 118"/>
                <a:gd name="T49" fmla="*/ 65 h 71"/>
                <a:gd name="T50" fmla="*/ 82 w 118"/>
                <a:gd name="T51" fmla="*/ 64 h 71"/>
                <a:gd name="T52" fmla="*/ 86 w 118"/>
                <a:gd name="T53" fmla="*/ 63 h 71"/>
                <a:gd name="T54" fmla="*/ 94 w 118"/>
                <a:gd name="T55" fmla="*/ 61 h 71"/>
                <a:gd name="T56" fmla="*/ 99 w 118"/>
                <a:gd name="T57" fmla="*/ 60 h 71"/>
                <a:gd name="T58" fmla="*/ 104 w 118"/>
                <a:gd name="T59" fmla="*/ 59 h 71"/>
                <a:gd name="T60" fmla="*/ 105 w 118"/>
                <a:gd name="T61" fmla="*/ 55 h 71"/>
                <a:gd name="T62" fmla="*/ 101 w 118"/>
                <a:gd name="T63" fmla="*/ 55 h 71"/>
                <a:gd name="T64" fmla="*/ 96 w 118"/>
                <a:gd name="T65" fmla="*/ 56 h 71"/>
                <a:gd name="T66" fmla="*/ 91 w 118"/>
                <a:gd name="T67" fmla="*/ 56 h 71"/>
                <a:gd name="T68" fmla="*/ 85 w 118"/>
                <a:gd name="T69" fmla="*/ 57 h 71"/>
                <a:gd name="T70" fmla="*/ 75 w 118"/>
                <a:gd name="T71" fmla="*/ 59 h 71"/>
                <a:gd name="T72" fmla="*/ 82 w 118"/>
                <a:gd name="T73" fmla="*/ 51 h 71"/>
                <a:gd name="T74" fmla="*/ 88 w 118"/>
                <a:gd name="T75" fmla="*/ 51 h 71"/>
                <a:gd name="T76" fmla="*/ 95 w 118"/>
                <a:gd name="T77" fmla="*/ 51 h 71"/>
                <a:gd name="T78" fmla="*/ 102 w 118"/>
                <a:gd name="T79" fmla="*/ 50 h 71"/>
                <a:gd name="T80" fmla="*/ 106 w 118"/>
                <a:gd name="T81" fmla="*/ 47 h 71"/>
                <a:gd name="T82" fmla="*/ 105 w 118"/>
                <a:gd name="T83" fmla="*/ 43 h 71"/>
                <a:gd name="T84" fmla="*/ 106 w 118"/>
                <a:gd name="T85" fmla="*/ 35 h 71"/>
                <a:gd name="T86" fmla="*/ 111 w 118"/>
                <a:gd name="T87" fmla="*/ 33 h 71"/>
                <a:gd name="T88" fmla="*/ 112 w 118"/>
                <a:gd name="T89" fmla="*/ 27 h 71"/>
                <a:gd name="T90" fmla="*/ 106 w 118"/>
                <a:gd name="T91" fmla="*/ 24 h 71"/>
                <a:gd name="T92" fmla="*/ 101 w 118"/>
                <a:gd name="T93" fmla="*/ 24 h 71"/>
                <a:gd name="T94" fmla="*/ 95 w 118"/>
                <a:gd name="T95" fmla="*/ 25 h 71"/>
                <a:gd name="T96" fmla="*/ 90 w 118"/>
                <a:gd name="T97" fmla="*/ 25 h 71"/>
                <a:gd name="T98" fmla="*/ 85 w 118"/>
                <a:gd name="T99" fmla="*/ 26 h 71"/>
                <a:gd name="T100" fmla="*/ 79 w 118"/>
                <a:gd name="T101" fmla="*/ 27 h 71"/>
                <a:gd name="T102" fmla="*/ 79 w 118"/>
                <a:gd name="T103" fmla="*/ 22 h 71"/>
                <a:gd name="T104" fmla="*/ 86 w 118"/>
                <a:gd name="T105" fmla="*/ 21 h 71"/>
                <a:gd name="T106" fmla="*/ 91 w 118"/>
                <a:gd name="T107" fmla="*/ 21 h 71"/>
                <a:gd name="T108" fmla="*/ 96 w 118"/>
                <a:gd name="T109" fmla="*/ 20 h 71"/>
                <a:gd name="T110" fmla="*/ 100 w 118"/>
                <a:gd name="T111" fmla="*/ 19 h 71"/>
                <a:gd name="T112" fmla="*/ 107 w 118"/>
                <a:gd name="T113" fmla="*/ 18 h 71"/>
                <a:gd name="T114" fmla="*/ 111 w 118"/>
                <a:gd name="T115" fmla="*/ 15 h 71"/>
                <a:gd name="T116" fmla="*/ 113 w 118"/>
                <a:gd name="T117" fmla="*/ 10 h 71"/>
                <a:gd name="T118" fmla="*/ 110 w 118"/>
                <a:gd name="T119" fmla="*/ 6 h 71"/>
                <a:gd name="T120" fmla="*/ 105 w 118"/>
                <a:gd name="T121"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71">
                  <a:moveTo>
                    <a:pt x="106" y="0"/>
                  </a:moveTo>
                  <a:lnTo>
                    <a:pt x="106" y="0"/>
                  </a:lnTo>
                  <a:lnTo>
                    <a:pt x="107" y="0"/>
                  </a:lnTo>
                  <a:lnTo>
                    <a:pt x="108" y="0"/>
                  </a:lnTo>
                  <a:lnTo>
                    <a:pt x="108" y="0"/>
                  </a:lnTo>
                  <a:lnTo>
                    <a:pt x="109" y="0"/>
                  </a:lnTo>
                  <a:lnTo>
                    <a:pt x="110" y="0"/>
                  </a:lnTo>
                  <a:lnTo>
                    <a:pt x="111" y="1"/>
                  </a:lnTo>
                  <a:lnTo>
                    <a:pt x="112" y="1"/>
                  </a:lnTo>
                  <a:lnTo>
                    <a:pt x="114" y="2"/>
                  </a:lnTo>
                  <a:lnTo>
                    <a:pt x="115" y="3"/>
                  </a:lnTo>
                  <a:lnTo>
                    <a:pt x="115" y="4"/>
                  </a:lnTo>
                  <a:lnTo>
                    <a:pt x="116" y="4"/>
                  </a:lnTo>
                  <a:lnTo>
                    <a:pt x="117" y="6"/>
                  </a:lnTo>
                  <a:lnTo>
                    <a:pt x="117" y="6"/>
                  </a:lnTo>
                  <a:lnTo>
                    <a:pt x="118" y="6"/>
                  </a:lnTo>
                  <a:lnTo>
                    <a:pt x="118" y="7"/>
                  </a:lnTo>
                  <a:lnTo>
                    <a:pt x="118" y="8"/>
                  </a:lnTo>
                  <a:lnTo>
                    <a:pt x="118" y="8"/>
                  </a:lnTo>
                  <a:lnTo>
                    <a:pt x="118" y="9"/>
                  </a:lnTo>
                  <a:lnTo>
                    <a:pt x="118" y="10"/>
                  </a:lnTo>
                  <a:lnTo>
                    <a:pt x="118" y="10"/>
                  </a:lnTo>
                  <a:lnTo>
                    <a:pt x="118" y="11"/>
                  </a:lnTo>
                  <a:lnTo>
                    <a:pt x="118" y="12"/>
                  </a:lnTo>
                  <a:lnTo>
                    <a:pt x="118" y="12"/>
                  </a:lnTo>
                  <a:lnTo>
                    <a:pt x="118" y="13"/>
                  </a:lnTo>
                  <a:lnTo>
                    <a:pt x="117" y="14"/>
                  </a:lnTo>
                  <a:lnTo>
                    <a:pt x="117" y="15"/>
                  </a:lnTo>
                  <a:lnTo>
                    <a:pt x="116" y="16"/>
                  </a:lnTo>
                  <a:lnTo>
                    <a:pt x="116" y="17"/>
                  </a:lnTo>
                  <a:lnTo>
                    <a:pt x="115" y="18"/>
                  </a:lnTo>
                  <a:lnTo>
                    <a:pt x="115" y="19"/>
                  </a:lnTo>
                  <a:lnTo>
                    <a:pt x="114" y="19"/>
                  </a:lnTo>
                  <a:lnTo>
                    <a:pt x="114" y="20"/>
                  </a:lnTo>
                  <a:lnTo>
                    <a:pt x="113" y="21"/>
                  </a:lnTo>
                  <a:lnTo>
                    <a:pt x="112" y="21"/>
                  </a:lnTo>
                  <a:lnTo>
                    <a:pt x="113" y="21"/>
                  </a:lnTo>
                  <a:lnTo>
                    <a:pt x="113" y="21"/>
                  </a:lnTo>
                  <a:lnTo>
                    <a:pt x="114" y="22"/>
                  </a:lnTo>
                  <a:lnTo>
                    <a:pt x="115" y="23"/>
                  </a:lnTo>
                  <a:lnTo>
                    <a:pt x="116" y="23"/>
                  </a:lnTo>
                  <a:lnTo>
                    <a:pt x="116" y="24"/>
                  </a:lnTo>
                  <a:lnTo>
                    <a:pt x="116" y="25"/>
                  </a:lnTo>
                  <a:lnTo>
                    <a:pt x="117" y="26"/>
                  </a:lnTo>
                  <a:lnTo>
                    <a:pt x="117" y="26"/>
                  </a:lnTo>
                  <a:lnTo>
                    <a:pt x="118" y="27"/>
                  </a:lnTo>
                  <a:lnTo>
                    <a:pt x="118" y="28"/>
                  </a:lnTo>
                  <a:lnTo>
                    <a:pt x="118" y="28"/>
                  </a:lnTo>
                  <a:lnTo>
                    <a:pt x="118" y="29"/>
                  </a:lnTo>
                  <a:lnTo>
                    <a:pt x="118" y="30"/>
                  </a:lnTo>
                  <a:lnTo>
                    <a:pt x="118" y="31"/>
                  </a:lnTo>
                  <a:lnTo>
                    <a:pt x="117" y="32"/>
                  </a:lnTo>
                  <a:lnTo>
                    <a:pt x="117" y="33"/>
                  </a:lnTo>
                  <a:lnTo>
                    <a:pt x="116" y="34"/>
                  </a:lnTo>
                  <a:lnTo>
                    <a:pt x="116" y="35"/>
                  </a:lnTo>
                  <a:lnTo>
                    <a:pt x="115" y="35"/>
                  </a:lnTo>
                  <a:lnTo>
                    <a:pt x="114" y="36"/>
                  </a:lnTo>
                  <a:lnTo>
                    <a:pt x="114" y="37"/>
                  </a:lnTo>
                  <a:lnTo>
                    <a:pt x="113" y="37"/>
                  </a:lnTo>
                  <a:lnTo>
                    <a:pt x="112" y="38"/>
                  </a:lnTo>
                  <a:lnTo>
                    <a:pt x="111" y="38"/>
                  </a:lnTo>
                  <a:lnTo>
                    <a:pt x="111" y="38"/>
                  </a:lnTo>
                  <a:lnTo>
                    <a:pt x="110" y="39"/>
                  </a:lnTo>
                  <a:lnTo>
                    <a:pt x="110" y="39"/>
                  </a:lnTo>
                  <a:lnTo>
                    <a:pt x="110" y="40"/>
                  </a:lnTo>
                  <a:lnTo>
                    <a:pt x="110" y="40"/>
                  </a:lnTo>
                  <a:lnTo>
                    <a:pt x="110" y="41"/>
                  </a:lnTo>
                  <a:lnTo>
                    <a:pt x="111" y="41"/>
                  </a:lnTo>
                  <a:lnTo>
                    <a:pt x="111" y="42"/>
                  </a:lnTo>
                  <a:lnTo>
                    <a:pt x="111" y="43"/>
                  </a:lnTo>
                  <a:lnTo>
                    <a:pt x="111" y="43"/>
                  </a:lnTo>
                  <a:lnTo>
                    <a:pt x="111" y="44"/>
                  </a:lnTo>
                  <a:lnTo>
                    <a:pt x="111" y="45"/>
                  </a:lnTo>
                  <a:lnTo>
                    <a:pt x="111" y="46"/>
                  </a:lnTo>
                  <a:lnTo>
                    <a:pt x="111" y="47"/>
                  </a:lnTo>
                  <a:lnTo>
                    <a:pt x="111" y="48"/>
                  </a:lnTo>
                  <a:lnTo>
                    <a:pt x="111" y="49"/>
                  </a:lnTo>
                  <a:lnTo>
                    <a:pt x="109" y="52"/>
                  </a:lnTo>
                  <a:lnTo>
                    <a:pt x="109" y="53"/>
                  </a:lnTo>
                  <a:lnTo>
                    <a:pt x="109" y="53"/>
                  </a:lnTo>
                  <a:lnTo>
                    <a:pt x="110" y="54"/>
                  </a:lnTo>
                  <a:lnTo>
                    <a:pt x="110" y="55"/>
                  </a:lnTo>
                  <a:lnTo>
                    <a:pt x="110" y="57"/>
                  </a:lnTo>
                  <a:lnTo>
                    <a:pt x="110" y="57"/>
                  </a:lnTo>
                  <a:lnTo>
                    <a:pt x="110" y="58"/>
                  </a:lnTo>
                  <a:lnTo>
                    <a:pt x="110" y="59"/>
                  </a:lnTo>
                  <a:lnTo>
                    <a:pt x="110" y="60"/>
                  </a:lnTo>
                  <a:lnTo>
                    <a:pt x="109" y="60"/>
                  </a:lnTo>
                  <a:lnTo>
                    <a:pt x="109" y="60"/>
                  </a:lnTo>
                  <a:lnTo>
                    <a:pt x="108" y="60"/>
                  </a:lnTo>
                  <a:lnTo>
                    <a:pt x="108" y="61"/>
                  </a:lnTo>
                  <a:lnTo>
                    <a:pt x="108" y="61"/>
                  </a:lnTo>
                  <a:lnTo>
                    <a:pt x="107" y="61"/>
                  </a:lnTo>
                  <a:lnTo>
                    <a:pt x="106" y="62"/>
                  </a:lnTo>
                  <a:lnTo>
                    <a:pt x="105" y="62"/>
                  </a:lnTo>
                  <a:lnTo>
                    <a:pt x="104" y="63"/>
                  </a:lnTo>
                  <a:lnTo>
                    <a:pt x="103" y="63"/>
                  </a:lnTo>
                  <a:lnTo>
                    <a:pt x="103" y="63"/>
                  </a:lnTo>
                  <a:lnTo>
                    <a:pt x="102" y="64"/>
                  </a:lnTo>
                  <a:lnTo>
                    <a:pt x="101" y="64"/>
                  </a:lnTo>
                  <a:lnTo>
                    <a:pt x="101" y="64"/>
                  </a:lnTo>
                  <a:lnTo>
                    <a:pt x="100" y="65"/>
                  </a:lnTo>
                  <a:lnTo>
                    <a:pt x="99" y="65"/>
                  </a:lnTo>
                  <a:lnTo>
                    <a:pt x="99" y="65"/>
                  </a:lnTo>
                  <a:lnTo>
                    <a:pt x="98" y="65"/>
                  </a:lnTo>
                  <a:lnTo>
                    <a:pt x="97" y="66"/>
                  </a:lnTo>
                  <a:lnTo>
                    <a:pt x="96" y="66"/>
                  </a:lnTo>
                  <a:lnTo>
                    <a:pt x="95" y="66"/>
                  </a:lnTo>
                  <a:lnTo>
                    <a:pt x="94" y="66"/>
                  </a:lnTo>
                  <a:lnTo>
                    <a:pt x="93" y="67"/>
                  </a:lnTo>
                  <a:lnTo>
                    <a:pt x="92" y="67"/>
                  </a:lnTo>
                  <a:lnTo>
                    <a:pt x="91" y="67"/>
                  </a:lnTo>
                  <a:lnTo>
                    <a:pt x="90" y="68"/>
                  </a:lnTo>
                  <a:lnTo>
                    <a:pt x="89" y="68"/>
                  </a:lnTo>
                  <a:lnTo>
                    <a:pt x="88" y="68"/>
                  </a:lnTo>
                  <a:lnTo>
                    <a:pt x="87" y="68"/>
                  </a:lnTo>
                  <a:lnTo>
                    <a:pt x="85" y="68"/>
                  </a:lnTo>
                  <a:lnTo>
                    <a:pt x="84" y="68"/>
                  </a:lnTo>
                  <a:lnTo>
                    <a:pt x="83" y="69"/>
                  </a:lnTo>
                  <a:lnTo>
                    <a:pt x="81" y="69"/>
                  </a:lnTo>
                  <a:lnTo>
                    <a:pt x="80" y="69"/>
                  </a:lnTo>
                  <a:lnTo>
                    <a:pt x="79" y="69"/>
                  </a:lnTo>
                  <a:lnTo>
                    <a:pt x="77" y="69"/>
                  </a:lnTo>
                  <a:lnTo>
                    <a:pt x="76" y="70"/>
                  </a:lnTo>
                  <a:lnTo>
                    <a:pt x="74" y="70"/>
                  </a:lnTo>
                  <a:lnTo>
                    <a:pt x="72" y="70"/>
                  </a:lnTo>
                  <a:lnTo>
                    <a:pt x="71" y="70"/>
                  </a:lnTo>
                  <a:lnTo>
                    <a:pt x="69" y="70"/>
                  </a:lnTo>
                  <a:lnTo>
                    <a:pt x="67" y="71"/>
                  </a:lnTo>
                  <a:lnTo>
                    <a:pt x="66" y="71"/>
                  </a:lnTo>
                  <a:lnTo>
                    <a:pt x="64" y="71"/>
                  </a:lnTo>
                  <a:lnTo>
                    <a:pt x="62" y="71"/>
                  </a:lnTo>
                  <a:lnTo>
                    <a:pt x="60" y="71"/>
                  </a:lnTo>
                  <a:lnTo>
                    <a:pt x="58" y="71"/>
                  </a:lnTo>
                  <a:lnTo>
                    <a:pt x="56" y="71"/>
                  </a:lnTo>
                  <a:lnTo>
                    <a:pt x="54" y="71"/>
                  </a:lnTo>
                  <a:lnTo>
                    <a:pt x="52" y="71"/>
                  </a:lnTo>
                  <a:lnTo>
                    <a:pt x="2" y="62"/>
                  </a:lnTo>
                  <a:lnTo>
                    <a:pt x="0" y="57"/>
                  </a:lnTo>
                  <a:lnTo>
                    <a:pt x="4" y="57"/>
                  </a:lnTo>
                  <a:lnTo>
                    <a:pt x="51" y="66"/>
                  </a:lnTo>
                  <a:lnTo>
                    <a:pt x="51" y="66"/>
                  </a:lnTo>
                  <a:lnTo>
                    <a:pt x="52" y="66"/>
                  </a:lnTo>
                  <a:lnTo>
                    <a:pt x="53" y="66"/>
                  </a:lnTo>
                  <a:lnTo>
                    <a:pt x="53" y="66"/>
                  </a:lnTo>
                  <a:lnTo>
                    <a:pt x="54" y="66"/>
                  </a:lnTo>
                  <a:lnTo>
                    <a:pt x="55" y="66"/>
                  </a:lnTo>
                  <a:lnTo>
                    <a:pt x="55" y="66"/>
                  </a:lnTo>
                  <a:lnTo>
                    <a:pt x="57" y="66"/>
                  </a:lnTo>
                  <a:lnTo>
                    <a:pt x="58" y="66"/>
                  </a:lnTo>
                  <a:lnTo>
                    <a:pt x="59" y="66"/>
                  </a:lnTo>
                  <a:lnTo>
                    <a:pt x="60" y="66"/>
                  </a:lnTo>
                  <a:lnTo>
                    <a:pt x="61" y="66"/>
                  </a:lnTo>
                  <a:lnTo>
                    <a:pt x="62" y="66"/>
                  </a:lnTo>
                  <a:lnTo>
                    <a:pt x="63" y="66"/>
                  </a:lnTo>
                  <a:lnTo>
                    <a:pt x="63" y="66"/>
                  </a:lnTo>
                  <a:lnTo>
                    <a:pt x="64" y="66"/>
                  </a:lnTo>
                  <a:lnTo>
                    <a:pt x="64" y="66"/>
                  </a:lnTo>
                  <a:lnTo>
                    <a:pt x="65" y="66"/>
                  </a:lnTo>
                  <a:lnTo>
                    <a:pt x="66" y="66"/>
                  </a:lnTo>
                  <a:lnTo>
                    <a:pt x="67" y="66"/>
                  </a:lnTo>
                  <a:lnTo>
                    <a:pt x="67" y="65"/>
                  </a:lnTo>
                  <a:lnTo>
                    <a:pt x="68" y="65"/>
                  </a:lnTo>
                  <a:lnTo>
                    <a:pt x="69" y="65"/>
                  </a:lnTo>
                  <a:lnTo>
                    <a:pt x="70" y="65"/>
                  </a:lnTo>
                  <a:lnTo>
                    <a:pt x="70" y="65"/>
                  </a:lnTo>
                  <a:lnTo>
                    <a:pt x="71" y="65"/>
                  </a:lnTo>
                  <a:lnTo>
                    <a:pt x="72" y="65"/>
                  </a:lnTo>
                  <a:lnTo>
                    <a:pt x="72" y="65"/>
                  </a:lnTo>
                  <a:lnTo>
                    <a:pt x="73" y="65"/>
                  </a:lnTo>
                  <a:lnTo>
                    <a:pt x="74" y="65"/>
                  </a:lnTo>
                  <a:lnTo>
                    <a:pt x="74" y="65"/>
                  </a:lnTo>
                  <a:lnTo>
                    <a:pt x="75" y="65"/>
                  </a:lnTo>
                  <a:lnTo>
                    <a:pt x="76" y="65"/>
                  </a:lnTo>
                  <a:lnTo>
                    <a:pt x="77" y="65"/>
                  </a:lnTo>
                  <a:lnTo>
                    <a:pt x="77" y="65"/>
                  </a:lnTo>
                  <a:lnTo>
                    <a:pt x="78" y="65"/>
                  </a:lnTo>
                  <a:lnTo>
                    <a:pt x="79" y="65"/>
                  </a:lnTo>
                  <a:lnTo>
                    <a:pt x="80" y="65"/>
                  </a:lnTo>
                  <a:lnTo>
                    <a:pt x="80" y="64"/>
                  </a:lnTo>
                  <a:lnTo>
                    <a:pt x="81" y="64"/>
                  </a:lnTo>
                  <a:lnTo>
                    <a:pt x="82" y="64"/>
                  </a:lnTo>
                  <a:lnTo>
                    <a:pt x="83" y="64"/>
                  </a:lnTo>
                  <a:lnTo>
                    <a:pt x="83" y="64"/>
                  </a:lnTo>
                  <a:lnTo>
                    <a:pt x="84" y="64"/>
                  </a:lnTo>
                  <a:lnTo>
                    <a:pt x="84" y="64"/>
                  </a:lnTo>
                  <a:lnTo>
                    <a:pt x="85" y="64"/>
                  </a:lnTo>
                  <a:lnTo>
                    <a:pt x="86" y="63"/>
                  </a:lnTo>
                  <a:lnTo>
                    <a:pt x="86" y="63"/>
                  </a:lnTo>
                  <a:lnTo>
                    <a:pt x="88" y="63"/>
                  </a:lnTo>
                  <a:lnTo>
                    <a:pt x="89" y="63"/>
                  </a:lnTo>
                  <a:lnTo>
                    <a:pt x="90" y="62"/>
                  </a:lnTo>
                  <a:lnTo>
                    <a:pt x="91" y="62"/>
                  </a:lnTo>
                  <a:lnTo>
                    <a:pt x="92" y="62"/>
                  </a:lnTo>
                  <a:lnTo>
                    <a:pt x="93" y="62"/>
                  </a:lnTo>
                  <a:lnTo>
                    <a:pt x="94" y="61"/>
                  </a:lnTo>
                  <a:lnTo>
                    <a:pt x="95" y="61"/>
                  </a:lnTo>
                  <a:lnTo>
                    <a:pt x="95" y="61"/>
                  </a:lnTo>
                  <a:lnTo>
                    <a:pt x="96" y="61"/>
                  </a:lnTo>
                  <a:lnTo>
                    <a:pt x="97" y="61"/>
                  </a:lnTo>
                  <a:lnTo>
                    <a:pt x="98" y="61"/>
                  </a:lnTo>
                  <a:lnTo>
                    <a:pt x="98" y="60"/>
                  </a:lnTo>
                  <a:lnTo>
                    <a:pt x="99" y="60"/>
                  </a:lnTo>
                  <a:lnTo>
                    <a:pt x="99" y="60"/>
                  </a:lnTo>
                  <a:lnTo>
                    <a:pt x="100" y="60"/>
                  </a:lnTo>
                  <a:lnTo>
                    <a:pt x="101" y="60"/>
                  </a:lnTo>
                  <a:lnTo>
                    <a:pt x="102" y="59"/>
                  </a:lnTo>
                  <a:lnTo>
                    <a:pt x="103" y="59"/>
                  </a:lnTo>
                  <a:lnTo>
                    <a:pt x="103" y="59"/>
                  </a:lnTo>
                  <a:lnTo>
                    <a:pt x="104" y="59"/>
                  </a:lnTo>
                  <a:lnTo>
                    <a:pt x="104" y="58"/>
                  </a:lnTo>
                  <a:lnTo>
                    <a:pt x="105" y="57"/>
                  </a:lnTo>
                  <a:lnTo>
                    <a:pt x="105" y="57"/>
                  </a:lnTo>
                  <a:lnTo>
                    <a:pt x="105" y="56"/>
                  </a:lnTo>
                  <a:lnTo>
                    <a:pt x="105" y="56"/>
                  </a:lnTo>
                  <a:lnTo>
                    <a:pt x="105" y="55"/>
                  </a:lnTo>
                  <a:lnTo>
                    <a:pt x="105" y="55"/>
                  </a:lnTo>
                  <a:lnTo>
                    <a:pt x="104" y="55"/>
                  </a:lnTo>
                  <a:lnTo>
                    <a:pt x="103" y="55"/>
                  </a:lnTo>
                  <a:lnTo>
                    <a:pt x="102" y="55"/>
                  </a:lnTo>
                  <a:lnTo>
                    <a:pt x="102" y="55"/>
                  </a:lnTo>
                  <a:lnTo>
                    <a:pt x="101" y="55"/>
                  </a:lnTo>
                  <a:lnTo>
                    <a:pt x="101" y="55"/>
                  </a:lnTo>
                  <a:lnTo>
                    <a:pt x="101" y="55"/>
                  </a:lnTo>
                  <a:lnTo>
                    <a:pt x="100" y="55"/>
                  </a:lnTo>
                  <a:lnTo>
                    <a:pt x="99" y="55"/>
                  </a:lnTo>
                  <a:lnTo>
                    <a:pt x="99" y="56"/>
                  </a:lnTo>
                  <a:lnTo>
                    <a:pt x="98" y="56"/>
                  </a:lnTo>
                  <a:lnTo>
                    <a:pt x="97" y="56"/>
                  </a:lnTo>
                  <a:lnTo>
                    <a:pt x="97" y="56"/>
                  </a:lnTo>
                  <a:lnTo>
                    <a:pt x="96" y="56"/>
                  </a:lnTo>
                  <a:lnTo>
                    <a:pt x="95" y="56"/>
                  </a:lnTo>
                  <a:lnTo>
                    <a:pt x="95" y="56"/>
                  </a:lnTo>
                  <a:lnTo>
                    <a:pt x="94" y="56"/>
                  </a:lnTo>
                  <a:lnTo>
                    <a:pt x="93" y="56"/>
                  </a:lnTo>
                  <a:lnTo>
                    <a:pt x="93" y="56"/>
                  </a:lnTo>
                  <a:lnTo>
                    <a:pt x="92" y="56"/>
                  </a:lnTo>
                  <a:lnTo>
                    <a:pt x="91" y="56"/>
                  </a:lnTo>
                  <a:lnTo>
                    <a:pt x="90" y="56"/>
                  </a:lnTo>
                  <a:lnTo>
                    <a:pt x="89" y="56"/>
                  </a:lnTo>
                  <a:lnTo>
                    <a:pt x="88" y="56"/>
                  </a:lnTo>
                  <a:lnTo>
                    <a:pt x="87" y="56"/>
                  </a:lnTo>
                  <a:lnTo>
                    <a:pt x="87" y="57"/>
                  </a:lnTo>
                  <a:lnTo>
                    <a:pt x="86" y="57"/>
                  </a:lnTo>
                  <a:lnTo>
                    <a:pt x="85" y="57"/>
                  </a:lnTo>
                  <a:lnTo>
                    <a:pt x="84" y="57"/>
                  </a:lnTo>
                  <a:lnTo>
                    <a:pt x="83" y="57"/>
                  </a:lnTo>
                  <a:lnTo>
                    <a:pt x="82" y="57"/>
                  </a:lnTo>
                  <a:lnTo>
                    <a:pt x="81" y="57"/>
                  </a:lnTo>
                  <a:lnTo>
                    <a:pt x="81" y="57"/>
                  </a:lnTo>
                  <a:lnTo>
                    <a:pt x="80" y="57"/>
                  </a:lnTo>
                  <a:lnTo>
                    <a:pt x="75" y="59"/>
                  </a:lnTo>
                  <a:lnTo>
                    <a:pt x="72" y="55"/>
                  </a:lnTo>
                  <a:lnTo>
                    <a:pt x="80" y="51"/>
                  </a:lnTo>
                  <a:lnTo>
                    <a:pt x="80" y="51"/>
                  </a:lnTo>
                  <a:lnTo>
                    <a:pt x="81" y="51"/>
                  </a:lnTo>
                  <a:lnTo>
                    <a:pt x="81" y="51"/>
                  </a:lnTo>
                  <a:lnTo>
                    <a:pt x="82" y="51"/>
                  </a:lnTo>
                  <a:lnTo>
                    <a:pt x="82" y="51"/>
                  </a:lnTo>
                  <a:lnTo>
                    <a:pt x="83" y="51"/>
                  </a:lnTo>
                  <a:lnTo>
                    <a:pt x="84" y="51"/>
                  </a:lnTo>
                  <a:lnTo>
                    <a:pt x="84" y="51"/>
                  </a:lnTo>
                  <a:lnTo>
                    <a:pt x="85" y="51"/>
                  </a:lnTo>
                  <a:lnTo>
                    <a:pt x="86" y="51"/>
                  </a:lnTo>
                  <a:lnTo>
                    <a:pt x="87" y="51"/>
                  </a:lnTo>
                  <a:lnTo>
                    <a:pt x="88" y="51"/>
                  </a:lnTo>
                  <a:lnTo>
                    <a:pt x="89" y="51"/>
                  </a:lnTo>
                  <a:lnTo>
                    <a:pt x="90" y="51"/>
                  </a:lnTo>
                  <a:lnTo>
                    <a:pt x="91" y="51"/>
                  </a:lnTo>
                  <a:lnTo>
                    <a:pt x="92" y="51"/>
                  </a:lnTo>
                  <a:lnTo>
                    <a:pt x="93" y="51"/>
                  </a:lnTo>
                  <a:lnTo>
                    <a:pt x="94" y="51"/>
                  </a:lnTo>
                  <a:lnTo>
                    <a:pt x="95" y="51"/>
                  </a:lnTo>
                  <a:lnTo>
                    <a:pt x="96" y="51"/>
                  </a:lnTo>
                  <a:lnTo>
                    <a:pt x="97" y="51"/>
                  </a:lnTo>
                  <a:lnTo>
                    <a:pt x="98" y="51"/>
                  </a:lnTo>
                  <a:lnTo>
                    <a:pt x="99" y="51"/>
                  </a:lnTo>
                  <a:lnTo>
                    <a:pt x="100" y="50"/>
                  </a:lnTo>
                  <a:lnTo>
                    <a:pt x="101" y="50"/>
                  </a:lnTo>
                  <a:lnTo>
                    <a:pt x="102" y="50"/>
                  </a:lnTo>
                  <a:lnTo>
                    <a:pt x="103" y="49"/>
                  </a:lnTo>
                  <a:lnTo>
                    <a:pt x="104" y="49"/>
                  </a:lnTo>
                  <a:lnTo>
                    <a:pt x="104" y="49"/>
                  </a:lnTo>
                  <a:lnTo>
                    <a:pt x="105" y="48"/>
                  </a:lnTo>
                  <a:lnTo>
                    <a:pt x="105" y="48"/>
                  </a:lnTo>
                  <a:lnTo>
                    <a:pt x="105" y="48"/>
                  </a:lnTo>
                  <a:lnTo>
                    <a:pt x="106" y="47"/>
                  </a:lnTo>
                  <a:lnTo>
                    <a:pt x="106" y="47"/>
                  </a:lnTo>
                  <a:lnTo>
                    <a:pt x="106" y="46"/>
                  </a:lnTo>
                  <a:lnTo>
                    <a:pt x="106" y="45"/>
                  </a:lnTo>
                  <a:lnTo>
                    <a:pt x="106" y="45"/>
                  </a:lnTo>
                  <a:lnTo>
                    <a:pt x="106" y="44"/>
                  </a:lnTo>
                  <a:lnTo>
                    <a:pt x="105" y="43"/>
                  </a:lnTo>
                  <a:lnTo>
                    <a:pt x="105" y="43"/>
                  </a:lnTo>
                  <a:lnTo>
                    <a:pt x="105" y="42"/>
                  </a:lnTo>
                  <a:lnTo>
                    <a:pt x="104" y="41"/>
                  </a:lnTo>
                  <a:lnTo>
                    <a:pt x="77" y="43"/>
                  </a:lnTo>
                  <a:lnTo>
                    <a:pt x="75" y="46"/>
                  </a:lnTo>
                  <a:lnTo>
                    <a:pt x="71" y="44"/>
                  </a:lnTo>
                  <a:lnTo>
                    <a:pt x="74" y="38"/>
                  </a:lnTo>
                  <a:lnTo>
                    <a:pt x="106" y="35"/>
                  </a:lnTo>
                  <a:lnTo>
                    <a:pt x="106" y="35"/>
                  </a:lnTo>
                  <a:lnTo>
                    <a:pt x="107" y="35"/>
                  </a:lnTo>
                  <a:lnTo>
                    <a:pt x="108" y="35"/>
                  </a:lnTo>
                  <a:lnTo>
                    <a:pt x="108" y="34"/>
                  </a:lnTo>
                  <a:lnTo>
                    <a:pt x="109" y="34"/>
                  </a:lnTo>
                  <a:lnTo>
                    <a:pt x="110" y="33"/>
                  </a:lnTo>
                  <a:lnTo>
                    <a:pt x="111" y="33"/>
                  </a:lnTo>
                  <a:lnTo>
                    <a:pt x="111" y="32"/>
                  </a:lnTo>
                  <a:lnTo>
                    <a:pt x="111" y="31"/>
                  </a:lnTo>
                  <a:lnTo>
                    <a:pt x="112" y="31"/>
                  </a:lnTo>
                  <a:lnTo>
                    <a:pt x="112" y="30"/>
                  </a:lnTo>
                  <a:lnTo>
                    <a:pt x="112" y="29"/>
                  </a:lnTo>
                  <a:lnTo>
                    <a:pt x="112" y="28"/>
                  </a:lnTo>
                  <a:lnTo>
                    <a:pt x="112" y="27"/>
                  </a:lnTo>
                  <a:lnTo>
                    <a:pt x="111" y="26"/>
                  </a:lnTo>
                  <a:lnTo>
                    <a:pt x="111" y="26"/>
                  </a:lnTo>
                  <a:lnTo>
                    <a:pt x="110" y="25"/>
                  </a:lnTo>
                  <a:lnTo>
                    <a:pt x="109" y="25"/>
                  </a:lnTo>
                  <a:lnTo>
                    <a:pt x="108" y="25"/>
                  </a:lnTo>
                  <a:lnTo>
                    <a:pt x="107" y="25"/>
                  </a:lnTo>
                  <a:lnTo>
                    <a:pt x="106" y="24"/>
                  </a:lnTo>
                  <a:lnTo>
                    <a:pt x="105" y="24"/>
                  </a:lnTo>
                  <a:lnTo>
                    <a:pt x="104" y="24"/>
                  </a:lnTo>
                  <a:lnTo>
                    <a:pt x="104" y="24"/>
                  </a:lnTo>
                  <a:lnTo>
                    <a:pt x="103" y="24"/>
                  </a:lnTo>
                  <a:lnTo>
                    <a:pt x="102" y="24"/>
                  </a:lnTo>
                  <a:lnTo>
                    <a:pt x="101" y="24"/>
                  </a:lnTo>
                  <a:lnTo>
                    <a:pt x="101" y="24"/>
                  </a:lnTo>
                  <a:lnTo>
                    <a:pt x="100" y="24"/>
                  </a:lnTo>
                  <a:lnTo>
                    <a:pt x="99" y="24"/>
                  </a:lnTo>
                  <a:lnTo>
                    <a:pt x="98" y="24"/>
                  </a:lnTo>
                  <a:lnTo>
                    <a:pt x="98" y="24"/>
                  </a:lnTo>
                  <a:lnTo>
                    <a:pt x="97" y="24"/>
                  </a:lnTo>
                  <a:lnTo>
                    <a:pt x="96" y="25"/>
                  </a:lnTo>
                  <a:lnTo>
                    <a:pt x="95" y="25"/>
                  </a:lnTo>
                  <a:lnTo>
                    <a:pt x="95" y="25"/>
                  </a:lnTo>
                  <a:lnTo>
                    <a:pt x="94" y="25"/>
                  </a:lnTo>
                  <a:lnTo>
                    <a:pt x="93" y="25"/>
                  </a:lnTo>
                  <a:lnTo>
                    <a:pt x="93" y="25"/>
                  </a:lnTo>
                  <a:lnTo>
                    <a:pt x="92" y="25"/>
                  </a:lnTo>
                  <a:lnTo>
                    <a:pt x="91" y="25"/>
                  </a:lnTo>
                  <a:lnTo>
                    <a:pt x="90" y="25"/>
                  </a:lnTo>
                  <a:lnTo>
                    <a:pt x="89" y="25"/>
                  </a:lnTo>
                  <a:lnTo>
                    <a:pt x="89" y="25"/>
                  </a:lnTo>
                  <a:lnTo>
                    <a:pt x="88" y="26"/>
                  </a:lnTo>
                  <a:lnTo>
                    <a:pt x="87" y="26"/>
                  </a:lnTo>
                  <a:lnTo>
                    <a:pt x="87" y="26"/>
                  </a:lnTo>
                  <a:lnTo>
                    <a:pt x="86" y="26"/>
                  </a:lnTo>
                  <a:lnTo>
                    <a:pt x="85" y="26"/>
                  </a:lnTo>
                  <a:lnTo>
                    <a:pt x="85" y="26"/>
                  </a:lnTo>
                  <a:lnTo>
                    <a:pt x="83" y="26"/>
                  </a:lnTo>
                  <a:lnTo>
                    <a:pt x="83" y="27"/>
                  </a:lnTo>
                  <a:lnTo>
                    <a:pt x="81" y="27"/>
                  </a:lnTo>
                  <a:lnTo>
                    <a:pt x="80" y="27"/>
                  </a:lnTo>
                  <a:lnTo>
                    <a:pt x="80" y="27"/>
                  </a:lnTo>
                  <a:lnTo>
                    <a:pt x="79" y="27"/>
                  </a:lnTo>
                  <a:lnTo>
                    <a:pt x="78" y="28"/>
                  </a:lnTo>
                  <a:lnTo>
                    <a:pt x="78" y="28"/>
                  </a:lnTo>
                  <a:lnTo>
                    <a:pt x="77" y="23"/>
                  </a:lnTo>
                  <a:lnTo>
                    <a:pt x="77" y="22"/>
                  </a:lnTo>
                  <a:lnTo>
                    <a:pt x="78" y="22"/>
                  </a:lnTo>
                  <a:lnTo>
                    <a:pt x="79" y="22"/>
                  </a:lnTo>
                  <a:lnTo>
                    <a:pt x="79" y="22"/>
                  </a:lnTo>
                  <a:lnTo>
                    <a:pt x="80" y="22"/>
                  </a:lnTo>
                  <a:lnTo>
                    <a:pt x="81" y="22"/>
                  </a:lnTo>
                  <a:lnTo>
                    <a:pt x="82" y="22"/>
                  </a:lnTo>
                  <a:lnTo>
                    <a:pt x="83" y="22"/>
                  </a:lnTo>
                  <a:lnTo>
                    <a:pt x="84" y="21"/>
                  </a:lnTo>
                  <a:lnTo>
                    <a:pt x="86" y="21"/>
                  </a:lnTo>
                  <a:lnTo>
                    <a:pt x="86" y="21"/>
                  </a:lnTo>
                  <a:lnTo>
                    <a:pt x="87" y="21"/>
                  </a:lnTo>
                  <a:lnTo>
                    <a:pt x="88" y="21"/>
                  </a:lnTo>
                  <a:lnTo>
                    <a:pt x="88" y="21"/>
                  </a:lnTo>
                  <a:lnTo>
                    <a:pt x="89" y="21"/>
                  </a:lnTo>
                  <a:lnTo>
                    <a:pt x="90" y="21"/>
                  </a:lnTo>
                  <a:lnTo>
                    <a:pt x="90" y="21"/>
                  </a:lnTo>
                  <a:lnTo>
                    <a:pt x="91" y="21"/>
                  </a:lnTo>
                  <a:lnTo>
                    <a:pt x="92" y="21"/>
                  </a:lnTo>
                  <a:lnTo>
                    <a:pt x="92" y="20"/>
                  </a:lnTo>
                  <a:lnTo>
                    <a:pt x="93" y="20"/>
                  </a:lnTo>
                  <a:lnTo>
                    <a:pt x="94" y="20"/>
                  </a:lnTo>
                  <a:lnTo>
                    <a:pt x="94" y="20"/>
                  </a:lnTo>
                  <a:lnTo>
                    <a:pt x="95" y="20"/>
                  </a:lnTo>
                  <a:lnTo>
                    <a:pt x="96" y="20"/>
                  </a:lnTo>
                  <a:lnTo>
                    <a:pt x="97" y="20"/>
                  </a:lnTo>
                  <a:lnTo>
                    <a:pt x="97" y="20"/>
                  </a:lnTo>
                  <a:lnTo>
                    <a:pt x="98" y="20"/>
                  </a:lnTo>
                  <a:lnTo>
                    <a:pt x="98" y="19"/>
                  </a:lnTo>
                  <a:lnTo>
                    <a:pt x="99" y="19"/>
                  </a:lnTo>
                  <a:lnTo>
                    <a:pt x="100" y="19"/>
                  </a:lnTo>
                  <a:lnTo>
                    <a:pt x="100" y="19"/>
                  </a:lnTo>
                  <a:lnTo>
                    <a:pt x="101" y="19"/>
                  </a:lnTo>
                  <a:lnTo>
                    <a:pt x="102" y="19"/>
                  </a:lnTo>
                  <a:lnTo>
                    <a:pt x="103" y="19"/>
                  </a:lnTo>
                  <a:lnTo>
                    <a:pt x="104" y="19"/>
                  </a:lnTo>
                  <a:lnTo>
                    <a:pt x="105" y="18"/>
                  </a:lnTo>
                  <a:lnTo>
                    <a:pt x="106" y="18"/>
                  </a:lnTo>
                  <a:lnTo>
                    <a:pt x="107" y="18"/>
                  </a:lnTo>
                  <a:lnTo>
                    <a:pt x="108" y="18"/>
                  </a:lnTo>
                  <a:lnTo>
                    <a:pt x="108" y="18"/>
                  </a:lnTo>
                  <a:lnTo>
                    <a:pt x="109" y="18"/>
                  </a:lnTo>
                  <a:lnTo>
                    <a:pt x="109" y="17"/>
                  </a:lnTo>
                  <a:lnTo>
                    <a:pt x="110" y="16"/>
                  </a:lnTo>
                  <a:lnTo>
                    <a:pt x="111" y="16"/>
                  </a:lnTo>
                  <a:lnTo>
                    <a:pt x="111" y="15"/>
                  </a:lnTo>
                  <a:lnTo>
                    <a:pt x="111" y="14"/>
                  </a:lnTo>
                  <a:lnTo>
                    <a:pt x="112" y="14"/>
                  </a:lnTo>
                  <a:lnTo>
                    <a:pt x="112" y="13"/>
                  </a:lnTo>
                  <a:lnTo>
                    <a:pt x="112" y="12"/>
                  </a:lnTo>
                  <a:lnTo>
                    <a:pt x="112" y="12"/>
                  </a:lnTo>
                  <a:lnTo>
                    <a:pt x="113" y="11"/>
                  </a:lnTo>
                  <a:lnTo>
                    <a:pt x="113" y="10"/>
                  </a:lnTo>
                  <a:lnTo>
                    <a:pt x="113" y="10"/>
                  </a:lnTo>
                  <a:lnTo>
                    <a:pt x="113" y="9"/>
                  </a:lnTo>
                  <a:lnTo>
                    <a:pt x="113" y="8"/>
                  </a:lnTo>
                  <a:lnTo>
                    <a:pt x="112" y="8"/>
                  </a:lnTo>
                  <a:lnTo>
                    <a:pt x="112" y="7"/>
                  </a:lnTo>
                  <a:lnTo>
                    <a:pt x="111" y="6"/>
                  </a:lnTo>
                  <a:lnTo>
                    <a:pt x="110" y="6"/>
                  </a:lnTo>
                  <a:lnTo>
                    <a:pt x="109" y="6"/>
                  </a:lnTo>
                  <a:lnTo>
                    <a:pt x="108" y="6"/>
                  </a:lnTo>
                  <a:lnTo>
                    <a:pt x="108" y="6"/>
                  </a:lnTo>
                  <a:lnTo>
                    <a:pt x="107" y="6"/>
                  </a:lnTo>
                  <a:lnTo>
                    <a:pt x="106" y="5"/>
                  </a:lnTo>
                  <a:lnTo>
                    <a:pt x="106" y="5"/>
                  </a:lnTo>
                  <a:lnTo>
                    <a:pt x="105" y="5"/>
                  </a:lnTo>
                  <a:lnTo>
                    <a:pt x="104" y="5"/>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49" name="Freeform 1956"/>
            <p:cNvSpPr>
              <a:spLocks/>
            </p:cNvSpPr>
            <p:nvPr/>
          </p:nvSpPr>
          <p:spPr bwMode="auto">
            <a:xfrm>
              <a:off x="5729288" y="1826186"/>
              <a:ext cx="95250" cy="128588"/>
            </a:xfrm>
            <a:custGeom>
              <a:avLst/>
              <a:gdLst>
                <a:gd name="T0" fmla="*/ 0 w 60"/>
                <a:gd name="T1" fmla="*/ 22 h 81"/>
                <a:gd name="T2" fmla="*/ 0 w 60"/>
                <a:gd name="T3" fmla="*/ 1 h 81"/>
                <a:gd name="T4" fmla="*/ 47 w 60"/>
                <a:gd name="T5" fmla="*/ 0 h 81"/>
                <a:gd name="T6" fmla="*/ 60 w 60"/>
                <a:gd name="T7" fmla="*/ 81 h 81"/>
                <a:gd name="T8" fmla="*/ 10 w 60"/>
                <a:gd name="T9" fmla="*/ 79 h 81"/>
                <a:gd name="T10" fmla="*/ 11 w 60"/>
                <a:gd name="T11" fmla="*/ 72 h 81"/>
                <a:gd name="T12" fmla="*/ 54 w 60"/>
                <a:gd name="T13" fmla="*/ 75 h 81"/>
                <a:gd name="T14" fmla="*/ 42 w 60"/>
                <a:gd name="T15" fmla="*/ 6 h 81"/>
                <a:gd name="T16" fmla="*/ 7 w 60"/>
                <a:gd name="T17" fmla="*/ 6 h 81"/>
                <a:gd name="T18" fmla="*/ 5 w 60"/>
                <a:gd name="T19" fmla="*/ 29 h 81"/>
                <a:gd name="T20" fmla="*/ 0 w 60"/>
                <a:gd name="T21"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1">
                  <a:moveTo>
                    <a:pt x="0" y="22"/>
                  </a:moveTo>
                  <a:lnTo>
                    <a:pt x="0" y="1"/>
                  </a:lnTo>
                  <a:lnTo>
                    <a:pt x="47" y="0"/>
                  </a:lnTo>
                  <a:lnTo>
                    <a:pt x="60" y="81"/>
                  </a:lnTo>
                  <a:lnTo>
                    <a:pt x="10" y="79"/>
                  </a:lnTo>
                  <a:lnTo>
                    <a:pt x="11" y="72"/>
                  </a:lnTo>
                  <a:lnTo>
                    <a:pt x="54" y="75"/>
                  </a:lnTo>
                  <a:lnTo>
                    <a:pt x="42" y="6"/>
                  </a:lnTo>
                  <a:lnTo>
                    <a:pt x="7" y="6"/>
                  </a:lnTo>
                  <a:lnTo>
                    <a:pt x="5" y="29"/>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50" name="Freeform 1957"/>
            <p:cNvSpPr>
              <a:spLocks/>
            </p:cNvSpPr>
            <p:nvPr/>
          </p:nvSpPr>
          <p:spPr bwMode="auto">
            <a:xfrm>
              <a:off x="5467353" y="1789675"/>
              <a:ext cx="138113" cy="74613"/>
            </a:xfrm>
            <a:custGeom>
              <a:avLst/>
              <a:gdLst>
                <a:gd name="T0" fmla="*/ 81 w 87"/>
                <a:gd name="T1" fmla="*/ 40 h 47"/>
                <a:gd name="T2" fmla="*/ 80 w 87"/>
                <a:gd name="T3" fmla="*/ 7 h 47"/>
                <a:gd name="T4" fmla="*/ 8 w 87"/>
                <a:gd name="T5" fmla="*/ 6 h 47"/>
                <a:gd name="T6" fmla="*/ 6 w 87"/>
                <a:gd name="T7" fmla="*/ 41 h 47"/>
                <a:gd name="T8" fmla="*/ 28 w 87"/>
                <a:gd name="T9" fmla="*/ 42 h 47"/>
                <a:gd name="T10" fmla="*/ 23 w 87"/>
                <a:gd name="T11" fmla="*/ 47 h 47"/>
                <a:gd name="T12" fmla="*/ 0 w 87"/>
                <a:gd name="T13" fmla="*/ 47 h 47"/>
                <a:gd name="T14" fmla="*/ 3 w 87"/>
                <a:gd name="T15" fmla="*/ 0 h 47"/>
                <a:gd name="T16" fmla="*/ 86 w 87"/>
                <a:gd name="T17" fmla="*/ 2 h 47"/>
                <a:gd name="T18" fmla="*/ 87 w 87"/>
                <a:gd name="T19" fmla="*/ 40 h 47"/>
                <a:gd name="T20" fmla="*/ 81 w 87"/>
                <a:gd name="T2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7">
                  <a:moveTo>
                    <a:pt x="81" y="40"/>
                  </a:moveTo>
                  <a:lnTo>
                    <a:pt x="80" y="7"/>
                  </a:lnTo>
                  <a:lnTo>
                    <a:pt x="8" y="6"/>
                  </a:lnTo>
                  <a:lnTo>
                    <a:pt x="6" y="41"/>
                  </a:lnTo>
                  <a:lnTo>
                    <a:pt x="28" y="42"/>
                  </a:lnTo>
                  <a:lnTo>
                    <a:pt x="23" y="47"/>
                  </a:lnTo>
                  <a:lnTo>
                    <a:pt x="0" y="47"/>
                  </a:lnTo>
                  <a:lnTo>
                    <a:pt x="3" y="0"/>
                  </a:lnTo>
                  <a:lnTo>
                    <a:pt x="86" y="2"/>
                  </a:lnTo>
                  <a:lnTo>
                    <a:pt x="87" y="40"/>
                  </a:lnTo>
                  <a:lnTo>
                    <a:pt x="8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51" name="Freeform 1958"/>
            <p:cNvSpPr>
              <a:spLocks/>
            </p:cNvSpPr>
            <p:nvPr/>
          </p:nvSpPr>
          <p:spPr bwMode="auto">
            <a:xfrm>
              <a:off x="5418138" y="1984936"/>
              <a:ext cx="77788" cy="120650"/>
            </a:xfrm>
            <a:custGeom>
              <a:avLst/>
              <a:gdLst>
                <a:gd name="T0" fmla="*/ 40 w 49"/>
                <a:gd name="T1" fmla="*/ 0 h 76"/>
                <a:gd name="T2" fmla="*/ 0 w 49"/>
                <a:gd name="T3" fmla="*/ 0 h 76"/>
                <a:gd name="T4" fmla="*/ 1 w 49"/>
                <a:gd name="T5" fmla="*/ 76 h 76"/>
                <a:gd name="T6" fmla="*/ 49 w 49"/>
                <a:gd name="T7" fmla="*/ 76 h 76"/>
                <a:gd name="T8" fmla="*/ 48 w 49"/>
                <a:gd name="T9" fmla="*/ 50 h 76"/>
                <a:gd name="T10" fmla="*/ 42 w 49"/>
                <a:gd name="T11" fmla="*/ 46 h 76"/>
                <a:gd name="T12" fmla="*/ 43 w 49"/>
                <a:gd name="T13" fmla="*/ 70 h 76"/>
                <a:gd name="T14" fmla="*/ 6 w 49"/>
                <a:gd name="T15" fmla="*/ 70 h 76"/>
                <a:gd name="T16" fmla="*/ 6 w 49"/>
                <a:gd name="T17" fmla="*/ 5 h 76"/>
                <a:gd name="T18" fmla="*/ 38 w 49"/>
                <a:gd name="T19" fmla="*/ 5 h 76"/>
                <a:gd name="T20" fmla="*/ 40 w 49"/>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76">
                  <a:moveTo>
                    <a:pt x="40" y="0"/>
                  </a:moveTo>
                  <a:lnTo>
                    <a:pt x="0" y="0"/>
                  </a:lnTo>
                  <a:lnTo>
                    <a:pt x="1" y="76"/>
                  </a:lnTo>
                  <a:lnTo>
                    <a:pt x="49" y="76"/>
                  </a:lnTo>
                  <a:lnTo>
                    <a:pt x="48" y="50"/>
                  </a:lnTo>
                  <a:lnTo>
                    <a:pt x="42" y="46"/>
                  </a:lnTo>
                  <a:lnTo>
                    <a:pt x="43" y="70"/>
                  </a:lnTo>
                  <a:lnTo>
                    <a:pt x="6" y="70"/>
                  </a:lnTo>
                  <a:lnTo>
                    <a:pt x="6" y="5"/>
                  </a:lnTo>
                  <a:lnTo>
                    <a:pt x="38" y="5"/>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52" name="Freeform 1959"/>
            <p:cNvSpPr>
              <a:spLocks/>
            </p:cNvSpPr>
            <p:nvPr/>
          </p:nvSpPr>
          <p:spPr bwMode="auto">
            <a:xfrm>
              <a:off x="5622926" y="2065898"/>
              <a:ext cx="152400" cy="82550"/>
            </a:xfrm>
            <a:custGeom>
              <a:avLst/>
              <a:gdLst>
                <a:gd name="T0" fmla="*/ 5 w 96"/>
                <a:gd name="T1" fmla="*/ 9 h 52"/>
                <a:gd name="T2" fmla="*/ 0 w 96"/>
                <a:gd name="T3" fmla="*/ 52 h 52"/>
                <a:gd name="T4" fmla="*/ 96 w 96"/>
                <a:gd name="T5" fmla="*/ 51 h 52"/>
                <a:gd name="T6" fmla="*/ 89 w 96"/>
                <a:gd name="T7" fmla="*/ 0 h 52"/>
                <a:gd name="T8" fmla="*/ 79 w 96"/>
                <a:gd name="T9" fmla="*/ 1 h 52"/>
                <a:gd name="T10" fmla="*/ 67 w 96"/>
                <a:gd name="T11" fmla="*/ 8 h 52"/>
                <a:gd name="T12" fmla="*/ 85 w 96"/>
                <a:gd name="T13" fmla="*/ 7 h 52"/>
                <a:gd name="T14" fmla="*/ 89 w 96"/>
                <a:gd name="T15" fmla="*/ 46 h 52"/>
                <a:gd name="T16" fmla="*/ 7 w 96"/>
                <a:gd name="T17" fmla="*/ 46 h 52"/>
                <a:gd name="T18" fmla="*/ 11 w 96"/>
                <a:gd name="T19" fmla="*/ 9 h 52"/>
                <a:gd name="T20" fmla="*/ 5 w 96"/>
                <a:gd name="T21"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52">
                  <a:moveTo>
                    <a:pt x="5" y="9"/>
                  </a:moveTo>
                  <a:lnTo>
                    <a:pt x="0" y="52"/>
                  </a:lnTo>
                  <a:lnTo>
                    <a:pt x="96" y="51"/>
                  </a:lnTo>
                  <a:lnTo>
                    <a:pt x="89" y="0"/>
                  </a:lnTo>
                  <a:lnTo>
                    <a:pt x="79" y="1"/>
                  </a:lnTo>
                  <a:lnTo>
                    <a:pt x="67" y="8"/>
                  </a:lnTo>
                  <a:lnTo>
                    <a:pt x="85" y="7"/>
                  </a:lnTo>
                  <a:lnTo>
                    <a:pt x="89" y="46"/>
                  </a:lnTo>
                  <a:lnTo>
                    <a:pt x="7" y="46"/>
                  </a:lnTo>
                  <a:lnTo>
                    <a:pt x="11" y="9"/>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53" name="Freeform 1960"/>
            <p:cNvSpPr>
              <a:spLocks/>
            </p:cNvSpPr>
            <p:nvPr/>
          </p:nvSpPr>
          <p:spPr bwMode="auto">
            <a:xfrm>
              <a:off x="5773740" y="1521386"/>
              <a:ext cx="252413" cy="184150"/>
            </a:xfrm>
            <a:custGeom>
              <a:avLst/>
              <a:gdLst>
                <a:gd name="T0" fmla="*/ 7 w 159"/>
                <a:gd name="T1" fmla="*/ 11 h 116"/>
                <a:gd name="T2" fmla="*/ 2 w 159"/>
                <a:gd name="T3" fmla="*/ 53 h 116"/>
                <a:gd name="T4" fmla="*/ 9 w 159"/>
                <a:gd name="T5" fmla="*/ 59 h 116"/>
                <a:gd name="T6" fmla="*/ 28 w 159"/>
                <a:gd name="T7" fmla="*/ 66 h 116"/>
                <a:gd name="T8" fmla="*/ 46 w 159"/>
                <a:gd name="T9" fmla="*/ 66 h 116"/>
                <a:gd name="T10" fmla="*/ 65 w 159"/>
                <a:gd name="T11" fmla="*/ 74 h 116"/>
                <a:gd name="T12" fmla="*/ 67 w 159"/>
                <a:gd name="T13" fmla="*/ 85 h 116"/>
                <a:gd name="T14" fmla="*/ 75 w 159"/>
                <a:gd name="T15" fmla="*/ 93 h 116"/>
                <a:gd name="T16" fmla="*/ 76 w 159"/>
                <a:gd name="T17" fmla="*/ 102 h 116"/>
                <a:gd name="T18" fmla="*/ 84 w 159"/>
                <a:gd name="T19" fmla="*/ 105 h 116"/>
                <a:gd name="T20" fmla="*/ 113 w 159"/>
                <a:gd name="T21" fmla="*/ 113 h 116"/>
                <a:gd name="T22" fmla="*/ 118 w 159"/>
                <a:gd name="T23" fmla="*/ 107 h 116"/>
                <a:gd name="T24" fmla="*/ 124 w 159"/>
                <a:gd name="T25" fmla="*/ 102 h 116"/>
                <a:gd name="T26" fmla="*/ 127 w 159"/>
                <a:gd name="T27" fmla="*/ 98 h 116"/>
                <a:gd name="T28" fmla="*/ 133 w 159"/>
                <a:gd name="T29" fmla="*/ 96 h 116"/>
                <a:gd name="T30" fmla="*/ 134 w 159"/>
                <a:gd name="T31" fmla="*/ 86 h 116"/>
                <a:gd name="T32" fmla="*/ 141 w 159"/>
                <a:gd name="T33" fmla="*/ 81 h 116"/>
                <a:gd name="T34" fmla="*/ 150 w 159"/>
                <a:gd name="T35" fmla="*/ 77 h 116"/>
                <a:gd name="T36" fmla="*/ 156 w 159"/>
                <a:gd name="T37" fmla="*/ 68 h 116"/>
                <a:gd name="T38" fmla="*/ 159 w 159"/>
                <a:gd name="T39" fmla="*/ 58 h 116"/>
                <a:gd name="T40" fmla="*/ 151 w 159"/>
                <a:gd name="T41" fmla="*/ 58 h 116"/>
                <a:gd name="T42" fmla="*/ 143 w 159"/>
                <a:gd name="T43" fmla="*/ 64 h 116"/>
                <a:gd name="T44" fmla="*/ 131 w 159"/>
                <a:gd name="T45" fmla="*/ 69 h 116"/>
                <a:gd name="T46" fmla="*/ 120 w 159"/>
                <a:gd name="T47" fmla="*/ 61 h 116"/>
                <a:gd name="T48" fmla="*/ 111 w 159"/>
                <a:gd name="T49" fmla="*/ 52 h 116"/>
                <a:gd name="T50" fmla="*/ 106 w 159"/>
                <a:gd name="T51" fmla="*/ 42 h 116"/>
                <a:gd name="T52" fmla="*/ 95 w 159"/>
                <a:gd name="T53" fmla="*/ 32 h 116"/>
                <a:gd name="T54" fmla="*/ 87 w 159"/>
                <a:gd name="T55" fmla="*/ 29 h 116"/>
                <a:gd name="T56" fmla="*/ 78 w 159"/>
                <a:gd name="T57" fmla="*/ 32 h 116"/>
                <a:gd name="T58" fmla="*/ 67 w 159"/>
                <a:gd name="T59" fmla="*/ 37 h 116"/>
                <a:gd name="T60" fmla="*/ 61 w 159"/>
                <a:gd name="T61" fmla="*/ 35 h 116"/>
                <a:gd name="T62" fmla="*/ 57 w 159"/>
                <a:gd name="T63" fmla="*/ 33 h 116"/>
                <a:gd name="T64" fmla="*/ 59 w 159"/>
                <a:gd name="T65" fmla="*/ 26 h 116"/>
                <a:gd name="T66" fmla="*/ 65 w 159"/>
                <a:gd name="T67" fmla="*/ 22 h 116"/>
                <a:gd name="T68" fmla="*/ 70 w 159"/>
                <a:gd name="T69" fmla="*/ 15 h 116"/>
                <a:gd name="T70" fmla="*/ 76 w 159"/>
                <a:gd name="T71" fmla="*/ 9 h 116"/>
                <a:gd name="T72" fmla="*/ 85 w 159"/>
                <a:gd name="T73" fmla="*/ 7 h 116"/>
                <a:gd name="T74" fmla="*/ 93 w 159"/>
                <a:gd name="T75" fmla="*/ 4 h 116"/>
                <a:gd name="T76" fmla="*/ 84 w 159"/>
                <a:gd name="T77" fmla="*/ 1 h 116"/>
                <a:gd name="T78" fmla="*/ 75 w 159"/>
                <a:gd name="T79" fmla="*/ 0 h 116"/>
                <a:gd name="T80" fmla="*/ 65 w 159"/>
                <a:gd name="T81" fmla="*/ 5 h 116"/>
                <a:gd name="T82" fmla="*/ 54 w 159"/>
                <a:gd name="T83" fmla="*/ 8 h 116"/>
                <a:gd name="T84" fmla="*/ 45 w 159"/>
                <a:gd name="T85" fmla="*/ 13 h 116"/>
                <a:gd name="T86" fmla="*/ 38 w 159"/>
                <a:gd name="T87" fmla="*/ 17 h 116"/>
                <a:gd name="T88" fmla="*/ 18 w 159"/>
                <a:gd name="T89" fmla="*/ 14 h 116"/>
                <a:gd name="T90" fmla="*/ 12 w 159"/>
                <a:gd name="T91"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116">
                  <a:moveTo>
                    <a:pt x="10" y="12"/>
                  </a:moveTo>
                  <a:lnTo>
                    <a:pt x="7" y="11"/>
                  </a:lnTo>
                  <a:lnTo>
                    <a:pt x="0" y="29"/>
                  </a:lnTo>
                  <a:lnTo>
                    <a:pt x="2" y="53"/>
                  </a:lnTo>
                  <a:lnTo>
                    <a:pt x="3" y="57"/>
                  </a:lnTo>
                  <a:lnTo>
                    <a:pt x="9" y="59"/>
                  </a:lnTo>
                  <a:lnTo>
                    <a:pt x="23" y="62"/>
                  </a:lnTo>
                  <a:lnTo>
                    <a:pt x="28" y="66"/>
                  </a:lnTo>
                  <a:lnTo>
                    <a:pt x="38" y="67"/>
                  </a:lnTo>
                  <a:lnTo>
                    <a:pt x="46" y="66"/>
                  </a:lnTo>
                  <a:lnTo>
                    <a:pt x="55" y="71"/>
                  </a:lnTo>
                  <a:lnTo>
                    <a:pt x="65" y="74"/>
                  </a:lnTo>
                  <a:lnTo>
                    <a:pt x="69" y="81"/>
                  </a:lnTo>
                  <a:lnTo>
                    <a:pt x="67" y="85"/>
                  </a:lnTo>
                  <a:lnTo>
                    <a:pt x="74" y="88"/>
                  </a:lnTo>
                  <a:lnTo>
                    <a:pt x="75" y="93"/>
                  </a:lnTo>
                  <a:lnTo>
                    <a:pt x="75" y="98"/>
                  </a:lnTo>
                  <a:lnTo>
                    <a:pt x="76" y="102"/>
                  </a:lnTo>
                  <a:lnTo>
                    <a:pt x="79" y="105"/>
                  </a:lnTo>
                  <a:lnTo>
                    <a:pt x="84" y="105"/>
                  </a:lnTo>
                  <a:lnTo>
                    <a:pt x="107" y="116"/>
                  </a:lnTo>
                  <a:lnTo>
                    <a:pt x="113" y="113"/>
                  </a:lnTo>
                  <a:lnTo>
                    <a:pt x="116" y="109"/>
                  </a:lnTo>
                  <a:lnTo>
                    <a:pt x="118" y="107"/>
                  </a:lnTo>
                  <a:lnTo>
                    <a:pt x="121" y="105"/>
                  </a:lnTo>
                  <a:lnTo>
                    <a:pt x="124" y="102"/>
                  </a:lnTo>
                  <a:lnTo>
                    <a:pt x="126" y="100"/>
                  </a:lnTo>
                  <a:lnTo>
                    <a:pt x="127" y="98"/>
                  </a:lnTo>
                  <a:lnTo>
                    <a:pt x="128" y="96"/>
                  </a:lnTo>
                  <a:lnTo>
                    <a:pt x="133" y="96"/>
                  </a:lnTo>
                  <a:lnTo>
                    <a:pt x="133" y="92"/>
                  </a:lnTo>
                  <a:lnTo>
                    <a:pt x="134" y="86"/>
                  </a:lnTo>
                  <a:lnTo>
                    <a:pt x="133" y="84"/>
                  </a:lnTo>
                  <a:lnTo>
                    <a:pt x="141" y="81"/>
                  </a:lnTo>
                  <a:lnTo>
                    <a:pt x="146" y="80"/>
                  </a:lnTo>
                  <a:lnTo>
                    <a:pt x="150" y="77"/>
                  </a:lnTo>
                  <a:lnTo>
                    <a:pt x="154" y="71"/>
                  </a:lnTo>
                  <a:lnTo>
                    <a:pt x="156" y="68"/>
                  </a:lnTo>
                  <a:lnTo>
                    <a:pt x="159" y="62"/>
                  </a:lnTo>
                  <a:lnTo>
                    <a:pt x="159" y="58"/>
                  </a:lnTo>
                  <a:lnTo>
                    <a:pt x="157" y="54"/>
                  </a:lnTo>
                  <a:lnTo>
                    <a:pt x="151" y="58"/>
                  </a:lnTo>
                  <a:lnTo>
                    <a:pt x="147" y="61"/>
                  </a:lnTo>
                  <a:lnTo>
                    <a:pt x="143" y="64"/>
                  </a:lnTo>
                  <a:lnTo>
                    <a:pt x="137" y="66"/>
                  </a:lnTo>
                  <a:lnTo>
                    <a:pt x="131" y="69"/>
                  </a:lnTo>
                  <a:lnTo>
                    <a:pt x="128" y="68"/>
                  </a:lnTo>
                  <a:lnTo>
                    <a:pt x="120" y="61"/>
                  </a:lnTo>
                  <a:lnTo>
                    <a:pt x="115" y="55"/>
                  </a:lnTo>
                  <a:lnTo>
                    <a:pt x="111" y="52"/>
                  </a:lnTo>
                  <a:lnTo>
                    <a:pt x="108" y="49"/>
                  </a:lnTo>
                  <a:lnTo>
                    <a:pt x="106" y="42"/>
                  </a:lnTo>
                  <a:lnTo>
                    <a:pt x="100" y="35"/>
                  </a:lnTo>
                  <a:lnTo>
                    <a:pt x="95" y="32"/>
                  </a:lnTo>
                  <a:lnTo>
                    <a:pt x="91" y="30"/>
                  </a:lnTo>
                  <a:lnTo>
                    <a:pt x="87" y="29"/>
                  </a:lnTo>
                  <a:lnTo>
                    <a:pt x="82" y="30"/>
                  </a:lnTo>
                  <a:lnTo>
                    <a:pt x="78" y="32"/>
                  </a:lnTo>
                  <a:lnTo>
                    <a:pt x="72" y="37"/>
                  </a:lnTo>
                  <a:lnTo>
                    <a:pt x="67" y="37"/>
                  </a:lnTo>
                  <a:lnTo>
                    <a:pt x="62" y="37"/>
                  </a:lnTo>
                  <a:lnTo>
                    <a:pt x="61" y="35"/>
                  </a:lnTo>
                  <a:lnTo>
                    <a:pt x="59" y="36"/>
                  </a:lnTo>
                  <a:lnTo>
                    <a:pt x="57" y="33"/>
                  </a:lnTo>
                  <a:lnTo>
                    <a:pt x="56" y="31"/>
                  </a:lnTo>
                  <a:lnTo>
                    <a:pt x="59" y="26"/>
                  </a:lnTo>
                  <a:lnTo>
                    <a:pt x="63" y="24"/>
                  </a:lnTo>
                  <a:lnTo>
                    <a:pt x="65" y="22"/>
                  </a:lnTo>
                  <a:lnTo>
                    <a:pt x="66" y="20"/>
                  </a:lnTo>
                  <a:lnTo>
                    <a:pt x="70" y="15"/>
                  </a:lnTo>
                  <a:lnTo>
                    <a:pt x="73" y="12"/>
                  </a:lnTo>
                  <a:lnTo>
                    <a:pt x="76" y="9"/>
                  </a:lnTo>
                  <a:lnTo>
                    <a:pt x="81" y="9"/>
                  </a:lnTo>
                  <a:lnTo>
                    <a:pt x="85" y="7"/>
                  </a:lnTo>
                  <a:lnTo>
                    <a:pt x="92" y="6"/>
                  </a:lnTo>
                  <a:lnTo>
                    <a:pt x="93" y="4"/>
                  </a:lnTo>
                  <a:lnTo>
                    <a:pt x="89" y="2"/>
                  </a:lnTo>
                  <a:lnTo>
                    <a:pt x="84" y="1"/>
                  </a:lnTo>
                  <a:lnTo>
                    <a:pt x="79" y="0"/>
                  </a:lnTo>
                  <a:lnTo>
                    <a:pt x="75" y="0"/>
                  </a:lnTo>
                  <a:lnTo>
                    <a:pt x="71" y="2"/>
                  </a:lnTo>
                  <a:lnTo>
                    <a:pt x="65" y="5"/>
                  </a:lnTo>
                  <a:lnTo>
                    <a:pt x="58" y="6"/>
                  </a:lnTo>
                  <a:lnTo>
                    <a:pt x="54" y="8"/>
                  </a:lnTo>
                  <a:lnTo>
                    <a:pt x="48" y="11"/>
                  </a:lnTo>
                  <a:lnTo>
                    <a:pt x="45" y="13"/>
                  </a:lnTo>
                  <a:lnTo>
                    <a:pt x="41" y="14"/>
                  </a:lnTo>
                  <a:lnTo>
                    <a:pt x="38" y="17"/>
                  </a:lnTo>
                  <a:lnTo>
                    <a:pt x="31" y="17"/>
                  </a:lnTo>
                  <a:lnTo>
                    <a:pt x="18" y="14"/>
                  </a:lnTo>
                  <a:lnTo>
                    <a:pt x="14" y="13"/>
                  </a:lnTo>
                  <a:lnTo>
                    <a:pt x="12" y="12"/>
                  </a:lnTo>
                  <a:lnTo>
                    <a:pt x="10" y="12"/>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354" name="Group 1963"/>
            <p:cNvGrpSpPr>
              <a:grpSpLocks/>
            </p:cNvGrpSpPr>
            <p:nvPr/>
          </p:nvGrpSpPr>
          <p:grpSpPr bwMode="auto">
            <a:xfrm>
              <a:off x="6056313" y="1481698"/>
              <a:ext cx="101600" cy="134938"/>
              <a:chOff x="3815" y="891"/>
              <a:chExt cx="64" cy="85"/>
            </a:xfrm>
          </p:grpSpPr>
          <p:sp>
            <p:nvSpPr>
              <p:cNvPr id="4375" name="Freeform 1961"/>
              <p:cNvSpPr>
                <a:spLocks/>
              </p:cNvSpPr>
              <p:nvPr/>
            </p:nvSpPr>
            <p:spPr bwMode="auto">
              <a:xfrm>
                <a:off x="3815" y="891"/>
                <a:ext cx="64" cy="85"/>
              </a:xfrm>
              <a:custGeom>
                <a:avLst/>
                <a:gdLst>
                  <a:gd name="T0" fmla="*/ 191 w 296"/>
                  <a:gd name="T1" fmla="*/ 36 h 383"/>
                  <a:gd name="T2" fmla="*/ 19 w 296"/>
                  <a:gd name="T3" fmla="*/ 89 h 383"/>
                  <a:gd name="T4" fmla="*/ 34 w 296"/>
                  <a:gd name="T5" fmla="*/ 248 h 383"/>
                  <a:gd name="T6" fmla="*/ 72 w 296"/>
                  <a:gd name="T7" fmla="*/ 352 h 383"/>
                  <a:gd name="T8" fmla="*/ 105 w 296"/>
                  <a:gd name="T9" fmla="*/ 383 h 383"/>
                  <a:gd name="T10" fmla="*/ 165 w 296"/>
                  <a:gd name="T11" fmla="*/ 361 h 383"/>
                  <a:gd name="T12" fmla="*/ 232 w 296"/>
                  <a:gd name="T13" fmla="*/ 330 h 383"/>
                  <a:gd name="T14" fmla="*/ 275 w 296"/>
                  <a:gd name="T15" fmla="*/ 282 h 383"/>
                  <a:gd name="T16" fmla="*/ 191 w 296"/>
                  <a:gd name="T17" fmla="*/ 3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3">
                    <a:moveTo>
                      <a:pt x="191" y="36"/>
                    </a:moveTo>
                    <a:cubicBezTo>
                      <a:pt x="143" y="0"/>
                      <a:pt x="46" y="53"/>
                      <a:pt x="19" y="89"/>
                    </a:cubicBezTo>
                    <a:cubicBezTo>
                      <a:pt x="0" y="151"/>
                      <a:pt x="15" y="195"/>
                      <a:pt x="34" y="248"/>
                    </a:cubicBezTo>
                    <a:cubicBezTo>
                      <a:pt x="53" y="301"/>
                      <a:pt x="62" y="344"/>
                      <a:pt x="72" y="352"/>
                    </a:cubicBezTo>
                    <a:cubicBezTo>
                      <a:pt x="81" y="361"/>
                      <a:pt x="96" y="383"/>
                      <a:pt x="105" y="383"/>
                    </a:cubicBezTo>
                    <a:cubicBezTo>
                      <a:pt x="115" y="383"/>
                      <a:pt x="146" y="357"/>
                      <a:pt x="165" y="361"/>
                    </a:cubicBezTo>
                    <a:lnTo>
                      <a:pt x="232" y="330"/>
                    </a:lnTo>
                    <a:cubicBezTo>
                      <a:pt x="250" y="317"/>
                      <a:pt x="282" y="330"/>
                      <a:pt x="275" y="282"/>
                    </a:cubicBezTo>
                    <a:cubicBezTo>
                      <a:pt x="296" y="246"/>
                      <a:pt x="209" y="87"/>
                      <a:pt x="191" y="36"/>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76" name="Freeform 1962"/>
              <p:cNvSpPr>
                <a:spLocks/>
              </p:cNvSpPr>
              <p:nvPr/>
            </p:nvSpPr>
            <p:spPr bwMode="auto">
              <a:xfrm>
                <a:off x="3815" y="891"/>
                <a:ext cx="64" cy="85"/>
              </a:xfrm>
              <a:custGeom>
                <a:avLst/>
                <a:gdLst>
                  <a:gd name="T0" fmla="*/ 191 w 296"/>
                  <a:gd name="T1" fmla="*/ 36 h 383"/>
                  <a:gd name="T2" fmla="*/ 19 w 296"/>
                  <a:gd name="T3" fmla="*/ 89 h 383"/>
                  <a:gd name="T4" fmla="*/ 34 w 296"/>
                  <a:gd name="T5" fmla="*/ 248 h 383"/>
                  <a:gd name="T6" fmla="*/ 72 w 296"/>
                  <a:gd name="T7" fmla="*/ 352 h 383"/>
                  <a:gd name="T8" fmla="*/ 105 w 296"/>
                  <a:gd name="T9" fmla="*/ 383 h 383"/>
                  <a:gd name="T10" fmla="*/ 165 w 296"/>
                  <a:gd name="T11" fmla="*/ 361 h 383"/>
                  <a:gd name="T12" fmla="*/ 232 w 296"/>
                  <a:gd name="T13" fmla="*/ 330 h 383"/>
                  <a:gd name="T14" fmla="*/ 275 w 296"/>
                  <a:gd name="T15" fmla="*/ 282 h 383"/>
                  <a:gd name="T16" fmla="*/ 191 w 296"/>
                  <a:gd name="T17" fmla="*/ 3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3">
                    <a:moveTo>
                      <a:pt x="191" y="36"/>
                    </a:moveTo>
                    <a:cubicBezTo>
                      <a:pt x="143" y="0"/>
                      <a:pt x="46" y="53"/>
                      <a:pt x="19" y="89"/>
                    </a:cubicBezTo>
                    <a:cubicBezTo>
                      <a:pt x="0" y="151"/>
                      <a:pt x="15" y="195"/>
                      <a:pt x="34" y="248"/>
                    </a:cubicBezTo>
                    <a:cubicBezTo>
                      <a:pt x="53" y="301"/>
                      <a:pt x="62" y="344"/>
                      <a:pt x="72" y="352"/>
                    </a:cubicBezTo>
                    <a:cubicBezTo>
                      <a:pt x="81" y="361"/>
                      <a:pt x="96" y="383"/>
                      <a:pt x="105" y="383"/>
                    </a:cubicBezTo>
                    <a:cubicBezTo>
                      <a:pt x="115" y="383"/>
                      <a:pt x="146" y="357"/>
                      <a:pt x="165" y="361"/>
                    </a:cubicBezTo>
                    <a:lnTo>
                      <a:pt x="232" y="330"/>
                    </a:lnTo>
                    <a:cubicBezTo>
                      <a:pt x="250" y="317"/>
                      <a:pt x="282" y="330"/>
                      <a:pt x="275" y="282"/>
                    </a:cubicBezTo>
                    <a:cubicBezTo>
                      <a:pt x="296" y="246"/>
                      <a:pt x="209" y="87"/>
                      <a:pt x="191" y="36"/>
                    </a:cubicBez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355" name="Oval 1964"/>
            <p:cNvSpPr>
              <a:spLocks noChangeArrowheads="1"/>
            </p:cNvSpPr>
            <p:nvPr/>
          </p:nvSpPr>
          <p:spPr bwMode="auto">
            <a:xfrm>
              <a:off x="5710240" y="1386448"/>
              <a:ext cx="466725" cy="431800"/>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56" name="Freeform 1965"/>
            <p:cNvSpPr>
              <a:spLocks/>
            </p:cNvSpPr>
            <p:nvPr/>
          </p:nvSpPr>
          <p:spPr bwMode="auto">
            <a:xfrm>
              <a:off x="5870576" y="1518211"/>
              <a:ext cx="190500" cy="82550"/>
            </a:xfrm>
            <a:custGeom>
              <a:avLst/>
              <a:gdLst>
                <a:gd name="T0" fmla="*/ 7 w 120"/>
                <a:gd name="T1" fmla="*/ 21 h 52"/>
                <a:gd name="T2" fmla="*/ 11 w 120"/>
                <a:gd name="T3" fmla="*/ 17 h 52"/>
                <a:gd name="T4" fmla="*/ 14 w 120"/>
                <a:gd name="T5" fmla="*/ 13 h 52"/>
                <a:gd name="T6" fmla="*/ 19 w 120"/>
                <a:gd name="T7" fmla="*/ 11 h 52"/>
                <a:gd name="T8" fmla="*/ 23 w 120"/>
                <a:gd name="T9" fmla="*/ 10 h 52"/>
                <a:gd name="T10" fmla="*/ 27 w 120"/>
                <a:gd name="T11" fmla="*/ 9 h 52"/>
                <a:gd name="T12" fmla="*/ 30 w 120"/>
                <a:gd name="T13" fmla="*/ 8 h 52"/>
                <a:gd name="T14" fmla="*/ 34 w 120"/>
                <a:gd name="T15" fmla="*/ 6 h 52"/>
                <a:gd name="T16" fmla="*/ 38 w 120"/>
                <a:gd name="T17" fmla="*/ 4 h 52"/>
                <a:gd name="T18" fmla="*/ 41 w 120"/>
                <a:gd name="T19" fmla="*/ 2 h 52"/>
                <a:gd name="T20" fmla="*/ 46 w 120"/>
                <a:gd name="T21" fmla="*/ 0 h 52"/>
                <a:gd name="T22" fmla="*/ 49 w 120"/>
                <a:gd name="T23" fmla="*/ 0 h 52"/>
                <a:gd name="T24" fmla="*/ 54 w 120"/>
                <a:gd name="T25" fmla="*/ 1 h 52"/>
                <a:gd name="T26" fmla="*/ 59 w 120"/>
                <a:gd name="T27" fmla="*/ 2 h 52"/>
                <a:gd name="T28" fmla="*/ 62 w 120"/>
                <a:gd name="T29" fmla="*/ 3 h 52"/>
                <a:gd name="T30" fmla="*/ 66 w 120"/>
                <a:gd name="T31" fmla="*/ 3 h 52"/>
                <a:gd name="T32" fmla="*/ 72 w 120"/>
                <a:gd name="T33" fmla="*/ 5 h 52"/>
                <a:gd name="T34" fmla="*/ 77 w 120"/>
                <a:gd name="T35" fmla="*/ 6 h 52"/>
                <a:gd name="T36" fmla="*/ 82 w 120"/>
                <a:gd name="T37" fmla="*/ 7 h 52"/>
                <a:gd name="T38" fmla="*/ 87 w 120"/>
                <a:gd name="T39" fmla="*/ 6 h 52"/>
                <a:gd name="T40" fmla="*/ 91 w 120"/>
                <a:gd name="T41" fmla="*/ 6 h 52"/>
                <a:gd name="T42" fmla="*/ 94 w 120"/>
                <a:gd name="T43" fmla="*/ 4 h 52"/>
                <a:gd name="T44" fmla="*/ 98 w 120"/>
                <a:gd name="T45" fmla="*/ 3 h 52"/>
                <a:gd name="T46" fmla="*/ 104 w 120"/>
                <a:gd name="T47" fmla="*/ 3 h 52"/>
                <a:gd name="T48" fmla="*/ 110 w 120"/>
                <a:gd name="T49" fmla="*/ 3 h 52"/>
                <a:gd name="T50" fmla="*/ 112 w 120"/>
                <a:gd name="T51" fmla="*/ 5 h 52"/>
                <a:gd name="T52" fmla="*/ 113 w 120"/>
                <a:gd name="T53" fmla="*/ 11 h 52"/>
                <a:gd name="T54" fmla="*/ 114 w 120"/>
                <a:gd name="T55" fmla="*/ 20 h 52"/>
                <a:gd name="T56" fmla="*/ 116 w 120"/>
                <a:gd name="T57" fmla="*/ 26 h 52"/>
                <a:gd name="T58" fmla="*/ 117 w 120"/>
                <a:gd name="T59" fmla="*/ 31 h 52"/>
                <a:gd name="T60" fmla="*/ 118 w 120"/>
                <a:gd name="T61" fmla="*/ 37 h 52"/>
                <a:gd name="T62" fmla="*/ 119 w 120"/>
                <a:gd name="T63" fmla="*/ 39 h 52"/>
                <a:gd name="T64" fmla="*/ 116 w 120"/>
                <a:gd name="T65" fmla="*/ 39 h 52"/>
                <a:gd name="T66" fmla="*/ 111 w 120"/>
                <a:gd name="T67" fmla="*/ 39 h 52"/>
                <a:gd name="T68" fmla="*/ 106 w 120"/>
                <a:gd name="T69" fmla="*/ 40 h 52"/>
                <a:gd name="T70" fmla="*/ 99 w 120"/>
                <a:gd name="T71" fmla="*/ 41 h 52"/>
                <a:gd name="T72" fmla="*/ 92 w 120"/>
                <a:gd name="T73" fmla="*/ 42 h 52"/>
                <a:gd name="T74" fmla="*/ 84 w 120"/>
                <a:gd name="T75" fmla="*/ 44 h 52"/>
                <a:gd name="T76" fmla="*/ 77 w 120"/>
                <a:gd name="T77" fmla="*/ 47 h 52"/>
                <a:gd name="T78" fmla="*/ 70 w 120"/>
                <a:gd name="T79" fmla="*/ 50 h 52"/>
                <a:gd name="T80" fmla="*/ 67 w 120"/>
                <a:gd name="T81" fmla="*/ 51 h 52"/>
                <a:gd name="T82" fmla="*/ 62 w 120"/>
                <a:gd name="T83" fmla="*/ 51 h 52"/>
                <a:gd name="T84" fmla="*/ 58 w 120"/>
                <a:gd name="T85" fmla="*/ 50 h 52"/>
                <a:gd name="T86" fmla="*/ 53 w 120"/>
                <a:gd name="T87" fmla="*/ 47 h 52"/>
                <a:gd name="T88" fmla="*/ 47 w 120"/>
                <a:gd name="T89" fmla="*/ 42 h 52"/>
                <a:gd name="T90" fmla="*/ 41 w 120"/>
                <a:gd name="T91" fmla="*/ 37 h 52"/>
                <a:gd name="T92" fmla="*/ 36 w 120"/>
                <a:gd name="T93" fmla="*/ 33 h 52"/>
                <a:gd name="T94" fmla="*/ 34 w 120"/>
                <a:gd name="T95" fmla="*/ 30 h 52"/>
                <a:gd name="T96" fmla="*/ 30 w 120"/>
                <a:gd name="T97" fmla="*/ 30 h 52"/>
                <a:gd name="T98" fmla="*/ 25 w 120"/>
                <a:gd name="T99" fmla="*/ 30 h 52"/>
                <a:gd name="T100" fmla="*/ 21 w 120"/>
                <a:gd name="T101" fmla="*/ 31 h 52"/>
                <a:gd name="T102" fmla="*/ 17 w 120"/>
                <a:gd name="T103" fmla="*/ 34 h 52"/>
                <a:gd name="T104" fmla="*/ 14 w 120"/>
                <a:gd name="T105" fmla="*/ 37 h 52"/>
                <a:gd name="T106" fmla="*/ 9 w 120"/>
                <a:gd name="T107" fmla="*/ 38 h 52"/>
                <a:gd name="T108" fmla="*/ 5 w 120"/>
                <a:gd name="T109" fmla="*/ 39 h 52"/>
                <a:gd name="T110" fmla="*/ 1 w 120"/>
                <a:gd name="T111" fmla="*/ 37 h 52"/>
                <a:gd name="T112" fmla="*/ 3 w 120"/>
                <a:gd name="T113" fmla="*/ 35 h 52"/>
                <a:gd name="T114" fmla="*/ 9 w 120"/>
                <a:gd name="T115" fmla="*/ 31 h 52"/>
                <a:gd name="T116" fmla="*/ 8 w 120"/>
                <a:gd name="T11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 h="52">
                  <a:moveTo>
                    <a:pt x="4" y="25"/>
                  </a:moveTo>
                  <a:lnTo>
                    <a:pt x="4" y="25"/>
                  </a:lnTo>
                  <a:lnTo>
                    <a:pt x="5" y="24"/>
                  </a:lnTo>
                  <a:lnTo>
                    <a:pt x="5" y="24"/>
                  </a:lnTo>
                  <a:lnTo>
                    <a:pt x="6" y="23"/>
                  </a:lnTo>
                  <a:lnTo>
                    <a:pt x="6" y="22"/>
                  </a:lnTo>
                  <a:lnTo>
                    <a:pt x="7" y="21"/>
                  </a:lnTo>
                  <a:lnTo>
                    <a:pt x="8" y="20"/>
                  </a:lnTo>
                  <a:lnTo>
                    <a:pt x="8" y="20"/>
                  </a:lnTo>
                  <a:lnTo>
                    <a:pt x="9" y="20"/>
                  </a:lnTo>
                  <a:lnTo>
                    <a:pt x="9" y="19"/>
                  </a:lnTo>
                  <a:lnTo>
                    <a:pt x="10" y="18"/>
                  </a:lnTo>
                  <a:lnTo>
                    <a:pt x="10" y="18"/>
                  </a:lnTo>
                  <a:lnTo>
                    <a:pt x="11" y="17"/>
                  </a:lnTo>
                  <a:lnTo>
                    <a:pt x="11" y="16"/>
                  </a:lnTo>
                  <a:lnTo>
                    <a:pt x="12" y="16"/>
                  </a:lnTo>
                  <a:lnTo>
                    <a:pt x="12" y="15"/>
                  </a:lnTo>
                  <a:lnTo>
                    <a:pt x="13" y="14"/>
                  </a:lnTo>
                  <a:lnTo>
                    <a:pt x="13" y="14"/>
                  </a:lnTo>
                  <a:lnTo>
                    <a:pt x="14" y="13"/>
                  </a:lnTo>
                  <a:lnTo>
                    <a:pt x="14" y="13"/>
                  </a:lnTo>
                  <a:lnTo>
                    <a:pt x="15" y="13"/>
                  </a:lnTo>
                  <a:lnTo>
                    <a:pt x="15" y="12"/>
                  </a:lnTo>
                  <a:lnTo>
                    <a:pt x="16" y="12"/>
                  </a:lnTo>
                  <a:lnTo>
                    <a:pt x="17" y="11"/>
                  </a:lnTo>
                  <a:lnTo>
                    <a:pt x="18" y="11"/>
                  </a:lnTo>
                  <a:lnTo>
                    <a:pt x="19" y="11"/>
                  </a:lnTo>
                  <a:lnTo>
                    <a:pt x="19" y="11"/>
                  </a:lnTo>
                  <a:lnTo>
                    <a:pt x="20" y="11"/>
                  </a:lnTo>
                  <a:lnTo>
                    <a:pt x="20" y="10"/>
                  </a:lnTo>
                  <a:lnTo>
                    <a:pt x="21" y="10"/>
                  </a:lnTo>
                  <a:lnTo>
                    <a:pt x="21" y="10"/>
                  </a:lnTo>
                  <a:lnTo>
                    <a:pt x="22" y="10"/>
                  </a:lnTo>
                  <a:lnTo>
                    <a:pt x="22" y="10"/>
                  </a:lnTo>
                  <a:lnTo>
                    <a:pt x="23" y="10"/>
                  </a:lnTo>
                  <a:lnTo>
                    <a:pt x="23" y="10"/>
                  </a:lnTo>
                  <a:lnTo>
                    <a:pt x="24" y="10"/>
                  </a:lnTo>
                  <a:lnTo>
                    <a:pt x="24" y="10"/>
                  </a:lnTo>
                  <a:lnTo>
                    <a:pt x="25" y="10"/>
                  </a:lnTo>
                  <a:lnTo>
                    <a:pt x="25" y="10"/>
                  </a:lnTo>
                  <a:lnTo>
                    <a:pt x="26" y="10"/>
                  </a:lnTo>
                  <a:lnTo>
                    <a:pt x="27" y="9"/>
                  </a:lnTo>
                  <a:lnTo>
                    <a:pt x="27" y="9"/>
                  </a:lnTo>
                  <a:lnTo>
                    <a:pt x="28" y="9"/>
                  </a:lnTo>
                  <a:lnTo>
                    <a:pt x="28" y="9"/>
                  </a:lnTo>
                  <a:lnTo>
                    <a:pt x="29" y="9"/>
                  </a:lnTo>
                  <a:lnTo>
                    <a:pt x="29" y="8"/>
                  </a:lnTo>
                  <a:lnTo>
                    <a:pt x="30" y="8"/>
                  </a:lnTo>
                  <a:lnTo>
                    <a:pt x="30" y="8"/>
                  </a:lnTo>
                  <a:lnTo>
                    <a:pt x="31" y="8"/>
                  </a:lnTo>
                  <a:lnTo>
                    <a:pt x="31" y="8"/>
                  </a:lnTo>
                  <a:lnTo>
                    <a:pt x="32" y="7"/>
                  </a:lnTo>
                  <a:lnTo>
                    <a:pt x="33" y="7"/>
                  </a:lnTo>
                  <a:lnTo>
                    <a:pt x="33" y="7"/>
                  </a:lnTo>
                  <a:lnTo>
                    <a:pt x="34" y="7"/>
                  </a:lnTo>
                  <a:lnTo>
                    <a:pt x="34" y="6"/>
                  </a:lnTo>
                  <a:lnTo>
                    <a:pt x="35" y="6"/>
                  </a:lnTo>
                  <a:lnTo>
                    <a:pt x="35" y="5"/>
                  </a:lnTo>
                  <a:lnTo>
                    <a:pt x="36" y="5"/>
                  </a:lnTo>
                  <a:lnTo>
                    <a:pt x="36" y="5"/>
                  </a:lnTo>
                  <a:lnTo>
                    <a:pt x="37" y="4"/>
                  </a:lnTo>
                  <a:lnTo>
                    <a:pt x="37" y="4"/>
                  </a:lnTo>
                  <a:lnTo>
                    <a:pt x="38" y="4"/>
                  </a:lnTo>
                  <a:lnTo>
                    <a:pt x="38" y="3"/>
                  </a:lnTo>
                  <a:lnTo>
                    <a:pt x="39" y="3"/>
                  </a:lnTo>
                  <a:lnTo>
                    <a:pt x="39" y="3"/>
                  </a:lnTo>
                  <a:lnTo>
                    <a:pt x="40" y="3"/>
                  </a:lnTo>
                  <a:lnTo>
                    <a:pt x="40" y="2"/>
                  </a:lnTo>
                  <a:lnTo>
                    <a:pt x="41" y="2"/>
                  </a:lnTo>
                  <a:lnTo>
                    <a:pt x="41" y="2"/>
                  </a:lnTo>
                  <a:lnTo>
                    <a:pt x="42" y="2"/>
                  </a:lnTo>
                  <a:lnTo>
                    <a:pt x="42" y="1"/>
                  </a:lnTo>
                  <a:lnTo>
                    <a:pt x="43" y="1"/>
                  </a:lnTo>
                  <a:lnTo>
                    <a:pt x="44" y="1"/>
                  </a:lnTo>
                  <a:lnTo>
                    <a:pt x="45" y="0"/>
                  </a:lnTo>
                  <a:lnTo>
                    <a:pt x="45" y="0"/>
                  </a:lnTo>
                  <a:lnTo>
                    <a:pt x="46" y="0"/>
                  </a:lnTo>
                  <a:lnTo>
                    <a:pt x="47" y="0"/>
                  </a:lnTo>
                  <a:lnTo>
                    <a:pt x="47" y="0"/>
                  </a:lnTo>
                  <a:lnTo>
                    <a:pt x="47" y="0"/>
                  </a:lnTo>
                  <a:lnTo>
                    <a:pt x="48" y="0"/>
                  </a:lnTo>
                  <a:lnTo>
                    <a:pt x="48" y="0"/>
                  </a:lnTo>
                  <a:lnTo>
                    <a:pt x="49" y="0"/>
                  </a:lnTo>
                  <a:lnTo>
                    <a:pt x="49" y="0"/>
                  </a:lnTo>
                  <a:lnTo>
                    <a:pt x="50" y="0"/>
                  </a:lnTo>
                  <a:lnTo>
                    <a:pt x="50" y="0"/>
                  </a:lnTo>
                  <a:lnTo>
                    <a:pt x="51" y="1"/>
                  </a:lnTo>
                  <a:lnTo>
                    <a:pt x="52" y="1"/>
                  </a:lnTo>
                  <a:lnTo>
                    <a:pt x="53" y="1"/>
                  </a:lnTo>
                  <a:lnTo>
                    <a:pt x="53" y="1"/>
                  </a:lnTo>
                  <a:lnTo>
                    <a:pt x="54" y="1"/>
                  </a:lnTo>
                  <a:lnTo>
                    <a:pt x="55" y="1"/>
                  </a:lnTo>
                  <a:lnTo>
                    <a:pt x="56" y="2"/>
                  </a:lnTo>
                  <a:lnTo>
                    <a:pt x="57" y="2"/>
                  </a:lnTo>
                  <a:lnTo>
                    <a:pt x="57" y="2"/>
                  </a:lnTo>
                  <a:lnTo>
                    <a:pt x="58" y="2"/>
                  </a:lnTo>
                  <a:lnTo>
                    <a:pt x="58" y="2"/>
                  </a:lnTo>
                  <a:lnTo>
                    <a:pt x="59" y="2"/>
                  </a:lnTo>
                  <a:lnTo>
                    <a:pt x="59" y="2"/>
                  </a:lnTo>
                  <a:lnTo>
                    <a:pt x="60" y="2"/>
                  </a:lnTo>
                  <a:lnTo>
                    <a:pt x="60" y="2"/>
                  </a:lnTo>
                  <a:lnTo>
                    <a:pt x="61" y="2"/>
                  </a:lnTo>
                  <a:lnTo>
                    <a:pt x="61" y="2"/>
                  </a:lnTo>
                  <a:lnTo>
                    <a:pt x="62" y="2"/>
                  </a:lnTo>
                  <a:lnTo>
                    <a:pt x="62" y="3"/>
                  </a:lnTo>
                  <a:lnTo>
                    <a:pt x="63" y="3"/>
                  </a:lnTo>
                  <a:lnTo>
                    <a:pt x="63" y="3"/>
                  </a:lnTo>
                  <a:lnTo>
                    <a:pt x="64" y="3"/>
                  </a:lnTo>
                  <a:lnTo>
                    <a:pt x="64" y="3"/>
                  </a:lnTo>
                  <a:lnTo>
                    <a:pt x="65" y="3"/>
                  </a:lnTo>
                  <a:lnTo>
                    <a:pt x="66" y="3"/>
                  </a:lnTo>
                  <a:lnTo>
                    <a:pt x="66" y="3"/>
                  </a:lnTo>
                  <a:lnTo>
                    <a:pt x="66" y="3"/>
                  </a:lnTo>
                  <a:lnTo>
                    <a:pt x="67" y="3"/>
                  </a:lnTo>
                  <a:lnTo>
                    <a:pt x="68" y="4"/>
                  </a:lnTo>
                  <a:lnTo>
                    <a:pt x="69" y="4"/>
                  </a:lnTo>
                  <a:lnTo>
                    <a:pt x="70" y="4"/>
                  </a:lnTo>
                  <a:lnTo>
                    <a:pt x="71" y="4"/>
                  </a:lnTo>
                  <a:lnTo>
                    <a:pt x="72" y="5"/>
                  </a:lnTo>
                  <a:lnTo>
                    <a:pt x="73" y="5"/>
                  </a:lnTo>
                  <a:lnTo>
                    <a:pt x="73" y="5"/>
                  </a:lnTo>
                  <a:lnTo>
                    <a:pt x="74" y="5"/>
                  </a:lnTo>
                  <a:lnTo>
                    <a:pt x="75" y="6"/>
                  </a:lnTo>
                  <a:lnTo>
                    <a:pt x="75" y="6"/>
                  </a:lnTo>
                  <a:lnTo>
                    <a:pt x="76" y="6"/>
                  </a:lnTo>
                  <a:lnTo>
                    <a:pt x="77" y="6"/>
                  </a:lnTo>
                  <a:lnTo>
                    <a:pt x="78" y="6"/>
                  </a:lnTo>
                  <a:lnTo>
                    <a:pt x="78" y="6"/>
                  </a:lnTo>
                  <a:lnTo>
                    <a:pt x="79" y="7"/>
                  </a:lnTo>
                  <a:lnTo>
                    <a:pt x="80" y="7"/>
                  </a:lnTo>
                  <a:lnTo>
                    <a:pt x="81" y="7"/>
                  </a:lnTo>
                  <a:lnTo>
                    <a:pt x="81" y="7"/>
                  </a:lnTo>
                  <a:lnTo>
                    <a:pt x="82" y="7"/>
                  </a:lnTo>
                  <a:lnTo>
                    <a:pt x="83" y="7"/>
                  </a:lnTo>
                  <a:lnTo>
                    <a:pt x="84" y="7"/>
                  </a:lnTo>
                  <a:lnTo>
                    <a:pt x="84" y="7"/>
                  </a:lnTo>
                  <a:lnTo>
                    <a:pt x="85" y="7"/>
                  </a:lnTo>
                  <a:lnTo>
                    <a:pt x="85" y="6"/>
                  </a:lnTo>
                  <a:lnTo>
                    <a:pt x="86" y="6"/>
                  </a:lnTo>
                  <a:lnTo>
                    <a:pt x="87" y="6"/>
                  </a:lnTo>
                  <a:lnTo>
                    <a:pt x="87" y="6"/>
                  </a:lnTo>
                  <a:lnTo>
                    <a:pt x="88" y="6"/>
                  </a:lnTo>
                  <a:lnTo>
                    <a:pt x="88" y="6"/>
                  </a:lnTo>
                  <a:lnTo>
                    <a:pt x="89" y="6"/>
                  </a:lnTo>
                  <a:lnTo>
                    <a:pt x="89" y="6"/>
                  </a:lnTo>
                  <a:lnTo>
                    <a:pt x="90" y="6"/>
                  </a:lnTo>
                  <a:lnTo>
                    <a:pt x="91" y="6"/>
                  </a:lnTo>
                  <a:lnTo>
                    <a:pt x="91" y="5"/>
                  </a:lnTo>
                  <a:lnTo>
                    <a:pt x="91" y="5"/>
                  </a:lnTo>
                  <a:lnTo>
                    <a:pt x="92" y="5"/>
                  </a:lnTo>
                  <a:lnTo>
                    <a:pt x="92" y="5"/>
                  </a:lnTo>
                  <a:lnTo>
                    <a:pt x="93" y="5"/>
                  </a:lnTo>
                  <a:lnTo>
                    <a:pt x="94" y="4"/>
                  </a:lnTo>
                  <a:lnTo>
                    <a:pt x="94" y="4"/>
                  </a:lnTo>
                  <a:lnTo>
                    <a:pt x="95" y="4"/>
                  </a:lnTo>
                  <a:lnTo>
                    <a:pt x="95" y="4"/>
                  </a:lnTo>
                  <a:lnTo>
                    <a:pt x="96" y="4"/>
                  </a:lnTo>
                  <a:lnTo>
                    <a:pt x="96" y="4"/>
                  </a:lnTo>
                  <a:lnTo>
                    <a:pt x="97" y="3"/>
                  </a:lnTo>
                  <a:lnTo>
                    <a:pt x="98" y="3"/>
                  </a:lnTo>
                  <a:lnTo>
                    <a:pt x="98" y="3"/>
                  </a:lnTo>
                  <a:lnTo>
                    <a:pt x="99" y="3"/>
                  </a:lnTo>
                  <a:lnTo>
                    <a:pt x="100" y="3"/>
                  </a:lnTo>
                  <a:lnTo>
                    <a:pt x="101" y="3"/>
                  </a:lnTo>
                  <a:lnTo>
                    <a:pt x="101" y="3"/>
                  </a:lnTo>
                  <a:lnTo>
                    <a:pt x="102" y="3"/>
                  </a:lnTo>
                  <a:lnTo>
                    <a:pt x="103" y="3"/>
                  </a:lnTo>
                  <a:lnTo>
                    <a:pt x="104" y="3"/>
                  </a:lnTo>
                  <a:lnTo>
                    <a:pt x="105" y="3"/>
                  </a:lnTo>
                  <a:lnTo>
                    <a:pt x="106" y="2"/>
                  </a:lnTo>
                  <a:lnTo>
                    <a:pt x="106" y="2"/>
                  </a:lnTo>
                  <a:lnTo>
                    <a:pt x="107" y="2"/>
                  </a:lnTo>
                  <a:lnTo>
                    <a:pt x="108" y="2"/>
                  </a:lnTo>
                  <a:lnTo>
                    <a:pt x="109" y="2"/>
                  </a:lnTo>
                  <a:lnTo>
                    <a:pt x="110" y="3"/>
                  </a:lnTo>
                  <a:lnTo>
                    <a:pt x="111" y="3"/>
                  </a:lnTo>
                  <a:lnTo>
                    <a:pt x="112" y="3"/>
                  </a:lnTo>
                  <a:lnTo>
                    <a:pt x="112" y="3"/>
                  </a:lnTo>
                  <a:lnTo>
                    <a:pt x="112" y="3"/>
                  </a:lnTo>
                  <a:lnTo>
                    <a:pt x="112" y="4"/>
                  </a:lnTo>
                  <a:lnTo>
                    <a:pt x="112" y="4"/>
                  </a:lnTo>
                  <a:lnTo>
                    <a:pt x="112" y="5"/>
                  </a:lnTo>
                  <a:lnTo>
                    <a:pt x="112" y="6"/>
                  </a:lnTo>
                  <a:lnTo>
                    <a:pt x="112" y="6"/>
                  </a:lnTo>
                  <a:lnTo>
                    <a:pt x="112" y="7"/>
                  </a:lnTo>
                  <a:lnTo>
                    <a:pt x="112" y="8"/>
                  </a:lnTo>
                  <a:lnTo>
                    <a:pt x="113" y="9"/>
                  </a:lnTo>
                  <a:lnTo>
                    <a:pt x="113" y="10"/>
                  </a:lnTo>
                  <a:lnTo>
                    <a:pt x="113" y="11"/>
                  </a:lnTo>
                  <a:lnTo>
                    <a:pt x="113" y="13"/>
                  </a:lnTo>
                  <a:lnTo>
                    <a:pt x="113" y="14"/>
                  </a:lnTo>
                  <a:lnTo>
                    <a:pt x="113" y="15"/>
                  </a:lnTo>
                  <a:lnTo>
                    <a:pt x="114" y="16"/>
                  </a:lnTo>
                  <a:lnTo>
                    <a:pt x="114" y="18"/>
                  </a:lnTo>
                  <a:lnTo>
                    <a:pt x="114" y="19"/>
                  </a:lnTo>
                  <a:lnTo>
                    <a:pt x="114" y="20"/>
                  </a:lnTo>
                  <a:lnTo>
                    <a:pt x="115" y="22"/>
                  </a:lnTo>
                  <a:lnTo>
                    <a:pt x="115" y="22"/>
                  </a:lnTo>
                  <a:lnTo>
                    <a:pt x="115" y="23"/>
                  </a:lnTo>
                  <a:lnTo>
                    <a:pt x="115" y="24"/>
                  </a:lnTo>
                  <a:lnTo>
                    <a:pt x="115" y="25"/>
                  </a:lnTo>
                  <a:lnTo>
                    <a:pt x="115" y="25"/>
                  </a:lnTo>
                  <a:lnTo>
                    <a:pt x="116" y="26"/>
                  </a:lnTo>
                  <a:lnTo>
                    <a:pt x="116" y="27"/>
                  </a:lnTo>
                  <a:lnTo>
                    <a:pt x="116" y="28"/>
                  </a:lnTo>
                  <a:lnTo>
                    <a:pt x="116" y="29"/>
                  </a:lnTo>
                  <a:lnTo>
                    <a:pt x="116" y="29"/>
                  </a:lnTo>
                  <a:lnTo>
                    <a:pt x="116" y="30"/>
                  </a:lnTo>
                  <a:lnTo>
                    <a:pt x="117" y="31"/>
                  </a:lnTo>
                  <a:lnTo>
                    <a:pt x="117" y="31"/>
                  </a:lnTo>
                  <a:lnTo>
                    <a:pt x="117" y="32"/>
                  </a:lnTo>
                  <a:lnTo>
                    <a:pt x="117" y="33"/>
                  </a:lnTo>
                  <a:lnTo>
                    <a:pt x="117" y="34"/>
                  </a:lnTo>
                  <a:lnTo>
                    <a:pt x="118" y="35"/>
                  </a:lnTo>
                  <a:lnTo>
                    <a:pt x="118" y="35"/>
                  </a:lnTo>
                  <a:lnTo>
                    <a:pt x="118" y="36"/>
                  </a:lnTo>
                  <a:lnTo>
                    <a:pt x="118" y="37"/>
                  </a:lnTo>
                  <a:lnTo>
                    <a:pt x="119" y="38"/>
                  </a:lnTo>
                  <a:lnTo>
                    <a:pt x="119" y="38"/>
                  </a:lnTo>
                  <a:lnTo>
                    <a:pt x="119" y="38"/>
                  </a:lnTo>
                  <a:lnTo>
                    <a:pt x="119" y="39"/>
                  </a:lnTo>
                  <a:lnTo>
                    <a:pt x="119" y="39"/>
                  </a:lnTo>
                  <a:lnTo>
                    <a:pt x="120" y="39"/>
                  </a:lnTo>
                  <a:lnTo>
                    <a:pt x="119" y="39"/>
                  </a:lnTo>
                  <a:lnTo>
                    <a:pt x="119" y="39"/>
                  </a:lnTo>
                  <a:lnTo>
                    <a:pt x="119" y="39"/>
                  </a:lnTo>
                  <a:lnTo>
                    <a:pt x="118" y="39"/>
                  </a:lnTo>
                  <a:lnTo>
                    <a:pt x="117" y="39"/>
                  </a:lnTo>
                  <a:lnTo>
                    <a:pt x="117" y="39"/>
                  </a:lnTo>
                  <a:lnTo>
                    <a:pt x="116" y="39"/>
                  </a:lnTo>
                  <a:lnTo>
                    <a:pt x="116" y="39"/>
                  </a:lnTo>
                  <a:lnTo>
                    <a:pt x="115" y="39"/>
                  </a:lnTo>
                  <a:lnTo>
                    <a:pt x="115" y="39"/>
                  </a:lnTo>
                  <a:lnTo>
                    <a:pt x="114" y="39"/>
                  </a:lnTo>
                  <a:lnTo>
                    <a:pt x="113" y="39"/>
                  </a:lnTo>
                  <a:lnTo>
                    <a:pt x="113" y="39"/>
                  </a:lnTo>
                  <a:lnTo>
                    <a:pt x="112" y="39"/>
                  </a:lnTo>
                  <a:lnTo>
                    <a:pt x="111" y="39"/>
                  </a:lnTo>
                  <a:lnTo>
                    <a:pt x="110" y="40"/>
                  </a:lnTo>
                  <a:lnTo>
                    <a:pt x="110" y="40"/>
                  </a:lnTo>
                  <a:lnTo>
                    <a:pt x="109" y="40"/>
                  </a:lnTo>
                  <a:lnTo>
                    <a:pt x="108" y="40"/>
                  </a:lnTo>
                  <a:lnTo>
                    <a:pt x="107" y="40"/>
                  </a:lnTo>
                  <a:lnTo>
                    <a:pt x="106" y="40"/>
                  </a:lnTo>
                  <a:lnTo>
                    <a:pt x="106" y="40"/>
                  </a:lnTo>
                  <a:lnTo>
                    <a:pt x="105" y="40"/>
                  </a:lnTo>
                  <a:lnTo>
                    <a:pt x="104" y="40"/>
                  </a:lnTo>
                  <a:lnTo>
                    <a:pt x="103" y="40"/>
                  </a:lnTo>
                  <a:lnTo>
                    <a:pt x="102" y="41"/>
                  </a:lnTo>
                  <a:lnTo>
                    <a:pt x="101" y="41"/>
                  </a:lnTo>
                  <a:lnTo>
                    <a:pt x="100" y="41"/>
                  </a:lnTo>
                  <a:lnTo>
                    <a:pt x="99" y="41"/>
                  </a:lnTo>
                  <a:lnTo>
                    <a:pt x="98" y="41"/>
                  </a:lnTo>
                  <a:lnTo>
                    <a:pt x="97" y="41"/>
                  </a:lnTo>
                  <a:lnTo>
                    <a:pt x="96" y="42"/>
                  </a:lnTo>
                  <a:lnTo>
                    <a:pt x="95" y="42"/>
                  </a:lnTo>
                  <a:lnTo>
                    <a:pt x="94" y="42"/>
                  </a:lnTo>
                  <a:lnTo>
                    <a:pt x="93" y="42"/>
                  </a:lnTo>
                  <a:lnTo>
                    <a:pt x="92" y="42"/>
                  </a:lnTo>
                  <a:lnTo>
                    <a:pt x="91" y="43"/>
                  </a:lnTo>
                  <a:lnTo>
                    <a:pt x="90" y="43"/>
                  </a:lnTo>
                  <a:lnTo>
                    <a:pt x="89" y="43"/>
                  </a:lnTo>
                  <a:lnTo>
                    <a:pt x="88" y="43"/>
                  </a:lnTo>
                  <a:lnTo>
                    <a:pt x="87" y="44"/>
                  </a:lnTo>
                  <a:lnTo>
                    <a:pt x="85" y="44"/>
                  </a:lnTo>
                  <a:lnTo>
                    <a:pt x="84" y="44"/>
                  </a:lnTo>
                  <a:lnTo>
                    <a:pt x="83" y="45"/>
                  </a:lnTo>
                  <a:lnTo>
                    <a:pt x="82" y="45"/>
                  </a:lnTo>
                  <a:lnTo>
                    <a:pt x="81" y="45"/>
                  </a:lnTo>
                  <a:lnTo>
                    <a:pt x="80" y="45"/>
                  </a:lnTo>
                  <a:lnTo>
                    <a:pt x="79" y="46"/>
                  </a:lnTo>
                  <a:lnTo>
                    <a:pt x="78" y="46"/>
                  </a:lnTo>
                  <a:lnTo>
                    <a:pt x="77" y="47"/>
                  </a:lnTo>
                  <a:lnTo>
                    <a:pt x="76" y="47"/>
                  </a:lnTo>
                  <a:lnTo>
                    <a:pt x="75" y="48"/>
                  </a:lnTo>
                  <a:lnTo>
                    <a:pt x="74" y="48"/>
                  </a:lnTo>
                  <a:lnTo>
                    <a:pt x="73" y="49"/>
                  </a:lnTo>
                  <a:lnTo>
                    <a:pt x="72" y="49"/>
                  </a:lnTo>
                  <a:lnTo>
                    <a:pt x="71" y="50"/>
                  </a:lnTo>
                  <a:lnTo>
                    <a:pt x="70" y="50"/>
                  </a:lnTo>
                  <a:lnTo>
                    <a:pt x="69" y="51"/>
                  </a:lnTo>
                  <a:lnTo>
                    <a:pt x="69" y="51"/>
                  </a:lnTo>
                  <a:lnTo>
                    <a:pt x="69" y="51"/>
                  </a:lnTo>
                  <a:lnTo>
                    <a:pt x="68" y="51"/>
                  </a:lnTo>
                  <a:lnTo>
                    <a:pt x="68" y="51"/>
                  </a:lnTo>
                  <a:lnTo>
                    <a:pt x="67" y="51"/>
                  </a:lnTo>
                  <a:lnTo>
                    <a:pt x="67" y="51"/>
                  </a:lnTo>
                  <a:lnTo>
                    <a:pt x="66" y="51"/>
                  </a:lnTo>
                  <a:lnTo>
                    <a:pt x="65" y="52"/>
                  </a:lnTo>
                  <a:lnTo>
                    <a:pt x="65" y="51"/>
                  </a:lnTo>
                  <a:lnTo>
                    <a:pt x="64" y="51"/>
                  </a:lnTo>
                  <a:lnTo>
                    <a:pt x="63" y="51"/>
                  </a:lnTo>
                  <a:lnTo>
                    <a:pt x="63" y="51"/>
                  </a:lnTo>
                  <a:lnTo>
                    <a:pt x="62" y="51"/>
                  </a:lnTo>
                  <a:lnTo>
                    <a:pt x="62" y="51"/>
                  </a:lnTo>
                  <a:lnTo>
                    <a:pt x="61" y="51"/>
                  </a:lnTo>
                  <a:lnTo>
                    <a:pt x="61" y="51"/>
                  </a:lnTo>
                  <a:lnTo>
                    <a:pt x="60" y="51"/>
                  </a:lnTo>
                  <a:lnTo>
                    <a:pt x="59" y="50"/>
                  </a:lnTo>
                  <a:lnTo>
                    <a:pt x="59" y="50"/>
                  </a:lnTo>
                  <a:lnTo>
                    <a:pt x="58" y="50"/>
                  </a:lnTo>
                  <a:lnTo>
                    <a:pt x="57" y="50"/>
                  </a:lnTo>
                  <a:lnTo>
                    <a:pt x="57" y="49"/>
                  </a:lnTo>
                  <a:lnTo>
                    <a:pt x="56" y="49"/>
                  </a:lnTo>
                  <a:lnTo>
                    <a:pt x="55" y="49"/>
                  </a:lnTo>
                  <a:lnTo>
                    <a:pt x="54" y="48"/>
                  </a:lnTo>
                  <a:lnTo>
                    <a:pt x="54" y="47"/>
                  </a:lnTo>
                  <a:lnTo>
                    <a:pt x="53" y="47"/>
                  </a:lnTo>
                  <a:lnTo>
                    <a:pt x="52" y="46"/>
                  </a:lnTo>
                  <a:lnTo>
                    <a:pt x="51" y="46"/>
                  </a:lnTo>
                  <a:lnTo>
                    <a:pt x="50" y="45"/>
                  </a:lnTo>
                  <a:lnTo>
                    <a:pt x="50" y="44"/>
                  </a:lnTo>
                  <a:lnTo>
                    <a:pt x="49" y="44"/>
                  </a:lnTo>
                  <a:lnTo>
                    <a:pt x="48" y="43"/>
                  </a:lnTo>
                  <a:lnTo>
                    <a:pt x="47" y="42"/>
                  </a:lnTo>
                  <a:lnTo>
                    <a:pt x="46" y="42"/>
                  </a:lnTo>
                  <a:lnTo>
                    <a:pt x="45" y="41"/>
                  </a:lnTo>
                  <a:lnTo>
                    <a:pt x="44" y="40"/>
                  </a:lnTo>
                  <a:lnTo>
                    <a:pt x="43" y="39"/>
                  </a:lnTo>
                  <a:lnTo>
                    <a:pt x="43" y="38"/>
                  </a:lnTo>
                  <a:lnTo>
                    <a:pt x="42" y="38"/>
                  </a:lnTo>
                  <a:lnTo>
                    <a:pt x="41" y="37"/>
                  </a:lnTo>
                  <a:lnTo>
                    <a:pt x="40" y="36"/>
                  </a:lnTo>
                  <a:lnTo>
                    <a:pt x="40" y="35"/>
                  </a:lnTo>
                  <a:lnTo>
                    <a:pt x="39" y="35"/>
                  </a:lnTo>
                  <a:lnTo>
                    <a:pt x="38" y="34"/>
                  </a:lnTo>
                  <a:lnTo>
                    <a:pt x="38" y="34"/>
                  </a:lnTo>
                  <a:lnTo>
                    <a:pt x="37" y="33"/>
                  </a:lnTo>
                  <a:lnTo>
                    <a:pt x="36" y="33"/>
                  </a:lnTo>
                  <a:lnTo>
                    <a:pt x="36" y="32"/>
                  </a:lnTo>
                  <a:lnTo>
                    <a:pt x="36" y="32"/>
                  </a:lnTo>
                  <a:lnTo>
                    <a:pt x="35" y="31"/>
                  </a:lnTo>
                  <a:lnTo>
                    <a:pt x="35" y="31"/>
                  </a:lnTo>
                  <a:lnTo>
                    <a:pt x="35" y="31"/>
                  </a:lnTo>
                  <a:lnTo>
                    <a:pt x="34" y="31"/>
                  </a:lnTo>
                  <a:lnTo>
                    <a:pt x="34" y="30"/>
                  </a:lnTo>
                  <a:lnTo>
                    <a:pt x="33" y="30"/>
                  </a:lnTo>
                  <a:lnTo>
                    <a:pt x="33" y="30"/>
                  </a:lnTo>
                  <a:lnTo>
                    <a:pt x="32" y="30"/>
                  </a:lnTo>
                  <a:lnTo>
                    <a:pt x="32" y="30"/>
                  </a:lnTo>
                  <a:lnTo>
                    <a:pt x="31" y="30"/>
                  </a:lnTo>
                  <a:lnTo>
                    <a:pt x="30" y="30"/>
                  </a:lnTo>
                  <a:lnTo>
                    <a:pt x="30" y="30"/>
                  </a:lnTo>
                  <a:lnTo>
                    <a:pt x="29" y="29"/>
                  </a:lnTo>
                  <a:lnTo>
                    <a:pt x="28" y="29"/>
                  </a:lnTo>
                  <a:lnTo>
                    <a:pt x="27" y="29"/>
                  </a:lnTo>
                  <a:lnTo>
                    <a:pt x="26" y="29"/>
                  </a:lnTo>
                  <a:lnTo>
                    <a:pt x="26" y="29"/>
                  </a:lnTo>
                  <a:lnTo>
                    <a:pt x="25" y="30"/>
                  </a:lnTo>
                  <a:lnTo>
                    <a:pt x="25" y="30"/>
                  </a:lnTo>
                  <a:lnTo>
                    <a:pt x="24" y="30"/>
                  </a:lnTo>
                  <a:lnTo>
                    <a:pt x="24" y="30"/>
                  </a:lnTo>
                  <a:lnTo>
                    <a:pt x="23" y="30"/>
                  </a:lnTo>
                  <a:lnTo>
                    <a:pt x="23" y="30"/>
                  </a:lnTo>
                  <a:lnTo>
                    <a:pt x="22" y="30"/>
                  </a:lnTo>
                  <a:lnTo>
                    <a:pt x="22" y="31"/>
                  </a:lnTo>
                  <a:lnTo>
                    <a:pt x="21" y="31"/>
                  </a:lnTo>
                  <a:lnTo>
                    <a:pt x="20" y="32"/>
                  </a:lnTo>
                  <a:lnTo>
                    <a:pt x="20" y="32"/>
                  </a:lnTo>
                  <a:lnTo>
                    <a:pt x="19" y="32"/>
                  </a:lnTo>
                  <a:lnTo>
                    <a:pt x="19" y="33"/>
                  </a:lnTo>
                  <a:lnTo>
                    <a:pt x="18" y="33"/>
                  </a:lnTo>
                  <a:lnTo>
                    <a:pt x="18" y="34"/>
                  </a:lnTo>
                  <a:lnTo>
                    <a:pt x="17" y="34"/>
                  </a:lnTo>
                  <a:lnTo>
                    <a:pt x="17" y="34"/>
                  </a:lnTo>
                  <a:lnTo>
                    <a:pt x="16" y="35"/>
                  </a:lnTo>
                  <a:lnTo>
                    <a:pt x="16" y="35"/>
                  </a:lnTo>
                  <a:lnTo>
                    <a:pt x="15" y="35"/>
                  </a:lnTo>
                  <a:lnTo>
                    <a:pt x="15" y="36"/>
                  </a:lnTo>
                  <a:lnTo>
                    <a:pt x="14" y="36"/>
                  </a:lnTo>
                  <a:lnTo>
                    <a:pt x="14" y="37"/>
                  </a:lnTo>
                  <a:lnTo>
                    <a:pt x="13" y="37"/>
                  </a:lnTo>
                  <a:lnTo>
                    <a:pt x="12" y="37"/>
                  </a:lnTo>
                  <a:lnTo>
                    <a:pt x="12" y="38"/>
                  </a:lnTo>
                  <a:lnTo>
                    <a:pt x="11" y="38"/>
                  </a:lnTo>
                  <a:lnTo>
                    <a:pt x="10" y="38"/>
                  </a:lnTo>
                  <a:lnTo>
                    <a:pt x="10" y="38"/>
                  </a:lnTo>
                  <a:lnTo>
                    <a:pt x="9" y="38"/>
                  </a:lnTo>
                  <a:lnTo>
                    <a:pt x="9" y="39"/>
                  </a:lnTo>
                  <a:lnTo>
                    <a:pt x="8" y="39"/>
                  </a:lnTo>
                  <a:lnTo>
                    <a:pt x="7" y="39"/>
                  </a:lnTo>
                  <a:lnTo>
                    <a:pt x="6" y="39"/>
                  </a:lnTo>
                  <a:lnTo>
                    <a:pt x="6" y="39"/>
                  </a:lnTo>
                  <a:lnTo>
                    <a:pt x="5" y="39"/>
                  </a:lnTo>
                  <a:lnTo>
                    <a:pt x="5" y="39"/>
                  </a:lnTo>
                  <a:lnTo>
                    <a:pt x="4" y="39"/>
                  </a:lnTo>
                  <a:lnTo>
                    <a:pt x="4" y="38"/>
                  </a:lnTo>
                  <a:lnTo>
                    <a:pt x="3" y="38"/>
                  </a:lnTo>
                  <a:lnTo>
                    <a:pt x="3" y="38"/>
                  </a:lnTo>
                  <a:lnTo>
                    <a:pt x="2" y="38"/>
                  </a:lnTo>
                  <a:lnTo>
                    <a:pt x="2" y="38"/>
                  </a:lnTo>
                  <a:lnTo>
                    <a:pt x="1" y="37"/>
                  </a:lnTo>
                  <a:lnTo>
                    <a:pt x="0" y="36"/>
                  </a:lnTo>
                  <a:lnTo>
                    <a:pt x="0" y="36"/>
                  </a:lnTo>
                  <a:lnTo>
                    <a:pt x="0" y="36"/>
                  </a:lnTo>
                  <a:lnTo>
                    <a:pt x="1" y="36"/>
                  </a:lnTo>
                  <a:lnTo>
                    <a:pt x="2" y="35"/>
                  </a:lnTo>
                  <a:lnTo>
                    <a:pt x="2" y="35"/>
                  </a:lnTo>
                  <a:lnTo>
                    <a:pt x="3" y="35"/>
                  </a:lnTo>
                  <a:lnTo>
                    <a:pt x="4" y="34"/>
                  </a:lnTo>
                  <a:lnTo>
                    <a:pt x="5" y="34"/>
                  </a:lnTo>
                  <a:lnTo>
                    <a:pt x="5" y="34"/>
                  </a:lnTo>
                  <a:lnTo>
                    <a:pt x="6" y="33"/>
                  </a:lnTo>
                  <a:lnTo>
                    <a:pt x="7" y="32"/>
                  </a:lnTo>
                  <a:lnTo>
                    <a:pt x="8" y="32"/>
                  </a:lnTo>
                  <a:lnTo>
                    <a:pt x="9" y="31"/>
                  </a:lnTo>
                  <a:lnTo>
                    <a:pt x="9" y="31"/>
                  </a:lnTo>
                  <a:lnTo>
                    <a:pt x="10" y="30"/>
                  </a:lnTo>
                  <a:lnTo>
                    <a:pt x="10" y="30"/>
                  </a:lnTo>
                  <a:lnTo>
                    <a:pt x="9" y="29"/>
                  </a:lnTo>
                  <a:lnTo>
                    <a:pt x="9" y="28"/>
                  </a:lnTo>
                  <a:lnTo>
                    <a:pt x="9" y="27"/>
                  </a:lnTo>
                  <a:lnTo>
                    <a:pt x="8" y="26"/>
                  </a:lnTo>
                  <a:lnTo>
                    <a:pt x="7" y="25"/>
                  </a:lnTo>
                  <a:lnTo>
                    <a:pt x="7" y="24"/>
                  </a:lnTo>
                  <a:lnTo>
                    <a:pt x="6" y="24"/>
                  </a:lnTo>
                  <a:lnTo>
                    <a:pt x="4" y="25"/>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57" name="Freeform 1966"/>
            <p:cNvSpPr>
              <a:spLocks/>
            </p:cNvSpPr>
            <p:nvPr/>
          </p:nvSpPr>
          <p:spPr bwMode="auto">
            <a:xfrm>
              <a:off x="6018215" y="1613461"/>
              <a:ext cx="11113" cy="19050"/>
            </a:xfrm>
            <a:custGeom>
              <a:avLst/>
              <a:gdLst>
                <a:gd name="T0" fmla="*/ 0 w 7"/>
                <a:gd name="T1" fmla="*/ 5 h 12"/>
                <a:gd name="T2" fmla="*/ 0 w 7"/>
                <a:gd name="T3" fmla="*/ 5 h 12"/>
                <a:gd name="T4" fmla="*/ 1 w 7"/>
                <a:gd name="T5" fmla="*/ 4 h 12"/>
                <a:gd name="T6" fmla="*/ 1 w 7"/>
                <a:gd name="T7" fmla="*/ 3 h 12"/>
                <a:gd name="T8" fmla="*/ 2 w 7"/>
                <a:gd name="T9" fmla="*/ 3 h 12"/>
                <a:gd name="T10" fmla="*/ 3 w 7"/>
                <a:gd name="T11" fmla="*/ 2 h 12"/>
                <a:gd name="T12" fmla="*/ 3 w 7"/>
                <a:gd name="T13" fmla="*/ 2 h 12"/>
                <a:gd name="T14" fmla="*/ 4 w 7"/>
                <a:gd name="T15" fmla="*/ 1 h 12"/>
                <a:gd name="T16" fmla="*/ 4 w 7"/>
                <a:gd name="T17" fmla="*/ 1 h 12"/>
                <a:gd name="T18" fmla="*/ 5 w 7"/>
                <a:gd name="T19" fmla="*/ 0 h 12"/>
                <a:gd name="T20" fmla="*/ 5 w 7"/>
                <a:gd name="T21" fmla="*/ 0 h 12"/>
                <a:gd name="T22" fmla="*/ 6 w 7"/>
                <a:gd name="T23" fmla="*/ 0 h 12"/>
                <a:gd name="T24" fmla="*/ 6 w 7"/>
                <a:gd name="T25" fmla="*/ 0 h 12"/>
                <a:gd name="T26" fmla="*/ 6 w 7"/>
                <a:gd name="T27" fmla="*/ 0 h 12"/>
                <a:gd name="T28" fmla="*/ 7 w 7"/>
                <a:gd name="T29" fmla="*/ 1 h 12"/>
                <a:gd name="T30" fmla="*/ 7 w 7"/>
                <a:gd name="T31" fmla="*/ 1 h 12"/>
                <a:gd name="T32" fmla="*/ 7 w 7"/>
                <a:gd name="T33" fmla="*/ 2 h 12"/>
                <a:gd name="T34" fmla="*/ 6 w 7"/>
                <a:gd name="T35" fmla="*/ 3 h 12"/>
                <a:gd name="T36" fmla="*/ 6 w 7"/>
                <a:gd name="T37" fmla="*/ 4 h 12"/>
                <a:gd name="T38" fmla="*/ 6 w 7"/>
                <a:gd name="T39" fmla="*/ 5 h 12"/>
                <a:gd name="T40" fmla="*/ 5 w 7"/>
                <a:gd name="T41" fmla="*/ 6 h 12"/>
                <a:gd name="T42" fmla="*/ 5 w 7"/>
                <a:gd name="T43" fmla="*/ 7 h 12"/>
                <a:gd name="T44" fmla="*/ 4 w 7"/>
                <a:gd name="T45" fmla="*/ 8 h 12"/>
                <a:gd name="T46" fmla="*/ 4 w 7"/>
                <a:gd name="T47" fmla="*/ 8 h 12"/>
                <a:gd name="T48" fmla="*/ 3 w 7"/>
                <a:gd name="T49" fmla="*/ 9 h 12"/>
                <a:gd name="T50" fmla="*/ 3 w 7"/>
                <a:gd name="T51" fmla="*/ 10 h 12"/>
                <a:gd name="T52" fmla="*/ 2 w 7"/>
                <a:gd name="T53" fmla="*/ 11 h 12"/>
                <a:gd name="T54" fmla="*/ 2 w 7"/>
                <a:gd name="T55" fmla="*/ 11 h 12"/>
                <a:gd name="T56" fmla="*/ 1 w 7"/>
                <a:gd name="T57" fmla="*/ 12 h 12"/>
                <a:gd name="T58" fmla="*/ 1 w 7"/>
                <a:gd name="T59" fmla="*/ 11 h 12"/>
                <a:gd name="T60" fmla="*/ 0 w 7"/>
                <a:gd name="T61" fmla="*/ 11 h 12"/>
                <a:gd name="T62" fmla="*/ 0 w 7"/>
                <a:gd name="T63" fmla="*/ 10 h 12"/>
                <a:gd name="T64" fmla="*/ 0 w 7"/>
                <a:gd name="T65" fmla="*/ 9 h 12"/>
                <a:gd name="T66" fmla="*/ 0 w 7"/>
                <a:gd name="T67" fmla="*/ 8 h 12"/>
                <a:gd name="T68" fmla="*/ 0 w 7"/>
                <a:gd name="T69" fmla="*/ 8 h 12"/>
                <a:gd name="T70" fmla="*/ 0 w 7"/>
                <a:gd name="T71" fmla="*/ 6 h 12"/>
                <a:gd name="T72" fmla="*/ 0 w 7"/>
                <a:gd name="T7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2">
                  <a:moveTo>
                    <a:pt x="0" y="5"/>
                  </a:moveTo>
                  <a:lnTo>
                    <a:pt x="0" y="5"/>
                  </a:lnTo>
                  <a:lnTo>
                    <a:pt x="1" y="4"/>
                  </a:lnTo>
                  <a:lnTo>
                    <a:pt x="1" y="3"/>
                  </a:lnTo>
                  <a:lnTo>
                    <a:pt x="2" y="3"/>
                  </a:lnTo>
                  <a:lnTo>
                    <a:pt x="3" y="2"/>
                  </a:lnTo>
                  <a:lnTo>
                    <a:pt x="3" y="2"/>
                  </a:lnTo>
                  <a:lnTo>
                    <a:pt x="4" y="1"/>
                  </a:lnTo>
                  <a:lnTo>
                    <a:pt x="4" y="1"/>
                  </a:lnTo>
                  <a:lnTo>
                    <a:pt x="5" y="0"/>
                  </a:lnTo>
                  <a:lnTo>
                    <a:pt x="5" y="0"/>
                  </a:lnTo>
                  <a:lnTo>
                    <a:pt x="6" y="0"/>
                  </a:lnTo>
                  <a:lnTo>
                    <a:pt x="6" y="0"/>
                  </a:lnTo>
                  <a:lnTo>
                    <a:pt x="6" y="0"/>
                  </a:lnTo>
                  <a:lnTo>
                    <a:pt x="7" y="1"/>
                  </a:lnTo>
                  <a:lnTo>
                    <a:pt x="7" y="1"/>
                  </a:lnTo>
                  <a:lnTo>
                    <a:pt x="7" y="2"/>
                  </a:lnTo>
                  <a:lnTo>
                    <a:pt x="6" y="3"/>
                  </a:lnTo>
                  <a:lnTo>
                    <a:pt x="6" y="4"/>
                  </a:lnTo>
                  <a:lnTo>
                    <a:pt x="6" y="5"/>
                  </a:lnTo>
                  <a:lnTo>
                    <a:pt x="5" y="6"/>
                  </a:lnTo>
                  <a:lnTo>
                    <a:pt x="5" y="7"/>
                  </a:lnTo>
                  <a:lnTo>
                    <a:pt x="4" y="8"/>
                  </a:lnTo>
                  <a:lnTo>
                    <a:pt x="4" y="8"/>
                  </a:lnTo>
                  <a:lnTo>
                    <a:pt x="3" y="9"/>
                  </a:lnTo>
                  <a:lnTo>
                    <a:pt x="3" y="10"/>
                  </a:lnTo>
                  <a:lnTo>
                    <a:pt x="2" y="11"/>
                  </a:lnTo>
                  <a:lnTo>
                    <a:pt x="2" y="11"/>
                  </a:lnTo>
                  <a:lnTo>
                    <a:pt x="1" y="12"/>
                  </a:lnTo>
                  <a:lnTo>
                    <a:pt x="1" y="11"/>
                  </a:lnTo>
                  <a:lnTo>
                    <a:pt x="0" y="11"/>
                  </a:lnTo>
                  <a:lnTo>
                    <a:pt x="0" y="10"/>
                  </a:lnTo>
                  <a:lnTo>
                    <a:pt x="0" y="9"/>
                  </a:lnTo>
                  <a:lnTo>
                    <a:pt x="0" y="8"/>
                  </a:lnTo>
                  <a:lnTo>
                    <a:pt x="0" y="8"/>
                  </a:lnTo>
                  <a:lnTo>
                    <a:pt x="0" y="6"/>
                  </a:lnTo>
                  <a:lnTo>
                    <a:pt x="0" y="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58" name="Freeform 1967"/>
            <p:cNvSpPr>
              <a:spLocks/>
            </p:cNvSpPr>
            <p:nvPr/>
          </p:nvSpPr>
          <p:spPr bwMode="auto">
            <a:xfrm>
              <a:off x="5859465" y="1556313"/>
              <a:ext cx="17463" cy="17463"/>
            </a:xfrm>
            <a:custGeom>
              <a:avLst/>
              <a:gdLst>
                <a:gd name="T0" fmla="*/ 11 w 11"/>
                <a:gd name="T1" fmla="*/ 6 h 11"/>
                <a:gd name="T2" fmla="*/ 11 w 11"/>
                <a:gd name="T3" fmla="*/ 6 h 11"/>
                <a:gd name="T4" fmla="*/ 11 w 11"/>
                <a:gd name="T5" fmla="*/ 6 h 11"/>
                <a:gd name="T6" fmla="*/ 10 w 11"/>
                <a:gd name="T7" fmla="*/ 7 h 11"/>
                <a:gd name="T8" fmla="*/ 10 w 11"/>
                <a:gd name="T9" fmla="*/ 7 h 11"/>
                <a:gd name="T10" fmla="*/ 9 w 11"/>
                <a:gd name="T11" fmla="*/ 8 h 11"/>
                <a:gd name="T12" fmla="*/ 8 w 11"/>
                <a:gd name="T13" fmla="*/ 8 h 11"/>
                <a:gd name="T14" fmla="*/ 8 w 11"/>
                <a:gd name="T15" fmla="*/ 9 h 11"/>
                <a:gd name="T16" fmla="*/ 7 w 11"/>
                <a:gd name="T17" fmla="*/ 9 h 11"/>
                <a:gd name="T18" fmla="*/ 6 w 11"/>
                <a:gd name="T19" fmla="*/ 10 h 11"/>
                <a:gd name="T20" fmla="*/ 6 w 11"/>
                <a:gd name="T21" fmla="*/ 10 h 11"/>
                <a:gd name="T22" fmla="*/ 5 w 11"/>
                <a:gd name="T23" fmla="*/ 10 h 11"/>
                <a:gd name="T24" fmla="*/ 5 w 11"/>
                <a:gd name="T25" fmla="*/ 10 h 11"/>
                <a:gd name="T26" fmla="*/ 4 w 11"/>
                <a:gd name="T27" fmla="*/ 10 h 11"/>
                <a:gd name="T28" fmla="*/ 4 w 11"/>
                <a:gd name="T29" fmla="*/ 11 h 11"/>
                <a:gd name="T30" fmla="*/ 3 w 11"/>
                <a:gd name="T31" fmla="*/ 11 h 11"/>
                <a:gd name="T32" fmla="*/ 3 w 11"/>
                <a:gd name="T33" fmla="*/ 11 h 11"/>
                <a:gd name="T34" fmla="*/ 3 w 11"/>
                <a:gd name="T35" fmla="*/ 11 h 11"/>
                <a:gd name="T36" fmla="*/ 2 w 11"/>
                <a:gd name="T37" fmla="*/ 11 h 11"/>
                <a:gd name="T38" fmla="*/ 2 w 11"/>
                <a:gd name="T39" fmla="*/ 11 h 11"/>
                <a:gd name="T40" fmla="*/ 1 w 11"/>
                <a:gd name="T41" fmla="*/ 11 h 11"/>
                <a:gd name="T42" fmla="*/ 0 w 11"/>
                <a:gd name="T43" fmla="*/ 10 h 11"/>
                <a:gd name="T44" fmla="*/ 0 w 11"/>
                <a:gd name="T45" fmla="*/ 10 h 11"/>
                <a:gd name="T46" fmla="*/ 0 w 11"/>
                <a:gd name="T47" fmla="*/ 9 h 11"/>
                <a:gd name="T48" fmla="*/ 0 w 11"/>
                <a:gd name="T49" fmla="*/ 9 h 11"/>
                <a:gd name="T50" fmla="*/ 0 w 11"/>
                <a:gd name="T51" fmla="*/ 8 h 11"/>
                <a:gd name="T52" fmla="*/ 0 w 11"/>
                <a:gd name="T53" fmla="*/ 7 h 11"/>
                <a:gd name="T54" fmla="*/ 1 w 11"/>
                <a:gd name="T55" fmla="*/ 6 h 11"/>
                <a:gd name="T56" fmla="*/ 1 w 11"/>
                <a:gd name="T57" fmla="*/ 6 h 11"/>
                <a:gd name="T58" fmla="*/ 2 w 11"/>
                <a:gd name="T59" fmla="*/ 5 h 11"/>
                <a:gd name="T60" fmla="*/ 3 w 11"/>
                <a:gd name="T61" fmla="*/ 5 h 11"/>
                <a:gd name="T62" fmla="*/ 3 w 11"/>
                <a:gd name="T63" fmla="*/ 4 h 11"/>
                <a:gd name="T64" fmla="*/ 4 w 11"/>
                <a:gd name="T65" fmla="*/ 3 h 11"/>
                <a:gd name="T66" fmla="*/ 5 w 11"/>
                <a:gd name="T67" fmla="*/ 3 h 11"/>
                <a:gd name="T68" fmla="*/ 5 w 11"/>
                <a:gd name="T69" fmla="*/ 2 h 11"/>
                <a:gd name="T70" fmla="*/ 6 w 11"/>
                <a:gd name="T71" fmla="*/ 2 h 11"/>
                <a:gd name="T72" fmla="*/ 6 w 11"/>
                <a:gd name="T73" fmla="*/ 2 h 11"/>
                <a:gd name="T74" fmla="*/ 7 w 11"/>
                <a:gd name="T75" fmla="*/ 1 h 11"/>
                <a:gd name="T76" fmla="*/ 7 w 11"/>
                <a:gd name="T77" fmla="*/ 1 h 11"/>
                <a:gd name="T78" fmla="*/ 7 w 11"/>
                <a:gd name="T79" fmla="*/ 0 h 11"/>
                <a:gd name="T80" fmla="*/ 8 w 11"/>
                <a:gd name="T81" fmla="*/ 0 h 11"/>
                <a:gd name="T82" fmla="*/ 8 w 11"/>
                <a:gd name="T83" fmla="*/ 0 h 11"/>
                <a:gd name="T84" fmla="*/ 8 w 11"/>
                <a:gd name="T85" fmla="*/ 0 h 11"/>
                <a:gd name="T86" fmla="*/ 8 w 11"/>
                <a:gd name="T87" fmla="*/ 0 h 11"/>
                <a:gd name="T88" fmla="*/ 9 w 11"/>
                <a:gd name="T89" fmla="*/ 0 h 11"/>
                <a:gd name="T90" fmla="*/ 9 w 11"/>
                <a:gd name="T91" fmla="*/ 1 h 11"/>
                <a:gd name="T92" fmla="*/ 10 w 11"/>
                <a:gd name="T93" fmla="*/ 2 h 11"/>
                <a:gd name="T94" fmla="*/ 10 w 11"/>
                <a:gd name="T95" fmla="*/ 2 h 11"/>
                <a:gd name="T96" fmla="*/ 11 w 11"/>
                <a:gd name="T97" fmla="*/ 2 h 11"/>
                <a:gd name="T98" fmla="*/ 11 w 11"/>
                <a:gd name="T99" fmla="*/ 3 h 11"/>
                <a:gd name="T100" fmla="*/ 11 w 11"/>
                <a:gd name="T101" fmla="*/ 4 h 11"/>
                <a:gd name="T102" fmla="*/ 11 w 11"/>
                <a:gd name="T10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11">
                  <a:moveTo>
                    <a:pt x="11" y="6"/>
                  </a:moveTo>
                  <a:lnTo>
                    <a:pt x="11" y="6"/>
                  </a:lnTo>
                  <a:lnTo>
                    <a:pt x="11" y="6"/>
                  </a:lnTo>
                  <a:lnTo>
                    <a:pt x="10" y="7"/>
                  </a:lnTo>
                  <a:lnTo>
                    <a:pt x="10" y="7"/>
                  </a:lnTo>
                  <a:lnTo>
                    <a:pt x="9" y="8"/>
                  </a:lnTo>
                  <a:lnTo>
                    <a:pt x="8" y="8"/>
                  </a:lnTo>
                  <a:lnTo>
                    <a:pt x="8" y="9"/>
                  </a:lnTo>
                  <a:lnTo>
                    <a:pt x="7" y="9"/>
                  </a:lnTo>
                  <a:lnTo>
                    <a:pt x="6" y="10"/>
                  </a:lnTo>
                  <a:lnTo>
                    <a:pt x="6" y="10"/>
                  </a:lnTo>
                  <a:lnTo>
                    <a:pt x="5" y="10"/>
                  </a:lnTo>
                  <a:lnTo>
                    <a:pt x="5" y="10"/>
                  </a:lnTo>
                  <a:lnTo>
                    <a:pt x="4" y="10"/>
                  </a:lnTo>
                  <a:lnTo>
                    <a:pt x="4" y="11"/>
                  </a:lnTo>
                  <a:lnTo>
                    <a:pt x="3" y="11"/>
                  </a:lnTo>
                  <a:lnTo>
                    <a:pt x="3" y="11"/>
                  </a:lnTo>
                  <a:lnTo>
                    <a:pt x="3" y="11"/>
                  </a:lnTo>
                  <a:lnTo>
                    <a:pt x="2" y="11"/>
                  </a:lnTo>
                  <a:lnTo>
                    <a:pt x="2" y="11"/>
                  </a:lnTo>
                  <a:lnTo>
                    <a:pt x="1" y="11"/>
                  </a:lnTo>
                  <a:lnTo>
                    <a:pt x="0" y="10"/>
                  </a:lnTo>
                  <a:lnTo>
                    <a:pt x="0" y="10"/>
                  </a:lnTo>
                  <a:lnTo>
                    <a:pt x="0" y="9"/>
                  </a:lnTo>
                  <a:lnTo>
                    <a:pt x="0" y="9"/>
                  </a:lnTo>
                  <a:lnTo>
                    <a:pt x="0" y="8"/>
                  </a:lnTo>
                  <a:lnTo>
                    <a:pt x="0" y="7"/>
                  </a:lnTo>
                  <a:lnTo>
                    <a:pt x="1" y="6"/>
                  </a:lnTo>
                  <a:lnTo>
                    <a:pt x="1" y="6"/>
                  </a:lnTo>
                  <a:lnTo>
                    <a:pt x="2" y="5"/>
                  </a:lnTo>
                  <a:lnTo>
                    <a:pt x="3" y="5"/>
                  </a:lnTo>
                  <a:lnTo>
                    <a:pt x="3" y="4"/>
                  </a:lnTo>
                  <a:lnTo>
                    <a:pt x="4" y="3"/>
                  </a:lnTo>
                  <a:lnTo>
                    <a:pt x="5" y="3"/>
                  </a:lnTo>
                  <a:lnTo>
                    <a:pt x="5" y="2"/>
                  </a:lnTo>
                  <a:lnTo>
                    <a:pt x="6" y="2"/>
                  </a:lnTo>
                  <a:lnTo>
                    <a:pt x="6" y="2"/>
                  </a:lnTo>
                  <a:lnTo>
                    <a:pt x="7" y="1"/>
                  </a:lnTo>
                  <a:lnTo>
                    <a:pt x="7" y="1"/>
                  </a:lnTo>
                  <a:lnTo>
                    <a:pt x="7" y="0"/>
                  </a:lnTo>
                  <a:lnTo>
                    <a:pt x="8" y="0"/>
                  </a:lnTo>
                  <a:lnTo>
                    <a:pt x="8" y="0"/>
                  </a:lnTo>
                  <a:lnTo>
                    <a:pt x="8" y="0"/>
                  </a:lnTo>
                  <a:lnTo>
                    <a:pt x="8" y="0"/>
                  </a:lnTo>
                  <a:lnTo>
                    <a:pt x="9" y="0"/>
                  </a:lnTo>
                  <a:lnTo>
                    <a:pt x="9" y="1"/>
                  </a:lnTo>
                  <a:lnTo>
                    <a:pt x="10" y="2"/>
                  </a:lnTo>
                  <a:lnTo>
                    <a:pt x="10" y="2"/>
                  </a:lnTo>
                  <a:lnTo>
                    <a:pt x="11" y="2"/>
                  </a:lnTo>
                  <a:lnTo>
                    <a:pt x="11" y="3"/>
                  </a:lnTo>
                  <a:lnTo>
                    <a:pt x="11" y="4"/>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59" name="Freeform 1968"/>
            <p:cNvSpPr>
              <a:spLocks/>
            </p:cNvSpPr>
            <p:nvPr/>
          </p:nvSpPr>
          <p:spPr bwMode="auto">
            <a:xfrm>
              <a:off x="5938838" y="1581711"/>
              <a:ext cx="122238" cy="46038"/>
            </a:xfrm>
            <a:custGeom>
              <a:avLst/>
              <a:gdLst>
                <a:gd name="T0" fmla="*/ 10 w 77"/>
                <a:gd name="T1" fmla="*/ 12 h 29"/>
                <a:gd name="T2" fmla="*/ 12 w 77"/>
                <a:gd name="T3" fmla="*/ 12 h 29"/>
                <a:gd name="T4" fmla="*/ 14 w 77"/>
                <a:gd name="T5" fmla="*/ 13 h 29"/>
                <a:gd name="T6" fmla="*/ 17 w 77"/>
                <a:gd name="T7" fmla="*/ 12 h 29"/>
                <a:gd name="T8" fmla="*/ 19 w 77"/>
                <a:gd name="T9" fmla="*/ 12 h 29"/>
                <a:gd name="T10" fmla="*/ 21 w 77"/>
                <a:gd name="T11" fmla="*/ 12 h 29"/>
                <a:gd name="T12" fmla="*/ 23 w 77"/>
                <a:gd name="T13" fmla="*/ 11 h 29"/>
                <a:gd name="T14" fmla="*/ 25 w 77"/>
                <a:gd name="T15" fmla="*/ 11 h 29"/>
                <a:gd name="T16" fmla="*/ 28 w 77"/>
                <a:gd name="T17" fmla="*/ 9 h 29"/>
                <a:gd name="T18" fmla="*/ 31 w 77"/>
                <a:gd name="T19" fmla="*/ 8 h 29"/>
                <a:gd name="T20" fmla="*/ 33 w 77"/>
                <a:gd name="T21" fmla="*/ 7 h 29"/>
                <a:gd name="T22" fmla="*/ 35 w 77"/>
                <a:gd name="T23" fmla="*/ 6 h 29"/>
                <a:gd name="T24" fmla="*/ 38 w 77"/>
                <a:gd name="T25" fmla="*/ 6 h 29"/>
                <a:gd name="T26" fmla="*/ 39 w 77"/>
                <a:gd name="T27" fmla="*/ 5 h 29"/>
                <a:gd name="T28" fmla="*/ 42 w 77"/>
                <a:gd name="T29" fmla="*/ 4 h 29"/>
                <a:gd name="T30" fmla="*/ 45 w 77"/>
                <a:gd name="T31" fmla="*/ 3 h 29"/>
                <a:gd name="T32" fmla="*/ 48 w 77"/>
                <a:gd name="T33" fmla="*/ 3 h 29"/>
                <a:gd name="T34" fmla="*/ 50 w 77"/>
                <a:gd name="T35" fmla="*/ 2 h 29"/>
                <a:gd name="T36" fmla="*/ 52 w 77"/>
                <a:gd name="T37" fmla="*/ 2 h 29"/>
                <a:gd name="T38" fmla="*/ 54 w 77"/>
                <a:gd name="T39" fmla="*/ 2 h 29"/>
                <a:gd name="T40" fmla="*/ 57 w 77"/>
                <a:gd name="T41" fmla="*/ 1 h 29"/>
                <a:gd name="T42" fmla="*/ 60 w 77"/>
                <a:gd name="T43" fmla="*/ 1 h 29"/>
                <a:gd name="T44" fmla="*/ 63 w 77"/>
                <a:gd name="T45" fmla="*/ 1 h 29"/>
                <a:gd name="T46" fmla="*/ 66 w 77"/>
                <a:gd name="T47" fmla="*/ 1 h 29"/>
                <a:gd name="T48" fmla="*/ 69 w 77"/>
                <a:gd name="T49" fmla="*/ 0 h 29"/>
                <a:gd name="T50" fmla="*/ 72 w 77"/>
                <a:gd name="T51" fmla="*/ 0 h 29"/>
                <a:gd name="T52" fmla="*/ 75 w 77"/>
                <a:gd name="T53" fmla="*/ 0 h 29"/>
                <a:gd name="T54" fmla="*/ 77 w 77"/>
                <a:gd name="T55" fmla="*/ 8 h 29"/>
                <a:gd name="T56" fmla="*/ 75 w 77"/>
                <a:gd name="T57" fmla="*/ 7 h 29"/>
                <a:gd name="T58" fmla="*/ 73 w 77"/>
                <a:gd name="T59" fmla="*/ 7 h 29"/>
                <a:gd name="T60" fmla="*/ 70 w 77"/>
                <a:gd name="T61" fmla="*/ 7 h 29"/>
                <a:gd name="T62" fmla="*/ 67 w 77"/>
                <a:gd name="T63" fmla="*/ 7 h 29"/>
                <a:gd name="T64" fmla="*/ 65 w 77"/>
                <a:gd name="T65" fmla="*/ 8 h 29"/>
                <a:gd name="T66" fmla="*/ 63 w 77"/>
                <a:gd name="T67" fmla="*/ 9 h 29"/>
                <a:gd name="T68" fmla="*/ 61 w 77"/>
                <a:gd name="T69" fmla="*/ 10 h 29"/>
                <a:gd name="T70" fmla="*/ 58 w 77"/>
                <a:gd name="T71" fmla="*/ 11 h 29"/>
                <a:gd name="T72" fmla="*/ 55 w 77"/>
                <a:gd name="T73" fmla="*/ 13 h 29"/>
                <a:gd name="T74" fmla="*/ 52 w 77"/>
                <a:gd name="T75" fmla="*/ 15 h 29"/>
                <a:gd name="T76" fmla="*/ 49 w 77"/>
                <a:gd name="T77" fmla="*/ 17 h 29"/>
                <a:gd name="T78" fmla="*/ 47 w 77"/>
                <a:gd name="T79" fmla="*/ 18 h 29"/>
                <a:gd name="T80" fmla="*/ 45 w 77"/>
                <a:gd name="T81" fmla="*/ 20 h 29"/>
                <a:gd name="T82" fmla="*/ 43 w 77"/>
                <a:gd name="T83" fmla="*/ 22 h 29"/>
                <a:gd name="T84" fmla="*/ 40 w 77"/>
                <a:gd name="T85" fmla="*/ 23 h 29"/>
                <a:gd name="T86" fmla="*/ 38 w 77"/>
                <a:gd name="T87" fmla="*/ 25 h 29"/>
                <a:gd name="T88" fmla="*/ 36 w 77"/>
                <a:gd name="T89" fmla="*/ 27 h 29"/>
                <a:gd name="T90" fmla="*/ 32 w 77"/>
                <a:gd name="T91" fmla="*/ 28 h 29"/>
                <a:gd name="T92" fmla="*/ 30 w 77"/>
                <a:gd name="T93" fmla="*/ 29 h 29"/>
                <a:gd name="T94" fmla="*/ 28 w 77"/>
                <a:gd name="T95" fmla="*/ 29 h 29"/>
                <a:gd name="T96" fmla="*/ 26 w 77"/>
                <a:gd name="T97" fmla="*/ 29 h 29"/>
                <a:gd name="T98" fmla="*/ 24 w 77"/>
                <a:gd name="T99" fmla="*/ 28 h 29"/>
                <a:gd name="T100" fmla="*/ 20 w 77"/>
                <a:gd name="T101" fmla="*/ 27 h 29"/>
                <a:gd name="T102" fmla="*/ 18 w 77"/>
                <a:gd name="T103" fmla="*/ 26 h 29"/>
                <a:gd name="T104" fmla="*/ 16 w 77"/>
                <a:gd name="T105" fmla="*/ 24 h 29"/>
                <a:gd name="T106" fmla="*/ 13 w 77"/>
                <a:gd name="T107" fmla="*/ 21 h 29"/>
                <a:gd name="T108" fmla="*/ 11 w 77"/>
                <a:gd name="T109" fmla="*/ 18 h 29"/>
                <a:gd name="T110" fmla="*/ 8 w 77"/>
                <a:gd name="T111" fmla="*/ 15 h 29"/>
                <a:gd name="T112" fmla="*/ 6 w 77"/>
                <a:gd name="T113" fmla="*/ 12 h 29"/>
                <a:gd name="T114" fmla="*/ 3 w 77"/>
                <a:gd name="T115" fmla="*/ 10 h 29"/>
                <a:gd name="T116" fmla="*/ 1 w 77"/>
                <a:gd name="T11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29">
                  <a:moveTo>
                    <a:pt x="8" y="11"/>
                  </a:moveTo>
                  <a:lnTo>
                    <a:pt x="9" y="11"/>
                  </a:lnTo>
                  <a:lnTo>
                    <a:pt x="9" y="12"/>
                  </a:lnTo>
                  <a:lnTo>
                    <a:pt x="10" y="12"/>
                  </a:lnTo>
                  <a:lnTo>
                    <a:pt x="11" y="12"/>
                  </a:lnTo>
                  <a:lnTo>
                    <a:pt x="11" y="12"/>
                  </a:lnTo>
                  <a:lnTo>
                    <a:pt x="11" y="12"/>
                  </a:lnTo>
                  <a:lnTo>
                    <a:pt x="12" y="12"/>
                  </a:lnTo>
                  <a:lnTo>
                    <a:pt x="13" y="13"/>
                  </a:lnTo>
                  <a:lnTo>
                    <a:pt x="13" y="13"/>
                  </a:lnTo>
                  <a:lnTo>
                    <a:pt x="14" y="13"/>
                  </a:lnTo>
                  <a:lnTo>
                    <a:pt x="14" y="13"/>
                  </a:lnTo>
                  <a:lnTo>
                    <a:pt x="15" y="13"/>
                  </a:lnTo>
                  <a:lnTo>
                    <a:pt x="16" y="12"/>
                  </a:lnTo>
                  <a:lnTo>
                    <a:pt x="17" y="12"/>
                  </a:lnTo>
                  <a:lnTo>
                    <a:pt x="17" y="12"/>
                  </a:lnTo>
                  <a:lnTo>
                    <a:pt x="17" y="12"/>
                  </a:lnTo>
                  <a:lnTo>
                    <a:pt x="18" y="12"/>
                  </a:lnTo>
                  <a:lnTo>
                    <a:pt x="18" y="12"/>
                  </a:lnTo>
                  <a:lnTo>
                    <a:pt x="19" y="12"/>
                  </a:lnTo>
                  <a:lnTo>
                    <a:pt x="19" y="12"/>
                  </a:lnTo>
                  <a:lnTo>
                    <a:pt x="20" y="12"/>
                  </a:lnTo>
                  <a:lnTo>
                    <a:pt x="20" y="12"/>
                  </a:lnTo>
                  <a:lnTo>
                    <a:pt x="21" y="12"/>
                  </a:lnTo>
                  <a:lnTo>
                    <a:pt x="21" y="12"/>
                  </a:lnTo>
                  <a:lnTo>
                    <a:pt x="22" y="11"/>
                  </a:lnTo>
                  <a:lnTo>
                    <a:pt x="23" y="11"/>
                  </a:lnTo>
                  <a:lnTo>
                    <a:pt x="23" y="11"/>
                  </a:lnTo>
                  <a:lnTo>
                    <a:pt x="23" y="11"/>
                  </a:lnTo>
                  <a:lnTo>
                    <a:pt x="24" y="11"/>
                  </a:lnTo>
                  <a:lnTo>
                    <a:pt x="25" y="11"/>
                  </a:lnTo>
                  <a:lnTo>
                    <a:pt x="25" y="11"/>
                  </a:lnTo>
                  <a:lnTo>
                    <a:pt x="26" y="10"/>
                  </a:lnTo>
                  <a:lnTo>
                    <a:pt x="27" y="10"/>
                  </a:lnTo>
                  <a:lnTo>
                    <a:pt x="27" y="10"/>
                  </a:lnTo>
                  <a:lnTo>
                    <a:pt x="28" y="9"/>
                  </a:lnTo>
                  <a:lnTo>
                    <a:pt x="29" y="9"/>
                  </a:lnTo>
                  <a:lnTo>
                    <a:pt x="29" y="9"/>
                  </a:lnTo>
                  <a:lnTo>
                    <a:pt x="30" y="8"/>
                  </a:lnTo>
                  <a:lnTo>
                    <a:pt x="31" y="8"/>
                  </a:lnTo>
                  <a:lnTo>
                    <a:pt x="31" y="8"/>
                  </a:lnTo>
                  <a:lnTo>
                    <a:pt x="32" y="8"/>
                  </a:lnTo>
                  <a:lnTo>
                    <a:pt x="33" y="7"/>
                  </a:lnTo>
                  <a:lnTo>
                    <a:pt x="33" y="7"/>
                  </a:lnTo>
                  <a:lnTo>
                    <a:pt x="34" y="7"/>
                  </a:lnTo>
                  <a:lnTo>
                    <a:pt x="34" y="7"/>
                  </a:lnTo>
                  <a:lnTo>
                    <a:pt x="35" y="6"/>
                  </a:lnTo>
                  <a:lnTo>
                    <a:pt x="35" y="6"/>
                  </a:lnTo>
                  <a:lnTo>
                    <a:pt x="36" y="6"/>
                  </a:lnTo>
                  <a:lnTo>
                    <a:pt x="36" y="6"/>
                  </a:lnTo>
                  <a:lnTo>
                    <a:pt x="37" y="6"/>
                  </a:lnTo>
                  <a:lnTo>
                    <a:pt x="38" y="6"/>
                  </a:lnTo>
                  <a:lnTo>
                    <a:pt x="38" y="5"/>
                  </a:lnTo>
                  <a:lnTo>
                    <a:pt x="38" y="5"/>
                  </a:lnTo>
                  <a:lnTo>
                    <a:pt x="39" y="5"/>
                  </a:lnTo>
                  <a:lnTo>
                    <a:pt x="39" y="5"/>
                  </a:lnTo>
                  <a:lnTo>
                    <a:pt x="40" y="5"/>
                  </a:lnTo>
                  <a:lnTo>
                    <a:pt x="40" y="4"/>
                  </a:lnTo>
                  <a:lnTo>
                    <a:pt x="41" y="4"/>
                  </a:lnTo>
                  <a:lnTo>
                    <a:pt x="42" y="4"/>
                  </a:lnTo>
                  <a:lnTo>
                    <a:pt x="43" y="4"/>
                  </a:lnTo>
                  <a:lnTo>
                    <a:pt x="43" y="4"/>
                  </a:lnTo>
                  <a:lnTo>
                    <a:pt x="44" y="3"/>
                  </a:lnTo>
                  <a:lnTo>
                    <a:pt x="45" y="3"/>
                  </a:lnTo>
                  <a:lnTo>
                    <a:pt x="46" y="3"/>
                  </a:lnTo>
                  <a:lnTo>
                    <a:pt x="46" y="3"/>
                  </a:lnTo>
                  <a:lnTo>
                    <a:pt x="47" y="3"/>
                  </a:lnTo>
                  <a:lnTo>
                    <a:pt x="48" y="3"/>
                  </a:lnTo>
                  <a:lnTo>
                    <a:pt x="48" y="3"/>
                  </a:lnTo>
                  <a:lnTo>
                    <a:pt x="49" y="2"/>
                  </a:lnTo>
                  <a:lnTo>
                    <a:pt x="50" y="2"/>
                  </a:lnTo>
                  <a:lnTo>
                    <a:pt x="50" y="2"/>
                  </a:lnTo>
                  <a:lnTo>
                    <a:pt x="50" y="2"/>
                  </a:lnTo>
                  <a:lnTo>
                    <a:pt x="51" y="2"/>
                  </a:lnTo>
                  <a:lnTo>
                    <a:pt x="51" y="2"/>
                  </a:lnTo>
                  <a:lnTo>
                    <a:pt x="52" y="2"/>
                  </a:lnTo>
                  <a:lnTo>
                    <a:pt x="53" y="2"/>
                  </a:lnTo>
                  <a:lnTo>
                    <a:pt x="53" y="2"/>
                  </a:lnTo>
                  <a:lnTo>
                    <a:pt x="54" y="2"/>
                  </a:lnTo>
                  <a:lnTo>
                    <a:pt x="54" y="2"/>
                  </a:lnTo>
                  <a:lnTo>
                    <a:pt x="55" y="2"/>
                  </a:lnTo>
                  <a:lnTo>
                    <a:pt x="55" y="1"/>
                  </a:lnTo>
                  <a:lnTo>
                    <a:pt x="56" y="1"/>
                  </a:lnTo>
                  <a:lnTo>
                    <a:pt x="57" y="1"/>
                  </a:lnTo>
                  <a:lnTo>
                    <a:pt x="58" y="1"/>
                  </a:lnTo>
                  <a:lnTo>
                    <a:pt x="58" y="1"/>
                  </a:lnTo>
                  <a:lnTo>
                    <a:pt x="59" y="1"/>
                  </a:lnTo>
                  <a:lnTo>
                    <a:pt x="60" y="1"/>
                  </a:lnTo>
                  <a:lnTo>
                    <a:pt x="61" y="1"/>
                  </a:lnTo>
                  <a:lnTo>
                    <a:pt x="62" y="1"/>
                  </a:lnTo>
                  <a:lnTo>
                    <a:pt x="63" y="1"/>
                  </a:lnTo>
                  <a:lnTo>
                    <a:pt x="63" y="1"/>
                  </a:lnTo>
                  <a:lnTo>
                    <a:pt x="64" y="1"/>
                  </a:lnTo>
                  <a:lnTo>
                    <a:pt x="65" y="1"/>
                  </a:lnTo>
                  <a:lnTo>
                    <a:pt x="65" y="1"/>
                  </a:lnTo>
                  <a:lnTo>
                    <a:pt x="66" y="1"/>
                  </a:lnTo>
                  <a:lnTo>
                    <a:pt x="67" y="0"/>
                  </a:lnTo>
                  <a:lnTo>
                    <a:pt x="68" y="0"/>
                  </a:lnTo>
                  <a:lnTo>
                    <a:pt x="69" y="0"/>
                  </a:lnTo>
                  <a:lnTo>
                    <a:pt x="69" y="0"/>
                  </a:lnTo>
                  <a:lnTo>
                    <a:pt x="70" y="0"/>
                  </a:lnTo>
                  <a:lnTo>
                    <a:pt x="71" y="0"/>
                  </a:lnTo>
                  <a:lnTo>
                    <a:pt x="72" y="0"/>
                  </a:lnTo>
                  <a:lnTo>
                    <a:pt x="72" y="0"/>
                  </a:lnTo>
                  <a:lnTo>
                    <a:pt x="73" y="0"/>
                  </a:lnTo>
                  <a:lnTo>
                    <a:pt x="73" y="0"/>
                  </a:lnTo>
                  <a:lnTo>
                    <a:pt x="74" y="0"/>
                  </a:lnTo>
                  <a:lnTo>
                    <a:pt x="75" y="0"/>
                  </a:lnTo>
                  <a:lnTo>
                    <a:pt x="75" y="0"/>
                  </a:lnTo>
                  <a:lnTo>
                    <a:pt x="77" y="8"/>
                  </a:lnTo>
                  <a:lnTo>
                    <a:pt x="77" y="8"/>
                  </a:lnTo>
                  <a:lnTo>
                    <a:pt x="77" y="8"/>
                  </a:lnTo>
                  <a:lnTo>
                    <a:pt x="77" y="8"/>
                  </a:lnTo>
                  <a:lnTo>
                    <a:pt x="76" y="8"/>
                  </a:lnTo>
                  <a:lnTo>
                    <a:pt x="76" y="7"/>
                  </a:lnTo>
                  <a:lnTo>
                    <a:pt x="75" y="7"/>
                  </a:lnTo>
                  <a:lnTo>
                    <a:pt x="75" y="7"/>
                  </a:lnTo>
                  <a:lnTo>
                    <a:pt x="74" y="7"/>
                  </a:lnTo>
                  <a:lnTo>
                    <a:pt x="74" y="7"/>
                  </a:lnTo>
                  <a:lnTo>
                    <a:pt x="73" y="7"/>
                  </a:lnTo>
                  <a:lnTo>
                    <a:pt x="72" y="7"/>
                  </a:lnTo>
                  <a:lnTo>
                    <a:pt x="72" y="7"/>
                  </a:lnTo>
                  <a:lnTo>
                    <a:pt x="71" y="7"/>
                  </a:lnTo>
                  <a:lnTo>
                    <a:pt x="70" y="7"/>
                  </a:lnTo>
                  <a:lnTo>
                    <a:pt x="69" y="7"/>
                  </a:lnTo>
                  <a:lnTo>
                    <a:pt x="68" y="7"/>
                  </a:lnTo>
                  <a:lnTo>
                    <a:pt x="68" y="7"/>
                  </a:lnTo>
                  <a:lnTo>
                    <a:pt x="67" y="7"/>
                  </a:lnTo>
                  <a:lnTo>
                    <a:pt x="67" y="7"/>
                  </a:lnTo>
                  <a:lnTo>
                    <a:pt x="66" y="8"/>
                  </a:lnTo>
                  <a:lnTo>
                    <a:pt x="66" y="8"/>
                  </a:lnTo>
                  <a:lnTo>
                    <a:pt x="65" y="8"/>
                  </a:lnTo>
                  <a:lnTo>
                    <a:pt x="65" y="8"/>
                  </a:lnTo>
                  <a:lnTo>
                    <a:pt x="64" y="8"/>
                  </a:lnTo>
                  <a:lnTo>
                    <a:pt x="64" y="8"/>
                  </a:lnTo>
                  <a:lnTo>
                    <a:pt x="63" y="9"/>
                  </a:lnTo>
                  <a:lnTo>
                    <a:pt x="62" y="9"/>
                  </a:lnTo>
                  <a:lnTo>
                    <a:pt x="62" y="9"/>
                  </a:lnTo>
                  <a:lnTo>
                    <a:pt x="61" y="10"/>
                  </a:lnTo>
                  <a:lnTo>
                    <a:pt x="61" y="10"/>
                  </a:lnTo>
                  <a:lnTo>
                    <a:pt x="60" y="10"/>
                  </a:lnTo>
                  <a:lnTo>
                    <a:pt x="59" y="11"/>
                  </a:lnTo>
                  <a:lnTo>
                    <a:pt x="59" y="11"/>
                  </a:lnTo>
                  <a:lnTo>
                    <a:pt x="58" y="11"/>
                  </a:lnTo>
                  <a:lnTo>
                    <a:pt x="57" y="12"/>
                  </a:lnTo>
                  <a:lnTo>
                    <a:pt x="57" y="12"/>
                  </a:lnTo>
                  <a:lnTo>
                    <a:pt x="56" y="12"/>
                  </a:lnTo>
                  <a:lnTo>
                    <a:pt x="55" y="13"/>
                  </a:lnTo>
                  <a:lnTo>
                    <a:pt x="54" y="13"/>
                  </a:lnTo>
                  <a:lnTo>
                    <a:pt x="54" y="14"/>
                  </a:lnTo>
                  <a:lnTo>
                    <a:pt x="53" y="14"/>
                  </a:lnTo>
                  <a:lnTo>
                    <a:pt x="52" y="15"/>
                  </a:lnTo>
                  <a:lnTo>
                    <a:pt x="51" y="15"/>
                  </a:lnTo>
                  <a:lnTo>
                    <a:pt x="51" y="16"/>
                  </a:lnTo>
                  <a:lnTo>
                    <a:pt x="50" y="16"/>
                  </a:lnTo>
                  <a:lnTo>
                    <a:pt x="49" y="17"/>
                  </a:lnTo>
                  <a:lnTo>
                    <a:pt x="49" y="17"/>
                  </a:lnTo>
                  <a:lnTo>
                    <a:pt x="48" y="18"/>
                  </a:lnTo>
                  <a:lnTo>
                    <a:pt x="47" y="18"/>
                  </a:lnTo>
                  <a:lnTo>
                    <a:pt x="47" y="18"/>
                  </a:lnTo>
                  <a:lnTo>
                    <a:pt x="46" y="19"/>
                  </a:lnTo>
                  <a:lnTo>
                    <a:pt x="46" y="19"/>
                  </a:lnTo>
                  <a:lnTo>
                    <a:pt x="45" y="20"/>
                  </a:lnTo>
                  <a:lnTo>
                    <a:pt x="45" y="20"/>
                  </a:lnTo>
                  <a:lnTo>
                    <a:pt x="44" y="21"/>
                  </a:lnTo>
                  <a:lnTo>
                    <a:pt x="44" y="21"/>
                  </a:lnTo>
                  <a:lnTo>
                    <a:pt x="43" y="21"/>
                  </a:lnTo>
                  <a:lnTo>
                    <a:pt x="43" y="22"/>
                  </a:lnTo>
                  <a:lnTo>
                    <a:pt x="42" y="22"/>
                  </a:lnTo>
                  <a:lnTo>
                    <a:pt x="42" y="22"/>
                  </a:lnTo>
                  <a:lnTo>
                    <a:pt x="41" y="23"/>
                  </a:lnTo>
                  <a:lnTo>
                    <a:pt x="40" y="23"/>
                  </a:lnTo>
                  <a:lnTo>
                    <a:pt x="40" y="24"/>
                  </a:lnTo>
                  <a:lnTo>
                    <a:pt x="39" y="24"/>
                  </a:lnTo>
                  <a:lnTo>
                    <a:pt x="38" y="25"/>
                  </a:lnTo>
                  <a:lnTo>
                    <a:pt x="38" y="25"/>
                  </a:lnTo>
                  <a:lnTo>
                    <a:pt x="37" y="26"/>
                  </a:lnTo>
                  <a:lnTo>
                    <a:pt x="37" y="26"/>
                  </a:lnTo>
                  <a:lnTo>
                    <a:pt x="36" y="27"/>
                  </a:lnTo>
                  <a:lnTo>
                    <a:pt x="36" y="27"/>
                  </a:lnTo>
                  <a:lnTo>
                    <a:pt x="35" y="27"/>
                  </a:lnTo>
                  <a:lnTo>
                    <a:pt x="34" y="28"/>
                  </a:lnTo>
                  <a:lnTo>
                    <a:pt x="33" y="28"/>
                  </a:lnTo>
                  <a:lnTo>
                    <a:pt x="32" y="28"/>
                  </a:lnTo>
                  <a:lnTo>
                    <a:pt x="32" y="29"/>
                  </a:lnTo>
                  <a:lnTo>
                    <a:pt x="31" y="29"/>
                  </a:lnTo>
                  <a:lnTo>
                    <a:pt x="31" y="29"/>
                  </a:lnTo>
                  <a:lnTo>
                    <a:pt x="30" y="29"/>
                  </a:lnTo>
                  <a:lnTo>
                    <a:pt x="30" y="29"/>
                  </a:lnTo>
                  <a:lnTo>
                    <a:pt x="29" y="29"/>
                  </a:lnTo>
                  <a:lnTo>
                    <a:pt x="28" y="29"/>
                  </a:lnTo>
                  <a:lnTo>
                    <a:pt x="28" y="29"/>
                  </a:lnTo>
                  <a:lnTo>
                    <a:pt x="27" y="29"/>
                  </a:lnTo>
                  <a:lnTo>
                    <a:pt x="27" y="29"/>
                  </a:lnTo>
                  <a:lnTo>
                    <a:pt x="26" y="29"/>
                  </a:lnTo>
                  <a:lnTo>
                    <a:pt x="26" y="29"/>
                  </a:lnTo>
                  <a:lnTo>
                    <a:pt x="25" y="29"/>
                  </a:lnTo>
                  <a:lnTo>
                    <a:pt x="25" y="29"/>
                  </a:lnTo>
                  <a:lnTo>
                    <a:pt x="24" y="28"/>
                  </a:lnTo>
                  <a:lnTo>
                    <a:pt x="24" y="28"/>
                  </a:lnTo>
                  <a:lnTo>
                    <a:pt x="23" y="28"/>
                  </a:lnTo>
                  <a:lnTo>
                    <a:pt x="22" y="28"/>
                  </a:lnTo>
                  <a:lnTo>
                    <a:pt x="21" y="27"/>
                  </a:lnTo>
                  <a:lnTo>
                    <a:pt x="20" y="27"/>
                  </a:lnTo>
                  <a:lnTo>
                    <a:pt x="20" y="27"/>
                  </a:lnTo>
                  <a:lnTo>
                    <a:pt x="19" y="27"/>
                  </a:lnTo>
                  <a:lnTo>
                    <a:pt x="18" y="26"/>
                  </a:lnTo>
                  <a:lnTo>
                    <a:pt x="18" y="26"/>
                  </a:lnTo>
                  <a:lnTo>
                    <a:pt x="17" y="25"/>
                  </a:lnTo>
                  <a:lnTo>
                    <a:pt x="17" y="25"/>
                  </a:lnTo>
                  <a:lnTo>
                    <a:pt x="16" y="24"/>
                  </a:lnTo>
                  <a:lnTo>
                    <a:pt x="16" y="24"/>
                  </a:lnTo>
                  <a:lnTo>
                    <a:pt x="15" y="23"/>
                  </a:lnTo>
                  <a:lnTo>
                    <a:pt x="14" y="22"/>
                  </a:lnTo>
                  <a:lnTo>
                    <a:pt x="13" y="21"/>
                  </a:lnTo>
                  <a:lnTo>
                    <a:pt x="13" y="21"/>
                  </a:lnTo>
                  <a:lnTo>
                    <a:pt x="12" y="20"/>
                  </a:lnTo>
                  <a:lnTo>
                    <a:pt x="12" y="19"/>
                  </a:lnTo>
                  <a:lnTo>
                    <a:pt x="11" y="19"/>
                  </a:lnTo>
                  <a:lnTo>
                    <a:pt x="11" y="18"/>
                  </a:lnTo>
                  <a:lnTo>
                    <a:pt x="10" y="17"/>
                  </a:lnTo>
                  <a:lnTo>
                    <a:pt x="10" y="17"/>
                  </a:lnTo>
                  <a:lnTo>
                    <a:pt x="9" y="16"/>
                  </a:lnTo>
                  <a:lnTo>
                    <a:pt x="8" y="15"/>
                  </a:lnTo>
                  <a:lnTo>
                    <a:pt x="8" y="15"/>
                  </a:lnTo>
                  <a:lnTo>
                    <a:pt x="7" y="14"/>
                  </a:lnTo>
                  <a:lnTo>
                    <a:pt x="7" y="13"/>
                  </a:lnTo>
                  <a:lnTo>
                    <a:pt x="6" y="12"/>
                  </a:lnTo>
                  <a:lnTo>
                    <a:pt x="5" y="12"/>
                  </a:lnTo>
                  <a:lnTo>
                    <a:pt x="5" y="11"/>
                  </a:lnTo>
                  <a:lnTo>
                    <a:pt x="4" y="10"/>
                  </a:lnTo>
                  <a:lnTo>
                    <a:pt x="3" y="10"/>
                  </a:lnTo>
                  <a:lnTo>
                    <a:pt x="3" y="9"/>
                  </a:lnTo>
                  <a:lnTo>
                    <a:pt x="2" y="8"/>
                  </a:lnTo>
                  <a:lnTo>
                    <a:pt x="2" y="7"/>
                  </a:lnTo>
                  <a:lnTo>
                    <a:pt x="1" y="6"/>
                  </a:lnTo>
                  <a:lnTo>
                    <a:pt x="0" y="6"/>
                  </a:lnTo>
                  <a:lnTo>
                    <a:pt x="0" y="5"/>
                  </a:lnTo>
                  <a:lnTo>
                    <a:pt x="8" y="11"/>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0" name="Freeform 1969"/>
            <p:cNvSpPr>
              <a:spLocks/>
            </p:cNvSpPr>
            <p:nvPr/>
          </p:nvSpPr>
          <p:spPr bwMode="auto">
            <a:xfrm>
              <a:off x="6086476" y="1581711"/>
              <a:ext cx="12700" cy="19050"/>
            </a:xfrm>
            <a:custGeom>
              <a:avLst/>
              <a:gdLst>
                <a:gd name="T0" fmla="*/ 0 w 8"/>
                <a:gd name="T1" fmla="*/ 3 h 12"/>
                <a:gd name="T2" fmla="*/ 0 w 8"/>
                <a:gd name="T3" fmla="*/ 3 h 12"/>
                <a:gd name="T4" fmla="*/ 1 w 8"/>
                <a:gd name="T5" fmla="*/ 2 h 12"/>
                <a:gd name="T6" fmla="*/ 1 w 8"/>
                <a:gd name="T7" fmla="*/ 2 h 12"/>
                <a:gd name="T8" fmla="*/ 2 w 8"/>
                <a:gd name="T9" fmla="*/ 1 h 12"/>
                <a:gd name="T10" fmla="*/ 2 w 8"/>
                <a:gd name="T11" fmla="*/ 1 h 12"/>
                <a:gd name="T12" fmla="*/ 3 w 8"/>
                <a:gd name="T13" fmla="*/ 1 h 12"/>
                <a:gd name="T14" fmla="*/ 3 w 8"/>
                <a:gd name="T15" fmla="*/ 0 h 12"/>
                <a:gd name="T16" fmla="*/ 4 w 8"/>
                <a:gd name="T17" fmla="*/ 0 h 12"/>
                <a:gd name="T18" fmla="*/ 4 w 8"/>
                <a:gd name="T19" fmla="*/ 0 h 12"/>
                <a:gd name="T20" fmla="*/ 5 w 8"/>
                <a:gd name="T21" fmla="*/ 0 h 12"/>
                <a:gd name="T22" fmla="*/ 5 w 8"/>
                <a:gd name="T23" fmla="*/ 0 h 12"/>
                <a:gd name="T24" fmla="*/ 6 w 8"/>
                <a:gd name="T25" fmla="*/ 0 h 12"/>
                <a:gd name="T26" fmla="*/ 6 w 8"/>
                <a:gd name="T27" fmla="*/ 0 h 12"/>
                <a:gd name="T28" fmla="*/ 7 w 8"/>
                <a:gd name="T29" fmla="*/ 1 h 12"/>
                <a:gd name="T30" fmla="*/ 8 w 8"/>
                <a:gd name="T31" fmla="*/ 2 h 12"/>
                <a:gd name="T32" fmla="*/ 8 w 8"/>
                <a:gd name="T33" fmla="*/ 2 h 12"/>
                <a:gd name="T34" fmla="*/ 8 w 8"/>
                <a:gd name="T35" fmla="*/ 3 h 12"/>
                <a:gd name="T36" fmla="*/ 8 w 8"/>
                <a:gd name="T37" fmla="*/ 4 h 12"/>
                <a:gd name="T38" fmla="*/ 8 w 8"/>
                <a:gd name="T39" fmla="*/ 5 h 12"/>
                <a:gd name="T40" fmla="*/ 8 w 8"/>
                <a:gd name="T41" fmla="*/ 6 h 12"/>
                <a:gd name="T42" fmla="*/ 8 w 8"/>
                <a:gd name="T43" fmla="*/ 6 h 12"/>
                <a:gd name="T44" fmla="*/ 7 w 8"/>
                <a:gd name="T45" fmla="*/ 7 h 12"/>
                <a:gd name="T46" fmla="*/ 7 w 8"/>
                <a:gd name="T47" fmla="*/ 8 h 12"/>
                <a:gd name="T48" fmla="*/ 6 w 8"/>
                <a:gd name="T49" fmla="*/ 9 h 12"/>
                <a:gd name="T50" fmla="*/ 6 w 8"/>
                <a:gd name="T51" fmla="*/ 10 h 12"/>
                <a:gd name="T52" fmla="*/ 6 w 8"/>
                <a:gd name="T53" fmla="*/ 10 h 12"/>
                <a:gd name="T54" fmla="*/ 5 w 8"/>
                <a:gd name="T55" fmla="*/ 10 h 12"/>
                <a:gd name="T56" fmla="*/ 5 w 8"/>
                <a:gd name="T57" fmla="*/ 11 h 12"/>
                <a:gd name="T58" fmla="*/ 5 w 8"/>
                <a:gd name="T59" fmla="*/ 11 h 12"/>
                <a:gd name="T60" fmla="*/ 4 w 8"/>
                <a:gd name="T61" fmla="*/ 11 h 12"/>
                <a:gd name="T62" fmla="*/ 4 w 8"/>
                <a:gd name="T63" fmla="*/ 11 h 12"/>
                <a:gd name="T64" fmla="*/ 3 w 8"/>
                <a:gd name="T65" fmla="*/ 12 h 12"/>
                <a:gd name="T66" fmla="*/ 2 w 8"/>
                <a:gd name="T67" fmla="*/ 11 h 12"/>
                <a:gd name="T68" fmla="*/ 2 w 8"/>
                <a:gd name="T69" fmla="*/ 11 h 12"/>
                <a:gd name="T70" fmla="*/ 1 w 8"/>
                <a:gd name="T71" fmla="*/ 11 h 12"/>
                <a:gd name="T72" fmla="*/ 0 w 8"/>
                <a:gd name="T73" fmla="*/ 10 h 12"/>
                <a:gd name="T74" fmla="*/ 0 w 8"/>
                <a:gd name="T75" fmla="*/ 10 h 12"/>
                <a:gd name="T76" fmla="*/ 0 w 8"/>
                <a:gd name="T77" fmla="*/ 9 h 12"/>
                <a:gd name="T78" fmla="*/ 0 w 8"/>
                <a:gd name="T79" fmla="*/ 8 h 12"/>
                <a:gd name="T80" fmla="*/ 0 w 8"/>
                <a:gd name="T81" fmla="*/ 7 h 12"/>
                <a:gd name="T82" fmla="*/ 0 w 8"/>
                <a:gd name="T83" fmla="*/ 5 h 12"/>
                <a:gd name="T84" fmla="*/ 0 w 8"/>
                <a:gd name="T85" fmla="*/ 4 h 12"/>
                <a:gd name="T86" fmla="*/ 0 w 8"/>
                <a:gd name="T87" fmla="*/ 4 h 12"/>
                <a:gd name="T88" fmla="*/ 0 w 8"/>
                <a:gd name="T8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2">
                  <a:moveTo>
                    <a:pt x="0" y="3"/>
                  </a:moveTo>
                  <a:lnTo>
                    <a:pt x="0" y="3"/>
                  </a:lnTo>
                  <a:lnTo>
                    <a:pt x="1" y="2"/>
                  </a:lnTo>
                  <a:lnTo>
                    <a:pt x="1" y="2"/>
                  </a:lnTo>
                  <a:lnTo>
                    <a:pt x="2" y="1"/>
                  </a:lnTo>
                  <a:lnTo>
                    <a:pt x="2" y="1"/>
                  </a:lnTo>
                  <a:lnTo>
                    <a:pt x="3" y="1"/>
                  </a:lnTo>
                  <a:lnTo>
                    <a:pt x="3" y="0"/>
                  </a:lnTo>
                  <a:lnTo>
                    <a:pt x="4" y="0"/>
                  </a:lnTo>
                  <a:lnTo>
                    <a:pt x="4" y="0"/>
                  </a:lnTo>
                  <a:lnTo>
                    <a:pt x="5" y="0"/>
                  </a:lnTo>
                  <a:lnTo>
                    <a:pt x="5" y="0"/>
                  </a:lnTo>
                  <a:lnTo>
                    <a:pt x="6" y="0"/>
                  </a:lnTo>
                  <a:lnTo>
                    <a:pt x="6" y="0"/>
                  </a:lnTo>
                  <a:lnTo>
                    <a:pt x="7" y="1"/>
                  </a:lnTo>
                  <a:lnTo>
                    <a:pt x="8" y="2"/>
                  </a:lnTo>
                  <a:lnTo>
                    <a:pt x="8" y="2"/>
                  </a:lnTo>
                  <a:lnTo>
                    <a:pt x="8" y="3"/>
                  </a:lnTo>
                  <a:lnTo>
                    <a:pt x="8" y="4"/>
                  </a:lnTo>
                  <a:lnTo>
                    <a:pt x="8" y="5"/>
                  </a:lnTo>
                  <a:lnTo>
                    <a:pt x="8" y="6"/>
                  </a:lnTo>
                  <a:lnTo>
                    <a:pt x="8" y="6"/>
                  </a:lnTo>
                  <a:lnTo>
                    <a:pt x="7" y="7"/>
                  </a:lnTo>
                  <a:lnTo>
                    <a:pt x="7" y="8"/>
                  </a:lnTo>
                  <a:lnTo>
                    <a:pt x="6" y="9"/>
                  </a:lnTo>
                  <a:lnTo>
                    <a:pt x="6" y="10"/>
                  </a:lnTo>
                  <a:lnTo>
                    <a:pt x="6" y="10"/>
                  </a:lnTo>
                  <a:lnTo>
                    <a:pt x="5" y="10"/>
                  </a:lnTo>
                  <a:lnTo>
                    <a:pt x="5" y="11"/>
                  </a:lnTo>
                  <a:lnTo>
                    <a:pt x="5" y="11"/>
                  </a:lnTo>
                  <a:lnTo>
                    <a:pt x="4" y="11"/>
                  </a:lnTo>
                  <a:lnTo>
                    <a:pt x="4" y="11"/>
                  </a:lnTo>
                  <a:lnTo>
                    <a:pt x="3" y="12"/>
                  </a:lnTo>
                  <a:lnTo>
                    <a:pt x="2" y="11"/>
                  </a:lnTo>
                  <a:lnTo>
                    <a:pt x="2" y="11"/>
                  </a:lnTo>
                  <a:lnTo>
                    <a:pt x="1" y="11"/>
                  </a:lnTo>
                  <a:lnTo>
                    <a:pt x="0" y="10"/>
                  </a:lnTo>
                  <a:lnTo>
                    <a:pt x="0" y="10"/>
                  </a:lnTo>
                  <a:lnTo>
                    <a:pt x="0" y="9"/>
                  </a:lnTo>
                  <a:lnTo>
                    <a:pt x="0" y="8"/>
                  </a:lnTo>
                  <a:lnTo>
                    <a:pt x="0" y="7"/>
                  </a:lnTo>
                  <a:lnTo>
                    <a:pt x="0" y="5"/>
                  </a:lnTo>
                  <a:lnTo>
                    <a:pt x="0" y="4"/>
                  </a:lnTo>
                  <a:lnTo>
                    <a:pt x="0" y="4"/>
                  </a:lnTo>
                  <a:lnTo>
                    <a:pt x="0" y="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1" name="Freeform 1970"/>
            <p:cNvSpPr>
              <a:spLocks/>
            </p:cNvSpPr>
            <p:nvPr/>
          </p:nvSpPr>
          <p:spPr bwMode="auto">
            <a:xfrm>
              <a:off x="5735640" y="1611875"/>
              <a:ext cx="22225" cy="23813"/>
            </a:xfrm>
            <a:custGeom>
              <a:avLst/>
              <a:gdLst>
                <a:gd name="T0" fmla="*/ 6 w 14"/>
                <a:gd name="T1" fmla="*/ 1 h 15"/>
                <a:gd name="T2" fmla="*/ 6 w 14"/>
                <a:gd name="T3" fmla="*/ 0 h 15"/>
                <a:gd name="T4" fmla="*/ 6 w 14"/>
                <a:gd name="T5" fmla="*/ 0 h 15"/>
                <a:gd name="T6" fmla="*/ 7 w 14"/>
                <a:gd name="T7" fmla="*/ 0 h 15"/>
                <a:gd name="T8" fmla="*/ 7 w 14"/>
                <a:gd name="T9" fmla="*/ 0 h 15"/>
                <a:gd name="T10" fmla="*/ 8 w 14"/>
                <a:gd name="T11" fmla="*/ 0 h 15"/>
                <a:gd name="T12" fmla="*/ 9 w 14"/>
                <a:gd name="T13" fmla="*/ 0 h 15"/>
                <a:gd name="T14" fmla="*/ 10 w 14"/>
                <a:gd name="T15" fmla="*/ 0 h 15"/>
                <a:gd name="T16" fmla="*/ 11 w 14"/>
                <a:gd name="T17" fmla="*/ 0 h 15"/>
                <a:gd name="T18" fmla="*/ 11 w 14"/>
                <a:gd name="T19" fmla="*/ 0 h 15"/>
                <a:gd name="T20" fmla="*/ 12 w 14"/>
                <a:gd name="T21" fmla="*/ 1 h 15"/>
                <a:gd name="T22" fmla="*/ 13 w 14"/>
                <a:gd name="T23" fmla="*/ 1 h 15"/>
                <a:gd name="T24" fmla="*/ 13 w 14"/>
                <a:gd name="T25" fmla="*/ 2 h 15"/>
                <a:gd name="T26" fmla="*/ 13 w 14"/>
                <a:gd name="T27" fmla="*/ 2 h 15"/>
                <a:gd name="T28" fmla="*/ 14 w 14"/>
                <a:gd name="T29" fmla="*/ 3 h 15"/>
                <a:gd name="T30" fmla="*/ 14 w 14"/>
                <a:gd name="T31" fmla="*/ 4 h 15"/>
                <a:gd name="T32" fmla="*/ 14 w 14"/>
                <a:gd name="T33" fmla="*/ 5 h 15"/>
                <a:gd name="T34" fmla="*/ 14 w 14"/>
                <a:gd name="T35" fmla="*/ 5 h 15"/>
                <a:gd name="T36" fmla="*/ 14 w 14"/>
                <a:gd name="T37" fmla="*/ 6 h 15"/>
                <a:gd name="T38" fmla="*/ 14 w 14"/>
                <a:gd name="T39" fmla="*/ 7 h 15"/>
                <a:gd name="T40" fmla="*/ 13 w 14"/>
                <a:gd name="T41" fmla="*/ 8 h 15"/>
                <a:gd name="T42" fmla="*/ 13 w 14"/>
                <a:gd name="T43" fmla="*/ 9 h 15"/>
                <a:gd name="T44" fmla="*/ 13 w 14"/>
                <a:gd name="T45" fmla="*/ 10 h 15"/>
                <a:gd name="T46" fmla="*/ 12 w 14"/>
                <a:gd name="T47" fmla="*/ 11 h 15"/>
                <a:gd name="T48" fmla="*/ 12 w 14"/>
                <a:gd name="T49" fmla="*/ 12 h 15"/>
                <a:gd name="T50" fmla="*/ 11 w 14"/>
                <a:gd name="T51" fmla="*/ 13 h 15"/>
                <a:gd name="T52" fmla="*/ 10 w 14"/>
                <a:gd name="T53" fmla="*/ 14 h 15"/>
                <a:gd name="T54" fmla="*/ 10 w 14"/>
                <a:gd name="T55" fmla="*/ 14 h 15"/>
                <a:gd name="T56" fmla="*/ 9 w 14"/>
                <a:gd name="T57" fmla="*/ 15 h 15"/>
                <a:gd name="T58" fmla="*/ 8 w 14"/>
                <a:gd name="T59" fmla="*/ 15 h 15"/>
                <a:gd name="T60" fmla="*/ 8 w 14"/>
                <a:gd name="T61" fmla="*/ 15 h 15"/>
                <a:gd name="T62" fmla="*/ 7 w 14"/>
                <a:gd name="T63" fmla="*/ 15 h 15"/>
                <a:gd name="T64" fmla="*/ 7 w 14"/>
                <a:gd name="T65" fmla="*/ 15 h 15"/>
                <a:gd name="T66" fmla="*/ 7 w 14"/>
                <a:gd name="T67" fmla="*/ 15 h 15"/>
                <a:gd name="T68" fmla="*/ 6 w 14"/>
                <a:gd name="T69" fmla="*/ 15 h 15"/>
                <a:gd name="T70" fmla="*/ 5 w 14"/>
                <a:gd name="T71" fmla="*/ 15 h 15"/>
                <a:gd name="T72" fmla="*/ 5 w 14"/>
                <a:gd name="T73" fmla="*/ 15 h 15"/>
                <a:gd name="T74" fmla="*/ 4 w 14"/>
                <a:gd name="T75" fmla="*/ 15 h 15"/>
                <a:gd name="T76" fmla="*/ 4 w 14"/>
                <a:gd name="T77" fmla="*/ 14 h 15"/>
                <a:gd name="T78" fmla="*/ 3 w 14"/>
                <a:gd name="T79" fmla="*/ 14 h 15"/>
                <a:gd name="T80" fmla="*/ 2 w 14"/>
                <a:gd name="T81" fmla="*/ 13 h 15"/>
                <a:gd name="T82" fmla="*/ 2 w 14"/>
                <a:gd name="T83" fmla="*/ 13 h 15"/>
                <a:gd name="T84" fmla="*/ 1 w 14"/>
                <a:gd name="T85" fmla="*/ 12 h 15"/>
                <a:gd name="T86" fmla="*/ 1 w 14"/>
                <a:gd name="T87" fmla="*/ 11 h 15"/>
                <a:gd name="T88" fmla="*/ 1 w 14"/>
                <a:gd name="T89" fmla="*/ 10 h 15"/>
                <a:gd name="T90" fmla="*/ 1 w 14"/>
                <a:gd name="T91" fmla="*/ 9 h 15"/>
                <a:gd name="T92" fmla="*/ 1 w 14"/>
                <a:gd name="T93" fmla="*/ 8 h 15"/>
                <a:gd name="T94" fmla="*/ 1 w 14"/>
                <a:gd name="T95" fmla="*/ 8 h 15"/>
                <a:gd name="T96" fmla="*/ 0 w 14"/>
                <a:gd name="T97" fmla="*/ 7 h 15"/>
                <a:gd name="T98" fmla="*/ 0 w 14"/>
                <a:gd name="T99" fmla="*/ 6 h 15"/>
                <a:gd name="T100" fmla="*/ 0 w 14"/>
                <a:gd name="T101" fmla="*/ 6 h 15"/>
                <a:gd name="T102" fmla="*/ 0 w 14"/>
                <a:gd name="T103" fmla="*/ 5 h 15"/>
                <a:gd name="T104" fmla="*/ 1 w 14"/>
                <a:gd name="T105" fmla="*/ 4 h 15"/>
                <a:gd name="T106" fmla="*/ 1 w 14"/>
                <a:gd name="T107" fmla="*/ 4 h 15"/>
                <a:gd name="T108" fmla="*/ 1 w 14"/>
                <a:gd name="T109" fmla="*/ 3 h 15"/>
                <a:gd name="T110" fmla="*/ 2 w 14"/>
                <a:gd name="T111" fmla="*/ 2 h 15"/>
                <a:gd name="T112" fmla="*/ 3 w 14"/>
                <a:gd name="T113" fmla="*/ 2 h 15"/>
                <a:gd name="T114" fmla="*/ 4 w 14"/>
                <a:gd name="T115" fmla="*/ 1 h 15"/>
                <a:gd name="T116" fmla="*/ 6 w 14"/>
                <a:gd name="T1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5">
                  <a:moveTo>
                    <a:pt x="6" y="1"/>
                  </a:moveTo>
                  <a:lnTo>
                    <a:pt x="6" y="0"/>
                  </a:lnTo>
                  <a:lnTo>
                    <a:pt x="6" y="0"/>
                  </a:lnTo>
                  <a:lnTo>
                    <a:pt x="7" y="0"/>
                  </a:lnTo>
                  <a:lnTo>
                    <a:pt x="7" y="0"/>
                  </a:lnTo>
                  <a:lnTo>
                    <a:pt x="8" y="0"/>
                  </a:lnTo>
                  <a:lnTo>
                    <a:pt x="9" y="0"/>
                  </a:lnTo>
                  <a:lnTo>
                    <a:pt x="10" y="0"/>
                  </a:lnTo>
                  <a:lnTo>
                    <a:pt x="11" y="0"/>
                  </a:lnTo>
                  <a:lnTo>
                    <a:pt x="11" y="0"/>
                  </a:lnTo>
                  <a:lnTo>
                    <a:pt x="12" y="1"/>
                  </a:lnTo>
                  <a:lnTo>
                    <a:pt x="13" y="1"/>
                  </a:lnTo>
                  <a:lnTo>
                    <a:pt x="13" y="2"/>
                  </a:lnTo>
                  <a:lnTo>
                    <a:pt x="13" y="2"/>
                  </a:lnTo>
                  <a:lnTo>
                    <a:pt x="14" y="3"/>
                  </a:lnTo>
                  <a:lnTo>
                    <a:pt x="14" y="4"/>
                  </a:lnTo>
                  <a:lnTo>
                    <a:pt x="14" y="5"/>
                  </a:lnTo>
                  <a:lnTo>
                    <a:pt x="14" y="5"/>
                  </a:lnTo>
                  <a:lnTo>
                    <a:pt x="14" y="6"/>
                  </a:lnTo>
                  <a:lnTo>
                    <a:pt x="14" y="7"/>
                  </a:lnTo>
                  <a:lnTo>
                    <a:pt x="13" y="8"/>
                  </a:lnTo>
                  <a:lnTo>
                    <a:pt x="13" y="9"/>
                  </a:lnTo>
                  <a:lnTo>
                    <a:pt x="13" y="10"/>
                  </a:lnTo>
                  <a:lnTo>
                    <a:pt x="12" y="11"/>
                  </a:lnTo>
                  <a:lnTo>
                    <a:pt x="12" y="12"/>
                  </a:lnTo>
                  <a:lnTo>
                    <a:pt x="11" y="13"/>
                  </a:lnTo>
                  <a:lnTo>
                    <a:pt x="10" y="14"/>
                  </a:lnTo>
                  <a:lnTo>
                    <a:pt x="10" y="14"/>
                  </a:lnTo>
                  <a:lnTo>
                    <a:pt x="9" y="15"/>
                  </a:lnTo>
                  <a:lnTo>
                    <a:pt x="8" y="15"/>
                  </a:lnTo>
                  <a:lnTo>
                    <a:pt x="8" y="15"/>
                  </a:lnTo>
                  <a:lnTo>
                    <a:pt x="7" y="15"/>
                  </a:lnTo>
                  <a:lnTo>
                    <a:pt x="7" y="15"/>
                  </a:lnTo>
                  <a:lnTo>
                    <a:pt x="7" y="15"/>
                  </a:lnTo>
                  <a:lnTo>
                    <a:pt x="6" y="15"/>
                  </a:lnTo>
                  <a:lnTo>
                    <a:pt x="5" y="15"/>
                  </a:lnTo>
                  <a:lnTo>
                    <a:pt x="5" y="15"/>
                  </a:lnTo>
                  <a:lnTo>
                    <a:pt x="4" y="15"/>
                  </a:lnTo>
                  <a:lnTo>
                    <a:pt x="4" y="14"/>
                  </a:lnTo>
                  <a:lnTo>
                    <a:pt x="3" y="14"/>
                  </a:lnTo>
                  <a:lnTo>
                    <a:pt x="2" y="13"/>
                  </a:lnTo>
                  <a:lnTo>
                    <a:pt x="2" y="13"/>
                  </a:lnTo>
                  <a:lnTo>
                    <a:pt x="1" y="12"/>
                  </a:lnTo>
                  <a:lnTo>
                    <a:pt x="1" y="11"/>
                  </a:lnTo>
                  <a:lnTo>
                    <a:pt x="1" y="10"/>
                  </a:lnTo>
                  <a:lnTo>
                    <a:pt x="1" y="9"/>
                  </a:lnTo>
                  <a:lnTo>
                    <a:pt x="1" y="8"/>
                  </a:lnTo>
                  <a:lnTo>
                    <a:pt x="1" y="8"/>
                  </a:lnTo>
                  <a:lnTo>
                    <a:pt x="0" y="7"/>
                  </a:lnTo>
                  <a:lnTo>
                    <a:pt x="0" y="6"/>
                  </a:lnTo>
                  <a:lnTo>
                    <a:pt x="0" y="6"/>
                  </a:lnTo>
                  <a:lnTo>
                    <a:pt x="0" y="5"/>
                  </a:lnTo>
                  <a:lnTo>
                    <a:pt x="1" y="4"/>
                  </a:lnTo>
                  <a:lnTo>
                    <a:pt x="1" y="4"/>
                  </a:lnTo>
                  <a:lnTo>
                    <a:pt x="1" y="3"/>
                  </a:lnTo>
                  <a:lnTo>
                    <a:pt x="2" y="2"/>
                  </a:lnTo>
                  <a:lnTo>
                    <a:pt x="3" y="2"/>
                  </a:lnTo>
                  <a:lnTo>
                    <a:pt x="4" y="1"/>
                  </a:lnTo>
                  <a:lnTo>
                    <a:pt x="6" y="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2" name="Freeform 1971"/>
            <p:cNvSpPr>
              <a:spLocks/>
            </p:cNvSpPr>
            <p:nvPr/>
          </p:nvSpPr>
          <p:spPr bwMode="auto">
            <a:xfrm>
              <a:off x="5778503" y="1613463"/>
              <a:ext cx="42863" cy="17463"/>
            </a:xfrm>
            <a:custGeom>
              <a:avLst/>
              <a:gdLst>
                <a:gd name="T0" fmla="*/ 1 w 27"/>
                <a:gd name="T1" fmla="*/ 0 h 11"/>
                <a:gd name="T2" fmla="*/ 2 w 27"/>
                <a:gd name="T3" fmla="*/ 0 h 11"/>
                <a:gd name="T4" fmla="*/ 2 w 27"/>
                <a:gd name="T5" fmla="*/ 0 h 11"/>
                <a:gd name="T6" fmla="*/ 4 w 27"/>
                <a:gd name="T7" fmla="*/ 0 h 11"/>
                <a:gd name="T8" fmla="*/ 5 w 27"/>
                <a:gd name="T9" fmla="*/ 0 h 11"/>
                <a:gd name="T10" fmla="*/ 6 w 27"/>
                <a:gd name="T11" fmla="*/ 0 h 11"/>
                <a:gd name="T12" fmla="*/ 8 w 27"/>
                <a:gd name="T13" fmla="*/ 0 h 11"/>
                <a:gd name="T14" fmla="*/ 9 w 27"/>
                <a:gd name="T15" fmla="*/ 0 h 11"/>
                <a:gd name="T16" fmla="*/ 11 w 27"/>
                <a:gd name="T17" fmla="*/ 0 h 11"/>
                <a:gd name="T18" fmla="*/ 12 w 27"/>
                <a:gd name="T19" fmla="*/ 1 h 11"/>
                <a:gd name="T20" fmla="*/ 14 w 27"/>
                <a:gd name="T21" fmla="*/ 1 h 11"/>
                <a:gd name="T22" fmla="*/ 16 w 27"/>
                <a:gd name="T23" fmla="*/ 1 h 11"/>
                <a:gd name="T24" fmla="*/ 17 w 27"/>
                <a:gd name="T25" fmla="*/ 2 h 11"/>
                <a:gd name="T26" fmla="*/ 18 w 27"/>
                <a:gd name="T27" fmla="*/ 2 h 11"/>
                <a:gd name="T28" fmla="*/ 19 w 27"/>
                <a:gd name="T29" fmla="*/ 3 h 11"/>
                <a:gd name="T30" fmla="*/ 21 w 27"/>
                <a:gd name="T31" fmla="*/ 5 h 11"/>
                <a:gd name="T32" fmla="*/ 22 w 27"/>
                <a:gd name="T33" fmla="*/ 6 h 11"/>
                <a:gd name="T34" fmla="*/ 23 w 27"/>
                <a:gd name="T35" fmla="*/ 7 h 11"/>
                <a:gd name="T36" fmla="*/ 25 w 27"/>
                <a:gd name="T37" fmla="*/ 9 h 11"/>
                <a:gd name="T38" fmla="*/ 26 w 27"/>
                <a:gd name="T39" fmla="*/ 10 h 11"/>
                <a:gd name="T40" fmla="*/ 27 w 27"/>
                <a:gd name="T41" fmla="*/ 11 h 11"/>
                <a:gd name="T42" fmla="*/ 27 w 27"/>
                <a:gd name="T43" fmla="*/ 11 h 11"/>
                <a:gd name="T44" fmla="*/ 26 w 27"/>
                <a:gd name="T45" fmla="*/ 10 h 11"/>
                <a:gd name="T46" fmla="*/ 24 w 27"/>
                <a:gd name="T47" fmla="*/ 10 h 11"/>
                <a:gd name="T48" fmla="*/ 23 w 27"/>
                <a:gd name="T49" fmla="*/ 9 h 11"/>
                <a:gd name="T50" fmla="*/ 22 w 27"/>
                <a:gd name="T51" fmla="*/ 9 h 11"/>
                <a:gd name="T52" fmla="*/ 21 w 27"/>
                <a:gd name="T53" fmla="*/ 9 h 11"/>
                <a:gd name="T54" fmla="*/ 19 w 27"/>
                <a:gd name="T55" fmla="*/ 8 h 11"/>
                <a:gd name="T56" fmla="*/ 17 w 27"/>
                <a:gd name="T57" fmla="*/ 8 h 11"/>
                <a:gd name="T58" fmla="*/ 16 w 27"/>
                <a:gd name="T59" fmla="*/ 7 h 11"/>
                <a:gd name="T60" fmla="*/ 14 w 27"/>
                <a:gd name="T61" fmla="*/ 7 h 11"/>
                <a:gd name="T62" fmla="*/ 12 w 27"/>
                <a:gd name="T63" fmla="*/ 7 h 11"/>
                <a:gd name="T64" fmla="*/ 11 w 27"/>
                <a:gd name="T65" fmla="*/ 7 h 11"/>
                <a:gd name="T66" fmla="*/ 9 w 27"/>
                <a:gd name="T67" fmla="*/ 7 h 11"/>
                <a:gd name="T68" fmla="*/ 8 w 27"/>
                <a:gd name="T69" fmla="*/ 7 h 11"/>
                <a:gd name="T70" fmla="*/ 7 w 27"/>
                <a:gd name="T71" fmla="*/ 7 h 11"/>
                <a:gd name="T72" fmla="*/ 5 w 27"/>
                <a:gd name="T73" fmla="*/ 7 h 11"/>
                <a:gd name="T74" fmla="*/ 4 w 27"/>
                <a:gd name="T75" fmla="*/ 7 h 11"/>
                <a:gd name="T76" fmla="*/ 4 w 27"/>
                <a:gd name="T77" fmla="*/ 7 h 11"/>
                <a:gd name="T78" fmla="*/ 3 w 27"/>
                <a:gd name="T79" fmla="*/ 7 h 11"/>
                <a:gd name="T80" fmla="*/ 2 w 27"/>
                <a:gd name="T81" fmla="*/ 7 h 11"/>
                <a:gd name="T82" fmla="*/ 1 w 27"/>
                <a:gd name="T83" fmla="*/ 7 h 11"/>
                <a:gd name="T84" fmla="*/ 1 w 27"/>
                <a:gd name="T85" fmla="*/ 7 h 11"/>
                <a:gd name="T86" fmla="*/ 1 w 27"/>
                <a:gd name="T87" fmla="*/ 5 h 11"/>
                <a:gd name="T88" fmla="*/ 0 w 27"/>
                <a:gd name="T89" fmla="*/ 3 h 11"/>
                <a:gd name="T90" fmla="*/ 0 w 27"/>
                <a:gd name="T91" fmla="*/ 1 h 11"/>
                <a:gd name="T92" fmla="*/ 0 w 27"/>
                <a:gd name="T9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 h="11">
                  <a:moveTo>
                    <a:pt x="1" y="0"/>
                  </a:moveTo>
                  <a:lnTo>
                    <a:pt x="1" y="0"/>
                  </a:lnTo>
                  <a:lnTo>
                    <a:pt x="1" y="0"/>
                  </a:lnTo>
                  <a:lnTo>
                    <a:pt x="2" y="0"/>
                  </a:lnTo>
                  <a:lnTo>
                    <a:pt x="2" y="0"/>
                  </a:lnTo>
                  <a:lnTo>
                    <a:pt x="2" y="0"/>
                  </a:lnTo>
                  <a:lnTo>
                    <a:pt x="3" y="0"/>
                  </a:lnTo>
                  <a:lnTo>
                    <a:pt x="4" y="0"/>
                  </a:lnTo>
                  <a:lnTo>
                    <a:pt x="4" y="0"/>
                  </a:lnTo>
                  <a:lnTo>
                    <a:pt x="5" y="0"/>
                  </a:lnTo>
                  <a:lnTo>
                    <a:pt x="5" y="0"/>
                  </a:lnTo>
                  <a:lnTo>
                    <a:pt x="6" y="0"/>
                  </a:lnTo>
                  <a:lnTo>
                    <a:pt x="7" y="0"/>
                  </a:lnTo>
                  <a:lnTo>
                    <a:pt x="8" y="0"/>
                  </a:lnTo>
                  <a:lnTo>
                    <a:pt x="9" y="0"/>
                  </a:lnTo>
                  <a:lnTo>
                    <a:pt x="9" y="0"/>
                  </a:lnTo>
                  <a:lnTo>
                    <a:pt x="10" y="0"/>
                  </a:lnTo>
                  <a:lnTo>
                    <a:pt x="11" y="0"/>
                  </a:lnTo>
                  <a:lnTo>
                    <a:pt x="12" y="0"/>
                  </a:lnTo>
                  <a:lnTo>
                    <a:pt x="12" y="1"/>
                  </a:lnTo>
                  <a:lnTo>
                    <a:pt x="13" y="1"/>
                  </a:lnTo>
                  <a:lnTo>
                    <a:pt x="14" y="1"/>
                  </a:lnTo>
                  <a:lnTo>
                    <a:pt x="15" y="1"/>
                  </a:lnTo>
                  <a:lnTo>
                    <a:pt x="16" y="1"/>
                  </a:lnTo>
                  <a:lnTo>
                    <a:pt x="16" y="2"/>
                  </a:lnTo>
                  <a:lnTo>
                    <a:pt x="17" y="2"/>
                  </a:lnTo>
                  <a:lnTo>
                    <a:pt x="18" y="2"/>
                  </a:lnTo>
                  <a:lnTo>
                    <a:pt x="18" y="2"/>
                  </a:lnTo>
                  <a:lnTo>
                    <a:pt x="19" y="3"/>
                  </a:lnTo>
                  <a:lnTo>
                    <a:pt x="19" y="3"/>
                  </a:lnTo>
                  <a:lnTo>
                    <a:pt x="20" y="4"/>
                  </a:lnTo>
                  <a:lnTo>
                    <a:pt x="21" y="5"/>
                  </a:lnTo>
                  <a:lnTo>
                    <a:pt x="22" y="5"/>
                  </a:lnTo>
                  <a:lnTo>
                    <a:pt x="22" y="6"/>
                  </a:lnTo>
                  <a:lnTo>
                    <a:pt x="23" y="7"/>
                  </a:lnTo>
                  <a:lnTo>
                    <a:pt x="23" y="7"/>
                  </a:lnTo>
                  <a:lnTo>
                    <a:pt x="24" y="8"/>
                  </a:lnTo>
                  <a:lnTo>
                    <a:pt x="25" y="9"/>
                  </a:lnTo>
                  <a:lnTo>
                    <a:pt x="25" y="9"/>
                  </a:lnTo>
                  <a:lnTo>
                    <a:pt x="26" y="10"/>
                  </a:lnTo>
                  <a:lnTo>
                    <a:pt x="27" y="10"/>
                  </a:lnTo>
                  <a:lnTo>
                    <a:pt x="27" y="11"/>
                  </a:lnTo>
                  <a:lnTo>
                    <a:pt x="27" y="11"/>
                  </a:lnTo>
                  <a:lnTo>
                    <a:pt x="27" y="11"/>
                  </a:lnTo>
                  <a:lnTo>
                    <a:pt x="27" y="11"/>
                  </a:lnTo>
                  <a:lnTo>
                    <a:pt x="26" y="10"/>
                  </a:lnTo>
                  <a:lnTo>
                    <a:pt x="25" y="10"/>
                  </a:lnTo>
                  <a:lnTo>
                    <a:pt x="24" y="10"/>
                  </a:lnTo>
                  <a:lnTo>
                    <a:pt x="24" y="10"/>
                  </a:lnTo>
                  <a:lnTo>
                    <a:pt x="23" y="9"/>
                  </a:lnTo>
                  <a:lnTo>
                    <a:pt x="23" y="9"/>
                  </a:lnTo>
                  <a:lnTo>
                    <a:pt x="22" y="9"/>
                  </a:lnTo>
                  <a:lnTo>
                    <a:pt x="21" y="9"/>
                  </a:lnTo>
                  <a:lnTo>
                    <a:pt x="21" y="9"/>
                  </a:lnTo>
                  <a:lnTo>
                    <a:pt x="20" y="8"/>
                  </a:lnTo>
                  <a:lnTo>
                    <a:pt x="19" y="8"/>
                  </a:lnTo>
                  <a:lnTo>
                    <a:pt x="18" y="8"/>
                  </a:lnTo>
                  <a:lnTo>
                    <a:pt x="17" y="8"/>
                  </a:lnTo>
                  <a:lnTo>
                    <a:pt x="17" y="7"/>
                  </a:lnTo>
                  <a:lnTo>
                    <a:pt x="16" y="7"/>
                  </a:lnTo>
                  <a:lnTo>
                    <a:pt x="15" y="7"/>
                  </a:lnTo>
                  <a:lnTo>
                    <a:pt x="14" y="7"/>
                  </a:lnTo>
                  <a:lnTo>
                    <a:pt x="14" y="7"/>
                  </a:lnTo>
                  <a:lnTo>
                    <a:pt x="12" y="7"/>
                  </a:lnTo>
                  <a:lnTo>
                    <a:pt x="12" y="7"/>
                  </a:lnTo>
                  <a:lnTo>
                    <a:pt x="11" y="7"/>
                  </a:lnTo>
                  <a:lnTo>
                    <a:pt x="10" y="7"/>
                  </a:lnTo>
                  <a:lnTo>
                    <a:pt x="9" y="7"/>
                  </a:lnTo>
                  <a:lnTo>
                    <a:pt x="9" y="7"/>
                  </a:lnTo>
                  <a:lnTo>
                    <a:pt x="8" y="7"/>
                  </a:lnTo>
                  <a:lnTo>
                    <a:pt x="7" y="7"/>
                  </a:lnTo>
                  <a:lnTo>
                    <a:pt x="7" y="7"/>
                  </a:lnTo>
                  <a:lnTo>
                    <a:pt x="6" y="7"/>
                  </a:lnTo>
                  <a:lnTo>
                    <a:pt x="5" y="7"/>
                  </a:lnTo>
                  <a:lnTo>
                    <a:pt x="5" y="7"/>
                  </a:lnTo>
                  <a:lnTo>
                    <a:pt x="4" y="7"/>
                  </a:lnTo>
                  <a:lnTo>
                    <a:pt x="4" y="7"/>
                  </a:lnTo>
                  <a:lnTo>
                    <a:pt x="4" y="7"/>
                  </a:lnTo>
                  <a:lnTo>
                    <a:pt x="3" y="7"/>
                  </a:lnTo>
                  <a:lnTo>
                    <a:pt x="3" y="7"/>
                  </a:lnTo>
                  <a:lnTo>
                    <a:pt x="2" y="7"/>
                  </a:lnTo>
                  <a:lnTo>
                    <a:pt x="2" y="7"/>
                  </a:lnTo>
                  <a:lnTo>
                    <a:pt x="2" y="7"/>
                  </a:lnTo>
                  <a:lnTo>
                    <a:pt x="1" y="7"/>
                  </a:lnTo>
                  <a:lnTo>
                    <a:pt x="1" y="7"/>
                  </a:lnTo>
                  <a:lnTo>
                    <a:pt x="1" y="7"/>
                  </a:lnTo>
                  <a:lnTo>
                    <a:pt x="1" y="6"/>
                  </a:lnTo>
                  <a:lnTo>
                    <a:pt x="1" y="5"/>
                  </a:lnTo>
                  <a:lnTo>
                    <a:pt x="1" y="3"/>
                  </a:lnTo>
                  <a:lnTo>
                    <a:pt x="0" y="3"/>
                  </a:lnTo>
                  <a:lnTo>
                    <a:pt x="0" y="2"/>
                  </a:lnTo>
                  <a:lnTo>
                    <a:pt x="0" y="1"/>
                  </a:lnTo>
                  <a:lnTo>
                    <a:pt x="0" y="1"/>
                  </a:lnTo>
                  <a:lnTo>
                    <a:pt x="0" y="0"/>
                  </a:lnTo>
                  <a:lnTo>
                    <a:pt x="1"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3" name="Freeform 1972"/>
            <p:cNvSpPr>
              <a:spLocks/>
            </p:cNvSpPr>
            <p:nvPr/>
          </p:nvSpPr>
          <p:spPr bwMode="auto">
            <a:xfrm>
              <a:off x="5902328" y="1543613"/>
              <a:ext cx="3175" cy="15875"/>
            </a:xfrm>
            <a:custGeom>
              <a:avLst/>
              <a:gdLst>
                <a:gd name="T0" fmla="*/ 0 w 2"/>
                <a:gd name="T1" fmla="*/ 0 h 10"/>
                <a:gd name="T2" fmla="*/ 1 w 2"/>
                <a:gd name="T3" fmla="*/ 0 h 10"/>
                <a:gd name="T4" fmla="*/ 1 w 2"/>
                <a:gd name="T5" fmla="*/ 0 h 10"/>
                <a:gd name="T6" fmla="*/ 1 w 2"/>
                <a:gd name="T7" fmla="*/ 0 h 10"/>
                <a:gd name="T8" fmla="*/ 2 w 2"/>
                <a:gd name="T9" fmla="*/ 0 h 10"/>
                <a:gd name="T10" fmla="*/ 2 w 2"/>
                <a:gd name="T11" fmla="*/ 1 h 10"/>
                <a:gd name="T12" fmla="*/ 2 w 2"/>
                <a:gd name="T13" fmla="*/ 1 h 10"/>
                <a:gd name="T14" fmla="*/ 2 w 2"/>
                <a:gd name="T15" fmla="*/ 2 h 10"/>
                <a:gd name="T16" fmla="*/ 2 w 2"/>
                <a:gd name="T17" fmla="*/ 3 h 10"/>
                <a:gd name="T18" fmla="*/ 2 w 2"/>
                <a:gd name="T19" fmla="*/ 3 h 10"/>
                <a:gd name="T20" fmla="*/ 2 w 2"/>
                <a:gd name="T21" fmla="*/ 4 h 10"/>
                <a:gd name="T22" fmla="*/ 2 w 2"/>
                <a:gd name="T23" fmla="*/ 5 h 10"/>
                <a:gd name="T24" fmla="*/ 2 w 2"/>
                <a:gd name="T25" fmla="*/ 6 h 10"/>
                <a:gd name="T26" fmla="*/ 2 w 2"/>
                <a:gd name="T27" fmla="*/ 6 h 10"/>
                <a:gd name="T28" fmla="*/ 2 w 2"/>
                <a:gd name="T29" fmla="*/ 8 h 10"/>
                <a:gd name="T30" fmla="*/ 2 w 2"/>
                <a:gd name="T31" fmla="*/ 9 h 10"/>
                <a:gd name="T32" fmla="*/ 2 w 2"/>
                <a:gd name="T33" fmla="*/ 10 h 10"/>
                <a:gd name="T34" fmla="*/ 2 w 2"/>
                <a:gd name="T35" fmla="*/ 10 h 10"/>
                <a:gd name="T36" fmla="*/ 2 w 2"/>
                <a:gd name="T37" fmla="*/ 9 h 10"/>
                <a:gd name="T38" fmla="*/ 2 w 2"/>
                <a:gd name="T39" fmla="*/ 8 h 10"/>
                <a:gd name="T40" fmla="*/ 2 w 2"/>
                <a:gd name="T41" fmla="*/ 7 h 10"/>
                <a:gd name="T42" fmla="*/ 2 w 2"/>
                <a:gd name="T43" fmla="*/ 7 h 10"/>
                <a:gd name="T44" fmla="*/ 2 w 2"/>
                <a:gd name="T45" fmla="*/ 6 h 10"/>
                <a:gd name="T46" fmla="*/ 2 w 2"/>
                <a:gd name="T47" fmla="*/ 5 h 10"/>
                <a:gd name="T48" fmla="*/ 2 w 2"/>
                <a:gd name="T49" fmla="*/ 5 h 10"/>
                <a:gd name="T50" fmla="*/ 1 w 2"/>
                <a:gd name="T51" fmla="*/ 4 h 10"/>
                <a:gd name="T52" fmla="*/ 1 w 2"/>
                <a:gd name="T53" fmla="*/ 3 h 10"/>
                <a:gd name="T54" fmla="*/ 1 w 2"/>
                <a:gd name="T55" fmla="*/ 3 h 10"/>
                <a:gd name="T56" fmla="*/ 1 w 2"/>
                <a:gd name="T57" fmla="*/ 2 h 10"/>
                <a:gd name="T58" fmla="*/ 0 w 2"/>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10">
                  <a:moveTo>
                    <a:pt x="0" y="0"/>
                  </a:moveTo>
                  <a:lnTo>
                    <a:pt x="1" y="0"/>
                  </a:lnTo>
                  <a:lnTo>
                    <a:pt x="1" y="0"/>
                  </a:lnTo>
                  <a:lnTo>
                    <a:pt x="1" y="0"/>
                  </a:lnTo>
                  <a:lnTo>
                    <a:pt x="2" y="0"/>
                  </a:lnTo>
                  <a:lnTo>
                    <a:pt x="2" y="1"/>
                  </a:lnTo>
                  <a:lnTo>
                    <a:pt x="2" y="1"/>
                  </a:lnTo>
                  <a:lnTo>
                    <a:pt x="2" y="2"/>
                  </a:lnTo>
                  <a:lnTo>
                    <a:pt x="2" y="3"/>
                  </a:lnTo>
                  <a:lnTo>
                    <a:pt x="2" y="3"/>
                  </a:lnTo>
                  <a:lnTo>
                    <a:pt x="2" y="4"/>
                  </a:lnTo>
                  <a:lnTo>
                    <a:pt x="2" y="5"/>
                  </a:lnTo>
                  <a:lnTo>
                    <a:pt x="2" y="6"/>
                  </a:lnTo>
                  <a:lnTo>
                    <a:pt x="2" y="6"/>
                  </a:lnTo>
                  <a:lnTo>
                    <a:pt x="2" y="8"/>
                  </a:lnTo>
                  <a:lnTo>
                    <a:pt x="2" y="9"/>
                  </a:lnTo>
                  <a:lnTo>
                    <a:pt x="2" y="10"/>
                  </a:lnTo>
                  <a:lnTo>
                    <a:pt x="2" y="10"/>
                  </a:lnTo>
                  <a:lnTo>
                    <a:pt x="2" y="9"/>
                  </a:lnTo>
                  <a:lnTo>
                    <a:pt x="2" y="8"/>
                  </a:lnTo>
                  <a:lnTo>
                    <a:pt x="2" y="7"/>
                  </a:lnTo>
                  <a:lnTo>
                    <a:pt x="2" y="7"/>
                  </a:lnTo>
                  <a:lnTo>
                    <a:pt x="2" y="6"/>
                  </a:lnTo>
                  <a:lnTo>
                    <a:pt x="2" y="5"/>
                  </a:lnTo>
                  <a:lnTo>
                    <a:pt x="2" y="5"/>
                  </a:lnTo>
                  <a:lnTo>
                    <a:pt x="1" y="4"/>
                  </a:lnTo>
                  <a:lnTo>
                    <a:pt x="1" y="3"/>
                  </a:lnTo>
                  <a:lnTo>
                    <a:pt x="1" y="3"/>
                  </a:lnTo>
                  <a:lnTo>
                    <a:pt x="1" y="2"/>
                  </a:lnTo>
                  <a:lnTo>
                    <a:pt x="0"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4" name="Freeform 1973"/>
            <p:cNvSpPr>
              <a:spLocks/>
            </p:cNvSpPr>
            <p:nvPr/>
          </p:nvSpPr>
          <p:spPr bwMode="auto">
            <a:xfrm>
              <a:off x="5983290" y="1649973"/>
              <a:ext cx="11113" cy="20638"/>
            </a:xfrm>
            <a:custGeom>
              <a:avLst/>
              <a:gdLst>
                <a:gd name="T0" fmla="*/ 2 w 7"/>
                <a:gd name="T1" fmla="*/ 2 h 13"/>
                <a:gd name="T2" fmla="*/ 7 w 7"/>
                <a:gd name="T3" fmla="*/ 0 h 13"/>
                <a:gd name="T4" fmla="*/ 7 w 7"/>
                <a:gd name="T5" fmla="*/ 0 h 13"/>
                <a:gd name="T6" fmla="*/ 7 w 7"/>
                <a:gd name="T7" fmla="*/ 1 h 13"/>
                <a:gd name="T8" fmla="*/ 7 w 7"/>
                <a:gd name="T9" fmla="*/ 2 h 13"/>
                <a:gd name="T10" fmla="*/ 6 w 7"/>
                <a:gd name="T11" fmla="*/ 3 h 13"/>
                <a:gd name="T12" fmla="*/ 6 w 7"/>
                <a:gd name="T13" fmla="*/ 4 h 13"/>
                <a:gd name="T14" fmla="*/ 6 w 7"/>
                <a:gd name="T15" fmla="*/ 5 h 13"/>
                <a:gd name="T16" fmla="*/ 6 w 7"/>
                <a:gd name="T17" fmla="*/ 6 h 13"/>
                <a:gd name="T18" fmla="*/ 5 w 7"/>
                <a:gd name="T19" fmla="*/ 7 h 13"/>
                <a:gd name="T20" fmla="*/ 5 w 7"/>
                <a:gd name="T21" fmla="*/ 8 h 13"/>
                <a:gd name="T22" fmla="*/ 4 w 7"/>
                <a:gd name="T23" fmla="*/ 9 h 13"/>
                <a:gd name="T24" fmla="*/ 4 w 7"/>
                <a:gd name="T25" fmla="*/ 10 h 13"/>
                <a:gd name="T26" fmla="*/ 3 w 7"/>
                <a:gd name="T27" fmla="*/ 11 h 13"/>
                <a:gd name="T28" fmla="*/ 2 w 7"/>
                <a:gd name="T29" fmla="*/ 12 h 13"/>
                <a:gd name="T30" fmla="*/ 1 w 7"/>
                <a:gd name="T31" fmla="*/ 13 h 13"/>
                <a:gd name="T32" fmla="*/ 0 w 7"/>
                <a:gd name="T33" fmla="*/ 13 h 13"/>
                <a:gd name="T34" fmla="*/ 0 w 7"/>
                <a:gd name="T35" fmla="*/ 13 h 13"/>
                <a:gd name="T36" fmla="*/ 0 w 7"/>
                <a:gd name="T37" fmla="*/ 13 h 13"/>
                <a:gd name="T38" fmla="*/ 1 w 7"/>
                <a:gd name="T39" fmla="*/ 12 h 13"/>
                <a:gd name="T40" fmla="*/ 1 w 7"/>
                <a:gd name="T41" fmla="*/ 11 h 13"/>
                <a:gd name="T42" fmla="*/ 2 w 7"/>
                <a:gd name="T43" fmla="*/ 10 h 13"/>
                <a:gd name="T44" fmla="*/ 2 w 7"/>
                <a:gd name="T45" fmla="*/ 9 h 13"/>
                <a:gd name="T46" fmla="*/ 2 w 7"/>
                <a:gd name="T47" fmla="*/ 8 h 13"/>
                <a:gd name="T48" fmla="*/ 2 w 7"/>
                <a:gd name="T49" fmla="*/ 6 h 13"/>
                <a:gd name="T50" fmla="*/ 2 w 7"/>
                <a:gd name="T51" fmla="*/ 6 h 13"/>
                <a:gd name="T52" fmla="*/ 2 w 7"/>
                <a:gd name="T53" fmla="*/ 5 h 13"/>
                <a:gd name="T54" fmla="*/ 2 w 7"/>
                <a:gd name="T55" fmla="*/ 5 h 13"/>
                <a:gd name="T56" fmla="*/ 2 w 7"/>
                <a:gd name="T57" fmla="*/ 4 h 13"/>
                <a:gd name="T58" fmla="*/ 2 w 7"/>
                <a:gd name="T59" fmla="*/ 3 h 13"/>
                <a:gd name="T60" fmla="*/ 2 w 7"/>
                <a:gd name="T61" fmla="*/ 3 h 13"/>
                <a:gd name="T62" fmla="*/ 2 w 7"/>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3">
                  <a:moveTo>
                    <a:pt x="2" y="2"/>
                  </a:moveTo>
                  <a:lnTo>
                    <a:pt x="7" y="0"/>
                  </a:lnTo>
                  <a:lnTo>
                    <a:pt x="7" y="0"/>
                  </a:lnTo>
                  <a:lnTo>
                    <a:pt x="7" y="1"/>
                  </a:lnTo>
                  <a:lnTo>
                    <a:pt x="7" y="2"/>
                  </a:lnTo>
                  <a:lnTo>
                    <a:pt x="6" y="3"/>
                  </a:lnTo>
                  <a:lnTo>
                    <a:pt x="6" y="4"/>
                  </a:lnTo>
                  <a:lnTo>
                    <a:pt x="6" y="5"/>
                  </a:lnTo>
                  <a:lnTo>
                    <a:pt x="6" y="6"/>
                  </a:lnTo>
                  <a:lnTo>
                    <a:pt x="5" y="7"/>
                  </a:lnTo>
                  <a:lnTo>
                    <a:pt x="5" y="8"/>
                  </a:lnTo>
                  <a:lnTo>
                    <a:pt x="4" y="9"/>
                  </a:lnTo>
                  <a:lnTo>
                    <a:pt x="4" y="10"/>
                  </a:lnTo>
                  <a:lnTo>
                    <a:pt x="3" y="11"/>
                  </a:lnTo>
                  <a:lnTo>
                    <a:pt x="2" y="12"/>
                  </a:lnTo>
                  <a:lnTo>
                    <a:pt x="1" y="13"/>
                  </a:lnTo>
                  <a:lnTo>
                    <a:pt x="0" y="13"/>
                  </a:lnTo>
                  <a:lnTo>
                    <a:pt x="0" y="13"/>
                  </a:lnTo>
                  <a:lnTo>
                    <a:pt x="0" y="13"/>
                  </a:lnTo>
                  <a:lnTo>
                    <a:pt x="1" y="12"/>
                  </a:lnTo>
                  <a:lnTo>
                    <a:pt x="1" y="11"/>
                  </a:lnTo>
                  <a:lnTo>
                    <a:pt x="2" y="10"/>
                  </a:lnTo>
                  <a:lnTo>
                    <a:pt x="2" y="9"/>
                  </a:lnTo>
                  <a:lnTo>
                    <a:pt x="2" y="8"/>
                  </a:lnTo>
                  <a:lnTo>
                    <a:pt x="2" y="6"/>
                  </a:lnTo>
                  <a:lnTo>
                    <a:pt x="2" y="6"/>
                  </a:lnTo>
                  <a:lnTo>
                    <a:pt x="2" y="5"/>
                  </a:lnTo>
                  <a:lnTo>
                    <a:pt x="2" y="5"/>
                  </a:lnTo>
                  <a:lnTo>
                    <a:pt x="2" y="4"/>
                  </a:lnTo>
                  <a:lnTo>
                    <a:pt x="2" y="3"/>
                  </a:lnTo>
                  <a:lnTo>
                    <a:pt x="2" y="3"/>
                  </a:lnTo>
                  <a:lnTo>
                    <a:pt x="2" y="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5" name="Freeform 1974"/>
            <p:cNvSpPr>
              <a:spLocks/>
            </p:cNvSpPr>
            <p:nvPr/>
          </p:nvSpPr>
          <p:spPr bwMode="auto">
            <a:xfrm>
              <a:off x="5773740" y="1513448"/>
              <a:ext cx="30163" cy="153988"/>
            </a:xfrm>
            <a:custGeom>
              <a:avLst/>
              <a:gdLst>
                <a:gd name="T0" fmla="*/ 19 w 19"/>
                <a:gd name="T1" fmla="*/ 76 h 97"/>
                <a:gd name="T2" fmla="*/ 19 w 19"/>
                <a:gd name="T3" fmla="*/ 80 h 97"/>
                <a:gd name="T4" fmla="*/ 19 w 19"/>
                <a:gd name="T5" fmla="*/ 84 h 97"/>
                <a:gd name="T6" fmla="*/ 18 w 19"/>
                <a:gd name="T7" fmla="*/ 89 h 97"/>
                <a:gd name="T8" fmla="*/ 15 w 19"/>
                <a:gd name="T9" fmla="*/ 93 h 97"/>
                <a:gd name="T10" fmla="*/ 13 w 19"/>
                <a:gd name="T11" fmla="*/ 96 h 97"/>
                <a:gd name="T12" fmla="*/ 11 w 19"/>
                <a:gd name="T13" fmla="*/ 96 h 97"/>
                <a:gd name="T14" fmla="*/ 8 w 19"/>
                <a:gd name="T15" fmla="*/ 93 h 97"/>
                <a:gd name="T16" fmla="*/ 7 w 19"/>
                <a:gd name="T17" fmla="*/ 90 h 97"/>
                <a:gd name="T18" fmla="*/ 6 w 19"/>
                <a:gd name="T19" fmla="*/ 87 h 97"/>
                <a:gd name="T20" fmla="*/ 5 w 19"/>
                <a:gd name="T21" fmla="*/ 83 h 97"/>
                <a:gd name="T22" fmla="*/ 4 w 19"/>
                <a:gd name="T23" fmla="*/ 79 h 97"/>
                <a:gd name="T24" fmla="*/ 4 w 19"/>
                <a:gd name="T25" fmla="*/ 75 h 97"/>
                <a:gd name="T26" fmla="*/ 3 w 19"/>
                <a:gd name="T27" fmla="*/ 70 h 97"/>
                <a:gd name="T28" fmla="*/ 2 w 19"/>
                <a:gd name="T29" fmla="*/ 65 h 97"/>
                <a:gd name="T30" fmla="*/ 1 w 19"/>
                <a:gd name="T31" fmla="*/ 59 h 97"/>
                <a:gd name="T32" fmla="*/ 1 w 19"/>
                <a:gd name="T33" fmla="*/ 54 h 97"/>
                <a:gd name="T34" fmla="*/ 0 w 19"/>
                <a:gd name="T35" fmla="*/ 48 h 97"/>
                <a:gd name="T36" fmla="*/ 0 w 19"/>
                <a:gd name="T37" fmla="*/ 43 h 97"/>
                <a:gd name="T38" fmla="*/ 0 w 19"/>
                <a:gd name="T39" fmla="*/ 37 h 97"/>
                <a:gd name="T40" fmla="*/ 0 w 19"/>
                <a:gd name="T41" fmla="*/ 32 h 97"/>
                <a:gd name="T42" fmla="*/ 0 w 19"/>
                <a:gd name="T43" fmla="*/ 27 h 97"/>
                <a:gd name="T44" fmla="*/ 0 w 19"/>
                <a:gd name="T45" fmla="*/ 22 h 97"/>
                <a:gd name="T46" fmla="*/ 1 w 19"/>
                <a:gd name="T47" fmla="*/ 17 h 97"/>
                <a:gd name="T48" fmla="*/ 1 w 19"/>
                <a:gd name="T49" fmla="*/ 14 h 97"/>
                <a:gd name="T50" fmla="*/ 2 w 19"/>
                <a:gd name="T51" fmla="*/ 11 h 97"/>
                <a:gd name="T52" fmla="*/ 3 w 19"/>
                <a:gd name="T53" fmla="*/ 7 h 97"/>
                <a:gd name="T54" fmla="*/ 5 w 19"/>
                <a:gd name="T55" fmla="*/ 4 h 97"/>
                <a:gd name="T56" fmla="*/ 7 w 19"/>
                <a:gd name="T57" fmla="*/ 0 h 97"/>
                <a:gd name="T58" fmla="*/ 9 w 19"/>
                <a:gd name="T59" fmla="*/ 0 h 97"/>
                <a:gd name="T60" fmla="*/ 11 w 19"/>
                <a:gd name="T61" fmla="*/ 0 h 97"/>
                <a:gd name="T62" fmla="*/ 14 w 19"/>
                <a:gd name="T63" fmla="*/ 2 h 97"/>
                <a:gd name="T64" fmla="*/ 17 w 19"/>
                <a:gd name="T65" fmla="*/ 6 h 97"/>
                <a:gd name="T66" fmla="*/ 18 w 19"/>
                <a:gd name="T67" fmla="*/ 9 h 97"/>
                <a:gd name="T68" fmla="*/ 19 w 19"/>
                <a:gd name="T69" fmla="*/ 12 h 97"/>
                <a:gd name="T70" fmla="*/ 18 w 19"/>
                <a:gd name="T71" fmla="*/ 13 h 97"/>
                <a:gd name="T72" fmla="*/ 16 w 19"/>
                <a:gd name="T73" fmla="*/ 12 h 97"/>
                <a:gd name="T74" fmla="*/ 14 w 19"/>
                <a:gd name="T75" fmla="*/ 11 h 97"/>
                <a:gd name="T76" fmla="*/ 12 w 19"/>
                <a:gd name="T77" fmla="*/ 12 h 97"/>
                <a:gd name="T78" fmla="*/ 9 w 19"/>
                <a:gd name="T79" fmla="*/ 14 h 97"/>
                <a:gd name="T80" fmla="*/ 7 w 19"/>
                <a:gd name="T81" fmla="*/ 17 h 97"/>
                <a:gd name="T82" fmla="*/ 6 w 19"/>
                <a:gd name="T83" fmla="*/ 21 h 97"/>
                <a:gd name="T84" fmla="*/ 5 w 19"/>
                <a:gd name="T85" fmla="*/ 25 h 97"/>
                <a:gd name="T86" fmla="*/ 4 w 19"/>
                <a:gd name="T87" fmla="*/ 28 h 97"/>
                <a:gd name="T88" fmla="*/ 3 w 19"/>
                <a:gd name="T89" fmla="*/ 32 h 97"/>
                <a:gd name="T90" fmla="*/ 3 w 19"/>
                <a:gd name="T91" fmla="*/ 36 h 97"/>
                <a:gd name="T92" fmla="*/ 3 w 19"/>
                <a:gd name="T93" fmla="*/ 41 h 97"/>
                <a:gd name="T94" fmla="*/ 3 w 19"/>
                <a:gd name="T95" fmla="*/ 47 h 97"/>
                <a:gd name="T96" fmla="*/ 3 w 19"/>
                <a:gd name="T97" fmla="*/ 53 h 97"/>
                <a:gd name="T98" fmla="*/ 4 w 19"/>
                <a:gd name="T99" fmla="*/ 59 h 97"/>
                <a:gd name="T100" fmla="*/ 4 w 19"/>
                <a:gd name="T101" fmla="*/ 64 h 97"/>
                <a:gd name="T102" fmla="*/ 5 w 19"/>
                <a:gd name="T103" fmla="*/ 69 h 97"/>
                <a:gd name="T104" fmla="*/ 6 w 19"/>
                <a:gd name="T105" fmla="*/ 72 h 97"/>
                <a:gd name="T106" fmla="*/ 8 w 19"/>
                <a:gd name="T107" fmla="*/ 76 h 97"/>
                <a:gd name="T108" fmla="*/ 11 w 19"/>
                <a:gd name="T109" fmla="*/ 77 h 97"/>
                <a:gd name="T110" fmla="*/ 14 w 19"/>
                <a:gd name="T111" fmla="*/ 77 h 97"/>
                <a:gd name="T112" fmla="*/ 16 w 19"/>
                <a:gd name="T113" fmla="*/ 77 h 97"/>
                <a:gd name="T114" fmla="*/ 18 w 19"/>
                <a:gd name="T115" fmla="*/ 7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97">
                  <a:moveTo>
                    <a:pt x="18" y="75"/>
                  </a:moveTo>
                  <a:lnTo>
                    <a:pt x="19" y="75"/>
                  </a:lnTo>
                  <a:lnTo>
                    <a:pt x="19" y="75"/>
                  </a:lnTo>
                  <a:lnTo>
                    <a:pt x="19" y="76"/>
                  </a:lnTo>
                  <a:lnTo>
                    <a:pt x="19" y="77"/>
                  </a:lnTo>
                  <a:lnTo>
                    <a:pt x="19" y="78"/>
                  </a:lnTo>
                  <a:lnTo>
                    <a:pt x="19" y="79"/>
                  </a:lnTo>
                  <a:lnTo>
                    <a:pt x="19" y="80"/>
                  </a:lnTo>
                  <a:lnTo>
                    <a:pt x="19" y="82"/>
                  </a:lnTo>
                  <a:lnTo>
                    <a:pt x="19" y="83"/>
                  </a:lnTo>
                  <a:lnTo>
                    <a:pt x="19" y="84"/>
                  </a:lnTo>
                  <a:lnTo>
                    <a:pt x="19" y="84"/>
                  </a:lnTo>
                  <a:lnTo>
                    <a:pt x="19" y="85"/>
                  </a:lnTo>
                  <a:lnTo>
                    <a:pt x="19" y="86"/>
                  </a:lnTo>
                  <a:lnTo>
                    <a:pt x="19" y="87"/>
                  </a:lnTo>
                  <a:lnTo>
                    <a:pt x="18" y="89"/>
                  </a:lnTo>
                  <a:lnTo>
                    <a:pt x="18" y="90"/>
                  </a:lnTo>
                  <a:lnTo>
                    <a:pt x="17" y="92"/>
                  </a:lnTo>
                  <a:lnTo>
                    <a:pt x="16" y="92"/>
                  </a:lnTo>
                  <a:lnTo>
                    <a:pt x="15" y="93"/>
                  </a:lnTo>
                  <a:lnTo>
                    <a:pt x="15" y="94"/>
                  </a:lnTo>
                  <a:lnTo>
                    <a:pt x="14" y="95"/>
                  </a:lnTo>
                  <a:lnTo>
                    <a:pt x="14" y="96"/>
                  </a:lnTo>
                  <a:lnTo>
                    <a:pt x="13" y="96"/>
                  </a:lnTo>
                  <a:lnTo>
                    <a:pt x="12" y="96"/>
                  </a:lnTo>
                  <a:lnTo>
                    <a:pt x="12" y="97"/>
                  </a:lnTo>
                  <a:lnTo>
                    <a:pt x="11" y="96"/>
                  </a:lnTo>
                  <a:lnTo>
                    <a:pt x="11" y="96"/>
                  </a:lnTo>
                  <a:lnTo>
                    <a:pt x="10" y="95"/>
                  </a:lnTo>
                  <a:lnTo>
                    <a:pt x="9" y="94"/>
                  </a:lnTo>
                  <a:lnTo>
                    <a:pt x="8" y="93"/>
                  </a:lnTo>
                  <a:lnTo>
                    <a:pt x="8" y="93"/>
                  </a:lnTo>
                  <a:lnTo>
                    <a:pt x="8" y="92"/>
                  </a:lnTo>
                  <a:lnTo>
                    <a:pt x="7" y="91"/>
                  </a:lnTo>
                  <a:lnTo>
                    <a:pt x="7" y="90"/>
                  </a:lnTo>
                  <a:lnTo>
                    <a:pt x="7" y="90"/>
                  </a:lnTo>
                  <a:lnTo>
                    <a:pt x="7" y="89"/>
                  </a:lnTo>
                  <a:lnTo>
                    <a:pt x="7" y="88"/>
                  </a:lnTo>
                  <a:lnTo>
                    <a:pt x="6" y="87"/>
                  </a:lnTo>
                  <a:lnTo>
                    <a:pt x="6" y="87"/>
                  </a:lnTo>
                  <a:lnTo>
                    <a:pt x="6" y="86"/>
                  </a:lnTo>
                  <a:lnTo>
                    <a:pt x="6" y="85"/>
                  </a:lnTo>
                  <a:lnTo>
                    <a:pt x="6" y="84"/>
                  </a:lnTo>
                  <a:lnTo>
                    <a:pt x="5" y="83"/>
                  </a:lnTo>
                  <a:lnTo>
                    <a:pt x="5" y="82"/>
                  </a:lnTo>
                  <a:lnTo>
                    <a:pt x="5" y="81"/>
                  </a:lnTo>
                  <a:lnTo>
                    <a:pt x="5" y="80"/>
                  </a:lnTo>
                  <a:lnTo>
                    <a:pt x="4" y="79"/>
                  </a:lnTo>
                  <a:lnTo>
                    <a:pt x="4" y="78"/>
                  </a:lnTo>
                  <a:lnTo>
                    <a:pt x="4" y="77"/>
                  </a:lnTo>
                  <a:lnTo>
                    <a:pt x="4" y="76"/>
                  </a:lnTo>
                  <a:lnTo>
                    <a:pt x="4" y="75"/>
                  </a:lnTo>
                  <a:lnTo>
                    <a:pt x="3" y="73"/>
                  </a:lnTo>
                  <a:lnTo>
                    <a:pt x="3" y="72"/>
                  </a:lnTo>
                  <a:lnTo>
                    <a:pt x="3" y="71"/>
                  </a:lnTo>
                  <a:lnTo>
                    <a:pt x="3" y="70"/>
                  </a:lnTo>
                  <a:lnTo>
                    <a:pt x="3" y="69"/>
                  </a:lnTo>
                  <a:lnTo>
                    <a:pt x="3" y="67"/>
                  </a:lnTo>
                  <a:lnTo>
                    <a:pt x="2" y="66"/>
                  </a:lnTo>
                  <a:lnTo>
                    <a:pt x="2" y="65"/>
                  </a:lnTo>
                  <a:lnTo>
                    <a:pt x="2" y="63"/>
                  </a:lnTo>
                  <a:lnTo>
                    <a:pt x="2" y="62"/>
                  </a:lnTo>
                  <a:lnTo>
                    <a:pt x="1" y="60"/>
                  </a:lnTo>
                  <a:lnTo>
                    <a:pt x="1" y="59"/>
                  </a:lnTo>
                  <a:lnTo>
                    <a:pt x="1" y="58"/>
                  </a:lnTo>
                  <a:lnTo>
                    <a:pt x="1" y="56"/>
                  </a:lnTo>
                  <a:lnTo>
                    <a:pt x="1" y="55"/>
                  </a:lnTo>
                  <a:lnTo>
                    <a:pt x="1" y="54"/>
                  </a:lnTo>
                  <a:lnTo>
                    <a:pt x="0" y="52"/>
                  </a:lnTo>
                  <a:lnTo>
                    <a:pt x="0" y="51"/>
                  </a:lnTo>
                  <a:lnTo>
                    <a:pt x="0" y="50"/>
                  </a:lnTo>
                  <a:lnTo>
                    <a:pt x="0" y="48"/>
                  </a:lnTo>
                  <a:lnTo>
                    <a:pt x="0" y="47"/>
                  </a:lnTo>
                  <a:lnTo>
                    <a:pt x="0" y="46"/>
                  </a:lnTo>
                  <a:lnTo>
                    <a:pt x="0" y="44"/>
                  </a:lnTo>
                  <a:lnTo>
                    <a:pt x="0" y="43"/>
                  </a:lnTo>
                  <a:lnTo>
                    <a:pt x="0" y="41"/>
                  </a:lnTo>
                  <a:lnTo>
                    <a:pt x="0" y="40"/>
                  </a:lnTo>
                  <a:lnTo>
                    <a:pt x="0" y="39"/>
                  </a:lnTo>
                  <a:lnTo>
                    <a:pt x="0" y="37"/>
                  </a:lnTo>
                  <a:lnTo>
                    <a:pt x="0" y="36"/>
                  </a:lnTo>
                  <a:lnTo>
                    <a:pt x="0" y="35"/>
                  </a:lnTo>
                  <a:lnTo>
                    <a:pt x="0" y="33"/>
                  </a:lnTo>
                  <a:lnTo>
                    <a:pt x="0" y="32"/>
                  </a:lnTo>
                  <a:lnTo>
                    <a:pt x="0" y="30"/>
                  </a:lnTo>
                  <a:lnTo>
                    <a:pt x="0" y="29"/>
                  </a:lnTo>
                  <a:lnTo>
                    <a:pt x="0" y="28"/>
                  </a:lnTo>
                  <a:lnTo>
                    <a:pt x="0" y="27"/>
                  </a:lnTo>
                  <a:lnTo>
                    <a:pt x="0" y="25"/>
                  </a:lnTo>
                  <a:lnTo>
                    <a:pt x="0" y="24"/>
                  </a:lnTo>
                  <a:lnTo>
                    <a:pt x="0" y="23"/>
                  </a:lnTo>
                  <a:lnTo>
                    <a:pt x="0" y="22"/>
                  </a:lnTo>
                  <a:lnTo>
                    <a:pt x="0" y="21"/>
                  </a:lnTo>
                  <a:lnTo>
                    <a:pt x="0" y="20"/>
                  </a:lnTo>
                  <a:lnTo>
                    <a:pt x="1" y="18"/>
                  </a:lnTo>
                  <a:lnTo>
                    <a:pt x="1" y="17"/>
                  </a:lnTo>
                  <a:lnTo>
                    <a:pt x="1" y="17"/>
                  </a:lnTo>
                  <a:lnTo>
                    <a:pt x="1" y="16"/>
                  </a:lnTo>
                  <a:lnTo>
                    <a:pt x="1" y="15"/>
                  </a:lnTo>
                  <a:lnTo>
                    <a:pt x="1" y="14"/>
                  </a:lnTo>
                  <a:lnTo>
                    <a:pt x="1" y="13"/>
                  </a:lnTo>
                  <a:lnTo>
                    <a:pt x="2" y="12"/>
                  </a:lnTo>
                  <a:lnTo>
                    <a:pt x="2" y="12"/>
                  </a:lnTo>
                  <a:lnTo>
                    <a:pt x="2" y="11"/>
                  </a:lnTo>
                  <a:lnTo>
                    <a:pt x="2" y="10"/>
                  </a:lnTo>
                  <a:lnTo>
                    <a:pt x="3" y="9"/>
                  </a:lnTo>
                  <a:lnTo>
                    <a:pt x="3" y="8"/>
                  </a:lnTo>
                  <a:lnTo>
                    <a:pt x="3" y="7"/>
                  </a:lnTo>
                  <a:lnTo>
                    <a:pt x="4" y="6"/>
                  </a:lnTo>
                  <a:lnTo>
                    <a:pt x="4" y="5"/>
                  </a:lnTo>
                  <a:lnTo>
                    <a:pt x="4" y="4"/>
                  </a:lnTo>
                  <a:lnTo>
                    <a:pt x="5" y="4"/>
                  </a:lnTo>
                  <a:lnTo>
                    <a:pt x="5" y="3"/>
                  </a:lnTo>
                  <a:lnTo>
                    <a:pt x="6" y="2"/>
                  </a:lnTo>
                  <a:lnTo>
                    <a:pt x="6" y="1"/>
                  </a:lnTo>
                  <a:lnTo>
                    <a:pt x="7" y="0"/>
                  </a:lnTo>
                  <a:lnTo>
                    <a:pt x="8" y="0"/>
                  </a:lnTo>
                  <a:lnTo>
                    <a:pt x="8" y="0"/>
                  </a:lnTo>
                  <a:lnTo>
                    <a:pt x="9" y="0"/>
                  </a:lnTo>
                  <a:lnTo>
                    <a:pt x="9" y="0"/>
                  </a:lnTo>
                  <a:lnTo>
                    <a:pt x="10" y="0"/>
                  </a:lnTo>
                  <a:lnTo>
                    <a:pt x="10" y="0"/>
                  </a:lnTo>
                  <a:lnTo>
                    <a:pt x="10" y="0"/>
                  </a:lnTo>
                  <a:lnTo>
                    <a:pt x="11" y="0"/>
                  </a:lnTo>
                  <a:lnTo>
                    <a:pt x="11" y="0"/>
                  </a:lnTo>
                  <a:lnTo>
                    <a:pt x="12" y="1"/>
                  </a:lnTo>
                  <a:lnTo>
                    <a:pt x="13" y="1"/>
                  </a:lnTo>
                  <a:lnTo>
                    <a:pt x="14" y="2"/>
                  </a:lnTo>
                  <a:lnTo>
                    <a:pt x="14" y="3"/>
                  </a:lnTo>
                  <a:lnTo>
                    <a:pt x="15" y="4"/>
                  </a:lnTo>
                  <a:lnTo>
                    <a:pt x="16" y="5"/>
                  </a:lnTo>
                  <a:lnTo>
                    <a:pt x="17" y="6"/>
                  </a:lnTo>
                  <a:lnTo>
                    <a:pt x="17" y="7"/>
                  </a:lnTo>
                  <a:lnTo>
                    <a:pt x="18" y="7"/>
                  </a:lnTo>
                  <a:lnTo>
                    <a:pt x="18" y="8"/>
                  </a:lnTo>
                  <a:lnTo>
                    <a:pt x="18" y="9"/>
                  </a:lnTo>
                  <a:lnTo>
                    <a:pt x="19" y="10"/>
                  </a:lnTo>
                  <a:lnTo>
                    <a:pt x="19" y="11"/>
                  </a:lnTo>
                  <a:lnTo>
                    <a:pt x="19" y="12"/>
                  </a:lnTo>
                  <a:lnTo>
                    <a:pt x="19" y="12"/>
                  </a:lnTo>
                  <a:lnTo>
                    <a:pt x="19" y="13"/>
                  </a:lnTo>
                  <a:lnTo>
                    <a:pt x="19" y="13"/>
                  </a:lnTo>
                  <a:lnTo>
                    <a:pt x="18" y="13"/>
                  </a:lnTo>
                  <a:lnTo>
                    <a:pt x="18" y="13"/>
                  </a:lnTo>
                  <a:lnTo>
                    <a:pt x="18" y="12"/>
                  </a:lnTo>
                  <a:lnTo>
                    <a:pt x="17" y="12"/>
                  </a:lnTo>
                  <a:lnTo>
                    <a:pt x="17" y="12"/>
                  </a:lnTo>
                  <a:lnTo>
                    <a:pt x="16" y="12"/>
                  </a:lnTo>
                  <a:lnTo>
                    <a:pt x="15" y="12"/>
                  </a:lnTo>
                  <a:lnTo>
                    <a:pt x="15" y="11"/>
                  </a:lnTo>
                  <a:lnTo>
                    <a:pt x="14" y="11"/>
                  </a:lnTo>
                  <a:lnTo>
                    <a:pt x="14" y="11"/>
                  </a:lnTo>
                  <a:lnTo>
                    <a:pt x="13" y="11"/>
                  </a:lnTo>
                  <a:lnTo>
                    <a:pt x="13" y="11"/>
                  </a:lnTo>
                  <a:lnTo>
                    <a:pt x="12" y="12"/>
                  </a:lnTo>
                  <a:lnTo>
                    <a:pt x="12" y="12"/>
                  </a:lnTo>
                  <a:lnTo>
                    <a:pt x="11" y="12"/>
                  </a:lnTo>
                  <a:lnTo>
                    <a:pt x="10" y="13"/>
                  </a:lnTo>
                  <a:lnTo>
                    <a:pt x="9" y="14"/>
                  </a:lnTo>
                  <a:lnTo>
                    <a:pt x="9" y="14"/>
                  </a:lnTo>
                  <a:lnTo>
                    <a:pt x="8" y="15"/>
                  </a:lnTo>
                  <a:lnTo>
                    <a:pt x="8" y="15"/>
                  </a:lnTo>
                  <a:lnTo>
                    <a:pt x="8" y="16"/>
                  </a:lnTo>
                  <a:lnTo>
                    <a:pt x="7" y="17"/>
                  </a:lnTo>
                  <a:lnTo>
                    <a:pt x="7" y="18"/>
                  </a:lnTo>
                  <a:lnTo>
                    <a:pt x="6" y="19"/>
                  </a:lnTo>
                  <a:lnTo>
                    <a:pt x="6" y="20"/>
                  </a:lnTo>
                  <a:lnTo>
                    <a:pt x="6" y="21"/>
                  </a:lnTo>
                  <a:lnTo>
                    <a:pt x="5" y="22"/>
                  </a:lnTo>
                  <a:lnTo>
                    <a:pt x="5" y="23"/>
                  </a:lnTo>
                  <a:lnTo>
                    <a:pt x="5" y="24"/>
                  </a:lnTo>
                  <a:lnTo>
                    <a:pt x="5" y="25"/>
                  </a:lnTo>
                  <a:lnTo>
                    <a:pt x="4" y="25"/>
                  </a:lnTo>
                  <a:lnTo>
                    <a:pt x="4" y="26"/>
                  </a:lnTo>
                  <a:lnTo>
                    <a:pt x="4" y="27"/>
                  </a:lnTo>
                  <a:lnTo>
                    <a:pt x="4" y="28"/>
                  </a:lnTo>
                  <a:lnTo>
                    <a:pt x="4" y="29"/>
                  </a:lnTo>
                  <a:lnTo>
                    <a:pt x="4" y="30"/>
                  </a:lnTo>
                  <a:lnTo>
                    <a:pt x="4" y="31"/>
                  </a:lnTo>
                  <a:lnTo>
                    <a:pt x="3" y="32"/>
                  </a:lnTo>
                  <a:lnTo>
                    <a:pt x="3" y="33"/>
                  </a:lnTo>
                  <a:lnTo>
                    <a:pt x="3" y="34"/>
                  </a:lnTo>
                  <a:lnTo>
                    <a:pt x="3" y="35"/>
                  </a:lnTo>
                  <a:lnTo>
                    <a:pt x="3" y="36"/>
                  </a:lnTo>
                  <a:lnTo>
                    <a:pt x="3" y="37"/>
                  </a:lnTo>
                  <a:lnTo>
                    <a:pt x="3" y="39"/>
                  </a:lnTo>
                  <a:lnTo>
                    <a:pt x="3" y="40"/>
                  </a:lnTo>
                  <a:lnTo>
                    <a:pt x="3" y="41"/>
                  </a:lnTo>
                  <a:lnTo>
                    <a:pt x="3" y="43"/>
                  </a:lnTo>
                  <a:lnTo>
                    <a:pt x="3" y="44"/>
                  </a:lnTo>
                  <a:lnTo>
                    <a:pt x="3" y="45"/>
                  </a:lnTo>
                  <a:lnTo>
                    <a:pt x="3" y="47"/>
                  </a:lnTo>
                  <a:lnTo>
                    <a:pt x="3" y="48"/>
                  </a:lnTo>
                  <a:lnTo>
                    <a:pt x="3" y="50"/>
                  </a:lnTo>
                  <a:lnTo>
                    <a:pt x="3" y="51"/>
                  </a:lnTo>
                  <a:lnTo>
                    <a:pt x="3" y="53"/>
                  </a:lnTo>
                  <a:lnTo>
                    <a:pt x="3" y="55"/>
                  </a:lnTo>
                  <a:lnTo>
                    <a:pt x="3" y="56"/>
                  </a:lnTo>
                  <a:lnTo>
                    <a:pt x="4" y="58"/>
                  </a:lnTo>
                  <a:lnTo>
                    <a:pt x="4" y="59"/>
                  </a:lnTo>
                  <a:lnTo>
                    <a:pt x="4" y="61"/>
                  </a:lnTo>
                  <a:lnTo>
                    <a:pt x="4" y="62"/>
                  </a:lnTo>
                  <a:lnTo>
                    <a:pt x="4" y="63"/>
                  </a:lnTo>
                  <a:lnTo>
                    <a:pt x="4" y="64"/>
                  </a:lnTo>
                  <a:lnTo>
                    <a:pt x="5" y="66"/>
                  </a:lnTo>
                  <a:lnTo>
                    <a:pt x="5" y="67"/>
                  </a:lnTo>
                  <a:lnTo>
                    <a:pt x="5" y="68"/>
                  </a:lnTo>
                  <a:lnTo>
                    <a:pt x="5" y="69"/>
                  </a:lnTo>
                  <a:lnTo>
                    <a:pt x="6" y="70"/>
                  </a:lnTo>
                  <a:lnTo>
                    <a:pt x="6" y="70"/>
                  </a:lnTo>
                  <a:lnTo>
                    <a:pt x="6" y="71"/>
                  </a:lnTo>
                  <a:lnTo>
                    <a:pt x="6" y="72"/>
                  </a:lnTo>
                  <a:lnTo>
                    <a:pt x="7" y="73"/>
                  </a:lnTo>
                  <a:lnTo>
                    <a:pt x="7" y="74"/>
                  </a:lnTo>
                  <a:lnTo>
                    <a:pt x="8" y="75"/>
                  </a:lnTo>
                  <a:lnTo>
                    <a:pt x="8" y="76"/>
                  </a:lnTo>
                  <a:lnTo>
                    <a:pt x="9" y="77"/>
                  </a:lnTo>
                  <a:lnTo>
                    <a:pt x="10" y="77"/>
                  </a:lnTo>
                  <a:lnTo>
                    <a:pt x="10" y="77"/>
                  </a:lnTo>
                  <a:lnTo>
                    <a:pt x="11" y="77"/>
                  </a:lnTo>
                  <a:lnTo>
                    <a:pt x="12" y="78"/>
                  </a:lnTo>
                  <a:lnTo>
                    <a:pt x="12" y="78"/>
                  </a:lnTo>
                  <a:lnTo>
                    <a:pt x="13" y="78"/>
                  </a:lnTo>
                  <a:lnTo>
                    <a:pt x="14" y="77"/>
                  </a:lnTo>
                  <a:lnTo>
                    <a:pt x="14" y="77"/>
                  </a:lnTo>
                  <a:lnTo>
                    <a:pt x="15" y="77"/>
                  </a:lnTo>
                  <a:lnTo>
                    <a:pt x="15" y="77"/>
                  </a:lnTo>
                  <a:lnTo>
                    <a:pt x="16" y="77"/>
                  </a:lnTo>
                  <a:lnTo>
                    <a:pt x="16" y="76"/>
                  </a:lnTo>
                  <a:lnTo>
                    <a:pt x="17" y="76"/>
                  </a:lnTo>
                  <a:lnTo>
                    <a:pt x="18" y="75"/>
                  </a:lnTo>
                  <a:lnTo>
                    <a:pt x="18" y="75"/>
                  </a:lnTo>
                  <a:lnTo>
                    <a:pt x="18"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6" name="Freeform 1975"/>
            <p:cNvSpPr>
              <a:spLocks/>
            </p:cNvSpPr>
            <p:nvPr/>
          </p:nvSpPr>
          <p:spPr bwMode="auto">
            <a:xfrm>
              <a:off x="5975353" y="1629336"/>
              <a:ext cx="4763" cy="19050"/>
            </a:xfrm>
            <a:custGeom>
              <a:avLst/>
              <a:gdLst>
                <a:gd name="T0" fmla="*/ 1 w 3"/>
                <a:gd name="T1" fmla="*/ 0 h 12"/>
                <a:gd name="T2" fmla="*/ 3 w 3"/>
                <a:gd name="T3" fmla="*/ 0 h 12"/>
                <a:gd name="T4" fmla="*/ 3 w 3"/>
                <a:gd name="T5" fmla="*/ 0 h 12"/>
                <a:gd name="T6" fmla="*/ 3 w 3"/>
                <a:gd name="T7" fmla="*/ 1 h 12"/>
                <a:gd name="T8" fmla="*/ 3 w 3"/>
                <a:gd name="T9" fmla="*/ 2 h 12"/>
                <a:gd name="T10" fmla="*/ 3 w 3"/>
                <a:gd name="T11" fmla="*/ 2 h 12"/>
                <a:gd name="T12" fmla="*/ 3 w 3"/>
                <a:gd name="T13" fmla="*/ 3 h 12"/>
                <a:gd name="T14" fmla="*/ 3 w 3"/>
                <a:gd name="T15" fmla="*/ 4 h 12"/>
                <a:gd name="T16" fmla="*/ 3 w 3"/>
                <a:gd name="T17" fmla="*/ 5 h 12"/>
                <a:gd name="T18" fmla="*/ 3 w 3"/>
                <a:gd name="T19" fmla="*/ 5 h 12"/>
                <a:gd name="T20" fmla="*/ 3 w 3"/>
                <a:gd name="T21" fmla="*/ 7 h 12"/>
                <a:gd name="T22" fmla="*/ 3 w 3"/>
                <a:gd name="T23" fmla="*/ 7 h 12"/>
                <a:gd name="T24" fmla="*/ 3 w 3"/>
                <a:gd name="T25" fmla="*/ 8 h 12"/>
                <a:gd name="T26" fmla="*/ 3 w 3"/>
                <a:gd name="T27" fmla="*/ 9 h 12"/>
                <a:gd name="T28" fmla="*/ 3 w 3"/>
                <a:gd name="T29" fmla="*/ 9 h 12"/>
                <a:gd name="T30" fmla="*/ 0 w 3"/>
                <a:gd name="T31" fmla="*/ 12 h 12"/>
                <a:gd name="T32" fmla="*/ 0 w 3"/>
                <a:gd name="T33" fmla="*/ 12 h 12"/>
                <a:gd name="T34" fmla="*/ 0 w 3"/>
                <a:gd name="T35" fmla="*/ 11 h 12"/>
                <a:gd name="T36" fmla="*/ 0 w 3"/>
                <a:gd name="T37" fmla="*/ 10 h 12"/>
                <a:gd name="T38" fmla="*/ 0 w 3"/>
                <a:gd name="T39" fmla="*/ 9 h 12"/>
                <a:gd name="T40" fmla="*/ 0 w 3"/>
                <a:gd name="T41" fmla="*/ 8 h 12"/>
                <a:gd name="T42" fmla="*/ 1 w 3"/>
                <a:gd name="T43" fmla="*/ 7 h 12"/>
                <a:gd name="T44" fmla="*/ 1 w 3"/>
                <a:gd name="T45" fmla="*/ 7 h 12"/>
                <a:gd name="T46" fmla="*/ 1 w 3"/>
                <a:gd name="T47" fmla="*/ 6 h 12"/>
                <a:gd name="T48" fmla="*/ 1 w 3"/>
                <a:gd name="T49" fmla="*/ 5 h 12"/>
                <a:gd name="T50" fmla="*/ 1 w 3"/>
                <a:gd name="T51" fmla="*/ 5 h 12"/>
                <a:gd name="T52" fmla="*/ 1 w 3"/>
                <a:gd name="T53" fmla="*/ 4 h 12"/>
                <a:gd name="T54" fmla="*/ 1 w 3"/>
                <a:gd name="T55" fmla="*/ 3 h 12"/>
                <a:gd name="T56" fmla="*/ 1 w 3"/>
                <a:gd name="T57" fmla="*/ 2 h 12"/>
                <a:gd name="T58" fmla="*/ 1 w 3"/>
                <a:gd name="T59" fmla="*/ 1 h 12"/>
                <a:gd name="T60" fmla="*/ 1 w 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2">
                  <a:moveTo>
                    <a:pt x="1" y="0"/>
                  </a:moveTo>
                  <a:lnTo>
                    <a:pt x="3" y="0"/>
                  </a:lnTo>
                  <a:lnTo>
                    <a:pt x="3" y="0"/>
                  </a:lnTo>
                  <a:lnTo>
                    <a:pt x="3" y="1"/>
                  </a:lnTo>
                  <a:lnTo>
                    <a:pt x="3" y="2"/>
                  </a:lnTo>
                  <a:lnTo>
                    <a:pt x="3" y="2"/>
                  </a:lnTo>
                  <a:lnTo>
                    <a:pt x="3" y="3"/>
                  </a:lnTo>
                  <a:lnTo>
                    <a:pt x="3" y="4"/>
                  </a:lnTo>
                  <a:lnTo>
                    <a:pt x="3" y="5"/>
                  </a:lnTo>
                  <a:lnTo>
                    <a:pt x="3" y="5"/>
                  </a:lnTo>
                  <a:lnTo>
                    <a:pt x="3" y="7"/>
                  </a:lnTo>
                  <a:lnTo>
                    <a:pt x="3" y="7"/>
                  </a:lnTo>
                  <a:lnTo>
                    <a:pt x="3" y="8"/>
                  </a:lnTo>
                  <a:lnTo>
                    <a:pt x="3" y="9"/>
                  </a:lnTo>
                  <a:lnTo>
                    <a:pt x="3" y="9"/>
                  </a:lnTo>
                  <a:lnTo>
                    <a:pt x="0" y="12"/>
                  </a:lnTo>
                  <a:lnTo>
                    <a:pt x="0" y="12"/>
                  </a:lnTo>
                  <a:lnTo>
                    <a:pt x="0" y="11"/>
                  </a:lnTo>
                  <a:lnTo>
                    <a:pt x="0" y="10"/>
                  </a:lnTo>
                  <a:lnTo>
                    <a:pt x="0" y="9"/>
                  </a:lnTo>
                  <a:lnTo>
                    <a:pt x="0" y="8"/>
                  </a:lnTo>
                  <a:lnTo>
                    <a:pt x="1" y="7"/>
                  </a:lnTo>
                  <a:lnTo>
                    <a:pt x="1" y="7"/>
                  </a:lnTo>
                  <a:lnTo>
                    <a:pt x="1" y="6"/>
                  </a:lnTo>
                  <a:lnTo>
                    <a:pt x="1" y="5"/>
                  </a:lnTo>
                  <a:lnTo>
                    <a:pt x="1" y="5"/>
                  </a:lnTo>
                  <a:lnTo>
                    <a:pt x="1" y="4"/>
                  </a:lnTo>
                  <a:lnTo>
                    <a:pt x="1" y="3"/>
                  </a:lnTo>
                  <a:lnTo>
                    <a:pt x="1" y="2"/>
                  </a:lnTo>
                  <a:lnTo>
                    <a:pt x="1" y="1"/>
                  </a:lnTo>
                  <a:lnTo>
                    <a:pt x="1"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7" name="Freeform 1976"/>
            <p:cNvSpPr>
              <a:spLocks/>
            </p:cNvSpPr>
            <p:nvPr/>
          </p:nvSpPr>
          <p:spPr bwMode="auto">
            <a:xfrm>
              <a:off x="5718176" y="1507098"/>
              <a:ext cx="57150" cy="141288"/>
            </a:xfrm>
            <a:custGeom>
              <a:avLst/>
              <a:gdLst>
                <a:gd name="T0" fmla="*/ 31 w 36"/>
                <a:gd name="T1" fmla="*/ 11 h 89"/>
                <a:gd name="T2" fmla="*/ 28 w 36"/>
                <a:gd name="T3" fmla="*/ 9 h 89"/>
                <a:gd name="T4" fmla="*/ 26 w 36"/>
                <a:gd name="T5" fmla="*/ 8 h 89"/>
                <a:gd name="T6" fmla="*/ 24 w 36"/>
                <a:gd name="T7" fmla="*/ 7 h 89"/>
                <a:gd name="T8" fmla="*/ 21 w 36"/>
                <a:gd name="T9" fmla="*/ 6 h 89"/>
                <a:gd name="T10" fmla="*/ 19 w 36"/>
                <a:gd name="T11" fmla="*/ 6 h 89"/>
                <a:gd name="T12" fmla="*/ 17 w 36"/>
                <a:gd name="T13" fmla="*/ 6 h 89"/>
                <a:gd name="T14" fmla="*/ 15 w 36"/>
                <a:gd name="T15" fmla="*/ 10 h 89"/>
                <a:gd name="T16" fmla="*/ 13 w 36"/>
                <a:gd name="T17" fmla="*/ 14 h 89"/>
                <a:gd name="T18" fmla="*/ 12 w 36"/>
                <a:gd name="T19" fmla="*/ 18 h 89"/>
                <a:gd name="T20" fmla="*/ 11 w 36"/>
                <a:gd name="T21" fmla="*/ 21 h 89"/>
                <a:gd name="T22" fmla="*/ 10 w 36"/>
                <a:gd name="T23" fmla="*/ 24 h 89"/>
                <a:gd name="T24" fmla="*/ 9 w 36"/>
                <a:gd name="T25" fmla="*/ 27 h 89"/>
                <a:gd name="T26" fmla="*/ 8 w 36"/>
                <a:gd name="T27" fmla="*/ 30 h 89"/>
                <a:gd name="T28" fmla="*/ 7 w 36"/>
                <a:gd name="T29" fmla="*/ 33 h 89"/>
                <a:gd name="T30" fmla="*/ 6 w 36"/>
                <a:gd name="T31" fmla="*/ 36 h 89"/>
                <a:gd name="T32" fmla="*/ 5 w 36"/>
                <a:gd name="T33" fmla="*/ 39 h 89"/>
                <a:gd name="T34" fmla="*/ 4 w 36"/>
                <a:gd name="T35" fmla="*/ 43 h 89"/>
                <a:gd name="T36" fmla="*/ 3 w 36"/>
                <a:gd name="T37" fmla="*/ 48 h 89"/>
                <a:gd name="T38" fmla="*/ 3 w 36"/>
                <a:gd name="T39" fmla="*/ 52 h 89"/>
                <a:gd name="T40" fmla="*/ 3 w 36"/>
                <a:gd name="T41" fmla="*/ 55 h 89"/>
                <a:gd name="T42" fmla="*/ 3 w 36"/>
                <a:gd name="T43" fmla="*/ 59 h 89"/>
                <a:gd name="T44" fmla="*/ 3 w 36"/>
                <a:gd name="T45" fmla="*/ 62 h 89"/>
                <a:gd name="T46" fmla="*/ 3 w 36"/>
                <a:gd name="T47" fmla="*/ 65 h 89"/>
                <a:gd name="T48" fmla="*/ 3 w 36"/>
                <a:gd name="T49" fmla="*/ 68 h 89"/>
                <a:gd name="T50" fmla="*/ 3 w 36"/>
                <a:gd name="T51" fmla="*/ 71 h 89"/>
                <a:gd name="T52" fmla="*/ 3 w 36"/>
                <a:gd name="T53" fmla="*/ 75 h 89"/>
                <a:gd name="T54" fmla="*/ 4 w 36"/>
                <a:gd name="T55" fmla="*/ 80 h 89"/>
                <a:gd name="T56" fmla="*/ 4 w 36"/>
                <a:gd name="T57" fmla="*/ 83 h 89"/>
                <a:gd name="T58" fmla="*/ 3 w 36"/>
                <a:gd name="T59" fmla="*/ 88 h 89"/>
                <a:gd name="T60" fmla="*/ 3 w 36"/>
                <a:gd name="T61" fmla="*/ 85 h 89"/>
                <a:gd name="T62" fmla="*/ 2 w 36"/>
                <a:gd name="T63" fmla="*/ 81 h 89"/>
                <a:gd name="T64" fmla="*/ 1 w 36"/>
                <a:gd name="T65" fmla="*/ 77 h 89"/>
                <a:gd name="T66" fmla="*/ 1 w 36"/>
                <a:gd name="T67" fmla="*/ 74 h 89"/>
                <a:gd name="T68" fmla="*/ 1 w 36"/>
                <a:gd name="T69" fmla="*/ 70 h 89"/>
                <a:gd name="T70" fmla="*/ 1 w 36"/>
                <a:gd name="T71" fmla="*/ 67 h 89"/>
                <a:gd name="T72" fmla="*/ 0 w 36"/>
                <a:gd name="T73" fmla="*/ 63 h 89"/>
                <a:gd name="T74" fmla="*/ 1 w 36"/>
                <a:gd name="T75" fmla="*/ 59 h 89"/>
                <a:gd name="T76" fmla="*/ 1 w 36"/>
                <a:gd name="T77" fmla="*/ 54 h 89"/>
                <a:gd name="T78" fmla="*/ 1 w 36"/>
                <a:gd name="T79" fmla="*/ 50 h 89"/>
                <a:gd name="T80" fmla="*/ 2 w 36"/>
                <a:gd name="T81" fmla="*/ 45 h 89"/>
                <a:gd name="T82" fmla="*/ 3 w 36"/>
                <a:gd name="T83" fmla="*/ 40 h 89"/>
                <a:gd name="T84" fmla="*/ 3 w 36"/>
                <a:gd name="T85" fmla="*/ 36 h 89"/>
                <a:gd name="T86" fmla="*/ 5 w 36"/>
                <a:gd name="T87" fmla="*/ 31 h 89"/>
                <a:gd name="T88" fmla="*/ 5 w 36"/>
                <a:gd name="T89" fmla="*/ 27 h 89"/>
                <a:gd name="T90" fmla="*/ 7 w 36"/>
                <a:gd name="T91" fmla="*/ 23 h 89"/>
                <a:gd name="T92" fmla="*/ 8 w 36"/>
                <a:gd name="T93" fmla="*/ 19 h 89"/>
                <a:gd name="T94" fmla="*/ 9 w 36"/>
                <a:gd name="T95" fmla="*/ 16 h 89"/>
                <a:gd name="T96" fmla="*/ 10 w 36"/>
                <a:gd name="T97" fmla="*/ 13 h 89"/>
                <a:gd name="T98" fmla="*/ 11 w 36"/>
                <a:gd name="T99" fmla="*/ 10 h 89"/>
                <a:gd name="T100" fmla="*/ 12 w 36"/>
                <a:gd name="T101" fmla="*/ 6 h 89"/>
                <a:gd name="T102" fmla="*/ 14 w 36"/>
                <a:gd name="T103" fmla="*/ 3 h 89"/>
                <a:gd name="T104" fmla="*/ 15 w 36"/>
                <a:gd name="T10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89">
                  <a:moveTo>
                    <a:pt x="16" y="0"/>
                  </a:moveTo>
                  <a:lnTo>
                    <a:pt x="36" y="5"/>
                  </a:lnTo>
                  <a:lnTo>
                    <a:pt x="31" y="11"/>
                  </a:lnTo>
                  <a:lnTo>
                    <a:pt x="31" y="11"/>
                  </a:lnTo>
                  <a:lnTo>
                    <a:pt x="30" y="11"/>
                  </a:lnTo>
                  <a:lnTo>
                    <a:pt x="30" y="10"/>
                  </a:lnTo>
                  <a:lnTo>
                    <a:pt x="29" y="10"/>
                  </a:lnTo>
                  <a:lnTo>
                    <a:pt x="28" y="9"/>
                  </a:lnTo>
                  <a:lnTo>
                    <a:pt x="27" y="9"/>
                  </a:lnTo>
                  <a:lnTo>
                    <a:pt x="27" y="9"/>
                  </a:lnTo>
                  <a:lnTo>
                    <a:pt x="26" y="8"/>
                  </a:lnTo>
                  <a:lnTo>
                    <a:pt x="26" y="8"/>
                  </a:lnTo>
                  <a:lnTo>
                    <a:pt x="25" y="8"/>
                  </a:lnTo>
                  <a:lnTo>
                    <a:pt x="25" y="8"/>
                  </a:lnTo>
                  <a:lnTo>
                    <a:pt x="24" y="7"/>
                  </a:lnTo>
                  <a:lnTo>
                    <a:pt x="24" y="7"/>
                  </a:lnTo>
                  <a:lnTo>
                    <a:pt x="23" y="7"/>
                  </a:lnTo>
                  <a:lnTo>
                    <a:pt x="22" y="7"/>
                  </a:lnTo>
                  <a:lnTo>
                    <a:pt x="22" y="6"/>
                  </a:lnTo>
                  <a:lnTo>
                    <a:pt x="21" y="6"/>
                  </a:lnTo>
                  <a:lnTo>
                    <a:pt x="21" y="6"/>
                  </a:lnTo>
                  <a:lnTo>
                    <a:pt x="20" y="6"/>
                  </a:lnTo>
                  <a:lnTo>
                    <a:pt x="20" y="6"/>
                  </a:lnTo>
                  <a:lnTo>
                    <a:pt x="19" y="6"/>
                  </a:lnTo>
                  <a:lnTo>
                    <a:pt x="19" y="6"/>
                  </a:lnTo>
                  <a:lnTo>
                    <a:pt x="18" y="6"/>
                  </a:lnTo>
                  <a:lnTo>
                    <a:pt x="18" y="6"/>
                  </a:lnTo>
                  <a:lnTo>
                    <a:pt x="17" y="6"/>
                  </a:lnTo>
                  <a:lnTo>
                    <a:pt x="17" y="8"/>
                  </a:lnTo>
                  <a:lnTo>
                    <a:pt x="16" y="8"/>
                  </a:lnTo>
                  <a:lnTo>
                    <a:pt x="16" y="9"/>
                  </a:lnTo>
                  <a:lnTo>
                    <a:pt x="15" y="10"/>
                  </a:lnTo>
                  <a:lnTo>
                    <a:pt x="15" y="11"/>
                  </a:lnTo>
                  <a:lnTo>
                    <a:pt x="15" y="12"/>
                  </a:lnTo>
                  <a:lnTo>
                    <a:pt x="14" y="13"/>
                  </a:lnTo>
                  <a:lnTo>
                    <a:pt x="13" y="14"/>
                  </a:lnTo>
                  <a:lnTo>
                    <a:pt x="13" y="16"/>
                  </a:lnTo>
                  <a:lnTo>
                    <a:pt x="13" y="16"/>
                  </a:lnTo>
                  <a:lnTo>
                    <a:pt x="12" y="17"/>
                  </a:lnTo>
                  <a:lnTo>
                    <a:pt x="12" y="18"/>
                  </a:lnTo>
                  <a:lnTo>
                    <a:pt x="12" y="19"/>
                  </a:lnTo>
                  <a:lnTo>
                    <a:pt x="12" y="19"/>
                  </a:lnTo>
                  <a:lnTo>
                    <a:pt x="11" y="20"/>
                  </a:lnTo>
                  <a:lnTo>
                    <a:pt x="11" y="21"/>
                  </a:lnTo>
                  <a:lnTo>
                    <a:pt x="11" y="22"/>
                  </a:lnTo>
                  <a:lnTo>
                    <a:pt x="11" y="22"/>
                  </a:lnTo>
                  <a:lnTo>
                    <a:pt x="10" y="23"/>
                  </a:lnTo>
                  <a:lnTo>
                    <a:pt x="10" y="24"/>
                  </a:lnTo>
                  <a:lnTo>
                    <a:pt x="10" y="24"/>
                  </a:lnTo>
                  <a:lnTo>
                    <a:pt x="10" y="25"/>
                  </a:lnTo>
                  <a:lnTo>
                    <a:pt x="9" y="26"/>
                  </a:lnTo>
                  <a:lnTo>
                    <a:pt x="9" y="27"/>
                  </a:lnTo>
                  <a:lnTo>
                    <a:pt x="9" y="28"/>
                  </a:lnTo>
                  <a:lnTo>
                    <a:pt x="8" y="28"/>
                  </a:lnTo>
                  <a:lnTo>
                    <a:pt x="8" y="29"/>
                  </a:lnTo>
                  <a:lnTo>
                    <a:pt x="8" y="30"/>
                  </a:lnTo>
                  <a:lnTo>
                    <a:pt x="8" y="31"/>
                  </a:lnTo>
                  <a:lnTo>
                    <a:pt x="7" y="31"/>
                  </a:lnTo>
                  <a:lnTo>
                    <a:pt x="7" y="32"/>
                  </a:lnTo>
                  <a:lnTo>
                    <a:pt x="7" y="33"/>
                  </a:lnTo>
                  <a:lnTo>
                    <a:pt x="7" y="34"/>
                  </a:lnTo>
                  <a:lnTo>
                    <a:pt x="7" y="34"/>
                  </a:lnTo>
                  <a:lnTo>
                    <a:pt x="6" y="35"/>
                  </a:lnTo>
                  <a:lnTo>
                    <a:pt x="6" y="36"/>
                  </a:lnTo>
                  <a:lnTo>
                    <a:pt x="6" y="37"/>
                  </a:lnTo>
                  <a:lnTo>
                    <a:pt x="6" y="37"/>
                  </a:lnTo>
                  <a:lnTo>
                    <a:pt x="5" y="38"/>
                  </a:lnTo>
                  <a:lnTo>
                    <a:pt x="5" y="39"/>
                  </a:lnTo>
                  <a:lnTo>
                    <a:pt x="5" y="39"/>
                  </a:lnTo>
                  <a:lnTo>
                    <a:pt x="5" y="41"/>
                  </a:lnTo>
                  <a:lnTo>
                    <a:pt x="5" y="42"/>
                  </a:lnTo>
                  <a:lnTo>
                    <a:pt x="4" y="43"/>
                  </a:lnTo>
                  <a:lnTo>
                    <a:pt x="4" y="44"/>
                  </a:lnTo>
                  <a:lnTo>
                    <a:pt x="4" y="45"/>
                  </a:lnTo>
                  <a:lnTo>
                    <a:pt x="4" y="46"/>
                  </a:lnTo>
                  <a:lnTo>
                    <a:pt x="3" y="48"/>
                  </a:lnTo>
                  <a:lnTo>
                    <a:pt x="3" y="49"/>
                  </a:lnTo>
                  <a:lnTo>
                    <a:pt x="3" y="50"/>
                  </a:lnTo>
                  <a:lnTo>
                    <a:pt x="3" y="51"/>
                  </a:lnTo>
                  <a:lnTo>
                    <a:pt x="3" y="52"/>
                  </a:lnTo>
                  <a:lnTo>
                    <a:pt x="3" y="53"/>
                  </a:lnTo>
                  <a:lnTo>
                    <a:pt x="3" y="54"/>
                  </a:lnTo>
                  <a:lnTo>
                    <a:pt x="3" y="55"/>
                  </a:lnTo>
                  <a:lnTo>
                    <a:pt x="3" y="55"/>
                  </a:lnTo>
                  <a:lnTo>
                    <a:pt x="3" y="56"/>
                  </a:lnTo>
                  <a:lnTo>
                    <a:pt x="3" y="57"/>
                  </a:lnTo>
                  <a:lnTo>
                    <a:pt x="3" y="58"/>
                  </a:lnTo>
                  <a:lnTo>
                    <a:pt x="3" y="59"/>
                  </a:lnTo>
                  <a:lnTo>
                    <a:pt x="3" y="59"/>
                  </a:lnTo>
                  <a:lnTo>
                    <a:pt x="3" y="60"/>
                  </a:lnTo>
                  <a:lnTo>
                    <a:pt x="3" y="61"/>
                  </a:lnTo>
                  <a:lnTo>
                    <a:pt x="3" y="62"/>
                  </a:lnTo>
                  <a:lnTo>
                    <a:pt x="3" y="63"/>
                  </a:lnTo>
                  <a:lnTo>
                    <a:pt x="3" y="63"/>
                  </a:lnTo>
                  <a:lnTo>
                    <a:pt x="3" y="64"/>
                  </a:lnTo>
                  <a:lnTo>
                    <a:pt x="3" y="65"/>
                  </a:lnTo>
                  <a:lnTo>
                    <a:pt x="3" y="66"/>
                  </a:lnTo>
                  <a:lnTo>
                    <a:pt x="3" y="67"/>
                  </a:lnTo>
                  <a:lnTo>
                    <a:pt x="3" y="68"/>
                  </a:lnTo>
                  <a:lnTo>
                    <a:pt x="3" y="68"/>
                  </a:lnTo>
                  <a:lnTo>
                    <a:pt x="3" y="69"/>
                  </a:lnTo>
                  <a:lnTo>
                    <a:pt x="3" y="70"/>
                  </a:lnTo>
                  <a:lnTo>
                    <a:pt x="3" y="70"/>
                  </a:lnTo>
                  <a:lnTo>
                    <a:pt x="3" y="71"/>
                  </a:lnTo>
                  <a:lnTo>
                    <a:pt x="3" y="72"/>
                  </a:lnTo>
                  <a:lnTo>
                    <a:pt x="3" y="73"/>
                  </a:lnTo>
                  <a:lnTo>
                    <a:pt x="3" y="74"/>
                  </a:lnTo>
                  <a:lnTo>
                    <a:pt x="3" y="75"/>
                  </a:lnTo>
                  <a:lnTo>
                    <a:pt x="4" y="76"/>
                  </a:lnTo>
                  <a:lnTo>
                    <a:pt x="4" y="77"/>
                  </a:lnTo>
                  <a:lnTo>
                    <a:pt x="4" y="79"/>
                  </a:lnTo>
                  <a:lnTo>
                    <a:pt x="4" y="80"/>
                  </a:lnTo>
                  <a:lnTo>
                    <a:pt x="4" y="80"/>
                  </a:lnTo>
                  <a:lnTo>
                    <a:pt x="4" y="81"/>
                  </a:lnTo>
                  <a:lnTo>
                    <a:pt x="4" y="82"/>
                  </a:lnTo>
                  <a:lnTo>
                    <a:pt x="4" y="83"/>
                  </a:lnTo>
                  <a:lnTo>
                    <a:pt x="4" y="83"/>
                  </a:lnTo>
                  <a:lnTo>
                    <a:pt x="4" y="89"/>
                  </a:lnTo>
                  <a:lnTo>
                    <a:pt x="3" y="89"/>
                  </a:lnTo>
                  <a:lnTo>
                    <a:pt x="3" y="88"/>
                  </a:lnTo>
                  <a:lnTo>
                    <a:pt x="3" y="87"/>
                  </a:lnTo>
                  <a:lnTo>
                    <a:pt x="3" y="87"/>
                  </a:lnTo>
                  <a:lnTo>
                    <a:pt x="3" y="86"/>
                  </a:lnTo>
                  <a:lnTo>
                    <a:pt x="3" y="85"/>
                  </a:lnTo>
                  <a:lnTo>
                    <a:pt x="3" y="84"/>
                  </a:lnTo>
                  <a:lnTo>
                    <a:pt x="2" y="83"/>
                  </a:lnTo>
                  <a:lnTo>
                    <a:pt x="2" y="82"/>
                  </a:lnTo>
                  <a:lnTo>
                    <a:pt x="2" y="81"/>
                  </a:lnTo>
                  <a:lnTo>
                    <a:pt x="2" y="80"/>
                  </a:lnTo>
                  <a:lnTo>
                    <a:pt x="2" y="78"/>
                  </a:lnTo>
                  <a:lnTo>
                    <a:pt x="2" y="77"/>
                  </a:lnTo>
                  <a:lnTo>
                    <a:pt x="1" y="77"/>
                  </a:lnTo>
                  <a:lnTo>
                    <a:pt x="1" y="76"/>
                  </a:lnTo>
                  <a:lnTo>
                    <a:pt x="1" y="75"/>
                  </a:lnTo>
                  <a:lnTo>
                    <a:pt x="1" y="74"/>
                  </a:lnTo>
                  <a:lnTo>
                    <a:pt x="1" y="74"/>
                  </a:lnTo>
                  <a:lnTo>
                    <a:pt x="1" y="73"/>
                  </a:lnTo>
                  <a:lnTo>
                    <a:pt x="1" y="72"/>
                  </a:lnTo>
                  <a:lnTo>
                    <a:pt x="1" y="71"/>
                  </a:lnTo>
                  <a:lnTo>
                    <a:pt x="1" y="70"/>
                  </a:lnTo>
                  <a:lnTo>
                    <a:pt x="1" y="69"/>
                  </a:lnTo>
                  <a:lnTo>
                    <a:pt x="1" y="69"/>
                  </a:lnTo>
                  <a:lnTo>
                    <a:pt x="1" y="68"/>
                  </a:lnTo>
                  <a:lnTo>
                    <a:pt x="1" y="67"/>
                  </a:lnTo>
                  <a:lnTo>
                    <a:pt x="0" y="65"/>
                  </a:lnTo>
                  <a:lnTo>
                    <a:pt x="0" y="65"/>
                  </a:lnTo>
                  <a:lnTo>
                    <a:pt x="0" y="64"/>
                  </a:lnTo>
                  <a:lnTo>
                    <a:pt x="0" y="63"/>
                  </a:lnTo>
                  <a:lnTo>
                    <a:pt x="0" y="62"/>
                  </a:lnTo>
                  <a:lnTo>
                    <a:pt x="1" y="61"/>
                  </a:lnTo>
                  <a:lnTo>
                    <a:pt x="1" y="60"/>
                  </a:lnTo>
                  <a:lnTo>
                    <a:pt x="1" y="59"/>
                  </a:lnTo>
                  <a:lnTo>
                    <a:pt x="1" y="58"/>
                  </a:lnTo>
                  <a:lnTo>
                    <a:pt x="1" y="56"/>
                  </a:lnTo>
                  <a:lnTo>
                    <a:pt x="1" y="55"/>
                  </a:lnTo>
                  <a:lnTo>
                    <a:pt x="1" y="54"/>
                  </a:lnTo>
                  <a:lnTo>
                    <a:pt x="1" y="53"/>
                  </a:lnTo>
                  <a:lnTo>
                    <a:pt x="1" y="52"/>
                  </a:lnTo>
                  <a:lnTo>
                    <a:pt x="1" y="51"/>
                  </a:lnTo>
                  <a:lnTo>
                    <a:pt x="1" y="50"/>
                  </a:lnTo>
                  <a:lnTo>
                    <a:pt x="1" y="49"/>
                  </a:lnTo>
                  <a:lnTo>
                    <a:pt x="1" y="48"/>
                  </a:lnTo>
                  <a:lnTo>
                    <a:pt x="2" y="46"/>
                  </a:lnTo>
                  <a:lnTo>
                    <a:pt x="2" y="45"/>
                  </a:lnTo>
                  <a:lnTo>
                    <a:pt x="2" y="44"/>
                  </a:lnTo>
                  <a:lnTo>
                    <a:pt x="2" y="43"/>
                  </a:lnTo>
                  <a:lnTo>
                    <a:pt x="2" y="41"/>
                  </a:lnTo>
                  <a:lnTo>
                    <a:pt x="3" y="40"/>
                  </a:lnTo>
                  <a:lnTo>
                    <a:pt x="3" y="39"/>
                  </a:lnTo>
                  <a:lnTo>
                    <a:pt x="3" y="38"/>
                  </a:lnTo>
                  <a:lnTo>
                    <a:pt x="3" y="37"/>
                  </a:lnTo>
                  <a:lnTo>
                    <a:pt x="3" y="36"/>
                  </a:lnTo>
                  <a:lnTo>
                    <a:pt x="4" y="34"/>
                  </a:lnTo>
                  <a:lnTo>
                    <a:pt x="4" y="33"/>
                  </a:lnTo>
                  <a:lnTo>
                    <a:pt x="4" y="32"/>
                  </a:lnTo>
                  <a:lnTo>
                    <a:pt x="5" y="31"/>
                  </a:lnTo>
                  <a:lnTo>
                    <a:pt x="5" y="30"/>
                  </a:lnTo>
                  <a:lnTo>
                    <a:pt x="5" y="29"/>
                  </a:lnTo>
                  <a:lnTo>
                    <a:pt x="5" y="28"/>
                  </a:lnTo>
                  <a:lnTo>
                    <a:pt x="5" y="27"/>
                  </a:lnTo>
                  <a:lnTo>
                    <a:pt x="6" y="26"/>
                  </a:lnTo>
                  <a:lnTo>
                    <a:pt x="6" y="25"/>
                  </a:lnTo>
                  <a:lnTo>
                    <a:pt x="7" y="24"/>
                  </a:lnTo>
                  <a:lnTo>
                    <a:pt x="7" y="23"/>
                  </a:lnTo>
                  <a:lnTo>
                    <a:pt x="7" y="22"/>
                  </a:lnTo>
                  <a:lnTo>
                    <a:pt x="7" y="21"/>
                  </a:lnTo>
                  <a:lnTo>
                    <a:pt x="7" y="20"/>
                  </a:lnTo>
                  <a:lnTo>
                    <a:pt x="8" y="19"/>
                  </a:lnTo>
                  <a:lnTo>
                    <a:pt x="8" y="19"/>
                  </a:lnTo>
                  <a:lnTo>
                    <a:pt x="8" y="18"/>
                  </a:lnTo>
                  <a:lnTo>
                    <a:pt x="9" y="17"/>
                  </a:lnTo>
                  <a:lnTo>
                    <a:pt x="9" y="16"/>
                  </a:lnTo>
                  <a:lnTo>
                    <a:pt x="9" y="15"/>
                  </a:lnTo>
                  <a:lnTo>
                    <a:pt x="9" y="14"/>
                  </a:lnTo>
                  <a:lnTo>
                    <a:pt x="10" y="14"/>
                  </a:lnTo>
                  <a:lnTo>
                    <a:pt x="10" y="13"/>
                  </a:lnTo>
                  <a:lnTo>
                    <a:pt x="10" y="12"/>
                  </a:lnTo>
                  <a:lnTo>
                    <a:pt x="11" y="12"/>
                  </a:lnTo>
                  <a:lnTo>
                    <a:pt x="11" y="11"/>
                  </a:lnTo>
                  <a:lnTo>
                    <a:pt x="11" y="10"/>
                  </a:lnTo>
                  <a:lnTo>
                    <a:pt x="11" y="9"/>
                  </a:lnTo>
                  <a:lnTo>
                    <a:pt x="12" y="9"/>
                  </a:lnTo>
                  <a:lnTo>
                    <a:pt x="12" y="8"/>
                  </a:lnTo>
                  <a:lnTo>
                    <a:pt x="12" y="6"/>
                  </a:lnTo>
                  <a:lnTo>
                    <a:pt x="13" y="5"/>
                  </a:lnTo>
                  <a:lnTo>
                    <a:pt x="13" y="5"/>
                  </a:lnTo>
                  <a:lnTo>
                    <a:pt x="14" y="4"/>
                  </a:lnTo>
                  <a:lnTo>
                    <a:pt x="14" y="3"/>
                  </a:lnTo>
                  <a:lnTo>
                    <a:pt x="15" y="2"/>
                  </a:lnTo>
                  <a:lnTo>
                    <a:pt x="15" y="1"/>
                  </a:lnTo>
                  <a:lnTo>
                    <a:pt x="15" y="1"/>
                  </a:lnTo>
                  <a:lnTo>
                    <a:pt x="15" y="0"/>
                  </a:lnTo>
                  <a:lnTo>
                    <a:pt x="16"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8" name="Freeform 1977"/>
            <p:cNvSpPr>
              <a:spLocks/>
            </p:cNvSpPr>
            <p:nvPr/>
          </p:nvSpPr>
          <p:spPr bwMode="auto">
            <a:xfrm>
              <a:off x="5727703" y="1649975"/>
              <a:ext cx="60325" cy="17463"/>
            </a:xfrm>
            <a:custGeom>
              <a:avLst/>
              <a:gdLst>
                <a:gd name="T0" fmla="*/ 0 w 38"/>
                <a:gd name="T1" fmla="*/ 0 h 11"/>
                <a:gd name="T2" fmla="*/ 0 w 38"/>
                <a:gd name="T3" fmla="*/ 0 h 11"/>
                <a:gd name="T4" fmla="*/ 0 w 38"/>
                <a:gd name="T5" fmla="*/ 0 h 11"/>
                <a:gd name="T6" fmla="*/ 1 w 38"/>
                <a:gd name="T7" fmla="*/ 0 h 11"/>
                <a:gd name="T8" fmla="*/ 2 w 38"/>
                <a:gd name="T9" fmla="*/ 0 h 11"/>
                <a:gd name="T10" fmla="*/ 3 w 38"/>
                <a:gd name="T11" fmla="*/ 0 h 11"/>
                <a:gd name="T12" fmla="*/ 3 w 38"/>
                <a:gd name="T13" fmla="*/ 0 h 11"/>
                <a:gd name="T14" fmla="*/ 4 w 38"/>
                <a:gd name="T15" fmla="*/ 0 h 11"/>
                <a:gd name="T16" fmla="*/ 4 w 38"/>
                <a:gd name="T17" fmla="*/ 1 h 11"/>
                <a:gd name="T18" fmla="*/ 5 w 38"/>
                <a:gd name="T19" fmla="*/ 1 h 11"/>
                <a:gd name="T20" fmla="*/ 5 w 38"/>
                <a:gd name="T21" fmla="*/ 1 h 11"/>
                <a:gd name="T22" fmla="*/ 6 w 38"/>
                <a:gd name="T23" fmla="*/ 1 h 11"/>
                <a:gd name="T24" fmla="*/ 6 w 38"/>
                <a:gd name="T25" fmla="*/ 1 h 11"/>
                <a:gd name="T26" fmla="*/ 7 w 38"/>
                <a:gd name="T27" fmla="*/ 1 h 11"/>
                <a:gd name="T28" fmla="*/ 8 w 38"/>
                <a:gd name="T29" fmla="*/ 1 h 11"/>
                <a:gd name="T30" fmla="*/ 9 w 38"/>
                <a:gd name="T31" fmla="*/ 1 h 11"/>
                <a:gd name="T32" fmla="*/ 9 w 38"/>
                <a:gd name="T33" fmla="*/ 1 h 11"/>
                <a:gd name="T34" fmla="*/ 10 w 38"/>
                <a:gd name="T35" fmla="*/ 2 h 11"/>
                <a:gd name="T36" fmla="*/ 11 w 38"/>
                <a:gd name="T37" fmla="*/ 2 h 11"/>
                <a:gd name="T38" fmla="*/ 12 w 38"/>
                <a:gd name="T39" fmla="*/ 2 h 11"/>
                <a:gd name="T40" fmla="*/ 13 w 38"/>
                <a:gd name="T41" fmla="*/ 2 h 11"/>
                <a:gd name="T42" fmla="*/ 14 w 38"/>
                <a:gd name="T43" fmla="*/ 2 h 11"/>
                <a:gd name="T44" fmla="*/ 14 w 38"/>
                <a:gd name="T45" fmla="*/ 2 h 11"/>
                <a:gd name="T46" fmla="*/ 15 w 38"/>
                <a:gd name="T47" fmla="*/ 2 h 11"/>
                <a:gd name="T48" fmla="*/ 16 w 38"/>
                <a:gd name="T49" fmla="*/ 2 h 11"/>
                <a:gd name="T50" fmla="*/ 16 w 38"/>
                <a:gd name="T51" fmla="*/ 2 h 11"/>
                <a:gd name="T52" fmla="*/ 17 w 38"/>
                <a:gd name="T53" fmla="*/ 2 h 11"/>
                <a:gd name="T54" fmla="*/ 17 w 38"/>
                <a:gd name="T55" fmla="*/ 2 h 11"/>
                <a:gd name="T56" fmla="*/ 18 w 38"/>
                <a:gd name="T57" fmla="*/ 2 h 11"/>
                <a:gd name="T58" fmla="*/ 19 w 38"/>
                <a:gd name="T59" fmla="*/ 2 h 11"/>
                <a:gd name="T60" fmla="*/ 20 w 38"/>
                <a:gd name="T61" fmla="*/ 2 h 11"/>
                <a:gd name="T62" fmla="*/ 21 w 38"/>
                <a:gd name="T63" fmla="*/ 2 h 11"/>
                <a:gd name="T64" fmla="*/ 21 w 38"/>
                <a:gd name="T65" fmla="*/ 2 h 11"/>
                <a:gd name="T66" fmla="*/ 22 w 38"/>
                <a:gd name="T67" fmla="*/ 2 h 11"/>
                <a:gd name="T68" fmla="*/ 23 w 38"/>
                <a:gd name="T69" fmla="*/ 2 h 11"/>
                <a:gd name="T70" fmla="*/ 24 w 38"/>
                <a:gd name="T71" fmla="*/ 2 h 11"/>
                <a:gd name="T72" fmla="*/ 25 w 38"/>
                <a:gd name="T73" fmla="*/ 2 h 11"/>
                <a:gd name="T74" fmla="*/ 25 w 38"/>
                <a:gd name="T75" fmla="*/ 2 h 11"/>
                <a:gd name="T76" fmla="*/ 26 w 38"/>
                <a:gd name="T77" fmla="*/ 2 h 11"/>
                <a:gd name="T78" fmla="*/ 26 w 38"/>
                <a:gd name="T79" fmla="*/ 2 h 11"/>
                <a:gd name="T80" fmla="*/ 27 w 38"/>
                <a:gd name="T81" fmla="*/ 2 h 11"/>
                <a:gd name="T82" fmla="*/ 27 w 38"/>
                <a:gd name="T83" fmla="*/ 2 h 11"/>
                <a:gd name="T84" fmla="*/ 28 w 38"/>
                <a:gd name="T85" fmla="*/ 2 h 11"/>
                <a:gd name="T86" fmla="*/ 28 w 38"/>
                <a:gd name="T87" fmla="*/ 2 h 11"/>
                <a:gd name="T88" fmla="*/ 29 w 38"/>
                <a:gd name="T89" fmla="*/ 2 h 11"/>
                <a:gd name="T90" fmla="*/ 29 w 38"/>
                <a:gd name="T91" fmla="*/ 2 h 11"/>
                <a:gd name="T92" fmla="*/ 30 w 38"/>
                <a:gd name="T93" fmla="*/ 2 h 11"/>
                <a:gd name="T94" fmla="*/ 31 w 38"/>
                <a:gd name="T95" fmla="*/ 2 h 11"/>
                <a:gd name="T96" fmla="*/ 31 w 38"/>
                <a:gd name="T97" fmla="*/ 2 h 11"/>
                <a:gd name="T98" fmla="*/ 32 w 38"/>
                <a:gd name="T99" fmla="*/ 2 h 11"/>
                <a:gd name="T100" fmla="*/ 32 w 38"/>
                <a:gd name="T101" fmla="*/ 2 h 11"/>
                <a:gd name="T102" fmla="*/ 33 w 38"/>
                <a:gd name="T103" fmla="*/ 2 h 11"/>
                <a:gd name="T104" fmla="*/ 38 w 38"/>
                <a:gd name="T105" fmla="*/ 11 h 11"/>
                <a:gd name="T106" fmla="*/ 3 w 38"/>
                <a:gd name="T107" fmla="*/ 3 h 11"/>
                <a:gd name="T108" fmla="*/ 0 w 38"/>
                <a:gd name="T10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11">
                  <a:moveTo>
                    <a:pt x="0" y="0"/>
                  </a:moveTo>
                  <a:lnTo>
                    <a:pt x="0" y="0"/>
                  </a:lnTo>
                  <a:lnTo>
                    <a:pt x="0" y="0"/>
                  </a:lnTo>
                  <a:lnTo>
                    <a:pt x="1" y="0"/>
                  </a:lnTo>
                  <a:lnTo>
                    <a:pt x="2" y="0"/>
                  </a:lnTo>
                  <a:lnTo>
                    <a:pt x="3" y="0"/>
                  </a:lnTo>
                  <a:lnTo>
                    <a:pt x="3" y="0"/>
                  </a:lnTo>
                  <a:lnTo>
                    <a:pt x="4" y="0"/>
                  </a:lnTo>
                  <a:lnTo>
                    <a:pt x="4" y="1"/>
                  </a:lnTo>
                  <a:lnTo>
                    <a:pt x="5" y="1"/>
                  </a:lnTo>
                  <a:lnTo>
                    <a:pt x="5" y="1"/>
                  </a:lnTo>
                  <a:lnTo>
                    <a:pt x="6" y="1"/>
                  </a:lnTo>
                  <a:lnTo>
                    <a:pt x="6" y="1"/>
                  </a:lnTo>
                  <a:lnTo>
                    <a:pt x="7" y="1"/>
                  </a:lnTo>
                  <a:lnTo>
                    <a:pt x="8" y="1"/>
                  </a:lnTo>
                  <a:lnTo>
                    <a:pt x="9" y="1"/>
                  </a:lnTo>
                  <a:lnTo>
                    <a:pt x="9" y="1"/>
                  </a:lnTo>
                  <a:lnTo>
                    <a:pt x="10" y="2"/>
                  </a:lnTo>
                  <a:lnTo>
                    <a:pt x="11" y="2"/>
                  </a:lnTo>
                  <a:lnTo>
                    <a:pt x="12" y="2"/>
                  </a:lnTo>
                  <a:lnTo>
                    <a:pt x="13" y="2"/>
                  </a:lnTo>
                  <a:lnTo>
                    <a:pt x="14" y="2"/>
                  </a:lnTo>
                  <a:lnTo>
                    <a:pt x="14" y="2"/>
                  </a:lnTo>
                  <a:lnTo>
                    <a:pt x="15" y="2"/>
                  </a:lnTo>
                  <a:lnTo>
                    <a:pt x="16" y="2"/>
                  </a:lnTo>
                  <a:lnTo>
                    <a:pt x="16" y="2"/>
                  </a:lnTo>
                  <a:lnTo>
                    <a:pt x="17" y="2"/>
                  </a:lnTo>
                  <a:lnTo>
                    <a:pt x="17" y="2"/>
                  </a:lnTo>
                  <a:lnTo>
                    <a:pt x="18" y="2"/>
                  </a:lnTo>
                  <a:lnTo>
                    <a:pt x="19" y="2"/>
                  </a:lnTo>
                  <a:lnTo>
                    <a:pt x="20" y="2"/>
                  </a:lnTo>
                  <a:lnTo>
                    <a:pt x="21" y="2"/>
                  </a:lnTo>
                  <a:lnTo>
                    <a:pt x="21" y="2"/>
                  </a:lnTo>
                  <a:lnTo>
                    <a:pt x="22" y="2"/>
                  </a:lnTo>
                  <a:lnTo>
                    <a:pt x="23" y="2"/>
                  </a:lnTo>
                  <a:lnTo>
                    <a:pt x="24" y="2"/>
                  </a:lnTo>
                  <a:lnTo>
                    <a:pt x="25" y="2"/>
                  </a:lnTo>
                  <a:lnTo>
                    <a:pt x="25" y="2"/>
                  </a:lnTo>
                  <a:lnTo>
                    <a:pt x="26" y="2"/>
                  </a:lnTo>
                  <a:lnTo>
                    <a:pt x="26" y="2"/>
                  </a:lnTo>
                  <a:lnTo>
                    <a:pt x="27" y="2"/>
                  </a:lnTo>
                  <a:lnTo>
                    <a:pt x="27" y="2"/>
                  </a:lnTo>
                  <a:lnTo>
                    <a:pt x="28" y="2"/>
                  </a:lnTo>
                  <a:lnTo>
                    <a:pt x="28" y="2"/>
                  </a:lnTo>
                  <a:lnTo>
                    <a:pt x="29" y="2"/>
                  </a:lnTo>
                  <a:lnTo>
                    <a:pt x="29" y="2"/>
                  </a:lnTo>
                  <a:lnTo>
                    <a:pt x="30" y="2"/>
                  </a:lnTo>
                  <a:lnTo>
                    <a:pt x="31" y="2"/>
                  </a:lnTo>
                  <a:lnTo>
                    <a:pt x="31" y="2"/>
                  </a:lnTo>
                  <a:lnTo>
                    <a:pt x="32" y="2"/>
                  </a:lnTo>
                  <a:lnTo>
                    <a:pt x="32" y="2"/>
                  </a:lnTo>
                  <a:lnTo>
                    <a:pt x="33" y="2"/>
                  </a:lnTo>
                  <a:lnTo>
                    <a:pt x="38" y="11"/>
                  </a:ln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69" name="Freeform 1978"/>
            <p:cNvSpPr>
              <a:spLocks/>
            </p:cNvSpPr>
            <p:nvPr/>
          </p:nvSpPr>
          <p:spPr bwMode="auto">
            <a:xfrm>
              <a:off x="5783263" y="1611873"/>
              <a:ext cx="114300" cy="76200"/>
            </a:xfrm>
            <a:custGeom>
              <a:avLst/>
              <a:gdLst>
                <a:gd name="T0" fmla="*/ 1 w 72"/>
                <a:gd name="T1" fmla="*/ 0 h 48"/>
                <a:gd name="T2" fmla="*/ 3 w 72"/>
                <a:gd name="T3" fmla="*/ 0 h 48"/>
                <a:gd name="T4" fmla="*/ 6 w 72"/>
                <a:gd name="T5" fmla="*/ 0 h 48"/>
                <a:gd name="T6" fmla="*/ 9 w 72"/>
                <a:gd name="T7" fmla="*/ 0 h 48"/>
                <a:gd name="T8" fmla="*/ 11 w 72"/>
                <a:gd name="T9" fmla="*/ 0 h 48"/>
                <a:gd name="T10" fmla="*/ 14 w 72"/>
                <a:gd name="T11" fmla="*/ 1 h 48"/>
                <a:gd name="T12" fmla="*/ 16 w 72"/>
                <a:gd name="T13" fmla="*/ 2 h 48"/>
                <a:gd name="T14" fmla="*/ 18 w 72"/>
                <a:gd name="T15" fmla="*/ 4 h 48"/>
                <a:gd name="T16" fmla="*/ 21 w 72"/>
                <a:gd name="T17" fmla="*/ 6 h 48"/>
                <a:gd name="T18" fmla="*/ 23 w 72"/>
                <a:gd name="T19" fmla="*/ 7 h 48"/>
                <a:gd name="T20" fmla="*/ 26 w 72"/>
                <a:gd name="T21" fmla="*/ 8 h 48"/>
                <a:gd name="T22" fmla="*/ 28 w 72"/>
                <a:gd name="T23" fmla="*/ 8 h 48"/>
                <a:gd name="T24" fmla="*/ 30 w 72"/>
                <a:gd name="T25" fmla="*/ 8 h 48"/>
                <a:gd name="T26" fmla="*/ 33 w 72"/>
                <a:gd name="T27" fmla="*/ 7 h 48"/>
                <a:gd name="T28" fmla="*/ 35 w 72"/>
                <a:gd name="T29" fmla="*/ 7 h 48"/>
                <a:gd name="T30" fmla="*/ 36 w 72"/>
                <a:gd name="T31" fmla="*/ 7 h 48"/>
                <a:gd name="T32" fmla="*/ 37 w 72"/>
                <a:gd name="T33" fmla="*/ 8 h 48"/>
                <a:gd name="T34" fmla="*/ 40 w 72"/>
                <a:gd name="T35" fmla="*/ 11 h 48"/>
                <a:gd name="T36" fmla="*/ 43 w 72"/>
                <a:gd name="T37" fmla="*/ 14 h 48"/>
                <a:gd name="T38" fmla="*/ 46 w 72"/>
                <a:gd name="T39" fmla="*/ 17 h 48"/>
                <a:gd name="T40" fmla="*/ 48 w 72"/>
                <a:gd name="T41" fmla="*/ 19 h 48"/>
                <a:gd name="T42" fmla="*/ 50 w 72"/>
                <a:gd name="T43" fmla="*/ 21 h 48"/>
                <a:gd name="T44" fmla="*/ 52 w 72"/>
                <a:gd name="T45" fmla="*/ 23 h 48"/>
                <a:gd name="T46" fmla="*/ 55 w 72"/>
                <a:gd name="T47" fmla="*/ 26 h 48"/>
                <a:gd name="T48" fmla="*/ 57 w 72"/>
                <a:gd name="T49" fmla="*/ 28 h 48"/>
                <a:gd name="T50" fmla="*/ 59 w 72"/>
                <a:gd name="T51" fmla="*/ 29 h 48"/>
                <a:gd name="T52" fmla="*/ 61 w 72"/>
                <a:gd name="T53" fmla="*/ 31 h 48"/>
                <a:gd name="T54" fmla="*/ 63 w 72"/>
                <a:gd name="T55" fmla="*/ 33 h 48"/>
                <a:gd name="T56" fmla="*/ 65 w 72"/>
                <a:gd name="T57" fmla="*/ 34 h 48"/>
                <a:gd name="T58" fmla="*/ 67 w 72"/>
                <a:gd name="T59" fmla="*/ 38 h 48"/>
                <a:gd name="T60" fmla="*/ 70 w 72"/>
                <a:gd name="T61" fmla="*/ 42 h 48"/>
                <a:gd name="T62" fmla="*/ 72 w 72"/>
                <a:gd name="T63" fmla="*/ 48 h 48"/>
                <a:gd name="T64" fmla="*/ 71 w 72"/>
                <a:gd name="T65" fmla="*/ 46 h 48"/>
                <a:gd name="T66" fmla="*/ 68 w 72"/>
                <a:gd name="T67" fmla="*/ 43 h 48"/>
                <a:gd name="T68" fmla="*/ 65 w 72"/>
                <a:gd name="T69" fmla="*/ 39 h 48"/>
                <a:gd name="T70" fmla="*/ 63 w 72"/>
                <a:gd name="T71" fmla="*/ 37 h 48"/>
                <a:gd name="T72" fmla="*/ 60 w 72"/>
                <a:gd name="T73" fmla="*/ 35 h 48"/>
                <a:gd name="T74" fmla="*/ 57 w 72"/>
                <a:gd name="T75" fmla="*/ 33 h 48"/>
                <a:gd name="T76" fmla="*/ 54 w 72"/>
                <a:gd name="T77" fmla="*/ 31 h 48"/>
                <a:gd name="T78" fmla="*/ 51 w 72"/>
                <a:gd name="T79" fmla="*/ 28 h 48"/>
                <a:gd name="T80" fmla="*/ 47 w 72"/>
                <a:gd name="T81" fmla="*/ 26 h 48"/>
                <a:gd name="T82" fmla="*/ 44 w 72"/>
                <a:gd name="T83" fmla="*/ 23 h 48"/>
                <a:gd name="T84" fmla="*/ 41 w 72"/>
                <a:gd name="T85" fmla="*/ 20 h 48"/>
                <a:gd name="T86" fmla="*/ 39 w 72"/>
                <a:gd name="T87" fmla="*/ 18 h 48"/>
                <a:gd name="T88" fmla="*/ 37 w 72"/>
                <a:gd name="T89" fmla="*/ 17 h 48"/>
                <a:gd name="T90" fmla="*/ 34 w 72"/>
                <a:gd name="T91" fmla="*/ 16 h 48"/>
                <a:gd name="T92" fmla="*/ 31 w 72"/>
                <a:gd name="T93" fmla="*/ 15 h 48"/>
                <a:gd name="T94" fmla="*/ 29 w 72"/>
                <a:gd name="T95" fmla="*/ 16 h 48"/>
                <a:gd name="T96" fmla="*/ 28 w 72"/>
                <a:gd name="T97" fmla="*/ 15 h 48"/>
                <a:gd name="T98" fmla="*/ 24 w 72"/>
                <a:gd name="T99" fmla="*/ 13 h 48"/>
                <a:gd name="T100" fmla="*/ 22 w 72"/>
                <a:gd name="T101" fmla="*/ 12 h 48"/>
                <a:gd name="T102" fmla="*/ 20 w 72"/>
                <a:gd name="T103" fmla="*/ 11 h 48"/>
                <a:gd name="T104" fmla="*/ 17 w 72"/>
                <a:gd name="T105" fmla="*/ 7 h 48"/>
                <a:gd name="T106" fmla="*/ 16 w 72"/>
                <a:gd name="T107" fmla="*/ 6 h 48"/>
                <a:gd name="T108" fmla="*/ 14 w 72"/>
                <a:gd name="T109" fmla="*/ 5 h 48"/>
                <a:gd name="T110" fmla="*/ 12 w 72"/>
                <a:gd name="T111" fmla="*/ 4 h 48"/>
                <a:gd name="T112" fmla="*/ 9 w 72"/>
                <a:gd name="T113" fmla="*/ 4 h 48"/>
                <a:gd name="T114" fmla="*/ 6 w 72"/>
                <a:gd name="T115" fmla="*/ 4 h 48"/>
                <a:gd name="T116" fmla="*/ 2 w 72"/>
                <a:gd name="T1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 h="48">
                  <a:moveTo>
                    <a:pt x="0" y="0"/>
                  </a:moveTo>
                  <a:lnTo>
                    <a:pt x="0" y="0"/>
                  </a:lnTo>
                  <a:lnTo>
                    <a:pt x="0" y="0"/>
                  </a:lnTo>
                  <a:lnTo>
                    <a:pt x="1" y="0"/>
                  </a:lnTo>
                  <a:lnTo>
                    <a:pt x="2" y="0"/>
                  </a:lnTo>
                  <a:lnTo>
                    <a:pt x="2" y="0"/>
                  </a:lnTo>
                  <a:lnTo>
                    <a:pt x="3" y="0"/>
                  </a:lnTo>
                  <a:lnTo>
                    <a:pt x="3" y="0"/>
                  </a:lnTo>
                  <a:lnTo>
                    <a:pt x="4" y="0"/>
                  </a:lnTo>
                  <a:lnTo>
                    <a:pt x="5" y="0"/>
                  </a:lnTo>
                  <a:lnTo>
                    <a:pt x="5" y="0"/>
                  </a:lnTo>
                  <a:lnTo>
                    <a:pt x="6" y="0"/>
                  </a:lnTo>
                  <a:lnTo>
                    <a:pt x="7" y="0"/>
                  </a:lnTo>
                  <a:lnTo>
                    <a:pt x="7" y="0"/>
                  </a:lnTo>
                  <a:lnTo>
                    <a:pt x="8" y="0"/>
                  </a:lnTo>
                  <a:lnTo>
                    <a:pt x="9" y="0"/>
                  </a:lnTo>
                  <a:lnTo>
                    <a:pt x="9" y="0"/>
                  </a:lnTo>
                  <a:lnTo>
                    <a:pt x="10" y="0"/>
                  </a:lnTo>
                  <a:lnTo>
                    <a:pt x="11" y="0"/>
                  </a:lnTo>
                  <a:lnTo>
                    <a:pt x="11" y="0"/>
                  </a:lnTo>
                  <a:lnTo>
                    <a:pt x="12" y="1"/>
                  </a:lnTo>
                  <a:lnTo>
                    <a:pt x="13" y="1"/>
                  </a:lnTo>
                  <a:lnTo>
                    <a:pt x="13" y="1"/>
                  </a:lnTo>
                  <a:lnTo>
                    <a:pt x="14" y="1"/>
                  </a:lnTo>
                  <a:lnTo>
                    <a:pt x="14" y="1"/>
                  </a:lnTo>
                  <a:lnTo>
                    <a:pt x="15" y="2"/>
                  </a:lnTo>
                  <a:lnTo>
                    <a:pt x="15" y="2"/>
                  </a:lnTo>
                  <a:lnTo>
                    <a:pt x="16" y="2"/>
                  </a:lnTo>
                  <a:lnTo>
                    <a:pt x="16" y="2"/>
                  </a:lnTo>
                  <a:lnTo>
                    <a:pt x="16" y="3"/>
                  </a:lnTo>
                  <a:lnTo>
                    <a:pt x="17" y="3"/>
                  </a:lnTo>
                  <a:lnTo>
                    <a:pt x="18" y="4"/>
                  </a:lnTo>
                  <a:lnTo>
                    <a:pt x="19" y="5"/>
                  </a:lnTo>
                  <a:lnTo>
                    <a:pt x="20" y="5"/>
                  </a:lnTo>
                  <a:lnTo>
                    <a:pt x="21" y="6"/>
                  </a:lnTo>
                  <a:lnTo>
                    <a:pt x="21" y="6"/>
                  </a:lnTo>
                  <a:lnTo>
                    <a:pt x="21" y="6"/>
                  </a:lnTo>
                  <a:lnTo>
                    <a:pt x="22" y="7"/>
                  </a:lnTo>
                  <a:lnTo>
                    <a:pt x="23" y="7"/>
                  </a:lnTo>
                  <a:lnTo>
                    <a:pt x="23" y="7"/>
                  </a:lnTo>
                  <a:lnTo>
                    <a:pt x="24" y="7"/>
                  </a:lnTo>
                  <a:lnTo>
                    <a:pt x="25" y="7"/>
                  </a:lnTo>
                  <a:lnTo>
                    <a:pt x="25" y="8"/>
                  </a:lnTo>
                  <a:lnTo>
                    <a:pt x="26" y="8"/>
                  </a:lnTo>
                  <a:lnTo>
                    <a:pt x="26" y="8"/>
                  </a:lnTo>
                  <a:lnTo>
                    <a:pt x="27" y="8"/>
                  </a:lnTo>
                  <a:lnTo>
                    <a:pt x="27" y="8"/>
                  </a:lnTo>
                  <a:lnTo>
                    <a:pt x="28" y="8"/>
                  </a:lnTo>
                  <a:lnTo>
                    <a:pt x="28" y="8"/>
                  </a:lnTo>
                  <a:lnTo>
                    <a:pt x="29" y="8"/>
                  </a:lnTo>
                  <a:lnTo>
                    <a:pt x="29" y="8"/>
                  </a:lnTo>
                  <a:lnTo>
                    <a:pt x="30" y="8"/>
                  </a:lnTo>
                  <a:lnTo>
                    <a:pt x="30" y="8"/>
                  </a:lnTo>
                  <a:lnTo>
                    <a:pt x="31" y="8"/>
                  </a:lnTo>
                  <a:lnTo>
                    <a:pt x="32" y="7"/>
                  </a:lnTo>
                  <a:lnTo>
                    <a:pt x="33" y="7"/>
                  </a:lnTo>
                  <a:lnTo>
                    <a:pt x="33" y="7"/>
                  </a:lnTo>
                  <a:lnTo>
                    <a:pt x="34" y="7"/>
                  </a:lnTo>
                  <a:lnTo>
                    <a:pt x="34" y="7"/>
                  </a:lnTo>
                  <a:lnTo>
                    <a:pt x="35" y="7"/>
                  </a:lnTo>
                  <a:lnTo>
                    <a:pt x="35" y="7"/>
                  </a:lnTo>
                  <a:lnTo>
                    <a:pt x="36" y="7"/>
                  </a:lnTo>
                  <a:lnTo>
                    <a:pt x="36" y="7"/>
                  </a:lnTo>
                  <a:lnTo>
                    <a:pt x="36" y="7"/>
                  </a:lnTo>
                  <a:lnTo>
                    <a:pt x="36" y="7"/>
                  </a:lnTo>
                  <a:lnTo>
                    <a:pt x="36" y="7"/>
                  </a:lnTo>
                  <a:lnTo>
                    <a:pt x="37" y="7"/>
                  </a:lnTo>
                  <a:lnTo>
                    <a:pt x="37" y="8"/>
                  </a:lnTo>
                  <a:lnTo>
                    <a:pt x="38" y="8"/>
                  </a:lnTo>
                  <a:lnTo>
                    <a:pt x="38" y="9"/>
                  </a:lnTo>
                  <a:lnTo>
                    <a:pt x="39" y="10"/>
                  </a:lnTo>
                  <a:lnTo>
                    <a:pt x="40" y="11"/>
                  </a:lnTo>
                  <a:lnTo>
                    <a:pt x="41" y="11"/>
                  </a:lnTo>
                  <a:lnTo>
                    <a:pt x="41" y="12"/>
                  </a:lnTo>
                  <a:lnTo>
                    <a:pt x="42" y="13"/>
                  </a:lnTo>
                  <a:lnTo>
                    <a:pt x="43" y="14"/>
                  </a:lnTo>
                  <a:lnTo>
                    <a:pt x="44" y="15"/>
                  </a:lnTo>
                  <a:lnTo>
                    <a:pt x="45" y="16"/>
                  </a:lnTo>
                  <a:lnTo>
                    <a:pt x="45" y="16"/>
                  </a:lnTo>
                  <a:lnTo>
                    <a:pt x="46" y="17"/>
                  </a:lnTo>
                  <a:lnTo>
                    <a:pt x="46" y="17"/>
                  </a:lnTo>
                  <a:lnTo>
                    <a:pt x="47" y="18"/>
                  </a:lnTo>
                  <a:lnTo>
                    <a:pt x="47" y="19"/>
                  </a:lnTo>
                  <a:lnTo>
                    <a:pt x="48" y="19"/>
                  </a:lnTo>
                  <a:lnTo>
                    <a:pt x="48" y="20"/>
                  </a:lnTo>
                  <a:lnTo>
                    <a:pt x="49" y="20"/>
                  </a:lnTo>
                  <a:lnTo>
                    <a:pt x="50" y="21"/>
                  </a:lnTo>
                  <a:lnTo>
                    <a:pt x="50" y="21"/>
                  </a:lnTo>
                  <a:lnTo>
                    <a:pt x="51" y="22"/>
                  </a:lnTo>
                  <a:lnTo>
                    <a:pt x="51" y="22"/>
                  </a:lnTo>
                  <a:lnTo>
                    <a:pt x="52" y="23"/>
                  </a:lnTo>
                  <a:lnTo>
                    <a:pt x="52" y="23"/>
                  </a:lnTo>
                  <a:lnTo>
                    <a:pt x="53" y="24"/>
                  </a:lnTo>
                  <a:lnTo>
                    <a:pt x="54" y="24"/>
                  </a:lnTo>
                  <a:lnTo>
                    <a:pt x="54" y="25"/>
                  </a:lnTo>
                  <a:lnTo>
                    <a:pt x="55" y="26"/>
                  </a:lnTo>
                  <a:lnTo>
                    <a:pt x="55" y="26"/>
                  </a:lnTo>
                  <a:lnTo>
                    <a:pt x="56" y="26"/>
                  </a:lnTo>
                  <a:lnTo>
                    <a:pt x="57" y="27"/>
                  </a:lnTo>
                  <a:lnTo>
                    <a:pt x="57" y="28"/>
                  </a:lnTo>
                  <a:lnTo>
                    <a:pt x="58" y="28"/>
                  </a:lnTo>
                  <a:lnTo>
                    <a:pt x="58" y="28"/>
                  </a:lnTo>
                  <a:lnTo>
                    <a:pt x="59" y="29"/>
                  </a:lnTo>
                  <a:lnTo>
                    <a:pt x="59" y="29"/>
                  </a:lnTo>
                  <a:lnTo>
                    <a:pt x="60" y="30"/>
                  </a:lnTo>
                  <a:lnTo>
                    <a:pt x="60" y="30"/>
                  </a:lnTo>
                  <a:lnTo>
                    <a:pt x="61" y="31"/>
                  </a:lnTo>
                  <a:lnTo>
                    <a:pt x="61" y="31"/>
                  </a:lnTo>
                  <a:lnTo>
                    <a:pt x="62" y="32"/>
                  </a:lnTo>
                  <a:lnTo>
                    <a:pt x="62" y="32"/>
                  </a:lnTo>
                  <a:lnTo>
                    <a:pt x="63" y="32"/>
                  </a:lnTo>
                  <a:lnTo>
                    <a:pt x="63" y="33"/>
                  </a:lnTo>
                  <a:lnTo>
                    <a:pt x="64" y="33"/>
                  </a:lnTo>
                  <a:lnTo>
                    <a:pt x="64" y="33"/>
                  </a:lnTo>
                  <a:lnTo>
                    <a:pt x="65" y="34"/>
                  </a:lnTo>
                  <a:lnTo>
                    <a:pt x="65" y="34"/>
                  </a:lnTo>
                  <a:lnTo>
                    <a:pt x="66" y="35"/>
                  </a:lnTo>
                  <a:lnTo>
                    <a:pt x="66" y="36"/>
                  </a:lnTo>
                  <a:lnTo>
                    <a:pt x="67" y="37"/>
                  </a:lnTo>
                  <a:lnTo>
                    <a:pt x="67" y="38"/>
                  </a:lnTo>
                  <a:lnTo>
                    <a:pt x="68" y="39"/>
                  </a:lnTo>
                  <a:lnTo>
                    <a:pt x="69" y="40"/>
                  </a:lnTo>
                  <a:lnTo>
                    <a:pt x="69" y="41"/>
                  </a:lnTo>
                  <a:lnTo>
                    <a:pt x="70" y="42"/>
                  </a:lnTo>
                  <a:lnTo>
                    <a:pt x="71" y="43"/>
                  </a:lnTo>
                  <a:lnTo>
                    <a:pt x="71" y="44"/>
                  </a:lnTo>
                  <a:lnTo>
                    <a:pt x="71" y="44"/>
                  </a:lnTo>
                  <a:lnTo>
                    <a:pt x="72" y="48"/>
                  </a:lnTo>
                  <a:lnTo>
                    <a:pt x="72" y="48"/>
                  </a:lnTo>
                  <a:lnTo>
                    <a:pt x="71" y="47"/>
                  </a:lnTo>
                  <a:lnTo>
                    <a:pt x="71" y="47"/>
                  </a:lnTo>
                  <a:lnTo>
                    <a:pt x="71" y="46"/>
                  </a:lnTo>
                  <a:lnTo>
                    <a:pt x="70" y="45"/>
                  </a:lnTo>
                  <a:lnTo>
                    <a:pt x="70" y="45"/>
                  </a:lnTo>
                  <a:lnTo>
                    <a:pt x="69" y="44"/>
                  </a:lnTo>
                  <a:lnTo>
                    <a:pt x="68" y="43"/>
                  </a:lnTo>
                  <a:lnTo>
                    <a:pt x="67" y="42"/>
                  </a:lnTo>
                  <a:lnTo>
                    <a:pt x="67" y="41"/>
                  </a:lnTo>
                  <a:lnTo>
                    <a:pt x="66" y="40"/>
                  </a:lnTo>
                  <a:lnTo>
                    <a:pt x="65" y="39"/>
                  </a:lnTo>
                  <a:lnTo>
                    <a:pt x="65" y="39"/>
                  </a:lnTo>
                  <a:lnTo>
                    <a:pt x="64" y="38"/>
                  </a:lnTo>
                  <a:lnTo>
                    <a:pt x="63" y="37"/>
                  </a:lnTo>
                  <a:lnTo>
                    <a:pt x="63" y="37"/>
                  </a:lnTo>
                  <a:lnTo>
                    <a:pt x="62" y="36"/>
                  </a:lnTo>
                  <a:lnTo>
                    <a:pt x="62" y="36"/>
                  </a:lnTo>
                  <a:lnTo>
                    <a:pt x="61" y="35"/>
                  </a:lnTo>
                  <a:lnTo>
                    <a:pt x="60" y="35"/>
                  </a:lnTo>
                  <a:lnTo>
                    <a:pt x="60" y="34"/>
                  </a:lnTo>
                  <a:lnTo>
                    <a:pt x="59" y="34"/>
                  </a:lnTo>
                  <a:lnTo>
                    <a:pt x="58" y="33"/>
                  </a:lnTo>
                  <a:lnTo>
                    <a:pt x="57" y="33"/>
                  </a:lnTo>
                  <a:lnTo>
                    <a:pt x="57" y="32"/>
                  </a:lnTo>
                  <a:lnTo>
                    <a:pt x="56" y="32"/>
                  </a:lnTo>
                  <a:lnTo>
                    <a:pt x="55" y="31"/>
                  </a:lnTo>
                  <a:lnTo>
                    <a:pt x="54" y="31"/>
                  </a:lnTo>
                  <a:lnTo>
                    <a:pt x="53" y="30"/>
                  </a:lnTo>
                  <a:lnTo>
                    <a:pt x="53" y="29"/>
                  </a:lnTo>
                  <a:lnTo>
                    <a:pt x="52" y="29"/>
                  </a:lnTo>
                  <a:lnTo>
                    <a:pt x="51" y="28"/>
                  </a:lnTo>
                  <a:lnTo>
                    <a:pt x="50" y="27"/>
                  </a:lnTo>
                  <a:lnTo>
                    <a:pt x="49" y="27"/>
                  </a:lnTo>
                  <a:lnTo>
                    <a:pt x="48" y="26"/>
                  </a:lnTo>
                  <a:lnTo>
                    <a:pt x="47" y="26"/>
                  </a:lnTo>
                  <a:lnTo>
                    <a:pt x="46" y="25"/>
                  </a:lnTo>
                  <a:lnTo>
                    <a:pt x="46" y="24"/>
                  </a:lnTo>
                  <a:lnTo>
                    <a:pt x="45" y="23"/>
                  </a:lnTo>
                  <a:lnTo>
                    <a:pt x="44" y="23"/>
                  </a:lnTo>
                  <a:lnTo>
                    <a:pt x="43" y="22"/>
                  </a:lnTo>
                  <a:lnTo>
                    <a:pt x="42" y="21"/>
                  </a:lnTo>
                  <a:lnTo>
                    <a:pt x="42" y="21"/>
                  </a:lnTo>
                  <a:lnTo>
                    <a:pt x="41" y="20"/>
                  </a:lnTo>
                  <a:lnTo>
                    <a:pt x="40" y="19"/>
                  </a:lnTo>
                  <a:lnTo>
                    <a:pt x="40" y="19"/>
                  </a:lnTo>
                  <a:lnTo>
                    <a:pt x="39" y="18"/>
                  </a:lnTo>
                  <a:lnTo>
                    <a:pt x="39" y="18"/>
                  </a:lnTo>
                  <a:lnTo>
                    <a:pt x="38" y="17"/>
                  </a:lnTo>
                  <a:lnTo>
                    <a:pt x="38" y="17"/>
                  </a:lnTo>
                  <a:lnTo>
                    <a:pt x="37" y="17"/>
                  </a:lnTo>
                  <a:lnTo>
                    <a:pt x="37" y="17"/>
                  </a:lnTo>
                  <a:lnTo>
                    <a:pt x="36" y="16"/>
                  </a:lnTo>
                  <a:lnTo>
                    <a:pt x="35" y="16"/>
                  </a:lnTo>
                  <a:lnTo>
                    <a:pt x="34" y="16"/>
                  </a:lnTo>
                  <a:lnTo>
                    <a:pt x="34" y="16"/>
                  </a:lnTo>
                  <a:lnTo>
                    <a:pt x="33" y="16"/>
                  </a:lnTo>
                  <a:lnTo>
                    <a:pt x="32" y="15"/>
                  </a:lnTo>
                  <a:lnTo>
                    <a:pt x="32" y="15"/>
                  </a:lnTo>
                  <a:lnTo>
                    <a:pt x="31" y="15"/>
                  </a:lnTo>
                  <a:lnTo>
                    <a:pt x="31" y="15"/>
                  </a:lnTo>
                  <a:lnTo>
                    <a:pt x="30" y="15"/>
                  </a:lnTo>
                  <a:lnTo>
                    <a:pt x="29" y="15"/>
                  </a:lnTo>
                  <a:lnTo>
                    <a:pt x="29" y="16"/>
                  </a:lnTo>
                  <a:lnTo>
                    <a:pt x="29" y="15"/>
                  </a:lnTo>
                  <a:lnTo>
                    <a:pt x="28" y="15"/>
                  </a:lnTo>
                  <a:lnTo>
                    <a:pt x="28" y="15"/>
                  </a:lnTo>
                  <a:lnTo>
                    <a:pt x="28" y="15"/>
                  </a:lnTo>
                  <a:lnTo>
                    <a:pt x="27" y="14"/>
                  </a:lnTo>
                  <a:lnTo>
                    <a:pt x="26" y="14"/>
                  </a:lnTo>
                  <a:lnTo>
                    <a:pt x="25" y="14"/>
                  </a:lnTo>
                  <a:lnTo>
                    <a:pt x="24" y="13"/>
                  </a:lnTo>
                  <a:lnTo>
                    <a:pt x="24" y="13"/>
                  </a:lnTo>
                  <a:lnTo>
                    <a:pt x="23" y="13"/>
                  </a:lnTo>
                  <a:lnTo>
                    <a:pt x="23" y="12"/>
                  </a:lnTo>
                  <a:lnTo>
                    <a:pt x="22" y="12"/>
                  </a:lnTo>
                  <a:lnTo>
                    <a:pt x="22" y="12"/>
                  </a:lnTo>
                  <a:lnTo>
                    <a:pt x="21" y="11"/>
                  </a:lnTo>
                  <a:lnTo>
                    <a:pt x="21" y="11"/>
                  </a:lnTo>
                  <a:lnTo>
                    <a:pt x="20" y="11"/>
                  </a:lnTo>
                  <a:lnTo>
                    <a:pt x="20" y="10"/>
                  </a:lnTo>
                  <a:lnTo>
                    <a:pt x="19" y="9"/>
                  </a:lnTo>
                  <a:lnTo>
                    <a:pt x="18" y="8"/>
                  </a:lnTo>
                  <a:lnTo>
                    <a:pt x="17" y="7"/>
                  </a:lnTo>
                  <a:lnTo>
                    <a:pt x="17" y="7"/>
                  </a:lnTo>
                  <a:lnTo>
                    <a:pt x="17" y="7"/>
                  </a:lnTo>
                  <a:lnTo>
                    <a:pt x="16" y="7"/>
                  </a:lnTo>
                  <a:lnTo>
                    <a:pt x="16" y="6"/>
                  </a:lnTo>
                  <a:lnTo>
                    <a:pt x="15" y="6"/>
                  </a:lnTo>
                  <a:lnTo>
                    <a:pt x="14" y="5"/>
                  </a:lnTo>
                  <a:lnTo>
                    <a:pt x="14" y="5"/>
                  </a:lnTo>
                  <a:lnTo>
                    <a:pt x="14" y="5"/>
                  </a:lnTo>
                  <a:lnTo>
                    <a:pt x="13" y="5"/>
                  </a:lnTo>
                  <a:lnTo>
                    <a:pt x="13" y="5"/>
                  </a:lnTo>
                  <a:lnTo>
                    <a:pt x="12" y="4"/>
                  </a:lnTo>
                  <a:lnTo>
                    <a:pt x="12" y="4"/>
                  </a:lnTo>
                  <a:lnTo>
                    <a:pt x="11" y="4"/>
                  </a:lnTo>
                  <a:lnTo>
                    <a:pt x="10" y="4"/>
                  </a:lnTo>
                  <a:lnTo>
                    <a:pt x="10" y="4"/>
                  </a:lnTo>
                  <a:lnTo>
                    <a:pt x="9" y="4"/>
                  </a:lnTo>
                  <a:lnTo>
                    <a:pt x="8" y="4"/>
                  </a:lnTo>
                  <a:lnTo>
                    <a:pt x="8" y="4"/>
                  </a:lnTo>
                  <a:lnTo>
                    <a:pt x="7" y="4"/>
                  </a:lnTo>
                  <a:lnTo>
                    <a:pt x="6" y="4"/>
                  </a:lnTo>
                  <a:lnTo>
                    <a:pt x="5" y="4"/>
                  </a:lnTo>
                  <a:lnTo>
                    <a:pt x="4" y="4"/>
                  </a:lnTo>
                  <a:lnTo>
                    <a:pt x="3" y="4"/>
                  </a:lnTo>
                  <a:lnTo>
                    <a:pt x="2" y="4"/>
                  </a:lnTo>
                  <a:lnTo>
                    <a:pt x="1" y="4"/>
                  </a:lnTo>
                  <a:lnTo>
                    <a:pt x="1"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0" name="Freeform 1979"/>
            <p:cNvSpPr>
              <a:spLocks/>
            </p:cNvSpPr>
            <p:nvPr/>
          </p:nvSpPr>
          <p:spPr bwMode="auto">
            <a:xfrm>
              <a:off x="5783263" y="1622988"/>
              <a:ext cx="33338" cy="9525"/>
            </a:xfrm>
            <a:custGeom>
              <a:avLst/>
              <a:gdLst>
                <a:gd name="T0" fmla="*/ 0 w 21"/>
                <a:gd name="T1" fmla="*/ 0 h 6"/>
                <a:gd name="T2" fmla="*/ 1 w 21"/>
                <a:gd name="T3" fmla="*/ 0 h 6"/>
                <a:gd name="T4" fmla="*/ 2 w 21"/>
                <a:gd name="T5" fmla="*/ 0 h 6"/>
                <a:gd name="T6" fmla="*/ 3 w 21"/>
                <a:gd name="T7" fmla="*/ 0 h 6"/>
                <a:gd name="T8" fmla="*/ 5 w 21"/>
                <a:gd name="T9" fmla="*/ 0 h 6"/>
                <a:gd name="T10" fmla="*/ 6 w 21"/>
                <a:gd name="T11" fmla="*/ 0 h 6"/>
                <a:gd name="T12" fmla="*/ 8 w 21"/>
                <a:gd name="T13" fmla="*/ 0 h 6"/>
                <a:gd name="T14" fmla="*/ 9 w 21"/>
                <a:gd name="T15" fmla="*/ 0 h 6"/>
                <a:gd name="T16" fmla="*/ 10 w 21"/>
                <a:gd name="T17" fmla="*/ 0 h 6"/>
                <a:gd name="T18" fmla="*/ 12 w 21"/>
                <a:gd name="T19" fmla="*/ 1 h 6"/>
                <a:gd name="T20" fmla="*/ 13 w 21"/>
                <a:gd name="T21" fmla="*/ 1 h 6"/>
                <a:gd name="T22" fmla="*/ 15 w 21"/>
                <a:gd name="T23" fmla="*/ 2 h 6"/>
                <a:gd name="T24" fmla="*/ 16 w 21"/>
                <a:gd name="T25" fmla="*/ 2 h 6"/>
                <a:gd name="T26" fmla="*/ 18 w 21"/>
                <a:gd name="T27" fmla="*/ 3 h 6"/>
                <a:gd name="T28" fmla="*/ 21 w 21"/>
                <a:gd name="T29" fmla="*/ 5 h 6"/>
                <a:gd name="T30" fmla="*/ 20 w 21"/>
                <a:gd name="T31" fmla="*/ 5 h 6"/>
                <a:gd name="T32" fmla="*/ 19 w 21"/>
                <a:gd name="T33" fmla="*/ 5 h 6"/>
                <a:gd name="T34" fmla="*/ 18 w 21"/>
                <a:gd name="T35" fmla="*/ 5 h 6"/>
                <a:gd name="T36" fmla="*/ 17 w 21"/>
                <a:gd name="T37" fmla="*/ 4 h 6"/>
                <a:gd name="T38" fmla="*/ 16 w 21"/>
                <a:gd name="T39" fmla="*/ 4 h 6"/>
                <a:gd name="T40" fmla="*/ 14 w 21"/>
                <a:gd name="T41" fmla="*/ 4 h 6"/>
                <a:gd name="T42" fmla="*/ 13 w 21"/>
                <a:gd name="T43" fmla="*/ 4 h 6"/>
                <a:gd name="T44" fmla="*/ 11 w 21"/>
                <a:gd name="T45" fmla="*/ 4 h 6"/>
                <a:gd name="T46" fmla="*/ 10 w 21"/>
                <a:gd name="T47" fmla="*/ 4 h 6"/>
                <a:gd name="T48" fmla="*/ 9 w 21"/>
                <a:gd name="T49" fmla="*/ 4 h 6"/>
                <a:gd name="T50" fmla="*/ 8 w 21"/>
                <a:gd name="T51" fmla="*/ 4 h 6"/>
                <a:gd name="T52" fmla="*/ 6 w 21"/>
                <a:gd name="T53" fmla="*/ 5 h 6"/>
                <a:gd name="T54" fmla="*/ 5 w 21"/>
                <a:gd name="T55" fmla="*/ 5 h 6"/>
                <a:gd name="T56" fmla="*/ 4 w 21"/>
                <a:gd name="T57" fmla="*/ 5 h 6"/>
                <a:gd name="T58" fmla="*/ 3 w 21"/>
                <a:gd name="T59" fmla="*/ 5 h 6"/>
                <a:gd name="T60" fmla="*/ 2 w 21"/>
                <a:gd name="T61" fmla="*/ 6 h 6"/>
                <a:gd name="T62" fmla="*/ 0 w 21"/>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6">
                  <a:moveTo>
                    <a:pt x="0" y="0"/>
                  </a:moveTo>
                  <a:lnTo>
                    <a:pt x="0" y="0"/>
                  </a:lnTo>
                  <a:lnTo>
                    <a:pt x="0" y="0"/>
                  </a:lnTo>
                  <a:lnTo>
                    <a:pt x="1" y="0"/>
                  </a:lnTo>
                  <a:lnTo>
                    <a:pt x="2" y="0"/>
                  </a:lnTo>
                  <a:lnTo>
                    <a:pt x="2" y="0"/>
                  </a:lnTo>
                  <a:lnTo>
                    <a:pt x="3" y="0"/>
                  </a:lnTo>
                  <a:lnTo>
                    <a:pt x="3" y="0"/>
                  </a:lnTo>
                  <a:lnTo>
                    <a:pt x="4" y="0"/>
                  </a:lnTo>
                  <a:lnTo>
                    <a:pt x="5" y="0"/>
                  </a:lnTo>
                  <a:lnTo>
                    <a:pt x="5" y="0"/>
                  </a:lnTo>
                  <a:lnTo>
                    <a:pt x="6" y="0"/>
                  </a:lnTo>
                  <a:lnTo>
                    <a:pt x="7" y="0"/>
                  </a:lnTo>
                  <a:lnTo>
                    <a:pt x="8" y="0"/>
                  </a:lnTo>
                  <a:lnTo>
                    <a:pt x="8" y="0"/>
                  </a:lnTo>
                  <a:lnTo>
                    <a:pt x="9" y="0"/>
                  </a:lnTo>
                  <a:lnTo>
                    <a:pt x="10" y="0"/>
                  </a:lnTo>
                  <a:lnTo>
                    <a:pt x="10" y="0"/>
                  </a:lnTo>
                  <a:lnTo>
                    <a:pt x="11" y="1"/>
                  </a:lnTo>
                  <a:lnTo>
                    <a:pt x="12" y="1"/>
                  </a:lnTo>
                  <a:lnTo>
                    <a:pt x="13" y="1"/>
                  </a:lnTo>
                  <a:lnTo>
                    <a:pt x="13" y="1"/>
                  </a:lnTo>
                  <a:lnTo>
                    <a:pt x="14" y="1"/>
                  </a:lnTo>
                  <a:lnTo>
                    <a:pt x="15" y="2"/>
                  </a:lnTo>
                  <a:lnTo>
                    <a:pt x="16" y="2"/>
                  </a:lnTo>
                  <a:lnTo>
                    <a:pt x="16" y="2"/>
                  </a:lnTo>
                  <a:lnTo>
                    <a:pt x="17" y="2"/>
                  </a:lnTo>
                  <a:lnTo>
                    <a:pt x="18" y="3"/>
                  </a:lnTo>
                  <a:lnTo>
                    <a:pt x="18" y="3"/>
                  </a:lnTo>
                  <a:lnTo>
                    <a:pt x="21" y="5"/>
                  </a:lnTo>
                  <a:lnTo>
                    <a:pt x="20" y="5"/>
                  </a:lnTo>
                  <a:lnTo>
                    <a:pt x="20" y="5"/>
                  </a:lnTo>
                  <a:lnTo>
                    <a:pt x="20" y="5"/>
                  </a:lnTo>
                  <a:lnTo>
                    <a:pt x="19" y="5"/>
                  </a:lnTo>
                  <a:lnTo>
                    <a:pt x="19" y="5"/>
                  </a:lnTo>
                  <a:lnTo>
                    <a:pt x="18" y="5"/>
                  </a:lnTo>
                  <a:lnTo>
                    <a:pt x="17" y="4"/>
                  </a:lnTo>
                  <a:lnTo>
                    <a:pt x="17" y="4"/>
                  </a:lnTo>
                  <a:lnTo>
                    <a:pt x="16" y="4"/>
                  </a:lnTo>
                  <a:lnTo>
                    <a:pt x="16" y="4"/>
                  </a:lnTo>
                  <a:lnTo>
                    <a:pt x="15" y="4"/>
                  </a:lnTo>
                  <a:lnTo>
                    <a:pt x="14" y="4"/>
                  </a:lnTo>
                  <a:lnTo>
                    <a:pt x="14" y="4"/>
                  </a:lnTo>
                  <a:lnTo>
                    <a:pt x="13" y="4"/>
                  </a:lnTo>
                  <a:lnTo>
                    <a:pt x="12" y="4"/>
                  </a:lnTo>
                  <a:lnTo>
                    <a:pt x="11" y="4"/>
                  </a:lnTo>
                  <a:lnTo>
                    <a:pt x="11" y="4"/>
                  </a:lnTo>
                  <a:lnTo>
                    <a:pt x="10" y="4"/>
                  </a:lnTo>
                  <a:lnTo>
                    <a:pt x="9" y="4"/>
                  </a:lnTo>
                  <a:lnTo>
                    <a:pt x="9" y="4"/>
                  </a:lnTo>
                  <a:lnTo>
                    <a:pt x="8" y="4"/>
                  </a:lnTo>
                  <a:lnTo>
                    <a:pt x="8" y="4"/>
                  </a:lnTo>
                  <a:lnTo>
                    <a:pt x="7" y="5"/>
                  </a:lnTo>
                  <a:lnTo>
                    <a:pt x="6" y="5"/>
                  </a:lnTo>
                  <a:lnTo>
                    <a:pt x="6" y="5"/>
                  </a:lnTo>
                  <a:lnTo>
                    <a:pt x="5" y="5"/>
                  </a:lnTo>
                  <a:lnTo>
                    <a:pt x="5" y="5"/>
                  </a:lnTo>
                  <a:lnTo>
                    <a:pt x="4" y="5"/>
                  </a:lnTo>
                  <a:lnTo>
                    <a:pt x="3" y="5"/>
                  </a:lnTo>
                  <a:lnTo>
                    <a:pt x="3" y="5"/>
                  </a:lnTo>
                  <a:lnTo>
                    <a:pt x="3" y="5"/>
                  </a:lnTo>
                  <a:lnTo>
                    <a:pt x="2" y="6"/>
                  </a:lnTo>
                  <a:lnTo>
                    <a:pt x="1"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1" name="Freeform 1980"/>
            <p:cNvSpPr>
              <a:spLocks/>
            </p:cNvSpPr>
            <p:nvPr/>
          </p:nvSpPr>
          <p:spPr bwMode="auto">
            <a:xfrm>
              <a:off x="5788026" y="1518213"/>
              <a:ext cx="133350" cy="36513"/>
            </a:xfrm>
            <a:custGeom>
              <a:avLst/>
              <a:gdLst>
                <a:gd name="T0" fmla="*/ 0 w 84"/>
                <a:gd name="T1" fmla="*/ 15 h 23"/>
                <a:gd name="T2" fmla="*/ 2 w 84"/>
                <a:gd name="T3" fmla="*/ 13 h 23"/>
                <a:gd name="T4" fmla="*/ 4 w 84"/>
                <a:gd name="T5" fmla="*/ 12 h 23"/>
                <a:gd name="T6" fmla="*/ 6 w 84"/>
                <a:gd name="T7" fmla="*/ 12 h 23"/>
                <a:gd name="T8" fmla="*/ 9 w 84"/>
                <a:gd name="T9" fmla="*/ 13 h 23"/>
                <a:gd name="T10" fmla="*/ 12 w 84"/>
                <a:gd name="T11" fmla="*/ 14 h 23"/>
                <a:gd name="T12" fmla="*/ 14 w 84"/>
                <a:gd name="T13" fmla="*/ 15 h 23"/>
                <a:gd name="T14" fmla="*/ 17 w 84"/>
                <a:gd name="T15" fmla="*/ 15 h 23"/>
                <a:gd name="T16" fmla="*/ 19 w 84"/>
                <a:gd name="T17" fmla="*/ 16 h 23"/>
                <a:gd name="T18" fmla="*/ 21 w 84"/>
                <a:gd name="T19" fmla="*/ 16 h 23"/>
                <a:gd name="T20" fmla="*/ 23 w 84"/>
                <a:gd name="T21" fmla="*/ 16 h 23"/>
                <a:gd name="T22" fmla="*/ 27 w 84"/>
                <a:gd name="T23" fmla="*/ 15 h 23"/>
                <a:gd name="T24" fmla="*/ 29 w 84"/>
                <a:gd name="T25" fmla="*/ 14 h 23"/>
                <a:gd name="T26" fmla="*/ 32 w 84"/>
                <a:gd name="T27" fmla="*/ 13 h 23"/>
                <a:gd name="T28" fmla="*/ 34 w 84"/>
                <a:gd name="T29" fmla="*/ 12 h 23"/>
                <a:gd name="T30" fmla="*/ 37 w 84"/>
                <a:gd name="T31" fmla="*/ 11 h 23"/>
                <a:gd name="T32" fmla="*/ 39 w 84"/>
                <a:gd name="T33" fmla="*/ 10 h 23"/>
                <a:gd name="T34" fmla="*/ 41 w 84"/>
                <a:gd name="T35" fmla="*/ 9 h 23"/>
                <a:gd name="T36" fmla="*/ 42 w 84"/>
                <a:gd name="T37" fmla="*/ 7 h 23"/>
                <a:gd name="T38" fmla="*/ 45 w 84"/>
                <a:gd name="T39" fmla="*/ 5 h 23"/>
                <a:gd name="T40" fmla="*/ 47 w 84"/>
                <a:gd name="T41" fmla="*/ 4 h 23"/>
                <a:gd name="T42" fmla="*/ 49 w 84"/>
                <a:gd name="T43" fmla="*/ 3 h 23"/>
                <a:gd name="T44" fmla="*/ 51 w 84"/>
                <a:gd name="T45" fmla="*/ 2 h 23"/>
                <a:gd name="T46" fmla="*/ 54 w 84"/>
                <a:gd name="T47" fmla="*/ 3 h 23"/>
                <a:gd name="T48" fmla="*/ 56 w 84"/>
                <a:gd name="T49" fmla="*/ 3 h 23"/>
                <a:gd name="T50" fmla="*/ 59 w 84"/>
                <a:gd name="T51" fmla="*/ 3 h 23"/>
                <a:gd name="T52" fmla="*/ 61 w 84"/>
                <a:gd name="T53" fmla="*/ 2 h 23"/>
                <a:gd name="T54" fmla="*/ 63 w 84"/>
                <a:gd name="T55" fmla="*/ 2 h 23"/>
                <a:gd name="T56" fmla="*/ 66 w 84"/>
                <a:gd name="T57" fmla="*/ 1 h 23"/>
                <a:gd name="T58" fmla="*/ 68 w 84"/>
                <a:gd name="T59" fmla="*/ 0 h 23"/>
                <a:gd name="T60" fmla="*/ 78 w 84"/>
                <a:gd name="T61" fmla="*/ 6 h 23"/>
                <a:gd name="T62" fmla="*/ 76 w 84"/>
                <a:gd name="T63" fmla="*/ 5 h 23"/>
                <a:gd name="T64" fmla="*/ 73 w 84"/>
                <a:gd name="T65" fmla="*/ 5 h 23"/>
                <a:gd name="T66" fmla="*/ 71 w 84"/>
                <a:gd name="T67" fmla="*/ 5 h 23"/>
                <a:gd name="T68" fmla="*/ 69 w 84"/>
                <a:gd name="T69" fmla="*/ 5 h 23"/>
                <a:gd name="T70" fmla="*/ 67 w 84"/>
                <a:gd name="T71" fmla="*/ 5 h 23"/>
                <a:gd name="T72" fmla="*/ 65 w 84"/>
                <a:gd name="T73" fmla="*/ 6 h 23"/>
                <a:gd name="T74" fmla="*/ 61 w 84"/>
                <a:gd name="T75" fmla="*/ 7 h 23"/>
                <a:gd name="T76" fmla="*/ 59 w 84"/>
                <a:gd name="T77" fmla="*/ 9 h 23"/>
                <a:gd name="T78" fmla="*/ 57 w 84"/>
                <a:gd name="T79" fmla="*/ 10 h 23"/>
                <a:gd name="T80" fmla="*/ 54 w 84"/>
                <a:gd name="T81" fmla="*/ 10 h 23"/>
                <a:gd name="T82" fmla="*/ 52 w 84"/>
                <a:gd name="T83" fmla="*/ 11 h 23"/>
                <a:gd name="T84" fmla="*/ 50 w 84"/>
                <a:gd name="T85" fmla="*/ 11 h 23"/>
                <a:gd name="T86" fmla="*/ 48 w 84"/>
                <a:gd name="T87" fmla="*/ 11 h 23"/>
                <a:gd name="T88" fmla="*/ 46 w 84"/>
                <a:gd name="T89" fmla="*/ 12 h 23"/>
                <a:gd name="T90" fmla="*/ 43 w 84"/>
                <a:gd name="T91" fmla="*/ 12 h 23"/>
                <a:gd name="T92" fmla="*/ 40 w 84"/>
                <a:gd name="T93" fmla="*/ 13 h 23"/>
                <a:gd name="T94" fmla="*/ 37 w 84"/>
                <a:gd name="T95" fmla="*/ 15 h 23"/>
                <a:gd name="T96" fmla="*/ 33 w 84"/>
                <a:gd name="T97" fmla="*/ 18 h 23"/>
                <a:gd name="T98" fmla="*/ 36 w 84"/>
                <a:gd name="T99" fmla="*/ 22 h 23"/>
                <a:gd name="T100" fmla="*/ 31 w 84"/>
                <a:gd name="T101" fmla="*/ 23 h 23"/>
                <a:gd name="T102" fmla="*/ 29 w 84"/>
                <a:gd name="T103" fmla="*/ 23 h 23"/>
                <a:gd name="T104" fmla="*/ 26 w 84"/>
                <a:gd name="T105" fmla="*/ 22 h 23"/>
                <a:gd name="T106" fmla="*/ 24 w 84"/>
                <a:gd name="T107" fmla="*/ 22 h 23"/>
                <a:gd name="T108" fmla="*/ 22 w 84"/>
                <a:gd name="T109" fmla="*/ 22 h 23"/>
                <a:gd name="T110" fmla="*/ 20 w 84"/>
                <a:gd name="T111" fmla="*/ 22 h 23"/>
                <a:gd name="T112" fmla="*/ 17 w 84"/>
                <a:gd name="T113" fmla="*/ 21 h 23"/>
                <a:gd name="T114" fmla="*/ 14 w 84"/>
                <a:gd name="T115" fmla="*/ 20 h 23"/>
                <a:gd name="T116" fmla="*/ 12 w 84"/>
                <a:gd name="T117" fmla="*/ 20 h 23"/>
                <a:gd name="T118" fmla="*/ 9 w 84"/>
                <a:gd name="T119" fmla="*/ 19 h 23"/>
                <a:gd name="T120" fmla="*/ 6 w 84"/>
                <a:gd name="T121" fmla="*/ 18 h 23"/>
                <a:gd name="T122" fmla="*/ 3 w 84"/>
                <a:gd name="T123" fmla="*/ 17 h 23"/>
                <a:gd name="T124" fmla="*/ 0 w 84"/>
                <a:gd name="T125"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23">
                  <a:moveTo>
                    <a:pt x="0" y="16"/>
                  </a:moveTo>
                  <a:lnTo>
                    <a:pt x="0" y="16"/>
                  </a:lnTo>
                  <a:lnTo>
                    <a:pt x="0" y="15"/>
                  </a:lnTo>
                  <a:lnTo>
                    <a:pt x="0" y="15"/>
                  </a:lnTo>
                  <a:lnTo>
                    <a:pt x="0" y="14"/>
                  </a:lnTo>
                  <a:lnTo>
                    <a:pt x="1" y="14"/>
                  </a:lnTo>
                  <a:lnTo>
                    <a:pt x="1" y="13"/>
                  </a:lnTo>
                  <a:lnTo>
                    <a:pt x="2" y="13"/>
                  </a:lnTo>
                  <a:lnTo>
                    <a:pt x="2" y="12"/>
                  </a:lnTo>
                  <a:lnTo>
                    <a:pt x="3" y="12"/>
                  </a:lnTo>
                  <a:lnTo>
                    <a:pt x="4" y="12"/>
                  </a:lnTo>
                  <a:lnTo>
                    <a:pt x="4" y="12"/>
                  </a:lnTo>
                  <a:lnTo>
                    <a:pt x="5" y="12"/>
                  </a:lnTo>
                  <a:lnTo>
                    <a:pt x="5" y="12"/>
                  </a:lnTo>
                  <a:lnTo>
                    <a:pt x="6" y="12"/>
                  </a:lnTo>
                  <a:lnTo>
                    <a:pt x="6" y="12"/>
                  </a:lnTo>
                  <a:lnTo>
                    <a:pt x="7" y="12"/>
                  </a:lnTo>
                  <a:lnTo>
                    <a:pt x="8" y="12"/>
                  </a:lnTo>
                  <a:lnTo>
                    <a:pt x="9" y="13"/>
                  </a:lnTo>
                  <a:lnTo>
                    <a:pt x="9" y="13"/>
                  </a:lnTo>
                  <a:lnTo>
                    <a:pt x="10" y="13"/>
                  </a:lnTo>
                  <a:lnTo>
                    <a:pt x="10" y="13"/>
                  </a:lnTo>
                  <a:lnTo>
                    <a:pt x="11" y="14"/>
                  </a:lnTo>
                  <a:lnTo>
                    <a:pt x="12" y="14"/>
                  </a:lnTo>
                  <a:lnTo>
                    <a:pt x="13" y="14"/>
                  </a:lnTo>
                  <a:lnTo>
                    <a:pt x="13" y="14"/>
                  </a:lnTo>
                  <a:lnTo>
                    <a:pt x="14" y="15"/>
                  </a:lnTo>
                  <a:lnTo>
                    <a:pt x="14" y="15"/>
                  </a:lnTo>
                  <a:lnTo>
                    <a:pt x="15" y="15"/>
                  </a:lnTo>
                  <a:lnTo>
                    <a:pt x="16" y="15"/>
                  </a:lnTo>
                  <a:lnTo>
                    <a:pt x="16" y="15"/>
                  </a:lnTo>
                  <a:lnTo>
                    <a:pt x="17" y="15"/>
                  </a:lnTo>
                  <a:lnTo>
                    <a:pt x="17" y="16"/>
                  </a:lnTo>
                  <a:lnTo>
                    <a:pt x="18" y="16"/>
                  </a:lnTo>
                  <a:lnTo>
                    <a:pt x="18" y="16"/>
                  </a:lnTo>
                  <a:lnTo>
                    <a:pt x="19" y="16"/>
                  </a:lnTo>
                  <a:lnTo>
                    <a:pt x="19" y="16"/>
                  </a:lnTo>
                  <a:lnTo>
                    <a:pt x="20" y="16"/>
                  </a:lnTo>
                  <a:lnTo>
                    <a:pt x="20" y="16"/>
                  </a:lnTo>
                  <a:lnTo>
                    <a:pt x="21" y="16"/>
                  </a:lnTo>
                  <a:lnTo>
                    <a:pt x="21" y="16"/>
                  </a:lnTo>
                  <a:lnTo>
                    <a:pt x="22" y="16"/>
                  </a:lnTo>
                  <a:lnTo>
                    <a:pt x="22" y="17"/>
                  </a:lnTo>
                  <a:lnTo>
                    <a:pt x="23" y="16"/>
                  </a:lnTo>
                  <a:lnTo>
                    <a:pt x="24" y="16"/>
                  </a:lnTo>
                  <a:lnTo>
                    <a:pt x="25" y="16"/>
                  </a:lnTo>
                  <a:lnTo>
                    <a:pt x="26" y="16"/>
                  </a:lnTo>
                  <a:lnTo>
                    <a:pt x="27" y="15"/>
                  </a:lnTo>
                  <a:lnTo>
                    <a:pt x="28" y="15"/>
                  </a:lnTo>
                  <a:lnTo>
                    <a:pt x="28" y="15"/>
                  </a:lnTo>
                  <a:lnTo>
                    <a:pt x="29" y="15"/>
                  </a:lnTo>
                  <a:lnTo>
                    <a:pt x="29" y="14"/>
                  </a:lnTo>
                  <a:lnTo>
                    <a:pt x="30" y="14"/>
                  </a:lnTo>
                  <a:lnTo>
                    <a:pt x="31" y="14"/>
                  </a:lnTo>
                  <a:lnTo>
                    <a:pt x="31" y="14"/>
                  </a:lnTo>
                  <a:lnTo>
                    <a:pt x="32" y="13"/>
                  </a:lnTo>
                  <a:lnTo>
                    <a:pt x="33" y="13"/>
                  </a:lnTo>
                  <a:lnTo>
                    <a:pt x="33" y="13"/>
                  </a:lnTo>
                  <a:lnTo>
                    <a:pt x="34" y="12"/>
                  </a:lnTo>
                  <a:lnTo>
                    <a:pt x="34" y="12"/>
                  </a:lnTo>
                  <a:lnTo>
                    <a:pt x="35" y="12"/>
                  </a:lnTo>
                  <a:lnTo>
                    <a:pt x="36" y="12"/>
                  </a:lnTo>
                  <a:lnTo>
                    <a:pt x="36" y="11"/>
                  </a:lnTo>
                  <a:lnTo>
                    <a:pt x="37" y="11"/>
                  </a:lnTo>
                  <a:lnTo>
                    <a:pt x="37" y="10"/>
                  </a:lnTo>
                  <a:lnTo>
                    <a:pt x="38" y="10"/>
                  </a:lnTo>
                  <a:lnTo>
                    <a:pt x="38" y="10"/>
                  </a:lnTo>
                  <a:lnTo>
                    <a:pt x="39" y="10"/>
                  </a:lnTo>
                  <a:lnTo>
                    <a:pt x="39" y="10"/>
                  </a:lnTo>
                  <a:lnTo>
                    <a:pt x="40" y="9"/>
                  </a:lnTo>
                  <a:lnTo>
                    <a:pt x="40" y="9"/>
                  </a:lnTo>
                  <a:lnTo>
                    <a:pt x="41" y="9"/>
                  </a:lnTo>
                  <a:lnTo>
                    <a:pt x="41" y="9"/>
                  </a:lnTo>
                  <a:lnTo>
                    <a:pt x="41" y="8"/>
                  </a:lnTo>
                  <a:lnTo>
                    <a:pt x="42" y="8"/>
                  </a:lnTo>
                  <a:lnTo>
                    <a:pt x="42" y="7"/>
                  </a:lnTo>
                  <a:lnTo>
                    <a:pt x="43" y="6"/>
                  </a:lnTo>
                  <a:lnTo>
                    <a:pt x="44" y="6"/>
                  </a:lnTo>
                  <a:lnTo>
                    <a:pt x="45" y="5"/>
                  </a:lnTo>
                  <a:lnTo>
                    <a:pt x="45" y="5"/>
                  </a:lnTo>
                  <a:lnTo>
                    <a:pt x="46" y="5"/>
                  </a:lnTo>
                  <a:lnTo>
                    <a:pt x="46" y="4"/>
                  </a:lnTo>
                  <a:lnTo>
                    <a:pt x="47" y="4"/>
                  </a:lnTo>
                  <a:lnTo>
                    <a:pt x="47" y="4"/>
                  </a:lnTo>
                  <a:lnTo>
                    <a:pt x="48" y="3"/>
                  </a:lnTo>
                  <a:lnTo>
                    <a:pt x="48" y="3"/>
                  </a:lnTo>
                  <a:lnTo>
                    <a:pt x="49" y="3"/>
                  </a:lnTo>
                  <a:lnTo>
                    <a:pt x="49" y="3"/>
                  </a:lnTo>
                  <a:lnTo>
                    <a:pt x="50" y="3"/>
                  </a:lnTo>
                  <a:lnTo>
                    <a:pt x="50" y="2"/>
                  </a:lnTo>
                  <a:lnTo>
                    <a:pt x="51" y="2"/>
                  </a:lnTo>
                  <a:lnTo>
                    <a:pt x="51" y="2"/>
                  </a:lnTo>
                  <a:lnTo>
                    <a:pt x="52" y="2"/>
                  </a:lnTo>
                  <a:lnTo>
                    <a:pt x="53" y="2"/>
                  </a:lnTo>
                  <a:lnTo>
                    <a:pt x="53" y="3"/>
                  </a:lnTo>
                  <a:lnTo>
                    <a:pt x="54" y="3"/>
                  </a:lnTo>
                  <a:lnTo>
                    <a:pt x="54" y="3"/>
                  </a:lnTo>
                  <a:lnTo>
                    <a:pt x="55" y="3"/>
                  </a:lnTo>
                  <a:lnTo>
                    <a:pt x="56" y="3"/>
                  </a:lnTo>
                  <a:lnTo>
                    <a:pt x="56" y="3"/>
                  </a:lnTo>
                  <a:lnTo>
                    <a:pt x="57" y="3"/>
                  </a:lnTo>
                  <a:lnTo>
                    <a:pt x="57" y="3"/>
                  </a:lnTo>
                  <a:lnTo>
                    <a:pt x="58" y="3"/>
                  </a:lnTo>
                  <a:lnTo>
                    <a:pt x="59" y="3"/>
                  </a:lnTo>
                  <a:lnTo>
                    <a:pt x="59" y="3"/>
                  </a:lnTo>
                  <a:lnTo>
                    <a:pt x="60" y="3"/>
                  </a:lnTo>
                  <a:lnTo>
                    <a:pt x="61" y="2"/>
                  </a:lnTo>
                  <a:lnTo>
                    <a:pt x="61" y="2"/>
                  </a:lnTo>
                  <a:lnTo>
                    <a:pt x="62" y="2"/>
                  </a:lnTo>
                  <a:lnTo>
                    <a:pt x="62" y="2"/>
                  </a:lnTo>
                  <a:lnTo>
                    <a:pt x="63" y="2"/>
                  </a:lnTo>
                  <a:lnTo>
                    <a:pt x="63" y="2"/>
                  </a:lnTo>
                  <a:lnTo>
                    <a:pt x="64" y="2"/>
                  </a:lnTo>
                  <a:lnTo>
                    <a:pt x="64" y="2"/>
                  </a:lnTo>
                  <a:lnTo>
                    <a:pt x="65" y="2"/>
                  </a:lnTo>
                  <a:lnTo>
                    <a:pt x="66" y="1"/>
                  </a:lnTo>
                  <a:lnTo>
                    <a:pt x="66" y="1"/>
                  </a:lnTo>
                  <a:lnTo>
                    <a:pt x="67" y="0"/>
                  </a:lnTo>
                  <a:lnTo>
                    <a:pt x="67" y="0"/>
                  </a:lnTo>
                  <a:lnTo>
                    <a:pt x="68" y="0"/>
                  </a:lnTo>
                  <a:lnTo>
                    <a:pt x="68" y="0"/>
                  </a:lnTo>
                  <a:lnTo>
                    <a:pt x="84" y="4"/>
                  </a:lnTo>
                  <a:lnTo>
                    <a:pt x="78" y="6"/>
                  </a:lnTo>
                  <a:lnTo>
                    <a:pt x="78" y="6"/>
                  </a:lnTo>
                  <a:lnTo>
                    <a:pt x="78" y="6"/>
                  </a:lnTo>
                  <a:lnTo>
                    <a:pt x="77" y="6"/>
                  </a:lnTo>
                  <a:lnTo>
                    <a:pt x="76" y="5"/>
                  </a:lnTo>
                  <a:lnTo>
                    <a:pt x="76" y="5"/>
                  </a:lnTo>
                  <a:lnTo>
                    <a:pt x="75" y="5"/>
                  </a:lnTo>
                  <a:lnTo>
                    <a:pt x="74" y="5"/>
                  </a:lnTo>
                  <a:lnTo>
                    <a:pt x="74" y="5"/>
                  </a:lnTo>
                  <a:lnTo>
                    <a:pt x="73" y="5"/>
                  </a:lnTo>
                  <a:lnTo>
                    <a:pt x="73" y="5"/>
                  </a:lnTo>
                  <a:lnTo>
                    <a:pt x="72" y="5"/>
                  </a:lnTo>
                  <a:lnTo>
                    <a:pt x="72" y="5"/>
                  </a:lnTo>
                  <a:lnTo>
                    <a:pt x="71" y="5"/>
                  </a:lnTo>
                  <a:lnTo>
                    <a:pt x="71" y="5"/>
                  </a:lnTo>
                  <a:lnTo>
                    <a:pt x="70" y="5"/>
                  </a:lnTo>
                  <a:lnTo>
                    <a:pt x="70" y="5"/>
                  </a:lnTo>
                  <a:lnTo>
                    <a:pt x="69" y="5"/>
                  </a:lnTo>
                  <a:lnTo>
                    <a:pt x="69" y="5"/>
                  </a:lnTo>
                  <a:lnTo>
                    <a:pt x="68" y="5"/>
                  </a:lnTo>
                  <a:lnTo>
                    <a:pt x="68" y="5"/>
                  </a:lnTo>
                  <a:lnTo>
                    <a:pt x="67" y="5"/>
                  </a:lnTo>
                  <a:lnTo>
                    <a:pt x="67" y="5"/>
                  </a:lnTo>
                  <a:lnTo>
                    <a:pt x="66" y="5"/>
                  </a:lnTo>
                  <a:lnTo>
                    <a:pt x="65" y="5"/>
                  </a:lnTo>
                  <a:lnTo>
                    <a:pt x="65" y="6"/>
                  </a:lnTo>
                  <a:lnTo>
                    <a:pt x="64" y="6"/>
                  </a:lnTo>
                  <a:lnTo>
                    <a:pt x="63" y="6"/>
                  </a:lnTo>
                  <a:lnTo>
                    <a:pt x="62" y="7"/>
                  </a:lnTo>
                  <a:lnTo>
                    <a:pt x="61" y="7"/>
                  </a:lnTo>
                  <a:lnTo>
                    <a:pt x="61" y="8"/>
                  </a:lnTo>
                  <a:lnTo>
                    <a:pt x="60" y="8"/>
                  </a:lnTo>
                  <a:lnTo>
                    <a:pt x="59" y="9"/>
                  </a:lnTo>
                  <a:lnTo>
                    <a:pt x="59" y="9"/>
                  </a:lnTo>
                  <a:lnTo>
                    <a:pt x="58" y="9"/>
                  </a:lnTo>
                  <a:lnTo>
                    <a:pt x="58" y="9"/>
                  </a:lnTo>
                  <a:lnTo>
                    <a:pt x="57" y="9"/>
                  </a:lnTo>
                  <a:lnTo>
                    <a:pt x="57" y="10"/>
                  </a:lnTo>
                  <a:lnTo>
                    <a:pt x="56" y="10"/>
                  </a:lnTo>
                  <a:lnTo>
                    <a:pt x="56" y="10"/>
                  </a:lnTo>
                  <a:lnTo>
                    <a:pt x="55" y="10"/>
                  </a:lnTo>
                  <a:lnTo>
                    <a:pt x="54" y="10"/>
                  </a:lnTo>
                  <a:lnTo>
                    <a:pt x="54" y="10"/>
                  </a:lnTo>
                  <a:lnTo>
                    <a:pt x="53" y="10"/>
                  </a:lnTo>
                  <a:lnTo>
                    <a:pt x="53" y="11"/>
                  </a:lnTo>
                  <a:lnTo>
                    <a:pt x="52" y="11"/>
                  </a:lnTo>
                  <a:lnTo>
                    <a:pt x="52" y="11"/>
                  </a:lnTo>
                  <a:lnTo>
                    <a:pt x="51" y="11"/>
                  </a:lnTo>
                  <a:lnTo>
                    <a:pt x="50" y="11"/>
                  </a:lnTo>
                  <a:lnTo>
                    <a:pt x="50" y="11"/>
                  </a:lnTo>
                  <a:lnTo>
                    <a:pt x="50" y="11"/>
                  </a:lnTo>
                  <a:lnTo>
                    <a:pt x="49" y="11"/>
                  </a:lnTo>
                  <a:lnTo>
                    <a:pt x="49" y="11"/>
                  </a:lnTo>
                  <a:lnTo>
                    <a:pt x="48" y="11"/>
                  </a:lnTo>
                  <a:lnTo>
                    <a:pt x="48" y="11"/>
                  </a:lnTo>
                  <a:lnTo>
                    <a:pt x="47" y="11"/>
                  </a:lnTo>
                  <a:lnTo>
                    <a:pt x="47" y="12"/>
                  </a:lnTo>
                  <a:lnTo>
                    <a:pt x="46" y="12"/>
                  </a:lnTo>
                  <a:lnTo>
                    <a:pt x="46" y="12"/>
                  </a:lnTo>
                  <a:lnTo>
                    <a:pt x="45" y="12"/>
                  </a:lnTo>
                  <a:lnTo>
                    <a:pt x="44" y="12"/>
                  </a:lnTo>
                  <a:lnTo>
                    <a:pt x="43" y="12"/>
                  </a:lnTo>
                  <a:lnTo>
                    <a:pt x="43" y="12"/>
                  </a:lnTo>
                  <a:lnTo>
                    <a:pt x="42" y="13"/>
                  </a:lnTo>
                  <a:lnTo>
                    <a:pt x="41" y="13"/>
                  </a:lnTo>
                  <a:lnTo>
                    <a:pt x="40" y="13"/>
                  </a:lnTo>
                  <a:lnTo>
                    <a:pt x="40" y="14"/>
                  </a:lnTo>
                  <a:lnTo>
                    <a:pt x="39" y="14"/>
                  </a:lnTo>
                  <a:lnTo>
                    <a:pt x="38" y="15"/>
                  </a:lnTo>
                  <a:lnTo>
                    <a:pt x="37" y="15"/>
                  </a:lnTo>
                  <a:lnTo>
                    <a:pt x="36" y="16"/>
                  </a:lnTo>
                  <a:lnTo>
                    <a:pt x="35" y="16"/>
                  </a:lnTo>
                  <a:lnTo>
                    <a:pt x="34" y="17"/>
                  </a:lnTo>
                  <a:lnTo>
                    <a:pt x="33" y="18"/>
                  </a:lnTo>
                  <a:lnTo>
                    <a:pt x="32" y="18"/>
                  </a:lnTo>
                  <a:lnTo>
                    <a:pt x="31" y="19"/>
                  </a:lnTo>
                  <a:lnTo>
                    <a:pt x="31" y="20"/>
                  </a:lnTo>
                  <a:lnTo>
                    <a:pt x="36" y="22"/>
                  </a:lnTo>
                  <a:lnTo>
                    <a:pt x="33" y="23"/>
                  </a:lnTo>
                  <a:lnTo>
                    <a:pt x="33" y="23"/>
                  </a:lnTo>
                  <a:lnTo>
                    <a:pt x="32" y="23"/>
                  </a:lnTo>
                  <a:lnTo>
                    <a:pt x="31" y="23"/>
                  </a:lnTo>
                  <a:lnTo>
                    <a:pt x="31" y="23"/>
                  </a:lnTo>
                  <a:lnTo>
                    <a:pt x="30" y="23"/>
                  </a:lnTo>
                  <a:lnTo>
                    <a:pt x="30" y="23"/>
                  </a:lnTo>
                  <a:lnTo>
                    <a:pt x="29" y="23"/>
                  </a:lnTo>
                  <a:lnTo>
                    <a:pt x="28" y="23"/>
                  </a:lnTo>
                  <a:lnTo>
                    <a:pt x="28" y="23"/>
                  </a:lnTo>
                  <a:lnTo>
                    <a:pt x="27" y="23"/>
                  </a:lnTo>
                  <a:lnTo>
                    <a:pt x="26" y="22"/>
                  </a:lnTo>
                  <a:lnTo>
                    <a:pt x="26" y="22"/>
                  </a:lnTo>
                  <a:lnTo>
                    <a:pt x="25" y="22"/>
                  </a:lnTo>
                  <a:lnTo>
                    <a:pt x="25" y="22"/>
                  </a:lnTo>
                  <a:lnTo>
                    <a:pt x="24" y="22"/>
                  </a:lnTo>
                  <a:lnTo>
                    <a:pt x="24" y="22"/>
                  </a:lnTo>
                  <a:lnTo>
                    <a:pt x="23" y="22"/>
                  </a:lnTo>
                  <a:lnTo>
                    <a:pt x="23" y="22"/>
                  </a:lnTo>
                  <a:lnTo>
                    <a:pt x="22" y="22"/>
                  </a:lnTo>
                  <a:lnTo>
                    <a:pt x="21" y="22"/>
                  </a:lnTo>
                  <a:lnTo>
                    <a:pt x="21" y="22"/>
                  </a:lnTo>
                  <a:lnTo>
                    <a:pt x="20" y="22"/>
                  </a:lnTo>
                  <a:lnTo>
                    <a:pt x="20" y="22"/>
                  </a:lnTo>
                  <a:lnTo>
                    <a:pt x="19" y="22"/>
                  </a:lnTo>
                  <a:lnTo>
                    <a:pt x="18" y="21"/>
                  </a:lnTo>
                  <a:lnTo>
                    <a:pt x="18" y="21"/>
                  </a:lnTo>
                  <a:lnTo>
                    <a:pt x="17" y="21"/>
                  </a:lnTo>
                  <a:lnTo>
                    <a:pt x="16" y="21"/>
                  </a:lnTo>
                  <a:lnTo>
                    <a:pt x="16" y="21"/>
                  </a:lnTo>
                  <a:lnTo>
                    <a:pt x="15" y="21"/>
                  </a:lnTo>
                  <a:lnTo>
                    <a:pt x="14" y="20"/>
                  </a:lnTo>
                  <a:lnTo>
                    <a:pt x="14" y="20"/>
                  </a:lnTo>
                  <a:lnTo>
                    <a:pt x="13" y="20"/>
                  </a:lnTo>
                  <a:lnTo>
                    <a:pt x="13" y="20"/>
                  </a:lnTo>
                  <a:lnTo>
                    <a:pt x="12" y="20"/>
                  </a:lnTo>
                  <a:lnTo>
                    <a:pt x="11" y="20"/>
                  </a:lnTo>
                  <a:lnTo>
                    <a:pt x="10" y="20"/>
                  </a:lnTo>
                  <a:lnTo>
                    <a:pt x="10" y="19"/>
                  </a:lnTo>
                  <a:lnTo>
                    <a:pt x="9" y="19"/>
                  </a:lnTo>
                  <a:lnTo>
                    <a:pt x="8" y="19"/>
                  </a:lnTo>
                  <a:lnTo>
                    <a:pt x="8" y="19"/>
                  </a:lnTo>
                  <a:lnTo>
                    <a:pt x="7" y="19"/>
                  </a:lnTo>
                  <a:lnTo>
                    <a:pt x="6" y="18"/>
                  </a:lnTo>
                  <a:lnTo>
                    <a:pt x="6" y="18"/>
                  </a:lnTo>
                  <a:lnTo>
                    <a:pt x="5" y="18"/>
                  </a:lnTo>
                  <a:lnTo>
                    <a:pt x="4" y="18"/>
                  </a:lnTo>
                  <a:lnTo>
                    <a:pt x="3" y="17"/>
                  </a:lnTo>
                  <a:lnTo>
                    <a:pt x="3" y="17"/>
                  </a:lnTo>
                  <a:lnTo>
                    <a:pt x="2" y="17"/>
                  </a:lnTo>
                  <a:lnTo>
                    <a:pt x="2" y="17"/>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2" name="Freeform 1981"/>
            <p:cNvSpPr>
              <a:spLocks/>
            </p:cNvSpPr>
            <p:nvPr/>
          </p:nvSpPr>
          <p:spPr bwMode="auto">
            <a:xfrm>
              <a:off x="5875340" y="1513450"/>
              <a:ext cx="169863" cy="42863"/>
            </a:xfrm>
            <a:custGeom>
              <a:avLst/>
              <a:gdLst>
                <a:gd name="T0" fmla="*/ 3 w 107"/>
                <a:gd name="T1" fmla="*/ 22 h 27"/>
                <a:gd name="T2" fmla="*/ 9 w 107"/>
                <a:gd name="T3" fmla="*/ 16 h 27"/>
                <a:gd name="T4" fmla="*/ 12 w 107"/>
                <a:gd name="T5" fmla="*/ 13 h 27"/>
                <a:gd name="T6" fmla="*/ 15 w 107"/>
                <a:gd name="T7" fmla="*/ 12 h 27"/>
                <a:gd name="T8" fmla="*/ 20 w 107"/>
                <a:gd name="T9" fmla="*/ 11 h 27"/>
                <a:gd name="T10" fmla="*/ 24 w 107"/>
                <a:gd name="T11" fmla="*/ 10 h 27"/>
                <a:gd name="T12" fmla="*/ 27 w 107"/>
                <a:gd name="T13" fmla="*/ 9 h 27"/>
                <a:gd name="T14" fmla="*/ 31 w 107"/>
                <a:gd name="T15" fmla="*/ 6 h 27"/>
                <a:gd name="T16" fmla="*/ 35 w 107"/>
                <a:gd name="T17" fmla="*/ 3 h 27"/>
                <a:gd name="T18" fmla="*/ 38 w 107"/>
                <a:gd name="T19" fmla="*/ 2 h 27"/>
                <a:gd name="T20" fmla="*/ 41 w 107"/>
                <a:gd name="T21" fmla="*/ 2 h 27"/>
                <a:gd name="T22" fmla="*/ 44 w 107"/>
                <a:gd name="T23" fmla="*/ 2 h 27"/>
                <a:gd name="T24" fmla="*/ 48 w 107"/>
                <a:gd name="T25" fmla="*/ 3 h 27"/>
                <a:gd name="T26" fmla="*/ 51 w 107"/>
                <a:gd name="T27" fmla="*/ 3 h 27"/>
                <a:gd name="T28" fmla="*/ 55 w 107"/>
                <a:gd name="T29" fmla="*/ 3 h 27"/>
                <a:gd name="T30" fmla="*/ 58 w 107"/>
                <a:gd name="T31" fmla="*/ 3 h 27"/>
                <a:gd name="T32" fmla="*/ 62 w 107"/>
                <a:gd name="T33" fmla="*/ 3 h 27"/>
                <a:gd name="T34" fmla="*/ 66 w 107"/>
                <a:gd name="T35" fmla="*/ 4 h 27"/>
                <a:gd name="T36" fmla="*/ 71 w 107"/>
                <a:gd name="T37" fmla="*/ 5 h 27"/>
                <a:gd name="T38" fmla="*/ 76 w 107"/>
                <a:gd name="T39" fmla="*/ 6 h 27"/>
                <a:gd name="T40" fmla="*/ 81 w 107"/>
                <a:gd name="T41" fmla="*/ 7 h 27"/>
                <a:gd name="T42" fmla="*/ 84 w 107"/>
                <a:gd name="T43" fmla="*/ 7 h 27"/>
                <a:gd name="T44" fmla="*/ 88 w 107"/>
                <a:gd name="T45" fmla="*/ 5 h 27"/>
                <a:gd name="T46" fmla="*/ 92 w 107"/>
                <a:gd name="T47" fmla="*/ 3 h 27"/>
                <a:gd name="T48" fmla="*/ 95 w 107"/>
                <a:gd name="T49" fmla="*/ 3 h 27"/>
                <a:gd name="T50" fmla="*/ 99 w 107"/>
                <a:gd name="T51" fmla="*/ 3 h 27"/>
                <a:gd name="T52" fmla="*/ 101 w 107"/>
                <a:gd name="T53" fmla="*/ 3 h 27"/>
                <a:gd name="T54" fmla="*/ 104 w 107"/>
                <a:gd name="T55" fmla="*/ 1 h 27"/>
                <a:gd name="T56" fmla="*/ 105 w 107"/>
                <a:gd name="T57" fmla="*/ 7 h 27"/>
                <a:gd name="T58" fmla="*/ 101 w 107"/>
                <a:gd name="T59" fmla="*/ 8 h 27"/>
                <a:gd name="T60" fmla="*/ 97 w 107"/>
                <a:gd name="T61" fmla="*/ 8 h 27"/>
                <a:gd name="T62" fmla="*/ 94 w 107"/>
                <a:gd name="T63" fmla="*/ 9 h 27"/>
                <a:gd name="T64" fmla="*/ 90 w 107"/>
                <a:gd name="T65" fmla="*/ 10 h 27"/>
                <a:gd name="T66" fmla="*/ 85 w 107"/>
                <a:gd name="T67" fmla="*/ 12 h 27"/>
                <a:gd name="T68" fmla="*/ 81 w 107"/>
                <a:gd name="T69" fmla="*/ 14 h 27"/>
                <a:gd name="T70" fmla="*/ 75 w 107"/>
                <a:gd name="T71" fmla="*/ 13 h 27"/>
                <a:gd name="T72" fmla="*/ 72 w 107"/>
                <a:gd name="T73" fmla="*/ 12 h 27"/>
                <a:gd name="T74" fmla="*/ 69 w 107"/>
                <a:gd name="T75" fmla="*/ 11 h 27"/>
                <a:gd name="T76" fmla="*/ 66 w 107"/>
                <a:gd name="T77" fmla="*/ 9 h 27"/>
                <a:gd name="T78" fmla="*/ 62 w 107"/>
                <a:gd name="T79" fmla="*/ 8 h 27"/>
                <a:gd name="T80" fmla="*/ 59 w 107"/>
                <a:gd name="T81" fmla="*/ 7 h 27"/>
                <a:gd name="T82" fmla="*/ 56 w 107"/>
                <a:gd name="T83" fmla="*/ 7 h 27"/>
                <a:gd name="T84" fmla="*/ 53 w 107"/>
                <a:gd name="T85" fmla="*/ 7 h 27"/>
                <a:gd name="T86" fmla="*/ 50 w 107"/>
                <a:gd name="T87" fmla="*/ 7 h 27"/>
                <a:gd name="T88" fmla="*/ 47 w 107"/>
                <a:gd name="T89" fmla="*/ 7 h 27"/>
                <a:gd name="T90" fmla="*/ 43 w 107"/>
                <a:gd name="T91" fmla="*/ 6 h 27"/>
                <a:gd name="T92" fmla="*/ 38 w 107"/>
                <a:gd name="T93" fmla="*/ 7 h 27"/>
                <a:gd name="T94" fmla="*/ 34 w 107"/>
                <a:gd name="T95" fmla="*/ 8 h 27"/>
                <a:gd name="T96" fmla="*/ 31 w 107"/>
                <a:gd name="T97" fmla="*/ 10 h 27"/>
                <a:gd name="T98" fmla="*/ 26 w 107"/>
                <a:gd name="T99" fmla="*/ 12 h 27"/>
                <a:gd name="T100" fmla="*/ 23 w 107"/>
                <a:gd name="T101" fmla="*/ 13 h 27"/>
                <a:gd name="T102" fmla="*/ 20 w 107"/>
                <a:gd name="T103" fmla="*/ 14 h 27"/>
                <a:gd name="T104" fmla="*/ 15 w 107"/>
                <a:gd name="T105" fmla="*/ 15 h 27"/>
                <a:gd name="T106" fmla="*/ 12 w 107"/>
                <a:gd name="T107" fmla="*/ 16 h 27"/>
                <a:gd name="T108" fmla="*/ 10 w 107"/>
                <a:gd name="T109" fmla="*/ 17 h 27"/>
                <a:gd name="T110" fmla="*/ 7 w 107"/>
                <a:gd name="T111" fmla="*/ 21 h 27"/>
                <a:gd name="T112" fmla="*/ 3 w 107"/>
                <a:gd name="T11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27">
                  <a:moveTo>
                    <a:pt x="1" y="25"/>
                  </a:moveTo>
                  <a:lnTo>
                    <a:pt x="1" y="25"/>
                  </a:lnTo>
                  <a:lnTo>
                    <a:pt x="1" y="24"/>
                  </a:lnTo>
                  <a:lnTo>
                    <a:pt x="2" y="24"/>
                  </a:lnTo>
                  <a:lnTo>
                    <a:pt x="3" y="23"/>
                  </a:lnTo>
                  <a:lnTo>
                    <a:pt x="3" y="22"/>
                  </a:lnTo>
                  <a:lnTo>
                    <a:pt x="4" y="21"/>
                  </a:lnTo>
                  <a:lnTo>
                    <a:pt x="5" y="20"/>
                  </a:lnTo>
                  <a:lnTo>
                    <a:pt x="6" y="19"/>
                  </a:lnTo>
                  <a:lnTo>
                    <a:pt x="7" y="18"/>
                  </a:lnTo>
                  <a:lnTo>
                    <a:pt x="8" y="17"/>
                  </a:lnTo>
                  <a:lnTo>
                    <a:pt x="9" y="16"/>
                  </a:lnTo>
                  <a:lnTo>
                    <a:pt x="9" y="15"/>
                  </a:lnTo>
                  <a:lnTo>
                    <a:pt x="10" y="14"/>
                  </a:lnTo>
                  <a:lnTo>
                    <a:pt x="11" y="13"/>
                  </a:lnTo>
                  <a:lnTo>
                    <a:pt x="12" y="13"/>
                  </a:lnTo>
                  <a:lnTo>
                    <a:pt x="12" y="13"/>
                  </a:lnTo>
                  <a:lnTo>
                    <a:pt x="12" y="13"/>
                  </a:lnTo>
                  <a:lnTo>
                    <a:pt x="13" y="12"/>
                  </a:lnTo>
                  <a:lnTo>
                    <a:pt x="13" y="12"/>
                  </a:lnTo>
                  <a:lnTo>
                    <a:pt x="14" y="12"/>
                  </a:lnTo>
                  <a:lnTo>
                    <a:pt x="14" y="12"/>
                  </a:lnTo>
                  <a:lnTo>
                    <a:pt x="15" y="12"/>
                  </a:lnTo>
                  <a:lnTo>
                    <a:pt x="15" y="12"/>
                  </a:lnTo>
                  <a:lnTo>
                    <a:pt x="16" y="12"/>
                  </a:lnTo>
                  <a:lnTo>
                    <a:pt x="17" y="12"/>
                  </a:lnTo>
                  <a:lnTo>
                    <a:pt x="18" y="12"/>
                  </a:lnTo>
                  <a:lnTo>
                    <a:pt x="18" y="11"/>
                  </a:lnTo>
                  <a:lnTo>
                    <a:pt x="19" y="11"/>
                  </a:lnTo>
                  <a:lnTo>
                    <a:pt x="20" y="11"/>
                  </a:lnTo>
                  <a:lnTo>
                    <a:pt x="20" y="11"/>
                  </a:lnTo>
                  <a:lnTo>
                    <a:pt x="21" y="11"/>
                  </a:lnTo>
                  <a:lnTo>
                    <a:pt x="22" y="11"/>
                  </a:lnTo>
                  <a:lnTo>
                    <a:pt x="23" y="10"/>
                  </a:lnTo>
                  <a:lnTo>
                    <a:pt x="23" y="10"/>
                  </a:lnTo>
                  <a:lnTo>
                    <a:pt x="24" y="10"/>
                  </a:lnTo>
                  <a:lnTo>
                    <a:pt x="24" y="10"/>
                  </a:lnTo>
                  <a:lnTo>
                    <a:pt x="25" y="10"/>
                  </a:lnTo>
                  <a:lnTo>
                    <a:pt x="26" y="10"/>
                  </a:lnTo>
                  <a:lnTo>
                    <a:pt x="26" y="9"/>
                  </a:lnTo>
                  <a:lnTo>
                    <a:pt x="27" y="9"/>
                  </a:lnTo>
                  <a:lnTo>
                    <a:pt x="27" y="9"/>
                  </a:lnTo>
                  <a:lnTo>
                    <a:pt x="28" y="9"/>
                  </a:lnTo>
                  <a:lnTo>
                    <a:pt x="28" y="8"/>
                  </a:lnTo>
                  <a:lnTo>
                    <a:pt x="29" y="8"/>
                  </a:lnTo>
                  <a:lnTo>
                    <a:pt x="30" y="8"/>
                  </a:lnTo>
                  <a:lnTo>
                    <a:pt x="30" y="7"/>
                  </a:lnTo>
                  <a:lnTo>
                    <a:pt x="31" y="6"/>
                  </a:lnTo>
                  <a:lnTo>
                    <a:pt x="31" y="6"/>
                  </a:lnTo>
                  <a:lnTo>
                    <a:pt x="32" y="5"/>
                  </a:lnTo>
                  <a:lnTo>
                    <a:pt x="33" y="5"/>
                  </a:lnTo>
                  <a:lnTo>
                    <a:pt x="34" y="4"/>
                  </a:lnTo>
                  <a:lnTo>
                    <a:pt x="34" y="4"/>
                  </a:lnTo>
                  <a:lnTo>
                    <a:pt x="35" y="3"/>
                  </a:lnTo>
                  <a:lnTo>
                    <a:pt x="36" y="3"/>
                  </a:lnTo>
                  <a:lnTo>
                    <a:pt x="36" y="3"/>
                  </a:lnTo>
                  <a:lnTo>
                    <a:pt x="37" y="3"/>
                  </a:lnTo>
                  <a:lnTo>
                    <a:pt x="37" y="2"/>
                  </a:lnTo>
                  <a:lnTo>
                    <a:pt x="38" y="2"/>
                  </a:lnTo>
                  <a:lnTo>
                    <a:pt x="38" y="2"/>
                  </a:lnTo>
                  <a:lnTo>
                    <a:pt x="39" y="2"/>
                  </a:lnTo>
                  <a:lnTo>
                    <a:pt x="39" y="2"/>
                  </a:lnTo>
                  <a:lnTo>
                    <a:pt x="40" y="2"/>
                  </a:lnTo>
                  <a:lnTo>
                    <a:pt x="40" y="2"/>
                  </a:lnTo>
                  <a:lnTo>
                    <a:pt x="41" y="2"/>
                  </a:lnTo>
                  <a:lnTo>
                    <a:pt x="41" y="2"/>
                  </a:lnTo>
                  <a:lnTo>
                    <a:pt x="42" y="2"/>
                  </a:lnTo>
                  <a:lnTo>
                    <a:pt x="42" y="2"/>
                  </a:lnTo>
                  <a:lnTo>
                    <a:pt x="43" y="2"/>
                  </a:lnTo>
                  <a:lnTo>
                    <a:pt x="43" y="2"/>
                  </a:lnTo>
                  <a:lnTo>
                    <a:pt x="44" y="2"/>
                  </a:lnTo>
                  <a:lnTo>
                    <a:pt x="44" y="2"/>
                  </a:lnTo>
                  <a:lnTo>
                    <a:pt x="45" y="2"/>
                  </a:lnTo>
                  <a:lnTo>
                    <a:pt x="45" y="2"/>
                  </a:lnTo>
                  <a:lnTo>
                    <a:pt x="46" y="3"/>
                  </a:lnTo>
                  <a:lnTo>
                    <a:pt x="47" y="3"/>
                  </a:lnTo>
                  <a:lnTo>
                    <a:pt x="47" y="3"/>
                  </a:lnTo>
                  <a:lnTo>
                    <a:pt x="48" y="3"/>
                  </a:lnTo>
                  <a:lnTo>
                    <a:pt x="48" y="3"/>
                  </a:lnTo>
                  <a:lnTo>
                    <a:pt x="49" y="3"/>
                  </a:lnTo>
                  <a:lnTo>
                    <a:pt x="50" y="3"/>
                  </a:lnTo>
                  <a:lnTo>
                    <a:pt x="50" y="3"/>
                  </a:lnTo>
                  <a:lnTo>
                    <a:pt x="51" y="3"/>
                  </a:lnTo>
                  <a:lnTo>
                    <a:pt x="51" y="3"/>
                  </a:lnTo>
                  <a:lnTo>
                    <a:pt x="52" y="3"/>
                  </a:lnTo>
                  <a:lnTo>
                    <a:pt x="53" y="3"/>
                  </a:lnTo>
                  <a:lnTo>
                    <a:pt x="53" y="3"/>
                  </a:lnTo>
                  <a:lnTo>
                    <a:pt x="54" y="3"/>
                  </a:lnTo>
                  <a:lnTo>
                    <a:pt x="54" y="3"/>
                  </a:lnTo>
                  <a:lnTo>
                    <a:pt x="55" y="3"/>
                  </a:lnTo>
                  <a:lnTo>
                    <a:pt x="55" y="3"/>
                  </a:lnTo>
                  <a:lnTo>
                    <a:pt x="56" y="3"/>
                  </a:lnTo>
                  <a:lnTo>
                    <a:pt x="57" y="3"/>
                  </a:lnTo>
                  <a:lnTo>
                    <a:pt x="57" y="3"/>
                  </a:lnTo>
                  <a:lnTo>
                    <a:pt x="58" y="3"/>
                  </a:lnTo>
                  <a:lnTo>
                    <a:pt x="58" y="3"/>
                  </a:lnTo>
                  <a:lnTo>
                    <a:pt x="59" y="3"/>
                  </a:lnTo>
                  <a:lnTo>
                    <a:pt x="59" y="3"/>
                  </a:lnTo>
                  <a:lnTo>
                    <a:pt x="60" y="3"/>
                  </a:lnTo>
                  <a:lnTo>
                    <a:pt x="61" y="3"/>
                  </a:lnTo>
                  <a:lnTo>
                    <a:pt x="61" y="3"/>
                  </a:lnTo>
                  <a:lnTo>
                    <a:pt x="62" y="3"/>
                  </a:lnTo>
                  <a:lnTo>
                    <a:pt x="62" y="3"/>
                  </a:lnTo>
                  <a:lnTo>
                    <a:pt x="63" y="3"/>
                  </a:lnTo>
                  <a:lnTo>
                    <a:pt x="64" y="3"/>
                  </a:lnTo>
                  <a:lnTo>
                    <a:pt x="64" y="4"/>
                  </a:lnTo>
                  <a:lnTo>
                    <a:pt x="65" y="4"/>
                  </a:lnTo>
                  <a:lnTo>
                    <a:pt x="66" y="4"/>
                  </a:lnTo>
                  <a:lnTo>
                    <a:pt x="67" y="4"/>
                  </a:lnTo>
                  <a:lnTo>
                    <a:pt x="68" y="4"/>
                  </a:lnTo>
                  <a:lnTo>
                    <a:pt x="69" y="5"/>
                  </a:lnTo>
                  <a:lnTo>
                    <a:pt x="69" y="5"/>
                  </a:lnTo>
                  <a:lnTo>
                    <a:pt x="70" y="5"/>
                  </a:lnTo>
                  <a:lnTo>
                    <a:pt x="71" y="5"/>
                  </a:lnTo>
                  <a:lnTo>
                    <a:pt x="72" y="6"/>
                  </a:lnTo>
                  <a:lnTo>
                    <a:pt x="73" y="6"/>
                  </a:lnTo>
                  <a:lnTo>
                    <a:pt x="74" y="6"/>
                  </a:lnTo>
                  <a:lnTo>
                    <a:pt x="74" y="6"/>
                  </a:lnTo>
                  <a:lnTo>
                    <a:pt x="75" y="6"/>
                  </a:lnTo>
                  <a:lnTo>
                    <a:pt x="76" y="6"/>
                  </a:lnTo>
                  <a:lnTo>
                    <a:pt x="77" y="7"/>
                  </a:lnTo>
                  <a:lnTo>
                    <a:pt x="78" y="7"/>
                  </a:lnTo>
                  <a:lnTo>
                    <a:pt x="78" y="7"/>
                  </a:lnTo>
                  <a:lnTo>
                    <a:pt x="79" y="7"/>
                  </a:lnTo>
                  <a:lnTo>
                    <a:pt x="80" y="7"/>
                  </a:lnTo>
                  <a:lnTo>
                    <a:pt x="81" y="7"/>
                  </a:lnTo>
                  <a:lnTo>
                    <a:pt x="81" y="7"/>
                  </a:lnTo>
                  <a:lnTo>
                    <a:pt x="82" y="7"/>
                  </a:lnTo>
                  <a:lnTo>
                    <a:pt x="82" y="7"/>
                  </a:lnTo>
                  <a:lnTo>
                    <a:pt x="83" y="7"/>
                  </a:lnTo>
                  <a:lnTo>
                    <a:pt x="84" y="7"/>
                  </a:lnTo>
                  <a:lnTo>
                    <a:pt x="84" y="7"/>
                  </a:lnTo>
                  <a:lnTo>
                    <a:pt x="85" y="6"/>
                  </a:lnTo>
                  <a:lnTo>
                    <a:pt x="85" y="6"/>
                  </a:lnTo>
                  <a:lnTo>
                    <a:pt x="86" y="6"/>
                  </a:lnTo>
                  <a:lnTo>
                    <a:pt x="86" y="6"/>
                  </a:lnTo>
                  <a:lnTo>
                    <a:pt x="87" y="5"/>
                  </a:lnTo>
                  <a:lnTo>
                    <a:pt x="88" y="5"/>
                  </a:lnTo>
                  <a:lnTo>
                    <a:pt x="88" y="5"/>
                  </a:lnTo>
                  <a:lnTo>
                    <a:pt x="89" y="4"/>
                  </a:lnTo>
                  <a:lnTo>
                    <a:pt x="90" y="4"/>
                  </a:lnTo>
                  <a:lnTo>
                    <a:pt x="90" y="4"/>
                  </a:lnTo>
                  <a:lnTo>
                    <a:pt x="91" y="3"/>
                  </a:lnTo>
                  <a:lnTo>
                    <a:pt x="92" y="3"/>
                  </a:lnTo>
                  <a:lnTo>
                    <a:pt x="92" y="3"/>
                  </a:lnTo>
                  <a:lnTo>
                    <a:pt x="93" y="3"/>
                  </a:lnTo>
                  <a:lnTo>
                    <a:pt x="93" y="3"/>
                  </a:lnTo>
                  <a:lnTo>
                    <a:pt x="94" y="3"/>
                  </a:lnTo>
                  <a:lnTo>
                    <a:pt x="94" y="3"/>
                  </a:lnTo>
                  <a:lnTo>
                    <a:pt x="95" y="3"/>
                  </a:lnTo>
                  <a:lnTo>
                    <a:pt x="96" y="3"/>
                  </a:lnTo>
                  <a:lnTo>
                    <a:pt x="96" y="3"/>
                  </a:lnTo>
                  <a:lnTo>
                    <a:pt x="97" y="3"/>
                  </a:lnTo>
                  <a:lnTo>
                    <a:pt x="98" y="3"/>
                  </a:lnTo>
                  <a:lnTo>
                    <a:pt x="98" y="3"/>
                  </a:lnTo>
                  <a:lnTo>
                    <a:pt x="99" y="3"/>
                  </a:lnTo>
                  <a:lnTo>
                    <a:pt x="99" y="3"/>
                  </a:lnTo>
                  <a:lnTo>
                    <a:pt x="99" y="3"/>
                  </a:lnTo>
                  <a:lnTo>
                    <a:pt x="100" y="3"/>
                  </a:lnTo>
                  <a:lnTo>
                    <a:pt x="100" y="3"/>
                  </a:lnTo>
                  <a:lnTo>
                    <a:pt x="100" y="3"/>
                  </a:lnTo>
                  <a:lnTo>
                    <a:pt x="101" y="3"/>
                  </a:lnTo>
                  <a:lnTo>
                    <a:pt x="102" y="3"/>
                  </a:lnTo>
                  <a:lnTo>
                    <a:pt x="102" y="2"/>
                  </a:lnTo>
                  <a:lnTo>
                    <a:pt x="103" y="2"/>
                  </a:lnTo>
                  <a:lnTo>
                    <a:pt x="103" y="2"/>
                  </a:lnTo>
                  <a:lnTo>
                    <a:pt x="104" y="2"/>
                  </a:lnTo>
                  <a:lnTo>
                    <a:pt x="104" y="1"/>
                  </a:lnTo>
                  <a:lnTo>
                    <a:pt x="105" y="1"/>
                  </a:lnTo>
                  <a:lnTo>
                    <a:pt x="105" y="1"/>
                  </a:lnTo>
                  <a:lnTo>
                    <a:pt x="106" y="0"/>
                  </a:lnTo>
                  <a:lnTo>
                    <a:pt x="107" y="8"/>
                  </a:lnTo>
                  <a:lnTo>
                    <a:pt x="106" y="7"/>
                  </a:lnTo>
                  <a:lnTo>
                    <a:pt x="105" y="7"/>
                  </a:lnTo>
                  <a:lnTo>
                    <a:pt x="105" y="7"/>
                  </a:lnTo>
                  <a:lnTo>
                    <a:pt x="104" y="7"/>
                  </a:lnTo>
                  <a:lnTo>
                    <a:pt x="103" y="7"/>
                  </a:lnTo>
                  <a:lnTo>
                    <a:pt x="103" y="8"/>
                  </a:lnTo>
                  <a:lnTo>
                    <a:pt x="102" y="8"/>
                  </a:lnTo>
                  <a:lnTo>
                    <a:pt x="101" y="8"/>
                  </a:lnTo>
                  <a:lnTo>
                    <a:pt x="100" y="8"/>
                  </a:lnTo>
                  <a:lnTo>
                    <a:pt x="99" y="8"/>
                  </a:lnTo>
                  <a:lnTo>
                    <a:pt x="99" y="8"/>
                  </a:lnTo>
                  <a:lnTo>
                    <a:pt x="98" y="8"/>
                  </a:lnTo>
                  <a:lnTo>
                    <a:pt x="98" y="8"/>
                  </a:lnTo>
                  <a:lnTo>
                    <a:pt x="97" y="8"/>
                  </a:lnTo>
                  <a:lnTo>
                    <a:pt x="96" y="8"/>
                  </a:lnTo>
                  <a:lnTo>
                    <a:pt x="96" y="8"/>
                  </a:lnTo>
                  <a:lnTo>
                    <a:pt x="95" y="8"/>
                  </a:lnTo>
                  <a:lnTo>
                    <a:pt x="94" y="8"/>
                  </a:lnTo>
                  <a:lnTo>
                    <a:pt x="94" y="9"/>
                  </a:lnTo>
                  <a:lnTo>
                    <a:pt x="94" y="9"/>
                  </a:lnTo>
                  <a:lnTo>
                    <a:pt x="93" y="9"/>
                  </a:lnTo>
                  <a:lnTo>
                    <a:pt x="93" y="9"/>
                  </a:lnTo>
                  <a:lnTo>
                    <a:pt x="92" y="9"/>
                  </a:lnTo>
                  <a:lnTo>
                    <a:pt x="92" y="9"/>
                  </a:lnTo>
                  <a:lnTo>
                    <a:pt x="91" y="10"/>
                  </a:lnTo>
                  <a:lnTo>
                    <a:pt x="90" y="10"/>
                  </a:lnTo>
                  <a:lnTo>
                    <a:pt x="89" y="10"/>
                  </a:lnTo>
                  <a:lnTo>
                    <a:pt x="88" y="11"/>
                  </a:lnTo>
                  <a:lnTo>
                    <a:pt x="87" y="11"/>
                  </a:lnTo>
                  <a:lnTo>
                    <a:pt x="86" y="12"/>
                  </a:lnTo>
                  <a:lnTo>
                    <a:pt x="86" y="12"/>
                  </a:lnTo>
                  <a:lnTo>
                    <a:pt x="85" y="12"/>
                  </a:lnTo>
                  <a:lnTo>
                    <a:pt x="84" y="13"/>
                  </a:lnTo>
                  <a:lnTo>
                    <a:pt x="83" y="13"/>
                  </a:lnTo>
                  <a:lnTo>
                    <a:pt x="82" y="13"/>
                  </a:lnTo>
                  <a:lnTo>
                    <a:pt x="82" y="14"/>
                  </a:lnTo>
                  <a:lnTo>
                    <a:pt x="81" y="14"/>
                  </a:lnTo>
                  <a:lnTo>
                    <a:pt x="81" y="14"/>
                  </a:lnTo>
                  <a:lnTo>
                    <a:pt x="80" y="14"/>
                  </a:lnTo>
                  <a:lnTo>
                    <a:pt x="79" y="14"/>
                  </a:lnTo>
                  <a:lnTo>
                    <a:pt x="78" y="14"/>
                  </a:lnTo>
                  <a:lnTo>
                    <a:pt x="77" y="14"/>
                  </a:lnTo>
                  <a:lnTo>
                    <a:pt x="76" y="14"/>
                  </a:lnTo>
                  <a:lnTo>
                    <a:pt x="75" y="13"/>
                  </a:lnTo>
                  <a:lnTo>
                    <a:pt x="75" y="13"/>
                  </a:lnTo>
                  <a:lnTo>
                    <a:pt x="74" y="13"/>
                  </a:lnTo>
                  <a:lnTo>
                    <a:pt x="74" y="13"/>
                  </a:lnTo>
                  <a:lnTo>
                    <a:pt x="73" y="13"/>
                  </a:lnTo>
                  <a:lnTo>
                    <a:pt x="73" y="12"/>
                  </a:lnTo>
                  <a:lnTo>
                    <a:pt x="72" y="12"/>
                  </a:lnTo>
                  <a:lnTo>
                    <a:pt x="72" y="12"/>
                  </a:lnTo>
                  <a:lnTo>
                    <a:pt x="71" y="12"/>
                  </a:lnTo>
                  <a:lnTo>
                    <a:pt x="71" y="11"/>
                  </a:lnTo>
                  <a:lnTo>
                    <a:pt x="70" y="11"/>
                  </a:lnTo>
                  <a:lnTo>
                    <a:pt x="69" y="11"/>
                  </a:lnTo>
                  <a:lnTo>
                    <a:pt x="69" y="11"/>
                  </a:lnTo>
                  <a:lnTo>
                    <a:pt x="68" y="10"/>
                  </a:lnTo>
                  <a:lnTo>
                    <a:pt x="68" y="10"/>
                  </a:lnTo>
                  <a:lnTo>
                    <a:pt x="67" y="10"/>
                  </a:lnTo>
                  <a:lnTo>
                    <a:pt x="67" y="10"/>
                  </a:lnTo>
                  <a:lnTo>
                    <a:pt x="66" y="10"/>
                  </a:lnTo>
                  <a:lnTo>
                    <a:pt x="66" y="9"/>
                  </a:lnTo>
                  <a:lnTo>
                    <a:pt x="65" y="9"/>
                  </a:lnTo>
                  <a:lnTo>
                    <a:pt x="64" y="9"/>
                  </a:lnTo>
                  <a:lnTo>
                    <a:pt x="64" y="9"/>
                  </a:lnTo>
                  <a:lnTo>
                    <a:pt x="63" y="8"/>
                  </a:lnTo>
                  <a:lnTo>
                    <a:pt x="63" y="8"/>
                  </a:lnTo>
                  <a:lnTo>
                    <a:pt x="62" y="8"/>
                  </a:lnTo>
                  <a:lnTo>
                    <a:pt x="61" y="8"/>
                  </a:lnTo>
                  <a:lnTo>
                    <a:pt x="61" y="8"/>
                  </a:lnTo>
                  <a:lnTo>
                    <a:pt x="60" y="8"/>
                  </a:lnTo>
                  <a:lnTo>
                    <a:pt x="60" y="8"/>
                  </a:lnTo>
                  <a:lnTo>
                    <a:pt x="59" y="8"/>
                  </a:lnTo>
                  <a:lnTo>
                    <a:pt x="59" y="7"/>
                  </a:lnTo>
                  <a:lnTo>
                    <a:pt x="58" y="7"/>
                  </a:lnTo>
                  <a:lnTo>
                    <a:pt x="58" y="7"/>
                  </a:lnTo>
                  <a:lnTo>
                    <a:pt x="57" y="7"/>
                  </a:lnTo>
                  <a:lnTo>
                    <a:pt x="57" y="7"/>
                  </a:lnTo>
                  <a:lnTo>
                    <a:pt x="56" y="7"/>
                  </a:lnTo>
                  <a:lnTo>
                    <a:pt x="56" y="7"/>
                  </a:lnTo>
                  <a:lnTo>
                    <a:pt x="55" y="7"/>
                  </a:lnTo>
                  <a:lnTo>
                    <a:pt x="54" y="7"/>
                  </a:lnTo>
                  <a:lnTo>
                    <a:pt x="54" y="7"/>
                  </a:lnTo>
                  <a:lnTo>
                    <a:pt x="53" y="7"/>
                  </a:lnTo>
                  <a:lnTo>
                    <a:pt x="53" y="7"/>
                  </a:lnTo>
                  <a:lnTo>
                    <a:pt x="53" y="7"/>
                  </a:lnTo>
                  <a:lnTo>
                    <a:pt x="53" y="7"/>
                  </a:lnTo>
                  <a:lnTo>
                    <a:pt x="53" y="7"/>
                  </a:lnTo>
                  <a:lnTo>
                    <a:pt x="52" y="7"/>
                  </a:lnTo>
                  <a:lnTo>
                    <a:pt x="51" y="7"/>
                  </a:lnTo>
                  <a:lnTo>
                    <a:pt x="51" y="7"/>
                  </a:lnTo>
                  <a:lnTo>
                    <a:pt x="50" y="7"/>
                  </a:lnTo>
                  <a:lnTo>
                    <a:pt x="50" y="7"/>
                  </a:lnTo>
                  <a:lnTo>
                    <a:pt x="49" y="7"/>
                  </a:lnTo>
                  <a:lnTo>
                    <a:pt x="49" y="7"/>
                  </a:lnTo>
                  <a:lnTo>
                    <a:pt x="48" y="7"/>
                  </a:lnTo>
                  <a:lnTo>
                    <a:pt x="47" y="7"/>
                  </a:lnTo>
                  <a:lnTo>
                    <a:pt x="47" y="7"/>
                  </a:lnTo>
                  <a:lnTo>
                    <a:pt x="46" y="6"/>
                  </a:lnTo>
                  <a:lnTo>
                    <a:pt x="45" y="6"/>
                  </a:lnTo>
                  <a:lnTo>
                    <a:pt x="45" y="6"/>
                  </a:lnTo>
                  <a:lnTo>
                    <a:pt x="44" y="6"/>
                  </a:lnTo>
                  <a:lnTo>
                    <a:pt x="43" y="6"/>
                  </a:lnTo>
                  <a:lnTo>
                    <a:pt x="43" y="6"/>
                  </a:lnTo>
                  <a:lnTo>
                    <a:pt x="42" y="7"/>
                  </a:lnTo>
                  <a:lnTo>
                    <a:pt x="41" y="7"/>
                  </a:lnTo>
                  <a:lnTo>
                    <a:pt x="40" y="7"/>
                  </a:lnTo>
                  <a:lnTo>
                    <a:pt x="40" y="7"/>
                  </a:lnTo>
                  <a:lnTo>
                    <a:pt x="39" y="7"/>
                  </a:lnTo>
                  <a:lnTo>
                    <a:pt x="38" y="7"/>
                  </a:lnTo>
                  <a:lnTo>
                    <a:pt x="37" y="7"/>
                  </a:lnTo>
                  <a:lnTo>
                    <a:pt x="37" y="7"/>
                  </a:lnTo>
                  <a:lnTo>
                    <a:pt x="36" y="8"/>
                  </a:lnTo>
                  <a:lnTo>
                    <a:pt x="36" y="8"/>
                  </a:lnTo>
                  <a:lnTo>
                    <a:pt x="35" y="8"/>
                  </a:lnTo>
                  <a:lnTo>
                    <a:pt x="34" y="8"/>
                  </a:lnTo>
                  <a:lnTo>
                    <a:pt x="34" y="9"/>
                  </a:lnTo>
                  <a:lnTo>
                    <a:pt x="33" y="9"/>
                  </a:lnTo>
                  <a:lnTo>
                    <a:pt x="33" y="9"/>
                  </a:lnTo>
                  <a:lnTo>
                    <a:pt x="32" y="9"/>
                  </a:lnTo>
                  <a:lnTo>
                    <a:pt x="32" y="9"/>
                  </a:lnTo>
                  <a:lnTo>
                    <a:pt x="31" y="10"/>
                  </a:lnTo>
                  <a:lnTo>
                    <a:pt x="30" y="10"/>
                  </a:lnTo>
                  <a:lnTo>
                    <a:pt x="30" y="10"/>
                  </a:lnTo>
                  <a:lnTo>
                    <a:pt x="29" y="11"/>
                  </a:lnTo>
                  <a:lnTo>
                    <a:pt x="28" y="11"/>
                  </a:lnTo>
                  <a:lnTo>
                    <a:pt x="27" y="12"/>
                  </a:lnTo>
                  <a:lnTo>
                    <a:pt x="26" y="12"/>
                  </a:lnTo>
                  <a:lnTo>
                    <a:pt x="26" y="12"/>
                  </a:lnTo>
                  <a:lnTo>
                    <a:pt x="25" y="12"/>
                  </a:lnTo>
                  <a:lnTo>
                    <a:pt x="25" y="13"/>
                  </a:lnTo>
                  <a:lnTo>
                    <a:pt x="24" y="13"/>
                  </a:lnTo>
                  <a:lnTo>
                    <a:pt x="24" y="13"/>
                  </a:lnTo>
                  <a:lnTo>
                    <a:pt x="23" y="13"/>
                  </a:lnTo>
                  <a:lnTo>
                    <a:pt x="23" y="13"/>
                  </a:lnTo>
                  <a:lnTo>
                    <a:pt x="22" y="13"/>
                  </a:lnTo>
                  <a:lnTo>
                    <a:pt x="21" y="14"/>
                  </a:lnTo>
                  <a:lnTo>
                    <a:pt x="21" y="14"/>
                  </a:lnTo>
                  <a:lnTo>
                    <a:pt x="20" y="14"/>
                  </a:lnTo>
                  <a:lnTo>
                    <a:pt x="20" y="14"/>
                  </a:lnTo>
                  <a:lnTo>
                    <a:pt x="19" y="14"/>
                  </a:lnTo>
                  <a:lnTo>
                    <a:pt x="18" y="14"/>
                  </a:lnTo>
                  <a:lnTo>
                    <a:pt x="17" y="14"/>
                  </a:lnTo>
                  <a:lnTo>
                    <a:pt x="17" y="15"/>
                  </a:lnTo>
                  <a:lnTo>
                    <a:pt x="16" y="15"/>
                  </a:lnTo>
                  <a:lnTo>
                    <a:pt x="15" y="15"/>
                  </a:lnTo>
                  <a:lnTo>
                    <a:pt x="15" y="15"/>
                  </a:lnTo>
                  <a:lnTo>
                    <a:pt x="15" y="15"/>
                  </a:lnTo>
                  <a:lnTo>
                    <a:pt x="14" y="15"/>
                  </a:lnTo>
                  <a:lnTo>
                    <a:pt x="13" y="15"/>
                  </a:lnTo>
                  <a:lnTo>
                    <a:pt x="12" y="16"/>
                  </a:lnTo>
                  <a:lnTo>
                    <a:pt x="12" y="16"/>
                  </a:lnTo>
                  <a:lnTo>
                    <a:pt x="11" y="16"/>
                  </a:lnTo>
                  <a:lnTo>
                    <a:pt x="11" y="16"/>
                  </a:lnTo>
                  <a:lnTo>
                    <a:pt x="10" y="16"/>
                  </a:lnTo>
                  <a:lnTo>
                    <a:pt x="10" y="17"/>
                  </a:lnTo>
                  <a:lnTo>
                    <a:pt x="10" y="17"/>
                  </a:lnTo>
                  <a:lnTo>
                    <a:pt x="10" y="17"/>
                  </a:lnTo>
                  <a:lnTo>
                    <a:pt x="10" y="17"/>
                  </a:lnTo>
                  <a:lnTo>
                    <a:pt x="9" y="17"/>
                  </a:lnTo>
                  <a:lnTo>
                    <a:pt x="9" y="18"/>
                  </a:lnTo>
                  <a:lnTo>
                    <a:pt x="8" y="19"/>
                  </a:lnTo>
                  <a:lnTo>
                    <a:pt x="7" y="20"/>
                  </a:lnTo>
                  <a:lnTo>
                    <a:pt x="7" y="21"/>
                  </a:lnTo>
                  <a:lnTo>
                    <a:pt x="6" y="21"/>
                  </a:lnTo>
                  <a:lnTo>
                    <a:pt x="6" y="22"/>
                  </a:lnTo>
                  <a:lnTo>
                    <a:pt x="5" y="23"/>
                  </a:lnTo>
                  <a:lnTo>
                    <a:pt x="5" y="24"/>
                  </a:lnTo>
                  <a:lnTo>
                    <a:pt x="4" y="24"/>
                  </a:lnTo>
                  <a:lnTo>
                    <a:pt x="3" y="26"/>
                  </a:lnTo>
                  <a:lnTo>
                    <a:pt x="0" y="27"/>
                  </a:lnTo>
                  <a:lnTo>
                    <a:pt x="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3" name="Freeform 1982"/>
            <p:cNvSpPr>
              <a:spLocks/>
            </p:cNvSpPr>
            <p:nvPr/>
          </p:nvSpPr>
          <p:spPr bwMode="auto">
            <a:xfrm>
              <a:off x="5861051" y="1557898"/>
              <a:ext cx="25400" cy="19050"/>
            </a:xfrm>
            <a:custGeom>
              <a:avLst/>
              <a:gdLst>
                <a:gd name="T0" fmla="*/ 12 w 16"/>
                <a:gd name="T1" fmla="*/ 0 h 12"/>
                <a:gd name="T2" fmla="*/ 13 w 16"/>
                <a:gd name="T3" fmla="*/ 0 h 12"/>
                <a:gd name="T4" fmla="*/ 14 w 16"/>
                <a:gd name="T5" fmla="*/ 2 h 12"/>
                <a:gd name="T6" fmla="*/ 15 w 16"/>
                <a:gd name="T7" fmla="*/ 3 h 12"/>
                <a:gd name="T8" fmla="*/ 15 w 16"/>
                <a:gd name="T9" fmla="*/ 4 h 12"/>
                <a:gd name="T10" fmla="*/ 16 w 16"/>
                <a:gd name="T11" fmla="*/ 6 h 12"/>
                <a:gd name="T12" fmla="*/ 15 w 16"/>
                <a:gd name="T13" fmla="*/ 6 h 12"/>
                <a:gd name="T14" fmla="*/ 14 w 16"/>
                <a:gd name="T15" fmla="*/ 7 h 12"/>
                <a:gd name="T16" fmla="*/ 13 w 16"/>
                <a:gd name="T17" fmla="*/ 8 h 12"/>
                <a:gd name="T18" fmla="*/ 11 w 16"/>
                <a:gd name="T19" fmla="*/ 9 h 12"/>
                <a:gd name="T20" fmla="*/ 9 w 16"/>
                <a:gd name="T21" fmla="*/ 10 h 12"/>
                <a:gd name="T22" fmla="*/ 7 w 16"/>
                <a:gd name="T23" fmla="*/ 11 h 12"/>
                <a:gd name="T24" fmla="*/ 6 w 16"/>
                <a:gd name="T25" fmla="*/ 11 h 12"/>
                <a:gd name="T26" fmla="*/ 4 w 16"/>
                <a:gd name="T27" fmla="*/ 12 h 12"/>
                <a:gd name="T28" fmla="*/ 3 w 16"/>
                <a:gd name="T29" fmla="*/ 12 h 12"/>
                <a:gd name="T30" fmla="*/ 2 w 16"/>
                <a:gd name="T31" fmla="*/ 11 h 12"/>
                <a:gd name="T32" fmla="*/ 1 w 16"/>
                <a:gd name="T33" fmla="*/ 10 h 12"/>
                <a:gd name="T34" fmla="*/ 0 w 16"/>
                <a:gd name="T35" fmla="*/ 9 h 12"/>
                <a:gd name="T36" fmla="*/ 0 w 16"/>
                <a:gd name="T37" fmla="*/ 7 h 12"/>
                <a:gd name="T38" fmla="*/ 1 w 16"/>
                <a:gd name="T39" fmla="*/ 6 h 12"/>
                <a:gd name="T40" fmla="*/ 2 w 16"/>
                <a:gd name="T41" fmla="*/ 5 h 12"/>
                <a:gd name="T42" fmla="*/ 3 w 16"/>
                <a:gd name="T43" fmla="*/ 4 h 12"/>
                <a:gd name="T44" fmla="*/ 4 w 16"/>
                <a:gd name="T45" fmla="*/ 3 h 12"/>
                <a:gd name="T46" fmla="*/ 6 w 16"/>
                <a:gd name="T47" fmla="*/ 2 h 12"/>
                <a:gd name="T48" fmla="*/ 7 w 16"/>
                <a:gd name="T49" fmla="*/ 1 h 12"/>
                <a:gd name="T50" fmla="*/ 8 w 16"/>
                <a:gd name="T51" fmla="*/ 1 h 12"/>
                <a:gd name="T52" fmla="*/ 10 w 16"/>
                <a:gd name="T53" fmla="*/ 0 h 12"/>
                <a:gd name="T54" fmla="*/ 8 w 16"/>
                <a:gd name="T55" fmla="*/ 1 h 12"/>
                <a:gd name="T56" fmla="*/ 7 w 16"/>
                <a:gd name="T57" fmla="*/ 2 h 12"/>
                <a:gd name="T58" fmla="*/ 5 w 16"/>
                <a:gd name="T59" fmla="*/ 4 h 12"/>
                <a:gd name="T60" fmla="*/ 4 w 16"/>
                <a:gd name="T61" fmla="*/ 5 h 12"/>
                <a:gd name="T62" fmla="*/ 2 w 16"/>
                <a:gd name="T63" fmla="*/ 6 h 12"/>
                <a:gd name="T64" fmla="*/ 2 w 16"/>
                <a:gd name="T65" fmla="*/ 7 h 12"/>
                <a:gd name="T66" fmla="*/ 2 w 16"/>
                <a:gd name="T67" fmla="*/ 9 h 12"/>
                <a:gd name="T68" fmla="*/ 3 w 16"/>
                <a:gd name="T69" fmla="*/ 9 h 12"/>
                <a:gd name="T70" fmla="*/ 4 w 16"/>
                <a:gd name="T71" fmla="*/ 9 h 12"/>
                <a:gd name="T72" fmla="*/ 5 w 16"/>
                <a:gd name="T73" fmla="*/ 9 h 12"/>
                <a:gd name="T74" fmla="*/ 6 w 16"/>
                <a:gd name="T75" fmla="*/ 9 h 12"/>
                <a:gd name="T76" fmla="*/ 7 w 16"/>
                <a:gd name="T77" fmla="*/ 9 h 12"/>
                <a:gd name="T78" fmla="*/ 8 w 16"/>
                <a:gd name="T79" fmla="*/ 8 h 12"/>
                <a:gd name="T80" fmla="*/ 10 w 16"/>
                <a:gd name="T81" fmla="*/ 8 h 12"/>
                <a:gd name="T82" fmla="*/ 11 w 16"/>
                <a:gd name="T83" fmla="*/ 7 h 12"/>
                <a:gd name="T84" fmla="*/ 12 w 16"/>
                <a:gd name="T85" fmla="*/ 6 h 12"/>
                <a:gd name="T86" fmla="*/ 13 w 16"/>
                <a:gd name="T87" fmla="*/ 6 h 12"/>
                <a:gd name="T88" fmla="*/ 13 w 16"/>
                <a:gd name="T89" fmla="*/ 5 h 12"/>
                <a:gd name="T90" fmla="*/ 13 w 16"/>
                <a:gd name="T91" fmla="*/ 5 h 12"/>
                <a:gd name="T92" fmla="*/ 13 w 16"/>
                <a:gd name="T93" fmla="*/ 3 h 12"/>
                <a:gd name="T94" fmla="*/ 12 w 16"/>
                <a:gd name="T95" fmla="*/ 2 h 12"/>
                <a:gd name="T96" fmla="*/ 12 w 16"/>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2">
                  <a:moveTo>
                    <a:pt x="12" y="0"/>
                  </a:moveTo>
                  <a:lnTo>
                    <a:pt x="12" y="0"/>
                  </a:lnTo>
                  <a:lnTo>
                    <a:pt x="13" y="0"/>
                  </a:lnTo>
                  <a:lnTo>
                    <a:pt x="13" y="0"/>
                  </a:lnTo>
                  <a:lnTo>
                    <a:pt x="14" y="1"/>
                  </a:lnTo>
                  <a:lnTo>
                    <a:pt x="14" y="2"/>
                  </a:lnTo>
                  <a:lnTo>
                    <a:pt x="15" y="2"/>
                  </a:lnTo>
                  <a:lnTo>
                    <a:pt x="15" y="3"/>
                  </a:lnTo>
                  <a:lnTo>
                    <a:pt x="15" y="4"/>
                  </a:lnTo>
                  <a:lnTo>
                    <a:pt x="15" y="4"/>
                  </a:lnTo>
                  <a:lnTo>
                    <a:pt x="16" y="6"/>
                  </a:lnTo>
                  <a:lnTo>
                    <a:pt x="16" y="6"/>
                  </a:lnTo>
                  <a:lnTo>
                    <a:pt x="15" y="6"/>
                  </a:lnTo>
                  <a:lnTo>
                    <a:pt x="15" y="6"/>
                  </a:lnTo>
                  <a:lnTo>
                    <a:pt x="15" y="7"/>
                  </a:lnTo>
                  <a:lnTo>
                    <a:pt x="14" y="7"/>
                  </a:lnTo>
                  <a:lnTo>
                    <a:pt x="13" y="7"/>
                  </a:lnTo>
                  <a:lnTo>
                    <a:pt x="13" y="8"/>
                  </a:lnTo>
                  <a:lnTo>
                    <a:pt x="12" y="8"/>
                  </a:lnTo>
                  <a:lnTo>
                    <a:pt x="11" y="9"/>
                  </a:lnTo>
                  <a:lnTo>
                    <a:pt x="10" y="9"/>
                  </a:lnTo>
                  <a:lnTo>
                    <a:pt x="9" y="10"/>
                  </a:lnTo>
                  <a:lnTo>
                    <a:pt x="8" y="10"/>
                  </a:lnTo>
                  <a:lnTo>
                    <a:pt x="7" y="11"/>
                  </a:lnTo>
                  <a:lnTo>
                    <a:pt x="7" y="11"/>
                  </a:lnTo>
                  <a:lnTo>
                    <a:pt x="6" y="11"/>
                  </a:lnTo>
                  <a:lnTo>
                    <a:pt x="5" y="12"/>
                  </a:lnTo>
                  <a:lnTo>
                    <a:pt x="4" y="12"/>
                  </a:lnTo>
                  <a:lnTo>
                    <a:pt x="3" y="12"/>
                  </a:lnTo>
                  <a:lnTo>
                    <a:pt x="3" y="12"/>
                  </a:lnTo>
                  <a:lnTo>
                    <a:pt x="2" y="11"/>
                  </a:lnTo>
                  <a:lnTo>
                    <a:pt x="2" y="11"/>
                  </a:lnTo>
                  <a:lnTo>
                    <a:pt x="1" y="11"/>
                  </a:lnTo>
                  <a:lnTo>
                    <a:pt x="1" y="10"/>
                  </a:lnTo>
                  <a:lnTo>
                    <a:pt x="1" y="10"/>
                  </a:lnTo>
                  <a:lnTo>
                    <a:pt x="0" y="9"/>
                  </a:lnTo>
                  <a:lnTo>
                    <a:pt x="0" y="8"/>
                  </a:lnTo>
                  <a:lnTo>
                    <a:pt x="0" y="7"/>
                  </a:lnTo>
                  <a:lnTo>
                    <a:pt x="1" y="6"/>
                  </a:lnTo>
                  <a:lnTo>
                    <a:pt x="1" y="6"/>
                  </a:lnTo>
                  <a:lnTo>
                    <a:pt x="2" y="5"/>
                  </a:lnTo>
                  <a:lnTo>
                    <a:pt x="2" y="5"/>
                  </a:lnTo>
                  <a:lnTo>
                    <a:pt x="3" y="5"/>
                  </a:lnTo>
                  <a:lnTo>
                    <a:pt x="3" y="4"/>
                  </a:lnTo>
                  <a:lnTo>
                    <a:pt x="4" y="4"/>
                  </a:lnTo>
                  <a:lnTo>
                    <a:pt x="4" y="3"/>
                  </a:lnTo>
                  <a:lnTo>
                    <a:pt x="5" y="3"/>
                  </a:lnTo>
                  <a:lnTo>
                    <a:pt x="6" y="2"/>
                  </a:lnTo>
                  <a:lnTo>
                    <a:pt x="6" y="2"/>
                  </a:lnTo>
                  <a:lnTo>
                    <a:pt x="7" y="1"/>
                  </a:lnTo>
                  <a:lnTo>
                    <a:pt x="7" y="1"/>
                  </a:lnTo>
                  <a:lnTo>
                    <a:pt x="8" y="1"/>
                  </a:lnTo>
                  <a:lnTo>
                    <a:pt x="9" y="0"/>
                  </a:lnTo>
                  <a:lnTo>
                    <a:pt x="10" y="0"/>
                  </a:lnTo>
                  <a:lnTo>
                    <a:pt x="9" y="1"/>
                  </a:lnTo>
                  <a:lnTo>
                    <a:pt x="8" y="1"/>
                  </a:lnTo>
                  <a:lnTo>
                    <a:pt x="8" y="2"/>
                  </a:lnTo>
                  <a:lnTo>
                    <a:pt x="7" y="2"/>
                  </a:lnTo>
                  <a:lnTo>
                    <a:pt x="6" y="3"/>
                  </a:lnTo>
                  <a:lnTo>
                    <a:pt x="5" y="4"/>
                  </a:lnTo>
                  <a:lnTo>
                    <a:pt x="4" y="4"/>
                  </a:lnTo>
                  <a:lnTo>
                    <a:pt x="4" y="5"/>
                  </a:lnTo>
                  <a:lnTo>
                    <a:pt x="3" y="6"/>
                  </a:lnTo>
                  <a:lnTo>
                    <a:pt x="2" y="6"/>
                  </a:lnTo>
                  <a:lnTo>
                    <a:pt x="2" y="7"/>
                  </a:lnTo>
                  <a:lnTo>
                    <a:pt x="2" y="7"/>
                  </a:lnTo>
                  <a:lnTo>
                    <a:pt x="2" y="8"/>
                  </a:lnTo>
                  <a:lnTo>
                    <a:pt x="2" y="9"/>
                  </a:lnTo>
                  <a:lnTo>
                    <a:pt x="2" y="9"/>
                  </a:lnTo>
                  <a:lnTo>
                    <a:pt x="3" y="9"/>
                  </a:lnTo>
                  <a:lnTo>
                    <a:pt x="3" y="9"/>
                  </a:lnTo>
                  <a:lnTo>
                    <a:pt x="4" y="9"/>
                  </a:lnTo>
                  <a:lnTo>
                    <a:pt x="4" y="10"/>
                  </a:lnTo>
                  <a:lnTo>
                    <a:pt x="5" y="9"/>
                  </a:lnTo>
                  <a:lnTo>
                    <a:pt x="5" y="9"/>
                  </a:lnTo>
                  <a:lnTo>
                    <a:pt x="6" y="9"/>
                  </a:lnTo>
                  <a:lnTo>
                    <a:pt x="7" y="9"/>
                  </a:lnTo>
                  <a:lnTo>
                    <a:pt x="7" y="9"/>
                  </a:lnTo>
                  <a:lnTo>
                    <a:pt x="8" y="9"/>
                  </a:lnTo>
                  <a:lnTo>
                    <a:pt x="8" y="8"/>
                  </a:lnTo>
                  <a:lnTo>
                    <a:pt x="9" y="8"/>
                  </a:lnTo>
                  <a:lnTo>
                    <a:pt x="10" y="8"/>
                  </a:lnTo>
                  <a:lnTo>
                    <a:pt x="10" y="7"/>
                  </a:lnTo>
                  <a:lnTo>
                    <a:pt x="11" y="7"/>
                  </a:lnTo>
                  <a:lnTo>
                    <a:pt x="11" y="7"/>
                  </a:lnTo>
                  <a:lnTo>
                    <a:pt x="12" y="6"/>
                  </a:lnTo>
                  <a:lnTo>
                    <a:pt x="12" y="6"/>
                  </a:lnTo>
                  <a:lnTo>
                    <a:pt x="13" y="6"/>
                  </a:lnTo>
                  <a:lnTo>
                    <a:pt x="13" y="5"/>
                  </a:lnTo>
                  <a:lnTo>
                    <a:pt x="13" y="5"/>
                  </a:lnTo>
                  <a:lnTo>
                    <a:pt x="13" y="5"/>
                  </a:lnTo>
                  <a:lnTo>
                    <a:pt x="13" y="5"/>
                  </a:lnTo>
                  <a:lnTo>
                    <a:pt x="13" y="4"/>
                  </a:lnTo>
                  <a:lnTo>
                    <a:pt x="13" y="3"/>
                  </a:lnTo>
                  <a:lnTo>
                    <a:pt x="12" y="3"/>
                  </a:lnTo>
                  <a:lnTo>
                    <a:pt x="12" y="2"/>
                  </a:lnTo>
                  <a:lnTo>
                    <a:pt x="12"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4" name="Freeform 1983"/>
            <p:cNvSpPr>
              <a:spLocks/>
            </p:cNvSpPr>
            <p:nvPr/>
          </p:nvSpPr>
          <p:spPr bwMode="auto">
            <a:xfrm>
              <a:off x="5867401" y="1564248"/>
              <a:ext cx="115888" cy="39688"/>
            </a:xfrm>
            <a:custGeom>
              <a:avLst/>
              <a:gdLst>
                <a:gd name="T0" fmla="*/ 1 w 73"/>
                <a:gd name="T1" fmla="*/ 9 h 25"/>
                <a:gd name="T2" fmla="*/ 3 w 73"/>
                <a:gd name="T3" fmla="*/ 8 h 25"/>
                <a:gd name="T4" fmla="*/ 5 w 73"/>
                <a:gd name="T5" fmla="*/ 8 h 25"/>
                <a:gd name="T6" fmla="*/ 8 w 73"/>
                <a:gd name="T7" fmla="*/ 8 h 25"/>
                <a:gd name="T8" fmla="*/ 11 w 73"/>
                <a:gd name="T9" fmla="*/ 8 h 25"/>
                <a:gd name="T10" fmla="*/ 14 w 73"/>
                <a:gd name="T11" fmla="*/ 6 h 25"/>
                <a:gd name="T12" fmla="*/ 17 w 73"/>
                <a:gd name="T13" fmla="*/ 4 h 25"/>
                <a:gd name="T14" fmla="*/ 20 w 73"/>
                <a:gd name="T15" fmla="*/ 2 h 25"/>
                <a:gd name="T16" fmla="*/ 22 w 73"/>
                <a:gd name="T17" fmla="*/ 0 h 25"/>
                <a:gd name="T18" fmla="*/ 23 w 73"/>
                <a:gd name="T19" fmla="*/ 0 h 25"/>
                <a:gd name="T20" fmla="*/ 25 w 73"/>
                <a:gd name="T21" fmla="*/ 0 h 25"/>
                <a:gd name="T22" fmla="*/ 27 w 73"/>
                <a:gd name="T23" fmla="*/ 0 h 25"/>
                <a:gd name="T24" fmla="*/ 29 w 73"/>
                <a:gd name="T25" fmla="*/ 0 h 25"/>
                <a:gd name="T26" fmla="*/ 32 w 73"/>
                <a:gd name="T27" fmla="*/ 0 h 25"/>
                <a:gd name="T28" fmla="*/ 34 w 73"/>
                <a:gd name="T29" fmla="*/ 0 h 25"/>
                <a:gd name="T30" fmla="*/ 36 w 73"/>
                <a:gd name="T31" fmla="*/ 1 h 25"/>
                <a:gd name="T32" fmla="*/ 38 w 73"/>
                <a:gd name="T33" fmla="*/ 3 h 25"/>
                <a:gd name="T34" fmla="*/ 41 w 73"/>
                <a:gd name="T35" fmla="*/ 5 h 25"/>
                <a:gd name="T36" fmla="*/ 44 w 73"/>
                <a:gd name="T37" fmla="*/ 8 h 25"/>
                <a:gd name="T38" fmla="*/ 48 w 73"/>
                <a:gd name="T39" fmla="*/ 11 h 25"/>
                <a:gd name="T40" fmla="*/ 51 w 73"/>
                <a:gd name="T41" fmla="*/ 14 h 25"/>
                <a:gd name="T42" fmla="*/ 54 w 73"/>
                <a:gd name="T43" fmla="*/ 16 h 25"/>
                <a:gd name="T44" fmla="*/ 57 w 73"/>
                <a:gd name="T45" fmla="*/ 18 h 25"/>
                <a:gd name="T46" fmla="*/ 59 w 73"/>
                <a:gd name="T47" fmla="*/ 19 h 25"/>
                <a:gd name="T48" fmla="*/ 62 w 73"/>
                <a:gd name="T49" fmla="*/ 19 h 25"/>
                <a:gd name="T50" fmla="*/ 64 w 73"/>
                <a:gd name="T51" fmla="*/ 20 h 25"/>
                <a:gd name="T52" fmla="*/ 66 w 73"/>
                <a:gd name="T53" fmla="*/ 20 h 25"/>
                <a:gd name="T54" fmla="*/ 69 w 73"/>
                <a:gd name="T55" fmla="*/ 20 h 25"/>
                <a:gd name="T56" fmla="*/ 71 w 73"/>
                <a:gd name="T57" fmla="*/ 19 h 25"/>
                <a:gd name="T58" fmla="*/ 72 w 73"/>
                <a:gd name="T59" fmla="*/ 21 h 25"/>
                <a:gd name="T60" fmla="*/ 70 w 73"/>
                <a:gd name="T61" fmla="*/ 22 h 25"/>
                <a:gd name="T62" fmla="*/ 68 w 73"/>
                <a:gd name="T63" fmla="*/ 23 h 25"/>
                <a:gd name="T64" fmla="*/ 65 w 73"/>
                <a:gd name="T65" fmla="*/ 23 h 25"/>
                <a:gd name="T66" fmla="*/ 62 w 73"/>
                <a:gd name="T67" fmla="*/ 24 h 25"/>
                <a:gd name="T68" fmla="*/ 60 w 73"/>
                <a:gd name="T69" fmla="*/ 25 h 25"/>
                <a:gd name="T70" fmla="*/ 57 w 73"/>
                <a:gd name="T71" fmla="*/ 25 h 25"/>
                <a:gd name="T72" fmla="*/ 55 w 73"/>
                <a:gd name="T73" fmla="*/ 25 h 25"/>
                <a:gd name="T74" fmla="*/ 53 w 73"/>
                <a:gd name="T75" fmla="*/ 23 h 25"/>
                <a:gd name="T76" fmla="*/ 50 w 73"/>
                <a:gd name="T77" fmla="*/ 20 h 25"/>
                <a:gd name="T78" fmla="*/ 47 w 73"/>
                <a:gd name="T79" fmla="*/ 17 h 25"/>
                <a:gd name="T80" fmla="*/ 43 w 73"/>
                <a:gd name="T81" fmla="*/ 14 h 25"/>
                <a:gd name="T82" fmla="*/ 40 w 73"/>
                <a:gd name="T83" fmla="*/ 10 h 25"/>
                <a:gd name="T84" fmla="*/ 37 w 73"/>
                <a:gd name="T85" fmla="*/ 7 h 25"/>
                <a:gd name="T86" fmla="*/ 35 w 73"/>
                <a:gd name="T87" fmla="*/ 5 h 25"/>
                <a:gd name="T88" fmla="*/ 33 w 73"/>
                <a:gd name="T89" fmla="*/ 4 h 25"/>
                <a:gd name="T90" fmla="*/ 29 w 73"/>
                <a:gd name="T91" fmla="*/ 4 h 25"/>
                <a:gd name="T92" fmla="*/ 26 w 73"/>
                <a:gd name="T93" fmla="*/ 3 h 25"/>
                <a:gd name="T94" fmla="*/ 24 w 73"/>
                <a:gd name="T95" fmla="*/ 3 h 25"/>
                <a:gd name="T96" fmla="*/ 23 w 73"/>
                <a:gd name="T97" fmla="*/ 4 h 25"/>
                <a:gd name="T98" fmla="*/ 20 w 73"/>
                <a:gd name="T99" fmla="*/ 6 h 25"/>
                <a:gd name="T100" fmla="*/ 18 w 73"/>
                <a:gd name="T101" fmla="*/ 8 h 25"/>
                <a:gd name="T102" fmla="*/ 15 w 73"/>
                <a:gd name="T103" fmla="*/ 10 h 25"/>
                <a:gd name="T104" fmla="*/ 13 w 73"/>
                <a:gd name="T105" fmla="*/ 11 h 25"/>
                <a:gd name="T106" fmla="*/ 10 w 73"/>
                <a:gd name="T107" fmla="*/ 12 h 25"/>
                <a:gd name="T108" fmla="*/ 8 w 73"/>
                <a:gd name="T109" fmla="*/ 12 h 25"/>
                <a:gd name="T110" fmla="*/ 6 w 73"/>
                <a:gd name="T111" fmla="*/ 12 h 25"/>
                <a:gd name="T112" fmla="*/ 4 w 73"/>
                <a:gd name="T113" fmla="*/ 12 h 25"/>
                <a:gd name="T114" fmla="*/ 1 w 73"/>
                <a:gd name="T115" fmla="*/ 10 h 25"/>
                <a:gd name="T116" fmla="*/ 0 w 73"/>
                <a:gd name="T117"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25">
                  <a:moveTo>
                    <a:pt x="0" y="9"/>
                  </a:moveTo>
                  <a:lnTo>
                    <a:pt x="0" y="9"/>
                  </a:lnTo>
                  <a:lnTo>
                    <a:pt x="0" y="9"/>
                  </a:lnTo>
                  <a:lnTo>
                    <a:pt x="1" y="9"/>
                  </a:lnTo>
                  <a:lnTo>
                    <a:pt x="1" y="9"/>
                  </a:lnTo>
                  <a:lnTo>
                    <a:pt x="2" y="8"/>
                  </a:lnTo>
                  <a:lnTo>
                    <a:pt x="2" y="8"/>
                  </a:lnTo>
                  <a:lnTo>
                    <a:pt x="3" y="8"/>
                  </a:lnTo>
                  <a:lnTo>
                    <a:pt x="4" y="8"/>
                  </a:lnTo>
                  <a:lnTo>
                    <a:pt x="4" y="8"/>
                  </a:lnTo>
                  <a:lnTo>
                    <a:pt x="5" y="8"/>
                  </a:lnTo>
                  <a:lnTo>
                    <a:pt x="5" y="8"/>
                  </a:lnTo>
                  <a:lnTo>
                    <a:pt x="6" y="8"/>
                  </a:lnTo>
                  <a:lnTo>
                    <a:pt x="6" y="8"/>
                  </a:lnTo>
                  <a:lnTo>
                    <a:pt x="7" y="8"/>
                  </a:lnTo>
                  <a:lnTo>
                    <a:pt x="8" y="8"/>
                  </a:lnTo>
                  <a:lnTo>
                    <a:pt x="8" y="8"/>
                  </a:lnTo>
                  <a:lnTo>
                    <a:pt x="9" y="8"/>
                  </a:lnTo>
                  <a:lnTo>
                    <a:pt x="10" y="8"/>
                  </a:lnTo>
                  <a:lnTo>
                    <a:pt x="11" y="8"/>
                  </a:lnTo>
                  <a:lnTo>
                    <a:pt x="12" y="7"/>
                  </a:lnTo>
                  <a:lnTo>
                    <a:pt x="13" y="7"/>
                  </a:lnTo>
                  <a:lnTo>
                    <a:pt x="14" y="7"/>
                  </a:lnTo>
                  <a:lnTo>
                    <a:pt x="14" y="6"/>
                  </a:lnTo>
                  <a:lnTo>
                    <a:pt x="15" y="5"/>
                  </a:lnTo>
                  <a:lnTo>
                    <a:pt x="16" y="5"/>
                  </a:lnTo>
                  <a:lnTo>
                    <a:pt x="17" y="4"/>
                  </a:lnTo>
                  <a:lnTo>
                    <a:pt x="17" y="4"/>
                  </a:lnTo>
                  <a:lnTo>
                    <a:pt x="18" y="3"/>
                  </a:lnTo>
                  <a:lnTo>
                    <a:pt x="19" y="3"/>
                  </a:lnTo>
                  <a:lnTo>
                    <a:pt x="19" y="2"/>
                  </a:lnTo>
                  <a:lnTo>
                    <a:pt x="20" y="2"/>
                  </a:lnTo>
                  <a:lnTo>
                    <a:pt x="20" y="1"/>
                  </a:lnTo>
                  <a:lnTo>
                    <a:pt x="21" y="1"/>
                  </a:lnTo>
                  <a:lnTo>
                    <a:pt x="21" y="1"/>
                  </a:lnTo>
                  <a:lnTo>
                    <a:pt x="22" y="0"/>
                  </a:lnTo>
                  <a:lnTo>
                    <a:pt x="22" y="0"/>
                  </a:lnTo>
                  <a:lnTo>
                    <a:pt x="22" y="0"/>
                  </a:lnTo>
                  <a:lnTo>
                    <a:pt x="22" y="0"/>
                  </a:lnTo>
                  <a:lnTo>
                    <a:pt x="23" y="0"/>
                  </a:lnTo>
                  <a:lnTo>
                    <a:pt x="23" y="0"/>
                  </a:lnTo>
                  <a:lnTo>
                    <a:pt x="24" y="0"/>
                  </a:lnTo>
                  <a:lnTo>
                    <a:pt x="25" y="0"/>
                  </a:lnTo>
                  <a:lnTo>
                    <a:pt x="25" y="0"/>
                  </a:lnTo>
                  <a:lnTo>
                    <a:pt x="26" y="0"/>
                  </a:lnTo>
                  <a:lnTo>
                    <a:pt x="26" y="0"/>
                  </a:lnTo>
                  <a:lnTo>
                    <a:pt x="27" y="0"/>
                  </a:lnTo>
                  <a:lnTo>
                    <a:pt x="27" y="0"/>
                  </a:lnTo>
                  <a:lnTo>
                    <a:pt x="28" y="0"/>
                  </a:lnTo>
                  <a:lnTo>
                    <a:pt x="29" y="0"/>
                  </a:lnTo>
                  <a:lnTo>
                    <a:pt x="29" y="0"/>
                  </a:lnTo>
                  <a:lnTo>
                    <a:pt x="29" y="0"/>
                  </a:lnTo>
                  <a:lnTo>
                    <a:pt x="30" y="0"/>
                  </a:lnTo>
                  <a:lnTo>
                    <a:pt x="31" y="0"/>
                  </a:lnTo>
                  <a:lnTo>
                    <a:pt x="31" y="0"/>
                  </a:lnTo>
                  <a:lnTo>
                    <a:pt x="32" y="0"/>
                  </a:lnTo>
                  <a:lnTo>
                    <a:pt x="32" y="0"/>
                  </a:lnTo>
                  <a:lnTo>
                    <a:pt x="33" y="0"/>
                  </a:lnTo>
                  <a:lnTo>
                    <a:pt x="33" y="0"/>
                  </a:lnTo>
                  <a:lnTo>
                    <a:pt x="34" y="0"/>
                  </a:lnTo>
                  <a:lnTo>
                    <a:pt x="35" y="0"/>
                  </a:lnTo>
                  <a:lnTo>
                    <a:pt x="35" y="0"/>
                  </a:lnTo>
                  <a:lnTo>
                    <a:pt x="35" y="0"/>
                  </a:lnTo>
                  <a:lnTo>
                    <a:pt x="36" y="1"/>
                  </a:lnTo>
                  <a:lnTo>
                    <a:pt x="36" y="1"/>
                  </a:lnTo>
                  <a:lnTo>
                    <a:pt x="37" y="1"/>
                  </a:lnTo>
                  <a:lnTo>
                    <a:pt x="37" y="2"/>
                  </a:lnTo>
                  <a:lnTo>
                    <a:pt x="38" y="3"/>
                  </a:lnTo>
                  <a:lnTo>
                    <a:pt x="38" y="3"/>
                  </a:lnTo>
                  <a:lnTo>
                    <a:pt x="39" y="4"/>
                  </a:lnTo>
                  <a:lnTo>
                    <a:pt x="40" y="4"/>
                  </a:lnTo>
                  <a:lnTo>
                    <a:pt x="41" y="5"/>
                  </a:lnTo>
                  <a:lnTo>
                    <a:pt x="41" y="6"/>
                  </a:lnTo>
                  <a:lnTo>
                    <a:pt x="42" y="7"/>
                  </a:lnTo>
                  <a:lnTo>
                    <a:pt x="43" y="7"/>
                  </a:lnTo>
                  <a:lnTo>
                    <a:pt x="44" y="8"/>
                  </a:lnTo>
                  <a:lnTo>
                    <a:pt x="45" y="9"/>
                  </a:lnTo>
                  <a:lnTo>
                    <a:pt x="46" y="9"/>
                  </a:lnTo>
                  <a:lnTo>
                    <a:pt x="47" y="10"/>
                  </a:lnTo>
                  <a:lnTo>
                    <a:pt x="48" y="11"/>
                  </a:lnTo>
                  <a:lnTo>
                    <a:pt x="49" y="11"/>
                  </a:lnTo>
                  <a:lnTo>
                    <a:pt x="49" y="12"/>
                  </a:lnTo>
                  <a:lnTo>
                    <a:pt x="50" y="13"/>
                  </a:lnTo>
                  <a:lnTo>
                    <a:pt x="51" y="14"/>
                  </a:lnTo>
                  <a:lnTo>
                    <a:pt x="52" y="14"/>
                  </a:lnTo>
                  <a:lnTo>
                    <a:pt x="53" y="15"/>
                  </a:lnTo>
                  <a:lnTo>
                    <a:pt x="54" y="15"/>
                  </a:lnTo>
                  <a:lnTo>
                    <a:pt x="54" y="16"/>
                  </a:lnTo>
                  <a:lnTo>
                    <a:pt x="55" y="16"/>
                  </a:lnTo>
                  <a:lnTo>
                    <a:pt x="56" y="17"/>
                  </a:lnTo>
                  <a:lnTo>
                    <a:pt x="56" y="17"/>
                  </a:lnTo>
                  <a:lnTo>
                    <a:pt x="57" y="18"/>
                  </a:lnTo>
                  <a:lnTo>
                    <a:pt x="57" y="18"/>
                  </a:lnTo>
                  <a:lnTo>
                    <a:pt x="58" y="18"/>
                  </a:lnTo>
                  <a:lnTo>
                    <a:pt x="59" y="19"/>
                  </a:lnTo>
                  <a:lnTo>
                    <a:pt x="59" y="19"/>
                  </a:lnTo>
                  <a:lnTo>
                    <a:pt x="60" y="19"/>
                  </a:lnTo>
                  <a:lnTo>
                    <a:pt x="60" y="19"/>
                  </a:lnTo>
                  <a:lnTo>
                    <a:pt x="61" y="19"/>
                  </a:lnTo>
                  <a:lnTo>
                    <a:pt x="62" y="19"/>
                  </a:lnTo>
                  <a:lnTo>
                    <a:pt x="62" y="19"/>
                  </a:lnTo>
                  <a:lnTo>
                    <a:pt x="63" y="19"/>
                  </a:lnTo>
                  <a:lnTo>
                    <a:pt x="64" y="20"/>
                  </a:lnTo>
                  <a:lnTo>
                    <a:pt x="64" y="20"/>
                  </a:lnTo>
                  <a:lnTo>
                    <a:pt x="65" y="20"/>
                  </a:lnTo>
                  <a:lnTo>
                    <a:pt x="65" y="20"/>
                  </a:lnTo>
                  <a:lnTo>
                    <a:pt x="66" y="20"/>
                  </a:lnTo>
                  <a:lnTo>
                    <a:pt x="66" y="20"/>
                  </a:lnTo>
                  <a:lnTo>
                    <a:pt x="67" y="20"/>
                  </a:lnTo>
                  <a:lnTo>
                    <a:pt x="67" y="20"/>
                  </a:lnTo>
                  <a:lnTo>
                    <a:pt x="68" y="20"/>
                  </a:lnTo>
                  <a:lnTo>
                    <a:pt x="69" y="20"/>
                  </a:lnTo>
                  <a:lnTo>
                    <a:pt x="69" y="20"/>
                  </a:lnTo>
                  <a:lnTo>
                    <a:pt x="70" y="19"/>
                  </a:lnTo>
                  <a:lnTo>
                    <a:pt x="71" y="19"/>
                  </a:lnTo>
                  <a:lnTo>
                    <a:pt x="71" y="19"/>
                  </a:lnTo>
                  <a:lnTo>
                    <a:pt x="71" y="19"/>
                  </a:lnTo>
                  <a:lnTo>
                    <a:pt x="73" y="21"/>
                  </a:lnTo>
                  <a:lnTo>
                    <a:pt x="73" y="21"/>
                  </a:lnTo>
                  <a:lnTo>
                    <a:pt x="72" y="21"/>
                  </a:lnTo>
                  <a:lnTo>
                    <a:pt x="72" y="21"/>
                  </a:lnTo>
                  <a:lnTo>
                    <a:pt x="71" y="22"/>
                  </a:lnTo>
                  <a:lnTo>
                    <a:pt x="71" y="22"/>
                  </a:lnTo>
                  <a:lnTo>
                    <a:pt x="70" y="22"/>
                  </a:lnTo>
                  <a:lnTo>
                    <a:pt x="69" y="22"/>
                  </a:lnTo>
                  <a:lnTo>
                    <a:pt x="69" y="22"/>
                  </a:lnTo>
                  <a:lnTo>
                    <a:pt x="68" y="22"/>
                  </a:lnTo>
                  <a:lnTo>
                    <a:pt x="68" y="23"/>
                  </a:lnTo>
                  <a:lnTo>
                    <a:pt x="67" y="23"/>
                  </a:lnTo>
                  <a:lnTo>
                    <a:pt x="67" y="23"/>
                  </a:lnTo>
                  <a:lnTo>
                    <a:pt x="66" y="23"/>
                  </a:lnTo>
                  <a:lnTo>
                    <a:pt x="65" y="23"/>
                  </a:lnTo>
                  <a:lnTo>
                    <a:pt x="64" y="23"/>
                  </a:lnTo>
                  <a:lnTo>
                    <a:pt x="64" y="24"/>
                  </a:lnTo>
                  <a:lnTo>
                    <a:pt x="63" y="24"/>
                  </a:lnTo>
                  <a:lnTo>
                    <a:pt x="62" y="24"/>
                  </a:lnTo>
                  <a:lnTo>
                    <a:pt x="62" y="24"/>
                  </a:lnTo>
                  <a:lnTo>
                    <a:pt x="61" y="24"/>
                  </a:lnTo>
                  <a:lnTo>
                    <a:pt x="60" y="24"/>
                  </a:lnTo>
                  <a:lnTo>
                    <a:pt x="60" y="25"/>
                  </a:lnTo>
                  <a:lnTo>
                    <a:pt x="59" y="25"/>
                  </a:lnTo>
                  <a:lnTo>
                    <a:pt x="58" y="25"/>
                  </a:lnTo>
                  <a:lnTo>
                    <a:pt x="58" y="25"/>
                  </a:lnTo>
                  <a:lnTo>
                    <a:pt x="57" y="25"/>
                  </a:lnTo>
                  <a:lnTo>
                    <a:pt x="57" y="25"/>
                  </a:lnTo>
                  <a:lnTo>
                    <a:pt x="56" y="25"/>
                  </a:lnTo>
                  <a:lnTo>
                    <a:pt x="56" y="25"/>
                  </a:lnTo>
                  <a:lnTo>
                    <a:pt x="55" y="25"/>
                  </a:lnTo>
                  <a:lnTo>
                    <a:pt x="55" y="24"/>
                  </a:lnTo>
                  <a:lnTo>
                    <a:pt x="54" y="24"/>
                  </a:lnTo>
                  <a:lnTo>
                    <a:pt x="53" y="23"/>
                  </a:lnTo>
                  <a:lnTo>
                    <a:pt x="53" y="23"/>
                  </a:lnTo>
                  <a:lnTo>
                    <a:pt x="52" y="22"/>
                  </a:lnTo>
                  <a:lnTo>
                    <a:pt x="52" y="22"/>
                  </a:lnTo>
                  <a:lnTo>
                    <a:pt x="51" y="21"/>
                  </a:lnTo>
                  <a:lnTo>
                    <a:pt x="50" y="20"/>
                  </a:lnTo>
                  <a:lnTo>
                    <a:pt x="49" y="20"/>
                  </a:lnTo>
                  <a:lnTo>
                    <a:pt x="48" y="19"/>
                  </a:lnTo>
                  <a:lnTo>
                    <a:pt x="47" y="18"/>
                  </a:lnTo>
                  <a:lnTo>
                    <a:pt x="47" y="17"/>
                  </a:lnTo>
                  <a:lnTo>
                    <a:pt x="46" y="16"/>
                  </a:lnTo>
                  <a:lnTo>
                    <a:pt x="45" y="15"/>
                  </a:lnTo>
                  <a:lnTo>
                    <a:pt x="44" y="14"/>
                  </a:lnTo>
                  <a:lnTo>
                    <a:pt x="43" y="14"/>
                  </a:lnTo>
                  <a:lnTo>
                    <a:pt x="43" y="13"/>
                  </a:lnTo>
                  <a:lnTo>
                    <a:pt x="42" y="12"/>
                  </a:lnTo>
                  <a:lnTo>
                    <a:pt x="41" y="11"/>
                  </a:lnTo>
                  <a:lnTo>
                    <a:pt x="40" y="10"/>
                  </a:lnTo>
                  <a:lnTo>
                    <a:pt x="39" y="9"/>
                  </a:lnTo>
                  <a:lnTo>
                    <a:pt x="39" y="9"/>
                  </a:lnTo>
                  <a:lnTo>
                    <a:pt x="38" y="8"/>
                  </a:lnTo>
                  <a:lnTo>
                    <a:pt x="37" y="7"/>
                  </a:lnTo>
                  <a:lnTo>
                    <a:pt x="37" y="7"/>
                  </a:lnTo>
                  <a:lnTo>
                    <a:pt x="36" y="6"/>
                  </a:lnTo>
                  <a:lnTo>
                    <a:pt x="36" y="6"/>
                  </a:lnTo>
                  <a:lnTo>
                    <a:pt x="35" y="5"/>
                  </a:lnTo>
                  <a:lnTo>
                    <a:pt x="35" y="5"/>
                  </a:lnTo>
                  <a:lnTo>
                    <a:pt x="34" y="5"/>
                  </a:lnTo>
                  <a:lnTo>
                    <a:pt x="34" y="5"/>
                  </a:lnTo>
                  <a:lnTo>
                    <a:pt x="33" y="4"/>
                  </a:lnTo>
                  <a:lnTo>
                    <a:pt x="32" y="4"/>
                  </a:lnTo>
                  <a:lnTo>
                    <a:pt x="31" y="4"/>
                  </a:lnTo>
                  <a:lnTo>
                    <a:pt x="30" y="4"/>
                  </a:lnTo>
                  <a:lnTo>
                    <a:pt x="29" y="4"/>
                  </a:lnTo>
                  <a:lnTo>
                    <a:pt x="28" y="3"/>
                  </a:lnTo>
                  <a:lnTo>
                    <a:pt x="28" y="3"/>
                  </a:lnTo>
                  <a:lnTo>
                    <a:pt x="27" y="3"/>
                  </a:lnTo>
                  <a:lnTo>
                    <a:pt x="26" y="3"/>
                  </a:lnTo>
                  <a:lnTo>
                    <a:pt x="25" y="3"/>
                  </a:lnTo>
                  <a:lnTo>
                    <a:pt x="25" y="3"/>
                  </a:lnTo>
                  <a:lnTo>
                    <a:pt x="24" y="3"/>
                  </a:lnTo>
                  <a:lnTo>
                    <a:pt x="24" y="3"/>
                  </a:lnTo>
                  <a:lnTo>
                    <a:pt x="24" y="3"/>
                  </a:lnTo>
                  <a:lnTo>
                    <a:pt x="23" y="3"/>
                  </a:lnTo>
                  <a:lnTo>
                    <a:pt x="23" y="4"/>
                  </a:lnTo>
                  <a:lnTo>
                    <a:pt x="23" y="4"/>
                  </a:lnTo>
                  <a:lnTo>
                    <a:pt x="22" y="4"/>
                  </a:lnTo>
                  <a:lnTo>
                    <a:pt x="22" y="5"/>
                  </a:lnTo>
                  <a:lnTo>
                    <a:pt x="21" y="5"/>
                  </a:lnTo>
                  <a:lnTo>
                    <a:pt x="20" y="6"/>
                  </a:lnTo>
                  <a:lnTo>
                    <a:pt x="19" y="7"/>
                  </a:lnTo>
                  <a:lnTo>
                    <a:pt x="19" y="7"/>
                  </a:lnTo>
                  <a:lnTo>
                    <a:pt x="19" y="7"/>
                  </a:lnTo>
                  <a:lnTo>
                    <a:pt x="18" y="8"/>
                  </a:lnTo>
                  <a:lnTo>
                    <a:pt x="17" y="9"/>
                  </a:lnTo>
                  <a:lnTo>
                    <a:pt x="16" y="9"/>
                  </a:lnTo>
                  <a:lnTo>
                    <a:pt x="15" y="10"/>
                  </a:lnTo>
                  <a:lnTo>
                    <a:pt x="15" y="10"/>
                  </a:lnTo>
                  <a:lnTo>
                    <a:pt x="14" y="10"/>
                  </a:lnTo>
                  <a:lnTo>
                    <a:pt x="14" y="11"/>
                  </a:lnTo>
                  <a:lnTo>
                    <a:pt x="13" y="11"/>
                  </a:lnTo>
                  <a:lnTo>
                    <a:pt x="13" y="11"/>
                  </a:lnTo>
                  <a:lnTo>
                    <a:pt x="12" y="11"/>
                  </a:lnTo>
                  <a:lnTo>
                    <a:pt x="12" y="11"/>
                  </a:lnTo>
                  <a:lnTo>
                    <a:pt x="11" y="12"/>
                  </a:lnTo>
                  <a:lnTo>
                    <a:pt x="10" y="12"/>
                  </a:lnTo>
                  <a:lnTo>
                    <a:pt x="10" y="12"/>
                  </a:lnTo>
                  <a:lnTo>
                    <a:pt x="9" y="12"/>
                  </a:lnTo>
                  <a:lnTo>
                    <a:pt x="9" y="12"/>
                  </a:lnTo>
                  <a:lnTo>
                    <a:pt x="8" y="12"/>
                  </a:lnTo>
                  <a:lnTo>
                    <a:pt x="8" y="12"/>
                  </a:lnTo>
                  <a:lnTo>
                    <a:pt x="7" y="12"/>
                  </a:lnTo>
                  <a:lnTo>
                    <a:pt x="7" y="13"/>
                  </a:lnTo>
                  <a:lnTo>
                    <a:pt x="6" y="12"/>
                  </a:lnTo>
                  <a:lnTo>
                    <a:pt x="6" y="12"/>
                  </a:lnTo>
                  <a:lnTo>
                    <a:pt x="5" y="12"/>
                  </a:lnTo>
                  <a:lnTo>
                    <a:pt x="5" y="12"/>
                  </a:lnTo>
                  <a:lnTo>
                    <a:pt x="4" y="12"/>
                  </a:lnTo>
                  <a:lnTo>
                    <a:pt x="3" y="11"/>
                  </a:lnTo>
                  <a:lnTo>
                    <a:pt x="2" y="11"/>
                  </a:lnTo>
                  <a:lnTo>
                    <a:pt x="2" y="11"/>
                  </a:lnTo>
                  <a:lnTo>
                    <a:pt x="1" y="10"/>
                  </a:lnTo>
                  <a:lnTo>
                    <a:pt x="1" y="10"/>
                  </a:lnTo>
                  <a:lnTo>
                    <a:pt x="1" y="10"/>
                  </a:lnTo>
                  <a:lnTo>
                    <a:pt x="1"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5" name="Freeform 1984"/>
            <p:cNvSpPr>
              <a:spLocks/>
            </p:cNvSpPr>
            <p:nvPr/>
          </p:nvSpPr>
          <p:spPr bwMode="auto">
            <a:xfrm>
              <a:off x="5899153" y="1684900"/>
              <a:ext cx="60325" cy="22225"/>
            </a:xfrm>
            <a:custGeom>
              <a:avLst/>
              <a:gdLst>
                <a:gd name="T0" fmla="*/ 0 w 38"/>
                <a:gd name="T1" fmla="*/ 0 h 14"/>
                <a:gd name="T2" fmla="*/ 1 w 38"/>
                <a:gd name="T3" fmla="*/ 0 h 14"/>
                <a:gd name="T4" fmla="*/ 2 w 38"/>
                <a:gd name="T5" fmla="*/ 0 h 14"/>
                <a:gd name="T6" fmla="*/ 3 w 38"/>
                <a:gd name="T7" fmla="*/ 1 h 14"/>
                <a:gd name="T8" fmla="*/ 5 w 38"/>
                <a:gd name="T9" fmla="*/ 1 h 14"/>
                <a:gd name="T10" fmla="*/ 6 w 38"/>
                <a:gd name="T11" fmla="*/ 1 h 14"/>
                <a:gd name="T12" fmla="*/ 7 w 38"/>
                <a:gd name="T13" fmla="*/ 2 h 14"/>
                <a:gd name="T14" fmla="*/ 8 w 38"/>
                <a:gd name="T15" fmla="*/ 2 h 14"/>
                <a:gd name="T16" fmla="*/ 9 w 38"/>
                <a:gd name="T17" fmla="*/ 3 h 14"/>
                <a:gd name="T18" fmla="*/ 10 w 38"/>
                <a:gd name="T19" fmla="*/ 4 h 14"/>
                <a:gd name="T20" fmla="*/ 11 w 38"/>
                <a:gd name="T21" fmla="*/ 4 h 14"/>
                <a:gd name="T22" fmla="*/ 13 w 38"/>
                <a:gd name="T23" fmla="*/ 5 h 14"/>
                <a:gd name="T24" fmla="*/ 14 w 38"/>
                <a:gd name="T25" fmla="*/ 6 h 14"/>
                <a:gd name="T26" fmla="*/ 15 w 38"/>
                <a:gd name="T27" fmla="*/ 6 h 14"/>
                <a:gd name="T28" fmla="*/ 17 w 38"/>
                <a:gd name="T29" fmla="*/ 7 h 14"/>
                <a:gd name="T30" fmla="*/ 18 w 38"/>
                <a:gd name="T31" fmla="*/ 7 h 14"/>
                <a:gd name="T32" fmla="*/ 20 w 38"/>
                <a:gd name="T33" fmla="*/ 8 h 14"/>
                <a:gd name="T34" fmla="*/ 21 w 38"/>
                <a:gd name="T35" fmla="*/ 8 h 14"/>
                <a:gd name="T36" fmla="*/ 22 w 38"/>
                <a:gd name="T37" fmla="*/ 9 h 14"/>
                <a:gd name="T38" fmla="*/ 23 w 38"/>
                <a:gd name="T39" fmla="*/ 9 h 14"/>
                <a:gd name="T40" fmla="*/ 24 w 38"/>
                <a:gd name="T41" fmla="*/ 9 h 14"/>
                <a:gd name="T42" fmla="*/ 25 w 38"/>
                <a:gd name="T43" fmla="*/ 10 h 14"/>
                <a:gd name="T44" fmla="*/ 26 w 38"/>
                <a:gd name="T45" fmla="*/ 10 h 14"/>
                <a:gd name="T46" fmla="*/ 28 w 38"/>
                <a:gd name="T47" fmla="*/ 10 h 14"/>
                <a:gd name="T48" fmla="*/ 29 w 38"/>
                <a:gd name="T49" fmla="*/ 10 h 14"/>
                <a:gd name="T50" fmla="*/ 30 w 38"/>
                <a:gd name="T51" fmla="*/ 10 h 14"/>
                <a:gd name="T52" fmla="*/ 31 w 38"/>
                <a:gd name="T53" fmla="*/ 9 h 14"/>
                <a:gd name="T54" fmla="*/ 32 w 38"/>
                <a:gd name="T55" fmla="*/ 8 h 14"/>
                <a:gd name="T56" fmla="*/ 33 w 38"/>
                <a:gd name="T57" fmla="*/ 7 h 14"/>
                <a:gd name="T58" fmla="*/ 34 w 38"/>
                <a:gd name="T59" fmla="*/ 6 h 14"/>
                <a:gd name="T60" fmla="*/ 35 w 38"/>
                <a:gd name="T61" fmla="*/ 5 h 14"/>
                <a:gd name="T62" fmla="*/ 38 w 38"/>
                <a:gd name="T63" fmla="*/ 5 h 14"/>
                <a:gd name="T64" fmla="*/ 37 w 38"/>
                <a:gd name="T65" fmla="*/ 7 h 14"/>
                <a:gd name="T66" fmla="*/ 36 w 38"/>
                <a:gd name="T67" fmla="*/ 8 h 14"/>
                <a:gd name="T68" fmla="*/ 35 w 38"/>
                <a:gd name="T69" fmla="*/ 10 h 14"/>
                <a:gd name="T70" fmla="*/ 33 w 38"/>
                <a:gd name="T71" fmla="*/ 11 h 14"/>
                <a:gd name="T72" fmla="*/ 32 w 38"/>
                <a:gd name="T73" fmla="*/ 13 h 14"/>
                <a:gd name="T74" fmla="*/ 30 w 38"/>
                <a:gd name="T75" fmla="*/ 14 h 14"/>
                <a:gd name="T76" fmla="*/ 29 w 38"/>
                <a:gd name="T77" fmla="*/ 14 h 14"/>
                <a:gd name="T78" fmla="*/ 28 w 38"/>
                <a:gd name="T79" fmla="*/ 14 h 14"/>
                <a:gd name="T80" fmla="*/ 27 w 38"/>
                <a:gd name="T81" fmla="*/ 14 h 14"/>
                <a:gd name="T82" fmla="*/ 25 w 38"/>
                <a:gd name="T83" fmla="*/ 14 h 14"/>
                <a:gd name="T84" fmla="*/ 24 w 38"/>
                <a:gd name="T85" fmla="*/ 13 h 14"/>
                <a:gd name="T86" fmla="*/ 22 w 38"/>
                <a:gd name="T87" fmla="*/ 12 h 14"/>
                <a:gd name="T88" fmla="*/ 21 w 38"/>
                <a:gd name="T89" fmla="*/ 12 h 14"/>
                <a:gd name="T90" fmla="*/ 19 w 38"/>
                <a:gd name="T91" fmla="*/ 11 h 14"/>
                <a:gd name="T92" fmla="*/ 17 w 38"/>
                <a:gd name="T93" fmla="*/ 10 h 14"/>
                <a:gd name="T94" fmla="*/ 16 w 38"/>
                <a:gd name="T95" fmla="*/ 9 h 14"/>
                <a:gd name="T96" fmla="*/ 14 w 38"/>
                <a:gd name="T97" fmla="*/ 8 h 14"/>
                <a:gd name="T98" fmla="*/ 13 w 38"/>
                <a:gd name="T99" fmla="*/ 8 h 14"/>
                <a:gd name="T100" fmla="*/ 11 w 38"/>
                <a:gd name="T101" fmla="*/ 7 h 14"/>
                <a:gd name="T102" fmla="*/ 11 w 38"/>
                <a:gd name="T103" fmla="*/ 7 h 14"/>
                <a:gd name="T104" fmla="*/ 10 w 38"/>
                <a:gd name="T105" fmla="*/ 6 h 14"/>
                <a:gd name="T106" fmla="*/ 9 w 38"/>
                <a:gd name="T107" fmla="*/ 6 h 14"/>
                <a:gd name="T108" fmla="*/ 8 w 38"/>
                <a:gd name="T109" fmla="*/ 5 h 14"/>
                <a:gd name="T110" fmla="*/ 7 w 38"/>
                <a:gd name="T111" fmla="*/ 5 h 14"/>
                <a:gd name="T112" fmla="*/ 6 w 38"/>
                <a:gd name="T113" fmla="*/ 4 h 14"/>
                <a:gd name="T114" fmla="*/ 4 w 38"/>
                <a:gd name="T115" fmla="*/ 4 h 14"/>
                <a:gd name="T116" fmla="*/ 3 w 38"/>
                <a:gd name="T117" fmla="*/ 3 h 14"/>
                <a:gd name="T118" fmla="*/ 1 w 38"/>
                <a:gd name="T119" fmla="*/ 3 h 14"/>
                <a:gd name="T120" fmla="*/ 0 w 38"/>
                <a:gd name="T1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14">
                  <a:moveTo>
                    <a:pt x="0" y="1"/>
                  </a:moveTo>
                  <a:lnTo>
                    <a:pt x="0" y="0"/>
                  </a:lnTo>
                  <a:lnTo>
                    <a:pt x="0" y="0"/>
                  </a:lnTo>
                  <a:lnTo>
                    <a:pt x="1" y="0"/>
                  </a:lnTo>
                  <a:lnTo>
                    <a:pt x="1" y="0"/>
                  </a:lnTo>
                  <a:lnTo>
                    <a:pt x="2" y="0"/>
                  </a:lnTo>
                  <a:lnTo>
                    <a:pt x="2" y="1"/>
                  </a:lnTo>
                  <a:lnTo>
                    <a:pt x="3" y="1"/>
                  </a:lnTo>
                  <a:lnTo>
                    <a:pt x="4" y="1"/>
                  </a:lnTo>
                  <a:lnTo>
                    <a:pt x="5" y="1"/>
                  </a:lnTo>
                  <a:lnTo>
                    <a:pt x="5" y="1"/>
                  </a:lnTo>
                  <a:lnTo>
                    <a:pt x="6" y="1"/>
                  </a:lnTo>
                  <a:lnTo>
                    <a:pt x="6" y="2"/>
                  </a:lnTo>
                  <a:lnTo>
                    <a:pt x="7" y="2"/>
                  </a:lnTo>
                  <a:lnTo>
                    <a:pt x="7" y="2"/>
                  </a:lnTo>
                  <a:lnTo>
                    <a:pt x="8" y="2"/>
                  </a:lnTo>
                  <a:lnTo>
                    <a:pt x="9" y="3"/>
                  </a:lnTo>
                  <a:lnTo>
                    <a:pt x="9" y="3"/>
                  </a:lnTo>
                  <a:lnTo>
                    <a:pt x="10" y="3"/>
                  </a:lnTo>
                  <a:lnTo>
                    <a:pt x="10" y="4"/>
                  </a:lnTo>
                  <a:lnTo>
                    <a:pt x="11" y="4"/>
                  </a:lnTo>
                  <a:lnTo>
                    <a:pt x="11" y="4"/>
                  </a:lnTo>
                  <a:lnTo>
                    <a:pt x="12" y="5"/>
                  </a:lnTo>
                  <a:lnTo>
                    <a:pt x="13" y="5"/>
                  </a:lnTo>
                  <a:lnTo>
                    <a:pt x="14" y="5"/>
                  </a:lnTo>
                  <a:lnTo>
                    <a:pt x="14" y="6"/>
                  </a:lnTo>
                  <a:lnTo>
                    <a:pt x="15" y="6"/>
                  </a:lnTo>
                  <a:lnTo>
                    <a:pt x="15" y="6"/>
                  </a:lnTo>
                  <a:lnTo>
                    <a:pt x="16" y="7"/>
                  </a:lnTo>
                  <a:lnTo>
                    <a:pt x="17" y="7"/>
                  </a:lnTo>
                  <a:lnTo>
                    <a:pt x="18" y="7"/>
                  </a:lnTo>
                  <a:lnTo>
                    <a:pt x="18" y="7"/>
                  </a:lnTo>
                  <a:lnTo>
                    <a:pt x="19" y="8"/>
                  </a:lnTo>
                  <a:lnTo>
                    <a:pt x="20" y="8"/>
                  </a:lnTo>
                  <a:lnTo>
                    <a:pt x="20" y="8"/>
                  </a:lnTo>
                  <a:lnTo>
                    <a:pt x="21" y="8"/>
                  </a:lnTo>
                  <a:lnTo>
                    <a:pt x="21" y="8"/>
                  </a:lnTo>
                  <a:lnTo>
                    <a:pt x="22" y="9"/>
                  </a:lnTo>
                  <a:lnTo>
                    <a:pt x="23" y="9"/>
                  </a:lnTo>
                  <a:lnTo>
                    <a:pt x="23" y="9"/>
                  </a:lnTo>
                  <a:lnTo>
                    <a:pt x="24" y="9"/>
                  </a:lnTo>
                  <a:lnTo>
                    <a:pt x="24" y="9"/>
                  </a:lnTo>
                  <a:lnTo>
                    <a:pt x="25" y="10"/>
                  </a:lnTo>
                  <a:lnTo>
                    <a:pt x="25" y="10"/>
                  </a:lnTo>
                  <a:lnTo>
                    <a:pt x="26" y="10"/>
                  </a:lnTo>
                  <a:lnTo>
                    <a:pt x="26" y="10"/>
                  </a:lnTo>
                  <a:lnTo>
                    <a:pt x="27" y="10"/>
                  </a:lnTo>
                  <a:lnTo>
                    <a:pt x="28" y="10"/>
                  </a:lnTo>
                  <a:lnTo>
                    <a:pt x="28" y="10"/>
                  </a:lnTo>
                  <a:lnTo>
                    <a:pt x="29" y="10"/>
                  </a:lnTo>
                  <a:lnTo>
                    <a:pt x="29" y="10"/>
                  </a:lnTo>
                  <a:lnTo>
                    <a:pt x="30" y="10"/>
                  </a:lnTo>
                  <a:lnTo>
                    <a:pt x="31" y="9"/>
                  </a:lnTo>
                  <a:lnTo>
                    <a:pt x="31" y="9"/>
                  </a:lnTo>
                  <a:lnTo>
                    <a:pt x="32" y="8"/>
                  </a:lnTo>
                  <a:lnTo>
                    <a:pt x="32" y="8"/>
                  </a:lnTo>
                  <a:lnTo>
                    <a:pt x="33" y="8"/>
                  </a:lnTo>
                  <a:lnTo>
                    <a:pt x="33" y="7"/>
                  </a:lnTo>
                  <a:lnTo>
                    <a:pt x="34" y="6"/>
                  </a:lnTo>
                  <a:lnTo>
                    <a:pt x="34" y="6"/>
                  </a:lnTo>
                  <a:lnTo>
                    <a:pt x="35" y="5"/>
                  </a:lnTo>
                  <a:lnTo>
                    <a:pt x="35" y="5"/>
                  </a:lnTo>
                  <a:lnTo>
                    <a:pt x="36" y="5"/>
                  </a:lnTo>
                  <a:lnTo>
                    <a:pt x="38" y="5"/>
                  </a:lnTo>
                  <a:lnTo>
                    <a:pt x="37" y="5"/>
                  </a:lnTo>
                  <a:lnTo>
                    <a:pt x="37" y="7"/>
                  </a:lnTo>
                  <a:lnTo>
                    <a:pt x="36" y="7"/>
                  </a:lnTo>
                  <a:lnTo>
                    <a:pt x="36" y="8"/>
                  </a:lnTo>
                  <a:lnTo>
                    <a:pt x="35" y="9"/>
                  </a:lnTo>
                  <a:lnTo>
                    <a:pt x="35" y="10"/>
                  </a:lnTo>
                  <a:lnTo>
                    <a:pt x="34" y="11"/>
                  </a:lnTo>
                  <a:lnTo>
                    <a:pt x="33" y="11"/>
                  </a:lnTo>
                  <a:lnTo>
                    <a:pt x="32" y="12"/>
                  </a:lnTo>
                  <a:lnTo>
                    <a:pt x="32" y="13"/>
                  </a:lnTo>
                  <a:lnTo>
                    <a:pt x="31" y="13"/>
                  </a:lnTo>
                  <a:lnTo>
                    <a:pt x="30" y="14"/>
                  </a:lnTo>
                  <a:lnTo>
                    <a:pt x="29" y="14"/>
                  </a:lnTo>
                  <a:lnTo>
                    <a:pt x="29" y="14"/>
                  </a:lnTo>
                  <a:lnTo>
                    <a:pt x="28" y="14"/>
                  </a:lnTo>
                  <a:lnTo>
                    <a:pt x="28" y="14"/>
                  </a:lnTo>
                  <a:lnTo>
                    <a:pt x="27" y="14"/>
                  </a:lnTo>
                  <a:lnTo>
                    <a:pt x="27" y="14"/>
                  </a:lnTo>
                  <a:lnTo>
                    <a:pt x="26" y="14"/>
                  </a:lnTo>
                  <a:lnTo>
                    <a:pt x="25" y="14"/>
                  </a:lnTo>
                  <a:lnTo>
                    <a:pt x="25" y="13"/>
                  </a:lnTo>
                  <a:lnTo>
                    <a:pt x="24" y="13"/>
                  </a:lnTo>
                  <a:lnTo>
                    <a:pt x="23" y="13"/>
                  </a:lnTo>
                  <a:lnTo>
                    <a:pt x="22" y="12"/>
                  </a:lnTo>
                  <a:lnTo>
                    <a:pt x="21" y="12"/>
                  </a:lnTo>
                  <a:lnTo>
                    <a:pt x="21" y="12"/>
                  </a:lnTo>
                  <a:lnTo>
                    <a:pt x="20" y="11"/>
                  </a:lnTo>
                  <a:lnTo>
                    <a:pt x="19" y="11"/>
                  </a:lnTo>
                  <a:lnTo>
                    <a:pt x="18" y="10"/>
                  </a:lnTo>
                  <a:lnTo>
                    <a:pt x="17" y="10"/>
                  </a:lnTo>
                  <a:lnTo>
                    <a:pt x="17" y="10"/>
                  </a:lnTo>
                  <a:lnTo>
                    <a:pt x="16" y="9"/>
                  </a:lnTo>
                  <a:lnTo>
                    <a:pt x="15" y="9"/>
                  </a:lnTo>
                  <a:lnTo>
                    <a:pt x="14" y="8"/>
                  </a:lnTo>
                  <a:lnTo>
                    <a:pt x="13" y="8"/>
                  </a:lnTo>
                  <a:lnTo>
                    <a:pt x="13" y="8"/>
                  </a:lnTo>
                  <a:lnTo>
                    <a:pt x="12" y="8"/>
                  </a:lnTo>
                  <a:lnTo>
                    <a:pt x="11" y="7"/>
                  </a:lnTo>
                  <a:lnTo>
                    <a:pt x="11" y="7"/>
                  </a:lnTo>
                  <a:lnTo>
                    <a:pt x="11" y="7"/>
                  </a:lnTo>
                  <a:lnTo>
                    <a:pt x="10" y="6"/>
                  </a:lnTo>
                  <a:lnTo>
                    <a:pt x="10" y="6"/>
                  </a:lnTo>
                  <a:lnTo>
                    <a:pt x="9" y="6"/>
                  </a:lnTo>
                  <a:lnTo>
                    <a:pt x="9" y="6"/>
                  </a:lnTo>
                  <a:lnTo>
                    <a:pt x="8" y="5"/>
                  </a:lnTo>
                  <a:lnTo>
                    <a:pt x="8" y="5"/>
                  </a:lnTo>
                  <a:lnTo>
                    <a:pt x="7" y="5"/>
                  </a:lnTo>
                  <a:lnTo>
                    <a:pt x="7" y="5"/>
                  </a:lnTo>
                  <a:lnTo>
                    <a:pt x="6" y="5"/>
                  </a:lnTo>
                  <a:lnTo>
                    <a:pt x="6" y="4"/>
                  </a:lnTo>
                  <a:lnTo>
                    <a:pt x="5" y="4"/>
                  </a:lnTo>
                  <a:lnTo>
                    <a:pt x="4" y="4"/>
                  </a:lnTo>
                  <a:lnTo>
                    <a:pt x="3" y="4"/>
                  </a:lnTo>
                  <a:lnTo>
                    <a:pt x="3" y="3"/>
                  </a:lnTo>
                  <a:lnTo>
                    <a:pt x="1" y="3"/>
                  </a:lnTo>
                  <a:lnTo>
                    <a:pt x="1" y="3"/>
                  </a:lnTo>
                  <a:lnTo>
                    <a:pt x="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6" name="Freeform 1985"/>
            <p:cNvSpPr>
              <a:spLocks/>
            </p:cNvSpPr>
            <p:nvPr/>
          </p:nvSpPr>
          <p:spPr bwMode="auto">
            <a:xfrm>
              <a:off x="5919790" y="1678548"/>
              <a:ext cx="55563" cy="14288"/>
            </a:xfrm>
            <a:custGeom>
              <a:avLst/>
              <a:gdLst>
                <a:gd name="T0" fmla="*/ 2 w 35"/>
                <a:gd name="T1" fmla="*/ 1 h 9"/>
                <a:gd name="T2" fmla="*/ 3 w 35"/>
                <a:gd name="T3" fmla="*/ 1 h 9"/>
                <a:gd name="T4" fmla="*/ 4 w 35"/>
                <a:gd name="T5" fmla="*/ 1 h 9"/>
                <a:gd name="T6" fmla="*/ 5 w 35"/>
                <a:gd name="T7" fmla="*/ 1 h 9"/>
                <a:gd name="T8" fmla="*/ 6 w 35"/>
                <a:gd name="T9" fmla="*/ 1 h 9"/>
                <a:gd name="T10" fmla="*/ 8 w 35"/>
                <a:gd name="T11" fmla="*/ 1 h 9"/>
                <a:gd name="T12" fmla="*/ 9 w 35"/>
                <a:gd name="T13" fmla="*/ 2 h 9"/>
                <a:gd name="T14" fmla="*/ 11 w 35"/>
                <a:gd name="T15" fmla="*/ 2 h 9"/>
                <a:gd name="T16" fmla="*/ 13 w 35"/>
                <a:gd name="T17" fmla="*/ 2 h 9"/>
                <a:gd name="T18" fmla="*/ 15 w 35"/>
                <a:gd name="T19" fmla="*/ 3 h 9"/>
                <a:gd name="T20" fmla="*/ 16 w 35"/>
                <a:gd name="T21" fmla="*/ 3 h 9"/>
                <a:gd name="T22" fmla="*/ 18 w 35"/>
                <a:gd name="T23" fmla="*/ 3 h 9"/>
                <a:gd name="T24" fmla="*/ 20 w 35"/>
                <a:gd name="T25" fmla="*/ 4 h 9"/>
                <a:gd name="T26" fmla="*/ 21 w 35"/>
                <a:gd name="T27" fmla="*/ 5 h 9"/>
                <a:gd name="T28" fmla="*/ 23 w 35"/>
                <a:gd name="T29" fmla="*/ 5 h 9"/>
                <a:gd name="T30" fmla="*/ 24 w 35"/>
                <a:gd name="T31" fmla="*/ 5 h 9"/>
                <a:gd name="T32" fmla="*/ 25 w 35"/>
                <a:gd name="T33" fmla="*/ 6 h 9"/>
                <a:gd name="T34" fmla="*/ 26 w 35"/>
                <a:gd name="T35" fmla="*/ 6 h 9"/>
                <a:gd name="T36" fmla="*/ 27 w 35"/>
                <a:gd name="T37" fmla="*/ 6 h 9"/>
                <a:gd name="T38" fmla="*/ 29 w 35"/>
                <a:gd name="T39" fmla="*/ 5 h 9"/>
                <a:gd name="T40" fmla="*/ 30 w 35"/>
                <a:gd name="T41" fmla="*/ 3 h 9"/>
                <a:gd name="T42" fmla="*/ 31 w 35"/>
                <a:gd name="T43" fmla="*/ 2 h 9"/>
                <a:gd name="T44" fmla="*/ 32 w 35"/>
                <a:gd name="T45" fmla="*/ 1 h 9"/>
                <a:gd name="T46" fmla="*/ 32 w 35"/>
                <a:gd name="T47" fmla="*/ 0 h 9"/>
                <a:gd name="T48" fmla="*/ 33 w 35"/>
                <a:gd name="T49" fmla="*/ 0 h 9"/>
                <a:gd name="T50" fmla="*/ 34 w 35"/>
                <a:gd name="T51" fmla="*/ 0 h 9"/>
                <a:gd name="T52" fmla="*/ 35 w 35"/>
                <a:gd name="T53" fmla="*/ 0 h 9"/>
                <a:gd name="T54" fmla="*/ 35 w 35"/>
                <a:gd name="T55" fmla="*/ 1 h 9"/>
                <a:gd name="T56" fmla="*/ 34 w 35"/>
                <a:gd name="T57" fmla="*/ 2 h 9"/>
                <a:gd name="T58" fmla="*/ 33 w 35"/>
                <a:gd name="T59" fmla="*/ 4 h 9"/>
                <a:gd name="T60" fmla="*/ 32 w 35"/>
                <a:gd name="T61" fmla="*/ 5 h 9"/>
                <a:gd name="T62" fmla="*/ 30 w 35"/>
                <a:gd name="T63" fmla="*/ 7 h 9"/>
                <a:gd name="T64" fmla="*/ 29 w 35"/>
                <a:gd name="T65" fmla="*/ 8 h 9"/>
                <a:gd name="T66" fmla="*/ 27 w 35"/>
                <a:gd name="T67" fmla="*/ 9 h 9"/>
                <a:gd name="T68" fmla="*/ 26 w 35"/>
                <a:gd name="T69" fmla="*/ 9 h 9"/>
                <a:gd name="T70" fmla="*/ 25 w 35"/>
                <a:gd name="T71" fmla="*/ 9 h 9"/>
                <a:gd name="T72" fmla="*/ 24 w 35"/>
                <a:gd name="T73" fmla="*/ 9 h 9"/>
                <a:gd name="T74" fmla="*/ 23 w 35"/>
                <a:gd name="T75" fmla="*/ 8 h 9"/>
                <a:gd name="T76" fmla="*/ 22 w 35"/>
                <a:gd name="T77" fmla="*/ 8 h 9"/>
                <a:gd name="T78" fmla="*/ 21 w 35"/>
                <a:gd name="T79" fmla="*/ 8 h 9"/>
                <a:gd name="T80" fmla="*/ 19 w 35"/>
                <a:gd name="T81" fmla="*/ 7 h 9"/>
                <a:gd name="T82" fmla="*/ 18 w 35"/>
                <a:gd name="T83" fmla="*/ 7 h 9"/>
                <a:gd name="T84" fmla="*/ 16 w 35"/>
                <a:gd name="T85" fmla="*/ 6 h 9"/>
                <a:gd name="T86" fmla="*/ 15 w 35"/>
                <a:gd name="T87" fmla="*/ 5 h 9"/>
                <a:gd name="T88" fmla="*/ 13 w 35"/>
                <a:gd name="T89" fmla="*/ 5 h 9"/>
                <a:gd name="T90" fmla="*/ 12 w 35"/>
                <a:gd name="T91" fmla="*/ 4 h 9"/>
                <a:gd name="T92" fmla="*/ 10 w 35"/>
                <a:gd name="T93" fmla="*/ 4 h 9"/>
                <a:gd name="T94" fmla="*/ 8 w 35"/>
                <a:gd name="T95" fmla="*/ 3 h 9"/>
                <a:gd name="T96" fmla="*/ 7 w 35"/>
                <a:gd name="T97" fmla="*/ 3 h 9"/>
                <a:gd name="T98" fmla="*/ 6 w 35"/>
                <a:gd name="T99" fmla="*/ 3 h 9"/>
                <a:gd name="T100" fmla="*/ 4 w 35"/>
                <a:gd name="T101" fmla="*/ 3 h 9"/>
                <a:gd name="T102" fmla="*/ 3 w 35"/>
                <a:gd name="T103" fmla="*/ 2 h 9"/>
                <a:gd name="T104" fmla="*/ 2 w 35"/>
                <a:gd name="T105" fmla="*/ 2 h 9"/>
                <a:gd name="T106" fmla="*/ 1 w 35"/>
                <a:gd name="T107" fmla="*/ 2 h 9"/>
                <a:gd name="T108" fmla="*/ 2 w 35"/>
                <a:gd name="T10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9">
                  <a:moveTo>
                    <a:pt x="2" y="1"/>
                  </a:moveTo>
                  <a:lnTo>
                    <a:pt x="2" y="1"/>
                  </a:lnTo>
                  <a:lnTo>
                    <a:pt x="3" y="1"/>
                  </a:lnTo>
                  <a:lnTo>
                    <a:pt x="3" y="1"/>
                  </a:lnTo>
                  <a:lnTo>
                    <a:pt x="4" y="1"/>
                  </a:lnTo>
                  <a:lnTo>
                    <a:pt x="4" y="1"/>
                  </a:lnTo>
                  <a:lnTo>
                    <a:pt x="5" y="1"/>
                  </a:lnTo>
                  <a:lnTo>
                    <a:pt x="5" y="1"/>
                  </a:lnTo>
                  <a:lnTo>
                    <a:pt x="6" y="1"/>
                  </a:lnTo>
                  <a:lnTo>
                    <a:pt x="6" y="1"/>
                  </a:lnTo>
                  <a:lnTo>
                    <a:pt x="7" y="1"/>
                  </a:lnTo>
                  <a:lnTo>
                    <a:pt x="8" y="1"/>
                  </a:lnTo>
                  <a:lnTo>
                    <a:pt x="9" y="2"/>
                  </a:lnTo>
                  <a:lnTo>
                    <a:pt x="9" y="2"/>
                  </a:lnTo>
                  <a:lnTo>
                    <a:pt x="10" y="2"/>
                  </a:lnTo>
                  <a:lnTo>
                    <a:pt x="11" y="2"/>
                  </a:lnTo>
                  <a:lnTo>
                    <a:pt x="12" y="2"/>
                  </a:lnTo>
                  <a:lnTo>
                    <a:pt x="13" y="2"/>
                  </a:lnTo>
                  <a:lnTo>
                    <a:pt x="14" y="2"/>
                  </a:lnTo>
                  <a:lnTo>
                    <a:pt x="15" y="3"/>
                  </a:lnTo>
                  <a:lnTo>
                    <a:pt x="16" y="3"/>
                  </a:lnTo>
                  <a:lnTo>
                    <a:pt x="16" y="3"/>
                  </a:lnTo>
                  <a:lnTo>
                    <a:pt x="17" y="3"/>
                  </a:lnTo>
                  <a:lnTo>
                    <a:pt x="18" y="3"/>
                  </a:lnTo>
                  <a:lnTo>
                    <a:pt x="19" y="4"/>
                  </a:lnTo>
                  <a:lnTo>
                    <a:pt x="20" y="4"/>
                  </a:lnTo>
                  <a:lnTo>
                    <a:pt x="21" y="4"/>
                  </a:lnTo>
                  <a:lnTo>
                    <a:pt x="21" y="5"/>
                  </a:lnTo>
                  <a:lnTo>
                    <a:pt x="22" y="5"/>
                  </a:lnTo>
                  <a:lnTo>
                    <a:pt x="23" y="5"/>
                  </a:lnTo>
                  <a:lnTo>
                    <a:pt x="24" y="5"/>
                  </a:lnTo>
                  <a:lnTo>
                    <a:pt x="24" y="5"/>
                  </a:lnTo>
                  <a:lnTo>
                    <a:pt x="24" y="6"/>
                  </a:lnTo>
                  <a:lnTo>
                    <a:pt x="25" y="6"/>
                  </a:lnTo>
                  <a:lnTo>
                    <a:pt x="26" y="6"/>
                  </a:lnTo>
                  <a:lnTo>
                    <a:pt x="26" y="6"/>
                  </a:lnTo>
                  <a:lnTo>
                    <a:pt x="27" y="6"/>
                  </a:lnTo>
                  <a:lnTo>
                    <a:pt x="27" y="6"/>
                  </a:lnTo>
                  <a:lnTo>
                    <a:pt x="28" y="5"/>
                  </a:lnTo>
                  <a:lnTo>
                    <a:pt x="29" y="5"/>
                  </a:lnTo>
                  <a:lnTo>
                    <a:pt x="30" y="4"/>
                  </a:lnTo>
                  <a:lnTo>
                    <a:pt x="30" y="3"/>
                  </a:lnTo>
                  <a:lnTo>
                    <a:pt x="31" y="3"/>
                  </a:lnTo>
                  <a:lnTo>
                    <a:pt x="31" y="2"/>
                  </a:lnTo>
                  <a:lnTo>
                    <a:pt x="32" y="1"/>
                  </a:lnTo>
                  <a:lnTo>
                    <a:pt x="32" y="1"/>
                  </a:lnTo>
                  <a:lnTo>
                    <a:pt x="32" y="0"/>
                  </a:lnTo>
                  <a:lnTo>
                    <a:pt x="32" y="0"/>
                  </a:lnTo>
                  <a:lnTo>
                    <a:pt x="33" y="0"/>
                  </a:lnTo>
                  <a:lnTo>
                    <a:pt x="33" y="0"/>
                  </a:lnTo>
                  <a:lnTo>
                    <a:pt x="34" y="0"/>
                  </a:lnTo>
                  <a:lnTo>
                    <a:pt x="34" y="0"/>
                  </a:lnTo>
                  <a:lnTo>
                    <a:pt x="34" y="0"/>
                  </a:lnTo>
                  <a:lnTo>
                    <a:pt x="35" y="0"/>
                  </a:lnTo>
                  <a:lnTo>
                    <a:pt x="35" y="1"/>
                  </a:lnTo>
                  <a:lnTo>
                    <a:pt x="35" y="1"/>
                  </a:lnTo>
                  <a:lnTo>
                    <a:pt x="35" y="2"/>
                  </a:lnTo>
                  <a:lnTo>
                    <a:pt x="34" y="2"/>
                  </a:lnTo>
                  <a:lnTo>
                    <a:pt x="34" y="3"/>
                  </a:lnTo>
                  <a:lnTo>
                    <a:pt x="33" y="4"/>
                  </a:lnTo>
                  <a:lnTo>
                    <a:pt x="33" y="5"/>
                  </a:lnTo>
                  <a:lnTo>
                    <a:pt x="32" y="5"/>
                  </a:lnTo>
                  <a:lnTo>
                    <a:pt x="31" y="6"/>
                  </a:lnTo>
                  <a:lnTo>
                    <a:pt x="30" y="7"/>
                  </a:lnTo>
                  <a:lnTo>
                    <a:pt x="30" y="8"/>
                  </a:lnTo>
                  <a:lnTo>
                    <a:pt x="29" y="8"/>
                  </a:lnTo>
                  <a:lnTo>
                    <a:pt x="28" y="9"/>
                  </a:lnTo>
                  <a:lnTo>
                    <a:pt x="27" y="9"/>
                  </a:lnTo>
                  <a:lnTo>
                    <a:pt x="27" y="9"/>
                  </a:lnTo>
                  <a:lnTo>
                    <a:pt x="26" y="9"/>
                  </a:lnTo>
                  <a:lnTo>
                    <a:pt x="26" y="9"/>
                  </a:lnTo>
                  <a:lnTo>
                    <a:pt x="25" y="9"/>
                  </a:lnTo>
                  <a:lnTo>
                    <a:pt x="25" y="9"/>
                  </a:lnTo>
                  <a:lnTo>
                    <a:pt x="24" y="9"/>
                  </a:lnTo>
                  <a:lnTo>
                    <a:pt x="24" y="8"/>
                  </a:lnTo>
                  <a:lnTo>
                    <a:pt x="23" y="8"/>
                  </a:lnTo>
                  <a:lnTo>
                    <a:pt x="23" y="8"/>
                  </a:lnTo>
                  <a:lnTo>
                    <a:pt x="22" y="8"/>
                  </a:lnTo>
                  <a:lnTo>
                    <a:pt x="21" y="8"/>
                  </a:lnTo>
                  <a:lnTo>
                    <a:pt x="21" y="8"/>
                  </a:lnTo>
                  <a:lnTo>
                    <a:pt x="20" y="7"/>
                  </a:lnTo>
                  <a:lnTo>
                    <a:pt x="19" y="7"/>
                  </a:lnTo>
                  <a:lnTo>
                    <a:pt x="18" y="7"/>
                  </a:lnTo>
                  <a:lnTo>
                    <a:pt x="18" y="7"/>
                  </a:lnTo>
                  <a:lnTo>
                    <a:pt x="17" y="6"/>
                  </a:lnTo>
                  <a:lnTo>
                    <a:pt x="16" y="6"/>
                  </a:lnTo>
                  <a:lnTo>
                    <a:pt x="16" y="6"/>
                  </a:lnTo>
                  <a:lnTo>
                    <a:pt x="15" y="5"/>
                  </a:lnTo>
                  <a:lnTo>
                    <a:pt x="14" y="5"/>
                  </a:lnTo>
                  <a:lnTo>
                    <a:pt x="13" y="5"/>
                  </a:lnTo>
                  <a:lnTo>
                    <a:pt x="12" y="5"/>
                  </a:lnTo>
                  <a:lnTo>
                    <a:pt x="12" y="4"/>
                  </a:lnTo>
                  <a:lnTo>
                    <a:pt x="11" y="4"/>
                  </a:lnTo>
                  <a:lnTo>
                    <a:pt x="10" y="4"/>
                  </a:lnTo>
                  <a:lnTo>
                    <a:pt x="9" y="4"/>
                  </a:lnTo>
                  <a:lnTo>
                    <a:pt x="8" y="3"/>
                  </a:lnTo>
                  <a:lnTo>
                    <a:pt x="8" y="3"/>
                  </a:lnTo>
                  <a:lnTo>
                    <a:pt x="7" y="3"/>
                  </a:lnTo>
                  <a:lnTo>
                    <a:pt x="6" y="3"/>
                  </a:lnTo>
                  <a:lnTo>
                    <a:pt x="6" y="3"/>
                  </a:lnTo>
                  <a:lnTo>
                    <a:pt x="5" y="3"/>
                  </a:lnTo>
                  <a:lnTo>
                    <a:pt x="4" y="3"/>
                  </a:lnTo>
                  <a:lnTo>
                    <a:pt x="4" y="2"/>
                  </a:lnTo>
                  <a:lnTo>
                    <a:pt x="3" y="2"/>
                  </a:lnTo>
                  <a:lnTo>
                    <a:pt x="3" y="2"/>
                  </a:lnTo>
                  <a:lnTo>
                    <a:pt x="2" y="2"/>
                  </a:lnTo>
                  <a:lnTo>
                    <a:pt x="1" y="2"/>
                  </a:lnTo>
                  <a:lnTo>
                    <a:pt x="1" y="2"/>
                  </a:lnTo>
                  <a:lnTo>
                    <a:pt x="0" y="2"/>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7" name="Freeform 1986"/>
            <p:cNvSpPr>
              <a:spLocks/>
            </p:cNvSpPr>
            <p:nvPr/>
          </p:nvSpPr>
          <p:spPr bwMode="auto">
            <a:xfrm>
              <a:off x="5932490" y="1651561"/>
              <a:ext cx="66675" cy="26988"/>
            </a:xfrm>
            <a:custGeom>
              <a:avLst/>
              <a:gdLst>
                <a:gd name="T0" fmla="*/ 1 w 42"/>
                <a:gd name="T1" fmla="*/ 7 h 17"/>
                <a:gd name="T2" fmla="*/ 2 w 42"/>
                <a:gd name="T3" fmla="*/ 7 h 17"/>
                <a:gd name="T4" fmla="*/ 4 w 42"/>
                <a:gd name="T5" fmla="*/ 7 h 17"/>
                <a:gd name="T6" fmla="*/ 7 w 42"/>
                <a:gd name="T7" fmla="*/ 8 h 17"/>
                <a:gd name="T8" fmla="*/ 8 w 42"/>
                <a:gd name="T9" fmla="*/ 8 h 17"/>
                <a:gd name="T10" fmla="*/ 10 w 42"/>
                <a:gd name="T11" fmla="*/ 8 h 17"/>
                <a:gd name="T12" fmla="*/ 12 w 42"/>
                <a:gd name="T13" fmla="*/ 8 h 17"/>
                <a:gd name="T14" fmla="*/ 13 w 42"/>
                <a:gd name="T15" fmla="*/ 9 h 17"/>
                <a:gd name="T16" fmla="*/ 15 w 42"/>
                <a:gd name="T17" fmla="*/ 9 h 17"/>
                <a:gd name="T18" fmla="*/ 17 w 42"/>
                <a:gd name="T19" fmla="*/ 9 h 17"/>
                <a:gd name="T20" fmla="*/ 18 w 42"/>
                <a:gd name="T21" fmla="*/ 9 h 17"/>
                <a:gd name="T22" fmla="*/ 20 w 42"/>
                <a:gd name="T23" fmla="*/ 10 h 17"/>
                <a:gd name="T24" fmla="*/ 22 w 42"/>
                <a:gd name="T25" fmla="*/ 10 h 17"/>
                <a:gd name="T26" fmla="*/ 23 w 42"/>
                <a:gd name="T27" fmla="*/ 11 h 17"/>
                <a:gd name="T28" fmla="*/ 26 w 42"/>
                <a:gd name="T29" fmla="*/ 11 h 17"/>
                <a:gd name="T30" fmla="*/ 28 w 42"/>
                <a:gd name="T31" fmla="*/ 12 h 17"/>
                <a:gd name="T32" fmla="*/ 30 w 42"/>
                <a:gd name="T33" fmla="*/ 12 h 17"/>
                <a:gd name="T34" fmla="*/ 32 w 42"/>
                <a:gd name="T35" fmla="*/ 12 h 17"/>
                <a:gd name="T36" fmla="*/ 34 w 42"/>
                <a:gd name="T37" fmla="*/ 11 h 17"/>
                <a:gd name="T38" fmla="*/ 35 w 42"/>
                <a:gd name="T39" fmla="*/ 9 h 17"/>
                <a:gd name="T40" fmla="*/ 37 w 42"/>
                <a:gd name="T41" fmla="*/ 6 h 17"/>
                <a:gd name="T42" fmla="*/ 38 w 42"/>
                <a:gd name="T43" fmla="*/ 2 h 17"/>
                <a:gd name="T44" fmla="*/ 42 w 42"/>
                <a:gd name="T45" fmla="*/ 0 h 17"/>
                <a:gd name="T46" fmla="*/ 40 w 42"/>
                <a:gd name="T47" fmla="*/ 4 h 17"/>
                <a:gd name="T48" fmla="*/ 39 w 42"/>
                <a:gd name="T49" fmla="*/ 6 h 17"/>
                <a:gd name="T50" fmla="*/ 38 w 42"/>
                <a:gd name="T51" fmla="*/ 8 h 17"/>
                <a:gd name="T52" fmla="*/ 36 w 42"/>
                <a:gd name="T53" fmla="*/ 11 h 17"/>
                <a:gd name="T54" fmla="*/ 34 w 42"/>
                <a:gd name="T55" fmla="*/ 15 h 17"/>
                <a:gd name="T56" fmla="*/ 31 w 42"/>
                <a:gd name="T57" fmla="*/ 17 h 17"/>
                <a:gd name="T58" fmla="*/ 30 w 42"/>
                <a:gd name="T59" fmla="*/ 17 h 17"/>
                <a:gd name="T60" fmla="*/ 28 w 42"/>
                <a:gd name="T61" fmla="*/ 16 h 17"/>
                <a:gd name="T62" fmla="*/ 26 w 42"/>
                <a:gd name="T63" fmla="*/ 16 h 17"/>
                <a:gd name="T64" fmla="*/ 23 w 42"/>
                <a:gd name="T65" fmla="*/ 15 h 17"/>
                <a:gd name="T66" fmla="*/ 21 w 42"/>
                <a:gd name="T67" fmla="*/ 14 h 17"/>
                <a:gd name="T68" fmla="*/ 18 w 42"/>
                <a:gd name="T69" fmla="*/ 13 h 17"/>
                <a:gd name="T70" fmla="*/ 16 w 42"/>
                <a:gd name="T71" fmla="*/ 13 h 17"/>
                <a:gd name="T72" fmla="*/ 14 w 42"/>
                <a:gd name="T73" fmla="*/ 12 h 17"/>
                <a:gd name="T74" fmla="*/ 11 w 42"/>
                <a:gd name="T75" fmla="*/ 11 h 17"/>
                <a:gd name="T76" fmla="*/ 9 w 42"/>
                <a:gd name="T77" fmla="*/ 11 h 17"/>
                <a:gd name="T78" fmla="*/ 8 w 42"/>
                <a:gd name="T79" fmla="*/ 10 h 17"/>
                <a:gd name="T80" fmla="*/ 6 w 42"/>
                <a:gd name="T81" fmla="*/ 10 h 17"/>
                <a:gd name="T82" fmla="*/ 4 w 42"/>
                <a:gd name="T83" fmla="*/ 10 h 17"/>
                <a:gd name="T84" fmla="*/ 3 w 42"/>
                <a:gd name="T85" fmla="*/ 10 h 17"/>
                <a:gd name="T86" fmla="*/ 1 w 42"/>
                <a:gd name="T87" fmla="*/ 10 h 17"/>
                <a:gd name="T88" fmla="*/ 0 w 42"/>
                <a:gd name="T8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17">
                  <a:moveTo>
                    <a:pt x="0" y="10"/>
                  </a:moveTo>
                  <a:lnTo>
                    <a:pt x="0" y="7"/>
                  </a:lnTo>
                  <a:lnTo>
                    <a:pt x="1" y="7"/>
                  </a:lnTo>
                  <a:lnTo>
                    <a:pt x="1" y="7"/>
                  </a:lnTo>
                  <a:lnTo>
                    <a:pt x="2" y="7"/>
                  </a:lnTo>
                  <a:lnTo>
                    <a:pt x="2" y="7"/>
                  </a:lnTo>
                  <a:lnTo>
                    <a:pt x="3" y="7"/>
                  </a:lnTo>
                  <a:lnTo>
                    <a:pt x="4" y="7"/>
                  </a:lnTo>
                  <a:lnTo>
                    <a:pt x="4" y="7"/>
                  </a:lnTo>
                  <a:lnTo>
                    <a:pt x="5" y="7"/>
                  </a:lnTo>
                  <a:lnTo>
                    <a:pt x="6" y="8"/>
                  </a:lnTo>
                  <a:lnTo>
                    <a:pt x="7" y="8"/>
                  </a:lnTo>
                  <a:lnTo>
                    <a:pt x="7" y="8"/>
                  </a:lnTo>
                  <a:lnTo>
                    <a:pt x="8" y="8"/>
                  </a:lnTo>
                  <a:lnTo>
                    <a:pt x="8" y="8"/>
                  </a:lnTo>
                  <a:lnTo>
                    <a:pt x="9" y="8"/>
                  </a:lnTo>
                  <a:lnTo>
                    <a:pt x="9" y="8"/>
                  </a:lnTo>
                  <a:lnTo>
                    <a:pt x="10" y="8"/>
                  </a:lnTo>
                  <a:lnTo>
                    <a:pt x="10" y="8"/>
                  </a:lnTo>
                  <a:lnTo>
                    <a:pt x="11" y="8"/>
                  </a:lnTo>
                  <a:lnTo>
                    <a:pt x="12" y="8"/>
                  </a:lnTo>
                  <a:lnTo>
                    <a:pt x="12" y="8"/>
                  </a:lnTo>
                  <a:lnTo>
                    <a:pt x="13" y="8"/>
                  </a:lnTo>
                  <a:lnTo>
                    <a:pt x="13" y="9"/>
                  </a:lnTo>
                  <a:lnTo>
                    <a:pt x="14" y="9"/>
                  </a:lnTo>
                  <a:lnTo>
                    <a:pt x="14" y="9"/>
                  </a:lnTo>
                  <a:lnTo>
                    <a:pt x="15" y="9"/>
                  </a:lnTo>
                  <a:lnTo>
                    <a:pt x="16" y="9"/>
                  </a:lnTo>
                  <a:lnTo>
                    <a:pt x="16" y="9"/>
                  </a:lnTo>
                  <a:lnTo>
                    <a:pt x="17" y="9"/>
                  </a:lnTo>
                  <a:lnTo>
                    <a:pt x="17" y="9"/>
                  </a:lnTo>
                  <a:lnTo>
                    <a:pt x="18" y="9"/>
                  </a:lnTo>
                  <a:lnTo>
                    <a:pt x="18" y="9"/>
                  </a:lnTo>
                  <a:lnTo>
                    <a:pt x="19" y="10"/>
                  </a:lnTo>
                  <a:lnTo>
                    <a:pt x="20" y="10"/>
                  </a:lnTo>
                  <a:lnTo>
                    <a:pt x="20" y="10"/>
                  </a:lnTo>
                  <a:lnTo>
                    <a:pt x="21" y="10"/>
                  </a:lnTo>
                  <a:lnTo>
                    <a:pt x="21" y="10"/>
                  </a:lnTo>
                  <a:lnTo>
                    <a:pt x="22" y="10"/>
                  </a:lnTo>
                  <a:lnTo>
                    <a:pt x="22" y="10"/>
                  </a:lnTo>
                  <a:lnTo>
                    <a:pt x="23" y="10"/>
                  </a:lnTo>
                  <a:lnTo>
                    <a:pt x="23" y="11"/>
                  </a:lnTo>
                  <a:lnTo>
                    <a:pt x="24" y="11"/>
                  </a:lnTo>
                  <a:lnTo>
                    <a:pt x="25" y="11"/>
                  </a:lnTo>
                  <a:lnTo>
                    <a:pt x="26" y="11"/>
                  </a:lnTo>
                  <a:lnTo>
                    <a:pt x="26" y="11"/>
                  </a:lnTo>
                  <a:lnTo>
                    <a:pt x="27" y="12"/>
                  </a:lnTo>
                  <a:lnTo>
                    <a:pt x="28" y="12"/>
                  </a:lnTo>
                  <a:lnTo>
                    <a:pt x="29" y="12"/>
                  </a:lnTo>
                  <a:lnTo>
                    <a:pt x="30" y="12"/>
                  </a:lnTo>
                  <a:lnTo>
                    <a:pt x="30" y="12"/>
                  </a:lnTo>
                  <a:lnTo>
                    <a:pt x="31" y="12"/>
                  </a:lnTo>
                  <a:lnTo>
                    <a:pt x="31" y="12"/>
                  </a:lnTo>
                  <a:lnTo>
                    <a:pt x="32" y="12"/>
                  </a:lnTo>
                  <a:lnTo>
                    <a:pt x="33" y="11"/>
                  </a:lnTo>
                  <a:lnTo>
                    <a:pt x="33" y="11"/>
                  </a:lnTo>
                  <a:lnTo>
                    <a:pt x="34" y="11"/>
                  </a:lnTo>
                  <a:lnTo>
                    <a:pt x="34" y="10"/>
                  </a:lnTo>
                  <a:lnTo>
                    <a:pt x="35" y="10"/>
                  </a:lnTo>
                  <a:lnTo>
                    <a:pt x="35" y="9"/>
                  </a:lnTo>
                  <a:lnTo>
                    <a:pt x="36" y="8"/>
                  </a:lnTo>
                  <a:lnTo>
                    <a:pt x="36" y="7"/>
                  </a:lnTo>
                  <a:lnTo>
                    <a:pt x="37" y="6"/>
                  </a:lnTo>
                  <a:lnTo>
                    <a:pt x="37" y="4"/>
                  </a:lnTo>
                  <a:lnTo>
                    <a:pt x="38" y="3"/>
                  </a:lnTo>
                  <a:lnTo>
                    <a:pt x="38" y="2"/>
                  </a:lnTo>
                  <a:lnTo>
                    <a:pt x="38" y="1"/>
                  </a:lnTo>
                  <a:lnTo>
                    <a:pt x="38" y="0"/>
                  </a:lnTo>
                  <a:lnTo>
                    <a:pt x="42" y="0"/>
                  </a:lnTo>
                  <a:lnTo>
                    <a:pt x="42" y="1"/>
                  </a:lnTo>
                  <a:lnTo>
                    <a:pt x="41" y="2"/>
                  </a:lnTo>
                  <a:lnTo>
                    <a:pt x="40" y="4"/>
                  </a:lnTo>
                  <a:lnTo>
                    <a:pt x="40" y="5"/>
                  </a:lnTo>
                  <a:lnTo>
                    <a:pt x="39" y="5"/>
                  </a:lnTo>
                  <a:lnTo>
                    <a:pt x="39" y="6"/>
                  </a:lnTo>
                  <a:lnTo>
                    <a:pt x="39" y="7"/>
                  </a:lnTo>
                  <a:lnTo>
                    <a:pt x="38" y="8"/>
                  </a:lnTo>
                  <a:lnTo>
                    <a:pt x="38" y="8"/>
                  </a:lnTo>
                  <a:lnTo>
                    <a:pt x="37" y="9"/>
                  </a:lnTo>
                  <a:lnTo>
                    <a:pt x="37" y="10"/>
                  </a:lnTo>
                  <a:lnTo>
                    <a:pt x="36" y="11"/>
                  </a:lnTo>
                  <a:lnTo>
                    <a:pt x="35" y="13"/>
                  </a:lnTo>
                  <a:lnTo>
                    <a:pt x="34" y="14"/>
                  </a:lnTo>
                  <a:lnTo>
                    <a:pt x="34" y="15"/>
                  </a:lnTo>
                  <a:lnTo>
                    <a:pt x="33" y="16"/>
                  </a:lnTo>
                  <a:lnTo>
                    <a:pt x="32" y="16"/>
                  </a:lnTo>
                  <a:lnTo>
                    <a:pt x="31" y="17"/>
                  </a:lnTo>
                  <a:lnTo>
                    <a:pt x="31" y="17"/>
                  </a:lnTo>
                  <a:lnTo>
                    <a:pt x="30" y="17"/>
                  </a:lnTo>
                  <a:lnTo>
                    <a:pt x="30" y="17"/>
                  </a:lnTo>
                  <a:lnTo>
                    <a:pt x="29" y="16"/>
                  </a:lnTo>
                  <a:lnTo>
                    <a:pt x="28" y="16"/>
                  </a:lnTo>
                  <a:lnTo>
                    <a:pt x="28" y="16"/>
                  </a:lnTo>
                  <a:lnTo>
                    <a:pt x="27" y="16"/>
                  </a:lnTo>
                  <a:lnTo>
                    <a:pt x="26" y="16"/>
                  </a:lnTo>
                  <a:lnTo>
                    <a:pt x="26" y="16"/>
                  </a:lnTo>
                  <a:lnTo>
                    <a:pt x="25" y="15"/>
                  </a:lnTo>
                  <a:lnTo>
                    <a:pt x="24" y="15"/>
                  </a:lnTo>
                  <a:lnTo>
                    <a:pt x="23" y="15"/>
                  </a:lnTo>
                  <a:lnTo>
                    <a:pt x="23" y="15"/>
                  </a:lnTo>
                  <a:lnTo>
                    <a:pt x="22" y="15"/>
                  </a:lnTo>
                  <a:lnTo>
                    <a:pt x="21" y="14"/>
                  </a:lnTo>
                  <a:lnTo>
                    <a:pt x="20" y="14"/>
                  </a:lnTo>
                  <a:lnTo>
                    <a:pt x="19" y="14"/>
                  </a:lnTo>
                  <a:lnTo>
                    <a:pt x="18" y="13"/>
                  </a:lnTo>
                  <a:lnTo>
                    <a:pt x="18" y="13"/>
                  </a:lnTo>
                  <a:lnTo>
                    <a:pt x="17" y="13"/>
                  </a:lnTo>
                  <a:lnTo>
                    <a:pt x="16" y="13"/>
                  </a:lnTo>
                  <a:lnTo>
                    <a:pt x="15" y="12"/>
                  </a:lnTo>
                  <a:lnTo>
                    <a:pt x="14" y="12"/>
                  </a:lnTo>
                  <a:lnTo>
                    <a:pt x="14" y="12"/>
                  </a:lnTo>
                  <a:lnTo>
                    <a:pt x="13" y="11"/>
                  </a:lnTo>
                  <a:lnTo>
                    <a:pt x="12" y="11"/>
                  </a:lnTo>
                  <a:lnTo>
                    <a:pt x="11" y="11"/>
                  </a:lnTo>
                  <a:lnTo>
                    <a:pt x="10" y="11"/>
                  </a:lnTo>
                  <a:lnTo>
                    <a:pt x="10" y="11"/>
                  </a:lnTo>
                  <a:lnTo>
                    <a:pt x="9" y="11"/>
                  </a:lnTo>
                  <a:lnTo>
                    <a:pt x="9" y="11"/>
                  </a:lnTo>
                  <a:lnTo>
                    <a:pt x="8" y="10"/>
                  </a:lnTo>
                  <a:lnTo>
                    <a:pt x="8" y="10"/>
                  </a:lnTo>
                  <a:lnTo>
                    <a:pt x="7" y="10"/>
                  </a:lnTo>
                  <a:lnTo>
                    <a:pt x="6" y="10"/>
                  </a:lnTo>
                  <a:lnTo>
                    <a:pt x="6" y="10"/>
                  </a:lnTo>
                  <a:lnTo>
                    <a:pt x="5" y="10"/>
                  </a:lnTo>
                  <a:lnTo>
                    <a:pt x="5" y="10"/>
                  </a:lnTo>
                  <a:lnTo>
                    <a:pt x="4" y="10"/>
                  </a:lnTo>
                  <a:lnTo>
                    <a:pt x="4" y="10"/>
                  </a:lnTo>
                  <a:lnTo>
                    <a:pt x="4" y="10"/>
                  </a:lnTo>
                  <a:lnTo>
                    <a:pt x="3" y="10"/>
                  </a:lnTo>
                  <a:lnTo>
                    <a:pt x="2" y="10"/>
                  </a:lnTo>
                  <a:lnTo>
                    <a:pt x="1" y="10"/>
                  </a:lnTo>
                  <a:lnTo>
                    <a:pt x="1" y="1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8" name="Freeform 1987"/>
            <p:cNvSpPr>
              <a:spLocks/>
            </p:cNvSpPr>
            <p:nvPr/>
          </p:nvSpPr>
          <p:spPr bwMode="auto">
            <a:xfrm>
              <a:off x="5895978" y="1672198"/>
              <a:ext cx="22225" cy="12700"/>
            </a:xfrm>
            <a:custGeom>
              <a:avLst/>
              <a:gdLst>
                <a:gd name="T0" fmla="*/ 0 w 14"/>
                <a:gd name="T1" fmla="*/ 0 h 8"/>
                <a:gd name="T2" fmla="*/ 0 w 14"/>
                <a:gd name="T3" fmla="*/ 0 h 8"/>
                <a:gd name="T4" fmla="*/ 1 w 14"/>
                <a:gd name="T5" fmla="*/ 1 h 8"/>
                <a:gd name="T6" fmla="*/ 1 w 14"/>
                <a:gd name="T7" fmla="*/ 1 h 8"/>
                <a:gd name="T8" fmla="*/ 2 w 14"/>
                <a:gd name="T9" fmla="*/ 2 h 8"/>
                <a:gd name="T10" fmla="*/ 2 w 14"/>
                <a:gd name="T11" fmla="*/ 2 h 8"/>
                <a:gd name="T12" fmla="*/ 3 w 14"/>
                <a:gd name="T13" fmla="*/ 2 h 8"/>
                <a:gd name="T14" fmla="*/ 3 w 14"/>
                <a:gd name="T15" fmla="*/ 3 h 8"/>
                <a:gd name="T16" fmla="*/ 4 w 14"/>
                <a:gd name="T17" fmla="*/ 3 h 8"/>
                <a:gd name="T18" fmla="*/ 4 w 14"/>
                <a:gd name="T19" fmla="*/ 4 h 8"/>
                <a:gd name="T20" fmla="*/ 5 w 14"/>
                <a:gd name="T21" fmla="*/ 4 h 8"/>
                <a:gd name="T22" fmla="*/ 6 w 14"/>
                <a:gd name="T23" fmla="*/ 4 h 8"/>
                <a:gd name="T24" fmla="*/ 6 w 14"/>
                <a:gd name="T25" fmla="*/ 4 h 8"/>
                <a:gd name="T26" fmla="*/ 7 w 14"/>
                <a:gd name="T27" fmla="*/ 5 h 8"/>
                <a:gd name="T28" fmla="*/ 8 w 14"/>
                <a:gd name="T29" fmla="*/ 5 h 8"/>
                <a:gd name="T30" fmla="*/ 8 w 14"/>
                <a:gd name="T31" fmla="*/ 5 h 8"/>
                <a:gd name="T32" fmla="*/ 8 w 14"/>
                <a:gd name="T33" fmla="*/ 4 h 8"/>
                <a:gd name="T34" fmla="*/ 9 w 14"/>
                <a:gd name="T35" fmla="*/ 4 h 8"/>
                <a:gd name="T36" fmla="*/ 10 w 14"/>
                <a:gd name="T37" fmla="*/ 4 h 8"/>
                <a:gd name="T38" fmla="*/ 10 w 14"/>
                <a:gd name="T39" fmla="*/ 4 h 8"/>
                <a:gd name="T40" fmla="*/ 11 w 14"/>
                <a:gd name="T41" fmla="*/ 4 h 8"/>
                <a:gd name="T42" fmla="*/ 11 w 14"/>
                <a:gd name="T43" fmla="*/ 4 h 8"/>
                <a:gd name="T44" fmla="*/ 12 w 14"/>
                <a:gd name="T45" fmla="*/ 4 h 8"/>
                <a:gd name="T46" fmla="*/ 12 w 14"/>
                <a:gd name="T47" fmla="*/ 4 h 8"/>
                <a:gd name="T48" fmla="*/ 13 w 14"/>
                <a:gd name="T49" fmla="*/ 4 h 8"/>
                <a:gd name="T50" fmla="*/ 13 w 14"/>
                <a:gd name="T51" fmla="*/ 4 h 8"/>
                <a:gd name="T52" fmla="*/ 14 w 14"/>
                <a:gd name="T53" fmla="*/ 4 h 8"/>
                <a:gd name="T54" fmla="*/ 14 w 14"/>
                <a:gd name="T55" fmla="*/ 4 h 8"/>
                <a:gd name="T56" fmla="*/ 14 w 14"/>
                <a:gd name="T57" fmla="*/ 4 h 8"/>
                <a:gd name="T58" fmla="*/ 13 w 14"/>
                <a:gd name="T59" fmla="*/ 5 h 8"/>
                <a:gd name="T60" fmla="*/ 13 w 14"/>
                <a:gd name="T61" fmla="*/ 5 h 8"/>
                <a:gd name="T62" fmla="*/ 12 w 14"/>
                <a:gd name="T63" fmla="*/ 6 h 8"/>
                <a:gd name="T64" fmla="*/ 12 w 14"/>
                <a:gd name="T65" fmla="*/ 6 h 8"/>
                <a:gd name="T66" fmla="*/ 11 w 14"/>
                <a:gd name="T67" fmla="*/ 6 h 8"/>
                <a:gd name="T68" fmla="*/ 11 w 14"/>
                <a:gd name="T69" fmla="*/ 6 h 8"/>
                <a:gd name="T70" fmla="*/ 10 w 14"/>
                <a:gd name="T71" fmla="*/ 7 h 8"/>
                <a:gd name="T72" fmla="*/ 10 w 14"/>
                <a:gd name="T73" fmla="*/ 7 h 8"/>
                <a:gd name="T74" fmla="*/ 9 w 14"/>
                <a:gd name="T75" fmla="*/ 7 h 8"/>
                <a:gd name="T76" fmla="*/ 8 w 14"/>
                <a:gd name="T77" fmla="*/ 7 h 8"/>
                <a:gd name="T78" fmla="*/ 8 w 14"/>
                <a:gd name="T79" fmla="*/ 8 h 8"/>
                <a:gd name="T80" fmla="*/ 7 w 14"/>
                <a:gd name="T81" fmla="*/ 8 h 8"/>
                <a:gd name="T82" fmla="*/ 7 w 14"/>
                <a:gd name="T83" fmla="*/ 8 h 8"/>
                <a:gd name="T84" fmla="*/ 6 w 14"/>
                <a:gd name="T85" fmla="*/ 7 h 8"/>
                <a:gd name="T86" fmla="*/ 5 w 14"/>
                <a:gd name="T87" fmla="*/ 7 h 8"/>
                <a:gd name="T88" fmla="*/ 5 w 14"/>
                <a:gd name="T89" fmla="*/ 7 h 8"/>
                <a:gd name="T90" fmla="*/ 4 w 14"/>
                <a:gd name="T91" fmla="*/ 6 h 8"/>
                <a:gd name="T92" fmla="*/ 4 w 14"/>
                <a:gd name="T93" fmla="*/ 6 h 8"/>
                <a:gd name="T94" fmla="*/ 3 w 14"/>
                <a:gd name="T95" fmla="*/ 6 h 8"/>
                <a:gd name="T96" fmla="*/ 2 w 14"/>
                <a:gd name="T97" fmla="*/ 5 h 8"/>
                <a:gd name="T98" fmla="*/ 2 w 14"/>
                <a:gd name="T99" fmla="*/ 4 h 8"/>
                <a:gd name="T100" fmla="*/ 1 w 14"/>
                <a:gd name="T101" fmla="*/ 3 h 8"/>
                <a:gd name="T102" fmla="*/ 0 w 14"/>
                <a:gd name="T103" fmla="*/ 3 h 8"/>
                <a:gd name="T104" fmla="*/ 0 w 14"/>
                <a:gd name="T105" fmla="*/ 2 h 8"/>
                <a:gd name="T106" fmla="*/ 0 w 14"/>
                <a:gd name="T10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8">
                  <a:moveTo>
                    <a:pt x="0" y="0"/>
                  </a:moveTo>
                  <a:lnTo>
                    <a:pt x="0" y="0"/>
                  </a:lnTo>
                  <a:lnTo>
                    <a:pt x="1" y="1"/>
                  </a:lnTo>
                  <a:lnTo>
                    <a:pt x="1" y="1"/>
                  </a:lnTo>
                  <a:lnTo>
                    <a:pt x="2" y="2"/>
                  </a:lnTo>
                  <a:lnTo>
                    <a:pt x="2" y="2"/>
                  </a:lnTo>
                  <a:lnTo>
                    <a:pt x="3" y="2"/>
                  </a:lnTo>
                  <a:lnTo>
                    <a:pt x="3" y="3"/>
                  </a:lnTo>
                  <a:lnTo>
                    <a:pt x="4" y="3"/>
                  </a:lnTo>
                  <a:lnTo>
                    <a:pt x="4" y="4"/>
                  </a:lnTo>
                  <a:lnTo>
                    <a:pt x="5" y="4"/>
                  </a:lnTo>
                  <a:lnTo>
                    <a:pt x="6" y="4"/>
                  </a:lnTo>
                  <a:lnTo>
                    <a:pt x="6" y="4"/>
                  </a:lnTo>
                  <a:lnTo>
                    <a:pt x="7" y="5"/>
                  </a:lnTo>
                  <a:lnTo>
                    <a:pt x="8" y="5"/>
                  </a:lnTo>
                  <a:lnTo>
                    <a:pt x="8" y="5"/>
                  </a:lnTo>
                  <a:lnTo>
                    <a:pt x="8" y="4"/>
                  </a:lnTo>
                  <a:lnTo>
                    <a:pt x="9" y="4"/>
                  </a:lnTo>
                  <a:lnTo>
                    <a:pt x="10" y="4"/>
                  </a:lnTo>
                  <a:lnTo>
                    <a:pt x="10" y="4"/>
                  </a:lnTo>
                  <a:lnTo>
                    <a:pt x="11" y="4"/>
                  </a:lnTo>
                  <a:lnTo>
                    <a:pt x="11" y="4"/>
                  </a:lnTo>
                  <a:lnTo>
                    <a:pt x="12" y="4"/>
                  </a:lnTo>
                  <a:lnTo>
                    <a:pt x="12" y="4"/>
                  </a:lnTo>
                  <a:lnTo>
                    <a:pt x="13" y="4"/>
                  </a:lnTo>
                  <a:lnTo>
                    <a:pt x="13" y="4"/>
                  </a:lnTo>
                  <a:lnTo>
                    <a:pt x="14" y="4"/>
                  </a:lnTo>
                  <a:lnTo>
                    <a:pt x="14" y="4"/>
                  </a:lnTo>
                  <a:lnTo>
                    <a:pt x="14" y="4"/>
                  </a:lnTo>
                  <a:lnTo>
                    <a:pt x="13" y="5"/>
                  </a:lnTo>
                  <a:lnTo>
                    <a:pt x="13" y="5"/>
                  </a:lnTo>
                  <a:lnTo>
                    <a:pt x="12" y="6"/>
                  </a:lnTo>
                  <a:lnTo>
                    <a:pt x="12" y="6"/>
                  </a:lnTo>
                  <a:lnTo>
                    <a:pt x="11" y="6"/>
                  </a:lnTo>
                  <a:lnTo>
                    <a:pt x="11" y="6"/>
                  </a:lnTo>
                  <a:lnTo>
                    <a:pt x="10" y="7"/>
                  </a:lnTo>
                  <a:lnTo>
                    <a:pt x="10" y="7"/>
                  </a:lnTo>
                  <a:lnTo>
                    <a:pt x="9" y="7"/>
                  </a:lnTo>
                  <a:lnTo>
                    <a:pt x="8" y="7"/>
                  </a:lnTo>
                  <a:lnTo>
                    <a:pt x="8" y="8"/>
                  </a:lnTo>
                  <a:lnTo>
                    <a:pt x="7" y="8"/>
                  </a:lnTo>
                  <a:lnTo>
                    <a:pt x="7" y="8"/>
                  </a:lnTo>
                  <a:lnTo>
                    <a:pt x="6" y="7"/>
                  </a:lnTo>
                  <a:lnTo>
                    <a:pt x="5" y="7"/>
                  </a:lnTo>
                  <a:lnTo>
                    <a:pt x="5" y="7"/>
                  </a:lnTo>
                  <a:lnTo>
                    <a:pt x="4" y="6"/>
                  </a:lnTo>
                  <a:lnTo>
                    <a:pt x="4" y="6"/>
                  </a:lnTo>
                  <a:lnTo>
                    <a:pt x="3" y="6"/>
                  </a:lnTo>
                  <a:lnTo>
                    <a:pt x="2" y="5"/>
                  </a:lnTo>
                  <a:lnTo>
                    <a:pt x="2" y="4"/>
                  </a:lnTo>
                  <a:lnTo>
                    <a:pt x="1"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79" name="Freeform 1988"/>
            <p:cNvSpPr>
              <a:spLocks/>
            </p:cNvSpPr>
            <p:nvPr/>
          </p:nvSpPr>
          <p:spPr bwMode="auto">
            <a:xfrm>
              <a:off x="5902328" y="1646798"/>
              <a:ext cx="28575" cy="20638"/>
            </a:xfrm>
            <a:custGeom>
              <a:avLst/>
              <a:gdLst>
                <a:gd name="T0" fmla="*/ 1 w 18"/>
                <a:gd name="T1" fmla="*/ 1 h 13"/>
                <a:gd name="T2" fmla="*/ 1 w 18"/>
                <a:gd name="T3" fmla="*/ 1 h 13"/>
                <a:gd name="T4" fmla="*/ 2 w 18"/>
                <a:gd name="T5" fmla="*/ 2 h 13"/>
                <a:gd name="T6" fmla="*/ 3 w 18"/>
                <a:gd name="T7" fmla="*/ 3 h 13"/>
                <a:gd name="T8" fmla="*/ 3 w 18"/>
                <a:gd name="T9" fmla="*/ 4 h 13"/>
                <a:gd name="T10" fmla="*/ 4 w 18"/>
                <a:gd name="T11" fmla="*/ 5 h 13"/>
                <a:gd name="T12" fmla="*/ 5 w 18"/>
                <a:gd name="T13" fmla="*/ 6 h 13"/>
                <a:gd name="T14" fmla="*/ 5 w 18"/>
                <a:gd name="T15" fmla="*/ 6 h 13"/>
                <a:gd name="T16" fmla="*/ 6 w 18"/>
                <a:gd name="T17" fmla="*/ 7 h 13"/>
                <a:gd name="T18" fmla="*/ 6 w 18"/>
                <a:gd name="T19" fmla="*/ 8 h 13"/>
                <a:gd name="T20" fmla="*/ 7 w 18"/>
                <a:gd name="T21" fmla="*/ 9 h 13"/>
                <a:gd name="T22" fmla="*/ 8 w 18"/>
                <a:gd name="T23" fmla="*/ 10 h 13"/>
                <a:gd name="T24" fmla="*/ 9 w 18"/>
                <a:gd name="T25" fmla="*/ 10 h 13"/>
                <a:gd name="T26" fmla="*/ 10 w 18"/>
                <a:gd name="T27" fmla="*/ 11 h 13"/>
                <a:gd name="T28" fmla="*/ 10 w 18"/>
                <a:gd name="T29" fmla="*/ 11 h 13"/>
                <a:gd name="T30" fmla="*/ 11 w 18"/>
                <a:gd name="T31" fmla="*/ 11 h 13"/>
                <a:gd name="T32" fmla="*/ 11 w 18"/>
                <a:gd name="T33" fmla="*/ 11 h 13"/>
                <a:gd name="T34" fmla="*/ 12 w 18"/>
                <a:gd name="T35" fmla="*/ 11 h 13"/>
                <a:gd name="T36" fmla="*/ 13 w 18"/>
                <a:gd name="T37" fmla="*/ 11 h 13"/>
                <a:gd name="T38" fmla="*/ 13 w 18"/>
                <a:gd name="T39" fmla="*/ 11 h 13"/>
                <a:gd name="T40" fmla="*/ 14 w 18"/>
                <a:gd name="T41" fmla="*/ 11 h 13"/>
                <a:gd name="T42" fmla="*/ 15 w 18"/>
                <a:gd name="T43" fmla="*/ 11 h 13"/>
                <a:gd name="T44" fmla="*/ 15 w 18"/>
                <a:gd name="T45" fmla="*/ 11 h 13"/>
                <a:gd name="T46" fmla="*/ 16 w 18"/>
                <a:gd name="T47" fmla="*/ 10 h 13"/>
                <a:gd name="T48" fmla="*/ 16 w 18"/>
                <a:gd name="T49" fmla="*/ 10 h 13"/>
                <a:gd name="T50" fmla="*/ 16 w 18"/>
                <a:gd name="T51" fmla="*/ 10 h 13"/>
                <a:gd name="T52" fmla="*/ 17 w 18"/>
                <a:gd name="T53" fmla="*/ 10 h 13"/>
                <a:gd name="T54" fmla="*/ 17 w 18"/>
                <a:gd name="T55" fmla="*/ 10 h 13"/>
                <a:gd name="T56" fmla="*/ 18 w 18"/>
                <a:gd name="T57" fmla="*/ 10 h 13"/>
                <a:gd name="T58" fmla="*/ 17 w 18"/>
                <a:gd name="T59" fmla="*/ 12 h 13"/>
                <a:gd name="T60" fmla="*/ 16 w 18"/>
                <a:gd name="T61" fmla="*/ 12 h 13"/>
                <a:gd name="T62" fmla="*/ 16 w 18"/>
                <a:gd name="T63" fmla="*/ 12 h 13"/>
                <a:gd name="T64" fmla="*/ 15 w 18"/>
                <a:gd name="T65" fmla="*/ 12 h 13"/>
                <a:gd name="T66" fmla="*/ 15 w 18"/>
                <a:gd name="T67" fmla="*/ 13 h 13"/>
                <a:gd name="T68" fmla="*/ 14 w 18"/>
                <a:gd name="T69" fmla="*/ 13 h 13"/>
                <a:gd name="T70" fmla="*/ 14 w 18"/>
                <a:gd name="T71" fmla="*/ 13 h 13"/>
                <a:gd name="T72" fmla="*/ 13 w 18"/>
                <a:gd name="T73" fmla="*/ 13 h 13"/>
                <a:gd name="T74" fmla="*/ 12 w 18"/>
                <a:gd name="T75" fmla="*/ 13 h 13"/>
                <a:gd name="T76" fmla="*/ 11 w 18"/>
                <a:gd name="T77" fmla="*/ 13 h 13"/>
                <a:gd name="T78" fmla="*/ 11 w 18"/>
                <a:gd name="T79" fmla="*/ 13 h 13"/>
                <a:gd name="T80" fmla="*/ 10 w 18"/>
                <a:gd name="T81" fmla="*/ 13 h 13"/>
                <a:gd name="T82" fmla="*/ 9 w 18"/>
                <a:gd name="T83" fmla="*/ 13 h 13"/>
                <a:gd name="T84" fmla="*/ 8 w 18"/>
                <a:gd name="T85" fmla="*/ 13 h 13"/>
                <a:gd name="T86" fmla="*/ 7 w 18"/>
                <a:gd name="T87" fmla="*/ 13 h 13"/>
                <a:gd name="T88" fmla="*/ 6 w 18"/>
                <a:gd name="T89" fmla="*/ 13 h 13"/>
                <a:gd name="T90" fmla="*/ 6 w 18"/>
                <a:gd name="T91" fmla="*/ 12 h 13"/>
                <a:gd name="T92" fmla="*/ 5 w 18"/>
                <a:gd name="T93" fmla="*/ 11 h 13"/>
                <a:gd name="T94" fmla="*/ 4 w 18"/>
                <a:gd name="T95" fmla="*/ 11 h 13"/>
                <a:gd name="T96" fmla="*/ 4 w 18"/>
                <a:gd name="T97" fmla="*/ 10 h 13"/>
                <a:gd name="T98" fmla="*/ 3 w 18"/>
                <a:gd name="T99" fmla="*/ 9 h 13"/>
                <a:gd name="T100" fmla="*/ 3 w 18"/>
                <a:gd name="T101" fmla="*/ 8 h 13"/>
                <a:gd name="T102" fmla="*/ 2 w 18"/>
                <a:gd name="T103" fmla="*/ 7 h 13"/>
                <a:gd name="T104" fmla="*/ 2 w 18"/>
                <a:gd name="T105" fmla="*/ 6 h 13"/>
                <a:gd name="T106" fmla="*/ 1 w 18"/>
                <a:gd name="T107" fmla="*/ 5 h 13"/>
                <a:gd name="T108" fmla="*/ 1 w 18"/>
                <a:gd name="T109" fmla="*/ 4 h 13"/>
                <a:gd name="T110" fmla="*/ 1 w 18"/>
                <a:gd name="T111" fmla="*/ 4 h 13"/>
                <a:gd name="T112" fmla="*/ 0 w 18"/>
                <a:gd name="T113" fmla="*/ 3 h 13"/>
                <a:gd name="T114" fmla="*/ 0 w 18"/>
                <a:gd name="T115" fmla="*/ 3 h 13"/>
                <a:gd name="T116" fmla="*/ 1 w 18"/>
                <a:gd name="T117" fmla="*/ 0 h 13"/>
                <a:gd name="T118" fmla="*/ 1 w 18"/>
                <a:gd name="T1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13">
                  <a:moveTo>
                    <a:pt x="1" y="1"/>
                  </a:moveTo>
                  <a:lnTo>
                    <a:pt x="1" y="1"/>
                  </a:lnTo>
                  <a:lnTo>
                    <a:pt x="2" y="2"/>
                  </a:lnTo>
                  <a:lnTo>
                    <a:pt x="3" y="3"/>
                  </a:lnTo>
                  <a:lnTo>
                    <a:pt x="3" y="4"/>
                  </a:lnTo>
                  <a:lnTo>
                    <a:pt x="4" y="5"/>
                  </a:lnTo>
                  <a:lnTo>
                    <a:pt x="5" y="6"/>
                  </a:lnTo>
                  <a:lnTo>
                    <a:pt x="5" y="6"/>
                  </a:lnTo>
                  <a:lnTo>
                    <a:pt x="6" y="7"/>
                  </a:lnTo>
                  <a:lnTo>
                    <a:pt x="6" y="8"/>
                  </a:lnTo>
                  <a:lnTo>
                    <a:pt x="7" y="9"/>
                  </a:lnTo>
                  <a:lnTo>
                    <a:pt x="8" y="10"/>
                  </a:lnTo>
                  <a:lnTo>
                    <a:pt x="9" y="10"/>
                  </a:lnTo>
                  <a:lnTo>
                    <a:pt x="10" y="11"/>
                  </a:lnTo>
                  <a:lnTo>
                    <a:pt x="10" y="11"/>
                  </a:lnTo>
                  <a:lnTo>
                    <a:pt x="11" y="11"/>
                  </a:lnTo>
                  <a:lnTo>
                    <a:pt x="11" y="11"/>
                  </a:lnTo>
                  <a:lnTo>
                    <a:pt x="12" y="11"/>
                  </a:lnTo>
                  <a:lnTo>
                    <a:pt x="13" y="11"/>
                  </a:lnTo>
                  <a:lnTo>
                    <a:pt x="13" y="11"/>
                  </a:lnTo>
                  <a:lnTo>
                    <a:pt x="14" y="11"/>
                  </a:lnTo>
                  <a:lnTo>
                    <a:pt x="15" y="11"/>
                  </a:lnTo>
                  <a:lnTo>
                    <a:pt x="15" y="11"/>
                  </a:lnTo>
                  <a:lnTo>
                    <a:pt x="16" y="10"/>
                  </a:lnTo>
                  <a:lnTo>
                    <a:pt x="16" y="10"/>
                  </a:lnTo>
                  <a:lnTo>
                    <a:pt x="16" y="10"/>
                  </a:lnTo>
                  <a:lnTo>
                    <a:pt x="17" y="10"/>
                  </a:lnTo>
                  <a:lnTo>
                    <a:pt x="17" y="10"/>
                  </a:lnTo>
                  <a:lnTo>
                    <a:pt x="18" y="10"/>
                  </a:lnTo>
                  <a:lnTo>
                    <a:pt x="17" y="12"/>
                  </a:lnTo>
                  <a:lnTo>
                    <a:pt x="16" y="12"/>
                  </a:lnTo>
                  <a:lnTo>
                    <a:pt x="16" y="12"/>
                  </a:lnTo>
                  <a:lnTo>
                    <a:pt x="15" y="12"/>
                  </a:lnTo>
                  <a:lnTo>
                    <a:pt x="15" y="13"/>
                  </a:lnTo>
                  <a:lnTo>
                    <a:pt x="14" y="13"/>
                  </a:lnTo>
                  <a:lnTo>
                    <a:pt x="14" y="13"/>
                  </a:lnTo>
                  <a:lnTo>
                    <a:pt x="13" y="13"/>
                  </a:lnTo>
                  <a:lnTo>
                    <a:pt x="12" y="13"/>
                  </a:lnTo>
                  <a:lnTo>
                    <a:pt x="11" y="13"/>
                  </a:lnTo>
                  <a:lnTo>
                    <a:pt x="11" y="13"/>
                  </a:lnTo>
                  <a:lnTo>
                    <a:pt x="10" y="13"/>
                  </a:lnTo>
                  <a:lnTo>
                    <a:pt x="9" y="13"/>
                  </a:lnTo>
                  <a:lnTo>
                    <a:pt x="8" y="13"/>
                  </a:lnTo>
                  <a:lnTo>
                    <a:pt x="7" y="13"/>
                  </a:lnTo>
                  <a:lnTo>
                    <a:pt x="6" y="13"/>
                  </a:lnTo>
                  <a:lnTo>
                    <a:pt x="6" y="12"/>
                  </a:lnTo>
                  <a:lnTo>
                    <a:pt x="5" y="11"/>
                  </a:lnTo>
                  <a:lnTo>
                    <a:pt x="4" y="11"/>
                  </a:lnTo>
                  <a:lnTo>
                    <a:pt x="4" y="10"/>
                  </a:lnTo>
                  <a:lnTo>
                    <a:pt x="3" y="9"/>
                  </a:lnTo>
                  <a:lnTo>
                    <a:pt x="3" y="8"/>
                  </a:lnTo>
                  <a:lnTo>
                    <a:pt x="2" y="7"/>
                  </a:lnTo>
                  <a:lnTo>
                    <a:pt x="2" y="6"/>
                  </a:lnTo>
                  <a:lnTo>
                    <a:pt x="1" y="5"/>
                  </a:lnTo>
                  <a:lnTo>
                    <a:pt x="1" y="4"/>
                  </a:lnTo>
                  <a:lnTo>
                    <a:pt x="1" y="4"/>
                  </a:lnTo>
                  <a:lnTo>
                    <a:pt x="0" y="3"/>
                  </a:lnTo>
                  <a:lnTo>
                    <a:pt x="0" y="3"/>
                  </a:lnTo>
                  <a:lnTo>
                    <a:pt x="1"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0" name="Freeform 1989"/>
            <p:cNvSpPr>
              <a:spLocks/>
            </p:cNvSpPr>
            <p:nvPr/>
          </p:nvSpPr>
          <p:spPr bwMode="auto">
            <a:xfrm>
              <a:off x="5918201" y="1622986"/>
              <a:ext cx="101600" cy="38100"/>
            </a:xfrm>
            <a:custGeom>
              <a:avLst/>
              <a:gdLst>
                <a:gd name="T0" fmla="*/ 1 w 64"/>
                <a:gd name="T1" fmla="*/ 2 h 24"/>
                <a:gd name="T2" fmla="*/ 3 w 64"/>
                <a:gd name="T3" fmla="*/ 5 h 24"/>
                <a:gd name="T4" fmla="*/ 6 w 64"/>
                <a:gd name="T5" fmla="*/ 8 h 24"/>
                <a:gd name="T6" fmla="*/ 8 w 64"/>
                <a:gd name="T7" fmla="*/ 9 h 24"/>
                <a:gd name="T8" fmla="*/ 10 w 64"/>
                <a:gd name="T9" fmla="*/ 10 h 24"/>
                <a:gd name="T10" fmla="*/ 13 w 64"/>
                <a:gd name="T11" fmla="*/ 11 h 24"/>
                <a:gd name="T12" fmla="*/ 16 w 64"/>
                <a:gd name="T13" fmla="*/ 12 h 24"/>
                <a:gd name="T14" fmla="*/ 18 w 64"/>
                <a:gd name="T15" fmla="*/ 13 h 24"/>
                <a:gd name="T16" fmla="*/ 20 w 64"/>
                <a:gd name="T17" fmla="*/ 13 h 24"/>
                <a:gd name="T18" fmla="*/ 22 w 64"/>
                <a:gd name="T19" fmla="*/ 14 h 24"/>
                <a:gd name="T20" fmla="*/ 24 w 64"/>
                <a:gd name="T21" fmla="*/ 15 h 24"/>
                <a:gd name="T22" fmla="*/ 26 w 64"/>
                <a:gd name="T23" fmla="*/ 16 h 24"/>
                <a:gd name="T24" fmla="*/ 29 w 64"/>
                <a:gd name="T25" fmla="*/ 18 h 24"/>
                <a:gd name="T26" fmla="*/ 31 w 64"/>
                <a:gd name="T27" fmla="*/ 19 h 24"/>
                <a:gd name="T28" fmla="*/ 32 w 64"/>
                <a:gd name="T29" fmla="*/ 20 h 24"/>
                <a:gd name="T30" fmla="*/ 35 w 64"/>
                <a:gd name="T31" fmla="*/ 21 h 24"/>
                <a:gd name="T32" fmla="*/ 37 w 64"/>
                <a:gd name="T33" fmla="*/ 21 h 24"/>
                <a:gd name="T34" fmla="*/ 39 w 64"/>
                <a:gd name="T35" fmla="*/ 21 h 24"/>
                <a:gd name="T36" fmla="*/ 41 w 64"/>
                <a:gd name="T37" fmla="*/ 19 h 24"/>
                <a:gd name="T38" fmla="*/ 44 w 64"/>
                <a:gd name="T39" fmla="*/ 18 h 24"/>
                <a:gd name="T40" fmla="*/ 46 w 64"/>
                <a:gd name="T41" fmla="*/ 17 h 24"/>
                <a:gd name="T42" fmla="*/ 48 w 64"/>
                <a:gd name="T43" fmla="*/ 15 h 24"/>
                <a:gd name="T44" fmla="*/ 51 w 64"/>
                <a:gd name="T45" fmla="*/ 15 h 24"/>
                <a:gd name="T46" fmla="*/ 54 w 64"/>
                <a:gd name="T47" fmla="*/ 14 h 24"/>
                <a:gd name="T48" fmla="*/ 56 w 64"/>
                <a:gd name="T49" fmla="*/ 13 h 24"/>
                <a:gd name="T50" fmla="*/ 60 w 64"/>
                <a:gd name="T51" fmla="*/ 10 h 24"/>
                <a:gd name="T52" fmla="*/ 62 w 64"/>
                <a:gd name="T53" fmla="*/ 7 h 24"/>
                <a:gd name="T54" fmla="*/ 63 w 64"/>
                <a:gd name="T55" fmla="*/ 7 h 24"/>
                <a:gd name="T56" fmla="*/ 62 w 64"/>
                <a:gd name="T57" fmla="*/ 10 h 24"/>
                <a:gd name="T58" fmla="*/ 59 w 64"/>
                <a:gd name="T59" fmla="*/ 14 h 24"/>
                <a:gd name="T60" fmla="*/ 56 w 64"/>
                <a:gd name="T61" fmla="*/ 16 h 24"/>
                <a:gd name="T62" fmla="*/ 54 w 64"/>
                <a:gd name="T63" fmla="*/ 17 h 24"/>
                <a:gd name="T64" fmla="*/ 51 w 64"/>
                <a:gd name="T65" fmla="*/ 18 h 24"/>
                <a:gd name="T66" fmla="*/ 49 w 64"/>
                <a:gd name="T67" fmla="*/ 19 h 24"/>
                <a:gd name="T68" fmla="*/ 47 w 64"/>
                <a:gd name="T69" fmla="*/ 20 h 24"/>
                <a:gd name="T70" fmla="*/ 45 w 64"/>
                <a:gd name="T71" fmla="*/ 21 h 24"/>
                <a:gd name="T72" fmla="*/ 43 w 64"/>
                <a:gd name="T73" fmla="*/ 21 h 24"/>
                <a:gd name="T74" fmla="*/ 41 w 64"/>
                <a:gd name="T75" fmla="*/ 23 h 24"/>
                <a:gd name="T76" fmla="*/ 39 w 64"/>
                <a:gd name="T77" fmla="*/ 24 h 24"/>
                <a:gd name="T78" fmla="*/ 37 w 64"/>
                <a:gd name="T79" fmla="*/ 24 h 24"/>
                <a:gd name="T80" fmla="*/ 35 w 64"/>
                <a:gd name="T81" fmla="*/ 24 h 24"/>
                <a:gd name="T82" fmla="*/ 32 w 64"/>
                <a:gd name="T83" fmla="*/ 23 h 24"/>
                <a:gd name="T84" fmla="*/ 29 w 64"/>
                <a:gd name="T85" fmla="*/ 21 h 24"/>
                <a:gd name="T86" fmla="*/ 28 w 64"/>
                <a:gd name="T87" fmla="*/ 21 h 24"/>
                <a:gd name="T88" fmla="*/ 26 w 64"/>
                <a:gd name="T89" fmla="*/ 19 h 24"/>
                <a:gd name="T90" fmla="*/ 23 w 64"/>
                <a:gd name="T91" fmla="*/ 17 h 24"/>
                <a:gd name="T92" fmla="*/ 21 w 64"/>
                <a:gd name="T93" fmla="*/ 16 h 24"/>
                <a:gd name="T94" fmla="*/ 19 w 64"/>
                <a:gd name="T95" fmla="*/ 15 h 24"/>
                <a:gd name="T96" fmla="*/ 17 w 64"/>
                <a:gd name="T97" fmla="*/ 14 h 24"/>
                <a:gd name="T98" fmla="*/ 15 w 64"/>
                <a:gd name="T99" fmla="*/ 14 h 24"/>
                <a:gd name="T100" fmla="*/ 12 w 64"/>
                <a:gd name="T101" fmla="*/ 14 h 24"/>
                <a:gd name="T102" fmla="*/ 9 w 64"/>
                <a:gd name="T103" fmla="*/ 14 h 24"/>
                <a:gd name="T104" fmla="*/ 8 w 64"/>
                <a:gd name="T105" fmla="*/ 14 h 24"/>
                <a:gd name="T106" fmla="*/ 6 w 64"/>
                <a:gd name="T107" fmla="*/ 13 h 24"/>
                <a:gd name="T108" fmla="*/ 3 w 64"/>
                <a:gd name="T109" fmla="*/ 10 h 24"/>
                <a:gd name="T110" fmla="*/ 1 w 64"/>
                <a:gd name="T111"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24">
                  <a:moveTo>
                    <a:pt x="0" y="0"/>
                  </a:moveTo>
                  <a:lnTo>
                    <a:pt x="0" y="0"/>
                  </a:lnTo>
                  <a:lnTo>
                    <a:pt x="0" y="1"/>
                  </a:lnTo>
                  <a:lnTo>
                    <a:pt x="1" y="2"/>
                  </a:lnTo>
                  <a:lnTo>
                    <a:pt x="1" y="2"/>
                  </a:lnTo>
                  <a:lnTo>
                    <a:pt x="2" y="3"/>
                  </a:lnTo>
                  <a:lnTo>
                    <a:pt x="3" y="4"/>
                  </a:lnTo>
                  <a:lnTo>
                    <a:pt x="3" y="5"/>
                  </a:lnTo>
                  <a:lnTo>
                    <a:pt x="4" y="6"/>
                  </a:lnTo>
                  <a:lnTo>
                    <a:pt x="5" y="6"/>
                  </a:lnTo>
                  <a:lnTo>
                    <a:pt x="5" y="7"/>
                  </a:lnTo>
                  <a:lnTo>
                    <a:pt x="6" y="8"/>
                  </a:lnTo>
                  <a:lnTo>
                    <a:pt x="6" y="8"/>
                  </a:lnTo>
                  <a:lnTo>
                    <a:pt x="7" y="9"/>
                  </a:lnTo>
                  <a:lnTo>
                    <a:pt x="8" y="9"/>
                  </a:lnTo>
                  <a:lnTo>
                    <a:pt x="8" y="9"/>
                  </a:lnTo>
                  <a:lnTo>
                    <a:pt x="9" y="9"/>
                  </a:lnTo>
                  <a:lnTo>
                    <a:pt x="9" y="10"/>
                  </a:lnTo>
                  <a:lnTo>
                    <a:pt x="10" y="10"/>
                  </a:lnTo>
                  <a:lnTo>
                    <a:pt x="10" y="10"/>
                  </a:lnTo>
                  <a:lnTo>
                    <a:pt x="11" y="10"/>
                  </a:lnTo>
                  <a:lnTo>
                    <a:pt x="12" y="11"/>
                  </a:lnTo>
                  <a:lnTo>
                    <a:pt x="12" y="11"/>
                  </a:lnTo>
                  <a:lnTo>
                    <a:pt x="13" y="11"/>
                  </a:lnTo>
                  <a:lnTo>
                    <a:pt x="14" y="11"/>
                  </a:lnTo>
                  <a:lnTo>
                    <a:pt x="14" y="12"/>
                  </a:lnTo>
                  <a:lnTo>
                    <a:pt x="15" y="12"/>
                  </a:lnTo>
                  <a:lnTo>
                    <a:pt x="16" y="12"/>
                  </a:lnTo>
                  <a:lnTo>
                    <a:pt x="17" y="12"/>
                  </a:lnTo>
                  <a:lnTo>
                    <a:pt x="17" y="12"/>
                  </a:lnTo>
                  <a:lnTo>
                    <a:pt x="17" y="13"/>
                  </a:lnTo>
                  <a:lnTo>
                    <a:pt x="18" y="13"/>
                  </a:lnTo>
                  <a:lnTo>
                    <a:pt x="19" y="13"/>
                  </a:lnTo>
                  <a:lnTo>
                    <a:pt x="19" y="13"/>
                  </a:lnTo>
                  <a:lnTo>
                    <a:pt x="19" y="13"/>
                  </a:lnTo>
                  <a:lnTo>
                    <a:pt x="20" y="13"/>
                  </a:lnTo>
                  <a:lnTo>
                    <a:pt x="21" y="14"/>
                  </a:lnTo>
                  <a:lnTo>
                    <a:pt x="21" y="14"/>
                  </a:lnTo>
                  <a:lnTo>
                    <a:pt x="21" y="14"/>
                  </a:lnTo>
                  <a:lnTo>
                    <a:pt x="22" y="14"/>
                  </a:lnTo>
                  <a:lnTo>
                    <a:pt x="23" y="15"/>
                  </a:lnTo>
                  <a:lnTo>
                    <a:pt x="23" y="15"/>
                  </a:lnTo>
                  <a:lnTo>
                    <a:pt x="24" y="15"/>
                  </a:lnTo>
                  <a:lnTo>
                    <a:pt x="24" y="15"/>
                  </a:lnTo>
                  <a:lnTo>
                    <a:pt x="25" y="16"/>
                  </a:lnTo>
                  <a:lnTo>
                    <a:pt x="25" y="16"/>
                  </a:lnTo>
                  <a:lnTo>
                    <a:pt x="26" y="16"/>
                  </a:lnTo>
                  <a:lnTo>
                    <a:pt x="26" y="16"/>
                  </a:lnTo>
                  <a:lnTo>
                    <a:pt x="27" y="17"/>
                  </a:lnTo>
                  <a:lnTo>
                    <a:pt x="27" y="17"/>
                  </a:lnTo>
                  <a:lnTo>
                    <a:pt x="28" y="18"/>
                  </a:lnTo>
                  <a:lnTo>
                    <a:pt x="29" y="18"/>
                  </a:lnTo>
                  <a:lnTo>
                    <a:pt x="30" y="19"/>
                  </a:lnTo>
                  <a:lnTo>
                    <a:pt x="30" y="19"/>
                  </a:lnTo>
                  <a:lnTo>
                    <a:pt x="31" y="19"/>
                  </a:lnTo>
                  <a:lnTo>
                    <a:pt x="31" y="19"/>
                  </a:lnTo>
                  <a:lnTo>
                    <a:pt x="31" y="19"/>
                  </a:lnTo>
                  <a:lnTo>
                    <a:pt x="32" y="19"/>
                  </a:lnTo>
                  <a:lnTo>
                    <a:pt x="32" y="20"/>
                  </a:lnTo>
                  <a:lnTo>
                    <a:pt x="32" y="20"/>
                  </a:lnTo>
                  <a:lnTo>
                    <a:pt x="33" y="20"/>
                  </a:lnTo>
                  <a:lnTo>
                    <a:pt x="33" y="20"/>
                  </a:lnTo>
                  <a:lnTo>
                    <a:pt x="34" y="20"/>
                  </a:lnTo>
                  <a:lnTo>
                    <a:pt x="35" y="21"/>
                  </a:lnTo>
                  <a:lnTo>
                    <a:pt x="35" y="21"/>
                  </a:lnTo>
                  <a:lnTo>
                    <a:pt x="36" y="21"/>
                  </a:lnTo>
                  <a:lnTo>
                    <a:pt x="36" y="21"/>
                  </a:lnTo>
                  <a:lnTo>
                    <a:pt x="37" y="21"/>
                  </a:lnTo>
                  <a:lnTo>
                    <a:pt x="37" y="21"/>
                  </a:lnTo>
                  <a:lnTo>
                    <a:pt x="38" y="21"/>
                  </a:lnTo>
                  <a:lnTo>
                    <a:pt x="38" y="21"/>
                  </a:lnTo>
                  <a:lnTo>
                    <a:pt x="39" y="21"/>
                  </a:lnTo>
                  <a:lnTo>
                    <a:pt x="39" y="21"/>
                  </a:lnTo>
                  <a:lnTo>
                    <a:pt x="40" y="20"/>
                  </a:lnTo>
                  <a:lnTo>
                    <a:pt x="41" y="20"/>
                  </a:lnTo>
                  <a:lnTo>
                    <a:pt x="41" y="19"/>
                  </a:lnTo>
                  <a:lnTo>
                    <a:pt x="42" y="19"/>
                  </a:lnTo>
                  <a:lnTo>
                    <a:pt x="43" y="18"/>
                  </a:lnTo>
                  <a:lnTo>
                    <a:pt x="44" y="18"/>
                  </a:lnTo>
                  <a:lnTo>
                    <a:pt x="44" y="18"/>
                  </a:lnTo>
                  <a:lnTo>
                    <a:pt x="45" y="17"/>
                  </a:lnTo>
                  <a:lnTo>
                    <a:pt x="45" y="17"/>
                  </a:lnTo>
                  <a:lnTo>
                    <a:pt x="46" y="17"/>
                  </a:lnTo>
                  <a:lnTo>
                    <a:pt x="46" y="17"/>
                  </a:lnTo>
                  <a:lnTo>
                    <a:pt x="47" y="16"/>
                  </a:lnTo>
                  <a:lnTo>
                    <a:pt x="47" y="16"/>
                  </a:lnTo>
                  <a:lnTo>
                    <a:pt x="48" y="16"/>
                  </a:lnTo>
                  <a:lnTo>
                    <a:pt x="48" y="15"/>
                  </a:lnTo>
                  <a:lnTo>
                    <a:pt x="49" y="15"/>
                  </a:lnTo>
                  <a:lnTo>
                    <a:pt x="50" y="15"/>
                  </a:lnTo>
                  <a:lnTo>
                    <a:pt x="50" y="15"/>
                  </a:lnTo>
                  <a:lnTo>
                    <a:pt x="51" y="15"/>
                  </a:lnTo>
                  <a:lnTo>
                    <a:pt x="52" y="14"/>
                  </a:lnTo>
                  <a:lnTo>
                    <a:pt x="52" y="14"/>
                  </a:lnTo>
                  <a:lnTo>
                    <a:pt x="53" y="14"/>
                  </a:lnTo>
                  <a:lnTo>
                    <a:pt x="54" y="14"/>
                  </a:lnTo>
                  <a:lnTo>
                    <a:pt x="54" y="14"/>
                  </a:lnTo>
                  <a:lnTo>
                    <a:pt x="55" y="13"/>
                  </a:lnTo>
                  <a:lnTo>
                    <a:pt x="56" y="13"/>
                  </a:lnTo>
                  <a:lnTo>
                    <a:pt x="56" y="13"/>
                  </a:lnTo>
                  <a:lnTo>
                    <a:pt x="57" y="12"/>
                  </a:lnTo>
                  <a:lnTo>
                    <a:pt x="58" y="11"/>
                  </a:lnTo>
                  <a:lnTo>
                    <a:pt x="59" y="11"/>
                  </a:lnTo>
                  <a:lnTo>
                    <a:pt x="60" y="10"/>
                  </a:lnTo>
                  <a:lnTo>
                    <a:pt x="60" y="9"/>
                  </a:lnTo>
                  <a:lnTo>
                    <a:pt x="61" y="9"/>
                  </a:lnTo>
                  <a:lnTo>
                    <a:pt x="61" y="8"/>
                  </a:lnTo>
                  <a:lnTo>
                    <a:pt x="62" y="7"/>
                  </a:lnTo>
                  <a:lnTo>
                    <a:pt x="62" y="7"/>
                  </a:lnTo>
                  <a:lnTo>
                    <a:pt x="64" y="6"/>
                  </a:lnTo>
                  <a:lnTo>
                    <a:pt x="64" y="6"/>
                  </a:lnTo>
                  <a:lnTo>
                    <a:pt x="63" y="7"/>
                  </a:lnTo>
                  <a:lnTo>
                    <a:pt x="63" y="8"/>
                  </a:lnTo>
                  <a:lnTo>
                    <a:pt x="63" y="9"/>
                  </a:lnTo>
                  <a:lnTo>
                    <a:pt x="62" y="9"/>
                  </a:lnTo>
                  <a:lnTo>
                    <a:pt x="62" y="10"/>
                  </a:lnTo>
                  <a:lnTo>
                    <a:pt x="61" y="11"/>
                  </a:lnTo>
                  <a:lnTo>
                    <a:pt x="60" y="12"/>
                  </a:lnTo>
                  <a:lnTo>
                    <a:pt x="60" y="13"/>
                  </a:lnTo>
                  <a:lnTo>
                    <a:pt x="59" y="14"/>
                  </a:lnTo>
                  <a:lnTo>
                    <a:pt x="58" y="14"/>
                  </a:lnTo>
                  <a:lnTo>
                    <a:pt x="58" y="15"/>
                  </a:lnTo>
                  <a:lnTo>
                    <a:pt x="57" y="16"/>
                  </a:lnTo>
                  <a:lnTo>
                    <a:pt x="56" y="16"/>
                  </a:lnTo>
                  <a:lnTo>
                    <a:pt x="55" y="16"/>
                  </a:lnTo>
                  <a:lnTo>
                    <a:pt x="55" y="17"/>
                  </a:lnTo>
                  <a:lnTo>
                    <a:pt x="54" y="17"/>
                  </a:lnTo>
                  <a:lnTo>
                    <a:pt x="54" y="17"/>
                  </a:lnTo>
                  <a:lnTo>
                    <a:pt x="53" y="17"/>
                  </a:lnTo>
                  <a:lnTo>
                    <a:pt x="53" y="17"/>
                  </a:lnTo>
                  <a:lnTo>
                    <a:pt x="52" y="18"/>
                  </a:lnTo>
                  <a:lnTo>
                    <a:pt x="51" y="18"/>
                  </a:lnTo>
                  <a:lnTo>
                    <a:pt x="51" y="18"/>
                  </a:lnTo>
                  <a:lnTo>
                    <a:pt x="51" y="18"/>
                  </a:lnTo>
                  <a:lnTo>
                    <a:pt x="50" y="18"/>
                  </a:lnTo>
                  <a:lnTo>
                    <a:pt x="49" y="19"/>
                  </a:lnTo>
                  <a:lnTo>
                    <a:pt x="49" y="19"/>
                  </a:lnTo>
                  <a:lnTo>
                    <a:pt x="48" y="19"/>
                  </a:lnTo>
                  <a:lnTo>
                    <a:pt x="48" y="19"/>
                  </a:lnTo>
                  <a:lnTo>
                    <a:pt x="47" y="20"/>
                  </a:lnTo>
                  <a:lnTo>
                    <a:pt x="47" y="20"/>
                  </a:lnTo>
                  <a:lnTo>
                    <a:pt x="46" y="20"/>
                  </a:lnTo>
                  <a:lnTo>
                    <a:pt x="46" y="20"/>
                  </a:lnTo>
                  <a:lnTo>
                    <a:pt x="45" y="21"/>
                  </a:lnTo>
                  <a:lnTo>
                    <a:pt x="45" y="21"/>
                  </a:lnTo>
                  <a:lnTo>
                    <a:pt x="44" y="21"/>
                  </a:lnTo>
                  <a:lnTo>
                    <a:pt x="43" y="21"/>
                  </a:lnTo>
                  <a:lnTo>
                    <a:pt x="43" y="21"/>
                  </a:lnTo>
                  <a:lnTo>
                    <a:pt x="42" y="22"/>
                  </a:lnTo>
                  <a:lnTo>
                    <a:pt x="42" y="22"/>
                  </a:lnTo>
                  <a:lnTo>
                    <a:pt x="41" y="22"/>
                  </a:lnTo>
                  <a:lnTo>
                    <a:pt x="41" y="23"/>
                  </a:lnTo>
                  <a:lnTo>
                    <a:pt x="40" y="23"/>
                  </a:lnTo>
                  <a:lnTo>
                    <a:pt x="40" y="23"/>
                  </a:lnTo>
                  <a:lnTo>
                    <a:pt x="39" y="23"/>
                  </a:lnTo>
                  <a:lnTo>
                    <a:pt x="39" y="24"/>
                  </a:lnTo>
                  <a:lnTo>
                    <a:pt x="38" y="24"/>
                  </a:lnTo>
                  <a:lnTo>
                    <a:pt x="38" y="24"/>
                  </a:lnTo>
                  <a:lnTo>
                    <a:pt x="37" y="24"/>
                  </a:lnTo>
                  <a:lnTo>
                    <a:pt x="37" y="24"/>
                  </a:lnTo>
                  <a:lnTo>
                    <a:pt x="36" y="24"/>
                  </a:lnTo>
                  <a:lnTo>
                    <a:pt x="36" y="24"/>
                  </a:lnTo>
                  <a:lnTo>
                    <a:pt x="35" y="24"/>
                  </a:lnTo>
                  <a:lnTo>
                    <a:pt x="35" y="24"/>
                  </a:lnTo>
                  <a:lnTo>
                    <a:pt x="34" y="24"/>
                  </a:lnTo>
                  <a:lnTo>
                    <a:pt x="34" y="24"/>
                  </a:lnTo>
                  <a:lnTo>
                    <a:pt x="33" y="23"/>
                  </a:lnTo>
                  <a:lnTo>
                    <a:pt x="32" y="23"/>
                  </a:lnTo>
                  <a:lnTo>
                    <a:pt x="31" y="23"/>
                  </a:lnTo>
                  <a:lnTo>
                    <a:pt x="30" y="22"/>
                  </a:lnTo>
                  <a:lnTo>
                    <a:pt x="30" y="22"/>
                  </a:lnTo>
                  <a:lnTo>
                    <a:pt x="29" y="21"/>
                  </a:lnTo>
                  <a:lnTo>
                    <a:pt x="29" y="21"/>
                  </a:lnTo>
                  <a:lnTo>
                    <a:pt x="28" y="21"/>
                  </a:lnTo>
                  <a:lnTo>
                    <a:pt x="28" y="21"/>
                  </a:lnTo>
                  <a:lnTo>
                    <a:pt x="28" y="21"/>
                  </a:lnTo>
                  <a:lnTo>
                    <a:pt x="28" y="20"/>
                  </a:lnTo>
                  <a:lnTo>
                    <a:pt x="27" y="20"/>
                  </a:lnTo>
                  <a:lnTo>
                    <a:pt x="27" y="20"/>
                  </a:lnTo>
                  <a:lnTo>
                    <a:pt x="26" y="19"/>
                  </a:lnTo>
                  <a:lnTo>
                    <a:pt x="25" y="19"/>
                  </a:lnTo>
                  <a:lnTo>
                    <a:pt x="25" y="18"/>
                  </a:lnTo>
                  <a:lnTo>
                    <a:pt x="24" y="18"/>
                  </a:lnTo>
                  <a:lnTo>
                    <a:pt x="23" y="17"/>
                  </a:lnTo>
                  <a:lnTo>
                    <a:pt x="23" y="17"/>
                  </a:lnTo>
                  <a:lnTo>
                    <a:pt x="22" y="17"/>
                  </a:lnTo>
                  <a:lnTo>
                    <a:pt x="22" y="17"/>
                  </a:lnTo>
                  <a:lnTo>
                    <a:pt x="21" y="16"/>
                  </a:lnTo>
                  <a:lnTo>
                    <a:pt x="21" y="16"/>
                  </a:lnTo>
                  <a:lnTo>
                    <a:pt x="20" y="16"/>
                  </a:lnTo>
                  <a:lnTo>
                    <a:pt x="20" y="15"/>
                  </a:lnTo>
                  <a:lnTo>
                    <a:pt x="19" y="15"/>
                  </a:lnTo>
                  <a:lnTo>
                    <a:pt x="19" y="15"/>
                  </a:lnTo>
                  <a:lnTo>
                    <a:pt x="18" y="15"/>
                  </a:lnTo>
                  <a:lnTo>
                    <a:pt x="17" y="15"/>
                  </a:lnTo>
                  <a:lnTo>
                    <a:pt x="17" y="14"/>
                  </a:lnTo>
                  <a:lnTo>
                    <a:pt x="17" y="14"/>
                  </a:lnTo>
                  <a:lnTo>
                    <a:pt x="16" y="14"/>
                  </a:lnTo>
                  <a:lnTo>
                    <a:pt x="16" y="14"/>
                  </a:lnTo>
                  <a:lnTo>
                    <a:pt x="15" y="14"/>
                  </a:lnTo>
                  <a:lnTo>
                    <a:pt x="14" y="14"/>
                  </a:lnTo>
                  <a:lnTo>
                    <a:pt x="13" y="14"/>
                  </a:lnTo>
                  <a:lnTo>
                    <a:pt x="12" y="14"/>
                  </a:lnTo>
                  <a:lnTo>
                    <a:pt x="12" y="14"/>
                  </a:lnTo>
                  <a:lnTo>
                    <a:pt x="11" y="14"/>
                  </a:lnTo>
                  <a:lnTo>
                    <a:pt x="11" y="14"/>
                  </a:lnTo>
                  <a:lnTo>
                    <a:pt x="10" y="14"/>
                  </a:lnTo>
                  <a:lnTo>
                    <a:pt x="9" y="14"/>
                  </a:lnTo>
                  <a:lnTo>
                    <a:pt x="9" y="14"/>
                  </a:lnTo>
                  <a:lnTo>
                    <a:pt x="8" y="14"/>
                  </a:lnTo>
                  <a:lnTo>
                    <a:pt x="8" y="14"/>
                  </a:lnTo>
                  <a:lnTo>
                    <a:pt x="8" y="14"/>
                  </a:lnTo>
                  <a:lnTo>
                    <a:pt x="8" y="14"/>
                  </a:lnTo>
                  <a:lnTo>
                    <a:pt x="7" y="14"/>
                  </a:lnTo>
                  <a:lnTo>
                    <a:pt x="6" y="14"/>
                  </a:lnTo>
                  <a:lnTo>
                    <a:pt x="6" y="13"/>
                  </a:lnTo>
                  <a:lnTo>
                    <a:pt x="5" y="13"/>
                  </a:lnTo>
                  <a:lnTo>
                    <a:pt x="5" y="12"/>
                  </a:lnTo>
                  <a:lnTo>
                    <a:pt x="4" y="11"/>
                  </a:lnTo>
                  <a:lnTo>
                    <a:pt x="3" y="10"/>
                  </a:lnTo>
                  <a:lnTo>
                    <a:pt x="3" y="9"/>
                  </a:lnTo>
                  <a:lnTo>
                    <a:pt x="2" y="9"/>
                  </a:lnTo>
                  <a:lnTo>
                    <a:pt x="2" y="8"/>
                  </a:lnTo>
                  <a:lnTo>
                    <a:pt x="1" y="7"/>
                  </a:lnTo>
                  <a:lnTo>
                    <a:pt x="1"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1" name="Freeform 1990"/>
            <p:cNvSpPr>
              <a:spLocks/>
            </p:cNvSpPr>
            <p:nvPr/>
          </p:nvSpPr>
          <p:spPr bwMode="auto">
            <a:xfrm>
              <a:off x="5934076" y="1596000"/>
              <a:ext cx="95250" cy="36513"/>
            </a:xfrm>
            <a:custGeom>
              <a:avLst/>
              <a:gdLst>
                <a:gd name="T0" fmla="*/ 6 w 60"/>
                <a:gd name="T1" fmla="*/ 2 h 23"/>
                <a:gd name="T2" fmla="*/ 7 w 60"/>
                <a:gd name="T3" fmla="*/ 3 h 23"/>
                <a:gd name="T4" fmla="*/ 9 w 60"/>
                <a:gd name="T5" fmla="*/ 4 h 23"/>
                <a:gd name="T6" fmla="*/ 11 w 60"/>
                <a:gd name="T7" fmla="*/ 6 h 23"/>
                <a:gd name="T8" fmla="*/ 13 w 60"/>
                <a:gd name="T9" fmla="*/ 8 h 23"/>
                <a:gd name="T10" fmla="*/ 15 w 60"/>
                <a:gd name="T11" fmla="*/ 10 h 23"/>
                <a:gd name="T12" fmla="*/ 18 w 60"/>
                <a:gd name="T13" fmla="*/ 12 h 23"/>
                <a:gd name="T14" fmla="*/ 21 w 60"/>
                <a:gd name="T15" fmla="*/ 14 h 23"/>
                <a:gd name="T16" fmla="*/ 24 w 60"/>
                <a:gd name="T17" fmla="*/ 16 h 23"/>
                <a:gd name="T18" fmla="*/ 26 w 60"/>
                <a:gd name="T19" fmla="*/ 17 h 23"/>
                <a:gd name="T20" fmla="*/ 29 w 60"/>
                <a:gd name="T21" fmla="*/ 17 h 23"/>
                <a:gd name="T22" fmla="*/ 31 w 60"/>
                <a:gd name="T23" fmla="*/ 17 h 23"/>
                <a:gd name="T24" fmla="*/ 33 w 60"/>
                <a:gd name="T25" fmla="*/ 17 h 23"/>
                <a:gd name="T26" fmla="*/ 35 w 60"/>
                <a:gd name="T27" fmla="*/ 17 h 23"/>
                <a:gd name="T28" fmla="*/ 37 w 60"/>
                <a:gd name="T29" fmla="*/ 16 h 23"/>
                <a:gd name="T30" fmla="*/ 39 w 60"/>
                <a:gd name="T31" fmla="*/ 16 h 23"/>
                <a:gd name="T32" fmla="*/ 41 w 60"/>
                <a:gd name="T33" fmla="*/ 15 h 23"/>
                <a:gd name="T34" fmla="*/ 43 w 60"/>
                <a:gd name="T35" fmla="*/ 14 h 23"/>
                <a:gd name="T36" fmla="*/ 45 w 60"/>
                <a:gd name="T37" fmla="*/ 13 h 23"/>
                <a:gd name="T38" fmla="*/ 47 w 60"/>
                <a:gd name="T39" fmla="*/ 12 h 23"/>
                <a:gd name="T40" fmla="*/ 49 w 60"/>
                <a:gd name="T41" fmla="*/ 11 h 23"/>
                <a:gd name="T42" fmla="*/ 50 w 60"/>
                <a:gd name="T43" fmla="*/ 10 h 23"/>
                <a:gd name="T44" fmla="*/ 51 w 60"/>
                <a:gd name="T45" fmla="*/ 9 h 23"/>
                <a:gd name="T46" fmla="*/ 53 w 60"/>
                <a:gd name="T47" fmla="*/ 8 h 23"/>
                <a:gd name="T48" fmla="*/ 55 w 60"/>
                <a:gd name="T49" fmla="*/ 7 h 23"/>
                <a:gd name="T50" fmla="*/ 57 w 60"/>
                <a:gd name="T51" fmla="*/ 6 h 23"/>
                <a:gd name="T52" fmla="*/ 60 w 60"/>
                <a:gd name="T53" fmla="*/ 8 h 23"/>
                <a:gd name="T54" fmla="*/ 57 w 60"/>
                <a:gd name="T55" fmla="*/ 10 h 23"/>
                <a:gd name="T56" fmla="*/ 55 w 60"/>
                <a:gd name="T57" fmla="*/ 9 h 23"/>
                <a:gd name="T58" fmla="*/ 53 w 60"/>
                <a:gd name="T59" fmla="*/ 10 h 23"/>
                <a:gd name="T60" fmla="*/ 51 w 60"/>
                <a:gd name="T61" fmla="*/ 11 h 23"/>
                <a:gd name="T62" fmla="*/ 49 w 60"/>
                <a:gd name="T63" fmla="*/ 13 h 23"/>
                <a:gd name="T64" fmla="*/ 48 w 60"/>
                <a:gd name="T65" fmla="*/ 14 h 23"/>
                <a:gd name="T66" fmla="*/ 45 w 60"/>
                <a:gd name="T67" fmla="*/ 15 h 23"/>
                <a:gd name="T68" fmla="*/ 43 w 60"/>
                <a:gd name="T69" fmla="*/ 16 h 23"/>
                <a:gd name="T70" fmla="*/ 41 w 60"/>
                <a:gd name="T71" fmla="*/ 18 h 23"/>
                <a:gd name="T72" fmla="*/ 39 w 60"/>
                <a:gd name="T73" fmla="*/ 19 h 23"/>
                <a:gd name="T74" fmla="*/ 36 w 60"/>
                <a:gd name="T75" fmla="*/ 20 h 23"/>
                <a:gd name="T76" fmla="*/ 34 w 60"/>
                <a:gd name="T77" fmla="*/ 21 h 23"/>
                <a:gd name="T78" fmla="*/ 32 w 60"/>
                <a:gd name="T79" fmla="*/ 22 h 23"/>
                <a:gd name="T80" fmla="*/ 30 w 60"/>
                <a:gd name="T81" fmla="*/ 22 h 23"/>
                <a:gd name="T82" fmla="*/ 29 w 60"/>
                <a:gd name="T83" fmla="*/ 23 h 23"/>
                <a:gd name="T84" fmla="*/ 28 w 60"/>
                <a:gd name="T85" fmla="*/ 22 h 23"/>
                <a:gd name="T86" fmla="*/ 26 w 60"/>
                <a:gd name="T87" fmla="*/ 21 h 23"/>
                <a:gd name="T88" fmla="*/ 23 w 60"/>
                <a:gd name="T89" fmla="*/ 20 h 23"/>
                <a:gd name="T90" fmla="*/ 21 w 60"/>
                <a:gd name="T91" fmla="*/ 18 h 23"/>
                <a:gd name="T92" fmla="*/ 19 w 60"/>
                <a:gd name="T93" fmla="*/ 16 h 23"/>
                <a:gd name="T94" fmla="*/ 18 w 60"/>
                <a:gd name="T95" fmla="*/ 15 h 23"/>
                <a:gd name="T96" fmla="*/ 16 w 60"/>
                <a:gd name="T97" fmla="*/ 14 h 23"/>
                <a:gd name="T98" fmla="*/ 14 w 60"/>
                <a:gd name="T99" fmla="*/ 13 h 23"/>
                <a:gd name="T100" fmla="*/ 13 w 60"/>
                <a:gd name="T101" fmla="*/ 11 h 23"/>
                <a:gd name="T102" fmla="*/ 11 w 60"/>
                <a:gd name="T103" fmla="*/ 10 h 23"/>
                <a:gd name="T104" fmla="*/ 9 w 60"/>
                <a:gd name="T105" fmla="*/ 9 h 23"/>
                <a:gd name="T106" fmla="*/ 8 w 60"/>
                <a:gd name="T107" fmla="*/ 7 h 23"/>
                <a:gd name="T108" fmla="*/ 6 w 60"/>
                <a:gd name="T109" fmla="*/ 6 h 23"/>
                <a:gd name="T110" fmla="*/ 5 w 60"/>
                <a:gd name="T111" fmla="*/ 4 h 23"/>
                <a:gd name="T112" fmla="*/ 3 w 60"/>
                <a:gd name="T113" fmla="*/ 2 h 23"/>
                <a:gd name="T114" fmla="*/ 0 w 60"/>
                <a:gd name="T115" fmla="*/ 0 h 23"/>
                <a:gd name="T116" fmla="*/ 1 w 60"/>
                <a:gd name="T117" fmla="*/ 0 h 23"/>
                <a:gd name="T118" fmla="*/ 3 w 60"/>
                <a:gd name="T119" fmla="*/ 0 h 23"/>
                <a:gd name="T120" fmla="*/ 6 w 60"/>
                <a:gd name="T1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23">
                  <a:moveTo>
                    <a:pt x="6" y="1"/>
                  </a:moveTo>
                  <a:lnTo>
                    <a:pt x="6" y="1"/>
                  </a:lnTo>
                  <a:lnTo>
                    <a:pt x="6" y="2"/>
                  </a:lnTo>
                  <a:lnTo>
                    <a:pt x="6" y="2"/>
                  </a:lnTo>
                  <a:lnTo>
                    <a:pt x="7" y="2"/>
                  </a:lnTo>
                  <a:lnTo>
                    <a:pt x="7" y="3"/>
                  </a:lnTo>
                  <a:lnTo>
                    <a:pt x="8" y="3"/>
                  </a:lnTo>
                  <a:lnTo>
                    <a:pt x="8" y="4"/>
                  </a:lnTo>
                  <a:lnTo>
                    <a:pt x="9" y="4"/>
                  </a:lnTo>
                  <a:lnTo>
                    <a:pt x="9" y="5"/>
                  </a:lnTo>
                  <a:lnTo>
                    <a:pt x="10" y="5"/>
                  </a:lnTo>
                  <a:lnTo>
                    <a:pt x="11" y="6"/>
                  </a:lnTo>
                  <a:lnTo>
                    <a:pt x="11" y="7"/>
                  </a:lnTo>
                  <a:lnTo>
                    <a:pt x="12" y="7"/>
                  </a:lnTo>
                  <a:lnTo>
                    <a:pt x="13" y="8"/>
                  </a:lnTo>
                  <a:lnTo>
                    <a:pt x="14" y="9"/>
                  </a:lnTo>
                  <a:lnTo>
                    <a:pt x="15" y="9"/>
                  </a:lnTo>
                  <a:lnTo>
                    <a:pt x="15" y="10"/>
                  </a:lnTo>
                  <a:lnTo>
                    <a:pt x="16" y="11"/>
                  </a:lnTo>
                  <a:lnTo>
                    <a:pt x="17" y="11"/>
                  </a:lnTo>
                  <a:lnTo>
                    <a:pt x="18" y="12"/>
                  </a:lnTo>
                  <a:lnTo>
                    <a:pt x="19" y="13"/>
                  </a:lnTo>
                  <a:lnTo>
                    <a:pt x="20" y="13"/>
                  </a:lnTo>
                  <a:lnTo>
                    <a:pt x="21" y="14"/>
                  </a:lnTo>
                  <a:lnTo>
                    <a:pt x="22" y="14"/>
                  </a:lnTo>
                  <a:lnTo>
                    <a:pt x="23" y="15"/>
                  </a:lnTo>
                  <a:lnTo>
                    <a:pt x="24" y="16"/>
                  </a:lnTo>
                  <a:lnTo>
                    <a:pt x="24" y="16"/>
                  </a:lnTo>
                  <a:lnTo>
                    <a:pt x="25" y="16"/>
                  </a:lnTo>
                  <a:lnTo>
                    <a:pt x="26" y="17"/>
                  </a:lnTo>
                  <a:lnTo>
                    <a:pt x="27" y="17"/>
                  </a:lnTo>
                  <a:lnTo>
                    <a:pt x="28" y="17"/>
                  </a:lnTo>
                  <a:lnTo>
                    <a:pt x="29" y="17"/>
                  </a:lnTo>
                  <a:lnTo>
                    <a:pt x="30" y="17"/>
                  </a:lnTo>
                  <a:lnTo>
                    <a:pt x="30" y="18"/>
                  </a:lnTo>
                  <a:lnTo>
                    <a:pt x="31" y="17"/>
                  </a:lnTo>
                  <a:lnTo>
                    <a:pt x="32" y="17"/>
                  </a:lnTo>
                  <a:lnTo>
                    <a:pt x="33" y="17"/>
                  </a:lnTo>
                  <a:lnTo>
                    <a:pt x="33" y="17"/>
                  </a:lnTo>
                  <a:lnTo>
                    <a:pt x="34" y="17"/>
                  </a:lnTo>
                  <a:lnTo>
                    <a:pt x="34" y="17"/>
                  </a:lnTo>
                  <a:lnTo>
                    <a:pt x="35" y="17"/>
                  </a:lnTo>
                  <a:lnTo>
                    <a:pt x="36" y="17"/>
                  </a:lnTo>
                  <a:lnTo>
                    <a:pt x="37" y="16"/>
                  </a:lnTo>
                  <a:lnTo>
                    <a:pt x="37" y="16"/>
                  </a:lnTo>
                  <a:lnTo>
                    <a:pt x="38" y="16"/>
                  </a:lnTo>
                  <a:lnTo>
                    <a:pt x="38" y="16"/>
                  </a:lnTo>
                  <a:lnTo>
                    <a:pt x="39" y="16"/>
                  </a:lnTo>
                  <a:lnTo>
                    <a:pt x="40" y="15"/>
                  </a:lnTo>
                  <a:lnTo>
                    <a:pt x="40" y="15"/>
                  </a:lnTo>
                  <a:lnTo>
                    <a:pt x="41" y="15"/>
                  </a:lnTo>
                  <a:lnTo>
                    <a:pt x="41" y="15"/>
                  </a:lnTo>
                  <a:lnTo>
                    <a:pt x="42" y="15"/>
                  </a:lnTo>
                  <a:lnTo>
                    <a:pt x="43" y="14"/>
                  </a:lnTo>
                  <a:lnTo>
                    <a:pt x="43" y="14"/>
                  </a:lnTo>
                  <a:lnTo>
                    <a:pt x="44" y="13"/>
                  </a:lnTo>
                  <a:lnTo>
                    <a:pt x="45" y="13"/>
                  </a:lnTo>
                  <a:lnTo>
                    <a:pt x="46" y="13"/>
                  </a:lnTo>
                  <a:lnTo>
                    <a:pt x="47" y="12"/>
                  </a:lnTo>
                  <a:lnTo>
                    <a:pt x="47" y="12"/>
                  </a:lnTo>
                  <a:lnTo>
                    <a:pt x="48" y="12"/>
                  </a:lnTo>
                  <a:lnTo>
                    <a:pt x="48" y="11"/>
                  </a:lnTo>
                  <a:lnTo>
                    <a:pt x="49" y="11"/>
                  </a:lnTo>
                  <a:lnTo>
                    <a:pt x="49" y="11"/>
                  </a:lnTo>
                  <a:lnTo>
                    <a:pt x="50" y="10"/>
                  </a:lnTo>
                  <a:lnTo>
                    <a:pt x="50" y="10"/>
                  </a:lnTo>
                  <a:lnTo>
                    <a:pt x="50" y="10"/>
                  </a:lnTo>
                  <a:lnTo>
                    <a:pt x="50" y="10"/>
                  </a:lnTo>
                  <a:lnTo>
                    <a:pt x="51" y="9"/>
                  </a:lnTo>
                  <a:lnTo>
                    <a:pt x="52" y="9"/>
                  </a:lnTo>
                  <a:lnTo>
                    <a:pt x="52" y="8"/>
                  </a:lnTo>
                  <a:lnTo>
                    <a:pt x="53" y="8"/>
                  </a:lnTo>
                  <a:lnTo>
                    <a:pt x="53" y="8"/>
                  </a:lnTo>
                  <a:lnTo>
                    <a:pt x="54" y="7"/>
                  </a:lnTo>
                  <a:lnTo>
                    <a:pt x="55" y="7"/>
                  </a:lnTo>
                  <a:lnTo>
                    <a:pt x="56" y="6"/>
                  </a:lnTo>
                  <a:lnTo>
                    <a:pt x="57" y="6"/>
                  </a:lnTo>
                  <a:lnTo>
                    <a:pt x="57" y="6"/>
                  </a:lnTo>
                  <a:lnTo>
                    <a:pt x="58" y="7"/>
                  </a:lnTo>
                  <a:lnTo>
                    <a:pt x="59" y="7"/>
                  </a:lnTo>
                  <a:lnTo>
                    <a:pt x="60" y="8"/>
                  </a:lnTo>
                  <a:lnTo>
                    <a:pt x="57" y="10"/>
                  </a:lnTo>
                  <a:lnTo>
                    <a:pt x="57" y="10"/>
                  </a:lnTo>
                  <a:lnTo>
                    <a:pt x="57" y="10"/>
                  </a:lnTo>
                  <a:lnTo>
                    <a:pt x="56" y="10"/>
                  </a:lnTo>
                  <a:lnTo>
                    <a:pt x="56" y="10"/>
                  </a:lnTo>
                  <a:lnTo>
                    <a:pt x="55" y="9"/>
                  </a:lnTo>
                  <a:lnTo>
                    <a:pt x="55" y="9"/>
                  </a:lnTo>
                  <a:lnTo>
                    <a:pt x="54" y="10"/>
                  </a:lnTo>
                  <a:lnTo>
                    <a:pt x="53" y="10"/>
                  </a:lnTo>
                  <a:lnTo>
                    <a:pt x="53" y="10"/>
                  </a:lnTo>
                  <a:lnTo>
                    <a:pt x="52" y="11"/>
                  </a:lnTo>
                  <a:lnTo>
                    <a:pt x="51" y="11"/>
                  </a:lnTo>
                  <a:lnTo>
                    <a:pt x="50" y="12"/>
                  </a:lnTo>
                  <a:lnTo>
                    <a:pt x="50" y="12"/>
                  </a:lnTo>
                  <a:lnTo>
                    <a:pt x="49" y="13"/>
                  </a:lnTo>
                  <a:lnTo>
                    <a:pt x="49" y="13"/>
                  </a:lnTo>
                  <a:lnTo>
                    <a:pt x="48" y="13"/>
                  </a:lnTo>
                  <a:lnTo>
                    <a:pt x="48" y="14"/>
                  </a:lnTo>
                  <a:lnTo>
                    <a:pt x="47" y="14"/>
                  </a:lnTo>
                  <a:lnTo>
                    <a:pt x="46" y="15"/>
                  </a:lnTo>
                  <a:lnTo>
                    <a:pt x="45" y="15"/>
                  </a:lnTo>
                  <a:lnTo>
                    <a:pt x="45" y="16"/>
                  </a:lnTo>
                  <a:lnTo>
                    <a:pt x="44" y="16"/>
                  </a:lnTo>
                  <a:lnTo>
                    <a:pt x="43" y="16"/>
                  </a:lnTo>
                  <a:lnTo>
                    <a:pt x="42" y="17"/>
                  </a:lnTo>
                  <a:lnTo>
                    <a:pt x="41" y="17"/>
                  </a:lnTo>
                  <a:lnTo>
                    <a:pt x="41" y="18"/>
                  </a:lnTo>
                  <a:lnTo>
                    <a:pt x="40" y="18"/>
                  </a:lnTo>
                  <a:lnTo>
                    <a:pt x="39" y="19"/>
                  </a:lnTo>
                  <a:lnTo>
                    <a:pt x="39" y="19"/>
                  </a:lnTo>
                  <a:lnTo>
                    <a:pt x="38" y="19"/>
                  </a:lnTo>
                  <a:lnTo>
                    <a:pt x="37" y="20"/>
                  </a:lnTo>
                  <a:lnTo>
                    <a:pt x="36" y="20"/>
                  </a:lnTo>
                  <a:lnTo>
                    <a:pt x="35" y="20"/>
                  </a:lnTo>
                  <a:lnTo>
                    <a:pt x="35" y="21"/>
                  </a:lnTo>
                  <a:lnTo>
                    <a:pt x="34" y="21"/>
                  </a:lnTo>
                  <a:lnTo>
                    <a:pt x="33" y="21"/>
                  </a:lnTo>
                  <a:lnTo>
                    <a:pt x="33" y="21"/>
                  </a:lnTo>
                  <a:lnTo>
                    <a:pt x="32" y="22"/>
                  </a:lnTo>
                  <a:lnTo>
                    <a:pt x="32" y="22"/>
                  </a:lnTo>
                  <a:lnTo>
                    <a:pt x="31" y="22"/>
                  </a:lnTo>
                  <a:lnTo>
                    <a:pt x="30" y="22"/>
                  </a:lnTo>
                  <a:lnTo>
                    <a:pt x="30" y="22"/>
                  </a:lnTo>
                  <a:lnTo>
                    <a:pt x="30" y="22"/>
                  </a:lnTo>
                  <a:lnTo>
                    <a:pt x="29" y="23"/>
                  </a:lnTo>
                  <a:lnTo>
                    <a:pt x="29" y="22"/>
                  </a:lnTo>
                  <a:lnTo>
                    <a:pt x="28" y="22"/>
                  </a:lnTo>
                  <a:lnTo>
                    <a:pt x="28" y="22"/>
                  </a:lnTo>
                  <a:lnTo>
                    <a:pt x="27" y="22"/>
                  </a:lnTo>
                  <a:lnTo>
                    <a:pt x="27" y="21"/>
                  </a:lnTo>
                  <a:lnTo>
                    <a:pt x="26" y="21"/>
                  </a:lnTo>
                  <a:lnTo>
                    <a:pt x="25" y="21"/>
                  </a:lnTo>
                  <a:lnTo>
                    <a:pt x="24" y="20"/>
                  </a:lnTo>
                  <a:lnTo>
                    <a:pt x="23" y="20"/>
                  </a:lnTo>
                  <a:lnTo>
                    <a:pt x="22" y="19"/>
                  </a:lnTo>
                  <a:lnTo>
                    <a:pt x="22" y="18"/>
                  </a:lnTo>
                  <a:lnTo>
                    <a:pt x="21" y="18"/>
                  </a:lnTo>
                  <a:lnTo>
                    <a:pt x="20" y="17"/>
                  </a:lnTo>
                  <a:lnTo>
                    <a:pt x="20" y="17"/>
                  </a:lnTo>
                  <a:lnTo>
                    <a:pt x="19" y="16"/>
                  </a:lnTo>
                  <a:lnTo>
                    <a:pt x="19" y="16"/>
                  </a:lnTo>
                  <a:lnTo>
                    <a:pt x="18" y="16"/>
                  </a:lnTo>
                  <a:lnTo>
                    <a:pt x="18" y="15"/>
                  </a:lnTo>
                  <a:lnTo>
                    <a:pt x="17" y="15"/>
                  </a:lnTo>
                  <a:lnTo>
                    <a:pt x="17" y="15"/>
                  </a:lnTo>
                  <a:lnTo>
                    <a:pt x="16" y="14"/>
                  </a:lnTo>
                  <a:lnTo>
                    <a:pt x="15" y="14"/>
                  </a:lnTo>
                  <a:lnTo>
                    <a:pt x="15" y="13"/>
                  </a:lnTo>
                  <a:lnTo>
                    <a:pt x="14" y="13"/>
                  </a:lnTo>
                  <a:lnTo>
                    <a:pt x="14" y="12"/>
                  </a:lnTo>
                  <a:lnTo>
                    <a:pt x="13" y="12"/>
                  </a:lnTo>
                  <a:lnTo>
                    <a:pt x="13" y="11"/>
                  </a:lnTo>
                  <a:lnTo>
                    <a:pt x="12" y="11"/>
                  </a:lnTo>
                  <a:lnTo>
                    <a:pt x="11" y="10"/>
                  </a:lnTo>
                  <a:lnTo>
                    <a:pt x="11" y="10"/>
                  </a:lnTo>
                  <a:lnTo>
                    <a:pt x="10" y="9"/>
                  </a:lnTo>
                  <a:lnTo>
                    <a:pt x="10" y="9"/>
                  </a:lnTo>
                  <a:lnTo>
                    <a:pt x="9" y="9"/>
                  </a:lnTo>
                  <a:lnTo>
                    <a:pt x="9" y="8"/>
                  </a:lnTo>
                  <a:lnTo>
                    <a:pt x="8" y="8"/>
                  </a:lnTo>
                  <a:lnTo>
                    <a:pt x="8" y="7"/>
                  </a:lnTo>
                  <a:lnTo>
                    <a:pt x="7" y="7"/>
                  </a:lnTo>
                  <a:lnTo>
                    <a:pt x="7" y="6"/>
                  </a:lnTo>
                  <a:lnTo>
                    <a:pt x="6" y="6"/>
                  </a:lnTo>
                  <a:lnTo>
                    <a:pt x="6" y="5"/>
                  </a:lnTo>
                  <a:lnTo>
                    <a:pt x="5" y="5"/>
                  </a:lnTo>
                  <a:lnTo>
                    <a:pt x="5" y="4"/>
                  </a:lnTo>
                  <a:lnTo>
                    <a:pt x="4" y="4"/>
                  </a:lnTo>
                  <a:lnTo>
                    <a:pt x="4" y="4"/>
                  </a:lnTo>
                  <a:lnTo>
                    <a:pt x="3" y="2"/>
                  </a:lnTo>
                  <a:lnTo>
                    <a:pt x="2" y="2"/>
                  </a:lnTo>
                  <a:lnTo>
                    <a:pt x="1" y="1"/>
                  </a:lnTo>
                  <a:lnTo>
                    <a:pt x="0" y="0"/>
                  </a:lnTo>
                  <a:lnTo>
                    <a:pt x="0" y="0"/>
                  </a:lnTo>
                  <a:lnTo>
                    <a:pt x="1" y="0"/>
                  </a:lnTo>
                  <a:lnTo>
                    <a:pt x="1" y="0"/>
                  </a:lnTo>
                  <a:lnTo>
                    <a:pt x="1" y="0"/>
                  </a:lnTo>
                  <a:lnTo>
                    <a:pt x="2" y="0"/>
                  </a:lnTo>
                  <a:lnTo>
                    <a:pt x="3" y="0"/>
                  </a:lnTo>
                  <a:lnTo>
                    <a:pt x="4" y="0"/>
                  </a:lnTo>
                  <a:lnTo>
                    <a:pt x="4"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2" name="Freeform 1991"/>
            <p:cNvSpPr>
              <a:spLocks/>
            </p:cNvSpPr>
            <p:nvPr/>
          </p:nvSpPr>
          <p:spPr bwMode="auto">
            <a:xfrm>
              <a:off x="6016626" y="1611873"/>
              <a:ext cx="12700" cy="20638"/>
            </a:xfrm>
            <a:custGeom>
              <a:avLst/>
              <a:gdLst>
                <a:gd name="T0" fmla="*/ 2 w 8"/>
                <a:gd name="T1" fmla="*/ 12 h 13"/>
                <a:gd name="T2" fmla="*/ 1 w 8"/>
                <a:gd name="T3" fmla="*/ 12 h 13"/>
                <a:gd name="T4" fmla="*/ 0 w 8"/>
                <a:gd name="T5" fmla="*/ 10 h 13"/>
                <a:gd name="T6" fmla="*/ 0 w 8"/>
                <a:gd name="T7" fmla="*/ 9 h 13"/>
                <a:gd name="T8" fmla="*/ 0 w 8"/>
                <a:gd name="T9" fmla="*/ 7 h 13"/>
                <a:gd name="T10" fmla="*/ 0 w 8"/>
                <a:gd name="T11" fmla="*/ 6 h 13"/>
                <a:gd name="T12" fmla="*/ 1 w 8"/>
                <a:gd name="T13" fmla="*/ 4 h 13"/>
                <a:gd name="T14" fmla="*/ 2 w 8"/>
                <a:gd name="T15" fmla="*/ 3 h 13"/>
                <a:gd name="T16" fmla="*/ 4 w 8"/>
                <a:gd name="T17" fmla="*/ 2 h 13"/>
                <a:gd name="T18" fmla="*/ 5 w 8"/>
                <a:gd name="T19" fmla="*/ 1 h 13"/>
                <a:gd name="T20" fmla="*/ 6 w 8"/>
                <a:gd name="T21" fmla="*/ 0 h 13"/>
                <a:gd name="T22" fmla="*/ 7 w 8"/>
                <a:gd name="T23" fmla="*/ 0 h 13"/>
                <a:gd name="T24" fmla="*/ 8 w 8"/>
                <a:gd name="T25" fmla="*/ 0 h 13"/>
                <a:gd name="T26" fmla="*/ 8 w 8"/>
                <a:gd name="T27" fmla="*/ 2 h 13"/>
                <a:gd name="T28" fmla="*/ 8 w 8"/>
                <a:gd name="T29" fmla="*/ 3 h 13"/>
                <a:gd name="T30" fmla="*/ 7 w 8"/>
                <a:gd name="T31" fmla="*/ 4 h 13"/>
                <a:gd name="T32" fmla="*/ 6 w 8"/>
                <a:gd name="T33" fmla="*/ 6 h 13"/>
                <a:gd name="T34" fmla="*/ 5 w 8"/>
                <a:gd name="T35" fmla="*/ 8 h 13"/>
                <a:gd name="T36" fmla="*/ 4 w 8"/>
                <a:gd name="T37" fmla="*/ 10 h 13"/>
                <a:gd name="T38" fmla="*/ 3 w 8"/>
                <a:gd name="T39" fmla="*/ 11 h 13"/>
                <a:gd name="T40" fmla="*/ 3 w 8"/>
                <a:gd name="T41" fmla="*/ 9 h 13"/>
                <a:gd name="T42" fmla="*/ 4 w 8"/>
                <a:gd name="T43" fmla="*/ 8 h 13"/>
                <a:gd name="T44" fmla="*/ 5 w 8"/>
                <a:gd name="T45" fmla="*/ 7 h 13"/>
                <a:gd name="T46" fmla="*/ 6 w 8"/>
                <a:gd name="T47" fmla="*/ 5 h 13"/>
                <a:gd name="T48" fmla="*/ 7 w 8"/>
                <a:gd name="T49" fmla="*/ 4 h 13"/>
                <a:gd name="T50" fmla="*/ 7 w 8"/>
                <a:gd name="T51" fmla="*/ 2 h 13"/>
                <a:gd name="T52" fmla="*/ 5 w 8"/>
                <a:gd name="T53" fmla="*/ 3 h 13"/>
                <a:gd name="T54" fmla="*/ 4 w 8"/>
                <a:gd name="T55" fmla="*/ 3 h 13"/>
                <a:gd name="T56" fmla="*/ 3 w 8"/>
                <a:gd name="T57" fmla="*/ 4 h 13"/>
                <a:gd name="T58" fmla="*/ 2 w 8"/>
                <a:gd name="T59" fmla="*/ 5 h 13"/>
                <a:gd name="T60" fmla="*/ 2 w 8"/>
                <a:gd name="T61" fmla="*/ 7 h 13"/>
                <a:gd name="T62" fmla="*/ 1 w 8"/>
                <a:gd name="T63" fmla="*/ 7 h 13"/>
                <a:gd name="T64" fmla="*/ 1 w 8"/>
                <a:gd name="T65" fmla="*/ 9 h 13"/>
                <a:gd name="T66" fmla="*/ 1 w 8"/>
                <a:gd name="T67" fmla="*/ 10 h 13"/>
                <a:gd name="T68" fmla="*/ 2 w 8"/>
                <a:gd name="T6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3">
                  <a:moveTo>
                    <a:pt x="2" y="13"/>
                  </a:moveTo>
                  <a:lnTo>
                    <a:pt x="2" y="12"/>
                  </a:lnTo>
                  <a:lnTo>
                    <a:pt x="1" y="12"/>
                  </a:lnTo>
                  <a:lnTo>
                    <a:pt x="1" y="12"/>
                  </a:lnTo>
                  <a:lnTo>
                    <a:pt x="1" y="11"/>
                  </a:lnTo>
                  <a:lnTo>
                    <a:pt x="0" y="10"/>
                  </a:lnTo>
                  <a:lnTo>
                    <a:pt x="0" y="10"/>
                  </a:lnTo>
                  <a:lnTo>
                    <a:pt x="0" y="9"/>
                  </a:lnTo>
                  <a:lnTo>
                    <a:pt x="0" y="8"/>
                  </a:lnTo>
                  <a:lnTo>
                    <a:pt x="0" y="7"/>
                  </a:lnTo>
                  <a:lnTo>
                    <a:pt x="0" y="7"/>
                  </a:lnTo>
                  <a:lnTo>
                    <a:pt x="0" y="6"/>
                  </a:lnTo>
                  <a:lnTo>
                    <a:pt x="1" y="5"/>
                  </a:lnTo>
                  <a:lnTo>
                    <a:pt x="1" y="4"/>
                  </a:lnTo>
                  <a:lnTo>
                    <a:pt x="2" y="4"/>
                  </a:lnTo>
                  <a:lnTo>
                    <a:pt x="2" y="3"/>
                  </a:lnTo>
                  <a:lnTo>
                    <a:pt x="3" y="3"/>
                  </a:lnTo>
                  <a:lnTo>
                    <a:pt x="4" y="2"/>
                  </a:lnTo>
                  <a:lnTo>
                    <a:pt x="4" y="1"/>
                  </a:lnTo>
                  <a:lnTo>
                    <a:pt x="5" y="1"/>
                  </a:lnTo>
                  <a:lnTo>
                    <a:pt x="6" y="1"/>
                  </a:lnTo>
                  <a:lnTo>
                    <a:pt x="6" y="0"/>
                  </a:lnTo>
                  <a:lnTo>
                    <a:pt x="7" y="0"/>
                  </a:lnTo>
                  <a:lnTo>
                    <a:pt x="7" y="0"/>
                  </a:lnTo>
                  <a:lnTo>
                    <a:pt x="8" y="0"/>
                  </a:lnTo>
                  <a:lnTo>
                    <a:pt x="8" y="0"/>
                  </a:lnTo>
                  <a:lnTo>
                    <a:pt x="8" y="1"/>
                  </a:lnTo>
                  <a:lnTo>
                    <a:pt x="8" y="2"/>
                  </a:lnTo>
                  <a:lnTo>
                    <a:pt x="8" y="2"/>
                  </a:lnTo>
                  <a:lnTo>
                    <a:pt x="8" y="3"/>
                  </a:lnTo>
                  <a:lnTo>
                    <a:pt x="7" y="4"/>
                  </a:lnTo>
                  <a:lnTo>
                    <a:pt x="7" y="4"/>
                  </a:lnTo>
                  <a:lnTo>
                    <a:pt x="7" y="5"/>
                  </a:lnTo>
                  <a:lnTo>
                    <a:pt x="6" y="6"/>
                  </a:lnTo>
                  <a:lnTo>
                    <a:pt x="6" y="7"/>
                  </a:lnTo>
                  <a:lnTo>
                    <a:pt x="5" y="8"/>
                  </a:lnTo>
                  <a:lnTo>
                    <a:pt x="4" y="9"/>
                  </a:lnTo>
                  <a:lnTo>
                    <a:pt x="4" y="10"/>
                  </a:lnTo>
                  <a:lnTo>
                    <a:pt x="3" y="11"/>
                  </a:lnTo>
                  <a:lnTo>
                    <a:pt x="3" y="11"/>
                  </a:lnTo>
                  <a:lnTo>
                    <a:pt x="3" y="10"/>
                  </a:lnTo>
                  <a:lnTo>
                    <a:pt x="3" y="9"/>
                  </a:lnTo>
                  <a:lnTo>
                    <a:pt x="4" y="9"/>
                  </a:lnTo>
                  <a:lnTo>
                    <a:pt x="4" y="8"/>
                  </a:lnTo>
                  <a:lnTo>
                    <a:pt x="5" y="7"/>
                  </a:lnTo>
                  <a:lnTo>
                    <a:pt x="5" y="7"/>
                  </a:lnTo>
                  <a:lnTo>
                    <a:pt x="5" y="6"/>
                  </a:lnTo>
                  <a:lnTo>
                    <a:pt x="6" y="5"/>
                  </a:lnTo>
                  <a:lnTo>
                    <a:pt x="6" y="4"/>
                  </a:lnTo>
                  <a:lnTo>
                    <a:pt x="7" y="4"/>
                  </a:lnTo>
                  <a:lnTo>
                    <a:pt x="7" y="3"/>
                  </a:lnTo>
                  <a:lnTo>
                    <a:pt x="7" y="2"/>
                  </a:lnTo>
                  <a:lnTo>
                    <a:pt x="6" y="2"/>
                  </a:lnTo>
                  <a:lnTo>
                    <a:pt x="5" y="3"/>
                  </a:lnTo>
                  <a:lnTo>
                    <a:pt x="5" y="3"/>
                  </a:lnTo>
                  <a:lnTo>
                    <a:pt x="4" y="3"/>
                  </a:lnTo>
                  <a:lnTo>
                    <a:pt x="4" y="4"/>
                  </a:lnTo>
                  <a:lnTo>
                    <a:pt x="3" y="4"/>
                  </a:lnTo>
                  <a:lnTo>
                    <a:pt x="3" y="5"/>
                  </a:lnTo>
                  <a:lnTo>
                    <a:pt x="2" y="5"/>
                  </a:lnTo>
                  <a:lnTo>
                    <a:pt x="2" y="6"/>
                  </a:lnTo>
                  <a:lnTo>
                    <a:pt x="2" y="7"/>
                  </a:lnTo>
                  <a:lnTo>
                    <a:pt x="1" y="7"/>
                  </a:lnTo>
                  <a:lnTo>
                    <a:pt x="1" y="7"/>
                  </a:lnTo>
                  <a:lnTo>
                    <a:pt x="1" y="8"/>
                  </a:lnTo>
                  <a:lnTo>
                    <a:pt x="1" y="9"/>
                  </a:lnTo>
                  <a:lnTo>
                    <a:pt x="1" y="9"/>
                  </a:lnTo>
                  <a:lnTo>
                    <a:pt x="1" y="10"/>
                  </a:lnTo>
                  <a:lnTo>
                    <a:pt x="1" y="11"/>
                  </a:lnTo>
                  <a:lnTo>
                    <a:pt x="2" y="11"/>
                  </a:lnTo>
                  <a:lnTo>
                    <a:pt x="2" y="13"/>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3" name="Freeform 1992"/>
            <p:cNvSpPr>
              <a:spLocks/>
            </p:cNvSpPr>
            <p:nvPr/>
          </p:nvSpPr>
          <p:spPr bwMode="auto">
            <a:xfrm>
              <a:off x="5981701" y="1635688"/>
              <a:ext cx="6350" cy="15875"/>
            </a:xfrm>
            <a:custGeom>
              <a:avLst/>
              <a:gdLst>
                <a:gd name="T0" fmla="*/ 2 w 4"/>
                <a:gd name="T1" fmla="*/ 1 h 10"/>
                <a:gd name="T2" fmla="*/ 4 w 4"/>
                <a:gd name="T3" fmla="*/ 0 h 10"/>
                <a:gd name="T4" fmla="*/ 4 w 4"/>
                <a:gd name="T5" fmla="*/ 1 h 10"/>
                <a:gd name="T6" fmla="*/ 4 w 4"/>
                <a:gd name="T7" fmla="*/ 1 h 10"/>
                <a:gd name="T8" fmla="*/ 4 w 4"/>
                <a:gd name="T9" fmla="*/ 1 h 10"/>
                <a:gd name="T10" fmla="*/ 4 w 4"/>
                <a:gd name="T11" fmla="*/ 2 h 10"/>
                <a:gd name="T12" fmla="*/ 4 w 4"/>
                <a:gd name="T13" fmla="*/ 3 h 10"/>
                <a:gd name="T14" fmla="*/ 4 w 4"/>
                <a:gd name="T15" fmla="*/ 4 h 10"/>
                <a:gd name="T16" fmla="*/ 3 w 4"/>
                <a:gd name="T17" fmla="*/ 4 h 10"/>
                <a:gd name="T18" fmla="*/ 3 w 4"/>
                <a:gd name="T19" fmla="*/ 5 h 10"/>
                <a:gd name="T20" fmla="*/ 3 w 4"/>
                <a:gd name="T21" fmla="*/ 6 h 10"/>
                <a:gd name="T22" fmla="*/ 3 w 4"/>
                <a:gd name="T23" fmla="*/ 7 h 10"/>
                <a:gd name="T24" fmla="*/ 2 w 4"/>
                <a:gd name="T25" fmla="*/ 8 h 10"/>
                <a:gd name="T26" fmla="*/ 2 w 4"/>
                <a:gd name="T27" fmla="*/ 8 h 10"/>
                <a:gd name="T28" fmla="*/ 1 w 4"/>
                <a:gd name="T29" fmla="*/ 9 h 10"/>
                <a:gd name="T30" fmla="*/ 1 w 4"/>
                <a:gd name="T31" fmla="*/ 10 h 10"/>
                <a:gd name="T32" fmla="*/ 0 w 4"/>
                <a:gd name="T33" fmla="*/ 10 h 10"/>
                <a:gd name="T34" fmla="*/ 0 w 4"/>
                <a:gd name="T35" fmla="*/ 10 h 10"/>
                <a:gd name="T36" fmla="*/ 0 w 4"/>
                <a:gd name="T37" fmla="*/ 9 h 10"/>
                <a:gd name="T38" fmla="*/ 1 w 4"/>
                <a:gd name="T39" fmla="*/ 8 h 10"/>
                <a:gd name="T40" fmla="*/ 1 w 4"/>
                <a:gd name="T41" fmla="*/ 8 h 10"/>
                <a:gd name="T42" fmla="*/ 1 w 4"/>
                <a:gd name="T43" fmla="*/ 7 h 10"/>
                <a:gd name="T44" fmla="*/ 2 w 4"/>
                <a:gd name="T45" fmla="*/ 5 h 10"/>
                <a:gd name="T46" fmla="*/ 2 w 4"/>
                <a:gd name="T47" fmla="*/ 4 h 10"/>
                <a:gd name="T48" fmla="*/ 2 w 4"/>
                <a:gd name="T49" fmla="*/ 4 h 10"/>
                <a:gd name="T50" fmla="*/ 2 w 4"/>
                <a:gd name="T51" fmla="*/ 3 h 10"/>
                <a:gd name="T52" fmla="*/ 2 w 4"/>
                <a:gd name="T53" fmla="*/ 2 h 10"/>
                <a:gd name="T54" fmla="*/ 2 w 4"/>
                <a:gd name="T5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10">
                  <a:moveTo>
                    <a:pt x="2" y="1"/>
                  </a:moveTo>
                  <a:lnTo>
                    <a:pt x="4" y="0"/>
                  </a:lnTo>
                  <a:lnTo>
                    <a:pt x="4" y="1"/>
                  </a:lnTo>
                  <a:lnTo>
                    <a:pt x="4" y="1"/>
                  </a:lnTo>
                  <a:lnTo>
                    <a:pt x="4" y="1"/>
                  </a:lnTo>
                  <a:lnTo>
                    <a:pt x="4" y="2"/>
                  </a:lnTo>
                  <a:lnTo>
                    <a:pt x="4" y="3"/>
                  </a:lnTo>
                  <a:lnTo>
                    <a:pt x="4" y="4"/>
                  </a:lnTo>
                  <a:lnTo>
                    <a:pt x="3" y="4"/>
                  </a:lnTo>
                  <a:lnTo>
                    <a:pt x="3" y="5"/>
                  </a:lnTo>
                  <a:lnTo>
                    <a:pt x="3" y="6"/>
                  </a:lnTo>
                  <a:lnTo>
                    <a:pt x="3" y="7"/>
                  </a:lnTo>
                  <a:lnTo>
                    <a:pt x="2" y="8"/>
                  </a:lnTo>
                  <a:lnTo>
                    <a:pt x="2" y="8"/>
                  </a:lnTo>
                  <a:lnTo>
                    <a:pt x="1" y="9"/>
                  </a:lnTo>
                  <a:lnTo>
                    <a:pt x="1" y="10"/>
                  </a:lnTo>
                  <a:lnTo>
                    <a:pt x="0" y="10"/>
                  </a:lnTo>
                  <a:lnTo>
                    <a:pt x="0" y="10"/>
                  </a:lnTo>
                  <a:lnTo>
                    <a:pt x="0" y="9"/>
                  </a:lnTo>
                  <a:lnTo>
                    <a:pt x="1" y="8"/>
                  </a:lnTo>
                  <a:lnTo>
                    <a:pt x="1" y="8"/>
                  </a:lnTo>
                  <a:lnTo>
                    <a:pt x="1" y="7"/>
                  </a:lnTo>
                  <a:lnTo>
                    <a:pt x="2" y="5"/>
                  </a:lnTo>
                  <a:lnTo>
                    <a:pt x="2" y="4"/>
                  </a:lnTo>
                  <a:lnTo>
                    <a:pt x="2" y="4"/>
                  </a:lnTo>
                  <a:lnTo>
                    <a:pt x="2" y="3"/>
                  </a:lnTo>
                  <a:lnTo>
                    <a:pt x="2" y="2"/>
                  </a:lnTo>
                  <a:lnTo>
                    <a:pt x="2" y="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4" name="Freeform 1993"/>
            <p:cNvSpPr>
              <a:spLocks/>
            </p:cNvSpPr>
            <p:nvPr/>
          </p:nvSpPr>
          <p:spPr bwMode="auto">
            <a:xfrm>
              <a:off x="6015040" y="1583298"/>
              <a:ext cx="49213" cy="25400"/>
            </a:xfrm>
            <a:custGeom>
              <a:avLst/>
              <a:gdLst>
                <a:gd name="T0" fmla="*/ 0 w 31"/>
                <a:gd name="T1" fmla="*/ 14 h 16"/>
                <a:gd name="T2" fmla="*/ 1 w 31"/>
                <a:gd name="T3" fmla="*/ 13 h 16"/>
                <a:gd name="T4" fmla="*/ 3 w 31"/>
                <a:gd name="T5" fmla="*/ 12 h 16"/>
                <a:gd name="T6" fmla="*/ 4 w 31"/>
                <a:gd name="T7" fmla="*/ 11 h 16"/>
                <a:gd name="T8" fmla="*/ 5 w 31"/>
                <a:gd name="T9" fmla="*/ 10 h 16"/>
                <a:gd name="T10" fmla="*/ 6 w 31"/>
                <a:gd name="T11" fmla="*/ 9 h 16"/>
                <a:gd name="T12" fmla="*/ 7 w 31"/>
                <a:gd name="T13" fmla="*/ 8 h 16"/>
                <a:gd name="T14" fmla="*/ 8 w 31"/>
                <a:gd name="T15" fmla="*/ 7 h 16"/>
                <a:gd name="T16" fmla="*/ 9 w 31"/>
                <a:gd name="T17" fmla="*/ 7 h 16"/>
                <a:gd name="T18" fmla="*/ 10 w 31"/>
                <a:gd name="T19" fmla="*/ 6 h 16"/>
                <a:gd name="T20" fmla="*/ 11 w 31"/>
                <a:gd name="T21" fmla="*/ 5 h 16"/>
                <a:gd name="T22" fmla="*/ 12 w 31"/>
                <a:gd name="T23" fmla="*/ 5 h 16"/>
                <a:gd name="T24" fmla="*/ 14 w 31"/>
                <a:gd name="T25" fmla="*/ 4 h 16"/>
                <a:gd name="T26" fmla="*/ 15 w 31"/>
                <a:gd name="T27" fmla="*/ 3 h 16"/>
                <a:gd name="T28" fmla="*/ 16 w 31"/>
                <a:gd name="T29" fmla="*/ 3 h 16"/>
                <a:gd name="T30" fmla="*/ 17 w 31"/>
                <a:gd name="T31" fmla="*/ 2 h 16"/>
                <a:gd name="T32" fmla="*/ 18 w 31"/>
                <a:gd name="T33" fmla="*/ 2 h 16"/>
                <a:gd name="T34" fmla="*/ 20 w 31"/>
                <a:gd name="T35" fmla="*/ 2 h 16"/>
                <a:gd name="T36" fmla="*/ 21 w 31"/>
                <a:gd name="T37" fmla="*/ 1 h 16"/>
                <a:gd name="T38" fmla="*/ 22 w 31"/>
                <a:gd name="T39" fmla="*/ 1 h 16"/>
                <a:gd name="T40" fmla="*/ 23 w 31"/>
                <a:gd name="T41" fmla="*/ 1 h 16"/>
                <a:gd name="T42" fmla="*/ 23 w 31"/>
                <a:gd name="T43" fmla="*/ 0 h 16"/>
                <a:gd name="T44" fmla="*/ 25 w 31"/>
                <a:gd name="T45" fmla="*/ 0 h 16"/>
                <a:gd name="T46" fmla="*/ 26 w 31"/>
                <a:gd name="T47" fmla="*/ 0 h 16"/>
                <a:gd name="T48" fmla="*/ 27 w 31"/>
                <a:gd name="T49" fmla="*/ 0 h 16"/>
                <a:gd name="T50" fmla="*/ 27 w 31"/>
                <a:gd name="T51" fmla="*/ 1 h 16"/>
                <a:gd name="T52" fmla="*/ 28 w 31"/>
                <a:gd name="T53" fmla="*/ 2 h 16"/>
                <a:gd name="T54" fmla="*/ 29 w 31"/>
                <a:gd name="T55" fmla="*/ 4 h 16"/>
                <a:gd name="T56" fmla="*/ 29 w 31"/>
                <a:gd name="T57" fmla="*/ 6 h 16"/>
                <a:gd name="T58" fmla="*/ 30 w 31"/>
                <a:gd name="T59" fmla="*/ 8 h 16"/>
                <a:gd name="T60" fmla="*/ 31 w 31"/>
                <a:gd name="T61" fmla="*/ 9 h 16"/>
                <a:gd name="T62" fmla="*/ 31 w 31"/>
                <a:gd name="T63" fmla="*/ 10 h 16"/>
                <a:gd name="T64" fmla="*/ 31 w 31"/>
                <a:gd name="T65" fmla="*/ 10 h 16"/>
                <a:gd name="T66" fmla="*/ 29 w 31"/>
                <a:gd name="T67" fmla="*/ 10 h 16"/>
                <a:gd name="T68" fmla="*/ 28 w 31"/>
                <a:gd name="T69" fmla="*/ 10 h 16"/>
                <a:gd name="T70" fmla="*/ 27 w 31"/>
                <a:gd name="T71" fmla="*/ 10 h 16"/>
                <a:gd name="T72" fmla="*/ 26 w 31"/>
                <a:gd name="T73" fmla="*/ 11 h 16"/>
                <a:gd name="T74" fmla="*/ 24 w 31"/>
                <a:gd name="T75" fmla="*/ 11 h 16"/>
                <a:gd name="T76" fmla="*/ 23 w 31"/>
                <a:gd name="T77" fmla="*/ 11 h 16"/>
                <a:gd name="T78" fmla="*/ 21 w 31"/>
                <a:gd name="T79" fmla="*/ 11 h 16"/>
                <a:gd name="T80" fmla="*/ 19 w 31"/>
                <a:gd name="T81" fmla="*/ 12 h 16"/>
                <a:gd name="T82" fmla="*/ 18 w 31"/>
                <a:gd name="T83" fmla="*/ 12 h 16"/>
                <a:gd name="T84" fmla="*/ 16 w 31"/>
                <a:gd name="T85" fmla="*/ 13 h 16"/>
                <a:gd name="T86" fmla="*/ 14 w 31"/>
                <a:gd name="T87" fmla="*/ 13 h 16"/>
                <a:gd name="T88" fmla="*/ 12 w 31"/>
                <a:gd name="T89" fmla="*/ 14 h 16"/>
                <a:gd name="T90" fmla="*/ 10 w 31"/>
                <a:gd name="T91" fmla="*/ 15 h 16"/>
                <a:gd name="T92" fmla="*/ 10 w 31"/>
                <a:gd name="T93" fmla="*/ 14 h 16"/>
                <a:gd name="T94" fmla="*/ 9 w 31"/>
                <a:gd name="T95" fmla="*/ 14 h 16"/>
                <a:gd name="T96" fmla="*/ 8 w 31"/>
                <a:gd name="T97" fmla="*/ 14 h 16"/>
                <a:gd name="T98" fmla="*/ 7 w 31"/>
                <a:gd name="T99" fmla="*/ 14 h 16"/>
                <a:gd name="T100" fmla="*/ 6 w 31"/>
                <a:gd name="T101" fmla="*/ 14 h 16"/>
                <a:gd name="T102" fmla="*/ 4 w 31"/>
                <a:gd name="T103" fmla="*/ 14 h 16"/>
                <a:gd name="T104" fmla="*/ 3 w 31"/>
                <a:gd name="T105" fmla="*/ 14 h 16"/>
                <a:gd name="T106" fmla="*/ 2 w 31"/>
                <a:gd name="T107" fmla="*/ 15 h 16"/>
                <a:gd name="T108" fmla="*/ 0 w 31"/>
                <a:gd name="T10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16">
                  <a:moveTo>
                    <a:pt x="0" y="15"/>
                  </a:moveTo>
                  <a:lnTo>
                    <a:pt x="0" y="14"/>
                  </a:lnTo>
                  <a:lnTo>
                    <a:pt x="1" y="14"/>
                  </a:lnTo>
                  <a:lnTo>
                    <a:pt x="1" y="13"/>
                  </a:lnTo>
                  <a:lnTo>
                    <a:pt x="2" y="12"/>
                  </a:lnTo>
                  <a:lnTo>
                    <a:pt x="3" y="12"/>
                  </a:lnTo>
                  <a:lnTo>
                    <a:pt x="3" y="11"/>
                  </a:lnTo>
                  <a:lnTo>
                    <a:pt x="4" y="11"/>
                  </a:lnTo>
                  <a:lnTo>
                    <a:pt x="4" y="10"/>
                  </a:lnTo>
                  <a:lnTo>
                    <a:pt x="5" y="10"/>
                  </a:lnTo>
                  <a:lnTo>
                    <a:pt x="5" y="9"/>
                  </a:lnTo>
                  <a:lnTo>
                    <a:pt x="6" y="9"/>
                  </a:lnTo>
                  <a:lnTo>
                    <a:pt x="6" y="9"/>
                  </a:lnTo>
                  <a:lnTo>
                    <a:pt x="7" y="8"/>
                  </a:lnTo>
                  <a:lnTo>
                    <a:pt x="7" y="8"/>
                  </a:lnTo>
                  <a:lnTo>
                    <a:pt x="8" y="7"/>
                  </a:lnTo>
                  <a:lnTo>
                    <a:pt x="8" y="7"/>
                  </a:lnTo>
                  <a:lnTo>
                    <a:pt x="9" y="7"/>
                  </a:lnTo>
                  <a:lnTo>
                    <a:pt x="9" y="6"/>
                  </a:lnTo>
                  <a:lnTo>
                    <a:pt x="10" y="6"/>
                  </a:lnTo>
                  <a:lnTo>
                    <a:pt x="11" y="5"/>
                  </a:lnTo>
                  <a:lnTo>
                    <a:pt x="11" y="5"/>
                  </a:lnTo>
                  <a:lnTo>
                    <a:pt x="12" y="5"/>
                  </a:lnTo>
                  <a:lnTo>
                    <a:pt x="12" y="5"/>
                  </a:lnTo>
                  <a:lnTo>
                    <a:pt x="13" y="5"/>
                  </a:lnTo>
                  <a:lnTo>
                    <a:pt x="14" y="4"/>
                  </a:lnTo>
                  <a:lnTo>
                    <a:pt x="14" y="4"/>
                  </a:lnTo>
                  <a:lnTo>
                    <a:pt x="15" y="3"/>
                  </a:lnTo>
                  <a:lnTo>
                    <a:pt x="15" y="3"/>
                  </a:lnTo>
                  <a:lnTo>
                    <a:pt x="16" y="3"/>
                  </a:lnTo>
                  <a:lnTo>
                    <a:pt x="16" y="3"/>
                  </a:lnTo>
                  <a:lnTo>
                    <a:pt x="17" y="2"/>
                  </a:lnTo>
                  <a:lnTo>
                    <a:pt x="17" y="2"/>
                  </a:lnTo>
                  <a:lnTo>
                    <a:pt x="18" y="2"/>
                  </a:lnTo>
                  <a:lnTo>
                    <a:pt x="19" y="2"/>
                  </a:lnTo>
                  <a:lnTo>
                    <a:pt x="20" y="2"/>
                  </a:lnTo>
                  <a:lnTo>
                    <a:pt x="20" y="1"/>
                  </a:lnTo>
                  <a:lnTo>
                    <a:pt x="21" y="1"/>
                  </a:lnTo>
                  <a:lnTo>
                    <a:pt x="22" y="1"/>
                  </a:lnTo>
                  <a:lnTo>
                    <a:pt x="22" y="1"/>
                  </a:lnTo>
                  <a:lnTo>
                    <a:pt x="23" y="1"/>
                  </a:lnTo>
                  <a:lnTo>
                    <a:pt x="23" y="1"/>
                  </a:lnTo>
                  <a:lnTo>
                    <a:pt x="23" y="1"/>
                  </a:lnTo>
                  <a:lnTo>
                    <a:pt x="23" y="0"/>
                  </a:lnTo>
                  <a:lnTo>
                    <a:pt x="24" y="0"/>
                  </a:lnTo>
                  <a:lnTo>
                    <a:pt x="25" y="0"/>
                  </a:lnTo>
                  <a:lnTo>
                    <a:pt x="25" y="0"/>
                  </a:lnTo>
                  <a:lnTo>
                    <a:pt x="26" y="0"/>
                  </a:lnTo>
                  <a:lnTo>
                    <a:pt x="27" y="0"/>
                  </a:lnTo>
                  <a:lnTo>
                    <a:pt x="27" y="0"/>
                  </a:lnTo>
                  <a:lnTo>
                    <a:pt x="27" y="0"/>
                  </a:lnTo>
                  <a:lnTo>
                    <a:pt x="27" y="1"/>
                  </a:lnTo>
                  <a:lnTo>
                    <a:pt x="28" y="1"/>
                  </a:lnTo>
                  <a:lnTo>
                    <a:pt x="28" y="2"/>
                  </a:lnTo>
                  <a:lnTo>
                    <a:pt x="28" y="3"/>
                  </a:lnTo>
                  <a:lnTo>
                    <a:pt x="29" y="4"/>
                  </a:lnTo>
                  <a:lnTo>
                    <a:pt x="29" y="5"/>
                  </a:lnTo>
                  <a:lnTo>
                    <a:pt x="29" y="6"/>
                  </a:lnTo>
                  <a:lnTo>
                    <a:pt x="29" y="7"/>
                  </a:lnTo>
                  <a:lnTo>
                    <a:pt x="30" y="8"/>
                  </a:lnTo>
                  <a:lnTo>
                    <a:pt x="30" y="8"/>
                  </a:lnTo>
                  <a:lnTo>
                    <a:pt x="31" y="9"/>
                  </a:lnTo>
                  <a:lnTo>
                    <a:pt x="31" y="10"/>
                  </a:lnTo>
                  <a:lnTo>
                    <a:pt x="31" y="10"/>
                  </a:lnTo>
                  <a:lnTo>
                    <a:pt x="31" y="10"/>
                  </a:lnTo>
                  <a:lnTo>
                    <a:pt x="31" y="10"/>
                  </a:lnTo>
                  <a:lnTo>
                    <a:pt x="30" y="10"/>
                  </a:lnTo>
                  <a:lnTo>
                    <a:pt x="29" y="10"/>
                  </a:lnTo>
                  <a:lnTo>
                    <a:pt x="29" y="10"/>
                  </a:lnTo>
                  <a:lnTo>
                    <a:pt x="28" y="10"/>
                  </a:lnTo>
                  <a:lnTo>
                    <a:pt x="28" y="10"/>
                  </a:lnTo>
                  <a:lnTo>
                    <a:pt x="27" y="10"/>
                  </a:lnTo>
                  <a:lnTo>
                    <a:pt x="27" y="10"/>
                  </a:lnTo>
                  <a:lnTo>
                    <a:pt x="26" y="11"/>
                  </a:lnTo>
                  <a:lnTo>
                    <a:pt x="25" y="11"/>
                  </a:lnTo>
                  <a:lnTo>
                    <a:pt x="24" y="11"/>
                  </a:lnTo>
                  <a:lnTo>
                    <a:pt x="24" y="11"/>
                  </a:lnTo>
                  <a:lnTo>
                    <a:pt x="23" y="11"/>
                  </a:lnTo>
                  <a:lnTo>
                    <a:pt x="22" y="11"/>
                  </a:lnTo>
                  <a:lnTo>
                    <a:pt x="21" y="11"/>
                  </a:lnTo>
                  <a:lnTo>
                    <a:pt x="20" y="12"/>
                  </a:lnTo>
                  <a:lnTo>
                    <a:pt x="19" y="12"/>
                  </a:lnTo>
                  <a:lnTo>
                    <a:pt x="18" y="12"/>
                  </a:lnTo>
                  <a:lnTo>
                    <a:pt x="18" y="12"/>
                  </a:lnTo>
                  <a:lnTo>
                    <a:pt x="17" y="12"/>
                  </a:lnTo>
                  <a:lnTo>
                    <a:pt x="16" y="13"/>
                  </a:lnTo>
                  <a:lnTo>
                    <a:pt x="15" y="13"/>
                  </a:lnTo>
                  <a:lnTo>
                    <a:pt x="14" y="13"/>
                  </a:lnTo>
                  <a:lnTo>
                    <a:pt x="13" y="14"/>
                  </a:lnTo>
                  <a:lnTo>
                    <a:pt x="12" y="14"/>
                  </a:lnTo>
                  <a:lnTo>
                    <a:pt x="11" y="14"/>
                  </a:lnTo>
                  <a:lnTo>
                    <a:pt x="10" y="15"/>
                  </a:lnTo>
                  <a:lnTo>
                    <a:pt x="10" y="14"/>
                  </a:lnTo>
                  <a:lnTo>
                    <a:pt x="10" y="14"/>
                  </a:lnTo>
                  <a:lnTo>
                    <a:pt x="9" y="14"/>
                  </a:lnTo>
                  <a:lnTo>
                    <a:pt x="9" y="14"/>
                  </a:lnTo>
                  <a:lnTo>
                    <a:pt x="8" y="14"/>
                  </a:lnTo>
                  <a:lnTo>
                    <a:pt x="8" y="14"/>
                  </a:lnTo>
                  <a:lnTo>
                    <a:pt x="7" y="14"/>
                  </a:lnTo>
                  <a:lnTo>
                    <a:pt x="7" y="14"/>
                  </a:lnTo>
                  <a:lnTo>
                    <a:pt x="6" y="14"/>
                  </a:lnTo>
                  <a:lnTo>
                    <a:pt x="6" y="14"/>
                  </a:lnTo>
                  <a:lnTo>
                    <a:pt x="5" y="14"/>
                  </a:lnTo>
                  <a:lnTo>
                    <a:pt x="4" y="14"/>
                  </a:lnTo>
                  <a:lnTo>
                    <a:pt x="3" y="14"/>
                  </a:lnTo>
                  <a:lnTo>
                    <a:pt x="3" y="14"/>
                  </a:lnTo>
                  <a:lnTo>
                    <a:pt x="2" y="15"/>
                  </a:lnTo>
                  <a:lnTo>
                    <a:pt x="2" y="15"/>
                  </a:lnTo>
                  <a:lnTo>
                    <a:pt x="1" y="15"/>
                  </a:lnTo>
                  <a:lnTo>
                    <a:pt x="0" y="16"/>
                  </a:lnTo>
                  <a:lnTo>
                    <a:pt x="0" y="15"/>
                  </a:lnTo>
                  <a:close/>
                </a:path>
              </a:pathLst>
            </a:custGeom>
            <a:solidFill>
              <a:srgbClr val="A79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5" name="Freeform 1994"/>
            <p:cNvSpPr>
              <a:spLocks/>
            </p:cNvSpPr>
            <p:nvPr/>
          </p:nvSpPr>
          <p:spPr bwMode="auto">
            <a:xfrm>
              <a:off x="6010276" y="1581713"/>
              <a:ext cx="44450" cy="11113"/>
            </a:xfrm>
            <a:custGeom>
              <a:avLst/>
              <a:gdLst>
                <a:gd name="T0" fmla="*/ 0 w 28"/>
                <a:gd name="T1" fmla="*/ 3 h 7"/>
                <a:gd name="T2" fmla="*/ 1 w 28"/>
                <a:gd name="T3" fmla="*/ 2 h 7"/>
                <a:gd name="T4" fmla="*/ 2 w 28"/>
                <a:gd name="T5" fmla="*/ 2 h 7"/>
                <a:gd name="T6" fmla="*/ 3 w 28"/>
                <a:gd name="T7" fmla="*/ 2 h 7"/>
                <a:gd name="T8" fmla="*/ 5 w 28"/>
                <a:gd name="T9" fmla="*/ 2 h 7"/>
                <a:gd name="T10" fmla="*/ 7 w 28"/>
                <a:gd name="T11" fmla="*/ 1 h 7"/>
                <a:gd name="T12" fmla="*/ 8 w 28"/>
                <a:gd name="T13" fmla="*/ 1 h 7"/>
                <a:gd name="T14" fmla="*/ 9 w 28"/>
                <a:gd name="T15" fmla="*/ 1 h 7"/>
                <a:gd name="T16" fmla="*/ 10 w 28"/>
                <a:gd name="T17" fmla="*/ 1 h 7"/>
                <a:gd name="T18" fmla="*/ 11 w 28"/>
                <a:gd name="T19" fmla="*/ 1 h 7"/>
                <a:gd name="T20" fmla="*/ 12 w 28"/>
                <a:gd name="T21" fmla="*/ 1 h 7"/>
                <a:gd name="T22" fmla="*/ 14 w 28"/>
                <a:gd name="T23" fmla="*/ 1 h 7"/>
                <a:gd name="T24" fmla="*/ 15 w 28"/>
                <a:gd name="T25" fmla="*/ 1 h 7"/>
                <a:gd name="T26" fmla="*/ 16 w 28"/>
                <a:gd name="T27" fmla="*/ 0 h 7"/>
                <a:gd name="T28" fmla="*/ 17 w 28"/>
                <a:gd name="T29" fmla="*/ 0 h 7"/>
                <a:gd name="T30" fmla="*/ 18 w 28"/>
                <a:gd name="T31" fmla="*/ 0 h 7"/>
                <a:gd name="T32" fmla="*/ 19 w 28"/>
                <a:gd name="T33" fmla="*/ 0 h 7"/>
                <a:gd name="T34" fmla="*/ 21 w 28"/>
                <a:gd name="T35" fmla="*/ 0 h 7"/>
                <a:gd name="T36" fmla="*/ 22 w 28"/>
                <a:gd name="T37" fmla="*/ 0 h 7"/>
                <a:gd name="T38" fmla="*/ 23 w 28"/>
                <a:gd name="T39" fmla="*/ 0 h 7"/>
                <a:gd name="T40" fmla="*/ 24 w 28"/>
                <a:gd name="T41" fmla="*/ 0 h 7"/>
                <a:gd name="T42" fmla="*/ 25 w 28"/>
                <a:gd name="T43" fmla="*/ 0 h 7"/>
                <a:gd name="T44" fmla="*/ 26 w 28"/>
                <a:gd name="T45" fmla="*/ 0 h 7"/>
                <a:gd name="T46" fmla="*/ 27 w 28"/>
                <a:gd name="T47" fmla="*/ 0 h 7"/>
                <a:gd name="T48" fmla="*/ 27 w 28"/>
                <a:gd name="T49" fmla="*/ 2 h 7"/>
                <a:gd name="T50" fmla="*/ 26 w 28"/>
                <a:gd name="T51" fmla="*/ 2 h 7"/>
                <a:gd name="T52" fmla="*/ 25 w 28"/>
                <a:gd name="T53" fmla="*/ 2 h 7"/>
                <a:gd name="T54" fmla="*/ 24 w 28"/>
                <a:gd name="T55" fmla="*/ 2 h 7"/>
                <a:gd name="T56" fmla="*/ 22 w 28"/>
                <a:gd name="T57" fmla="*/ 2 h 7"/>
                <a:gd name="T58" fmla="*/ 21 w 28"/>
                <a:gd name="T59" fmla="*/ 2 h 7"/>
                <a:gd name="T60" fmla="*/ 20 w 28"/>
                <a:gd name="T61" fmla="*/ 2 h 7"/>
                <a:gd name="T62" fmla="*/ 18 w 28"/>
                <a:gd name="T63" fmla="*/ 3 h 7"/>
                <a:gd name="T64" fmla="*/ 17 w 28"/>
                <a:gd name="T65" fmla="*/ 3 h 7"/>
                <a:gd name="T66" fmla="*/ 15 w 28"/>
                <a:gd name="T67" fmla="*/ 4 h 7"/>
                <a:gd name="T68" fmla="*/ 13 w 28"/>
                <a:gd name="T69" fmla="*/ 4 h 7"/>
                <a:gd name="T70" fmla="*/ 12 w 28"/>
                <a:gd name="T71" fmla="*/ 5 h 7"/>
                <a:gd name="T72" fmla="*/ 10 w 28"/>
                <a:gd name="T73" fmla="*/ 5 h 7"/>
                <a:gd name="T74" fmla="*/ 8 w 28"/>
                <a:gd name="T75" fmla="*/ 6 h 7"/>
                <a:gd name="T76" fmla="*/ 7 w 28"/>
                <a:gd name="T77" fmla="*/ 7 h 7"/>
                <a:gd name="T78" fmla="*/ 6 w 28"/>
                <a:gd name="T79" fmla="*/ 6 h 7"/>
                <a:gd name="T80" fmla="*/ 5 w 28"/>
                <a:gd name="T81" fmla="*/ 5 h 7"/>
                <a:gd name="T82" fmla="*/ 4 w 28"/>
                <a:gd name="T83" fmla="*/ 5 h 7"/>
                <a:gd name="T84" fmla="*/ 3 w 28"/>
                <a:gd name="T85" fmla="*/ 5 h 7"/>
                <a:gd name="T86" fmla="*/ 2 w 28"/>
                <a:gd name="T87" fmla="*/ 4 h 7"/>
                <a:gd name="T88" fmla="*/ 1 w 28"/>
                <a:gd name="T8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7">
                  <a:moveTo>
                    <a:pt x="0" y="3"/>
                  </a:moveTo>
                  <a:lnTo>
                    <a:pt x="0" y="3"/>
                  </a:lnTo>
                  <a:lnTo>
                    <a:pt x="1" y="3"/>
                  </a:lnTo>
                  <a:lnTo>
                    <a:pt x="1" y="2"/>
                  </a:lnTo>
                  <a:lnTo>
                    <a:pt x="1" y="2"/>
                  </a:lnTo>
                  <a:lnTo>
                    <a:pt x="2" y="2"/>
                  </a:lnTo>
                  <a:lnTo>
                    <a:pt x="3" y="2"/>
                  </a:lnTo>
                  <a:lnTo>
                    <a:pt x="3" y="2"/>
                  </a:lnTo>
                  <a:lnTo>
                    <a:pt x="4" y="2"/>
                  </a:lnTo>
                  <a:lnTo>
                    <a:pt x="5" y="2"/>
                  </a:lnTo>
                  <a:lnTo>
                    <a:pt x="6" y="2"/>
                  </a:lnTo>
                  <a:lnTo>
                    <a:pt x="7" y="1"/>
                  </a:lnTo>
                  <a:lnTo>
                    <a:pt x="8" y="1"/>
                  </a:lnTo>
                  <a:lnTo>
                    <a:pt x="8" y="1"/>
                  </a:lnTo>
                  <a:lnTo>
                    <a:pt x="9" y="1"/>
                  </a:lnTo>
                  <a:lnTo>
                    <a:pt x="9" y="1"/>
                  </a:lnTo>
                  <a:lnTo>
                    <a:pt x="10" y="1"/>
                  </a:lnTo>
                  <a:lnTo>
                    <a:pt x="10" y="1"/>
                  </a:lnTo>
                  <a:lnTo>
                    <a:pt x="11" y="1"/>
                  </a:lnTo>
                  <a:lnTo>
                    <a:pt x="11" y="1"/>
                  </a:lnTo>
                  <a:lnTo>
                    <a:pt x="12" y="1"/>
                  </a:lnTo>
                  <a:lnTo>
                    <a:pt x="12" y="1"/>
                  </a:lnTo>
                  <a:lnTo>
                    <a:pt x="13" y="1"/>
                  </a:lnTo>
                  <a:lnTo>
                    <a:pt x="14" y="1"/>
                  </a:lnTo>
                  <a:lnTo>
                    <a:pt x="14" y="1"/>
                  </a:lnTo>
                  <a:lnTo>
                    <a:pt x="15" y="1"/>
                  </a:lnTo>
                  <a:lnTo>
                    <a:pt x="15" y="0"/>
                  </a:lnTo>
                  <a:lnTo>
                    <a:pt x="16" y="0"/>
                  </a:lnTo>
                  <a:lnTo>
                    <a:pt x="17" y="0"/>
                  </a:lnTo>
                  <a:lnTo>
                    <a:pt x="17" y="0"/>
                  </a:lnTo>
                  <a:lnTo>
                    <a:pt x="18" y="0"/>
                  </a:lnTo>
                  <a:lnTo>
                    <a:pt x="18" y="0"/>
                  </a:lnTo>
                  <a:lnTo>
                    <a:pt x="19" y="0"/>
                  </a:lnTo>
                  <a:lnTo>
                    <a:pt x="19" y="0"/>
                  </a:lnTo>
                  <a:lnTo>
                    <a:pt x="20" y="0"/>
                  </a:lnTo>
                  <a:lnTo>
                    <a:pt x="21" y="0"/>
                  </a:lnTo>
                  <a:lnTo>
                    <a:pt x="21" y="0"/>
                  </a:lnTo>
                  <a:lnTo>
                    <a:pt x="22" y="0"/>
                  </a:lnTo>
                  <a:lnTo>
                    <a:pt x="22" y="0"/>
                  </a:lnTo>
                  <a:lnTo>
                    <a:pt x="23" y="0"/>
                  </a:lnTo>
                  <a:lnTo>
                    <a:pt x="23" y="0"/>
                  </a:lnTo>
                  <a:lnTo>
                    <a:pt x="24" y="0"/>
                  </a:lnTo>
                  <a:lnTo>
                    <a:pt x="25" y="0"/>
                  </a:lnTo>
                  <a:lnTo>
                    <a:pt x="25" y="0"/>
                  </a:lnTo>
                  <a:lnTo>
                    <a:pt x="26" y="0"/>
                  </a:lnTo>
                  <a:lnTo>
                    <a:pt x="26" y="0"/>
                  </a:lnTo>
                  <a:lnTo>
                    <a:pt x="27" y="0"/>
                  </a:lnTo>
                  <a:lnTo>
                    <a:pt x="27" y="0"/>
                  </a:lnTo>
                  <a:lnTo>
                    <a:pt x="28" y="0"/>
                  </a:lnTo>
                  <a:lnTo>
                    <a:pt x="27" y="2"/>
                  </a:lnTo>
                  <a:lnTo>
                    <a:pt x="26" y="2"/>
                  </a:lnTo>
                  <a:lnTo>
                    <a:pt x="26" y="2"/>
                  </a:lnTo>
                  <a:lnTo>
                    <a:pt x="25" y="2"/>
                  </a:lnTo>
                  <a:lnTo>
                    <a:pt x="25" y="2"/>
                  </a:lnTo>
                  <a:lnTo>
                    <a:pt x="24" y="2"/>
                  </a:lnTo>
                  <a:lnTo>
                    <a:pt x="24" y="2"/>
                  </a:lnTo>
                  <a:lnTo>
                    <a:pt x="23" y="2"/>
                  </a:lnTo>
                  <a:lnTo>
                    <a:pt x="22" y="2"/>
                  </a:lnTo>
                  <a:lnTo>
                    <a:pt x="22" y="2"/>
                  </a:lnTo>
                  <a:lnTo>
                    <a:pt x="21" y="2"/>
                  </a:lnTo>
                  <a:lnTo>
                    <a:pt x="20" y="2"/>
                  </a:lnTo>
                  <a:lnTo>
                    <a:pt x="20" y="2"/>
                  </a:lnTo>
                  <a:lnTo>
                    <a:pt x="19" y="2"/>
                  </a:lnTo>
                  <a:lnTo>
                    <a:pt x="18" y="3"/>
                  </a:lnTo>
                  <a:lnTo>
                    <a:pt x="17" y="3"/>
                  </a:lnTo>
                  <a:lnTo>
                    <a:pt x="17" y="3"/>
                  </a:lnTo>
                  <a:lnTo>
                    <a:pt x="16" y="3"/>
                  </a:lnTo>
                  <a:lnTo>
                    <a:pt x="15" y="4"/>
                  </a:lnTo>
                  <a:lnTo>
                    <a:pt x="14" y="4"/>
                  </a:lnTo>
                  <a:lnTo>
                    <a:pt x="13" y="4"/>
                  </a:lnTo>
                  <a:lnTo>
                    <a:pt x="12" y="4"/>
                  </a:lnTo>
                  <a:lnTo>
                    <a:pt x="12" y="5"/>
                  </a:lnTo>
                  <a:lnTo>
                    <a:pt x="11" y="5"/>
                  </a:lnTo>
                  <a:lnTo>
                    <a:pt x="10" y="5"/>
                  </a:lnTo>
                  <a:lnTo>
                    <a:pt x="9" y="6"/>
                  </a:lnTo>
                  <a:lnTo>
                    <a:pt x="8" y="6"/>
                  </a:lnTo>
                  <a:lnTo>
                    <a:pt x="8" y="6"/>
                  </a:lnTo>
                  <a:lnTo>
                    <a:pt x="7" y="7"/>
                  </a:lnTo>
                  <a:lnTo>
                    <a:pt x="7" y="7"/>
                  </a:lnTo>
                  <a:lnTo>
                    <a:pt x="6" y="6"/>
                  </a:lnTo>
                  <a:lnTo>
                    <a:pt x="6" y="6"/>
                  </a:lnTo>
                  <a:lnTo>
                    <a:pt x="5" y="5"/>
                  </a:lnTo>
                  <a:lnTo>
                    <a:pt x="5" y="5"/>
                  </a:lnTo>
                  <a:lnTo>
                    <a:pt x="4" y="5"/>
                  </a:lnTo>
                  <a:lnTo>
                    <a:pt x="4" y="5"/>
                  </a:lnTo>
                  <a:lnTo>
                    <a:pt x="3" y="5"/>
                  </a:lnTo>
                  <a:lnTo>
                    <a:pt x="3" y="5"/>
                  </a:lnTo>
                  <a:lnTo>
                    <a:pt x="2" y="4"/>
                  </a:lnTo>
                  <a:lnTo>
                    <a:pt x="2" y="4"/>
                  </a:lnTo>
                  <a:lnTo>
                    <a:pt x="1"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6" name="Freeform 1995"/>
            <p:cNvSpPr>
              <a:spLocks/>
            </p:cNvSpPr>
            <p:nvPr/>
          </p:nvSpPr>
          <p:spPr bwMode="auto">
            <a:xfrm>
              <a:off x="5897563" y="1538850"/>
              <a:ext cx="6350" cy="17463"/>
            </a:xfrm>
            <a:custGeom>
              <a:avLst/>
              <a:gdLst>
                <a:gd name="T0" fmla="*/ 0 w 4"/>
                <a:gd name="T1" fmla="*/ 0 h 11"/>
                <a:gd name="T2" fmla="*/ 0 w 4"/>
                <a:gd name="T3" fmla="*/ 0 h 11"/>
                <a:gd name="T4" fmla="*/ 1 w 4"/>
                <a:gd name="T5" fmla="*/ 0 h 11"/>
                <a:gd name="T6" fmla="*/ 2 w 4"/>
                <a:gd name="T7" fmla="*/ 0 h 11"/>
                <a:gd name="T8" fmla="*/ 2 w 4"/>
                <a:gd name="T9" fmla="*/ 0 h 11"/>
                <a:gd name="T10" fmla="*/ 3 w 4"/>
                <a:gd name="T11" fmla="*/ 1 h 11"/>
                <a:gd name="T12" fmla="*/ 3 w 4"/>
                <a:gd name="T13" fmla="*/ 1 h 11"/>
                <a:gd name="T14" fmla="*/ 3 w 4"/>
                <a:gd name="T15" fmla="*/ 2 h 11"/>
                <a:gd name="T16" fmla="*/ 3 w 4"/>
                <a:gd name="T17" fmla="*/ 3 h 11"/>
                <a:gd name="T18" fmla="*/ 4 w 4"/>
                <a:gd name="T19" fmla="*/ 4 h 11"/>
                <a:gd name="T20" fmla="*/ 4 w 4"/>
                <a:gd name="T21" fmla="*/ 4 h 11"/>
                <a:gd name="T22" fmla="*/ 4 w 4"/>
                <a:gd name="T23" fmla="*/ 5 h 11"/>
                <a:gd name="T24" fmla="*/ 4 w 4"/>
                <a:gd name="T25" fmla="*/ 6 h 11"/>
                <a:gd name="T26" fmla="*/ 4 w 4"/>
                <a:gd name="T27" fmla="*/ 7 h 11"/>
                <a:gd name="T28" fmla="*/ 4 w 4"/>
                <a:gd name="T29" fmla="*/ 8 h 11"/>
                <a:gd name="T30" fmla="*/ 4 w 4"/>
                <a:gd name="T31" fmla="*/ 9 h 11"/>
                <a:gd name="T32" fmla="*/ 4 w 4"/>
                <a:gd name="T33" fmla="*/ 11 h 11"/>
                <a:gd name="T34" fmla="*/ 4 w 4"/>
                <a:gd name="T35" fmla="*/ 11 h 11"/>
                <a:gd name="T36" fmla="*/ 4 w 4"/>
                <a:gd name="T37" fmla="*/ 10 h 11"/>
                <a:gd name="T38" fmla="*/ 4 w 4"/>
                <a:gd name="T39" fmla="*/ 9 h 11"/>
                <a:gd name="T40" fmla="*/ 3 w 4"/>
                <a:gd name="T41" fmla="*/ 8 h 11"/>
                <a:gd name="T42" fmla="*/ 3 w 4"/>
                <a:gd name="T43" fmla="*/ 7 h 11"/>
                <a:gd name="T44" fmla="*/ 3 w 4"/>
                <a:gd name="T45" fmla="*/ 6 h 11"/>
                <a:gd name="T46" fmla="*/ 2 w 4"/>
                <a:gd name="T47" fmla="*/ 5 h 11"/>
                <a:gd name="T48" fmla="*/ 2 w 4"/>
                <a:gd name="T49" fmla="*/ 4 h 11"/>
                <a:gd name="T50" fmla="*/ 2 w 4"/>
                <a:gd name="T51" fmla="*/ 3 h 11"/>
                <a:gd name="T52" fmla="*/ 1 w 4"/>
                <a:gd name="T53" fmla="*/ 2 h 11"/>
                <a:gd name="T54" fmla="*/ 0 w 4"/>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11">
                  <a:moveTo>
                    <a:pt x="0" y="0"/>
                  </a:moveTo>
                  <a:lnTo>
                    <a:pt x="0" y="0"/>
                  </a:lnTo>
                  <a:lnTo>
                    <a:pt x="1" y="0"/>
                  </a:lnTo>
                  <a:lnTo>
                    <a:pt x="2" y="0"/>
                  </a:lnTo>
                  <a:lnTo>
                    <a:pt x="2" y="0"/>
                  </a:lnTo>
                  <a:lnTo>
                    <a:pt x="3" y="1"/>
                  </a:lnTo>
                  <a:lnTo>
                    <a:pt x="3" y="1"/>
                  </a:lnTo>
                  <a:lnTo>
                    <a:pt x="3" y="2"/>
                  </a:lnTo>
                  <a:lnTo>
                    <a:pt x="3" y="3"/>
                  </a:lnTo>
                  <a:lnTo>
                    <a:pt x="4" y="4"/>
                  </a:lnTo>
                  <a:lnTo>
                    <a:pt x="4" y="4"/>
                  </a:lnTo>
                  <a:lnTo>
                    <a:pt x="4" y="5"/>
                  </a:lnTo>
                  <a:lnTo>
                    <a:pt x="4" y="6"/>
                  </a:lnTo>
                  <a:lnTo>
                    <a:pt x="4" y="7"/>
                  </a:lnTo>
                  <a:lnTo>
                    <a:pt x="4" y="8"/>
                  </a:lnTo>
                  <a:lnTo>
                    <a:pt x="4" y="9"/>
                  </a:lnTo>
                  <a:lnTo>
                    <a:pt x="4" y="11"/>
                  </a:lnTo>
                  <a:lnTo>
                    <a:pt x="4" y="11"/>
                  </a:lnTo>
                  <a:lnTo>
                    <a:pt x="4" y="10"/>
                  </a:lnTo>
                  <a:lnTo>
                    <a:pt x="4" y="9"/>
                  </a:lnTo>
                  <a:lnTo>
                    <a:pt x="3" y="8"/>
                  </a:lnTo>
                  <a:lnTo>
                    <a:pt x="3" y="7"/>
                  </a:lnTo>
                  <a:lnTo>
                    <a:pt x="3" y="6"/>
                  </a:lnTo>
                  <a:lnTo>
                    <a:pt x="2" y="5"/>
                  </a:lnTo>
                  <a:lnTo>
                    <a:pt x="2" y="4"/>
                  </a:lnTo>
                  <a:lnTo>
                    <a:pt x="2"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7" name="Freeform 1996"/>
            <p:cNvSpPr>
              <a:spLocks/>
            </p:cNvSpPr>
            <p:nvPr/>
          </p:nvSpPr>
          <p:spPr bwMode="auto">
            <a:xfrm>
              <a:off x="5978528" y="1632513"/>
              <a:ext cx="3175" cy="17463"/>
            </a:xfrm>
            <a:custGeom>
              <a:avLst/>
              <a:gdLst>
                <a:gd name="T0" fmla="*/ 0 w 2"/>
                <a:gd name="T1" fmla="*/ 0 h 11"/>
                <a:gd name="T2" fmla="*/ 2 w 2"/>
                <a:gd name="T3" fmla="*/ 0 h 11"/>
                <a:gd name="T4" fmla="*/ 2 w 2"/>
                <a:gd name="T5" fmla="*/ 0 h 11"/>
                <a:gd name="T6" fmla="*/ 2 w 2"/>
                <a:gd name="T7" fmla="*/ 1 h 11"/>
                <a:gd name="T8" fmla="*/ 2 w 2"/>
                <a:gd name="T9" fmla="*/ 2 h 11"/>
                <a:gd name="T10" fmla="*/ 2 w 2"/>
                <a:gd name="T11" fmla="*/ 2 h 11"/>
                <a:gd name="T12" fmla="*/ 2 w 2"/>
                <a:gd name="T13" fmla="*/ 3 h 11"/>
                <a:gd name="T14" fmla="*/ 2 w 2"/>
                <a:gd name="T15" fmla="*/ 4 h 11"/>
                <a:gd name="T16" fmla="*/ 2 w 2"/>
                <a:gd name="T17" fmla="*/ 5 h 11"/>
                <a:gd name="T18" fmla="*/ 2 w 2"/>
                <a:gd name="T19" fmla="*/ 5 h 11"/>
                <a:gd name="T20" fmla="*/ 2 w 2"/>
                <a:gd name="T21" fmla="*/ 7 h 11"/>
                <a:gd name="T22" fmla="*/ 2 w 2"/>
                <a:gd name="T23" fmla="*/ 7 h 11"/>
                <a:gd name="T24" fmla="*/ 2 w 2"/>
                <a:gd name="T25" fmla="*/ 8 h 11"/>
                <a:gd name="T26" fmla="*/ 2 w 2"/>
                <a:gd name="T27" fmla="*/ 8 h 11"/>
                <a:gd name="T28" fmla="*/ 2 w 2"/>
                <a:gd name="T29" fmla="*/ 9 h 11"/>
                <a:gd name="T30" fmla="*/ 1 w 2"/>
                <a:gd name="T31" fmla="*/ 11 h 11"/>
                <a:gd name="T32" fmla="*/ 1 w 2"/>
                <a:gd name="T33" fmla="*/ 10 h 11"/>
                <a:gd name="T34" fmla="*/ 1 w 2"/>
                <a:gd name="T35" fmla="*/ 10 h 11"/>
                <a:gd name="T36" fmla="*/ 1 w 2"/>
                <a:gd name="T37" fmla="*/ 10 h 11"/>
                <a:gd name="T38" fmla="*/ 1 w 2"/>
                <a:gd name="T39" fmla="*/ 9 h 11"/>
                <a:gd name="T40" fmla="*/ 1 w 2"/>
                <a:gd name="T41" fmla="*/ 8 h 11"/>
                <a:gd name="T42" fmla="*/ 1 w 2"/>
                <a:gd name="T43" fmla="*/ 7 h 11"/>
                <a:gd name="T44" fmla="*/ 1 w 2"/>
                <a:gd name="T45" fmla="*/ 7 h 11"/>
                <a:gd name="T46" fmla="*/ 1 w 2"/>
                <a:gd name="T47" fmla="*/ 5 h 11"/>
                <a:gd name="T48" fmla="*/ 1 w 2"/>
                <a:gd name="T49" fmla="*/ 4 h 11"/>
                <a:gd name="T50" fmla="*/ 1 w 2"/>
                <a:gd name="T51" fmla="*/ 3 h 11"/>
                <a:gd name="T52" fmla="*/ 1 w 2"/>
                <a:gd name="T53" fmla="*/ 3 h 11"/>
                <a:gd name="T54" fmla="*/ 0 w 2"/>
                <a:gd name="T55" fmla="*/ 2 h 11"/>
                <a:gd name="T56" fmla="*/ 0 w 2"/>
                <a:gd name="T57" fmla="*/ 1 h 11"/>
                <a:gd name="T58" fmla="*/ 0 w 2"/>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11">
                  <a:moveTo>
                    <a:pt x="0" y="0"/>
                  </a:moveTo>
                  <a:lnTo>
                    <a:pt x="2" y="0"/>
                  </a:lnTo>
                  <a:lnTo>
                    <a:pt x="2" y="0"/>
                  </a:lnTo>
                  <a:lnTo>
                    <a:pt x="2" y="1"/>
                  </a:lnTo>
                  <a:lnTo>
                    <a:pt x="2" y="2"/>
                  </a:lnTo>
                  <a:lnTo>
                    <a:pt x="2" y="2"/>
                  </a:lnTo>
                  <a:lnTo>
                    <a:pt x="2" y="3"/>
                  </a:lnTo>
                  <a:lnTo>
                    <a:pt x="2" y="4"/>
                  </a:lnTo>
                  <a:lnTo>
                    <a:pt x="2" y="5"/>
                  </a:lnTo>
                  <a:lnTo>
                    <a:pt x="2" y="5"/>
                  </a:lnTo>
                  <a:lnTo>
                    <a:pt x="2" y="7"/>
                  </a:lnTo>
                  <a:lnTo>
                    <a:pt x="2" y="7"/>
                  </a:lnTo>
                  <a:lnTo>
                    <a:pt x="2" y="8"/>
                  </a:lnTo>
                  <a:lnTo>
                    <a:pt x="2" y="8"/>
                  </a:lnTo>
                  <a:lnTo>
                    <a:pt x="2" y="9"/>
                  </a:lnTo>
                  <a:lnTo>
                    <a:pt x="1" y="11"/>
                  </a:lnTo>
                  <a:lnTo>
                    <a:pt x="1" y="10"/>
                  </a:lnTo>
                  <a:lnTo>
                    <a:pt x="1" y="10"/>
                  </a:lnTo>
                  <a:lnTo>
                    <a:pt x="1" y="10"/>
                  </a:lnTo>
                  <a:lnTo>
                    <a:pt x="1" y="9"/>
                  </a:lnTo>
                  <a:lnTo>
                    <a:pt x="1" y="8"/>
                  </a:lnTo>
                  <a:lnTo>
                    <a:pt x="1" y="7"/>
                  </a:lnTo>
                  <a:lnTo>
                    <a:pt x="1" y="7"/>
                  </a:lnTo>
                  <a:lnTo>
                    <a:pt x="1" y="5"/>
                  </a:lnTo>
                  <a:lnTo>
                    <a:pt x="1" y="4"/>
                  </a:lnTo>
                  <a:lnTo>
                    <a:pt x="1" y="3"/>
                  </a:lnTo>
                  <a:lnTo>
                    <a:pt x="1" y="3"/>
                  </a:lnTo>
                  <a:lnTo>
                    <a:pt x="0" y="2"/>
                  </a:lnTo>
                  <a:lnTo>
                    <a:pt x="0" y="1"/>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8" name="Freeform 1997"/>
            <p:cNvSpPr>
              <a:spLocks/>
            </p:cNvSpPr>
            <p:nvPr/>
          </p:nvSpPr>
          <p:spPr bwMode="auto">
            <a:xfrm>
              <a:off x="5984878" y="1659500"/>
              <a:ext cx="3175" cy="9525"/>
            </a:xfrm>
            <a:custGeom>
              <a:avLst/>
              <a:gdLst>
                <a:gd name="T0" fmla="*/ 1 w 2"/>
                <a:gd name="T1" fmla="*/ 0 h 6"/>
                <a:gd name="T2" fmla="*/ 1 w 2"/>
                <a:gd name="T3" fmla="*/ 0 h 6"/>
                <a:gd name="T4" fmla="*/ 1 w 2"/>
                <a:gd name="T5" fmla="*/ 1 h 6"/>
                <a:gd name="T6" fmla="*/ 1 w 2"/>
                <a:gd name="T7" fmla="*/ 1 h 6"/>
                <a:gd name="T8" fmla="*/ 2 w 2"/>
                <a:gd name="T9" fmla="*/ 3 h 6"/>
                <a:gd name="T10" fmla="*/ 1 w 2"/>
                <a:gd name="T11" fmla="*/ 3 h 6"/>
                <a:gd name="T12" fmla="*/ 1 w 2"/>
                <a:gd name="T13" fmla="*/ 4 h 6"/>
                <a:gd name="T14" fmla="*/ 1 w 2"/>
                <a:gd name="T15" fmla="*/ 4 h 6"/>
                <a:gd name="T16" fmla="*/ 1 w 2"/>
                <a:gd name="T17" fmla="*/ 5 h 6"/>
                <a:gd name="T18" fmla="*/ 0 w 2"/>
                <a:gd name="T19" fmla="*/ 6 h 6"/>
                <a:gd name="T20" fmla="*/ 0 w 2"/>
                <a:gd name="T21" fmla="*/ 6 h 6"/>
                <a:gd name="T22" fmla="*/ 0 w 2"/>
                <a:gd name="T23" fmla="*/ 6 h 6"/>
                <a:gd name="T24" fmla="*/ 0 w 2"/>
                <a:gd name="T25" fmla="*/ 5 h 6"/>
                <a:gd name="T26" fmla="*/ 0 w 2"/>
                <a:gd name="T27" fmla="*/ 5 h 6"/>
                <a:gd name="T28" fmla="*/ 0 w 2"/>
                <a:gd name="T29" fmla="*/ 4 h 6"/>
                <a:gd name="T30" fmla="*/ 1 w 2"/>
                <a:gd name="T31" fmla="*/ 3 h 6"/>
                <a:gd name="T32" fmla="*/ 0 w 2"/>
                <a:gd name="T33" fmla="*/ 3 h 6"/>
                <a:gd name="T34" fmla="*/ 0 w 2"/>
                <a:gd name="T35" fmla="*/ 2 h 6"/>
                <a:gd name="T36" fmla="*/ 0 w 2"/>
                <a:gd name="T37" fmla="*/ 1 h 6"/>
                <a:gd name="T38" fmla="*/ 0 w 2"/>
                <a:gd name="T39" fmla="*/ 1 h 6"/>
                <a:gd name="T40" fmla="*/ 1 w 2"/>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6">
                  <a:moveTo>
                    <a:pt x="1" y="0"/>
                  </a:moveTo>
                  <a:lnTo>
                    <a:pt x="1" y="0"/>
                  </a:lnTo>
                  <a:lnTo>
                    <a:pt x="1" y="1"/>
                  </a:lnTo>
                  <a:lnTo>
                    <a:pt x="1" y="1"/>
                  </a:lnTo>
                  <a:lnTo>
                    <a:pt x="2" y="3"/>
                  </a:lnTo>
                  <a:lnTo>
                    <a:pt x="1" y="3"/>
                  </a:lnTo>
                  <a:lnTo>
                    <a:pt x="1" y="4"/>
                  </a:lnTo>
                  <a:lnTo>
                    <a:pt x="1" y="4"/>
                  </a:lnTo>
                  <a:lnTo>
                    <a:pt x="1" y="5"/>
                  </a:lnTo>
                  <a:lnTo>
                    <a:pt x="0" y="6"/>
                  </a:lnTo>
                  <a:lnTo>
                    <a:pt x="0" y="6"/>
                  </a:lnTo>
                  <a:lnTo>
                    <a:pt x="0" y="6"/>
                  </a:lnTo>
                  <a:lnTo>
                    <a:pt x="0" y="5"/>
                  </a:lnTo>
                  <a:lnTo>
                    <a:pt x="0" y="5"/>
                  </a:lnTo>
                  <a:lnTo>
                    <a:pt x="0" y="4"/>
                  </a:lnTo>
                  <a:lnTo>
                    <a:pt x="1" y="3"/>
                  </a:lnTo>
                  <a:lnTo>
                    <a:pt x="0" y="3"/>
                  </a:lnTo>
                  <a:lnTo>
                    <a:pt x="0" y="2"/>
                  </a:lnTo>
                  <a:lnTo>
                    <a:pt x="0" y="1"/>
                  </a:lnTo>
                  <a:lnTo>
                    <a:pt x="0" y="1"/>
                  </a:lnTo>
                  <a:lnTo>
                    <a:pt x="1" y="0"/>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89" name="Freeform 1998"/>
            <p:cNvSpPr>
              <a:spLocks/>
            </p:cNvSpPr>
            <p:nvPr/>
          </p:nvSpPr>
          <p:spPr bwMode="auto">
            <a:xfrm>
              <a:off x="6042028" y="1475350"/>
              <a:ext cx="74613" cy="144463"/>
            </a:xfrm>
            <a:custGeom>
              <a:avLst/>
              <a:gdLst>
                <a:gd name="T0" fmla="*/ 1 w 47"/>
                <a:gd name="T1" fmla="*/ 16 h 91"/>
                <a:gd name="T2" fmla="*/ 5 w 47"/>
                <a:gd name="T3" fmla="*/ 14 h 91"/>
                <a:gd name="T4" fmla="*/ 8 w 47"/>
                <a:gd name="T5" fmla="*/ 12 h 91"/>
                <a:gd name="T6" fmla="*/ 12 w 47"/>
                <a:gd name="T7" fmla="*/ 11 h 91"/>
                <a:gd name="T8" fmla="*/ 16 w 47"/>
                <a:gd name="T9" fmla="*/ 9 h 91"/>
                <a:gd name="T10" fmla="*/ 21 w 47"/>
                <a:gd name="T11" fmla="*/ 6 h 91"/>
                <a:gd name="T12" fmla="*/ 26 w 47"/>
                <a:gd name="T13" fmla="*/ 4 h 91"/>
                <a:gd name="T14" fmla="*/ 30 w 47"/>
                <a:gd name="T15" fmla="*/ 2 h 91"/>
                <a:gd name="T16" fmla="*/ 34 w 47"/>
                <a:gd name="T17" fmla="*/ 0 h 91"/>
                <a:gd name="T18" fmla="*/ 37 w 47"/>
                <a:gd name="T19" fmla="*/ 0 h 91"/>
                <a:gd name="T20" fmla="*/ 37 w 47"/>
                <a:gd name="T21" fmla="*/ 5 h 91"/>
                <a:gd name="T22" fmla="*/ 37 w 47"/>
                <a:gd name="T23" fmla="*/ 10 h 91"/>
                <a:gd name="T24" fmla="*/ 37 w 47"/>
                <a:gd name="T25" fmla="*/ 17 h 91"/>
                <a:gd name="T26" fmla="*/ 38 w 47"/>
                <a:gd name="T27" fmla="*/ 25 h 91"/>
                <a:gd name="T28" fmla="*/ 39 w 47"/>
                <a:gd name="T29" fmla="*/ 34 h 91"/>
                <a:gd name="T30" fmla="*/ 40 w 47"/>
                <a:gd name="T31" fmla="*/ 44 h 91"/>
                <a:gd name="T32" fmla="*/ 41 w 47"/>
                <a:gd name="T33" fmla="*/ 53 h 91"/>
                <a:gd name="T34" fmla="*/ 43 w 47"/>
                <a:gd name="T35" fmla="*/ 63 h 91"/>
                <a:gd name="T36" fmla="*/ 45 w 47"/>
                <a:gd name="T37" fmla="*/ 70 h 91"/>
                <a:gd name="T38" fmla="*/ 38 w 47"/>
                <a:gd name="T39" fmla="*/ 73 h 91"/>
                <a:gd name="T40" fmla="*/ 38 w 47"/>
                <a:gd name="T41" fmla="*/ 69 h 91"/>
                <a:gd name="T42" fmla="*/ 37 w 47"/>
                <a:gd name="T43" fmla="*/ 64 h 91"/>
                <a:gd name="T44" fmla="*/ 37 w 47"/>
                <a:gd name="T45" fmla="*/ 58 h 91"/>
                <a:gd name="T46" fmla="*/ 36 w 47"/>
                <a:gd name="T47" fmla="*/ 50 h 91"/>
                <a:gd name="T48" fmla="*/ 35 w 47"/>
                <a:gd name="T49" fmla="*/ 42 h 91"/>
                <a:gd name="T50" fmla="*/ 35 w 47"/>
                <a:gd name="T51" fmla="*/ 34 h 91"/>
                <a:gd name="T52" fmla="*/ 34 w 47"/>
                <a:gd name="T53" fmla="*/ 25 h 91"/>
                <a:gd name="T54" fmla="*/ 34 w 47"/>
                <a:gd name="T55" fmla="*/ 18 h 91"/>
                <a:gd name="T56" fmla="*/ 34 w 47"/>
                <a:gd name="T57" fmla="*/ 11 h 91"/>
                <a:gd name="T58" fmla="*/ 34 w 47"/>
                <a:gd name="T59" fmla="*/ 6 h 91"/>
                <a:gd name="T60" fmla="*/ 30 w 47"/>
                <a:gd name="T61" fmla="*/ 8 h 91"/>
                <a:gd name="T62" fmla="*/ 26 w 47"/>
                <a:gd name="T63" fmla="*/ 10 h 91"/>
                <a:gd name="T64" fmla="*/ 23 w 47"/>
                <a:gd name="T65" fmla="*/ 12 h 91"/>
                <a:gd name="T66" fmla="*/ 19 w 47"/>
                <a:gd name="T67" fmla="*/ 14 h 91"/>
                <a:gd name="T68" fmla="*/ 16 w 47"/>
                <a:gd name="T69" fmla="*/ 16 h 91"/>
                <a:gd name="T70" fmla="*/ 13 w 47"/>
                <a:gd name="T71" fmla="*/ 18 h 91"/>
                <a:gd name="T72" fmla="*/ 10 w 47"/>
                <a:gd name="T73" fmla="*/ 21 h 91"/>
                <a:gd name="T74" fmla="*/ 8 w 47"/>
                <a:gd name="T75" fmla="*/ 26 h 91"/>
                <a:gd name="T76" fmla="*/ 8 w 47"/>
                <a:gd name="T77" fmla="*/ 31 h 91"/>
                <a:gd name="T78" fmla="*/ 9 w 47"/>
                <a:gd name="T79" fmla="*/ 36 h 91"/>
                <a:gd name="T80" fmla="*/ 10 w 47"/>
                <a:gd name="T81" fmla="*/ 42 h 91"/>
                <a:gd name="T82" fmla="*/ 11 w 47"/>
                <a:gd name="T83" fmla="*/ 49 h 91"/>
                <a:gd name="T84" fmla="*/ 13 w 47"/>
                <a:gd name="T85" fmla="*/ 58 h 91"/>
                <a:gd name="T86" fmla="*/ 15 w 47"/>
                <a:gd name="T87" fmla="*/ 66 h 91"/>
                <a:gd name="T88" fmla="*/ 17 w 47"/>
                <a:gd name="T89" fmla="*/ 75 h 91"/>
                <a:gd name="T90" fmla="*/ 20 w 47"/>
                <a:gd name="T91" fmla="*/ 83 h 91"/>
                <a:gd name="T92" fmla="*/ 24 w 47"/>
                <a:gd name="T93" fmla="*/ 91 h 91"/>
                <a:gd name="T94" fmla="*/ 20 w 47"/>
                <a:gd name="T95" fmla="*/ 89 h 91"/>
                <a:gd name="T96" fmla="*/ 17 w 47"/>
                <a:gd name="T97" fmla="*/ 83 h 91"/>
                <a:gd name="T98" fmla="*/ 15 w 47"/>
                <a:gd name="T99" fmla="*/ 78 h 91"/>
                <a:gd name="T100" fmla="*/ 13 w 47"/>
                <a:gd name="T101" fmla="*/ 71 h 91"/>
                <a:gd name="T102" fmla="*/ 10 w 47"/>
                <a:gd name="T103" fmla="*/ 63 h 91"/>
                <a:gd name="T104" fmla="*/ 7 w 47"/>
                <a:gd name="T105" fmla="*/ 55 h 91"/>
                <a:gd name="T106" fmla="*/ 5 w 47"/>
                <a:gd name="T107" fmla="*/ 45 h 91"/>
                <a:gd name="T108" fmla="*/ 3 w 47"/>
                <a:gd name="T109" fmla="*/ 36 h 91"/>
                <a:gd name="T110" fmla="*/ 1 w 47"/>
                <a:gd name="T111" fmla="*/ 2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 h="91">
                  <a:moveTo>
                    <a:pt x="0" y="17"/>
                  </a:moveTo>
                  <a:lnTo>
                    <a:pt x="0" y="17"/>
                  </a:lnTo>
                  <a:lnTo>
                    <a:pt x="0" y="17"/>
                  </a:lnTo>
                  <a:lnTo>
                    <a:pt x="0" y="16"/>
                  </a:lnTo>
                  <a:lnTo>
                    <a:pt x="1" y="16"/>
                  </a:lnTo>
                  <a:lnTo>
                    <a:pt x="1" y="16"/>
                  </a:lnTo>
                  <a:lnTo>
                    <a:pt x="2" y="15"/>
                  </a:lnTo>
                  <a:lnTo>
                    <a:pt x="3" y="15"/>
                  </a:lnTo>
                  <a:lnTo>
                    <a:pt x="3" y="15"/>
                  </a:lnTo>
                  <a:lnTo>
                    <a:pt x="3" y="15"/>
                  </a:lnTo>
                  <a:lnTo>
                    <a:pt x="4" y="15"/>
                  </a:lnTo>
                  <a:lnTo>
                    <a:pt x="5" y="14"/>
                  </a:lnTo>
                  <a:lnTo>
                    <a:pt x="5" y="14"/>
                  </a:lnTo>
                  <a:lnTo>
                    <a:pt x="6" y="14"/>
                  </a:lnTo>
                  <a:lnTo>
                    <a:pt x="6" y="14"/>
                  </a:lnTo>
                  <a:lnTo>
                    <a:pt x="7" y="13"/>
                  </a:lnTo>
                  <a:lnTo>
                    <a:pt x="7" y="13"/>
                  </a:lnTo>
                  <a:lnTo>
                    <a:pt x="8" y="12"/>
                  </a:lnTo>
                  <a:lnTo>
                    <a:pt x="9" y="12"/>
                  </a:lnTo>
                  <a:lnTo>
                    <a:pt x="9" y="12"/>
                  </a:lnTo>
                  <a:lnTo>
                    <a:pt x="10" y="12"/>
                  </a:lnTo>
                  <a:lnTo>
                    <a:pt x="11" y="11"/>
                  </a:lnTo>
                  <a:lnTo>
                    <a:pt x="11" y="11"/>
                  </a:lnTo>
                  <a:lnTo>
                    <a:pt x="12" y="11"/>
                  </a:lnTo>
                  <a:lnTo>
                    <a:pt x="13" y="10"/>
                  </a:lnTo>
                  <a:lnTo>
                    <a:pt x="14" y="10"/>
                  </a:lnTo>
                  <a:lnTo>
                    <a:pt x="14" y="10"/>
                  </a:lnTo>
                  <a:lnTo>
                    <a:pt x="15" y="9"/>
                  </a:lnTo>
                  <a:lnTo>
                    <a:pt x="16" y="9"/>
                  </a:lnTo>
                  <a:lnTo>
                    <a:pt x="16" y="9"/>
                  </a:lnTo>
                  <a:lnTo>
                    <a:pt x="17" y="8"/>
                  </a:lnTo>
                  <a:lnTo>
                    <a:pt x="18" y="8"/>
                  </a:lnTo>
                  <a:lnTo>
                    <a:pt x="19" y="7"/>
                  </a:lnTo>
                  <a:lnTo>
                    <a:pt x="20" y="7"/>
                  </a:lnTo>
                  <a:lnTo>
                    <a:pt x="20" y="7"/>
                  </a:lnTo>
                  <a:lnTo>
                    <a:pt x="21" y="6"/>
                  </a:lnTo>
                  <a:lnTo>
                    <a:pt x="22" y="6"/>
                  </a:lnTo>
                  <a:lnTo>
                    <a:pt x="23" y="6"/>
                  </a:lnTo>
                  <a:lnTo>
                    <a:pt x="23" y="5"/>
                  </a:lnTo>
                  <a:lnTo>
                    <a:pt x="24" y="5"/>
                  </a:lnTo>
                  <a:lnTo>
                    <a:pt x="25" y="5"/>
                  </a:lnTo>
                  <a:lnTo>
                    <a:pt x="26" y="4"/>
                  </a:lnTo>
                  <a:lnTo>
                    <a:pt x="27" y="4"/>
                  </a:lnTo>
                  <a:lnTo>
                    <a:pt x="27" y="3"/>
                  </a:lnTo>
                  <a:lnTo>
                    <a:pt x="28" y="3"/>
                  </a:lnTo>
                  <a:lnTo>
                    <a:pt x="28" y="3"/>
                  </a:lnTo>
                  <a:lnTo>
                    <a:pt x="29" y="3"/>
                  </a:lnTo>
                  <a:lnTo>
                    <a:pt x="30" y="2"/>
                  </a:lnTo>
                  <a:lnTo>
                    <a:pt x="31" y="2"/>
                  </a:lnTo>
                  <a:lnTo>
                    <a:pt x="31" y="2"/>
                  </a:lnTo>
                  <a:lnTo>
                    <a:pt x="32" y="1"/>
                  </a:lnTo>
                  <a:lnTo>
                    <a:pt x="33" y="1"/>
                  </a:lnTo>
                  <a:lnTo>
                    <a:pt x="33" y="1"/>
                  </a:lnTo>
                  <a:lnTo>
                    <a:pt x="34" y="0"/>
                  </a:lnTo>
                  <a:lnTo>
                    <a:pt x="35" y="0"/>
                  </a:lnTo>
                  <a:lnTo>
                    <a:pt x="35" y="0"/>
                  </a:lnTo>
                  <a:lnTo>
                    <a:pt x="36" y="0"/>
                  </a:lnTo>
                  <a:lnTo>
                    <a:pt x="36" y="0"/>
                  </a:lnTo>
                  <a:lnTo>
                    <a:pt x="37" y="0"/>
                  </a:lnTo>
                  <a:lnTo>
                    <a:pt x="37" y="0"/>
                  </a:lnTo>
                  <a:lnTo>
                    <a:pt x="37" y="1"/>
                  </a:lnTo>
                  <a:lnTo>
                    <a:pt x="37" y="2"/>
                  </a:lnTo>
                  <a:lnTo>
                    <a:pt x="37" y="2"/>
                  </a:lnTo>
                  <a:lnTo>
                    <a:pt x="37" y="3"/>
                  </a:lnTo>
                  <a:lnTo>
                    <a:pt x="37" y="4"/>
                  </a:lnTo>
                  <a:lnTo>
                    <a:pt x="37" y="5"/>
                  </a:lnTo>
                  <a:lnTo>
                    <a:pt x="37" y="5"/>
                  </a:lnTo>
                  <a:lnTo>
                    <a:pt x="37" y="6"/>
                  </a:lnTo>
                  <a:lnTo>
                    <a:pt x="37" y="7"/>
                  </a:lnTo>
                  <a:lnTo>
                    <a:pt x="37" y="8"/>
                  </a:lnTo>
                  <a:lnTo>
                    <a:pt x="37" y="9"/>
                  </a:lnTo>
                  <a:lnTo>
                    <a:pt x="37" y="10"/>
                  </a:lnTo>
                  <a:lnTo>
                    <a:pt x="37" y="11"/>
                  </a:lnTo>
                  <a:lnTo>
                    <a:pt x="37" y="12"/>
                  </a:lnTo>
                  <a:lnTo>
                    <a:pt x="37" y="14"/>
                  </a:lnTo>
                  <a:lnTo>
                    <a:pt x="37" y="15"/>
                  </a:lnTo>
                  <a:lnTo>
                    <a:pt x="37" y="16"/>
                  </a:lnTo>
                  <a:lnTo>
                    <a:pt x="37" y="17"/>
                  </a:lnTo>
                  <a:lnTo>
                    <a:pt x="37" y="18"/>
                  </a:lnTo>
                  <a:lnTo>
                    <a:pt x="38" y="20"/>
                  </a:lnTo>
                  <a:lnTo>
                    <a:pt x="38" y="21"/>
                  </a:lnTo>
                  <a:lnTo>
                    <a:pt x="38" y="23"/>
                  </a:lnTo>
                  <a:lnTo>
                    <a:pt x="38" y="24"/>
                  </a:lnTo>
                  <a:lnTo>
                    <a:pt x="38" y="25"/>
                  </a:lnTo>
                  <a:lnTo>
                    <a:pt x="38" y="27"/>
                  </a:lnTo>
                  <a:lnTo>
                    <a:pt x="38" y="29"/>
                  </a:lnTo>
                  <a:lnTo>
                    <a:pt x="38" y="30"/>
                  </a:lnTo>
                  <a:lnTo>
                    <a:pt x="39" y="32"/>
                  </a:lnTo>
                  <a:lnTo>
                    <a:pt x="39" y="33"/>
                  </a:lnTo>
                  <a:lnTo>
                    <a:pt x="39" y="34"/>
                  </a:lnTo>
                  <a:lnTo>
                    <a:pt x="39" y="36"/>
                  </a:lnTo>
                  <a:lnTo>
                    <a:pt x="39" y="38"/>
                  </a:lnTo>
                  <a:lnTo>
                    <a:pt x="39" y="39"/>
                  </a:lnTo>
                  <a:lnTo>
                    <a:pt x="39" y="41"/>
                  </a:lnTo>
                  <a:lnTo>
                    <a:pt x="40" y="42"/>
                  </a:lnTo>
                  <a:lnTo>
                    <a:pt x="40" y="44"/>
                  </a:lnTo>
                  <a:lnTo>
                    <a:pt x="40" y="45"/>
                  </a:lnTo>
                  <a:lnTo>
                    <a:pt x="40" y="47"/>
                  </a:lnTo>
                  <a:lnTo>
                    <a:pt x="40" y="49"/>
                  </a:lnTo>
                  <a:lnTo>
                    <a:pt x="41" y="50"/>
                  </a:lnTo>
                  <a:lnTo>
                    <a:pt x="41" y="52"/>
                  </a:lnTo>
                  <a:lnTo>
                    <a:pt x="41" y="53"/>
                  </a:lnTo>
                  <a:lnTo>
                    <a:pt x="41" y="55"/>
                  </a:lnTo>
                  <a:lnTo>
                    <a:pt x="42" y="56"/>
                  </a:lnTo>
                  <a:lnTo>
                    <a:pt x="42" y="58"/>
                  </a:lnTo>
                  <a:lnTo>
                    <a:pt x="42" y="60"/>
                  </a:lnTo>
                  <a:lnTo>
                    <a:pt x="43" y="61"/>
                  </a:lnTo>
                  <a:lnTo>
                    <a:pt x="43" y="63"/>
                  </a:lnTo>
                  <a:lnTo>
                    <a:pt x="43" y="64"/>
                  </a:lnTo>
                  <a:lnTo>
                    <a:pt x="44" y="65"/>
                  </a:lnTo>
                  <a:lnTo>
                    <a:pt x="44" y="67"/>
                  </a:lnTo>
                  <a:lnTo>
                    <a:pt x="44" y="68"/>
                  </a:lnTo>
                  <a:lnTo>
                    <a:pt x="44" y="69"/>
                  </a:lnTo>
                  <a:lnTo>
                    <a:pt x="45" y="70"/>
                  </a:lnTo>
                  <a:lnTo>
                    <a:pt x="45" y="72"/>
                  </a:lnTo>
                  <a:lnTo>
                    <a:pt x="46" y="73"/>
                  </a:lnTo>
                  <a:lnTo>
                    <a:pt x="46" y="74"/>
                  </a:lnTo>
                  <a:lnTo>
                    <a:pt x="47" y="76"/>
                  </a:lnTo>
                  <a:lnTo>
                    <a:pt x="38" y="73"/>
                  </a:lnTo>
                  <a:lnTo>
                    <a:pt x="38" y="73"/>
                  </a:lnTo>
                  <a:lnTo>
                    <a:pt x="38" y="72"/>
                  </a:lnTo>
                  <a:lnTo>
                    <a:pt x="38" y="71"/>
                  </a:lnTo>
                  <a:lnTo>
                    <a:pt x="38" y="71"/>
                  </a:lnTo>
                  <a:lnTo>
                    <a:pt x="38" y="70"/>
                  </a:lnTo>
                  <a:lnTo>
                    <a:pt x="38" y="69"/>
                  </a:lnTo>
                  <a:lnTo>
                    <a:pt x="38" y="69"/>
                  </a:lnTo>
                  <a:lnTo>
                    <a:pt x="38" y="68"/>
                  </a:lnTo>
                  <a:lnTo>
                    <a:pt x="38" y="67"/>
                  </a:lnTo>
                  <a:lnTo>
                    <a:pt x="38" y="67"/>
                  </a:lnTo>
                  <a:lnTo>
                    <a:pt x="37" y="66"/>
                  </a:lnTo>
                  <a:lnTo>
                    <a:pt x="37" y="65"/>
                  </a:lnTo>
                  <a:lnTo>
                    <a:pt x="37" y="64"/>
                  </a:lnTo>
                  <a:lnTo>
                    <a:pt x="37" y="63"/>
                  </a:lnTo>
                  <a:lnTo>
                    <a:pt x="37" y="62"/>
                  </a:lnTo>
                  <a:lnTo>
                    <a:pt x="37" y="61"/>
                  </a:lnTo>
                  <a:lnTo>
                    <a:pt x="37" y="60"/>
                  </a:lnTo>
                  <a:lnTo>
                    <a:pt x="37" y="59"/>
                  </a:lnTo>
                  <a:lnTo>
                    <a:pt x="37" y="58"/>
                  </a:lnTo>
                  <a:lnTo>
                    <a:pt x="37" y="56"/>
                  </a:lnTo>
                  <a:lnTo>
                    <a:pt x="36" y="55"/>
                  </a:lnTo>
                  <a:lnTo>
                    <a:pt x="36" y="54"/>
                  </a:lnTo>
                  <a:lnTo>
                    <a:pt x="36" y="52"/>
                  </a:lnTo>
                  <a:lnTo>
                    <a:pt x="36" y="51"/>
                  </a:lnTo>
                  <a:lnTo>
                    <a:pt x="36" y="50"/>
                  </a:lnTo>
                  <a:lnTo>
                    <a:pt x="36" y="49"/>
                  </a:lnTo>
                  <a:lnTo>
                    <a:pt x="36" y="48"/>
                  </a:lnTo>
                  <a:lnTo>
                    <a:pt x="36" y="46"/>
                  </a:lnTo>
                  <a:lnTo>
                    <a:pt x="36" y="45"/>
                  </a:lnTo>
                  <a:lnTo>
                    <a:pt x="36" y="44"/>
                  </a:lnTo>
                  <a:lnTo>
                    <a:pt x="35" y="42"/>
                  </a:lnTo>
                  <a:lnTo>
                    <a:pt x="35" y="41"/>
                  </a:lnTo>
                  <a:lnTo>
                    <a:pt x="35" y="39"/>
                  </a:lnTo>
                  <a:lnTo>
                    <a:pt x="35" y="38"/>
                  </a:lnTo>
                  <a:lnTo>
                    <a:pt x="35" y="36"/>
                  </a:lnTo>
                  <a:lnTo>
                    <a:pt x="35" y="35"/>
                  </a:lnTo>
                  <a:lnTo>
                    <a:pt x="35" y="34"/>
                  </a:lnTo>
                  <a:lnTo>
                    <a:pt x="35" y="32"/>
                  </a:lnTo>
                  <a:lnTo>
                    <a:pt x="35" y="31"/>
                  </a:lnTo>
                  <a:lnTo>
                    <a:pt x="35" y="30"/>
                  </a:lnTo>
                  <a:lnTo>
                    <a:pt x="34" y="28"/>
                  </a:lnTo>
                  <a:lnTo>
                    <a:pt x="34" y="27"/>
                  </a:lnTo>
                  <a:lnTo>
                    <a:pt x="34" y="25"/>
                  </a:lnTo>
                  <a:lnTo>
                    <a:pt x="34" y="24"/>
                  </a:lnTo>
                  <a:lnTo>
                    <a:pt x="34" y="23"/>
                  </a:lnTo>
                  <a:lnTo>
                    <a:pt x="34" y="21"/>
                  </a:lnTo>
                  <a:lnTo>
                    <a:pt x="34" y="20"/>
                  </a:lnTo>
                  <a:lnTo>
                    <a:pt x="34" y="19"/>
                  </a:lnTo>
                  <a:lnTo>
                    <a:pt x="34" y="18"/>
                  </a:lnTo>
                  <a:lnTo>
                    <a:pt x="34" y="17"/>
                  </a:lnTo>
                  <a:lnTo>
                    <a:pt x="34" y="15"/>
                  </a:lnTo>
                  <a:lnTo>
                    <a:pt x="34" y="14"/>
                  </a:lnTo>
                  <a:lnTo>
                    <a:pt x="34" y="13"/>
                  </a:lnTo>
                  <a:lnTo>
                    <a:pt x="34" y="12"/>
                  </a:lnTo>
                  <a:lnTo>
                    <a:pt x="34" y="11"/>
                  </a:lnTo>
                  <a:lnTo>
                    <a:pt x="34" y="10"/>
                  </a:lnTo>
                  <a:lnTo>
                    <a:pt x="34" y="9"/>
                  </a:lnTo>
                  <a:lnTo>
                    <a:pt x="34" y="8"/>
                  </a:lnTo>
                  <a:lnTo>
                    <a:pt x="34" y="7"/>
                  </a:lnTo>
                  <a:lnTo>
                    <a:pt x="34" y="6"/>
                  </a:lnTo>
                  <a:lnTo>
                    <a:pt x="34" y="6"/>
                  </a:lnTo>
                  <a:lnTo>
                    <a:pt x="33" y="7"/>
                  </a:lnTo>
                  <a:lnTo>
                    <a:pt x="33" y="7"/>
                  </a:lnTo>
                  <a:lnTo>
                    <a:pt x="32" y="7"/>
                  </a:lnTo>
                  <a:lnTo>
                    <a:pt x="32" y="7"/>
                  </a:lnTo>
                  <a:lnTo>
                    <a:pt x="31" y="8"/>
                  </a:lnTo>
                  <a:lnTo>
                    <a:pt x="30" y="8"/>
                  </a:lnTo>
                  <a:lnTo>
                    <a:pt x="29" y="9"/>
                  </a:lnTo>
                  <a:lnTo>
                    <a:pt x="28" y="9"/>
                  </a:lnTo>
                  <a:lnTo>
                    <a:pt x="27" y="9"/>
                  </a:lnTo>
                  <a:lnTo>
                    <a:pt x="27" y="10"/>
                  </a:lnTo>
                  <a:lnTo>
                    <a:pt x="27" y="10"/>
                  </a:lnTo>
                  <a:lnTo>
                    <a:pt x="26" y="10"/>
                  </a:lnTo>
                  <a:lnTo>
                    <a:pt x="25" y="11"/>
                  </a:lnTo>
                  <a:lnTo>
                    <a:pt x="25" y="11"/>
                  </a:lnTo>
                  <a:lnTo>
                    <a:pt x="24" y="11"/>
                  </a:lnTo>
                  <a:lnTo>
                    <a:pt x="24" y="12"/>
                  </a:lnTo>
                  <a:lnTo>
                    <a:pt x="23" y="12"/>
                  </a:lnTo>
                  <a:lnTo>
                    <a:pt x="23" y="12"/>
                  </a:lnTo>
                  <a:lnTo>
                    <a:pt x="22" y="12"/>
                  </a:lnTo>
                  <a:lnTo>
                    <a:pt x="22" y="12"/>
                  </a:lnTo>
                  <a:lnTo>
                    <a:pt x="21" y="13"/>
                  </a:lnTo>
                  <a:lnTo>
                    <a:pt x="20" y="13"/>
                  </a:lnTo>
                  <a:lnTo>
                    <a:pt x="20" y="14"/>
                  </a:lnTo>
                  <a:lnTo>
                    <a:pt x="19" y="14"/>
                  </a:lnTo>
                  <a:lnTo>
                    <a:pt x="19" y="14"/>
                  </a:lnTo>
                  <a:lnTo>
                    <a:pt x="18" y="15"/>
                  </a:lnTo>
                  <a:lnTo>
                    <a:pt x="18" y="15"/>
                  </a:lnTo>
                  <a:lnTo>
                    <a:pt x="17" y="15"/>
                  </a:lnTo>
                  <a:lnTo>
                    <a:pt x="17" y="16"/>
                  </a:lnTo>
                  <a:lnTo>
                    <a:pt x="16" y="16"/>
                  </a:lnTo>
                  <a:lnTo>
                    <a:pt x="16" y="17"/>
                  </a:lnTo>
                  <a:lnTo>
                    <a:pt x="15" y="17"/>
                  </a:lnTo>
                  <a:lnTo>
                    <a:pt x="14" y="18"/>
                  </a:lnTo>
                  <a:lnTo>
                    <a:pt x="14" y="18"/>
                  </a:lnTo>
                  <a:lnTo>
                    <a:pt x="14" y="18"/>
                  </a:lnTo>
                  <a:lnTo>
                    <a:pt x="13" y="18"/>
                  </a:lnTo>
                  <a:lnTo>
                    <a:pt x="12" y="19"/>
                  </a:lnTo>
                  <a:lnTo>
                    <a:pt x="12" y="19"/>
                  </a:lnTo>
                  <a:lnTo>
                    <a:pt x="11" y="20"/>
                  </a:lnTo>
                  <a:lnTo>
                    <a:pt x="11" y="20"/>
                  </a:lnTo>
                  <a:lnTo>
                    <a:pt x="11" y="21"/>
                  </a:lnTo>
                  <a:lnTo>
                    <a:pt x="10" y="21"/>
                  </a:lnTo>
                  <a:lnTo>
                    <a:pt x="9" y="22"/>
                  </a:lnTo>
                  <a:lnTo>
                    <a:pt x="8" y="23"/>
                  </a:lnTo>
                  <a:lnTo>
                    <a:pt x="8" y="24"/>
                  </a:lnTo>
                  <a:lnTo>
                    <a:pt x="8" y="25"/>
                  </a:lnTo>
                  <a:lnTo>
                    <a:pt x="8" y="25"/>
                  </a:lnTo>
                  <a:lnTo>
                    <a:pt x="8" y="26"/>
                  </a:lnTo>
                  <a:lnTo>
                    <a:pt x="8" y="27"/>
                  </a:lnTo>
                  <a:lnTo>
                    <a:pt x="8" y="28"/>
                  </a:lnTo>
                  <a:lnTo>
                    <a:pt x="8" y="29"/>
                  </a:lnTo>
                  <a:lnTo>
                    <a:pt x="8" y="29"/>
                  </a:lnTo>
                  <a:lnTo>
                    <a:pt x="8" y="30"/>
                  </a:lnTo>
                  <a:lnTo>
                    <a:pt x="8" y="31"/>
                  </a:lnTo>
                  <a:lnTo>
                    <a:pt x="8" y="32"/>
                  </a:lnTo>
                  <a:lnTo>
                    <a:pt x="8" y="32"/>
                  </a:lnTo>
                  <a:lnTo>
                    <a:pt x="9" y="33"/>
                  </a:lnTo>
                  <a:lnTo>
                    <a:pt x="9" y="34"/>
                  </a:lnTo>
                  <a:lnTo>
                    <a:pt x="9" y="35"/>
                  </a:lnTo>
                  <a:lnTo>
                    <a:pt x="9" y="36"/>
                  </a:lnTo>
                  <a:lnTo>
                    <a:pt x="9" y="37"/>
                  </a:lnTo>
                  <a:lnTo>
                    <a:pt x="9" y="38"/>
                  </a:lnTo>
                  <a:lnTo>
                    <a:pt x="9" y="39"/>
                  </a:lnTo>
                  <a:lnTo>
                    <a:pt x="10" y="40"/>
                  </a:lnTo>
                  <a:lnTo>
                    <a:pt x="10" y="41"/>
                  </a:lnTo>
                  <a:lnTo>
                    <a:pt x="10" y="42"/>
                  </a:lnTo>
                  <a:lnTo>
                    <a:pt x="10" y="43"/>
                  </a:lnTo>
                  <a:lnTo>
                    <a:pt x="10" y="45"/>
                  </a:lnTo>
                  <a:lnTo>
                    <a:pt x="11" y="46"/>
                  </a:lnTo>
                  <a:lnTo>
                    <a:pt x="11" y="47"/>
                  </a:lnTo>
                  <a:lnTo>
                    <a:pt x="11" y="48"/>
                  </a:lnTo>
                  <a:lnTo>
                    <a:pt x="11" y="49"/>
                  </a:lnTo>
                  <a:lnTo>
                    <a:pt x="12" y="51"/>
                  </a:lnTo>
                  <a:lnTo>
                    <a:pt x="12" y="52"/>
                  </a:lnTo>
                  <a:lnTo>
                    <a:pt x="12" y="53"/>
                  </a:lnTo>
                  <a:lnTo>
                    <a:pt x="12" y="55"/>
                  </a:lnTo>
                  <a:lnTo>
                    <a:pt x="13" y="56"/>
                  </a:lnTo>
                  <a:lnTo>
                    <a:pt x="13" y="58"/>
                  </a:lnTo>
                  <a:lnTo>
                    <a:pt x="13" y="59"/>
                  </a:lnTo>
                  <a:lnTo>
                    <a:pt x="14" y="60"/>
                  </a:lnTo>
                  <a:lnTo>
                    <a:pt x="14" y="61"/>
                  </a:lnTo>
                  <a:lnTo>
                    <a:pt x="14" y="63"/>
                  </a:lnTo>
                  <a:lnTo>
                    <a:pt x="15" y="64"/>
                  </a:lnTo>
                  <a:lnTo>
                    <a:pt x="15" y="66"/>
                  </a:lnTo>
                  <a:lnTo>
                    <a:pt x="16" y="67"/>
                  </a:lnTo>
                  <a:lnTo>
                    <a:pt x="16" y="69"/>
                  </a:lnTo>
                  <a:lnTo>
                    <a:pt x="16" y="70"/>
                  </a:lnTo>
                  <a:lnTo>
                    <a:pt x="17" y="72"/>
                  </a:lnTo>
                  <a:lnTo>
                    <a:pt x="17" y="73"/>
                  </a:lnTo>
                  <a:lnTo>
                    <a:pt x="17" y="75"/>
                  </a:lnTo>
                  <a:lnTo>
                    <a:pt x="18" y="76"/>
                  </a:lnTo>
                  <a:lnTo>
                    <a:pt x="19" y="78"/>
                  </a:lnTo>
                  <a:lnTo>
                    <a:pt x="19" y="79"/>
                  </a:lnTo>
                  <a:lnTo>
                    <a:pt x="20" y="80"/>
                  </a:lnTo>
                  <a:lnTo>
                    <a:pt x="20" y="81"/>
                  </a:lnTo>
                  <a:lnTo>
                    <a:pt x="20" y="83"/>
                  </a:lnTo>
                  <a:lnTo>
                    <a:pt x="21" y="84"/>
                  </a:lnTo>
                  <a:lnTo>
                    <a:pt x="22" y="86"/>
                  </a:lnTo>
                  <a:lnTo>
                    <a:pt x="22" y="87"/>
                  </a:lnTo>
                  <a:lnTo>
                    <a:pt x="23" y="89"/>
                  </a:lnTo>
                  <a:lnTo>
                    <a:pt x="23" y="90"/>
                  </a:lnTo>
                  <a:lnTo>
                    <a:pt x="24" y="91"/>
                  </a:lnTo>
                  <a:lnTo>
                    <a:pt x="21" y="91"/>
                  </a:lnTo>
                  <a:lnTo>
                    <a:pt x="21" y="91"/>
                  </a:lnTo>
                  <a:lnTo>
                    <a:pt x="20" y="91"/>
                  </a:lnTo>
                  <a:lnTo>
                    <a:pt x="20" y="90"/>
                  </a:lnTo>
                  <a:lnTo>
                    <a:pt x="20" y="90"/>
                  </a:lnTo>
                  <a:lnTo>
                    <a:pt x="20" y="89"/>
                  </a:lnTo>
                  <a:lnTo>
                    <a:pt x="19" y="88"/>
                  </a:lnTo>
                  <a:lnTo>
                    <a:pt x="19" y="87"/>
                  </a:lnTo>
                  <a:lnTo>
                    <a:pt x="18" y="85"/>
                  </a:lnTo>
                  <a:lnTo>
                    <a:pt x="18" y="85"/>
                  </a:lnTo>
                  <a:lnTo>
                    <a:pt x="17" y="84"/>
                  </a:lnTo>
                  <a:lnTo>
                    <a:pt x="17" y="83"/>
                  </a:lnTo>
                  <a:lnTo>
                    <a:pt x="17" y="82"/>
                  </a:lnTo>
                  <a:lnTo>
                    <a:pt x="16" y="81"/>
                  </a:lnTo>
                  <a:lnTo>
                    <a:pt x="16" y="80"/>
                  </a:lnTo>
                  <a:lnTo>
                    <a:pt x="16" y="79"/>
                  </a:lnTo>
                  <a:lnTo>
                    <a:pt x="16" y="79"/>
                  </a:lnTo>
                  <a:lnTo>
                    <a:pt x="15" y="78"/>
                  </a:lnTo>
                  <a:lnTo>
                    <a:pt x="15" y="76"/>
                  </a:lnTo>
                  <a:lnTo>
                    <a:pt x="14" y="75"/>
                  </a:lnTo>
                  <a:lnTo>
                    <a:pt x="14" y="74"/>
                  </a:lnTo>
                  <a:lnTo>
                    <a:pt x="13" y="73"/>
                  </a:lnTo>
                  <a:lnTo>
                    <a:pt x="13" y="72"/>
                  </a:lnTo>
                  <a:lnTo>
                    <a:pt x="13" y="71"/>
                  </a:lnTo>
                  <a:lnTo>
                    <a:pt x="12" y="70"/>
                  </a:lnTo>
                  <a:lnTo>
                    <a:pt x="12" y="68"/>
                  </a:lnTo>
                  <a:lnTo>
                    <a:pt x="11" y="67"/>
                  </a:lnTo>
                  <a:lnTo>
                    <a:pt x="11" y="66"/>
                  </a:lnTo>
                  <a:lnTo>
                    <a:pt x="11" y="64"/>
                  </a:lnTo>
                  <a:lnTo>
                    <a:pt x="10" y="63"/>
                  </a:lnTo>
                  <a:lnTo>
                    <a:pt x="10" y="62"/>
                  </a:lnTo>
                  <a:lnTo>
                    <a:pt x="9" y="60"/>
                  </a:lnTo>
                  <a:lnTo>
                    <a:pt x="9" y="59"/>
                  </a:lnTo>
                  <a:lnTo>
                    <a:pt x="8" y="58"/>
                  </a:lnTo>
                  <a:lnTo>
                    <a:pt x="8" y="56"/>
                  </a:lnTo>
                  <a:lnTo>
                    <a:pt x="7" y="55"/>
                  </a:lnTo>
                  <a:lnTo>
                    <a:pt x="7" y="53"/>
                  </a:lnTo>
                  <a:lnTo>
                    <a:pt x="7" y="52"/>
                  </a:lnTo>
                  <a:lnTo>
                    <a:pt x="6" y="50"/>
                  </a:lnTo>
                  <a:lnTo>
                    <a:pt x="6" y="49"/>
                  </a:lnTo>
                  <a:lnTo>
                    <a:pt x="5" y="47"/>
                  </a:lnTo>
                  <a:lnTo>
                    <a:pt x="5" y="45"/>
                  </a:lnTo>
                  <a:lnTo>
                    <a:pt x="5" y="44"/>
                  </a:lnTo>
                  <a:lnTo>
                    <a:pt x="4" y="42"/>
                  </a:lnTo>
                  <a:lnTo>
                    <a:pt x="4" y="40"/>
                  </a:lnTo>
                  <a:lnTo>
                    <a:pt x="3" y="39"/>
                  </a:lnTo>
                  <a:lnTo>
                    <a:pt x="3" y="37"/>
                  </a:lnTo>
                  <a:lnTo>
                    <a:pt x="3" y="36"/>
                  </a:lnTo>
                  <a:lnTo>
                    <a:pt x="2" y="34"/>
                  </a:lnTo>
                  <a:lnTo>
                    <a:pt x="2" y="32"/>
                  </a:lnTo>
                  <a:lnTo>
                    <a:pt x="2" y="30"/>
                  </a:lnTo>
                  <a:lnTo>
                    <a:pt x="1" y="29"/>
                  </a:lnTo>
                  <a:lnTo>
                    <a:pt x="1" y="27"/>
                  </a:lnTo>
                  <a:lnTo>
                    <a:pt x="1" y="25"/>
                  </a:lnTo>
                  <a:lnTo>
                    <a:pt x="1" y="24"/>
                  </a:lnTo>
                  <a:lnTo>
                    <a:pt x="0" y="22"/>
                  </a:lnTo>
                  <a:lnTo>
                    <a:pt x="0" y="2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90" name="Freeform 1999"/>
            <p:cNvSpPr>
              <a:spLocks/>
            </p:cNvSpPr>
            <p:nvPr/>
          </p:nvSpPr>
          <p:spPr bwMode="auto">
            <a:xfrm>
              <a:off x="6083303" y="1583298"/>
              <a:ext cx="17463" cy="19050"/>
            </a:xfrm>
            <a:custGeom>
              <a:avLst/>
              <a:gdLst>
                <a:gd name="T0" fmla="*/ 2 w 11"/>
                <a:gd name="T1" fmla="*/ 0 h 12"/>
                <a:gd name="T2" fmla="*/ 2 w 11"/>
                <a:gd name="T3" fmla="*/ 0 h 12"/>
                <a:gd name="T4" fmla="*/ 2 w 11"/>
                <a:gd name="T5" fmla="*/ 1 h 12"/>
                <a:gd name="T6" fmla="*/ 1 w 11"/>
                <a:gd name="T7" fmla="*/ 1 h 12"/>
                <a:gd name="T8" fmla="*/ 1 w 11"/>
                <a:gd name="T9" fmla="*/ 2 h 12"/>
                <a:gd name="T10" fmla="*/ 1 w 11"/>
                <a:gd name="T11" fmla="*/ 2 h 12"/>
                <a:gd name="T12" fmla="*/ 0 w 11"/>
                <a:gd name="T13" fmla="*/ 3 h 12"/>
                <a:gd name="T14" fmla="*/ 0 w 11"/>
                <a:gd name="T15" fmla="*/ 4 h 12"/>
                <a:gd name="T16" fmla="*/ 0 w 11"/>
                <a:gd name="T17" fmla="*/ 5 h 12"/>
                <a:gd name="T18" fmla="*/ 0 w 11"/>
                <a:gd name="T19" fmla="*/ 6 h 12"/>
                <a:gd name="T20" fmla="*/ 0 w 11"/>
                <a:gd name="T21" fmla="*/ 7 h 12"/>
                <a:gd name="T22" fmla="*/ 0 w 11"/>
                <a:gd name="T23" fmla="*/ 8 h 12"/>
                <a:gd name="T24" fmla="*/ 0 w 11"/>
                <a:gd name="T25" fmla="*/ 9 h 12"/>
                <a:gd name="T26" fmla="*/ 1 w 11"/>
                <a:gd name="T27" fmla="*/ 10 h 12"/>
                <a:gd name="T28" fmla="*/ 2 w 11"/>
                <a:gd name="T29" fmla="*/ 11 h 12"/>
                <a:gd name="T30" fmla="*/ 2 w 11"/>
                <a:gd name="T31" fmla="*/ 11 h 12"/>
                <a:gd name="T32" fmla="*/ 3 w 11"/>
                <a:gd name="T33" fmla="*/ 12 h 12"/>
                <a:gd name="T34" fmla="*/ 4 w 11"/>
                <a:gd name="T35" fmla="*/ 12 h 12"/>
                <a:gd name="T36" fmla="*/ 5 w 11"/>
                <a:gd name="T37" fmla="*/ 12 h 12"/>
                <a:gd name="T38" fmla="*/ 6 w 11"/>
                <a:gd name="T39" fmla="*/ 12 h 12"/>
                <a:gd name="T40" fmla="*/ 6 w 11"/>
                <a:gd name="T41" fmla="*/ 12 h 12"/>
                <a:gd name="T42" fmla="*/ 7 w 11"/>
                <a:gd name="T43" fmla="*/ 12 h 12"/>
                <a:gd name="T44" fmla="*/ 8 w 11"/>
                <a:gd name="T45" fmla="*/ 12 h 12"/>
                <a:gd name="T46" fmla="*/ 8 w 11"/>
                <a:gd name="T47" fmla="*/ 11 h 12"/>
                <a:gd name="T48" fmla="*/ 9 w 11"/>
                <a:gd name="T49" fmla="*/ 11 h 12"/>
                <a:gd name="T50" fmla="*/ 9 w 11"/>
                <a:gd name="T51" fmla="*/ 10 h 12"/>
                <a:gd name="T52" fmla="*/ 10 w 11"/>
                <a:gd name="T53" fmla="*/ 10 h 12"/>
                <a:gd name="T54" fmla="*/ 10 w 11"/>
                <a:gd name="T55" fmla="*/ 9 h 12"/>
                <a:gd name="T56" fmla="*/ 11 w 11"/>
                <a:gd name="T57" fmla="*/ 9 h 12"/>
                <a:gd name="T58" fmla="*/ 9 w 11"/>
                <a:gd name="T59" fmla="*/ 4 h 12"/>
                <a:gd name="T60" fmla="*/ 9 w 11"/>
                <a:gd name="T61" fmla="*/ 4 h 12"/>
                <a:gd name="T62" fmla="*/ 9 w 11"/>
                <a:gd name="T63" fmla="*/ 5 h 12"/>
                <a:gd name="T64" fmla="*/ 8 w 11"/>
                <a:gd name="T65" fmla="*/ 6 h 12"/>
                <a:gd name="T66" fmla="*/ 8 w 11"/>
                <a:gd name="T67" fmla="*/ 7 h 12"/>
                <a:gd name="T68" fmla="*/ 7 w 11"/>
                <a:gd name="T69" fmla="*/ 8 h 12"/>
                <a:gd name="T70" fmla="*/ 6 w 11"/>
                <a:gd name="T71" fmla="*/ 9 h 12"/>
                <a:gd name="T72" fmla="*/ 6 w 11"/>
                <a:gd name="T73" fmla="*/ 10 h 12"/>
                <a:gd name="T74" fmla="*/ 5 w 11"/>
                <a:gd name="T75" fmla="*/ 9 h 12"/>
                <a:gd name="T76" fmla="*/ 4 w 11"/>
                <a:gd name="T77" fmla="*/ 9 h 12"/>
                <a:gd name="T78" fmla="*/ 4 w 11"/>
                <a:gd name="T79" fmla="*/ 8 h 12"/>
                <a:gd name="T80" fmla="*/ 3 w 11"/>
                <a:gd name="T81" fmla="*/ 8 h 12"/>
                <a:gd name="T82" fmla="*/ 3 w 11"/>
                <a:gd name="T83" fmla="*/ 7 h 12"/>
                <a:gd name="T84" fmla="*/ 3 w 11"/>
                <a:gd name="T85" fmla="*/ 6 h 12"/>
                <a:gd name="T86" fmla="*/ 3 w 11"/>
                <a:gd name="T87" fmla="*/ 5 h 12"/>
                <a:gd name="T88" fmla="*/ 3 w 11"/>
                <a:gd name="T89" fmla="*/ 4 h 12"/>
                <a:gd name="T90" fmla="*/ 3 w 11"/>
                <a:gd name="T91" fmla="*/ 3 h 12"/>
                <a:gd name="T92" fmla="*/ 4 w 11"/>
                <a:gd name="T93" fmla="*/ 2 h 12"/>
                <a:gd name="T94" fmla="*/ 4 w 11"/>
                <a:gd name="T95" fmla="*/ 0 h 12"/>
                <a:gd name="T96" fmla="*/ 2 w 11"/>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2">
                  <a:moveTo>
                    <a:pt x="2" y="0"/>
                  </a:moveTo>
                  <a:lnTo>
                    <a:pt x="2" y="0"/>
                  </a:lnTo>
                  <a:lnTo>
                    <a:pt x="2" y="1"/>
                  </a:lnTo>
                  <a:lnTo>
                    <a:pt x="1" y="1"/>
                  </a:lnTo>
                  <a:lnTo>
                    <a:pt x="1" y="2"/>
                  </a:lnTo>
                  <a:lnTo>
                    <a:pt x="1" y="2"/>
                  </a:lnTo>
                  <a:lnTo>
                    <a:pt x="0" y="3"/>
                  </a:lnTo>
                  <a:lnTo>
                    <a:pt x="0" y="4"/>
                  </a:lnTo>
                  <a:lnTo>
                    <a:pt x="0" y="5"/>
                  </a:lnTo>
                  <a:lnTo>
                    <a:pt x="0" y="6"/>
                  </a:lnTo>
                  <a:lnTo>
                    <a:pt x="0" y="7"/>
                  </a:lnTo>
                  <a:lnTo>
                    <a:pt x="0" y="8"/>
                  </a:lnTo>
                  <a:lnTo>
                    <a:pt x="0" y="9"/>
                  </a:lnTo>
                  <a:lnTo>
                    <a:pt x="1" y="10"/>
                  </a:lnTo>
                  <a:lnTo>
                    <a:pt x="2" y="11"/>
                  </a:lnTo>
                  <a:lnTo>
                    <a:pt x="2" y="11"/>
                  </a:lnTo>
                  <a:lnTo>
                    <a:pt x="3" y="12"/>
                  </a:lnTo>
                  <a:lnTo>
                    <a:pt x="4" y="12"/>
                  </a:lnTo>
                  <a:lnTo>
                    <a:pt x="5" y="12"/>
                  </a:lnTo>
                  <a:lnTo>
                    <a:pt x="6" y="12"/>
                  </a:lnTo>
                  <a:lnTo>
                    <a:pt x="6" y="12"/>
                  </a:lnTo>
                  <a:lnTo>
                    <a:pt x="7" y="12"/>
                  </a:lnTo>
                  <a:lnTo>
                    <a:pt x="8" y="12"/>
                  </a:lnTo>
                  <a:lnTo>
                    <a:pt x="8" y="11"/>
                  </a:lnTo>
                  <a:lnTo>
                    <a:pt x="9" y="11"/>
                  </a:lnTo>
                  <a:lnTo>
                    <a:pt x="9" y="10"/>
                  </a:lnTo>
                  <a:lnTo>
                    <a:pt x="10" y="10"/>
                  </a:lnTo>
                  <a:lnTo>
                    <a:pt x="10" y="9"/>
                  </a:lnTo>
                  <a:lnTo>
                    <a:pt x="11" y="9"/>
                  </a:lnTo>
                  <a:lnTo>
                    <a:pt x="9" y="4"/>
                  </a:lnTo>
                  <a:lnTo>
                    <a:pt x="9" y="4"/>
                  </a:lnTo>
                  <a:lnTo>
                    <a:pt x="9" y="5"/>
                  </a:lnTo>
                  <a:lnTo>
                    <a:pt x="8" y="6"/>
                  </a:lnTo>
                  <a:lnTo>
                    <a:pt x="8" y="7"/>
                  </a:lnTo>
                  <a:lnTo>
                    <a:pt x="7" y="8"/>
                  </a:lnTo>
                  <a:lnTo>
                    <a:pt x="6" y="9"/>
                  </a:lnTo>
                  <a:lnTo>
                    <a:pt x="6" y="10"/>
                  </a:lnTo>
                  <a:lnTo>
                    <a:pt x="5" y="9"/>
                  </a:lnTo>
                  <a:lnTo>
                    <a:pt x="4" y="9"/>
                  </a:lnTo>
                  <a:lnTo>
                    <a:pt x="4" y="8"/>
                  </a:lnTo>
                  <a:lnTo>
                    <a:pt x="3" y="8"/>
                  </a:lnTo>
                  <a:lnTo>
                    <a:pt x="3" y="7"/>
                  </a:lnTo>
                  <a:lnTo>
                    <a:pt x="3" y="6"/>
                  </a:lnTo>
                  <a:lnTo>
                    <a:pt x="3" y="5"/>
                  </a:lnTo>
                  <a:lnTo>
                    <a:pt x="3" y="4"/>
                  </a:lnTo>
                  <a:lnTo>
                    <a:pt x="3" y="3"/>
                  </a:lnTo>
                  <a:lnTo>
                    <a:pt x="4" y="2"/>
                  </a:lnTo>
                  <a:lnTo>
                    <a:pt x="4" y="0"/>
                  </a:lnTo>
                  <a:lnTo>
                    <a:pt x="2"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91" name="Freeform 2000"/>
            <p:cNvSpPr>
              <a:spLocks/>
            </p:cNvSpPr>
            <p:nvPr/>
          </p:nvSpPr>
          <p:spPr bwMode="auto">
            <a:xfrm>
              <a:off x="5735640" y="1608700"/>
              <a:ext cx="22225" cy="28575"/>
            </a:xfrm>
            <a:custGeom>
              <a:avLst/>
              <a:gdLst>
                <a:gd name="T0" fmla="*/ 8 w 14"/>
                <a:gd name="T1" fmla="*/ 4 h 18"/>
                <a:gd name="T2" fmla="*/ 7 w 14"/>
                <a:gd name="T3" fmla="*/ 4 h 18"/>
                <a:gd name="T4" fmla="*/ 6 w 14"/>
                <a:gd name="T5" fmla="*/ 4 h 18"/>
                <a:gd name="T6" fmla="*/ 4 w 14"/>
                <a:gd name="T7" fmla="*/ 5 h 18"/>
                <a:gd name="T8" fmla="*/ 3 w 14"/>
                <a:gd name="T9" fmla="*/ 5 h 18"/>
                <a:gd name="T10" fmla="*/ 2 w 14"/>
                <a:gd name="T11" fmla="*/ 6 h 18"/>
                <a:gd name="T12" fmla="*/ 2 w 14"/>
                <a:gd name="T13" fmla="*/ 8 h 18"/>
                <a:gd name="T14" fmla="*/ 3 w 14"/>
                <a:gd name="T15" fmla="*/ 10 h 18"/>
                <a:gd name="T16" fmla="*/ 4 w 14"/>
                <a:gd name="T17" fmla="*/ 12 h 18"/>
                <a:gd name="T18" fmla="*/ 6 w 14"/>
                <a:gd name="T19" fmla="*/ 13 h 18"/>
                <a:gd name="T20" fmla="*/ 7 w 14"/>
                <a:gd name="T21" fmla="*/ 13 h 18"/>
                <a:gd name="T22" fmla="*/ 9 w 14"/>
                <a:gd name="T23" fmla="*/ 13 h 18"/>
                <a:gd name="T24" fmla="*/ 11 w 14"/>
                <a:gd name="T25" fmla="*/ 12 h 18"/>
                <a:gd name="T26" fmla="*/ 12 w 14"/>
                <a:gd name="T27" fmla="*/ 10 h 18"/>
                <a:gd name="T28" fmla="*/ 13 w 14"/>
                <a:gd name="T29" fmla="*/ 9 h 18"/>
                <a:gd name="T30" fmla="*/ 14 w 14"/>
                <a:gd name="T31" fmla="*/ 16 h 18"/>
                <a:gd name="T32" fmla="*/ 13 w 14"/>
                <a:gd name="T33" fmla="*/ 16 h 18"/>
                <a:gd name="T34" fmla="*/ 12 w 14"/>
                <a:gd name="T35" fmla="*/ 17 h 18"/>
                <a:gd name="T36" fmla="*/ 11 w 14"/>
                <a:gd name="T37" fmla="*/ 17 h 18"/>
                <a:gd name="T38" fmla="*/ 10 w 14"/>
                <a:gd name="T39" fmla="*/ 18 h 18"/>
                <a:gd name="T40" fmla="*/ 8 w 14"/>
                <a:gd name="T41" fmla="*/ 18 h 18"/>
                <a:gd name="T42" fmla="*/ 7 w 14"/>
                <a:gd name="T43" fmla="*/ 18 h 18"/>
                <a:gd name="T44" fmla="*/ 6 w 14"/>
                <a:gd name="T45" fmla="*/ 18 h 18"/>
                <a:gd name="T46" fmla="*/ 5 w 14"/>
                <a:gd name="T47" fmla="*/ 18 h 18"/>
                <a:gd name="T48" fmla="*/ 4 w 14"/>
                <a:gd name="T49" fmla="*/ 18 h 18"/>
                <a:gd name="T50" fmla="*/ 3 w 14"/>
                <a:gd name="T51" fmla="*/ 18 h 18"/>
                <a:gd name="T52" fmla="*/ 2 w 14"/>
                <a:gd name="T53" fmla="*/ 17 h 18"/>
                <a:gd name="T54" fmla="*/ 1 w 14"/>
                <a:gd name="T55" fmla="*/ 15 h 18"/>
                <a:gd name="T56" fmla="*/ 1 w 14"/>
                <a:gd name="T57" fmla="*/ 14 h 18"/>
                <a:gd name="T58" fmla="*/ 0 w 14"/>
                <a:gd name="T59" fmla="*/ 12 h 18"/>
                <a:gd name="T60" fmla="*/ 0 w 14"/>
                <a:gd name="T61" fmla="*/ 9 h 18"/>
                <a:gd name="T62" fmla="*/ 0 w 14"/>
                <a:gd name="T63" fmla="*/ 8 h 18"/>
                <a:gd name="T64" fmla="*/ 1 w 14"/>
                <a:gd name="T65" fmla="*/ 6 h 18"/>
                <a:gd name="T66" fmla="*/ 1 w 14"/>
                <a:gd name="T67" fmla="*/ 5 h 18"/>
                <a:gd name="T68" fmla="*/ 3 w 14"/>
                <a:gd name="T69" fmla="*/ 3 h 18"/>
                <a:gd name="T70" fmla="*/ 4 w 14"/>
                <a:gd name="T71" fmla="*/ 2 h 18"/>
                <a:gd name="T72" fmla="*/ 5 w 14"/>
                <a:gd name="T73" fmla="*/ 1 h 18"/>
                <a:gd name="T74" fmla="*/ 6 w 14"/>
                <a:gd name="T75" fmla="*/ 1 h 18"/>
                <a:gd name="T76" fmla="*/ 7 w 14"/>
                <a:gd name="T77" fmla="*/ 0 h 18"/>
                <a:gd name="T78" fmla="*/ 9 w 14"/>
                <a:gd name="T79" fmla="*/ 0 h 18"/>
                <a:gd name="T80" fmla="*/ 10 w 14"/>
                <a:gd name="T81" fmla="*/ 0 h 18"/>
                <a:gd name="T82" fmla="*/ 10 w 14"/>
                <a:gd name="T8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8">
                  <a:moveTo>
                    <a:pt x="8" y="4"/>
                  </a:moveTo>
                  <a:lnTo>
                    <a:pt x="8" y="4"/>
                  </a:lnTo>
                  <a:lnTo>
                    <a:pt x="7" y="4"/>
                  </a:lnTo>
                  <a:lnTo>
                    <a:pt x="7" y="4"/>
                  </a:lnTo>
                  <a:lnTo>
                    <a:pt x="6" y="4"/>
                  </a:lnTo>
                  <a:lnTo>
                    <a:pt x="6" y="4"/>
                  </a:lnTo>
                  <a:lnTo>
                    <a:pt x="5" y="4"/>
                  </a:lnTo>
                  <a:lnTo>
                    <a:pt x="4" y="5"/>
                  </a:lnTo>
                  <a:lnTo>
                    <a:pt x="4" y="5"/>
                  </a:lnTo>
                  <a:lnTo>
                    <a:pt x="3" y="5"/>
                  </a:lnTo>
                  <a:lnTo>
                    <a:pt x="3" y="6"/>
                  </a:lnTo>
                  <a:lnTo>
                    <a:pt x="2" y="6"/>
                  </a:lnTo>
                  <a:lnTo>
                    <a:pt x="2" y="7"/>
                  </a:lnTo>
                  <a:lnTo>
                    <a:pt x="2" y="8"/>
                  </a:lnTo>
                  <a:lnTo>
                    <a:pt x="2" y="9"/>
                  </a:lnTo>
                  <a:lnTo>
                    <a:pt x="3" y="10"/>
                  </a:lnTo>
                  <a:lnTo>
                    <a:pt x="3" y="11"/>
                  </a:lnTo>
                  <a:lnTo>
                    <a:pt x="4" y="12"/>
                  </a:lnTo>
                  <a:lnTo>
                    <a:pt x="5" y="13"/>
                  </a:lnTo>
                  <a:lnTo>
                    <a:pt x="6" y="13"/>
                  </a:lnTo>
                  <a:lnTo>
                    <a:pt x="7" y="14"/>
                  </a:lnTo>
                  <a:lnTo>
                    <a:pt x="7" y="13"/>
                  </a:lnTo>
                  <a:lnTo>
                    <a:pt x="8" y="13"/>
                  </a:lnTo>
                  <a:lnTo>
                    <a:pt x="9" y="13"/>
                  </a:lnTo>
                  <a:lnTo>
                    <a:pt x="10" y="12"/>
                  </a:lnTo>
                  <a:lnTo>
                    <a:pt x="11" y="12"/>
                  </a:lnTo>
                  <a:lnTo>
                    <a:pt x="11" y="11"/>
                  </a:lnTo>
                  <a:lnTo>
                    <a:pt x="12" y="10"/>
                  </a:lnTo>
                  <a:lnTo>
                    <a:pt x="13" y="10"/>
                  </a:lnTo>
                  <a:lnTo>
                    <a:pt x="13" y="9"/>
                  </a:lnTo>
                  <a:lnTo>
                    <a:pt x="14" y="9"/>
                  </a:lnTo>
                  <a:lnTo>
                    <a:pt x="14" y="16"/>
                  </a:lnTo>
                  <a:lnTo>
                    <a:pt x="13" y="16"/>
                  </a:lnTo>
                  <a:lnTo>
                    <a:pt x="13" y="16"/>
                  </a:lnTo>
                  <a:lnTo>
                    <a:pt x="12" y="16"/>
                  </a:lnTo>
                  <a:lnTo>
                    <a:pt x="12" y="17"/>
                  </a:lnTo>
                  <a:lnTo>
                    <a:pt x="11" y="17"/>
                  </a:lnTo>
                  <a:lnTo>
                    <a:pt x="11" y="17"/>
                  </a:lnTo>
                  <a:lnTo>
                    <a:pt x="10" y="17"/>
                  </a:lnTo>
                  <a:lnTo>
                    <a:pt x="10" y="18"/>
                  </a:lnTo>
                  <a:lnTo>
                    <a:pt x="9" y="18"/>
                  </a:lnTo>
                  <a:lnTo>
                    <a:pt x="8" y="18"/>
                  </a:lnTo>
                  <a:lnTo>
                    <a:pt x="8" y="18"/>
                  </a:lnTo>
                  <a:lnTo>
                    <a:pt x="7" y="18"/>
                  </a:lnTo>
                  <a:lnTo>
                    <a:pt x="7" y="18"/>
                  </a:lnTo>
                  <a:lnTo>
                    <a:pt x="6" y="18"/>
                  </a:lnTo>
                  <a:lnTo>
                    <a:pt x="5" y="18"/>
                  </a:lnTo>
                  <a:lnTo>
                    <a:pt x="5" y="18"/>
                  </a:lnTo>
                  <a:lnTo>
                    <a:pt x="4" y="18"/>
                  </a:lnTo>
                  <a:lnTo>
                    <a:pt x="4" y="18"/>
                  </a:lnTo>
                  <a:lnTo>
                    <a:pt x="3" y="18"/>
                  </a:lnTo>
                  <a:lnTo>
                    <a:pt x="3" y="18"/>
                  </a:lnTo>
                  <a:lnTo>
                    <a:pt x="2" y="17"/>
                  </a:lnTo>
                  <a:lnTo>
                    <a:pt x="2" y="17"/>
                  </a:lnTo>
                  <a:lnTo>
                    <a:pt x="1" y="16"/>
                  </a:lnTo>
                  <a:lnTo>
                    <a:pt x="1" y="15"/>
                  </a:lnTo>
                  <a:lnTo>
                    <a:pt x="1" y="14"/>
                  </a:lnTo>
                  <a:lnTo>
                    <a:pt x="1" y="14"/>
                  </a:lnTo>
                  <a:lnTo>
                    <a:pt x="0" y="13"/>
                  </a:lnTo>
                  <a:lnTo>
                    <a:pt x="0" y="12"/>
                  </a:lnTo>
                  <a:lnTo>
                    <a:pt x="0" y="10"/>
                  </a:lnTo>
                  <a:lnTo>
                    <a:pt x="0" y="9"/>
                  </a:lnTo>
                  <a:lnTo>
                    <a:pt x="0" y="8"/>
                  </a:lnTo>
                  <a:lnTo>
                    <a:pt x="0" y="8"/>
                  </a:lnTo>
                  <a:lnTo>
                    <a:pt x="1" y="7"/>
                  </a:lnTo>
                  <a:lnTo>
                    <a:pt x="1" y="6"/>
                  </a:lnTo>
                  <a:lnTo>
                    <a:pt x="1" y="5"/>
                  </a:lnTo>
                  <a:lnTo>
                    <a:pt x="1" y="5"/>
                  </a:lnTo>
                  <a:lnTo>
                    <a:pt x="2" y="3"/>
                  </a:lnTo>
                  <a:lnTo>
                    <a:pt x="3" y="3"/>
                  </a:lnTo>
                  <a:lnTo>
                    <a:pt x="4" y="2"/>
                  </a:lnTo>
                  <a:lnTo>
                    <a:pt x="4" y="2"/>
                  </a:lnTo>
                  <a:lnTo>
                    <a:pt x="4" y="1"/>
                  </a:lnTo>
                  <a:lnTo>
                    <a:pt x="5" y="1"/>
                  </a:lnTo>
                  <a:lnTo>
                    <a:pt x="5" y="1"/>
                  </a:lnTo>
                  <a:lnTo>
                    <a:pt x="6" y="1"/>
                  </a:lnTo>
                  <a:lnTo>
                    <a:pt x="6" y="0"/>
                  </a:lnTo>
                  <a:lnTo>
                    <a:pt x="7" y="0"/>
                  </a:lnTo>
                  <a:lnTo>
                    <a:pt x="8" y="0"/>
                  </a:lnTo>
                  <a:lnTo>
                    <a:pt x="9" y="0"/>
                  </a:lnTo>
                  <a:lnTo>
                    <a:pt x="9" y="0"/>
                  </a:lnTo>
                  <a:lnTo>
                    <a:pt x="10" y="0"/>
                  </a:lnTo>
                  <a:lnTo>
                    <a:pt x="10" y="0"/>
                  </a:lnTo>
                  <a:lnTo>
                    <a:pt x="10" y="0"/>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92" name="Freeform 2001"/>
            <p:cNvSpPr>
              <a:spLocks/>
            </p:cNvSpPr>
            <p:nvPr/>
          </p:nvSpPr>
          <p:spPr bwMode="auto">
            <a:xfrm>
              <a:off x="6115051" y="1468998"/>
              <a:ext cx="50800" cy="139700"/>
            </a:xfrm>
            <a:custGeom>
              <a:avLst/>
              <a:gdLst>
                <a:gd name="T0" fmla="*/ 14 w 32"/>
                <a:gd name="T1" fmla="*/ 81 h 88"/>
                <a:gd name="T2" fmla="*/ 17 w 32"/>
                <a:gd name="T3" fmla="*/ 81 h 88"/>
                <a:gd name="T4" fmla="*/ 19 w 32"/>
                <a:gd name="T5" fmla="*/ 81 h 88"/>
                <a:gd name="T6" fmla="*/ 22 w 32"/>
                <a:gd name="T7" fmla="*/ 80 h 88"/>
                <a:gd name="T8" fmla="*/ 24 w 32"/>
                <a:gd name="T9" fmla="*/ 80 h 88"/>
                <a:gd name="T10" fmla="*/ 26 w 32"/>
                <a:gd name="T11" fmla="*/ 80 h 88"/>
                <a:gd name="T12" fmla="*/ 27 w 32"/>
                <a:gd name="T13" fmla="*/ 78 h 88"/>
                <a:gd name="T14" fmla="*/ 27 w 32"/>
                <a:gd name="T15" fmla="*/ 74 h 88"/>
                <a:gd name="T16" fmla="*/ 27 w 32"/>
                <a:gd name="T17" fmla="*/ 69 h 88"/>
                <a:gd name="T18" fmla="*/ 26 w 32"/>
                <a:gd name="T19" fmla="*/ 66 h 88"/>
                <a:gd name="T20" fmla="*/ 26 w 32"/>
                <a:gd name="T21" fmla="*/ 62 h 88"/>
                <a:gd name="T22" fmla="*/ 25 w 32"/>
                <a:gd name="T23" fmla="*/ 60 h 88"/>
                <a:gd name="T24" fmla="*/ 25 w 32"/>
                <a:gd name="T25" fmla="*/ 56 h 88"/>
                <a:gd name="T26" fmla="*/ 24 w 32"/>
                <a:gd name="T27" fmla="*/ 53 h 88"/>
                <a:gd name="T28" fmla="*/ 24 w 32"/>
                <a:gd name="T29" fmla="*/ 50 h 88"/>
                <a:gd name="T30" fmla="*/ 23 w 32"/>
                <a:gd name="T31" fmla="*/ 47 h 88"/>
                <a:gd name="T32" fmla="*/ 22 w 32"/>
                <a:gd name="T33" fmla="*/ 44 h 88"/>
                <a:gd name="T34" fmla="*/ 21 w 32"/>
                <a:gd name="T35" fmla="*/ 40 h 88"/>
                <a:gd name="T36" fmla="*/ 20 w 32"/>
                <a:gd name="T37" fmla="*/ 35 h 88"/>
                <a:gd name="T38" fmla="*/ 17 w 32"/>
                <a:gd name="T39" fmla="*/ 31 h 88"/>
                <a:gd name="T40" fmla="*/ 16 w 32"/>
                <a:gd name="T41" fmla="*/ 29 h 88"/>
                <a:gd name="T42" fmla="*/ 14 w 32"/>
                <a:gd name="T43" fmla="*/ 26 h 88"/>
                <a:gd name="T44" fmla="*/ 13 w 32"/>
                <a:gd name="T45" fmla="*/ 23 h 88"/>
                <a:gd name="T46" fmla="*/ 11 w 32"/>
                <a:gd name="T47" fmla="*/ 20 h 88"/>
                <a:gd name="T48" fmla="*/ 10 w 32"/>
                <a:gd name="T49" fmla="*/ 17 h 88"/>
                <a:gd name="T50" fmla="*/ 8 w 32"/>
                <a:gd name="T51" fmla="*/ 14 h 88"/>
                <a:gd name="T52" fmla="*/ 7 w 32"/>
                <a:gd name="T53" fmla="*/ 12 h 88"/>
                <a:gd name="T54" fmla="*/ 4 w 32"/>
                <a:gd name="T55" fmla="*/ 8 h 88"/>
                <a:gd name="T56" fmla="*/ 2 w 32"/>
                <a:gd name="T57" fmla="*/ 5 h 88"/>
                <a:gd name="T58" fmla="*/ 1 w 32"/>
                <a:gd name="T59" fmla="*/ 0 h 88"/>
                <a:gd name="T60" fmla="*/ 2 w 32"/>
                <a:gd name="T61" fmla="*/ 2 h 88"/>
                <a:gd name="T62" fmla="*/ 5 w 32"/>
                <a:gd name="T63" fmla="*/ 5 h 88"/>
                <a:gd name="T64" fmla="*/ 7 w 32"/>
                <a:gd name="T65" fmla="*/ 9 h 88"/>
                <a:gd name="T66" fmla="*/ 9 w 32"/>
                <a:gd name="T67" fmla="*/ 11 h 88"/>
                <a:gd name="T68" fmla="*/ 11 w 32"/>
                <a:gd name="T69" fmla="*/ 14 h 88"/>
                <a:gd name="T70" fmla="*/ 13 w 32"/>
                <a:gd name="T71" fmla="*/ 17 h 88"/>
                <a:gd name="T72" fmla="*/ 15 w 32"/>
                <a:gd name="T73" fmla="*/ 21 h 88"/>
                <a:gd name="T74" fmla="*/ 17 w 32"/>
                <a:gd name="T75" fmla="*/ 24 h 88"/>
                <a:gd name="T76" fmla="*/ 19 w 32"/>
                <a:gd name="T77" fmla="*/ 28 h 88"/>
                <a:gd name="T78" fmla="*/ 21 w 32"/>
                <a:gd name="T79" fmla="*/ 33 h 88"/>
                <a:gd name="T80" fmla="*/ 22 w 32"/>
                <a:gd name="T81" fmla="*/ 37 h 88"/>
                <a:gd name="T82" fmla="*/ 24 w 32"/>
                <a:gd name="T83" fmla="*/ 41 h 88"/>
                <a:gd name="T84" fmla="*/ 25 w 32"/>
                <a:gd name="T85" fmla="*/ 46 h 88"/>
                <a:gd name="T86" fmla="*/ 26 w 32"/>
                <a:gd name="T87" fmla="*/ 50 h 88"/>
                <a:gd name="T88" fmla="*/ 28 w 32"/>
                <a:gd name="T89" fmla="*/ 54 h 88"/>
                <a:gd name="T90" fmla="*/ 28 w 32"/>
                <a:gd name="T91" fmla="*/ 58 h 88"/>
                <a:gd name="T92" fmla="*/ 29 w 32"/>
                <a:gd name="T93" fmla="*/ 62 h 88"/>
                <a:gd name="T94" fmla="*/ 30 w 32"/>
                <a:gd name="T95" fmla="*/ 66 h 88"/>
                <a:gd name="T96" fmla="*/ 31 w 32"/>
                <a:gd name="T97" fmla="*/ 69 h 88"/>
                <a:gd name="T98" fmla="*/ 31 w 32"/>
                <a:gd name="T99" fmla="*/ 72 h 88"/>
                <a:gd name="T100" fmla="*/ 31 w 32"/>
                <a:gd name="T101" fmla="*/ 76 h 88"/>
                <a:gd name="T102" fmla="*/ 32 w 32"/>
                <a:gd name="T103" fmla="*/ 80 h 88"/>
                <a:gd name="T104" fmla="*/ 32 w 32"/>
                <a:gd name="T105"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88">
                  <a:moveTo>
                    <a:pt x="32" y="83"/>
                  </a:moveTo>
                  <a:lnTo>
                    <a:pt x="12" y="88"/>
                  </a:lnTo>
                  <a:lnTo>
                    <a:pt x="14" y="81"/>
                  </a:lnTo>
                  <a:lnTo>
                    <a:pt x="14" y="81"/>
                  </a:lnTo>
                  <a:lnTo>
                    <a:pt x="14" y="81"/>
                  </a:lnTo>
                  <a:lnTo>
                    <a:pt x="15" y="81"/>
                  </a:lnTo>
                  <a:lnTo>
                    <a:pt x="16" y="81"/>
                  </a:lnTo>
                  <a:lnTo>
                    <a:pt x="17" y="81"/>
                  </a:lnTo>
                  <a:lnTo>
                    <a:pt x="17" y="81"/>
                  </a:lnTo>
                  <a:lnTo>
                    <a:pt x="18" y="81"/>
                  </a:lnTo>
                  <a:lnTo>
                    <a:pt x="19" y="81"/>
                  </a:lnTo>
                  <a:lnTo>
                    <a:pt x="19" y="81"/>
                  </a:lnTo>
                  <a:lnTo>
                    <a:pt x="20" y="81"/>
                  </a:lnTo>
                  <a:lnTo>
                    <a:pt x="21" y="81"/>
                  </a:lnTo>
                  <a:lnTo>
                    <a:pt x="21" y="81"/>
                  </a:lnTo>
                  <a:lnTo>
                    <a:pt x="22" y="80"/>
                  </a:lnTo>
                  <a:lnTo>
                    <a:pt x="22" y="80"/>
                  </a:lnTo>
                  <a:lnTo>
                    <a:pt x="23" y="80"/>
                  </a:lnTo>
                  <a:lnTo>
                    <a:pt x="23" y="80"/>
                  </a:lnTo>
                  <a:lnTo>
                    <a:pt x="24" y="80"/>
                  </a:lnTo>
                  <a:lnTo>
                    <a:pt x="24" y="80"/>
                  </a:lnTo>
                  <a:lnTo>
                    <a:pt x="25" y="80"/>
                  </a:lnTo>
                  <a:lnTo>
                    <a:pt x="25" y="80"/>
                  </a:lnTo>
                  <a:lnTo>
                    <a:pt x="26" y="80"/>
                  </a:lnTo>
                  <a:lnTo>
                    <a:pt x="26" y="80"/>
                  </a:lnTo>
                  <a:lnTo>
                    <a:pt x="27" y="79"/>
                  </a:lnTo>
                  <a:lnTo>
                    <a:pt x="27" y="79"/>
                  </a:lnTo>
                  <a:lnTo>
                    <a:pt x="27" y="78"/>
                  </a:lnTo>
                  <a:lnTo>
                    <a:pt x="27" y="77"/>
                  </a:lnTo>
                  <a:lnTo>
                    <a:pt x="27" y="76"/>
                  </a:lnTo>
                  <a:lnTo>
                    <a:pt x="27" y="75"/>
                  </a:lnTo>
                  <a:lnTo>
                    <a:pt x="27" y="74"/>
                  </a:lnTo>
                  <a:lnTo>
                    <a:pt x="27" y="73"/>
                  </a:lnTo>
                  <a:lnTo>
                    <a:pt x="27" y="72"/>
                  </a:lnTo>
                  <a:lnTo>
                    <a:pt x="27" y="71"/>
                  </a:lnTo>
                  <a:lnTo>
                    <a:pt x="27" y="69"/>
                  </a:lnTo>
                  <a:lnTo>
                    <a:pt x="27" y="68"/>
                  </a:lnTo>
                  <a:lnTo>
                    <a:pt x="27" y="67"/>
                  </a:lnTo>
                  <a:lnTo>
                    <a:pt x="26" y="67"/>
                  </a:lnTo>
                  <a:lnTo>
                    <a:pt x="26" y="66"/>
                  </a:lnTo>
                  <a:lnTo>
                    <a:pt x="26" y="65"/>
                  </a:lnTo>
                  <a:lnTo>
                    <a:pt x="26" y="64"/>
                  </a:lnTo>
                  <a:lnTo>
                    <a:pt x="26" y="63"/>
                  </a:lnTo>
                  <a:lnTo>
                    <a:pt x="26" y="62"/>
                  </a:lnTo>
                  <a:lnTo>
                    <a:pt x="25" y="62"/>
                  </a:lnTo>
                  <a:lnTo>
                    <a:pt x="25" y="61"/>
                  </a:lnTo>
                  <a:lnTo>
                    <a:pt x="25" y="60"/>
                  </a:lnTo>
                  <a:lnTo>
                    <a:pt x="25" y="60"/>
                  </a:lnTo>
                  <a:lnTo>
                    <a:pt x="25" y="59"/>
                  </a:lnTo>
                  <a:lnTo>
                    <a:pt x="25" y="58"/>
                  </a:lnTo>
                  <a:lnTo>
                    <a:pt x="25" y="57"/>
                  </a:lnTo>
                  <a:lnTo>
                    <a:pt x="25" y="56"/>
                  </a:lnTo>
                  <a:lnTo>
                    <a:pt x="25" y="55"/>
                  </a:lnTo>
                  <a:lnTo>
                    <a:pt x="24" y="54"/>
                  </a:lnTo>
                  <a:lnTo>
                    <a:pt x="24" y="54"/>
                  </a:lnTo>
                  <a:lnTo>
                    <a:pt x="24" y="53"/>
                  </a:lnTo>
                  <a:lnTo>
                    <a:pt x="24" y="52"/>
                  </a:lnTo>
                  <a:lnTo>
                    <a:pt x="24" y="52"/>
                  </a:lnTo>
                  <a:lnTo>
                    <a:pt x="24" y="51"/>
                  </a:lnTo>
                  <a:lnTo>
                    <a:pt x="24" y="50"/>
                  </a:lnTo>
                  <a:lnTo>
                    <a:pt x="23" y="49"/>
                  </a:lnTo>
                  <a:lnTo>
                    <a:pt x="23" y="48"/>
                  </a:lnTo>
                  <a:lnTo>
                    <a:pt x="23" y="48"/>
                  </a:lnTo>
                  <a:lnTo>
                    <a:pt x="23" y="47"/>
                  </a:lnTo>
                  <a:lnTo>
                    <a:pt x="23" y="46"/>
                  </a:lnTo>
                  <a:lnTo>
                    <a:pt x="23" y="45"/>
                  </a:lnTo>
                  <a:lnTo>
                    <a:pt x="22" y="45"/>
                  </a:lnTo>
                  <a:lnTo>
                    <a:pt x="22" y="44"/>
                  </a:lnTo>
                  <a:lnTo>
                    <a:pt x="22" y="43"/>
                  </a:lnTo>
                  <a:lnTo>
                    <a:pt x="22" y="42"/>
                  </a:lnTo>
                  <a:lnTo>
                    <a:pt x="21" y="41"/>
                  </a:lnTo>
                  <a:lnTo>
                    <a:pt x="21" y="40"/>
                  </a:lnTo>
                  <a:lnTo>
                    <a:pt x="21" y="39"/>
                  </a:lnTo>
                  <a:lnTo>
                    <a:pt x="21" y="38"/>
                  </a:lnTo>
                  <a:lnTo>
                    <a:pt x="20" y="37"/>
                  </a:lnTo>
                  <a:lnTo>
                    <a:pt x="20" y="35"/>
                  </a:lnTo>
                  <a:lnTo>
                    <a:pt x="19" y="34"/>
                  </a:lnTo>
                  <a:lnTo>
                    <a:pt x="19" y="33"/>
                  </a:lnTo>
                  <a:lnTo>
                    <a:pt x="18" y="32"/>
                  </a:lnTo>
                  <a:lnTo>
                    <a:pt x="17" y="31"/>
                  </a:lnTo>
                  <a:lnTo>
                    <a:pt x="17" y="31"/>
                  </a:lnTo>
                  <a:lnTo>
                    <a:pt x="17" y="30"/>
                  </a:lnTo>
                  <a:lnTo>
                    <a:pt x="16" y="29"/>
                  </a:lnTo>
                  <a:lnTo>
                    <a:pt x="16" y="29"/>
                  </a:lnTo>
                  <a:lnTo>
                    <a:pt x="16" y="28"/>
                  </a:lnTo>
                  <a:lnTo>
                    <a:pt x="15" y="27"/>
                  </a:lnTo>
                  <a:lnTo>
                    <a:pt x="15" y="26"/>
                  </a:lnTo>
                  <a:lnTo>
                    <a:pt x="14" y="26"/>
                  </a:lnTo>
                  <a:lnTo>
                    <a:pt x="14" y="25"/>
                  </a:lnTo>
                  <a:lnTo>
                    <a:pt x="14" y="24"/>
                  </a:lnTo>
                  <a:lnTo>
                    <a:pt x="13" y="23"/>
                  </a:lnTo>
                  <a:lnTo>
                    <a:pt x="13" y="23"/>
                  </a:lnTo>
                  <a:lnTo>
                    <a:pt x="13" y="22"/>
                  </a:lnTo>
                  <a:lnTo>
                    <a:pt x="12" y="22"/>
                  </a:lnTo>
                  <a:lnTo>
                    <a:pt x="12" y="21"/>
                  </a:lnTo>
                  <a:lnTo>
                    <a:pt x="11" y="20"/>
                  </a:lnTo>
                  <a:lnTo>
                    <a:pt x="11" y="19"/>
                  </a:lnTo>
                  <a:lnTo>
                    <a:pt x="11" y="19"/>
                  </a:lnTo>
                  <a:lnTo>
                    <a:pt x="10" y="18"/>
                  </a:lnTo>
                  <a:lnTo>
                    <a:pt x="10" y="17"/>
                  </a:lnTo>
                  <a:lnTo>
                    <a:pt x="9" y="16"/>
                  </a:lnTo>
                  <a:lnTo>
                    <a:pt x="9" y="16"/>
                  </a:lnTo>
                  <a:lnTo>
                    <a:pt x="9" y="15"/>
                  </a:lnTo>
                  <a:lnTo>
                    <a:pt x="8" y="14"/>
                  </a:lnTo>
                  <a:lnTo>
                    <a:pt x="8" y="14"/>
                  </a:lnTo>
                  <a:lnTo>
                    <a:pt x="8" y="13"/>
                  </a:lnTo>
                  <a:lnTo>
                    <a:pt x="7" y="13"/>
                  </a:lnTo>
                  <a:lnTo>
                    <a:pt x="7" y="12"/>
                  </a:lnTo>
                  <a:lnTo>
                    <a:pt x="6" y="11"/>
                  </a:lnTo>
                  <a:lnTo>
                    <a:pt x="5" y="10"/>
                  </a:lnTo>
                  <a:lnTo>
                    <a:pt x="4" y="9"/>
                  </a:lnTo>
                  <a:lnTo>
                    <a:pt x="4" y="8"/>
                  </a:lnTo>
                  <a:lnTo>
                    <a:pt x="3" y="7"/>
                  </a:lnTo>
                  <a:lnTo>
                    <a:pt x="3" y="6"/>
                  </a:lnTo>
                  <a:lnTo>
                    <a:pt x="3" y="6"/>
                  </a:lnTo>
                  <a:lnTo>
                    <a:pt x="2" y="5"/>
                  </a:lnTo>
                  <a:lnTo>
                    <a:pt x="2" y="5"/>
                  </a:lnTo>
                  <a:lnTo>
                    <a:pt x="0" y="0"/>
                  </a:lnTo>
                  <a:lnTo>
                    <a:pt x="0" y="0"/>
                  </a:lnTo>
                  <a:lnTo>
                    <a:pt x="1" y="0"/>
                  </a:lnTo>
                  <a:lnTo>
                    <a:pt x="1" y="1"/>
                  </a:lnTo>
                  <a:lnTo>
                    <a:pt x="1" y="1"/>
                  </a:lnTo>
                  <a:lnTo>
                    <a:pt x="2" y="2"/>
                  </a:lnTo>
                  <a:lnTo>
                    <a:pt x="2" y="2"/>
                  </a:lnTo>
                  <a:lnTo>
                    <a:pt x="3" y="3"/>
                  </a:lnTo>
                  <a:lnTo>
                    <a:pt x="4" y="4"/>
                  </a:lnTo>
                  <a:lnTo>
                    <a:pt x="4" y="5"/>
                  </a:lnTo>
                  <a:lnTo>
                    <a:pt x="5" y="5"/>
                  </a:lnTo>
                  <a:lnTo>
                    <a:pt x="6" y="7"/>
                  </a:lnTo>
                  <a:lnTo>
                    <a:pt x="6" y="8"/>
                  </a:lnTo>
                  <a:lnTo>
                    <a:pt x="7" y="8"/>
                  </a:lnTo>
                  <a:lnTo>
                    <a:pt x="7" y="9"/>
                  </a:lnTo>
                  <a:lnTo>
                    <a:pt x="8" y="9"/>
                  </a:lnTo>
                  <a:lnTo>
                    <a:pt x="8" y="10"/>
                  </a:lnTo>
                  <a:lnTo>
                    <a:pt x="9" y="11"/>
                  </a:lnTo>
                  <a:lnTo>
                    <a:pt x="9" y="11"/>
                  </a:lnTo>
                  <a:lnTo>
                    <a:pt x="10" y="12"/>
                  </a:lnTo>
                  <a:lnTo>
                    <a:pt x="10" y="13"/>
                  </a:lnTo>
                  <a:lnTo>
                    <a:pt x="11" y="14"/>
                  </a:lnTo>
                  <a:lnTo>
                    <a:pt x="11" y="14"/>
                  </a:lnTo>
                  <a:lnTo>
                    <a:pt x="11" y="15"/>
                  </a:lnTo>
                  <a:lnTo>
                    <a:pt x="12" y="16"/>
                  </a:lnTo>
                  <a:lnTo>
                    <a:pt x="13" y="16"/>
                  </a:lnTo>
                  <a:lnTo>
                    <a:pt x="13" y="17"/>
                  </a:lnTo>
                  <a:lnTo>
                    <a:pt x="14" y="18"/>
                  </a:lnTo>
                  <a:lnTo>
                    <a:pt x="14" y="19"/>
                  </a:lnTo>
                  <a:lnTo>
                    <a:pt x="14" y="20"/>
                  </a:lnTo>
                  <a:lnTo>
                    <a:pt x="15" y="21"/>
                  </a:lnTo>
                  <a:lnTo>
                    <a:pt x="16" y="22"/>
                  </a:lnTo>
                  <a:lnTo>
                    <a:pt x="16" y="22"/>
                  </a:lnTo>
                  <a:lnTo>
                    <a:pt x="16" y="23"/>
                  </a:lnTo>
                  <a:lnTo>
                    <a:pt x="17" y="24"/>
                  </a:lnTo>
                  <a:lnTo>
                    <a:pt x="17" y="25"/>
                  </a:lnTo>
                  <a:lnTo>
                    <a:pt x="18" y="26"/>
                  </a:lnTo>
                  <a:lnTo>
                    <a:pt x="18" y="27"/>
                  </a:lnTo>
                  <a:lnTo>
                    <a:pt x="19" y="28"/>
                  </a:lnTo>
                  <a:lnTo>
                    <a:pt x="19" y="29"/>
                  </a:lnTo>
                  <a:lnTo>
                    <a:pt x="19" y="30"/>
                  </a:lnTo>
                  <a:lnTo>
                    <a:pt x="20" y="31"/>
                  </a:lnTo>
                  <a:lnTo>
                    <a:pt x="21" y="33"/>
                  </a:lnTo>
                  <a:lnTo>
                    <a:pt x="21" y="33"/>
                  </a:lnTo>
                  <a:lnTo>
                    <a:pt x="21" y="34"/>
                  </a:lnTo>
                  <a:lnTo>
                    <a:pt x="22" y="36"/>
                  </a:lnTo>
                  <a:lnTo>
                    <a:pt x="22" y="37"/>
                  </a:lnTo>
                  <a:lnTo>
                    <a:pt x="22" y="38"/>
                  </a:lnTo>
                  <a:lnTo>
                    <a:pt x="23" y="39"/>
                  </a:lnTo>
                  <a:lnTo>
                    <a:pt x="23" y="40"/>
                  </a:lnTo>
                  <a:lnTo>
                    <a:pt x="24" y="41"/>
                  </a:lnTo>
                  <a:lnTo>
                    <a:pt x="24" y="43"/>
                  </a:lnTo>
                  <a:lnTo>
                    <a:pt x="24" y="44"/>
                  </a:lnTo>
                  <a:lnTo>
                    <a:pt x="25" y="45"/>
                  </a:lnTo>
                  <a:lnTo>
                    <a:pt x="25" y="46"/>
                  </a:lnTo>
                  <a:lnTo>
                    <a:pt x="26" y="47"/>
                  </a:lnTo>
                  <a:lnTo>
                    <a:pt x="26" y="48"/>
                  </a:lnTo>
                  <a:lnTo>
                    <a:pt x="26" y="49"/>
                  </a:lnTo>
                  <a:lnTo>
                    <a:pt x="26" y="50"/>
                  </a:lnTo>
                  <a:lnTo>
                    <a:pt x="27" y="51"/>
                  </a:lnTo>
                  <a:lnTo>
                    <a:pt x="27" y="52"/>
                  </a:lnTo>
                  <a:lnTo>
                    <a:pt x="27" y="54"/>
                  </a:lnTo>
                  <a:lnTo>
                    <a:pt x="28" y="54"/>
                  </a:lnTo>
                  <a:lnTo>
                    <a:pt x="28" y="55"/>
                  </a:lnTo>
                  <a:lnTo>
                    <a:pt x="28" y="56"/>
                  </a:lnTo>
                  <a:lnTo>
                    <a:pt x="28" y="58"/>
                  </a:lnTo>
                  <a:lnTo>
                    <a:pt x="28" y="58"/>
                  </a:lnTo>
                  <a:lnTo>
                    <a:pt x="29" y="60"/>
                  </a:lnTo>
                  <a:lnTo>
                    <a:pt x="29" y="60"/>
                  </a:lnTo>
                  <a:lnTo>
                    <a:pt x="29" y="61"/>
                  </a:lnTo>
                  <a:lnTo>
                    <a:pt x="29" y="62"/>
                  </a:lnTo>
                  <a:lnTo>
                    <a:pt x="29" y="63"/>
                  </a:lnTo>
                  <a:lnTo>
                    <a:pt x="30" y="64"/>
                  </a:lnTo>
                  <a:lnTo>
                    <a:pt x="30" y="65"/>
                  </a:lnTo>
                  <a:lnTo>
                    <a:pt x="30" y="66"/>
                  </a:lnTo>
                  <a:lnTo>
                    <a:pt x="30" y="67"/>
                  </a:lnTo>
                  <a:lnTo>
                    <a:pt x="30" y="67"/>
                  </a:lnTo>
                  <a:lnTo>
                    <a:pt x="30" y="68"/>
                  </a:lnTo>
                  <a:lnTo>
                    <a:pt x="31" y="69"/>
                  </a:lnTo>
                  <a:lnTo>
                    <a:pt x="31" y="69"/>
                  </a:lnTo>
                  <a:lnTo>
                    <a:pt x="31" y="70"/>
                  </a:lnTo>
                  <a:lnTo>
                    <a:pt x="31" y="71"/>
                  </a:lnTo>
                  <a:lnTo>
                    <a:pt x="31" y="72"/>
                  </a:lnTo>
                  <a:lnTo>
                    <a:pt x="31" y="73"/>
                  </a:lnTo>
                  <a:lnTo>
                    <a:pt x="31" y="73"/>
                  </a:lnTo>
                  <a:lnTo>
                    <a:pt x="31" y="74"/>
                  </a:lnTo>
                  <a:lnTo>
                    <a:pt x="31" y="76"/>
                  </a:lnTo>
                  <a:lnTo>
                    <a:pt x="32" y="77"/>
                  </a:lnTo>
                  <a:lnTo>
                    <a:pt x="32" y="78"/>
                  </a:lnTo>
                  <a:lnTo>
                    <a:pt x="32" y="79"/>
                  </a:lnTo>
                  <a:lnTo>
                    <a:pt x="32" y="80"/>
                  </a:lnTo>
                  <a:lnTo>
                    <a:pt x="32" y="81"/>
                  </a:lnTo>
                  <a:lnTo>
                    <a:pt x="32" y="81"/>
                  </a:lnTo>
                  <a:lnTo>
                    <a:pt x="32" y="82"/>
                  </a:lnTo>
                  <a:lnTo>
                    <a:pt x="32" y="82"/>
                  </a:lnTo>
                  <a:lnTo>
                    <a:pt x="32" y="83"/>
                  </a:lnTo>
                  <a:lnTo>
                    <a:pt x="32"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93" name="Freeform 2002"/>
            <p:cNvSpPr>
              <a:spLocks/>
            </p:cNvSpPr>
            <p:nvPr/>
          </p:nvSpPr>
          <p:spPr bwMode="auto">
            <a:xfrm>
              <a:off x="5827713" y="1622986"/>
              <a:ext cx="65088" cy="58738"/>
            </a:xfrm>
            <a:custGeom>
              <a:avLst/>
              <a:gdLst>
                <a:gd name="T0" fmla="*/ 2 w 41"/>
                <a:gd name="T1" fmla="*/ 1 h 37"/>
                <a:gd name="T2" fmla="*/ 4 w 41"/>
                <a:gd name="T3" fmla="*/ 3 h 37"/>
                <a:gd name="T4" fmla="*/ 6 w 41"/>
                <a:gd name="T5" fmla="*/ 4 h 37"/>
                <a:gd name="T6" fmla="*/ 8 w 41"/>
                <a:gd name="T7" fmla="*/ 6 h 37"/>
                <a:gd name="T8" fmla="*/ 10 w 41"/>
                <a:gd name="T9" fmla="*/ 8 h 37"/>
                <a:gd name="T10" fmla="*/ 12 w 41"/>
                <a:gd name="T11" fmla="*/ 9 h 37"/>
                <a:gd name="T12" fmla="*/ 14 w 41"/>
                <a:gd name="T13" fmla="*/ 11 h 37"/>
                <a:gd name="T14" fmla="*/ 15 w 41"/>
                <a:gd name="T15" fmla="*/ 13 h 37"/>
                <a:gd name="T16" fmla="*/ 17 w 41"/>
                <a:gd name="T17" fmla="*/ 14 h 37"/>
                <a:gd name="T18" fmla="*/ 19 w 41"/>
                <a:gd name="T19" fmla="*/ 15 h 37"/>
                <a:gd name="T20" fmla="*/ 20 w 41"/>
                <a:gd name="T21" fmla="*/ 16 h 37"/>
                <a:gd name="T22" fmla="*/ 22 w 41"/>
                <a:gd name="T23" fmla="*/ 17 h 37"/>
                <a:gd name="T24" fmla="*/ 25 w 41"/>
                <a:gd name="T25" fmla="*/ 20 h 37"/>
                <a:gd name="T26" fmla="*/ 27 w 41"/>
                <a:gd name="T27" fmla="*/ 22 h 37"/>
                <a:gd name="T28" fmla="*/ 30 w 41"/>
                <a:gd name="T29" fmla="*/ 25 h 37"/>
                <a:gd name="T30" fmla="*/ 32 w 41"/>
                <a:gd name="T31" fmla="*/ 29 h 37"/>
                <a:gd name="T32" fmla="*/ 34 w 41"/>
                <a:gd name="T33" fmla="*/ 31 h 37"/>
                <a:gd name="T34" fmla="*/ 36 w 41"/>
                <a:gd name="T35" fmla="*/ 32 h 37"/>
                <a:gd name="T36" fmla="*/ 38 w 41"/>
                <a:gd name="T37" fmla="*/ 32 h 37"/>
                <a:gd name="T38" fmla="*/ 39 w 41"/>
                <a:gd name="T39" fmla="*/ 33 h 37"/>
                <a:gd name="T40" fmla="*/ 41 w 41"/>
                <a:gd name="T41" fmla="*/ 34 h 37"/>
                <a:gd name="T42" fmla="*/ 40 w 41"/>
                <a:gd name="T43" fmla="*/ 34 h 37"/>
                <a:gd name="T44" fmla="*/ 38 w 41"/>
                <a:gd name="T45" fmla="*/ 35 h 37"/>
                <a:gd name="T46" fmla="*/ 36 w 41"/>
                <a:gd name="T47" fmla="*/ 36 h 37"/>
                <a:gd name="T48" fmla="*/ 35 w 41"/>
                <a:gd name="T49" fmla="*/ 36 h 37"/>
                <a:gd name="T50" fmla="*/ 33 w 41"/>
                <a:gd name="T51" fmla="*/ 37 h 37"/>
                <a:gd name="T52" fmla="*/ 31 w 41"/>
                <a:gd name="T53" fmla="*/ 37 h 37"/>
                <a:gd name="T54" fmla="*/ 29 w 41"/>
                <a:gd name="T55" fmla="*/ 37 h 37"/>
                <a:gd name="T56" fmla="*/ 27 w 41"/>
                <a:gd name="T57" fmla="*/ 36 h 37"/>
                <a:gd name="T58" fmla="*/ 25 w 41"/>
                <a:gd name="T59" fmla="*/ 35 h 37"/>
                <a:gd name="T60" fmla="*/ 24 w 41"/>
                <a:gd name="T61" fmla="*/ 34 h 37"/>
                <a:gd name="T62" fmla="*/ 23 w 41"/>
                <a:gd name="T63" fmla="*/ 31 h 37"/>
                <a:gd name="T64" fmla="*/ 23 w 41"/>
                <a:gd name="T65" fmla="*/ 29 h 37"/>
                <a:gd name="T66" fmla="*/ 23 w 41"/>
                <a:gd name="T67" fmla="*/ 27 h 37"/>
                <a:gd name="T68" fmla="*/ 24 w 41"/>
                <a:gd name="T69" fmla="*/ 25 h 37"/>
                <a:gd name="T70" fmla="*/ 23 w 41"/>
                <a:gd name="T71" fmla="*/ 26 h 37"/>
                <a:gd name="T72" fmla="*/ 21 w 41"/>
                <a:gd name="T73" fmla="*/ 27 h 37"/>
                <a:gd name="T74" fmla="*/ 19 w 41"/>
                <a:gd name="T75" fmla="*/ 27 h 37"/>
                <a:gd name="T76" fmla="*/ 17 w 41"/>
                <a:gd name="T77" fmla="*/ 28 h 37"/>
                <a:gd name="T78" fmla="*/ 15 w 41"/>
                <a:gd name="T79" fmla="*/ 28 h 37"/>
                <a:gd name="T80" fmla="*/ 13 w 41"/>
                <a:gd name="T81" fmla="*/ 28 h 37"/>
                <a:gd name="T82" fmla="*/ 11 w 41"/>
                <a:gd name="T83" fmla="*/ 28 h 37"/>
                <a:gd name="T84" fmla="*/ 10 w 41"/>
                <a:gd name="T85" fmla="*/ 27 h 37"/>
                <a:gd name="T86" fmla="*/ 9 w 41"/>
                <a:gd name="T87" fmla="*/ 25 h 37"/>
                <a:gd name="T88" fmla="*/ 8 w 41"/>
                <a:gd name="T89" fmla="*/ 23 h 37"/>
                <a:gd name="T90" fmla="*/ 9 w 41"/>
                <a:gd name="T91" fmla="*/ 20 h 37"/>
                <a:gd name="T92" fmla="*/ 10 w 41"/>
                <a:gd name="T93" fmla="*/ 18 h 37"/>
                <a:gd name="T94" fmla="*/ 12 w 41"/>
                <a:gd name="T95" fmla="*/ 15 h 37"/>
                <a:gd name="T96" fmla="*/ 12 w 41"/>
                <a:gd name="T97" fmla="*/ 14 h 37"/>
                <a:gd name="T98" fmla="*/ 10 w 41"/>
                <a:gd name="T99" fmla="*/ 14 h 37"/>
                <a:gd name="T100" fmla="*/ 9 w 41"/>
                <a:gd name="T101" fmla="*/ 14 h 37"/>
                <a:gd name="T102" fmla="*/ 7 w 41"/>
                <a:gd name="T103" fmla="*/ 14 h 37"/>
                <a:gd name="T104" fmla="*/ 5 w 41"/>
                <a:gd name="T105" fmla="*/ 14 h 37"/>
                <a:gd name="T106" fmla="*/ 3 w 41"/>
                <a:gd name="T107" fmla="*/ 14 h 37"/>
                <a:gd name="T108" fmla="*/ 2 w 41"/>
                <a:gd name="T109" fmla="*/ 13 h 37"/>
                <a:gd name="T110" fmla="*/ 0 w 41"/>
                <a:gd name="T111" fmla="*/ 10 h 37"/>
                <a:gd name="T112" fmla="*/ 0 w 41"/>
                <a:gd name="T113" fmla="*/ 8 h 37"/>
                <a:gd name="T114" fmla="*/ 0 w 41"/>
                <a:gd name="T115" fmla="*/ 6 h 37"/>
                <a:gd name="T116" fmla="*/ 0 w 41"/>
                <a:gd name="T117" fmla="*/ 3 h 37"/>
                <a:gd name="T118" fmla="*/ 1 w 41"/>
                <a:gd name="T119" fmla="*/ 1 h 37"/>
                <a:gd name="T120" fmla="*/ 2 w 41"/>
                <a:gd name="T1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37">
                  <a:moveTo>
                    <a:pt x="2" y="0"/>
                  </a:moveTo>
                  <a:lnTo>
                    <a:pt x="2" y="0"/>
                  </a:lnTo>
                  <a:lnTo>
                    <a:pt x="2" y="1"/>
                  </a:lnTo>
                  <a:lnTo>
                    <a:pt x="3" y="1"/>
                  </a:lnTo>
                  <a:lnTo>
                    <a:pt x="4" y="2"/>
                  </a:lnTo>
                  <a:lnTo>
                    <a:pt x="4" y="3"/>
                  </a:lnTo>
                  <a:lnTo>
                    <a:pt x="5" y="3"/>
                  </a:lnTo>
                  <a:lnTo>
                    <a:pt x="6" y="4"/>
                  </a:lnTo>
                  <a:lnTo>
                    <a:pt x="6" y="4"/>
                  </a:lnTo>
                  <a:lnTo>
                    <a:pt x="7" y="5"/>
                  </a:lnTo>
                  <a:lnTo>
                    <a:pt x="8" y="6"/>
                  </a:lnTo>
                  <a:lnTo>
                    <a:pt x="8" y="6"/>
                  </a:lnTo>
                  <a:lnTo>
                    <a:pt x="9" y="7"/>
                  </a:lnTo>
                  <a:lnTo>
                    <a:pt x="9" y="7"/>
                  </a:lnTo>
                  <a:lnTo>
                    <a:pt x="10" y="8"/>
                  </a:lnTo>
                  <a:lnTo>
                    <a:pt x="11" y="8"/>
                  </a:lnTo>
                  <a:lnTo>
                    <a:pt x="11" y="9"/>
                  </a:lnTo>
                  <a:lnTo>
                    <a:pt x="12" y="9"/>
                  </a:lnTo>
                  <a:lnTo>
                    <a:pt x="13" y="10"/>
                  </a:lnTo>
                  <a:lnTo>
                    <a:pt x="13" y="11"/>
                  </a:lnTo>
                  <a:lnTo>
                    <a:pt x="14" y="11"/>
                  </a:lnTo>
                  <a:lnTo>
                    <a:pt x="14" y="12"/>
                  </a:lnTo>
                  <a:lnTo>
                    <a:pt x="15" y="12"/>
                  </a:lnTo>
                  <a:lnTo>
                    <a:pt x="15" y="13"/>
                  </a:lnTo>
                  <a:lnTo>
                    <a:pt x="16" y="13"/>
                  </a:lnTo>
                  <a:lnTo>
                    <a:pt x="17" y="13"/>
                  </a:lnTo>
                  <a:lnTo>
                    <a:pt x="17" y="14"/>
                  </a:lnTo>
                  <a:lnTo>
                    <a:pt x="18" y="14"/>
                  </a:lnTo>
                  <a:lnTo>
                    <a:pt x="18" y="14"/>
                  </a:lnTo>
                  <a:lnTo>
                    <a:pt x="19" y="15"/>
                  </a:lnTo>
                  <a:lnTo>
                    <a:pt x="19" y="15"/>
                  </a:lnTo>
                  <a:lnTo>
                    <a:pt x="20" y="15"/>
                  </a:lnTo>
                  <a:lnTo>
                    <a:pt x="20" y="16"/>
                  </a:lnTo>
                  <a:lnTo>
                    <a:pt x="21" y="16"/>
                  </a:lnTo>
                  <a:lnTo>
                    <a:pt x="21" y="16"/>
                  </a:lnTo>
                  <a:lnTo>
                    <a:pt x="22" y="17"/>
                  </a:lnTo>
                  <a:lnTo>
                    <a:pt x="23" y="18"/>
                  </a:lnTo>
                  <a:lnTo>
                    <a:pt x="24" y="19"/>
                  </a:lnTo>
                  <a:lnTo>
                    <a:pt x="25" y="20"/>
                  </a:lnTo>
                  <a:lnTo>
                    <a:pt x="26" y="20"/>
                  </a:lnTo>
                  <a:lnTo>
                    <a:pt x="27" y="21"/>
                  </a:lnTo>
                  <a:lnTo>
                    <a:pt x="27" y="22"/>
                  </a:lnTo>
                  <a:lnTo>
                    <a:pt x="28" y="23"/>
                  </a:lnTo>
                  <a:lnTo>
                    <a:pt x="29" y="24"/>
                  </a:lnTo>
                  <a:lnTo>
                    <a:pt x="30" y="25"/>
                  </a:lnTo>
                  <a:lnTo>
                    <a:pt x="31" y="27"/>
                  </a:lnTo>
                  <a:lnTo>
                    <a:pt x="31" y="28"/>
                  </a:lnTo>
                  <a:lnTo>
                    <a:pt x="32" y="29"/>
                  </a:lnTo>
                  <a:lnTo>
                    <a:pt x="33" y="29"/>
                  </a:lnTo>
                  <a:lnTo>
                    <a:pt x="34" y="30"/>
                  </a:lnTo>
                  <a:lnTo>
                    <a:pt x="34" y="31"/>
                  </a:lnTo>
                  <a:lnTo>
                    <a:pt x="35" y="31"/>
                  </a:lnTo>
                  <a:lnTo>
                    <a:pt x="36" y="31"/>
                  </a:lnTo>
                  <a:lnTo>
                    <a:pt x="36" y="32"/>
                  </a:lnTo>
                  <a:lnTo>
                    <a:pt x="37" y="32"/>
                  </a:lnTo>
                  <a:lnTo>
                    <a:pt x="37" y="32"/>
                  </a:lnTo>
                  <a:lnTo>
                    <a:pt x="38" y="32"/>
                  </a:lnTo>
                  <a:lnTo>
                    <a:pt x="38" y="32"/>
                  </a:lnTo>
                  <a:lnTo>
                    <a:pt x="39" y="32"/>
                  </a:lnTo>
                  <a:lnTo>
                    <a:pt x="39" y="33"/>
                  </a:lnTo>
                  <a:lnTo>
                    <a:pt x="40" y="33"/>
                  </a:lnTo>
                  <a:lnTo>
                    <a:pt x="41" y="33"/>
                  </a:lnTo>
                  <a:lnTo>
                    <a:pt x="41" y="34"/>
                  </a:lnTo>
                  <a:lnTo>
                    <a:pt x="41" y="34"/>
                  </a:lnTo>
                  <a:lnTo>
                    <a:pt x="41" y="34"/>
                  </a:lnTo>
                  <a:lnTo>
                    <a:pt x="40" y="34"/>
                  </a:lnTo>
                  <a:lnTo>
                    <a:pt x="40" y="34"/>
                  </a:lnTo>
                  <a:lnTo>
                    <a:pt x="39" y="35"/>
                  </a:lnTo>
                  <a:lnTo>
                    <a:pt x="38" y="35"/>
                  </a:lnTo>
                  <a:lnTo>
                    <a:pt x="37" y="35"/>
                  </a:lnTo>
                  <a:lnTo>
                    <a:pt x="37" y="36"/>
                  </a:lnTo>
                  <a:lnTo>
                    <a:pt x="36" y="36"/>
                  </a:lnTo>
                  <a:lnTo>
                    <a:pt x="36" y="36"/>
                  </a:lnTo>
                  <a:lnTo>
                    <a:pt x="35" y="36"/>
                  </a:lnTo>
                  <a:lnTo>
                    <a:pt x="35" y="36"/>
                  </a:lnTo>
                  <a:lnTo>
                    <a:pt x="34" y="36"/>
                  </a:lnTo>
                  <a:lnTo>
                    <a:pt x="33" y="37"/>
                  </a:lnTo>
                  <a:lnTo>
                    <a:pt x="33" y="37"/>
                  </a:lnTo>
                  <a:lnTo>
                    <a:pt x="32" y="37"/>
                  </a:lnTo>
                  <a:lnTo>
                    <a:pt x="31" y="37"/>
                  </a:lnTo>
                  <a:lnTo>
                    <a:pt x="31" y="37"/>
                  </a:lnTo>
                  <a:lnTo>
                    <a:pt x="30" y="37"/>
                  </a:lnTo>
                  <a:lnTo>
                    <a:pt x="30" y="37"/>
                  </a:lnTo>
                  <a:lnTo>
                    <a:pt x="29" y="37"/>
                  </a:lnTo>
                  <a:lnTo>
                    <a:pt x="28" y="36"/>
                  </a:lnTo>
                  <a:lnTo>
                    <a:pt x="28" y="36"/>
                  </a:lnTo>
                  <a:lnTo>
                    <a:pt x="27" y="36"/>
                  </a:lnTo>
                  <a:lnTo>
                    <a:pt x="27" y="36"/>
                  </a:lnTo>
                  <a:lnTo>
                    <a:pt x="26" y="35"/>
                  </a:lnTo>
                  <a:lnTo>
                    <a:pt x="25" y="35"/>
                  </a:lnTo>
                  <a:lnTo>
                    <a:pt x="25" y="35"/>
                  </a:lnTo>
                  <a:lnTo>
                    <a:pt x="24" y="34"/>
                  </a:lnTo>
                  <a:lnTo>
                    <a:pt x="24" y="34"/>
                  </a:lnTo>
                  <a:lnTo>
                    <a:pt x="23" y="33"/>
                  </a:lnTo>
                  <a:lnTo>
                    <a:pt x="23" y="32"/>
                  </a:lnTo>
                  <a:lnTo>
                    <a:pt x="23" y="31"/>
                  </a:lnTo>
                  <a:lnTo>
                    <a:pt x="23" y="30"/>
                  </a:lnTo>
                  <a:lnTo>
                    <a:pt x="23" y="30"/>
                  </a:lnTo>
                  <a:lnTo>
                    <a:pt x="23" y="29"/>
                  </a:lnTo>
                  <a:lnTo>
                    <a:pt x="23" y="28"/>
                  </a:lnTo>
                  <a:lnTo>
                    <a:pt x="23" y="27"/>
                  </a:lnTo>
                  <a:lnTo>
                    <a:pt x="23" y="27"/>
                  </a:lnTo>
                  <a:lnTo>
                    <a:pt x="23" y="27"/>
                  </a:lnTo>
                  <a:lnTo>
                    <a:pt x="24" y="26"/>
                  </a:lnTo>
                  <a:lnTo>
                    <a:pt x="24" y="25"/>
                  </a:lnTo>
                  <a:lnTo>
                    <a:pt x="24" y="25"/>
                  </a:lnTo>
                  <a:lnTo>
                    <a:pt x="23" y="26"/>
                  </a:lnTo>
                  <a:lnTo>
                    <a:pt x="23" y="26"/>
                  </a:lnTo>
                  <a:lnTo>
                    <a:pt x="22" y="27"/>
                  </a:lnTo>
                  <a:lnTo>
                    <a:pt x="21" y="27"/>
                  </a:lnTo>
                  <a:lnTo>
                    <a:pt x="21" y="27"/>
                  </a:lnTo>
                  <a:lnTo>
                    <a:pt x="20" y="27"/>
                  </a:lnTo>
                  <a:lnTo>
                    <a:pt x="20" y="27"/>
                  </a:lnTo>
                  <a:lnTo>
                    <a:pt x="19" y="27"/>
                  </a:lnTo>
                  <a:lnTo>
                    <a:pt x="18" y="28"/>
                  </a:lnTo>
                  <a:lnTo>
                    <a:pt x="18" y="28"/>
                  </a:lnTo>
                  <a:lnTo>
                    <a:pt x="17" y="28"/>
                  </a:lnTo>
                  <a:lnTo>
                    <a:pt x="16" y="28"/>
                  </a:lnTo>
                  <a:lnTo>
                    <a:pt x="16" y="28"/>
                  </a:lnTo>
                  <a:lnTo>
                    <a:pt x="15" y="28"/>
                  </a:lnTo>
                  <a:lnTo>
                    <a:pt x="14" y="29"/>
                  </a:lnTo>
                  <a:lnTo>
                    <a:pt x="14" y="28"/>
                  </a:lnTo>
                  <a:lnTo>
                    <a:pt x="13" y="28"/>
                  </a:lnTo>
                  <a:lnTo>
                    <a:pt x="12" y="28"/>
                  </a:lnTo>
                  <a:lnTo>
                    <a:pt x="12" y="28"/>
                  </a:lnTo>
                  <a:lnTo>
                    <a:pt x="11" y="28"/>
                  </a:lnTo>
                  <a:lnTo>
                    <a:pt x="11" y="28"/>
                  </a:lnTo>
                  <a:lnTo>
                    <a:pt x="10" y="27"/>
                  </a:lnTo>
                  <a:lnTo>
                    <a:pt x="10" y="27"/>
                  </a:lnTo>
                  <a:lnTo>
                    <a:pt x="9" y="26"/>
                  </a:lnTo>
                  <a:lnTo>
                    <a:pt x="9" y="26"/>
                  </a:lnTo>
                  <a:lnTo>
                    <a:pt x="9" y="25"/>
                  </a:lnTo>
                  <a:lnTo>
                    <a:pt x="8" y="24"/>
                  </a:lnTo>
                  <a:lnTo>
                    <a:pt x="8" y="24"/>
                  </a:lnTo>
                  <a:lnTo>
                    <a:pt x="8" y="23"/>
                  </a:lnTo>
                  <a:lnTo>
                    <a:pt x="9" y="22"/>
                  </a:lnTo>
                  <a:lnTo>
                    <a:pt x="9" y="21"/>
                  </a:lnTo>
                  <a:lnTo>
                    <a:pt x="9" y="20"/>
                  </a:lnTo>
                  <a:lnTo>
                    <a:pt x="9" y="20"/>
                  </a:lnTo>
                  <a:lnTo>
                    <a:pt x="10" y="19"/>
                  </a:lnTo>
                  <a:lnTo>
                    <a:pt x="10" y="18"/>
                  </a:lnTo>
                  <a:lnTo>
                    <a:pt x="10" y="17"/>
                  </a:lnTo>
                  <a:lnTo>
                    <a:pt x="11" y="16"/>
                  </a:lnTo>
                  <a:lnTo>
                    <a:pt x="12" y="15"/>
                  </a:lnTo>
                  <a:lnTo>
                    <a:pt x="12" y="15"/>
                  </a:lnTo>
                  <a:lnTo>
                    <a:pt x="12" y="14"/>
                  </a:lnTo>
                  <a:lnTo>
                    <a:pt x="12" y="14"/>
                  </a:lnTo>
                  <a:lnTo>
                    <a:pt x="12" y="14"/>
                  </a:lnTo>
                  <a:lnTo>
                    <a:pt x="11" y="14"/>
                  </a:lnTo>
                  <a:lnTo>
                    <a:pt x="10" y="14"/>
                  </a:lnTo>
                  <a:lnTo>
                    <a:pt x="10" y="14"/>
                  </a:lnTo>
                  <a:lnTo>
                    <a:pt x="9" y="14"/>
                  </a:lnTo>
                  <a:lnTo>
                    <a:pt x="9" y="14"/>
                  </a:lnTo>
                  <a:lnTo>
                    <a:pt x="8" y="14"/>
                  </a:lnTo>
                  <a:lnTo>
                    <a:pt x="8" y="14"/>
                  </a:lnTo>
                  <a:lnTo>
                    <a:pt x="7" y="14"/>
                  </a:lnTo>
                  <a:lnTo>
                    <a:pt x="6" y="14"/>
                  </a:lnTo>
                  <a:lnTo>
                    <a:pt x="6" y="14"/>
                  </a:lnTo>
                  <a:lnTo>
                    <a:pt x="5" y="14"/>
                  </a:lnTo>
                  <a:lnTo>
                    <a:pt x="5" y="14"/>
                  </a:lnTo>
                  <a:lnTo>
                    <a:pt x="4" y="14"/>
                  </a:lnTo>
                  <a:lnTo>
                    <a:pt x="3" y="14"/>
                  </a:lnTo>
                  <a:lnTo>
                    <a:pt x="3" y="14"/>
                  </a:lnTo>
                  <a:lnTo>
                    <a:pt x="2" y="13"/>
                  </a:lnTo>
                  <a:lnTo>
                    <a:pt x="2" y="13"/>
                  </a:lnTo>
                  <a:lnTo>
                    <a:pt x="1" y="12"/>
                  </a:lnTo>
                  <a:lnTo>
                    <a:pt x="0" y="11"/>
                  </a:lnTo>
                  <a:lnTo>
                    <a:pt x="0" y="10"/>
                  </a:lnTo>
                  <a:lnTo>
                    <a:pt x="0" y="10"/>
                  </a:lnTo>
                  <a:lnTo>
                    <a:pt x="0" y="9"/>
                  </a:lnTo>
                  <a:lnTo>
                    <a:pt x="0" y="8"/>
                  </a:lnTo>
                  <a:lnTo>
                    <a:pt x="0" y="8"/>
                  </a:lnTo>
                  <a:lnTo>
                    <a:pt x="0" y="7"/>
                  </a:lnTo>
                  <a:lnTo>
                    <a:pt x="0" y="6"/>
                  </a:lnTo>
                  <a:lnTo>
                    <a:pt x="0" y="5"/>
                  </a:lnTo>
                  <a:lnTo>
                    <a:pt x="0" y="4"/>
                  </a:lnTo>
                  <a:lnTo>
                    <a:pt x="0" y="3"/>
                  </a:lnTo>
                  <a:lnTo>
                    <a:pt x="0" y="2"/>
                  </a:lnTo>
                  <a:lnTo>
                    <a:pt x="1" y="2"/>
                  </a:lnTo>
                  <a:lnTo>
                    <a:pt x="1" y="1"/>
                  </a:lnTo>
                  <a:lnTo>
                    <a:pt x="1" y="1"/>
                  </a:lnTo>
                  <a:lnTo>
                    <a:pt x="2" y="0"/>
                  </a:lnTo>
                  <a:lnTo>
                    <a:pt x="2"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94" name="Freeform 2003"/>
            <p:cNvSpPr>
              <a:spLocks/>
            </p:cNvSpPr>
            <p:nvPr/>
          </p:nvSpPr>
          <p:spPr bwMode="auto">
            <a:xfrm>
              <a:off x="5824538" y="1624573"/>
              <a:ext cx="69850" cy="58738"/>
            </a:xfrm>
            <a:custGeom>
              <a:avLst/>
              <a:gdLst>
                <a:gd name="T0" fmla="*/ 5 w 44"/>
                <a:gd name="T1" fmla="*/ 2 h 37"/>
                <a:gd name="T2" fmla="*/ 4 w 44"/>
                <a:gd name="T3" fmla="*/ 4 h 37"/>
                <a:gd name="T4" fmla="*/ 4 w 44"/>
                <a:gd name="T5" fmla="*/ 8 h 37"/>
                <a:gd name="T6" fmla="*/ 6 w 44"/>
                <a:gd name="T7" fmla="*/ 10 h 37"/>
                <a:gd name="T8" fmla="*/ 8 w 44"/>
                <a:gd name="T9" fmla="*/ 12 h 37"/>
                <a:gd name="T10" fmla="*/ 10 w 44"/>
                <a:gd name="T11" fmla="*/ 12 h 37"/>
                <a:gd name="T12" fmla="*/ 13 w 44"/>
                <a:gd name="T13" fmla="*/ 12 h 37"/>
                <a:gd name="T14" fmla="*/ 15 w 44"/>
                <a:gd name="T15" fmla="*/ 12 h 37"/>
                <a:gd name="T16" fmla="*/ 18 w 44"/>
                <a:gd name="T17" fmla="*/ 11 h 37"/>
                <a:gd name="T18" fmla="*/ 20 w 44"/>
                <a:gd name="T19" fmla="*/ 13 h 37"/>
                <a:gd name="T20" fmla="*/ 18 w 44"/>
                <a:gd name="T21" fmla="*/ 13 h 37"/>
                <a:gd name="T22" fmla="*/ 14 w 44"/>
                <a:gd name="T23" fmla="*/ 15 h 37"/>
                <a:gd name="T24" fmla="*/ 12 w 44"/>
                <a:gd name="T25" fmla="*/ 18 h 37"/>
                <a:gd name="T26" fmla="*/ 12 w 44"/>
                <a:gd name="T27" fmla="*/ 22 h 37"/>
                <a:gd name="T28" fmla="*/ 14 w 44"/>
                <a:gd name="T29" fmla="*/ 24 h 37"/>
                <a:gd name="T30" fmla="*/ 16 w 44"/>
                <a:gd name="T31" fmla="*/ 25 h 37"/>
                <a:gd name="T32" fmla="*/ 19 w 44"/>
                <a:gd name="T33" fmla="*/ 25 h 37"/>
                <a:gd name="T34" fmla="*/ 22 w 44"/>
                <a:gd name="T35" fmla="*/ 24 h 37"/>
                <a:gd name="T36" fmla="*/ 24 w 44"/>
                <a:gd name="T37" fmla="*/ 23 h 37"/>
                <a:gd name="T38" fmla="*/ 27 w 44"/>
                <a:gd name="T39" fmla="*/ 22 h 37"/>
                <a:gd name="T40" fmla="*/ 31 w 44"/>
                <a:gd name="T41" fmla="*/ 21 h 37"/>
                <a:gd name="T42" fmla="*/ 29 w 44"/>
                <a:gd name="T43" fmla="*/ 23 h 37"/>
                <a:gd name="T44" fmla="*/ 27 w 44"/>
                <a:gd name="T45" fmla="*/ 27 h 37"/>
                <a:gd name="T46" fmla="*/ 28 w 44"/>
                <a:gd name="T47" fmla="*/ 30 h 37"/>
                <a:gd name="T48" fmla="*/ 31 w 44"/>
                <a:gd name="T49" fmla="*/ 32 h 37"/>
                <a:gd name="T50" fmla="*/ 35 w 44"/>
                <a:gd name="T51" fmla="*/ 32 h 37"/>
                <a:gd name="T52" fmla="*/ 39 w 44"/>
                <a:gd name="T53" fmla="*/ 32 h 37"/>
                <a:gd name="T54" fmla="*/ 44 w 44"/>
                <a:gd name="T55" fmla="*/ 32 h 37"/>
                <a:gd name="T56" fmla="*/ 42 w 44"/>
                <a:gd name="T57" fmla="*/ 33 h 37"/>
                <a:gd name="T58" fmla="*/ 40 w 44"/>
                <a:gd name="T59" fmla="*/ 34 h 37"/>
                <a:gd name="T60" fmla="*/ 37 w 44"/>
                <a:gd name="T61" fmla="*/ 35 h 37"/>
                <a:gd name="T62" fmla="*/ 34 w 44"/>
                <a:gd name="T63" fmla="*/ 36 h 37"/>
                <a:gd name="T64" fmla="*/ 32 w 44"/>
                <a:gd name="T65" fmla="*/ 36 h 37"/>
                <a:gd name="T66" fmla="*/ 29 w 44"/>
                <a:gd name="T67" fmla="*/ 36 h 37"/>
                <a:gd name="T68" fmla="*/ 27 w 44"/>
                <a:gd name="T69" fmla="*/ 36 h 37"/>
                <a:gd name="T70" fmla="*/ 25 w 44"/>
                <a:gd name="T71" fmla="*/ 35 h 37"/>
                <a:gd name="T72" fmla="*/ 23 w 44"/>
                <a:gd name="T73" fmla="*/ 32 h 37"/>
                <a:gd name="T74" fmla="*/ 22 w 44"/>
                <a:gd name="T75" fmla="*/ 29 h 37"/>
                <a:gd name="T76" fmla="*/ 22 w 44"/>
                <a:gd name="T77" fmla="*/ 28 h 37"/>
                <a:gd name="T78" fmla="*/ 20 w 44"/>
                <a:gd name="T79" fmla="*/ 28 h 37"/>
                <a:gd name="T80" fmla="*/ 18 w 44"/>
                <a:gd name="T81" fmla="*/ 28 h 37"/>
                <a:gd name="T82" fmla="*/ 16 w 44"/>
                <a:gd name="T83" fmla="*/ 28 h 37"/>
                <a:gd name="T84" fmla="*/ 13 w 44"/>
                <a:gd name="T85" fmla="*/ 28 h 37"/>
                <a:gd name="T86" fmla="*/ 11 w 44"/>
                <a:gd name="T87" fmla="*/ 27 h 37"/>
                <a:gd name="T88" fmla="*/ 9 w 44"/>
                <a:gd name="T89" fmla="*/ 25 h 37"/>
                <a:gd name="T90" fmla="*/ 8 w 44"/>
                <a:gd name="T91" fmla="*/ 20 h 37"/>
                <a:gd name="T92" fmla="*/ 8 w 44"/>
                <a:gd name="T93" fmla="*/ 17 h 37"/>
                <a:gd name="T94" fmla="*/ 9 w 44"/>
                <a:gd name="T95" fmla="*/ 15 h 37"/>
                <a:gd name="T96" fmla="*/ 8 w 44"/>
                <a:gd name="T97" fmla="*/ 14 h 37"/>
                <a:gd name="T98" fmla="*/ 5 w 44"/>
                <a:gd name="T99" fmla="*/ 14 h 37"/>
                <a:gd name="T100" fmla="*/ 1 w 44"/>
                <a:gd name="T101" fmla="*/ 12 h 37"/>
                <a:gd name="T102" fmla="*/ 0 w 44"/>
                <a:gd name="T103" fmla="*/ 9 h 37"/>
                <a:gd name="T104" fmla="*/ 0 w 44"/>
                <a:gd name="T105" fmla="*/ 6 h 37"/>
                <a:gd name="T106" fmla="*/ 1 w 44"/>
                <a:gd name="T107" fmla="*/ 3 h 37"/>
                <a:gd name="T108" fmla="*/ 2 w 44"/>
                <a:gd name="T10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37">
                  <a:moveTo>
                    <a:pt x="3" y="0"/>
                  </a:moveTo>
                  <a:lnTo>
                    <a:pt x="5" y="1"/>
                  </a:lnTo>
                  <a:lnTo>
                    <a:pt x="5" y="1"/>
                  </a:lnTo>
                  <a:lnTo>
                    <a:pt x="5" y="2"/>
                  </a:lnTo>
                  <a:lnTo>
                    <a:pt x="5" y="2"/>
                  </a:lnTo>
                  <a:lnTo>
                    <a:pt x="4" y="3"/>
                  </a:lnTo>
                  <a:lnTo>
                    <a:pt x="4" y="4"/>
                  </a:lnTo>
                  <a:lnTo>
                    <a:pt x="4" y="4"/>
                  </a:lnTo>
                  <a:lnTo>
                    <a:pt x="4" y="5"/>
                  </a:lnTo>
                  <a:lnTo>
                    <a:pt x="4" y="6"/>
                  </a:lnTo>
                  <a:lnTo>
                    <a:pt x="4" y="7"/>
                  </a:lnTo>
                  <a:lnTo>
                    <a:pt x="4" y="8"/>
                  </a:lnTo>
                  <a:lnTo>
                    <a:pt x="4" y="8"/>
                  </a:lnTo>
                  <a:lnTo>
                    <a:pt x="5" y="9"/>
                  </a:lnTo>
                  <a:lnTo>
                    <a:pt x="5" y="10"/>
                  </a:lnTo>
                  <a:lnTo>
                    <a:pt x="6" y="10"/>
                  </a:lnTo>
                  <a:lnTo>
                    <a:pt x="7" y="11"/>
                  </a:lnTo>
                  <a:lnTo>
                    <a:pt x="7" y="11"/>
                  </a:lnTo>
                  <a:lnTo>
                    <a:pt x="8" y="11"/>
                  </a:lnTo>
                  <a:lnTo>
                    <a:pt x="8" y="12"/>
                  </a:lnTo>
                  <a:lnTo>
                    <a:pt x="9" y="12"/>
                  </a:lnTo>
                  <a:lnTo>
                    <a:pt x="10" y="12"/>
                  </a:lnTo>
                  <a:lnTo>
                    <a:pt x="10" y="12"/>
                  </a:lnTo>
                  <a:lnTo>
                    <a:pt x="10" y="12"/>
                  </a:lnTo>
                  <a:lnTo>
                    <a:pt x="11" y="12"/>
                  </a:lnTo>
                  <a:lnTo>
                    <a:pt x="12" y="12"/>
                  </a:lnTo>
                  <a:lnTo>
                    <a:pt x="12" y="12"/>
                  </a:lnTo>
                  <a:lnTo>
                    <a:pt x="13" y="12"/>
                  </a:lnTo>
                  <a:lnTo>
                    <a:pt x="13" y="12"/>
                  </a:lnTo>
                  <a:lnTo>
                    <a:pt x="14" y="12"/>
                  </a:lnTo>
                  <a:lnTo>
                    <a:pt x="14" y="12"/>
                  </a:lnTo>
                  <a:lnTo>
                    <a:pt x="15" y="12"/>
                  </a:lnTo>
                  <a:lnTo>
                    <a:pt x="16" y="12"/>
                  </a:lnTo>
                  <a:lnTo>
                    <a:pt x="17" y="11"/>
                  </a:lnTo>
                  <a:lnTo>
                    <a:pt x="17" y="11"/>
                  </a:lnTo>
                  <a:lnTo>
                    <a:pt x="18" y="11"/>
                  </a:lnTo>
                  <a:lnTo>
                    <a:pt x="18" y="11"/>
                  </a:lnTo>
                  <a:lnTo>
                    <a:pt x="18" y="11"/>
                  </a:lnTo>
                  <a:lnTo>
                    <a:pt x="20" y="13"/>
                  </a:lnTo>
                  <a:lnTo>
                    <a:pt x="20" y="13"/>
                  </a:lnTo>
                  <a:lnTo>
                    <a:pt x="20" y="13"/>
                  </a:lnTo>
                  <a:lnTo>
                    <a:pt x="19" y="13"/>
                  </a:lnTo>
                  <a:lnTo>
                    <a:pt x="18" y="13"/>
                  </a:lnTo>
                  <a:lnTo>
                    <a:pt x="18" y="13"/>
                  </a:lnTo>
                  <a:lnTo>
                    <a:pt x="17" y="13"/>
                  </a:lnTo>
                  <a:lnTo>
                    <a:pt x="16" y="14"/>
                  </a:lnTo>
                  <a:lnTo>
                    <a:pt x="15" y="14"/>
                  </a:lnTo>
                  <a:lnTo>
                    <a:pt x="14" y="15"/>
                  </a:lnTo>
                  <a:lnTo>
                    <a:pt x="14" y="16"/>
                  </a:lnTo>
                  <a:lnTo>
                    <a:pt x="13" y="16"/>
                  </a:lnTo>
                  <a:lnTo>
                    <a:pt x="12" y="17"/>
                  </a:lnTo>
                  <a:lnTo>
                    <a:pt x="12" y="18"/>
                  </a:lnTo>
                  <a:lnTo>
                    <a:pt x="12" y="19"/>
                  </a:lnTo>
                  <a:lnTo>
                    <a:pt x="12" y="20"/>
                  </a:lnTo>
                  <a:lnTo>
                    <a:pt x="12" y="21"/>
                  </a:lnTo>
                  <a:lnTo>
                    <a:pt x="12" y="22"/>
                  </a:lnTo>
                  <a:lnTo>
                    <a:pt x="13" y="23"/>
                  </a:lnTo>
                  <a:lnTo>
                    <a:pt x="13" y="23"/>
                  </a:lnTo>
                  <a:lnTo>
                    <a:pt x="14" y="24"/>
                  </a:lnTo>
                  <a:lnTo>
                    <a:pt x="14" y="24"/>
                  </a:lnTo>
                  <a:lnTo>
                    <a:pt x="15" y="24"/>
                  </a:lnTo>
                  <a:lnTo>
                    <a:pt x="15" y="25"/>
                  </a:lnTo>
                  <a:lnTo>
                    <a:pt x="16" y="25"/>
                  </a:lnTo>
                  <a:lnTo>
                    <a:pt x="16" y="25"/>
                  </a:lnTo>
                  <a:lnTo>
                    <a:pt x="17" y="25"/>
                  </a:lnTo>
                  <a:lnTo>
                    <a:pt x="18" y="25"/>
                  </a:lnTo>
                  <a:lnTo>
                    <a:pt x="18" y="25"/>
                  </a:lnTo>
                  <a:lnTo>
                    <a:pt x="19" y="25"/>
                  </a:lnTo>
                  <a:lnTo>
                    <a:pt x="20" y="25"/>
                  </a:lnTo>
                  <a:lnTo>
                    <a:pt x="20" y="25"/>
                  </a:lnTo>
                  <a:lnTo>
                    <a:pt x="21" y="24"/>
                  </a:lnTo>
                  <a:lnTo>
                    <a:pt x="22" y="24"/>
                  </a:lnTo>
                  <a:lnTo>
                    <a:pt x="22" y="24"/>
                  </a:lnTo>
                  <a:lnTo>
                    <a:pt x="23" y="24"/>
                  </a:lnTo>
                  <a:lnTo>
                    <a:pt x="24" y="23"/>
                  </a:lnTo>
                  <a:lnTo>
                    <a:pt x="24" y="23"/>
                  </a:lnTo>
                  <a:lnTo>
                    <a:pt x="25" y="23"/>
                  </a:lnTo>
                  <a:lnTo>
                    <a:pt x="25" y="23"/>
                  </a:lnTo>
                  <a:lnTo>
                    <a:pt x="26" y="22"/>
                  </a:lnTo>
                  <a:lnTo>
                    <a:pt x="27" y="22"/>
                  </a:lnTo>
                  <a:lnTo>
                    <a:pt x="27" y="21"/>
                  </a:lnTo>
                  <a:lnTo>
                    <a:pt x="28" y="21"/>
                  </a:lnTo>
                  <a:lnTo>
                    <a:pt x="29" y="20"/>
                  </a:lnTo>
                  <a:lnTo>
                    <a:pt x="31" y="21"/>
                  </a:lnTo>
                  <a:lnTo>
                    <a:pt x="31" y="21"/>
                  </a:lnTo>
                  <a:lnTo>
                    <a:pt x="30" y="22"/>
                  </a:lnTo>
                  <a:lnTo>
                    <a:pt x="29" y="22"/>
                  </a:lnTo>
                  <a:lnTo>
                    <a:pt x="29" y="23"/>
                  </a:lnTo>
                  <a:lnTo>
                    <a:pt x="28" y="24"/>
                  </a:lnTo>
                  <a:lnTo>
                    <a:pt x="27" y="25"/>
                  </a:lnTo>
                  <a:lnTo>
                    <a:pt x="27" y="26"/>
                  </a:lnTo>
                  <a:lnTo>
                    <a:pt x="27" y="27"/>
                  </a:lnTo>
                  <a:lnTo>
                    <a:pt x="27" y="28"/>
                  </a:lnTo>
                  <a:lnTo>
                    <a:pt x="27" y="29"/>
                  </a:lnTo>
                  <a:lnTo>
                    <a:pt x="28" y="29"/>
                  </a:lnTo>
                  <a:lnTo>
                    <a:pt x="28" y="30"/>
                  </a:lnTo>
                  <a:lnTo>
                    <a:pt x="29" y="31"/>
                  </a:lnTo>
                  <a:lnTo>
                    <a:pt x="30" y="31"/>
                  </a:lnTo>
                  <a:lnTo>
                    <a:pt x="30" y="32"/>
                  </a:lnTo>
                  <a:lnTo>
                    <a:pt x="31" y="32"/>
                  </a:lnTo>
                  <a:lnTo>
                    <a:pt x="32" y="32"/>
                  </a:lnTo>
                  <a:lnTo>
                    <a:pt x="33" y="32"/>
                  </a:lnTo>
                  <a:lnTo>
                    <a:pt x="34" y="32"/>
                  </a:lnTo>
                  <a:lnTo>
                    <a:pt x="35" y="32"/>
                  </a:lnTo>
                  <a:lnTo>
                    <a:pt x="36" y="32"/>
                  </a:lnTo>
                  <a:lnTo>
                    <a:pt x="37" y="32"/>
                  </a:lnTo>
                  <a:lnTo>
                    <a:pt x="38" y="32"/>
                  </a:lnTo>
                  <a:lnTo>
                    <a:pt x="39" y="32"/>
                  </a:lnTo>
                  <a:lnTo>
                    <a:pt x="40" y="32"/>
                  </a:lnTo>
                  <a:lnTo>
                    <a:pt x="40" y="31"/>
                  </a:lnTo>
                  <a:lnTo>
                    <a:pt x="44" y="32"/>
                  </a:lnTo>
                  <a:lnTo>
                    <a:pt x="44" y="32"/>
                  </a:lnTo>
                  <a:lnTo>
                    <a:pt x="44" y="33"/>
                  </a:lnTo>
                  <a:lnTo>
                    <a:pt x="43" y="33"/>
                  </a:lnTo>
                  <a:lnTo>
                    <a:pt x="42" y="33"/>
                  </a:lnTo>
                  <a:lnTo>
                    <a:pt x="42" y="33"/>
                  </a:lnTo>
                  <a:lnTo>
                    <a:pt x="41" y="34"/>
                  </a:lnTo>
                  <a:lnTo>
                    <a:pt x="41" y="34"/>
                  </a:lnTo>
                  <a:lnTo>
                    <a:pt x="40" y="34"/>
                  </a:lnTo>
                  <a:lnTo>
                    <a:pt x="40" y="34"/>
                  </a:lnTo>
                  <a:lnTo>
                    <a:pt x="39" y="35"/>
                  </a:lnTo>
                  <a:lnTo>
                    <a:pt x="38" y="35"/>
                  </a:lnTo>
                  <a:lnTo>
                    <a:pt x="38" y="35"/>
                  </a:lnTo>
                  <a:lnTo>
                    <a:pt x="37" y="35"/>
                  </a:lnTo>
                  <a:lnTo>
                    <a:pt x="36" y="35"/>
                  </a:lnTo>
                  <a:lnTo>
                    <a:pt x="36" y="36"/>
                  </a:lnTo>
                  <a:lnTo>
                    <a:pt x="35" y="36"/>
                  </a:lnTo>
                  <a:lnTo>
                    <a:pt x="34" y="36"/>
                  </a:lnTo>
                  <a:lnTo>
                    <a:pt x="34" y="36"/>
                  </a:lnTo>
                  <a:lnTo>
                    <a:pt x="33" y="36"/>
                  </a:lnTo>
                  <a:lnTo>
                    <a:pt x="32" y="36"/>
                  </a:lnTo>
                  <a:lnTo>
                    <a:pt x="32" y="36"/>
                  </a:lnTo>
                  <a:lnTo>
                    <a:pt x="31" y="36"/>
                  </a:lnTo>
                  <a:lnTo>
                    <a:pt x="30" y="36"/>
                  </a:lnTo>
                  <a:lnTo>
                    <a:pt x="30" y="37"/>
                  </a:lnTo>
                  <a:lnTo>
                    <a:pt x="29" y="36"/>
                  </a:lnTo>
                  <a:lnTo>
                    <a:pt x="28" y="36"/>
                  </a:lnTo>
                  <a:lnTo>
                    <a:pt x="28" y="36"/>
                  </a:lnTo>
                  <a:lnTo>
                    <a:pt x="27" y="36"/>
                  </a:lnTo>
                  <a:lnTo>
                    <a:pt x="27" y="36"/>
                  </a:lnTo>
                  <a:lnTo>
                    <a:pt x="26" y="36"/>
                  </a:lnTo>
                  <a:lnTo>
                    <a:pt x="26" y="36"/>
                  </a:lnTo>
                  <a:lnTo>
                    <a:pt x="26" y="35"/>
                  </a:lnTo>
                  <a:lnTo>
                    <a:pt x="25" y="35"/>
                  </a:lnTo>
                  <a:lnTo>
                    <a:pt x="24" y="34"/>
                  </a:lnTo>
                  <a:lnTo>
                    <a:pt x="24" y="33"/>
                  </a:lnTo>
                  <a:lnTo>
                    <a:pt x="23" y="33"/>
                  </a:lnTo>
                  <a:lnTo>
                    <a:pt x="23" y="32"/>
                  </a:lnTo>
                  <a:lnTo>
                    <a:pt x="23" y="32"/>
                  </a:lnTo>
                  <a:lnTo>
                    <a:pt x="23" y="31"/>
                  </a:lnTo>
                  <a:lnTo>
                    <a:pt x="23" y="30"/>
                  </a:lnTo>
                  <a:lnTo>
                    <a:pt x="22" y="29"/>
                  </a:lnTo>
                  <a:lnTo>
                    <a:pt x="22" y="29"/>
                  </a:lnTo>
                  <a:lnTo>
                    <a:pt x="22" y="28"/>
                  </a:lnTo>
                  <a:lnTo>
                    <a:pt x="23" y="28"/>
                  </a:lnTo>
                  <a:lnTo>
                    <a:pt x="22" y="28"/>
                  </a:lnTo>
                  <a:lnTo>
                    <a:pt x="22" y="28"/>
                  </a:lnTo>
                  <a:lnTo>
                    <a:pt x="22" y="28"/>
                  </a:lnTo>
                  <a:lnTo>
                    <a:pt x="21" y="28"/>
                  </a:lnTo>
                  <a:lnTo>
                    <a:pt x="20" y="28"/>
                  </a:lnTo>
                  <a:lnTo>
                    <a:pt x="20" y="28"/>
                  </a:lnTo>
                  <a:lnTo>
                    <a:pt x="19" y="28"/>
                  </a:lnTo>
                  <a:lnTo>
                    <a:pt x="19" y="28"/>
                  </a:lnTo>
                  <a:lnTo>
                    <a:pt x="18" y="28"/>
                  </a:lnTo>
                  <a:lnTo>
                    <a:pt x="18" y="28"/>
                  </a:lnTo>
                  <a:lnTo>
                    <a:pt x="17" y="28"/>
                  </a:lnTo>
                  <a:lnTo>
                    <a:pt x="16" y="28"/>
                  </a:lnTo>
                  <a:lnTo>
                    <a:pt x="16" y="28"/>
                  </a:lnTo>
                  <a:lnTo>
                    <a:pt x="15" y="28"/>
                  </a:lnTo>
                  <a:lnTo>
                    <a:pt x="14" y="28"/>
                  </a:lnTo>
                  <a:lnTo>
                    <a:pt x="14" y="28"/>
                  </a:lnTo>
                  <a:lnTo>
                    <a:pt x="13" y="28"/>
                  </a:lnTo>
                  <a:lnTo>
                    <a:pt x="13" y="28"/>
                  </a:lnTo>
                  <a:lnTo>
                    <a:pt x="12" y="27"/>
                  </a:lnTo>
                  <a:lnTo>
                    <a:pt x="12" y="27"/>
                  </a:lnTo>
                  <a:lnTo>
                    <a:pt x="11" y="27"/>
                  </a:lnTo>
                  <a:lnTo>
                    <a:pt x="11" y="26"/>
                  </a:lnTo>
                  <a:lnTo>
                    <a:pt x="10" y="26"/>
                  </a:lnTo>
                  <a:lnTo>
                    <a:pt x="10" y="26"/>
                  </a:lnTo>
                  <a:lnTo>
                    <a:pt x="9" y="25"/>
                  </a:lnTo>
                  <a:lnTo>
                    <a:pt x="9" y="24"/>
                  </a:lnTo>
                  <a:lnTo>
                    <a:pt x="8" y="23"/>
                  </a:lnTo>
                  <a:lnTo>
                    <a:pt x="8" y="22"/>
                  </a:lnTo>
                  <a:lnTo>
                    <a:pt x="8" y="20"/>
                  </a:lnTo>
                  <a:lnTo>
                    <a:pt x="8" y="20"/>
                  </a:lnTo>
                  <a:lnTo>
                    <a:pt x="8" y="19"/>
                  </a:lnTo>
                  <a:lnTo>
                    <a:pt x="8" y="18"/>
                  </a:lnTo>
                  <a:lnTo>
                    <a:pt x="8" y="17"/>
                  </a:lnTo>
                  <a:lnTo>
                    <a:pt x="8" y="17"/>
                  </a:lnTo>
                  <a:lnTo>
                    <a:pt x="8" y="16"/>
                  </a:lnTo>
                  <a:lnTo>
                    <a:pt x="9" y="15"/>
                  </a:lnTo>
                  <a:lnTo>
                    <a:pt x="9" y="15"/>
                  </a:lnTo>
                  <a:lnTo>
                    <a:pt x="9" y="15"/>
                  </a:lnTo>
                  <a:lnTo>
                    <a:pt x="9" y="15"/>
                  </a:lnTo>
                  <a:lnTo>
                    <a:pt x="9" y="15"/>
                  </a:lnTo>
                  <a:lnTo>
                    <a:pt x="8" y="14"/>
                  </a:lnTo>
                  <a:lnTo>
                    <a:pt x="7" y="14"/>
                  </a:lnTo>
                  <a:lnTo>
                    <a:pt x="6" y="14"/>
                  </a:lnTo>
                  <a:lnTo>
                    <a:pt x="6" y="14"/>
                  </a:lnTo>
                  <a:lnTo>
                    <a:pt x="5" y="14"/>
                  </a:lnTo>
                  <a:lnTo>
                    <a:pt x="4" y="14"/>
                  </a:lnTo>
                  <a:lnTo>
                    <a:pt x="3" y="13"/>
                  </a:lnTo>
                  <a:lnTo>
                    <a:pt x="2" y="13"/>
                  </a:lnTo>
                  <a:lnTo>
                    <a:pt x="1" y="12"/>
                  </a:lnTo>
                  <a:lnTo>
                    <a:pt x="1" y="11"/>
                  </a:lnTo>
                  <a:lnTo>
                    <a:pt x="1" y="10"/>
                  </a:lnTo>
                  <a:lnTo>
                    <a:pt x="0" y="10"/>
                  </a:lnTo>
                  <a:lnTo>
                    <a:pt x="0" y="9"/>
                  </a:lnTo>
                  <a:lnTo>
                    <a:pt x="0" y="8"/>
                  </a:lnTo>
                  <a:lnTo>
                    <a:pt x="0" y="8"/>
                  </a:lnTo>
                  <a:lnTo>
                    <a:pt x="0" y="7"/>
                  </a:lnTo>
                  <a:lnTo>
                    <a:pt x="0" y="6"/>
                  </a:lnTo>
                  <a:lnTo>
                    <a:pt x="1" y="5"/>
                  </a:lnTo>
                  <a:lnTo>
                    <a:pt x="1" y="5"/>
                  </a:lnTo>
                  <a:lnTo>
                    <a:pt x="1" y="4"/>
                  </a:lnTo>
                  <a:lnTo>
                    <a:pt x="1" y="3"/>
                  </a:lnTo>
                  <a:lnTo>
                    <a:pt x="1" y="2"/>
                  </a:lnTo>
                  <a:lnTo>
                    <a:pt x="2" y="1"/>
                  </a:lnTo>
                  <a:lnTo>
                    <a:pt x="2" y="1"/>
                  </a:lnTo>
                  <a:lnTo>
                    <a:pt x="2"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95" name="Freeform 2004"/>
            <p:cNvSpPr>
              <a:spLocks/>
            </p:cNvSpPr>
            <p:nvPr/>
          </p:nvSpPr>
          <p:spPr bwMode="auto">
            <a:xfrm>
              <a:off x="5826128" y="1621398"/>
              <a:ext cx="66675" cy="57150"/>
            </a:xfrm>
            <a:custGeom>
              <a:avLst/>
              <a:gdLst>
                <a:gd name="T0" fmla="*/ 40 w 42"/>
                <a:gd name="T1" fmla="*/ 36 h 36"/>
                <a:gd name="T2" fmla="*/ 38 w 42"/>
                <a:gd name="T3" fmla="*/ 34 h 36"/>
                <a:gd name="T4" fmla="*/ 36 w 42"/>
                <a:gd name="T5" fmla="*/ 32 h 36"/>
                <a:gd name="T6" fmla="*/ 34 w 42"/>
                <a:gd name="T7" fmla="*/ 30 h 36"/>
                <a:gd name="T8" fmla="*/ 32 w 42"/>
                <a:gd name="T9" fmla="*/ 29 h 36"/>
                <a:gd name="T10" fmla="*/ 30 w 42"/>
                <a:gd name="T11" fmla="*/ 27 h 36"/>
                <a:gd name="T12" fmla="*/ 28 w 42"/>
                <a:gd name="T13" fmla="*/ 25 h 36"/>
                <a:gd name="T14" fmla="*/ 26 w 42"/>
                <a:gd name="T15" fmla="*/ 24 h 36"/>
                <a:gd name="T16" fmla="*/ 24 w 42"/>
                <a:gd name="T17" fmla="*/ 23 h 36"/>
                <a:gd name="T18" fmla="*/ 23 w 42"/>
                <a:gd name="T19" fmla="*/ 22 h 36"/>
                <a:gd name="T20" fmla="*/ 21 w 42"/>
                <a:gd name="T21" fmla="*/ 21 h 36"/>
                <a:gd name="T22" fmla="*/ 20 w 42"/>
                <a:gd name="T23" fmla="*/ 19 h 36"/>
                <a:gd name="T24" fmla="*/ 17 w 42"/>
                <a:gd name="T25" fmla="*/ 17 h 36"/>
                <a:gd name="T26" fmla="*/ 14 w 42"/>
                <a:gd name="T27" fmla="*/ 14 h 36"/>
                <a:gd name="T28" fmla="*/ 12 w 42"/>
                <a:gd name="T29" fmla="*/ 11 h 36"/>
                <a:gd name="T30" fmla="*/ 9 w 42"/>
                <a:gd name="T31" fmla="*/ 8 h 36"/>
                <a:gd name="T32" fmla="*/ 7 w 42"/>
                <a:gd name="T33" fmla="*/ 6 h 36"/>
                <a:gd name="T34" fmla="*/ 5 w 42"/>
                <a:gd name="T35" fmla="*/ 5 h 36"/>
                <a:gd name="T36" fmla="*/ 3 w 42"/>
                <a:gd name="T37" fmla="*/ 5 h 36"/>
                <a:gd name="T38" fmla="*/ 2 w 42"/>
                <a:gd name="T39" fmla="*/ 4 h 36"/>
                <a:gd name="T40" fmla="*/ 0 w 42"/>
                <a:gd name="T41" fmla="*/ 3 h 36"/>
                <a:gd name="T42" fmla="*/ 1 w 42"/>
                <a:gd name="T43" fmla="*/ 3 h 36"/>
                <a:gd name="T44" fmla="*/ 3 w 42"/>
                <a:gd name="T45" fmla="*/ 2 h 36"/>
                <a:gd name="T46" fmla="*/ 5 w 42"/>
                <a:gd name="T47" fmla="*/ 1 h 36"/>
                <a:gd name="T48" fmla="*/ 7 w 42"/>
                <a:gd name="T49" fmla="*/ 1 h 36"/>
                <a:gd name="T50" fmla="*/ 9 w 42"/>
                <a:gd name="T51" fmla="*/ 0 h 36"/>
                <a:gd name="T52" fmla="*/ 11 w 42"/>
                <a:gd name="T53" fmla="*/ 0 h 36"/>
                <a:gd name="T54" fmla="*/ 13 w 42"/>
                <a:gd name="T55" fmla="*/ 0 h 36"/>
                <a:gd name="T56" fmla="*/ 15 w 42"/>
                <a:gd name="T57" fmla="*/ 1 h 36"/>
                <a:gd name="T58" fmla="*/ 16 w 42"/>
                <a:gd name="T59" fmla="*/ 2 h 36"/>
                <a:gd name="T60" fmla="*/ 17 w 42"/>
                <a:gd name="T61" fmla="*/ 3 h 36"/>
                <a:gd name="T62" fmla="*/ 19 w 42"/>
                <a:gd name="T63" fmla="*/ 6 h 36"/>
                <a:gd name="T64" fmla="*/ 19 w 42"/>
                <a:gd name="T65" fmla="*/ 8 h 36"/>
                <a:gd name="T66" fmla="*/ 18 w 42"/>
                <a:gd name="T67" fmla="*/ 10 h 36"/>
                <a:gd name="T68" fmla="*/ 17 w 42"/>
                <a:gd name="T69" fmla="*/ 11 h 36"/>
                <a:gd name="T70" fmla="*/ 19 w 42"/>
                <a:gd name="T71" fmla="*/ 11 h 36"/>
                <a:gd name="T72" fmla="*/ 21 w 42"/>
                <a:gd name="T73" fmla="*/ 10 h 36"/>
                <a:gd name="T74" fmla="*/ 23 w 42"/>
                <a:gd name="T75" fmla="*/ 9 h 36"/>
                <a:gd name="T76" fmla="*/ 24 w 42"/>
                <a:gd name="T77" fmla="*/ 8 h 36"/>
                <a:gd name="T78" fmla="*/ 27 w 42"/>
                <a:gd name="T79" fmla="*/ 8 h 36"/>
                <a:gd name="T80" fmla="*/ 29 w 42"/>
                <a:gd name="T81" fmla="*/ 8 h 36"/>
                <a:gd name="T82" fmla="*/ 30 w 42"/>
                <a:gd name="T83" fmla="*/ 9 h 36"/>
                <a:gd name="T84" fmla="*/ 32 w 42"/>
                <a:gd name="T85" fmla="*/ 10 h 36"/>
                <a:gd name="T86" fmla="*/ 33 w 42"/>
                <a:gd name="T87" fmla="*/ 12 h 36"/>
                <a:gd name="T88" fmla="*/ 34 w 42"/>
                <a:gd name="T89" fmla="*/ 13 h 36"/>
                <a:gd name="T90" fmla="*/ 33 w 42"/>
                <a:gd name="T91" fmla="*/ 16 h 36"/>
                <a:gd name="T92" fmla="*/ 32 w 42"/>
                <a:gd name="T93" fmla="*/ 18 h 36"/>
                <a:gd name="T94" fmla="*/ 30 w 42"/>
                <a:gd name="T95" fmla="*/ 21 h 36"/>
                <a:gd name="T96" fmla="*/ 30 w 42"/>
                <a:gd name="T97" fmla="*/ 22 h 36"/>
                <a:gd name="T98" fmla="*/ 32 w 42"/>
                <a:gd name="T99" fmla="*/ 22 h 36"/>
                <a:gd name="T100" fmla="*/ 33 w 42"/>
                <a:gd name="T101" fmla="*/ 22 h 36"/>
                <a:gd name="T102" fmla="*/ 35 w 42"/>
                <a:gd name="T103" fmla="*/ 22 h 36"/>
                <a:gd name="T104" fmla="*/ 37 w 42"/>
                <a:gd name="T105" fmla="*/ 22 h 36"/>
                <a:gd name="T106" fmla="*/ 39 w 42"/>
                <a:gd name="T107" fmla="*/ 23 h 36"/>
                <a:gd name="T108" fmla="*/ 40 w 42"/>
                <a:gd name="T109" fmla="*/ 24 h 36"/>
                <a:gd name="T110" fmla="*/ 42 w 42"/>
                <a:gd name="T111" fmla="*/ 26 h 36"/>
                <a:gd name="T112" fmla="*/ 42 w 42"/>
                <a:gd name="T113" fmla="*/ 28 h 36"/>
                <a:gd name="T114" fmla="*/ 42 w 42"/>
                <a:gd name="T115" fmla="*/ 30 h 36"/>
                <a:gd name="T116" fmla="*/ 42 w 42"/>
                <a:gd name="T117" fmla="*/ 33 h 36"/>
                <a:gd name="T118" fmla="*/ 41 w 42"/>
                <a:gd name="T119" fmla="*/ 35 h 36"/>
                <a:gd name="T120" fmla="*/ 40 w 42"/>
                <a:gd name="T1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 h="36">
                  <a:moveTo>
                    <a:pt x="40" y="36"/>
                  </a:moveTo>
                  <a:lnTo>
                    <a:pt x="40" y="36"/>
                  </a:lnTo>
                  <a:lnTo>
                    <a:pt x="40" y="36"/>
                  </a:lnTo>
                  <a:lnTo>
                    <a:pt x="39" y="35"/>
                  </a:lnTo>
                  <a:lnTo>
                    <a:pt x="38" y="34"/>
                  </a:lnTo>
                  <a:lnTo>
                    <a:pt x="38" y="34"/>
                  </a:lnTo>
                  <a:lnTo>
                    <a:pt x="37" y="33"/>
                  </a:lnTo>
                  <a:lnTo>
                    <a:pt x="36" y="32"/>
                  </a:lnTo>
                  <a:lnTo>
                    <a:pt x="36" y="32"/>
                  </a:lnTo>
                  <a:lnTo>
                    <a:pt x="35" y="31"/>
                  </a:lnTo>
                  <a:lnTo>
                    <a:pt x="34" y="31"/>
                  </a:lnTo>
                  <a:lnTo>
                    <a:pt x="34" y="30"/>
                  </a:lnTo>
                  <a:lnTo>
                    <a:pt x="33" y="30"/>
                  </a:lnTo>
                  <a:lnTo>
                    <a:pt x="32" y="29"/>
                  </a:lnTo>
                  <a:lnTo>
                    <a:pt x="32" y="29"/>
                  </a:lnTo>
                  <a:lnTo>
                    <a:pt x="31" y="28"/>
                  </a:lnTo>
                  <a:lnTo>
                    <a:pt x="30" y="27"/>
                  </a:lnTo>
                  <a:lnTo>
                    <a:pt x="30" y="27"/>
                  </a:lnTo>
                  <a:lnTo>
                    <a:pt x="29" y="26"/>
                  </a:lnTo>
                  <a:lnTo>
                    <a:pt x="28" y="26"/>
                  </a:lnTo>
                  <a:lnTo>
                    <a:pt x="28" y="25"/>
                  </a:lnTo>
                  <a:lnTo>
                    <a:pt x="27" y="25"/>
                  </a:lnTo>
                  <a:lnTo>
                    <a:pt x="27" y="24"/>
                  </a:lnTo>
                  <a:lnTo>
                    <a:pt x="26" y="24"/>
                  </a:lnTo>
                  <a:lnTo>
                    <a:pt x="25" y="24"/>
                  </a:lnTo>
                  <a:lnTo>
                    <a:pt x="25" y="23"/>
                  </a:lnTo>
                  <a:lnTo>
                    <a:pt x="24" y="23"/>
                  </a:lnTo>
                  <a:lnTo>
                    <a:pt x="24" y="22"/>
                  </a:lnTo>
                  <a:lnTo>
                    <a:pt x="23" y="22"/>
                  </a:lnTo>
                  <a:lnTo>
                    <a:pt x="23" y="22"/>
                  </a:lnTo>
                  <a:lnTo>
                    <a:pt x="22" y="21"/>
                  </a:lnTo>
                  <a:lnTo>
                    <a:pt x="22" y="21"/>
                  </a:lnTo>
                  <a:lnTo>
                    <a:pt x="21" y="21"/>
                  </a:lnTo>
                  <a:lnTo>
                    <a:pt x="21" y="21"/>
                  </a:lnTo>
                  <a:lnTo>
                    <a:pt x="20" y="20"/>
                  </a:lnTo>
                  <a:lnTo>
                    <a:pt x="20" y="19"/>
                  </a:lnTo>
                  <a:lnTo>
                    <a:pt x="18" y="19"/>
                  </a:lnTo>
                  <a:lnTo>
                    <a:pt x="18" y="18"/>
                  </a:lnTo>
                  <a:lnTo>
                    <a:pt x="17" y="17"/>
                  </a:lnTo>
                  <a:lnTo>
                    <a:pt x="16" y="16"/>
                  </a:lnTo>
                  <a:lnTo>
                    <a:pt x="15" y="15"/>
                  </a:lnTo>
                  <a:lnTo>
                    <a:pt x="14" y="14"/>
                  </a:lnTo>
                  <a:lnTo>
                    <a:pt x="13" y="13"/>
                  </a:lnTo>
                  <a:lnTo>
                    <a:pt x="12" y="12"/>
                  </a:lnTo>
                  <a:lnTo>
                    <a:pt x="12" y="11"/>
                  </a:lnTo>
                  <a:lnTo>
                    <a:pt x="11" y="10"/>
                  </a:lnTo>
                  <a:lnTo>
                    <a:pt x="10" y="9"/>
                  </a:lnTo>
                  <a:lnTo>
                    <a:pt x="9" y="8"/>
                  </a:lnTo>
                  <a:lnTo>
                    <a:pt x="8" y="8"/>
                  </a:lnTo>
                  <a:lnTo>
                    <a:pt x="8" y="7"/>
                  </a:lnTo>
                  <a:lnTo>
                    <a:pt x="7" y="6"/>
                  </a:lnTo>
                  <a:lnTo>
                    <a:pt x="6" y="6"/>
                  </a:lnTo>
                  <a:lnTo>
                    <a:pt x="6" y="5"/>
                  </a:lnTo>
                  <a:lnTo>
                    <a:pt x="5" y="5"/>
                  </a:lnTo>
                  <a:lnTo>
                    <a:pt x="5" y="5"/>
                  </a:lnTo>
                  <a:lnTo>
                    <a:pt x="4" y="5"/>
                  </a:lnTo>
                  <a:lnTo>
                    <a:pt x="3" y="5"/>
                  </a:lnTo>
                  <a:lnTo>
                    <a:pt x="3" y="5"/>
                  </a:lnTo>
                  <a:lnTo>
                    <a:pt x="2" y="5"/>
                  </a:lnTo>
                  <a:lnTo>
                    <a:pt x="2" y="4"/>
                  </a:lnTo>
                  <a:lnTo>
                    <a:pt x="1" y="4"/>
                  </a:lnTo>
                  <a:lnTo>
                    <a:pt x="1" y="4"/>
                  </a:lnTo>
                  <a:lnTo>
                    <a:pt x="0" y="3"/>
                  </a:lnTo>
                  <a:lnTo>
                    <a:pt x="0" y="3"/>
                  </a:lnTo>
                  <a:lnTo>
                    <a:pt x="0" y="3"/>
                  </a:lnTo>
                  <a:lnTo>
                    <a:pt x="1" y="3"/>
                  </a:lnTo>
                  <a:lnTo>
                    <a:pt x="2" y="3"/>
                  </a:lnTo>
                  <a:lnTo>
                    <a:pt x="2" y="2"/>
                  </a:lnTo>
                  <a:lnTo>
                    <a:pt x="3" y="2"/>
                  </a:lnTo>
                  <a:lnTo>
                    <a:pt x="4" y="2"/>
                  </a:lnTo>
                  <a:lnTo>
                    <a:pt x="4" y="1"/>
                  </a:lnTo>
                  <a:lnTo>
                    <a:pt x="5" y="1"/>
                  </a:lnTo>
                  <a:lnTo>
                    <a:pt x="5" y="1"/>
                  </a:lnTo>
                  <a:lnTo>
                    <a:pt x="6" y="1"/>
                  </a:lnTo>
                  <a:lnTo>
                    <a:pt x="7" y="1"/>
                  </a:lnTo>
                  <a:lnTo>
                    <a:pt x="8" y="1"/>
                  </a:lnTo>
                  <a:lnTo>
                    <a:pt x="8" y="0"/>
                  </a:lnTo>
                  <a:lnTo>
                    <a:pt x="9" y="0"/>
                  </a:lnTo>
                  <a:lnTo>
                    <a:pt x="9" y="0"/>
                  </a:lnTo>
                  <a:lnTo>
                    <a:pt x="10" y="0"/>
                  </a:lnTo>
                  <a:lnTo>
                    <a:pt x="11" y="0"/>
                  </a:lnTo>
                  <a:lnTo>
                    <a:pt x="11" y="0"/>
                  </a:lnTo>
                  <a:lnTo>
                    <a:pt x="12" y="0"/>
                  </a:lnTo>
                  <a:lnTo>
                    <a:pt x="13" y="0"/>
                  </a:lnTo>
                  <a:lnTo>
                    <a:pt x="13" y="1"/>
                  </a:lnTo>
                  <a:lnTo>
                    <a:pt x="14" y="1"/>
                  </a:lnTo>
                  <a:lnTo>
                    <a:pt x="15" y="1"/>
                  </a:lnTo>
                  <a:lnTo>
                    <a:pt x="15" y="1"/>
                  </a:lnTo>
                  <a:lnTo>
                    <a:pt x="16" y="2"/>
                  </a:lnTo>
                  <a:lnTo>
                    <a:pt x="16" y="2"/>
                  </a:lnTo>
                  <a:lnTo>
                    <a:pt x="17" y="2"/>
                  </a:lnTo>
                  <a:lnTo>
                    <a:pt x="17" y="3"/>
                  </a:lnTo>
                  <a:lnTo>
                    <a:pt x="17" y="3"/>
                  </a:lnTo>
                  <a:lnTo>
                    <a:pt x="18" y="4"/>
                  </a:lnTo>
                  <a:lnTo>
                    <a:pt x="18" y="5"/>
                  </a:lnTo>
                  <a:lnTo>
                    <a:pt x="19" y="6"/>
                  </a:lnTo>
                  <a:lnTo>
                    <a:pt x="19" y="7"/>
                  </a:lnTo>
                  <a:lnTo>
                    <a:pt x="19" y="7"/>
                  </a:lnTo>
                  <a:lnTo>
                    <a:pt x="19" y="8"/>
                  </a:lnTo>
                  <a:lnTo>
                    <a:pt x="19" y="9"/>
                  </a:lnTo>
                  <a:lnTo>
                    <a:pt x="18" y="9"/>
                  </a:lnTo>
                  <a:lnTo>
                    <a:pt x="18" y="10"/>
                  </a:lnTo>
                  <a:lnTo>
                    <a:pt x="18" y="10"/>
                  </a:lnTo>
                  <a:lnTo>
                    <a:pt x="18" y="11"/>
                  </a:lnTo>
                  <a:lnTo>
                    <a:pt x="17" y="11"/>
                  </a:lnTo>
                  <a:lnTo>
                    <a:pt x="18" y="11"/>
                  </a:lnTo>
                  <a:lnTo>
                    <a:pt x="18" y="11"/>
                  </a:lnTo>
                  <a:lnTo>
                    <a:pt x="19" y="11"/>
                  </a:lnTo>
                  <a:lnTo>
                    <a:pt x="20" y="10"/>
                  </a:lnTo>
                  <a:lnTo>
                    <a:pt x="20" y="10"/>
                  </a:lnTo>
                  <a:lnTo>
                    <a:pt x="21" y="10"/>
                  </a:lnTo>
                  <a:lnTo>
                    <a:pt x="21" y="10"/>
                  </a:lnTo>
                  <a:lnTo>
                    <a:pt x="22" y="9"/>
                  </a:lnTo>
                  <a:lnTo>
                    <a:pt x="23" y="9"/>
                  </a:lnTo>
                  <a:lnTo>
                    <a:pt x="23" y="9"/>
                  </a:lnTo>
                  <a:lnTo>
                    <a:pt x="24" y="9"/>
                  </a:lnTo>
                  <a:lnTo>
                    <a:pt x="24" y="8"/>
                  </a:lnTo>
                  <a:lnTo>
                    <a:pt x="25" y="8"/>
                  </a:lnTo>
                  <a:lnTo>
                    <a:pt x="26" y="8"/>
                  </a:lnTo>
                  <a:lnTo>
                    <a:pt x="27" y="8"/>
                  </a:lnTo>
                  <a:lnTo>
                    <a:pt x="27" y="8"/>
                  </a:lnTo>
                  <a:lnTo>
                    <a:pt x="28" y="8"/>
                  </a:lnTo>
                  <a:lnTo>
                    <a:pt x="29" y="8"/>
                  </a:lnTo>
                  <a:lnTo>
                    <a:pt x="29" y="8"/>
                  </a:lnTo>
                  <a:lnTo>
                    <a:pt x="30" y="8"/>
                  </a:lnTo>
                  <a:lnTo>
                    <a:pt x="30" y="9"/>
                  </a:lnTo>
                  <a:lnTo>
                    <a:pt x="31" y="9"/>
                  </a:lnTo>
                  <a:lnTo>
                    <a:pt x="32" y="10"/>
                  </a:lnTo>
                  <a:lnTo>
                    <a:pt x="32" y="10"/>
                  </a:lnTo>
                  <a:lnTo>
                    <a:pt x="33" y="11"/>
                  </a:lnTo>
                  <a:lnTo>
                    <a:pt x="33" y="11"/>
                  </a:lnTo>
                  <a:lnTo>
                    <a:pt x="33" y="12"/>
                  </a:lnTo>
                  <a:lnTo>
                    <a:pt x="34" y="12"/>
                  </a:lnTo>
                  <a:lnTo>
                    <a:pt x="34" y="13"/>
                  </a:lnTo>
                  <a:lnTo>
                    <a:pt x="34" y="13"/>
                  </a:lnTo>
                  <a:lnTo>
                    <a:pt x="33" y="14"/>
                  </a:lnTo>
                  <a:lnTo>
                    <a:pt x="33" y="15"/>
                  </a:lnTo>
                  <a:lnTo>
                    <a:pt x="33" y="16"/>
                  </a:lnTo>
                  <a:lnTo>
                    <a:pt x="33" y="17"/>
                  </a:lnTo>
                  <a:lnTo>
                    <a:pt x="32" y="18"/>
                  </a:lnTo>
                  <a:lnTo>
                    <a:pt x="32" y="18"/>
                  </a:lnTo>
                  <a:lnTo>
                    <a:pt x="31" y="19"/>
                  </a:lnTo>
                  <a:lnTo>
                    <a:pt x="31" y="20"/>
                  </a:lnTo>
                  <a:lnTo>
                    <a:pt x="30" y="21"/>
                  </a:lnTo>
                  <a:lnTo>
                    <a:pt x="29" y="22"/>
                  </a:lnTo>
                  <a:lnTo>
                    <a:pt x="29" y="22"/>
                  </a:lnTo>
                  <a:lnTo>
                    <a:pt x="30" y="22"/>
                  </a:lnTo>
                  <a:lnTo>
                    <a:pt x="30" y="22"/>
                  </a:lnTo>
                  <a:lnTo>
                    <a:pt x="31" y="22"/>
                  </a:lnTo>
                  <a:lnTo>
                    <a:pt x="32" y="22"/>
                  </a:lnTo>
                  <a:lnTo>
                    <a:pt x="32" y="22"/>
                  </a:lnTo>
                  <a:lnTo>
                    <a:pt x="33" y="22"/>
                  </a:lnTo>
                  <a:lnTo>
                    <a:pt x="33" y="22"/>
                  </a:lnTo>
                  <a:lnTo>
                    <a:pt x="34" y="22"/>
                  </a:lnTo>
                  <a:lnTo>
                    <a:pt x="34" y="22"/>
                  </a:lnTo>
                  <a:lnTo>
                    <a:pt x="35" y="22"/>
                  </a:lnTo>
                  <a:lnTo>
                    <a:pt x="36" y="22"/>
                  </a:lnTo>
                  <a:lnTo>
                    <a:pt x="36" y="22"/>
                  </a:lnTo>
                  <a:lnTo>
                    <a:pt x="37" y="22"/>
                  </a:lnTo>
                  <a:lnTo>
                    <a:pt x="37" y="22"/>
                  </a:lnTo>
                  <a:lnTo>
                    <a:pt x="38" y="23"/>
                  </a:lnTo>
                  <a:lnTo>
                    <a:pt x="39" y="23"/>
                  </a:lnTo>
                  <a:lnTo>
                    <a:pt x="39" y="23"/>
                  </a:lnTo>
                  <a:lnTo>
                    <a:pt x="40" y="23"/>
                  </a:lnTo>
                  <a:lnTo>
                    <a:pt x="40" y="24"/>
                  </a:lnTo>
                  <a:lnTo>
                    <a:pt x="41" y="24"/>
                  </a:lnTo>
                  <a:lnTo>
                    <a:pt x="42" y="25"/>
                  </a:lnTo>
                  <a:lnTo>
                    <a:pt x="42" y="26"/>
                  </a:lnTo>
                  <a:lnTo>
                    <a:pt x="42" y="27"/>
                  </a:lnTo>
                  <a:lnTo>
                    <a:pt x="42" y="27"/>
                  </a:lnTo>
                  <a:lnTo>
                    <a:pt x="42" y="28"/>
                  </a:lnTo>
                  <a:lnTo>
                    <a:pt x="42" y="29"/>
                  </a:lnTo>
                  <a:lnTo>
                    <a:pt x="42" y="30"/>
                  </a:lnTo>
                  <a:lnTo>
                    <a:pt x="42" y="30"/>
                  </a:lnTo>
                  <a:lnTo>
                    <a:pt x="42" y="31"/>
                  </a:lnTo>
                  <a:lnTo>
                    <a:pt x="42" y="32"/>
                  </a:lnTo>
                  <a:lnTo>
                    <a:pt x="42" y="33"/>
                  </a:lnTo>
                  <a:lnTo>
                    <a:pt x="42" y="34"/>
                  </a:lnTo>
                  <a:lnTo>
                    <a:pt x="41" y="35"/>
                  </a:lnTo>
                  <a:lnTo>
                    <a:pt x="41" y="35"/>
                  </a:lnTo>
                  <a:lnTo>
                    <a:pt x="41" y="36"/>
                  </a:lnTo>
                  <a:lnTo>
                    <a:pt x="40" y="36"/>
                  </a:lnTo>
                  <a:lnTo>
                    <a:pt x="40" y="36"/>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96" name="Freeform 2005"/>
            <p:cNvSpPr>
              <a:spLocks/>
            </p:cNvSpPr>
            <p:nvPr/>
          </p:nvSpPr>
          <p:spPr bwMode="auto">
            <a:xfrm>
              <a:off x="5826126" y="1619811"/>
              <a:ext cx="69850" cy="58738"/>
            </a:xfrm>
            <a:custGeom>
              <a:avLst/>
              <a:gdLst>
                <a:gd name="T0" fmla="*/ 39 w 44"/>
                <a:gd name="T1" fmla="*/ 35 h 37"/>
                <a:gd name="T2" fmla="*/ 40 w 44"/>
                <a:gd name="T3" fmla="*/ 33 h 37"/>
                <a:gd name="T4" fmla="*/ 40 w 44"/>
                <a:gd name="T5" fmla="*/ 29 h 37"/>
                <a:gd name="T6" fmla="*/ 38 w 44"/>
                <a:gd name="T7" fmla="*/ 27 h 37"/>
                <a:gd name="T8" fmla="*/ 36 w 44"/>
                <a:gd name="T9" fmla="*/ 25 h 37"/>
                <a:gd name="T10" fmla="*/ 34 w 44"/>
                <a:gd name="T11" fmla="*/ 25 h 37"/>
                <a:gd name="T12" fmla="*/ 32 w 44"/>
                <a:gd name="T13" fmla="*/ 25 h 37"/>
                <a:gd name="T14" fmla="*/ 29 w 44"/>
                <a:gd name="T15" fmla="*/ 25 h 37"/>
                <a:gd name="T16" fmla="*/ 26 w 44"/>
                <a:gd name="T17" fmla="*/ 26 h 37"/>
                <a:gd name="T18" fmla="*/ 24 w 44"/>
                <a:gd name="T19" fmla="*/ 24 h 37"/>
                <a:gd name="T20" fmla="*/ 26 w 44"/>
                <a:gd name="T21" fmla="*/ 24 h 37"/>
                <a:gd name="T22" fmla="*/ 30 w 44"/>
                <a:gd name="T23" fmla="*/ 22 h 37"/>
                <a:gd name="T24" fmla="*/ 32 w 44"/>
                <a:gd name="T25" fmla="*/ 19 h 37"/>
                <a:gd name="T26" fmla="*/ 32 w 44"/>
                <a:gd name="T27" fmla="*/ 15 h 37"/>
                <a:gd name="T28" fmla="*/ 30 w 44"/>
                <a:gd name="T29" fmla="*/ 13 h 37"/>
                <a:gd name="T30" fmla="*/ 28 w 44"/>
                <a:gd name="T31" fmla="*/ 13 h 37"/>
                <a:gd name="T32" fmla="*/ 25 w 44"/>
                <a:gd name="T33" fmla="*/ 12 h 37"/>
                <a:gd name="T34" fmla="*/ 22 w 44"/>
                <a:gd name="T35" fmla="*/ 13 h 37"/>
                <a:gd name="T36" fmla="*/ 20 w 44"/>
                <a:gd name="T37" fmla="*/ 14 h 37"/>
                <a:gd name="T38" fmla="*/ 17 w 44"/>
                <a:gd name="T39" fmla="*/ 15 h 37"/>
                <a:gd name="T40" fmla="*/ 13 w 44"/>
                <a:gd name="T41" fmla="*/ 16 h 37"/>
                <a:gd name="T42" fmla="*/ 16 w 44"/>
                <a:gd name="T43" fmla="*/ 14 h 37"/>
                <a:gd name="T44" fmla="*/ 17 w 44"/>
                <a:gd name="T45" fmla="*/ 10 h 37"/>
                <a:gd name="T46" fmla="*/ 16 w 44"/>
                <a:gd name="T47" fmla="*/ 7 h 37"/>
                <a:gd name="T48" fmla="*/ 13 w 44"/>
                <a:gd name="T49" fmla="*/ 5 h 37"/>
                <a:gd name="T50" fmla="*/ 9 w 44"/>
                <a:gd name="T51" fmla="*/ 5 h 37"/>
                <a:gd name="T52" fmla="*/ 5 w 44"/>
                <a:gd name="T53" fmla="*/ 5 h 37"/>
                <a:gd name="T54" fmla="*/ 0 w 44"/>
                <a:gd name="T55" fmla="*/ 5 h 37"/>
                <a:gd name="T56" fmla="*/ 2 w 44"/>
                <a:gd name="T57" fmla="*/ 4 h 37"/>
                <a:gd name="T58" fmla="*/ 5 w 44"/>
                <a:gd name="T59" fmla="*/ 3 h 37"/>
                <a:gd name="T60" fmla="*/ 7 w 44"/>
                <a:gd name="T61" fmla="*/ 2 h 37"/>
                <a:gd name="T62" fmla="*/ 10 w 44"/>
                <a:gd name="T63" fmla="*/ 1 h 37"/>
                <a:gd name="T64" fmla="*/ 13 w 44"/>
                <a:gd name="T65" fmla="*/ 1 h 37"/>
                <a:gd name="T66" fmla="*/ 15 w 44"/>
                <a:gd name="T67" fmla="*/ 1 h 37"/>
                <a:gd name="T68" fmla="*/ 17 w 44"/>
                <a:gd name="T69" fmla="*/ 1 h 37"/>
                <a:gd name="T70" fmla="*/ 19 w 44"/>
                <a:gd name="T71" fmla="*/ 2 h 37"/>
                <a:gd name="T72" fmla="*/ 21 w 44"/>
                <a:gd name="T73" fmla="*/ 5 h 37"/>
                <a:gd name="T74" fmla="*/ 22 w 44"/>
                <a:gd name="T75" fmla="*/ 8 h 37"/>
                <a:gd name="T76" fmla="*/ 22 w 44"/>
                <a:gd name="T77" fmla="*/ 9 h 37"/>
                <a:gd name="T78" fmla="*/ 24 w 44"/>
                <a:gd name="T79" fmla="*/ 9 h 37"/>
                <a:gd name="T80" fmla="*/ 26 w 44"/>
                <a:gd name="T81" fmla="*/ 9 h 37"/>
                <a:gd name="T82" fmla="*/ 28 w 44"/>
                <a:gd name="T83" fmla="*/ 9 h 37"/>
                <a:gd name="T84" fmla="*/ 31 w 44"/>
                <a:gd name="T85" fmla="*/ 9 h 37"/>
                <a:gd name="T86" fmla="*/ 33 w 44"/>
                <a:gd name="T87" fmla="*/ 10 h 37"/>
                <a:gd name="T88" fmla="*/ 35 w 44"/>
                <a:gd name="T89" fmla="*/ 12 h 37"/>
                <a:gd name="T90" fmla="*/ 36 w 44"/>
                <a:gd name="T91" fmla="*/ 17 h 37"/>
                <a:gd name="T92" fmla="*/ 36 w 44"/>
                <a:gd name="T93" fmla="*/ 20 h 37"/>
                <a:gd name="T94" fmla="*/ 35 w 44"/>
                <a:gd name="T95" fmla="*/ 22 h 37"/>
                <a:gd name="T96" fmla="*/ 36 w 44"/>
                <a:gd name="T97" fmla="*/ 23 h 37"/>
                <a:gd name="T98" fmla="*/ 39 w 44"/>
                <a:gd name="T99" fmla="*/ 23 h 37"/>
                <a:gd name="T100" fmla="*/ 43 w 44"/>
                <a:gd name="T101" fmla="*/ 25 h 37"/>
                <a:gd name="T102" fmla="*/ 44 w 44"/>
                <a:gd name="T103" fmla="*/ 28 h 37"/>
                <a:gd name="T104" fmla="*/ 44 w 44"/>
                <a:gd name="T105" fmla="*/ 31 h 37"/>
                <a:gd name="T106" fmla="*/ 43 w 44"/>
                <a:gd name="T107" fmla="*/ 34 h 37"/>
                <a:gd name="T108" fmla="*/ 42 w 44"/>
                <a:gd name="T10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37">
                  <a:moveTo>
                    <a:pt x="41" y="37"/>
                  </a:moveTo>
                  <a:lnTo>
                    <a:pt x="39" y="36"/>
                  </a:lnTo>
                  <a:lnTo>
                    <a:pt x="39" y="36"/>
                  </a:lnTo>
                  <a:lnTo>
                    <a:pt x="39" y="35"/>
                  </a:lnTo>
                  <a:lnTo>
                    <a:pt x="39" y="35"/>
                  </a:lnTo>
                  <a:lnTo>
                    <a:pt x="40" y="34"/>
                  </a:lnTo>
                  <a:lnTo>
                    <a:pt x="40" y="33"/>
                  </a:lnTo>
                  <a:lnTo>
                    <a:pt x="40" y="33"/>
                  </a:lnTo>
                  <a:lnTo>
                    <a:pt x="40" y="32"/>
                  </a:lnTo>
                  <a:lnTo>
                    <a:pt x="40" y="31"/>
                  </a:lnTo>
                  <a:lnTo>
                    <a:pt x="40" y="30"/>
                  </a:lnTo>
                  <a:lnTo>
                    <a:pt x="40" y="29"/>
                  </a:lnTo>
                  <a:lnTo>
                    <a:pt x="40" y="29"/>
                  </a:lnTo>
                  <a:lnTo>
                    <a:pt x="40" y="28"/>
                  </a:lnTo>
                  <a:lnTo>
                    <a:pt x="39" y="27"/>
                  </a:lnTo>
                  <a:lnTo>
                    <a:pt x="38" y="27"/>
                  </a:lnTo>
                  <a:lnTo>
                    <a:pt x="37" y="26"/>
                  </a:lnTo>
                  <a:lnTo>
                    <a:pt x="37" y="26"/>
                  </a:lnTo>
                  <a:lnTo>
                    <a:pt x="36" y="26"/>
                  </a:lnTo>
                  <a:lnTo>
                    <a:pt x="36" y="25"/>
                  </a:lnTo>
                  <a:lnTo>
                    <a:pt x="35" y="25"/>
                  </a:lnTo>
                  <a:lnTo>
                    <a:pt x="34" y="25"/>
                  </a:lnTo>
                  <a:lnTo>
                    <a:pt x="34" y="25"/>
                  </a:lnTo>
                  <a:lnTo>
                    <a:pt x="34" y="25"/>
                  </a:lnTo>
                  <a:lnTo>
                    <a:pt x="33" y="25"/>
                  </a:lnTo>
                  <a:lnTo>
                    <a:pt x="32" y="25"/>
                  </a:lnTo>
                  <a:lnTo>
                    <a:pt x="32" y="25"/>
                  </a:lnTo>
                  <a:lnTo>
                    <a:pt x="32" y="25"/>
                  </a:lnTo>
                  <a:lnTo>
                    <a:pt x="31" y="25"/>
                  </a:lnTo>
                  <a:lnTo>
                    <a:pt x="30" y="25"/>
                  </a:lnTo>
                  <a:lnTo>
                    <a:pt x="30" y="25"/>
                  </a:lnTo>
                  <a:lnTo>
                    <a:pt x="29" y="25"/>
                  </a:lnTo>
                  <a:lnTo>
                    <a:pt x="28" y="25"/>
                  </a:lnTo>
                  <a:lnTo>
                    <a:pt x="27" y="26"/>
                  </a:lnTo>
                  <a:lnTo>
                    <a:pt x="27" y="26"/>
                  </a:lnTo>
                  <a:lnTo>
                    <a:pt x="26" y="26"/>
                  </a:lnTo>
                  <a:lnTo>
                    <a:pt x="26" y="26"/>
                  </a:lnTo>
                  <a:lnTo>
                    <a:pt x="26" y="26"/>
                  </a:lnTo>
                  <a:lnTo>
                    <a:pt x="24" y="24"/>
                  </a:lnTo>
                  <a:lnTo>
                    <a:pt x="24" y="24"/>
                  </a:lnTo>
                  <a:lnTo>
                    <a:pt x="24" y="24"/>
                  </a:lnTo>
                  <a:lnTo>
                    <a:pt x="25" y="24"/>
                  </a:lnTo>
                  <a:lnTo>
                    <a:pt x="26" y="24"/>
                  </a:lnTo>
                  <a:lnTo>
                    <a:pt x="26" y="24"/>
                  </a:lnTo>
                  <a:lnTo>
                    <a:pt x="27" y="24"/>
                  </a:lnTo>
                  <a:lnTo>
                    <a:pt x="28" y="23"/>
                  </a:lnTo>
                  <a:lnTo>
                    <a:pt x="29" y="23"/>
                  </a:lnTo>
                  <a:lnTo>
                    <a:pt x="30" y="22"/>
                  </a:lnTo>
                  <a:lnTo>
                    <a:pt x="31" y="22"/>
                  </a:lnTo>
                  <a:lnTo>
                    <a:pt x="31" y="21"/>
                  </a:lnTo>
                  <a:lnTo>
                    <a:pt x="32" y="20"/>
                  </a:lnTo>
                  <a:lnTo>
                    <a:pt x="32" y="19"/>
                  </a:lnTo>
                  <a:lnTo>
                    <a:pt x="32" y="18"/>
                  </a:lnTo>
                  <a:lnTo>
                    <a:pt x="32" y="17"/>
                  </a:lnTo>
                  <a:lnTo>
                    <a:pt x="32" y="16"/>
                  </a:lnTo>
                  <a:lnTo>
                    <a:pt x="32" y="15"/>
                  </a:lnTo>
                  <a:lnTo>
                    <a:pt x="31" y="14"/>
                  </a:lnTo>
                  <a:lnTo>
                    <a:pt x="31" y="14"/>
                  </a:lnTo>
                  <a:lnTo>
                    <a:pt x="30" y="13"/>
                  </a:lnTo>
                  <a:lnTo>
                    <a:pt x="30" y="13"/>
                  </a:lnTo>
                  <a:lnTo>
                    <a:pt x="29" y="13"/>
                  </a:lnTo>
                  <a:lnTo>
                    <a:pt x="29" y="13"/>
                  </a:lnTo>
                  <a:lnTo>
                    <a:pt x="28" y="13"/>
                  </a:lnTo>
                  <a:lnTo>
                    <a:pt x="28" y="13"/>
                  </a:lnTo>
                  <a:lnTo>
                    <a:pt x="27" y="12"/>
                  </a:lnTo>
                  <a:lnTo>
                    <a:pt x="26" y="12"/>
                  </a:lnTo>
                  <a:lnTo>
                    <a:pt x="26" y="12"/>
                  </a:lnTo>
                  <a:lnTo>
                    <a:pt x="25" y="12"/>
                  </a:lnTo>
                  <a:lnTo>
                    <a:pt x="24" y="12"/>
                  </a:lnTo>
                  <a:lnTo>
                    <a:pt x="24" y="13"/>
                  </a:lnTo>
                  <a:lnTo>
                    <a:pt x="23" y="13"/>
                  </a:lnTo>
                  <a:lnTo>
                    <a:pt x="22" y="13"/>
                  </a:lnTo>
                  <a:lnTo>
                    <a:pt x="22" y="13"/>
                  </a:lnTo>
                  <a:lnTo>
                    <a:pt x="21" y="13"/>
                  </a:lnTo>
                  <a:lnTo>
                    <a:pt x="20" y="14"/>
                  </a:lnTo>
                  <a:lnTo>
                    <a:pt x="20" y="14"/>
                  </a:lnTo>
                  <a:lnTo>
                    <a:pt x="19" y="14"/>
                  </a:lnTo>
                  <a:lnTo>
                    <a:pt x="19" y="14"/>
                  </a:lnTo>
                  <a:lnTo>
                    <a:pt x="18" y="15"/>
                  </a:lnTo>
                  <a:lnTo>
                    <a:pt x="17" y="15"/>
                  </a:lnTo>
                  <a:lnTo>
                    <a:pt x="17" y="16"/>
                  </a:lnTo>
                  <a:lnTo>
                    <a:pt x="16" y="16"/>
                  </a:lnTo>
                  <a:lnTo>
                    <a:pt x="15" y="17"/>
                  </a:lnTo>
                  <a:lnTo>
                    <a:pt x="13" y="16"/>
                  </a:lnTo>
                  <a:lnTo>
                    <a:pt x="13" y="16"/>
                  </a:lnTo>
                  <a:lnTo>
                    <a:pt x="14" y="15"/>
                  </a:lnTo>
                  <a:lnTo>
                    <a:pt x="15" y="15"/>
                  </a:lnTo>
                  <a:lnTo>
                    <a:pt x="16" y="14"/>
                  </a:lnTo>
                  <a:lnTo>
                    <a:pt x="16" y="13"/>
                  </a:lnTo>
                  <a:lnTo>
                    <a:pt x="17" y="12"/>
                  </a:lnTo>
                  <a:lnTo>
                    <a:pt x="17" y="11"/>
                  </a:lnTo>
                  <a:lnTo>
                    <a:pt x="17" y="10"/>
                  </a:lnTo>
                  <a:lnTo>
                    <a:pt x="17" y="9"/>
                  </a:lnTo>
                  <a:lnTo>
                    <a:pt x="17" y="8"/>
                  </a:lnTo>
                  <a:lnTo>
                    <a:pt x="16" y="8"/>
                  </a:lnTo>
                  <a:lnTo>
                    <a:pt x="16" y="7"/>
                  </a:lnTo>
                  <a:lnTo>
                    <a:pt x="15" y="7"/>
                  </a:lnTo>
                  <a:lnTo>
                    <a:pt x="14" y="6"/>
                  </a:lnTo>
                  <a:lnTo>
                    <a:pt x="14" y="6"/>
                  </a:lnTo>
                  <a:lnTo>
                    <a:pt x="13" y="5"/>
                  </a:lnTo>
                  <a:lnTo>
                    <a:pt x="12" y="5"/>
                  </a:lnTo>
                  <a:lnTo>
                    <a:pt x="11" y="5"/>
                  </a:lnTo>
                  <a:lnTo>
                    <a:pt x="10" y="5"/>
                  </a:lnTo>
                  <a:lnTo>
                    <a:pt x="9" y="5"/>
                  </a:lnTo>
                  <a:lnTo>
                    <a:pt x="8" y="5"/>
                  </a:lnTo>
                  <a:lnTo>
                    <a:pt x="7" y="5"/>
                  </a:lnTo>
                  <a:lnTo>
                    <a:pt x="6" y="5"/>
                  </a:lnTo>
                  <a:lnTo>
                    <a:pt x="5" y="5"/>
                  </a:lnTo>
                  <a:lnTo>
                    <a:pt x="5" y="6"/>
                  </a:lnTo>
                  <a:lnTo>
                    <a:pt x="4" y="6"/>
                  </a:lnTo>
                  <a:lnTo>
                    <a:pt x="0" y="5"/>
                  </a:lnTo>
                  <a:lnTo>
                    <a:pt x="0" y="5"/>
                  </a:lnTo>
                  <a:lnTo>
                    <a:pt x="0" y="4"/>
                  </a:lnTo>
                  <a:lnTo>
                    <a:pt x="1" y="4"/>
                  </a:lnTo>
                  <a:lnTo>
                    <a:pt x="2" y="4"/>
                  </a:lnTo>
                  <a:lnTo>
                    <a:pt x="2" y="4"/>
                  </a:lnTo>
                  <a:lnTo>
                    <a:pt x="3" y="3"/>
                  </a:lnTo>
                  <a:lnTo>
                    <a:pt x="3" y="3"/>
                  </a:lnTo>
                  <a:lnTo>
                    <a:pt x="4" y="3"/>
                  </a:lnTo>
                  <a:lnTo>
                    <a:pt x="5" y="3"/>
                  </a:lnTo>
                  <a:lnTo>
                    <a:pt x="5" y="2"/>
                  </a:lnTo>
                  <a:lnTo>
                    <a:pt x="6" y="2"/>
                  </a:lnTo>
                  <a:lnTo>
                    <a:pt x="6" y="2"/>
                  </a:lnTo>
                  <a:lnTo>
                    <a:pt x="7" y="2"/>
                  </a:lnTo>
                  <a:lnTo>
                    <a:pt x="8" y="2"/>
                  </a:lnTo>
                  <a:lnTo>
                    <a:pt x="8" y="2"/>
                  </a:lnTo>
                  <a:lnTo>
                    <a:pt x="9" y="1"/>
                  </a:lnTo>
                  <a:lnTo>
                    <a:pt x="10" y="1"/>
                  </a:lnTo>
                  <a:lnTo>
                    <a:pt x="10" y="1"/>
                  </a:lnTo>
                  <a:lnTo>
                    <a:pt x="11" y="1"/>
                  </a:lnTo>
                  <a:lnTo>
                    <a:pt x="12" y="1"/>
                  </a:lnTo>
                  <a:lnTo>
                    <a:pt x="13" y="1"/>
                  </a:lnTo>
                  <a:lnTo>
                    <a:pt x="13" y="1"/>
                  </a:lnTo>
                  <a:lnTo>
                    <a:pt x="14" y="1"/>
                  </a:lnTo>
                  <a:lnTo>
                    <a:pt x="14" y="0"/>
                  </a:lnTo>
                  <a:lnTo>
                    <a:pt x="15" y="1"/>
                  </a:lnTo>
                  <a:lnTo>
                    <a:pt x="16" y="1"/>
                  </a:lnTo>
                  <a:lnTo>
                    <a:pt x="16" y="1"/>
                  </a:lnTo>
                  <a:lnTo>
                    <a:pt x="17" y="1"/>
                  </a:lnTo>
                  <a:lnTo>
                    <a:pt x="17" y="1"/>
                  </a:lnTo>
                  <a:lnTo>
                    <a:pt x="18" y="1"/>
                  </a:lnTo>
                  <a:lnTo>
                    <a:pt x="18" y="2"/>
                  </a:lnTo>
                  <a:lnTo>
                    <a:pt x="18" y="2"/>
                  </a:lnTo>
                  <a:lnTo>
                    <a:pt x="19" y="2"/>
                  </a:lnTo>
                  <a:lnTo>
                    <a:pt x="20" y="3"/>
                  </a:lnTo>
                  <a:lnTo>
                    <a:pt x="20" y="4"/>
                  </a:lnTo>
                  <a:lnTo>
                    <a:pt x="21" y="4"/>
                  </a:lnTo>
                  <a:lnTo>
                    <a:pt x="21" y="5"/>
                  </a:lnTo>
                  <a:lnTo>
                    <a:pt x="21" y="6"/>
                  </a:lnTo>
                  <a:lnTo>
                    <a:pt x="21" y="6"/>
                  </a:lnTo>
                  <a:lnTo>
                    <a:pt x="21" y="7"/>
                  </a:lnTo>
                  <a:lnTo>
                    <a:pt x="22" y="8"/>
                  </a:lnTo>
                  <a:lnTo>
                    <a:pt x="22" y="8"/>
                  </a:lnTo>
                  <a:lnTo>
                    <a:pt x="22" y="9"/>
                  </a:lnTo>
                  <a:lnTo>
                    <a:pt x="21" y="9"/>
                  </a:lnTo>
                  <a:lnTo>
                    <a:pt x="22" y="9"/>
                  </a:lnTo>
                  <a:lnTo>
                    <a:pt x="22" y="9"/>
                  </a:lnTo>
                  <a:lnTo>
                    <a:pt x="22" y="9"/>
                  </a:lnTo>
                  <a:lnTo>
                    <a:pt x="23" y="9"/>
                  </a:lnTo>
                  <a:lnTo>
                    <a:pt x="24" y="9"/>
                  </a:lnTo>
                  <a:lnTo>
                    <a:pt x="24" y="9"/>
                  </a:lnTo>
                  <a:lnTo>
                    <a:pt x="25" y="9"/>
                  </a:lnTo>
                  <a:lnTo>
                    <a:pt x="25" y="9"/>
                  </a:lnTo>
                  <a:lnTo>
                    <a:pt x="26" y="9"/>
                  </a:lnTo>
                  <a:lnTo>
                    <a:pt x="26" y="9"/>
                  </a:lnTo>
                  <a:lnTo>
                    <a:pt x="27" y="9"/>
                  </a:lnTo>
                  <a:lnTo>
                    <a:pt x="28" y="9"/>
                  </a:lnTo>
                  <a:lnTo>
                    <a:pt x="28" y="9"/>
                  </a:lnTo>
                  <a:lnTo>
                    <a:pt x="29" y="9"/>
                  </a:lnTo>
                  <a:lnTo>
                    <a:pt x="30" y="9"/>
                  </a:lnTo>
                  <a:lnTo>
                    <a:pt x="30" y="9"/>
                  </a:lnTo>
                  <a:lnTo>
                    <a:pt x="31" y="9"/>
                  </a:lnTo>
                  <a:lnTo>
                    <a:pt x="31" y="9"/>
                  </a:lnTo>
                  <a:lnTo>
                    <a:pt x="32" y="10"/>
                  </a:lnTo>
                  <a:lnTo>
                    <a:pt x="32" y="10"/>
                  </a:lnTo>
                  <a:lnTo>
                    <a:pt x="33" y="10"/>
                  </a:lnTo>
                  <a:lnTo>
                    <a:pt x="33" y="11"/>
                  </a:lnTo>
                  <a:lnTo>
                    <a:pt x="34" y="11"/>
                  </a:lnTo>
                  <a:lnTo>
                    <a:pt x="34" y="11"/>
                  </a:lnTo>
                  <a:lnTo>
                    <a:pt x="35" y="12"/>
                  </a:lnTo>
                  <a:lnTo>
                    <a:pt x="36" y="13"/>
                  </a:lnTo>
                  <a:lnTo>
                    <a:pt x="36" y="14"/>
                  </a:lnTo>
                  <a:lnTo>
                    <a:pt x="36" y="15"/>
                  </a:lnTo>
                  <a:lnTo>
                    <a:pt x="36" y="17"/>
                  </a:lnTo>
                  <a:lnTo>
                    <a:pt x="36" y="17"/>
                  </a:lnTo>
                  <a:lnTo>
                    <a:pt x="36" y="18"/>
                  </a:lnTo>
                  <a:lnTo>
                    <a:pt x="36" y="19"/>
                  </a:lnTo>
                  <a:lnTo>
                    <a:pt x="36" y="20"/>
                  </a:lnTo>
                  <a:lnTo>
                    <a:pt x="36" y="20"/>
                  </a:lnTo>
                  <a:lnTo>
                    <a:pt x="36" y="21"/>
                  </a:lnTo>
                  <a:lnTo>
                    <a:pt x="36" y="22"/>
                  </a:lnTo>
                  <a:lnTo>
                    <a:pt x="35" y="22"/>
                  </a:lnTo>
                  <a:lnTo>
                    <a:pt x="35" y="22"/>
                  </a:lnTo>
                  <a:lnTo>
                    <a:pt x="35" y="22"/>
                  </a:lnTo>
                  <a:lnTo>
                    <a:pt x="36" y="22"/>
                  </a:lnTo>
                  <a:lnTo>
                    <a:pt x="36" y="23"/>
                  </a:lnTo>
                  <a:lnTo>
                    <a:pt x="37" y="23"/>
                  </a:lnTo>
                  <a:lnTo>
                    <a:pt x="38" y="23"/>
                  </a:lnTo>
                  <a:lnTo>
                    <a:pt x="38" y="23"/>
                  </a:lnTo>
                  <a:lnTo>
                    <a:pt x="39" y="23"/>
                  </a:lnTo>
                  <a:lnTo>
                    <a:pt x="40" y="23"/>
                  </a:lnTo>
                  <a:lnTo>
                    <a:pt x="41" y="24"/>
                  </a:lnTo>
                  <a:lnTo>
                    <a:pt x="42" y="24"/>
                  </a:lnTo>
                  <a:lnTo>
                    <a:pt x="43" y="25"/>
                  </a:lnTo>
                  <a:lnTo>
                    <a:pt x="43" y="26"/>
                  </a:lnTo>
                  <a:lnTo>
                    <a:pt x="44" y="27"/>
                  </a:lnTo>
                  <a:lnTo>
                    <a:pt x="44" y="27"/>
                  </a:lnTo>
                  <a:lnTo>
                    <a:pt x="44" y="28"/>
                  </a:lnTo>
                  <a:lnTo>
                    <a:pt x="44" y="29"/>
                  </a:lnTo>
                  <a:lnTo>
                    <a:pt x="44" y="29"/>
                  </a:lnTo>
                  <a:lnTo>
                    <a:pt x="44" y="30"/>
                  </a:lnTo>
                  <a:lnTo>
                    <a:pt x="44" y="31"/>
                  </a:lnTo>
                  <a:lnTo>
                    <a:pt x="44" y="32"/>
                  </a:lnTo>
                  <a:lnTo>
                    <a:pt x="44" y="32"/>
                  </a:lnTo>
                  <a:lnTo>
                    <a:pt x="43" y="33"/>
                  </a:lnTo>
                  <a:lnTo>
                    <a:pt x="43" y="34"/>
                  </a:lnTo>
                  <a:lnTo>
                    <a:pt x="43" y="35"/>
                  </a:lnTo>
                  <a:lnTo>
                    <a:pt x="42" y="36"/>
                  </a:lnTo>
                  <a:lnTo>
                    <a:pt x="42" y="36"/>
                  </a:lnTo>
                  <a:lnTo>
                    <a:pt x="42" y="37"/>
                  </a:lnTo>
                  <a:lnTo>
                    <a:pt x="4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397" name="Freeform 2006"/>
            <p:cNvSpPr>
              <a:spLocks/>
            </p:cNvSpPr>
            <p:nvPr/>
          </p:nvSpPr>
          <p:spPr bwMode="auto">
            <a:xfrm>
              <a:off x="5773740" y="1521386"/>
              <a:ext cx="252413" cy="184150"/>
            </a:xfrm>
            <a:custGeom>
              <a:avLst/>
              <a:gdLst>
                <a:gd name="T0" fmla="*/ 7 w 159"/>
                <a:gd name="T1" fmla="*/ 11 h 116"/>
                <a:gd name="T2" fmla="*/ 2 w 159"/>
                <a:gd name="T3" fmla="*/ 53 h 116"/>
                <a:gd name="T4" fmla="*/ 9 w 159"/>
                <a:gd name="T5" fmla="*/ 59 h 116"/>
                <a:gd name="T6" fmla="*/ 28 w 159"/>
                <a:gd name="T7" fmla="*/ 66 h 116"/>
                <a:gd name="T8" fmla="*/ 46 w 159"/>
                <a:gd name="T9" fmla="*/ 66 h 116"/>
                <a:gd name="T10" fmla="*/ 65 w 159"/>
                <a:gd name="T11" fmla="*/ 74 h 116"/>
                <a:gd name="T12" fmla="*/ 67 w 159"/>
                <a:gd name="T13" fmla="*/ 85 h 116"/>
                <a:gd name="T14" fmla="*/ 75 w 159"/>
                <a:gd name="T15" fmla="*/ 93 h 116"/>
                <a:gd name="T16" fmla="*/ 76 w 159"/>
                <a:gd name="T17" fmla="*/ 102 h 116"/>
                <a:gd name="T18" fmla="*/ 84 w 159"/>
                <a:gd name="T19" fmla="*/ 105 h 116"/>
                <a:gd name="T20" fmla="*/ 113 w 159"/>
                <a:gd name="T21" fmla="*/ 113 h 116"/>
                <a:gd name="T22" fmla="*/ 118 w 159"/>
                <a:gd name="T23" fmla="*/ 107 h 116"/>
                <a:gd name="T24" fmla="*/ 124 w 159"/>
                <a:gd name="T25" fmla="*/ 102 h 116"/>
                <a:gd name="T26" fmla="*/ 127 w 159"/>
                <a:gd name="T27" fmla="*/ 98 h 116"/>
                <a:gd name="T28" fmla="*/ 133 w 159"/>
                <a:gd name="T29" fmla="*/ 96 h 116"/>
                <a:gd name="T30" fmla="*/ 134 w 159"/>
                <a:gd name="T31" fmla="*/ 86 h 116"/>
                <a:gd name="T32" fmla="*/ 141 w 159"/>
                <a:gd name="T33" fmla="*/ 81 h 116"/>
                <a:gd name="T34" fmla="*/ 150 w 159"/>
                <a:gd name="T35" fmla="*/ 77 h 116"/>
                <a:gd name="T36" fmla="*/ 156 w 159"/>
                <a:gd name="T37" fmla="*/ 68 h 116"/>
                <a:gd name="T38" fmla="*/ 159 w 159"/>
                <a:gd name="T39" fmla="*/ 58 h 116"/>
                <a:gd name="T40" fmla="*/ 151 w 159"/>
                <a:gd name="T41" fmla="*/ 58 h 116"/>
                <a:gd name="T42" fmla="*/ 143 w 159"/>
                <a:gd name="T43" fmla="*/ 64 h 116"/>
                <a:gd name="T44" fmla="*/ 131 w 159"/>
                <a:gd name="T45" fmla="*/ 69 h 116"/>
                <a:gd name="T46" fmla="*/ 120 w 159"/>
                <a:gd name="T47" fmla="*/ 61 h 116"/>
                <a:gd name="T48" fmla="*/ 111 w 159"/>
                <a:gd name="T49" fmla="*/ 52 h 116"/>
                <a:gd name="T50" fmla="*/ 106 w 159"/>
                <a:gd name="T51" fmla="*/ 42 h 116"/>
                <a:gd name="T52" fmla="*/ 95 w 159"/>
                <a:gd name="T53" fmla="*/ 32 h 116"/>
                <a:gd name="T54" fmla="*/ 87 w 159"/>
                <a:gd name="T55" fmla="*/ 29 h 116"/>
                <a:gd name="T56" fmla="*/ 78 w 159"/>
                <a:gd name="T57" fmla="*/ 32 h 116"/>
                <a:gd name="T58" fmla="*/ 67 w 159"/>
                <a:gd name="T59" fmla="*/ 37 h 116"/>
                <a:gd name="T60" fmla="*/ 61 w 159"/>
                <a:gd name="T61" fmla="*/ 35 h 116"/>
                <a:gd name="T62" fmla="*/ 57 w 159"/>
                <a:gd name="T63" fmla="*/ 33 h 116"/>
                <a:gd name="T64" fmla="*/ 59 w 159"/>
                <a:gd name="T65" fmla="*/ 26 h 116"/>
                <a:gd name="T66" fmla="*/ 65 w 159"/>
                <a:gd name="T67" fmla="*/ 22 h 116"/>
                <a:gd name="T68" fmla="*/ 70 w 159"/>
                <a:gd name="T69" fmla="*/ 15 h 116"/>
                <a:gd name="T70" fmla="*/ 76 w 159"/>
                <a:gd name="T71" fmla="*/ 9 h 116"/>
                <a:gd name="T72" fmla="*/ 85 w 159"/>
                <a:gd name="T73" fmla="*/ 7 h 116"/>
                <a:gd name="T74" fmla="*/ 93 w 159"/>
                <a:gd name="T75" fmla="*/ 4 h 116"/>
                <a:gd name="T76" fmla="*/ 84 w 159"/>
                <a:gd name="T77" fmla="*/ 1 h 116"/>
                <a:gd name="T78" fmla="*/ 75 w 159"/>
                <a:gd name="T79" fmla="*/ 0 h 116"/>
                <a:gd name="T80" fmla="*/ 65 w 159"/>
                <a:gd name="T81" fmla="*/ 5 h 116"/>
                <a:gd name="T82" fmla="*/ 54 w 159"/>
                <a:gd name="T83" fmla="*/ 8 h 116"/>
                <a:gd name="T84" fmla="*/ 45 w 159"/>
                <a:gd name="T85" fmla="*/ 13 h 116"/>
                <a:gd name="T86" fmla="*/ 38 w 159"/>
                <a:gd name="T87" fmla="*/ 17 h 116"/>
                <a:gd name="T88" fmla="*/ 18 w 159"/>
                <a:gd name="T89" fmla="*/ 14 h 116"/>
                <a:gd name="T90" fmla="*/ 12 w 159"/>
                <a:gd name="T91"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116">
                  <a:moveTo>
                    <a:pt x="10" y="12"/>
                  </a:moveTo>
                  <a:lnTo>
                    <a:pt x="7" y="11"/>
                  </a:lnTo>
                  <a:lnTo>
                    <a:pt x="0" y="29"/>
                  </a:lnTo>
                  <a:lnTo>
                    <a:pt x="2" y="53"/>
                  </a:lnTo>
                  <a:lnTo>
                    <a:pt x="3" y="57"/>
                  </a:lnTo>
                  <a:lnTo>
                    <a:pt x="9" y="59"/>
                  </a:lnTo>
                  <a:lnTo>
                    <a:pt x="23" y="62"/>
                  </a:lnTo>
                  <a:lnTo>
                    <a:pt x="28" y="66"/>
                  </a:lnTo>
                  <a:lnTo>
                    <a:pt x="38" y="67"/>
                  </a:lnTo>
                  <a:lnTo>
                    <a:pt x="46" y="66"/>
                  </a:lnTo>
                  <a:lnTo>
                    <a:pt x="55" y="71"/>
                  </a:lnTo>
                  <a:lnTo>
                    <a:pt x="65" y="74"/>
                  </a:lnTo>
                  <a:lnTo>
                    <a:pt x="69" y="81"/>
                  </a:lnTo>
                  <a:lnTo>
                    <a:pt x="67" y="85"/>
                  </a:lnTo>
                  <a:lnTo>
                    <a:pt x="74" y="88"/>
                  </a:lnTo>
                  <a:lnTo>
                    <a:pt x="75" y="93"/>
                  </a:lnTo>
                  <a:lnTo>
                    <a:pt x="75" y="98"/>
                  </a:lnTo>
                  <a:lnTo>
                    <a:pt x="76" y="102"/>
                  </a:lnTo>
                  <a:lnTo>
                    <a:pt x="79" y="105"/>
                  </a:lnTo>
                  <a:lnTo>
                    <a:pt x="84" y="105"/>
                  </a:lnTo>
                  <a:lnTo>
                    <a:pt x="107" y="116"/>
                  </a:lnTo>
                  <a:lnTo>
                    <a:pt x="113" y="113"/>
                  </a:lnTo>
                  <a:lnTo>
                    <a:pt x="116" y="109"/>
                  </a:lnTo>
                  <a:lnTo>
                    <a:pt x="118" y="107"/>
                  </a:lnTo>
                  <a:lnTo>
                    <a:pt x="121" y="105"/>
                  </a:lnTo>
                  <a:lnTo>
                    <a:pt x="124" y="102"/>
                  </a:lnTo>
                  <a:lnTo>
                    <a:pt x="126" y="100"/>
                  </a:lnTo>
                  <a:lnTo>
                    <a:pt x="127" y="98"/>
                  </a:lnTo>
                  <a:lnTo>
                    <a:pt x="128" y="96"/>
                  </a:lnTo>
                  <a:lnTo>
                    <a:pt x="133" y="96"/>
                  </a:lnTo>
                  <a:lnTo>
                    <a:pt x="133" y="92"/>
                  </a:lnTo>
                  <a:lnTo>
                    <a:pt x="134" y="86"/>
                  </a:lnTo>
                  <a:lnTo>
                    <a:pt x="133" y="84"/>
                  </a:lnTo>
                  <a:lnTo>
                    <a:pt x="141" y="81"/>
                  </a:lnTo>
                  <a:lnTo>
                    <a:pt x="146" y="80"/>
                  </a:lnTo>
                  <a:lnTo>
                    <a:pt x="150" y="77"/>
                  </a:lnTo>
                  <a:lnTo>
                    <a:pt x="154" y="71"/>
                  </a:lnTo>
                  <a:lnTo>
                    <a:pt x="156" y="68"/>
                  </a:lnTo>
                  <a:lnTo>
                    <a:pt x="159" y="62"/>
                  </a:lnTo>
                  <a:lnTo>
                    <a:pt x="159" y="58"/>
                  </a:lnTo>
                  <a:lnTo>
                    <a:pt x="157" y="54"/>
                  </a:lnTo>
                  <a:lnTo>
                    <a:pt x="151" y="58"/>
                  </a:lnTo>
                  <a:lnTo>
                    <a:pt x="147" y="61"/>
                  </a:lnTo>
                  <a:lnTo>
                    <a:pt x="143" y="64"/>
                  </a:lnTo>
                  <a:lnTo>
                    <a:pt x="137" y="66"/>
                  </a:lnTo>
                  <a:lnTo>
                    <a:pt x="131" y="69"/>
                  </a:lnTo>
                  <a:lnTo>
                    <a:pt x="128" y="68"/>
                  </a:lnTo>
                  <a:lnTo>
                    <a:pt x="120" y="61"/>
                  </a:lnTo>
                  <a:lnTo>
                    <a:pt x="115" y="55"/>
                  </a:lnTo>
                  <a:lnTo>
                    <a:pt x="111" y="52"/>
                  </a:lnTo>
                  <a:lnTo>
                    <a:pt x="108" y="49"/>
                  </a:lnTo>
                  <a:lnTo>
                    <a:pt x="106" y="42"/>
                  </a:lnTo>
                  <a:lnTo>
                    <a:pt x="100" y="35"/>
                  </a:lnTo>
                  <a:lnTo>
                    <a:pt x="95" y="32"/>
                  </a:lnTo>
                  <a:lnTo>
                    <a:pt x="91" y="30"/>
                  </a:lnTo>
                  <a:lnTo>
                    <a:pt x="87" y="29"/>
                  </a:lnTo>
                  <a:lnTo>
                    <a:pt x="82" y="30"/>
                  </a:lnTo>
                  <a:lnTo>
                    <a:pt x="78" y="32"/>
                  </a:lnTo>
                  <a:lnTo>
                    <a:pt x="72" y="37"/>
                  </a:lnTo>
                  <a:lnTo>
                    <a:pt x="67" y="37"/>
                  </a:lnTo>
                  <a:lnTo>
                    <a:pt x="62" y="37"/>
                  </a:lnTo>
                  <a:lnTo>
                    <a:pt x="61" y="35"/>
                  </a:lnTo>
                  <a:lnTo>
                    <a:pt x="59" y="36"/>
                  </a:lnTo>
                  <a:lnTo>
                    <a:pt x="57" y="33"/>
                  </a:lnTo>
                  <a:lnTo>
                    <a:pt x="56" y="31"/>
                  </a:lnTo>
                  <a:lnTo>
                    <a:pt x="59" y="26"/>
                  </a:lnTo>
                  <a:lnTo>
                    <a:pt x="63" y="24"/>
                  </a:lnTo>
                  <a:lnTo>
                    <a:pt x="65" y="22"/>
                  </a:lnTo>
                  <a:lnTo>
                    <a:pt x="66" y="20"/>
                  </a:lnTo>
                  <a:lnTo>
                    <a:pt x="70" y="15"/>
                  </a:lnTo>
                  <a:lnTo>
                    <a:pt x="73" y="12"/>
                  </a:lnTo>
                  <a:lnTo>
                    <a:pt x="76" y="9"/>
                  </a:lnTo>
                  <a:lnTo>
                    <a:pt x="81" y="9"/>
                  </a:lnTo>
                  <a:lnTo>
                    <a:pt x="85" y="7"/>
                  </a:lnTo>
                  <a:lnTo>
                    <a:pt x="92" y="6"/>
                  </a:lnTo>
                  <a:lnTo>
                    <a:pt x="93" y="4"/>
                  </a:lnTo>
                  <a:lnTo>
                    <a:pt x="89" y="2"/>
                  </a:lnTo>
                  <a:lnTo>
                    <a:pt x="84" y="1"/>
                  </a:lnTo>
                  <a:lnTo>
                    <a:pt x="79" y="0"/>
                  </a:lnTo>
                  <a:lnTo>
                    <a:pt x="75" y="0"/>
                  </a:lnTo>
                  <a:lnTo>
                    <a:pt x="71" y="2"/>
                  </a:lnTo>
                  <a:lnTo>
                    <a:pt x="65" y="5"/>
                  </a:lnTo>
                  <a:lnTo>
                    <a:pt x="58" y="6"/>
                  </a:lnTo>
                  <a:lnTo>
                    <a:pt x="54" y="8"/>
                  </a:lnTo>
                  <a:lnTo>
                    <a:pt x="48" y="11"/>
                  </a:lnTo>
                  <a:lnTo>
                    <a:pt x="45" y="13"/>
                  </a:lnTo>
                  <a:lnTo>
                    <a:pt x="41" y="14"/>
                  </a:lnTo>
                  <a:lnTo>
                    <a:pt x="38" y="17"/>
                  </a:lnTo>
                  <a:lnTo>
                    <a:pt x="31" y="17"/>
                  </a:lnTo>
                  <a:lnTo>
                    <a:pt x="18" y="14"/>
                  </a:lnTo>
                  <a:lnTo>
                    <a:pt x="14" y="13"/>
                  </a:lnTo>
                  <a:lnTo>
                    <a:pt x="12" y="12"/>
                  </a:lnTo>
                  <a:lnTo>
                    <a:pt x="10" y="12"/>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398" name="Group 2009"/>
            <p:cNvGrpSpPr>
              <a:grpSpLocks/>
            </p:cNvGrpSpPr>
            <p:nvPr/>
          </p:nvGrpSpPr>
          <p:grpSpPr bwMode="auto">
            <a:xfrm>
              <a:off x="6056313" y="1481698"/>
              <a:ext cx="101600" cy="134938"/>
              <a:chOff x="3815" y="891"/>
              <a:chExt cx="64" cy="85"/>
            </a:xfrm>
          </p:grpSpPr>
          <p:sp>
            <p:nvSpPr>
              <p:cNvPr id="4373" name="Freeform 2007"/>
              <p:cNvSpPr>
                <a:spLocks/>
              </p:cNvSpPr>
              <p:nvPr/>
            </p:nvSpPr>
            <p:spPr bwMode="auto">
              <a:xfrm>
                <a:off x="3815" y="891"/>
                <a:ext cx="64" cy="85"/>
              </a:xfrm>
              <a:custGeom>
                <a:avLst/>
                <a:gdLst>
                  <a:gd name="T0" fmla="*/ 191 w 296"/>
                  <a:gd name="T1" fmla="*/ 36 h 383"/>
                  <a:gd name="T2" fmla="*/ 19 w 296"/>
                  <a:gd name="T3" fmla="*/ 89 h 383"/>
                  <a:gd name="T4" fmla="*/ 34 w 296"/>
                  <a:gd name="T5" fmla="*/ 248 h 383"/>
                  <a:gd name="T6" fmla="*/ 72 w 296"/>
                  <a:gd name="T7" fmla="*/ 352 h 383"/>
                  <a:gd name="T8" fmla="*/ 105 w 296"/>
                  <a:gd name="T9" fmla="*/ 383 h 383"/>
                  <a:gd name="T10" fmla="*/ 165 w 296"/>
                  <a:gd name="T11" fmla="*/ 361 h 383"/>
                  <a:gd name="T12" fmla="*/ 232 w 296"/>
                  <a:gd name="T13" fmla="*/ 330 h 383"/>
                  <a:gd name="T14" fmla="*/ 275 w 296"/>
                  <a:gd name="T15" fmla="*/ 282 h 383"/>
                  <a:gd name="T16" fmla="*/ 191 w 296"/>
                  <a:gd name="T17" fmla="*/ 3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3">
                    <a:moveTo>
                      <a:pt x="191" y="36"/>
                    </a:moveTo>
                    <a:cubicBezTo>
                      <a:pt x="143" y="0"/>
                      <a:pt x="46" y="53"/>
                      <a:pt x="19" y="89"/>
                    </a:cubicBezTo>
                    <a:cubicBezTo>
                      <a:pt x="0" y="151"/>
                      <a:pt x="15" y="195"/>
                      <a:pt x="34" y="248"/>
                    </a:cubicBezTo>
                    <a:cubicBezTo>
                      <a:pt x="53" y="301"/>
                      <a:pt x="62" y="344"/>
                      <a:pt x="72" y="352"/>
                    </a:cubicBezTo>
                    <a:cubicBezTo>
                      <a:pt x="81" y="361"/>
                      <a:pt x="96" y="383"/>
                      <a:pt x="105" y="383"/>
                    </a:cubicBezTo>
                    <a:cubicBezTo>
                      <a:pt x="115" y="383"/>
                      <a:pt x="146" y="357"/>
                      <a:pt x="165" y="361"/>
                    </a:cubicBezTo>
                    <a:lnTo>
                      <a:pt x="232" y="330"/>
                    </a:lnTo>
                    <a:cubicBezTo>
                      <a:pt x="250" y="317"/>
                      <a:pt x="282" y="330"/>
                      <a:pt x="275" y="282"/>
                    </a:cubicBezTo>
                    <a:cubicBezTo>
                      <a:pt x="296" y="246"/>
                      <a:pt x="209" y="87"/>
                      <a:pt x="191" y="36"/>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74" name="Freeform 2008"/>
              <p:cNvSpPr>
                <a:spLocks/>
              </p:cNvSpPr>
              <p:nvPr/>
            </p:nvSpPr>
            <p:spPr bwMode="auto">
              <a:xfrm>
                <a:off x="3815" y="891"/>
                <a:ext cx="64" cy="85"/>
              </a:xfrm>
              <a:custGeom>
                <a:avLst/>
                <a:gdLst>
                  <a:gd name="T0" fmla="*/ 191 w 296"/>
                  <a:gd name="T1" fmla="*/ 36 h 383"/>
                  <a:gd name="T2" fmla="*/ 19 w 296"/>
                  <a:gd name="T3" fmla="*/ 89 h 383"/>
                  <a:gd name="T4" fmla="*/ 34 w 296"/>
                  <a:gd name="T5" fmla="*/ 248 h 383"/>
                  <a:gd name="T6" fmla="*/ 72 w 296"/>
                  <a:gd name="T7" fmla="*/ 352 h 383"/>
                  <a:gd name="T8" fmla="*/ 105 w 296"/>
                  <a:gd name="T9" fmla="*/ 383 h 383"/>
                  <a:gd name="T10" fmla="*/ 165 w 296"/>
                  <a:gd name="T11" fmla="*/ 361 h 383"/>
                  <a:gd name="T12" fmla="*/ 232 w 296"/>
                  <a:gd name="T13" fmla="*/ 330 h 383"/>
                  <a:gd name="T14" fmla="*/ 275 w 296"/>
                  <a:gd name="T15" fmla="*/ 282 h 383"/>
                  <a:gd name="T16" fmla="*/ 191 w 296"/>
                  <a:gd name="T17" fmla="*/ 3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3">
                    <a:moveTo>
                      <a:pt x="191" y="36"/>
                    </a:moveTo>
                    <a:cubicBezTo>
                      <a:pt x="143" y="0"/>
                      <a:pt x="46" y="53"/>
                      <a:pt x="19" y="89"/>
                    </a:cubicBezTo>
                    <a:cubicBezTo>
                      <a:pt x="0" y="151"/>
                      <a:pt x="15" y="195"/>
                      <a:pt x="34" y="248"/>
                    </a:cubicBezTo>
                    <a:cubicBezTo>
                      <a:pt x="53" y="301"/>
                      <a:pt x="62" y="344"/>
                      <a:pt x="72" y="352"/>
                    </a:cubicBezTo>
                    <a:cubicBezTo>
                      <a:pt x="81" y="361"/>
                      <a:pt x="96" y="383"/>
                      <a:pt x="105" y="383"/>
                    </a:cubicBezTo>
                    <a:cubicBezTo>
                      <a:pt x="115" y="383"/>
                      <a:pt x="146" y="357"/>
                      <a:pt x="165" y="361"/>
                    </a:cubicBezTo>
                    <a:lnTo>
                      <a:pt x="232" y="330"/>
                    </a:lnTo>
                    <a:cubicBezTo>
                      <a:pt x="250" y="317"/>
                      <a:pt x="282" y="330"/>
                      <a:pt x="275" y="282"/>
                    </a:cubicBezTo>
                    <a:cubicBezTo>
                      <a:pt x="296" y="246"/>
                      <a:pt x="209" y="87"/>
                      <a:pt x="191" y="36"/>
                    </a:cubicBez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399" name="Oval 2010"/>
            <p:cNvSpPr>
              <a:spLocks noChangeArrowheads="1"/>
            </p:cNvSpPr>
            <p:nvPr/>
          </p:nvSpPr>
          <p:spPr bwMode="auto">
            <a:xfrm>
              <a:off x="5710240" y="1386448"/>
              <a:ext cx="466725" cy="431800"/>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0" name="Freeform 2011"/>
            <p:cNvSpPr>
              <a:spLocks/>
            </p:cNvSpPr>
            <p:nvPr/>
          </p:nvSpPr>
          <p:spPr bwMode="auto">
            <a:xfrm>
              <a:off x="5870576" y="1518211"/>
              <a:ext cx="190500" cy="82550"/>
            </a:xfrm>
            <a:custGeom>
              <a:avLst/>
              <a:gdLst>
                <a:gd name="T0" fmla="*/ 7 w 120"/>
                <a:gd name="T1" fmla="*/ 21 h 52"/>
                <a:gd name="T2" fmla="*/ 11 w 120"/>
                <a:gd name="T3" fmla="*/ 17 h 52"/>
                <a:gd name="T4" fmla="*/ 14 w 120"/>
                <a:gd name="T5" fmla="*/ 13 h 52"/>
                <a:gd name="T6" fmla="*/ 19 w 120"/>
                <a:gd name="T7" fmla="*/ 11 h 52"/>
                <a:gd name="T8" fmla="*/ 23 w 120"/>
                <a:gd name="T9" fmla="*/ 10 h 52"/>
                <a:gd name="T10" fmla="*/ 27 w 120"/>
                <a:gd name="T11" fmla="*/ 9 h 52"/>
                <a:gd name="T12" fmla="*/ 30 w 120"/>
                <a:gd name="T13" fmla="*/ 8 h 52"/>
                <a:gd name="T14" fmla="*/ 34 w 120"/>
                <a:gd name="T15" fmla="*/ 6 h 52"/>
                <a:gd name="T16" fmla="*/ 38 w 120"/>
                <a:gd name="T17" fmla="*/ 4 h 52"/>
                <a:gd name="T18" fmla="*/ 41 w 120"/>
                <a:gd name="T19" fmla="*/ 2 h 52"/>
                <a:gd name="T20" fmla="*/ 46 w 120"/>
                <a:gd name="T21" fmla="*/ 0 h 52"/>
                <a:gd name="T22" fmla="*/ 49 w 120"/>
                <a:gd name="T23" fmla="*/ 0 h 52"/>
                <a:gd name="T24" fmla="*/ 54 w 120"/>
                <a:gd name="T25" fmla="*/ 1 h 52"/>
                <a:gd name="T26" fmla="*/ 59 w 120"/>
                <a:gd name="T27" fmla="*/ 2 h 52"/>
                <a:gd name="T28" fmla="*/ 62 w 120"/>
                <a:gd name="T29" fmla="*/ 3 h 52"/>
                <a:gd name="T30" fmla="*/ 66 w 120"/>
                <a:gd name="T31" fmla="*/ 3 h 52"/>
                <a:gd name="T32" fmla="*/ 72 w 120"/>
                <a:gd name="T33" fmla="*/ 5 h 52"/>
                <a:gd name="T34" fmla="*/ 77 w 120"/>
                <a:gd name="T35" fmla="*/ 6 h 52"/>
                <a:gd name="T36" fmla="*/ 82 w 120"/>
                <a:gd name="T37" fmla="*/ 7 h 52"/>
                <a:gd name="T38" fmla="*/ 87 w 120"/>
                <a:gd name="T39" fmla="*/ 6 h 52"/>
                <a:gd name="T40" fmla="*/ 91 w 120"/>
                <a:gd name="T41" fmla="*/ 6 h 52"/>
                <a:gd name="T42" fmla="*/ 94 w 120"/>
                <a:gd name="T43" fmla="*/ 4 h 52"/>
                <a:gd name="T44" fmla="*/ 98 w 120"/>
                <a:gd name="T45" fmla="*/ 3 h 52"/>
                <a:gd name="T46" fmla="*/ 104 w 120"/>
                <a:gd name="T47" fmla="*/ 3 h 52"/>
                <a:gd name="T48" fmla="*/ 110 w 120"/>
                <a:gd name="T49" fmla="*/ 3 h 52"/>
                <a:gd name="T50" fmla="*/ 112 w 120"/>
                <a:gd name="T51" fmla="*/ 5 h 52"/>
                <a:gd name="T52" fmla="*/ 113 w 120"/>
                <a:gd name="T53" fmla="*/ 11 h 52"/>
                <a:gd name="T54" fmla="*/ 114 w 120"/>
                <a:gd name="T55" fmla="*/ 20 h 52"/>
                <a:gd name="T56" fmla="*/ 116 w 120"/>
                <a:gd name="T57" fmla="*/ 26 h 52"/>
                <a:gd name="T58" fmla="*/ 117 w 120"/>
                <a:gd name="T59" fmla="*/ 31 h 52"/>
                <a:gd name="T60" fmla="*/ 118 w 120"/>
                <a:gd name="T61" fmla="*/ 37 h 52"/>
                <a:gd name="T62" fmla="*/ 119 w 120"/>
                <a:gd name="T63" fmla="*/ 39 h 52"/>
                <a:gd name="T64" fmla="*/ 116 w 120"/>
                <a:gd name="T65" fmla="*/ 39 h 52"/>
                <a:gd name="T66" fmla="*/ 111 w 120"/>
                <a:gd name="T67" fmla="*/ 39 h 52"/>
                <a:gd name="T68" fmla="*/ 106 w 120"/>
                <a:gd name="T69" fmla="*/ 40 h 52"/>
                <a:gd name="T70" fmla="*/ 99 w 120"/>
                <a:gd name="T71" fmla="*/ 41 h 52"/>
                <a:gd name="T72" fmla="*/ 92 w 120"/>
                <a:gd name="T73" fmla="*/ 42 h 52"/>
                <a:gd name="T74" fmla="*/ 84 w 120"/>
                <a:gd name="T75" fmla="*/ 44 h 52"/>
                <a:gd name="T76" fmla="*/ 77 w 120"/>
                <a:gd name="T77" fmla="*/ 47 h 52"/>
                <a:gd name="T78" fmla="*/ 70 w 120"/>
                <a:gd name="T79" fmla="*/ 50 h 52"/>
                <a:gd name="T80" fmla="*/ 67 w 120"/>
                <a:gd name="T81" fmla="*/ 51 h 52"/>
                <a:gd name="T82" fmla="*/ 62 w 120"/>
                <a:gd name="T83" fmla="*/ 51 h 52"/>
                <a:gd name="T84" fmla="*/ 58 w 120"/>
                <a:gd name="T85" fmla="*/ 50 h 52"/>
                <a:gd name="T86" fmla="*/ 53 w 120"/>
                <a:gd name="T87" fmla="*/ 47 h 52"/>
                <a:gd name="T88" fmla="*/ 47 w 120"/>
                <a:gd name="T89" fmla="*/ 42 h 52"/>
                <a:gd name="T90" fmla="*/ 41 w 120"/>
                <a:gd name="T91" fmla="*/ 37 h 52"/>
                <a:gd name="T92" fmla="*/ 36 w 120"/>
                <a:gd name="T93" fmla="*/ 33 h 52"/>
                <a:gd name="T94" fmla="*/ 34 w 120"/>
                <a:gd name="T95" fmla="*/ 30 h 52"/>
                <a:gd name="T96" fmla="*/ 30 w 120"/>
                <a:gd name="T97" fmla="*/ 30 h 52"/>
                <a:gd name="T98" fmla="*/ 25 w 120"/>
                <a:gd name="T99" fmla="*/ 30 h 52"/>
                <a:gd name="T100" fmla="*/ 21 w 120"/>
                <a:gd name="T101" fmla="*/ 31 h 52"/>
                <a:gd name="T102" fmla="*/ 17 w 120"/>
                <a:gd name="T103" fmla="*/ 34 h 52"/>
                <a:gd name="T104" fmla="*/ 14 w 120"/>
                <a:gd name="T105" fmla="*/ 37 h 52"/>
                <a:gd name="T106" fmla="*/ 9 w 120"/>
                <a:gd name="T107" fmla="*/ 38 h 52"/>
                <a:gd name="T108" fmla="*/ 5 w 120"/>
                <a:gd name="T109" fmla="*/ 39 h 52"/>
                <a:gd name="T110" fmla="*/ 1 w 120"/>
                <a:gd name="T111" fmla="*/ 37 h 52"/>
                <a:gd name="T112" fmla="*/ 3 w 120"/>
                <a:gd name="T113" fmla="*/ 35 h 52"/>
                <a:gd name="T114" fmla="*/ 9 w 120"/>
                <a:gd name="T115" fmla="*/ 31 h 52"/>
                <a:gd name="T116" fmla="*/ 8 w 120"/>
                <a:gd name="T11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 h="52">
                  <a:moveTo>
                    <a:pt x="4" y="25"/>
                  </a:moveTo>
                  <a:lnTo>
                    <a:pt x="4" y="25"/>
                  </a:lnTo>
                  <a:lnTo>
                    <a:pt x="5" y="24"/>
                  </a:lnTo>
                  <a:lnTo>
                    <a:pt x="5" y="24"/>
                  </a:lnTo>
                  <a:lnTo>
                    <a:pt x="6" y="23"/>
                  </a:lnTo>
                  <a:lnTo>
                    <a:pt x="6" y="22"/>
                  </a:lnTo>
                  <a:lnTo>
                    <a:pt x="7" y="21"/>
                  </a:lnTo>
                  <a:lnTo>
                    <a:pt x="8" y="20"/>
                  </a:lnTo>
                  <a:lnTo>
                    <a:pt x="8" y="20"/>
                  </a:lnTo>
                  <a:lnTo>
                    <a:pt x="9" y="20"/>
                  </a:lnTo>
                  <a:lnTo>
                    <a:pt x="9" y="19"/>
                  </a:lnTo>
                  <a:lnTo>
                    <a:pt x="10" y="18"/>
                  </a:lnTo>
                  <a:lnTo>
                    <a:pt x="10" y="18"/>
                  </a:lnTo>
                  <a:lnTo>
                    <a:pt x="11" y="17"/>
                  </a:lnTo>
                  <a:lnTo>
                    <a:pt x="11" y="16"/>
                  </a:lnTo>
                  <a:lnTo>
                    <a:pt x="12" y="16"/>
                  </a:lnTo>
                  <a:lnTo>
                    <a:pt x="12" y="15"/>
                  </a:lnTo>
                  <a:lnTo>
                    <a:pt x="13" y="14"/>
                  </a:lnTo>
                  <a:lnTo>
                    <a:pt x="13" y="14"/>
                  </a:lnTo>
                  <a:lnTo>
                    <a:pt x="14" y="13"/>
                  </a:lnTo>
                  <a:lnTo>
                    <a:pt x="14" y="13"/>
                  </a:lnTo>
                  <a:lnTo>
                    <a:pt x="15" y="13"/>
                  </a:lnTo>
                  <a:lnTo>
                    <a:pt x="15" y="12"/>
                  </a:lnTo>
                  <a:lnTo>
                    <a:pt x="16" y="12"/>
                  </a:lnTo>
                  <a:lnTo>
                    <a:pt x="17" y="11"/>
                  </a:lnTo>
                  <a:lnTo>
                    <a:pt x="18" y="11"/>
                  </a:lnTo>
                  <a:lnTo>
                    <a:pt x="19" y="11"/>
                  </a:lnTo>
                  <a:lnTo>
                    <a:pt x="19" y="11"/>
                  </a:lnTo>
                  <a:lnTo>
                    <a:pt x="20" y="11"/>
                  </a:lnTo>
                  <a:lnTo>
                    <a:pt x="20" y="10"/>
                  </a:lnTo>
                  <a:lnTo>
                    <a:pt x="21" y="10"/>
                  </a:lnTo>
                  <a:lnTo>
                    <a:pt x="21" y="10"/>
                  </a:lnTo>
                  <a:lnTo>
                    <a:pt x="22" y="10"/>
                  </a:lnTo>
                  <a:lnTo>
                    <a:pt x="22" y="10"/>
                  </a:lnTo>
                  <a:lnTo>
                    <a:pt x="23" y="10"/>
                  </a:lnTo>
                  <a:lnTo>
                    <a:pt x="23" y="10"/>
                  </a:lnTo>
                  <a:lnTo>
                    <a:pt x="24" y="10"/>
                  </a:lnTo>
                  <a:lnTo>
                    <a:pt x="24" y="10"/>
                  </a:lnTo>
                  <a:lnTo>
                    <a:pt x="25" y="10"/>
                  </a:lnTo>
                  <a:lnTo>
                    <a:pt x="25" y="10"/>
                  </a:lnTo>
                  <a:lnTo>
                    <a:pt x="26" y="10"/>
                  </a:lnTo>
                  <a:lnTo>
                    <a:pt x="27" y="9"/>
                  </a:lnTo>
                  <a:lnTo>
                    <a:pt x="27" y="9"/>
                  </a:lnTo>
                  <a:lnTo>
                    <a:pt x="28" y="9"/>
                  </a:lnTo>
                  <a:lnTo>
                    <a:pt x="28" y="9"/>
                  </a:lnTo>
                  <a:lnTo>
                    <a:pt x="29" y="9"/>
                  </a:lnTo>
                  <a:lnTo>
                    <a:pt x="29" y="8"/>
                  </a:lnTo>
                  <a:lnTo>
                    <a:pt x="30" y="8"/>
                  </a:lnTo>
                  <a:lnTo>
                    <a:pt x="30" y="8"/>
                  </a:lnTo>
                  <a:lnTo>
                    <a:pt x="31" y="8"/>
                  </a:lnTo>
                  <a:lnTo>
                    <a:pt x="31" y="8"/>
                  </a:lnTo>
                  <a:lnTo>
                    <a:pt x="32" y="7"/>
                  </a:lnTo>
                  <a:lnTo>
                    <a:pt x="33" y="7"/>
                  </a:lnTo>
                  <a:lnTo>
                    <a:pt x="33" y="7"/>
                  </a:lnTo>
                  <a:lnTo>
                    <a:pt x="34" y="7"/>
                  </a:lnTo>
                  <a:lnTo>
                    <a:pt x="34" y="6"/>
                  </a:lnTo>
                  <a:lnTo>
                    <a:pt x="35" y="6"/>
                  </a:lnTo>
                  <a:lnTo>
                    <a:pt x="35" y="5"/>
                  </a:lnTo>
                  <a:lnTo>
                    <a:pt x="36" y="5"/>
                  </a:lnTo>
                  <a:lnTo>
                    <a:pt x="36" y="5"/>
                  </a:lnTo>
                  <a:lnTo>
                    <a:pt x="37" y="4"/>
                  </a:lnTo>
                  <a:lnTo>
                    <a:pt x="37" y="4"/>
                  </a:lnTo>
                  <a:lnTo>
                    <a:pt x="38" y="4"/>
                  </a:lnTo>
                  <a:lnTo>
                    <a:pt x="38" y="3"/>
                  </a:lnTo>
                  <a:lnTo>
                    <a:pt x="39" y="3"/>
                  </a:lnTo>
                  <a:lnTo>
                    <a:pt x="39" y="3"/>
                  </a:lnTo>
                  <a:lnTo>
                    <a:pt x="40" y="3"/>
                  </a:lnTo>
                  <a:lnTo>
                    <a:pt x="40" y="2"/>
                  </a:lnTo>
                  <a:lnTo>
                    <a:pt x="41" y="2"/>
                  </a:lnTo>
                  <a:lnTo>
                    <a:pt x="41" y="2"/>
                  </a:lnTo>
                  <a:lnTo>
                    <a:pt x="42" y="2"/>
                  </a:lnTo>
                  <a:lnTo>
                    <a:pt x="42" y="1"/>
                  </a:lnTo>
                  <a:lnTo>
                    <a:pt x="43" y="1"/>
                  </a:lnTo>
                  <a:lnTo>
                    <a:pt x="44" y="1"/>
                  </a:lnTo>
                  <a:lnTo>
                    <a:pt x="45" y="0"/>
                  </a:lnTo>
                  <a:lnTo>
                    <a:pt x="45" y="0"/>
                  </a:lnTo>
                  <a:lnTo>
                    <a:pt x="46" y="0"/>
                  </a:lnTo>
                  <a:lnTo>
                    <a:pt x="47" y="0"/>
                  </a:lnTo>
                  <a:lnTo>
                    <a:pt x="47" y="0"/>
                  </a:lnTo>
                  <a:lnTo>
                    <a:pt x="47" y="0"/>
                  </a:lnTo>
                  <a:lnTo>
                    <a:pt x="48" y="0"/>
                  </a:lnTo>
                  <a:lnTo>
                    <a:pt x="48" y="0"/>
                  </a:lnTo>
                  <a:lnTo>
                    <a:pt x="49" y="0"/>
                  </a:lnTo>
                  <a:lnTo>
                    <a:pt x="49" y="0"/>
                  </a:lnTo>
                  <a:lnTo>
                    <a:pt x="50" y="0"/>
                  </a:lnTo>
                  <a:lnTo>
                    <a:pt x="50" y="0"/>
                  </a:lnTo>
                  <a:lnTo>
                    <a:pt x="51" y="1"/>
                  </a:lnTo>
                  <a:lnTo>
                    <a:pt x="52" y="1"/>
                  </a:lnTo>
                  <a:lnTo>
                    <a:pt x="53" y="1"/>
                  </a:lnTo>
                  <a:lnTo>
                    <a:pt x="53" y="1"/>
                  </a:lnTo>
                  <a:lnTo>
                    <a:pt x="54" y="1"/>
                  </a:lnTo>
                  <a:lnTo>
                    <a:pt x="55" y="1"/>
                  </a:lnTo>
                  <a:lnTo>
                    <a:pt x="56" y="2"/>
                  </a:lnTo>
                  <a:lnTo>
                    <a:pt x="57" y="2"/>
                  </a:lnTo>
                  <a:lnTo>
                    <a:pt x="57" y="2"/>
                  </a:lnTo>
                  <a:lnTo>
                    <a:pt x="58" y="2"/>
                  </a:lnTo>
                  <a:lnTo>
                    <a:pt x="58" y="2"/>
                  </a:lnTo>
                  <a:lnTo>
                    <a:pt x="59" y="2"/>
                  </a:lnTo>
                  <a:lnTo>
                    <a:pt x="59" y="2"/>
                  </a:lnTo>
                  <a:lnTo>
                    <a:pt x="60" y="2"/>
                  </a:lnTo>
                  <a:lnTo>
                    <a:pt x="60" y="2"/>
                  </a:lnTo>
                  <a:lnTo>
                    <a:pt x="61" y="2"/>
                  </a:lnTo>
                  <a:lnTo>
                    <a:pt x="61" y="2"/>
                  </a:lnTo>
                  <a:lnTo>
                    <a:pt x="62" y="2"/>
                  </a:lnTo>
                  <a:lnTo>
                    <a:pt x="62" y="3"/>
                  </a:lnTo>
                  <a:lnTo>
                    <a:pt x="63" y="3"/>
                  </a:lnTo>
                  <a:lnTo>
                    <a:pt x="63" y="3"/>
                  </a:lnTo>
                  <a:lnTo>
                    <a:pt x="64" y="3"/>
                  </a:lnTo>
                  <a:lnTo>
                    <a:pt x="64" y="3"/>
                  </a:lnTo>
                  <a:lnTo>
                    <a:pt x="65" y="3"/>
                  </a:lnTo>
                  <a:lnTo>
                    <a:pt x="66" y="3"/>
                  </a:lnTo>
                  <a:lnTo>
                    <a:pt x="66" y="3"/>
                  </a:lnTo>
                  <a:lnTo>
                    <a:pt x="66" y="3"/>
                  </a:lnTo>
                  <a:lnTo>
                    <a:pt x="67" y="3"/>
                  </a:lnTo>
                  <a:lnTo>
                    <a:pt x="68" y="4"/>
                  </a:lnTo>
                  <a:lnTo>
                    <a:pt x="69" y="4"/>
                  </a:lnTo>
                  <a:lnTo>
                    <a:pt x="70" y="4"/>
                  </a:lnTo>
                  <a:lnTo>
                    <a:pt x="71" y="4"/>
                  </a:lnTo>
                  <a:lnTo>
                    <a:pt x="72" y="5"/>
                  </a:lnTo>
                  <a:lnTo>
                    <a:pt x="73" y="5"/>
                  </a:lnTo>
                  <a:lnTo>
                    <a:pt x="73" y="5"/>
                  </a:lnTo>
                  <a:lnTo>
                    <a:pt x="74" y="5"/>
                  </a:lnTo>
                  <a:lnTo>
                    <a:pt x="75" y="6"/>
                  </a:lnTo>
                  <a:lnTo>
                    <a:pt x="75" y="6"/>
                  </a:lnTo>
                  <a:lnTo>
                    <a:pt x="76" y="6"/>
                  </a:lnTo>
                  <a:lnTo>
                    <a:pt x="77" y="6"/>
                  </a:lnTo>
                  <a:lnTo>
                    <a:pt x="78" y="6"/>
                  </a:lnTo>
                  <a:lnTo>
                    <a:pt x="78" y="6"/>
                  </a:lnTo>
                  <a:lnTo>
                    <a:pt x="79" y="7"/>
                  </a:lnTo>
                  <a:lnTo>
                    <a:pt x="80" y="7"/>
                  </a:lnTo>
                  <a:lnTo>
                    <a:pt x="81" y="7"/>
                  </a:lnTo>
                  <a:lnTo>
                    <a:pt x="81" y="7"/>
                  </a:lnTo>
                  <a:lnTo>
                    <a:pt x="82" y="7"/>
                  </a:lnTo>
                  <a:lnTo>
                    <a:pt x="83" y="7"/>
                  </a:lnTo>
                  <a:lnTo>
                    <a:pt x="84" y="7"/>
                  </a:lnTo>
                  <a:lnTo>
                    <a:pt x="84" y="7"/>
                  </a:lnTo>
                  <a:lnTo>
                    <a:pt x="85" y="7"/>
                  </a:lnTo>
                  <a:lnTo>
                    <a:pt x="85" y="6"/>
                  </a:lnTo>
                  <a:lnTo>
                    <a:pt x="86" y="6"/>
                  </a:lnTo>
                  <a:lnTo>
                    <a:pt x="87" y="6"/>
                  </a:lnTo>
                  <a:lnTo>
                    <a:pt x="87" y="6"/>
                  </a:lnTo>
                  <a:lnTo>
                    <a:pt x="88" y="6"/>
                  </a:lnTo>
                  <a:lnTo>
                    <a:pt x="88" y="6"/>
                  </a:lnTo>
                  <a:lnTo>
                    <a:pt x="89" y="6"/>
                  </a:lnTo>
                  <a:lnTo>
                    <a:pt x="89" y="6"/>
                  </a:lnTo>
                  <a:lnTo>
                    <a:pt x="90" y="6"/>
                  </a:lnTo>
                  <a:lnTo>
                    <a:pt x="91" y="6"/>
                  </a:lnTo>
                  <a:lnTo>
                    <a:pt x="91" y="5"/>
                  </a:lnTo>
                  <a:lnTo>
                    <a:pt x="91" y="5"/>
                  </a:lnTo>
                  <a:lnTo>
                    <a:pt x="92" y="5"/>
                  </a:lnTo>
                  <a:lnTo>
                    <a:pt x="92" y="5"/>
                  </a:lnTo>
                  <a:lnTo>
                    <a:pt x="93" y="5"/>
                  </a:lnTo>
                  <a:lnTo>
                    <a:pt x="94" y="4"/>
                  </a:lnTo>
                  <a:lnTo>
                    <a:pt x="94" y="4"/>
                  </a:lnTo>
                  <a:lnTo>
                    <a:pt x="95" y="4"/>
                  </a:lnTo>
                  <a:lnTo>
                    <a:pt x="95" y="4"/>
                  </a:lnTo>
                  <a:lnTo>
                    <a:pt x="96" y="4"/>
                  </a:lnTo>
                  <a:lnTo>
                    <a:pt x="96" y="4"/>
                  </a:lnTo>
                  <a:lnTo>
                    <a:pt x="97" y="3"/>
                  </a:lnTo>
                  <a:lnTo>
                    <a:pt x="98" y="3"/>
                  </a:lnTo>
                  <a:lnTo>
                    <a:pt x="98" y="3"/>
                  </a:lnTo>
                  <a:lnTo>
                    <a:pt x="99" y="3"/>
                  </a:lnTo>
                  <a:lnTo>
                    <a:pt x="100" y="3"/>
                  </a:lnTo>
                  <a:lnTo>
                    <a:pt x="101" y="3"/>
                  </a:lnTo>
                  <a:lnTo>
                    <a:pt x="101" y="3"/>
                  </a:lnTo>
                  <a:lnTo>
                    <a:pt x="102" y="3"/>
                  </a:lnTo>
                  <a:lnTo>
                    <a:pt x="103" y="3"/>
                  </a:lnTo>
                  <a:lnTo>
                    <a:pt x="104" y="3"/>
                  </a:lnTo>
                  <a:lnTo>
                    <a:pt x="105" y="3"/>
                  </a:lnTo>
                  <a:lnTo>
                    <a:pt x="106" y="2"/>
                  </a:lnTo>
                  <a:lnTo>
                    <a:pt x="106" y="2"/>
                  </a:lnTo>
                  <a:lnTo>
                    <a:pt x="107" y="2"/>
                  </a:lnTo>
                  <a:lnTo>
                    <a:pt x="108" y="2"/>
                  </a:lnTo>
                  <a:lnTo>
                    <a:pt x="109" y="2"/>
                  </a:lnTo>
                  <a:lnTo>
                    <a:pt x="110" y="3"/>
                  </a:lnTo>
                  <a:lnTo>
                    <a:pt x="111" y="3"/>
                  </a:lnTo>
                  <a:lnTo>
                    <a:pt x="112" y="3"/>
                  </a:lnTo>
                  <a:lnTo>
                    <a:pt x="112" y="3"/>
                  </a:lnTo>
                  <a:lnTo>
                    <a:pt x="112" y="3"/>
                  </a:lnTo>
                  <a:lnTo>
                    <a:pt x="112" y="4"/>
                  </a:lnTo>
                  <a:lnTo>
                    <a:pt x="112" y="4"/>
                  </a:lnTo>
                  <a:lnTo>
                    <a:pt x="112" y="5"/>
                  </a:lnTo>
                  <a:lnTo>
                    <a:pt x="112" y="6"/>
                  </a:lnTo>
                  <a:lnTo>
                    <a:pt x="112" y="6"/>
                  </a:lnTo>
                  <a:lnTo>
                    <a:pt x="112" y="7"/>
                  </a:lnTo>
                  <a:lnTo>
                    <a:pt x="112" y="8"/>
                  </a:lnTo>
                  <a:lnTo>
                    <a:pt x="113" y="9"/>
                  </a:lnTo>
                  <a:lnTo>
                    <a:pt x="113" y="10"/>
                  </a:lnTo>
                  <a:lnTo>
                    <a:pt x="113" y="11"/>
                  </a:lnTo>
                  <a:lnTo>
                    <a:pt x="113" y="13"/>
                  </a:lnTo>
                  <a:lnTo>
                    <a:pt x="113" y="14"/>
                  </a:lnTo>
                  <a:lnTo>
                    <a:pt x="113" y="15"/>
                  </a:lnTo>
                  <a:lnTo>
                    <a:pt x="114" y="16"/>
                  </a:lnTo>
                  <a:lnTo>
                    <a:pt x="114" y="18"/>
                  </a:lnTo>
                  <a:lnTo>
                    <a:pt x="114" y="19"/>
                  </a:lnTo>
                  <a:lnTo>
                    <a:pt x="114" y="20"/>
                  </a:lnTo>
                  <a:lnTo>
                    <a:pt x="115" y="22"/>
                  </a:lnTo>
                  <a:lnTo>
                    <a:pt x="115" y="22"/>
                  </a:lnTo>
                  <a:lnTo>
                    <a:pt x="115" y="23"/>
                  </a:lnTo>
                  <a:lnTo>
                    <a:pt x="115" y="24"/>
                  </a:lnTo>
                  <a:lnTo>
                    <a:pt x="115" y="25"/>
                  </a:lnTo>
                  <a:lnTo>
                    <a:pt x="115" y="25"/>
                  </a:lnTo>
                  <a:lnTo>
                    <a:pt x="116" y="26"/>
                  </a:lnTo>
                  <a:lnTo>
                    <a:pt x="116" y="27"/>
                  </a:lnTo>
                  <a:lnTo>
                    <a:pt x="116" y="28"/>
                  </a:lnTo>
                  <a:lnTo>
                    <a:pt x="116" y="29"/>
                  </a:lnTo>
                  <a:lnTo>
                    <a:pt x="116" y="29"/>
                  </a:lnTo>
                  <a:lnTo>
                    <a:pt x="116" y="30"/>
                  </a:lnTo>
                  <a:lnTo>
                    <a:pt x="117" y="31"/>
                  </a:lnTo>
                  <a:lnTo>
                    <a:pt x="117" y="31"/>
                  </a:lnTo>
                  <a:lnTo>
                    <a:pt x="117" y="32"/>
                  </a:lnTo>
                  <a:lnTo>
                    <a:pt x="117" y="33"/>
                  </a:lnTo>
                  <a:lnTo>
                    <a:pt x="117" y="34"/>
                  </a:lnTo>
                  <a:lnTo>
                    <a:pt x="118" y="35"/>
                  </a:lnTo>
                  <a:lnTo>
                    <a:pt x="118" y="35"/>
                  </a:lnTo>
                  <a:lnTo>
                    <a:pt x="118" y="36"/>
                  </a:lnTo>
                  <a:lnTo>
                    <a:pt x="118" y="37"/>
                  </a:lnTo>
                  <a:lnTo>
                    <a:pt x="119" y="38"/>
                  </a:lnTo>
                  <a:lnTo>
                    <a:pt x="119" y="38"/>
                  </a:lnTo>
                  <a:lnTo>
                    <a:pt x="119" y="38"/>
                  </a:lnTo>
                  <a:lnTo>
                    <a:pt x="119" y="39"/>
                  </a:lnTo>
                  <a:lnTo>
                    <a:pt x="119" y="39"/>
                  </a:lnTo>
                  <a:lnTo>
                    <a:pt x="120" y="39"/>
                  </a:lnTo>
                  <a:lnTo>
                    <a:pt x="119" y="39"/>
                  </a:lnTo>
                  <a:lnTo>
                    <a:pt x="119" y="39"/>
                  </a:lnTo>
                  <a:lnTo>
                    <a:pt x="119" y="39"/>
                  </a:lnTo>
                  <a:lnTo>
                    <a:pt x="118" y="39"/>
                  </a:lnTo>
                  <a:lnTo>
                    <a:pt x="117" y="39"/>
                  </a:lnTo>
                  <a:lnTo>
                    <a:pt x="117" y="39"/>
                  </a:lnTo>
                  <a:lnTo>
                    <a:pt x="116" y="39"/>
                  </a:lnTo>
                  <a:lnTo>
                    <a:pt x="116" y="39"/>
                  </a:lnTo>
                  <a:lnTo>
                    <a:pt x="115" y="39"/>
                  </a:lnTo>
                  <a:lnTo>
                    <a:pt x="115" y="39"/>
                  </a:lnTo>
                  <a:lnTo>
                    <a:pt x="114" y="39"/>
                  </a:lnTo>
                  <a:lnTo>
                    <a:pt x="113" y="39"/>
                  </a:lnTo>
                  <a:lnTo>
                    <a:pt x="113" y="39"/>
                  </a:lnTo>
                  <a:lnTo>
                    <a:pt x="112" y="39"/>
                  </a:lnTo>
                  <a:lnTo>
                    <a:pt x="111" y="39"/>
                  </a:lnTo>
                  <a:lnTo>
                    <a:pt x="110" y="40"/>
                  </a:lnTo>
                  <a:lnTo>
                    <a:pt x="110" y="40"/>
                  </a:lnTo>
                  <a:lnTo>
                    <a:pt x="109" y="40"/>
                  </a:lnTo>
                  <a:lnTo>
                    <a:pt x="108" y="40"/>
                  </a:lnTo>
                  <a:lnTo>
                    <a:pt x="107" y="40"/>
                  </a:lnTo>
                  <a:lnTo>
                    <a:pt x="106" y="40"/>
                  </a:lnTo>
                  <a:lnTo>
                    <a:pt x="106" y="40"/>
                  </a:lnTo>
                  <a:lnTo>
                    <a:pt x="105" y="40"/>
                  </a:lnTo>
                  <a:lnTo>
                    <a:pt x="104" y="40"/>
                  </a:lnTo>
                  <a:lnTo>
                    <a:pt x="103" y="40"/>
                  </a:lnTo>
                  <a:lnTo>
                    <a:pt x="102" y="41"/>
                  </a:lnTo>
                  <a:lnTo>
                    <a:pt x="101" y="41"/>
                  </a:lnTo>
                  <a:lnTo>
                    <a:pt x="100" y="41"/>
                  </a:lnTo>
                  <a:lnTo>
                    <a:pt x="99" y="41"/>
                  </a:lnTo>
                  <a:lnTo>
                    <a:pt x="98" y="41"/>
                  </a:lnTo>
                  <a:lnTo>
                    <a:pt x="97" y="41"/>
                  </a:lnTo>
                  <a:lnTo>
                    <a:pt x="96" y="42"/>
                  </a:lnTo>
                  <a:lnTo>
                    <a:pt x="95" y="42"/>
                  </a:lnTo>
                  <a:lnTo>
                    <a:pt x="94" y="42"/>
                  </a:lnTo>
                  <a:lnTo>
                    <a:pt x="93" y="42"/>
                  </a:lnTo>
                  <a:lnTo>
                    <a:pt x="92" y="42"/>
                  </a:lnTo>
                  <a:lnTo>
                    <a:pt x="91" y="43"/>
                  </a:lnTo>
                  <a:lnTo>
                    <a:pt x="90" y="43"/>
                  </a:lnTo>
                  <a:lnTo>
                    <a:pt x="89" y="43"/>
                  </a:lnTo>
                  <a:lnTo>
                    <a:pt x="88" y="43"/>
                  </a:lnTo>
                  <a:lnTo>
                    <a:pt x="87" y="44"/>
                  </a:lnTo>
                  <a:lnTo>
                    <a:pt x="85" y="44"/>
                  </a:lnTo>
                  <a:lnTo>
                    <a:pt x="84" y="44"/>
                  </a:lnTo>
                  <a:lnTo>
                    <a:pt x="83" y="45"/>
                  </a:lnTo>
                  <a:lnTo>
                    <a:pt x="82" y="45"/>
                  </a:lnTo>
                  <a:lnTo>
                    <a:pt x="81" y="45"/>
                  </a:lnTo>
                  <a:lnTo>
                    <a:pt x="80" y="45"/>
                  </a:lnTo>
                  <a:lnTo>
                    <a:pt x="79" y="46"/>
                  </a:lnTo>
                  <a:lnTo>
                    <a:pt x="78" y="46"/>
                  </a:lnTo>
                  <a:lnTo>
                    <a:pt x="77" y="47"/>
                  </a:lnTo>
                  <a:lnTo>
                    <a:pt x="76" y="47"/>
                  </a:lnTo>
                  <a:lnTo>
                    <a:pt x="75" y="48"/>
                  </a:lnTo>
                  <a:lnTo>
                    <a:pt x="74" y="48"/>
                  </a:lnTo>
                  <a:lnTo>
                    <a:pt x="73" y="49"/>
                  </a:lnTo>
                  <a:lnTo>
                    <a:pt x="72" y="49"/>
                  </a:lnTo>
                  <a:lnTo>
                    <a:pt x="71" y="50"/>
                  </a:lnTo>
                  <a:lnTo>
                    <a:pt x="70" y="50"/>
                  </a:lnTo>
                  <a:lnTo>
                    <a:pt x="69" y="51"/>
                  </a:lnTo>
                  <a:lnTo>
                    <a:pt x="69" y="51"/>
                  </a:lnTo>
                  <a:lnTo>
                    <a:pt x="69" y="51"/>
                  </a:lnTo>
                  <a:lnTo>
                    <a:pt x="68" y="51"/>
                  </a:lnTo>
                  <a:lnTo>
                    <a:pt x="68" y="51"/>
                  </a:lnTo>
                  <a:lnTo>
                    <a:pt x="67" y="51"/>
                  </a:lnTo>
                  <a:lnTo>
                    <a:pt x="67" y="51"/>
                  </a:lnTo>
                  <a:lnTo>
                    <a:pt x="66" y="51"/>
                  </a:lnTo>
                  <a:lnTo>
                    <a:pt x="65" y="52"/>
                  </a:lnTo>
                  <a:lnTo>
                    <a:pt x="65" y="51"/>
                  </a:lnTo>
                  <a:lnTo>
                    <a:pt x="64" y="51"/>
                  </a:lnTo>
                  <a:lnTo>
                    <a:pt x="63" y="51"/>
                  </a:lnTo>
                  <a:lnTo>
                    <a:pt x="63" y="51"/>
                  </a:lnTo>
                  <a:lnTo>
                    <a:pt x="62" y="51"/>
                  </a:lnTo>
                  <a:lnTo>
                    <a:pt x="62" y="51"/>
                  </a:lnTo>
                  <a:lnTo>
                    <a:pt x="61" y="51"/>
                  </a:lnTo>
                  <a:lnTo>
                    <a:pt x="61" y="51"/>
                  </a:lnTo>
                  <a:lnTo>
                    <a:pt x="60" y="51"/>
                  </a:lnTo>
                  <a:lnTo>
                    <a:pt x="59" y="50"/>
                  </a:lnTo>
                  <a:lnTo>
                    <a:pt x="59" y="50"/>
                  </a:lnTo>
                  <a:lnTo>
                    <a:pt x="58" y="50"/>
                  </a:lnTo>
                  <a:lnTo>
                    <a:pt x="57" y="50"/>
                  </a:lnTo>
                  <a:lnTo>
                    <a:pt x="57" y="49"/>
                  </a:lnTo>
                  <a:lnTo>
                    <a:pt x="56" y="49"/>
                  </a:lnTo>
                  <a:lnTo>
                    <a:pt x="55" y="49"/>
                  </a:lnTo>
                  <a:lnTo>
                    <a:pt x="54" y="48"/>
                  </a:lnTo>
                  <a:lnTo>
                    <a:pt x="54" y="47"/>
                  </a:lnTo>
                  <a:lnTo>
                    <a:pt x="53" y="47"/>
                  </a:lnTo>
                  <a:lnTo>
                    <a:pt x="52" y="46"/>
                  </a:lnTo>
                  <a:lnTo>
                    <a:pt x="51" y="46"/>
                  </a:lnTo>
                  <a:lnTo>
                    <a:pt x="50" y="45"/>
                  </a:lnTo>
                  <a:lnTo>
                    <a:pt x="50" y="44"/>
                  </a:lnTo>
                  <a:lnTo>
                    <a:pt x="49" y="44"/>
                  </a:lnTo>
                  <a:lnTo>
                    <a:pt x="48" y="43"/>
                  </a:lnTo>
                  <a:lnTo>
                    <a:pt x="47" y="42"/>
                  </a:lnTo>
                  <a:lnTo>
                    <a:pt x="46" y="42"/>
                  </a:lnTo>
                  <a:lnTo>
                    <a:pt x="45" y="41"/>
                  </a:lnTo>
                  <a:lnTo>
                    <a:pt x="44" y="40"/>
                  </a:lnTo>
                  <a:lnTo>
                    <a:pt x="43" y="39"/>
                  </a:lnTo>
                  <a:lnTo>
                    <a:pt x="43" y="38"/>
                  </a:lnTo>
                  <a:lnTo>
                    <a:pt x="42" y="38"/>
                  </a:lnTo>
                  <a:lnTo>
                    <a:pt x="41" y="37"/>
                  </a:lnTo>
                  <a:lnTo>
                    <a:pt x="40" y="36"/>
                  </a:lnTo>
                  <a:lnTo>
                    <a:pt x="40" y="35"/>
                  </a:lnTo>
                  <a:lnTo>
                    <a:pt x="39" y="35"/>
                  </a:lnTo>
                  <a:lnTo>
                    <a:pt x="38" y="34"/>
                  </a:lnTo>
                  <a:lnTo>
                    <a:pt x="38" y="34"/>
                  </a:lnTo>
                  <a:lnTo>
                    <a:pt x="37" y="33"/>
                  </a:lnTo>
                  <a:lnTo>
                    <a:pt x="36" y="33"/>
                  </a:lnTo>
                  <a:lnTo>
                    <a:pt x="36" y="32"/>
                  </a:lnTo>
                  <a:lnTo>
                    <a:pt x="36" y="32"/>
                  </a:lnTo>
                  <a:lnTo>
                    <a:pt x="35" y="31"/>
                  </a:lnTo>
                  <a:lnTo>
                    <a:pt x="35" y="31"/>
                  </a:lnTo>
                  <a:lnTo>
                    <a:pt x="35" y="31"/>
                  </a:lnTo>
                  <a:lnTo>
                    <a:pt x="34" y="31"/>
                  </a:lnTo>
                  <a:lnTo>
                    <a:pt x="34" y="30"/>
                  </a:lnTo>
                  <a:lnTo>
                    <a:pt x="33" y="30"/>
                  </a:lnTo>
                  <a:lnTo>
                    <a:pt x="33" y="30"/>
                  </a:lnTo>
                  <a:lnTo>
                    <a:pt x="32" y="30"/>
                  </a:lnTo>
                  <a:lnTo>
                    <a:pt x="32" y="30"/>
                  </a:lnTo>
                  <a:lnTo>
                    <a:pt x="31" y="30"/>
                  </a:lnTo>
                  <a:lnTo>
                    <a:pt x="30" y="30"/>
                  </a:lnTo>
                  <a:lnTo>
                    <a:pt x="30" y="30"/>
                  </a:lnTo>
                  <a:lnTo>
                    <a:pt x="29" y="29"/>
                  </a:lnTo>
                  <a:lnTo>
                    <a:pt x="28" y="29"/>
                  </a:lnTo>
                  <a:lnTo>
                    <a:pt x="27" y="29"/>
                  </a:lnTo>
                  <a:lnTo>
                    <a:pt x="26" y="29"/>
                  </a:lnTo>
                  <a:lnTo>
                    <a:pt x="26" y="29"/>
                  </a:lnTo>
                  <a:lnTo>
                    <a:pt x="25" y="30"/>
                  </a:lnTo>
                  <a:lnTo>
                    <a:pt x="25" y="30"/>
                  </a:lnTo>
                  <a:lnTo>
                    <a:pt x="24" y="30"/>
                  </a:lnTo>
                  <a:lnTo>
                    <a:pt x="24" y="30"/>
                  </a:lnTo>
                  <a:lnTo>
                    <a:pt x="23" y="30"/>
                  </a:lnTo>
                  <a:lnTo>
                    <a:pt x="23" y="30"/>
                  </a:lnTo>
                  <a:lnTo>
                    <a:pt x="22" y="30"/>
                  </a:lnTo>
                  <a:lnTo>
                    <a:pt x="22" y="31"/>
                  </a:lnTo>
                  <a:lnTo>
                    <a:pt x="21" y="31"/>
                  </a:lnTo>
                  <a:lnTo>
                    <a:pt x="20" y="32"/>
                  </a:lnTo>
                  <a:lnTo>
                    <a:pt x="20" y="32"/>
                  </a:lnTo>
                  <a:lnTo>
                    <a:pt x="19" y="32"/>
                  </a:lnTo>
                  <a:lnTo>
                    <a:pt x="19" y="33"/>
                  </a:lnTo>
                  <a:lnTo>
                    <a:pt x="18" y="33"/>
                  </a:lnTo>
                  <a:lnTo>
                    <a:pt x="18" y="34"/>
                  </a:lnTo>
                  <a:lnTo>
                    <a:pt x="17" y="34"/>
                  </a:lnTo>
                  <a:lnTo>
                    <a:pt x="17" y="34"/>
                  </a:lnTo>
                  <a:lnTo>
                    <a:pt x="16" y="35"/>
                  </a:lnTo>
                  <a:lnTo>
                    <a:pt x="16" y="35"/>
                  </a:lnTo>
                  <a:lnTo>
                    <a:pt x="15" y="35"/>
                  </a:lnTo>
                  <a:lnTo>
                    <a:pt x="15" y="36"/>
                  </a:lnTo>
                  <a:lnTo>
                    <a:pt x="14" y="36"/>
                  </a:lnTo>
                  <a:lnTo>
                    <a:pt x="14" y="37"/>
                  </a:lnTo>
                  <a:lnTo>
                    <a:pt x="13" y="37"/>
                  </a:lnTo>
                  <a:lnTo>
                    <a:pt x="12" y="37"/>
                  </a:lnTo>
                  <a:lnTo>
                    <a:pt x="12" y="38"/>
                  </a:lnTo>
                  <a:lnTo>
                    <a:pt x="11" y="38"/>
                  </a:lnTo>
                  <a:lnTo>
                    <a:pt x="10" y="38"/>
                  </a:lnTo>
                  <a:lnTo>
                    <a:pt x="10" y="38"/>
                  </a:lnTo>
                  <a:lnTo>
                    <a:pt x="9" y="38"/>
                  </a:lnTo>
                  <a:lnTo>
                    <a:pt x="9" y="39"/>
                  </a:lnTo>
                  <a:lnTo>
                    <a:pt x="8" y="39"/>
                  </a:lnTo>
                  <a:lnTo>
                    <a:pt x="7" y="39"/>
                  </a:lnTo>
                  <a:lnTo>
                    <a:pt x="6" y="39"/>
                  </a:lnTo>
                  <a:lnTo>
                    <a:pt x="6" y="39"/>
                  </a:lnTo>
                  <a:lnTo>
                    <a:pt x="5" y="39"/>
                  </a:lnTo>
                  <a:lnTo>
                    <a:pt x="5" y="39"/>
                  </a:lnTo>
                  <a:lnTo>
                    <a:pt x="4" y="39"/>
                  </a:lnTo>
                  <a:lnTo>
                    <a:pt x="4" y="38"/>
                  </a:lnTo>
                  <a:lnTo>
                    <a:pt x="3" y="38"/>
                  </a:lnTo>
                  <a:lnTo>
                    <a:pt x="3" y="38"/>
                  </a:lnTo>
                  <a:lnTo>
                    <a:pt x="2" y="38"/>
                  </a:lnTo>
                  <a:lnTo>
                    <a:pt x="2" y="38"/>
                  </a:lnTo>
                  <a:lnTo>
                    <a:pt x="1" y="37"/>
                  </a:lnTo>
                  <a:lnTo>
                    <a:pt x="0" y="36"/>
                  </a:lnTo>
                  <a:lnTo>
                    <a:pt x="0" y="36"/>
                  </a:lnTo>
                  <a:lnTo>
                    <a:pt x="0" y="36"/>
                  </a:lnTo>
                  <a:lnTo>
                    <a:pt x="1" y="36"/>
                  </a:lnTo>
                  <a:lnTo>
                    <a:pt x="2" y="35"/>
                  </a:lnTo>
                  <a:lnTo>
                    <a:pt x="2" y="35"/>
                  </a:lnTo>
                  <a:lnTo>
                    <a:pt x="3" y="35"/>
                  </a:lnTo>
                  <a:lnTo>
                    <a:pt x="4" y="34"/>
                  </a:lnTo>
                  <a:lnTo>
                    <a:pt x="5" y="34"/>
                  </a:lnTo>
                  <a:lnTo>
                    <a:pt x="5" y="34"/>
                  </a:lnTo>
                  <a:lnTo>
                    <a:pt x="6" y="33"/>
                  </a:lnTo>
                  <a:lnTo>
                    <a:pt x="7" y="32"/>
                  </a:lnTo>
                  <a:lnTo>
                    <a:pt x="8" y="32"/>
                  </a:lnTo>
                  <a:lnTo>
                    <a:pt x="9" y="31"/>
                  </a:lnTo>
                  <a:lnTo>
                    <a:pt x="9" y="31"/>
                  </a:lnTo>
                  <a:lnTo>
                    <a:pt x="10" y="30"/>
                  </a:lnTo>
                  <a:lnTo>
                    <a:pt x="10" y="30"/>
                  </a:lnTo>
                  <a:lnTo>
                    <a:pt x="9" y="29"/>
                  </a:lnTo>
                  <a:lnTo>
                    <a:pt x="9" y="28"/>
                  </a:lnTo>
                  <a:lnTo>
                    <a:pt x="9" y="27"/>
                  </a:lnTo>
                  <a:lnTo>
                    <a:pt x="8" y="26"/>
                  </a:lnTo>
                  <a:lnTo>
                    <a:pt x="7" y="25"/>
                  </a:lnTo>
                  <a:lnTo>
                    <a:pt x="7" y="24"/>
                  </a:lnTo>
                  <a:lnTo>
                    <a:pt x="6" y="24"/>
                  </a:lnTo>
                  <a:lnTo>
                    <a:pt x="4" y="25"/>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1" name="Freeform 2012"/>
            <p:cNvSpPr>
              <a:spLocks/>
            </p:cNvSpPr>
            <p:nvPr/>
          </p:nvSpPr>
          <p:spPr bwMode="auto">
            <a:xfrm>
              <a:off x="6018215" y="1613461"/>
              <a:ext cx="11113" cy="19050"/>
            </a:xfrm>
            <a:custGeom>
              <a:avLst/>
              <a:gdLst>
                <a:gd name="T0" fmla="*/ 0 w 7"/>
                <a:gd name="T1" fmla="*/ 5 h 12"/>
                <a:gd name="T2" fmla="*/ 0 w 7"/>
                <a:gd name="T3" fmla="*/ 5 h 12"/>
                <a:gd name="T4" fmla="*/ 1 w 7"/>
                <a:gd name="T5" fmla="*/ 4 h 12"/>
                <a:gd name="T6" fmla="*/ 1 w 7"/>
                <a:gd name="T7" fmla="*/ 3 h 12"/>
                <a:gd name="T8" fmla="*/ 2 w 7"/>
                <a:gd name="T9" fmla="*/ 3 h 12"/>
                <a:gd name="T10" fmla="*/ 3 w 7"/>
                <a:gd name="T11" fmla="*/ 2 h 12"/>
                <a:gd name="T12" fmla="*/ 3 w 7"/>
                <a:gd name="T13" fmla="*/ 2 h 12"/>
                <a:gd name="T14" fmla="*/ 4 w 7"/>
                <a:gd name="T15" fmla="*/ 1 h 12"/>
                <a:gd name="T16" fmla="*/ 4 w 7"/>
                <a:gd name="T17" fmla="*/ 1 h 12"/>
                <a:gd name="T18" fmla="*/ 5 w 7"/>
                <a:gd name="T19" fmla="*/ 0 h 12"/>
                <a:gd name="T20" fmla="*/ 5 w 7"/>
                <a:gd name="T21" fmla="*/ 0 h 12"/>
                <a:gd name="T22" fmla="*/ 6 w 7"/>
                <a:gd name="T23" fmla="*/ 0 h 12"/>
                <a:gd name="T24" fmla="*/ 6 w 7"/>
                <a:gd name="T25" fmla="*/ 0 h 12"/>
                <a:gd name="T26" fmla="*/ 6 w 7"/>
                <a:gd name="T27" fmla="*/ 0 h 12"/>
                <a:gd name="T28" fmla="*/ 7 w 7"/>
                <a:gd name="T29" fmla="*/ 1 h 12"/>
                <a:gd name="T30" fmla="*/ 7 w 7"/>
                <a:gd name="T31" fmla="*/ 1 h 12"/>
                <a:gd name="T32" fmla="*/ 7 w 7"/>
                <a:gd name="T33" fmla="*/ 2 h 12"/>
                <a:gd name="T34" fmla="*/ 6 w 7"/>
                <a:gd name="T35" fmla="*/ 3 h 12"/>
                <a:gd name="T36" fmla="*/ 6 w 7"/>
                <a:gd name="T37" fmla="*/ 4 h 12"/>
                <a:gd name="T38" fmla="*/ 6 w 7"/>
                <a:gd name="T39" fmla="*/ 5 h 12"/>
                <a:gd name="T40" fmla="*/ 5 w 7"/>
                <a:gd name="T41" fmla="*/ 6 h 12"/>
                <a:gd name="T42" fmla="*/ 5 w 7"/>
                <a:gd name="T43" fmla="*/ 7 h 12"/>
                <a:gd name="T44" fmla="*/ 4 w 7"/>
                <a:gd name="T45" fmla="*/ 8 h 12"/>
                <a:gd name="T46" fmla="*/ 4 w 7"/>
                <a:gd name="T47" fmla="*/ 8 h 12"/>
                <a:gd name="T48" fmla="*/ 3 w 7"/>
                <a:gd name="T49" fmla="*/ 9 h 12"/>
                <a:gd name="T50" fmla="*/ 3 w 7"/>
                <a:gd name="T51" fmla="*/ 10 h 12"/>
                <a:gd name="T52" fmla="*/ 2 w 7"/>
                <a:gd name="T53" fmla="*/ 11 h 12"/>
                <a:gd name="T54" fmla="*/ 2 w 7"/>
                <a:gd name="T55" fmla="*/ 11 h 12"/>
                <a:gd name="T56" fmla="*/ 1 w 7"/>
                <a:gd name="T57" fmla="*/ 12 h 12"/>
                <a:gd name="T58" fmla="*/ 1 w 7"/>
                <a:gd name="T59" fmla="*/ 11 h 12"/>
                <a:gd name="T60" fmla="*/ 0 w 7"/>
                <a:gd name="T61" fmla="*/ 11 h 12"/>
                <a:gd name="T62" fmla="*/ 0 w 7"/>
                <a:gd name="T63" fmla="*/ 10 h 12"/>
                <a:gd name="T64" fmla="*/ 0 w 7"/>
                <a:gd name="T65" fmla="*/ 9 h 12"/>
                <a:gd name="T66" fmla="*/ 0 w 7"/>
                <a:gd name="T67" fmla="*/ 8 h 12"/>
                <a:gd name="T68" fmla="*/ 0 w 7"/>
                <a:gd name="T69" fmla="*/ 8 h 12"/>
                <a:gd name="T70" fmla="*/ 0 w 7"/>
                <a:gd name="T71" fmla="*/ 6 h 12"/>
                <a:gd name="T72" fmla="*/ 0 w 7"/>
                <a:gd name="T7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2">
                  <a:moveTo>
                    <a:pt x="0" y="5"/>
                  </a:moveTo>
                  <a:lnTo>
                    <a:pt x="0" y="5"/>
                  </a:lnTo>
                  <a:lnTo>
                    <a:pt x="1" y="4"/>
                  </a:lnTo>
                  <a:lnTo>
                    <a:pt x="1" y="3"/>
                  </a:lnTo>
                  <a:lnTo>
                    <a:pt x="2" y="3"/>
                  </a:lnTo>
                  <a:lnTo>
                    <a:pt x="3" y="2"/>
                  </a:lnTo>
                  <a:lnTo>
                    <a:pt x="3" y="2"/>
                  </a:lnTo>
                  <a:lnTo>
                    <a:pt x="4" y="1"/>
                  </a:lnTo>
                  <a:lnTo>
                    <a:pt x="4" y="1"/>
                  </a:lnTo>
                  <a:lnTo>
                    <a:pt x="5" y="0"/>
                  </a:lnTo>
                  <a:lnTo>
                    <a:pt x="5" y="0"/>
                  </a:lnTo>
                  <a:lnTo>
                    <a:pt x="6" y="0"/>
                  </a:lnTo>
                  <a:lnTo>
                    <a:pt x="6" y="0"/>
                  </a:lnTo>
                  <a:lnTo>
                    <a:pt x="6" y="0"/>
                  </a:lnTo>
                  <a:lnTo>
                    <a:pt x="7" y="1"/>
                  </a:lnTo>
                  <a:lnTo>
                    <a:pt x="7" y="1"/>
                  </a:lnTo>
                  <a:lnTo>
                    <a:pt x="7" y="2"/>
                  </a:lnTo>
                  <a:lnTo>
                    <a:pt x="6" y="3"/>
                  </a:lnTo>
                  <a:lnTo>
                    <a:pt x="6" y="4"/>
                  </a:lnTo>
                  <a:lnTo>
                    <a:pt x="6" y="5"/>
                  </a:lnTo>
                  <a:lnTo>
                    <a:pt x="5" y="6"/>
                  </a:lnTo>
                  <a:lnTo>
                    <a:pt x="5" y="7"/>
                  </a:lnTo>
                  <a:lnTo>
                    <a:pt x="4" y="8"/>
                  </a:lnTo>
                  <a:lnTo>
                    <a:pt x="4" y="8"/>
                  </a:lnTo>
                  <a:lnTo>
                    <a:pt x="3" y="9"/>
                  </a:lnTo>
                  <a:lnTo>
                    <a:pt x="3" y="10"/>
                  </a:lnTo>
                  <a:lnTo>
                    <a:pt x="2" y="11"/>
                  </a:lnTo>
                  <a:lnTo>
                    <a:pt x="2" y="11"/>
                  </a:lnTo>
                  <a:lnTo>
                    <a:pt x="1" y="12"/>
                  </a:lnTo>
                  <a:lnTo>
                    <a:pt x="1" y="11"/>
                  </a:lnTo>
                  <a:lnTo>
                    <a:pt x="0" y="11"/>
                  </a:lnTo>
                  <a:lnTo>
                    <a:pt x="0" y="10"/>
                  </a:lnTo>
                  <a:lnTo>
                    <a:pt x="0" y="9"/>
                  </a:lnTo>
                  <a:lnTo>
                    <a:pt x="0" y="8"/>
                  </a:lnTo>
                  <a:lnTo>
                    <a:pt x="0" y="8"/>
                  </a:lnTo>
                  <a:lnTo>
                    <a:pt x="0" y="6"/>
                  </a:lnTo>
                  <a:lnTo>
                    <a:pt x="0" y="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2" name="Freeform 2013"/>
            <p:cNvSpPr>
              <a:spLocks/>
            </p:cNvSpPr>
            <p:nvPr/>
          </p:nvSpPr>
          <p:spPr bwMode="auto">
            <a:xfrm>
              <a:off x="5859465" y="1556313"/>
              <a:ext cx="17463" cy="17463"/>
            </a:xfrm>
            <a:custGeom>
              <a:avLst/>
              <a:gdLst>
                <a:gd name="T0" fmla="*/ 11 w 11"/>
                <a:gd name="T1" fmla="*/ 6 h 11"/>
                <a:gd name="T2" fmla="*/ 11 w 11"/>
                <a:gd name="T3" fmla="*/ 6 h 11"/>
                <a:gd name="T4" fmla="*/ 11 w 11"/>
                <a:gd name="T5" fmla="*/ 6 h 11"/>
                <a:gd name="T6" fmla="*/ 10 w 11"/>
                <a:gd name="T7" fmla="*/ 7 h 11"/>
                <a:gd name="T8" fmla="*/ 10 w 11"/>
                <a:gd name="T9" fmla="*/ 7 h 11"/>
                <a:gd name="T10" fmla="*/ 9 w 11"/>
                <a:gd name="T11" fmla="*/ 8 h 11"/>
                <a:gd name="T12" fmla="*/ 8 w 11"/>
                <a:gd name="T13" fmla="*/ 8 h 11"/>
                <a:gd name="T14" fmla="*/ 8 w 11"/>
                <a:gd name="T15" fmla="*/ 9 h 11"/>
                <a:gd name="T16" fmla="*/ 7 w 11"/>
                <a:gd name="T17" fmla="*/ 9 h 11"/>
                <a:gd name="T18" fmla="*/ 6 w 11"/>
                <a:gd name="T19" fmla="*/ 10 h 11"/>
                <a:gd name="T20" fmla="*/ 6 w 11"/>
                <a:gd name="T21" fmla="*/ 10 h 11"/>
                <a:gd name="T22" fmla="*/ 5 w 11"/>
                <a:gd name="T23" fmla="*/ 10 h 11"/>
                <a:gd name="T24" fmla="*/ 5 w 11"/>
                <a:gd name="T25" fmla="*/ 10 h 11"/>
                <a:gd name="T26" fmla="*/ 4 w 11"/>
                <a:gd name="T27" fmla="*/ 10 h 11"/>
                <a:gd name="T28" fmla="*/ 4 w 11"/>
                <a:gd name="T29" fmla="*/ 11 h 11"/>
                <a:gd name="T30" fmla="*/ 3 w 11"/>
                <a:gd name="T31" fmla="*/ 11 h 11"/>
                <a:gd name="T32" fmla="*/ 3 w 11"/>
                <a:gd name="T33" fmla="*/ 11 h 11"/>
                <a:gd name="T34" fmla="*/ 3 w 11"/>
                <a:gd name="T35" fmla="*/ 11 h 11"/>
                <a:gd name="T36" fmla="*/ 2 w 11"/>
                <a:gd name="T37" fmla="*/ 11 h 11"/>
                <a:gd name="T38" fmla="*/ 2 w 11"/>
                <a:gd name="T39" fmla="*/ 11 h 11"/>
                <a:gd name="T40" fmla="*/ 1 w 11"/>
                <a:gd name="T41" fmla="*/ 11 h 11"/>
                <a:gd name="T42" fmla="*/ 0 w 11"/>
                <a:gd name="T43" fmla="*/ 10 h 11"/>
                <a:gd name="T44" fmla="*/ 0 w 11"/>
                <a:gd name="T45" fmla="*/ 10 h 11"/>
                <a:gd name="T46" fmla="*/ 0 w 11"/>
                <a:gd name="T47" fmla="*/ 9 h 11"/>
                <a:gd name="T48" fmla="*/ 0 w 11"/>
                <a:gd name="T49" fmla="*/ 9 h 11"/>
                <a:gd name="T50" fmla="*/ 0 w 11"/>
                <a:gd name="T51" fmla="*/ 8 h 11"/>
                <a:gd name="T52" fmla="*/ 0 w 11"/>
                <a:gd name="T53" fmla="*/ 7 h 11"/>
                <a:gd name="T54" fmla="*/ 1 w 11"/>
                <a:gd name="T55" fmla="*/ 6 h 11"/>
                <a:gd name="T56" fmla="*/ 1 w 11"/>
                <a:gd name="T57" fmla="*/ 6 h 11"/>
                <a:gd name="T58" fmla="*/ 2 w 11"/>
                <a:gd name="T59" fmla="*/ 5 h 11"/>
                <a:gd name="T60" fmla="*/ 3 w 11"/>
                <a:gd name="T61" fmla="*/ 5 h 11"/>
                <a:gd name="T62" fmla="*/ 3 w 11"/>
                <a:gd name="T63" fmla="*/ 4 h 11"/>
                <a:gd name="T64" fmla="*/ 4 w 11"/>
                <a:gd name="T65" fmla="*/ 3 h 11"/>
                <a:gd name="T66" fmla="*/ 5 w 11"/>
                <a:gd name="T67" fmla="*/ 3 h 11"/>
                <a:gd name="T68" fmla="*/ 5 w 11"/>
                <a:gd name="T69" fmla="*/ 2 h 11"/>
                <a:gd name="T70" fmla="*/ 6 w 11"/>
                <a:gd name="T71" fmla="*/ 2 h 11"/>
                <a:gd name="T72" fmla="*/ 6 w 11"/>
                <a:gd name="T73" fmla="*/ 2 h 11"/>
                <a:gd name="T74" fmla="*/ 7 w 11"/>
                <a:gd name="T75" fmla="*/ 1 h 11"/>
                <a:gd name="T76" fmla="*/ 7 w 11"/>
                <a:gd name="T77" fmla="*/ 1 h 11"/>
                <a:gd name="T78" fmla="*/ 7 w 11"/>
                <a:gd name="T79" fmla="*/ 0 h 11"/>
                <a:gd name="T80" fmla="*/ 8 w 11"/>
                <a:gd name="T81" fmla="*/ 0 h 11"/>
                <a:gd name="T82" fmla="*/ 8 w 11"/>
                <a:gd name="T83" fmla="*/ 0 h 11"/>
                <a:gd name="T84" fmla="*/ 8 w 11"/>
                <a:gd name="T85" fmla="*/ 0 h 11"/>
                <a:gd name="T86" fmla="*/ 8 w 11"/>
                <a:gd name="T87" fmla="*/ 0 h 11"/>
                <a:gd name="T88" fmla="*/ 9 w 11"/>
                <a:gd name="T89" fmla="*/ 0 h 11"/>
                <a:gd name="T90" fmla="*/ 9 w 11"/>
                <a:gd name="T91" fmla="*/ 1 h 11"/>
                <a:gd name="T92" fmla="*/ 10 w 11"/>
                <a:gd name="T93" fmla="*/ 2 h 11"/>
                <a:gd name="T94" fmla="*/ 10 w 11"/>
                <a:gd name="T95" fmla="*/ 2 h 11"/>
                <a:gd name="T96" fmla="*/ 11 w 11"/>
                <a:gd name="T97" fmla="*/ 2 h 11"/>
                <a:gd name="T98" fmla="*/ 11 w 11"/>
                <a:gd name="T99" fmla="*/ 3 h 11"/>
                <a:gd name="T100" fmla="*/ 11 w 11"/>
                <a:gd name="T101" fmla="*/ 4 h 11"/>
                <a:gd name="T102" fmla="*/ 11 w 11"/>
                <a:gd name="T10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11">
                  <a:moveTo>
                    <a:pt x="11" y="6"/>
                  </a:moveTo>
                  <a:lnTo>
                    <a:pt x="11" y="6"/>
                  </a:lnTo>
                  <a:lnTo>
                    <a:pt x="11" y="6"/>
                  </a:lnTo>
                  <a:lnTo>
                    <a:pt x="10" y="7"/>
                  </a:lnTo>
                  <a:lnTo>
                    <a:pt x="10" y="7"/>
                  </a:lnTo>
                  <a:lnTo>
                    <a:pt x="9" y="8"/>
                  </a:lnTo>
                  <a:lnTo>
                    <a:pt x="8" y="8"/>
                  </a:lnTo>
                  <a:lnTo>
                    <a:pt x="8" y="9"/>
                  </a:lnTo>
                  <a:lnTo>
                    <a:pt x="7" y="9"/>
                  </a:lnTo>
                  <a:lnTo>
                    <a:pt x="6" y="10"/>
                  </a:lnTo>
                  <a:lnTo>
                    <a:pt x="6" y="10"/>
                  </a:lnTo>
                  <a:lnTo>
                    <a:pt x="5" y="10"/>
                  </a:lnTo>
                  <a:lnTo>
                    <a:pt x="5" y="10"/>
                  </a:lnTo>
                  <a:lnTo>
                    <a:pt x="4" y="10"/>
                  </a:lnTo>
                  <a:lnTo>
                    <a:pt x="4" y="11"/>
                  </a:lnTo>
                  <a:lnTo>
                    <a:pt x="3" y="11"/>
                  </a:lnTo>
                  <a:lnTo>
                    <a:pt x="3" y="11"/>
                  </a:lnTo>
                  <a:lnTo>
                    <a:pt x="3" y="11"/>
                  </a:lnTo>
                  <a:lnTo>
                    <a:pt x="2" y="11"/>
                  </a:lnTo>
                  <a:lnTo>
                    <a:pt x="2" y="11"/>
                  </a:lnTo>
                  <a:lnTo>
                    <a:pt x="1" y="11"/>
                  </a:lnTo>
                  <a:lnTo>
                    <a:pt x="0" y="10"/>
                  </a:lnTo>
                  <a:lnTo>
                    <a:pt x="0" y="10"/>
                  </a:lnTo>
                  <a:lnTo>
                    <a:pt x="0" y="9"/>
                  </a:lnTo>
                  <a:lnTo>
                    <a:pt x="0" y="9"/>
                  </a:lnTo>
                  <a:lnTo>
                    <a:pt x="0" y="8"/>
                  </a:lnTo>
                  <a:lnTo>
                    <a:pt x="0" y="7"/>
                  </a:lnTo>
                  <a:lnTo>
                    <a:pt x="1" y="6"/>
                  </a:lnTo>
                  <a:lnTo>
                    <a:pt x="1" y="6"/>
                  </a:lnTo>
                  <a:lnTo>
                    <a:pt x="2" y="5"/>
                  </a:lnTo>
                  <a:lnTo>
                    <a:pt x="3" y="5"/>
                  </a:lnTo>
                  <a:lnTo>
                    <a:pt x="3" y="4"/>
                  </a:lnTo>
                  <a:lnTo>
                    <a:pt x="4" y="3"/>
                  </a:lnTo>
                  <a:lnTo>
                    <a:pt x="5" y="3"/>
                  </a:lnTo>
                  <a:lnTo>
                    <a:pt x="5" y="2"/>
                  </a:lnTo>
                  <a:lnTo>
                    <a:pt x="6" y="2"/>
                  </a:lnTo>
                  <a:lnTo>
                    <a:pt x="6" y="2"/>
                  </a:lnTo>
                  <a:lnTo>
                    <a:pt x="7" y="1"/>
                  </a:lnTo>
                  <a:lnTo>
                    <a:pt x="7" y="1"/>
                  </a:lnTo>
                  <a:lnTo>
                    <a:pt x="7" y="0"/>
                  </a:lnTo>
                  <a:lnTo>
                    <a:pt x="8" y="0"/>
                  </a:lnTo>
                  <a:lnTo>
                    <a:pt x="8" y="0"/>
                  </a:lnTo>
                  <a:lnTo>
                    <a:pt x="8" y="0"/>
                  </a:lnTo>
                  <a:lnTo>
                    <a:pt x="8" y="0"/>
                  </a:lnTo>
                  <a:lnTo>
                    <a:pt x="9" y="0"/>
                  </a:lnTo>
                  <a:lnTo>
                    <a:pt x="9" y="1"/>
                  </a:lnTo>
                  <a:lnTo>
                    <a:pt x="10" y="2"/>
                  </a:lnTo>
                  <a:lnTo>
                    <a:pt x="10" y="2"/>
                  </a:lnTo>
                  <a:lnTo>
                    <a:pt x="11" y="2"/>
                  </a:lnTo>
                  <a:lnTo>
                    <a:pt x="11" y="3"/>
                  </a:lnTo>
                  <a:lnTo>
                    <a:pt x="11" y="4"/>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3" name="Freeform 2014"/>
            <p:cNvSpPr>
              <a:spLocks/>
            </p:cNvSpPr>
            <p:nvPr/>
          </p:nvSpPr>
          <p:spPr bwMode="auto">
            <a:xfrm>
              <a:off x="5938838" y="1581711"/>
              <a:ext cx="122238" cy="46038"/>
            </a:xfrm>
            <a:custGeom>
              <a:avLst/>
              <a:gdLst>
                <a:gd name="T0" fmla="*/ 10 w 77"/>
                <a:gd name="T1" fmla="*/ 12 h 29"/>
                <a:gd name="T2" fmla="*/ 12 w 77"/>
                <a:gd name="T3" fmla="*/ 12 h 29"/>
                <a:gd name="T4" fmla="*/ 14 w 77"/>
                <a:gd name="T5" fmla="*/ 13 h 29"/>
                <a:gd name="T6" fmla="*/ 17 w 77"/>
                <a:gd name="T7" fmla="*/ 12 h 29"/>
                <a:gd name="T8" fmla="*/ 19 w 77"/>
                <a:gd name="T9" fmla="*/ 12 h 29"/>
                <a:gd name="T10" fmla="*/ 21 w 77"/>
                <a:gd name="T11" fmla="*/ 12 h 29"/>
                <a:gd name="T12" fmla="*/ 23 w 77"/>
                <a:gd name="T13" fmla="*/ 11 h 29"/>
                <a:gd name="T14" fmla="*/ 25 w 77"/>
                <a:gd name="T15" fmla="*/ 11 h 29"/>
                <a:gd name="T16" fmla="*/ 28 w 77"/>
                <a:gd name="T17" fmla="*/ 9 h 29"/>
                <a:gd name="T18" fmla="*/ 31 w 77"/>
                <a:gd name="T19" fmla="*/ 8 h 29"/>
                <a:gd name="T20" fmla="*/ 33 w 77"/>
                <a:gd name="T21" fmla="*/ 7 h 29"/>
                <a:gd name="T22" fmla="*/ 35 w 77"/>
                <a:gd name="T23" fmla="*/ 6 h 29"/>
                <a:gd name="T24" fmla="*/ 38 w 77"/>
                <a:gd name="T25" fmla="*/ 6 h 29"/>
                <a:gd name="T26" fmla="*/ 39 w 77"/>
                <a:gd name="T27" fmla="*/ 5 h 29"/>
                <a:gd name="T28" fmla="*/ 42 w 77"/>
                <a:gd name="T29" fmla="*/ 4 h 29"/>
                <a:gd name="T30" fmla="*/ 45 w 77"/>
                <a:gd name="T31" fmla="*/ 3 h 29"/>
                <a:gd name="T32" fmla="*/ 48 w 77"/>
                <a:gd name="T33" fmla="*/ 3 h 29"/>
                <a:gd name="T34" fmla="*/ 50 w 77"/>
                <a:gd name="T35" fmla="*/ 2 h 29"/>
                <a:gd name="T36" fmla="*/ 52 w 77"/>
                <a:gd name="T37" fmla="*/ 2 h 29"/>
                <a:gd name="T38" fmla="*/ 54 w 77"/>
                <a:gd name="T39" fmla="*/ 2 h 29"/>
                <a:gd name="T40" fmla="*/ 57 w 77"/>
                <a:gd name="T41" fmla="*/ 1 h 29"/>
                <a:gd name="T42" fmla="*/ 60 w 77"/>
                <a:gd name="T43" fmla="*/ 1 h 29"/>
                <a:gd name="T44" fmla="*/ 63 w 77"/>
                <a:gd name="T45" fmla="*/ 1 h 29"/>
                <a:gd name="T46" fmla="*/ 66 w 77"/>
                <a:gd name="T47" fmla="*/ 1 h 29"/>
                <a:gd name="T48" fmla="*/ 69 w 77"/>
                <a:gd name="T49" fmla="*/ 0 h 29"/>
                <a:gd name="T50" fmla="*/ 72 w 77"/>
                <a:gd name="T51" fmla="*/ 0 h 29"/>
                <a:gd name="T52" fmla="*/ 75 w 77"/>
                <a:gd name="T53" fmla="*/ 0 h 29"/>
                <a:gd name="T54" fmla="*/ 77 w 77"/>
                <a:gd name="T55" fmla="*/ 8 h 29"/>
                <a:gd name="T56" fmla="*/ 75 w 77"/>
                <a:gd name="T57" fmla="*/ 7 h 29"/>
                <a:gd name="T58" fmla="*/ 73 w 77"/>
                <a:gd name="T59" fmla="*/ 7 h 29"/>
                <a:gd name="T60" fmla="*/ 70 w 77"/>
                <a:gd name="T61" fmla="*/ 7 h 29"/>
                <a:gd name="T62" fmla="*/ 67 w 77"/>
                <a:gd name="T63" fmla="*/ 7 h 29"/>
                <a:gd name="T64" fmla="*/ 65 w 77"/>
                <a:gd name="T65" fmla="*/ 8 h 29"/>
                <a:gd name="T66" fmla="*/ 63 w 77"/>
                <a:gd name="T67" fmla="*/ 9 h 29"/>
                <a:gd name="T68" fmla="*/ 61 w 77"/>
                <a:gd name="T69" fmla="*/ 10 h 29"/>
                <a:gd name="T70" fmla="*/ 58 w 77"/>
                <a:gd name="T71" fmla="*/ 11 h 29"/>
                <a:gd name="T72" fmla="*/ 55 w 77"/>
                <a:gd name="T73" fmla="*/ 13 h 29"/>
                <a:gd name="T74" fmla="*/ 52 w 77"/>
                <a:gd name="T75" fmla="*/ 15 h 29"/>
                <a:gd name="T76" fmla="*/ 49 w 77"/>
                <a:gd name="T77" fmla="*/ 17 h 29"/>
                <a:gd name="T78" fmla="*/ 47 w 77"/>
                <a:gd name="T79" fmla="*/ 18 h 29"/>
                <a:gd name="T80" fmla="*/ 45 w 77"/>
                <a:gd name="T81" fmla="*/ 20 h 29"/>
                <a:gd name="T82" fmla="*/ 43 w 77"/>
                <a:gd name="T83" fmla="*/ 22 h 29"/>
                <a:gd name="T84" fmla="*/ 40 w 77"/>
                <a:gd name="T85" fmla="*/ 23 h 29"/>
                <a:gd name="T86" fmla="*/ 38 w 77"/>
                <a:gd name="T87" fmla="*/ 25 h 29"/>
                <a:gd name="T88" fmla="*/ 36 w 77"/>
                <a:gd name="T89" fmla="*/ 27 h 29"/>
                <a:gd name="T90" fmla="*/ 32 w 77"/>
                <a:gd name="T91" fmla="*/ 28 h 29"/>
                <a:gd name="T92" fmla="*/ 30 w 77"/>
                <a:gd name="T93" fmla="*/ 29 h 29"/>
                <a:gd name="T94" fmla="*/ 28 w 77"/>
                <a:gd name="T95" fmla="*/ 29 h 29"/>
                <a:gd name="T96" fmla="*/ 26 w 77"/>
                <a:gd name="T97" fmla="*/ 29 h 29"/>
                <a:gd name="T98" fmla="*/ 24 w 77"/>
                <a:gd name="T99" fmla="*/ 28 h 29"/>
                <a:gd name="T100" fmla="*/ 20 w 77"/>
                <a:gd name="T101" fmla="*/ 27 h 29"/>
                <a:gd name="T102" fmla="*/ 18 w 77"/>
                <a:gd name="T103" fmla="*/ 26 h 29"/>
                <a:gd name="T104" fmla="*/ 16 w 77"/>
                <a:gd name="T105" fmla="*/ 24 h 29"/>
                <a:gd name="T106" fmla="*/ 13 w 77"/>
                <a:gd name="T107" fmla="*/ 21 h 29"/>
                <a:gd name="T108" fmla="*/ 11 w 77"/>
                <a:gd name="T109" fmla="*/ 18 h 29"/>
                <a:gd name="T110" fmla="*/ 8 w 77"/>
                <a:gd name="T111" fmla="*/ 15 h 29"/>
                <a:gd name="T112" fmla="*/ 6 w 77"/>
                <a:gd name="T113" fmla="*/ 12 h 29"/>
                <a:gd name="T114" fmla="*/ 3 w 77"/>
                <a:gd name="T115" fmla="*/ 10 h 29"/>
                <a:gd name="T116" fmla="*/ 1 w 77"/>
                <a:gd name="T11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29">
                  <a:moveTo>
                    <a:pt x="8" y="11"/>
                  </a:moveTo>
                  <a:lnTo>
                    <a:pt x="9" y="11"/>
                  </a:lnTo>
                  <a:lnTo>
                    <a:pt x="9" y="12"/>
                  </a:lnTo>
                  <a:lnTo>
                    <a:pt x="10" y="12"/>
                  </a:lnTo>
                  <a:lnTo>
                    <a:pt x="11" y="12"/>
                  </a:lnTo>
                  <a:lnTo>
                    <a:pt x="11" y="12"/>
                  </a:lnTo>
                  <a:lnTo>
                    <a:pt x="11" y="12"/>
                  </a:lnTo>
                  <a:lnTo>
                    <a:pt x="12" y="12"/>
                  </a:lnTo>
                  <a:lnTo>
                    <a:pt x="13" y="13"/>
                  </a:lnTo>
                  <a:lnTo>
                    <a:pt x="13" y="13"/>
                  </a:lnTo>
                  <a:lnTo>
                    <a:pt x="14" y="13"/>
                  </a:lnTo>
                  <a:lnTo>
                    <a:pt x="14" y="13"/>
                  </a:lnTo>
                  <a:lnTo>
                    <a:pt x="15" y="13"/>
                  </a:lnTo>
                  <a:lnTo>
                    <a:pt x="16" y="12"/>
                  </a:lnTo>
                  <a:lnTo>
                    <a:pt x="17" y="12"/>
                  </a:lnTo>
                  <a:lnTo>
                    <a:pt x="17" y="12"/>
                  </a:lnTo>
                  <a:lnTo>
                    <a:pt x="17" y="12"/>
                  </a:lnTo>
                  <a:lnTo>
                    <a:pt x="18" y="12"/>
                  </a:lnTo>
                  <a:lnTo>
                    <a:pt x="18" y="12"/>
                  </a:lnTo>
                  <a:lnTo>
                    <a:pt x="19" y="12"/>
                  </a:lnTo>
                  <a:lnTo>
                    <a:pt x="19" y="12"/>
                  </a:lnTo>
                  <a:lnTo>
                    <a:pt x="20" y="12"/>
                  </a:lnTo>
                  <a:lnTo>
                    <a:pt x="20" y="12"/>
                  </a:lnTo>
                  <a:lnTo>
                    <a:pt x="21" y="12"/>
                  </a:lnTo>
                  <a:lnTo>
                    <a:pt x="21" y="12"/>
                  </a:lnTo>
                  <a:lnTo>
                    <a:pt x="22" y="11"/>
                  </a:lnTo>
                  <a:lnTo>
                    <a:pt x="23" y="11"/>
                  </a:lnTo>
                  <a:lnTo>
                    <a:pt x="23" y="11"/>
                  </a:lnTo>
                  <a:lnTo>
                    <a:pt x="23" y="11"/>
                  </a:lnTo>
                  <a:lnTo>
                    <a:pt x="24" y="11"/>
                  </a:lnTo>
                  <a:lnTo>
                    <a:pt x="25" y="11"/>
                  </a:lnTo>
                  <a:lnTo>
                    <a:pt x="25" y="11"/>
                  </a:lnTo>
                  <a:lnTo>
                    <a:pt x="26" y="10"/>
                  </a:lnTo>
                  <a:lnTo>
                    <a:pt x="27" y="10"/>
                  </a:lnTo>
                  <a:lnTo>
                    <a:pt x="27" y="10"/>
                  </a:lnTo>
                  <a:lnTo>
                    <a:pt x="28" y="9"/>
                  </a:lnTo>
                  <a:lnTo>
                    <a:pt x="29" y="9"/>
                  </a:lnTo>
                  <a:lnTo>
                    <a:pt x="29" y="9"/>
                  </a:lnTo>
                  <a:lnTo>
                    <a:pt x="30" y="8"/>
                  </a:lnTo>
                  <a:lnTo>
                    <a:pt x="31" y="8"/>
                  </a:lnTo>
                  <a:lnTo>
                    <a:pt x="31" y="8"/>
                  </a:lnTo>
                  <a:lnTo>
                    <a:pt x="32" y="8"/>
                  </a:lnTo>
                  <a:lnTo>
                    <a:pt x="33" y="7"/>
                  </a:lnTo>
                  <a:lnTo>
                    <a:pt x="33" y="7"/>
                  </a:lnTo>
                  <a:lnTo>
                    <a:pt x="34" y="7"/>
                  </a:lnTo>
                  <a:lnTo>
                    <a:pt x="34" y="7"/>
                  </a:lnTo>
                  <a:lnTo>
                    <a:pt x="35" y="6"/>
                  </a:lnTo>
                  <a:lnTo>
                    <a:pt x="35" y="6"/>
                  </a:lnTo>
                  <a:lnTo>
                    <a:pt x="36" y="6"/>
                  </a:lnTo>
                  <a:lnTo>
                    <a:pt x="36" y="6"/>
                  </a:lnTo>
                  <a:lnTo>
                    <a:pt x="37" y="6"/>
                  </a:lnTo>
                  <a:lnTo>
                    <a:pt x="38" y="6"/>
                  </a:lnTo>
                  <a:lnTo>
                    <a:pt x="38" y="5"/>
                  </a:lnTo>
                  <a:lnTo>
                    <a:pt x="38" y="5"/>
                  </a:lnTo>
                  <a:lnTo>
                    <a:pt x="39" y="5"/>
                  </a:lnTo>
                  <a:lnTo>
                    <a:pt x="39" y="5"/>
                  </a:lnTo>
                  <a:lnTo>
                    <a:pt x="40" y="5"/>
                  </a:lnTo>
                  <a:lnTo>
                    <a:pt x="40" y="4"/>
                  </a:lnTo>
                  <a:lnTo>
                    <a:pt x="41" y="4"/>
                  </a:lnTo>
                  <a:lnTo>
                    <a:pt x="42" y="4"/>
                  </a:lnTo>
                  <a:lnTo>
                    <a:pt x="43" y="4"/>
                  </a:lnTo>
                  <a:lnTo>
                    <a:pt x="43" y="4"/>
                  </a:lnTo>
                  <a:lnTo>
                    <a:pt x="44" y="3"/>
                  </a:lnTo>
                  <a:lnTo>
                    <a:pt x="45" y="3"/>
                  </a:lnTo>
                  <a:lnTo>
                    <a:pt x="46" y="3"/>
                  </a:lnTo>
                  <a:lnTo>
                    <a:pt x="46" y="3"/>
                  </a:lnTo>
                  <a:lnTo>
                    <a:pt x="47" y="3"/>
                  </a:lnTo>
                  <a:lnTo>
                    <a:pt x="48" y="3"/>
                  </a:lnTo>
                  <a:lnTo>
                    <a:pt x="48" y="3"/>
                  </a:lnTo>
                  <a:lnTo>
                    <a:pt x="49" y="2"/>
                  </a:lnTo>
                  <a:lnTo>
                    <a:pt x="50" y="2"/>
                  </a:lnTo>
                  <a:lnTo>
                    <a:pt x="50" y="2"/>
                  </a:lnTo>
                  <a:lnTo>
                    <a:pt x="50" y="2"/>
                  </a:lnTo>
                  <a:lnTo>
                    <a:pt x="51" y="2"/>
                  </a:lnTo>
                  <a:lnTo>
                    <a:pt x="51" y="2"/>
                  </a:lnTo>
                  <a:lnTo>
                    <a:pt x="52" y="2"/>
                  </a:lnTo>
                  <a:lnTo>
                    <a:pt x="53" y="2"/>
                  </a:lnTo>
                  <a:lnTo>
                    <a:pt x="53" y="2"/>
                  </a:lnTo>
                  <a:lnTo>
                    <a:pt x="54" y="2"/>
                  </a:lnTo>
                  <a:lnTo>
                    <a:pt x="54" y="2"/>
                  </a:lnTo>
                  <a:lnTo>
                    <a:pt x="55" y="2"/>
                  </a:lnTo>
                  <a:lnTo>
                    <a:pt x="55" y="1"/>
                  </a:lnTo>
                  <a:lnTo>
                    <a:pt x="56" y="1"/>
                  </a:lnTo>
                  <a:lnTo>
                    <a:pt x="57" y="1"/>
                  </a:lnTo>
                  <a:lnTo>
                    <a:pt x="58" y="1"/>
                  </a:lnTo>
                  <a:lnTo>
                    <a:pt x="58" y="1"/>
                  </a:lnTo>
                  <a:lnTo>
                    <a:pt x="59" y="1"/>
                  </a:lnTo>
                  <a:lnTo>
                    <a:pt x="60" y="1"/>
                  </a:lnTo>
                  <a:lnTo>
                    <a:pt x="61" y="1"/>
                  </a:lnTo>
                  <a:lnTo>
                    <a:pt x="62" y="1"/>
                  </a:lnTo>
                  <a:lnTo>
                    <a:pt x="63" y="1"/>
                  </a:lnTo>
                  <a:lnTo>
                    <a:pt x="63" y="1"/>
                  </a:lnTo>
                  <a:lnTo>
                    <a:pt x="64" y="1"/>
                  </a:lnTo>
                  <a:lnTo>
                    <a:pt x="65" y="1"/>
                  </a:lnTo>
                  <a:lnTo>
                    <a:pt x="65" y="1"/>
                  </a:lnTo>
                  <a:lnTo>
                    <a:pt x="66" y="1"/>
                  </a:lnTo>
                  <a:lnTo>
                    <a:pt x="67" y="0"/>
                  </a:lnTo>
                  <a:lnTo>
                    <a:pt x="68" y="0"/>
                  </a:lnTo>
                  <a:lnTo>
                    <a:pt x="69" y="0"/>
                  </a:lnTo>
                  <a:lnTo>
                    <a:pt x="69" y="0"/>
                  </a:lnTo>
                  <a:lnTo>
                    <a:pt x="70" y="0"/>
                  </a:lnTo>
                  <a:lnTo>
                    <a:pt x="71" y="0"/>
                  </a:lnTo>
                  <a:lnTo>
                    <a:pt x="72" y="0"/>
                  </a:lnTo>
                  <a:lnTo>
                    <a:pt x="72" y="0"/>
                  </a:lnTo>
                  <a:lnTo>
                    <a:pt x="73" y="0"/>
                  </a:lnTo>
                  <a:lnTo>
                    <a:pt x="73" y="0"/>
                  </a:lnTo>
                  <a:lnTo>
                    <a:pt x="74" y="0"/>
                  </a:lnTo>
                  <a:lnTo>
                    <a:pt x="75" y="0"/>
                  </a:lnTo>
                  <a:lnTo>
                    <a:pt x="75" y="0"/>
                  </a:lnTo>
                  <a:lnTo>
                    <a:pt x="77" y="8"/>
                  </a:lnTo>
                  <a:lnTo>
                    <a:pt x="77" y="8"/>
                  </a:lnTo>
                  <a:lnTo>
                    <a:pt x="77" y="8"/>
                  </a:lnTo>
                  <a:lnTo>
                    <a:pt x="77" y="8"/>
                  </a:lnTo>
                  <a:lnTo>
                    <a:pt x="76" y="8"/>
                  </a:lnTo>
                  <a:lnTo>
                    <a:pt x="76" y="7"/>
                  </a:lnTo>
                  <a:lnTo>
                    <a:pt x="75" y="7"/>
                  </a:lnTo>
                  <a:lnTo>
                    <a:pt x="75" y="7"/>
                  </a:lnTo>
                  <a:lnTo>
                    <a:pt x="74" y="7"/>
                  </a:lnTo>
                  <a:lnTo>
                    <a:pt x="74" y="7"/>
                  </a:lnTo>
                  <a:lnTo>
                    <a:pt x="73" y="7"/>
                  </a:lnTo>
                  <a:lnTo>
                    <a:pt x="72" y="7"/>
                  </a:lnTo>
                  <a:lnTo>
                    <a:pt x="72" y="7"/>
                  </a:lnTo>
                  <a:lnTo>
                    <a:pt x="71" y="7"/>
                  </a:lnTo>
                  <a:lnTo>
                    <a:pt x="70" y="7"/>
                  </a:lnTo>
                  <a:lnTo>
                    <a:pt x="69" y="7"/>
                  </a:lnTo>
                  <a:lnTo>
                    <a:pt x="68" y="7"/>
                  </a:lnTo>
                  <a:lnTo>
                    <a:pt x="68" y="7"/>
                  </a:lnTo>
                  <a:lnTo>
                    <a:pt x="67" y="7"/>
                  </a:lnTo>
                  <a:lnTo>
                    <a:pt x="67" y="7"/>
                  </a:lnTo>
                  <a:lnTo>
                    <a:pt x="66" y="8"/>
                  </a:lnTo>
                  <a:lnTo>
                    <a:pt x="66" y="8"/>
                  </a:lnTo>
                  <a:lnTo>
                    <a:pt x="65" y="8"/>
                  </a:lnTo>
                  <a:lnTo>
                    <a:pt x="65" y="8"/>
                  </a:lnTo>
                  <a:lnTo>
                    <a:pt x="64" y="8"/>
                  </a:lnTo>
                  <a:lnTo>
                    <a:pt x="64" y="8"/>
                  </a:lnTo>
                  <a:lnTo>
                    <a:pt x="63" y="9"/>
                  </a:lnTo>
                  <a:lnTo>
                    <a:pt x="62" y="9"/>
                  </a:lnTo>
                  <a:lnTo>
                    <a:pt x="62" y="9"/>
                  </a:lnTo>
                  <a:lnTo>
                    <a:pt x="61" y="10"/>
                  </a:lnTo>
                  <a:lnTo>
                    <a:pt x="61" y="10"/>
                  </a:lnTo>
                  <a:lnTo>
                    <a:pt x="60" y="10"/>
                  </a:lnTo>
                  <a:lnTo>
                    <a:pt x="59" y="11"/>
                  </a:lnTo>
                  <a:lnTo>
                    <a:pt x="59" y="11"/>
                  </a:lnTo>
                  <a:lnTo>
                    <a:pt x="58" y="11"/>
                  </a:lnTo>
                  <a:lnTo>
                    <a:pt x="57" y="12"/>
                  </a:lnTo>
                  <a:lnTo>
                    <a:pt x="57" y="12"/>
                  </a:lnTo>
                  <a:lnTo>
                    <a:pt x="56" y="12"/>
                  </a:lnTo>
                  <a:lnTo>
                    <a:pt x="55" y="13"/>
                  </a:lnTo>
                  <a:lnTo>
                    <a:pt x="54" y="13"/>
                  </a:lnTo>
                  <a:lnTo>
                    <a:pt x="54" y="14"/>
                  </a:lnTo>
                  <a:lnTo>
                    <a:pt x="53" y="14"/>
                  </a:lnTo>
                  <a:lnTo>
                    <a:pt x="52" y="15"/>
                  </a:lnTo>
                  <a:lnTo>
                    <a:pt x="51" y="15"/>
                  </a:lnTo>
                  <a:lnTo>
                    <a:pt x="51" y="16"/>
                  </a:lnTo>
                  <a:lnTo>
                    <a:pt x="50" y="16"/>
                  </a:lnTo>
                  <a:lnTo>
                    <a:pt x="49" y="17"/>
                  </a:lnTo>
                  <a:lnTo>
                    <a:pt x="49" y="17"/>
                  </a:lnTo>
                  <a:lnTo>
                    <a:pt x="48" y="18"/>
                  </a:lnTo>
                  <a:lnTo>
                    <a:pt x="47" y="18"/>
                  </a:lnTo>
                  <a:lnTo>
                    <a:pt x="47" y="18"/>
                  </a:lnTo>
                  <a:lnTo>
                    <a:pt x="46" y="19"/>
                  </a:lnTo>
                  <a:lnTo>
                    <a:pt x="46" y="19"/>
                  </a:lnTo>
                  <a:lnTo>
                    <a:pt x="45" y="20"/>
                  </a:lnTo>
                  <a:lnTo>
                    <a:pt x="45" y="20"/>
                  </a:lnTo>
                  <a:lnTo>
                    <a:pt x="44" y="21"/>
                  </a:lnTo>
                  <a:lnTo>
                    <a:pt x="44" y="21"/>
                  </a:lnTo>
                  <a:lnTo>
                    <a:pt x="43" y="21"/>
                  </a:lnTo>
                  <a:lnTo>
                    <a:pt x="43" y="22"/>
                  </a:lnTo>
                  <a:lnTo>
                    <a:pt x="42" y="22"/>
                  </a:lnTo>
                  <a:lnTo>
                    <a:pt x="42" y="22"/>
                  </a:lnTo>
                  <a:lnTo>
                    <a:pt x="41" y="23"/>
                  </a:lnTo>
                  <a:lnTo>
                    <a:pt x="40" y="23"/>
                  </a:lnTo>
                  <a:lnTo>
                    <a:pt x="40" y="24"/>
                  </a:lnTo>
                  <a:lnTo>
                    <a:pt x="39" y="24"/>
                  </a:lnTo>
                  <a:lnTo>
                    <a:pt x="38" y="25"/>
                  </a:lnTo>
                  <a:lnTo>
                    <a:pt x="38" y="25"/>
                  </a:lnTo>
                  <a:lnTo>
                    <a:pt x="37" y="26"/>
                  </a:lnTo>
                  <a:lnTo>
                    <a:pt x="37" y="26"/>
                  </a:lnTo>
                  <a:lnTo>
                    <a:pt x="36" y="27"/>
                  </a:lnTo>
                  <a:lnTo>
                    <a:pt x="36" y="27"/>
                  </a:lnTo>
                  <a:lnTo>
                    <a:pt x="35" y="27"/>
                  </a:lnTo>
                  <a:lnTo>
                    <a:pt x="34" y="28"/>
                  </a:lnTo>
                  <a:lnTo>
                    <a:pt x="33" y="28"/>
                  </a:lnTo>
                  <a:lnTo>
                    <a:pt x="32" y="28"/>
                  </a:lnTo>
                  <a:lnTo>
                    <a:pt x="32" y="29"/>
                  </a:lnTo>
                  <a:lnTo>
                    <a:pt x="31" y="29"/>
                  </a:lnTo>
                  <a:lnTo>
                    <a:pt x="31" y="29"/>
                  </a:lnTo>
                  <a:lnTo>
                    <a:pt x="30" y="29"/>
                  </a:lnTo>
                  <a:lnTo>
                    <a:pt x="30" y="29"/>
                  </a:lnTo>
                  <a:lnTo>
                    <a:pt x="29" y="29"/>
                  </a:lnTo>
                  <a:lnTo>
                    <a:pt x="28" y="29"/>
                  </a:lnTo>
                  <a:lnTo>
                    <a:pt x="28" y="29"/>
                  </a:lnTo>
                  <a:lnTo>
                    <a:pt x="27" y="29"/>
                  </a:lnTo>
                  <a:lnTo>
                    <a:pt x="27" y="29"/>
                  </a:lnTo>
                  <a:lnTo>
                    <a:pt x="26" y="29"/>
                  </a:lnTo>
                  <a:lnTo>
                    <a:pt x="26" y="29"/>
                  </a:lnTo>
                  <a:lnTo>
                    <a:pt x="25" y="29"/>
                  </a:lnTo>
                  <a:lnTo>
                    <a:pt x="25" y="29"/>
                  </a:lnTo>
                  <a:lnTo>
                    <a:pt x="24" y="28"/>
                  </a:lnTo>
                  <a:lnTo>
                    <a:pt x="24" y="28"/>
                  </a:lnTo>
                  <a:lnTo>
                    <a:pt x="23" y="28"/>
                  </a:lnTo>
                  <a:lnTo>
                    <a:pt x="22" y="28"/>
                  </a:lnTo>
                  <a:lnTo>
                    <a:pt x="21" y="27"/>
                  </a:lnTo>
                  <a:lnTo>
                    <a:pt x="20" y="27"/>
                  </a:lnTo>
                  <a:lnTo>
                    <a:pt x="20" y="27"/>
                  </a:lnTo>
                  <a:lnTo>
                    <a:pt x="19" y="27"/>
                  </a:lnTo>
                  <a:lnTo>
                    <a:pt x="18" y="26"/>
                  </a:lnTo>
                  <a:lnTo>
                    <a:pt x="18" y="26"/>
                  </a:lnTo>
                  <a:lnTo>
                    <a:pt x="17" y="25"/>
                  </a:lnTo>
                  <a:lnTo>
                    <a:pt x="17" y="25"/>
                  </a:lnTo>
                  <a:lnTo>
                    <a:pt x="16" y="24"/>
                  </a:lnTo>
                  <a:lnTo>
                    <a:pt x="16" y="24"/>
                  </a:lnTo>
                  <a:lnTo>
                    <a:pt x="15" y="23"/>
                  </a:lnTo>
                  <a:lnTo>
                    <a:pt x="14" y="22"/>
                  </a:lnTo>
                  <a:lnTo>
                    <a:pt x="13" y="21"/>
                  </a:lnTo>
                  <a:lnTo>
                    <a:pt x="13" y="21"/>
                  </a:lnTo>
                  <a:lnTo>
                    <a:pt x="12" y="20"/>
                  </a:lnTo>
                  <a:lnTo>
                    <a:pt x="12" y="19"/>
                  </a:lnTo>
                  <a:lnTo>
                    <a:pt x="11" y="19"/>
                  </a:lnTo>
                  <a:lnTo>
                    <a:pt x="11" y="18"/>
                  </a:lnTo>
                  <a:lnTo>
                    <a:pt x="10" y="17"/>
                  </a:lnTo>
                  <a:lnTo>
                    <a:pt x="10" y="17"/>
                  </a:lnTo>
                  <a:lnTo>
                    <a:pt x="9" y="16"/>
                  </a:lnTo>
                  <a:lnTo>
                    <a:pt x="8" y="15"/>
                  </a:lnTo>
                  <a:lnTo>
                    <a:pt x="8" y="15"/>
                  </a:lnTo>
                  <a:lnTo>
                    <a:pt x="7" y="14"/>
                  </a:lnTo>
                  <a:lnTo>
                    <a:pt x="7" y="13"/>
                  </a:lnTo>
                  <a:lnTo>
                    <a:pt x="6" y="12"/>
                  </a:lnTo>
                  <a:lnTo>
                    <a:pt x="5" y="12"/>
                  </a:lnTo>
                  <a:lnTo>
                    <a:pt x="5" y="11"/>
                  </a:lnTo>
                  <a:lnTo>
                    <a:pt x="4" y="10"/>
                  </a:lnTo>
                  <a:lnTo>
                    <a:pt x="3" y="10"/>
                  </a:lnTo>
                  <a:lnTo>
                    <a:pt x="3" y="9"/>
                  </a:lnTo>
                  <a:lnTo>
                    <a:pt x="2" y="8"/>
                  </a:lnTo>
                  <a:lnTo>
                    <a:pt x="2" y="7"/>
                  </a:lnTo>
                  <a:lnTo>
                    <a:pt x="1" y="6"/>
                  </a:lnTo>
                  <a:lnTo>
                    <a:pt x="0" y="6"/>
                  </a:lnTo>
                  <a:lnTo>
                    <a:pt x="0" y="5"/>
                  </a:lnTo>
                  <a:lnTo>
                    <a:pt x="8" y="11"/>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4" name="Freeform 2015"/>
            <p:cNvSpPr>
              <a:spLocks/>
            </p:cNvSpPr>
            <p:nvPr/>
          </p:nvSpPr>
          <p:spPr bwMode="auto">
            <a:xfrm>
              <a:off x="6086476" y="1581711"/>
              <a:ext cx="12700" cy="19050"/>
            </a:xfrm>
            <a:custGeom>
              <a:avLst/>
              <a:gdLst>
                <a:gd name="T0" fmla="*/ 0 w 8"/>
                <a:gd name="T1" fmla="*/ 3 h 12"/>
                <a:gd name="T2" fmla="*/ 0 w 8"/>
                <a:gd name="T3" fmla="*/ 3 h 12"/>
                <a:gd name="T4" fmla="*/ 1 w 8"/>
                <a:gd name="T5" fmla="*/ 2 h 12"/>
                <a:gd name="T6" fmla="*/ 1 w 8"/>
                <a:gd name="T7" fmla="*/ 2 h 12"/>
                <a:gd name="T8" fmla="*/ 2 w 8"/>
                <a:gd name="T9" fmla="*/ 1 h 12"/>
                <a:gd name="T10" fmla="*/ 2 w 8"/>
                <a:gd name="T11" fmla="*/ 1 h 12"/>
                <a:gd name="T12" fmla="*/ 3 w 8"/>
                <a:gd name="T13" fmla="*/ 1 h 12"/>
                <a:gd name="T14" fmla="*/ 3 w 8"/>
                <a:gd name="T15" fmla="*/ 0 h 12"/>
                <a:gd name="T16" fmla="*/ 4 w 8"/>
                <a:gd name="T17" fmla="*/ 0 h 12"/>
                <a:gd name="T18" fmla="*/ 4 w 8"/>
                <a:gd name="T19" fmla="*/ 0 h 12"/>
                <a:gd name="T20" fmla="*/ 5 w 8"/>
                <a:gd name="T21" fmla="*/ 0 h 12"/>
                <a:gd name="T22" fmla="*/ 5 w 8"/>
                <a:gd name="T23" fmla="*/ 0 h 12"/>
                <a:gd name="T24" fmla="*/ 6 w 8"/>
                <a:gd name="T25" fmla="*/ 0 h 12"/>
                <a:gd name="T26" fmla="*/ 6 w 8"/>
                <a:gd name="T27" fmla="*/ 0 h 12"/>
                <a:gd name="T28" fmla="*/ 7 w 8"/>
                <a:gd name="T29" fmla="*/ 1 h 12"/>
                <a:gd name="T30" fmla="*/ 8 w 8"/>
                <a:gd name="T31" fmla="*/ 2 h 12"/>
                <a:gd name="T32" fmla="*/ 8 w 8"/>
                <a:gd name="T33" fmla="*/ 2 h 12"/>
                <a:gd name="T34" fmla="*/ 8 w 8"/>
                <a:gd name="T35" fmla="*/ 3 h 12"/>
                <a:gd name="T36" fmla="*/ 8 w 8"/>
                <a:gd name="T37" fmla="*/ 4 h 12"/>
                <a:gd name="T38" fmla="*/ 8 w 8"/>
                <a:gd name="T39" fmla="*/ 5 h 12"/>
                <a:gd name="T40" fmla="*/ 8 w 8"/>
                <a:gd name="T41" fmla="*/ 6 h 12"/>
                <a:gd name="T42" fmla="*/ 8 w 8"/>
                <a:gd name="T43" fmla="*/ 6 h 12"/>
                <a:gd name="T44" fmla="*/ 7 w 8"/>
                <a:gd name="T45" fmla="*/ 7 h 12"/>
                <a:gd name="T46" fmla="*/ 7 w 8"/>
                <a:gd name="T47" fmla="*/ 8 h 12"/>
                <a:gd name="T48" fmla="*/ 6 w 8"/>
                <a:gd name="T49" fmla="*/ 9 h 12"/>
                <a:gd name="T50" fmla="*/ 6 w 8"/>
                <a:gd name="T51" fmla="*/ 10 h 12"/>
                <a:gd name="T52" fmla="*/ 6 w 8"/>
                <a:gd name="T53" fmla="*/ 10 h 12"/>
                <a:gd name="T54" fmla="*/ 5 w 8"/>
                <a:gd name="T55" fmla="*/ 10 h 12"/>
                <a:gd name="T56" fmla="*/ 5 w 8"/>
                <a:gd name="T57" fmla="*/ 11 h 12"/>
                <a:gd name="T58" fmla="*/ 5 w 8"/>
                <a:gd name="T59" fmla="*/ 11 h 12"/>
                <a:gd name="T60" fmla="*/ 4 w 8"/>
                <a:gd name="T61" fmla="*/ 11 h 12"/>
                <a:gd name="T62" fmla="*/ 4 w 8"/>
                <a:gd name="T63" fmla="*/ 11 h 12"/>
                <a:gd name="T64" fmla="*/ 3 w 8"/>
                <a:gd name="T65" fmla="*/ 12 h 12"/>
                <a:gd name="T66" fmla="*/ 2 w 8"/>
                <a:gd name="T67" fmla="*/ 11 h 12"/>
                <a:gd name="T68" fmla="*/ 2 w 8"/>
                <a:gd name="T69" fmla="*/ 11 h 12"/>
                <a:gd name="T70" fmla="*/ 1 w 8"/>
                <a:gd name="T71" fmla="*/ 11 h 12"/>
                <a:gd name="T72" fmla="*/ 0 w 8"/>
                <a:gd name="T73" fmla="*/ 10 h 12"/>
                <a:gd name="T74" fmla="*/ 0 w 8"/>
                <a:gd name="T75" fmla="*/ 10 h 12"/>
                <a:gd name="T76" fmla="*/ 0 w 8"/>
                <a:gd name="T77" fmla="*/ 9 h 12"/>
                <a:gd name="T78" fmla="*/ 0 w 8"/>
                <a:gd name="T79" fmla="*/ 8 h 12"/>
                <a:gd name="T80" fmla="*/ 0 w 8"/>
                <a:gd name="T81" fmla="*/ 7 h 12"/>
                <a:gd name="T82" fmla="*/ 0 w 8"/>
                <a:gd name="T83" fmla="*/ 5 h 12"/>
                <a:gd name="T84" fmla="*/ 0 w 8"/>
                <a:gd name="T85" fmla="*/ 4 h 12"/>
                <a:gd name="T86" fmla="*/ 0 w 8"/>
                <a:gd name="T87" fmla="*/ 4 h 12"/>
                <a:gd name="T88" fmla="*/ 0 w 8"/>
                <a:gd name="T8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2">
                  <a:moveTo>
                    <a:pt x="0" y="3"/>
                  </a:moveTo>
                  <a:lnTo>
                    <a:pt x="0" y="3"/>
                  </a:lnTo>
                  <a:lnTo>
                    <a:pt x="1" y="2"/>
                  </a:lnTo>
                  <a:lnTo>
                    <a:pt x="1" y="2"/>
                  </a:lnTo>
                  <a:lnTo>
                    <a:pt x="2" y="1"/>
                  </a:lnTo>
                  <a:lnTo>
                    <a:pt x="2" y="1"/>
                  </a:lnTo>
                  <a:lnTo>
                    <a:pt x="3" y="1"/>
                  </a:lnTo>
                  <a:lnTo>
                    <a:pt x="3" y="0"/>
                  </a:lnTo>
                  <a:lnTo>
                    <a:pt x="4" y="0"/>
                  </a:lnTo>
                  <a:lnTo>
                    <a:pt x="4" y="0"/>
                  </a:lnTo>
                  <a:lnTo>
                    <a:pt x="5" y="0"/>
                  </a:lnTo>
                  <a:lnTo>
                    <a:pt x="5" y="0"/>
                  </a:lnTo>
                  <a:lnTo>
                    <a:pt x="6" y="0"/>
                  </a:lnTo>
                  <a:lnTo>
                    <a:pt x="6" y="0"/>
                  </a:lnTo>
                  <a:lnTo>
                    <a:pt x="7" y="1"/>
                  </a:lnTo>
                  <a:lnTo>
                    <a:pt x="8" y="2"/>
                  </a:lnTo>
                  <a:lnTo>
                    <a:pt x="8" y="2"/>
                  </a:lnTo>
                  <a:lnTo>
                    <a:pt x="8" y="3"/>
                  </a:lnTo>
                  <a:lnTo>
                    <a:pt x="8" y="4"/>
                  </a:lnTo>
                  <a:lnTo>
                    <a:pt x="8" y="5"/>
                  </a:lnTo>
                  <a:lnTo>
                    <a:pt x="8" y="6"/>
                  </a:lnTo>
                  <a:lnTo>
                    <a:pt x="8" y="6"/>
                  </a:lnTo>
                  <a:lnTo>
                    <a:pt x="7" y="7"/>
                  </a:lnTo>
                  <a:lnTo>
                    <a:pt x="7" y="8"/>
                  </a:lnTo>
                  <a:lnTo>
                    <a:pt x="6" y="9"/>
                  </a:lnTo>
                  <a:lnTo>
                    <a:pt x="6" y="10"/>
                  </a:lnTo>
                  <a:lnTo>
                    <a:pt x="6" y="10"/>
                  </a:lnTo>
                  <a:lnTo>
                    <a:pt x="5" y="10"/>
                  </a:lnTo>
                  <a:lnTo>
                    <a:pt x="5" y="11"/>
                  </a:lnTo>
                  <a:lnTo>
                    <a:pt x="5" y="11"/>
                  </a:lnTo>
                  <a:lnTo>
                    <a:pt x="4" y="11"/>
                  </a:lnTo>
                  <a:lnTo>
                    <a:pt x="4" y="11"/>
                  </a:lnTo>
                  <a:lnTo>
                    <a:pt x="3" y="12"/>
                  </a:lnTo>
                  <a:lnTo>
                    <a:pt x="2" y="11"/>
                  </a:lnTo>
                  <a:lnTo>
                    <a:pt x="2" y="11"/>
                  </a:lnTo>
                  <a:lnTo>
                    <a:pt x="1" y="11"/>
                  </a:lnTo>
                  <a:lnTo>
                    <a:pt x="0" y="10"/>
                  </a:lnTo>
                  <a:lnTo>
                    <a:pt x="0" y="10"/>
                  </a:lnTo>
                  <a:lnTo>
                    <a:pt x="0" y="9"/>
                  </a:lnTo>
                  <a:lnTo>
                    <a:pt x="0" y="8"/>
                  </a:lnTo>
                  <a:lnTo>
                    <a:pt x="0" y="7"/>
                  </a:lnTo>
                  <a:lnTo>
                    <a:pt x="0" y="5"/>
                  </a:lnTo>
                  <a:lnTo>
                    <a:pt x="0" y="4"/>
                  </a:lnTo>
                  <a:lnTo>
                    <a:pt x="0" y="4"/>
                  </a:lnTo>
                  <a:lnTo>
                    <a:pt x="0" y="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5" name="Freeform 2016"/>
            <p:cNvSpPr>
              <a:spLocks/>
            </p:cNvSpPr>
            <p:nvPr/>
          </p:nvSpPr>
          <p:spPr bwMode="auto">
            <a:xfrm>
              <a:off x="5735640" y="1611875"/>
              <a:ext cx="22225" cy="23813"/>
            </a:xfrm>
            <a:custGeom>
              <a:avLst/>
              <a:gdLst>
                <a:gd name="T0" fmla="*/ 6 w 14"/>
                <a:gd name="T1" fmla="*/ 1 h 15"/>
                <a:gd name="T2" fmla="*/ 6 w 14"/>
                <a:gd name="T3" fmla="*/ 0 h 15"/>
                <a:gd name="T4" fmla="*/ 6 w 14"/>
                <a:gd name="T5" fmla="*/ 0 h 15"/>
                <a:gd name="T6" fmla="*/ 7 w 14"/>
                <a:gd name="T7" fmla="*/ 0 h 15"/>
                <a:gd name="T8" fmla="*/ 7 w 14"/>
                <a:gd name="T9" fmla="*/ 0 h 15"/>
                <a:gd name="T10" fmla="*/ 8 w 14"/>
                <a:gd name="T11" fmla="*/ 0 h 15"/>
                <a:gd name="T12" fmla="*/ 9 w 14"/>
                <a:gd name="T13" fmla="*/ 0 h 15"/>
                <a:gd name="T14" fmla="*/ 10 w 14"/>
                <a:gd name="T15" fmla="*/ 0 h 15"/>
                <a:gd name="T16" fmla="*/ 11 w 14"/>
                <a:gd name="T17" fmla="*/ 0 h 15"/>
                <a:gd name="T18" fmla="*/ 11 w 14"/>
                <a:gd name="T19" fmla="*/ 0 h 15"/>
                <a:gd name="T20" fmla="*/ 12 w 14"/>
                <a:gd name="T21" fmla="*/ 1 h 15"/>
                <a:gd name="T22" fmla="*/ 13 w 14"/>
                <a:gd name="T23" fmla="*/ 1 h 15"/>
                <a:gd name="T24" fmla="*/ 13 w 14"/>
                <a:gd name="T25" fmla="*/ 2 h 15"/>
                <a:gd name="T26" fmla="*/ 13 w 14"/>
                <a:gd name="T27" fmla="*/ 2 h 15"/>
                <a:gd name="T28" fmla="*/ 14 w 14"/>
                <a:gd name="T29" fmla="*/ 3 h 15"/>
                <a:gd name="T30" fmla="*/ 14 w 14"/>
                <a:gd name="T31" fmla="*/ 4 h 15"/>
                <a:gd name="T32" fmla="*/ 14 w 14"/>
                <a:gd name="T33" fmla="*/ 5 h 15"/>
                <a:gd name="T34" fmla="*/ 14 w 14"/>
                <a:gd name="T35" fmla="*/ 5 h 15"/>
                <a:gd name="T36" fmla="*/ 14 w 14"/>
                <a:gd name="T37" fmla="*/ 6 h 15"/>
                <a:gd name="T38" fmla="*/ 14 w 14"/>
                <a:gd name="T39" fmla="*/ 7 h 15"/>
                <a:gd name="T40" fmla="*/ 13 w 14"/>
                <a:gd name="T41" fmla="*/ 8 h 15"/>
                <a:gd name="T42" fmla="*/ 13 w 14"/>
                <a:gd name="T43" fmla="*/ 9 h 15"/>
                <a:gd name="T44" fmla="*/ 13 w 14"/>
                <a:gd name="T45" fmla="*/ 10 h 15"/>
                <a:gd name="T46" fmla="*/ 12 w 14"/>
                <a:gd name="T47" fmla="*/ 11 h 15"/>
                <a:gd name="T48" fmla="*/ 12 w 14"/>
                <a:gd name="T49" fmla="*/ 12 h 15"/>
                <a:gd name="T50" fmla="*/ 11 w 14"/>
                <a:gd name="T51" fmla="*/ 13 h 15"/>
                <a:gd name="T52" fmla="*/ 10 w 14"/>
                <a:gd name="T53" fmla="*/ 14 h 15"/>
                <a:gd name="T54" fmla="*/ 10 w 14"/>
                <a:gd name="T55" fmla="*/ 14 h 15"/>
                <a:gd name="T56" fmla="*/ 9 w 14"/>
                <a:gd name="T57" fmla="*/ 15 h 15"/>
                <a:gd name="T58" fmla="*/ 8 w 14"/>
                <a:gd name="T59" fmla="*/ 15 h 15"/>
                <a:gd name="T60" fmla="*/ 8 w 14"/>
                <a:gd name="T61" fmla="*/ 15 h 15"/>
                <a:gd name="T62" fmla="*/ 7 w 14"/>
                <a:gd name="T63" fmla="*/ 15 h 15"/>
                <a:gd name="T64" fmla="*/ 7 w 14"/>
                <a:gd name="T65" fmla="*/ 15 h 15"/>
                <a:gd name="T66" fmla="*/ 7 w 14"/>
                <a:gd name="T67" fmla="*/ 15 h 15"/>
                <a:gd name="T68" fmla="*/ 6 w 14"/>
                <a:gd name="T69" fmla="*/ 15 h 15"/>
                <a:gd name="T70" fmla="*/ 5 w 14"/>
                <a:gd name="T71" fmla="*/ 15 h 15"/>
                <a:gd name="T72" fmla="*/ 5 w 14"/>
                <a:gd name="T73" fmla="*/ 15 h 15"/>
                <a:gd name="T74" fmla="*/ 4 w 14"/>
                <a:gd name="T75" fmla="*/ 15 h 15"/>
                <a:gd name="T76" fmla="*/ 4 w 14"/>
                <a:gd name="T77" fmla="*/ 14 h 15"/>
                <a:gd name="T78" fmla="*/ 3 w 14"/>
                <a:gd name="T79" fmla="*/ 14 h 15"/>
                <a:gd name="T80" fmla="*/ 2 w 14"/>
                <a:gd name="T81" fmla="*/ 13 h 15"/>
                <a:gd name="T82" fmla="*/ 2 w 14"/>
                <a:gd name="T83" fmla="*/ 13 h 15"/>
                <a:gd name="T84" fmla="*/ 1 w 14"/>
                <a:gd name="T85" fmla="*/ 12 h 15"/>
                <a:gd name="T86" fmla="*/ 1 w 14"/>
                <a:gd name="T87" fmla="*/ 11 h 15"/>
                <a:gd name="T88" fmla="*/ 1 w 14"/>
                <a:gd name="T89" fmla="*/ 10 h 15"/>
                <a:gd name="T90" fmla="*/ 1 w 14"/>
                <a:gd name="T91" fmla="*/ 9 h 15"/>
                <a:gd name="T92" fmla="*/ 1 w 14"/>
                <a:gd name="T93" fmla="*/ 8 h 15"/>
                <a:gd name="T94" fmla="*/ 1 w 14"/>
                <a:gd name="T95" fmla="*/ 8 h 15"/>
                <a:gd name="T96" fmla="*/ 0 w 14"/>
                <a:gd name="T97" fmla="*/ 7 h 15"/>
                <a:gd name="T98" fmla="*/ 0 w 14"/>
                <a:gd name="T99" fmla="*/ 6 h 15"/>
                <a:gd name="T100" fmla="*/ 0 w 14"/>
                <a:gd name="T101" fmla="*/ 6 h 15"/>
                <a:gd name="T102" fmla="*/ 0 w 14"/>
                <a:gd name="T103" fmla="*/ 5 h 15"/>
                <a:gd name="T104" fmla="*/ 1 w 14"/>
                <a:gd name="T105" fmla="*/ 4 h 15"/>
                <a:gd name="T106" fmla="*/ 1 w 14"/>
                <a:gd name="T107" fmla="*/ 4 h 15"/>
                <a:gd name="T108" fmla="*/ 1 w 14"/>
                <a:gd name="T109" fmla="*/ 3 h 15"/>
                <a:gd name="T110" fmla="*/ 2 w 14"/>
                <a:gd name="T111" fmla="*/ 2 h 15"/>
                <a:gd name="T112" fmla="*/ 3 w 14"/>
                <a:gd name="T113" fmla="*/ 2 h 15"/>
                <a:gd name="T114" fmla="*/ 4 w 14"/>
                <a:gd name="T115" fmla="*/ 1 h 15"/>
                <a:gd name="T116" fmla="*/ 6 w 14"/>
                <a:gd name="T1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5">
                  <a:moveTo>
                    <a:pt x="6" y="1"/>
                  </a:moveTo>
                  <a:lnTo>
                    <a:pt x="6" y="0"/>
                  </a:lnTo>
                  <a:lnTo>
                    <a:pt x="6" y="0"/>
                  </a:lnTo>
                  <a:lnTo>
                    <a:pt x="7" y="0"/>
                  </a:lnTo>
                  <a:lnTo>
                    <a:pt x="7" y="0"/>
                  </a:lnTo>
                  <a:lnTo>
                    <a:pt x="8" y="0"/>
                  </a:lnTo>
                  <a:lnTo>
                    <a:pt x="9" y="0"/>
                  </a:lnTo>
                  <a:lnTo>
                    <a:pt x="10" y="0"/>
                  </a:lnTo>
                  <a:lnTo>
                    <a:pt x="11" y="0"/>
                  </a:lnTo>
                  <a:lnTo>
                    <a:pt x="11" y="0"/>
                  </a:lnTo>
                  <a:lnTo>
                    <a:pt x="12" y="1"/>
                  </a:lnTo>
                  <a:lnTo>
                    <a:pt x="13" y="1"/>
                  </a:lnTo>
                  <a:lnTo>
                    <a:pt x="13" y="2"/>
                  </a:lnTo>
                  <a:lnTo>
                    <a:pt x="13" y="2"/>
                  </a:lnTo>
                  <a:lnTo>
                    <a:pt x="14" y="3"/>
                  </a:lnTo>
                  <a:lnTo>
                    <a:pt x="14" y="4"/>
                  </a:lnTo>
                  <a:lnTo>
                    <a:pt x="14" y="5"/>
                  </a:lnTo>
                  <a:lnTo>
                    <a:pt x="14" y="5"/>
                  </a:lnTo>
                  <a:lnTo>
                    <a:pt x="14" y="6"/>
                  </a:lnTo>
                  <a:lnTo>
                    <a:pt x="14" y="7"/>
                  </a:lnTo>
                  <a:lnTo>
                    <a:pt x="13" y="8"/>
                  </a:lnTo>
                  <a:lnTo>
                    <a:pt x="13" y="9"/>
                  </a:lnTo>
                  <a:lnTo>
                    <a:pt x="13" y="10"/>
                  </a:lnTo>
                  <a:lnTo>
                    <a:pt x="12" y="11"/>
                  </a:lnTo>
                  <a:lnTo>
                    <a:pt x="12" y="12"/>
                  </a:lnTo>
                  <a:lnTo>
                    <a:pt x="11" y="13"/>
                  </a:lnTo>
                  <a:lnTo>
                    <a:pt x="10" y="14"/>
                  </a:lnTo>
                  <a:lnTo>
                    <a:pt x="10" y="14"/>
                  </a:lnTo>
                  <a:lnTo>
                    <a:pt x="9" y="15"/>
                  </a:lnTo>
                  <a:lnTo>
                    <a:pt x="8" y="15"/>
                  </a:lnTo>
                  <a:lnTo>
                    <a:pt x="8" y="15"/>
                  </a:lnTo>
                  <a:lnTo>
                    <a:pt x="7" y="15"/>
                  </a:lnTo>
                  <a:lnTo>
                    <a:pt x="7" y="15"/>
                  </a:lnTo>
                  <a:lnTo>
                    <a:pt x="7" y="15"/>
                  </a:lnTo>
                  <a:lnTo>
                    <a:pt x="6" y="15"/>
                  </a:lnTo>
                  <a:lnTo>
                    <a:pt x="5" y="15"/>
                  </a:lnTo>
                  <a:lnTo>
                    <a:pt x="5" y="15"/>
                  </a:lnTo>
                  <a:lnTo>
                    <a:pt x="4" y="15"/>
                  </a:lnTo>
                  <a:lnTo>
                    <a:pt x="4" y="14"/>
                  </a:lnTo>
                  <a:lnTo>
                    <a:pt x="3" y="14"/>
                  </a:lnTo>
                  <a:lnTo>
                    <a:pt x="2" y="13"/>
                  </a:lnTo>
                  <a:lnTo>
                    <a:pt x="2" y="13"/>
                  </a:lnTo>
                  <a:lnTo>
                    <a:pt x="1" y="12"/>
                  </a:lnTo>
                  <a:lnTo>
                    <a:pt x="1" y="11"/>
                  </a:lnTo>
                  <a:lnTo>
                    <a:pt x="1" y="10"/>
                  </a:lnTo>
                  <a:lnTo>
                    <a:pt x="1" y="9"/>
                  </a:lnTo>
                  <a:lnTo>
                    <a:pt x="1" y="8"/>
                  </a:lnTo>
                  <a:lnTo>
                    <a:pt x="1" y="8"/>
                  </a:lnTo>
                  <a:lnTo>
                    <a:pt x="0" y="7"/>
                  </a:lnTo>
                  <a:lnTo>
                    <a:pt x="0" y="6"/>
                  </a:lnTo>
                  <a:lnTo>
                    <a:pt x="0" y="6"/>
                  </a:lnTo>
                  <a:lnTo>
                    <a:pt x="0" y="5"/>
                  </a:lnTo>
                  <a:lnTo>
                    <a:pt x="1" y="4"/>
                  </a:lnTo>
                  <a:lnTo>
                    <a:pt x="1" y="4"/>
                  </a:lnTo>
                  <a:lnTo>
                    <a:pt x="1" y="3"/>
                  </a:lnTo>
                  <a:lnTo>
                    <a:pt x="2" y="2"/>
                  </a:lnTo>
                  <a:lnTo>
                    <a:pt x="3" y="2"/>
                  </a:lnTo>
                  <a:lnTo>
                    <a:pt x="4" y="1"/>
                  </a:lnTo>
                  <a:lnTo>
                    <a:pt x="6" y="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6" name="Freeform 2017"/>
            <p:cNvSpPr>
              <a:spLocks/>
            </p:cNvSpPr>
            <p:nvPr/>
          </p:nvSpPr>
          <p:spPr bwMode="auto">
            <a:xfrm>
              <a:off x="5778503" y="1613463"/>
              <a:ext cx="42863" cy="17463"/>
            </a:xfrm>
            <a:custGeom>
              <a:avLst/>
              <a:gdLst>
                <a:gd name="T0" fmla="*/ 1 w 27"/>
                <a:gd name="T1" fmla="*/ 0 h 11"/>
                <a:gd name="T2" fmla="*/ 2 w 27"/>
                <a:gd name="T3" fmla="*/ 0 h 11"/>
                <a:gd name="T4" fmla="*/ 2 w 27"/>
                <a:gd name="T5" fmla="*/ 0 h 11"/>
                <a:gd name="T6" fmla="*/ 4 w 27"/>
                <a:gd name="T7" fmla="*/ 0 h 11"/>
                <a:gd name="T8" fmla="*/ 5 w 27"/>
                <a:gd name="T9" fmla="*/ 0 h 11"/>
                <a:gd name="T10" fmla="*/ 6 w 27"/>
                <a:gd name="T11" fmla="*/ 0 h 11"/>
                <a:gd name="T12" fmla="*/ 8 w 27"/>
                <a:gd name="T13" fmla="*/ 0 h 11"/>
                <a:gd name="T14" fmla="*/ 9 w 27"/>
                <a:gd name="T15" fmla="*/ 0 h 11"/>
                <a:gd name="T16" fmla="*/ 11 w 27"/>
                <a:gd name="T17" fmla="*/ 0 h 11"/>
                <a:gd name="T18" fmla="*/ 12 w 27"/>
                <a:gd name="T19" fmla="*/ 1 h 11"/>
                <a:gd name="T20" fmla="*/ 14 w 27"/>
                <a:gd name="T21" fmla="*/ 1 h 11"/>
                <a:gd name="T22" fmla="*/ 16 w 27"/>
                <a:gd name="T23" fmla="*/ 1 h 11"/>
                <a:gd name="T24" fmla="*/ 17 w 27"/>
                <a:gd name="T25" fmla="*/ 2 h 11"/>
                <a:gd name="T26" fmla="*/ 18 w 27"/>
                <a:gd name="T27" fmla="*/ 2 h 11"/>
                <a:gd name="T28" fmla="*/ 19 w 27"/>
                <a:gd name="T29" fmla="*/ 3 h 11"/>
                <a:gd name="T30" fmla="*/ 21 w 27"/>
                <a:gd name="T31" fmla="*/ 5 h 11"/>
                <a:gd name="T32" fmla="*/ 22 w 27"/>
                <a:gd name="T33" fmla="*/ 6 h 11"/>
                <a:gd name="T34" fmla="*/ 23 w 27"/>
                <a:gd name="T35" fmla="*/ 7 h 11"/>
                <a:gd name="T36" fmla="*/ 25 w 27"/>
                <a:gd name="T37" fmla="*/ 9 h 11"/>
                <a:gd name="T38" fmla="*/ 26 w 27"/>
                <a:gd name="T39" fmla="*/ 10 h 11"/>
                <a:gd name="T40" fmla="*/ 27 w 27"/>
                <a:gd name="T41" fmla="*/ 11 h 11"/>
                <a:gd name="T42" fmla="*/ 27 w 27"/>
                <a:gd name="T43" fmla="*/ 11 h 11"/>
                <a:gd name="T44" fmla="*/ 26 w 27"/>
                <a:gd name="T45" fmla="*/ 10 h 11"/>
                <a:gd name="T46" fmla="*/ 24 w 27"/>
                <a:gd name="T47" fmla="*/ 10 h 11"/>
                <a:gd name="T48" fmla="*/ 23 w 27"/>
                <a:gd name="T49" fmla="*/ 9 h 11"/>
                <a:gd name="T50" fmla="*/ 22 w 27"/>
                <a:gd name="T51" fmla="*/ 9 h 11"/>
                <a:gd name="T52" fmla="*/ 21 w 27"/>
                <a:gd name="T53" fmla="*/ 9 h 11"/>
                <a:gd name="T54" fmla="*/ 19 w 27"/>
                <a:gd name="T55" fmla="*/ 8 h 11"/>
                <a:gd name="T56" fmla="*/ 17 w 27"/>
                <a:gd name="T57" fmla="*/ 8 h 11"/>
                <a:gd name="T58" fmla="*/ 16 w 27"/>
                <a:gd name="T59" fmla="*/ 7 h 11"/>
                <a:gd name="T60" fmla="*/ 14 w 27"/>
                <a:gd name="T61" fmla="*/ 7 h 11"/>
                <a:gd name="T62" fmla="*/ 12 w 27"/>
                <a:gd name="T63" fmla="*/ 7 h 11"/>
                <a:gd name="T64" fmla="*/ 11 w 27"/>
                <a:gd name="T65" fmla="*/ 7 h 11"/>
                <a:gd name="T66" fmla="*/ 9 w 27"/>
                <a:gd name="T67" fmla="*/ 7 h 11"/>
                <a:gd name="T68" fmla="*/ 8 w 27"/>
                <a:gd name="T69" fmla="*/ 7 h 11"/>
                <a:gd name="T70" fmla="*/ 7 w 27"/>
                <a:gd name="T71" fmla="*/ 7 h 11"/>
                <a:gd name="T72" fmla="*/ 5 w 27"/>
                <a:gd name="T73" fmla="*/ 7 h 11"/>
                <a:gd name="T74" fmla="*/ 4 w 27"/>
                <a:gd name="T75" fmla="*/ 7 h 11"/>
                <a:gd name="T76" fmla="*/ 4 w 27"/>
                <a:gd name="T77" fmla="*/ 7 h 11"/>
                <a:gd name="T78" fmla="*/ 3 w 27"/>
                <a:gd name="T79" fmla="*/ 7 h 11"/>
                <a:gd name="T80" fmla="*/ 2 w 27"/>
                <a:gd name="T81" fmla="*/ 7 h 11"/>
                <a:gd name="T82" fmla="*/ 1 w 27"/>
                <a:gd name="T83" fmla="*/ 7 h 11"/>
                <a:gd name="T84" fmla="*/ 1 w 27"/>
                <a:gd name="T85" fmla="*/ 7 h 11"/>
                <a:gd name="T86" fmla="*/ 1 w 27"/>
                <a:gd name="T87" fmla="*/ 5 h 11"/>
                <a:gd name="T88" fmla="*/ 0 w 27"/>
                <a:gd name="T89" fmla="*/ 3 h 11"/>
                <a:gd name="T90" fmla="*/ 0 w 27"/>
                <a:gd name="T91" fmla="*/ 1 h 11"/>
                <a:gd name="T92" fmla="*/ 0 w 27"/>
                <a:gd name="T9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 h="11">
                  <a:moveTo>
                    <a:pt x="1" y="0"/>
                  </a:moveTo>
                  <a:lnTo>
                    <a:pt x="1" y="0"/>
                  </a:lnTo>
                  <a:lnTo>
                    <a:pt x="1" y="0"/>
                  </a:lnTo>
                  <a:lnTo>
                    <a:pt x="2" y="0"/>
                  </a:lnTo>
                  <a:lnTo>
                    <a:pt x="2" y="0"/>
                  </a:lnTo>
                  <a:lnTo>
                    <a:pt x="2" y="0"/>
                  </a:lnTo>
                  <a:lnTo>
                    <a:pt x="3" y="0"/>
                  </a:lnTo>
                  <a:lnTo>
                    <a:pt x="4" y="0"/>
                  </a:lnTo>
                  <a:lnTo>
                    <a:pt x="4" y="0"/>
                  </a:lnTo>
                  <a:lnTo>
                    <a:pt x="5" y="0"/>
                  </a:lnTo>
                  <a:lnTo>
                    <a:pt x="5" y="0"/>
                  </a:lnTo>
                  <a:lnTo>
                    <a:pt x="6" y="0"/>
                  </a:lnTo>
                  <a:lnTo>
                    <a:pt x="7" y="0"/>
                  </a:lnTo>
                  <a:lnTo>
                    <a:pt x="8" y="0"/>
                  </a:lnTo>
                  <a:lnTo>
                    <a:pt x="9" y="0"/>
                  </a:lnTo>
                  <a:lnTo>
                    <a:pt x="9" y="0"/>
                  </a:lnTo>
                  <a:lnTo>
                    <a:pt x="10" y="0"/>
                  </a:lnTo>
                  <a:lnTo>
                    <a:pt x="11" y="0"/>
                  </a:lnTo>
                  <a:lnTo>
                    <a:pt x="12" y="0"/>
                  </a:lnTo>
                  <a:lnTo>
                    <a:pt x="12" y="1"/>
                  </a:lnTo>
                  <a:lnTo>
                    <a:pt x="13" y="1"/>
                  </a:lnTo>
                  <a:lnTo>
                    <a:pt x="14" y="1"/>
                  </a:lnTo>
                  <a:lnTo>
                    <a:pt x="15" y="1"/>
                  </a:lnTo>
                  <a:lnTo>
                    <a:pt x="16" y="1"/>
                  </a:lnTo>
                  <a:lnTo>
                    <a:pt x="16" y="2"/>
                  </a:lnTo>
                  <a:lnTo>
                    <a:pt x="17" y="2"/>
                  </a:lnTo>
                  <a:lnTo>
                    <a:pt x="18" y="2"/>
                  </a:lnTo>
                  <a:lnTo>
                    <a:pt x="18" y="2"/>
                  </a:lnTo>
                  <a:lnTo>
                    <a:pt x="19" y="3"/>
                  </a:lnTo>
                  <a:lnTo>
                    <a:pt x="19" y="3"/>
                  </a:lnTo>
                  <a:lnTo>
                    <a:pt x="20" y="4"/>
                  </a:lnTo>
                  <a:lnTo>
                    <a:pt x="21" y="5"/>
                  </a:lnTo>
                  <a:lnTo>
                    <a:pt x="22" y="5"/>
                  </a:lnTo>
                  <a:lnTo>
                    <a:pt x="22" y="6"/>
                  </a:lnTo>
                  <a:lnTo>
                    <a:pt x="23" y="7"/>
                  </a:lnTo>
                  <a:lnTo>
                    <a:pt x="23" y="7"/>
                  </a:lnTo>
                  <a:lnTo>
                    <a:pt x="24" y="8"/>
                  </a:lnTo>
                  <a:lnTo>
                    <a:pt x="25" y="9"/>
                  </a:lnTo>
                  <a:lnTo>
                    <a:pt x="25" y="9"/>
                  </a:lnTo>
                  <a:lnTo>
                    <a:pt x="26" y="10"/>
                  </a:lnTo>
                  <a:lnTo>
                    <a:pt x="27" y="10"/>
                  </a:lnTo>
                  <a:lnTo>
                    <a:pt x="27" y="11"/>
                  </a:lnTo>
                  <a:lnTo>
                    <a:pt x="27" y="11"/>
                  </a:lnTo>
                  <a:lnTo>
                    <a:pt x="27" y="11"/>
                  </a:lnTo>
                  <a:lnTo>
                    <a:pt x="27" y="11"/>
                  </a:lnTo>
                  <a:lnTo>
                    <a:pt x="26" y="10"/>
                  </a:lnTo>
                  <a:lnTo>
                    <a:pt x="25" y="10"/>
                  </a:lnTo>
                  <a:lnTo>
                    <a:pt x="24" y="10"/>
                  </a:lnTo>
                  <a:lnTo>
                    <a:pt x="24" y="10"/>
                  </a:lnTo>
                  <a:lnTo>
                    <a:pt x="23" y="9"/>
                  </a:lnTo>
                  <a:lnTo>
                    <a:pt x="23" y="9"/>
                  </a:lnTo>
                  <a:lnTo>
                    <a:pt x="22" y="9"/>
                  </a:lnTo>
                  <a:lnTo>
                    <a:pt x="21" y="9"/>
                  </a:lnTo>
                  <a:lnTo>
                    <a:pt x="21" y="9"/>
                  </a:lnTo>
                  <a:lnTo>
                    <a:pt x="20" y="8"/>
                  </a:lnTo>
                  <a:lnTo>
                    <a:pt x="19" y="8"/>
                  </a:lnTo>
                  <a:lnTo>
                    <a:pt x="18" y="8"/>
                  </a:lnTo>
                  <a:lnTo>
                    <a:pt x="17" y="8"/>
                  </a:lnTo>
                  <a:lnTo>
                    <a:pt x="17" y="7"/>
                  </a:lnTo>
                  <a:lnTo>
                    <a:pt x="16" y="7"/>
                  </a:lnTo>
                  <a:lnTo>
                    <a:pt x="15" y="7"/>
                  </a:lnTo>
                  <a:lnTo>
                    <a:pt x="14" y="7"/>
                  </a:lnTo>
                  <a:lnTo>
                    <a:pt x="14" y="7"/>
                  </a:lnTo>
                  <a:lnTo>
                    <a:pt x="12" y="7"/>
                  </a:lnTo>
                  <a:lnTo>
                    <a:pt x="12" y="7"/>
                  </a:lnTo>
                  <a:lnTo>
                    <a:pt x="11" y="7"/>
                  </a:lnTo>
                  <a:lnTo>
                    <a:pt x="10" y="7"/>
                  </a:lnTo>
                  <a:lnTo>
                    <a:pt x="9" y="7"/>
                  </a:lnTo>
                  <a:lnTo>
                    <a:pt x="9" y="7"/>
                  </a:lnTo>
                  <a:lnTo>
                    <a:pt x="8" y="7"/>
                  </a:lnTo>
                  <a:lnTo>
                    <a:pt x="7" y="7"/>
                  </a:lnTo>
                  <a:lnTo>
                    <a:pt x="7" y="7"/>
                  </a:lnTo>
                  <a:lnTo>
                    <a:pt x="6" y="7"/>
                  </a:lnTo>
                  <a:lnTo>
                    <a:pt x="5" y="7"/>
                  </a:lnTo>
                  <a:lnTo>
                    <a:pt x="5" y="7"/>
                  </a:lnTo>
                  <a:lnTo>
                    <a:pt x="4" y="7"/>
                  </a:lnTo>
                  <a:lnTo>
                    <a:pt x="4" y="7"/>
                  </a:lnTo>
                  <a:lnTo>
                    <a:pt x="4" y="7"/>
                  </a:lnTo>
                  <a:lnTo>
                    <a:pt x="3" y="7"/>
                  </a:lnTo>
                  <a:lnTo>
                    <a:pt x="3" y="7"/>
                  </a:lnTo>
                  <a:lnTo>
                    <a:pt x="2" y="7"/>
                  </a:lnTo>
                  <a:lnTo>
                    <a:pt x="2" y="7"/>
                  </a:lnTo>
                  <a:lnTo>
                    <a:pt x="2" y="7"/>
                  </a:lnTo>
                  <a:lnTo>
                    <a:pt x="1" y="7"/>
                  </a:lnTo>
                  <a:lnTo>
                    <a:pt x="1" y="7"/>
                  </a:lnTo>
                  <a:lnTo>
                    <a:pt x="1" y="7"/>
                  </a:lnTo>
                  <a:lnTo>
                    <a:pt x="1" y="6"/>
                  </a:lnTo>
                  <a:lnTo>
                    <a:pt x="1" y="5"/>
                  </a:lnTo>
                  <a:lnTo>
                    <a:pt x="1" y="3"/>
                  </a:lnTo>
                  <a:lnTo>
                    <a:pt x="0" y="3"/>
                  </a:lnTo>
                  <a:lnTo>
                    <a:pt x="0" y="2"/>
                  </a:lnTo>
                  <a:lnTo>
                    <a:pt x="0" y="1"/>
                  </a:lnTo>
                  <a:lnTo>
                    <a:pt x="0" y="1"/>
                  </a:lnTo>
                  <a:lnTo>
                    <a:pt x="0" y="0"/>
                  </a:lnTo>
                  <a:lnTo>
                    <a:pt x="1"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7" name="Freeform 2018"/>
            <p:cNvSpPr>
              <a:spLocks/>
            </p:cNvSpPr>
            <p:nvPr/>
          </p:nvSpPr>
          <p:spPr bwMode="auto">
            <a:xfrm>
              <a:off x="5902328" y="1543613"/>
              <a:ext cx="3175" cy="15875"/>
            </a:xfrm>
            <a:custGeom>
              <a:avLst/>
              <a:gdLst>
                <a:gd name="T0" fmla="*/ 0 w 2"/>
                <a:gd name="T1" fmla="*/ 0 h 10"/>
                <a:gd name="T2" fmla="*/ 1 w 2"/>
                <a:gd name="T3" fmla="*/ 0 h 10"/>
                <a:gd name="T4" fmla="*/ 1 w 2"/>
                <a:gd name="T5" fmla="*/ 0 h 10"/>
                <a:gd name="T6" fmla="*/ 1 w 2"/>
                <a:gd name="T7" fmla="*/ 0 h 10"/>
                <a:gd name="T8" fmla="*/ 2 w 2"/>
                <a:gd name="T9" fmla="*/ 0 h 10"/>
                <a:gd name="T10" fmla="*/ 2 w 2"/>
                <a:gd name="T11" fmla="*/ 1 h 10"/>
                <a:gd name="T12" fmla="*/ 2 w 2"/>
                <a:gd name="T13" fmla="*/ 1 h 10"/>
                <a:gd name="T14" fmla="*/ 2 w 2"/>
                <a:gd name="T15" fmla="*/ 2 h 10"/>
                <a:gd name="T16" fmla="*/ 2 w 2"/>
                <a:gd name="T17" fmla="*/ 3 h 10"/>
                <a:gd name="T18" fmla="*/ 2 w 2"/>
                <a:gd name="T19" fmla="*/ 3 h 10"/>
                <a:gd name="T20" fmla="*/ 2 w 2"/>
                <a:gd name="T21" fmla="*/ 4 h 10"/>
                <a:gd name="T22" fmla="*/ 2 w 2"/>
                <a:gd name="T23" fmla="*/ 5 h 10"/>
                <a:gd name="T24" fmla="*/ 2 w 2"/>
                <a:gd name="T25" fmla="*/ 6 h 10"/>
                <a:gd name="T26" fmla="*/ 2 w 2"/>
                <a:gd name="T27" fmla="*/ 6 h 10"/>
                <a:gd name="T28" fmla="*/ 2 w 2"/>
                <a:gd name="T29" fmla="*/ 8 h 10"/>
                <a:gd name="T30" fmla="*/ 2 w 2"/>
                <a:gd name="T31" fmla="*/ 9 h 10"/>
                <a:gd name="T32" fmla="*/ 2 w 2"/>
                <a:gd name="T33" fmla="*/ 10 h 10"/>
                <a:gd name="T34" fmla="*/ 2 w 2"/>
                <a:gd name="T35" fmla="*/ 10 h 10"/>
                <a:gd name="T36" fmla="*/ 2 w 2"/>
                <a:gd name="T37" fmla="*/ 9 h 10"/>
                <a:gd name="T38" fmla="*/ 2 w 2"/>
                <a:gd name="T39" fmla="*/ 8 h 10"/>
                <a:gd name="T40" fmla="*/ 2 w 2"/>
                <a:gd name="T41" fmla="*/ 7 h 10"/>
                <a:gd name="T42" fmla="*/ 2 w 2"/>
                <a:gd name="T43" fmla="*/ 7 h 10"/>
                <a:gd name="T44" fmla="*/ 2 w 2"/>
                <a:gd name="T45" fmla="*/ 6 h 10"/>
                <a:gd name="T46" fmla="*/ 2 w 2"/>
                <a:gd name="T47" fmla="*/ 5 h 10"/>
                <a:gd name="T48" fmla="*/ 2 w 2"/>
                <a:gd name="T49" fmla="*/ 5 h 10"/>
                <a:gd name="T50" fmla="*/ 1 w 2"/>
                <a:gd name="T51" fmla="*/ 4 h 10"/>
                <a:gd name="T52" fmla="*/ 1 w 2"/>
                <a:gd name="T53" fmla="*/ 3 h 10"/>
                <a:gd name="T54" fmla="*/ 1 w 2"/>
                <a:gd name="T55" fmla="*/ 3 h 10"/>
                <a:gd name="T56" fmla="*/ 1 w 2"/>
                <a:gd name="T57" fmla="*/ 2 h 10"/>
                <a:gd name="T58" fmla="*/ 0 w 2"/>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10">
                  <a:moveTo>
                    <a:pt x="0" y="0"/>
                  </a:moveTo>
                  <a:lnTo>
                    <a:pt x="1" y="0"/>
                  </a:lnTo>
                  <a:lnTo>
                    <a:pt x="1" y="0"/>
                  </a:lnTo>
                  <a:lnTo>
                    <a:pt x="1" y="0"/>
                  </a:lnTo>
                  <a:lnTo>
                    <a:pt x="2" y="0"/>
                  </a:lnTo>
                  <a:lnTo>
                    <a:pt x="2" y="1"/>
                  </a:lnTo>
                  <a:lnTo>
                    <a:pt x="2" y="1"/>
                  </a:lnTo>
                  <a:lnTo>
                    <a:pt x="2" y="2"/>
                  </a:lnTo>
                  <a:lnTo>
                    <a:pt x="2" y="3"/>
                  </a:lnTo>
                  <a:lnTo>
                    <a:pt x="2" y="3"/>
                  </a:lnTo>
                  <a:lnTo>
                    <a:pt x="2" y="4"/>
                  </a:lnTo>
                  <a:lnTo>
                    <a:pt x="2" y="5"/>
                  </a:lnTo>
                  <a:lnTo>
                    <a:pt x="2" y="6"/>
                  </a:lnTo>
                  <a:lnTo>
                    <a:pt x="2" y="6"/>
                  </a:lnTo>
                  <a:lnTo>
                    <a:pt x="2" y="8"/>
                  </a:lnTo>
                  <a:lnTo>
                    <a:pt x="2" y="9"/>
                  </a:lnTo>
                  <a:lnTo>
                    <a:pt x="2" y="10"/>
                  </a:lnTo>
                  <a:lnTo>
                    <a:pt x="2" y="10"/>
                  </a:lnTo>
                  <a:lnTo>
                    <a:pt x="2" y="9"/>
                  </a:lnTo>
                  <a:lnTo>
                    <a:pt x="2" y="8"/>
                  </a:lnTo>
                  <a:lnTo>
                    <a:pt x="2" y="7"/>
                  </a:lnTo>
                  <a:lnTo>
                    <a:pt x="2" y="7"/>
                  </a:lnTo>
                  <a:lnTo>
                    <a:pt x="2" y="6"/>
                  </a:lnTo>
                  <a:lnTo>
                    <a:pt x="2" y="5"/>
                  </a:lnTo>
                  <a:lnTo>
                    <a:pt x="2" y="5"/>
                  </a:lnTo>
                  <a:lnTo>
                    <a:pt x="1" y="4"/>
                  </a:lnTo>
                  <a:lnTo>
                    <a:pt x="1" y="3"/>
                  </a:lnTo>
                  <a:lnTo>
                    <a:pt x="1" y="3"/>
                  </a:lnTo>
                  <a:lnTo>
                    <a:pt x="1" y="2"/>
                  </a:lnTo>
                  <a:lnTo>
                    <a:pt x="0"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8" name="Freeform 2019"/>
            <p:cNvSpPr>
              <a:spLocks/>
            </p:cNvSpPr>
            <p:nvPr/>
          </p:nvSpPr>
          <p:spPr bwMode="auto">
            <a:xfrm>
              <a:off x="5983290" y="1649973"/>
              <a:ext cx="11113" cy="20638"/>
            </a:xfrm>
            <a:custGeom>
              <a:avLst/>
              <a:gdLst>
                <a:gd name="T0" fmla="*/ 2 w 7"/>
                <a:gd name="T1" fmla="*/ 2 h 13"/>
                <a:gd name="T2" fmla="*/ 7 w 7"/>
                <a:gd name="T3" fmla="*/ 0 h 13"/>
                <a:gd name="T4" fmla="*/ 7 w 7"/>
                <a:gd name="T5" fmla="*/ 0 h 13"/>
                <a:gd name="T6" fmla="*/ 7 w 7"/>
                <a:gd name="T7" fmla="*/ 1 h 13"/>
                <a:gd name="T8" fmla="*/ 7 w 7"/>
                <a:gd name="T9" fmla="*/ 2 h 13"/>
                <a:gd name="T10" fmla="*/ 6 w 7"/>
                <a:gd name="T11" fmla="*/ 3 h 13"/>
                <a:gd name="T12" fmla="*/ 6 w 7"/>
                <a:gd name="T13" fmla="*/ 4 h 13"/>
                <a:gd name="T14" fmla="*/ 6 w 7"/>
                <a:gd name="T15" fmla="*/ 5 h 13"/>
                <a:gd name="T16" fmla="*/ 6 w 7"/>
                <a:gd name="T17" fmla="*/ 6 h 13"/>
                <a:gd name="T18" fmla="*/ 5 w 7"/>
                <a:gd name="T19" fmla="*/ 7 h 13"/>
                <a:gd name="T20" fmla="*/ 5 w 7"/>
                <a:gd name="T21" fmla="*/ 8 h 13"/>
                <a:gd name="T22" fmla="*/ 4 w 7"/>
                <a:gd name="T23" fmla="*/ 9 h 13"/>
                <a:gd name="T24" fmla="*/ 4 w 7"/>
                <a:gd name="T25" fmla="*/ 10 h 13"/>
                <a:gd name="T26" fmla="*/ 3 w 7"/>
                <a:gd name="T27" fmla="*/ 11 h 13"/>
                <a:gd name="T28" fmla="*/ 2 w 7"/>
                <a:gd name="T29" fmla="*/ 12 h 13"/>
                <a:gd name="T30" fmla="*/ 1 w 7"/>
                <a:gd name="T31" fmla="*/ 13 h 13"/>
                <a:gd name="T32" fmla="*/ 0 w 7"/>
                <a:gd name="T33" fmla="*/ 13 h 13"/>
                <a:gd name="T34" fmla="*/ 0 w 7"/>
                <a:gd name="T35" fmla="*/ 13 h 13"/>
                <a:gd name="T36" fmla="*/ 0 w 7"/>
                <a:gd name="T37" fmla="*/ 13 h 13"/>
                <a:gd name="T38" fmla="*/ 1 w 7"/>
                <a:gd name="T39" fmla="*/ 12 h 13"/>
                <a:gd name="T40" fmla="*/ 1 w 7"/>
                <a:gd name="T41" fmla="*/ 11 h 13"/>
                <a:gd name="T42" fmla="*/ 2 w 7"/>
                <a:gd name="T43" fmla="*/ 10 h 13"/>
                <a:gd name="T44" fmla="*/ 2 w 7"/>
                <a:gd name="T45" fmla="*/ 9 h 13"/>
                <a:gd name="T46" fmla="*/ 2 w 7"/>
                <a:gd name="T47" fmla="*/ 8 h 13"/>
                <a:gd name="T48" fmla="*/ 2 w 7"/>
                <a:gd name="T49" fmla="*/ 6 h 13"/>
                <a:gd name="T50" fmla="*/ 2 w 7"/>
                <a:gd name="T51" fmla="*/ 6 h 13"/>
                <a:gd name="T52" fmla="*/ 2 w 7"/>
                <a:gd name="T53" fmla="*/ 5 h 13"/>
                <a:gd name="T54" fmla="*/ 2 w 7"/>
                <a:gd name="T55" fmla="*/ 5 h 13"/>
                <a:gd name="T56" fmla="*/ 2 w 7"/>
                <a:gd name="T57" fmla="*/ 4 h 13"/>
                <a:gd name="T58" fmla="*/ 2 w 7"/>
                <a:gd name="T59" fmla="*/ 3 h 13"/>
                <a:gd name="T60" fmla="*/ 2 w 7"/>
                <a:gd name="T61" fmla="*/ 3 h 13"/>
                <a:gd name="T62" fmla="*/ 2 w 7"/>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3">
                  <a:moveTo>
                    <a:pt x="2" y="2"/>
                  </a:moveTo>
                  <a:lnTo>
                    <a:pt x="7" y="0"/>
                  </a:lnTo>
                  <a:lnTo>
                    <a:pt x="7" y="0"/>
                  </a:lnTo>
                  <a:lnTo>
                    <a:pt x="7" y="1"/>
                  </a:lnTo>
                  <a:lnTo>
                    <a:pt x="7" y="2"/>
                  </a:lnTo>
                  <a:lnTo>
                    <a:pt x="6" y="3"/>
                  </a:lnTo>
                  <a:lnTo>
                    <a:pt x="6" y="4"/>
                  </a:lnTo>
                  <a:lnTo>
                    <a:pt x="6" y="5"/>
                  </a:lnTo>
                  <a:lnTo>
                    <a:pt x="6" y="6"/>
                  </a:lnTo>
                  <a:lnTo>
                    <a:pt x="5" y="7"/>
                  </a:lnTo>
                  <a:lnTo>
                    <a:pt x="5" y="8"/>
                  </a:lnTo>
                  <a:lnTo>
                    <a:pt x="4" y="9"/>
                  </a:lnTo>
                  <a:lnTo>
                    <a:pt x="4" y="10"/>
                  </a:lnTo>
                  <a:lnTo>
                    <a:pt x="3" y="11"/>
                  </a:lnTo>
                  <a:lnTo>
                    <a:pt x="2" y="12"/>
                  </a:lnTo>
                  <a:lnTo>
                    <a:pt x="1" y="13"/>
                  </a:lnTo>
                  <a:lnTo>
                    <a:pt x="0" y="13"/>
                  </a:lnTo>
                  <a:lnTo>
                    <a:pt x="0" y="13"/>
                  </a:lnTo>
                  <a:lnTo>
                    <a:pt x="0" y="13"/>
                  </a:lnTo>
                  <a:lnTo>
                    <a:pt x="1" y="12"/>
                  </a:lnTo>
                  <a:lnTo>
                    <a:pt x="1" y="11"/>
                  </a:lnTo>
                  <a:lnTo>
                    <a:pt x="2" y="10"/>
                  </a:lnTo>
                  <a:lnTo>
                    <a:pt x="2" y="9"/>
                  </a:lnTo>
                  <a:lnTo>
                    <a:pt x="2" y="8"/>
                  </a:lnTo>
                  <a:lnTo>
                    <a:pt x="2" y="6"/>
                  </a:lnTo>
                  <a:lnTo>
                    <a:pt x="2" y="6"/>
                  </a:lnTo>
                  <a:lnTo>
                    <a:pt x="2" y="5"/>
                  </a:lnTo>
                  <a:lnTo>
                    <a:pt x="2" y="5"/>
                  </a:lnTo>
                  <a:lnTo>
                    <a:pt x="2" y="4"/>
                  </a:lnTo>
                  <a:lnTo>
                    <a:pt x="2" y="3"/>
                  </a:lnTo>
                  <a:lnTo>
                    <a:pt x="2" y="3"/>
                  </a:lnTo>
                  <a:lnTo>
                    <a:pt x="2" y="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09" name="Freeform 2020"/>
            <p:cNvSpPr>
              <a:spLocks/>
            </p:cNvSpPr>
            <p:nvPr/>
          </p:nvSpPr>
          <p:spPr bwMode="auto">
            <a:xfrm>
              <a:off x="5773740" y="1513448"/>
              <a:ext cx="30163" cy="153988"/>
            </a:xfrm>
            <a:custGeom>
              <a:avLst/>
              <a:gdLst>
                <a:gd name="T0" fmla="*/ 19 w 19"/>
                <a:gd name="T1" fmla="*/ 76 h 97"/>
                <a:gd name="T2" fmla="*/ 19 w 19"/>
                <a:gd name="T3" fmla="*/ 80 h 97"/>
                <a:gd name="T4" fmla="*/ 19 w 19"/>
                <a:gd name="T5" fmla="*/ 84 h 97"/>
                <a:gd name="T6" fmla="*/ 18 w 19"/>
                <a:gd name="T7" fmla="*/ 89 h 97"/>
                <a:gd name="T8" fmla="*/ 15 w 19"/>
                <a:gd name="T9" fmla="*/ 93 h 97"/>
                <a:gd name="T10" fmla="*/ 13 w 19"/>
                <a:gd name="T11" fmla="*/ 96 h 97"/>
                <a:gd name="T12" fmla="*/ 11 w 19"/>
                <a:gd name="T13" fmla="*/ 96 h 97"/>
                <a:gd name="T14" fmla="*/ 8 w 19"/>
                <a:gd name="T15" fmla="*/ 93 h 97"/>
                <a:gd name="T16" fmla="*/ 7 w 19"/>
                <a:gd name="T17" fmla="*/ 90 h 97"/>
                <a:gd name="T18" fmla="*/ 6 w 19"/>
                <a:gd name="T19" fmla="*/ 87 h 97"/>
                <a:gd name="T20" fmla="*/ 5 w 19"/>
                <a:gd name="T21" fmla="*/ 83 h 97"/>
                <a:gd name="T22" fmla="*/ 4 w 19"/>
                <a:gd name="T23" fmla="*/ 79 h 97"/>
                <a:gd name="T24" fmla="*/ 4 w 19"/>
                <a:gd name="T25" fmla="*/ 75 h 97"/>
                <a:gd name="T26" fmla="*/ 3 w 19"/>
                <a:gd name="T27" fmla="*/ 70 h 97"/>
                <a:gd name="T28" fmla="*/ 2 w 19"/>
                <a:gd name="T29" fmla="*/ 65 h 97"/>
                <a:gd name="T30" fmla="*/ 1 w 19"/>
                <a:gd name="T31" fmla="*/ 59 h 97"/>
                <a:gd name="T32" fmla="*/ 1 w 19"/>
                <a:gd name="T33" fmla="*/ 54 h 97"/>
                <a:gd name="T34" fmla="*/ 0 w 19"/>
                <a:gd name="T35" fmla="*/ 48 h 97"/>
                <a:gd name="T36" fmla="*/ 0 w 19"/>
                <a:gd name="T37" fmla="*/ 43 h 97"/>
                <a:gd name="T38" fmla="*/ 0 w 19"/>
                <a:gd name="T39" fmla="*/ 37 h 97"/>
                <a:gd name="T40" fmla="*/ 0 w 19"/>
                <a:gd name="T41" fmla="*/ 32 h 97"/>
                <a:gd name="T42" fmla="*/ 0 w 19"/>
                <a:gd name="T43" fmla="*/ 27 h 97"/>
                <a:gd name="T44" fmla="*/ 0 w 19"/>
                <a:gd name="T45" fmla="*/ 22 h 97"/>
                <a:gd name="T46" fmla="*/ 1 w 19"/>
                <a:gd name="T47" fmla="*/ 17 h 97"/>
                <a:gd name="T48" fmla="*/ 1 w 19"/>
                <a:gd name="T49" fmla="*/ 14 h 97"/>
                <a:gd name="T50" fmla="*/ 2 w 19"/>
                <a:gd name="T51" fmla="*/ 11 h 97"/>
                <a:gd name="T52" fmla="*/ 3 w 19"/>
                <a:gd name="T53" fmla="*/ 7 h 97"/>
                <a:gd name="T54" fmla="*/ 5 w 19"/>
                <a:gd name="T55" fmla="*/ 4 h 97"/>
                <a:gd name="T56" fmla="*/ 7 w 19"/>
                <a:gd name="T57" fmla="*/ 0 h 97"/>
                <a:gd name="T58" fmla="*/ 9 w 19"/>
                <a:gd name="T59" fmla="*/ 0 h 97"/>
                <a:gd name="T60" fmla="*/ 11 w 19"/>
                <a:gd name="T61" fmla="*/ 0 h 97"/>
                <a:gd name="T62" fmla="*/ 14 w 19"/>
                <a:gd name="T63" fmla="*/ 2 h 97"/>
                <a:gd name="T64" fmla="*/ 17 w 19"/>
                <a:gd name="T65" fmla="*/ 6 h 97"/>
                <a:gd name="T66" fmla="*/ 18 w 19"/>
                <a:gd name="T67" fmla="*/ 9 h 97"/>
                <a:gd name="T68" fmla="*/ 19 w 19"/>
                <a:gd name="T69" fmla="*/ 12 h 97"/>
                <a:gd name="T70" fmla="*/ 18 w 19"/>
                <a:gd name="T71" fmla="*/ 13 h 97"/>
                <a:gd name="T72" fmla="*/ 16 w 19"/>
                <a:gd name="T73" fmla="*/ 12 h 97"/>
                <a:gd name="T74" fmla="*/ 14 w 19"/>
                <a:gd name="T75" fmla="*/ 11 h 97"/>
                <a:gd name="T76" fmla="*/ 12 w 19"/>
                <a:gd name="T77" fmla="*/ 12 h 97"/>
                <a:gd name="T78" fmla="*/ 9 w 19"/>
                <a:gd name="T79" fmla="*/ 14 h 97"/>
                <a:gd name="T80" fmla="*/ 7 w 19"/>
                <a:gd name="T81" fmla="*/ 17 h 97"/>
                <a:gd name="T82" fmla="*/ 6 w 19"/>
                <a:gd name="T83" fmla="*/ 21 h 97"/>
                <a:gd name="T84" fmla="*/ 5 w 19"/>
                <a:gd name="T85" fmla="*/ 25 h 97"/>
                <a:gd name="T86" fmla="*/ 4 w 19"/>
                <a:gd name="T87" fmla="*/ 28 h 97"/>
                <a:gd name="T88" fmla="*/ 3 w 19"/>
                <a:gd name="T89" fmla="*/ 32 h 97"/>
                <a:gd name="T90" fmla="*/ 3 w 19"/>
                <a:gd name="T91" fmla="*/ 36 h 97"/>
                <a:gd name="T92" fmla="*/ 3 w 19"/>
                <a:gd name="T93" fmla="*/ 41 h 97"/>
                <a:gd name="T94" fmla="*/ 3 w 19"/>
                <a:gd name="T95" fmla="*/ 47 h 97"/>
                <a:gd name="T96" fmla="*/ 3 w 19"/>
                <a:gd name="T97" fmla="*/ 53 h 97"/>
                <a:gd name="T98" fmla="*/ 4 w 19"/>
                <a:gd name="T99" fmla="*/ 59 h 97"/>
                <a:gd name="T100" fmla="*/ 4 w 19"/>
                <a:gd name="T101" fmla="*/ 64 h 97"/>
                <a:gd name="T102" fmla="*/ 5 w 19"/>
                <a:gd name="T103" fmla="*/ 69 h 97"/>
                <a:gd name="T104" fmla="*/ 6 w 19"/>
                <a:gd name="T105" fmla="*/ 72 h 97"/>
                <a:gd name="T106" fmla="*/ 8 w 19"/>
                <a:gd name="T107" fmla="*/ 76 h 97"/>
                <a:gd name="T108" fmla="*/ 11 w 19"/>
                <a:gd name="T109" fmla="*/ 77 h 97"/>
                <a:gd name="T110" fmla="*/ 14 w 19"/>
                <a:gd name="T111" fmla="*/ 77 h 97"/>
                <a:gd name="T112" fmla="*/ 16 w 19"/>
                <a:gd name="T113" fmla="*/ 77 h 97"/>
                <a:gd name="T114" fmla="*/ 18 w 19"/>
                <a:gd name="T115" fmla="*/ 7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97">
                  <a:moveTo>
                    <a:pt x="18" y="75"/>
                  </a:moveTo>
                  <a:lnTo>
                    <a:pt x="19" y="75"/>
                  </a:lnTo>
                  <a:lnTo>
                    <a:pt x="19" y="75"/>
                  </a:lnTo>
                  <a:lnTo>
                    <a:pt x="19" y="76"/>
                  </a:lnTo>
                  <a:lnTo>
                    <a:pt x="19" y="77"/>
                  </a:lnTo>
                  <a:lnTo>
                    <a:pt x="19" y="78"/>
                  </a:lnTo>
                  <a:lnTo>
                    <a:pt x="19" y="79"/>
                  </a:lnTo>
                  <a:lnTo>
                    <a:pt x="19" y="80"/>
                  </a:lnTo>
                  <a:lnTo>
                    <a:pt x="19" y="82"/>
                  </a:lnTo>
                  <a:lnTo>
                    <a:pt x="19" y="83"/>
                  </a:lnTo>
                  <a:lnTo>
                    <a:pt x="19" y="84"/>
                  </a:lnTo>
                  <a:lnTo>
                    <a:pt x="19" y="84"/>
                  </a:lnTo>
                  <a:lnTo>
                    <a:pt x="19" y="85"/>
                  </a:lnTo>
                  <a:lnTo>
                    <a:pt x="19" y="86"/>
                  </a:lnTo>
                  <a:lnTo>
                    <a:pt x="19" y="87"/>
                  </a:lnTo>
                  <a:lnTo>
                    <a:pt x="18" y="89"/>
                  </a:lnTo>
                  <a:lnTo>
                    <a:pt x="18" y="90"/>
                  </a:lnTo>
                  <a:lnTo>
                    <a:pt x="17" y="92"/>
                  </a:lnTo>
                  <a:lnTo>
                    <a:pt x="16" y="92"/>
                  </a:lnTo>
                  <a:lnTo>
                    <a:pt x="15" y="93"/>
                  </a:lnTo>
                  <a:lnTo>
                    <a:pt x="15" y="94"/>
                  </a:lnTo>
                  <a:lnTo>
                    <a:pt x="14" y="95"/>
                  </a:lnTo>
                  <a:lnTo>
                    <a:pt x="14" y="96"/>
                  </a:lnTo>
                  <a:lnTo>
                    <a:pt x="13" y="96"/>
                  </a:lnTo>
                  <a:lnTo>
                    <a:pt x="12" y="96"/>
                  </a:lnTo>
                  <a:lnTo>
                    <a:pt x="12" y="97"/>
                  </a:lnTo>
                  <a:lnTo>
                    <a:pt x="11" y="96"/>
                  </a:lnTo>
                  <a:lnTo>
                    <a:pt x="11" y="96"/>
                  </a:lnTo>
                  <a:lnTo>
                    <a:pt x="10" y="95"/>
                  </a:lnTo>
                  <a:lnTo>
                    <a:pt x="9" y="94"/>
                  </a:lnTo>
                  <a:lnTo>
                    <a:pt x="8" y="93"/>
                  </a:lnTo>
                  <a:lnTo>
                    <a:pt x="8" y="93"/>
                  </a:lnTo>
                  <a:lnTo>
                    <a:pt x="8" y="92"/>
                  </a:lnTo>
                  <a:lnTo>
                    <a:pt x="7" y="91"/>
                  </a:lnTo>
                  <a:lnTo>
                    <a:pt x="7" y="90"/>
                  </a:lnTo>
                  <a:lnTo>
                    <a:pt x="7" y="90"/>
                  </a:lnTo>
                  <a:lnTo>
                    <a:pt x="7" y="89"/>
                  </a:lnTo>
                  <a:lnTo>
                    <a:pt x="7" y="88"/>
                  </a:lnTo>
                  <a:lnTo>
                    <a:pt x="6" y="87"/>
                  </a:lnTo>
                  <a:lnTo>
                    <a:pt x="6" y="87"/>
                  </a:lnTo>
                  <a:lnTo>
                    <a:pt x="6" y="86"/>
                  </a:lnTo>
                  <a:lnTo>
                    <a:pt x="6" y="85"/>
                  </a:lnTo>
                  <a:lnTo>
                    <a:pt x="6" y="84"/>
                  </a:lnTo>
                  <a:lnTo>
                    <a:pt x="5" y="83"/>
                  </a:lnTo>
                  <a:lnTo>
                    <a:pt x="5" y="82"/>
                  </a:lnTo>
                  <a:lnTo>
                    <a:pt x="5" y="81"/>
                  </a:lnTo>
                  <a:lnTo>
                    <a:pt x="5" y="80"/>
                  </a:lnTo>
                  <a:lnTo>
                    <a:pt x="4" y="79"/>
                  </a:lnTo>
                  <a:lnTo>
                    <a:pt x="4" y="78"/>
                  </a:lnTo>
                  <a:lnTo>
                    <a:pt x="4" y="77"/>
                  </a:lnTo>
                  <a:lnTo>
                    <a:pt x="4" y="76"/>
                  </a:lnTo>
                  <a:lnTo>
                    <a:pt x="4" y="75"/>
                  </a:lnTo>
                  <a:lnTo>
                    <a:pt x="3" y="73"/>
                  </a:lnTo>
                  <a:lnTo>
                    <a:pt x="3" y="72"/>
                  </a:lnTo>
                  <a:lnTo>
                    <a:pt x="3" y="71"/>
                  </a:lnTo>
                  <a:lnTo>
                    <a:pt x="3" y="70"/>
                  </a:lnTo>
                  <a:lnTo>
                    <a:pt x="3" y="69"/>
                  </a:lnTo>
                  <a:lnTo>
                    <a:pt x="3" y="67"/>
                  </a:lnTo>
                  <a:lnTo>
                    <a:pt x="2" y="66"/>
                  </a:lnTo>
                  <a:lnTo>
                    <a:pt x="2" y="65"/>
                  </a:lnTo>
                  <a:lnTo>
                    <a:pt x="2" y="63"/>
                  </a:lnTo>
                  <a:lnTo>
                    <a:pt x="2" y="62"/>
                  </a:lnTo>
                  <a:lnTo>
                    <a:pt x="1" y="60"/>
                  </a:lnTo>
                  <a:lnTo>
                    <a:pt x="1" y="59"/>
                  </a:lnTo>
                  <a:lnTo>
                    <a:pt x="1" y="58"/>
                  </a:lnTo>
                  <a:lnTo>
                    <a:pt x="1" y="56"/>
                  </a:lnTo>
                  <a:lnTo>
                    <a:pt x="1" y="55"/>
                  </a:lnTo>
                  <a:lnTo>
                    <a:pt x="1" y="54"/>
                  </a:lnTo>
                  <a:lnTo>
                    <a:pt x="0" y="52"/>
                  </a:lnTo>
                  <a:lnTo>
                    <a:pt x="0" y="51"/>
                  </a:lnTo>
                  <a:lnTo>
                    <a:pt x="0" y="50"/>
                  </a:lnTo>
                  <a:lnTo>
                    <a:pt x="0" y="48"/>
                  </a:lnTo>
                  <a:lnTo>
                    <a:pt x="0" y="47"/>
                  </a:lnTo>
                  <a:lnTo>
                    <a:pt x="0" y="46"/>
                  </a:lnTo>
                  <a:lnTo>
                    <a:pt x="0" y="44"/>
                  </a:lnTo>
                  <a:lnTo>
                    <a:pt x="0" y="43"/>
                  </a:lnTo>
                  <a:lnTo>
                    <a:pt x="0" y="41"/>
                  </a:lnTo>
                  <a:lnTo>
                    <a:pt x="0" y="40"/>
                  </a:lnTo>
                  <a:lnTo>
                    <a:pt x="0" y="39"/>
                  </a:lnTo>
                  <a:lnTo>
                    <a:pt x="0" y="37"/>
                  </a:lnTo>
                  <a:lnTo>
                    <a:pt x="0" y="36"/>
                  </a:lnTo>
                  <a:lnTo>
                    <a:pt x="0" y="35"/>
                  </a:lnTo>
                  <a:lnTo>
                    <a:pt x="0" y="33"/>
                  </a:lnTo>
                  <a:lnTo>
                    <a:pt x="0" y="32"/>
                  </a:lnTo>
                  <a:lnTo>
                    <a:pt x="0" y="30"/>
                  </a:lnTo>
                  <a:lnTo>
                    <a:pt x="0" y="29"/>
                  </a:lnTo>
                  <a:lnTo>
                    <a:pt x="0" y="28"/>
                  </a:lnTo>
                  <a:lnTo>
                    <a:pt x="0" y="27"/>
                  </a:lnTo>
                  <a:lnTo>
                    <a:pt x="0" y="25"/>
                  </a:lnTo>
                  <a:lnTo>
                    <a:pt x="0" y="24"/>
                  </a:lnTo>
                  <a:lnTo>
                    <a:pt x="0" y="23"/>
                  </a:lnTo>
                  <a:lnTo>
                    <a:pt x="0" y="22"/>
                  </a:lnTo>
                  <a:lnTo>
                    <a:pt x="0" y="21"/>
                  </a:lnTo>
                  <a:lnTo>
                    <a:pt x="0" y="20"/>
                  </a:lnTo>
                  <a:lnTo>
                    <a:pt x="1" y="18"/>
                  </a:lnTo>
                  <a:lnTo>
                    <a:pt x="1" y="17"/>
                  </a:lnTo>
                  <a:lnTo>
                    <a:pt x="1" y="17"/>
                  </a:lnTo>
                  <a:lnTo>
                    <a:pt x="1" y="16"/>
                  </a:lnTo>
                  <a:lnTo>
                    <a:pt x="1" y="15"/>
                  </a:lnTo>
                  <a:lnTo>
                    <a:pt x="1" y="14"/>
                  </a:lnTo>
                  <a:lnTo>
                    <a:pt x="1" y="13"/>
                  </a:lnTo>
                  <a:lnTo>
                    <a:pt x="2" y="12"/>
                  </a:lnTo>
                  <a:lnTo>
                    <a:pt x="2" y="12"/>
                  </a:lnTo>
                  <a:lnTo>
                    <a:pt x="2" y="11"/>
                  </a:lnTo>
                  <a:lnTo>
                    <a:pt x="2" y="10"/>
                  </a:lnTo>
                  <a:lnTo>
                    <a:pt x="3" y="9"/>
                  </a:lnTo>
                  <a:lnTo>
                    <a:pt x="3" y="8"/>
                  </a:lnTo>
                  <a:lnTo>
                    <a:pt x="3" y="7"/>
                  </a:lnTo>
                  <a:lnTo>
                    <a:pt x="4" y="6"/>
                  </a:lnTo>
                  <a:lnTo>
                    <a:pt x="4" y="5"/>
                  </a:lnTo>
                  <a:lnTo>
                    <a:pt x="4" y="4"/>
                  </a:lnTo>
                  <a:lnTo>
                    <a:pt x="5" y="4"/>
                  </a:lnTo>
                  <a:lnTo>
                    <a:pt x="5" y="3"/>
                  </a:lnTo>
                  <a:lnTo>
                    <a:pt x="6" y="2"/>
                  </a:lnTo>
                  <a:lnTo>
                    <a:pt x="6" y="1"/>
                  </a:lnTo>
                  <a:lnTo>
                    <a:pt x="7" y="0"/>
                  </a:lnTo>
                  <a:lnTo>
                    <a:pt x="8" y="0"/>
                  </a:lnTo>
                  <a:lnTo>
                    <a:pt x="8" y="0"/>
                  </a:lnTo>
                  <a:lnTo>
                    <a:pt x="9" y="0"/>
                  </a:lnTo>
                  <a:lnTo>
                    <a:pt x="9" y="0"/>
                  </a:lnTo>
                  <a:lnTo>
                    <a:pt x="10" y="0"/>
                  </a:lnTo>
                  <a:lnTo>
                    <a:pt x="10" y="0"/>
                  </a:lnTo>
                  <a:lnTo>
                    <a:pt x="10" y="0"/>
                  </a:lnTo>
                  <a:lnTo>
                    <a:pt x="11" y="0"/>
                  </a:lnTo>
                  <a:lnTo>
                    <a:pt x="11" y="0"/>
                  </a:lnTo>
                  <a:lnTo>
                    <a:pt x="12" y="1"/>
                  </a:lnTo>
                  <a:lnTo>
                    <a:pt x="13" y="1"/>
                  </a:lnTo>
                  <a:lnTo>
                    <a:pt x="14" y="2"/>
                  </a:lnTo>
                  <a:lnTo>
                    <a:pt x="14" y="3"/>
                  </a:lnTo>
                  <a:lnTo>
                    <a:pt x="15" y="4"/>
                  </a:lnTo>
                  <a:lnTo>
                    <a:pt x="16" y="5"/>
                  </a:lnTo>
                  <a:lnTo>
                    <a:pt x="17" y="6"/>
                  </a:lnTo>
                  <a:lnTo>
                    <a:pt x="17" y="7"/>
                  </a:lnTo>
                  <a:lnTo>
                    <a:pt x="18" y="7"/>
                  </a:lnTo>
                  <a:lnTo>
                    <a:pt x="18" y="8"/>
                  </a:lnTo>
                  <a:lnTo>
                    <a:pt x="18" y="9"/>
                  </a:lnTo>
                  <a:lnTo>
                    <a:pt x="19" y="10"/>
                  </a:lnTo>
                  <a:lnTo>
                    <a:pt x="19" y="11"/>
                  </a:lnTo>
                  <a:lnTo>
                    <a:pt x="19" y="12"/>
                  </a:lnTo>
                  <a:lnTo>
                    <a:pt x="19" y="12"/>
                  </a:lnTo>
                  <a:lnTo>
                    <a:pt x="19" y="13"/>
                  </a:lnTo>
                  <a:lnTo>
                    <a:pt x="19" y="13"/>
                  </a:lnTo>
                  <a:lnTo>
                    <a:pt x="18" y="13"/>
                  </a:lnTo>
                  <a:lnTo>
                    <a:pt x="18" y="13"/>
                  </a:lnTo>
                  <a:lnTo>
                    <a:pt x="18" y="12"/>
                  </a:lnTo>
                  <a:lnTo>
                    <a:pt x="17" y="12"/>
                  </a:lnTo>
                  <a:lnTo>
                    <a:pt x="17" y="12"/>
                  </a:lnTo>
                  <a:lnTo>
                    <a:pt x="16" y="12"/>
                  </a:lnTo>
                  <a:lnTo>
                    <a:pt x="15" y="12"/>
                  </a:lnTo>
                  <a:lnTo>
                    <a:pt x="15" y="11"/>
                  </a:lnTo>
                  <a:lnTo>
                    <a:pt x="14" y="11"/>
                  </a:lnTo>
                  <a:lnTo>
                    <a:pt x="14" y="11"/>
                  </a:lnTo>
                  <a:lnTo>
                    <a:pt x="13" y="11"/>
                  </a:lnTo>
                  <a:lnTo>
                    <a:pt x="13" y="11"/>
                  </a:lnTo>
                  <a:lnTo>
                    <a:pt x="12" y="12"/>
                  </a:lnTo>
                  <a:lnTo>
                    <a:pt x="12" y="12"/>
                  </a:lnTo>
                  <a:lnTo>
                    <a:pt x="11" y="12"/>
                  </a:lnTo>
                  <a:lnTo>
                    <a:pt x="10" y="13"/>
                  </a:lnTo>
                  <a:lnTo>
                    <a:pt x="9" y="14"/>
                  </a:lnTo>
                  <a:lnTo>
                    <a:pt x="9" y="14"/>
                  </a:lnTo>
                  <a:lnTo>
                    <a:pt x="8" y="15"/>
                  </a:lnTo>
                  <a:lnTo>
                    <a:pt x="8" y="15"/>
                  </a:lnTo>
                  <a:lnTo>
                    <a:pt x="8" y="16"/>
                  </a:lnTo>
                  <a:lnTo>
                    <a:pt x="7" y="17"/>
                  </a:lnTo>
                  <a:lnTo>
                    <a:pt x="7" y="18"/>
                  </a:lnTo>
                  <a:lnTo>
                    <a:pt x="6" y="19"/>
                  </a:lnTo>
                  <a:lnTo>
                    <a:pt x="6" y="20"/>
                  </a:lnTo>
                  <a:lnTo>
                    <a:pt x="6" y="21"/>
                  </a:lnTo>
                  <a:lnTo>
                    <a:pt x="5" y="22"/>
                  </a:lnTo>
                  <a:lnTo>
                    <a:pt x="5" y="23"/>
                  </a:lnTo>
                  <a:lnTo>
                    <a:pt x="5" y="24"/>
                  </a:lnTo>
                  <a:lnTo>
                    <a:pt x="5" y="25"/>
                  </a:lnTo>
                  <a:lnTo>
                    <a:pt x="4" y="25"/>
                  </a:lnTo>
                  <a:lnTo>
                    <a:pt x="4" y="26"/>
                  </a:lnTo>
                  <a:lnTo>
                    <a:pt x="4" y="27"/>
                  </a:lnTo>
                  <a:lnTo>
                    <a:pt x="4" y="28"/>
                  </a:lnTo>
                  <a:lnTo>
                    <a:pt x="4" y="29"/>
                  </a:lnTo>
                  <a:lnTo>
                    <a:pt x="4" y="30"/>
                  </a:lnTo>
                  <a:lnTo>
                    <a:pt x="4" y="31"/>
                  </a:lnTo>
                  <a:lnTo>
                    <a:pt x="3" y="32"/>
                  </a:lnTo>
                  <a:lnTo>
                    <a:pt x="3" y="33"/>
                  </a:lnTo>
                  <a:lnTo>
                    <a:pt x="3" y="34"/>
                  </a:lnTo>
                  <a:lnTo>
                    <a:pt x="3" y="35"/>
                  </a:lnTo>
                  <a:lnTo>
                    <a:pt x="3" y="36"/>
                  </a:lnTo>
                  <a:lnTo>
                    <a:pt x="3" y="37"/>
                  </a:lnTo>
                  <a:lnTo>
                    <a:pt x="3" y="39"/>
                  </a:lnTo>
                  <a:lnTo>
                    <a:pt x="3" y="40"/>
                  </a:lnTo>
                  <a:lnTo>
                    <a:pt x="3" y="41"/>
                  </a:lnTo>
                  <a:lnTo>
                    <a:pt x="3" y="43"/>
                  </a:lnTo>
                  <a:lnTo>
                    <a:pt x="3" y="44"/>
                  </a:lnTo>
                  <a:lnTo>
                    <a:pt x="3" y="45"/>
                  </a:lnTo>
                  <a:lnTo>
                    <a:pt x="3" y="47"/>
                  </a:lnTo>
                  <a:lnTo>
                    <a:pt x="3" y="48"/>
                  </a:lnTo>
                  <a:lnTo>
                    <a:pt x="3" y="50"/>
                  </a:lnTo>
                  <a:lnTo>
                    <a:pt x="3" y="51"/>
                  </a:lnTo>
                  <a:lnTo>
                    <a:pt x="3" y="53"/>
                  </a:lnTo>
                  <a:lnTo>
                    <a:pt x="3" y="55"/>
                  </a:lnTo>
                  <a:lnTo>
                    <a:pt x="3" y="56"/>
                  </a:lnTo>
                  <a:lnTo>
                    <a:pt x="4" y="58"/>
                  </a:lnTo>
                  <a:lnTo>
                    <a:pt x="4" y="59"/>
                  </a:lnTo>
                  <a:lnTo>
                    <a:pt x="4" y="61"/>
                  </a:lnTo>
                  <a:lnTo>
                    <a:pt x="4" y="62"/>
                  </a:lnTo>
                  <a:lnTo>
                    <a:pt x="4" y="63"/>
                  </a:lnTo>
                  <a:lnTo>
                    <a:pt x="4" y="64"/>
                  </a:lnTo>
                  <a:lnTo>
                    <a:pt x="5" y="66"/>
                  </a:lnTo>
                  <a:lnTo>
                    <a:pt x="5" y="67"/>
                  </a:lnTo>
                  <a:lnTo>
                    <a:pt x="5" y="68"/>
                  </a:lnTo>
                  <a:lnTo>
                    <a:pt x="5" y="69"/>
                  </a:lnTo>
                  <a:lnTo>
                    <a:pt x="6" y="70"/>
                  </a:lnTo>
                  <a:lnTo>
                    <a:pt x="6" y="70"/>
                  </a:lnTo>
                  <a:lnTo>
                    <a:pt x="6" y="71"/>
                  </a:lnTo>
                  <a:lnTo>
                    <a:pt x="6" y="72"/>
                  </a:lnTo>
                  <a:lnTo>
                    <a:pt x="7" y="73"/>
                  </a:lnTo>
                  <a:lnTo>
                    <a:pt x="7" y="74"/>
                  </a:lnTo>
                  <a:lnTo>
                    <a:pt x="8" y="75"/>
                  </a:lnTo>
                  <a:lnTo>
                    <a:pt x="8" y="76"/>
                  </a:lnTo>
                  <a:lnTo>
                    <a:pt x="9" y="77"/>
                  </a:lnTo>
                  <a:lnTo>
                    <a:pt x="10" y="77"/>
                  </a:lnTo>
                  <a:lnTo>
                    <a:pt x="10" y="77"/>
                  </a:lnTo>
                  <a:lnTo>
                    <a:pt x="11" y="77"/>
                  </a:lnTo>
                  <a:lnTo>
                    <a:pt x="12" y="78"/>
                  </a:lnTo>
                  <a:lnTo>
                    <a:pt x="12" y="78"/>
                  </a:lnTo>
                  <a:lnTo>
                    <a:pt x="13" y="78"/>
                  </a:lnTo>
                  <a:lnTo>
                    <a:pt x="14" y="77"/>
                  </a:lnTo>
                  <a:lnTo>
                    <a:pt x="14" y="77"/>
                  </a:lnTo>
                  <a:lnTo>
                    <a:pt x="15" y="77"/>
                  </a:lnTo>
                  <a:lnTo>
                    <a:pt x="15" y="77"/>
                  </a:lnTo>
                  <a:lnTo>
                    <a:pt x="16" y="77"/>
                  </a:lnTo>
                  <a:lnTo>
                    <a:pt x="16" y="76"/>
                  </a:lnTo>
                  <a:lnTo>
                    <a:pt x="17" y="76"/>
                  </a:lnTo>
                  <a:lnTo>
                    <a:pt x="18" y="75"/>
                  </a:lnTo>
                  <a:lnTo>
                    <a:pt x="18" y="75"/>
                  </a:lnTo>
                  <a:lnTo>
                    <a:pt x="18"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0" name="Freeform 2021"/>
            <p:cNvSpPr>
              <a:spLocks/>
            </p:cNvSpPr>
            <p:nvPr/>
          </p:nvSpPr>
          <p:spPr bwMode="auto">
            <a:xfrm>
              <a:off x="5975353" y="1629336"/>
              <a:ext cx="4763" cy="19050"/>
            </a:xfrm>
            <a:custGeom>
              <a:avLst/>
              <a:gdLst>
                <a:gd name="T0" fmla="*/ 1 w 3"/>
                <a:gd name="T1" fmla="*/ 0 h 12"/>
                <a:gd name="T2" fmla="*/ 3 w 3"/>
                <a:gd name="T3" fmla="*/ 0 h 12"/>
                <a:gd name="T4" fmla="*/ 3 w 3"/>
                <a:gd name="T5" fmla="*/ 0 h 12"/>
                <a:gd name="T6" fmla="*/ 3 w 3"/>
                <a:gd name="T7" fmla="*/ 1 h 12"/>
                <a:gd name="T8" fmla="*/ 3 w 3"/>
                <a:gd name="T9" fmla="*/ 2 h 12"/>
                <a:gd name="T10" fmla="*/ 3 w 3"/>
                <a:gd name="T11" fmla="*/ 2 h 12"/>
                <a:gd name="T12" fmla="*/ 3 w 3"/>
                <a:gd name="T13" fmla="*/ 3 h 12"/>
                <a:gd name="T14" fmla="*/ 3 w 3"/>
                <a:gd name="T15" fmla="*/ 4 h 12"/>
                <a:gd name="T16" fmla="*/ 3 w 3"/>
                <a:gd name="T17" fmla="*/ 5 h 12"/>
                <a:gd name="T18" fmla="*/ 3 w 3"/>
                <a:gd name="T19" fmla="*/ 5 h 12"/>
                <a:gd name="T20" fmla="*/ 3 w 3"/>
                <a:gd name="T21" fmla="*/ 7 h 12"/>
                <a:gd name="T22" fmla="*/ 3 w 3"/>
                <a:gd name="T23" fmla="*/ 7 h 12"/>
                <a:gd name="T24" fmla="*/ 3 w 3"/>
                <a:gd name="T25" fmla="*/ 8 h 12"/>
                <a:gd name="T26" fmla="*/ 3 w 3"/>
                <a:gd name="T27" fmla="*/ 9 h 12"/>
                <a:gd name="T28" fmla="*/ 3 w 3"/>
                <a:gd name="T29" fmla="*/ 9 h 12"/>
                <a:gd name="T30" fmla="*/ 0 w 3"/>
                <a:gd name="T31" fmla="*/ 12 h 12"/>
                <a:gd name="T32" fmla="*/ 0 w 3"/>
                <a:gd name="T33" fmla="*/ 12 h 12"/>
                <a:gd name="T34" fmla="*/ 0 w 3"/>
                <a:gd name="T35" fmla="*/ 11 h 12"/>
                <a:gd name="T36" fmla="*/ 0 w 3"/>
                <a:gd name="T37" fmla="*/ 10 h 12"/>
                <a:gd name="T38" fmla="*/ 0 w 3"/>
                <a:gd name="T39" fmla="*/ 9 h 12"/>
                <a:gd name="T40" fmla="*/ 0 w 3"/>
                <a:gd name="T41" fmla="*/ 8 h 12"/>
                <a:gd name="T42" fmla="*/ 1 w 3"/>
                <a:gd name="T43" fmla="*/ 7 h 12"/>
                <a:gd name="T44" fmla="*/ 1 w 3"/>
                <a:gd name="T45" fmla="*/ 7 h 12"/>
                <a:gd name="T46" fmla="*/ 1 w 3"/>
                <a:gd name="T47" fmla="*/ 6 h 12"/>
                <a:gd name="T48" fmla="*/ 1 w 3"/>
                <a:gd name="T49" fmla="*/ 5 h 12"/>
                <a:gd name="T50" fmla="*/ 1 w 3"/>
                <a:gd name="T51" fmla="*/ 5 h 12"/>
                <a:gd name="T52" fmla="*/ 1 w 3"/>
                <a:gd name="T53" fmla="*/ 4 h 12"/>
                <a:gd name="T54" fmla="*/ 1 w 3"/>
                <a:gd name="T55" fmla="*/ 3 h 12"/>
                <a:gd name="T56" fmla="*/ 1 w 3"/>
                <a:gd name="T57" fmla="*/ 2 h 12"/>
                <a:gd name="T58" fmla="*/ 1 w 3"/>
                <a:gd name="T59" fmla="*/ 1 h 12"/>
                <a:gd name="T60" fmla="*/ 1 w 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2">
                  <a:moveTo>
                    <a:pt x="1" y="0"/>
                  </a:moveTo>
                  <a:lnTo>
                    <a:pt x="3" y="0"/>
                  </a:lnTo>
                  <a:lnTo>
                    <a:pt x="3" y="0"/>
                  </a:lnTo>
                  <a:lnTo>
                    <a:pt x="3" y="1"/>
                  </a:lnTo>
                  <a:lnTo>
                    <a:pt x="3" y="2"/>
                  </a:lnTo>
                  <a:lnTo>
                    <a:pt x="3" y="2"/>
                  </a:lnTo>
                  <a:lnTo>
                    <a:pt x="3" y="3"/>
                  </a:lnTo>
                  <a:lnTo>
                    <a:pt x="3" y="4"/>
                  </a:lnTo>
                  <a:lnTo>
                    <a:pt x="3" y="5"/>
                  </a:lnTo>
                  <a:lnTo>
                    <a:pt x="3" y="5"/>
                  </a:lnTo>
                  <a:lnTo>
                    <a:pt x="3" y="7"/>
                  </a:lnTo>
                  <a:lnTo>
                    <a:pt x="3" y="7"/>
                  </a:lnTo>
                  <a:lnTo>
                    <a:pt x="3" y="8"/>
                  </a:lnTo>
                  <a:lnTo>
                    <a:pt x="3" y="9"/>
                  </a:lnTo>
                  <a:lnTo>
                    <a:pt x="3" y="9"/>
                  </a:lnTo>
                  <a:lnTo>
                    <a:pt x="0" y="12"/>
                  </a:lnTo>
                  <a:lnTo>
                    <a:pt x="0" y="12"/>
                  </a:lnTo>
                  <a:lnTo>
                    <a:pt x="0" y="11"/>
                  </a:lnTo>
                  <a:lnTo>
                    <a:pt x="0" y="10"/>
                  </a:lnTo>
                  <a:lnTo>
                    <a:pt x="0" y="9"/>
                  </a:lnTo>
                  <a:lnTo>
                    <a:pt x="0" y="8"/>
                  </a:lnTo>
                  <a:lnTo>
                    <a:pt x="1" y="7"/>
                  </a:lnTo>
                  <a:lnTo>
                    <a:pt x="1" y="7"/>
                  </a:lnTo>
                  <a:lnTo>
                    <a:pt x="1" y="6"/>
                  </a:lnTo>
                  <a:lnTo>
                    <a:pt x="1" y="5"/>
                  </a:lnTo>
                  <a:lnTo>
                    <a:pt x="1" y="5"/>
                  </a:lnTo>
                  <a:lnTo>
                    <a:pt x="1" y="4"/>
                  </a:lnTo>
                  <a:lnTo>
                    <a:pt x="1" y="3"/>
                  </a:lnTo>
                  <a:lnTo>
                    <a:pt x="1" y="2"/>
                  </a:lnTo>
                  <a:lnTo>
                    <a:pt x="1" y="1"/>
                  </a:lnTo>
                  <a:lnTo>
                    <a:pt x="1"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1" name="Freeform 2022"/>
            <p:cNvSpPr>
              <a:spLocks/>
            </p:cNvSpPr>
            <p:nvPr/>
          </p:nvSpPr>
          <p:spPr bwMode="auto">
            <a:xfrm>
              <a:off x="5718176" y="1507098"/>
              <a:ext cx="57150" cy="141288"/>
            </a:xfrm>
            <a:custGeom>
              <a:avLst/>
              <a:gdLst>
                <a:gd name="T0" fmla="*/ 31 w 36"/>
                <a:gd name="T1" fmla="*/ 11 h 89"/>
                <a:gd name="T2" fmla="*/ 28 w 36"/>
                <a:gd name="T3" fmla="*/ 9 h 89"/>
                <a:gd name="T4" fmla="*/ 26 w 36"/>
                <a:gd name="T5" fmla="*/ 8 h 89"/>
                <a:gd name="T6" fmla="*/ 24 w 36"/>
                <a:gd name="T7" fmla="*/ 7 h 89"/>
                <a:gd name="T8" fmla="*/ 21 w 36"/>
                <a:gd name="T9" fmla="*/ 6 h 89"/>
                <a:gd name="T10" fmla="*/ 19 w 36"/>
                <a:gd name="T11" fmla="*/ 6 h 89"/>
                <a:gd name="T12" fmla="*/ 17 w 36"/>
                <a:gd name="T13" fmla="*/ 6 h 89"/>
                <a:gd name="T14" fmla="*/ 15 w 36"/>
                <a:gd name="T15" fmla="*/ 10 h 89"/>
                <a:gd name="T16" fmla="*/ 13 w 36"/>
                <a:gd name="T17" fmla="*/ 14 h 89"/>
                <a:gd name="T18" fmla="*/ 12 w 36"/>
                <a:gd name="T19" fmla="*/ 18 h 89"/>
                <a:gd name="T20" fmla="*/ 11 w 36"/>
                <a:gd name="T21" fmla="*/ 21 h 89"/>
                <a:gd name="T22" fmla="*/ 10 w 36"/>
                <a:gd name="T23" fmla="*/ 24 h 89"/>
                <a:gd name="T24" fmla="*/ 9 w 36"/>
                <a:gd name="T25" fmla="*/ 27 h 89"/>
                <a:gd name="T26" fmla="*/ 8 w 36"/>
                <a:gd name="T27" fmla="*/ 30 h 89"/>
                <a:gd name="T28" fmla="*/ 7 w 36"/>
                <a:gd name="T29" fmla="*/ 33 h 89"/>
                <a:gd name="T30" fmla="*/ 6 w 36"/>
                <a:gd name="T31" fmla="*/ 36 h 89"/>
                <a:gd name="T32" fmla="*/ 5 w 36"/>
                <a:gd name="T33" fmla="*/ 39 h 89"/>
                <a:gd name="T34" fmla="*/ 4 w 36"/>
                <a:gd name="T35" fmla="*/ 43 h 89"/>
                <a:gd name="T36" fmla="*/ 3 w 36"/>
                <a:gd name="T37" fmla="*/ 48 h 89"/>
                <a:gd name="T38" fmla="*/ 3 w 36"/>
                <a:gd name="T39" fmla="*/ 52 h 89"/>
                <a:gd name="T40" fmla="*/ 3 w 36"/>
                <a:gd name="T41" fmla="*/ 55 h 89"/>
                <a:gd name="T42" fmla="*/ 3 w 36"/>
                <a:gd name="T43" fmla="*/ 59 h 89"/>
                <a:gd name="T44" fmla="*/ 3 w 36"/>
                <a:gd name="T45" fmla="*/ 62 h 89"/>
                <a:gd name="T46" fmla="*/ 3 w 36"/>
                <a:gd name="T47" fmla="*/ 65 h 89"/>
                <a:gd name="T48" fmla="*/ 3 w 36"/>
                <a:gd name="T49" fmla="*/ 68 h 89"/>
                <a:gd name="T50" fmla="*/ 3 w 36"/>
                <a:gd name="T51" fmla="*/ 71 h 89"/>
                <a:gd name="T52" fmla="*/ 3 w 36"/>
                <a:gd name="T53" fmla="*/ 75 h 89"/>
                <a:gd name="T54" fmla="*/ 4 w 36"/>
                <a:gd name="T55" fmla="*/ 80 h 89"/>
                <a:gd name="T56" fmla="*/ 4 w 36"/>
                <a:gd name="T57" fmla="*/ 83 h 89"/>
                <a:gd name="T58" fmla="*/ 3 w 36"/>
                <a:gd name="T59" fmla="*/ 88 h 89"/>
                <a:gd name="T60" fmla="*/ 3 w 36"/>
                <a:gd name="T61" fmla="*/ 85 h 89"/>
                <a:gd name="T62" fmla="*/ 2 w 36"/>
                <a:gd name="T63" fmla="*/ 81 h 89"/>
                <a:gd name="T64" fmla="*/ 1 w 36"/>
                <a:gd name="T65" fmla="*/ 77 h 89"/>
                <a:gd name="T66" fmla="*/ 1 w 36"/>
                <a:gd name="T67" fmla="*/ 74 h 89"/>
                <a:gd name="T68" fmla="*/ 1 w 36"/>
                <a:gd name="T69" fmla="*/ 70 h 89"/>
                <a:gd name="T70" fmla="*/ 1 w 36"/>
                <a:gd name="T71" fmla="*/ 67 h 89"/>
                <a:gd name="T72" fmla="*/ 0 w 36"/>
                <a:gd name="T73" fmla="*/ 63 h 89"/>
                <a:gd name="T74" fmla="*/ 1 w 36"/>
                <a:gd name="T75" fmla="*/ 59 h 89"/>
                <a:gd name="T76" fmla="*/ 1 w 36"/>
                <a:gd name="T77" fmla="*/ 54 h 89"/>
                <a:gd name="T78" fmla="*/ 1 w 36"/>
                <a:gd name="T79" fmla="*/ 50 h 89"/>
                <a:gd name="T80" fmla="*/ 2 w 36"/>
                <a:gd name="T81" fmla="*/ 45 h 89"/>
                <a:gd name="T82" fmla="*/ 3 w 36"/>
                <a:gd name="T83" fmla="*/ 40 h 89"/>
                <a:gd name="T84" fmla="*/ 3 w 36"/>
                <a:gd name="T85" fmla="*/ 36 h 89"/>
                <a:gd name="T86" fmla="*/ 5 w 36"/>
                <a:gd name="T87" fmla="*/ 31 h 89"/>
                <a:gd name="T88" fmla="*/ 5 w 36"/>
                <a:gd name="T89" fmla="*/ 27 h 89"/>
                <a:gd name="T90" fmla="*/ 7 w 36"/>
                <a:gd name="T91" fmla="*/ 23 h 89"/>
                <a:gd name="T92" fmla="*/ 8 w 36"/>
                <a:gd name="T93" fmla="*/ 19 h 89"/>
                <a:gd name="T94" fmla="*/ 9 w 36"/>
                <a:gd name="T95" fmla="*/ 16 h 89"/>
                <a:gd name="T96" fmla="*/ 10 w 36"/>
                <a:gd name="T97" fmla="*/ 13 h 89"/>
                <a:gd name="T98" fmla="*/ 11 w 36"/>
                <a:gd name="T99" fmla="*/ 10 h 89"/>
                <a:gd name="T100" fmla="*/ 12 w 36"/>
                <a:gd name="T101" fmla="*/ 6 h 89"/>
                <a:gd name="T102" fmla="*/ 14 w 36"/>
                <a:gd name="T103" fmla="*/ 3 h 89"/>
                <a:gd name="T104" fmla="*/ 15 w 36"/>
                <a:gd name="T10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89">
                  <a:moveTo>
                    <a:pt x="16" y="0"/>
                  </a:moveTo>
                  <a:lnTo>
                    <a:pt x="36" y="5"/>
                  </a:lnTo>
                  <a:lnTo>
                    <a:pt x="31" y="11"/>
                  </a:lnTo>
                  <a:lnTo>
                    <a:pt x="31" y="11"/>
                  </a:lnTo>
                  <a:lnTo>
                    <a:pt x="30" y="11"/>
                  </a:lnTo>
                  <a:lnTo>
                    <a:pt x="30" y="10"/>
                  </a:lnTo>
                  <a:lnTo>
                    <a:pt x="29" y="10"/>
                  </a:lnTo>
                  <a:lnTo>
                    <a:pt x="28" y="9"/>
                  </a:lnTo>
                  <a:lnTo>
                    <a:pt x="27" y="9"/>
                  </a:lnTo>
                  <a:lnTo>
                    <a:pt x="27" y="9"/>
                  </a:lnTo>
                  <a:lnTo>
                    <a:pt x="26" y="8"/>
                  </a:lnTo>
                  <a:lnTo>
                    <a:pt x="26" y="8"/>
                  </a:lnTo>
                  <a:lnTo>
                    <a:pt x="25" y="8"/>
                  </a:lnTo>
                  <a:lnTo>
                    <a:pt x="25" y="8"/>
                  </a:lnTo>
                  <a:lnTo>
                    <a:pt x="24" y="7"/>
                  </a:lnTo>
                  <a:lnTo>
                    <a:pt x="24" y="7"/>
                  </a:lnTo>
                  <a:lnTo>
                    <a:pt x="23" y="7"/>
                  </a:lnTo>
                  <a:lnTo>
                    <a:pt x="22" y="7"/>
                  </a:lnTo>
                  <a:lnTo>
                    <a:pt x="22" y="6"/>
                  </a:lnTo>
                  <a:lnTo>
                    <a:pt x="21" y="6"/>
                  </a:lnTo>
                  <a:lnTo>
                    <a:pt x="21" y="6"/>
                  </a:lnTo>
                  <a:lnTo>
                    <a:pt x="20" y="6"/>
                  </a:lnTo>
                  <a:lnTo>
                    <a:pt x="20" y="6"/>
                  </a:lnTo>
                  <a:lnTo>
                    <a:pt x="19" y="6"/>
                  </a:lnTo>
                  <a:lnTo>
                    <a:pt x="19" y="6"/>
                  </a:lnTo>
                  <a:lnTo>
                    <a:pt x="18" y="6"/>
                  </a:lnTo>
                  <a:lnTo>
                    <a:pt x="18" y="6"/>
                  </a:lnTo>
                  <a:lnTo>
                    <a:pt x="17" y="6"/>
                  </a:lnTo>
                  <a:lnTo>
                    <a:pt x="17" y="8"/>
                  </a:lnTo>
                  <a:lnTo>
                    <a:pt x="16" y="8"/>
                  </a:lnTo>
                  <a:lnTo>
                    <a:pt x="16" y="9"/>
                  </a:lnTo>
                  <a:lnTo>
                    <a:pt x="15" y="10"/>
                  </a:lnTo>
                  <a:lnTo>
                    <a:pt x="15" y="11"/>
                  </a:lnTo>
                  <a:lnTo>
                    <a:pt x="15" y="12"/>
                  </a:lnTo>
                  <a:lnTo>
                    <a:pt x="14" y="13"/>
                  </a:lnTo>
                  <a:lnTo>
                    <a:pt x="13" y="14"/>
                  </a:lnTo>
                  <a:lnTo>
                    <a:pt x="13" y="16"/>
                  </a:lnTo>
                  <a:lnTo>
                    <a:pt x="13" y="16"/>
                  </a:lnTo>
                  <a:lnTo>
                    <a:pt x="12" y="17"/>
                  </a:lnTo>
                  <a:lnTo>
                    <a:pt x="12" y="18"/>
                  </a:lnTo>
                  <a:lnTo>
                    <a:pt x="12" y="19"/>
                  </a:lnTo>
                  <a:lnTo>
                    <a:pt x="12" y="19"/>
                  </a:lnTo>
                  <a:lnTo>
                    <a:pt x="11" y="20"/>
                  </a:lnTo>
                  <a:lnTo>
                    <a:pt x="11" y="21"/>
                  </a:lnTo>
                  <a:lnTo>
                    <a:pt x="11" y="22"/>
                  </a:lnTo>
                  <a:lnTo>
                    <a:pt x="11" y="22"/>
                  </a:lnTo>
                  <a:lnTo>
                    <a:pt x="10" y="23"/>
                  </a:lnTo>
                  <a:lnTo>
                    <a:pt x="10" y="24"/>
                  </a:lnTo>
                  <a:lnTo>
                    <a:pt x="10" y="24"/>
                  </a:lnTo>
                  <a:lnTo>
                    <a:pt x="10" y="25"/>
                  </a:lnTo>
                  <a:lnTo>
                    <a:pt x="9" y="26"/>
                  </a:lnTo>
                  <a:lnTo>
                    <a:pt x="9" y="27"/>
                  </a:lnTo>
                  <a:lnTo>
                    <a:pt x="9" y="28"/>
                  </a:lnTo>
                  <a:lnTo>
                    <a:pt x="8" y="28"/>
                  </a:lnTo>
                  <a:lnTo>
                    <a:pt x="8" y="29"/>
                  </a:lnTo>
                  <a:lnTo>
                    <a:pt x="8" y="30"/>
                  </a:lnTo>
                  <a:lnTo>
                    <a:pt x="8" y="31"/>
                  </a:lnTo>
                  <a:lnTo>
                    <a:pt x="7" y="31"/>
                  </a:lnTo>
                  <a:lnTo>
                    <a:pt x="7" y="32"/>
                  </a:lnTo>
                  <a:lnTo>
                    <a:pt x="7" y="33"/>
                  </a:lnTo>
                  <a:lnTo>
                    <a:pt x="7" y="34"/>
                  </a:lnTo>
                  <a:lnTo>
                    <a:pt x="7" y="34"/>
                  </a:lnTo>
                  <a:lnTo>
                    <a:pt x="6" y="35"/>
                  </a:lnTo>
                  <a:lnTo>
                    <a:pt x="6" y="36"/>
                  </a:lnTo>
                  <a:lnTo>
                    <a:pt x="6" y="37"/>
                  </a:lnTo>
                  <a:lnTo>
                    <a:pt x="6" y="37"/>
                  </a:lnTo>
                  <a:lnTo>
                    <a:pt x="5" y="38"/>
                  </a:lnTo>
                  <a:lnTo>
                    <a:pt x="5" y="39"/>
                  </a:lnTo>
                  <a:lnTo>
                    <a:pt x="5" y="39"/>
                  </a:lnTo>
                  <a:lnTo>
                    <a:pt x="5" y="41"/>
                  </a:lnTo>
                  <a:lnTo>
                    <a:pt x="5" y="42"/>
                  </a:lnTo>
                  <a:lnTo>
                    <a:pt x="4" y="43"/>
                  </a:lnTo>
                  <a:lnTo>
                    <a:pt x="4" y="44"/>
                  </a:lnTo>
                  <a:lnTo>
                    <a:pt x="4" y="45"/>
                  </a:lnTo>
                  <a:lnTo>
                    <a:pt x="4" y="46"/>
                  </a:lnTo>
                  <a:lnTo>
                    <a:pt x="3" y="48"/>
                  </a:lnTo>
                  <a:lnTo>
                    <a:pt x="3" y="49"/>
                  </a:lnTo>
                  <a:lnTo>
                    <a:pt x="3" y="50"/>
                  </a:lnTo>
                  <a:lnTo>
                    <a:pt x="3" y="51"/>
                  </a:lnTo>
                  <a:lnTo>
                    <a:pt x="3" y="52"/>
                  </a:lnTo>
                  <a:lnTo>
                    <a:pt x="3" y="53"/>
                  </a:lnTo>
                  <a:lnTo>
                    <a:pt x="3" y="54"/>
                  </a:lnTo>
                  <a:lnTo>
                    <a:pt x="3" y="55"/>
                  </a:lnTo>
                  <a:lnTo>
                    <a:pt x="3" y="55"/>
                  </a:lnTo>
                  <a:lnTo>
                    <a:pt x="3" y="56"/>
                  </a:lnTo>
                  <a:lnTo>
                    <a:pt x="3" y="57"/>
                  </a:lnTo>
                  <a:lnTo>
                    <a:pt x="3" y="58"/>
                  </a:lnTo>
                  <a:lnTo>
                    <a:pt x="3" y="59"/>
                  </a:lnTo>
                  <a:lnTo>
                    <a:pt x="3" y="59"/>
                  </a:lnTo>
                  <a:lnTo>
                    <a:pt x="3" y="60"/>
                  </a:lnTo>
                  <a:lnTo>
                    <a:pt x="3" y="61"/>
                  </a:lnTo>
                  <a:lnTo>
                    <a:pt x="3" y="62"/>
                  </a:lnTo>
                  <a:lnTo>
                    <a:pt x="3" y="63"/>
                  </a:lnTo>
                  <a:lnTo>
                    <a:pt x="3" y="63"/>
                  </a:lnTo>
                  <a:lnTo>
                    <a:pt x="3" y="64"/>
                  </a:lnTo>
                  <a:lnTo>
                    <a:pt x="3" y="65"/>
                  </a:lnTo>
                  <a:lnTo>
                    <a:pt x="3" y="66"/>
                  </a:lnTo>
                  <a:lnTo>
                    <a:pt x="3" y="67"/>
                  </a:lnTo>
                  <a:lnTo>
                    <a:pt x="3" y="68"/>
                  </a:lnTo>
                  <a:lnTo>
                    <a:pt x="3" y="68"/>
                  </a:lnTo>
                  <a:lnTo>
                    <a:pt x="3" y="69"/>
                  </a:lnTo>
                  <a:lnTo>
                    <a:pt x="3" y="70"/>
                  </a:lnTo>
                  <a:lnTo>
                    <a:pt x="3" y="70"/>
                  </a:lnTo>
                  <a:lnTo>
                    <a:pt x="3" y="71"/>
                  </a:lnTo>
                  <a:lnTo>
                    <a:pt x="3" y="72"/>
                  </a:lnTo>
                  <a:lnTo>
                    <a:pt x="3" y="73"/>
                  </a:lnTo>
                  <a:lnTo>
                    <a:pt x="3" y="74"/>
                  </a:lnTo>
                  <a:lnTo>
                    <a:pt x="3" y="75"/>
                  </a:lnTo>
                  <a:lnTo>
                    <a:pt x="4" y="76"/>
                  </a:lnTo>
                  <a:lnTo>
                    <a:pt x="4" y="77"/>
                  </a:lnTo>
                  <a:lnTo>
                    <a:pt x="4" y="79"/>
                  </a:lnTo>
                  <a:lnTo>
                    <a:pt x="4" y="80"/>
                  </a:lnTo>
                  <a:lnTo>
                    <a:pt x="4" y="80"/>
                  </a:lnTo>
                  <a:lnTo>
                    <a:pt x="4" y="81"/>
                  </a:lnTo>
                  <a:lnTo>
                    <a:pt x="4" y="82"/>
                  </a:lnTo>
                  <a:lnTo>
                    <a:pt x="4" y="83"/>
                  </a:lnTo>
                  <a:lnTo>
                    <a:pt x="4" y="83"/>
                  </a:lnTo>
                  <a:lnTo>
                    <a:pt x="4" y="89"/>
                  </a:lnTo>
                  <a:lnTo>
                    <a:pt x="3" y="89"/>
                  </a:lnTo>
                  <a:lnTo>
                    <a:pt x="3" y="88"/>
                  </a:lnTo>
                  <a:lnTo>
                    <a:pt x="3" y="87"/>
                  </a:lnTo>
                  <a:lnTo>
                    <a:pt x="3" y="87"/>
                  </a:lnTo>
                  <a:lnTo>
                    <a:pt x="3" y="86"/>
                  </a:lnTo>
                  <a:lnTo>
                    <a:pt x="3" y="85"/>
                  </a:lnTo>
                  <a:lnTo>
                    <a:pt x="3" y="84"/>
                  </a:lnTo>
                  <a:lnTo>
                    <a:pt x="2" y="83"/>
                  </a:lnTo>
                  <a:lnTo>
                    <a:pt x="2" y="82"/>
                  </a:lnTo>
                  <a:lnTo>
                    <a:pt x="2" y="81"/>
                  </a:lnTo>
                  <a:lnTo>
                    <a:pt x="2" y="80"/>
                  </a:lnTo>
                  <a:lnTo>
                    <a:pt x="2" y="78"/>
                  </a:lnTo>
                  <a:lnTo>
                    <a:pt x="2" y="77"/>
                  </a:lnTo>
                  <a:lnTo>
                    <a:pt x="1" y="77"/>
                  </a:lnTo>
                  <a:lnTo>
                    <a:pt x="1" y="76"/>
                  </a:lnTo>
                  <a:lnTo>
                    <a:pt x="1" y="75"/>
                  </a:lnTo>
                  <a:lnTo>
                    <a:pt x="1" y="74"/>
                  </a:lnTo>
                  <a:lnTo>
                    <a:pt x="1" y="74"/>
                  </a:lnTo>
                  <a:lnTo>
                    <a:pt x="1" y="73"/>
                  </a:lnTo>
                  <a:lnTo>
                    <a:pt x="1" y="72"/>
                  </a:lnTo>
                  <a:lnTo>
                    <a:pt x="1" y="71"/>
                  </a:lnTo>
                  <a:lnTo>
                    <a:pt x="1" y="70"/>
                  </a:lnTo>
                  <a:lnTo>
                    <a:pt x="1" y="69"/>
                  </a:lnTo>
                  <a:lnTo>
                    <a:pt x="1" y="69"/>
                  </a:lnTo>
                  <a:lnTo>
                    <a:pt x="1" y="68"/>
                  </a:lnTo>
                  <a:lnTo>
                    <a:pt x="1" y="67"/>
                  </a:lnTo>
                  <a:lnTo>
                    <a:pt x="0" y="65"/>
                  </a:lnTo>
                  <a:lnTo>
                    <a:pt x="0" y="65"/>
                  </a:lnTo>
                  <a:lnTo>
                    <a:pt x="0" y="64"/>
                  </a:lnTo>
                  <a:lnTo>
                    <a:pt x="0" y="63"/>
                  </a:lnTo>
                  <a:lnTo>
                    <a:pt x="0" y="62"/>
                  </a:lnTo>
                  <a:lnTo>
                    <a:pt x="1" y="61"/>
                  </a:lnTo>
                  <a:lnTo>
                    <a:pt x="1" y="60"/>
                  </a:lnTo>
                  <a:lnTo>
                    <a:pt x="1" y="59"/>
                  </a:lnTo>
                  <a:lnTo>
                    <a:pt x="1" y="58"/>
                  </a:lnTo>
                  <a:lnTo>
                    <a:pt x="1" y="56"/>
                  </a:lnTo>
                  <a:lnTo>
                    <a:pt x="1" y="55"/>
                  </a:lnTo>
                  <a:lnTo>
                    <a:pt x="1" y="54"/>
                  </a:lnTo>
                  <a:lnTo>
                    <a:pt x="1" y="53"/>
                  </a:lnTo>
                  <a:lnTo>
                    <a:pt x="1" y="52"/>
                  </a:lnTo>
                  <a:lnTo>
                    <a:pt x="1" y="51"/>
                  </a:lnTo>
                  <a:lnTo>
                    <a:pt x="1" y="50"/>
                  </a:lnTo>
                  <a:lnTo>
                    <a:pt x="1" y="49"/>
                  </a:lnTo>
                  <a:lnTo>
                    <a:pt x="1" y="48"/>
                  </a:lnTo>
                  <a:lnTo>
                    <a:pt x="2" y="46"/>
                  </a:lnTo>
                  <a:lnTo>
                    <a:pt x="2" y="45"/>
                  </a:lnTo>
                  <a:lnTo>
                    <a:pt x="2" y="44"/>
                  </a:lnTo>
                  <a:lnTo>
                    <a:pt x="2" y="43"/>
                  </a:lnTo>
                  <a:lnTo>
                    <a:pt x="2" y="41"/>
                  </a:lnTo>
                  <a:lnTo>
                    <a:pt x="3" y="40"/>
                  </a:lnTo>
                  <a:lnTo>
                    <a:pt x="3" y="39"/>
                  </a:lnTo>
                  <a:lnTo>
                    <a:pt x="3" y="38"/>
                  </a:lnTo>
                  <a:lnTo>
                    <a:pt x="3" y="37"/>
                  </a:lnTo>
                  <a:lnTo>
                    <a:pt x="3" y="36"/>
                  </a:lnTo>
                  <a:lnTo>
                    <a:pt x="4" y="34"/>
                  </a:lnTo>
                  <a:lnTo>
                    <a:pt x="4" y="33"/>
                  </a:lnTo>
                  <a:lnTo>
                    <a:pt x="4" y="32"/>
                  </a:lnTo>
                  <a:lnTo>
                    <a:pt x="5" y="31"/>
                  </a:lnTo>
                  <a:lnTo>
                    <a:pt x="5" y="30"/>
                  </a:lnTo>
                  <a:lnTo>
                    <a:pt x="5" y="29"/>
                  </a:lnTo>
                  <a:lnTo>
                    <a:pt x="5" y="28"/>
                  </a:lnTo>
                  <a:lnTo>
                    <a:pt x="5" y="27"/>
                  </a:lnTo>
                  <a:lnTo>
                    <a:pt x="6" y="26"/>
                  </a:lnTo>
                  <a:lnTo>
                    <a:pt x="6" y="25"/>
                  </a:lnTo>
                  <a:lnTo>
                    <a:pt x="7" y="24"/>
                  </a:lnTo>
                  <a:lnTo>
                    <a:pt x="7" y="23"/>
                  </a:lnTo>
                  <a:lnTo>
                    <a:pt x="7" y="22"/>
                  </a:lnTo>
                  <a:lnTo>
                    <a:pt x="7" y="21"/>
                  </a:lnTo>
                  <a:lnTo>
                    <a:pt x="7" y="20"/>
                  </a:lnTo>
                  <a:lnTo>
                    <a:pt x="8" y="19"/>
                  </a:lnTo>
                  <a:lnTo>
                    <a:pt x="8" y="19"/>
                  </a:lnTo>
                  <a:lnTo>
                    <a:pt x="8" y="18"/>
                  </a:lnTo>
                  <a:lnTo>
                    <a:pt x="9" y="17"/>
                  </a:lnTo>
                  <a:lnTo>
                    <a:pt x="9" y="16"/>
                  </a:lnTo>
                  <a:lnTo>
                    <a:pt x="9" y="15"/>
                  </a:lnTo>
                  <a:lnTo>
                    <a:pt x="9" y="14"/>
                  </a:lnTo>
                  <a:lnTo>
                    <a:pt x="10" y="14"/>
                  </a:lnTo>
                  <a:lnTo>
                    <a:pt x="10" y="13"/>
                  </a:lnTo>
                  <a:lnTo>
                    <a:pt x="10" y="12"/>
                  </a:lnTo>
                  <a:lnTo>
                    <a:pt x="11" y="12"/>
                  </a:lnTo>
                  <a:lnTo>
                    <a:pt x="11" y="11"/>
                  </a:lnTo>
                  <a:lnTo>
                    <a:pt x="11" y="10"/>
                  </a:lnTo>
                  <a:lnTo>
                    <a:pt x="11" y="9"/>
                  </a:lnTo>
                  <a:lnTo>
                    <a:pt x="12" y="9"/>
                  </a:lnTo>
                  <a:lnTo>
                    <a:pt x="12" y="8"/>
                  </a:lnTo>
                  <a:lnTo>
                    <a:pt x="12" y="6"/>
                  </a:lnTo>
                  <a:lnTo>
                    <a:pt x="13" y="5"/>
                  </a:lnTo>
                  <a:lnTo>
                    <a:pt x="13" y="5"/>
                  </a:lnTo>
                  <a:lnTo>
                    <a:pt x="14" y="4"/>
                  </a:lnTo>
                  <a:lnTo>
                    <a:pt x="14" y="3"/>
                  </a:lnTo>
                  <a:lnTo>
                    <a:pt x="15" y="2"/>
                  </a:lnTo>
                  <a:lnTo>
                    <a:pt x="15" y="1"/>
                  </a:lnTo>
                  <a:lnTo>
                    <a:pt x="15" y="1"/>
                  </a:lnTo>
                  <a:lnTo>
                    <a:pt x="15" y="0"/>
                  </a:lnTo>
                  <a:lnTo>
                    <a:pt x="16"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2" name="Freeform 2023"/>
            <p:cNvSpPr>
              <a:spLocks/>
            </p:cNvSpPr>
            <p:nvPr/>
          </p:nvSpPr>
          <p:spPr bwMode="auto">
            <a:xfrm>
              <a:off x="5727703" y="1649975"/>
              <a:ext cx="60325" cy="17463"/>
            </a:xfrm>
            <a:custGeom>
              <a:avLst/>
              <a:gdLst>
                <a:gd name="T0" fmla="*/ 0 w 38"/>
                <a:gd name="T1" fmla="*/ 0 h 11"/>
                <a:gd name="T2" fmla="*/ 0 w 38"/>
                <a:gd name="T3" fmla="*/ 0 h 11"/>
                <a:gd name="T4" fmla="*/ 0 w 38"/>
                <a:gd name="T5" fmla="*/ 0 h 11"/>
                <a:gd name="T6" fmla="*/ 1 w 38"/>
                <a:gd name="T7" fmla="*/ 0 h 11"/>
                <a:gd name="T8" fmla="*/ 2 w 38"/>
                <a:gd name="T9" fmla="*/ 0 h 11"/>
                <a:gd name="T10" fmla="*/ 3 w 38"/>
                <a:gd name="T11" fmla="*/ 0 h 11"/>
                <a:gd name="T12" fmla="*/ 3 w 38"/>
                <a:gd name="T13" fmla="*/ 0 h 11"/>
                <a:gd name="T14" fmla="*/ 4 w 38"/>
                <a:gd name="T15" fmla="*/ 0 h 11"/>
                <a:gd name="T16" fmla="*/ 4 w 38"/>
                <a:gd name="T17" fmla="*/ 1 h 11"/>
                <a:gd name="T18" fmla="*/ 5 w 38"/>
                <a:gd name="T19" fmla="*/ 1 h 11"/>
                <a:gd name="T20" fmla="*/ 5 w 38"/>
                <a:gd name="T21" fmla="*/ 1 h 11"/>
                <a:gd name="T22" fmla="*/ 6 w 38"/>
                <a:gd name="T23" fmla="*/ 1 h 11"/>
                <a:gd name="T24" fmla="*/ 6 w 38"/>
                <a:gd name="T25" fmla="*/ 1 h 11"/>
                <a:gd name="T26" fmla="*/ 7 w 38"/>
                <a:gd name="T27" fmla="*/ 1 h 11"/>
                <a:gd name="T28" fmla="*/ 8 w 38"/>
                <a:gd name="T29" fmla="*/ 1 h 11"/>
                <a:gd name="T30" fmla="*/ 9 w 38"/>
                <a:gd name="T31" fmla="*/ 1 h 11"/>
                <a:gd name="T32" fmla="*/ 9 w 38"/>
                <a:gd name="T33" fmla="*/ 1 h 11"/>
                <a:gd name="T34" fmla="*/ 10 w 38"/>
                <a:gd name="T35" fmla="*/ 2 h 11"/>
                <a:gd name="T36" fmla="*/ 11 w 38"/>
                <a:gd name="T37" fmla="*/ 2 h 11"/>
                <a:gd name="T38" fmla="*/ 12 w 38"/>
                <a:gd name="T39" fmla="*/ 2 h 11"/>
                <a:gd name="T40" fmla="*/ 13 w 38"/>
                <a:gd name="T41" fmla="*/ 2 h 11"/>
                <a:gd name="T42" fmla="*/ 14 w 38"/>
                <a:gd name="T43" fmla="*/ 2 h 11"/>
                <a:gd name="T44" fmla="*/ 14 w 38"/>
                <a:gd name="T45" fmla="*/ 2 h 11"/>
                <a:gd name="T46" fmla="*/ 15 w 38"/>
                <a:gd name="T47" fmla="*/ 2 h 11"/>
                <a:gd name="T48" fmla="*/ 16 w 38"/>
                <a:gd name="T49" fmla="*/ 2 h 11"/>
                <a:gd name="T50" fmla="*/ 16 w 38"/>
                <a:gd name="T51" fmla="*/ 2 h 11"/>
                <a:gd name="T52" fmla="*/ 17 w 38"/>
                <a:gd name="T53" fmla="*/ 2 h 11"/>
                <a:gd name="T54" fmla="*/ 17 w 38"/>
                <a:gd name="T55" fmla="*/ 2 h 11"/>
                <a:gd name="T56" fmla="*/ 18 w 38"/>
                <a:gd name="T57" fmla="*/ 2 h 11"/>
                <a:gd name="T58" fmla="*/ 19 w 38"/>
                <a:gd name="T59" fmla="*/ 2 h 11"/>
                <a:gd name="T60" fmla="*/ 20 w 38"/>
                <a:gd name="T61" fmla="*/ 2 h 11"/>
                <a:gd name="T62" fmla="*/ 21 w 38"/>
                <a:gd name="T63" fmla="*/ 2 h 11"/>
                <a:gd name="T64" fmla="*/ 21 w 38"/>
                <a:gd name="T65" fmla="*/ 2 h 11"/>
                <a:gd name="T66" fmla="*/ 22 w 38"/>
                <a:gd name="T67" fmla="*/ 2 h 11"/>
                <a:gd name="T68" fmla="*/ 23 w 38"/>
                <a:gd name="T69" fmla="*/ 2 h 11"/>
                <a:gd name="T70" fmla="*/ 24 w 38"/>
                <a:gd name="T71" fmla="*/ 2 h 11"/>
                <a:gd name="T72" fmla="*/ 25 w 38"/>
                <a:gd name="T73" fmla="*/ 2 h 11"/>
                <a:gd name="T74" fmla="*/ 25 w 38"/>
                <a:gd name="T75" fmla="*/ 2 h 11"/>
                <a:gd name="T76" fmla="*/ 26 w 38"/>
                <a:gd name="T77" fmla="*/ 2 h 11"/>
                <a:gd name="T78" fmla="*/ 26 w 38"/>
                <a:gd name="T79" fmla="*/ 2 h 11"/>
                <a:gd name="T80" fmla="*/ 27 w 38"/>
                <a:gd name="T81" fmla="*/ 2 h 11"/>
                <a:gd name="T82" fmla="*/ 27 w 38"/>
                <a:gd name="T83" fmla="*/ 2 h 11"/>
                <a:gd name="T84" fmla="*/ 28 w 38"/>
                <a:gd name="T85" fmla="*/ 2 h 11"/>
                <a:gd name="T86" fmla="*/ 28 w 38"/>
                <a:gd name="T87" fmla="*/ 2 h 11"/>
                <a:gd name="T88" fmla="*/ 29 w 38"/>
                <a:gd name="T89" fmla="*/ 2 h 11"/>
                <a:gd name="T90" fmla="*/ 29 w 38"/>
                <a:gd name="T91" fmla="*/ 2 h 11"/>
                <a:gd name="T92" fmla="*/ 30 w 38"/>
                <a:gd name="T93" fmla="*/ 2 h 11"/>
                <a:gd name="T94" fmla="*/ 31 w 38"/>
                <a:gd name="T95" fmla="*/ 2 h 11"/>
                <a:gd name="T96" fmla="*/ 31 w 38"/>
                <a:gd name="T97" fmla="*/ 2 h 11"/>
                <a:gd name="T98" fmla="*/ 32 w 38"/>
                <a:gd name="T99" fmla="*/ 2 h 11"/>
                <a:gd name="T100" fmla="*/ 32 w 38"/>
                <a:gd name="T101" fmla="*/ 2 h 11"/>
                <a:gd name="T102" fmla="*/ 33 w 38"/>
                <a:gd name="T103" fmla="*/ 2 h 11"/>
                <a:gd name="T104" fmla="*/ 38 w 38"/>
                <a:gd name="T105" fmla="*/ 11 h 11"/>
                <a:gd name="T106" fmla="*/ 3 w 38"/>
                <a:gd name="T107" fmla="*/ 3 h 11"/>
                <a:gd name="T108" fmla="*/ 0 w 38"/>
                <a:gd name="T10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11">
                  <a:moveTo>
                    <a:pt x="0" y="0"/>
                  </a:moveTo>
                  <a:lnTo>
                    <a:pt x="0" y="0"/>
                  </a:lnTo>
                  <a:lnTo>
                    <a:pt x="0" y="0"/>
                  </a:lnTo>
                  <a:lnTo>
                    <a:pt x="1" y="0"/>
                  </a:lnTo>
                  <a:lnTo>
                    <a:pt x="2" y="0"/>
                  </a:lnTo>
                  <a:lnTo>
                    <a:pt x="3" y="0"/>
                  </a:lnTo>
                  <a:lnTo>
                    <a:pt x="3" y="0"/>
                  </a:lnTo>
                  <a:lnTo>
                    <a:pt x="4" y="0"/>
                  </a:lnTo>
                  <a:lnTo>
                    <a:pt x="4" y="1"/>
                  </a:lnTo>
                  <a:lnTo>
                    <a:pt x="5" y="1"/>
                  </a:lnTo>
                  <a:lnTo>
                    <a:pt x="5" y="1"/>
                  </a:lnTo>
                  <a:lnTo>
                    <a:pt x="6" y="1"/>
                  </a:lnTo>
                  <a:lnTo>
                    <a:pt x="6" y="1"/>
                  </a:lnTo>
                  <a:lnTo>
                    <a:pt x="7" y="1"/>
                  </a:lnTo>
                  <a:lnTo>
                    <a:pt x="8" y="1"/>
                  </a:lnTo>
                  <a:lnTo>
                    <a:pt x="9" y="1"/>
                  </a:lnTo>
                  <a:lnTo>
                    <a:pt x="9" y="1"/>
                  </a:lnTo>
                  <a:lnTo>
                    <a:pt x="10" y="2"/>
                  </a:lnTo>
                  <a:lnTo>
                    <a:pt x="11" y="2"/>
                  </a:lnTo>
                  <a:lnTo>
                    <a:pt x="12" y="2"/>
                  </a:lnTo>
                  <a:lnTo>
                    <a:pt x="13" y="2"/>
                  </a:lnTo>
                  <a:lnTo>
                    <a:pt x="14" y="2"/>
                  </a:lnTo>
                  <a:lnTo>
                    <a:pt x="14" y="2"/>
                  </a:lnTo>
                  <a:lnTo>
                    <a:pt x="15" y="2"/>
                  </a:lnTo>
                  <a:lnTo>
                    <a:pt x="16" y="2"/>
                  </a:lnTo>
                  <a:lnTo>
                    <a:pt x="16" y="2"/>
                  </a:lnTo>
                  <a:lnTo>
                    <a:pt x="17" y="2"/>
                  </a:lnTo>
                  <a:lnTo>
                    <a:pt x="17" y="2"/>
                  </a:lnTo>
                  <a:lnTo>
                    <a:pt x="18" y="2"/>
                  </a:lnTo>
                  <a:lnTo>
                    <a:pt x="19" y="2"/>
                  </a:lnTo>
                  <a:lnTo>
                    <a:pt x="20" y="2"/>
                  </a:lnTo>
                  <a:lnTo>
                    <a:pt x="21" y="2"/>
                  </a:lnTo>
                  <a:lnTo>
                    <a:pt x="21" y="2"/>
                  </a:lnTo>
                  <a:lnTo>
                    <a:pt x="22" y="2"/>
                  </a:lnTo>
                  <a:lnTo>
                    <a:pt x="23" y="2"/>
                  </a:lnTo>
                  <a:lnTo>
                    <a:pt x="24" y="2"/>
                  </a:lnTo>
                  <a:lnTo>
                    <a:pt x="25" y="2"/>
                  </a:lnTo>
                  <a:lnTo>
                    <a:pt x="25" y="2"/>
                  </a:lnTo>
                  <a:lnTo>
                    <a:pt x="26" y="2"/>
                  </a:lnTo>
                  <a:lnTo>
                    <a:pt x="26" y="2"/>
                  </a:lnTo>
                  <a:lnTo>
                    <a:pt x="27" y="2"/>
                  </a:lnTo>
                  <a:lnTo>
                    <a:pt x="27" y="2"/>
                  </a:lnTo>
                  <a:lnTo>
                    <a:pt x="28" y="2"/>
                  </a:lnTo>
                  <a:lnTo>
                    <a:pt x="28" y="2"/>
                  </a:lnTo>
                  <a:lnTo>
                    <a:pt x="29" y="2"/>
                  </a:lnTo>
                  <a:lnTo>
                    <a:pt x="29" y="2"/>
                  </a:lnTo>
                  <a:lnTo>
                    <a:pt x="30" y="2"/>
                  </a:lnTo>
                  <a:lnTo>
                    <a:pt x="31" y="2"/>
                  </a:lnTo>
                  <a:lnTo>
                    <a:pt x="31" y="2"/>
                  </a:lnTo>
                  <a:lnTo>
                    <a:pt x="32" y="2"/>
                  </a:lnTo>
                  <a:lnTo>
                    <a:pt x="32" y="2"/>
                  </a:lnTo>
                  <a:lnTo>
                    <a:pt x="33" y="2"/>
                  </a:lnTo>
                  <a:lnTo>
                    <a:pt x="38" y="11"/>
                  </a:lnTo>
                  <a:lnTo>
                    <a:pt x="3"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3" name="Freeform 2024"/>
            <p:cNvSpPr>
              <a:spLocks/>
            </p:cNvSpPr>
            <p:nvPr/>
          </p:nvSpPr>
          <p:spPr bwMode="auto">
            <a:xfrm>
              <a:off x="5783263" y="1611873"/>
              <a:ext cx="114300" cy="76200"/>
            </a:xfrm>
            <a:custGeom>
              <a:avLst/>
              <a:gdLst>
                <a:gd name="T0" fmla="*/ 1 w 72"/>
                <a:gd name="T1" fmla="*/ 0 h 48"/>
                <a:gd name="T2" fmla="*/ 3 w 72"/>
                <a:gd name="T3" fmla="*/ 0 h 48"/>
                <a:gd name="T4" fmla="*/ 6 w 72"/>
                <a:gd name="T5" fmla="*/ 0 h 48"/>
                <a:gd name="T6" fmla="*/ 9 w 72"/>
                <a:gd name="T7" fmla="*/ 0 h 48"/>
                <a:gd name="T8" fmla="*/ 11 w 72"/>
                <a:gd name="T9" fmla="*/ 0 h 48"/>
                <a:gd name="T10" fmla="*/ 14 w 72"/>
                <a:gd name="T11" fmla="*/ 1 h 48"/>
                <a:gd name="T12" fmla="*/ 16 w 72"/>
                <a:gd name="T13" fmla="*/ 2 h 48"/>
                <a:gd name="T14" fmla="*/ 18 w 72"/>
                <a:gd name="T15" fmla="*/ 4 h 48"/>
                <a:gd name="T16" fmla="*/ 21 w 72"/>
                <a:gd name="T17" fmla="*/ 6 h 48"/>
                <a:gd name="T18" fmla="*/ 23 w 72"/>
                <a:gd name="T19" fmla="*/ 7 h 48"/>
                <a:gd name="T20" fmla="*/ 26 w 72"/>
                <a:gd name="T21" fmla="*/ 8 h 48"/>
                <a:gd name="T22" fmla="*/ 28 w 72"/>
                <a:gd name="T23" fmla="*/ 8 h 48"/>
                <a:gd name="T24" fmla="*/ 30 w 72"/>
                <a:gd name="T25" fmla="*/ 8 h 48"/>
                <a:gd name="T26" fmla="*/ 33 w 72"/>
                <a:gd name="T27" fmla="*/ 7 h 48"/>
                <a:gd name="T28" fmla="*/ 35 w 72"/>
                <a:gd name="T29" fmla="*/ 7 h 48"/>
                <a:gd name="T30" fmla="*/ 36 w 72"/>
                <a:gd name="T31" fmla="*/ 7 h 48"/>
                <a:gd name="T32" fmla="*/ 37 w 72"/>
                <a:gd name="T33" fmla="*/ 8 h 48"/>
                <a:gd name="T34" fmla="*/ 40 w 72"/>
                <a:gd name="T35" fmla="*/ 11 h 48"/>
                <a:gd name="T36" fmla="*/ 43 w 72"/>
                <a:gd name="T37" fmla="*/ 14 h 48"/>
                <a:gd name="T38" fmla="*/ 46 w 72"/>
                <a:gd name="T39" fmla="*/ 17 h 48"/>
                <a:gd name="T40" fmla="*/ 48 w 72"/>
                <a:gd name="T41" fmla="*/ 19 h 48"/>
                <a:gd name="T42" fmla="*/ 50 w 72"/>
                <a:gd name="T43" fmla="*/ 21 h 48"/>
                <a:gd name="T44" fmla="*/ 52 w 72"/>
                <a:gd name="T45" fmla="*/ 23 h 48"/>
                <a:gd name="T46" fmla="*/ 55 w 72"/>
                <a:gd name="T47" fmla="*/ 26 h 48"/>
                <a:gd name="T48" fmla="*/ 57 w 72"/>
                <a:gd name="T49" fmla="*/ 28 h 48"/>
                <a:gd name="T50" fmla="*/ 59 w 72"/>
                <a:gd name="T51" fmla="*/ 29 h 48"/>
                <a:gd name="T52" fmla="*/ 61 w 72"/>
                <a:gd name="T53" fmla="*/ 31 h 48"/>
                <a:gd name="T54" fmla="*/ 63 w 72"/>
                <a:gd name="T55" fmla="*/ 33 h 48"/>
                <a:gd name="T56" fmla="*/ 65 w 72"/>
                <a:gd name="T57" fmla="*/ 34 h 48"/>
                <a:gd name="T58" fmla="*/ 67 w 72"/>
                <a:gd name="T59" fmla="*/ 38 h 48"/>
                <a:gd name="T60" fmla="*/ 70 w 72"/>
                <a:gd name="T61" fmla="*/ 42 h 48"/>
                <a:gd name="T62" fmla="*/ 72 w 72"/>
                <a:gd name="T63" fmla="*/ 48 h 48"/>
                <a:gd name="T64" fmla="*/ 71 w 72"/>
                <a:gd name="T65" fmla="*/ 46 h 48"/>
                <a:gd name="T66" fmla="*/ 68 w 72"/>
                <a:gd name="T67" fmla="*/ 43 h 48"/>
                <a:gd name="T68" fmla="*/ 65 w 72"/>
                <a:gd name="T69" fmla="*/ 39 h 48"/>
                <a:gd name="T70" fmla="*/ 63 w 72"/>
                <a:gd name="T71" fmla="*/ 37 h 48"/>
                <a:gd name="T72" fmla="*/ 60 w 72"/>
                <a:gd name="T73" fmla="*/ 35 h 48"/>
                <a:gd name="T74" fmla="*/ 57 w 72"/>
                <a:gd name="T75" fmla="*/ 33 h 48"/>
                <a:gd name="T76" fmla="*/ 54 w 72"/>
                <a:gd name="T77" fmla="*/ 31 h 48"/>
                <a:gd name="T78" fmla="*/ 51 w 72"/>
                <a:gd name="T79" fmla="*/ 28 h 48"/>
                <a:gd name="T80" fmla="*/ 47 w 72"/>
                <a:gd name="T81" fmla="*/ 26 h 48"/>
                <a:gd name="T82" fmla="*/ 44 w 72"/>
                <a:gd name="T83" fmla="*/ 23 h 48"/>
                <a:gd name="T84" fmla="*/ 41 w 72"/>
                <a:gd name="T85" fmla="*/ 20 h 48"/>
                <a:gd name="T86" fmla="*/ 39 w 72"/>
                <a:gd name="T87" fmla="*/ 18 h 48"/>
                <a:gd name="T88" fmla="*/ 37 w 72"/>
                <a:gd name="T89" fmla="*/ 17 h 48"/>
                <a:gd name="T90" fmla="*/ 34 w 72"/>
                <a:gd name="T91" fmla="*/ 16 h 48"/>
                <a:gd name="T92" fmla="*/ 31 w 72"/>
                <a:gd name="T93" fmla="*/ 15 h 48"/>
                <a:gd name="T94" fmla="*/ 29 w 72"/>
                <a:gd name="T95" fmla="*/ 16 h 48"/>
                <a:gd name="T96" fmla="*/ 28 w 72"/>
                <a:gd name="T97" fmla="*/ 15 h 48"/>
                <a:gd name="T98" fmla="*/ 24 w 72"/>
                <a:gd name="T99" fmla="*/ 13 h 48"/>
                <a:gd name="T100" fmla="*/ 22 w 72"/>
                <a:gd name="T101" fmla="*/ 12 h 48"/>
                <a:gd name="T102" fmla="*/ 20 w 72"/>
                <a:gd name="T103" fmla="*/ 11 h 48"/>
                <a:gd name="T104" fmla="*/ 17 w 72"/>
                <a:gd name="T105" fmla="*/ 7 h 48"/>
                <a:gd name="T106" fmla="*/ 16 w 72"/>
                <a:gd name="T107" fmla="*/ 6 h 48"/>
                <a:gd name="T108" fmla="*/ 14 w 72"/>
                <a:gd name="T109" fmla="*/ 5 h 48"/>
                <a:gd name="T110" fmla="*/ 12 w 72"/>
                <a:gd name="T111" fmla="*/ 4 h 48"/>
                <a:gd name="T112" fmla="*/ 9 w 72"/>
                <a:gd name="T113" fmla="*/ 4 h 48"/>
                <a:gd name="T114" fmla="*/ 6 w 72"/>
                <a:gd name="T115" fmla="*/ 4 h 48"/>
                <a:gd name="T116" fmla="*/ 2 w 72"/>
                <a:gd name="T1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 h="48">
                  <a:moveTo>
                    <a:pt x="0" y="0"/>
                  </a:moveTo>
                  <a:lnTo>
                    <a:pt x="0" y="0"/>
                  </a:lnTo>
                  <a:lnTo>
                    <a:pt x="0" y="0"/>
                  </a:lnTo>
                  <a:lnTo>
                    <a:pt x="1" y="0"/>
                  </a:lnTo>
                  <a:lnTo>
                    <a:pt x="2" y="0"/>
                  </a:lnTo>
                  <a:lnTo>
                    <a:pt x="2" y="0"/>
                  </a:lnTo>
                  <a:lnTo>
                    <a:pt x="3" y="0"/>
                  </a:lnTo>
                  <a:lnTo>
                    <a:pt x="3" y="0"/>
                  </a:lnTo>
                  <a:lnTo>
                    <a:pt x="4" y="0"/>
                  </a:lnTo>
                  <a:lnTo>
                    <a:pt x="5" y="0"/>
                  </a:lnTo>
                  <a:lnTo>
                    <a:pt x="5" y="0"/>
                  </a:lnTo>
                  <a:lnTo>
                    <a:pt x="6" y="0"/>
                  </a:lnTo>
                  <a:lnTo>
                    <a:pt x="7" y="0"/>
                  </a:lnTo>
                  <a:lnTo>
                    <a:pt x="7" y="0"/>
                  </a:lnTo>
                  <a:lnTo>
                    <a:pt x="8" y="0"/>
                  </a:lnTo>
                  <a:lnTo>
                    <a:pt x="9" y="0"/>
                  </a:lnTo>
                  <a:lnTo>
                    <a:pt x="9" y="0"/>
                  </a:lnTo>
                  <a:lnTo>
                    <a:pt x="10" y="0"/>
                  </a:lnTo>
                  <a:lnTo>
                    <a:pt x="11" y="0"/>
                  </a:lnTo>
                  <a:lnTo>
                    <a:pt x="11" y="0"/>
                  </a:lnTo>
                  <a:lnTo>
                    <a:pt x="12" y="1"/>
                  </a:lnTo>
                  <a:lnTo>
                    <a:pt x="13" y="1"/>
                  </a:lnTo>
                  <a:lnTo>
                    <a:pt x="13" y="1"/>
                  </a:lnTo>
                  <a:lnTo>
                    <a:pt x="14" y="1"/>
                  </a:lnTo>
                  <a:lnTo>
                    <a:pt x="14" y="1"/>
                  </a:lnTo>
                  <a:lnTo>
                    <a:pt x="15" y="2"/>
                  </a:lnTo>
                  <a:lnTo>
                    <a:pt x="15" y="2"/>
                  </a:lnTo>
                  <a:lnTo>
                    <a:pt x="16" y="2"/>
                  </a:lnTo>
                  <a:lnTo>
                    <a:pt x="16" y="2"/>
                  </a:lnTo>
                  <a:lnTo>
                    <a:pt x="16" y="3"/>
                  </a:lnTo>
                  <a:lnTo>
                    <a:pt x="17" y="3"/>
                  </a:lnTo>
                  <a:lnTo>
                    <a:pt x="18" y="4"/>
                  </a:lnTo>
                  <a:lnTo>
                    <a:pt x="19" y="5"/>
                  </a:lnTo>
                  <a:lnTo>
                    <a:pt x="20" y="5"/>
                  </a:lnTo>
                  <a:lnTo>
                    <a:pt x="21" y="6"/>
                  </a:lnTo>
                  <a:lnTo>
                    <a:pt x="21" y="6"/>
                  </a:lnTo>
                  <a:lnTo>
                    <a:pt x="21" y="6"/>
                  </a:lnTo>
                  <a:lnTo>
                    <a:pt x="22" y="7"/>
                  </a:lnTo>
                  <a:lnTo>
                    <a:pt x="23" y="7"/>
                  </a:lnTo>
                  <a:lnTo>
                    <a:pt x="23" y="7"/>
                  </a:lnTo>
                  <a:lnTo>
                    <a:pt x="24" y="7"/>
                  </a:lnTo>
                  <a:lnTo>
                    <a:pt x="25" y="7"/>
                  </a:lnTo>
                  <a:lnTo>
                    <a:pt x="25" y="8"/>
                  </a:lnTo>
                  <a:lnTo>
                    <a:pt x="26" y="8"/>
                  </a:lnTo>
                  <a:lnTo>
                    <a:pt x="26" y="8"/>
                  </a:lnTo>
                  <a:lnTo>
                    <a:pt x="27" y="8"/>
                  </a:lnTo>
                  <a:lnTo>
                    <a:pt x="27" y="8"/>
                  </a:lnTo>
                  <a:lnTo>
                    <a:pt x="28" y="8"/>
                  </a:lnTo>
                  <a:lnTo>
                    <a:pt x="28" y="8"/>
                  </a:lnTo>
                  <a:lnTo>
                    <a:pt x="29" y="8"/>
                  </a:lnTo>
                  <a:lnTo>
                    <a:pt x="29" y="8"/>
                  </a:lnTo>
                  <a:lnTo>
                    <a:pt x="30" y="8"/>
                  </a:lnTo>
                  <a:lnTo>
                    <a:pt x="30" y="8"/>
                  </a:lnTo>
                  <a:lnTo>
                    <a:pt x="31" y="8"/>
                  </a:lnTo>
                  <a:lnTo>
                    <a:pt x="32" y="7"/>
                  </a:lnTo>
                  <a:lnTo>
                    <a:pt x="33" y="7"/>
                  </a:lnTo>
                  <a:lnTo>
                    <a:pt x="33" y="7"/>
                  </a:lnTo>
                  <a:lnTo>
                    <a:pt x="34" y="7"/>
                  </a:lnTo>
                  <a:lnTo>
                    <a:pt x="34" y="7"/>
                  </a:lnTo>
                  <a:lnTo>
                    <a:pt x="35" y="7"/>
                  </a:lnTo>
                  <a:lnTo>
                    <a:pt x="35" y="7"/>
                  </a:lnTo>
                  <a:lnTo>
                    <a:pt x="36" y="7"/>
                  </a:lnTo>
                  <a:lnTo>
                    <a:pt x="36" y="7"/>
                  </a:lnTo>
                  <a:lnTo>
                    <a:pt x="36" y="7"/>
                  </a:lnTo>
                  <a:lnTo>
                    <a:pt x="36" y="7"/>
                  </a:lnTo>
                  <a:lnTo>
                    <a:pt x="36" y="7"/>
                  </a:lnTo>
                  <a:lnTo>
                    <a:pt x="37" y="7"/>
                  </a:lnTo>
                  <a:lnTo>
                    <a:pt x="37" y="8"/>
                  </a:lnTo>
                  <a:lnTo>
                    <a:pt x="38" y="8"/>
                  </a:lnTo>
                  <a:lnTo>
                    <a:pt x="38" y="9"/>
                  </a:lnTo>
                  <a:lnTo>
                    <a:pt x="39" y="10"/>
                  </a:lnTo>
                  <a:lnTo>
                    <a:pt x="40" y="11"/>
                  </a:lnTo>
                  <a:lnTo>
                    <a:pt x="41" y="11"/>
                  </a:lnTo>
                  <a:lnTo>
                    <a:pt x="41" y="12"/>
                  </a:lnTo>
                  <a:lnTo>
                    <a:pt x="42" y="13"/>
                  </a:lnTo>
                  <a:lnTo>
                    <a:pt x="43" y="14"/>
                  </a:lnTo>
                  <a:lnTo>
                    <a:pt x="44" y="15"/>
                  </a:lnTo>
                  <a:lnTo>
                    <a:pt x="45" y="16"/>
                  </a:lnTo>
                  <a:lnTo>
                    <a:pt x="45" y="16"/>
                  </a:lnTo>
                  <a:lnTo>
                    <a:pt x="46" y="17"/>
                  </a:lnTo>
                  <a:lnTo>
                    <a:pt x="46" y="17"/>
                  </a:lnTo>
                  <a:lnTo>
                    <a:pt x="47" y="18"/>
                  </a:lnTo>
                  <a:lnTo>
                    <a:pt x="47" y="19"/>
                  </a:lnTo>
                  <a:lnTo>
                    <a:pt x="48" y="19"/>
                  </a:lnTo>
                  <a:lnTo>
                    <a:pt x="48" y="20"/>
                  </a:lnTo>
                  <a:lnTo>
                    <a:pt x="49" y="20"/>
                  </a:lnTo>
                  <a:lnTo>
                    <a:pt x="50" y="21"/>
                  </a:lnTo>
                  <a:lnTo>
                    <a:pt x="50" y="21"/>
                  </a:lnTo>
                  <a:lnTo>
                    <a:pt x="51" y="22"/>
                  </a:lnTo>
                  <a:lnTo>
                    <a:pt x="51" y="22"/>
                  </a:lnTo>
                  <a:lnTo>
                    <a:pt x="52" y="23"/>
                  </a:lnTo>
                  <a:lnTo>
                    <a:pt x="52" y="23"/>
                  </a:lnTo>
                  <a:lnTo>
                    <a:pt x="53" y="24"/>
                  </a:lnTo>
                  <a:lnTo>
                    <a:pt x="54" y="24"/>
                  </a:lnTo>
                  <a:lnTo>
                    <a:pt x="54" y="25"/>
                  </a:lnTo>
                  <a:lnTo>
                    <a:pt x="55" y="26"/>
                  </a:lnTo>
                  <a:lnTo>
                    <a:pt x="55" y="26"/>
                  </a:lnTo>
                  <a:lnTo>
                    <a:pt x="56" y="26"/>
                  </a:lnTo>
                  <a:lnTo>
                    <a:pt x="57" y="27"/>
                  </a:lnTo>
                  <a:lnTo>
                    <a:pt x="57" y="28"/>
                  </a:lnTo>
                  <a:lnTo>
                    <a:pt x="58" y="28"/>
                  </a:lnTo>
                  <a:lnTo>
                    <a:pt x="58" y="28"/>
                  </a:lnTo>
                  <a:lnTo>
                    <a:pt x="59" y="29"/>
                  </a:lnTo>
                  <a:lnTo>
                    <a:pt x="59" y="29"/>
                  </a:lnTo>
                  <a:lnTo>
                    <a:pt x="60" y="30"/>
                  </a:lnTo>
                  <a:lnTo>
                    <a:pt x="60" y="30"/>
                  </a:lnTo>
                  <a:lnTo>
                    <a:pt x="61" y="31"/>
                  </a:lnTo>
                  <a:lnTo>
                    <a:pt x="61" y="31"/>
                  </a:lnTo>
                  <a:lnTo>
                    <a:pt x="62" y="32"/>
                  </a:lnTo>
                  <a:lnTo>
                    <a:pt x="62" y="32"/>
                  </a:lnTo>
                  <a:lnTo>
                    <a:pt x="63" y="32"/>
                  </a:lnTo>
                  <a:lnTo>
                    <a:pt x="63" y="33"/>
                  </a:lnTo>
                  <a:lnTo>
                    <a:pt x="64" y="33"/>
                  </a:lnTo>
                  <a:lnTo>
                    <a:pt x="64" y="33"/>
                  </a:lnTo>
                  <a:lnTo>
                    <a:pt x="65" y="34"/>
                  </a:lnTo>
                  <a:lnTo>
                    <a:pt x="65" y="34"/>
                  </a:lnTo>
                  <a:lnTo>
                    <a:pt x="66" y="35"/>
                  </a:lnTo>
                  <a:lnTo>
                    <a:pt x="66" y="36"/>
                  </a:lnTo>
                  <a:lnTo>
                    <a:pt x="67" y="37"/>
                  </a:lnTo>
                  <a:lnTo>
                    <a:pt x="67" y="38"/>
                  </a:lnTo>
                  <a:lnTo>
                    <a:pt x="68" y="39"/>
                  </a:lnTo>
                  <a:lnTo>
                    <a:pt x="69" y="40"/>
                  </a:lnTo>
                  <a:lnTo>
                    <a:pt x="69" y="41"/>
                  </a:lnTo>
                  <a:lnTo>
                    <a:pt x="70" y="42"/>
                  </a:lnTo>
                  <a:lnTo>
                    <a:pt x="71" y="43"/>
                  </a:lnTo>
                  <a:lnTo>
                    <a:pt x="71" y="44"/>
                  </a:lnTo>
                  <a:lnTo>
                    <a:pt x="71" y="44"/>
                  </a:lnTo>
                  <a:lnTo>
                    <a:pt x="72" y="48"/>
                  </a:lnTo>
                  <a:lnTo>
                    <a:pt x="72" y="48"/>
                  </a:lnTo>
                  <a:lnTo>
                    <a:pt x="71" y="47"/>
                  </a:lnTo>
                  <a:lnTo>
                    <a:pt x="71" y="47"/>
                  </a:lnTo>
                  <a:lnTo>
                    <a:pt x="71" y="46"/>
                  </a:lnTo>
                  <a:lnTo>
                    <a:pt x="70" y="45"/>
                  </a:lnTo>
                  <a:lnTo>
                    <a:pt x="70" y="45"/>
                  </a:lnTo>
                  <a:lnTo>
                    <a:pt x="69" y="44"/>
                  </a:lnTo>
                  <a:lnTo>
                    <a:pt x="68" y="43"/>
                  </a:lnTo>
                  <a:lnTo>
                    <a:pt x="67" y="42"/>
                  </a:lnTo>
                  <a:lnTo>
                    <a:pt x="67" y="41"/>
                  </a:lnTo>
                  <a:lnTo>
                    <a:pt x="66" y="40"/>
                  </a:lnTo>
                  <a:lnTo>
                    <a:pt x="65" y="39"/>
                  </a:lnTo>
                  <a:lnTo>
                    <a:pt x="65" y="39"/>
                  </a:lnTo>
                  <a:lnTo>
                    <a:pt x="64" y="38"/>
                  </a:lnTo>
                  <a:lnTo>
                    <a:pt x="63" y="37"/>
                  </a:lnTo>
                  <a:lnTo>
                    <a:pt x="63" y="37"/>
                  </a:lnTo>
                  <a:lnTo>
                    <a:pt x="62" y="36"/>
                  </a:lnTo>
                  <a:lnTo>
                    <a:pt x="62" y="36"/>
                  </a:lnTo>
                  <a:lnTo>
                    <a:pt x="61" y="35"/>
                  </a:lnTo>
                  <a:lnTo>
                    <a:pt x="60" y="35"/>
                  </a:lnTo>
                  <a:lnTo>
                    <a:pt x="60" y="34"/>
                  </a:lnTo>
                  <a:lnTo>
                    <a:pt x="59" y="34"/>
                  </a:lnTo>
                  <a:lnTo>
                    <a:pt x="58" y="33"/>
                  </a:lnTo>
                  <a:lnTo>
                    <a:pt x="57" y="33"/>
                  </a:lnTo>
                  <a:lnTo>
                    <a:pt x="57" y="32"/>
                  </a:lnTo>
                  <a:lnTo>
                    <a:pt x="56" y="32"/>
                  </a:lnTo>
                  <a:lnTo>
                    <a:pt x="55" y="31"/>
                  </a:lnTo>
                  <a:lnTo>
                    <a:pt x="54" y="31"/>
                  </a:lnTo>
                  <a:lnTo>
                    <a:pt x="53" y="30"/>
                  </a:lnTo>
                  <a:lnTo>
                    <a:pt x="53" y="29"/>
                  </a:lnTo>
                  <a:lnTo>
                    <a:pt x="52" y="29"/>
                  </a:lnTo>
                  <a:lnTo>
                    <a:pt x="51" y="28"/>
                  </a:lnTo>
                  <a:lnTo>
                    <a:pt x="50" y="27"/>
                  </a:lnTo>
                  <a:lnTo>
                    <a:pt x="49" y="27"/>
                  </a:lnTo>
                  <a:lnTo>
                    <a:pt x="48" y="26"/>
                  </a:lnTo>
                  <a:lnTo>
                    <a:pt x="47" y="26"/>
                  </a:lnTo>
                  <a:lnTo>
                    <a:pt x="46" y="25"/>
                  </a:lnTo>
                  <a:lnTo>
                    <a:pt x="46" y="24"/>
                  </a:lnTo>
                  <a:lnTo>
                    <a:pt x="45" y="23"/>
                  </a:lnTo>
                  <a:lnTo>
                    <a:pt x="44" y="23"/>
                  </a:lnTo>
                  <a:lnTo>
                    <a:pt x="43" y="22"/>
                  </a:lnTo>
                  <a:lnTo>
                    <a:pt x="42" y="21"/>
                  </a:lnTo>
                  <a:lnTo>
                    <a:pt x="42" y="21"/>
                  </a:lnTo>
                  <a:lnTo>
                    <a:pt x="41" y="20"/>
                  </a:lnTo>
                  <a:lnTo>
                    <a:pt x="40" y="19"/>
                  </a:lnTo>
                  <a:lnTo>
                    <a:pt x="40" y="19"/>
                  </a:lnTo>
                  <a:lnTo>
                    <a:pt x="39" y="18"/>
                  </a:lnTo>
                  <a:lnTo>
                    <a:pt x="39" y="18"/>
                  </a:lnTo>
                  <a:lnTo>
                    <a:pt x="38" y="17"/>
                  </a:lnTo>
                  <a:lnTo>
                    <a:pt x="38" y="17"/>
                  </a:lnTo>
                  <a:lnTo>
                    <a:pt x="37" y="17"/>
                  </a:lnTo>
                  <a:lnTo>
                    <a:pt x="37" y="17"/>
                  </a:lnTo>
                  <a:lnTo>
                    <a:pt x="36" y="16"/>
                  </a:lnTo>
                  <a:lnTo>
                    <a:pt x="35" y="16"/>
                  </a:lnTo>
                  <a:lnTo>
                    <a:pt x="34" y="16"/>
                  </a:lnTo>
                  <a:lnTo>
                    <a:pt x="34" y="16"/>
                  </a:lnTo>
                  <a:lnTo>
                    <a:pt x="33" y="16"/>
                  </a:lnTo>
                  <a:lnTo>
                    <a:pt x="32" y="15"/>
                  </a:lnTo>
                  <a:lnTo>
                    <a:pt x="32" y="15"/>
                  </a:lnTo>
                  <a:lnTo>
                    <a:pt x="31" y="15"/>
                  </a:lnTo>
                  <a:lnTo>
                    <a:pt x="31" y="15"/>
                  </a:lnTo>
                  <a:lnTo>
                    <a:pt x="30" y="15"/>
                  </a:lnTo>
                  <a:lnTo>
                    <a:pt x="29" y="15"/>
                  </a:lnTo>
                  <a:lnTo>
                    <a:pt x="29" y="16"/>
                  </a:lnTo>
                  <a:lnTo>
                    <a:pt x="29" y="15"/>
                  </a:lnTo>
                  <a:lnTo>
                    <a:pt x="28" y="15"/>
                  </a:lnTo>
                  <a:lnTo>
                    <a:pt x="28" y="15"/>
                  </a:lnTo>
                  <a:lnTo>
                    <a:pt x="28" y="15"/>
                  </a:lnTo>
                  <a:lnTo>
                    <a:pt x="27" y="14"/>
                  </a:lnTo>
                  <a:lnTo>
                    <a:pt x="26" y="14"/>
                  </a:lnTo>
                  <a:lnTo>
                    <a:pt x="25" y="14"/>
                  </a:lnTo>
                  <a:lnTo>
                    <a:pt x="24" y="13"/>
                  </a:lnTo>
                  <a:lnTo>
                    <a:pt x="24" y="13"/>
                  </a:lnTo>
                  <a:lnTo>
                    <a:pt x="23" y="13"/>
                  </a:lnTo>
                  <a:lnTo>
                    <a:pt x="23" y="12"/>
                  </a:lnTo>
                  <a:lnTo>
                    <a:pt x="22" y="12"/>
                  </a:lnTo>
                  <a:lnTo>
                    <a:pt x="22" y="12"/>
                  </a:lnTo>
                  <a:lnTo>
                    <a:pt x="21" y="11"/>
                  </a:lnTo>
                  <a:lnTo>
                    <a:pt x="21" y="11"/>
                  </a:lnTo>
                  <a:lnTo>
                    <a:pt x="20" y="11"/>
                  </a:lnTo>
                  <a:lnTo>
                    <a:pt x="20" y="10"/>
                  </a:lnTo>
                  <a:lnTo>
                    <a:pt x="19" y="9"/>
                  </a:lnTo>
                  <a:lnTo>
                    <a:pt x="18" y="8"/>
                  </a:lnTo>
                  <a:lnTo>
                    <a:pt x="17" y="7"/>
                  </a:lnTo>
                  <a:lnTo>
                    <a:pt x="17" y="7"/>
                  </a:lnTo>
                  <a:lnTo>
                    <a:pt x="17" y="7"/>
                  </a:lnTo>
                  <a:lnTo>
                    <a:pt x="16" y="7"/>
                  </a:lnTo>
                  <a:lnTo>
                    <a:pt x="16" y="6"/>
                  </a:lnTo>
                  <a:lnTo>
                    <a:pt x="15" y="6"/>
                  </a:lnTo>
                  <a:lnTo>
                    <a:pt x="14" y="5"/>
                  </a:lnTo>
                  <a:lnTo>
                    <a:pt x="14" y="5"/>
                  </a:lnTo>
                  <a:lnTo>
                    <a:pt x="14" y="5"/>
                  </a:lnTo>
                  <a:lnTo>
                    <a:pt x="13" y="5"/>
                  </a:lnTo>
                  <a:lnTo>
                    <a:pt x="13" y="5"/>
                  </a:lnTo>
                  <a:lnTo>
                    <a:pt x="12" y="4"/>
                  </a:lnTo>
                  <a:lnTo>
                    <a:pt x="12" y="4"/>
                  </a:lnTo>
                  <a:lnTo>
                    <a:pt x="11" y="4"/>
                  </a:lnTo>
                  <a:lnTo>
                    <a:pt x="10" y="4"/>
                  </a:lnTo>
                  <a:lnTo>
                    <a:pt x="10" y="4"/>
                  </a:lnTo>
                  <a:lnTo>
                    <a:pt x="9" y="4"/>
                  </a:lnTo>
                  <a:lnTo>
                    <a:pt x="8" y="4"/>
                  </a:lnTo>
                  <a:lnTo>
                    <a:pt x="8" y="4"/>
                  </a:lnTo>
                  <a:lnTo>
                    <a:pt x="7" y="4"/>
                  </a:lnTo>
                  <a:lnTo>
                    <a:pt x="6" y="4"/>
                  </a:lnTo>
                  <a:lnTo>
                    <a:pt x="5" y="4"/>
                  </a:lnTo>
                  <a:lnTo>
                    <a:pt x="4" y="4"/>
                  </a:lnTo>
                  <a:lnTo>
                    <a:pt x="3" y="4"/>
                  </a:lnTo>
                  <a:lnTo>
                    <a:pt x="2" y="4"/>
                  </a:lnTo>
                  <a:lnTo>
                    <a:pt x="1" y="4"/>
                  </a:lnTo>
                  <a:lnTo>
                    <a:pt x="1"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4" name="Freeform 2025"/>
            <p:cNvSpPr>
              <a:spLocks/>
            </p:cNvSpPr>
            <p:nvPr/>
          </p:nvSpPr>
          <p:spPr bwMode="auto">
            <a:xfrm>
              <a:off x="5783263" y="1622988"/>
              <a:ext cx="33338" cy="9525"/>
            </a:xfrm>
            <a:custGeom>
              <a:avLst/>
              <a:gdLst>
                <a:gd name="T0" fmla="*/ 0 w 21"/>
                <a:gd name="T1" fmla="*/ 0 h 6"/>
                <a:gd name="T2" fmla="*/ 1 w 21"/>
                <a:gd name="T3" fmla="*/ 0 h 6"/>
                <a:gd name="T4" fmla="*/ 2 w 21"/>
                <a:gd name="T5" fmla="*/ 0 h 6"/>
                <a:gd name="T6" fmla="*/ 3 w 21"/>
                <a:gd name="T7" fmla="*/ 0 h 6"/>
                <a:gd name="T8" fmla="*/ 5 w 21"/>
                <a:gd name="T9" fmla="*/ 0 h 6"/>
                <a:gd name="T10" fmla="*/ 6 w 21"/>
                <a:gd name="T11" fmla="*/ 0 h 6"/>
                <a:gd name="T12" fmla="*/ 8 w 21"/>
                <a:gd name="T13" fmla="*/ 0 h 6"/>
                <a:gd name="T14" fmla="*/ 9 w 21"/>
                <a:gd name="T15" fmla="*/ 0 h 6"/>
                <a:gd name="T16" fmla="*/ 10 w 21"/>
                <a:gd name="T17" fmla="*/ 0 h 6"/>
                <a:gd name="T18" fmla="*/ 12 w 21"/>
                <a:gd name="T19" fmla="*/ 1 h 6"/>
                <a:gd name="T20" fmla="*/ 13 w 21"/>
                <a:gd name="T21" fmla="*/ 1 h 6"/>
                <a:gd name="T22" fmla="*/ 15 w 21"/>
                <a:gd name="T23" fmla="*/ 2 h 6"/>
                <a:gd name="T24" fmla="*/ 16 w 21"/>
                <a:gd name="T25" fmla="*/ 2 h 6"/>
                <a:gd name="T26" fmla="*/ 18 w 21"/>
                <a:gd name="T27" fmla="*/ 3 h 6"/>
                <a:gd name="T28" fmla="*/ 21 w 21"/>
                <a:gd name="T29" fmla="*/ 5 h 6"/>
                <a:gd name="T30" fmla="*/ 20 w 21"/>
                <a:gd name="T31" fmla="*/ 5 h 6"/>
                <a:gd name="T32" fmla="*/ 19 w 21"/>
                <a:gd name="T33" fmla="*/ 5 h 6"/>
                <a:gd name="T34" fmla="*/ 18 w 21"/>
                <a:gd name="T35" fmla="*/ 5 h 6"/>
                <a:gd name="T36" fmla="*/ 17 w 21"/>
                <a:gd name="T37" fmla="*/ 4 h 6"/>
                <a:gd name="T38" fmla="*/ 16 w 21"/>
                <a:gd name="T39" fmla="*/ 4 h 6"/>
                <a:gd name="T40" fmla="*/ 14 w 21"/>
                <a:gd name="T41" fmla="*/ 4 h 6"/>
                <a:gd name="T42" fmla="*/ 13 w 21"/>
                <a:gd name="T43" fmla="*/ 4 h 6"/>
                <a:gd name="T44" fmla="*/ 11 w 21"/>
                <a:gd name="T45" fmla="*/ 4 h 6"/>
                <a:gd name="T46" fmla="*/ 10 w 21"/>
                <a:gd name="T47" fmla="*/ 4 h 6"/>
                <a:gd name="T48" fmla="*/ 9 w 21"/>
                <a:gd name="T49" fmla="*/ 4 h 6"/>
                <a:gd name="T50" fmla="*/ 8 w 21"/>
                <a:gd name="T51" fmla="*/ 4 h 6"/>
                <a:gd name="T52" fmla="*/ 6 w 21"/>
                <a:gd name="T53" fmla="*/ 5 h 6"/>
                <a:gd name="T54" fmla="*/ 5 w 21"/>
                <a:gd name="T55" fmla="*/ 5 h 6"/>
                <a:gd name="T56" fmla="*/ 4 w 21"/>
                <a:gd name="T57" fmla="*/ 5 h 6"/>
                <a:gd name="T58" fmla="*/ 3 w 21"/>
                <a:gd name="T59" fmla="*/ 5 h 6"/>
                <a:gd name="T60" fmla="*/ 2 w 21"/>
                <a:gd name="T61" fmla="*/ 6 h 6"/>
                <a:gd name="T62" fmla="*/ 0 w 21"/>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6">
                  <a:moveTo>
                    <a:pt x="0" y="0"/>
                  </a:moveTo>
                  <a:lnTo>
                    <a:pt x="0" y="0"/>
                  </a:lnTo>
                  <a:lnTo>
                    <a:pt x="0" y="0"/>
                  </a:lnTo>
                  <a:lnTo>
                    <a:pt x="1" y="0"/>
                  </a:lnTo>
                  <a:lnTo>
                    <a:pt x="2" y="0"/>
                  </a:lnTo>
                  <a:lnTo>
                    <a:pt x="2" y="0"/>
                  </a:lnTo>
                  <a:lnTo>
                    <a:pt x="3" y="0"/>
                  </a:lnTo>
                  <a:lnTo>
                    <a:pt x="3" y="0"/>
                  </a:lnTo>
                  <a:lnTo>
                    <a:pt x="4" y="0"/>
                  </a:lnTo>
                  <a:lnTo>
                    <a:pt x="5" y="0"/>
                  </a:lnTo>
                  <a:lnTo>
                    <a:pt x="5" y="0"/>
                  </a:lnTo>
                  <a:lnTo>
                    <a:pt x="6" y="0"/>
                  </a:lnTo>
                  <a:lnTo>
                    <a:pt x="7" y="0"/>
                  </a:lnTo>
                  <a:lnTo>
                    <a:pt x="8" y="0"/>
                  </a:lnTo>
                  <a:lnTo>
                    <a:pt x="8" y="0"/>
                  </a:lnTo>
                  <a:lnTo>
                    <a:pt x="9" y="0"/>
                  </a:lnTo>
                  <a:lnTo>
                    <a:pt x="10" y="0"/>
                  </a:lnTo>
                  <a:lnTo>
                    <a:pt x="10" y="0"/>
                  </a:lnTo>
                  <a:lnTo>
                    <a:pt x="11" y="1"/>
                  </a:lnTo>
                  <a:lnTo>
                    <a:pt x="12" y="1"/>
                  </a:lnTo>
                  <a:lnTo>
                    <a:pt x="13" y="1"/>
                  </a:lnTo>
                  <a:lnTo>
                    <a:pt x="13" y="1"/>
                  </a:lnTo>
                  <a:lnTo>
                    <a:pt x="14" y="1"/>
                  </a:lnTo>
                  <a:lnTo>
                    <a:pt x="15" y="2"/>
                  </a:lnTo>
                  <a:lnTo>
                    <a:pt x="16" y="2"/>
                  </a:lnTo>
                  <a:lnTo>
                    <a:pt x="16" y="2"/>
                  </a:lnTo>
                  <a:lnTo>
                    <a:pt x="17" y="2"/>
                  </a:lnTo>
                  <a:lnTo>
                    <a:pt x="18" y="3"/>
                  </a:lnTo>
                  <a:lnTo>
                    <a:pt x="18" y="3"/>
                  </a:lnTo>
                  <a:lnTo>
                    <a:pt x="21" y="5"/>
                  </a:lnTo>
                  <a:lnTo>
                    <a:pt x="20" y="5"/>
                  </a:lnTo>
                  <a:lnTo>
                    <a:pt x="20" y="5"/>
                  </a:lnTo>
                  <a:lnTo>
                    <a:pt x="20" y="5"/>
                  </a:lnTo>
                  <a:lnTo>
                    <a:pt x="19" y="5"/>
                  </a:lnTo>
                  <a:lnTo>
                    <a:pt x="19" y="5"/>
                  </a:lnTo>
                  <a:lnTo>
                    <a:pt x="18" y="5"/>
                  </a:lnTo>
                  <a:lnTo>
                    <a:pt x="17" y="4"/>
                  </a:lnTo>
                  <a:lnTo>
                    <a:pt x="17" y="4"/>
                  </a:lnTo>
                  <a:lnTo>
                    <a:pt x="16" y="4"/>
                  </a:lnTo>
                  <a:lnTo>
                    <a:pt x="16" y="4"/>
                  </a:lnTo>
                  <a:lnTo>
                    <a:pt x="15" y="4"/>
                  </a:lnTo>
                  <a:lnTo>
                    <a:pt x="14" y="4"/>
                  </a:lnTo>
                  <a:lnTo>
                    <a:pt x="14" y="4"/>
                  </a:lnTo>
                  <a:lnTo>
                    <a:pt x="13" y="4"/>
                  </a:lnTo>
                  <a:lnTo>
                    <a:pt x="12" y="4"/>
                  </a:lnTo>
                  <a:lnTo>
                    <a:pt x="11" y="4"/>
                  </a:lnTo>
                  <a:lnTo>
                    <a:pt x="11" y="4"/>
                  </a:lnTo>
                  <a:lnTo>
                    <a:pt x="10" y="4"/>
                  </a:lnTo>
                  <a:lnTo>
                    <a:pt x="9" y="4"/>
                  </a:lnTo>
                  <a:lnTo>
                    <a:pt x="9" y="4"/>
                  </a:lnTo>
                  <a:lnTo>
                    <a:pt x="8" y="4"/>
                  </a:lnTo>
                  <a:lnTo>
                    <a:pt x="8" y="4"/>
                  </a:lnTo>
                  <a:lnTo>
                    <a:pt x="7" y="5"/>
                  </a:lnTo>
                  <a:lnTo>
                    <a:pt x="6" y="5"/>
                  </a:lnTo>
                  <a:lnTo>
                    <a:pt x="6" y="5"/>
                  </a:lnTo>
                  <a:lnTo>
                    <a:pt x="5" y="5"/>
                  </a:lnTo>
                  <a:lnTo>
                    <a:pt x="5" y="5"/>
                  </a:lnTo>
                  <a:lnTo>
                    <a:pt x="4" y="5"/>
                  </a:lnTo>
                  <a:lnTo>
                    <a:pt x="3" y="5"/>
                  </a:lnTo>
                  <a:lnTo>
                    <a:pt x="3" y="5"/>
                  </a:lnTo>
                  <a:lnTo>
                    <a:pt x="3" y="5"/>
                  </a:lnTo>
                  <a:lnTo>
                    <a:pt x="2" y="6"/>
                  </a:lnTo>
                  <a:lnTo>
                    <a:pt x="1"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5" name="Freeform 2026"/>
            <p:cNvSpPr>
              <a:spLocks/>
            </p:cNvSpPr>
            <p:nvPr/>
          </p:nvSpPr>
          <p:spPr bwMode="auto">
            <a:xfrm>
              <a:off x="5788026" y="1518213"/>
              <a:ext cx="133350" cy="36513"/>
            </a:xfrm>
            <a:custGeom>
              <a:avLst/>
              <a:gdLst>
                <a:gd name="T0" fmla="*/ 0 w 84"/>
                <a:gd name="T1" fmla="*/ 15 h 23"/>
                <a:gd name="T2" fmla="*/ 2 w 84"/>
                <a:gd name="T3" fmla="*/ 13 h 23"/>
                <a:gd name="T4" fmla="*/ 4 w 84"/>
                <a:gd name="T5" fmla="*/ 12 h 23"/>
                <a:gd name="T6" fmla="*/ 6 w 84"/>
                <a:gd name="T7" fmla="*/ 12 h 23"/>
                <a:gd name="T8" fmla="*/ 9 w 84"/>
                <a:gd name="T9" fmla="*/ 13 h 23"/>
                <a:gd name="T10" fmla="*/ 12 w 84"/>
                <a:gd name="T11" fmla="*/ 14 h 23"/>
                <a:gd name="T12" fmla="*/ 14 w 84"/>
                <a:gd name="T13" fmla="*/ 15 h 23"/>
                <a:gd name="T14" fmla="*/ 17 w 84"/>
                <a:gd name="T15" fmla="*/ 15 h 23"/>
                <a:gd name="T16" fmla="*/ 19 w 84"/>
                <a:gd name="T17" fmla="*/ 16 h 23"/>
                <a:gd name="T18" fmla="*/ 21 w 84"/>
                <a:gd name="T19" fmla="*/ 16 h 23"/>
                <a:gd name="T20" fmla="*/ 23 w 84"/>
                <a:gd name="T21" fmla="*/ 16 h 23"/>
                <a:gd name="T22" fmla="*/ 27 w 84"/>
                <a:gd name="T23" fmla="*/ 15 h 23"/>
                <a:gd name="T24" fmla="*/ 29 w 84"/>
                <a:gd name="T25" fmla="*/ 14 h 23"/>
                <a:gd name="T26" fmla="*/ 32 w 84"/>
                <a:gd name="T27" fmla="*/ 13 h 23"/>
                <a:gd name="T28" fmla="*/ 34 w 84"/>
                <a:gd name="T29" fmla="*/ 12 h 23"/>
                <a:gd name="T30" fmla="*/ 37 w 84"/>
                <a:gd name="T31" fmla="*/ 11 h 23"/>
                <a:gd name="T32" fmla="*/ 39 w 84"/>
                <a:gd name="T33" fmla="*/ 10 h 23"/>
                <a:gd name="T34" fmla="*/ 41 w 84"/>
                <a:gd name="T35" fmla="*/ 9 h 23"/>
                <a:gd name="T36" fmla="*/ 42 w 84"/>
                <a:gd name="T37" fmla="*/ 7 h 23"/>
                <a:gd name="T38" fmla="*/ 45 w 84"/>
                <a:gd name="T39" fmla="*/ 5 h 23"/>
                <a:gd name="T40" fmla="*/ 47 w 84"/>
                <a:gd name="T41" fmla="*/ 4 h 23"/>
                <a:gd name="T42" fmla="*/ 49 w 84"/>
                <a:gd name="T43" fmla="*/ 3 h 23"/>
                <a:gd name="T44" fmla="*/ 51 w 84"/>
                <a:gd name="T45" fmla="*/ 2 h 23"/>
                <a:gd name="T46" fmla="*/ 54 w 84"/>
                <a:gd name="T47" fmla="*/ 3 h 23"/>
                <a:gd name="T48" fmla="*/ 56 w 84"/>
                <a:gd name="T49" fmla="*/ 3 h 23"/>
                <a:gd name="T50" fmla="*/ 59 w 84"/>
                <a:gd name="T51" fmla="*/ 3 h 23"/>
                <a:gd name="T52" fmla="*/ 61 w 84"/>
                <a:gd name="T53" fmla="*/ 2 h 23"/>
                <a:gd name="T54" fmla="*/ 63 w 84"/>
                <a:gd name="T55" fmla="*/ 2 h 23"/>
                <a:gd name="T56" fmla="*/ 66 w 84"/>
                <a:gd name="T57" fmla="*/ 1 h 23"/>
                <a:gd name="T58" fmla="*/ 68 w 84"/>
                <a:gd name="T59" fmla="*/ 0 h 23"/>
                <a:gd name="T60" fmla="*/ 78 w 84"/>
                <a:gd name="T61" fmla="*/ 6 h 23"/>
                <a:gd name="T62" fmla="*/ 76 w 84"/>
                <a:gd name="T63" fmla="*/ 5 h 23"/>
                <a:gd name="T64" fmla="*/ 73 w 84"/>
                <a:gd name="T65" fmla="*/ 5 h 23"/>
                <a:gd name="T66" fmla="*/ 71 w 84"/>
                <a:gd name="T67" fmla="*/ 5 h 23"/>
                <a:gd name="T68" fmla="*/ 69 w 84"/>
                <a:gd name="T69" fmla="*/ 5 h 23"/>
                <a:gd name="T70" fmla="*/ 67 w 84"/>
                <a:gd name="T71" fmla="*/ 5 h 23"/>
                <a:gd name="T72" fmla="*/ 65 w 84"/>
                <a:gd name="T73" fmla="*/ 6 h 23"/>
                <a:gd name="T74" fmla="*/ 61 w 84"/>
                <a:gd name="T75" fmla="*/ 7 h 23"/>
                <a:gd name="T76" fmla="*/ 59 w 84"/>
                <a:gd name="T77" fmla="*/ 9 h 23"/>
                <a:gd name="T78" fmla="*/ 57 w 84"/>
                <a:gd name="T79" fmla="*/ 10 h 23"/>
                <a:gd name="T80" fmla="*/ 54 w 84"/>
                <a:gd name="T81" fmla="*/ 10 h 23"/>
                <a:gd name="T82" fmla="*/ 52 w 84"/>
                <a:gd name="T83" fmla="*/ 11 h 23"/>
                <a:gd name="T84" fmla="*/ 50 w 84"/>
                <a:gd name="T85" fmla="*/ 11 h 23"/>
                <a:gd name="T86" fmla="*/ 48 w 84"/>
                <a:gd name="T87" fmla="*/ 11 h 23"/>
                <a:gd name="T88" fmla="*/ 46 w 84"/>
                <a:gd name="T89" fmla="*/ 12 h 23"/>
                <a:gd name="T90" fmla="*/ 43 w 84"/>
                <a:gd name="T91" fmla="*/ 12 h 23"/>
                <a:gd name="T92" fmla="*/ 40 w 84"/>
                <a:gd name="T93" fmla="*/ 13 h 23"/>
                <a:gd name="T94" fmla="*/ 37 w 84"/>
                <a:gd name="T95" fmla="*/ 15 h 23"/>
                <a:gd name="T96" fmla="*/ 33 w 84"/>
                <a:gd name="T97" fmla="*/ 18 h 23"/>
                <a:gd name="T98" fmla="*/ 36 w 84"/>
                <a:gd name="T99" fmla="*/ 22 h 23"/>
                <a:gd name="T100" fmla="*/ 31 w 84"/>
                <a:gd name="T101" fmla="*/ 23 h 23"/>
                <a:gd name="T102" fmla="*/ 29 w 84"/>
                <a:gd name="T103" fmla="*/ 23 h 23"/>
                <a:gd name="T104" fmla="*/ 26 w 84"/>
                <a:gd name="T105" fmla="*/ 22 h 23"/>
                <a:gd name="T106" fmla="*/ 24 w 84"/>
                <a:gd name="T107" fmla="*/ 22 h 23"/>
                <a:gd name="T108" fmla="*/ 22 w 84"/>
                <a:gd name="T109" fmla="*/ 22 h 23"/>
                <a:gd name="T110" fmla="*/ 20 w 84"/>
                <a:gd name="T111" fmla="*/ 22 h 23"/>
                <a:gd name="T112" fmla="*/ 17 w 84"/>
                <a:gd name="T113" fmla="*/ 21 h 23"/>
                <a:gd name="T114" fmla="*/ 14 w 84"/>
                <a:gd name="T115" fmla="*/ 20 h 23"/>
                <a:gd name="T116" fmla="*/ 12 w 84"/>
                <a:gd name="T117" fmla="*/ 20 h 23"/>
                <a:gd name="T118" fmla="*/ 9 w 84"/>
                <a:gd name="T119" fmla="*/ 19 h 23"/>
                <a:gd name="T120" fmla="*/ 6 w 84"/>
                <a:gd name="T121" fmla="*/ 18 h 23"/>
                <a:gd name="T122" fmla="*/ 3 w 84"/>
                <a:gd name="T123" fmla="*/ 17 h 23"/>
                <a:gd name="T124" fmla="*/ 0 w 84"/>
                <a:gd name="T125"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23">
                  <a:moveTo>
                    <a:pt x="0" y="16"/>
                  </a:moveTo>
                  <a:lnTo>
                    <a:pt x="0" y="16"/>
                  </a:lnTo>
                  <a:lnTo>
                    <a:pt x="0" y="15"/>
                  </a:lnTo>
                  <a:lnTo>
                    <a:pt x="0" y="15"/>
                  </a:lnTo>
                  <a:lnTo>
                    <a:pt x="0" y="14"/>
                  </a:lnTo>
                  <a:lnTo>
                    <a:pt x="1" y="14"/>
                  </a:lnTo>
                  <a:lnTo>
                    <a:pt x="1" y="13"/>
                  </a:lnTo>
                  <a:lnTo>
                    <a:pt x="2" y="13"/>
                  </a:lnTo>
                  <a:lnTo>
                    <a:pt x="2" y="12"/>
                  </a:lnTo>
                  <a:lnTo>
                    <a:pt x="3" y="12"/>
                  </a:lnTo>
                  <a:lnTo>
                    <a:pt x="4" y="12"/>
                  </a:lnTo>
                  <a:lnTo>
                    <a:pt x="4" y="12"/>
                  </a:lnTo>
                  <a:lnTo>
                    <a:pt x="5" y="12"/>
                  </a:lnTo>
                  <a:lnTo>
                    <a:pt x="5" y="12"/>
                  </a:lnTo>
                  <a:lnTo>
                    <a:pt x="6" y="12"/>
                  </a:lnTo>
                  <a:lnTo>
                    <a:pt x="6" y="12"/>
                  </a:lnTo>
                  <a:lnTo>
                    <a:pt x="7" y="12"/>
                  </a:lnTo>
                  <a:lnTo>
                    <a:pt x="8" y="12"/>
                  </a:lnTo>
                  <a:lnTo>
                    <a:pt x="9" y="13"/>
                  </a:lnTo>
                  <a:lnTo>
                    <a:pt x="9" y="13"/>
                  </a:lnTo>
                  <a:lnTo>
                    <a:pt x="10" y="13"/>
                  </a:lnTo>
                  <a:lnTo>
                    <a:pt x="10" y="13"/>
                  </a:lnTo>
                  <a:lnTo>
                    <a:pt x="11" y="14"/>
                  </a:lnTo>
                  <a:lnTo>
                    <a:pt x="12" y="14"/>
                  </a:lnTo>
                  <a:lnTo>
                    <a:pt x="13" y="14"/>
                  </a:lnTo>
                  <a:lnTo>
                    <a:pt x="13" y="14"/>
                  </a:lnTo>
                  <a:lnTo>
                    <a:pt x="14" y="15"/>
                  </a:lnTo>
                  <a:lnTo>
                    <a:pt x="14" y="15"/>
                  </a:lnTo>
                  <a:lnTo>
                    <a:pt x="15" y="15"/>
                  </a:lnTo>
                  <a:lnTo>
                    <a:pt x="16" y="15"/>
                  </a:lnTo>
                  <a:lnTo>
                    <a:pt x="16" y="15"/>
                  </a:lnTo>
                  <a:lnTo>
                    <a:pt x="17" y="15"/>
                  </a:lnTo>
                  <a:lnTo>
                    <a:pt x="17" y="16"/>
                  </a:lnTo>
                  <a:lnTo>
                    <a:pt x="18" y="16"/>
                  </a:lnTo>
                  <a:lnTo>
                    <a:pt x="18" y="16"/>
                  </a:lnTo>
                  <a:lnTo>
                    <a:pt x="19" y="16"/>
                  </a:lnTo>
                  <a:lnTo>
                    <a:pt x="19" y="16"/>
                  </a:lnTo>
                  <a:lnTo>
                    <a:pt x="20" y="16"/>
                  </a:lnTo>
                  <a:lnTo>
                    <a:pt x="20" y="16"/>
                  </a:lnTo>
                  <a:lnTo>
                    <a:pt x="21" y="16"/>
                  </a:lnTo>
                  <a:lnTo>
                    <a:pt x="21" y="16"/>
                  </a:lnTo>
                  <a:lnTo>
                    <a:pt x="22" y="16"/>
                  </a:lnTo>
                  <a:lnTo>
                    <a:pt x="22" y="17"/>
                  </a:lnTo>
                  <a:lnTo>
                    <a:pt x="23" y="16"/>
                  </a:lnTo>
                  <a:lnTo>
                    <a:pt x="24" y="16"/>
                  </a:lnTo>
                  <a:lnTo>
                    <a:pt x="25" y="16"/>
                  </a:lnTo>
                  <a:lnTo>
                    <a:pt x="26" y="16"/>
                  </a:lnTo>
                  <a:lnTo>
                    <a:pt x="27" y="15"/>
                  </a:lnTo>
                  <a:lnTo>
                    <a:pt x="28" y="15"/>
                  </a:lnTo>
                  <a:lnTo>
                    <a:pt x="28" y="15"/>
                  </a:lnTo>
                  <a:lnTo>
                    <a:pt x="29" y="15"/>
                  </a:lnTo>
                  <a:lnTo>
                    <a:pt x="29" y="14"/>
                  </a:lnTo>
                  <a:lnTo>
                    <a:pt x="30" y="14"/>
                  </a:lnTo>
                  <a:lnTo>
                    <a:pt x="31" y="14"/>
                  </a:lnTo>
                  <a:lnTo>
                    <a:pt x="31" y="14"/>
                  </a:lnTo>
                  <a:lnTo>
                    <a:pt x="32" y="13"/>
                  </a:lnTo>
                  <a:lnTo>
                    <a:pt x="33" y="13"/>
                  </a:lnTo>
                  <a:lnTo>
                    <a:pt x="33" y="13"/>
                  </a:lnTo>
                  <a:lnTo>
                    <a:pt x="34" y="12"/>
                  </a:lnTo>
                  <a:lnTo>
                    <a:pt x="34" y="12"/>
                  </a:lnTo>
                  <a:lnTo>
                    <a:pt x="35" y="12"/>
                  </a:lnTo>
                  <a:lnTo>
                    <a:pt x="36" y="12"/>
                  </a:lnTo>
                  <a:lnTo>
                    <a:pt x="36" y="11"/>
                  </a:lnTo>
                  <a:lnTo>
                    <a:pt x="37" y="11"/>
                  </a:lnTo>
                  <a:lnTo>
                    <a:pt x="37" y="10"/>
                  </a:lnTo>
                  <a:lnTo>
                    <a:pt x="38" y="10"/>
                  </a:lnTo>
                  <a:lnTo>
                    <a:pt x="38" y="10"/>
                  </a:lnTo>
                  <a:lnTo>
                    <a:pt x="39" y="10"/>
                  </a:lnTo>
                  <a:lnTo>
                    <a:pt x="39" y="10"/>
                  </a:lnTo>
                  <a:lnTo>
                    <a:pt x="40" y="9"/>
                  </a:lnTo>
                  <a:lnTo>
                    <a:pt x="40" y="9"/>
                  </a:lnTo>
                  <a:lnTo>
                    <a:pt x="41" y="9"/>
                  </a:lnTo>
                  <a:lnTo>
                    <a:pt x="41" y="9"/>
                  </a:lnTo>
                  <a:lnTo>
                    <a:pt x="41" y="8"/>
                  </a:lnTo>
                  <a:lnTo>
                    <a:pt x="42" y="8"/>
                  </a:lnTo>
                  <a:lnTo>
                    <a:pt x="42" y="7"/>
                  </a:lnTo>
                  <a:lnTo>
                    <a:pt x="43" y="6"/>
                  </a:lnTo>
                  <a:lnTo>
                    <a:pt x="44" y="6"/>
                  </a:lnTo>
                  <a:lnTo>
                    <a:pt x="45" y="5"/>
                  </a:lnTo>
                  <a:lnTo>
                    <a:pt x="45" y="5"/>
                  </a:lnTo>
                  <a:lnTo>
                    <a:pt x="46" y="5"/>
                  </a:lnTo>
                  <a:lnTo>
                    <a:pt x="46" y="4"/>
                  </a:lnTo>
                  <a:lnTo>
                    <a:pt x="47" y="4"/>
                  </a:lnTo>
                  <a:lnTo>
                    <a:pt x="47" y="4"/>
                  </a:lnTo>
                  <a:lnTo>
                    <a:pt x="48" y="3"/>
                  </a:lnTo>
                  <a:lnTo>
                    <a:pt x="48" y="3"/>
                  </a:lnTo>
                  <a:lnTo>
                    <a:pt x="49" y="3"/>
                  </a:lnTo>
                  <a:lnTo>
                    <a:pt x="49" y="3"/>
                  </a:lnTo>
                  <a:lnTo>
                    <a:pt x="50" y="3"/>
                  </a:lnTo>
                  <a:lnTo>
                    <a:pt x="50" y="2"/>
                  </a:lnTo>
                  <a:lnTo>
                    <a:pt x="51" y="2"/>
                  </a:lnTo>
                  <a:lnTo>
                    <a:pt x="51" y="2"/>
                  </a:lnTo>
                  <a:lnTo>
                    <a:pt x="52" y="2"/>
                  </a:lnTo>
                  <a:lnTo>
                    <a:pt x="53" y="2"/>
                  </a:lnTo>
                  <a:lnTo>
                    <a:pt x="53" y="3"/>
                  </a:lnTo>
                  <a:lnTo>
                    <a:pt x="54" y="3"/>
                  </a:lnTo>
                  <a:lnTo>
                    <a:pt x="54" y="3"/>
                  </a:lnTo>
                  <a:lnTo>
                    <a:pt x="55" y="3"/>
                  </a:lnTo>
                  <a:lnTo>
                    <a:pt x="56" y="3"/>
                  </a:lnTo>
                  <a:lnTo>
                    <a:pt x="56" y="3"/>
                  </a:lnTo>
                  <a:lnTo>
                    <a:pt x="57" y="3"/>
                  </a:lnTo>
                  <a:lnTo>
                    <a:pt x="57" y="3"/>
                  </a:lnTo>
                  <a:lnTo>
                    <a:pt x="58" y="3"/>
                  </a:lnTo>
                  <a:lnTo>
                    <a:pt x="59" y="3"/>
                  </a:lnTo>
                  <a:lnTo>
                    <a:pt x="59" y="3"/>
                  </a:lnTo>
                  <a:lnTo>
                    <a:pt x="60" y="3"/>
                  </a:lnTo>
                  <a:lnTo>
                    <a:pt x="61" y="2"/>
                  </a:lnTo>
                  <a:lnTo>
                    <a:pt x="61" y="2"/>
                  </a:lnTo>
                  <a:lnTo>
                    <a:pt x="62" y="2"/>
                  </a:lnTo>
                  <a:lnTo>
                    <a:pt x="62" y="2"/>
                  </a:lnTo>
                  <a:lnTo>
                    <a:pt x="63" y="2"/>
                  </a:lnTo>
                  <a:lnTo>
                    <a:pt x="63" y="2"/>
                  </a:lnTo>
                  <a:lnTo>
                    <a:pt x="64" y="2"/>
                  </a:lnTo>
                  <a:lnTo>
                    <a:pt x="64" y="2"/>
                  </a:lnTo>
                  <a:lnTo>
                    <a:pt x="65" y="2"/>
                  </a:lnTo>
                  <a:lnTo>
                    <a:pt x="66" y="1"/>
                  </a:lnTo>
                  <a:lnTo>
                    <a:pt x="66" y="1"/>
                  </a:lnTo>
                  <a:lnTo>
                    <a:pt x="67" y="0"/>
                  </a:lnTo>
                  <a:lnTo>
                    <a:pt x="67" y="0"/>
                  </a:lnTo>
                  <a:lnTo>
                    <a:pt x="68" y="0"/>
                  </a:lnTo>
                  <a:lnTo>
                    <a:pt x="68" y="0"/>
                  </a:lnTo>
                  <a:lnTo>
                    <a:pt x="84" y="4"/>
                  </a:lnTo>
                  <a:lnTo>
                    <a:pt x="78" y="6"/>
                  </a:lnTo>
                  <a:lnTo>
                    <a:pt x="78" y="6"/>
                  </a:lnTo>
                  <a:lnTo>
                    <a:pt x="78" y="6"/>
                  </a:lnTo>
                  <a:lnTo>
                    <a:pt x="77" y="6"/>
                  </a:lnTo>
                  <a:lnTo>
                    <a:pt x="76" y="5"/>
                  </a:lnTo>
                  <a:lnTo>
                    <a:pt x="76" y="5"/>
                  </a:lnTo>
                  <a:lnTo>
                    <a:pt x="75" y="5"/>
                  </a:lnTo>
                  <a:lnTo>
                    <a:pt x="74" y="5"/>
                  </a:lnTo>
                  <a:lnTo>
                    <a:pt x="74" y="5"/>
                  </a:lnTo>
                  <a:lnTo>
                    <a:pt x="73" y="5"/>
                  </a:lnTo>
                  <a:lnTo>
                    <a:pt x="73" y="5"/>
                  </a:lnTo>
                  <a:lnTo>
                    <a:pt x="72" y="5"/>
                  </a:lnTo>
                  <a:lnTo>
                    <a:pt x="72" y="5"/>
                  </a:lnTo>
                  <a:lnTo>
                    <a:pt x="71" y="5"/>
                  </a:lnTo>
                  <a:lnTo>
                    <a:pt x="71" y="5"/>
                  </a:lnTo>
                  <a:lnTo>
                    <a:pt x="70" y="5"/>
                  </a:lnTo>
                  <a:lnTo>
                    <a:pt x="70" y="5"/>
                  </a:lnTo>
                  <a:lnTo>
                    <a:pt x="69" y="5"/>
                  </a:lnTo>
                  <a:lnTo>
                    <a:pt x="69" y="5"/>
                  </a:lnTo>
                  <a:lnTo>
                    <a:pt x="68" y="5"/>
                  </a:lnTo>
                  <a:lnTo>
                    <a:pt x="68" y="5"/>
                  </a:lnTo>
                  <a:lnTo>
                    <a:pt x="67" y="5"/>
                  </a:lnTo>
                  <a:lnTo>
                    <a:pt x="67" y="5"/>
                  </a:lnTo>
                  <a:lnTo>
                    <a:pt x="66" y="5"/>
                  </a:lnTo>
                  <a:lnTo>
                    <a:pt x="65" y="5"/>
                  </a:lnTo>
                  <a:lnTo>
                    <a:pt x="65" y="6"/>
                  </a:lnTo>
                  <a:lnTo>
                    <a:pt x="64" y="6"/>
                  </a:lnTo>
                  <a:lnTo>
                    <a:pt x="63" y="6"/>
                  </a:lnTo>
                  <a:lnTo>
                    <a:pt x="62" y="7"/>
                  </a:lnTo>
                  <a:lnTo>
                    <a:pt x="61" y="7"/>
                  </a:lnTo>
                  <a:lnTo>
                    <a:pt x="61" y="8"/>
                  </a:lnTo>
                  <a:lnTo>
                    <a:pt x="60" y="8"/>
                  </a:lnTo>
                  <a:lnTo>
                    <a:pt x="59" y="9"/>
                  </a:lnTo>
                  <a:lnTo>
                    <a:pt x="59" y="9"/>
                  </a:lnTo>
                  <a:lnTo>
                    <a:pt x="58" y="9"/>
                  </a:lnTo>
                  <a:lnTo>
                    <a:pt x="58" y="9"/>
                  </a:lnTo>
                  <a:lnTo>
                    <a:pt x="57" y="9"/>
                  </a:lnTo>
                  <a:lnTo>
                    <a:pt x="57" y="10"/>
                  </a:lnTo>
                  <a:lnTo>
                    <a:pt x="56" y="10"/>
                  </a:lnTo>
                  <a:lnTo>
                    <a:pt x="56" y="10"/>
                  </a:lnTo>
                  <a:lnTo>
                    <a:pt x="55" y="10"/>
                  </a:lnTo>
                  <a:lnTo>
                    <a:pt x="54" y="10"/>
                  </a:lnTo>
                  <a:lnTo>
                    <a:pt x="54" y="10"/>
                  </a:lnTo>
                  <a:lnTo>
                    <a:pt x="53" y="10"/>
                  </a:lnTo>
                  <a:lnTo>
                    <a:pt x="53" y="11"/>
                  </a:lnTo>
                  <a:lnTo>
                    <a:pt x="52" y="11"/>
                  </a:lnTo>
                  <a:lnTo>
                    <a:pt x="52" y="11"/>
                  </a:lnTo>
                  <a:lnTo>
                    <a:pt x="51" y="11"/>
                  </a:lnTo>
                  <a:lnTo>
                    <a:pt x="50" y="11"/>
                  </a:lnTo>
                  <a:lnTo>
                    <a:pt x="50" y="11"/>
                  </a:lnTo>
                  <a:lnTo>
                    <a:pt x="50" y="11"/>
                  </a:lnTo>
                  <a:lnTo>
                    <a:pt x="49" y="11"/>
                  </a:lnTo>
                  <a:lnTo>
                    <a:pt x="49" y="11"/>
                  </a:lnTo>
                  <a:lnTo>
                    <a:pt x="48" y="11"/>
                  </a:lnTo>
                  <a:lnTo>
                    <a:pt x="48" y="11"/>
                  </a:lnTo>
                  <a:lnTo>
                    <a:pt x="47" y="11"/>
                  </a:lnTo>
                  <a:lnTo>
                    <a:pt x="47" y="12"/>
                  </a:lnTo>
                  <a:lnTo>
                    <a:pt x="46" y="12"/>
                  </a:lnTo>
                  <a:lnTo>
                    <a:pt x="46" y="12"/>
                  </a:lnTo>
                  <a:lnTo>
                    <a:pt x="45" y="12"/>
                  </a:lnTo>
                  <a:lnTo>
                    <a:pt x="44" y="12"/>
                  </a:lnTo>
                  <a:lnTo>
                    <a:pt x="43" y="12"/>
                  </a:lnTo>
                  <a:lnTo>
                    <a:pt x="43" y="12"/>
                  </a:lnTo>
                  <a:lnTo>
                    <a:pt x="42" y="13"/>
                  </a:lnTo>
                  <a:lnTo>
                    <a:pt x="41" y="13"/>
                  </a:lnTo>
                  <a:lnTo>
                    <a:pt x="40" y="13"/>
                  </a:lnTo>
                  <a:lnTo>
                    <a:pt x="40" y="14"/>
                  </a:lnTo>
                  <a:lnTo>
                    <a:pt x="39" y="14"/>
                  </a:lnTo>
                  <a:lnTo>
                    <a:pt x="38" y="15"/>
                  </a:lnTo>
                  <a:lnTo>
                    <a:pt x="37" y="15"/>
                  </a:lnTo>
                  <a:lnTo>
                    <a:pt x="36" y="16"/>
                  </a:lnTo>
                  <a:lnTo>
                    <a:pt x="35" y="16"/>
                  </a:lnTo>
                  <a:lnTo>
                    <a:pt x="34" y="17"/>
                  </a:lnTo>
                  <a:lnTo>
                    <a:pt x="33" y="18"/>
                  </a:lnTo>
                  <a:lnTo>
                    <a:pt x="32" y="18"/>
                  </a:lnTo>
                  <a:lnTo>
                    <a:pt x="31" y="19"/>
                  </a:lnTo>
                  <a:lnTo>
                    <a:pt x="31" y="20"/>
                  </a:lnTo>
                  <a:lnTo>
                    <a:pt x="36" y="22"/>
                  </a:lnTo>
                  <a:lnTo>
                    <a:pt x="33" y="23"/>
                  </a:lnTo>
                  <a:lnTo>
                    <a:pt x="33" y="23"/>
                  </a:lnTo>
                  <a:lnTo>
                    <a:pt x="32" y="23"/>
                  </a:lnTo>
                  <a:lnTo>
                    <a:pt x="31" y="23"/>
                  </a:lnTo>
                  <a:lnTo>
                    <a:pt x="31" y="23"/>
                  </a:lnTo>
                  <a:lnTo>
                    <a:pt x="30" y="23"/>
                  </a:lnTo>
                  <a:lnTo>
                    <a:pt x="30" y="23"/>
                  </a:lnTo>
                  <a:lnTo>
                    <a:pt x="29" y="23"/>
                  </a:lnTo>
                  <a:lnTo>
                    <a:pt x="28" y="23"/>
                  </a:lnTo>
                  <a:lnTo>
                    <a:pt x="28" y="23"/>
                  </a:lnTo>
                  <a:lnTo>
                    <a:pt x="27" y="23"/>
                  </a:lnTo>
                  <a:lnTo>
                    <a:pt x="26" y="22"/>
                  </a:lnTo>
                  <a:lnTo>
                    <a:pt x="26" y="22"/>
                  </a:lnTo>
                  <a:lnTo>
                    <a:pt x="25" y="22"/>
                  </a:lnTo>
                  <a:lnTo>
                    <a:pt x="25" y="22"/>
                  </a:lnTo>
                  <a:lnTo>
                    <a:pt x="24" y="22"/>
                  </a:lnTo>
                  <a:lnTo>
                    <a:pt x="24" y="22"/>
                  </a:lnTo>
                  <a:lnTo>
                    <a:pt x="23" y="22"/>
                  </a:lnTo>
                  <a:lnTo>
                    <a:pt x="23" y="22"/>
                  </a:lnTo>
                  <a:lnTo>
                    <a:pt x="22" y="22"/>
                  </a:lnTo>
                  <a:lnTo>
                    <a:pt x="21" y="22"/>
                  </a:lnTo>
                  <a:lnTo>
                    <a:pt x="21" y="22"/>
                  </a:lnTo>
                  <a:lnTo>
                    <a:pt x="20" y="22"/>
                  </a:lnTo>
                  <a:lnTo>
                    <a:pt x="20" y="22"/>
                  </a:lnTo>
                  <a:lnTo>
                    <a:pt x="19" y="22"/>
                  </a:lnTo>
                  <a:lnTo>
                    <a:pt x="18" y="21"/>
                  </a:lnTo>
                  <a:lnTo>
                    <a:pt x="18" y="21"/>
                  </a:lnTo>
                  <a:lnTo>
                    <a:pt x="17" y="21"/>
                  </a:lnTo>
                  <a:lnTo>
                    <a:pt x="16" y="21"/>
                  </a:lnTo>
                  <a:lnTo>
                    <a:pt x="16" y="21"/>
                  </a:lnTo>
                  <a:lnTo>
                    <a:pt x="15" y="21"/>
                  </a:lnTo>
                  <a:lnTo>
                    <a:pt x="14" y="20"/>
                  </a:lnTo>
                  <a:lnTo>
                    <a:pt x="14" y="20"/>
                  </a:lnTo>
                  <a:lnTo>
                    <a:pt x="13" y="20"/>
                  </a:lnTo>
                  <a:lnTo>
                    <a:pt x="13" y="20"/>
                  </a:lnTo>
                  <a:lnTo>
                    <a:pt x="12" y="20"/>
                  </a:lnTo>
                  <a:lnTo>
                    <a:pt x="11" y="20"/>
                  </a:lnTo>
                  <a:lnTo>
                    <a:pt x="10" y="20"/>
                  </a:lnTo>
                  <a:lnTo>
                    <a:pt x="10" y="19"/>
                  </a:lnTo>
                  <a:lnTo>
                    <a:pt x="9" y="19"/>
                  </a:lnTo>
                  <a:lnTo>
                    <a:pt x="8" y="19"/>
                  </a:lnTo>
                  <a:lnTo>
                    <a:pt x="8" y="19"/>
                  </a:lnTo>
                  <a:lnTo>
                    <a:pt x="7" y="19"/>
                  </a:lnTo>
                  <a:lnTo>
                    <a:pt x="6" y="18"/>
                  </a:lnTo>
                  <a:lnTo>
                    <a:pt x="6" y="18"/>
                  </a:lnTo>
                  <a:lnTo>
                    <a:pt x="5" y="18"/>
                  </a:lnTo>
                  <a:lnTo>
                    <a:pt x="4" y="18"/>
                  </a:lnTo>
                  <a:lnTo>
                    <a:pt x="3" y="17"/>
                  </a:lnTo>
                  <a:lnTo>
                    <a:pt x="3" y="17"/>
                  </a:lnTo>
                  <a:lnTo>
                    <a:pt x="2" y="17"/>
                  </a:lnTo>
                  <a:lnTo>
                    <a:pt x="2" y="17"/>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6" name="Freeform 2027"/>
            <p:cNvSpPr>
              <a:spLocks/>
            </p:cNvSpPr>
            <p:nvPr/>
          </p:nvSpPr>
          <p:spPr bwMode="auto">
            <a:xfrm>
              <a:off x="5875340" y="1513450"/>
              <a:ext cx="169863" cy="42863"/>
            </a:xfrm>
            <a:custGeom>
              <a:avLst/>
              <a:gdLst>
                <a:gd name="T0" fmla="*/ 3 w 107"/>
                <a:gd name="T1" fmla="*/ 22 h 27"/>
                <a:gd name="T2" fmla="*/ 9 w 107"/>
                <a:gd name="T3" fmla="*/ 16 h 27"/>
                <a:gd name="T4" fmla="*/ 12 w 107"/>
                <a:gd name="T5" fmla="*/ 13 h 27"/>
                <a:gd name="T6" fmla="*/ 15 w 107"/>
                <a:gd name="T7" fmla="*/ 12 h 27"/>
                <a:gd name="T8" fmla="*/ 20 w 107"/>
                <a:gd name="T9" fmla="*/ 11 h 27"/>
                <a:gd name="T10" fmla="*/ 24 w 107"/>
                <a:gd name="T11" fmla="*/ 10 h 27"/>
                <a:gd name="T12" fmla="*/ 27 w 107"/>
                <a:gd name="T13" fmla="*/ 9 h 27"/>
                <a:gd name="T14" fmla="*/ 31 w 107"/>
                <a:gd name="T15" fmla="*/ 6 h 27"/>
                <a:gd name="T16" fmla="*/ 35 w 107"/>
                <a:gd name="T17" fmla="*/ 3 h 27"/>
                <a:gd name="T18" fmla="*/ 38 w 107"/>
                <a:gd name="T19" fmla="*/ 2 h 27"/>
                <a:gd name="T20" fmla="*/ 41 w 107"/>
                <a:gd name="T21" fmla="*/ 2 h 27"/>
                <a:gd name="T22" fmla="*/ 44 w 107"/>
                <a:gd name="T23" fmla="*/ 2 h 27"/>
                <a:gd name="T24" fmla="*/ 48 w 107"/>
                <a:gd name="T25" fmla="*/ 3 h 27"/>
                <a:gd name="T26" fmla="*/ 51 w 107"/>
                <a:gd name="T27" fmla="*/ 3 h 27"/>
                <a:gd name="T28" fmla="*/ 55 w 107"/>
                <a:gd name="T29" fmla="*/ 3 h 27"/>
                <a:gd name="T30" fmla="*/ 58 w 107"/>
                <a:gd name="T31" fmla="*/ 3 h 27"/>
                <a:gd name="T32" fmla="*/ 62 w 107"/>
                <a:gd name="T33" fmla="*/ 3 h 27"/>
                <a:gd name="T34" fmla="*/ 66 w 107"/>
                <a:gd name="T35" fmla="*/ 4 h 27"/>
                <a:gd name="T36" fmla="*/ 71 w 107"/>
                <a:gd name="T37" fmla="*/ 5 h 27"/>
                <a:gd name="T38" fmla="*/ 76 w 107"/>
                <a:gd name="T39" fmla="*/ 6 h 27"/>
                <a:gd name="T40" fmla="*/ 81 w 107"/>
                <a:gd name="T41" fmla="*/ 7 h 27"/>
                <a:gd name="T42" fmla="*/ 84 w 107"/>
                <a:gd name="T43" fmla="*/ 7 h 27"/>
                <a:gd name="T44" fmla="*/ 88 w 107"/>
                <a:gd name="T45" fmla="*/ 5 h 27"/>
                <a:gd name="T46" fmla="*/ 92 w 107"/>
                <a:gd name="T47" fmla="*/ 3 h 27"/>
                <a:gd name="T48" fmla="*/ 95 w 107"/>
                <a:gd name="T49" fmla="*/ 3 h 27"/>
                <a:gd name="T50" fmla="*/ 99 w 107"/>
                <a:gd name="T51" fmla="*/ 3 h 27"/>
                <a:gd name="T52" fmla="*/ 101 w 107"/>
                <a:gd name="T53" fmla="*/ 3 h 27"/>
                <a:gd name="T54" fmla="*/ 104 w 107"/>
                <a:gd name="T55" fmla="*/ 1 h 27"/>
                <a:gd name="T56" fmla="*/ 105 w 107"/>
                <a:gd name="T57" fmla="*/ 7 h 27"/>
                <a:gd name="T58" fmla="*/ 101 w 107"/>
                <a:gd name="T59" fmla="*/ 8 h 27"/>
                <a:gd name="T60" fmla="*/ 97 w 107"/>
                <a:gd name="T61" fmla="*/ 8 h 27"/>
                <a:gd name="T62" fmla="*/ 94 w 107"/>
                <a:gd name="T63" fmla="*/ 9 h 27"/>
                <a:gd name="T64" fmla="*/ 90 w 107"/>
                <a:gd name="T65" fmla="*/ 10 h 27"/>
                <a:gd name="T66" fmla="*/ 85 w 107"/>
                <a:gd name="T67" fmla="*/ 12 h 27"/>
                <a:gd name="T68" fmla="*/ 81 w 107"/>
                <a:gd name="T69" fmla="*/ 14 h 27"/>
                <a:gd name="T70" fmla="*/ 75 w 107"/>
                <a:gd name="T71" fmla="*/ 13 h 27"/>
                <a:gd name="T72" fmla="*/ 72 w 107"/>
                <a:gd name="T73" fmla="*/ 12 h 27"/>
                <a:gd name="T74" fmla="*/ 69 w 107"/>
                <a:gd name="T75" fmla="*/ 11 h 27"/>
                <a:gd name="T76" fmla="*/ 66 w 107"/>
                <a:gd name="T77" fmla="*/ 9 h 27"/>
                <a:gd name="T78" fmla="*/ 62 w 107"/>
                <a:gd name="T79" fmla="*/ 8 h 27"/>
                <a:gd name="T80" fmla="*/ 59 w 107"/>
                <a:gd name="T81" fmla="*/ 7 h 27"/>
                <a:gd name="T82" fmla="*/ 56 w 107"/>
                <a:gd name="T83" fmla="*/ 7 h 27"/>
                <a:gd name="T84" fmla="*/ 53 w 107"/>
                <a:gd name="T85" fmla="*/ 7 h 27"/>
                <a:gd name="T86" fmla="*/ 50 w 107"/>
                <a:gd name="T87" fmla="*/ 7 h 27"/>
                <a:gd name="T88" fmla="*/ 47 w 107"/>
                <a:gd name="T89" fmla="*/ 7 h 27"/>
                <a:gd name="T90" fmla="*/ 43 w 107"/>
                <a:gd name="T91" fmla="*/ 6 h 27"/>
                <a:gd name="T92" fmla="*/ 38 w 107"/>
                <a:gd name="T93" fmla="*/ 7 h 27"/>
                <a:gd name="T94" fmla="*/ 34 w 107"/>
                <a:gd name="T95" fmla="*/ 8 h 27"/>
                <a:gd name="T96" fmla="*/ 31 w 107"/>
                <a:gd name="T97" fmla="*/ 10 h 27"/>
                <a:gd name="T98" fmla="*/ 26 w 107"/>
                <a:gd name="T99" fmla="*/ 12 h 27"/>
                <a:gd name="T100" fmla="*/ 23 w 107"/>
                <a:gd name="T101" fmla="*/ 13 h 27"/>
                <a:gd name="T102" fmla="*/ 20 w 107"/>
                <a:gd name="T103" fmla="*/ 14 h 27"/>
                <a:gd name="T104" fmla="*/ 15 w 107"/>
                <a:gd name="T105" fmla="*/ 15 h 27"/>
                <a:gd name="T106" fmla="*/ 12 w 107"/>
                <a:gd name="T107" fmla="*/ 16 h 27"/>
                <a:gd name="T108" fmla="*/ 10 w 107"/>
                <a:gd name="T109" fmla="*/ 17 h 27"/>
                <a:gd name="T110" fmla="*/ 7 w 107"/>
                <a:gd name="T111" fmla="*/ 21 h 27"/>
                <a:gd name="T112" fmla="*/ 3 w 107"/>
                <a:gd name="T11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27">
                  <a:moveTo>
                    <a:pt x="1" y="25"/>
                  </a:moveTo>
                  <a:lnTo>
                    <a:pt x="1" y="25"/>
                  </a:lnTo>
                  <a:lnTo>
                    <a:pt x="1" y="24"/>
                  </a:lnTo>
                  <a:lnTo>
                    <a:pt x="2" y="24"/>
                  </a:lnTo>
                  <a:lnTo>
                    <a:pt x="3" y="23"/>
                  </a:lnTo>
                  <a:lnTo>
                    <a:pt x="3" y="22"/>
                  </a:lnTo>
                  <a:lnTo>
                    <a:pt x="4" y="21"/>
                  </a:lnTo>
                  <a:lnTo>
                    <a:pt x="5" y="20"/>
                  </a:lnTo>
                  <a:lnTo>
                    <a:pt x="6" y="19"/>
                  </a:lnTo>
                  <a:lnTo>
                    <a:pt x="7" y="18"/>
                  </a:lnTo>
                  <a:lnTo>
                    <a:pt x="8" y="17"/>
                  </a:lnTo>
                  <a:lnTo>
                    <a:pt x="9" y="16"/>
                  </a:lnTo>
                  <a:lnTo>
                    <a:pt x="9" y="15"/>
                  </a:lnTo>
                  <a:lnTo>
                    <a:pt x="10" y="14"/>
                  </a:lnTo>
                  <a:lnTo>
                    <a:pt x="11" y="13"/>
                  </a:lnTo>
                  <a:lnTo>
                    <a:pt x="12" y="13"/>
                  </a:lnTo>
                  <a:lnTo>
                    <a:pt x="12" y="13"/>
                  </a:lnTo>
                  <a:lnTo>
                    <a:pt x="12" y="13"/>
                  </a:lnTo>
                  <a:lnTo>
                    <a:pt x="13" y="12"/>
                  </a:lnTo>
                  <a:lnTo>
                    <a:pt x="13" y="12"/>
                  </a:lnTo>
                  <a:lnTo>
                    <a:pt x="14" y="12"/>
                  </a:lnTo>
                  <a:lnTo>
                    <a:pt x="14" y="12"/>
                  </a:lnTo>
                  <a:lnTo>
                    <a:pt x="15" y="12"/>
                  </a:lnTo>
                  <a:lnTo>
                    <a:pt x="15" y="12"/>
                  </a:lnTo>
                  <a:lnTo>
                    <a:pt x="16" y="12"/>
                  </a:lnTo>
                  <a:lnTo>
                    <a:pt x="17" y="12"/>
                  </a:lnTo>
                  <a:lnTo>
                    <a:pt x="18" y="12"/>
                  </a:lnTo>
                  <a:lnTo>
                    <a:pt x="18" y="11"/>
                  </a:lnTo>
                  <a:lnTo>
                    <a:pt x="19" y="11"/>
                  </a:lnTo>
                  <a:lnTo>
                    <a:pt x="20" y="11"/>
                  </a:lnTo>
                  <a:lnTo>
                    <a:pt x="20" y="11"/>
                  </a:lnTo>
                  <a:lnTo>
                    <a:pt x="21" y="11"/>
                  </a:lnTo>
                  <a:lnTo>
                    <a:pt x="22" y="11"/>
                  </a:lnTo>
                  <a:lnTo>
                    <a:pt x="23" y="10"/>
                  </a:lnTo>
                  <a:lnTo>
                    <a:pt x="23" y="10"/>
                  </a:lnTo>
                  <a:lnTo>
                    <a:pt x="24" y="10"/>
                  </a:lnTo>
                  <a:lnTo>
                    <a:pt x="24" y="10"/>
                  </a:lnTo>
                  <a:lnTo>
                    <a:pt x="25" y="10"/>
                  </a:lnTo>
                  <a:lnTo>
                    <a:pt x="26" y="10"/>
                  </a:lnTo>
                  <a:lnTo>
                    <a:pt x="26" y="9"/>
                  </a:lnTo>
                  <a:lnTo>
                    <a:pt x="27" y="9"/>
                  </a:lnTo>
                  <a:lnTo>
                    <a:pt x="27" y="9"/>
                  </a:lnTo>
                  <a:lnTo>
                    <a:pt x="28" y="9"/>
                  </a:lnTo>
                  <a:lnTo>
                    <a:pt x="28" y="8"/>
                  </a:lnTo>
                  <a:lnTo>
                    <a:pt x="29" y="8"/>
                  </a:lnTo>
                  <a:lnTo>
                    <a:pt x="30" y="8"/>
                  </a:lnTo>
                  <a:lnTo>
                    <a:pt x="30" y="7"/>
                  </a:lnTo>
                  <a:lnTo>
                    <a:pt x="31" y="6"/>
                  </a:lnTo>
                  <a:lnTo>
                    <a:pt x="31" y="6"/>
                  </a:lnTo>
                  <a:lnTo>
                    <a:pt x="32" y="5"/>
                  </a:lnTo>
                  <a:lnTo>
                    <a:pt x="33" y="5"/>
                  </a:lnTo>
                  <a:lnTo>
                    <a:pt x="34" y="4"/>
                  </a:lnTo>
                  <a:lnTo>
                    <a:pt x="34" y="4"/>
                  </a:lnTo>
                  <a:lnTo>
                    <a:pt x="35" y="3"/>
                  </a:lnTo>
                  <a:lnTo>
                    <a:pt x="36" y="3"/>
                  </a:lnTo>
                  <a:lnTo>
                    <a:pt x="36" y="3"/>
                  </a:lnTo>
                  <a:lnTo>
                    <a:pt x="37" y="3"/>
                  </a:lnTo>
                  <a:lnTo>
                    <a:pt x="37" y="2"/>
                  </a:lnTo>
                  <a:lnTo>
                    <a:pt x="38" y="2"/>
                  </a:lnTo>
                  <a:lnTo>
                    <a:pt x="38" y="2"/>
                  </a:lnTo>
                  <a:lnTo>
                    <a:pt x="39" y="2"/>
                  </a:lnTo>
                  <a:lnTo>
                    <a:pt x="39" y="2"/>
                  </a:lnTo>
                  <a:lnTo>
                    <a:pt x="40" y="2"/>
                  </a:lnTo>
                  <a:lnTo>
                    <a:pt x="40" y="2"/>
                  </a:lnTo>
                  <a:lnTo>
                    <a:pt x="41" y="2"/>
                  </a:lnTo>
                  <a:lnTo>
                    <a:pt x="41" y="2"/>
                  </a:lnTo>
                  <a:lnTo>
                    <a:pt x="42" y="2"/>
                  </a:lnTo>
                  <a:lnTo>
                    <a:pt x="42" y="2"/>
                  </a:lnTo>
                  <a:lnTo>
                    <a:pt x="43" y="2"/>
                  </a:lnTo>
                  <a:lnTo>
                    <a:pt x="43" y="2"/>
                  </a:lnTo>
                  <a:lnTo>
                    <a:pt x="44" y="2"/>
                  </a:lnTo>
                  <a:lnTo>
                    <a:pt x="44" y="2"/>
                  </a:lnTo>
                  <a:lnTo>
                    <a:pt x="45" y="2"/>
                  </a:lnTo>
                  <a:lnTo>
                    <a:pt x="45" y="2"/>
                  </a:lnTo>
                  <a:lnTo>
                    <a:pt x="46" y="3"/>
                  </a:lnTo>
                  <a:lnTo>
                    <a:pt x="47" y="3"/>
                  </a:lnTo>
                  <a:lnTo>
                    <a:pt x="47" y="3"/>
                  </a:lnTo>
                  <a:lnTo>
                    <a:pt x="48" y="3"/>
                  </a:lnTo>
                  <a:lnTo>
                    <a:pt x="48" y="3"/>
                  </a:lnTo>
                  <a:lnTo>
                    <a:pt x="49" y="3"/>
                  </a:lnTo>
                  <a:lnTo>
                    <a:pt x="50" y="3"/>
                  </a:lnTo>
                  <a:lnTo>
                    <a:pt x="50" y="3"/>
                  </a:lnTo>
                  <a:lnTo>
                    <a:pt x="51" y="3"/>
                  </a:lnTo>
                  <a:lnTo>
                    <a:pt x="51" y="3"/>
                  </a:lnTo>
                  <a:lnTo>
                    <a:pt x="52" y="3"/>
                  </a:lnTo>
                  <a:lnTo>
                    <a:pt x="53" y="3"/>
                  </a:lnTo>
                  <a:lnTo>
                    <a:pt x="53" y="3"/>
                  </a:lnTo>
                  <a:lnTo>
                    <a:pt x="54" y="3"/>
                  </a:lnTo>
                  <a:lnTo>
                    <a:pt x="54" y="3"/>
                  </a:lnTo>
                  <a:lnTo>
                    <a:pt x="55" y="3"/>
                  </a:lnTo>
                  <a:lnTo>
                    <a:pt x="55" y="3"/>
                  </a:lnTo>
                  <a:lnTo>
                    <a:pt x="56" y="3"/>
                  </a:lnTo>
                  <a:lnTo>
                    <a:pt x="57" y="3"/>
                  </a:lnTo>
                  <a:lnTo>
                    <a:pt x="57" y="3"/>
                  </a:lnTo>
                  <a:lnTo>
                    <a:pt x="58" y="3"/>
                  </a:lnTo>
                  <a:lnTo>
                    <a:pt x="58" y="3"/>
                  </a:lnTo>
                  <a:lnTo>
                    <a:pt x="59" y="3"/>
                  </a:lnTo>
                  <a:lnTo>
                    <a:pt x="59" y="3"/>
                  </a:lnTo>
                  <a:lnTo>
                    <a:pt x="60" y="3"/>
                  </a:lnTo>
                  <a:lnTo>
                    <a:pt x="61" y="3"/>
                  </a:lnTo>
                  <a:lnTo>
                    <a:pt x="61" y="3"/>
                  </a:lnTo>
                  <a:lnTo>
                    <a:pt x="62" y="3"/>
                  </a:lnTo>
                  <a:lnTo>
                    <a:pt x="62" y="3"/>
                  </a:lnTo>
                  <a:lnTo>
                    <a:pt x="63" y="3"/>
                  </a:lnTo>
                  <a:lnTo>
                    <a:pt x="64" y="3"/>
                  </a:lnTo>
                  <a:lnTo>
                    <a:pt x="64" y="4"/>
                  </a:lnTo>
                  <a:lnTo>
                    <a:pt x="65" y="4"/>
                  </a:lnTo>
                  <a:lnTo>
                    <a:pt x="66" y="4"/>
                  </a:lnTo>
                  <a:lnTo>
                    <a:pt x="67" y="4"/>
                  </a:lnTo>
                  <a:lnTo>
                    <a:pt x="68" y="4"/>
                  </a:lnTo>
                  <a:lnTo>
                    <a:pt x="69" y="5"/>
                  </a:lnTo>
                  <a:lnTo>
                    <a:pt x="69" y="5"/>
                  </a:lnTo>
                  <a:lnTo>
                    <a:pt x="70" y="5"/>
                  </a:lnTo>
                  <a:lnTo>
                    <a:pt x="71" y="5"/>
                  </a:lnTo>
                  <a:lnTo>
                    <a:pt x="72" y="6"/>
                  </a:lnTo>
                  <a:lnTo>
                    <a:pt x="73" y="6"/>
                  </a:lnTo>
                  <a:lnTo>
                    <a:pt x="74" y="6"/>
                  </a:lnTo>
                  <a:lnTo>
                    <a:pt x="74" y="6"/>
                  </a:lnTo>
                  <a:lnTo>
                    <a:pt x="75" y="6"/>
                  </a:lnTo>
                  <a:lnTo>
                    <a:pt x="76" y="6"/>
                  </a:lnTo>
                  <a:lnTo>
                    <a:pt x="77" y="7"/>
                  </a:lnTo>
                  <a:lnTo>
                    <a:pt x="78" y="7"/>
                  </a:lnTo>
                  <a:lnTo>
                    <a:pt x="78" y="7"/>
                  </a:lnTo>
                  <a:lnTo>
                    <a:pt x="79" y="7"/>
                  </a:lnTo>
                  <a:lnTo>
                    <a:pt x="80" y="7"/>
                  </a:lnTo>
                  <a:lnTo>
                    <a:pt x="81" y="7"/>
                  </a:lnTo>
                  <a:lnTo>
                    <a:pt x="81" y="7"/>
                  </a:lnTo>
                  <a:lnTo>
                    <a:pt x="82" y="7"/>
                  </a:lnTo>
                  <a:lnTo>
                    <a:pt x="82" y="7"/>
                  </a:lnTo>
                  <a:lnTo>
                    <a:pt x="83" y="7"/>
                  </a:lnTo>
                  <a:lnTo>
                    <a:pt x="84" y="7"/>
                  </a:lnTo>
                  <a:lnTo>
                    <a:pt x="84" y="7"/>
                  </a:lnTo>
                  <a:lnTo>
                    <a:pt x="85" y="6"/>
                  </a:lnTo>
                  <a:lnTo>
                    <a:pt x="85" y="6"/>
                  </a:lnTo>
                  <a:lnTo>
                    <a:pt x="86" y="6"/>
                  </a:lnTo>
                  <a:lnTo>
                    <a:pt x="86" y="6"/>
                  </a:lnTo>
                  <a:lnTo>
                    <a:pt x="87" y="5"/>
                  </a:lnTo>
                  <a:lnTo>
                    <a:pt x="88" y="5"/>
                  </a:lnTo>
                  <a:lnTo>
                    <a:pt x="88" y="5"/>
                  </a:lnTo>
                  <a:lnTo>
                    <a:pt x="89" y="4"/>
                  </a:lnTo>
                  <a:lnTo>
                    <a:pt x="90" y="4"/>
                  </a:lnTo>
                  <a:lnTo>
                    <a:pt x="90" y="4"/>
                  </a:lnTo>
                  <a:lnTo>
                    <a:pt x="91" y="3"/>
                  </a:lnTo>
                  <a:lnTo>
                    <a:pt x="92" y="3"/>
                  </a:lnTo>
                  <a:lnTo>
                    <a:pt x="92" y="3"/>
                  </a:lnTo>
                  <a:lnTo>
                    <a:pt x="93" y="3"/>
                  </a:lnTo>
                  <a:lnTo>
                    <a:pt x="93" y="3"/>
                  </a:lnTo>
                  <a:lnTo>
                    <a:pt x="94" y="3"/>
                  </a:lnTo>
                  <a:lnTo>
                    <a:pt x="94" y="3"/>
                  </a:lnTo>
                  <a:lnTo>
                    <a:pt x="95" y="3"/>
                  </a:lnTo>
                  <a:lnTo>
                    <a:pt x="96" y="3"/>
                  </a:lnTo>
                  <a:lnTo>
                    <a:pt x="96" y="3"/>
                  </a:lnTo>
                  <a:lnTo>
                    <a:pt x="97" y="3"/>
                  </a:lnTo>
                  <a:lnTo>
                    <a:pt x="98" y="3"/>
                  </a:lnTo>
                  <a:lnTo>
                    <a:pt x="98" y="3"/>
                  </a:lnTo>
                  <a:lnTo>
                    <a:pt x="99" y="3"/>
                  </a:lnTo>
                  <a:lnTo>
                    <a:pt x="99" y="3"/>
                  </a:lnTo>
                  <a:lnTo>
                    <a:pt x="99" y="3"/>
                  </a:lnTo>
                  <a:lnTo>
                    <a:pt x="100" y="3"/>
                  </a:lnTo>
                  <a:lnTo>
                    <a:pt x="100" y="3"/>
                  </a:lnTo>
                  <a:lnTo>
                    <a:pt x="100" y="3"/>
                  </a:lnTo>
                  <a:lnTo>
                    <a:pt x="101" y="3"/>
                  </a:lnTo>
                  <a:lnTo>
                    <a:pt x="102" y="3"/>
                  </a:lnTo>
                  <a:lnTo>
                    <a:pt x="102" y="2"/>
                  </a:lnTo>
                  <a:lnTo>
                    <a:pt x="103" y="2"/>
                  </a:lnTo>
                  <a:lnTo>
                    <a:pt x="103" y="2"/>
                  </a:lnTo>
                  <a:lnTo>
                    <a:pt x="104" y="2"/>
                  </a:lnTo>
                  <a:lnTo>
                    <a:pt x="104" y="1"/>
                  </a:lnTo>
                  <a:lnTo>
                    <a:pt x="105" y="1"/>
                  </a:lnTo>
                  <a:lnTo>
                    <a:pt x="105" y="1"/>
                  </a:lnTo>
                  <a:lnTo>
                    <a:pt x="106" y="0"/>
                  </a:lnTo>
                  <a:lnTo>
                    <a:pt x="107" y="8"/>
                  </a:lnTo>
                  <a:lnTo>
                    <a:pt x="106" y="7"/>
                  </a:lnTo>
                  <a:lnTo>
                    <a:pt x="105" y="7"/>
                  </a:lnTo>
                  <a:lnTo>
                    <a:pt x="105" y="7"/>
                  </a:lnTo>
                  <a:lnTo>
                    <a:pt x="104" y="7"/>
                  </a:lnTo>
                  <a:lnTo>
                    <a:pt x="103" y="7"/>
                  </a:lnTo>
                  <a:lnTo>
                    <a:pt x="103" y="8"/>
                  </a:lnTo>
                  <a:lnTo>
                    <a:pt x="102" y="8"/>
                  </a:lnTo>
                  <a:lnTo>
                    <a:pt x="101" y="8"/>
                  </a:lnTo>
                  <a:lnTo>
                    <a:pt x="100" y="8"/>
                  </a:lnTo>
                  <a:lnTo>
                    <a:pt x="99" y="8"/>
                  </a:lnTo>
                  <a:lnTo>
                    <a:pt x="99" y="8"/>
                  </a:lnTo>
                  <a:lnTo>
                    <a:pt x="98" y="8"/>
                  </a:lnTo>
                  <a:lnTo>
                    <a:pt x="98" y="8"/>
                  </a:lnTo>
                  <a:lnTo>
                    <a:pt x="97" y="8"/>
                  </a:lnTo>
                  <a:lnTo>
                    <a:pt x="96" y="8"/>
                  </a:lnTo>
                  <a:lnTo>
                    <a:pt x="96" y="8"/>
                  </a:lnTo>
                  <a:lnTo>
                    <a:pt x="95" y="8"/>
                  </a:lnTo>
                  <a:lnTo>
                    <a:pt x="94" y="8"/>
                  </a:lnTo>
                  <a:lnTo>
                    <a:pt x="94" y="9"/>
                  </a:lnTo>
                  <a:lnTo>
                    <a:pt x="94" y="9"/>
                  </a:lnTo>
                  <a:lnTo>
                    <a:pt x="93" y="9"/>
                  </a:lnTo>
                  <a:lnTo>
                    <a:pt x="93" y="9"/>
                  </a:lnTo>
                  <a:lnTo>
                    <a:pt x="92" y="9"/>
                  </a:lnTo>
                  <a:lnTo>
                    <a:pt x="92" y="9"/>
                  </a:lnTo>
                  <a:lnTo>
                    <a:pt x="91" y="10"/>
                  </a:lnTo>
                  <a:lnTo>
                    <a:pt x="90" y="10"/>
                  </a:lnTo>
                  <a:lnTo>
                    <a:pt x="89" y="10"/>
                  </a:lnTo>
                  <a:lnTo>
                    <a:pt x="88" y="11"/>
                  </a:lnTo>
                  <a:lnTo>
                    <a:pt x="87" y="11"/>
                  </a:lnTo>
                  <a:lnTo>
                    <a:pt x="86" y="12"/>
                  </a:lnTo>
                  <a:lnTo>
                    <a:pt x="86" y="12"/>
                  </a:lnTo>
                  <a:lnTo>
                    <a:pt x="85" y="12"/>
                  </a:lnTo>
                  <a:lnTo>
                    <a:pt x="84" y="13"/>
                  </a:lnTo>
                  <a:lnTo>
                    <a:pt x="83" y="13"/>
                  </a:lnTo>
                  <a:lnTo>
                    <a:pt x="82" y="13"/>
                  </a:lnTo>
                  <a:lnTo>
                    <a:pt x="82" y="14"/>
                  </a:lnTo>
                  <a:lnTo>
                    <a:pt x="81" y="14"/>
                  </a:lnTo>
                  <a:lnTo>
                    <a:pt x="81" y="14"/>
                  </a:lnTo>
                  <a:lnTo>
                    <a:pt x="80" y="14"/>
                  </a:lnTo>
                  <a:lnTo>
                    <a:pt x="79" y="14"/>
                  </a:lnTo>
                  <a:lnTo>
                    <a:pt x="78" y="14"/>
                  </a:lnTo>
                  <a:lnTo>
                    <a:pt x="77" y="14"/>
                  </a:lnTo>
                  <a:lnTo>
                    <a:pt x="76" y="14"/>
                  </a:lnTo>
                  <a:lnTo>
                    <a:pt x="75" y="13"/>
                  </a:lnTo>
                  <a:lnTo>
                    <a:pt x="75" y="13"/>
                  </a:lnTo>
                  <a:lnTo>
                    <a:pt x="74" y="13"/>
                  </a:lnTo>
                  <a:lnTo>
                    <a:pt x="74" y="13"/>
                  </a:lnTo>
                  <a:lnTo>
                    <a:pt x="73" y="13"/>
                  </a:lnTo>
                  <a:lnTo>
                    <a:pt x="73" y="12"/>
                  </a:lnTo>
                  <a:lnTo>
                    <a:pt x="72" y="12"/>
                  </a:lnTo>
                  <a:lnTo>
                    <a:pt x="72" y="12"/>
                  </a:lnTo>
                  <a:lnTo>
                    <a:pt x="71" y="12"/>
                  </a:lnTo>
                  <a:lnTo>
                    <a:pt x="71" y="11"/>
                  </a:lnTo>
                  <a:lnTo>
                    <a:pt x="70" y="11"/>
                  </a:lnTo>
                  <a:lnTo>
                    <a:pt x="69" y="11"/>
                  </a:lnTo>
                  <a:lnTo>
                    <a:pt x="69" y="11"/>
                  </a:lnTo>
                  <a:lnTo>
                    <a:pt x="68" y="10"/>
                  </a:lnTo>
                  <a:lnTo>
                    <a:pt x="68" y="10"/>
                  </a:lnTo>
                  <a:lnTo>
                    <a:pt x="67" y="10"/>
                  </a:lnTo>
                  <a:lnTo>
                    <a:pt x="67" y="10"/>
                  </a:lnTo>
                  <a:lnTo>
                    <a:pt x="66" y="10"/>
                  </a:lnTo>
                  <a:lnTo>
                    <a:pt x="66" y="9"/>
                  </a:lnTo>
                  <a:lnTo>
                    <a:pt x="65" y="9"/>
                  </a:lnTo>
                  <a:lnTo>
                    <a:pt x="64" y="9"/>
                  </a:lnTo>
                  <a:lnTo>
                    <a:pt x="64" y="9"/>
                  </a:lnTo>
                  <a:lnTo>
                    <a:pt x="63" y="8"/>
                  </a:lnTo>
                  <a:lnTo>
                    <a:pt x="63" y="8"/>
                  </a:lnTo>
                  <a:lnTo>
                    <a:pt x="62" y="8"/>
                  </a:lnTo>
                  <a:lnTo>
                    <a:pt x="61" y="8"/>
                  </a:lnTo>
                  <a:lnTo>
                    <a:pt x="61" y="8"/>
                  </a:lnTo>
                  <a:lnTo>
                    <a:pt x="60" y="8"/>
                  </a:lnTo>
                  <a:lnTo>
                    <a:pt x="60" y="8"/>
                  </a:lnTo>
                  <a:lnTo>
                    <a:pt x="59" y="8"/>
                  </a:lnTo>
                  <a:lnTo>
                    <a:pt x="59" y="7"/>
                  </a:lnTo>
                  <a:lnTo>
                    <a:pt x="58" y="7"/>
                  </a:lnTo>
                  <a:lnTo>
                    <a:pt x="58" y="7"/>
                  </a:lnTo>
                  <a:lnTo>
                    <a:pt x="57" y="7"/>
                  </a:lnTo>
                  <a:lnTo>
                    <a:pt x="57" y="7"/>
                  </a:lnTo>
                  <a:lnTo>
                    <a:pt x="56" y="7"/>
                  </a:lnTo>
                  <a:lnTo>
                    <a:pt x="56" y="7"/>
                  </a:lnTo>
                  <a:lnTo>
                    <a:pt x="55" y="7"/>
                  </a:lnTo>
                  <a:lnTo>
                    <a:pt x="54" y="7"/>
                  </a:lnTo>
                  <a:lnTo>
                    <a:pt x="54" y="7"/>
                  </a:lnTo>
                  <a:lnTo>
                    <a:pt x="53" y="7"/>
                  </a:lnTo>
                  <a:lnTo>
                    <a:pt x="53" y="7"/>
                  </a:lnTo>
                  <a:lnTo>
                    <a:pt x="53" y="7"/>
                  </a:lnTo>
                  <a:lnTo>
                    <a:pt x="53" y="7"/>
                  </a:lnTo>
                  <a:lnTo>
                    <a:pt x="53" y="7"/>
                  </a:lnTo>
                  <a:lnTo>
                    <a:pt x="52" y="7"/>
                  </a:lnTo>
                  <a:lnTo>
                    <a:pt x="51" y="7"/>
                  </a:lnTo>
                  <a:lnTo>
                    <a:pt x="51" y="7"/>
                  </a:lnTo>
                  <a:lnTo>
                    <a:pt x="50" y="7"/>
                  </a:lnTo>
                  <a:lnTo>
                    <a:pt x="50" y="7"/>
                  </a:lnTo>
                  <a:lnTo>
                    <a:pt x="49" y="7"/>
                  </a:lnTo>
                  <a:lnTo>
                    <a:pt x="49" y="7"/>
                  </a:lnTo>
                  <a:lnTo>
                    <a:pt x="48" y="7"/>
                  </a:lnTo>
                  <a:lnTo>
                    <a:pt x="47" y="7"/>
                  </a:lnTo>
                  <a:lnTo>
                    <a:pt x="47" y="7"/>
                  </a:lnTo>
                  <a:lnTo>
                    <a:pt x="46" y="6"/>
                  </a:lnTo>
                  <a:lnTo>
                    <a:pt x="45" y="6"/>
                  </a:lnTo>
                  <a:lnTo>
                    <a:pt x="45" y="6"/>
                  </a:lnTo>
                  <a:lnTo>
                    <a:pt x="44" y="6"/>
                  </a:lnTo>
                  <a:lnTo>
                    <a:pt x="43" y="6"/>
                  </a:lnTo>
                  <a:lnTo>
                    <a:pt x="43" y="6"/>
                  </a:lnTo>
                  <a:lnTo>
                    <a:pt x="42" y="7"/>
                  </a:lnTo>
                  <a:lnTo>
                    <a:pt x="41" y="7"/>
                  </a:lnTo>
                  <a:lnTo>
                    <a:pt x="40" y="7"/>
                  </a:lnTo>
                  <a:lnTo>
                    <a:pt x="40" y="7"/>
                  </a:lnTo>
                  <a:lnTo>
                    <a:pt x="39" y="7"/>
                  </a:lnTo>
                  <a:lnTo>
                    <a:pt x="38" y="7"/>
                  </a:lnTo>
                  <a:lnTo>
                    <a:pt x="37" y="7"/>
                  </a:lnTo>
                  <a:lnTo>
                    <a:pt x="37" y="7"/>
                  </a:lnTo>
                  <a:lnTo>
                    <a:pt x="36" y="8"/>
                  </a:lnTo>
                  <a:lnTo>
                    <a:pt x="36" y="8"/>
                  </a:lnTo>
                  <a:lnTo>
                    <a:pt x="35" y="8"/>
                  </a:lnTo>
                  <a:lnTo>
                    <a:pt x="34" y="8"/>
                  </a:lnTo>
                  <a:lnTo>
                    <a:pt x="34" y="9"/>
                  </a:lnTo>
                  <a:lnTo>
                    <a:pt x="33" y="9"/>
                  </a:lnTo>
                  <a:lnTo>
                    <a:pt x="33" y="9"/>
                  </a:lnTo>
                  <a:lnTo>
                    <a:pt x="32" y="9"/>
                  </a:lnTo>
                  <a:lnTo>
                    <a:pt x="32" y="9"/>
                  </a:lnTo>
                  <a:lnTo>
                    <a:pt x="31" y="10"/>
                  </a:lnTo>
                  <a:lnTo>
                    <a:pt x="30" y="10"/>
                  </a:lnTo>
                  <a:lnTo>
                    <a:pt x="30" y="10"/>
                  </a:lnTo>
                  <a:lnTo>
                    <a:pt x="29" y="11"/>
                  </a:lnTo>
                  <a:lnTo>
                    <a:pt x="28" y="11"/>
                  </a:lnTo>
                  <a:lnTo>
                    <a:pt x="27" y="12"/>
                  </a:lnTo>
                  <a:lnTo>
                    <a:pt x="26" y="12"/>
                  </a:lnTo>
                  <a:lnTo>
                    <a:pt x="26" y="12"/>
                  </a:lnTo>
                  <a:lnTo>
                    <a:pt x="25" y="12"/>
                  </a:lnTo>
                  <a:lnTo>
                    <a:pt x="25" y="13"/>
                  </a:lnTo>
                  <a:lnTo>
                    <a:pt x="24" y="13"/>
                  </a:lnTo>
                  <a:lnTo>
                    <a:pt x="24" y="13"/>
                  </a:lnTo>
                  <a:lnTo>
                    <a:pt x="23" y="13"/>
                  </a:lnTo>
                  <a:lnTo>
                    <a:pt x="23" y="13"/>
                  </a:lnTo>
                  <a:lnTo>
                    <a:pt x="22" y="13"/>
                  </a:lnTo>
                  <a:lnTo>
                    <a:pt x="21" y="14"/>
                  </a:lnTo>
                  <a:lnTo>
                    <a:pt x="21" y="14"/>
                  </a:lnTo>
                  <a:lnTo>
                    <a:pt x="20" y="14"/>
                  </a:lnTo>
                  <a:lnTo>
                    <a:pt x="20" y="14"/>
                  </a:lnTo>
                  <a:lnTo>
                    <a:pt x="19" y="14"/>
                  </a:lnTo>
                  <a:lnTo>
                    <a:pt x="18" y="14"/>
                  </a:lnTo>
                  <a:lnTo>
                    <a:pt x="17" y="14"/>
                  </a:lnTo>
                  <a:lnTo>
                    <a:pt x="17" y="15"/>
                  </a:lnTo>
                  <a:lnTo>
                    <a:pt x="16" y="15"/>
                  </a:lnTo>
                  <a:lnTo>
                    <a:pt x="15" y="15"/>
                  </a:lnTo>
                  <a:lnTo>
                    <a:pt x="15" y="15"/>
                  </a:lnTo>
                  <a:lnTo>
                    <a:pt x="15" y="15"/>
                  </a:lnTo>
                  <a:lnTo>
                    <a:pt x="14" y="15"/>
                  </a:lnTo>
                  <a:lnTo>
                    <a:pt x="13" y="15"/>
                  </a:lnTo>
                  <a:lnTo>
                    <a:pt x="12" y="16"/>
                  </a:lnTo>
                  <a:lnTo>
                    <a:pt x="12" y="16"/>
                  </a:lnTo>
                  <a:lnTo>
                    <a:pt x="11" y="16"/>
                  </a:lnTo>
                  <a:lnTo>
                    <a:pt x="11" y="16"/>
                  </a:lnTo>
                  <a:lnTo>
                    <a:pt x="10" y="16"/>
                  </a:lnTo>
                  <a:lnTo>
                    <a:pt x="10" y="17"/>
                  </a:lnTo>
                  <a:lnTo>
                    <a:pt x="10" y="17"/>
                  </a:lnTo>
                  <a:lnTo>
                    <a:pt x="10" y="17"/>
                  </a:lnTo>
                  <a:lnTo>
                    <a:pt x="10" y="17"/>
                  </a:lnTo>
                  <a:lnTo>
                    <a:pt x="9" y="17"/>
                  </a:lnTo>
                  <a:lnTo>
                    <a:pt x="9" y="18"/>
                  </a:lnTo>
                  <a:lnTo>
                    <a:pt x="8" y="19"/>
                  </a:lnTo>
                  <a:lnTo>
                    <a:pt x="7" y="20"/>
                  </a:lnTo>
                  <a:lnTo>
                    <a:pt x="7" y="21"/>
                  </a:lnTo>
                  <a:lnTo>
                    <a:pt x="6" y="21"/>
                  </a:lnTo>
                  <a:lnTo>
                    <a:pt x="6" y="22"/>
                  </a:lnTo>
                  <a:lnTo>
                    <a:pt x="5" y="23"/>
                  </a:lnTo>
                  <a:lnTo>
                    <a:pt x="5" y="24"/>
                  </a:lnTo>
                  <a:lnTo>
                    <a:pt x="4" y="24"/>
                  </a:lnTo>
                  <a:lnTo>
                    <a:pt x="3" y="26"/>
                  </a:lnTo>
                  <a:lnTo>
                    <a:pt x="0" y="27"/>
                  </a:lnTo>
                  <a:lnTo>
                    <a:pt x="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7" name="Freeform 2028"/>
            <p:cNvSpPr>
              <a:spLocks/>
            </p:cNvSpPr>
            <p:nvPr/>
          </p:nvSpPr>
          <p:spPr bwMode="auto">
            <a:xfrm>
              <a:off x="5861051" y="1557898"/>
              <a:ext cx="25400" cy="19050"/>
            </a:xfrm>
            <a:custGeom>
              <a:avLst/>
              <a:gdLst>
                <a:gd name="T0" fmla="*/ 12 w 16"/>
                <a:gd name="T1" fmla="*/ 0 h 12"/>
                <a:gd name="T2" fmla="*/ 13 w 16"/>
                <a:gd name="T3" fmla="*/ 0 h 12"/>
                <a:gd name="T4" fmla="*/ 14 w 16"/>
                <a:gd name="T5" fmla="*/ 2 h 12"/>
                <a:gd name="T6" fmla="*/ 15 w 16"/>
                <a:gd name="T7" fmla="*/ 3 h 12"/>
                <a:gd name="T8" fmla="*/ 15 w 16"/>
                <a:gd name="T9" fmla="*/ 4 h 12"/>
                <a:gd name="T10" fmla="*/ 16 w 16"/>
                <a:gd name="T11" fmla="*/ 6 h 12"/>
                <a:gd name="T12" fmla="*/ 15 w 16"/>
                <a:gd name="T13" fmla="*/ 6 h 12"/>
                <a:gd name="T14" fmla="*/ 14 w 16"/>
                <a:gd name="T15" fmla="*/ 7 h 12"/>
                <a:gd name="T16" fmla="*/ 13 w 16"/>
                <a:gd name="T17" fmla="*/ 8 h 12"/>
                <a:gd name="T18" fmla="*/ 11 w 16"/>
                <a:gd name="T19" fmla="*/ 9 h 12"/>
                <a:gd name="T20" fmla="*/ 9 w 16"/>
                <a:gd name="T21" fmla="*/ 10 h 12"/>
                <a:gd name="T22" fmla="*/ 7 w 16"/>
                <a:gd name="T23" fmla="*/ 11 h 12"/>
                <a:gd name="T24" fmla="*/ 6 w 16"/>
                <a:gd name="T25" fmla="*/ 11 h 12"/>
                <a:gd name="T26" fmla="*/ 4 w 16"/>
                <a:gd name="T27" fmla="*/ 12 h 12"/>
                <a:gd name="T28" fmla="*/ 3 w 16"/>
                <a:gd name="T29" fmla="*/ 12 h 12"/>
                <a:gd name="T30" fmla="*/ 2 w 16"/>
                <a:gd name="T31" fmla="*/ 11 h 12"/>
                <a:gd name="T32" fmla="*/ 1 w 16"/>
                <a:gd name="T33" fmla="*/ 10 h 12"/>
                <a:gd name="T34" fmla="*/ 0 w 16"/>
                <a:gd name="T35" fmla="*/ 9 h 12"/>
                <a:gd name="T36" fmla="*/ 0 w 16"/>
                <a:gd name="T37" fmla="*/ 7 h 12"/>
                <a:gd name="T38" fmla="*/ 1 w 16"/>
                <a:gd name="T39" fmla="*/ 6 h 12"/>
                <a:gd name="T40" fmla="*/ 2 w 16"/>
                <a:gd name="T41" fmla="*/ 5 h 12"/>
                <a:gd name="T42" fmla="*/ 3 w 16"/>
                <a:gd name="T43" fmla="*/ 4 h 12"/>
                <a:gd name="T44" fmla="*/ 4 w 16"/>
                <a:gd name="T45" fmla="*/ 3 h 12"/>
                <a:gd name="T46" fmla="*/ 6 w 16"/>
                <a:gd name="T47" fmla="*/ 2 h 12"/>
                <a:gd name="T48" fmla="*/ 7 w 16"/>
                <a:gd name="T49" fmla="*/ 1 h 12"/>
                <a:gd name="T50" fmla="*/ 8 w 16"/>
                <a:gd name="T51" fmla="*/ 1 h 12"/>
                <a:gd name="T52" fmla="*/ 10 w 16"/>
                <a:gd name="T53" fmla="*/ 0 h 12"/>
                <a:gd name="T54" fmla="*/ 8 w 16"/>
                <a:gd name="T55" fmla="*/ 1 h 12"/>
                <a:gd name="T56" fmla="*/ 7 w 16"/>
                <a:gd name="T57" fmla="*/ 2 h 12"/>
                <a:gd name="T58" fmla="*/ 5 w 16"/>
                <a:gd name="T59" fmla="*/ 4 h 12"/>
                <a:gd name="T60" fmla="*/ 4 w 16"/>
                <a:gd name="T61" fmla="*/ 5 h 12"/>
                <a:gd name="T62" fmla="*/ 2 w 16"/>
                <a:gd name="T63" fmla="*/ 6 h 12"/>
                <a:gd name="T64" fmla="*/ 2 w 16"/>
                <a:gd name="T65" fmla="*/ 7 h 12"/>
                <a:gd name="T66" fmla="*/ 2 w 16"/>
                <a:gd name="T67" fmla="*/ 9 h 12"/>
                <a:gd name="T68" fmla="*/ 3 w 16"/>
                <a:gd name="T69" fmla="*/ 9 h 12"/>
                <a:gd name="T70" fmla="*/ 4 w 16"/>
                <a:gd name="T71" fmla="*/ 9 h 12"/>
                <a:gd name="T72" fmla="*/ 5 w 16"/>
                <a:gd name="T73" fmla="*/ 9 h 12"/>
                <a:gd name="T74" fmla="*/ 6 w 16"/>
                <a:gd name="T75" fmla="*/ 9 h 12"/>
                <a:gd name="T76" fmla="*/ 7 w 16"/>
                <a:gd name="T77" fmla="*/ 9 h 12"/>
                <a:gd name="T78" fmla="*/ 8 w 16"/>
                <a:gd name="T79" fmla="*/ 8 h 12"/>
                <a:gd name="T80" fmla="*/ 10 w 16"/>
                <a:gd name="T81" fmla="*/ 8 h 12"/>
                <a:gd name="T82" fmla="*/ 11 w 16"/>
                <a:gd name="T83" fmla="*/ 7 h 12"/>
                <a:gd name="T84" fmla="*/ 12 w 16"/>
                <a:gd name="T85" fmla="*/ 6 h 12"/>
                <a:gd name="T86" fmla="*/ 13 w 16"/>
                <a:gd name="T87" fmla="*/ 6 h 12"/>
                <a:gd name="T88" fmla="*/ 13 w 16"/>
                <a:gd name="T89" fmla="*/ 5 h 12"/>
                <a:gd name="T90" fmla="*/ 13 w 16"/>
                <a:gd name="T91" fmla="*/ 5 h 12"/>
                <a:gd name="T92" fmla="*/ 13 w 16"/>
                <a:gd name="T93" fmla="*/ 3 h 12"/>
                <a:gd name="T94" fmla="*/ 12 w 16"/>
                <a:gd name="T95" fmla="*/ 2 h 12"/>
                <a:gd name="T96" fmla="*/ 12 w 16"/>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2">
                  <a:moveTo>
                    <a:pt x="12" y="0"/>
                  </a:moveTo>
                  <a:lnTo>
                    <a:pt x="12" y="0"/>
                  </a:lnTo>
                  <a:lnTo>
                    <a:pt x="13" y="0"/>
                  </a:lnTo>
                  <a:lnTo>
                    <a:pt x="13" y="0"/>
                  </a:lnTo>
                  <a:lnTo>
                    <a:pt x="14" y="1"/>
                  </a:lnTo>
                  <a:lnTo>
                    <a:pt x="14" y="2"/>
                  </a:lnTo>
                  <a:lnTo>
                    <a:pt x="15" y="2"/>
                  </a:lnTo>
                  <a:lnTo>
                    <a:pt x="15" y="3"/>
                  </a:lnTo>
                  <a:lnTo>
                    <a:pt x="15" y="4"/>
                  </a:lnTo>
                  <a:lnTo>
                    <a:pt x="15" y="4"/>
                  </a:lnTo>
                  <a:lnTo>
                    <a:pt x="16" y="6"/>
                  </a:lnTo>
                  <a:lnTo>
                    <a:pt x="16" y="6"/>
                  </a:lnTo>
                  <a:lnTo>
                    <a:pt x="15" y="6"/>
                  </a:lnTo>
                  <a:lnTo>
                    <a:pt x="15" y="6"/>
                  </a:lnTo>
                  <a:lnTo>
                    <a:pt x="15" y="7"/>
                  </a:lnTo>
                  <a:lnTo>
                    <a:pt x="14" y="7"/>
                  </a:lnTo>
                  <a:lnTo>
                    <a:pt x="13" y="7"/>
                  </a:lnTo>
                  <a:lnTo>
                    <a:pt x="13" y="8"/>
                  </a:lnTo>
                  <a:lnTo>
                    <a:pt x="12" y="8"/>
                  </a:lnTo>
                  <a:lnTo>
                    <a:pt x="11" y="9"/>
                  </a:lnTo>
                  <a:lnTo>
                    <a:pt x="10" y="9"/>
                  </a:lnTo>
                  <a:lnTo>
                    <a:pt x="9" y="10"/>
                  </a:lnTo>
                  <a:lnTo>
                    <a:pt x="8" y="10"/>
                  </a:lnTo>
                  <a:lnTo>
                    <a:pt x="7" y="11"/>
                  </a:lnTo>
                  <a:lnTo>
                    <a:pt x="7" y="11"/>
                  </a:lnTo>
                  <a:lnTo>
                    <a:pt x="6" y="11"/>
                  </a:lnTo>
                  <a:lnTo>
                    <a:pt x="5" y="12"/>
                  </a:lnTo>
                  <a:lnTo>
                    <a:pt x="4" y="12"/>
                  </a:lnTo>
                  <a:lnTo>
                    <a:pt x="3" y="12"/>
                  </a:lnTo>
                  <a:lnTo>
                    <a:pt x="3" y="12"/>
                  </a:lnTo>
                  <a:lnTo>
                    <a:pt x="2" y="11"/>
                  </a:lnTo>
                  <a:lnTo>
                    <a:pt x="2" y="11"/>
                  </a:lnTo>
                  <a:lnTo>
                    <a:pt x="1" y="11"/>
                  </a:lnTo>
                  <a:lnTo>
                    <a:pt x="1" y="10"/>
                  </a:lnTo>
                  <a:lnTo>
                    <a:pt x="1" y="10"/>
                  </a:lnTo>
                  <a:lnTo>
                    <a:pt x="0" y="9"/>
                  </a:lnTo>
                  <a:lnTo>
                    <a:pt x="0" y="8"/>
                  </a:lnTo>
                  <a:lnTo>
                    <a:pt x="0" y="7"/>
                  </a:lnTo>
                  <a:lnTo>
                    <a:pt x="1" y="6"/>
                  </a:lnTo>
                  <a:lnTo>
                    <a:pt x="1" y="6"/>
                  </a:lnTo>
                  <a:lnTo>
                    <a:pt x="2" y="5"/>
                  </a:lnTo>
                  <a:lnTo>
                    <a:pt x="2" y="5"/>
                  </a:lnTo>
                  <a:lnTo>
                    <a:pt x="3" y="5"/>
                  </a:lnTo>
                  <a:lnTo>
                    <a:pt x="3" y="4"/>
                  </a:lnTo>
                  <a:lnTo>
                    <a:pt x="4" y="4"/>
                  </a:lnTo>
                  <a:lnTo>
                    <a:pt x="4" y="3"/>
                  </a:lnTo>
                  <a:lnTo>
                    <a:pt x="5" y="3"/>
                  </a:lnTo>
                  <a:lnTo>
                    <a:pt x="6" y="2"/>
                  </a:lnTo>
                  <a:lnTo>
                    <a:pt x="6" y="2"/>
                  </a:lnTo>
                  <a:lnTo>
                    <a:pt x="7" y="1"/>
                  </a:lnTo>
                  <a:lnTo>
                    <a:pt x="7" y="1"/>
                  </a:lnTo>
                  <a:lnTo>
                    <a:pt x="8" y="1"/>
                  </a:lnTo>
                  <a:lnTo>
                    <a:pt x="9" y="0"/>
                  </a:lnTo>
                  <a:lnTo>
                    <a:pt x="10" y="0"/>
                  </a:lnTo>
                  <a:lnTo>
                    <a:pt x="9" y="1"/>
                  </a:lnTo>
                  <a:lnTo>
                    <a:pt x="8" y="1"/>
                  </a:lnTo>
                  <a:lnTo>
                    <a:pt x="8" y="2"/>
                  </a:lnTo>
                  <a:lnTo>
                    <a:pt x="7" y="2"/>
                  </a:lnTo>
                  <a:lnTo>
                    <a:pt x="6" y="3"/>
                  </a:lnTo>
                  <a:lnTo>
                    <a:pt x="5" y="4"/>
                  </a:lnTo>
                  <a:lnTo>
                    <a:pt x="4" y="4"/>
                  </a:lnTo>
                  <a:lnTo>
                    <a:pt x="4" y="5"/>
                  </a:lnTo>
                  <a:lnTo>
                    <a:pt x="3" y="6"/>
                  </a:lnTo>
                  <a:lnTo>
                    <a:pt x="2" y="6"/>
                  </a:lnTo>
                  <a:lnTo>
                    <a:pt x="2" y="7"/>
                  </a:lnTo>
                  <a:lnTo>
                    <a:pt x="2" y="7"/>
                  </a:lnTo>
                  <a:lnTo>
                    <a:pt x="2" y="8"/>
                  </a:lnTo>
                  <a:lnTo>
                    <a:pt x="2" y="9"/>
                  </a:lnTo>
                  <a:lnTo>
                    <a:pt x="2" y="9"/>
                  </a:lnTo>
                  <a:lnTo>
                    <a:pt x="3" y="9"/>
                  </a:lnTo>
                  <a:lnTo>
                    <a:pt x="3" y="9"/>
                  </a:lnTo>
                  <a:lnTo>
                    <a:pt x="4" y="9"/>
                  </a:lnTo>
                  <a:lnTo>
                    <a:pt x="4" y="10"/>
                  </a:lnTo>
                  <a:lnTo>
                    <a:pt x="5" y="9"/>
                  </a:lnTo>
                  <a:lnTo>
                    <a:pt x="5" y="9"/>
                  </a:lnTo>
                  <a:lnTo>
                    <a:pt x="6" y="9"/>
                  </a:lnTo>
                  <a:lnTo>
                    <a:pt x="7" y="9"/>
                  </a:lnTo>
                  <a:lnTo>
                    <a:pt x="7" y="9"/>
                  </a:lnTo>
                  <a:lnTo>
                    <a:pt x="8" y="9"/>
                  </a:lnTo>
                  <a:lnTo>
                    <a:pt x="8" y="8"/>
                  </a:lnTo>
                  <a:lnTo>
                    <a:pt x="9" y="8"/>
                  </a:lnTo>
                  <a:lnTo>
                    <a:pt x="10" y="8"/>
                  </a:lnTo>
                  <a:lnTo>
                    <a:pt x="10" y="7"/>
                  </a:lnTo>
                  <a:lnTo>
                    <a:pt x="11" y="7"/>
                  </a:lnTo>
                  <a:lnTo>
                    <a:pt x="11" y="7"/>
                  </a:lnTo>
                  <a:lnTo>
                    <a:pt x="12" y="6"/>
                  </a:lnTo>
                  <a:lnTo>
                    <a:pt x="12" y="6"/>
                  </a:lnTo>
                  <a:lnTo>
                    <a:pt x="13" y="6"/>
                  </a:lnTo>
                  <a:lnTo>
                    <a:pt x="13" y="5"/>
                  </a:lnTo>
                  <a:lnTo>
                    <a:pt x="13" y="5"/>
                  </a:lnTo>
                  <a:lnTo>
                    <a:pt x="13" y="5"/>
                  </a:lnTo>
                  <a:lnTo>
                    <a:pt x="13" y="5"/>
                  </a:lnTo>
                  <a:lnTo>
                    <a:pt x="13" y="4"/>
                  </a:lnTo>
                  <a:lnTo>
                    <a:pt x="13" y="3"/>
                  </a:lnTo>
                  <a:lnTo>
                    <a:pt x="12" y="3"/>
                  </a:lnTo>
                  <a:lnTo>
                    <a:pt x="12" y="2"/>
                  </a:lnTo>
                  <a:lnTo>
                    <a:pt x="12"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8" name="Freeform 2029"/>
            <p:cNvSpPr>
              <a:spLocks/>
            </p:cNvSpPr>
            <p:nvPr/>
          </p:nvSpPr>
          <p:spPr bwMode="auto">
            <a:xfrm>
              <a:off x="5867401" y="1564248"/>
              <a:ext cx="115888" cy="39688"/>
            </a:xfrm>
            <a:custGeom>
              <a:avLst/>
              <a:gdLst>
                <a:gd name="T0" fmla="*/ 1 w 73"/>
                <a:gd name="T1" fmla="*/ 9 h 25"/>
                <a:gd name="T2" fmla="*/ 3 w 73"/>
                <a:gd name="T3" fmla="*/ 8 h 25"/>
                <a:gd name="T4" fmla="*/ 5 w 73"/>
                <a:gd name="T5" fmla="*/ 8 h 25"/>
                <a:gd name="T6" fmla="*/ 8 w 73"/>
                <a:gd name="T7" fmla="*/ 8 h 25"/>
                <a:gd name="T8" fmla="*/ 11 w 73"/>
                <a:gd name="T9" fmla="*/ 8 h 25"/>
                <a:gd name="T10" fmla="*/ 14 w 73"/>
                <a:gd name="T11" fmla="*/ 6 h 25"/>
                <a:gd name="T12" fmla="*/ 17 w 73"/>
                <a:gd name="T13" fmla="*/ 4 h 25"/>
                <a:gd name="T14" fmla="*/ 20 w 73"/>
                <a:gd name="T15" fmla="*/ 2 h 25"/>
                <a:gd name="T16" fmla="*/ 22 w 73"/>
                <a:gd name="T17" fmla="*/ 0 h 25"/>
                <a:gd name="T18" fmla="*/ 23 w 73"/>
                <a:gd name="T19" fmla="*/ 0 h 25"/>
                <a:gd name="T20" fmla="*/ 25 w 73"/>
                <a:gd name="T21" fmla="*/ 0 h 25"/>
                <a:gd name="T22" fmla="*/ 27 w 73"/>
                <a:gd name="T23" fmla="*/ 0 h 25"/>
                <a:gd name="T24" fmla="*/ 29 w 73"/>
                <a:gd name="T25" fmla="*/ 0 h 25"/>
                <a:gd name="T26" fmla="*/ 32 w 73"/>
                <a:gd name="T27" fmla="*/ 0 h 25"/>
                <a:gd name="T28" fmla="*/ 34 w 73"/>
                <a:gd name="T29" fmla="*/ 0 h 25"/>
                <a:gd name="T30" fmla="*/ 36 w 73"/>
                <a:gd name="T31" fmla="*/ 1 h 25"/>
                <a:gd name="T32" fmla="*/ 38 w 73"/>
                <a:gd name="T33" fmla="*/ 3 h 25"/>
                <a:gd name="T34" fmla="*/ 41 w 73"/>
                <a:gd name="T35" fmla="*/ 5 h 25"/>
                <a:gd name="T36" fmla="*/ 44 w 73"/>
                <a:gd name="T37" fmla="*/ 8 h 25"/>
                <a:gd name="T38" fmla="*/ 48 w 73"/>
                <a:gd name="T39" fmla="*/ 11 h 25"/>
                <a:gd name="T40" fmla="*/ 51 w 73"/>
                <a:gd name="T41" fmla="*/ 14 h 25"/>
                <a:gd name="T42" fmla="*/ 54 w 73"/>
                <a:gd name="T43" fmla="*/ 16 h 25"/>
                <a:gd name="T44" fmla="*/ 57 w 73"/>
                <a:gd name="T45" fmla="*/ 18 h 25"/>
                <a:gd name="T46" fmla="*/ 59 w 73"/>
                <a:gd name="T47" fmla="*/ 19 h 25"/>
                <a:gd name="T48" fmla="*/ 62 w 73"/>
                <a:gd name="T49" fmla="*/ 19 h 25"/>
                <a:gd name="T50" fmla="*/ 64 w 73"/>
                <a:gd name="T51" fmla="*/ 20 h 25"/>
                <a:gd name="T52" fmla="*/ 66 w 73"/>
                <a:gd name="T53" fmla="*/ 20 h 25"/>
                <a:gd name="T54" fmla="*/ 69 w 73"/>
                <a:gd name="T55" fmla="*/ 20 h 25"/>
                <a:gd name="T56" fmla="*/ 71 w 73"/>
                <a:gd name="T57" fmla="*/ 19 h 25"/>
                <a:gd name="T58" fmla="*/ 72 w 73"/>
                <a:gd name="T59" fmla="*/ 21 h 25"/>
                <a:gd name="T60" fmla="*/ 70 w 73"/>
                <a:gd name="T61" fmla="*/ 22 h 25"/>
                <a:gd name="T62" fmla="*/ 68 w 73"/>
                <a:gd name="T63" fmla="*/ 23 h 25"/>
                <a:gd name="T64" fmla="*/ 65 w 73"/>
                <a:gd name="T65" fmla="*/ 23 h 25"/>
                <a:gd name="T66" fmla="*/ 62 w 73"/>
                <a:gd name="T67" fmla="*/ 24 h 25"/>
                <a:gd name="T68" fmla="*/ 60 w 73"/>
                <a:gd name="T69" fmla="*/ 25 h 25"/>
                <a:gd name="T70" fmla="*/ 57 w 73"/>
                <a:gd name="T71" fmla="*/ 25 h 25"/>
                <a:gd name="T72" fmla="*/ 55 w 73"/>
                <a:gd name="T73" fmla="*/ 25 h 25"/>
                <a:gd name="T74" fmla="*/ 53 w 73"/>
                <a:gd name="T75" fmla="*/ 23 h 25"/>
                <a:gd name="T76" fmla="*/ 50 w 73"/>
                <a:gd name="T77" fmla="*/ 20 h 25"/>
                <a:gd name="T78" fmla="*/ 47 w 73"/>
                <a:gd name="T79" fmla="*/ 17 h 25"/>
                <a:gd name="T80" fmla="*/ 43 w 73"/>
                <a:gd name="T81" fmla="*/ 14 h 25"/>
                <a:gd name="T82" fmla="*/ 40 w 73"/>
                <a:gd name="T83" fmla="*/ 10 h 25"/>
                <a:gd name="T84" fmla="*/ 37 w 73"/>
                <a:gd name="T85" fmla="*/ 7 h 25"/>
                <a:gd name="T86" fmla="*/ 35 w 73"/>
                <a:gd name="T87" fmla="*/ 5 h 25"/>
                <a:gd name="T88" fmla="*/ 33 w 73"/>
                <a:gd name="T89" fmla="*/ 4 h 25"/>
                <a:gd name="T90" fmla="*/ 29 w 73"/>
                <a:gd name="T91" fmla="*/ 4 h 25"/>
                <a:gd name="T92" fmla="*/ 26 w 73"/>
                <a:gd name="T93" fmla="*/ 3 h 25"/>
                <a:gd name="T94" fmla="*/ 24 w 73"/>
                <a:gd name="T95" fmla="*/ 3 h 25"/>
                <a:gd name="T96" fmla="*/ 23 w 73"/>
                <a:gd name="T97" fmla="*/ 4 h 25"/>
                <a:gd name="T98" fmla="*/ 20 w 73"/>
                <a:gd name="T99" fmla="*/ 6 h 25"/>
                <a:gd name="T100" fmla="*/ 18 w 73"/>
                <a:gd name="T101" fmla="*/ 8 h 25"/>
                <a:gd name="T102" fmla="*/ 15 w 73"/>
                <a:gd name="T103" fmla="*/ 10 h 25"/>
                <a:gd name="T104" fmla="*/ 13 w 73"/>
                <a:gd name="T105" fmla="*/ 11 h 25"/>
                <a:gd name="T106" fmla="*/ 10 w 73"/>
                <a:gd name="T107" fmla="*/ 12 h 25"/>
                <a:gd name="T108" fmla="*/ 8 w 73"/>
                <a:gd name="T109" fmla="*/ 12 h 25"/>
                <a:gd name="T110" fmla="*/ 6 w 73"/>
                <a:gd name="T111" fmla="*/ 12 h 25"/>
                <a:gd name="T112" fmla="*/ 4 w 73"/>
                <a:gd name="T113" fmla="*/ 12 h 25"/>
                <a:gd name="T114" fmla="*/ 1 w 73"/>
                <a:gd name="T115" fmla="*/ 10 h 25"/>
                <a:gd name="T116" fmla="*/ 0 w 73"/>
                <a:gd name="T117"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25">
                  <a:moveTo>
                    <a:pt x="0" y="9"/>
                  </a:moveTo>
                  <a:lnTo>
                    <a:pt x="0" y="9"/>
                  </a:lnTo>
                  <a:lnTo>
                    <a:pt x="0" y="9"/>
                  </a:lnTo>
                  <a:lnTo>
                    <a:pt x="1" y="9"/>
                  </a:lnTo>
                  <a:lnTo>
                    <a:pt x="1" y="9"/>
                  </a:lnTo>
                  <a:lnTo>
                    <a:pt x="2" y="8"/>
                  </a:lnTo>
                  <a:lnTo>
                    <a:pt x="2" y="8"/>
                  </a:lnTo>
                  <a:lnTo>
                    <a:pt x="3" y="8"/>
                  </a:lnTo>
                  <a:lnTo>
                    <a:pt x="4" y="8"/>
                  </a:lnTo>
                  <a:lnTo>
                    <a:pt x="4" y="8"/>
                  </a:lnTo>
                  <a:lnTo>
                    <a:pt x="5" y="8"/>
                  </a:lnTo>
                  <a:lnTo>
                    <a:pt x="5" y="8"/>
                  </a:lnTo>
                  <a:lnTo>
                    <a:pt x="6" y="8"/>
                  </a:lnTo>
                  <a:lnTo>
                    <a:pt x="6" y="8"/>
                  </a:lnTo>
                  <a:lnTo>
                    <a:pt x="7" y="8"/>
                  </a:lnTo>
                  <a:lnTo>
                    <a:pt x="8" y="8"/>
                  </a:lnTo>
                  <a:lnTo>
                    <a:pt x="8" y="8"/>
                  </a:lnTo>
                  <a:lnTo>
                    <a:pt x="9" y="8"/>
                  </a:lnTo>
                  <a:lnTo>
                    <a:pt x="10" y="8"/>
                  </a:lnTo>
                  <a:lnTo>
                    <a:pt x="11" y="8"/>
                  </a:lnTo>
                  <a:lnTo>
                    <a:pt x="12" y="7"/>
                  </a:lnTo>
                  <a:lnTo>
                    <a:pt x="13" y="7"/>
                  </a:lnTo>
                  <a:lnTo>
                    <a:pt x="14" y="7"/>
                  </a:lnTo>
                  <a:lnTo>
                    <a:pt x="14" y="6"/>
                  </a:lnTo>
                  <a:lnTo>
                    <a:pt x="15" y="5"/>
                  </a:lnTo>
                  <a:lnTo>
                    <a:pt x="16" y="5"/>
                  </a:lnTo>
                  <a:lnTo>
                    <a:pt x="17" y="4"/>
                  </a:lnTo>
                  <a:lnTo>
                    <a:pt x="17" y="4"/>
                  </a:lnTo>
                  <a:lnTo>
                    <a:pt x="18" y="3"/>
                  </a:lnTo>
                  <a:lnTo>
                    <a:pt x="19" y="3"/>
                  </a:lnTo>
                  <a:lnTo>
                    <a:pt x="19" y="2"/>
                  </a:lnTo>
                  <a:lnTo>
                    <a:pt x="20" y="2"/>
                  </a:lnTo>
                  <a:lnTo>
                    <a:pt x="20" y="1"/>
                  </a:lnTo>
                  <a:lnTo>
                    <a:pt x="21" y="1"/>
                  </a:lnTo>
                  <a:lnTo>
                    <a:pt x="21" y="1"/>
                  </a:lnTo>
                  <a:lnTo>
                    <a:pt x="22" y="0"/>
                  </a:lnTo>
                  <a:lnTo>
                    <a:pt x="22" y="0"/>
                  </a:lnTo>
                  <a:lnTo>
                    <a:pt x="22" y="0"/>
                  </a:lnTo>
                  <a:lnTo>
                    <a:pt x="22" y="0"/>
                  </a:lnTo>
                  <a:lnTo>
                    <a:pt x="23" y="0"/>
                  </a:lnTo>
                  <a:lnTo>
                    <a:pt x="23" y="0"/>
                  </a:lnTo>
                  <a:lnTo>
                    <a:pt x="24" y="0"/>
                  </a:lnTo>
                  <a:lnTo>
                    <a:pt x="25" y="0"/>
                  </a:lnTo>
                  <a:lnTo>
                    <a:pt x="25" y="0"/>
                  </a:lnTo>
                  <a:lnTo>
                    <a:pt x="26" y="0"/>
                  </a:lnTo>
                  <a:lnTo>
                    <a:pt x="26" y="0"/>
                  </a:lnTo>
                  <a:lnTo>
                    <a:pt x="27" y="0"/>
                  </a:lnTo>
                  <a:lnTo>
                    <a:pt x="27" y="0"/>
                  </a:lnTo>
                  <a:lnTo>
                    <a:pt x="28" y="0"/>
                  </a:lnTo>
                  <a:lnTo>
                    <a:pt x="29" y="0"/>
                  </a:lnTo>
                  <a:lnTo>
                    <a:pt x="29" y="0"/>
                  </a:lnTo>
                  <a:lnTo>
                    <a:pt x="29" y="0"/>
                  </a:lnTo>
                  <a:lnTo>
                    <a:pt x="30" y="0"/>
                  </a:lnTo>
                  <a:lnTo>
                    <a:pt x="31" y="0"/>
                  </a:lnTo>
                  <a:lnTo>
                    <a:pt x="31" y="0"/>
                  </a:lnTo>
                  <a:lnTo>
                    <a:pt x="32" y="0"/>
                  </a:lnTo>
                  <a:lnTo>
                    <a:pt x="32" y="0"/>
                  </a:lnTo>
                  <a:lnTo>
                    <a:pt x="33" y="0"/>
                  </a:lnTo>
                  <a:lnTo>
                    <a:pt x="33" y="0"/>
                  </a:lnTo>
                  <a:lnTo>
                    <a:pt x="34" y="0"/>
                  </a:lnTo>
                  <a:lnTo>
                    <a:pt x="35" y="0"/>
                  </a:lnTo>
                  <a:lnTo>
                    <a:pt x="35" y="0"/>
                  </a:lnTo>
                  <a:lnTo>
                    <a:pt x="35" y="0"/>
                  </a:lnTo>
                  <a:lnTo>
                    <a:pt x="36" y="1"/>
                  </a:lnTo>
                  <a:lnTo>
                    <a:pt x="36" y="1"/>
                  </a:lnTo>
                  <a:lnTo>
                    <a:pt x="37" y="1"/>
                  </a:lnTo>
                  <a:lnTo>
                    <a:pt x="37" y="2"/>
                  </a:lnTo>
                  <a:lnTo>
                    <a:pt x="38" y="3"/>
                  </a:lnTo>
                  <a:lnTo>
                    <a:pt x="38" y="3"/>
                  </a:lnTo>
                  <a:lnTo>
                    <a:pt x="39" y="4"/>
                  </a:lnTo>
                  <a:lnTo>
                    <a:pt x="40" y="4"/>
                  </a:lnTo>
                  <a:lnTo>
                    <a:pt x="41" y="5"/>
                  </a:lnTo>
                  <a:lnTo>
                    <a:pt x="41" y="6"/>
                  </a:lnTo>
                  <a:lnTo>
                    <a:pt x="42" y="7"/>
                  </a:lnTo>
                  <a:lnTo>
                    <a:pt x="43" y="7"/>
                  </a:lnTo>
                  <a:lnTo>
                    <a:pt x="44" y="8"/>
                  </a:lnTo>
                  <a:lnTo>
                    <a:pt x="45" y="9"/>
                  </a:lnTo>
                  <a:lnTo>
                    <a:pt x="46" y="9"/>
                  </a:lnTo>
                  <a:lnTo>
                    <a:pt x="47" y="10"/>
                  </a:lnTo>
                  <a:lnTo>
                    <a:pt x="48" y="11"/>
                  </a:lnTo>
                  <a:lnTo>
                    <a:pt x="49" y="11"/>
                  </a:lnTo>
                  <a:lnTo>
                    <a:pt x="49" y="12"/>
                  </a:lnTo>
                  <a:lnTo>
                    <a:pt x="50" y="13"/>
                  </a:lnTo>
                  <a:lnTo>
                    <a:pt x="51" y="14"/>
                  </a:lnTo>
                  <a:lnTo>
                    <a:pt x="52" y="14"/>
                  </a:lnTo>
                  <a:lnTo>
                    <a:pt x="53" y="15"/>
                  </a:lnTo>
                  <a:lnTo>
                    <a:pt x="54" y="15"/>
                  </a:lnTo>
                  <a:lnTo>
                    <a:pt x="54" y="16"/>
                  </a:lnTo>
                  <a:lnTo>
                    <a:pt x="55" y="16"/>
                  </a:lnTo>
                  <a:lnTo>
                    <a:pt x="56" y="17"/>
                  </a:lnTo>
                  <a:lnTo>
                    <a:pt x="56" y="17"/>
                  </a:lnTo>
                  <a:lnTo>
                    <a:pt x="57" y="18"/>
                  </a:lnTo>
                  <a:lnTo>
                    <a:pt x="57" y="18"/>
                  </a:lnTo>
                  <a:lnTo>
                    <a:pt x="58" y="18"/>
                  </a:lnTo>
                  <a:lnTo>
                    <a:pt x="59" y="19"/>
                  </a:lnTo>
                  <a:lnTo>
                    <a:pt x="59" y="19"/>
                  </a:lnTo>
                  <a:lnTo>
                    <a:pt x="60" y="19"/>
                  </a:lnTo>
                  <a:lnTo>
                    <a:pt x="60" y="19"/>
                  </a:lnTo>
                  <a:lnTo>
                    <a:pt x="61" y="19"/>
                  </a:lnTo>
                  <a:lnTo>
                    <a:pt x="62" y="19"/>
                  </a:lnTo>
                  <a:lnTo>
                    <a:pt x="62" y="19"/>
                  </a:lnTo>
                  <a:lnTo>
                    <a:pt x="63" y="19"/>
                  </a:lnTo>
                  <a:lnTo>
                    <a:pt x="64" y="20"/>
                  </a:lnTo>
                  <a:lnTo>
                    <a:pt x="64" y="20"/>
                  </a:lnTo>
                  <a:lnTo>
                    <a:pt x="65" y="20"/>
                  </a:lnTo>
                  <a:lnTo>
                    <a:pt x="65" y="20"/>
                  </a:lnTo>
                  <a:lnTo>
                    <a:pt x="66" y="20"/>
                  </a:lnTo>
                  <a:lnTo>
                    <a:pt x="66" y="20"/>
                  </a:lnTo>
                  <a:lnTo>
                    <a:pt x="67" y="20"/>
                  </a:lnTo>
                  <a:lnTo>
                    <a:pt x="67" y="20"/>
                  </a:lnTo>
                  <a:lnTo>
                    <a:pt x="68" y="20"/>
                  </a:lnTo>
                  <a:lnTo>
                    <a:pt x="69" y="20"/>
                  </a:lnTo>
                  <a:lnTo>
                    <a:pt x="69" y="20"/>
                  </a:lnTo>
                  <a:lnTo>
                    <a:pt x="70" y="19"/>
                  </a:lnTo>
                  <a:lnTo>
                    <a:pt x="71" y="19"/>
                  </a:lnTo>
                  <a:lnTo>
                    <a:pt x="71" y="19"/>
                  </a:lnTo>
                  <a:lnTo>
                    <a:pt x="71" y="19"/>
                  </a:lnTo>
                  <a:lnTo>
                    <a:pt x="73" y="21"/>
                  </a:lnTo>
                  <a:lnTo>
                    <a:pt x="73" y="21"/>
                  </a:lnTo>
                  <a:lnTo>
                    <a:pt x="72" y="21"/>
                  </a:lnTo>
                  <a:lnTo>
                    <a:pt x="72" y="21"/>
                  </a:lnTo>
                  <a:lnTo>
                    <a:pt x="71" y="22"/>
                  </a:lnTo>
                  <a:lnTo>
                    <a:pt x="71" y="22"/>
                  </a:lnTo>
                  <a:lnTo>
                    <a:pt x="70" y="22"/>
                  </a:lnTo>
                  <a:lnTo>
                    <a:pt x="69" y="22"/>
                  </a:lnTo>
                  <a:lnTo>
                    <a:pt x="69" y="22"/>
                  </a:lnTo>
                  <a:lnTo>
                    <a:pt x="68" y="22"/>
                  </a:lnTo>
                  <a:lnTo>
                    <a:pt x="68" y="23"/>
                  </a:lnTo>
                  <a:lnTo>
                    <a:pt x="67" y="23"/>
                  </a:lnTo>
                  <a:lnTo>
                    <a:pt x="67" y="23"/>
                  </a:lnTo>
                  <a:lnTo>
                    <a:pt x="66" y="23"/>
                  </a:lnTo>
                  <a:lnTo>
                    <a:pt x="65" y="23"/>
                  </a:lnTo>
                  <a:lnTo>
                    <a:pt x="64" y="23"/>
                  </a:lnTo>
                  <a:lnTo>
                    <a:pt x="64" y="24"/>
                  </a:lnTo>
                  <a:lnTo>
                    <a:pt x="63" y="24"/>
                  </a:lnTo>
                  <a:lnTo>
                    <a:pt x="62" y="24"/>
                  </a:lnTo>
                  <a:lnTo>
                    <a:pt x="62" y="24"/>
                  </a:lnTo>
                  <a:lnTo>
                    <a:pt x="61" y="24"/>
                  </a:lnTo>
                  <a:lnTo>
                    <a:pt x="60" y="24"/>
                  </a:lnTo>
                  <a:lnTo>
                    <a:pt x="60" y="25"/>
                  </a:lnTo>
                  <a:lnTo>
                    <a:pt x="59" y="25"/>
                  </a:lnTo>
                  <a:lnTo>
                    <a:pt x="58" y="25"/>
                  </a:lnTo>
                  <a:lnTo>
                    <a:pt x="58" y="25"/>
                  </a:lnTo>
                  <a:lnTo>
                    <a:pt x="57" y="25"/>
                  </a:lnTo>
                  <a:lnTo>
                    <a:pt x="57" y="25"/>
                  </a:lnTo>
                  <a:lnTo>
                    <a:pt x="56" y="25"/>
                  </a:lnTo>
                  <a:lnTo>
                    <a:pt x="56" y="25"/>
                  </a:lnTo>
                  <a:lnTo>
                    <a:pt x="55" y="25"/>
                  </a:lnTo>
                  <a:lnTo>
                    <a:pt x="55" y="24"/>
                  </a:lnTo>
                  <a:lnTo>
                    <a:pt x="54" y="24"/>
                  </a:lnTo>
                  <a:lnTo>
                    <a:pt x="53" y="23"/>
                  </a:lnTo>
                  <a:lnTo>
                    <a:pt x="53" y="23"/>
                  </a:lnTo>
                  <a:lnTo>
                    <a:pt x="52" y="22"/>
                  </a:lnTo>
                  <a:lnTo>
                    <a:pt x="52" y="22"/>
                  </a:lnTo>
                  <a:lnTo>
                    <a:pt x="51" y="21"/>
                  </a:lnTo>
                  <a:lnTo>
                    <a:pt x="50" y="20"/>
                  </a:lnTo>
                  <a:lnTo>
                    <a:pt x="49" y="20"/>
                  </a:lnTo>
                  <a:lnTo>
                    <a:pt x="48" y="19"/>
                  </a:lnTo>
                  <a:lnTo>
                    <a:pt x="47" y="18"/>
                  </a:lnTo>
                  <a:lnTo>
                    <a:pt x="47" y="17"/>
                  </a:lnTo>
                  <a:lnTo>
                    <a:pt x="46" y="16"/>
                  </a:lnTo>
                  <a:lnTo>
                    <a:pt x="45" y="15"/>
                  </a:lnTo>
                  <a:lnTo>
                    <a:pt x="44" y="14"/>
                  </a:lnTo>
                  <a:lnTo>
                    <a:pt x="43" y="14"/>
                  </a:lnTo>
                  <a:lnTo>
                    <a:pt x="43" y="13"/>
                  </a:lnTo>
                  <a:lnTo>
                    <a:pt x="42" y="12"/>
                  </a:lnTo>
                  <a:lnTo>
                    <a:pt x="41" y="11"/>
                  </a:lnTo>
                  <a:lnTo>
                    <a:pt x="40" y="10"/>
                  </a:lnTo>
                  <a:lnTo>
                    <a:pt x="39" y="9"/>
                  </a:lnTo>
                  <a:lnTo>
                    <a:pt x="39" y="9"/>
                  </a:lnTo>
                  <a:lnTo>
                    <a:pt x="38" y="8"/>
                  </a:lnTo>
                  <a:lnTo>
                    <a:pt x="37" y="7"/>
                  </a:lnTo>
                  <a:lnTo>
                    <a:pt x="37" y="7"/>
                  </a:lnTo>
                  <a:lnTo>
                    <a:pt x="36" y="6"/>
                  </a:lnTo>
                  <a:lnTo>
                    <a:pt x="36" y="6"/>
                  </a:lnTo>
                  <a:lnTo>
                    <a:pt x="35" y="5"/>
                  </a:lnTo>
                  <a:lnTo>
                    <a:pt x="35" y="5"/>
                  </a:lnTo>
                  <a:lnTo>
                    <a:pt x="34" y="5"/>
                  </a:lnTo>
                  <a:lnTo>
                    <a:pt x="34" y="5"/>
                  </a:lnTo>
                  <a:lnTo>
                    <a:pt x="33" y="4"/>
                  </a:lnTo>
                  <a:lnTo>
                    <a:pt x="32" y="4"/>
                  </a:lnTo>
                  <a:lnTo>
                    <a:pt x="31" y="4"/>
                  </a:lnTo>
                  <a:lnTo>
                    <a:pt x="30" y="4"/>
                  </a:lnTo>
                  <a:lnTo>
                    <a:pt x="29" y="4"/>
                  </a:lnTo>
                  <a:lnTo>
                    <a:pt x="28" y="3"/>
                  </a:lnTo>
                  <a:lnTo>
                    <a:pt x="28" y="3"/>
                  </a:lnTo>
                  <a:lnTo>
                    <a:pt x="27" y="3"/>
                  </a:lnTo>
                  <a:lnTo>
                    <a:pt x="26" y="3"/>
                  </a:lnTo>
                  <a:lnTo>
                    <a:pt x="25" y="3"/>
                  </a:lnTo>
                  <a:lnTo>
                    <a:pt x="25" y="3"/>
                  </a:lnTo>
                  <a:lnTo>
                    <a:pt x="24" y="3"/>
                  </a:lnTo>
                  <a:lnTo>
                    <a:pt x="24" y="3"/>
                  </a:lnTo>
                  <a:lnTo>
                    <a:pt x="24" y="3"/>
                  </a:lnTo>
                  <a:lnTo>
                    <a:pt x="23" y="3"/>
                  </a:lnTo>
                  <a:lnTo>
                    <a:pt x="23" y="4"/>
                  </a:lnTo>
                  <a:lnTo>
                    <a:pt x="23" y="4"/>
                  </a:lnTo>
                  <a:lnTo>
                    <a:pt x="22" y="4"/>
                  </a:lnTo>
                  <a:lnTo>
                    <a:pt x="22" y="5"/>
                  </a:lnTo>
                  <a:lnTo>
                    <a:pt x="21" y="5"/>
                  </a:lnTo>
                  <a:lnTo>
                    <a:pt x="20" y="6"/>
                  </a:lnTo>
                  <a:lnTo>
                    <a:pt x="19" y="7"/>
                  </a:lnTo>
                  <a:lnTo>
                    <a:pt x="19" y="7"/>
                  </a:lnTo>
                  <a:lnTo>
                    <a:pt x="19" y="7"/>
                  </a:lnTo>
                  <a:lnTo>
                    <a:pt x="18" y="8"/>
                  </a:lnTo>
                  <a:lnTo>
                    <a:pt x="17" y="9"/>
                  </a:lnTo>
                  <a:lnTo>
                    <a:pt x="16" y="9"/>
                  </a:lnTo>
                  <a:lnTo>
                    <a:pt x="15" y="10"/>
                  </a:lnTo>
                  <a:lnTo>
                    <a:pt x="15" y="10"/>
                  </a:lnTo>
                  <a:lnTo>
                    <a:pt x="14" y="10"/>
                  </a:lnTo>
                  <a:lnTo>
                    <a:pt x="14" y="11"/>
                  </a:lnTo>
                  <a:lnTo>
                    <a:pt x="13" y="11"/>
                  </a:lnTo>
                  <a:lnTo>
                    <a:pt x="13" y="11"/>
                  </a:lnTo>
                  <a:lnTo>
                    <a:pt x="12" y="11"/>
                  </a:lnTo>
                  <a:lnTo>
                    <a:pt x="12" y="11"/>
                  </a:lnTo>
                  <a:lnTo>
                    <a:pt x="11" y="12"/>
                  </a:lnTo>
                  <a:lnTo>
                    <a:pt x="10" y="12"/>
                  </a:lnTo>
                  <a:lnTo>
                    <a:pt x="10" y="12"/>
                  </a:lnTo>
                  <a:lnTo>
                    <a:pt x="9" y="12"/>
                  </a:lnTo>
                  <a:lnTo>
                    <a:pt x="9" y="12"/>
                  </a:lnTo>
                  <a:lnTo>
                    <a:pt x="8" y="12"/>
                  </a:lnTo>
                  <a:lnTo>
                    <a:pt x="8" y="12"/>
                  </a:lnTo>
                  <a:lnTo>
                    <a:pt x="7" y="12"/>
                  </a:lnTo>
                  <a:lnTo>
                    <a:pt x="7" y="13"/>
                  </a:lnTo>
                  <a:lnTo>
                    <a:pt x="6" y="12"/>
                  </a:lnTo>
                  <a:lnTo>
                    <a:pt x="6" y="12"/>
                  </a:lnTo>
                  <a:lnTo>
                    <a:pt x="5" y="12"/>
                  </a:lnTo>
                  <a:lnTo>
                    <a:pt x="5" y="12"/>
                  </a:lnTo>
                  <a:lnTo>
                    <a:pt x="4" y="12"/>
                  </a:lnTo>
                  <a:lnTo>
                    <a:pt x="3" y="11"/>
                  </a:lnTo>
                  <a:lnTo>
                    <a:pt x="2" y="11"/>
                  </a:lnTo>
                  <a:lnTo>
                    <a:pt x="2" y="11"/>
                  </a:lnTo>
                  <a:lnTo>
                    <a:pt x="1" y="10"/>
                  </a:lnTo>
                  <a:lnTo>
                    <a:pt x="1" y="10"/>
                  </a:lnTo>
                  <a:lnTo>
                    <a:pt x="1" y="10"/>
                  </a:lnTo>
                  <a:lnTo>
                    <a:pt x="1"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19" name="Freeform 2030"/>
            <p:cNvSpPr>
              <a:spLocks/>
            </p:cNvSpPr>
            <p:nvPr/>
          </p:nvSpPr>
          <p:spPr bwMode="auto">
            <a:xfrm>
              <a:off x="5899153" y="1684900"/>
              <a:ext cx="60325" cy="22225"/>
            </a:xfrm>
            <a:custGeom>
              <a:avLst/>
              <a:gdLst>
                <a:gd name="T0" fmla="*/ 0 w 38"/>
                <a:gd name="T1" fmla="*/ 0 h 14"/>
                <a:gd name="T2" fmla="*/ 1 w 38"/>
                <a:gd name="T3" fmla="*/ 0 h 14"/>
                <a:gd name="T4" fmla="*/ 2 w 38"/>
                <a:gd name="T5" fmla="*/ 0 h 14"/>
                <a:gd name="T6" fmla="*/ 3 w 38"/>
                <a:gd name="T7" fmla="*/ 1 h 14"/>
                <a:gd name="T8" fmla="*/ 5 w 38"/>
                <a:gd name="T9" fmla="*/ 1 h 14"/>
                <a:gd name="T10" fmla="*/ 6 w 38"/>
                <a:gd name="T11" fmla="*/ 1 h 14"/>
                <a:gd name="T12" fmla="*/ 7 w 38"/>
                <a:gd name="T13" fmla="*/ 2 h 14"/>
                <a:gd name="T14" fmla="*/ 8 w 38"/>
                <a:gd name="T15" fmla="*/ 2 h 14"/>
                <a:gd name="T16" fmla="*/ 9 w 38"/>
                <a:gd name="T17" fmla="*/ 3 h 14"/>
                <a:gd name="T18" fmla="*/ 10 w 38"/>
                <a:gd name="T19" fmla="*/ 4 h 14"/>
                <a:gd name="T20" fmla="*/ 11 w 38"/>
                <a:gd name="T21" fmla="*/ 4 h 14"/>
                <a:gd name="T22" fmla="*/ 13 w 38"/>
                <a:gd name="T23" fmla="*/ 5 h 14"/>
                <a:gd name="T24" fmla="*/ 14 w 38"/>
                <a:gd name="T25" fmla="*/ 6 h 14"/>
                <a:gd name="T26" fmla="*/ 15 w 38"/>
                <a:gd name="T27" fmla="*/ 6 h 14"/>
                <a:gd name="T28" fmla="*/ 17 w 38"/>
                <a:gd name="T29" fmla="*/ 7 h 14"/>
                <a:gd name="T30" fmla="*/ 18 w 38"/>
                <a:gd name="T31" fmla="*/ 7 h 14"/>
                <a:gd name="T32" fmla="*/ 20 w 38"/>
                <a:gd name="T33" fmla="*/ 8 h 14"/>
                <a:gd name="T34" fmla="*/ 21 w 38"/>
                <a:gd name="T35" fmla="*/ 8 h 14"/>
                <a:gd name="T36" fmla="*/ 22 w 38"/>
                <a:gd name="T37" fmla="*/ 9 h 14"/>
                <a:gd name="T38" fmla="*/ 23 w 38"/>
                <a:gd name="T39" fmla="*/ 9 h 14"/>
                <a:gd name="T40" fmla="*/ 24 w 38"/>
                <a:gd name="T41" fmla="*/ 9 h 14"/>
                <a:gd name="T42" fmla="*/ 25 w 38"/>
                <a:gd name="T43" fmla="*/ 10 h 14"/>
                <a:gd name="T44" fmla="*/ 26 w 38"/>
                <a:gd name="T45" fmla="*/ 10 h 14"/>
                <a:gd name="T46" fmla="*/ 28 w 38"/>
                <a:gd name="T47" fmla="*/ 10 h 14"/>
                <a:gd name="T48" fmla="*/ 29 w 38"/>
                <a:gd name="T49" fmla="*/ 10 h 14"/>
                <a:gd name="T50" fmla="*/ 30 w 38"/>
                <a:gd name="T51" fmla="*/ 10 h 14"/>
                <a:gd name="T52" fmla="*/ 31 w 38"/>
                <a:gd name="T53" fmla="*/ 9 h 14"/>
                <a:gd name="T54" fmla="*/ 32 w 38"/>
                <a:gd name="T55" fmla="*/ 8 h 14"/>
                <a:gd name="T56" fmla="*/ 33 w 38"/>
                <a:gd name="T57" fmla="*/ 7 h 14"/>
                <a:gd name="T58" fmla="*/ 34 w 38"/>
                <a:gd name="T59" fmla="*/ 6 h 14"/>
                <a:gd name="T60" fmla="*/ 35 w 38"/>
                <a:gd name="T61" fmla="*/ 5 h 14"/>
                <a:gd name="T62" fmla="*/ 38 w 38"/>
                <a:gd name="T63" fmla="*/ 5 h 14"/>
                <a:gd name="T64" fmla="*/ 37 w 38"/>
                <a:gd name="T65" fmla="*/ 7 h 14"/>
                <a:gd name="T66" fmla="*/ 36 w 38"/>
                <a:gd name="T67" fmla="*/ 8 h 14"/>
                <a:gd name="T68" fmla="*/ 35 w 38"/>
                <a:gd name="T69" fmla="*/ 10 h 14"/>
                <a:gd name="T70" fmla="*/ 33 w 38"/>
                <a:gd name="T71" fmla="*/ 11 h 14"/>
                <a:gd name="T72" fmla="*/ 32 w 38"/>
                <a:gd name="T73" fmla="*/ 13 h 14"/>
                <a:gd name="T74" fmla="*/ 30 w 38"/>
                <a:gd name="T75" fmla="*/ 14 h 14"/>
                <a:gd name="T76" fmla="*/ 29 w 38"/>
                <a:gd name="T77" fmla="*/ 14 h 14"/>
                <a:gd name="T78" fmla="*/ 28 w 38"/>
                <a:gd name="T79" fmla="*/ 14 h 14"/>
                <a:gd name="T80" fmla="*/ 27 w 38"/>
                <a:gd name="T81" fmla="*/ 14 h 14"/>
                <a:gd name="T82" fmla="*/ 25 w 38"/>
                <a:gd name="T83" fmla="*/ 14 h 14"/>
                <a:gd name="T84" fmla="*/ 24 w 38"/>
                <a:gd name="T85" fmla="*/ 13 h 14"/>
                <a:gd name="T86" fmla="*/ 22 w 38"/>
                <a:gd name="T87" fmla="*/ 12 h 14"/>
                <a:gd name="T88" fmla="*/ 21 w 38"/>
                <a:gd name="T89" fmla="*/ 12 h 14"/>
                <a:gd name="T90" fmla="*/ 19 w 38"/>
                <a:gd name="T91" fmla="*/ 11 h 14"/>
                <a:gd name="T92" fmla="*/ 17 w 38"/>
                <a:gd name="T93" fmla="*/ 10 h 14"/>
                <a:gd name="T94" fmla="*/ 16 w 38"/>
                <a:gd name="T95" fmla="*/ 9 h 14"/>
                <a:gd name="T96" fmla="*/ 14 w 38"/>
                <a:gd name="T97" fmla="*/ 8 h 14"/>
                <a:gd name="T98" fmla="*/ 13 w 38"/>
                <a:gd name="T99" fmla="*/ 8 h 14"/>
                <a:gd name="T100" fmla="*/ 11 w 38"/>
                <a:gd name="T101" fmla="*/ 7 h 14"/>
                <a:gd name="T102" fmla="*/ 11 w 38"/>
                <a:gd name="T103" fmla="*/ 7 h 14"/>
                <a:gd name="T104" fmla="*/ 10 w 38"/>
                <a:gd name="T105" fmla="*/ 6 h 14"/>
                <a:gd name="T106" fmla="*/ 9 w 38"/>
                <a:gd name="T107" fmla="*/ 6 h 14"/>
                <a:gd name="T108" fmla="*/ 8 w 38"/>
                <a:gd name="T109" fmla="*/ 5 h 14"/>
                <a:gd name="T110" fmla="*/ 7 w 38"/>
                <a:gd name="T111" fmla="*/ 5 h 14"/>
                <a:gd name="T112" fmla="*/ 6 w 38"/>
                <a:gd name="T113" fmla="*/ 4 h 14"/>
                <a:gd name="T114" fmla="*/ 4 w 38"/>
                <a:gd name="T115" fmla="*/ 4 h 14"/>
                <a:gd name="T116" fmla="*/ 3 w 38"/>
                <a:gd name="T117" fmla="*/ 3 h 14"/>
                <a:gd name="T118" fmla="*/ 1 w 38"/>
                <a:gd name="T119" fmla="*/ 3 h 14"/>
                <a:gd name="T120" fmla="*/ 0 w 38"/>
                <a:gd name="T1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14">
                  <a:moveTo>
                    <a:pt x="0" y="1"/>
                  </a:moveTo>
                  <a:lnTo>
                    <a:pt x="0" y="0"/>
                  </a:lnTo>
                  <a:lnTo>
                    <a:pt x="0" y="0"/>
                  </a:lnTo>
                  <a:lnTo>
                    <a:pt x="1" y="0"/>
                  </a:lnTo>
                  <a:lnTo>
                    <a:pt x="1" y="0"/>
                  </a:lnTo>
                  <a:lnTo>
                    <a:pt x="2" y="0"/>
                  </a:lnTo>
                  <a:lnTo>
                    <a:pt x="2" y="1"/>
                  </a:lnTo>
                  <a:lnTo>
                    <a:pt x="3" y="1"/>
                  </a:lnTo>
                  <a:lnTo>
                    <a:pt x="4" y="1"/>
                  </a:lnTo>
                  <a:lnTo>
                    <a:pt x="5" y="1"/>
                  </a:lnTo>
                  <a:lnTo>
                    <a:pt x="5" y="1"/>
                  </a:lnTo>
                  <a:lnTo>
                    <a:pt x="6" y="1"/>
                  </a:lnTo>
                  <a:lnTo>
                    <a:pt x="6" y="2"/>
                  </a:lnTo>
                  <a:lnTo>
                    <a:pt x="7" y="2"/>
                  </a:lnTo>
                  <a:lnTo>
                    <a:pt x="7" y="2"/>
                  </a:lnTo>
                  <a:lnTo>
                    <a:pt x="8" y="2"/>
                  </a:lnTo>
                  <a:lnTo>
                    <a:pt x="9" y="3"/>
                  </a:lnTo>
                  <a:lnTo>
                    <a:pt x="9" y="3"/>
                  </a:lnTo>
                  <a:lnTo>
                    <a:pt x="10" y="3"/>
                  </a:lnTo>
                  <a:lnTo>
                    <a:pt x="10" y="4"/>
                  </a:lnTo>
                  <a:lnTo>
                    <a:pt x="11" y="4"/>
                  </a:lnTo>
                  <a:lnTo>
                    <a:pt x="11" y="4"/>
                  </a:lnTo>
                  <a:lnTo>
                    <a:pt x="12" y="5"/>
                  </a:lnTo>
                  <a:lnTo>
                    <a:pt x="13" y="5"/>
                  </a:lnTo>
                  <a:lnTo>
                    <a:pt x="14" y="5"/>
                  </a:lnTo>
                  <a:lnTo>
                    <a:pt x="14" y="6"/>
                  </a:lnTo>
                  <a:lnTo>
                    <a:pt x="15" y="6"/>
                  </a:lnTo>
                  <a:lnTo>
                    <a:pt x="15" y="6"/>
                  </a:lnTo>
                  <a:lnTo>
                    <a:pt x="16" y="7"/>
                  </a:lnTo>
                  <a:lnTo>
                    <a:pt x="17" y="7"/>
                  </a:lnTo>
                  <a:lnTo>
                    <a:pt x="18" y="7"/>
                  </a:lnTo>
                  <a:lnTo>
                    <a:pt x="18" y="7"/>
                  </a:lnTo>
                  <a:lnTo>
                    <a:pt x="19" y="8"/>
                  </a:lnTo>
                  <a:lnTo>
                    <a:pt x="20" y="8"/>
                  </a:lnTo>
                  <a:lnTo>
                    <a:pt x="20" y="8"/>
                  </a:lnTo>
                  <a:lnTo>
                    <a:pt x="21" y="8"/>
                  </a:lnTo>
                  <a:lnTo>
                    <a:pt x="21" y="8"/>
                  </a:lnTo>
                  <a:lnTo>
                    <a:pt x="22" y="9"/>
                  </a:lnTo>
                  <a:lnTo>
                    <a:pt x="23" y="9"/>
                  </a:lnTo>
                  <a:lnTo>
                    <a:pt x="23" y="9"/>
                  </a:lnTo>
                  <a:lnTo>
                    <a:pt x="24" y="9"/>
                  </a:lnTo>
                  <a:lnTo>
                    <a:pt x="24" y="9"/>
                  </a:lnTo>
                  <a:lnTo>
                    <a:pt x="25" y="10"/>
                  </a:lnTo>
                  <a:lnTo>
                    <a:pt x="25" y="10"/>
                  </a:lnTo>
                  <a:lnTo>
                    <a:pt x="26" y="10"/>
                  </a:lnTo>
                  <a:lnTo>
                    <a:pt x="26" y="10"/>
                  </a:lnTo>
                  <a:lnTo>
                    <a:pt x="27" y="10"/>
                  </a:lnTo>
                  <a:lnTo>
                    <a:pt x="28" y="10"/>
                  </a:lnTo>
                  <a:lnTo>
                    <a:pt x="28" y="10"/>
                  </a:lnTo>
                  <a:lnTo>
                    <a:pt x="29" y="10"/>
                  </a:lnTo>
                  <a:lnTo>
                    <a:pt x="29" y="10"/>
                  </a:lnTo>
                  <a:lnTo>
                    <a:pt x="30" y="10"/>
                  </a:lnTo>
                  <a:lnTo>
                    <a:pt x="31" y="9"/>
                  </a:lnTo>
                  <a:lnTo>
                    <a:pt x="31" y="9"/>
                  </a:lnTo>
                  <a:lnTo>
                    <a:pt x="32" y="8"/>
                  </a:lnTo>
                  <a:lnTo>
                    <a:pt x="32" y="8"/>
                  </a:lnTo>
                  <a:lnTo>
                    <a:pt x="33" y="8"/>
                  </a:lnTo>
                  <a:lnTo>
                    <a:pt x="33" y="7"/>
                  </a:lnTo>
                  <a:lnTo>
                    <a:pt x="34" y="6"/>
                  </a:lnTo>
                  <a:lnTo>
                    <a:pt x="34" y="6"/>
                  </a:lnTo>
                  <a:lnTo>
                    <a:pt x="35" y="5"/>
                  </a:lnTo>
                  <a:lnTo>
                    <a:pt x="35" y="5"/>
                  </a:lnTo>
                  <a:lnTo>
                    <a:pt x="36" y="5"/>
                  </a:lnTo>
                  <a:lnTo>
                    <a:pt x="38" y="5"/>
                  </a:lnTo>
                  <a:lnTo>
                    <a:pt x="37" y="5"/>
                  </a:lnTo>
                  <a:lnTo>
                    <a:pt x="37" y="7"/>
                  </a:lnTo>
                  <a:lnTo>
                    <a:pt x="36" y="7"/>
                  </a:lnTo>
                  <a:lnTo>
                    <a:pt x="36" y="8"/>
                  </a:lnTo>
                  <a:lnTo>
                    <a:pt x="35" y="9"/>
                  </a:lnTo>
                  <a:lnTo>
                    <a:pt x="35" y="10"/>
                  </a:lnTo>
                  <a:lnTo>
                    <a:pt x="34" y="11"/>
                  </a:lnTo>
                  <a:lnTo>
                    <a:pt x="33" y="11"/>
                  </a:lnTo>
                  <a:lnTo>
                    <a:pt x="32" y="12"/>
                  </a:lnTo>
                  <a:lnTo>
                    <a:pt x="32" y="13"/>
                  </a:lnTo>
                  <a:lnTo>
                    <a:pt x="31" y="13"/>
                  </a:lnTo>
                  <a:lnTo>
                    <a:pt x="30" y="14"/>
                  </a:lnTo>
                  <a:lnTo>
                    <a:pt x="29" y="14"/>
                  </a:lnTo>
                  <a:lnTo>
                    <a:pt x="29" y="14"/>
                  </a:lnTo>
                  <a:lnTo>
                    <a:pt x="28" y="14"/>
                  </a:lnTo>
                  <a:lnTo>
                    <a:pt x="28" y="14"/>
                  </a:lnTo>
                  <a:lnTo>
                    <a:pt x="27" y="14"/>
                  </a:lnTo>
                  <a:lnTo>
                    <a:pt x="27" y="14"/>
                  </a:lnTo>
                  <a:lnTo>
                    <a:pt x="26" y="14"/>
                  </a:lnTo>
                  <a:lnTo>
                    <a:pt x="25" y="14"/>
                  </a:lnTo>
                  <a:lnTo>
                    <a:pt x="25" y="13"/>
                  </a:lnTo>
                  <a:lnTo>
                    <a:pt x="24" y="13"/>
                  </a:lnTo>
                  <a:lnTo>
                    <a:pt x="23" y="13"/>
                  </a:lnTo>
                  <a:lnTo>
                    <a:pt x="22" y="12"/>
                  </a:lnTo>
                  <a:lnTo>
                    <a:pt x="21" y="12"/>
                  </a:lnTo>
                  <a:lnTo>
                    <a:pt x="21" y="12"/>
                  </a:lnTo>
                  <a:lnTo>
                    <a:pt x="20" y="11"/>
                  </a:lnTo>
                  <a:lnTo>
                    <a:pt x="19" y="11"/>
                  </a:lnTo>
                  <a:lnTo>
                    <a:pt x="18" y="10"/>
                  </a:lnTo>
                  <a:lnTo>
                    <a:pt x="17" y="10"/>
                  </a:lnTo>
                  <a:lnTo>
                    <a:pt x="17" y="10"/>
                  </a:lnTo>
                  <a:lnTo>
                    <a:pt x="16" y="9"/>
                  </a:lnTo>
                  <a:lnTo>
                    <a:pt x="15" y="9"/>
                  </a:lnTo>
                  <a:lnTo>
                    <a:pt x="14" y="8"/>
                  </a:lnTo>
                  <a:lnTo>
                    <a:pt x="13" y="8"/>
                  </a:lnTo>
                  <a:lnTo>
                    <a:pt x="13" y="8"/>
                  </a:lnTo>
                  <a:lnTo>
                    <a:pt x="12" y="8"/>
                  </a:lnTo>
                  <a:lnTo>
                    <a:pt x="11" y="7"/>
                  </a:lnTo>
                  <a:lnTo>
                    <a:pt x="11" y="7"/>
                  </a:lnTo>
                  <a:lnTo>
                    <a:pt x="11" y="7"/>
                  </a:lnTo>
                  <a:lnTo>
                    <a:pt x="10" y="6"/>
                  </a:lnTo>
                  <a:lnTo>
                    <a:pt x="10" y="6"/>
                  </a:lnTo>
                  <a:lnTo>
                    <a:pt x="9" y="6"/>
                  </a:lnTo>
                  <a:lnTo>
                    <a:pt x="9" y="6"/>
                  </a:lnTo>
                  <a:lnTo>
                    <a:pt x="8" y="5"/>
                  </a:lnTo>
                  <a:lnTo>
                    <a:pt x="8" y="5"/>
                  </a:lnTo>
                  <a:lnTo>
                    <a:pt x="7" y="5"/>
                  </a:lnTo>
                  <a:lnTo>
                    <a:pt x="7" y="5"/>
                  </a:lnTo>
                  <a:lnTo>
                    <a:pt x="6" y="5"/>
                  </a:lnTo>
                  <a:lnTo>
                    <a:pt x="6" y="4"/>
                  </a:lnTo>
                  <a:lnTo>
                    <a:pt x="5" y="4"/>
                  </a:lnTo>
                  <a:lnTo>
                    <a:pt x="4" y="4"/>
                  </a:lnTo>
                  <a:lnTo>
                    <a:pt x="3" y="4"/>
                  </a:lnTo>
                  <a:lnTo>
                    <a:pt x="3" y="3"/>
                  </a:lnTo>
                  <a:lnTo>
                    <a:pt x="1" y="3"/>
                  </a:lnTo>
                  <a:lnTo>
                    <a:pt x="1" y="3"/>
                  </a:lnTo>
                  <a:lnTo>
                    <a:pt x="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0" name="Freeform 2031"/>
            <p:cNvSpPr>
              <a:spLocks/>
            </p:cNvSpPr>
            <p:nvPr/>
          </p:nvSpPr>
          <p:spPr bwMode="auto">
            <a:xfrm>
              <a:off x="5919790" y="1678548"/>
              <a:ext cx="55563" cy="14288"/>
            </a:xfrm>
            <a:custGeom>
              <a:avLst/>
              <a:gdLst>
                <a:gd name="T0" fmla="*/ 2 w 35"/>
                <a:gd name="T1" fmla="*/ 1 h 9"/>
                <a:gd name="T2" fmla="*/ 3 w 35"/>
                <a:gd name="T3" fmla="*/ 1 h 9"/>
                <a:gd name="T4" fmla="*/ 4 w 35"/>
                <a:gd name="T5" fmla="*/ 1 h 9"/>
                <a:gd name="T6" fmla="*/ 5 w 35"/>
                <a:gd name="T7" fmla="*/ 1 h 9"/>
                <a:gd name="T8" fmla="*/ 6 w 35"/>
                <a:gd name="T9" fmla="*/ 1 h 9"/>
                <a:gd name="T10" fmla="*/ 8 w 35"/>
                <a:gd name="T11" fmla="*/ 1 h 9"/>
                <a:gd name="T12" fmla="*/ 9 w 35"/>
                <a:gd name="T13" fmla="*/ 2 h 9"/>
                <a:gd name="T14" fmla="*/ 11 w 35"/>
                <a:gd name="T15" fmla="*/ 2 h 9"/>
                <a:gd name="T16" fmla="*/ 13 w 35"/>
                <a:gd name="T17" fmla="*/ 2 h 9"/>
                <a:gd name="T18" fmla="*/ 15 w 35"/>
                <a:gd name="T19" fmla="*/ 3 h 9"/>
                <a:gd name="T20" fmla="*/ 16 w 35"/>
                <a:gd name="T21" fmla="*/ 3 h 9"/>
                <a:gd name="T22" fmla="*/ 18 w 35"/>
                <a:gd name="T23" fmla="*/ 3 h 9"/>
                <a:gd name="T24" fmla="*/ 20 w 35"/>
                <a:gd name="T25" fmla="*/ 4 h 9"/>
                <a:gd name="T26" fmla="*/ 21 w 35"/>
                <a:gd name="T27" fmla="*/ 5 h 9"/>
                <a:gd name="T28" fmla="*/ 23 w 35"/>
                <a:gd name="T29" fmla="*/ 5 h 9"/>
                <a:gd name="T30" fmla="*/ 24 w 35"/>
                <a:gd name="T31" fmla="*/ 5 h 9"/>
                <a:gd name="T32" fmla="*/ 25 w 35"/>
                <a:gd name="T33" fmla="*/ 6 h 9"/>
                <a:gd name="T34" fmla="*/ 26 w 35"/>
                <a:gd name="T35" fmla="*/ 6 h 9"/>
                <a:gd name="T36" fmla="*/ 27 w 35"/>
                <a:gd name="T37" fmla="*/ 6 h 9"/>
                <a:gd name="T38" fmla="*/ 29 w 35"/>
                <a:gd name="T39" fmla="*/ 5 h 9"/>
                <a:gd name="T40" fmla="*/ 30 w 35"/>
                <a:gd name="T41" fmla="*/ 3 h 9"/>
                <a:gd name="T42" fmla="*/ 31 w 35"/>
                <a:gd name="T43" fmla="*/ 2 h 9"/>
                <a:gd name="T44" fmla="*/ 32 w 35"/>
                <a:gd name="T45" fmla="*/ 1 h 9"/>
                <a:gd name="T46" fmla="*/ 32 w 35"/>
                <a:gd name="T47" fmla="*/ 0 h 9"/>
                <a:gd name="T48" fmla="*/ 33 w 35"/>
                <a:gd name="T49" fmla="*/ 0 h 9"/>
                <a:gd name="T50" fmla="*/ 34 w 35"/>
                <a:gd name="T51" fmla="*/ 0 h 9"/>
                <a:gd name="T52" fmla="*/ 35 w 35"/>
                <a:gd name="T53" fmla="*/ 0 h 9"/>
                <a:gd name="T54" fmla="*/ 35 w 35"/>
                <a:gd name="T55" fmla="*/ 1 h 9"/>
                <a:gd name="T56" fmla="*/ 34 w 35"/>
                <a:gd name="T57" fmla="*/ 2 h 9"/>
                <a:gd name="T58" fmla="*/ 33 w 35"/>
                <a:gd name="T59" fmla="*/ 4 h 9"/>
                <a:gd name="T60" fmla="*/ 32 w 35"/>
                <a:gd name="T61" fmla="*/ 5 h 9"/>
                <a:gd name="T62" fmla="*/ 30 w 35"/>
                <a:gd name="T63" fmla="*/ 7 h 9"/>
                <a:gd name="T64" fmla="*/ 29 w 35"/>
                <a:gd name="T65" fmla="*/ 8 h 9"/>
                <a:gd name="T66" fmla="*/ 27 w 35"/>
                <a:gd name="T67" fmla="*/ 9 h 9"/>
                <a:gd name="T68" fmla="*/ 26 w 35"/>
                <a:gd name="T69" fmla="*/ 9 h 9"/>
                <a:gd name="T70" fmla="*/ 25 w 35"/>
                <a:gd name="T71" fmla="*/ 9 h 9"/>
                <a:gd name="T72" fmla="*/ 24 w 35"/>
                <a:gd name="T73" fmla="*/ 9 h 9"/>
                <a:gd name="T74" fmla="*/ 23 w 35"/>
                <a:gd name="T75" fmla="*/ 8 h 9"/>
                <a:gd name="T76" fmla="*/ 22 w 35"/>
                <a:gd name="T77" fmla="*/ 8 h 9"/>
                <a:gd name="T78" fmla="*/ 21 w 35"/>
                <a:gd name="T79" fmla="*/ 8 h 9"/>
                <a:gd name="T80" fmla="*/ 19 w 35"/>
                <a:gd name="T81" fmla="*/ 7 h 9"/>
                <a:gd name="T82" fmla="*/ 18 w 35"/>
                <a:gd name="T83" fmla="*/ 7 h 9"/>
                <a:gd name="T84" fmla="*/ 16 w 35"/>
                <a:gd name="T85" fmla="*/ 6 h 9"/>
                <a:gd name="T86" fmla="*/ 15 w 35"/>
                <a:gd name="T87" fmla="*/ 5 h 9"/>
                <a:gd name="T88" fmla="*/ 13 w 35"/>
                <a:gd name="T89" fmla="*/ 5 h 9"/>
                <a:gd name="T90" fmla="*/ 12 w 35"/>
                <a:gd name="T91" fmla="*/ 4 h 9"/>
                <a:gd name="T92" fmla="*/ 10 w 35"/>
                <a:gd name="T93" fmla="*/ 4 h 9"/>
                <a:gd name="T94" fmla="*/ 8 w 35"/>
                <a:gd name="T95" fmla="*/ 3 h 9"/>
                <a:gd name="T96" fmla="*/ 7 w 35"/>
                <a:gd name="T97" fmla="*/ 3 h 9"/>
                <a:gd name="T98" fmla="*/ 6 w 35"/>
                <a:gd name="T99" fmla="*/ 3 h 9"/>
                <a:gd name="T100" fmla="*/ 4 w 35"/>
                <a:gd name="T101" fmla="*/ 3 h 9"/>
                <a:gd name="T102" fmla="*/ 3 w 35"/>
                <a:gd name="T103" fmla="*/ 2 h 9"/>
                <a:gd name="T104" fmla="*/ 2 w 35"/>
                <a:gd name="T105" fmla="*/ 2 h 9"/>
                <a:gd name="T106" fmla="*/ 1 w 35"/>
                <a:gd name="T107" fmla="*/ 2 h 9"/>
                <a:gd name="T108" fmla="*/ 2 w 35"/>
                <a:gd name="T10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9">
                  <a:moveTo>
                    <a:pt x="2" y="1"/>
                  </a:moveTo>
                  <a:lnTo>
                    <a:pt x="2" y="1"/>
                  </a:lnTo>
                  <a:lnTo>
                    <a:pt x="3" y="1"/>
                  </a:lnTo>
                  <a:lnTo>
                    <a:pt x="3" y="1"/>
                  </a:lnTo>
                  <a:lnTo>
                    <a:pt x="4" y="1"/>
                  </a:lnTo>
                  <a:lnTo>
                    <a:pt x="4" y="1"/>
                  </a:lnTo>
                  <a:lnTo>
                    <a:pt x="5" y="1"/>
                  </a:lnTo>
                  <a:lnTo>
                    <a:pt x="5" y="1"/>
                  </a:lnTo>
                  <a:lnTo>
                    <a:pt x="6" y="1"/>
                  </a:lnTo>
                  <a:lnTo>
                    <a:pt x="6" y="1"/>
                  </a:lnTo>
                  <a:lnTo>
                    <a:pt x="7" y="1"/>
                  </a:lnTo>
                  <a:lnTo>
                    <a:pt x="8" y="1"/>
                  </a:lnTo>
                  <a:lnTo>
                    <a:pt x="9" y="2"/>
                  </a:lnTo>
                  <a:lnTo>
                    <a:pt x="9" y="2"/>
                  </a:lnTo>
                  <a:lnTo>
                    <a:pt x="10" y="2"/>
                  </a:lnTo>
                  <a:lnTo>
                    <a:pt x="11" y="2"/>
                  </a:lnTo>
                  <a:lnTo>
                    <a:pt x="12" y="2"/>
                  </a:lnTo>
                  <a:lnTo>
                    <a:pt x="13" y="2"/>
                  </a:lnTo>
                  <a:lnTo>
                    <a:pt x="14" y="2"/>
                  </a:lnTo>
                  <a:lnTo>
                    <a:pt x="15" y="3"/>
                  </a:lnTo>
                  <a:lnTo>
                    <a:pt x="16" y="3"/>
                  </a:lnTo>
                  <a:lnTo>
                    <a:pt x="16" y="3"/>
                  </a:lnTo>
                  <a:lnTo>
                    <a:pt x="17" y="3"/>
                  </a:lnTo>
                  <a:lnTo>
                    <a:pt x="18" y="3"/>
                  </a:lnTo>
                  <a:lnTo>
                    <a:pt x="19" y="4"/>
                  </a:lnTo>
                  <a:lnTo>
                    <a:pt x="20" y="4"/>
                  </a:lnTo>
                  <a:lnTo>
                    <a:pt x="21" y="4"/>
                  </a:lnTo>
                  <a:lnTo>
                    <a:pt x="21" y="5"/>
                  </a:lnTo>
                  <a:lnTo>
                    <a:pt x="22" y="5"/>
                  </a:lnTo>
                  <a:lnTo>
                    <a:pt x="23" y="5"/>
                  </a:lnTo>
                  <a:lnTo>
                    <a:pt x="24" y="5"/>
                  </a:lnTo>
                  <a:lnTo>
                    <a:pt x="24" y="5"/>
                  </a:lnTo>
                  <a:lnTo>
                    <a:pt x="24" y="6"/>
                  </a:lnTo>
                  <a:lnTo>
                    <a:pt x="25" y="6"/>
                  </a:lnTo>
                  <a:lnTo>
                    <a:pt x="26" y="6"/>
                  </a:lnTo>
                  <a:lnTo>
                    <a:pt x="26" y="6"/>
                  </a:lnTo>
                  <a:lnTo>
                    <a:pt x="27" y="6"/>
                  </a:lnTo>
                  <a:lnTo>
                    <a:pt x="27" y="6"/>
                  </a:lnTo>
                  <a:lnTo>
                    <a:pt x="28" y="5"/>
                  </a:lnTo>
                  <a:lnTo>
                    <a:pt x="29" y="5"/>
                  </a:lnTo>
                  <a:lnTo>
                    <a:pt x="30" y="4"/>
                  </a:lnTo>
                  <a:lnTo>
                    <a:pt x="30" y="3"/>
                  </a:lnTo>
                  <a:lnTo>
                    <a:pt x="31" y="3"/>
                  </a:lnTo>
                  <a:lnTo>
                    <a:pt x="31" y="2"/>
                  </a:lnTo>
                  <a:lnTo>
                    <a:pt x="32" y="1"/>
                  </a:lnTo>
                  <a:lnTo>
                    <a:pt x="32" y="1"/>
                  </a:lnTo>
                  <a:lnTo>
                    <a:pt x="32" y="0"/>
                  </a:lnTo>
                  <a:lnTo>
                    <a:pt x="32" y="0"/>
                  </a:lnTo>
                  <a:lnTo>
                    <a:pt x="33" y="0"/>
                  </a:lnTo>
                  <a:lnTo>
                    <a:pt x="33" y="0"/>
                  </a:lnTo>
                  <a:lnTo>
                    <a:pt x="34" y="0"/>
                  </a:lnTo>
                  <a:lnTo>
                    <a:pt x="34" y="0"/>
                  </a:lnTo>
                  <a:lnTo>
                    <a:pt x="34" y="0"/>
                  </a:lnTo>
                  <a:lnTo>
                    <a:pt x="35" y="0"/>
                  </a:lnTo>
                  <a:lnTo>
                    <a:pt x="35" y="1"/>
                  </a:lnTo>
                  <a:lnTo>
                    <a:pt x="35" y="1"/>
                  </a:lnTo>
                  <a:lnTo>
                    <a:pt x="35" y="2"/>
                  </a:lnTo>
                  <a:lnTo>
                    <a:pt x="34" y="2"/>
                  </a:lnTo>
                  <a:lnTo>
                    <a:pt x="34" y="3"/>
                  </a:lnTo>
                  <a:lnTo>
                    <a:pt x="33" y="4"/>
                  </a:lnTo>
                  <a:lnTo>
                    <a:pt x="33" y="5"/>
                  </a:lnTo>
                  <a:lnTo>
                    <a:pt x="32" y="5"/>
                  </a:lnTo>
                  <a:lnTo>
                    <a:pt x="31" y="6"/>
                  </a:lnTo>
                  <a:lnTo>
                    <a:pt x="30" y="7"/>
                  </a:lnTo>
                  <a:lnTo>
                    <a:pt x="30" y="8"/>
                  </a:lnTo>
                  <a:lnTo>
                    <a:pt x="29" y="8"/>
                  </a:lnTo>
                  <a:lnTo>
                    <a:pt x="28" y="9"/>
                  </a:lnTo>
                  <a:lnTo>
                    <a:pt x="27" y="9"/>
                  </a:lnTo>
                  <a:lnTo>
                    <a:pt x="27" y="9"/>
                  </a:lnTo>
                  <a:lnTo>
                    <a:pt x="26" y="9"/>
                  </a:lnTo>
                  <a:lnTo>
                    <a:pt x="26" y="9"/>
                  </a:lnTo>
                  <a:lnTo>
                    <a:pt x="25" y="9"/>
                  </a:lnTo>
                  <a:lnTo>
                    <a:pt x="25" y="9"/>
                  </a:lnTo>
                  <a:lnTo>
                    <a:pt x="24" y="9"/>
                  </a:lnTo>
                  <a:lnTo>
                    <a:pt x="24" y="8"/>
                  </a:lnTo>
                  <a:lnTo>
                    <a:pt x="23" y="8"/>
                  </a:lnTo>
                  <a:lnTo>
                    <a:pt x="23" y="8"/>
                  </a:lnTo>
                  <a:lnTo>
                    <a:pt x="22" y="8"/>
                  </a:lnTo>
                  <a:lnTo>
                    <a:pt x="21" y="8"/>
                  </a:lnTo>
                  <a:lnTo>
                    <a:pt x="21" y="8"/>
                  </a:lnTo>
                  <a:lnTo>
                    <a:pt x="20" y="7"/>
                  </a:lnTo>
                  <a:lnTo>
                    <a:pt x="19" y="7"/>
                  </a:lnTo>
                  <a:lnTo>
                    <a:pt x="18" y="7"/>
                  </a:lnTo>
                  <a:lnTo>
                    <a:pt x="18" y="7"/>
                  </a:lnTo>
                  <a:lnTo>
                    <a:pt x="17" y="6"/>
                  </a:lnTo>
                  <a:lnTo>
                    <a:pt x="16" y="6"/>
                  </a:lnTo>
                  <a:lnTo>
                    <a:pt x="16" y="6"/>
                  </a:lnTo>
                  <a:lnTo>
                    <a:pt x="15" y="5"/>
                  </a:lnTo>
                  <a:lnTo>
                    <a:pt x="14" y="5"/>
                  </a:lnTo>
                  <a:lnTo>
                    <a:pt x="13" y="5"/>
                  </a:lnTo>
                  <a:lnTo>
                    <a:pt x="12" y="5"/>
                  </a:lnTo>
                  <a:lnTo>
                    <a:pt x="12" y="4"/>
                  </a:lnTo>
                  <a:lnTo>
                    <a:pt x="11" y="4"/>
                  </a:lnTo>
                  <a:lnTo>
                    <a:pt x="10" y="4"/>
                  </a:lnTo>
                  <a:lnTo>
                    <a:pt x="9" y="4"/>
                  </a:lnTo>
                  <a:lnTo>
                    <a:pt x="8" y="3"/>
                  </a:lnTo>
                  <a:lnTo>
                    <a:pt x="8" y="3"/>
                  </a:lnTo>
                  <a:lnTo>
                    <a:pt x="7" y="3"/>
                  </a:lnTo>
                  <a:lnTo>
                    <a:pt x="6" y="3"/>
                  </a:lnTo>
                  <a:lnTo>
                    <a:pt x="6" y="3"/>
                  </a:lnTo>
                  <a:lnTo>
                    <a:pt x="5" y="3"/>
                  </a:lnTo>
                  <a:lnTo>
                    <a:pt x="4" y="3"/>
                  </a:lnTo>
                  <a:lnTo>
                    <a:pt x="4" y="2"/>
                  </a:lnTo>
                  <a:lnTo>
                    <a:pt x="3" y="2"/>
                  </a:lnTo>
                  <a:lnTo>
                    <a:pt x="3" y="2"/>
                  </a:lnTo>
                  <a:lnTo>
                    <a:pt x="2" y="2"/>
                  </a:lnTo>
                  <a:lnTo>
                    <a:pt x="1" y="2"/>
                  </a:lnTo>
                  <a:lnTo>
                    <a:pt x="1" y="2"/>
                  </a:lnTo>
                  <a:lnTo>
                    <a:pt x="0" y="2"/>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1" name="Freeform 2032"/>
            <p:cNvSpPr>
              <a:spLocks/>
            </p:cNvSpPr>
            <p:nvPr/>
          </p:nvSpPr>
          <p:spPr bwMode="auto">
            <a:xfrm>
              <a:off x="5932490" y="1651561"/>
              <a:ext cx="66675" cy="26988"/>
            </a:xfrm>
            <a:custGeom>
              <a:avLst/>
              <a:gdLst>
                <a:gd name="T0" fmla="*/ 1 w 42"/>
                <a:gd name="T1" fmla="*/ 7 h 17"/>
                <a:gd name="T2" fmla="*/ 2 w 42"/>
                <a:gd name="T3" fmla="*/ 7 h 17"/>
                <a:gd name="T4" fmla="*/ 4 w 42"/>
                <a:gd name="T5" fmla="*/ 7 h 17"/>
                <a:gd name="T6" fmla="*/ 7 w 42"/>
                <a:gd name="T7" fmla="*/ 8 h 17"/>
                <a:gd name="T8" fmla="*/ 8 w 42"/>
                <a:gd name="T9" fmla="*/ 8 h 17"/>
                <a:gd name="T10" fmla="*/ 10 w 42"/>
                <a:gd name="T11" fmla="*/ 8 h 17"/>
                <a:gd name="T12" fmla="*/ 12 w 42"/>
                <a:gd name="T13" fmla="*/ 8 h 17"/>
                <a:gd name="T14" fmla="*/ 13 w 42"/>
                <a:gd name="T15" fmla="*/ 9 h 17"/>
                <a:gd name="T16" fmla="*/ 15 w 42"/>
                <a:gd name="T17" fmla="*/ 9 h 17"/>
                <a:gd name="T18" fmla="*/ 17 w 42"/>
                <a:gd name="T19" fmla="*/ 9 h 17"/>
                <a:gd name="T20" fmla="*/ 18 w 42"/>
                <a:gd name="T21" fmla="*/ 9 h 17"/>
                <a:gd name="T22" fmla="*/ 20 w 42"/>
                <a:gd name="T23" fmla="*/ 10 h 17"/>
                <a:gd name="T24" fmla="*/ 22 w 42"/>
                <a:gd name="T25" fmla="*/ 10 h 17"/>
                <a:gd name="T26" fmla="*/ 23 w 42"/>
                <a:gd name="T27" fmla="*/ 11 h 17"/>
                <a:gd name="T28" fmla="*/ 26 w 42"/>
                <a:gd name="T29" fmla="*/ 11 h 17"/>
                <a:gd name="T30" fmla="*/ 28 w 42"/>
                <a:gd name="T31" fmla="*/ 12 h 17"/>
                <a:gd name="T32" fmla="*/ 30 w 42"/>
                <a:gd name="T33" fmla="*/ 12 h 17"/>
                <a:gd name="T34" fmla="*/ 32 w 42"/>
                <a:gd name="T35" fmla="*/ 12 h 17"/>
                <a:gd name="T36" fmla="*/ 34 w 42"/>
                <a:gd name="T37" fmla="*/ 11 h 17"/>
                <a:gd name="T38" fmla="*/ 35 w 42"/>
                <a:gd name="T39" fmla="*/ 9 h 17"/>
                <a:gd name="T40" fmla="*/ 37 w 42"/>
                <a:gd name="T41" fmla="*/ 6 h 17"/>
                <a:gd name="T42" fmla="*/ 38 w 42"/>
                <a:gd name="T43" fmla="*/ 2 h 17"/>
                <a:gd name="T44" fmla="*/ 42 w 42"/>
                <a:gd name="T45" fmla="*/ 0 h 17"/>
                <a:gd name="T46" fmla="*/ 40 w 42"/>
                <a:gd name="T47" fmla="*/ 4 h 17"/>
                <a:gd name="T48" fmla="*/ 39 w 42"/>
                <a:gd name="T49" fmla="*/ 6 h 17"/>
                <a:gd name="T50" fmla="*/ 38 w 42"/>
                <a:gd name="T51" fmla="*/ 8 h 17"/>
                <a:gd name="T52" fmla="*/ 36 w 42"/>
                <a:gd name="T53" fmla="*/ 11 h 17"/>
                <a:gd name="T54" fmla="*/ 34 w 42"/>
                <a:gd name="T55" fmla="*/ 15 h 17"/>
                <a:gd name="T56" fmla="*/ 31 w 42"/>
                <a:gd name="T57" fmla="*/ 17 h 17"/>
                <a:gd name="T58" fmla="*/ 30 w 42"/>
                <a:gd name="T59" fmla="*/ 17 h 17"/>
                <a:gd name="T60" fmla="*/ 28 w 42"/>
                <a:gd name="T61" fmla="*/ 16 h 17"/>
                <a:gd name="T62" fmla="*/ 26 w 42"/>
                <a:gd name="T63" fmla="*/ 16 h 17"/>
                <a:gd name="T64" fmla="*/ 23 w 42"/>
                <a:gd name="T65" fmla="*/ 15 h 17"/>
                <a:gd name="T66" fmla="*/ 21 w 42"/>
                <a:gd name="T67" fmla="*/ 14 h 17"/>
                <a:gd name="T68" fmla="*/ 18 w 42"/>
                <a:gd name="T69" fmla="*/ 13 h 17"/>
                <a:gd name="T70" fmla="*/ 16 w 42"/>
                <a:gd name="T71" fmla="*/ 13 h 17"/>
                <a:gd name="T72" fmla="*/ 14 w 42"/>
                <a:gd name="T73" fmla="*/ 12 h 17"/>
                <a:gd name="T74" fmla="*/ 11 w 42"/>
                <a:gd name="T75" fmla="*/ 11 h 17"/>
                <a:gd name="T76" fmla="*/ 9 w 42"/>
                <a:gd name="T77" fmla="*/ 11 h 17"/>
                <a:gd name="T78" fmla="*/ 8 w 42"/>
                <a:gd name="T79" fmla="*/ 10 h 17"/>
                <a:gd name="T80" fmla="*/ 6 w 42"/>
                <a:gd name="T81" fmla="*/ 10 h 17"/>
                <a:gd name="T82" fmla="*/ 4 w 42"/>
                <a:gd name="T83" fmla="*/ 10 h 17"/>
                <a:gd name="T84" fmla="*/ 3 w 42"/>
                <a:gd name="T85" fmla="*/ 10 h 17"/>
                <a:gd name="T86" fmla="*/ 1 w 42"/>
                <a:gd name="T87" fmla="*/ 10 h 17"/>
                <a:gd name="T88" fmla="*/ 0 w 42"/>
                <a:gd name="T8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17">
                  <a:moveTo>
                    <a:pt x="0" y="10"/>
                  </a:moveTo>
                  <a:lnTo>
                    <a:pt x="0" y="7"/>
                  </a:lnTo>
                  <a:lnTo>
                    <a:pt x="1" y="7"/>
                  </a:lnTo>
                  <a:lnTo>
                    <a:pt x="1" y="7"/>
                  </a:lnTo>
                  <a:lnTo>
                    <a:pt x="2" y="7"/>
                  </a:lnTo>
                  <a:lnTo>
                    <a:pt x="2" y="7"/>
                  </a:lnTo>
                  <a:lnTo>
                    <a:pt x="3" y="7"/>
                  </a:lnTo>
                  <a:lnTo>
                    <a:pt x="4" y="7"/>
                  </a:lnTo>
                  <a:lnTo>
                    <a:pt x="4" y="7"/>
                  </a:lnTo>
                  <a:lnTo>
                    <a:pt x="5" y="7"/>
                  </a:lnTo>
                  <a:lnTo>
                    <a:pt x="6" y="8"/>
                  </a:lnTo>
                  <a:lnTo>
                    <a:pt x="7" y="8"/>
                  </a:lnTo>
                  <a:lnTo>
                    <a:pt x="7" y="8"/>
                  </a:lnTo>
                  <a:lnTo>
                    <a:pt x="8" y="8"/>
                  </a:lnTo>
                  <a:lnTo>
                    <a:pt x="8" y="8"/>
                  </a:lnTo>
                  <a:lnTo>
                    <a:pt x="9" y="8"/>
                  </a:lnTo>
                  <a:lnTo>
                    <a:pt x="9" y="8"/>
                  </a:lnTo>
                  <a:lnTo>
                    <a:pt x="10" y="8"/>
                  </a:lnTo>
                  <a:lnTo>
                    <a:pt x="10" y="8"/>
                  </a:lnTo>
                  <a:lnTo>
                    <a:pt x="11" y="8"/>
                  </a:lnTo>
                  <a:lnTo>
                    <a:pt x="12" y="8"/>
                  </a:lnTo>
                  <a:lnTo>
                    <a:pt x="12" y="8"/>
                  </a:lnTo>
                  <a:lnTo>
                    <a:pt x="13" y="8"/>
                  </a:lnTo>
                  <a:lnTo>
                    <a:pt x="13" y="9"/>
                  </a:lnTo>
                  <a:lnTo>
                    <a:pt x="14" y="9"/>
                  </a:lnTo>
                  <a:lnTo>
                    <a:pt x="14" y="9"/>
                  </a:lnTo>
                  <a:lnTo>
                    <a:pt x="15" y="9"/>
                  </a:lnTo>
                  <a:lnTo>
                    <a:pt x="16" y="9"/>
                  </a:lnTo>
                  <a:lnTo>
                    <a:pt x="16" y="9"/>
                  </a:lnTo>
                  <a:lnTo>
                    <a:pt x="17" y="9"/>
                  </a:lnTo>
                  <a:lnTo>
                    <a:pt x="17" y="9"/>
                  </a:lnTo>
                  <a:lnTo>
                    <a:pt x="18" y="9"/>
                  </a:lnTo>
                  <a:lnTo>
                    <a:pt x="18" y="9"/>
                  </a:lnTo>
                  <a:lnTo>
                    <a:pt x="19" y="10"/>
                  </a:lnTo>
                  <a:lnTo>
                    <a:pt x="20" y="10"/>
                  </a:lnTo>
                  <a:lnTo>
                    <a:pt x="20" y="10"/>
                  </a:lnTo>
                  <a:lnTo>
                    <a:pt x="21" y="10"/>
                  </a:lnTo>
                  <a:lnTo>
                    <a:pt x="21" y="10"/>
                  </a:lnTo>
                  <a:lnTo>
                    <a:pt x="22" y="10"/>
                  </a:lnTo>
                  <a:lnTo>
                    <a:pt x="22" y="10"/>
                  </a:lnTo>
                  <a:lnTo>
                    <a:pt x="23" y="10"/>
                  </a:lnTo>
                  <a:lnTo>
                    <a:pt x="23" y="11"/>
                  </a:lnTo>
                  <a:lnTo>
                    <a:pt x="24" y="11"/>
                  </a:lnTo>
                  <a:lnTo>
                    <a:pt x="25" y="11"/>
                  </a:lnTo>
                  <a:lnTo>
                    <a:pt x="26" y="11"/>
                  </a:lnTo>
                  <a:lnTo>
                    <a:pt x="26" y="11"/>
                  </a:lnTo>
                  <a:lnTo>
                    <a:pt x="27" y="12"/>
                  </a:lnTo>
                  <a:lnTo>
                    <a:pt x="28" y="12"/>
                  </a:lnTo>
                  <a:lnTo>
                    <a:pt x="29" y="12"/>
                  </a:lnTo>
                  <a:lnTo>
                    <a:pt x="30" y="12"/>
                  </a:lnTo>
                  <a:lnTo>
                    <a:pt x="30" y="12"/>
                  </a:lnTo>
                  <a:lnTo>
                    <a:pt x="31" y="12"/>
                  </a:lnTo>
                  <a:lnTo>
                    <a:pt x="31" y="12"/>
                  </a:lnTo>
                  <a:lnTo>
                    <a:pt x="32" y="12"/>
                  </a:lnTo>
                  <a:lnTo>
                    <a:pt x="33" y="11"/>
                  </a:lnTo>
                  <a:lnTo>
                    <a:pt x="33" y="11"/>
                  </a:lnTo>
                  <a:lnTo>
                    <a:pt x="34" y="11"/>
                  </a:lnTo>
                  <a:lnTo>
                    <a:pt x="34" y="10"/>
                  </a:lnTo>
                  <a:lnTo>
                    <a:pt x="35" y="10"/>
                  </a:lnTo>
                  <a:lnTo>
                    <a:pt x="35" y="9"/>
                  </a:lnTo>
                  <a:lnTo>
                    <a:pt x="36" y="8"/>
                  </a:lnTo>
                  <a:lnTo>
                    <a:pt x="36" y="7"/>
                  </a:lnTo>
                  <a:lnTo>
                    <a:pt x="37" y="6"/>
                  </a:lnTo>
                  <a:lnTo>
                    <a:pt x="37" y="4"/>
                  </a:lnTo>
                  <a:lnTo>
                    <a:pt x="38" y="3"/>
                  </a:lnTo>
                  <a:lnTo>
                    <a:pt x="38" y="2"/>
                  </a:lnTo>
                  <a:lnTo>
                    <a:pt x="38" y="1"/>
                  </a:lnTo>
                  <a:lnTo>
                    <a:pt x="38" y="0"/>
                  </a:lnTo>
                  <a:lnTo>
                    <a:pt x="42" y="0"/>
                  </a:lnTo>
                  <a:lnTo>
                    <a:pt x="42" y="1"/>
                  </a:lnTo>
                  <a:lnTo>
                    <a:pt x="41" y="2"/>
                  </a:lnTo>
                  <a:lnTo>
                    <a:pt x="40" y="4"/>
                  </a:lnTo>
                  <a:lnTo>
                    <a:pt x="40" y="5"/>
                  </a:lnTo>
                  <a:lnTo>
                    <a:pt x="39" y="5"/>
                  </a:lnTo>
                  <a:lnTo>
                    <a:pt x="39" y="6"/>
                  </a:lnTo>
                  <a:lnTo>
                    <a:pt x="39" y="7"/>
                  </a:lnTo>
                  <a:lnTo>
                    <a:pt x="38" y="8"/>
                  </a:lnTo>
                  <a:lnTo>
                    <a:pt x="38" y="8"/>
                  </a:lnTo>
                  <a:lnTo>
                    <a:pt x="37" y="9"/>
                  </a:lnTo>
                  <a:lnTo>
                    <a:pt x="37" y="10"/>
                  </a:lnTo>
                  <a:lnTo>
                    <a:pt x="36" y="11"/>
                  </a:lnTo>
                  <a:lnTo>
                    <a:pt x="35" y="13"/>
                  </a:lnTo>
                  <a:lnTo>
                    <a:pt x="34" y="14"/>
                  </a:lnTo>
                  <a:lnTo>
                    <a:pt x="34" y="15"/>
                  </a:lnTo>
                  <a:lnTo>
                    <a:pt x="33" y="16"/>
                  </a:lnTo>
                  <a:lnTo>
                    <a:pt x="32" y="16"/>
                  </a:lnTo>
                  <a:lnTo>
                    <a:pt x="31" y="17"/>
                  </a:lnTo>
                  <a:lnTo>
                    <a:pt x="31" y="17"/>
                  </a:lnTo>
                  <a:lnTo>
                    <a:pt x="30" y="17"/>
                  </a:lnTo>
                  <a:lnTo>
                    <a:pt x="30" y="17"/>
                  </a:lnTo>
                  <a:lnTo>
                    <a:pt x="29" y="16"/>
                  </a:lnTo>
                  <a:lnTo>
                    <a:pt x="28" y="16"/>
                  </a:lnTo>
                  <a:lnTo>
                    <a:pt x="28" y="16"/>
                  </a:lnTo>
                  <a:lnTo>
                    <a:pt x="27" y="16"/>
                  </a:lnTo>
                  <a:lnTo>
                    <a:pt x="26" y="16"/>
                  </a:lnTo>
                  <a:lnTo>
                    <a:pt x="26" y="16"/>
                  </a:lnTo>
                  <a:lnTo>
                    <a:pt x="25" y="15"/>
                  </a:lnTo>
                  <a:lnTo>
                    <a:pt x="24" y="15"/>
                  </a:lnTo>
                  <a:lnTo>
                    <a:pt x="23" y="15"/>
                  </a:lnTo>
                  <a:lnTo>
                    <a:pt x="23" y="15"/>
                  </a:lnTo>
                  <a:lnTo>
                    <a:pt x="22" y="15"/>
                  </a:lnTo>
                  <a:lnTo>
                    <a:pt x="21" y="14"/>
                  </a:lnTo>
                  <a:lnTo>
                    <a:pt x="20" y="14"/>
                  </a:lnTo>
                  <a:lnTo>
                    <a:pt x="19" y="14"/>
                  </a:lnTo>
                  <a:lnTo>
                    <a:pt x="18" y="13"/>
                  </a:lnTo>
                  <a:lnTo>
                    <a:pt x="18" y="13"/>
                  </a:lnTo>
                  <a:lnTo>
                    <a:pt x="17" y="13"/>
                  </a:lnTo>
                  <a:lnTo>
                    <a:pt x="16" y="13"/>
                  </a:lnTo>
                  <a:lnTo>
                    <a:pt x="15" y="12"/>
                  </a:lnTo>
                  <a:lnTo>
                    <a:pt x="14" y="12"/>
                  </a:lnTo>
                  <a:lnTo>
                    <a:pt x="14" y="12"/>
                  </a:lnTo>
                  <a:lnTo>
                    <a:pt x="13" y="11"/>
                  </a:lnTo>
                  <a:lnTo>
                    <a:pt x="12" y="11"/>
                  </a:lnTo>
                  <a:lnTo>
                    <a:pt x="11" y="11"/>
                  </a:lnTo>
                  <a:lnTo>
                    <a:pt x="10" y="11"/>
                  </a:lnTo>
                  <a:lnTo>
                    <a:pt x="10" y="11"/>
                  </a:lnTo>
                  <a:lnTo>
                    <a:pt x="9" y="11"/>
                  </a:lnTo>
                  <a:lnTo>
                    <a:pt x="9" y="11"/>
                  </a:lnTo>
                  <a:lnTo>
                    <a:pt x="8" y="10"/>
                  </a:lnTo>
                  <a:lnTo>
                    <a:pt x="8" y="10"/>
                  </a:lnTo>
                  <a:lnTo>
                    <a:pt x="7" y="10"/>
                  </a:lnTo>
                  <a:lnTo>
                    <a:pt x="6" y="10"/>
                  </a:lnTo>
                  <a:lnTo>
                    <a:pt x="6" y="10"/>
                  </a:lnTo>
                  <a:lnTo>
                    <a:pt x="5" y="10"/>
                  </a:lnTo>
                  <a:lnTo>
                    <a:pt x="5" y="10"/>
                  </a:lnTo>
                  <a:lnTo>
                    <a:pt x="4" y="10"/>
                  </a:lnTo>
                  <a:lnTo>
                    <a:pt x="4" y="10"/>
                  </a:lnTo>
                  <a:lnTo>
                    <a:pt x="4" y="10"/>
                  </a:lnTo>
                  <a:lnTo>
                    <a:pt x="3" y="10"/>
                  </a:lnTo>
                  <a:lnTo>
                    <a:pt x="2" y="10"/>
                  </a:lnTo>
                  <a:lnTo>
                    <a:pt x="1" y="10"/>
                  </a:lnTo>
                  <a:lnTo>
                    <a:pt x="1" y="1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2" name="Freeform 2033"/>
            <p:cNvSpPr>
              <a:spLocks/>
            </p:cNvSpPr>
            <p:nvPr/>
          </p:nvSpPr>
          <p:spPr bwMode="auto">
            <a:xfrm>
              <a:off x="5895978" y="1672198"/>
              <a:ext cx="22225" cy="12700"/>
            </a:xfrm>
            <a:custGeom>
              <a:avLst/>
              <a:gdLst>
                <a:gd name="T0" fmla="*/ 0 w 14"/>
                <a:gd name="T1" fmla="*/ 0 h 8"/>
                <a:gd name="T2" fmla="*/ 0 w 14"/>
                <a:gd name="T3" fmla="*/ 0 h 8"/>
                <a:gd name="T4" fmla="*/ 1 w 14"/>
                <a:gd name="T5" fmla="*/ 1 h 8"/>
                <a:gd name="T6" fmla="*/ 1 w 14"/>
                <a:gd name="T7" fmla="*/ 1 h 8"/>
                <a:gd name="T8" fmla="*/ 2 w 14"/>
                <a:gd name="T9" fmla="*/ 2 h 8"/>
                <a:gd name="T10" fmla="*/ 2 w 14"/>
                <a:gd name="T11" fmla="*/ 2 h 8"/>
                <a:gd name="T12" fmla="*/ 3 w 14"/>
                <a:gd name="T13" fmla="*/ 2 h 8"/>
                <a:gd name="T14" fmla="*/ 3 w 14"/>
                <a:gd name="T15" fmla="*/ 3 h 8"/>
                <a:gd name="T16" fmla="*/ 4 w 14"/>
                <a:gd name="T17" fmla="*/ 3 h 8"/>
                <a:gd name="T18" fmla="*/ 4 w 14"/>
                <a:gd name="T19" fmla="*/ 4 h 8"/>
                <a:gd name="T20" fmla="*/ 5 w 14"/>
                <a:gd name="T21" fmla="*/ 4 h 8"/>
                <a:gd name="T22" fmla="*/ 6 w 14"/>
                <a:gd name="T23" fmla="*/ 4 h 8"/>
                <a:gd name="T24" fmla="*/ 6 w 14"/>
                <a:gd name="T25" fmla="*/ 4 h 8"/>
                <a:gd name="T26" fmla="*/ 7 w 14"/>
                <a:gd name="T27" fmla="*/ 5 h 8"/>
                <a:gd name="T28" fmla="*/ 8 w 14"/>
                <a:gd name="T29" fmla="*/ 5 h 8"/>
                <a:gd name="T30" fmla="*/ 8 w 14"/>
                <a:gd name="T31" fmla="*/ 5 h 8"/>
                <a:gd name="T32" fmla="*/ 8 w 14"/>
                <a:gd name="T33" fmla="*/ 4 h 8"/>
                <a:gd name="T34" fmla="*/ 9 w 14"/>
                <a:gd name="T35" fmla="*/ 4 h 8"/>
                <a:gd name="T36" fmla="*/ 10 w 14"/>
                <a:gd name="T37" fmla="*/ 4 h 8"/>
                <a:gd name="T38" fmla="*/ 10 w 14"/>
                <a:gd name="T39" fmla="*/ 4 h 8"/>
                <a:gd name="T40" fmla="*/ 11 w 14"/>
                <a:gd name="T41" fmla="*/ 4 h 8"/>
                <a:gd name="T42" fmla="*/ 11 w 14"/>
                <a:gd name="T43" fmla="*/ 4 h 8"/>
                <a:gd name="T44" fmla="*/ 12 w 14"/>
                <a:gd name="T45" fmla="*/ 4 h 8"/>
                <a:gd name="T46" fmla="*/ 12 w 14"/>
                <a:gd name="T47" fmla="*/ 4 h 8"/>
                <a:gd name="T48" fmla="*/ 13 w 14"/>
                <a:gd name="T49" fmla="*/ 4 h 8"/>
                <a:gd name="T50" fmla="*/ 13 w 14"/>
                <a:gd name="T51" fmla="*/ 4 h 8"/>
                <a:gd name="T52" fmla="*/ 14 w 14"/>
                <a:gd name="T53" fmla="*/ 4 h 8"/>
                <a:gd name="T54" fmla="*/ 14 w 14"/>
                <a:gd name="T55" fmla="*/ 4 h 8"/>
                <a:gd name="T56" fmla="*/ 14 w 14"/>
                <a:gd name="T57" fmla="*/ 4 h 8"/>
                <a:gd name="T58" fmla="*/ 13 w 14"/>
                <a:gd name="T59" fmla="*/ 5 h 8"/>
                <a:gd name="T60" fmla="*/ 13 w 14"/>
                <a:gd name="T61" fmla="*/ 5 h 8"/>
                <a:gd name="T62" fmla="*/ 12 w 14"/>
                <a:gd name="T63" fmla="*/ 6 h 8"/>
                <a:gd name="T64" fmla="*/ 12 w 14"/>
                <a:gd name="T65" fmla="*/ 6 h 8"/>
                <a:gd name="T66" fmla="*/ 11 w 14"/>
                <a:gd name="T67" fmla="*/ 6 h 8"/>
                <a:gd name="T68" fmla="*/ 11 w 14"/>
                <a:gd name="T69" fmla="*/ 6 h 8"/>
                <a:gd name="T70" fmla="*/ 10 w 14"/>
                <a:gd name="T71" fmla="*/ 7 h 8"/>
                <a:gd name="T72" fmla="*/ 10 w 14"/>
                <a:gd name="T73" fmla="*/ 7 h 8"/>
                <a:gd name="T74" fmla="*/ 9 w 14"/>
                <a:gd name="T75" fmla="*/ 7 h 8"/>
                <a:gd name="T76" fmla="*/ 8 w 14"/>
                <a:gd name="T77" fmla="*/ 7 h 8"/>
                <a:gd name="T78" fmla="*/ 8 w 14"/>
                <a:gd name="T79" fmla="*/ 8 h 8"/>
                <a:gd name="T80" fmla="*/ 7 w 14"/>
                <a:gd name="T81" fmla="*/ 8 h 8"/>
                <a:gd name="T82" fmla="*/ 7 w 14"/>
                <a:gd name="T83" fmla="*/ 8 h 8"/>
                <a:gd name="T84" fmla="*/ 6 w 14"/>
                <a:gd name="T85" fmla="*/ 7 h 8"/>
                <a:gd name="T86" fmla="*/ 5 w 14"/>
                <a:gd name="T87" fmla="*/ 7 h 8"/>
                <a:gd name="T88" fmla="*/ 5 w 14"/>
                <a:gd name="T89" fmla="*/ 7 h 8"/>
                <a:gd name="T90" fmla="*/ 4 w 14"/>
                <a:gd name="T91" fmla="*/ 6 h 8"/>
                <a:gd name="T92" fmla="*/ 4 w 14"/>
                <a:gd name="T93" fmla="*/ 6 h 8"/>
                <a:gd name="T94" fmla="*/ 3 w 14"/>
                <a:gd name="T95" fmla="*/ 6 h 8"/>
                <a:gd name="T96" fmla="*/ 2 w 14"/>
                <a:gd name="T97" fmla="*/ 5 h 8"/>
                <a:gd name="T98" fmla="*/ 2 w 14"/>
                <a:gd name="T99" fmla="*/ 4 h 8"/>
                <a:gd name="T100" fmla="*/ 1 w 14"/>
                <a:gd name="T101" fmla="*/ 3 h 8"/>
                <a:gd name="T102" fmla="*/ 0 w 14"/>
                <a:gd name="T103" fmla="*/ 3 h 8"/>
                <a:gd name="T104" fmla="*/ 0 w 14"/>
                <a:gd name="T105" fmla="*/ 2 h 8"/>
                <a:gd name="T106" fmla="*/ 0 w 14"/>
                <a:gd name="T10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8">
                  <a:moveTo>
                    <a:pt x="0" y="0"/>
                  </a:moveTo>
                  <a:lnTo>
                    <a:pt x="0" y="0"/>
                  </a:lnTo>
                  <a:lnTo>
                    <a:pt x="1" y="1"/>
                  </a:lnTo>
                  <a:lnTo>
                    <a:pt x="1" y="1"/>
                  </a:lnTo>
                  <a:lnTo>
                    <a:pt x="2" y="2"/>
                  </a:lnTo>
                  <a:lnTo>
                    <a:pt x="2" y="2"/>
                  </a:lnTo>
                  <a:lnTo>
                    <a:pt x="3" y="2"/>
                  </a:lnTo>
                  <a:lnTo>
                    <a:pt x="3" y="3"/>
                  </a:lnTo>
                  <a:lnTo>
                    <a:pt x="4" y="3"/>
                  </a:lnTo>
                  <a:lnTo>
                    <a:pt x="4" y="4"/>
                  </a:lnTo>
                  <a:lnTo>
                    <a:pt x="5" y="4"/>
                  </a:lnTo>
                  <a:lnTo>
                    <a:pt x="6" y="4"/>
                  </a:lnTo>
                  <a:lnTo>
                    <a:pt x="6" y="4"/>
                  </a:lnTo>
                  <a:lnTo>
                    <a:pt x="7" y="5"/>
                  </a:lnTo>
                  <a:lnTo>
                    <a:pt x="8" y="5"/>
                  </a:lnTo>
                  <a:lnTo>
                    <a:pt x="8" y="5"/>
                  </a:lnTo>
                  <a:lnTo>
                    <a:pt x="8" y="4"/>
                  </a:lnTo>
                  <a:lnTo>
                    <a:pt x="9" y="4"/>
                  </a:lnTo>
                  <a:lnTo>
                    <a:pt x="10" y="4"/>
                  </a:lnTo>
                  <a:lnTo>
                    <a:pt x="10" y="4"/>
                  </a:lnTo>
                  <a:lnTo>
                    <a:pt x="11" y="4"/>
                  </a:lnTo>
                  <a:lnTo>
                    <a:pt x="11" y="4"/>
                  </a:lnTo>
                  <a:lnTo>
                    <a:pt x="12" y="4"/>
                  </a:lnTo>
                  <a:lnTo>
                    <a:pt x="12" y="4"/>
                  </a:lnTo>
                  <a:lnTo>
                    <a:pt x="13" y="4"/>
                  </a:lnTo>
                  <a:lnTo>
                    <a:pt x="13" y="4"/>
                  </a:lnTo>
                  <a:lnTo>
                    <a:pt x="14" y="4"/>
                  </a:lnTo>
                  <a:lnTo>
                    <a:pt x="14" y="4"/>
                  </a:lnTo>
                  <a:lnTo>
                    <a:pt x="14" y="4"/>
                  </a:lnTo>
                  <a:lnTo>
                    <a:pt x="13" y="5"/>
                  </a:lnTo>
                  <a:lnTo>
                    <a:pt x="13" y="5"/>
                  </a:lnTo>
                  <a:lnTo>
                    <a:pt x="12" y="6"/>
                  </a:lnTo>
                  <a:lnTo>
                    <a:pt x="12" y="6"/>
                  </a:lnTo>
                  <a:lnTo>
                    <a:pt x="11" y="6"/>
                  </a:lnTo>
                  <a:lnTo>
                    <a:pt x="11" y="6"/>
                  </a:lnTo>
                  <a:lnTo>
                    <a:pt x="10" y="7"/>
                  </a:lnTo>
                  <a:lnTo>
                    <a:pt x="10" y="7"/>
                  </a:lnTo>
                  <a:lnTo>
                    <a:pt x="9" y="7"/>
                  </a:lnTo>
                  <a:lnTo>
                    <a:pt x="8" y="7"/>
                  </a:lnTo>
                  <a:lnTo>
                    <a:pt x="8" y="8"/>
                  </a:lnTo>
                  <a:lnTo>
                    <a:pt x="7" y="8"/>
                  </a:lnTo>
                  <a:lnTo>
                    <a:pt x="7" y="8"/>
                  </a:lnTo>
                  <a:lnTo>
                    <a:pt x="6" y="7"/>
                  </a:lnTo>
                  <a:lnTo>
                    <a:pt x="5" y="7"/>
                  </a:lnTo>
                  <a:lnTo>
                    <a:pt x="5" y="7"/>
                  </a:lnTo>
                  <a:lnTo>
                    <a:pt x="4" y="6"/>
                  </a:lnTo>
                  <a:lnTo>
                    <a:pt x="4" y="6"/>
                  </a:lnTo>
                  <a:lnTo>
                    <a:pt x="3" y="6"/>
                  </a:lnTo>
                  <a:lnTo>
                    <a:pt x="2" y="5"/>
                  </a:lnTo>
                  <a:lnTo>
                    <a:pt x="2" y="4"/>
                  </a:lnTo>
                  <a:lnTo>
                    <a:pt x="1"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3" name="Freeform 2034"/>
            <p:cNvSpPr>
              <a:spLocks/>
            </p:cNvSpPr>
            <p:nvPr/>
          </p:nvSpPr>
          <p:spPr bwMode="auto">
            <a:xfrm>
              <a:off x="5902328" y="1646798"/>
              <a:ext cx="28575" cy="20638"/>
            </a:xfrm>
            <a:custGeom>
              <a:avLst/>
              <a:gdLst>
                <a:gd name="T0" fmla="*/ 1 w 18"/>
                <a:gd name="T1" fmla="*/ 1 h 13"/>
                <a:gd name="T2" fmla="*/ 1 w 18"/>
                <a:gd name="T3" fmla="*/ 1 h 13"/>
                <a:gd name="T4" fmla="*/ 2 w 18"/>
                <a:gd name="T5" fmla="*/ 2 h 13"/>
                <a:gd name="T6" fmla="*/ 3 w 18"/>
                <a:gd name="T7" fmla="*/ 3 h 13"/>
                <a:gd name="T8" fmla="*/ 3 w 18"/>
                <a:gd name="T9" fmla="*/ 4 h 13"/>
                <a:gd name="T10" fmla="*/ 4 w 18"/>
                <a:gd name="T11" fmla="*/ 5 h 13"/>
                <a:gd name="T12" fmla="*/ 5 w 18"/>
                <a:gd name="T13" fmla="*/ 6 h 13"/>
                <a:gd name="T14" fmla="*/ 5 w 18"/>
                <a:gd name="T15" fmla="*/ 6 h 13"/>
                <a:gd name="T16" fmla="*/ 6 w 18"/>
                <a:gd name="T17" fmla="*/ 7 h 13"/>
                <a:gd name="T18" fmla="*/ 6 w 18"/>
                <a:gd name="T19" fmla="*/ 8 h 13"/>
                <a:gd name="T20" fmla="*/ 7 w 18"/>
                <a:gd name="T21" fmla="*/ 9 h 13"/>
                <a:gd name="T22" fmla="*/ 8 w 18"/>
                <a:gd name="T23" fmla="*/ 10 h 13"/>
                <a:gd name="T24" fmla="*/ 9 w 18"/>
                <a:gd name="T25" fmla="*/ 10 h 13"/>
                <a:gd name="T26" fmla="*/ 10 w 18"/>
                <a:gd name="T27" fmla="*/ 11 h 13"/>
                <a:gd name="T28" fmla="*/ 10 w 18"/>
                <a:gd name="T29" fmla="*/ 11 h 13"/>
                <a:gd name="T30" fmla="*/ 11 w 18"/>
                <a:gd name="T31" fmla="*/ 11 h 13"/>
                <a:gd name="T32" fmla="*/ 11 w 18"/>
                <a:gd name="T33" fmla="*/ 11 h 13"/>
                <a:gd name="T34" fmla="*/ 12 w 18"/>
                <a:gd name="T35" fmla="*/ 11 h 13"/>
                <a:gd name="T36" fmla="*/ 13 w 18"/>
                <a:gd name="T37" fmla="*/ 11 h 13"/>
                <a:gd name="T38" fmla="*/ 13 w 18"/>
                <a:gd name="T39" fmla="*/ 11 h 13"/>
                <a:gd name="T40" fmla="*/ 14 w 18"/>
                <a:gd name="T41" fmla="*/ 11 h 13"/>
                <a:gd name="T42" fmla="*/ 15 w 18"/>
                <a:gd name="T43" fmla="*/ 11 h 13"/>
                <a:gd name="T44" fmla="*/ 15 w 18"/>
                <a:gd name="T45" fmla="*/ 11 h 13"/>
                <a:gd name="T46" fmla="*/ 16 w 18"/>
                <a:gd name="T47" fmla="*/ 10 h 13"/>
                <a:gd name="T48" fmla="*/ 16 w 18"/>
                <a:gd name="T49" fmla="*/ 10 h 13"/>
                <a:gd name="T50" fmla="*/ 16 w 18"/>
                <a:gd name="T51" fmla="*/ 10 h 13"/>
                <a:gd name="T52" fmla="*/ 17 w 18"/>
                <a:gd name="T53" fmla="*/ 10 h 13"/>
                <a:gd name="T54" fmla="*/ 17 w 18"/>
                <a:gd name="T55" fmla="*/ 10 h 13"/>
                <a:gd name="T56" fmla="*/ 18 w 18"/>
                <a:gd name="T57" fmla="*/ 10 h 13"/>
                <a:gd name="T58" fmla="*/ 17 w 18"/>
                <a:gd name="T59" fmla="*/ 12 h 13"/>
                <a:gd name="T60" fmla="*/ 16 w 18"/>
                <a:gd name="T61" fmla="*/ 12 h 13"/>
                <a:gd name="T62" fmla="*/ 16 w 18"/>
                <a:gd name="T63" fmla="*/ 12 h 13"/>
                <a:gd name="T64" fmla="*/ 15 w 18"/>
                <a:gd name="T65" fmla="*/ 12 h 13"/>
                <a:gd name="T66" fmla="*/ 15 w 18"/>
                <a:gd name="T67" fmla="*/ 13 h 13"/>
                <a:gd name="T68" fmla="*/ 14 w 18"/>
                <a:gd name="T69" fmla="*/ 13 h 13"/>
                <a:gd name="T70" fmla="*/ 14 w 18"/>
                <a:gd name="T71" fmla="*/ 13 h 13"/>
                <a:gd name="T72" fmla="*/ 13 w 18"/>
                <a:gd name="T73" fmla="*/ 13 h 13"/>
                <a:gd name="T74" fmla="*/ 12 w 18"/>
                <a:gd name="T75" fmla="*/ 13 h 13"/>
                <a:gd name="T76" fmla="*/ 11 w 18"/>
                <a:gd name="T77" fmla="*/ 13 h 13"/>
                <a:gd name="T78" fmla="*/ 11 w 18"/>
                <a:gd name="T79" fmla="*/ 13 h 13"/>
                <a:gd name="T80" fmla="*/ 10 w 18"/>
                <a:gd name="T81" fmla="*/ 13 h 13"/>
                <a:gd name="T82" fmla="*/ 9 w 18"/>
                <a:gd name="T83" fmla="*/ 13 h 13"/>
                <a:gd name="T84" fmla="*/ 8 w 18"/>
                <a:gd name="T85" fmla="*/ 13 h 13"/>
                <a:gd name="T86" fmla="*/ 7 w 18"/>
                <a:gd name="T87" fmla="*/ 13 h 13"/>
                <a:gd name="T88" fmla="*/ 6 w 18"/>
                <a:gd name="T89" fmla="*/ 13 h 13"/>
                <a:gd name="T90" fmla="*/ 6 w 18"/>
                <a:gd name="T91" fmla="*/ 12 h 13"/>
                <a:gd name="T92" fmla="*/ 5 w 18"/>
                <a:gd name="T93" fmla="*/ 11 h 13"/>
                <a:gd name="T94" fmla="*/ 4 w 18"/>
                <a:gd name="T95" fmla="*/ 11 h 13"/>
                <a:gd name="T96" fmla="*/ 4 w 18"/>
                <a:gd name="T97" fmla="*/ 10 h 13"/>
                <a:gd name="T98" fmla="*/ 3 w 18"/>
                <a:gd name="T99" fmla="*/ 9 h 13"/>
                <a:gd name="T100" fmla="*/ 3 w 18"/>
                <a:gd name="T101" fmla="*/ 8 h 13"/>
                <a:gd name="T102" fmla="*/ 2 w 18"/>
                <a:gd name="T103" fmla="*/ 7 h 13"/>
                <a:gd name="T104" fmla="*/ 2 w 18"/>
                <a:gd name="T105" fmla="*/ 6 h 13"/>
                <a:gd name="T106" fmla="*/ 1 w 18"/>
                <a:gd name="T107" fmla="*/ 5 h 13"/>
                <a:gd name="T108" fmla="*/ 1 w 18"/>
                <a:gd name="T109" fmla="*/ 4 h 13"/>
                <a:gd name="T110" fmla="*/ 1 w 18"/>
                <a:gd name="T111" fmla="*/ 4 h 13"/>
                <a:gd name="T112" fmla="*/ 0 w 18"/>
                <a:gd name="T113" fmla="*/ 3 h 13"/>
                <a:gd name="T114" fmla="*/ 0 w 18"/>
                <a:gd name="T115" fmla="*/ 3 h 13"/>
                <a:gd name="T116" fmla="*/ 1 w 18"/>
                <a:gd name="T117" fmla="*/ 0 h 13"/>
                <a:gd name="T118" fmla="*/ 1 w 18"/>
                <a:gd name="T1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13">
                  <a:moveTo>
                    <a:pt x="1" y="1"/>
                  </a:moveTo>
                  <a:lnTo>
                    <a:pt x="1" y="1"/>
                  </a:lnTo>
                  <a:lnTo>
                    <a:pt x="2" y="2"/>
                  </a:lnTo>
                  <a:lnTo>
                    <a:pt x="3" y="3"/>
                  </a:lnTo>
                  <a:lnTo>
                    <a:pt x="3" y="4"/>
                  </a:lnTo>
                  <a:lnTo>
                    <a:pt x="4" y="5"/>
                  </a:lnTo>
                  <a:lnTo>
                    <a:pt x="5" y="6"/>
                  </a:lnTo>
                  <a:lnTo>
                    <a:pt x="5" y="6"/>
                  </a:lnTo>
                  <a:lnTo>
                    <a:pt x="6" y="7"/>
                  </a:lnTo>
                  <a:lnTo>
                    <a:pt x="6" y="8"/>
                  </a:lnTo>
                  <a:lnTo>
                    <a:pt x="7" y="9"/>
                  </a:lnTo>
                  <a:lnTo>
                    <a:pt x="8" y="10"/>
                  </a:lnTo>
                  <a:lnTo>
                    <a:pt x="9" y="10"/>
                  </a:lnTo>
                  <a:lnTo>
                    <a:pt x="10" y="11"/>
                  </a:lnTo>
                  <a:lnTo>
                    <a:pt x="10" y="11"/>
                  </a:lnTo>
                  <a:lnTo>
                    <a:pt x="11" y="11"/>
                  </a:lnTo>
                  <a:lnTo>
                    <a:pt x="11" y="11"/>
                  </a:lnTo>
                  <a:lnTo>
                    <a:pt x="12" y="11"/>
                  </a:lnTo>
                  <a:lnTo>
                    <a:pt x="13" y="11"/>
                  </a:lnTo>
                  <a:lnTo>
                    <a:pt x="13" y="11"/>
                  </a:lnTo>
                  <a:lnTo>
                    <a:pt x="14" y="11"/>
                  </a:lnTo>
                  <a:lnTo>
                    <a:pt x="15" y="11"/>
                  </a:lnTo>
                  <a:lnTo>
                    <a:pt x="15" y="11"/>
                  </a:lnTo>
                  <a:lnTo>
                    <a:pt x="16" y="10"/>
                  </a:lnTo>
                  <a:lnTo>
                    <a:pt x="16" y="10"/>
                  </a:lnTo>
                  <a:lnTo>
                    <a:pt x="16" y="10"/>
                  </a:lnTo>
                  <a:lnTo>
                    <a:pt x="17" y="10"/>
                  </a:lnTo>
                  <a:lnTo>
                    <a:pt x="17" y="10"/>
                  </a:lnTo>
                  <a:lnTo>
                    <a:pt x="18" y="10"/>
                  </a:lnTo>
                  <a:lnTo>
                    <a:pt x="17" y="12"/>
                  </a:lnTo>
                  <a:lnTo>
                    <a:pt x="16" y="12"/>
                  </a:lnTo>
                  <a:lnTo>
                    <a:pt x="16" y="12"/>
                  </a:lnTo>
                  <a:lnTo>
                    <a:pt x="15" y="12"/>
                  </a:lnTo>
                  <a:lnTo>
                    <a:pt x="15" y="13"/>
                  </a:lnTo>
                  <a:lnTo>
                    <a:pt x="14" y="13"/>
                  </a:lnTo>
                  <a:lnTo>
                    <a:pt x="14" y="13"/>
                  </a:lnTo>
                  <a:lnTo>
                    <a:pt x="13" y="13"/>
                  </a:lnTo>
                  <a:lnTo>
                    <a:pt x="12" y="13"/>
                  </a:lnTo>
                  <a:lnTo>
                    <a:pt x="11" y="13"/>
                  </a:lnTo>
                  <a:lnTo>
                    <a:pt x="11" y="13"/>
                  </a:lnTo>
                  <a:lnTo>
                    <a:pt x="10" y="13"/>
                  </a:lnTo>
                  <a:lnTo>
                    <a:pt x="9" y="13"/>
                  </a:lnTo>
                  <a:lnTo>
                    <a:pt x="8" y="13"/>
                  </a:lnTo>
                  <a:lnTo>
                    <a:pt x="7" y="13"/>
                  </a:lnTo>
                  <a:lnTo>
                    <a:pt x="6" y="13"/>
                  </a:lnTo>
                  <a:lnTo>
                    <a:pt x="6" y="12"/>
                  </a:lnTo>
                  <a:lnTo>
                    <a:pt x="5" y="11"/>
                  </a:lnTo>
                  <a:lnTo>
                    <a:pt x="4" y="11"/>
                  </a:lnTo>
                  <a:lnTo>
                    <a:pt x="4" y="10"/>
                  </a:lnTo>
                  <a:lnTo>
                    <a:pt x="3" y="9"/>
                  </a:lnTo>
                  <a:lnTo>
                    <a:pt x="3" y="8"/>
                  </a:lnTo>
                  <a:lnTo>
                    <a:pt x="2" y="7"/>
                  </a:lnTo>
                  <a:lnTo>
                    <a:pt x="2" y="6"/>
                  </a:lnTo>
                  <a:lnTo>
                    <a:pt x="1" y="5"/>
                  </a:lnTo>
                  <a:lnTo>
                    <a:pt x="1" y="4"/>
                  </a:lnTo>
                  <a:lnTo>
                    <a:pt x="1" y="4"/>
                  </a:lnTo>
                  <a:lnTo>
                    <a:pt x="0" y="3"/>
                  </a:lnTo>
                  <a:lnTo>
                    <a:pt x="0" y="3"/>
                  </a:lnTo>
                  <a:lnTo>
                    <a:pt x="1"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4" name="Freeform 2035"/>
            <p:cNvSpPr>
              <a:spLocks/>
            </p:cNvSpPr>
            <p:nvPr/>
          </p:nvSpPr>
          <p:spPr bwMode="auto">
            <a:xfrm>
              <a:off x="5918201" y="1622986"/>
              <a:ext cx="101600" cy="38100"/>
            </a:xfrm>
            <a:custGeom>
              <a:avLst/>
              <a:gdLst>
                <a:gd name="T0" fmla="*/ 1 w 64"/>
                <a:gd name="T1" fmla="*/ 2 h 24"/>
                <a:gd name="T2" fmla="*/ 3 w 64"/>
                <a:gd name="T3" fmla="*/ 5 h 24"/>
                <a:gd name="T4" fmla="*/ 6 w 64"/>
                <a:gd name="T5" fmla="*/ 8 h 24"/>
                <a:gd name="T6" fmla="*/ 8 w 64"/>
                <a:gd name="T7" fmla="*/ 9 h 24"/>
                <a:gd name="T8" fmla="*/ 10 w 64"/>
                <a:gd name="T9" fmla="*/ 10 h 24"/>
                <a:gd name="T10" fmla="*/ 13 w 64"/>
                <a:gd name="T11" fmla="*/ 11 h 24"/>
                <a:gd name="T12" fmla="*/ 16 w 64"/>
                <a:gd name="T13" fmla="*/ 12 h 24"/>
                <a:gd name="T14" fmla="*/ 18 w 64"/>
                <a:gd name="T15" fmla="*/ 13 h 24"/>
                <a:gd name="T16" fmla="*/ 20 w 64"/>
                <a:gd name="T17" fmla="*/ 13 h 24"/>
                <a:gd name="T18" fmla="*/ 22 w 64"/>
                <a:gd name="T19" fmla="*/ 14 h 24"/>
                <a:gd name="T20" fmla="*/ 24 w 64"/>
                <a:gd name="T21" fmla="*/ 15 h 24"/>
                <a:gd name="T22" fmla="*/ 26 w 64"/>
                <a:gd name="T23" fmla="*/ 16 h 24"/>
                <a:gd name="T24" fmla="*/ 29 w 64"/>
                <a:gd name="T25" fmla="*/ 18 h 24"/>
                <a:gd name="T26" fmla="*/ 31 w 64"/>
                <a:gd name="T27" fmla="*/ 19 h 24"/>
                <a:gd name="T28" fmla="*/ 32 w 64"/>
                <a:gd name="T29" fmla="*/ 20 h 24"/>
                <a:gd name="T30" fmla="*/ 35 w 64"/>
                <a:gd name="T31" fmla="*/ 21 h 24"/>
                <a:gd name="T32" fmla="*/ 37 w 64"/>
                <a:gd name="T33" fmla="*/ 21 h 24"/>
                <a:gd name="T34" fmla="*/ 39 w 64"/>
                <a:gd name="T35" fmla="*/ 21 h 24"/>
                <a:gd name="T36" fmla="*/ 41 w 64"/>
                <a:gd name="T37" fmla="*/ 19 h 24"/>
                <a:gd name="T38" fmla="*/ 44 w 64"/>
                <a:gd name="T39" fmla="*/ 18 h 24"/>
                <a:gd name="T40" fmla="*/ 46 w 64"/>
                <a:gd name="T41" fmla="*/ 17 h 24"/>
                <a:gd name="T42" fmla="*/ 48 w 64"/>
                <a:gd name="T43" fmla="*/ 15 h 24"/>
                <a:gd name="T44" fmla="*/ 51 w 64"/>
                <a:gd name="T45" fmla="*/ 15 h 24"/>
                <a:gd name="T46" fmla="*/ 54 w 64"/>
                <a:gd name="T47" fmla="*/ 14 h 24"/>
                <a:gd name="T48" fmla="*/ 56 w 64"/>
                <a:gd name="T49" fmla="*/ 13 h 24"/>
                <a:gd name="T50" fmla="*/ 60 w 64"/>
                <a:gd name="T51" fmla="*/ 10 h 24"/>
                <a:gd name="T52" fmla="*/ 62 w 64"/>
                <a:gd name="T53" fmla="*/ 7 h 24"/>
                <a:gd name="T54" fmla="*/ 63 w 64"/>
                <a:gd name="T55" fmla="*/ 7 h 24"/>
                <a:gd name="T56" fmla="*/ 62 w 64"/>
                <a:gd name="T57" fmla="*/ 10 h 24"/>
                <a:gd name="T58" fmla="*/ 59 w 64"/>
                <a:gd name="T59" fmla="*/ 14 h 24"/>
                <a:gd name="T60" fmla="*/ 56 w 64"/>
                <a:gd name="T61" fmla="*/ 16 h 24"/>
                <a:gd name="T62" fmla="*/ 54 w 64"/>
                <a:gd name="T63" fmla="*/ 17 h 24"/>
                <a:gd name="T64" fmla="*/ 51 w 64"/>
                <a:gd name="T65" fmla="*/ 18 h 24"/>
                <a:gd name="T66" fmla="*/ 49 w 64"/>
                <a:gd name="T67" fmla="*/ 19 h 24"/>
                <a:gd name="T68" fmla="*/ 47 w 64"/>
                <a:gd name="T69" fmla="*/ 20 h 24"/>
                <a:gd name="T70" fmla="*/ 45 w 64"/>
                <a:gd name="T71" fmla="*/ 21 h 24"/>
                <a:gd name="T72" fmla="*/ 43 w 64"/>
                <a:gd name="T73" fmla="*/ 21 h 24"/>
                <a:gd name="T74" fmla="*/ 41 w 64"/>
                <a:gd name="T75" fmla="*/ 23 h 24"/>
                <a:gd name="T76" fmla="*/ 39 w 64"/>
                <a:gd name="T77" fmla="*/ 24 h 24"/>
                <a:gd name="T78" fmla="*/ 37 w 64"/>
                <a:gd name="T79" fmla="*/ 24 h 24"/>
                <a:gd name="T80" fmla="*/ 35 w 64"/>
                <a:gd name="T81" fmla="*/ 24 h 24"/>
                <a:gd name="T82" fmla="*/ 32 w 64"/>
                <a:gd name="T83" fmla="*/ 23 h 24"/>
                <a:gd name="T84" fmla="*/ 29 w 64"/>
                <a:gd name="T85" fmla="*/ 21 h 24"/>
                <a:gd name="T86" fmla="*/ 28 w 64"/>
                <a:gd name="T87" fmla="*/ 21 h 24"/>
                <a:gd name="T88" fmla="*/ 26 w 64"/>
                <a:gd name="T89" fmla="*/ 19 h 24"/>
                <a:gd name="T90" fmla="*/ 23 w 64"/>
                <a:gd name="T91" fmla="*/ 17 h 24"/>
                <a:gd name="T92" fmla="*/ 21 w 64"/>
                <a:gd name="T93" fmla="*/ 16 h 24"/>
                <a:gd name="T94" fmla="*/ 19 w 64"/>
                <a:gd name="T95" fmla="*/ 15 h 24"/>
                <a:gd name="T96" fmla="*/ 17 w 64"/>
                <a:gd name="T97" fmla="*/ 14 h 24"/>
                <a:gd name="T98" fmla="*/ 15 w 64"/>
                <a:gd name="T99" fmla="*/ 14 h 24"/>
                <a:gd name="T100" fmla="*/ 12 w 64"/>
                <a:gd name="T101" fmla="*/ 14 h 24"/>
                <a:gd name="T102" fmla="*/ 9 w 64"/>
                <a:gd name="T103" fmla="*/ 14 h 24"/>
                <a:gd name="T104" fmla="*/ 8 w 64"/>
                <a:gd name="T105" fmla="*/ 14 h 24"/>
                <a:gd name="T106" fmla="*/ 6 w 64"/>
                <a:gd name="T107" fmla="*/ 13 h 24"/>
                <a:gd name="T108" fmla="*/ 3 w 64"/>
                <a:gd name="T109" fmla="*/ 10 h 24"/>
                <a:gd name="T110" fmla="*/ 1 w 64"/>
                <a:gd name="T111"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24">
                  <a:moveTo>
                    <a:pt x="0" y="0"/>
                  </a:moveTo>
                  <a:lnTo>
                    <a:pt x="0" y="0"/>
                  </a:lnTo>
                  <a:lnTo>
                    <a:pt x="0" y="1"/>
                  </a:lnTo>
                  <a:lnTo>
                    <a:pt x="1" y="2"/>
                  </a:lnTo>
                  <a:lnTo>
                    <a:pt x="1" y="2"/>
                  </a:lnTo>
                  <a:lnTo>
                    <a:pt x="2" y="3"/>
                  </a:lnTo>
                  <a:lnTo>
                    <a:pt x="3" y="4"/>
                  </a:lnTo>
                  <a:lnTo>
                    <a:pt x="3" y="5"/>
                  </a:lnTo>
                  <a:lnTo>
                    <a:pt x="4" y="6"/>
                  </a:lnTo>
                  <a:lnTo>
                    <a:pt x="5" y="6"/>
                  </a:lnTo>
                  <a:lnTo>
                    <a:pt x="5" y="7"/>
                  </a:lnTo>
                  <a:lnTo>
                    <a:pt x="6" y="8"/>
                  </a:lnTo>
                  <a:lnTo>
                    <a:pt x="6" y="8"/>
                  </a:lnTo>
                  <a:lnTo>
                    <a:pt x="7" y="9"/>
                  </a:lnTo>
                  <a:lnTo>
                    <a:pt x="8" y="9"/>
                  </a:lnTo>
                  <a:lnTo>
                    <a:pt x="8" y="9"/>
                  </a:lnTo>
                  <a:lnTo>
                    <a:pt x="9" y="9"/>
                  </a:lnTo>
                  <a:lnTo>
                    <a:pt x="9" y="10"/>
                  </a:lnTo>
                  <a:lnTo>
                    <a:pt x="10" y="10"/>
                  </a:lnTo>
                  <a:lnTo>
                    <a:pt x="10" y="10"/>
                  </a:lnTo>
                  <a:lnTo>
                    <a:pt x="11" y="10"/>
                  </a:lnTo>
                  <a:lnTo>
                    <a:pt x="12" y="11"/>
                  </a:lnTo>
                  <a:lnTo>
                    <a:pt x="12" y="11"/>
                  </a:lnTo>
                  <a:lnTo>
                    <a:pt x="13" y="11"/>
                  </a:lnTo>
                  <a:lnTo>
                    <a:pt x="14" y="11"/>
                  </a:lnTo>
                  <a:lnTo>
                    <a:pt x="14" y="12"/>
                  </a:lnTo>
                  <a:lnTo>
                    <a:pt x="15" y="12"/>
                  </a:lnTo>
                  <a:lnTo>
                    <a:pt x="16" y="12"/>
                  </a:lnTo>
                  <a:lnTo>
                    <a:pt x="17" y="12"/>
                  </a:lnTo>
                  <a:lnTo>
                    <a:pt x="17" y="12"/>
                  </a:lnTo>
                  <a:lnTo>
                    <a:pt x="17" y="13"/>
                  </a:lnTo>
                  <a:lnTo>
                    <a:pt x="18" y="13"/>
                  </a:lnTo>
                  <a:lnTo>
                    <a:pt x="19" y="13"/>
                  </a:lnTo>
                  <a:lnTo>
                    <a:pt x="19" y="13"/>
                  </a:lnTo>
                  <a:lnTo>
                    <a:pt x="19" y="13"/>
                  </a:lnTo>
                  <a:lnTo>
                    <a:pt x="20" y="13"/>
                  </a:lnTo>
                  <a:lnTo>
                    <a:pt x="21" y="14"/>
                  </a:lnTo>
                  <a:lnTo>
                    <a:pt x="21" y="14"/>
                  </a:lnTo>
                  <a:lnTo>
                    <a:pt x="21" y="14"/>
                  </a:lnTo>
                  <a:lnTo>
                    <a:pt x="22" y="14"/>
                  </a:lnTo>
                  <a:lnTo>
                    <a:pt x="23" y="15"/>
                  </a:lnTo>
                  <a:lnTo>
                    <a:pt x="23" y="15"/>
                  </a:lnTo>
                  <a:lnTo>
                    <a:pt x="24" y="15"/>
                  </a:lnTo>
                  <a:lnTo>
                    <a:pt x="24" y="15"/>
                  </a:lnTo>
                  <a:lnTo>
                    <a:pt x="25" y="16"/>
                  </a:lnTo>
                  <a:lnTo>
                    <a:pt x="25" y="16"/>
                  </a:lnTo>
                  <a:lnTo>
                    <a:pt x="26" y="16"/>
                  </a:lnTo>
                  <a:lnTo>
                    <a:pt x="26" y="16"/>
                  </a:lnTo>
                  <a:lnTo>
                    <a:pt x="27" y="17"/>
                  </a:lnTo>
                  <a:lnTo>
                    <a:pt x="27" y="17"/>
                  </a:lnTo>
                  <a:lnTo>
                    <a:pt x="28" y="18"/>
                  </a:lnTo>
                  <a:lnTo>
                    <a:pt x="29" y="18"/>
                  </a:lnTo>
                  <a:lnTo>
                    <a:pt x="30" y="19"/>
                  </a:lnTo>
                  <a:lnTo>
                    <a:pt x="30" y="19"/>
                  </a:lnTo>
                  <a:lnTo>
                    <a:pt x="31" y="19"/>
                  </a:lnTo>
                  <a:lnTo>
                    <a:pt x="31" y="19"/>
                  </a:lnTo>
                  <a:lnTo>
                    <a:pt x="31" y="19"/>
                  </a:lnTo>
                  <a:lnTo>
                    <a:pt x="32" y="19"/>
                  </a:lnTo>
                  <a:lnTo>
                    <a:pt x="32" y="20"/>
                  </a:lnTo>
                  <a:lnTo>
                    <a:pt x="32" y="20"/>
                  </a:lnTo>
                  <a:lnTo>
                    <a:pt x="33" y="20"/>
                  </a:lnTo>
                  <a:lnTo>
                    <a:pt x="33" y="20"/>
                  </a:lnTo>
                  <a:lnTo>
                    <a:pt x="34" y="20"/>
                  </a:lnTo>
                  <a:lnTo>
                    <a:pt x="35" y="21"/>
                  </a:lnTo>
                  <a:lnTo>
                    <a:pt x="35" y="21"/>
                  </a:lnTo>
                  <a:lnTo>
                    <a:pt x="36" y="21"/>
                  </a:lnTo>
                  <a:lnTo>
                    <a:pt x="36" y="21"/>
                  </a:lnTo>
                  <a:lnTo>
                    <a:pt x="37" y="21"/>
                  </a:lnTo>
                  <a:lnTo>
                    <a:pt x="37" y="21"/>
                  </a:lnTo>
                  <a:lnTo>
                    <a:pt x="38" y="21"/>
                  </a:lnTo>
                  <a:lnTo>
                    <a:pt x="38" y="21"/>
                  </a:lnTo>
                  <a:lnTo>
                    <a:pt x="39" y="21"/>
                  </a:lnTo>
                  <a:lnTo>
                    <a:pt x="39" y="21"/>
                  </a:lnTo>
                  <a:lnTo>
                    <a:pt x="40" y="20"/>
                  </a:lnTo>
                  <a:lnTo>
                    <a:pt x="41" y="20"/>
                  </a:lnTo>
                  <a:lnTo>
                    <a:pt x="41" y="19"/>
                  </a:lnTo>
                  <a:lnTo>
                    <a:pt x="42" y="19"/>
                  </a:lnTo>
                  <a:lnTo>
                    <a:pt x="43" y="18"/>
                  </a:lnTo>
                  <a:lnTo>
                    <a:pt x="44" y="18"/>
                  </a:lnTo>
                  <a:lnTo>
                    <a:pt x="44" y="18"/>
                  </a:lnTo>
                  <a:lnTo>
                    <a:pt x="45" y="17"/>
                  </a:lnTo>
                  <a:lnTo>
                    <a:pt x="45" y="17"/>
                  </a:lnTo>
                  <a:lnTo>
                    <a:pt x="46" y="17"/>
                  </a:lnTo>
                  <a:lnTo>
                    <a:pt x="46" y="17"/>
                  </a:lnTo>
                  <a:lnTo>
                    <a:pt x="47" y="16"/>
                  </a:lnTo>
                  <a:lnTo>
                    <a:pt x="47" y="16"/>
                  </a:lnTo>
                  <a:lnTo>
                    <a:pt x="48" y="16"/>
                  </a:lnTo>
                  <a:lnTo>
                    <a:pt x="48" y="15"/>
                  </a:lnTo>
                  <a:lnTo>
                    <a:pt x="49" y="15"/>
                  </a:lnTo>
                  <a:lnTo>
                    <a:pt x="50" y="15"/>
                  </a:lnTo>
                  <a:lnTo>
                    <a:pt x="50" y="15"/>
                  </a:lnTo>
                  <a:lnTo>
                    <a:pt x="51" y="15"/>
                  </a:lnTo>
                  <a:lnTo>
                    <a:pt x="52" y="14"/>
                  </a:lnTo>
                  <a:lnTo>
                    <a:pt x="52" y="14"/>
                  </a:lnTo>
                  <a:lnTo>
                    <a:pt x="53" y="14"/>
                  </a:lnTo>
                  <a:lnTo>
                    <a:pt x="54" y="14"/>
                  </a:lnTo>
                  <a:lnTo>
                    <a:pt x="54" y="14"/>
                  </a:lnTo>
                  <a:lnTo>
                    <a:pt x="55" y="13"/>
                  </a:lnTo>
                  <a:lnTo>
                    <a:pt x="56" y="13"/>
                  </a:lnTo>
                  <a:lnTo>
                    <a:pt x="56" y="13"/>
                  </a:lnTo>
                  <a:lnTo>
                    <a:pt x="57" y="12"/>
                  </a:lnTo>
                  <a:lnTo>
                    <a:pt x="58" y="11"/>
                  </a:lnTo>
                  <a:lnTo>
                    <a:pt x="59" y="11"/>
                  </a:lnTo>
                  <a:lnTo>
                    <a:pt x="60" y="10"/>
                  </a:lnTo>
                  <a:lnTo>
                    <a:pt x="60" y="9"/>
                  </a:lnTo>
                  <a:lnTo>
                    <a:pt x="61" y="9"/>
                  </a:lnTo>
                  <a:lnTo>
                    <a:pt x="61" y="8"/>
                  </a:lnTo>
                  <a:lnTo>
                    <a:pt x="62" y="7"/>
                  </a:lnTo>
                  <a:lnTo>
                    <a:pt x="62" y="7"/>
                  </a:lnTo>
                  <a:lnTo>
                    <a:pt x="64" y="6"/>
                  </a:lnTo>
                  <a:lnTo>
                    <a:pt x="64" y="6"/>
                  </a:lnTo>
                  <a:lnTo>
                    <a:pt x="63" y="7"/>
                  </a:lnTo>
                  <a:lnTo>
                    <a:pt x="63" y="8"/>
                  </a:lnTo>
                  <a:lnTo>
                    <a:pt x="63" y="9"/>
                  </a:lnTo>
                  <a:lnTo>
                    <a:pt x="62" y="9"/>
                  </a:lnTo>
                  <a:lnTo>
                    <a:pt x="62" y="10"/>
                  </a:lnTo>
                  <a:lnTo>
                    <a:pt x="61" y="11"/>
                  </a:lnTo>
                  <a:lnTo>
                    <a:pt x="60" y="12"/>
                  </a:lnTo>
                  <a:lnTo>
                    <a:pt x="60" y="13"/>
                  </a:lnTo>
                  <a:lnTo>
                    <a:pt x="59" y="14"/>
                  </a:lnTo>
                  <a:lnTo>
                    <a:pt x="58" y="14"/>
                  </a:lnTo>
                  <a:lnTo>
                    <a:pt x="58" y="15"/>
                  </a:lnTo>
                  <a:lnTo>
                    <a:pt x="57" y="16"/>
                  </a:lnTo>
                  <a:lnTo>
                    <a:pt x="56" y="16"/>
                  </a:lnTo>
                  <a:lnTo>
                    <a:pt x="55" y="16"/>
                  </a:lnTo>
                  <a:lnTo>
                    <a:pt x="55" y="17"/>
                  </a:lnTo>
                  <a:lnTo>
                    <a:pt x="54" y="17"/>
                  </a:lnTo>
                  <a:lnTo>
                    <a:pt x="54" y="17"/>
                  </a:lnTo>
                  <a:lnTo>
                    <a:pt x="53" y="17"/>
                  </a:lnTo>
                  <a:lnTo>
                    <a:pt x="53" y="17"/>
                  </a:lnTo>
                  <a:lnTo>
                    <a:pt x="52" y="18"/>
                  </a:lnTo>
                  <a:lnTo>
                    <a:pt x="51" y="18"/>
                  </a:lnTo>
                  <a:lnTo>
                    <a:pt x="51" y="18"/>
                  </a:lnTo>
                  <a:lnTo>
                    <a:pt x="51" y="18"/>
                  </a:lnTo>
                  <a:lnTo>
                    <a:pt x="50" y="18"/>
                  </a:lnTo>
                  <a:lnTo>
                    <a:pt x="49" y="19"/>
                  </a:lnTo>
                  <a:lnTo>
                    <a:pt x="49" y="19"/>
                  </a:lnTo>
                  <a:lnTo>
                    <a:pt x="48" y="19"/>
                  </a:lnTo>
                  <a:lnTo>
                    <a:pt x="48" y="19"/>
                  </a:lnTo>
                  <a:lnTo>
                    <a:pt x="47" y="20"/>
                  </a:lnTo>
                  <a:lnTo>
                    <a:pt x="47" y="20"/>
                  </a:lnTo>
                  <a:lnTo>
                    <a:pt x="46" y="20"/>
                  </a:lnTo>
                  <a:lnTo>
                    <a:pt x="46" y="20"/>
                  </a:lnTo>
                  <a:lnTo>
                    <a:pt x="45" y="21"/>
                  </a:lnTo>
                  <a:lnTo>
                    <a:pt x="45" y="21"/>
                  </a:lnTo>
                  <a:lnTo>
                    <a:pt x="44" y="21"/>
                  </a:lnTo>
                  <a:lnTo>
                    <a:pt x="43" y="21"/>
                  </a:lnTo>
                  <a:lnTo>
                    <a:pt x="43" y="21"/>
                  </a:lnTo>
                  <a:lnTo>
                    <a:pt x="42" y="22"/>
                  </a:lnTo>
                  <a:lnTo>
                    <a:pt x="42" y="22"/>
                  </a:lnTo>
                  <a:lnTo>
                    <a:pt x="41" y="22"/>
                  </a:lnTo>
                  <a:lnTo>
                    <a:pt x="41" y="23"/>
                  </a:lnTo>
                  <a:lnTo>
                    <a:pt x="40" y="23"/>
                  </a:lnTo>
                  <a:lnTo>
                    <a:pt x="40" y="23"/>
                  </a:lnTo>
                  <a:lnTo>
                    <a:pt x="39" y="23"/>
                  </a:lnTo>
                  <a:lnTo>
                    <a:pt x="39" y="24"/>
                  </a:lnTo>
                  <a:lnTo>
                    <a:pt x="38" y="24"/>
                  </a:lnTo>
                  <a:lnTo>
                    <a:pt x="38" y="24"/>
                  </a:lnTo>
                  <a:lnTo>
                    <a:pt x="37" y="24"/>
                  </a:lnTo>
                  <a:lnTo>
                    <a:pt x="37" y="24"/>
                  </a:lnTo>
                  <a:lnTo>
                    <a:pt x="36" y="24"/>
                  </a:lnTo>
                  <a:lnTo>
                    <a:pt x="36" y="24"/>
                  </a:lnTo>
                  <a:lnTo>
                    <a:pt x="35" y="24"/>
                  </a:lnTo>
                  <a:lnTo>
                    <a:pt x="35" y="24"/>
                  </a:lnTo>
                  <a:lnTo>
                    <a:pt x="34" y="24"/>
                  </a:lnTo>
                  <a:lnTo>
                    <a:pt x="34" y="24"/>
                  </a:lnTo>
                  <a:lnTo>
                    <a:pt x="33" y="23"/>
                  </a:lnTo>
                  <a:lnTo>
                    <a:pt x="32" y="23"/>
                  </a:lnTo>
                  <a:lnTo>
                    <a:pt x="31" y="23"/>
                  </a:lnTo>
                  <a:lnTo>
                    <a:pt x="30" y="22"/>
                  </a:lnTo>
                  <a:lnTo>
                    <a:pt x="30" y="22"/>
                  </a:lnTo>
                  <a:lnTo>
                    <a:pt x="29" y="21"/>
                  </a:lnTo>
                  <a:lnTo>
                    <a:pt x="29" y="21"/>
                  </a:lnTo>
                  <a:lnTo>
                    <a:pt x="28" y="21"/>
                  </a:lnTo>
                  <a:lnTo>
                    <a:pt x="28" y="21"/>
                  </a:lnTo>
                  <a:lnTo>
                    <a:pt x="28" y="21"/>
                  </a:lnTo>
                  <a:lnTo>
                    <a:pt x="28" y="20"/>
                  </a:lnTo>
                  <a:lnTo>
                    <a:pt x="27" y="20"/>
                  </a:lnTo>
                  <a:lnTo>
                    <a:pt x="27" y="20"/>
                  </a:lnTo>
                  <a:lnTo>
                    <a:pt x="26" y="19"/>
                  </a:lnTo>
                  <a:lnTo>
                    <a:pt x="25" y="19"/>
                  </a:lnTo>
                  <a:lnTo>
                    <a:pt x="25" y="18"/>
                  </a:lnTo>
                  <a:lnTo>
                    <a:pt x="24" y="18"/>
                  </a:lnTo>
                  <a:lnTo>
                    <a:pt x="23" y="17"/>
                  </a:lnTo>
                  <a:lnTo>
                    <a:pt x="23" y="17"/>
                  </a:lnTo>
                  <a:lnTo>
                    <a:pt x="22" y="17"/>
                  </a:lnTo>
                  <a:lnTo>
                    <a:pt x="22" y="17"/>
                  </a:lnTo>
                  <a:lnTo>
                    <a:pt x="21" y="16"/>
                  </a:lnTo>
                  <a:lnTo>
                    <a:pt x="21" y="16"/>
                  </a:lnTo>
                  <a:lnTo>
                    <a:pt x="20" y="16"/>
                  </a:lnTo>
                  <a:lnTo>
                    <a:pt x="20" y="15"/>
                  </a:lnTo>
                  <a:lnTo>
                    <a:pt x="19" y="15"/>
                  </a:lnTo>
                  <a:lnTo>
                    <a:pt x="19" y="15"/>
                  </a:lnTo>
                  <a:lnTo>
                    <a:pt x="18" y="15"/>
                  </a:lnTo>
                  <a:lnTo>
                    <a:pt x="17" y="15"/>
                  </a:lnTo>
                  <a:lnTo>
                    <a:pt x="17" y="14"/>
                  </a:lnTo>
                  <a:lnTo>
                    <a:pt x="17" y="14"/>
                  </a:lnTo>
                  <a:lnTo>
                    <a:pt x="16" y="14"/>
                  </a:lnTo>
                  <a:lnTo>
                    <a:pt x="16" y="14"/>
                  </a:lnTo>
                  <a:lnTo>
                    <a:pt x="15" y="14"/>
                  </a:lnTo>
                  <a:lnTo>
                    <a:pt x="14" y="14"/>
                  </a:lnTo>
                  <a:lnTo>
                    <a:pt x="13" y="14"/>
                  </a:lnTo>
                  <a:lnTo>
                    <a:pt x="12" y="14"/>
                  </a:lnTo>
                  <a:lnTo>
                    <a:pt x="12" y="14"/>
                  </a:lnTo>
                  <a:lnTo>
                    <a:pt x="11" y="14"/>
                  </a:lnTo>
                  <a:lnTo>
                    <a:pt x="11" y="14"/>
                  </a:lnTo>
                  <a:lnTo>
                    <a:pt x="10" y="14"/>
                  </a:lnTo>
                  <a:lnTo>
                    <a:pt x="9" y="14"/>
                  </a:lnTo>
                  <a:lnTo>
                    <a:pt x="9" y="14"/>
                  </a:lnTo>
                  <a:lnTo>
                    <a:pt x="8" y="14"/>
                  </a:lnTo>
                  <a:lnTo>
                    <a:pt x="8" y="14"/>
                  </a:lnTo>
                  <a:lnTo>
                    <a:pt x="8" y="14"/>
                  </a:lnTo>
                  <a:lnTo>
                    <a:pt x="8" y="14"/>
                  </a:lnTo>
                  <a:lnTo>
                    <a:pt x="7" y="14"/>
                  </a:lnTo>
                  <a:lnTo>
                    <a:pt x="6" y="14"/>
                  </a:lnTo>
                  <a:lnTo>
                    <a:pt x="6" y="13"/>
                  </a:lnTo>
                  <a:lnTo>
                    <a:pt x="5" y="13"/>
                  </a:lnTo>
                  <a:lnTo>
                    <a:pt x="5" y="12"/>
                  </a:lnTo>
                  <a:lnTo>
                    <a:pt x="4" y="11"/>
                  </a:lnTo>
                  <a:lnTo>
                    <a:pt x="3" y="10"/>
                  </a:lnTo>
                  <a:lnTo>
                    <a:pt x="3" y="9"/>
                  </a:lnTo>
                  <a:lnTo>
                    <a:pt x="2" y="9"/>
                  </a:lnTo>
                  <a:lnTo>
                    <a:pt x="2" y="8"/>
                  </a:lnTo>
                  <a:lnTo>
                    <a:pt x="1" y="7"/>
                  </a:lnTo>
                  <a:lnTo>
                    <a:pt x="1"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5" name="Freeform 2036"/>
            <p:cNvSpPr>
              <a:spLocks/>
            </p:cNvSpPr>
            <p:nvPr/>
          </p:nvSpPr>
          <p:spPr bwMode="auto">
            <a:xfrm>
              <a:off x="5934076" y="1596000"/>
              <a:ext cx="95250" cy="36513"/>
            </a:xfrm>
            <a:custGeom>
              <a:avLst/>
              <a:gdLst>
                <a:gd name="T0" fmla="*/ 6 w 60"/>
                <a:gd name="T1" fmla="*/ 2 h 23"/>
                <a:gd name="T2" fmla="*/ 7 w 60"/>
                <a:gd name="T3" fmla="*/ 3 h 23"/>
                <a:gd name="T4" fmla="*/ 9 w 60"/>
                <a:gd name="T5" fmla="*/ 4 h 23"/>
                <a:gd name="T6" fmla="*/ 11 w 60"/>
                <a:gd name="T7" fmla="*/ 6 h 23"/>
                <a:gd name="T8" fmla="*/ 13 w 60"/>
                <a:gd name="T9" fmla="*/ 8 h 23"/>
                <a:gd name="T10" fmla="*/ 15 w 60"/>
                <a:gd name="T11" fmla="*/ 10 h 23"/>
                <a:gd name="T12" fmla="*/ 18 w 60"/>
                <a:gd name="T13" fmla="*/ 12 h 23"/>
                <a:gd name="T14" fmla="*/ 21 w 60"/>
                <a:gd name="T15" fmla="*/ 14 h 23"/>
                <a:gd name="T16" fmla="*/ 24 w 60"/>
                <a:gd name="T17" fmla="*/ 16 h 23"/>
                <a:gd name="T18" fmla="*/ 26 w 60"/>
                <a:gd name="T19" fmla="*/ 17 h 23"/>
                <a:gd name="T20" fmla="*/ 29 w 60"/>
                <a:gd name="T21" fmla="*/ 17 h 23"/>
                <a:gd name="T22" fmla="*/ 31 w 60"/>
                <a:gd name="T23" fmla="*/ 17 h 23"/>
                <a:gd name="T24" fmla="*/ 33 w 60"/>
                <a:gd name="T25" fmla="*/ 17 h 23"/>
                <a:gd name="T26" fmla="*/ 35 w 60"/>
                <a:gd name="T27" fmla="*/ 17 h 23"/>
                <a:gd name="T28" fmla="*/ 37 w 60"/>
                <a:gd name="T29" fmla="*/ 16 h 23"/>
                <a:gd name="T30" fmla="*/ 39 w 60"/>
                <a:gd name="T31" fmla="*/ 16 h 23"/>
                <a:gd name="T32" fmla="*/ 41 w 60"/>
                <a:gd name="T33" fmla="*/ 15 h 23"/>
                <a:gd name="T34" fmla="*/ 43 w 60"/>
                <a:gd name="T35" fmla="*/ 14 h 23"/>
                <a:gd name="T36" fmla="*/ 45 w 60"/>
                <a:gd name="T37" fmla="*/ 13 h 23"/>
                <a:gd name="T38" fmla="*/ 47 w 60"/>
                <a:gd name="T39" fmla="*/ 12 h 23"/>
                <a:gd name="T40" fmla="*/ 49 w 60"/>
                <a:gd name="T41" fmla="*/ 11 h 23"/>
                <a:gd name="T42" fmla="*/ 50 w 60"/>
                <a:gd name="T43" fmla="*/ 10 h 23"/>
                <a:gd name="T44" fmla="*/ 51 w 60"/>
                <a:gd name="T45" fmla="*/ 9 h 23"/>
                <a:gd name="T46" fmla="*/ 53 w 60"/>
                <a:gd name="T47" fmla="*/ 8 h 23"/>
                <a:gd name="T48" fmla="*/ 55 w 60"/>
                <a:gd name="T49" fmla="*/ 7 h 23"/>
                <a:gd name="T50" fmla="*/ 57 w 60"/>
                <a:gd name="T51" fmla="*/ 6 h 23"/>
                <a:gd name="T52" fmla="*/ 60 w 60"/>
                <a:gd name="T53" fmla="*/ 8 h 23"/>
                <a:gd name="T54" fmla="*/ 57 w 60"/>
                <a:gd name="T55" fmla="*/ 10 h 23"/>
                <a:gd name="T56" fmla="*/ 55 w 60"/>
                <a:gd name="T57" fmla="*/ 9 h 23"/>
                <a:gd name="T58" fmla="*/ 53 w 60"/>
                <a:gd name="T59" fmla="*/ 10 h 23"/>
                <a:gd name="T60" fmla="*/ 51 w 60"/>
                <a:gd name="T61" fmla="*/ 11 h 23"/>
                <a:gd name="T62" fmla="*/ 49 w 60"/>
                <a:gd name="T63" fmla="*/ 13 h 23"/>
                <a:gd name="T64" fmla="*/ 48 w 60"/>
                <a:gd name="T65" fmla="*/ 14 h 23"/>
                <a:gd name="T66" fmla="*/ 45 w 60"/>
                <a:gd name="T67" fmla="*/ 15 h 23"/>
                <a:gd name="T68" fmla="*/ 43 w 60"/>
                <a:gd name="T69" fmla="*/ 16 h 23"/>
                <a:gd name="T70" fmla="*/ 41 w 60"/>
                <a:gd name="T71" fmla="*/ 18 h 23"/>
                <a:gd name="T72" fmla="*/ 39 w 60"/>
                <a:gd name="T73" fmla="*/ 19 h 23"/>
                <a:gd name="T74" fmla="*/ 36 w 60"/>
                <a:gd name="T75" fmla="*/ 20 h 23"/>
                <a:gd name="T76" fmla="*/ 34 w 60"/>
                <a:gd name="T77" fmla="*/ 21 h 23"/>
                <a:gd name="T78" fmla="*/ 32 w 60"/>
                <a:gd name="T79" fmla="*/ 22 h 23"/>
                <a:gd name="T80" fmla="*/ 30 w 60"/>
                <a:gd name="T81" fmla="*/ 22 h 23"/>
                <a:gd name="T82" fmla="*/ 29 w 60"/>
                <a:gd name="T83" fmla="*/ 23 h 23"/>
                <a:gd name="T84" fmla="*/ 28 w 60"/>
                <a:gd name="T85" fmla="*/ 22 h 23"/>
                <a:gd name="T86" fmla="*/ 26 w 60"/>
                <a:gd name="T87" fmla="*/ 21 h 23"/>
                <a:gd name="T88" fmla="*/ 23 w 60"/>
                <a:gd name="T89" fmla="*/ 20 h 23"/>
                <a:gd name="T90" fmla="*/ 21 w 60"/>
                <a:gd name="T91" fmla="*/ 18 h 23"/>
                <a:gd name="T92" fmla="*/ 19 w 60"/>
                <a:gd name="T93" fmla="*/ 16 h 23"/>
                <a:gd name="T94" fmla="*/ 18 w 60"/>
                <a:gd name="T95" fmla="*/ 15 h 23"/>
                <a:gd name="T96" fmla="*/ 16 w 60"/>
                <a:gd name="T97" fmla="*/ 14 h 23"/>
                <a:gd name="T98" fmla="*/ 14 w 60"/>
                <a:gd name="T99" fmla="*/ 13 h 23"/>
                <a:gd name="T100" fmla="*/ 13 w 60"/>
                <a:gd name="T101" fmla="*/ 11 h 23"/>
                <a:gd name="T102" fmla="*/ 11 w 60"/>
                <a:gd name="T103" fmla="*/ 10 h 23"/>
                <a:gd name="T104" fmla="*/ 9 w 60"/>
                <a:gd name="T105" fmla="*/ 9 h 23"/>
                <a:gd name="T106" fmla="*/ 8 w 60"/>
                <a:gd name="T107" fmla="*/ 7 h 23"/>
                <a:gd name="T108" fmla="*/ 6 w 60"/>
                <a:gd name="T109" fmla="*/ 6 h 23"/>
                <a:gd name="T110" fmla="*/ 5 w 60"/>
                <a:gd name="T111" fmla="*/ 4 h 23"/>
                <a:gd name="T112" fmla="*/ 3 w 60"/>
                <a:gd name="T113" fmla="*/ 2 h 23"/>
                <a:gd name="T114" fmla="*/ 0 w 60"/>
                <a:gd name="T115" fmla="*/ 0 h 23"/>
                <a:gd name="T116" fmla="*/ 1 w 60"/>
                <a:gd name="T117" fmla="*/ 0 h 23"/>
                <a:gd name="T118" fmla="*/ 3 w 60"/>
                <a:gd name="T119" fmla="*/ 0 h 23"/>
                <a:gd name="T120" fmla="*/ 6 w 60"/>
                <a:gd name="T1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23">
                  <a:moveTo>
                    <a:pt x="6" y="1"/>
                  </a:moveTo>
                  <a:lnTo>
                    <a:pt x="6" y="1"/>
                  </a:lnTo>
                  <a:lnTo>
                    <a:pt x="6" y="2"/>
                  </a:lnTo>
                  <a:lnTo>
                    <a:pt x="6" y="2"/>
                  </a:lnTo>
                  <a:lnTo>
                    <a:pt x="7" y="2"/>
                  </a:lnTo>
                  <a:lnTo>
                    <a:pt x="7" y="3"/>
                  </a:lnTo>
                  <a:lnTo>
                    <a:pt x="8" y="3"/>
                  </a:lnTo>
                  <a:lnTo>
                    <a:pt x="8" y="4"/>
                  </a:lnTo>
                  <a:lnTo>
                    <a:pt x="9" y="4"/>
                  </a:lnTo>
                  <a:lnTo>
                    <a:pt x="9" y="5"/>
                  </a:lnTo>
                  <a:lnTo>
                    <a:pt x="10" y="5"/>
                  </a:lnTo>
                  <a:lnTo>
                    <a:pt x="11" y="6"/>
                  </a:lnTo>
                  <a:lnTo>
                    <a:pt x="11" y="7"/>
                  </a:lnTo>
                  <a:lnTo>
                    <a:pt x="12" y="7"/>
                  </a:lnTo>
                  <a:lnTo>
                    <a:pt x="13" y="8"/>
                  </a:lnTo>
                  <a:lnTo>
                    <a:pt x="14" y="9"/>
                  </a:lnTo>
                  <a:lnTo>
                    <a:pt x="15" y="9"/>
                  </a:lnTo>
                  <a:lnTo>
                    <a:pt x="15" y="10"/>
                  </a:lnTo>
                  <a:lnTo>
                    <a:pt x="16" y="11"/>
                  </a:lnTo>
                  <a:lnTo>
                    <a:pt x="17" y="11"/>
                  </a:lnTo>
                  <a:lnTo>
                    <a:pt x="18" y="12"/>
                  </a:lnTo>
                  <a:lnTo>
                    <a:pt x="19" y="13"/>
                  </a:lnTo>
                  <a:lnTo>
                    <a:pt x="20" y="13"/>
                  </a:lnTo>
                  <a:lnTo>
                    <a:pt x="21" y="14"/>
                  </a:lnTo>
                  <a:lnTo>
                    <a:pt x="22" y="14"/>
                  </a:lnTo>
                  <a:lnTo>
                    <a:pt x="23" y="15"/>
                  </a:lnTo>
                  <a:lnTo>
                    <a:pt x="24" y="16"/>
                  </a:lnTo>
                  <a:lnTo>
                    <a:pt x="24" y="16"/>
                  </a:lnTo>
                  <a:lnTo>
                    <a:pt x="25" y="16"/>
                  </a:lnTo>
                  <a:lnTo>
                    <a:pt x="26" y="17"/>
                  </a:lnTo>
                  <a:lnTo>
                    <a:pt x="27" y="17"/>
                  </a:lnTo>
                  <a:lnTo>
                    <a:pt x="28" y="17"/>
                  </a:lnTo>
                  <a:lnTo>
                    <a:pt x="29" y="17"/>
                  </a:lnTo>
                  <a:lnTo>
                    <a:pt x="30" y="17"/>
                  </a:lnTo>
                  <a:lnTo>
                    <a:pt x="30" y="18"/>
                  </a:lnTo>
                  <a:lnTo>
                    <a:pt x="31" y="17"/>
                  </a:lnTo>
                  <a:lnTo>
                    <a:pt x="32" y="17"/>
                  </a:lnTo>
                  <a:lnTo>
                    <a:pt x="33" y="17"/>
                  </a:lnTo>
                  <a:lnTo>
                    <a:pt x="33" y="17"/>
                  </a:lnTo>
                  <a:lnTo>
                    <a:pt x="34" y="17"/>
                  </a:lnTo>
                  <a:lnTo>
                    <a:pt x="34" y="17"/>
                  </a:lnTo>
                  <a:lnTo>
                    <a:pt x="35" y="17"/>
                  </a:lnTo>
                  <a:lnTo>
                    <a:pt x="36" y="17"/>
                  </a:lnTo>
                  <a:lnTo>
                    <a:pt x="37" y="16"/>
                  </a:lnTo>
                  <a:lnTo>
                    <a:pt x="37" y="16"/>
                  </a:lnTo>
                  <a:lnTo>
                    <a:pt x="38" y="16"/>
                  </a:lnTo>
                  <a:lnTo>
                    <a:pt x="38" y="16"/>
                  </a:lnTo>
                  <a:lnTo>
                    <a:pt x="39" y="16"/>
                  </a:lnTo>
                  <a:lnTo>
                    <a:pt x="40" y="15"/>
                  </a:lnTo>
                  <a:lnTo>
                    <a:pt x="40" y="15"/>
                  </a:lnTo>
                  <a:lnTo>
                    <a:pt x="41" y="15"/>
                  </a:lnTo>
                  <a:lnTo>
                    <a:pt x="41" y="15"/>
                  </a:lnTo>
                  <a:lnTo>
                    <a:pt x="42" y="15"/>
                  </a:lnTo>
                  <a:lnTo>
                    <a:pt x="43" y="14"/>
                  </a:lnTo>
                  <a:lnTo>
                    <a:pt x="43" y="14"/>
                  </a:lnTo>
                  <a:lnTo>
                    <a:pt x="44" y="13"/>
                  </a:lnTo>
                  <a:lnTo>
                    <a:pt x="45" y="13"/>
                  </a:lnTo>
                  <a:lnTo>
                    <a:pt x="46" y="13"/>
                  </a:lnTo>
                  <a:lnTo>
                    <a:pt x="47" y="12"/>
                  </a:lnTo>
                  <a:lnTo>
                    <a:pt x="47" y="12"/>
                  </a:lnTo>
                  <a:lnTo>
                    <a:pt x="48" y="12"/>
                  </a:lnTo>
                  <a:lnTo>
                    <a:pt x="48" y="11"/>
                  </a:lnTo>
                  <a:lnTo>
                    <a:pt x="49" y="11"/>
                  </a:lnTo>
                  <a:lnTo>
                    <a:pt x="49" y="11"/>
                  </a:lnTo>
                  <a:lnTo>
                    <a:pt x="50" y="10"/>
                  </a:lnTo>
                  <a:lnTo>
                    <a:pt x="50" y="10"/>
                  </a:lnTo>
                  <a:lnTo>
                    <a:pt x="50" y="10"/>
                  </a:lnTo>
                  <a:lnTo>
                    <a:pt x="50" y="10"/>
                  </a:lnTo>
                  <a:lnTo>
                    <a:pt x="51" y="9"/>
                  </a:lnTo>
                  <a:lnTo>
                    <a:pt x="52" y="9"/>
                  </a:lnTo>
                  <a:lnTo>
                    <a:pt x="52" y="8"/>
                  </a:lnTo>
                  <a:lnTo>
                    <a:pt x="53" y="8"/>
                  </a:lnTo>
                  <a:lnTo>
                    <a:pt x="53" y="8"/>
                  </a:lnTo>
                  <a:lnTo>
                    <a:pt x="54" y="7"/>
                  </a:lnTo>
                  <a:lnTo>
                    <a:pt x="55" y="7"/>
                  </a:lnTo>
                  <a:lnTo>
                    <a:pt x="56" y="6"/>
                  </a:lnTo>
                  <a:lnTo>
                    <a:pt x="57" y="6"/>
                  </a:lnTo>
                  <a:lnTo>
                    <a:pt x="57" y="6"/>
                  </a:lnTo>
                  <a:lnTo>
                    <a:pt x="58" y="7"/>
                  </a:lnTo>
                  <a:lnTo>
                    <a:pt x="59" y="7"/>
                  </a:lnTo>
                  <a:lnTo>
                    <a:pt x="60" y="8"/>
                  </a:lnTo>
                  <a:lnTo>
                    <a:pt x="57" y="10"/>
                  </a:lnTo>
                  <a:lnTo>
                    <a:pt x="57" y="10"/>
                  </a:lnTo>
                  <a:lnTo>
                    <a:pt x="57" y="10"/>
                  </a:lnTo>
                  <a:lnTo>
                    <a:pt x="56" y="10"/>
                  </a:lnTo>
                  <a:lnTo>
                    <a:pt x="56" y="10"/>
                  </a:lnTo>
                  <a:lnTo>
                    <a:pt x="55" y="9"/>
                  </a:lnTo>
                  <a:lnTo>
                    <a:pt x="55" y="9"/>
                  </a:lnTo>
                  <a:lnTo>
                    <a:pt x="54" y="10"/>
                  </a:lnTo>
                  <a:lnTo>
                    <a:pt x="53" y="10"/>
                  </a:lnTo>
                  <a:lnTo>
                    <a:pt x="53" y="10"/>
                  </a:lnTo>
                  <a:lnTo>
                    <a:pt x="52" y="11"/>
                  </a:lnTo>
                  <a:lnTo>
                    <a:pt x="51" y="11"/>
                  </a:lnTo>
                  <a:lnTo>
                    <a:pt x="50" y="12"/>
                  </a:lnTo>
                  <a:lnTo>
                    <a:pt x="50" y="12"/>
                  </a:lnTo>
                  <a:lnTo>
                    <a:pt x="49" y="13"/>
                  </a:lnTo>
                  <a:lnTo>
                    <a:pt x="49" y="13"/>
                  </a:lnTo>
                  <a:lnTo>
                    <a:pt x="48" y="13"/>
                  </a:lnTo>
                  <a:lnTo>
                    <a:pt x="48" y="14"/>
                  </a:lnTo>
                  <a:lnTo>
                    <a:pt x="47" y="14"/>
                  </a:lnTo>
                  <a:lnTo>
                    <a:pt x="46" y="15"/>
                  </a:lnTo>
                  <a:lnTo>
                    <a:pt x="45" y="15"/>
                  </a:lnTo>
                  <a:lnTo>
                    <a:pt x="45" y="16"/>
                  </a:lnTo>
                  <a:lnTo>
                    <a:pt x="44" y="16"/>
                  </a:lnTo>
                  <a:lnTo>
                    <a:pt x="43" y="16"/>
                  </a:lnTo>
                  <a:lnTo>
                    <a:pt x="42" y="17"/>
                  </a:lnTo>
                  <a:lnTo>
                    <a:pt x="41" y="17"/>
                  </a:lnTo>
                  <a:lnTo>
                    <a:pt x="41" y="18"/>
                  </a:lnTo>
                  <a:lnTo>
                    <a:pt x="40" y="18"/>
                  </a:lnTo>
                  <a:lnTo>
                    <a:pt x="39" y="19"/>
                  </a:lnTo>
                  <a:lnTo>
                    <a:pt x="39" y="19"/>
                  </a:lnTo>
                  <a:lnTo>
                    <a:pt x="38" y="19"/>
                  </a:lnTo>
                  <a:lnTo>
                    <a:pt x="37" y="20"/>
                  </a:lnTo>
                  <a:lnTo>
                    <a:pt x="36" y="20"/>
                  </a:lnTo>
                  <a:lnTo>
                    <a:pt x="35" y="20"/>
                  </a:lnTo>
                  <a:lnTo>
                    <a:pt x="35" y="21"/>
                  </a:lnTo>
                  <a:lnTo>
                    <a:pt x="34" y="21"/>
                  </a:lnTo>
                  <a:lnTo>
                    <a:pt x="33" y="21"/>
                  </a:lnTo>
                  <a:lnTo>
                    <a:pt x="33" y="21"/>
                  </a:lnTo>
                  <a:lnTo>
                    <a:pt x="32" y="22"/>
                  </a:lnTo>
                  <a:lnTo>
                    <a:pt x="32" y="22"/>
                  </a:lnTo>
                  <a:lnTo>
                    <a:pt x="31" y="22"/>
                  </a:lnTo>
                  <a:lnTo>
                    <a:pt x="30" y="22"/>
                  </a:lnTo>
                  <a:lnTo>
                    <a:pt x="30" y="22"/>
                  </a:lnTo>
                  <a:lnTo>
                    <a:pt x="30" y="22"/>
                  </a:lnTo>
                  <a:lnTo>
                    <a:pt x="29" y="23"/>
                  </a:lnTo>
                  <a:lnTo>
                    <a:pt x="29" y="22"/>
                  </a:lnTo>
                  <a:lnTo>
                    <a:pt x="28" y="22"/>
                  </a:lnTo>
                  <a:lnTo>
                    <a:pt x="28" y="22"/>
                  </a:lnTo>
                  <a:lnTo>
                    <a:pt x="27" y="22"/>
                  </a:lnTo>
                  <a:lnTo>
                    <a:pt x="27" y="21"/>
                  </a:lnTo>
                  <a:lnTo>
                    <a:pt x="26" y="21"/>
                  </a:lnTo>
                  <a:lnTo>
                    <a:pt x="25" y="21"/>
                  </a:lnTo>
                  <a:lnTo>
                    <a:pt x="24" y="20"/>
                  </a:lnTo>
                  <a:lnTo>
                    <a:pt x="23" y="20"/>
                  </a:lnTo>
                  <a:lnTo>
                    <a:pt x="22" y="19"/>
                  </a:lnTo>
                  <a:lnTo>
                    <a:pt x="22" y="18"/>
                  </a:lnTo>
                  <a:lnTo>
                    <a:pt x="21" y="18"/>
                  </a:lnTo>
                  <a:lnTo>
                    <a:pt x="20" y="17"/>
                  </a:lnTo>
                  <a:lnTo>
                    <a:pt x="20" y="17"/>
                  </a:lnTo>
                  <a:lnTo>
                    <a:pt x="19" y="16"/>
                  </a:lnTo>
                  <a:lnTo>
                    <a:pt x="19" y="16"/>
                  </a:lnTo>
                  <a:lnTo>
                    <a:pt x="18" y="16"/>
                  </a:lnTo>
                  <a:lnTo>
                    <a:pt x="18" y="15"/>
                  </a:lnTo>
                  <a:lnTo>
                    <a:pt x="17" y="15"/>
                  </a:lnTo>
                  <a:lnTo>
                    <a:pt x="17" y="15"/>
                  </a:lnTo>
                  <a:lnTo>
                    <a:pt x="16" y="14"/>
                  </a:lnTo>
                  <a:lnTo>
                    <a:pt x="15" y="14"/>
                  </a:lnTo>
                  <a:lnTo>
                    <a:pt x="15" y="13"/>
                  </a:lnTo>
                  <a:lnTo>
                    <a:pt x="14" y="13"/>
                  </a:lnTo>
                  <a:lnTo>
                    <a:pt x="14" y="12"/>
                  </a:lnTo>
                  <a:lnTo>
                    <a:pt x="13" y="12"/>
                  </a:lnTo>
                  <a:lnTo>
                    <a:pt x="13" y="11"/>
                  </a:lnTo>
                  <a:lnTo>
                    <a:pt x="12" y="11"/>
                  </a:lnTo>
                  <a:lnTo>
                    <a:pt x="11" y="10"/>
                  </a:lnTo>
                  <a:lnTo>
                    <a:pt x="11" y="10"/>
                  </a:lnTo>
                  <a:lnTo>
                    <a:pt x="10" y="9"/>
                  </a:lnTo>
                  <a:lnTo>
                    <a:pt x="10" y="9"/>
                  </a:lnTo>
                  <a:lnTo>
                    <a:pt x="9" y="9"/>
                  </a:lnTo>
                  <a:lnTo>
                    <a:pt x="9" y="8"/>
                  </a:lnTo>
                  <a:lnTo>
                    <a:pt x="8" y="8"/>
                  </a:lnTo>
                  <a:lnTo>
                    <a:pt x="8" y="7"/>
                  </a:lnTo>
                  <a:lnTo>
                    <a:pt x="7" y="7"/>
                  </a:lnTo>
                  <a:lnTo>
                    <a:pt x="7" y="6"/>
                  </a:lnTo>
                  <a:lnTo>
                    <a:pt x="6" y="6"/>
                  </a:lnTo>
                  <a:lnTo>
                    <a:pt x="6" y="5"/>
                  </a:lnTo>
                  <a:lnTo>
                    <a:pt x="5" y="5"/>
                  </a:lnTo>
                  <a:lnTo>
                    <a:pt x="5" y="4"/>
                  </a:lnTo>
                  <a:lnTo>
                    <a:pt x="4" y="4"/>
                  </a:lnTo>
                  <a:lnTo>
                    <a:pt x="4" y="4"/>
                  </a:lnTo>
                  <a:lnTo>
                    <a:pt x="3" y="2"/>
                  </a:lnTo>
                  <a:lnTo>
                    <a:pt x="2" y="2"/>
                  </a:lnTo>
                  <a:lnTo>
                    <a:pt x="1" y="1"/>
                  </a:lnTo>
                  <a:lnTo>
                    <a:pt x="0" y="0"/>
                  </a:lnTo>
                  <a:lnTo>
                    <a:pt x="0" y="0"/>
                  </a:lnTo>
                  <a:lnTo>
                    <a:pt x="1" y="0"/>
                  </a:lnTo>
                  <a:lnTo>
                    <a:pt x="1" y="0"/>
                  </a:lnTo>
                  <a:lnTo>
                    <a:pt x="1" y="0"/>
                  </a:lnTo>
                  <a:lnTo>
                    <a:pt x="2" y="0"/>
                  </a:lnTo>
                  <a:lnTo>
                    <a:pt x="3" y="0"/>
                  </a:lnTo>
                  <a:lnTo>
                    <a:pt x="4" y="0"/>
                  </a:lnTo>
                  <a:lnTo>
                    <a:pt x="4"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6" name="Freeform 2037"/>
            <p:cNvSpPr>
              <a:spLocks/>
            </p:cNvSpPr>
            <p:nvPr/>
          </p:nvSpPr>
          <p:spPr bwMode="auto">
            <a:xfrm>
              <a:off x="6016626" y="1611873"/>
              <a:ext cx="12700" cy="20638"/>
            </a:xfrm>
            <a:custGeom>
              <a:avLst/>
              <a:gdLst>
                <a:gd name="T0" fmla="*/ 2 w 8"/>
                <a:gd name="T1" fmla="*/ 12 h 13"/>
                <a:gd name="T2" fmla="*/ 1 w 8"/>
                <a:gd name="T3" fmla="*/ 12 h 13"/>
                <a:gd name="T4" fmla="*/ 0 w 8"/>
                <a:gd name="T5" fmla="*/ 10 h 13"/>
                <a:gd name="T6" fmla="*/ 0 w 8"/>
                <a:gd name="T7" fmla="*/ 9 h 13"/>
                <a:gd name="T8" fmla="*/ 0 w 8"/>
                <a:gd name="T9" fmla="*/ 7 h 13"/>
                <a:gd name="T10" fmla="*/ 0 w 8"/>
                <a:gd name="T11" fmla="*/ 6 h 13"/>
                <a:gd name="T12" fmla="*/ 1 w 8"/>
                <a:gd name="T13" fmla="*/ 4 h 13"/>
                <a:gd name="T14" fmla="*/ 2 w 8"/>
                <a:gd name="T15" fmla="*/ 3 h 13"/>
                <a:gd name="T16" fmla="*/ 4 w 8"/>
                <a:gd name="T17" fmla="*/ 2 h 13"/>
                <a:gd name="T18" fmla="*/ 5 w 8"/>
                <a:gd name="T19" fmla="*/ 1 h 13"/>
                <a:gd name="T20" fmla="*/ 6 w 8"/>
                <a:gd name="T21" fmla="*/ 0 h 13"/>
                <a:gd name="T22" fmla="*/ 7 w 8"/>
                <a:gd name="T23" fmla="*/ 0 h 13"/>
                <a:gd name="T24" fmla="*/ 8 w 8"/>
                <a:gd name="T25" fmla="*/ 0 h 13"/>
                <a:gd name="T26" fmla="*/ 8 w 8"/>
                <a:gd name="T27" fmla="*/ 2 h 13"/>
                <a:gd name="T28" fmla="*/ 8 w 8"/>
                <a:gd name="T29" fmla="*/ 3 h 13"/>
                <a:gd name="T30" fmla="*/ 7 w 8"/>
                <a:gd name="T31" fmla="*/ 4 h 13"/>
                <a:gd name="T32" fmla="*/ 6 w 8"/>
                <a:gd name="T33" fmla="*/ 6 h 13"/>
                <a:gd name="T34" fmla="*/ 5 w 8"/>
                <a:gd name="T35" fmla="*/ 8 h 13"/>
                <a:gd name="T36" fmla="*/ 4 w 8"/>
                <a:gd name="T37" fmla="*/ 10 h 13"/>
                <a:gd name="T38" fmla="*/ 3 w 8"/>
                <a:gd name="T39" fmla="*/ 11 h 13"/>
                <a:gd name="T40" fmla="*/ 3 w 8"/>
                <a:gd name="T41" fmla="*/ 9 h 13"/>
                <a:gd name="T42" fmla="*/ 4 w 8"/>
                <a:gd name="T43" fmla="*/ 8 h 13"/>
                <a:gd name="T44" fmla="*/ 5 w 8"/>
                <a:gd name="T45" fmla="*/ 7 h 13"/>
                <a:gd name="T46" fmla="*/ 6 w 8"/>
                <a:gd name="T47" fmla="*/ 5 h 13"/>
                <a:gd name="T48" fmla="*/ 7 w 8"/>
                <a:gd name="T49" fmla="*/ 4 h 13"/>
                <a:gd name="T50" fmla="*/ 7 w 8"/>
                <a:gd name="T51" fmla="*/ 2 h 13"/>
                <a:gd name="T52" fmla="*/ 5 w 8"/>
                <a:gd name="T53" fmla="*/ 3 h 13"/>
                <a:gd name="T54" fmla="*/ 4 w 8"/>
                <a:gd name="T55" fmla="*/ 3 h 13"/>
                <a:gd name="T56" fmla="*/ 3 w 8"/>
                <a:gd name="T57" fmla="*/ 4 h 13"/>
                <a:gd name="T58" fmla="*/ 2 w 8"/>
                <a:gd name="T59" fmla="*/ 5 h 13"/>
                <a:gd name="T60" fmla="*/ 2 w 8"/>
                <a:gd name="T61" fmla="*/ 7 h 13"/>
                <a:gd name="T62" fmla="*/ 1 w 8"/>
                <a:gd name="T63" fmla="*/ 7 h 13"/>
                <a:gd name="T64" fmla="*/ 1 w 8"/>
                <a:gd name="T65" fmla="*/ 9 h 13"/>
                <a:gd name="T66" fmla="*/ 1 w 8"/>
                <a:gd name="T67" fmla="*/ 10 h 13"/>
                <a:gd name="T68" fmla="*/ 2 w 8"/>
                <a:gd name="T6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3">
                  <a:moveTo>
                    <a:pt x="2" y="13"/>
                  </a:moveTo>
                  <a:lnTo>
                    <a:pt x="2" y="12"/>
                  </a:lnTo>
                  <a:lnTo>
                    <a:pt x="1" y="12"/>
                  </a:lnTo>
                  <a:lnTo>
                    <a:pt x="1" y="12"/>
                  </a:lnTo>
                  <a:lnTo>
                    <a:pt x="1" y="11"/>
                  </a:lnTo>
                  <a:lnTo>
                    <a:pt x="0" y="10"/>
                  </a:lnTo>
                  <a:lnTo>
                    <a:pt x="0" y="10"/>
                  </a:lnTo>
                  <a:lnTo>
                    <a:pt x="0" y="9"/>
                  </a:lnTo>
                  <a:lnTo>
                    <a:pt x="0" y="8"/>
                  </a:lnTo>
                  <a:lnTo>
                    <a:pt x="0" y="7"/>
                  </a:lnTo>
                  <a:lnTo>
                    <a:pt x="0" y="7"/>
                  </a:lnTo>
                  <a:lnTo>
                    <a:pt x="0" y="6"/>
                  </a:lnTo>
                  <a:lnTo>
                    <a:pt x="1" y="5"/>
                  </a:lnTo>
                  <a:lnTo>
                    <a:pt x="1" y="4"/>
                  </a:lnTo>
                  <a:lnTo>
                    <a:pt x="2" y="4"/>
                  </a:lnTo>
                  <a:lnTo>
                    <a:pt x="2" y="3"/>
                  </a:lnTo>
                  <a:lnTo>
                    <a:pt x="3" y="3"/>
                  </a:lnTo>
                  <a:lnTo>
                    <a:pt x="4" y="2"/>
                  </a:lnTo>
                  <a:lnTo>
                    <a:pt x="4" y="1"/>
                  </a:lnTo>
                  <a:lnTo>
                    <a:pt x="5" y="1"/>
                  </a:lnTo>
                  <a:lnTo>
                    <a:pt x="6" y="1"/>
                  </a:lnTo>
                  <a:lnTo>
                    <a:pt x="6" y="0"/>
                  </a:lnTo>
                  <a:lnTo>
                    <a:pt x="7" y="0"/>
                  </a:lnTo>
                  <a:lnTo>
                    <a:pt x="7" y="0"/>
                  </a:lnTo>
                  <a:lnTo>
                    <a:pt x="8" y="0"/>
                  </a:lnTo>
                  <a:lnTo>
                    <a:pt x="8" y="0"/>
                  </a:lnTo>
                  <a:lnTo>
                    <a:pt x="8" y="1"/>
                  </a:lnTo>
                  <a:lnTo>
                    <a:pt x="8" y="2"/>
                  </a:lnTo>
                  <a:lnTo>
                    <a:pt x="8" y="2"/>
                  </a:lnTo>
                  <a:lnTo>
                    <a:pt x="8" y="3"/>
                  </a:lnTo>
                  <a:lnTo>
                    <a:pt x="7" y="4"/>
                  </a:lnTo>
                  <a:lnTo>
                    <a:pt x="7" y="4"/>
                  </a:lnTo>
                  <a:lnTo>
                    <a:pt x="7" y="5"/>
                  </a:lnTo>
                  <a:lnTo>
                    <a:pt x="6" y="6"/>
                  </a:lnTo>
                  <a:lnTo>
                    <a:pt x="6" y="7"/>
                  </a:lnTo>
                  <a:lnTo>
                    <a:pt x="5" y="8"/>
                  </a:lnTo>
                  <a:lnTo>
                    <a:pt x="4" y="9"/>
                  </a:lnTo>
                  <a:lnTo>
                    <a:pt x="4" y="10"/>
                  </a:lnTo>
                  <a:lnTo>
                    <a:pt x="3" y="11"/>
                  </a:lnTo>
                  <a:lnTo>
                    <a:pt x="3" y="11"/>
                  </a:lnTo>
                  <a:lnTo>
                    <a:pt x="3" y="10"/>
                  </a:lnTo>
                  <a:lnTo>
                    <a:pt x="3" y="9"/>
                  </a:lnTo>
                  <a:lnTo>
                    <a:pt x="4" y="9"/>
                  </a:lnTo>
                  <a:lnTo>
                    <a:pt x="4" y="8"/>
                  </a:lnTo>
                  <a:lnTo>
                    <a:pt x="5" y="7"/>
                  </a:lnTo>
                  <a:lnTo>
                    <a:pt x="5" y="7"/>
                  </a:lnTo>
                  <a:lnTo>
                    <a:pt x="5" y="6"/>
                  </a:lnTo>
                  <a:lnTo>
                    <a:pt x="6" y="5"/>
                  </a:lnTo>
                  <a:lnTo>
                    <a:pt x="6" y="4"/>
                  </a:lnTo>
                  <a:lnTo>
                    <a:pt x="7" y="4"/>
                  </a:lnTo>
                  <a:lnTo>
                    <a:pt x="7" y="3"/>
                  </a:lnTo>
                  <a:lnTo>
                    <a:pt x="7" y="2"/>
                  </a:lnTo>
                  <a:lnTo>
                    <a:pt x="6" y="2"/>
                  </a:lnTo>
                  <a:lnTo>
                    <a:pt x="5" y="3"/>
                  </a:lnTo>
                  <a:lnTo>
                    <a:pt x="5" y="3"/>
                  </a:lnTo>
                  <a:lnTo>
                    <a:pt x="4" y="3"/>
                  </a:lnTo>
                  <a:lnTo>
                    <a:pt x="4" y="4"/>
                  </a:lnTo>
                  <a:lnTo>
                    <a:pt x="3" y="4"/>
                  </a:lnTo>
                  <a:lnTo>
                    <a:pt x="3" y="5"/>
                  </a:lnTo>
                  <a:lnTo>
                    <a:pt x="2" y="5"/>
                  </a:lnTo>
                  <a:lnTo>
                    <a:pt x="2" y="6"/>
                  </a:lnTo>
                  <a:lnTo>
                    <a:pt x="2" y="7"/>
                  </a:lnTo>
                  <a:lnTo>
                    <a:pt x="1" y="7"/>
                  </a:lnTo>
                  <a:lnTo>
                    <a:pt x="1" y="7"/>
                  </a:lnTo>
                  <a:lnTo>
                    <a:pt x="1" y="8"/>
                  </a:lnTo>
                  <a:lnTo>
                    <a:pt x="1" y="9"/>
                  </a:lnTo>
                  <a:lnTo>
                    <a:pt x="1" y="9"/>
                  </a:lnTo>
                  <a:lnTo>
                    <a:pt x="1" y="10"/>
                  </a:lnTo>
                  <a:lnTo>
                    <a:pt x="1" y="11"/>
                  </a:lnTo>
                  <a:lnTo>
                    <a:pt x="2" y="11"/>
                  </a:lnTo>
                  <a:lnTo>
                    <a:pt x="2" y="13"/>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7" name="Freeform 2038"/>
            <p:cNvSpPr>
              <a:spLocks/>
            </p:cNvSpPr>
            <p:nvPr/>
          </p:nvSpPr>
          <p:spPr bwMode="auto">
            <a:xfrm>
              <a:off x="5981701" y="1635688"/>
              <a:ext cx="6350" cy="15875"/>
            </a:xfrm>
            <a:custGeom>
              <a:avLst/>
              <a:gdLst>
                <a:gd name="T0" fmla="*/ 2 w 4"/>
                <a:gd name="T1" fmla="*/ 1 h 10"/>
                <a:gd name="T2" fmla="*/ 4 w 4"/>
                <a:gd name="T3" fmla="*/ 0 h 10"/>
                <a:gd name="T4" fmla="*/ 4 w 4"/>
                <a:gd name="T5" fmla="*/ 1 h 10"/>
                <a:gd name="T6" fmla="*/ 4 w 4"/>
                <a:gd name="T7" fmla="*/ 1 h 10"/>
                <a:gd name="T8" fmla="*/ 4 w 4"/>
                <a:gd name="T9" fmla="*/ 1 h 10"/>
                <a:gd name="T10" fmla="*/ 4 w 4"/>
                <a:gd name="T11" fmla="*/ 2 h 10"/>
                <a:gd name="T12" fmla="*/ 4 w 4"/>
                <a:gd name="T13" fmla="*/ 3 h 10"/>
                <a:gd name="T14" fmla="*/ 4 w 4"/>
                <a:gd name="T15" fmla="*/ 4 h 10"/>
                <a:gd name="T16" fmla="*/ 3 w 4"/>
                <a:gd name="T17" fmla="*/ 4 h 10"/>
                <a:gd name="T18" fmla="*/ 3 w 4"/>
                <a:gd name="T19" fmla="*/ 5 h 10"/>
                <a:gd name="T20" fmla="*/ 3 w 4"/>
                <a:gd name="T21" fmla="*/ 6 h 10"/>
                <a:gd name="T22" fmla="*/ 3 w 4"/>
                <a:gd name="T23" fmla="*/ 7 h 10"/>
                <a:gd name="T24" fmla="*/ 2 w 4"/>
                <a:gd name="T25" fmla="*/ 8 h 10"/>
                <a:gd name="T26" fmla="*/ 2 w 4"/>
                <a:gd name="T27" fmla="*/ 8 h 10"/>
                <a:gd name="T28" fmla="*/ 1 w 4"/>
                <a:gd name="T29" fmla="*/ 9 h 10"/>
                <a:gd name="T30" fmla="*/ 1 w 4"/>
                <a:gd name="T31" fmla="*/ 10 h 10"/>
                <a:gd name="T32" fmla="*/ 0 w 4"/>
                <a:gd name="T33" fmla="*/ 10 h 10"/>
                <a:gd name="T34" fmla="*/ 0 w 4"/>
                <a:gd name="T35" fmla="*/ 10 h 10"/>
                <a:gd name="T36" fmla="*/ 0 w 4"/>
                <a:gd name="T37" fmla="*/ 9 h 10"/>
                <a:gd name="T38" fmla="*/ 1 w 4"/>
                <a:gd name="T39" fmla="*/ 8 h 10"/>
                <a:gd name="T40" fmla="*/ 1 w 4"/>
                <a:gd name="T41" fmla="*/ 8 h 10"/>
                <a:gd name="T42" fmla="*/ 1 w 4"/>
                <a:gd name="T43" fmla="*/ 7 h 10"/>
                <a:gd name="T44" fmla="*/ 2 w 4"/>
                <a:gd name="T45" fmla="*/ 5 h 10"/>
                <a:gd name="T46" fmla="*/ 2 w 4"/>
                <a:gd name="T47" fmla="*/ 4 h 10"/>
                <a:gd name="T48" fmla="*/ 2 w 4"/>
                <a:gd name="T49" fmla="*/ 4 h 10"/>
                <a:gd name="T50" fmla="*/ 2 w 4"/>
                <a:gd name="T51" fmla="*/ 3 h 10"/>
                <a:gd name="T52" fmla="*/ 2 w 4"/>
                <a:gd name="T53" fmla="*/ 2 h 10"/>
                <a:gd name="T54" fmla="*/ 2 w 4"/>
                <a:gd name="T5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10">
                  <a:moveTo>
                    <a:pt x="2" y="1"/>
                  </a:moveTo>
                  <a:lnTo>
                    <a:pt x="4" y="0"/>
                  </a:lnTo>
                  <a:lnTo>
                    <a:pt x="4" y="1"/>
                  </a:lnTo>
                  <a:lnTo>
                    <a:pt x="4" y="1"/>
                  </a:lnTo>
                  <a:lnTo>
                    <a:pt x="4" y="1"/>
                  </a:lnTo>
                  <a:lnTo>
                    <a:pt x="4" y="2"/>
                  </a:lnTo>
                  <a:lnTo>
                    <a:pt x="4" y="3"/>
                  </a:lnTo>
                  <a:lnTo>
                    <a:pt x="4" y="4"/>
                  </a:lnTo>
                  <a:lnTo>
                    <a:pt x="3" y="4"/>
                  </a:lnTo>
                  <a:lnTo>
                    <a:pt x="3" y="5"/>
                  </a:lnTo>
                  <a:lnTo>
                    <a:pt x="3" y="6"/>
                  </a:lnTo>
                  <a:lnTo>
                    <a:pt x="3" y="7"/>
                  </a:lnTo>
                  <a:lnTo>
                    <a:pt x="2" y="8"/>
                  </a:lnTo>
                  <a:lnTo>
                    <a:pt x="2" y="8"/>
                  </a:lnTo>
                  <a:lnTo>
                    <a:pt x="1" y="9"/>
                  </a:lnTo>
                  <a:lnTo>
                    <a:pt x="1" y="10"/>
                  </a:lnTo>
                  <a:lnTo>
                    <a:pt x="0" y="10"/>
                  </a:lnTo>
                  <a:lnTo>
                    <a:pt x="0" y="10"/>
                  </a:lnTo>
                  <a:lnTo>
                    <a:pt x="0" y="9"/>
                  </a:lnTo>
                  <a:lnTo>
                    <a:pt x="1" y="8"/>
                  </a:lnTo>
                  <a:lnTo>
                    <a:pt x="1" y="8"/>
                  </a:lnTo>
                  <a:lnTo>
                    <a:pt x="1" y="7"/>
                  </a:lnTo>
                  <a:lnTo>
                    <a:pt x="2" y="5"/>
                  </a:lnTo>
                  <a:lnTo>
                    <a:pt x="2" y="4"/>
                  </a:lnTo>
                  <a:lnTo>
                    <a:pt x="2" y="4"/>
                  </a:lnTo>
                  <a:lnTo>
                    <a:pt x="2" y="3"/>
                  </a:lnTo>
                  <a:lnTo>
                    <a:pt x="2" y="2"/>
                  </a:lnTo>
                  <a:lnTo>
                    <a:pt x="2" y="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8" name="Freeform 2039"/>
            <p:cNvSpPr>
              <a:spLocks/>
            </p:cNvSpPr>
            <p:nvPr/>
          </p:nvSpPr>
          <p:spPr bwMode="auto">
            <a:xfrm>
              <a:off x="6015040" y="1583298"/>
              <a:ext cx="49213" cy="25400"/>
            </a:xfrm>
            <a:custGeom>
              <a:avLst/>
              <a:gdLst>
                <a:gd name="T0" fmla="*/ 0 w 31"/>
                <a:gd name="T1" fmla="*/ 14 h 16"/>
                <a:gd name="T2" fmla="*/ 1 w 31"/>
                <a:gd name="T3" fmla="*/ 13 h 16"/>
                <a:gd name="T4" fmla="*/ 3 w 31"/>
                <a:gd name="T5" fmla="*/ 12 h 16"/>
                <a:gd name="T6" fmla="*/ 4 w 31"/>
                <a:gd name="T7" fmla="*/ 11 h 16"/>
                <a:gd name="T8" fmla="*/ 5 w 31"/>
                <a:gd name="T9" fmla="*/ 10 h 16"/>
                <a:gd name="T10" fmla="*/ 6 w 31"/>
                <a:gd name="T11" fmla="*/ 9 h 16"/>
                <a:gd name="T12" fmla="*/ 7 w 31"/>
                <a:gd name="T13" fmla="*/ 8 h 16"/>
                <a:gd name="T14" fmla="*/ 8 w 31"/>
                <a:gd name="T15" fmla="*/ 7 h 16"/>
                <a:gd name="T16" fmla="*/ 9 w 31"/>
                <a:gd name="T17" fmla="*/ 7 h 16"/>
                <a:gd name="T18" fmla="*/ 10 w 31"/>
                <a:gd name="T19" fmla="*/ 6 h 16"/>
                <a:gd name="T20" fmla="*/ 11 w 31"/>
                <a:gd name="T21" fmla="*/ 5 h 16"/>
                <a:gd name="T22" fmla="*/ 12 w 31"/>
                <a:gd name="T23" fmla="*/ 5 h 16"/>
                <a:gd name="T24" fmla="*/ 14 w 31"/>
                <a:gd name="T25" fmla="*/ 4 h 16"/>
                <a:gd name="T26" fmla="*/ 15 w 31"/>
                <a:gd name="T27" fmla="*/ 3 h 16"/>
                <a:gd name="T28" fmla="*/ 16 w 31"/>
                <a:gd name="T29" fmla="*/ 3 h 16"/>
                <a:gd name="T30" fmla="*/ 17 w 31"/>
                <a:gd name="T31" fmla="*/ 2 h 16"/>
                <a:gd name="T32" fmla="*/ 18 w 31"/>
                <a:gd name="T33" fmla="*/ 2 h 16"/>
                <a:gd name="T34" fmla="*/ 20 w 31"/>
                <a:gd name="T35" fmla="*/ 2 h 16"/>
                <a:gd name="T36" fmla="*/ 21 w 31"/>
                <a:gd name="T37" fmla="*/ 1 h 16"/>
                <a:gd name="T38" fmla="*/ 22 w 31"/>
                <a:gd name="T39" fmla="*/ 1 h 16"/>
                <a:gd name="T40" fmla="*/ 23 w 31"/>
                <a:gd name="T41" fmla="*/ 1 h 16"/>
                <a:gd name="T42" fmla="*/ 23 w 31"/>
                <a:gd name="T43" fmla="*/ 0 h 16"/>
                <a:gd name="T44" fmla="*/ 25 w 31"/>
                <a:gd name="T45" fmla="*/ 0 h 16"/>
                <a:gd name="T46" fmla="*/ 26 w 31"/>
                <a:gd name="T47" fmla="*/ 0 h 16"/>
                <a:gd name="T48" fmla="*/ 27 w 31"/>
                <a:gd name="T49" fmla="*/ 0 h 16"/>
                <a:gd name="T50" fmla="*/ 27 w 31"/>
                <a:gd name="T51" fmla="*/ 1 h 16"/>
                <a:gd name="T52" fmla="*/ 28 w 31"/>
                <a:gd name="T53" fmla="*/ 2 h 16"/>
                <a:gd name="T54" fmla="*/ 29 w 31"/>
                <a:gd name="T55" fmla="*/ 4 h 16"/>
                <a:gd name="T56" fmla="*/ 29 w 31"/>
                <a:gd name="T57" fmla="*/ 6 h 16"/>
                <a:gd name="T58" fmla="*/ 30 w 31"/>
                <a:gd name="T59" fmla="*/ 8 h 16"/>
                <a:gd name="T60" fmla="*/ 31 w 31"/>
                <a:gd name="T61" fmla="*/ 9 h 16"/>
                <a:gd name="T62" fmla="*/ 31 w 31"/>
                <a:gd name="T63" fmla="*/ 10 h 16"/>
                <a:gd name="T64" fmla="*/ 31 w 31"/>
                <a:gd name="T65" fmla="*/ 10 h 16"/>
                <a:gd name="T66" fmla="*/ 29 w 31"/>
                <a:gd name="T67" fmla="*/ 10 h 16"/>
                <a:gd name="T68" fmla="*/ 28 w 31"/>
                <a:gd name="T69" fmla="*/ 10 h 16"/>
                <a:gd name="T70" fmla="*/ 27 w 31"/>
                <a:gd name="T71" fmla="*/ 10 h 16"/>
                <a:gd name="T72" fmla="*/ 26 w 31"/>
                <a:gd name="T73" fmla="*/ 11 h 16"/>
                <a:gd name="T74" fmla="*/ 24 w 31"/>
                <a:gd name="T75" fmla="*/ 11 h 16"/>
                <a:gd name="T76" fmla="*/ 23 w 31"/>
                <a:gd name="T77" fmla="*/ 11 h 16"/>
                <a:gd name="T78" fmla="*/ 21 w 31"/>
                <a:gd name="T79" fmla="*/ 11 h 16"/>
                <a:gd name="T80" fmla="*/ 19 w 31"/>
                <a:gd name="T81" fmla="*/ 12 h 16"/>
                <a:gd name="T82" fmla="*/ 18 w 31"/>
                <a:gd name="T83" fmla="*/ 12 h 16"/>
                <a:gd name="T84" fmla="*/ 16 w 31"/>
                <a:gd name="T85" fmla="*/ 13 h 16"/>
                <a:gd name="T86" fmla="*/ 14 w 31"/>
                <a:gd name="T87" fmla="*/ 13 h 16"/>
                <a:gd name="T88" fmla="*/ 12 w 31"/>
                <a:gd name="T89" fmla="*/ 14 h 16"/>
                <a:gd name="T90" fmla="*/ 10 w 31"/>
                <a:gd name="T91" fmla="*/ 15 h 16"/>
                <a:gd name="T92" fmla="*/ 10 w 31"/>
                <a:gd name="T93" fmla="*/ 14 h 16"/>
                <a:gd name="T94" fmla="*/ 9 w 31"/>
                <a:gd name="T95" fmla="*/ 14 h 16"/>
                <a:gd name="T96" fmla="*/ 8 w 31"/>
                <a:gd name="T97" fmla="*/ 14 h 16"/>
                <a:gd name="T98" fmla="*/ 7 w 31"/>
                <a:gd name="T99" fmla="*/ 14 h 16"/>
                <a:gd name="T100" fmla="*/ 6 w 31"/>
                <a:gd name="T101" fmla="*/ 14 h 16"/>
                <a:gd name="T102" fmla="*/ 4 w 31"/>
                <a:gd name="T103" fmla="*/ 14 h 16"/>
                <a:gd name="T104" fmla="*/ 3 w 31"/>
                <a:gd name="T105" fmla="*/ 14 h 16"/>
                <a:gd name="T106" fmla="*/ 2 w 31"/>
                <a:gd name="T107" fmla="*/ 15 h 16"/>
                <a:gd name="T108" fmla="*/ 0 w 31"/>
                <a:gd name="T10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16">
                  <a:moveTo>
                    <a:pt x="0" y="15"/>
                  </a:moveTo>
                  <a:lnTo>
                    <a:pt x="0" y="14"/>
                  </a:lnTo>
                  <a:lnTo>
                    <a:pt x="1" y="14"/>
                  </a:lnTo>
                  <a:lnTo>
                    <a:pt x="1" y="13"/>
                  </a:lnTo>
                  <a:lnTo>
                    <a:pt x="2" y="12"/>
                  </a:lnTo>
                  <a:lnTo>
                    <a:pt x="3" y="12"/>
                  </a:lnTo>
                  <a:lnTo>
                    <a:pt x="3" y="11"/>
                  </a:lnTo>
                  <a:lnTo>
                    <a:pt x="4" y="11"/>
                  </a:lnTo>
                  <a:lnTo>
                    <a:pt x="4" y="10"/>
                  </a:lnTo>
                  <a:lnTo>
                    <a:pt x="5" y="10"/>
                  </a:lnTo>
                  <a:lnTo>
                    <a:pt x="5" y="9"/>
                  </a:lnTo>
                  <a:lnTo>
                    <a:pt x="6" y="9"/>
                  </a:lnTo>
                  <a:lnTo>
                    <a:pt x="6" y="9"/>
                  </a:lnTo>
                  <a:lnTo>
                    <a:pt x="7" y="8"/>
                  </a:lnTo>
                  <a:lnTo>
                    <a:pt x="7" y="8"/>
                  </a:lnTo>
                  <a:lnTo>
                    <a:pt x="8" y="7"/>
                  </a:lnTo>
                  <a:lnTo>
                    <a:pt x="8" y="7"/>
                  </a:lnTo>
                  <a:lnTo>
                    <a:pt x="9" y="7"/>
                  </a:lnTo>
                  <a:lnTo>
                    <a:pt x="9" y="6"/>
                  </a:lnTo>
                  <a:lnTo>
                    <a:pt x="10" y="6"/>
                  </a:lnTo>
                  <a:lnTo>
                    <a:pt x="11" y="5"/>
                  </a:lnTo>
                  <a:lnTo>
                    <a:pt x="11" y="5"/>
                  </a:lnTo>
                  <a:lnTo>
                    <a:pt x="12" y="5"/>
                  </a:lnTo>
                  <a:lnTo>
                    <a:pt x="12" y="5"/>
                  </a:lnTo>
                  <a:lnTo>
                    <a:pt x="13" y="5"/>
                  </a:lnTo>
                  <a:lnTo>
                    <a:pt x="14" y="4"/>
                  </a:lnTo>
                  <a:lnTo>
                    <a:pt x="14" y="4"/>
                  </a:lnTo>
                  <a:lnTo>
                    <a:pt x="15" y="3"/>
                  </a:lnTo>
                  <a:lnTo>
                    <a:pt x="15" y="3"/>
                  </a:lnTo>
                  <a:lnTo>
                    <a:pt x="16" y="3"/>
                  </a:lnTo>
                  <a:lnTo>
                    <a:pt x="16" y="3"/>
                  </a:lnTo>
                  <a:lnTo>
                    <a:pt x="17" y="2"/>
                  </a:lnTo>
                  <a:lnTo>
                    <a:pt x="17" y="2"/>
                  </a:lnTo>
                  <a:lnTo>
                    <a:pt x="18" y="2"/>
                  </a:lnTo>
                  <a:lnTo>
                    <a:pt x="19" y="2"/>
                  </a:lnTo>
                  <a:lnTo>
                    <a:pt x="20" y="2"/>
                  </a:lnTo>
                  <a:lnTo>
                    <a:pt x="20" y="1"/>
                  </a:lnTo>
                  <a:lnTo>
                    <a:pt x="21" y="1"/>
                  </a:lnTo>
                  <a:lnTo>
                    <a:pt x="22" y="1"/>
                  </a:lnTo>
                  <a:lnTo>
                    <a:pt x="22" y="1"/>
                  </a:lnTo>
                  <a:lnTo>
                    <a:pt x="23" y="1"/>
                  </a:lnTo>
                  <a:lnTo>
                    <a:pt x="23" y="1"/>
                  </a:lnTo>
                  <a:lnTo>
                    <a:pt x="23" y="1"/>
                  </a:lnTo>
                  <a:lnTo>
                    <a:pt x="23" y="0"/>
                  </a:lnTo>
                  <a:lnTo>
                    <a:pt x="24" y="0"/>
                  </a:lnTo>
                  <a:lnTo>
                    <a:pt x="25" y="0"/>
                  </a:lnTo>
                  <a:lnTo>
                    <a:pt x="25" y="0"/>
                  </a:lnTo>
                  <a:lnTo>
                    <a:pt x="26" y="0"/>
                  </a:lnTo>
                  <a:lnTo>
                    <a:pt x="27" y="0"/>
                  </a:lnTo>
                  <a:lnTo>
                    <a:pt x="27" y="0"/>
                  </a:lnTo>
                  <a:lnTo>
                    <a:pt x="27" y="0"/>
                  </a:lnTo>
                  <a:lnTo>
                    <a:pt x="27" y="1"/>
                  </a:lnTo>
                  <a:lnTo>
                    <a:pt x="28" y="1"/>
                  </a:lnTo>
                  <a:lnTo>
                    <a:pt x="28" y="2"/>
                  </a:lnTo>
                  <a:lnTo>
                    <a:pt x="28" y="3"/>
                  </a:lnTo>
                  <a:lnTo>
                    <a:pt x="29" y="4"/>
                  </a:lnTo>
                  <a:lnTo>
                    <a:pt x="29" y="5"/>
                  </a:lnTo>
                  <a:lnTo>
                    <a:pt x="29" y="6"/>
                  </a:lnTo>
                  <a:lnTo>
                    <a:pt x="29" y="7"/>
                  </a:lnTo>
                  <a:lnTo>
                    <a:pt x="30" y="8"/>
                  </a:lnTo>
                  <a:lnTo>
                    <a:pt x="30" y="8"/>
                  </a:lnTo>
                  <a:lnTo>
                    <a:pt x="31" y="9"/>
                  </a:lnTo>
                  <a:lnTo>
                    <a:pt x="31" y="10"/>
                  </a:lnTo>
                  <a:lnTo>
                    <a:pt x="31" y="10"/>
                  </a:lnTo>
                  <a:lnTo>
                    <a:pt x="31" y="10"/>
                  </a:lnTo>
                  <a:lnTo>
                    <a:pt x="31" y="10"/>
                  </a:lnTo>
                  <a:lnTo>
                    <a:pt x="30" y="10"/>
                  </a:lnTo>
                  <a:lnTo>
                    <a:pt x="29" y="10"/>
                  </a:lnTo>
                  <a:lnTo>
                    <a:pt x="29" y="10"/>
                  </a:lnTo>
                  <a:lnTo>
                    <a:pt x="28" y="10"/>
                  </a:lnTo>
                  <a:lnTo>
                    <a:pt x="28" y="10"/>
                  </a:lnTo>
                  <a:lnTo>
                    <a:pt x="27" y="10"/>
                  </a:lnTo>
                  <a:lnTo>
                    <a:pt x="27" y="10"/>
                  </a:lnTo>
                  <a:lnTo>
                    <a:pt x="26" y="11"/>
                  </a:lnTo>
                  <a:lnTo>
                    <a:pt x="25" y="11"/>
                  </a:lnTo>
                  <a:lnTo>
                    <a:pt x="24" y="11"/>
                  </a:lnTo>
                  <a:lnTo>
                    <a:pt x="24" y="11"/>
                  </a:lnTo>
                  <a:lnTo>
                    <a:pt x="23" y="11"/>
                  </a:lnTo>
                  <a:lnTo>
                    <a:pt x="22" y="11"/>
                  </a:lnTo>
                  <a:lnTo>
                    <a:pt x="21" y="11"/>
                  </a:lnTo>
                  <a:lnTo>
                    <a:pt x="20" y="12"/>
                  </a:lnTo>
                  <a:lnTo>
                    <a:pt x="19" y="12"/>
                  </a:lnTo>
                  <a:lnTo>
                    <a:pt x="18" y="12"/>
                  </a:lnTo>
                  <a:lnTo>
                    <a:pt x="18" y="12"/>
                  </a:lnTo>
                  <a:lnTo>
                    <a:pt x="17" y="12"/>
                  </a:lnTo>
                  <a:lnTo>
                    <a:pt x="16" y="13"/>
                  </a:lnTo>
                  <a:lnTo>
                    <a:pt x="15" y="13"/>
                  </a:lnTo>
                  <a:lnTo>
                    <a:pt x="14" y="13"/>
                  </a:lnTo>
                  <a:lnTo>
                    <a:pt x="13" y="14"/>
                  </a:lnTo>
                  <a:lnTo>
                    <a:pt x="12" y="14"/>
                  </a:lnTo>
                  <a:lnTo>
                    <a:pt x="11" y="14"/>
                  </a:lnTo>
                  <a:lnTo>
                    <a:pt x="10" y="15"/>
                  </a:lnTo>
                  <a:lnTo>
                    <a:pt x="10" y="14"/>
                  </a:lnTo>
                  <a:lnTo>
                    <a:pt x="10" y="14"/>
                  </a:lnTo>
                  <a:lnTo>
                    <a:pt x="9" y="14"/>
                  </a:lnTo>
                  <a:lnTo>
                    <a:pt x="9" y="14"/>
                  </a:lnTo>
                  <a:lnTo>
                    <a:pt x="8" y="14"/>
                  </a:lnTo>
                  <a:lnTo>
                    <a:pt x="8" y="14"/>
                  </a:lnTo>
                  <a:lnTo>
                    <a:pt x="7" y="14"/>
                  </a:lnTo>
                  <a:lnTo>
                    <a:pt x="7" y="14"/>
                  </a:lnTo>
                  <a:lnTo>
                    <a:pt x="6" y="14"/>
                  </a:lnTo>
                  <a:lnTo>
                    <a:pt x="6" y="14"/>
                  </a:lnTo>
                  <a:lnTo>
                    <a:pt x="5" y="14"/>
                  </a:lnTo>
                  <a:lnTo>
                    <a:pt x="4" y="14"/>
                  </a:lnTo>
                  <a:lnTo>
                    <a:pt x="3" y="14"/>
                  </a:lnTo>
                  <a:lnTo>
                    <a:pt x="3" y="14"/>
                  </a:lnTo>
                  <a:lnTo>
                    <a:pt x="2" y="15"/>
                  </a:lnTo>
                  <a:lnTo>
                    <a:pt x="2" y="15"/>
                  </a:lnTo>
                  <a:lnTo>
                    <a:pt x="1" y="15"/>
                  </a:lnTo>
                  <a:lnTo>
                    <a:pt x="0" y="16"/>
                  </a:lnTo>
                  <a:lnTo>
                    <a:pt x="0" y="15"/>
                  </a:lnTo>
                  <a:close/>
                </a:path>
              </a:pathLst>
            </a:custGeom>
            <a:solidFill>
              <a:srgbClr val="A79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29" name="Freeform 2040"/>
            <p:cNvSpPr>
              <a:spLocks/>
            </p:cNvSpPr>
            <p:nvPr/>
          </p:nvSpPr>
          <p:spPr bwMode="auto">
            <a:xfrm>
              <a:off x="6010276" y="1581713"/>
              <a:ext cx="44450" cy="11113"/>
            </a:xfrm>
            <a:custGeom>
              <a:avLst/>
              <a:gdLst>
                <a:gd name="T0" fmla="*/ 0 w 28"/>
                <a:gd name="T1" fmla="*/ 3 h 7"/>
                <a:gd name="T2" fmla="*/ 1 w 28"/>
                <a:gd name="T3" fmla="*/ 2 h 7"/>
                <a:gd name="T4" fmla="*/ 2 w 28"/>
                <a:gd name="T5" fmla="*/ 2 h 7"/>
                <a:gd name="T6" fmla="*/ 3 w 28"/>
                <a:gd name="T7" fmla="*/ 2 h 7"/>
                <a:gd name="T8" fmla="*/ 5 w 28"/>
                <a:gd name="T9" fmla="*/ 2 h 7"/>
                <a:gd name="T10" fmla="*/ 7 w 28"/>
                <a:gd name="T11" fmla="*/ 1 h 7"/>
                <a:gd name="T12" fmla="*/ 8 w 28"/>
                <a:gd name="T13" fmla="*/ 1 h 7"/>
                <a:gd name="T14" fmla="*/ 9 w 28"/>
                <a:gd name="T15" fmla="*/ 1 h 7"/>
                <a:gd name="T16" fmla="*/ 10 w 28"/>
                <a:gd name="T17" fmla="*/ 1 h 7"/>
                <a:gd name="T18" fmla="*/ 11 w 28"/>
                <a:gd name="T19" fmla="*/ 1 h 7"/>
                <a:gd name="T20" fmla="*/ 12 w 28"/>
                <a:gd name="T21" fmla="*/ 1 h 7"/>
                <a:gd name="T22" fmla="*/ 14 w 28"/>
                <a:gd name="T23" fmla="*/ 1 h 7"/>
                <a:gd name="T24" fmla="*/ 15 w 28"/>
                <a:gd name="T25" fmla="*/ 1 h 7"/>
                <a:gd name="T26" fmla="*/ 16 w 28"/>
                <a:gd name="T27" fmla="*/ 0 h 7"/>
                <a:gd name="T28" fmla="*/ 17 w 28"/>
                <a:gd name="T29" fmla="*/ 0 h 7"/>
                <a:gd name="T30" fmla="*/ 18 w 28"/>
                <a:gd name="T31" fmla="*/ 0 h 7"/>
                <a:gd name="T32" fmla="*/ 19 w 28"/>
                <a:gd name="T33" fmla="*/ 0 h 7"/>
                <a:gd name="T34" fmla="*/ 21 w 28"/>
                <a:gd name="T35" fmla="*/ 0 h 7"/>
                <a:gd name="T36" fmla="*/ 22 w 28"/>
                <a:gd name="T37" fmla="*/ 0 h 7"/>
                <a:gd name="T38" fmla="*/ 23 w 28"/>
                <a:gd name="T39" fmla="*/ 0 h 7"/>
                <a:gd name="T40" fmla="*/ 24 w 28"/>
                <a:gd name="T41" fmla="*/ 0 h 7"/>
                <a:gd name="T42" fmla="*/ 25 w 28"/>
                <a:gd name="T43" fmla="*/ 0 h 7"/>
                <a:gd name="T44" fmla="*/ 26 w 28"/>
                <a:gd name="T45" fmla="*/ 0 h 7"/>
                <a:gd name="T46" fmla="*/ 27 w 28"/>
                <a:gd name="T47" fmla="*/ 0 h 7"/>
                <a:gd name="T48" fmla="*/ 27 w 28"/>
                <a:gd name="T49" fmla="*/ 2 h 7"/>
                <a:gd name="T50" fmla="*/ 26 w 28"/>
                <a:gd name="T51" fmla="*/ 2 h 7"/>
                <a:gd name="T52" fmla="*/ 25 w 28"/>
                <a:gd name="T53" fmla="*/ 2 h 7"/>
                <a:gd name="T54" fmla="*/ 24 w 28"/>
                <a:gd name="T55" fmla="*/ 2 h 7"/>
                <a:gd name="T56" fmla="*/ 22 w 28"/>
                <a:gd name="T57" fmla="*/ 2 h 7"/>
                <a:gd name="T58" fmla="*/ 21 w 28"/>
                <a:gd name="T59" fmla="*/ 2 h 7"/>
                <a:gd name="T60" fmla="*/ 20 w 28"/>
                <a:gd name="T61" fmla="*/ 2 h 7"/>
                <a:gd name="T62" fmla="*/ 18 w 28"/>
                <a:gd name="T63" fmla="*/ 3 h 7"/>
                <a:gd name="T64" fmla="*/ 17 w 28"/>
                <a:gd name="T65" fmla="*/ 3 h 7"/>
                <a:gd name="T66" fmla="*/ 15 w 28"/>
                <a:gd name="T67" fmla="*/ 4 h 7"/>
                <a:gd name="T68" fmla="*/ 13 w 28"/>
                <a:gd name="T69" fmla="*/ 4 h 7"/>
                <a:gd name="T70" fmla="*/ 12 w 28"/>
                <a:gd name="T71" fmla="*/ 5 h 7"/>
                <a:gd name="T72" fmla="*/ 10 w 28"/>
                <a:gd name="T73" fmla="*/ 5 h 7"/>
                <a:gd name="T74" fmla="*/ 8 w 28"/>
                <a:gd name="T75" fmla="*/ 6 h 7"/>
                <a:gd name="T76" fmla="*/ 7 w 28"/>
                <a:gd name="T77" fmla="*/ 7 h 7"/>
                <a:gd name="T78" fmla="*/ 6 w 28"/>
                <a:gd name="T79" fmla="*/ 6 h 7"/>
                <a:gd name="T80" fmla="*/ 5 w 28"/>
                <a:gd name="T81" fmla="*/ 5 h 7"/>
                <a:gd name="T82" fmla="*/ 4 w 28"/>
                <a:gd name="T83" fmla="*/ 5 h 7"/>
                <a:gd name="T84" fmla="*/ 3 w 28"/>
                <a:gd name="T85" fmla="*/ 5 h 7"/>
                <a:gd name="T86" fmla="*/ 2 w 28"/>
                <a:gd name="T87" fmla="*/ 4 h 7"/>
                <a:gd name="T88" fmla="*/ 1 w 28"/>
                <a:gd name="T8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7">
                  <a:moveTo>
                    <a:pt x="0" y="3"/>
                  </a:moveTo>
                  <a:lnTo>
                    <a:pt x="0" y="3"/>
                  </a:lnTo>
                  <a:lnTo>
                    <a:pt x="1" y="3"/>
                  </a:lnTo>
                  <a:lnTo>
                    <a:pt x="1" y="2"/>
                  </a:lnTo>
                  <a:lnTo>
                    <a:pt x="1" y="2"/>
                  </a:lnTo>
                  <a:lnTo>
                    <a:pt x="2" y="2"/>
                  </a:lnTo>
                  <a:lnTo>
                    <a:pt x="3" y="2"/>
                  </a:lnTo>
                  <a:lnTo>
                    <a:pt x="3" y="2"/>
                  </a:lnTo>
                  <a:lnTo>
                    <a:pt x="4" y="2"/>
                  </a:lnTo>
                  <a:lnTo>
                    <a:pt x="5" y="2"/>
                  </a:lnTo>
                  <a:lnTo>
                    <a:pt x="6" y="2"/>
                  </a:lnTo>
                  <a:lnTo>
                    <a:pt x="7" y="1"/>
                  </a:lnTo>
                  <a:lnTo>
                    <a:pt x="8" y="1"/>
                  </a:lnTo>
                  <a:lnTo>
                    <a:pt x="8" y="1"/>
                  </a:lnTo>
                  <a:lnTo>
                    <a:pt x="9" y="1"/>
                  </a:lnTo>
                  <a:lnTo>
                    <a:pt x="9" y="1"/>
                  </a:lnTo>
                  <a:lnTo>
                    <a:pt x="10" y="1"/>
                  </a:lnTo>
                  <a:lnTo>
                    <a:pt x="10" y="1"/>
                  </a:lnTo>
                  <a:lnTo>
                    <a:pt x="11" y="1"/>
                  </a:lnTo>
                  <a:lnTo>
                    <a:pt x="11" y="1"/>
                  </a:lnTo>
                  <a:lnTo>
                    <a:pt x="12" y="1"/>
                  </a:lnTo>
                  <a:lnTo>
                    <a:pt x="12" y="1"/>
                  </a:lnTo>
                  <a:lnTo>
                    <a:pt x="13" y="1"/>
                  </a:lnTo>
                  <a:lnTo>
                    <a:pt x="14" y="1"/>
                  </a:lnTo>
                  <a:lnTo>
                    <a:pt x="14" y="1"/>
                  </a:lnTo>
                  <a:lnTo>
                    <a:pt x="15" y="1"/>
                  </a:lnTo>
                  <a:lnTo>
                    <a:pt x="15" y="0"/>
                  </a:lnTo>
                  <a:lnTo>
                    <a:pt x="16" y="0"/>
                  </a:lnTo>
                  <a:lnTo>
                    <a:pt x="17" y="0"/>
                  </a:lnTo>
                  <a:lnTo>
                    <a:pt x="17" y="0"/>
                  </a:lnTo>
                  <a:lnTo>
                    <a:pt x="18" y="0"/>
                  </a:lnTo>
                  <a:lnTo>
                    <a:pt x="18" y="0"/>
                  </a:lnTo>
                  <a:lnTo>
                    <a:pt x="19" y="0"/>
                  </a:lnTo>
                  <a:lnTo>
                    <a:pt x="19" y="0"/>
                  </a:lnTo>
                  <a:lnTo>
                    <a:pt x="20" y="0"/>
                  </a:lnTo>
                  <a:lnTo>
                    <a:pt x="21" y="0"/>
                  </a:lnTo>
                  <a:lnTo>
                    <a:pt x="21" y="0"/>
                  </a:lnTo>
                  <a:lnTo>
                    <a:pt x="22" y="0"/>
                  </a:lnTo>
                  <a:lnTo>
                    <a:pt x="22" y="0"/>
                  </a:lnTo>
                  <a:lnTo>
                    <a:pt x="23" y="0"/>
                  </a:lnTo>
                  <a:lnTo>
                    <a:pt x="23" y="0"/>
                  </a:lnTo>
                  <a:lnTo>
                    <a:pt x="24" y="0"/>
                  </a:lnTo>
                  <a:lnTo>
                    <a:pt x="25" y="0"/>
                  </a:lnTo>
                  <a:lnTo>
                    <a:pt x="25" y="0"/>
                  </a:lnTo>
                  <a:lnTo>
                    <a:pt x="26" y="0"/>
                  </a:lnTo>
                  <a:lnTo>
                    <a:pt x="26" y="0"/>
                  </a:lnTo>
                  <a:lnTo>
                    <a:pt x="27" y="0"/>
                  </a:lnTo>
                  <a:lnTo>
                    <a:pt x="27" y="0"/>
                  </a:lnTo>
                  <a:lnTo>
                    <a:pt x="28" y="0"/>
                  </a:lnTo>
                  <a:lnTo>
                    <a:pt x="27" y="2"/>
                  </a:lnTo>
                  <a:lnTo>
                    <a:pt x="26" y="2"/>
                  </a:lnTo>
                  <a:lnTo>
                    <a:pt x="26" y="2"/>
                  </a:lnTo>
                  <a:lnTo>
                    <a:pt x="25" y="2"/>
                  </a:lnTo>
                  <a:lnTo>
                    <a:pt x="25" y="2"/>
                  </a:lnTo>
                  <a:lnTo>
                    <a:pt x="24" y="2"/>
                  </a:lnTo>
                  <a:lnTo>
                    <a:pt x="24" y="2"/>
                  </a:lnTo>
                  <a:lnTo>
                    <a:pt x="23" y="2"/>
                  </a:lnTo>
                  <a:lnTo>
                    <a:pt x="22" y="2"/>
                  </a:lnTo>
                  <a:lnTo>
                    <a:pt x="22" y="2"/>
                  </a:lnTo>
                  <a:lnTo>
                    <a:pt x="21" y="2"/>
                  </a:lnTo>
                  <a:lnTo>
                    <a:pt x="20" y="2"/>
                  </a:lnTo>
                  <a:lnTo>
                    <a:pt x="20" y="2"/>
                  </a:lnTo>
                  <a:lnTo>
                    <a:pt x="19" y="2"/>
                  </a:lnTo>
                  <a:lnTo>
                    <a:pt x="18" y="3"/>
                  </a:lnTo>
                  <a:lnTo>
                    <a:pt x="17" y="3"/>
                  </a:lnTo>
                  <a:lnTo>
                    <a:pt x="17" y="3"/>
                  </a:lnTo>
                  <a:lnTo>
                    <a:pt x="16" y="3"/>
                  </a:lnTo>
                  <a:lnTo>
                    <a:pt x="15" y="4"/>
                  </a:lnTo>
                  <a:lnTo>
                    <a:pt x="14" y="4"/>
                  </a:lnTo>
                  <a:lnTo>
                    <a:pt x="13" y="4"/>
                  </a:lnTo>
                  <a:lnTo>
                    <a:pt x="12" y="4"/>
                  </a:lnTo>
                  <a:lnTo>
                    <a:pt x="12" y="5"/>
                  </a:lnTo>
                  <a:lnTo>
                    <a:pt x="11" y="5"/>
                  </a:lnTo>
                  <a:lnTo>
                    <a:pt x="10" y="5"/>
                  </a:lnTo>
                  <a:lnTo>
                    <a:pt x="9" y="6"/>
                  </a:lnTo>
                  <a:lnTo>
                    <a:pt x="8" y="6"/>
                  </a:lnTo>
                  <a:lnTo>
                    <a:pt x="8" y="6"/>
                  </a:lnTo>
                  <a:lnTo>
                    <a:pt x="7" y="7"/>
                  </a:lnTo>
                  <a:lnTo>
                    <a:pt x="7" y="7"/>
                  </a:lnTo>
                  <a:lnTo>
                    <a:pt x="6" y="6"/>
                  </a:lnTo>
                  <a:lnTo>
                    <a:pt x="6" y="6"/>
                  </a:lnTo>
                  <a:lnTo>
                    <a:pt x="5" y="5"/>
                  </a:lnTo>
                  <a:lnTo>
                    <a:pt x="5" y="5"/>
                  </a:lnTo>
                  <a:lnTo>
                    <a:pt x="4" y="5"/>
                  </a:lnTo>
                  <a:lnTo>
                    <a:pt x="4" y="5"/>
                  </a:lnTo>
                  <a:lnTo>
                    <a:pt x="3" y="5"/>
                  </a:lnTo>
                  <a:lnTo>
                    <a:pt x="3" y="5"/>
                  </a:lnTo>
                  <a:lnTo>
                    <a:pt x="2" y="4"/>
                  </a:lnTo>
                  <a:lnTo>
                    <a:pt x="2" y="4"/>
                  </a:lnTo>
                  <a:lnTo>
                    <a:pt x="1" y="5"/>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0" name="Freeform 2041"/>
            <p:cNvSpPr>
              <a:spLocks/>
            </p:cNvSpPr>
            <p:nvPr/>
          </p:nvSpPr>
          <p:spPr bwMode="auto">
            <a:xfrm>
              <a:off x="5897563" y="1538850"/>
              <a:ext cx="6350" cy="17463"/>
            </a:xfrm>
            <a:custGeom>
              <a:avLst/>
              <a:gdLst>
                <a:gd name="T0" fmla="*/ 0 w 4"/>
                <a:gd name="T1" fmla="*/ 0 h 11"/>
                <a:gd name="T2" fmla="*/ 0 w 4"/>
                <a:gd name="T3" fmla="*/ 0 h 11"/>
                <a:gd name="T4" fmla="*/ 1 w 4"/>
                <a:gd name="T5" fmla="*/ 0 h 11"/>
                <a:gd name="T6" fmla="*/ 2 w 4"/>
                <a:gd name="T7" fmla="*/ 0 h 11"/>
                <a:gd name="T8" fmla="*/ 2 w 4"/>
                <a:gd name="T9" fmla="*/ 0 h 11"/>
                <a:gd name="T10" fmla="*/ 3 w 4"/>
                <a:gd name="T11" fmla="*/ 1 h 11"/>
                <a:gd name="T12" fmla="*/ 3 w 4"/>
                <a:gd name="T13" fmla="*/ 1 h 11"/>
                <a:gd name="T14" fmla="*/ 3 w 4"/>
                <a:gd name="T15" fmla="*/ 2 h 11"/>
                <a:gd name="T16" fmla="*/ 3 w 4"/>
                <a:gd name="T17" fmla="*/ 3 h 11"/>
                <a:gd name="T18" fmla="*/ 4 w 4"/>
                <a:gd name="T19" fmla="*/ 4 h 11"/>
                <a:gd name="T20" fmla="*/ 4 w 4"/>
                <a:gd name="T21" fmla="*/ 4 h 11"/>
                <a:gd name="T22" fmla="*/ 4 w 4"/>
                <a:gd name="T23" fmla="*/ 5 h 11"/>
                <a:gd name="T24" fmla="*/ 4 w 4"/>
                <a:gd name="T25" fmla="*/ 6 h 11"/>
                <a:gd name="T26" fmla="*/ 4 w 4"/>
                <a:gd name="T27" fmla="*/ 7 h 11"/>
                <a:gd name="T28" fmla="*/ 4 w 4"/>
                <a:gd name="T29" fmla="*/ 8 h 11"/>
                <a:gd name="T30" fmla="*/ 4 w 4"/>
                <a:gd name="T31" fmla="*/ 9 h 11"/>
                <a:gd name="T32" fmla="*/ 4 w 4"/>
                <a:gd name="T33" fmla="*/ 11 h 11"/>
                <a:gd name="T34" fmla="*/ 4 w 4"/>
                <a:gd name="T35" fmla="*/ 11 h 11"/>
                <a:gd name="T36" fmla="*/ 4 w 4"/>
                <a:gd name="T37" fmla="*/ 10 h 11"/>
                <a:gd name="T38" fmla="*/ 4 w 4"/>
                <a:gd name="T39" fmla="*/ 9 h 11"/>
                <a:gd name="T40" fmla="*/ 3 w 4"/>
                <a:gd name="T41" fmla="*/ 8 h 11"/>
                <a:gd name="T42" fmla="*/ 3 w 4"/>
                <a:gd name="T43" fmla="*/ 7 h 11"/>
                <a:gd name="T44" fmla="*/ 3 w 4"/>
                <a:gd name="T45" fmla="*/ 6 h 11"/>
                <a:gd name="T46" fmla="*/ 2 w 4"/>
                <a:gd name="T47" fmla="*/ 5 h 11"/>
                <a:gd name="T48" fmla="*/ 2 w 4"/>
                <a:gd name="T49" fmla="*/ 4 h 11"/>
                <a:gd name="T50" fmla="*/ 2 w 4"/>
                <a:gd name="T51" fmla="*/ 3 h 11"/>
                <a:gd name="T52" fmla="*/ 1 w 4"/>
                <a:gd name="T53" fmla="*/ 2 h 11"/>
                <a:gd name="T54" fmla="*/ 0 w 4"/>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11">
                  <a:moveTo>
                    <a:pt x="0" y="0"/>
                  </a:moveTo>
                  <a:lnTo>
                    <a:pt x="0" y="0"/>
                  </a:lnTo>
                  <a:lnTo>
                    <a:pt x="1" y="0"/>
                  </a:lnTo>
                  <a:lnTo>
                    <a:pt x="2" y="0"/>
                  </a:lnTo>
                  <a:lnTo>
                    <a:pt x="2" y="0"/>
                  </a:lnTo>
                  <a:lnTo>
                    <a:pt x="3" y="1"/>
                  </a:lnTo>
                  <a:lnTo>
                    <a:pt x="3" y="1"/>
                  </a:lnTo>
                  <a:lnTo>
                    <a:pt x="3" y="2"/>
                  </a:lnTo>
                  <a:lnTo>
                    <a:pt x="3" y="3"/>
                  </a:lnTo>
                  <a:lnTo>
                    <a:pt x="4" y="4"/>
                  </a:lnTo>
                  <a:lnTo>
                    <a:pt x="4" y="4"/>
                  </a:lnTo>
                  <a:lnTo>
                    <a:pt x="4" y="5"/>
                  </a:lnTo>
                  <a:lnTo>
                    <a:pt x="4" y="6"/>
                  </a:lnTo>
                  <a:lnTo>
                    <a:pt x="4" y="7"/>
                  </a:lnTo>
                  <a:lnTo>
                    <a:pt x="4" y="8"/>
                  </a:lnTo>
                  <a:lnTo>
                    <a:pt x="4" y="9"/>
                  </a:lnTo>
                  <a:lnTo>
                    <a:pt x="4" y="11"/>
                  </a:lnTo>
                  <a:lnTo>
                    <a:pt x="4" y="11"/>
                  </a:lnTo>
                  <a:lnTo>
                    <a:pt x="4" y="10"/>
                  </a:lnTo>
                  <a:lnTo>
                    <a:pt x="4" y="9"/>
                  </a:lnTo>
                  <a:lnTo>
                    <a:pt x="3" y="8"/>
                  </a:lnTo>
                  <a:lnTo>
                    <a:pt x="3" y="7"/>
                  </a:lnTo>
                  <a:lnTo>
                    <a:pt x="3" y="6"/>
                  </a:lnTo>
                  <a:lnTo>
                    <a:pt x="2" y="5"/>
                  </a:lnTo>
                  <a:lnTo>
                    <a:pt x="2" y="4"/>
                  </a:lnTo>
                  <a:lnTo>
                    <a:pt x="2"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1" name="Freeform 2042"/>
            <p:cNvSpPr>
              <a:spLocks/>
            </p:cNvSpPr>
            <p:nvPr/>
          </p:nvSpPr>
          <p:spPr bwMode="auto">
            <a:xfrm>
              <a:off x="5978528" y="1632513"/>
              <a:ext cx="3175" cy="17463"/>
            </a:xfrm>
            <a:custGeom>
              <a:avLst/>
              <a:gdLst>
                <a:gd name="T0" fmla="*/ 0 w 2"/>
                <a:gd name="T1" fmla="*/ 0 h 11"/>
                <a:gd name="T2" fmla="*/ 2 w 2"/>
                <a:gd name="T3" fmla="*/ 0 h 11"/>
                <a:gd name="T4" fmla="*/ 2 w 2"/>
                <a:gd name="T5" fmla="*/ 0 h 11"/>
                <a:gd name="T6" fmla="*/ 2 w 2"/>
                <a:gd name="T7" fmla="*/ 1 h 11"/>
                <a:gd name="T8" fmla="*/ 2 w 2"/>
                <a:gd name="T9" fmla="*/ 2 h 11"/>
                <a:gd name="T10" fmla="*/ 2 w 2"/>
                <a:gd name="T11" fmla="*/ 2 h 11"/>
                <a:gd name="T12" fmla="*/ 2 w 2"/>
                <a:gd name="T13" fmla="*/ 3 h 11"/>
                <a:gd name="T14" fmla="*/ 2 w 2"/>
                <a:gd name="T15" fmla="*/ 4 h 11"/>
                <a:gd name="T16" fmla="*/ 2 w 2"/>
                <a:gd name="T17" fmla="*/ 5 h 11"/>
                <a:gd name="T18" fmla="*/ 2 w 2"/>
                <a:gd name="T19" fmla="*/ 5 h 11"/>
                <a:gd name="T20" fmla="*/ 2 w 2"/>
                <a:gd name="T21" fmla="*/ 7 h 11"/>
                <a:gd name="T22" fmla="*/ 2 w 2"/>
                <a:gd name="T23" fmla="*/ 7 h 11"/>
                <a:gd name="T24" fmla="*/ 2 w 2"/>
                <a:gd name="T25" fmla="*/ 8 h 11"/>
                <a:gd name="T26" fmla="*/ 2 w 2"/>
                <a:gd name="T27" fmla="*/ 8 h 11"/>
                <a:gd name="T28" fmla="*/ 2 w 2"/>
                <a:gd name="T29" fmla="*/ 9 h 11"/>
                <a:gd name="T30" fmla="*/ 1 w 2"/>
                <a:gd name="T31" fmla="*/ 11 h 11"/>
                <a:gd name="T32" fmla="*/ 1 w 2"/>
                <a:gd name="T33" fmla="*/ 10 h 11"/>
                <a:gd name="T34" fmla="*/ 1 w 2"/>
                <a:gd name="T35" fmla="*/ 10 h 11"/>
                <a:gd name="T36" fmla="*/ 1 w 2"/>
                <a:gd name="T37" fmla="*/ 10 h 11"/>
                <a:gd name="T38" fmla="*/ 1 w 2"/>
                <a:gd name="T39" fmla="*/ 9 h 11"/>
                <a:gd name="T40" fmla="*/ 1 w 2"/>
                <a:gd name="T41" fmla="*/ 8 h 11"/>
                <a:gd name="T42" fmla="*/ 1 w 2"/>
                <a:gd name="T43" fmla="*/ 7 h 11"/>
                <a:gd name="T44" fmla="*/ 1 w 2"/>
                <a:gd name="T45" fmla="*/ 7 h 11"/>
                <a:gd name="T46" fmla="*/ 1 w 2"/>
                <a:gd name="T47" fmla="*/ 5 h 11"/>
                <a:gd name="T48" fmla="*/ 1 w 2"/>
                <a:gd name="T49" fmla="*/ 4 h 11"/>
                <a:gd name="T50" fmla="*/ 1 w 2"/>
                <a:gd name="T51" fmla="*/ 3 h 11"/>
                <a:gd name="T52" fmla="*/ 1 w 2"/>
                <a:gd name="T53" fmla="*/ 3 h 11"/>
                <a:gd name="T54" fmla="*/ 0 w 2"/>
                <a:gd name="T55" fmla="*/ 2 h 11"/>
                <a:gd name="T56" fmla="*/ 0 w 2"/>
                <a:gd name="T57" fmla="*/ 1 h 11"/>
                <a:gd name="T58" fmla="*/ 0 w 2"/>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11">
                  <a:moveTo>
                    <a:pt x="0" y="0"/>
                  </a:moveTo>
                  <a:lnTo>
                    <a:pt x="2" y="0"/>
                  </a:lnTo>
                  <a:lnTo>
                    <a:pt x="2" y="0"/>
                  </a:lnTo>
                  <a:lnTo>
                    <a:pt x="2" y="1"/>
                  </a:lnTo>
                  <a:lnTo>
                    <a:pt x="2" y="2"/>
                  </a:lnTo>
                  <a:lnTo>
                    <a:pt x="2" y="2"/>
                  </a:lnTo>
                  <a:lnTo>
                    <a:pt x="2" y="3"/>
                  </a:lnTo>
                  <a:lnTo>
                    <a:pt x="2" y="4"/>
                  </a:lnTo>
                  <a:lnTo>
                    <a:pt x="2" y="5"/>
                  </a:lnTo>
                  <a:lnTo>
                    <a:pt x="2" y="5"/>
                  </a:lnTo>
                  <a:lnTo>
                    <a:pt x="2" y="7"/>
                  </a:lnTo>
                  <a:lnTo>
                    <a:pt x="2" y="7"/>
                  </a:lnTo>
                  <a:lnTo>
                    <a:pt x="2" y="8"/>
                  </a:lnTo>
                  <a:lnTo>
                    <a:pt x="2" y="8"/>
                  </a:lnTo>
                  <a:lnTo>
                    <a:pt x="2" y="9"/>
                  </a:lnTo>
                  <a:lnTo>
                    <a:pt x="1" y="11"/>
                  </a:lnTo>
                  <a:lnTo>
                    <a:pt x="1" y="10"/>
                  </a:lnTo>
                  <a:lnTo>
                    <a:pt x="1" y="10"/>
                  </a:lnTo>
                  <a:lnTo>
                    <a:pt x="1" y="10"/>
                  </a:lnTo>
                  <a:lnTo>
                    <a:pt x="1" y="9"/>
                  </a:lnTo>
                  <a:lnTo>
                    <a:pt x="1" y="8"/>
                  </a:lnTo>
                  <a:lnTo>
                    <a:pt x="1" y="7"/>
                  </a:lnTo>
                  <a:lnTo>
                    <a:pt x="1" y="7"/>
                  </a:lnTo>
                  <a:lnTo>
                    <a:pt x="1" y="5"/>
                  </a:lnTo>
                  <a:lnTo>
                    <a:pt x="1" y="4"/>
                  </a:lnTo>
                  <a:lnTo>
                    <a:pt x="1" y="3"/>
                  </a:lnTo>
                  <a:lnTo>
                    <a:pt x="1" y="3"/>
                  </a:lnTo>
                  <a:lnTo>
                    <a:pt x="0" y="2"/>
                  </a:lnTo>
                  <a:lnTo>
                    <a:pt x="0" y="1"/>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2" name="Freeform 2043"/>
            <p:cNvSpPr>
              <a:spLocks/>
            </p:cNvSpPr>
            <p:nvPr/>
          </p:nvSpPr>
          <p:spPr bwMode="auto">
            <a:xfrm>
              <a:off x="5984878" y="1659500"/>
              <a:ext cx="3175" cy="9525"/>
            </a:xfrm>
            <a:custGeom>
              <a:avLst/>
              <a:gdLst>
                <a:gd name="T0" fmla="*/ 1 w 2"/>
                <a:gd name="T1" fmla="*/ 0 h 6"/>
                <a:gd name="T2" fmla="*/ 1 w 2"/>
                <a:gd name="T3" fmla="*/ 0 h 6"/>
                <a:gd name="T4" fmla="*/ 1 w 2"/>
                <a:gd name="T5" fmla="*/ 1 h 6"/>
                <a:gd name="T6" fmla="*/ 1 w 2"/>
                <a:gd name="T7" fmla="*/ 1 h 6"/>
                <a:gd name="T8" fmla="*/ 2 w 2"/>
                <a:gd name="T9" fmla="*/ 3 h 6"/>
                <a:gd name="T10" fmla="*/ 1 w 2"/>
                <a:gd name="T11" fmla="*/ 3 h 6"/>
                <a:gd name="T12" fmla="*/ 1 w 2"/>
                <a:gd name="T13" fmla="*/ 4 h 6"/>
                <a:gd name="T14" fmla="*/ 1 w 2"/>
                <a:gd name="T15" fmla="*/ 4 h 6"/>
                <a:gd name="T16" fmla="*/ 1 w 2"/>
                <a:gd name="T17" fmla="*/ 5 h 6"/>
                <a:gd name="T18" fmla="*/ 0 w 2"/>
                <a:gd name="T19" fmla="*/ 6 h 6"/>
                <a:gd name="T20" fmla="*/ 0 w 2"/>
                <a:gd name="T21" fmla="*/ 6 h 6"/>
                <a:gd name="T22" fmla="*/ 0 w 2"/>
                <a:gd name="T23" fmla="*/ 6 h 6"/>
                <a:gd name="T24" fmla="*/ 0 w 2"/>
                <a:gd name="T25" fmla="*/ 5 h 6"/>
                <a:gd name="T26" fmla="*/ 0 w 2"/>
                <a:gd name="T27" fmla="*/ 5 h 6"/>
                <a:gd name="T28" fmla="*/ 0 w 2"/>
                <a:gd name="T29" fmla="*/ 4 h 6"/>
                <a:gd name="T30" fmla="*/ 1 w 2"/>
                <a:gd name="T31" fmla="*/ 3 h 6"/>
                <a:gd name="T32" fmla="*/ 0 w 2"/>
                <a:gd name="T33" fmla="*/ 3 h 6"/>
                <a:gd name="T34" fmla="*/ 0 w 2"/>
                <a:gd name="T35" fmla="*/ 2 h 6"/>
                <a:gd name="T36" fmla="*/ 0 w 2"/>
                <a:gd name="T37" fmla="*/ 1 h 6"/>
                <a:gd name="T38" fmla="*/ 0 w 2"/>
                <a:gd name="T39" fmla="*/ 1 h 6"/>
                <a:gd name="T40" fmla="*/ 1 w 2"/>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6">
                  <a:moveTo>
                    <a:pt x="1" y="0"/>
                  </a:moveTo>
                  <a:lnTo>
                    <a:pt x="1" y="0"/>
                  </a:lnTo>
                  <a:lnTo>
                    <a:pt x="1" y="1"/>
                  </a:lnTo>
                  <a:lnTo>
                    <a:pt x="1" y="1"/>
                  </a:lnTo>
                  <a:lnTo>
                    <a:pt x="2" y="3"/>
                  </a:lnTo>
                  <a:lnTo>
                    <a:pt x="1" y="3"/>
                  </a:lnTo>
                  <a:lnTo>
                    <a:pt x="1" y="4"/>
                  </a:lnTo>
                  <a:lnTo>
                    <a:pt x="1" y="4"/>
                  </a:lnTo>
                  <a:lnTo>
                    <a:pt x="1" y="5"/>
                  </a:lnTo>
                  <a:lnTo>
                    <a:pt x="0" y="6"/>
                  </a:lnTo>
                  <a:lnTo>
                    <a:pt x="0" y="6"/>
                  </a:lnTo>
                  <a:lnTo>
                    <a:pt x="0" y="6"/>
                  </a:lnTo>
                  <a:lnTo>
                    <a:pt x="0" y="5"/>
                  </a:lnTo>
                  <a:lnTo>
                    <a:pt x="0" y="5"/>
                  </a:lnTo>
                  <a:lnTo>
                    <a:pt x="0" y="4"/>
                  </a:lnTo>
                  <a:lnTo>
                    <a:pt x="1" y="3"/>
                  </a:lnTo>
                  <a:lnTo>
                    <a:pt x="0" y="3"/>
                  </a:lnTo>
                  <a:lnTo>
                    <a:pt x="0" y="2"/>
                  </a:lnTo>
                  <a:lnTo>
                    <a:pt x="0" y="1"/>
                  </a:lnTo>
                  <a:lnTo>
                    <a:pt x="0" y="1"/>
                  </a:lnTo>
                  <a:lnTo>
                    <a:pt x="1" y="0"/>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3" name="Freeform 2044"/>
            <p:cNvSpPr>
              <a:spLocks/>
            </p:cNvSpPr>
            <p:nvPr/>
          </p:nvSpPr>
          <p:spPr bwMode="auto">
            <a:xfrm>
              <a:off x="6042028" y="1475350"/>
              <a:ext cx="74613" cy="144463"/>
            </a:xfrm>
            <a:custGeom>
              <a:avLst/>
              <a:gdLst>
                <a:gd name="T0" fmla="*/ 1 w 47"/>
                <a:gd name="T1" fmla="*/ 16 h 91"/>
                <a:gd name="T2" fmla="*/ 5 w 47"/>
                <a:gd name="T3" fmla="*/ 14 h 91"/>
                <a:gd name="T4" fmla="*/ 8 w 47"/>
                <a:gd name="T5" fmla="*/ 12 h 91"/>
                <a:gd name="T6" fmla="*/ 12 w 47"/>
                <a:gd name="T7" fmla="*/ 11 h 91"/>
                <a:gd name="T8" fmla="*/ 16 w 47"/>
                <a:gd name="T9" fmla="*/ 9 h 91"/>
                <a:gd name="T10" fmla="*/ 21 w 47"/>
                <a:gd name="T11" fmla="*/ 6 h 91"/>
                <a:gd name="T12" fmla="*/ 26 w 47"/>
                <a:gd name="T13" fmla="*/ 4 h 91"/>
                <a:gd name="T14" fmla="*/ 30 w 47"/>
                <a:gd name="T15" fmla="*/ 2 h 91"/>
                <a:gd name="T16" fmla="*/ 34 w 47"/>
                <a:gd name="T17" fmla="*/ 0 h 91"/>
                <a:gd name="T18" fmla="*/ 37 w 47"/>
                <a:gd name="T19" fmla="*/ 0 h 91"/>
                <a:gd name="T20" fmla="*/ 37 w 47"/>
                <a:gd name="T21" fmla="*/ 5 h 91"/>
                <a:gd name="T22" fmla="*/ 37 w 47"/>
                <a:gd name="T23" fmla="*/ 10 h 91"/>
                <a:gd name="T24" fmla="*/ 37 w 47"/>
                <a:gd name="T25" fmla="*/ 17 h 91"/>
                <a:gd name="T26" fmla="*/ 38 w 47"/>
                <a:gd name="T27" fmla="*/ 25 h 91"/>
                <a:gd name="T28" fmla="*/ 39 w 47"/>
                <a:gd name="T29" fmla="*/ 34 h 91"/>
                <a:gd name="T30" fmla="*/ 40 w 47"/>
                <a:gd name="T31" fmla="*/ 44 h 91"/>
                <a:gd name="T32" fmla="*/ 41 w 47"/>
                <a:gd name="T33" fmla="*/ 53 h 91"/>
                <a:gd name="T34" fmla="*/ 43 w 47"/>
                <a:gd name="T35" fmla="*/ 63 h 91"/>
                <a:gd name="T36" fmla="*/ 45 w 47"/>
                <a:gd name="T37" fmla="*/ 70 h 91"/>
                <a:gd name="T38" fmla="*/ 38 w 47"/>
                <a:gd name="T39" fmla="*/ 73 h 91"/>
                <a:gd name="T40" fmla="*/ 38 w 47"/>
                <a:gd name="T41" fmla="*/ 69 h 91"/>
                <a:gd name="T42" fmla="*/ 37 w 47"/>
                <a:gd name="T43" fmla="*/ 64 h 91"/>
                <a:gd name="T44" fmla="*/ 37 w 47"/>
                <a:gd name="T45" fmla="*/ 58 h 91"/>
                <a:gd name="T46" fmla="*/ 36 w 47"/>
                <a:gd name="T47" fmla="*/ 50 h 91"/>
                <a:gd name="T48" fmla="*/ 35 w 47"/>
                <a:gd name="T49" fmla="*/ 42 h 91"/>
                <a:gd name="T50" fmla="*/ 35 w 47"/>
                <a:gd name="T51" fmla="*/ 34 h 91"/>
                <a:gd name="T52" fmla="*/ 34 w 47"/>
                <a:gd name="T53" fmla="*/ 25 h 91"/>
                <a:gd name="T54" fmla="*/ 34 w 47"/>
                <a:gd name="T55" fmla="*/ 18 h 91"/>
                <a:gd name="T56" fmla="*/ 34 w 47"/>
                <a:gd name="T57" fmla="*/ 11 h 91"/>
                <a:gd name="T58" fmla="*/ 34 w 47"/>
                <a:gd name="T59" fmla="*/ 6 h 91"/>
                <a:gd name="T60" fmla="*/ 30 w 47"/>
                <a:gd name="T61" fmla="*/ 8 h 91"/>
                <a:gd name="T62" fmla="*/ 26 w 47"/>
                <a:gd name="T63" fmla="*/ 10 h 91"/>
                <a:gd name="T64" fmla="*/ 23 w 47"/>
                <a:gd name="T65" fmla="*/ 12 h 91"/>
                <a:gd name="T66" fmla="*/ 19 w 47"/>
                <a:gd name="T67" fmla="*/ 14 h 91"/>
                <a:gd name="T68" fmla="*/ 16 w 47"/>
                <a:gd name="T69" fmla="*/ 16 h 91"/>
                <a:gd name="T70" fmla="*/ 13 w 47"/>
                <a:gd name="T71" fmla="*/ 18 h 91"/>
                <a:gd name="T72" fmla="*/ 10 w 47"/>
                <a:gd name="T73" fmla="*/ 21 h 91"/>
                <a:gd name="T74" fmla="*/ 8 w 47"/>
                <a:gd name="T75" fmla="*/ 26 h 91"/>
                <a:gd name="T76" fmla="*/ 8 w 47"/>
                <a:gd name="T77" fmla="*/ 31 h 91"/>
                <a:gd name="T78" fmla="*/ 9 w 47"/>
                <a:gd name="T79" fmla="*/ 36 h 91"/>
                <a:gd name="T80" fmla="*/ 10 w 47"/>
                <a:gd name="T81" fmla="*/ 42 h 91"/>
                <a:gd name="T82" fmla="*/ 11 w 47"/>
                <a:gd name="T83" fmla="*/ 49 h 91"/>
                <a:gd name="T84" fmla="*/ 13 w 47"/>
                <a:gd name="T85" fmla="*/ 58 h 91"/>
                <a:gd name="T86" fmla="*/ 15 w 47"/>
                <a:gd name="T87" fmla="*/ 66 h 91"/>
                <a:gd name="T88" fmla="*/ 17 w 47"/>
                <a:gd name="T89" fmla="*/ 75 h 91"/>
                <a:gd name="T90" fmla="*/ 20 w 47"/>
                <a:gd name="T91" fmla="*/ 83 h 91"/>
                <a:gd name="T92" fmla="*/ 24 w 47"/>
                <a:gd name="T93" fmla="*/ 91 h 91"/>
                <a:gd name="T94" fmla="*/ 20 w 47"/>
                <a:gd name="T95" fmla="*/ 89 h 91"/>
                <a:gd name="T96" fmla="*/ 17 w 47"/>
                <a:gd name="T97" fmla="*/ 83 h 91"/>
                <a:gd name="T98" fmla="*/ 15 w 47"/>
                <a:gd name="T99" fmla="*/ 78 h 91"/>
                <a:gd name="T100" fmla="*/ 13 w 47"/>
                <a:gd name="T101" fmla="*/ 71 h 91"/>
                <a:gd name="T102" fmla="*/ 10 w 47"/>
                <a:gd name="T103" fmla="*/ 63 h 91"/>
                <a:gd name="T104" fmla="*/ 7 w 47"/>
                <a:gd name="T105" fmla="*/ 55 h 91"/>
                <a:gd name="T106" fmla="*/ 5 w 47"/>
                <a:gd name="T107" fmla="*/ 45 h 91"/>
                <a:gd name="T108" fmla="*/ 3 w 47"/>
                <a:gd name="T109" fmla="*/ 36 h 91"/>
                <a:gd name="T110" fmla="*/ 1 w 47"/>
                <a:gd name="T111" fmla="*/ 2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 h="91">
                  <a:moveTo>
                    <a:pt x="0" y="17"/>
                  </a:moveTo>
                  <a:lnTo>
                    <a:pt x="0" y="17"/>
                  </a:lnTo>
                  <a:lnTo>
                    <a:pt x="0" y="17"/>
                  </a:lnTo>
                  <a:lnTo>
                    <a:pt x="0" y="16"/>
                  </a:lnTo>
                  <a:lnTo>
                    <a:pt x="1" y="16"/>
                  </a:lnTo>
                  <a:lnTo>
                    <a:pt x="1" y="16"/>
                  </a:lnTo>
                  <a:lnTo>
                    <a:pt x="2" y="15"/>
                  </a:lnTo>
                  <a:lnTo>
                    <a:pt x="3" y="15"/>
                  </a:lnTo>
                  <a:lnTo>
                    <a:pt x="3" y="15"/>
                  </a:lnTo>
                  <a:lnTo>
                    <a:pt x="3" y="15"/>
                  </a:lnTo>
                  <a:lnTo>
                    <a:pt x="4" y="15"/>
                  </a:lnTo>
                  <a:lnTo>
                    <a:pt x="5" y="14"/>
                  </a:lnTo>
                  <a:lnTo>
                    <a:pt x="5" y="14"/>
                  </a:lnTo>
                  <a:lnTo>
                    <a:pt x="6" y="14"/>
                  </a:lnTo>
                  <a:lnTo>
                    <a:pt x="6" y="14"/>
                  </a:lnTo>
                  <a:lnTo>
                    <a:pt x="7" y="13"/>
                  </a:lnTo>
                  <a:lnTo>
                    <a:pt x="7" y="13"/>
                  </a:lnTo>
                  <a:lnTo>
                    <a:pt x="8" y="12"/>
                  </a:lnTo>
                  <a:lnTo>
                    <a:pt x="9" y="12"/>
                  </a:lnTo>
                  <a:lnTo>
                    <a:pt x="9" y="12"/>
                  </a:lnTo>
                  <a:lnTo>
                    <a:pt x="10" y="12"/>
                  </a:lnTo>
                  <a:lnTo>
                    <a:pt x="11" y="11"/>
                  </a:lnTo>
                  <a:lnTo>
                    <a:pt x="11" y="11"/>
                  </a:lnTo>
                  <a:lnTo>
                    <a:pt x="12" y="11"/>
                  </a:lnTo>
                  <a:lnTo>
                    <a:pt x="13" y="10"/>
                  </a:lnTo>
                  <a:lnTo>
                    <a:pt x="14" y="10"/>
                  </a:lnTo>
                  <a:lnTo>
                    <a:pt x="14" y="10"/>
                  </a:lnTo>
                  <a:lnTo>
                    <a:pt x="15" y="9"/>
                  </a:lnTo>
                  <a:lnTo>
                    <a:pt x="16" y="9"/>
                  </a:lnTo>
                  <a:lnTo>
                    <a:pt x="16" y="9"/>
                  </a:lnTo>
                  <a:lnTo>
                    <a:pt x="17" y="8"/>
                  </a:lnTo>
                  <a:lnTo>
                    <a:pt x="18" y="8"/>
                  </a:lnTo>
                  <a:lnTo>
                    <a:pt x="19" y="7"/>
                  </a:lnTo>
                  <a:lnTo>
                    <a:pt x="20" y="7"/>
                  </a:lnTo>
                  <a:lnTo>
                    <a:pt x="20" y="7"/>
                  </a:lnTo>
                  <a:lnTo>
                    <a:pt x="21" y="6"/>
                  </a:lnTo>
                  <a:lnTo>
                    <a:pt x="22" y="6"/>
                  </a:lnTo>
                  <a:lnTo>
                    <a:pt x="23" y="6"/>
                  </a:lnTo>
                  <a:lnTo>
                    <a:pt x="23" y="5"/>
                  </a:lnTo>
                  <a:lnTo>
                    <a:pt x="24" y="5"/>
                  </a:lnTo>
                  <a:lnTo>
                    <a:pt x="25" y="5"/>
                  </a:lnTo>
                  <a:lnTo>
                    <a:pt x="26" y="4"/>
                  </a:lnTo>
                  <a:lnTo>
                    <a:pt x="27" y="4"/>
                  </a:lnTo>
                  <a:lnTo>
                    <a:pt x="27" y="3"/>
                  </a:lnTo>
                  <a:lnTo>
                    <a:pt x="28" y="3"/>
                  </a:lnTo>
                  <a:lnTo>
                    <a:pt x="28" y="3"/>
                  </a:lnTo>
                  <a:lnTo>
                    <a:pt x="29" y="3"/>
                  </a:lnTo>
                  <a:lnTo>
                    <a:pt x="30" y="2"/>
                  </a:lnTo>
                  <a:lnTo>
                    <a:pt x="31" y="2"/>
                  </a:lnTo>
                  <a:lnTo>
                    <a:pt x="31" y="2"/>
                  </a:lnTo>
                  <a:lnTo>
                    <a:pt x="32" y="1"/>
                  </a:lnTo>
                  <a:lnTo>
                    <a:pt x="33" y="1"/>
                  </a:lnTo>
                  <a:lnTo>
                    <a:pt x="33" y="1"/>
                  </a:lnTo>
                  <a:lnTo>
                    <a:pt x="34" y="0"/>
                  </a:lnTo>
                  <a:lnTo>
                    <a:pt x="35" y="0"/>
                  </a:lnTo>
                  <a:lnTo>
                    <a:pt x="35" y="0"/>
                  </a:lnTo>
                  <a:lnTo>
                    <a:pt x="36" y="0"/>
                  </a:lnTo>
                  <a:lnTo>
                    <a:pt x="36" y="0"/>
                  </a:lnTo>
                  <a:lnTo>
                    <a:pt x="37" y="0"/>
                  </a:lnTo>
                  <a:lnTo>
                    <a:pt x="37" y="0"/>
                  </a:lnTo>
                  <a:lnTo>
                    <a:pt x="37" y="1"/>
                  </a:lnTo>
                  <a:lnTo>
                    <a:pt x="37" y="2"/>
                  </a:lnTo>
                  <a:lnTo>
                    <a:pt x="37" y="2"/>
                  </a:lnTo>
                  <a:lnTo>
                    <a:pt x="37" y="3"/>
                  </a:lnTo>
                  <a:lnTo>
                    <a:pt x="37" y="4"/>
                  </a:lnTo>
                  <a:lnTo>
                    <a:pt x="37" y="5"/>
                  </a:lnTo>
                  <a:lnTo>
                    <a:pt x="37" y="5"/>
                  </a:lnTo>
                  <a:lnTo>
                    <a:pt x="37" y="6"/>
                  </a:lnTo>
                  <a:lnTo>
                    <a:pt x="37" y="7"/>
                  </a:lnTo>
                  <a:lnTo>
                    <a:pt x="37" y="8"/>
                  </a:lnTo>
                  <a:lnTo>
                    <a:pt x="37" y="9"/>
                  </a:lnTo>
                  <a:lnTo>
                    <a:pt x="37" y="10"/>
                  </a:lnTo>
                  <a:lnTo>
                    <a:pt x="37" y="11"/>
                  </a:lnTo>
                  <a:lnTo>
                    <a:pt x="37" y="12"/>
                  </a:lnTo>
                  <a:lnTo>
                    <a:pt x="37" y="14"/>
                  </a:lnTo>
                  <a:lnTo>
                    <a:pt x="37" y="15"/>
                  </a:lnTo>
                  <a:lnTo>
                    <a:pt x="37" y="16"/>
                  </a:lnTo>
                  <a:lnTo>
                    <a:pt x="37" y="17"/>
                  </a:lnTo>
                  <a:lnTo>
                    <a:pt x="37" y="18"/>
                  </a:lnTo>
                  <a:lnTo>
                    <a:pt x="38" y="20"/>
                  </a:lnTo>
                  <a:lnTo>
                    <a:pt x="38" y="21"/>
                  </a:lnTo>
                  <a:lnTo>
                    <a:pt x="38" y="23"/>
                  </a:lnTo>
                  <a:lnTo>
                    <a:pt x="38" y="24"/>
                  </a:lnTo>
                  <a:lnTo>
                    <a:pt x="38" y="25"/>
                  </a:lnTo>
                  <a:lnTo>
                    <a:pt x="38" y="27"/>
                  </a:lnTo>
                  <a:lnTo>
                    <a:pt x="38" y="29"/>
                  </a:lnTo>
                  <a:lnTo>
                    <a:pt x="38" y="30"/>
                  </a:lnTo>
                  <a:lnTo>
                    <a:pt x="39" y="32"/>
                  </a:lnTo>
                  <a:lnTo>
                    <a:pt x="39" y="33"/>
                  </a:lnTo>
                  <a:lnTo>
                    <a:pt x="39" y="34"/>
                  </a:lnTo>
                  <a:lnTo>
                    <a:pt x="39" y="36"/>
                  </a:lnTo>
                  <a:lnTo>
                    <a:pt x="39" y="38"/>
                  </a:lnTo>
                  <a:lnTo>
                    <a:pt x="39" y="39"/>
                  </a:lnTo>
                  <a:lnTo>
                    <a:pt x="39" y="41"/>
                  </a:lnTo>
                  <a:lnTo>
                    <a:pt x="40" y="42"/>
                  </a:lnTo>
                  <a:lnTo>
                    <a:pt x="40" y="44"/>
                  </a:lnTo>
                  <a:lnTo>
                    <a:pt x="40" y="45"/>
                  </a:lnTo>
                  <a:lnTo>
                    <a:pt x="40" y="47"/>
                  </a:lnTo>
                  <a:lnTo>
                    <a:pt x="40" y="49"/>
                  </a:lnTo>
                  <a:lnTo>
                    <a:pt x="41" y="50"/>
                  </a:lnTo>
                  <a:lnTo>
                    <a:pt x="41" y="52"/>
                  </a:lnTo>
                  <a:lnTo>
                    <a:pt x="41" y="53"/>
                  </a:lnTo>
                  <a:lnTo>
                    <a:pt x="41" y="55"/>
                  </a:lnTo>
                  <a:lnTo>
                    <a:pt x="42" y="56"/>
                  </a:lnTo>
                  <a:lnTo>
                    <a:pt x="42" y="58"/>
                  </a:lnTo>
                  <a:lnTo>
                    <a:pt x="42" y="60"/>
                  </a:lnTo>
                  <a:lnTo>
                    <a:pt x="43" y="61"/>
                  </a:lnTo>
                  <a:lnTo>
                    <a:pt x="43" y="63"/>
                  </a:lnTo>
                  <a:lnTo>
                    <a:pt x="43" y="64"/>
                  </a:lnTo>
                  <a:lnTo>
                    <a:pt x="44" y="65"/>
                  </a:lnTo>
                  <a:lnTo>
                    <a:pt x="44" y="67"/>
                  </a:lnTo>
                  <a:lnTo>
                    <a:pt x="44" y="68"/>
                  </a:lnTo>
                  <a:lnTo>
                    <a:pt x="44" y="69"/>
                  </a:lnTo>
                  <a:lnTo>
                    <a:pt x="45" y="70"/>
                  </a:lnTo>
                  <a:lnTo>
                    <a:pt x="45" y="72"/>
                  </a:lnTo>
                  <a:lnTo>
                    <a:pt x="46" y="73"/>
                  </a:lnTo>
                  <a:lnTo>
                    <a:pt x="46" y="74"/>
                  </a:lnTo>
                  <a:lnTo>
                    <a:pt x="47" y="76"/>
                  </a:lnTo>
                  <a:lnTo>
                    <a:pt x="38" y="73"/>
                  </a:lnTo>
                  <a:lnTo>
                    <a:pt x="38" y="73"/>
                  </a:lnTo>
                  <a:lnTo>
                    <a:pt x="38" y="72"/>
                  </a:lnTo>
                  <a:lnTo>
                    <a:pt x="38" y="71"/>
                  </a:lnTo>
                  <a:lnTo>
                    <a:pt x="38" y="71"/>
                  </a:lnTo>
                  <a:lnTo>
                    <a:pt x="38" y="70"/>
                  </a:lnTo>
                  <a:lnTo>
                    <a:pt x="38" y="69"/>
                  </a:lnTo>
                  <a:lnTo>
                    <a:pt x="38" y="69"/>
                  </a:lnTo>
                  <a:lnTo>
                    <a:pt x="38" y="68"/>
                  </a:lnTo>
                  <a:lnTo>
                    <a:pt x="38" y="67"/>
                  </a:lnTo>
                  <a:lnTo>
                    <a:pt x="38" y="67"/>
                  </a:lnTo>
                  <a:lnTo>
                    <a:pt x="37" y="66"/>
                  </a:lnTo>
                  <a:lnTo>
                    <a:pt x="37" y="65"/>
                  </a:lnTo>
                  <a:lnTo>
                    <a:pt x="37" y="64"/>
                  </a:lnTo>
                  <a:lnTo>
                    <a:pt x="37" y="63"/>
                  </a:lnTo>
                  <a:lnTo>
                    <a:pt x="37" y="62"/>
                  </a:lnTo>
                  <a:lnTo>
                    <a:pt x="37" y="61"/>
                  </a:lnTo>
                  <a:lnTo>
                    <a:pt x="37" y="60"/>
                  </a:lnTo>
                  <a:lnTo>
                    <a:pt x="37" y="59"/>
                  </a:lnTo>
                  <a:lnTo>
                    <a:pt x="37" y="58"/>
                  </a:lnTo>
                  <a:lnTo>
                    <a:pt x="37" y="56"/>
                  </a:lnTo>
                  <a:lnTo>
                    <a:pt x="36" y="55"/>
                  </a:lnTo>
                  <a:lnTo>
                    <a:pt x="36" y="54"/>
                  </a:lnTo>
                  <a:lnTo>
                    <a:pt x="36" y="52"/>
                  </a:lnTo>
                  <a:lnTo>
                    <a:pt x="36" y="51"/>
                  </a:lnTo>
                  <a:lnTo>
                    <a:pt x="36" y="50"/>
                  </a:lnTo>
                  <a:lnTo>
                    <a:pt x="36" y="49"/>
                  </a:lnTo>
                  <a:lnTo>
                    <a:pt x="36" y="48"/>
                  </a:lnTo>
                  <a:lnTo>
                    <a:pt x="36" y="46"/>
                  </a:lnTo>
                  <a:lnTo>
                    <a:pt x="36" y="45"/>
                  </a:lnTo>
                  <a:lnTo>
                    <a:pt x="36" y="44"/>
                  </a:lnTo>
                  <a:lnTo>
                    <a:pt x="35" y="42"/>
                  </a:lnTo>
                  <a:lnTo>
                    <a:pt x="35" y="41"/>
                  </a:lnTo>
                  <a:lnTo>
                    <a:pt x="35" y="39"/>
                  </a:lnTo>
                  <a:lnTo>
                    <a:pt x="35" y="38"/>
                  </a:lnTo>
                  <a:lnTo>
                    <a:pt x="35" y="36"/>
                  </a:lnTo>
                  <a:lnTo>
                    <a:pt x="35" y="35"/>
                  </a:lnTo>
                  <a:lnTo>
                    <a:pt x="35" y="34"/>
                  </a:lnTo>
                  <a:lnTo>
                    <a:pt x="35" y="32"/>
                  </a:lnTo>
                  <a:lnTo>
                    <a:pt x="35" y="31"/>
                  </a:lnTo>
                  <a:lnTo>
                    <a:pt x="35" y="30"/>
                  </a:lnTo>
                  <a:lnTo>
                    <a:pt x="34" y="28"/>
                  </a:lnTo>
                  <a:lnTo>
                    <a:pt x="34" y="27"/>
                  </a:lnTo>
                  <a:lnTo>
                    <a:pt x="34" y="25"/>
                  </a:lnTo>
                  <a:lnTo>
                    <a:pt x="34" y="24"/>
                  </a:lnTo>
                  <a:lnTo>
                    <a:pt x="34" y="23"/>
                  </a:lnTo>
                  <a:lnTo>
                    <a:pt x="34" y="21"/>
                  </a:lnTo>
                  <a:lnTo>
                    <a:pt x="34" y="20"/>
                  </a:lnTo>
                  <a:lnTo>
                    <a:pt x="34" y="19"/>
                  </a:lnTo>
                  <a:lnTo>
                    <a:pt x="34" y="18"/>
                  </a:lnTo>
                  <a:lnTo>
                    <a:pt x="34" y="17"/>
                  </a:lnTo>
                  <a:lnTo>
                    <a:pt x="34" y="15"/>
                  </a:lnTo>
                  <a:lnTo>
                    <a:pt x="34" y="14"/>
                  </a:lnTo>
                  <a:lnTo>
                    <a:pt x="34" y="13"/>
                  </a:lnTo>
                  <a:lnTo>
                    <a:pt x="34" y="12"/>
                  </a:lnTo>
                  <a:lnTo>
                    <a:pt x="34" y="11"/>
                  </a:lnTo>
                  <a:lnTo>
                    <a:pt x="34" y="10"/>
                  </a:lnTo>
                  <a:lnTo>
                    <a:pt x="34" y="9"/>
                  </a:lnTo>
                  <a:lnTo>
                    <a:pt x="34" y="8"/>
                  </a:lnTo>
                  <a:lnTo>
                    <a:pt x="34" y="7"/>
                  </a:lnTo>
                  <a:lnTo>
                    <a:pt x="34" y="6"/>
                  </a:lnTo>
                  <a:lnTo>
                    <a:pt x="34" y="6"/>
                  </a:lnTo>
                  <a:lnTo>
                    <a:pt x="33" y="7"/>
                  </a:lnTo>
                  <a:lnTo>
                    <a:pt x="33" y="7"/>
                  </a:lnTo>
                  <a:lnTo>
                    <a:pt x="32" y="7"/>
                  </a:lnTo>
                  <a:lnTo>
                    <a:pt x="32" y="7"/>
                  </a:lnTo>
                  <a:lnTo>
                    <a:pt x="31" y="8"/>
                  </a:lnTo>
                  <a:lnTo>
                    <a:pt x="30" y="8"/>
                  </a:lnTo>
                  <a:lnTo>
                    <a:pt x="29" y="9"/>
                  </a:lnTo>
                  <a:lnTo>
                    <a:pt x="28" y="9"/>
                  </a:lnTo>
                  <a:lnTo>
                    <a:pt x="27" y="9"/>
                  </a:lnTo>
                  <a:lnTo>
                    <a:pt x="27" y="10"/>
                  </a:lnTo>
                  <a:lnTo>
                    <a:pt x="27" y="10"/>
                  </a:lnTo>
                  <a:lnTo>
                    <a:pt x="26" y="10"/>
                  </a:lnTo>
                  <a:lnTo>
                    <a:pt x="25" y="11"/>
                  </a:lnTo>
                  <a:lnTo>
                    <a:pt x="25" y="11"/>
                  </a:lnTo>
                  <a:lnTo>
                    <a:pt x="24" y="11"/>
                  </a:lnTo>
                  <a:lnTo>
                    <a:pt x="24" y="12"/>
                  </a:lnTo>
                  <a:lnTo>
                    <a:pt x="23" y="12"/>
                  </a:lnTo>
                  <a:lnTo>
                    <a:pt x="23" y="12"/>
                  </a:lnTo>
                  <a:lnTo>
                    <a:pt x="22" y="12"/>
                  </a:lnTo>
                  <a:lnTo>
                    <a:pt x="22" y="12"/>
                  </a:lnTo>
                  <a:lnTo>
                    <a:pt x="21" y="13"/>
                  </a:lnTo>
                  <a:lnTo>
                    <a:pt x="20" y="13"/>
                  </a:lnTo>
                  <a:lnTo>
                    <a:pt x="20" y="14"/>
                  </a:lnTo>
                  <a:lnTo>
                    <a:pt x="19" y="14"/>
                  </a:lnTo>
                  <a:lnTo>
                    <a:pt x="19" y="14"/>
                  </a:lnTo>
                  <a:lnTo>
                    <a:pt x="18" y="15"/>
                  </a:lnTo>
                  <a:lnTo>
                    <a:pt x="18" y="15"/>
                  </a:lnTo>
                  <a:lnTo>
                    <a:pt x="17" y="15"/>
                  </a:lnTo>
                  <a:lnTo>
                    <a:pt x="17" y="16"/>
                  </a:lnTo>
                  <a:lnTo>
                    <a:pt x="16" y="16"/>
                  </a:lnTo>
                  <a:lnTo>
                    <a:pt x="16" y="17"/>
                  </a:lnTo>
                  <a:lnTo>
                    <a:pt x="15" y="17"/>
                  </a:lnTo>
                  <a:lnTo>
                    <a:pt x="14" y="18"/>
                  </a:lnTo>
                  <a:lnTo>
                    <a:pt x="14" y="18"/>
                  </a:lnTo>
                  <a:lnTo>
                    <a:pt x="14" y="18"/>
                  </a:lnTo>
                  <a:lnTo>
                    <a:pt x="13" y="18"/>
                  </a:lnTo>
                  <a:lnTo>
                    <a:pt x="12" y="19"/>
                  </a:lnTo>
                  <a:lnTo>
                    <a:pt x="12" y="19"/>
                  </a:lnTo>
                  <a:lnTo>
                    <a:pt x="11" y="20"/>
                  </a:lnTo>
                  <a:lnTo>
                    <a:pt x="11" y="20"/>
                  </a:lnTo>
                  <a:lnTo>
                    <a:pt x="11" y="21"/>
                  </a:lnTo>
                  <a:lnTo>
                    <a:pt x="10" y="21"/>
                  </a:lnTo>
                  <a:lnTo>
                    <a:pt x="9" y="22"/>
                  </a:lnTo>
                  <a:lnTo>
                    <a:pt x="8" y="23"/>
                  </a:lnTo>
                  <a:lnTo>
                    <a:pt x="8" y="24"/>
                  </a:lnTo>
                  <a:lnTo>
                    <a:pt x="8" y="25"/>
                  </a:lnTo>
                  <a:lnTo>
                    <a:pt x="8" y="25"/>
                  </a:lnTo>
                  <a:lnTo>
                    <a:pt x="8" y="26"/>
                  </a:lnTo>
                  <a:lnTo>
                    <a:pt x="8" y="27"/>
                  </a:lnTo>
                  <a:lnTo>
                    <a:pt x="8" y="28"/>
                  </a:lnTo>
                  <a:lnTo>
                    <a:pt x="8" y="29"/>
                  </a:lnTo>
                  <a:lnTo>
                    <a:pt x="8" y="29"/>
                  </a:lnTo>
                  <a:lnTo>
                    <a:pt x="8" y="30"/>
                  </a:lnTo>
                  <a:lnTo>
                    <a:pt x="8" y="31"/>
                  </a:lnTo>
                  <a:lnTo>
                    <a:pt x="8" y="32"/>
                  </a:lnTo>
                  <a:lnTo>
                    <a:pt x="8" y="32"/>
                  </a:lnTo>
                  <a:lnTo>
                    <a:pt x="9" y="33"/>
                  </a:lnTo>
                  <a:lnTo>
                    <a:pt x="9" y="34"/>
                  </a:lnTo>
                  <a:lnTo>
                    <a:pt x="9" y="35"/>
                  </a:lnTo>
                  <a:lnTo>
                    <a:pt x="9" y="36"/>
                  </a:lnTo>
                  <a:lnTo>
                    <a:pt x="9" y="37"/>
                  </a:lnTo>
                  <a:lnTo>
                    <a:pt x="9" y="38"/>
                  </a:lnTo>
                  <a:lnTo>
                    <a:pt x="9" y="39"/>
                  </a:lnTo>
                  <a:lnTo>
                    <a:pt x="10" y="40"/>
                  </a:lnTo>
                  <a:lnTo>
                    <a:pt x="10" y="41"/>
                  </a:lnTo>
                  <a:lnTo>
                    <a:pt x="10" y="42"/>
                  </a:lnTo>
                  <a:lnTo>
                    <a:pt x="10" y="43"/>
                  </a:lnTo>
                  <a:lnTo>
                    <a:pt x="10" y="45"/>
                  </a:lnTo>
                  <a:lnTo>
                    <a:pt x="11" y="46"/>
                  </a:lnTo>
                  <a:lnTo>
                    <a:pt x="11" y="47"/>
                  </a:lnTo>
                  <a:lnTo>
                    <a:pt x="11" y="48"/>
                  </a:lnTo>
                  <a:lnTo>
                    <a:pt x="11" y="49"/>
                  </a:lnTo>
                  <a:lnTo>
                    <a:pt x="12" y="51"/>
                  </a:lnTo>
                  <a:lnTo>
                    <a:pt x="12" y="52"/>
                  </a:lnTo>
                  <a:lnTo>
                    <a:pt x="12" y="53"/>
                  </a:lnTo>
                  <a:lnTo>
                    <a:pt x="12" y="55"/>
                  </a:lnTo>
                  <a:lnTo>
                    <a:pt x="13" y="56"/>
                  </a:lnTo>
                  <a:lnTo>
                    <a:pt x="13" y="58"/>
                  </a:lnTo>
                  <a:lnTo>
                    <a:pt x="13" y="59"/>
                  </a:lnTo>
                  <a:lnTo>
                    <a:pt x="14" y="60"/>
                  </a:lnTo>
                  <a:lnTo>
                    <a:pt x="14" y="61"/>
                  </a:lnTo>
                  <a:lnTo>
                    <a:pt x="14" y="63"/>
                  </a:lnTo>
                  <a:lnTo>
                    <a:pt x="15" y="64"/>
                  </a:lnTo>
                  <a:lnTo>
                    <a:pt x="15" y="66"/>
                  </a:lnTo>
                  <a:lnTo>
                    <a:pt x="16" y="67"/>
                  </a:lnTo>
                  <a:lnTo>
                    <a:pt x="16" y="69"/>
                  </a:lnTo>
                  <a:lnTo>
                    <a:pt x="16" y="70"/>
                  </a:lnTo>
                  <a:lnTo>
                    <a:pt x="17" y="72"/>
                  </a:lnTo>
                  <a:lnTo>
                    <a:pt x="17" y="73"/>
                  </a:lnTo>
                  <a:lnTo>
                    <a:pt x="17" y="75"/>
                  </a:lnTo>
                  <a:lnTo>
                    <a:pt x="18" y="76"/>
                  </a:lnTo>
                  <a:lnTo>
                    <a:pt x="19" y="78"/>
                  </a:lnTo>
                  <a:lnTo>
                    <a:pt x="19" y="79"/>
                  </a:lnTo>
                  <a:lnTo>
                    <a:pt x="20" y="80"/>
                  </a:lnTo>
                  <a:lnTo>
                    <a:pt x="20" y="81"/>
                  </a:lnTo>
                  <a:lnTo>
                    <a:pt x="20" y="83"/>
                  </a:lnTo>
                  <a:lnTo>
                    <a:pt x="21" y="84"/>
                  </a:lnTo>
                  <a:lnTo>
                    <a:pt x="22" y="86"/>
                  </a:lnTo>
                  <a:lnTo>
                    <a:pt x="22" y="87"/>
                  </a:lnTo>
                  <a:lnTo>
                    <a:pt x="23" y="89"/>
                  </a:lnTo>
                  <a:lnTo>
                    <a:pt x="23" y="90"/>
                  </a:lnTo>
                  <a:lnTo>
                    <a:pt x="24" y="91"/>
                  </a:lnTo>
                  <a:lnTo>
                    <a:pt x="21" y="91"/>
                  </a:lnTo>
                  <a:lnTo>
                    <a:pt x="21" y="91"/>
                  </a:lnTo>
                  <a:lnTo>
                    <a:pt x="20" y="91"/>
                  </a:lnTo>
                  <a:lnTo>
                    <a:pt x="20" y="90"/>
                  </a:lnTo>
                  <a:lnTo>
                    <a:pt x="20" y="90"/>
                  </a:lnTo>
                  <a:lnTo>
                    <a:pt x="20" y="89"/>
                  </a:lnTo>
                  <a:lnTo>
                    <a:pt x="19" y="88"/>
                  </a:lnTo>
                  <a:lnTo>
                    <a:pt x="19" y="87"/>
                  </a:lnTo>
                  <a:lnTo>
                    <a:pt x="18" y="85"/>
                  </a:lnTo>
                  <a:lnTo>
                    <a:pt x="18" y="85"/>
                  </a:lnTo>
                  <a:lnTo>
                    <a:pt x="17" y="84"/>
                  </a:lnTo>
                  <a:lnTo>
                    <a:pt x="17" y="83"/>
                  </a:lnTo>
                  <a:lnTo>
                    <a:pt x="17" y="82"/>
                  </a:lnTo>
                  <a:lnTo>
                    <a:pt x="16" y="81"/>
                  </a:lnTo>
                  <a:lnTo>
                    <a:pt x="16" y="80"/>
                  </a:lnTo>
                  <a:lnTo>
                    <a:pt x="16" y="79"/>
                  </a:lnTo>
                  <a:lnTo>
                    <a:pt x="16" y="79"/>
                  </a:lnTo>
                  <a:lnTo>
                    <a:pt x="15" y="78"/>
                  </a:lnTo>
                  <a:lnTo>
                    <a:pt x="15" y="76"/>
                  </a:lnTo>
                  <a:lnTo>
                    <a:pt x="14" y="75"/>
                  </a:lnTo>
                  <a:lnTo>
                    <a:pt x="14" y="74"/>
                  </a:lnTo>
                  <a:lnTo>
                    <a:pt x="13" y="73"/>
                  </a:lnTo>
                  <a:lnTo>
                    <a:pt x="13" y="72"/>
                  </a:lnTo>
                  <a:lnTo>
                    <a:pt x="13" y="71"/>
                  </a:lnTo>
                  <a:lnTo>
                    <a:pt x="12" y="70"/>
                  </a:lnTo>
                  <a:lnTo>
                    <a:pt x="12" y="68"/>
                  </a:lnTo>
                  <a:lnTo>
                    <a:pt x="11" y="67"/>
                  </a:lnTo>
                  <a:lnTo>
                    <a:pt x="11" y="66"/>
                  </a:lnTo>
                  <a:lnTo>
                    <a:pt x="11" y="64"/>
                  </a:lnTo>
                  <a:lnTo>
                    <a:pt x="10" y="63"/>
                  </a:lnTo>
                  <a:lnTo>
                    <a:pt x="10" y="62"/>
                  </a:lnTo>
                  <a:lnTo>
                    <a:pt x="9" y="60"/>
                  </a:lnTo>
                  <a:lnTo>
                    <a:pt x="9" y="59"/>
                  </a:lnTo>
                  <a:lnTo>
                    <a:pt x="8" y="58"/>
                  </a:lnTo>
                  <a:lnTo>
                    <a:pt x="8" y="56"/>
                  </a:lnTo>
                  <a:lnTo>
                    <a:pt x="7" y="55"/>
                  </a:lnTo>
                  <a:lnTo>
                    <a:pt x="7" y="53"/>
                  </a:lnTo>
                  <a:lnTo>
                    <a:pt x="7" y="52"/>
                  </a:lnTo>
                  <a:lnTo>
                    <a:pt x="6" y="50"/>
                  </a:lnTo>
                  <a:lnTo>
                    <a:pt x="6" y="49"/>
                  </a:lnTo>
                  <a:lnTo>
                    <a:pt x="5" y="47"/>
                  </a:lnTo>
                  <a:lnTo>
                    <a:pt x="5" y="45"/>
                  </a:lnTo>
                  <a:lnTo>
                    <a:pt x="5" y="44"/>
                  </a:lnTo>
                  <a:lnTo>
                    <a:pt x="4" y="42"/>
                  </a:lnTo>
                  <a:lnTo>
                    <a:pt x="4" y="40"/>
                  </a:lnTo>
                  <a:lnTo>
                    <a:pt x="3" y="39"/>
                  </a:lnTo>
                  <a:lnTo>
                    <a:pt x="3" y="37"/>
                  </a:lnTo>
                  <a:lnTo>
                    <a:pt x="3" y="36"/>
                  </a:lnTo>
                  <a:lnTo>
                    <a:pt x="2" y="34"/>
                  </a:lnTo>
                  <a:lnTo>
                    <a:pt x="2" y="32"/>
                  </a:lnTo>
                  <a:lnTo>
                    <a:pt x="2" y="30"/>
                  </a:lnTo>
                  <a:lnTo>
                    <a:pt x="1" y="29"/>
                  </a:lnTo>
                  <a:lnTo>
                    <a:pt x="1" y="27"/>
                  </a:lnTo>
                  <a:lnTo>
                    <a:pt x="1" y="25"/>
                  </a:lnTo>
                  <a:lnTo>
                    <a:pt x="1" y="24"/>
                  </a:lnTo>
                  <a:lnTo>
                    <a:pt x="0" y="22"/>
                  </a:lnTo>
                  <a:lnTo>
                    <a:pt x="0" y="2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4" name="Freeform 2045"/>
            <p:cNvSpPr>
              <a:spLocks/>
            </p:cNvSpPr>
            <p:nvPr/>
          </p:nvSpPr>
          <p:spPr bwMode="auto">
            <a:xfrm>
              <a:off x="6083303" y="1583298"/>
              <a:ext cx="17463" cy="19050"/>
            </a:xfrm>
            <a:custGeom>
              <a:avLst/>
              <a:gdLst>
                <a:gd name="T0" fmla="*/ 2 w 11"/>
                <a:gd name="T1" fmla="*/ 0 h 12"/>
                <a:gd name="T2" fmla="*/ 2 w 11"/>
                <a:gd name="T3" fmla="*/ 0 h 12"/>
                <a:gd name="T4" fmla="*/ 2 w 11"/>
                <a:gd name="T5" fmla="*/ 1 h 12"/>
                <a:gd name="T6" fmla="*/ 1 w 11"/>
                <a:gd name="T7" fmla="*/ 1 h 12"/>
                <a:gd name="T8" fmla="*/ 1 w 11"/>
                <a:gd name="T9" fmla="*/ 2 h 12"/>
                <a:gd name="T10" fmla="*/ 1 w 11"/>
                <a:gd name="T11" fmla="*/ 2 h 12"/>
                <a:gd name="T12" fmla="*/ 0 w 11"/>
                <a:gd name="T13" fmla="*/ 3 h 12"/>
                <a:gd name="T14" fmla="*/ 0 w 11"/>
                <a:gd name="T15" fmla="*/ 4 h 12"/>
                <a:gd name="T16" fmla="*/ 0 w 11"/>
                <a:gd name="T17" fmla="*/ 5 h 12"/>
                <a:gd name="T18" fmla="*/ 0 w 11"/>
                <a:gd name="T19" fmla="*/ 6 h 12"/>
                <a:gd name="T20" fmla="*/ 0 w 11"/>
                <a:gd name="T21" fmla="*/ 7 h 12"/>
                <a:gd name="T22" fmla="*/ 0 w 11"/>
                <a:gd name="T23" fmla="*/ 8 h 12"/>
                <a:gd name="T24" fmla="*/ 0 w 11"/>
                <a:gd name="T25" fmla="*/ 9 h 12"/>
                <a:gd name="T26" fmla="*/ 1 w 11"/>
                <a:gd name="T27" fmla="*/ 10 h 12"/>
                <a:gd name="T28" fmla="*/ 2 w 11"/>
                <a:gd name="T29" fmla="*/ 11 h 12"/>
                <a:gd name="T30" fmla="*/ 2 w 11"/>
                <a:gd name="T31" fmla="*/ 11 h 12"/>
                <a:gd name="T32" fmla="*/ 3 w 11"/>
                <a:gd name="T33" fmla="*/ 12 h 12"/>
                <a:gd name="T34" fmla="*/ 4 w 11"/>
                <a:gd name="T35" fmla="*/ 12 h 12"/>
                <a:gd name="T36" fmla="*/ 5 w 11"/>
                <a:gd name="T37" fmla="*/ 12 h 12"/>
                <a:gd name="T38" fmla="*/ 6 w 11"/>
                <a:gd name="T39" fmla="*/ 12 h 12"/>
                <a:gd name="T40" fmla="*/ 6 w 11"/>
                <a:gd name="T41" fmla="*/ 12 h 12"/>
                <a:gd name="T42" fmla="*/ 7 w 11"/>
                <a:gd name="T43" fmla="*/ 12 h 12"/>
                <a:gd name="T44" fmla="*/ 8 w 11"/>
                <a:gd name="T45" fmla="*/ 12 h 12"/>
                <a:gd name="T46" fmla="*/ 8 w 11"/>
                <a:gd name="T47" fmla="*/ 11 h 12"/>
                <a:gd name="T48" fmla="*/ 9 w 11"/>
                <a:gd name="T49" fmla="*/ 11 h 12"/>
                <a:gd name="T50" fmla="*/ 9 w 11"/>
                <a:gd name="T51" fmla="*/ 10 h 12"/>
                <a:gd name="T52" fmla="*/ 10 w 11"/>
                <a:gd name="T53" fmla="*/ 10 h 12"/>
                <a:gd name="T54" fmla="*/ 10 w 11"/>
                <a:gd name="T55" fmla="*/ 9 h 12"/>
                <a:gd name="T56" fmla="*/ 11 w 11"/>
                <a:gd name="T57" fmla="*/ 9 h 12"/>
                <a:gd name="T58" fmla="*/ 9 w 11"/>
                <a:gd name="T59" fmla="*/ 4 h 12"/>
                <a:gd name="T60" fmla="*/ 9 w 11"/>
                <a:gd name="T61" fmla="*/ 4 h 12"/>
                <a:gd name="T62" fmla="*/ 9 w 11"/>
                <a:gd name="T63" fmla="*/ 5 h 12"/>
                <a:gd name="T64" fmla="*/ 8 w 11"/>
                <a:gd name="T65" fmla="*/ 6 h 12"/>
                <a:gd name="T66" fmla="*/ 8 w 11"/>
                <a:gd name="T67" fmla="*/ 7 h 12"/>
                <a:gd name="T68" fmla="*/ 7 w 11"/>
                <a:gd name="T69" fmla="*/ 8 h 12"/>
                <a:gd name="T70" fmla="*/ 6 w 11"/>
                <a:gd name="T71" fmla="*/ 9 h 12"/>
                <a:gd name="T72" fmla="*/ 6 w 11"/>
                <a:gd name="T73" fmla="*/ 10 h 12"/>
                <a:gd name="T74" fmla="*/ 5 w 11"/>
                <a:gd name="T75" fmla="*/ 9 h 12"/>
                <a:gd name="T76" fmla="*/ 4 w 11"/>
                <a:gd name="T77" fmla="*/ 9 h 12"/>
                <a:gd name="T78" fmla="*/ 4 w 11"/>
                <a:gd name="T79" fmla="*/ 8 h 12"/>
                <a:gd name="T80" fmla="*/ 3 w 11"/>
                <a:gd name="T81" fmla="*/ 8 h 12"/>
                <a:gd name="T82" fmla="*/ 3 w 11"/>
                <a:gd name="T83" fmla="*/ 7 h 12"/>
                <a:gd name="T84" fmla="*/ 3 w 11"/>
                <a:gd name="T85" fmla="*/ 6 h 12"/>
                <a:gd name="T86" fmla="*/ 3 w 11"/>
                <a:gd name="T87" fmla="*/ 5 h 12"/>
                <a:gd name="T88" fmla="*/ 3 w 11"/>
                <a:gd name="T89" fmla="*/ 4 h 12"/>
                <a:gd name="T90" fmla="*/ 3 w 11"/>
                <a:gd name="T91" fmla="*/ 3 h 12"/>
                <a:gd name="T92" fmla="*/ 4 w 11"/>
                <a:gd name="T93" fmla="*/ 2 h 12"/>
                <a:gd name="T94" fmla="*/ 4 w 11"/>
                <a:gd name="T95" fmla="*/ 0 h 12"/>
                <a:gd name="T96" fmla="*/ 2 w 11"/>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2">
                  <a:moveTo>
                    <a:pt x="2" y="0"/>
                  </a:moveTo>
                  <a:lnTo>
                    <a:pt x="2" y="0"/>
                  </a:lnTo>
                  <a:lnTo>
                    <a:pt x="2" y="1"/>
                  </a:lnTo>
                  <a:lnTo>
                    <a:pt x="1" y="1"/>
                  </a:lnTo>
                  <a:lnTo>
                    <a:pt x="1" y="2"/>
                  </a:lnTo>
                  <a:lnTo>
                    <a:pt x="1" y="2"/>
                  </a:lnTo>
                  <a:lnTo>
                    <a:pt x="0" y="3"/>
                  </a:lnTo>
                  <a:lnTo>
                    <a:pt x="0" y="4"/>
                  </a:lnTo>
                  <a:lnTo>
                    <a:pt x="0" y="5"/>
                  </a:lnTo>
                  <a:lnTo>
                    <a:pt x="0" y="6"/>
                  </a:lnTo>
                  <a:lnTo>
                    <a:pt x="0" y="7"/>
                  </a:lnTo>
                  <a:lnTo>
                    <a:pt x="0" y="8"/>
                  </a:lnTo>
                  <a:lnTo>
                    <a:pt x="0" y="9"/>
                  </a:lnTo>
                  <a:lnTo>
                    <a:pt x="1" y="10"/>
                  </a:lnTo>
                  <a:lnTo>
                    <a:pt x="2" y="11"/>
                  </a:lnTo>
                  <a:lnTo>
                    <a:pt x="2" y="11"/>
                  </a:lnTo>
                  <a:lnTo>
                    <a:pt x="3" y="12"/>
                  </a:lnTo>
                  <a:lnTo>
                    <a:pt x="4" y="12"/>
                  </a:lnTo>
                  <a:lnTo>
                    <a:pt x="5" y="12"/>
                  </a:lnTo>
                  <a:lnTo>
                    <a:pt x="6" y="12"/>
                  </a:lnTo>
                  <a:lnTo>
                    <a:pt x="6" y="12"/>
                  </a:lnTo>
                  <a:lnTo>
                    <a:pt x="7" y="12"/>
                  </a:lnTo>
                  <a:lnTo>
                    <a:pt x="8" y="12"/>
                  </a:lnTo>
                  <a:lnTo>
                    <a:pt x="8" y="11"/>
                  </a:lnTo>
                  <a:lnTo>
                    <a:pt x="9" y="11"/>
                  </a:lnTo>
                  <a:lnTo>
                    <a:pt x="9" y="10"/>
                  </a:lnTo>
                  <a:lnTo>
                    <a:pt x="10" y="10"/>
                  </a:lnTo>
                  <a:lnTo>
                    <a:pt x="10" y="9"/>
                  </a:lnTo>
                  <a:lnTo>
                    <a:pt x="11" y="9"/>
                  </a:lnTo>
                  <a:lnTo>
                    <a:pt x="9" y="4"/>
                  </a:lnTo>
                  <a:lnTo>
                    <a:pt x="9" y="4"/>
                  </a:lnTo>
                  <a:lnTo>
                    <a:pt x="9" y="5"/>
                  </a:lnTo>
                  <a:lnTo>
                    <a:pt x="8" y="6"/>
                  </a:lnTo>
                  <a:lnTo>
                    <a:pt x="8" y="7"/>
                  </a:lnTo>
                  <a:lnTo>
                    <a:pt x="7" y="8"/>
                  </a:lnTo>
                  <a:lnTo>
                    <a:pt x="6" y="9"/>
                  </a:lnTo>
                  <a:lnTo>
                    <a:pt x="6" y="10"/>
                  </a:lnTo>
                  <a:lnTo>
                    <a:pt x="5" y="9"/>
                  </a:lnTo>
                  <a:lnTo>
                    <a:pt x="4" y="9"/>
                  </a:lnTo>
                  <a:lnTo>
                    <a:pt x="4" y="8"/>
                  </a:lnTo>
                  <a:lnTo>
                    <a:pt x="3" y="8"/>
                  </a:lnTo>
                  <a:lnTo>
                    <a:pt x="3" y="7"/>
                  </a:lnTo>
                  <a:lnTo>
                    <a:pt x="3" y="6"/>
                  </a:lnTo>
                  <a:lnTo>
                    <a:pt x="3" y="5"/>
                  </a:lnTo>
                  <a:lnTo>
                    <a:pt x="3" y="4"/>
                  </a:lnTo>
                  <a:lnTo>
                    <a:pt x="3" y="3"/>
                  </a:lnTo>
                  <a:lnTo>
                    <a:pt x="4" y="2"/>
                  </a:lnTo>
                  <a:lnTo>
                    <a:pt x="4" y="0"/>
                  </a:lnTo>
                  <a:lnTo>
                    <a:pt x="2"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5" name="Freeform 2046"/>
            <p:cNvSpPr>
              <a:spLocks/>
            </p:cNvSpPr>
            <p:nvPr/>
          </p:nvSpPr>
          <p:spPr bwMode="auto">
            <a:xfrm>
              <a:off x="5735640" y="1608700"/>
              <a:ext cx="22225" cy="28575"/>
            </a:xfrm>
            <a:custGeom>
              <a:avLst/>
              <a:gdLst>
                <a:gd name="T0" fmla="*/ 8 w 14"/>
                <a:gd name="T1" fmla="*/ 4 h 18"/>
                <a:gd name="T2" fmla="*/ 7 w 14"/>
                <a:gd name="T3" fmla="*/ 4 h 18"/>
                <a:gd name="T4" fmla="*/ 6 w 14"/>
                <a:gd name="T5" fmla="*/ 4 h 18"/>
                <a:gd name="T6" fmla="*/ 4 w 14"/>
                <a:gd name="T7" fmla="*/ 5 h 18"/>
                <a:gd name="T8" fmla="*/ 3 w 14"/>
                <a:gd name="T9" fmla="*/ 5 h 18"/>
                <a:gd name="T10" fmla="*/ 2 w 14"/>
                <a:gd name="T11" fmla="*/ 6 h 18"/>
                <a:gd name="T12" fmla="*/ 2 w 14"/>
                <a:gd name="T13" fmla="*/ 8 h 18"/>
                <a:gd name="T14" fmla="*/ 3 w 14"/>
                <a:gd name="T15" fmla="*/ 10 h 18"/>
                <a:gd name="T16" fmla="*/ 4 w 14"/>
                <a:gd name="T17" fmla="*/ 12 h 18"/>
                <a:gd name="T18" fmla="*/ 6 w 14"/>
                <a:gd name="T19" fmla="*/ 13 h 18"/>
                <a:gd name="T20" fmla="*/ 7 w 14"/>
                <a:gd name="T21" fmla="*/ 13 h 18"/>
                <a:gd name="T22" fmla="*/ 9 w 14"/>
                <a:gd name="T23" fmla="*/ 13 h 18"/>
                <a:gd name="T24" fmla="*/ 11 w 14"/>
                <a:gd name="T25" fmla="*/ 12 h 18"/>
                <a:gd name="T26" fmla="*/ 12 w 14"/>
                <a:gd name="T27" fmla="*/ 10 h 18"/>
                <a:gd name="T28" fmla="*/ 13 w 14"/>
                <a:gd name="T29" fmla="*/ 9 h 18"/>
                <a:gd name="T30" fmla="*/ 14 w 14"/>
                <a:gd name="T31" fmla="*/ 16 h 18"/>
                <a:gd name="T32" fmla="*/ 13 w 14"/>
                <a:gd name="T33" fmla="*/ 16 h 18"/>
                <a:gd name="T34" fmla="*/ 12 w 14"/>
                <a:gd name="T35" fmla="*/ 17 h 18"/>
                <a:gd name="T36" fmla="*/ 11 w 14"/>
                <a:gd name="T37" fmla="*/ 17 h 18"/>
                <a:gd name="T38" fmla="*/ 10 w 14"/>
                <a:gd name="T39" fmla="*/ 18 h 18"/>
                <a:gd name="T40" fmla="*/ 8 w 14"/>
                <a:gd name="T41" fmla="*/ 18 h 18"/>
                <a:gd name="T42" fmla="*/ 7 w 14"/>
                <a:gd name="T43" fmla="*/ 18 h 18"/>
                <a:gd name="T44" fmla="*/ 6 w 14"/>
                <a:gd name="T45" fmla="*/ 18 h 18"/>
                <a:gd name="T46" fmla="*/ 5 w 14"/>
                <a:gd name="T47" fmla="*/ 18 h 18"/>
                <a:gd name="T48" fmla="*/ 4 w 14"/>
                <a:gd name="T49" fmla="*/ 18 h 18"/>
                <a:gd name="T50" fmla="*/ 3 w 14"/>
                <a:gd name="T51" fmla="*/ 18 h 18"/>
                <a:gd name="T52" fmla="*/ 2 w 14"/>
                <a:gd name="T53" fmla="*/ 17 h 18"/>
                <a:gd name="T54" fmla="*/ 1 w 14"/>
                <a:gd name="T55" fmla="*/ 15 h 18"/>
                <a:gd name="T56" fmla="*/ 1 w 14"/>
                <a:gd name="T57" fmla="*/ 14 h 18"/>
                <a:gd name="T58" fmla="*/ 0 w 14"/>
                <a:gd name="T59" fmla="*/ 12 h 18"/>
                <a:gd name="T60" fmla="*/ 0 w 14"/>
                <a:gd name="T61" fmla="*/ 9 h 18"/>
                <a:gd name="T62" fmla="*/ 0 w 14"/>
                <a:gd name="T63" fmla="*/ 8 h 18"/>
                <a:gd name="T64" fmla="*/ 1 w 14"/>
                <a:gd name="T65" fmla="*/ 6 h 18"/>
                <a:gd name="T66" fmla="*/ 1 w 14"/>
                <a:gd name="T67" fmla="*/ 5 h 18"/>
                <a:gd name="T68" fmla="*/ 3 w 14"/>
                <a:gd name="T69" fmla="*/ 3 h 18"/>
                <a:gd name="T70" fmla="*/ 4 w 14"/>
                <a:gd name="T71" fmla="*/ 2 h 18"/>
                <a:gd name="T72" fmla="*/ 5 w 14"/>
                <a:gd name="T73" fmla="*/ 1 h 18"/>
                <a:gd name="T74" fmla="*/ 6 w 14"/>
                <a:gd name="T75" fmla="*/ 1 h 18"/>
                <a:gd name="T76" fmla="*/ 7 w 14"/>
                <a:gd name="T77" fmla="*/ 0 h 18"/>
                <a:gd name="T78" fmla="*/ 9 w 14"/>
                <a:gd name="T79" fmla="*/ 0 h 18"/>
                <a:gd name="T80" fmla="*/ 10 w 14"/>
                <a:gd name="T81" fmla="*/ 0 h 18"/>
                <a:gd name="T82" fmla="*/ 10 w 14"/>
                <a:gd name="T8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8">
                  <a:moveTo>
                    <a:pt x="8" y="4"/>
                  </a:moveTo>
                  <a:lnTo>
                    <a:pt x="8" y="4"/>
                  </a:lnTo>
                  <a:lnTo>
                    <a:pt x="7" y="4"/>
                  </a:lnTo>
                  <a:lnTo>
                    <a:pt x="7" y="4"/>
                  </a:lnTo>
                  <a:lnTo>
                    <a:pt x="6" y="4"/>
                  </a:lnTo>
                  <a:lnTo>
                    <a:pt x="6" y="4"/>
                  </a:lnTo>
                  <a:lnTo>
                    <a:pt x="5" y="4"/>
                  </a:lnTo>
                  <a:lnTo>
                    <a:pt x="4" y="5"/>
                  </a:lnTo>
                  <a:lnTo>
                    <a:pt x="4" y="5"/>
                  </a:lnTo>
                  <a:lnTo>
                    <a:pt x="3" y="5"/>
                  </a:lnTo>
                  <a:lnTo>
                    <a:pt x="3" y="6"/>
                  </a:lnTo>
                  <a:lnTo>
                    <a:pt x="2" y="6"/>
                  </a:lnTo>
                  <a:lnTo>
                    <a:pt x="2" y="7"/>
                  </a:lnTo>
                  <a:lnTo>
                    <a:pt x="2" y="8"/>
                  </a:lnTo>
                  <a:lnTo>
                    <a:pt x="2" y="9"/>
                  </a:lnTo>
                  <a:lnTo>
                    <a:pt x="3" y="10"/>
                  </a:lnTo>
                  <a:lnTo>
                    <a:pt x="3" y="11"/>
                  </a:lnTo>
                  <a:lnTo>
                    <a:pt x="4" y="12"/>
                  </a:lnTo>
                  <a:lnTo>
                    <a:pt x="5" y="13"/>
                  </a:lnTo>
                  <a:lnTo>
                    <a:pt x="6" y="13"/>
                  </a:lnTo>
                  <a:lnTo>
                    <a:pt x="7" y="14"/>
                  </a:lnTo>
                  <a:lnTo>
                    <a:pt x="7" y="13"/>
                  </a:lnTo>
                  <a:lnTo>
                    <a:pt x="8" y="13"/>
                  </a:lnTo>
                  <a:lnTo>
                    <a:pt x="9" y="13"/>
                  </a:lnTo>
                  <a:lnTo>
                    <a:pt x="10" y="12"/>
                  </a:lnTo>
                  <a:lnTo>
                    <a:pt x="11" y="12"/>
                  </a:lnTo>
                  <a:lnTo>
                    <a:pt x="11" y="11"/>
                  </a:lnTo>
                  <a:lnTo>
                    <a:pt x="12" y="10"/>
                  </a:lnTo>
                  <a:lnTo>
                    <a:pt x="13" y="10"/>
                  </a:lnTo>
                  <a:lnTo>
                    <a:pt x="13" y="9"/>
                  </a:lnTo>
                  <a:lnTo>
                    <a:pt x="14" y="9"/>
                  </a:lnTo>
                  <a:lnTo>
                    <a:pt x="14" y="16"/>
                  </a:lnTo>
                  <a:lnTo>
                    <a:pt x="13" y="16"/>
                  </a:lnTo>
                  <a:lnTo>
                    <a:pt x="13" y="16"/>
                  </a:lnTo>
                  <a:lnTo>
                    <a:pt x="12" y="16"/>
                  </a:lnTo>
                  <a:lnTo>
                    <a:pt x="12" y="17"/>
                  </a:lnTo>
                  <a:lnTo>
                    <a:pt x="11" y="17"/>
                  </a:lnTo>
                  <a:lnTo>
                    <a:pt x="11" y="17"/>
                  </a:lnTo>
                  <a:lnTo>
                    <a:pt x="10" y="17"/>
                  </a:lnTo>
                  <a:lnTo>
                    <a:pt x="10" y="18"/>
                  </a:lnTo>
                  <a:lnTo>
                    <a:pt x="9" y="18"/>
                  </a:lnTo>
                  <a:lnTo>
                    <a:pt x="8" y="18"/>
                  </a:lnTo>
                  <a:lnTo>
                    <a:pt x="8" y="18"/>
                  </a:lnTo>
                  <a:lnTo>
                    <a:pt x="7" y="18"/>
                  </a:lnTo>
                  <a:lnTo>
                    <a:pt x="7" y="18"/>
                  </a:lnTo>
                  <a:lnTo>
                    <a:pt x="6" y="18"/>
                  </a:lnTo>
                  <a:lnTo>
                    <a:pt x="5" y="18"/>
                  </a:lnTo>
                  <a:lnTo>
                    <a:pt x="5" y="18"/>
                  </a:lnTo>
                  <a:lnTo>
                    <a:pt x="4" y="18"/>
                  </a:lnTo>
                  <a:lnTo>
                    <a:pt x="4" y="18"/>
                  </a:lnTo>
                  <a:lnTo>
                    <a:pt x="3" y="18"/>
                  </a:lnTo>
                  <a:lnTo>
                    <a:pt x="3" y="18"/>
                  </a:lnTo>
                  <a:lnTo>
                    <a:pt x="2" y="17"/>
                  </a:lnTo>
                  <a:lnTo>
                    <a:pt x="2" y="17"/>
                  </a:lnTo>
                  <a:lnTo>
                    <a:pt x="1" y="16"/>
                  </a:lnTo>
                  <a:lnTo>
                    <a:pt x="1" y="15"/>
                  </a:lnTo>
                  <a:lnTo>
                    <a:pt x="1" y="14"/>
                  </a:lnTo>
                  <a:lnTo>
                    <a:pt x="1" y="14"/>
                  </a:lnTo>
                  <a:lnTo>
                    <a:pt x="0" y="13"/>
                  </a:lnTo>
                  <a:lnTo>
                    <a:pt x="0" y="12"/>
                  </a:lnTo>
                  <a:lnTo>
                    <a:pt x="0" y="10"/>
                  </a:lnTo>
                  <a:lnTo>
                    <a:pt x="0" y="9"/>
                  </a:lnTo>
                  <a:lnTo>
                    <a:pt x="0" y="8"/>
                  </a:lnTo>
                  <a:lnTo>
                    <a:pt x="0" y="8"/>
                  </a:lnTo>
                  <a:lnTo>
                    <a:pt x="1" y="7"/>
                  </a:lnTo>
                  <a:lnTo>
                    <a:pt x="1" y="6"/>
                  </a:lnTo>
                  <a:lnTo>
                    <a:pt x="1" y="5"/>
                  </a:lnTo>
                  <a:lnTo>
                    <a:pt x="1" y="5"/>
                  </a:lnTo>
                  <a:lnTo>
                    <a:pt x="2" y="3"/>
                  </a:lnTo>
                  <a:lnTo>
                    <a:pt x="3" y="3"/>
                  </a:lnTo>
                  <a:lnTo>
                    <a:pt x="4" y="2"/>
                  </a:lnTo>
                  <a:lnTo>
                    <a:pt x="4" y="2"/>
                  </a:lnTo>
                  <a:lnTo>
                    <a:pt x="4" y="1"/>
                  </a:lnTo>
                  <a:lnTo>
                    <a:pt x="5" y="1"/>
                  </a:lnTo>
                  <a:lnTo>
                    <a:pt x="5" y="1"/>
                  </a:lnTo>
                  <a:lnTo>
                    <a:pt x="6" y="1"/>
                  </a:lnTo>
                  <a:lnTo>
                    <a:pt x="6" y="0"/>
                  </a:lnTo>
                  <a:lnTo>
                    <a:pt x="7" y="0"/>
                  </a:lnTo>
                  <a:lnTo>
                    <a:pt x="8" y="0"/>
                  </a:lnTo>
                  <a:lnTo>
                    <a:pt x="9" y="0"/>
                  </a:lnTo>
                  <a:lnTo>
                    <a:pt x="9" y="0"/>
                  </a:lnTo>
                  <a:lnTo>
                    <a:pt x="10" y="0"/>
                  </a:lnTo>
                  <a:lnTo>
                    <a:pt x="10" y="0"/>
                  </a:lnTo>
                  <a:lnTo>
                    <a:pt x="10" y="0"/>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6" name="Freeform 2047"/>
            <p:cNvSpPr>
              <a:spLocks/>
            </p:cNvSpPr>
            <p:nvPr/>
          </p:nvSpPr>
          <p:spPr bwMode="auto">
            <a:xfrm>
              <a:off x="6115051" y="1468998"/>
              <a:ext cx="50800" cy="139700"/>
            </a:xfrm>
            <a:custGeom>
              <a:avLst/>
              <a:gdLst>
                <a:gd name="T0" fmla="*/ 14 w 32"/>
                <a:gd name="T1" fmla="*/ 81 h 88"/>
                <a:gd name="T2" fmla="*/ 17 w 32"/>
                <a:gd name="T3" fmla="*/ 81 h 88"/>
                <a:gd name="T4" fmla="*/ 19 w 32"/>
                <a:gd name="T5" fmla="*/ 81 h 88"/>
                <a:gd name="T6" fmla="*/ 22 w 32"/>
                <a:gd name="T7" fmla="*/ 80 h 88"/>
                <a:gd name="T8" fmla="*/ 24 w 32"/>
                <a:gd name="T9" fmla="*/ 80 h 88"/>
                <a:gd name="T10" fmla="*/ 26 w 32"/>
                <a:gd name="T11" fmla="*/ 80 h 88"/>
                <a:gd name="T12" fmla="*/ 27 w 32"/>
                <a:gd name="T13" fmla="*/ 78 h 88"/>
                <a:gd name="T14" fmla="*/ 27 w 32"/>
                <a:gd name="T15" fmla="*/ 74 h 88"/>
                <a:gd name="T16" fmla="*/ 27 w 32"/>
                <a:gd name="T17" fmla="*/ 69 h 88"/>
                <a:gd name="T18" fmla="*/ 26 w 32"/>
                <a:gd name="T19" fmla="*/ 66 h 88"/>
                <a:gd name="T20" fmla="*/ 26 w 32"/>
                <a:gd name="T21" fmla="*/ 62 h 88"/>
                <a:gd name="T22" fmla="*/ 25 w 32"/>
                <a:gd name="T23" fmla="*/ 60 h 88"/>
                <a:gd name="T24" fmla="*/ 25 w 32"/>
                <a:gd name="T25" fmla="*/ 56 h 88"/>
                <a:gd name="T26" fmla="*/ 24 w 32"/>
                <a:gd name="T27" fmla="*/ 53 h 88"/>
                <a:gd name="T28" fmla="*/ 24 w 32"/>
                <a:gd name="T29" fmla="*/ 50 h 88"/>
                <a:gd name="T30" fmla="*/ 23 w 32"/>
                <a:gd name="T31" fmla="*/ 47 h 88"/>
                <a:gd name="T32" fmla="*/ 22 w 32"/>
                <a:gd name="T33" fmla="*/ 44 h 88"/>
                <a:gd name="T34" fmla="*/ 21 w 32"/>
                <a:gd name="T35" fmla="*/ 40 h 88"/>
                <a:gd name="T36" fmla="*/ 20 w 32"/>
                <a:gd name="T37" fmla="*/ 35 h 88"/>
                <a:gd name="T38" fmla="*/ 17 w 32"/>
                <a:gd name="T39" fmla="*/ 31 h 88"/>
                <a:gd name="T40" fmla="*/ 16 w 32"/>
                <a:gd name="T41" fmla="*/ 29 h 88"/>
                <a:gd name="T42" fmla="*/ 14 w 32"/>
                <a:gd name="T43" fmla="*/ 26 h 88"/>
                <a:gd name="T44" fmla="*/ 13 w 32"/>
                <a:gd name="T45" fmla="*/ 23 h 88"/>
                <a:gd name="T46" fmla="*/ 11 w 32"/>
                <a:gd name="T47" fmla="*/ 20 h 88"/>
                <a:gd name="T48" fmla="*/ 10 w 32"/>
                <a:gd name="T49" fmla="*/ 17 h 88"/>
                <a:gd name="T50" fmla="*/ 8 w 32"/>
                <a:gd name="T51" fmla="*/ 14 h 88"/>
                <a:gd name="T52" fmla="*/ 7 w 32"/>
                <a:gd name="T53" fmla="*/ 12 h 88"/>
                <a:gd name="T54" fmla="*/ 4 w 32"/>
                <a:gd name="T55" fmla="*/ 8 h 88"/>
                <a:gd name="T56" fmla="*/ 2 w 32"/>
                <a:gd name="T57" fmla="*/ 5 h 88"/>
                <a:gd name="T58" fmla="*/ 1 w 32"/>
                <a:gd name="T59" fmla="*/ 0 h 88"/>
                <a:gd name="T60" fmla="*/ 2 w 32"/>
                <a:gd name="T61" fmla="*/ 2 h 88"/>
                <a:gd name="T62" fmla="*/ 5 w 32"/>
                <a:gd name="T63" fmla="*/ 5 h 88"/>
                <a:gd name="T64" fmla="*/ 7 w 32"/>
                <a:gd name="T65" fmla="*/ 9 h 88"/>
                <a:gd name="T66" fmla="*/ 9 w 32"/>
                <a:gd name="T67" fmla="*/ 11 h 88"/>
                <a:gd name="T68" fmla="*/ 11 w 32"/>
                <a:gd name="T69" fmla="*/ 14 h 88"/>
                <a:gd name="T70" fmla="*/ 13 w 32"/>
                <a:gd name="T71" fmla="*/ 17 h 88"/>
                <a:gd name="T72" fmla="*/ 15 w 32"/>
                <a:gd name="T73" fmla="*/ 21 h 88"/>
                <a:gd name="T74" fmla="*/ 17 w 32"/>
                <a:gd name="T75" fmla="*/ 24 h 88"/>
                <a:gd name="T76" fmla="*/ 19 w 32"/>
                <a:gd name="T77" fmla="*/ 28 h 88"/>
                <a:gd name="T78" fmla="*/ 21 w 32"/>
                <a:gd name="T79" fmla="*/ 33 h 88"/>
                <a:gd name="T80" fmla="*/ 22 w 32"/>
                <a:gd name="T81" fmla="*/ 37 h 88"/>
                <a:gd name="T82" fmla="*/ 24 w 32"/>
                <a:gd name="T83" fmla="*/ 41 h 88"/>
                <a:gd name="T84" fmla="*/ 25 w 32"/>
                <a:gd name="T85" fmla="*/ 46 h 88"/>
                <a:gd name="T86" fmla="*/ 26 w 32"/>
                <a:gd name="T87" fmla="*/ 50 h 88"/>
                <a:gd name="T88" fmla="*/ 28 w 32"/>
                <a:gd name="T89" fmla="*/ 54 h 88"/>
                <a:gd name="T90" fmla="*/ 28 w 32"/>
                <a:gd name="T91" fmla="*/ 58 h 88"/>
                <a:gd name="T92" fmla="*/ 29 w 32"/>
                <a:gd name="T93" fmla="*/ 62 h 88"/>
                <a:gd name="T94" fmla="*/ 30 w 32"/>
                <a:gd name="T95" fmla="*/ 66 h 88"/>
                <a:gd name="T96" fmla="*/ 31 w 32"/>
                <a:gd name="T97" fmla="*/ 69 h 88"/>
                <a:gd name="T98" fmla="*/ 31 w 32"/>
                <a:gd name="T99" fmla="*/ 72 h 88"/>
                <a:gd name="T100" fmla="*/ 31 w 32"/>
                <a:gd name="T101" fmla="*/ 76 h 88"/>
                <a:gd name="T102" fmla="*/ 32 w 32"/>
                <a:gd name="T103" fmla="*/ 80 h 88"/>
                <a:gd name="T104" fmla="*/ 32 w 32"/>
                <a:gd name="T105"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88">
                  <a:moveTo>
                    <a:pt x="32" y="83"/>
                  </a:moveTo>
                  <a:lnTo>
                    <a:pt x="12" y="88"/>
                  </a:lnTo>
                  <a:lnTo>
                    <a:pt x="14" y="81"/>
                  </a:lnTo>
                  <a:lnTo>
                    <a:pt x="14" y="81"/>
                  </a:lnTo>
                  <a:lnTo>
                    <a:pt x="14" y="81"/>
                  </a:lnTo>
                  <a:lnTo>
                    <a:pt x="15" y="81"/>
                  </a:lnTo>
                  <a:lnTo>
                    <a:pt x="16" y="81"/>
                  </a:lnTo>
                  <a:lnTo>
                    <a:pt x="17" y="81"/>
                  </a:lnTo>
                  <a:lnTo>
                    <a:pt x="17" y="81"/>
                  </a:lnTo>
                  <a:lnTo>
                    <a:pt x="18" y="81"/>
                  </a:lnTo>
                  <a:lnTo>
                    <a:pt x="19" y="81"/>
                  </a:lnTo>
                  <a:lnTo>
                    <a:pt x="19" y="81"/>
                  </a:lnTo>
                  <a:lnTo>
                    <a:pt x="20" y="81"/>
                  </a:lnTo>
                  <a:lnTo>
                    <a:pt x="21" y="81"/>
                  </a:lnTo>
                  <a:lnTo>
                    <a:pt x="21" y="81"/>
                  </a:lnTo>
                  <a:lnTo>
                    <a:pt x="22" y="80"/>
                  </a:lnTo>
                  <a:lnTo>
                    <a:pt x="22" y="80"/>
                  </a:lnTo>
                  <a:lnTo>
                    <a:pt x="23" y="80"/>
                  </a:lnTo>
                  <a:lnTo>
                    <a:pt x="23" y="80"/>
                  </a:lnTo>
                  <a:lnTo>
                    <a:pt x="24" y="80"/>
                  </a:lnTo>
                  <a:lnTo>
                    <a:pt x="24" y="80"/>
                  </a:lnTo>
                  <a:lnTo>
                    <a:pt x="25" y="80"/>
                  </a:lnTo>
                  <a:lnTo>
                    <a:pt x="25" y="80"/>
                  </a:lnTo>
                  <a:lnTo>
                    <a:pt x="26" y="80"/>
                  </a:lnTo>
                  <a:lnTo>
                    <a:pt x="26" y="80"/>
                  </a:lnTo>
                  <a:lnTo>
                    <a:pt x="27" y="79"/>
                  </a:lnTo>
                  <a:lnTo>
                    <a:pt x="27" y="79"/>
                  </a:lnTo>
                  <a:lnTo>
                    <a:pt x="27" y="78"/>
                  </a:lnTo>
                  <a:lnTo>
                    <a:pt x="27" y="77"/>
                  </a:lnTo>
                  <a:lnTo>
                    <a:pt x="27" y="76"/>
                  </a:lnTo>
                  <a:lnTo>
                    <a:pt x="27" y="75"/>
                  </a:lnTo>
                  <a:lnTo>
                    <a:pt x="27" y="74"/>
                  </a:lnTo>
                  <a:lnTo>
                    <a:pt x="27" y="73"/>
                  </a:lnTo>
                  <a:lnTo>
                    <a:pt x="27" y="72"/>
                  </a:lnTo>
                  <a:lnTo>
                    <a:pt x="27" y="71"/>
                  </a:lnTo>
                  <a:lnTo>
                    <a:pt x="27" y="69"/>
                  </a:lnTo>
                  <a:lnTo>
                    <a:pt x="27" y="68"/>
                  </a:lnTo>
                  <a:lnTo>
                    <a:pt x="27" y="67"/>
                  </a:lnTo>
                  <a:lnTo>
                    <a:pt x="26" y="67"/>
                  </a:lnTo>
                  <a:lnTo>
                    <a:pt x="26" y="66"/>
                  </a:lnTo>
                  <a:lnTo>
                    <a:pt x="26" y="65"/>
                  </a:lnTo>
                  <a:lnTo>
                    <a:pt x="26" y="64"/>
                  </a:lnTo>
                  <a:lnTo>
                    <a:pt x="26" y="63"/>
                  </a:lnTo>
                  <a:lnTo>
                    <a:pt x="26" y="62"/>
                  </a:lnTo>
                  <a:lnTo>
                    <a:pt x="25" y="62"/>
                  </a:lnTo>
                  <a:lnTo>
                    <a:pt x="25" y="61"/>
                  </a:lnTo>
                  <a:lnTo>
                    <a:pt x="25" y="60"/>
                  </a:lnTo>
                  <a:lnTo>
                    <a:pt x="25" y="60"/>
                  </a:lnTo>
                  <a:lnTo>
                    <a:pt x="25" y="59"/>
                  </a:lnTo>
                  <a:lnTo>
                    <a:pt x="25" y="58"/>
                  </a:lnTo>
                  <a:lnTo>
                    <a:pt x="25" y="57"/>
                  </a:lnTo>
                  <a:lnTo>
                    <a:pt x="25" y="56"/>
                  </a:lnTo>
                  <a:lnTo>
                    <a:pt x="25" y="55"/>
                  </a:lnTo>
                  <a:lnTo>
                    <a:pt x="24" y="54"/>
                  </a:lnTo>
                  <a:lnTo>
                    <a:pt x="24" y="54"/>
                  </a:lnTo>
                  <a:lnTo>
                    <a:pt x="24" y="53"/>
                  </a:lnTo>
                  <a:lnTo>
                    <a:pt x="24" y="52"/>
                  </a:lnTo>
                  <a:lnTo>
                    <a:pt x="24" y="52"/>
                  </a:lnTo>
                  <a:lnTo>
                    <a:pt x="24" y="51"/>
                  </a:lnTo>
                  <a:lnTo>
                    <a:pt x="24" y="50"/>
                  </a:lnTo>
                  <a:lnTo>
                    <a:pt x="23" y="49"/>
                  </a:lnTo>
                  <a:lnTo>
                    <a:pt x="23" y="48"/>
                  </a:lnTo>
                  <a:lnTo>
                    <a:pt x="23" y="48"/>
                  </a:lnTo>
                  <a:lnTo>
                    <a:pt x="23" y="47"/>
                  </a:lnTo>
                  <a:lnTo>
                    <a:pt x="23" y="46"/>
                  </a:lnTo>
                  <a:lnTo>
                    <a:pt x="23" y="45"/>
                  </a:lnTo>
                  <a:lnTo>
                    <a:pt x="22" y="45"/>
                  </a:lnTo>
                  <a:lnTo>
                    <a:pt x="22" y="44"/>
                  </a:lnTo>
                  <a:lnTo>
                    <a:pt x="22" y="43"/>
                  </a:lnTo>
                  <a:lnTo>
                    <a:pt x="22" y="42"/>
                  </a:lnTo>
                  <a:lnTo>
                    <a:pt x="21" y="41"/>
                  </a:lnTo>
                  <a:lnTo>
                    <a:pt x="21" y="40"/>
                  </a:lnTo>
                  <a:lnTo>
                    <a:pt x="21" y="39"/>
                  </a:lnTo>
                  <a:lnTo>
                    <a:pt x="21" y="38"/>
                  </a:lnTo>
                  <a:lnTo>
                    <a:pt x="20" y="37"/>
                  </a:lnTo>
                  <a:lnTo>
                    <a:pt x="20" y="35"/>
                  </a:lnTo>
                  <a:lnTo>
                    <a:pt x="19" y="34"/>
                  </a:lnTo>
                  <a:lnTo>
                    <a:pt x="19" y="33"/>
                  </a:lnTo>
                  <a:lnTo>
                    <a:pt x="18" y="32"/>
                  </a:lnTo>
                  <a:lnTo>
                    <a:pt x="17" y="31"/>
                  </a:lnTo>
                  <a:lnTo>
                    <a:pt x="17" y="31"/>
                  </a:lnTo>
                  <a:lnTo>
                    <a:pt x="17" y="30"/>
                  </a:lnTo>
                  <a:lnTo>
                    <a:pt x="16" y="29"/>
                  </a:lnTo>
                  <a:lnTo>
                    <a:pt x="16" y="29"/>
                  </a:lnTo>
                  <a:lnTo>
                    <a:pt x="16" y="28"/>
                  </a:lnTo>
                  <a:lnTo>
                    <a:pt x="15" y="27"/>
                  </a:lnTo>
                  <a:lnTo>
                    <a:pt x="15" y="26"/>
                  </a:lnTo>
                  <a:lnTo>
                    <a:pt x="14" y="26"/>
                  </a:lnTo>
                  <a:lnTo>
                    <a:pt x="14" y="25"/>
                  </a:lnTo>
                  <a:lnTo>
                    <a:pt x="14" y="24"/>
                  </a:lnTo>
                  <a:lnTo>
                    <a:pt x="13" y="23"/>
                  </a:lnTo>
                  <a:lnTo>
                    <a:pt x="13" y="23"/>
                  </a:lnTo>
                  <a:lnTo>
                    <a:pt x="13" y="22"/>
                  </a:lnTo>
                  <a:lnTo>
                    <a:pt x="12" y="22"/>
                  </a:lnTo>
                  <a:lnTo>
                    <a:pt x="12" y="21"/>
                  </a:lnTo>
                  <a:lnTo>
                    <a:pt x="11" y="20"/>
                  </a:lnTo>
                  <a:lnTo>
                    <a:pt x="11" y="19"/>
                  </a:lnTo>
                  <a:lnTo>
                    <a:pt x="11" y="19"/>
                  </a:lnTo>
                  <a:lnTo>
                    <a:pt x="10" y="18"/>
                  </a:lnTo>
                  <a:lnTo>
                    <a:pt x="10" y="17"/>
                  </a:lnTo>
                  <a:lnTo>
                    <a:pt x="9" y="16"/>
                  </a:lnTo>
                  <a:lnTo>
                    <a:pt x="9" y="16"/>
                  </a:lnTo>
                  <a:lnTo>
                    <a:pt x="9" y="15"/>
                  </a:lnTo>
                  <a:lnTo>
                    <a:pt x="8" y="14"/>
                  </a:lnTo>
                  <a:lnTo>
                    <a:pt x="8" y="14"/>
                  </a:lnTo>
                  <a:lnTo>
                    <a:pt x="8" y="13"/>
                  </a:lnTo>
                  <a:lnTo>
                    <a:pt x="7" y="13"/>
                  </a:lnTo>
                  <a:lnTo>
                    <a:pt x="7" y="12"/>
                  </a:lnTo>
                  <a:lnTo>
                    <a:pt x="6" y="11"/>
                  </a:lnTo>
                  <a:lnTo>
                    <a:pt x="5" y="10"/>
                  </a:lnTo>
                  <a:lnTo>
                    <a:pt x="4" y="9"/>
                  </a:lnTo>
                  <a:lnTo>
                    <a:pt x="4" y="8"/>
                  </a:lnTo>
                  <a:lnTo>
                    <a:pt x="3" y="7"/>
                  </a:lnTo>
                  <a:lnTo>
                    <a:pt x="3" y="6"/>
                  </a:lnTo>
                  <a:lnTo>
                    <a:pt x="3" y="6"/>
                  </a:lnTo>
                  <a:lnTo>
                    <a:pt x="2" y="5"/>
                  </a:lnTo>
                  <a:lnTo>
                    <a:pt x="2" y="5"/>
                  </a:lnTo>
                  <a:lnTo>
                    <a:pt x="0" y="0"/>
                  </a:lnTo>
                  <a:lnTo>
                    <a:pt x="0" y="0"/>
                  </a:lnTo>
                  <a:lnTo>
                    <a:pt x="1" y="0"/>
                  </a:lnTo>
                  <a:lnTo>
                    <a:pt x="1" y="1"/>
                  </a:lnTo>
                  <a:lnTo>
                    <a:pt x="1" y="1"/>
                  </a:lnTo>
                  <a:lnTo>
                    <a:pt x="2" y="2"/>
                  </a:lnTo>
                  <a:lnTo>
                    <a:pt x="2" y="2"/>
                  </a:lnTo>
                  <a:lnTo>
                    <a:pt x="3" y="3"/>
                  </a:lnTo>
                  <a:lnTo>
                    <a:pt x="4" y="4"/>
                  </a:lnTo>
                  <a:lnTo>
                    <a:pt x="4" y="5"/>
                  </a:lnTo>
                  <a:lnTo>
                    <a:pt x="5" y="5"/>
                  </a:lnTo>
                  <a:lnTo>
                    <a:pt x="6" y="7"/>
                  </a:lnTo>
                  <a:lnTo>
                    <a:pt x="6" y="8"/>
                  </a:lnTo>
                  <a:lnTo>
                    <a:pt x="7" y="8"/>
                  </a:lnTo>
                  <a:lnTo>
                    <a:pt x="7" y="9"/>
                  </a:lnTo>
                  <a:lnTo>
                    <a:pt x="8" y="9"/>
                  </a:lnTo>
                  <a:lnTo>
                    <a:pt x="8" y="10"/>
                  </a:lnTo>
                  <a:lnTo>
                    <a:pt x="9" y="11"/>
                  </a:lnTo>
                  <a:lnTo>
                    <a:pt x="9" y="11"/>
                  </a:lnTo>
                  <a:lnTo>
                    <a:pt x="10" y="12"/>
                  </a:lnTo>
                  <a:lnTo>
                    <a:pt x="10" y="13"/>
                  </a:lnTo>
                  <a:lnTo>
                    <a:pt x="11" y="14"/>
                  </a:lnTo>
                  <a:lnTo>
                    <a:pt x="11" y="14"/>
                  </a:lnTo>
                  <a:lnTo>
                    <a:pt x="11" y="15"/>
                  </a:lnTo>
                  <a:lnTo>
                    <a:pt x="12" y="16"/>
                  </a:lnTo>
                  <a:lnTo>
                    <a:pt x="13" y="16"/>
                  </a:lnTo>
                  <a:lnTo>
                    <a:pt x="13" y="17"/>
                  </a:lnTo>
                  <a:lnTo>
                    <a:pt x="14" y="18"/>
                  </a:lnTo>
                  <a:lnTo>
                    <a:pt x="14" y="19"/>
                  </a:lnTo>
                  <a:lnTo>
                    <a:pt x="14" y="20"/>
                  </a:lnTo>
                  <a:lnTo>
                    <a:pt x="15" y="21"/>
                  </a:lnTo>
                  <a:lnTo>
                    <a:pt x="16" y="22"/>
                  </a:lnTo>
                  <a:lnTo>
                    <a:pt x="16" y="22"/>
                  </a:lnTo>
                  <a:lnTo>
                    <a:pt x="16" y="23"/>
                  </a:lnTo>
                  <a:lnTo>
                    <a:pt x="17" y="24"/>
                  </a:lnTo>
                  <a:lnTo>
                    <a:pt x="17" y="25"/>
                  </a:lnTo>
                  <a:lnTo>
                    <a:pt x="18" y="26"/>
                  </a:lnTo>
                  <a:lnTo>
                    <a:pt x="18" y="27"/>
                  </a:lnTo>
                  <a:lnTo>
                    <a:pt x="19" y="28"/>
                  </a:lnTo>
                  <a:lnTo>
                    <a:pt x="19" y="29"/>
                  </a:lnTo>
                  <a:lnTo>
                    <a:pt x="19" y="30"/>
                  </a:lnTo>
                  <a:lnTo>
                    <a:pt x="20" y="31"/>
                  </a:lnTo>
                  <a:lnTo>
                    <a:pt x="21" y="33"/>
                  </a:lnTo>
                  <a:lnTo>
                    <a:pt x="21" y="33"/>
                  </a:lnTo>
                  <a:lnTo>
                    <a:pt x="21" y="34"/>
                  </a:lnTo>
                  <a:lnTo>
                    <a:pt x="22" y="36"/>
                  </a:lnTo>
                  <a:lnTo>
                    <a:pt x="22" y="37"/>
                  </a:lnTo>
                  <a:lnTo>
                    <a:pt x="22" y="38"/>
                  </a:lnTo>
                  <a:lnTo>
                    <a:pt x="23" y="39"/>
                  </a:lnTo>
                  <a:lnTo>
                    <a:pt x="23" y="40"/>
                  </a:lnTo>
                  <a:lnTo>
                    <a:pt x="24" y="41"/>
                  </a:lnTo>
                  <a:lnTo>
                    <a:pt x="24" y="43"/>
                  </a:lnTo>
                  <a:lnTo>
                    <a:pt x="24" y="44"/>
                  </a:lnTo>
                  <a:lnTo>
                    <a:pt x="25" y="45"/>
                  </a:lnTo>
                  <a:lnTo>
                    <a:pt x="25" y="46"/>
                  </a:lnTo>
                  <a:lnTo>
                    <a:pt x="26" y="47"/>
                  </a:lnTo>
                  <a:lnTo>
                    <a:pt x="26" y="48"/>
                  </a:lnTo>
                  <a:lnTo>
                    <a:pt x="26" y="49"/>
                  </a:lnTo>
                  <a:lnTo>
                    <a:pt x="26" y="50"/>
                  </a:lnTo>
                  <a:lnTo>
                    <a:pt x="27" y="51"/>
                  </a:lnTo>
                  <a:lnTo>
                    <a:pt x="27" y="52"/>
                  </a:lnTo>
                  <a:lnTo>
                    <a:pt x="27" y="54"/>
                  </a:lnTo>
                  <a:lnTo>
                    <a:pt x="28" y="54"/>
                  </a:lnTo>
                  <a:lnTo>
                    <a:pt x="28" y="55"/>
                  </a:lnTo>
                  <a:lnTo>
                    <a:pt x="28" y="56"/>
                  </a:lnTo>
                  <a:lnTo>
                    <a:pt x="28" y="58"/>
                  </a:lnTo>
                  <a:lnTo>
                    <a:pt x="28" y="58"/>
                  </a:lnTo>
                  <a:lnTo>
                    <a:pt x="29" y="60"/>
                  </a:lnTo>
                  <a:lnTo>
                    <a:pt x="29" y="60"/>
                  </a:lnTo>
                  <a:lnTo>
                    <a:pt x="29" y="61"/>
                  </a:lnTo>
                  <a:lnTo>
                    <a:pt x="29" y="62"/>
                  </a:lnTo>
                  <a:lnTo>
                    <a:pt x="29" y="63"/>
                  </a:lnTo>
                  <a:lnTo>
                    <a:pt x="30" y="64"/>
                  </a:lnTo>
                  <a:lnTo>
                    <a:pt x="30" y="65"/>
                  </a:lnTo>
                  <a:lnTo>
                    <a:pt x="30" y="66"/>
                  </a:lnTo>
                  <a:lnTo>
                    <a:pt x="30" y="67"/>
                  </a:lnTo>
                  <a:lnTo>
                    <a:pt x="30" y="67"/>
                  </a:lnTo>
                  <a:lnTo>
                    <a:pt x="30" y="68"/>
                  </a:lnTo>
                  <a:lnTo>
                    <a:pt x="31" y="69"/>
                  </a:lnTo>
                  <a:lnTo>
                    <a:pt x="31" y="69"/>
                  </a:lnTo>
                  <a:lnTo>
                    <a:pt x="31" y="70"/>
                  </a:lnTo>
                  <a:lnTo>
                    <a:pt x="31" y="71"/>
                  </a:lnTo>
                  <a:lnTo>
                    <a:pt x="31" y="72"/>
                  </a:lnTo>
                  <a:lnTo>
                    <a:pt x="31" y="73"/>
                  </a:lnTo>
                  <a:lnTo>
                    <a:pt x="31" y="73"/>
                  </a:lnTo>
                  <a:lnTo>
                    <a:pt x="31" y="74"/>
                  </a:lnTo>
                  <a:lnTo>
                    <a:pt x="31" y="76"/>
                  </a:lnTo>
                  <a:lnTo>
                    <a:pt x="32" y="77"/>
                  </a:lnTo>
                  <a:lnTo>
                    <a:pt x="32" y="78"/>
                  </a:lnTo>
                  <a:lnTo>
                    <a:pt x="32" y="79"/>
                  </a:lnTo>
                  <a:lnTo>
                    <a:pt x="32" y="80"/>
                  </a:lnTo>
                  <a:lnTo>
                    <a:pt x="32" y="81"/>
                  </a:lnTo>
                  <a:lnTo>
                    <a:pt x="32" y="81"/>
                  </a:lnTo>
                  <a:lnTo>
                    <a:pt x="32" y="82"/>
                  </a:lnTo>
                  <a:lnTo>
                    <a:pt x="32" y="82"/>
                  </a:lnTo>
                  <a:lnTo>
                    <a:pt x="32" y="83"/>
                  </a:lnTo>
                  <a:lnTo>
                    <a:pt x="32"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7" name="Freeform 2048"/>
            <p:cNvSpPr>
              <a:spLocks/>
            </p:cNvSpPr>
            <p:nvPr/>
          </p:nvSpPr>
          <p:spPr bwMode="auto">
            <a:xfrm>
              <a:off x="5827713" y="1622986"/>
              <a:ext cx="65088" cy="58738"/>
            </a:xfrm>
            <a:custGeom>
              <a:avLst/>
              <a:gdLst>
                <a:gd name="T0" fmla="*/ 2 w 41"/>
                <a:gd name="T1" fmla="*/ 1 h 37"/>
                <a:gd name="T2" fmla="*/ 4 w 41"/>
                <a:gd name="T3" fmla="*/ 3 h 37"/>
                <a:gd name="T4" fmla="*/ 6 w 41"/>
                <a:gd name="T5" fmla="*/ 4 h 37"/>
                <a:gd name="T6" fmla="*/ 8 w 41"/>
                <a:gd name="T7" fmla="*/ 6 h 37"/>
                <a:gd name="T8" fmla="*/ 10 w 41"/>
                <a:gd name="T9" fmla="*/ 8 h 37"/>
                <a:gd name="T10" fmla="*/ 12 w 41"/>
                <a:gd name="T11" fmla="*/ 9 h 37"/>
                <a:gd name="T12" fmla="*/ 14 w 41"/>
                <a:gd name="T13" fmla="*/ 11 h 37"/>
                <a:gd name="T14" fmla="*/ 15 w 41"/>
                <a:gd name="T15" fmla="*/ 13 h 37"/>
                <a:gd name="T16" fmla="*/ 17 w 41"/>
                <a:gd name="T17" fmla="*/ 14 h 37"/>
                <a:gd name="T18" fmla="*/ 19 w 41"/>
                <a:gd name="T19" fmla="*/ 15 h 37"/>
                <a:gd name="T20" fmla="*/ 20 w 41"/>
                <a:gd name="T21" fmla="*/ 16 h 37"/>
                <a:gd name="T22" fmla="*/ 22 w 41"/>
                <a:gd name="T23" fmla="*/ 17 h 37"/>
                <a:gd name="T24" fmla="*/ 25 w 41"/>
                <a:gd name="T25" fmla="*/ 20 h 37"/>
                <a:gd name="T26" fmla="*/ 27 w 41"/>
                <a:gd name="T27" fmla="*/ 22 h 37"/>
                <a:gd name="T28" fmla="*/ 30 w 41"/>
                <a:gd name="T29" fmla="*/ 25 h 37"/>
                <a:gd name="T30" fmla="*/ 32 w 41"/>
                <a:gd name="T31" fmla="*/ 29 h 37"/>
                <a:gd name="T32" fmla="*/ 34 w 41"/>
                <a:gd name="T33" fmla="*/ 31 h 37"/>
                <a:gd name="T34" fmla="*/ 36 w 41"/>
                <a:gd name="T35" fmla="*/ 32 h 37"/>
                <a:gd name="T36" fmla="*/ 38 w 41"/>
                <a:gd name="T37" fmla="*/ 32 h 37"/>
                <a:gd name="T38" fmla="*/ 39 w 41"/>
                <a:gd name="T39" fmla="*/ 33 h 37"/>
                <a:gd name="T40" fmla="*/ 41 w 41"/>
                <a:gd name="T41" fmla="*/ 34 h 37"/>
                <a:gd name="T42" fmla="*/ 40 w 41"/>
                <a:gd name="T43" fmla="*/ 34 h 37"/>
                <a:gd name="T44" fmla="*/ 38 w 41"/>
                <a:gd name="T45" fmla="*/ 35 h 37"/>
                <a:gd name="T46" fmla="*/ 36 w 41"/>
                <a:gd name="T47" fmla="*/ 36 h 37"/>
                <a:gd name="T48" fmla="*/ 35 w 41"/>
                <a:gd name="T49" fmla="*/ 36 h 37"/>
                <a:gd name="T50" fmla="*/ 33 w 41"/>
                <a:gd name="T51" fmla="*/ 37 h 37"/>
                <a:gd name="T52" fmla="*/ 31 w 41"/>
                <a:gd name="T53" fmla="*/ 37 h 37"/>
                <a:gd name="T54" fmla="*/ 29 w 41"/>
                <a:gd name="T55" fmla="*/ 37 h 37"/>
                <a:gd name="T56" fmla="*/ 27 w 41"/>
                <a:gd name="T57" fmla="*/ 36 h 37"/>
                <a:gd name="T58" fmla="*/ 25 w 41"/>
                <a:gd name="T59" fmla="*/ 35 h 37"/>
                <a:gd name="T60" fmla="*/ 24 w 41"/>
                <a:gd name="T61" fmla="*/ 34 h 37"/>
                <a:gd name="T62" fmla="*/ 23 w 41"/>
                <a:gd name="T63" fmla="*/ 31 h 37"/>
                <a:gd name="T64" fmla="*/ 23 w 41"/>
                <a:gd name="T65" fmla="*/ 29 h 37"/>
                <a:gd name="T66" fmla="*/ 23 w 41"/>
                <a:gd name="T67" fmla="*/ 27 h 37"/>
                <a:gd name="T68" fmla="*/ 24 w 41"/>
                <a:gd name="T69" fmla="*/ 25 h 37"/>
                <a:gd name="T70" fmla="*/ 23 w 41"/>
                <a:gd name="T71" fmla="*/ 26 h 37"/>
                <a:gd name="T72" fmla="*/ 21 w 41"/>
                <a:gd name="T73" fmla="*/ 27 h 37"/>
                <a:gd name="T74" fmla="*/ 19 w 41"/>
                <a:gd name="T75" fmla="*/ 27 h 37"/>
                <a:gd name="T76" fmla="*/ 17 w 41"/>
                <a:gd name="T77" fmla="*/ 28 h 37"/>
                <a:gd name="T78" fmla="*/ 15 w 41"/>
                <a:gd name="T79" fmla="*/ 28 h 37"/>
                <a:gd name="T80" fmla="*/ 13 w 41"/>
                <a:gd name="T81" fmla="*/ 28 h 37"/>
                <a:gd name="T82" fmla="*/ 11 w 41"/>
                <a:gd name="T83" fmla="*/ 28 h 37"/>
                <a:gd name="T84" fmla="*/ 10 w 41"/>
                <a:gd name="T85" fmla="*/ 27 h 37"/>
                <a:gd name="T86" fmla="*/ 9 w 41"/>
                <a:gd name="T87" fmla="*/ 25 h 37"/>
                <a:gd name="T88" fmla="*/ 8 w 41"/>
                <a:gd name="T89" fmla="*/ 23 h 37"/>
                <a:gd name="T90" fmla="*/ 9 w 41"/>
                <a:gd name="T91" fmla="*/ 20 h 37"/>
                <a:gd name="T92" fmla="*/ 10 w 41"/>
                <a:gd name="T93" fmla="*/ 18 h 37"/>
                <a:gd name="T94" fmla="*/ 12 w 41"/>
                <a:gd name="T95" fmla="*/ 15 h 37"/>
                <a:gd name="T96" fmla="*/ 12 w 41"/>
                <a:gd name="T97" fmla="*/ 14 h 37"/>
                <a:gd name="T98" fmla="*/ 10 w 41"/>
                <a:gd name="T99" fmla="*/ 14 h 37"/>
                <a:gd name="T100" fmla="*/ 9 w 41"/>
                <a:gd name="T101" fmla="*/ 14 h 37"/>
                <a:gd name="T102" fmla="*/ 7 w 41"/>
                <a:gd name="T103" fmla="*/ 14 h 37"/>
                <a:gd name="T104" fmla="*/ 5 w 41"/>
                <a:gd name="T105" fmla="*/ 14 h 37"/>
                <a:gd name="T106" fmla="*/ 3 w 41"/>
                <a:gd name="T107" fmla="*/ 14 h 37"/>
                <a:gd name="T108" fmla="*/ 2 w 41"/>
                <a:gd name="T109" fmla="*/ 13 h 37"/>
                <a:gd name="T110" fmla="*/ 0 w 41"/>
                <a:gd name="T111" fmla="*/ 10 h 37"/>
                <a:gd name="T112" fmla="*/ 0 w 41"/>
                <a:gd name="T113" fmla="*/ 8 h 37"/>
                <a:gd name="T114" fmla="*/ 0 w 41"/>
                <a:gd name="T115" fmla="*/ 6 h 37"/>
                <a:gd name="T116" fmla="*/ 0 w 41"/>
                <a:gd name="T117" fmla="*/ 3 h 37"/>
                <a:gd name="T118" fmla="*/ 1 w 41"/>
                <a:gd name="T119" fmla="*/ 1 h 37"/>
                <a:gd name="T120" fmla="*/ 2 w 41"/>
                <a:gd name="T1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37">
                  <a:moveTo>
                    <a:pt x="2" y="0"/>
                  </a:moveTo>
                  <a:lnTo>
                    <a:pt x="2" y="0"/>
                  </a:lnTo>
                  <a:lnTo>
                    <a:pt x="2" y="1"/>
                  </a:lnTo>
                  <a:lnTo>
                    <a:pt x="3" y="1"/>
                  </a:lnTo>
                  <a:lnTo>
                    <a:pt x="4" y="2"/>
                  </a:lnTo>
                  <a:lnTo>
                    <a:pt x="4" y="3"/>
                  </a:lnTo>
                  <a:lnTo>
                    <a:pt x="5" y="3"/>
                  </a:lnTo>
                  <a:lnTo>
                    <a:pt x="6" y="4"/>
                  </a:lnTo>
                  <a:lnTo>
                    <a:pt x="6" y="4"/>
                  </a:lnTo>
                  <a:lnTo>
                    <a:pt x="7" y="5"/>
                  </a:lnTo>
                  <a:lnTo>
                    <a:pt x="8" y="6"/>
                  </a:lnTo>
                  <a:lnTo>
                    <a:pt x="8" y="6"/>
                  </a:lnTo>
                  <a:lnTo>
                    <a:pt x="9" y="7"/>
                  </a:lnTo>
                  <a:lnTo>
                    <a:pt x="9" y="7"/>
                  </a:lnTo>
                  <a:lnTo>
                    <a:pt x="10" y="8"/>
                  </a:lnTo>
                  <a:lnTo>
                    <a:pt x="11" y="8"/>
                  </a:lnTo>
                  <a:lnTo>
                    <a:pt x="11" y="9"/>
                  </a:lnTo>
                  <a:lnTo>
                    <a:pt x="12" y="9"/>
                  </a:lnTo>
                  <a:lnTo>
                    <a:pt x="13" y="10"/>
                  </a:lnTo>
                  <a:lnTo>
                    <a:pt x="13" y="11"/>
                  </a:lnTo>
                  <a:lnTo>
                    <a:pt x="14" y="11"/>
                  </a:lnTo>
                  <a:lnTo>
                    <a:pt x="14" y="12"/>
                  </a:lnTo>
                  <a:lnTo>
                    <a:pt x="15" y="12"/>
                  </a:lnTo>
                  <a:lnTo>
                    <a:pt x="15" y="13"/>
                  </a:lnTo>
                  <a:lnTo>
                    <a:pt x="16" y="13"/>
                  </a:lnTo>
                  <a:lnTo>
                    <a:pt x="17" y="13"/>
                  </a:lnTo>
                  <a:lnTo>
                    <a:pt x="17" y="14"/>
                  </a:lnTo>
                  <a:lnTo>
                    <a:pt x="18" y="14"/>
                  </a:lnTo>
                  <a:lnTo>
                    <a:pt x="18" y="14"/>
                  </a:lnTo>
                  <a:lnTo>
                    <a:pt x="19" y="15"/>
                  </a:lnTo>
                  <a:lnTo>
                    <a:pt x="19" y="15"/>
                  </a:lnTo>
                  <a:lnTo>
                    <a:pt x="20" y="15"/>
                  </a:lnTo>
                  <a:lnTo>
                    <a:pt x="20" y="16"/>
                  </a:lnTo>
                  <a:lnTo>
                    <a:pt x="21" y="16"/>
                  </a:lnTo>
                  <a:lnTo>
                    <a:pt x="21" y="16"/>
                  </a:lnTo>
                  <a:lnTo>
                    <a:pt x="22" y="17"/>
                  </a:lnTo>
                  <a:lnTo>
                    <a:pt x="23" y="18"/>
                  </a:lnTo>
                  <a:lnTo>
                    <a:pt x="24" y="19"/>
                  </a:lnTo>
                  <a:lnTo>
                    <a:pt x="25" y="20"/>
                  </a:lnTo>
                  <a:lnTo>
                    <a:pt x="26" y="20"/>
                  </a:lnTo>
                  <a:lnTo>
                    <a:pt x="27" y="21"/>
                  </a:lnTo>
                  <a:lnTo>
                    <a:pt x="27" y="22"/>
                  </a:lnTo>
                  <a:lnTo>
                    <a:pt x="28" y="23"/>
                  </a:lnTo>
                  <a:lnTo>
                    <a:pt x="29" y="24"/>
                  </a:lnTo>
                  <a:lnTo>
                    <a:pt x="30" y="25"/>
                  </a:lnTo>
                  <a:lnTo>
                    <a:pt x="31" y="27"/>
                  </a:lnTo>
                  <a:lnTo>
                    <a:pt x="31" y="28"/>
                  </a:lnTo>
                  <a:lnTo>
                    <a:pt x="32" y="29"/>
                  </a:lnTo>
                  <a:lnTo>
                    <a:pt x="33" y="29"/>
                  </a:lnTo>
                  <a:lnTo>
                    <a:pt x="34" y="30"/>
                  </a:lnTo>
                  <a:lnTo>
                    <a:pt x="34" y="31"/>
                  </a:lnTo>
                  <a:lnTo>
                    <a:pt x="35" y="31"/>
                  </a:lnTo>
                  <a:lnTo>
                    <a:pt x="36" y="31"/>
                  </a:lnTo>
                  <a:lnTo>
                    <a:pt x="36" y="32"/>
                  </a:lnTo>
                  <a:lnTo>
                    <a:pt x="37" y="32"/>
                  </a:lnTo>
                  <a:lnTo>
                    <a:pt x="37" y="32"/>
                  </a:lnTo>
                  <a:lnTo>
                    <a:pt x="38" y="32"/>
                  </a:lnTo>
                  <a:lnTo>
                    <a:pt x="38" y="32"/>
                  </a:lnTo>
                  <a:lnTo>
                    <a:pt x="39" y="32"/>
                  </a:lnTo>
                  <a:lnTo>
                    <a:pt x="39" y="33"/>
                  </a:lnTo>
                  <a:lnTo>
                    <a:pt x="40" y="33"/>
                  </a:lnTo>
                  <a:lnTo>
                    <a:pt x="41" y="33"/>
                  </a:lnTo>
                  <a:lnTo>
                    <a:pt x="41" y="34"/>
                  </a:lnTo>
                  <a:lnTo>
                    <a:pt x="41" y="34"/>
                  </a:lnTo>
                  <a:lnTo>
                    <a:pt x="41" y="34"/>
                  </a:lnTo>
                  <a:lnTo>
                    <a:pt x="40" y="34"/>
                  </a:lnTo>
                  <a:lnTo>
                    <a:pt x="40" y="34"/>
                  </a:lnTo>
                  <a:lnTo>
                    <a:pt x="39" y="35"/>
                  </a:lnTo>
                  <a:lnTo>
                    <a:pt x="38" y="35"/>
                  </a:lnTo>
                  <a:lnTo>
                    <a:pt x="37" y="35"/>
                  </a:lnTo>
                  <a:lnTo>
                    <a:pt x="37" y="36"/>
                  </a:lnTo>
                  <a:lnTo>
                    <a:pt x="36" y="36"/>
                  </a:lnTo>
                  <a:lnTo>
                    <a:pt x="36" y="36"/>
                  </a:lnTo>
                  <a:lnTo>
                    <a:pt x="35" y="36"/>
                  </a:lnTo>
                  <a:lnTo>
                    <a:pt x="35" y="36"/>
                  </a:lnTo>
                  <a:lnTo>
                    <a:pt x="34" y="36"/>
                  </a:lnTo>
                  <a:lnTo>
                    <a:pt x="33" y="37"/>
                  </a:lnTo>
                  <a:lnTo>
                    <a:pt x="33" y="37"/>
                  </a:lnTo>
                  <a:lnTo>
                    <a:pt x="32" y="37"/>
                  </a:lnTo>
                  <a:lnTo>
                    <a:pt x="31" y="37"/>
                  </a:lnTo>
                  <a:lnTo>
                    <a:pt x="31" y="37"/>
                  </a:lnTo>
                  <a:lnTo>
                    <a:pt x="30" y="37"/>
                  </a:lnTo>
                  <a:lnTo>
                    <a:pt x="30" y="37"/>
                  </a:lnTo>
                  <a:lnTo>
                    <a:pt x="29" y="37"/>
                  </a:lnTo>
                  <a:lnTo>
                    <a:pt x="28" y="36"/>
                  </a:lnTo>
                  <a:lnTo>
                    <a:pt x="28" y="36"/>
                  </a:lnTo>
                  <a:lnTo>
                    <a:pt x="27" y="36"/>
                  </a:lnTo>
                  <a:lnTo>
                    <a:pt x="27" y="36"/>
                  </a:lnTo>
                  <a:lnTo>
                    <a:pt x="26" y="35"/>
                  </a:lnTo>
                  <a:lnTo>
                    <a:pt x="25" y="35"/>
                  </a:lnTo>
                  <a:lnTo>
                    <a:pt x="25" y="35"/>
                  </a:lnTo>
                  <a:lnTo>
                    <a:pt x="24" y="34"/>
                  </a:lnTo>
                  <a:lnTo>
                    <a:pt x="24" y="34"/>
                  </a:lnTo>
                  <a:lnTo>
                    <a:pt x="23" y="33"/>
                  </a:lnTo>
                  <a:lnTo>
                    <a:pt x="23" y="32"/>
                  </a:lnTo>
                  <a:lnTo>
                    <a:pt x="23" y="31"/>
                  </a:lnTo>
                  <a:lnTo>
                    <a:pt x="23" y="30"/>
                  </a:lnTo>
                  <a:lnTo>
                    <a:pt x="23" y="30"/>
                  </a:lnTo>
                  <a:lnTo>
                    <a:pt x="23" y="29"/>
                  </a:lnTo>
                  <a:lnTo>
                    <a:pt x="23" y="28"/>
                  </a:lnTo>
                  <a:lnTo>
                    <a:pt x="23" y="27"/>
                  </a:lnTo>
                  <a:lnTo>
                    <a:pt x="23" y="27"/>
                  </a:lnTo>
                  <a:lnTo>
                    <a:pt x="23" y="27"/>
                  </a:lnTo>
                  <a:lnTo>
                    <a:pt x="24" y="26"/>
                  </a:lnTo>
                  <a:lnTo>
                    <a:pt x="24" y="25"/>
                  </a:lnTo>
                  <a:lnTo>
                    <a:pt x="24" y="25"/>
                  </a:lnTo>
                  <a:lnTo>
                    <a:pt x="23" y="26"/>
                  </a:lnTo>
                  <a:lnTo>
                    <a:pt x="23" y="26"/>
                  </a:lnTo>
                  <a:lnTo>
                    <a:pt x="22" y="27"/>
                  </a:lnTo>
                  <a:lnTo>
                    <a:pt x="21" y="27"/>
                  </a:lnTo>
                  <a:lnTo>
                    <a:pt x="21" y="27"/>
                  </a:lnTo>
                  <a:lnTo>
                    <a:pt x="20" y="27"/>
                  </a:lnTo>
                  <a:lnTo>
                    <a:pt x="20" y="27"/>
                  </a:lnTo>
                  <a:lnTo>
                    <a:pt x="19" y="27"/>
                  </a:lnTo>
                  <a:lnTo>
                    <a:pt x="18" y="28"/>
                  </a:lnTo>
                  <a:lnTo>
                    <a:pt x="18" y="28"/>
                  </a:lnTo>
                  <a:lnTo>
                    <a:pt x="17" y="28"/>
                  </a:lnTo>
                  <a:lnTo>
                    <a:pt x="16" y="28"/>
                  </a:lnTo>
                  <a:lnTo>
                    <a:pt x="16" y="28"/>
                  </a:lnTo>
                  <a:lnTo>
                    <a:pt x="15" y="28"/>
                  </a:lnTo>
                  <a:lnTo>
                    <a:pt x="14" y="29"/>
                  </a:lnTo>
                  <a:lnTo>
                    <a:pt x="14" y="28"/>
                  </a:lnTo>
                  <a:lnTo>
                    <a:pt x="13" y="28"/>
                  </a:lnTo>
                  <a:lnTo>
                    <a:pt x="12" y="28"/>
                  </a:lnTo>
                  <a:lnTo>
                    <a:pt x="12" y="28"/>
                  </a:lnTo>
                  <a:lnTo>
                    <a:pt x="11" y="28"/>
                  </a:lnTo>
                  <a:lnTo>
                    <a:pt x="11" y="28"/>
                  </a:lnTo>
                  <a:lnTo>
                    <a:pt x="10" y="27"/>
                  </a:lnTo>
                  <a:lnTo>
                    <a:pt x="10" y="27"/>
                  </a:lnTo>
                  <a:lnTo>
                    <a:pt x="9" y="26"/>
                  </a:lnTo>
                  <a:lnTo>
                    <a:pt x="9" y="26"/>
                  </a:lnTo>
                  <a:lnTo>
                    <a:pt x="9" y="25"/>
                  </a:lnTo>
                  <a:lnTo>
                    <a:pt x="8" y="24"/>
                  </a:lnTo>
                  <a:lnTo>
                    <a:pt x="8" y="24"/>
                  </a:lnTo>
                  <a:lnTo>
                    <a:pt x="8" y="23"/>
                  </a:lnTo>
                  <a:lnTo>
                    <a:pt x="9" y="22"/>
                  </a:lnTo>
                  <a:lnTo>
                    <a:pt x="9" y="21"/>
                  </a:lnTo>
                  <a:lnTo>
                    <a:pt x="9" y="20"/>
                  </a:lnTo>
                  <a:lnTo>
                    <a:pt x="9" y="20"/>
                  </a:lnTo>
                  <a:lnTo>
                    <a:pt x="10" y="19"/>
                  </a:lnTo>
                  <a:lnTo>
                    <a:pt x="10" y="18"/>
                  </a:lnTo>
                  <a:lnTo>
                    <a:pt x="10" y="17"/>
                  </a:lnTo>
                  <a:lnTo>
                    <a:pt x="11" y="16"/>
                  </a:lnTo>
                  <a:lnTo>
                    <a:pt x="12" y="15"/>
                  </a:lnTo>
                  <a:lnTo>
                    <a:pt x="12" y="15"/>
                  </a:lnTo>
                  <a:lnTo>
                    <a:pt x="12" y="14"/>
                  </a:lnTo>
                  <a:lnTo>
                    <a:pt x="12" y="14"/>
                  </a:lnTo>
                  <a:lnTo>
                    <a:pt x="12" y="14"/>
                  </a:lnTo>
                  <a:lnTo>
                    <a:pt x="11" y="14"/>
                  </a:lnTo>
                  <a:lnTo>
                    <a:pt x="10" y="14"/>
                  </a:lnTo>
                  <a:lnTo>
                    <a:pt x="10" y="14"/>
                  </a:lnTo>
                  <a:lnTo>
                    <a:pt x="9" y="14"/>
                  </a:lnTo>
                  <a:lnTo>
                    <a:pt x="9" y="14"/>
                  </a:lnTo>
                  <a:lnTo>
                    <a:pt x="8" y="14"/>
                  </a:lnTo>
                  <a:lnTo>
                    <a:pt x="8" y="14"/>
                  </a:lnTo>
                  <a:lnTo>
                    <a:pt x="7" y="14"/>
                  </a:lnTo>
                  <a:lnTo>
                    <a:pt x="6" y="14"/>
                  </a:lnTo>
                  <a:lnTo>
                    <a:pt x="6" y="14"/>
                  </a:lnTo>
                  <a:lnTo>
                    <a:pt x="5" y="14"/>
                  </a:lnTo>
                  <a:lnTo>
                    <a:pt x="5" y="14"/>
                  </a:lnTo>
                  <a:lnTo>
                    <a:pt x="4" y="14"/>
                  </a:lnTo>
                  <a:lnTo>
                    <a:pt x="3" y="14"/>
                  </a:lnTo>
                  <a:lnTo>
                    <a:pt x="3" y="14"/>
                  </a:lnTo>
                  <a:lnTo>
                    <a:pt x="2" y="13"/>
                  </a:lnTo>
                  <a:lnTo>
                    <a:pt x="2" y="13"/>
                  </a:lnTo>
                  <a:lnTo>
                    <a:pt x="1" y="12"/>
                  </a:lnTo>
                  <a:lnTo>
                    <a:pt x="0" y="11"/>
                  </a:lnTo>
                  <a:lnTo>
                    <a:pt x="0" y="10"/>
                  </a:lnTo>
                  <a:lnTo>
                    <a:pt x="0" y="10"/>
                  </a:lnTo>
                  <a:lnTo>
                    <a:pt x="0" y="9"/>
                  </a:lnTo>
                  <a:lnTo>
                    <a:pt x="0" y="8"/>
                  </a:lnTo>
                  <a:lnTo>
                    <a:pt x="0" y="8"/>
                  </a:lnTo>
                  <a:lnTo>
                    <a:pt x="0" y="7"/>
                  </a:lnTo>
                  <a:lnTo>
                    <a:pt x="0" y="6"/>
                  </a:lnTo>
                  <a:lnTo>
                    <a:pt x="0" y="5"/>
                  </a:lnTo>
                  <a:lnTo>
                    <a:pt x="0" y="4"/>
                  </a:lnTo>
                  <a:lnTo>
                    <a:pt x="0" y="3"/>
                  </a:lnTo>
                  <a:lnTo>
                    <a:pt x="0" y="2"/>
                  </a:lnTo>
                  <a:lnTo>
                    <a:pt x="1" y="2"/>
                  </a:lnTo>
                  <a:lnTo>
                    <a:pt x="1" y="1"/>
                  </a:lnTo>
                  <a:lnTo>
                    <a:pt x="1" y="1"/>
                  </a:lnTo>
                  <a:lnTo>
                    <a:pt x="2" y="0"/>
                  </a:lnTo>
                  <a:lnTo>
                    <a:pt x="2"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8" name="Freeform 2049"/>
            <p:cNvSpPr>
              <a:spLocks/>
            </p:cNvSpPr>
            <p:nvPr/>
          </p:nvSpPr>
          <p:spPr bwMode="auto">
            <a:xfrm>
              <a:off x="5824538" y="1624573"/>
              <a:ext cx="69850" cy="58738"/>
            </a:xfrm>
            <a:custGeom>
              <a:avLst/>
              <a:gdLst>
                <a:gd name="T0" fmla="*/ 5 w 44"/>
                <a:gd name="T1" fmla="*/ 2 h 37"/>
                <a:gd name="T2" fmla="*/ 4 w 44"/>
                <a:gd name="T3" fmla="*/ 4 h 37"/>
                <a:gd name="T4" fmla="*/ 4 w 44"/>
                <a:gd name="T5" fmla="*/ 8 h 37"/>
                <a:gd name="T6" fmla="*/ 6 w 44"/>
                <a:gd name="T7" fmla="*/ 10 h 37"/>
                <a:gd name="T8" fmla="*/ 8 w 44"/>
                <a:gd name="T9" fmla="*/ 12 h 37"/>
                <a:gd name="T10" fmla="*/ 10 w 44"/>
                <a:gd name="T11" fmla="*/ 12 h 37"/>
                <a:gd name="T12" fmla="*/ 13 w 44"/>
                <a:gd name="T13" fmla="*/ 12 h 37"/>
                <a:gd name="T14" fmla="*/ 15 w 44"/>
                <a:gd name="T15" fmla="*/ 12 h 37"/>
                <a:gd name="T16" fmla="*/ 18 w 44"/>
                <a:gd name="T17" fmla="*/ 11 h 37"/>
                <a:gd name="T18" fmla="*/ 20 w 44"/>
                <a:gd name="T19" fmla="*/ 13 h 37"/>
                <a:gd name="T20" fmla="*/ 18 w 44"/>
                <a:gd name="T21" fmla="*/ 13 h 37"/>
                <a:gd name="T22" fmla="*/ 14 w 44"/>
                <a:gd name="T23" fmla="*/ 15 h 37"/>
                <a:gd name="T24" fmla="*/ 12 w 44"/>
                <a:gd name="T25" fmla="*/ 18 h 37"/>
                <a:gd name="T26" fmla="*/ 12 w 44"/>
                <a:gd name="T27" fmla="*/ 22 h 37"/>
                <a:gd name="T28" fmla="*/ 14 w 44"/>
                <a:gd name="T29" fmla="*/ 24 h 37"/>
                <a:gd name="T30" fmla="*/ 16 w 44"/>
                <a:gd name="T31" fmla="*/ 25 h 37"/>
                <a:gd name="T32" fmla="*/ 19 w 44"/>
                <a:gd name="T33" fmla="*/ 25 h 37"/>
                <a:gd name="T34" fmla="*/ 22 w 44"/>
                <a:gd name="T35" fmla="*/ 24 h 37"/>
                <a:gd name="T36" fmla="*/ 24 w 44"/>
                <a:gd name="T37" fmla="*/ 23 h 37"/>
                <a:gd name="T38" fmla="*/ 27 w 44"/>
                <a:gd name="T39" fmla="*/ 22 h 37"/>
                <a:gd name="T40" fmla="*/ 31 w 44"/>
                <a:gd name="T41" fmla="*/ 21 h 37"/>
                <a:gd name="T42" fmla="*/ 29 w 44"/>
                <a:gd name="T43" fmla="*/ 23 h 37"/>
                <a:gd name="T44" fmla="*/ 27 w 44"/>
                <a:gd name="T45" fmla="*/ 27 h 37"/>
                <a:gd name="T46" fmla="*/ 28 w 44"/>
                <a:gd name="T47" fmla="*/ 30 h 37"/>
                <a:gd name="T48" fmla="*/ 31 w 44"/>
                <a:gd name="T49" fmla="*/ 32 h 37"/>
                <a:gd name="T50" fmla="*/ 35 w 44"/>
                <a:gd name="T51" fmla="*/ 32 h 37"/>
                <a:gd name="T52" fmla="*/ 39 w 44"/>
                <a:gd name="T53" fmla="*/ 32 h 37"/>
                <a:gd name="T54" fmla="*/ 44 w 44"/>
                <a:gd name="T55" fmla="*/ 32 h 37"/>
                <a:gd name="T56" fmla="*/ 42 w 44"/>
                <a:gd name="T57" fmla="*/ 33 h 37"/>
                <a:gd name="T58" fmla="*/ 40 w 44"/>
                <a:gd name="T59" fmla="*/ 34 h 37"/>
                <a:gd name="T60" fmla="*/ 37 w 44"/>
                <a:gd name="T61" fmla="*/ 35 h 37"/>
                <a:gd name="T62" fmla="*/ 34 w 44"/>
                <a:gd name="T63" fmla="*/ 36 h 37"/>
                <a:gd name="T64" fmla="*/ 32 w 44"/>
                <a:gd name="T65" fmla="*/ 36 h 37"/>
                <a:gd name="T66" fmla="*/ 29 w 44"/>
                <a:gd name="T67" fmla="*/ 36 h 37"/>
                <a:gd name="T68" fmla="*/ 27 w 44"/>
                <a:gd name="T69" fmla="*/ 36 h 37"/>
                <a:gd name="T70" fmla="*/ 25 w 44"/>
                <a:gd name="T71" fmla="*/ 35 h 37"/>
                <a:gd name="T72" fmla="*/ 23 w 44"/>
                <a:gd name="T73" fmla="*/ 32 h 37"/>
                <a:gd name="T74" fmla="*/ 22 w 44"/>
                <a:gd name="T75" fmla="*/ 29 h 37"/>
                <a:gd name="T76" fmla="*/ 22 w 44"/>
                <a:gd name="T77" fmla="*/ 28 h 37"/>
                <a:gd name="T78" fmla="*/ 20 w 44"/>
                <a:gd name="T79" fmla="*/ 28 h 37"/>
                <a:gd name="T80" fmla="*/ 18 w 44"/>
                <a:gd name="T81" fmla="*/ 28 h 37"/>
                <a:gd name="T82" fmla="*/ 16 w 44"/>
                <a:gd name="T83" fmla="*/ 28 h 37"/>
                <a:gd name="T84" fmla="*/ 13 w 44"/>
                <a:gd name="T85" fmla="*/ 28 h 37"/>
                <a:gd name="T86" fmla="*/ 11 w 44"/>
                <a:gd name="T87" fmla="*/ 27 h 37"/>
                <a:gd name="T88" fmla="*/ 9 w 44"/>
                <a:gd name="T89" fmla="*/ 25 h 37"/>
                <a:gd name="T90" fmla="*/ 8 w 44"/>
                <a:gd name="T91" fmla="*/ 20 h 37"/>
                <a:gd name="T92" fmla="*/ 8 w 44"/>
                <a:gd name="T93" fmla="*/ 17 h 37"/>
                <a:gd name="T94" fmla="*/ 9 w 44"/>
                <a:gd name="T95" fmla="*/ 15 h 37"/>
                <a:gd name="T96" fmla="*/ 8 w 44"/>
                <a:gd name="T97" fmla="*/ 14 h 37"/>
                <a:gd name="T98" fmla="*/ 5 w 44"/>
                <a:gd name="T99" fmla="*/ 14 h 37"/>
                <a:gd name="T100" fmla="*/ 1 w 44"/>
                <a:gd name="T101" fmla="*/ 12 h 37"/>
                <a:gd name="T102" fmla="*/ 0 w 44"/>
                <a:gd name="T103" fmla="*/ 9 h 37"/>
                <a:gd name="T104" fmla="*/ 0 w 44"/>
                <a:gd name="T105" fmla="*/ 6 h 37"/>
                <a:gd name="T106" fmla="*/ 1 w 44"/>
                <a:gd name="T107" fmla="*/ 3 h 37"/>
                <a:gd name="T108" fmla="*/ 2 w 44"/>
                <a:gd name="T10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37">
                  <a:moveTo>
                    <a:pt x="3" y="0"/>
                  </a:moveTo>
                  <a:lnTo>
                    <a:pt x="5" y="1"/>
                  </a:lnTo>
                  <a:lnTo>
                    <a:pt x="5" y="1"/>
                  </a:lnTo>
                  <a:lnTo>
                    <a:pt x="5" y="2"/>
                  </a:lnTo>
                  <a:lnTo>
                    <a:pt x="5" y="2"/>
                  </a:lnTo>
                  <a:lnTo>
                    <a:pt x="4" y="3"/>
                  </a:lnTo>
                  <a:lnTo>
                    <a:pt x="4" y="4"/>
                  </a:lnTo>
                  <a:lnTo>
                    <a:pt x="4" y="4"/>
                  </a:lnTo>
                  <a:lnTo>
                    <a:pt x="4" y="5"/>
                  </a:lnTo>
                  <a:lnTo>
                    <a:pt x="4" y="6"/>
                  </a:lnTo>
                  <a:lnTo>
                    <a:pt x="4" y="7"/>
                  </a:lnTo>
                  <a:lnTo>
                    <a:pt x="4" y="8"/>
                  </a:lnTo>
                  <a:lnTo>
                    <a:pt x="4" y="8"/>
                  </a:lnTo>
                  <a:lnTo>
                    <a:pt x="5" y="9"/>
                  </a:lnTo>
                  <a:lnTo>
                    <a:pt x="5" y="10"/>
                  </a:lnTo>
                  <a:lnTo>
                    <a:pt x="6" y="10"/>
                  </a:lnTo>
                  <a:lnTo>
                    <a:pt x="7" y="11"/>
                  </a:lnTo>
                  <a:lnTo>
                    <a:pt x="7" y="11"/>
                  </a:lnTo>
                  <a:lnTo>
                    <a:pt x="8" y="11"/>
                  </a:lnTo>
                  <a:lnTo>
                    <a:pt x="8" y="12"/>
                  </a:lnTo>
                  <a:lnTo>
                    <a:pt x="9" y="12"/>
                  </a:lnTo>
                  <a:lnTo>
                    <a:pt x="10" y="12"/>
                  </a:lnTo>
                  <a:lnTo>
                    <a:pt x="10" y="12"/>
                  </a:lnTo>
                  <a:lnTo>
                    <a:pt x="10" y="12"/>
                  </a:lnTo>
                  <a:lnTo>
                    <a:pt x="11" y="12"/>
                  </a:lnTo>
                  <a:lnTo>
                    <a:pt x="12" y="12"/>
                  </a:lnTo>
                  <a:lnTo>
                    <a:pt x="12" y="12"/>
                  </a:lnTo>
                  <a:lnTo>
                    <a:pt x="13" y="12"/>
                  </a:lnTo>
                  <a:lnTo>
                    <a:pt x="13" y="12"/>
                  </a:lnTo>
                  <a:lnTo>
                    <a:pt x="14" y="12"/>
                  </a:lnTo>
                  <a:lnTo>
                    <a:pt x="14" y="12"/>
                  </a:lnTo>
                  <a:lnTo>
                    <a:pt x="15" y="12"/>
                  </a:lnTo>
                  <a:lnTo>
                    <a:pt x="16" y="12"/>
                  </a:lnTo>
                  <a:lnTo>
                    <a:pt x="17" y="11"/>
                  </a:lnTo>
                  <a:lnTo>
                    <a:pt x="17" y="11"/>
                  </a:lnTo>
                  <a:lnTo>
                    <a:pt x="18" y="11"/>
                  </a:lnTo>
                  <a:lnTo>
                    <a:pt x="18" y="11"/>
                  </a:lnTo>
                  <a:lnTo>
                    <a:pt x="18" y="11"/>
                  </a:lnTo>
                  <a:lnTo>
                    <a:pt x="20" y="13"/>
                  </a:lnTo>
                  <a:lnTo>
                    <a:pt x="20" y="13"/>
                  </a:lnTo>
                  <a:lnTo>
                    <a:pt x="20" y="13"/>
                  </a:lnTo>
                  <a:lnTo>
                    <a:pt x="19" y="13"/>
                  </a:lnTo>
                  <a:lnTo>
                    <a:pt x="18" y="13"/>
                  </a:lnTo>
                  <a:lnTo>
                    <a:pt x="18" y="13"/>
                  </a:lnTo>
                  <a:lnTo>
                    <a:pt x="17" y="13"/>
                  </a:lnTo>
                  <a:lnTo>
                    <a:pt x="16" y="14"/>
                  </a:lnTo>
                  <a:lnTo>
                    <a:pt x="15" y="14"/>
                  </a:lnTo>
                  <a:lnTo>
                    <a:pt x="14" y="15"/>
                  </a:lnTo>
                  <a:lnTo>
                    <a:pt x="14" y="16"/>
                  </a:lnTo>
                  <a:lnTo>
                    <a:pt x="13" y="16"/>
                  </a:lnTo>
                  <a:lnTo>
                    <a:pt x="12" y="17"/>
                  </a:lnTo>
                  <a:lnTo>
                    <a:pt x="12" y="18"/>
                  </a:lnTo>
                  <a:lnTo>
                    <a:pt x="12" y="19"/>
                  </a:lnTo>
                  <a:lnTo>
                    <a:pt x="12" y="20"/>
                  </a:lnTo>
                  <a:lnTo>
                    <a:pt x="12" y="21"/>
                  </a:lnTo>
                  <a:lnTo>
                    <a:pt x="12" y="22"/>
                  </a:lnTo>
                  <a:lnTo>
                    <a:pt x="13" y="23"/>
                  </a:lnTo>
                  <a:lnTo>
                    <a:pt x="13" y="23"/>
                  </a:lnTo>
                  <a:lnTo>
                    <a:pt x="14" y="24"/>
                  </a:lnTo>
                  <a:lnTo>
                    <a:pt x="14" y="24"/>
                  </a:lnTo>
                  <a:lnTo>
                    <a:pt x="15" y="24"/>
                  </a:lnTo>
                  <a:lnTo>
                    <a:pt x="15" y="25"/>
                  </a:lnTo>
                  <a:lnTo>
                    <a:pt x="16" y="25"/>
                  </a:lnTo>
                  <a:lnTo>
                    <a:pt x="16" y="25"/>
                  </a:lnTo>
                  <a:lnTo>
                    <a:pt x="17" y="25"/>
                  </a:lnTo>
                  <a:lnTo>
                    <a:pt x="18" y="25"/>
                  </a:lnTo>
                  <a:lnTo>
                    <a:pt x="18" y="25"/>
                  </a:lnTo>
                  <a:lnTo>
                    <a:pt x="19" y="25"/>
                  </a:lnTo>
                  <a:lnTo>
                    <a:pt x="20" y="25"/>
                  </a:lnTo>
                  <a:lnTo>
                    <a:pt x="20" y="25"/>
                  </a:lnTo>
                  <a:lnTo>
                    <a:pt x="21" y="24"/>
                  </a:lnTo>
                  <a:lnTo>
                    <a:pt x="22" y="24"/>
                  </a:lnTo>
                  <a:lnTo>
                    <a:pt x="22" y="24"/>
                  </a:lnTo>
                  <a:lnTo>
                    <a:pt x="23" y="24"/>
                  </a:lnTo>
                  <a:lnTo>
                    <a:pt x="24" y="23"/>
                  </a:lnTo>
                  <a:lnTo>
                    <a:pt x="24" y="23"/>
                  </a:lnTo>
                  <a:lnTo>
                    <a:pt x="25" y="23"/>
                  </a:lnTo>
                  <a:lnTo>
                    <a:pt x="25" y="23"/>
                  </a:lnTo>
                  <a:lnTo>
                    <a:pt x="26" y="22"/>
                  </a:lnTo>
                  <a:lnTo>
                    <a:pt x="27" y="22"/>
                  </a:lnTo>
                  <a:lnTo>
                    <a:pt x="27" y="21"/>
                  </a:lnTo>
                  <a:lnTo>
                    <a:pt x="28" y="21"/>
                  </a:lnTo>
                  <a:lnTo>
                    <a:pt x="29" y="20"/>
                  </a:lnTo>
                  <a:lnTo>
                    <a:pt x="31" y="21"/>
                  </a:lnTo>
                  <a:lnTo>
                    <a:pt x="31" y="21"/>
                  </a:lnTo>
                  <a:lnTo>
                    <a:pt x="30" y="22"/>
                  </a:lnTo>
                  <a:lnTo>
                    <a:pt x="29" y="22"/>
                  </a:lnTo>
                  <a:lnTo>
                    <a:pt x="29" y="23"/>
                  </a:lnTo>
                  <a:lnTo>
                    <a:pt x="28" y="24"/>
                  </a:lnTo>
                  <a:lnTo>
                    <a:pt x="27" y="25"/>
                  </a:lnTo>
                  <a:lnTo>
                    <a:pt x="27" y="26"/>
                  </a:lnTo>
                  <a:lnTo>
                    <a:pt x="27" y="27"/>
                  </a:lnTo>
                  <a:lnTo>
                    <a:pt x="27" y="28"/>
                  </a:lnTo>
                  <a:lnTo>
                    <a:pt x="27" y="29"/>
                  </a:lnTo>
                  <a:lnTo>
                    <a:pt x="28" y="29"/>
                  </a:lnTo>
                  <a:lnTo>
                    <a:pt x="28" y="30"/>
                  </a:lnTo>
                  <a:lnTo>
                    <a:pt x="29" y="31"/>
                  </a:lnTo>
                  <a:lnTo>
                    <a:pt x="30" y="31"/>
                  </a:lnTo>
                  <a:lnTo>
                    <a:pt x="30" y="32"/>
                  </a:lnTo>
                  <a:lnTo>
                    <a:pt x="31" y="32"/>
                  </a:lnTo>
                  <a:lnTo>
                    <a:pt x="32" y="32"/>
                  </a:lnTo>
                  <a:lnTo>
                    <a:pt x="33" y="32"/>
                  </a:lnTo>
                  <a:lnTo>
                    <a:pt x="34" y="32"/>
                  </a:lnTo>
                  <a:lnTo>
                    <a:pt x="35" y="32"/>
                  </a:lnTo>
                  <a:lnTo>
                    <a:pt x="36" y="32"/>
                  </a:lnTo>
                  <a:lnTo>
                    <a:pt x="37" y="32"/>
                  </a:lnTo>
                  <a:lnTo>
                    <a:pt x="38" y="32"/>
                  </a:lnTo>
                  <a:lnTo>
                    <a:pt x="39" y="32"/>
                  </a:lnTo>
                  <a:lnTo>
                    <a:pt x="40" y="32"/>
                  </a:lnTo>
                  <a:lnTo>
                    <a:pt x="40" y="31"/>
                  </a:lnTo>
                  <a:lnTo>
                    <a:pt x="44" y="32"/>
                  </a:lnTo>
                  <a:lnTo>
                    <a:pt x="44" y="32"/>
                  </a:lnTo>
                  <a:lnTo>
                    <a:pt x="44" y="33"/>
                  </a:lnTo>
                  <a:lnTo>
                    <a:pt x="43" y="33"/>
                  </a:lnTo>
                  <a:lnTo>
                    <a:pt x="42" y="33"/>
                  </a:lnTo>
                  <a:lnTo>
                    <a:pt x="42" y="33"/>
                  </a:lnTo>
                  <a:lnTo>
                    <a:pt x="41" y="34"/>
                  </a:lnTo>
                  <a:lnTo>
                    <a:pt x="41" y="34"/>
                  </a:lnTo>
                  <a:lnTo>
                    <a:pt x="40" y="34"/>
                  </a:lnTo>
                  <a:lnTo>
                    <a:pt x="40" y="34"/>
                  </a:lnTo>
                  <a:lnTo>
                    <a:pt x="39" y="35"/>
                  </a:lnTo>
                  <a:lnTo>
                    <a:pt x="38" y="35"/>
                  </a:lnTo>
                  <a:lnTo>
                    <a:pt x="38" y="35"/>
                  </a:lnTo>
                  <a:lnTo>
                    <a:pt x="37" y="35"/>
                  </a:lnTo>
                  <a:lnTo>
                    <a:pt x="36" y="35"/>
                  </a:lnTo>
                  <a:lnTo>
                    <a:pt x="36" y="36"/>
                  </a:lnTo>
                  <a:lnTo>
                    <a:pt x="35" y="36"/>
                  </a:lnTo>
                  <a:lnTo>
                    <a:pt x="34" y="36"/>
                  </a:lnTo>
                  <a:lnTo>
                    <a:pt x="34" y="36"/>
                  </a:lnTo>
                  <a:lnTo>
                    <a:pt x="33" y="36"/>
                  </a:lnTo>
                  <a:lnTo>
                    <a:pt x="32" y="36"/>
                  </a:lnTo>
                  <a:lnTo>
                    <a:pt x="32" y="36"/>
                  </a:lnTo>
                  <a:lnTo>
                    <a:pt x="31" y="36"/>
                  </a:lnTo>
                  <a:lnTo>
                    <a:pt x="30" y="36"/>
                  </a:lnTo>
                  <a:lnTo>
                    <a:pt x="30" y="37"/>
                  </a:lnTo>
                  <a:lnTo>
                    <a:pt x="29" y="36"/>
                  </a:lnTo>
                  <a:lnTo>
                    <a:pt x="28" y="36"/>
                  </a:lnTo>
                  <a:lnTo>
                    <a:pt x="28" y="36"/>
                  </a:lnTo>
                  <a:lnTo>
                    <a:pt x="27" y="36"/>
                  </a:lnTo>
                  <a:lnTo>
                    <a:pt x="27" y="36"/>
                  </a:lnTo>
                  <a:lnTo>
                    <a:pt x="26" y="36"/>
                  </a:lnTo>
                  <a:lnTo>
                    <a:pt x="26" y="36"/>
                  </a:lnTo>
                  <a:lnTo>
                    <a:pt x="26" y="35"/>
                  </a:lnTo>
                  <a:lnTo>
                    <a:pt x="25" y="35"/>
                  </a:lnTo>
                  <a:lnTo>
                    <a:pt x="24" y="34"/>
                  </a:lnTo>
                  <a:lnTo>
                    <a:pt x="24" y="33"/>
                  </a:lnTo>
                  <a:lnTo>
                    <a:pt x="23" y="33"/>
                  </a:lnTo>
                  <a:lnTo>
                    <a:pt x="23" y="32"/>
                  </a:lnTo>
                  <a:lnTo>
                    <a:pt x="23" y="32"/>
                  </a:lnTo>
                  <a:lnTo>
                    <a:pt x="23" y="31"/>
                  </a:lnTo>
                  <a:lnTo>
                    <a:pt x="23" y="30"/>
                  </a:lnTo>
                  <a:lnTo>
                    <a:pt x="22" y="29"/>
                  </a:lnTo>
                  <a:lnTo>
                    <a:pt x="22" y="29"/>
                  </a:lnTo>
                  <a:lnTo>
                    <a:pt x="22" y="28"/>
                  </a:lnTo>
                  <a:lnTo>
                    <a:pt x="23" y="28"/>
                  </a:lnTo>
                  <a:lnTo>
                    <a:pt x="22" y="28"/>
                  </a:lnTo>
                  <a:lnTo>
                    <a:pt x="22" y="28"/>
                  </a:lnTo>
                  <a:lnTo>
                    <a:pt x="22" y="28"/>
                  </a:lnTo>
                  <a:lnTo>
                    <a:pt x="21" y="28"/>
                  </a:lnTo>
                  <a:lnTo>
                    <a:pt x="20" y="28"/>
                  </a:lnTo>
                  <a:lnTo>
                    <a:pt x="20" y="28"/>
                  </a:lnTo>
                  <a:lnTo>
                    <a:pt x="19" y="28"/>
                  </a:lnTo>
                  <a:lnTo>
                    <a:pt x="19" y="28"/>
                  </a:lnTo>
                  <a:lnTo>
                    <a:pt x="18" y="28"/>
                  </a:lnTo>
                  <a:lnTo>
                    <a:pt x="18" y="28"/>
                  </a:lnTo>
                  <a:lnTo>
                    <a:pt x="17" y="28"/>
                  </a:lnTo>
                  <a:lnTo>
                    <a:pt x="16" y="28"/>
                  </a:lnTo>
                  <a:lnTo>
                    <a:pt x="16" y="28"/>
                  </a:lnTo>
                  <a:lnTo>
                    <a:pt x="15" y="28"/>
                  </a:lnTo>
                  <a:lnTo>
                    <a:pt x="14" y="28"/>
                  </a:lnTo>
                  <a:lnTo>
                    <a:pt x="14" y="28"/>
                  </a:lnTo>
                  <a:lnTo>
                    <a:pt x="13" y="28"/>
                  </a:lnTo>
                  <a:lnTo>
                    <a:pt x="13" y="28"/>
                  </a:lnTo>
                  <a:lnTo>
                    <a:pt x="12" y="27"/>
                  </a:lnTo>
                  <a:lnTo>
                    <a:pt x="12" y="27"/>
                  </a:lnTo>
                  <a:lnTo>
                    <a:pt x="11" y="27"/>
                  </a:lnTo>
                  <a:lnTo>
                    <a:pt x="11" y="26"/>
                  </a:lnTo>
                  <a:lnTo>
                    <a:pt x="10" y="26"/>
                  </a:lnTo>
                  <a:lnTo>
                    <a:pt x="10" y="26"/>
                  </a:lnTo>
                  <a:lnTo>
                    <a:pt x="9" y="25"/>
                  </a:lnTo>
                  <a:lnTo>
                    <a:pt x="9" y="24"/>
                  </a:lnTo>
                  <a:lnTo>
                    <a:pt x="8" y="23"/>
                  </a:lnTo>
                  <a:lnTo>
                    <a:pt x="8" y="22"/>
                  </a:lnTo>
                  <a:lnTo>
                    <a:pt x="8" y="20"/>
                  </a:lnTo>
                  <a:lnTo>
                    <a:pt x="8" y="20"/>
                  </a:lnTo>
                  <a:lnTo>
                    <a:pt x="8" y="19"/>
                  </a:lnTo>
                  <a:lnTo>
                    <a:pt x="8" y="18"/>
                  </a:lnTo>
                  <a:lnTo>
                    <a:pt x="8" y="17"/>
                  </a:lnTo>
                  <a:lnTo>
                    <a:pt x="8" y="17"/>
                  </a:lnTo>
                  <a:lnTo>
                    <a:pt x="8" y="16"/>
                  </a:lnTo>
                  <a:lnTo>
                    <a:pt x="9" y="15"/>
                  </a:lnTo>
                  <a:lnTo>
                    <a:pt x="9" y="15"/>
                  </a:lnTo>
                  <a:lnTo>
                    <a:pt x="9" y="15"/>
                  </a:lnTo>
                  <a:lnTo>
                    <a:pt x="9" y="15"/>
                  </a:lnTo>
                  <a:lnTo>
                    <a:pt x="9" y="15"/>
                  </a:lnTo>
                  <a:lnTo>
                    <a:pt x="8" y="14"/>
                  </a:lnTo>
                  <a:lnTo>
                    <a:pt x="7" y="14"/>
                  </a:lnTo>
                  <a:lnTo>
                    <a:pt x="6" y="14"/>
                  </a:lnTo>
                  <a:lnTo>
                    <a:pt x="6" y="14"/>
                  </a:lnTo>
                  <a:lnTo>
                    <a:pt x="5" y="14"/>
                  </a:lnTo>
                  <a:lnTo>
                    <a:pt x="4" y="14"/>
                  </a:lnTo>
                  <a:lnTo>
                    <a:pt x="3" y="13"/>
                  </a:lnTo>
                  <a:lnTo>
                    <a:pt x="2" y="13"/>
                  </a:lnTo>
                  <a:lnTo>
                    <a:pt x="1" y="12"/>
                  </a:lnTo>
                  <a:lnTo>
                    <a:pt x="1" y="11"/>
                  </a:lnTo>
                  <a:lnTo>
                    <a:pt x="1" y="10"/>
                  </a:lnTo>
                  <a:lnTo>
                    <a:pt x="0" y="10"/>
                  </a:lnTo>
                  <a:lnTo>
                    <a:pt x="0" y="9"/>
                  </a:lnTo>
                  <a:lnTo>
                    <a:pt x="0" y="8"/>
                  </a:lnTo>
                  <a:lnTo>
                    <a:pt x="0" y="8"/>
                  </a:lnTo>
                  <a:lnTo>
                    <a:pt x="0" y="7"/>
                  </a:lnTo>
                  <a:lnTo>
                    <a:pt x="0" y="6"/>
                  </a:lnTo>
                  <a:lnTo>
                    <a:pt x="1" y="5"/>
                  </a:lnTo>
                  <a:lnTo>
                    <a:pt x="1" y="5"/>
                  </a:lnTo>
                  <a:lnTo>
                    <a:pt x="1" y="4"/>
                  </a:lnTo>
                  <a:lnTo>
                    <a:pt x="1" y="3"/>
                  </a:lnTo>
                  <a:lnTo>
                    <a:pt x="1" y="2"/>
                  </a:lnTo>
                  <a:lnTo>
                    <a:pt x="2" y="1"/>
                  </a:lnTo>
                  <a:lnTo>
                    <a:pt x="2" y="1"/>
                  </a:lnTo>
                  <a:lnTo>
                    <a:pt x="2"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39" name="Freeform 2050"/>
            <p:cNvSpPr>
              <a:spLocks/>
            </p:cNvSpPr>
            <p:nvPr/>
          </p:nvSpPr>
          <p:spPr bwMode="auto">
            <a:xfrm>
              <a:off x="5826128" y="1621398"/>
              <a:ext cx="66675" cy="57150"/>
            </a:xfrm>
            <a:custGeom>
              <a:avLst/>
              <a:gdLst>
                <a:gd name="T0" fmla="*/ 40 w 42"/>
                <a:gd name="T1" fmla="*/ 36 h 36"/>
                <a:gd name="T2" fmla="*/ 38 w 42"/>
                <a:gd name="T3" fmla="*/ 34 h 36"/>
                <a:gd name="T4" fmla="*/ 36 w 42"/>
                <a:gd name="T5" fmla="*/ 32 h 36"/>
                <a:gd name="T6" fmla="*/ 34 w 42"/>
                <a:gd name="T7" fmla="*/ 30 h 36"/>
                <a:gd name="T8" fmla="*/ 32 w 42"/>
                <a:gd name="T9" fmla="*/ 29 h 36"/>
                <a:gd name="T10" fmla="*/ 30 w 42"/>
                <a:gd name="T11" fmla="*/ 27 h 36"/>
                <a:gd name="T12" fmla="*/ 28 w 42"/>
                <a:gd name="T13" fmla="*/ 25 h 36"/>
                <a:gd name="T14" fmla="*/ 26 w 42"/>
                <a:gd name="T15" fmla="*/ 24 h 36"/>
                <a:gd name="T16" fmla="*/ 24 w 42"/>
                <a:gd name="T17" fmla="*/ 23 h 36"/>
                <a:gd name="T18" fmla="*/ 23 w 42"/>
                <a:gd name="T19" fmla="*/ 22 h 36"/>
                <a:gd name="T20" fmla="*/ 21 w 42"/>
                <a:gd name="T21" fmla="*/ 21 h 36"/>
                <a:gd name="T22" fmla="*/ 20 w 42"/>
                <a:gd name="T23" fmla="*/ 19 h 36"/>
                <a:gd name="T24" fmla="*/ 17 w 42"/>
                <a:gd name="T25" fmla="*/ 17 h 36"/>
                <a:gd name="T26" fmla="*/ 14 w 42"/>
                <a:gd name="T27" fmla="*/ 14 h 36"/>
                <a:gd name="T28" fmla="*/ 12 w 42"/>
                <a:gd name="T29" fmla="*/ 11 h 36"/>
                <a:gd name="T30" fmla="*/ 9 w 42"/>
                <a:gd name="T31" fmla="*/ 8 h 36"/>
                <a:gd name="T32" fmla="*/ 7 w 42"/>
                <a:gd name="T33" fmla="*/ 6 h 36"/>
                <a:gd name="T34" fmla="*/ 5 w 42"/>
                <a:gd name="T35" fmla="*/ 5 h 36"/>
                <a:gd name="T36" fmla="*/ 3 w 42"/>
                <a:gd name="T37" fmla="*/ 5 h 36"/>
                <a:gd name="T38" fmla="*/ 2 w 42"/>
                <a:gd name="T39" fmla="*/ 4 h 36"/>
                <a:gd name="T40" fmla="*/ 0 w 42"/>
                <a:gd name="T41" fmla="*/ 3 h 36"/>
                <a:gd name="T42" fmla="*/ 1 w 42"/>
                <a:gd name="T43" fmla="*/ 3 h 36"/>
                <a:gd name="T44" fmla="*/ 3 w 42"/>
                <a:gd name="T45" fmla="*/ 2 h 36"/>
                <a:gd name="T46" fmla="*/ 5 w 42"/>
                <a:gd name="T47" fmla="*/ 1 h 36"/>
                <a:gd name="T48" fmla="*/ 7 w 42"/>
                <a:gd name="T49" fmla="*/ 1 h 36"/>
                <a:gd name="T50" fmla="*/ 9 w 42"/>
                <a:gd name="T51" fmla="*/ 0 h 36"/>
                <a:gd name="T52" fmla="*/ 11 w 42"/>
                <a:gd name="T53" fmla="*/ 0 h 36"/>
                <a:gd name="T54" fmla="*/ 13 w 42"/>
                <a:gd name="T55" fmla="*/ 0 h 36"/>
                <a:gd name="T56" fmla="*/ 15 w 42"/>
                <a:gd name="T57" fmla="*/ 1 h 36"/>
                <a:gd name="T58" fmla="*/ 16 w 42"/>
                <a:gd name="T59" fmla="*/ 2 h 36"/>
                <a:gd name="T60" fmla="*/ 17 w 42"/>
                <a:gd name="T61" fmla="*/ 3 h 36"/>
                <a:gd name="T62" fmla="*/ 19 w 42"/>
                <a:gd name="T63" fmla="*/ 6 h 36"/>
                <a:gd name="T64" fmla="*/ 19 w 42"/>
                <a:gd name="T65" fmla="*/ 8 h 36"/>
                <a:gd name="T66" fmla="*/ 18 w 42"/>
                <a:gd name="T67" fmla="*/ 10 h 36"/>
                <a:gd name="T68" fmla="*/ 17 w 42"/>
                <a:gd name="T69" fmla="*/ 11 h 36"/>
                <a:gd name="T70" fmla="*/ 19 w 42"/>
                <a:gd name="T71" fmla="*/ 11 h 36"/>
                <a:gd name="T72" fmla="*/ 21 w 42"/>
                <a:gd name="T73" fmla="*/ 10 h 36"/>
                <a:gd name="T74" fmla="*/ 23 w 42"/>
                <a:gd name="T75" fmla="*/ 9 h 36"/>
                <a:gd name="T76" fmla="*/ 24 w 42"/>
                <a:gd name="T77" fmla="*/ 8 h 36"/>
                <a:gd name="T78" fmla="*/ 27 w 42"/>
                <a:gd name="T79" fmla="*/ 8 h 36"/>
                <a:gd name="T80" fmla="*/ 29 w 42"/>
                <a:gd name="T81" fmla="*/ 8 h 36"/>
                <a:gd name="T82" fmla="*/ 30 w 42"/>
                <a:gd name="T83" fmla="*/ 9 h 36"/>
                <a:gd name="T84" fmla="*/ 32 w 42"/>
                <a:gd name="T85" fmla="*/ 10 h 36"/>
                <a:gd name="T86" fmla="*/ 33 w 42"/>
                <a:gd name="T87" fmla="*/ 12 h 36"/>
                <a:gd name="T88" fmla="*/ 34 w 42"/>
                <a:gd name="T89" fmla="*/ 13 h 36"/>
                <a:gd name="T90" fmla="*/ 33 w 42"/>
                <a:gd name="T91" fmla="*/ 16 h 36"/>
                <a:gd name="T92" fmla="*/ 32 w 42"/>
                <a:gd name="T93" fmla="*/ 18 h 36"/>
                <a:gd name="T94" fmla="*/ 30 w 42"/>
                <a:gd name="T95" fmla="*/ 21 h 36"/>
                <a:gd name="T96" fmla="*/ 30 w 42"/>
                <a:gd name="T97" fmla="*/ 22 h 36"/>
                <a:gd name="T98" fmla="*/ 32 w 42"/>
                <a:gd name="T99" fmla="*/ 22 h 36"/>
                <a:gd name="T100" fmla="*/ 33 w 42"/>
                <a:gd name="T101" fmla="*/ 22 h 36"/>
                <a:gd name="T102" fmla="*/ 35 w 42"/>
                <a:gd name="T103" fmla="*/ 22 h 36"/>
                <a:gd name="T104" fmla="*/ 37 w 42"/>
                <a:gd name="T105" fmla="*/ 22 h 36"/>
                <a:gd name="T106" fmla="*/ 39 w 42"/>
                <a:gd name="T107" fmla="*/ 23 h 36"/>
                <a:gd name="T108" fmla="*/ 40 w 42"/>
                <a:gd name="T109" fmla="*/ 24 h 36"/>
                <a:gd name="T110" fmla="*/ 42 w 42"/>
                <a:gd name="T111" fmla="*/ 26 h 36"/>
                <a:gd name="T112" fmla="*/ 42 w 42"/>
                <a:gd name="T113" fmla="*/ 28 h 36"/>
                <a:gd name="T114" fmla="*/ 42 w 42"/>
                <a:gd name="T115" fmla="*/ 30 h 36"/>
                <a:gd name="T116" fmla="*/ 42 w 42"/>
                <a:gd name="T117" fmla="*/ 33 h 36"/>
                <a:gd name="T118" fmla="*/ 41 w 42"/>
                <a:gd name="T119" fmla="*/ 35 h 36"/>
                <a:gd name="T120" fmla="*/ 40 w 42"/>
                <a:gd name="T1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 h="36">
                  <a:moveTo>
                    <a:pt x="40" y="36"/>
                  </a:moveTo>
                  <a:lnTo>
                    <a:pt x="40" y="36"/>
                  </a:lnTo>
                  <a:lnTo>
                    <a:pt x="40" y="36"/>
                  </a:lnTo>
                  <a:lnTo>
                    <a:pt x="39" y="35"/>
                  </a:lnTo>
                  <a:lnTo>
                    <a:pt x="38" y="34"/>
                  </a:lnTo>
                  <a:lnTo>
                    <a:pt x="38" y="34"/>
                  </a:lnTo>
                  <a:lnTo>
                    <a:pt x="37" y="33"/>
                  </a:lnTo>
                  <a:lnTo>
                    <a:pt x="36" y="32"/>
                  </a:lnTo>
                  <a:lnTo>
                    <a:pt x="36" y="32"/>
                  </a:lnTo>
                  <a:lnTo>
                    <a:pt x="35" y="31"/>
                  </a:lnTo>
                  <a:lnTo>
                    <a:pt x="34" y="31"/>
                  </a:lnTo>
                  <a:lnTo>
                    <a:pt x="34" y="30"/>
                  </a:lnTo>
                  <a:lnTo>
                    <a:pt x="33" y="30"/>
                  </a:lnTo>
                  <a:lnTo>
                    <a:pt x="32" y="29"/>
                  </a:lnTo>
                  <a:lnTo>
                    <a:pt x="32" y="29"/>
                  </a:lnTo>
                  <a:lnTo>
                    <a:pt x="31" y="28"/>
                  </a:lnTo>
                  <a:lnTo>
                    <a:pt x="30" y="27"/>
                  </a:lnTo>
                  <a:lnTo>
                    <a:pt x="30" y="27"/>
                  </a:lnTo>
                  <a:lnTo>
                    <a:pt x="29" y="26"/>
                  </a:lnTo>
                  <a:lnTo>
                    <a:pt x="28" y="26"/>
                  </a:lnTo>
                  <a:lnTo>
                    <a:pt x="28" y="25"/>
                  </a:lnTo>
                  <a:lnTo>
                    <a:pt x="27" y="25"/>
                  </a:lnTo>
                  <a:lnTo>
                    <a:pt x="27" y="24"/>
                  </a:lnTo>
                  <a:lnTo>
                    <a:pt x="26" y="24"/>
                  </a:lnTo>
                  <a:lnTo>
                    <a:pt x="25" y="24"/>
                  </a:lnTo>
                  <a:lnTo>
                    <a:pt x="25" y="23"/>
                  </a:lnTo>
                  <a:lnTo>
                    <a:pt x="24" y="23"/>
                  </a:lnTo>
                  <a:lnTo>
                    <a:pt x="24" y="22"/>
                  </a:lnTo>
                  <a:lnTo>
                    <a:pt x="23" y="22"/>
                  </a:lnTo>
                  <a:lnTo>
                    <a:pt x="23" y="22"/>
                  </a:lnTo>
                  <a:lnTo>
                    <a:pt x="22" y="21"/>
                  </a:lnTo>
                  <a:lnTo>
                    <a:pt x="22" y="21"/>
                  </a:lnTo>
                  <a:lnTo>
                    <a:pt x="21" y="21"/>
                  </a:lnTo>
                  <a:lnTo>
                    <a:pt x="21" y="21"/>
                  </a:lnTo>
                  <a:lnTo>
                    <a:pt x="20" y="20"/>
                  </a:lnTo>
                  <a:lnTo>
                    <a:pt x="20" y="19"/>
                  </a:lnTo>
                  <a:lnTo>
                    <a:pt x="18" y="19"/>
                  </a:lnTo>
                  <a:lnTo>
                    <a:pt x="18" y="18"/>
                  </a:lnTo>
                  <a:lnTo>
                    <a:pt x="17" y="17"/>
                  </a:lnTo>
                  <a:lnTo>
                    <a:pt x="16" y="16"/>
                  </a:lnTo>
                  <a:lnTo>
                    <a:pt x="15" y="15"/>
                  </a:lnTo>
                  <a:lnTo>
                    <a:pt x="14" y="14"/>
                  </a:lnTo>
                  <a:lnTo>
                    <a:pt x="13" y="13"/>
                  </a:lnTo>
                  <a:lnTo>
                    <a:pt x="12" y="12"/>
                  </a:lnTo>
                  <a:lnTo>
                    <a:pt x="12" y="11"/>
                  </a:lnTo>
                  <a:lnTo>
                    <a:pt x="11" y="10"/>
                  </a:lnTo>
                  <a:lnTo>
                    <a:pt x="10" y="9"/>
                  </a:lnTo>
                  <a:lnTo>
                    <a:pt x="9" y="8"/>
                  </a:lnTo>
                  <a:lnTo>
                    <a:pt x="8" y="8"/>
                  </a:lnTo>
                  <a:lnTo>
                    <a:pt x="8" y="7"/>
                  </a:lnTo>
                  <a:lnTo>
                    <a:pt x="7" y="6"/>
                  </a:lnTo>
                  <a:lnTo>
                    <a:pt x="6" y="6"/>
                  </a:lnTo>
                  <a:lnTo>
                    <a:pt x="6" y="5"/>
                  </a:lnTo>
                  <a:lnTo>
                    <a:pt x="5" y="5"/>
                  </a:lnTo>
                  <a:lnTo>
                    <a:pt x="5" y="5"/>
                  </a:lnTo>
                  <a:lnTo>
                    <a:pt x="4" y="5"/>
                  </a:lnTo>
                  <a:lnTo>
                    <a:pt x="3" y="5"/>
                  </a:lnTo>
                  <a:lnTo>
                    <a:pt x="3" y="5"/>
                  </a:lnTo>
                  <a:lnTo>
                    <a:pt x="2" y="5"/>
                  </a:lnTo>
                  <a:lnTo>
                    <a:pt x="2" y="4"/>
                  </a:lnTo>
                  <a:lnTo>
                    <a:pt x="1" y="4"/>
                  </a:lnTo>
                  <a:lnTo>
                    <a:pt x="1" y="4"/>
                  </a:lnTo>
                  <a:lnTo>
                    <a:pt x="0" y="3"/>
                  </a:lnTo>
                  <a:lnTo>
                    <a:pt x="0" y="3"/>
                  </a:lnTo>
                  <a:lnTo>
                    <a:pt x="0" y="3"/>
                  </a:lnTo>
                  <a:lnTo>
                    <a:pt x="1" y="3"/>
                  </a:lnTo>
                  <a:lnTo>
                    <a:pt x="2" y="3"/>
                  </a:lnTo>
                  <a:lnTo>
                    <a:pt x="2" y="2"/>
                  </a:lnTo>
                  <a:lnTo>
                    <a:pt x="3" y="2"/>
                  </a:lnTo>
                  <a:lnTo>
                    <a:pt x="4" y="2"/>
                  </a:lnTo>
                  <a:lnTo>
                    <a:pt x="4" y="1"/>
                  </a:lnTo>
                  <a:lnTo>
                    <a:pt x="5" y="1"/>
                  </a:lnTo>
                  <a:lnTo>
                    <a:pt x="5" y="1"/>
                  </a:lnTo>
                  <a:lnTo>
                    <a:pt x="6" y="1"/>
                  </a:lnTo>
                  <a:lnTo>
                    <a:pt x="7" y="1"/>
                  </a:lnTo>
                  <a:lnTo>
                    <a:pt x="8" y="1"/>
                  </a:lnTo>
                  <a:lnTo>
                    <a:pt x="8" y="0"/>
                  </a:lnTo>
                  <a:lnTo>
                    <a:pt x="9" y="0"/>
                  </a:lnTo>
                  <a:lnTo>
                    <a:pt x="9" y="0"/>
                  </a:lnTo>
                  <a:lnTo>
                    <a:pt x="10" y="0"/>
                  </a:lnTo>
                  <a:lnTo>
                    <a:pt x="11" y="0"/>
                  </a:lnTo>
                  <a:lnTo>
                    <a:pt x="11" y="0"/>
                  </a:lnTo>
                  <a:lnTo>
                    <a:pt x="12" y="0"/>
                  </a:lnTo>
                  <a:lnTo>
                    <a:pt x="13" y="0"/>
                  </a:lnTo>
                  <a:lnTo>
                    <a:pt x="13" y="1"/>
                  </a:lnTo>
                  <a:lnTo>
                    <a:pt x="14" y="1"/>
                  </a:lnTo>
                  <a:lnTo>
                    <a:pt x="15" y="1"/>
                  </a:lnTo>
                  <a:lnTo>
                    <a:pt x="15" y="1"/>
                  </a:lnTo>
                  <a:lnTo>
                    <a:pt x="16" y="2"/>
                  </a:lnTo>
                  <a:lnTo>
                    <a:pt x="16" y="2"/>
                  </a:lnTo>
                  <a:lnTo>
                    <a:pt x="17" y="2"/>
                  </a:lnTo>
                  <a:lnTo>
                    <a:pt x="17" y="3"/>
                  </a:lnTo>
                  <a:lnTo>
                    <a:pt x="17" y="3"/>
                  </a:lnTo>
                  <a:lnTo>
                    <a:pt x="18" y="4"/>
                  </a:lnTo>
                  <a:lnTo>
                    <a:pt x="18" y="5"/>
                  </a:lnTo>
                  <a:lnTo>
                    <a:pt x="19" y="6"/>
                  </a:lnTo>
                  <a:lnTo>
                    <a:pt x="19" y="7"/>
                  </a:lnTo>
                  <a:lnTo>
                    <a:pt x="19" y="7"/>
                  </a:lnTo>
                  <a:lnTo>
                    <a:pt x="19" y="8"/>
                  </a:lnTo>
                  <a:lnTo>
                    <a:pt x="19" y="9"/>
                  </a:lnTo>
                  <a:lnTo>
                    <a:pt x="18" y="9"/>
                  </a:lnTo>
                  <a:lnTo>
                    <a:pt x="18" y="10"/>
                  </a:lnTo>
                  <a:lnTo>
                    <a:pt x="18" y="10"/>
                  </a:lnTo>
                  <a:lnTo>
                    <a:pt x="18" y="11"/>
                  </a:lnTo>
                  <a:lnTo>
                    <a:pt x="17" y="11"/>
                  </a:lnTo>
                  <a:lnTo>
                    <a:pt x="18" y="11"/>
                  </a:lnTo>
                  <a:lnTo>
                    <a:pt x="18" y="11"/>
                  </a:lnTo>
                  <a:lnTo>
                    <a:pt x="19" y="11"/>
                  </a:lnTo>
                  <a:lnTo>
                    <a:pt x="20" y="10"/>
                  </a:lnTo>
                  <a:lnTo>
                    <a:pt x="20" y="10"/>
                  </a:lnTo>
                  <a:lnTo>
                    <a:pt x="21" y="10"/>
                  </a:lnTo>
                  <a:lnTo>
                    <a:pt x="21" y="10"/>
                  </a:lnTo>
                  <a:lnTo>
                    <a:pt x="22" y="9"/>
                  </a:lnTo>
                  <a:lnTo>
                    <a:pt x="23" y="9"/>
                  </a:lnTo>
                  <a:lnTo>
                    <a:pt x="23" y="9"/>
                  </a:lnTo>
                  <a:lnTo>
                    <a:pt x="24" y="9"/>
                  </a:lnTo>
                  <a:lnTo>
                    <a:pt x="24" y="8"/>
                  </a:lnTo>
                  <a:lnTo>
                    <a:pt x="25" y="8"/>
                  </a:lnTo>
                  <a:lnTo>
                    <a:pt x="26" y="8"/>
                  </a:lnTo>
                  <a:lnTo>
                    <a:pt x="27" y="8"/>
                  </a:lnTo>
                  <a:lnTo>
                    <a:pt x="27" y="8"/>
                  </a:lnTo>
                  <a:lnTo>
                    <a:pt x="28" y="8"/>
                  </a:lnTo>
                  <a:lnTo>
                    <a:pt x="29" y="8"/>
                  </a:lnTo>
                  <a:lnTo>
                    <a:pt x="29" y="8"/>
                  </a:lnTo>
                  <a:lnTo>
                    <a:pt x="30" y="8"/>
                  </a:lnTo>
                  <a:lnTo>
                    <a:pt x="30" y="9"/>
                  </a:lnTo>
                  <a:lnTo>
                    <a:pt x="31" y="9"/>
                  </a:lnTo>
                  <a:lnTo>
                    <a:pt x="32" y="10"/>
                  </a:lnTo>
                  <a:lnTo>
                    <a:pt x="32" y="10"/>
                  </a:lnTo>
                  <a:lnTo>
                    <a:pt x="33" y="11"/>
                  </a:lnTo>
                  <a:lnTo>
                    <a:pt x="33" y="11"/>
                  </a:lnTo>
                  <a:lnTo>
                    <a:pt x="33" y="12"/>
                  </a:lnTo>
                  <a:lnTo>
                    <a:pt x="34" y="12"/>
                  </a:lnTo>
                  <a:lnTo>
                    <a:pt x="34" y="13"/>
                  </a:lnTo>
                  <a:lnTo>
                    <a:pt x="34" y="13"/>
                  </a:lnTo>
                  <a:lnTo>
                    <a:pt x="33" y="14"/>
                  </a:lnTo>
                  <a:lnTo>
                    <a:pt x="33" y="15"/>
                  </a:lnTo>
                  <a:lnTo>
                    <a:pt x="33" y="16"/>
                  </a:lnTo>
                  <a:lnTo>
                    <a:pt x="33" y="17"/>
                  </a:lnTo>
                  <a:lnTo>
                    <a:pt x="32" y="18"/>
                  </a:lnTo>
                  <a:lnTo>
                    <a:pt x="32" y="18"/>
                  </a:lnTo>
                  <a:lnTo>
                    <a:pt x="31" y="19"/>
                  </a:lnTo>
                  <a:lnTo>
                    <a:pt x="31" y="20"/>
                  </a:lnTo>
                  <a:lnTo>
                    <a:pt x="30" y="21"/>
                  </a:lnTo>
                  <a:lnTo>
                    <a:pt x="29" y="22"/>
                  </a:lnTo>
                  <a:lnTo>
                    <a:pt x="29" y="22"/>
                  </a:lnTo>
                  <a:lnTo>
                    <a:pt x="30" y="22"/>
                  </a:lnTo>
                  <a:lnTo>
                    <a:pt x="30" y="22"/>
                  </a:lnTo>
                  <a:lnTo>
                    <a:pt x="31" y="22"/>
                  </a:lnTo>
                  <a:lnTo>
                    <a:pt x="32" y="22"/>
                  </a:lnTo>
                  <a:lnTo>
                    <a:pt x="32" y="22"/>
                  </a:lnTo>
                  <a:lnTo>
                    <a:pt x="33" y="22"/>
                  </a:lnTo>
                  <a:lnTo>
                    <a:pt x="33" y="22"/>
                  </a:lnTo>
                  <a:lnTo>
                    <a:pt x="34" y="22"/>
                  </a:lnTo>
                  <a:lnTo>
                    <a:pt x="34" y="22"/>
                  </a:lnTo>
                  <a:lnTo>
                    <a:pt x="35" y="22"/>
                  </a:lnTo>
                  <a:lnTo>
                    <a:pt x="36" y="22"/>
                  </a:lnTo>
                  <a:lnTo>
                    <a:pt x="36" y="22"/>
                  </a:lnTo>
                  <a:lnTo>
                    <a:pt x="37" y="22"/>
                  </a:lnTo>
                  <a:lnTo>
                    <a:pt x="37" y="22"/>
                  </a:lnTo>
                  <a:lnTo>
                    <a:pt x="38" y="23"/>
                  </a:lnTo>
                  <a:lnTo>
                    <a:pt x="39" y="23"/>
                  </a:lnTo>
                  <a:lnTo>
                    <a:pt x="39" y="23"/>
                  </a:lnTo>
                  <a:lnTo>
                    <a:pt x="40" y="23"/>
                  </a:lnTo>
                  <a:lnTo>
                    <a:pt x="40" y="24"/>
                  </a:lnTo>
                  <a:lnTo>
                    <a:pt x="41" y="24"/>
                  </a:lnTo>
                  <a:lnTo>
                    <a:pt x="42" y="25"/>
                  </a:lnTo>
                  <a:lnTo>
                    <a:pt x="42" y="26"/>
                  </a:lnTo>
                  <a:lnTo>
                    <a:pt x="42" y="27"/>
                  </a:lnTo>
                  <a:lnTo>
                    <a:pt x="42" y="27"/>
                  </a:lnTo>
                  <a:lnTo>
                    <a:pt x="42" y="28"/>
                  </a:lnTo>
                  <a:lnTo>
                    <a:pt x="42" y="29"/>
                  </a:lnTo>
                  <a:lnTo>
                    <a:pt x="42" y="30"/>
                  </a:lnTo>
                  <a:lnTo>
                    <a:pt x="42" y="30"/>
                  </a:lnTo>
                  <a:lnTo>
                    <a:pt x="42" y="31"/>
                  </a:lnTo>
                  <a:lnTo>
                    <a:pt x="42" y="32"/>
                  </a:lnTo>
                  <a:lnTo>
                    <a:pt x="42" y="33"/>
                  </a:lnTo>
                  <a:lnTo>
                    <a:pt x="42" y="34"/>
                  </a:lnTo>
                  <a:lnTo>
                    <a:pt x="41" y="35"/>
                  </a:lnTo>
                  <a:lnTo>
                    <a:pt x="41" y="35"/>
                  </a:lnTo>
                  <a:lnTo>
                    <a:pt x="41" y="36"/>
                  </a:lnTo>
                  <a:lnTo>
                    <a:pt x="40" y="36"/>
                  </a:lnTo>
                  <a:lnTo>
                    <a:pt x="40" y="36"/>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40" name="Freeform 2051"/>
            <p:cNvSpPr>
              <a:spLocks/>
            </p:cNvSpPr>
            <p:nvPr/>
          </p:nvSpPr>
          <p:spPr bwMode="auto">
            <a:xfrm>
              <a:off x="5826126" y="1619811"/>
              <a:ext cx="69850" cy="58738"/>
            </a:xfrm>
            <a:custGeom>
              <a:avLst/>
              <a:gdLst>
                <a:gd name="T0" fmla="*/ 39 w 44"/>
                <a:gd name="T1" fmla="*/ 35 h 37"/>
                <a:gd name="T2" fmla="*/ 40 w 44"/>
                <a:gd name="T3" fmla="*/ 33 h 37"/>
                <a:gd name="T4" fmla="*/ 40 w 44"/>
                <a:gd name="T5" fmla="*/ 29 h 37"/>
                <a:gd name="T6" fmla="*/ 38 w 44"/>
                <a:gd name="T7" fmla="*/ 27 h 37"/>
                <a:gd name="T8" fmla="*/ 36 w 44"/>
                <a:gd name="T9" fmla="*/ 25 h 37"/>
                <a:gd name="T10" fmla="*/ 34 w 44"/>
                <a:gd name="T11" fmla="*/ 25 h 37"/>
                <a:gd name="T12" fmla="*/ 32 w 44"/>
                <a:gd name="T13" fmla="*/ 25 h 37"/>
                <a:gd name="T14" fmla="*/ 29 w 44"/>
                <a:gd name="T15" fmla="*/ 25 h 37"/>
                <a:gd name="T16" fmla="*/ 26 w 44"/>
                <a:gd name="T17" fmla="*/ 26 h 37"/>
                <a:gd name="T18" fmla="*/ 24 w 44"/>
                <a:gd name="T19" fmla="*/ 24 h 37"/>
                <a:gd name="T20" fmla="*/ 26 w 44"/>
                <a:gd name="T21" fmla="*/ 24 h 37"/>
                <a:gd name="T22" fmla="*/ 30 w 44"/>
                <a:gd name="T23" fmla="*/ 22 h 37"/>
                <a:gd name="T24" fmla="*/ 32 w 44"/>
                <a:gd name="T25" fmla="*/ 19 h 37"/>
                <a:gd name="T26" fmla="*/ 32 w 44"/>
                <a:gd name="T27" fmla="*/ 15 h 37"/>
                <a:gd name="T28" fmla="*/ 30 w 44"/>
                <a:gd name="T29" fmla="*/ 13 h 37"/>
                <a:gd name="T30" fmla="*/ 28 w 44"/>
                <a:gd name="T31" fmla="*/ 13 h 37"/>
                <a:gd name="T32" fmla="*/ 25 w 44"/>
                <a:gd name="T33" fmla="*/ 12 h 37"/>
                <a:gd name="T34" fmla="*/ 22 w 44"/>
                <a:gd name="T35" fmla="*/ 13 h 37"/>
                <a:gd name="T36" fmla="*/ 20 w 44"/>
                <a:gd name="T37" fmla="*/ 14 h 37"/>
                <a:gd name="T38" fmla="*/ 17 w 44"/>
                <a:gd name="T39" fmla="*/ 15 h 37"/>
                <a:gd name="T40" fmla="*/ 13 w 44"/>
                <a:gd name="T41" fmla="*/ 16 h 37"/>
                <a:gd name="T42" fmla="*/ 16 w 44"/>
                <a:gd name="T43" fmla="*/ 14 h 37"/>
                <a:gd name="T44" fmla="*/ 17 w 44"/>
                <a:gd name="T45" fmla="*/ 10 h 37"/>
                <a:gd name="T46" fmla="*/ 16 w 44"/>
                <a:gd name="T47" fmla="*/ 7 h 37"/>
                <a:gd name="T48" fmla="*/ 13 w 44"/>
                <a:gd name="T49" fmla="*/ 5 h 37"/>
                <a:gd name="T50" fmla="*/ 9 w 44"/>
                <a:gd name="T51" fmla="*/ 5 h 37"/>
                <a:gd name="T52" fmla="*/ 5 w 44"/>
                <a:gd name="T53" fmla="*/ 5 h 37"/>
                <a:gd name="T54" fmla="*/ 0 w 44"/>
                <a:gd name="T55" fmla="*/ 5 h 37"/>
                <a:gd name="T56" fmla="*/ 2 w 44"/>
                <a:gd name="T57" fmla="*/ 4 h 37"/>
                <a:gd name="T58" fmla="*/ 5 w 44"/>
                <a:gd name="T59" fmla="*/ 3 h 37"/>
                <a:gd name="T60" fmla="*/ 7 w 44"/>
                <a:gd name="T61" fmla="*/ 2 h 37"/>
                <a:gd name="T62" fmla="*/ 10 w 44"/>
                <a:gd name="T63" fmla="*/ 1 h 37"/>
                <a:gd name="T64" fmla="*/ 13 w 44"/>
                <a:gd name="T65" fmla="*/ 1 h 37"/>
                <a:gd name="T66" fmla="*/ 15 w 44"/>
                <a:gd name="T67" fmla="*/ 1 h 37"/>
                <a:gd name="T68" fmla="*/ 17 w 44"/>
                <a:gd name="T69" fmla="*/ 1 h 37"/>
                <a:gd name="T70" fmla="*/ 19 w 44"/>
                <a:gd name="T71" fmla="*/ 2 h 37"/>
                <a:gd name="T72" fmla="*/ 21 w 44"/>
                <a:gd name="T73" fmla="*/ 5 h 37"/>
                <a:gd name="T74" fmla="*/ 22 w 44"/>
                <a:gd name="T75" fmla="*/ 8 h 37"/>
                <a:gd name="T76" fmla="*/ 22 w 44"/>
                <a:gd name="T77" fmla="*/ 9 h 37"/>
                <a:gd name="T78" fmla="*/ 24 w 44"/>
                <a:gd name="T79" fmla="*/ 9 h 37"/>
                <a:gd name="T80" fmla="*/ 26 w 44"/>
                <a:gd name="T81" fmla="*/ 9 h 37"/>
                <a:gd name="T82" fmla="*/ 28 w 44"/>
                <a:gd name="T83" fmla="*/ 9 h 37"/>
                <a:gd name="T84" fmla="*/ 31 w 44"/>
                <a:gd name="T85" fmla="*/ 9 h 37"/>
                <a:gd name="T86" fmla="*/ 33 w 44"/>
                <a:gd name="T87" fmla="*/ 10 h 37"/>
                <a:gd name="T88" fmla="*/ 35 w 44"/>
                <a:gd name="T89" fmla="*/ 12 h 37"/>
                <a:gd name="T90" fmla="*/ 36 w 44"/>
                <a:gd name="T91" fmla="*/ 17 h 37"/>
                <a:gd name="T92" fmla="*/ 36 w 44"/>
                <a:gd name="T93" fmla="*/ 20 h 37"/>
                <a:gd name="T94" fmla="*/ 35 w 44"/>
                <a:gd name="T95" fmla="*/ 22 h 37"/>
                <a:gd name="T96" fmla="*/ 36 w 44"/>
                <a:gd name="T97" fmla="*/ 23 h 37"/>
                <a:gd name="T98" fmla="*/ 39 w 44"/>
                <a:gd name="T99" fmla="*/ 23 h 37"/>
                <a:gd name="T100" fmla="*/ 43 w 44"/>
                <a:gd name="T101" fmla="*/ 25 h 37"/>
                <a:gd name="T102" fmla="*/ 44 w 44"/>
                <a:gd name="T103" fmla="*/ 28 h 37"/>
                <a:gd name="T104" fmla="*/ 44 w 44"/>
                <a:gd name="T105" fmla="*/ 31 h 37"/>
                <a:gd name="T106" fmla="*/ 43 w 44"/>
                <a:gd name="T107" fmla="*/ 34 h 37"/>
                <a:gd name="T108" fmla="*/ 42 w 44"/>
                <a:gd name="T10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37">
                  <a:moveTo>
                    <a:pt x="41" y="37"/>
                  </a:moveTo>
                  <a:lnTo>
                    <a:pt x="39" y="36"/>
                  </a:lnTo>
                  <a:lnTo>
                    <a:pt x="39" y="36"/>
                  </a:lnTo>
                  <a:lnTo>
                    <a:pt x="39" y="35"/>
                  </a:lnTo>
                  <a:lnTo>
                    <a:pt x="39" y="35"/>
                  </a:lnTo>
                  <a:lnTo>
                    <a:pt x="40" y="34"/>
                  </a:lnTo>
                  <a:lnTo>
                    <a:pt x="40" y="33"/>
                  </a:lnTo>
                  <a:lnTo>
                    <a:pt x="40" y="33"/>
                  </a:lnTo>
                  <a:lnTo>
                    <a:pt x="40" y="32"/>
                  </a:lnTo>
                  <a:lnTo>
                    <a:pt x="40" y="31"/>
                  </a:lnTo>
                  <a:lnTo>
                    <a:pt x="40" y="30"/>
                  </a:lnTo>
                  <a:lnTo>
                    <a:pt x="40" y="29"/>
                  </a:lnTo>
                  <a:lnTo>
                    <a:pt x="40" y="29"/>
                  </a:lnTo>
                  <a:lnTo>
                    <a:pt x="40" y="28"/>
                  </a:lnTo>
                  <a:lnTo>
                    <a:pt x="39" y="27"/>
                  </a:lnTo>
                  <a:lnTo>
                    <a:pt x="38" y="27"/>
                  </a:lnTo>
                  <a:lnTo>
                    <a:pt x="37" y="26"/>
                  </a:lnTo>
                  <a:lnTo>
                    <a:pt x="37" y="26"/>
                  </a:lnTo>
                  <a:lnTo>
                    <a:pt x="36" y="26"/>
                  </a:lnTo>
                  <a:lnTo>
                    <a:pt x="36" y="25"/>
                  </a:lnTo>
                  <a:lnTo>
                    <a:pt x="35" y="25"/>
                  </a:lnTo>
                  <a:lnTo>
                    <a:pt x="34" y="25"/>
                  </a:lnTo>
                  <a:lnTo>
                    <a:pt x="34" y="25"/>
                  </a:lnTo>
                  <a:lnTo>
                    <a:pt x="34" y="25"/>
                  </a:lnTo>
                  <a:lnTo>
                    <a:pt x="33" y="25"/>
                  </a:lnTo>
                  <a:lnTo>
                    <a:pt x="32" y="25"/>
                  </a:lnTo>
                  <a:lnTo>
                    <a:pt x="32" y="25"/>
                  </a:lnTo>
                  <a:lnTo>
                    <a:pt x="32" y="25"/>
                  </a:lnTo>
                  <a:lnTo>
                    <a:pt x="31" y="25"/>
                  </a:lnTo>
                  <a:lnTo>
                    <a:pt x="30" y="25"/>
                  </a:lnTo>
                  <a:lnTo>
                    <a:pt x="30" y="25"/>
                  </a:lnTo>
                  <a:lnTo>
                    <a:pt x="29" y="25"/>
                  </a:lnTo>
                  <a:lnTo>
                    <a:pt x="28" y="25"/>
                  </a:lnTo>
                  <a:lnTo>
                    <a:pt x="27" y="26"/>
                  </a:lnTo>
                  <a:lnTo>
                    <a:pt x="27" y="26"/>
                  </a:lnTo>
                  <a:lnTo>
                    <a:pt x="26" y="26"/>
                  </a:lnTo>
                  <a:lnTo>
                    <a:pt x="26" y="26"/>
                  </a:lnTo>
                  <a:lnTo>
                    <a:pt x="26" y="26"/>
                  </a:lnTo>
                  <a:lnTo>
                    <a:pt x="24" y="24"/>
                  </a:lnTo>
                  <a:lnTo>
                    <a:pt x="24" y="24"/>
                  </a:lnTo>
                  <a:lnTo>
                    <a:pt x="24" y="24"/>
                  </a:lnTo>
                  <a:lnTo>
                    <a:pt x="25" y="24"/>
                  </a:lnTo>
                  <a:lnTo>
                    <a:pt x="26" y="24"/>
                  </a:lnTo>
                  <a:lnTo>
                    <a:pt x="26" y="24"/>
                  </a:lnTo>
                  <a:lnTo>
                    <a:pt x="27" y="24"/>
                  </a:lnTo>
                  <a:lnTo>
                    <a:pt x="28" y="23"/>
                  </a:lnTo>
                  <a:lnTo>
                    <a:pt x="29" y="23"/>
                  </a:lnTo>
                  <a:lnTo>
                    <a:pt x="30" y="22"/>
                  </a:lnTo>
                  <a:lnTo>
                    <a:pt x="31" y="22"/>
                  </a:lnTo>
                  <a:lnTo>
                    <a:pt x="31" y="21"/>
                  </a:lnTo>
                  <a:lnTo>
                    <a:pt x="32" y="20"/>
                  </a:lnTo>
                  <a:lnTo>
                    <a:pt x="32" y="19"/>
                  </a:lnTo>
                  <a:lnTo>
                    <a:pt x="32" y="18"/>
                  </a:lnTo>
                  <a:lnTo>
                    <a:pt x="32" y="17"/>
                  </a:lnTo>
                  <a:lnTo>
                    <a:pt x="32" y="16"/>
                  </a:lnTo>
                  <a:lnTo>
                    <a:pt x="32" y="15"/>
                  </a:lnTo>
                  <a:lnTo>
                    <a:pt x="31" y="14"/>
                  </a:lnTo>
                  <a:lnTo>
                    <a:pt x="31" y="14"/>
                  </a:lnTo>
                  <a:lnTo>
                    <a:pt x="30" y="13"/>
                  </a:lnTo>
                  <a:lnTo>
                    <a:pt x="30" y="13"/>
                  </a:lnTo>
                  <a:lnTo>
                    <a:pt x="29" y="13"/>
                  </a:lnTo>
                  <a:lnTo>
                    <a:pt x="29" y="13"/>
                  </a:lnTo>
                  <a:lnTo>
                    <a:pt x="28" y="13"/>
                  </a:lnTo>
                  <a:lnTo>
                    <a:pt x="28" y="13"/>
                  </a:lnTo>
                  <a:lnTo>
                    <a:pt x="27" y="12"/>
                  </a:lnTo>
                  <a:lnTo>
                    <a:pt x="26" y="12"/>
                  </a:lnTo>
                  <a:lnTo>
                    <a:pt x="26" y="12"/>
                  </a:lnTo>
                  <a:lnTo>
                    <a:pt x="25" y="12"/>
                  </a:lnTo>
                  <a:lnTo>
                    <a:pt x="24" y="12"/>
                  </a:lnTo>
                  <a:lnTo>
                    <a:pt x="24" y="13"/>
                  </a:lnTo>
                  <a:lnTo>
                    <a:pt x="23" y="13"/>
                  </a:lnTo>
                  <a:lnTo>
                    <a:pt x="22" y="13"/>
                  </a:lnTo>
                  <a:lnTo>
                    <a:pt x="22" y="13"/>
                  </a:lnTo>
                  <a:lnTo>
                    <a:pt x="21" y="13"/>
                  </a:lnTo>
                  <a:lnTo>
                    <a:pt x="20" y="14"/>
                  </a:lnTo>
                  <a:lnTo>
                    <a:pt x="20" y="14"/>
                  </a:lnTo>
                  <a:lnTo>
                    <a:pt x="19" y="14"/>
                  </a:lnTo>
                  <a:lnTo>
                    <a:pt x="19" y="14"/>
                  </a:lnTo>
                  <a:lnTo>
                    <a:pt x="18" y="15"/>
                  </a:lnTo>
                  <a:lnTo>
                    <a:pt x="17" y="15"/>
                  </a:lnTo>
                  <a:lnTo>
                    <a:pt x="17" y="16"/>
                  </a:lnTo>
                  <a:lnTo>
                    <a:pt x="16" y="16"/>
                  </a:lnTo>
                  <a:lnTo>
                    <a:pt x="15" y="17"/>
                  </a:lnTo>
                  <a:lnTo>
                    <a:pt x="13" y="16"/>
                  </a:lnTo>
                  <a:lnTo>
                    <a:pt x="13" y="16"/>
                  </a:lnTo>
                  <a:lnTo>
                    <a:pt x="14" y="15"/>
                  </a:lnTo>
                  <a:lnTo>
                    <a:pt x="15" y="15"/>
                  </a:lnTo>
                  <a:lnTo>
                    <a:pt x="16" y="14"/>
                  </a:lnTo>
                  <a:lnTo>
                    <a:pt x="16" y="13"/>
                  </a:lnTo>
                  <a:lnTo>
                    <a:pt x="17" y="12"/>
                  </a:lnTo>
                  <a:lnTo>
                    <a:pt x="17" y="11"/>
                  </a:lnTo>
                  <a:lnTo>
                    <a:pt x="17" y="10"/>
                  </a:lnTo>
                  <a:lnTo>
                    <a:pt x="17" y="9"/>
                  </a:lnTo>
                  <a:lnTo>
                    <a:pt x="17" y="8"/>
                  </a:lnTo>
                  <a:lnTo>
                    <a:pt x="16" y="8"/>
                  </a:lnTo>
                  <a:lnTo>
                    <a:pt x="16" y="7"/>
                  </a:lnTo>
                  <a:lnTo>
                    <a:pt x="15" y="7"/>
                  </a:lnTo>
                  <a:lnTo>
                    <a:pt x="14" y="6"/>
                  </a:lnTo>
                  <a:lnTo>
                    <a:pt x="14" y="6"/>
                  </a:lnTo>
                  <a:lnTo>
                    <a:pt x="13" y="5"/>
                  </a:lnTo>
                  <a:lnTo>
                    <a:pt x="12" y="5"/>
                  </a:lnTo>
                  <a:lnTo>
                    <a:pt x="11" y="5"/>
                  </a:lnTo>
                  <a:lnTo>
                    <a:pt x="10" y="5"/>
                  </a:lnTo>
                  <a:lnTo>
                    <a:pt x="9" y="5"/>
                  </a:lnTo>
                  <a:lnTo>
                    <a:pt x="8" y="5"/>
                  </a:lnTo>
                  <a:lnTo>
                    <a:pt x="7" y="5"/>
                  </a:lnTo>
                  <a:lnTo>
                    <a:pt x="6" y="5"/>
                  </a:lnTo>
                  <a:lnTo>
                    <a:pt x="5" y="5"/>
                  </a:lnTo>
                  <a:lnTo>
                    <a:pt x="5" y="6"/>
                  </a:lnTo>
                  <a:lnTo>
                    <a:pt x="4" y="6"/>
                  </a:lnTo>
                  <a:lnTo>
                    <a:pt x="0" y="5"/>
                  </a:lnTo>
                  <a:lnTo>
                    <a:pt x="0" y="5"/>
                  </a:lnTo>
                  <a:lnTo>
                    <a:pt x="0" y="4"/>
                  </a:lnTo>
                  <a:lnTo>
                    <a:pt x="1" y="4"/>
                  </a:lnTo>
                  <a:lnTo>
                    <a:pt x="2" y="4"/>
                  </a:lnTo>
                  <a:lnTo>
                    <a:pt x="2" y="4"/>
                  </a:lnTo>
                  <a:lnTo>
                    <a:pt x="3" y="3"/>
                  </a:lnTo>
                  <a:lnTo>
                    <a:pt x="3" y="3"/>
                  </a:lnTo>
                  <a:lnTo>
                    <a:pt x="4" y="3"/>
                  </a:lnTo>
                  <a:lnTo>
                    <a:pt x="5" y="3"/>
                  </a:lnTo>
                  <a:lnTo>
                    <a:pt x="5" y="2"/>
                  </a:lnTo>
                  <a:lnTo>
                    <a:pt x="6" y="2"/>
                  </a:lnTo>
                  <a:lnTo>
                    <a:pt x="6" y="2"/>
                  </a:lnTo>
                  <a:lnTo>
                    <a:pt x="7" y="2"/>
                  </a:lnTo>
                  <a:lnTo>
                    <a:pt x="8" y="2"/>
                  </a:lnTo>
                  <a:lnTo>
                    <a:pt x="8" y="2"/>
                  </a:lnTo>
                  <a:lnTo>
                    <a:pt x="9" y="1"/>
                  </a:lnTo>
                  <a:lnTo>
                    <a:pt x="10" y="1"/>
                  </a:lnTo>
                  <a:lnTo>
                    <a:pt x="10" y="1"/>
                  </a:lnTo>
                  <a:lnTo>
                    <a:pt x="11" y="1"/>
                  </a:lnTo>
                  <a:lnTo>
                    <a:pt x="12" y="1"/>
                  </a:lnTo>
                  <a:lnTo>
                    <a:pt x="13" y="1"/>
                  </a:lnTo>
                  <a:lnTo>
                    <a:pt x="13" y="1"/>
                  </a:lnTo>
                  <a:lnTo>
                    <a:pt x="14" y="1"/>
                  </a:lnTo>
                  <a:lnTo>
                    <a:pt x="14" y="0"/>
                  </a:lnTo>
                  <a:lnTo>
                    <a:pt x="15" y="1"/>
                  </a:lnTo>
                  <a:lnTo>
                    <a:pt x="16" y="1"/>
                  </a:lnTo>
                  <a:lnTo>
                    <a:pt x="16" y="1"/>
                  </a:lnTo>
                  <a:lnTo>
                    <a:pt x="17" y="1"/>
                  </a:lnTo>
                  <a:lnTo>
                    <a:pt x="17" y="1"/>
                  </a:lnTo>
                  <a:lnTo>
                    <a:pt x="18" y="1"/>
                  </a:lnTo>
                  <a:lnTo>
                    <a:pt x="18" y="2"/>
                  </a:lnTo>
                  <a:lnTo>
                    <a:pt x="18" y="2"/>
                  </a:lnTo>
                  <a:lnTo>
                    <a:pt x="19" y="2"/>
                  </a:lnTo>
                  <a:lnTo>
                    <a:pt x="20" y="3"/>
                  </a:lnTo>
                  <a:lnTo>
                    <a:pt x="20" y="4"/>
                  </a:lnTo>
                  <a:lnTo>
                    <a:pt x="21" y="4"/>
                  </a:lnTo>
                  <a:lnTo>
                    <a:pt x="21" y="5"/>
                  </a:lnTo>
                  <a:lnTo>
                    <a:pt x="21" y="6"/>
                  </a:lnTo>
                  <a:lnTo>
                    <a:pt x="21" y="6"/>
                  </a:lnTo>
                  <a:lnTo>
                    <a:pt x="21" y="7"/>
                  </a:lnTo>
                  <a:lnTo>
                    <a:pt x="22" y="8"/>
                  </a:lnTo>
                  <a:lnTo>
                    <a:pt x="22" y="8"/>
                  </a:lnTo>
                  <a:lnTo>
                    <a:pt x="22" y="9"/>
                  </a:lnTo>
                  <a:lnTo>
                    <a:pt x="21" y="9"/>
                  </a:lnTo>
                  <a:lnTo>
                    <a:pt x="22" y="9"/>
                  </a:lnTo>
                  <a:lnTo>
                    <a:pt x="22" y="9"/>
                  </a:lnTo>
                  <a:lnTo>
                    <a:pt x="22" y="9"/>
                  </a:lnTo>
                  <a:lnTo>
                    <a:pt x="23" y="9"/>
                  </a:lnTo>
                  <a:lnTo>
                    <a:pt x="24" y="9"/>
                  </a:lnTo>
                  <a:lnTo>
                    <a:pt x="24" y="9"/>
                  </a:lnTo>
                  <a:lnTo>
                    <a:pt x="25" y="9"/>
                  </a:lnTo>
                  <a:lnTo>
                    <a:pt x="25" y="9"/>
                  </a:lnTo>
                  <a:lnTo>
                    <a:pt x="26" y="9"/>
                  </a:lnTo>
                  <a:lnTo>
                    <a:pt x="26" y="9"/>
                  </a:lnTo>
                  <a:lnTo>
                    <a:pt x="27" y="9"/>
                  </a:lnTo>
                  <a:lnTo>
                    <a:pt x="28" y="9"/>
                  </a:lnTo>
                  <a:lnTo>
                    <a:pt x="28" y="9"/>
                  </a:lnTo>
                  <a:lnTo>
                    <a:pt x="29" y="9"/>
                  </a:lnTo>
                  <a:lnTo>
                    <a:pt x="30" y="9"/>
                  </a:lnTo>
                  <a:lnTo>
                    <a:pt x="30" y="9"/>
                  </a:lnTo>
                  <a:lnTo>
                    <a:pt x="31" y="9"/>
                  </a:lnTo>
                  <a:lnTo>
                    <a:pt x="31" y="9"/>
                  </a:lnTo>
                  <a:lnTo>
                    <a:pt x="32" y="10"/>
                  </a:lnTo>
                  <a:lnTo>
                    <a:pt x="32" y="10"/>
                  </a:lnTo>
                  <a:lnTo>
                    <a:pt x="33" y="10"/>
                  </a:lnTo>
                  <a:lnTo>
                    <a:pt x="33" y="11"/>
                  </a:lnTo>
                  <a:lnTo>
                    <a:pt x="34" y="11"/>
                  </a:lnTo>
                  <a:lnTo>
                    <a:pt x="34" y="11"/>
                  </a:lnTo>
                  <a:lnTo>
                    <a:pt x="35" y="12"/>
                  </a:lnTo>
                  <a:lnTo>
                    <a:pt x="36" y="13"/>
                  </a:lnTo>
                  <a:lnTo>
                    <a:pt x="36" y="14"/>
                  </a:lnTo>
                  <a:lnTo>
                    <a:pt x="36" y="15"/>
                  </a:lnTo>
                  <a:lnTo>
                    <a:pt x="36" y="17"/>
                  </a:lnTo>
                  <a:lnTo>
                    <a:pt x="36" y="17"/>
                  </a:lnTo>
                  <a:lnTo>
                    <a:pt x="36" y="18"/>
                  </a:lnTo>
                  <a:lnTo>
                    <a:pt x="36" y="19"/>
                  </a:lnTo>
                  <a:lnTo>
                    <a:pt x="36" y="20"/>
                  </a:lnTo>
                  <a:lnTo>
                    <a:pt x="36" y="20"/>
                  </a:lnTo>
                  <a:lnTo>
                    <a:pt x="36" y="21"/>
                  </a:lnTo>
                  <a:lnTo>
                    <a:pt x="36" y="22"/>
                  </a:lnTo>
                  <a:lnTo>
                    <a:pt x="35" y="22"/>
                  </a:lnTo>
                  <a:lnTo>
                    <a:pt x="35" y="22"/>
                  </a:lnTo>
                  <a:lnTo>
                    <a:pt x="35" y="22"/>
                  </a:lnTo>
                  <a:lnTo>
                    <a:pt x="36" y="22"/>
                  </a:lnTo>
                  <a:lnTo>
                    <a:pt x="36" y="23"/>
                  </a:lnTo>
                  <a:lnTo>
                    <a:pt x="37" y="23"/>
                  </a:lnTo>
                  <a:lnTo>
                    <a:pt x="38" y="23"/>
                  </a:lnTo>
                  <a:lnTo>
                    <a:pt x="38" y="23"/>
                  </a:lnTo>
                  <a:lnTo>
                    <a:pt x="39" y="23"/>
                  </a:lnTo>
                  <a:lnTo>
                    <a:pt x="40" y="23"/>
                  </a:lnTo>
                  <a:lnTo>
                    <a:pt x="41" y="24"/>
                  </a:lnTo>
                  <a:lnTo>
                    <a:pt x="42" y="24"/>
                  </a:lnTo>
                  <a:lnTo>
                    <a:pt x="43" y="25"/>
                  </a:lnTo>
                  <a:lnTo>
                    <a:pt x="43" y="26"/>
                  </a:lnTo>
                  <a:lnTo>
                    <a:pt x="44" y="27"/>
                  </a:lnTo>
                  <a:lnTo>
                    <a:pt x="44" y="27"/>
                  </a:lnTo>
                  <a:lnTo>
                    <a:pt x="44" y="28"/>
                  </a:lnTo>
                  <a:lnTo>
                    <a:pt x="44" y="29"/>
                  </a:lnTo>
                  <a:lnTo>
                    <a:pt x="44" y="29"/>
                  </a:lnTo>
                  <a:lnTo>
                    <a:pt x="44" y="30"/>
                  </a:lnTo>
                  <a:lnTo>
                    <a:pt x="44" y="31"/>
                  </a:lnTo>
                  <a:lnTo>
                    <a:pt x="44" y="32"/>
                  </a:lnTo>
                  <a:lnTo>
                    <a:pt x="44" y="32"/>
                  </a:lnTo>
                  <a:lnTo>
                    <a:pt x="43" y="33"/>
                  </a:lnTo>
                  <a:lnTo>
                    <a:pt x="43" y="34"/>
                  </a:lnTo>
                  <a:lnTo>
                    <a:pt x="43" y="35"/>
                  </a:lnTo>
                  <a:lnTo>
                    <a:pt x="42" y="36"/>
                  </a:lnTo>
                  <a:lnTo>
                    <a:pt x="42" y="36"/>
                  </a:lnTo>
                  <a:lnTo>
                    <a:pt x="42" y="37"/>
                  </a:lnTo>
                  <a:lnTo>
                    <a:pt x="4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41" name="Oval 2052"/>
            <p:cNvSpPr>
              <a:spLocks noChangeArrowheads="1"/>
            </p:cNvSpPr>
            <p:nvPr/>
          </p:nvSpPr>
          <p:spPr bwMode="auto">
            <a:xfrm>
              <a:off x="5068890" y="2140513"/>
              <a:ext cx="441325" cy="411163"/>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442" name="Group 2083"/>
            <p:cNvGrpSpPr>
              <a:grpSpLocks/>
            </p:cNvGrpSpPr>
            <p:nvPr/>
          </p:nvGrpSpPr>
          <p:grpSpPr bwMode="auto">
            <a:xfrm>
              <a:off x="5073651" y="2143686"/>
              <a:ext cx="438150" cy="412750"/>
              <a:chOff x="3196" y="1308"/>
              <a:chExt cx="276" cy="260"/>
            </a:xfrm>
          </p:grpSpPr>
          <p:grpSp>
            <p:nvGrpSpPr>
              <p:cNvPr id="4343" name="Group 2081"/>
              <p:cNvGrpSpPr>
                <a:grpSpLocks/>
              </p:cNvGrpSpPr>
              <p:nvPr/>
            </p:nvGrpSpPr>
            <p:grpSpPr bwMode="auto">
              <a:xfrm>
                <a:off x="3206" y="1320"/>
                <a:ext cx="266" cy="248"/>
                <a:chOff x="3206" y="1320"/>
                <a:chExt cx="266" cy="248"/>
              </a:xfrm>
            </p:grpSpPr>
            <p:sp>
              <p:nvSpPr>
                <p:cNvPr id="4345" name="Freeform 2053"/>
                <p:cNvSpPr>
                  <a:spLocks/>
                </p:cNvSpPr>
                <p:nvPr/>
              </p:nvSpPr>
              <p:spPr bwMode="auto">
                <a:xfrm>
                  <a:off x="3326" y="1346"/>
                  <a:ext cx="146" cy="213"/>
                </a:xfrm>
                <a:custGeom>
                  <a:avLst/>
                  <a:gdLst>
                    <a:gd name="T0" fmla="*/ 144 w 146"/>
                    <a:gd name="T1" fmla="*/ 84 h 213"/>
                    <a:gd name="T2" fmla="*/ 142 w 146"/>
                    <a:gd name="T3" fmla="*/ 90 h 213"/>
                    <a:gd name="T4" fmla="*/ 141 w 146"/>
                    <a:gd name="T5" fmla="*/ 98 h 213"/>
                    <a:gd name="T6" fmla="*/ 140 w 146"/>
                    <a:gd name="T7" fmla="*/ 106 h 213"/>
                    <a:gd name="T8" fmla="*/ 116 w 146"/>
                    <a:gd name="T9" fmla="*/ 174 h 213"/>
                    <a:gd name="T10" fmla="*/ 68 w 146"/>
                    <a:gd name="T11" fmla="*/ 213 h 213"/>
                    <a:gd name="T12" fmla="*/ 72 w 146"/>
                    <a:gd name="T13" fmla="*/ 142 h 213"/>
                    <a:gd name="T14" fmla="*/ 70 w 146"/>
                    <a:gd name="T15" fmla="*/ 134 h 213"/>
                    <a:gd name="T16" fmla="*/ 69 w 146"/>
                    <a:gd name="T17" fmla="*/ 126 h 213"/>
                    <a:gd name="T18" fmla="*/ 67 w 146"/>
                    <a:gd name="T19" fmla="*/ 110 h 213"/>
                    <a:gd name="T20" fmla="*/ 64 w 146"/>
                    <a:gd name="T21" fmla="*/ 97 h 213"/>
                    <a:gd name="T22" fmla="*/ 60 w 146"/>
                    <a:gd name="T23" fmla="*/ 93 h 213"/>
                    <a:gd name="T24" fmla="*/ 54 w 146"/>
                    <a:gd name="T25" fmla="*/ 87 h 213"/>
                    <a:gd name="T26" fmla="*/ 48 w 146"/>
                    <a:gd name="T27" fmla="*/ 81 h 213"/>
                    <a:gd name="T28" fmla="*/ 42 w 146"/>
                    <a:gd name="T29" fmla="*/ 76 h 213"/>
                    <a:gd name="T30" fmla="*/ 37 w 146"/>
                    <a:gd name="T31" fmla="*/ 71 h 213"/>
                    <a:gd name="T32" fmla="*/ 35 w 146"/>
                    <a:gd name="T33" fmla="*/ 68 h 213"/>
                    <a:gd name="T34" fmla="*/ 31 w 146"/>
                    <a:gd name="T35" fmla="*/ 63 h 213"/>
                    <a:gd name="T36" fmla="*/ 26 w 146"/>
                    <a:gd name="T37" fmla="*/ 56 h 213"/>
                    <a:gd name="T38" fmla="*/ 21 w 146"/>
                    <a:gd name="T39" fmla="*/ 50 h 213"/>
                    <a:gd name="T40" fmla="*/ 17 w 146"/>
                    <a:gd name="T41" fmla="*/ 44 h 213"/>
                    <a:gd name="T42" fmla="*/ 16 w 146"/>
                    <a:gd name="T43" fmla="*/ 41 h 213"/>
                    <a:gd name="T44" fmla="*/ 13 w 146"/>
                    <a:gd name="T45" fmla="*/ 37 h 213"/>
                    <a:gd name="T46" fmla="*/ 10 w 146"/>
                    <a:gd name="T47" fmla="*/ 32 h 213"/>
                    <a:gd name="T48" fmla="*/ 6 w 146"/>
                    <a:gd name="T49" fmla="*/ 25 h 213"/>
                    <a:gd name="T50" fmla="*/ 2 w 146"/>
                    <a:gd name="T51" fmla="*/ 18 h 213"/>
                    <a:gd name="T52" fmla="*/ 0 w 146"/>
                    <a:gd name="T53" fmla="*/ 15 h 213"/>
                    <a:gd name="T54" fmla="*/ 4 w 146"/>
                    <a:gd name="T55" fmla="*/ 7 h 213"/>
                    <a:gd name="T56" fmla="*/ 11 w 146"/>
                    <a:gd name="T57" fmla="*/ 1 h 213"/>
                    <a:gd name="T58" fmla="*/ 15 w 146"/>
                    <a:gd name="T59" fmla="*/ 3 h 213"/>
                    <a:gd name="T60" fmla="*/ 20 w 146"/>
                    <a:gd name="T61" fmla="*/ 11 h 213"/>
                    <a:gd name="T62" fmla="*/ 23 w 146"/>
                    <a:gd name="T63" fmla="*/ 16 h 213"/>
                    <a:gd name="T64" fmla="*/ 27 w 146"/>
                    <a:gd name="T65" fmla="*/ 23 h 213"/>
                    <a:gd name="T66" fmla="*/ 32 w 146"/>
                    <a:gd name="T67" fmla="*/ 30 h 213"/>
                    <a:gd name="T68" fmla="*/ 38 w 146"/>
                    <a:gd name="T69" fmla="*/ 37 h 213"/>
                    <a:gd name="T70" fmla="*/ 44 w 146"/>
                    <a:gd name="T71" fmla="*/ 43 h 213"/>
                    <a:gd name="T72" fmla="*/ 48 w 146"/>
                    <a:gd name="T73" fmla="*/ 48 h 213"/>
                    <a:gd name="T74" fmla="*/ 54 w 146"/>
                    <a:gd name="T75" fmla="*/ 52 h 213"/>
                    <a:gd name="T76" fmla="*/ 59 w 146"/>
                    <a:gd name="T77" fmla="*/ 57 h 213"/>
                    <a:gd name="T78" fmla="*/ 63 w 146"/>
                    <a:gd name="T79" fmla="*/ 60 h 213"/>
                    <a:gd name="T80" fmla="*/ 65 w 146"/>
                    <a:gd name="T81" fmla="*/ 62 h 213"/>
                    <a:gd name="T82" fmla="*/ 67 w 146"/>
                    <a:gd name="T83" fmla="*/ 63 h 213"/>
                    <a:gd name="T84" fmla="*/ 70 w 146"/>
                    <a:gd name="T85" fmla="*/ 63 h 213"/>
                    <a:gd name="T86" fmla="*/ 74 w 146"/>
                    <a:gd name="T87" fmla="*/ 64 h 213"/>
                    <a:gd name="T88" fmla="*/ 78 w 146"/>
                    <a:gd name="T89" fmla="*/ 64 h 213"/>
                    <a:gd name="T90" fmla="*/ 83 w 146"/>
                    <a:gd name="T91" fmla="*/ 64 h 213"/>
                    <a:gd name="T92" fmla="*/ 89 w 146"/>
                    <a:gd name="T93" fmla="*/ 63 h 213"/>
                    <a:gd name="T94" fmla="*/ 93 w 146"/>
                    <a:gd name="T95" fmla="*/ 63 h 213"/>
                    <a:gd name="T96" fmla="*/ 98 w 146"/>
                    <a:gd name="T97" fmla="*/ 63 h 213"/>
                    <a:gd name="T98" fmla="*/ 104 w 146"/>
                    <a:gd name="T99" fmla="*/ 61 h 213"/>
                    <a:gd name="T100" fmla="*/ 109 w 146"/>
                    <a:gd name="T101" fmla="*/ 60 h 213"/>
                    <a:gd name="T102" fmla="*/ 113 w 146"/>
                    <a:gd name="T103" fmla="*/ 59 h 213"/>
                    <a:gd name="T104" fmla="*/ 116 w 146"/>
                    <a:gd name="T105" fmla="*/ 60 h 213"/>
                    <a:gd name="T106" fmla="*/ 118 w 146"/>
                    <a:gd name="T107" fmla="*/ 61 h 213"/>
                    <a:gd name="T108" fmla="*/ 120 w 146"/>
                    <a:gd name="T109" fmla="*/ 61 h 213"/>
                    <a:gd name="T110" fmla="*/ 122 w 146"/>
                    <a:gd name="T111" fmla="*/ 59 h 213"/>
                    <a:gd name="T112" fmla="*/ 123 w 146"/>
                    <a:gd name="T113" fmla="*/ 57 h 213"/>
                    <a:gd name="T114" fmla="*/ 127 w 146"/>
                    <a:gd name="T115" fmla="*/ 56 h 213"/>
                    <a:gd name="T116" fmla="*/ 131 w 146"/>
                    <a:gd name="T117" fmla="*/ 55 h 213"/>
                    <a:gd name="T118" fmla="*/ 136 w 146"/>
                    <a:gd name="T119" fmla="*/ 53 h 213"/>
                    <a:gd name="T120" fmla="*/ 146 w 146"/>
                    <a:gd name="T121" fmla="*/ 8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213">
                      <a:moveTo>
                        <a:pt x="146" y="81"/>
                      </a:moveTo>
                      <a:lnTo>
                        <a:pt x="145" y="82"/>
                      </a:lnTo>
                      <a:lnTo>
                        <a:pt x="144" y="84"/>
                      </a:lnTo>
                      <a:lnTo>
                        <a:pt x="143" y="86"/>
                      </a:lnTo>
                      <a:lnTo>
                        <a:pt x="143" y="88"/>
                      </a:lnTo>
                      <a:lnTo>
                        <a:pt x="142" y="90"/>
                      </a:lnTo>
                      <a:lnTo>
                        <a:pt x="142" y="93"/>
                      </a:lnTo>
                      <a:lnTo>
                        <a:pt x="141" y="95"/>
                      </a:lnTo>
                      <a:lnTo>
                        <a:pt x="141" y="98"/>
                      </a:lnTo>
                      <a:lnTo>
                        <a:pt x="140" y="101"/>
                      </a:lnTo>
                      <a:lnTo>
                        <a:pt x="140" y="104"/>
                      </a:lnTo>
                      <a:lnTo>
                        <a:pt x="140" y="106"/>
                      </a:lnTo>
                      <a:lnTo>
                        <a:pt x="139" y="110"/>
                      </a:lnTo>
                      <a:lnTo>
                        <a:pt x="131" y="142"/>
                      </a:lnTo>
                      <a:lnTo>
                        <a:pt x="116" y="174"/>
                      </a:lnTo>
                      <a:lnTo>
                        <a:pt x="102" y="186"/>
                      </a:lnTo>
                      <a:lnTo>
                        <a:pt x="85" y="203"/>
                      </a:lnTo>
                      <a:lnTo>
                        <a:pt x="68" y="213"/>
                      </a:lnTo>
                      <a:lnTo>
                        <a:pt x="75" y="172"/>
                      </a:lnTo>
                      <a:lnTo>
                        <a:pt x="75" y="162"/>
                      </a:lnTo>
                      <a:lnTo>
                        <a:pt x="72" y="142"/>
                      </a:lnTo>
                      <a:lnTo>
                        <a:pt x="71" y="139"/>
                      </a:lnTo>
                      <a:lnTo>
                        <a:pt x="71" y="136"/>
                      </a:lnTo>
                      <a:lnTo>
                        <a:pt x="70" y="134"/>
                      </a:lnTo>
                      <a:lnTo>
                        <a:pt x="70" y="132"/>
                      </a:lnTo>
                      <a:lnTo>
                        <a:pt x="69" y="130"/>
                      </a:lnTo>
                      <a:lnTo>
                        <a:pt x="69" y="126"/>
                      </a:lnTo>
                      <a:lnTo>
                        <a:pt x="68" y="122"/>
                      </a:lnTo>
                      <a:lnTo>
                        <a:pt x="68" y="116"/>
                      </a:lnTo>
                      <a:lnTo>
                        <a:pt x="67" y="110"/>
                      </a:lnTo>
                      <a:lnTo>
                        <a:pt x="66" y="104"/>
                      </a:lnTo>
                      <a:lnTo>
                        <a:pt x="65" y="100"/>
                      </a:lnTo>
                      <a:lnTo>
                        <a:pt x="64" y="97"/>
                      </a:lnTo>
                      <a:lnTo>
                        <a:pt x="63" y="96"/>
                      </a:lnTo>
                      <a:lnTo>
                        <a:pt x="62" y="95"/>
                      </a:lnTo>
                      <a:lnTo>
                        <a:pt x="60" y="93"/>
                      </a:lnTo>
                      <a:lnTo>
                        <a:pt x="58" y="92"/>
                      </a:lnTo>
                      <a:lnTo>
                        <a:pt x="57" y="90"/>
                      </a:lnTo>
                      <a:lnTo>
                        <a:pt x="54" y="87"/>
                      </a:lnTo>
                      <a:lnTo>
                        <a:pt x="52" y="85"/>
                      </a:lnTo>
                      <a:lnTo>
                        <a:pt x="50" y="83"/>
                      </a:lnTo>
                      <a:lnTo>
                        <a:pt x="48" y="81"/>
                      </a:lnTo>
                      <a:lnTo>
                        <a:pt x="46" y="79"/>
                      </a:lnTo>
                      <a:lnTo>
                        <a:pt x="44" y="78"/>
                      </a:lnTo>
                      <a:lnTo>
                        <a:pt x="42" y="76"/>
                      </a:lnTo>
                      <a:lnTo>
                        <a:pt x="40" y="74"/>
                      </a:lnTo>
                      <a:lnTo>
                        <a:pt x="38" y="73"/>
                      </a:lnTo>
                      <a:lnTo>
                        <a:pt x="37" y="71"/>
                      </a:lnTo>
                      <a:lnTo>
                        <a:pt x="37" y="71"/>
                      </a:lnTo>
                      <a:lnTo>
                        <a:pt x="36" y="70"/>
                      </a:lnTo>
                      <a:lnTo>
                        <a:pt x="35" y="68"/>
                      </a:lnTo>
                      <a:lnTo>
                        <a:pt x="34" y="67"/>
                      </a:lnTo>
                      <a:lnTo>
                        <a:pt x="32" y="65"/>
                      </a:lnTo>
                      <a:lnTo>
                        <a:pt x="31" y="63"/>
                      </a:lnTo>
                      <a:lnTo>
                        <a:pt x="29" y="61"/>
                      </a:lnTo>
                      <a:lnTo>
                        <a:pt x="27" y="58"/>
                      </a:lnTo>
                      <a:lnTo>
                        <a:pt x="26" y="56"/>
                      </a:lnTo>
                      <a:lnTo>
                        <a:pt x="24" y="54"/>
                      </a:lnTo>
                      <a:lnTo>
                        <a:pt x="22" y="52"/>
                      </a:lnTo>
                      <a:lnTo>
                        <a:pt x="21" y="50"/>
                      </a:lnTo>
                      <a:lnTo>
                        <a:pt x="19" y="47"/>
                      </a:lnTo>
                      <a:lnTo>
                        <a:pt x="18" y="46"/>
                      </a:lnTo>
                      <a:lnTo>
                        <a:pt x="17" y="44"/>
                      </a:lnTo>
                      <a:lnTo>
                        <a:pt x="16" y="43"/>
                      </a:lnTo>
                      <a:lnTo>
                        <a:pt x="16" y="42"/>
                      </a:lnTo>
                      <a:lnTo>
                        <a:pt x="16" y="41"/>
                      </a:lnTo>
                      <a:lnTo>
                        <a:pt x="15" y="40"/>
                      </a:lnTo>
                      <a:lnTo>
                        <a:pt x="14" y="39"/>
                      </a:lnTo>
                      <a:lnTo>
                        <a:pt x="13" y="37"/>
                      </a:lnTo>
                      <a:lnTo>
                        <a:pt x="12" y="36"/>
                      </a:lnTo>
                      <a:lnTo>
                        <a:pt x="11" y="34"/>
                      </a:lnTo>
                      <a:lnTo>
                        <a:pt x="10" y="32"/>
                      </a:lnTo>
                      <a:lnTo>
                        <a:pt x="9" y="30"/>
                      </a:lnTo>
                      <a:lnTo>
                        <a:pt x="8" y="28"/>
                      </a:lnTo>
                      <a:lnTo>
                        <a:pt x="6" y="25"/>
                      </a:lnTo>
                      <a:lnTo>
                        <a:pt x="5" y="23"/>
                      </a:lnTo>
                      <a:lnTo>
                        <a:pt x="4" y="21"/>
                      </a:lnTo>
                      <a:lnTo>
                        <a:pt x="2" y="18"/>
                      </a:lnTo>
                      <a:lnTo>
                        <a:pt x="1" y="17"/>
                      </a:lnTo>
                      <a:lnTo>
                        <a:pt x="0" y="15"/>
                      </a:lnTo>
                      <a:lnTo>
                        <a:pt x="0" y="15"/>
                      </a:lnTo>
                      <a:lnTo>
                        <a:pt x="1" y="12"/>
                      </a:lnTo>
                      <a:lnTo>
                        <a:pt x="2" y="10"/>
                      </a:lnTo>
                      <a:lnTo>
                        <a:pt x="4" y="7"/>
                      </a:lnTo>
                      <a:lnTo>
                        <a:pt x="6" y="4"/>
                      </a:lnTo>
                      <a:lnTo>
                        <a:pt x="9" y="3"/>
                      </a:lnTo>
                      <a:lnTo>
                        <a:pt x="11" y="1"/>
                      </a:lnTo>
                      <a:lnTo>
                        <a:pt x="12" y="0"/>
                      </a:lnTo>
                      <a:lnTo>
                        <a:pt x="12" y="0"/>
                      </a:lnTo>
                      <a:lnTo>
                        <a:pt x="15" y="3"/>
                      </a:lnTo>
                      <a:lnTo>
                        <a:pt x="19" y="10"/>
                      </a:lnTo>
                      <a:lnTo>
                        <a:pt x="19" y="11"/>
                      </a:lnTo>
                      <a:lnTo>
                        <a:pt x="20" y="11"/>
                      </a:lnTo>
                      <a:lnTo>
                        <a:pt x="21" y="13"/>
                      </a:lnTo>
                      <a:lnTo>
                        <a:pt x="22" y="14"/>
                      </a:lnTo>
                      <a:lnTo>
                        <a:pt x="23" y="16"/>
                      </a:lnTo>
                      <a:lnTo>
                        <a:pt x="24" y="18"/>
                      </a:lnTo>
                      <a:lnTo>
                        <a:pt x="26" y="21"/>
                      </a:lnTo>
                      <a:lnTo>
                        <a:pt x="27" y="23"/>
                      </a:lnTo>
                      <a:lnTo>
                        <a:pt x="29" y="25"/>
                      </a:lnTo>
                      <a:lnTo>
                        <a:pt x="31" y="27"/>
                      </a:lnTo>
                      <a:lnTo>
                        <a:pt x="32" y="30"/>
                      </a:lnTo>
                      <a:lnTo>
                        <a:pt x="34" y="32"/>
                      </a:lnTo>
                      <a:lnTo>
                        <a:pt x="36" y="35"/>
                      </a:lnTo>
                      <a:lnTo>
                        <a:pt x="38" y="37"/>
                      </a:lnTo>
                      <a:lnTo>
                        <a:pt x="40" y="40"/>
                      </a:lnTo>
                      <a:lnTo>
                        <a:pt x="42" y="42"/>
                      </a:lnTo>
                      <a:lnTo>
                        <a:pt x="44" y="43"/>
                      </a:lnTo>
                      <a:lnTo>
                        <a:pt x="45" y="45"/>
                      </a:lnTo>
                      <a:lnTo>
                        <a:pt x="47" y="46"/>
                      </a:lnTo>
                      <a:lnTo>
                        <a:pt x="48" y="48"/>
                      </a:lnTo>
                      <a:lnTo>
                        <a:pt x="50" y="49"/>
                      </a:lnTo>
                      <a:lnTo>
                        <a:pt x="52" y="51"/>
                      </a:lnTo>
                      <a:lnTo>
                        <a:pt x="54" y="52"/>
                      </a:lnTo>
                      <a:lnTo>
                        <a:pt x="55" y="54"/>
                      </a:lnTo>
                      <a:lnTo>
                        <a:pt x="57" y="55"/>
                      </a:lnTo>
                      <a:lnTo>
                        <a:pt x="59" y="57"/>
                      </a:lnTo>
                      <a:lnTo>
                        <a:pt x="60" y="58"/>
                      </a:lnTo>
                      <a:lnTo>
                        <a:pt x="62" y="59"/>
                      </a:lnTo>
                      <a:lnTo>
                        <a:pt x="63" y="60"/>
                      </a:lnTo>
                      <a:lnTo>
                        <a:pt x="64" y="61"/>
                      </a:lnTo>
                      <a:lnTo>
                        <a:pt x="65" y="62"/>
                      </a:lnTo>
                      <a:lnTo>
                        <a:pt x="65" y="62"/>
                      </a:lnTo>
                      <a:lnTo>
                        <a:pt x="66" y="62"/>
                      </a:lnTo>
                      <a:lnTo>
                        <a:pt x="67" y="62"/>
                      </a:lnTo>
                      <a:lnTo>
                        <a:pt x="67" y="63"/>
                      </a:lnTo>
                      <a:lnTo>
                        <a:pt x="68" y="63"/>
                      </a:lnTo>
                      <a:lnTo>
                        <a:pt x="69" y="63"/>
                      </a:lnTo>
                      <a:lnTo>
                        <a:pt x="70" y="63"/>
                      </a:lnTo>
                      <a:lnTo>
                        <a:pt x="72" y="64"/>
                      </a:lnTo>
                      <a:lnTo>
                        <a:pt x="73" y="64"/>
                      </a:lnTo>
                      <a:lnTo>
                        <a:pt x="74" y="64"/>
                      </a:lnTo>
                      <a:lnTo>
                        <a:pt x="76" y="64"/>
                      </a:lnTo>
                      <a:lnTo>
                        <a:pt x="77" y="64"/>
                      </a:lnTo>
                      <a:lnTo>
                        <a:pt x="78" y="64"/>
                      </a:lnTo>
                      <a:lnTo>
                        <a:pt x="80" y="64"/>
                      </a:lnTo>
                      <a:lnTo>
                        <a:pt x="82" y="64"/>
                      </a:lnTo>
                      <a:lnTo>
                        <a:pt x="83" y="64"/>
                      </a:lnTo>
                      <a:lnTo>
                        <a:pt x="84" y="63"/>
                      </a:lnTo>
                      <a:lnTo>
                        <a:pt x="87" y="63"/>
                      </a:lnTo>
                      <a:lnTo>
                        <a:pt x="89" y="63"/>
                      </a:lnTo>
                      <a:lnTo>
                        <a:pt x="90" y="63"/>
                      </a:lnTo>
                      <a:lnTo>
                        <a:pt x="92" y="63"/>
                      </a:lnTo>
                      <a:lnTo>
                        <a:pt x="93" y="63"/>
                      </a:lnTo>
                      <a:lnTo>
                        <a:pt x="94" y="63"/>
                      </a:lnTo>
                      <a:lnTo>
                        <a:pt x="96" y="63"/>
                      </a:lnTo>
                      <a:lnTo>
                        <a:pt x="98" y="63"/>
                      </a:lnTo>
                      <a:lnTo>
                        <a:pt x="100" y="62"/>
                      </a:lnTo>
                      <a:lnTo>
                        <a:pt x="102" y="62"/>
                      </a:lnTo>
                      <a:lnTo>
                        <a:pt x="104" y="61"/>
                      </a:lnTo>
                      <a:lnTo>
                        <a:pt x="106" y="61"/>
                      </a:lnTo>
                      <a:lnTo>
                        <a:pt x="108" y="60"/>
                      </a:lnTo>
                      <a:lnTo>
                        <a:pt x="109" y="60"/>
                      </a:lnTo>
                      <a:lnTo>
                        <a:pt x="111" y="60"/>
                      </a:lnTo>
                      <a:lnTo>
                        <a:pt x="112" y="59"/>
                      </a:lnTo>
                      <a:lnTo>
                        <a:pt x="113" y="59"/>
                      </a:lnTo>
                      <a:lnTo>
                        <a:pt x="114" y="60"/>
                      </a:lnTo>
                      <a:lnTo>
                        <a:pt x="115" y="60"/>
                      </a:lnTo>
                      <a:lnTo>
                        <a:pt x="116" y="60"/>
                      </a:lnTo>
                      <a:lnTo>
                        <a:pt x="116" y="61"/>
                      </a:lnTo>
                      <a:lnTo>
                        <a:pt x="117" y="61"/>
                      </a:lnTo>
                      <a:lnTo>
                        <a:pt x="118" y="61"/>
                      </a:lnTo>
                      <a:lnTo>
                        <a:pt x="119" y="62"/>
                      </a:lnTo>
                      <a:lnTo>
                        <a:pt x="119" y="62"/>
                      </a:lnTo>
                      <a:lnTo>
                        <a:pt x="120" y="61"/>
                      </a:lnTo>
                      <a:lnTo>
                        <a:pt x="120" y="61"/>
                      </a:lnTo>
                      <a:lnTo>
                        <a:pt x="121" y="60"/>
                      </a:lnTo>
                      <a:lnTo>
                        <a:pt x="122" y="59"/>
                      </a:lnTo>
                      <a:lnTo>
                        <a:pt x="122" y="58"/>
                      </a:lnTo>
                      <a:lnTo>
                        <a:pt x="123" y="58"/>
                      </a:lnTo>
                      <a:lnTo>
                        <a:pt x="123" y="57"/>
                      </a:lnTo>
                      <a:lnTo>
                        <a:pt x="124" y="56"/>
                      </a:lnTo>
                      <a:lnTo>
                        <a:pt x="125" y="56"/>
                      </a:lnTo>
                      <a:lnTo>
                        <a:pt x="127" y="56"/>
                      </a:lnTo>
                      <a:lnTo>
                        <a:pt x="128" y="56"/>
                      </a:lnTo>
                      <a:lnTo>
                        <a:pt x="130" y="55"/>
                      </a:lnTo>
                      <a:lnTo>
                        <a:pt x="131" y="55"/>
                      </a:lnTo>
                      <a:lnTo>
                        <a:pt x="133" y="55"/>
                      </a:lnTo>
                      <a:lnTo>
                        <a:pt x="134" y="54"/>
                      </a:lnTo>
                      <a:lnTo>
                        <a:pt x="136" y="53"/>
                      </a:lnTo>
                      <a:lnTo>
                        <a:pt x="138" y="50"/>
                      </a:lnTo>
                      <a:lnTo>
                        <a:pt x="141" y="47"/>
                      </a:lnTo>
                      <a:lnTo>
                        <a:pt x="14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46" name="Freeform 2054"/>
                <p:cNvSpPr>
                  <a:spLocks/>
                </p:cNvSpPr>
                <p:nvPr/>
              </p:nvSpPr>
              <p:spPr bwMode="auto">
                <a:xfrm>
                  <a:off x="3415" y="1399"/>
                  <a:ext cx="22" cy="54"/>
                </a:xfrm>
                <a:custGeom>
                  <a:avLst/>
                  <a:gdLst>
                    <a:gd name="T0" fmla="*/ 16 w 22"/>
                    <a:gd name="T1" fmla="*/ 0 h 54"/>
                    <a:gd name="T2" fmla="*/ 16 w 22"/>
                    <a:gd name="T3" fmla="*/ 0 h 54"/>
                    <a:gd name="T4" fmla="*/ 16 w 22"/>
                    <a:gd name="T5" fmla="*/ 1 h 54"/>
                    <a:gd name="T6" fmla="*/ 17 w 22"/>
                    <a:gd name="T7" fmla="*/ 1 h 54"/>
                    <a:gd name="T8" fmla="*/ 18 w 22"/>
                    <a:gd name="T9" fmla="*/ 1 h 54"/>
                    <a:gd name="T10" fmla="*/ 19 w 22"/>
                    <a:gd name="T11" fmla="*/ 1 h 54"/>
                    <a:gd name="T12" fmla="*/ 19 w 22"/>
                    <a:gd name="T13" fmla="*/ 2 h 54"/>
                    <a:gd name="T14" fmla="*/ 20 w 22"/>
                    <a:gd name="T15" fmla="*/ 3 h 54"/>
                    <a:gd name="T16" fmla="*/ 20 w 22"/>
                    <a:gd name="T17" fmla="*/ 4 h 54"/>
                    <a:gd name="T18" fmla="*/ 21 w 22"/>
                    <a:gd name="T19" fmla="*/ 5 h 54"/>
                    <a:gd name="T20" fmla="*/ 21 w 22"/>
                    <a:gd name="T21" fmla="*/ 7 h 54"/>
                    <a:gd name="T22" fmla="*/ 22 w 22"/>
                    <a:gd name="T23" fmla="*/ 9 h 54"/>
                    <a:gd name="T24" fmla="*/ 22 w 22"/>
                    <a:gd name="T25" fmla="*/ 9 h 54"/>
                    <a:gd name="T26" fmla="*/ 22 w 22"/>
                    <a:gd name="T27" fmla="*/ 12 h 54"/>
                    <a:gd name="T28" fmla="*/ 21 w 22"/>
                    <a:gd name="T29" fmla="*/ 18 h 54"/>
                    <a:gd name="T30" fmla="*/ 21 w 22"/>
                    <a:gd name="T31" fmla="*/ 24 h 54"/>
                    <a:gd name="T32" fmla="*/ 19 w 22"/>
                    <a:gd name="T33" fmla="*/ 30 h 54"/>
                    <a:gd name="T34" fmla="*/ 19 w 22"/>
                    <a:gd name="T35" fmla="*/ 32 h 54"/>
                    <a:gd name="T36" fmla="*/ 18 w 22"/>
                    <a:gd name="T37" fmla="*/ 36 h 54"/>
                    <a:gd name="T38" fmla="*/ 16 w 22"/>
                    <a:gd name="T39" fmla="*/ 40 h 54"/>
                    <a:gd name="T40" fmla="*/ 15 w 22"/>
                    <a:gd name="T41" fmla="*/ 44 h 54"/>
                    <a:gd name="T42" fmla="*/ 14 w 22"/>
                    <a:gd name="T43" fmla="*/ 48 h 54"/>
                    <a:gd name="T44" fmla="*/ 13 w 22"/>
                    <a:gd name="T45" fmla="*/ 51 h 54"/>
                    <a:gd name="T46" fmla="*/ 13 w 22"/>
                    <a:gd name="T47" fmla="*/ 53 h 54"/>
                    <a:gd name="T48" fmla="*/ 12 w 22"/>
                    <a:gd name="T49" fmla="*/ 54 h 54"/>
                    <a:gd name="T50" fmla="*/ 12 w 22"/>
                    <a:gd name="T51" fmla="*/ 52 h 54"/>
                    <a:gd name="T52" fmla="*/ 11 w 22"/>
                    <a:gd name="T53" fmla="*/ 49 h 54"/>
                    <a:gd name="T54" fmla="*/ 9 w 22"/>
                    <a:gd name="T55" fmla="*/ 43 h 54"/>
                    <a:gd name="T56" fmla="*/ 7 w 22"/>
                    <a:gd name="T57" fmla="*/ 37 h 54"/>
                    <a:gd name="T58" fmla="*/ 5 w 22"/>
                    <a:gd name="T59" fmla="*/ 31 h 54"/>
                    <a:gd name="T60" fmla="*/ 3 w 22"/>
                    <a:gd name="T61" fmla="*/ 25 h 54"/>
                    <a:gd name="T62" fmla="*/ 2 w 22"/>
                    <a:gd name="T63" fmla="*/ 21 h 54"/>
                    <a:gd name="T64" fmla="*/ 1 w 22"/>
                    <a:gd name="T65" fmla="*/ 19 h 54"/>
                    <a:gd name="T66" fmla="*/ 0 w 22"/>
                    <a:gd name="T67" fmla="*/ 18 h 54"/>
                    <a:gd name="T68" fmla="*/ 0 w 22"/>
                    <a:gd name="T69" fmla="*/ 17 h 54"/>
                    <a:gd name="T70" fmla="*/ 0 w 22"/>
                    <a:gd name="T71" fmla="*/ 15 h 54"/>
                    <a:gd name="T72" fmla="*/ 0 w 22"/>
                    <a:gd name="T73" fmla="*/ 13 h 54"/>
                    <a:gd name="T74" fmla="*/ 0 w 22"/>
                    <a:gd name="T75" fmla="*/ 11 h 54"/>
                    <a:gd name="T76" fmla="*/ 1 w 22"/>
                    <a:gd name="T77" fmla="*/ 8 h 54"/>
                    <a:gd name="T78" fmla="*/ 1 w 22"/>
                    <a:gd name="T79" fmla="*/ 6 h 54"/>
                    <a:gd name="T80" fmla="*/ 1 w 22"/>
                    <a:gd name="T81" fmla="*/ 5 h 54"/>
                    <a:gd name="T82" fmla="*/ 1 w 22"/>
                    <a:gd name="T83" fmla="*/ 5 h 54"/>
                    <a:gd name="T84" fmla="*/ 2 w 22"/>
                    <a:gd name="T85" fmla="*/ 4 h 54"/>
                    <a:gd name="T86" fmla="*/ 4 w 22"/>
                    <a:gd name="T87" fmla="*/ 3 h 54"/>
                    <a:gd name="T88" fmla="*/ 5 w 22"/>
                    <a:gd name="T89" fmla="*/ 2 h 54"/>
                    <a:gd name="T90" fmla="*/ 8 w 22"/>
                    <a:gd name="T91" fmla="*/ 1 h 54"/>
                    <a:gd name="T92" fmla="*/ 10 w 22"/>
                    <a:gd name="T93" fmla="*/ 0 h 54"/>
                    <a:gd name="T94" fmla="*/ 13 w 22"/>
                    <a:gd name="T95" fmla="*/ 0 h 54"/>
                    <a:gd name="T96" fmla="*/ 16 w 22"/>
                    <a:gd name="T9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54">
                      <a:moveTo>
                        <a:pt x="16" y="0"/>
                      </a:moveTo>
                      <a:lnTo>
                        <a:pt x="16" y="0"/>
                      </a:lnTo>
                      <a:lnTo>
                        <a:pt x="16" y="1"/>
                      </a:lnTo>
                      <a:lnTo>
                        <a:pt x="17" y="1"/>
                      </a:lnTo>
                      <a:lnTo>
                        <a:pt x="18" y="1"/>
                      </a:lnTo>
                      <a:lnTo>
                        <a:pt x="19" y="1"/>
                      </a:lnTo>
                      <a:lnTo>
                        <a:pt x="19" y="2"/>
                      </a:lnTo>
                      <a:lnTo>
                        <a:pt x="20" y="3"/>
                      </a:lnTo>
                      <a:lnTo>
                        <a:pt x="20" y="4"/>
                      </a:lnTo>
                      <a:lnTo>
                        <a:pt x="21" y="5"/>
                      </a:lnTo>
                      <a:lnTo>
                        <a:pt x="21" y="7"/>
                      </a:lnTo>
                      <a:lnTo>
                        <a:pt x="22" y="9"/>
                      </a:lnTo>
                      <a:lnTo>
                        <a:pt x="22" y="9"/>
                      </a:lnTo>
                      <a:lnTo>
                        <a:pt x="22" y="12"/>
                      </a:lnTo>
                      <a:lnTo>
                        <a:pt x="21" y="18"/>
                      </a:lnTo>
                      <a:lnTo>
                        <a:pt x="21" y="24"/>
                      </a:lnTo>
                      <a:lnTo>
                        <a:pt x="19" y="30"/>
                      </a:lnTo>
                      <a:lnTo>
                        <a:pt x="19" y="32"/>
                      </a:lnTo>
                      <a:lnTo>
                        <a:pt x="18" y="36"/>
                      </a:lnTo>
                      <a:lnTo>
                        <a:pt x="16" y="40"/>
                      </a:lnTo>
                      <a:lnTo>
                        <a:pt x="15" y="44"/>
                      </a:lnTo>
                      <a:lnTo>
                        <a:pt x="14" y="48"/>
                      </a:lnTo>
                      <a:lnTo>
                        <a:pt x="13" y="51"/>
                      </a:lnTo>
                      <a:lnTo>
                        <a:pt x="13" y="53"/>
                      </a:lnTo>
                      <a:lnTo>
                        <a:pt x="12" y="54"/>
                      </a:lnTo>
                      <a:lnTo>
                        <a:pt x="12" y="52"/>
                      </a:lnTo>
                      <a:lnTo>
                        <a:pt x="11" y="49"/>
                      </a:lnTo>
                      <a:lnTo>
                        <a:pt x="9" y="43"/>
                      </a:lnTo>
                      <a:lnTo>
                        <a:pt x="7" y="37"/>
                      </a:lnTo>
                      <a:lnTo>
                        <a:pt x="5" y="31"/>
                      </a:lnTo>
                      <a:lnTo>
                        <a:pt x="3" y="25"/>
                      </a:lnTo>
                      <a:lnTo>
                        <a:pt x="2" y="21"/>
                      </a:lnTo>
                      <a:lnTo>
                        <a:pt x="1" y="19"/>
                      </a:lnTo>
                      <a:lnTo>
                        <a:pt x="0" y="18"/>
                      </a:lnTo>
                      <a:lnTo>
                        <a:pt x="0" y="17"/>
                      </a:lnTo>
                      <a:lnTo>
                        <a:pt x="0" y="15"/>
                      </a:lnTo>
                      <a:lnTo>
                        <a:pt x="0" y="13"/>
                      </a:lnTo>
                      <a:lnTo>
                        <a:pt x="0" y="11"/>
                      </a:lnTo>
                      <a:lnTo>
                        <a:pt x="1" y="8"/>
                      </a:lnTo>
                      <a:lnTo>
                        <a:pt x="1" y="6"/>
                      </a:lnTo>
                      <a:lnTo>
                        <a:pt x="1" y="5"/>
                      </a:lnTo>
                      <a:lnTo>
                        <a:pt x="1" y="5"/>
                      </a:lnTo>
                      <a:lnTo>
                        <a:pt x="2" y="4"/>
                      </a:lnTo>
                      <a:lnTo>
                        <a:pt x="4" y="3"/>
                      </a:lnTo>
                      <a:lnTo>
                        <a:pt x="5" y="2"/>
                      </a:lnTo>
                      <a:lnTo>
                        <a:pt x="8" y="1"/>
                      </a:lnTo>
                      <a:lnTo>
                        <a:pt x="10" y="0"/>
                      </a:lnTo>
                      <a:lnTo>
                        <a:pt x="13" y="0"/>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47" name="Freeform 2055"/>
                <p:cNvSpPr>
                  <a:spLocks/>
                </p:cNvSpPr>
                <p:nvPr/>
              </p:nvSpPr>
              <p:spPr bwMode="auto">
                <a:xfrm>
                  <a:off x="3408" y="1355"/>
                  <a:ext cx="29" cy="36"/>
                </a:xfrm>
                <a:custGeom>
                  <a:avLst/>
                  <a:gdLst>
                    <a:gd name="T0" fmla="*/ 27 w 29"/>
                    <a:gd name="T1" fmla="*/ 27 h 36"/>
                    <a:gd name="T2" fmla="*/ 28 w 29"/>
                    <a:gd name="T3" fmla="*/ 26 h 36"/>
                    <a:gd name="T4" fmla="*/ 28 w 29"/>
                    <a:gd name="T5" fmla="*/ 24 h 36"/>
                    <a:gd name="T6" fmla="*/ 29 w 29"/>
                    <a:gd name="T7" fmla="*/ 22 h 36"/>
                    <a:gd name="T8" fmla="*/ 29 w 29"/>
                    <a:gd name="T9" fmla="*/ 18 h 36"/>
                    <a:gd name="T10" fmla="*/ 28 w 29"/>
                    <a:gd name="T11" fmla="*/ 16 h 36"/>
                    <a:gd name="T12" fmla="*/ 28 w 29"/>
                    <a:gd name="T13" fmla="*/ 14 h 36"/>
                    <a:gd name="T14" fmla="*/ 27 w 29"/>
                    <a:gd name="T15" fmla="*/ 11 h 36"/>
                    <a:gd name="T16" fmla="*/ 26 w 29"/>
                    <a:gd name="T17" fmla="*/ 8 h 36"/>
                    <a:gd name="T18" fmla="*/ 24 w 29"/>
                    <a:gd name="T19" fmla="*/ 5 h 36"/>
                    <a:gd name="T20" fmla="*/ 22 w 29"/>
                    <a:gd name="T21" fmla="*/ 3 h 36"/>
                    <a:gd name="T22" fmla="*/ 20 w 29"/>
                    <a:gd name="T23" fmla="*/ 1 h 36"/>
                    <a:gd name="T24" fmla="*/ 16 w 29"/>
                    <a:gd name="T25" fmla="*/ 0 h 36"/>
                    <a:gd name="T26" fmla="*/ 13 w 29"/>
                    <a:gd name="T27" fmla="*/ 0 h 36"/>
                    <a:gd name="T28" fmla="*/ 12 w 29"/>
                    <a:gd name="T29" fmla="*/ 0 h 36"/>
                    <a:gd name="T30" fmla="*/ 10 w 29"/>
                    <a:gd name="T31" fmla="*/ 0 h 36"/>
                    <a:gd name="T32" fmla="*/ 9 w 29"/>
                    <a:gd name="T33" fmla="*/ 0 h 36"/>
                    <a:gd name="T34" fmla="*/ 8 w 29"/>
                    <a:gd name="T35" fmla="*/ 0 h 36"/>
                    <a:gd name="T36" fmla="*/ 7 w 29"/>
                    <a:gd name="T37" fmla="*/ 1 h 36"/>
                    <a:gd name="T38" fmla="*/ 7 w 29"/>
                    <a:gd name="T39" fmla="*/ 1 h 36"/>
                    <a:gd name="T40" fmla="*/ 6 w 29"/>
                    <a:gd name="T41" fmla="*/ 2 h 36"/>
                    <a:gd name="T42" fmla="*/ 5 w 29"/>
                    <a:gd name="T43" fmla="*/ 3 h 36"/>
                    <a:gd name="T44" fmla="*/ 4 w 29"/>
                    <a:gd name="T45" fmla="*/ 4 h 36"/>
                    <a:gd name="T46" fmla="*/ 3 w 29"/>
                    <a:gd name="T47" fmla="*/ 6 h 36"/>
                    <a:gd name="T48" fmla="*/ 2 w 29"/>
                    <a:gd name="T49" fmla="*/ 8 h 36"/>
                    <a:gd name="T50" fmla="*/ 2 w 29"/>
                    <a:gd name="T51" fmla="*/ 10 h 36"/>
                    <a:gd name="T52" fmla="*/ 1 w 29"/>
                    <a:gd name="T53" fmla="*/ 12 h 36"/>
                    <a:gd name="T54" fmla="*/ 1 w 29"/>
                    <a:gd name="T55" fmla="*/ 13 h 36"/>
                    <a:gd name="T56" fmla="*/ 1 w 29"/>
                    <a:gd name="T57" fmla="*/ 14 h 36"/>
                    <a:gd name="T58" fmla="*/ 0 w 29"/>
                    <a:gd name="T59" fmla="*/ 16 h 36"/>
                    <a:gd name="T60" fmla="*/ 0 w 29"/>
                    <a:gd name="T61" fmla="*/ 19 h 36"/>
                    <a:gd name="T62" fmla="*/ 0 w 29"/>
                    <a:gd name="T63" fmla="*/ 22 h 36"/>
                    <a:gd name="T64" fmla="*/ 0 w 29"/>
                    <a:gd name="T65" fmla="*/ 26 h 36"/>
                    <a:gd name="T66" fmla="*/ 1 w 29"/>
                    <a:gd name="T67" fmla="*/ 28 h 36"/>
                    <a:gd name="T68" fmla="*/ 1 w 29"/>
                    <a:gd name="T69" fmla="*/ 30 h 36"/>
                    <a:gd name="T70" fmla="*/ 1 w 29"/>
                    <a:gd name="T71" fmla="*/ 31 h 36"/>
                    <a:gd name="T72" fmla="*/ 1 w 29"/>
                    <a:gd name="T73" fmla="*/ 31 h 36"/>
                    <a:gd name="T74" fmla="*/ 1 w 29"/>
                    <a:gd name="T75" fmla="*/ 31 h 36"/>
                    <a:gd name="T76" fmla="*/ 2 w 29"/>
                    <a:gd name="T77" fmla="*/ 32 h 36"/>
                    <a:gd name="T78" fmla="*/ 2 w 29"/>
                    <a:gd name="T79" fmla="*/ 33 h 36"/>
                    <a:gd name="T80" fmla="*/ 2 w 29"/>
                    <a:gd name="T81" fmla="*/ 34 h 36"/>
                    <a:gd name="T82" fmla="*/ 3 w 29"/>
                    <a:gd name="T83" fmla="*/ 35 h 36"/>
                    <a:gd name="T84" fmla="*/ 3 w 29"/>
                    <a:gd name="T85" fmla="*/ 36 h 36"/>
                    <a:gd name="T86" fmla="*/ 4 w 29"/>
                    <a:gd name="T87" fmla="*/ 36 h 36"/>
                    <a:gd name="T88" fmla="*/ 5 w 29"/>
                    <a:gd name="T89" fmla="*/ 36 h 36"/>
                    <a:gd name="T90" fmla="*/ 7 w 29"/>
                    <a:gd name="T91" fmla="*/ 36 h 36"/>
                    <a:gd name="T92" fmla="*/ 9 w 29"/>
                    <a:gd name="T93" fmla="*/ 35 h 36"/>
                    <a:gd name="T94" fmla="*/ 11 w 29"/>
                    <a:gd name="T95" fmla="*/ 35 h 36"/>
                    <a:gd name="T96" fmla="*/ 14 w 29"/>
                    <a:gd name="T97" fmla="*/ 34 h 36"/>
                    <a:gd name="T98" fmla="*/ 16 w 29"/>
                    <a:gd name="T99" fmla="*/ 34 h 36"/>
                    <a:gd name="T100" fmla="*/ 18 w 29"/>
                    <a:gd name="T101" fmla="*/ 34 h 36"/>
                    <a:gd name="T102" fmla="*/ 19 w 29"/>
                    <a:gd name="T103" fmla="*/ 33 h 36"/>
                    <a:gd name="T104" fmla="*/ 20 w 29"/>
                    <a:gd name="T105" fmla="*/ 33 h 36"/>
                    <a:gd name="T106" fmla="*/ 25 w 29"/>
                    <a:gd name="T107" fmla="*/ 34 h 36"/>
                    <a:gd name="T108" fmla="*/ 27 w 29"/>
                    <a:gd name="T10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36">
                      <a:moveTo>
                        <a:pt x="27" y="27"/>
                      </a:moveTo>
                      <a:lnTo>
                        <a:pt x="28" y="26"/>
                      </a:lnTo>
                      <a:lnTo>
                        <a:pt x="28" y="24"/>
                      </a:lnTo>
                      <a:lnTo>
                        <a:pt x="29" y="22"/>
                      </a:lnTo>
                      <a:lnTo>
                        <a:pt x="29" y="18"/>
                      </a:lnTo>
                      <a:lnTo>
                        <a:pt x="28" y="16"/>
                      </a:lnTo>
                      <a:lnTo>
                        <a:pt x="28" y="14"/>
                      </a:lnTo>
                      <a:lnTo>
                        <a:pt x="27" y="11"/>
                      </a:lnTo>
                      <a:lnTo>
                        <a:pt x="26" y="8"/>
                      </a:lnTo>
                      <a:lnTo>
                        <a:pt x="24" y="5"/>
                      </a:lnTo>
                      <a:lnTo>
                        <a:pt x="22" y="3"/>
                      </a:lnTo>
                      <a:lnTo>
                        <a:pt x="20" y="1"/>
                      </a:lnTo>
                      <a:lnTo>
                        <a:pt x="16" y="0"/>
                      </a:lnTo>
                      <a:lnTo>
                        <a:pt x="13" y="0"/>
                      </a:lnTo>
                      <a:lnTo>
                        <a:pt x="12" y="0"/>
                      </a:lnTo>
                      <a:lnTo>
                        <a:pt x="10" y="0"/>
                      </a:lnTo>
                      <a:lnTo>
                        <a:pt x="9" y="0"/>
                      </a:lnTo>
                      <a:lnTo>
                        <a:pt x="8" y="0"/>
                      </a:lnTo>
                      <a:lnTo>
                        <a:pt x="7" y="1"/>
                      </a:lnTo>
                      <a:lnTo>
                        <a:pt x="7" y="1"/>
                      </a:lnTo>
                      <a:lnTo>
                        <a:pt x="6" y="2"/>
                      </a:lnTo>
                      <a:lnTo>
                        <a:pt x="5" y="3"/>
                      </a:lnTo>
                      <a:lnTo>
                        <a:pt x="4" y="4"/>
                      </a:lnTo>
                      <a:lnTo>
                        <a:pt x="3" y="6"/>
                      </a:lnTo>
                      <a:lnTo>
                        <a:pt x="2" y="8"/>
                      </a:lnTo>
                      <a:lnTo>
                        <a:pt x="2" y="10"/>
                      </a:lnTo>
                      <a:lnTo>
                        <a:pt x="1" y="12"/>
                      </a:lnTo>
                      <a:lnTo>
                        <a:pt x="1" y="13"/>
                      </a:lnTo>
                      <a:lnTo>
                        <a:pt x="1" y="14"/>
                      </a:lnTo>
                      <a:lnTo>
                        <a:pt x="0" y="16"/>
                      </a:lnTo>
                      <a:lnTo>
                        <a:pt x="0" y="19"/>
                      </a:lnTo>
                      <a:lnTo>
                        <a:pt x="0" y="22"/>
                      </a:lnTo>
                      <a:lnTo>
                        <a:pt x="0" y="26"/>
                      </a:lnTo>
                      <a:lnTo>
                        <a:pt x="1" y="28"/>
                      </a:lnTo>
                      <a:lnTo>
                        <a:pt x="1" y="30"/>
                      </a:lnTo>
                      <a:lnTo>
                        <a:pt x="1" y="31"/>
                      </a:lnTo>
                      <a:lnTo>
                        <a:pt x="1" y="31"/>
                      </a:lnTo>
                      <a:lnTo>
                        <a:pt x="1" y="31"/>
                      </a:lnTo>
                      <a:lnTo>
                        <a:pt x="2" y="32"/>
                      </a:lnTo>
                      <a:lnTo>
                        <a:pt x="2" y="33"/>
                      </a:lnTo>
                      <a:lnTo>
                        <a:pt x="2" y="34"/>
                      </a:lnTo>
                      <a:lnTo>
                        <a:pt x="3" y="35"/>
                      </a:lnTo>
                      <a:lnTo>
                        <a:pt x="3" y="36"/>
                      </a:lnTo>
                      <a:lnTo>
                        <a:pt x="4" y="36"/>
                      </a:lnTo>
                      <a:lnTo>
                        <a:pt x="5" y="36"/>
                      </a:lnTo>
                      <a:lnTo>
                        <a:pt x="7" y="36"/>
                      </a:lnTo>
                      <a:lnTo>
                        <a:pt x="9" y="35"/>
                      </a:lnTo>
                      <a:lnTo>
                        <a:pt x="11" y="35"/>
                      </a:lnTo>
                      <a:lnTo>
                        <a:pt x="14" y="34"/>
                      </a:lnTo>
                      <a:lnTo>
                        <a:pt x="16" y="34"/>
                      </a:lnTo>
                      <a:lnTo>
                        <a:pt x="18" y="34"/>
                      </a:lnTo>
                      <a:lnTo>
                        <a:pt x="19" y="33"/>
                      </a:lnTo>
                      <a:lnTo>
                        <a:pt x="20" y="33"/>
                      </a:lnTo>
                      <a:lnTo>
                        <a:pt x="25" y="34"/>
                      </a:lnTo>
                      <a:lnTo>
                        <a:pt x="2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48" name="Freeform 2056"/>
                <p:cNvSpPr>
                  <a:spLocks/>
                </p:cNvSpPr>
                <p:nvPr/>
              </p:nvSpPr>
              <p:spPr bwMode="auto">
                <a:xfrm>
                  <a:off x="3413" y="1388"/>
                  <a:ext cx="21" cy="21"/>
                </a:xfrm>
                <a:custGeom>
                  <a:avLst/>
                  <a:gdLst>
                    <a:gd name="T0" fmla="*/ 21 w 21"/>
                    <a:gd name="T1" fmla="*/ 2 h 21"/>
                    <a:gd name="T2" fmla="*/ 21 w 21"/>
                    <a:gd name="T3" fmla="*/ 3 h 21"/>
                    <a:gd name="T4" fmla="*/ 21 w 21"/>
                    <a:gd name="T5" fmla="*/ 7 h 21"/>
                    <a:gd name="T6" fmla="*/ 20 w 21"/>
                    <a:gd name="T7" fmla="*/ 11 h 21"/>
                    <a:gd name="T8" fmla="*/ 20 w 21"/>
                    <a:gd name="T9" fmla="*/ 14 h 21"/>
                    <a:gd name="T10" fmla="*/ 20 w 21"/>
                    <a:gd name="T11" fmla="*/ 15 h 21"/>
                    <a:gd name="T12" fmla="*/ 20 w 21"/>
                    <a:gd name="T13" fmla="*/ 16 h 21"/>
                    <a:gd name="T14" fmla="*/ 20 w 21"/>
                    <a:gd name="T15" fmla="*/ 17 h 21"/>
                    <a:gd name="T16" fmla="*/ 20 w 21"/>
                    <a:gd name="T17" fmla="*/ 17 h 21"/>
                    <a:gd name="T18" fmla="*/ 20 w 21"/>
                    <a:gd name="T19" fmla="*/ 17 h 21"/>
                    <a:gd name="T20" fmla="*/ 19 w 21"/>
                    <a:gd name="T21" fmla="*/ 17 h 21"/>
                    <a:gd name="T22" fmla="*/ 18 w 21"/>
                    <a:gd name="T23" fmla="*/ 17 h 21"/>
                    <a:gd name="T24" fmla="*/ 17 w 21"/>
                    <a:gd name="T25" fmla="*/ 18 h 21"/>
                    <a:gd name="T26" fmla="*/ 16 w 21"/>
                    <a:gd name="T27" fmla="*/ 18 h 21"/>
                    <a:gd name="T28" fmla="*/ 15 w 21"/>
                    <a:gd name="T29" fmla="*/ 19 h 21"/>
                    <a:gd name="T30" fmla="*/ 15 w 21"/>
                    <a:gd name="T31" fmla="*/ 19 h 21"/>
                    <a:gd name="T32" fmla="*/ 14 w 21"/>
                    <a:gd name="T33" fmla="*/ 19 h 21"/>
                    <a:gd name="T34" fmla="*/ 13 w 21"/>
                    <a:gd name="T35" fmla="*/ 19 h 21"/>
                    <a:gd name="T36" fmla="*/ 12 w 21"/>
                    <a:gd name="T37" fmla="*/ 20 h 21"/>
                    <a:gd name="T38" fmla="*/ 12 w 21"/>
                    <a:gd name="T39" fmla="*/ 20 h 21"/>
                    <a:gd name="T40" fmla="*/ 11 w 21"/>
                    <a:gd name="T41" fmla="*/ 20 h 21"/>
                    <a:gd name="T42" fmla="*/ 11 w 21"/>
                    <a:gd name="T43" fmla="*/ 21 h 21"/>
                    <a:gd name="T44" fmla="*/ 11 w 21"/>
                    <a:gd name="T45" fmla="*/ 21 h 21"/>
                    <a:gd name="T46" fmla="*/ 11 w 21"/>
                    <a:gd name="T47" fmla="*/ 21 h 21"/>
                    <a:gd name="T48" fmla="*/ 5 w 21"/>
                    <a:gd name="T49" fmla="*/ 18 h 21"/>
                    <a:gd name="T50" fmla="*/ 3 w 21"/>
                    <a:gd name="T51" fmla="*/ 17 h 21"/>
                    <a:gd name="T52" fmla="*/ 3 w 21"/>
                    <a:gd name="T53" fmla="*/ 16 h 21"/>
                    <a:gd name="T54" fmla="*/ 2 w 21"/>
                    <a:gd name="T55" fmla="*/ 12 h 21"/>
                    <a:gd name="T56" fmla="*/ 1 w 21"/>
                    <a:gd name="T57" fmla="*/ 9 h 21"/>
                    <a:gd name="T58" fmla="*/ 0 w 21"/>
                    <a:gd name="T59" fmla="*/ 5 h 21"/>
                    <a:gd name="T60" fmla="*/ 0 w 21"/>
                    <a:gd name="T61" fmla="*/ 4 h 21"/>
                    <a:gd name="T62" fmla="*/ 1 w 21"/>
                    <a:gd name="T63" fmla="*/ 4 h 21"/>
                    <a:gd name="T64" fmla="*/ 2 w 21"/>
                    <a:gd name="T65" fmla="*/ 3 h 21"/>
                    <a:gd name="T66" fmla="*/ 2 w 21"/>
                    <a:gd name="T67" fmla="*/ 2 h 21"/>
                    <a:gd name="T68" fmla="*/ 4 w 21"/>
                    <a:gd name="T69" fmla="*/ 2 h 21"/>
                    <a:gd name="T70" fmla="*/ 5 w 21"/>
                    <a:gd name="T71" fmla="*/ 1 h 21"/>
                    <a:gd name="T72" fmla="*/ 7 w 21"/>
                    <a:gd name="T73" fmla="*/ 1 h 21"/>
                    <a:gd name="T74" fmla="*/ 9 w 21"/>
                    <a:gd name="T75" fmla="*/ 0 h 21"/>
                    <a:gd name="T76" fmla="*/ 10 w 21"/>
                    <a:gd name="T77" fmla="*/ 0 h 21"/>
                    <a:gd name="T78" fmla="*/ 12 w 21"/>
                    <a:gd name="T79" fmla="*/ 0 h 21"/>
                    <a:gd name="T80" fmla="*/ 14 w 21"/>
                    <a:gd name="T81" fmla="*/ 0 h 21"/>
                    <a:gd name="T82" fmla="*/ 16 w 21"/>
                    <a:gd name="T83" fmla="*/ 0 h 21"/>
                    <a:gd name="T84" fmla="*/ 17 w 21"/>
                    <a:gd name="T85" fmla="*/ 0 h 21"/>
                    <a:gd name="T86" fmla="*/ 19 w 21"/>
                    <a:gd name="T87" fmla="*/ 0 h 21"/>
                    <a:gd name="T88" fmla="*/ 20 w 21"/>
                    <a:gd name="T89" fmla="*/ 1 h 21"/>
                    <a:gd name="T90" fmla="*/ 21 w 21"/>
                    <a:gd name="T9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2"/>
                      </a:moveTo>
                      <a:lnTo>
                        <a:pt x="21" y="3"/>
                      </a:lnTo>
                      <a:lnTo>
                        <a:pt x="21" y="7"/>
                      </a:lnTo>
                      <a:lnTo>
                        <a:pt x="20" y="11"/>
                      </a:lnTo>
                      <a:lnTo>
                        <a:pt x="20" y="14"/>
                      </a:lnTo>
                      <a:lnTo>
                        <a:pt x="20" y="15"/>
                      </a:lnTo>
                      <a:lnTo>
                        <a:pt x="20" y="16"/>
                      </a:lnTo>
                      <a:lnTo>
                        <a:pt x="20" y="17"/>
                      </a:lnTo>
                      <a:lnTo>
                        <a:pt x="20" y="17"/>
                      </a:lnTo>
                      <a:lnTo>
                        <a:pt x="20" y="17"/>
                      </a:lnTo>
                      <a:lnTo>
                        <a:pt x="19" y="17"/>
                      </a:lnTo>
                      <a:lnTo>
                        <a:pt x="18" y="17"/>
                      </a:lnTo>
                      <a:lnTo>
                        <a:pt x="17" y="18"/>
                      </a:lnTo>
                      <a:lnTo>
                        <a:pt x="16" y="18"/>
                      </a:lnTo>
                      <a:lnTo>
                        <a:pt x="15" y="19"/>
                      </a:lnTo>
                      <a:lnTo>
                        <a:pt x="15" y="19"/>
                      </a:lnTo>
                      <a:lnTo>
                        <a:pt x="14" y="19"/>
                      </a:lnTo>
                      <a:lnTo>
                        <a:pt x="13" y="19"/>
                      </a:lnTo>
                      <a:lnTo>
                        <a:pt x="12" y="20"/>
                      </a:lnTo>
                      <a:lnTo>
                        <a:pt x="12" y="20"/>
                      </a:lnTo>
                      <a:lnTo>
                        <a:pt x="11" y="20"/>
                      </a:lnTo>
                      <a:lnTo>
                        <a:pt x="11" y="21"/>
                      </a:lnTo>
                      <a:lnTo>
                        <a:pt x="11" y="21"/>
                      </a:lnTo>
                      <a:lnTo>
                        <a:pt x="11" y="21"/>
                      </a:lnTo>
                      <a:lnTo>
                        <a:pt x="5" y="18"/>
                      </a:lnTo>
                      <a:lnTo>
                        <a:pt x="3" y="17"/>
                      </a:lnTo>
                      <a:lnTo>
                        <a:pt x="3" y="16"/>
                      </a:lnTo>
                      <a:lnTo>
                        <a:pt x="2" y="12"/>
                      </a:lnTo>
                      <a:lnTo>
                        <a:pt x="1" y="9"/>
                      </a:lnTo>
                      <a:lnTo>
                        <a:pt x="0" y="5"/>
                      </a:lnTo>
                      <a:lnTo>
                        <a:pt x="0" y="4"/>
                      </a:lnTo>
                      <a:lnTo>
                        <a:pt x="1" y="4"/>
                      </a:lnTo>
                      <a:lnTo>
                        <a:pt x="2" y="3"/>
                      </a:lnTo>
                      <a:lnTo>
                        <a:pt x="2" y="2"/>
                      </a:lnTo>
                      <a:lnTo>
                        <a:pt x="4" y="2"/>
                      </a:lnTo>
                      <a:lnTo>
                        <a:pt x="5" y="1"/>
                      </a:lnTo>
                      <a:lnTo>
                        <a:pt x="7" y="1"/>
                      </a:lnTo>
                      <a:lnTo>
                        <a:pt x="9" y="0"/>
                      </a:lnTo>
                      <a:lnTo>
                        <a:pt x="10" y="0"/>
                      </a:lnTo>
                      <a:lnTo>
                        <a:pt x="12" y="0"/>
                      </a:lnTo>
                      <a:lnTo>
                        <a:pt x="14" y="0"/>
                      </a:lnTo>
                      <a:lnTo>
                        <a:pt x="16" y="0"/>
                      </a:lnTo>
                      <a:lnTo>
                        <a:pt x="17" y="0"/>
                      </a:lnTo>
                      <a:lnTo>
                        <a:pt x="19" y="0"/>
                      </a:lnTo>
                      <a:lnTo>
                        <a:pt x="20" y="1"/>
                      </a:lnTo>
                      <a:lnTo>
                        <a:pt x="21" y="2"/>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49" name="Freeform 2057"/>
                <p:cNvSpPr>
                  <a:spLocks/>
                </p:cNvSpPr>
                <p:nvPr/>
              </p:nvSpPr>
              <p:spPr bwMode="auto">
                <a:xfrm>
                  <a:off x="3409" y="1361"/>
                  <a:ext cx="29" cy="41"/>
                </a:xfrm>
                <a:custGeom>
                  <a:avLst/>
                  <a:gdLst>
                    <a:gd name="T0" fmla="*/ 26 w 29"/>
                    <a:gd name="T1" fmla="*/ 31 h 41"/>
                    <a:gd name="T2" fmla="*/ 27 w 29"/>
                    <a:gd name="T3" fmla="*/ 31 h 41"/>
                    <a:gd name="T4" fmla="*/ 28 w 29"/>
                    <a:gd name="T5" fmla="*/ 27 h 41"/>
                    <a:gd name="T6" fmla="*/ 29 w 29"/>
                    <a:gd name="T7" fmla="*/ 21 h 41"/>
                    <a:gd name="T8" fmla="*/ 26 w 29"/>
                    <a:gd name="T9" fmla="*/ 20 h 41"/>
                    <a:gd name="T10" fmla="*/ 25 w 29"/>
                    <a:gd name="T11" fmla="*/ 23 h 41"/>
                    <a:gd name="T12" fmla="*/ 25 w 29"/>
                    <a:gd name="T13" fmla="*/ 25 h 41"/>
                    <a:gd name="T14" fmla="*/ 24 w 29"/>
                    <a:gd name="T15" fmla="*/ 23 h 41"/>
                    <a:gd name="T16" fmla="*/ 24 w 29"/>
                    <a:gd name="T17" fmla="*/ 15 h 41"/>
                    <a:gd name="T18" fmla="*/ 23 w 29"/>
                    <a:gd name="T19" fmla="*/ 10 h 41"/>
                    <a:gd name="T20" fmla="*/ 21 w 29"/>
                    <a:gd name="T21" fmla="*/ 7 h 41"/>
                    <a:gd name="T22" fmla="*/ 20 w 29"/>
                    <a:gd name="T23" fmla="*/ 4 h 41"/>
                    <a:gd name="T24" fmla="*/ 19 w 29"/>
                    <a:gd name="T25" fmla="*/ 2 h 41"/>
                    <a:gd name="T26" fmla="*/ 17 w 29"/>
                    <a:gd name="T27" fmla="*/ 1 h 41"/>
                    <a:gd name="T28" fmla="*/ 15 w 29"/>
                    <a:gd name="T29" fmla="*/ 0 h 41"/>
                    <a:gd name="T30" fmla="*/ 13 w 29"/>
                    <a:gd name="T31" fmla="*/ 0 h 41"/>
                    <a:gd name="T32" fmla="*/ 12 w 29"/>
                    <a:gd name="T33" fmla="*/ 0 h 41"/>
                    <a:gd name="T34" fmla="*/ 8 w 29"/>
                    <a:gd name="T35" fmla="*/ 1 h 41"/>
                    <a:gd name="T36" fmla="*/ 7 w 29"/>
                    <a:gd name="T37" fmla="*/ 1 h 41"/>
                    <a:gd name="T38" fmla="*/ 6 w 29"/>
                    <a:gd name="T39" fmla="*/ 1 h 41"/>
                    <a:gd name="T40" fmla="*/ 4 w 29"/>
                    <a:gd name="T41" fmla="*/ 3 h 41"/>
                    <a:gd name="T42" fmla="*/ 3 w 29"/>
                    <a:gd name="T43" fmla="*/ 5 h 41"/>
                    <a:gd name="T44" fmla="*/ 2 w 29"/>
                    <a:gd name="T45" fmla="*/ 12 h 41"/>
                    <a:gd name="T46" fmla="*/ 2 w 29"/>
                    <a:gd name="T47" fmla="*/ 16 h 41"/>
                    <a:gd name="T48" fmla="*/ 2 w 29"/>
                    <a:gd name="T49" fmla="*/ 19 h 41"/>
                    <a:gd name="T50" fmla="*/ 2 w 29"/>
                    <a:gd name="T51" fmla="*/ 23 h 41"/>
                    <a:gd name="T52" fmla="*/ 3 w 29"/>
                    <a:gd name="T53" fmla="*/ 29 h 41"/>
                    <a:gd name="T54" fmla="*/ 2 w 29"/>
                    <a:gd name="T55" fmla="*/ 27 h 41"/>
                    <a:gd name="T56" fmla="*/ 1 w 29"/>
                    <a:gd name="T57" fmla="*/ 26 h 41"/>
                    <a:gd name="T58" fmla="*/ 1 w 29"/>
                    <a:gd name="T59" fmla="*/ 25 h 41"/>
                    <a:gd name="T60" fmla="*/ 0 w 29"/>
                    <a:gd name="T61" fmla="*/ 27 h 41"/>
                    <a:gd name="T62" fmla="*/ 0 w 29"/>
                    <a:gd name="T63" fmla="*/ 29 h 41"/>
                    <a:gd name="T64" fmla="*/ 1 w 29"/>
                    <a:gd name="T65" fmla="*/ 32 h 41"/>
                    <a:gd name="T66" fmla="*/ 2 w 29"/>
                    <a:gd name="T67" fmla="*/ 34 h 41"/>
                    <a:gd name="T68" fmla="*/ 4 w 29"/>
                    <a:gd name="T69" fmla="*/ 35 h 41"/>
                    <a:gd name="T70" fmla="*/ 5 w 29"/>
                    <a:gd name="T71" fmla="*/ 35 h 41"/>
                    <a:gd name="T72" fmla="*/ 5 w 29"/>
                    <a:gd name="T73" fmla="*/ 35 h 41"/>
                    <a:gd name="T74" fmla="*/ 6 w 29"/>
                    <a:gd name="T75" fmla="*/ 36 h 41"/>
                    <a:gd name="T76" fmla="*/ 7 w 29"/>
                    <a:gd name="T77" fmla="*/ 38 h 41"/>
                    <a:gd name="T78" fmla="*/ 9 w 29"/>
                    <a:gd name="T79" fmla="*/ 39 h 41"/>
                    <a:gd name="T80" fmla="*/ 12 w 29"/>
                    <a:gd name="T81" fmla="*/ 41 h 41"/>
                    <a:gd name="T82" fmla="*/ 15 w 29"/>
                    <a:gd name="T83" fmla="*/ 41 h 41"/>
                    <a:gd name="T84" fmla="*/ 17 w 29"/>
                    <a:gd name="T85" fmla="*/ 41 h 41"/>
                    <a:gd name="T86" fmla="*/ 19 w 29"/>
                    <a:gd name="T87" fmla="*/ 40 h 41"/>
                    <a:gd name="T88" fmla="*/ 21 w 29"/>
                    <a:gd name="T89" fmla="*/ 38 h 41"/>
                    <a:gd name="T90" fmla="*/ 22 w 29"/>
                    <a:gd name="T91" fmla="*/ 36 h 41"/>
                    <a:gd name="T92" fmla="*/ 24 w 29"/>
                    <a:gd name="T93" fmla="*/ 35 h 41"/>
                    <a:gd name="T94" fmla="*/ 25 w 29"/>
                    <a:gd name="T95" fmla="*/ 34 h 41"/>
                    <a:gd name="T96" fmla="*/ 26 w 29"/>
                    <a:gd name="T97"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1">
                      <a:moveTo>
                        <a:pt x="26" y="31"/>
                      </a:moveTo>
                      <a:lnTo>
                        <a:pt x="26" y="31"/>
                      </a:lnTo>
                      <a:lnTo>
                        <a:pt x="26" y="31"/>
                      </a:lnTo>
                      <a:lnTo>
                        <a:pt x="27" y="31"/>
                      </a:lnTo>
                      <a:lnTo>
                        <a:pt x="27" y="30"/>
                      </a:lnTo>
                      <a:lnTo>
                        <a:pt x="28" y="27"/>
                      </a:lnTo>
                      <a:lnTo>
                        <a:pt x="29" y="23"/>
                      </a:lnTo>
                      <a:lnTo>
                        <a:pt x="29" y="21"/>
                      </a:lnTo>
                      <a:lnTo>
                        <a:pt x="27" y="20"/>
                      </a:lnTo>
                      <a:lnTo>
                        <a:pt x="26" y="20"/>
                      </a:lnTo>
                      <a:lnTo>
                        <a:pt x="26" y="22"/>
                      </a:lnTo>
                      <a:lnTo>
                        <a:pt x="25" y="23"/>
                      </a:lnTo>
                      <a:lnTo>
                        <a:pt x="25" y="23"/>
                      </a:lnTo>
                      <a:lnTo>
                        <a:pt x="25" y="25"/>
                      </a:lnTo>
                      <a:lnTo>
                        <a:pt x="24" y="25"/>
                      </a:lnTo>
                      <a:lnTo>
                        <a:pt x="24" y="23"/>
                      </a:lnTo>
                      <a:lnTo>
                        <a:pt x="25" y="19"/>
                      </a:lnTo>
                      <a:lnTo>
                        <a:pt x="24" y="15"/>
                      </a:lnTo>
                      <a:lnTo>
                        <a:pt x="23" y="11"/>
                      </a:lnTo>
                      <a:lnTo>
                        <a:pt x="23" y="10"/>
                      </a:lnTo>
                      <a:lnTo>
                        <a:pt x="22" y="8"/>
                      </a:lnTo>
                      <a:lnTo>
                        <a:pt x="21" y="7"/>
                      </a:lnTo>
                      <a:lnTo>
                        <a:pt x="21" y="5"/>
                      </a:lnTo>
                      <a:lnTo>
                        <a:pt x="20" y="4"/>
                      </a:lnTo>
                      <a:lnTo>
                        <a:pt x="19" y="3"/>
                      </a:lnTo>
                      <a:lnTo>
                        <a:pt x="19" y="2"/>
                      </a:lnTo>
                      <a:lnTo>
                        <a:pt x="17" y="1"/>
                      </a:lnTo>
                      <a:lnTo>
                        <a:pt x="17" y="1"/>
                      </a:lnTo>
                      <a:lnTo>
                        <a:pt x="15" y="0"/>
                      </a:lnTo>
                      <a:lnTo>
                        <a:pt x="15" y="0"/>
                      </a:lnTo>
                      <a:lnTo>
                        <a:pt x="14" y="0"/>
                      </a:lnTo>
                      <a:lnTo>
                        <a:pt x="13" y="0"/>
                      </a:lnTo>
                      <a:lnTo>
                        <a:pt x="13" y="0"/>
                      </a:lnTo>
                      <a:lnTo>
                        <a:pt x="12" y="0"/>
                      </a:lnTo>
                      <a:lnTo>
                        <a:pt x="12" y="0"/>
                      </a:lnTo>
                      <a:lnTo>
                        <a:pt x="8" y="1"/>
                      </a:lnTo>
                      <a:lnTo>
                        <a:pt x="8" y="1"/>
                      </a:lnTo>
                      <a:lnTo>
                        <a:pt x="7" y="1"/>
                      </a:lnTo>
                      <a:lnTo>
                        <a:pt x="6" y="1"/>
                      </a:lnTo>
                      <a:lnTo>
                        <a:pt x="6" y="1"/>
                      </a:lnTo>
                      <a:lnTo>
                        <a:pt x="5" y="2"/>
                      </a:lnTo>
                      <a:lnTo>
                        <a:pt x="4" y="3"/>
                      </a:lnTo>
                      <a:lnTo>
                        <a:pt x="4" y="4"/>
                      </a:lnTo>
                      <a:lnTo>
                        <a:pt x="3" y="5"/>
                      </a:lnTo>
                      <a:lnTo>
                        <a:pt x="3" y="9"/>
                      </a:lnTo>
                      <a:lnTo>
                        <a:pt x="2" y="12"/>
                      </a:lnTo>
                      <a:lnTo>
                        <a:pt x="2" y="15"/>
                      </a:lnTo>
                      <a:lnTo>
                        <a:pt x="2" y="16"/>
                      </a:lnTo>
                      <a:lnTo>
                        <a:pt x="2" y="17"/>
                      </a:lnTo>
                      <a:lnTo>
                        <a:pt x="2" y="19"/>
                      </a:lnTo>
                      <a:lnTo>
                        <a:pt x="2" y="21"/>
                      </a:lnTo>
                      <a:lnTo>
                        <a:pt x="2" y="23"/>
                      </a:lnTo>
                      <a:lnTo>
                        <a:pt x="4" y="29"/>
                      </a:lnTo>
                      <a:lnTo>
                        <a:pt x="3" y="29"/>
                      </a:lnTo>
                      <a:lnTo>
                        <a:pt x="3" y="28"/>
                      </a:lnTo>
                      <a:lnTo>
                        <a:pt x="2" y="27"/>
                      </a:lnTo>
                      <a:lnTo>
                        <a:pt x="2" y="27"/>
                      </a:lnTo>
                      <a:lnTo>
                        <a:pt x="1" y="26"/>
                      </a:lnTo>
                      <a:lnTo>
                        <a:pt x="1" y="25"/>
                      </a:lnTo>
                      <a:lnTo>
                        <a:pt x="1" y="25"/>
                      </a:lnTo>
                      <a:lnTo>
                        <a:pt x="0" y="25"/>
                      </a:lnTo>
                      <a:lnTo>
                        <a:pt x="0" y="27"/>
                      </a:lnTo>
                      <a:lnTo>
                        <a:pt x="0" y="28"/>
                      </a:lnTo>
                      <a:lnTo>
                        <a:pt x="0" y="29"/>
                      </a:lnTo>
                      <a:lnTo>
                        <a:pt x="1" y="30"/>
                      </a:lnTo>
                      <a:lnTo>
                        <a:pt x="1" y="32"/>
                      </a:lnTo>
                      <a:lnTo>
                        <a:pt x="2" y="33"/>
                      </a:lnTo>
                      <a:lnTo>
                        <a:pt x="2" y="34"/>
                      </a:lnTo>
                      <a:lnTo>
                        <a:pt x="3" y="35"/>
                      </a:lnTo>
                      <a:lnTo>
                        <a:pt x="4" y="35"/>
                      </a:lnTo>
                      <a:lnTo>
                        <a:pt x="4" y="35"/>
                      </a:lnTo>
                      <a:lnTo>
                        <a:pt x="5" y="35"/>
                      </a:lnTo>
                      <a:lnTo>
                        <a:pt x="5" y="34"/>
                      </a:lnTo>
                      <a:lnTo>
                        <a:pt x="5" y="35"/>
                      </a:lnTo>
                      <a:lnTo>
                        <a:pt x="5" y="35"/>
                      </a:lnTo>
                      <a:lnTo>
                        <a:pt x="6" y="36"/>
                      </a:lnTo>
                      <a:lnTo>
                        <a:pt x="6" y="37"/>
                      </a:lnTo>
                      <a:lnTo>
                        <a:pt x="7" y="38"/>
                      </a:lnTo>
                      <a:lnTo>
                        <a:pt x="8" y="39"/>
                      </a:lnTo>
                      <a:lnTo>
                        <a:pt x="9" y="39"/>
                      </a:lnTo>
                      <a:lnTo>
                        <a:pt x="10" y="40"/>
                      </a:lnTo>
                      <a:lnTo>
                        <a:pt x="12" y="41"/>
                      </a:lnTo>
                      <a:lnTo>
                        <a:pt x="13" y="41"/>
                      </a:lnTo>
                      <a:lnTo>
                        <a:pt x="15" y="41"/>
                      </a:lnTo>
                      <a:lnTo>
                        <a:pt x="16" y="41"/>
                      </a:lnTo>
                      <a:lnTo>
                        <a:pt x="17" y="41"/>
                      </a:lnTo>
                      <a:lnTo>
                        <a:pt x="18" y="40"/>
                      </a:lnTo>
                      <a:lnTo>
                        <a:pt x="19" y="40"/>
                      </a:lnTo>
                      <a:lnTo>
                        <a:pt x="20" y="39"/>
                      </a:lnTo>
                      <a:lnTo>
                        <a:pt x="21" y="38"/>
                      </a:lnTo>
                      <a:lnTo>
                        <a:pt x="21" y="37"/>
                      </a:lnTo>
                      <a:lnTo>
                        <a:pt x="22" y="36"/>
                      </a:lnTo>
                      <a:lnTo>
                        <a:pt x="23" y="35"/>
                      </a:lnTo>
                      <a:lnTo>
                        <a:pt x="24" y="35"/>
                      </a:lnTo>
                      <a:lnTo>
                        <a:pt x="24" y="34"/>
                      </a:lnTo>
                      <a:lnTo>
                        <a:pt x="25" y="34"/>
                      </a:lnTo>
                      <a:lnTo>
                        <a:pt x="25" y="33"/>
                      </a:lnTo>
                      <a:lnTo>
                        <a:pt x="26" y="31"/>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0" name="Freeform 2058"/>
                <p:cNvSpPr>
                  <a:spLocks/>
                </p:cNvSpPr>
                <p:nvPr/>
              </p:nvSpPr>
              <p:spPr bwMode="auto">
                <a:xfrm>
                  <a:off x="3319" y="1321"/>
                  <a:ext cx="19" cy="33"/>
                </a:xfrm>
                <a:custGeom>
                  <a:avLst/>
                  <a:gdLst>
                    <a:gd name="T0" fmla="*/ 17 w 19"/>
                    <a:gd name="T1" fmla="*/ 24 h 33"/>
                    <a:gd name="T2" fmla="*/ 16 w 19"/>
                    <a:gd name="T3" fmla="*/ 22 h 33"/>
                    <a:gd name="T4" fmla="*/ 16 w 19"/>
                    <a:gd name="T5" fmla="*/ 18 h 33"/>
                    <a:gd name="T6" fmla="*/ 18 w 19"/>
                    <a:gd name="T7" fmla="*/ 13 h 33"/>
                    <a:gd name="T8" fmla="*/ 19 w 19"/>
                    <a:gd name="T9" fmla="*/ 12 h 33"/>
                    <a:gd name="T10" fmla="*/ 19 w 19"/>
                    <a:gd name="T11" fmla="*/ 10 h 33"/>
                    <a:gd name="T12" fmla="*/ 17 w 19"/>
                    <a:gd name="T13" fmla="*/ 8 h 33"/>
                    <a:gd name="T14" fmla="*/ 16 w 19"/>
                    <a:gd name="T15" fmla="*/ 6 h 33"/>
                    <a:gd name="T16" fmla="*/ 14 w 19"/>
                    <a:gd name="T17" fmla="*/ 4 h 33"/>
                    <a:gd name="T18" fmla="*/ 14 w 19"/>
                    <a:gd name="T19" fmla="*/ 3 h 33"/>
                    <a:gd name="T20" fmla="*/ 13 w 19"/>
                    <a:gd name="T21" fmla="*/ 2 h 33"/>
                    <a:gd name="T22" fmla="*/ 13 w 19"/>
                    <a:gd name="T23" fmla="*/ 1 h 33"/>
                    <a:gd name="T24" fmla="*/ 11 w 19"/>
                    <a:gd name="T25" fmla="*/ 0 h 33"/>
                    <a:gd name="T26" fmla="*/ 10 w 19"/>
                    <a:gd name="T27" fmla="*/ 0 h 33"/>
                    <a:gd name="T28" fmla="*/ 9 w 19"/>
                    <a:gd name="T29" fmla="*/ 2 h 33"/>
                    <a:gd name="T30" fmla="*/ 8 w 19"/>
                    <a:gd name="T31" fmla="*/ 2 h 33"/>
                    <a:gd name="T32" fmla="*/ 8 w 19"/>
                    <a:gd name="T33" fmla="*/ 2 h 33"/>
                    <a:gd name="T34" fmla="*/ 7 w 19"/>
                    <a:gd name="T35" fmla="*/ 2 h 33"/>
                    <a:gd name="T36" fmla="*/ 6 w 19"/>
                    <a:gd name="T37" fmla="*/ 3 h 33"/>
                    <a:gd name="T38" fmla="*/ 6 w 19"/>
                    <a:gd name="T39" fmla="*/ 4 h 33"/>
                    <a:gd name="T40" fmla="*/ 5 w 19"/>
                    <a:gd name="T41" fmla="*/ 5 h 33"/>
                    <a:gd name="T42" fmla="*/ 3 w 19"/>
                    <a:gd name="T43" fmla="*/ 7 h 33"/>
                    <a:gd name="T44" fmla="*/ 2 w 19"/>
                    <a:gd name="T45" fmla="*/ 7 h 33"/>
                    <a:gd name="T46" fmla="*/ 0 w 19"/>
                    <a:gd name="T47" fmla="*/ 10 h 33"/>
                    <a:gd name="T48" fmla="*/ 0 w 19"/>
                    <a:gd name="T49" fmla="*/ 15 h 33"/>
                    <a:gd name="T50" fmla="*/ 0 w 19"/>
                    <a:gd name="T51" fmla="*/ 18 h 33"/>
                    <a:gd name="T52" fmla="*/ 1 w 19"/>
                    <a:gd name="T53" fmla="*/ 18 h 33"/>
                    <a:gd name="T54" fmla="*/ 2 w 19"/>
                    <a:gd name="T55" fmla="*/ 20 h 33"/>
                    <a:gd name="T56" fmla="*/ 3 w 19"/>
                    <a:gd name="T57" fmla="*/ 23 h 33"/>
                    <a:gd name="T58" fmla="*/ 5 w 19"/>
                    <a:gd name="T59" fmla="*/ 25 h 33"/>
                    <a:gd name="T60" fmla="*/ 6 w 19"/>
                    <a:gd name="T61" fmla="*/ 26 h 33"/>
                    <a:gd name="T62" fmla="*/ 7 w 19"/>
                    <a:gd name="T63" fmla="*/ 28 h 33"/>
                    <a:gd name="T64" fmla="*/ 9 w 19"/>
                    <a:gd name="T65" fmla="*/ 30 h 33"/>
                    <a:gd name="T66" fmla="*/ 9 w 19"/>
                    <a:gd name="T67" fmla="*/ 31 h 33"/>
                    <a:gd name="T68" fmla="*/ 11 w 19"/>
                    <a:gd name="T69" fmla="*/ 33 h 33"/>
                    <a:gd name="T70" fmla="*/ 12 w 19"/>
                    <a:gd name="T71" fmla="*/ 31 h 33"/>
                    <a:gd name="T72" fmla="*/ 15 w 19"/>
                    <a:gd name="T73" fmla="*/ 28 h 33"/>
                    <a:gd name="T74" fmla="*/ 17 w 19"/>
                    <a:gd name="T7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3">
                      <a:moveTo>
                        <a:pt x="18" y="25"/>
                      </a:moveTo>
                      <a:lnTo>
                        <a:pt x="17" y="24"/>
                      </a:lnTo>
                      <a:lnTo>
                        <a:pt x="17" y="23"/>
                      </a:lnTo>
                      <a:lnTo>
                        <a:pt x="16" y="22"/>
                      </a:lnTo>
                      <a:lnTo>
                        <a:pt x="16" y="20"/>
                      </a:lnTo>
                      <a:lnTo>
                        <a:pt x="16" y="18"/>
                      </a:lnTo>
                      <a:lnTo>
                        <a:pt x="17" y="16"/>
                      </a:lnTo>
                      <a:lnTo>
                        <a:pt x="18" y="13"/>
                      </a:lnTo>
                      <a:lnTo>
                        <a:pt x="19" y="12"/>
                      </a:lnTo>
                      <a:lnTo>
                        <a:pt x="19" y="12"/>
                      </a:lnTo>
                      <a:lnTo>
                        <a:pt x="19" y="11"/>
                      </a:lnTo>
                      <a:lnTo>
                        <a:pt x="19" y="10"/>
                      </a:lnTo>
                      <a:lnTo>
                        <a:pt x="18" y="8"/>
                      </a:lnTo>
                      <a:lnTo>
                        <a:pt x="17" y="8"/>
                      </a:lnTo>
                      <a:lnTo>
                        <a:pt x="17" y="7"/>
                      </a:lnTo>
                      <a:lnTo>
                        <a:pt x="16" y="6"/>
                      </a:lnTo>
                      <a:lnTo>
                        <a:pt x="15" y="5"/>
                      </a:lnTo>
                      <a:lnTo>
                        <a:pt x="14" y="4"/>
                      </a:lnTo>
                      <a:lnTo>
                        <a:pt x="14" y="3"/>
                      </a:lnTo>
                      <a:lnTo>
                        <a:pt x="14" y="3"/>
                      </a:lnTo>
                      <a:lnTo>
                        <a:pt x="14" y="3"/>
                      </a:lnTo>
                      <a:lnTo>
                        <a:pt x="13" y="2"/>
                      </a:lnTo>
                      <a:lnTo>
                        <a:pt x="13" y="1"/>
                      </a:lnTo>
                      <a:lnTo>
                        <a:pt x="13" y="1"/>
                      </a:lnTo>
                      <a:lnTo>
                        <a:pt x="12" y="0"/>
                      </a:lnTo>
                      <a:lnTo>
                        <a:pt x="11" y="0"/>
                      </a:lnTo>
                      <a:lnTo>
                        <a:pt x="10" y="0"/>
                      </a:lnTo>
                      <a:lnTo>
                        <a:pt x="10" y="0"/>
                      </a:lnTo>
                      <a:lnTo>
                        <a:pt x="9" y="1"/>
                      </a:lnTo>
                      <a:lnTo>
                        <a:pt x="9" y="2"/>
                      </a:lnTo>
                      <a:lnTo>
                        <a:pt x="9" y="2"/>
                      </a:lnTo>
                      <a:lnTo>
                        <a:pt x="8" y="2"/>
                      </a:lnTo>
                      <a:lnTo>
                        <a:pt x="8" y="2"/>
                      </a:lnTo>
                      <a:lnTo>
                        <a:pt x="8" y="2"/>
                      </a:lnTo>
                      <a:lnTo>
                        <a:pt x="8" y="2"/>
                      </a:lnTo>
                      <a:lnTo>
                        <a:pt x="7" y="2"/>
                      </a:lnTo>
                      <a:lnTo>
                        <a:pt x="6" y="3"/>
                      </a:lnTo>
                      <a:lnTo>
                        <a:pt x="6" y="3"/>
                      </a:lnTo>
                      <a:lnTo>
                        <a:pt x="6" y="4"/>
                      </a:lnTo>
                      <a:lnTo>
                        <a:pt x="6" y="4"/>
                      </a:lnTo>
                      <a:lnTo>
                        <a:pt x="6" y="4"/>
                      </a:lnTo>
                      <a:lnTo>
                        <a:pt x="5" y="5"/>
                      </a:lnTo>
                      <a:lnTo>
                        <a:pt x="4" y="6"/>
                      </a:lnTo>
                      <a:lnTo>
                        <a:pt x="3" y="7"/>
                      </a:lnTo>
                      <a:lnTo>
                        <a:pt x="2" y="7"/>
                      </a:lnTo>
                      <a:lnTo>
                        <a:pt x="2" y="7"/>
                      </a:lnTo>
                      <a:lnTo>
                        <a:pt x="1" y="9"/>
                      </a:lnTo>
                      <a:lnTo>
                        <a:pt x="0" y="10"/>
                      </a:lnTo>
                      <a:lnTo>
                        <a:pt x="0" y="13"/>
                      </a:lnTo>
                      <a:lnTo>
                        <a:pt x="0" y="15"/>
                      </a:lnTo>
                      <a:lnTo>
                        <a:pt x="0" y="17"/>
                      </a:lnTo>
                      <a:lnTo>
                        <a:pt x="0" y="18"/>
                      </a:lnTo>
                      <a:lnTo>
                        <a:pt x="0" y="18"/>
                      </a:lnTo>
                      <a:lnTo>
                        <a:pt x="1" y="18"/>
                      </a:lnTo>
                      <a:lnTo>
                        <a:pt x="1" y="19"/>
                      </a:lnTo>
                      <a:lnTo>
                        <a:pt x="2" y="20"/>
                      </a:lnTo>
                      <a:lnTo>
                        <a:pt x="3" y="22"/>
                      </a:lnTo>
                      <a:lnTo>
                        <a:pt x="3" y="23"/>
                      </a:lnTo>
                      <a:lnTo>
                        <a:pt x="4" y="24"/>
                      </a:lnTo>
                      <a:lnTo>
                        <a:pt x="5" y="25"/>
                      </a:lnTo>
                      <a:lnTo>
                        <a:pt x="6" y="26"/>
                      </a:lnTo>
                      <a:lnTo>
                        <a:pt x="6" y="26"/>
                      </a:lnTo>
                      <a:lnTo>
                        <a:pt x="7" y="27"/>
                      </a:lnTo>
                      <a:lnTo>
                        <a:pt x="7" y="28"/>
                      </a:lnTo>
                      <a:lnTo>
                        <a:pt x="8" y="29"/>
                      </a:lnTo>
                      <a:lnTo>
                        <a:pt x="9" y="30"/>
                      </a:lnTo>
                      <a:lnTo>
                        <a:pt x="9" y="31"/>
                      </a:lnTo>
                      <a:lnTo>
                        <a:pt x="9" y="31"/>
                      </a:lnTo>
                      <a:lnTo>
                        <a:pt x="10" y="33"/>
                      </a:lnTo>
                      <a:lnTo>
                        <a:pt x="11" y="33"/>
                      </a:lnTo>
                      <a:lnTo>
                        <a:pt x="11" y="32"/>
                      </a:lnTo>
                      <a:lnTo>
                        <a:pt x="12" y="31"/>
                      </a:lnTo>
                      <a:lnTo>
                        <a:pt x="14" y="30"/>
                      </a:lnTo>
                      <a:lnTo>
                        <a:pt x="15" y="28"/>
                      </a:lnTo>
                      <a:lnTo>
                        <a:pt x="16" y="27"/>
                      </a:lnTo>
                      <a:lnTo>
                        <a:pt x="17" y="26"/>
                      </a:lnTo>
                      <a:lnTo>
                        <a:pt x="18" y="25"/>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1" name="Freeform 2059"/>
                <p:cNvSpPr>
                  <a:spLocks/>
                </p:cNvSpPr>
                <p:nvPr/>
              </p:nvSpPr>
              <p:spPr bwMode="auto">
                <a:xfrm>
                  <a:off x="3423" y="1374"/>
                  <a:ext cx="7" cy="2"/>
                </a:xfrm>
                <a:custGeom>
                  <a:avLst/>
                  <a:gdLst>
                    <a:gd name="T0" fmla="*/ 0 w 7"/>
                    <a:gd name="T1" fmla="*/ 1 h 2"/>
                    <a:gd name="T2" fmla="*/ 1 w 7"/>
                    <a:gd name="T3" fmla="*/ 1 h 2"/>
                    <a:gd name="T4" fmla="*/ 1 w 7"/>
                    <a:gd name="T5" fmla="*/ 1 h 2"/>
                    <a:gd name="T6" fmla="*/ 1 w 7"/>
                    <a:gd name="T7" fmla="*/ 0 h 2"/>
                    <a:gd name="T8" fmla="*/ 2 w 7"/>
                    <a:gd name="T9" fmla="*/ 0 h 2"/>
                    <a:gd name="T10" fmla="*/ 2 w 7"/>
                    <a:gd name="T11" fmla="*/ 0 h 2"/>
                    <a:gd name="T12" fmla="*/ 3 w 7"/>
                    <a:gd name="T13" fmla="*/ 0 h 2"/>
                    <a:gd name="T14" fmla="*/ 3 w 7"/>
                    <a:gd name="T15" fmla="*/ 0 h 2"/>
                    <a:gd name="T16" fmla="*/ 4 w 7"/>
                    <a:gd name="T17" fmla="*/ 0 h 2"/>
                    <a:gd name="T18" fmla="*/ 5 w 7"/>
                    <a:gd name="T19" fmla="*/ 0 h 2"/>
                    <a:gd name="T20" fmla="*/ 5 w 7"/>
                    <a:gd name="T21" fmla="*/ 0 h 2"/>
                    <a:gd name="T22" fmla="*/ 6 w 7"/>
                    <a:gd name="T23" fmla="*/ 0 h 2"/>
                    <a:gd name="T24" fmla="*/ 7 w 7"/>
                    <a:gd name="T25" fmla="*/ 1 h 2"/>
                    <a:gd name="T26" fmla="*/ 6 w 7"/>
                    <a:gd name="T27" fmla="*/ 1 h 2"/>
                    <a:gd name="T28" fmla="*/ 6 w 7"/>
                    <a:gd name="T29" fmla="*/ 1 h 2"/>
                    <a:gd name="T30" fmla="*/ 5 w 7"/>
                    <a:gd name="T31" fmla="*/ 1 h 2"/>
                    <a:gd name="T32" fmla="*/ 5 w 7"/>
                    <a:gd name="T33" fmla="*/ 2 h 2"/>
                    <a:gd name="T34" fmla="*/ 4 w 7"/>
                    <a:gd name="T35" fmla="*/ 2 h 2"/>
                    <a:gd name="T36" fmla="*/ 3 w 7"/>
                    <a:gd name="T37" fmla="*/ 2 h 2"/>
                    <a:gd name="T38" fmla="*/ 2 w 7"/>
                    <a:gd name="T39" fmla="*/ 2 h 2"/>
                    <a:gd name="T40" fmla="*/ 2 w 7"/>
                    <a:gd name="T41" fmla="*/ 2 h 2"/>
                    <a:gd name="T42" fmla="*/ 1 w 7"/>
                    <a:gd name="T43" fmla="*/ 2 h 2"/>
                    <a:gd name="T44" fmla="*/ 1 w 7"/>
                    <a:gd name="T45" fmla="*/ 2 h 2"/>
                    <a:gd name="T46" fmla="*/ 1 w 7"/>
                    <a:gd name="T47" fmla="*/ 2 h 2"/>
                    <a:gd name="T48" fmla="*/ 1 w 7"/>
                    <a:gd name="T49" fmla="*/ 2 h 2"/>
                    <a:gd name="T50" fmla="*/ 0 w 7"/>
                    <a:gd name="T51" fmla="*/ 2 h 2"/>
                    <a:gd name="T52" fmla="*/ 0 w 7"/>
                    <a:gd name="T53" fmla="*/ 2 h 2"/>
                    <a:gd name="T54" fmla="*/ 0 w 7"/>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2">
                      <a:moveTo>
                        <a:pt x="0" y="1"/>
                      </a:moveTo>
                      <a:lnTo>
                        <a:pt x="1" y="1"/>
                      </a:lnTo>
                      <a:lnTo>
                        <a:pt x="1" y="1"/>
                      </a:lnTo>
                      <a:lnTo>
                        <a:pt x="1" y="0"/>
                      </a:lnTo>
                      <a:lnTo>
                        <a:pt x="2" y="0"/>
                      </a:lnTo>
                      <a:lnTo>
                        <a:pt x="2" y="0"/>
                      </a:lnTo>
                      <a:lnTo>
                        <a:pt x="3" y="0"/>
                      </a:lnTo>
                      <a:lnTo>
                        <a:pt x="3" y="0"/>
                      </a:lnTo>
                      <a:lnTo>
                        <a:pt x="4" y="0"/>
                      </a:lnTo>
                      <a:lnTo>
                        <a:pt x="5" y="0"/>
                      </a:lnTo>
                      <a:lnTo>
                        <a:pt x="5" y="0"/>
                      </a:lnTo>
                      <a:lnTo>
                        <a:pt x="6" y="0"/>
                      </a:lnTo>
                      <a:lnTo>
                        <a:pt x="7" y="1"/>
                      </a:lnTo>
                      <a:lnTo>
                        <a:pt x="6" y="1"/>
                      </a:lnTo>
                      <a:lnTo>
                        <a:pt x="6" y="1"/>
                      </a:lnTo>
                      <a:lnTo>
                        <a:pt x="5" y="1"/>
                      </a:lnTo>
                      <a:lnTo>
                        <a:pt x="5" y="2"/>
                      </a:lnTo>
                      <a:lnTo>
                        <a:pt x="4" y="2"/>
                      </a:lnTo>
                      <a:lnTo>
                        <a:pt x="3" y="2"/>
                      </a:lnTo>
                      <a:lnTo>
                        <a:pt x="2" y="2"/>
                      </a:lnTo>
                      <a:lnTo>
                        <a:pt x="2" y="2"/>
                      </a:lnTo>
                      <a:lnTo>
                        <a:pt x="1" y="2"/>
                      </a:lnTo>
                      <a:lnTo>
                        <a:pt x="1" y="2"/>
                      </a:lnTo>
                      <a:lnTo>
                        <a:pt x="1" y="2"/>
                      </a:lnTo>
                      <a:lnTo>
                        <a:pt x="1" y="2"/>
                      </a:lnTo>
                      <a:lnTo>
                        <a:pt x="0" y="2"/>
                      </a:lnTo>
                      <a:lnTo>
                        <a:pt x="0" y="2"/>
                      </a:lnTo>
                      <a:lnTo>
                        <a:pt x="0"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2" name="Freeform 2060"/>
                <p:cNvSpPr>
                  <a:spLocks/>
                </p:cNvSpPr>
                <p:nvPr/>
              </p:nvSpPr>
              <p:spPr bwMode="auto">
                <a:xfrm>
                  <a:off x="3422" y="1369"/>
                  <a:ext cx="8" cy="3"/>
                </a:xfrm>
                <a:custGeom>
                  <a:avLst/>
                  <a:gdLst>
                    <a:gd name="T0" fmla="*/ 1 w 8"/>
                    <a:gd name="T1" fmla="*/ 3 h 3"/>
                    <a:gd name="T2" fmla="*/ 1 w 8"/>
                    <a:gd name="T3" fmla="*/ 3 h 3"/>
                    <a:gd name="T4" fmla="*/ 1 w 8"/>
                    <a:gd name="T5" fmla="*/ 3 h 3"/>
                    <a:gd name="T6" fmla="*/ 1 w 8"/>
                    <a:gd name="T7" fmla="*/ 3 h 3"/>
                    <a:gd name="T8" fmla="*/ 2 w 8"/>
                    <a:gd name="T9" fmla="*/ 3 h 3"/>
                    <a:gd name="T10" fmla="*/ 2 w 8"/>
                    <a:gd name="T11" fmla="*/ 3 h 3"/>
                    <a:gd name="T12" fmla="*/ 3 w 8"/>
                    <a:gd name="T13" fmla="*/ 2 h 3"/>
                    <a:gd name="T14" fmla="*/ 4 w 8"/>
                    <a:gd name="T15" fmla="*/ 2 h 3"/>
                    <a:gd name="T16" fmla="*/ 4 w 8"/>
                    <a:gd name="T17" fmla="*/ 2 h 3"/>
                    <a:gd name="T18" fmla="*/ 5 w 8"/>
                    <a:gd name="T19" fmla="*/ 2 h 3"/>
                    <a:gd name="T20" fmla="*/ 6 w 8"/>
                    <a:gd name="T21" fmla="*/ 2 h 3"/>
                    <a:gd name="T22" fmla="*/ 7 w 8"/>
                    <a:gd name="T23" fmla="*/ 2 h 3"/>
                    <a:gd name="T24" fmla="*/ 8 w 8"/>
                    <a:gd name="T25" fmla="*/ 3 h 3"/>
                    <a:gd name="T26" fmla="*/ 8 w 8"/>
                    <a:gd name="T27" fmla="*/ 3 h 3"/>
                    <a:gd name="T28" fmla="*/ 8 w 8"/>
                    <a:gd name="T29" fmla="*/ 3 h 3"/>
                    <a:gd name="T30" fmla="*/ 8 w 8"/>
                    <a:gd name="T31" fmla="*/ 2 h 3"/>
                    <a:gd name="T32" fmla="*/ 8 w 8"/>
                    <a:gd name="T33" fmla="*/ 2 h 3"/>
                    <a:gd name="T34" fmla="*/ 8 w 8"/>
                    <a:gd name="T35" fmla="*/ 2 h 3"/>
                    <a:gd name="T36" fmla="*/ 7 w 8"/>
                    <a:gd name="T37" fmla="*/ 1 h 3"/>
                    <a:gd name="T38" fmla="*/ 6 w 8"/>
                    <a:gd name="T39" fmla="*/ 1 h 3"/>
                    <a:gd name="T40" fmla="*/ 5 w 8"/>
                    <a:gd name="T41" fmla="*/ 1 h 3"/>
                    <a:gd name="T42" fmla="*/ 4 w 8"/>
                    <a:gd name="T43" fmla="*/ 0 h 3"/>
                    <a:gd name="T44" fmla="*/ 3 w 8"/>
                    <a:gd name="T45" fmla="*/ 0 h 3"/>
                    <a:gd name="T46" fmla="*/ 2 w 8"/>
                    <a:gd name="T47" fmla="*/ 0 h 3"/>
                    <a:gd name="T48" fmla="*/ 1 w 8"/>
                    <a:gd name="T49" fmla="*/ 1 h 3"/>
                    <a:gd name="T50" fmla="*/ 1 w 8"/>
                    <a:gd name="T51" fmla="*/ 2 h 3"/>
                    <a:gd name="T52" fmla="*/ 0 w 8"/>
                    <a:gd name="T53" fmla="*/ 2 h 3"/>
                    <a:gd name="T54" fmla="*/ 0 w 8"/>
                    <a:gd name="T55" fmla="*/ 3 h 3"/>
                    <a:gd name="T56" fmla="*/ 1 w 8"/>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3">
                      <a:moveTo>
                        <a:pt x="1" y="3"/>
                      </a:moveTo>
                      <a:lnTo>
                        <a:pt x="1" y="3"/>
                      </a:lnTo>
                      <a:lnTo>
                        <a:pt x="1" y="3"/>
                      </a:lnTo>
                      <a:lnTo>
                        <a:pt x="1" y="3"/>
                      </a:lnTo>
                      <a:lnTo>
                        <a:pt x="2" y="3"/>
                      </a:lnTo>
                      <a:lnTo>
                        <a:pt x="2" y="3"/>
                      </a:lnTo>
                      <a:lnTo>
                        <a:pt x="3" y="2"/>
                      </a:lnTo>
                      <a:lnTo>
                        <a:pt x="4" y="2"/>
                      </a:lnTo>
                      <a:lnTo>
                        <a:pt x="4" y="2"/>
                      </a:lnTo>
                      <a:lnTo>
                        <a:pt x="5" y="2"/>
                      </a:lnTo>
                      <a:lnTo>
                        <a:pt x="6" y="2"/>
                      </a:lnTo>
                      <a:lnTo>
                        <a:pt x="7" y="2"/>
                      </a:lnTo>
                      <a:lnTo>
                        <a:pt x="8" y="3"/>
                      </a:lnTo>
                      <a:lnTo>
                        <a:pt x="8" y="3"/>
                      </a:lnTo>
                      <a:lnTo>
                        <a:pt x="8" y="3"/>
                      </a:lnTo>
                      <a:lnTo>
                        <a:pt x="8" y="2"/>
                      </a:lnTo>
                      <a:lnTo>
                        <a:pt x="8" y="2"/>
                      </a:lnTo>
                      <a:lnTo>
                        <a:pt x="8" y="2"/>
                      </a:lnTo>
                      <a:lnTo>
                        <a:pt x="7" y="1"/>
                      </a:lnTo>
                      <a:lnTo>
                        <a:pt x="6" y="1"/>
                      </a:lnTo>
                      <a:lnTo>
                        <a:pt x="5" y="1"/>
                      </a:lnTo>
                      <a:lnTo>
                        <a:pt x="4" y="0"/>
                      </a:lnTo>
                      <a:lnTo>
                        <a:pt x="3" y="0"/>
                      </a:lnTo>
                      <a:lnTo>
                        <a:pt x="2" y="0"/>
                      </a:lnTo>
                      <a:lnTo>
                        <a:pt x="1" y="1"/>
                      </a:lnTo>
                      <a:lnTo>
                        <a:pt x="1" y="2"/>
                      </a:lnTo>
                      <a:lnTo>
                        <a:pt x="0" y="2"/>
                      </a:lnTo>
                      <a:lnTo>
                        <a:pt x="0" y="3"/>
                      </a:lnTo>
                      <a:lnTo>
                        <a:pt x="1" y="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3" name="Freeform 2061"/>
                <p:cNvSpPr>
                  <a:spLocks/>
                </p:cNvSpPr>
                <p:nvPr/>
              </p:nvSpPr>
              <p:spPr bwMode="auto">
                <a:xfrm>
                  <a:off x="3412" y="1370"/>
                  <a:ext cx="6" cy="7"/>
                </a:xfrm>
                <a:custGeom>
                  <a:avLst/>
                  <a:gdLst>
                    <a:gd name="T0" fmla="*/ 5 w 6"/>
                    <a:gd name="T1" fmla="*/ 2 h 7"/>
                    <a:gd name="T2" fmla="*/ 5 w 6"/>
                    <a:gd name="T3" fmla="*/ 2 h 7"/>
                    <a:gd name="T4" fmla="*/ 4 w 6"/>
                    <a:gd name="T5" fmla="*/ 2 h 7"/>
                    <a:gd name="T6" fmla="*/ 3 w 6"/>
                    <a:gd name="T7" fmla="*/ 2 h 7"/>
                    <a:gd name="T8" fmla="*/ 3 w 6"/>
                    <a:gd name="T9" fmla="*/ 3 h 7"/>
                    <a:gd name="T10" fmla="*/ 2 w 6"/>
                    <a:gd name="T11" fmla="*/ 3 h 7"/>
                    <a:gd name="T12" fmla="*/ 1 w 6"/>
                    <a:gd name="T13" fmla="*/ 4 h 7"/>
                    <a:gd name="T14" fmla="*/ 0 w 6"/>
                    <a:gd name="T15" fmla="*/ 5 h 7"/>
                    <a:gd name="T16" fmla="*/ 0 w 6"/>
                    <a:gd name="T17" fmla="*/ 7 h 7"/>
                    <a:gd name="T18" fmla="*/ 0 w 6"/>
                    <a:gd name="T19" fmla="*/ 7 h 7"/>
                    <a:gd name="T20" fmla="*/ 0 w 6"/>
                    <a:gd name="T21" fmla="*/ 6 h 7"/>
                    <a:gd name="T22" fmla="*/ 0 w 6"/>
                    <a:gd name="T23" fmla="*/ 6 h 7"/>
                    <a:gd name="T24" fmla="*/ 0 w 6"/>
                    <a:gd name="T25" fmla="*/ 5 h 7"/>
                    <a:gd name="T26" fmla="*/ 0 w 6"/>
                    <a:gd name="T27" fmla="*/ 4 h 7"/>
                    <a:gd name="T28" fmla="*/ 0 w 6"/>
                    <a:gd name="T29" fmla="*/ 3 h 7"/>
                    <a:gd name="T30" fmla="*/ 1 w 6"/>
                    <a:gd name="T31" fmla="*/ 2 h 7"/>
                    <a:gd name="T32" fmla="*/ 2 w 6"/>
                    <a:gd name="T33" fmla="*/ 1 h 7"/>
                    <a:gd name="T34" fmla="*/ 2 w 6"/>
                    <a:gd name="T35" fmla="*/ 1 h 7"/>
                    <a:gd name="T36" fmla="*/ 3 w 6"/>
                    <a:gd name="T37" fmla="*/ 0 h 7"/>
                    <a:gd name="T38" fmla="*/ 4 w 6"/>
                    <a:gd name="T39" fmla="*/ 0 h 7"/>
                    <a:gd name="T40" fmla="*/ 6 w 6"/>
                    <a:gd name="T41" fmla="*/ 1 h 7"/>
                    <a:gd name="T42" fmla="*/ 6 w 6"/>
                    <a:gd name="T43" fmla="*/ 1 h 7"/>
                    <a:gd name="T44" fmla="*/ 5 w 6"/>
                    <a:gd name="T45" fmla="*/ 1 h 7"/>
                    <a:gd name="T46" fmla="*/ 5 w 6"/>
                    <a:gd name="T4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5" y="2"/>
                      </a:moveTo>
                      <a:lnTo>
                        <a:pt x="5" y="2"/>
                      </a:lnTo>
                      <a:lnTo>
                        <a:pt x="4" y="2"/>
                      </a:lnTo>
                      <a:lnTo>
                        <a:pt x="3" y="2"/>
                      </a:lnTo>
                      <a:lnTo>
                        <a:pt x="3" y="3"/>
                      </a:lnTo>
                      <a:lnTo>
                        <a:pt x="2" y="3"/>
                      </a:lnTo>
                      <a:lnTo>
                        <a:pt x="1" y="4"/>
                      </a:lnTo>
                      <a:lnTo>
                        <a:pt x="0" y="5"/>
                      </a:lnTo>
                      <a:lnTo>
                        <a:pt x="0" y="7"/>
                      </a:lnTo>
                      <a:lnTo>
                        <a:pt x="0" y="7"/>
                      </a:lnTo>
                      <a:lnTo>
                        <a:pt x="0" y="6"/>
                      </a:lnTo>
                      <a:lnTo>
                        <a:pt x="0" y="6"/>
                      </a:lnTo>
                      <a:lnTo>
                        <a:pt x="0" y="5"/>
                      </a:lnTo>
                      <a:lnTo>
                        <a:pt x="0" y="4"/>
                      </a:lnTo>
                      <a:lnTo>
                        <a:pt x="0" y="3"/>
                      </a:lnTo>
                      <a:lnTo>
                        <a:pt x="1" y="2"/>
                      </a:lnTo>
                      <a:lnTo>
                        <a:pt x="2" y="1"/>
                      </a:lnTo>
                      <a:lnTo>
                        <a:pt x="2" y="1"/>
                      </a:lnTo>
                      <a:lnTo>
                        <a:pt x="3" y="0"/>
                      </a:lnTo>
                      <a:lnTo>
                        <a:pt x="4" y="0"/>
                      </a:lnTo>
                      <a:lnTo>
                        <a:pt x="6" y="1"/>
                      </a:lnTo>
                      <a:lnTo>
                        <a:pt x="6" y="1"/>
                      </a:lnTo>
                      <a:lnTo>
                        <a:pt x="5" y="1"/>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4" name="Freeform 2062"/>
                <p:cNvSpPr>
                  <a:spLocks/>
                </p:cNvSpPr>
                <p:nvPr/>
              </p:nvSpPr>
              <p:spPr bwMode="auto">
                <a:xfrm>
                  <a:off x="3412" y="1376"/>
                  <a:ext cx="6" cy="3"/>
                </a:xfrm>
                <a:custGeom>
                  <a:avLst/>
                  <a:gdLst>
                    <a:gd name="T0" fmla="*/ 6 w 6"/>
                    <a:gd name="T1" fmla="*/ 1 h 3"/>
                    <a:gd name="T2" fmla="*/ 6 w 6"/>
                    <a:gd name="T3" fmla="*/ 1 h 3"/>
                    <a:gd name="T4" fmla="*/ 5 w 6"/>
                    <a:gd name="T5" fmla="*/ 0 h 3"/>
                    <a:gd name="T6" fmla="*/ 4 w 6"/>
                    <a:gd name="T7" fmla="*/ 0 h 3"/>
                    <a:gd name="T8" fmla="*/ 3 w 6"/>
                    <a:gd name="T9" fmla="*/ 0 h 3"/>
                    <a:gd name="T10" fmla="*/ 2 w 6"/>
                    <a:gd name="T11" fmla="*/ 1 h 3"/>
                    <a:gd name="T12" fmla="*/ 1 w 6"/>
                    <a:gd name="T13" fmla="*/ 2 h 3"/>
                    <a:gd name="T14" fmla="*/ 1 w 6"/>
                    <a:gd name="T15" fmla="*/ 2 h 3"/>
                    <a:gd name="T16" fmla="*/ 0 w 6"/>
                    <a:gd name="T17" fmla="*/ 2 h 3"/>
                    <a:gd name="T18" fmla="*/ 0 w 6"/>
                    <a:gd name="T19" fmla="*/ 2 h 3"/>
                    <a:gd name="T20" fmla="*/ 1 w 6"/>
                    <a:gd name="T21" fmla="*/ 3 h 3"/>
                    <a:gd name="T22" fmla="*/ 1 w 6"/>
                    <a:gd name="T23" fmla="*/ 3 h 3"/>
                    <a:gd name="T24" fmla="*/ 1 w 6"/>
                    <a:gd name="T25" fmla="*/ 2 h 3"/>
                    <a:gd name="T26" fmla="*/ 2 w 6"/>
                    <a:gd name="T27" fmla="*/ 2 h 3"/>
                    <a:gd name="T28" fmla="*/ 2 w 6"/>
                    <a:gd name="T29" fmla="*/ 2 h 3"/>
                    <a:gd name="T30" fmla="*/ 3 w 6"/>
                    <a:gd name="T31" fmla="*/ 2 h 3"/>
                    <a:gd name="T32" fmla="*/ 4 w 6"/>
                    <a:gd name="T33" fmla="*/ 2 h 3"/>
                    <a:gd name="T34" fmla="*/ 4 w 6"/>
                    <a:gd name="T35" fmla="*/ 2 h 3"/>
                    <a:gd name="T36" fmla="*/ 5 w 6"/>
                    <a:gd name="T37" fmla="*/ 1 h 3"/>
                    <a:gd name="T38" fmla="*/ 5 w 6"/>
                    <a:gd name="T39" fmla="*/ 1 h 3"/>
                    <a:gd name="T40" fmla="*/ 5 w 6"/>
                    <a:gd name="T41" fmla="*/ 1 h 3"/>
                    <a:gd name="T42" fmla="*/ 5 w 6"/>
                    <a:gd name="T43" fmla="*/ 1 h 3"/>
                    <a:gd name="T44" fmla="*/ 6 w 6"/>
                    <a:gd name="T45" fmla="*/ 1 h 3"/>
                    <a:gd name="T46" fmla="*/ 6 w 6"/>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3">
                      <a:moveTo>
                        <a:pt x="6" y="1"/>
                      </a:moveTo>
                      <a:lnTo>
                        <a:pt x="6" y="1"/>
                      </a:lnTo>
                      <a:lnTo>
                        <a:pt x="5" y="0"/>
                      </a:lnTo>
                      <a:lnTo>
                        <a:pt x="4" y="0"/>
                      </a:lnTo>
                      <a:lnTo>
                        <a:pt x="3" y="0"/>
                      </a:lnTo>
                      <a:lnTo>
                        <a:pt x="2" y="1"/>
                      </a:lnTo>
                      <a:lnTo>
                        <a:pt x="1" y="2"/>
                      </a:lnTo>
                      <a:lnTo>
                        <a:pt x="1" y="2"/>
                      </a:lnTo>
                      <a:lnTo>
                        <a:pt x="0" y="2"/>
                      </a:lnTo>
                      <a:lnTo>
                        <a:pt x="0" y="2"/>
                      </a:lnTo>
                      <a:lnTo>
                        <a:pt x="1" y="3"/>
                      </a:lnTo>
                      <a:lnTo>
                        <a:pt x="1" y="3"/>
                      </a:lnTo>
                      <a:lnTo>
                        <a:pt x="1" y="2"/>
                      </a:lnTo>
                      <a:lnTo>
                        <a:pt x="2" y="2"/>
                      </a:lnTo>
                      <a:lnTo>
                        <a:pt x="2" y="2"/>
                      </a:lnTo>
                      <a:lnTo>
                        <a:pt x="3" y="2"/>
                      </a:lnTo>
                      <a:lnTo>
                        <a:pt x="4" y="2"/>
                      </a:lnTo>
                      <a:lnTo>
                        <a:pt x="4" y="2"/>
                      </a:lnTo>
                      <a:lnTo>
                        <a:pt x="5" y="1"/>
                      </a:lnTo>
                      <a:lnTo>
                        <a:pt x="5" y="1"/>
                      </a:lnTo>
                      <a:lnTo>
                        <a:pt x="5" y="1"/>
                      </a:lnTo>
                      <a:lnTo>
                        <a:pt x="5" y="1"/>
                      </a:lnTo>
                      <a:lnTo>
                        <a:pt x="6" y="1"/>
                      </a:lnTo>
                      <a:lnTo>
                        <a:pt x="6"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5" name="Freeform 2063"/>
                <p:cNvSpPr>
                  <a:spLocks/>
                </p:cNvSpPr>
                <p:nvPr/>
              </p:nvSpPr>
              <p:spPr bwMode="auto">
                <a:xfrm>
                  <a:off x="3419" y="1383"/>
                  <a:ext cx="5" cy="3"/>
                </a:xfrm>
                <a:custGeom>
                  <a:avLst/>
                  <a:gdLst>
                    <a:gd name="T0" fmla="*/ 5 w 5"/>
                    <a:gd name="T1" fmla="*/ 0 h 3"/>
                    <a:gd name="T2" fmla="*/ 5 w 5"/>
                    <a:gd name="T3" fmla="*/ 0 h 3"/>
                    <a:gd name="T4" fmla="*/ 5 w 5"/>
                    <a:gd name="T5" fmla="*/ 0 h 3"/>
                    <a:gd name="T6" fmla="*/ 5 w 5"/>
                    <a:gd name="T7" fmla="*/ 1 h 3"/>
                    <a:gd name="T8" fmla="*/ 5 w 5"/>
                    <a:gd name="T9" fmla="*/ 1 h 3"/>
                    <a:gd name="T10" fmla="*/ 4 w 5"/>
                    <a:gd name="T11" fmla="*/ 1 h 3"/>
                    <a:gd name="T12" fmla="*/ 4 w 5"/>
                    <a:gd name="T13" fmla="*/ 0 h 3"/>
                    <a:gd name="T14" fmla="*/ 4 w 5"/>
                    <a:gd name="T15" fmla="*/ 0 h 3"/>
                    <a:gd name="T16" fmla="*/ 3 w 5"/>
                    <a:gd name="T17" fmla="*/ 0 h 3"/>
                    <a:gd name="T18" fmla="*/ 3 w 5"/>
                    <a:gd name="T19" fmla="*/ 1 h 3"/>
                    <a:gd name="T20" fmla="*/ 3 w 5"/>
                    <a:gd name="T21" fmla="*/ 1 h 3"/>
                    <a:gd name="T22" fmla="*/ 3 w 5"/>
                    <a:gd name="T23" fmla="*/ 1 h 3"/>
                    <a:gd name="T24" fmla="*/ 2 w 5"/>
                    <a:gd name="T25" fmla="*/ 1 h 3"/>
                    <a:gd name="T26" fmla="*/ 2 w 5"/>
                    <a:gd name="T27" fmla="*/ 1 h 3"/>
                    <a:gd name="T28" fmla="*/ 1 w 5"/>
                    <a:gd name="T29" fmla="*/ 1 h 3"/>
                    <a:gd name="T30" fmla="*/ 1 w 5"/>
                    <a:gd name="T31" fmla="*/ 1 h 3"/>
                    <a:gd name="T32" fmla="*/ 1 w 5"/>
                    <a:gd name="T33" fmla="*/ 1 h 3"/>
                    <a:gd name="T34" fmla="*/ 0 w 5"/>
                    <a:gd name="T35" fmla="*/ 2 h 3"/>
                    <a:gd name="T36" fmla="*/ 0 w 5"/>
                    <a:gd name="T37" fmla="*/ 2 h 3"/>
                    <a:gd name="T38" fmla="*/ 0 w 5"/>
                    <a:gd name="T39" fmla="*/ 2 h 3"/>
                    <a:gd name="T40" fmla="*/ 0 w 5"/>
                    <a:gd name="T41" fmla="*/ 2 h 3"/>
                    <a:gd name="T42" fmla="*/ 0 w 5"/>
                    <a:gd name="T43" fmla="*/ 1 h 3"/>
                    <a:gd name="T44" fmla="*/ 0 w 5"/>
                    <a:gd name="T45" fmla="*/ 1 h 3"/>
                    <a:gd name="T46" fmla="*/ 0 w 5"/>
                    <a:gd name="T47" fmla="*/ 2 h 3"/>
                    <a:gd name="T48" fmla="*/ 0 w 5"/>
                    <a:gd name="T49" fmla="*/ 2 h 3"/>
                    <a:gd name="T50" fmla="*/ 1 w 5"/>
                    <a:gd name="T51" fmla="*/ 2 h 3"/>
                    <a:gd name="T52" fmla="*/ 1 w 5"/>
                    <a:gd name="T53" fmla="*/ 3 h 3"/>
                    <a:gd name="T54" fmla="*/ 2 w 5"/>
                    <a:gd name="T55" fmla="*/ 3 h 3"/>
                    <a:gd name="T56" fmla="*/ 3 w 5"/>
                    <a:gd name="T57" fmla="*/ 3 h 3"/>
                    <a:gd name="T58" fmla="*/ 3 w 5"/>
                    <a:gd name="T59" fmla="*/ 2 h 3"/>
                    <a:gd name="T60" fmla="*/ 4 w 5"/>
                    <a:gd name="T61" fmla="*/ 2 h 3"/>
                    <a:gd name="T62" fmla="*/ 4 w 5"/>
                    <a:gd name="T63" fmla="*/ 2 h 3"/>
                    <a:gd name="T64" fmla="*/ 5 w 5"/>
                    <a:gd name="T65" fmla="*/ 1 h 3"/>
                    <a:gd name="T66" fmla="*/ 5 w 5"/>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5" y="0"/>
                      </a:moveTo>
                      <a:lnTo>
                        <a:pt x="5" y="0"/>
                      </a:lnTo>
                      <a:lnTo>
                        <a:pt x="5" y="0"/>
                      </a:lnTo>
                      <a:lnTo>
                        <a:pt x="5" y="1"/>
                      </a:lnTo>
                      <a:lnTo>
                        <a:pt x="5" y="1"/>
                      </a:lnTo>
                      <a:lnTo>
                        <a:pt x="4" y="1"/>
                      </a:lnTo>
                      <a:lnTo>
                        <a:pt x="4" y="0"/>
                      </a:lnTo>
                      <a:lnTo>
                        <a:pt x="4" y="0"/>
                      </a:lnTo>
                      <a:lnTo>
                        <a:pt x="3" y="0"/>
                      </a:lnTo>
                      <a:lnTo>
                        <a:pt x="3" y="1"/>
                      </a:lnTo>
                      <a:lnTo>
                        <a:pt x="3" y="1"/>
                      </a:lnTo>
                      <a:lnTo>
                        <a:pt x="3" y="1"/>
                      </a:lnTo>
                      <a:lnTo>
                        <a:pt x="2" y="1"/>
                      </a:lnTo>
                      <a:lnTo>
                        <a:pt x="2" y="1"/>
                      </a:lnTo>
                      <a:lnTo>
                        <a:pt x="1" y="1"/>
                      </a:lnTo>
                      <a:lnTo>
                        <a:pt x="1" y="1"/>
                      </a:lnTo>
                      <a:lnTo>
                        <a:pt x="1" y="1"/>
                      </a:lnTo>
                      <a:lnTo>
                        <a:pt x="0" y="2"/>
                      </a:lnTo>
                      <a:lnTo>
                        <a:pt x="0" y="2"/>
                      </a:lnTo>
                      <a:lnTo>
                        <a:pt x="0" y="2"/>
                      </a:lnTo>
                      <a:lnTo>
                        <a:pt x="0" y="2"/>
                      </a:lnTo>
                      <a:lnTo>
                        <a:pt x="0" y="1"/>
                      </a:lnTo>
                      <a:lnTo>
                        <a:pt x="0" y="1"/>
                      </a:lnTo>
                      <a:lnTo>
                        <a:pt x="0" y="2"/>
                      </a:lnTo>
                      <a:lnTo>
                        <a:pt x="0" y="2"/>
                      </a:lnTo>
                      <a:lnTo>
                        <a:pt x="1" y="2"/>
                      </a:lnTo>
                      <a:lnTo>
                        <a:pt x="1" y="3"/>
                      </a:lnTo>
                      <a:lnTo>
                        <a:pt x="2" y="3"/>
                      </a:lnTo>
                      <a:lnTo>
                        <a:pt x="3" y="3"/>
                      </a:lnTo>
                      <a:lnTo>
                        <a:pt x="3" y="2"/>
                      </a:lnTo>
                      <a:lnTo>
                        <a:pt x="4" y="2"/>
                      </a:lnTo>
                      <a:lnTo>
                        <a:pt x="4" y="2"/>
                      </a:lnTo>
                      <a:lnTo>
                        <a:pt x="5" y="1"/>
                      </a:lnTo>
                      <a:lnTo>
                        <a:pt x="5"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6" name="Freeform 2064"/>
                <p:cNvSpPr>
                  <a:spLocks/>
                </p:cNvSpPr>
                <p:nvPr/>
              </p:nvSpPr>
              <p:spPr bwMode="auto">
                <a:xfrm>
                  <a:off x="3416" y="1388"/>
                  <a:ext cx="11" cy="3"/>
                </a:xfrm>
                <a:custGeom>
                  <a:avLst/>
                  <a:gdLst>
                    <a:gd name="T0" fmla="*/ 11 w 11"/>
                    <a:gd name="T1" fmla="*/ 0 h 3"/>
                    <a:gd name="T2" fmla="*/ 11 w 11"/>
                    <a:gd name="T3" fmla="*/ 0 h 3"/>
                    <a:gd name="T4" fmla="*/ 10 w 11"/>
                    <a:gd name="T5" fmla="*/ 0 h 3"/>
                    <a:gd name="T6" fmla="*/ 9 w 11"/>
                    <a:gd name="T7" fmla="*/ 0 h 3"/>
                    <a:gd name="T8" fmla="*/ 9 w 11"/>
                    <a:gd name="T9" fmla="*/ 0 h 3"/>
                    <a:gd name="T10" fmla="*/ 8 w 11"/>
                    <a:gd name="T11" fmla="*/ 0 h 3"/>
                    <a:gd name="T12" fmla="*/ 7 w 11"/>
                    <a:gd name="T13" fmla="*/ 0 h 3"/>
                    <a:gd name="T14" fmla="*/ 7 w 11"/>
                    <a:gd name="T15" fmla="*/ 0 h 3"/>
                    <a:gd name="T16" fmla="*/ 6 w 11"/>
                    <a:gd name="T17" fmla="*/ 0 h 3"/>
                    <a:gd name="T18" fmla="*/ 6 w 11"/>
                    <a:gd name="T19" fmla="*/ 1 h 3"/>
                    <a:gd name="T20" fmla="*/ 5 w 11"/>
                    <a:gd name="T21" fmla="*/ 0 h 3"/>
                    <a:gd name="T22" fmla="*/ 4 w 11"/>
                    <a:gd name="T23" fmla="*/ 0 h 3"/>
                    <a:gd name="T24" fmla="*/ 4 w 11"/>
                    <a:gd name="T25" fmla="*/ 1 h 3"/>
                    <a:gd name="T26" fmla="*/ 3 w 11"/>
                    <a:gd name="T27" fmla="*/ 1 h 3"/>
                    <a:gd name="T28" fmla="*/ 3 w 11"/>
                    <a:gd name="T29" fmla="*/ 2 h 3"/>
                    <a:gd name="T30" fmla="*/ 2 w 11"/>
                    <a:gd name="T31" fmla="*/ 2 h 3"/>
                    <a:gd name="T32" fmla="*/ 1 w 11"/>
                    <a:gd name="T33" fmla="*/ 2 h 3"/>
                    <a:gd name="T34" fmla="*/ 0 w 11"/>
                    <a:gd name="T35" fmla="*/ 2 h 3"/>
                    <a:gd name="T36" fmla="*/ 0 w 11"/>
                    <a:gd name="T37" fmla="*/ 2 h 3"/>
                    <a:gd name="T38" fmla="*/ 0 w 11"/>
                    <a:gd name="T39" fmla="*/ 2 h 3"/>
                    <a:gd name="T40" fmla="*/ 0 w 11"/>
                    <a:gd name="T41" fmla="*/ 3 h 3"/>
                    <a:gd name="T42" fmla="*/ 1 w 11"/>
                    <a:gd name="T43" fmla="*/ 3 h 3"/>
                    <a:gd name="T44" fmla="*/ 2 w 11"/>
                    <a:gd name="T45" fmla="*/ 3 h 3"/>
                    <a:gd name="T46" fmla="*/ 3 w 11"/>
                    <a:gd name="T47" fmla="*/ 3 h 3"/>
                    <a:gd name="T48" fmla="*/ 3 w 11"/>
                    <a:gd name="T49" fmla="*/ 3 h 3"/>
                    <a:gd name="T50" fmla="*/ 4 w 11"/>
                    <a:gd name="T51" fmla="*/ 3 h 3"/>
                    <a:gd name="T52" fmla="*/ 4 w 11"/>
                    <a:gd name="T53" fmla="*/ 3 h 3"/>
                    <a:gd name="T54" fmla="*/ 5 w 11"/>
                    <a:gd name="T55" fmla="*/ 2 h 3"/>
                    <a:gd name="T56" fmla="*/ 5 w 11"/>
                    <a:gd name="T57" fmla="*/ 2 h 3"/>
                    <a:gd name="T58" fmla="*/ 6 w 11"/>
                    <a:gd name="T59" fmla="*/ 2 h 3"/>
                    <a:gd name="T60" fmla="*/ 6 w 11"/>
                    <a:gd name="T61" fmla="*/ 2 h 3"/>
                    <a:gd name="T62" fmla="*/ 7 w 11"/>
                    <a:gd name="T63" fmla="*/ 2 h 3"/>
                    <a:gd name="T64" fmla="*/ 7 w 11"/>
                    <a:gd name="T65" fmla="*/ 2 h 3"/>
                    <a:gd name="T66" fmla="*/ 8 w 11"/>
                    <a:gd name="T67" fmla="*/ 2 h 3"/>
                    <a:gd name="T68" fmla="*/ 9 w 11"/>
                    <a:gd name="T69" fmla="*/ 2 h 3"/>
                    <a:gd name="T70" fmla="*/ 9 w 11"/>
                    <a:gd name="T71" fmla="*/ 2 h 3"/>
                    <a:gd name="T72" fmla="*/ 10 w 11"/>
                    <a:gd name="T73" fmla="*/ 1 h 3"/>
                    <a:gd name="T74" fmla="*/ 11 w 11"/>
                    <a:gd name="T75" fmla="*/ 1 h 3"/>
                    <a:gd name="T76" fmla="*/ 11 w 11"/>
                    <a:gd name="T7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3">
                      <a:moveTo>
                        <a:pt x="11" y="0"/>
                      </a:moveTo>
                      <a:lnTo>
                        <a:pt x="11" y="0"/>
                      </a:lnTo>
                      <a:lnTo>
                        <a:pt x="10" y="0"/>
                      </a:lnTo>
                      <a:lnTo>
                        <a:pt x="9" y="0"/>
                      </a:lnTo>
                      <a:lnTo>
                        <a:pt x="9" y="0"/>
                      </a:lnTo>
                      <a:lnTo>
                        <a:pt x="8" y="0"/>
                      </a:lnTo>
                      <a:lnTo>
                        <a:pt x="7" y="0"/>
                      </a:lnTo>
                      <a:lnTo>
                        <a:pt x="7" y="0"/>
                      </a:lnTo>
                      <a:lnTo>
                        <a:pt x="6" y="0"/>
                      </a:lnTo>
                      <a:lnTo>
                        <a:pt x="6" y="1"/>
                      </a:lnTo>
                      <a:lnTo>
                        <a:pt x="5" y="0"/>
                      </a:lnTo>
                      <a:lnTo>
                        <a:pt x="4" y="0"/>
                      </a:lnTo>
                      <a:lnTo>
                        <a:pt x="4" y="1"/>
                      </a:lnTo>
                      <a:lnTo>
                        <a:pt x="3" y="1"/>
                      </a:lnTo>
                      <a:lnTo>
                        <a:pt x="3" y="2"/>
                      </a:lnTo>
                      <a:lnTo>
                        <a:pt x="2" y="2"/>
                      </a:lnTo>
                      <a:lnTo>
                        <a:pt x="1" y="2"/>
                      </a:lnTo>
                      <a:lnTo>
                        <a:pt x="0" y="2"/>
                      </a:lnTo>
                      <a:lnTo>
                        <a:pt x="0" y="2"/>
                      </a:lnTo>
                      <a:lnTo>
                        <a:pt x="0" y="2"/>
                      </a:lnTo>
                      <a:lnTo>
                        <a:pt x="0" y="3"/>
                      </a:lnTo>
                      <a:lnTo>
                        <a:pt x="1" y="3"/>
                      </a:lnTo>
                      <a:lnTo>
                        <a:pt x="2" y="3"/>
                      </a:lnTo>
                      <a:lnTo>
                        <a:pt x="3" y="3"/>
                      </a:lnTo>
                      <a:lnTo>
                        <a:pt x="3" y="3"/>
                      </a:lnTo>
                      <a:lnTo>
                        <a:pt x="4" y="3"/>
                      </a:lnTo>
                      <a:lnTo>
                        <a:pt x="4" y="3"/>
                      </a:lnTo>
                      <a:lnTo>
                        <a:pt x="5" y="2"/>
                      </a:lnTo>
                      <a:lnTo>
                        <a:pt x="5" y="2"/>
                      </a:lnTo>
                      <a:lnTo>
                        <a:pt x="6" y="2"/>
                      </a:lnTo>
                      <a:lnTo>
                        <a:pt x="6" y="2"/>
                      </a:lnTo>
                      <a:lnTo>
                        <a:pt x="7" y="2"/>
                      </a:lnTo>
                      <a:lnTo>
                        <a:pt x="7" y="2"/>
                      </a:lnTo>
                      <a:lnTo>
                        <a:pt x="8" y="2"/>
                      </a:lnTo>
                      <a:lnTo>
                        <a:pt x="9" y="2"/>
                      </a:lnTo>
                      <a:lnTo>
                        <a:pt x="9" y="2"/>
                      </a:lnTo>
                      <a:lnTo>
                        <a:pt x="10" y="1"/>
                      </a:lnTo>
                      <a:lnTo>
                        <a:pt x="11" y="1"/>
                      </a:lnTo>
                      <a:lnTo>
                        <a:pt x="11"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7" name="Freeform 2065"/>
                <p:cNvSpPr>
                  <a:spLocks/>
                </p:cNvSpPr>
                <p:nvPr/>
              </p:nvSpPr>
              <p:spPr bwMode="auto">
                <a:xfrm>
                  <a:off x="3421" y="1393"/>
                  <a:ext cx="3" cy="2"/>
                </a:xfrm>
                <a:custGeom>
                  <a:avLst/>
                  <a:gdLst>
                    <a:gd name="T0" fmla="*/ 3 w 3"/>
                    <a:gd name="T1" fmla="*/ 0 h 2"/>
                    <a:gd name="T2" fmla="*/ 2 w 3"/>
                    <a:gd name="T3" fmla="*/ 0 h 2"/>
                    <a:gd name="T4" fmla="*/ 2 w 3"/>
                    <a:gd name="T5" fmla="*/ 1 h 2"/>
                    <a:gd name="T6" fmla="*/ 1 w 3"/>
                    <a:gd name="T7" fmla="*/ 1 h 2"/>
                    <a:gd name="T8" fmla="*/ 0 w 3"/>
                    <a:gd name="T9" fmla="*/ 1 h 2"/>
                    <a:gd name="T10" fmla="*/ 0 w 3"/>
                    <a:gd name="T11" fmla="*/ 1 h 2"/>
                    <a:gd name="T12" fmla="*/ 0 w 3"/>
                    <a:gd name="T13" fmla="*/ 1 h 2"/>
                    <a:gd name="T14" fmla="*/ 0 w 3"/>
                    <a:gd name="T15" fmla="*/ 2 h 2"/>
                    <a:gd name="T16" fmla="*/ 0 w 3"/>
                    <a:gd name="T17" fmla="*/ 2 h 2"/>
                    <a:gd name="T18" fmla="*/ 0 w 3"/>
                    <a:gd name="T19" fmla="*/ 2 h 2"/>
                    <a:gd name="T20" fmla="*/ 1 w 3"/>
                    <a:gd name="T21" fmla="*/ 2 h 2"/>
                    <a:gd name="T22" fmla="*/ 2 w 3"/>
                    <a:gd name="T23" fmla="*/ 2 h 2"/>
                    <a:gd name="T24" fmla="*/ 3 w 3"/>
                    <a:gd name="T25" fmla="*/ 1 h 2"/>
                    <a:gd name="T26" fmla="*/ 3 w 3"/>
                    <a:gd name="T27" fmla="*/ 1 h 2"/>
                    <a:gd name="T28" fmla="*/ 3 w 3"/>
                    <a:gd name="T29" fmla="*/ 1 h 2"/>
                    <a:gd name="T30" fmla="*/ 3 w 3"/>
                    <a:gd name="T31" fmla="*/ 0 h 2"/>
                    <a:gd name="T32" fmla="*/ 3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3" y="0"/>
                      </a:moveTo>
                      <a:lnTo>
                        <a:pt x="2" y="0"/>
                      </a:lnTo>
                      <a:lnTo>
                        <a:pt x="2" y="1"/>
                      </a:lnTo>
                      <a:lnTo>
                        <a:pt x="1" y="1"/>
                      </a:lnTo>
                      <a:lnTo>
                        <a:pt x="0" y="1"/>
                      </a:lnTo>
                      <a:lnTo>
                        <a:pt x="0" y="1"/>
                      </a:lnTo>
                      <a:lnTo>
                        <a:pt x="0" y="1"/>
                      </a:lnTo>
                      <a:lnTo>
                        <a:pt x="0" y="2"/>
                      </a:lnTo>
                      <a:lnTo>
                        <a:pt x="0" y="2"/>
                      </a:lnTo>
                      <a:lnTo>
                        <a:pt x="0" y="2"/>
                      </a:lnTo>
                      <a:lnTo>
                        <a:pt x="1" y="2"/>
                      </a:lnTo>
                      <a:lnTo>
                        <a:pt x="2" y="2"/>
                      </a:lnTo>
                      <a:lnTo>
                        <a:pt x="3" y="1"/>
                      </a:lnTo>
                      <a:lnTo>
                        <a:pt x="3" y="1"/>
                      </a:lnTo>
                      <a:lnTo>
                        <a:pt x="3" y="1"/>
                      </a:lnTo>
                      <a:lnTo>
                        <a:pt x="3" y="0"/>
                      </a:lnTo>
                      <a:lnTo>
                        <a:pt x="3"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8" name="Freeform 2066"/>
                <p:cNvSpPr>
                  <a:spLocks/>
                </p:cNvSpPr>
                <p:nvPr/>
              </p:nvSpPr>
              <p:spPr bwMode="auto">
                <a:xfrm>
                  <a:off x="3421" y="1410"/>
                  <a:ext cx="11" cy="47"/>
                </a:xfrm>
                <a:custGeom>
                  <a:avLst/>
                  <a:gdLst>
                    <a:gd name="T0" fmla="*/ 4 w 11"/>
                    <a:gd name="T1" fmla="*/ 0 h 47"/>
                    <a:gd name="T2" fmla="*/ 7 w 11"/>
                    <a:gd name="T3" fmla="*/ 3 h 47"/>
                    <a:gd name="T4" fmla="*/ 6 w 11"/>
                    <a:gd name="T5" fmla="*/ 7 h 47"/>
                    <a:gd name="T6" fmla="*/ 6 w 11"/>
                    <a:gd name="T7" fmla="*/ 8 h 47"/>
                    <a:gd name="T8" fmla="*/ 7 w 11"/>
                    <a:gd name="T9" fmla="*/ 10 h 47"/>
                    <a:gd name="T10" fmla="*/ 8 w 11"/>
                    <a:gd name="T11" fmla="*/ 13 h 47"/>
                    <a:gd name="T12" fmla="*/ 8 w 11"/>
                    <a:gd name="T13" fmla="*/ 17 h 47"/>
                    <a:gd name="T14" fmla="*/ 9 w 11"/>
                    <a:gd name="T15" fmla="*/ 21 h 47"/>
                    <a:gd name="T16" fmla="*/ 10 w 11"/>
                    <a:gd name="T17" fmla="*/ 25 h 47"/>
                    <a:gd name="T18" fmla="*/ 11 w 11"/>
                    <a:gd name="T19" fmla="*/ 28 h 47"/>
                    <a:gd name="T20" fmla="*/ 11 w 11"/>
                    <a:gd name="T21" fmla="*/ 30 h 47"/>
                    <a:gd name="T22" fmla="*/ 11 w 11"/>
                    <a:gd name="T23" fmla="*/ 32 h 47"/>
                    <a:gd name="T24" fmla="*/ 11 w 11"/>
                    <a:gd name="T25" fmla="*/ 34 h 47"/>
                    <a:gd name="T26" fmla="*/ 10 w 11"/>
                    <a:gd name="T27" fmla="*/ 37 h 47"/>
                    <a:gd name="T28" fmla="*/ 10 w 11"/>
                    <a:gd name="T29" fmla="*/ 40 h 47"/>
                    <a:gd name="T30" fmla="*/ 9 w 11"/>
                    <a:gd name="T31" fmla="*/ 43 h 47"/>
                    <a:gd name="T32" fmla="*/ 8 w 11"/>
                    <a:gd name="T33" fmla="*/ 45 h 47"/>
                    <a:gd name="T34" fmla="*/ 8 w 11"/>
                    <a:gd name="T35" fmla="*/ 47 h 47"/>
                    <a:gd name="T36" fmla="*/ 7 w 11"/>
                    <a:gd name="T37" fmla="*/ 47 h 47"/>
                    <a:gd name="T38" fmla="*/ 0 w 11"/>
                    <a:gd name="T39" fmla="*/ 30 h 47"/>
                    <a:gd name="T40" fmla="*/ 4 w 11"/>
                    <a:gd name="T41" fmla="*/ 7 h 47"/>
                    <a:gd name="T42" fmla="*/ 1 w 11"/>
                    <a:gd name="T43" fmla="*/ 3 h 47"/>
                    <a:gd name="T44" fmla="*/ 3 w 11"/>
                    <a:gd name="T45" fmla="*/ 0 h 47"/>
                    <a:gd name="T46" fmla="*/ 4 w 1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7">
                      <a:moveTo>
                        <a:pt x="4" y="0"/>
                      </a:moveTo>
                      <a:lnTo>
                        <a:pt x="7" y="3"/>
                      </a:lnTo>
                      <a:lnTo>
                        <a:pt x="6" y="7"/>
                      </a:lnTo>
                      <a:lnTo>
                        <a:pt x="6" y="8"/>
                      </a:lnTo>
                      <a:lnTo>
                        <a:pt x="7" y="10"/>
                      </a:lnTo>
                      <a:lnTo>
                        <a:pt x="8" y="13"/>
                      </a:lnTo>
                      <a:lnTo>
                        <a:pt x="8" y="17"/>
                      </a:lnTo>
                      <a:lnTo>
                        <a:pt x="9" y="21"/>
                      </a:lnTo>
                      <a:lnTo>
                        <a:pt x="10" y="25"/>
                      </a:lnTo>
                      <a:lnTo>
                        <a:pt x="11" y="28"/>
                      </a:lnTo>
                      <a:lnTo>
                        <a:pt x="11" y="30"/>
                      </a:lnTo>
                      <a:lnTo>
                        <a:pt x="11" y="32"/>
                      </a:lnTo>
                      <a:lnTo>
                        <a:pt x="11" y="34"/>
                      </a:lnTo>
                      <a:lnTo>
                        <a:pt x="10" y="37"/>
                      </a:lnTo>
                      <a:lnTo>
                        <a:pt x="10" y="40"/>
                      </a:lnTo>
                      <a:lnTo>
                        <a:pt x="9" y="43"/>
                      </a:lnTo>
                      <a:lnTo>
                        <a:pt x="8" y="45"/>
                      </a:lnTo>
                      <a:lnTo>
                        <a:pt x="8" y="47"/>
                      </a:lnTo>
                      <a:lnTo>
                        <a:pt x="7" y="47"/>
                      </a:lnTo>
                      <a:lnTo>
                        <a:pt x="0" y="30"/>
                      </a:lnTo>
                      <a:lnTo>
                        <a:pt x="4" y="7"/>
                      </a:lnTo>
                      <a:lnTo>
                        <a:pt x="1" y="3"/>
                      </a:lnTo>
                      <a:lnTo>
                        <a:pt x="3"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59" name="Freeform 2067"/>
                <p:cNvSpPr>
                  <a:spLocks/>
                </p:cNvSpPr>
                <p:nvPr/>
              </p:nvSpPr>
              <p:spPr bwMode="auto">
                <a:xfrm>
                  <a:off x="3326" y="1344"/>
                  <a:ext cx="12" cy="13"/>
                </a:xfrm>
                <a:custGeom>
                  <a:avLst/>
                  <a:gdLst>
                    <a:gd name="T0" fmla="*/ 10 w 12"/>
                    <a:gd name="T1" fmla="*/ 0 h 13"/>
                    <a:gd name="T2" fmla="*/ 12 w 12"/>
                    <a:gd name="T3" fmla="*/ 4 h 13"/>
                    <a:gd name="T4" fmla="*/ 11 w 12"/>
                    <a:gd name="T5" fmla="*/ 4 h 13"/>
                    <a:gd name="T6" fmla="*/ 11 w 12"/>
                    <a:gd name="T7" fmla="*/ 5 h 13"/>
                    <a:gd name="T8" fmla="*/ 10 w 12"/>
                    <a:gd name="T9" fmla="*/ 7 h 13"/>
                    <a:gd name="T10" fmla="*/ 8 w 12"/>
                    <a:gd name="T11" fmla="*/ 8 h 13"/>
                    <a:gd name="T12" fmla="*/ 7 w 12"/>
                    <a:gd name="T13" fmla="*/ 10 h 13"/>
                    <a:gd name="T14" fmla="*/ 5 w 12"/>
                    <a:gd name="T15" fmla="*/ 11 h 13"/>
                    <a:gd name="T16" fmla="*/ 4 w 12"/>
                    <a:gd name="T17" fmla="*/ 12 h 13"/>
                    <a:gd name="T18" fmla="*/ 2 w 12"/>
                    <a:gd name="T19" fmla="*/ 13 h 13"/>
                    <a:gd name="T20" fmla="*/ 0 w 12"/>
                    <a:gd name="T21" fmla="*/ 9 h 13"/>
                    <a:gd name="T22" fmla="*/ 0 w 12"/>
                    <a:gd name="T23" fmla="*/ 8 h 13"/>
                    <a:gd name="T24" fmla="*/ 1 w 12"/>
                    <a:gd name="T25" fmla="*/ 7 h 13"/>
                    <a:gd name="T26" fmla="*/ 3 w 12"/>
                    <a:gd name="T27" fmla="*/ 6 h 13"/>
                    <a:gd name="T28" fmla="*/ 4 w 12"/>
                    <a:gd name="T29" fmla="*/ 4 h 13"/>
                    <a:gd name="T30" fmla="*/ 6 w 12"/>
                    <a:gd name="T31" fmla="*/ 2 h 13"/>
                    <a:gd name="T32" fmla="*/ 8 w 12"/>
                    <a:gd name="T33" fmla="*/ 1 h 13"/>
                    <a:gd name="T34" fmla="*/ 9 w 12"/>
                    <a:gd name="T35" fmla="*/ 0 h 13"/>
                    <a:gd name="T36" fmla="*/ 10 w 1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3">
                      <a:moveTo>
                        <a:pt x="10" y="0"/>
                      </a:moveTo>
                      <a:lnTo>
                        <a:pt x="12" y="4"/>
                      </a:lnTo>
                      <a:lnTo>
                        <a:pt x="11" y="4"/>
                      </a:lnTo>
                      <a:lnTo>
                        <a:pt x="11" y="5"/>
                      </a:lnTo>
                      <a:lnTo>
                        <a:pt x="10" y="7"/>
                      </a:lnTo>
                      <a:lnTo>
                        <a:pt x="8" y="8"/>
                      </a:lnTo>
                      <a:lnTo>
                        <a:pt x="7" y="10"/>
                      </a:lnTo>
                      <a:lnTo>
                        <a:pt x="5" y="11"/>
                      </a:lnTo>
                      <a:lnTo>
                        <a:pt x="4" y="12"/>
                      </a:lnTo>
                      <a:lnTo>
                        <a:pt x="2" y="13"/>
                      </a:lnTo>
                      <a:lnTo>
                        <a:pt x="0" y="9"/>
                      </a:lnTo>
                      <a:lnTo>
                        <a:pt x="0" y="8"/>
                      </a:lnTo>
                      <a:lnTo>
                        <a:pt x="1" y="7"/>
                      </a:lnTo>
                      <a:lnTo>
                        <a:pt x="3" y="6"/>
                      </a:lnTo>
                      <a:lnTo>
                        <a:pt x="4" y="4"/>
                      </a:lnTo>
                      <a:lnTo>
                        <a:pt x="6" y="2"/>
                      </a:lnTo>
                      <a:lnTo>
                        <a:pt x="8" y="1"/>
                      </a:lnTo>
                      <a:lnTo>
                        <a:pt x="9"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0" name="Freeform 2068"/>
                <p:cNvSpPr>
                  <a:spLocks/>
                </p:cNvSpPr>
                <p:nvPr/>
              </p:nvSpPr>
              <p:spPr bwMode="auto">
                <a:xfrm>
                  <a:off x="3270" y="1397"/>
                  <a:ext cx="13" cy="14"/>
                </a:xfrm>
                <a:custGeom>
                  <a:avLst/>
                  <a:gdLst>
                    <a:gd name="T0" fmla="*/ 6 w 13"/>
                    <a:gd name="T1" fmla="*/ 14 h 14"/>
                    <a:gd name="T2" fmla="*/ 5 w 13"/>
                    <a:gd name="T3" fmla="*/ 14 h 14"/>
                    <a:gd name="T4" fmla="*/ 4 w 13"/>
                    <a:gd name="T5" fmla="*/ 14 h 14"/>
                    <a:gd name="T6" fmla="*/ 3 w 13"/>
                    <a:gd name="T7" fmla="*/ 13 h 14"/>
                    <a:gd name="T8" fmla="*/ 2 w 13"/>
                    <a:gd name="T9" fmla="*/ 12 h 14"/>
                    <a:gd name="T10" fmla="*/ 1 w 13"/>
                    <a:gd name="T11" fmla="*/ 11 h 14"/>
                    <a:gd name="T12" fmla="*/ 1 w 13"/>
                    <a:gd name="T13" fmla="*/ 10 h 14"/>
                    <a:gd name="T14" fmla="*/ 0 w 13"/>
                    <a:gd name="T15" fmla="*/ 9 h 14"/>
                    <a:gd name="T16" fmla="*/ 0 w 13"/>
                    <a:gd name="T17" fmla="*/ 7 h 14"/>
                    <a:gd name="T18" fmla="*/ 0 w 13"/>
                    <a:gd name="T19" fmla="*/ 6 h 14"/>
                    <a:gd name="T20" fmla="*/ 1 w 13"/>
                    <a:gd name="T21" fmla="*/ 4 h 14"/>
                    <a:gd name="T22" fmla="*/ 1 w 13"/>
                    <a:gd name="T23" fmla="*/ 3 h 14"/>
                    <a:gd name="T24" fmla="*/ 2 w 13"/>
                    <a:gd name="T25" fmla="*/ 2 h 14"/>
                    <a:gd name="T26" fmla="*/ 3 w 13"/>
                    <a:gd name="T27" fmla="*/ 1 h 14"/>
                    <a:gd name="T28" fmla="*/ 4 w 13"/>
                    <a:gd name="T29" fmla="*/ 0 h 14"/>
                    <a:gd name="T30" fmla="*/ 5 w 13"/>
                    <a:gd name="T31" fmla="*/ 0 h 14"/>
                    <a:gd name="T32" fmla="*/ 6 w 13"/>
                    <a:gd name="T33" fmla="*/ 0 h 14"/>
                    <a:gd name="T34" fmla="*/ 8 w 13"/>
                    <a:gd name="T35" fmla="*/ 0 h 14"/>
                    <a:gd name="T36" fmla="*/ 9 w 13"/>
                    <a:gd name="T37" fmla="*/ 0 h 14"/>
                    <a:gd name="T38" fmla="*/ 10 w 13"/>
                    <a:gd name="T39" fmla="*/ 1 h 14"/>
                    <a:gd name="T40" fmla="*/ 11 w 13"/>
                    <a:gd name="T41" fmla="*/ 2 h 14"/>
                    <a:gd name="T42" fmla="*/ 12 w 13"/>
                    <a:gd name="T43" fmla="*/ 3 h 14"/>
                    <a:gd name="T44" fmla="*/ 12 w 13"/>
                    <a:gd name="T45" fmla="*/ 4 h 14"/>
                    <a:gd name="T46" fmla="*/ 13 w 13"/>
                    <a:gd name="T47" fmla="*/ 6 h 14"/>
                    <a:gd name="T48" fmla="*/ 13 w 13"/>
                    <a:gd name="T49" fmla="*/ 7 h 14"/>
                    <a:gd name="T50" fmla="*/ 13 w 13"/>
                    <a:gd name="T51" fmla="*/ 9 h 14"/>
                    <a:gd name="T52" fmla="*/ 12 w 13"/>
                    <a:gd name="T53" fmla="*/ 10 h 14"/>
                    <a:gd name="T54" fmla="*/ 12 w 13"/>
                    <a:gd name="T55" fmla="*/ 11 h 14"/>
                    <a:gd name="T56" fmla="*/ 11 w 13"/>
                    <a:gd name="T57" fmla="*/ 12 h 14"/>
                    <a:gd name="T58" fmla="*/ 10 w 13"/>
                    <a:gd name="T59" fmla="*/ 13 h 14"/>
                    <a:gd name="T60" fmla="*/ 9 w 13"/>
                    <a:gd name="T61" fmla="*/ 14 h 14"/>
                    <a:gd name="T62" fmla="*/ 8 w 13"/>
                    <a:gd name="T63" fmla="*/ 14 h 14"/>
                    <a:gd name="T64" fmla="*/ 6 w 13"/>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4">
                      <a:moveTo>
                        <a:pt x="6" y="14"/>
                      </a:moveTo>
                      <a:lnTo>
                        <a:pt x="5" y="14"/>
                      </a:lnTo>
                      <a:lnTo>
                        <a:pt x="4" y="14"/>
                      </a:lnTo>
                      <a:lnTo>
                        <a:pt x="3" y="13"/>
                      </a:lnTo>
                      <a:lnTo>
                        <a:pt x="2" y="12"/>
                      </a:lnTo>
                      <a:lnTo>
                        <a:pt x="1" y="11"/>
                      </a:lnTo>
                      <a:lnTo>
                        <a:pt x="1" y="10"/>
                      </a:lnTo>
                      <a:lnTo>
                        <a:pt x="0" y="9"/>
                      </a:lnTo>
                      <a:lnTo>
                        <a:pt x="0" y="7"/>
                      </a:lnTo>
                      <a:lnTo>
                        <a:pt x="0" y="6"/>
                      </a:lnTo>
                      <a:lnTo>
                        <a:pt x="1" y="4"/>
                      </a:lnTo>
                      <a:lnTo>
                        <a:pt x="1" y="3"/>
                      </a:lnTo>
                      <a:lnTo>
                        <a:pt x="2" y="2"/>
                      </a:lnTo>
                      <a:lnTo>
                        <a:pt x="3" y="1"/>
                      </a:lnTo>
                      <a:lnTo>
                        <a:pt x="4" y="0"/>
                      </a:lnTo>
                      <a:lnTo>
                        <a:pt x="5" y="0"/>
                      </a:lnTo>
                      <a:lnTo>
                        <a:pt x="6" y="0"/>
                      </a:lnTo>
                      <a:lnTo>
                        <a:pt x="8" y="0"/>
                      </a:lnTo>
                      <a:lnTo>
                        <a:pt x="9" y="0"/>
                      </a:lnTo>
                      <a:lnTo>
                        <a:pt x="10" y="1"/>
                      </a:lnTo>
                      <a:lnTo>
                        <a:pt x="11" y="2"/>
                      </a:lnTo>
                      <a:lnTo>
                        <a:pt x="12" y="3"/>
                      </a:lnTo>
                      <a:lnTo>
                        <a:pt x="12" y="4"/>
                      </a:lnTo>
                      <a:lnTo>
                        <a:pt x="13" y="6"/>
                      </a:lnTo>
                      <a:lnTo>
                        <a:pt x="13" y="7"/>
                      </a:lnTo>
                      <a:lnTo>
                        <a:pt x="13" y="9"/>
                      </a:lnTo>
                      <a:lnTo>
                        <a:pt x="12" y="10"/>
                      </a:lnTo>
                      <a:lnTo>
                        <a:pt x="12" y="11"/>
                      </a:lnTo>
                      <a:lnTo>
                        <a:pt x="11" y="12"/>
                      </a:lnTo>
                      <a:lnTo>
                        <a:pt x="10" y="13"/>
                      </a:lnTo>
                      <a:lnTo>
                        <a:pt x="9" y="14"/>
                      </a:lnTo>
                      <a:lnTo>
                        <a:pt x="8" y="14"/>
                      </a:lnTo>
                      <a:lnTo>
                        <a:pt x="6"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1" name="Freeform 2069"/>
                <p:cNvSpPr>
                  <a:spLocks/>
                </p:cNvSpPr>
                <p:nvPr/>
              </p:nvSpPr>
              <p:spPr bwMode="auto">
                <a:xfrm>
                  <a:off x="3250" y="1397"/>
                  <a:ext cx="11" cy="14"/>
                </a:xfrm>
                <a:custGeom>
                  <a:avLst/>
                  <a:gdLst>
                    <a:gd name="T0" fmla="*/ 5 w 11"/>
                    <a:gd name="T1" fmla="*/ 14 h 14"/>
                    <a:gd name="T2" fmla="*/ 4 w 11"/>
                    <a:gd name="T3" fmla="*/ 14 h 14"/>
                    <a:gd name="T4" fmla="*/ 3 w 11"/>
                    <a:gd name="T5" fmla="*/ 14 h 14"/>
                    <a:gd name="T6" fmla="*/ 2 w 11"/>
                    <a:gd name="T7" fmla="*/ 13 h 14"/>
                    <a:gd name="T8" fmla="*/ 1 w 11"/>
                    <a:gd name="T9" fmla="*/ 12 h 14"/>
                    <a:gd name="T10" fmla="*/ 1 w 11"/>
                    <a:gd name="T11" fmla="*/ 11 h 14"/>
                    <a:gd name="T12" fmla="*/ 0 w 11"/>
                    <a:gd name="T13" fmla="*/ 10 h 14"/>
                    <a:gd name="T14" fmla="*/ 0 w 11"/>
                    <a:gd name="T15" fmla="*/ 9 h 14"/>
                    <a:gd name="T16" fmla="*/ 0 w 11"/>
                    <a:gd name="T17" fmla="*/ 7 h 14"/>
                    <a:gd name="T18" fmla="*/ 0 w 11"/>
                    <a:gd name="T19" fmla="*/ 6 h 14"/>
                    <a:gd name="T20" fmla="*/ 0 w 11"/>
                    <a:gd name="T21" fmla="*/ 4 h 14"/>
                    <a:gd name="T22" fmla="*/ 1 w 11"/>
                    <a:gd name="T23" fmla="*/ 3 h 14"/>
                    <a:gd name="T24" fmla="*/ 1 w 11"/>
                    <a:gd name="T25" fmla="*/ 2 h 14"/>
                    <a:gd name="T26" fmla="*/ 2 w 11"/>
                    <a:gd name="T27" fmla="*/ 1 h 14"/>
                    <a:gd name="T28" fmla="*/ 3 w 11"/>
                    <a:gd name="T29" fmla="*/ 0 h 14"/>
                    <a:gd name="T30" fmla="*/ 4 w 11"/>
                    <a:gd name="T31" fmla="*/ 0 h 14"/>
                    <a:gd name="T32" fmla="*/ 5 w 11"/>
                    <a:gd name="T33" fmla="*/ 0 h 14"/>
                    <a:gd name="T34" fmla="*/ 7 w 11"/>
                    <a:gd name="T35" fmla="*/ 0 h 14"/>
                    <a:gd name="T36" fmla="*/ 8 w 11"/>
                    <a:gd name="T37" fmla="*/ 0 h 14"/>
                    <a:gd name="T38" fmla="*/ 9 w 11"/>
                    <a:gd name="T39" fmla="*/ 1 h 14"/>
                    <a:gd name="T40" fmla="*/ 10 w 11"/>
                    <a:gd name="T41" fmla="*/ 2 h 14"/>
                    <a:gd name="T42" fmla="*/ 10 w 11"/>
                    <a:gd name="T43" fmla="*/ 3 h 14"/>
                    <a:gd name="T44" fmla="*/ 11 w 11"/>
                    <a:gd name="T45" fmla="*/ 4 h 14"/>
                    <a:gd name="T46" fmla="*/ 11 w 11"/>
                    <a:gd name="T47" fmla="*/ 6 h 14"/>
                    <a:gd name="T48" fmla="*/ 11 w 11"/>
                    <a:gd name="T49" fmla="*/ 7 h 14"/>
                    <a:gd name="T50" fmla="*/ 11 w 11"/>
                    <a:gd name="T51" fmla="*/ 9 h 14"/>
                    <a:gd name="T52" fmla="*/ 11 w 11"/>
                    <a:gd name="T53" fmla="*/ 10 h 14"/>
                    <a:gd name="T54" fmla="*/ 10 w 11"/>
                    <a:gd name="T55" fmla="*/ 11 h 14"/>
                    <a:gd name="T56" fmla="*/ 10 w 11"/>
                    <a:gd name="T57" fmla="*/ 12 h 14"/>
                    <a:gd name="T58" fmla="*/ 9 w 11"/>
                    <a:gd name="T59" fmla="*/ 13 h 14"/>
                    <a:gd name="T60" fmla="*/ 8 w 11"/>
                    <a:gd name="T61" fmla="*/ 14 h 14"/>
                    <a:gd name="T62" fmla="*/ 7 w 11"/>
                    <a:gd name="T63" fmla="*/ 14 h 14"/>
                    <a:gd name="T64" fmla="*/ 5 w 11"/>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4">
                      <a:moveTo>
                        <a:pt x="5" y="14"/>
                      </a:moveTo>
                      <a:lnTo>
                        <a:pt x="4" y="14"/>
                      </a:lnTo>
                      <a:lnTo>
                        <a:pt x="3" y="14"/>
                      </a:lnTo>
                      <a:lnTo>
                        <a:pt x="2" y="13"/>
                      </a:lnTo>
                      <a:lnTo>
                        <a:pt x="1" y="12"/>
                      </a:lnTo>
                      <a:lnTo>
                        <a:pt x="1" y="11"/>
                      </a:lnTo>
                      <a:lnTo>
                        <a:pt x="0" y="10"/>
                      </a:lnTo>
                      <a:lnTo>
                        <a:pt x="0" y="9"/>
                      </a:lnTo>
                      <a:lnTo>
                        <a:pt x="0" y="7"/>
                      </a:lnTo>
                      <a:lnTo>
                        <a:pt x="0" y="6"/>
                      </a:lnTo>
                      <a:lnTo>
                        <a:pt x="0" y="4"/>
                      </a:lnTo>
                      <a:lnTo>
                        <a:pt x="1" y="3"/>
                      </a:lnTo>
                      <a:lnTo>
                        <a:pt x="1" y="2"/>
                      </a:lnTo>
                      <a:lnTo>
                        <a:pt x="2" y="1"/>
                      </a:lnTo>
                      <a:lnTo>
                        <a:pt x="3" y="0"/>
                      </a:lnTo>
                      <a:lnTo>
                        <a:pt x="4" y="0"/>
                      </a:lnTo>
                      <a:lnTo>
                        <a:pt x="5" y="0"/>
                      </a:lnTo>
                      <a:lnTo>
                        <a:pt x="7" y="0"/>
                      </a:lnTo>
                      <a:lnTo>
                        <a:pt x="8" y="0"/>
                      </a:lnTo>
                      <a:lnTo>
                        <a:pt x="9" y="1"/>
                      </a:lnTo>
                      <a:lnTo>
                        <a:pt x="10" y="2"/>
                      </a:lnTo>
                      <a:lnTo>
                        <a:pt x="10" y="3"/>
                      </a:lnTo>
                      <a:lnTo>
                        <a:pt x="11" y="4"/>
                      </a:lnTo>
                      <a:lnTo>
                        <a:pt x="11" y="6"/>
                      </a:lnTo>
                      <a:lnTo>
                        <a:pt x="11" y="7"/>
                      </a:lnTo>
                      <a:lnTo>
                        <a:pt x="11" y="9"/>
                      </a:lnTo>
                      <a:lnTo>
                        <a:pt x="11" y="10"/>
                      </a:lnTo>
                      <a:lnTo>
                        <a:pt x="10" y="11"/>
                      </a:lnTo>
                      <a:lnTo>
                        <a:pt x="10" y="12"/>
                      </a:lnTo>
                      <a:lnTo>
                        <a:pt x="9" y="13"/>
                      </a:lnTo>
                      <a:lnTo>
                        <a:pt x="8" y="14"/>
                      </a:lnTo>
                      <a:lnTo>
                        <a:pt x="7" y="14"/>
                      </a:lnTo>
                      <a:lnTo>
                        <a:pt x="5"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2" name="Freeform 2070"/>
                <p:cNvSpPr>
                  <a:spLocks/>
                </p:cNvSpPr>
                <p:nvPr/>
              </p:nvSpPr>
              <p:spPr bwMode="auto">
                <a:xfrm>
                  <a:off x="3249" y="1364"/>
                  <a:ext cx="38" cy="60"/>
                </a:xfrm>
                <a:custGeom>
                  <a:avLst/>
                  <a:gdLst>
                    <a:gd name="T0" fmla="*/ 1 w 38"/>
                    <a:gd name="T1" fmla="*/ 42 h 60"/>
                    <a:gd name="T2" fmla="*/ 0 w 38"/>
                    <a:gd name="T3" fmla="*/ 38 h 60"/>
                    <a:gd name="T4" fmla="*/ 1 w 38"/>
                    <a:gd name="T5" fmla="*/ 31 h 60"/>
                    <a:gd name="T6" fmla="*/ 3 w 38"/>
                    <a:gd name="T7" fmla="*/ 25 h 60"/>
                    <a:gd name="T8" fmla="*/ 3 w 38"/>
                    <a:gd name="T9" fmla="*/ 19 h 60"/>
                    <a:gd name="T10" fmla="*/ 5 w 38"/>
                    <a:gd name="T11" fmla="*/ 12 h 60"/>
                    <a:gd name="T12" fmla="*/ 8 w 38"/>
                    <a:gd name="T13" fmla="*/ 7 h 60"/>
                    <a:gd name="T14" fmla="*/ 12 w 38"/>
                    <a:gd name="T15" fmla="*/ 2 h 60"/>
                    <a:gd name="T16" fmla="*/ 16 w 38"/>
                    <a:gd name="T17" fmla="*/ 0 h 60"/>
                    <a:gd name="T18" fmla="*/ 21 w 38"/>
                    <a:gd name="T19" fmla="*/ 0 h 60"/>
                    <a:gd name="T20" fmla="*/ 26 w 38"/>
                    <a:gd name="T21" fmla="*/ 1 h 60"/>
                    <a:gd name="T22" fmla="*/ 29 w 38"/>
                    <a:gd name="T23" fmla="*/ 2 h 60"/>
                    <a:gd name="T24" fmla="*/ 30 w 38"/>
                    <a:gd name="T25" fmla="*/ 4 h 60"/>
                    <a:gd name="T26" fmla="*/ 32 w 38"/>
                    <a:gd name="T27" fmla="*/ 8 h 60"/>
                    <a:gd name="T28" fmla="*/ 33 w 38"/>
                    <a:gd name="T29" fmla="*/ 12 h 60"/>
                    <a:gd name="T30" fmla="*/ 34 w 38"/>
                    <a:gd name="T31" fmla="*/ 18 h 60"/>
                    <a:gd name="T32" fmla="*/ 34 w 38"/>
                    <a:gd name="T33" fmla="*/ 25 h 60"/>
                    <a:gd name="T34" fmla="*/ 35 w 38"/>
                    <a:gd name="T35" fmla="*/ 30 h 60"/>
                    <a:gd name="T36" fmla="*/ 37 w 38"/>
                    <a:gd name="T37" fmla="*/ 34 h 60"/>
                    <a:gd name="T38" fmla="*/ 38 w 38"/>
                    <a:gd name="T39" fmla="*/ 36 h 60"/>
                    <a:gd name="T40" fmla="*/ 38 w 38"/>
                    <a:gd name="T41" fmla="*/ 40 h 60"/>
                    <a:gd name="T42" fmla="*/ 38 w 38"/>
                    <a:gd name="T43" fmla="*/ 42 h 60"/>
                    <a:gd name="T44" fmla="*/ 38 w 38"/>
                    <a:gd name="T45" fmla="*/ 42 h 60"/>
                    <a:gd name="T46" fmla="*/ 38 w 38"/>
                    <a:gd name="T47" fmla="*/ 41 h 60"/>
                    <a:gd name="T48" fmla="*/ 37 w 38"/>
                    <a:gd name="T49" fmla="*/ 38 h 60"/>
                    <a:gd name="T50" fmla="*/ 35 w 38"/>
                    <a:gd name="T51" fmla="*/ 36 h 60"/>
                    <a:gd name="T52" fmla="*/ 35 w 38"/>
                    <a:gd name="T53" fmla="*/ 37 h 60"/>
                    <a:gd name="T54" fmla="*/ 35 w 38"/>
                    <a:gd name="T55" fmla="*/ 43 h 60"/>
                    <a:gd name="T56" fmla="*/ 33 w 38"/>
                    <a:gd name="T57" fmla="*/ 49 h 60"/>
                    <a:gd name="T58" fmla="*/ 31 w 38"/>
                    <a:gd name="T59" fmla="*/ 53 h 60"/>
                    <a:gd name="T60" fmla="*/ 31 w 38"/>
                    <a:gd name="T61" fmla="*/ 55 h 60"/>
                    <a:gd name="T62" fmla="*/ 30 w 38"/>
                    <a:gd name="T63" fmla="*/ 57 h 60"/>
                    <a:gd name="T64" fmla="*/ 23 w 38"/>
                    <a:gd name="T65" fmla="*/ 60 h 60"/>
                    <a:gd name="T66" fmla="*/ 1 w 38"/>
                    <a:gd name="T6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0">
                      <a:moveTo>
                        <a:pt x="1" y="43"/>
                      </a:moveTo>
                      <a:lnTo>
                        <a:pt x="1" y="42"/>
                      </a:lnTo>
                      <a:lnTo>
                        <a:pt x="0" y="41"/>
                      </a:lnTo>
                      <a:lnTo>
                        <a:pt x="0" y="38"/>
                      </a:lnTo>
                      <a:lnTo>
                        <a:pt x="0" y="34"/>
                      </a:lnTo>
                      <a:lnTo>
                        <a:pt x="1" y="31"/>
                      </a:lnTo>
                      <a:lnTo>
                        <a:pt x="2" y="28"/>
                      </a:lnTo>
                      <a:lnTo>
                        <a:pt x="3" y="25"/>
                      </a:lnTo>
                      <a:lnTo>
                        <a:pt x="3" y="21"/>
                      </a:lnTo>
                      <a:lnTo>
                        <a:pt x="3" y="19"/>
                      </a:lnTo>
                      <a:lnTo>
                        <a:pt x="4" y="15"/>
                      </a:lnTo>
                      <a:lnTo>
                        <a:pt x="5" y="12"/>
                      </a:lnTo>
                      <a:lnTo>
                        <a:pt x="7" y="9"/>
                      </a:lnTo>
                      <a:lnTo>
                        <a:pt x="8" y="7"/>
                      </a:lnTo>
                      <a:lnTo>
                        <a:pt x="10" y="4"/>
                      </a:lnTo>
                      <a:lnTo>
                        <a:pt x="12" y="2"/>
                      </a:lnTo>
                      <a:lnTo>
                        <a:pt x="14" y="1"/>
                      </a:lnTo>
                      <a:lnTo>
                        <a:pt x="16" y="0"/>
                      </a:lnTo>
                      <a:lnTo>
                        <a:pt x="19" y="0"/>
                      </a:lnTo>
                      <a:lnTo>
                        <a:pt x="21" y="0"/>
                      </a:lnTo>
                      <a:lnTo>
                        <a:pt x="24" y="0"/>
                      </a:lnTo>
                      <a:lnTo>
                        <a:pt x="26" y="1"/>
                      </a:lnTo>
                      <a:lnTo>
                        <a:pt x="27" y="2"/>
                      </a:lnTo>
                      <a:lnTo>
                        <a:pt x="29" y="2"/>
                      </a:lnTo>
                      <a:lnTo>
                        <a:pt x="30" y="3"/>
                      </a:lnTo>
                      <a:lnTo>
                        <a:pt x="30" y="4"/>
                      </a:lnTo>
                      <a:lnTo>
                        <a:pt x="31" y="6"/>
                      </a:lnTo>
                      <a:lnTo>
                        <a:pt x="32" y="8"/>
                      </a:lnTo>
                      <a:lnTo>
                        <a:pt x="32" y="10"/>
                      </a:lnTo>
                      <a:lnTo>
                        <a:pt x="33" y="12"/>
                      </a:lnTo>
                      <a:lnTo>
                        <a:pt x="34" y="15"/>
                      </a:lnTo>
                      <a:lnTo>
                        <a:pt x="34" y="18"/>
                      </a:lnTo>
                      <a:lnTo>
                        <a:pt x="34" y="22"/>
                      </a:lnTo>
                      <a:lnTo>
                        <a:pt x="34" y="25"/>
                      </a:lnTo>
                      <a:lnTo>
                        <a:pt x="35" y="28"/>
                      </a:lnTo>
                      <a:lnTo>
                        <a:pt x="35" y="30"/>
                      </a:lnTo>
                      <a:lnTo>
                        <a:pt x="36" y="32"/>
                      </a:lnTo>
                      <a:lnTo>
                        <a:pt x="37" y="34"/>
                      </a:lnTo>
                      <a:lnTo>
                        <a:pt x="38" y="35"/>
                      </a:lnTo>
                      <a:lnTo>
                        <a:pt x="38" y="36"/>
                      </a:lnTo>
                      <a:lnTo>
                        <a:pt x="38" y="38"/>
                      </a:lnTo>
                      <a:lnTo>
                        <a:pt x="38" y="40"/>
                      </a:lnTo>
                      <a:lnTo>
                        <a:pt x="38" y="42"/>
                      </a:lnTo>
                      <a:lnTo>
                        <a:pt x="38" y="42"/>
                      </a:lnTo>
                      <a:lnTo>
                        <a:pt x="38" y="43"/>
                      </a:lnTo>
                      <a:lnTo>
                        <a:pt x="38" y="42"/>
                      </a:lnTo>
                      <a:lnTo>
                        <a:pt x="38" y="42"/>
                      </a:lnTo>
                      <a:lnTo>
                        <a:pt x="38" y="41"/>
                      </a:lnTo>
                      <a:lnTo>
                        <a:pt x="37" y="40"/>
                      </a:lnTo>
                      <a:lnTo>
                        <a:pt x="37" y="38"/>
                      </a:lnTo>
                      <a:lnTo>
                        <a:pt x="36" y="37"/>
                      </a:lnTo>
                      <a:lnTo>
                        <a:pt x="35" y="36"/>
                      </a:lnTo>
                      <a:lnTo>
                        <a:pt x="34" y="36"/>
                      </a:lnTo>
                      <a:lnTo>
                        <a:pt x="35" y="37"/>
                      </a:lnTo>
                      <a:lnTo>
                        <a:pt x="35" y="40"/>
                      </a:lnTo>
                      <a:lnTo>
                        <a:pt x="35" y="43"/>
                      </a:lnTo>
                      <a:lnTo>
                        <a:pt x="34" y="46"/>
                      </a:lnTo>
                      <a:lnTo>
                        <a:pt x="33" y="49"/>
                      </a:lnTo>
                      <a:lnTo>
                        <a:pt x="32" y="51"/>
                      </a:lnTo>
                      <a:lnTo>
                        <a:pt x="31" y="53"/>
                      </a:lnTo>
                      <a:lnTo>
                        <a:pt x="31" y="54"/>
                      </a:lnTo>
                      <a:lnTo>
                        <a:pt x="31" y="55"/>
                      </a:lnTo>
                      <a:lnTo>
                        <a:pt x="31" y="56"/>
                      </a:lnTo>
                      <a:lnTo>
                        <a:pt x="30" y="57"/>
                      </a:lnTo>
                      <a:lnTo>
                        <a:pt x="30" y="57"/>
                      </a:lnTo>
                      <a:lnTo>
                        <a:pt x="23" y="60"/>
                      </a:lnTo>
                      <a:lnTo>
                        <a:pt x="7" y="60"/>
                      </a:lnTo>
                      <a:lnTo>
                        <a:pt x="1" y="43"/>
                      </a:lnTo>
                      <a:close/>
                    </a:path>
                  </a:pathLst>
                </a:custGeom>
                <a:solidFill>
                  <a:srgbClr val="8D4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3" name="Freeform 2071"/>
                <p:cNvSpPr>
                  <a:spLocks/>
                </p:cNvSpPr>
                <p:nvPr/>
              </p:nvSpPr>
              <p:spPr bwMode="auto">
                <a:xfrm>
                  <a:off x="3206" y="1346"/>
                  <a:ext cx="137" cy="222"/>
                </a:xfrm>
                <a:custGeom>
                  <a:avLst/>
                  <a:gdLst>
                    <a:gd name="T0" fmla="*/ 288 w 1266"/>
                    <a:gd name="T1" fmla="*/ 1614 h 2025"/>
                    <a:gd name="T2" fmla="*/ 258 w 1266"/>
                    <a:gd name="T3" fmla="*/ 1604 h 2025"/>
                    <a:gd name="T4" fmla="*/ 243 w 1266"/>
                    <a:gd name="T5" fmla="*/ 1543 h 2025"/>
                    <a:gd name="T6" fmla="*/ 252 w 1266"/>
                    <a:gd name="T7" fmla="*/ 1392 h 2025"/>
                    <a:gd name="T8" fmla="*/ 281 w 1266"/>
                    <a:gd name="T9" fmla="*/ 1201 h 2025"/>
                    <a:gd name="T10" fmla="*/ 220 w 1266"/>
                    <a:gd name="T11" fmla="*/ 971 h 2025"/>
                    <a:gd name="T12" fmla="*/ 243 w 1266"/>
                    <a:gd name="T13" fmla="*/ 872 h 2025"/>
                    <a:gd name="T14" fmla="*/ 201 w 1266"/>
                    <a:gd name="T15" fmla="*/ 813 h 2025"/>
                    <a:gd name="T16" fmla="*/ 137 w 1266"/>
                    <a:gd name="T17" fmla="*/ 736 h 2025"/>
                    <a:gd name="T18" fmla="*/ 81 w 1266"/>
                    <a:gd name="T19" fmla="*/ 660 h 2025"/>
                    <a:gd name="T20" fmla="*/ 28 w 1266"/>
                    <a:gd name="T21" fmla="*/ 572 h 2025"/>
                    <a:gd name="T22" fmla="*/ 100 w 1266"/>
                    <a:gd name="T23" fmla="*/ 124 h 2025"/>
                    <a:gd name="T24" fmla="*/ 111 w 1266"/>
                    <a:gd name="T25" fmla="*/ 294 h 2025"/>
                    <a:gd name="T26" fmla="*/ 120 w 1266"/>
                    <a:gd name="T27" fmla="*/ 413 h 2025"/>
                    <a:gd name="T28" fmla="*/ 179 w 1266"/>
                    <a:gd name="T29" fmla="*/ 470 h 2025"/>
                    <a:gd name="T30" fmla="*/ 249 w 1266"/>
                    <a:gd name="T31" fmla="*/ 551 h 2025"/>
                    <a:gd name="T32" fmla="*/ 286 w 1266"/>
                    <a:gd name="T33" fmla="*/ 591 h 2025"/>
                    <a:gd name="T34" fmla="*/ 328 w 1266"/>
                    <a:gd name="T35" fmla="*/ 621 h 2025"/>
                    <a:gd name="T36" fmla="*/ 354 w 1266"/>
                    <a:gd name="T37" fmla="*/ 635 h 2025"/>
                    <a:gd name="T38" fmla="*/ 367 w 1266"/>
                    <a:gd name="T39" fmla="*/ 637 h 2025"/>
                    <a:gd name="T40" fmla="*/ 390 w 1266"/>
                    <a:gd name="T41" fmla="*/ 642 h 2025"/>
                    <a:gd name="T42" fmla="*/ 418 w 1266"/>
                    <a:gd name="T43" fmla="*/ 644 h 2025"/>
                    <a:gd name="T44" fmla="*/ 460 w 1266"/>
                    <a:gd name="T45" fmla="*/ 648 h 2025"/>
                    <a:gd name="T46" fmla="*/ 526 w 1266"/>
                    <a:gd name="T47" fmla="*/ 656 h 2025"/>
                    <a:gd name="T48" fmla="*/ 586 w 1266"/>
                    <a:gd name="T49" fmla="*/ 669 h 2025"/>
                    <a:gd name="T50" fmla="*/ 612 w 1266"/>
                    <a:gd name="T51" fmla="*/ 675 h 2025"/>
                    <a:gd name="T52" fmla="*/ 673 w 1266"/>
                    <a:gd name="T53" fmla="*/ 700 h 2025"/>
                    <a:gd name="T54" fmla="*/ 699 w 1266"/>
                    <a:gd name="T55" fmla="*/ 688 h 2025"/>
                    <a:gd name="T56" fmla="*/ 729 w 1266"/>
                    <a:gd name="T57" fmla="*/ 660 h 2025"/>
                    <a:gd name="T58" fmla="*/ 782 w 1266"/>
                    <a:gd name="T59" fmla="*/ 652 h 2025"/>
                    <a:gd name="T60" fmla="*/ 839 w 1266"/>
                    <a:gd name="T61" fmla="*/ 633 h 2025"/>
                    <a:gd name="T62" fmla="*/ 942 w 1266"/>
                    <a:gd name="T63" fmla="*/ 562 h 2025"/>
                    <a:gd name="T64" fmla="*/ 1008 w 1266"/>
                    <a:gd name="T65" fmla="*/ 501 h 2025"/>
                    <a:gd name="T66" fmla="*/ 1029 w 1266"/>
                    <a:gd name="T67" fmla="*/ 472 h 2025"/>
                    <a:gd name="T68" fmla="*/ 1144 w 1266"/>
                    <a:gd name="T69" fmla="*/ 82 h 2025"/>
                    <a:gd name="T70" fmla="*/ 1163 w 1266"/>
                    <a:gd name="T71" fmla="*/ 15 h 2025"/>
                    <a:gd name="T72" fmla="*/ 1178 w 1266"/>
                    <a:gd name="T73" fmla="*/ 2 h 2025"/>
                    <a:gd name="T74" fmla="*/ 1240 w 1266"/>
                    <a:gd name="T75" fmla="*/ 19 h 2025"/>
                    <a:gd name="T76" fmla="*/ 1250 w 1266"/>
                    <a:gd name="T77" fmla="*/ 124 h 2025"/>
                    <a:gd name="T78" fmla="*/ 1234 w 1266"/>
                    <a:gd name="T79" fmla="*/ 216 h 2025"/>
                    <a:gd name="T80" fmla="*/ 1206 w 1266"/>
                    <a:gd name="T81" fmla="*/ 352 h 2025"/>
                    <a:gd name="T82" fmla="*/ 1185 w 1266"/>
                    <a:gd name="T83" fmla="*/ 451 h 2025"/>
                    <a:gd name="T84" fmla="*/ 1163 w 1266"/>
                    <a:gd name="T85" fmla="*/ 512 h 2025"/>
                    <a:gd name="T86" fmla="*/ 1140 w 1266"/>
                    <a:gd name="T87" fmla="*/ 556 h 2025"/>
                    <a:gd name="T88" fmla="*/ 1097 w 1266"/>
                    <a:gd name="T89" fmla="*/ 633 h 2025"/>
                    <a:gd name="T90" fmla="*/ 1057 w 1266"/>
                    <a:gd name="T91" fmla="*/ 700 h 2025"/>
                    <a:gd name="T92" fmla="*/ 1006 w 1266"/>
                    <a:gd name="T93" fmla="*/ 767 h 2025"/>
                    <a:gd name="T94" fmla="*/ 978 w 1266"/>
                    <a:gd name="T95" fmla="*/ 809 h 2025"/>
                    <a:gd name="T96" fmla="*/ 944 w 1266"/>
                    <a:gd name="T97" fmla="*/ 839 h 2025"/>
                    <a:gd name="T98" fmla="*/ 914 w 1266"/>
                    <a:gd name="T99" fmla="*/ 866 h 2025"/>
                    <a:gd name="T100" fmla="*/ 842 w 1266"/>
                    <a:gd name="T101" fmla="*/ 939 h 2025"/>
                    <a:gd name="T102" fmla="*/ 788 w 1266"/>
                    <a:gd name="T103" fmla="*/ 1008 h 2025"/>
                    <a:gd name="T104" fmla="*/ 727 w 1266"/>
                    <a:gd name="T105" fmla="*/ 1126 h 2025"/>
                    <a:gd name="T106" fmla="*/ 692 w 1266"/>
                    <a:gd name="T107" fmla="*/ 1203 h 2025"/>
                    <a:gd name="T108" fmla="*/ 671 w 1266"/>
                    <a:gd name="T109" fmla="*/ 1302 h 2025"/>
                    <a:gd name="T110" fmla="*/ 661 w 1266"/>
                    <a:gd name="T111" fmla="*/ 1403 h 2025"/>
                    <a:gd name="T112" fmla="*/ 654 w 1266"/>
                    <a:gd name="T113" fmla="*/ 1526 h 2025"/>
                    <a:gd name="T114" fmla="*/ 682 w 1266"/>
                    <a:gd name="T115" fmla="*/ 1715 h 2025"/>
                    <a:gd name="T116" fmla="*/ 758 w 1266"/>
                    <a:gd name="T117" fmla="*/ 2025 h 2025"/>
                    <a:gd name="T118" fmla="*/ 456 w 1266"/>
                    <a:gd name="T119" fmla="*/ 1786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6" h="2025">
                      <a:moveTo>
                        <a:pt x="337" y="1631"/>
                      </a:moveTo>
                      <a:lnTo>
                        <a:pt x="316" y="1625"/>
                      </a:lnTo>
                      <a:lnTo>
                        <a:pt x="300" y="1621"/>
                      </a:lnTo>
                      <a:lnTo>
                        <a:pt x="288" y="1614"/>
                      </a:lnTo>
                      <a:lnTo>
                        <a:pt x="281" y="1614"/>
                      </a:lnTo>
                      <a:lnTo>
                        <a:pt x="273" y="1612"/>
                      </a:lnTo>
                      <a:lnTo>
                        <a:pt x="266" y="1608"/>
                      </a:lnTo>
                      <a:lnTo>
                        <a:pt x="258" y="1604"/>
                      </a:lnTo>
                      <a:lnTo>
                        <a:pt x="252" y="1593"/>
                      </a:lnTo>
                      <a:lnTo>
                        <a:pt x="249" y="1581"/>
                      </a:lnTo>
                      <a:lnTo>
                        <a:pt x="245" y="1566"/>
                      </a:lnTo>
                      <a:lnTo>
                        <a:pt x="243" y="1543"/>
                      </a:lnTo>
                      <a:lnTo>
                        <a:pt x="203" y="1509"/>
                      </a:lnTo>
                      <a:lnTo>
                        <a:pt x="224" y="1453"/>
                      </a:lnTo>
                      <a:lnTo>
                        <a:pt x="241" y="1415"/>
                      </a:lnTo>
                      <a:cubicBezTo>
                        <a:pt x="245" y="1405"/>
                        <a:pt x="252" y="1392"/>
                        <a:pt x="252" y="1392"/>
                      </a:cubicBezTo>
                      <a:cubicBezTo>
                        <a:pt x="252" y="1392"/>
                        <a:pt x="269" y="1359"/>
                        <a:pt x="269" y="1359"/>
                      </a:cubicBezTo>
                      <a:cubicBezTo>
                        <a:pt x="269" y="1359"/>
                        <a:pt x="283" y="1323"/>
                        <a:pt x="283" y="1323"/>
                      </a:cubicBezTo>
                      <a:cubicBezTo>
                        <a:pt x="283" y="1323"/>
                        <a:pt x="288" y="1285"/>
                        <a:pt x="288" y="1264"/>
                      </a:cubicBezTo>
                      <a:cubicBezTo>
                        <a:pt x="288" y="1243"/>
                        <a:pt x="284" y="1222"/>
                        <a:pt x="281" y="1201"/>
                      </a:cubicBezTo>
                      <a:cubicBezTo>
                        <a:pt x="281" y="1201"/>
                        <a:pt x="266" y="1138"/>
                        <a:pt x="266" y="1138"/>
                      </a:cubicBezTo>
                      <a:cubicBezTo>
                        <a:pt x="266" y="1138"/>
                        <a:pt x="226" y="1090"/>
                        <a:pt x="226" y="1090"/>
                      </a:cubicBezTo>
                      <a:cubicBezTo>
                        <a:pt x="226" y="1090"/>
                        <a:pt x="213" y="1059"/>
                        <a:pt x="213" y="1040"/>
                      </a:cubicBezTo>
                      <a:cubicBezTo>
                        <a:pt x="213" y="1021"/>
                        <a:pt x="217" y="990"/>
                        <a:pt x="220" y="971"/>
                      </a:cubicBezTo>
                      <a:cubicBezTo>
                        <a:pt x="224" y="952"/>
                        <a:pt x="234" y="935"/>
                        <a:pt x="237" y="925"/>
                      </a:cubicBezTo>
                      <a:lnTo>
                        <a:pt x="254" y="908"/>
                      </a:lnTo>
                      <a:lnTo>
                        <a:pt x="269" y="893"/>
                      </a:lnTo>
                      <a:lnTo>
                        <a:pt x="243" y="872"/>
                      </a:lnTo>
                      <a:lnTo>
                        <a:pt x="239" y="868"/>
                      </a:lnTo>
                      <a:lnTo>
                        <a:pt x="230" y="855"/>
                      </a:lnTo>
                      <a:lnTo>
                        <a:pt x="217" y="837"/>
                      </a:lnTo>
                      <a:lnTo>
                        <a:pt x="201" y="813"/>
                      </a:lnTo>
                      <a:lnTo>
                        <a:pt x="183" y="788"/>
                      </a:lnTo>
                      <a:lnTo>
                        <a:pt x="166" y="767"/>
                      </a:lnTo>
                      <a:lnTo>
                        <a:pt x="151" y="749"/>
                      </a:lnTo>
                      <a:lnTo>
                        <a:pt x="137" y="736"/>
                      </a:lnTo>
                      <a:lnTo>
                        <a:pt x="126" y="723"/>
                      </a:lnTo>
                      <a:lnTo>
                        <a:pt x="111" y="707"/>
                      </a:lnTo>
                      <a:lnTo>
                        <a:pt x="96" y="684"/>
                      </a:lnTo>
                      <a:lnTo>
                        <a:pt x="81" y="660"/>
                      </a:lnTo>
                      <a:lnTo>
                        <a:pt x="64" y="635"/>
                      </a:lnTo>
                      <a:lnTo>
                        <a:pt x="49" y="610"/>
                      </a:lnTo>
                      <a:lnTo>
                        <a:pt x="38" y="591"/>
                      </a:lnTo>
                      <a:lnTo>
                        <a:pt x="28" y="572"/>
                      </a:lnTo>
                      <a:lnTo>
                        <a:pt x="21" y="556"/>
                      </a:lnTo>
                      <a:lnTo>
                        <a:pt x="11" y="533"/>
                      </a:lnTo>
                      <a:lnTo>
                        <a:pt x="0" y="507"/>
                      </a:lnTo>
                      <a:lnTo>
                        <a:pt x="100" y="124"/>
                      </a:lnTo>
                      <a:lnTo>
                        <a:pt x="100" y="172"/>
                      </a:lnTo>
                      <a:lnTo>
                        <a:pt x="103" y="220"/>
                      </a:lnTo>
                      <a:lnTo>
                        <a:pt x="109" y="264"/>
                      </a:lnTo>
                      <a:lnTo>
                        <a:pt x="111" y="294"/>
                      </a:lnTo>
                      <a:lnTo>
                        <a:pt x="115" y="321"/>
                      </a:lnTo>
                      <a:lnTo>
                        <a:pt x="119" y="357"/>
                      </a:lnTo>
                      <a:lnTo>
                        <a:pt x="120" y="394"/>
                      </a:lnTo>
                      <a:lnTo>
                        <a:pt x="120" y="413"/>
                      </a:lnTo>
                      <a:lnTo>
                        <a:pt x="126" y="417"/>
                      </a:lnTo>
                      <a:lnTo>
                        <a:pt x="139" y="430"/>
                      </a:lnTo>
                      <a:lnTo>
                        <a:pt x="158" y="449"/>
                      </a:lnTo>
                      <a:lnTo>
                        <a:pt x="179" y="470"/>
                      </a:lnTo>
                      <a:lnTo>
                        <a:pt x="201" y="493"/>
                      </a:lnTo>
                      <a:lnTo>
                        <a:pt x="222" y="516"/>
                      </a:lnTo>
                      <a:lnTo>
                        <a:pt x="239" y="535"/>
                      </a:lnTo>
                      <a:lnTo>
                        <a:pt x="249" y="551"/>
                      </a:lnTo>
                      <a:lnTo>
                        <a:pt x="254" y="562"/>
                      </a:lnTo>
                      <a:lnTo>
                        <a:pt x="264" y="572"/>
                      </a:lnTo>
                      <a:lnTo>
                        <a:pt x="275" y="583"/>
                      </a:lnTo>
                      <a:lnTo>
                        <a:pt x="286" y="591"/>
                      </a:lnTo>
                      <a:lnTo>
                        <a:pt x="298" y="600"/>
                      </a:lnTo>
                      <a:lnTo>
                        <a:pt x="309" y="608"/>
                      </a:lnTo>
                      <a:lnTo>
                        <a:pt x="320" y="614"/>
                      </a:lnTo>
                      <a:lnTo>
                        <a:pt x="328" y="621"/>
                      </a:lnTo>
                      <a:lnTo>
                        <a:pt x="333" y="627"/>
                      </a:lnTo>
                      <a:lnTo>
                        <a:pt x="341" y="631"/>
                      </a:lnTo>
                      <a:lnTo>
                        <a:pt x="349" y="633"/>
                      </a:lnTo>
                      <a:lnTo>
                        <a:pt x="354" y="635"/>
                      </a:lnTo>
                      <a:lnTo>
                        <a:pt x="360" y="635"/>
                      </a:lnTo>
                      <a:lnTo>
                        <a:pt x="364" y="637"/>
                      </a:lnTo>
                      <a:lnTo>
                        <a:pt x="365" y="637"/>
                      </a:lnTo>
                      <a:lnTo>
                        <a:pt x="367" y="637"/>
                      </a:lnTo>
                      <a:lnTo>
                        <a:pt x="369" y="637"/>
                      </a:lnTo>
                      <a:lnTo>
                        <a:pt x="373" y="639"/>
                      </a:lnTo>
                      <a:lnTo>
                        <a:pt x="381" y="639"/>
                      </a:lnTo>
                      <a:lnTo>
                        <a:pt x="390" y="642"/>
                      </a:lnTo>
                      <a:lnTo>
                        <a:pt x="399" y="644"/>
                      </a:lnTo>
                      <a:lnTo>
                        <a:pt x="407" y="644"/>
                      </a:lnTo>
                      <a:lnTo>
                        <a:pt x="414" y="644"/>
                      </a:lnTo>
                      <a:lnTo>
                        <a:pt x="418" y="644"/>
                      </a:lnTo>
                      <a:lnTo>
                        <a:pt x="424" y="644"/>
                      </a:lnTo>
                      <a:lnTo>
                        <a:pt x="435" y="644"/>
                      </a:lnTo>
                      <a:lnTo>
                        <a:pt x="447" y="644"/>
                      </a:lnTo>
                      <a:lnTo>
                        <a:pt x="460" y="648"/>
                      </a:lnTo>
                      <a:lnTo>
                        <a:pt x="477" y="650"/>
                      </a:lnTo>
                      <a:lnTo>
                        <a:pt x="492" y="652"/>
                      </a:lnTo>
                      <a:lnTo>
                        <a:pt x="509" y="654"/>
                      </a:lnTo>
                      <a:lnTo>
                        <a:pt x="526" y="656"/>
                      </a:lnTo>
                      <a:lnTo>
                        <a:pt x="543" y="660"/>
                      </a:lnTo>
                      <a:lnTo>
                        <a:pt x="558" y="663"/>
                      </a:lnTo>
                      <a:lnTo>
                        <a:pt x="573" y="667"/>
                      </a:lnTo>
                      <a:lnTo>
                        <a:pt x="586" y="669"/>
                      </a:lnTo>
                      <a:lnTo>
                        <a:pt x="597" y="671"/>
                      </a:lnTo>
                      <a:lnTo>
                        <a:pt x="605" y="673"/>
                      </a:lnTo>
                      <a:lnTo>
                        <a:pt x="609" y="675"/>
                      </a:lnTo>
                      <a:lnTo>
                        <a:pt x="612" y="675"/>
                      </a:lnTo>
                      <a:lnTo>
                        <a:pt x="663" y="702"/>
                      </a:lnTo>
                      <a:lnTo>
                        <a:pt x="665" y="702"/>
                      </a:lnTo>
                      <a:lnTo>
                        <a:pt x="669" y="702"/>
                      </a:lnTo>
                      <a:lnTo>
                        <a:pt x="673" y="700"/>
                      </a:lnTo>
                      <a:lnTo>
                        <a:pt x="678" y="698"/>
                      </a:lnTo>
                      <a:lnTo>
                        <a:pt x="684" y="696"/>
                      </a:lnTo>
                      <a:lnTo>
                        <a:pt x="692" y="694"/>
                      </a:lnTo>
                      <a:lnTo>
                        <a:pt x="699" y="688"/>
                      </a:lnTo>
                      <a:lnTo>
                        <a:pt x="705" y="681"/>
                      </a:lnTo>
                      <a:lnTo>
                        <a:pt x="712" y="675"/>
                      </a:lnTo>
                      <a:lnTo>
                        <a:pt x="720" y="669"/>
                      </a:lnTo>
                      <a:lnTo>
                        <a:pt x="729" y="660"/>
                      </a:lnTo>
                      <a:lnTo>
                        <a:pt x="739" y="656"/>
                      </a:lnTo>
                      <a:lnTo>
                        <a:pt x="752" y="652"/>
                      </a:lnTo>
                      <a:lnTo>
                        <a:pt x="765" y="650"/>
                      </a:lnTo>
                      <a:lnTo>
                        <a:pt x="782" y="652"/>
                      </a:lnTo>
                      <a:lnTo>
                        <a:pt x="801" y="654"/>
                      </a:lnTo>
                      <a:lnTo>
                        <a:pt x="807" y="652"/>
                      </a:lnTo>
                      <a:lnTo>
                        <a:pt x="820" y="644"/>
                      </a:lnTo>
                      <a:lnTo>
                        <a:pt x="839" y="633"/>
                      </a:lnTo>
                      <a:lnTo>
                        <a:pt x="863" y="616"/>
                      </a:lnTo>
                      <a:lnTo>
                        <a:pt x="889" y="600"/>
                      </a:lnTo>
                      <a:lnTo>
                        <a:pt x="916" y="581"/>
                      </a:lnTo>
                      <a:lnTo>
                        <a:pt x="942" y="562"/>
                      </a:lnTo>
                      <a:lnTo>
                        <a:pt x="963" y="547"/>
                      </a:lnTo>
                      <a:lnTo>
                        <a:pt x="982" y="530"/>
                      </a:lnTo>
                      <a:lnTo>
                        <a:pt x="997" y="514"/>
                      </a:lnTo>
                      <a:lnTo>
                        <a:pt x="1008" y="501"/>
                      </a:lnTo>
                      <a:lnTo>
                        <a:pt x="1018" y="491"/>
                      </a:lnTo>
                      <a:lnTo>
                        <a:pt x="1023" y="480"/>
                      </a:lnTo>
                      <a:lnTo>
                        <a:pt x="1027" y="474"/>
                      </a:lnTo>
                      <a:lnTo>
                        <a:pt x="1029" y="472"/>
                      </a:lnTo>
                      <a:lnTo>
                        <a:pt x="1031" y="470"/>
                      </a:lnTo>
                      <a:lnTo>
                        <a:pt x="1136" y="113"/>
                      </a:lnTo>
                      <a:lnTo>
                        <a:pt x="1138" y="103"/>
                      </a:lnTo>
                      <a:lnTo>
                        <a:pt x="1144" y="82"/>
                      </a:lnTo>
                      <a:lnTo>
                        <a:pt x="1150" y="59"/>
                      </a:lnTo>
                      <a:lnTo>
                        <a:pt x="1155" y="40"/>
                      </a:lnTo>
                      <a:lnTo>
                        <a:pt x="1157" y="27"/>
                      </a:lnTo>
                      <a:lnTo>
                        <a:pt x="1163" y="15"/>
                      </a:lnTo>
                      <a:lnTo>
                        <a:pt x="1165" y="4"/>
                      </a:lnTo>
                      <a:lnTo>
                        <a:pt x="1165" y="0"/>
                      </a:lnTo>
                      <a:lnTo>
                        <a:pt x="1168" y="0"/>
                      </a:lnTo>
                      <a:lnTo>
                        <a:pt x="1178" y="2"/>
                      </a:lnTo>
                      <a:lnTo>
                        <a:pt x="1191" y="4"/>
                      </a:lnTo>
                      <a:lnTo>
                        <a:pt x="1206" y="6"/>
                      </a:lnTo>
                      <a:lnTo>
                        <a:pt x="1225" y="13"/>
                      </a:lnTo>
                      <a:lnTo>
                        <a:pt x="1240" y="19"/>
                      </a:lnTo>
                      <a:lnTo>
                        <a:pt x="1255" y="27"/>
                      </a:lnTo>
                      <a:lnTo>
                        <a:pt x="1266" y="40"/>
                      </a:lnTo>
                      <a:lnTo>
                        <a:pt x="1251" y="118"/>
                      </a:lnTo>
                      <a:lnTo>
                        <a:pt x="1250" y="124"/>
                      </a:lnTo>
                      <a:lnTo>
                        <a:pt x="1248" y="143"/>
                      </a:lnTo>
                      <a:lnTo>
                        <a:pt x="1244" y="166"/>
                      </a:lnTo>
                      <a:lnTo>
                        <a:pt x="1238" y="195"/>
                      </a:lnTo>
                      <a:lnTo>
                        <a:pt x="1234" y="216"/>
                      </a:lnTo>
                      <a:lnTo>
                        <a:pt x="1229" y="243"/>
                      </a:lnTo>
                      <a:lnTo>
                        <a:pt x="1221" y="277"/>
                      </a:lnTo>
                      <a:lnTo>
                        <a:pt x="1214" y="315"/>
                      </a:lnTo>
                      <a:lnTo>
                        <a:pt x="1206" y="352"/>
                      </a:lnTo>
                      <a:lnTo>
                        <a:pt x="1199" y="386"/>
                      </a:lnTo>
                      <a:lnTo>
                        <a:pt x="1193" y="415"/>
                      </a:lnTo>
                      <a:lnTo>
                        <a:pt x="1189" y="436"/>
                      </a:lnTo>
                      <a:lnTo>
                        <a:pt x="1185" y="451"/>
                      </a:lnTo>
                      <a:lnTo>
                        <a:pt x="1182" y="466"/>
                      </a:lnTo>
                      <a:lnTo>
                        <a:pt x="1176" y="480"/>
                      </a:lnTo>
                      <a:lnTo>
                        <a:pt x="1170" y="495"/>
                      </a:lnTo>
                      <a:lnTo>
                        <a:pt x="1163" y="512"/>
                      </a:lnTo>
                      <a:lnTo>
                        <a:pt x="1157" y="524"/>
                      </a:lnTo>
                      <a:lnTo>
                        <a:pt x="1151" y="535"/>
                      </a:lnTo>
                      <a:lnTo>
                        <a:pt x="1146" y="543"/>
                      </a:lnTo>
                      <a:lnTo>
                        <a:pt x="1140" y="556"/>
                      </a:lnTo>
                      <a:lnTo>
                        <a:pt x="1131" y="572"/>
                      </a:lnTo>
                      <a:lnTo>
                        <a:pt x="1119" y="591"/>
                      </a:lnTo>
                      <a:lnTo>
                        <a:pt x="1110" y="612"/>
                      </a:lnTo>
                      <a:lnTo>
                        <a:pt x="1097" y="633"/>
                      </a:lnTo>
                      <a:lnTo>
                        <a:pt x="1086" y="654"/>
                      </a:lnTo>
                      <a:lnTo>
                        <a:pt x="1076" y="673"/>
                      </a:lnTo>
                      <a:lnTo>
                        <a:pt x="1067" y="688"/>
                      </a:lnTo>
                      <a:lnTo>
                        <a:pt x="1057" y="700"/>
                      </a:lnTo>
                      <a:lnTo>
                        <a:pt x="1046" y="717"/>
                      </a:lnTo>
                      <a:lnTo>
                        <a:pt x="1033" y="734"/>
                      </a:lnTo>
                      <a:lnTo>
                        <a:pt x="1020" y="751"/>
                      </a:lnTo>
                      <a:lnTo>
                        <a:pt x="1006" y="767"/>
                      </a:lnTo>
                      <a:lnTo>
                        <a:pt x="997" y="782"/>
                      </a:lnTo>
                      <a:lnTo>
                        <a:pt x="989" y="795"/>
                      </a:lnTo>
                      <a:lnTo>
                        <a:pt x="984" y="801"/>
                      </a:lnTo>
                      <a:lnTo>
                        <a:pt x="978" y="809"/>
                      </a:lnTo>
                      <a:lnTo>
                        <a:pt x="971" y="816"/>
                      </a:lnTo>
                      <a:lnTo>
                        <a:pt x="963" y="822"/>
                      </a:lnTo>
                      <a:lnTo>
                        <a:pt x="954" y="830"/>
                      </a:lnTo>
                      <a:lnTo>
                        <a:pt x="944" y="839"/>
                      </a:lnTo>
                      <a:lnTo>
                        <a:pt x="935" y="847"/>
                      </a:lnTo>
                      <a:lnTo>
                        <a:pt x="927" y="851"/>
                      </a:lnTo>
                      <a:lnTo>
                        <a:pt x="922" y="855"/>
                      </a:lnTo>
                      <a:lnTo>
                        <a:pt x="914" y="866"/>
                      </a:lnTo>
                      <a:lnTo>
                        <a:pt x="899" y="876"/>
                      </a:lnTo>
                      <a:lnTo>
                        <a:pt x="882" y="897"/>
                      </a:lnTo>
                      <a:lnTo>
                        <a:pt x="863" y="918"/>
                      </a:lnTo>
                      <a:lnTo>
                        <a:pt x="842" y="939"/>
                      </a:lnTo>
                      <a:lnTo>
                        <a:pt x="825" y="960"/>
                      </a:lnTo>
                      <a:lnTo>
                        <a:pt x="808" y="979"/>
                      </a:lnTo>
                      <a:lnTo>
                        <a:pt x="797" y="992"/>
                      </a:lnTo>
                      <a:lnTo>
                        <a:pt x="788" y="1008"/>
                      </a:lnTo>
                      <a:lnTo>
                        <a:pt x="773" y="1032"/>
                      </a:lnTo>
                      <a:lnTo>
                        <a:pt x="758" y="1061"/>
                      </a:lnTo>
                      <a:lnTo>
                        <a:pt x="742" y="1092"/>
                      </a:lnTo>
                      <a:lnTo>
                        <a:pt x="727" y="1126"/>
                      </a:lnTo>
                      <a:lnTo>
                        <a:pt x="712" y="1153"/>
                      </a:lnTo>
                      <a:lnTo>
                        <a:pt x="701" y="1176"/>
                      </a:lnTo>
                      <a:lnTo>
                        <a:pt x="697" y="1189"/>
                      </a:lnTo>
                      <a:lnTo>
                        <a:pt x="692" y="1203"/>
                      </a:lnTo>
                      <a:lnTo>
                        <a:pt x="688" y="1222"/>
                      </a:lnTo>
                      <a:lnTo>
                        <a:pt x="680" y="1247"/>
                      </a:lnTo>
                      <a:lnTo>
                        <a:pt x="676" y="1273"/>
                      </a:lnTo>
                      <a:lnTo>
                        <a:pt x="671" y="1302"/>
                      </a:lnTo>
                      <a:lnTo>
                        <a:pt x="665" y="1327"/>
                      </a:lnTo>
                      <a:lnTo>
                        <a:pt x="663" y="1348"/>
                      </a:lnTo>
                      <a:lnTo>
                        <a:pt x="661" y="1365"/>
                      </a:lnTo>
                      <a:lnTo>
                        <a:pt x="661" y="1403"/>
                      </a:lnTo>
                      <a:lnTo>
                        <a:pt x="658" y="1453"/>
                      </a:lnTo>
                      <a:lnTo>
                        <a:pt x="652" y="1497"/>
                      </a:lnTo>
                      <a:lnTo>
                        <a:pt x="652" y="1516"/>
                      </a:lnTo>
                      <a:lnTo>
                        <a:pt x="654" y="1526"/>
                      </a:lnTo>
                      <a:lnTo>
                        <a:pt x="658" y="1549"/>
                      </a:lnTo>
                      <a:lnTo>
                        <a:pt x="661" y="1577"/>
                      </a:lnTo>
                      <a:lnTo>
                        <a:pt x="658" y="1602"/>
                      </a:lnTo>
                      <a:lnTo>
                        <a:pt x="682" y="1715"/>
                      </a:lnTo>
                      <a:lnTo>
                        <a:pt x="735" y="1864"/>
                      </a:lnTo>
                      <a:lnTo>
                        <a:pt x="756" y="1950"/>
                      </a:lnTo>
                      <a:lnTo>
                        <a:pt x="763" y="1992"/>
                      </a:lnTo>
                      <a:lnTo>
                        <a:pt x="758" y="2025"/>
                      </a:lnTo>
                      <a:lnTo>
                        <a:pt x="637" y="1908"/>
                      </a:lnTo>
                      <a:lnTo>
                        <a:pt x="552" y="1857"/>
                      </a:lnTo>
                      <a:lnTo>
                        <a:pt x="501" y="1795"/>
                      </a:lnTo>
                      <a:lnTo>
                        <a:pt x="456" y="1786"/>
                      </a:lnTo>
                      <a:lnTo>
                        <a:pt x="418" y="1761"/>
                      </a:lnTo>
                      <a:lnTo>
                        <a:pt x="401" y="1725"/>
                      </a:lnTo>
                      <a:lnTo>
                        <a:pt x="382" y="1704"/>
                      </a:lnTo>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4" name="Freeform 2072"/>
                <p:cNvSpPr>
                  <a:spLocks/>
                </p:cNvSpPr>
                <p:nvPr/>
              </p:nvSpPr>
              <p:spPr bwMode="auto">
                <a:xfrm>
                  <a:off x="3256" y="1408"/>
                  <a:ext cx="17" cy="42"/>
                </a:xfrm>
                <a:custGeom>
                  <a:avLst/>
                  <a:gdLst>
                    <a:gd name="T0" fmla="*/ 0 w 17"/>
                    <a:gd name="T1" fmla="*/ 1 h 42"/>
                    <a:gd name="T2" fmla="*/ 0 w 17"/>
                    <a:gd name="T3" fmla="*/ 3 h 42"/>
                    <a:gd name="T4" fmla="*/ 0 w 17"/>
                    <a:gd name="T5" fmla="*/ 9 h 42"/>
                    <a:gd name="T6" fmla="*/ 0 w 17"/>
                    <a:gd name="T7" fmla="*/ 16 h 42"/>
                    <a:gd name="T8" fmla="*/ 0 w 17"/>
                    <a:gd name="T9" fmla="*/ 22 h 42"/>
                    <a:gd name="T10" fmla="*/ 0 w 17"/>
                    <a:gd name="T11" fmla="*/ 26 h 42"/>
                    <a:gd name="T12" fmla="*/ 0 w 17"/>
                    <a:gd name="T13" fmla="*/ 27 h 42"/>
                    <a:gd name="T14" fmla="*/ 0 w 17"/>
                    <a:gd name="T15" fmla="*/ 28 h 42"/>
                    <a:gd name="T16" fmla="*/ 0 w 17"/>
                    <a:gd name="T17" fmla="*/ 28 h 42"/>
                    <a:gd name="T18" fmla="*/ 0 w 17"/>
                    <a:gd name="T19" fmla="*/ 29 h 42"/>
                    <a:gd name="T20" fmla="*/ 1 w 17"/>
                    <a:gd name="T21" fmla="*/ 30 h 42"/>
                    <a:gd name="T22" fmla="*/ 1 w 17"/>
                    <a:gd name="T23" fmla="*/ 33 h 42"/>
                    <a:gd name="T24" fmla="*/ 1 w 17"/>
                    <a:gd name="T25" fmla="*/ 37 h 42"/>
                    <a:gd name="T26" fmla="*/ 1 w 17"/>
                    <a:gd name="T27" fmla="*/ 40 h 42"/>
                    <a:gd name="T28" fmla="*/ 0 w 17"/>
                    <a:gd name="T29" fmla="*/ 41 h 42"/>
                    <a:gd name="T30" fmla="*/ 0 w 17"/>
                    <a:gd name="T31" fmla="*/ 42 h 42"/>
                    <a:gd name="T32" fmla="*/ 0 w 17"/>
                    <a:gd name="T33" fmla="*/ 42 h 42"/>
                    <a:gd name="T34" fmla="*/ 1 w 17"/>
                    <a:gd name="T35" fmla="*/ 42 h 42"/>
                    <a:gd name="T36" fmla="*/ 1 w 17"/>
                    <a:gd name="T37" fmla="*/ 41 h 42"/>
                    <a:gd name="T38" fmla="*/ 3 w 17"/>
                    <a:gd name="T39" fmla="*/ 39 h 42"/>
                    <a:gd name="T40" fmla="*/ 4 w 17"/>
                    <a:gd name="T41" fmla="*/ 37 h 42"/>
                    <a:gd name="T42" fmla="*/ 5 w 17"/>
                    <a:gd name="T43" fmla="*/ 35 h 42"/>
                    <a:gd name="T44" fmla="*/ 7 w 17"/>
                    <a:gd name="T45" fmla="*/ 33 h 42"/>
                    <a:gd name="T46" fmla="*/ 8 w 17"/>
                    <a:gd name="T47" fmla="*/ 31 h 42"/>
                    <a:gd name="T48" fmla="*/ 9 w 17"/>
                    <a:gd name="T49" fmla="*/ 29 h 42"/>
                    <a:gd name="T50" fmla="*/ 10 w 17"/>
                    <a:gd name="T51" fmla="*/ 27 h 42"/>
                    <a:gd name="T52" fmla="*/ 11 w 17"/>
                    <a:gd name="T53" fmla="*/ 26 h 42"/>
                    <a:gd name="T54" fmla="*/ 12 w 17"/>
                    <a:gd name="T55" fmla="*/ 24 h 42"/>
                    <a:gd name="T56" fmla="*/ 13 w 17"/>
                    <a:gd name="T57" fmla="*/ 23 h 42"/>
                    <a:gd name="T58" fmla="*/ 14 w 17"/>
                    <a:gd name="T59" fmla="*/ 21 h 42"/>
                    <a:gd name="T60" fmla="*/ 14 w 17"/>
                    <a:gd name="T61" fmla="*/ 20 h 42"/>
                    <a:gd name="T62" fmla="*/ 15 w 17"/>
                    <a:gd name="T63" fmla="*/ 20 h 42"/>
                    <a:gd name="T64" fmla="*/ 15 w 17"/>
                    <a:gd name="T65" fmla="*/ 20 h 42"/>
                    <a:gd name="T66" fmla="*/ 17 w 17"/>
                    <a:gd name="T67" fmla="*/ 17 h 42"/>
                    <a:gd name="T68" fmla="*/ 17 w 17"/>
                    <a:gd name="T69" fmla="*/ 16 h 42"/>
                    <a:gd name="T70" fmla="*/ 16 w 17"/>
                    <a:gd name="T71" fmla="*/ 13 h 42"/>
                    <a:gd name="T72" fmla="*/ 17 w 17"/>
                    <a:gd name="T73" fmla="*/ 9 h 42"/>
                    <a:gd name="T74" fmla="*/ 17 w 17"/>
                    <a:gd name="T75" fmla="*/ 7 h 42"/>
                    <a:gd name="T76" fmla="*/ 17 w 17"/>
                    <a:gd name="T77" fmla="*/ 5 h 42"/>
                    <a:gd name="T78" fmla="*/ 15 w 17"/>
                    <a:gd name="T79" fmla="*/ 4 h 42"/>
                    <a:gd name="T80" fmla="*/ 12 w 17"/>
                    <a:gd name="T81" fmla="*/ 3 h 42"/>
                    <a:gd name="T82" fmla="*/ 9 w 17"/>
                    <a:gd name="T83" fmla="*/ 1 h 42"/>
                    <a:gd name="T84" fmla="*/ 6 w 17"/>
                    <a:gd name="T85" fmla="*/ 1 h 42"/>
                    <a:gd name="T86" fmla="*/ 3 w 17"/>
                    <a:gd name="T87" fmla="*/ 0 h 42"/>
                    <a:gd name="T88" fmla="*/ 1 w 17"/>
                    <a:gd name="T89" fmla="*/ 0 h 42"/>
                    <a:gd name="T90" fmla="*/ 0 w 17"/>
                    <a:gd name="T9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42">
                      <a:moveTo>
                        <a:pt x="0" y="1"/>
                      </a:moveTo>
                      <a:lnTo>
                        <a:pt x="0" y="3"/>
                      </a:lnTo>
                      <a:lnTo>
                        <a:pt x="0" y="9"/>
                      </a:lnTo>
                      <a:lnTo>
                        <a:pt x="0" y="16"/>
                      </a:lnTo>
                      <a:lnTo>
                        <a:pt x="0" y="22"/>
                      </a:lnTo>
                      <a:lnTo>
                        <a:pt x="0" y="26"/>
                      </a:lnTo>
                      <a:lnTo>
                        <a:pt x="0" y="27"/>
                      </a:lnTo>
                      <a:lnTo>
                        <a:pt x="0" y="28"/>
                      </a:lnTo>
                      <a:lnTo>
                        <a:pt x="0" y="28"/>
                      </a:lnTo>
                      <a:lnTo>
                        <a:pt x="0" y="29"/>
                      </a:lnTo>
                      <a:lnTo>
                        <a:pt x="1" y="30"/>
                      </a:lnTo>
                      <a:lnTo>
                        <a:pt x="1" y="33"/>
                      </a:lnTo>
                      <a:lnTo>
                        <a:pt x="1" y="37"/>
                      </a:lnTo>
                      <a:lnTo>
                        <a:pt x="1" y="40"/>
                      </a:lnTo>
                      <a:lnTo>
                        <a:pt x="0" y="41"/>
                      </a:lnTo>
                      <a:lnTo>
                        <a:pt x="0" y="42"/>
                      </a:lnTo>
                      <a:lnTo>
                        <a:pt x="0" y="42"/>
                      </a:lnTo>
                      <a:lnTo>
                        <a:pt x="1" y="42"/>
                      </a:lnTo>
                      <a:lnTo>
                        <a:pt x="1" y="41"/>
                      </a:lnTo>
                      <a:lnTo>
                        <a:pt x="3" y="39"/>
                      </a:lnTo>
                      <a:lnTo>
                        <a:pt x="4" y="37"/>
                      </a:lnTo>
                      <a:lnTo>
                        <a:pt x="5" y="35"/>
                      </a:lnTo>
                      <a:lnTo>
                        <a:pt x="7" y="33"/>
                      </a:lnTo>
                      <a:lnTo>
                        <a:pt x="8" y="31"/>
                      </a:lnTo>
                      <a:lnTo>
                        <a:pt x="9" y="29"/>
                      </a:lnTo>
                      <a:lnTo>
                        <a:pt x="10" y="27"/>
                      </a:lnTo>
                      <a:lnTo>
                        <a:pt x="11" y="26"/>
                      </a:lnTo>
                      <a:lnTo>
                        <a:pt x="12" y="24"/>
                      </a:lnTo>
                      <a:lnTo>
                        <a:pt x="13" y="23"/>
                      </a:lnTo>
                      <a:lnTo>
                        <a:pt x="14" y="21"/>
                      </a:lnTo>
                      <a:lnTo>
                        <a:pt x="14" y="20"/>
                      </a:lnTo>
                      <a:lnTo>
                        <a:pt x="15" y="20"/>
                      </a:lnTo>
                      <a:lnTo>
                        <a:pt x="15" y="20"/>
                      </a:lnTo>
                      <a:lnTo>
                        <a:pt x="17" y="17"/>
                      </a:lnTo>
                      <a:lnTo>
                        <a:pt x="17" y="16"/>
                      </a:lnTo>
                      <a:lnTo>
                        <a:pt x="16" y="13"/>
                      </a:lnTo>
                      <a:lnTo>
                        <a:pt x="17" y="9"/>
                      </a:lnTo>
                      <a:lnTo>
                        <a:pt x="17" y="7"/>
                      </a:lnTo>
                      <a:lnTo>
                        <a:pt x="17" y="5"/>
                      </a:lnTo>
                      <a:lnTo>
                        <a:pt x="15" y="4"/>
                      </a:lnTo>
                      <a:lnTo>
                        <a:pt x="12" y="3"/>
                      </a:lnTo>
                      <a:lnTo>
                        <a:pt x="9" y="1"/>
                      </a:lnTo>
                      <a:lnTo>
                        <a:pt x="6" y="1"/>
                      </a:lnTo>
                      <a:lnTo>
                        <a:pt x="3" y="0"/>
                      </a:lnTo>
                      <a:lnTo>
                        <a:pt x="1" y="0"/>
                      </a:lnTo>
                      <a:lnTo>
                        <a:pt x="0" y="1"/>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5" name="Freeform 2073"/>
                <p:cNvSpPr>
                  <a:spLocks/>
                </p:cNvSpPr>
                <p:nvPr/>
              </p:nvSpPr>
              <p:spPr bwMode="auto">
                <a:xfrm>
                  <a:off x="3250" y="1381"/>
                  <a:ext cx="31" cy="41"/>
                </a:xfrm>
                <a:custGeom>
                  <a:avLst/>
                  <a:gdLst>
                    <a:gd name="T0" fmla="*/ 9 w 31"/>
                    <a:gd name="T1" fmla="*/ 4 h 41"/>
                    <a:gd name="T2" fmla="*/ 8 w 31"/>
                    <a:gd name="T3" fmla="*/ 6 h 41"/>
                    <a:gd name="T4" fmla="*/ 7 w 31"/>
                    <a:gd name="T5" fmla="*/ 10 h 41"/>
                    <a:gd name="T6" fmla="*/ 5 w 31"/>
                    <a:gd name="T7" fmla="*/ 14 h 41"/>
                    <a:gd name="T8" fmla="*/ 4 w 31"/>
                    <a:gd name="T9" fmla="*/ 18 h 41"/>
                    <a:gd name="T10" fmla="*/ 3 w 31"/>
                    <a:gd name="T11" fmla="*/ 14 h 41"/>
                    <a:gd name="T12" fmla="*/ 1 w 31"/>
                    <a:gd name="T13" fmla="*/ 12 h 41"/>
                    <a:gd name="T14" fmla="*/ 1 w 31"/>
                    <a:gd name="T15" fmla="*/ 16 h 41"/>
                    <a:gd name="T16" fmla="*/ 2 w 31"/>
                    <a:gd name="T17" fmla="*/ 21 h 41"/>
                    <a:gd name="T18" fmla="*/ 3 w 31"/>
                    <a:gd name="T19" fmla="*/ 24 h 41"/>
                    <a:gd name="T20" fmla="*/ 5 w 31"/>
                    <a:gd name="T21" fmla="*/ 24 h 41"/>
                    <a:gd name="T22" fmla="*/ 5 w 31"/>
                    <a:gd name="T23" fmla="*/ 26 h 41"/>
                    <a:gd name="T24" fmla="*/ 7 w 31"/>
                    <a:gd name="T25" fmla="*/ 31 h 41"/>
                    <a:gd name="T26" fmla="*/ 9 w 31"/>
                    <a:gd name="T27" fmla="*/ 37 h 41"/>
                    <a:gd name="T28" fmla="*/ 13 w 31"/>
                    <a:gd name="T29" fmla="*/ 41 h 41"/>
                    <a:gd name="T30" fmla="*/ 14 w 31"/>
                    <a:gd name="T31" fmla="*/ 41 h 41"/>
                    <a:gd name="T32" fmla="*/ 15 w 31"/>
                    <a:gd name="T33" fmla="*/ 41 h 41"/>
                    <a:gd name="T34" fmla="*/ 18 w 31"/>
                    <a:gd name="T35" fmla="*/ 41 h 41"/>
                    <a:gd name="T36" fmla="*/ 20 w 31"/>
                    <a:gd name="T37" fmla="*/ 40 h 41"/>
                    <a:gd name="T38" fmla="*/ 22 w 31"/>
                    <a:gd name="T39" fmla="*/ 38 h 41"/>
                    <a:gd name="T40" fmla="*/ 24 w 31"/>
                    <a:gd name="T41" fmla="*/ 35 h 41"/>
                    <a:gd name="T42" fmla="*/ 26 w 31"/>
                    <a:gd name="T43" fmla="*/ 31 h 41"/>
                    <a:gd name="T44" fmla="*/ 28 w 31"/>
                    <a:gd name="T45" fmla="*/ 25 h 41"/>
                    <a:gd name="T46" fmla="*/ 29 w 31"/>
                    <a:gd name="T47" fmla="*/ 25 h 41"/>
                    <a:gd name="T48" fmla="*/ 31 w 31"/>
                    <a:gd name="T49" fmla="*/ 20 h 41"/>
                    <a:gd name="T50" fmla="*/ 29 w 31"/>
                    <a:gd name="T51" fmla="*/ 21 h 41"/>
                    <a:gd name="T52" fmla="*/ 28 w 31"/>
                    <a:gd name="T53" fmla="*/ 18 h 41"/>
                    <a:gd name="T54" fmla="*/ 27 w 31"/>
                    <a:gd name="T55" fmla="*/ 12 h 41"/>
                    <a:gd name="T56" fmla="*/ 24 w 31"/>
                    <a:gd name="T57" fmla="*/ 5 h 41"/>
                    <a:gd name="T58" fmla="*/ 22 w 31"/>
                    <a:gd name="T59" fmla="*/ 2 h 41"/>
                    <a:gd name="T60" fmla="*/ 19 w 31"/>
                    <a:gd name="T61" fmla="*/ 0 h 41"/>
                    <a:gd name="T62" fmla="*/ 15 w 31"/>
                    <a:gd name="T63" fmla="*/ 0 h 41"/>
                    <a:gd name="T64" fmla="*/ 11 w 31"/>
                    <a:gd name="T65" fmla="*/ 1 h 41"/>
                    <a:gd name="T66" fmla="*/ 9 w 31"/>
                    <a:gd name="T6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41">
                      <a:moveTo>
                        <a:pt x="9" y="3"/>
                      </a:moveTo>
                      <a:lnTo>
                        <a:pt x="9" y="4"/>
                      </a:lnTo>
                      <a:lnTo>
                        <a:pt x="8" y="5"/>
                      </a:lnTo>
                      <a:lnTo>
                        <a:pt x="8" y="6"/>
                      </a:lnTo>
                      <a:lnTo>
                        <a:pt x="7" y="8"/>
                      </a:lnTo>
                      <a:lnTo>
                        <a:pt x="7" y="10"/>
                      </a:lnTo>
                      <a:lnTo>
                        <a:pt x="6" y="12"/>
                      </a:lnTo>
                      <a:lnTo>
                        <a:pt x="5" y="14"/>
                      </a:lnTo>
                      <a:lnTo>
                        <a:pt x="5" y="15"/>
                      </a:lnTo>
                      <a:lnTo>
                        <a:pt x="4" y="18"/>
                      </a:lnTo>
                      <a:lnTo>
                        <a:pt x="4" y="17"/>
                      </a:lnTo>
                      <a:lnTo>
                        <a:pt x="3" y="14"/>
                      </a:lnTo>
                      <a:lnTo>
                        <a:pt x="2" y="13"/>
                      </a:lnTo>
                      <a:lnTo>
                        <a:pt x="1" y="12"/>
                      </a:lnTo>
                      <a:lnTo>
                        <a:pt x="0" y="14"/>
                      </a:lnTo>
                      <a:lnTo>
                        <a:pt x="1" y="16"/>
                      </a:lnTo>
                      <a:lnTo>
                        <a:pt x="1" y="19"/>
                      </a:lnTo>
                      <a:lnTo>
                        <a:pt x="2" y="21"/>
                      </a:lnTo>
                      <a:lnTo>
                        <a:pt x="2" y="22"/>
                      </a:lnTo>
                      <a:lnTo>
                        <a:pt x="3" y="24"/>
                      </a:lnTo>
                      <a:lnTo>
                        <a:pt x="4" y="25"/>
                      </a:lnTo>
                      <a:lnTo>
                        <a:pt x="5" y="24"/>
                      </a:lnTo>
                      <a:lnTo>
                        <a:pt x="5" y="25"/>
                      </a:lnTo>
                      <a:lnTo>
                        <a:pt x="5" y="26"/>
                      </a:lnTo>
                      <a:lnTo>
                        <a:pt x="6" y="28"/>
                      </a:lnTo>
                      <a:lnTo>
                        <a:pt x="7" y="31"/>
                      </a:lnTo>
                      <a:lnTo>
                        <a:pt x="8" y="34"/>
                      </a:lnTo>
                      <a:lnTo>
                        <a:pt x="9" y="37"/>
                      </a:lnTo>
                      <a:lnTo>
                        <a:pt x="11" y="39"/>
                      </a:lnTo>
                      <a:lnTo>
                        <a:pt x="13" y="41"/>
                      </a:lnTo>
                      <a:lnTo>
                        <a:pt x="13" y="41"/>
                      </a:lnTo>
                      <a:lnTo>
                        <a:pt x="14" y="41"/>
                      </a:lnTo>
                      <a:lnTo>
                        <a:pt x="14" y="41"/>
                      </a:lnTo>
                      <a:lnTo>
                        <a:pt x="15" y="41"/>
                      </a:lnTo>
                      <a:lnTo>
                        <a:pt x="16" y="41"/>
                      </a:lnTo>
                      <a:lnTo>
                        <a:pt x="18" y="41"/>
                      </a:lnTo>
                      <a:lnTo>
                        <a:pt x="19" y="41"/>
                      </a:lnTo>
                      <a:lnTo>
                        <a:pt x="20" y="40"/>
                      </a:lnTo>
                      <a:lnTo>
                        <a:pt x="21" y="39"/>
                      </a:lnTo>
                      <a:lnTo>
                        <a:pt x="22" y="38"/>
                      </a:lnTo>
                      <a:lnTo>
                        <a:pt x="23" y="37"/>
                      </a:lnTo>
                      <a:lnTo>
                        <a:pt x="24" y="35"/>
                      </a:lnTo>
                      <a:lnTo>
                        <a:pt x="25" y="33"/>
                      </a:lnTo>
                      <a:lnTo>
                        <a:pt x="26" y="31"/>
                      </a:lnTo>
                      <a:lnTo>
                        <a:pt x="27" y="28"/>
                      </a:lnTo>
                      <a:lnTo>
                        <a:pt x="28" y="25"/>
                      </a:lnTo>
                      <a:lnTo>
                        <a:pt x="29" y="25"/>
                      </a:lnTo>
                      <a:lnTo>
                        <a:pt x="29" y="25"/>
                      </a:lnTo>
                      <a:lnTo>
                        <a:pt x="30" y="24"/>
                      </a:lnTo>
                      <a:lnTo>
                        <a:pt x="31" y="20"/>
                      </a:lnTo>
                      <a:lnTo>
                        <a:pt x="31" y="18"/>
                      </a:lnTo>
                      <a:lnTo>
                        <a:pt x="29" y="21"/>
                      </a:lnTo>
                      <a:lnTo>
                        <a:pt x="29" y="20"/>
                      </a:lnTo>
                      <a:lnTo>
                        <a:pt x="28" y="18"/>
                      </a:lnTo>
                      <a:lnTo>
                        <a:pt x="27" y="15"/>
                      </a:lnTo>
                      <a:lnTo>
                        <a:pt x="27" y="12"/>
                      </a:lnTo>
                      <a:lnTo>
                        <a:pt x="25" y="8"/>
                      </a:lnTo>
                      <a:lnTo>
                        <a:pt x="24" y="5"/>
                      </a:lnTo>
                      <a:lnTo>
                        <a:pt x="23" y="3"/>
                      </a:lnTo>
                      <a:lnTo>
                        <a:pt x="22" y="2"/>
                      </a:lnTo>
                      <a:lnTo>
                        <a:pt x="20" y="1"/>
                      </a:lnTo>
                      <a:lnTo>
                        <a:pt x="19" y="0"/>
                      </a:lnTo>
                      <a:lnTo>
                        <a:pt x="17" y="0"/>
                      </a:lnTo>
                      <a:lnTo>
                        <a:pt x="15" y="0"/>
                      </a:lnTo>
                      <a:lnTo>
                        <a:pt x="13" y="0"/>
                      </a:lnTo>
                      <a:lnTo>
                        <a:pt x="11" y="1"/>
                      </a:lnTo>
                      <a:lnTo>
                        <a:pt x="10" y="2"/>
                      </a:lnTo>
                      <a:lnTo>
                        <a:pt x="9" y="3"/>
                      </a:lnTo>
                      <a:close/>
                    </a:path>
                  </a:pathLst>
                </a:custGeom>
                <a:solidFill>
                  <a:srgbClr val="E5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6" name="Freeform 2074"/>
                <p:cNvSpPr>
                  <a:spLocks/>
                </p:cNvSpPr>
                <p:nvPr/>
              </p:nvSpPr>
              <p:spPr bwMode="auto">
                <a:xfrm>
                  <a:off x="3329" y="1320"/>
                  <a:ext cx="20" cy="28"/>
                </a:xfrm>
                <a:custGeom>
                  <a:avLst/>
                  <a:gdLst>
                    <a:gd name="T0" fmla="*/ 5 w 20"/>
                    <a:gd name="T1" fmla="*/ 24 h 28"/>
                    <a:gd name="T2" fmla="*/ 5 w 20"/>
                    <a:gd name="T3" fmla="*/ 21 h 28"/>
                    <a:gd name="T4" fmla="*/ 4 w 20"/>
                    <a:gd name="T5" fmla="*/ 19 h 28"/>
                    <a:gd name="T6" fmla="*/ 2 w 20"/>
                    <a:gd name="T7" fmla="*/ 18 h 28"/>
                    <a:gd name="T8" fmla="*/ 1 w 20"/>
                    <a:gd name="T9" fmla="*/ 16 h 28"/>
                    <a:gd name="T10" fmla="*/ 0 w 20"/>
                    <a:gd name="T11" fmla="*/ 15 h 28"/>
                    <a:gd name="T12" fmla="*/ 0 w 20"/>
                    <a:gd name="T13" fmla="*/ 15 h 28"/>
                    <a:gd name="T14" fmla="*/ 0 w 20"/>
                    <a:gd name="T15" fmla="*/ 14 h 28"/>
                    <a:gd name="T16" fmla="*/ 0 w 20"/>
                    <a:gd name="T17" fmla="*/ 10 h 28"/>
                    <a:gd name="T18" fmla="*/ 0 w 20"/>
                    <a:gd name="T19" fmla="*/ 7 h 28"/>
                    <a:gd name="T20" fmla="*/ 0 w 20"/>
                    <a:gd name="T21" fmla="*/ 6 h 28"/>
                    <a:gd name="T22" fmla="*/ 1 w 20"/>
                    <a:gd name="T23" fmla="*/ 5 h 28"/>
                    <a:gd name="T24" fmla="*/ 2 w 20"/>
                    <a:gd name="T25" fmla="*/ 4 h 28"/>
                    <a:gd name="T26" fmla="*/ 3 w 20"/>
                    <a:gd name="T27" fmla="*/ 2 h 28"/>
                    <a:gd name="T28" fmla="*/ 4 w 20"/>
                    <a:gd name="T29" fmla="*/ 0 h 28"/>
                    <a:gd name="T30" fmla="*/ 6 w 20"/>
                    <a:gd name="T31" fmla="*/ 0 h 28"/>
                    <a:gd name="T32" fmla="*/ 6 w 20"/>
                    <a:gd name="T33" fmla="*/ 1 h 28"/>
                    <a:gd name="T34" fmla="*/ 7 w 20"/>
                    <a:gd name="T35" fmla="*/ 1 h 28"/>
                    <a:gd name="T36" fmla="*/ 8 w 20"/>
                    <a:gd name="T37" fmla="*/ 0 h 28"/>
                    <a:gd name="T38" fmla="*/ 9 w 20"/>
                    <a:gd name="T39" fmla="*/ 0 h 28"/>
                    <a:gd name="T40" fmla="*/ 10 w 20"/>
                    <a:gd name="T41" fmla="*/ 1 h 28"/>
                    <a:gd name="T42" fmla="*/ 11 w 20"/>
                    <a:gd name="T43" fmla="*/ 2 h 28"/>
                    <a:gd name="T44" fmla="*/ 13 w 20"/>
                    <a:gd name="T45" fmla="*/ 3 h 28"/>
                    <a:gd name="T46" fmla="*/ 14 w 20"/>
                    <a:gd name="T47" fmla="*/ 5 h 28"/>
                    <a:gd name="T48" fmla="*/ 16 w 20"/>
                    <a:gd name="T49" fmla="*/ 5 h 28"/>
                    <a:gd name="T50" fmla="*/ 18 w 20"/>
                    <a:gd name="T51" fmla="*/ 8 h 28"/>
                    <a:gd name="T52" fmla="*/ 20 w 20"/>
                    <a:gd name="T53" fmla="*/ 11 h 28"/>
                    <a:gd name="T54" fmla="*/ 19 w 20"/>
                    <a:gd name="T55" fmla="*/ 14 h 28"/>
                    <a:gd name="T56" fmla="*/ 18 w 20"/>
                    <a:gd name="T57" fmla="*/ 18 h 28"/>
                    <a:gd name="T58" fmla="*/ 17 w 20"/>
                    <a:gd name="T59" fmla="*/ 20 h 28"/>
                    <a:gd name="T60" fmla="*/ 16 w 20"/>
                    <a:gd name="T61" fmla="*/ 22 h 28"/>
                    <a:gd name="T62" fmla="*/ 15 w 20"/>
                    <a:gd name="T63" fmla="*/ 23 h 28"/>
                    <a:gd name="T64" fmla="*/ 14 w 20"/>
                    <a:gd name="T65" fmla="*/ 24 h 28"/>
                    <a:gd name="T66" fmla="*/ 14 w 20"/>
                    <a:gd name="T67" fmla="*/ 25 h 28"/>
                    <a:gd name="T68" fmla="*/ 14 w 20"/>
                    <a:gd name="T69" fmla="*/ 28 h 28"/>
                    <a:gd name="T70" fmla="*/ 13 w 20"/>
                    <a:gd name="T71" fmla="*/ 28 h 28"/>
                    <a:gd name="T72" fmla="*/ 11 w 20"/>
                    <a:gd name="T73" fmla="*/ 28 h 28"/>
                    <a:gd name="T74" fmla="*/ 8 w 20"/>
                    <a:gd name="T75" fmla="*/ 28 h 28"/>
                    <a:gd name="T76" fmla="*/ 5 w 20"/>
                    <a:gd name="T7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8">
                      <a:moveTo>
                        <a:pt x="5" y="24"/>
                      </a:moveTo>
                      <a:lnTo>
                        <a:pt x="5" y="24"/>
                      </a:lnTo>
                      <a:lnTo>
                        <a:pt x="5" y="23"/>
                      </a:lnTo>
                      <a:lnTo>
                        <a:pt x="5" y="21"/>
                      </a:lnTo>
                      <a:lnTo>
                        <a:pt x="4" y="20"/>
                      </a:lnTo>
                      <a:lnTo>
                        <a:pt x="4" y="19"/>
                      </a:lnTo>
                      <a:lnTo>
                        <a:pt x="3" y="18"/>
                      </a:lnTo>
                      <a:lnTo>
                        <a:pt x="2" y="18"/>
                      </a:lnTo>
                      <a:lnTo>
                        <a:pt x="1" y="17"/>
                      </a:lnTo>
                      <a:lnTo>
                        <a:pt x="1" y="16"/>
                      </a:lnTo>
                      <a:lnTo>
                        <a:pt x="0" y="15"/>
                      </a:lnTo>
                      <a:lnTo>
                        <a:pt x="0" y="15"/>
                      </a:lnTo>
                      <a:lnTo>
                        <a:pt x="0" y="15"/>
                      </a:lnTo>
                      <a:lnTo>
                        <a:pt x="0" y="15"/>
                      </a:lnTo>
                      <a:lnTo>
                        <a:pt x="0" y="15"/>
                      </a:lnTo>
                      <a:lnTo>
                        <a:pt x="0" y="14"/>
                      </a:lnTo>
                      <a:lnTo>
                        <a:pt x="0" y="12"/>
                      </a:lnTo>
                      <a:lnTo>
                        <a:pt x="0" y="10"/>
                      </a:lnTo>
                      <a:lnTo>
                        <a:pt x="0" y="8"/>
                      </a:lnTo>
                      <a:lnTo>
                        <a:pt x="0" y="7"/>
                      </a:lnTo>
                      <a:lnTo>
                        <a:pt x="0" y="6"/>
                      </a:lnTo>
                      <a:lnTo>
                        <a:pt x="0" y="6"/>
                      </a:lnTo>
                      <a:lnTo>
                        <a:pt x="0" y="6"/>
                      </a:lnTo>
                      <a:lnTo>
                        <a:pt x="1" y="5"/>
                      </a:lnTo>
                      <a:lnTo>
                        <a:pt x="1" y="4"/>
                      </a:lnTo>
                      <a:lnTo>
                        <a:pt x="2" y="4"/>
                      </a:lnTo>
                      <a:lnTo>
                        <a:pt x="2" y="3"/>
                      </a:lnTo>
                      <a:lnTo>
                        <a:pt x="3" y="2"/>
                      </a:lnTo>
                      <a:lnTo>
                        <a:pt x="3" y="0"/>
                      </a:lnTo>
                      <a:lnTo>
                        <a:pt x="4" y="0"/>
                      </a:lnTo>
                      <a:lnTo>
                        <a:pt x="5" y="0"/>
                      </a:lnTo>
                      <a:lnTo>
                        <a:pt x="6" y="0"/>
                      </a:lnTo>
                      <a:lnTo>
                        <a:pt x="6" y="1"/>
                      </a:lnTo>
                      <a:lnTo>
                        <a:pt x="6" y="1"/>
                      </a:lnTo>
                      <a:lnTo>
                        <a:pt x="7" y="1"/>
                      </a:lnTo>
                      <a:lnTo>
                        <a:pt x="7" y="1"/>
                      </a:lnTo>
                      <a:lnTo>
                        <a:pt x="7" y="1"/>
                      </a:lnTo>
                      <a:lnTo>
                        <a:pt x="8" y="0"/>
                      </a:lnTo>
                      <a:lnTo>
                        <a:pt x="8" y="0"/>
                      </a:lnTo>
                      <a:lnTo>
                        <a:pt x="9" y="0"/>
                      </a:lnTo>
                      <a:lnTo>
                        <a:pt x="9" y="1"/>
                      </a:lnTo>
                      <a:lnTo>
                        <a:pt x="10" y="1"/>
                      </a:lnTo>
                      <a:lnTo>
                        <a:pt x="11" y="3"/>
                      </a:lnTo>
                      <a:lnTo>
                        <a:pt x="11" y="2"/>
                      </a:lnTo>
                      <a:lnTo>
                        <a:pt x="12" y="2"/>
                      </a:lnTo>
                      <a:lnTo>
                        <a:pt x="13" y="3"/>
                      </a:lnTo>
                      <a:lnTo>
                        <a:pt x="14" y="5"/>
                      </a:lnTo>
                      <a:lnTo>
                        <a:pt x="14" y="5"/>
                      </a:lnTo>
                      <a:lnTo>
                        <a:pt x="15" y="4"/>
                      </a:lnTo>
                      <a:lnTo>
                        <a:pt x="16" y="5"/>
                      </a:lnTo>
                      <a:lnTo>
                        <a:pt x="17" y="6"/>
                      </a:lnTo>
                      <a:lnTo>
                        <a:pt x="18" y="8"/>
                      </a:lnTo>
                      <a:lnTo>
                        <a:pt x="19" y="10"/>
                      </a:lnTo>
                      <a:lnTo>
                        <a:pt x="20" y="11"/>
                      </a:lnTo>
                      <a:lnTo>
                        <a:pt x="20" y="12"/>
                      </a:lnTo>
                      <a:lnTo>
                        <a:pt x="19" y="14"/>
                      </a:lnTo>
                      <a:lnTo>
                        <a:pt x="19" y="16"/>
                      </a:lnTo>
                      <a:lnTo>
                        <a:pt x="18" y="18"/>
                      </a:lnTo>
                      <a:lnTo>
                        <a:pt x="18" y="19"/>
                      </a:lnTo>
                      <a:lnTo>
                        <a:pt x="17" y="20"/>
                      </a:lnTo>
                      <a:lnTo>
                        <a:pt x="17" y="21"/>
                      </a:lnTo>
                      <a:lnTo>
                        <a:pt x="16" y="22"/>
                      </a:lnTo>
                      <a:lnTo>
                        <a:pt x="16" y="22"/>
                      </a:lnTo>
                      <a:lnTo>
                        <a:pt x="15" y="23"/>
                      </a:lnTo>
                      <a:lnTo>
                        <a:pt x="15" y="24"/>
                      </a:lnTo>
                      <a:lnTo>
                        <a:pt x="14" y="24"/>
                      </a:lnTo>
                      <a:lnTo>
                        <a:pt x="14" y="24"/>
                      </a:lnTo>
                      <a:lnTo>
                        <a:pt x="14" y="25"/>
                      </a:lnTo>
                      <a:lnTo>
                        <a:pt x="14" y="27"/>
                      </a:lnTo>
                      <a:lnTo>
                        <a:pt x="14" y="28"/>
                      </a:lnTo>
                      <a:lnTo>
                        <a:pt x="14" y="28"/>
                      </a:lnTo>
                      <a:lnTo>
                        <a:pt x="13" y="28"/>
                      </a:lnTo>
                      <a:lnTo>
                        <a:pt x="12" y="28"/>
                      </a:lnTo>
                      <a:lnTo>
                        <a:pt x="11" y="28"/>
                      </a:lnTo>
                      <a:lnTo>
                        <a:pt x="9" y="28"/>
                      </a:lnTo>
                      <a:lnTo>
                        <a:pt x="8" y="28"/>
                      </a:lnTo>
                      <a:lnTo>
                        <a:pt x="7" y="27"/>
                      </a:lnTo>
                      <a:lnTo>
                        <a:pt x="5" y="26"/>
                      </a:lnTo>
                      <a:lnTo>
                        <a:pt x="5" y="24"/>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7" name="Freeform 2075"/>
                <p:cNvSpPr>
                  <a:spLocks/>
                </p:cNvSpPr>
                <p:nvPr/>
              </p:nvSpPr>
              <p:spPr bwMode="auto">
                <a:xfrm>
                  <a:off x="3270" y="1398"/>
                  <a:ext cx="6" cy="2"/>
                </a:xfrm>
                <a:custGeom>
                  <a:avLst/>
                  <a:gdLst>
                    <a:gd name="T0" fmla="*/ 0 w 6"/>
                    <a:gd name="T1" fmla="*/ 1 h 2"/>
                    <a:gd name="T2" fmla="*/ 0 w 6"/>
                    <a:gd name="T3" fmla="*/ 1 h 2"/>
                    <a:gd name="T4" fmla="*/ 1 w 6"/>
                    <a:gd name="T5" fmla="*/ 0 h 2"/>
                    <a:gd name="T6" fmla="*/ 2 w 6"/>
                    <a:gd name="T7" fmla="*/ 0 h 2"/>
                    <a:gd name="T8" fmla="*/ 3 w 6"/>
                    <a:gd name="T9" fmla="*/ 0 h 2"/>
                    <a:gd name="T10" fmla="*/ 4 w 6"/>
                    <a:gd name="T11" fmla="*/ 0 h 2"/>
                    <a:gd name="T12" fmla="*/ 5 w 6"/>
                    <a:gd name="T13" fmla="*/ 0 h 2"/>
                    <a:gd name="T14" fmla="*/ 5 w 6"/>
                    <a:gd name="T15" fmla="*/ 0 h 2"/>
                    <a:gd name="T16" fmla="*/ 5 w 6"/>
                    <a:gd name="T17" fmla="*/ 0 h 2"/>
                    <a:gd name="T18" fmla="*/ 6 w 6"/>
                    <a:gd name="T19" fmla="*/ 1 h 2"/>
                    <a:gd name="T20" fmla="*/ 5 w 6"/>
                    <a:gd name="T21" fmla="*/ 1 h 2"/>
                    <a:gd name="T22" fmla="*/ 5 w 6"/>
                    <a:gd name="T23" fmla="*/ 1 h 2"/>
                    <a:gd name="T24" fmla="*/ 4 w 6"/>
                    <a:gd name="T25" fmla="*/ 2 h 2"/>
                    <a:gd name="T26" fmla="*/ 3 w 6"/>
                    <a:gd name="T27" fmla="*/ 2 h 2"/>
                    <a:gd name="T28" fmla="*/ 2 w 6"/>
                    <a:gd name="T29" fmla="*/ 1 h 2"/>
                    <a:gd name="T30" fmla="*/ 1 w 6"/>
                    <a:gd name="T31" fmla="*/ 1 h 2"/>
                    <a:gd name="T32" fmla="*/ 1 w 6"/>
                    <a:gd name="T33" fmla="*/ 2 h 2"/>
                    <a:gd name="T34" fmla="*/ 1 w 6"/>
                    <a:gd name="T35" fmla="*/ 2 h 2"/>
                    <a:gd name="T36" fmla="*/ 0 w 6"/>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0" y="1"/>
                      </a:moveTo>
                      <a:lnTo>
                        <a:pt x="0" y="1"/>
                      </a:lnTo>
                      <a:lnTo>
                        <a:pt x="1" y="0"/>
                      </a:lnTo>
                      <a:lnTo>
                        <a:pt x="2" y="0"/>
                      </a:lnTo>
                      <a:lnTo>
                        <a:pt x="3" y="0"/>
                      </a:lnTo>
                      <a:lnTo>
                        <a:pt x="4" y="0"/>
                      </a:lnTo>
                      <a:lnTo>
                        <a:pt x="5" y="0"/>
                      </a:lnTo>
                      <a:lnTo>
                        <a:pt x="5" y="0"/>
                      </a:lnTo>
                      <a:lnTo>
                        <a:pt x="5" y="0"/>
                      </a:lnTo>
                      <a:lnTo>
                        <a:pt x="6" y="1"/>
                      </a:lnTo>
                      <a:lnTo>
                        <a:pt x="5" y="1"/>
                      </a:lnTo>
                      <a:lnTo>
                        <a:pt x="5" y="1"/>
                      </a:lnTo>
                      <a:lnTo>
                        <a:pt x="4" y="2"/>
                      </a:lnTo>
                      <a:lnTo>
                        <a:pt x="3" y="2"/>
                      </a:lnTo>
                      <a:lnTo>
                        <a:pt x="2" y="1"/>
                      </a:lnTo>
                      <a:lnTo>
                        <a:pt x="1" y="1"/>
                      </a:lnTo>
                      <a:lnTo>
                        <a:pt x="1" y="2"/>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8" name="Freeform 2076"/>
                <p:cNvSpPr>
                  <a:spLocks/>
                </p:cNvSpPr>
                <p:nvPr/>
              </p:nvSpPr>
              <p:spPr bwMode="auto">
                <a:xfrm>
                  <a:off x="3258" y="1396"/>
                  <a:ext cx="5" cy="3"/>
                </a:xfrm>
                <a:custGeom>
                  <a:avLst/>
                  <a:gdLst>
                    <a:gd name="T0" fmla="*/ 5 w 5"/>
                    <a:gd name="T1" fmla="*/ 2 h 3"/>
                    <a:gd name="T2" fmla="*/ 5 w 5"/>
                    <a:gd name="T3" fmla="*/ 2 h 3"/>
                    <a:gd name="T4" fmla="*/ 5 w 5"/>
                    <a:gd name="T5" fmla="*/ 2 h 3"/>
                    <a:gd name="T6" fmla="*/ 4 w 5"/>
                    <a:gd name="T7" fmla="*/ 1 h 3"/>
                    <a:gd name="T8" fmla="*/ 4 w 5"/>
                    <a:gd name="T9" fmla="*/ 1 h 3"/>
                    <a:gd name="T10" fmla="*/ 3 w 5"/>
                    <a:gd name="T11" fmla="*/ 0 h 3"/>
                    <a:gd name="T12" fmla="*/ 2 w 5"/>
                    <a:gd name="T13" fmla="*/ 0 h 3"/>
                    <a:gd name="T14" fmla="*/ 1 w 5"/>
                    <a:gd name="T15" fmla="*/ 0 h 3"/>
                    <a:gd name="T16" fmla="*/ 0 w 5"/>
                    <a:gd name="T17" fmla="*/ 1 h 3"/>
                    <a:gd name="T18" fmla="*/ 0 w 5"/>
                    <a:gd name="T19" fmla="*/ 1 h 3"/>
                    <a:gd name="T20" fmla="*/ 0 w 5"/>
                    <a:gd name="T21" fmla="*/ 1 h 3"/>
                    <a:gd name="T22" fmla="*/ 1 w 5"/>
                    <a:gd name="T23" fmla="*/ 2 h 3"/>
                    <a:gd name="T24" fmla="*/ 2 w 5"/>
                    <a:gd name="T25" fmla="*/ 2 h 3"/>
                    <a:gd name="T26" fmla="*/ 3 w 5"/>
                    <a:gd name="T27" fmla="*/ 3 h 3"/>
                    <a:gd name="T28" fmla="*/ 4 w 5"/>
                    <a:gd name="T29" fmla="*/ 3 h 3"/>
                    <a:gd name="T30" fmla="*/ 4 w 5"/>
                    <a:gd name="T31" fmla="*/ 3 h 3"/>
                    <a:gd name="T32" fmla="*/ 5 w 5"/>
                    <a:gd name="T33" fmla="*/ 2 h 3"/>
                    <a:gd name="T34" fmla="*/ 5 w 5"/>
                    <a:gd name="T3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5" y="2"/>
                      </a:moveTo>
                      <a:lnTo>
                        <a:pt x="5" y="2"/>
                      </a:lnTo>
                      <a:lnTo>
                        <a:pt x="5" y="2"/>
                      </a:lnTo>
                      <a:lnTo>
                        <a:pt x="4" y="1"/>
                      </a:lnTo>
                      <a:lnTo>
                        <a:pt x="4" y="1"/>
                      </a:lnTo>
                      <a:lnTo>
                        <a:pt x="3" y="0"/>
                      </a:lnTo>
                      <a:lnTo>
                        <a:pt x="2" y="0"/>
                      </a:lnTo>
                      <a:lnTo>
                        <a:pt x="1" y="0"/>
                      </a:lnTo>
                      <a:lnTo>
                        <a:pt x="0" y="1"/>
                      </a:lnTo>
                      <a:lnTo>
                        <a:pt x="0" y="1"/>
                      </a:lnTo>
                      <a:lnTo>
                        <a:pt x="0" y="1"/>
                      </a:lnTo>
                      <a:lnTo>
                        <a:pt x="1" y="2"/>
                      </a:lnTo>
                      <a:lnTo>
                        <a:pt x="2" y="2"/>
                      </a:lnTo>
                      <a:lnTo>
                        <a:pt x="3" y="3"/>
                      </a:lnTo>
                      <a:lnTo>
                        <a:pt x="4" y="3"/>
                      </a:lnTo>
                      <a:lnTo>
                        <a:pt x="4" y="3"/>
                      </a:lnTo>
                      <a:lnTo>
                        <a:pt x="5" y="2"/>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69" name="Freeform 2077"/>
                <p:cNvSpPr>
                  <a:spLocks/>
                </p:cNvSpPr>
                <p:nvPr/>
              </p:nvSpPr>
              <p:spPr bwMode="auto">
                <a:xfrm>
                  <a:off x="3269" y="1393"/>
                  <a:ext cx="8" cy="2"/>
                </a:xfrm>
                <a:custGeom>
                  <a:avLst/>
                  <a:gdLst>
                    <a:gd name="T0" fmla="*/ 0 w 8"/>
                    <a:gd name="T1" fmla="*/ 1 h 2"/>
                    <a:gd name="T2" fmla="*/ 0 w 8"/>
                    <a:gd name="T3" fmla="*/ 1 h 2"/>
                    <a:gd name="T4" fmla="*/ 0 w 8"/>
                    <a:gd name="T5" fmla="*/ 1 h 2"/>
                    <a:gd name="T6" fmla="*/ 1 w 8"/>
                    <a:gd name="T7" fmla="*/ 1 h 2"/>
                    <a:gd name="T8" fmla="*/ 1 w 8"/>
                    <a:gd name="T9" fmla="*/ 1 h 2"/>
                    <a:gd name="T10" fmla="*/ 2 w 8"/>
                    <a:gd name="T11" fmla="*/ 1 h 2"/>
                    <a:gd name="T12" fmla="*/ 2 w 8"/>
                    <a:gd name="T13" fmla="*/ 0 h 2"/>
                    <a:gd name="T14" fmla="*/ 3 w 8"/>
                    <a:gd name="T15" fmla="*/ 0 h 2"/>
                    <a:gd name="T16" fmla="*/ 3 w 8"/>
                    <a:gd name="T17" fmla="*/ 0 h 2"/>
                    <a:gd name="T18" fmla="*/ 4 w 8"/>
                    <a:gd name="T19" fmla="*/ 0 h 2"/>
                    <a:gd name="T20" fmla="*/ 5 w 8"/>
                    <a:gd name="T21" fmla="*/ 0 h 2"/>
                    <a:gd name="T22" fmla="*/ 6 w 8"/>
                    <a:gd name="T23" fmla="*/ 1 h 2"/>
                    <a:gd name="T24" fmla="*/ 7 w 8"/>
                    <a:gd name="T25" fmla="*/ 1 h 2"/>
                    <a:gd name="T26" fmla="*/ 7 w 8"/>
                    <a:gd name="T27" fmla="*/ 1 h 2"/>
                    <a:gd name="T28" fmla="*/ 7 w 8"/>
                    <a:gd name="T29" fmla="*/ 2 h 2"/>
                    <a:gd name="T30" fmla="*/ 8 w 8"/>
                    <a:gd name="T31" fmla="*/ 2 h 2"/>
                    <a:gd name="T32" fmla="*/ 7 w 8"/>
                    <a:gd name="T33" fmla="*/ 2 h 2"/>
                    <a:gd name="T34" fmla="*/ 7 w 8"/>
                    <a:gd name="T35" fmla="*/ 2 h 2"/>
                    <a:gd name="T36" fmla="*/ 7 w 8"/>
                    <a:gd name="T37" fmla="*/ 2 h 2"/>
                    <a:gd name="T38" fmla="*/ 6 w 8"/>
                    <a:gd name="T39" fmla="*/ 2 h 2"/>
                    <a:gd name="T40" fmla="*/ 6 w 8"/>
                    <a:gd name="T41" fmla="*/ 1 h 2"/>
                    <a:gd name="T42" fmla="*/ 5 w 8"/>
                    <a:gd name="T43" fmla="*/ 1 h 2"/>
                    <a:gd name="T44" fmla="*/ 4 w 8"/>
                    <a:gd name="T45" fmla="*/ 1 h 2"/>
                    <a:gd name="T46" fmla="*/ 3 w 8"/>
                    <a:gd name="T47" fmla="*/ 1 h 2"/>
                    <a:gd name="T48" fmla="*/ 1 w 8"/>
                    <a:gd name="T49" fmla="*/ 2 h 2"/>
                    <a:gd name="T50" fmla="*/ 0 w 8"/>
                    <a:gd name="T5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
                      <a:moveTo>
                        <a:pt x="0" y="1"/>
                      </a:moveTo>
                      <a:lnTo>
                        <a:pt x="0" y="1"/>
                      </a:lnTo>
                      <a:lnTo>
                        <a:pt x="0" y="1"/>
                      </a:lnTo>
                      <a:lnTo>
                        <a:pt x="1" y="1"/>
                      </a:lnTo>
                      <a:lnTo>
                        <a:pt x="1" y="1"/>
                      </a:lnTo>
                      <a:lnTo>
                        <a:pt x="2" y="1"/>
                      </a:lnTo>
                      <a:lnTo>
                        <a:pt x="2" y="0"/>
                      </a:lnTo>
                      <a:lnTo>
                        <a:pt x="3" y="0"/>
                      </a:lnTo>
                      <a:lnTo>
                        <a:pt x="3" y="0"/>
                      </a:lnTo>
                      <a:lnTo>
                        <a:pt x="4" y="0"/>
                      </a:lnTo>
                      <a:lnTo>
                        <a:pt x="5" y="0"/>
                      </a:lnTo>
                      <a:lnTo>
                        <a:pt x="6" y="1"/>
                      </a:lnTo>
                      <a:lnTo>
                        <a:pt x="7" y="1"/>
                      </a:lnTo>
                      <a:lnTo>
                        <a:pt x="7" y="1"/>
                      </a:lnTo>
                      <a:lnTo>
                        <a:pt x="7" y="2"/>
                      </a:lnTo>
                      <a:lnTo>
                        <a:pt x="8" y="2"/>
                      </a:lnTo>
                      <a:lnTo>
                        <a:pt x="7" y="2"/>
                      </a:lnTo>
                      <a:lnTo>
                        <a:pt x="7" y="2"/>
                      </a:lnTo>
                      <a:lnTo>
                        <a:pt x="7" y="2"/>
                      </a:lnTo>
                      <a:lnTo>
                        <a:pt x="6" y="2"/>
                      </a:lnTo>
                      <a:lnTo>
                        <a:pt x="6" y="1"/>
                      </a:lnTo>
                      <a:lnTo>
                        <a:pt x="5" y="1"/>
                      </a:lnTo>
                      <a:lnTo>
                        <a:pt x="4" y="1"/>
                      </a:lnTo>
                      <a:lnTo>
                        <a:pt x="3" y="1"/>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70" name="Freeform 2078"/>
                <p:cNvSpPr>
                  <a:spLocks/>
                </p:cNvSpPr>
                <p:nvPr/>
              </p:nvSpPr>
              <p:spPr bwMode="auto">
                <a:xfrm>
                  <a:off x="3258" y="1392"/>
                  <a:ext cx="7" cy="3"/>
                </a:xfrm>
                <a:custGeom>
                  <a:avLst/>
                  <a:gdLst>
                    <a:gd name="T0" fmla="*/ 7 w 7"/>
                    <a:gd name="T1" fmla="*/ 2 h 3"/>
                    <a:gd name="T2" fmla="*/ 7 w 7"/>
                    <a:gd name="T3" fmla="*/ 2 h 3"/>
                    <a:gd name="T4" fmla="*/ 6 w 7"/>
                    <a:gd name="T5" fmla="*/ 1 h 3"/>
                    <a:gd name="T6" fmla="*/ 5 w 7"/>
                    <a:gd name="T7" fmla="*/ 1 h 3"/>
                    <a:gd name="T8" fmla="*/ 4 w 7"/>
                    <a:gd name="T9" fmla="*/ 1 h 3"/>
                    <a:gd name="T10" fmla="*/ 3 w 7"/>
                    <a:gd name="T11" fmla="*/ 0 h 3"/>
                    <a:gd name="T12" fmla="*/ 2 w 7"/>
                    <a:gd name="T13" fmla="*/ 0 h 3"/>
                    <a:gd name="T14" fmla="*/ 1 w 7"/>
                    <a:gd name="T15" fmla="*/ 0 h 3"/>
                    <a:gd name="T16" fmla="*/ 0 w 7"/>
                    <a:gd name="T17" fmla="*/ 1 h 3"/>
                    <a:gd name="T18" fmla="*/ 0 w 7"/>
                    <a:gd name="T19" fmla="*/ 1 h 3"/>
                    <a:gd name="T20" fmla="*/ 0 w 7"/>
                    <a:gd name="T21" fmla="*/ 1 h 3"/>
                    <a:gd name="T22" fmla="*/ 0 w 7"/>
                    <a:gd name="T23" fmla="*/ 2 h 3"/>
                    <a:gd name="T24" fmla="*/ 0 w 7"/>
                    <a:gd name="T25" fmla="*/ 2 h 3"/>
                    <a:gd name="T26" fmla="*/ 1 w 7"/>
                    <a:gd name="T27" fmla="*/ 2 h 3"/>
                    <a:gd name="T28" fmla="*/ 1 w 7"/>
                    <a:gd name="T29" fmla="*/ 2 h 3"/>
                    <a:gd name="T30" fmla="*/ 2 w 7"/>
                    <a:gd name="T31" fmla="*/ 2 h 3"/>
                    <a:gd name="T32" fmla="*/ 3 w 7"/>
                    <a:gd name="T33" fmla="*/ 2 h 3"/>
                    <a:gd name="T34" fmla="*/ 4 w 7"/>
                    <a:gd name="T35" fmla="*/ 2 h 3"/>
                    <a:gd name="T36" fmla="*/ 5 w 7"/>
                    <a:gd name="T37" fmla="*/ 2 h 3"/>
                    <a:gd name="T38" fmla="*/ 6 w 7"/>
                    <a:gd name="T39" fmla="*/ 2 h 3"/>
                    <a:gd name="T40" fmla="*/ 6 w 7"/>
                    <a:gd name="T41" fmla="*/ 3 h 3"/>
                    <a:gd name="T42" fmla="*/ 6 w 7"/>
                    <a:gd name="T43" fmla="*/ 3 h 3"/>
                    <a:gd name="T44" fmla="*/ 7 w 7"/>
                    <a:gd name="T45" fmla="*/ 3 h 3"/>
                    <a:gd name="T46" fmla="*/ 7 w 7"/>
                    <a:gd name="T47" fmla="*/ 2 h 3"/>
                    <a:gd name="T48" fmla="*/ 7 w 7"/>
                    <a:gd name="T4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
                      <a:moveTo>
                        <a:pt x="7" y="2"/>
                      </a:moveTo>
                      <a:lnTo>
                        <a:pt x="7" y="2"/>
                      </a:lnTo>
                      <a:lnTo>
                        <a:pt x="6" y="1"/>
                      </a:lnTo>
                      <a:lnTo>
                        <a:pt x="5" y="1"/>
                      </a:lnTo>
                      <a:lnTo>
                        <a:pt x="4" y="1"/>
                      </a:lnTo>
                      <a:lnTo>
                        <a:pt x="3" y="0"/>
                      </a:lnTo>
                      <a:lnTo>
                        <a:pt x="2" y="0"/>
                      </a:lnTo>
                      <a:lnTo>
                        <a:pt x="1" y="0"/>
                      </a:lnTo>
                      <a:lnTo>
                        <a:pt x="0" y="1"/>
                      </a:lnTo>
                      <a:lnTo>
                        <a:pt x="0" y="1"/>
                      </a:lnTo>
                      <a:lnTo>
                        <a:pt x="0" y="1"/>
                      </a:lnTo>
                      <a:lnTo>
                        <a:pt x="0" y="2"/>
                      </a:lnTo>
                      <a:lnTo>
                        <a:pt x="0" y="2"/>
                      </a:lnTo>
                      <a:lnTo>
                        <a:pt x="1" y="2"/>
                      </a:lnTo>
                      <a:lnTo>
                        <a:pt x="1" y="2"/>
                      </a:lnTo>
                      <a:lnTo>
                        <a:pt x="2" y="2"/>
                      </a:lnTo>
                      <a:lnTo>
                        <a:pt x="3" y="2"/>
                      </a:lnTo>
                      <a:lnTo>
                        <a:pt x="4" y="2"/>
                      </a:lnTo>
                      <a:lnTo>
                        <a:pt x="5" y="2"/>
                      </a:lnTo>
                      <a:lnTo>
                        <a:pt x="6" y="2"/>
                      </a:lnTo>
                      <a:lnTo>
                        <a:pt x="6" y="3"/>
                      </a:lnTo>
                      <a:lnTo>
                        <a:pt x="6" y="3"/>
                      </a:lnTo>
                      <a:lnTo>
                        <a:pt x="7" y="3"/>
                      </a:lnTo>
                      <a:lnTo>
                        <a:pt x="7" y="2"/>
                      </a:lnTo>
                      <a:lnTo>
                        <a:pt x="7"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71" name="Freeform 2079"/>
                <p:cNvSpPr>
                  <a:spLocks/>
                </p:cNvSpPr>
                <p:nvPr/>
              </p:nvSpPr>
              <p:spPr bwMode="auto">
                <a:xfrm>
                  <a:off x="3261" y="1411"/>
                  <a:ext cx="9" cy="5"/>
                </a:xfrm>
                <a:custGeom>
                  <a:avLst/>
                  <a:gdLst>
                    <a:gd name="T0" fmla="*/ 0 w 9"/>
                    <a:gd name="T1" fmla="*/ 1 h 5"/>
                    <a:gd name="T2" fmla="*/ 0 w 9"/>
                    <a:gd name="T3" fmla="*/ 1 h 5"/>
                    <a:gd name="T4" fmla="*/ 1 w 9"/>
                    <a:gd name="T5" fmla="*/ 1 h 5"/>
                    <a:gd name="T6" fmla="*/ 1 w 9"/>
                    <a:gd name="T7" fmla="*/ 1 h 5"/>
                    <a:gd name="T8" fmla="*/ 2 w 9"/>
                    <a:gd name="T9" fmla="*/ 1 h 5"/>
                    <a:gd name="T10" fmla="*/ 3 w 9"/>
                    <a:gd name="T11" fmla="*/ 1 h 5"/>
                    <a:gd name="T12" fmla="*/ 3 w 9"/>
                    <a:gd name="T13" fmla="*/ 0 h 5"/>
                    <a:gd name="T14" fmla="*/ 4 w 9"/>
                    <a:gd name="T15" fmla="*/ 0 h 5"/>
                    <a:gd name="T16" fmla="*/ 4 w 9"/>
                    <a:gd name="T17" fmla="*/ 0 h 5"/>
                    <a:gd name="T18" fmla="*/ 4 w 9"/>
                    <a:gd name="T19" fmla="*/ 1 h 5"/>
                    <a:gd name="T20" fmla="*/ 5 w 9"/>
                    <a:gd name="T21" fmla="*/ 1 h 5"/>
                    <a:gd name="T22" fmla="*/ 5 w 9"/>
                    <a:gd name="T23" fmla="*/ 1 h 5"/>
                    <a:gd name="T24" fmla="*/ 5 w 9"/>
                    <a:gd name="T25" fmla="*/ 1 h 5"/>
                    <a:gd name="T26" fmla="*/ 6 w 9"/>
                    <a:gd name="T27" fmla="*/ 1 h 5"/>
                    <a:gd name="T28" fmla="*/ 6 w 9"/>
                    <a:gd name="T29" fmla="*/ 1 h 5"/>
                    <a:gd name="T30" fmla="*/ 6 w 9"/>
                    <a:gd name="T31" fmla="*/ 1 h 5"/>
                    <a:gd name="T32" fmla="*/ 7 w 9"/>
                    <a:gd name="T33" fmla="*/ 1 h 5"/>
                    <a:gd name="T34" fmla="*/ 8 w 9"/>
                    <a:gd name="T35" fmla="*/ 1 h 5"/>
                    <a:gd name="T36" fmla="*/ 9 w 9"/>
                    <a:gd name="T37" fmla="*/ 1 h 5"/>
                    <a:gd name="T38" fmla="*/ 9 w 9"/>
                    <a:gd name="T39" fmla="*/ 1 h 5"/>
                    <a:gd name="T40" fmla="*/ 9 w 9"/>
                    <a:gd name="T41" fmla="*/ 1 h 5"/>
                    <a:gd name="T42" fmla="*/ 9 w 9"/>
                    <a:gd name="T43" fmla="*/ 1 h 5"/>
                    <a:gd name="T44" fmla="*/ 9 w 9"/>
                    <a:gd name="T45" fmla="*/ 1 h 5"/>
                    <a:gd name="T46" fmla="*/ 9 w 9"/>
                    <a:gd name="T47" fmla="*/ 2 h 5"/>
                    <a:gd name="T48" fmla="*/ 9 w 9"/>
                    <a:gd name="T49" fmla="*/ 2 h 5"/>
                    <a:gd name="T50" fmla="*/ 8 w 9"/>
                    <a:gd name="T51" fmla="*/ 3 h 5"/>
                    <a:gd name="T52" fmla="*/ 8 w 9"/>
                    <a:gd name="T53" fmla="*/ 3 h 5"/>
                    <a:gd name="T54" fmla="*/ 8 w 9"/>
                    <a:gd name="T55" fmla="*/ 4 h 5"/>
                    <a:gd name="T56" fmla="*/ 7 w 9"/>
                    <a:gd name="T57" fmla="*/ 4 h 5"/>
                    <a:gd name="T58" fmla="*/ 6 w 9"/>
                    <a:gd name="T59" fmla="*/ 5 h 5"/>
                    <a:gd name="T60" fmla="*/ 5 w 9"/>
                    <a:gd name="T61" fmla="*/ 5 h 5"/>
                    <a:gd name="T62" fmla="*/ 4 w 9"/>
                    <a:gd name="T63" fmla="*/ 5 h 5"/>
                    <a:gd name="T64" fmla="*/ 3 w 9"/>
                    <a:gd name="T65" fmla="*/ 4 h 5"/>
                    <a:gd name="T66" fmla="*/ 3 w 9"/>
                    <a:gd name="T67" fmla="*/ 4 h 5"/>
                    <a:gd name="T68" fmla="*/ 2 w 9"/>
                    <a:gd name="T69" fmla="*/ 3 h 5"/>
                    <a:gd name="T70" fmla="*/ 2 w 9"/>
                    <a:gd name="T71" fmla="*/ 3 h 5"/>
                    <a:gd name="T72" fmla="*/ 1 w 9"/>
                    <a:gd name="T73" fmla="*/ 2 h 5"/>
                    <a:gd name="T74" fmla="*/ 1 w 9"/>
                    <a:gd name="T75" fmla="*/ 2 h 5"/>
                    <a:gd name="T76" fmla="*/ 1 w 9"/>
                    <a:gd name="T77" fmla="*/ 2 h 5"/>
                    <a:gd name="T78" fmla="*/ 0 w 9"/>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5">
                      <a:moveTo>
                        <a:pt x="0" y="1"/>
                      </a:moveTo>
                      <a:lnTo>
                        <a:pt x="0" y="1"/>
                      </a:lnTo>
                      <a:lnTo>
                        <a:pt x="1" y="1"/>
                      </a:lnTo>
                      <a:lnTo>
                        <a:pt x="1" y="1"/>
                      </a:lnTo>
                      <a:lnTo>
                        <a:pt x="2" y="1"/>
                      </a:lnTo>
                      <a:lnTo>
                        <a:pt x="3" y="1"/>
                      </a:lnTo>
                      <a:lnTo>
                        <a:pt x="3" y="0"/>
                      </a:lnTo>
                      <a:lnTo>
                        <a:pt x="4" y="0"/>
                      </a:lnTo>
                      <a:lnTo>
                        <a:pt x="4" y="0"/>
                      </a:lnTo>
                      <a:lnTo>
                        <a:pt x="4" y="1"/>
                      </a:lnTo>
                      <a:lnTo>
                        <a:pt x="5" y="1"/>
                      </a:lnTo>
                      <a:lnTo>
                        <a:pt x="5" y="1"/>
                      </a:lnTo>
                      <a:lnTo>
                        <a:pt x="5" y="1"/>
                      </a:lnTo>
                      <a:lnTo>
                        <a:pt x="6" y="1"/>
                      </a:lnTo>
                      <a:lnTo>
                        <a:pt x="6" y="1"/>
                      </a:lnTo>
                      <a:lnTo>
                        <a:pt x="6" y="1"/>
                      </a:lnTo>
                      <a:lnTo>
                        <a:pt x="7" y="1"/>
                      </a:lnTo>
                      <a:lnTo>
                        <a:pt x="8" y="1"/>
                      </a:lnTo>
                      <a:lnTo>
                        <a:pt x="9" y="1"/>
                      </a:lnTo>
                      <a:lnTo>
                        <a:pt x="9" y="1"/>
                      </a:lnTo>
                      <a:lnTo>
                        <a:pt x="9" y="1"/>
                      </a:lnTo>
                      <a:lnTo>
                        <a:pt x="9" y="1"/>
                      </a:lnTo>
                      <a:lnTo>
                        <a:pt x="9" y="1"/>
                      </a:lnTo>
                      <a:lnTo>
                        <a:pt x="9" y="2"/>
                      </a:lnTo>
                      <a:lnTo>
                        <a:pt x="9" y="2"/>
                      </a:lnTo>
                      <a:lnTo>
                        <a:pt x="8" y="3"/>
                      </a:lnTo>
                      <a:lnTo>
                        <a:pt x="8" y="3"/>
                      </a:lnTo>
                      <a:lnTo>
                        <a:pt x="8" y="4"/>
                      </a:lnTo>
                      <a:lnTo>
                        <a:pt x="7" y="4"/>
                      </a:lnTo>
                      <a:lnTo>
                        <a:pt x="6" y="5"/>
                      </a:lnTo>
                      <a:lnTo>
                        <a:pt x="5" y="5"/>
                      </a:lnTo>
                      <a:lnTo>
                        <a:pt x="4" y="5"/>
                      </a:lnTo>
                      <a:lnTo>
                        <a:pt x="3" y="4"/>
                      </a:lnTo>
                      <a:lnTo>
                        <a:pt x="3" y="4"/>
                      </a:lnTo>
                      <a:lnTo>
                        <a:pt x="2" y="3"/>
                      </a:lnTo>
                      <a:lnTo>
                        <a:pt x="2" y="3"/>
                      </a:lnTo>
                      <a:lnTo>
                        <a:pt x="1" y="2"/>
                      </a:lnTo>
                      <a:lnTo>
                        <a:pt x="1" y="2"/>
                      </a:lnTo>
                      <a:lnTo>
                        <a:pt x="1" y="2"/>
                      </a:lnTo>
                      <a:lnTo>
                        <a:pt x="0" y="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72" name="Freeform 2080"/>
                <p:cNvSpPr>
                  <a:spLocks/>
                </p:cNvSpPr>
                <p:nvPr/>
              </p:nvSpPr>
              <p:spPr bwMode="auto">
                <a:xfrm>
                  <a:off x="3263" y="1406"/>
                  <a:ext cx="6" cy="3"/>
                </a:xfrm>
                <a:custGeom>
                  <a:avLst/>
                  <a:gdLst>
                    <a:gd name="T0" fmla="*/ 0 w 6"/>
                    <a:gd name="T1" fmla="*/ 0 h 3"/>
                    <a:gd name="T2" fmla="*/ 0 w 6"/>
                    <a:gd name="T3" fmla="*/ 0 h 3"/>
                    <a:gd name="T4" fmla="*/ 0 w 6"/>
                    <a:gd name="T5" fmla="*/ 1 h 3"/>
                    <a:gd name="T6" fmla="*/ 1 w 6"/>
                    <a:gd name="T7" fmla="*/ 1 h 3"/>
                    <a:gd name="T8" fmla="*/ 1 w 6"/>
                    <a:gd name="T9" fmla="*/ 1 h 3"/>
                    <a:gd name="T10" fmla="*/ 1 w 6"/>
                    <a:gd name="T11" fmla="*/ 1 h 3"/>
                    <a:gd name="T12" fmla="*/ 2 w 6"/>
                    <a:gd name="T13" fmla="*/ 1 h 3"/>
                    <a:gd name="T14" fmla="*/ 2 w 6"/>
                    <a:gd name="T15" fmla="*/ 1 h 3"/>
                    <a:gd name="T16" fmla="*/ 2 w 6"/>
                    <a:gd name="T17" fmla="*/ 1 h 3"/>
                    <a:gd name="T18" fmla="*/ 3 w 6"/>
                    <a:gd name="T19" fmla="*/ 2 h 3"/>
                    <a:gd name="T20" fmla="*/ 3 w 6"/>
                    <a:gd name="T21" fmla="*/ 2 h 3"/>
                    <a:gd name="T22" fmla="*/ 4 w 6"/>
                    <a:gd name="T23" fmla="*/ 2 h 3"/>
                    <a:gd name="T24" fmla="*/ 5 w 6"/>
                    <a:gd name="T25" fmla="*/ 2 h 3"/>
                    <a:gd name="T26" fmla="*/ 5 w 6"/>
                    <a:gd name="T27" fmla="*/ 2 h 3"/>
                    <a:gd name="T28" fmla="*/ 5 w 6"/>
                    <a:gd name="T29" fmla="*/ 1 h 3"/>
                    <a:gd name="T30" fmla="*/ 6 w 6"/>
                    <a:gd name="T31" fmla="*/ 1 h 3"/>
                    <a:gd name="T32" fmla="*/ 6 w 6"/>
                    <a:gd name="T33" fmla="*/ 1 h 3"/>
                    <a:gd name="T34" fmla="*/ 6 w 6"/>
                    <a:gd name="T35" fmla="*/ 1 h 3"/>
                    <a:gd name="T36" fmla="*/ 6 w 6"/>
                    <a:gd name="T37" fmla="*/ 1 h 3"/>
                    <a:gd name="T38" fmla="*/ 6 w 6"/>
                    <a:gd name="T39" fmla="*/ 1 h 3"/>
                    <a:gd name="T40" fmla="*/ 6 w 6"/>
                    <a:gd name="T41" fmla="*/ 1 h 3"/>
                    <a:gd name="T42" fmla="*/ 6 w 6"/>
                    <a:gd name="T43" fmla="*/ 1 h 3"/>
                    <a:gd name="T44" fmla="*/ 6 w 6"/>
                    <a:gd name="T45" fmla="*/ 1 h 3"/>
                    <a:gd name="T46" fmla="*/ 6 w 6"/>
                    <a:gd name="T47" fmla="*/ 1 h 3"/>
                    <a:gd name="T48" fmla="*/ 6 w 6"/>
                    <a:gd name="T49" fmla="*/ 2 h 3"/>
                    <a:gd name="T50" fmla="*/ 6 w 6"/>
                    <a:gd name="T51" fmla="*/ 2 h 3"/>
                    <a:gd name="T52" fmla="*/ 5 w 6"/>
                    <a:gd name="T53" fmla="*/ 2 h 3"/>
                    <a:gd name="T54" fmla="*/ 5 w 6"/>
                    <a:gd name="T55" fmla="*/ 3 h 3"/>
                    <a:gd name="T56" fmla="*/ 4 w 6"/>
                    <a:gd name="T57" fmla="*/ 3 h 3"/>
                    <a:gd name="T58" fmla="*/ 4 w 6"/>
                    <a:gd name="T59" fmla="*/ 3 h 3"/>
                    <a:gd name="T60" fmla="*/ 3 w 6"/>
                    <a:gd name="T61" fmla="*/ 3 h 3"/>
                    <a:gd name="T62" fmla="*/ 3 w 6"/>
                    <a:gd name="T63" fmla="*/ 3 h 3"/>
                    <a:gd name="T64" fmla="*/ 2 w 6"/>
                    <a:gd name="T65" fmla="*/ 2 h 3"/>
                    <a:gd name="T66" fmla="*/ 2 w 6"/>
                    <a:gd name="T67" fmla="*/ 2 h 3"/>
                    <a:gd name="T68" fmla="*/ 1 w 6"/>
                    <a:gd name="T69" fmla="*/ 2 h 3"/>
                    <a:gd name="T70" fmla="*/ 1 w 6"/>
                    <a:gd name="T71" fmla="*/ 2 h 3"/>
                    <a:gd name="T72" fmla="*/ 1 w 6"/>
                    <a:gd name="T73" fmla="*/ 2 h 3"/>
                    <a:gd name="T74" fmla="*/ 1 w 6"/>
                    <a:gd name="T75" fmla="*/ 2 h 3"/>
                    <a:gd name="T76" fmla="*/ 0 w 6"/>
                    <a:gd name="T77" fmla="*/ 2 h 3"/>
                    <a:gd name="T78" fmla="*/ 0 w 6"/>
                    <a:gd name="T79" fmla="*/ 1 h 3"/>
                    <a:gd name="T80" fmla="*/ 0 w 6"/>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3">
                      <a:moveTo>
                        <a:pt x="0" y="0"/>
                      </a:moveTo>
                      <a:lnTo>
                        <a:pt x="0" y="0"/>
                      </a:lnTo>
                      <a:lnTo>
                        <a:pt x="0" y="1"/>
                      </a:lnTo>
                      <a:lnTo>
                        <a:pt x="1" y="1"/>
                      </a:lnTo>
                      <a:lnTo>
                        <a:pt x="1" y="1"/>
                      </a:lnTo>
                      <a:lnTo>
                        <a:pt x="1" y="1"/>
                      </a:lnTo>
                      <a:lnTo>
                        <a:pt x="2" y="1"/>
                      </a:lnTo>
                      <a:lnTo>
                        <a:pt x="2" y="1"/>
                      </a:lnTo>
                      <a:lnTo>
                        <a:pt x="2" y="1"/>
                      </a:lnTo>
                      <a:lnTo>
                        <a:pt x="3" y="2"/>
                      </a:lnTo>
                      <a:lnTo>
                        <a:pt x="3" y="2"/>
                      </a:lnTo>
                      <a:lnTo>
                        <a:pt x="4" y="2"/>
                      </a:lnTo>
                      <a:lnTo>
                        <a:pt x="5" y="2"/>
                      </a:lnTo>
                      <a:lnTo>
                        <a:pt x="5" y="2"/>
                      </a:lnTo>
                      <a:lnTo>
                        <a:pt x="5" y="1"/>
                      </a:lnTo>
                      <a:lnTo>
                        <a:pt x="6" y="1"/>
                      </a:lnTo>
                      <a:lnTo>
                        <a:pt x="6" y="1"/>
                      </a:lnTo>
                      <a:lnTo>
                        <a:pt x="6" y="1"/>
                      </a:lnTo>
                      <a:lnTo>
                        <a:pt x="6" y="1"/>
                      </a:lnTo>
                      <a:lnTo>
                        <a:pt x="6" y="1"/>
                      </a:lnTo>
                      <a:lnTo>
                        <a:pt x="6" y="1"/>
                      </a:lnTo>
                      <a:lnTo>
                        <a:pt x="6" y="1"/>
                      </a:lnTo>
                      <a:lnTo>
                        <a:pt x="6" y="1"/>
                      </a:lnTo>
                      <a:lnTo>
                        <a:pt x="6" y="1"/>
                      </a:lnTo>
                      <a:lnTo>
                        <a:pt x="6" y="2"/>
                      </a:lnTo>
                      <a:lnTo>
                        <a:pt x="6" y="2"/>
                      </a:lnTo>
                      <a:lnTo>
                        <a:pt x="5" y="2"/>
                      </a:lnTo>
                      <a:lnTo>
                        <a:pt x="5" y="3"/>
                      </a:lnTo>
                      <a:lnTo>
                        <a:pt x="4" y="3"/>
                      </a:lnTo>
                      <a:lnTo>
                        <a:pt x="4" y="3"/>
                      </a:lnTo>
                      <a:lnTo>
                        <a:pt x="3" y="3"/>
                      </a:lnTo>
                      <a:lnTo>
                        <a:pt x="3" y="3"/>
                      </a:lnTo>
                      <a:lnTo>
                        <a:pt x="2" y="2"/>
                      </a:lnTo>
                      <a:lnTo>
                        <a:pt x="2" y="2"/>
                      </a:lnTo>
                      <a:lnTo>
                        <a:pt x="1" y="2"/>
                      </a:lnTo>
                      <a:lnTo>
                        <a:pt x="1" y="2"/>
                      </a:lnTo>
                      <a:lnTo>
                        <a:pt x="1" y="2"/>
                      </a:lnTo>
                      <a:lnTo>
                        <a:pt x="1" y="2"/>
                      </a:lnTo>
                      <a:lnTo>
                        <a:pt x="0" y="2"/>
                      </a:lnTo>
                      <a:lnTo>
                        <a:pt x="0" y="1"/>
                      </a:lnTo>
                      <a:lnTo>
                        <a:pt x="0"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344" name="Oval 2082"/>
              <p:cNvSpPr>
                <a:spLocks noChangeArrowheads="1"/>
              </p:cNvSpPr>
              <p:nvPr/>
            </p:nvSpPr>
            <p:spPr bwMode="auto">
              <a:xfrm>
                <a:off x="3196" y="1308"/>
                <a:ext cx="272" cy="259"/>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443" name="Oval 2084"/>
            <p:cNvSpPr>
              <a:spLocks noChangeArrowheads="1"/>
            </p:cNvSpPr>
            <p:nvPr/>
          </p:nvSpPr>
          <p:spPr bwMode="auto">
            <a:xfrm>
              <a:off x="5068890" y="2140513"/>
              <a:ext cx="441325" cy="411163"/>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444" name="Group 2113"/>
            <p:cNvGrpSpPr>
              <a:grpSpLocks/>
            </p:cNvGrpSpPr>
            <p:nvPr/>
          </p:nvGrpSpPr>
          <p:grpSpPr bwMode="auto">
            <a:xfrm>
              <a:off x="5089528" y="2162736"/>
              <a:ext cx="422275" cy="393700"/>
              <a:chOff x="3206" y="1320"/>
              <a:chExt cx="266" cy="248"/>
            </a:xfrm>
          </p:grpSpPr>
          <p:sp>
            <p:nvSpPr>
              <p:cNvPr id="4315" name="Freeform 2085"/>
              <p:cNvSpPr>
                <a:spLocks/>
              </p:cNvSpPr>
              <p:nvPr/>
            </p:nvSpPr>
            <p:spPr bwMode="auto">
              <a:xfrm>
                <a:off x="3326" y="1346"/>
                <a:ext cx="146" cy="213"/>
              </a:xfrm>
              <a:custGeom>
                <a:avLst/>
                <a:gdLst>
                  <a:gd name="T0" fmla="*/ 144 w 146"/>
                  <a:gd name="T1" fmla="*/ 84 h 213"/>
                  <a:gd name="T2" fmla="*/ 142 w 146"/>
                  <a:gd name="T3" fmla="*/ 90 h 213"/>
                  <a:gd name="T4" fmla="*/ 141 w 146"/>
                  <a:gd name="T5" fmla="*/ 98 h 213"/>
                  <a:gd name="T6" fmla="*/ 140 w 146"/>
                  <a:gd name="T7" fmla="*/ 106 h 213"/>
                  <a:gd name="T8" fmla="*/ 116 w 146"/>
                  <a:gd name="T9" fmla="*/ 174 h 213"/>
                  <a:gd name="T10" fmla="*/ 68 w 146"/>
                  <a:gd name="T11" fmla="*/ 213 h 213"/>
                  <a:gd name="T12" fmla="*/ 72 w 146"/>
                  <a:gd name="T13" fmla="*/ 142 h 213"/>
                  <a:gd name="T14" fmla="*/ 70 w 146"/>
                  <a:gd name="T15" fmla="*/ 134 h 213"/>
                  <a:gd name="T16" fmla="*/ 69 w 146"/>
                  <a:gd name="T17" fmla="*/ 126 h 213"/>
                  <a:gd name="T18" fmla="*/ 67 w 146"/>
                  <a:gd name="T19" fmla="*/ 110 h 213"/>
                  <a:gd name="T20" fmla="*/ 64 w 146"/>
                  <a:gd name="T21" fmla="*/ 97 h 213"/>
                  <a:gd name="T22" fmla="*/ 60 w 146"/>
                  <a:gd name="T23" fmla="*/ 93 h 213"/>
                  <a:gd name="T24" fmla="*/ 54 w 146"/>
                  <a:gd name="T25" fmla="*/ 87 h 213"/>
                  <a:gd name="T26" fmla="*/ 48 w 146"/>
                  <a:gd name="T27" fmla="*/ 81 h 213"/>
                  <a:gd name="T28" fmla="*/ 42 w 146"/>
                  <a:gd name="T29" fmla="*/ 76 h 213"/>
                  <a:gd name="T30" fmla="*/ 37 w 146"/>
                  <a:gd name="T31" fmla="*/ 71 h 213"/>
                  <a:gd name="T32" fmla="*/ 35 w 146"/>
                  <a:gd name="T33" fmla="*/ 68 h 213"/>
                  <a:gd name="T34" fmla="*/ 31 w 146"/>
                  <a:gd name="T35" fmla="*/ 63 h 213"/>
                  <a:gd name="T36" fmla="*/ 26 w 146"/>
                  <a:gd name="T37" fmla="*/ 56 h 213"/>
                  <a:gd name="T38" fmla="*/ 21 w 146"/>
                  <a:gd name="T39" fmla="*/ 50 h 213"/>
                  <a:gd name="T40" fmla="*/ 17 w 146"/>
                  <a:gd name="T41" fmla="*/ 44 h 213"/>
                  <a:gd name="T42" fmla="*/ 16 w 146"/>
                  <a:gd name="T43" fmla="*/ 41 h 213"/>
                  <a:gd name="T44" fmla="*/ 13 w 146"/>
                  <a:gd name="T45" fmla="*/ 37 h 213"/>
                  <a:gd name="T46" fmla="*/ 10 w 146"/>
                  <a:gd name="T47" fmla="*/ 32 h 213"/>
                  <a:gd name="T48" fmla="*/ 6 w 146"/>
                  <a:gd name="T49" fmla="*/ 25 h 213"/>
                  <a:gd name="T50" fmla="*/ 2 w 146"/>
                  <a:gd name="T51" fmla="*/ 18 h 213"/>
                  <a:gd name="T52" fmla="*/ 0 w 146"/>
                  <a:gd name="T53" fmla="*/ 15 h 213"/>
                  <a:gd name="T54" fmla="*/ 4 w 146"/>
                  <a:gd name="T55" fmla="*/ 7 h 213"/>
                  <a:gd name="T56" fmla="*/ 11 w 146"/>
                  <a:gd name="T57" fmla="*/ 1 h 213"/>
                  <a:gd name="T58" fmla="*/ 15 w 146"/>
                  <a:gd name="T59" fmla="*/ 3 h 213"/>
                  <a:gd name="T60" fmla="*/ 20 w 146"/>
                  <a:gd name="T61" fmla="*/ 11 h 213"/>
                  <a:gd name="T62" fmla="*/ 23 w 146"/>
                  <a:gd name="T63" fmla="*/ 16 h 213"/>
                  <a:gd name="T64" fmla="*/ 27 w 146"/>
                  <a:gd name="T65" fmla="*/ 23 h 213"/>
                  <a:gd name="T66" fmla="*/ 32 w 146"/>
                  <a:gd name="T67" fmla="*/ 30 h 213"/>
                  <a:gd name="T68" fmla="*/ 38 w 146"/>
                  <a:gd name="T69" fmla="*/ 37 h 213"/>
                  <a:gd name="T70" fmla="*/ 44 w 146"/>
                  <a:gd name="T71" fmla="*/ 43 h 213"/>
                  <a:gd name="T72" fmla="*/ 48 w 146"/>
                  <a:gd name="T73" fmla="*/ 48 h 213"/>
                  <a:gd name="T74" fmla="*/ 54 w 146"/>
                  <a:gd name="T75" fmla="*/ 52 h 213"/>
                  <a:gd name="T76" fmla="*/ 59 w 146"/>
                  <a:gd name="T77" fmla="*/ 57 h 213"/>
                  <a:gd name="T78" fmla="*/ 63 w 146"/>
                  <a:gd name="T79" fmla="*/ 60 h 213"/>
                  <a:gd name="T80" fmla="*/ 65 w 146"/>
                  <a:gd name="T81" fmla="*/ 62 h 213"/>
                  <a:gd name="T82" fmla="*/ 67 w 146"/>
                  <a:gd name="T83" fmla="*/ 63 h 213"/>
                  <a:gd name="T84" fmla="*/ 70 w 146"/>
                  <a:gd name="T85" fmla="*/ 63 h 213"/>
                  <a:gd name="T86" fmla="*/ 74 w 146"/>
                  <a:gd name="T87" fmla="*/ 64 h 213"/>
                  <a:gd name="T88" fmla="*/ 78 w 146"/>
                  <a:gd name="T89" fmla="*/ 64 h 213"/>
                  <a:gd name="T90" fmla="*/ 83 w 146"/>
                  <a:gd name="T91" fmla="*/ 64 h 213"/>
                  <a:gd name="T92" fmla="*/ 89 w 146"/>
                  <a:gd name="T93" fmla="*/ 63 h 213"/>
                  <a:gd name="T94" fmla="*/ 93 w 146"/>
                  <a:gd name="T95" fmla="*/ 63 h 213"/>
                  <a:gd name="T96" fmla="*/ 98 w 146"/>
                  <a:gd name="T97" fmla="*/ 63 h 213"/>
                  <a:gd name="T98" fmla="*/ 104 w 146"/>
                  <a:gd name="T99" fmla="*/ 61 h 213"/>
                  <a:gd name="T100" fmla="*/ 109 w 146"/>
                  <a:gd name="T101" fmla="*/ 60 h 213"/>
                  <a:gd name="T102" fmla="*/ 113 w 146"/>
                  <a:gd name="T103" fmla="*/ 59 h 213"/>
                  <a:gd name="T104" fmla="*/ 116 w 146"/>
                  <a:gd name="T105" fmla="*/ 60 h 213"/>
                  <a:gd name="T106" fmla="*/ 118 w 146"/>
                  <a:gd name="T107" fmla="*/ 61 h 213"/>
                  <a:gd name="T108" fmla="*/ 120 w 146"/>
                  <a:gd name="T109" fmla="*/ 61 h 213"/>
                  <a:gd name="T110" fmla="*/ 122 w 146"/>
                  <a:gd name="T111" fmla="*/ 59 h 213"/>
                  <a:gd name="T112" fmla="*/ 123 w 146"/>
                  <a:gd name="T113" fmla="*/ 57 h 213"/>
                  <a:gd name="T114" fmla="*/ 127 w 146"/>
                  <a:gd name="T115" fmla="*/ 56 h 213"/>
                  <a:gd name="T116" fmla="*/ 131 w 146"/>
                  <a:gd name="T117" fmla="*/ 55 h 213"/>
                  <a:gd name="T118" fmla="*/ 136 w 146"/>
                  <a:gd name="T119" fmla="*/ 53 h 213"/>
                  <a:gd name="T120" fmla="*/ 146 w 146"/>
                  <a:gd name="T121" fmla="*/ 8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213">
                    <a:moveTo>
                      <a:pt x="146" y="81"/>
                    </a:moveTo>
                    <a:lnTo>
                      <a:pt x="145" y="82"/>
                    </a:lnTo>
                    <a:lnTo>
                      <a:pt x="144" y="84"/>
                    </a:lnTo>
                    <a:lnTo>
                      <a:pt x="143" y="86"/>
                    </a:lnTo>
                    <a:lnTo>
                      <a:pt x="143" y="88"/>
                    </a:lnTo>
                    <a:lnTo>
                      <a:pt x="142" y="90"/>
                    </a:lnTo>
                    <a:lnTo>
                      <a:pt x="142" y="93"/>
                    </a:lnTo>
                    <a:lnTo>
                      <a:pt x="141" y="95"/>
                    </a:lnTo>
                    <a:lnTo>
                      <a:pt x="141" y="98"/>
                    </a:lnTo>
                    <a:lnTo>
                      <a:pt x="140" y="101"/>
                    </a:lnTo>
                    <a:lnTo>
                      <a:pt x="140" y="104"/>
                    </a:lnTo>
                    <a:lnTo>
                      <a:pt x="140" y="106"/>
                    </a:lnTo>
                    <a:lnTo>
                      <a:pt x="139" y="110"/>
                    </a:lnTo>
                    <a:lnTo>
                      <a:pt x="131" y="142"/>
                    </a:lnTo>
                    <a:lnTo>
                      <a:pt x="116" y="174"/>
                    </a:lnTo>
                    <a:lnTo>
                      <a:pt x="102" y="186"/>
                    </a:lnTo>
                    <a:lnTo>
                      <a:pt x="85" y="203"/>
                    </a:lnTo>
                    <a:lnTo>
                      <a:pt x="68" y="213"/>
                    </a:lnTo>
                    <a:lnTo>
                      <a:pt x="75" y="172"/>
                    </a:lnTo>
                    <a:lnTo>
                      <a:pt x="75" y="162"/>
                    </a:lnTo>
                    <a:lnTo>
                      <a:pt x="72" y="142"/>
                    </a:lnTo>
                    <a:lnTo>
                      <a:pt x="71" y="139"/>
                    </a:lnTo>
                    <a:lnTo>
                      <a:pt x="71" y="136"/>
                    </a:lnTo>
                    <a:lnTo>
                      <a:pt x="70" y="134"/>
                    </a:lnTo>
                    <a:lnTo>
                      <a:pt x="70" y="132"/>
                    </a:lnTo>
                    <a:lnTo>
                      <a:pt x="69" y="130"/>
                    </a:lnTo>
                    <a:lnTo>
                      <a:pt x="69" y="126"/>
                    </a:lnTo>
                    <a:lnTo>
                      <a:pt x="68" y="122"/>
                    </a:lnTo>
                    <a:lnTo>
                      <a:pt x="68" y="116"/>
                    </a:lnTo>
                    <a:lnTo>
                      <a:pt x="67" y="110"/>
                    </a:lnTo>
                    <a:lnTo>
                      <a:pt x="66" y="104"/>
                    </a:lnTo>
                    <a:lnTo>
                      <a:pt x="65" y="100"/>
                    </a:lnTo>
                    <a:lnTo>
                      <a:pt x="64" y="97"/>
                    </a:lnTo>
                    <a:lnTo>
                      <a:pt x="63" y="96"/>
                    </a:lnTo>
                    <a:lnTo>
                      <a:pt x="62" y="95"/>
                    </a:lnTo>
                    <a:lnTo>
                      <a:pt x="60" y="93"/>
                    </a:lnTo>
                    <a:lnTo>
                      <a:pt x="58" y="92"/>
                    </a:lnTo>
                    <a:lnTo>
                      <a:pt x="57" y="90"/>
                    </a:lnTo>
                    <a:lnTo>
                      <a:pt x="54" y="87"/>
                    </a:lnTo>
                    <a:lnTo>
                      <a:pt x="52" y="85"/>
                    </a:lnTo>
                    <a:lnTo>
                      <a:pt x="50" y="83"/>
                    </a:lnTo>
                    <a:lnTo>
                      <a:pt x="48" y="81"/>
                    </a:lnTo>
                    <a:lnTo>
                      <a:pt x="46" y="79"/>
                    </a:lnTo>
                    <a:lnTo>
                      <a:pt x="44" y="78"/>
                    </a:lnTo>
                    <a:lnTo>
                      <a:pt x="42" y="76"/>
                    </a:lnTo>
                    <a:lnTo>
                      <a:pt x="40" y="74"/>
                    </a:lnTo>
                    <a:lnTo>
                      <a:pt x="38" y="73"/>
                    </a:lnTo>
                    <a:lnTo>
                      <a:pt x="37" y="71"/>
                    </a:lnTo>
                    <a:lnTo>
                      <a:pt x="37" y="71"/>
                    </a:lnTo>
                    <a:lnTo>
                      <a:pt x="36" y="70"/>
                    </a:lnTo>
                    <a:lnTo>
                      <a:pt x="35" y="68"/>
                    </a:lnTo>
                    <a:lnTo>
                      <a:pt x="34" y="67"/>
                    </a:lnTo>
                    <a:lnTo>
                      <a:pt x="32" y="65"/>
                    </a:lnTo>
                    <a:lnTo>
                      <a:pt x="31" y="63"/>
                    </a:lnTo>
                    <a:lnTo>
                      <a:pt x="29" y="61"/>
                    </a:lnTo>
                    <a:lnTo>
                      <a:pt x="27" y="58"/>
                    </a:lnTo>
                    <a:lnTo>
                      <a:pt x="26" y="56"/>
                    </a:lnTo>
                    <a:lnTo>
                      <a:pt x="24" y="54"/>
                    </a:lnTo>
                    <a:lnTo>
                      <a:pt x="22" y="52"/>
                    </a:lnTo>
                    <a:lnTo>
                      <a:pt x="21" y="50"/>
                    </a:lnTo>
                    <a:lnTo>
                      <a:pt x="19" y="47"/>
                    </a:lnTo>
                    <a:lnTo>
                      <a:pt x="18" y="46"/>
                    </a:lnTo>
                    <a:lnTo>
                      <a:pt x="17" y="44"/>
                    </a:lnTo>
                    <a:lnTo>
                      <a:pt x="16" y="43"/>
                    </a:lnTo>
                    <a:lnTo>
                      <a:pt x="16" y="42"/>
                    </a:lnTo>
                    <a:lnTo>
                      <a:pt x="16" y="41"/>
                    </a:lnTo>
                    <a:lnTo>
                      <a:pt x="15" y="40"/>
                    </a:lnTo>
                    <a:lnTo>
                      <a:pt x="14" y="39"/>
                    </a:lnTo>
                    <a:lnTo>
                      <a:pt x="13" y="37"/>
                    </a:lnTo>
                    <a:lnTo>
                      <a:pt x="12" y="36"/>
                    </a:lnTo>
                    <a:lnTo>
                      <a:pt x="11" y="34"/>
                    </a:lnTo>
                    <a:lnTo>
                      <a:pt x="10" y="32"/>
                    </a:lnTo>
                    <a:lnTo>
                      <a:pt x="9" y="30"/>
                    </a:lnTo>
                    <a:lnTo>
                      <a:pt x="8" y="28"/>
                    </a:lnTo>
                    <a:lnTo>
                      <a:pt x="6" y="25"/>
                    </a:lnTo>
                    <a:lnTo>
                      <a:pt x="5" y="23"/>
                    </a:lnTo>
                    <a:lnTo>
                      <a:pt x="4" y="21"/>
                    </a:lnTo>
                    <a:lnTo>
                      <a:pt x="2" y="18"/>
                    </a:lnTo>
                    <a:lnTo>
                      <a:pt x="1" y="17"/>
                    </a:lnTo>
                    <a:lnTo>
                      <a:pt x="0" y="15"/>
                    </a:lnTo>
                    <a:lnTo>
                      <a:pt x="0" y="15"/>
                    </a:lnTo>
                    <a:lnTo>
                      <a:pt x="1" y="12"/>
                    </a:lnTo>
                    <a:lnTo>
                      <a:pt x="2" y="10"/>
                    </a:lnTo>
                    <a:lnTo>
                      <a:pt x="4" y="7"/>
                    </a:lnTo>
                    <a:lnTo>
                      <a:pt x="6" y="4"/>
                    </a:lnTo>
                    <a:lnTo>
                      <a:pt x="9" y="3"/>
                    </a:lnTo>
                    <a:lnTo>
                      <a:pt x="11" y="1"/>
                    </a:lnTo>
                    <a:lnTo>
                      <a:pt x="12" y="0"/>
                    </a:lnTo>
                    <a:lnTo>
                      <a:pt x="12" y="0"/>
                    </a:lnTo>
                    <a:lnTo>
                      <a:pt x="15" y="3"/>
                    </a:lnTo>
                    <a:lnTo>
                      <a:pt x="19" y="10"/>
                    </a:lnTo>
                    <a:lnTo>
                      <a:pt x="19" y="11"/>
                    </a:lnTo>
                    <a:lnTo>
                      <a:pt x="20" y="11"/>
                    </a:lnTo>
                    <a:lnTo>
                      <a:pt x="21" y="13"/>
                    </a:lnTo>
                    <a:lnTo>
                      <a:pt x="22" y="14"/>
                    </a:lnTo>
                    <a:lnTo>
                      <a:pt x="23" y="16"/>
                    </a:lnTo>
                    <a:lnTo>
                      <a:pt x="24" y="18"/>
                    </a:lnTo>
                    <a:lnTo>
                      <a:pt x="26" y="21"/>
                    </a:lnTo>
                    <a:lnTo>
                      <a:pt x="27" y="23"/>
                    </a:lnTo>
                    <a:lnTo>
                      <a:pt x="29" y="25"/>
                    </a:lnTo>
                    <a:lnTo>
                      <a:pt x="31" y="27"/>
                    </a:lnTo>
                    <a:lnTo>
                      <a:pt x="32" y="30"/>
                    </a:lnTo>
                    <a:lnTo>
                      <a:pt x="34" y="32"/>
                    </a:lnTo>
                    <a:lnTo>
                      <a:pt x="36" y="35"/>
                    </a:lnTo>
                    <a:lnTo>
                      <a:pt x="38" y="37"/>
                    </a:lnTo>
                    <a:lnTo>
                      <a:pt x="40" y="40"/>
                    </a:lnTo>
                    <a:lnTo>
                      <a:pt x="42" y="42"/>
                    </a:lnTo>
                    <a:lnTo>
                      <a:pt x="44" y="43"/>
                    </a:lnTo>
                    <a:lnTo>
                      <a:pt x="45" y="45"/>
                    </a:lnTo>
                    <a:lnTo>
                      <a:pt x="47" y="46"/>
                    </a:lnTo>
                    <a:lnTo>
                      <a:pt x="48" y="48"/>
                    </a:lnTo>
                    <a:lnTo>
                      <a:pt x="50" y="49"/>
                    </a:lnTo>
                    <a:lnTo>
                      <a:pt x="52" y="51"/>
                    </a:lnTo>
                    <a:lnTo>
                      <a:pt x="54" y="52"/>
                    </a:lnTo>
                    <a:lnTo>
                      <a:pt x="55" y="54"/>
                    </a:lnTo>
                    <a:lnTo>
                      <a:pt x="57" y="55"/>
                    </a:lnTo>
                    <a:lnTo>
                      <a:pt x="59" y="57"/>
                    </a:lnTo>
                    <a:lnTo>
                      <a:pt x="60" y="58"/>
                    </a:lnTo>
                    <a:lnTo>
                      <a:pt x="62" y="59"/>
                    </a:lnTo>
                    <a:lnTo>
                      <a:pt x="63" y="60"/>
                    </a:lnTo>
                    <a:lnTo>
                      <a:pt x="64" y="61"/>
                    </a:lnTo>
                    <a:lnTo>
                      <a:pt x="65" y="62"/>
                    </a:lnTo>
                    <a:lnTo>
                      <a:pt x="65" y="62"/>
                    </a:lnTo>
                    <a:lnTo>
                      <a:pt x="66" y="62"/>
                    </a:lnTo>
                    <a:lnTo>
                      <a:pt x="67" y="62"/>
                    </a:lnTo>
                    <a:lnTo>
                      <a:pt x="67" y="63"/>
                    </a:lnTo>
                    <a:lnTo>
                      <a:pt x="68" y="63"/>
                    </a:lnTo>
                    <a:lnTo>
                      <a:pt x="69" y="63"/>
                    </a:lnTo>
                    <a:lnTo>
                      <a:pt x="70" y="63"/>
                    </a:lnTo>
                    <a:lnTo>
                      <a:pt x="72" y="64"/>
                    </a:lnTo>
                    <a:lnTo>
                      <a:pt x="73" y="64"/>
                    </a:lnTo>
                    <a:lnTo>
                      <a:pt x="74" y="64"/>
                    </a:lnTo>
                    <a:lnTo>
                      <a:pt x="76" y="64"/>
                    </a:lnTo>
                    <a:lnTo>
                      <a:pt x="77" y="64"/>
                    </a:lnTo>
                    <a:lnTo>
                      <a:pt x="78" y="64"/>
                    </a:lnTo>
                    <a:lnTo>
                      <a:pt x="80" y="64"/>
                    </a:lnTo>
                    <a:lnTo>
                      <a:pt x="82" y="64"/>
                    </a:lnTo>
                    <a:lnTo>
                      <a:pt x="83" y="64"/>
                    </a:lnTo>
                    <a:lnTo>
                      <a:pt x="84" y="63"/>
                    </a:lnTo>
                    <a:lnTo>
                      <a:pt x="87" y="63"/>
                    </a:lnTo>
                    <a:lnTo>
                      <a:pt x="89" y="63"/>
                    </a:lnTo>
                    <a:lnTo>
                      <a:pt x="90" y="63"/>
                    </a:lnTo>
                    <a:lnTo>
                      <a:pt x="92" y="63"/>
                    </a:lnTo>
                    <a:lnTo>
                      <a:pt x="93" y="63"/>
                    </a:lnTo>
                    <a:lnTo>
                      <a:pt x="94" y="63"/>
                    </a:lnTo>
                    <a:lnTo>
                      <a:pt x="96" y="63"/>
                    </a:lnTo>
                    <a:lnTo>
                      <a:pt x="98" y="63"/>
                    </a:lnTo>
                    <a:lnTo>
                      <a:pt x="100" y="62"/>
                    </a:lnTo>
                    <a:lnTo>
                      <a:pt x="102" y="62"/>
                    </a:lnTo>
                    <a:lnTo>
                      <a:pt x="104" y="61"/>
                    </a:lnTo>
                    <a:lnTo>
                      <a:pt x="106" y="61"/>
                    </a:lnTo>
                    <a:lnTo>
                      <a:pt x="108" y="60"/>
                    </a:lnTo>
                    <a:lnTo>
                      <a:pt x="109" y="60"/>
                    </a:lnTo>
                    <a:lnTo>
                      <a:pt x="111" y="60"/>
                    </a:lnTo>
                    <a:lnTo>
                      <a:pt x="112" y="59"/>
                    </a:lnTo>
                    <a:lnTo>
                      <a:pt x="113" y="59"/>
                    </a:lnTo>
                    <a:lnTo>
                      <a:pt x="114" y="60"/>
                    </a:lnTo>
                    <a:lnTo>
                      <a:pt x="115" y="60"/>
                    </a:lnTo>
                    <a:lnTo>
                      <a:pt x="116" y="60"/>
                    </a:lnTo>
                    <a:lnTo>
                      <a:pt x="116" y="61"/>
                    </a:lnTo>
                    <a:lnTo>
                      <a:pt x="117" y="61"/>
                    </a:lnTo>
                    <a:lnTo>
                      <a:pt x="118" y="61"/>
                    </a:lnTo>
                    <a:lnTo>
                      <a:pt x="119" y="62"/>
                    </a:lnTo>
                    <a:lnTo>
                      <a:pt x="119" y="62"/>
                    </a:lnTo>
                    <a:lnTo>
                      <a:pt x="120" y="61"/>
                    </a:lnTo>
                    <a:lnTo>
                      <a:pt x="120" y="61"/>
                    </a:lnTo>
                    <a:lnTo>
                      <a:pt x="121" y="60"/>
                    </a:lnTo>
                    <a:lnTo>
                      <a:pt x="122" y="59"/>
                    </a:lnTo>
                    <a:lnTo>
                      <a:pt x="122" y="58"/>
                    </a:lnTo>
                    <a:lnTo>
                      <a:pt x="123" y="58"/>
                    </a:lnTo>
                    <a:lnTo>
                      <a:pt x="123" y="57"/>
                    </a:lnTo>
                    <a:lnTo>
                      <a:pt x="124" y="56"/>
                    </a:lnTo>
                    <a:lnTo>
                      <a:pt x="125" y="56"/>
                    </a:lnTo>
                    <a:lnTo>
                      <a:pt x="127" y="56"/>
                    </a:lnTo>
                    <a:lnTo>
                      <a:pt x="128" y="56"/>
                    </a:lnTo>
                    <a:lnTo>
                      <a:pt x="130" y="55"/>
                    </a:lnTo>
                    <a:lnTo>
                      <a:pt x="131" y="55"/>
                    </a:lnTo>
                    <a:lnTo>
                      <a:pt x="133" y="55"/>
                    </a:lnTo>
                    <a:lnTo>
                      <a:pt x="134" y="54"/>
                    </a:lnTo>
                    <a:lnTo>
                      <a:pt x="136" y="53"/>
                    </a:lnTo>
                    <a:lnTo>
                      <a:pt x="138" y="50"/>
                    </a:lnTo>
                    <a:lnTo>
                      <a:pt x="141" y="47"/>
                    </a:lnTo>
                    <a:lnTo>
                      <a:pt x="14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16" name="Freeform 2086"/>
              <p:cNvSpPr>
                <a:spLocks/>
              </p:cNvSpPr>
              <p:nvPr/>
            </p:nvSpPr>
            <p:spPr bwMode="auto">
              <a:xfrm>
                <a:off x="3415" y="1399"/>
                <a:ext cx="22" cy="54"/>
              </a:xfrm>
              <a:custGeom>
                <a:avLst/>
                <a:gdLst>
                  <a:gd name="T0" fmla="*/ 16 w 22"/>
                  <a:gd name="T1" fmla="*/ 0 h 54"/>
                  <a:gd name="T2" fmla="*/ 16 w 22"/>
                  <a:gd name="T3" fmla="*/ 0 h 54"/>
                  <a:gd name="T4" fmla="*/ 16 w 22"/>
                  <a:gd name="T5" fmla="*/ 1 h 54"/>
                  <a:gd name="T6" fmla="*/ 17 w 22"/>
                  <a:gd name="T7" fmla="*/ 1 h 54"/>
                  <a:gd name="T8" fmla="*/ 18 w 22"/>
                  <a:gd name="T9" fmla="*/ 1 h 54"/>
                  <a:gd name="T10" fmla="*/ 19 w 22"/>
                  <a:gd name="T11" fmla="*/ 1 h 54"/>
                  <a:gd name="T12" fmla="*/ 19 w 22"/>
                  <a:gd name="T13" fmla="*/ 2 h 54"/>
                  <a:gd name="T14" fmla="*/ 20 w 22"/>
                  <a:gd name="T15" fmla="*/ 3 h 54"/>
                  <a:gd name="T16" fmla="*/ 20 w 22"/>
                  <a:gd name="T17" fmla="*/ 4 h 54"/>
                  <a:gd name="T18" fmla="*/ 21 w 22"/>
                  <a:gd name="T19" fmla="*/ 5 h 54"/>
                  <a:gd name="T20" fmla="*/ 21 w 22"/>
                  <a:gd name="T21" fmla="*/ 7 h 54"/>
                  <a:gd name="T22" fmla="*/ 22 w 22"/>
                  <a:gd name="T23" fmla="*/ 9 h 54"/>
                  <a:gd name="T24" fmla="*/ 22 w 22"/>
                  <a:gd name="T25" fmla="*/ 9 h 54"/>
                  <a:gd name="T26" fmla="*/ 22 w 22"/>
                  <a:gd name="T27" fmla="*/ 12 h 54"/>
                  <a:gd name="T28" fmla="*/ 21 w 22"/>
                  <a:gd name="T29" fmla="*/ 18 h 54"/>
                  <a:gd name="T30" fmla="*/ 21 w 22"/>
                  <a:gd name="T31" fmla="*/ 24 h 54"/>
                  <a:gd name="T32" fmla="*/ 19 w 22"/>
                  <a:gd name="T33" fmla="*/ 30 h 54"/>
                  <a:gd name="T34" fmla="*/ 19 w 22"/>
                  <a:gd name="T35" fmla="*/ 32 h 54"/>
                  <a:gd name="T36" fmla="*/ 18 w 22"/>
                  <a:gd name="T37" fmla="*/ 36 h 54"/>
                  <a:gd name="T38" fmla="*/ 16 w 22"/>
                  <a:gd name="T39" fmla="*/ 40 h 54"/>
                  <a:gd name="T40" fmla="*/ 15 w 22"/>
                  <a:gd name="T41" fmla="*/ 44 h 54"/>
                  <a:gd name="T42" fmla="*/ 14 w 22"/>
                  <a:gd name="T43" fmla="*/ 48 h 54"/>
                  <a:gd name="T44" fmla="*/ 13 w 22"/>
                  <a:gd name="T45" fmla="*/ 51 h 54"/>
                  <a:gd name="T46" fmla="*/ 13 w 22"/>
                  <a:gd name="T47" fmla="*/ 53 h 54"/>
                  <a:gd name="T48" fmla="*/ 12 w 22"/>
                  <a:gd name="T49" fmla="*/ 54 h 54"/>
                  <a:gd name="T50" fmla="*/ 12 w 22"/>
                  <a:gd name="T51" fmla="*/ 52 h 54"/>
                  <a:gd name="T52" fmla="*/ 11 w 22"/>
                  <a:gd name="T53" fmla="*/ 49 h 54"/>
                  <a:gd name="T54" fmla="*/ 9 w 22"/>
                  <a:gd name="T55" fmla="*/ 43 h 54"/>
                  <a:gd name="T56" fmla="*/ 7 w 22"/>
                  <a:gd name="T57" fmla="*/ 37 h 54"/>
                  <a:gd name="T58" fmla="*/ 5 w 22"/>
                  <a:gd name="T59" fmla="*/ 31 h 54"/>
                  <a:gd name="T60" fmla="*/ 3 w 22"/>
                  <a:gd name="T61" fmla="*/ 25 h 54"/>
                  <a:gd name="T62" fmla="*/ 2 w 22"/>
                  <a:gd name="T63" fmla="*/ 21 h 54"/>
                  <a:gd name="T64" fmla="*/ 1 w 22"/>
                  <a:gd name="T65" fmla="*/ 19 h 54"/>
                  <a:gd name="T66" fmla="*/ 0 w 22"/>
                  <a:gd name="T67" fmla="*/ 18 h 54"/>
                  <a:gd name="T68" fmla="*/ 0 w 22"/>
                  <a:gd name="T69" fmla="*/ 17 h 54"/>
                  <a:gd name="T70" fmla="*/ 0 w 22"/>
                  <a:gd name="T71" fmla="*/ 15 h 54"/>
                  <a:gd name="T72" fmla="*/ 0 w 22"/>
                  <a:gd name="T73" fmla="*/ 13 h 54"/>
                  <a:gd name="T74" fmla="*/ 0 w 22"/>
                  <a:gd name="T75" fmla="*/ 11 h 54"/>
                  <a:gd name="T76" fmla="*/ 1 w 22"/>
                  <a:gd name="T77" fmla="*/ 8 h 54"/>
                  <a:gd name="T78" fmla="*/ 1 w 22"/>
                  <a:gd name="T79" fmla="*/ 6 h 54"/>
                  <a:gd name="T80" fmla="*/ 1 w 22"/>
                  <a:gd name="T81" fmla="*/ 5 h 54"/>
                  <a:gd name="T82" fmla="*/ 1 w 22"/>
                  <a:gd name="T83" fmla="*/ 5 h 54"/>
                  <a:gd name="T84" fmla="*/ 2 w 22"/>
                  <a:gd name="T85" fmla="*/ 4 h 54"/>
                  <a:gd name="T86" fmla="*/ 4 w 22"/>
                  <a:gd name="T87" fmla="*/ 3 h 54"/>
                  <a:gd name="T88" fmla="*/ 5 w 22"/>
                  <a:gd name="T89" fmla="*/ 2 h 54"/>
                  <a:gd name="T90" fmla="*/ 8 w 22"/>
                  <a:gd name="T91" fmla="*/ 1 h 54"/>
                  <a:gd name="T92" fmla="*/ 10 w 22"/>
                  <a:gd name="T93" fmla="*/ 0 h 54"/>
                  <a:gd name="T94" fmla="*/ 13 w 22"/>
                  <a:gd name="T95" fmla="*/ 0 h 54"/>
                  <a:gd name="T96" fmla="*/ 16 w 22"/>
                  <a:gd name="T9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54">
                    <a:moveTo>
                      <a:pt x="16" y="0"/>
                    </a:moveTo>
                    <a:lnTo>
                      <a:pt x="16" y="0"/>
                    </a:lnTo>
                    <a:lnTo>
                      <a:pt x="16" y="1"/>
                    </a:lnTo>
                    <a:lnTo>
                      <a:pt x="17" y="1"/>
                    </a:lnTo>
                    <a:lnTo>
                      <a:pt x="18" y="1"/>
                    </a:lnTo>
                    <a:lnTo>
                      <a:pt x="19" y="1"/>
                    </a:lnTo>
                    <a:lnTo>
                      <a:pt x="19" y="2"/>
                    </a:lnTo>
                    <a:lnTo>
                      <a:pt x="20" y="3"/>
                    </a:lnTo>
                    <a:lnTo>
                      <a:pt x="20" y="4"/>
                    </a:lnTo>
                    <a:lnTo>
                      <a:pt x="21" y="5"/>
                    </a:lnTo>
                    <a:lnTo>
                      <a:pt x="21" y="7"/>
                    </a:lnTo>
                    <a:lnTo>
                      <a:pt x="22" y="9"/>
                    </a:lnTo>
                    <a:lnTo>
                      <a:pt x="22" y="9"/>
                    </a:lnTo>
                    <a:lnTo>
                      <a:pt x="22" y="12"/>
                    </a:lnTo>
                    <a:lnTo>
                      <a:pt x="21" y="18"/>
                    </a:lnTo>
                    <a:lnTo>
                      <a:pt x="21" y="24"/>
                    </a:lnTo>
                    <a:lnTo>
                      <a:pt x="19" y="30"/>
                    </a:lnTo>
                    <a:lnTo>
                      <a:pt x="19" y="32"/>
                    </a:lnTo>
                    <a:lnTo>
                      <a:pt x="18" y="36"/>
                    </a:lnTo>
                    <a:lnTo>
                      <a:pt x="16" y="40"/>
                    </a:lnTo>
                    <a:lnTo>
                      <a:pt x="15" y="44"/>
                    </a:lnTo>
                    <a:lnTo>
                      <a:pt x="14" y="48"/>
                    </a:lnTo>
                    <a:lnTo>
                      <a:pt x="13" y="51"/>
                    </a:lnTo>
                    <a:lnTo>
                      <a:pt x="13" y="53"/>
                    </a:lnTo>
                    <a:lnTo>
                      <a:pt x="12" y="54"/>
                    </a:lnTo>
                    <a:lnTo>
                      <a:pt x="12" y="52"/>
                    </a:lnTo>
                    <a:lnTo>
                      <a:pt x="11" y="49"/>
                    </a:lnTo>
                    <a:lnTo>
                      <a:pt x="9" y="43"/>
                    </a:lnTo>
                    <a:lnTo>
                      <a:pt x="7" y="37"/>
                    </a:lnTo>
                    <a:lnTo>
                      <a:pt x="5" y="31"/>
                    </a:lnTo>
                    <a:lnTo>
                      <a:pt x="3" y="25"/>
                    </a:lnTo>
                    <a:lnTo>
                      <a:pt x="2" y="21"/>
                    </a:lnTo>
                    <a:lnTo>
                      <a:pt x="1" y="19"/>
                    </a:lnTo>
                    <a:lnTo>
                      <a:pt x="0" y="18"/>
                    </a:lnTo>
                    <a:lnTo>
                      <a:pt x="0" y="17"/>
                    </a:lnTo>
                    <a:lnTo>
                      <a:pt x="0" y="15"/>
                    </a:lnTo>
                    <a:lnTo>
                      <a:pt x="0" y="13"/>
                    </a:lnTo>
                    <a:lnTo>
                      <a:pt x="0" y="11"/>
                    </a:lnTo>
                    <a:lnTo>
                      <a:pt x="1" y="8"/>
                    </a:lnTo>
                    <a:lnTo>
                      <a:pt x="1" y="6"/>
                    </a:lnTo>
                    <a:lnTo>
                      <a:pt x="1" y="5"/>
                    </a:lnTo>
                    <a:lnTo>
                      <a:pt x="1" y="5"/>
                    </a:lnTo>
                    <a:lnTo>
                      <a:pt x="2" y="4"/>
                    </a:lnTo>
                    <a:lnTo>
                      <a:pt x="4" y="3"/>
                    </a:lnTo>
                    <a:lnTo>
                      <a:pt x="5" y="2"/>
                    </a:lnTo>
                    <a:lnTo>
                      <a:pt x="8" y="1"/>
                    </a:lnTo>
                    <a:lnTo>
                      <a:pt x="10" y="0"/>
                    </a:lnTo>
                    <a:lnTo>
                      <a:pt x="13" y="0"/>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17" name="Freeform 2087"/>
              <p:cNvSpPr>
                <a:spLocks/>
              </p:cNvSpPr>
              <p:nvPr/>
            </p:nvSpPr>
            <p:spPr bwMode="auto">
              <a:xfrm>
                <a:off x="3408" y="1355"/>
                <a:ext cx="29" cy="36"/>
              </a:xfrm>
              <a:custGeom>
                <a:avLst/>
                <a:gdLst>
                  <a:gd name="T0" fmla="*/ 27 w 29"/>
                  <a:gd name="T1" fmla="*/ 27 h 36"/>
                  <a:gd name="T2" fmla="*/ 28 w 29"/>
                  <a:gd name="T3" fmla="*/ 26 h 36"/>
                  <a:gd name="T4" fmla="*/ 28 w 29"/>
                  <a:gd name="T5" fmla="*/ 24 h 36"/>
                  <a:gd name="T6" fmla="*/ 29 w 29"/>
                  <a:gd name="T7" fmla="*/ 22 h 36"/>
                  <a:gd name="T8" fmla="*/ 29 w 29"/>
                  <a:gd name="T9" fmla="*/ 18 h 36"/>
                  <a:gd name="T10" fmla="*/ 28 w 29"/>
                  <a:gd name="T11" fmla="*/ 16 h 36"/>
                  <a:gd name="T12" fmla="*/ 28 w 29"/>
                  <a:gd name="T13" fmla="*/ 14 h 36"/>
                  <a:gd name="T14" fmla="*/ 27 w 29"/>
                  <a:gd name="T15" fmla="*/ 11 h 36"/>
                  <a:gd name="T16" fmla="*/ 26 w 29"/>
                  <a:gd name="T17" fmla="*/ 8 h 36"/>
                  <a:gd name="T18" fmla="*/ 24 w 29"/>
                  <a:gd name="T19" fmla="*/ 5 h 36"/>
                  <a:gd name="T20" fmla="*/ 22 w 29"/>
                  <a:gd name="T21" fmla="*/ 3 h 36"/>
                  <a:gd name="T22" fmla="*/ 20 w 29"/>
                  <a:gd name="T23" fmla="*/ 1 h 36"/>
                  <a:gd name="T24" fmla="*/ 16 w 29"/>
                  <a:gd name="T25" fmla="*/ 0 h 36"/>
                  <a:gd name="T26" fmla="*/ 13 w 29"/>
                  <a:gd name="T27" fmla="*/ 0 h 36"/>
                  <a:gd name="T28" fmla="*/ 12 w 29"/>
                  <a:gd name="T29" fmla="*/ 0 h 36"/>
                  <a:gd name="T30" fmla="*/ 10 w 29"/>
                  <a:gd name="T31" fmla="*/ 0 h 36"/>
                  <a:gd name="T32" fmla="*/ 9 w 29"/>
                  <a:gd name="T33" fmla="*/ 0 h 36"/>
                  <a:gd name="T34" fmla="*/ 8 w 29"/>
                  <a:gd name="T35" fmla="*/ 0 h 36"/>
                  <a:gd name="T36" fmla="*/ 7 w 29"/>
                  <a:gd name="T37" fmla="*/ 1 h 36"/>
                  <a:gd name="T38" fmla="*/ 7 w 29"/>
                  <a:gd name="T39" fmla="*/ 1 h 36"/>
                  <a:gd name="T40" fmla="*/ 6 w 29"/>
                  <a:gd name="T41" fmla="*/ 2 h 36"/>
                  <a:gd name="T42" fmla="*/ 5 w 29"/>
                  <a:gd name="T43" fmla="*/ 3 h 36"/>
                  <a:gd name="T44" fmla="*/ 4 w 29"/>
                  <a:gd name="T45" fmla="*/ 4 h 36"/>
                  <a:gd name="T46" fmla="*/ 3 w 29"/>
                  <a:gd name="T47" fmla="*/ 6 h 36"/>
                  <a:gd name="T48" fmla="*/ 2 w 29"/>
                  <a:gd name="T49" fmla="*/ 8 h 36"/>
                  <a:gd name="T50" fmla="*/ 2 w 29"/>
                  <a:gd name="T51" fmla="*/ 10 h 36"/>
                  <a:gd name="T52" fmla="*/ 1 w 29"/>
                  <a:gd name="T53" fmla="*/ 12 h 36"/>
                  <a:gd name="T54" fmla="*/ 1 w 29"/>
                  <a:gd name="T55" fmla="*/ 13 h 36"/>
                  <a:gd name="T56" fmla="*/ 1 w 29"/>
                  <a:gd name="T57" fmla="*/ 14 h 36"/>
                  <a:gd name="T58" fmla="*/ 0 w 29"/>
                  <a:gd name="T59" fmla="*/ 16 h 36"/>
                  <a:gd name="T60" fmla="*/ 0 w 29"/>
                  <a:gd name="T61" fmla="*/ 19 h 36"/>
                  <a:gd name="T62" fmla="*/ 0 w 29"/>
                  <a:gd name="T63" fmla="*/ 22 h 36"/>
                  <a:gd name="T64" fmla="*/ 0 w 29"/>
                  <a:gd name="T65" fmla="*/ 26 h 36"/>
                  <a:gd name="T66" fmla="*/ 1 w 29"/>
                  <a:gd name="T67" fmla="*/ 28 h 36"/>
                  <a:gd name="T68" fmla="*/ 1 w 29"/>
                  <a:gd name="T69" fmla="*/ 30 h 36"/>
                  <a:gd name="T70" fmla="*/ 1 w 29"/>
                  <a:gd name="T71" fmla="*/ 31 h 36"/>
                  <a:gd name="T72" fmla="*/ 1 w 29"/>
                  <a:gd name="T73" fmla="*/ 31 h 36"/>
                  <a:gd name="T74" fmla="*/ 1 w 29"/>
                  <a:gd name="T75" fmla="*/ 31 h 36"/>
                  <a:gd name="T76" fmla="*/ 2 w 29"/>
                  <a:gd name="T77" fmla="*/ 32 h 36"/>
                  <a:gd name="T78" fmla="*/ 2 w 29"/>
                  <a:gd name="T79" fmla="*/ 33 h 36"/>
                  <a:gd name="T80" fmla="*/ 2 w 29"/>
                  <a:gd name="T81" fmla="*/ 34 h 36"/>
                  <a:gd name="T82" fmla="*/ 3 w 29"/>
                  <a:gd name="T83" fmla="*/ 35 h 36"/>
                  <a:gd name="T84" fmla="*/ 3 w 29"/>
                  <a:gd name="T85" fmla="*/ 36 h 36"/>
                  <a:gd name="T86" fmla="*/ 4 w 29"/>
                  <a:gd name="T87" fmla="*/ 36 h 36"/>
                  <a:gd name="T88" fmla="*/ 5 w 29"/>
                  <a:gd name="T89" fmla="*/ 36 h 36"/>
                  <a:gd name="T90" fmla="*/ 7 w 29"/>
                  <a:gd name="T91" fmla="*/ 36 h 36"/>
                  <a:gd name="T92" fmla="*/ 9 w 29"/>
                  <a:gd name="T93" fmla="*/ 35 h 36"/>
                  <a:gd name="T94" fmla="*/ 11 w 29"/>
                  <a:gd name="T95" fmla="*/ 35 h 36"/>
                  <a:gd name="T96" fmla="*/ 14 w 29"/>
                  <a:gd name="T97" fmla="*/ 34 h 36"/>
                  <a:gd name="T98" fmla="*/ 16 w 29"/>
                  <a:gd name="T99" fmla="*/ 34 h 36"/>
                  <a:gd name="T100" fmla="*/ 18 w 29"/>
                  <a:gd name="T101" fmla="*/ 34 h 36"/>
                  <a:gd name="T102" fmla="*/ 19 w 29"/>
                  <a:gd name="T103" fmla="*/ 33 h 36"/>
                  <a:gd name="T104" fmla="*/ 20 w 29"/>
                  <a:gd name="T105" fmla="*/ 33 h 36"/>
                  <a:gd name="T106" fmla="*/ 25 w 29"/>
                  <a:gd name="T107" fmla="*/ 34 h 36"/>
                  <a:gd name="T108" fmla="*/ 27 w 29"/>
                  <a:gd name="T10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36">
                    <a:moveTo>
                      <a:pt x="27" y="27"/>
                    </a:moveTo>
                    <a:lnTo>
                      <a:pt x="28" y="26"/>
                    </a:lnTo>
                    <a:lnTo>
                      <a:pt x="28" y="24"/>
                    </a:lnTo>
                    <a:lnTo>
                      <a:pt x="29" y="22"/>
                    </a:lnTo>
                    <a:lnTo>
                      <a:pt x="29" y="18"/>
                    </a:lnTo>
                    <a:lnTo>
                      <a:pt x="28" y="16"/>
                    </a:lnTo>
                    <a:lnTo>
                      <a:pt x="28" y="14"/>
                    </a:lnTo>
                    <a:lnTo>
                      <a:pt x="27" y="11"/>
                    </a:lnTo>
                    <a:lnTo>
                      <a:pt x="26" y="8"/>
                    </a:lnTo>
                    <a:lnTo>
                      <a:pt x="24" y="5"/>
                    </a:lnTo>
                    <a:lnTo>
                      <a:pt x="22" y="3"/>
                    </a:lnTo>
                    <a:lnTo>
                      <a:pt x="20" y="1"/>
                    </a:lnTo>
                    <a:lnTo>
                      <a:pt x="16" y="0"/>
                    </a:lnTo>
                    <a:lnTo>
                      <a:pt x="13" y="0"/>
                    </a:lnTo>
                    <a:lnTo>
                      <a:pt x="12" y="0"/>
                    </a:lnTo>
                    <a:lnTo>
                      <a:pt x="10" y="0"/>
                    </a:lnTo>
                    <a:lnTo>
                      <a:pt x="9" y="0"/>
                    </a:lnTo>
                    <a:lnTo>
                      <a:pt x="8" y="0"/>
                    </a:lnTo>
                    <a:lnTo>
                      <a:pt x="7" y="1"/>
                    </a:lnTo>
                    <a:lnTo>
                      <a:pt x="7" y="1"/>
                    </a:lnTo>
                    <a:lnTo>
                      <a:pt x="6" y="2"/>
                    </a:lnTo>
                    <a:lnTo>
                      <a:pt x="5" y="3"/>
                    </a:lnTo>
                    <a:lnTo>
                      <a:pt x="4" y="4"/>
                    </a:lnTo>
                    <a:lnTo>
                      <a:pt x="3" y="6"/>
                    </a:lnTo>
                    <a:lnTo>
                      <a:pt x="2" y="8"/>
                    </a:lnTo>
                    <a:lnTo>
                      <a:pt x="2" y="10"/>
                    </a:lnTo>
                    <a:lnTo>
                      <a:pt x="1" y="12"/>
                    </a:lnTo>
                    <a:lnTo>
                      <a:pt x="1" y="13"/>
                    </a:lnTo>
                    <a:lnTo>
                      <a:pt x="1" y="14"/>
                    </a:lnTo>
                    <a:lnTo>
                      <a:pt x="0" y="16"/>
                    </a:lnTo>
                    <a:lnTo>
                      <a:pt x="0" y="19"/>
                    </a:lnTo>
                    <a:lnTo>
                      <a:pt x="0" y="22"/>
                    </a:lnTo>
                    <a:lnTo>
                      <a:pt x="0" y="26"/>
                    </a:lnTo>
                    <a:lnTo>
                      <a:pt x="1" y="28"/>
                    </a:lnTo>
                    <a:lnTo>
                      <a:pt x="1" y="30"/>
                    </a:lnTo>
                    <a:lnTo>
                      <a:pt x="1" y="31"/>
                    </a:lnTo>
                    <a:lnTo>
                      <a:pt x="1" y="31"/>
                    </a:lnTo>
                    <a:lnTo>
                      <a:pt x="1" y="31"/>
                    </a:lnTo>
                    <a:lnTo>
                      <a:pt x="2" y="32"/>
                    </a:lnTo>
                    <a:lnTo>
                      <a:pt x="2" y="33"/>
                    </a:lnTo>
                    <a:lnTo>
                      <a:pt x="2" y="34"/>
                    </a:lnTo>
                    <a:lnTo>
                      <a:pt x="3" y="35"/>
                    </a:lnTo>
                    <a:lnTo>
                      <a:pt x="3" y="36"/>
                    </a:lnTo>
                    <a:lnTo>
                      <a:pt x="4" y="36"/>
                    </a:lnTo>
                    <a:lnTo>
                      <a:pt x="5" y="36"/>
                    </a:lnTo>
                    <a:lnTo>
                      <a:pt x="7" y="36"/>
                    </a:lnTo>
                    <a:lnTo>
                      <a:pt x="9" y="35"/>
                    </a:lnTo>
                    <a:lnTo>
                      <a:pt x="11" y="35"/>
                    </a:lnTo>
                    <a:lnTo>
                      <a:pt x="14" y="34"/>
                    </a:lnTo>
                    <a:lnTo>
                      <a:pt x="16" y="34"/>
                    </a:lnTo>
                    <a:lnTo>
                      <a:pt x="18" y="34"/>
                    </a:lnTo>
                    <a:lnTo>
                      <a:pt x="19" y="33"/>
                    </a:lnTo>
                    <a:lnTo>
                      <a:pt x="20" y="33"/>
                    </a:lnTo>
                    <a:lnTo>
                      <a:pt x="25" y="34"/>
                    </a:lnTo>
                    <a:lnTo>
                      <a:pt x="2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18" name="Freeform 2088"/>
              <p:cNvSpPr>
                <a:spLocks/>
              </p:cNvSpPr>
              <p:nvPr/>
            </p:nvSpPr>
            <p:spPr bwMode="auto">
              <a:xfrm>
                <a:off x="3413" y="1388"/>
                <a:ext cx="21" cy="21"/>
              </a:xfrm>
              <a:custGeom>
                <a:avLst/>
                <a:gdLst>
                  <a:gd name="T0" fmla="*/ 21 w 21"/>
                  <a:gd name="T1" fmla="*/ 2 h 21"/>
                  <a:gd name="T2" fmla="*/ 21 w 21"/>
                  <a:gd name="T3" fmla="*/ 3 h 21"/>
                  <a:gd name="T4" fmla="*/ 21 w 21"/>
                  <a:gd name="T5" fmla="*/ 7 h 21"/>
                  <a:gd name="T6" fmla="*/ 20 w 21"/>
                  <a:gd name="T7" fmla="*/ 11 h 21"/>
                  <a:gd name="T8" fmla="*/ 20 w 21"/>
                  <a:gd name="T9" fmla="*/ 14 h 21"/>
                  <a:gd name="T10" fmla="*/ 20 w 21"/>
                  <a:gd name="T11" fmla="*/ 15 h 21"/>
                  <a:gd name="T12" fmla="*/ 20 w 21"/>
                  <a:gd name="T13" fmla="*/ 16 h 21"/>
                  <a:gd name="T14" fmla="*/ 20 w 21"/>
                  <a:gd name="T15" fmla="*/ 17 h 21"/>
                  <a:gd name="T16" fmla="*/ 20 w 21"/>
                  <a:gd name="T17" fmla="*/ 17 h 21"/>
                  <a:gd name="T18" fmla="*/ 20 w 21"/>
                  <a:gd name="T19" fmla="*/ 17 h 21"/>
                  <a:gd name="T20" fmla="*/ 19 w 21"/>
                  <a:gd name="T21" fmla="*/ 17 h 21"/>
                  <a:gd name="T22" fmla="*/ 18 w 21"/>
                  <a:gd name="T23" fmla="*/ 17 h 21"/>
                  <a:gd name="T24" fmla="*/ 17 w 21"/>
                  <a:gd name="T25" fmla="*/ 18 h 21"/>
                  <a:gd name="T26" fmla="*/ 16 w 21"/>
                  <a:gd name="T27" fmla="*/ 18 h 21"/>
                  <a:gd name="T28" fmla="*/ 15 w 21"/>
                  <a:gd name="T29" fmla="*/ 19 h 21"/>
                  <a:gd name="T30" fmla="*/ 15 w 21"/>
                  <a:gd name="T31" fmla="*/ 19 h 21"/>
                  <a:gd name="T32" fmla="*/ 14 w 21"/>
                  <a:gd name="T33" fmla="*/ 19 h 21"/>
                  <a:gd name="T34" fmla="*/ 13 w 21"/>
                  <a:gd name="T35" fmla="*/ 19 h 21"/>
                  <a:gd name="T36" fmla="*/ 12 w 21"/>
                  <a:gd name="T37" fmla="*/ 20 h 21"/>
                  <a:gd name="T38" fmla="*/ 12 w 21"/>
                  <a:gd name="T39" fmla="*/ 20 h 21"/>
                  <a:gd name="T40" fmla="*/ 11 w 21"/>
                  <a:gd name="T41" fmla="*/ 20 h 21"/>
                  <a:gd name="T42" fmla="*/ 11 w 21"/>
                  <a:gd name="T43" fmla="*/ 21 h 21"/>
                  <a:gd name="T44" fmla="*/ 11 w 21"/>
                  <a:gd name="T45" fmla="*/ 21 h 21"/>
                  <a:gd name="T46" fmla="*/ 11 w 21"/>
                  <a:gd name="T47" fmla="*/ 21 h 21"/>
                  <a:gd name="T48" fmla="*/ 5 w 21"/>
                  <a:gd name="T49" fmla="*/ 18 h 21"/>
                  <a:gd name="T50" fmla="*/ 3 w 21"/>
                  <a:gd name="T51" fmla="*/ 17 h 21"/>
                  <a:gd name="T52" fmla="*/ 3 w 21"/>
                  <a:gd name="T53" fmla="*/ 16 h 21"/>
                  <a:gd name="T54" fmla="*/ 2 w 21"/>
                  <a:gd name="T55" fmla="*/ 12 h 21"/>
                  <a:gd name="T56" fmla="*/ 1 w 21"/>
                  <a:gd name="T57" fmla="*/ 9 h 21"/>
                  <a:gd name="T58" fmla="*/ 0 w 21"/>
                  <a:gd name="T59" fmla="*/ 5 h 21"/>
                  <a:gd name="T60" fmla="*/ 0 w 21"/>
                  <a:gd name="T61" fmla="*/ 4 h 21"/>
                  <a:gd name="T62" fmla="*/ 1 w 21"/>
                  <a:gd name="T63" fmla="*/ 4 h 21"/>
                  <a:gd name="T64" fmla="*/ 2 w 21"/>
                  <a:gd name="T65" fmla="*/ 3 h 21"/>
                  <a:gd name="T66" fmla="*/ 2 w 21"/>
                  <a:gd name="T67" fmla="*/ 2 h 21"/>
                  <a:gd name="T68" fmla="*/ 4 w 21"/>
                  <a:gd name="T69" fmla="*/ 2 h 21"/>
                  <a:gd name="T70" fmla="*/ 5 w 21"/>
                  <a:gd name="T71" fmla="*/ 1 h 21"/>
                  <a:gd name="T72" fmla="*/ 7 w 21"/>
                  <a:gd name="T73" fmla="*/ 1 h 21"/>
                  <a:gd name="T74" fmla="*/ 9 w 21"/>
                  <a:gd name="T75" fmla="*/ 0 h 21"/>
                  <a:gd name="T76" fmla="*/ 10 w 21"/>
                  <a:gd name="T77" fmla="*/ 0 h 21"/>
                  <a:gd name="T78" fmla="*/ 12 w 21"/>
                  <a:gd name="T79" fmla="*/ 0 h 21"/>
                  <a:gd name="T80" fmla="*/ 14 w 21"/>
                  <a:gd name="T81" fmla="*/ 0 h 21"/>
                  <a:gd name="T82" fmla="*/ 16 w 21"/>
                  <a:gd name="T83" fmla="*/ 0 h 21"/>
                  <a:gd name="T84" fmla="*/ 17 w 21"/>
                  <a:gd name="T85" fmla="*/ 0 h 21"/>
                  <a:gd name="T86" fmla="*/ 19 w 21"/>
                  <a:gd name="T87" fmla="*/ 0 h 21"/>
                  <a:gd name="T88" fmla="*/ 20 w 21"/>
                  <a:gd name="T89" fmla="*/ 1 h 21"/>
                  <a:gd name="T90" fmla="*/ 21 w 21"/>
                  <a:gd name="T9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2"/>
                    </a:moveTo>
                    <a:lnTo>
                      <a:pt x="21" y="3"/>
                    </a:lnTo>
                    <a:lnTo>
                      <a:pt x="21" y="7"/>
                    </a:lnTo>
                    <a:lnTo>
                      <a:pt x="20" y="11"/>
                    </a:lnTo>
                    <a:lnTo>
                      <a:pt x="20" y="14"/>
                    </a:lnTo>
                    <a:lnTo>
                      <a:pt x="20" y="15"/>
                    </a:lnTo>
                    <a:lnTo>
                      <a:pt x="20" y="16"/>
                    </a:lnTo>
                    <a:lnTo>
                      <a:pt x="20" y="17"/>
                    </a:lnTo>
                    <a:lnTo>
                      <a:pt x="20" y="17"/>
                    </a:lnTo>
                    <a:lnTo>
                      <a:pt x="20" y="17"/>
                    </a:lnTo>
                    <a:lnTo>
                      <a:pt x="19" y="17"/>
                    </a:lnTo>
                    <a:lnTo>
                      <a:pt x="18" y="17"/>
                    </a:lnTo>
                    <a:lnTo>
                      <a:pt x="17" y="18"/>
                    </a:lnTo>
                    <a:lnTo>
                      <a:pt x="16" y="18"/>
                    </a:lnTo>
                    <a:lnTo>
                      <a:pt x="15" y="19"/>
                    </a:lnTo>
                    <a:lnTo>
                      <a:pt x="15" y="19"/>
                    </a:lnTo>
                    <a:lnTo>
                      <a:pt x="14" y="19"/>
                    </a:lnTo>
                    <a:lnTo>
                      <a:pt x="13" y="19"/>
                    </a:lnTo>
                    <a:lnTo>
                      <a:pt x="12" y="20"/>
                    </a:lnTo>
                    <a:lnTo>
                      <a:pt x="12" y="20"/>
                    </a:lnTo>
                    <a:lnTo>
                      <a:pt x="11" y="20"/>
                    </a:lnTo>
                    <a:lnTo>
                      <a:pt x="11" y="21"/>
                    </a:lnTo>
                    <a:lnTo>
                      <a:pt x="11" y="21"/>
                    </a:lnTo>
                    <a:lnTo>
                      <a:pt x="11" y="21"/>
                    </a:lnTo>
                    <a:lnTo>
                      <a:pt x="5" y="18"/>
                    </a:lnTo>
                    <a:lnTo>
                      <a:pt x="3" y="17"/>
                    </a:lnTo>
                    <a:lnTo>
                      <a:pt x="3" y="16"/>
                    </a:lnTo>
                    <a:lnTo>
                      <a:pt x="2" y="12"/>
                    </a:lnTo>
                    <a:lnTo>
                      <a:pt x="1" y="9"/>
                    </a:lnTo>
                    <a:lnTo>
                      <a:pt x="0" y="5"/>
                    </a:lnTo>
                    <a:lnTo>
                      <a:pt x="0" y="4"/>
                    </a:lnTo>
                    <a:lnTo>
                      <a:pt x="1" y="4"/>
                    </a:lnTo>
                    <a:lnTo>
                      <a:pt x="2" y="3"/>
                    </a:lnTo>
                    <a:lnTo>
                      <a:pt x="2" y="2"/>
                    </a:lnTo>
                    <a:lnTo>
                      <a:pt x="4" y="2"/>
                    </a:lnTo>
                    <a:lnTo>
                      <a:pt x="5" y="1"/>
                    </a:lnTo>
                    <a:lnTo>
                      <a:pt x="7" y="1"/>
                    </a:lnTo>
                    <a:lnTo>
                      <a:pt x="9" y="0"/>
                    </a:lnTo>
                    <a:lnTo>
                      <a:pt x="10" y="0"/>
                    </a:lnTo>
                    <a:lnTo>
                      <a:pt x="12" y="0"/>
                    </a:lnTo>
                    <a:lnTo>
                      <a:pt x="14" y="0"/>
                    </a:lnTo>
                    <a:lnTo>
                      <a:pt x="16" y="0"/>
                    </a:lnTo>
                    <a:lnTo>
                      <a:pt x="17" y="0"/>
                    </a:lnTo>
                    <a:lnTo>
                      <a:pt x="19" y="0"/>
                    </a:lnTo>
                    <a:lnTo>
                      <a:pt x="20" y="1"/>
                    </a:lnTo>
                    <a:lnTo>
                      <a:pt x="21" y="2"/>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19" name="Freeform 2089"/>
              <p:cNvSpPr>
                <a:spLocks/>
              </p:cNvSpPr>
              <p:nvPr/>
            </p:nvSpPr>
            <p:spPr bwMode="auto">
              <a:xfrm>
                <a:off x="3409" y="1361"/>
                <a:ext cx="29" cy="41"/>
              </a:xfrm>
              <a:custGeom>
                <a:avLst/>
                <a:gdLst>
                  <a:gd name="T0" fmla="*/ 26 w 29"/>
                  <a:gd name="T1" fmla="*/ 31 h 41"/>
                  <a:gd name="T2" fmla="*/ 27 w 29"/>
                  <a:gd name="T3" fmla="*/ 31 h 41"/>
                  <a:gd name="T4" fmla="*/ 28 w 29"/>
                  <a:gd name="T5" fmla="*/ 27 h 41"/>
                  <a:gd name="T6" fmla="*/ 29 w 29"/>
                  <a:gd name="T7" fmla="*/ 21 h 41"/>
                  <a:gd name="T8" fmla="*/ 26 w 29"/>
                  <a:gd name="T9" fmla="*/ 20 h 41"/>
                  <a:gd name="T10" fmla="*/ 25 w 29"/>
                  <a:gd name="T11" fmla="*/ 23 h 41"/>
                  <a:gd name="T12" fmla="*/ 25 w 29"/>
                  <a:gd name="T13" fmla="*/ 25 h 41"/>
                  <a:gd name="T14" fmla="*/ 24 w 29"/>
                  <a:gd name="T15" fmla="*/ 23 h 41"/>
                  <a:gd name="T16" fmla="*/ 24 w 29"/>
                  <a:gd name="T17" fmla="*/ 15 h 41"/>
                  <a:gd name="T18" fmla="*/ 23 w 29"/>
                  <a:gd name="T19" fmla="*/ 10 h 41"/>
                  <a:gd name="T20" fmla="*/ 21 w 29"/>
                  <a:gd name="T21" fmla="*/ 7 h 41"/>
                  <a:gd name="T22" fmla="*/ 20 w 29"/>
                  <a:gd name="T23" fmla="*/ 4 h 41"/>
                  <a:gd name="T24" fmla="*/ 19 w 29"/>
                  <a:gd name="T25" fmla="*/ 2 h 41"/>
                  <a:gd name="T26" fmla="*/ 17 w 29"/>
                  <a:gd name="T27" fmla="*/ 1 h 41"/>
                  <a:gd name="T28" fmla="*/ 15 w 29"/>
                  <a:gd name="T29" fmla="*/ 0 h 41"/>
                  <a:gd name="T30" fmla="*/ 13 w 29"/>
                  <a:gd name="T31" fmla="*/ 0 h 41"/>
                  <a:gd name="T32" fmla="*/ 12 w 29"/>
                  <a:gd name="T33" fmla="*/ 0 h 41"/>
                  <a:gd name="T34" fmla="*/ 8 w 29"/>
                  <a:gd name="T35" fmla="*/ 1 h 41"/>
                  <a:gd name="T36" fmla="*/ 7 w 29"/>
                  <a:gd name="T37" fmla="*/ 1 h 41"/>
                  <a:gd name="T38" fmla="*/ 6 w 29"/>
                  <a:gd name="T39" fmla="*/ 1 h 41"/>
                  <a:gd name="T40" fmla="*/ 4 w 29"/>
                  <a:gd name="T41" fmla="*/ 3 h 41"/>
                  <a:gd name="T42" fmla="*/ 3 w 29"/>
                  <a:gd name="T43" fmla="*/ 5 h 41"/>
                  <a:gd name="T44" fmla="*/ 2 w 29"/>
                  <a:gd name="T45" fmla="*/ 12 h 41"/>
                  <a:gd name="T46" fmla="*/ 2 w 29"/>
                  <a:gd name="T47" fmla="*/ 16 h 41"/>
                  <a:gd name="T48" fmla="*/ 2 w 29"/>
                  <a:gd name="T49" fmla="*/ 19 h 41"/>
                  <a:gd name="T50" fmla="*/ 2 w 29"/>
                  <a:gd name="T51" fmla="*/ 23 h 41"/>
                  <a:gd name="T52" fmla="*/ 3 w 29"/>
                  <a:gd name="T53" fmla="*/ 29 h 41"/>
                  <a:gd name="T54" fmla="*/ 2 w 29"/>
                  <a:gd name="T55" fmla="*/ 27 h 41"/>
                  <a:gd name="T56" fmla="*/ 1 w 29"/>
                  <a:gd name="T57" fmla="*/ 26 h 41"/>
                  <a:gd name="T58" fmla="*/ 1 w 29"/>
                  <a:gd name="T59" fmla="*/ 25 h 41"/>
                  <a:gd name="T60" fmla="*/ 0 w 29"/>
                  <a:gd name="T61" fmla="*/ 27 h 41"/>
                  <a:gd name="T62" fmla="*/ 0 w 29"/>
                  <a:gd name="T63" fmla="*/ 29 h 41"/>
                  <a:gd name="T64" fmla="*/ 1 w 29"/>
                  <a:gd name="T65" fmla="*/ 32 h 41"/>
                  <a:gd name="T66" fmla="*/ 2 w 29"/>
                  <a:gd name="T67" fmla="*/ 34 h 41"/>
                  <a:gd name="T68" fmla="*/ 4 w 29"/>
                  <a:gd name="T69" fmla="*/ 35 h 41"/>
                  <a:gd name="T70" fmla="*/ 5 w 29"/>
                  <a:gd name="T71" fmla="*/ 35 h 41"/>
                  <a:gd name="T72" fmla="*/ 5 w 29"/>
                  <a:gd name="T73" fmla="*/ 35 h 41"/>
                  <a:gd name="T74" fmla="*/ 6 w 29"/>
                  <a:gd name="T75" fmla="*/ 36 h 41"/>
                  <a:gd name="T76" fmla="*/ 7 w 29"/>
                  <a:gd name="T77" fmla="*/ 38 h 41"/>
                  <a:gd name="T78" fmla="*/ 9 w 29"/>
                  <a:gd name="T79" fmla="*/ 39 h 41"/>
                  <a:gd name="T80" fmla="*/ 12 w 29"/>
                  <a:gd name="T81" fmla="*/ 41 h 41"/>
                  <a:gd name="T82" fmla="*/ 15 w 29"/>
                  <a:gd name="T83" fmla="*/ 41 h 41"/>
                  <a:gd name="T84" fmla="*/ 17 w 29"/>
                  <a:gd name="T85" fmla="*/ 41 h 41"/>
                  <a:gd name="T86" fmla="*/ 19 w 29"/>
                  <a:gd name="T87" fmla="*/ 40 h 41"/>
                  <a:gd name="T88" fmla="*/ 21 w 29"/>
                  <a:gd name="T89" fmla="*/ 38 h 41"/>
                  <a:gd name="T90" fmla="*/ 22 w 29"/>
                  <a:gd name="T91" fmla="*/ 36 h 41"/>
                  <a:gd name="T92" fmla="*/ 24 w 29"/>
                  <a:gd name="T93" fmla="*/ 35 h 41"/>
                  <a:gd name="T94" fmla="*/ 25 w 29"/>
                  <a:gd name="T95" fmla="*/ 34 h 41"/>
                  <a:gd name="T96" fmla="*/ 26 w 29"/>
                  <a:gd name="T97"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1">
                    <a:moveTo>
                      <a:pt x="26" y="31"/>
                    </a:moveTo>
                    <a:lnTo>
                      <a:pt x="26" y="31"/>
                    </a:lnTo>
                    <a:lnTo>
                      <a:pt x="26" y="31"/>
                    </a:lnTo>
                    <a:lnTo>
                      <a:pt x="27" y="31"/>
                    </a:lnTo>
                    <a:lnTo>
                      <a:pt x="27" y="30"/>
                    </a:lnTo>
                    <a:lnTo>
                      <a:pt x="28" y="27"/>
                    </a:lnTo>
                    <a:lnTo>
                      <a:pt x="29" y="23"/>
                    </a:lnTo>
                    <a:lnTo>
                      <a:pt x="29" y="21"/>
                    </a:lnTo>
                    <a:lnTo>
                      <a:pt x="27" y="20"/>
                    </a:lnTo>
                    <a:lnTo>
                      <a:pt x="26" y="20"/>
                    </a:lnTo>
                    <a:lnTo>
                      <a:pt x="26" y="22"/>
                    </a:lnTo>
                    <a:lnTo>
                      <a:pt x="25" y="23"/>
                    </a:lnTo>
                    <a:lnTo>
                      <a:pt x="25" y="23"/>
                    </a:lnTo>
                    <a:lnTo>
                      <a:pt x="25" y="25"/>
                    </a:lnTo>
                    <a:lnTo>
                      <a:pt x="24" y="25"/>
                    </a:lnTo>
                    <a:lnTo>
                      <a:pt x="24" y="23"/>
                    </a:lnTo>
                    <a:lnTo>
                      <a:pt x="25" y="19"/>
                    </a:lnTo>
                    <a:lnTo>
                      <a:pt x="24" y="15"/>
                    </a:lnTo>
                    <a:lnTo>
                      <a:pt x="23" y="11"/>
                    </a:lnTo>
                    <a:lnTo>
                      <a:pt x="23" y="10"/>
                    </a:lnTo>
                    <a:lnTo>
                      <a:pt x="22" y="8"/>
                    </a:lnTo>
                    <a:lnTo>
                      <a:pt x="21" y="7"/>
                    </a:lnTo>
                    <a:lnTo>
                      <a:pt x="21" y="5"/>
                    </a:lnTo>
                    <a:lnTo>
                      <a:pt x="20" y="4"/>
                    </a:lnTo>
                    <a:lnTo>
                      <a:pt x="19" y="3"/>
                    </a:lnTo>
                    <a:lnTo>
                      <a:pt x="19" y="2"/>
                    </a:lnTo>
                    <a:lnTo>
                      <a:pt x="17" y="1"/>
                    </a:lnTo>
                    <a:lnTo>
                      <a:pt x="17" y="1"/>
                    </a:lnTo>
                    <a:lnTo>
                      <a:pt x="15" y="0"/>
                    </a:lnTo>
                    <a:lnTo>
                      <a:pt x="15" y="0"/>
                    </a:lnTo>
                    <a:lnTo>
                      <a:pt x="14" y="0"/>
                    </a:lnTo>
                    <a:lnTo>
                      <a:pt x="13" y="0"/>
                    </a:lnTo>
                    <a:lnTo>
                      <a:pt x="13" y="0"/>
                    </a:lnTo>
                    <a:lnTo>
                      <a:pt x="12" y="0"/>
                    </a:lnTo>
                    <a:lnTo>
                      <a:pt x="12" y="0"/>
                    </a:lnTo>
                    <a:lnTo>
                      <a:pt x="8" y="1"/>
                    </a:lnTo>
                    <a:lnTo>
                      <a:pt x="8" y="1"/>
                    </a:lnTo>
                    <a:lnTo>
                      <a:pt x="7" y="1"/>
                    </a:lnTo>
                    <a:lnTo>
                      <a:pt x="6" y="1"/>
                    </a:lnTo>
                    <a:lnTo>
                      <a:pt x="6" y="1"/>
                    </a:lnTo>
                    <a:lnTo>
                      <a:pt x="5" y="2"/>
                    </a:lnTo>
                    <a:lnTo>
                      <a:pt x="4" y="3"/>
                    </a:lnTo>
                    <a:lnTo>
                      <a:pt x="4" y="4"/>
                    </a:lnTo>
                    <a:lnTo>
                      <a:pt x="3" y="5"/>
                    </a:lnTo>
                    <a:lnTo>
                      <a:pt x="3" y="9"/>
                    </a:lnTo>
                    <a:lnTo>
                      <a:pt x="2" y="12"/>
                    </a:lnTo>
                    <a:lnTo>
                      <a:pt x="2" y="15"/>
                    </a:lnTo>
                    <a:lnTo>
                      <a:pt x="2" y="16"/>
                    </a:lnTo>
                    <a:lnTo>
                      <a:pt x="2" y="17"/>
                    </a:lnTo>
                    <a:lnTo>
                      <a:pt x="2" y="19"/>
                    </a:lnTo>
                    <a:lnTo>
                      <a:pt x="2" y="21"/>
                    </a:lnTo>
                    <a:lnTo>
                      <a:pt x="2" y="23"/>
                    </a:lnTo>
                    <a:lnTo>
                      <a:pt x="4" y="29"/>
                    </a:lnTo>
                    <a:lnTo>
                      <a:pt x="3" y="29"/>
                    </a:lnTo>
                    <a:lnTo>
                      <a:pt x="3" y="28"/>
                    </a:lnTo>
                    <a:lnTo>
                      <a:pt x="2" y="27"/>
                    </a:lnTo>
                    <a:lnTo>
                      <a:pt x="2" y="27"/>
                    </a:lnTo>
                    <a:lnTo>
                      <a:pt x="1" y="26"/>
                    </a:lnTo>
                    <a:lnTo>
                      <a:pt x="1" y="25"/>
                    </a:lnTo>
                    <a:lnTo>
                      <a:pt x="1" y="25"/>
                    </a:lnTo>
                    <a:lnTo>
                      <a:pt x="0" y="25"/>
                    </a:lnTo>
                    <a:lnTo>
                      <a:pt x="0" y="27"/>
                    </a:lnTo>
                    <a:lnTo>
                      <a:pt x="0" y="28"/>
                    </a:lnTo>
                    <a:lnTo>
                      <a:pt x="0" y="29"/>
                    </a:lnTo>
                    <a:lnTo>
                      <a:pt x="1" y="30"/>
                    </a:lnTo>
                    <a:lnTo>
                      <a:pt x="1" y="32"/>
                    </a:lnTo>
                    <a:lnTo>
                      <a:pt x="2" y="33"/>
                    </a:lnTo>
                    <a:lnTo>
                      <a:pt x="2" y="34"/>
                    </a:lnTo>
                    <a:lnTo>
                      <a:pt x="3" y="35"/>
                    </a:lnTo>
                    <a:lnTo>
                      <a:pt x="4" y="35"/>
                    </a:lnTo>
                    <a:lnTo>
                      <a:pt x="4" y="35"/>
                    </a:lnTo>
                    <a:lnTo>
                      <a:pt x="5" y="35"/>
                    </a:lnTo>
                    <a:lnTo>
                      <a:pt x="5" y="34"/>
                    </a:lnTo>
                    <a:lnTo>
                      <a:pt x="5" y="35"/>
                    </a:lnTo>
                    <a:lnTo>
                      <a:pt x="5" y="35"/>
                    </a:lnTo>
                    <a:lnTo>
                      <a:pt x="6" y="36"/>
                    </a:lnTo>
                    <a:lnTo>
                      <a:pt x="6" y="37"/>
                    </a:lnTo>
                    <a:lnTo>
                      <a:pt x="7" y="38"/>
                    </a:lnTo>
                    <a:lnTo>
                      <a:pt x="8" y="39"/>
                    </a:lnTo>
                    <a:lnTo>
                      <a:pt x="9" y="39"/>
                    </a:lnTo>
                    <a:lnTo>
                      <a:pt x="10" y="40"/>
                    </a:lnTo>
                    <a:lnTo>
                      <a:pt x="12" y="41"/>
                    </a:lnTo>
                    <a:lnTo>
                      <a:pt x="13" y="41"/>
                    </a:lnTo>
                    <a:lnTo>
                      <a:pt x="15" y="41"/>
                    </a:lnTo>
                    <a:lnTo>
                      <a:pt x="16" y="41"/>
                    </a:lnTo>
                    <a:lnTo>
                      <a:pt x="17" y="41"/>
                    </a:lnTo>
                    <a:lnTo>
                      <a:pt x="18" y="40"/>
                    </a:lnTo>
                    <a:lnTo>
                      <a:pt x="19" y="40"/>
                    </a:lnTo>
                    <a:lnTo>
                      <a:pt x="20" y="39"/>
                    </a:lnTo>
                    <a:lnTo>
                      <a:pt x="21" y="38"/>
                    </a:lnTo>
                    <a:lnTo>
                      <a:pt x="21" y="37"/>
                    </a:lnTo>
                    <a:lnTo>
                      <a:pt x="22" y="36"/>
                    </a:lnTo>
                    <a:lnTo>
                      <a:pt x="23" y="35"/>
                    </a:lnTo>
                    <a:lnTo>
                      <a:pt x="24" y="35"/>
                    </a:lnTo>
                    <a:lnTo>
                      <a:pt x="24" y="34"/>
                    </a:lnTo>
                    <a:lnTo>
                      <a:pt x="25" y="34"/>
                    </a:lnTo>
                    <a:lnTo>
                      <a:pt x="25" y="33"/>
                    </a:lnTo>
                    <a:lnTo>
                      <a:pt x="26" y="31"/>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0" name="Freeform 2090"/>
              <p:cNvSpPr>
                <a:spLocks/>
              </p:cNvSpPr>
              <p:nvPr/>
            </p:nvSpPr>
            <p:spPr bwMode="auto">
              <a:xfrm>
                <a:off x="3319" y="1321"/>
                <a:ext cx="19" cy="33"/>
              </a:xfrm>
              <a:custGeom>
                <a:avLst/>
                <a:gdLst>
                  <a:gd name="T0" fmla="*/ 17 w 19"/>
                  <a:gd name="T1" fmla="*/ 24 h 33"/>
                  <a:gd name="T2" fmla="*/ 16 w 19"/>
                  <a:gd name="T3" fmla="*/ 22 h 33"/>
                  <a:gd name="T4" fmla="*/ 16 w 19"/>
                  <a:gd name="T5" fmla="*/ 18 h 33"/>
                  <a:gd name="T6" fmla="*/ 18 w 19"/>
                  <a:gd name="T7" fmla="*/ 13 h 33"/>
                  <a:gd name="T8" fmla="*/ 19 w 19"/>
                  <a:gd name="T9" fmla="*/ 12 h 33"/>
                  <a:gd name="T10" fmla="*/ 19 w 19"/>
                  <a:gd name="T11" fmla="*/ 10 h 33"/>
                  <a:gd name="T12" fmla="*/ 17 w 19"/>
                  <a:gd name="T13" fmla="*/ 8 h 33"/>
                  <a:gd name="T14" fmla="*/ 16 w 19"/>
                  <a:gd name="T15" fmla="*/ 6 h 33"/>
                  <a:gd name="T16" fmla="*/ 14 w 19"/>
                  <a:gd name="T17" fmla="*/ 4 h 33"/>
                  <a:gd name="T18" fmla="*/ 14 w 19"/>
                  <a:gd name="T19" fmla="*/ 3 h 33"/>
                  <a:gd name="T20" fmla="*/ 13 w 19"/>
                  <a:gd name="T21" fmla="*/ 2 h 33"/>
                  <a:gd name="T22" fmla="*/ 13 w 19"/>
                  <a:gd name="T23" fmla="*/ 1 h 33"/>
                  <a:gd name="T24" fmla="*/ 11 w 19"/>
                  <a:gd name="T25" fmla="*/ 0 h 33"/>
                  <a:gd name="T26" fmla="*/ 10 w 19"/>
                  <a:gd name="T27" fmla="*/ 0 h 33"/>
                  <a:gd name="T28" fmla="*/ 9 w 19"/>
                  <a:gd name="T29" fmla="*/ 2 h 33"/>
                  <a:gd name="T30" fmla="*/ 8 w 19"/>
                  <a:gd name="T31" fmla="*/ 2 h 33"/>
                  <a:gd name="T32" fmla="*/ 8 w 19"/>
                  <a:gd name="T33" fmla="*/ 2 h 33"/>
                  <a:gd name="T34" fmla="*/ 7 w 19"/>
                  <a:gd name="T35" fmla="*/ 2 h 33"/>
                  <a:gd name="T36" fmla="*/ 6 w 19"/>
                  <a:gd name="T37" fmla="*/ 3 h 33"/>
                  <a:gd name="T38" fmla="*/ 6 w 19"/>
                  <a:gd name="T39" fmla="*/ 4 h 33"/>
                  <a:gd name="T40" fmla="*/ 5 w 19"/>
                  <a:gd name="T41" fmla="*/ 5 h 33"/>
                  <a:gd name="T42" fmla="*/ 3 w 19"/>
                  <a:gd name="T43" fmla="*/ 7 h 33"/>
                  <a:gd name="T44" fmla="*/ 2 w 19"/>
                  <a:gd name="T45" fmla="*/ 7 h 33"/>
                  <a:gd name="T46" fmla="*/ 0 w 19"/>
                  <a:gd name="T47" fmla="*/ 10 h 33"/>
                  <a:gd name="T48" fmla="*/ 0 w 19"/>
                  <a:gd name="T49" fmla="*/ 15 h 33"/>
                  <a:gd name="T50" fmla="*/ 0 w 19"/>
                  <a:gd name="T51" fmla="*/ 18 h 33"/>
                  <a:gd name="T52" fmla="*/ 1 w 19"/>
                  <a:gd name="T53" fmla="*/ 18 h 33"/>
                  <a:gd name="T54" fmla="*/ 2 w 19"/>
                  <a:gd name="T55" fmla="*/ 20 h 33"/>
                  <a:gd name="T56" fmla="*/ 3 w 19"/>
                  <a:gd name="T57" fmla="*/ 23 h 33"/>
                  <a:gd name="T58" fmla="*/ 5 w 19"/>
                  <a:gd name="T59" fmla="*/ 25 h 33"/>
                  <a:gd name="T60" fmla="*/ 6 w 19"/>
                  <a:gd name="T61" fmla="*/ 26 h 33"/>
                  <a:gd name="T62" fmla="*/ 7 w 19"/>
                  <a:gd name="T63" fmla="*/ 28 h 33"/>
                  <a:gd name="T64" fmla="*/ 9 w 19"/>
                  <a:gd name="T65" fmla="*/ 30 h 33"/>
                  <a:gd name="T66" fmla="*/ 9 w 19"/>
                  <a:gd name="T67" fmla="*/ 31 h 33"/>
                  <a:gd name="T68" fmla="*/ 11 w 19"/>
                  <a:gd name="T69" fmla="*/ 33 h 33"/>
                  <a:gd name="T70" fmla="*/ 12 w 19"/>
                  <a:gd name="T71" fmla="*/ 31 h 33"/>
                  <a:gd name="T72" fmla="*/ 15 w 19"/>
                  <a:gd name="T73" fmla="*/ 28 h 33"/>
                  <a:gd name="T74" fmla="*/ 17 w 19"/>
                  <a:gd name="T7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3">
                    <a:moveTo>
                      <a:pt x="18" y="25"/>
                    </a:moveTo>
                    <a:lnTo>
                      <a:pt x="17" y="24"/>
                    </a:lnTo>
                    <a:lnTo>
                      <a:pt x="17" y="23"/>
                    </a:lnTo>
                    <a:lnTo>
                      <a:pt x="16" y="22"/>
                    </a:lnTo>
                    <a:lnTo>
                      <a:pt x="16" y="20"/>
                    </a:lnTo>
                    <a:lnTo>
                      <a:pt x="16" y="18"/>
                    </a:lnTo>
                    <a:lnTo>
                      <a:pt x="17" y="16"/>
                    </a:lnTo>
                    <a:lnTo>
                      <a:pt x="18" y="13"/>
                    </a:lnTo>
                    <a:lnTo>
                      <a:pt x="19" y="12"/>
                    </a:lnTo>
                    <a:lnTo>
                      <a:pt x="19" y="12"/>
                    </a:lnTo>
                    <a:lnTo>
                      <a:pt x="19" y="11"/>
                    </a:lnTo>
                    <a:lnTo>
                      <a:pt x="19" y="10"/>
                    </a:lnTo>
                    <a:lnTo>
                      <a:pt x="18" y="8"/>
                    </a:lnTo>
                    <a:lnTo>
                      <a:pt x="17" y="8"/>
                    </a:lnTo>
                    <a:lnTo>
                      <a:pt x="17" y="7"/>
                    </a:lnTo>
                    <a:lnTo>
                      <a:pt x="16" y="6"/>
                    </a:lnTo>
                    <a:lnTo>
                      <a:pt x="15" y="5"/>
                    </a:lnTo>
                    <a:lnTo>
                      <a:pt x="14" y="4"/>
                    </a:lnTo>
                    <a:lnTo>
                      <a:pt x="14" y="3"/>
                    </a:lnTo>
                    <a:lnTo>
                      <a:pt x="14" y="3"/>
                    </a:lnTo>
                    <a:lnTo>
                      <a:pt x="14" y="3"/>
                    </a:lnTo>
                    <a:lnTo>
                      <a:pt x="13" y="2"/>
                    </a:lnTo>
                    <a:lnTo>
                      <a:pt x="13" y="1"/>
                    </a:lnTo>
                    <a:lnTo>
                      <a:pt x="13" y="1"/>
                    </a:lnTo>
                    <a:lnTo>
                      <a:pt x="12" y="0"/>
                    </a:lnTo>
                    <a:lnTo>
                      <a:pt x="11" y="0"/>
                    </a:lnTo>
                    <a:lnTo>
                      <a:pt x="10" y="0"/>
                    </a:lnTo>
                    <a:lnTo>
                      <a:pt x="10" y="0"/>
                    </a:lnTo>
                    <a:lnTo>
                      <a:pt x="9" y="1"/>
                    </a:lnTo>
                    <a:lnTo>
                      <a:pt x="9" y="2"/>
                    </a:lnTo>
                    <a:lnTo>
                      <a:pt x="9" y="2"/>
                    </a:lnTo>
                    <a:lnTo>
                      <a:pt x="8" y="2"/>
                    </a:lnTo>
                    <a:lnTo>
                      <a:pt x="8" y="2"/>
                    </a:lnTo>
                    <a:lnTo>
                      <a:pt x="8" y="2"/>
                    </a:lnTo>
                    <a:lnTo>
                      <a:pt x="8" y="2"/>
                    </a:lnTo>
                    <a:lnTo>
                      <a:pt x="7" y="2"/>
                    </a:lnTo>
                    <a:lnTo>
                      <a:pt x="6" y="3"/>
                    </a:lnTo>
                    <a:lnTo>
                      <a:pt x="6" y="3"/>
                    </a:lnTo>
                    <a:lnTo>
                      <a:pt x="6" y="4"/>
                    </a:lnTo>
                    <a:lnTo>
                      <a:pt x="6" y="4"/>
                    </a:lnTo>
                    <a:lnTo>
                      <a:pt x="6" y="4"/>
                    </a:lnTo>
                    <a:lnTo>
                      <a:pt x="5" y="5"/>
                    </a:lnTo>
                    <a:lnTo>
                      <a:pt x="4" y="6"/>
                    </a:lnTo>
                    <a:lnTo>
                      <a:pt x="3" y="7"/>
                    </a:lnTo>
                    <a:lnTo>
                      <a:pt x="2" y="7"/>
                    </a:lnTo>
                    <a:lnTo>
                      <a:pt x="2" y="7"/>
                    </a:lnTo>
                    <a:lnTo>
                      <a:pt x="1" y="9"/>
                    </a:lnTo>
                    <a:lnTo>
                      <a:pt x="0" y="10"/>
                    </a:lnTo>
                    <a:lnTo>
                      <a:pt x="0" y="13"/>
                    </a:lnTo>
                    <a:lnTo>
                      <a:pt x="0" y="15"/>
                    </a:lnTo>
                    <a:lnTo>
                      <a:pt x="0" y="17"/>
                    </a:lnTo>
                    <a:lnTo>
                      <a:pt x="0" y="18"/>
                    </a:lnTo>
                    <a:lnTo>
                      <a:pt x="0" y="18"/>
                    </a:lnTo>
                    <a:lnTo>
                      <a:pt x="1" y="18"/>
                    </a:lnTo>
                    <a:lnTo>
                      <a:pt x="1" y="19"/>
                    </a:lnTo>
                    <a:lnTo>
                      <a:pt x="2" y="20"/>
                    </a:lnTo>
                    <a:lnTo>
                      <a:pt x="3" y="22"/>
                    </a:lnTo>
                    <a:lnTo>
                      <a:pt x="3" y="23"/>
                    </a:lnTo>
                    <a:lnTo>
                      <a:pt x="4" y="24"/>
                    </a:lnTo>
                    <a:lnTo>
                      <a:pt x="5" y="25"/>
                    </a:lnTo>
                    <a:lnTo>
                      <a:pt x="6" y="26"/>
                    </a:lnTo>
                    <a:lnTo>
                      <a:pt x="6" y="26"/>
                    </a:lnTo>
                    <a:lnTo>
                      <a:pt x="7" y="27"/>
                    </a:lnTo>
                    <a:lnTo>
                      <a:pt x="7" y="28"/>
                    </a:lnTo>
                    <a:lnTo>
                      <a:pt x="8" y="29"/>
                    </a:lnTo>
                    <a:lnTo>
                      <a:pt x="9" y="30"/>
                    </a:lnTo>
                    <a:lnTo>
                      <a:pt x="9" y="31"/>
                    </a:lnTo>
                    <a:lnTo>
                      <a:pt x="9" y="31"/>
                    </a:lnTo>
                    <a:lnTo>
                      <a:pt x="10" y="33"/>
                    </a:lnTo>
                    <a:lnTo>
                      <a:pt x="11" y="33"/>
                    </a:lnTo>
                    <a:lnTo>
                      <a:pt x="11" y="32"/>
                    </a:lnTo>
                    <a:lnTo>
                      <a:pt x="12" y="31"/>
                    </a:lnTo>
                    <a:lnTo>
                      <a:pt x="14" y="30"/>
                    </a:lnTo>
                    <a:lnTo>
                      <a:pt x="15" y="28"/>
                    </a:lnTo>
                    <a:lnTo>
                      <a:pt x="16" y="27"/>
                    </a:lnTo>
                    <a:lnTo>
                      <a:pt x="17" y="26"/>
                    </a:lnTo>
                    <a:lnTo>
                      <a:pt x="18" y="25"/>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1" name="Freeform 2091"/>
              <p:cNvSpPr>
                <a:spLocks/>
              </p:cNvSpPr>
              <p:nvPr/>
            </p:nvSpPr>
            <p:spPr bwMode="auto">
              <a:xfrm>
                <a:off x="3423" y="1374"/>
                <a:ext cx="7" cy="2"/>
              </a:xfrm>
              <a:custGeom>
                <a:avLst/>
                <a:gdLst>
                  <a:gd name="T0" fmla="*/ 0 w 7"/>
                  <a:gd name="T1" fmla="*/ 1 h 2"/>
                  <a:gd name="T2" fmla="*/ 1 w 7"/>
                  <a:gd name="T3" fmla="*/ 1 h 2"/>
                  <a:gd name="T4" fmla="*/ 1 w 7"/>
                  <a:gd name="T5" fmla="*/ 1 h 2"/>
                  <a:gd name="T6" fmla="*/ 1 w 7"/>
                  <a:gd name="T7" fmla="*/ 0 h 2"/>
                  <a:gd name="T8" fmla="*/ 2 w 7"/>
                  <a:gd name="T9" fmla="*/ 0 h 2"/>
                  <a:gd name="T10" fmla="*/ 2 w 7"/>
                  <a:gd name="T11" fmla="*/ 0 h 2"/>
                  <a:gd name="T12" fmla="*/ 3 w 7"/>
                  <a:gd name="T13" fmla="*/ 0 h 2"/>
                  <a:gd name="T14" fmla="*/ 3 w 7"/>
                  <a:gd name="T15" fmla="*/ 0 h 2"/>
                  <a:gd name="T16" fmla="*/ 4 w 7"/>
                  <a:gd name="T17" fmla="*/ 0 h 2"/>
                  <a:gd name="T18" fmla="*/ 5 w 7"/>
                  <a:gd name="T19" fmla="*/ 0 h 2"/>
                  <a:gd name="T20" fmla="*/ 5 w 7"/>
                  <a:gd name="T21" fmla="*/ 0 h 2"/>
                  <a:gd name="T22" fmla="*/ 6 w 7"/>
                  <a:gd name="T23" fmla="*/ 0 h 2"/>
                  <a:gd name="T24" fmla="*/ 7 w 7"/>
                  <a:gd name="T25" fmla="*/ 1 h 2"/>
                  <a:gd name="T26" fmla="*/ 6 w 7"/>
                  <a:gd name="T27" fmla="*/ 1 h 2"/>
                  <a:gd name="T28" fmla="*/ 6 w 7"/>
                  <a:gd name="T29" fmla="*/ 1 h 2"/>
                  <a:gd name="T30" fmla="*/ 5 w 7"/>
                  <a:gd name="T31" fmla="*/ 1 h 2"/>
                  <a:gd name="T32" fmla="*/ 5 w 7"/>
                  <a:gd name="T33" fmla="*/ 2 h 2"/>
                  <a:gd name="T34" fmla="*/ 4 w 7"/>
                  <a:gd name="T35" fmla="*/ 2 h 2"/>
                  <a:gd name="T36" fmla="*/ 3 w 7"/>
                  <a:gd name="T37" fmla="*/ 2 h 2"/>
                  <a:gd name="T38" fmla="*/ 2 w 7"/>
                  <a:gd name="T39" fmla="*/ 2 h 2"/>
                  <a:gd name="T40" fmla="*/ 2 w 7"/>
                  <a:gd name="T41" fmla="*/ 2 h 2"/>
                  <a:gd name="T42" fmla="*/ 1 w 7"/>
                  <a:gd name="T43" fmla="*/ 2 h 2"/>
                  <a:gd name="T44" fmla="*/ 1 w 7"/>
                  <a:gd name="T45" fmla="*/ 2 h 2"/>
                  <a:gd name="T46" fmla="*/ 1 w 7"/>
                  <a:gd name="T47" fmla="*/ 2 h 2"/>
                  <a:gd name="T48" fmla="*/ 1 w 7"/>
                  <a:gd name="T49" fmla="*/ 2 h 2"/>
                  <a:gd name="T50" fmla="*/ 0 w 7"/>
                  <a:gd name="T51" fmla="*/ 2 h 2"/>
                  <a:gd name="T52" fmla="*/ 0 w 7"/>
                  <a:gd name="T53" fmla="*/ 2 h 2"/>
                  <a:gd name="T54" fmla="*/ 0 w 7"/>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2">
                    <a:moveTo>
                      <a:pt x="0" y="1"/>
                    </a:moveTo>
                    <a:lnTo>
                      <a:pt x="1" y="1"/>
                    </a:lnTo>
                    <a:lnTo>
                      <a:pt x="1" y="1"/>
                    </a:lnTo>
                    <a:lnTo>
                      <a:pt x="1" y="0"/>
                    </a:lnTo>
                    <a:lnTo>
                      <a:pt x="2" y="0"/>
                    </a:lnTo>
                    <a:lnTo>
                      <a:pt x="2" y="0"/>
                    </a:lnTo>
                    <a:lnTo>
                      <a:pt x="3" y="0"/>
                    </a:lnTo>
                    <a:lnTo>
                      <a:pt x="3" y="0"/>
                    </a:lnTo>
                    <a:lnTo>
                      <a:pt x="4" y="0"/>
                    </a:lnTo>
                    <a:lnTo>
                      <a:pt x="5" y="0"/>
                    </a:lnTo>
                    <a:lnTo>
                      <a:pt x="5" y="0"/>
                    </a:lnTo>
                    <a:lnTo>
                      <a:pt x="6" y="0"/>
                    </a:lnTo>
                    <a:lnTo>
                      <a:pt x="7" y="1"/>
                    </a:lnTo>
                    <a:lnTo>
                      <a:pt x="6" y="1"/>
                    </a:lnTo>
                    <a:lnTo>
                      <a:pt x="6" y="1"/>
                    </a:lnTo>
                    <a:lnTo>
                      <a:pt x="5" y="1"/>
                    </a:lnTo>
                    <a:lnTo>
                      <a:pt x="5" y="2"/>
                    </a:lnTo>
                    <a:lnTo>
                      <a:pt x="4" y="2"/>
                    </a:lnTo>
                    <a:lnTo>
                      <a:pt x="3" y="2"/>
                    </a:lnTo>
                    <a:lnTo>
                      <a:pt x="2" y="2"/>
                    </a:lnTo>
                    <a:lnTo>
                      <a:pt x="2" y="2"/>
                    </a:lnTo>
                    <a:lnTo>
                      <a:pt x="1" y="2"/>
                    </a:lnTo>
                    <a:lnTo>
                      <a:pt x="1" y="2"/>
                    </a:lnTo>
                    <a:lnTo>
                      <a:pt x="1" y="2"/>
                    </a:lnTo>
                    <a:lnTo>
                      <a:pt x="1" y="2"/>
                    </a:lnTo>
                    <a:lnTo>
                      <a:pt x="0" y="2"/>
                    </a:lnTo>
                    <a:lnTo>
                      <a:pt x="0" y="2"/>
                    </a:lnTo>
                    <a:lnTo>
                      <a:pt x="0"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2" name="Freeform 2092"/>
              <p:cNvSpPr>
                <a:spLocks/>
              </p:cNvSpPr>
              <p:nvPr/>
            </p:nvSpPr>
            <p:spPr bwMode="auto">
              <a:xfrm>
                <a:off x="3422" y="1369"/>
                <a:ext cx="8" cy="3"/>
              </a:xfrm>
              <a:custGeom>
                <a:avLst/>
                <a:gdLst>
                  <a:gd name="T0" fmla="*/ 1 w 8"/>
                  <a:gd name="T1" fmla="*/ 3 h 3"/>
                  <a:gd name="T2" fmla="*/ 1 w 8"/>
                  <a:gd name="T3" fmla="*/ 3 h 3"/>
                  <a:gd name="T4" fmla="*/ 1 w 8"/>
                  <a:gd name="T5" fmla="*/ 3 h 3"/>
                  <a:gd name="T6" fmla="*/ 1 w 8"/>
                  <a:gd name="T7" fmla="*/ 3 h 3"/>
                  <a:gd name="T8" fmla="*/ 2 w 8"/>
                  <a:gd name="T9" fmla="*/ 3 h 3"/>
                  <a:gd name="T10" fmla="*/ 2 w 8"/>
                  <a:gd name="T11" fmla="*/ 3 h 3"/>
                  <a:gd name="T12" fmla="*/ 3 w 8"/>
                  <a:gd name="T13" fmla="*/ 2 h 3"/>
                  <a:gd name="T14" fmla="*/ 4 w 8"/>
                  <a:gd name="T15" fmla="*/ 2 h 3"/>
                  <a:gd name="T16" fmla="*/ 4 w 8"/>
                  <a:gd name="T17" fmla="*/ 2 h 3"/>
                  <a:gd name="T18" fmla="*/ 5 w 8"/>
                  <a:gd name="T19" fmla="*/ 2 h 3"/>
                  <a:gd name="T20" fmla="*/ 6 w 8"/>
                  <a:gd name="T21" fmla="*/ 2 h 3"/>
                  <a:gd name="T22" fmla="*/ 7 w 8"/>
                  <a:gd name="T23" fmla="*/ 2 h 3"/>
                  <a:gd name="T24" fmla="*/ 8 w 8"/>
                  <a:gd name="T25" fmla="*/ 3 h 3"/>
                  <a:gd name="T26" fmla="*/ 8 w 8"/>
                  <a:gd name="T27" fmla="*/ 3 h 3"/>
                  <a:gd name="T28" fmla="*/ 8 w 8"/>
                  <a:gd name="T29" fmla="*/ 3 h 3"/>
                  <a:gd name="T30" fmla="*/ 8 w 8"/>
                  <a:gd name="T31" fmla="*/ 2 h 3"/>
                  <a:gd name="T32" fmla="*/ 8 w 8"/>
                  <a:gd name="T33" fmla="*/ 2 h 3"/>
                  <a:gd name="T34" fmla="*/ 8 w 8"/>
                  <a:gd name="T35" fmla="*/ 2 h 3"/>
                  <a:gd name="T36" fmla="*/ 7 w 8"/>
                  <a:gd name="T37" fmla="*/ 1 h 3"/>
                  <a:gd name="T38" fmla="*/ 6 w 8"/>
                  <a:gd name="T39" fmla="*/ 1 h 3"/>
                  <a:gd name="T40" fmla="*/ 5 w 8"/>
                  <a:gd name="T41" fmla="*/ 1 h 3"/>
                  <a:gd name="T42" fmla="*/ 4 w 8"/>
                  <a:gd name="T43" fmla="*/ 0 h 3"/>
                  <a:gd name="T44" fmla="*/ 3 w 8"/>
                  <a:gd name="T45" fmla="*/ 0 h 3"/>
                  <a:gd name="T46" fmla="*/ 2 w 8"/>
                  <a:gd name="T47" fmla="*/ 0 h 3"/>
                  <a:gd name="T48" fmla="*/ 1 w 8"/>
                  <a:gd name="T49" fmla="*/ 1 h 3"/>
                  <a:gd name="T50" fmla="*/ 1 w 8"/>
                  <a:gd name="T51" fmla="*/ 2 h 3"/>
                  <a:gd name="T52" fmla="*/ 0 w 8"/>
                  <a:gd name="T53" fmla="*/ 2 h 3"/>
                  <a:gd name="T54" fmla="*/ 0 w 8"/>
                  <a:gd name="T55" fmla="*/ 3 h 3"/>
                  <a:gd name="T56" fmla="*/ 1 w 8"/>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3">
                    <a:moveTo>
                      <a:pt x="1" y="3"/>
                    </a:moveTo>
                    <a:lnTo>
                      <a:pt x="1" y="3"/>
                    </a:lnTo>
                    <a:lnTo>
                      <a:pt x="1" y="3"/>
                    </a:lnTo>
                    <a:lnTo>
                      <a:pt x="1" y="3"/>
                    </a:lnTo>
                    <a:lnTo>
                      <a:pt x="2" y="3"/>
                    </a:lnTo>
                    <a:lnTo>
                      <a:pt x="2" y="3"/>
                    </a:lnTo>
                    <a:lnTo>
                      <a:pt x="3" y="2"/>
                    </a:lnTo>
                    <a:lnTo>
                      <a:pt x="4" y="2"/>
                    </a:lnTo>
                    <a:lnTo>
                      <a:pt x="4" y="2"/>
                    </a:lnTo>
                    <a:lnTo>
                      <a:pt x="5" y="2"/>
                    </a:lnTo>
                    <a:lnTo>
                      <a:pt x="6" y="2"/>
                    </a:lnTo>
                    <a:lnTo>
                      <a:pt x="7" y="2"/>
                    </a:lnTo>
                    <a:lnTo>
                      <a:pt x="8" y="3"/>
                    </a:lnTo>
                    <a:lnTo>
                      <a:pt x="8" y="3"/>
                    </a:lnTo>
                    <a:lnTo>
                      <a:pt x="8" y="3"/>
                    </a:lnTo>
                    <a:lnTo>
                      <a:pt x="8" y="2"/>
                    </a:lnTo>
                    <a:lnTo>
                      <a:pt x="8" y="2"/>
                    </a:lnTo>
                    <a:lnTo>
                      <a:pt x="8" y="2"/>
                    </a:lnTo>
                    <a:lnTo>
                      <a:pt x="7" y="1"/>
                    </a:lnTo>
                    <a:lnTo>
                      <a:pt x="6" y="1"/>
                    </a:lnTo>
                    <a:lnTo>
                      <a:pt x="5" y="1"/>
                    </a:lnTo>
                    <a:lnTo>
                      <a:pt x="4" y="0"/>
                    </a:lnTo>
                    <a:lnTo>
                      <a:pt x="3" y="0"/>
                    </a:lnTo>
                    <a:lnTo>
                      <a:pt x="2" y="0"/>
                    </a:lnTo>
                    <a:lnTo>
                      <a:pt x="1" y="1"/>
                    </a:lnTo>
                    <a:lnTo>
                      <a:pt x="1" y="2"/>
                    </a:lnTo>
                    <a:lnTo>
                      <a:pt x="0" y="2"/>
                    </a:lnTo>
                    <a:lnTo>
                      <a:pt x="0" y="3"/>
                    </a:lnTo>
                    <a:lnTo>
                      <a:pt x="1" y="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3" name="Freeform 2093"/>
              <p:cNvSpPr>
                <a:spLocks/>
              </p:cNvSpPr>
              <p:nvPr/>
            </p:nvSpPr>
            <p:spPr bwMode="auto">
              <a:xfrm>
                <a:off x="3412" y="1370"/>
                <a:ext cx="6" cy="7"/>
              </a:xfrm>
              <a:custGeom>
                <a:avLst/>
                <a:gdLst>
                  <a:gd name="T0" fmla="*/ 5 w 6"/>
                  <a:gd name="T1" fmla="*/ 2 h 7"/>
                  <a:gd name="T2" fmla="*/ 5 w 6"/>
                  <a:gd name="T3" fmla="*/ 2 h 7"/>
                  <a:gd name="T4" fmla="*/ 4 w 6"/>
                  <a:gd name="T5" fmla="*/ 2 h 7"/>
                  <a:gd name="T6" fmla="*/ 3 w 6"/>
                  <a:gd name="T7" fmla="*/ 2 h 7"/>
                  <a:gd name="T8" fmla="*/ 3 w 6"/>
                  <a:gd name="T9" fmla="*/ 3 h 7"/>
                  <a:gd name="T10" fmla="*/ 2 w 6"/>
                  <a:gd name="T11" fmla="*/ 3 h 7"/>
                  <a:gd name="T12" fmla="*/ 1 w 6"/>
                  <a:gd name="T13" fmla="*/ 4 h 7"/>
                  <a:gd name="T14" fmla="*/ 0 w 6"/>
                  <a:gd name="T15" fmla="*/ 5 h 7"/>
                  <a:gd name="T16" fmla="*/ 0 w 6"/>
                  <a:gd name="T17" fmla="*/ 7 h 7"/>
                  <a:gd name="T18" fmla="*/ 0 w 6"/>
                  <a:gd name="T19" fmla="*/ 7 h 7"/>
                  <a:gd name="T20" fmla="*/ 0 w 6"/>
                  <a:gd name="T21" fmla="*/ 6 h 7"/>
                  <a:gd name="T22" fmla="*/ 0 w 6"/>
                  <a:gd name="T23" fmla="*/ 6 h 7"/>
                  <a:gd name="T24" fmla="*/ 0 w 6"/>
                  <a:gd name="T25" fmla="*/ 5 h 7"/>
                  <a:gd name="T26" fmla="*/ 0 w 6"/>
                  <a:gd name="T27" fmla="*/ 4 h 7"/>
                  <a:gd name="T28" fmla="*/ 0 w 6"/>
                  <a:gd name="T29" fmla="*/ 3 h 7"/>
                  <a:gd name="T30" fmla="*/ 1 w 6"/>
                  <a:gd name="T31" fmla="*/ 2 h 7"/>
                  <a:gd name="T32" fmla="*/ 2 w 6"/>
                  <a:gd name="T33" fmla="*/ 1 h 7"/>
                  <a:gd name="T34" fmla="*/ 2 w 6"/>
                  <a:gd name="T35" fmla="*/ 1 h 7"/>
                  <a:gd name="T36" fmla="*/ 3 w 6"/>
                  <a:gd name="T37" fmla="*/ 0 h 7"/>
                  <a:gd name="T38" fmla="*/ 4 w 6"/>
                  <a:gd name="T39" fmla="*/ 0 h 7"/>
                  <a:gd name="T40" fmla="*/ 6 w 6"/>
                  <a:gd name="T41" fmla="*/ 1 h 7"/>
                  <a:gd name="T42" fmla="*/ 6 w 6"/>
                  <a:gd name="T43" fmla="*/ 1 h 7"/>
                  <a:gd name="T44" fmla="*/ 5 w 6"/>
                  <a:gd name="T45" fmla="*/ 1 h 7"/>
                  <a:gd name="T46" fmla="*/ 5 w 6"/>
                  <a:gd name="T4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5" y="2"/>
                    </a:moveTo>
                    <a:lnTo>
                      <a:pt x="5" y="2"/>
                    </a:lnTo>
                    <a:lnTo>
                      <a:pt x="4" y="2"/>
                    </a:lnTo>
                    <a:lnTo>
                      <a:pt x="3" y="2"/>
                    </a:lnTo>
                    <a:lnTo>
                      <a:pt x="3" y="3"/>
                    </a:lnTo>
                    <a:lnTo>
                      <a:pt x="2" y="3"/>
                    </a:lnTo>
                    <a:lnTo>
                      <a:pt x="1" y="4"/>
                    </a:lnTo>
                    <a:lnTo>
                      <a:pt x="0" y="5"/>
                    </a:lnTo>
                    <a:lnTo>
                      <a:pt x="0" y="7"/>
                    </a:lnTo>
                    <a:lnTo>
                      <a:pt x="0" y="7"/>
                    </a:lnTo>
                    <a:lnTo>
                      <a:pt x="0" y="6"/>
                    </a:lnTo>
                    <a:lnTo>
                      <a:pt x="0" y="6"/>
                    </a:lnTo>
                    <a:lnTo>
                      <a:pt x="0" y="5"/>
                    </a:lnTo>
                    <a:lnTo>
                      <a:pt x="0" y="4"/>
                    </a:lnTo>
                    <a:lnTo>
                      <a:pt x="0" y="3"/>
                    </a:lnTo>
                    <a:lnTo>
                      <a:pt x="1" y="2"/>
                    </a:lnTo>
                    <a:lnTo>
                      <a:pt x="2" y="1"/>
                    </a:lnTo>
                    <a:lnTo>
                      <a:pt x="2" y="1"/>
                    </a:lnTo>
                    <a:lnTo>
                      <a:pt x="3" y="0"/>
                    </a:lnTo>
                    <a:lnTo>
                      <a:pt x="4" y="0"/>
                    </a:lnTo>
                    <a:lnTo>
                      <a:pt x="6" y="1"/>
                    </a:lnTo>
                    <a:lnTo>
                      <a:pt x="6" y="1"/>
                    </a:lnTo>
                    <a:lnTo>
                      <a:pt x="5" y="1"/>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4" name="Freeform 2094"/>
              <p:cNvSpPr>
                <a:spLocks/>
              </p:cNvSpPr>
              <p:nvPr/>
            </p:nvSpPr>
            <p:spPr bwMode="auto">
              <a:xfrm>
                <a:off x="3412" y="1376"/>
                <a:ext cx="6" cy="3"/>
              </a:xfrm>
              <a:custGeom>
                <a:avLst/>
                <a:gdLst>
                  <a:gd name="T0" fmla="*/ 6 w 6"/>
                  <a:gd name="T1" fmla="*/ 1 h 3"/>
                  <a:gd name="T2" fmla="*/ 6 w 6"/>
                  <a:gd name="T3" fmla="*/ 1 h 3"/>
                  <a:gd name="T4" fmla="*/ 5 w 6"/>
                  <a:gd name="T5" fmla="*/ 0 h 3"/>
                  <a:gd name="T6" fmla="*/ 4 w 6"/>
                  <a:gd name="T7" fmla="*/ 0 h 3"/>
                  <a:gd name="T8" fmla="*/ 3 w 6"/>
                  <a:gd name="T9" fmla="*/ 0 h 3"/>
                  <a:gd name="T10" fmla="*/ 2 w 6"/>
                  <a:gd name="T11" fmla="*/ 1 h 3"/>
                  <a:gd name="T12" fmla="*/ 1 w 6"/>
                  <a:gd name="T13" fmla="*/ 2 h 3"/>
                  <a:gd name="T14" fmla="*/ 1 w 6"/>
                  <a:gd name="T15" fmla="*/ 2 h 3"/>
                  <a:gd name="T16" fmla="*/ 0 w 6"/>
                  <a:gd name="T17" fmla="*/ 2 h 3"/>
                  <a:gd name="T18" fmla="*/ 0 w 6"/>
                  <a:gd name="T19" fmla="*/ 2 h 3"/>
                  <a:gd name="T20" fmla="*/ 1 w 6"/>
                  <a:gd name="T21" fmla="*/ 3 h 3"/>
                  <a:gd name="T22" fmla="*/ 1 w 6"/>
                  <a:gd name="T23" fmla="*/ 3 h 3"/>
                  <a:gd name="T24" fmla="*/ 1 w 6"/>
                  <a:gd name="T25" fmla="*/ 2 h 3"/>
                  <a:gd name="T26" fmla="*/ 2 w 6"/>
                  <a:gd name="T27" fmla="*/ 2 h 3"/>
                  <a:gd name="T28" fmla="*/ 2 w 6"/>
                  <a:gd name="T29" fmla="*/ 2 h 3"/>
                  <a:gd name="T30" fmla="*/ 3 w 6"/>
                  <a:gd name="T31" fmla="*/ 2 h 3"/>
                  <a:gd name="T32" fmla="*/ 4 w 6"/>
                  <a:gd name="T33" fmla="*/ 2 h 3"/>
                  <a:gd name="T34" fmla="*/ 4 w 6"/>
                  <a:gd name="T35" fmla="*/ 2 h 3"/>
                  <a:gd name="T36" fmla="*/ 5 w 6"/>
                  <a:gd name="T37" fmla="*/ 1 h 3"/>
                  <a:gd name="T38" fmla="*/ 5 w 6"/>
                  <a:gd name="T39" fmla="*/ 1 h 3"/>
                  <a:gd name="T40" fmla="*/ 5 w 6"/>
                  <a:gd name="T41" fmla="*/ 1 h 3"/>
                  <a:gd name="T42" fmla="*/ 5 w 6"/>
                  <a:gd name="T43" fmla="*/ 1 h 3"/>
                  <a:gd name="T44" fmla="*/ 6 w 6"/>
                  <a:gd name="T45" fmla="*/ 1 h 3"/>
                  <a:gd name="T46" fmla="*/ 6 w 6"/>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3">
                    <a:moveTo>
                      <a:pt x="6" y="1"/>
                    </a:moveTo>
                    <a:lnTo>
                      <a:pt x="6" y="1"/>
                    </a:lnTo>
                    <a:lnTo>
                      <a:pt x="5" y="0"/>
                    </a:lnTo>
                    <a:lnTo>
                      <a:pt x="4" y="0"/>
                    </a:lnTo>
                    <a:lnTo>
                      <a:pt x="3" y="0"/>
                    </a:lnTo>
                    <a:lnTo>
                      <a:pt x="2" y="1"/>
                    </a:lnTo>
                    <a:lnTo>
                      <a:pt x="1" y="2"/>
                    </a:lnTo>
                    <a:lnTo>
                      <a:pt x="1" y="2"/>
                    </a:lnTo>
                    <a:lnTo>
                      <a:pt x="0" y="2"/>
                    </a:lnTo>
                    <a:lnTo>
                      <a:pt x="0" y="2"/>
                    </a:lnTo>
                    <a:lnTo>
                      <a:pt x="1" y="3"/>
                    </a:lnTo>
                    <a:lnTo>
                      <a:pt x="1" y="3"/>
                    </a:lnTo>
                    <a:lnTo>
                      <a:pt x="1" y="2"/>
                    </a:lnTo>
                    <a:lnTo>
                      <a:pt x="2" y="2"/>
                    </a:lnTo>
                    <a:lnTo>
                      <a:pt x="2" y="2"/>
                    </a:lnTo>
                    <a:lnTo>
                      <a:pt x="3" y="2"/>
                    </a:lnTo>
                    <a:lnTo>
                      <a:pt x="4" y="2"/>
                    </a:lnTo>
                    <a:lnTo>
                      <a:pt x="4" y="2"/>
                    </a:lnTo>
                    <a:lnTo>
                      <a:pt x="5" y="1"/>
                    </a:lnTo>
                    <a:lnTo>
                      <a:pt x="5" y="1"/>
                    </a:lnTo>
                    <a:lnTo>
                      <a:pt x="5" y="1"/>
                    </a:lnTo>
                    <a:lnTo>
                      <a:pt x="5" y="1"/>
                    </a:lnTo>
                    <a:lnTo>
                      <a:pt x="6" y="1"/>
                    </a:lnTo>
                    <a:lnTo>
                      <a:pt x="6"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5" name="Freeform 2095"/>
              <p:cNvSpPr>
                <a:spLocks/>
              </p:cNvSpPr>
              <p:nvPr/>
            </p:nvSpPr>
            <p:spPr bwMode="auto">
              <a:xfrm>
                <a:off x="3419" y="1383"/>
                <a:ext cx="5" cy="3"/>
              </a:xfrm>
              <a:custGeom>
                <a:avLst/>
                <a:gdLst>
                  <a:gd name="T0" fmla="*/ 5 w 5"/>
                  <a:gd name="T1" fmla="*/ 0 h 3"/>
                  <a:gd name="T2" fmla="*/ 5 w 5"/>
                  <a:gd name="T3" fmla="*/ 0 h 3"/>
                  <a:gd name="T4" fmla="*/ 5 w 5"/>
                  <a:gd name="T5" fmla="*/ 0 h 3"/>
                  <a:gd name="T6" fmla="*/ 5 w 5"/>
                  <a:gd name="T7" fmla="*/ 1 h 3"/>
                  <a:gd name="T8" fmla="*/ 5 w 5"/>
                  <a:gd name="T9" fmla="*/ 1 h 3"/>
                  <a:gd name="T10" fmla="*/ 4 w 5"/>
                  <a:gd name="T11" fmla="*/ 1 h 3"/>
                  <a:gd name="T12" fmla="*/ 4 w 5"/>
                  <a:gd name="T13" fmla="*/ 0 h 3"/>
                  <a:gd name="T14" fmla="*/ 4 w 5"/>
                  <a:gd name="T15" fmla="*/ 0 h 3"/>
                  <a:gd name="T16" fmla="*/ 3 w 5"/>
                  <a:gd name="T17" fmla="*/ 0 h 3"/>
                  <a:gd name="T18" fmla="*/ 3 w 5"/>
                  <a:gd name="T19" fmla="*/ 1 h 3"/>
                  <a:gd name="T20" fmla="*/ 3 w 5"/>
                  <a:gd name="T21" fmla="*/ 1 h 3"/>
                  <a:gd name="T22" fmla="*/ 3 w 5"/>
                  <a:gd name="T23" fmla="*/ 1 h 3"/>
                  <a:gd name="T24" fmla="*/ 2 w 5"/>
                  <a:gd name="T25" fmla="*/ 1 h 3"/>
                  <a:gd name="T26" fmla="*/ 2 w 5"/>
                  <a:gd name="T27" fmla="*/ 1 h 3"/>
                  <a:gd name="T28" fmla="*/ 1 w 5"/>
                  <a:gd name="T29" fmla="*/ 1 h 3"/>
                  <a:gd name="T30" fmla="*/ 1 w 5"/>
                  <a:gd name="T31" fmla="*/ 1 h 3"/>
                  <a:gd name="T32" fmla="*/ 1 w 5"/>
                  <a:gd name="T33" fmla="*/ 1 h 3"/>
                  <a:gd name="T34" fmla="*/ 0 w 5"/>
                  <a:gd name="T35" fmla="*/ 2 h 3"/>
                  <a:gd name="T36" fmla="*/ 0 w 5"/>
                  <a:gd name="T37" fmla="*/ 2 h 3"/>
                  <a:gd name="T38" fmla="*/ 0 w 5"/>
                  <a:gd name="T39" fmla="*/ 2 h 3"/>
                  <a:gd name="T40" fmla="*/ 0 w 5"/>
                  <a:gd name="T41" fmla="*/ 2 h 3"/>
                  <a:gd name="T42" fmla="*/ 0 w 5"/>
                  <a:gd name="T43" fmla="*/ 1 h 3"/>
                  <a:gd name="T44" fmla="*/ 0 w 5"/>
                  <a:gd name="T45" fmla="*/ 1 h 3"/>
                  <a:gd name="T46" fmla="*/ 0 w 5"/>
                  <a:gd name="T47" fmla="*/ 2 h 3"/>
                  <a:gd name="T48" fmla="*/ 0 w 5"/>
                  <a:gd name="T49" fmla="*/ 2 h 3"/>
                  <a:gd name="T50" fmla="*/ 1 w 5"/>
                  <a:gd name="T51" fmla="*/ 2 h 3"/>
                  <a:gd name="T52" fmla="*/ 1 w 5"/>
                  <a:gd name="T53" fmla="*/ 3 h 3"/>
                  <a:gd name="T54" fmla="*/ 2 w 5"/>
                  <a:gd name="T55" fmla="*/ 3 h 3"/>
                  <a:gd name="T56" fmla="*/ 3 w 5"/>
                  <a:gd name="T57" fmla="*/ 3 h 3"/>
                  <a:gd name="T58" fmla="*/ 3 w 5"/>
                  <a:gd name="T59" fmla="*/ 2 h 3"/>
                  <a:gd name="T60" fmla="*/ 4 w 5"/>
                  <a:gd name="T61" fmla="*/ 2 h 3"/>
                  <a:gd name="T62" fmla="*/ 4 w 5"/>
                  <a:gd name="T63" fmla="*/ 2 h 3"/>
                  <a:gd name="T64" fmla="*/ 5 w 5"/>
                  <a:gd name="T65" fmla="*/ 1 h 3"/>
                  <a:gd name="T66" fmla="*/ 5 w 5"/>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5" y="0"/>
                    </a:moveTo>
                    <a:lnTo>
                      <a:pt x="5" y="0"/>
                    </a:lnTo>
                    <a:lnTo>
                      <a:pt x="5" y="0"/>
                    </a:lnTo>
                    <a:lnTo>
                      <a:pt x="5" y="1"/>
                    </a:lnTo>
                    <a:lnTo>
                      <a:pt x="5" y="1"/>
                    </a:lnTo>
                    <a:lnTo>
                      <a:pt x="4" y="1"/>
                    </a:lnTo>
                    <a:lnTo>
                      <a:pt x="4" y="0"/>
                    </a:lnTo>
                    <a:lnTo>
                      <a:pt x="4" y="0"/>
                    </a:lnTo>
                    <a:lnTo>
                      <a:pt x="3" y="0"/>
                    </a:lnTo>
                    <a:lnTo>
                      <a:pt x="3" y="1"/>
                    </a:lnTo>
                    <a:lnTo>
                      <a:pt x="3" y="1"/>
                    </a:lnTo>
                    <a:lnTo>
                      <a:pt x="3" y="1"/>
                    </a:lnTo>
                    <a:lnTo>
                      <a:pt x="2" y="1"/>
                    </a:lnTo>
                    <a:lnTo>
                      <a:pt x="2" y="1"/>
                    </a:lnTo>
                    <a:lnTo>
                      <a:pt x="1" y="1"/>
                    </a:lnTo>
                    <a:lnTo>
                      <a:pt x="1" y="1"/>
                    </a:lnTo>
                    <a:lnTo>
                      <a:pt x="1" y="1"/>
                    </a:lnTo>
                    <a:lnTo>
                      <a:pt x="0" y="2"/>
                    </a:lnTo>
                    <a:lnTo>
                      <a:pt x="0" y="2"/>
                    </a:lnTo>
                    <a:lnTo>
                      <a:pt x="0" y="2"/>
                    </a:lnTo>
                    <a:lnTo>
                      <a:pt x="0" y="2"/>
                    </a:lnTo>
                    <a:lnTo>
                      <a:pt x="0" y="1"/>
                    </a:lnTo>
                    <a:lnTo>
                      <a:pt x="0" y="1"/>
                    </a:lnTo>
                    <a:lnTo>
                      <a:pt x="0" y="2"/>
                    </a:lnTo>
                    <a:lnTo>
                      <a:pt x="0" y="2"/>
                    </a:lnTo>
                    <a:lnTo>
                      <a:pt x="1" y="2"/>
                    </a:lnTo>
                    <a:lnTo>
                      <a:pt x="1" y="3"/>
                    </a:lnTo>
                    <a:lnTo>
                      <a:pt x="2" y="3"/>
                    </a:lnTo>
                    <a:lnTo>
                      <a:pt x="3" y="3"/>
                    </a:lnTo>
                    <a:lnTo>
                      <a:pt x="3" y="2"/>
                    </a:lnTo>
                    <a:lnTo>
                      <a:pt x="4" y="2"/>
                    </a:lnTo>
                    <a:lnTo>
                      <a:pt x="4" y="2"/>
                    </a:lnTo>
                    <a:lnTo>
                      <a:pt x="5" y="1"/>
                    </a:lnTo>
                    <a:lnTo>
                      <a:pt x="5"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6" name="Freeform 2096"/>
              <p:cNvSpPr>
                <a:spLocks/>
              </p:cNvSpPr>
              <p:nvPr/>
            </p:nvSpPr>
            <p:spPr bwMode="auto">
              <a:xfrm>
                <a:off x="3416" y="1388"/>
                <a:ext cx="11" cy="3"/>
              </a:xfrm>
              <a:custGeom>
                <a:avLst/>
                <a:gdLst>
                  <a:gd name="T0" fmla="*/ 11 w 11"/>
                  <a:gd name="T1" fmla="*/ 0 h 3"/>
                  <a:gd name="T2" fmla="*/ 11 w 11"/>
                  <a:gd name="T3" fmla="*/ 0 h 3"/>
                  <a:gd name="T4" fmla="*/ 10 w 11"/>
                  <a:gd name="T5" fmla="*/ 0 h 3"/>
                  <a:gd name="T6" fmla="*/ 9 w 11"/>
                  <a:gd name="T7" fmla="*/ 0 h 3"/>
                  <a:gd name="T8" fmla="*/ 9 w 11"/>
                  <a:gd name="T9" fmla="*/ 0 h 3"/>
                  <a:gd name="T10" fmla="*/ 8 w 11"/>
                  <a:gd name="T11" fmla="*/ 0 h 3"/>
                  <a:gd name="T12" fmla="*/ 7 w 11"/>
                  <a:gd name="T13" fmla="*/ 0 h 3"/>
                  <a:gd name="T14" fmla="*/ 7 w 11"/>
                  <a:gd name="T15" fmla="*/ 0 h 3"/>
                  <a:gd name="T16" fmla="*/ 6 w 11"/>
                  <a:gd name="T17" fmla="*/ 0 h 3"/>
                  <a:gd name="T18" fmla="*/ 6 w 11"/>
                  <a:gd name="T19" fmla="*/ 1 h 3"/>
                  <a:gd name="T20" fmla="*/ 5 w 11"/>
                  <a:gd name="T21" fmla="*/ 0 h 3"/>
                  <a:gd name="T22" fmla="*/ 4 w 11"/>
                  <a:gd name="T23" fmla="*/ 0 h 3"/>
                  <a:gd name="T24" fmla="*/ 4 w 11"/>
                  <a:gd name="T25" fmla="*/ 1 h 3"/>
                  <a:gd name="T26" fmla="*/ 3 w 11"/>
                  <a:gd name="T27" fmla="*/ 1 h 3"/>
                  <a:gd name="T28" fmla="*/ 3 w 11"/>
                  <a:gd name="T29" fmla="*/ 2 h 3"/>
                  <a:gd name="T30" fmla="*/ 2 w 11"/>
                  <a:gd name="T31" fmla="*/ 2 h 3"/>
                  <a:gd name="T32" fmla="*/ 1 w 11"/>
                  <a:gd name="T33" fmla="*/ 2 h 3"/>
                  <a:gd name="T34" fmla="*/ 0 w 11"/>
                  <a:gd name="T35" fmla="*/ 2 h 3"/>
                  <a:gd name="T36" fmla="*/ 0 w 11"/>
                  <a:gd name="T37" fmla="*/ 2 h 3"/>
                  <a:gd name="T38" fmla="*/ 0 w 11"/>
                  <a:gd name="T39" fmla="*/ 2 h 3"/>
                  <a:gd name="T40" fmla="*/ 0 w 11"/>
                  <a:gd name="T41" fmla="*/ 3 h 3"/>
                  <a:gd name="T42" fmla="*/ 1 w 11"/>
                  <a:gd name="T43" fmla="*/ 3 h 3"/>
                  <a:gd name="T44" fmla="*/ 2 w 11"/>
                  <a:gd name="T45" fmla="*/ 3 h 3"/>
                  <a:gd name="T46" fmla="*/ 3 w 11"/>
                  <a:gd name="T47" fmla="*/ 3 h 3"/>
                  <a:gd name="T48" fmla="*/ 3 w 11"/>
                  <a:gd name="T49" fmla="*/ 3 h 3"/>
                  <a:gd name="T50" fmla="*/ 4 w 11"/>
                  <a:gd name="T51" fmla="*/ 3 h 3"/>
                  <a:gd name="T52" fmla="*/ 4 w 11"/>
                  <a:gd name="T53" fmla="*/ 3 h 3"/>
                  <a:gd name="T54" fmla="*/ 5 w 11"/>
                  <a:gd name="T55" fmla="*/ 2 h 3"/>
                  <a:gd name="T56" fmla="*/ 5 w 11"/>
                  <a:gd name="T57" fmla="*/ 2 h 3"/>
                  <a:gd name="T58" fmla="*/ 6 w 11"/>
                  <a:gd name="T59" fmla="*/ 2 h 3"/>
                  <a:gd name="T60" fmla="*/ 6 w 11"/>
                  <a:gd name="T61" fmla="*/ 2 h 3"/>
                  <a:gd name="T62" fmla="*/ 7 w 11"/>
                  <a:gd name="T63" fmla="*/ 2 h 3"/>
                  <a:gd name="T64" fmla="*/ 7 w 11"/>
                  <a:gd name="T65" fmla="*/ 2 h 3"/>
                  <a:gd name="T66" fmla="*/ 8 w 11"/>
                  <a:gd name="T67" fmla="*/ 2 h 3"/>
                  <a:gd name="T68" fmla="*/ 9 w 11"/>
                  <a:gd name="T69" fmla="*/ 2 h 3"/>
                  <a:gd name="T70" fmla="*/ 9 w 11"/>
                  <a:gd name="T71" fmla="*/ 2 h 3"/>
                  <a:gd name="T72" fmla="*/ 10 w 11"/>
                  <a:gd name="T73" fmla="*/ 1 h 3"/>
                  <a:gd name="T74" fmla="*/ 11 w 11"/>
                  <a:gd name="T75" fmla="*/ 1 h 3"/>
                  <a:gd name="T76" fmla="*/ 11 w 11"/>
                  <a:gd name="T7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3">
                    <a:moveTo>
                      <a:pt x="11" y="0"/>
                    </a:moveTo>
                    <a:lnTo>
                      <a:pt x="11" y="0"/>
                    </a:lnTo>
                    <a:lnTo>
                      <a:pt x="10" y="0"/>
                    </a:lnTo>
                    <a:lnTo>
                      <a:pt x="9" y="0"/>
                    </a:lnTo>
                    <a:lnTo>
                      <a:pt x="9" y="0"/>
                    </a:lnTo>
                    <a:lnTo>
                      <a:pt x="8" y="0"/>
                    </a:lnTo>
                    <a:lnTo>
                      <a:pt x="7" y="0"/>
                    </a:lnTo>
                    <a:lnTo>
                      <a:pt x="7" y="0"/>
                    </a:lnTo>
                    <a:lnTo>
                      <a:pt x="6" y="0"/>
                    </a:lnTo>
                    <a:lnTo>
                      <a:pt x="6" y="1"/>
                    </a:lnTo>
                    <a:lnTo>
                      <a:pt x="5" y="0"/>
                    </a:lnTo>
                    <a:lnTo>
                      <a:pt x="4" y="0"/>
                    </a:lnTo>
                    <a:lnTo>
                      <a:pt x="4" y="1"/>
                    </a:lnTo>
                    <a:lnTo>
                      <a:pt x="3" y="1"/>
                    </a:lnTo>
                    <a:lnTo>
                      <a:pt x="3" y="2"/>
                    </a:lnTo>
                    <a:lnTo>
                      <a:pt x="2" y="2"/>
                    </a:lnTo>
                    <a:lnTo>
                      <a:pt x="1" y="2"/>
                    </a:lnTo>
                    <a:lnTo>
                      <a:pt x="0" y="2"/>
                    </a:lnTo>
                    <a:lnTo>
                      <a:pt x="0" y="2"/>
                    </a:lnTo>
                    <a:lnTo>
                      <a:pt x="0" y="2"/>
                    </a:lnTo>
                    <a:lnTo>
                      <a:pt x="0" y="3"/>
                    </a:lnTo>
                    <a:lnTo>
                      <a:pt x="1" y="3"/>
                    </a:lnTo>
                    <a:lnTo>
                      <a:pt x="2" y="3"/>
                    </a:lnTo>
                    <a:lnTo>
                      <a:pt x="3" y="3"/>
                    </a:lnTo>
                    <a:lnTo>
                      <a:pt x="3" y="3"/>
                    </a:lnTo>
                    <a:lnTo>
                      <a:pt x="4" y="3"/>
                    </a:lnTo>
                    <a:lnTo>
                      <a:pt x="4" y="3"/>
                    </a:lnTo>
                    <a:lnTo>
                      <a:pt x="5" y="2"/>
                    </a:lnTo>
                    <a:lnTo>
                      <a:pt x="5" y="2"/>
                    </a:lnTo>
                    <a:lnTo>
                      <a:pt x="6" y="2"/>
                    </a:lnTo>
                    <a:lnTo>
                      <a:pt x="6" y="2"/>
                    </a:lnTo>
                    <a:lnTo>
                      <a:pt x="7" y="2"/>
                    </a:lnTo>
                    <a:lnTo>
                      <a:pt x="7" y="2"/>
                    </a:lnTo>
                    <a:lnTo>
                      <a:pt x="8" y="2"/>
                    </a:lnTo>
                    <a:lnTo>
                      <a:pt x="9" y="2"/>
                    </a:lnTo>
                    <a:lnTo>
                      <a:pt x="9" y="2"/>
                    </a:lnTo>
                    <a:lnTo>
                      <a:pt x="10" y="1"/>
                    </a:lnTo>
                    <a:lnTo>
                      <a:pt x="11" y="1"/>
                    </a:lnTo>
                    <a:lnTo>
                      <a:pt x="11"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7" name="Freeform 2097"/>
              <p:cNvSpPr>
                <a:spLocks/>
              </p:cNvSpPr>
              <p:nvPr/>
            </p:nvSpPr>
            <p:spPr bwMode="auto">
              <a:xfrm>
                <a:off x="3421" y="1393"/>
                <a:ext cx="3" cy="2"/>
              </a:xfrm>
              <a:custGeom>
                <a:avLst/>
                <a:gdLst>
                  <a:gd name="T0" fmla="*/ 3 w 3"/>
                  <a:gd name="T1" fmla="*/ 0 h 2"/>
                  <a:gd name="T2" fmla="*/ 2 w 3"/>
                  <a:gd name="T3" fmla="*/ 0 h 2"/>
                  <a:gd name="T4" fmla="*/ 2 w 3"/>
                  <a:gd name="T5" fmla="*/ 1 h 2"/>
                  <a:gd name="T6" fmla="*/ 1 w 3"/>
                  <a:gd name="T7" fmla="*/ 1 h 2"/>
                  <a:gd name="T8" fmla="*/ 0 w 3"/>
                  <a:gd name="T9" fmla="*/ 1 h 2"/>
                  <a:gd name="T10" fmla="*/ 0 w 3"/>
                  <a:gd name="T11" fmla="*/ 1 h 2"/>
                  <a:gd name="T12" fmla="*/ 0 w 3"/>
                  <a:gd name="T13" fmla="*/ 1 h 2"/>
                  <a:gd name="T14" fmla="*/ 0 w 3"/>
                  <a:gd name="T15" fmla="*/ 2 h 2"/>
                  <a:gd name="T16" fmla="*/ 0 w 3"/>
                  <a:gd name="T17" fmla="*/ 2 h 2"/>
                  <a:gd name="T18" fmla="*/ 0 w 3"/>
                  <a:gd name="T19" fmla="*/ 2 h 2"/>
                  <a:gd name="T20" fmla="*/ 1 w 3"/>
                  <a:gd name="T21" fmla="*/ 2 h 2"/>
                  <a:gd name="T22" fmla="*/ 2 w 3"/>
                  <a:gd name="T23" fmla="*/ 2 h 2"/>
                  <a:gd name="T24" fmla="*/ 3 w 3"/>
                  <a:gd name="T25" fmla="*/ 1 h 2"/>
                  <a:gd name="T26" fmla="*/ 3 w 3"/>
                  <a:gd name="T27" fmla="*/ 1 h 2"/>
                  <a:gd name="T28" fmla="*/ 3 w 3"/>
                  <a:gd name="T29" fmla="*/ 1 h 2"/>
                  <a:gd name="T30" fmla="*/ 3 w 3"/>
                  <a:gd name="T31" fmla="*/ 0 h 2"/>
                  <a:gd name="T32" fmla="*/ 3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3" y="0"/>
                    </a:moveTo>
                    <a:lnTo>
                      <a:pt x="2" y="0"/>
                    </a:lnTo>
                    <a:lnTo>
                      <a:pt x="2" y="1"/>
                    </a:lnTo>
                    <a:lnTo>
                      <a:pt x="1" y="1"/>
                    </a:lnTo>
                    <a:lnTo>
                      <a:pt x="0" y="1"/>
                    </a:lnTo>
                    <a:lnTo>
                      <a:pt x="0" y="1"/>
                    </a:lnTo>
                    <a:lnTo>
                      <a:pt x="0" y="1"/>
                    </a:lnTo>
                    <a:lnTo>
                      <a:pt x="0" y="2"/>
                    </a:lnTo>
                    <a:lnTo>
                      <a:pt x="0" y="2"/>
                    </a:lnTo>
                    <a:lnTo>
                      <a:pt x="0" y="2"/>
                    </a:lnTo>
                    <a:lnTo>
                      <a:pt x="1" y="2"/>
                    </a:lnTo>
                    <a:lnTo>
                      <a:pt x="2" y="2"/>
                    </a:lnTo>
                    <a:lnTo>
                      <a:pt x="3" y="1"/>
                    </a:lnTo>
                    <a:lnTo>
                      <a:pt x="3" y="1"/>
                    </a:lnTo>
                    <a:lnTo>
                      <a:pt x="3" y="1"/>
                    </a:lnTo>
                    <a:lnTo>
                      <a:pt x="3" y="0"/>
                    </a:lnTo>
                    <a:lnTo>
                      <a:pt x="3"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8" name="Freeform 2098"/>
              <p:cNvSpPr>
                <a:spLocks/>
              </p:cNvSpPr>
              <p:nvPr/>
            </p:nvSpPr>
            <p:spPr bwMode="auto">
              <a:xfrm>
                <a:off x="3421" y="1410"/>
                <a:ext cx="11" cy="47"/>
              </a:xfrm>
              <a:custGeom>
                <a:avLst/>
                <a:gdLst>
                  <a:gd name="T0" fmla="*/ 4 w 11"/>
                  <a:gd name="T1" fmla="*/ 0 h 47"/>
                  <a:gd name="T2" fmla="*/ 7 w 11"/>
                  <a:gd name="T3" fmla="*/ 3 h 47"/>
                  <a:gd name="T4" fmla="*/ 6 w 11"/>
                  <a:gd name="T5" fmla="*/ 7 h 47"/>
                  <a:gd name="T6" fmla="*/ 6 w 11"/>
                  <a:gd name="T7" fmla="*/ 8 h 47"/>
                  <a:gd name="T8" fmla="*/ 7 w 11"/>
                  <a:gd name="T9" fmla="*/ 10 h 47"/>
                  <a:gd name="T10" fmla="*/ 8 w 11"/>
                  <a:gd name="T11" fmla="*/ 13 h 47"/>
                  <a:gd name="T12" fmla="*/ 8 w 11"/>
                  <a:gd name="T13" fmla="*/ 17 h 47"/>
                  <a:gd name="T14" fmla="*/ 9 w 11"/>
                  <a:gd name="T15" fmla="*/ 21 h 47"/>
                  <a:gd name="T16" fmla="*/ 10 w 11"/>
                  <a:gd name="T17" fmla="*/ 25 h 47"/>
                  <a:gd name="T18" fmla="*/ 11 w 11"/>
                  <a:gd name="T19" fmla="*/ 28 h 47"/>
                  <a:gd name="T20" fmla="*/ 11 w 11"/>
                  <a:gd name="T21" fmla="*/ 30 h 47"/>
                  <a:gd name="T22" fmla="*/ 11 w 11"/>
                  <a:gd name="T23" fmla="*/ 32 h 47"/>
                  <a:gd name="T24" fmla="*/ 11 w 11"/>
                  <a:gd name="T25" fmla="*/ 34 h 47"/>
                  <a:gd name="T26" fmla="*/ 10 w 11"/>
                  <a:gd name="T27" fmla="*/ 37 h 47"/>
                  <a:gd name="T28" fmla="*/ 10 w 11"/>
                  <a:gd name="T29" fmla="*/ 40 h 47"/>
                  <a:gd name="T30" fmla="*/ 9 w 11"/>
                  <a:gd name="T31" fmla="*/ 43 h 47"/>
                  <a:gd name="T32" fmla="*/ 8 w 11"/>
                  <a:gd name="T33" fmla="*/ 45 h 47"/>
                  <a:gd name="T34" fmla="*/ 8 w 11"/>
                  <a:gd name="T35" fmla="*/ 47 h 47"/>
                  <a:gd name="T36" fmla="*/ 7 w 11"/>
                  <a:gd name="T37" fmla="*/ 47 h 47"/>
                  <a:gd name="T38" fmla="*/ 0 w 11"/>
                  <a:gd name="T39" fmla="*/ 30 h 47"/>
                  <a:gd name="T40" fmla="*/ 4 w 11"/>
                  <a:gd name="T41" fmla="*/ 7 h 47"/>
                  <a:gd name="T42" fmla="*/ 1 w 11"/>
                  <a:gd name="T43" fmla="*/ 3 h 47"/>
                  <a:gd name="T44" fmla="*/ 3 w 11"/>
                  <a:gd name="T45" fmla="*/ 0 h 47"/>
                  <a:gd name="T46" fmla="*/ 4 w 1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7">
                    <a:moveTo>
                      <a:pt x="4" y="0"/>
                    </a:moveTo>
                    <a:lnTo>
                      <a:pt x="7" y="3"/>
                    </a:lnTo>
                    <a:lnTo>
                      <a:pt x="6" y="7"/>
                    </a:lnTo>
                    <a:lnTo>
                      <a:pt x="6" y="8"/>
                    </a:lnTo>
                    <a:lnTo>
                      <a:pt x="7" y="10"/>
                    </a:lnTo>
                    <a:lnTo>
                      <a:pt x="8" y="13"/>
                    </a:lnTo>
                    <a:lnTo>
                      <a:pt x="8" y="17"/>
                    </a:lnTo>
                    <a:lnTo>
                      <a:pt x="9" y="21"/>
                    </a:lnTo>
                    <a:lnTo>
                      <a:pt x="10" y="25"/>
                    </a:lnTo>
                    <a:lnTo>
                      <a:pt x="11" y="28"/>
                    </a:lnTo>
                    <a:lnTo>
                      <a:pt x="11" y="30"/>
                    </a:lnTo>
                    <a:lnTo>
                      <a:pt x="11" y="32"/>
                    </a:lnTo>
                    <a:lnTo>
                      <a:pt x="11" y="34"/>
                    </a:lnTo>
                    <a:lnTo>
                      <a:pt x="10" y="37"/>
                    </a:lnTo>
                    <a:lnTo>
                      <a:pt x="10" y="40"/>
                    </a:lnTo>
                    <a:lnTo>
                      <a:pt x="9" y="43"/>
                    </a:lnTo>
                    <a:lnTo>
                      <a:pt x="8" y="45"/>
                    </a:lnTo>
                    <a:lnTo>
                      <a:pt x="8" y="47"/>
                    </a:lnTo>
                    <a:lnTo>
                      <a:pt x="7" y="47"/>
                    </a:lnTo>
                    <a:lnTo>
                      <a:pt x="0" y="30"/>
                    </a:lnTo>
                    <a:lnTo>
                      <a:pt x="4" y="7"/>
                    </a:lnTo>
                    <a:lnTo>
                      <a:pt x="1" y="3"/>
                    </a:lnTo>
                    <a:lnTo>
                      <a:pt x="3"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29" name="Freeform 2099"/>
              <p:cNvSpPr>
                <a:spLocks/>
              </p:cNvSpPr>
              <p:nvPr/>
            </p:nvSpPr>
            <p:spPr bwMode="auto">
              <a:xfrm>
                <a:off x="3326" y="1344"/>
                <a:ext cx="12" cy="13"/>
              </a:xfrm>
              <a:custGeom>
                <a:avLst/>
                <a:gdLst>
                  <a:gd name="T0" fmla="*/ 10 w 12"/>
                  <a:gd name="T1" fmla="*/ 0 h 13"/>
                  <a:gd name="T2" fmla="*/ 12 w 12"/>
                  <a:gd name="T3" fmla="*/ 4 h 13"/>
                  <a:gd name="T4" fmla="*/ 11 w 12"/>
                  <a:gd name="T5" fmla="*/ 4 h 13"/>
                  <a:gd name="T6" fmla="*/ 11 w 12"/>
                  <a:gd name="T7" fmla="*/ 5 h 13"/>
                  <a:gd name="T8" fmla="*/ 10 w 12"/>
                  <a:gd name="T9" fmla="*/ 7 h 13"/>
                  <a:gd name="T10" fmla="*/ 8 w 12"/>
                  <a:gd name="T11" fmla="*/ 8 h 13"/>
                  <a:gd name="T12" fmla="*/ 7 w 12"/>
                  <a:gd name="T13" fmla="*/ 10 h 13"/>
                  <a:gd name="T14" fmla="*/ 5 w 12"/>
                  <a:gd name="T15" fmla="*/ 11 h 13"/>
                  <a:gd name="T16" fmla="*/ 4 w 12"/>
                  <a:gd name="T17" fmla="*/ 12 h 13"/>
                  <a:gd name="T18" fmla="*/ 2 w 12"/>
                  <a:gd name="T19" fmla="*/ 13 h 13"/>
                  <a:gd name="T20" fmla="*/ 0 w 12"/>
                  <a:gd name="T21" fmla="*/ 9 h 13"/>
                  <a:gd name="T22" fmla="*/ 0 w 12"/>
                  <a:gd name="T23" fmla="*/ 8 h 13"/>
                  <a:gd name="T24" fmla="*/ 1 w 12"/>
                  <a:gd name="T25" fmla="*/ 7 h 13"/>
                  <a:gd name="T26" fmla="*/ 3 w 12"/>
                  <a:gd name="T27" fmla="*/ 6 h 13"/>
                  <a:gd name="T28" fmla="*/ 4 w 12"/>
                  <a:gd name="T29" fmla="*/ 4 h 13"/>
                  <a:gd name="T30" fmla="*/ 6 w 12"/>
                  <a:gd name="T31" fmla="*/ 2 h 13"/>
                  <a:gd name="T32" fmla="*/ 8 w 12"/>
                  <a:gd name="T33" fmla="*/ 1 h 13"/>
                  <a:gd name="T34" fmla="*/ 9 w 12"/>
                  <a:gd name="T35" fmla="*/ 0 h 13"/>
                  <a:gd name="T36" fmla="*/ 10 w 1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3">
                    <a:moveTo>
                      <a:pt x="10" y="0"/>
                    </a:moveTo>
                    <a:lnTo>
                      <a:pt x="12" y="4"/>
                    </a:lnTo>
                    <a:lnTo>
                      <a:pt x="11" y="4"/>
                    </a:lnTo>
                    <a:lnTo>
                      <a:pt x="11" y="5"/>
                    </a:lnTo>
                    <a:lnTo>
                      <a:pt x="10" y="7"/>
                    </a:lnTo>
                    <a:lnTo>
                      <a:pt x="8" y="8"/>
                    </a:lnTo>
                    <a:lnTo>
                      <a:pt x="7" y="10"/>
                    </a:lnTo>
                    <a:lnTo>
                      <a:pt x="5" y="11"/>
                    </a:lnTo>
                    <a:lnTo>
                      <a:pt x="4" y="12"/>
                    </a:lnTo>
                    <a:lnTo>
                      <a:pt x="2" y="13"/>
                    </a:lnTo>
                    <a:lnTo>
                      <a:pt x="0" y="9"/>
                    </a:lnTo>
                    <a:lnTo>
                      <a:pt x="0" y="8"/>
                    </a:lnTo>
                    <a:lnTo>
                      <a:pt x="1" y="7"/>
                    </a:lnTo>
                    <a:lnTo>
                      <a:pt x="3" y="6"/>
                    </a:lnTo>
                    <a:lnTo>
                      <a:pt x="4" y="4"/>
                    </a:lnTo>
                    <a:lnTo>
                      <a:pt x="6" y="2"/>
                    </a:lnTo>
                    <a:lnTo>
                      <a:pt x="8" y="1"/>
                    </a:lnTo>
                    <a:lnTo>
                      <a:pt x="9"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0" name="Freeform 2100"/>
              <p:cNvSpPr>
                <a:spLocks/>
              </p:cNvSpPr>
              <p:nvPr/>
            </p:nvSpPr>
            <p:spPr bwMode="auto">
              <a:xfrm>
                <a:off x="3270" y="1397"/>
                <a:ext cx="13" cy="14"/>
              </a:xfrm>
              <a:custGeom>
                <a:avLst/>
                <a:gdLst>
                  <a:gd name="T0" fmla="*/ 6 w 13"/>
                  <a:gd name="T1" fmla="*/ 14 h 14"/>
                  <a:gd name="T2" fmla="*/ 5 w 13"/>
                  <a:gd name="T3" fmla="*/ 14 h 14"/>
                  <a:gd name="T4" fmla="*/ 4 w 13"/>
                  <a:gd name="T5" fmla="*/ 14 h 14"/>
                  <a:gd name="T6" fmla="*/ 3 w 13"/>
                  <a:gd name="T7" fmla="*/ 13 h 14"/>
                  <a:gd name="T8" fmla="*/ 2 w 13"/>
                  <a:gd name="T9" fmla="*/ 12 h 14"/>
                  <a:gd name="T10" fmla="*/ 1 w 13"/>
                  <a:gd name="T11" fmla="*/ 11 h 14"/>
                  <a:gd name="T12" fmla="*/ 1 w 13"/>
                  <a:gd name="T13" fmla="*/ 10 h 14"/>
                  <a:gd name="T14" fmla="*/ 0 w 13"/>
                  <a:gd name="T15" fmla="*/ 9 h 14"/>
                  <a:gd name="T16" fmla="*/ 0 w 13"/>
                  <a:gd name="T17" fmla="*/ 7 h 14"/>
                  <a:gd name="T18" fmla="*/ 0 w 13"/>
                  <a:gd name="T19" fmla="*/ 6 h 14"/>
                  <a:gd name="T20" fmla="*/ 1 w 13"/>
                  <a:gd name="T21" fmla="*/ 4 h 14"/>
                  <a:gd name="T22" fmla="*/ 1 w 13"/>
                  <a:gd name="T23" fmla="*/ 3 h 14"/>
                  <a:gd name="T24" fmla="*/ 2 w 13"/>
                  <a:gd name="T25" fmla="*/ 2 h 14"/>
                  <a:gd name="T26" fmla="*/ 3 w 13"/>
                  <a:gd name="T27" fmla="*/ 1 h 14"/>
                  <a:gd name="T28" fmla="*/ 4 w 13"/>
                  <a:gd name="T29" fmla="*/ 0 h 14"/>
                  <a:gd name="T30" fmla="*/ 5 w 13"/>
                  <a:gd name="T31" fmla="*/ 0 h 14"/>
                  <a:gd name="T32" fmla="*/ 6 w 13"/>
                  <a:gd name="T33" fmla="*/ 0 h 14"/>
                  <a:gd name="T34" fmla="*/ 8 w 13"/>
                  <a:gd name="T35" fmla="*/ 0 h 14"/>
                  <a:gd name="T36" fmla="*/ 9 w 13"/>
                  <a:gd name="T37" fmla="*/ 0 h 14"/>
                  <a:gd name="T38" fmla="*/ 10 w 13"/>
                  <a:gd name="T39" fmla="*/ 1 h 14"/>
                  <a:gd name="T40" fmla="*/ 11 w 13"/>
                  <a:gd name="T41" fmla="*/ 2 h 14"/>
                  <a:gd name="T42" fmla="*/ 12 w 13"/>
                  <a:gd name="T43" fmla="*/ 3 h 14"/>
                  <a:gd name="T44" fmla="*/ 12 w 13"/>
                  <a:gd name="T45" fmla="*/ 4 h 14"/>
                  <a:gd name="T46" fmla="*/ 13 w 13"/>
                  <a:gd name="T47" fmla="*/ 6 h 14"/>
                  <a:gd name="T48" fmla="*/ 13 w 13"/>
                  <a:gd name="T49" fmla="*/ 7 h 14"/>
                  <a:gd name="T50" fmla="*/ 13 w 13"/>
                  <a:gd name="T51" fmla="*/ 9 h 14"/>
                  <a:gd name="T52" fmla="*/ 12 w 13"/>
                  <a:gd name="T53" fmla="*/ 10 h 14"/>
                  <a:gd name="T54" fmla="*/ 12 w 13"/>
                  <a:gd name="T55" fmla="*/ 11 h 14"/>
                  <a:gd name="T56" fmla="*/ 11 w 13"/>
                  <a:gd name="T57" fmla="*/ 12 h 14"/>
                  <a:gd name="T58" fmla="*/ 10 w 13"/>
                  <a:gd name="T59" fmla="*/ 13 h 14"/>
                  <a:gd name="T60" fmla="*/ 9 w 13"/>
                  <a:gd name="T61" fmla="*/ 14 h 14"/>
                  <a:gd name="T62" fmla="*/ 8 w 13"/>
                  <a:gd name="T63" fmla="*/ 14 h 14"/>
                  <a:gd name="T64" fmla="*/ 6 w 13"/>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4">
                    <a:moveTo>
                      <a:pt x="6" y="14"/>
                    </a:moveTo>
                    <a:lnTo>
                      <a:pt x="5" y="14"/>
                    </a:lnTo>
                    <a:lnTo>
                      <a:pt x="4" y="14"/>
                    </a:lnTo>
                    <a:lnTo>
                      <a:pt x="3" y="13"/>
                    </a:lnTo>
                    <a:lnTo>
                      <a:pt x="2" y="12"/>
                    </a:lnTo>
                    <a:lnTo>
                      <a:pt x="1" y="11"/>
                    </a:lnTo>
                    <a:lnTo>
                      <a:pt x="1" y="10"/>
                    </a:lnTo>
                    <a:lnTo>
                      <a:pt x="0" y="9"/>
                    </a:lnTo>
                    <a:lnTo>
                      <a:pt x="0" y="7"/>
                    </a:lnTo>
                    <a:lnTo>
                      <a:pt x="0" y="6"/>
                    </a:lnTo>
                    <a:lnTo>
                      <a:pt x="1" y="4"/>
                    </a:lnTo>
                    <a:lnTo>
                      <a:pt x="1" y="3"/>
                    </a:lnTo>
                    <a:lnTo>
                      <a:pt x="2" y="2"/>
                    </a:lnTo>
                    <a:lnTo>
                      <a:pt x="3" y="1"/>
                    </a:lnTo>
                    <a:lnTo>
                      <a:pt x="4" y="0"/>
                    </a:lnTo>
                    <a:lnTo>
                      <a:pt x="5" y="0"/>
                    </a:lnTo>
                    <a:lnTo>
                      <a:pt x="6" y="0"/>
                    </a:lnTo>
                    <a:lnTo>
                      <a:pt x="8" y="0"/>
                    </a:lnTo>
                    <a:lnTo>
                      <a:pt x="9" y="0"/>
                    </a:lnTo>
                    <a:lnTo>
                      <a:pt x="10" y="1"/>
                    </a:lnTo>
                    <a:lnTo>
                      <a:pt x="11" y="2"/>
                    </a:lnTo>
                    <a:lnTo>
                      <a:pt x="12" y="3"/>
                    </a:lnTo>
                    <a:lnTo>
                      <a:pt x="12" y="4"/>
                    </a:lnTo>
                    <a:lnTo>
                      <a:pt x="13" y="6"/>
                    </a:lnTo>
                    <a:lnTo>
                      <a:pt x="13" y="7"/>
                    </a:lnTo>
                    <a:lnTo>
                      <a:pt x="13" y="9"/>
                    </a:lnTo>
                    <a:lnTo>
                      <a:pt x="12" y="10"/>
                    </a:lnTo>
                    <a:lnTo>
                      <a:pt x="12" y="11"/>
                    </a:lnTo>
                    <a:lnTo>
                      <a:pt x="11" y="12"/>
                    </a:lnTo>
                    <a:lnTo>
                      <a:pt x="10" y="13"/>
                    </a:lnTo>
                    <a:lnTo>
                      <a:pt x="9" y="14"/>
                    </a:lnTo>
                    <a:lnTo>
                      <a:pt x="8" y="14"/>
                    </a:lnTo>
                    <a:lnTo>
                      <a:pt x="6"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1" name="Freeform 2101"/>
              <p:cNvSpPr>
                <a:spLocks/>
              </p:cNvSpPr>
              <p:nvPr/>
            </p:nvSpPr>
            <p:spPr bwMode="auto">
              <a:xfrm>
                <a:off x="3250" y="1397"/>
                <a:ext cx="11" cy="14"/>
              </a:xfrm>
              <a:custGeom>
                <a:avLst/>
                <a:gdLst>
                  <a:gd name="T0" fmla="*/ 5 w 11"/>
                  <a:gd name="T1" fmla="*/ 14 h 14"/>
                  <a:gd name="T2" fmla="*/ 4 w 11"/>
                  <a:gd name="T3" fmla="*/ 14 h 14"/>
                  <a:gd name="T4" fmla="*/ 3 w 11"/>
                  <a:gd name="T5" fmla="*/ 14 h 14"/>
                  <a:gd name="T6" fmla="*/ 2 w 11"/>
                  <a:gd name="T7" fmla="*/ 13 h 14"/>
                  <a:gd name="T8" fmla="*/ 1 w 11"/>
                  <a:gd name="T9" fmla="*/ 12 h 14"/>
                  <a:gd name="T10" fmla="*/ 1 w 11"/>
                  <a:gd name="T11" fmla="*/ 11 h 14"/>
                  <a:gd name="T12" fmla="*/ 0 w 11"/>
                  <a:gd name="T13" fmla="*/ 10 h 14"/>
                  <a:gd name="T14" fmla="*/ 0 w 11"/>
                  <a:gd name="T15" fmla="*/ 9 h 14"/>
                  <a:gd name="T16" fmla="*/ 0 w 11"/>
                  <a:gd name="T17" fmla="*/ 7 h 14"/>
                  <a:gd name="T18" fmla="*/ 0 w 11"/>
                  <a:gd name="T19" fmla="*/ 6 h 14"/>
                  <a:gd name="T20" fmla="*/ 0 w 11"/>
                  <a:gd name="T21" fmla="*/ 4 h 14"/>
                  <a:gd name="T22" fmla="*/ 1 w 11"/>
                  <a:gd name="T23" fmla="*/ 3 h 14"/>
                  <a:gd name="T24" fmla="*/ 1 w 11"/>
                  <a:gd name="T25" fmla="*/ 2 h 14"/>
                  <a:gd name="T26" fmla="*/ 2 w 11"/>
                  <a:gd name="T27" fmla="*/ 1 h 14"/>
                  <a:gd name="T28" fmla="*/ 3 w 11"/>
                  <a:gd name="T29" fmla="*/ 0 h 14"/>
                  <a:gd name="T30" fmla="*/ 4 w 11"/>
                  <a:gd name="T31" fmla="*/ 0 h 14"/>
                  <a:gd name="T32" fmla="*/ 5 w 11"/>
                  <a:gd name="T33" fmla="*/ 0 h 14"/>
                  <a:gd name="T34" fmla="*/ 7 w 11"/>
                  <a:gd name="T35" fmla="*/ 0 h 14"/>
                  <a:gd name="T36" fmla="*/ 8 w 11"/>
                  <a:gd name="T37" fmla="*/ 0 h 14"/>
                  <a:gd name="T38" fmla="*/ 9 w 11"/>
                  <a:gd name="T39" fmla="*/ 1 h 14"/>
                  <a:gd name="T40" fmla="*/ 10 w 11"/>
                  <a:gd name="T41" fmla="*/ 2 h 14"/>
                  <a:gd name="T42" fmla="*/ 10 w 11"/>
                  <a:gd name="T43" fmla="*/ 3 h 14"/>
                  <a:gd name="T44" fmla="*/ 11 w 11"/>
                  <a:gd name="T45" fmla="*/ 4 h 14"/>
                  <a:gd name="T46" fmla="*/ 11 w 11"/>
                  <a:gd name="T47" fmla="*/ 6 h 14"/>
                  <a:gd name="T48" fmla="*/ 11 w 11"/>
                  <a:gd name="T49" fmla="*/ 7 h 14"/>
                  <a:gd name="T50" fmla="*/ 11 w 11"/>
                  <a:gd name="T51" fmla="*/ 9 h 14"/>
                  <a:gd name="T52" fmla="*/ 11 w 11"/>
                  <a:gd name="T53" fmla="*/ 10 h 14"/>
                  <a:gd name="T54" fmla="*/ 10 w 11"/>
                  <a:gd name="T55" fmla="*/ 11 h 14"/>
                  <a:gd name="T56" fmla="*/ 10 w 11"/>
                  <a:gd name="T57" fmla="*/ 12 h 14"/>
                  <a:gd name="T58" fmla="*/ 9 w 11"/>
                  <a:gd name="T59" fmla="*/ 13 h 14"/>
                  <a:gd name="T60" fmla="*/ 8 w 11"/>
                  <a:gd name="T61" fmla="*/ 14 h 14"/>
                  <a:gd name="T62" fmla="*/ 7 w 11"/>
                  <a:gd name="T63" fmla="*/ 14 h 14"/>
                  <a:gd name="T64" fmla="*/ 5 w 11"/>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4">
                    <a:moveTo>
                      <a:pt x="5" y="14"/>
                    </a:moveTo>
                    <a:lnTo>
                      <a:pt x="4" y="14"/>
                    </a:lnTo>
                    <a:lnTo>
                      <a:pt x="3" y="14"/>
                    </a:lnTo>
                    <a:lnTo>
                      <a:pt x="2" y="13"/>
                    </a:lnTo>
                    <a:lnTo>
                      <a:pt x="1" y="12"/>
                    </a:lnTo>
                    <a:lnTo>
                      <a:pt x="1" y="11"/>
                    </a:lnTo>
                    <a:lnTo>
                      <a:pt x="0" y="10"/>
                    </a:lnTo>
                    <a:lnTo>
                      <a:pt x="0" y="9"/>
                    </a:lnTo>
                    <a:lnTo>
                      <a:pt x="0" y="7"/>
                    </a:lnTo>
                    <a:lnTo>
                      <a:pt x="0" y="6"/>
                    </a:lnTo>
                    <a:lnTo>
                      <a:pt x="0" y="4"/>
                    </a:lnTo>
                    <a:lnTo>
                      <a:pt x="1" y="3"/>
                    </a:lnTo>
                    <a:lnTo>
                      <a:pt x="1" y="2"/>
                    </a:lnTo>
                    <a:lnTo>
                      <a:pt x="2" y="1"/>
                    </a:lnTo>
                    <a:lnTo>
                      <a:pt x="3" y="0"/>
                    </a:lnTo>
                    <a:lnTo>
                      <a:pt x="4" y="0"/>
                    </a:lnTo>
                    <a:lnTo>
                      <a:pt x="5" y="0"/>
                    </a:lnTo>
                    <a:lnTo>
                      <a:pt x="7" y="0"/>
                    </a:lnTo>
                    <a:lnTo>
                      <a:pt x="8" y="0"/>
                    </a:lnTo>
                    <a:lnTo>
                      <a:pt x="9" y="1"/>
                    </a:lnTo>
                    <a:lnTo>
                      <a:pt x="10" y="2"/>
                    </a:lnTo>
                    <a:lnTo>
                      <a:pt x="10" y="3"/>
                    </a:lnTo>
                    <a:lnTo>
                      <a:pt x="11" y="4"/>
                    </a:lnTo>
                    <a:lnTo>
                      <a:pt x="11" y="6"/>
                    </a:lnTo>
                    <a:lnTo>
                      <a:pt x="11" y="7"/>
                    </a:lnTo>
                    <a:lnTo>
                      <a:pt x="11" y="9"/>
                    </a:lnTo>
                    <a:lnTo>
                      <a:pt x="11" y="10"/>
                    </a:lnTo>
                    <a:lnTo>
                      <a:pt x="10" y="11"/>
                    </a:lnTo>
                    <a:lnTo>
                      <a:pt x="10" y="12"/>
                    </a:lnTo>
                    <a:lnTo>
                      <a:pt x="9" y="13"/>
                    </a:lnTo>
                    <a:lnTo>
                      <a:pt x="8" y="14"/>
                    </a:lnTo>
                    <a:lnTo>
                      <a:pt x="7" y="14"/>
                    </a:lnTo>
                    <a:lnTo>
                      <a:pt x="5"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2" name="Freeform 2102"/>
              <p:cNvSpPr>
                <a:spLocks/>
              </p:cNvSpPr>
              <p:nvPr/>
            </p:nvSpPr>
            <p:spPr bwMode="auto">
              <a:xfrm>
                <a:off x="3249" y="1364"/>
                <a:ext cx="38" cy="60"/>
              </a:xfrm>
              <a:custGeom>
                <a:avLst/>
                <a:gdLst>
                  <a:gd name="T0" fmla="*/ 1 w 38"/>
                  <a:gd name="T1" fmla="*/ 42 h 60"/>
                  <a:gd name="T2" fmla="*/ 0 w 38"/>
                  <a:gd name="T3" fmla="*/ 38 h 60"/>
                  <a:gd name="T4" fmla="*/ 1 w 38"/>
                  <a:gd name="T5" fmla="*/ 31 h 60"/>
                  <a:gd name="T6" fmla="*/ 3 w 38"/>
                  <a:gd name="T7" fmla="*/ 25 h 60"/>
                  <a:gd name="T8" fmla="*/ 3 w 38"/>
                  <a:gd name="T9" fmla="*/ 19 h 60"/>
                  <a:gd name="T10" fmla="*/ 5 w 38"/>
                  <a:gd name="T11" fmla="*/ 12 h 60"/>
                  <a:gd name="T12" fmla="*/ 8 w 38"/>
                  <a:gd name="T13" fmla="*/ 7 h 60"/>
                  <a:gd name="T14" fmla="*/ 12 w 38"/>
                  <a:gd name="T15" fmla="*/ 2 h 60"/>
                  <a:gd name="T16" fmla="*/ 16 w 38"/>
                  <a:gd name="T17" fmla="*/ 0 h 60"/>
                  <a:gd name="T18" fmla="*/ 21 w 38"/>
                  <a:gd name="T19" fmla="*/ 0 h 60"/>
                  <a:gd name="T20" fmla="*/ 26 w 38"/>
                  <a:gd name="T21" fmla="*/ 1 h 60"/>
                  <a:gd name="T22" fmla="*/ 29 w 38"/>
                  <a:gd name="T23" fmla="*/ 2 h 60"/>
                  <a:gd name="T24" fmla="*/ 30 w 38"/>
                  <a:gd name="T25" fmla="*/ 4 h 60"/>
                  <a:gd name="T26" fmla="*/ 32 w 38"/>
                  <a:gd name="T27" fmla="*/ 8 h 60"/>
                  <a:gd name="T28" fmla="*/ 33 w 38"/>
                  <a:gd name="T29" fmla="*/ 12 h 60"/>
                  <a:gd name="T30" fmla="*/ 34 w 38"/>
                  <a:gd name="T31" fmla="*/ 18 h 60"/>
                  <a:gd name="T32" fmla="*/ 34 w 38"/>
                  <a:gd name="T33" fmla="*/ 25 h 60"/>
                  <a:gd name="T34" fmla="*/ 35 w 38"/>
                  <a:gd name="T35" fmla="*/ 30 h 60"/>
                  <a:gd name="T36" fmla="*/ 37 w 38"/>
                  <a:gd name="T37" fmla="*/ 34 h 60"/>
                  <a:gd name="T38" fmla="*/ 38 w 38"/>
                  <a:gd name="T39" fmla="*/ 36 h 60"/>
                  <a:gd name="T40" fmla="*/ 38 w 38"/>
                  <a:gd name="T41" fmla="*/ 40 h 60"/>
                  <a:gd name="T42" fmla="*/ 38 w 38"/>
                  <a:gd name="T43" fmla="*/ 42 h 60"/>
                  <a:gd name="T44" fmla="*/ 38 w 38"/>
                  <a:gd name="T45" fmla="*/ 42 h 60"/>
                  <a:gd name="T46" fmla="*/ 38 w 38"/>
                  <a:gd name="T47" fmla="*/ 41 h 60"/>
                  <a:gd name="T48" fmla="*/ 37 w 38"/>
                  <a:gd name="T49" fmla="*/ 38 h 60"/>
                  <a:gd name="T50" fmla="*/ 35 w 38"/>
                  <a:gd name="T51" fmla="*/ 36 h 60"/>
                  <a:gd name="T52" fmla="*/ 35 w 38"/>
                  <a:gd name="T53" fmla="*/ 37 h 60"/>
                  <a:gd name="T54" fmla="*/ 35 w 38"/>
                  <a:gd name="T55" fmla="*/ 43 h 60"/>
                  <a:gd name="T56" fmla="*/ 33 w 38"/>
                  <a:gd name="T57" fmla="*/ 49 h 60"/>
                  <a:gd name="T58" fmla="*/ 31 w 38"/>
                  <a:gd name="T59" fmla="*/ 53 h 60"/>
                  <a:gd name="T60" fmla="*/ 31 w 38"/>
                  <a:gd name="T61" fmla="*/ 55 h 60"/>
                  <a:gd name="T62" fmla="*/ 30 w 38"/>
                  <a:gd name="T63" fmla="*/ 57 h 60"/>
                  <a:gd name="T64" fmla="*/ 23 w 38"/>
                  <a:gd name="T65" fmla="*/ 60 h 60"/>
                  <a:gd name="T66" fmla="*/ 1 w 38"/>
                  <a:gd name="T6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0">
                    <a:moveTo>
                      <a:pt x="1" y="43"/>
                    </a:moveTo>
                    <a:lnTo>
                      <a:pt x="1" y="42"/>
                    </a:lnTo>
                    <a:lnTo>
                      <a:pt x="0" y="41"/>
                    </a:lnTo>
                    <a:lnTo>
                      <a:pt x="0" y="38"/>
                    </a:lnTo>
                    <a:lnTo>
                      <a:pt x="0" y="34"/>
                    </a:lnTo>
                    <a:lnTo>
                      <a:pt x="1" y="31"/>
                    </a:lnTo>
                    <a:lnTo>
                      <a:pt x="2" y="28"/>
                    </a:lnTo>
                    <a:lnTo>
                      <a:pt x="3" y="25"/>
                    </a:lnTo>
                    <a:lnTo>
                      <a:pt x="3" y="21"/>
                    </a:lnTo>
                    <a:lnTo>
                      <a:pt x="3" y="19"/>
                    </a:lnTo>
                    <a:lnTo>
                      <a:pt x="4" y="15"/>
                    </a:lnTo>
                    <a:lnTo>
                      <a:pt x="5" y="12"/>
                    </a:lnTo>
                    <a:lnTo>
                      <a:pt x="7" y="9"/>
                    </a:lnTo>
                    <a:lnTo>
                      <a:pt x="8" y="7"/>
                    </a:lnTo>
                    <a:lnTo>
                      <a:pt x="10" y="4"/>
                    </a:lnTo>
                    <a:lnTo>
                      <a:pt x="12" y="2"/>
                    </a:lnTo>
                    <a:lnTo>
                      <a:pt x="14" y="1"/>
                    </a:lnTo>
                    <a:lnTo>
                      <a:pt x="16" y="0"/>
                    </a:lnTo>
                    <a:lnTo>
                      <a:pt x="19" y="0"/>
                    </a:lnTo>
                    <a:lnTo>
                      <a:pt x="21" y="0"/>
                    </a:lnTo>
                    <a:lnTo>
                      <a:pt x="24" y="0"/>
                    </a:lnTo>
                    <a:lnTo>
                      <a:pt x="26" y="1"/>
                    </a:lnTo>
                    <a:lnTo>
                      <a:pt x="27" y="2"/>
                    </a:lnTo>
                    <a:lnTo>
                      <a:pt x="29" y="2"/>
                    </a:lnTo>
                    <a:lnTo>
                      <a:pt x="30" y="3"/>
                    </a:lnTo>
                    <a:lnTo>
                      <a:pt x="30" y="4"/>
                    </a:lnTo>
                    <a:lnTo>
                      <a:pt x="31" y="6"/>
                    </a:lnTo>
                    <a:lnTo>
                      <a:pt x="32" y="8"/>
                    </a:lnTo>
                    <a:lnTo>
                      <a:pt x="32" y="10"/>
                    </a:lnTo>
                    <a:lnTo>
                      <a:pt x="33" y="12"/>
                    </a:lnTo>
                    <a:lnTo>
                      <a:pt x="34" y="15"/>
                    </a:lnTo>
                    <a:lnTo>
                      <a:pt x="34" y="18"/>
                    </a:lnTo>
                    <a:lnTo>
                      <a:pt x="34" y="22"/>
                    </a:lnTo>
                    <a:lnTo>
                      <a:pt x="34" y="25"/>
                    </a:lnTo>
                    <a:lnTo>
                      <a:pt x="35" y="28"/>
                    </a:lnTo>
                    <a:lnTo>
                      <a:pt x="35" y="30"/>
                    </a:lnTo>
                    <a:lnTo>
                      <a:pt x="36" y="32"/>
                    </a:lnTo>
                    <a:lnTo>
                      <a:pt x="37" y="34"/>
                    </a:lnTo>
                    <a:lnTo>
                      <a:pt x="38" y="35"/>
                    </a:lnTo>
                    <a:lnTo>
                      <a:pt x="38" y="36"/>
                    </a:lnTo>
                    <a:lnTo>
                      <a:pt x="38" y="38"/>
                    </a:lnTo>
                    <a:lnTo>
                      <a:pt x="38" y="40"/>
                    </a:lnTo>
                    <a:lnTo>
                      <a:pt x="38" y="42"/>
                    </a:lnTo>
                    <a:lnTo>
                      <a:pt x="38" y="42"/>
                    </a:lnTo>
                    <a:lnTo>
                      <a:pt x="38" y="43"/>
                    </a:lnTo>
                    <a:lnTo>
                      <a:pt x="38" y="42"/>
                    </a:lnTo>
                    <a:lnTo>
                      <a:pt x="38" y="42"/>
                    </a:lnTo>
                    <a:lnTo>
                      <a:pt x="38" y="41"/>
                    </a:lnTo>
                    <a:lnTo>
                      <a:pt x="37" y="40"/>
                    </a:lnTo>
                    <a:lnTo>
                      <a:pt x="37" y="38"/>
                    </a:lnTo>
                    <a:lnTo>
                      <a:pt x="36" y="37"/>
                    </a:lnTo>
                    <a:lnTo>
                      <a:pt x="35" y="36"/>
                    </a:lnTo>
                    <a:lnTo>
                      <a:pt x="34" y="36"/>
                    </a:lnTo>
                    <a:lnTo>
                      <a:pt x="35" y="37"/>
                    </a:lnTo>
                    <a:lnTo>
                      <a:pt x="35" y="40"/>
                    </a:lnTo>
                    <a:lnTo>
                      <a:pt x="35" y="43"/>
                    </a:lnTo>
                    <a:lnTo>
                      <a:pt x="34" y="46"/>
                    </a:lnTo>
                    <a:lnTo>
                      <a:pt x="33" y="49"/>
                    </a:lnTo>
                    <a:lnTo>
                      <a:pt x="32" y="51"/>
                    </a:lnTo>
                    <a:lnTo>
                      <a:pt x="31" y="53"/>
                    </a:lnTo>
                    <a:lnTo>
                      <a:pt x="31" y="54"/>
                    </a:lnTo>
                    <a:lnTo>
                      <a:pt x="31" y="55"/>
                    </a:lnTo>
                    <a:lnTo>
                      <a:pt x="31" y="56"/>
                    </a:lnTo>
                    <a:lnTo>
                      <a:pt x="30" y="57"/>
                    </a:lnTo>
                    <a:lnTo>
                      <a:pt x="30" y="57"/>
                    </a:lnTo>
                    <a:lnTo>
                      <a:pt x="23" y="60"/>
                    </a:lnTo>
                    <a:lnTo>
                      <a:pt x="7" y="60"/>
                    </a:lnTo>
                    <a:lnTo>
                      <a:pt x="1" y="43"/>
                    </a:lnTo>
                    <a:close/>
                  </a:path>
                </a:pathLst>
              </a:custGeom>
              <a:solidFill>
                <a:srgbClr val="8D4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3" name="Freeform 2103"/>
              <p:cNvSpPr>
                <a:spLocks/>
              </p:cNvSpPr>
              <p:nvPr/>
            </p:nvSpPr>
            <p:spPr bwMode="auto">
              <a:xfrm>
                <a:off x="3206" y="1346"/>
                <a:ext cx="137" cy="222"/>
              </a:xfrm>
              <a:custGeom>
                <a:avLst/>
                <a:gdLst>
                  <a:gd name="T0" fmla="*/ 288 w 1266"/>
                  <a:gd name="T1" fmla="*/ 1614 h 2025"/>
                  <a:gd name="T2" fmla="*/ 258 w 1266"/>
                  <a:gd name="T3" fmla="*/ 1604 h 2025"/>
                  <a:gd name="T4" fmla="*/ 243 w 1266"/>
                  <a:gd name="T5" fmla="*/ 1543 h 2025"/>
                  <a:gd name="T6" fmla="*/ 252 w 1266"/>
                  <a:gd name="T7" fmla="*/ 1392 h 2025"/>
                  <a:gd name="T8" fmla="*/ 281 w 1266"/>
                  <a:gd name="T9" fmla="*/ 1201 h 2025"/>
                  <a:gd name="T10" fmla="*/ 220 w 1266"/>
                  <a:gd name="T11" fmla="*/ 971 h 2025"/>
                  <a:gd name="T12" fmla="*/ 243 w 1266"/>
                  <a:gd name="T13" fmla="*/ 872 h 2025"/>
                  <a:gd name="T14" fmla="*/ 201 w 1266"/>
                  <a:gd name="T15" fmla="*/ 813 h 2025"/>
                  <a:gd name="T16" fmla="*/ 137 w 1266"/>
                  <a:gd name="T17" fmla="*/ 736 h 2025"/>
                  <a:gd name="T18" fmla="*/ 81 w 1266"/>
                  <a:gd name="T19" fmla="*/ 660 h 2025"/>
                  <a:gd name="T20" fmla="*/ 28 w 1266"/>
                  <a:gd name="T21" fmla="*/ 572 h 2025"/>
                  <a:gd name="T22" fmla="*/ 100 w 1266"/>
                  <a:gd name="T23" fmla="*/ 124 h 2025"/>
                  <a:gd name="T24" fmla="*/ 111 w 1266"/>
                  <a:gd name="T25" fmla="*/ 294 h 2025"/>
                  <a:gd name="T26" fmla="*/ 120 w 1266"/>
                  <a:gd name="T27" fmla="*/ 413 h 2025"/>
                  <a:gd name="T28" fmla="*/ 179 w 1266"/>
                  <a:gd name="T29" fmla="*/ 470 h 2025"/>
                  <a:gd name="T30" fmla="*/ 249 w 1266"/>
                  <a:gd name="T31" fmla="*/ 551 h 2025"/>
                  <a:gd name="T32" fmla="*/ 286 w 1266"/>
                  <a:gd name="T33" fmla="*/ 591 h 2025"/>
                  <a:gd name="T34" fmla="*/ 328 w 1266"/>
                  <a:gd name="T35" fmla="*/ 621 h 2025"/>
                  <a:gd name="T36" fmla="*/ 354 w 1266"/>
                  <a:gd name="T37" fmla="*/ 635 h 2025"/>
                  <a:gd name="T38" fmla="*/ 367 w 1266"/>
                  <a:gd name="T39" fmla="*/ 637 h 2025"/>
                  <a:gd name="T40" fmla="*/ 390 w 1266"/>
                  <a:gd name="T41" fmla="*/ 642 h 2025"/>
                  <a:gd name="T42" fmla="*/ 418 w 1266"/>
                  <a:gd name="T43" fmla="*/ 644 h 2025"/>
                  <a:gd name="T44" fmla="*/ 460 w 1266"/>
                  <a:gd name="T45" fmla="*/ 648 h 2025"/>
                  <a:gd name="T46" fmla="*/ 526 w 1266"/>
                  <a:gd name="T47" fmla="*/ 656 h 2025"/>
                  <a:gd name="T48" fmla="*/ 586 w 1266"/>
                  <a:gd name="T49" fmla="*/ 669 h 2025"/>
                  <a:gd name="T50" fmla="*/ 612 w 1266"/>
                  <a:gd name="T51" fmla="*/ 675 h 2025"/>
                  <a:gd name="T52" fmla="*/ 673 w 1266"/>
                  <a:gd name="T53" fmla="*/ 700 h 2025"/>
                  <a:gd name="T54" fmla="*/ 699 w 1266"/>
                  <a:gd name="T55" fmla="*/ 688 h 2025"/>
                  <a:gd name="T56" fmla="*/ 729 w 1266"/>
                  <a:gd name="T57" fmla="*/ 660 h 2025"/>
                  <a:gd name="T58" fmla="*/ 782 w 1266"/>
                  <a:gd name="T59" fmla="*/ 652 h 2025"/>
                  <a:gd name="T60" fmla="*/ 839 w 1266"/>
                  <a:gd name="T61" fmla="*/ 633 h 2025"/>
                  <a:gd name="T62" fmla="*/ 942 w 1266"/>
                  <a:gd name="T63" fmla="*/ 562 h 2025"/>
                  <a:gd name="T64" fmla="*/ 1008 w 1266"/>
                  <a:gd name="T65" fmla="*/ 501 h 2025"/>
                  <a:gd name="T66" fmla="*/ 1029 w 1266"/>
                  <a:gd name="T67" fmla="*/ 472 h 2025"/>
                  <a:gd name="T68" fmla="*/ 1144 w 1266"/>
                  <a:gd name="T69" fmla="*/ 82 h 2025"/>
                  <a:gd name="T70" fmla="*/ 1163 w 1266"/>
                  <a:gd name="T71" fmla="*/ 15 h 2025"/>
                  <a:gd name="T72" fmla="*/ 1178 w 1266"/>
                  <a:gd name="T73" fmla="*/ 2 h 2025"/>
                  <a:gd name="T74" fmla="*/ 1240 w 1266"/>
                  <a:gd name="T75" fmla="*/ 19 h 2025"/>
                  <a:gd name="T76" fmla="*/ 1250 w 1266"/>
                  <a:gd name="T77" fmla="*/ 124 h 2025"/>
                  <a:gd name="T78" fmla="*/ 1234 w 1266"/>
                  <a:gd name="T79" fmla="*/ 216 h 2025"/>
                  <a:gd name="T80" fmla="*/ 1206 w 1266"/>
                  <a:gd name="T81" fmla="*/ 352 h 2025"/>
                  <a:gd name="T82" fmla="*/ 1185 w 1266"/>
                  <a:gd name="T83" fmla="*/ 451 h 2025"/>
                  <a:gd name="T84" fmla="*/ 1163 w 1266"/>
                  <a:gd name="T85" fmla="*/ 512 h 2025"/>
                  <a:gd name="T86" fmla="*/ 1140 w 1266"/>
                  <a:gd name="T87" fmla="*/ 556 h 2025"/>
                  <a:gd name="T88" fmla="*/ 1097 w 1266"/>
                  <a:gd name="T89" fmla="*/ 633 h 2025"/>
                  <a:gd name="T90" fmla="*/ 1057 w 1266"/>
                  <a:gd name="T91" fmla="*/ 700 h 2025"/>
                  <a:gd name="T92" fmla="*/ 1006 w 1266"/>
                  <a:gd name="T93" fmla="*/ 767 h 2025"/>
                  <a:gd name="T94" fmla="*/ 978 w 1266"/>
                  <a:gd name="T95" fmla="*/ 809 h 2025"/>
                  <a:gd name="T96" fmla="*/ 944 w 1266"/>
                  <a:gd name="T97" fmla="*/ 839 h 2025"/>
                  <a:gd name="T98" fmla="*/ 914 w 1266"/>
                  <a:gd name="T99" fmla="*/ 866 h 2025"/>
                  <a:gd name="T100" fmla="*/ 842 w 1266"/>
                  <a:gd name="T101" fmla="*/ 939 h 2025"/>
                  <a:gd name="T102" fmla="*/ 788 w 1266"/>
                  <a:gd name="T103" fmla="*/ 1008 h 2025"/>
                  <a:gd name="T104" fmla="*/ 727 w 1266"/>
                  <a:gd name="T105" fmla="*/ 1126 h 2025"/>
                  <a:gd name="T106" fmla="*/ 692 w 1266"/>
                  <a:gd name="T107" fmla="*/ 1203 h 2025"/>
                  <a:gd name="T108" fmla="*/ 671 w 1266"/>
                  <a:gd name="T109" fmla="*/ 1302 h 2025"/>
                  <a:gd name="T110" fmla="*/ 661 w 1266"/>
                  <a:gd name="T111" fmla="*/ 1403 h 2025"/>
                  <a:gd name="T112" fmla="*/ 654 w 1266"/>
                  <a:gd name="T113" fmla="*/ 1526 h 2025"/>
                  <a:gd name="T114" fmla="*/ 682 w 1266"/>
                  <a:gd name="T115" fmla="*/ 1715 h 2025"/>
                  <a:gd name="T116" fmla="*/ 758 w 1266"/>
                  <a:gd name="T117" fmla="*/ 2025 h 2025"/>
                  <a:gd name="T118" fmla="*/ 456 w 1266"/>
                  <a:gd name="T119" fmla="*/ 1786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6" h="2025">
                    <a:moveTo>
                      <a:pt x="337" y="1631"/>
                    </a:moveTo>
                    <a:lnTo>
                      <a:pt x="316" y="1625"/>
                    </a:lnTo>
                    <a:lnTo>
                      <a:pt x="300" y="1621"/>
                    </a:lnTo>
                    <a:lnTo>
                      <a:pt x="288" y="1614"/>
                    </a:lnTo>
                    <a:lnTo>
                      <a:pt x="281" y="1614"/>
                    </a:lnTo>
                    <a:lnTo>
                      <a:pt x="273" y="1612"/>
                    </a:lnTo>
                    <a:lnTo>
                      <a:pt x="266" y="1608"/>
                    </a:lnTo>
                    <a:lnTo>
                      <a:pt x="258" y="1604"/>
                    </a:lnTo>
                    <a:lnTo>
                      <a:pt x="252" y="1593"/>
                    </a:lnTo>
                    <a:lnTo>
                      <a:pt x="249" y="1581"/>
                    </a:lnTo>
                    <a:lnTo>
                      <a:pt x="245" y="1566"/>
                    </a:lnTo>
                    <a:lnTo>
                      <a:pt x="243" y="1543"/>
                    </a:lnTo>
                    <a:lnTo>
                      <a:pt x="203" y="1509"/>
                    </a:lnTo>
                    <a:lnTo>
                      <a:pt x="224" y="1453"/>
                    </a:lnTo>
                    <a:lnTo>
                      <a:pt x="241" y="1415"/>
                    </a:lnTo>
                    <a:cubicBezTo>
                      <a:pt x="245" y="1405"/>
                      <a:pt x="252" y="1392"/>
                      <a:pt x="252" y="1392"/>
                    </a:cubicBezTo>
                    <a:cubicBezTo>
                      <a:pt x="252" y="1392"/>
                      <a:pt x="269" y="1359"/>
                      <a:pt x="269" y="1359"/>
                    </a:cubicBezTo>
                    <a:cubicBezTo>
                      <a:pt x="269" y="1359"/>
                      <a:pt x="283" y="1323"/>
                      <a:pt x="283" y="1323"/>
                    </a:cubicBezTo>
                    <a:cubicBezTo>
                      <a:pt x="283" y="1323"/>
                      <a:pt x="288" y="1285"/>
                      <a:pt x="288" y="1264"/>
                    </a:cubicBezTo>
                    <a:cubicBezTo>
                      <a:pt x="288" y="1243"/>
                      <a:pt x="284" y="1222"/>
                      <a:pt x="281" y="1201"/>
                    </a:cubicBezTo>
                    <a:cubicBezTo>
                      <a:pt x="281" y="1201"/>
                      <a:pt x="266" y="1138"/>
                      <a:pt x="266" y="1138"/>
                    </a:cubicBezTo>
                    <a:cubicBezTo>
                      <a:pt x="266" y="1138"/>
                      <a:pt x="226" y="1090"/>
                      <a:pt x="226" y="1090"/>
                    </a:cubicBezTo>
                    <a:cubicBezTo>
                      <a:pt x="226" y="1090"/>
                      <a:pt x="213" y="1059"/>
                      <a:pt x="213" y="1040"/>
                    </a:cubicBezTo>
                    <a:cubicBezTo>
                      <a:pt x="213" y="1021"/>
                      <a:pt x="217" y="990"/>
                      <a:pt x="220" y="971"/>
                    </a:cubicBezTo>
                    <a:cubicBezTo>
                      <a:pt x="224" y="952"/>
                      <a:pt x="234" y="935"/>
                      <a:pt x="237" y="925"/>
                    </a:cubicBezTo>
                    <a:lnTo>
                      <a:pt x="254" y="908"/>
                    </a:lnTo>
                    <a:lnTo>
                      <a:pt x="269" y="893"/>
                    </a:lnTo>
                    <a:lnTo>
                      <a:pt x="243" y="872"/>
                    </a:lnTo>
                    <a:lnTo>
                      <a:pt x="239" y="868"/>
                    </a:lnTo>
                    <a:lnTo>
                      <a:pt x="230" y="855"/>
                    </a:lnTo>
                    <a:lnTo>
                      <a:pt x="217" y="837"/>
                    </a:lnTo>
                    <a:lnTo>
                      <a:pt x="201" y="813"/>
                    </a:lnTo>
                    <a:lnTo>
                      <a:pt x="183" y="788"/>
                    </a:lnTo>
                    <a:lnTo>
                      <a:pt x="166" y="767"/>
                    </a:lnTo>
                    <a:lnTo>
                      <a:pt x="151" y="749"/>
                    </a:lnTo>
                    <a:lnTo>
                      <a:pt x="137" y="736"/>
                    </a:lnTo>
                    <a:lnTo>
                      <a:pt x="126" y="723"/>
                    </a:lnTo>
                    <a:lnTo>
                      <a:pt x="111" y="707"/>
                    </a:lnTo>
                    <a:lnTo>
                      <a:pt x="96" y="684"/>
                    </a:lnTo>
                    <a:lnTo>
                      <a:pt x="81" y="660"/>
                    </a:lnTo>
                    <a:lnTo>
                      <a:pt x="64" y="635"/>
                    </a:lnTo>
                    <a:lnTo>
                      <a:pt x="49" y="610"/>
                    </a:lnTo>
                    <a:lnTo>
                      <a:pt x="38" y="591"/>
                    </a:lnTo>
                    <a:lnTo>
                      <a:pt x="28" y="572"/>
                    </a:lnTo>
                    <a:lnTo>
                      <a:pt x="21" y="556"/>
                    </a:lnTo>
                    <a:lnTo>
                      <a:pt x="11" y="533"/>
                    </a:lnTo>
                    <a:lnTo>
                      <a:pt x="0" y="507"/>
                    </a:lnTo>
                    <a:lnTo>
                      <a:pt x="100" y="124"/>
                    </a:lnTo>
                    <a:lnTo>
                      <a:pt x="100" y="172"/>
                    </a:lnTo>
                    <a:lnTo>
                      <a:pt x="103" y="220"/>
                    </a:lnTo>
                    <a:lnTo>
                      <a:pt x="109" y="264"/>
                    </a:lnTo>
                    <a:lnTo>
                      <a:pt x="111" y="294"/>
                    </a:lnTo>
                    <a:lnTo>
                      <a:pt x="115" y="321"/>
                    </a:lnTo>
                    <a:lnTo>
                      <a:pt x="119" y="357"/>
                    </a:lnTo>
                    <a:lnTo>
                      <a:pt x="120" y="394"/>
                    </a:lnTo>
                    <a:lnTo>
                      <a:pt x="120" y="413"/>
                    </a:lnTo>
                    <a:lnTo>
                      <a:pt x="126" y="417"/>
                    </a:lnTo>
                    <a:lnTo>
                      <a:pt x="139" y="430"/>
                    </a:lnTo>
                    <a:lnTo>
                      <a:pt x="158" y="449"/>
                    </a:lnTo>
                    <a:lnTo>
                      <a:pt x="179" y="470"/>
                    </a:lnTo>
                    <a:lnTo>
                      <a:pt x="201" y="493"/>
                    </a:lnTo>
                    <a:lnTo>
                      <a:pt x="222" y="516"/>
                    </a:lnTo>
                    <a:lnTo>
                      <a:pt x="239" y="535"/>
                    </a:lnTo>
                    <a:lnTo>
                      <a:pt x="249" y="551"/>
                    </a:lnTo>
                    <a:lnTo>
                      <a:pt x="254" y="562"/>
                    </a:lnTo>
                    <a:lnTo>
                      <a:pt x="264" y="572"/>
                    </a:lnTo>
                    <a:lnTo>
                      <a:pt x="275" y="583"/>
                    </a:lnTo>
                    <a:lnTo>
                      <a:pt x="286" y="591"/>
                    </a:lnTo>
                    <a:lnTo>
                      <a:pt x="298" y="600"/>
                    </a:lnTo>
                    <a:lnTo>
                      <a:pt x="309" y="608"/>
                    </a:lnTo>
                    <a:lnTo>
                      <a:pt x="320" y="614"/>
                    </a:lnTo>
                    <a:lnTo>
                      <a:pt x="328" y="621"/>
                    </a:lnTo>
                    <a:lnTo>
                      <a:pt x="333" y="627"/>
                    </a:lnTo>
                    <a:lnTo>
                      <a:pt x="341" y="631"/>
                    </a:lnTo>
                    <a:lnTo>
                      <a:pt x="349" y="633"/>
                    </a:lnTo>
                    <a:lnTo>
                      <a:pt x="354" y="635"/>
                    </a:lnTo>
                    <a:lnTo>
                      <a:pt x="360" y="635"/>
                    </a:lnTo>
                    <a:lnTo>
                      <a:pt x="364" y="637"/>
                    </a:lnTo>
                    <a:lnTo>
                      <a:pt x="365" y="637"/>
                    </a:lnTo>
                    <a:lnTo>
                      <a:pt x="367" y="637"/>
                    </a:lnTo>
                    <a:lnTo>
                      <a:pt x="369" y="637"/>
                    </a:lnTo>
                    <a:lnTo>
                      <a:pt x="373" y="639"/>
                    </a:lnTo>
                    <a:lnTo>
                      <a:pt x="381" y="639"/>
                    </a:lnTo>
                    <a:lnTo>
                      <a:pt x="390" y="642"/>
                    </a:lnTo>
                    <a:lnTo>
                      <a:pt x="399" y="644"/>
                    </a:lnTo>
                    <a:lnTo>
                      <a:pt x="407" y="644"/>
                    </a:lnTo>
                    <a:lnTo>
                      <a:pt x="414" y="644"/>
                    </a:lnTo>
                    <a:lnTo>
                      <a:pt x="418" y="644"/>
                    </a:lnTo>
                    <a:lnTo>
                      <a:pt x="424" y="644"/>
                    </a:lnTo>
                    <a:lnTo>
                      <a:pt x="435" y="644"/>
                    </a:lnTo>
                    <a:lnTo>
                      <a:pt x="447" y="644"/>
                    </a:lnTo>
                    <a:lnTo>
                      <a:pt x="460" y="648"/>
                    </a:lnTo>
                    <a:lnTo>
                      <a:pt x="477" y="650"/>
                    </a:lnTo>
                    <a:lnTo>
                      <a:pt x="492" y="652"/>
                    </a:lnTo>
                    <a:lnTo>
                      <a:pt x="509" y="654"/>
                    </a:lnTo>
                    <a:lnTo>
                      <a:pt x="526" y="656"/>
                    </a:lnTo>
                    <a:lnTo>
                      <a:pt x="543" y="660"/>
                    </a:lnTo>
                    <a:lnTo>
                      <a:pt x="558" y="663"/>
                    </a:lnTo>
                    <a:lnTo>
                      <a:pt x="573" y="667"/>
                    </a:lnTo>
                    <a:lnTo>
                      <a:pt x="586" y="669"/>
                    </a:lnTo>
                    <a:lnTo>
                      <a:pt x="597" y="671"/>
                    </a:lnTo>
                    <a:lnTo>
                      <a:pt x="605" y="673"/>
                    </a:lnTo>
                    <a:lnTo>
                      <a:pt x="609" y="675"/>
                    </a:lnTo>
                    <a:lnTo>
                      <a:pt x="612" y="675"/>
                    </a:lnTo>
                    <a:lnTo>
                      <a:pt x="663" y="702"/>
                    </a:lnTo>
                    <a:lnTo>
                      <a:pt x="665" y="702"/>
                    </a:lnTo>
                    <a:lnTo>
                      <a:pt x="669" y="702"/>
                    </a:lnTo>
                    <a:lnTo>
                      <a:pt x="673" y="700"/>
                    </a:lnTo>
                    <a:lnTo>
                      <a:pt x="678" y="698"/>
                    </a:lnTo>
                    <a:lnTo>
                      <a:pt x="684" y="696"/>
                    </a:lnTo>
                    <a:lnTo>
                      <a:pt x="692" y="694"/>
                    </a:lnTo>
                    <a:lnTo>
                      <a:pt x="699" y="688"/>
                    </a:lnTo>
                    <a:lnTo>
                      <a:pt x="705" y="681"/>
                    </a:lnTo>
                    <a:lnTo>
                      <a:pt x="712" y="675"/>
                    </a:lnTo>
                    <a:lnTo>
                      <a:pt x="720" y="669"/>
                    </a:lnTo>
                    <a:lnTo>
                      <a:pt x="729" y="660"/>
                    </a:lnTo>
                    <a:lnTo>
                      <a:pt x="739" y="656"/>
                    </a:lnTo>
                    <a:lnTo>
                      <a:pt x="752" y="652"/>
                    </a:lnTo>
                    <a:lnTo>
                      <a:pt x="765" y="650"/>
                    </a:lnTo>
                    <a:lnTo>
                      <a:pt x="782" y="652"/>
                    </a:lnTo>
                    <a:lnTo>
                      <a:pt x="801" y="654"/>
                    </a:lnTo>
                    <a:lnTo>
                      <a:pt x="807" y="652"/>
                    </a:lnTo>
                    <a:lnTo>
                      <a:pt x="820" y="644"/>
                    </a:lnTo>
                    <a:lnTo>
                      <a:pt x="839" y="633"/>
                    </a:lnTo>
                    <a:lnTo>
                      <a:pt x="863" y="616"/>
                    </a:lnTo>
                    <a:lnTo>
                      <a:pt x="889" y="600"/>
                    </a:lnTo>
                    <a:lnTo>
                      <a:pt x="916" y="581"/>
                    </a:lnTo>
                    <a:lnTo>
                      <a:pt x="942" y="562"/>
                    </a:lnTo>
                    <a:lnTo>
                      <a:pt x="963" y="547"/>
                    </a:lnTo>
                    <a:lnTo>
                      <a:pt x="982" y="530"/>
                    </a:lnTo>
                    <a:lnTo>
                      <a:pt x="997" y="514"/>
                    </a:lnTo>
                    <a:lnTo>
                      <a:pt x="1008" y="501"/>
                    </a:lnTo>
                    <a:lnTo>
                      <a:pt x="1018" y="491"/>
                    </a:lnTo>
                    <a:lnTo>
                      <a:pt x="1023" y="480"/>
                    </a:lnTo>
                    <a:lnTo>
                      <a:pt x="1027" y="474"/>
                    </a:lnTo>
                    <a:lnTo>
                      <a:pt x="1029" y="472"/>
                    </a:lnTo>
                    <a:lnTo>
                      <a:pt x="1031" y="470"/>
                    </a:lnTo>
                    <a:lnTo>
                      <a:pt x="1136" y="113"/>
                    </a:lnTo>
                    <a:lnTo>
                      <a:pt x="1138" y="103"/>
                    </a:lnTo>
                    <a:lnTo>
                      <a:pt x="1144" y="82"/>
                    </a:lnTo>
                    <a:lnTo>
                      <a:pt x="1150" y="59"/>
                    </a:lnTo>
                    <a:lnTo>
                      <a:pt x="1155" y="40"/>
                    </a:lnTo>
                    <a:lnTo>
                      <a:pt x="1157" y="27"/>
                    </a:lnTo>
                    <a:lnTo>
                      <a:pt x="1163" y="15"/>
                    </a:lnTo>
                    <a:lnTo>
                      <a:pt x="1165" y="4"/>
                    </a:lnTo>
                    <a:lnTo>
                      <a:pt x="1165" y="0"/>
                    </a:lnTo>
                    <a:lnTo>
                      <a:pt x="1168" y="0"/>
                    </a:lnTo>
                    <a:lnTo>
                      <a:pt x="1178" y="2"/>
                    </a:lnTo>
                    <a:lnTo>
                      <a:pt x="1191" y="4"/>
                    </a:lnTo>
                    <a:lnTo>
                      <a:pt x="1206" y="6"/>
                    </a:lnTo>
                    <a:lnTo>
                      <a:pt x="1225" y="13"/>
                    </a:lnTo>
                    <a:lnTo>
                      <a:pt x="1240" y="19"/>
                    </a:lnTo>
                    <a:lnTo>
                      <a:pt x="1255" y="27"/>
                    </a:lnTo>
                    <a:lnTo>
                      <a:pt x="1266" y="40"/>
                    </a:lnTo>
                    <a:lnTo>
                      <a:pt x="1251" y="118"/>
                    </a:lnTo>
                    <a:lnTo>
                      <a:pt x="1250" y="124"/>
                    </a:lnTo>
                    <a:lnTo>
                      <a:pt x="1248" y="143"/>
                    </a:lnTo>
                    <a:lnTo>
                      <a:pt x="1244" y="166"/>
                    </a:lnTo>
                    <a:lnTo>
                      <a:pt x="1238" y="195"/>
                    </a:lnTo>
                    <a:lnTo>
                      <a:pt x="1234" y="216"/>
                    </a:lnTo>
                    <a:lnTo>
                      <a:pt x="1229" y="243"/>
                    </a:lnTo>
                    <a:lnTo>
                      <a:pt x="1221" y="277"/>
                    </a:lnTo>
                    <a:lnTo>
                      <a:pt x="1214" y="315"/>
                    </a:lnTo>
                    <a:lnTo>
                      <a:pt x="1206" y="352"/>
                    </a:lnTo>
                    <a:lnTo>
                      <a:pt x="1199" y="386"/>
                    </a:lnTo>
                    <a:lnTo>
                      <a:pt x="1193" y="415"/>
                    </a:lnTo>
                    <a:lnTo>
                      <a:pt x="1189" y="436"/>
                    </a:lnTo>
                    <a:lnTo>
                      <a:pt x="1185" y="451"/>
                    </a:lnTo>
                    <a:lnTo>
                      <a:pt x="1182" y="466"/>
                    </a:lnTo>
                    <a:lnTo>
                      <a:pt x="1176" y="480"/>
                    </a:lnTo>
                    <a:lnTo>
                      <a:pt x="1170" y="495"/>
                    </a:lnTo>
                    <a:lnTo>
                      <a:pt x="1163" y="512"/>
                    </a:lnTo>
                    <a:lnTo>
                      <a:pt x="1157" y="524"/>
                    </a:lnTo>
                    <a:lnTo>
                      <a:pt x="1151" y="535"/>
                    </a:lnTo>
                    <a:lnTo>
                      <a:pt x="1146" y="543"/>
                    </a:lnTo>
                    <a:lnTo>
                      <a:pt x="1140" y="556"/>
                    </a:lnTo>
                    <a:lnTo>
                      <a:pt x="1131" y="572"/>
                    </a:lnTo>
                    <a:lnTo>
                      <a:pt x="1119" y="591"/>
                    </a:lnTo>
                    <a:lnTo>
                      <a:pt x="1110" y="612"/>
                    </a:lnTo>
                    <a:lnTo>
                      <a:pt x="1097" y="633"/>
                    </a:lnTo>
                    <a:lnTo>
                      <a:pt x="1086" y="654"/>
                    </a:lnTo>
                    <a:lnTo>
                      <a:pt x="1076" y="673"/>
                    </a:lnTo>
                    <a:lnTo>
                      <a:pt x="1067" y="688"/>
                    </a:lnTo>
                    <a:lnTo>
                      <a:pt x="1057" y="700"/>
                    </a:lnTo>
                    <a:lnTo>
                      <a:pt x="1046" y="717"/>
                    </a:lnTo>
                    <a:lnTo>
                      <a:pt x="1033" y="734"/>
                    </a:lnTo>
                    <a:lnTo>
                      <a:pt x="1020" y="751"/>
                    </a:lnTo>
                    <a:lnTo>
                      <a:pt x="1006" y="767"/>
                    </a:lnTo>
                    <a:lnTo>
                      <a:pt x="997" y="782"/>
                    </a:lnTo>
                    <a:lnTo>
                      <a:pt x="989" y="795"/>
                    </a:lnTo>
                    <a:lnTo>
                      <a:pt x="984" y="801"/>
                    </a:lnTo>
                    <a:lnTo>
                      <a:pt x="978" y="809"/>
                    </a:lnTo>
                    <a:lnTo>
                      <a:pt x="971" y="816"/>
                    </a:lnTo>
                    <a:lnTo>
                      <a:pt x="963" y="822"/>
                    </a:lnTo>
                    <a:lnTo>
                      <a:pt x="954" y="830"/>
                    </a:lnTo>
                    <a:lnTo>
                      <a:pt x="944" y="839"/>
                    </a:lnTo>
                    <a:lnTo>
                      <a:pt x="935" y="847"/>
                    </a:lnTo>
                    <a:lnTo>
                      <a:pt x="927" y="851"/>
                    </a:lnTo>
                    <a:lnTo>
                      <a:pt x="922" y="855"/>
                    </a:lnTo>
                    <a:lnTo>
                      <a:pt x="914" y="866"/>
                    </a:lnTo>
                    <a:lnTo>
                      <a:pt x="899" y="876"/>
                    </a:lnTo>
                    <a:lnTo>
                      <a:pt x="882" y="897"/>
                    </a:lnTo>
                    <a:lnTo>
                      <a:pt x="863" y="918"/>
                    </a:lnTo>
                    <a:lnTo>
                      <a:pt x="842" y="939"/>
                    </a:lnTo>
                    <a:lnTo>
                      <a:pt x="825" y="960"/>
                    </a:lnTo>
                    <a:lnTo>
                      <a:pt x="808" y="979"/>
                    </a:lnTo>
                    <a:lnTo>
                      <a:pt x="797" y="992"/>
                    </a:lnTo>
                    <a:lnTo>
                      <a:pt x="788" y="1008"/>
                    </a:lnTo>
                    <a:lnTo>
                      <a:pt x="773" y="1032"/>
                    </a:lnTo>
                    <a:lnTo>
                      <a:pt x="758" y="1061"/>
                    </a:lnTo>
                    <a:lnTo>
                      <a:pt x="742" y="1092"/>
                    </a:lnTo>
                    <a:lnTo>
                      <a:pt x="727" y="1126"/>
                    </a:lnTo>
                    <a:lnTo>
                      <a:pt x="712" y="1153"/>
                    </a:lnTo>
                    <a:lnTo>
                      <a:pt x="701" y="1176"/>
                    </a:lnTo>
                    <a:lnTo>
                      <a:pt x="697" y="1189"/>
                    </a:lnTo>
                    <a:lnTo>
                      <a:pt x="692" y="1203"/>
                    </a:lnTo>
                    <a:lnTo>
                      <a:pt x="688" y="1222"/>
                    </a:lnTo>
                    <a:lnTo>
                      <a:pt x="680" y="1247"/>
                    </a:lnTo>
                    <a:lnTo>
                      <a:pt x="676" y="1273"/>
                    </a:lnTo>
                    <a:lnTo>
                      <a:pt x="671" y="1302"/>
                    </a:lnTo>
                    <a:lnTo>
                      <a:pt x="665" y="1327"/>
                    </a:lnTo>
                    <a:lnTo>
                      <a:pt x="663" y="1348"/>
                    </a:lnTo>
                    <a:lnTo>
                      <a:pt x="661" y="1365"/>
                    </a:lnTo>
                    <a:lnTo>
                      <a:pt x="661" y="1403"/>
                    </a:lnTo>
                    <a:lnTo>
                      <a:pt x="658" y="1453"/>
                    </a:lnTo>
                    <a:lnTo>
                      <a:pt x="652" y="1497"/>
                    </a:lnTo>
                    <a:lnTo>
                      <a:pt x="652" y="1516"/>
                    </a:lnTo>
                    <a:lnTo>
                      <a:pt x="654" y="1526"/>
                    </a:lnTo>
                    <a:lnTo>
                      <a:pt x="658" y="1549"/>
                    </a:lnTo>
                    <a:lnTo>
                      <a:pt x="661" y="1577"/>
                    </a:lnTo>
                    <a:lnTo>
                      <a:pt x="658" y="1602"/>
                    </a:lnTo>
                    <a:lnTo>
                      <a:pt x="682" y="1715"/>
                    </a:lnTo>
                    <a:lnTo>
                      <a:pt x="735" y="1864"/>
                    </a:lnTo>
                    <a:lnTo>
                      <a:pt x="756" y="1950"/>
                    </a:lnTo>
                    <a:lnTo>
                      <a:pt x="763" y="1992"/>
                    </a:lnTo>
                    <a:lnTo>
                      <a:pt x="758" y="2025"/>
                    </a:lnTo>
                    <a:lnTo>
                      <a:pt x="637" y="1908"/>
                    </a:lnTo>
                    <a:lnTo>
                      <a:pt x="552" y="1857"/>
                    </a:lnTo>
                    <a:lnTo>
                      <a:pt x="501" y="1795"/>
                    </a:lnTo>
                    <a:lnTo>
                      <a:pt x="456" y="1786"/>
                    </a:lnTo>
                    <a:lnTo>
                      <a:pt x="418" y="1761"/>
                    </a:lnTo>
                    <a:lnTo>
                      <a:pt x="401" y="1725"/>
                    </a:lnTo>
                    <a:lnTo>
                      <a:pt x="382" y="1704"/>
                    </a:lnTo>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4" name="Freeform 2104"/>
              <p:cNvSpPr>
                <a:spLocks/>
              </p:cNvSpPr>
              <p:nvPr/>
            </p:nvSpPr>
            <p:spPr bwMode="auto">
              <a:xfrm>
                <a:off x="3256" y="1408"/>
                <a:ext cx="17" cy="42"/>
              </a:xfrm>
              <a:custGeom>
                <a:avLst/>
                <a:gdLst>
                  <a:gd name="T0" fmla="*/ 0 w 17"/>
                  <a:gd name="T1" fmla="*/ 1 h 42"/>
                  <a:gd name="T2" fmla="*/ 0 w 17"/>
                  <a:gd name="T3" fmla="*/ 3 h 42"/>
                  <a:gd name="T4" fmla="*/ 0 w 17"/>
                  <a:gd name="T5" fmla="*/ 9 h 42"/>
                  <a:gd name="T6" fmla="*/ 0 w 17"/>
                  <a:gd name="T7" fmla="*/ 16 h 42"/>
                  <a:gd name="T8" fmla="*/ 0 w 17"/>
                  <a:gd name="T9" fmla="*/ 22 h 42"/>
                  <a:gd name="T10" fmla="*/ 0 w 17"/>
                  <a:gd name="T11" fmla="*/ 26 h 42"/>
                  <a:gd name="T12" fmla="*/ 0 w 17"/>
                  <a:gd name="T13" fmla="*/ 27 h 42"/>
                  <a:gd name="T14" fmla="*/ 0 w 17"/>
                  <a:gd name="T15" fmla="*/ 28 h 42"/>
                  <a:gd name="T16" fmla="*/ 0 w 17"/>
                  <a:gd name="T17" fmla="*/ 28 h 42"/>
                  <a:gd name="T18" fmla="*/ 0 w 17"/>
                  <a:gd name="T19" fmla="*/ 29 h 42"/>
                  <a:gd name="T20" fmla="*/ 1 w 17"/>
                  <a:gd name="T21" fmla="*/ 30 h 42"/>
                  <a:gd name="T22" fmla="*/ 1 w 17"/>
                  <a:gd name="T23" fmla="*/ 33 h 42"/>
                  <a:gd name="T24" fmla="*/ 1 w 17"/>
                  <a:gd name="T25" fmla="*/ 37 h 42"/>
                  <a:gd name="T26" fmla="*/ 1 w 17"/>
                  <a:gd name="T27" fmla="*/ 40 h 42"/>
                  <a:gd name="T28" fmla="*/ 0 w 17"/>
                  <a:gd name="T29" fmla="*/ 41 h 42"/>
                  <a:gd name="T30" fmla="*/ 0 w 17"/>
                  <a:gd name="T31" fmla="*/ 42 h 42"/>
                  <a:gd name="T32" fmla="*/ 0 w 17"/>
                  <a:gd name="T33" fmla="*/ 42 h 42"/>
                  <a:gd name="T34" fmla="*/ 1 w 17"/>
                  <a:gd name="T35" fmla="*/ 42 h 42"/>
                  <a:gd name="T36" fmla="*/ 1 w 17"/>
                  <a:gd name="T37" fmla="*/ 41 h 42"/>
                  <a:gd name="T38" fmla="*/ 3 w 17"/>
                  <a:gd name="T39" fmla="*/ 39 h 42"/>
                  <a:gd name="T40" fmla="*/ 4 w 17"/>
                  <a:gd name="T41" fmla="*/ 37 h 42"/>
                  <a:gd name="T42" fmla="*/ 5 w 17"/>
                  <a:gd name="T43" fmla="*/ 35 h 42"/>
                  <a:gd name="T44" fmla="*/ 7 w 17"/>
                  <a:gd name="T45" fmla="*/ 33 h 42"/>
                  <a:gd name="T46" fmla="*/ 8 w 17"/>
                  <a:gd name="T47" fmla="*/ 31 h 42"/>
                  <a:gd name="T48" fmla="*/ 9 w 17"/>
                  <a:gd name="T49" fmla="*/ 29 h 42"/>
                  <a:gd name="T50" fmla="*/ 10 w 17"/>
                  <a:gd name="T51" fmla="*/ 27 h 42"/>
                  <a:gd name="T52" fmla="*/ 11 w 17"/>
                  <a:gd name="T53" fmla="*/ 26 h 42"/>
                  <a:gd name="T54" fmla="*/ 12 w 17"/>
                  <a:gd name="T55" fmla="*/ 24 h 42"/>
                  <a:gd name="T56" fmla="*/ 13 w 17"/>
                  <a:gd name="T57" fmla="*/ 23 h 42"/>
                  <a:gd name="T58" fmla="*/ 14 w 17"/>
                  <a:gd name="T59" fmla="*/ 21 h 42"/>
                  <a:gd name="T60" fmla="*/ 14 w 17"/>
                  <a:gd name="T61" fmla="*/ 20 h 42"/>
                  <a:gd name="T62" fmla="*/ 15 w 17"/>
                  <a:gd name="T63" fmla="*/ 20 h 42"/>
                  <a:gd name="T64" fmla="*/ 15 w 17"/>
                  <a:gd name="T65" fmla="*/ 20 h 42"/>
                  <a:gd name="T66" fmla="*/ 17 w 17"/>
                  <a:gd name="T67" fmla="*/ 17 h 42"/>
                  <a:gd name="T68" fmla="*/ 17 w 17"/>
                  <a:gd name="T69" fmla="*/ 16 h 42"/>
                  <a:gd name="T70" fmla="*/ 16 w 17"/>
                  <a:gd name="T71" fmla="*/ 13 h 42"/>
                  <a:gd name="T72" fmla="*/ 17 w 17"/>
                  <a:gd name="T73" fmla="*/ 9 h 42"/>
                  <a:gd name="T74" fmla="*/ 17 w 17"/>
                  <a:gd name="T75" fmla="*/ 7 h 42"/>
                  <a:gd name="T76" fmla="*/ 17 w 17"/>
                  <a:gd name="T77" fmla="*/ 5 h 42"/>
                  <a:gd name="T78" fmla="*/ 15 w 17"/>
                  <a:gd name="T79" fmla="*/ 4 h 42"/>
                  <a:gd name="T80" fmla="*/ 12 w 17"/>
                  <a:gd name="T81" fmla="*/ 3 h 42"/>
                  <a:gd name="T82" fmla="*/ 9 w 17"/>
                  <a:gd name="T83" fmla="*/ 1 h 42"/>
                  <a:gd name="T84" fmla="*/ 6 w 17"/>
                  <a:gd name="T85" fmla="*/ 1 h 42"/>
                  <a:gd name="T86" fmla="*/ 3 w 17"/>
                  <a:gd name="T87" fmla="*/ 0 h 42"/>
                  <a:gd name="T88" fmla="*/ 1 w 17"/>
                  <a:gd name="T89" fmla="*/ 0 h 42"/>
                  <a:gd name="T90" fmla="*/ 0 w 17"/>
                  <a:gd name="T9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42">
                    <a:moveTo>
                      <a:pt x="0" y="1"/>
                    </a:moveTo>
                    <a:lnTo>
                      <a:pt x="0" y="3"/>
                    </a:lnTo>
                    <a:lnTo>
                      <a:pt x="0" y="9"/>
                    </a:lnTo>
                    <a:lnTo>
                      <a:pt x="0" y="16"/>
                    </a:lnTo>
                    <a:lnTo>
                      <a:pt x="0" y="22"/>
                    </a:lnTo>
                    <a:lnTo>
                      <a:pt x="0" y="26"/>
                    </a:lnTo>
                    <a:lnTo>
                      <a:pt x="0" y="27"/>
                    </a:lnTo>
                    <a:lnTo>
                      <a:pt x="0" y="28"/>
                    </a:lnTo>
                    <a:lnTo>
                      <a:pt x="0" y="28"/>
                    </a:lnTo>
                    <a:lnTo>
                      <a:pt x="0" y="29"/>
                    </a:lnTo>
                    <a:lnTo>
                      <a:pt x="1" y="30"/>
                    </a:lnTo>
                    <a:lnTo>
                      <a:pt x="1" y="33"/>
                    </a:lnTo>
                    <a:lnTo>
                      <a:pt x="1" y="37"/>
                    </a:lnTo>
                    <a:lnTo>
                      <a:pt x="1" y="40"/>
                    </a:lnTo>
                    <a:lnTo>
                      <a:pt x="0" y="41"/>
                    </a:lnTo>
                    <a:lnTo>
                      <a:pt x="0" y="42"/>
                    </a:lnTo>
                    <a:lnTo>
                      <a:pt x="0" y="42"/>
                    </a:lnTo>
                    <a:lnTo>
                      <a:pt x="1" y="42"/>
                    </a:lnTo>
                    <a:lnTo>
                      <a:pt x="1" y="41"/>
                    </a:lnTo>
                    <a:lnTo>
                      <a:pt x="3" y="39"/>
                    </a:lnTo>
                    <a:lnTo>
                      <a:pt x="4" y="37"/>
                    </a:lnTo>
                    <a:lnTo>
                      <a:pt x="5" y="35"/>
                    </a:lnTo>
                    <a:lnTo>
                      <a:pt x="7" y="33"/>
                    </a:lnTo>
                    <a:lnTo>
                      <a:pt x="8" y="31"/>
                    </a:lnTo>
                    <a:lnTo>
                      <a:pt x="9" y="29"/>
                    </a:lnTo>
                    <a:lnTo>
                      <a:pt x="10" y="27"/>
                    </a:lnTo>
                    <a:lnTo>
                      <a:pt x="11" y="26"/>
                    </a:lnTo>
                    <a:lnTo>
                      <a:pt x="12" y="24"/>
                    </a:lnTo>
                    <a:lnTo>
                      <a:pt x="13" y="23"/>
                    </a:lnTo>
                    <a:lnTo>
                      <a:pt x="14" y="21"/>
                    </a:lnTo>
                    <a:lnTo>
                      <a:pt x="14" y="20"/>
                    </a:lnTo>
                    <a:lnTo>
                      <a:pt x="15" y="20"/>
                    </a:lnTo>
                    <a:lnTo>
                      <a:pt x="15" y="20"/>
                    </a:lnTo>
                    <a:lnTo>
                      <a:pt x="17" y="17"/>
                    </a:lnTo>
                    <a:lnTo>
                      <a:pt x="17" y="16"/>
                    </a:lnTo>
                    <a:lnTo>
                      <a:pt x="16" y="13"/>
                    </a:lnTo>
                    <a:lnTo>
                      <a:pt x="17" y="9"/>
                    </a:lnTo>
                    <a:lnTo>
                      <a:pt x="17" y="7"/>
                    </a:lnTo>
                    <a:lnTo>
                      <a:pt x="17" y="5"/>
                    </a:lnTo>
                    <a:lnTo>
                      <a:pt x="15" y="4"/>
                    </a:lnTo>
                    <a:lnTo>
                      <a:pt x="12" y="3"/>
                    </a:lnTo>
                    <a:lnTo>
                      <a:pt x="9" y="1"/>
                    </a:lnTo>
                    <a:lnTo>
                      <a:pt x="6" y="1"/>
                    </a:lnTo>
                    <a:lnTo>
                      <a:pt x="3" y="0"/>
                    </a:lnTo>
                    <a:lnTo>
                      <a:pt x="1" y="0"/>
                    </a:lnTo>
                    <a:lnTo>
                      <a:pt x="0" y="1"/>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5" name="Freeform 2105"/>
              <p:cNvSpPr>
                <a:spLocks/>
              </p:cNvSpPr>
              <p:nvPr/>
            </p:nvSpPr>
            <p:spPr bwMode="auto">
              <a:xfrm>
                <a:off x="3250" y="1381"/>
                <a:ext cx="31" cy="41"/>
              </a:xfrm>
              <a:custGeom>
                <a:avLst/>
                <a:gdLst>
                  <a:gd name="T0" fmla="*/ 9 w 31"/>
                  <a:gd name="T1" fmla="*/ 4 h 41"/>
                  <a:gd name="T2" fmla="*/ 8 w 31"/>
                  <a:gd name="T3" fmla="*/ 6 h 41"/>
                  <a:gd name="T4" fmla="*/ 7 w 31"/>
                  <a:gd name="T5" fmla="*/ 10 h 41"/>
                  <a:gd name="T6" fmla="*/ 5 w 31"/>
                  <a:gd name="T7" fmla="*/ 14 h 41"/>
                  <a:gd name="T8" fmla="*/ 4 w 31"/>
                  <a:gd name="T9" fmla="*/ 18 h 41"/>
                  <a:gd name="T10" fmla="*/ 3 w 31"/>
                  <a:gd name="T11" fmla="*/ 14 h 41"/>
                  <a:gd name="T12" fmla="*/ 1 w 31"/>
                  <a:gd name="T13" fmla="*/ 12 h 41"/>
                  <a:gd name="T14" fmla="*/ 1 w 31"/>
                  <a:gd name="T15" fmla="*/ 16 h 41"/>
                  <a:gd name="T16" fmla="*/ 2 w 31"/>
                  <a:gd name="T17" fmla="*/ 21 h 41"/>
                  <a:gd name="T18" fmla="*/ 3 w 31"/>
                  <a:gd name="T19" fmla="*/ 24 h 41"/>
                  <a:gd name="T20" fmla="*/ 5 w 31"/>
                  <a:gd name="T21" fmla="*/ 24 h 41"/>
                  <a:gd name="T22" fmla="*/ 5 w 31"/>
                  <a:gd name="T23" fmla="*/ 26 h 41"/>
                  <a:gd name="T24" fmla="*/ 7 w 31"/>
                  <a:gd name="T25" fmla="*/ 31 h 41"/>
                  <a:gd name="T26" fmla="*/ 9 w 31"/>
                  <a:gd name="T27" fmla="*/ 37 h 41"/>
                  <a:gd name="T28" fmla="*/ 13 w 31"/>
                  <a:gd name="T29" fmla="*/ 41 h 41"/>
                  <a:gd name="T30" fmla="*/ 14 w 31"/>
                  <a:gd name="T31" fmla="*/ 41 h 41"/>
                  <a:gd name="T32" fmla="*/ 15 w 31"/>
                  <a:gd name="T33" fmla="*/ 41 h 41"/>
                  <a:gd name="T34" fmla="*/ 18 w 31"/>
                  <a:gd name="T35" fmla="*/ 41 h 41"/>
                  <a:gd name="T36" fmla="*/ 20 w 31"/>
                  <a:gd name="T37" fmla="*/ 40 h 41"/>
                  <a:gd name="T38" fmla="*/ 22 w 31"/>
                  <a:gd name="T39" fmla="*/ 38 h 41"/>
                  <a:gd name="T40" fmla="*/ 24 w 31"/>
                  <a:gd name="T41" fmla="*/ 35 h 41"/>
                  <a:gd name="T42" fmla="*/ 26 w 31"/>
                  <a:gd name="T43" fmla="*/ 31 h 41"/>
                  <a:gd name="T44" fmla="*/ 28 w 31"/>
                  <a:gd name="T45" fmla="*/ 25 h 41"/>
                  <a:gd name="T46" fmla="*/ 29 w 31"/>
                  <a:gd name="T47" fmla="*/ 25 h 41"/>
                  <a:gd name="T48" fmla="*/ 31 w 31"/>
                  <a:gd name="T49" fmla="*/ 20 h 41"/>
                  <a:gd name="T50" fmla="*/ 29 w 31"/>
                  <a:gd name="T51" fmla="*/ 21 h 41"/>
                  <a:gd name="T52" fmla="*/ 28 w 31"/>
                  <a:gd name="T53" fmla="*/ 18 h 41"/>
                  <a:gd name="T54" fmla="*/ 27 w 31"/>
                  <a:gd name="T55" fmla="*/ 12 h 41"/>
                  <a:gd name="T56" fmla="*/ 24 w 31"/>
                  <a:gd name="T57" fmla="*/ 5 h 41"/>
                  <a:gd name="T58" fmla="*/ 22 w 31"/>
                  <a:gd name="T59" fmla="*/ 2 h 41"/>
                  <a:gd name="T60" fmla="*/ 19 w 31"/>
                  <a:gd name="T61" fmla="*/ 0 h 41"/>
                  <a:gd name="T62" fmla="*/ 15 w 31"/>
                  <a:gd name="T63" fmla="*/ 0 h 41"/>
                  <a:gd name="T64" fmla="*/ 11 w 31"/>
                  <a:gd name="T65" fmla="*/ 1 h 41"/>
                  <a:gd name="T66" fmla="*/ 9 w 31"/>
                  <a:gd name="T6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41">
                    <a:moveTo>
                      <a:pt x="9" y="3"/>
                    </a:moveTo>
                    <a:lnTo>
                      <a:pt x="9" y="4"/>
                    </a:lnTo>
                    <a:lnTo>
                      <a:pt x="8" y="5"/>
                    </a:lnTo>
                    <a:lnTo>
                      <a:pt x="8" y="6"/>
                    </a:lnTo>
                    <a:lnTo>
                      <a:pt x="7" y="8"/>
                    </a:lnTo>
                    <a:lnTo>
                      <a:pt x="7" y="10"/>
                    </a:lnTo>
                    <a:lnTo>
                      <a:pt x="6" y="12"/>
                    </a:lnTo>
                    <a:lnTo>
                      <a:pt x="5" y="14"/>
                    </a:lnTo>
                    <a:lnTo>
                      <a:pt x="5" y="15"/>
                    </a:lnTo>
                    <a:lnTo>
                      <a:pt x="4" y="18"/>
                    </a:lnTo>
                    <a:lnTo>
                      <a:pt x="4" y="17"/>
                    </a:lnTo>
                    <a:lnTo>
                      <a:pt x="3" y="14"/>
                    </a:lnTo>
                    <a:lnTo>
                      <a:pt x="2" y="13"/>
                    </a:lnTo>
                    <a:lnTo>
                      <a:pt x="1" y="12"/>
                    </a:lnTo>
                    <a:lnTo>
                      <a:pt x="0" y="14"/>
                    </a:lnTo>
                    <a:lnTo>
                      <a:pt x="1" y="16"/>
                    </a:lnTo>
                    <a:lnTo>
                      <a:pt x="1" y="19"/>
                    </a:lnTo>
                    <a:lnTo>
                      <a:pt x="2" y="21"/>
                    </a:lnTo>
                    <a:lnTo>
                      <a:pt x="2" y="22"/>
                    </a:lnTo>
                    <a:lnTo>
                      <a:pt x="3" y="24"/>
                    </a:lnTo>
                    <a:lnTo>
                      <a:pt x="4" y="25"/>
                    </a:lnTo>
                    <a:lnTo>
                      <a:pt x="5" y="24"/>
                    </a:lnTo>
                    <a:lnTo>
                      <a:pt x="5" y="25"/>
                    </a:lnTo>
                    <a:lnTo>
                      <a:pt x="5" y="26"/>
                    </a:lnTo>
                    <a:lnTo>
                      <a:pt x="6" y="28"/>
                    </a:lnTo>
                    <a:lnTo>
                      <a:pt x="7" y="31"/>
                    </a:lnTo>
                    <a:lnTo>
                      <a:pt x="8" y="34"/>
                    </a:lnTo>
                    <a:lnTo>
                      <a:pt x="9" y="37"/>
                    </a:lnTo>
                    <a:lnTo>
                      <a:pt x="11" y="39"/>
                    </a:lnTo>
                    <a:lnTo>
                      <a:pt x="13" y="41"/>
                    </a:lnTo>
                    <a:lnTo>
                      <a:pt x="13" y="41"/>
                    </a:lnTo>
                    <a:lnTo>
                      <a:pt x="14" y="41"/>
                    </a:lnTo>
                    <a:lnTo>
                      <a:pt x="14" y="41"/>
                    </a:lnTo>
                    <a:lnTo>
                      <a:pt x="15" y="41"/>
                    </a:lnTo>
                    <a:lnTo>
                      <a:pt x="16" y="41"/>
                    </a:lnTo>
                    <a:lnTo>
                      <a:pt x="18" y="41"/>
                    </a:lnTo>
                    <a:lnTo>
                      <a:pt x="19" y="41"/>
                    </a:lnTo>
                    <a:lnTo>
                      <a:pt x="20" y="40"/>
                    </a:lnTo>
                    <a:lnTo>
                      <a:pt x="21" y="39"/>
                    </a:lnTo>
                    <a:lnTo>
                      <a:pt x="22" y="38"/>
                    </a:lnTo>
                    <a:lnTo>
                      <a:pt x="23" y="37"/>
                    </a:lnTo>
                    <a:lnTo>
                      <a:pt x="24" y="35"/>
                    </a:lnTo>
                    <a:lnTo>
                      <a:pt x="25" y="33"/>
                    </a:lnTo>
                    <a:lnTo>
                      <a:pt x="26" y="31"/>
                    </a:lnTo>
                    <a:lnTo>
                      <a:pt x="27" y="28"/>
                    </a:lnTo>
                    <a:lnTo>
                      <a:pt x="28" y="25"/>
                    </a:lnTo>
                    <a:lnTo>
                      <a:pt x="29" y="25"/>
                    </a:lnTo>
                    <a:lnTo>
                      <a:pt x="29" y="25"/>
                    </a:lnTo>
                    <a:lnTo>
                      <a:pt x="30" y="24"/>
                    </a:lnTo>
                    <a:lnTo>
                      <a:pt x="31" y="20"/>
                    </a:lnTo>
                    <a:lnTo>
                      <a:pt x="31" y="18"/>
                    </a:lnTo>
                    <a:lnTo>
                      <a:pt x="29" y="21"/>
                    </a:lnTo>
                    <a:lnTo>
                      <a:pt x="29" y="20"/>
                    </a:lnTo>
                    <a:lnTo>
                      <a:pt x="28" y="18"/>
                    </a:lnTo>
                    <a:lnTo>
                      <a:pt x="27" y="15"/>
                    </a:lnTo>
                    <a:lnTo>
                      <a:pt x="27" y="12"/>
                    </a:lnTo>
                    <a:lnTo>
                      <a:pt x="25" y="8"/>
                    </a:lnTo>
                    <a:lnTo>
                      <a:pt x="24" y="5"/>
                    </a:lnTo>
                    <a:lnTo>
                      <a:pt x="23" y="3"/>
                    </a:lnTo>
                    <a:lnTo>
                      <a:pt x="22" y="2"/>
                    </a:lnTo>
                    <a:lnTo>
                      <a:pt x="20" y="1"/>
                    </a:lnTo>
                    <a:lnTo>
                      <a:pt x="19" y="0"/>
                    </a:lnTo>
                    <a:lnTo>
                      <a:pt x="17" y="0"/>
                    </a:lnTo>
                    <a:lnTo>
                      <a:pt x="15" y="0"/>
                    </a:lnTo>
                    <a:lnTo>
                      <a:pt x="13" y="0"/>
                    </a:lnTo>
                    <a:lnTo>
                      <a:pt x="11" y="1"/>
                    </a:lnTo>
                    <a:lnTo>
                      <a:pt x="10" y="2"/>
                    </a:lnTo>
                    <a:lnTo>
                      <a:pt x="9" y="3"/>
                    </a:lnTo>
                    <a:close/>
                  </a:path>
                </a:pathLst>
              </a:custGeom>
              <a:solidFill>
                <a:srgbClr val="E5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6" name="Freeform 2106"/>
              <p:cNvSpPr>
                <a:spLocks/>
              </p:cNvSpPr>
              <p:nvPr/>
            </p:nvSpPr>
            <p:spPr bwMode="auto">
              <a:xfrm>
                <a:off x="3329" y="1320"/>
                <a:ext cx="20" cy="28"/>
              </a:xfrm>
              <a:custGeom>
                <a:avLst/>
                <a:gdLst>
                  <a:gd name="T0" fmla="*/ 5 w 20"/>
                  <a:gd name="T1" fmla="*/ 24 h 28"/>
                  <a:gd name="T2" fmla="*/ 5 w 20"/>
                  <a:gd name="T3" fmla="*/ 21 h 28"/>
                  <a:gd name="T4" fmla="*/ 4 w 20"/>
                  <a:gd name="T5" fmla="*/ 19 h 28"/>
                  <a:gd name="T6" fmla="*/ 2 w 20"/>
                  <a:gd name="T7" fmla="*/ 18 h 28"/>
                  <a:gd name="T8" fmla="*/ 1 w 20"/>
                  <a:gd name="T9" fmla="*/ 16 h 28"/>
                  <a:gd name="T10" fmla="*/ 0 w 20"/>
                  <a:gd name="T11" fmla="*/ 15 h 28"/>
                  <a:gd name="T12" fmla="*/ 0 w 20"/>
                  <a:gd name="T13" fmla="*/ 15 h 28"/>
                  <a:gd name="T14" fmla="*/ 0 w 20"/>
                  <a:gd name="T15" fmla="*/ 14 h 28"/>
                  <a:gd name="T16" fmla="*/ 0 w 20"/>
                  <a:gd name="T17" fmla="*/ 10 h 28"/>
                  <a:gd name="T18" fmla="*/ 0 w 20"/>
                  <a:gd name="T19" fmla="*/ 7 h 28"/>
                  <a:gd name="T20" fmla="*/ 0 w 20"/>
                  <a:gd name="T21" fmla="*/ 6 h 28"/>
                  <a:gd name="T22" fmla="*/ 1 w 20"/>
                  <a:gd name="T23" fmla="*/ 5 h 28"/>
                  <a:gd name="T24" fmla="*/ 2 w 20"/>
                  <a:gd name="T25" fmla="*/ 4 h 28"/>
                  <a:gd name="T26" fmla="*/ 3 w 20"/>
                  <a:gd name="T27" fmla="*/ 2 h 28"/>
                  <a:gd name="T28" fmla="*/ 4 w 20"/>
                  <a:gd name="T29" fmla="*/ 0 h 28"/>
                  <a:gd name="T30" fmla="*/ 6 w 20"/>
                  <a:gd name="T31" fmla="*/ 0 h 28"/>
                  <a:gd name="T32" fmla="*/ 6 w 20"/>
                  <a:gd name="T33" fmla="*/ 1 h 28"/>
                  <a:gd name="T34" fmla="*/ 7 w 20"/>
                  <a:gd name="T35" fmla="*/ 1 h 28"/>
                  <a:gd name="T36" fmla="*/ 8 w 20"/>
                  <a:gd name="T37" fmla="*/ 0 h 28"/>
                  <a:gd name="T38" fmla="*/ 9 w 20"/>
                  <a:gd name="T39" fmla="*/ 0 h 28"/>
                  <a:gd name="T40" fmla="*/ 10 w 20"/>
                  <a:gd name="T41" fmla="*/ 1 h 28"/>
                  <a:gd name="T42" fmla="*/ 11 w 20"/>
                  <a:gd name="T43" fmla="*/ 2 h 28"/>
                  <a:gd name="T44" fmla="*/ 13 w 20"/>
                  <a:gd name="T45" fmla="*/ 3 h 28"/>
                  <a:gd name="T46" fmla="*/ 14 w 20"/>
                  <a:gd name="T47" fmla="*/ 5 h 28"/>
                  <a:gd name="T48" fmla="*/ 16 w 20"/>
                  <a:gd name="T49" fmla="*/ 5 h 28"/>
                  <a:gd name="T50" fmla="*/ 18 w 20"/>
                  <a:gd name="T51" fmla="*/ 8 h 28"/>
                  <a:gd name="T52" fmla="*/ 20 w 20"/>
                  <a:gd name="T53" fmla="*/ 11 h 28"/>
                  <a:gd name="T54" fmla="*/ 19 w 20"/>
                  <a:gd name="T55" fmla="*/ 14 h 28"/>
                  <a:gd name="T56" fmla="*/ 18 w 20"/>
                  <a:gd name="T57" fmla="*/ 18 h 28"/>
                  <a:gd name="T58" fmla="*/ 17 w 20"/>
                  <a:gd name="T59" fmla="*/ 20 h 28"/>
                  <a:gd name="T60" fmla="*/ 16 w 20"/>
                  <a:gd name="T61" fmla="*/ 22 h 28"/>
                  <a:gd name="T62" fmla="*/ 15 w 20"/>
                  <a:gd name="T63" fmla="*/ 23 h 28"/>
                  <a:gd name="T64" fmla="*/ 14 w 20"/>
                  <a:gd name="T65" fmla="*/ 24 h 28"/>
                  <a:gd name="T66" fmla="*/ 14 w 20"/>
                  <a:gd name="T67" fmla="*/ 25 h 28"/>
                  <a:gd name="T68" fmla="*/ 14 w 20"/>
                  <a:gd name="T69" fmla="*/ 28 h 28"/>
                  <a:gd name="T70" fmla="*/ 13 w 20"/>
                  <a:gd name="T71" fmla="*/ 28 h 28"/>
                  <a:gd name="T72" fmla="*/ 11 w 20"/>
                  <a:gd name="T73" fmla="*/ 28 h 28"/>
                  <a:gd name="T74" fmla="*/ 8 w 20"/>
                  <a:gd name="T75" fmla="*/ 28 h 28"/>
                  <a:gd name="T76" fmla="*/ 5 w 20"/>
                  <a:gd name="T7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8">
                    <a:moveTo>
                      <a:pt x="5" y="24"/>
                    </a:moveTo>
                    <a:lnTo>
                      <a:pt x="5" y="24"/>
                    </a:lnTo>
                    <a:lnTo>
                      <a:pt x="5" y="23"/>
                    </a:lnTo>
                    <a:lnTo>
                      <a:pt x="5" y="21"/>
                    </a:lnTo>
                    <a:lnTo>
                      <a:pt x="4" y="20"/>
                    </a:lnTo>
                    <a:lnTo>
                      <a:pt x="4" y="19"/>
                    </a:lnTo>
                    <a:lnTo>
                      <a:pt x="3" y="18"/>
                    </a:lnTo>
                    <a:lnTo>
                      <a:pt x="2" y="18"/>
                    </a:lnTo>
                    <a:lnTo>
                      <a:pt x="1" y="17"/>
                    </a:lnTo>
                    <a:lnTo>
                      <a:pt x="1" y="16"/>
                    </a:lnTo>
                    <a:lnTo>
                      <a:pt x="0" y="15"/>
                    </a:lnTo>
                    <a:lnTo>
                      <a:pt x="0" y="15"/>
                    </a:lnTo>
                    <a:lnTo>
                      <a:pt x="0" y="15"/>
                    </a:lnTo>
                    <a:lnTo>
                      <a:pt x="0" y="15"/>
                    </a:lnTo>
                    <a:lnTo>
                      <a:pt x="0" y="15"/>
                    </a:lnTo>
                    <a:lnTo>
                      <a:pt x="0" y="14"/>
                    </a:lnTo>
                    <a:lnTo>
                      <a:pt x="0" y="12"/>
                    </a:lnTo>
                    <a:lnTo>
                      <a:pt x="0" y="10"/>
                    </a:lnTo>
                    <a:lnTo>
                      <a:pt x="0" y="8"/>
                    </a:lnTo>
                    <a:lnTo>
                      <a:pt x="0" y="7"/>
                    </a:lnTo>
                    <a:lnTo>
                      <a:pt x="0" y="6"/>
                    </a:lnTo>
                    <a:lnTo>
                      <a:pt x="0" y="6"/>
                    </a:lnTo>
                    <a:lnTo>
                      <a:pt x="0" y="6"/>
                    </a:lnTo>
                    <a:lnTo>
                      <a:pt x="1" y="5"/>
                    </a:lnTo>
                    <a:lnTo>
                      <a:pt x="1" y="4"/>
                    </a:lnTo>
                    <a:lnTo>
                      <a:pt x="2" y="4"/>
                    </a:lnTo>
                    <a:lnTo>
                      <a:pt x="2" y="3"/>
                    </a:lnTo>
                    <a:lnTo>
                      <a:pt x="3" y="2"/>
                    </a:lnTo>
                    <a:lnTo>
                      <a:pt x="3" y="0"/>
                    </a:lnTo>
                    <a:lnTo>
                      <a:pt x="4" y="0"/>
                    </a:lnTo>
                    <a:lnTo>
                      <a:pt x="5" y="0"/>
                    </a:lnTo>
                    <a:lnTo>
                      <a:pt x="6" y="0"/>
                    </a:lnTo>
                    <a:lnTo>
                      <a:pt x="6" y="1"/>
                    </a:lnTo>
                    <a:lnTo>
                      <a:pt x="6" y="1"/>
                    </a:lnTo>
                    <a:lnTo>
                      <a:pt x="7" y="1"/>
                    </a:lnTo>
                    <a:lnTo>
                      <a:pt x="7" y="1"/>
                    </a:lnTo>
                    <a:lnTo>
                      <a:pt x="7" y="1"/>
                    </a:lnTo>
                    <a:lnTo>
                      <a:pt x="8" y="0"/>
                    </a:lnTo>
                    <a:lnTo>
                      <a:pt x="8" y="0"/>
                    </a:lnTo>
                    <a:lnTo>
                      <a:pt x="9" y="0"/>
                    </a:lnTo>
                    <a:lnTo>
                      <a:pt x="9" y="1"/>
                    </a:lnTo>
                    <a:lnTo>
                      <a:pt x="10" y="1"/>
                    </a:lnTo>
                    <a:lnTo>
                      <a:pt x="11" y="3"/>
                    </a:lnTo>
                    <a:lnTo>
                      <a:pt x="11" y="2"/>
                    </a:lnTo>
                    <a:lnTo>
                      <a:pt x="12" y="2"/>
                    </a:lnTo>
                    <a:lnTo>
                      <a:pt x="13" y="3"/>
                    </a:lnTo>
                    <a:lnTo>
                      <a:pt x="14" y="5"/>
                    </a:lnTo>
                    <a:lnTo>
                      <a:pt x="14" y="5"/>
                    </a:lnTo>
                    <a:lnTo>
                      <a:pt x="15" y="4"/>
                    </a:lnTo>
                    <a:lnTo>
                      <a:pt x="16" y="5"/>
                    </a:lnTo>
                    <a:lnTo>
                      <a:pt x="17" y="6"/>
                    </a:lnTo>
                    <a:lnTo>
                      <a:pt x="18" y="8"/>
                    </a:lnTo>
                    <a:lnTo>
                      <a:pt x="19" y="10"/>
                    </a:lnTo>
                    <a:lnTo>
                      <a:pt x="20" y="11"/>
                    </a:lnTo>
                    <a:lnTo>
                      <a:pt x="20" y="12"/>
                    </a:lnTo>
                    <a:lnTo>
                      <a:pt x="19" y="14"/>
                    </a:lnTo>
                    <a:lnTo>
                      <a:pt x="19" y="16"/>
                    </a:lnTo>
                    <a:lnTo>
                      <a:pt x="18" y="18"/>
                    </a:lnTo>
                    <a:lnTo>
                      <a:pt x="18" y="19"/>
                    </a:lnTo>
                    <a:lnTo>
                      <a:pt x="17" y="20"/>
                    </a:lnTo>
                    <a:lnTo>
                      <a:pt x="17" y="21"/>
                    </a:lnTo>
                    <a:lnTo>
                      <a:pt x="16" y="22"/>
                    </a:lnTo>
                    <a:lnTo>
                      <a:pt x="16" y="22"/>
                    </a:lnTo>
                    <a:lnTo>
                      <a:pt x="15" y="23"/>
                    </a:lnTo>
                    <a:lnTo>
                      <a:pt x="15" y="24"/>
                    </a:lnTo>
                    <a:lnTo>
                      <a:pt x="14" y="24"/>
                    </a:lnTo>
                    <a:lnTo>
                      <a:pt x="14" y="24"/>
                    </a:lnTo>
                    <a:lnTo>
                      <a:pt x="14" y="25"/>
                    </a:lnTo>
                    <a:lnTo>
                      <a:pt x="14" y="27"/>
                    </a:lnTo>
                    <a:lnTo>
                      <a:pt x="14" y="28"/>
                    </a:lnTo>
                    <a:lnTo>
                      <a:pt x="14" y="28"/>
                    </a:lnTo>
                    <a:lnTo>
                      <a:pt x="13" y="28"/>
                    </a:lnTo>
                    <a:lnTo>
                      <a:pt x="12" y="28"/>
                    </a:lnTo>
                    <a:lnTo>
                      <a:pt x="11" y="28"/>
                    </a:lnTo>
                    <a:lnTo>
                      <a:pt x="9" y="28"/>
                    </a:lnTo>
                    <a:lnTo>
                      <a:pt x="8" y="28"/>
                    </a:lnTo>
                    <a:lnTo>
                      <a:pt x="7" y="27"/>
                    </a:lnTo>
                    <a:lnTo>
                      <a:pt x="5" y="26"/>
                    </a:lnTo>
                    <a:lnTo>
                      <a:pt x="5" y="24"/>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7" name="Freeform 2107"/>
              <p:cNvSpPr>
                <a:spLocks/>
              </p:cNvSpPr>
              <p:nvPr/>
            </p:nvSpPr>
            <p:spPr bwMode="auto">
              <a:xfrm>
                <a:off x="3270" y="1398"/>
                <a:ext cx="6" cy="2"/>
              </a:xfrm>
              <a:custGeom>
                <a:avLst/>
                <a:gdLst>
                  <a:gd name="T0" fmla="*/ 0 w 6"/>
                  <a:gd name="T1" fmla="*/ 1 h 2"/>
                  <a:gd name="T2" fmla="*/ 0 w 6"/>
                  <a:gd name="T3" fmla="*/ 1 h 2"/>
                  <a:gd name="T4" fmla="*/ 1 w 6"/>
                  <a:gd name="T5" fmla="*/ 0 h 2"/>
                  <a:gd name="T6" fmla="*/ 2 w 6"/>
                  <a:gd name="T7" fmla="*/ 0 h 2"/>
                  <a:gd name="T8" fmla="*/ 3 w 6"/>
                  <a:gd name="T9" fmla="*/ 0 h 2"/>
                  <a:gd name="T10" fmla="*/ 4 w 6"/>
                  <a:gd name="T11" fmla="*/ 0 h 2"/>
                  <a:gd name="T12" fmla="*/ 5 w 6"/>
                  <a:gd name="T13" fmla="*/ 0 h 2"/>
                  <a:gd name="T14" fmla="*/ 5 w 6"/>
                  <a:gd name="T15" fmla="*/ 0 h 2"/>
                  <a:gd name="T16" fmla="*/ 5 w 6"/>
                  <a:gd name="T17" fmla="*/ 0 h 2"/>
                  <a:gd name="T18" fmla="*/ 6 w 6"/>
                  <a:gd name="T19" fmla="*/ 1 h 2"/>
                  <a:gd name="T20" fmla="*/ 5 w 6"/>
                  <a:gd name="T21" fmla="*/ 1 h 2"/>
                  <a:gd name="T22" fmla="*/ 5 w 6"/>
                  <a:gd name="T23" fmla="*/ 1 h 2"/>
                  <a:gd name="T24" fmla="*/ 4 w 6"/>
                  <a:gd name="T25" fmla="*/ 2 h 2"/>
                  <a:gd name="T26" fmla="*/ 3 w 6"/>
                  <a:gd name="T27" fmla="*/ 2 h 2"/>
                  <a:gd name="T28" fmla="*/ 2 w 6"/>
                  <a:gd name="T29" fmla="*/ 1 h 2"/>
                  <a:gd name="T30" fmla="*/ 1 w 6"/>
                  <a:gd name="T31" fmla="*/ 1 h 2"/>
                  <a:gd name="T32" fmla="*/ 1 w 6"/>
                  <a:gd name="T33" fmla="*/ 2 h 2"/>
                  <a:gd name="T34" fmla="*/ 1 w 6"/>
                  <a:gd name="T35" fmla="*/ 2 h 2"/>
                  <a:gd name="T36" fmla="*/ 0 w 6"/>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0" y="1"/>
                    </a:moveTo>
                    <a:lnTo>
                      <a:pt x="0" y="1"/>
                    </a:lnTo>
                    <a:lnTo>
                      <a:pt x="1" y="0"/>
                    </a:lnTo>
                    <a:lnTo>
                      <a:pt x="2" y="0"/>
                    </a:lnTo>
                    <a:lnTo>
                      <a:pt x="3" y="0"/>
                    </a:lnTo>
                    <a:lnTo>
                      <a:pt x="4" y="0"/>
                    </a:lnTo>
                    <a:lnTo>
                      <a:pt x="5" y="0"/>
                    </a:lnTo>
                    <a:lnTo>
                      <a:pt x="5" y="0"/>
                    </a:lnTo>
                    <a:lnTo>
                      <a:pt x="5" y="0"/>
                    </a:lnTo>
                    <a:lnTo>
                      <a:pt x="6" y="1"/>
                    </a:lnTo>
                    <a:lnTo>
                      <a:pt x="5" y="1"/>
                    </a:lnTo>
                    <a:lnTo>
                      <a:pt x="5" y="1"/>
                    </a:lnTo>
                    <a:lnTo>
                      <a:pt x="4" y="2"/>
                    </a:lnTo>
                    <a:lnTo>
                      <a:pt x="3" y="2"/>
                    </a:lnTo>
                    <a:lnTo>
                      <a:pt x="2" y="1"/>
                    </a:lnTo>
                    <a:lnTo>
                      <a:pt x="1" y="1"/>
                    </a:lnTo>
                    <a:lnTo>
                      <a:pt x="1" y="2"/>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8" name="Freeform 2108"/>
              <p:cNvSpPr>
                <a:spLocks/>
              </p:cNvSpPr>
              <p:nvPr/>
            </p:nvSpPr>
            <p:spPr bwMode="auto">
              <a:xfrm>
                <a:off x="3258" y="1396"/>
                <a:ext cx="5" cy="3"/>
              </a:xfrm>
              <a:custGeom>
                <a:avLst/>
                <a:gdLst>
                  <a:gd name="T0" fmla="*/ 5 w 5"/>
                  <a:gd name="T1" fmla="*/ 2 h 3"/>
                  <a:gd name="T2" fmla="*/ 5 w 5"/>
                  <a:gd name="T3" fmla="*/ 2 h 3"/>
                  <a:gd name="T4" fmla="*/ 5 w 5"/>
                  <a:gd name="T5" fmla="*/ 2 h 3"/>
                  <a:gd name="T6" fmla="*/ 4 w 5"/>
                  <a:gd name="T7" fmla="*/ 1 h 3"/>
                  <a:gd name="T8" fmla="*/ 4 w 5"/>
                  <a:gd name="T9" fmla="*/ 1 h 3"/>
                  <a:gd name="T10" fmla="*/ 3 w 5"/>
                  <a:gd name="T11" fmla="*/ 0 h 3"/>
                  <a:gd name="T12" fmla="*/ 2 w 5"/>
                  <a:gd name="T13" fmla="*/ 0 h 3"/>
                  <a:gd name="T14" fmla="*/ 1 w 5"/>
                  <a:gd name="T15" fmla="*/ 0 h 3"/>
                  <a:gd name="T16" fmla="*/ 0 w 5"/>
                  <a:gd name="T17" fmla="*/ 1 h 3"/>
                  <a:gd name="T18" fmla="*/ 0 w 5"/>
                  <a:gd name="T19" fmla="*/ 1 h 3"/>
                  <a:gd name="T20" fmla="*/ 0 w 5"/>
                  <a:gd name="T21" fmla="*/ 1 h 3"/>
                  <a:gd name="T22" fmla="*/ 1 w 5"/>
                  <a:gd name="T23" fmla="*/ 2 h 3"/>
                  <a:gd name="T24" fmla="*/ 2 w 5"/>
                  <a:gd name="T25" fmla="*/ 2 h 3"/>
                  <a:gd name="T26" fmla="*/ 3 w 5"/>
                  <a:gd name="T27" fmla="*/ 3 h 3"/>
                  <a:gd name="T28" fmla="*/ 4 w 5"/>
                  <a:gd name="T29" fmla="*/ 3 h 3"/>
                  <a:gd name="T30" fmla="*/ 4 w 5"/>
                  <a:gd name="T31" fmla="*/ 3 h 3"/>
                  <a:gd name="T32" fmla="*/ 5 w 5"/>
                  <a:gd name="T33" fmla="*/ 2 h 3"/>
                  <a:gd name="T34" fmla="*/ 5 w 5"/>
                  <a:gd name="T3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5" y="2"/>
                    </a:moveTo>
                    <a:lnTo>
                      <a:pt x="5" y="2"/>
                    </a:lnTo>
                    <a:lnTo>
                      <a:pt x="5" y="2"/>
                    </a:lnTo>
                    <a:lnTo>
                      <a:pt x="4" y="1"/>
                    </a:lnTo>
                    <a:lnTo>
                      <a:pt x="4" y="1"/>
                    </a:lnTo>
                    <a:lnTo>
                      <a:pt x="3" y="0"/>
                    </a:lnTo>
                    <a:lnTo>
                      <a:pt x="2" y="0"/>
                    </a:lnTo>
                    <a:lnTo>
                      <a:pt x="1" y="0"/>
                    </a:lnTo>
                    <a:lnTo>
                      <a:pt x="0" y="1"/>
                    </a:lnTo>
                    <a:lnTo>
                      <a:pt x="0" y="1"/>
                    </a:lnTo>
                    <a:lnTo>
                      <a:pt x="0" y="1"/>
                    </a:lnTo>
                    <a:lnTo>
                      <a:pt x="1" y="2"/>
                    </a:lnTo>
                    <a:lnTo>
                      <a:pt x="2" y="2"/>
                    </a:lnTo>
                    <a:lnTo>
                      <a:pt x="3" y="3"/>
                    </a:lnTo>
                    <a:lnTo>
                      <a:pt x="4" y="3"/>
                    </a:lnTo>
                    <a:lnTo>
                      <a:pt x="4" y="3"/>
                    </a:lnTo>
                    <a:lnTo>
                      <a:pt x="5" y="2"/>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39" name="Freeform 2109"/>
              <p:cNvSpPr>
                <a:spLocks/>
              </p:cNvSpPr>
              <p:nvPr/>
            </p:nvSpPr>
            <p:spPr bwMode="auto">
              <a:xfrm>
                <a:off x="3269" y="1393"/>
                <a:ext cx="8" cy="2"/>
              </a:xfrm>
              <a:custGeom>
                <a:avLst/>
                <a:gdLst>
                  <a:gd name="T0" fmla="*/ 0 w 8"/>
                  <a:gd name="T1" fmla="*/ 1 h 2"/>
                  <a:gd name="T2" fmla="*/ 0 w 8"/>
                  <a:gd name="T3" fmla="*/ 1 h 2"/>
                  <a:gd name="T4" fmla="*/ 0 w 8"/>
                  <a:gd name="T5" fmla="*/ 1 h 2"/>
                  <a:gd name="T6" fmla="*/ 1 w 8"/>
                  <a:gd name="T7" fmla="*/ 1 h 2"/>
                  <a:gd name="T8" fmla="*/ 1 w 8"/>
                  <a:gd name="T9" fmla="*/ 1 h 2"/>
                  <a:gd name="T10" fmla="*/ 2 w 8"/>
                  <a:gd name="T11" fmla="*/ 1 h 2"/>
                  <a:gd name="T12" fmla="*/ 2 w 8"/>
                  <a:gd name="T13" fmla="*/ 0 h 2"/>
                  <a:gd name="T14" fmla="*/ 3 w 8"/>
                  <a:gd name="T15" fmla="*/ 0 h 2"/>
                  <a:gd name="T16" fmla="*/ 3 w 8"/>
                  <a:gd name="T17" fmla="*/ 0 h 2"/>
                  <a:gd name="T18" fmla="*/ 4 w 8"/>
                  <a:gd name="T19" fmla="*/ 0 h 2"/>
                  <a:gd name="T20" fmla="*/ 5 w 8"/>
                  <a:gd name="T21" fmla="*/ 0 h 2"/>
                  <a:gd name="T22" fmla="*/ 6 w 8"/>
                  <a:gd name="T23" fmla="*/ 1 h 2"/>
                  <a:gd name="T24" fmla="*/ 7 w 8"/>
                  <a:gd name="T25" fmla="*/ 1 h 2"/>
                  <a:gd name="T26" fmla="*/ 7 w 8"/>
                  <a:gd name="T27" fmla="*/ 1 h 2"/>
                  <a:gd name="T28" fmla="*/ 7 w 8"/>
                  <a:gd name="T29" fmla="*/ 2 h 2"/>
                  <a:gd name="T30" fmla="*/ 8 w 8"/>
                  <a:gd name="T31" fmla="*/ 2 h 2"/>
                  <a:gd name="T32" fmla="*/ 7 w 8"/>
                  <a:gd name="T33" fmla="*/ 2 h 2"/>
                  <a:gd name="T34" fmla="*/ 7 w 8"/>
                  <a:gd name="T35" fmla="*/ 2 h 2"/>
                  <a:gd name="T36" fmla="*/ 7 w 8"/>
                  <a:gd name="T37" fmla="*/ 2 h 2"/>
                  <a:gd name="T38" fmla="*/ 6 w 8"/>
                  <a:gd name="T39" fmla="*/ 2 h 2"/>
                  <a:gd name="T40" fmla="*/ 6 w 8"/>
                  <a:gd name="T41" fmla="*/ 1 h 2"/>
                  <a:gd name="T42" fmla="*/ 5 w 8"/>
                  <a:gd name="T43" fmla="*/ 1 h 2"/>
                  <a:gd name="T44" fmla="*/ 4 w 8"/>
                  <a:gd name="T45" fmla="*/ 1 h 2"/>
                  <a:gd name="T46" fmla="*/ 3 w 8"/>
                  <a:gd name="T47" fmla="*/ 1 h 2"/>
                  <a:gd name="T48" fmla="*/ 1 w 8"/>
                  <a:gd name="T49" fmla="*/ 2 h 2"/>
                  <a:gd name="T50" fmla="*/ 0 w 8"/>
                  <a:gd name="T5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
                    <a:moveTo>
                      <a:pt x="0" y="1"/>
                    </a:moveTo>
                    <a:lnTo>
                      <a:pt x="0" y="1"/>
                    </a:lnTo>
                    <a:lnTo>
                      <a:pt x="0" y="1"/>
                    </a:lnTo>
                    <a:lnTo>
                      <a:pt x="1" y="1"/>
                    </a:lnTo>
                    <a:lnTo>
                      <a:pt x="1" y="1"/>
                    </a:lnTo>
                    <a:lnTo>
                      <a:pt x="2" y="1"/>
                    </a:lnTo>
                    <a:lnTo>
                      <a:pt x="2" y="0"/>
                    </a:lnTo>
                    <a:lnTo>
                      <a:pt x="3" y="0"/>
                    </a:lnTo>
                    <a:lnTo>
                      <a:pt x="3" y="0"/>
                    </a:lnTo>
                    <a:lnTo>
                      <a:pt x="4" y="0"/>
                    </a:lnTo>
                    <a:lnTo>
                      <a:pt x="5" y="0"/>
                    </a:lnTo>
                    <a:lnTo>
                      <a:pt x="6" y="1"/>
                    </a:lnTo>
                    <a:lnTo>
                      <a:pt x="7" y="1"/>
                    </a:lnTo>
                    <a:lnTo>
                      <a:pt x="7" y="1"/>
                    </a:lnTo>
                    <a:lnTo>
                      <a:pt x="7" y="2"/>
                    </a:lnTo>
                    <a:lnTo>
                      <a:pt x="8" y="2"/>
                    </a:lnTo>
                    <a:lnTo>
                      <a:pt x="7" y="2"/>
                    </a:lnTo>
                    <a:lnTo>
                      <a:pt x="7" y="2"/>
                    </a:lnTo>
                    <a:lnTo>
                      <a:pt x="7" y="2"/>
                    </a:lnTo>
                    <a:lnTo>
                      <a:pt x="6" y="2"/>
                    </a:lnTo>
                    <a:lnTo>
                      <a:pt x="6" y="1"/>
                    </a:lnTo>
                    <a:lnTo>
                      <a:pt x="5" y="1"/>
                    </a:lnTo>
                    <a:lnTo>
                      <a:pt x="4" y="1"/>
                    </a:lnTo>
                    <a:lnTo>
                      <a:pt x="3" y="1"/>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40" name="Freeform 2110"/>
              <p:cNvSpPr>
                <a:spLocks/>
              </p:cNvSpPr>
              <p:nvPr/>
            </p:nvSpPr>
            <p:spPr bwMode="auto">
              <a:xfrm>
                <a:off x="3258" y="1392"/>
                <a:ext cx="7" cy="3"/>
              </a:xfrm>
              <a:custGeom>
                <a:avLst/>
                <a:gdLst>
                  <a:gd name="T0" fmla="*/ 7 w 7"/>
                  <a:gd name="T1" fmla="*/ 2 h 3"/>
                  <a:gd name="T2" fmla="*/ 7 w 7"/>
                  <a:gd name="T3" fmla="*/ 2 h 3"/>
                  <a:gd name="T4" fmla="*/ 6 w 7"/>
                  <a:gd name="T5" fmla="*/ 1 h 3"/>
                  <a:gd name="T6" fmla="*/ 5 w 7"/>
                  <a:gd name="T7" fmla="*/ 1 h 3"/>
                  <a:gd name="T8" fmla="*/ 4 w 7"/>
                  <a:gd name="T9" fmla="*/ 1 h 3"/>
                  <a:gd name="T10" fmla="*/ 3 w 7"/>
                  <a:gd name="T11" fmla="*/ 0 h 3"/>
                  <a:gd name="T12" fmla="*/ 2 w 7"/>
                  <a:gd name="T13" fmla="*/ 0 h 3"/>
                  <a:gd name="T14" fmla="*/ 1 w 7"/>
                  <a:gd name="T15" fmla="*/ 0 h 3"/>
                  <a:gd name="T16" fmla="*/ 0 w 7"/>
                  <a:gd name="T17" fmla="*/ 1 h 3"/>
                  <a:gd name="T18" fmla="*/ 0 w 7"/>
                  <a:gd name="T19" fmla="*/ 1 h 3"/>
                  <a:gd name="T20" fmla="*/ 0 w 7"/>
                  <a:gd name="T21" fmla="*/ 1 h 3"/>
                  <a:gd name="T22" fmla="*/ 0 w 7"/>
                  <a:gd name="T23" fmla="*/ 2 h 3"/>
                  <a:gd name="T24" fmla="*/ 0 w 7"/>
                  <a:gd name="T25" fmla="*/ 2 h 3"/>
                  <a:gd name="T26" fmla="*/ 1 w 7"/>
                  <a:gd name="T27" fmla="*/ 2 h 3"/>
                  <a:gd name="T28" fmla="*/ 1 w 7"/>
                  <a:gd name="T29" fmla="*/ 2 h 3"/>
                  <a:gd name="T30" fmla="*/ 2 w 7"/>
                  <a:gd name="T31" fmla="*/ 2 h 3"/>
                  <a:gd name="T32" fmla="*/ 3 w 7"/>
                  <a:gd name="T33" fmla="*/ 2 h 3"/>
                  <a:gd name="T34" fmla="*/ 4 w 7"/>
                  <a:gd name="T35" fmla="*/ 2 h 3"/>
                  <a:gd name="T36" fmla="*/ 5 w 7"/>
                  <a:gd name="T37" fmla="*/ 2 h 3"/>
                  <a:gd name="T38" fmla="*/ 6 w 7"/>
                  <a:gd name="T39" fmla="*/ 2 h 3"/>
                  <a:gd name="T40" fmla="*/ 6 w 7"/>
                  <a:gd name="T41" fmla="*/ 3 h 3"/>
                  <a:gd name="T42" fmla="*/ 6 w 7"/>
                  <a:gd name="T43" fmla="*/ 3 h 3"/>
                  <a:gd name="T44" fmla="*/ 7 w 7"/>
                  <a:gd name="T45" fmla="*/ 3 h 3"/>
                  <a:gd name="T46" fmla="*/ 7 w 7"/>
                  <a:gd name="T47" fmla="*/ 2 h 3"/>
                  <a:gd name="T48" fmla="*/ 7 w 7"/>
                  <a:gd name="T4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
                    <a:moveTo>
                      <a:pt x="7" y="2"/>
                    </a:moveTo>
                    <a:lnTo>
                      <a:pt x="7" y="2"/>
                    </a:lnTo>
                    <a:lnTo>
                      <a:pt x="6" y="1"/>
                    </a:lnTo>
                    <a:lnTo>
                      <a:pt x="5" y="1"/>
                    </a:lnTo>
                    <a:lnTo>
                      <a:pt x="4" y="1"/>
                    </a:lnTo>
                    <a:lnTo>
                      <a:pt x="3" y="0"/>
                    </a:lnTo>
                    <a:lnTo>
                      <a:pt x="2" y="0"/>
                    </a:lnTo>
                    <a:lnTo>
                      <a:pt x="1" y="0"/>
                    </a:lnTo>
                    <a:lnTo>
                      <a:pt x="0" y="1"/>
                    </a:lnTo>
                    <a:lnTo>
                      <a:pt x="0" y="1"/>
                    </a:lnTo>
                    <a:lnTo>
                      <a:pt x="0" y="1"/>
                    </a:lnTo>
                    <a:lnTo>
                      <a:pt x="0" y="2"/>
                    </a:lnTo>
                    <a:lnTo>
                      <a:pt x="0" y="2"/>
                    </a:lnTo>
                    <a:lnTo>
                      <a:pt x="1" y="2"/>
                    </a:lnTo>
                    <a:lnTo>
                      <a:pt x="1" y="2"/>
                    </a:lnTo>
                    <a:lnTo>
                      <a:pt x="2" y="2"/>
                    </a:lnTo>
                    <a:lnTo>
                      <a:pt x="3" y="2"/>
                    </a:lnTo>
                    <a:lnTo>
                      <a:pt x="4" y="2"/>
                    </a:lnTo>
                    <a:lnTo>
                      <a:pt x="5" y="2"/>
                    </a:lnTo>
                    <a:lnTo>
                      <a:pt x="6" y="2"/>
                    </a:lnTo>
                    <a:lnTo>
                      <a:pt x="6" y="3"/>
                    </a:lnTo>
                    <a:lnTo>
                      <a:pt x="6" y="3"/>
                    </a:lnTo>
                    <a:lnTo>
                      <a:pt x="7" y="3"/>
                    </a:lnTo>
                    <a:lnTo>
                      <a:pt x="7" y="2"/>
                    </a:lnTo>
                    <a:lnTo>
                      <a:pt x="7"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41" name="Freeform 2111"/>
              <p:cNvSpPr>
                <a:spLocks/>
              </p:cNvSpPr>
              <p:nvPr/>
            </p:nvSpPr>
            <p:spPr bwMode="auto">
              <a:xfrm>
                <a:off x="3261" y="1411"/>
                <a:ext cx="9" cy="5"/>
              </a:xfrm>
              <a:custGeom>
                <a:avLst/>
                <a:gdLst>
                  <a:gd name="T0" fmla="*/ 0 w 9"/>
                  <a:gd name="T1" fmla="*/ 1 h 5"/>
                  <a:gd name="T2" fmla="*/ 0 w 9"/>
                  <a:gd name="T3" fmla="*/ 1 h 5"/>
                  <a:gd name="T4" fmla="*/ 1 w 9"/>
                  <a:gd name="T5" fmla="*/ 1 h 5"/>
                  <a:gd name="T6" fmla="*/ 1 w 9"/>
                  <a:gd name="T7" fmla="*/ 1 h 5"/>
                  <a:gd name="T8" fmla="*/ 2 w 9"/>
                  <a:gd name="T9" fmla="*/ 1 h 5"/>
                  <a:gd name="T10" fmla="*/ 3 w 9"/>
                  <a:gd name="T11" fmla="*/ 1 h 5"/>
                  <a:gd name="T12" fmla="*/ 3 w 9"/>
                  <a:gd name="T13" fmla="*/ 0 h 5"/>
                  <a:gd name="T14" fmla="*/ 4 w 9"/>
                  <a:gd name="T15" fmla="*/ 0 h 5"/>
                  <a:gd name="T16" fmla="*/ 4 w 9"/>
                  <a:gd name="T17" fmla="*/ 0 h 5"/>
                  <a:gd name="T18" fmla="*/ 4 w 9"/>
                  <a:gd name="T19" fmla="*/ 1 h 5"/>
                  <a:gd name="T20" fmla="*/ 5 w 9"/>
                  <a:gd name="T21" fmla="*/ 1 h 5"/>
                  <a:gd name="T22" fmla="*/ 5 w 9"/>
                  <a:gd name="T23" fmla="*/ 1 h 5"/>
                  <a:gd name="T24" fmla="*/ 5 w 9"/>
                  <a:gd name="T25" fmla="*/ 1 h 5"/>
                  <a:gd name="T26" fmla="*/ 6 w 9"/>
                  <a:gd name="T27" fmla="*/ 1 h 5"/>
                  <a:gd name="T28" fmla="*/ 6 w 9"/>
                  <a:gd name="T29" fmla="*/ 1 h 5"/>
                  <a:gd name="T30" fmla="*/ 6 w 9"/>
                  <a:gd name="T31" fmla="*/ 1 h 5"/>
                  <a:gd name="T32" fmla="*/ 7 w 9"/>
                  <a:gd name="T33" fmla="*/ 1 h 5"/>
                  <a:gd name="T34" fmla="*/ 8 w 9"/>
                  <a:gd name="T35" fmla="*/ 1 h 5"/>
                  <a:gd name="T36" fmla="*/ 9 w 9"/>
                  <a:gd name="T37" fmla="*/ 1 h 5"/>
                  <a:gd name="T38" fmla="*/ 9 w 9"/>
                  <a:gd name="T39" fmla="*/ 1 h 5"/>
                  <a:gd name="T40" fmla="*/ 9 w 9"/>
                  <a:gd name="T41" fmla="*/ 1 h 5"/>
                  <a:gd name="T42" fmla="*/ 9 w 9"/>
                  <a:gd name="T43" fmla="*/ 1 h 5"/>
                  <a:gd name="T44" fmla="*/ 9 w 9"/>
                  <a:gd name="T45" fmla="*/ 1 h 5"/>
                  <a:gd name="T46" fmla="*/ 9 w 9"/>
                  <a:gd name="T47" fmla="*/ 2 h 5"/>
                  <a:gd name="T48" fmla="*/ 9 w 9"/>
                  <a:gd name="T49" fmla="*/ 2 h 5"/>
                  <a:gd name="T50" fmla="*/ 8 w 9"/>
                  <a:gd name="T51" fmla="*/ 3 h 5"/>
                  <a:gd name="T52" fmla="*/ 8 w 9"/>
                  <a:gd name="T53" fmla="*/ 3 h 5"/>
                  <a:gd name="T54" fmla="*/ 8 w 9"/>
                  <a:gd name="T55" fmla="*/ 4 h 5"/>
                  <a:gd name="T56" fmla="*/ 7 w 9"/>
                  <a:gd name="T57" fmla="*/ 4 h 5"/>
                  <a:gd name="T58" fmla="*/ 6 w 9"/>
                  <a:gd name="T59" fmla="*/ 5 h 5"/>
                  <a:gd name="T60" fmla="*/ 5 w 9"/>
                  <a:gd name="T61" fmla="*/ 5 h 5"/>
                  <a:gd name="T62" fmla="*/ 4 w 9"/>
                  <a:gd name="T63" fmla="*/ 5 h 5"/>
                  <a:gd name="T64" fmla="*/ 3 w 9"/>
                  <a:gd name="T65" fmla="*/ 4 h 5"/>
                  <a:gd name="T66" fmla="*/ 3 w 9"/>
                  <a:gd name="T67" fmla="*/ 4 h 5"/>
                  <a:gd name="T68" fmla="*/ 2 w 9"/>
                  <a:gd name="T69" fmla="*/ 3 h 5"/>
                  <a:gd name="T70" fmla="*/ 2 w 9"/>
                  <a:gd name="T71" fmla="*/ 3 h 5"/>
                  <a:gd name="T72" fmla="*/ 1 w 9"/>
                  <a:gd name="T73" fmla="*/ 2 h 5"/>
                  <a:gd name="T74" fmla="*/ 1 w 9"/>
                  <a:gd name="T75" fmla="*/ 2 h 5"/>
                  <a:gd name="T76" fmla="*/ 1 w 9"/>
                  <a:gd name="T77" fmla="*/ 2 h 5"/>
                  <a:gd name="T78" fmla="*/ 0 w 9"/>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5">
                    <a:moveTo>
                      <a:pt x="0" y="1"/>
                    </a:moveTo>
                    <a:lnTo>
                      <a:pt x="0" y="1"/>
                    </a:lnTo>
                    <a:lnTo>
                      <a:pt x="1" y="1"/>
                    </a:lnTo>
                    <a:lnTo>
                      <a:pt x="1" y="1"/>
                    </a:lnTo>
                    <a:lnTo>
                      <a:pt x="2" y="1"/>
                    </a:lnTo>
                    <a:lnTo>
                      <a:pt x="3" y="1"/>
                    </a:lnTo>
                    <a:lnTo>
                      <a:pt x="3" y="0"/>
                    </a:lnTo>
                    <a:lnTo>
                      <a:pt x="4" y="0"/>
                    </a:lnTo>
                    <a:lnTo>
                      <a:pt x="4" y="0"/>
                    </a:lnTo>
                    <a:lnTo>
                      <a:pt x="4" y="1"/>
                    </a:lnTo>
                    <a:lnTo>
                      <a:pt x="5" y="1"/>
                    </a:lnTo>
                    <a:lnTo>
                      <a:pt x="5" y="1"/>
                    </a:lnTo>
                    <a:lnTo>
                      <a:pt x="5" y="1"/>
                    </a:lnTo>
                    <a:lnTo>
                      <a:pt x="6" y="1"/>
                    </a:lnTo>
                    <a:lnTo>
                      <a:pt x="6" y="1"/>
                    </a:lnTo>
                    <a:lnTo>
                      <a:pt x="6" y="1"/>
                    </a:lnTo>
                    <a:lnTo>
                      <a:pt x="7" y="1"/>
                    </a:lnTo>
                    <a:lnTo>
                      <a:pt x="8" y="1"/>
                    </a:lnTo>
                    <a:lnTo>
                      <a:pt x="9" y="1"/>
                    </a:lnTo>
                    <a:lnTo>
                      <a:pt x="9" y="1"/>
                    </a:lnTo>
                    <a:lnTo>
                      <a:pt x="9" y="1"/>
                    </a:lnTo>
                    <a:lnTo>
                      <a:pt x="9" y="1"/>
                    </a:lnTo>
                    <a:lnTo>
                      <a:pt x="9" y="1"/>
                    </a:lnTo>
                    <a:lnTo>
                      <a:pt x="9" y="2"/>
                    </a:lnTo>
                    <a:lnTo>
                      <a:pt x="9" y="2"/>
                    </a:lnTo>
                    <a:lnTo>
                      <a:pt x="8" y="3"/>
                    </a:lnTo>
                    <a:lnTo>
                      <a:pt x="8" y="3"/>
                    </a:lnTo>
                    <a:lnTo>
                      <a:pt x="8" y="4"/>
                    </a:lnTo>
                    <a:lnTo>
                      <a:pt x="7" y="4"/>
                    </a:lnTo>
                    <a:lnTo>
                      <a:pt x="6" y="5"/>
                    </a:lnTo>
                    <a:lnTo>
                      <a:pt x="5" y="5"/>
                    </a:lnTo>
                    <a:lnTo>
                      <a:pt x="4" y="5"/>
                    </a:lnTo>
                    <a:lnTo>
                      <a:pt x="3" y="4"/>
                    </a:lnTo>
                    <a:lnTo>
                      <a:pt x="3" y="4"/>
                    </a:lnTo>
                    <a:lnTo>
                      <a:pt x="2" y="3"/>
                    </a:lnTo>
                    <a:lnTo>
                      <a:pt x="2" y="3"/>
                    </a:lnTo>
                    <a:lnTo>
                      <a:pt x="1" y="2"/>
                    </a:lnTo>
                    <a:lnTo>
                      <a:pt x="1" y="2"/>
                    </a:lnTo>
                    <a:lnTo>
                      <a:pt x="1" y="2"/>
                    </a:lnTo>
                    <a:lnTo>
                      <a:pt x="0" y="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42" name="Freeform 2112"/>
              <p:cNvSpPr>
                <a:spLocks/>
              </p:cNvSpPr>
              <p:nvPr/>
            </p:nvSpPr>
            <p:spPr bwMode="auto">
              <a:xfrm>
                <a:off x="3263" y="1406"/>
                <a:ext cx="6" cy="3"/>
              </a:xfrm>
              <a:custGeom>
                <a:avLst/>
                <a:gdLst>
                  <a:gd name="T0" fmla="*/ 0 w 6"/>
                  <a:gd name="T1" fmla="*/ 0 h 3"/>
                  <a:gd name="T2" fmla="*/ 0 w 6"/>
                  <a:gd name="T3" fmla="*/ 0 h 3"/>
                  <a:gd name="T4" fmla="*/ 0 w 6"/>
                  <a:gd name="T5" fmla="*/ 1 h 3"/>
                  <a:gd name="T6" fmla="*/ 1 w 6"/>
                  <a:gd name="T7" fmla="*/ 1 h 3"/>
                  <a:gd name="T8" fmla="*/ 1 w 6"/>
                  <a:gd name="T9" fmla="*/ 1 h 3"/>
                  <a:gd name="T10" fmla="*/ 1 w 6"/>
                  <a:gd name="T11" fmla="*/ 1 h 3"/>
                  <a:gd name="T12" fmla="*/ 2 w 6"/>
                  <a:gd name="T13" fmla="*/ 1 h 3"/>
                  <a:gd name="T14" fmla="*/ 2 w 6"/>
                  <a:gd name="T15" fmla="*/ 1 h 3"/>
                  <a:gd name="T16" fmla="*/ 2 w 6"/>
                  <a:gd name="T17" fmla="*/ 1 h 3"/>
                  <a:gd name="T18" fmla="*/ 3 w 6"/>
                  <a:gd name="T19" fmla="*/ 2 h 3"/>
                  <a:gd name="T20" fmla="*/ 3 w 6"/>
                  <a:gd name="T21" fmla="*/ 2 h 3"/>
                  <a:gd name="T22" fmla="*/ 4 w 6"/>
                  <a:gd name="T23" fmla="*/ 2 h 3"/>
                  <a:gd name="T24" fmla="*/ 5 w 6"/>
                  <a:gd name="T25" fmla="*/ 2 h 3"/>
                  <a:gd name="T26" fmla="*/ 5 w 6"/>
                  <a:gd name="T27" fmla="*/ 2 h 3"/>
                  <a:gd name="T28" fmla="*/ 5 w 6"/>
                  <a:gd name="T29" fmla="*/ 1 h 3"/>
                  <a:gd name="T30" fmla="*/ 6 w 6"/>
                  <a:gd name="T31" fmla="*/ 1 h 3"/>
                  <a:gd name="T32" fmla="*/ 6 w 6"/>
                  <a:gd name="T33" fmla="*/ 1 h 3"/>
                  <a:gd name="T34" fmla="*/ 6 w 6"/>
                  <a:gd name="T35" fmla="*/ 1 h 3"/>
                  <a:gd name="T36" fmla="*/ 6 w 6"/>
                  <a:gd name="T37" fmla="*/ 1 h 3"/>
                  <a:gd name="T38" fmla="*/ 6 w 6"/>
                  <a:gd name="T39" fmla="*/ 1 h 3"/>
                  <a:gd name="T40" fmla="*/ 6 w 6"/>
                  <a:gd name="T41" fmla="*/ 1 h 3"/>
                  <a:gd name="T42" fmla="*/ 6 w 6"/>
                  <a:gd name="T43" fmla="*/ 1 h 3"/>
                  <a:gd name="T44" fmla="*/ 6 w 6"/>
                  <a:gd name="T45" fmla="*/ 1 h 3"/>
                  <a:gd name="T46" fmla="*/ 6 w 6"/>
                  <a:gd name="T47" fmla="*/ 1 h 3"/>
                  <a:gd name="T48" fmla="*/ 6 w 6"/>
                  <a:gd name="T49" fmla="*/ 2 h 3"/>
                  <a:gd name="T50" fmla="*/ 6 w 6"/>
                  <a:gd name="T51" fmla="*/ 2 h 3"/>
                  <a:gd name="T52" fmla="*/ 5 w 6"/>
                  <a:gd name="T53" fmla="*/ 2 h 3"/>
                  <a:gd name="T54" fmla="*/ 5 w 6"/>
                  <a:gd name="T55" fmla="*/ 3 h 3"/>
                  <a:gd name="T56" fmla="*/ 4 w 6"/>
                  <a:gd name="T57" fmla="*/ 3 h 3"/>
                  <a:gd name="T58" fmla="*/ 4 w 6"/>
                  <a:gd name="T59" fmla="*/ 3 h 3"/>
                  <a:gd name="T60" fmla="*/ 3 w 6"/>
                  <a:gd name="T61" fmla="*/ 3 h 3"/>
                  <a:gd name="T62" fmla="*/ 3 w 6"/>
                  <a:gd name="T63" fmla="*/ 3 h 3"/>
                  <a:gd name="T64" fmla="*/ 2 w 6"/>
                  <a:gd name="T65" fmla="*/ 2 h 3"/>
                  <a:gd name="T66" fmla="*/ 2 w 6"/>
                  <a:gd name="T67" fmla="*/ 2 h 3"/>
                  <a:gd name="T68" fmla="*/ 1 w 6"/>
                  <a:gd name="T69" fmla="*/ 2 h 3"/>
                  <a:gd name="T70" fmla="*/ 1 w 6"/>
                  <a:gd name="T71" fmla="*/ 2 h 3"/>
                  <a:gd name="T72" fmla="*/ 1 w 6"/>
                  <a:gd name="T73" fmla="*/ 2 h 3"/>
                  <a:gd name="T74" fmla="*/ 1 w 6"/>
                  <a:gd name="T75" fmla="*/ 2 h 3"/>
                  <a:gd name="T76" fmla="*/ 0 w 6"/>
                  <a:gd name="T77" fmla="*/ 2 h 3"/>
                  <a:gd name="T78" fmla="*/ 0 w 6"/>
                  <a:gd name="T79" fmla="*/ 1 h 3"/>
                  <a:gd name="T80" fmla="*/ 0 w 6"/>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3">
                    <a:moveTo>
                      <a:pt x="0" y="0"/>
                    </a:moveTo>
                    <a:lnTo>
                      <a:pt x="0" y="0"/>
                    </a:lnTo>
                    <a:lnTo>
                      <a:pt x="0" y="1"/>
                    </a:lnTo>
                    <a:lnTo>
                      <a:pt x="1" y="1"/>
                    </a:lnTo>
                    <a:lnTo>
                      <a:pt x="1" y="1"/>
                    </a:lnTo>
                    <a:lnTo>
                      <a:pt x="1" y="1"/>
                    </a:lnTo>
                    <a:lnTo>
                      <a:pt x="2" y="1"/>
                    </a:lnTo>
                    <a:lnTo>
                      <a:pt x="2" y="1"/>
                    </a:lnTo>
                    <a:lnTo>
                      <a:pt x="2" y="1"/>
                    </a:lnTo>
                    <a:lnTo>
                      <a:pt x="3" y="2"/>
                    </a:lnTo>
                    <a:lnTo>
                      <a:pt x="3" y="2"/>
                    </a:lnTo>
                    <a:lnTo>
                      <a:pt x="4" y="2"/>
                    </a:lnTo>
                    <a:lnTo>
                      <a:pt x="5" y="2"/>
                    </a:lnTo>
                    <a:lnTo>
                      <a:pt x="5" y="2"/>
                    </a:lnTo>
                    <a:lnTo>
                      <a:pt x="5" y="1"/>
                    </a:lnTo>
                    <a:lnTo>
                      <a:pt x="6" y="1"/>
                    </a:lnTo>
                    <a:lnTo>
                      <a:pt x="6" y="1"/>
                    </a:lnTo>
                    <a:lnTo>
                      <a:pt x="6" y="1"/>
                    </a:lnTo>
                    <a:lnTo>
                      <a:pt x="6" y="1"/>
                    </a:lnTo>
                    <a:lnTo>
                      <a:pt x="6" y="1"/>
                    </a:lnTo>
                    <a:lnTo>
                      <a:pt x="6" y="1"/>
                    </a:lnTo>
                    <a:lnTo>
                      <a:pt x="6" y="1"/>
                    </a:lnTo>
                    <a:lnTo>
                      <a:pt x="6" y="1"/>
                    </a:lnTo>
                    <a:lnTo>
                      <a:pt x="6" y="1"/>
                    </a:lnTo>
                    <a:lnTo>
                      <a:pt x="6" y="2"/>
                    </a:lnTo>
                    <a:lnTo>
                      <a:pt x="6" y="2"/>
                    </a:lnTo>
                    <a:lnTo>
                      <a:pt x="5" y="2"/>
                    </a:lnTo>
                    <a:lnTo>
                      <a:pt x="5" y="3"/>
                    </a:lnTo>
                    <a:lnTo>
                      <a:pt x="4" y="3"/>
                    </a:lnTo>
                    <a:lnTo>
                      <a:pt x="4" y="3"/>
                    </a:lnTo>
                    <a:lnTo>
                      <a:pt x="3" y="3"/>
                    </a:lnTo>
                    <a:lnTo>
                      <a:pt x="3" y="3"/>
                    </a:lnTo>
                    <a:lnTo>
                      <a:pt x="2" y="2"/>
                    </a:lnTo>
                    <a:lnTo>
                      <a:pt x="2" y="2"/>
                    </a:lnTo>
                    <a:lnTo>
                      <a:pt x="1" y="2"/>
                    </a:lnTo>
                    <a:lnTo>
                      <a:pt x="1" y="2"/>
                    </a:lnTo>
                    <a:lnTo>
                      <a:pt x="1" y="2"/>
                    </a:lnTo>
                    <a:lnTo>
                      <a:pt x="1" y="2"/>
                    </a:lnTo>
                    <a:lnTo>
                      <a:pt x="0" y="2"/>
                    </a:lnTo>
                    <a:lnTo>
                      <a:pt x="0" y="1"/>
                    </a:lnTo>
                    <a:lnTo>
                      <a:pt x="0"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445" name="Oval 2114"/>
            <p:cNvSpPr>
              <a:spLocks noChangeArrowheads="1"/>
            </p:cNvSpPr>
            <p:nvPr/>
          </p:nvSpPr>
          <p:spPr bwMode="auto">
            <a:xfrm>
              <a:off x="5073651" y="2143688"/>
              <a:ext cx="431800" cy="411163"/>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46" name="Freeform 2115"/>
            <p:cNvSpPr>
              <a:spLocks/>
            </p:cNvSpPr>
            <p:nvPr/>
          </p:nvSpPr>
          <p:spPr bwMode="auto">
            <a:xfrm>
              <a:off x="5280028" y="2204011"/>
              <a:ext cx="231775" cy="338138"/>
            </a:xfrm>
            <a:custGeom>
              <a:avLst/>
              <a:gdLst>
                <a:gd name="T0" fmla="*/ 144 w 146"/>
                <a:gd name="T1" fmla="*/ 84 h 213"/>
                <a:gd name="T2" fmla="*/ 142 w 146"/>
                <a:gd name="T3" fmla="*/ 90 h 213"/>
                <a:gd name="T4" fmla="*/ 141 w 146"/>
                <a:gd name="T5" fmla="*/ 98 h 213"/>
                <a:gd name="T6" fmla="*/ 140 w 146"/>
                <a:gd name="T7" fmla="*/ 106 h 213"/>
                <a:gd name="T8" fmla="*/ 116 w 146"/>
                <a:gd name="T9" fmla="*/ 174 h 213"/>
                <a:gd name="T10" fmla="*/ 68 w 146"/>
                <a:gd name="T11" fmla="*/ 213 h 213"/>
                <a:gd name="T12" fmla="*/ 72 w 146"/>
                <a:gd name="T13" fmla="*/ 142 h 213"/>
                <a:gd name="T14" fmla="*/ 70 w 146"/>
                <a:gd name="T15" fmla="*/ 134 h 213"/>
                <a:gd name="T16" fmla="*/ 69 w 146"/>
                <a:gd name="T17" fmla="*/ 126 h 213"/>
                <a:gd name="T18" fmla="*/ 67 w 146"/>
                <a:gd name="T19" fmla="*/ 110 h 213"/>
                <a:gd name="T20" fmla="*/ 64 w 146"/>
                <a:gd name="T21" fmla="*/ 97 h 213"/>
                <a:gd name="T22" fmla="*/ 60 w 146"/>
                <a:gd name="T23" fmla="*/ 93 h 213"/>
                <a:gd name="T24" fmla="*/ 54 w 146"/>
                <a:gd name="T25" fmla="*/ 87 h 213"/>
                <a:gd name="T26" fmla="*/ 48 w 146"/>
                <a:gd name="T27" fmla="*/ 81 h 213"/>
                <a:gd name="T28" fmla="*/ 42 w 146"/>
                <a:gd name="T29" fmla="*/ 76 h 213"/>
                <a:gd name="T30" fmla="*/ 37 w 146"/>
                <a:gd name="T31" fmla="*/ 71 h 213"/>
                <a:gd name="T32" fmla="*/ 35 w 146"/>
                <a:gd name="T33" fmla="*/ 68 h 213"/>
                <a:gd name="T34" fmla="*/ 31 w 146"/>
                <a:gd name="T35" fmla="*/ 63 h 213"/>
                <a:gd name="T36" fmla="*/ 26 w 146"/>
                <a:gd name="T37" fmla="*/ 56 h 213"/>
                <a:gd name="T38" fmla="*/ 21 w 146"/>
                <a:gd name="T39" fmla="*/ 50 h 213"/>
                <a:gd name="T40" fmla="*/ 17 w 146"/>
                <a:gd name="T41" fmla="*/ 44 h 213"/>
                <a:gd name="T42" fmla="*/ 16 w 146"/>
                <a:gd name="T43" fmla="*/ 41 h 213"/>
                <a:gd name="T44" fmla="*/ 13 w 146"/>
                <a:gd name="T45" fmla="*/ 37 h 213"/>
                <a:gd name="T46" fmla="*/ 10 w 146"/>
                <a:gd name="T47" fmla="*/ 32 h 213"/>
                <a:gd name="T48" fmla="*/ 6 w 146"/>
                <a:gd name="T49" fmla="*/ 25 h 213"/>
                <a:gd name="T50" fmla="*/ 2 w 146"/>
                <a:gd name="T51" fmla="*/ 18 h 213"/>
                <a:gd name="T52" fmla="*/ 0 w 146"/>
                <a:gd name="T53" fmla="*/ 15 h 213"/>
                <a:gd name="T54" fmla="*/ 4 w 146"/>
                <a:gd name="T55" fmla="*/ 7 h 213"/>
                <a:gd name="T56" fmla="*/ 11 w 146"/>
                <a:gd name="T57" fmla="*/ 1 h 213"/>
                <a:gd name="T58" fmla="*/ 15 w 146"/>
                <a:gd name="T59" fmla="*/ 3 h 213"/>
                <a:gd name="T60" fmla="*/ 20 w 146"/>
                <a:gd name="T61" fmla="*/ 11 h 213"/>
                <a:gd name="T62" fmla="*/ 23 w 146"/>
                <a:gd name="T63" fmla="*/ 16 h 213"/>
                <a:gd name="T64" fmla="*/ 27 w 146"/>
                <a:gd name="T65" fmla="*/ 23 h 213"/>
                <a:gd name="T66" fmla="*/ 32 w 146"/>
                <a:gd name="T67" fmla="*/ 30 h 213"/>
                <a:gd name="T68" fmla="*/ 38 w 146"/>
                <a:gd name="T69" fmla="*/ 37 h 213"/>
                <a:gd name="T70" fmla="*/ 44 w 146"/>
                <a:gd name="T71" fmla="*/ 43 h 213"/>
                <a:gd name="T72" fmla="*/ 48 w 146"/>
                <a:gd name="T73" fmla="*/ 48 h 213"/>
                <a:gd name="T74" fmla="*/ 54 w 146"/>
                <a:gd name="T75" fmla="*/ 52 h 213"/>
                <a:gd name="T76" fmla="*/ 59 w 146"/>
                <a:gd name="T77" fmla="*/ 57 h 213"/>
                <a:gd name="T78" fmla="*/ 63 w 146"/>
                <a:gd name="T79" fmla="*/ 60 h 213"/>
                <a:gd name="T80" fmla="*/ 65 w 146"/>
                <a:gd name="T81" fmla="*/ 62 h 213"/>
                <a:gd name="T82" fmla="*/ 67 w 146"/>
                <a:gd name="T83" fmla="*/ 63 h 213"/>
                <a:gd name="T84" fmla="*/ 70 w 146"/>
                <a:gd name="T85" fmla="*/ 63 h 213"/>
                <a:gd name="T86" fmla="*/ 74 w 146"/>
                <a:gd name="T87" fmla="*/ 64 h 213"/>
                <a:gd name="T88" fmla="*/ 78 w 146"/>
                <a:gd name="T89" fmla="*/ 64 h 213"/>
                <a:gd name="T90" fmla="*/ 83 w 146"/>
                <a:gd name="T91" fmla="*/ 64 h 213"/>
                <a:gd name="T92" fmla="*/ 89 w 146"/>
                <a:gd name="T93" fmla="*/ 63 h 213"/>
                <a:gd name="T94" fmla="*/ 93 w 146"/>
                <a:gd name="T95" fmla="*/ 63 h 213"/>
                <a:gd name="T96" fmla="*/ 98 w 146"/>
                <a:gd name="T97" fmla="*/ 63 h 213"/>
                <a:gd name="T98" fmla="*/ 104 w 146"/>
                <a:gd name="T99" fmla="*/ 61 h 213"/>
                <a:gd name="T100" fmla="*/ 109 w 146"/>
                <a:gd name="T101" fmla="*/ 60 h 213"/>
                <a:gd name="T102" fmla="*/ 113 w 146"/>
                <a:gd name="T103" fmla="*/ 59 h 213"/>
                <a:gd name="T104" fmla="*/ 116 w 146"/>
                <a:gd name="T105" fmla="*/ 60 h 213"/>
                <a:gd name="T106" fmla="*/ 118 w 146"/>
                <a:gd name="T107" fmla="*/ 61 h 213"/>
                <a:gd name="T108" fmla="*/ 120 w 146"/>
                <a:gd name="T109" fmla="*/ 61 h 213"/>
                <a:gd name="T110" fmla="*/ 122 w 146"/>
                <a:gd name="T111" fmla="*/ 59 h 213"/>
                <a:gd name="T112" fmla="*/ 123 w 146"/>
                <a:gd name="T113" fmla="*/ 57 h 213"/>
                <a:gd name="T114" fmla="*/ 127 w 146"/>
                <a:gd name="T115" fmla="*/ 56 h 213"/>
                <a:gd name="T116" fmla="*/ 131 w 146"/>
                <a:gd name="T117" fmla="*/ 55 h 213"/>
                <a:gd name="T118" fmla="*/ 136 w 146"/>
                <a:gd name="T119" fmla="*/ 53 h 213"/>
                <a:gd name="T120" fmla="*/ 146 w 146"/>
                <a:gd name="T121" fmla="*/ 8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213">
                  <a:moveTo>
                    <a:pt x="146" y="81"/>
                  </a:moveTo>
                  <a:lnTo>
                    <a:pt x="145" y="82"/>
                  </a:lnTo>
                  <a:lnTo>
                    <a:pt x="144" y="84"/>
                  </a:lnTo>
                  <a:lnTo>
                    <a:pt x="143" y="86"/>
                  </a:lnTo>
                  <a:lnTo>
                    <a:pt x="143" y="88"/>
                  </a:lnTo>
                  <a:lnTo>
                    <a:pt x="142" y="90"/>
                  </a:lnTo>
                  <a:lnTo>
                    <a:pt x="142" y="93"/>
                  </a:lnTo>
                  <a:lnTo>
                    <a:pt x="141" y="95"/>
                  </a:lnTo>
                  <a:lnTo>
                    <a:pt x="141" y="98"/>
                  </a:lnTo>
                  <a:lnTo>
                    <a:pt x="140" y="101"/>
                  </a:lnTo>
                  <a:lnTo>
                    <a:pt x="140" y="104"/>
                  </a:lnTo>
                  <a:lnTo>
                    <a:pt x="140" y="106"/>
                  </a:lnTo>
                  <a:lnTo>
                    <a:pt x="139" y="110"/>
                  </a:lnTo>
                  <a:lnTo>
                    <a:pt x="131" y="142"/>
                  </a:lnTo>
                  <a:lnTo>
                    <a:pt x="116" y="174"/>
                  </a:lnTo>
                  <a:lnTo>
                    <a:pt x="102" y="186"/>
                  </a:lnTo>
                  <a:lnTo>
                    <a:pt x="85" y="203"/>
                  </a:lnTo>
                  <a:lnTo>
                    <a:pt x="68" y="213"/>
                  </a:lnTo>
                  <a:lnTo>
                    <a:pt x="75" y="172"/>
                  </a:lnTo>
                  <a:lnTo>
                    <a:pt x="75" y="162"/>
                  </a:lnTo>
                  <a:lnTo>
                    <a:pt x="72" y="142"/>
                  </a:lnTo>
                  <a:lnTo>
                    <a:pt x="71" y="139"/>
                  </a:lnTo>
                  <a:lnTo>
                    <a:pt x="71" y="136"/>
                  </a:lnTo>
                  <a:lnTo>
                    <a:pt x="70" y="134"/>
                  </a:lnTo>
                  <a:lnTo>
                    <a:pt x="70" y="132"/>
                  </a:lnTo>
                  <a:lnTo>
                    <a:pt x="69" y="130"/>
                  </a:lnTo>
                  <a:lnTo>
                    <a:pt x="69" y="126"/>
                  </a:lnTo>
                  <a:lnTo>
                    <a:pt x="68" y="122"/>
                  </a:lnTo>
                  <a:lnTo>
                    <a:pt x="68" y="116"/>
                  </a:lnTo>
                  <a:lnTo>
                    <a:pt x="67" y="110"/>
                  </a:lnTo>
                  <a:lnTo>
                    <a:pt x="66" y="104"/>
                  </a:lnTo>
                  <a:lnTo>
                    <a:pt x="65" y="100"/>
                  </a:lnTo>
                  <a:lnTo>
                    <a:pt x="64" y="97"/>
                  </a:lnTo>
                  <a:lnTo>
                    <a:pt x="63" y="96"/>
                  </a:lnTo>
                  <a:lnTo>
                    <a:pt x="62" y="95"/>
                  </a:lnTo>
                  <a:lnTo>
                    <a:pt x="60" y="93"/>
                  </a:lnTo>
                  <a:lnTo>
                    <a:pt x="58" y="92"/>
                  </a:lnTo>
                  <a:lnTo>
                    <a:pt x="57" y="90"/>
                  </a:lnTo>
                  <a:lnTo>
                    <a:pt x="54" y="87"/>
                  </a:lnTo>
                  <a:lnTo>
                    <a:pt x="52" y="85"/>
                  </a:lnTo>
                  <a:lnTo>
                    <a:pt x="50" y="83"/>
                  </a:lnTo>
                  <a:lnTo>
                    <a:pt x="48" y="81"/>
                  </a:lnTo>
                  <a:lnTo>
                    <a:pt x="46" y="79"/>
                  </a:lnTo>
                  <a:lnTo>
                    <a:pt x="44" y="78"/>
                  </a:lnTo>
                  <a:lnTo>
                    <a:pt x="42" y="76"/>
                  </a:lnTo>
                  <a:lnTo>
                    <a:pt x="40" y="74"/>
                  </a:lnTo>
                  <a:lnTo>
                    <a:pt x="38" y="73"/>
                  </a:lnTo>
                  <a:lnTo>
                    <a:pt x="37" y="71"/>
                  </a:lnTo>
                  <a:lnTo>
                    <a:pt x="37" y="71"/>
                  </a:lnTo>
                  <a:lnTo>
                    <a:pt x="36" y="70"/>
                  </a:lnTo>
                  <a:lnTo>
                    <a:pt x="35" y="68"/>
                  </a:lnTo>
                  <a:lnTo>
                    <a:pt x="34" y="67"/>
                  </a:lnTo>
                  <a:lnTo>
                    <a:pt x="32" y="65"/>
                  </a:lnTo>
                  <a:lnTo>
                    <a:pt x="31" y="63"/>
                  </a:lnTo>
                  <a:lnTo>
                    <a:pt x="29" y="61"/>
                  </a:lnTo>
                  <a:lnTo>
                    <a:pt x="27" y="58"/>
                  </a:lnTo>
                  <a:lnTo>
                    <a:pt x="26" y="56"/>
                  </a:lnTo>
                  <a:lnTo>
                    <a:pt x="24" y="54"/>
                  </a:lnTo>
                  <a:lnTo>
                    <a:pt x="22" y="52"/>
                  </a:lnTo>
                  <a:lnTo>
                    <a:pt x="21" y="50"/>
                  </a:lnTo>
                  <a:lnTo>
                    <a:pt x="19" y="47"/>
                  </a:lnTo>
                  <a:lnTo>
                    <a:pt x="18" y="46"/>
                  </a:lnTo>
                  <a:lnTo>
                    <a:pt x="17" y="44"/>
                  </a:lnTo>
                  <a:lnTo>
                    <a:pt x="16" y="43"/>
                  </a:lnTo>
                  <a:lnTo>
                    <a:pt x="16" y="42"/>
                  </a:lnTo>
                  <a:lnTo>
                    <a:pt x="16" y="41"/>
                  </a:lnTo>
                  <a:lnTo>
                    <a:pt x="15" y="40"/>
                  </a:lnTo>
                  <a:lnTo>
                    <a:pt x="14" y="39"/>
                  </a:lnTo>
                  <a:lnTo>
                    <a:pt x="13" y="37"/>
                  </a:lnTo>
                  <a:lnTo>
                    <a:pt x="12" y="36"/>
                  </a:lnTo>
                  <a:lnTo>
                    <a:pt x="11" y="34"/>
                  </a:lnTo>
                  <a:lnTo>
                    <a:pt x="10" y="32"/>
                  </a:lnTo>
                  <a:lnTo>
                    <a:pt x="9" y="30"/>
                  </a:lnTo>
                  <a:lnTo>
                    <a:pt x="8" y="28"/>
                  </a:lnTo>
                  <a:lnTo>
                    <a:pt x="6" y="25"/>
                  </a:lnTo>
                  <a:lnTo>
                    <a:pt x="5" y="23"/>
                  </a:lnTo>
                  <a:lnTo>
                    <a:pt x="4" y="21"/>
                  </a:lnTo>
                  <a:lnTo>
                    <a:pt x="2" y="18"/>
                  </a:lnTo>
                  <a:lnTo>
                    <a:pt x="1" y="17"/>
                  </a:lnTo>
                  <a:lnTo>
                    <a:pt x="0" y="15"/>
                  </a:lnTo>
                  <a:lnTo>
                    <a:pt x="0" y="15"/>
                  </a:lnTo>
                  <a:lnTo>
                    <a:pt x="1" y="12"/>
                  </a:lnTo>
                  <a:lnTo>
                    <a:pt x="2" y="10"/>
                  </a:lnTo>
                  <a:lnTo>
                    <a:pt x="4" y="7"/>
                  </a:lnTo>
                  <a:lnTo>
                    <a:pt x="6" y="4"/>
                  </a:lnTo>
                  <a:lnTo>
                    <a:pt x="9" y="3"/>
                  </a:lnTo>
                  <a:lnTo>
                    <a:pt x="11" y="1"/>
                  </a:lnTo>
                  <a:lnTo>
                    <a:pt x="12" y="0"/>
                  </a:lnTo>
                  <a:lnTo>
                    <a:pt x="12" y="0"/>
                  </a:lnTo>
                  <a:lnTo>
                    <a:pt x="15" y="3"/>
                  </a:lnTo>
                  <a:lnTo>
                    <a:pt x="19" y="10"/>
                  </a:lnTo>
                  <a:lnTo>
                    <a:pt x="19" y="11"/>
                  </a:lnTo>
                  <a:lnTo>
                    <a:pt x="20" y="11"/>
                  </a:lnTo>
                  <a:lnTo>
                    <a:pt x="21" y="13"/>
                  </a:lnTo>
                  <a:lnTo>
                    <a:pt x="22" y="14"/>
                  </a:lnTo>
                  <a:lnTo>
                    <a:pt x="23" y="16"/>
                  </a:lnTo>
                  <a:lnTo>
                    <a:pt x="24" y="18"/>
                  </a:lnTo>
                  <a:lnTo>
                    <a:pt x="26" y="21"/>
                  </a:lnTo>
                  <a:lnTo>
                    <a:pt x="27" y="23"/>
                  </a:lnTo>
                  <a:lnTo>
                    <a:pt x="29" y="25"/>
                  </a:lnTo>
                  <a:lnTo>
                    <a:pt x="31" y="27"/>
                  </a:lnTo>
                  <a:lnTo>
                    <a:pt x="32" y="30"/>
                  </a:lnTo>
                  <a:lnTo>
                    <a:pt x="34" y="32"/>
                  </a:lnTo>
                  <a:lnTo>
                    <a:pt x="36" y="35"/>
                  </a:lnTo>
                  <a:lnTo>
                    <a:pt x="38" y="37"/>
                  </a:lnTo>
                  <a:lnTo>
                    <a:pt x="40" y="40"/>
                  </a:lnTo>
                  <a:lnTo>
                    <a:pt x="42" y="42"/>
                  </a:lnTo>
                  <a:lnTo>
                    <a:pt x="44" y="43"/>
                  </a:lnTo>
                  <a:lnTo>
                    <a:pt x="45" y="45"/>
                  </a:lnTo>
                  <a:lnTo>
                    <a:pt x="47" y="46"/>
                  </a:lnTo>
                  <a:lnTo>
                    <a:pt x="48" y="48"/>
                  </a:lnTo>
                  <a:lnTo>
                    <a:pt x="50" y="49"/>
                  </a:lnTo>
                  <a:lnTo>
                    <a:pt x="52" y="51"/>
                  </a:lnTo>
                  <a:lnTo>
                    <a:pt x="54" y="52"/>
                  </a:lnTo>
                  <a:lnTo>
                    <a:pt x="55" y="54"/>
                  </a:lnTo>
                  <a:lnTo>
                    <a:pt x="57" y="55"/>
                  </a:lnTo>
                  <a:lnTo>
                    <a:pt x="59" y="57"/>
                  </a:lnTo>
                  <a:lnTo>
                    <a:pt x="60" y="58"/>
                  </a:lnTo>
                  <a:lnTo>
                    <a:pt x="62" y="59"/>
                  </a:lnTo>
                  <a:lnTo>
                    <a:pt x="63" y="60"/>
                  </a:lnTo>
                  <a:lnTo>
                    <a:pt x="64" y="61"/>
                  </a:lnTo>
                  <a:lnTo>
                    <a:pt x="65" y="62"/>
                  </a:lnTo>
                  <a:lnTo>
                    <a:pt x="65" y="62"/>
                  </a:lnTo>
                  <a:lnTo>
                    <a:pt x="66" y="62"/>
                  </a:lnTo>
                  <a:lnTo>
                    <a:pt x="67" y="62"/>
                  </a:lnTo>
                  <a:lnTo>
                    <a:pt x="67" y="63"/>
                  </a:lnTo>
                  <a:lnTo>
                    <a:pt x="68" y="63"/>
                  </a:lnTo>
                  <a:lnTo>
                    <a:pt x="69" y="63"/>
                  </a:lnTo>
                  <a:lnTo>
                    <a:pt x="70" y="63"/>
                  </a:lnTo>
                  <a:lnTo>
                    <a:pt x="72" y="64"/>
                  </a:lnTo>
                  <a:lnTo>
                    <a:pt x="73" y="64"/>
                  </a:lnTo>
                  <a:lnTo>
                    <a:pt x="74" y="64"/>
                  </a:lnTo>
                  <a:lnTo>
                    <a:pt x="76" y="64"/>
                  </a:lnTo>
                  <a:lnTo>
                    <a:pt x="77" y="64"/>
                  </a:lnTo>
                  <a:lnTo>
                    <a:pt x="78" y="64"/>
                  </a:lnTo>
                  <a:lnTo>
                    <a:pt x="80" y="64"/>
                  </a:lnTo>
                  <a:lnTo>
                    <a:pt x="82" y="64"/>
                  </a:lnTo>
                  <a:lnTo>
                    <a:pt x="83" y="64"/>
                  </a:lnTo>
                  <a:lnTo>
                    <a:pt x="84" y="63"/>
                  </a:lnTo>
                  <a:lnTo>
                    <a:pt x="87" y="63"/>
                  </a:lnTo>
                  <a:lnTo>
                    <a:pt x="89" y="63"/>
                  </a:lnTo>
                  <a:lnTo>
                    <a:pt x="90" y="63"/>
                  </a:lnTo>
                  <a:lnTo>
                    <a:pt x="92" y="63"/>
                  </a:lnTo>
                  <a:lnTo>
                    <a:pt x="93" y="63"/>
                  </a:lnTo>
                  <a:lnTo>
                    <a:pt x="94" y="63"/>
                  </a:lnTo>
                  <a:lnTo>
                    <a:pt x="96" y="63"/>
                  </a:lnTo>
                  <a:lnTo>
                    <a:pt x="98" y="63"/>
                  </a:lnTo>
                  <a:lnTo>
                    <a:pt x="100" y="62"/>
                  </a:lnTo>
                  <a:lnTo>
                    <a:pt x="102" y="62"/>
                  </a:lnTo>
                  <a:lnTo>
                    <a:pt x="104" y="61"/>
                  </a:lnTo>
                  <a:lnTo>
                    <a:pt x="106" y="61"/>
                  </a:lnTo>
                  <a:lnTo>
                    <a:pt x="108" y="60"/>
                  </a:lnTo>
                  <a:lnTo>
                    <a:pt x="109" y="60"/>
                  </a:lnTo>
                  <a:lnTo>
                    <a:pt x="111" y="60"/>
                  </a:lnTo>
                  <a:lnTo>
                    <a:pt x="112" y="59"/>
                  </a:lnTo>
                  <a:lnTo>
                    <a:pt x="113" y="59"/>
                  </a:lnTo>
                  <a:lnTo>
                    <a:pt x="114" y="60"/>
                  </a:lnTo>
                  <a:lnTo>
                    <a:pt x="115" y="60"/>
                  </a:lnTo>
                  <a:lnTo>
                    <a:pt x="116" y="60"/>
                  </a:lnTo>
                  <a:lnTo>
                    <a:pt x="116" y="61"/>
                  </a:lnTo>
                  <a:lnTo>
                    <a:pt x="117" y="61"/>
                  </a:lnTo>
                  <a:lnTo>
                    <a:pt x="118" y="61"/>
                  </a:lnTo>
                  <a:lnTo>
                    <a:pt x="119" y="62"/>
                  </a:lnTo>
                  <a:lnTo>
                    <a:pt x="119" y="62"/>
                  </a:lnTo>
                  <a:lnTo>
                    <a:pt x="120" y="61"/>
                  </a:lnTo>
                  <a:lnTo>
                    <a:pt x="120" y="61"/>
                  </a:lnTo>
                  <a:lnTo>
                    <a:pt x="121" y="60"/>
                  </a:lnTo>
                  <a:lnTo>
                    <a:pt x="122" y="59"/>
                  </a:lnTo>
                  <a:lnTo>
                    <a:pt x="122" y="58"/>
                  </a:lnTo>
                  <a:lnTo>
                    <a:pt x="123" y="58"/>
                  </a:lnTo>
                  <a:lnTo>
                    <a:pt x="123" y="57"/>
                  </a:lnTo>
                  <a:lnTo>
                    <a:pt x="124" y="56"/>
                  </a:lnTo>
                  <a:lnTo>
                    <a:pt x="125" y="56"/>
                  </a:lnTo>
                  <a:lnTo>
                    <a:pt x="127" y="56"/>
                  </a:lnTo>
                  <a:lnTo>
                    <a:pt x="128" y="56"/>
                  </a:lnTo>
                  <a:lnTo>
                    <a:pt x="130" y="55"/>
                  </a:lnTo>
                  <a:lnTo>
                    <a:pt x="131" y="55"/>
                  </a:lnTo>
                  <a:lnTo>
                    <a:pt x="133" y="55"/>
                  </a:lnTo>
                  <a:lnTo>
                    <a:pt x="134" y="54"/>
                  </a:lnTo>
                  <a:lnTo>
                    <a:pt x="136" y="53"/>
                  </a:lnTo>
                  <a:lnTo>
                    <a:pt x="138" y="50"/>
                  </a:lnTo>
                  <a:lnTo>
                    <a:pt x="141" y="47"/>
                  </a:lnTo>
                  <a:lnTo>
                    <a:pt x="14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47" name="Freeform 2116"/>
            <p:cNvSpPr>
              <a:spLocks/>
            </p:cNvSpPr>
            <p:nvPr/>
          </p:nvSpPr>
          <p:spPr bwMode="auto">
            <a:xfrm>
              <a:off x="5421315" y="2288150"/>
              <a:ext cx="34925" cy="85725"/>
            </a:xfrm>
            <a:custGeom>
              <a:avLst/>
              <a:gdLst>
                <a:gd name="T0" fmla="*/ 16 w 22"/>
                <a:gd name="T1" fmla="*/ 0 h 54"/>
                <a:gd name="T2" fmla="*/ 16 w 22"/>
                <a:gd name="T3" fmla="*/ 0 h 54"/>
                <a:gd name="T4" fmla="*/ 16 w 22"/>
                <a:gd name="T5" fmla="*/ 1 h 54"/>
                <a:gd name="T6" fmla="*/ 17 w 22"/>
                <a:gd name="T7" fmla="*/ 1 h 54"/>
                <a:gd name="T8" fmla="*/ 18 w 22"/>
                <a:gd name="T9" fmla="*/ 1 h 54"/>
                <a:gd name="T10" fmla="*/ 19 w 22"/>
                <a:gd name="T11" fmla="*/ 1 h 54"/>
                <a:gd name="T12" fmla="*/ 19 w 22"/>
                <a:gd name="T13" fmla="*/ 2 h 54"/>
                <a:gd name="T14" fmla="*/ 20 w 22"/>
                <a:gd name="T15" fmla="*/ 3 h 54"/>
                <a:gd name="T16" fmla="*/ 20 w 22"/>
                <a:gd name="T17" fmla="*/ 4 h 54"/>
                <a:gd name="T18" fmla="*/ 21 w 22"/>
                <a:gd name="T19" fmla="*/ 5 h 54"/>
                <a:gd name="T20" fmla="*/ 21 w 22"/>
                <a:gd name="T21" fmla="*/ 7 h 54"/>
                <a:gd name="T22" fmla="*/ 22 w 22"/>
                <a:gd name="T23" fmla="*/ 9 h 54"/>
                <a:gd name="T24" fmla="*/ 22 w 22"/>
                <a:gd name="T25" fmla="*/ 9 h 54"/>
                <a:gd name="T26" fmla="*/ 22 w 22"/>
                <a:gd name="T27" fmla="*/ 12 h 54"/>
                <a:gd name="T28" fmla="*/ 21 w 22"/>
                <a:gd name="T29" fmla="*/ 18 h 54"/>
                <a:gd name="T30" fmla="*/ 21 w 22"/>
                <a:gd name="T31" fmla="*/ 24 h 54"/>
                <a:gd name="T32" fmla="*/ 19 w 22"/>
                <a:gd name="T33" fmla="*/ 30 h 54"/>
                <a:gd name="T34" fmla="*/ 19 w 22"/>
                <a:gd name="T35" fmla="*/ 32 h 54"/>
                <a:gd name="T36" fmla="*/ 18 w 22"/>
                <a:gd name="T37" fmla="*/ 36 h 54"/>
                <a:gd name="T38" fmla="*/ 16 w 22"/>
                <a:gd name="T39" fmla="*/ 40 h 54"/>
                <a:gd name="T40" fmla="*/ 15 w 22"/>
                <a:gd name="T41" fmla="*/ 44 h 54"/>
                <a:gd name="T42" fmla="*/ 14 w 22"/>
                <a:gd name="T43" fmla="*/ 48 h 54"/>
                <a:gd name="T44" fmla="*/ 13 w 22"/>
                <a:gd name="T45" fmla="*/ 51 h 54"/>
                <a:gd name="T46" fmla="*/ 13 w 22"/>
                <a:gd name="T47" fmla="*/ 53 h 54"/>
                <a:gd name="T48" fmla="*/ 12 w 22"/>
                <a:gd name="T49" fmla="*/ 54 h 54"/>
                <a:gd name="T50" fmla="*/ 12 w 22"/>
                <a:gd name="T51" fmla="*/ 52 h 54"/>
                <a:gd name="T52" fmla="*/ 11 w 22"/>
                <a:gd name="T53" fmla="*/ 49 h 54"/>
                <a:gd name="T54" fmla="*/ 9 w 22"/>
                <a:gd name="T55" fmla="*/ 43 h 54"/>
                <a:gd name="T56" fmla="*/ 7 w 22"/>
                <a:gd name="T57" fmla="*/ 37 h 54"/>
                <a:gd name="T58" fmla="*/ 5 w 22"/>
                <a:gd name="T59" fmla="*/ 31 h 54"/>
                <a:gd name="T60" fmla="*/ 3 w 22"/>
                <a:gd name="T61" fmla="*/ 25 h 54"/>
                <a:gd name="T62" fmla="*/ 2 w 22"/>
                <a:gd name="T63" fmla="*/ 21 h 54"/>
                <a:gd name="T64" fmla="*/ 1 w 22"/>
                <a:gd name="T65" fmla="*/ 19 h 54"/>
                <a:gd name="T66" fmla="*/ 0 w 22"/>
                <a:gd name="T67" fmla="*/ 18 h 54"/>
                <a:gd name="T68" fmla="*/ 0 w 22"/>
                <a:gd name="T69" fmla="*/ 17 h 54"/>
                <a:gd name="T70" fmla="*/ 0 w 22"/>
                <a:gd name="T71" fmla="*/ 15 h 54"/>
                <a:gd name="T72" fmla="*/ 0 w 22"/>
                <a:gd name="T73" fmla="*/ 13 h 54"/>
                <a:gd name="T74" fmla="*/ 0 w 22"/>
                <a:gd name="T75" fmla="*/ 11 h 54"/>
                <a:gd name="T76" fmla="*/ 1 w 22"/>
                <a:gd name="T77" fmla="*/ 8 h 54"/>
                <a:gd name="T78" fmla="*/ 1 w 22"/>
                <a:gd name="T79" fmla="*/ 6 h 54"/>
                <a:gd name="T80" fmla="*/ 1 w 22"/>
                <a:gd name="T81" fmla="*/ 5 h 54"/>
                <a:gd name="T82" fmla="*/ 1 w 22"/>
                <a:gd name="T83" fmla="*/ 5 h 54"/>
                <a:gd name="T84" fmla="*/ 2 w 22"/>
                <a:gd name="T85" fmla="*/ 4 h 54"/>
                <a:gd name="T86" fmla="*/ 4 w 22"/>
                <a:gd name="T87" fmla="*/ 3 h 54"/>
                <a:gd name="T88" fmla="*/ 5 w 22"/>
                <a:gd name="T89" fmla="*/ 2 h 54"/>
                <a:gd name="T90" fmla="*/ 8 w 22"/>
                <a:gd name="T91" fmla="*/ 1 h 54"/>
                <a:gd name="T92" fmla="*/ 10 w 22"/>
                <a:gd name="T93" fmla="*/ 0 h 54"/>
                <a:gd name="T94" fmla="*/ 13 w 22"/>
                <a:gd name="T95" fmla="*/ 0 h 54"/>
                <a:gd name="T96" fmla="*/ 16 w 22"/>
                <a:gd name="T9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54">
                  <a:moveTo>
                    <a:pt x="16" y="0"/>
                  </a:moveTo>
                  <a:lnTo>
                    <a:pt x="16" y="0"/>
                  </a:lnTo>
                  <a:lnTo>
                    <a:pt x="16" y="1"/>
                  </a:lnTo>
                  <a:lnTo>
                    <a:pt x="17" y="1"/>
                  </a:lnTo>
                  <a:lnTo>
                    <a:pt x="18" y="1"/>
                  </a:lnTo>
                  <a:lnTo>
                    <a:pt x="19" y="1"/>
                  </a:lnTo>
                  <a:lnTo>
                    <a:pt x="19" y="2"/>
                  </a:lnTo>
                  <a:lnTo>
                    <a:pt x="20" y="3"/>
                  </a:lnTo>
                  <a:lnTo>
                    <a:pt x="20" y="4"/>
                  </a:lnTo>
                  <a:lnTo>
                    <a:pt x="21" y="5"/>
                  </a:lnTo>
                  <a:lnTo>
                    <a:pt x="21" y="7"/>
                  </a:lnTo>
                  <a:lnTo>
                    <a:pt x="22" y="9"/>
                  </a:lnTo>
                  <a:lnTo>
                    <a:pt x="22" y="9"/>
                  </a:lnTo>
                  <a:lnTo>
                    <a:pt x="22" y="12"/>
                  </a:lnTo>
                  <a:lnTo>
                    <a:pt x="21" y="18"/>
                  </a:lnTo>
                  <a:lnTo>
                    <a:pt x="21" y="24"/>
                  </a:lnTo>
                  <a:lnTo>
                    <a:pt x="19" y="30"/>
                  </a:lnTo>
                  <a:lnTo>
                    <a:pt x="19" y="32"/>
                  </a:lnTo>
                  <a:lnTo>
                    <a:pt x="18" y="36"/>
                  </a:lnTo>
                  <a:lnTo>
                    <a:pt x="16" y="40"/>
                  </a:lnTo>
                  <a:lnTo>
                    <a:pt x="15" y="44"/>
                  </a:lnTo>
                  <a:lnTo>
                    <a:pt x="14" y="48"/>
                  </a:lnTo>
                  <a:lnTo>
                    <a:pt x="13" y="51"/>
                  </a:lnTo>
                  <a:lnTo>
                    <a:pt x="13" y="53"/>
                  </a:lnTo>
                  <a:lnTo>
                    <a:pt x="12" y="54"/>
                  </a:lnTo>
                  <a:lnTo>
                    <a:pt x="12" y="52"/>
                  </a:lnTo>
                  <a:lnTo>
                    <a:pt x="11" y="49"/>
                  </a:lnTo>
                  <a:lnTo>
                    <a:pt x="9" y="43"/>
                  </a:lnTo>
                  <a:lnTo>
                    <a:pt x="7" y="37"/>
                  </a:lnTo>
                  <a:lnTo>
                    <a:pt x="5" y="31"/>
                  </a:lnTo>
                  <a:lnTo>
                    <a:pt x="3" y="25"/>
                  </a:lnTo>
                  <a:lnTo>
                    <a:pt x="2" y="21"/>
                  </a:lnTo>
                  <a:lnTo>
                    <a:pt x="1" y="19"/>
                  </a:lnTo>
                  <a:lnTo>
                    <a:pt x="0" y="18"/>
                  </a:lnTo>
                  <a:lnTo>
                    <a:pt x="0" y="17"/>
                  </a:lnTo>
                  <a:lnTo>
                    <a:pt x="0" y="15"/>
                  </a:lnTo>
                  <a:lnTo>
                    <a:pt x="0" y="13"/>
                  </a:lnTo>
                  <a:lnTo>
                    <a:pt x="0" y="11"/>
                  </a:lnTo>
                  <a:lnTo>
                    <a:pt x="1" y="8"/>
                  </a:lnTo>
                  <a:lnTo>
                    <a:pt x="1" y="6"/>
                  </a:lnTo>
                  <a:lnTo>
                    <a:pt x="1" y="5"/>
                  </a:lnTo>
                  <a:lnTo>
                    <a:pt x="1" y="5"/>
                  </a:lnTo>
                  <a:lnTo>
                    <a:pt x="2" y="4"/>
                  </a:lnTo>
                  <a:lnTo>
                    <a:pt x="4" y="3"/>
                  </a:lnTo>
                  <a:lnTo>
                    <a:pt x="5" y="2"/>
                  </a:lnTo>
                  <a:lnTo>
                    <a:pt x="8" y="1"/>
                  </a:lnTo>
                  <a:lnTo>
                    <a:pt x="10" y="0"/>
                  </a:lnTo>
                  <a:lnTo>
                    <a:pt x="13" y="0"/>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48" name="Freeform 2117"/>
            <p:cNvSpPr>
              <a:spLocks/>
            </p:cNvSpPr>
            <p:nvPr/>
          </p:nvSpPr>
          <p:spPr bwMode="auto">
            <a:xfrm>
              <a:off x="5410201" y="2218298"/>
              <a:ext cx="46038" cy="57150"/>
            </a:xfrm>
            <a:custGeom>
              <a:avLst/>
              <a:gdLst>
                <a:gd name="T0" fmla="*/ 27 w 29"/>
                <a:gd name="T1" fmla="*/ 27 h 36"/>
                <a:gd name="T2" fmla="*/ 28 w 29"/>
                <a:gd name="T3" fmla="*/ 26 h 36"/>
                <a:gd name="T4" fmla="*/ 28 w 29"/>
                <a:gd name="T5" fmla="*/ 24 h 36"/>
                <a:gd name="T6" fmla="*/ 29 w 29"/>
                <a:gd name="T7" fmla="*/ 22 h 36"/>
                <a:gd name="T8" fmla="*/ 29 w 29"/>
                <a:gd name="T9" fmla="*/ 18 h 36"/>
                <a:gd name="T10" fmla="*/ 28 w 29"/>
                <a:gd name="T11" fmla="*/ 16 h 36"/>
                <a:gd name="T12" fmla="*/ 28 w 29"/>
                <a:gd name="T13" fmla="*/ 14 h 36"/>
                <a:gd name="T14" fmla="*/ 27 w 29"/>
                <a:gd name="T15" fmla="*/ 11 h 36"/>
                <a:gd name="T16" fmla="*/ 26 w 29"/>
                <a:gd name="T17" fmla="*/ 8 h 36"/>
                <a:gd name="T18" fmla="*/ 24 w 29"/>
                <a:gd name="T19" fmla="*/ 5 h 36"/>
                <a:gd name="T20" fmla="*/ 22 w 29"/>
                <a:gd name="T21" fmla="*/ 3 h 36"/>
                <a:gd name="T22" fmla="*/ 20 w 29"/>
                <a:gd name="T23" fmla="*/ 1 h 36"/>
                <a:gd name="T24" fmla="*/ 16 w 29"/>
                <a:gd name="T25" fmla="*/ 0 h 36"/>
                <a:gd name="T26" fmla="*/ 13 w 29"/>
                <a:gd name="T27" fmla="*/ 0 h 36"/>
                <a:gd name="T28" fmla="*/ 12 w 29"/>
                <a:gd name="T29" fmla="*/ 0 h 36"/>
                <a:gd name="T30" fmla="*/ 10 w 29"/>
                <a:gd name="T31" fmla="*/ 0 h 36"/>
                <a:gd name="T32" fmla="*/ 9 w 29"/>
                <a:gd name="T33" fmla="*/ 0 h 36"/>
                <a:gd name="T34" fmla="*/ 8 w 29"/>
                <a:gd name="T35" fmla="*/ 0 h 36"/>
                <a:gd name="T36" fmla="*/ 7 w 29"/>
                <a:gd name="T37" fmla="*/ 1 h 36"/>
                <a:gd name="T38" fmla="*/ 7 w 29"/>
                <a:gd name="T39" fmla="*/ 1 h 36"/>
                <a:gd name="T40" fmla="*/ 6 w 29"/>
                <a:gd name="T41" fmla="*/ 2 h 36"/>
                <a:gd name="T42" fmla="*/ 5 w 29"/>
                <a:gd name="T43" fmla="*/ 3 h 36"/>
                <a:gd name="T44" fmla="*/ 4 w 29"/>
                <a:gd name="T45" fmla="*/ 4 h 36"/>
                <a:gd name="T46" fmla="*/ 3 w 29"/>
                <a:gd name="T47" fmla="*/ 6 h 36"/>
                <a:gd name="T48" fmla="*/ 2 w 29"/>
                <a:gd name="T49" fmla="*/ 8 h 36"/>
                <a:gd name="T50" fmla="*/ 2 w 29"/>
                <a:gd name="T51" fmla="*/ 10 h 36"/>
                <a:gd name="T52" fmla="*/ 1 w 29"/>
                <a:gd name="T53" fmla="*/ 12 h 36"/>
                <a:gd name="T54" fmla="*/ 1 w 29"/>
                <a:gd name="T55" fmla="*/ 13 h 36"/>
                <a:gd name="T56" fmla="*/ 1 w 29"/>
                <a:gd name="T57" fmla="*/ 14 h 36"/>
                <a:gd name="T58" fmla="*/ 0 w 29"/>
                <a:gd name="T59" fmla="*/ 16 h 36"/>
                <a:gd name="T60" fmla="*/ 0 w 29"/>
                <a:gd name="T61" fmla="*/ 19 h 36"/>
                <a:gd name="T62" fmla="*/ 0 w 29"/>
                <a:gd name="T63" fmla="*/ 22 h 36"/>
                <a:gd name="T64" fmla="*/ 0 w 29"/>
                <a:gd name="T65" fmla="*/ 26 h 36"/>
                <a:gd name="T66" fmla="*/ 1 w 29"/>
                <a:gd name="T67" fmla="*/ 28 h 36"/>
                <a:gd name="T68" fmla="*/ 1 w 29"/>
                <a:gd name="T69" fmla="*/ 30 h 36"/>
                <a:gd name="T70" fmla="*/ 1 w 29"/>
                <a:gd name="T71" fmla="*/ 31 h 36"/>
                <a:gd name="T72" fmla="*/ 1 w 29"/>
                <a:gd name="T73" fmla="*/ 31 h 36"/>
                <a:gd name="T74" fmla="*/ 1 w 29"/>
                <a:gd name="T75" fmla="*/ 31 h 36"/>
                <a:gd name="T76" fmla="*/ 2 w 29"/>
                <a:gd name="T77" fmla="*/ 32 h 36"/>
                <a:gd name="T78" fmla="*/ 2 w 29"/>
                <a:gd name="T79" fmla="*/ 33 h 36"/>
                <a:gd name="T80" fmla="*/ 2 w 29"/>
                <a:gd name="T81" fmla="*/ 34 h 36"/>
                <a:gd name="T82" fmla="*/ 3 w 29"/>
                <a:gd name="T83" fmla="*/ 35 h 36"/>
                <a:gd name="T84" fmla="*/ 3 w 29"/>
                <a:gd name="T85" fmla="*/ 36 h 36"/>
                <a:gd name="T86" fmla="*/ 4 w 29"/>
                <a:gd name="T87" fmla="*/ 36 h 36"/>
                <a:gd name="T88" fmla="*/ 5 w 29"/>
                <a:gd name="T89" fmla="*/ 36 h 36"/>
                <a:gd name="T90" fmla="*/ 7 w 29"/>
                <a:gd name="T91" fmla="*/ 36 h 36"/>
                <a:gd name="T92" fmla="*/ 9 w 29"/>
                <a:gd name="T93" fmla="*/ 35 h 36"/>
                <a:gd name="T94" fmla="*/ 11 w 29"/>
                <a:gd name="T95" fmla="*/ 35 h 36"/>
                <a:gd name="T96" fmla="*/ 14 w 29"/>
                <a:gd name="T97" fmla="*/ 34 h 36"/>
                <a:gd name="T98" fmla="*/ 16 w 29"/>
                <a:gd name="T99" fmla="*/ 34 h 36"/>
                <a:gd name="T100" fmla="*/ 18 w 29"/>
                <a:gd name="T101" fmla="*/ 34 h 36"/>
                <a:gd name="T102" fmla="*/ 19 w 29"/>
                <a:gd name="T103" fmla="*/ 33 h 36"/>
                <a:gd name="T104" fmla="*/ 20 w 29"/>
                <a:gd name="T105" fmla="*/ 33 h 36"/>
                <a:gd name="T106" fmla="*/ 25 w 29"/>
                <a:gd name="T107" fmla="*/ 34 h 36"/>
                <a:gd name="T108" fmla="*/ 27 w 29"/>
                <a:gd name="T10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36">
                  <a:moveTo>
                    <a:pt x="27" y="27"/>
                  </a:moveTo>
                  <a:lnTo>
                    <a:pt x="28" y="26"/>
                  </a:lnTo>
                  <a:lnTo>
                    <a:pt x="28" y="24"/>
                  </a:lnTo>
                  <a:lnTo>
                    <a:pt x="29" y="22"/>
                  </a:lnTo>
                  <a:lnTo>
                    <a:pt x="29" y="18"/>
                  </a:lnTo>
                  <a:lnTo>
                    <a:pt x="28" y="16"/>
                  </a:lnTo>
                  <a:lnTo>
                    <a:pt x="28" y="14"/>
                  </a:lnTo>
                  <a:lnTo>
                    <a:pt x="27" y="11"/>
                  </a:lnTo>
                  <a:lnTo>
                    <a:pt x="26" y="8"/>
                  </a:lnTo>
                  <a:lnTo>
                    <a:pt x="24" y="5"/>
                  </a:lnTo>
                  <a:lnTo>
                    <a:pt x="22" y="3"/>
                  </a:lnTo>
                  <a:lnTo>
                    <a:pt x="20" y="1"/>
                  </a:lnTo>
                  <a:lnTo>
                    <a:pt x="16" y="0"/>
                  </a:lnTo>
                  <a:lnTo>
                    <a:pt x="13" y="0"/>
                  </a:lnTo>
                  <a:lnTo>
                    <a:pt x="12" y="0"/>
                  </a:lnTo>
                  <a:lnTo>
                    <a:pt x="10" y="0"/>
                  </a:lnTo>
                  <a:lnTo>
                    <a:pt x="9" y="0"/>
                  </a:lnTo>
                  <a:lnTo>
                    <a:pt x="8" y="0"/>
                  </a:lnTo>
                  <a:lnTo>
                    <a:pt x="7" y="1"/>
                  </a:lnTo>
                  <a:lnTo>
                    <a:pt x="7" y="1"/>
                  </a:lnTo>
                  <a:lnTo>
                    <a:pt x="6" y="2"/>
                  </a:lnTo>
                  <a:lnTo>
                    <a:pt x="5" y="3"/>
                  </a:lnTo>
                  <a:lnTo>
                    <a:pt x="4" y="4"/>
                  </a:lnTo>
                  <a:lnTo>
                    <a:pt x="3" y="6"/>
                  </a:lnTo>
                  <a:lnTo>
                    <a:pt x="2" y="8"/>
                  </a:lnTo>
                  <a:lnTo>
                    <a:pt x="2" y="10"/>
                  </a:lnTo>
                  <a:lnTo>
                    <a:pt x="1" y="12"/>
                  </a:lnTo>
                  <a:lnTo>
                    <a:pt x="1" y="13"/>
                  </a:lnTo>
                  <a:lnTo>
                    <a:pt x="1" y="14"/>
                  </a:lnTo>
                  <a:lnTo>
                    <a:pt x="0" y="16"/>
                  </a:lnTo>
                  <a:lnTo>
                    <a:pt x="0" y="19"/>
                  </a:lnTo>
                  <a:lnTo>
                    <a:pt x="0" y="22"/>
                  </a:lnTo>
                  <a:lnTo>
                    <a:pt x="0" y="26"/>
                  </a:lnTo>
                  <a:lnTo>
                    <a:pt x="1" y="28"/>
                  </a:lnTo>
                  <a:lnTo>
                    <a:pt x="1" y="30"/>
                  </a:lnTo>
                  <a:lnTo>
                    <a:pt x="1" y="31"/>
                  </a:lnTo>
                  <a:lnTo>
                    <a:pt x="1" y="31"/>
                  </a:lnTo>
                  <a:lnTo>
                    <a:pt x="1" y="31"/>
                  </a:lnTo>
                  <a:lnTo>
                    <a:pt x="2" y="32"/>
                  </a:lnTo>
                  <a:lnTo>
                    <a:pt x="2" y="33"/>
                  </a:lnTo>
                  <a:lnTo>
                    <a:pt x="2" y="34"/>
                  </a:lnTo>
                  <a:lnTo>
                    <a:pt x="3" y="35"/>
                  </a:lnTo>
                  <a:lnTo>
                    <a:pt x="3" y="36"/>
                  </a:lnTo>
                  <a:lnTo>
                    <a:pt x="4" y="36"/>
                  </a:lnTo>
                  <a:lnTo>
                    <a:pt x="5" y="36"/>
                  </a:lnTo>
                  <a:lnTo>
                    <a:pt x="7" y="36"/>
                  </a:lnTo>
                  <a:lnTo>
                    <a:pt x="9" y="35"/>
                  </a:lnTo>
                  <a:lnTo>
                    <a:pt x="11" y="35"/>
                  </a:lnTo>
                  <a:lnTo>
                    <a:pt x="14" y="34"/>
                  </a:lnTo>
                  <a:lnTo>
                    <a:pt x="16" y="34"/>
                  </a:lnTo>
                  <a:lnTo>
                    <a:pt x="18" y="34"/>
                  </a:lnTo>
                  <a:lnTo>
                    <a:pt x="19" y="33"/>
                  </a:lnTo>
                  <a:lnTo>
                    <a:pt x="20" y="33"/>
                  </a:lnTo>
                  <a:lnTo>
                    <a:pt x="25" y="34"/>
                  </a:lnTo>
                  <a:lnTo>
                    <a:pt x="2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49" name="Freeform 2118"/>
            <p:cNvSpPr>
              <a:spLocks/>
            </p:cNvSpPr>
            <p:nvPr/>
          </p:nvSpPr>
          <p:spPr bwMode="auto">
            <a:xfrm>
              <a:off x="5418138" y="2270686"/>
              <a:ext cx="33338" cy="33338"/>
            </a:xfrm>
            <a:custGeom>
              <a:avLst/>
              <a:gdLst>
                <a:gd name="T0" fmla="*/ 21 w 21"/>
                <a:gd name="T1" fmla="*/ 2 h 21"/>
                <a:gd name="T2" fmla="*/ 21 w 21"/>
                <a:gd name="T3" fmla="*/ 3 h 21"/>
                <a:gd name="T4" fmla="*/ 21 w 21"/>
                <a:gd name="T5" fmla="*/ 7 h 21"/>
                <a:gd name="T6" fmla="*/ 20 w 21"/>
                <a:gd name="T7" fmla="*/ 11 h 21"/>
                <a:gd name="T8" fmla="*/ 20 w 21"/>
                <a:gd name="T9" fmla="*/ 14 h 21"/>
                <a:gd name="T10" fmla="*/ 20 w 21"/>
                <a:gd name="T11" fmla="*/ 15 h 21"/>
                <a:gd name="T12" fmla="*/ 20 w 21"/>
                <a:gd name="T13" fmla="*/ 16 h 21"/>
                <a:gd name="T14" fmla="*/ 20 w 21"/>
                <a:gd name="T15" fmla="*/ 17 h 21"/>
                <a:gd name="T16" fmla="*/ 20 w 21"/>
                <a:gd name="T17" fmla="*/ 17 h 21"/>
                <a:gd name="T18" fmla="*/ 20 w 21"/>
                <a:gd name="T19" fmla="*/ 17 h 21"/>
                <a:gd name="T20" fmla="*/ 19 w 21"/>
                <a:gd name="T21" fmla="*/ 17 h 21"/>
                <a:gd name="T22" fmla="*/ 18 w 21"/>
                <a:gd name="T23" fmla="*/ 17 h 21"/>
                <a:gd name="T24" fmla="*/ 17 w 21"/>
                <a:gd name="T25" fmla="*/ 18 h 21"/>
                <a:gd name="T26" fmla="*/ 16 w 21"/>
                <a:gd name="T27" fmla="*/ 18 h 21"/>
                <a:gd name="T28" fmla="*/ 15 w 21"/>
                <a:gd name="T29" fmla="*/ 19 h 21"/>
                <a:gd name="T30" fmla="*/ 15 w 21"/>
                <a:gd name="T31" fmla="*/ 19 h 21"/>
                <a:gd name="T32" fmla="*/ 14 w 21"/>
                <a:gd name="T33" fmla="*/ 19 h 21"/>
                <a:gd name="T34" fmla="*/ 13 w 21"/>
                <a:gd name="T35" fmla="*/ 19 h 21"/>
                <a:gd name="T36" fmla="*/ 12 w 21"/>
                <a:gd name="T37" fmla="*/ 20 h 21"/>
                <a:gd name="T38" fmla="*/ 12 w 21"/>
                <a:gd name="T39" fmla="*/ 20 h 21"/>
                <a:gd name="T40" fmla="*/ 11 w 21"/>
                <a:gd name="T41" fmla="*/ 20 h 21"/>
                <a:gd name="T42" fmla="*/ 11 w 21"/>
                <a:gd name="T43" fmla="*/ 21 h 21"/>
                <a:gd name="T44" fmla="*/ 11 w 21"/>
                <a:gd name="T45" fmla="*/ 21 h 21"/>
                <a:gd name="T46" fmla="*/ 11 w 21"/>
                <a:gd name="T47" fmla="*/ 21 h 21"/>
                <a:gd name="T48" fmla="*/ 5 w 21"/>
                <a:gd name="T49" fmla="*/ 18 h 21"/>
                <a:gd name="T50" fmla="*/ 3 w 21"/>
                <a:gd name="T51" fmla="*/ 17 h 21"/>
                <a:gd name="T52" fmla="*/ 3 w 21"/>
                <a:gd name="T53" fmla="*/ 16 h 21"/>
                <a:gd name="T54" fmla="*/ 2 w 21"/>
                <a:gd name="T55" fmla="*/ 12 h 21"/>
                <a:gd name="T56" fmla="*/ 1 w 21"/>
                <a:gd name="T57" fmla="*/ 9 h 21"/>
                <a:gd name="T58" fmla="*/ 0 w 21"/>
                <a:gd name="T59" fmla="*/ 5 h 21"/>
                <a:gd name="T60" fmla="*/ 0 w 21"/>
                <a:gd name="T61" fmla="*/ 4 h 21"/>
                <a:gd name="T62" fmla="*/ 1 w 21"/>
                <a:gd name="T63" fmla="*/ 4 h 21"/>
                <a:gd name="T64" fmla="*/ 2 w 21"/>
                <a:gd name="T65" fmla="*/ 3 h 21"/>
                <a:gd name="T66" fmla="*/ 2 w 21"/>
                <a:gd name="T67" fmla="*/ 2 h 21"/>
                <a:gd name="T68" fmla="*/ 4 w 21"/>
                <a:gd name="T69" fmla="*/ 2 h 21"/>
                <a:gd name="T70" fmla="*/ 5 w 21"/>
                <a:gd name="T71" fmla="*/ 1 h 21"/>
                <a:gd name="T72" fmla="*/ 7 w 21"/>
                <a:gd name="T73" fmla="*/ 1 h 21"/>
                <a:gd name="T74" fmla="*/ 9 w 21"/>
                <a:gd name="T75" fmla="*/ 0 h 21"/>
                <a:gd name="T76" fmla="*/ 10 w 21"/>
                <a:gd name="T77" fmla="*/ 0 h 21"/>
                <a:gd name="T78" fmla="*/ 12 w 21"/>
                <a:gd name="T79" fmla="*/ 0 h 21"/>
                <a:gd name="T80" fmla="*/ 14 w 21"/>
                <a:gd name="T81" fmla="*/ 0 h 21"/>
                <a:gd name="T82" fmla="*/ 16 w 21"/>
                <a:gd name="T83" fmla="*/ 0 h 21"/>
                <a:gd name="T84" fmla="*/ 17 w 21"/>
                <a:gd name="T85" fmla="*/ 0 h 21"/>
                <a:gd name="T86" fmla="*/ 19 w 21"/>
                <a:gd name="T87" fmla="*/ 0 h 21"/>
                <a:gd name="T88" fmla="*/ 20 w 21"/>
                <a:gd name="T89" fmla="*/ 1 h 21"/>
                <a:gd name="T90" fmla="*/ 21 w 21"/>
                <a:gd name="T9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2"/>
                  </a:moveTo>
                  <a:lnTo>
                    <a:pt x="21" y="3"/>
                  </a:lnTo>
                  <a:lnTo>
                    <a:pt x="21" y="7"/>
                  </a:lnTo>
                  <a:lnTo>
                    <a:pt x="20" y="11"/>
                  </a:lnTo>
                  <a:lnTo>
                    <a:pt x="20" y="14"/>
                  </a:lnTo>
                  <a:lnTo>
                    <a:pt x="20" y="15"/>
                  </a:lnTo>
                  <a:lnTo>
                    <a:pt x="20" y="16"/>
                  </a:lnTo>
                  <a:lnTo>
                    <a:pt x="20" y="17"/>
                  </a:lnTo>
                  <a:lnTo>
                    <a:pt x="20" y="17"/>
                  </a:lnTo>
                  <a:lnTo>
                    <a:pt x="20" y="17"/>
                  </a:lnTo>
                  <a:lnTo>
                    <a:pt x="19" y="17"/>
                  </a:lnTo>
                  <a:lnTo>
                    <a:pt x="18" y="17"/>
                  </a:lnTo>
                  <a:lnTo>
                    <a:pt x="17" y="18"/>
                  </a:lnTo>
                  <a:lnTo>
                    <a:pt x="16" y="18"/>
                  </a:lnTo>
                  <a:lnTo>
                    <a:pt x="15" y="19"/>
                  </a:lnTo>
                  <a:lnTo>
                    <a:pt x="15" y="19"/>
                  </a:lnTo>
                  <a:lnTo>
                    <a:pt x="14" y="19"/>
                  </a:lnTo>
                  <a:lnTo>
                    <a:pt x="13" y="19"/>
                  </a:lnTo>
                  <a:lnTo>
                    <a:pt x="12" y="20"/>
                  </a:lnTo>
                  <a:lnTo>
                    <a:pt x="12" y="20"/>
                  </a:lnTo>
                  <a:lnTo>
                    <a:pt x="11" y="20"/>
                  </a:lnTo>
                  <a:lnTo>
                    <a:pt x="11" y="21"/>
                  </a:lnTo>
                  <a:lnTo>
                    <a:pt x="11" y="21"/>
                  </a:lnTo>
                  <a:lnTo>
                    <a:pt x="11" y="21"/>
                  </a:lnTo>
                  <a:lnTo>
                    <a:pt x="5" y="18"/>
                  </a:lnTo>
                  <a:lnTo>
                    <a:pt x="3" y="17"/>
                  </a:lnTo>
                  <a:lnTo>
                    <a:pt x="3" y="16"/>
                  </a:lnTo>
                  <a:lnTo>
                    <a:pt x="2" y="12"/>
                  </a:lnTo>
                  <a:lnTo>
                    <a:pt x="1" y="9"/>
                  </a:lnTo>
                  <a:lnTo>
                    <a:pt x="0" y="5"/>
                  </a:lnTo>
                  <a:lnTo>
                    <a:pt x="0" y="4"/>
                  </a:lnTo>
                  <a:lnTo>
                    <a:pt x="1" y="4"/>
                  </a:lnTo>
                  <a:lnTo>
                    <a:pt x="2" y="3"/>
                  </a:lnTo>
                  <a:lnTo>
                    <a:pt x="2" y="2"/>
                  </a:lnTo>
                  <a:lnTo>
                    <a:pt x="4" y="2"/>
                  </a:lnTo>
                  <a:lnTo>
                    <a:pt x="5" y="1"/>
                  </a:lnTo>
                  <a:lnTo>
                    <a:pt x="7" y="1"/>
                  </a:lnTo>
                  <a:lnTo>
                    <a:pt x="9" y="0"/>
                  </a:lnTo>
                  <a:lnTo>
                    <a:pt x="10" y="0"/>
                  </a:lnTo>
                  <a:lnTo>
                    <a:pt x="12" y="0"/>
                  </a:lnTo>
                  <a:lnTo>
                    <a:pt x="14" y="0"/>
                  </a:lnTo>
                  <a:lnTo>
                    <a:pt x="16" y="0"/>
                  </a:lnTo>
                  <a:lnTo>
                    <a:pt x="17" y="0"/>
                  </a:lnTo>
                  <a:lnTo>
                    <a:pt x="19" y="0"/>
                  </a:lnTo>
                  <a:lnTo>
                    <a:pt x="20" y="1"/>
                  </a:lnTo>
                  <a:lnTo>
                    <a:pt x="21" y="2"/>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0" name="Freeform 2119"/>
            <p:cNvSpPr>
              <a:spLocks/>
            </p:cNvSpPr>
            <p:nvPr/>
          </p:nvSpPr>
          <p:spPr bwMode="auto">
            <a:xfrm>
              <a:off x="5411788" y="2227823"/>
              <a:ext cx="46038" cy="65088"/>
            </a:xfrm>
            <a:custGeom>
              <a:avLst/>
              <a:gdLst>
                <a:gd name="T0" fmla="*/ 26 w 29"/>
                <a:gd name="T1" fmla="*/ 31 h 41"/>
                <a:gd name="T2" fmla="*/ 27 w 29"/>
                <a:gd name="T3" fmla="*/ 31 h 41"/>
                <a:gd name="T4" fmla="*/ 28 w 29"/>
                <a:gd name="T5" fmla="*/ 27 h 41"/>
                <a:gd name="T6" fmla="*/ 29 w 29"/>
                <a:gd name="T7" fmla="*/ 21 h 41"/>
                <a:gd name="T8" fmla="*/ 26 w 29"/>
                <a:gd name="T9" fmla="*/ 20 h 41"/>
                <a:gd name="T10" fmla="*/ 25 w 29"/>
                <a:gd name="T11" fmla="*/ 23 h 41"/>
                <a:gd name="T12" fmla="*/ 25 w 29"/>
                <a:gd name="T13" fmla="*/ 25 h 41"/>
                <a:gd name="T14" fmla="*/ 24 w 29"/>
                <a:gd name="T15" fmla="*/ 23 h 41"/>
                <a:gd name="T16" fmla="*/ 24 w 29"/>
                <a:gd name="T17" fmla="*/ 15 h 41"/>
                <a:gd name="T18" fmla="*/ 23 w 29"/>
                <a:gd name="T19" fmla="*/ 10 h 41"/>
                <a:gd name="T20" fmla="*/ 21 w 29"/>
                <a:gd name="T21" fmla="*/ 7 h 41"/>
                <a:gd name="T22" fmla="*/ 20 w 29"/>
                <a:gd name="T23" fmla="*/ 4 h 41"/>
                <a:gd name="T24" fmla="*/ 19 w 29"/>
                <a:gd name="T25" fmla="*/ 2 h 41"/>
                <a:gd name="T26" fmla="*/ 17 w 29"/>
                <a:gd name="T27" fmla="*/ 1 h 41"/>
                <a:gd name="T28" fmla="*/ 15 w 29"/>
                <a:gd name="T29" fmla="*/ 0 h 41"/>
                <a:gd name="T30" fmla="*/ 13 w 29"/>
                <a:gd name="T31" fmla="*/ 0 h 41"/>
                <a:gd name="T32" fmla="*/ 12 w 29"/>
                <a:gd name="T33" fmla="*/ 0 h 41"/>
                <a:gd name="T34" fmla="*/ 8 w 29"/>
                <a:gd name="T35" fmla="*/ 1 h 41"/>
                <a:gd name="T36" fmla="*/ 7 w 29"/>
                <a:gd name="T37" fmla="*/ 1 h 41"/>
                <a:gd name="T38" fmla="*/ 6 w 29"/>
                <a:gd name="T39" fmla="*/ 1 h 41"/>
                <a:gd name="T40" fmla="*/ 4 w 29"/>
                <a:gd name="T41" fmla="*/ 3 h 41"/>
                <a:gd name="T42" fmla="*/ 3 w 29"/>
                <a:gd name="T43" fmla="*/ 5 h 41"/>
                <a:gd name="T44" fmla="*/ 2 w 29"/>
                <a:gd name="T45" fmla="*/ 12 h 41"/>
                <a:gd name="T46" fmla="*/ 2 w 29"/>
                <a:gd name="T47" fmla="*/ 16 h 41"/>
                <a:gd name="T48" fmla="*/ 2 w 29"/>
                <a:gd name="T49" fmla="*/ 19 h 41"/>
                <a:gd name="T50" fmla="*/ 2 w 29"/>
                <a:gd name="T51" fmla="*/ 23 h 41"/>
                <a:gd name="T52" fmla="*/ 3 w 29"/>
                <a:gd name="T53" fmla="*/ 29 h 41"/>
                <a:gd name="T54" fmla="*/ 2 w 29"/>
                <a:gd name="T55" fmla="*/ 27 h 41"/>
                <a:gd name="T56" fmla="*/ 1 w 29"/>
                <a:gd name="T57" fmla="*/ 26 h 41"/>
                <a:gd name="T58" fmla="*/ 1 w 29"/>
                <a:gd name="T59" fmla="*/ 25 h 41"/>
                <a:gd name="T60" fmla="*/ 0 w 29"/>
                <a:gd name="T61" fmla="*/ 27 h 41"/>
                <a:gd name="T62" fmla="*/ 0 w 29"/>
                <a:gd name="T63" fmla="*/ 29 h 41"/>
                <a:gd name="T64" fmla="*/ 1 w 29"/>
                <a:gd name="T65" fmla="*/ 32 h 41"/>
                <a:gd name="T66" fmla="*/ 2 w 29"/>
                <a:gd name="T67" fmla="*/ 34 h 41"/>
                <a:gd name="T68" fmla="*/ 4 w 29"/>
                <a:gd name="T69" fmla="*/ 35 h 41"/>
                <a:gd name="T70" fmla="*/ 5 w 29"/>
                <a:gd name="T71" fmla="*/ 35 h 41"/>
                <a:gd name="T72" fmla="*/ 5 w 29"/>
                <a:gd name="T73" fmla="*/ 35 h 41"/>
                <a:gd name="T74" fmla="*/ 6 w 29"/>
                <a:gd name="T75" fmla="*/ 36 h 41"/>
                <a:gd name="T76" fmla="*/ 7 w 29"/>
                <a:gd name="T77" fmla="*/ 38 h 41"/>
                <a:gd name="T78" fmla="*/ 9 w 29"/>
                <a:gd name="T79" fmla="*/ 39 h 41"/>
                <a:gd name="T80" fmla="*/ 12 w 29"/>
                <a:gd name="T81" fmla="*/ 41 h 41"/>
                <a:gd name="T82" fmla="*/ 15 w 29"/>
                <a:gd name="T83" fmla="*/ 41 h 41"/>
                <a:gd name="T84" fmla="*/ 17 w 29"/>
                <a:gd name="T85" fmla="*/ 41 h 41"/>
                <a:gd name="T86" fmla="*/ 19 w 29"/>
                <a:gd name="T87" fmla="*/ 40 h 41"/>
                <a:gd name="T88" fmla="*/ 21 w 29"/>
                <a:gd name="T89" fmla="*/ 38 h 41"/>
                <a:gd name="T90" fmla="*/ 22 w 29"/>
                <a:gd name="T91" fmla="*/ 36 h 41"/>
                <a:gd name="T92" fmla="*/ 24 w 29"/>
                <a:gd name="T93" fmla="*/ 35 h 41"/>
                <a:gd name="T94" fmla="*/ 25 w 29"/>
                <a:gd name="T95" fmla="*/ 34 h 41"/>
                <a:gd name="T96" fmla="*/ 26 w 29"/>
                <a:gd name="T97"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1">
                  <a:moveTo>
                    <a:pt x="26" y="31"/>
                  </a:moveTo>
                  <a:lnTo>
                    <a:pt x="26" y="31"/>
                  </a:lnTo>
                  <a:lnTo>
                    <a:pt x="26" y="31"/>
                  </a:lnTo>
                  <a:lnTo>
                    <a:pt x="27" y="31"/>
                  </a:lnTo>
                  <a:lnTo>
                    <a:pt x="27" y="30"/>
                  </a:lnTo>
                  <a:lnTo>
                    <a:pt x="28" y="27"/>
                  </a:lnTo>
                  <a:lnTo>
                    <a:pt x="29" y="23"/>
                  </a:lnTo>
                  <a:lnTo>
                    <a:pt x="29" y="21"/>
                  </a:lnTo>
                  <a:lnTo>
                    <a:pt x="27" y="20"/>
                  </a:lnTo>
                  <a:lnTo>
                    <a:pt x="26" y="20"/>
                  </a:lnTo>
                  <a:lnTo>
                    <a:pt x="26" y="22"/>
                  </a:lnTo>
                  <a:lnTo>
                    <a:pt x="25" y="23"/>
                  </a:lnTo>
                  <a:lnTo>
                    <a:pt x="25" y="23"/>
                  </a:lnTo>
                  <a:lnTo>
                    <a:pt x="25" y="25"/>
                  </a:lnTo>
                  <a:lnTo>
                    <a:pt x="24" y="25"/>
                  </a:lnTo>
                  <a:lnTo>
                    <a:pt x="24" y="23"/>
                  </a:lnTo>
                  <a:lnTo>
                    <a:pt x="25" y="19"/>
                  </a:lnTo>
                  <a:lnTo>
                    <a:pt x="24" y="15"/>
                  </a:lnTo>
                  <a:lnTo>
                    <a:pt x="23" y="11"/>
                  </a:lnTo>
                  <a:lnTo>
                    <a:pt x="23" y="10"/>
                  </a:lnTo>
                  <a:lnTo>
                    <a:pt x="22" y="8"/>
                  </a:lnTo>
                  <a:lnTo>
                    <a:pt x="21" y="7"/>
                  </a:lnTo>
                  <a:lnTo>
                    <a:pt x="21" y="5"/>
                  </a:lnTo>
                  <a:lnTo>
                    <a:pt x="20" y="4"/>
                  </a:lnTo>
                  <a:lnTo>
                    <a:pt x="19" y="3"/>
                  </a:lnTo>
                  <a:lnTo>
                    <a:pt x="19" y="2"/>
                  </a:lnTo>
                  <a:lnTo>
                    <a:pt x="17" y="1"/>
                  </a:lnTo>
                  <a:lnTo>
                    <a:pt x="17" y="1"/>
                  </a:lnTo>
                  <a:lnTo>
                    <a:pt x="15" y="0"/>
                  </a:lnTo>
                  <a:lnTo>
                    <a:pt x="15" y="0"/>
                  </a:lnTo>
                  <a:lnTo>
                    <a:pt x="14" y="0"/>
                  </a:lnTo>
                  <a:lnTo>
                    <a:pt x="13" y="0"/>
                  </a:lnTo>
                  <a:lnTo>
                    <a:pt x="13" y="0"/>
                  </a:lnTo>
                  <a:lnTo>
                    <a:pt x="12" y="0"/>
                  </a:lnTo>
                  <a:lnTo>
                    <a:pt x="12" y="0"/>
                  </a:lnTo>
                  <a:lnTo>
                    <a:pt x="8" y="1"/>
                  </a:lnTo>
                  <a:lnTo>
                    <a:pt x="8" y="1"/>
                  </a:lnTo>
                  <a:lnTo>
                    <a:pt x="7" y="1"/>
                  </a:lnTo>
                  <a:lnTo>
                    <a:pt x="6" y="1"/>
                  </a:lnTo>
                  <a:lnTo>
                    <a:pt x="6" y="1"/>
                  </a:lnTo>
                  <a:lnTo>
                    <a:pt x="5" y="2"/>
                  </a:lnTo>
                  <a:lnTo>
                    <a:pt x="4" y="3"/>
                  </a:lnTo>
                  <a:lnTo>
                    <a:pt x="4" y="4"/>
                  </a:lnTo>
                  <a:lnTo>
                    <a:pt x="3" y="5"/>
                  </a:lnTo>
                  <a:lnTo>
                    <a:pt x="3" y="9"/>
                  </a:lnTo>
                  <a:lnTo>
                    <a:pt x="2" y="12"/>
                  </a:lnTo>
                  <a:lnTo>
                    <a:pt x="2" y="15"/>
                  </a:lnTo>
                  <a:lnTo>
                    <a:pt x="2" y="16"/>
                  </a:lnTo>
                  <a:lnTo>
                    <a:pt x="2" y="17"/>
                  </a:lnTo>
                  <a:lnTo>
                    <a:pt x="2" y="19"/>
                  </a:lnTo>
                  <a:lnTo>
                    <a:pt x="2" y="21"/>
                  </a:lnTo>
                  <a:lnTo>
                    <a:pt x="2" y="23"/>
                  </a:lnTo>
                  <a:lnTo>
                    <a:pt x="4" y="29"/>
                  </a:lnTo>
                  <a:lnTo>
                    <a:pt x="3" y="29"/>
                  </a:lnTo>
                  <a:lnTo>
                    <a:pt x="3" y="28"/>
                  </a:lnTo>
                  <a:lnTo>
                    <a:pt x="2" y="27"/>
                  </a:lnTo>
                  <a:lnTo>
                    <a:pt x="2" y="27"/>
                  </a:lnTo>
                  <a:lnTo>
                    <a:pt x="1" y="26"/>
                  </a:lnTo>
                  <a:lnTo>
                    <a:pt x="1" y="25"/>
                  </a:lnTo>
                  <a:lnTo>
                    <a:pt x="1" y="25"/>
                  </a:lnTo>
                  <a:lnTo>
                    <a:pt x="0" y="25"/>
                  </a:lnTo>
                  <a:lnTo>
                    <a:pt x="0" y="27"/>
                  </a:lnTo>
                  <a:lnTo>
                    <a:pt x="0" y="28"/>
                  </a:lnTo>
                  <a:lnTo>
                    <a:pt x="0" y="29"/>
                  </a:lnTo>
                  <a:lnTo>
                    <a:pt x="1" y="30"/>
                  </a:lnTo>
                  <a:lnTo>
                    <a:pt x="1" y="32"/>
                  </a:lnTo>
                  <a:lnTo>
                    <a:pt x="2" y="33"/>
                  </a:lnTo>
                  <a:lnTo>
                    <a:pt x="2" y="34"/>
                  </a:lnTo>
                  <a:lnTo>
                    <a:pt x="3" y="35"/>
                  </a:lnTo>
                  <a:lnTo>
                    <a:pt x="4" y="35"/>
                  </a:lnTo>
                  <a:lnTo>
                    <a:pt x="4" y="35"/>
                  </a:lnTo>
                  <a:lnTo>
                    <a:pt x="5" y="35"/>
                  </a:lnTo>
                  <a:lnTo>
                    <a:pt x="5" y="34"/>
                  </a:lnTo>
                  <a:lnTo>
                    <a:pt x="5" y="35"/>
                  </a:lnTo>
                  <a:lnTo>
                    <a:pt x="5" y="35"/>
                  </a:lnTo>
                  <a:lnTo>
                    <a:pt x="6" y="36"/>
                  </a:lnTo>
                  <a:lnTo>
                    <a:pt x="6" y="37"/>
                  </a:lnTo>
                  <a:lnTo>
                    <a:pt x="7" y="38"/>
                  </a:lnTo>
                  <a:lnTo>
                    <a:pt x="8" y="39"/>
                  </a:lnTo>
                  <a:lnTo>
                    <a:pt x="9" y="39"/>
                  </a:lnTo>
                  <a:lnTo>
                    <a:pt x="10" y="40"/>
                  </a:lnTo>
                  <a:lnTo>
                    <a:pt x="12" y="41"/>
                  </a:lnTo>
                  <a:lnTo>
                    <a:pt x="13" y="41"/>
                  </a:lnTo>
                  <a:lnTo>
                    <a:pt x="15" y="41"/>
                  </a:lnTo>
                  <a:lnTo>
                    <a:pt x="16" y="41"/>
                  </a:lnTo>
                  <a:lnTo>
                    <a:pt x="17" y="41"/>
                  </a:lnTo>
                  <a:lnTo>
                    <a:pt x="18" y="40"/>
                  </a:lnTo>
                  <a:lnTo>
                    <a:pt x="19" y="40"/>
                  </a:lnTo>
                  <a:lnTo>
                    <a:pt x="20" y="39"/>
                  </a:lnTo>
                  <a:lnTo>
                    <a:pt x="21" y="38"/>
                  </a:lnTo>
                  <a:lnTo>
                    <a:pt x="21" y="37"/>
                  </a:lnTo>
                  <a:lnTo>
                    <a:pt x="22" y="36"/>
                  </a:lnTo>
                  <a:lnTo>
                    <a:pt x="23" y="35"/>
                  </a:lnTo>
                  <a:lnTo>
                    <a:pt x="24" y="35"/>
                  </a:lnTo>
                  <a:lnTo>
                    <a:pt x="24" y="34"/>
                  </a:lnTo>
                  <a:lnTo>
                    <a:pt x="25" y="34"/>
                  </a:lnTo>
                  <a:lnTo>
                    <a:pt x="25" y="33"/>
                  </a:lnTo>
                  <a:lnTo>
                    <a:pt x="26" y="31"/>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1" name="Freeform 2120"/>
            <p:cNvSpPr>
              <a:spLocks/>
            </p:cNvSpPr>
            <p:nvPr/>
          </p:nvSpPr>
          <p:spPr bwMode="auto">
            <a:xfrm>
              <a:off x="5268915" y="2164323"/>
              <a:ext cx="30163" cy="52388"/>
            </a:xfrm>
            <a:custGeom>
              <a:avLst/>
              <a:gdLst>
                <a:gd name="T0" fmla="*/ 17 w 19"/>
                <a:gd name="T1" fmla="*/ 24 h 33"/>
                <a:gd name="T2" fmla="*/ 16 w 19"/>
                <a:gd name="T3" fmla="*/ 22 h 33"/>
                <a:gd name="T4" fmla="*/ 16 w 19"/>
                <a:gd name="T5" fmla="*/ 18 h 33"/>
                <a:gd name="T6" fmla="*/ 18 w 19"/>
                <a:gd name="T7" fmla="*/ 13 h 33"/>
                <a:gd name="T8" fmla="*/ 19 w 19"/>
                <a:gd name="T9" fmla="*/ 12 h 33"/>
                <a:gd name="T10" fmla="*/ 19 w 19"/>
                <a:gd name="T11" fmla="*/ 10 h 33"/>
                <a:gd name="T12" fmla="*/ 17 w 19"/>
                <a:gd name="T13" fmla="*/ 8 h 33"/>
                <a:gd name="T14" fmla="*/ 16 w 19"/>
                <a:gd name="T15" fmla="*/ 6 h 33"/>
                <a:gd name="T16" fmla="*/ 14 w 19"/>
                <a:gd name="T17" fmla="*/ 4 h 33"/>
                <a:gd name="T18" fmla="*/ 14 w 19"/>
                <a:gd name="T19" fmla="*/ 3 h 33"/>
                <a:gd name="T20" fmla="*/ 13 w 19"/>
                <a:gd name="T21" fmla="*/ 2 h 33"/>
                <a:gd name="T22" fmla="*/ 13 w 19"/>
                <a:gd name="T23" fmla="*/ 1 h 33"/>
                <a:gd name="T24" fmla="*/ 11 w 19"/>
                <a:gd name="T25" fmla="*/ 0 h 33"/>
                <a:gd name="T26" fmla="*/ 10 w 19"/>
                <a:gd name="T27" fmla="*/ 0 h 33"/>
                <a:gd name="T28" fmla="*/ 9 w 19"/>
                <a:gd name="T29" fmla="*/ 2 h 33"/>
                <a:gd name="T30" fmla="*/ 8 w 19"/>
                <a:gd name="T31" fmla="*/ 2 h 33"/>
                <a:gd name="T32" fmla="*/ 8 w 19"/>
                <a:gd name="T33" fmla="*/ 2 h 33"/>
                <a:gd name="T34" fmla="*/ 7 w 19"/>
                <a:gd name="T35" fmla="*/ 2 h 33"/>
                <a:gd name="T36" fmla="*/ 6 w 19"/>
                <a:gd name="T37" fmla="*/ 3 h 33"/>
                <a:gd name="T38" fmla="*/ 6 w 19"/>
                <a:gd name="T39" fmla="*/ 4 h 33"/>
                <a:gd name="T40" fmla="*/ 5 w 19"/>
                <a:gd name="T41" fmla="*/ 5 h 33"/>
                <a:gd name="T42" fmla="*/ 3 w 19"/>
                <a:gd name="T43" fmla="*/ 7 h 33"/>
                <a:gd name="T44" fmla="*/ 2 w 19"/>
                <a:gd name="T45" fmla="*/ 7 h 33"/>
                <a:gd name="T46" fmla="*/ 0 w 19"/>
                <a:gd name="T47" fmla="*/ 10 h 33"/>
                <a:gd name="T48" fmla="*/ 0 w 19"/>
                <a:gd name="T49" fmla="*/ 15 h 33"/>
                <a:gd name="T50" fmla="*/ 0 w 19"/>
                <a:gd name="T51" fmla="*/ 18 h 33"/>
                <a:gd name="T52" fmla="*/ 1 w 19"/>
                <a:gd name="T53" fmla="*/ 18 h 33"/>
                <a:gd name="T54" fmla="*/ 2 w 19"/>
                <a:gd name="T55" fmla="*/ 20 h 33"/>
                <a:gd name="T56" fmla="*/ 3 w 19"/>
                <a:gd name="T57" fmla="*/ 23 h 33"/>
                <a:gd name="T58" fmla="*/ 5 w 19"/>
                <a:gd name="T59" fmla="*/ 25 h 33"/>
                <a:gd name="T60" fmla="*/ 6 w 19"/>
                <a:gd name="T61" fmla="*/ 26 h 33"/>
                <a:gd name="T62" fmla="*/ 7 w 19"/>
                <a:gd name="T63" fmla="*/ 28 h 33"/>
                <a:gd name="T64" fmla="*/ 9 w 19"/>
                <a:gd name="T65" fmla="*/ 30 h 33"/>
                <a:gd name="T66" fmla="*/ 9 w 19"/>
                <a:gd name="T67" fmla="*/ 31 h 33"/>
                <a:gd name="T68" fmla="*/ 11 w 19"/>
                <a:gd name="T69" fmla="*/ 33 h 33"/>
                <a:gd name="T70" fmla="*/ 12 w 19"/>
                <a:gd name="T71" fmla="*/ 31 h 33"/>
                <a:gd name="T72" fmla="*/ 15 w 19"/>
                <a:gd name="T73" fmla="*/ 28 h 33"/>
                <a:gd name="T74" fmla="*/ 17 w 19"/>
                <a:gd name="T7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3">
                  <a:moveTo>
                    <a:pt x="18" y="25"/>
                  </a:moveTo>
                  <a:lnTo>
                    <a:pt x="17" y="24"/>
                  </a:lnTo>
                  <a:lnTo>
                    <a:pt x="17" y="23"/>
                  </a:lnTo>
                  <a:lnTo>
                    <a:pt x="16" y="22"/>
                  </a:lnTo>
                  <a:lnTo>
                    <a:pt x="16" y="20"/>
                  </a:lnTo>
                  <a:lnTo>
                    <a:pt x="16" y="18"/>
                  </a:lnTo>
                  <a:lnTo>
                    <a:pt x="17" y="16"/>
                  </a:lnTo>
                  <a:lnTo>
                    <a:pt x="18" y="13"/>
                  </a:lnTo>
                  <a:lnTo>
                    <a:pt x="19" y="12"/>
                  </a:lnTo>
                  <a:lnTo>
                    <a:pt x="19" y="12"/>
                  </a:lnTo>
                  <a:lnTo>
                    <a:pt x="19" y="11"/>
                  </a:lnTo>
                  <a:lnTo>
                    <a:pt x="19" y="10"/>
                  </a:lnTo>
                  <a:lnTo>
                    <a:pt x="18" y="8"/>
                  </a:lnTo>
                  <a:lnTo>
                    <a:pt x="17" y="8"/>
                  </a:lnTo>
                  <a:lnTo>
                    <a:pt x="17" y="7"/>
                  </a:lnTo>
                  <a:lnTo>
                    <a:pt x="16" y="6"/>
                  </a:lnTo>
                  <a:lnTo>
                    <a:pt x="15" y="5"/>
                  </a:lnTo>
                  <a:lnTo>
                    <a:pt x="14" y="4"/>
                  </a:lnTo>
                  <a:lnTo>
                    <a:pt x="14" y="3"/>
                  </a:lnTo>
                  <a:lnTo>
                    <a:pt x="14" y="3"/>
                  </a:lnTo>
                  <a:lnTo>
                    <a:pt x="14" y="3"/>
                  </a:lnTo>
                  <a:lnTo>
                    <a:pt x="13" y="2"/>
                  </a:lnTo>
                  <a:lnTo>
                    <a:pt x="13" y="1"/>
                  </a:lnTo>
                  <a:lnTo>
                    <a:pt x="13" y="1"/>
                  </a:lnTo>
                  <a:lnTo>
                    <a:pt x="12" y="0"/>
                  </a:lnTo>
                  <a:lnTo>
                    <a:pt x="11" y="0"/>
                  </a:lnTo>
                  <a:lnTo>
                    <a:pt x="10" y="0"/>
                  </a:lnTo>
                  <a:lnTo>
                    <a:pt x="10" y="0"/>
                  </a:lnTo>
                  <a:lnTo>
                    <a:pt x="9" y="1"/>
                  </a:lnTo>
                  <a:lnTo>
                    <a:pt x="9" y="2"/>
                  </a:lnTo>
                  <a:lnTo>
                    <a:pt x="9" y="2"/>
                  </a:lnTo>
                  <a:lnTo>
                    <a:pt x="8" y="2"/>
                  </a:lnTo>
                  <a:lnTo>
                    <a:pt x="8" y="2"/>
                  </a:lnTo>
                  <a:lnTo>
                    <a:pt x="8" y="2"/>
                  </a:lnTo>
                  <a:lnTo>
                    <a:pt x="8" y="2"/>
                  </a:lnTo>
                  <a:lnTo>
                    <a:pt x="7" y="2"/>
                  </a:lnTo>
                  <a:lnTo>
                    <a:pt x="6" y="3"/>
                  </a:lnTo>
                  <a:lnTo>
                    <a:pt x="6" y="3"/>
                  </a:lnTo>
                  <a:lnTo>
                    <a:pt x="6" y="4"/>
                  </a:lnTo>
                  <a:lnTo>
                    <a:pt x="6" y="4"/>
                  </a:lnTo>
                  <a:lnTo>
                    <a:pt x="6" y="4"/>
                  </a:lnTo>
                  <a:lnTo>
                    <a:pt x="5" y="5"/>
                  </a:lnTo>
                  <a:lnTo>
                    <a:pt x="4" y="6"/>
                  </a:lnTo>
                  <a:lnTo>
                    <a:pt x="3" y="7"/>
                  </a:lnTo>
                  <a:lnTo>
                    <a:pt x="2" y="7"/>
                  </a:lnTo>
                  <a:lnTo>
                    <a:pt x="2" y="7"/>
                  </a:lnTo>
                  <a:lnTo>
                    <a:pt x="1" y="9"/>
                  </a:lnTo>
                  <a:lnTo>
                    <a:pt x="0" y="10"/>
                  </a:lnTo>
                  <a:lnTo>
                    <a:pt x="0" y="13"/>
                  </a:lnTo>
                  <a:lnTo>
                    <a:pt x="0" y="15"/>
                  </a:lnTo>
                  <a:lnTo>
                    <a:pt x="0" y="17"/>
                  </a:lnTo>
                  <a:lnTo>
                    <a:pt x="0" y="18"/>
                  </a:lnTo>
                  <a:lnTo>
                    <a:pt x="0" y="18"/>
                  </a:lnTo>
                  <a:lnTo>
                    <a:pt x="1" y="18"/>
                  </a:lnTo>
                  <a:lnTo>
                    <a:pt x="1" y="19"/>
                  </a:lnTo>
                  <a:lnTo>
                    <a:pt x="2" y="20"/>
                  </a:lnTo>
                  <a:lnTo>
                    <a:pt x="3" y="22"/>
                  </a:lnTo>
                  <a:lnTo>
                    <a:pt x="3" y="23"/>
                  </a:lnTo>
                  <a:lnTo>
                    <a:pt x="4" y="24"/>
                  </a:lnTo>
                  <a:lnTo>
                    <a:pt x="5" y="25"/>
                  </a:lnTo>
                  <a:lnTo>
                    <a:pt x="6" y="26"/>
                  </a:lnTo>
                  <a:lnTo>
                    <a:pt x="6" y="26"/>
                  </a:lnTo>
                  <a:lnTo>
                    <a:pt x="7" y="27"/>
                  </a:lnTo>
                  <a:lnTo>
                    <a:pt x="7" y="28"/>
                  </a:lnTo>
                  <a:lnTo>
                    <a:pt x="8" y="29"/>
                  </a:lnTo>
                  <a:lnTo>
                    <a:pt x="9" y="30"/>
                  </a:lnTo>
                  <a:lnTo>
                    <a:pt x="9" y="31"/>
                  </a:lnTo>
                  <a:lnTo>
                    <a:pt x="9" y="31"/>
                  </a:lnTo>
                  <a:lnTo>
                    <a:pt x="10" y="33"/>
                  </a:lnTo>
                  <a:lnTo>
                    <a:pt x="11" y="33"/>
                  </a:lnTo>
                  <a:lnTo>
                    <a:pt x="11" y="32"/>
                  </a:lnTo>
                  <a:lnTo>
                    <a:pt x="12" y="31"/>
                  </a:lnTo>
                  <a:lnTo>
                    <a:pt x="14" y="30"/>
                  </a:lnTo>
                  <a:lnTo>
                    <a:pt x="15" y="28"/>
                  </a:lnTo>
                  <a:lnTo>
                    <a:pt x="16" y="27"/>
                  </a:lnTo>
                  <a:lnTo>
                    <a:pt x="17" y="26"/>
                  </a:lnTo>
                  <a:lnTo>
                    <a:pt x="18" y="25"/>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2" name="Freeform 2121"/>
            <p:cNvSpPr>
              <a:spLocks/>
            </p:cNvSpPr>
            <p:nvPr/>
          </p:nvSpPr>
          <p:spPr bwMode="auto">
            <a:xfrm>
              <a:off x="5434015" y="2248463"/>
              <a:ext cx="11113" cy="3175"/>
            </a:xfrm>
            <a:custGeom>
              <a:avLst/>
              <a:gdLst>
                <a:gd name="T0" fmla="*/ 0 w 7"/>
                <a:gd name="T1" fmla="*/ 1 h 2"/>
                <a:gd name="T2" fmla="*/ 1 w 7"/>
                <a:gd name="T3" fmla="*/ 1 h 2"/>
                <a:gd name="T4" fmla="*/ 1 w 7"/>
                <a:gd name="T5" fmla="*/ 1 h 2"/>
                <a:gd name="T6" fmla="*/ 1 w 7"/>
                <a:gd name="T7" fmla="*/ 0 h 2"/>
                <a:gd name="T8" fmla="*/ 2 w 7"/>
                <a:gd name="T9" fmla="*/ 0 h 2"/>
                <a:gd name="T10" fmla="*/ 2 w 7"/>
                <a:gd name="T11" fmla="*/ 0 h 2"/>
                <a:gd name="T12" fmla="*/ 3 w 7"/>
                <a:gd name="T13" fmla="*/ 0 h 2"/>
                <a:gd name="T14" fmla="*/ 3 w 7"/>
                <a:gd name="T15" fmla="*/ 0 h 2"/>
                <a:gd name="T16" fmla="*/ 4 w 7"/>
                <a:gd name="T17" fmla="*/ 0 h 2"/>
                <a:gd name="T18" fmla="*/ 5 w 7"/>
                <a:gd name="T19" fmla="*/ 0 h 2"/>
                <a:gd name="T20" fmla="*/ 5 w 7"/>
                <a:gd name="T21" fmla="*/ 0 h 2"/>
                <a:gd name="T22" fmla="*/ 6 w 7"/>
                <a:gd name="T23" fmla="*/ 0 h 2"/>
                <a:gd name="T24" fmla="*/ 7 w 7"/>
                <a:gd name="T25" fmla="*/ 1 h 2"/>
                <a:gd name="T26" fmla="*/ 6 w 7"/>
                <a:gd name="T27" fmla="*/ 1 h 2"/>
                <a:gd name="T28" fmla="*/ 6 w 7"/>
                <a:gd name="T29" fmla="*/ 1 h 2"/>
                <a:gd name="T30" fmla="*/ 5 w 7"/>
                <a:gd name="T31" fmla="*/ 1 h 2"/>
                <a:gd name="T32" fmla="*/ 5 w 7"/>
                <a:gd name="T33" fmla="*/ 2 h 2"/>
                <a:gd name="T34" fmla="*/ 4 w 7"/>
                <a:gd name="T35" fmla="*/ 2 h 2"/>
                <a:gd name="T36" fmla="*/ 3 w 7"/>
                <a:gd name="T37" fmla="*/ 2 h 2"/>
                <a:gd name="T38" fmla="*/ 2 w 7"/>
                <a:gd name="T39" fmla="*/ 2 h 2"/>
                <a:gd name="T40" fmla="*/ 2 w 7"/>
                <a:gd name="T41" fmla="*/ 2 h 2"/>
                <a:gd name="T42" fmla="*/ 1 w 7"/>
                <a:gd name="T43" fmla="*/ 2 h 2"/>
                <a:gd name="T44" fmla="*/ 1 w 7"/>
                <a:gd name="T45" fmla="*/ 2 h 2"/>
                <a:gd name="T46" fmla="*/ 1 w 7"/>
                <a:gd name="T47" fmla="*/ 2 h 2"/>
                <a:gd name="T48" fmla="*/ 1 w 7"/>
                <a:gd name="T49" fmla="*/ 2 h 2"/>
                <a:gd name="T50" fmla="*/ 0 w 7"/>
                <a:gd name="T51" fmla="*/ 2 h 2"/>
                <a:gd name="T52" fmla="*/ 0 w 7"/>
                <a:gd name="T53" fmla="*/ 2 h 2"/>
                <a:gd name="T54" fmla="*/ 0 w 7"/>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2">
                  <a:moveTo>
                    <a:pt x="0" y="1"/>
                  </a:moveTo>
                  <a:lnTo>
                    <a:pt x="1" y="1"/>
                  </a:lnTo>
                  <a:lnTo>
                    <a:pt x="1" y="1"/>
                  </a:lnTo>
                  <a:lnTo>
                    <a:pt x="1" y="0"/>
                  </a:lnTo>
                  <a:lnTo>
                    <a:pt x="2" y="0"/>
                  </a:lnTo>
                  <a:lnTo>
                    <a:pt x="2" y="0"/>
                  </a:lnTo>
                  <a:lnTo>
                    <a:pt x="3" y="0"/>
                  </a:lnTo>
                  <a:lnTo>
                    <a:pt x="3" y="0"/>
                  </a:lnTo>
                  <a:lnTo>
                    <a:pt x="4" y="0"/>
                  </a:lnTo>
                  <a:lnTo>
                    <a:pt x="5" y="0"/>
                  </a:lnTo>
                  <a:lnTo>
                    <a:pt x="5" y="0"/>
                  </a:lnTo>
                  <a:lnTo>
                    <a:pt x="6" y="0"/>
                  </a:lnTo>
                  <a:lnTo>
                    <a:pt x="7" y="1"/>
                  </a:lnTo>
                  <a:lnTo>
                    <a:pt x="6" y="1"/>
                  </a:lnTo>
                  <a:lnTo>
                    <a:pt x="6" y="1"/>
                  </a:lnTo>
                  <a:lnTo>
                    <a:pt x="5" y="1"/>
                  </a:lnTo>
                  <a:lnTo>
                    <a:pt x="5" y="2"/>
                  </a:lnTo>
                  <a:lnTo>
                    <a:pt x="4" y="2"/>
                  </a:lnTo>
                  <a:lnTo>
                    <a:pt x="3" y="2"/>
                  </a:lnTo>
                  <a:lnTo>
                    <a:pt x="2" y="2"/>
                  </a:lnTo>
                  <a:lnTo>
                    <a:pt x="2" y="2"/>
                  </a:lnTo>
                  <a:lnTo>
                    <a:pt x="1" y="2"/>
                  </a:lnTo>
                  <a:lnTo>
                    <a:pt x="1" y="2"/>
                  </a:lnTo>
                  <a:lnTo>
                    <a:pt x="1" y="2"/>
                  </a:lnTo>
                  <a:lnTo>
                    <a:pt x="1" y="2"/>
                  </a:lnTo>
                  <a:lnTo>
                    <a:pt x="0" y="2"/>
                  </a:lnTo>
                  <a:lnTo>
                    <a:pt x="0" y="2"/>
                  </a:lnTo>
                  <a:lnTo>
                    <a:pt x="0"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3" name="Freeform 2122"/>
            <p:cNvSpPr>
              <a:spLocks/>
            </p:cNvSpPr>
            <p:nvPr/>
          </p:nvSpPr>
          <p:spPr bwMode="auto">
            <a:xfrm>
              <a:off x="5432426" y="2240525"/>
              <a:ext cx="12700" cy="4763"/>
            </a:xfrm>
            <a:custGeom>
              <a:avLst/>
              <a:gdLst>
                <a:gd name="T0" fmla="*/ 1 w 8"/>
                <a:gd name="T1" fmla="*/ 3 h 3"/>
                <a:gd name="T2" fmla="*/ 1 w 8"/>
                <a:gd name="T3" fmla="*/ 3 h 3"/>
                <a:gd name="T4" fmla="*/ 1 w 8"/>
                <a:gd name="T5" fmla="*/ 3 h 3"/>
                <a:gd name="T6" fmla="*/ 1 w 8"/>
                <a:gd name="T7" fmla="*/ 3 h 3"/>
                <a:gd name="T8" fmla="*/ 2 w 8"/>
                <a:gd name="T9" fmla="*/ 3 h 3"/>
                <a:gd name="T10" fmla="*/ 2 w 8"/>
                <a:gd name="T11" fmla="*/ 3 h 3"/>
                <a:gd name="T12" fmla="*/ 3 w 8"/>
                <a:gd name="T13" fmla="*/ 2 h 3"/>
                <a:gd name="T14" fmla="*/ 4 w 8"/>
                <a:gd name="T15" fmla="*/ 2 h 3"/>
                <a:gd name="T16" fmla="*/ 4 w 8"/>
                <a:gd name="T17" fmla="*/ 2 h 3"/>
                <a:gd name="T18" fmla="*/ 5 w 8"/>
                <a:gd name="T19" fmla="*/ 2 h 3"/>
                <a:gd name="T20" fmla="*/ 6 w 8"/>
                <a:gd name="T21" fmla="*/ 2 h 3"/>
                <a:gd name="T22" fmla="*/ 7 w 8"/>
                <a:gd name="T23" fmla="*/ 2 h 3"/>
                <a:gd name="T24" fmla="*/ 8 w 8"/>
                <a:gd name="T25" fmla="*/ 3 h 3"/>
                <a:gd name="T26" fmla="*/ 8 w 8"/>
                <a:gd name="T27" fmla="*/ 3 h 3"/>
                <a:gd name="T28" fmla="*/ 8 w 8"/>
                <a:gd name="T29" fmla="*/ 3 h 3"/>
                <a:gd name="T30" fmla="*/ 8 w 8"/>
                <a:gd name="T31" fmla="*/ 2 h 3"/>
                <a:gd name="T32" fmla="*/ 8 w 8"/>
                <a:gd name="T33" fmla="*/ 2 h 3"/>
                <a:gd name="T34" fmla="*/ 8 w 8"/>
                <a:gd name="T35" fmla="*/ 2 h 3"/>
                <a:gd name="T36" fmla="*/ 7 w 8"/>
                <a:gd name="T37" fmla="*/ 1 h 3"/>
                <a:gd name="T38" fmla="*/ 6 w 8"/>
                <a:gd name="T39" fmla="*/ 1 h 3"/>
                <a:gd name="T40" fmla="*/ 5 w 8"/>
                <a:gd name="T41" fmla="*/ 1 h 3"/>
                <a:gd name="T42" fmla="*/ 4 w 8"/>
                <a:gd name="T43" fmla="*/ 0 h 3"/>
                <a:gd name="T44" fmla="*/ 3 w 8"/>
                <a:gd name="T45" fmla="*/ 0 h 3"/>
                <a:gd name="T46" fmla="*/ 2 w 8"/>
                <a:gd name="T47" fmla="*/ 0 h 3"/>
                <a:gd name="T48" fmla="*/ 1 w 8"/>
                <a:gd name="T49" fmla="*/ 1 h 3"/>
                <a:gd name="T50" fmla="*/ 1 w 8"/>
                <a:gd name="T51" fmla="*/ 2 h 3"/>
                <a:gd name="T52" fmla="*/ 0 w 8"/>
                <a:gd name="T53" fmla="*/ 2 h 3"/>
                <a:gd name="T54" fmla="*/ 0 w 8"/>
                <a:gd name="T55" fmla="*/ 3 h 3"/>
                <a:gd name="T56" fmla="*/ 1 w 8"/>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3">
                  <a:moveTo>
                    <a:pt x="1" y="3"/>
                  </a:moveTo>
                  <a:lnTo>
                    <a:pt x="1" y="3"/>
                  </a:lnTo>
                  <a:lnTo>
                    <a:pt x="1" y="3"/>
                  </a:lnTo>
                  <a:lnTo>
                    <a:pt x="1" y="3"/>
                  </a:lnTo>
                  <a:lnTo>
                    <a:pt x="2" y="3"/>
                  </a:lnTo>
                  <a:lnTo>
                    <a:pt x="2" y="3"/>
                  </a:lnTo>
                  <a:lnTo>
                    <a:pt x="3" y="2"/>
                  </a:lnTo>
                  <a:lnTo>
                    <a:pt x="4" y="2"/>
                  </a:lnTo>
                  <a:lnTo>
                    <a:pt x="4" y="2"/>
                  </a:lnTo>
                  <a:lnTo>
                    <a:pt x="5" y="2"/>
                  </a:lnTo>
                  <a:lnTo>
                    <a:pt x="6" y="2"/>
                  </a:lnTo>
                  <a:lnTo>
                    <a:pt x="7" y="2"/>
                  </a:lnTo>
                  <a:lnTo>
                    <a:pt x="8" y="3"/>
                  </a:lnTo>
                  <a:lnTo>
                    <a:pt x="8" y="3"/>
                  </a:lnTo>
                  <a:lnTo>
                    <a:pt x="8" y="3"/>
                  </a:lnTo>
                  <a:lnTo>
                    <a:pt x="8" y="2"/>
                  </a:lnTo>
                  <a:lnTo>
                    <a:pt x="8" y="2"/>
                  </a:lnTo>
                  <a:lnTo>
                    <a:pt x="8" y="2"/>
                  </a:lnTo>
                  <a:lnTo>
                    <a:pt x="7" y="1"/>
                  </a:lnTo>
                  <a:lnTo>
                    <a:pt x="6" y="1"/>
                  </a:lnTo>
                  <a:lnTo>
                    <a:pt x="5" y="1"/>
                  </a:lnTo>
                  <a:lnTo>
                    <a:pt x="4" y="0"/>
                  </a:lnTo>
                  <a:lnTo>
                    <a:pt x="3" y="0"/>
                  </a:lnTo>
                  <a:lnTo>
                    <a:pt x="2" y="0"/>
                  </a:lnTo>
                  <a:lnTo>
                    <a:pt x="1" y="1"/>
                  </a:lnTo>
                  <a:lnTo>
                    <a:pt x="1" y="2"/>
                  </a:lnTo>
                  <a:lnTo>
                    <a:pt x="0" y="2"/>
                  </a:lnTo>
                  <a:lnTo>
                    <a:pt x="0" y="3"/>
                  </a:lnTo>
                  <a:lnTo>
                    <a:pt x="1" y="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4" name="Freeform 2123"/>
            <p:cNvSpPr>
              <a:spLocks/>
            </p:cNvSpPr>
            <p:nvPr/>
          </p:nvSpPr>
          <p:spPr bwMode="auto">
            <a:xfrm>
              <a:off x="5416553" y="2242113"/>
              <a:ext cx="9525" cy="11113"/>
            </a:xfrm>
            <a:custGeom>
              <a:avLst/>
              <a:gdLst>
                <a:gd name="T0" fmla="*/ 5 w 6"/>
                <a:gd name="T1" fmla="*/ 2 h 7"/>
                <a:gd name="T2" fmla="*/ 5 w 6"/>
                <a:gd name="T3" fmla="*/ 2 h 7"/>
                <a:gd name="T4" fmla="*/ 4 w 6"/>
                <a:gd name="T5" fmla="*/ 2 h 7"/>
                <a:gd name="T6" fmla="*/ 3 w 6"/>
                <a:gd name="T7" fmla="*/ 2 h 7"/>
                <a:gd name="T8" fmla="*/ 3 w 6"/>
                <a:gd name="T9" fmla="*/ 3 h 7"/>
                <a:gd name="T10" fmla="*/ 2 w 6"/>
                <a:gd name="T11" fmla="*/ 3 h 7"/>
                <a:gd name="T12" fmla="*/ 1 w 6"/>
                <a:gd name="T13" fmla="*/ 4 h 7"/>
                <a:gd name="T14" fmla="*/ 0 w 6"/>
                <a:gd name="T15" fmla="*/ 5 h 7"/>
                <a:gd name="T16" fmla="*/ 0 w 6"/>
                <a:gd name="T17" fmla="*/ 7 h 7"/>
                <a:gd name="T18" fmla="*/ 0 w 6"/>
                <a:gd name="T19" fmla="*/ 7 h 7"/>
                <a:gd name="T20" fmla="*/ 0 w 6"/>
                <a:gd name="T21" fmla="*/ 6 h 7"/>
                <a:gd name="T22" fmla="*/ 0 w 6"/>
                <a:gd name="T23" fmla="*/ 6 h 7"/>
                <a:gd name="T24" fmla="*/ 0 w 6"/>
                <a:gd name="T25" fmla="*/ 5 h 7"/>
                <a:gd name="T26" fmla="*/ 0 w 6"/>
                <a:gd name="T27" fmla="*/ 4 h 7"/>
                <a:gd name="T28" fmla="*/ 0 w 6"/>
                <a:gd name="T29" fmla="*/ 3 h 7"/>
                <a:gd name="T30" fmla="*/ 1 w 6"/>
                <a:gd name="T31" fmla="*/ 2 h 7"/>
                <a:gd name="T32" fmla="*/ 2 w 6"/>
                <a:gd name="T33" fmla="*/ 1 h 7"/>
                <a:gd name="T34" fmla="*/ 2 w 6"/>
                <a:gd name="T35" fmla="*/ 1 h 7"/>
                <a:gd name="T36" fmla="*/ 3 w 6"/>
                <a:gd name="T37" fmla="*/ 0 h 7"/>
                <a:gd name="T38" fmla="*/ 4 w 6"/>
                <a:gd name="T39" fmla="*/ 0 h 7"/>
                <a:gd name="T40" fmla="*/ 6 w 6"/>
                <a:gd name="T41" fmla="*/ 1 h 7"/>
                <a:gd name="T42" fmla="*/ 6 w 6"/>
                <a:gd name="T43" fmla="*/ 1 h 7"/>
                <a:gd name="T44" fmla="*/ 5 w 6"/>
                <a:gd name="T45" fmla="*/ 1 h 7"/>
                <a:gd name="T46" fmla="*/ 5 w 6"/>
                <a:gd name="T4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5" y="2"/>
                  </a:moveTo>
                  <a:lnTo>
                    <a:pt x="5" y="2"/>
                  </a:lnTo>
                  <a:lnTo>
                    <a:pt x="4" y="2"/>
                  </a:lnTo>
                  <a:lnTo>
                    <a:pt x="3" y="2"/>
                  </a:lnTo>
                  <a:lnTo>
                    <a:pt x="3" y="3"/>
                  </a:lnTo>
                  <a:lnTo>
                    <a:pt x="2" y="3"/>
                  </a:lnTo>
                  <a:lnTo>
                    <a:pt x="1" y="4"/>
                  </a:lnTo>
                  <a:lnTo>
                    <a:pt x="0" y="5"/>
                  </a:lnTo>
                  <a:lnTo>
                    <a:pt x="0" y="7"/>
                  </a:lnTo>
                  <a:lnTo>
                    <a:pt x="0" y="7"/>
                  </a:lnTo>
                  <a:lnTo>
                    <a:pt x="0" y="6"/>
                  </a:lnTo>
                  <a:lnTo>
                    <a:pt x="0" y="6"/>
                  </a:lnTo>
                  <a:lnTo>
                    <a:pt x="0" y="5"/>
                  </a:lnTo>
                  <a:lnTo>
                    <a:pt x="0" y="4"/>
                  </a:lnTo>
                  <a:lnTo>
                    <a:pt x="0" y="3"/>
                  </a:lnTo>
                  <a:lnTo>
                    <a:pt x="1" y="2"/>
                  </a:lnTo>
                  <a:lnTo>
                    <a:pt x="2" y="1"/>
                  </a:lnTo>
                  <a:lnTo>
                    <a:pt x="2" y="1"/>
                  </a:lnTo>
                  <a:lnTo>
                    <a:pt x="3" y="0"/>
                  </a:lnTo>
                  <a:lnTo>
                    <a:pt x="4" y="0"/>
                  </a:lnTo>
                  <a:lnTo>
                    <a:pt x="6" y="1"/>
                  </a:lnTo>
                  <a:lnTo>
                    <a:pt x="6" y="1"/>
                  </a:lnTo>
                  <a:lnTo>
                    <a:pt x="5" y="1"/>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5" name="Freeform 2124"/>
            <p:cNvSpPr>
              <a:spLocks/>
            </p:cNvSpPr>
            <p:nvPr/>
          </p:nvSpPr>
          <p:spPr bwMode="auto">
            <a:xfrm>
              <a:off x="5416553" y="2251638"/>
              <a:ext cx="9525" cy="4763"/>
            </a:xfrm>
            <a:custGeom>
              <a:avLst/>
              <a:gdLst>
                <a:gd name="T0" fmla="*/ 6 w 6"/>
                <a:gd name="T1" fmla="*/ 1 h 3"/>
                <a:gd name="T2" fmla="*/ 6 w 6"/>
                <a:gd name="T3" fmla="*/ 1 h 3"/>
                <a:gd name="T4" fmla="*/ 5 w 6"/>
                <a:gd name="T5" fmla="*/ 0 h 3"/>
                <a:gd name="T6" fmla="*/ 4 w 6"/>
                <a:gd name="T7" fmla="*/ 0 h 3"/>
                <a:gd name="T8" fmla="*/ 3 w 6"/>
                <a:gd name="T9" fmla="*/ 0 h 3"/>
                <a:gd name="T10" fmla="*/ 2 w 6"/>
                <a:gd name="T11" fmla="*/ 1 h 3"/>
                <a:gd name="T12" fmla="*/ 1 w 6"/>
                <a:gd name="T13" fmla="*/ 2 h 3"/>
                <a:gd name="T14" fmla="*/ 1 w 6"/>
                <a:gd name="T15" fmla="*/ 2 h 3"/>
                <a:gd name="T16" fmla="*/ 0 w 6"/>
                <a:gd name="T17" fmla="*/ 2 h 3"/>
                <a:gd name="T18" fmla="*/ 0 w 6"/>
                <a:gd name="T19" fmla="*/ 2 h 3"/>
                <a:gd name="T20" fmla="*/ 1 w 6"/>
                <a:gd name="T21" fmla="*/ 3 h 3"/>
                <a:gd name="T22" fmla="*/ 1 w 6"/>
                <a:gd name="T23" fmla="*/ 3 h 3"/>
                <a:gd name="T24" fmla="*/ 1 w 6"/>
                <a:gd name="T25" fmla="*/ 2 h 3"/>
                <a:gd name="T26" fmla="*/ 2 w 6"/>
                <a:gd name="T27" fmla="*/ 2 h 3"/>
                <a:gd name="T28" fmla="*/ 2 w 6"/>
                <a:gd name="T29" fmla="*/ 2 h 3"/>
                <a:gd name="T30" fmla="*/ 3 w 6"/>
                <a:gd name="T31" fmla="*/ 2 h 3"/>
                <a:gd name="T32" fmla="*/ 4 w 6"/>
                <a:gd name="T33" fmla="*/ 2 h 3"/>
                <a:gd name="T34" fmla="*/ 4 w 6"/>
                <a:gd name="T35" fmla="*/ 2 h 3"/>
                <a:gd name="T36" fmla="*/ 5 w 6"/>
                <a:gd name="T37" fmla="*/ 1 h 3"/>
                <a:gd name="T38" fmla="*/ 5 w 6"/>
                <a:gd name="T39" fmla="*/ 1 h 3"/>
                <a:gd name="T40" fmla="*/ 5 w 6"/>
                <a:gd name="T41" fmla="*/ 1 h 3"/>
                <a:gd name="T42" fmla="*/ 5 w 6"/>
                <a:gd name="T43" fmla="*/ 1 h 3"/>
                <a:gd name="T44" fmla="*/ 6 w 6"/>
                <a:gd name="T45" fmla="*/ 1 h 3"/>
                <a:gd name="T46" fmla="*/ 6 w 6"/>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3">
                  <a:moveTo>
                    <a:pt x="6" y="1"/>
                  </a:moveTo>
                  <a:lnTo>
                    <a:pt x="6" y="1"/>
                  </a:lnTo>
                  <a:lnTo>
                    <a:pt x="5" y="0"/>
                  </a:lnTo>
                  <a:lnTo>
                    <a:pt x="4" y="0"/>
                  </a:lnTo>
                  <a:lnTo>
                    <a:pt x="3" y="0"/>
                  </a:lnTo>
                  <a:lnTo>
                    <a:pt x="2" y="1"/>
                  </a:lnTo>
                  <a:lnTo>
                    <a:pt x="1" y="2"/>
                  </a:lnTo>
                  <a:lnTo>
                    <a:pt x="1" y="2"/>
                  </a:lnTo>
                  <a:lnTo>
                    <a:pt x="0" y="2"/>
                  </a:lnTo>
                  <a:lnTo>
                    <a:pt x="0" y="2"/>
                  </a:lnTo>
                  <a:lnTo>
                    <a:pt x="1" y="3"/>
                  </a:lnTo>
                  <a:lnTo>
                    <a:pt x="1" y="3"/>
                  </a:lnTo>
                  <a:lnTo>
                    <a:pt x="1" y="2"/>
                  </a:lnTo>
                  <a:lnTo>
                    <a:pt x="2" y="2"/>
                  </a:lnTo>
                  <a:lnTo>
                    <a:pt x="2" y="2"/>
                  </a:lnTo>
                  <a:lnTo>
                    <a:pt x="3" y="2"/>
                  </a:lnTo>
                  <a:lnTo>
                    <a:pt x="4" y="2"/>
                  </a:lnTo>
                  <a:lnTo>
                    <a:pt x="4" y="2"/>
                  </a:lnTo>
                  <a:lnTo>
                    <a:pt x="5" y="1"/>
                  </a:lnTo>
                  <a:lnTo>
                    <a:pt x="5" y="1"/>
                  </a:lnTo>
                  <a:lnTo>
                    <a:pt x="5" y="1"/>
                  </a:lnTo>
                  <a:lnTo>
                    <a:pt x="5" y="1"/>
                  </a:lnTo>
                  <a:lnTo>
                    <a:pt x="6" y="1"/>
                  </a:lnTo>
                  <a:lnTo>
                    <a:pt x="6"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6" name="Freeform 2125"/>
            <p:cNvSpPr>
              <a:spLocks/>
            </p:cNvSpPr>
            <p:nvPr/>
          </p:nvSpPr>
          <p:spPr bwMode="auto">
            <a:xfrm>
              <a:off x="5427663" y="2262750"/>
              <a:ext cx="7938" cy="4763"/>
            </a:xfrm>
            <a:custGeom>
              <a:avLst/>
              <a:gdLst>
                <a:gd name="T0" fmla="*/ 5 w 5"/>
                <a:gd name="T1" fmla="*/ 0 h 3"/>
                <a:gd name="T2" fmla="*/ 5 w 5"/>
                <a:gd name="T3" fmla="*/ 0 h 3"/>
                <a:gd name="T4" fmla="*/ 5 w 5"/>
                <a:gd name="T5" fmla="*/ 0 h 3"/>
                <a:gd name="T6" fmla="*/ 5 w 5"/>
                <a:gd name="T7" fmla="*/ 1 h 3"/>
                <a:gd name="T8" fmla="*/ 5 w 5"/>
                <a:gd name="T9" fmla="*/ 1 h 3"/>
                <a:gd name="T10" fmla="*/ 4 w 5"/>
                <a:gd name="T11" fmla="*/ 1 h 3"/>
                <a:gd name="T12" fmla="*/ 4 w 5"/>
                <a:gd name="T13" fmla="*/ 0 h 3"/>
                <a:gd name="T14" fmla="*/ 4 w 5"/>
                <a:gd name="T15" fmla="*/ 0 h 3"/>
                <a:gd name="T16" fmla="*/ 3 w 5"/>
                <a:gd name="T17" fmla="*/ 0 h 3"/>
                <a:gd name="T18" fmla="*/ 3 w 5"/>
                <a:gd name="T19" fmla="*/ 1 h 3"/>
                <a:gd name="T20" fmla="*/ 3 w 5"/>
                <a:gd name="T21" fmla="*/ 1 h 3"/>
                <a:gd name="T22" fmla="*/ 3 w 5"/>
                <a:gd name="T23" fmla="*/ 1 h 3"/>
                <a:gd name="T24" fmla="*/ 2 w 5"/>
                <a:gd name="T25" fmla="*/ 1 h 3"/>
                <a:gd name="T26" fmla="*/ 2 w 5"/>
                <a:gd name="T27" fmla="*/ 1 h 3"/>
                <a:gd name="T28" fmla="*/ 1 w 5"/>
                <a:gd name="T29" fmla="*/ 1 h 3"/>
                <a:gd name="T30" fmla="*/ 1 w 5"/>
                <a:gd name="T31" fmla="*/ 1 h 3"/>
                <a:gd name="T32" fmla="*/ 1 w 5"/>
                <a:gd name="T33" fmla="*/ 1 h 3"/>
                <a:gd name="T34" fmla="*/ 0 w 5"/>
                <a:gd name="T35" fmla="*/ 2 h 3"/>
                <a:gd name="T36" fmla="*/ 0 w 5"/>
                <a:gd name="T37" fmla="*/ 2 h 3"/>
                <a:gd name="T38" fmla="*/ 0 w 5"/>
                <a:gd name="T39" fmla="*/ 2 h 3"/>
                <a:gd name="T40" fmla="*/ 0 w 5"/>
                <a:gd name="T41" fmla="*/ 2 h 3"/>
                <a:gd name="T42" fmla="*/ 0 w 5"/>
                <a:gd name="T43" fmla="*/ 1 h 3"/>
                <a:gd name="T44" fmla="*/ 0 w 5"/>
                <a:gd name="T45" fmla="*/ 1 h 3"/>
                <a:gd name="T46" fmla="*/ 0 w 5"/>
                <a:gd name="T47" fmla="*/ 2 h 3"/>
                <a:gd name="T48" fmla="*/ 0 w 5"/>
                <a:gd name="T49" fmla="*/ 2 h 3"/>
                <a:gd name="T50" fmla="*/ 1 w 5"/>
                <a:gd name="T51" fmla="*/ 2 h 3"/>
                <a:gd name="T52" fmla="*/ 1 w 5"/>
                <a:gd name="T53" fmla="*/ 3 h 3"/>
                <a:gd name="T54" fmla="*/ 2 w 5"/>
                <a:gd name="T55" fmla="*/ 3 h 3"/>
                <a:gd name="T56" fmla="*/ 3 w 5"/>
                <a:gd name="T57" fmla="*/ 3 h 3"/>
                <a:gd name="T58" fmla="*/ 3 w 5"/>
                <a:gd name="T59" fmla="*/ 2 h 3"/>
                <a:gd name="T60" fmla="*/ 4 w 5"/>
                <a:gd name="T61" fmla="*/ 2 h 3"/>
                <a:gd name="T62" fmla="*/ 4 w 5"/>
                <a:gd name="T63" fmla="*/ 2 h 3"/>
                <a:gd name="T64" fmla="*/ 5 w 5"/>
                <a:gd name="T65" fmla="*/ 1 h 3"/>
                <a:gd name="T66" fmla="*/ 5 w 5"/>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5" y="0"/>
                  </a:moveTo>
                  <a:lnTo>
                    <a:pt x="5" y="0"/>
                  </a:lnTo>
                  <a:lnTo>
                    <a:pt x="5" y="0"/>
                  </a:lnTo>
                  <a:lnTo>
                    <a:pt x="5" y="1"/>
                  </a:lnTo>
                  <a:lnTo>
                    <a:pt x="5" y="1"/>
                  </a:lnTo>
                  <a:lnTo>
                    <a:pt x="4" y="1"/>
                  </a:lnTo>
                  <a:lnTo>
                    <a:pt x="4" y="0"/>
                  </a:lnTo>
                  <a:lnTo>
                    <a:pt x="4" y="0"/>
                  </a:lnTo>
                  <a:lnTo>
                    <a:pt x="3" y="0"/>
                  </a:lnTo>
                  <a:lnTo>
                    <a:pt x="3" y="1"/>
                  </a:lnTo>
                  <a:lnTo>
                    <a:pt x="3" y="1"/>
                  </a:lnTo>
                  <a:lnTo>
                    <a:pt x="3" y="1"/>
                  </a:lnTo>
                  <a:lnTo>
                    <a:pt x="2" y="1"/>
                  </a:lnTo>
                  <a:lnTo>
                    <a:pt x="2" y="1"/>
                  </a:lnTo>
                  <a:lnTo>
                    <a:pt x="1" y="1"/>
                  </a:lnTo>
                  <a:lnTo>
                    <a:pt x="1" y="1"/>
                  </a:lnTo>
                  <a:lnTo>
                    <a:pt x="1" y="1"/>
                  </a:lnTo>
                  <a:lnTo>
                    <a:pt x="0" y="2"/>
                  </a:lnTo>
                  <a:lnTo>
                    <a:pt x="0" y="2"/>
                  </a:lnTo>
                  <a:lnTo>
                    <a:pt x="0" y="2"/>
                  </a:lnTo>
                  <a:lnTo>
                    <a:pt x="0" y="2"/>
                  </a:lnTo>
                  <a:lnTo>
                    <a:pt x="0" y="1"/>
                  </a:lnTo>
                  <a:lnTo>
                    <a:pt x="0" y="1"/>
                  </a:lnTo>
                  <a:lnTo>
                    <a:pt x="0" y="2"/>
                  </a:lnTo>
                  <a:lnTo>
                    <a:pt x="0" y="2"/>
                  </a:lnTo>
                  <a:lnTo>
                    <a:pt x="1" y="2"/>
                  </a:lnTo>
                  <a:lnTo>
                    <a:pt x="1" y="3"/>
                  </a:lnTo>
                  <a:lnTo>
                    <a:pt x="2" y="3"/>
                  </a:lnTo>
                  <a:lnTo>
                    <a:pt x="3" y="3"/>
                  </a:lnTo>
                  <a:lnTo>
                    <a:pt x="3" y="2"/>
                  </a:lnTo>
                  <a:lnTo>
                    <a:pt x="4" y="2"/>
                  </a:lnTo>
                  <a:lnTo>
                    <a:pt x="4" y="2"/>
                  </a:lnTo>
                  <a:lnTo>
                    <a:pt x="5" y="1"/>
                  </a:lnTo>
                  <a:lnTo>
                    <a:pt x="5"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7" name="Freeform 2126"/>
            <p:cNvSpPr>
              <a:spLocks/>
            </p:cNvSpPr>
            <p:nvPr/>
          </p:nvSpPr>
          <p:spPr bwMode="auto">
            <a:xfrm>
              <a:off x="5422903" y="2270688"/>
              <a:ext cx="17463" cy="4763"/>
            </a:xfrm>
            <a:custGeom>
              <a:avLst/>
              <a:gdLst>
                <a:gd name="T0" fmla="*/ 11 w 11"/>
                <a:gd name="T1" fmla="*/ 0 h 3"/>
                <a:gd name="T2" fmla="*/ 11 w 11"/>
                <a:gd name="T3" fmla="*/ 0 h 3"/>
                <a:gd name="T4" fmla="*/ 10 w 11"/>
                <a:gd name="T5" fmla="*/ 0 h 3"/>
                <a:gd name="T6" fmla="*/ 9 w 11"/>
                <a:gd name="T7" fmla="*/ 0 h 3"/>
                <a:gd name="T8" fmla="*/ 9 w 11"/>
                <a:gd name="T9" fmla="*/ 0 h 3"/>
                <a:gd name="T10" fmla="*/ 8 w 11"/>
                <a:gd name="T11" fmla="*/ 0 h 3"/>
                <a:gd name="T12" fmla="*/ 7 w 11"/>
                <a:gd name="T13" fmla="*/ 0 h 3"/>
                <a:gd name="T14" fmla="*/ 7 w 11"/>
                <a:gd name="T15" fmla="*/ 0 h 3"/>
                <a:gd name="T16" fmla="*/ 6 w 11"/>
                <a:gd name="T17" fmla="*/ 0 h 3"/>
                <a:gd name="T18" fmla="*/ 6 w 11"/>
                <a:gd name="T19" fmla="*/ 1 h 3"/>
                <a:gd name="T20" fmla="*/ 5 w 11"/>
                <a:gd name="T21" fmla="*/ 0 h 3"/>
                <a:gd name="T22" fmla="*/ 4 w 11"/>
                <a:gd name="T23" fmla="*/ 0 h 3"/>
                <a:gd name="T24" fmla="*/ 4 w 11"/>
                <a:gd name="T25" fmla="*/ 1 h 3"/>
                <a:gd name="T26" fmla="*/ 3 w 11"/>
                <a:gd name="T27" fmla="*/ 1 h 3"/>
                <a:gd name="T28" fmla="*/ 3 w 11"/>
                <a:gd name="T29" fmla="*/ 2 h 3"/>
                <a:gd name="T30" fmla="*/ 2 w 11"/>
                <a:gd name="T31" fmla="*/ 2 h 3"/>
                <a:gd name="T32" fmla="*/ 1 w 11"/>
                <a:gd name="T33" fmla="*/ 2 h 3"/>
                <a:gd name="T34" fmla="*/ 0 w 11"/>
                <a:gd name="T35" fmla="*/ 2 h 3"/>
                <a:gd name="T36" fmla="*/ 0 w 11"/>
                <a:gd name="T37" fmla="*/ 2 h 3"/>
                <a:gd name="T38" fmla="*/ 0 w 11"/>
                <a:gd name="T39" fmla="*/ 2 h 3"/>
                <a:gd name="T40" fmla="*/ 0 w 11"/>
                <a:gd name="T41" fmla="*/ 3 h 3"/>
                <a:gd name="T42" fmla="*/ 1 w 11"/>
                <a:gd name="T43" fmla="*/ 3 h 3"/>
                <a:gd name="T44" fmla="*/ 2 w 11"/>
                <a:gd name="T45" fmla="*/ 3 h 3"/>
                <a:gd name="T46" fmla="*/ 3 w 11"/>
                <a:gd name="T47" fmla="*/ 3 h 3"/>
                <a:gd name="T48" fmla="*/ 3 w 11"/>
                <a:gd name="T49" fmla="*/ 3 h 3"/>
                <a:gd name="T50" fmla="*/ 4 w 11"/>
                <a:gd name="T51" fmla="*/ 3 h 3"/>
                <a:gd name="T52" fmla="*/ 4 w 11"/>
                <a:gd name="T53" fmla="*/ 3 h 3"/>
                <a:gd name="T54" fmla="*/ 5 w 11"/>
                <a:gd name="T55" fmla="*/ 2 h 3"/>
                <a:gd name="T56" fmla="*/ 5 w 11"/>
                <a:gd name="T57" fmla="*/ 2 h 3"/>
                <a:gd name="T58" fmla="*/ 6 w 11"/>
                <a:gd name="T59" fmla="*/ 2 h 3"/>
                <a:gd name="T60" fmla="*/ 6 w 11"/>
                <a:gd name="T61" fmla="*/ 2 h 3"/>
                <a:gd name="T62" fmla="*/ 7 w 11"/>
                <a:gd name="T63" fmla="*/ 2 h 3"/>
                <a:gd name="T64" fmla="*/ 7 w 11"/>
                <a:gd name="T65" fmla="*/ 2 h 3"/>
                <a:gd name="T66" fmla="*/ 8 w 11"/>
                <a:gd name="T67" fmla="*/ 2 h 3"/>
                <a:gd name="T68" fmla="*/ 9 w 11"/>
                <a:gd name="T69" fmla="*/ 2 h 3"/>
                <a:gd name="T70" fmla="*/ 9 w 11"/>
                <a:gd name="T71" fmla="*/ 2 h 3"/>
                <a:gd name="T72" fmla="*/ 10 w 11"/>
                <a:gd name="T73" fmla="*/ 1 h 3"/>
                <a:gd name="T74" fmla="*/ 11 w 11"/>
                <a:gd name="T75" fmla="*/ 1 h 3"/>
                <a:gd name="T76" fmla="*/ 11 w 11"/>
                <a:gd name="T7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3">
                  <a:moveTo>
                    <a:pt x="11" y="0"/>
                  </a:moveTo>
                  <a:lnTo>
                    <a:pt x="11" y="0"/>
                  </a:lnTo>
                  <a:lnTo>
                    <a:pt x="10" y="0"/>
                  </a:lnTo>
                  <a:lnTo>
                    <a:pt x="9" y="0"/>
                  </a:lnTo>
                  <a:lnTo>
                    <a:pt x="9" y="0"/>
                  </a:lnTo>
                  <a:lnTo>
                    <a:pt x="8" y="0"/>
                  </a:lnTo>
                  <a:lnTo>
                    <a:pt x="7" y="0"/>
                  </a:lnTo>
                  <a:lnTo>
                    <a:pt x="7" y="0"/>
                  </a:lnTo>
                  <a:lnTo>
                    <a:pt x="6" y="0"/>
                  </a:lnTo>
                  <a:lnTo>
                    <a:pt x="6" y="1"/>
                  </a:lnTo>
                  <a:lnTo>
                    <a:pt x="5" y="0"/>
                  </a:lnTo>
                  <a:lnTo>
                    <a:pt x="4" y="0"/>
                  </a:lnTo>
                  <a:lnTo>
                    <a:pt x="4" y="1"/>
                  </a:lnTo>
                  <a:lnTo>
                    <a:pt x="3" y="1"/>
                  </a:lnTo>
                  <a:lnTo>
                    <a:pt x="3" y="2"/>
                  </a:lnTo>
                  <a:lnTo>
                    <a:pt x="2" y="2"/>
                  </a:lnTo>
                  <a:lnTo>
                    <a:pt x="1" y="2"/>
                  </a:lnTo>
                  <a:lnTo>
                    <a:pt x="0" y="2"/>
                  </a:lnTo>
                  <a:lnTo>
                    <a:pt x="0" y="2"/>
                  </a:lnTo>
                  <a:lnTo>
                    <a:pt x="0" y="2"/>
                  </a:lnTo>
                  <a:lnTo>
                    <a:pt x="0" y="3"/>
                  </a:lnTo>
                  <a:lnTo>
                    <a:pt x="1" y="3"/>
                  </a:lnTo>
                  <a:lnTo>
                    <a:pt x="2" y="3"/>
                  </a:lnTo>
                  <a:lnTo>
                    <a:pt x="3" y="3"/>
                  </a:lnTo>
                  <a:lnTo>
                    <a:pt x="3" y="3"/>
                  </a:lnTo>
                  <a:lnTo>
                    <a:pt x="4" y="3"/>
                  </a:lnTo>
                  <a:lnTo>
                    <a:pt x="4" y="3"/>
                  </a:lnTo>
                  <a:lnTo>
                    <a:pt x="5" y="2"/>
                  </a:lnTo>
                  <a:lnTo>
                    <a:pt x="5" y="2"/>
                  </a:lnTo>
                  <a:lnTo>
                    <a:pt x="6" y="2"/>
                  </a:lnTo>
                  <a:lnTo>
                    <a:pt x="6" y="2"/>
                  </a:lnTo>
                  <a:lnTo>
                    <a:pt x="7" y="2"/>
                  </a:lnTo>
                  <a:lnTo>
                    <a:pt x="7" y="2"/>
                  </a:lnTo>
                  <a:lnTo>
                    <a:pt x="8" y="2"/>
                  </a:lnTo>
                  <a:lnTo>
                    <a:pt x="9" y="2"/>
                  </a:lnTo>
                  <a:lnTo>
                    <a:pt x="9" y="2"/>
                  </a:lnTo>
                  <a:lnTo>
                    <a:pt x="10" y="1"/>
                  </a:lnTo>
                  <a:lnTo>
                    <a:pt x="11" y="1"/>
                  </a:lnTo>
                  <a:lnTo>
                    <a:pt x="11"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8" name="Freeform 2127"/>
            <p:cNvSpPr>
              <a:spLocks/>
            </p:cNvSpPr>
            <p:nvPr/>
          </p:nvSpPr>
          <p:spPr bwMode="auto">
            <a:xfrm>
              <a:off x="5430840" y="2278625"/>
              <a:ext cx="4763" cy="3175"/>
            </a:xfrm>
            <a:custGeom>
              <a:avLst/>
              <a:gdLst>
                <a:gd name="T0" fmla="*/ 3 w 3"/>
                <a:gd name="T1" fmla="*/ 0 h 2"/>
                <a:gd name="T2" fmla="*/ 2 w 3"/>
                <a:gd name="T3" fmla="*/ 0 h 2"/>
                <a:gd name="T4" fmla="*/ 2 w 3"/>
                <a:gd name="T5" fmla="*/ 1 h 2"/>
                <a:gd name="T6" fmla="*/ 1 w 3"/>
                <a:gd name="T7" fmla="*/ 1 h 2"/>
                <a:gd name="T8" fmla="*/ 0 w 3"/>
                <a:gd name="T9" fmla="*/ 1 h 2"/>
                <a:gd name="T10" fmla="*/ 0 w 3"/>
                <a:gd name="T11" fmla="*/ 1 h 2"/>
                <a:gd name="T12" fmla="*/ 0 w 3"/>
                <a:gd name="T13" fmla="*/ 1 h 2"/>
                <a:gd name="T14" fmla="*/ 0 w 3"/>
                <a:gd name="T15" fmla="*/ 2 h 2"/>
                <a:gd name="T16" fmla="*/ 0 w 3"/>
                <a:gd name="T17" fmla="*/ 2 h 2"/>
                <a:gd name="T18" fmla="*/ 0 w 3"/>
                <a:gd name="T19" fmla="*/ 2 h 2"/>
                <a:gd name="T20" fmla="*/ 1 w 3"/>
                <a:gd name="T21" fmla="*/ 2 h 2"/>
                <a:gd name="T22" fmla="*/ 2 w 3"/>
                <a:gd name="T23" fmla="*/ 2 h 2"/>
                <a:gd name="T24" fmla="*/ 3 w 3"/>
                <a:gd name="T25" fmla="*/ 1 h 2"/>
                <a:gd name="T26" fmla="*/ 3 w 3"/>
                <a:gd name="T27" fmla="*/ 1 h 2"/>
                <a:gd name="T28" fmla="*/ 3 w 3"/>
                <a:gd name="T29" fmla="*/ 1 h 2"/>
                <a:gd name="T30" fmla="*/ 3 w 3"/>
                <a:gd name="T31" fmla="*/ 0 h 2"/>
                <a:gd name="T32" fmla="*/ 3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3" y="0"/>
                  </a:moveTo>
                  <a:lnTo>
                    <a:pt x="2" y="0"/>
                  </a:lnTo>
                  <a:lnTo>
                    <a:pt x="2" y="1"/>
                  </a:lnTo>
                  <a:lnTo>
                    <a:pt x="1" y="1"/>
                  </a:lnTo>
                  <a:lnTo>
                    <a:pt x="0" y="1"/>
                  </a:lnTo>
                  <a:lnTo>
                    <a:pt x="0" y="1"/>
                  </a:lnTo>
                  <a:lnTo>
                    <a:pt x="0" y="1"/>
                  </a:lnTo>
                  <a:lnTo>
                    <a:pt x="0" y="2"/>
                  </a:lnTo>
                  <a:lnTo>
                    <a:pt x="0" y="2"/>
                  </a:lnTo>
                  <a:lnTo>
                    <a:pt x="0" y="2"/>
                  </a:lnTo>
                  <a:lnTo>
                    <a:pt x="1" y="2"/>
                  </a:lnTo>
                  <a:lnTo>
                    <a:pt x="2" y="2"/>
                  </a:lnTo>
                  <a:lnTo>
                    <a:pt x="3" y="1"/>
                  </a:lnTo>
                  <a:lnTo>
                    <a:pt x="3" y="1"/>
                  </a:lnTo>
                  <a:lnTo>
                    <a:pt x="3" y="1"/>
                  </a:lnTo>
                  <a:lnTo>
                    <a:pt x="3" y="0"/>
                  </a:lnTo>
                  <a:lnTo>
                    <a:pt x="3"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59" name="Freeform 2128"/>
            <p:cNvSpPr>
              <a:spLocks/>
            </p:cNvSpPr>
            <p:nvPr/>
          </p:nvSpPr>
          <p:spPr bwMode="auto">
            <a:xfrm>
              <a:off x="5430840" y="2305613"/>
              <a:ext cx="17463" cy="74613"/>
            </a:xfrm>
            <a:custGeom>
              <a:avLst/>
              <a:gdLst>
                <a:gd name="T0" fmla="*/ 4 w 11"/>
                <a:gd name="T1" fmla="*/ 0 h 47"/>
                <a:gd name="T2" fmla="*/ 7 w 11"/>
                <a:gd name="T3" fmla="*/ 3 h 47"/>
                <a:gd name="T4" fmla="*/ 6 w 11"/>
                <a:gd name="T5" fmla="*/ 7 h 47"/>
                <a:gd name="T6" fmla="*/ 6 w 11"/>
                <a:gd name="T7" fmla="*/ 8 h 47"/>
                <a:gd name="T8" fmla="*/ 7 w 11"/>
                <a:gd name="T9" fmla="*/ 10 h 47"/>
                <a:gd name="T10" fmla="*/ 8 w 11"/>
                <a:gd name="T11" fmla="*/ 13 h 47"/>
                <a:gd name="T12" fmla="*/ 8 w 11"/>
                <a:gd name="T13" fmla="*/ 17 h 47"/>
                <a:gd name="T14" fmla="*/ 9 w 11"/>
                <a:gd name="T15" fmla="*/ 21 h 47"/>
                <a:gd name="T16" fmla="*/ 10 w 11"/>
                <a:gd name="T17" fmla="*/ 25 h 47"/>
                <a:gd name="T18" fmla="*/ 11 w 11"/>
                <a:gd name="T19" fmla="*/ 28 h 47"/>
                <a:gd name="T20" fmla="*/ 11 w 11"/>
                <a:gd name="T21" fmla="*/ 30 h 47"/>
                <a:gd name="T22" fmla="*/ 11 w 11"/>
                <a:gd name="T23" fmla="*/ 32 h 47"/>
                <a:gd name="T24" fmla="*/ 11 w 11"/>
                <a:gd name="T25" fmla="*/ 34 h 47"/>
                <a:gd name="T26" fmla="*/ 10 w 11"/>
                <a:gd name="T27" fmla="*/ 37 h 47"/>
                <a:gd name="T28" fmla="*/ 10 w 11"/>
                <a:gd name="T29" fmla="*/ 40 h 47"/>
                <a:gd name="T30" fmla="*/ 9 w 11"/>
                <a:gd name="T31" fmla="*/ 43 h 47"/>
                <a:gd name="T32" fmla="*/ 8 w 11"/>
                <a:gd name="T33" fmla="*/ 45 h 47"/>
                <a:gd name="T34" fmla="*/ 8 w 11"/>
                <a:gd name="T35" fmla="*/ 47 h 47"/>
                <a:gd name="T36" fmla="*/ 7 w 11"/>
                <a:gd name="T37" fmla="*/ 47 h 47"/>
                <a:gd name="T38" fmla="*/ 0 w 11"/>
                <a:gd name="T39" fmla="*/ 30 h 47"/>
                <a:gd name="T40" fmla="*/ 4 w 11"/>
                <a:gd name="T41" fmla="*/ 7 h 47"/>
                <a:gd name="T42" fmla="*/ 1 w 11"/>
                <a:gd name="T43" fmla="*/ 3 h 47"/>
                <a:gd name="T44" fmla="*/ 3 w 11"/>
                <a:gd name="T45" fmla="*/ 0 h 47"/>
                <a:gd name="T46" fmla="*/ 4 w 1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7">
                  <a:moveTo>
                    <a:pt x="4" y="0"/>
                  </a:moveTo>
                  <a:lnTo>
                    <a:pt x="7" y="3"/>
                  </a:lnTo>
                  <a:lnTo>
                    <a:pt x="6" y="7"/>
                  </a:lnTo>
                  <a:lnTo>
                    <a:pt x="6" y="8"/>
                  </a:lnTo>
                  <a:lnTo>
                    <a:pt x="7" y="10"/>
                  </a:lnTo>
                  <a:lnTo>
                    <a:pt x="8" y="13"/>
                  </a:lnTo>
                  <a:lnTo>
                    <a:pt x="8" y="17"/>
                  </a:lnTo>
                  <a:lnTo>
                    <a:pt x="9" y="21"/>
                  </a:lnTo>
                  <a:lnTo>
                    <a:pt x="10" y="25"/>
                  </a:lnTo>
                  <a:lnTo>
                    <a:pt x="11" y="28"/>
                  </a:lnTo>
                  <a:lnTo>
                    <a:pt x="11" y="30"/>
                  </a:lnTo>
                  <a:lnTo>
                    <a:pt x="11" y="32"/>
                  </a:lnTo>
                  <a:lnTo>
                    <a:pt x="11" y="34"/>
                  </a:lnTo>
                  <a:lnTo>
                    <a:pt x="10" y="37"/>
                  </a:lnTo>
                  <a:lnTo>
                    <a:pt x="10" y="40"/>
                  </a:lnTo>
                  <a:lnTo>
                    <a:pt x="9" y="43"/>
                  </a:lnTo>
                  <a:lnTo>
                    <a:pt x="8" y="45"/>
                  </a:lnTo>
                  <a:lnTo>
                    <a:pt x="8" y="47"/>
                  </a:lnTo>
                  <a:lnTo>
                    <a:pt x="7" y="47"/>
                  </a:lnTo>
                  <a:lnTo>
                    <a:pt x="0" y="30"/>
                  </a:lnTo>
                  <a:lnTo>
                    <a:pt x="4" y="7"/>
                  </a:lnTo>
                  <a:lnTo>
                    <a:pt x="1" y="3"/>
                  </a:lnTo>
                  <a:lnTo>
                    <a:pt x="3"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0" name="Freeform 2129"/>
            <p:cNvSpPr>
              <a:spLocks/>
            </p:cNvSpPr>
            <p:nvPr/>
          </p:nvSpPr>
          <p:spPr bwMode="auto">
            <a:xfrm>
              <a:off x="5280026" y="2200836"/>
              <a:ext cx="19050" cy="20638"/>
            </a:xfrm>
            <a:custGeom>
              <a:avLst/>
              <a:gdLst>
                <a:gd name="T0" fmla="*/ 10 w 12"/>
                <a:gd name="T1" fmla="*/ 0 h 13"/>
                <a:gd name="T2" fmla="*/ 12 w 12"/>
                <a:gd name="T3" fmla="*/ 4 h 13"/>
                <a:gd name="T4" fmla="*/ 11 w 12"/>
                <a:gd name="T5" fmla="*/ 4 h 13"/>
                <a:gd name="T6" fmla="*/ 11 w 12"/>
                <a:gd name="T7" fmla="*/ 5 h 13"/>
                <a:gd name="T8" fmla="*/ 10 w 12"/>
                <a:gd name="T9" fmla="*/ 7 h 13"/>
                <a:gd name="T10" fmla="*/ 8 w 12"/>
                <a:gd name="T11" fmla="*/ 8 h 13"/>
                <a:gd name="T12" fmla="*/ 7 w 12"/>
                <a:gd name="T13" fmla="*/ 10 h 13"/>
                <a:gd name="T14" fmla="*/ 5 w 12"/>
                <a:gd name="T15" fmla="*/ 11 h 13"/>
                <a:gd name="T16" fmla="*/ 4 w 12"/>
                <a:gd name="T17" fmla="*/ 12 h 13"/>
                <a:gd name="T18" fmla="*/ 2 w 12"/>
                <a:gd name="T19" fmla="*/ 13 h 13"/>
                <a:gd name="T20" fmla="*/ 0 w 12"/>
                <a:gd name="T21" fmla="*/ 9 h 13"/>
                <a:gd name="T22" fmla="*/ 0 w 12"/>
                <a:gd name="T23" fmla="*/ 8 h 13"/>
                <a:gd name="T24" fmla="*/ 1 w 12"/>
                <a:gd name="T25" fmla="*/ 7 h 13"/>
                <a:gd name="T26" fmla="*/ 3 w 12"/>
                <a:gd name="T27" fmla="*/ 6 h 13"/>
                <a:gd name="T28" fmla="*/ 4 w 12"/>
                <a:gd name="T29" fmla="*/ 4 h 13"/>
                <a:gd name="T30" fmla="*/ 6 w 12"/>
                <a:gd name="T31" fmla="*/ 2 h 13"/>
                <a:gd name="T32" fmla="*/ 8 w 12"/>
                <a:gd name="T33" fmla="*/ 1 h 13"/>
                <a:gd name="T34" fmla="*/ 9 w 12"/>
                <a:gd name="T35" fmla="*/ 0 h 13"/>
                <a:gd name="T36" fmla="*/ 10 w 1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3">
                  <a:moveTo>
                    <a:pt x="10" y="0"/>
                  </a:moveTo>
                  <a:lnTo>
                    <a:pt x="12" y="4"/>
                  </a:lnTo>
                  <a:lnTo>
                    <a:pt x="11" y="4"/>
                  </a:lnTo>
                  <a:lnTo>
                    <a:pt x="11" y="5"/>
                  </a:lnTo>
                  <a:lnTo>
                    <a:pt x="10" y="7"/>
                  </a:lnTo>
                  <a:lnTo>
                    <a:pt x="8" y="8"/>
                  </a:lnTo>
                  <a:lnTo>
                    <a:pt x="7" y="10"/>
                  </a:lnTo>
                  <a:lnTo>
                    <a:pt x="5" y="11"/>
                  </a:lnTo>
                  <a:lnTo>
                    <a:pt x="4" y="12"/>
                  </a:lnTo>
                  <a:lnTo>
                    <a:pt x="2" y="13"/>
                  </a:lnTo>
                  <a:lnTo>
                    <a:pt x="0" y="9"/>
                  </a:lnTo>
                  <a:lnTo>
                    <a:pt x="0" y="8"/>
                  </a:lnTo>
                  <a:lnTo>
                    <a:pt x="1" y="7"/>
                  </a:lnTo>
                  <a:lnTo>
                    <a:pt x="3" y="6"/>
                  </a:lnTo>
                  <a:lnTo>
                    <a:pt x="4" y="4"/>
                  </a:lnTo>
                  <a:lnTo>
                    <a:pt x="6" y="2"/>
                  </a:lnTo>
                  <a:lnTo>
                    <a:pt x="8" y="1"/>
                  </a:lnTo>
                  <a:lnTo>
                    <a:pt x="9"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1" name="Freeform 2130"/>
            <p:cNvSpPr>
              <a:spLocks/>
            </p:cNvSpPr>
            <p:nvPr/>
          </p:nvSpPr>
          <p:spPr bwMode="auto">
            <a:xfrm>
              <a:off x="5191126" y="2284975"/>
              <a:ext cx="20638" cy="22225"/>
            </a:xfrm>
            <a:custGeom>
              <a:avLst/>
              <a:gdLst>
                <a:gd name="T0" fmla="*/ 6 w 13"/>
                <a:gd name="T1" fmla="*/ 14 h 14"/>
                <a:gd name="T2" fmla="*/ 5 w 13"/>
                <a:gd name="T3" fmla="*/ 14 h 14"/>
                <a:gd name="T4" fmla="*/ 4 w 13"/>
                <a:gd name="T5" fmla="*/ 14 h 14"/>
                <a:gd name="T6" fmla="*/ 3 w 13"/>
                <a:gd name="T7" fmla="*/ 13 h 14"/>
                <a:gd name="T8" fmla="*/ 2 w 13"/>
                <a:gd name="T9" fmla="*/ 12 h 14"/>
                <a:gd name="T10" fmla="*/ 1 w 13"/>
                <a:gd name="T11" fmla="*/ 11 h 14"/>
                <a:gd name="T12" fmla="*/ 1 w 13"/>
                <a:gd name="T13" fmla="*/ 10 h 14"/>
                <a:gd name="T14" fmla="*/ 0 w 13"/>
                <a:gd name="T15" fmla="*/ 9 h 14"/>
                <a:gd name="T16" fmla="*/ 0 w 13"/>
                <a:gd name="T17" fmla="*/ 7 h 14"/>
                <a:gd name="T18" fmla="*/ 0 w 13"/>
                <a:gd name="T19" fmla="*/ 6 h 14"/>
                <a:gd name="T20" fmla="*/ 1 w 13"/>
                <a:gd name="T21" fmla="*/ 4 h 14"/>
                <a:gd name="T22" fmla="*/ 1 w 13"/>
                <a:gd name="T23" fmla="*/ 3 h 14"/>
                <a:gd name="T24" fmla="*/ 2 w 13"/>
                <a:gd name="T25" fmla="*/ 2 h 14"/>
                <a:gd name="T26" fmla="*/ 3 w 13"/>
                <a:gd name="T27" fmla="*/ 1 h 14"/>
                <a:gd name="T28" fmla="*/ 4 w 13"/>
                <a:gd name="T29" fmla="*/ 0 h 14"/>
                <a:gd name="T30" fmla="*/ 5 w 13"/>
                <a:gd name="T31" fmla="*/ 0 h 14"/>
                <a:gd name="T32" fmla="*/ 6 w 13"/>
                <a:gd name="T33" fmla="*/ 0 h 14"/>
                <a:gd name="T34" fmla="*/ 8 w 13"/>
                <a:gd name="T35" fmla="*/ 0 h 14"/>
                <a:gd name="T36" fmla="*/ 9 w 13"/>
                <a:gd name="T37" fmla="*/ 0 h 14"/>
                <a:gd name="T38" fmla="*/ 10 w 13"/>
                <a:gd name="T39" fmla="*/ 1 h 14"/>
                <a:gd name="T40" fmla="*/ 11 w 13"/>
                <a:gd name="T41" fmla="*/ 2 h 14"/>
                <a:gd name="T42" fmla="*/ 12 w 13"/>
                <a:gd name="T43" fmla="*/ 3 h 14"/>
                <a:gd name="T44" fmla="*/ 12 w 13"/>
                <a:gd name="T45" fmla="*/ 4 h 14"/>
                <a:gd name="T46" fmla="*/ 13 w 13"/>
                <a:gd name="T47" fmla="*/ 6 h 14"/>
                <a:gd name="T48" fmla="*/ 13 w 13"/>
                <a:gd name="T49" fmla="*/ 7 h 14"/>
                <a:gd name="T50" fmla="*/ 13 w 13"/>
                <a:gd name="T51" fmla="*/ 9 h 14"/>
                <a:gd name="T52" fmla="*/ 12 w 13"/>
                <a:gd name="T53" fmla="*/ 10 h 14"/>
                <a:gd name="T54" fmla="*/ 12 w 13"/>
                <a:gd name="T55" fmla="*/ 11 h 14"/>
                <a:gd name="T56" fmla="*/ 11 w 13"/>
                <a:gd name="T57" fmla="*/ 12 h 14"/>
                <a:gd name="T58" fmla="*/ 10 w 13"/>
                <a:gd name="T59" fmla="*/ 13 h 14"/>
                <a:gd name="T60" fmla="*/ 9 w 13"/>
                <a:gd name="T61" fmla="*/ 14 h 14"/>
                <a:gd name="T62" fmla="*/ 8 w 13"/>
                <a:gd name="T63" fmla="*/ 14 h 14"/>
                <a:gd name="T64" fmla="*/ 6 w 13"/>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4">
                  <a:moveTo>
                    <a:pt x="6" y="14"/>
                  </a:moveTo>
                  <a:lnTo>
                    <a:pt x="5" y="14"/>
                  </a:lnTo>
                  <a:lnTo>
                    <a:pt x="4" y="14"/>
                  </a:lnTo>
                  <a:lnTo>
                    <a:pt x="3" y="13"/>
                  </a:lnTo>
                  <a:lnTo>
                    <a:pt x="2" y="12"/>
                  </a:lnTo>
                  <a:lnTo>
                    <a:pt x="1" y="11"/>
                  </a:lnTo>
                  <a:lnTo>
                    <a:pt x="1" y="10"/>
                  </a:lnTo>
                  <a:lnTo>
                    <a:pt x="0" y="9"/>
                  </a:lnTo>
                  <a:lnTo>
                    <a:pt x="0" y="7"/>
                  </a:lnTo>
                  <a:lnTo>
                    <a:pt x="0" y="6"/>
                  </a:lnTo>
                  <a:lnTo>
                    <a:pt x="1" y="4"/>
                  </a:lnTo>
                  <a:lnTo>
                    <a:pt x="1" y="3"/>
                  </a:lnTo>
                  <a:lnTo>
                    <a:pt x="2" y="2"/>
                  </a:lnTo>
                  <a:lnTo>
                    <a:pt x="3" y="1"/>
                  </a:lnTo>
                  <a:lnTo>
                    <a:pt x="4" y="0"/>
                  </a:lnTo>
                  <a:lnTo>
                    <a:pt x="5" y="0"/>
                  </a:lnTo>
                  <a:lnTo>
                    <a:pt x="6" y="0"/>
                  </a:lnTo>
                  <a:lnTo>
                    <a:pt x="8" y="0"/>
                  </a:lnTo>
                  <a:lnTo>
                    <a:pt x="9" y="0"/>
                  </a:lnTo>
                  <a:lnTo>
                    <a:pt x="10" y="1"/>
                  </a:lnTo>
                  <a:lnTo>
                    <a:pt x="11" y="2"/>
                  </a:lnTo>
                  <a:lnTo>
                    <a:pt x="12" y="3"/>
                  </a:lnTo>
                  <a:lnTo>
                    <a:pt x="12" y="4"/>
                  </a:lnTo>
                  <a:lnTo>
                    <a:pt x="13" y="6"/>
                  </a:lnTo>
                  <a:lnTo>
                    <a:pt x="13" y="7"/>
                  </a:lnTo>
                  <a:lnTo>
                    <a:pt x="13" y="9"/>
                  </a:lnTo>
                  <a:lnTo>
                    <a:pt x="12" y="10"/>
                  </a:lnTo>
                  <a:lnTo>
                    <a:pt x="12" y="11"/>
                  </a:lnTo>
                  <a:lnTo>
                    <a:pt x="11" y="12"/>
                  </a:lnTo>
                  <a:lnTo>
                    <a:pt x="10" y="13"/>
                  </a:lnTo>
                  <a:lnTo>
                    <a:pt x="9" y="14"/>
                  </a:lnTo>
                  <a:lnTo>
                    <a:pt x="8" y="14"/>
                  </a:lnTo>
                  <a:lnTo>
                    <a:pt x="6"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2" name="Freeform 2131"/>
            <p:cNvSpPr>
              <a:spLocks/>
            </p:cNvSpPr>
            <p:nvPr/>
          </p:nvSpPr>
          <p:spPr bwMode="auto">
            <a:xfrm>
              <a:off x="5159378" y="2284975"/>
              <a:ext cx="17463" cy="22225"/>
            </a:xfrm>
            <a:custGeom>
              <a:avLst/>
              <a:gdLst>
                <a:gd name="T0" fmla="*/ 5 w 11"/>
                <a:gd name="T1" fmla="*/ 14 h 14"/>
                <a:gd name="T2" fmla="*/ 4 w 11"/>
                <a:gd name="T3" fmla="*/ 14 h 14"/>
                <a:gd name="T4" fmla="*/ 3 w 11"/>
                <a:gd name="T5" fmla="*/ 14 h 14"/>
                <a:gd name="T6" fmla="*/ 2 w 11"/>
                <a:gd name="T7" fmla="*/ 13 h 14"/>
                <a:gd name="T8" fmla="*/ 1 w 11"/>
                <a:gd name="T9" fmla="*/ 12 h 14"/>
                <a:gd name="T10" fmla="*/ 1 w 11"/>
                <a:gd name="T11" fmla="*/ 11 h 14"/>
                <a:gd name="T12" fmla="*/ 0 w 11"/>
                <a:gd name="T13" fmla="*/ 10 h 14"/>
                <a:gd name="T14" fmla="*/ 0 w 11"/>
                <a:gd name="T15" fmla="*/ 9 h 14"/>
                <a:gd name="T16" fmla="*/ 0 w 11"/>
                <a:gd name="T17" fmla="*/ 7 h 14"/>
                <a:gd name="T18" fmla="*/ 0 w 11"/>
                <a:gd name="T19" fmla="*/ 6 h 14"/>
                <a:gd name="T20" fmla="*/ 0 w 11"/>
                <a:gd name="T21" fmla="*/ 4 h 14"/>
                <a:gd name="T22" fmla="*/ 1 w 11"/>
                <a:gd name="T23" fmla="*/ 3 h 14"/>
                <a:gd name="T24" fmla="*/ 1 w 11"/>
                <a:gd name="T25" fmla="*/ 2 h 14"/>
                <a:gd name="T26" fmla="*/ 2 w 11"/>
                <a:gd name="T27" fmla="*/ 1 h 14"/>
                <a:gd name="T28" fmla="*/ 3 w 11"/>
                <a:gd name="T29" fmla="*/ 0 h 14"/>
                <a:gd name="T30" fmla="*/ 4 w 11"/>
                <a:gd name="T31" fmla="*/ 0 h 14"/>
                <a:gd name="T32" fmla="*/ 5 w 11"/>
                <a:gd name="T33" fmla="*/ 0 h 14"/>
                <a:gd name="T34" fmla="*/ 7 w 11"/>
                <a:gd name="T35" fmla="*/ 0 h 14"/>
                <a:gd name="T36" fmla="*/ 8 w 11"/>
                <a:gd name="T37" fmla="*/ 0 h 14"/>
                <a:gd name="T38" fmla="*/ 9 w 11"/>
                <a:gd name="T39" fmla="*/ 1 h 14"/>
                <a:gd name="T40" fmla="*/ 10 w 11"/>
                <a:gd name="T41" fmla="*/ 2 h 14"/>
                <a:gd name="T42" fmla="*/ 10 w 11"/>
                <a:gd name="T43" fmla="*/ 3 h 14"/>
                <a:gd name="T44" fmla="*/ 11 w 11"/>
                <a:gd name="T45" fmla="*/ 4 h 14"/>
                <a:gd name="T46" fmla="*/ 11 w 11"/>
                <a:gd name="T47" fmla="*/ 6 h 14"/>
                <a:gd name="T48" fmla="*/ 11 w 11"/>
                <a:gd name="T49" fmla="*/ 7 h 14"/>
                <a:gd name="T50" fmla="*/ 11 w 11"/>
                <a:gd name="T51" fmla="*/ 9 h 14"/>
                <a:gd name="T52" fmla="*/ 11 w 11"/>
                <a:gd name="T53" fmla="*/ 10 h 14"/>
                <a:gd name="T54" fmla="*/ 10 w 11"/>
                <a:gd name="T55" fmla="*/ 11 h 14"/>
                <a:gd name="T56" fmla="*/ 10 w 11"/>
                <a:gd name="T57" fmla="*/ 12 h 14"/>
                <a:gd name="T58" fmla="*/ 9 w 11"/>
                <a:gd name="T59" fmla="*/ 13 h 14"/>
                <a:gd name="T60" fmla="*/ 8 w 11"/>
                <a:gd name="T61" fmla="*/ 14 h 14"/>
                <a:gd name="T62" fmla="*/ 7 w 11"/>
                <a:gd name="T63" fmla="*/ 14 h 14"/>
                <a:gd name="T64" fmla="*/ 5 w 11"/>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4">
                  <a:moveTo>
                    <a:pt x="5" y="14"/>
                  </a:moveTo>
                  <a:lnTo>
                    <a:pt x="4" y="14"/>
                  </a:lnTo>
                  <a:lnTo>
                    <a:pt x="3" y="14"/>
                  </a:lnTo>
                  <a:lnTo>
                    <a:pt x="2" y="13"/>
                  </a:lnTo>
                  <a:lnTo>
                    <a:pt x="1" y="12"/>
                  </a:lnTo>
                  <a:lnTo>
                    <a:pt x="1" y="11"/>
                  </a:lnTo>
                  <a:lnTo>
                    <a:pt x="0" y="10"/>
                  </a:lnTo>
                  <a:lnTo>
                    <a:pt x="0" y="9"/>
                  </a:lnTo>
                  <a:lnTo>
                    <a:pt x="0" y="7"/>
                  </a:lnTo>
                  <a:lnTo>
                    <a:pt x="0" y="6"/>
                  </a:lnTo>
                  <a:lnTo>
                    <a:pt x="0" y="4"/>
                  </a:lnTo>
                  <a:lnTo>
                    <a:pt x="1" y="3"/>
                  </a:lnTo>
                  <a:lnTo>
                    <a:pt x="1" y="2"/>
                  </a:lnTo>
                  <a:lnTo>
                    <a:pt x="2" y="1"/>
                  </a:lnTo>
                  <a:lnTo>
                    <a:pt x="3" y="0"/>
                  </a:lnTo>
                  <a:lnTo>
                    <a:pt x="4" y="0"/>
                  </a:lnTo>
                  <a:lnTo>
                    <a:pt x="5" y="0"/>
                  </a:lnTo>
                  <a:lnTo>
                    <a:pt x="7" y="0"/>
                  </a:lnTo>
                  <a:lnTo>
                    <a:pt x="8" y="0"/>
                  </a:lnTo>
                  <a:lnTo>
                    <a:pt x="9" y="1"/>
                  </a:lnTo>
                  <a:lnTo>
                    <a:pt x="10" y="2"/>
                  </a:lnTo>
                  <a:lnTo>
                    <a:pt x="10" y="3"/>
                  </a:lnTo>
                  <a:lnTo>
                    <a:pt x="11" y="4"/>
                  </a:lnTo>
                  <a:lnTo>
                    <a:pt x="11" y="6"/>
                  </a:lnTo>
                  <a:lnTo>
                    <a:pt x="11" y="7"/>
                  </a:lnTo>
                  <a:lnTo>
                    <a:pt x="11" y="9"/>
                  </a:lnTo>
                  <a:lnTo>
                    <a:pt x="11" y="10"/>
                  </a:lnTo>
                  <a:lnTo>
                    <a:pt x="10" y="11"/>
                  </a:lnTo>
                  <a:lnTo>
                    <a:pt x="10" y="12"/>
                  </a:lnTo>
                  <a:lnTo>
                    <a:pt x="9" y="13"/>
                  </a:lnTo>
                  <a:lnTo>
                    <a:pt x="8" y="14"/>
                  </a:lnTo>
                  <a:lnTo>
                    <a:pt x="7" y="14"/>
                  </a:lnTo>
                  <a:lnTo>
                    <a:pt x="5"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3" name="Freeform 2132"/>
            <p:cNvSpPr>
              <a:spLocks/>
            </p:cNvSpPr>
            <p:nvPr/>
          </p:nvSpPr>
          <p:spPr bwMode="auto">
            <a:xfrm>
              <a:off x="5157790" y="2232586"/>
              <a:ext cx="60325" cy="95250"/>
            </a:xfrm>
            <a:custGeom>
              <a:avLst/>
              <a:gdLst>
                <a:gd name="T0" fmla="*/ 1 w 38"/>
                <a:gd name="T1" fmla="*/ 42 h 60"/>
                <a:gd name="T2" fmla="*/ 0 w 38"/>
                <a:gd name="T3" fmla="*/ 38 h 60"/>
                <a:gd name="T4" fmla="*/ 1 w 38"/>
                <a:gd name="T5" fmla="*/ 31 h 60"/>
                <a:gd name="T6" fmla="*/ 3 w 38"/>
                <a:gd name="T7" fmla="*/ 25 h 60"/>
                <a:gd name="T8" fmla="*/ 3 w 38"/>
                <a:gd name="T9" fmla="*/ 19 h 60"/>
                <a:gd name="T10" fmla="*/ 5 w 38"/>
                <a:gd name="T11" fmla="*/ 12 h 60"/>
                <a:gd name="T12" fmla="*/ 8 w 38"/>
                <a:gd name="T13" fmla="*/ 7 h 60"/>
                <a:gd name="T14" fmla="*/ 12 w 38"/>
                <a:gd name="T15" fmla="*/ 2 h 60"/>
                <a:gd name="T16" fmla="*/ 16 w 38"/>
                <a:gd name="T17" fmla="*/ 0 h 60"/>
                <a:gd name="T18" fmla="*/ 21 w 38"/>
                <a:gd name="T19" fmla="*/ 0 h 60"/>
                <a:gd name="T20" fmla="*/ 26 w 38"/>
                <a:gd name="T21" fmla="*/ 1 h 60"/>
                <a:gd name="T22" fmla="*/ 29 w 38"/>
                <a:gd name="T23" fmla="*/ 2 h 60"/>
                <a:gd name="T24" fmla="*/ 30 w 38"/>
                <a:gd name="T25" fmla="*/ 4 h 60"/>
                <a:gd name="T26" fmla="*/ 32 w 38"/>
                <a:gd name="T27" fmla="*/ 8 h 60"/>
                <a:gd name="T28" fmla="*/ 33 w 38"/>
                <a:gd name="T29" fmla="*/ 12 h 60"/>
                <a:gd name="T30" fmla="*/ 34 w 38"/>
                <a:gd name="T31" fmla="*/ 18 h 60"/>
                <a:gd name="T32" fmla="*/ 34 w 38"/>
                <a:gd name="T33" fmla="*/ 25 h 60"/>
                <a:gd name="T34" fmla="*/ 35 w 38"/>
                <a:gd name="T35" fmla="*/ 30 h 60"/>
                <a:gd name="T36" fmla="*/ 37 w 38"/>
                <a:gd name="T37" fmla="*/ 34 h 60"/>
                <a:gd name="T38" fmla="*/ 38 w 38"/>
                <a:gd name="T39" fmla="*/ 36 h 60"/>
                <a:gd name="T40" fmla="*/ 38 w 38"/>
                <a:gd name="T41" fmla="*/ 40 h 60"/>
                <a:gd name="T42" fmla="*/ 38 w 38"/>
                <a:gd name="T43" fmla="*/ 42 h 60"/>
                <a:gd name="T44" fmla="*/ 38 w 38"/>
                <a:gd name="T45" fmla="*/ 42 h 60"/>
                <a:gd name="T46" fmla="*/ 38 w 38"/>
                <a:gd name="T47" fmla="*/ 41 h 60"/>
                <a:gd name="T48" fmla="*/ 37 w 38"/>
                <a:gd name="T49" fmla="*/ 38 h 60"/>
                <a:gd name="T50" fmla="*/ 35 w 38"/>
                <a:gd name="T51" fmla="*/ 36 h 60"/>
                <a:gd name="T52" fmla="*/ 35 w 38"/>
                <a:gd name="T53" fmla="*/ 37 h 60"/>
                <a:gd name="T54" fmla="*/ 35 w 38"/>
                <a:gd name="T55" fmla="*/ 43 h 60"/>
                <a:gd name="T56" fmla="*/ 33 w 38"/>
                <a:gd name="T57" fmla="*/ 49 h 60"/>
                <a:gd name="T58" fmla="*/ 31 w 38"/>
                <a:gd name="T59" fmla="*/ 53 h 60"/>
                <a:gd name="T60" fmla="*/ 31 w 38"/>
                <a:gd name="T61" fmla="*/ 55 h 60"/>
                <a:gd name="T62" fmla="*/ 30 w 38"/>
                <a:gd name="T63" fmla="*/ 57 h 60"/>
                <a:gd name="T64" fmla="*/ 23 w 38"/>
                <a:gd name="T65" fmla="*/ 60 h 60"/>
                <a:gd name="T66" fmla="*/ 1 w 38"/>
                <a:gd name="T6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0">
                  <a:moveTo>
                    <a:pt x="1" y="43"/>
                  </a:moveTo>
                  <a:lnTo>
                    <a:pt x="1" y="42"/>
                  </a:lnTo>
                  <a:lnTo>
                    <a:pt x="0" y="41"/>
                  </a:lnTo>
                  <a:lnTo>
                    <a:pt x="0" y="38"/>
                  </a:lnTo>
                  <a:lnTo>
                    <a:pt x="0" y="34"/>
                  </a:lnTo>
                  <a:lnTo>
                    <a:pt x="1" y="31"/>
                  </a:lnTo>
                  <a:lnTo>
                    <a:pt x="2" y="28"/>
                  </a:lnTo>
                  <a:lnTo>
                    <a:pt x="3" y="25"/>
                  </a:lnTo>
                  <a:lnTo>
                    <a:pt x="3" y="21"/>
                  </a:lnTo>
                  <a:lnTo>
                    <a:pt x="3" y="19"/>
                  </a:lnTo>
                  <a:lnTo>
                    <a:pt x="4" y="15"/>
                  </a:lnTo>
                  <a:lnTo>
                    <a:pt x="5" y="12"/>
                  </a:lnTo>
                  <a:lnTo>
                    <a:pt x="7" y="9"/>
                  </a:lnTo>
                  <a:lnTo>
                    <a:pt x="8" y="7"/>
                  </a:lnTo>
                  <a:lnTo>
                    <a:pt x="10" y="4"/>
                  </a:lnTo>
                  <a:lnTo>
                    <a:pt x="12" y="2"/>
                  </a:lnTo>
                  <a:lnTo>
                    <a:pt x="14" y="1"/>
                  </a:lnTo>
                  <a:lnTo>
                    <a:pt x="16" y="0"/>
                  </a:lnTo>
                  <a:lnTo>
                    <a:pt x="19" y="0"/>
                  </a:lnTo>
                  <a:lnTo>
                    <a:pt x="21" y="0"/>
                  </a:lnTo>
                  <a:lnTo>
                    <a:pt x="24" y="0"/>
                  </a:lnTo>
                  <a:lnTo>
                    <a:pt x="26" y="1"/>
                  </a:lnTo>
                  <a:lnTo>
                    <a:pt x="27" y="2"/>
                  </a:lnTo>
                  <a:lnTo>
                    <a:pt x="29" y="2"/>
                  </a:lnTo>
                  <a:lnTo>
                    <a:pt x="30" y="3"/>
                  </a:lnTo>
                  <a:lnTo>
                    <a:pt x="30" y="4"/>
                  </a:lnTo>
                  <a:lnTo>
                    <a:pt x="31" y="6"/>
                  </a:lnTo>
                  <a:lnTo>
                    <a:pt x="32" y="8"/>
                  </a:lnTo>
                  <a:lnTo>
                    <a:pt x="32" y="10"/>
                  </a:lnTo>
                  <a:lnTo>
                    <a:pt x="33" y="12"/>
                  </a:lnTo>
                  <a:lnTo>
                    <a:pt x="34" y="15"/>
                  </a:lnTo>
                  <a:lnTo>
                    <a:pt x="34" y="18"/>
                  </a:lnTo>
                  <a:lnTo>
                    <a:pt x="34" y="22"/>
                  </a:lnTo>
                  <a:lnTo>
                    <a:pt x="34" y="25"/>
                  </a:lnTo>
                  <a:lnTo>
                    <a:pt x="35" y="28"/>
                  </a:lnTo>
                  <a:lnTo>
                    <a:pt x="35" y="30"/>
                  </a:lnTo>
                  <a:lnTo>
                    <a:pt x="36" y="32"/>
                  </a:lnTo>
                  <a:lnTo>
                    <a:pt x="37" y="34"/>
                  </a:lnTo>
                  <a:lnTo>
                    <a:pt x="38" y="35"/>
                  </a:lnTo>
                  <a:lnTo>
                    <a:pt x="38" y="36"/>
                  </a:lnTo>
                  <a:lnTo>
                    <a:pt x="38" y="38"/>
                  </a:lnTo>
                  <a:lnTo>
                    <a:pt x="38" y="40"/>
                  </a:lnTo>
                  <a:lnTo>
                    <a:pt x="38" y="42"/>
                  </a:lnTo>
                  <a:lnTo>
                    <a:pt x="38" y="42"/>
                  </a:lnTo>
                  <a:lnTo>
                    <a:pt x="38" y="43"/>
                  </a:lnTo>
                  <a:lnTo>
                    <a:pt x="38" y="42"/>
                  </a:lnTo>
                  <a:lnTo>
                    <a:pt x="38" y="42"/>
                  </a:lnTo>
                  <a:lnTo>
                    <a:pt x="38" y="41"/>
                  </a:lnTo>
                  <a:lnTo>
                    <a:pt x="37" y="40"/>
                  </a:lnTo>
                  <a:lnTo>
                    <a:pt x="37" y="38"/>
                  </a:lnTo>
                  <a:lnTo>
                    <a:pt x="36" y="37"/>
                  </a:lnTo>
                  <a:lnTo>
                    <a:pt x="35" y="36"/>
                  </a:lnTo>
                  <a:lnTo>
                    <a:pt x="34" y="36"/>
                  </a:lnTo>
                  <a:lnTo>
                    <a:pt x="35" y="37"/>
                  </a:lnTo>
                  <a:lnTo>
                    <a:pt x="35" y="40"/>
                  </a:lnTo>
                  <a:lnTo>
                    <a:pt x="35" y="43"/>
                  </a:lnTo>
                  <a:lnTo>
                    <a:pt x="34" y="46"/>
                  </a:lnTo>
                  <a:lnTo>
                    <a:pt x="33" y="49"/>
                  </a:lnTo>
                  <a:lnTo>
                    <a:pt x="32" y="51"/>
                  </a:lnTo>
                  <a:lnTo>
                    <a:pt x="31" y="53"/>
                  </a:lnTo>
                  <a:lnTo>
                    <a:pt x="31" y="54"/>
                  </a:lnTo>
                  <a:lnTo>
                    <a:pt x="31" y="55"/>
                  </a:lnTo>
                  <a:lnTo>
                    <a:pt x="31" y="56"/>
                  </a:lnTo>
                  <a:lnTo>
                    <a:pt x="30" y="57"/>
                  </a:lnTo>
                  <a:lnTo>
                    <a:pt x="30" y="57"/>
                  </a:lnTo>
                  <a:lnTo>
                    <a:pt x="23" y="60"/>
                  </a:lnTo>
                  <a:lnTo>
                    <a:pt x="7" y="60"/>
                  </a:lnTo>
                  <a:lnTo>
                    <a:pt x="1" y="43"/>
                  </a:lnTo>
                  <a:close/>
                </a:path>
              </a:pathLst>
            </a:custGeom>
            <a:solidFill>
              <a:srgbClr val="8D4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4" name="Freeform 2133"/>
            <p:cNvSpPr>
              <a:spLocks/>
            </p:cNvSpPr>
            <p:nvPr/>
          </p:nvSpPr>
          <p:spPr bwMode="auto">
            <a:xfrm>
              <a:off x="5089526" y="2204013"/>
              <a:ext cx="217488" cy="352425"/>
            </a:xfrm>
            <a:custGeom>
              <a:avLst/>
              <a:gdLst>
                <a:gd name="T0" fmla="*/ 288 w 1266"/>
                <a:gd name="T1" fmla="*/ 1614 h 2025"/>
                <a:gd name="T2" fmla="*/ 258 w 1266"/>
                <a:gd name="T3" fmla="*/ 1604 h 2025"/>
                <a:gd name="T4" fmla="*/ 243 w 1266"/>
                <a:gd name="T5" fmla="*/ 1543 h 2025"/>
                <a:gd name="T6" fmla="*/ 252 w 1266"/>
                <a:gd name="T7" fmla="*/ 1392 h 2025"/>
                <a:gd name="T8" fmla="*/ 281 w 1266"/>
                <a:gd name="T9" fmla="*/ 1201 h 2025"/>
                <a:gd name="T10" fmla="*/ 220 w 1266"/>
                <a:gd name="T11" fmla="*/ 971 h 2025"/>
                <a:gd name="T12" fmla="*/ 243 w 1266"/>
                <a:gd name="T13" fmla="*/ 872 h 2025"/>
                <a:gd name="T14" fmla="*/ 201 w 1266"/>
                <a:gd name="T15" fmla="*/ 813 h 2025"/>
                <a:gd name="T16" fmla="*/ 137 w 1266"/>
                <a:gd name="T17" fmla="*/ 736 h 2025"/>
                <a:gd name="T18" fmla="*/ 81 w 1266"/>
                <a:gd name="T19" fmla="*/ 660 h 2025"/>
                <a:gd name="T20" fmla="*/ 28 w 1266"/>
                <a:gd name="T21" fmla="*/ 572 h 2025"/>
                <a:gd name="T22" fmla="*/ 100 w 1266"/>
                <a:gd name="T23" fmla="*/ 124 h 2025"/>
                <a:gd name="T24" fmla="*/ 111 w 1266"/>
                <a:gd name="T25" fmla="*/ 294 h 2025"/>
                <a:gd name="T26" fmla="*/ 120 w 1266"/>
                <a:gd name="T27" fmla="*/ 413 h 2025"/>
                <a:gd name="T28" fmla="*/ 179 w 1266"/>
                <a:gd name="T29" fmla="*/ 470 h 2025"/>
                <a:gd name="T30" fmla="*/ 249 w 1266"/>
                <a:gd name="T31" fmla="*/ 551 h 2025"/>
                <a:gd name="T32" fmla="*/ 286 w 1266"/>
                <a:gd name="T33" fmla="*/ 591 h 2025"/>
                <a:gd name="T34" fmla="*/ 328 w 1266"/>
                <a:gd name="T35" fmla="*/ 621 h 2025"/>
                <a:gd name="T36" fmla="*/ 354 w 1266"/>
                <a:gd name="T37" fmla="*/ 635 h 2025"/>
                <a:gd name="T38" fmla="*/ 367 w 1266"/>
                <a:gd name="T39" fmla="*/ 637 h 2025"/>
                <a:gd name="T40" fmla="*/ 390 w 1266"/>
                <a:gd name="T41" fmla="*/ 642 h 2025"/>
                <a:gd name="T42" fmla="*/ 418 w 1266"/>
                <a:gd name="T43" fmla="*/ 644 h 2025"/>
                <a:gd name="T44" fmla="*/ 460 w 1266"/>
                <a:gd name="T45" fmla="*/ 648 h 2025"/>
                <a:gd name="T46" fmla="*/ 526 w 1266"/>
                <a:gd name="T47" fmla="*/ 656 h 2025"/>
                <a:gd name="T48" fmla="*/ 586 w 1266"/>
                <a:gd name="T49" fmla="*/ 669 h 2025"/>
                <a:gd name="T50" fmla="*/ 612 w 1266"/>
                <a:gd name="T51" fmla="*/ 675 h 2025"/>
                <a:gd name="T52" fmla="*/ 673 w 1266"/>
                <a:gd name="T53" fmla="*/ 700 h 2025"/>
                <a:gd name="T54" fmla="*/ 699 w 1266"/>
                <a:gd name="T55" fmla="*/ 688 h 2025"/>
                <a:gd name="T56" fmla="*/ 729 w 1266"/>
                <a:gd name="T57" fmla="*/ 660 h 2025"/>
                <a:gd name="T58" fmla="*/ 782 w 1266"/>
                <a:gd name="T59" fmla="*/ 652 h 2025"/>
                <a:gd name="T60" fmla="*/ 839 w 1266"/>
                <a:gd name="T61" fmla="*/ 633 h 2025"/>
                <a:gd name="T62" fmla="*/ 942 w 1266"/>
                <a:gd name="T63" fmla="*/ 562 h 2025"/>
                <a:gd name="T64" fmla="*/ 1008 w 1266"/>
                <a:gd name="T65" fmla="*/ 501 h 2025"/>
                <a:gd name="T66" fmla="*/ 1029 w 1266"/>
                <a:gd name="T67" fmla="*/ 472 h 2025"/>
                <a:gd name="T68" fmla="*/ 1144 w 1266"/>
                <a:gd name="T69" fmla="*/ 82 h 2025"/>
                <a:gd name="T70" fmla="*/ 1163 w 1266"/>
                <a:gd name="T71" fmla="*/ 15 h 2025"/>
                <a:gd name="T72" fmla="*/ 1178 w 1266"/>
                <a:gd name="T73" fmla="*/ 2 h 2025"/>
                <a:gd name="T74" fmla="*/ 1240 w 1266"/>
                <a:gd name="T75" fmla="*/ 19 h 2025"/>
                <a:gd name="T76" fmla="*/ 1250 w 1266"/>
                <a:gd name="T77" fmla="*/ 124 h 2025"/>
                <a:gd name="T78" fmla="*/ 1234 w 1266"/>
                <a:gd name="T79" fmla="*/ 216 h 2025"/>
                <a:gd name="T80" fmla="*/ 1206 w 1266"/>
                <a:gd name="T81" fmla="*/ 352 h 2025"/>
                <a:gd name="T82" fmla="*/ 1185 w 1266"/>
                <a:gd name="T83" fmla="*/ 451 h 2025"/>
                <a:gd name="T84" fmla="*/ 1163 w 1266"/>
                <a:gd name="T85" fmla="*/ 512 h 2025"/>
                <a:gd name="T86" fmla="*/ 1140 w 1266"/>
                <a:gd name="T87" fmla="*/ 556 h 2025"/>
                <a:gd name="T88" fmla="*/ 1097 w 1266"/>
                <a:gd name="T89" fmla="*/ 633 h 2025"/>
                <a:gd name="T90" fmla="*/ 1057 w 1266"/>
                <a:gd name="T91" fmla="*/ 700 h 2025"/>
                <a:gd name="T92" fmla="*/ 1006 w 1266"/>
                <a:gd name="T93" fmla="*/ 767 h 2025"/>
                <a:gd name="T94" fmla="*/ 978 w 1266"/>
                <a:gd name="T95" fmla="*/ 809 h 2025"/>
                <a:gd name="T96" fmla="*/ 944 w 1266"/>
                <a:gd name="T97" fmla="*/ 839 h 2025"/>
                <a:gd name="T98" fmla="*/ 914 w 1266"/>
                <a:gd name="T99" fmla="*/ 866 h 2025"/>
                <a:gd name="T100" fmla="*/ 842 w 1266"/>
                <a:gd name="T101" fmla="*/ 939 h 2025"/>
                <a:gd name="T102" fmla="*/ 788 w 1266"/>
                <a:gd name="T103" fmla="*/ 1008 h 2025"/>
                <a:gd name="T104" fmla="*/ 727 w 1266"/>
                <a:gd name="T105" fmla="*/ 1126 h 2025"/>
                <a:gd name="T106" fmla="*/ 692 w 1266"/>
                <a:gd name="T107" fmla="*/ 1203 h 2025"/>
                <a:gd name="T108" fmla="*/ 671 w 1266"/>
                <a:gd name="T109" fmla="*/ 1302 h 2025"/>
                <a:gd name="T110" fmla="*/ 661 w 1266"/>
                <a:gd name="T111" fmla="*/ 1403 h 2025"/>
                <a:gd name="T112" fmla="*/ 654 w 1266"/>
                <a:gd name="T113" fmla="*/ 1526 h 2025"/>
                <a:gd name="T114" fmla="*/ 682 w 1266"/>
                <a:gd name="T115" fmla="*/ 1715 h 2025"/>
                <a:gd name="T116" fmla="*/ 758 w 1266"/>
                <a:gd name="T117" fmla="*/ 2025 h 2025"/>
                <a:gd name="T118" fmla="*/ 456 w 1266"/>
                <a:gd name="T119" fmla="*/ 1786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6" h="2025">
                  <a:moveTo>
                    <a:pt x="337" y="1631"/>
                  </a:moveTo>
                  <a:lnTo>
                    <a:pt x="316" y="1625"/>
                  </a:lnTo>
                  <a:lnTo>
                    <a:pt x="300" y="1621"/>
                  </a:lnTo>
                  <a:lnTo>
                    <a:pt x="288" y="1614"/>
                  </a:lnTo>
                  <a:lnTo>
                    <a:pt x="281" y="1614"/>
                  </a:lnTo>
                  <a:lnTo>
                    <a:pt x="273" y="1612"/>
                  </a:lnTo>
                  <a:lnTo>
                    <a:pt x="266" y="1608"/>
                  </a:lnTo>
                  <a:lnTo>
                    <a:pt x="258" y="1604"/>
                  </a:lnTo>
                  <a:lnTo>
                    <a:pt x="252" y="1593"/>
                  </a:lnTo>
                  <a:lnTo>
                    <a:pt x="249" y="1581"/>
                  </a:lnTo>
                  <a:lnTo>
                    <a:pt x="245" y="1566"/>
                  </a:lnTo>
                  <a:lnTo>
                    <a:pt x="243" y="1543"/>
                  </a:lnTo>
                  <a:lnTo>
                    <a:pt x="203" y="1509"/>
                  </a:lnTo>
                  <a:lnTo>
                    <a:pt x="224" y="1453"/>
                  </a:lnTo>
                  <a:lnTo>
                    <a:pt x="241" y="1415"/>
                  </a:lnTo>
                  <a:cubicBezTo>
                    <a:pt x="245" y="1405"/>
                    <a:pt x="252" y="1392"/>
                    <a:pt x="252" y="1392"/>
                  </a:cubicBezTo>
                  <a:cubicBezTo>
                    <a:pt x="252" y="1392"/>
                    <a:pt x="269" y="1359"/>
                    <a:pt x="269" y="1359"/>
                  </a:cubicBezTo>
                  <a:cubicBezTo>
                    <a:pt x="269" y="1359"/>
                    <a:pt x="283" y="1323"/>
                    <a:pt x="283" y="1323"/>
                  </a:cubicBezTo>
                  <a:cubicBezTo>
                    <a:pt x="283" y="1323"/>
                    <a:pt x="288" y="1285"/>
                    <a:pt x="288" y="1264"/>
                  </a:cubicBezTo>
                  <a:cubicBezTo>
                    <a:pt x="288" y="1243"/>
                    <a:pt x="284" y="1222"/>
                    <a:pt x="281" y="1201"/>
                  </a:cubicBezTo>
                  <a:cubicBezTo>
                    <a:pt x="281" y="1201"/>
                    <a:pt x="266" y="1138"/>
                    <a:pt x="266" y="1138"/>
                  </a:cubicBezTo>
                  <a:cubicBezTo>
                    <a:pt x="266" y="1138"/>
                    <a:pt x="226" y="1090"/>
                    <a:pt x="226" y="1090"/>
                  </a:cubicBezTo>
                  <a:cubicBezTo>
                    <a:pt x="226" y="1090"/>
                    <a:pt x="213" y="1059"/>
                    <a:pt x="213" y="1040"/>
                  </a:cubicBezTo>
                  <a:cubicBezTo>
                    <a:pt x="213" y="1021"/>
                    <a:pt x="217" y="990"/>
                    <a:pt x="220" y="971"/>
                  </a:cubicBezTo>
                  <a:cubicBezTo>
                    <a:pt x="224" y="952"/>
                    <a:pt x="234" y="935"/>
                    <a:pt x="237" y="925"/>
                  </a:cubicBezTo>
                  <a:lnTo>
                    <a:pt x="254" y="908"/>
                  </a:lnTo>
                  <a:lnTo>
                    <a:pt x="269" y="893"/>
                  </a:lnTo>
                  <a:lnTo>
                    <a:pt x="243" y="872"/>
                  </a:lnTo>
                  <a:lnTo>
                    <a:pt x="239" y="868"/>
                  </a:lnTo>
                  <a:lnTo>
                    <a:pt x="230" y="855"/>
                  </a:lnTo>
                  <a:lnTo>
                    <a:pt x="217" y="837"/>
                  </a:lnTo>
                  <a:lnTo>
                    <a:pt x="201" y="813"/>
                  </a:lnTo>
                  <a:lnTo>
                    <a:pt x="183" y="788"/>
                  </a:lnTo>
                  <a:lnTo>
                    <a:pt x="166" y="767"/>
                  </a:lnTo>
                  <a:lnTo>
                    <a:pt x="151" y="749"/>
                  </a:lnTo>
                  <a:lnTo>
                    <a:pt x="137" y="736"/>
                  </a:lnTo>
                  <a:lnTo>
                    <a:pt x="126" y="723"/>
                  </a:lnTo>
                  <a:lnTo>
                    <a:pt x="111" y="707"/>
                  </a:lnTo>
                  <a:lnTo>
                    <a:pt x="96" y="684"/>
                  </a:lnTo>
                  <a:lnTo>
                    <a:pt x="81" y="660"/>
                  </a:lnTo>
                  <a:lnTo>
                    <a:pt x="64" y="635"/>
                  </a:lnTo>
                  <a:lnTo>
                    <a:pt x="49" y="610"/>
                  </a:lnTo>
                  <a:lnTo>
                    <a:pt x="38" y="591"/>
                  </a:lnTo>
                  <a:lnTo>
                    <a:pt x="28" y="572"/>
                  </a:lnTo>
                  <a:lnTo>
                    <a:pt x="21" y="556"/>
                  </a:lnTo>
                  <a:lnTo>
                    <a:pt x="11" y="533"/>
                  </a:lnTo>
                  <a:lnTo>
                    <a:pt x="0" y="507"/>
                  </a:lnTo>
                  <a:lnTo>
                    <a:pt x="100" y="124"/>
                  </a:lnTo>
                  <a:lnTo>
                    <a:pt x="100" y="172"/>
                  </a:lnTo>
                  <a:lnTo>
                    <a:pt x="103" y="220"/>
                  </a:lnTo>
                  <a:lnTo>
                    <a:pt x="109" y="264"/>
                  </a:lnTo>
                  <a:lnTo>
                    <a:pt x="111" y="294"/>
                  </a:lnTo>
                  <a:lnTo>
                    <a:pt x="115" y="321"/>
                  </a:lnTo>
                  <a:lnTo>
                    <a:pt x="119" y="357"/>
                  </a:lnTo>
                  <a:lnTo>
                    <a:pt x="120" y="394"/>
                  </a:lnTo>
                  <a:lnTo>
                    <a:pt x="120" y="413"/>
                  </a:lnTo>
                  <a:lnTo>
                    <a:pt x="126" y="417"/>
                  </a:lnTo>
                  <a:lnTo>
                    <a:pt x="139" y="430"/>
                  </a:lnTo>
                  <a:lnTo>
                    <a:pt x="158" y="449"/>
                  </a:lnTo>
                  <a:lnTo>
                    <a:pt x="179" y="470"/>
                  </a:lnTo>
                  <a:lnTo>
                    <a:pt x="201" y="493"/>
                  </a:lnTo>
                  <a:lnTo>
                    <a:pt x="222" y="516"/>
                  </a:lnTo>
                  <a:lnTo>
                    <a:pt x="239" y="535"/>
                  </a:lnTo>
                  <a:lnTo>
                    <a:pt x="249" y="551"/>
                  </a:lnTo>
                  <a:lnTo>
                    <a:pt x="254" y="562"/>
                  </a:lnTo>
                  <a:lnTo>
                    <a:pt x="264" y="572"/>
                  </a:lnTo>
                  <a:lnTo>
                    <a:pt x="275" y="583"/>
                  </a:lnTo>
                  <a:lnTo>
                    <a:pt x="286" y="591"/>
                  </a:lnTo>
                  <a:lnTo>
                    <a:pt x="298" y="600"/>
                  </a:lnTo>
                  <a:lnTo>
                    <a:pt x="309" y="608"/>
                  </a:lnTo>
                  <a:lnTo>
                    <a:pt x="320" y="614"/>
                  </a:lnTo>
                  <a:lnTo>
                    <a:pt x="328" y="621"/>
                  </a:lnTo>
                  <a:lnTo>
                    <a:pt x="333" y="627"/>
                  </a:lnTo>
                  <a:lnTo>
                    <a:pt x="341" y="631"/>
                  </a:lnTo>
                  <a:lnTo>
                    <a:pt x="349" y="633"/>
                  </a:lnTo>
                  <a:lnTo>
                    <a:pt x="354" y="635"/>
                  </a:lnTo>
                  <a:lnTo>
                    <a:pt x="360" y="635"/>
                  </a:lnTo>
                  <a:lnTo>
                    <a:pt x="364" y="637"/>
                  </a:lnTo>
                  <a:lnTo>
                    <a:pt x="365" y="637"/>
                  </a:lnTo>
                  <a:lnTo>
                    <a:pt x="367" y="637"/>
                  </a:lnTo>
                  <a:lnTo>
                    <a:pt x="369" y="637"/>
                  </a:lnTo>
                  <a:lnTo>
                    <a:pt x="373" y="639"/>
                  </a:lnTo>
                  <a:lnTo>
                    <a:pt x="381" y="639"/>
                  </a:lnTo>
                  <a:lnTo>
                    <a:pt x="390" y="642"/>
                  </a:lnTo>
                  <a:lnTo>
                    <a:pt x="399" y="644"/>
                  </a:lnTo>
                  <a:lnTo>
                    <a:pt x="407" y="644"/>
                  </a:lnTo>
                  <a:lnTo>
                    <a:pt x="414" y="644"/>
                  </a:lnTo>
                  <a:lnTo>
                    <a:pt x="418" y="644"/>
                  </a:lnTo>
                  <a:lnTo>
                    <a:pt x="424" y="644"/>
                  </a:lnTo>
                  <a:lnTo>
                    <a:pt x="435" y="644"/>
                  </a:lnTo>
                  <a:lnTo>
                    <a:pt x="447" y="644"/>
                  </a:lnTo>
                  <a:lnTo>
                    <a:pt x="460" y="648"/>
                  </a:lnTo>
                  <a:lnTo>
                    <a:pt x="477" y="650"/>
                  </a:lnTo>
                  <a:lnTo>
                    <a:pt x="492" y="652"/>
                  </a:lnTo>
                  <a:lnTo>
                    <a:pt x="509" y="654"/>
                  </a:lnTo>
                  <a:lnTo>
                    <a:pt x="526" y="656"/>
                  </a:lnTo>
                  <a:lnTo>
                    <a:pt x="543" y="660"/>
                  </a:lnTo>
                  <a:lnTo>
                    <a:pt x="558" y="663"/>
                  </a:lnTo>
                  <a:lnTo>
                    <a:pt x="573" y="667"/>
                  </a:lnTo>
                  <a:lnTo>
                    <a:pt x="586" y="669"/>
                  </a:lnTo>
                  <a:lnTo>
                    <a:pt x="597" y="671"/>
                  </a:lnTo>
                  <a:lnTo>
                    <a:pt x="605" y="673"/>
                  </a:lnTo>
                  <a:lnTo>
                    <a:pt x="609" y="675"/>
                  </a:lnTo>
                  <a:lnTo>
                    <a:pt x="612" y="675"/>
                  </a:lnTo>
                  <a:lnTo>
                    <a:pt x="663" y="702"/>
                  </a:lnTo>
                  <a:lnTo>
                    <a:pt x="665" y="702"/>
                  </a:lnTo>
                  <a:lnTo>
                    <a:pt x="669" y="702"/>
                  </a:lnTo>
                  <a:lnTo>
                    <a:pt x="673" y="700"/>
                  </a:lnTo>
                  <a:lnTo>
                    <a:pt x="678" y="698"/>
                  </a:lnTo>
                  <a:lnTo>
                    <a:pt x="684" y="696"/>
                  </a:lnTo>
                  <a:lnTo>
                    <a:pt x="692" y="694"/>
                  </a:lnTo>
                  <a:lnTo>
                    <a:pt x="699" y="688"/>
                  </a:lnTo>
                  <a:lnTo>
                    <a:pt x="705" y="681"/>
                  </a:lnTo>
                  <a:lnTo>
                    <a:pt x="712" y="675"/>
                  </a:lnTo>
                  <a:lnTo>
                    <a:pt x="720" y="669"/>
                  </a:lnTo>
                  <a:lnTo>
                    <a:pt x="729" y="660"/>
                  </a:lnTo>
                  <a:lnTo>
                    <a:pt x="739" y="656"/>
                  </a:lnTo>
                  <a:lnTo>
                    <a:pt x="752" y="652"/>
                  </a:lnTo>
                  <a:lnTo>
                    <a:pt x="765" y="650"/>
                  </a:lnTo>
                  <a:lnTo>
                    <a:pt x="782" y="652"/>
                  </a:lnTo>
                  <a:lnTo>
                    <a:pt x="801" y="654"/>
                  </a:lnTo>
                  <a:lnTo>
                    <a:pt x="807" y="652"/>
                  </a:lnTo>
                  <a:lnTo>
                    <a:pt x="820" y="644"/>
                  </a:lnTo>
                  <a:lnTo>
                    <a:pt x="839" y="633"/>
                  </a:lnTo>
                  <a:lnTo>
                    <a:pt x="863" y="616"/>
                  </a:lnTo>
                  <a:lnTo>
                    <a:pt x="889" y="600"/>
                  </a:lnTo>
                  <a:lnTo>
                    <a:pt x="916" y="581"/>
                  </a:lnTo>
                  <a:lnTo>
                    <a:pt x="942" y="562"/>
                  </a:lnTo>
                  <a:lnTo>
                    <a:pt x="963" y="547"/>
                  </a:lnTo>
                  <a:lnTo>
                    <a:pt x="982" y="530"/>
                  </a:lnTo>
                  <a:lnTo>
                    <a:pt x="997" y="514"/>
                  </a:lnTo>
                  <a:lnTo>
                    <a:pt x="1008" y="501"/>
                  </a:lnTo>
                  <a:lnTo>
                    <a:pt x="1018" y="491"/>
                  </a:lnTo>
                  <a:lnTo>
                    <a:pt x="1023" y="480"/>
                  </a:lnTo>
                  <a:lnTo>
                    <a:pt x="1027" y="474"/>
                  </a:lnTo>
                  <a:lnTo>
                    <a:pt x="1029" y="472"/>
                  </a:lnTo>
                  <a:lnTo>
                    <a:pt x="1031" y="470"/>
                  </a:lnTo>
                  <a:lnTo>
                    <a:pt x="1136" y="113"/>
                  </a:lnTo>
                  <a:lnTo>
                    <a:pt x="1138" y="103"/>
                  </a:lnTo>
                  <a:lnTo>
                    <a:pt x="1144" y="82"/>
                  </a:lnTo>
                  <a:lnTo>
                    <a:pt x="1150" y="59"/>
                  </a:lnTo>
                  <a:lnTo>
                    <a:pt x="1155" y="40"/>
                  </a:lnTo>
                  <a:lnTo>
                    <a:pt x="1157" y="27"/>
                  </a:lnTo>
                  <a:lnTo>
                    <a:pt x="1163" y="15"/>
                  </a:lnTo>
                  <a:lnTo>
                    <a:pt x="1165" y="4"/>
                  </a:lnTo>
                  <a:lnTo>
                    <a:pt x="1165" y="0"/>
                  </a:lnTo>
                  <a:lnTo>
                    <a:pt x="1168" y="0"/>
                  </a:lnTo>
                  <a:lnTo>
                    <a:pt x="1178" y="2"/>
                  </a:lnTo>
                  <a:lnTo>
                    <a:pt x="1191" y="4"/>
                  </a:lnTo>
                  <a:lnTo>
                    <a:pt x="1206" y="6"/>
                  </a:lnTo>
                  <a:lnTo>
                    <a:pt x="1225" y="13"/>
                  </a:lnTo>
                  <a:lnTo>
                    <a:pt x="1240" y="19"/>
                  </a:lnTo>
                  <a:lnTo>
                    <a:pt x="1255" y="27"/>
                  </a:lnTo>
                  <a:lnTo>
                    <a:pt x="1266" y="40"/>
                  </a:lnTo>
                  <a:lnTo>
                    <a:pt x="1251" y="118"/>
                  </a:lnTo>
                  <a:lnTo>
                    <a:pt x="1250" y="124"/>
                  </a:lnTo>
                  <a:lnTo>
                    <a:pt x="1248" y="143"/>
                  </a:lnTo>
                  <a:lnTo>
                    <a:pt x="1244" y="166"/>
                  </a:lnTo>
                  <a:lnTo>
                    <a:pt x="1238" y="195"/>
                  </a:lnTo>
                  <a:lnTo>
                    <a:pt x="1234" y="216"/>
                  </a:lnTo>
                  <a:lnTo>
                    <a:pt x="1229" y="243"/>
                  </a:lnTo>
                  <a:lnTo>
                    <a:pt x="1221" y="277"/>
                  </a:lnTo>
                  <a:lnTo>
                    <a:pt x="1214" y="315"/>
                  </a:lnTo>
                  <a:lnTo>
                    <a:pt x="1206" y="352"/>
                  </a:lnTo>
                  <a:lnTo>
                    <a:pt x="1199" y="386"/>
                  </a:lnTo>
                  <a:lnTo>
                    <a:pt x="1193" y="415"/>
                  </a:lnTo>
                  <a:lnTo>
                    <a:pt x="1189" y="436"/>
                  </a:lnTo>
                  <a:lnTo>
                    <a:pt x="1185" y="451"/>
                  </a:lnTo>
                  <a:lnTo>
                    <a:pt x="1182" y="466"/>
                  </a:lnTo>
                  <a:lnTo>
                    <a:pt x="1176" y="480"/>
                  </a:lnTo>
                  <a:lnTo>
                    <a:pt x="1170" y="495"/>
                  </a:lnTo>
                  <a:lnTo>
                    <a:pt x="1163" y="512"/>
                  </a:lnTo>
                  <a:lnTo>
                    <a:pt x="1157" y="524"/>
                  </a:lnTo>
                  <a:lnTo>
                    <a:pt x="1151" y="535"/>
                  </a:lnTo>
                  <a:lnTo>
                    <a:pt x="1146" y="543"/>
                  </a:lnTo>
                  <a:lnTo>
                    <a:pt x="1140" y="556"/>
                  </a:lnTo>
                  <a:lnTo>
                    <a:pt x="1131" y="572"/>
                  </a:lnTo>
                  <a:lnTo>
                    <a:pt x="1119" y="591"/>
                  </a:lnTo>
                  <a:lnTo>
                    <a:pt x="1110" y="612"/>
                  </a:lnTo>
                  <a:lnTo>
                    <a:pt x="1097" y="633"/>
                  </a:lnTo>
                  <a:lnTo>
                    <a:pt x="1086" y="654"/>
                  </a:lnTo>
                  <a:lnTo>
                    <a:pt x="1076" y="673"/>
                  </a:lnTo>
                  <a:lnTo>
                    <a:pt x="1067" y="688"/>
                  </a:lnTo>
                  <a:lnTo>
                    <a:pt x="1057" y="700"/>
                  </a:lnTo>
                  <a:lnTo>
                    <a:pt x="1046" y="717"/>
                  </a:lnTo>
                  <a:lnTo>
                    <a:pt x="1033" y="734"/>
                  </a:lnTo>
                  <a:lnTo>
                    <a:pt x="1020" y="751"/>
                  </a:lnTo>
                  <a:lnTo>
                    <a:pt x="1006" y="767"/>
                  </a:lnTo>
                  <a:lnTo>
                    <a:pt x="997" y="782"/>
                  </a:lnTo>
                  <a:lnTo>
                    <a:pt x="989" y="795"/>
                  </a:lnTo>
                  <a:lnTo>
                    <a:pt x="984" y="801"/>
                  </a:lnTo>
                  <a:lnTo>
                    <a:pt x="978" y="809"/>
                  </a:lnTo>
                  <a:lnTo>
                    <a:pt x="971" y="816"/>
                  </a:lnTo>
                  <a:lnTo>
                    <a:pt x="963" y="822"/>
                  </a:lnTo>
                  <a:lnTo>
                    <a:pt x="954" y="830"/>
                  </a:lnTo>
                  <a:lnTo>
                    <a:pt x="944" y="839"/>
                  </a:lnTo>
                  <a:lnTo>
                    <a:pt x="935" y="847"/>
                  </a:lnTo>
                  <a:lnTo>
                    <a:pt x="927" y="851"/>
                  </a:lnTo>
                  <a:lnTo>
                    <a:pt x="922" y="855"/>
                  </a:lnTo>
                  <a:lnTo>
                    <a:pt x="914" y="866"/>
                  </a:lnTo>
                  <a:lnTo>
                    <a:pt x="899" y="876"/>
                  </a:lnTo>
                  <a:lnTo>
                    <a:pt x="882" y="897"/>
                  </a:lnTo>
                  <a:lnTo>
                    <a:pt x="863" y="918"/>
                  </a:lnTo>
                  <a:lnTo>
                    <a:pt x="842" y="939"/>
                  </a:lnTo>
                  <a:lnTo>
                    <a:pt x="825" y="960"/>
                  </a:lnTo>
                  <a:lnTo>
                    <a:pt x="808" y="979"/>
                  </a:lnTo>
                  <a:lnTo>
                    <a:pt x="797" y="992"/>
                  </a:lnTo>
                  <a:lnTo>
                    <a:pt x="788" y="1008"/>
                  </a:lnTo>
                  <a:lnTo>
                    <a:pt x="773" y="1032"/>
                  </a:lnTo>
                  <a:lnTo>
                    <a:pt x="758" y="1061"/>
                  </a:lnTo>
                  <a:lnTo>
                    <a:pt x="742" y="1092"/>
                  </a:lnTo>
                  <a:lnTo>
                    <a:pt x="727" y="1126"/>
                  </a:lnTo>
                  <a:lnTo>
                    <a:pt x="712" y="1153"/>
                  </a:lnTo>
                  <a:lnTo>
                    <a:pt x="701" y="1176"/>
                  </a:lnTo>
                  <a:lnTo>
                    <a:pt x="697" y="1189"/>
                  </a:lnTo>
                  <a:lnTo>
                    <a:pt x="692" y="1203"/>
                  </a:lnTo>
                  <a:lnTo>
                    <a:pt x="688" y="1222"/>
                  </a:lnTo>
                  <a:lnTo>
                    <a:pt x="680" y="1247"/>
                  </a:lnTo>
                  <a:lnTo>
                    <a:pt x="676" y="1273"/>
                  </a:lnTo>
                  <a:lnTo>
                    <a:pt x="671" y="1302"/>
                  </a:lnTo>
                  <a:lnTo>
                    <a:pt x="665" y="1327"/>
                  </a:lnTo>
                  <a:lnTo>
                    <a:pt x="663" y="1348"/>
                  </a:lnTo>
                  <a:lnTo>
                    <a:pt x="661" y="1365"/>
                  </a:lnTo>
                  <a:lnTo>
                    <a:pt x="661" y="1403"/>
                  </a:lnTo>
                  <a:lnTo>
                    <a:pt x="658" y="1453"/>
                  </a:lnTo>
                  <a:lnTo>
                    <a:pt x="652" y="1497"/>
                  </a:lnTo>
                  <a:lnTo>
                    <a:pt x="652" y="1516"/>
                  </a:lnTo>
                  <a:lnTo>
                    <a:pt x="654" y="1526"/>
                  </a:lnTo>
                  <a:lnTo>
                    <a:pt x="658" y="1549"/>
                  </a:lnTo>
                  <a:lnTo>
                    <a:pt x="661" y="1577"/>
                  </a:lnTo>
                  <a:lnTo>
                    <a:pt x="658" y="1602"/>
                  </a:lnTo>
                  <a:lnTo>
                    <a:pt x="682" y="1715"/>
                  </a:lnTo>
                  <a:lnTo>
                    <a:pt x="735" y="1864"/>
                  </a:lnTo>
                  <a:lnTo>
                    <a:pt x="756" y="1950"/>
                  </a:lnTo>
                  <a:lnTo>
                    <a:pt x="763" y="1992"/>
                  </a:lnTo>
                  <a:lnTo>
                    <a:pt x="758" y="2025"/>
                  </a:lnTo>
                  <a:lnTo>
                    <a:pt x="637" y="1908"/>
                  </a:lnTo>
                  <a:lnTo>
                    <a:pt x="552" y="1857"/>
                  </a:lnTo>
                  <a:lnTo>
                    <a:pt x="501" y="1795"/>
                  </a:lnTo>
                  <a:lnTo>
                    <a:pt x="456" y="1786"/>
                  </a:lnTo>
                  <a:lnTo>
                    <a:pt x="418" y="1761"/>
                  </a:lnTo>
                  <a:lnTo>
                    <a:pt x="401" y="1725"/>
                  </a:lnTo>
                  <a:lnTo>
                    <a:pt x="382" y="1704"/>
                  </a:lnTo>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5" name="Freeform 2134"/>
            <p:cNvSpPr>
              <a:spLocks/>
            </p:cNvSpPr>
            <p:nvPr/>
          </p:nvSpPr>
          <p:spPr bwMode="auto">
            <a:xfrm>
              <a:off x="5168901" y="2302438"/>
              <a:ext cx="26988" cy="66675"/>
            </a:xfrm>
            <a:custGeom>
              <a:avLst/>
              <a:gdLst>
                <a:gd name="T0" fmla="*/ 0 w 17"/>
                <a:gd name="T1" fmla="*/ 1 h 42"/>
                <a:gd name="T2" fmla="*/ 0 w 17"/>
                <a:gd name="T3" fmla="*/ 3 h 42"/>
                <a:gd name="T4" fmla="*/ 0 w 17"/>
                <a:gd name="T5" fmla="*/ 9 h 42"/>
                <a:gd name="T6" fmla="*/ 0 w 17"/>
                <a:gd name="T7" fmla="*/ 16 h 42"/>
                <a:gd name="T8" fmla="*/ 0 w 17"/>
                <a:gd name="T9" fmla="*/ 22 h 42"/>
                <a:gd name="T10" fmla="*/ 0 w 17"/>
                <a:gd name="T11" fmla="*/ 26 h 42"/>
                <a:gd name="T12" fmla="*/ 0 w 17"/>
                <a:gd name="T13" fmla="*/ 27 h 42"/>
                <a:gd name="T14" fmla="*/ 0 w 17"/>
                <a:gd name="T15" fmla="*/ 28 h 42"/>
                <a:gd name="T16" fmla="*/ 0 w 17"/>
                <a:gd name="T17" fmla="*/ 28 h 42"/>
                <a:gd name="T18" fmla="*/ 0 w 17"/>
                <a:gd name="T19" fmla="*/ 29 h 42"/>
                <a:gd name="T20" fmla="*/ 1 w 17"/>
                <a:gd name="T21" fmla="*/ 30 h 42"/>
                <a:gd name="T22" fmla="*/ 1 w 17"/>
                <a:gd name="T23" fmla="*/ 33 h 42"/>
                <a:gd name="T24" fmla="*/ 1 w 17"/>
                <a:gd name="T25" fmla="*/ 37 h 42"/>
                <a:gd name="T26" fmla="*/ 1 w 17"/>
                <a:gd name="T27" fmla="*/ 40 h 42"/>
                <a:gd name="T28" fmla="*/ 0 w 17"/>
                <a:gd name="T29" fmla="*/ 41 h 42"/>
                <a:gd name="T30" fmla="*/ 0 w 17"/>
                <a:gd name="T31" fmla="*/ 42 h 42"/>
                <a:gd name="T32" fmla="*/ 0 w 17"/>
                <a:gd name="T33" fmla="*/ 42 h 42"/>
                <a:gd name="T34" fmla="*/ 1 w 17"/>
                <a:gd name="T35" fmla="*/ 42 h 42"/>
                <a:gd name="T36" fmla="*/ 1 w 17"/>
                <a:gd name="T37" fmla="*/ 41 h 42"/>
                <a:gd name="T38" fmla="*/ 3 w 17"/>
                <a:gd name="T39" fmla="*/ 39 h 42"/>
                <a:gd name="T40" fmla="*/ 4 w 17"/>
                <a:gd name="T41" fmla="*/ 37 h 42"/>
                <a:gd name="T42" fmla="*/ 5 w 17"/>
                <a:gd name="T43" fmla="*/ 35 h 42"/>
                <a:gd name="T44" fmla="*/ 7 w 17"/>
                <a:gd name="T45" fmla="*/ 33 h 42"/>
                <a:gd name="T46" fmla="*/ 8 w 17"/>
                <a:gd name="T47" fmla="*/ 31 h 42"/>
                <a:gd name="T48" fmla="*/ 9 w 17"/>
                <a:gd name="T49" fmla="*/ 29 h 42"/>
                <a:gd name="T50" fmla="*/ 10 w 17"/>
                <a:gd name="T51" fmla="*/ 27 h 42"/>
                <a:gd name="T52" fmla="*/ 11 w 17"/>
                <a:gd name="T53" fmla="*/ 26 h 42"/>
                <a:gd name="T54" fmla="*/ 12 w 17"/>
                <a:gd name="T55" fmla="*/ 24 h 42"/>
                <a:gd name="T56" fmla="*/ 13 w 17"/>
                <a:gd name="T57" fmla="*/ 23 h 42"/>
                <a:gd name="T58" fmla="*/ 14 w 17"/>
                <a:gd name="T59" fmla="*/ 21 h 42"/>
                <a:gd name="T60" fmla="*/ 14 w 17"/>
                <a:gd name="T61" fmla="*/ 20 h 42"/>
                <a:gd name="T62" fmla="*/ 15 w 17"/>
                <a:gd name="T63" fmla="*/ 20 h 42"/>
                <a:gd name="T64" fmla="*/ 15 w 17"/>
                <a:gd name="T65" fmla="*/ 20 h 42"/>
                <a:gd name="T66" fmla="*/ 17 w 17"/>
                <a:gd name="T67" fmla="*/ 17 h 42"/>
                <a:gd name="T68" fmla="*/ 17 w 17"/>
                <a:gd name="T69" fmla="*/ 16 h 42"/>
                <a:gd name="T70" fmla="*/ 16 w 17"/>
                <a:gd name="T71" fmla="*/ 13 h 42"/>
                <a:gd name="T72" fmla="*/ 17 w 17"/>
                <a:gd name="T73" fmla="*/ 9 h 42"/>
                <a:gd name="T74" fmla="*/ 17 w 17"/>
                <a:gd name="T75" fmla="*/ 7 h 42"/>
                <a:gd name="T76" fmla="*/ 17 w 17"/>
                <a:gd name="T77" fmla="*/ 5 h 42"/>
                <a:gd name="T78" fmla="*/ 15 w 17"/>
                <a:gd name="T79" fmla="*/ 4 h 42"/>
                <a:gd name="T80" fmla="*/ 12 w 17"/>
                <a:gd name="T81" fmla="*/ 3 h 42"/>
                <a:gd name="T82" fmla="*/ 9 w 17"/>
                <a:gd name="T83" fmla="*/ 1 h 42"/>
                <a:gd name="T84" fmla="*/ 6 w 17"/>
                <a:gd name="T85" fmla="*/ 1 h 42"/>
                <a:gd name="T86" fmla="*/ 3 w 17"/>
                <a:gd name="T87" fmla="*/ 0 h 42"/>
                <a:gd name="T88" fmla="*/ 1 w 17"/>
                <a:gd name="T89" fmla="*/ 0 h 42"/>
                <a:gd name="T90" fmla="*/ 0 w 17"/>
                <a:gd name="T9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42">
                  <a:moveTo>
                    <a:pt x="0" y="1"/>
                  </a:moveTo>
                  <a:lnTo>
                    <a:pt x="0" y="3"/>
                  </a:lnTo>
                  <a:lnTo>
                    <a:pt x="0" y="9"/>
                  </a:lnTo>
                  <a:lnTo>
                    <a:pt x="0" y="16"/>
                  </a:lnTo>
                  <a:lnTo>
                    <a:pt x="0" y="22"/>
                  </a:lnTo>
                  <a:lnTo>
                    <a:pt x="0" y="26"/>
                  </a:lnTo>
                  <a:lnTo>
                    <a:pt x="0" y="27"/>
                  </a:lnTo>
                  <a:lnTo>
                    <a:pt x="0" y="28"/>
                  </a:lnTo>
                  <a:lnTo>
                    <a:pt x="0" y="28"/>
                  </a:lnTo>
                  <a:lnTo>
                    <a:pt x="0" y="29"/>
                  </a:lnTo>
                  <a:lnTo>
                    <a:pt x="1" y="30"/>
                  </a:lnTo>
                  <a:lnTo>
                    <a:pt x="1" y="33"/>
                  </a:lnTo>
                  <a:lnTo>
                    <a:pt x="1" y="37"/>
                  </a:lnTo>
                  <a:lnTo>
                    <a:pt x="1" y="40"/>
                  </a:lnTo>
                  <a:lnTo>
                    <a:pt x="0" y="41"/>
                  </a:lnTo>
                  <a:lnTo>
                    <a:pt x="0" y="42"/>
                  </a:lnTo>
                  <a:lnTo>
                    <a:pt x="0" y="42"/>
                  </a:lnTo>
                  <a:lnTo>
                    <a:pt x="1" y="42"/>
                  </a:lnTo>
                  <a:lnTo>
                    <a:pt x="1" y="41"/>
                  </a:lnTo>
                  <a:lnTo>
                    <a:pt x="3" y="39"/>
                  </a:lnTo>
                  <a:lnTo>
                    <a:pt x="4" y="37"/>
                  </a:lnTo>
                  <a:lnTo>
                    <a:pt x="5" y="35"/>
                  </a:lnTo>
                  <a:lnTo>
                    <a:pt x="7" y="33"/>
                  </a:lnTo>
                  <a:lnTo>
                    <a:pt x="8" y="31"/>
                  </a:lnTo>
                  <a:lnTo>
                    <a:pt x="9" y="29"/>
                  </a:lnTo>
                  <a:lnTo>
                    <a:pt x="10" y="27"/>
                  </a:lnTo>
                  <a:lnTo>
                    <a:pt x="11" y="26"/>
                  </a:lnTo>
                  <a:lnTo>
                    <a:pt x="12" y="24"/>
                  </a:lnTo>
                  <a:lnTo>
                    <a:pt x="13" y="23"/>
                  </a:lnTo>
                  <a:lnTo>
                    <a:pt x="14" y="21"/>
                  </a:lnTo>
                  <a:lnTo>
                    <a:pt x="14" y="20"/>
                  </a:lnTo>
                  <a:lnTo>
                    <a:pt x="15" y="20"/>
                  </a:lnTo>
                  <a:lnTo>
                    <a:pt x="15" y="20"/>
                  </a:lnTo>
                  <a:lnTo>
                    <a:pt x="17" y="17"/>
                  </a:lnTo>
                  <a:lnTo>
                    <a:pt x="17" y="16"/>
                  </a:lnTo>
                  <a:lnTo>
                    <a:pt x="16" y="13"/>
                  </a:lnTo>
                  <a:lnTo>
                    <a:pt x="17" y="9"/>
                  </a:lnTo>
                  <a:lnTo>
                    <a:pt x="17" y="7"/>
                  </a:lnTo>
                  <a:lnTo>
                    <a:pt x="17" y="5"/>
                  </a:lnTo>
                  <a:lnTo>
                    <a:pt x="15" y="4"/>
                  </a:lnTo>
                  <a:lnTo>
                    <a:pt x="12" y="3"/>
                  </a:lnTo>
                  <a:lnTo>
                    <a:pt x="9" y="1"/>
                  </a:lnTo>
                  <a:lnTo>
                    <a:pt x="6" y="1"/>
                  </a:lnTo>
                  <a:lnTo>
                    <a:pt x="3" y="0"/>
                  </a:lnTo>
                  <a:lnTo>
                    <a:pt x="1" y="0"/>
                  </a:lnTo>
                  <a:lnTo>
                    <a:pt x="0" y="1"/>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6" name="Freeform 2135"/>
            <p:cNvSpPr>
              <a:spLocks/>
            </p:cNvSpPr>
            <p:nvPr/>
          </p:nvSpPr>
          <p:spPr bwMode="auto">
            <a:xfrm>
              <a:off x="5159378" y="2259573"/>
              <a:ext cx="49213" cy="65088"/>
            </a:xfrm>
            <a:custGeom>
              <a:avLst/>
              <a:gdLst>
                <a:gd name="T0" fmla="*/ 9 w 31"/>
                <a:gd name="T1" fmla="*/ 4 h 41"/>
                <a:gd name="T2" fmla="*/ 8 w 31"/>
                <a:gd name="T3" fmla="*/ 6 h 41"/>
                <a:gd name="T4" fmla="*/ 7 w 31"/>
                <a:gd name="T5" fmla="*/ 10 h 41"/>
                <a:gd name="T6" fmla="*/ 5 w 31"/>
                <a:gd name="T7" fmla="*/ 14 h 41"/>
                <a:gd name="T8" fmla="*/ 4 w 31"/>
                <a:gd name="T9" fmla="*/ 18 h 41"/>
                <a:gd name="T10" fmla="*/ 3 w 31"/>
                <a:gd name="T11" fmla="*/ 14 h 41"/>
                <a:gd name="T12" fmla="*/ 1 w 31"/>
                <a:gd name="T13" fmla="*/ 12 h 41"/>
                <a:gd name="T14" fmla="*/ 1 w 31"/>
                <a:gd name="T15" fmla="*/ 16 h 41"/>
                <a:gd name="T16" fmla="*/ 2 w 31"/>
                <a:gd name="T17" fmla="*/ 21 h 41"/>
                <a:gd name="T18" fmla="*/ 3 w 31"/>
                <a:gd name="T19" fmla="*/ 24 h 41"/>
                <a:gd name="T20" fmla="*/ 5 w 31"/>
                <a:gd name="T21" fmla="*/ 24 h 41"/>
                <a:gd name="T22" fmla="*/ 5 w 31"/>
                <a:gd name="T23" fmla="*/ 26 h 41"/>
                <a:gd name="T24" fmla="*/ 7 w 31"/>
                <a:gd name="T25" fmla="*/ 31 h 41"/>
                <a:gd name="T26" fmla="*/ 9 w 31"/>
                <a:gd name="T27" fmla="*/ 37 h 41"/>
                <a:gd name="T28" fmla="*/ 13 w 31"/>
                <a:gd name="T29" fmla="*/ 41 h 41"/>
                <a:gd name="T30" fmla="*/ 14 w 31"/>
                <a:gd name="T31" fmla="*/ 41 h 41"/>
                <a:gd name="T32" fmla="*/ 15 w 31"/>
                <a:gd name="T33" fmla="*/ 41 h 41"/>
                <a:gd name="T34" fmla="*/ 18 w 31"/>
                <a:gd name="T35" fmla="*/ 41 h 41"/>
                <a:gd name="T36" fmla="*/ 20 w 31"/>
                <a:gd name="T37" fmla="*/ 40 h 41"/>
                <a:gd name="T38" fmla="*/ 22 w 31"/>
                <a:gd name="T39" fmla="*/ 38 h 41"/>
                <a:gd name="T40" fmla="*/ 24 w 31"/>
                <a:gd name="T41" fmla="*/ 35 h 41"/>
                <a:gd name="T42" fmla="*/ 26 w 31"/>
                <a:gd name="T43" fmla="*/ 31 h 41"/>
                <a:gd name="T44" fmla="*/ 28 w 31"/>
                <a:gd name="T45" fmla="*/ 25 h 41"/>
                <a:gd name="T46" fmla="*/ 29 w 31"/>
                <a:gd name="T47" fmla="*/ 25 h 41"/>
                <a:gd name="T48" fmla="*/ 31 w 31"/>
                <a:gd name="T49" fmla="*/ 20 h 41"/>
                <a:gd name="T50" fmla="*/ 29 w 31"/>
                <a:gd name="T51" fmla="*/ 21 h 41"/>
                <a:gd name="T52" fmla="*/ 28 w 31"/>
                <a:gd name="T53" fmla="*/ 18 h 41"/>
                <a:gd name="T54" fmla="*/ 27 w 31"/>
                <a:gd name="T55" fmla="*/ 12 h 41"/>
                <a:gd name="T56" fmla="*/ 24 w 31"/>
                <a:gd name="T57" fmla="*/ 5 h 41"/>
                <a:gd name="T58" fmla="*/ 22 w 31"/>
                <a:gd name="T59" fmla="*/ 2 h 41"/>
                <a:gd name="T60" fmla="*/ 19 w 31"/>
                <a:gd name="T61" fmla="*/ 0 h 41"/>
                <a:gd name="T62" fmla="*/ 15 w 31"/>
                <a:gd name="T63" fmla="*/ 0 h 41"/>
                <a:gd name="T64" fmla="*/ 11 w 31"/>
                <a:gd name="T65" fmla="*/ 1 h 41"/>
                <a:gd name="T66" fmla="*/ 9 w 31"/>
                <a:gd name="T6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41">
                  <a:moveTo>
                    <a:pt x="9" y="3"/>
                  </a:moveTo>
                  <a:lnTo>
                    <a:pt x="9" y="4"/>
                  </a:lnTo>
                  <a:lnTo>
                    <a:pt x="8" y="5"/>
                  </a:lnTo>
                  <a:lnTo>
                    <a:pt x="8" y="6"/>
                  </a:lnTo>
                  <a:lnTo>
                    <a:pt x="7" y="8"/>
                  </a:lnTo>
                  <a:lnTo>
                    <a:pt x="7" y="10"/>
                  </a:lnTo>
                  <a:lnTo>
                    <a:pt x="6" y="12"/>
                  </a:lnTo>
                  <a:lnTo>
                    <a:pt x="5" y="14"/>
                  </a:lnTo>
                  <a:lnTo>
                    <a:pt x="5" y="15"/>
                  </a:lnTo>
                  <a:lnTo>
                    <a:pt x="4" y="18"/>
                  </a:lnTo>
                  <a:lnTo>
                    <a:pt x="4" y="17"/>
                  </a:lnTo>
                  <a:lnTo>
                    <a:pt x="3" y="14"/>
                  </a:lnTo>
                  <a:lnTo>
                    <a:pt x="2" y="13"/>
                  </a:lnTo>
                  <a:lnTo>
                    <a:pt x="1" y="12"/>
                  </a:lnTo>
                  <a:lnTo>
                    <a:pt x="0" y="14"/>
                  </a:lnTo>
                  <a:lnTo>
                    <a:pt x="1" y="16"/>
                  </a:lnTo>
                  <a:lnTo>
                    <a:pt x="1" y="19"/>
                  </a:lnTo>
                  <a:lnTo>
                    <a:pt x="2" y="21"/>
                  </a:lnTo>
                  <a:lnTo>
                    <a:pt x="2" y="22"/>
                  </a:lnTo>
                  <a:lnTo>
                    <a:pt x="3" y="24"/>
                  </a:lnTo>
                  <a:lnTo>
                    <a:pt x="4" y="25"/>
                  </a:lnTo>
                  <a:lnTo>
                    <a:pt x="5" y="24"/>
                  </a:lnTo>
                  <a:lnTo>
                    <a:pt x="5" y="25"/>
                  </a:lnTo>
                  <a:lnTo>
                    <a:pt x="5" y="26"/>
                  </a:lnTo>
                  <a:lnTo>
                    <a:pt x="6" y="28"/>
                  </a:lnTo>
                  <a:lnTo>
                    <a:pt x="7" y="31"/>
                  </a:lnTo>
                  <a:lnTo>
                    <a:pt x="8" y="34"/>
                  </a:lnTo>
                  <a:lnTo>
                    <a:pt x="9" y="37"/>
                  </a:lnTo>
                  <a:lnTo>
                    <a:pt x="11" y="39"/>
                  </a:lnTo>
                  <a:lnTo>
                    <a:pt x="13" y="41"/>
                  </a:lnTo>
                  <a:lnTo>
                    <a:pt x="13" y="41"/>
                  </a:lnTo>
                  <a:lnTo>
                    <a:pt x="14" y="41"/>
                  </a:lnTo>
                  <a:lnTo>
                    <a:pt x="14" y="41"/>
                  </a:lnTo>
                  <a:lnTo>
                    <a:pt x="15" y="41"/>
                  </a:lnTo>
                  <a:lnTo>
                    <a:pt x="16" y="41"/>
                  </a:lnTo>
                  <a:lnTo>
                    <a:pt x="18" y="41"/>
                  </a:lnTo>
                  <a:lnTo>
                    <a:pt x="19" y="41"/>
                  </a:lnTo>
                  <a:lnTo>
                    <a:pt x="20" y="40"/>
                  </a:lnTo>
                  <a:lnTo>
                    <a:pt x="21" y="39"/>
                  </a:lnTo>
                  <a:lnTo>
                    <a:pt x="22" y="38"/>
                  </a:lnTo>
                  <a:lnTo>
                    <a:pt x="23" y="37"/>
                  </a:lnTo>
                  <a:lnTo>
                    <a:pt x="24" y="35"/>
                  </a:lnTo>
                  <a:lnTo>
                    <a:pt x="25" y="33"/>
                  </a:lnTo>
                  <a:lnTo>
                    <a:pt x="26" y="31"/>
                  </a:lnTo>
                  <a:lnTo>
                    <a:pt x="27" y="28"/>
                  </a:lnTo>
                  <a:lnTo>
                    <a:pt x="28" y="25"/>
                  </a:lnTo>
                  <a:lnTo>
                    <a:pt x="29" y="25"/>
                  </a:lnTo>
                  <a:lnTo>
                    <a:pt x="29" y="25"/>
                  </a:lnTo>
                  <a:lnTo>
                    <a:pt x="30" y="24"/>
                  </a:lnTo>
                  <a:lnTo>
                    <a:pt x="31" y="20"/>
                  </a:lnTo>
                  <a:lnTo>
                    <a:pt x="31" y="18"/>
                  </a:lnTo>
                  <a:lnTo>
                    <a:pt x="29" y="21"/>
                  </a:lnTo>
                  <a:lnTo>
                    <a:pt x="29" y="20"/>
                  </a:lnTo>
                  <a:lnTo>
                    <a:pt x="28" y="18"/>
                  </a:lnTo>
                  <a:lnTo>
                    <a:pt x="27" y="15"/>
                  </a:lnTo>
                  <a:lnTo>
                    <a:pt x="27" y="12"/>
                  </a:lnTo>
                  <a:lnTo>
                    <a:pt x="25" y="8"/>
                  </a:lnTo>
                  <a:lnTo>
                    <a:pt x="24" y="5"/>
                  </a:lnTo>
                  <a:lnTo>
                    <a:pt x="23" y="3"/>
                  </a:lnTo>
                  <a:lnTo>
                    <a:pt x="22" y="2"/>
                  </a:lnTo>
                  <a:lnTo>
                    <a:pt x="20" y="1"/>
                  </a:lnTo>
                  <a:lnTo>
                    <a:pt x="19" y="0"/>
                  </a:lnTo>
                  <a:lnTo>
                    <a:pt x="17" y="0"/>
                  </a:lnTo>
                  <a:lnTo>
                    <a:pt x="15" y="0"/>
                  </a:lnTo>
                  <a:lnTo>
                    <a:pt x="13" y="0"/>
                  </a:lnTo>
                  <a:lnTo>
                    <a:pt x="11" y="1"/>
                  </a:lnTo>
                  <a:lnTo>
                    <a:pt x="10" y="2"/>
                  </a:lnTo>
                  <a:lnTo>
                    <a:pt x="9" y="3"/>
                  </a:lnTo>
                  <a:close/>
                </a:path>
              </a:pathLst>
            </a:custGeom>
            <a:solidFill>
              <a:srgbClr val="E5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7" name="Freeform 2136"/>
            <p:cNvSpPr>
              <a:spLocks/>
            </p:cNvSpPr>
            <p:nvPr/>
          </p:nvSpPr>
          <p:spPr bwMode="auto">
            <a:xfrm>
              <a:off x="5284788" y="2162736"/>
              <a:ext cx="31750" cy="44450"/>
            </a:xfrm>
            <a:custGeom>
              <a:avLst/>
              <a:gdLst>
                <a:gd name="T0" fmla="*/ 5 w 20"/>
                <a:gd name="T1" fmla="*/ 24 h 28"/>
                <a:gd name="T2" fmla="*/ 5 w 20"/>
                <a:gd name="T3" fmla="*/ 21 h 28"/>
                <a:gd name="T4" fmla="*/ 4 w 20"/>
                <a:gd name="T5" fmla="*/ 19 h 28"/>
                <a:gd name="T6" fmla="*/ 2 w 20"/>
                <a:gd name="T7" fmla="*/ 18 h 28"/>
                <a:gd name="T8" fmla="*/ 1 w 20"/>
                <a:gd name="T9" fmla="*/ 16 h 28"/>
                <a:gd name="T10" fmla="*/ 0 w 20"/>
                <a:gd name="T11" fmla="*/ 15 h 28"/>
                <a:gd name="T12" fmla="*/ 0 w 20"/>
                <a:gd name="T13" fmla="*/ 15 h 28"/>
                <a:gd name="T14" fmla="*/ 0 w 20"/>
                <a:gd name="T15" fmla="*/ 14 h 28"/>
                <a:gd name="T16" fmla="*/ 0 w 20"/>
                <a:gd name="T17" fmla="*/ 10 h 28"/>
                <a:gd name="T18" fmla="*/ 0 w 20"/>
                <a:gd name="T19" fmla="*/ 7 h 28"/>
                <a:gd name="T20" fmla="*/ 0 w 20"/>
                <a:gd name="T21" fmla="*/ 6 h 28"/>
                <a:gd name="T22" fmla="*/ 1 w 20"/>
                <a:gd name="T23" fmla="*/ 5 h 28"/>
                <a:gd name="T24" fmla="*/ 2 w 20"/>
                <a:gd name="T25" fmla="*/ 4 h 28"/>
                <a:gd name="T26" fmla="*/ 3 w 20"/>
                <a:gd name="T27" fmla="*/ 2 h 28"/>
                <a:gd name="T28" fmla="*/ 4 w 20"/>
                <a:gd name="T29" fmla="*/ 0 h 28"/>
                <a:gd name="T30" fmla="*/ 6 w 20"/>
                <a:gd name="T31" fmla="*/ 0 h 28"/>
                <a:gd name="T32" fmla="*/ 6 w 20"/>
                <a:gd name="T33" fmla="*/ 1 h 28"/>
                <a:gd name="T34" fmla="*/ 7 w 20"/>
                <a:gd name="T35" fmla="*/ 1 h 28"/>
                <a:gd name="T36" fmla="*/ 8 w 20"/>
                <a:gd name="T37" fmla="*/ 0 h 28"/>
                <a:gd name="T38" fmla="*/ 9 w 20"/>
                <a:gd name="T39" fmla="*/ 0 h 28"/>
                <a:gd name="T40" fmla="*/ 10 w 20"/>
                <a:gd name="T41" fmla="*/ 1 h 28"/>
                <a:gd name="T42" fmla="*/ 11 w 20"/>
                <a:gd name="T43" fmla="*/ 2 h 28"/>
                <a:gd name="T44" fmla="*/ 13 w 20"/>
                <a:gd name="T45" fmla="*/ 3 h 28"/>
                <a:gd name="T46" fmla="*/ 14 w 20"/>
                <a:gd name="T47" fmla="*/ 5 h 28"/>
                <a:gd name="T48" fmla="*/ 16 w 20"/>
                <a:gd name="T49" fmla="*/ 5 h 28"/>
                <a:gd name="T50" fmla="*/ 18 w 20"/>
                <a:gd name="T51" fmla="*/ 8 h 28"/>
                <a:gd name="T52" fmla="*/ 20 w 20"/>
                <a:gd name="T53" fmla="*/ 11 h 28"/>
                <a:gd name="T54" fmla="*/ 19 w 20"/>
                <a:gd name="T55" fmla="*/ 14 h 28"/>
                <a:gd name="T56" fmla="*/ 18 w 20"/>
                <a:gd name="T57" fmla="*/ 18 h 28"/>
                <a:gd name="T58" fmla="*/ 17 w 20"/>
                <a:gd name="T59" fmla="*/ 20 h 28"/>
                <a:gd name="T60" fmla="*/ 16 w 20"/>
                <a:gd name="T61" fmla="*/ 22 h 28"/>
                <a:gd name="T62" fmla="*/ 15 w 20"/>
                <a:gd name="T63" fmla="*/ 23 h 28"/>
                <a:gd name="T64" fmla="*/ 14 w 20"/>
                <a:gd name="T65" fmla="*/ 24 h 28"/>
                <a:gd name="T66" fmla="*/ 14 w 20"/>
                <a:gd name="T67" fmla="*/ 25 h 28"/>
                <a:gd name="T68" fmla="*/ 14 w 20"/>
                <a:gd name="T69" fmla="*/ 28 h 28"/>
                <a:gd name="T70" fmla="*/ 13 w 20"/>
                <a:gd name="T71" fmla="*/ 28 h 28"/>
                <a:gd name="T72" fmla="*/ 11 w 20"/>
                <a:gd name="T73" fmla="*/ 28 h 28"/>
                <a:gd name="T74" fmla="*/ 8 w 20"/>
                <a:gd name="T75" fmla="*/ 28 h 28"/>
                <a:gd name="T76" fmla="*/ 5 w 20"/>
                <a:gd name="T7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8">
                  <a:moveTo>
                    <a:pt x="5" y="24"/>
                  </a:moveTo>
                  <a:lnTo>
                    <a:pt x="5" y="24"/>
                  </a:lnTo>
                  <a:lnTo>
                    <a:pt x="5" y="23"/>
                  </a:lnTo>
                  <a:lnTo>
                    <a:pt x="5" y="21"/>
                  </a:lnTo>
                  <a:lnTo>
                    <a:pt x="4" y="20"/>
                  </a:lnTo>
                  <a:lnTo>
                    <a:pt x="4" y="19"/>
                  </a:lnTo>
                  <a:lnTo>
                    <a:pt x="3" y="18"/>
                  </a:lnTo>
                  <a:lnTo>
                    <a:pt x="2" y="18"/>
                  </a:lnTo>
                  <a:lnTo>
                    <a:pt x="1" y="17"/>
                  </a:lnTo>
                  <a:lnTo>
                    <a:pt x="1" y="16"/>
                  </a:lnTo>
                  <a:lnTo>
                    <a:pt x="0" y="15"/>
                  </a:lnTo>
                  <a:lnTo>
                    <a:pt x="0" y="15"/>
                  </a:lnTo>
                  <a:lnTo>
                    <a:pt x="0" y="15"/>
                  </a:lnTo>
                  <a:lnTo>
                    <a:pt x="0" y="15"/>
                  </a:lnTo>
                  <a:lnTo>
                    <a:pt x="0" y="15"/>
                  </a:lnTo>
                  <a:lnTo>
                    <a:pt x="0" y="14"/>
                  </a:lnTo>
                  <a:lnTo>
                    <a:pt x="0" y="12"/>
                  </a:lnTo>
                  <a:lnTo>
                    <a:pt x="0" y="10"/>
                  </a:lnTo>
                  <a:lnTo>
                    <a:pt x="0" y="8"/>
                  </a:lnTo>
                  <a:lnTo>
                    <a:pt x="0" y="7"/>
                  </a:lnTo>
                  <a:lnTo>
                    <a:pt x="0" y="6"/>
                  </a:lnTo>
                  <a:lnTo>
                    <a:pt x="0" y="6"/>
                  </a:lnTo>
                  <a:lnTo>
                    <a:pt x="0" y="6"/>
                  </a:lnTo>
                  <a:lnTo>
                    <a:pt x="1" y="5"/>
                  </a:lnTo>
                  <a:lnTo>
                    <a:pt x="1" y="4"/>
                  </a:lnTo>
                  <a:lnTo>
                    <a:pt x="2" y="4"/>
                  </a:lnTo>
                  <a:lnTo>
                    <a:pt x="2" y="3"/>
                  </a:lnTo>
                  <a:lnTo>
                    <a:pt x="3" y="2"/>
                  </a:lnTo>
                  <a:lnTo>
                    <a:pt x="3" y="0"/>
                  </a:lnTo>
                  <a:lnTo>
                    <a:pt x="4" y="0"/>
                  </a:lnTo>
                  <a:lnTo>
                    <a:pt x="5" y="0"/>
                  </a:lnTo>
                  <a:lnTo>
                    <a:pt x="6" y="0"/>
                  </a:lnTo>
                  <a:lnTo>
                    <a:pt x="6" y="1"/>
                  </a:lnTo>
                  <a:lnTo>
                    <a:pt x="6" y="1"/>
                  </a:lnTo>
                  <a:lnTo>
                    <a:pt x="7" y="1"/>
                  </a:lnTo>
                  <a:lnTo>
                    <a:pt x="7" y="1"/>
                  </a:lnTo>
                  <a:lnTo>
                    <a:pt x="7" y="1"/>
                  </a:lnTo>
                  <a:lnTo>
                    <a:pt x="8" y="0"/>
                  </a:lnTo>
                  <a:lnTo>
                    <a:pt x="8" y="0"/>
                  </a:lnTo>
                  <a:lnTo>
                    <a:pt x="9" y="0"/>
                  </a:lnTo>
                  <a:lnTo>
                    <a:pt x="9" y="1"/>
                  </a:lnTo>
                  <a:lnTo>
                    <a:pt x="10" y="1"/>
                  </a:lnTo>
                  <a:lnTo>
                    <a:pt x="11" y="3"/>
                  </a:lnTo>
                  <a:lnTo>
                    <a:pt x="11" y="2"/>
                  </a:lnTo>
                  <a:lnTo>
                    <a:pt x="12" y="2"/>
                  </a:lnTo>
                  <a:lnTo>
                    <a:pt x="13" y="3"/>
                  </a:lnTo>
                  <a:lnTo>
                    <a:pt x="14" y="5"/>
                  </a:lnTo>
                  <a:lnTo>
                    <a:pt x="14" y="5"/>
                  </a:lnTo>
                  <a:lnTo>
                    <a:pt x="15" y="4"/>
                  </a:lnTo>
                  <a:lnTo>
                    <a:pt x="16" y="5"/>
                  </a:lnTo>
                  <a:lnTo>
                    <a:pt x="17" y="6"/>
                  </a:lnTo>
                  <a:lnTo>
                    <a:pt x="18" y="8"/>
                  </a:lnTo>
                  <a:lnTo>
                    <a:pt x="19" y="10"/>
                  </a:lnTo>
                  <a:lnTo>
                    <a:pt x="20" y="11"/>
                  </a:lnTo>
                  <a:lnTo>
                    <a:pt x="20" y="12"/>
                  </a:lnTo>
                  <a:lnTo>
                    <a:pt x="19" y="14"/>
                  </a:lnTo>
                  <a:lnTo>
                    <a:pt x="19" y="16"/>
                  </a:lnTo>
                  <a:lnTo>
                    <a:pt x="18" y="18"/>
                  </a:lnTo>
                  <a:lnTo>
                    <a:pt x="18" y="19"/>
                  </a:lnTo>
                  <a:lnTo>
                    <a:pt x="17" y="20"/>
                  </a:lnTo>
                  <a:lnTo>
                    <a:pt x="17" y="21"/>
                  </a:lnTo>
                  <a:lnTo>
                    <a:pt x="16" y="22"/>
                  </a:lnTo>
                  <a:lnTo>
                    <a:pt x="16" y="22"/>
                  </a:lnTo>
                  <a:lnTo>
                    <a:pt x="15" y="23"/>
                  </a:lnTo>
                  <a:lnTo>
                    <a:pt x="15" y="24"/>
                  </a:lnTo>
                  <a:lnTo>
                    <a:pt x="14" y="24"/>
                  </a:lnTo>
                  <a:lnTo>
                    <a:pt x="14" y="24"/>
                  </a:lnTo>
                  <a:lnTo>
                    <a:pt x="14" y="25"/>
                  </a:lnTo>
                  <a:lnTo>
                    <a:pt x="14" y="27"/>
                  </a:lnTo>
                  <a:lnTo>
                    <a:pt x="14" y="28"/>
                  </a:lnTo>
                  <a:lnTo>
                    <a:pt x="14" y="28"/>
                  </a:lnTo>
                  <a:lnTo>
                    <a:pt x="13" y="28"/>
                  </a:lnTo>
                  <a:lnTo>
                    <a:pt x="12" y="28"/>
                  </a:lnTo>
                  <a:lnTo>
                    <a:pt x="11" y="28"/>
                  </a:lnTo>
                  <a:lnTo>
                    <a:pt x="9" y="28"/>
                  </a:lnTo>
                  <a:lnTo>
                    <a:pt x="8" y="28"/>
                  </a:lnTo>
                  <a:lnTo>
                    <a:pt x="7" y="27"/>
                  </a:lnTo>
                  <a:lnTo>
                    <a:pt x="5" y="26"/>
                  </a:lnTo>
                  <a:lnTo>
                    <a:pt x="5" y="24"/>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8" name="Freeform 2137"/>
            <p:cNvSpPr>
              <a:spLocks/>
            </p:cNvSpPr>
            <p:nvPr/>
          </p:nvSpPr>
          <p:spPr bwMode="auto">
            <a:xfrm>
              <a:off x="5191128" y="2286563"/>
              <a:ext cx="9525" cy="3175"/>
            </a:xfrm>
            <a:custGeom>
              <a:avLst/>
              <a:gdLst>
                <a:gd name="T0" fmla="*/ 0 w 6"/>
                <a:gd name="T1" fmla="*/ 1 h 2"/>
                <a:gd name="T2" fmla="*/ 0 w 6"/>
                <a:gd name="T3" fmla="*/ 1 h 2"/>
                <a:gd name="T4" fmla="*/ 1 w 6"/>
                <a:gd name="T5" fmla="*/ 0 h 2"/>
                <a:gd name="T6" fmla="*/ 2 w 6"/>
                <a:gd name="T7" fmla="*/ 0 h 2"/>
                <a:gd name="T8" fmla="*/ 3 w 6"/>
                <a:gd name="T9" fmla="*/ 0 h 2"/>
                <a:gd name="T10" fmla="*/ 4 w 6"/>
                <a:gd name="T11" fmla="*/ 0 h 2"/>
                <a:gd name="T12" fmla="*/ 5 w 6"/>
                <a:gd name="T13" fmla="*/ 0 h 2"/>
                <a:gd name="T14" fmla="*/ 5 w 6"/>
                <a:gd name="T15" fmla="*/ 0 h 2"/>
                <a:gd name="T16" fmla="*/ 5 w 6"/>
                <a:gd name="T17" fmla="*/ 0 h 2"/>
                <a:gd name="T18" fmla="*/ 6 w 6"/>
                <a:gd name="T19" fmla="*/ 1 h 2"/>
                <a:gd name="T20" fmla="*/ 5 w 6"/>
                <a:gd name="T21" fmla="*/ 1 h 2"/>
                <a:gd name="T22" fmla="*/ 5 w 6"/>
                <a:gd name="T23" fmla="*/ 1 h 2"/>
                <a:gd name="T24" fmla="*/ 4 w 6"/>
                <a:gd name="T25" fmla="*/ 2 h 2"/>
                <a:gd name="T26" fmla="*/ 3 w 6"/>
                <a:gd name="T27" fmla="*/ 2 h 2"/>
                <a:gd name="T28" fmla="*/ 2 w 6"/>
                <a:gd name="T29" fmla="*/ 1 h 2"/>
                <a:gd name="T30" fmla="*/ 1 w 6"/>
                <a:gd name="T31" fmla="*/ 1 h 2"/>
                <a:gd name="T32" fmla="*/ 1 w 6"/>
                <a:gd name="T33" fmla="*/ 2 h 2"/>
                <a:gd name="T34" fmla="*/ 1 w 6"/>
                <a:gd name="T35" fmla="*/ 2 h 2"/>
                <a:gd name="T36" fmla="*/ 0 w 6"/>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0" y="1"/>
                  </a:moveTo>
                  <a:lnTo>
                    <a:pt x="0" y="1"/>
                  </a:lnTo>
                  <a:lnTo>
                    <a:pt x="1" y="0"/>
                  </a:lnTo>
                  <a:lnTo>
                    <a:pt x="2" y="0"/>
                  </a:lnTo>
                  <a:lnTo>
                    <a:pt x="3" y="0"/>
                  </a:lnTo>
                  <a:lnTo>
                    <a:pt x="4" y="0"/>
                  </a:lnTo>
                  <a:lnTo>
                    <a:pt x="5" y="0"/>
                  </a:lnTo>
                  <a:lnTo>
                    <a:pt x="5" y="0"/>
                  </a:lnTo>
                  <a:lnTo>
                    <a:pt x="5" y="0"/>
                  </a:lnTo>
                  <a:lnTo>
                    <a:pt x="6" y="1"/>
                  </a:lnTo>
                  <a:lnTo>
                    <a:pt x="5" y="1"/>
                  </a:lnTo>
                  <a:lnTo>
                    <a:pt x="5" y="1"/>
                  </a:lnTo>
                  <a:lnTo>
                    <a:pt x="4" y="2"/>
                  </a:lnTo>
                  <a:lnTo>
                    <a:pt x="3" y="2"/>
                  </a:lnTo>
                  <a:lnTo>
                    <a:pt x="2" y="1"/>
                  </a:lnTo>
                  <a:lnTo>
                    <a:pt x="1" y="1"/>
                  </a:lnTo>
                  <a:lnTo>
                    <a:pt x="1" y="2"/>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69" name="Freeform 2138"/>
            <p:cNvSpPr>
              <a:spLocks/>
            </p:cNvSpPr>
            <p:nvPr/>
          </p:nvSpPr>
          <p:spPr bwMode="auto">
            <a:xfrm>
              <a:off x="5172076" y="2283388"/>
              <a:ext cx="7938" cy="4763"/>
            </a:xfrm>
            <a:custGeom>
              <a:avLst/>
              <a:gdLst>
                <a:gd name="T0" fmla="*/ 5 w 5"/>
                <a:gd name="T1" fmla="*/ 2 h 3"/>
                <a:gd name="T2" fmla="*/ 5 w 5"/>
                <a:gd name="T3" fmla="*/ 2 h 3"/>
                <a:gd name="T4" fmla="*/ 5 w 5"/>
                <a:gd name="T5" fmla="*/ 2 h 3"/>
                <a:gd name="T6" fmla="*/ 4 w 5"/>
                <a:gd name="T7" fmla="*/ 1 h 3"/>
                <a:gd name="T8" fmla="*/ 4 w 5"/>
                <a:gd name="T9" fmla="*/ 1 h 3"/>
                <a:gd name="T10" fmla="*/ 3 w 5"/>
                <a:gd name="T11" fmla="*/ 0 h 3"/>
                <a:gd name="T12" fmla="*/ 2 w 5"/>
                <a:gd name="T13" fmla="*/ 0 h 3"/>
                <a:gd name="T14" fmla="*/ 1 w 5"/>
                <a:gd name="T15" fmla="*/ 0 h 3"/>
                <a:gd name="T16" fmla="*/ 0 w 5"/>
                <a:gd name="T17" fmla="*/ 1 h 3"/>
                <a:gd name="T18" fmla="*/ 0 w 5"/>
                <a:gd name="T19" fmla="*/ 1 h 3"/>
                <a:gd name="T20" fmla="*/ 0 w 5"/>
                <a:gd name="T21" fmla="*/ 1 h 3"/>
                <a:gd name="T22" fmla="*/ 1 w 5"/>
                <a:gd name="T23" fmla="*/ 2 h 3"/>
                <a:gd name="T24" fmla="*/ 2 w 5"/>
                <a:gd name="T25" fmla="*/ 2 h 3"/>
                <a:gd name="T26" fmla="*/ 3 w 5"/>
                <a:gd name="T27" fmla="*/ 3 h 3"/>
                <a:gd name="T28" fmla="*/ 4 w 5"/>
                <a:gd name="T29" fmla="*/ 3 h 3"/>
                <a:gd name="T30" fmla="*/ 4 w 5"/>
                <a:gd name="T31" fmla="*/ 3 h 3"/>
                <a:gd name="T32" fmla="*/ 5 w 5"/>
                <a:gd name="T33" fmla="*/ 2 h 3"/>
                <a:gd name="T34" fmla="*/ 5 w 5"/>
                <a:gd name="T3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5" y="2"/>
                  </a:moveTo>
                  <a:lnTo>
                    <a:pt x="5" y="2"/>
                  </a:lnTo>
                  <a:lnTo>
                    <a:pt x="5" y="2"/>
                  </a:lnTo>
                  <a:lnTo>
                    <a:pt x="4" y="1"/>
                  </a:lnTo>
                  <a:lnTo>
                    <a:pt x="4" y="1"/>
                  </a:lnTo>
                  <a:lnTo>
                    <a:pt x="3" y="0"/>
                  </a:lnTo>
                  <a:lnTo>
                    <a:pt x="2" y="0"/>
                  </a:lnTo>
                  <a:lnTo>
                    <a:pt x="1" y="0"/>
                  </a:lnTo>
                  <a:lnTo>
                    <a:pt x="0" y="1"/>
                  </a:lnTo>
                  <a:lnTo>
                    <a:pt x="0" y="1"/>
                  </a:lnTo>
                  <a:lnTo>
                    <a:pt x="0" y="1"/>
                  </a:lnTo>
                  <a:lnTo>
                    <a:pt x="1" y="2"/>
                  </a:lnTo>
                  <a:lnTo>
                    <a:pt x="2" y="2"/>
                  </a:lnTo>
                  <a:lnTo>
                    <a:pt x="3" y="3"/>
                  </a:lnTo>
                  <a:lnTo>
                    <a:pt x="4" y="3"/>
                  </a:lnTo>
                  <a:lnTo>
                    <a:pt x="4" y="3"/>
                  </a:lnTo>
                  <a:lnTo>
                    <a:pt x="5" y="2"/>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0" name="Freeform 2139"/>
            <p:cNvSpPr>
              <a:spLocks/>
            </p:cNvSpPr>
            <p:nvPr/>
          </p:nvSpPr>
          <p:spPr bwMode="auto">
            <a:xfrm>
              <a:off x="5189538" y="2278625"/>
              <a:ext cx="12700" cy="3175"/>
            </a:xfrm>
            <a:custGeom>
              <a:avLst/>
              <a:gdLst>
                <a:gd name="T0" fmla="*/ 0 w 8"/>
                <a:gd name="T1" fmla="*/ 1 h 2"/>
                <a:gd name="T2" fmla="*/ 0 w 8"/>
                <a:gd name="T3" fmla="*/ 1 h 2"/>
                <a:gd name="T4" fmla="*/ 0 w 8"/>
                <a:gd name="T5" fmla="*/ 1 h 2"/>
                <a:gd name="T6" fmla="*/ 1 w 8"/>
                <a:gd name="T7" fmla="*/ 1 h 2"/>
                <a:gd name="T8" fmla="*/ 1 w 8"/>
                <a:gd name="T9" fmla="*/ 1 h 2"/>
                <a:gd name="T10" fmla="*/ 2 w 8"/>
                <a:gd name="T11" fmla="*/ 1 h 2"/>
                <a:gd name="T12" fmla="*/ 2 w 8"/>
                <a:gd name="T13" fmla="*/ 0 h 2"/>
                <a:gd name="T14" fmla="*/ 3 w 8"/>
                <a:gd name="T15" fmla="*/ 0 h 2"/>
                <a:gd name="T16" fmla="*/ 3 w 8"/>
                <a:gd name="T17" fmla="*/ 0 h 2"/>
                <a:gd name="T18" fmla="*/ 4 w 8"/>
                <a:gd name="T19" fmla="*/ 0 h 2"/>
                <a:gd name="T20" fmla="*/ 5 w 8"/>
                <a:gd name="T21" fmla="*/ 0 h 2"/>
                <a:gd name="T22" fmla="*/ 6 w 8"/>
                <a:gd name="T23" fmla="*/ 1 h 2"/>
                <a:gd name="T24" fmla="*/ 7 w 8"/>
                <a:gd name="T25" fmla="*/ 1 h 2"/>
                <a:gd name="T26" fmla="*/ 7 w 8"/>
                <a:gd name="T27" fmla="*/ 1 h 2"/>
                <a:gd name="T28" fmla="*/ 7 w 8"/>
                <a:gd name="T29" fmla="*/ 2 h 2"/>
                <a:gd name="T30" fmla="*/ 8 w 8"/>
                <a:gd name="T31" fmla="*/ 2 h 2"/>
                <a:gd name="T32" fmla="*/ 7 w 8"/>
                <a:gd name="T33" fmla="*/ 2 h 2"/>
                <a:gd name="T34" fmla="*/ 7 w 8"/>
                <a:gd name="T35" fmla="*/ 2 h 2"/>
                <a:gd name="T36" fmla="*/ 7 w 8"/>
                <a:gd name="T37" fmla="*/ 2 h 2"/>
                <a:gd name="T38" fmla="*/ 6 w 8"/>
                <a:gd name="T39" fmla="*/ 2 h 2"/>
                <a:gd name="T40" fmla="*/ 6 w 8"/>
                <a:gd name="T41" fmla="*/ 1 h 2"/>
                <a:gd name="T42" fmla="*/ 5 w 8"/>
                <a:gd name="T43" fmla="*/ 1 h 2"/>
                <a:gd name="T44" fmla="*/ 4 w 8"/>
                <a:gd name="T45" fmla="*/ 1 h 2"/>
                <a:gd name="T46" fmla="*/ 3 w 8"/>
                <a:gd name="T47" fmla="*/ 1 h 2"/>
                <a:gd name="T48" fmla="*/ 1 w 8"/>
                <a:gd name="T49" fmla="*/ 2 h 2"/>
                <a:gd name="T50" fmla="*/ 0 w 8"/>
                <a:gd name="T5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
                  <a:moveTo>
                    <a:pt x="0" y="1"/>
                  </a:moveTo>
                  <a:lnTo>
                    <a:pt x="0" y="1"/>
                  </a:lnTo>
                  <a:lnTo>
                    <a:pt x="0" y="1"/>
                  </a:lnTo>
                  <a:lnTo>
                    <a:pt x="1" y="1"/>
                  </a:lnTo>
                  <a:lnTo>
                    <a:pt x="1" y="1"/>
                  </a:lnTo>
                  <a:lnTo>
                    <a:pt x="2" y="1"/>
                  </a:lnTo>
                  <a:lnTo>
                    <a:pt x="2" y="0"/>
                  </a:lnTo>
                  <a:lnTo>
                    <a:pt x="3" y="0"/>
                  </a:lnTo>
                  <a:lnTo>
                    <a:pt x="3" y="0"/>
                  </a:lnTo>
                  <a:lnTo>
                    <a:pt x="4" y="0"/>
                  </a:lnTo>
                  <a:lnTo>
                    <a:pt x="5" y="0"/>
                  </a:lnTo>
                  <a:lnTo>
                    <a:pt x="6" y="1"/>
                  </a:lnTo>
                  <a:lnTo>
                    <a:pt x="7" y="1"/>
                  </a:lnTo>
                  <a:lnTo>
                    <a:pt x="7" y="1"/>
                  </a:lnTo>
                  <a:lnTo>
                    <a:pt x="7" y="2"/>
                  </a:lnTo>
                  <a:lnTo>
                    <a:pt x="8" y="2"/>
                  </a:lnTo>
                  <a:lnTo>
                    <a:pt x="7" y="2"/>
                  </a:lnTo>
                  <a:lnTo>
                    <a:pt x="7" y="2"/>
                  </a:lnTo>
                  <a:lnTo>
                    <a:pt x="7" y="2"/>
                  </a:lnTo>
                  <a:lnTo>
                    <a:pt x="6" y="2"/>
                  </a:lnTo>
                  <a:lnTo>
                    <a:pt x="6" y="1"/>
                  </a:lnTo>
                  <a:lnTo>
                    <a:pt x="5" y="1"/>
                  </a:lnTo>
                  <a:lnTo>
                    <a:pt x="4" y="1"/>
                  </a:lnTo>
                  <a:lnTo>
                    <a:pt x="3" y="1"/>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1" name="Freeform 2140"/>
            <p:cNvSpPr>
              <a:spLocks/>
            </p:cNvSpPr>
            <p:nvPr/>
          </p:nvSpPr>
          <p:spPr bwMode="auto">
            <a:xfrm>
              <a:off x="5172078" y="2277038"/>
              <a:ext cx="11113" cy="4763"/>
            </a:xfrm>
            <a:custGeom>
              <a:avLst/>
              <a:gdLst>
                <a:gd name="T0" fmla="*/ 7 w 7"/>
                <a:gd name="T1" fmla="*/ 2 h 3"/>
                <a:gd name="T2" fmla="*/ 7 w 7"/>
                <a:gd name="T3" fmla="*/ 2 h 3"/>
                <a:gd name="T4" fmla="*/ 6 w 7"/>
                <a:gd name="T5" fmla="*/ 1 h 3"/>
                <a:gd name="T6" fmla="*/ 5 w 7"/>
                <a:gd name="T7" fmla="*/ 1 h 3"/>
                <a:gd name="T8" fmla="*/ 4 w 7"/>
                <a:gd name="T9" fmla="*/ 1 h 3"/>
                <a:gd name="T10" fmla="*/ 3 w 7"/>
                <a:gd name="T11" fmla="*/ 0 h 3"/>
                <a:gd name="T12" fmla="*/ 2 w 7"/>
                <a:gd name="T13" fmla="*/ 0 h 3"/>
                <a:gd name="T14" fmla="*/ 1 w 7"/>
                <a:gd name="T15" fmla="*/ 0 h 3"/>
                <a:gd name="T16" fmla="*/ 0 w 7"/>
                <a:gd name="T17" fmla="*/ 1 h 3"/>
                <a:gd name="T18" fmla="*/ 0 w 7"/>
                <a:gd name="T19" fmla="*/ 1 h 3"/>
                <a:gd name="T20" fmla="*/ 0 w 7"/>
                <a:gd name="T21" fmla="*/ 1 h 3"/>
                <a:gd name="T22" fmla="*/ 0 w 7"/>
                <a:gd name="T23" fmla="*/ 2 h 3"/>
                <a:gd name="T24" fmla="*/ 0 w 7"/>
                <a:gd name="T25" fmla="*/ 2 h 3"/>
                <a:gd name="T26" fmla="*/ 1 w 7"/>
                <a:gd name="T27" fmla="*/ 2 h 3"/>
                <a:gd name="T28" fmla="*/ 1 w 7"/>
                <a:gd name="T29" fmla="*/ 2 h 3"/>
                <a:gd name="T30" fmla="*/ 2 w 7"/>
                <a:gd name="T31" fmla="*/ 2 h 3"/>
                <a:gd name="T32" fmla="*/ 3 w 7"/>
                <a:gd name="T33" fmla="*/ 2 h 3"/>
                <a:gd name="T34" fmla="*/ 4 w 7"/>
                <a:gd name="T35" fmla="*/ 2 h 3"/>
                <a:gd name="T36" fmla="*/ 5 w 7"/>
                <a:gd name="T37" fmla="*/ 2 h 3"/>
                <a:gd name="T38" fmla="*/ 6 w 7"/>
                <a:gd name="T39" fmla="*/ 2 h 3"/>
                <a:gd name="T40" fmla="*/ 6 w 7"/>
                <a:gd name="T41" fmla="*/ 3 h 3"/>
                <a:gd name="T42" fmla="*/ 6 w 7"/>
                <a:gd name="T43" fmla="*/ 3 h 3"/>
                <a:gd name="T44" fmla="*/ 7 w 7"/>
                <a:gd name="T45" fmla="*/ 3 h 3"/>
                <a:gd name="T46" fmla="*/ 7 w 7"/>
                <a:gd name="T47" fmla="*/ 2 h 3"/>
                <a:gd name="T48" fmla="*/ 7 w 7"/>
                <a:gd name="T4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
                  <a:moveTo>
                    <a:pt x="7" y="2"/>
                  </a:moveTo>
                  <a:lnTo>
                    <a:pt x="7" y="2"/>
                  </a:lnTo>
                  <a:lnTo>
                    <a:pt x="6" y="1"/>
                  </a:lnTo>
                  <a:lnTo>
                    <a:pt x="5" y="1"/>
                  </a:lnTo>
                  <a:lnTo>
                    <a:pt x="4" y="1"/>
                  </a:lnTo>
                  <a:lnTo>
                    <a:pt x="3" y="0"/>
                  </a:lnTo>
                  <a:lnTo>
                    <a:pt x="2" y="0"/>
                  </a:lnTo>
                  <a:lnTo>
                    <a:pt x="1" y="0"/>
                  </a:lnTo>
                  <a:lnTo>
                    <a:pt x="0" y="1"/>
                  </a:lnTo>
                  <a:lnTo>
                    <a:pt x="0" y="1"/>
                  </a:lnTo>
                  <a:lnTo>
                    <a:pt x="0" y="1"/>
                  </a:lnTo>
                  <a:lnTo>
                    <a:pt x="0" y="2"/>
                  </a:lnTo>
                  <a:lnTo>
                    <a:pt x="0" y="2"/>
                  </a:lnTo>
                  <a:lnTo>
                    <a:pt x="1" y="2"/>
                  </a:lnTo>
                  <a:lnTo>
                    <a:pt x="1" y="2"/>
                  </a:lnTo>
                  <a:lnTo>
                    <a:pt x="2" y="2"/>
                  </a:lnTo>
                  <a:lnTo>
                    <a:pt x="3" y="2"/>
                  </a:lnTo>
                  <a:lnTo>
                    <a:pt x="4" y="2"/>
                  </a:lnTo>
                  <a:lnTo>
                    <a:pt x="5" y="2"/>
                  </a:lnTo>
                  <a:lnTo>
                    <a:pt x="6" y="2"/>
                  </a:lnTo>
                  <a:lnTo>
                    <a:pt x="6" y="3"/>
                  </a:lnTo>
                  <a:lnTo>
                    <a:pt x="6" y="3"/>
                  </a:lnTo>
                  <a:lnTo>
                    <a:pt x="7" y="3"/>
                  </a:lnTo>
                  <a:lnTo>
                    <a:pt x="7" y="2"/>
                  </a:lnTo>
                  <a:lnTo>
                    <a:pt x="7"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2" name="Freeform 2141"/>
            <p:cNvSpPr>
              <a:spLocks/>
            </p:cNvSpPr>
            <p:nvPr/>
          </p:nvSpPr>
          <p:spPr bwMode="auto">
            <a:xfrm>
              <a:off x="5176838" y="2307198"/>
              <a:ext cx="14288" cy="7938"/>
            </a:xfrm>
            <a:custGeom>
              <a:avLst/>
              <a:gdLst>
                <a:gd name="T0" fmla="*/ 0 w 9"/>
                <a:gd name="T1" fmla="*/ 1 h 5"/>
                <a:gd name="T2" fmla="*/ 0 w 9"/>
                <a:gd name="T3" fmla="*/ 1 h 5"/>
                <a:gd name="T4" fmla="*/ 1 w 9"/>
                <a:gd name="T5" fmla="*/ 1 h 5"/>
                <a:gd name="T6" fmla="*/ 1 w 9"/>
                <a:gd name="T7" fmla="*/ 1 h 5"/>
                <a:gd name="T8" fmla="*/ 2 w 9"/>
                <a:gd name="T9" fmla="*/ 1 h 5"/>
                <a:gd name="T10" fmla="*/ 3 w 9"/>
                <a:gd name="T11" fmla="*/ 1 h 5"/>
                <a:gd name="T12" fmla="*/ 3 w 9"/>
                <a:gd name="T13" fmla="*/ 0 h 5"/>
                <a:gd name="T14" fmla="*/ 4 w 9"/>
                <a:gd name="T15" fmla="*/ 0 h 5"/>
                <a:gd name="T16" fmla="*/ 4 w 9"/>
                <a:gd name="T17" fmla="*/ 0 h 5"/>
                <a:gd name="T18" fmla="*/ 4 w 9"/>
                <a:gd name="T19" fmla="*/ 1 h 5"/>
                <a:gd name="T20" fmla="*/ 5 w 9"/>
                <a:gd name="T21" fmla="*/ 1 h 5"/>
                <a:gd name="T22" fmla="*/ 5 w 9"/>
                <a:gd name="T23" fmla="*/ 1 h 5"/>
                <a:gd name="T24" fmla="*/ 5 w 9"/>
                <a:gd name="T25" fmla="*/ 1 h 5"/>
                <a:gd name="T26" fmla="*/ 6 w 9"/>
                <a:gd name="T27" fmla="*/ 1 h 5"/>
                <a:gd name="T28" fmla="*/ 6 w 9"/>
                <a:gd name="T29" fmla="*/ 1 h 5"/>
                <a:gd name="T30" fmla="*/ 6 w 9"/>
                <a:gd name="T31" fmla="*/ 1 h 5"/>
                <a:gd name="T32" fmla="*/ 7 w 9"/>
                <a:gd name="T33" fmla="*/ 1 h 5"/>
                <a:gd name="T34" fmla="*/ 8 w 9"/>
                <a:gd name="T35" fmla="*/ 1 h 5"/>
                <a:gd name="T36" fmla="*/ 9 w 9"/>
                <a:gd name="T37" fmla="*/ 1 h 5"/>
                <a:gd name="T38" fmla="*/ 9 w 9"/>
                <a:gd name="T39" fmla="*/ 1 h 5"/>
                <a:gd name="T40" fmla="*/ 9 w 9"/>
                <a:gd name="T41" fmla="*/ 1 h 5"/>
                <a:gd name="T42" fmla="*/ 9 w 9"/>
                <a:gd name="T43" fmla="*/ 1 h 5"/>
                <a:gd name="T44" fmla="*/ 9 w 9"/>
                <a:gd name="T45" fmla="*/ 1 h 5"/>
                <a:gd name="T46" fmla="*/ 9 w 9"/>
                <a:gd name="T47" fmla="*/ 2 h 5"/>
                <a:gd name="T48" fmla="*/ 9 w 9"/>
                <a:gd name="T49" fmla="*/ 2 h 5"/>
                <a:gd name="T50" fmla="*/ 8 w 9"/>
                <a:gd name="T51" fmla="*/ 3 h 5"/>
                <a:gd name="T52" fmla="*/ 8 w 9"/>
                <a:gd name="T53" fmla="*/ 3 h 5"/>
                <a:gd name="T54" fmla="*/ 8 w 9"/>
                <a:gd name="T55" fmla="*/ 4 h 5"/>
                <a:gd name="T56" fmla="*/ 7 w 9"/>
                <a:gd name="T57" fmla="*/ 4 h 5"/>
                <a:gd name="T58" fmla="*/ 6 w 9"/>
                <a:gd name="T59" fmla="*/ 5 h 5"/>
                <a:gd name="T60" fmla="*/ 5 w 9"/>
                <a:gd name="T61" fmla="*/ 5 h 5"/>
                <a:gd name="T62" fmla="*/ 4 w 9"/>
                <a:gd name="T63" fmla="*/ 5 h 5"/>
                <a:gd name="T64" fmla="*/ 3 w 9"/>
                <a:gd name="T65" fmla="*/ 4 h 5"/>
                <a:gd name="T66" fmla="*/ 3 w 9"/>
                <a:gd name="T67" fmla="*/ 4 h 5"/>
                <a:gd name="T68" fmla="*/ 2 w 9"/>
                <a:gd name="T69" fmla="*/ 3 h 5"/>
                <a:gd name="T70" fmla="*/ 2 w 9"/>
                <a:gd name="T71" fmla="*/ 3 h 5"/>
                <a:gd name="T72" fmla="*/ 1 w 9"/>
                <a:gd name="T73" fmla="*/ 2 h 5"/>
                <a:gd name="T74" fmla="*/ 1 w 9"/>
                <a:gd name="T75" fmla="*/ 2 h 5"/>
                <a:gd name="T76" fmla="*/ 1 w 9"/>
                <a:gd name="T77" fmla="*/ 2 h 5"/>
                <a:gd name="T78" fmla="*/ 0 w 9"/>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5">
                  <a:moveTo>
                    <a:pt x="0" y="1"/>
                  </a:moveTo>
                  <a:lnTo>
                    <a:pt x="0" y="1"/>
                  </a:lnTo>
                  <a:lnTo>
                    <a:pt x="1" y="1"/>
                  </a:lnTo>
                  <a:lnTo>
                    <a:pt x="1" y="1"/>
                  </a:lnTo>
                  <a:lnTo>
                    <a:pt x="2" y="1"/>
                  </a:lnTo>
                  <a:lnTo>
                    <a:pt x="3" y="1"/>
                  </a:lnTo>
                  <a:lnTo>
                    <a:pt x="3" y="0"/>
                  </a:lnTo>
                  <a:lnTo>
                    <a:pt x="4" y="0"/>
                  </a:lnTo>
                  <a:lnTo>
                    <a:pt x="4" y="0"/>
                  </a:lnTo>
                  <a:lnTo>
                    <a:pt x="4" y="1"/>
                  </a:lnTo>
                  <a:lnTo>
                    <a:pt x="5" y="1"/>
                  </a:lnTo>
                  <a:lnTo>
                    <a:pt x="5" y="1"/>
                  </a:lnTo>
                  <a:lnTo>
                    <a:pt x="5" y="1"/>
                  </a:lnTo>
                  <a:lnTo>
                    <a:pt x="6" y="1"/>
                  </a:lnTo>
                  <a:lnTo>
                    <a:pt x="6" y="1"/>
                  </a:lnTo>
                  <a:lnTo>
                    <a:pt x="6" y="1"/>
                  </a:lnTo>
                  <a:lnTo>
                    <a:pt x="7" y="1"/>
                  </a:lnTo>
                  <a:lnTo>
                    <a:pt x="8" y="1"/>
                  </a:lnTo>
                  <a:lnTo>
                    <a:pt x="9" y="1"/>
                  </a:lnTo>
                  <a:lnTo>
                    <a:pt x="9" y="1"/>
                  </a:lnTo>
                  <a:lnTo>
                    <a:pt x="9" y="1"/>
                  </a:lnTo>
                  <a:lnTo>
                    <a:pt x="9" y="1"/>
                  </a:lnTo>
                  <a:lnTo>
                    <a:pt x="9" y="1"/>
                  </a:lnTo>
                  <a:lnTo>
                    <a:pt x="9" y="2"/>
                  </a:lnTo>
                  <a:lnTo>
                    <a:pt x="9" y="2"/>
                  </a:lnTo>
                  <a:lnTo>
                    <a:pt x="8" y="3"/>
                  </a:lnTo>
                  <a:lnTo>
                    <a:pt x="8" y="3"/>
                  </a:lnTo>
                  <a:lnTo>
                    <a:pt x="8" y="4"/>
                  </a:lnTo>
                  <a:lnTo>
                    <a:pt x="7" y="4"/>
                  </a:lnTo>
                  <a:lnTo>
                    <a:pt x="6" y="5"/>
                  </a:lnTo>
                  <a:lnTo>
                    <a:pt x="5" y="5"/>
                  </a:lnTo>
                  <a:lnTo>
                    <a:pt x="4" y="5"/>
                  </a:lnTo>
                  <a:lnTo>
                    <a:pt x="3" y="4"/>
                  </a:lnTo>
                  <a:lnTo>
                    <a:pt x="3" y="4"/>
                  </a:lnTo>
                  <a:lnTo>
                    <a:pt x="2" y="3"/>
                  </a:lnTo>
                  <a:lnTo>
                    <a:pt x="2" y="3"/>
                  </a:lnTo>
                  <a:lnTo>
                    <a:pt x="1" y="2"/>
                  </a:lnTo>
                  <a:lnTo>
                    <a:pt x="1" y="2"/>
                  </a:lnTo>
                  <a:lnTo>
                    <a:pt x="1" y="2"/>
                  </a:lnTo>
                  <a:lnTo>
                    <a:pt x="0" y="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3" name="Freeform 2142"/>
            <p:cNvSpPr>
              <a:spLocks/>
            </p:cNvSpPr>
            <p:nvPr/>
          </p:nvSpPr>
          <p:spPr bwMode="auto">
            <a:xfrm>
              <a:off x="5180015" y="2299263"/>
              <a:ext cx="9525" cy="4763"/>
            </a:xfrm>
            <a:custGeom>
              <a:avLst/>
              <a:gdLst>
                <a:gd name="T0" fmla="*/ 0 w 6"/>
                <a:gd name="T1" fmla="*/ 0 h 3"/>
                <a:gd name="T2" fmla="*/ 0 w 6"/>
                <a:gd name="T3" fmla="*/ 0 h 3"/>
                <a:gd name="T4" fmla="*/ 0 w 6"/>
                <a:gd name="T5" fmla="*/ 1 h 3"/>
                <a:gd name="T6" fmla="*/ 1 w 6"/>
                <a:gd name="T7" fmla="*/ 1 h 3"/>
                <a:gd name="T8" fmla="*/ 1 w 6"/>
                <a:gd name="T9" fmla="*/ 1 h 3"/>
                <a:gd name="T10" fmla="*/ 1 w 6"/>
                <a:gd name="T11" fmla="*/ 1 h 3"/>
                <a:gd name="T12" fmla="*/ 2 w 6"/>
                <a:gd name="T13" fmla="*/ 1 h 3"/>
                <a:gd name="T14" fmla="*/ 2 w 6"/>
                <a:gd name="T15" fmla="*/ 1 h 3"/>
                <a:gd name="T16" fmla="*/ 2 w 6"/>
                <a:gd name="T17" fmla="*/ 1 h 3"/>
                <a:gd name="T18" fmla="*/ 3 w 6"/>
                <a:gd name="T19" fmla="*/ 2 h 3"/>
                <a:gd name="T20" fmla="*/ 3 w 6"/>
                <a:gd name="T21" fmla="*/ 2 h 3"/>
                <a:gd name="T22" fmla="*/ 4 w 6"/>
                <a:gd name="T23" fmla="*/ 2 h 3"/>
                <a:gd name="T24" fmla="*/ 5 w 6"/>
                <a:gd name="T25" fmla="*/ 2 h 3"/>
                <a:gd name="T26" fmla="*/ 5 w 6"/>
                <a:gd name="T27" fmla="*/ 2 h 3"/>
                <a:gd name="T28" fmla="*/ 5 w 6"/>
                <a:gd name="T29" fmla="*/ 1 h 3"/>
                <a:gd name="T30" fmla="*/ 6 w 6"/>
                <a:gd name="T31" fmla="*/ 1 h 3"/>
                <a:gd name="T32" fmla="*/ 6 w 6"/>
                <a:gd name="T33" fmla="*/ 1 h 3"/>
                <a:gd name="T34" fmla="*/ 6 w 6"/>
                <a:gd name="T35" fmla="*/ 1 h 3"/>
                <a:gd name="T36" fmla="*/ 6 w 6"/>
                <a:gd name="T37" fmla="*/ 1 h 3"/>
                <a:gd name="T38" fmla="*/ 6 w 6"/>
                <a:gd name="T39" fmla="*/ 1 h 3"/>
                <a:gd name="T40" fmla="*/ 6 w 6"/>
                <a:gd name="T41" fmla="*/ 1 h 3"/>
                <a:gd name="T42" fmla="*/ 6 w 6"/>
                <a:gd name="T43" fmla="*/ 1 h 3"/>
                <a:gd name="T44" fmla="*/ 6 w 6"/>
                <a:gd name="T45" fmla="*/ 1 h 3"/>
                <a:gd name="T46" fmla="*/ 6 w 6"/>
                <a:gd name="T47" fmla="*/ 1 h 3"/>
                <a:gd name="T48" fmla="*/ 6 w 6"/>
                <a:gd name="T49" fmla="*/ 2 h 3"/>
                <a:gd name="T50" fmla="*/ 6 w 6"/>
                <a:gd name="T51" fmla="*/ 2 h 3"/>
                <a:gd name="T52" fmla="*/ 5 w 6"/>
                <a:gd name="T53" fmla="*/ 2 h 3"/>
                <a:gd name="T54" fmla="*/ 5 w 6"/>
                <a:gd name="T55" fmla="*/ 3 h 3"/>
                <a:gd name="T56" fmla="*/ 4 w 6"/>
                <a:gd name="T57" fmla="*/ 3 h 3"/>
                <a:gd name="T58" fmla="*/ 4 w 6"/>
                <a:gd name="T59" fmla="*/ 3 h 3"/>
                <a:gd name="T60" fmla="*/ 3 w 6"/>
                <a:gd name="T61" fmla="*/ 3 h 3"/>
                <a:gd name="T62" fmla="*/ 3 w 6"/>
                <a:gd name="T63" fmla="*/ 3 h 3"/>
                <a:gd name="T64" fmla="*/ 2 w 6"/>
                <a:gd name="T65" fmla="*/ 2 h 3"/>
                <a:gd name="T66" fmla="*/ 2 w 6"/>
                <a:gd name="T67" fmla="*/ 2 h 3"/>
                <a:gd name="T68" fmla="*/ 1 w 6"/>
                <a:gd name="T69" fmla="*/ 2 h 3"/>
                <a:gd name="T70" fmla="*/ 1 w 6"/>
                <a:gd name="T71" fmla="*/ 2 h 3"/>
                <a:gd name="T72" fmla="*/ 1 w 6"/>
                <a:gd name="T73" fmla="*/ 2 h 3"/>
                <a:gd name="T74" fmla="*/ 1 w 6"/>
                <a:gd name="T75" fmla="*/ 2 h 3"/>
                <a:gd name="T76" fmla="*/ 0 w 6"/>
                <a:gd name="T77" fmla="*/ 2 h 3"/>
                <a:gd name="T78" fmla="*/ 0 w 6"/>
                <a:gd name="T79" fmla="*/ 1 h 3"/>
                <a:gd name="T80" fmla="*/ 0 w 6"/>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3">
                  <a:moveTo>
                    <a:pt x="0" y="0"/>
                  </a:moveTo>
                  <a:lnTo>
                    <a:pt x="0" y="0"/>
                  </a:lnTo>
                  <a:lnTo>
                    <a:pt x="0" y="1"/>
                  </a:lnTo>
                  <a:lnTo>
                    <a:pt x="1" y="1"/>
                  </a:lnTo>
                  <a:lnTo>
                    <a:pt x="1" y="1"/>
                  </a:lnTo>
                  <a:lnTo>
                    <a:pt x="1" y="1"/>
                  </a:lnTo>
                  <a:lnTo>
                    <a:pt x="2" y="1"/>
                  </a:lnTo>
                  <a:lnTo>
                    <a:pt x="2" y="1"/>
                  </a:lnTo>
                  <a:lnTo>
                    <a:pt x="2" y="1"/>
                  </a:lnTo>
                  <a:lnTo>
                    <a:pt x="3" y="2"/>
                  </a:lnTo>
                  <a:lnTo>
                    <a:pt x="3" y="2"/>
                  </a:lnTo>
                  <a:lnTo>
                    <a:pt x="4" y="2"/>
                  </a:lnTo>
                  <a:lnTo>
                    <a:pt x="5" y="2"/>
                  </a:lnTo>
                  <a:lnTo>
                    <a:pt x="5" y="2"/>
                  </a:lnTo>
                  <a:lnTo>
                    <a:pt x="5" y="1"/>
                  </a:lnTo>
                  <a:lnTo>
                    <a:pt x="6" y="1"/>
                  </a:lnTo>
                  <a:lnTo>
                    <a:pt x="6" y="1"/>
                  </a:lnTo>
                  <a:lnTo>
                    <a:pt x="6" y="1"/>
                  </a:lnTo>
                  <a:lnTo>
                    <a:pt x="6" y="1"/>
                  </a:lnTo>
                  <a:lnTo>
                    <a:pt x="6" y="1"/>
                  </a:lnTo>
                  <a:lnTo>
                    <a:pt x="6" y="1"/>
                  </a:lnTo>
                  <a:lnTo>
                    <a:pt x="6" y="1"/>
                  </a:lnTo>
                  <a:lnTo>
                    <a:pt x="6" y="1"/>
                  </a:lnTo>
                  <a:lnTo>
                    <a:pt x="6" y="1"/>
                  </a:lnTo>
                  <a:lnTo>
                    <a:pt x="6" y="2"/>
                  </a:lnTo>
                  <a:lnTo>
                    <a:pt x="6" y="2"/>
                  </a:lnTo>
                  <a:lnTo>
                    <a:pt x="5" y="2"/>
                  </a:lnTo>
                  <a:lnTo>
                    <a:pt x="5" y="3"/>
                  </a:lnTo>
                  <a:lnTo>
                    <a:pt x="4" y="3"/>
                  </a:lnTo>
                  <a:lnTo>
                    <a:pt x="4" y="3"/>
                  </a:lnTo>
                  <a:lnTo>
                    <a:pt x="3" y="3"/>
                  </a:lnTo>
                  <a:lnTo>
                    <a:pt x="3" y="3"/>
                  </a:lnTo>
                  <a:lnTo>
                    <a:pt x="2" y="2"/>
                  </a:lnTo>
                  <a:lnTo>
                    <a:pt x="2" y="2"/>
                  </a:lnTo>
                  <a:lnTo>
                    <a:pt x="1" y="2"/>
                  </a:lnTo>
                  <a:lnTo>
                    <a:pt x="1" y="2"/>
                  </a:lnTo>
                  <a:lnTo>
                    <a:pt x="1" y="2"/>
                  </a:lnTo>
                  <a:lnTo>
                    <a:pt x="1" y="2"/>
                  </a:lnTo>
                  <a:lnTo>
                    <a:pt x="0" y="2"/>
                  </a:lnTo>
                  <a:lnTo>
                    <a:pt x="0" y="1"/>
                  </a:lnTo>
                  <a:lnTo>
                    <a:pt x="0"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4" name="Freeform 2143"/>
            <p:cNvSpPr>
              <a:spLocks/>
            </p:cNvSpPr>
            <p:nvPr/>
          </p:nvSpPr>
          <p:spPr bwMode="auto">
            <a:xfrm>
              <a:off x="5280028" y="2204011"/>
              <a:ext cx="231775" cy="338138"/>
            </a:xfrm>
            <a:custGeom>
              <a:avLst/>
              <a:gdLst>
                <a:gd name="T0" fmla="*/ 144 w 146"/>
                <a:gd name="T1" fmla="*/ 84 h 213"/>
                <a:gd name="T2" fmla="*/ 142 w 146"/>
                <a:gd name="T3" fmla="*/ 90 h 213"/>
                <a:gd name="T4" fmla="*/ 141 w 146"/>
                <a:gd name="T5" fmla="*/ 98 h 213"/>
                <a:gd name="T6" fmla="*/ 140 w 146"/>
                <a:gd name="T7" fmla="*/ 106 h 213"/>
                <a:gd name="T8" fmla="*/ 116 w 146"/>
                <a:gd name="T9" fmla="*/ 174 h 213"/>
                <a:gd name="T10" fmla="*/ 68 w 146"/>
                <a:gd name="T11" fmla="*/ 213 h 213"/>
                <a:gd name="T12" fmla="*/ 72 w 146"/>
                <a:gd name="T13" fmla="*/ 142 h 213"/>
                <a:gd name="T14" fmla="*/ 70 w 146"/>
                <a:gd name="T15" fmla="*/ 134 h 213"/>
                <a:gd name="T16" fmla="*/ 69 w 146"/>
                <a:gd name="T17" fmla="*/ 126 h 213"/>
                <a:gd name="T18" fmla="*/ 67 w 146"/>
                <a:gd name="T19" fmla="*/ 110 h 213"/>
                <a:gd name="T20" fmla="*/ 64 w 146"/>
                <a:gd name="T21" fmla="*/ 97 h 213"/>
                <a:gd name="T22" fmla="*/ 60 w 146"/>
                <a:gd name="T23" fmla="*/ 93 h 213"/>
                <a:gd name="T24" fmla="*/ 54 w 146"/>
                <a:gd name="T25" fmla="*/ 87 h 213"/>
                <a:gd name="T26" fmla="*/ 48 w 146"/>
                <a:gd name="T27" fmla="*/ 81 h 213"/>
                <a:gd name="T28" fmla="*/ 42 w 146"/>
                <a:gd name="T29" fmla="*/ 76 h 213"/>
                <a:gd name="T30" fmla="*/ 37 w 146"/>
                <a:gd name="T31" fmla="*/ 71 h 213"/>
                <a:gd name="T32" fmla="*/ 35 w 146"/>
                <a:gd name="T33" fmla="*/ 68 h 213"/>
                <a:gd name="T34" fmla="*/ 31 w 146"/>
                <a:gd name="T35" fmla="*/ 63 h 213"/>
                <a:gd name="T36" fmla="*/ 26 w 146"/>
                <a:gd name="T37" fmla="*/ 56 h 213"/>
                <a:gd name="T38" fmla="*/ 21 w 146"/>
                <a:gd name="T39" fmla="*/ 50 h 213"/>
                <a:gd name="T40" fmla="*/ 17 w 146"/>
                <a:gd name="T41" fmla="*/ 44 h 213"/>
                <a:gd name="T42" fmla="*/ 16 w 146"/>
                <a:gd name="T43" fmla="*/ 41 h 213"/>
                <a:gd name="T44" fmla="*/ 13 w 146"/>
                <a:gd name="T45" fmla="*/ 37 h 213"/>
                <a:gd name="T46" fmla="*/ 10 w 146"/>
                <a:gd name="T47" fmla="*/ 32 h 213"/>
                <a:gd name="T48" fmla="*/ 6 w 146"/>
                <a:gd name="T49" fmla="*/ 25 h 213"/>
                <a:gd name="T50" fmla="*/ 2 w 146"/>
                <a:gd name="T51" fmla="*/ 18 h 213"/>
                <a:gd name="T52" fmla="*/ 0 w 146"/>
                <a:gd name="T53" fmla="*/ 15 h 213"/>
                <a:gd name="T54" fmla="*/ 4 w 146"/>
                <a:gd name="T55" fmla="*/ 7 h 213"/>
                <a:gd name="T56" fmla="*/ 11 w 146"/>
                <a:gd name="T57" fmla="*/ 1 h 213"/>
                <a:gd name="T58" fmla="*/ 15 w 146"/>
                <a:gd name="T59" fmla="*/ 3 h 213"/>
                <a:gd name="T60" fmla="*/ 20 w 146"/>
                <a:gd name="T61" fmla="*/ 11 h 213"/>
                <a:gd name="T62" fmla="*/ 23 w 146"/>
                <a:gd name="T63" fmla="*/ 16 h 213"/>
                <a:gd name="T64" fmla="*/ 27 w 146"/>
                <a:gd name="T65" fmla="*/ 23 h 213"/>
                <a:gd name="T66" fmla="*/ 32 w 146"/>
                <a:gd name="T67" fmla="*/ 30 h 213"/>
                <a:gd name="T68" fmla="*/ 38 w 146"/>
                <a:gd name="T69" fmla="*/ 37 h 213"/>
                <a:gd name="T70" fmla="*/ 44 w 146"/>
                <a:gd name="T71" fmla="*/ 43 h 213"/>
                <a:gd name="T72" fmla="*/ 48 w 146"/>
                <a:gd name="T73" fmla="*/ 48 h 213"/>
                <a:gd name="T74" fmla="*/ 54 w 146"/>
                <a:gd name="T75" fmla="*/ 52 h 213"/>
                <a:gd name="T76" fmla="*/ 59 w 146"/>
                <a:gd name="T77" fmla="*/ 57 h 213"/>
                <a:gd name="T78" fmla="*/ 63 w 146"/>
                <a:gd name="T79" fmla="*/ 60 h 213"/>
                <a:gd name="T80" fmla="*/ 65 w 146"/>
                <a:gd name="T81" fmla="*/ 62 h 213"/>
                <a:gd name="T82" fmla="*/ 67 w 146"/>
                <a:gd name="T83" fmla="*/ 63 h 213"/>
                <a:gd name="T84" fmla="*/ 70 w 146"/>
                <a:gd name="T85" fmla="*/ 63 h 213"/>
                <a:gd name="T86" fmla="*/ 74 w 146"/>
                <a:gd name="T87" fmla="*/ 64 h 213"/>
                <a:gd name="T88" fmla="*/ 78 w 146"/>
                <a:gd name="T89" fmla="*/ 64 h 213"/>
                <a:gd name="T90" fmla="*/ 83 w 146"/>
                <a:gd name="T91" fmla="*/ 64 h 213"/>
                <a:gd name="T92" fmla="*/ 89 w 146"/>
                <a:gd name="T93" fmla="*/ 63 h 213"/>
                <a:gd name="T94" fmla="*/ 93 w 146"/>
                <a:gd name="T95" fmla="*/ 63 h 213"/>
                <a:gd name="T96" fmla="*/ 98 w 146"/>
                <a:gd name="T97" fmla="*/ 63 h 213"/>
                <a:gd name="T98" fmla="*/ 104 w 146"/>
                <a:gd name="T99" fmla="*/ 61 h 213"/>
                <a:gd name="T100" fmla="*/ 109 w 146"/>
                <a:gd name="T101" fmla="*/ 60 h 213"/>
                <a:gd name="T102" fmla="*/ 113 w 146"/>
                <a:gd name="T103" fmla="*/ 59 h 213"/>
                <a:gd name="T104" fmla="*/ 116 w 146"/>
                <a:gd name="T105" fmla="*/ 60 h 213"/>
                <a:gd name="T106" fmla="*/ 118 w 146"/>
                <a:gd name="T107" fmla="*/ 61 h 213"/>
                <a:gd name="T108" fmla="*/ 120 w 146"/>
                <a:gd name="T109" fmla="*/ 61 h 213"/>
                <a:gd name="T110" fmla="*/ 122 w 146"/>
                <a:gd name="T111" fmla="*/ 59 h 213"/>
                <a:gd name="T112" fmla="*/ 123 w 146"/>
                <a:gd name="T113" fmla="*/ 57 h 213"/>
                <a:gd name="T114" fmla="*/ 127 w 146"/>
                <a:gd name="T115" fmla="*/ 56 h 213"/>
                <a:gd name="T116" fmla="*/ 131 w 146"/>
                <a:gd name="T117" fmla="*/ 55 h 213"/>
                <a:gd name="T118" fmla="*/ 136 w 146"/>
                <a:gd name="T119" fmla="*/ 53 h 213"/>
                <a:gd name="T120" fmla="*/ 146 w 146"/>
                <a:gd name="T121" fmla="*/ 8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213">
                  <a:moveTo>
                    <a:pt x="146" y="81"/>
                  </a:moveTo>
                  <a:lnTo>
                    <a:pt x="145" y="82"/>
                  </a:lnTo>
                  <a:lnTo>
                    <a:pt x="144" y="84"/>
                  </a:lnTo>
                  <a:lnTo>
                    <a:pt x="143" y="86"/>
                  </a:lnTo>
                  <a:lnTo>
                    <a:pt x="143" y="88"/>
                  </a:lnTo>
                  <a:lnTo>
                    <a:pt x="142" y="90"/>
                  </a:lnTo>
                  <a:lnTo>
                    <a:pt x="142" y="93"/>
                  </a:lnTo>
                  <a:lnTo>
                    <a:pt x="141" y="95"/>
                  </a:lnTo>
                  <a:lnTo>
                    <a:pt x="141" y="98"/>
                  </a:lnTo>
                  <a:lnTo>
                    <a:pt x="140" y="101"/>
                  </a:lnTo>
                  <a:lnTo>
                    <a:pt x="140" y="104"/>
                  </a:lnTo>
                  <a:lnTo>
                    <a:pt x="140" y="106"/>
                  </a:lnTo>
                  <a:lnTo>
                    <a:pt x="139" y="110"/>
                  </a:lnTo>
                  <a:lnTo>
                    <a:pt x="131" y="142"/>
                  </a:lnTo>
                  <a:lnTo>
                    <a:pt x="116" y="174"/>
                  </a:lnTo>
                  <a:lnTo>
                    <a:pt x="102" y="186"/>
                  </a:lnTo>
                  <a:lnTo>
                    <a:pt x="85" y="203"/>
                  </a:lnTo>
                  <a:lnTo>
                    <a:pt x="68" y="213"/>
                  </a:lnTo>
                  <a:lnTo>
                    <a:pt x="75" y="172"/>
                  </a:lnTo>
                  <a:lnTo>
                    <a:pt x="75" y="162"/>
                  </a:lnTo>
                  <a:lnTo>
                    <a:pt x="72" y="142"/>
                  </a:lnTo>
                  <a:lnTo>
                    <a:pt x="71" y="139"/>
                  </a:lnTo>
                  <a:lnTo>
                    <a:pt x="71" y="136"/>
                  </a:lnTo>
                  <a:lnTo>
                    <a:pt x="70" y="134"/>
                  </a:lnTo>
                  <a:lnTo>
                    <a:pt x="70" y="132"/>
                  </a:lnTo>
                  <a:lnTo>
                    <a:pt x="69" y="130"/>
                  </a:lnTo>
                  <a:lnTo>
                    <a:pt x="69" y="126"/>
                  </a:lnTo>
                  <a:lnTo>
                    <a:pt x="68" y="122"/>
                  </a:lnTo>
                  <a:lnTo>
                    <a:pt x="68" y="116"/>
                  </a:lnTo>
                  <a:lnTo>
                    <a:pt x="67" y="110"/>
                  </a:lnTo>
                  <a:lnTo>
                    <a:pt x="66" y="104"/>
                  </a:lnTo>
                  <a:lnTo>
                    <a:pt x="65" y="100"/>
                  </a:lnTo>
                  <a:lnTo>
                    <a:pt x="64" y="97"/>
                  </a:lnTo>
                  <a:lnTo>
                    <a:pt x="63" y="96"/>
                  </a:lnTo>
                  <a:lnTo>
                    <a:pt x="62" y="95"/>
                  </a:lnTo>
                  <a:lnTo>
                    <a:pt x="60" y="93"/>
                  </a:lnTo>
                  <a:lnTo>
                    <a:pt x="58" y="92"/>
                  </a:lnTo>
                  <a:lnTo>
                    <a:pt x="57" y="90"/>
                  </a:lnTo>
                  <a:lnTo>
                    <a:pt x="54" y="87"/>
                  </a:lnTo>
                  <a:lnTo>
                    <a:pt x="52" y="85"/>
                  </a:lnTo>
                  <a:lnTo>
                    <a:pt x="50" y="83"/>
                  </a:lnTo>
                  <a:lnTo>
                    <a:pt x="48" y="81"/>
                  </a:lnTo>
                  <a:lnTo>
                    <a:pt x="46" y="79"/>
                  </a:lnTo>
                  <a:lnTo>
                    <a:pt x="44" y="78"/>
                  </a:lnTo>
                  <a:lnTo>
                    <a:pt x="42" y="76"/>
                  </a:lnTo>
                  <a:lnTo>
                    <a:pt x="40" y="74"/>
                  </a:lnTo>
                  <a:lnTo>
                    <a:pt x="38" y="73"/>
                  </a:lnTo>
                  <a:lnTo>
                    <a:pt x="37" y="71"/>
                  </a:lnTo>
                  <a:lnTo>
                    <a:pt x="37" y="71"/>
                  </a:lnTo>
                  <a:lnTo>
                    <a:pt x="36" y="70"/>
                  </a:lnTo>
                  <a:lnTo>
                    <a:pt x="35" y="68"/>
                  </a:lnTo>
                  <a:lnTo>
                    <a:pt x="34" y="67"/>
                  </a:lnTo>
                  <a:lnTo>
                    <a:pt x="32" y="65"/>
                  </a:lnTo>
                  <a:lnTo>
                    <a:pt x="31" y="63"/>
                  </a:lnTo>
                  <a:lnTo>
                    <a:pt x="29" y="61"/>
                  </a:lnTo>
                  <a:lnTo>
                    <a:pt x="27" y="58"/>
                  </a:lnTo>
                  <a:lnTo>
                    <a:pt x="26" y="56"/>
                  </a:lnTo>
                  <a:lnTo>
                    <a:pt x="24" y="54"/>
                  </a:lnTo>
                  <a:lnTo>
                    <a:pt x="22" y="52"/>
                  </a:lnTo>
                  <a:lnTo>
                    <a:pt x="21" y="50"/>
                  </a:lnTo>
                  <a:lnTo>
                    <a:pt x="19" y="47"/>
                  </a:lnTo>
                  <a:lnTo>
                    <a:pt x="18" y="46"/>
                  </a:lnTo>
                  <a:lnTo>
                    <a:pt x="17" y="44"/>
                  </a:lnTo>
                  <a:lnTo>
                    <a:pt x="16" y="43"/>
                  </a:lnTo>
                  <a:lnTo>
                    <a:pt x="16" y="42"/>
                  </a:lnTo>
                  <a:lnTo>
                    <a:pt x="16" y="41"/>
                  </a:lnTo>
                  <a:lnTo>
                    <a:pt x="15" y="40"/>
                  </a:lnTo>
                  <a:lnTo>
                    <a:pt x="14" y="39"/>
                  </a:lnTo>
                  <a:lnTo>
                    <a:pt x="13" y="37"/>
                  </a:lnTo>
                  <a:lnTo>
                    <a:pt x="12" y="36"/>
                  </a:lnTo>
                  <a:lnTo>
                    <a:pt x="11" y="34"/>
                  </a:lnTo>
                  <a:lnTo>
                    <a:pt x="10" y="32"/>
                  </a:lnTo>
                  <a:lnTo>
                    <a:pt x="9" y="30"/>
                  </a:lnTo>
                  <a:lnTo>
                    <a:pt x="8" y="28"/>
                  </a:lnTo>
                  <a:lnTo>
                    <a:pt x="6" y="25"/>
                  </a:lnTo>
                  <a:lnTo>
                    <a:pt x="5" y="23"/>
                  </a:lnTo>
                  <a:lnTo>
                    <a:pt x="4" y="21"/>
                  </a:lnTo>
                  <a:lnTo>
                    <a:pt x="2" y="18"/>
                  </a:lnTo>
                  <a:lnTo>
                    <a:pt x="1" y="17"/>
                  </a:lnTo>
                  <a:lnTo>
                    <a:pt x="0" y="15"/>
                  </a:lnTo>
                  <a:lnTo>
                    <a:pt x="0" y="15"/>
                  </a:lnTo>
                  <a:lnTo>
                    <a:pt x="1" y="12"/>
                  </a:lnTo>
                  <a:lnTo>
                    <a:pt x="2" y="10"/>
                  </a:lnTo>
                  <a:lnTo>
                    <a:pt x="4" y="7"/>
                  </a:lnTo>
                  <a:lnTo>
                    <a:pt x="6" y="4"/>
                  </a:lnTo>
                  <a:lnTo>
                    <a:pt x="9" y="3"/>
                  </a:lnTo>
                  <a:lnTo>
                    <a:pt x="11" y="1"/>
                  </a:lnTo>
                  <a:lnTo>
                    <a:pt x="12" y="0"/>
                  </a:lnTo>
                  <a:lnTo>
                    <a:pt x="12" y="0"/>
                  </a:lnTo>
                  <a:lnTo>
                    <a:pt x="15" y="3"/>
                  </a:lnTo>
                  <a:lnTo>
                    <a:pt x="19" y="10"/>
                  </a:lnTo>
                  <a:lnTo>
                    <a:pt x="19" y="11"/>
                  </a:lnTo>
                  <a:lnTo>
                    <a:pt x="20" y="11"/>
                  </a:lnTo>
                  <a:lnTo>
                    <a:pt x="21" y="13"/>
                  </a:lnTo>
                  <a:lnTo>
                    <a:pt x="22" y="14"/>
                  </a:lnTo>
                  <a:lnTo>
                    <a:pt x="23" y="16"/>
                  </a:lnTo>
                  <a:lnTo>
                    <a:pt x="24" y="18"/>
                  </a:lnTo>
                  <a:lnTo>
                    <a:pt x="26" y="21"/>
                  </a:lnTo>
                  <a:lnTo>
                    <a:pt x="27" y="23"/>
                  </a:lnTo>
                  <a:lnTo>
                    <a:pt x="29" y="25"/>
                  </a:lnTo>
                  <a:lnTo>
                    <a:pt x="31" y="27"/>
                  </a:lnTo>
                  <a:lnTo>
                    <a:pt x="32" y="30"/>
                  </a:lnTo>
                  <a:lnTo>
                    <a:pt x="34" y="32"/>
                  </a:lnTo>
                  <a:lnTo>
                    <a:pt x="36" y="35"/>
                  </a:lnTo>
                  <a:lnTo>
                    <a:pt x="38" y="37"/>
                  </a:lnTo>
                  <a:lnTo>
                    <a:pt x="40" y="40"/>
                  </a:lnTo>
                  <a:lnTo>
                    <a:pt x="42" y="42"/>
                  </a:lnTo>
                  <a:lnTo>
                    <a:pt x="44" y="43"/>
                  </a:lnTo>
                  <a:lnTo>
                    <a:pt x="45" y="45"/>
                  </a:lnTo>
                  <a:lnTo>
                    <a:pt x="47" y="46"/>
                  </a:lnTo>
                  <a:lnTo>
                    <a:pt x="48" y="48"/>
                  </a:lnTo>
                  <a:lnTo>
                    <a:pt x="50" y="49"/>
                  </a:lnTo>
                  <a:lnTo>
                    <a:pt x="52" y="51"/>
                  </a:lnTo>
                  <a:lnTo>
                    <a:pt x="54" y="52"/>
                  </a:lnTo>
                  <a:lnTo>
                    <a:pt x="55" y="54"/>
                  </a:lnTo>
                  <a:lnTo>
                    <a:pt x="57" y="55"/>
                  </a:lnTo>
                  <a:lnTo>
                    <a:pt x="59" y="57"/>
                  </a:lnTo>
                  <a:lnTo>
                    <a:pt x="60" y="58"/>
                  </a:lnTo>
                  <a:lnTo>
                    <a:pt x="62" y="59"/>
                  </a:lnTo>
                  <a:lnTo>
                    <a:pt x="63" y="60"/>
                  </a:lnTo>
                  <a:lnTo>
                    <a:pt x="64" y="61"/>
                  </a:lnTo>
                  <a:lnTo>
                    <a:pt x="65" y="62"/>
                  </a:lnTo>
                  <a:lnTo>
                    <a:pt x="65" y="62"/>
                  </a:lnTo>
                  <a:lnTo>
                    <a:pt x="66" y="62"/>
                  </a:lnTo>
                  <a:lnTo>
                    <a:pt x="67" y="62"/>
                  </a:lnTo>
                  <a:lnTo>
                    <a:pt x="67" y="63"/>
                  </a:lnTo>
                  <a:lnTo>
                    <a:pt x="68" y="63"/>
                  </a:lnTo>
                  <a:lnTo>
                    <a:pt x="69" y="63"/>
                  </a:lnTo>
                  <a:lnTo>
                    <a:pt x="70" y="63"/>
                  </a:lnTo>
                  <a:lnTo>
                    <a:pt x="72" y="64"/>
                  </a:lnTo>
                  <a:lnTo>
                    <a:pt x="73" y="64"/>
                  </a:lnTo>
                  <a:lnTo>
                    <a:pt x="74" y="64"/>
                  </a:lnTo>
                  <a:lnTo>
                    <a:pt x="76" y="64"/>
                  </a:lnTo>
                  <a:lnTo>
                    <a:pt x="77" y="64"/>
                  </a:lnTo>
                  <a:lnTo>
                    <a:pt x="78" y="64"/>
                  </a:lnTo>
                  <a:lnTo>
                    <a:pt x="80" y="64"/>
                  </a:lnTo>
                  <a:lnTo>
                    <a:pt x="82" y="64"/>
                  </a:lnTo>
                  <a:lnTo>
                    <a:pt x="83" y="64"/>
                  </a:lnTo>
                  <a:lnTo>
                    <a:pt x="84" y="63"/>
                  </a:lnTo>
                  <a:lnTo>
                    <a:pt x="87" y="63"/>
                  </a:lnTo>
                  <a:lnTo>
                    <a:pt x="89" y="63"/>
                  </a:lnTo>
                  <a:lnTo>
                    <a:pt x="90" y="63"/>
                  </a:lnTo>
                  <a:lnTo>
                    <a:pt x="92" y="63"/>
                  </a:lnTo>
                  <a:lnTo>
                    <a:pt x="93" y="63"/>
                  </a:lnTo>
                  <a:lnTo>
                    <a:pt x="94" y="63"/>
                  </a:lnTo>
                  <a:lnTo>
                    <a:pt x="96" y="63"/>
                  </a:lnTo>
                  <a:lnTo>
                    <a:pt x="98" y="63"/>
                  </a:lnTo>
                  <a:lnTo>
                    <a:pt x="100" y="62"/>
                  </a:lnTo>
                  <a:lnTo>
                    <a:pt x="102" y="62"/>
                  </a:lnTo>
                  <a:lnTo>
                    <a:pt x="104" y="61"/>
                  </a:lnTo>
                  <a:lnTo>
                    <a:pt x="106" y="61"/>
                  </a:lnTo>
                  <a:lnTo>
                    <a:pt x="108" y="60"/>
                  </a:lnTo>
                  <a:lnTo>
                    <a:pt x="109" y="60"/>
                  </a:lnTo>
                  <a:lnTo>
                    <a:pt x="111" y="60"/>
                  </a:lnTo>
                  <a:lnTo>
                    <a:pt x="112" y="59"/>
                  </a:lnTo>
                  <a:lnTo>
                    <a:pt x="113" y="59"/>
                  </a:lnTo>
                  <a:lnTo>
                    <a:pt x="114" y="60"/>
                  </a:lnTo>
                  <a:lnTo>
                    <a:pt x="115" y="60"/>
                  </a:lnTo>
                  <a:lnTo>
                    <a:pt x="116" y="60"/>
                  </a:lnTo>
                  <a:lnTo>
                    <a:pt x="116" y="61"/>
                  </a:lnTo>
                  <a:lnTo>
                    <a:pt x="117" y="61"/>
                  </a:lnTo>
                  <a:lnTo>
                    <a:pt x="118" y="61"/>
                  </a:lnTo>
                  <a:lnTo>
                    <a:pt x="119" y="62"/>
                  </a:lnTo>
                  <a:lnTo>
                    <a:pt x="119" y="62"/>
                  </a:lnTo>
                  <a:lnTo>
                    <a:pt x="120" y="61"/>
                  </a:lnTo>
                  <a:lnTo>
                    <a:pt x="120" y="61"/>
                  </a:lnTo>
                  <a:lnTo>
                    <a:pt x="121" y="60"/>
                  </a:lnTo>
                  <a:lnTo>
                    <a:pt x="122" y="59"/>
                  </a:lnTo>
                  <a:lnTo>
                    <a:pt x="122" y="58"/>
                  </a:lnTo>
                  <a:lnTo>
                    <a:pt x="123" y="58"/>
                  </a:lnTo>
                  <a:lnTo>
                    <a:pt x="123" y="57"/>
                  </a:lnTo>
                  <a:lnTo>
                    <a:pt x="124" y="56"/>
                  </a:lnTo>
                  <a:lnTo>
                    <a:pt x="125" y="56"/>
                  </a:lnTo>
                  <a:lnTo>
                    <a:pt x="127" y="56"/>
                  </a:lnTo>
                  <a:lnTo>
                    <a:pt x="128" y="56"/>
                  </a:lnTo>
                  <a:lnTo>
                    <a:pt x="130" y="55"/>
                  </a:lnTo>
                  <a:lnTo>
                    <a:pt x="131" y="55"/>
                  </a:lnTo>
                  <a:lnTo>
                    <a:pt x="133" y="55"/>
                  </a:lnTo>
                  <a:lnTo>
                    <a:pt x="134" y="54"/>
                  </a:lnTo>
                  <a:lnTo>
                    <a:pt x="136" y="53"/>
                  </a:lnTo>
                  <a:lnTo>
                    <a:pt x="138" y="50"/>
                  </a:lnTo>
                  <a:lnTo>
                    <a:pt x="141" y="47"/>
                  </a:lnTo>
                  <a:lnTo>
                    <a:pt x="14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5" name="Freeform 2144"/>
            <p:cNvSpPr>
              <a:spLocks/>
            </p:cNvSpPr>
            <p:nvPr/>
          </p:nvSpPr>
          <p:spPr bwMode="auto">
            <a:xfrm>
              <a:off x="5421315" y="2288150"/>
              <a:ext cx="34925" cy="85725"/>
            </a:xfrm>
            <a:custGeom>
              <a:avLst/>
              <a:gdLst>
                <a:gd name="T0" fmla="*/ 16 w 22"/>
                <a:gd name="T1" fmla="*/ 0 h 54"/>
                <a:gd name="T2" fmla="*/ 16 w 22"/>
                <a:gd name="T3" fmla="*/ 0 h 54"/>
                <a:gd name="T4" fmla="*/ 16 w 22"/>
                <a:gd name="T5" fmla="*/ 1 h 54"/>
                <a:gd name="T6" fmla="*/ 17 w 22"/>
                <a:gd name="T7" fmla="*/ 1 h 54"/>
                <a:gd name="T8" fmla="*/ 18 w 22"/>
                <a:gd name="T9" fmla="*/ 1 h 54"/>
                <a:gd name="T10" fmla="*/ 19 w 22"/>
                <a:gd name="T11" fmla="*/ 1 h 54"/>
                <a:gd name="T12" fmla="*/ 19 w 22"/>
                <a:gd name="T13" fmla="*/ 2 h 54"/>
                <a:gd name="T14" fmla="*/ 20 w 22"/>
                <a:gd name="T15" fmla="*/ 3 h 54"/>
                <a:gd name="T16" fmla="*/ 20 w 22"/>
                <a:gd name="T17" fmla="*/ 4 h 54"/>
                <a:gd name="T18" fmla="*/ 21 w 22"/>
                <a:gd name="T19" fmla="*/ 5 h 54"/>
                <a:gd name="T20" fmla="*/ 21 w 22"/>
                <a:gd name="T21" fmla="*/ 7 h 54"/>
                <a:gd name="T22" fmla="*/ 22 w 22"/>
                <a:gd name="T23" fmla="*/ 9 h 54"/>
                <a:gd name="T24" fmla="*/ 22 w 22"/>
                <a:gd name="T25" fmla="*/ 9 h 54"/>
                <a:gd name="T26" fmla="*/ 22 w 22"/>
                <a:gd name="T27" fmla="*/ 12 h 54"/>
                <a:gd name="T28" fmla="*/ 21 w 22"/>
                <a:gd name="T29" fmla="*/ 18 h 54"/>
                <a:gd name="T30" fmla="*/ 21 w 22"/>
                <a:gd name="T31" fmla="*/ 24 h 54"/>
                <a:gd name="T32" fmla="*/ 19 w 22"/>
                <a:gd name="T33" fmla="*/ 30 h 54"/>
                <a:gd name="T34" fmla="*/ 19 w 22"/>
                <a:gd name="T35" fmla="*/ 32 h 54"/>
                <a:gd name="T36" fmla="*/ 18 w 22"/>
                <a:gd name="T37" fmla="*/ 36 h 54"/>
                <a:gd name="T38" fmla="*/ 16 w 22"/>
                <a:gd name="T39" fmla="*/ 40 h 54"/>
                <a:gd name="T40" fmla="*/ 15 w 22"/>
                <a:gd name="T41" fmla="*/ 44 h 54"/>
                <a:gd name="T42" fmla="*/ 14 w 22"/>
                <a:gd name="T43" fmla="*/ 48 h 54"/>
                <a:gd name="T44" fmla="*/ 13 w 22"/>
                <a:gd name="T45" fmla="*/ 51 h 54"/>
                <a:gd name="T46" fmla="*/ 13 w 22"/>
                <a:gd name="T47" fmla="*/ 53 h 54"/>
                <a:gd name="T48" fmla="*/ 12 w 22"/>
                <a:gd name="T49" fmla="*/ 54 h 54"/>
                <a:gd name="T50" fmla="*/ 12 w 22"/>
                <a:gd name="T51" fmla="*/ 52 h 54"/>
                <a:gd name="T52" fmla="*/ 11 w 22"/>
                <a:gd name="T53" fmla="*/ 49 h 54"/>
                <a:gd name="T54" fmla="*/ 9 w 22"/>
                <a:gd name="T55" fmla="*/ 43 h 54"/>
                <a:gd name="T56" fmla="*/ 7 w 22"/>
                <a:gd name="T57" fmla="*/ 37 h 54"/>
                <a:gd name="T58" fmla="*/ 5 w 22"/>
                <a:gd name="T59" fmla="*/ 31 h 54"/>
                <a:gd name="T60" fmla="*/ 3 w 22"/>
                <a:gd name="T61" fmla="*/ 25 h 54"/>
                <a:gd name="T62" fmla="*/ 2 w 22"/>
                <a:gd name="T63" fmla="*/ 21 h 54"/>
                <a:gd name="T64" fmla="*/ 1 w 22"/>
                <a:gd name="T65" fmla="*/ 19 h 54"/>
                <a:gd name="T66" fmla="*/ 0 w 22"/>
                <a:gd name="T67" fmla="*/ 18 h 54"/>
                <a:gd name="T68" fmla="*/ 0 w 22"/>
                <a:gd name="T69" fmla="*/ 17 h 54"/>
                <a:gd name="T70" fmla="*/ 0 w 22"/>
                <a:gd name="T71" fmla="*/ 15 h 54"/>
                <a:gd name="T72" fmla="*/ 0 w 22"/>
                <a:gd name="T73" fmla="*/ 13 h 54"/>
                <a:gd name="T74" fmla="*/ 0 w 22"/>
                <a:gd name="T75" fmla="*/ 11 h 54"/>
                <a:gd name="T76" fmla="*/ 1 w 22"/>
                <a:gd name="T77" fmla="*/ 8 h 54"/>
                <a:gd name="T78" fmla="*/ 1 w 22"/>
                <a:gd name="T79" fmla="*/ 6 h 54"/>
                <a:gd name="T80" fmla="*/ 1 w 22"/>
                <a:gd name="T81" fmla="*/ 5 h 54"/>
                <a:gd name="T82" fmla="*/ 1 w 22"/>
                <a:gd name="T83" fmla="*/ 5 h 54"/>
                <a:gd name="T84" fmla="*/ 2 w 22"/>
                <a:gd name="T85" fmla="*/ 4 h 54"/>
                <a:gd name="T86" fmla="*/ 4 w 22"/>
                <a:gd name="T87" fmla="*/ 3 h 54"/>
                <a:gd name="T88" fmla="*/ 5 w 22"/>
                <a:gd name="T89" fmla="*/ 2 h 54"/>
                <a:gd name="T90" fmla="*/ 8 w 22"/>
                <a:gd name="T91" fmla="*/ 1 h 54"/>
                <a:gd name="T92" fmla="*/ 10 w 22"/>
                <a:gd name="T93" fmla="*/ 0 h 54"/>
                <a:gd name="T94" fmla="*/ 13 w 22"/>
                <a:gd name="T95" fmla="*/ 0 h 54"/>
                <a:gd name="T96" fmla="*/ 16 w 22"/>
                <a:gd name="T9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54">
                  <a:moveTo>
                    <a:pt x="16" y="0"/>
                  </a:moveTo>
                  <a:lnTo>
                    <a:pt x="16" y="0"/>
                  </a:lnTo>
                  <a:lnTo>
                    <a:pt x="16" y="1"/>
                  </a:lnTo>
                  <a:lnTo>
                    <a:pt x="17" y="1"/>
                  </a:lnTo>
                  <a:lnTo>
                    <a:pt x="18" y="1"/>
                  </a:lnTo>
                  <a:lnTo>
                    <a:pt x="19" y="1"/>
                  </a:lnTo>
                  <a:lnTo>
                    <a:pt x="19" y="2"/>
                  </a:lnTo>
                  <a:lnTo>
                    <a:pt x="20" y="3"/>
                  </a:lnTo>
                  <a:lnTo>
                    <a:pt x="20" y="4"/>
                  </a:lnTo>
                  <a:lnTo>
                    <a:pt x="21" y="5"/>
                  </a:lnTo>
                  <a:lnTo>
                    <a:pt x="21" y="7"/>
                  </a:lnTo>
                  <a:lnTo>
                    <a:pt x="22" y="9"/>
                  </a:lnTo>
                  <a:lnTo>
                    <a:pt x="22" y="9"/>
                  </a:lnTo>
                  <a:lnTo>
                    <a:pt x="22" y="12"/>
                  </a:lnTo>
                  <a:lnTo>
                    <a:pt x="21" y="18"/>
                  </a:lnTo>
                  <a:lnTo>
                    <a:pt x="21" y="24"/>
                  </a:lnTo>
                  <a:lnTo>
                    <a:pt x="19" y="30"/>
                  </a:lnTo>
                  <a:lnTo>
                    <a:pt x="19" y="32"/>
                  </a:lnTo>
                  <a:lnTo>
                    <a:pt x="18" y="36"/>
                  </a:lnTo>
                  <a:lnTo>
                    <a:pt x="16" y="40"/>
                  </a:lnTo>
                  <a:lnTo>
                    <a:pt x="15" y="44"/>
                  </a:lnTo>
                  <a:lnTo>
                    <a:pt x="14" y="48"/>
                  </a:lnTo>
                  <a:lnTo>
                    <a:pt x="13" y="51"/>
                  </a:lnTo>
                  <a:lnTo>
                    <a:pt x="13" y="53"/>
                  </a:lnTo>
                  <a:lnTo>
                    <a:pt x="12" y="54"/>
                  </a:lnTo>
                  <a:lnTo>
                    <a:pt x="12" y="52"/>
                  </a:lnTo>
                  <a:lnTo>
                    <a:pt x="11" y="49"/>
                  </a:lnTo>
                  <a:lnTo>
                    <a:pt x="9" y="43"/>
                  </a:lnTo>
                  <a:lnTo>
                    <a:pt x="7" y="37"/>
                  </a:lnTo>
                  <a:lnTo>
                    <a:pt x="5" y="31"/>
                  </a:lnTo>
                  <a:lnTo>
                    <a:pt x="3" y="25"/>
                  </a:lnTo>
                  <a:lnTo>
                    <a:pt x="2" y="21"/>
                  </a:lnTo>
                  <a:lnTo>
                    <a:pt x="1" y="19"/>
                  </a:lnTo>
                  <a:lnTo>
                    <a:pt x="0" y="18"/>
                  </a:lnTo>
                  <a:lnTo>
                    <a:pt x="0" y="17"/>
                  </a:lnTo>
                  <a:lnTo>
                    <a:pt x="0" y="15"/>
                  </a:lnTo>
                  <a:lnTo>
                    <a:pt x="0" y="13"/>
                  </a:lnTo>
                  <a:lnTo>
                    <a:pt x="0" y="11"/>
                  </a:lnTo>
                  <a:lnTo>
                    <a:pt x="1" y="8"/>
                  </a:lnTo>
                  <a:lnTo>
                    <a:pt x="1" y="6"/>
                  </a:lnTo>
                  <a:lnTo>
                    <a:pt x="1" y="5"/>
                  </a:lnTo>
                  <a:lnTo>
                    <a:pt x="1" y="5"/>
                  </a:lnTo>
                  <a:lnTo>
                    <a:pt x="2" y="4"/>
                  </a:lnTo>
                  <a:lnTo>
                    <a:pt x="4" y="3"/>
                  </a:lnTo>
                  <a:lnTo>
                    <a:pt x="5" y="2"/>
                  </a:lnTo>
                  <a:lnTo>
                    <a:pt x="8" y="1"/>
                  </a:lnTo>
                  <a:lnTo>
                    <a:pt x="10" y="0"/>
                  </a:lnTo>
                  <a:lnTo>
                    <a:pt x="13" y="0"/>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6" name="Freeform 2145"/>
            <p:cNvSpPr>
              <a:spLocks/>
            </p:cNvSpPr>
            <p:nvPr/>
          </p:nvSpPr>
          <p:spPr bwMode="auto">
            <a:xfrm>
              <a:off x="5410201" y="2218298"/>
              <a:ext cx="46038" cy="57150"/>
            </a:xfrm>
            <a:custGeom>
              <a:avLst/>
              <a:gdLst>
                <a:gd name="T0" fmla="*/ 27 w 29"/>
                <a:gd name="T1" fmla="*/ 27 h 36"/>
                <a:gd name="T2" fmla="*/ 28 w 29"/>
                <a:gd name="T3" fmla="*/ 26 h 36"/>
                <a:gd name="T4" fmla="*/ 28 w 29"/>
                <a:gd name="T5" fmla="*/ 24 h 36"/>
                <a:gd name="T6" fmla="*/ 29 w 29"/>
                <a:gd name="T7" fmla="*/ 22 h 36"/>
                <a:gd name="T8" fmla="*/ 29 w 29"/>
                <a:gd name="T9" fmla="*/ 18 h 36"/>
                <a:gd name="T10" fmla="*/ 28 w 29"/>
                <a:gd name="T11" fmla="*/ 16 h 36"/>
                <a:gd name="T12" fmla="*/ 28 w 29"/>
                <a:gd name="T13" fmla="*/ 14 h 36"/>
                <a:gd name="T14" fmla="*/ 27 w 29"/>
                <a:gd name="T15" fmla="*/ 11 h 36"/>
                <a:gd name="T16" fmla="*/ 26 w 29"/>
                <a:gd name="T17" fmla="*/ 8 h 36"/>
                <a:gd name="T18" fmla="*/ 24 w 29"/>
                <a:gd name="T19" fmla="*/ 5 h 36"/>
                <a:gd name="T20" fmla="*/ 22 w 29"/>
                <a:gd name="T21" fmla="*/ 3 h 36"/>
                <a:gd name="T22" fmla="*/ 20 w 29"/>
                <a:gd name="T23" fmla="*/ 1 h 36"/>
                <a:gd name="T24" fmla="*/ 16 w 29"/>
                <a:gd name="T25" fmla="*/ 0 h 36"/>
                <a:gd name="T26" fmla="*/ 13 w 29"/>
                <a:gd name="T27" fmla="*/ 0 h 36"/>
                <a:gd name="T28" fmla="*/ 12 w 29"/>
                <a:gd name="T29" fmla="*/ 0 h 36"/>
                <a:gd name="T30" fmla="*/ 10 w 29"/>
                <a:gd name="T31" fmla="*/ 0 h 36"/>
                <a:gd name="T32" fmla="*/ 9 w 29"/>
                <a:gd name="T33" fmla="*/ 0 h 36"/>
                <a:gd name="T34" fmla="*/ 8 w 29"/>
                <a:gd name="T35" fmla="*/ 0 h 36"/>
                <a:gd name="T36" fmla="*/ 7 w 29"/>
                <a:gd name="T37" fmla="*/ 1 h 36"/>
                <a:gd name="T38" fmla="*/ 7 w 29"/>
                <a:gd name="T39" fmla="*/ 1 h 36"/>
                <a:gd name="T40" fmla="*/ 6 w 29"/>
                <a:gd name="T41" fmla="*/ 2 h 36"/>
                <a:gd name="T42" fmla="*/ 5 w 29"/>
                <a:gd name="T43" fmla="*/ 3 h 36"/>
                <a:gd name="T44" fmla="*/ 4 w 29"/>
                <a:gd name="T45" fmla="*/ 4 h 36"/>
                <a:gd name="T46" fmla="*/ 3 w 29"/>
                <a:gd name="T47" fmla="*/ 6 h 36"/>
                <a:gd name="T48" fmla="*/ 2 w 29"/>
                <a:gd name="T49" fmla="*/ 8 h 36"/>
                <a:gd name="T50" fmla="*/ 2 w 29"/>
                <a:gd name="T51" fmla="*/ 10 h 36"/>
                <a:gd name="T52" fmla="*/ 1 w 29"/>
                <a:gd name="T53" fmla="*/ 12 h 36"/>
                <a:gd name="T54" fmla="*/ 1 w 29"/>
                <a:gd name="T55" fmla="*/ 13 h 36"/>
                <a:gd name="T56" fmla="*/ 1 w 29"/>
                <a:gd name="T57" fmla="*/ 14 h 36"/>
                <a:gd name="T58" fmla="*/ 0 w 29"/>
                <a:gd name="T59" fmla="*/ 16 h 36"/>
                <a:gd name="T60" fmla="*/ 0 w 29"/>
                <a:gd name="T61" fmla="*/ 19 h 36"/>
                <a:gd name="T62" fmla="*/ 0 w 29"/>
                <a:gd name="T63" fmla="*/ 22 h 36"/>
                <a:gd name="T64" fmla="*/ 0 w 29"/>
                <a:gd name="T65" fmla="*/ 26 h 36"/>
                <a:gd name="T66" fmla="*/ 1 w 29"/>
                <a:gd name="T67" fmla="*/ 28 h 36"/>
                <a:gd name="T68" fmla="*/ 1 w 29"/>
                <a:gd name="T69" fmla="*/ 30 h 36"/>
                <a:gd name="T70" fmla="*/ 1 w 29"/>
                <a:gd name="T71" fmla="*/ 31 h 36"/>
                <a:gd name="T72" fmla="*/ 1 w 29"/>
                <a:gd name="T73" fmla="*/ 31 h 36"/>
                <a:gd name="T74" fmla="*/ 1 w 29"/>
                <a:gd name="T75" fmla="*/ 31 h 36"/>
                <a:gd name="T76" fmla="*/ 2 w 29"/>
                <a:gd name="T77" fmla="*/ 32 h 36"/>
                <a:gd name="T78" fmla="*/ 2 w 29"/>
                <a:gd name="T79" fmla="*/ 33 h 36"/>
                <a:gd name="T80" fmla="*/ 2 w 29"/>
                <a:gd name="T81" fmla="*/ 34 h 36"/>
                <a:gd name="T82" fmla="*/ 3 w 29"/>
                <a:gd name="T83" fmla="*/ 35 h 36"/>
                <a:gd name="T84" fmla="*/ 3 w 29"/>
                <a:gd name="T85" fmla="*/ 36 h 36"/>
                <a:gd name="T86" fmla="*/ 4 w 29"/>
                <a:gd name="T87" fmla="*/ 36 h 36"/>
                <a:gd name="T88" fmla="*/ 5 w 29"/>
                <a:gd name="T89" fmla="*/ 36 h 36"/>
                <a:gd name="T90" fmla="*/ 7 w 29"/>
                <a:gd name="T91" fmla="*/ 36 h 36"/>
                <a:gd name="T92" fmla="*/ 9 w 29"/>
                <a:gd name="T93" fmla="*/ 35 h 36"/>
                <a:gd name="T94" fmla="*/ 11 w 29"/>
                <a:gd name="T95" fmla="*/ 35 h 36"/>
                <a:gd name="T96" fmla="*/ 14 w 29"/>
                <a:gd name="T97" fmla="*/ 34 h 36"/>
                <a:gd name="T98" fmla="*/ 16 w 29"/>
                <a:gd name="T99" fmla="*/ 34 h 36"/>
                <a:gd name="T100" fmla="*/ 18 w 29"/>
                <a:gd name="T101" fmla="*/ 34 h 36"/>
                <a:gd name="T102" fmla="*/ 19 w 29"/>
                <a:gd name="T103" fmla="*/ 33 h 36"/>
                <a:gd name="T104" fmla="*/ 20 w 29"/>
                <a:gd name="T105" fmla="*/ 33 h 36"/>
                <a:gd name="T106" fmla="*/ 25 w 29"/>
                <a:gd name="T107" fmla="*/ 34 h 36"/>
                <a:gd name="T108" fmla="*/ 27 w 29"/>
                <a:gd name="T10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36">
                  <a:moveTo>
                    <a:pt x="27" y="27"/>
                  </a:moveTo>
                  <a:lnTo>
                    <a:pt x="28" y="26"/>
                  </a:lnTo>
                  <a:lnTo>
                    <a:pt x="28" y="24"/>
                  </a:lnTo>
                  <a:lnTo>
                    <a:pt x="29" y="22"/>
                  </a:lnTo>
                  <a:lnTo>
                    <a:pt x="29" y="18"/>
                  </a:lnTo>
                  <a:lnTo>
                    <a:pt x="28" y="16"/>
                  </a:lnTo>
                  <a:lnTo>
                    <a:pt x="28" y="14"/>
                  </a:lnTo>
                  <a:lnTo>
                    <a:pt x="27" y="11"/>
                  </a:lnTo>
                  <a:lnTo>
                    <a:pt x="26" y="8"/>
                  </a:lnTo>
                  <a:lnTo>
                    <a:pt x="24" y="5"/>
                  </a:lnTo>
                  <a:lnTo>
                    <a:pt x="22" y="3"/>
                  </a:lnTo>
                  <a:lnTo>
                    <a:pt x="20" y="1"/>
                  </a:lnTo>
                  <a:lnTo>
                    <a:pt x="16" y="0"/>
                  </a:lnTo>
                  <a:lnTo>
                    <a:pt x="13" y="0"/>
                  </a:lnTo>
                  <a:lnTo>
                    <a:pt x="12" y="0"/>
                  </a:lnTo>
                  <a:lnTo>
                    <a:pt x="10" y="0"/>
                  </a:lnTo>
                  <a:lnTo>
                    <a:pt x="9" y="0"/>
                  </a:lnTo>
                  <a:lnTo>
                    <a:pt x="8" y="0"/>
                  </a:lnTo>
                  <a:lnTo>
                    <a:pt x="7" y="1"/>
                  </a:lnTo>
                  <a:lnTo>
                    <a:pt x="7" y="1"/>
                  </a:lnTo>
                  <a:lnTo>
                    <a:pt x="6" y="2"/>
                  </a:lnTo>
                  <a:lnTo>
                    <a:pt x="5" y="3"/>
                  </a:lnTo>
                  <a:lnTo>
                    <a:pt x="4" y="4"/>
                  </a:lnTo>
                  <a:lnTo>
                    <a:pt x="3" y="6"/>
                  </a:lnTo>
                  <a:lnTo>
                    <a:pt x="2" y="8"/>
                  </a:lnTo>
                  <a:lnTo>
                    <a:pt x="2" y="10"/>
                  </a:lnTo>
                  <a:lnTo>
                    <a:pt x="1" y="12"/>
                  </a:lnTo>
                  <a:lnTo>
                    <a:pt x="1" y="13"/>
                  </a:lnTo>
                  <a:lnTo>
                    <a:pt x="1" y="14"/>
                  </a:lnTo>
                  <a:lnTo>
                    <a:pt x="0" y="16"/>
                  </a:lnTo>
                  <a:lnTo>
                    <a:pt x="0" y="19"/>
                  </a:lnTo>
                  <a:lnTo>
                    <a:pt x="0" y="22"/>
                  </a:lnTo>
                  <a:lnTo>
                    <a:pt x="0" y="26"/>
                  </a:lnTo>
                  <a:lnTo>
                    <a:pt x="1" y="28"/>
                  </a:lnTo>
                  <a:lnTo>
                    <a:pt x="1" y="30"/>
                  </a:lnTo>
                  <a:lnTo>
                    <a:pt x="1" y="31"/>
                  </a:lnTo>
                  <a:lnTo>
                    <a:pt x="1" y="31"/>
                  </a:lnTo>
                  <a:lnTo>
                    <a:pt x="1" y="31"/>
                  </a:lnTo>
                  <a:lnTo>
                    <a:pt x="2" y="32"/>
                  </a:lnTo>
                  <a:lnTo>
                    <a:pt x="2" y="33"/>
                  </a:lnTo>
                  <a:lnTo>
                    <a:pt x="2" y="34"/>
                  </a:lnTo>
                  <a:lnTo>
                    <a:pt x="3" y="35"/>
                  </a:lnTo>
                  <a:lnTo>
                    <a:pt x="3" y="36"/>
                  </a:lnTo>
                  <a:lnTo>
                    <a:pt x="4" y="36"/>
                  </a:lnTo>
                  <a:lnTo>
                    <a:pt x="5" y="36"/>
                  </a:lnTo>
                  <a:lnTo>
                    <a:pt x="7" y="36"/>
                  </a:lnTo>
                  <a:lnTo>
                    <a:pt x="9" y="35"/>
                  </a:lnTo>
                  <a:lnTo>
                    <a:pt x="11" y="35"/>
                  </a:lnTo>
                  <a:lnTo>
                    <a:pt x="14" y="34"/>
                  </a:lnTo>
                  <a:lnTo>
                    <a:pt x="16" y="34"/>
                  </a:lnTo>
                  <a:lnTo>
                    <a:pt x="18" y="34"/>
                  </a:lnTo>
                  <a:lnTo>
                    <a:pt x="19" y="33"/>
                  </a:lnTo>
                  <a:lnTo>
                    <a:pt x="20" y="33"/>
                  </a:lnTo>
                  <a:lnTo>
                    <a:pt x="25" y="34"/>
                  </a:lnTo>
                  <a:lnTo>
                    <a:pt x="2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7" name="Freeform 2146"/>
            <p:cNvSpPr>
              <a:spLocks/>
            </p:cNvSpPr>
            <p:nvPr/>
          </p:nvSpPr>
          <p:spPr bwMode="auto">
            <a:xfrm>
              <a:off x="5418138" y="2270686"/>
              <a:ext cx="33338" cy="33338"/>
            </a:xfrm>
            <a:custGeom>
              <a:avLst/>
              <a:gdLst>
                <a:gd name="T0" fmla="*/ 21 w 21"/>
                <a:gd name="T1" fmla="*/ 2 h 21"/>
                <a:gd name="T2" fmla="*/ 21 w 21"/>
                <a:gd name="T3" fmla="*/ 3 h 21"/>
                <a:gd name="T4" fmla="*/ 21 w 21"/>
                <a:gd name="T5" fmla="*/ 7 h 21"/>
                <a:gd name="T6" fmla="*/ 20 w 21"/>
                <a:gd name="T7" fmla="*/ 11 h 21"/>
                <a:gd name="T8" fmla="*/ 20 w 21"/>
                <a:gd name="T9" fmla="*/ 14 h 21"/>
                <a:gd name="T10" fmla="*/ 20 w 21"/>
                <a:gd name="T11" fmla="*/ 15 h 21"/>
                <a:gd name="T12" fmla="*/ 20 w 21"/>
                <a:gd name="T13" fmla="*/ 16 h 21"/>
                <a:gd name="T14" fmla="*/ 20 w 21"/>
                <a:gd name="T15" fmla="*/ 17 h 21"/>
                <a:gd name="T16" fmla="*/ 20 w 21"/>
                <a:gd name="T17" fmla="*/ 17 h 21"/>
                <a:gd name="T18" fmla="*/ 20 w 21"/>
                <a:gd name="T19" fmla="*/ 17 h 21"/>
                <a:gd name="T20" fmla="*/ 19 w 21"/>
                <a:gd name="T21" fmla="*/ 17 h 21"/>
                <a:gd name="T22" fmla="*/ 18 w 21"/>
                <a:gd name="T23" fmla="*/ 17 h 21"/>
                <a:gd name="T24" fmla="*/ 17 w 21"/>
                <a:gd name="T25" fmla="*/ 18 h 21"/>
                <a:gd name="T26" fmla="*/ 16 w 21"/>
                <a:gd name="T27" fmla="*/ 18 h 21"/>
                <a:gd name="T28" fmla="*/ 15 w 21"/>
                <a:gd name="T29" fmla="*/ 19 h 21"/>
                <a:gd name="T30" fmla="*/ 15 w 21"/>
                <a:gd name="T31" fmla="*/ 19 h 21"/>
                <a:gd name="T32" fmla="*/ 14 w 21"/>
                <a:gd name="T33" fmla="*/ 19 h 21"/>
                <a:gd name="T34" fmla="*/ 13 w 21"/>
                <a:gd name="T35" fmla="*/ 19 h 21"/>
                <a:gd name="T36" fmla="*/ 12 w 21"/>
                <a:gd name="T37" fmla="*/ 20 h 21"/>
                <a:gd name="T38" fmla="*/ 12 w 21"/>
                <a:gd name="T39" fmla="*/ 20 h 21"/>
                <a:gd name="T40" fmla="*/ 11 w 21"/>
                <a:gd name="T41" fmla="*/ 20 h 21"/>
                <a:gd name="T42" fmla="*/ 11 w 21"/>
                <a:gd name="T43" fmla="*/ 21 h 21"/>
                <a:gd name="T44" fmla="*/ 11 w 21"/>
                <a:gd name="T45" fmla="*/ 21 h 21"/>
                <a:gd name="T46" fmla="*/ 11 w 21"/>
                <a:gd name="T47" fmla="*/ 21 h 21"/>
                <a:gd name="T48" fmla="*/ 5 w 21"/>
                <a:gd name="T49" fmla="*/ 18 h 21"/>
                <a:gd name="T50" fmla="*/ 3 w 21"/>
                <a:gd name="T51" fmla="*/ 17 h 21"/>
                <a:gd name="T52" fmla="*/ 3 w 21"/>
                <a:gd name="T53" fmla="*/ 16 h 21"/>
                <a:gd name="T54" fmla="*/ 2 w 21"/>
                <a:gd name="T55" fmla="*/ 12 h 21"/>
                <a:gd name="T56" fmla="*/ 1 w 21"/>
                <a:gd name="T57" fmla="*/ 9 h 21"/>
                <a:gd name="T58" fmla="*/ 0 w 21"/>
                <a:gd name="T59" fmla="*/ 5 h 21"/>
                <a:gd name="T60" fmla="*/ 0 w 21"/>
                <a:gd name="T61" fmla="*/ 4 h 21"/>
                <a:gd name="T62" fmla="*/ 1 w 21"/>
                <a:gd name="T63" fmla="*/ 4 h 21"/>
                <a:gd name="T64" fmla="*/ 2 w 21"/>
                <a:gd name="T65" fmla="*/ 3 h 21"/>
                <a:gd name="T66" fmla="*/ 2 w 21"/>
                <a:gd name="T67" fmla="*/ 2 h 21"/>
                <a:gd name="T68" fmla="*/ 4 w 21"/>
                <a:gd name="T69" fmla="*/ 2 h 21"/>
                <a:gd name="T70" fmla="*/ 5 w 21"/>
                <a:gd name="T71" fmla="*/ 1 h 21"/>
                <a:gd name="T72" fmla="*/ 7 w 21"/>
                <a:gd name="T73" fmla="*/ 1 h 21"/>
                <a:gd name="T74" fmla="*/ 9 w 21"/>
                <a:gd name="T75" fmla="*/ 0 h 21"/>
                <a:gd name="T76" fmla="*/ 10 w 21"/>
                <a:gd name="T77" fmla="*/ 0 h 21"/>
                <a:gd name="T78" fmla="*/ 12 w 21"/>
                <a:gd name="T79" fmla="*/ 0 h 21"/>
                <a:gd name="T80" fmla="*/ 14 w 21"/>
                <a:gd name="T81" fmla="*/ 0 h 21"/>
                <a:gd name="T82" fmla="*/ 16 w 21"/>
                <a:gd name="T83" fmla="*/ 0 h 21"/>
                <a:gd name="T84" fmla="*/ 17 w 21"/>
                <a:gd name="T85" fmla="*/ 0 h 21"/>
                <a:gd name="T86" fmla="*/ 19 w 21"/>
                <a:gd name="T87" fmla="*/ 0 h 21"/>
                <a:gd name="T88" fmla="*/ 20 w 21"/>
                <a:gd name="T89" fmla="*/ 1 h 21"/>
                <a:gd name="T90" fmla="*/ 21 w 21"/>
                <a:gd name="T9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2"/>
                  </a:moveTo>
                  <a:lnTo>
                    <a:pt x="21" y="3"/>
                  </a:lnTo>
                  <a:lnTo>
                    <a:pt x="21" y="7"/>
                  </a:lnTo>
                  <a:lnTo>
                    <a:pt x="20" y="11"/>
                  </a:lnTo>
                  <a:lnTo>
                    <a:pt x="20" y="14"/>
                  </a:lnTo>
                  <a:lnTo>
                    <a:pt x="20" y="15"/>
                  </a:lnTo>
                  <a:lnTo>
                    <a:pt x="20" y="16"/>
                  </a:lnTo>
                  <a:lnTo>
                    <a:pt x="20" y="17"/>
                  </a:lnTo>
                  <a:lnTo>
                    <a:pt x="20" y="17"/>
                  </a:lnTo>
                  <a:lnTo>
                    <a:pt x="20" y="17"/>
                  </a:lnTo>
                  <a:lnTo>
                    <a:pt x="19" y="17"/>
                  </a:lnTo>
                  <a:lnTo>
                    <a:pt x="18" y="17"/>
                  </a:lnTo>
                  <a:lnTo>
                    <a:pt x="17" y="18"/>
                  </a:lnTo>
                  <a:lnTo>
                    <a:pt x="16" y="18"/>
                  </a:lnTo>
                  <a:lnTo>
                    <a:pt x="15" y="19"/>
                  </a:lnTo>
                  <a:lnTo>
                    <a:pt x="15" y="19"/>
                  </a:lnTo>
                  <a:lnTo>
                    <a:pt x="14" y="19"/>
                  </a:lnTo>
                  <a:lnTo>
                    <a:pt x="13" y="19"/>
                  </a:lnTo>
                  <a:lnTo>
                    <a:pt x="12" y="20"/>
                  </a:lnTo>
                  <a:lnTo>
                    <a:pt x="12" y="20"/>
                  </a:lnTo>
                  <a:lnTo>
                    <a:pt x="11" y="20"/>
                  </a:lnTo>
                  <a:lnTo>
                    <a:pt x="11" y="21"/>
                  </a:lnTo>
                  <a:lnTo>
                    <a:pt x="11" y="21"/>
                  </a:lnTo>
                  <a:lnTo>
                    <a:pt x="11" y="21"/>
                  </a:lnTo>
                  <a:lnTo>
                    <a:pt x="5" y="18"/>
                  </a:lnTo>
                  <a:lnTo>
                    <a:pt x="3" y="17"/>
                  </a:lnTo>
                  <a:lnTo>
                    <a:pt x="3" y="16"/>
                  </a:lnTo>
                  <a:lnTo>
                    <a:pt x="2" y="12"/>
                  </a:lnTo>
                  <a:lnTo>
                    <a:pt x="1" y="9"/>
                  </a:lnTo>
                  <a:lnTo>
                    <a:pt x="0" y="5"/>
                  </a:lnTo>
                  <a:lnTo>
                    <a:pt x="0" y="4"/>
                  </a:lnTo>
                  <a:lnTo>
                    <a:pt x="1" y="4"/>
                  </a:lnTo>
                  <a:lnTo>
                    <a:pt x="2" y="3"/>
                  </a:lnTo>
                  <a:lnTo>
                    <a:pt x="2" y="2"/>
                  </a:lnTo>
                  <a:lnTo>
                    <a:pt x="4" y="2"/>
                  </a:lnTo>
                  <a:lnTo>
                    <a:pt x="5" y="1"/>
                  </a:lnTo>
                  <a:lnTo>
                    <a:pt x="7" y="1"/>
                  </a:lnTo>
                  <a:lnTo>
                    <a:pt x="9" y="0"/>
                  </a:lnTo>
                  <a:lnTo>
                    <a:pt x="10" y="0"/>
                  </a:lnTo>
                  <a:lnTo>
                    <a:pt x="12" y="0"/>
                  </a:lnTo>
                  <a:lnTo>
                    <a:pt x="14" y="0"/>
                  </a:lnTo>
                  <a:lnTo>
                    <a:pt x="16" y="0"/>
                  </a:lnTo>
                  <a:lnTo>
                    <a:pt x="17" y="0"/>
                  </a:lnTo>
                  <a:lnTo>
                    <a:pt x="19" y="0"/>
                  </a:lnTo>
                  <a:lnTo>
                    <a:pt x="20" y="1"/>
                  </a:lnTo>
                  <a:lnTo>
                    <a:pt x="21" y="2"/>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8" name="Freeform 2147"/>
            <p:cNvSpPr>
              <a:spLocks/>
            </p:cNvSpPr>
            <p:nvPr/>
          </p:nvSpPr>
          <p:spPr bwMode="auto">
            <a:xfrm>
              <a:off x="5411788" y="2227823"/>
              <a:ext cx="46038" cy="65088"/>
            </a:xfrm>
            <a:custGeom>
              <a:avLst/>
              <a:gdLst>
                <a:gd name="T0" fmla="*/ 26 w 29"/>
                <a:gd name="T1" fmla="*/ 31 h 41"/>
                <a:gd name="T2" fmla="*/ 27 w 29"/>
                <a:gd name="T3" fmla="*/ 31 h 41"/>
                <a:gd name="T4" fmla="*/ 28 w 29"/>
                <a:gd name="T5" fmla="*/ 27 h 41"/>
                <a:gd name="T6" fmla="*/ 29 w 29"/>
                <a:gd name="T7" fmla="*/ 21 h 41"/>
                <a:gd name="T8" fmla="*/ 26 w 29"/>
                <a:gd name="T9" fmla="*/ 20 h 41"/>
                <a:gd name="T10" fmla="*/ 25 w 29"/>
                <a:gd name="T11" fmla="*/ 23 h 41"/>
                <a:gd name="T12" fmla="*/ 25 w 29"/>
                <a:gd name="T13" fmla="*/ 25 h 41"/>
                <a:gd name="T14" fmla="*/ 24 w 29"/>
                <a:gd name="T15" fmla="*/ 23 h 41"/>
                <a:gd name="T16" fmla="*/ 24 w 29"/>
                <a:gd name="T17" fmla="*/ 15 h 41"/>
                <a:gd name="T18" fmla="*/ 23 w 29"/>
                <a:gd name="T19" fmla="*/ 10 h 41"/>
                <a:gd name="T20" fmla="*/ 21 w 29"/>
                <a:gd name="T21" fmla="*/ 7 h 41"/>
                <a:gd name="T22" fmla="*/ 20 w 29"/>
                <a:gd name="T23" fmla="*/ 4 h 41"/>
                <a:gd name="T24" fmla="*/ 19 w 29"/>
                <a:gd name="T25" fmla="*/ 2 h 41"/>
                <a:gd name="T26" fmla="*/ 17 w 29"/>
                <a:gd name="T27" fmla="*/ 1 h 41"/>
                <a:gd name="T28" fmla="*/ 15 w 29"/>
                <a:gd name="T29" fmla="*/ 0 h 41"/>
                <a:gd name="T30" fmla="*/ 13 w 29"/>
                <a:gd name="T31" fmla="*/ 0 h 41"/>
                <a:gd name="T32" fmla="*/ 12 w 29"/>
                <a:gd name="T33" fmla="*/ 0 h 41"/>
                <a:gd name="T34" fmla="*/ 8 w 29"/>
                <a:gd name="T35" fmla="*/ 1 h 41"/>
                <a:gd name="T36" fmla="*/ 7 w 29"/>
                <a:gd name="T37" fmla="*/ 1 h 41"/>
                <a:gd name="T38" fmla="*/ 6 w 29"/>
                <a:gd name="T39" fmla="*/ 1 h 41"/>
                <a:gd name="T40" fmla="*/ 4 w 29"/>
                <a:gd name="T41" fmla="*/ 3 h 41"/>
                <a:gd name="T42" fmla="*/ 3 w 29"/>
                <a:gd name="T43" fmla="*/ 5 h 41"/>
                <a:gd name="T44" fmla="*/ 2 w 29"/>
                <a:gd name="T45" fmla="*/ 12 h 41"/>
                <a:gd name="T46" fmla="*/ 2 w 29"/>
                <a:gd name="T47" fmla="*/ 16 h 41"/>
                <a:gd name="T48" fmla="*/ 2 w 29"/>
                <a:gd name="T49" fmla="*/ 19 h 41"/>
                <a:gd name="T50" fmla="*/ 2 w 29"/>
                <a:gd name="T51" fmla="*/ 23 h 41"/>
                <a:gd name="T52" fmla="*/ 3 w 29"/>
                <a:gd name="T53" fmla="*/ 29 h 41"/>
                <a:gd name="T54" fmla="*/ 2 w 29"/>
                <a:gd name="T55" fmla="*/ 27 h 41"/>
                <a:gd name="T56" fmla="*/ 1 w 29"/>
                <a:gd name="T57" fmla="*/ 26 h 41"/>
                <a:gd name="T58" fmla="*/ 1 w 29"/>
                <a:gd name="T59" fmla="*/ 25 h 41"/>
                <a:gd name="T60" fmla="*/ 0 w 29"/>
                <a:gd name="T61" fmla="*/ 27 h 41"/>
                <a:gd name="T62" fmla="*/ 0 w 29"/>
                <a:gd name="T63" fmla="*/ 29 h 41"/>
                <a:gd name="T64" fmla="*/ 1 w 29"/>
                <a:gd name="T65" fmla="*/ 32 h 41"/>
                <a:gd name="T66" fmla="*/ 2 w 29"/>
                <a:gd name="T67" fmla="*/ 34 h 41"/>
                <a:gd name="T68" fmla="*/ 4 w 29"/>
                <a:gd name="T69" fmla="*/ 35 h 41"/>
                <a:gd name="T70" fmla="*/ 5 w 29"/>
                <a:gd name="T71" fmla="*/ 35 h 41"/>
                <a:gd name="T72" fmla="*/ 5 w 29"/>
                <a:gd name="T73" fmla="*/ 35 h 41"/>
                <a:gd name="T74" fmla="*/ 6 w 29"/>
                <a:gd name="T75" fmla="*/ 36 h 41"/>
                <a:gd name="T76" fmla="*/ 7 w 29"/>
                <a:gd name="T77" fmla="*/ 38 h 41"/>
                <a:gd name="T78" fmla="*/ 9 w 29"/>
                <a:gd name="T79" fmla="*/ 39 h 41"/>
                <a:gd name="T80" fmla="*/ 12 w 29"/>
                <a:gd name="T81" fmla="*/ 41 h 41"/>
                <a:gd name="T82" fmla="*/ 15 w 29"/>
                <a:gd name="T83" fmla="*/ 41 h 41"/>
                <a:gd name="T84" fmla="*/ 17 w 29"/>
                <a:gd name="T85" fmla="*/ 41 h 41"/>
                <a:gd name="T86" fmla="*/ 19 w 29"/>
                <a:gd name="T87" fmla="*/ 40 h 41"/>
                <a:gd name="T88" fmla="*/ 21 w 29"/>
                <a:gd name="T89" fmla="*/ 38 h 41"/>
                <a:gd name="T90" fmla="*/ 22 w 29"/>
                <a:gd name="T91" fmla="*/ 36 h 41"/>
                <a:gd name="T92" fmla="*/ 24 w 29"/>
                <a:gd name="T93" fmla="*/ 35 h 41"/>
                <a:gd name="T94" fmla="*/ 25 w 29"/>
                <a:gd name="T95" fmla="*/ 34 h 41"/>
                <a:gd name="T96" fmla="*/ 26 w 29"/>
                <a:gd name="T97"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1">
                  <a:moveTo>
                    <a:pt x="26" y="31"/>
                  </a:moveTo>
                  <a:lnTo>
                    <a:pt x="26" y="31"/>
                  </a:lnTo>
                  <a:lnTo>
                    <a:pt x="26" y="31"/>
                  </a:lnTo>
                  <a:lnTo>
                    <a:pt x="27" y="31"/>
                  </a:lnTo>
                  <a:lnTo>
                    <a:pt x="27" y="30"/>
                  </a:lnTo>
                  <a:lnTo>
                    <a:pt x="28" y="27"/>
                  </a:lnTo>
                  <a:lnTo>
                    <a:pt x="29" y="23"/>
                  </a:lnTo>
                  <a:lnTo>
                    <a:pt x="29" y="21"/>
                  </a:lnTo>
                  <a:lnTo>
                    <a:pt x="27" y="20"/>
                  </a:lnTo>
                  <a:lnTo>
                    <a:pt x="26" y="20"/>
                  </a:lnTo>
                  <a:lnTo>
                    <a:pt x="26" y="22"/>
                  </a:lnTo>
                  <a:lnTo>
                    <a:pt x="25" y="23"/>
                  </a:lnTo>
                  <a:lnTo>
                    <a:pt x="25" y="23"/>
                  </a:lnTo>
                  <a:lnTo>
                    <a:pt x="25" y="25"/>
                  </a:lnTo>
                  <a:lnTo>
                    <a:pt x="24" y="25"/>
                  </a:lnTo>
                  <a:lnTo>
                    <a:pt x="24" y="23"/>
                  </a:lnTo>
                  <a:lnTo>
                    <a:pt x="25" y="19"/>
                  </a:lnTo>
                  <a:lnTo>
                    <a:pt x="24" y="15"/>
                  </a:lnTo>
                  <a:lnTo>
                    <a:pt x="23" y="11"/>
                  </a:lnTo>
                  <a:lnTo>
                    <a:pt x="23" y="10"/>
                  </a:lnTo>
                  <a:lnTo>
                    <a:pt x="22" y="8"/>
                  </a:lnTo>
                  <a:lnTo>
                    <a:pt x="21" y="7"/>
                  </a:lnTo>
                  <a:lnTo>
                    <a:pt x="21" y="5"/>
                  </a:lnTo>
                  <a:lnTo>
                    <a:pt x="20" y="4"/>
                  </a:lnTo>
                  <a:lnTo>
                    <a:pt x="19" y="3"/>
                  </a:lnTo>
                  <a:lnTo>
                    <a:pt x="19" y="2"/>
                  </a:lnTo>
                  <a:lnTo>
                    <a:pt x="17" y="1"/>
                  </a:lnTo>
                  <a:lnTo>
                    <a:pt x="17" y="1"/>
                  </a:lnTo>
                  <a:lnTo>
                    <a:pt x="15" y="0"/>
                  </a:lnTo>
                  <a:lnTo>
                    <a:pt x="15" y="0"/>
                  </a:lnTo>
                  <a:lnTo>
                    <a:pt x="14" y="0"/>
                  </a:lnTo>
                  <a:lnTo>
                    <a:pt x="13" y="0"/>
                  </a:lnTo>
                  <a:lnTo>
                    <a:pt x="13" y="0"/>
                  </a:lnTo>
                  <a:lnTo>
                    <a:pt x="12" y="0"/>
                  </a:lnTo>
                  <a:lnTo>
                    <a:pt x="12" y="0"/>
                  </a:lnTo>
                  <a:lnTo>
                    <a:pt x="8" y="1"/>
                  </a:lnTo>
                  <a:lnTo>
                    <a:pt x="8" y="1"/>
                  </a:lnTo>
                  <a:lnTo>
                    <a:pt x="7" y="1"/>
                  </a:lnTo>
                  <a:lnTo>
                    <a:pt x="6" y="1"/>
                  </a:lnTo>
                  <a:lnTo>
                    <a:pt x="6" y="1"/>
                  </a:lnTo>
                  <a:lnTo>
                    <a:pt x="5" y="2"/>
                  </a:lnTo>
                  <a:lnTo>
                    <a:pt x="4" y="3"/>
                  </a:lnTo>
                  <a:lnTo>
                    <a:pt x="4" y="4"/>
                  </a:lnTo>
                  <a:lnTo>
                    <a:pt x="3" y="5"/>
                  </a:lnTo>
                  <a:lnTo>
                    <a:pt x="3" y="9"/>
                  </a:lnTo>
                  <a:lnTo>
                    <a:pt x="2" y="12"/>
                  </a:lnTo>
                  <a:lnTo>
                    <a:pt x="2" y="15"/>
                  </a:lnTo>
                  <a:lnTo>
                    <a:pt x="2" y="16"/>
                  </a:lnTo>
                  <a:lnTo>
                    <a:pt x="2" y="17"/>
                  </a:lnTo>
                  <a:lnTo>
                    <a:pt x="2" y="19"/>
                  </a:lnTo>
                  <a:lnTo>
                    <a:pt x="2" y="21"/>
                  </a:lnTo>
                  <a:lnTo>
                    <a:pt x="2" y="23"/>
                  </a:lnTo>
                  <a:lnTo>
                    <a:pt x="4" y="29"/>
                  </a:lnTo>
                  <a:lnTo>
                    <a:pt x="3" y="29"/>
                  </a:lnTo>
                  <a:lnTo>
                    <a:pt x="3" y="28"/>
                  </a:lnTo>
                  <a:lnTo>
                    <a:pt x="2" y="27"/>
                  </a:lnTo>
                  <a:lnTo>
                    <a:pt x="2" y="27"/>
                  </a:lnTo>
                  <a:lnTo>
                    <a:pt x="1" y="26"/>
                  </a:lnTo>
                  <a:lnTo>
                    <a:pt x="1" y="25"/>
                  </a:lnTo>
                  <a:lnTo>
                    <a:pt x="1" y="25"/>
                  </a:lnTo>
                  <a:lnTo>
                    <a:pt x="0" y="25"/>
                  </a:lnTo>
                  <a:lnTo>
                    <a:pt x="0" y="27"/>
                  </a:lnTo>
                  <a:lnTo>
                    <a:pt x="0" y="28"/>
                  </a:lnTo>
                  <a:lnTo>
                    <a:pt x="0" y="29"/>
                  </a:lnTo>
                  <a:lnTo>
                    <a:pt x="1" y="30"/>
                  </a:lnTo>
                  <a:lnTo>
                    <a:pt x="1" y="32"/>
                  </a:lnTo>
                  <a:lnTo>
                    <a:pt x="2" y="33"/>
                  </a:lnTo>
                  <a:lnTo>
                    <a:pt x="2" y="34"/>
                  </a:lnTo>
                  <a:lnTo>
                    <a:pt x="3" y="35"/>
                  </a:lnTo>
                  <a:lnTo>
                    <a:pt x="4" y="35"/>
                  </a:lnTo>
                  <a:lnTo>
                    <a:pt x="4" y="35"/>
                  </a:lnTo>
                  <a:lnTo>
                    <a:pt x="5" y="35"/>
                  </a:lnTo>
                  <a:lnTo>
                    <a:pt x="5" y="34"/>
                  </a:lnTo>
                  <a:lnTo>
                    <a:pt x="5" y="35"/>
                  </a:lnTo>
                  <a:lnTo>
                    <a:pt x="5" y="35"/>
                  </a:lnTo>
                  <a:lnTo>
                    <a:pt x="6" y="36"/>
                  </a:lnTo>
                  <a:lnTo>
                    <a:pt x="6" y="37"/>
                  </a:lnTo>
                  <a:lnTo>
                    <a:pt x="7" y="38"/>
                  </a:lnTo>
                  <a:lnTo>
                    <a:pt x="8" y="39"/>
                  </a:lnTo>
                  <a:lnTo>
                    <a:pt x="9" y="39"/>
                  </a:lnTo>
                  <a:lnTo>
                    <a:pt x="10" y="40"/>
                  </a:lnTo>
                  <a:lnTo>
                    <a:pt x="12" y="41"/>
                  </a:lnTo>
                  <a:lnTo>
                    <a:pt x="13" y="41"/>
                  </a:lnTo>
                  <a:lnTo>
                    <a:pt x="15" y="41"/>
                  </a:lnTo>
                  <a:lnTo>
                    <a:pt x="16" y="41"/>
                  </a:lnTo>
                  <a:lnTo>
                    <a:pt x="17" y="41"/>
                  </a:lnTo>
                  <a:lnTo>
                    <a:pt x="18" y="40"/>
                  </a:lnTo>
                  <a:lnTo>
                    <a:pt x="19" y="40"/>
                  </a:lnTo>
                  <a:lnTo>
                    <a:pt x="20" y="39"/>
                  </a:lnTo>
                  <a:lnTo>
                    <a:pt x="21" y="38"/>
                  </a:lnTo>
                  <a:lnTo>
                    <a:pt x="21" y="37"/>
                  </a:lnTo>
                  <a:lnTo>
                    <a:pt x="22" y="36"/>
                  </a:lnTo>
                  <a:lnTo>
                    <a:pt x="23" y="35"/>
                  </a:lnTo>
                  <a:lnTo>
                    <a:pt x="24" y="35"/>
                  </a:lnTo>
                  <a:lnTo>
                    <a:pt x="24" y="34"/>
                  </a:lnTo>
                  <a:lnTo>
                    <a:pt x="25" y="34"/>
                  </a:lnTo>
                  <a:lnTo>
                    <a:pt x="25" y="33"/>
                  </a:lnTo>
                  <a:lnTo>
                    <a:pt x="26" y="31"/>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79" name="Freeform 2148"/>
            <p:cNvSpPr>
              <a:spLocks/>
            </p:cNvSpPr>
            <p:nvPr/>
          </p:nvSpPr>
          <p:spPr bwMode="auto">
            <a:xfrm>
              <a:off x="5268915" y="2164323"/>
              <a:ext cx="30163" cy="52388"/>
            </a:xfrm>
            <a:custGeom>
              <a:avLst/>
              <a:gdLst>
                <a:gd name="T0" fmla="*/ 17 w 19"/>
                <a:gd name="T1" fmla="*/ 24 h 33"/>
                <a:gd name="T2" fmla="*/ 16 w 19"/>
                <a:gd name="T3" fmla="*/ 22 h 33"/>
                <a:gd name="T4" fmla="*/ 16 w 19"/>
                <a:gd name="T5" fmla="*/ 18 h 33"/>
                <a:gd name="T6" fmla="*/ 18 w 19"/>
                <a:gd name="T7" fmla="*/ 13 h 33"/>
                <a:gd name="T8" fmla="*/ 19 w 19"/>
                <a:gd name="T9" fmla="*/ 12 h 33"/>
                <a:gd name="T10" fmla="*/ 19 w 19"/>
                <a:gd name="T11" fmla="*/ 10 h 33"/>
                <a:gd name="T12" fmla="*/ 17 w 19"/>
                <a:gd name="T13" fmla="*/ 8 h 33"/>
                <a:gd name="T14" fmla="*/ 16 w 19"/>
                <a:gd name="T15" fmla="*/ 6 h 33"/>
                <a:gd name="T16" fmla="*/ 14 w 19"/>
                <a:gd name="T17" fmla="*/ 4 h 33"/>
                <a:gd name="T18" fmla="*/ 14 w 19"/>
                <a:gd name="T19" fmla="*/ 3 h 33"/>
                <a:gd name="T20" fmla="*/ 13 w 19"/>
                <a:gd name="T21" fmla="*/ 2 h 33"/>
                <a:gd name="T22" fmla="*/ 13 w 19"/>
                <a:gd name="T23" fmla="*/ 1 h 33"/>
                <a:gd name="T24" fmla="*/ 11 w 19"/>
                <a:gd name="T25" fmla="*/ 0 h 33"/>
                <a:gd name="T26" fmla="*/ 10 w 19"/>
                <a:gd name="T27" fmla="*/ 0 h 33"/>
                <a:gd name="T28" fmla="*/ 9 w 19"/>
                <a:gd name="T29" fmla="*/ 2 h 33"/>
                <a:gd name="T30" fmla="*/ 8 w 19"/>
                <a:gd name="T31" fmla="*/ 2 h 33"/>
                <a:gd name="T32" fmla="*/ 8 w 19"/>
                <a:gd name="T33" fmla="*/ 2 h 33"/>
                <a:gd name="T34" fmla="*/ 7 w 19"/>
                <a:gd name="T35" fmla="*/ 2 h 33"/>
                <a:gd name="T36" fmla="*/ 6 w 19"/>
                <a:gd name="T37" fmla="*/ 3 h 33"/>
                <a:gd name="T38" fmla="*/ 6 w 19"/>
                <a:gd name="T39" fmla="*/ 4 h 33"/>
                <a:gd name="T40" fmla="*/ 5 w 19"/>
                <a:gd name="T41" fmla="*/ 5 h 33"/>
                <a:gd name="T42" fmla="*/ 3 w 19"/>
                <a:gd name="T43" fmla="*/ 7 h 33"/>
                <a:gd name="T44" fmla="*/ 2 w 19"/>
                <a:gd name="T45" fmla="*/ 7 h 33"/>
                <a:gd name="T46" fmla="*/ 0 w 19"/>
                <a:gd name="T47" fmla="*/ 10 h 33"/>
                <a:gd name="T48" fmla="*/ 0 w 19"/>
                <a:gd name="T49" fmla="*/ 15 h 33"/>
                <a:gd name="T50" fmla="*/ 0 w 19"/>
                <a:gd name="T51" fmla="*/ 18 h 33"/>
                <a:gd name="T52" fmla="*/ 1 w 19"/>
                <a:gd name="T53" fmla="*/ 18 h 33"/>
                <a:gd name="T54" fmla="*/ 2 w 19"/>
                <a:gd name="T55" fmla="*/ 20 h 33"/>
                <a:gd name="T56" fmla="*/ 3 w 19"/>
                <a:gd name="T57" fmla="*/ 23 h 33"/>
                <a:gd name="T58" fmla="*/ 5 w 19"/>
                <a:gd name="T59" fmla="*/ 25 h 33"/>
                <a:gd name="T60" fmla="*/ 6 w 19"/>
                <a:gd name="T61" fmla="*/ 26 h 33"/>
                <a:gd name="T62" fmla="*/ 7 w 19"/>
                <a:gd name="T63" fmla="*/ 28 h 33"/>
                <a:gd name="T64" fmla="*/ 9 w 19"/>
                <a:gd name="T65" fmla="*/ 30 h 33"/>
                <a:gd name="T66" fmla="*/ 9 w 19"/>
                <a:gd name="T67" fmla="*/ 31 h 33"/>
                <a:gd name="T68" fmla="*/ 11 w 19"/>
                <a:gd name="T69" fmla="*/ 33 h 33"/>
                <a:gd name="T70" fmla="*/ 12 w 19"/>
                <a:gd name="T71" fmla="*/ 31 h 33"/>
                <a:gd name="T72" fmla="*/ 15 w 19"/>
                <a:gd name="T73" fmla="*/ 28 h 33"/>
                <a:gd name="T74" fmla="*/ 17 w 19"/>
                <a:gd name="T7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33">
                  <a:moveTo>
                    <a:pt x="18" y="25"/>
                  </a:moveTo>
                  <a:lnTo>
                    <a:pt x="17" y="24"/>
                  </a:lnTo>
                  <a:lnTo>
                    <a:pt x="17" y="23"/>
                  </a:lnTo>
                  <a:lnTo>
                    <a:pt x="16" y="22"/>
                  </a:lnTo>
                  <a:lnTo>
                    <a:pt x="16" y="20"/>
                  </a:lnTo>
                  <a:lnTo>
                    <a:pt x="16" y="18"/>
                  </a:lnTo>
                  <a:lnTo>
                    <a:pt x="17" y="16"/>
                  </a:lnTo>
                  <a:lnTo>
                    <a:pt x="18" y="13"/>
                  </a:lnTo>
                  <a:lnTo>
                    <a:pt x="19" y="12"/>
                  </a:lnTo>
                  <a:lnTo>
                    <a:pt x="19" y="12"/>
                  </a:lnTo>
                  <a:lnTo>
                    <a:pt x="19" y="11"/>
                  </a:lnTo>
                  <a:lnTo>
                    <a:pt x="19" y="10"/>
                  </a:lnTo>
                  <a:lnTo>
                    <a:pt x="18" y="8"/>
                  </a:lnTo>
                  <a:lnTo>
                    <a:pt x="17" y="8"/>
                  </a:lnTo>
                  <a:lnTo>
                    <a:pt x="17" y="7"/>
                  </a:lnTo>
                  <a:lnTo>
                    <a:pt x="16" y="6"/>
                  </a:lnTo>
                  <a:lnTo>
                    <a:pt x="15" y="5"/>
                  </a:lnTo>
                  <a:lnTo>
                    <a:pt x="14" y="4"/>
                  </a:lnTo>
                  <a:lnTo>
                    <a:pt x="14" y="3"/>
                  </a:lnTo>
                  <a:lnTo>
                    <a:pt x="14" y="3"/>
                  </a:lnTo>
                  <a:lnTo>
                    <a:pt x="14" y="3"/>
                  </a:lnTo>
                  <a:lnTo>
                    <a:pt x="13" y="2"/>
                  </a:lnTo>
                  <a:lnTo>
                    <a:pt x="13" y="1"/>
                  </a:lnTo>
                  <a:lnTo>
                    <a:pt x="13" y="1"/>
                  </a:lnTo>
                  <a:lnTo>
                    <a:pt x="12" y="0"/>
                  </a:lnTo>
                  <a:lnTo>
                    <a:pt x="11" y="0"/>
                  </a:lnTo>
                  <a:lnTo>
                    <a:pt x="10" y="0"/>
                  </a:lnTo>
                  <a:lnTo>
                    <a:pt x="10" y="0"/>
                  </a:lnTo>
                  <a:lnTo>
                    <a:pt x="9" y="1"/>
                  </a:lnTo>
                  <a:lnTo>
                    <a:pt x="9" y="2"/>
                  </a:lnTo>
                  <a:lnTo>
                    <a:pt x="9" y="2"/>
                  </a:lnTo>
                  <a:lnTo>
                    <a:pt x="8" y="2"/>
                  </a:lnTo>
                  <a:lnTo>
                    <a:pt x="8" y="2"/>
                  </a:lnTo>
                  <a:lnTo>
                    <a:pt x="8" y="2"/>
                  </a:lnTo>
                  <a:lnTo>
                    <a:pt x="8" y="2"/>
                  </a:lnTo>
                  <a:lnTo>
                    <a:pt x="7" y="2"/>
                  </a:lnTo>
                  <a:lnTo>
                    <a:pt x="6" y="3"/>
                  </a:lnTo>
                  <a:lnTo>
                    <a:pt x="6" y="3"/>
                  </a:lnTo>
                  <a:lnTo>
                    <a:pt x="6" y="4"/>
                  </a:lnTo>
                  <a:lnTo>
                    <a:pt x="6" y="4"/>
                  </a:lnTo>
                  <a:lnTo>
                    <a:pt x="6" y="4"/>
                  </a:lnTo>
                  <a:lnTo>
                    <a:pt x="5" y="5"/>
                  </a:lnTo>
                  <a:lnTo>
                    <a:pt x="4" y="6"/>
                  </a:lnTo>
                  <a:lnTo>
                    <a:pt x="3" y="7"/>
                  </a:lnTo>
                  <a:lnTo>
                    <a:pt x="2" y="7"/>
                  </a:lnTo>
                  <a:lnTo>
                    <a:pt x="2" y="7"/>
                  </a:lnTo>
                  <a:lnTo>
                    <a:pt x="1" y="9"/>
                  </a:lnTo>
                  <a:lnTo>
                    <a:pt x="0" y="10"/>
                  </a:lnTo>
                  <a:lnTo>
                    <a:pt x="0" y="13"/>
                  </a:lnTo>
                  <a:lnTo>
                    <a:pt x="0" y="15"/>
                  </a:lnTo>
                  <a:lnTo>
                    <a:pt x="0" y="17"/>
                  </a:lnTo>
                  <a:lnTo>
                    <a:pt x="0" y="18"/>
                  </a:lnTo>
                  <a:lnTo>
                    <a:pt x="0" y="18"/>
                  </a:lnTo>
                  <a:lnTo>
                    <a:pt x="1" y="18"/>
                  </a:lnTo>
                  <a:lnTo>
                    <a:pt x="1" y="19"/>
                  </a:lnTo>
                  <a:lnTo>
                    <a:pt x="2" y="20"/>
                  </a:lnTo>
                  <a:lnTo>
                    <a:pt x="3" y="22"/>
                  </a:lnTo>
                  <a:lnTo>
                    <a:pt x="3" y="23"/>
                  </a:lnTo>
                  <a:lnTo>
                    <a:pt x="4" y="24"/>
                  </a:lnTo>
                  <a:lnTo>
                    <a:pt x="5" y="25"/>
                  </a:lnTo>
                  <a:lnTo>
                    <a:pt x="6" y="26"/>
                  </a:lnTo>
                  <a:lnTo>
                    <a:pt x="6" y="26"/>
                  </a:lnTo>
                  <a:lnTo>
                    <a:pt x="7" y="27"/>
                  </a:lnTo>
                  <a:lnTo>
                    <a:pt x="7" y="28"/>
                  </a:lnTo>
                  <a:lnTo>
                    <a:pt x="8" y="29"/>
                  </a:lnTo>
                  <a:lnTo>
                    <a:pt x="9" y="30"/>
                  </a:lnTo>
                  <a:lnTo>
                    <a:pt x="9" y="31"/>
                  </a:lnTo>
                  <a:lnTo>
                    <a:pt x="9" y="31"/>
                  </a:lnTo>
                  <a:lnTo>
                    <a:pt x="10" y="33"/>
                  </a:lnTo>
                  <a:lnTo>
                    <a:pt x="11" y="33"/>
                  </a:lnTo>
                  <a:lnTo>
                    <a:pt x="11" y="32"/>
                  </a:lnTo>
                  <a:lnTo>
                    <a:pt x="12" y="31"/>
                  </a:lnTo>
                  <a:lnTo>
                    <a:pt x="14" y="30"/>
                  </a:lnTo>
                  <a:lnTo>
                    <a:pt x="15" y="28"/>
                  </a:lnTo>
                  <a:lnTo>
                    <a:pt x="16" y="27"/>
                  </a:lnTo>
                  <a:lnTo>
                    <a:pt x="17" y="26"/>
                  </a:lnTo>
                  <a:lnTo>
                    <a:pt x="18" y="25"/>
                  </a:lnTo>
                  <a:close/>
                </a:path>
              </a:pathLst>
            </a:custGeom>
            <a:solidFill>
              <a:srgbClr val="B25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0" name="Freeform 2149"/>
            <p:cNvSpPr>
              <a:spLocks/>
            </p:cNvSpPr>
            <p:nvPr/>
          </p:nvSpPr>
          <p:spPr bwMode="auto">
            <a:xfrm>
              <a:off x="5434015" y="2248463"/>
              <a:ext cx="11113" cy="3175"/>
            </a:xfrm>
            <a:custGeom>
              <a:avLst/>
              <a:gdLst>
                <a:gd name="T0" fmla="*/ 0 w 7"/>
                <a:gd name="T1" fmla="*/ 1 h 2"/>
                <a:gd name="T2" fmla="*/ 1 w 7"/>
                <a:gd name="T3" fmla="*/ 1 h 2"/>
                <a:gd name="T4" fmla="*/ 1 w 7"/>
                <a:gd name="T5" fmla="*/ 1 h 2"/>
                <a:gd name="T6" fmla="*/ 1 w 7"/>
                <a:gd name="T7" fmla="*/ 0 h 2"/>
                <a:gd name="T8" fmla="*/ 2 w 7"/>
                <a:gd name="T9" fmla="*/ 0 h 2"/>
                <a:gd name="T10" fmla="*/ 2 w 7"/>
                <a:gd name="T11" fmla="*/ 0 h 2"/>
                <a:gd name="T12" fmla="*/ 3 w 7"/>
                <a:gd name="T13" fmla="*/ 0 h 2"/>
                <a:gd name="T14" fmla="*/ 3 w 7"/>
                <a:gd name="T15" fmla="*/ 0 h 2"/>
                <a:gd name="T16" fmla="*/ 4 w 7"/>
                <a:gd name="T17" fmla="*/ 0 h 2"/>
                <a:gd name="T18" fmla="*/ 5 w 7"/>
                <a:gd name="T19" fmla="*/ 0 h 2"/>
                <a:gd name="T20" fmla="*/ 5 w 7"/>
                <a:gd name="T21" fmla="*/ 0 h 2"/>
                <a:gd name="T22" fmla="*/ 6 w 7"/>
                <a:gd name="T23" fmla="*/ 0 h 2"/>
                <a:gd name="T24" fmla="*/ 7 w 7"/>
                <a:gd name="T25" fmla="*/ 1 h 2"/>
                <a:gd name="T26" fmla="*/ 6 w 7"/>
                <a:gd name="T27" fmla="*/ 1 h 2"/>
                <a:gd name="T28" fmla="*/ 6 w 7"/>
                <a:gd name="T29" fmla="*/ 1 h 2"/>
                <a:gd name="T30" fmla="*/ 5 w 7"/>
                <a:gd name="T31" fmla="*/ 1 h 2"/>
                <a:gd name="T32" fmla="*/ 5 w 7"/>
                <a:gd name="T33" fmla="*/ 2 h 2"/>
                <a:gd name="T34" fmla="*/ 4 w 7"/>
                <a:gd name="T35" fmla="*/ 2 h 2"/>
                <a:gd name="T36" fmla="*/ 3 w 7"/>
                <a:gd name="T37" fmla="*/ 2 h 2"/>
                <a:gd name="T38" fmla="*/ 2 w 7"/>
                <a:gd name="T39" fmla="*/ 2 h 2"/>
                <a:gd name="T40" fmla="*/ 2 w 7"/>
                <a:gd name="T41" fmla="*/ 2 h 2"/>
                <a:gd name="T42" fmla="*/ 1 w 7"/>
                <a:gd name="T43" fmla="*/ 2 h 2"/>
                <a:gd name="T44" fmla="*/ 1 w 7"/>
                <a:gd name="T45" fmla="*/ 2 h 2"/>
                <a:gd name="T46" fmla="*/ 1 w 7"/>
                <a:gd name="T47" fmla="*/ 2 h 2"/>
                <a:gd name="T48" fmla="*/ 1 w 7"/>
                <a:gd name="T49" fmla="*/ 2 h 2"/>
                <a:gd name="T50" fmla="*/ 0 w 7"/>
                <a:gd name="T51" fmla="*/ 2 h 2"/>
                <a:gd name="T52" fmla="*/ 0 w 7"/>
                <a:gd name="T53" fmla="*/ 2 h 2"/>
                <a:gd name="T54" fmla="*/ 0 w 7"/>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2">
                  <a:moveTo>
                    <a:pt x="0" y="1"/>
                  </a:moveTo>
                  <a:lnTo>
                    <a:pt x="1" y="1"/>
                  </a:lnTo>
                  <a:lnTo>
                    <a:pt x="1" y="1"/>
                  </a:lnTo>
                  <a:lnTo>
                    <a:pt x="1" y="0"/>
                  </a:lnTo>
                  <a:lnTo>
                    <a:pt x="2" y="0"/>
                  </a:lnTo>
                  <a:lnTo>
                    <a:pt x="2" y="0"/>
                  </a:lnTo>
                  <a:lnTo>
                    <a:pt x="3" y="0"/>
                  </a:lnTo>
                  <a:lnTo>
                    <a:pt x="3" y="0"/>
                  </a:lnTo>
                  <a:lnTo>
                    <a:pt x="4" y="0"/>
                  </a:lnTo>
                  <a:lnTo>
                    <a:pt x="5" y="0"/>
                  </a:lnTo>
                  <a:lnTo>
                    <a:pt x="5" y="0"/>
                  </a:lnTo>
                  <a:lnTo>
                    <a:pt x="6" y="0"/>
                  </a:lnTo>
                  <a:lnTo>
                    <a:pt x="7" y="1"/>
                  </a:lnTo>
                  <a:lnTo>
                    <a:pt x="6" y="1"/>
                  </a:lnTo>
                  <a:lnTo>
                    <a:pt x="6" y="1"/>
                  </a:lnTo>
                  <a:lnTo>
                    <a:pt x="5" y="1"/>
                  </a:lnTo>
                  <a:lnTo>
                    <a:pt x="5" y="2"/>
                  </a:lnTo>
                  <a:lnTo>
                    <a:pt x="4" y="2"/>
                  </a:lnTo>
                  <a:lnTo>
                    <a:pt x="3" y="2"/>
                  </a:lnTo>
                  <a:lnTo>
                    <a:pt x="2" y="2"/>
                  </a:lnTo>
                  <a:lnTo>
                    <a:pt x="2" y="2"/>
                  </a:lnTo>
                  <a:lnTo>
                    <a:pt x="1" y="2"/>
                  </a:lnTo>
                  <a:lnTo>
                    <a:pt x="1" y="2"/>
                  </a:lnTo>
                  <a:lnTo>
                    <a:pt x="1" y="2"/>
                  </a:lnTo>
                  <a:lnTo>
                    <a:pt x="1" y="2"/>
                  </a:lnTo>
                  <a:lnTo>
                    <a:pt x="0" y="2"/>
                  </a:lnTo>
                  <a:lnTo>
                    <a:pt x="0" y="2"/>
                  </a:lnTo>
                  <a:lnTo>
                    <a:pt x="0"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1" name="Freeform 2150"/>
            <p:cNvSpPr>
              <a:spLocks/>
            </p:cNvSpPr>
            <p:nvPr/>
          </p:nvSpPr>
          <p:spPr bwMode="auto">
            <a:xfrm>
              <a:off x="5432426" y="2240525"/>
              <a:ext cx="12700" cy="4763"/>
            </a:xfrm>
            <a:custGeom>
              <a:avLst/>
              <a:gdLst>
                <a:gd name="T0" fmla="*/ 1 w 8"/>
                <a:gd name="T1" fmla="*/ 3 h 3"/>
                <a:gd name="T2" fmla="*/ 1 w 8"/>
                <a:gd name="T3" fmla="*/ 3 h 3"/>
                <a:gd name="T4" fmla="*/ 1 w 8"/>
                <a:gd name="T5" fmla="*/ 3 h 3"/>
                <a:gd name="T6" fmla="*/ 1 w 8"/>
                <a:gd name="T7" fmla="*/ 3 h 3"/>
                <a:gd name="T8" fmla="*/ 2 w 8"/>
                <a:gd name="T9" fmla="*/ 3 h 3"/>
                <a:gd name="T10" fmla="*/ 2 w 8"/>
                <a:gd name="T11" fmla="*/ 3 h 3"/>
                <a:gd name="T12" fmla="*/ 3 w 8"/>
                <a:gd name="T13" fmla="*/ 2 h 3"/>
                <a:gd name="T14" fmla="*/ 4 w 8"/>
                <a:gd name="T15" fmla="*/ 2 h 3"/>
                <a:gd name="T16" fmla="*/ 4 w 8"/>
                <a:gd name="T17" fmla="*/ 2 h 3"/>
                <a:gd name="T18" fmla="*/ 5 w 8"/>
                <a:gd name="T19" fmla="*/ 2 h 3"/>
                <a:gd name="T20" fmla="*/ 6 w 8"/>
                <a:gd name="T21" fmla="*/ 2 h 3"/>
                <a:gd name="T22" fmla="*/ 7 w 8"/>
                <a:gd name="T23" fmla="*/ 2 h 3"/>
                <a:gd name="T24" fmla="*/ 8 w 8"/>
                <a:gd name="T25" fmla="*/ 3 h 3"/>
                <a:gd name="T26" fmla="*/ 8 w 8"/>
                <a:gd name="T27" fmla="*/ 3 h 3"/>
                <a:gd name="T28" fmla="*/ 8 w 8"/>
                <a:gd name="T29" fmla="*/ 3 h 3"/>
                <a:gd name="T30" fmla="*/ 8 w 8"/>
                <a:gd name="T31" fmla="*/ 2 h 3"/>
                <a:gd name="T32" fmla="*/ 8 w 8"/>
                <a:gd name="T33" fmla="*/ 2 h 3"/>
                <a:gd name="T34" fmla="*/ 8 w 8"/>
                <a:gd name="T35" fmla="*/ 2 h 3"/>
                <a:gd name="T36" fmla="*/ 7 w 8"/>
                <a:gd name="T37" fmla="*/ 1 h 3"/>
                <a:gd name="T38" fmla="*/ 6 w 8"/>
                <a:gd name="T39" fmla="*/ 1 h 3"/>
                <a:gd name="T40" fmla="*/ 5 w 8"/>
                <a:gd name="T41" fmla="*/ 1 h 3"/>
                <a:gd name="T42" fmla="*/ 4 w 8"/>
                <a:gd name="T43" fmla="*/ 0 h 3"/>
                <a:gd name="T44" fmla="*/ 3 w 8"/>
                <a:gd name="T45" fmla="*/ 0 h 3"/>
                <a:gd name="T46" fmla="*/ 2 w 8"/>
                <a:gd name="T47" fmla="*/ 0 h 3"/>
                <a:gd name="T48" fmla="*/ 1 w 8"/>
                <a:gd name="T49" fmla="*/ 1 h 3"/>
                <a:gd name="T50" fmla="*/ 1 w 8"/>
                <a:gd name="T51" fmla="*/ 2 h 3"/>
                <a:gd name="T52" fmla="*/ 0 w 8"/>
                <a:gd name="T53" fmla="*/ 2 h 3"/>
                <a:gd name="T54" fmla="*/ 0 w 8"/>
                <a:gd name="T55" fmla="*/ 3 h 3"/>
                <a:gd name="T56" fmla="*/ 1 w 8"/>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3">
                  <a:moveTo>
                    <a:pt x="1" y="3"/>
                  </a:moveTo>
                  <a:lnTo>
                    <a:pt x="1" y="3"/>
                  </a:lnTo>
                  <a:lnTo>
                    <a:pt x="1" y="3"/>
                  </a:lnTo>
                  <a:lnTo>
                    <a:pt x="1" y="3"/>
                  </a:lnTo>
                  <a:lnTo>
                    <a:pt x="2" y="3"/>
                  </a:lnTo>
                  <a:lnTo>
                    <a:pt x="2" y="3"/>
                  </a:lnTo>
                  <a:lnTo>
                    <a:pt x="3" y="2"/>
                  </a:lnTo>
                  <a:lnTo>
                    <a:pt x="4" y="2"/>
                  </a:lnTo>
                  <a:lnTo>
                    <a:pt x="4" y="2"/>
                  </a:lnTo>
                  <a:lnTo>
                    <a:pt x="5" y="2"/>
                  </a:lnTo>
                  <a:lnTo>
                    <a:pt x="6" y="2"/>
                  </a:lnTo>
                  <a:lnTo>
                    <a:pt x="7" y="2"/>
                  </a:lnTo>
                  <a:lnTo>
                    <a:pt x="8" y="3"/>
                  </a:lnTo>
                  <a:lnTo>
                    <a:pt x="8" y="3"/>
                  </a:lnTo>
                  <a:lnTo>
                    <a:pt x="8" y="3"/>
                  </a:lnTo>
                  <a:lnTo>
                    <a:pt x="8" y="2"/>
                  </a:lnTo>
                  <a:lnTo>
                    <a:pt x="8" y="2"/>
                  </a:lnTo>
                  <a:lnTo>
                    <a:pt x="8" y="2"/>
                  </a:lnTo>
                  <a:lnTo>
                    <a:pt x="7" y="1"/>
                  </a:lnTo>
                  <a:lnTo>
                    <a:pt x="6" y="1"/>
                  </a:lnTo>
                  <a:lnTo>
                    <a:pt x="5" y="1"/>
                  </a:lnTo>
                  <a:lnTo>
                    <a:pt x="4" y="0"/>
                  </a:lnTo>
                  <a:lnTo>
                    <a:pt x="3" y="0"/>
                  </a:lnTo>
                  <a:lnTo>
                    <a:pt x="2" y="0"/>
                  </a:lnTo>
                  <a:lnTo>
                    <a:pt x="1" y="1"/>
                  </a:lnTo>
                  <a:lnTo>
                    <a:pt x="1" y="2"/>
                  </a:lnTo>
                  <a:lnTo>
                    <a:pt x="0" y="2"/>
                  </a:lnTo>
                  <a:lnTo>
                    <a:pt x="0" y="3"/>
                  </a:lnTo>
                  <a:lnTo>
                    <a:pt x="1" y="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2" name="Freeform 2151"/>
            <p:cNvSpPr>
              <a:spLocks/>
            </p:cNvSpPr>
            <p:nvPr/>
          </p:nvSpPr>
          <p:spPr bwMode="auto">
            <a:xfrm>
              <a:off x="5416553" y="2242113"/>
              <a:ext cx="9525" cy="11113"/>
            </a:xfrm>
            <a:custGeom>
              <a:avLst/>
              <a:gdLst>
                <a:gd name="T0" fmla="*/ 5 w 6"/>
                <a:gd name="T1" fmla="*/ 2 h 7"/>
                <a:gd name="T2" fmla="*/ 5 w 6"/>
                <a:gd name="T3" fmla="*/ 2 h 7"/>
                <a:gd name="T4" fmla="*/ 4 w 6"/>
                <a:gd name="T5" fmla="*/ 2 h 7"/>
                <a:gd name="T6" fmla="*/ 3 w 6"/>
                <a:gd name="T7" fmla="*/ 2 h 7"/>
                <a:gd name="T8" fmla="*/ 3 w 6"/>
                <a:gd name="T9" fmla="*/ 3 h 7"/>
                <a:gd name="T10" fmla="*/ 2 w 6"/>
                <a:gd name="T11" fmla="*/ 3 h 7"/>
                <a:gd name="T12" fmla="*/ 1 w 6"/>
                <a:gd name="T13" fmla="*/ 4 h 7"/>
                <a:gd name="T14" fmla="*/ 0 w 6"/>
                <a:gd name="T15" fmla="*/ 5 h 7"/>
                <a:gd name="T16" fmla="*/ 0 w 6"/>
                <a:gd name="T17" fmla="*/ 7 h 7"/>
                <a:gd name="T18" fmla="*/ 0 w 6"/>
                <a:gd name="T19" fmla="*/ 7 h 7"/>
                <a:gd name="T20" fmla="*/ 0 w 6"/>
                <a:gd name="T21" fmla="*/ 6 h 7"/>
                <a:gd name="T22" fmla="*/ 0 w 6"/>
                <a:gd name="T23" fmla="*/ 6 h 7"/>
                <a:gd name="T24" fmla="*/ 0 w 6"/>
                <a:gd name="T25" fmla="*/ 5 h 7"/>
                <a:gd name="T26" fmla="*/ 0 w 6"/>
                <a:gd name="T27" fmla="*/ 4 h 7"/>
                <a:gd name="T28" fmla="*/ 0 w 6"/>
                <a:gd name="T29" fmla="*/ 3 h 7"/>
                <a:gd name="T30" fmla="*/ 1 w 6"/>
                <a:gd name="T31" fmla="*/ 2 h 7"/>
                <a:gd name="T32" fmla="*/ 2 w 6"/>
                <a:gd name="T33" fmla="*/ 1 h 7"/>
                <a:gd name="T34" fmla="*/ 2 w 6"/>
                <a:gd name="T35" fmla="*/ 1 h 7"/>
                <a:gd name="T36" fmla="*/ 3 w 6"/>
                <a:gd name="T37" fmla="*/ 0 h 7"/>
                <a:gd name="T38" fmla="*/ 4 w 6"/>
                <a:gd name="T39" fmla="*/ 0 h 7"/>
                <a:gd name="T40" fmla="*/ 6 w 6"/>
                <a:gd name="T41" fmla="*/ 1 h 7"/>
                <a:gd name="T42" fmla="*/ 6 w 6"/>
                <a:gd name="T43" fmla="*/ 1 h 7"/>
                <a:gd name="T44" fmla="*/ 5 w 6"/>
                <a:gd name="T45" fmla="*/ 1 h 7"/>
                <a:gd name="T46" fmla="*/ 5 w 6"/>
                <a:gd name="T4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5" y="2"/>
                  </a:moveTo>
                  <a:lnTo>
                    <a:pt x="5" y="2"/>
                  </a:lnTo>
                  <a:lnTo>
                    <a:pt x="4" y="2"/>
                  </a:lnTo>
                  <a:lnTo>
                    <a:pt x="3" y="2"/>
                  </a:lnTo>
                  <a:lnTo>
                    <a:pt x="3" y="3"/>
                  </a:lnTo>
                  <a:lnTo>
                    <a:pt x="2" y="3"/>
                  </a:lnTo>
                  <a:lnTo>
                    <a:pt x="1" y="4"/>
                  </a:lnTo>
                  <a:lnTo>
                    <a:pt x="0" y="5"/>
                  </a:lnTo>
                  <a:lnTo>
                    <a:pt x="0" y="7"/>
                  </a:lnTo>
                  <a:lnTo>
                    <a:pt x="0" y="7"/>
                  </a:lnTo>
                  <a:lnTo>
                    <a:pt x="0" y="6"/>
                  </a:lnTo>
                  <a:lnTo>
                    <a:pt x="0" y="6"/>
                  </a:lnTo>
                  <a:lnTo>
                    <a:pt x="0" y="5"/>
                  </a:lnTo>
                  <a:lnTo>
                    <a:pt x="0" y="4"/>
                  </a:lnTo>
                  <a:lnTo>
                    <a:pt x="0" y="3"/>
                  </a:lnTo>
                  <a:lnTo>
                    <a:pt x="1" y="2"/>
                  </a:lnTo>
                  <a:lnTo>
                    <a:pt x="2" y="1"/>
                  </a:lnTo>
                  <a:lnTo>
                    <a:pt x="2" y="1"/>
                  </a:lnTo>
                  <a:lnTo>
                    <a:pt x="3" y="0"/>
                  </a:lnTo>
                  <a:lnTo>
                    <a:pt x="4" y="0"/>
                  </a:lnTo>
                  <a:lnTo>
                    <a:pt x="6" y="1"/>
                  </a:lnTo>
                  <a:lnTo>
                    <a:pt x="6" y="1"/>
                  </a:lnTo>
                  <a:lnTo>
                    <a:pt x="5" y="1"/>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3" name="Freeform 2152"/>
            <p:cNvSpPr>
              <a:spLocks/>
            </p:cNvSpPr>
            <p:nvPr/>
          </p:nvSpPr>
          <p:spPr bwMode="auto">
            <a:xfrm>
              <a:off x="5416553" y="2251638"/>
              <a:ext cx="9525" cy="4763"/>
            </a:xfrm>
            <a:custGeom>
              <a:avLst/>
              <a:gdLst>
                <a:gd name="T0" fmla="*/ 6 w 6"/>
                <a:gd name="T1" fmla="*/ 1 h 3"/>
                <a:gd name="T2" fmla="*/ 6 w 6"/>
                <a:gd name="T3" fmla="*/ 1 h 3"/>
                <a:gd name="T4" fmla="*/ 5 w 6"/>
                <a:gd name="T5" fmla="*/ 0 h 3"/>
                <a:gd name="T6" fmla="*/ 4 w 6"/>
                <a:gd name="T7" fmla="*/ 0 h 3"/>
                <a:gd name="T8" fmla="*/ 3 w 6"/>
                <a:gd name="T9" fmla="*/ 0 h 3"/>
                <a:gd name="T10" fmla="*/ 2 w 6"/>
                <a:gd name="T11" fmla="*/ 1 h 3"/>
                <a:gd name="T12" fmla="*/ 1 w 6"/>
                <a:gd name="T13" fmla="*/ 2 h 3"/>
                <a:gd name="T14" fmla="*/ 1 w 6"/>
                <a:gd name="T15" fmla="*/ 2 h 3"/>
                <a:gd name="T16" fmla="*/ 0 w 6"/>
                <a:gd name="T17" fmla="*/ 2 h 3"/>
                <a:gd name="T18" fmla="*/ 0 w 6"/>
                <a:gd name="T19" fmla="*/ 2 h 3"/>
                <a:gd name="T20" fmla="*/ 1 w 6"/>
                <a:gd name="T21" fmla="*/ 3 h 3"/>
                <a:gd name="T22" fmla="*/ 1 w 6"/>
                <a:gd name="T23" fmla="*/ 3 h 3"/>
                <a:gd name="T24" fmla="*/ 1 w 6"/>
                <a:gd name="T25" fmla="*/ 2 h 3"/>
                <a:gd name="T26" fmla="*/ 2 w 6"/>
                <a:gd name="T27" fmla="*/ 2 h 3"/>
                <a:gd name="T28" fmla="*/ 2 w 6"/>
                <a:gd name="T29" fmla="*/ 2 h 3"/>
                <a:gd name="T30" fmla="*/ 3 w 6"/>
                <a:gd name="T31" fmla="*/ 2 h 3"/>
                <a:gd name="T32" fmla="*/ 4 w 6"/>
                <a:gd name="T33" fmla="*/ 2 h 3"/>
                <a:gd name="T34" fmla="*/ 4 w 6"/>
                <a:gd name="T35" fmla="*/ 2 h 3"/>
                <a:gd name="T36" fmla="*/ 5 w 6"/>
                <a:gd name="T37" fmla="*/ 1 h 3"/>
                <a:gd name="T38" fmla="*/ 5 w 6"/>
                <a:gd name="T39" fmla="*/ 1 h 3"/>
                <a:gd name="T40" fmla="*/ 5 w 6"/>
                <a:gd name="T41" fmla="*/ 1 h 3"/>
                <a:gd name="T42" fmla="*/ 5 w 6"/>
                <a:gd name="T43" fmla="*/ 1 h 3"/>
                <a:gd name="T44" fmla="*/ 6 w 6"/>
                <a:gd name="T45" fmla="*/ 1 h 3"/>
                <a:gd name="T46" fmla="*/ 6 w 6"/>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3">
                  <a:moveTo>
                    <a:pt x="6" y="1"/>
                  </a:moveTo>
                  <a:lnTo>
                    <a:pt x="6" y="1"/>
                  </a:lnTo>
                  <a:lnTo>
                    <a:pt x="5" y="0"/>
                  </a:lnTo>
                  <a:lnTo>
                    <a:pt x="4" y="0"/>
                  </a:lnTo>
                  <a:lnTo>
                    <a:pt x="3" y="0"/>
                  </a:lnTo>
                  <a:lnTo>
                    <a:pt x="2" y="1"/>
                  </a:lnTo>
                  <a:lnTo>
                    <a:pt x="1" y="2"/>
                  </a:lnTo>
                  <a:lnTo>
                    <a:pt x="1" y="2"/>
                  </a:lnTo>
                  <a:lnTo>
                    <a:pt x="0" y="2"/>
                  </a:lnTo>
                  <a:lnTo>
                    <a:pt x="0" y="2"/>
                  </a:lnTo>
                  <a:lnTo>
                    <a:pt x="1" y="3"/>
                  </a:lnTo>
                  <a:lnTo>
                    <a:pt x="1" y="3"/>
                  </a:lnTo>
                  <a:lnTo>
                    <a:pt x="1" y="2"/>
                  </a:lnTo>
                  <a:lnTo>
                    <a:pt x="2" y="2"/>
                  </a:lnTo>
                  <a:lnTo>
                    <a:pt x="2" y="2"/>
                  </a:lnTo>
                  <a:lnTo>
                    <a:pt x="3" y="2"/>
                  </a:lnTo>
                  <a:lnTo>
                    <a:pt x="4" y="2"/>
                  </a:lnTo>
                  <a:lnTo>
                    <a:pt x="4" y="2"/>
                  </a:lnTo>
                  <a:lnTo>
                    <a:pt x="5" y="1"/>
                  </a:lnTo>
                  <a:lnTo>
                    <a:pt x="5" y="1"/>
                  </a:lnTo>
                  <a:lnTo>
                    <a:pt x="5" y="1"/>
                  </a:lnTo>
                  <a:lnTo>
                    <a:pt x="5" y="1"/>
                  </a:lnTo>
                  <a:lnTo>
                    <a:pt x="6" y="1"/>
                  </a:lnTo>
                  <a:lnTo>
                    <a:pt x="6" y="1"/>
                  </a:lnTo>
                  <a:close/>
                </a:path>
              </a:pathLst>
            </a:custGeom>
            <a:solidFill>
              <a:srgbClr val="722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4" name="Freeform 2153"/>
            <p:cNvSpPr>
              <a:spLocks/>
            </p:cNvSpPr>
            <p:nvPr/>
          </p:nvSpPr>
          <p:spPr bwMode="auto">
            <a:xfrm>
              <a:off x="5427663" y="2262750"/>
              <a:ext cx="7938" cy="4763"/>
            </a:xfrm>
            <a:custGeom>
              <a:avLst/>
              <a:gdLst>
                <a:gd name="T0" fmla="*/ 5 w 5"/>
                <a:gd name="T1" fmla="*/ 0 h 3"/>
                <a:gd name="T2" fmla="*/ 5 w 5"/>
                <a:gd name="T3" fmla="*/ 0 h 3"/>
                <a:gd name="T4" fmla="*/ 5 w 5"/>
                <a:gd name="T5" fmla="*/ 0 h 3"/>
                <a:gd name="T6" fmla="*/ 5 w 5"/>
                <a:gd name="T7" fmla="*/ 1 h 3"/>
                <a:gd name="T8" fmla="*/ 5 w 5"/>
                <a:gd name="T9" fmla="*/ 1 h 3"/>
                <a:gd name="T10" fmla="*/ 4 w 5"/>
                <a:gd name="T11" fmla="*/ 1 h 3"/>
                <a:gd name="T12" fmla="*/ 4 w 5"/>
                <a:gd name="T13" fmla="*/ 0 h 3"/>
                <a:gd name="T14" fmla="*/ 4 w 5"/>
                <a:gd name="T15" fmla="*/ 0 h 3"/>
                <a:gd name="T16" fmla="*/ 3 w 5"/>
                <a:gd name="T17" fmla="*/ 0 h 3"/>
                <a:gd name="T18" fmla="*/ 3 w 5"/>
                <a:gd name="T19" fmla="*/ 1 h 3"/>
                <a:gd name="T20" fmla="*/ 3 w 5"/>
                <a:gd name="T21" fmla="*/ 1 h 3"/>
                <a:gd name="T22" fmla="*/ 3 w 5"/>
                <a:gd name="T23" fmla="*/ 1 h 3"/>
                <a:gd name="T24" fmla="*/ 2 w 5"/>
                <a:gd name="T25" fmla="*/ 1 h 3"/>
                <a:gd name="T26" fmla="*/ 2 w 5"/>
                <a:gd name="T27" fmla="*/ 1 h 3"/>
                <a:gd name="T28" fmla="*/ 1 w 5"/>
                <a:gd name="T29" fmla="*/ 1 h 3"/>
                <a:gd name="T30" fmla="*/ 1 w 5"/>
                <a:gd name="T31" fmla="*/ 1 h 3"/>
                <a:gd name="T32" fmla="*/ 1 w 5"/>
                <a:gd name="T33" fmla="*/ 1 h 3"/>
                <a:gd name="T34" fmla="*/ 0 w 5"/>
                <a:gd name="T35" fmla="*/ 2 h 3"/>
                <a:gd name="T36" fmla="*/ 0 w 5"/>
                <a:gd name="T37" fmla="*/ 2 h 3"/>
                <a:gd name="T38" fmla="*/ 0 w 5"/>
                <a:gd name="T39" fmla="*/ 2 h 3"/>
                <a:gd name="T40" fmla="*/ 0 w 5"/>
                <a:gd name="T41" fmla="*/ 2 h 3"/>
                <a:gd name="T42" fmla="*/ 0 w 5"/>
                <a:gd name="T43" fmla="*/ 1 h 3"/>
                <a:gd name="T44" fmla="*/ 0 w 5"/>
                <a:gd name="T45" fmla="*/ 1 h 3"/>
                <a:gd name="T46" fmla="*/ 0 w 5"/>
                <a:gd name="T47" fmla="*/ 2 h 3"/>
                <a:gd name="T48" fmla="*/ 0 w 5"/>
                <a:gd name="T49" fmla="*/ 2 h 3"/>
                <a:gd name="T50" fmla="*/ 1 w 5"/>
                <a:gd name="T51" fmla="*/ 2 h 3"/>
                <a:gd name="T52" fmla="*/ 1 w 5"/>
                <a:gd name="T53" fmla="*/ 3 h 3"/>
                <a:gd name="T54" fmla="*/ 2 w 5"/>
                <a:gd name="T55" fmla="*/ 3 h 3"/>
                <a:gd name="T56" fmla="*/ 3 w 5"/>
                <a:gd name="T57" fmla="*/ 3 h 3"/>
                <a:gd name="T58" fmla="*/ 3 w 5"/>
                <a:gd name="T59" fmla="*/ 2 h 3"/>
                <a:gd name="T60" fmla="*/ 4 w 5"/>
                <a:gd name="T61" fmla="*/ 2 h 3"/>
                <a:gd name="T62" fmla="*/ 4 w 5"/>
                <a:gd name="T63" fmla="*/ 2 h 3"/>
                <a:gd name="T64" fmla="*/ 5 w 5"/>
                <a:gd name="T65" fmla="*/ 1 h 3"/>
                <a:gd name="T66" fmla="*/ 5 w 5"/>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5" y="0"/>
                  </a:moveTo>
                  <a:lnTo>
                    <a:pt x="5" y="0"/>
                  </a:lnTo>
                  <a:lnTo>
                    <a:pt x="5" y="0"/>
                  </a:lnTo>
                  <a:lnTo>
                    <a:pt x="5" y="1"/>
                  </a:lnTo>
                  <a:lnTo>
                    <a:pt x="5" y="1"/>
                  </a:lnTo>
                  <a:lnTo>
                    <a:pt x="4" y="1"/>
                  </a:lnTo>
                  <a:lnTo>
                    <a:pt x="4" y="0"/>
                  </a:lnTo>
                  <a:lnTo>
                    <a:pt x="4" y="0"/>
                  </a:lnTo>
                  <a:lnTo>
                    <a:pt x="3" y="0"/>
                  </a:lnTo>
                  <a:lnTo>
                    <a:pt x="3" y="1"/>
                  </a:lnTo>
                  <a:lnTo>
                    <a:pt x="3" y="1"/>
                  </a:lnTo>
                  <a:lnTo>
                    <a:pt x="3" y="1"/>
                  </a:lnTo>
                  <a:lnTo>
                    <a:pt x="2" y="1"/>
                  </a:lnTo>
                  <a:lnTo>
                    <a:pt x="2" y="1"/>
                  </a:lnTo>
                  <a:lnTo>
                    <a:pt x="1" y="1"/>
                  </a:lnTo>
                  <a:lnTo>
                    <a:pt x="1" y="1"/>
                  </a:lnTo>
                  <a:lnTo>
                    <a:pt x="1" y="1"/>
                  </a:lnTo>
                  <a:lnTo>
                    <a:pt x="0" y="2"/>
                  </a:lnTo>
                  <a:lnTo>
                    <a:pt x="0" y="2"/>
                  </a:lnTo>
                  <a:lnTo>
                    <a:pt x="0" y="2"/>
                  </a:lnTo>
                  <a:lnTo>
                    <a:pt x="0" y="2"/>
                  </a:lnTo>
                  <a:lnTo>
                    <a:pt x="0" y="1"/>
                  </a:lnTo>
                  <a:lnTo>
                    <a:pt x="0" y="1"/>
                  </a:lnTo>
                  <a:lnTo>
                    <a:pt x="0" y="2"/>
                  </a:lnTo>
                  <a:lnTo>
                    <a:pt x="0" y="2"/>
                  </a:lnTo>
                  <a:lnTo>
                    <a:pt x="1" y="2"/>
                  </a:lnTo>
                  <a:lnTo>
                    <a:pt x="1" y="3"/>
                  </a:lnTo>
                  <a:lnTo>
                    <a:pt x="2" y="3"/>
                  </a:lnTo>
                  <a:lnTo>
                    <a:pt x="3" y="3"/>
                  </a:lnTo>
                  <a:lnTo>
                    <a:pt x="3" y="2"/>
                  </a:lnTo>
                  <a:lnTo>
                    <a:pt x="4" y="2"/>
                  </a:lnTo>
                  <a:lnTo>
                    <a:pt x="4" y="2"/>
                  </a:lnTo>
                  <a:lnTo>
                    <a:pt x="5" y="1"/>
                  </a:lnTo>
                  <a:lnTo>
                    <a:pt x="5"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5" name="Freeform 2154"/>
            <p:cNvSpPr>
              <a:spLocks/>
            </p:cNvSpPr>
            <p:nvPr/>
          </p:nvSpPr>
          <p:spPr bwMode="auto">
            <a:xfrm>
              <a:off x="5422903" y="2270688"/>
              <a:ext cx="17463" cy="4763"/>
            </a:xfrm>
            <a:custGeom>
              <a:avLst/>
              <a:gdLst>
                <a:gd name="T0" fmla="*/ 11 w 11"/>
                <a:gd name="T1" fmla="*/ 0 h 3"/>
                <a:gd name="T2" fmla="*/ 11 w 11"/>
                <a:gd name="T3" fmla="*/ 0 h 3"/>
                <a:gd name="T4" fmla="*/ 10 w 11"/>
                <a:gd name="T5" fmla="*/ 0 h 3"/>
                <a:gd name="T6" fmla="*/ 9 w 11"/>
                <a:gd name="T7" fmla="*/ 0 h 3"/>
                <a:gd name="T8" fmla="*/ 9 w 11"/>
                <a:gd name="T9" fmla="*/ 0 h 3"/>
                <a:gd name="T10" fmla="*/ 8 w 11"/>
                <a:gd name="T11" fmla="*/ 0 h 3"/>
                <a:gd name="T12" fmla="*/ 7 w 11"/>
                <a:gd name="T13" fmla="*/ 0 h 3"/>
                <a:gd name="T14" fmla="*/ 7 w 11"/>
                <a:gd name="T15" fmla="*/ 0 h 3"/>
                <a:gd name="T16" fmla="*/ 6 w 11"/>
                <a:gd name="T17" fmla="*/ 0 h 3"/>
                <a:gd name="T18" fmla="*/ 6 w 11"/>
                <a:gd name="T19" fmla="*/ 1 h 3"/>
                <a:gd name="T20" fmla="*/ 5 w 11"/>
                <a:gd name="T21" fmla="*/ 0 h 3"/>
                <a:gd name="T22" fmla="*/ 4 w 11"/>
                <a:gd name="T23" fmla="*/ 0 h 3"/>
                <a:gd name="T24" fmla="*/ 4 w 11"/>
                <a:gd name="T25" fmla="*/ 1 h 3"/>
                <a:gd name="T26" fmla="*/ 3 w 11"/>
                <a:gd name="T27" fmla="*/ 1 h 3"/>
                <a:gd name="T28" fmla="*/ 3 w 11"/>
                <a:gd name="T29" fmla="*/ 2 h 3"/>
                <a:gd name="T30" fmla="*/ 2 w 11"/>
                <a:gd name="T31" fmla="*/ 2 h 3"/>
                <a:gd name="T32" fmla="*/ 1 w 11"/>
                <a:gd name="T33" fmla="*/ 2 h 3"/>
                <a:gd name="T34" fmla="*/ 0 w 11"/>
                <a:gd name="T35" fmla="*/ 2 h 3"/>
                <a:gd name="T36" fmla="*/ 0 w 11"/>
                <a:gd name="T37" fmla="*/ 2 h 3"/>
                <a:gd name="T38" fmla="*/ 0 w 11"/>
                <a:gd name="T39" fmla="*/ 2 h 3"/>
                <a:gd name="T40" fmla="*/ 0 w 11"/>
                <a:gd name="T41" fmla="*/ 3 h 3"/>
                <a:gd name="T42" fmla="*/ 1 w 11"/>
                <a:gd name="T43" fmla="*/ 3 h 3"/>
                <a:gd name="T44" fmla="*/ 2 w 11"/>
                <a:gd name="T45" fmla="*/ 3 h 3"/>
                <a:gd name="T46" fmla="*/ 3 w 11"/>
                <a:gd name="T47" fmla="*/ 3 h 3"/>
                <a:gd name="T48" fmla="*/ 3 w 11"/>
                <a:gd name="T49" fmla="*/ 3 h 3"/>
                <a:gd name="T50" fmla="*/ 4 w 11"/>
                <a:gd name="T51" fmla="*/ 3 h 3"/>
                <a:gd name="T52" fmla="*/ 4 w 11"/>
                <a:gd name="T53" fmla="*/ 3 h 3"/>
                <a:gd name="T54" fmla="*/ 5 w 11"/>
                <a:gd name="T55" fmla="*/ 2 h 3"/>
                <a:gd name="T56" fmla="*/ 5 w 11"/>
                <a:gd name="T57" fmla="*/ 2 h 3"/>
                <a:gd name="T58" fmla="*/ 6 w 11"/>
                <a:gd name="T59" fmla="*/ 2 h 3"/>
                <a:gd name="T60" fmla="*/ 6 w 11"/>
                <a:gd name="T61" fmla="*/ 2 h 3"/>
                <a:gd name="T62" fmla="*/ 7 w 11"/>
                <a:gd name="T63" fmla="*/ 2 h 3"/>
                <a:gd name="T64" fmla="*/ 7 w 11"/>
                <a:gd name="T65" fmla="*/ 2 h 3"/>
                <a:gd name="T66" fmla="*/ 8 w 11"/>
                <a:gd name="T67" fmla="*/ 2 h 3"/>
                <a:gd name="T68" fmla="*/ 9 w 11"/>
                <a:gd name="T69" fmla="*/ 2 h 3"/>
                <a:gd name="T70" fmla="*/ 9 w 11"/>
                <a:gd name="T71" fmla="*/ 2 h 3"/>
                <a:gd name="T72" fmla="*/ 10 w 11"/>
                <a:gd name="T73" fmla="*/ 1 h 3"/>
                <a:gd name="T74" fmla="*/ 11 w 11"/>
                <a:gd name="T75" fmla="*/ 1 h 3"/>
                <a:gd name="T76" fmla="*/ 11 w 11"/>
                <a:gd name="T7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3">
                  <a:moveTo>
                    <a:pt x="11" y="0"/>
                  </a:moveTo>
                  <a:lnTo>
                    <a:pt x="11" y="0"/>
                  </a:lnTo>
                  <a:lnTo>
                    <a:pt x="10" y="0"/>
                  </a:lnTo>
                  <a:lnTo>
                    <a:pt x="9" y="0"/>
                  </a:lnTo>
                  <a:lnTo>
                    <a:pt x="9" y="0"/>
                  </a:lnTo>
                  <a:lnTo>
                    <a:pt x="8" y="0"/>
                  </a:lnTo>
                  <a:lnTo>
                    <a:pt x="7" y="0"/>
                  </a:lnTo>
                  <a:lnTo>
                    <a:pt x="7" y="0"/>
                  </a:lnTo>
                  <a:lnTo>
                    <a:pt x="6" y="0"/>
                  </a:lnTo>
                  <a:lnTo>
                    <a:pt x="6" y="1"/>
                  </a:lnTo>
                  <a:lnTo>
                    <a:pt x="5" y="0"/>
                  </a:lnTo>
                  <a:lnTo>
                    <a:pt x="4" y="0"/>
                  </a:lnTo>
                  <a:lnTo>
                    <a:pt x="4" y="1"/>
                  </a:lnTo>
                  <a:lnTo>
                    <a:pt x="3" y="1"/>
                  </a:lnTo>
                  <a:lnTo>
                    <a:pt x="3" y="2"/>
                  </a:lnTo>
                  <a:lnTo>
                    <a:pt x="2" y="2"/>
                  </a:lnTo>
                  <a:lnTo>
                    <a:pt x="1" y="2"/>
                  </a:lnTo>
                  <a:lnTo>
                    <a:pt x="0" y="2"/>
                  </a:lnTo>
                  <a:lnTo>
                    <a:pt x="0" y="2"/>
                  </a:lnTo>
                  <a:lnTo>
                    <a:pt x="0" y="2"/>
                  </a:lnTo>
                  <a:lnTo>
                    <a:pt x="0" y="3"/>
                  </a:lnTo>
                  <a:lnTo>
                    <a:pt x="1" y="3"/>
                  </a:lnTo>
                  <a:lnTo>
                    <a:pt x="2" y="3"/>
                  </a:lnTo>
                  <a:lnTo>
                    <a:pt x="3" y="3"/>
                  </a:lnTo>
                  <a:lnTo>
                    <a:pt x="3" y="3"/>
                  </a:lnTo>
                  <a:lnTo>
                    <a:pt x="4" y="3"/>
                  </a:lnTo>
                  <a:lnTo>
                    <a:pt x="4" y="3"/>
                  </a:lnTo>
                  <a:lnTo>
                    <a:pt x="5" y="2"/>
                  </a:lnTo>
                  <a:lnTo>
                    <a:pt x="5" y="2"/>
                  </a:lnTo>
                  <a:lnTo>
                    <a:pt x="6" y="2"/>
                  </a:lnTo>
                  <a:lnTo>
                    <a:pt x="6" y="2"/>
                  </a:lnTo>
                  <a:lnTo>
                    <a:pt x="7" y="2"/>
                  </a:lnTo>
                  <a:lnTo>
                    <a:pt x="7" y="2"/>
                  </a:lnTo>
                  <a:lnTo>
                    <a:pt x="8" y="2"/>
                  </a:lnTo>
                  <a:lnTo>
                    <a:pt x="9" y="2"/>
                  </a:lnTo>
                  <a:lnTo>
                    <a:pt x="9" y="2"/>
                  </a:lnTo>
                  <a:lnTo>
                    <a:pt x="10" y="1"/>
                  </a:lnTo>
                  <a:lnTo>
                    <a:pt x="11" y="1"/>
                  </a:lnTo>
                  <a:lnTo>
                    <a:pt x="11"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6" name="Freeform 2155"/>
            <p:cNvSpPr>
              <a:spLocks/>
            </p:cNvSpPr>
            <p:nvPr/>
          </p:nvSpPr>
          <p:spPr bwMode="auto">
            <a:xfrm>
              <a:off x="5430840" y="2278625"/>
              <a:ext cx="4763" cy="3175"/>
            </a:xfrm>
            <a:custGeom>
              <a:avLst/>
              <a:gdLst>
                <a:gd name="T0" fmla="*/ 3 w 3"/>
                <a:gd name="T1" fmla="*/ 0 h 2"/>
                <a:gd name="T2" fmla="*/ 2 w 3"/>
                <a:gd name="T3" fmla="*/ 0 h 2"/>
                <a:gd name="T4" fmla="*/ 2 w 3"/>
                <a:gd name="T5" fmla="*/ 1 h 2"/>
                <a:gd name="T6" fmla="*/ 1 w 3"/>
                <a:gd name="T7" fmla="*/ 1 h 2"/>
                <a:gd name="T8" fmla="*/ 0 w 3"/>
                <a:gd name="T9" fmla="*/ 1 h 2"/>
                <a:gd name="T10" fmla="*/ 0 w 3"/>
                <a:gd name="T11" fmla="*/ 1 h 2"/>
                <a:gd name="T12" fmla="*/ 0 w 3"/>
                <a:gd name="T13" fmla="*/ 1 h 2"/>
                <a:gd name="T14" fmla="*/ 0 w 3"/>
                <a:gd name="T15" fmla="*/ 2 h 2"/>
                <a:gd name="T16" fmla="*/ 0 w 3"/>
                <a:gd name="T17" fmla="*/ 2 h 2"/>
                <a:gd name="T18" fmla="*/ 0 w 3"/>
                <a:gd name="T19" fmla="*/ 2 h 2"/>
                <a:gd name="T20" fmla="*/ 1 w 3"/>
                <a:gd name="T21" fmla="*/ 2 h 2"/>
                <a:gd name="T22" fmla="*/ 2 w 3"/>
                <a:gd name="T23" fmla="*/ 2 h 2"/>
                <a:gd name="T24" fmla="*/ 3 w 3"/>
                <a:gd name="T25" fmla="*/ 1 h 2"/>
                <a:gd name="T26" fmla="*/ 3 w 3"/>
                <a:gd name="T27" fmla="*/ 1 h 2"/>
                <a:gd name="T28" fmla="*/ 3 w 3"/>
                <a:gd name="T29" fmla="*/ 1 h 2"/>
                <a:gd name="T30" fmla="*/ 3 w 3"/>
                <a:gd name="T31" fmla="*/ 0 h 2"/>
                <a:gd name="T32" fmla="*/ 3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3" y="0"/>
                  </a:moveTo>
                  <a:lnTo>
                    <a:pt x="2" y="0"/>
                  </a:lnTo>
                  <a:lnTo>
                    <a:pt x="2" y="1"/>
                  </a:lnTo>
                  <a:lnTo>
                    <a:pt x="1" y="1"/>
                  </a:lnTo>
                  <a:lnTo>
                    <a:pt x="0" y="1"/>
                  </a:lnTo>
                  <a:lnTo>
                    <a:pt x="0" y="1"/>
                  </a:lnTo>
                  <a:lnTo>
                    <a:pt x="0" y="1"/>
                  </a:lnTo>
                  <a:lnTo>
                    <a:pt x="0" y="2"/>
                  </a:lnTo>
                  <a:lnTo>
                    <a:pt x="0" y="2"/>
                  </a:lnTo>
                  <a:lnTo>
                    <a:pt x="0" y="2"/>
                  </a:lnTo>
                  <a:lnTo>
                    <a:pt x="1" y="2"/>
                  </a:lnTo>
                  <a:lnTo>
                    <a:pt x="2" y="2"/>
                  </a:lnTo>
                  <a:lnTo>
                    <a:pt x="3" y="1"/>
                  </a:lnTo>
                  <a:lnTo>
                    <a:pt x="3" y="1"/>
                  </a:lnTo>
                  <a:lnTo>
                    <a:pt x="3" y="1"/>
                  </a:lnTo>
                  <a:lnTo>
                    <a:pt x="3" y="0"/>
                  </a:lnTo>
                  <a:lnTo>
                    <a:pt x="3" y="0"/>
                  </a:lnTo>
                  <a:close/>
                </a:path>
              </a:pathLst>
            </a:custGeom>
            <a:solidFill>
              <a:srgbClr val="99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7" name="Freeform 2156"/>
            <p:cNvSpPr>
              <a:spLocks/>
            </p:cNvSpPr>
            <p:nvPr/>
          </p:nvSpPr>
          <p:spPr bwMode="auto">
            <a:xfrm>
              <a:off x="5430840" y="2305613"/>
              <a:ext cx="17463" cy="74613"/>
            </a:xfrm>
            <a:custGeom>
              <a:avLst/>
              <a:gdLst>
                <a:gd name="T0" fmla="*/ 4 w 11"/>
                <a:gd name="T1" fmla="*/ 0 h 47"/>
                <a:gd name="T2" fmla="*/ 7 w 11"/>
                <a:gd name="T3" fmla="*/ 3 h 47"/>
                <a:gd name="T4" fmla="*/ 6 w 11"/>
                <a:gd name="T5" fmla="*/ 7 h 47"/>
                <a:gd name="T6" fmla="*/ 6 w 11"/>
                <a:gd name="T7" fmla="*/ 8 h 47"/>
                <a:gd name="T8" fmla="*/ 7 w 11"/>
                <a:gd name="T9" fmla="*/ 10 h 47"/>
                <a:gd name="T10" fmla="*/ 8 w 11"/>
                <a:gd name="T11" fmla="*/ 13 h 47"/>
                <a:gd name="T12" fmla="*/ 8 w 11"/>
                <a:gd name="T13" fmla="*/ 17 h 47"/>
                <a:gd name="T14" fmla="*/ 9 w 11"/>
                <a:gd name="T15" fmla="*/ 21 h 47"/>
                <a:gd name="T16" fmla="*/ 10 w 11"/>
                <a:gd name="T17" fmla="*/ 25 h 47"/>
                <a:gd name="T18" fmla="*/ 11 w 11"/>
                <a:gd name="T19" fmla="*/ 28 h 47"/>
                <a:gd name="T20" fmla="*/ 11 w 11"/>
                <a:gd name="T21" fmla="*/ 30 h 47"/>
                <a:gd name="T22" fmla="*/ 11 w 11"/>
                <a:gd name="T23" fmla="*/ 32 h 47"/>
                <a:gd name="T24" fmla="*/ 11 w 11"/>
                <a:gd name="T25" fmla="*/ 34 h 47"/>
                <a:gd name="T26" fmla="*/ 10 w 11"/>
                <a:gd name="T27" fmla="*/ 37 h 47"/>
                <a:gd name="T28" fmla="*/ 10 w 11"/>
                <a:gd name="T29" fmla="*/ 40 h 47"/>
                <a:gd name="T30" fmla="*/ 9 w 11"/>
                <a:gd name="T31" fmla="*/ 43 h 47"/>
                <a:gd name="T32" fmla="*/ 8 w 11"/>
                <a:gd name="T33" fmla="*/ 45 h 47"/>
                <a:gd name="T34" fmla="*/ 8 w 11"/>
                <a:gd name="T35" fmla="*/ 47 h 47"/>
                <a:gd name="T36" fmla="*/ 7 w 11"/>
                <a:gd name="T37" fmla="*/ 47 h 47"/>
                <a:gd name="T38" fmla="*/ 0 w 11"/>
                <a:gd name="T39" fmla="*/ 30 h 47"/>
                <a:gd name="T40" fmla="*/ 4 w 11"/>
                <a:gd name="T41" fmla="*/ 7 h 47"/>
                <a:gd name="T42" fmla="*/ 1 w 11"/>
                <a:gd name="T43" fmla="*/ 3 h 47"/>
                <a:gd name="T44" fmla="*/ 3 w 11"/>
                <a:gd name="T45" fmla="*/ 0 h 47"/>
                <a:gd name="T46" fmla="*/ 4 w 1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7">
                  <a:moveTo>
                    <a:pt x="4" y="0"/>
                  </a:moveTo>
                  <a:lnTo>
                    <a:pt x="7" y="3"/>
                  </a:lnTo>
                  <a:lnTo>
                    <a:pt x="6" y="7"/>
                  </a:lnTo>
                  <a:lnTo>
                    <a:pt x="6" y="8"/>
                  </a:lnTo>
                  <a:lnTo>
                    <a:pt x="7" y="10"/>
                  </a:lnTo>
                  <a:lnTo>
                    <a:pt x="8" y="13"/>
                  </a:lnTo>
                  <a:lnTo>
                    <a:pt x="8" y="17"/>
                  </a:lnTo>
                  <a:lnTo>
                    <a:pt x="9" y="21"/>
                  </a:lnTo>
                  <a:lnTo>
                    <a:pt x="10" y="25"/>
                  </a:lnTo>
                  <a:lnTo>
                    <a:pt x="11" y="28"/>
                  </a:lnTo>
                  <a:lnTo>
                    <a:pt x="11" y="30"/>
                  </a:lnTo>
                  <a:lnTo>
                    <a:pt x="11" y="32"/>
                  </a:lnTo>
                  <a:lnTo>
                    <a:pt x="11" y="34"/>
                  </a:lnTo>
                  <a:lnTo>
                    <a:pt x="10" y="37"/>
                  </a:lnTo>
                  <a:lnTo>
                    <a:pt x="10" y="40"/>
                  </a:lnTo>
                  <a:lnTo>
                    <a:pt x="9" y="43"/>
                  </a:lnTo>
                  <a:lnTo>
                    <a:pt x="8" y="45"/>
                  </a:lnTo>
                  <a:lnTo>
                    <a:pt x="8" y="47"/>
                  </a:lnTo>
                  <a:lnTo>
                    <a:pt x="7" y="47"/>
                  </a:lnTo>
                  <a:lnTo>
                    <a:pt x="0" y="30"/>
                  </a:lnTo>
                  <a:lnTo>
                    <a:pt x="4" y="7"/>
                  </a:lnTo>
                  <a:lnTo>
                    <a:pt x="1" y="3"/>
                  </a:lnTo>
                  <a:lnTo>
                    <a:pt x="3"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8" name="Freeform 2157"/>
            <p:cNvSpPr>
              <a:spLocks/>
            </p:cNvSpPr>
            <p:nvPr/>
          </p:nvSpPr>
          <p:spPr bwMode="auto">
            <a:xfrm>
              <a:off x="5280026" y="2200836"/>
              <a:ext cx="19050" cy="20638"/>
            </a:xfrm>
            <a:custGeom>
              <a:avLst/>
              <a:gdLst>
                <a:gd name="T0" fmla="*/ 10 w 12"/>
                <a:gd name="T1" fmla="*/ 0 h 13"/>
                <a:gd name="T2" fmla="*/ 12 w 12"/>
                <a:gd name="T3" fmla="*/ 4 h 13"/>
                <a:gd name="T4" fmla="*/ 11 w 12"/>
                <a:gd name="T5" fmla="*/ 4 h 13"/>
                <a:gd name="T6" fmla="*/ 11 w 12"/>
                <a:gd name="T7" fmla="*/ 5 h 13"/>
                <a:gd name="T8" fmla="*/ 10 w 12"/>
                <a:gd name="T9" fmla="*/ 7 h 13"/>
                <a:gd name="T10" fmla="*/ 8 w 12"/>
                <a:gd name="T11" fmla="*/ 8 h 13"/>
                <a:gd name="T12" fmla="*/ 7 w 12"/>
                <a:gd name="T13" fmla="*/ 10 h 13"/>
                <a:gd name="T14" fmla="*/ 5 w 12"/>
                <a:gd name="T15" fmla="*/ 11 h 13"/>
                <a:gd name="T16" fmla="*/ 4 w 12"/>
                <a:gd name="T17" fmla="*/ 12 h 13"/>
                <a:gd name="T18" fmla="*/ 2 w 12"/>
                <a:gd name="T19" fmla="*/ 13 h 13"/>
                <a:gd name="T20" fmla="*/ 0 w 12"/>
                <a:gd name="T21" fmla="*/ 9 h 13"/>
                <a:gd name="T22" fmla="*/ 0 w 12"/>
                <a:gd name="T23" fmla="*/ 8 h 13"/>
                <a:gd name="T24" fmla="*/ 1 w 12"/>
                <a:gd name="T25" fmla="*/ 7 h 13"/>
                <a:gd name="T26" fmla="*/ 3 w 12"/>
                <a:gd name="T27" fmla="*/ 6 h 13"/>
                <a:gd name="T28" fmla="*/ 4 w 12"/>
                <a:gd name="T29" fmla="*/ 4 h 13"/>
                <a:gd name="T30" fmla="*/ 6 w 12"/>
                <a:gd name="T31" fmla="*/ 2 h 13"/>
                <a:gd name="T32" fmla="*/ 8 w 12"/>
                <a:gd name="T33" fmla="*/ 1 h 13"/>
                <a:gd name="T34" fmla="*/ 9 w 12"/>
                <a:gd name="T35" fmla="*/ 0 h 13"/>
                <a:gd name="T36" fmla="*/ 10 w 1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3">
                  <a:moveTo>
                    <a:pt x="10" y="0"/>
                  </a:moveTo>
                  <a:lnTo>
                    <a:pt x="12" y="4"/>
                  </a:lnTo>
                  <a:lnTo>
                    <a:pt x="11" y="4"/>
                  </a:lnTo>
                  <a:lnTo>
                    <a:pt x="11" y="5"/>
                  </a:lnTo>
                  <a:lnTo>
                    <a:pt x="10" y="7"/>
                  </a:lnTo>
                  <a:lnTo>
                    <a:pt x="8" y="8"/>
                  </a:lnTo>
                  <a:lnTo>
                    <a:pt x="7" y="10"/>
                  </a:lnTo>
                  <a:lnTo>
                    <a:pt x="5" y="11"/>
                  </a:lnTo>
                  <a:lnTo>
                    <a:pt x="4" y="12"/>
                  </a:lnTo>
                  <a:lnTo>
                    <a:pt x="2" y="13"/>
                  </a:lnTo>
                  <a:lnTo>
                    <a:pt x="0" y="9"/>
                  </a:lnTo>
                  <a:lnTo>
                    <a:pt x="0" y="8"/>
                  </a:lnTo>
                  <a:lnTo>
                    <a:pt x="1" y="7"/>
                  </a:lnTo>
                  <a:lnTo>
                    <a:pt x="3" y="6"/>
                  </a:lnTo>
                  <a:lnTo>
                    <a:pt x="4" y="4"/>
                  </a:lnTo>
                  <a:lnTo>
                    <a:pt x="6" y="2"/>
                  </a:lnTo>
                  <a:lnTo>
                    <a:pt x="8" y="1"/>
                  </a:lnTo>
                  <a:lnTo>
                    <a:pt x="9"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89" name="Freeform 2158"/>
            <p:cNvSpPr>
              <a:spLocks/>
            </p:cNvSpPr>
            <p:nvPr/>
          </p:nvSpPr>
          <p:spPr bwMode="auto">
            <a:xfrm>
              <a:off x="5191126" y="2284975"/>
              <a:ext cx="20638" cy="22225"/>
            </a:xfrm>
            <a:custGeom>
              <a:avLst/>
              <a:gdLst>
                <a:gd name="T0" fmla="*/ 6 w 13"/>
                <a:gd name="T1" fmla="*/ 14 h 14"/>
                <a:gd name="T2" fmla="*/ 5 w 13"/>
                <a:gd name="T3" fmla="*/ 14 h 14"/>
                <a:gd name="T4" fmla="*/ 4 w 13"/>
                <a:gd name="T5" fmla="*/ 14 h 14"/>
                <a:gd name="T6" fmla="*/ 3 w 13"/>
                <a:gd name="T7" fmla="*/ 13 h 14"/>
                <a:gd name="T8" fmla="*/ 2 w 13"/>
                <a:gd name="T9" fmla="*/ 12 h 14"/>
                <a:gd name="T10" fmla="*/ 1 w 13"/>
                <a:gd name="T11" fmla="*/ 11 h 14"/>
                <a:gd name="T12" fmla="*/ 1 w 13"/>
                <a:gd name="T13" fmla="*/ 10 h 14"/>
                <a:gd name="T14" fmla="*/ 0 w 13"/>
                <a:gd name="T15" fmla="*/ 9 h 14"/>
                <a:gd name="T16" fmla="*/ 0 w 13"/>
                <a:gd name="T17" fmla="*/ 7 h 14"/>
                <a:gd name="T18" fmla="*/ 0 w 13"/>
                <a:gd name="T19" fmla="*/ 6 h 14"/>
                <a:gd name="T20" fmla="*/ 1 w 13"/>
                <a:gd name="T21" fmla="*/ 4 h 14"/>
                <a:gd name="T22" fmla="*/ 1 w 13"/>
                <a:gd name="T23" fmla="*/ 3 h 14"/>
                <a:gd name="T24" fmla="*/ 2 w 13"/>
                <a:gd name="T25" fmla="*/ 2 h 14"/>
                <a:gd name="T26" fmla="*/ 3 w 13"/>
                <a:gd name="T27" fmla="*/ 1 h 14"/>
                <a:gd name="T28" fmla="*/ 4 w 13"/>
                <a:gd name="T29" fmla="*/ 0 h 14"/>
                <a:gd name="T30" fmla="*/ 5 w 13"/>
                <a:gd name="T31" fmla="*/ 0 h 14"/>
                <a:gd name="T32" fmla="*/ 6 w 13"/>
                <a:gd name="T33" fmla="*/ 0 h 14"/>
                <a:gd name="T34" fmla="*/ 8 w 13"/>
                <a:gd name="T35" fmla="*/ 0 h 14"/>
                <a:gd name="T36" fmla="*/ 9 w 13"/>
                <a:gd name="T37" fmla="*/ 0 h 14"/>
                <a:gd name="T38" fmla="*/ 10 w 13"/>
                <a:gd name="T39" fmla="*/ 1 h 14"/>
                <a:gd name="T40" fmla="*/ 11 w 13"/>
                <a:gd name="T41" fmla="*/ 2 h 14"/>
                <a:gd name="T42" fmla="*/ 12 w 13"/>
                <a:gd name="T43" fmla="*/ 3 h 14"/>
                <a:gd name="T44" fmla="*/ 12 w 13"/>
                <a:gd name="T45" fmla="*/ 4 h 14"/>
                <a:gd name="T46" fmla="*/ 13 w 13"/>
                <a:gd name="T47" fmla="*/ 6 h 14"/>
                <a:gd name="T48" fmla="*/ 13 w 13"/>
                <a:gd name="T49" fmla="*/ 7 h 14"/>
                <a:gd name="T50" fmla="*/ 13 w 13"/>
                <a:gd name="T51" fmla="*/ 9 h 14"/>
                <a:gd name="T52" fmla="*/ 12 w 13"/>
                <a:gd name="T53" fmla="*/ 10 h 14"/>
                <a:gd name="T54" fmla="*/ 12 w 13"/>
                <a:gd name="T55" fmla="*/ 11 h 14"/>
                <a:gd name="T56" fmla="*/ 11 w 13"/>
                <a:gd name="T57" fmla="*/ 12 h 14"/>
                <a:gd name="T58" fmla="*/ 10 w 13"/>
                <a:gd name="T59" fmla="*/ 13 h 14"/>
                <a:gd name="T60" fmla="*/ 9 w 13"/>
                <a:gd name="T61" fmla="*/ 14 h 14"/>
                <a:gd name="T62" fmla="*/ 8 w 13"/>
                <a:gd name="T63" fmla="*/ 14 h 14"/>
                <a:gd name="T64" fmla="*/ 6 w 13"/>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4">
                  <a:moveTo>
                    <a:pt x="6" y="14"/>
                  </a:moveTo>
                  <a:lnTo>
                    <a:pt x="5" y="14"/>
                  </a:lnTo>
                  <a:lnTo>
                    <a:pt x="4" y="14"/>
                  </a:lnTo>
                  <a:lnTo>
                    <a:pt x="3" y="13"/>
                  </a:lnTo>
                  <a:lnTo>
                    <a:pt x="2" y="12"/>
                  </a:lnTo>
                  <a:lnTo>
                    <a:pt x="1" y="11"/>
                  </a:lnTo>
                  <a:lnTo>
                    <a:pt x="1" y="10"/>
                  </a:lnTo>
                  <a:lnTo>
                    <a:pt x="0" y="9"/>
                  </a:lnTo>
                  <a:lnTo>
                    <a:pt x="0" y="7"/>
                  </a:lnTo>
                  <a:lnTo>
                    <a:pt x="0" y="6"/>
                  </a:lnTo>
                  <a:lnTo>
                    <a:pt x="1" y="4"/>
                  </a:lnTo>
                  <a:lnTo>
                    <a:pt x="1" y="3"/>
                  </a:lnTo>
                  <a:lnTo>
                    <a:pt x="2" y="2"/>
                  </a:lnTo>
                  <a:lnTo>
                    <a:pt x="3" y="1"/>
                  </a:lnTo>
                  <a:lnTo>
                    <a:pt x="4" y="0"/>
                  </a:lnTo>
                  <a:lnTo>
                    <a:pt x="5" y="0"/>
                  </a:lnTo>
                  <a:lnTo>
                    <a:pt x="6" y="0"/>
                  </a:lnTo>
                  <a:lnTo>
                    <a:pt x="8" y="0"/>
                  </a:lnTo>
                  <a:lnTo>
                    <a:pt x="9" y="0"/>
                  </a:lnTo>
                  <a:lnTo>
                    <a:pt x="10" y="1"/>
                  </a:lnTo>
                  <a:lnTo>
                    <a:pt x="11" y="2"/>
                  </a:lnTo>
                  <a:lnTo>
                    <a:pt x="12" y="3"/>
                  </a:lnTo>
                  <a:lnTo>
                    <a:pt x="12" y="4"/>
                  </a:lnTo>
                  <a:lnTo>
                    <a:pt x="13" y="6"/>
                  </a:lnTo>
                  <a:lnTo>
                    <a:pt x="13" y="7"/>
                  </a:lnTo>
                  <a:lnTo>
                    <a:pt x="13" y="9"/>
                  </a:lnTo>
                  <a:lnTo>
                    <a:pt x="12" y="10"/>
                  </a:lnTo>
                  <a:lnTo>
                    <a:pt x="12" y="11"/>
                  </a:lnTo>
                  <a:lnTo>
                    <a:pt x="11" y="12"/>
                  </a:lnTo>
                  <a:lnTo>
                    <a:pt x="10" y="13"/>
                  </a:lnTo>
                  <a:lnTo>
                    <a:pt x="9" y="14"/>
                  </a:lnTo>
                  <a:lnTo>
                    <a:pt x="8" y="14"/>
                  </a:lnTo>
                  <a:lnTo>
                    <a:pt x="6"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0" name="Freeform 2159"/>
            <p:cNvSpPr>
              <a:spLocks/>
            </p:cNvSpPr>
            <p:nvPr/>
          </p:nvSpPr>
          <p:spPr bwMode="auto">
            <a:xfrm>
              <a:off x="5159378" y="2284975"/>
              <a:ext cx="17463" cy="22225"/>
            </a:xfrm>
            <a:custGeom>
              <a:avLst/>
              <a:gdLst>
                <a:gd name="T0" fmla="*/ 5 w 11"/>
                <a:gd name="T1" fmla="*/ 14 h 14"/>
                <a:gd name="T2" fmla="*/ 4 w 11"/>
                <a:gd name="T3" fmla="*/ 14 h 14"/>
                <a:gd name="T4" fmla="*/ 3 w 11"/>
                <a:gd name="T5" fmla="*/ 14 h 14"/>
                <a:gd name="T6" fmla="*/ 2 w 11"/>
                <a:gd name="T7" fmla="*/ 13 h 14"/>
                <a:gd name="T8" fmla="*/ 1 w 11"/>
                <a:gd name="T9" fmla="*/ 12 h 14"/>
                <a:gd name="T10" fmla="*/ 1 w 11"/>
                <a:gd name="T11" fmla="*/ 11 h 14"/>
                <a:gd name="T12" fmla="*/ 0 w 11"/>
                <a:gd name="T13" fmla="*/ 10 h 14"/>
                <a:gd name="T14" fmla="*/ 0 w 11"/>
                <a:gd name="T15" fmla="*/ 9 h 14"/>
                <a:gd name="T16" fmla="*/ 0 w 11"/>
                <a:gd name="T17" fmla="*/ 7 h 14"/>
                <a:gd name="T18" fmla="*/ 0 w 11"/>
                <a:gd name="T19" fmla="*/ 6 h 14"/>
                <a:gd name="T20" fmla="*/ 0 w 11"/>
                <a:gd name="T21" fmla="*/ 4 h 14"/>
                <a:gd name="T22" fmla="*/ 1 w 11"/>
                <a:gd name="T23" fmla="*/ 3 h 14"/>
                <a:gd name="T24" fmla="*/ 1 w 11"/>
                <a:gd name="T25" fmla="*/ 2 h 14"/>
                <a:gd name="T26" fmla="*/ 2 w 11"/>
                <a:gd name="T27" fmla="*/ 1 h 14"/>
                <a:gd name="T28" fmla="*/ 3 w 11"/>
                <a:gd name="T29" fmla="*/ 0 h 14"/>
                <a:gd name="T30" fmla="*/ 4 w 11"/>
                <a:gd name="T31" fmla="*/ 0 h 14"/>
                <a:gd name="T32" fmla="*/ 5 w 11"/>
                <a:gd name="T33" fmla="*/ 0 h 14"/>
                <a:gd name="T34" fmla="*/ 7 w 11"/>
                <a:gd name="T35" fmla="*/ 0 h 14"/>
                <a:gd name="T36" fmla="*/ 8 w 11"/>
                <a:gd name="T37" fmla="*/ 0 h 14"/>
                <a:gd name="T38" fmla="*/ 9 w 11"/>
                <a:gd name="T39" fmla="*/ 1 h 14"/>
                <a:gd name="T40" fmla="*/ 10 w 11"/>
                <a:gd name="T41" fmla="*/ 2 h 14"/>
                <a:gd name="T42" fmla="*/ 10 w 11"/>
                <a:gd name="T43" fmla="*/ 3 h 14"/>
                <a:gd name="T44" fmla="*/ 11 w 11"/>
                <a:gd name="T45" fmla="*/ 4 h 14"/>
                <a:gd name="T46" fmla="*/ 11 w 11"/>
                <a:gd name="T47" fmla="*/ 6 h 14"/>
                <a:gd name="T48" fmla="*/ 11 w 11"/>
                <a:gd name="T49" fmla="*/ 7 h 14"/>
                <a:gd name="T50" fmla="*/ 11 w 11"/>
                <a:gd name="T51" fmla="*/ 9 h 14"/>
                <a:gd name="T52" fmla="*/ 11 w 11"/>
                <a:gd name="T53" fmla="*/ 10 h 14"/>
                <a:gd name="T54" fmla="*/ 10 w 11"/>
                <a:gd name="T55" fmla="*/ 11 h 14"/>
                <a:gd name="T56" fmla="*/ 10 w 11"/>
                <a:gd name="T57" fmla="*/ 12 h 14"/>
                <a:gd name="T58" fmla="*/ 9 w 11"/>
                <a:gd name="T59" fmla="*/ 13 h 14"/>
                <a:gd name="T60" fmla="*/ 8 w 11"/>
                <a:gd name="T61" fmla="*/ 14 h 14"/>
                <a:gd name="T62" fmla="*/ 7 w 11"/>
                <a:gd name="T63" fmla="*/ 14 h 14"/>
                <a:gd name="T64" fmla="*/ 5 w 11"/>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4">
                  <a:moveTo>
                    <a:pt x="5" y="14"/>
                  </a:moveTo>
                  <a:lnTo>
                    <a:pt x="4" y="14"/>
                  </a:lnTo>
                  <a:lnTo>
                    <a:pt x="3" y="14"/>
                  </a:lnTo>
                  <a:lnTo>
                    <a:pt x="2" y="13"/>
                  </a:lnTo>
                  <a:lnTo>
                    <a:pt x="1" y="12"/>
                  </a:lnTo>
                  <a:lnTo>
                    <a:pt x="1" y="11"/>
                  </a:lnTo>
                  <a:lnTo>
                    <a:pt x="0" y="10"/>
                  </a:lnTo>
                  <a:lnTo>
                    <a:pt x="0" y="9"/>
                  </a:lnTo>
                  <a:lnTo>
                    <a:pt x="0" y="7"/>
                  </a:lnTo>
                  <a:lnTo>
                    <a:pt x="0" y="6"/>
                  </a:lnTo>
                  <a:lnTo>
                    <a:pt x="0" y="4"/>
                  </a:lnTo>
                  <a:lnTo>
                    <a:pt x="1" y="3"/>
                  </a:lnTo>
                  <a:lnTo>
                    <a:pt x="1" y="2"/>
                  </a:lnTo>
                  <a:lnTo>
                    <a:pt x="2" y="1"/>
                  </a:lnTo>
                  <a:lnTo>
                    <a:pt x="3" y="0"/>
                  </a:lnTo>
                  <a:lnTo>
                    <a:pt x="4" y="0"/>
                  </a:lnTo>
                  <a:lnTo>
                    <a:pt x="5" y="0"/>
                  </a:lnTo>
                  <a:lnTo>
                    <a:pt x="7" y="0"/>
                  </a:lnTo>
                  <a:lnTo>
                    <a:pt x="8" y="0"/>
                  </a:lnTo>
                  <a:lnTo>
                    <a:pt x="9" y="1"/>
                  </a:lnTo>
                  <a:lnTo>
                    <a:pt x="10" y="2"/>
                  </a:lnTo>
                  <a:lnTo>
                    <a:pt x="10" y="3"/>
                  </a:lnTo>
                  <a:lnTo>
                    <a:pt x="11" y="4"/>
                  </a:lnTo>
                  <a:lnTo>
                    <a:pt x="11" y="6"/>
                  </a:lnTo>
                  <a:lnTo>
                    <a:pt x="11" y="7"/>
                  </a:lnTo>
                  <a:lnTo>
                    <a:pt x="11" y="9"/>
                  </a:lnTo>
                  <a:lnTo>
                    <a:pt x="11" y="10"/>
                  </a:lnTo>
                  <a:lnTo>
                    <a:pt x="10" y="11"/>
                  </a:lnTo>
                  <a:lnTo>
                    <a:pt x="10" y="12"/>
                  </a:lnTo>
                  <a:lnTo>
                    <a:pt x="9" y="13"/>
                  </a:lnTo>
                  <a:lnTo>
                    <a:pt x="8" y="14"/>
                  </a:lnTo>
                  <a:lnTo>
                    <a:pt x="7" y="14"/>
                  </a:lnTo>
                  <a:lnTo>
                    <a:pt x="5" y="14"/>
                  </a:lnTo>
                  <a:close/>
                </a:path>
              </a:pathLst>
            </a:custGeom>
            <a:solidFill>
              <a:srgbClr val="4487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1" name="Freeform 2160"/>
            <p:cNvSpPr>
              <a:spLocks/>
            </p:cNvSpPr>
            <p:nvPr/>
          </p:nvSpPr>
          <p:spPr bwMode="auto">
            <a:xfrm>
              <a:off x="5157790" y="2232586"/>
              <a:ext cx="60325" cy="95250"/>
            </a:xfrm>
            <a:custGeom>
              <a:avLst/>
              <a:gdLst>
                <a:gd name="T0" fmla="*/ 1 w 38"/>
                <a:gd name="T1" fmla="*/ 42 h 60"/>
                <a:gd name="T2" fmla="*/ 0 w 38"/>
                <a:gd name="T3" fmla="*/ 38 h 60"/>
                <a:gd name="T4" fmla="*/ 1 w 38"/>
                <a:gd name="T5" fmla="*/ 31 h 60"/>
                <a:gd name="T6" fmla="*/ 3 w 38"/>
                <a:gd name="T7" fmla="*/ 25 h 60"/>
                <a:gd name="T8" fmla="*/ 3 w 38"/>
                <a:gd name="T9" fmla="*/ 19 h 60"/>
                <a:gd name="T10" fmla="*/ 5 w 38"/>
                <a:gd name="T11" fmla="*/ 12 h 60"/>
                <a:gd name="T12" fmla="*/ 8 w 38"/>
                <a:gd name="T13" fmla="*/ 7 h 60"/>
                <a:gd name="T14" fmla="*/ 12 w 38"/>
                <a:gd name="T15" fmla="*/ 2 h 60"/>
                <a:gd name="T16" fmla="*/ 16 w 38"/>
                <a:gd name="T17" fmla="*/ 0 h 60"/>
                <a:gd name="T18" fmla="*/ 21 w 38"/>
                <a:gd name="T19" fmla="*/ 0 h 60"/>
                <a:gd name="T20" fmla="*/ 26 w 38"/>
                <a:gd name="T21" fmla="*/ 1 h 60"/>
                <a:gd name="T22" fmla="*/ 29 w 38"/>
                <a:gd name="T23" fmla="*/ 2 h 60"/>
                <a:gd name="T24" fmla="*/ 30 w 38"/>
                <a:gd name="T25" fmla="*/ 4 h 60"/>
                <a:gd name="T26" fmla="*/ 32 w 38"/>
                <a:gd name="T27" fmla="*/ 8 h 60"/>
                <a:gd name="T28" fmla="*/ 33 w 38"/>
                <a:gd name="T29" fmla="*/ 12 h 60"/>
                <a:gd name="T30" fmla="*/ 34 w 38"/>
                <a:gd name="T31" fmla="*/ 18 h 60"/>
                <a:gd name="T32" fmla="*/ 34 w 38"/>
                <a:gd name="T33" fmla="*/ 25 h 60"/>
                <a:gd name="T34" fmla="*/ 35 w 38"/>
                <a:gd name="T35" fmla="*/ 30 h 60"/>
                <a:gd name="T36" fmla="*/ 37 w 38"/>
                <a:gd name="T37" fmla="*/ 34 h 60"/>
                <a:gd name="T38" fmla="*/ 38 w 38"/>
                <a:gd name="T39" fmla="*/ 36 h 60"/>
                <a:gd name="T40" fmla="*/ 38 w 38"/>
                <a:gd name="T41" fmla="*/ 40 h 60"/>
                <a:gd name="T42" fmla="*/ 38 w 38"/>
                <a:gd name="T43" fmla="*/ 42 h 60"/>
                <a:gd name="T44" fmla="*/ 38 w 38"/>
                <a:gd name="T45" fmla="*/ 42 h 60"/>
                <a:gd name="T46" fmla="*/ 38 w 38"/>
                <a:gd name="T47" fmla="*/ 41 h 60"/>
                <a:gd name="T48" fmla="*/ 37 w 38"/>
                <a:gd name="T49" fmla="*/ 38 h 60"/>
                <a:gd name="T50" fmla="*/ 35 w 38"/>
                <a:gd name="T51" fmla="*/ 36 h 60"/>
                <a:gd name="T52" fmla="*/ 35 w 38"/>
                <a:gd name="T53" fmla="*/ 37 h 60"/>
                <a:gd name="T54" fmla="*/ 35 w 38"/>
                <a:gd name="T55" fmla="*/ 43 h 60"/>
                <a:gd name="T56" fmla="*/ 33 w 38"/>
                <a:gd name="T57" fmla="*/ 49 h 60"/>
                <a:gd name="T58" fmla="*/ 31 w 38"/>
                <a:gd name="T59" fmla="*/ 53 h 60"/>
                <a:gd name="T60" fmla="*/ 31 w 38"/>
                <a:gd name="T61" fmla="*/ 55 h 60"/>
                <a:gd name="T62" fmla="*/ 30 w 38"/>
                <a:gd name="T63" fmla="*/ 57 h 60"/>
                <a:gd name="T64" fmla="*/ 23 w 38"/>
                <a:gd name="T65" fmla="*/ 60 h 60"/>
                <a:gd name="T66" fmla="*/ 1 w 38"/>
                <a:gd name="T67"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0">
                  <a:moveTo>
                    <a:pt x="1" y="43"/>
                  </a:moveTo>
                  <a:lnTo>
                    <a:pt x="1" y="42"/>
                  </a:lnTo>
                  <a:lnTo>
                    <a:pt x="0" y="41"/>
                  </a:lnTo>
                  <a:lnTo>
                    <a:pt x="0" y="38"/>
                  </a:lnTo>
                  <a:lnTo>
                    <a:pt x="0" y="34"/>
                  </a:lnTo>
                  <a:lnTo>
                    <a:pt x="1" y="31"/>
                  </a:lnTo>
                  <a:lnTo>
                    <a:pt x="2" y="28"/>
                  </a:lnTo>
                  <a:lnTo>
                    <a:pt x="3" y="25"/>
                  </a:lnTo>
                  <a:lnTo>
                    <a:pt x="3" y="21"/>
                  </a:lnTo>
                  <a:lnTo>
                    <a:pt x="3" y="19"/>
                  </a:lnTo>
                  <a:lnTo>
                    <a:pt x="4" y="15"/>
                  </a:lnTo>
                  <a:lnTo>
                    <a:pt x="5" y="12"/>
                  </a:lnTo>
                  <a:lnTo>
                    <a:pt x="7" y="9"/>
                  </a:lnTo>
                  <a:lnTo>
                    <a:pt x="8" y="7"/>
                  </a:lnTo>
                  <a:lnTo>
                    <a:pt x="10" y="4"/>
                  </a:lnTo>
                  <a:lnTo>
                    <a:pt x="12" y="2"/>
                  </a:lnTo>
                  <a:lnTo>
                    <a:pt x="14" y="1"/>
                  </a:lnTo>
                  <a:lnTo>
                    <a:pt x="16" y="0"/>
                  </a:lnTo>
                  <a:lnTo>
                    <a:pt x="19" y="0"/>
                  </a:lnTo>
                  <a:lnTo>
                    <a:pt x="21" y="0"/>
                  </a:lnTo>
                  <a:lnTo>
                    <a:pt x="24" y="0"/>
                  </a:lnTo>
                  <a:lnTo>
                    <a:pt x="26" y="1"/>
                  </a:lnTo>
                  <a:lnTo>
                    <a:pt x="27" y="2"/>
                  </a:lnTo>
                  <a:lnTo>
                    <a:pt x="29" y="2"/>
                  </a:lnTo>
                  <a:lnTo>
                    <a:pt x="30" y="3"/>
                  </a:lnTo>
                  <a:lnTo>
                    <a:pt x="30" y="4"/>
                  </a:lnTo>
                  <a:lnTo>
                    <a:pt x="31" y="6"/>
                  </a:lnTo>
                  <a:lnTo>
                    <a:pt x="32" y="8"/>
                  </a:lnTo>
                  <a:lnTo>
                    <a:pt x="32" y="10"/>
                  </a:lnTo>
                  <a:lnTo>
                    <a:pt x="33" y="12"/>
                  </a:lnTo>
                  <a:lnTo>
                    <a:pt x="34" y="15"/>
                  </a:lnTo>
                  <a:lnTo>
                    <a:pt x="34" y="18"/>
                  </a:lnTo>
                  <a:lnTo>
                    <a:pt x="34" y="22"/>
                  </a:lnTo>
                  <a:lnTo>
                    <a:pt x="34" y="25"/>
                  </a:lnTo>
                  <a:lnTo>
                    <a:pt x="35" y="28"/>
                  </a:lnTo>
                  <a:lnTo>
                    <a:pt x="35" y="30"/>
                  </a:lnTo>
                  <a:lnTo>
                    <a:pt x="36" y="32"/>
                  </a:lnTo>
                  <a:lnTo>
                    <a:pt x="37" y="34"/>
                  </a:lnTo>
                  <a:lnTo>
                    <a:pt x="38" y="35"/>
                  </a:lnTo>
                  <a:lnTo>
                    <a:pt x="38" y="36"/>
                  </a:lnTo>
                  <a:lnTo>
                    <a:pt x="38" y="38"/>
                  </a:lnTo>
                  <a:lnTo>
                    <a:pt x="38" y="40"/>
                  </a:lnTo>
                  <a:lnTo>
                    <a:pt x="38" y="42"/>
                  </a:lnTo>
                  <a:lnTo>
                    <a:pt x="38" y="42"/>
                  </a:lnTo>
                  <a:lnTo>
                    <a:pt x="38" y="43"/>
                  </a:lnTo>
                  <a:lnTo>
                    <a:pt x="38" y="42"/>
                  </a:lnTo>
                  <a:lnTo>
                    <a:pt x="38" y="42"/>
                  </a:lnTo>
                  <a:lnTo>
                    <a:pt x="38" y="41"/>
                  </a:lnTo>
                  <a:lnTo>
                    <a:pt x="37" y="40"/>
                  </a:lnTo>
                  <a:lnTo>
                    <a:pt x="37" y="38"/>
                  </a:lnTo>
                  <a:lnTo>
                    <a:pt x="36" y="37"/>
                  </a:lnTo>
                  <a:lnTo>
                    <a:pt x="35" y="36"/>
                  </a:lnTo>
                  <a:lnTo>
                    <a:pt x="34" y="36"/>
                  </a:lnTo>
                  <a:lnTo>
                    <a:pt x="35" y="37"/>
                  </a:lnTo>
                  <a:lnTo>
                    <a:pt x="35" y="40"/>
                  </a:lnTo>
                  <a:lnTo>
                    <a:pt x="35" y="43"/>
                  </a:lnTo>
                  <a:lnTo>
                    <a:pt x="34" y="46"/>
                  </a:lnTo>
                  <a:lnTo>
                    <a:pt x="33" y="49"/>
                  </a:lnTo>
                  <a:lnTo>
                    <a:pt x="32" y="51"/>
                  </a:lnTo>
                  <a:lnTo>
                    <a:pt x="31" y="53"/>
                  </a:lnTo>
                  <a:lnTo>
                    <a:pt x="31" y="54"/>
                  </a:lnTo>
                  <a:lnTo>
                    <a:pt x="31" y="55"/>
                  </a:lnTo>
                  <a:lnTo>
                    <a:pt x="31" y="56"/>
                  </a:lnTo>
                  <a:lnTo>
                    <a:pt x="30" y="57"/>
                  </a:lnTo>
                  <a:lnTo>
                    <a:pt x="30" y="57"/>
                  </a:lnTo>
                  <a:lnTo>
                    <a:pt x="23" y="60"/>
                  </a:lnTo>
                  <a:lnTo>
                    <a:pt x="7" y="60"/>
                  </a:lnTo>
                  <a:lnTo>
                    <a:pt x="1" y="43"/>
                  </a:lnTo>
                  <a:close/>
                </a:path>
              </a:pathLst>
            </a:custGeom>
            <a:solidFill>
              <a:srgbClr val="8D4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2" name="Freeform 2161"/>
            <p:cNvSpPr>
              <a:spLocks/>
            </p:cNvSpPr>
            <p:nvPr/>
          </p:nvSpPr>
          <p:spPr bwMode="auto">
            <a:xfrm>
              <a:off x="5089526" y="2204013"/>
              <a:ext cx="217488" cy="352425"/>
            </a:xfrm>
            <a:custGeom>
              <a:avLst/>
              <a:gdLst>
                <a:gd name="T0" fmla="*/ 288 w 1266"/>
                <a:gd name="T1" fmla="*/ 1614 h 2025"/>
                <a:gd name="T2" fmla="*/ 258 w 1266"/>
                <a:gd name="T3" fmla="*/ 1604 h 2025"/>
                <a:gd name="T4" fmla="*/ 243 w 1266"/>
                <a:gd name="T5" fmla="*/ 1543 h 2025"/>
                <a:gd name="T6" fmla="*/ 252 w 1266"/>
                <a:gd name="T7" fmla="*/ 1392 h 2025"/>
                <a:gd name="T8" fmla="*/ 281 w 1266"/>
                <a:gd name="T9" fmla="*/ 1201 h 2025"/>
                <a:gd name="T10" fmla="*/ 220 w 1266"/>
                <a:gd name="T11" fmla="*/ 971 h 2025"/>
                <a:gd name="T12" fmla="*/ 243 w 1266"/>
                <a:gd name="T13" fmla="*/ 872 h 2025"/>
                <a:gd name="T14" fmla="*/ 201 w 1266"/>
                <a:gd name="T15" fmla="*/ 813 h 2025"/>
                <a:gd name="T16" fmla="*/ 137 w 1266"/>
                <a:gd name="T17" fmla="*/ 736 h 2025"/>
                <a:gd name="T18" fmla="*/ 81 w 1266"/>
                <a:gd name="T19" fmla="*/ 660 h 2025"/>
                <a:gd name="T20" fmla="*/ 28 w 1266"/>
                <a:gd name="T21" fmla="*/ 572 h 2025"/>
                <a:gd name="T22" fmla="*/ 100 w 1266"/>
                <a:gd name="T23" fmla="*/ 124 h 2025"/>
                <a:gd name="T24" fmla="*/ 111 w 1266"/>
                <a:gd name="T25" fmla="*/ 294 h 2025"/>
                <a:gd name="T26" fmla="*/ 120 w 1266"/>
                <a:gd name="T27" fmla="*/ 413 h 2025"/>
                <a:gd name="T28" fmla="*/ 179 w 1266"/>
                <a:gd name="T29" fmla="*/ 470 h 2025"/>
                <a:gd name="T30" fmla="*/ 249 w 1266"/>
                <a:gd name="T31" fmla="*/ 551 h 2025"/>
                <a:gd name="T32" fmla="*/ 286 w 1266"/>
                <a:gd name="T33" fmla="*/ 591 h 2025"/>
                <a:gd name="T34" fmla="*/ 328 w 1266"/>
                <a:gd name="T35" fmla="*/ 621 h 2025"/>
                <a:gd name="T36" fmla="*/ 354 w 1266"/>
                <a:gd name="T37" fmla="*/ 635 h 2025"/>
                <a:gd name="T38" fmla="*/ 367 w 1266"/>
                <a:gd name="T39" fmla="*/ 637 h 2025"/>
                <a:gd name="T40" fmla="*/ 390 w 1266"/>
                <a:gd name="T41" fmla="*/ 642 h 2025"/>
                <a:gd name="T42" fmla="*/ 418 w 1266"/>
                <a:gd name="T43" fmla="*/ 644 h 2025"/>
                <a:gd name="T44" fmla="*/ 460 w 1266"/>
                <a:gd name="T45" fmla="*/ 648 h 2025"/>
                <a:gd name="T46" fmla="*/ 526 w 1266"/>
                <a:gd name="T47" fmla="*/ 656 h 2025"/>
                <a:gd name="T48" fmla="*/ 586 w 1266"/>
                <a:gd name="T49" fmla="*/ 669 h 2025"/>
                <a:gd name="T50" fmla="*/ 612 w 1266"/>
                <a:gd name="T51" fmla="*/ 675 h 2025"/>
                <a:gd name="T52" fmla="*/ 673 w 1266"/>
                <a:gd name="T53" fmla="*/ 700 h 2025"/>
                <a:gd name="T54" fmla="*/ 699 w 1266"/>
                <a:gd name="T55" fmla="*/ 688 h 2025"/>
                <a:gd name="T56" fmla="*/ 729 w 1266"/>
                <a:gd name="T57" fmla="*/ 660 h 2025"/>
                <a:gd name="T58" fmla="*/ 782 w 1266"/>
                <a:gd name="T59" fmla="*/ 652 h 2025"/>
                <a:gd name="T60" fmla="*/ 839 w 1266"/>
                <a:gd name="T61" fmla="*/ 633 h 2025"/>
                <a:gd name="T62" fmla="*/ 942 w 1266"/>
                <a:gd name="T63" fmla="*/ 562 h 2025"/>
                <a:gd name="T64" fmla="*/ 1008 w 1266"/>
                <a:gd name="T65" fmla="*/ 501 h 2025"/>
                <a:gd name="T66" fmla="*/ 1029 w 1266"/>
                <a:gd name="T67" fmla="*/ 472 h 2025"/>
                <a:gd name="T68" fmla="*/ 1144 w 1266"/>
                <a:gd name="T69" fmla="*/ 82 h 2025"/>
                <a:gd name="T70" fmla="*/ 1163 w 1266"/>
                <a:gd name="T71" fmla="*/ 15 h 2025"/>
                <a:gd name="T72" fmla="*/ 1178 w 1266"/>
                <a:gd name="T73" fmla="*/ 2 h 2025"/>
                <a:gd name="T74" fmla="*/ 1240 w 1266"/>
                <a:gd name="T75" fmla="*/ 19 h 2025"/>
                <a:gd name="T76" fmla="*/ 1250 w 1266"/>
                <a:gd name="T77" fmla="*/ 124 h 2025"/>
                <a:gd name="T78" fmla="*/ 1234 w 1266"/>
                <a:gd name="T79" fmla="*/ 216 h 2025"/>
                <a:gd name="T80" fmla="*/ 1206 w 1266"/>
                <a:gd name="T81" fmla="*/ 352 h 2025"/>
                <a:gd name="T82" fmla="*/ 1185 w 1266"/>
                <a:gd name="T83" fmla="*/ 451 h 2025"/>
                <a:gd name="T84" fmla="*/ 1163 w 1266"/>
                <a:gd name="T85" fmla="*/ 512 h 2025"/>
                <a:gd name="T86" fmla="*/ 1140 w 1266"/>
                <a:gd name="T87" fmla="*/ 556 h 2025"/>
                <a:gd name="T88" fmla="*/ 1097 w 1266"/>
                <a:gd name="T89" fmla="*/ 633 h 2025"/>
                <a:gd name="T90" fmla="*/ 1057 w 1266"/>
                <a:gd name="T91" fmla="*/ 700 h 2025"/>
                <a:gd name="T92" fmla="*/ 1006 w 1266"/>
                <a:gd name="T93" fmla="*/ 767 h 2025"/>
                <a:gd name="T94" fmla="*/ 978 w 1266"/>
                <a:gd name="T95" fmla="*/ 809 h 2025"/>
                <a:gd name="T96" fmla="*/ 944 w 1266"/>
                <a:gd name="T97" fmla="*/ 839 h 2025"/>
                <a:gd name="T98" fmla="*/ 914 w 1266"/>
                <a:gd name="T99" fmla="*/ 866 h 2025"/>
                <a:gd name="T100" fmla="*/ 842 w 1266"/>
                <a:gd name="T101" fmla="*/ 939 h 2025"/>
                <a:gd name="T102" fmla="*/ 788 w 1266"/>
                <a:gd name="T103" fmla="*/ 1008 h 2025"/>
                <a:gd name="T104" fmla="*/ 727 w 1266"/>
                <a:gd name="T105" fmla="*/ 1126 h 2025"/>
                <a:gd name="T106" fmla="*/ 692 w 1266"/>
                <a:gd name="T107" fmla="*/ 1203 h 2025"/>
                <a:gd name="T108" fmla="*/ 671 w 1266"/>
                <a:gd name="T109" fmla="*/ 1302 h 2025"/>
                <a:gd name="T110" fmla="*/ 661 w 1266"/>
                <a:gd name="T111" fmla="*/ 1403 h 2025"/>
                <a:gd name="T112" fmla="*/ 654 w 1266"/>
                <a:gd name="T113" fmla="*/ 1526 h 2025"/>
                <a:gd name="T114" fmla="*/ 682 w 1266"/>
                <a:gd name="T115" fmla="*/ 1715 h 2025"/>
                <a:gd name="T116" fmla="*/ 758 w 1266"/>
                <a:gd name="T117" fmla="*/ 2025 h 2025"/>
                <a:gd name="T118" fmla="*/ 456 w 1266"/>
                <a:gd name="T119" fmla="*/ 1786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6" h="2025">
                  <a:moveTo>
                    <a:pt x="337" y="1631"/>
                  </a:moveTo>
                  <a:lnTo>
                    <a:pt x="316" y="1625"/>
                  </a:lnTo>
                  <a:lnTo>
                    <a:pt x="300" y="1621"/>
                  </a:lnTo>
                  <a:lnTo>
                    <a:pt x="288" y="1614"/>
                  </a:lnTo>
                  <a:lnTo>
                    <a:pt x="281" y="1614"/>
                  </a:lnTo>
                  <a:lnTo>
                    <a:pt x="273" y="1612"/>
                  </a:lnTo>
                  <a:lnTo>
                    <a:pt x="266" y="1608"/>
                  </a:lnTo>
                  <a:lnTo>
                    <a:pt x="258" y="1604"/>
                  </a:lnTo>
                  <a:lnTo>
                    <a:pt x="252" y="1593"/>
                  </a:lnTo>
                  <a:lnTo>
                    <a:pt x="249" y="1581"/>
                  </a:lnTo>
                  <a:lnTo>
                    <a:pt x="245" y="1566"/>
                  </a:lnTo>
                  <a:lnTo>
                    <a:pt x="243" y="1543"/>
                  </a:lnTo>
                  <a:lnTo>
                    <a:pt x="203" y="1509"/>
                  </a:lnTo>
                  <a:lnTo>
                    <a:pt x="224" y="1453"/>
                  </a:lnTo>
                  <a:lnTo>
                    <a:pt x="241" y="1415"/>
                  </a:lnTo>
                  <a:cubicBezTo>
                    <a:pt x="245" y="1405"/>
                    <a:pt x="252" y="1392"/>
                    <a:pt x="252" y="1392"/>
                  </a:cubicBezTo>
                  <a:cubicBezTo>
                    <a:pt x="252" y="1392"/>
                    <a:pt x="269" y="1359"/>
                    <a:pt x="269" y="1359"/>
                  </a:cubicBezTo>
                  <a:cubicBezTo>
                    <a:pt x="269" y="1359"/>
                    <a:pt x="283" y="1323"/>
                    <a:pt x="283" y="1323"/>
                  </a:cubicBezTo>
                  <a:cubicBezTo>
                    <a:pt x="283" y="1323"/>
                    <a:pt x="288" y="1285"/>
                    <a:pt x="288" y="1264"/>
                  </a:cubicBezTo>
                  <a:cubicBezTo>
                    <a:pt x="288" y="1243"/>
                    <a:pt x="284" y="1222"/>
                    <a:pt x="281" y="1201"/>
                  </a:cubicBezTo>
                  <a:cubicBezTo>
                    <a:pt x="281" y="1201"/>
                    <a:pt x="266" y="1138"/>
                    <a:pt x="266" y="1138"/>
                  </a:cubicBezTo>
                  <a:cubicBezTo>
                    <a:pt x="266" y="1138"/>
                    <a:pt x="226" y="1090"/>
                    <a:pt x="226" y="1090"/>
                  </a:cubicBezTo>
                  <a:cubicBezTo>
                    <a:pt x="226" y="1090"/>
                    <a:pt x="213" y="1059"/>
                    <a:pt x="213" y="1040"/>
                  </a:cubicBezTo>
                  <a:cubicBezTo>
                    <a:pt x="213" y="1021"/>
                    <a:pt x="217" y="990"/>
                    <a:pt x="220" y="971"/>
                  </a:cubicBezTo>
                  <a:cubicBezTo>
                    <a:pt x="224" y="952"/>
                    <a:pt x="234" y="935"/>
                    <a:pt x="237" y="925"/>
                  </a:cubicBezTo>
                  <a:lnTo>
                    <a:pt x="254" y="908"/>
                  </a:lnTo>
                  <a:lnTo>
                    <a:pt x="269" y="893"/>
                  </a:lnTo>
                  <a:lnTo>
                    <a:pt x="243" y="872"/>
                  </a:lnTo>
                  <a:lnTo>
                    <a:pt x="239" y="868"/>
                  </a:lnTo>
                  <a:lnTo>
                    <a:pt x="230" y="855"/>
                  </a:lnTo>
                  <a:lnTo>
                    <a:pt x="217" y="837"/>
                  </a:lnTo>
                  <a:lnTo>
                    <a:pt x="201" y="813"/>
                  </a:lnTo>
                  <a:lnTo>
                    <a:pt x="183" y="788"/>
                  </a:lnTo>
                  <a:lnTo>
                    <a:pt x="166" y="767"/>
                  </a:lnTo>
                  <a:lnTo>
                    <a:pt x="151" y="749"/>
                  </a:lnTo>
                  <a:lnTo>
                    <a:pt x="137" y="736"/>
                  </a:lnTo>
                  <a:lnTo>
                    <a:pt x="126" y="723"/>
                  </a:lnTo>
                  <a:lnTo>
                    <a:pt x="111" y="707"/>
                  </a:lnTo>
                  <a:lnTo>
                    <a:pt x="96" y="684"/>
                  </a:lnTo>
                  <a:lnTo>
                    <a:pt x="81" y="660"/>
                  </a:lnTo>
                  <a:lnTo>
                    <a:pt x="64" y="635"/>
                  </a:lnTo>
                  <a:lnTo>
                    <a:pt x="49" y="610"/>
                  </a:lnTo>
                  <a:lnTo>
                    <a:pt x="38" y="591"/>
                  </a:lnTo>
                  <a:lnTo>
                    <a:pt x="28" y="572"/>
                  </a:lnTo>
                  <a:lnTo>
                    <a:pt x="21" y="556"/>
                  </a:lnTo>
                  <a:lnTo>
                    <a:pt x="11" y="533"/>
                  </a:lnTo>
                  <a:lnTo>
                    <a:pt x="0" y="507"/>
                  </a:lnTo>
                  <a:lnTo>
                    <a:pt x="100" y="124"/>
                  </a:lnTo>
                  <a:lnTo>
                    <a:pt x="100" y="172"/>
                  </a:lnTo>
                  <a:lnTo>
                    <a:pt x="103" y="220"/>
                  </a:lnTo>
                  <a:lnTo>
                    <a:pt x="109" y="264"/>
                  </a:lnTo>
                  <a:lnTo>
                    <a:pt x="111" y="294"/>
                  </a:lnTo>
                  <a:lnTo>
                    <a:pt x="115" y="321"/>
                  </a:lnTo>
                  <a:lnTo>
                    <a:pt x="119" y="357"/>
                  </a:lnTo>
                  <a:lnTo>
                    <a:pt x="120" y="394"/>
                  </a:lnTo>
                  <a:lnTo>
                    <a:pt x="120" y="413"/>
                  </a:lnTo>
                  <a:lnTo>
                    <a:pt x="126" y="417"/>
                  </a:lnTo>
                  <a:lnTo>
                    <a:pt x="139" y="430"/>
                  </a:lnTo>
                  <a:lnTo>
                    <a:pt x="158" y="449"/>
                  </a:lnTo>
                  <a:lnTo>
                    <a:pt x="179" y="470"/>
                  </a:lnTo>
                  <a:lnTo>
                    <a:pt x="201" y="493"/>
                  </a:lnTo>
                  <a:lnTo>
                    <a:pt x="222" y="516"/>
                  </a:lnTo>
                  <a:lnTo>
                    <a:pt x="239" y="535"/>
                  </a:lnTo>
                  <a:lnTo>
                    <a:pt x="249" y="551"/>
                  </a:lnTo>
                  <a:lnTo>
                    <a:pt x="254" y="562"/>
                  </a:lnTo>
                  <a:lnTo>
                    <a:pt x="264" y="572"/>
                  </a:lnTo>
                  <a:lnTo>
                    <a:pt x="275" y="583"/>
                  </a:lnTo>
                  <a:lnTo>
                    <a:pt x="286" y="591"/>
                  </a:lnTo>
                  <a:lnTo>
                    <a:pt x="298" y="600"/>
                  </a:lnTo>
                  <a:lnTo>
                    <a:pt x="309" y="608"/>
                  </a:lnTo>
                  <a:lnTo>
                    <a:pt x="320" y="614"/>
                  </a:lnTo>
                  <a:lnTo>
                    <a:pt x="328" y="621"/>
                  </a:lnTo>
                  <a:lnTo>
                    <a:pt x="333" y="627"/>
                  </a:lnTo>
                  <a:lnTo>
                    <a:pt x="341" y="631"/>
                  </a:lnTo>
                  <a:lnTo>
                    <a:pt x="349" y="633"/>
                  </a:lnTo>
                  <a:lnTo>
                    <a:pt x="354" y="635"/>
                  </a:lnTo>
                  <a:lnTo>
                    <a:pt x="360" y="635"/>
                  </a:lnTo>
                  <a:lnTo>
                    <a:pt x="364" y="637"/>
                  </a:lnTo>
                  <a:lnTo>
                    <a:pt x="365" y="637"/>
                  </a:lnTo>
                  <a:lnTo>
                    <a:pt x="367" y="637"/>
                  </a:lnTo>
                  <a:lnTo>
                    <a:pt x="369" y="637"/>
                  </a:lnTo>
                  <a:lnTo>
                    <a:pt x="373" y="639"/>
                  </a:lnTo>
                  <a:lnTo>
                    <a:pt x="381" y="639"/>
                  </a:lnTo>
                  <a:lnTo>
                    <a:pt x="390" y="642"/>
                  </a:lnTo>
                  <a:lnTo>
                    <a:pt x="399" y="644"/>
                  </a:lnTo>
                  <a:lnTo>
                    <a:pt x="407" y="644"/>
                  </a:lnTo>
                  <a:lnTo>
                    <a:pt x="414" y="644"/>
                  </a:lnTo>
                  <a:lnTo>
                    <a:pt x="418" y="644"/>
                  </a:lnTo>
                  <a:lnTo>
                    <a:pt x="424" y="644"/>
                  </a:lnTo>
                  <a:lnTo>
                    <a:pt x="435" y="644"/>
                  </a:lnTo>
                  <a:lnTo>
                    <a:pt x="447" y="644"/>
                  </a:lnTo>
                  <a:lnTo>
                    <a:pt x="460" y="648"/>
                  </a:lnTo>
                  <a:lnTo>
                    <a:pt x="477" y="650"/>
                  </a:lnTo>
                  <a:lnTo>
                    <a:pt x="492" y="652"/>
                  </a:lnTo>
                  <a:lnTo>
                    <a:pt x="509" y="654"/>
                  </a:lnTo>
                  <a:lnTo>
                    <a:pt x="526" y="656"/>
                  </a:lnTo>
                  <a:lnTo>
                    <a:pt x="543" y="660"/>
                  </a:lnTo>
                  <a:lnTo>
                    <a:pt x="558" y="663"/>
                  </a:lnTo>
                  <a:lnTo>
                    <a:pt x="573" y="667"/>
                  </a:lnTo>
                  <a:lnTo>
                    <a:pt x="586" y="669"/>
                  </a:lnTo>
                  <a:lnTo>
                    <a:pt x="597" y="671"/>
                  </a:lnTo>
                  <a:lnTo>
                    <a:pt x="605" y="673"/>
                  </a:lnTo>
                  <a:lnTo>
                    <a:pt x="609" y="675"/>
                  </a:lnTo>
                  <a:lnTo>
                    <a:pt x="612" y="675"/>
                  </a:lnTo>
                  <a:lnTo>
                    <a:pt x="663" y="702"/>
                  </a:lnTo>
                  <a:lnTo>
                    <a:pt x="665" y="702"/>
                  </a:lnTo>
                  <a:lnTo>
                    <a:pt x="669" y="702"/>
                  </a:lnTo>
                  <a:lnTo>
                    <a:pt x="673" y="700"/>
                  </a:lnTo>
                  <a:lnTo>
                    <a:pt x="678" y="698"/>
                  </a:lnTo>
                  <a:lnTo>
                    <a:pt x="684" y="696"/>
                  </a:lnTo>
                  <a:lnTo>
                    <a:pt x="692" y="694"/>
                  </a:lnTo>
                  <a:lnTo>
                    <a:pt x="699" y="688"/>
                  </a:lnTo>
                  <a:lnTo>
                    <a:pt x="705" y="681"/>
                  </a:lnTo>
                  <a:lnTo>
                    <a:pt x="712" y="675"/>
                  </a:lnTo>
                  <a:lnTo>
                    <a:pt x="720" y="669"/>
                  </a:lnTo>
                  <a:lnTo>
                    <a:pt x="729" y="660"/>
                  </a:lnTo>
                  <a:lnTo>
                    <a:pt x="739" y="656"/>
                  </a:lnTo>
                  <a:lnTo>
                    <a:pt x="752" y="652"/>
                  </a:lnTo>
                  <a:lnTo>
                    <a:pt x="765" y="650"/>
                  </a:lnTo>
                  <a:lnTo>
                    <a:pt x="782" y="652"/>
                  </a:lnTo>
                  <a:lnTo>
                    <a:pt x="801" y="654"/>
                  </a:lnTo>
                  <a:lnTo>
                    <a:pt x="807" y="652"/>
                  </a:lnTo>
                  <a:lnTo>
                    <a:pt x="820" y="644"/>
                  </a:lnTo>
                  <a:lnTo>
                    <a:pt x="839" y="633"/>
                  </a:lnTo>
                  <a:lnTo>
                    <a:pt x="863" y="616"/>
                  </a:lnTo>
                  <a:lnTo>
                    <a:pt x="889" y="600"/>
                  </a:lnTo>
                  <a:lnTo>
                    <a:pt x="916" y="581"/>
                  </a:lnTo>
                  <a:lnTo>
                    <a:pt x="942" y="562"/>
                  </a:lnTo>
                  <a:lnTo>
                    <a:pt x="963" y="547"/>
                  </a:lnTo>
                  <a:lnTo>
                    <a:pt x="982" y="530"/>
                  </a:lnTo>
                  <a:lnTo>
                    <a:pt x="997" y="514"/>
                  </a:lnTo>
                  <a:lnTo>
                    <a:pt x="1008" y="501"/>
                  </a:lnTo>
                  <a:lnTo>
                    <a:pt x="1018" y="491"/>
                  </a:lnTo>
                  <a:lnTo>
                    <a:pt x="1023" y="480"/>
                  </a:lnTo>
                  <a:lnTo>
                    <a:pt x="1027" y="474"/>
                  </a:lnTo>
                  <a:lnTo>
                    <a:pt x="1029" y="472"/>
                  </a:lnTo>
                  <a:lnTo>
                    <a:pt x="1031" y="470"/>
                  </a:lnTo>
                  <a:lnTo>
                    <a:pt x="1136" y="113"/>
                  </a:lnTo>
                  <a:lnTo>
                    <a:pt x="1138" y="103"/>
                  </a:lnTo>
                  <a:lnTo>
                    <a:pt x="1144" y="82"/>
                  </a:lnTo>
                  <a:lnTo>
                    <a:pt x="1150" y="59"/>
                  </a:lnTo>
                  <a:lnTo>
                    <a:pt x="1155" y="40"/>
                  </a:lnTo>
                  <a:lnTo>
                    <a:pt x="1157" y="27"/>
                  </a:lnTo>
                  <a:lnTo>
                    <a:pt x="1163" y="15"/>
                  </a:lnTo>
                  <a:lnTo>
                    <a:pt x="1165" y="4"/>
                  </a:lnTo>
                  <a:lnTo>
                    <a:pt x="1165" y="0"/>
                  </a:lnTo>
                  <a:lnTo>
                    <a:pt x="1168" y="0"/>
                  </a:lnTo>
                  <a:lnTo>
                    <a:pt x="1178" y="2"/>
                  </a:lnTo>
                  <a:lnTo>
                    <a:pt x="1191" y="4"/>
                  </a:lnTo>
                  <a:lnTo>
                    <a:pt x="1206" y="6"/>
                  </a:lnTo>
                  <a:lnTo>
                    <a:pt x="1225" y="13"/>
                  </a:lnTo>
                  <a:lnTo>
                    <a:pt x="1240" y="19"/>
                  </a:lnTo>
                  <a:lnTo>
                    <a:pt x="1255" y="27"/>
                  </a:lnTo>
                  <a:lnTo>
                    <a:pt x="1266" y="40"/>
                  </a:lnTo>
                  <a:lnTo>
                    <a:pt x="1251" y="118"/>
                  </a:lnTo>
                  <a:lnTo>
                    <a:pt x="1250" y="124"/>
                  </a:lnTo>
                  <a:lnTo>
                    <a:pt x="1248" y="143"/>
                  </a:lnTo>
                  <a:lnTo>
                    <a:pt x="1244" y="166"/>
                  </a:lnTo>
                  <a:lnTo>
                    <a:pt x="1238" y="195"/>
                  </a:lnTo>
                  <a:lnTo>
                    <a:pt x="1234" y="216"/>
                  </a:lnTo>
                  <a:lnTo>
                    <a:pt x="1229" y="243"/>
                  </a:lnTo>
                  <a:lnTo>
                    <a:pt x="1221" y="277"/>
                  </a:lnTo>
                  <a:lnTo>
                    <a:pt x="1214" y="315"/>
                  </a:lnTo>
                  <a:lnTo>
                    <a:pt x="1206" y="352"/>
                  </a:lnTo>
                  <a:lnTo>
                    <a:pt x="1199" y="386"/>
                  </a:lnTo>
                  <a:lnTo>
                    <a:pt x="1193" y="415"/>
                  </a:lnTo>
                  <a:lnTo>
                    <a:pt x="1189" y="436"/>
                  </a:lnTo>
                  <a:lnTo>
                    <a:pt x="1185" y="451"/>
                  </a:lnTo>
                  <a:lnTo>
                    <a:pt x="1182" y="466"/>
                  </a:lnTo>
                  <a:lnTo>
                    <a:pt x="1176" y="480"/>
                  </a:lnTo>
                  <a:lnTo>
                    <a:pt x="1170" y="495"/>
                  </a:lnTo>
                  <a:lnTo>
                    <a:pt x="1163" y="512"/>
                  </a:lnTo>
                  <a:lnTo>
                    <a:pt x="1157" y="524"/>
                  </a:lnTo>
                  <a:lnTo>
                    <a:pt x="1151" y="535"/>
                  </a:lnTo>
                  <a:lnTo>
                    <a:pt x="1146" y="543"/>
                  </a:lnTo>
                  <a:lnTo>
                    <a:pt x="1140" y="556"/>
                  </a:lnTo>
                  <a:lnTo>
                    <a:pt x="1131" y="572"/>
                  </a:lnTo>
                  <a:lnTo>
                    <a:pt x="1119" y="591"/>
                  </a:lnTo>
                  <a:lnTo>
                    <a:pt x="1110" y="612"/>
                  </a:lnTo>
                  <a:lnTo>
                    <a:pt x="1097" y="633"/>
                  </a:lnTo>
                  <a:lnTo>
                    <a:pt x="1086" y="654"/>
                  </a:lnTo>
                  <a:lnTo>
                    <a:pt x="1076" y="673"/>
                  </a:lnTo>
                  <a:lnTo>
                    <a:pt x="1067" y="688"/>
                  </a:lnTo>
                  <a:lnTo>
                    <a:pt x="1057" y="700"/>
                  </a:lnTo>
                  <a:lnTo>
                    <a:pt x="1046" y="717"/>
                  </a:lnTo>
                  <a:lnTo>
                    <a:pt x="1033" y="734"/>
                  </a:lnTo>
                  <a:lnTo>
                    <a:pt x="1020" y="751"/>
                  </a:lnTo>
                  <a:lnTo>
                    <a:pt x="1006" y="767"/>
                  </a:lnTo>
                  <a:lnTo>
                    <a:pt x="997" y="782"/>
                  </a:lnTo>
                  <a:lnTo>
                    <a:pt x="989" y="795"/>
                  </a:lnTo>
                  <a:lnTo>
                    <a:pt x="984" y="801"/>
                  </a:lnTo>
                  <a:lnTo>
                    <a:pt x="978" y="809"/>
                  </a:lnTo>
                  <a:lnTo>
                    <a:pt x="971" y="816"/>
                  </a:lnTo>
                  <a:lnTo>
                    <a:pt x="963" y="822"/>
                  </a:lnTo>
                  <a:lnTo>
                    <a:pt x="954" y="830"/>
                  </a:lnTo>
                  <a:lnTo>
                    <a:pt x="944" y="839"/>
                  </a:lnTo>
                  <a:lnTo>
                    <a:pt x="935" y="847"/>
                  </a:lnTo>
                  <a:lnTo>
                    <a:pt x="927" y="851"/>
                  </a:lnTo>
                  <a:lnTo>
                    <a:pt x="922" y="855"/>
                  </a:lnTo>
                  <a:lnTo>
                    <a:pt x="914" y="866"/>
                  </a:lnTo>
                  <a:lnTo>
                    <a:pt x="899" y="876"/>
                  </a:lnTo>
                  <a:lnTo>
                    <a:pt x="882" y="897"/>
                  </a:lnTo>
                  <a:lnTo>
                    <a:pt x="863" y="918"/>
                  </a:lnTo>
                  <a:lnTo>
                    <a:pt x="842" y="939"/>
                  </a:lnTo>
                  <a:lnTo>
                    <a:pt x="825" y="960"/>
                  </a:lnTo>
                  <a:lnTo>
                    <a:pt x="808" y="979"/>
                  </a:lnTo>
                  <a:lnTo>
                    <a:pt x="797" y="992"/>
                  </a:lnTo>
                  <a:lnTo>
                    <a:pt x="788" y="1008"/>
                  </a:lnTo>
                  <a:lnTo>
                    <a:pt x="773" y="1032"/>
                  </a:lnTo>
                  <a:lnTo>
                    <a:pt x="758" y="1061"/>
                  </a:lnTo>
                  <a:lnTo>
                    <a:pt x="742" y="1092"/>
                  </a:lnTo>
                  <a:lnTo>
                    <a:pt x="727" y="1126"/>
                  </a:lnTo>
                  <a:lnTo>
                    <a:pt x="712" y="1153"/>
                  </a:lnTo>
                  <a:lnTo>
                    <a:pt x="701" y="1176"/>
                  </a:lnTo>
                  <a:lnTo>
                    <a:pt x="697" y="1189"/>
                  </a:lnTo>
                  <a:lnTo>
                    <a:pt x="692" y="1203"/>
                  </a:lnTo>
                  <a:lnTo>
                    <a:pt x="688" y="1222"/>
                  </a:lnTo>
                  <a:lnTo>
                    <a:pt x="680" y="1247"/>
                  </a:lnTo>
                  <a:lnTo>
                    <a:pt x="676" y="1273"/>
                  </a:lnTo>
                  <a:lnTo>
                    <a:pt x="671" y="1302"/>
                  </a:lnTo>
                  <a:lnTo>
                    <a:pt x="665" y="1327"/>
                  </a:lnTo>
                  <a:lnTo>
                    <a:pt x="663" y="1348"/>
                  </a:lnTo>
                  <a:lnTo>
                    <a:pt x="661" y="1365"/>
                  </a:lnTo>
                  <a:lnTo>
                    <a:pt x="661" y="1403"/>
                  </a:lnTo>
                  <a:lnTo>
                    <a:pt x="658" y="1453"/>
                  </a:lnTo>
                  <a:lnTo>
                    <a:pt x="652" y="1497"/>
                  </a:lnTo>
                  <a:lnTo>
                    <a:pt x="652" y="1516"/>
                  </a:lnTo>
                  <a:lnTo>
                    <a:pt x="654" y="1526"/>
                  </a:lnTo>
                  <a:lnTo>
                    <a:pt x="658" y="1549"/>
                  </a:lnTo>
                  <a:lnTo>
                    <a:pt x="661" y="1577"/>
                  </a:lnTo>
                  <a:lnTo>
                    <a:pt x="658" y="1602"/>
                  </a:lnTo>
                  <a:lnTo>
                    <a:pt x="682" y="1715"/>
                  </a:lnTo>
                  <a:lnTo>
                    <a:pt x="735" y="1864"/>
                  </a:lnTo>
                  <a:lnTo>
                    <a:pt x="756" y="1950"/>
                  </a:lnTo>
                  <a:lnTo>
                    <a:pt x="763" y="1992"/>
                  </a:lnTo>
                  <a:lnTo>
                    <a:pt x="758" y="2025"/>
                  </a:lnTo>
                  <a:lnTo>
                    <a:pt x="637" y="1908"/>
                  </a:lnTo>
                  <a:lnTo>
                    <a:pt x="552" y="1857"/>
                  </a:lnTo>
                  <a:lnTo>
                    <a:pt x="501" y="1795"/>
                  </a:lnTo>
                  <a:lnTo>
                    <a:pt x="456" y="1786"/>
                  </a:lnTo>
                  <a:lnTo>
                    <a:pt x="418" y="1761"/>
                  </a:lnTo>
                  <a:lnTo>
                    <a:pt x="401" y="1725"/>
                  </a:lnTo>
                  <a:lnTo>
                    <a:pt x="382" y="1704"/>
                  </a:lnTo>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3" name="Freeform 2162"/>
            <p:cNvSpPr>
              <a:spLocks/>
            </p:cNvSpPr>
            <p:nvPr/>
          </p:nvSpPr>
          <p:spPr bwMode="auto">
            <a:xfrm>
              <a:off x="5168901" y="2302438"/>
              <a:ext cx="26988" cy="66675"/>
            </a:xfrm>
            <a:custGeom>
              <a:avLst/>
              <a:gdLst>
                <a:gd name="T0" fmla="*/ 0 w 17"/>
                <a:gd name="T1" fmla="*/ 1 h 42"/>
                <a:gd name="T2" fmla="*/ 0 w 17"/>
                <a:gd name="T3" fmla="*/ 3 h 42"/>
                <a:gd name="T4" fmla="*/ 0 w 17"/>
                <a:gd name="T5" fmla="*/ 9 h 42"/>
                <a:gd name="T6" fmla="*/ 0 w 17"/>
                <a:gd name="T7" fmla="*/ 16 h 42"/>
                <a:gd name="T8" fmla="*/ 0 w 17"/>
                <a:gd name="T9" fmla="*/ 22 h 42"/>
                <a:gd name="T10" fmla="*/ 0 w 17"/>
                <a:gd name="T11" fmla="*/ 26 h 42"/>
                <a:gd name="T12" fmla="*/ 0 w 17"/>
                <a:gd name="T13" fmla="*/ 27 h 42"/>
                <a:gd name="T14" fmla="*/ 0 w 17"/>
                <a:gd name="T15" fmla="*/ 28 h 42"/>
                <a:gd name="T16" fmla="*/ 0 w 17"/>
                <a:gd name="T17" fmla="*/ 28 h 42"/>
                <a:gd name="T18" fmla="*/ 0 w 17"/>
                <a:gd name="T19" fmla="*/ 29 h 42"/>
                <a:gd name="T20" fmla="*/ 1 w 17"/>
                <a:gd name="T21" fmla="*/ 30 h 42"/>
                <a:gd name="T22" fmla="*/ 1 w 17"/>
                <a:gd name="T23" fmla="*/ 33 h 42"/>
                <a:gd name="T24" fmla="*/ 1 w 17"/>
                <a:gd name="T25" fmla="*/ 37 h 42"/>
                <a:gd name="T26" fmla="*/ 1 w 17"/>
                <a:gd name="T27" fmla="*/ 40 h 42"/>
                <a:gd name="T28" fmla="*/ 0 w 17"/>
                <a:gd name="T29" fmla="*/ 41 h 42"/>
                <a:gd name="T30" fmla="*/ 0 w 17"/>
                <a:gd name="T31" fmla="*/ 42 h 42"/>
                <a:gd name="T32" fmla="*/ 0 w 17"/>
                <a:gd name="T33" fmla="*/ 42 h 42"/>
                <a:gd name="T34" fmla="*/ 1 w 17"/>
                <a:gd name="T35" fmla="*/ 42 h 42"/>
                <a:gd name="T36" fmla="*/ 1 w 17"/>
                <a:gd name="T37" fmla="*/ 41 h 42"/>
                <a:gd name="T38" fmla="*/ 3 w 17"/>
                <a:gd name="T39" fmla="*/ 39 h 42"/>
                <a:gd name="T40" fmla="*/ 4 w 17"/>
                <a:gd name="T41" fmla="*/ 37 h 42"/>
                <a:gd name="T42" fmla="*/ 5 w 17"/>
                <a:gd name="T43" fmla="*/ 35 h 42"/>
                <a:gd name="T44" fmla="*/ 7 w 17"/>
                <a:gd name="T45" fmla="*/ 33 h 42"/>
                <a:gd name="T46" fmla="*/ 8 w 17"/>
                <a:gd name="T47" fmla="*/ 31 h 42"/>
                <a:gd name="T48" fmla="*/ 9 w 17"/>
                <a:gd name="T49" fmla="*/ 29 h 42"/>
                <a:gd name="T50" fmla="*/ 10 w 17"/>
                <a:gd name="T51" fmla="*/ 27 h 42"/>
                <a:gd name="T52" fmla="*/ 11 w 17"/>
                <a:gd name="T53" fmla="*/ 26 h 42"/>
                <a:gd name="T54" fmla="*/ 12 w 17"/>
                <a:gd name="T55" fmla="*/ 24 h 42"/>
                <a:gd name="T56" fmla="*/ 13 w 17"/>
                <a:gd name="T57" fmla="*/ 23 h 42"/>
                <a:gd name="T58" fmla="*/ 14 w 17"/>
                <a:gd name="T59" fmla="*/ 21 h 42"/>
                <a:gd name="T60" fmla="*/ 14 w 17"/>
                <a:gd name="T61" fmla="*/ 20 h 42"/>
                <a:gd name="T62" fmla="*/ 15 w 17"/>
                <a:gd name="T63" fmla="*/ 20 h 42"/>
                <a:gd name="T64" fmla="*/ 15 w 17"/>
                <a:gd name="T65" fmla="*/ 20 h 42"/>
                <a:gd name="T66" fmla="*/ 17 w 17"/>
                <a:gd name="T67" fmla="*/ 17 h 42"/>
                <a:gd name="T68" fmla="*/ 17 w 17"/>
                <a:gd name="T69" fmla="*/ 16 h 42"/>
                <a:gd name="T70" fmla="*/ 16 w 17"/>
                <a:gd name="T71" fmla="*/ 13 h 42"/>
                <a:gd name="T72" fmla="*/ 17 w 17"/>
                <a:gd name="T73" fmla="*/ 9 h 42"/>
                <a:gd name="T74" fmla="*/ 17 w 17"/>
                <a:gd name="T75" fmla="*/ 7 h 42"/>
                <a:gd name="T76" fmla="*/ 17 w 17"/>
                <a:gd name="T77" fmla="*/ 5 h 42"/>
                <a:gd name="T78" fmla="*/ 15 w 17"/>
                <a:gd name="T79" fmla="*/ 4 h 42"/>
                <a:gd name="T80" fmla="*/ 12 w 17"/>
                <a:gd name="T81" fmla="*/ 3 h 42"/>
                <a:gd name="T82" fmla="*/ 9 w 17"/>
                <a:gd name="T83" fmla="*/ 1 h 42"/>
                <a:gd name="T84" fmla="*/ 6 w 17"/>
                <a:gd name="T85" fmla="*/ 1 h 42"/>
                <a:gd name="T86" fmla="*/ 3 w 17"/>
                <a:gd name="T87" fmla="*/ 0 h 42"/>
                <a:gd name="T88" fmla="*/ 1 w 17"/>
                <a:gd name="T89" fmla="*/ 0 h 42"/>
                <a:gd name="T90" fmla="*/ 0 w 17"/>
                <a:gd name="T9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42">
                  <a:moveTo>
                    <a:pt x="0" y="1"/>
                  </a:moveTo>
                  <a:lnTo>
                    <a:pt x="0" y="3"/>
                  </a:lnTo>
                  <a:lnTo>
                    <a:pt x="0" y="9"/>
                  </a:lnTo>
                  <a:lnTo>
                    <a:pt x="0" y="16"/>
                  </a:lnTo>
                  <a:lnTo>
                    <a:pt x="0" y="22"/>
                  </a:lnTo>
                  <a:lnTo>
                    <a:pt x="0" y="26"/>
                  </a:lnTo>
                  <a:lnTo>
                    <a:pt x="0" y="27"/>
                  </a:lnTo>
                  <a:lnTo>
                    <a:pt x="0" y="28"/>
                  </a:lnTo>
                  <a:lnTo>
                    <a:pt x="0" y="28"/>
                  </a:lnTo>
                  <a:lnTo>
                    <a:pt x="0" y="29"/>
                  </a:lnTo>
                  <a:lnTo>
                    <a:pt x="1" y="30"/>
                  </a:lnTo>
                  <a:lnTo>
                    <a:pt x="1" y="33"/>
                  </a:lnTo>
                  <a:lnTo>
                    <a:pt x="1" y="37"/>
                  </a:lnTo>
                  <a:lnTo>
                    <a:pt x="1" y="40"/>
                  </a:lnTo>
                  <a:lnTo>
                    <a:pt x="0" y="41"/>
                  </a:lnTo>
                  <a:lnTo>
                    <a:pt x="0" y="42"/>
                  </a:lnTo>
                  <a:lnTo>
                    <a:pt x="0" y="42"/>
                  </a:lnTo>
                  <a:lnTo>
                    <a:pt x="1" y="42"/>
                  </a:lnTo>
                  <a:lnTo>
                    <a:pt x="1" y="41"/>
                  </a:lnTo>
                  <a:lnTo>
                    <a:pt x="3" y="39"/>
                  </a:lnTo>
                  <a:lnTo>
                    <a:pt x="4" y="37"/>
                  </a:lnTo>
                  <a:lnTo>
                    <a:pt x="5" y="35"/>
                  </a:lnTo>
                  <a:lnTo>
                    <a:pt x="7" y="33"/>
                  </a:lnTo>
                  <a:lnTo>
                    <a:pt x="8" y="31"/>
                  </a:lnTo>
                  <a:lnTo>
                    <a:pt x="9" y="29"/>
                  </a:lnTo>
                  <a:lnTo>
                    <a:pt x="10" y="27"/>
                  </a:lnTo>
                  <a:lnTo>
                    <a:pt x="11" y="26"/>
                  </a:lnTo>
                  <a:lnTo>
                    <a:pt x="12" y="24"/>
                  </a:lnTo>
                  <a:lnTo>
                    <a:pt x="13" y="23"/>
                  </a:lnTo>
                  <a:lnTo>
                    <a:pt x="14" y="21"/>
                  </a:lnTo>
                  <a:lnTo>
                    <a:pt x="14" y="20"/>
                  </a:lnTo>
                  <a:lnTo>
                    <a:pt x="15" y="20"/>
                  </a:lnTo>
                  <a:lnTo>
                    <a:pt x="15" y="20"/>
                  </a:lnTo>
                  <a:lnTo>
                    <a:pt x="17" y="17"/>
                  </a:lnTo>
                  <a:lnTo>
                    <a:pt x="17" y="16"/>
                  </a:lnTo>
                  <a:lnTo>
                    <a:pt x="16" y="13"/>
                  </a:lnTo>
                  <a:lnTo>
                    <a:pt x="17" y="9"/>
                  </a:lnTo>
                  <a:lnTo>
                    <a:pt x="17" y="7"/>
                  </a:lnTo>
                  <a:lnTo>
                    <a:pt x="17" y="5"/>
                  </a:lnTo>
                  <a:lnTo>
                    <a:pt x="15" y="4"/>
                  </a:lnTo>
                  <a:lnTo>
                    <a:pt x="12" y="3"/>
                  </a:lnTo>
                  <a:lnTo>
                    <a:pt x="9" y="1"/>
                  </a:lnTo>
                  <a:lnTo>
                    <a:pt x="6" y="1"/>
                  </a:lnTo>
                  <a:lnTo>
                    <a:pt x="3" y="0"/>
                  </a:lnTo>
                  <a:lnTo>
                    <a:pt x="1" y="0"/>
                  </a:lnTo>
                  <a:lnTo>
                    <a:pt x="0" y="1"/>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4" name="Freeform 2163"/>
            <p:cNvSpPr>
              <a:spLocks/>
            </p:cNvSpPr>
            <p:nvPr/>
          </p:nvSpPr>
          <p:spPr bwMode="auto">
            <a:xfrm>
              <a:off x="5159378" y="2259573"/>
              <a:ext cx="49213" cy="65088"/>
            </a:xfrm>
            <a:custGeom>
              <a:avLst/>
              <a:gdLst>
                <a:gd name="T0" fmla="*/ 9 w 31"/>
                <a:gd name="T1" fmla="*/ 4 h 41"/>
                <a:gd name="T2" fmla="*/ 8 w 31"/>
                <a:gd name="T3" fmla="*/ 6 h 41"/>
                <a:gd name="T4" fmla="*/ 7 w 31"/>
                <a:gd name="T5" fmla="*/ 10 h 41"/>
                <a:gd name="T6" fmla="*/ 5 w 31"/>
                <a:gd name="T7" fmla="*/ 14 h 41"/>
                <a:gd name="T8" fmla="*/ 4 w 31"/>
                <a:gd name="T9" fmla="*/ 18 h 41"/>
                <a:gd name="T10" fmla="*/ 3 w 31"/>
                <a:gd name="T11" fmla="*/ 14 h 41"/>
                <a:gd name="T12" fmla="*/ 1 w 31"/>
                <a:gd name="T13" fmla="*/ 12 h 41"/>
                <a:gd name="T14" fmla="*/ 1 w 31"/>
                <a:gd name="T15" fmla="*/ 16 h 41"/>
                <a:gd name="T16" fmla="*/ 2 w 31"/>
                <a:gd name="T17" fmla="*/ 21 h 41"/>
                <a:gd name="T18" fmla="*/ 3 w 31"/>
                <a:gd name="T19" fmla="*/ 24 h 41"/>
                <a:gd name="T20" fmla="*/ 5 w 31"/>
                <a:gd name="T21" fmla="*/ 24 h 41"/>
                <a:gd name="T22" fmla="*/ 5 w 31"/>
                <a:gd name="T23" fmla="*/ 26 h 41"/>
                <a:gd name="T24" fmla="*/ 7 w 31"/>
                <a:gd name="T25" fmla="*/ 31 h 41"/>
                <a:gd name="T26" fmla="*/ 9 w 31"/>
                <a:gd name="T27" fmla="*/ 37 h 41"/>
                <a:gd name="T28" fmla="*/ 13 w 31"/>
                <a:gd name="T29" fmla="*/ 41 h 41"/>
                <a:gd name="T30" fmla="*/ 14 w 31"/>
                <a:gd name="T31" fmla="*/ 41 h 41"/>
                <a:gd name="T32" fmla="*/ 15 w 31"/>
                <a:gd name="T33" fmla="*/ 41 h 41"/>
                <a:gd name="T34" fmla="*/ 18 w 31"/>
                <a:gd name="T35" fmla="*/ 41 h 41"/>
                <a:gd name="T36" fmla="*/ 20 w 31"/>
                <a:gd name="T37" fmla="*/ 40 h 41"/>
                <a:gd name="T38" fmla="*/ 22 w 31"/>
                <a:gd name="T39" fmla="*/ 38 h 41"/>
                <a:gd name="T40" fmla="*/ 24 w 31"/>
                <a:gd name="T41" fmla="*/ 35 h 41"/>
                <a:gd name="T42" fmla="*/ 26 w 31"/>
                <a:gd name="T43" fmla="*/ 31 h 41"/>
                <a:gd name="T44" fmla="*/ 28 w 31"/>
                <a:gd name="T45" fmla="*/ 25 h 41"/>
                <a:gd name="T46" fmla="*/ 29 w 31"/>
                <a:gd name="T47" fmla="*/ 25 h 41"/>
                <a:gd name="T48" fmla="*/ 31 w 31"/>
                <a:gd name="T49" fmla="*/ 20 h 41"/>
                <a:gd name="T50" fmla="*/ 29 w 31"/>
                <a:gd name="T51" fmla="*/ 21 h 41"/>
                <a:gd name="T52" fmla="*/ 28 w 31"/>
                <a:gd name="T53" fmla="*/ 18 h 41"/>
                <a:gd name="T54" fmla="*/ 27 w 31"/>
                <a:gd name="T55" fmla="*/ 12 h 41"/>
                <a:gd name="T56" fmla="*/ 24 w 31"/>
                <a:gd name="T57" fmla="*/ 5 h 41"/>
                <a:gd name="T58" fmla="*/ 22 w 31"/>
                <a:gd name="T59" fmla="*/ 2 h 41"/>
                <a:gd name="T60" fmla="*/ 19 w 31"/>
                <a:gd name="T61" fmla="*/ 0 h 41"/>
                <a:gd name="T62" fmla="*/ 15 w 31"/>
                <a:gd name="T63" fmla="*/ 0 h 41"/>
                <a:gd name="T64" fmla="*/ 11 w 31"/>
                <a:gd name="T65" fmla="*/ 1 h 41"/>
                <a:gd name="T66" fmla="*/ 9 w 31"/>
                <a:gd name="T6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41">
                  <a:moveTo>
                    <a:pt x="9" y="3"/>
                  </a:moveTo>
                  <a:lnTo>
                    <a:pt x="9" y="4"/>
                  </a:lnTo>
                  <a:lnTo>
                    <a:pt x="8" y="5"/>
                  </a:lnTo>
                  <a:lnTo>
                    <a:pt x="8" y="6"/>
                  </a:lnTo>
                  <a:lnTo>
                    <a:pt x="7" y="8"/>
                  </a:lnTo>
                  <a:lnTo>
                    <a:pt x="7" y="10"/>
                  </a:lnTo>
                  <a:lnTo>
                    <a:pt x="6" y="12"/>
                  </a:lnTo>
                  <a:lnTo>
                    <a:pt x="5" y="14"/>
                  </a:lnTo>
                  <a:lnTo>
                    <a:pt x="5" y="15"/>
                  </a:lnTo>
                  <a:lnTo>
                    <a:pt x="4" y="18"/>
                  </a:lnTo>
                  <a:lnTo>
                    <a:pt x="4" y="17"/>
                  </a:lnTo>
                  <a:lnTo>
                    <a:pt x="3" y="14"/>
                  </a:lnTo>
                  <a:lnTo>
                    <a:pt x="2" y="13"/>
                  </a:lnTo>
                  <a:lnTo>
                    <a:pt x="1" y="12"/>
                  </a:lnTo>
                  <a:lnTo>
                    <a:pt x="0" y="14"/>
                  </a:lnTo>
                  <a:lnTo>
                    <a:pt x="1" y="16"/>
                  </a:lnTo>
                  <a:lnTo>
                    <a:pt x="1" y="19"/>
                  </a:lnTo>
                  <a:lnTo>
                    <a:pt x="2" y="21"/>
                  </a:lnTo>
                  <a:lnTo>
                    <a:pt x="2" y="22"/>
                  </a:lnTo>
                  <a:lnTo>
                    <a:pt x="3" y="24"/>
                  </a:lnTo>
                  <a:lnTo>
                    <a:pt x="4" y="25"/>
                  </a:lnTo>
                  <a:lnTo>
                    <a:pt x="5" y="24"/>
                  </a:lnTo>
                  <a:lnTo>
                    <a:pt x="5" y="25"/>
                  </a:lnTo>
                  <a:lnTo>
                    <a:pt x="5" y="26"/>
                  </a:lnTo>
                  <a:lnTo>
                    <a:pt x="6" y="28"/>
                  </a:lnTo>
                  <a:lnTo>
                    <a:pt x="7" y="31"/>
                  </a:lnTo>
                  <a:lnTo>
                    <a:pt x="8" y="34"/>
                  </a:lnTo>
                  <a:lnTo>
                    <a:pt x="9" y="37"/>
                  </a:lnTo>
                  <a:lnTo>
                    <a:pt x="11" y="39"/>
                  </a:lnTo>
                  <a:lnTo>
                    <a:pt x="13" y="41"/>
                  </a:lnTo>
                  <a:lnTo>
                    <a:pt x="13" y="41"/>
                  </a:lnTo>
                  <a:lnTo>
                    <a:pt x="14" y="41"/>
                  </a:lnTo>
                  <a:lnTo>
                    <a:pt x="14" y="41"/>
                  </a:lnTo>
                  <a:lnTo>
                    <a:pt x="15" y="41"/>
                  </a:lnTo>
                  <a:lnTo>
                    <a:pt x="16" y="41"/>
                  </a:lnTo>
                  <a:lnTo>
                    <a:pt x="18" y="41"/>
                  </a:lnTo>
                  <a:lnTo>
                    <a:pt x="19" y="41"/>
                  </a:lnTo>
                  <a:lnTo>
                    <a:pt x="20" y="40"/>
                  </a:lnTo>
                  <a:lnTo>
                    <a:pt x="21" y="39"/>
                  </a:lnTo>
                  <a:lnTo>
                    <a:pt x="22" y="38"/>
                  </a:lnTo>
                  <a:lnTo>
                    <a:pt x="23" y="37"/>
                  </a:lnTo>
                  <a:lnTo>
                    <a:pt x="24" y="35"/>
                  </a:lnTo>
                  <a:lnTo>
                    <a:pt x="25" y="33"/>
                  </a:lnTo>
                  <a:lnTo>
                    <a:pt x="26" y="31"/>
                  </a:lnTo>
                  <a:lnTo>
                    <a:pt x="27" y="28"/>
                  </a:lnTo>
                  <a:lnTo>
                    <a:pt x="28" y="25"/>
                  </a:lnTo>
                  <a:lnTo>
                    <a:pt x="29" y="25"/>
                  </a:lnTo>
                  <a:lnTo>
                    <a:pt x="29" y="25"/>
                  </a:lnTo>
                  <a:lnTo>
                    <a:pt x="30" y="24"/>
                  </a:lnTo>
                  <a:lnTo>
                    <a:pt x="31" y="20"/>
                  </a:lnTo>
                  <a:lnTo>
                    <a:pt x="31" y="18"/>
                  </a:lnTo>
                  <a:lnTo>
                    <a:pt x="29" y="21"/>
                  </a:lnTo>
                  <a:lnTo>
                    <a:pt x="29" y="20"/>
                  </a:lnTo>
                  <a:lnTo>
                    <a:pt x="28" y="18"/>
                  </a:lnTo>
                  <a:lnTo>
                    <a:pt x="27" y="15"/>
                  </a:lnTo>
                  <a:lnTo>
                    <a:pt x="27" y="12"/>
                  </a:lnTo>
                  <a:lnTo>
                    <a:pt x="25" y="8"/>
                  </a:lnTo>
                  <a:lnTo>
                    <a:pt x="24" y="5"/>
                  </a:lnTo>
                  <a:lnTo>
                    <a:pt x="23" y="3"/>
                  </a:lnTo>
                  <a:lnTo>
                    <a:pt x="22" y="2"/>
                  </a:lnTo>
                  <a:lnTo>
                    <a:pt x="20" y="1"/>
                  </a:lnTo>
                  <a:lnTo>
                    <a:pt x="19" y="0"/>
                  </a:lnTo>
                  <a:lnTo>
                    <a:pt x="17" y="0"/>
                  </a:lnTo>
                  <a:lnTo>
                    <a:pt x="15" y="0"/>
                  </a:lnTo>
                  <a:lnTo>
                    <a:pt x="13" y="0"/>
                  </a:lnTo>
                  <a:lnTo>
                    <a:pt x="11" y="1"/>
                  </a:lnTo>
                  <a:lnTo>
                    <a:pt x="10" y="2"/>
                  </a:lnTo>
                  <a:lnTo>
                    <a:pt x="9" y="3"/>
                  </a:lnTo>
                  <a:close/>
                </a:path>
              </a:pathLst>
            </a:custGeom>
            <a:solidFill>
              <a:srgbClr val="E5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5" name="Freeform 2164"/>
            <p:cNvSpPr>
              <a:spLocks/>
            </p:cNvSpPr>
            <p:nvPr/>
          </p:nvSpPr>
          <p:spPr bwMode="auto">
            <a:xfrm>
              <a:off x="5284788" y="2162736"/>
              <a:ext cx="31750" cy="44450"/>
            </a:xfrm>
            <a:custGeom>
              <a:avLst/>
              <a:gdLst>
                <a:gd name="T0" fmla="*/ 5 w 20"/>
                <a:gd name="T1" fmla="*/ 24 h 28"/>
                <a:gd name="T2" fmla="*/ 5 w 20"/>
                <a:gd name="T3" fmla="*/ 21 h 28"/>
                <a:gd name="T4" fmla="*/ 4 w 20"/>
                <a:gd name="T5" fmla="*/ 19 h 28"/>
                <a:gd name="T6" fmla="*/ 2 w 20"/>
                <a:gd name="T7" fmla="*/ 18 h 28"/>
                <a:gd name="T8" fmla="*/ 1 w 20"/>
                <a:gd name="T9" fmla="*/ 16 h 28"/>
                <a:gd name="T10" fmla="*/ 0 w 20"/>
                <a:gd name="T11" fmla="*/ 15 h 28"/>
                <a:gd name="T12" fmla="*/ 0 w 20"/>
                <a:gd name="T13" fmla="*/ 15 h 28"/>
                <a:gd name="T14" fmla="*/ 0 w 20"/>
                <a:gd name="T15" fmla="*/ 14 h 28"/>
                <a:gd name="T16" fmla="*/ 0 w 20"/>
                <a:gd name="T17" fmla="*/ 10 h 28"/>
                <a:gd name="T18" fmla="*/ 0 w 20"/>
                <a:gd name="T19" fmla="*/ 7 h 28"/>
                <a:gd name="T20" fmla="*/ 0 w 20"/>
                <a:gd name="T21" fmla="*/ 6 h 28"/>
                <a:gd name="T22" fmla="*/ 1 w 20"/>
                <a:gd name="T23" fmla="*/ 5 h 28"/>
                <a:gd name="T24" fmla="*/ 2 w 20"/>
                <a:gd name="T25" fmla="*/ 4 h 28"/>
                <a:gd name="T26" fmla="*/ 3 w 20"/>
                <a:gd name="T27" fmla="*/ 2 h 28"/>
                <a:gd name="T28" fmla="*/ 4 w 20"/>
                <a:gd name="T29" fmla="*/ 0 h 28"/>
                <a:gd name="T30" fmla="*/ 6 w 20"/>
                <a:gd name="T31" fmla="*/ 0 h 28"/>
                <a:gd name="T32" fmla="*/ 6 w 20"/>
                <a:gd name="T33" fmla="*/ 1 h 28"/>
                <a:gd name="T34" fmla="*/ 7 w 20"/>
                <a:gd name="T35" fmla="*/ 1 h 28"/>
                <a:gd name="T36" fmla="*/ 8 w 20"/>
                <a:gd name="T37" fmla="*/ 0 h 28"/>
                <a:gd name="T38" fmla="*/ 9 w 20"/>
                <a:gd name="T39" fmla="*/ 0 h 28"/>
                <a:gd name="T40" fmla="*/ 10 w 20"/>
                <a:gd name="T41" fmla="*/ 1 h 28"/>
                <a:gd name="T42" fmla="*/ 11 w 20"/>
                <a:gd name="T43" fmla="*/ 2 h 28"/>
                <a:gd name="T44" fmla="*/ 13 w 20"/>
                <a:gd name="T45" fmla="*/ 3 h 28"/>
                <a:gd name="T46" fmla="*/ 14 w 20"/>
                <a:gd name="T47" fmla="*/ 5 h 28"/>
                <a:gd name="T48" fmla="*/ 16 w 20"/>
                <a:gd name="T49" fmla="*/ 5 h 28"/>
                <a:gd name="T50" fmla="*/ 18 w 20"/>
                <a:gd name="T51" fmla="*/ 8 h 28"/>
                <a:gd name="T52" fmla="*/ 20 w 20"/>
                <a:gd name="T53" fmla="*/ 11 h 28"/>
                <a:gd name="T54" fmla="*/ 19 w 20"/>
                <a:gd name="T55" fmla="*/ 14 h 28"/>
                <a:gd name="T56" fmla="*/ 18 w 20"/>
                <a:gd name="T57" fmla="*/ 18 h 28"/>
                <a:gd name="T58" fmla="*/ 17 w 20"/>
                <a:gd name="T59" fmla="*/ 20 h 28"/>
                <a:gd name="T60" fmla="*/ 16 w 20"/>
                <a:gd name="T61" fmla="*/ 22 h 28"/>
                <a:gd name="T62" fmla="*/ 15 w 20"/>
                <a:gd name="T63" fmla="*/ 23 h 28"/>
                <a:gd name="T64" fmla="*/ 14 w 20"/>
                <a:gd name="T65" fmla="*/ 24 h 28"/>
                <a:gd name="T66" fmla="*/ 14 w 20"/>
                <a:gd name="T67" fmla="*/ 25 h 28"/>
                <a:gd name="T68" fmla="*/ 14 w 20"/>
                <a:gd name="T69" fmla="*/ 28 h 28"/>
                <a:gd name="T70" fmla="*/ 13 w 20"/>
                <a:gd name="T71" fmla="*/ 28 h 28"/>
                <a:gd name="T72" fmla="*/ 11 w 20"/>
                <a:gd name="T73" fmla="*/ 28 h 28"/>
                <a:gd name="T74" fmla="*/ 8 w 20"/>
                <a:gd name="T75" fmla="*/ 28 h 28"/>
                <a:gd name="T76" fmla="*/ 5 w 20"/>
                <a:gd name="T7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8">
                  <a:moveTo>
                    <a:pt x="5" y="24"/>
                  </a:moveTo>
                  <a:lnTo>
                    <a:pt x="5" y="24"/>
                  </a:lnTo>
                  <a:lnTo>
                    <a:pt x="5" y="23"/>
                  </a:lnTo>
                  <a:lnTo>
                    <a:pt x="5" y="21"/>
                  </a:lnTo>
                  <a:lnTo>
                    <a:pt x="4" y="20"/>
                  </a:lnTo>
                  <a:lnTo>
                    <a:pt x="4" y="19"/>
                  </a:lnTo>
                  <a:lnTo>
                    <a:pt x="3" y="18"/>
                  </a:lnTo>
                  <a:lnTo>
                    <a:pt x="2" y="18"/>
                  </a:lnTo>
                  <a:lnTo>
                    <a:pt x="1" y="17"/>
                  </a:lnTo>
                  <a:lnTo>
                    <a:pt x="1" y="16"/>
                  </a:lnTo>
                  <a:lnTo>
                    <a:pt x="0" y="15"/>
                  </a:lnTo>
                  <a:lnTo>
                    <a:pt x="0" y="15"/>
                  </a:lnTo>
                  <a:lnTo>
                    <a:pt x="0" y="15"/>
                  </a:lnTo>
                  <a:lnTo>
                    <a:pt x="0" y="15"/>
                  </a:lnTo>
                  <a:lnTo>
                    <a:pt x="0" y="15"/>
                  </a:lnTo>
                  <a:lnTo>
                    <a:pt x="0" y="14"/>
                  </a:lnTo>
                  <a:lnTo>
                    <a:pt x="0" y="12"/>
                  </a:lnTo>
                  <a:lnTo>
                    <a:pt x="0" y="10"/>
                  </a:lnTo>
                  <a:lnTo>
                    <a:pt x="0" y="8"/>
                  </a:lnTo>
                  <a:lnTo>
                    <a:pt x="0" y="7"/>
                  </a:lnTo>
                  <a:lnTo>
                    <a:pt x="0" y="6"/>
                  </a:lnTo>
                  <a:lnTo>
                    <a:pt x="0" y="6"/>
                  </a:lnTo>
                  <a:lnTo>
                    <a:pt x="0" y="6"/>
                  </a:lnTo>
                  <a:lnTo>
                    <a:pt x="1" y="5"/>
                  </a:lnTo>
                  <a:lnTo>
                    <a:pt x="1" y="4"/>
                  </a:lnTo>
                  <a:lnTo>
                    <a:pt x="2" y="4"/>
                  </a:lnTo>
                  <a:lnTo>
                    <a:pt x="2" y="3"/>
                  </a:lnTo>
                  <a:lnTo>
                    <a:pt x="3" y="2"/>
                  </a:lnTo>
                  <a:lnTo>
                    <a:pt x="3" y="0"/>
                  </a:lnTo>
                  <a:lnTo>
                    <a:pt x="4" y="0"/>
                  </a:lnTo>
                  <a:lnTo>
                    <a:pt x="5" y="0"/>
                  </a:lnTo>
                  <a:lnTo>
                    <a:pt x="6" y="0"/>
                  </a:lnTo>
                  <a:lnTo>
                    <a:pt x="6" y="1"/>
                  </a:lnTo>
                  <a:lnTo>
                    <a:pt x="6" y="1"/>
                  </a:lnTo>
                  <a:lnTo>
                    <a:pt x="7" y="1"/>
                  </a:lnTo>
                  <a:lnTo>
                    <a:pt x="7" y="1"/>
                  </a:lnTo>
                  <a:lnTo>
                    <a:pt x="7" y="1"/>
                  </a:lnTo>
                  <a:lnTo>
                    <a:pt x="8" y="0"/>
                  </a:lnTo>
                  <a:lnTo>
                    <a:pt x="8" y="0"/>
                  </a:lnTo>
                  <a:lnTo>
                    <a:pt x="9" y="0"/>
                  </a:lnTo>
                  <a:lnTo>
                    <a:pt x="9" y="1"/>
                  </a:lnTo>
                  <a:lnTo>
                    <a:pt x="10" y="1"/>
                  </a:lnTo>
                  <a:lnTo>
                    <a:pt x="11" y="3"/>
                  </a:lnTo>
                  <a:lnTo>
                    <a:pt x="11" y="2"/>
                  </a:lnTo>
                  <a:lnTo>
                    <a:pt x="12" y="2"/>
                  </a:lnTo>
                  <a:lnTo>
                    <a:pt x="13" y="3"/>
                  </a:lnTo>
                  <a:lnTo>
                    <a:pt x="14" y="5"/>
                  </a:lnTo>
                  <a:lnTo>
                    <a:pt x="14" y="5"/>
                  </a:lnTo>
                  <a:lnTo>
                    <a:pt x="15" y="4"/>
                  </a:lnTo>
                  <a:lnTo>
                    <a:pt x="16" y="5"/>
                  </a:lnTo>
                  <a:lnTo>
                    <a:pt x="17" y="6"/>
                  </a:lnTo>
                  <a:lnTo>
                    <a:pt x="18" y="8"/>
                  </a:lnTo>
                  <a:lnTo>
                    <a:pt x="19" y="10"/>
                  </a:lnTo>
                  <a:lnTo>
                    <a:pt x="20" y="11"/>
                  </a:lnTo>
                  <a:lnTo>
                    <a:pt x="20" y="12"/>
                  </a:lnTo>
                  <a:lnTo>
                    <a:pt x="19" y="14"/>
                  </a:lnTo>
                  <a:lnTo>
                    <a:pt x="19" y="16"/>
                  </a:lnTo>
                  <a:lnTo>
                    <a:pt x="18" y="18"/>
                  </a:lnTo>
                  <a:lnTo>
                    <a:pt x="18" y="19"/>
                  </a:lnTo>
                  <a:lnTo>
                    <a:pt x="17" y="20"/>
                  </a:lnTo>
                  <a:lnTo>
                    <a:pt x="17" y="21"/>
                  </a:lnTo>
                  <a:lnTo>
                    <a:pt x="16" y="22"/>
                  </a:lnTo>
                  <a:lnTo>
                    <a:pt x="16" y="22"/>
                  </a:lnTo>
                  <a:lnTo>
                    <a:pt x="15" y="23"/>
                  </a:lnTo>
                  <a:lnTo>
                    <a:pt x="15" y="24"/>
                  </a:lnTo>
                  <a:lnTo>
                    <a:pt x="14" y="24"/>
                  </a:lnTo>
                  <a:lnTo>
                    <a:pt x="14" y="24"/>
                  </a:lnTo>
                  <a:lnTo>
                    <a:pt x="14" y="25"/>
                  </a:lnTo>
                  <a:lnTo>
                    <a:pt x="14" y="27"/>
                  </a:lnTo>
                  <a:lnTo>
                    <a:pt x="14" y="28"/>
                  </a:lnTo>
                  <a:lnTo>
                    <a:pt x="14" y="28"/>
                  </a:lnTo>
                  <a:lnTo>
                    <a:pt x="13" y="28"/>
                  </a:lnTo>
                  <a:lnTo>
                    <a:pt x="12" y="28"/>
                  </a:lnTo>
                  <a:lnTo>
                    <a:pt x="11" y="28"/>
                  </a:lnTo>
                  <a:lnTo>
                    <a:pt x="9" y="28"/>
                  </a:lnTo>
                  <a:lnTo>
                    <a:pt x="8" y="28"/>
                  </a:lnTo>
                  <a:lnTo>
                    <a:pt x="7" y="27"/>
                  </a:lnTo>
                  <a:lnTo>
                    <a:pt x="5" y="26"/>
                  </a:lnTo>
                  <a:lnTo>
                    <a:pt x="5" y="24"/>
                  </a:lnTo>
                  <a:close/>
                </a:path>
              </a:pathLst>
            </a:custGeom>
            <a:solidFill>
              <a:srgbClr val="D69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6" name="Freeform 2165"/>
            <p:cNvSpPr>
              <a:spLocks/>
            </p:cNvSpPr>
            <p:nvPr/>
          </p:nvSpPr>
          <p:spPr bwMode="auto">
            <a:xfrm>
              <a:off x="5191128" y="2286563"/>
              <a:ext cx="9525" cy="3175"/>
            </a:xfrm>
            <a:custGeom>
              <a:avLst/>
              <a:gdLst>
                <a:gd name="T0" fmla="*/ 0 w 6"/>
                <a:gd name="T1" fmla="*/ 1 h 2"/>
                <a:gd name="T2" fmla="*/ 0 w 6"/>
                <a:gd name="T3" fmla="*/ 1 h 2"/>
                <a:gd name="T4" fmla="*/ 1 w 6"/>
                <a:gd name="T5" fmla="*/ 0 h 2"/>
                <a:gd name="T6" fmla="*/ 2 w 6"/>
                <a:gd name="T7" fmla="*/ 0 h 2"/>
                <a:gd name="T8" fmla="*/ 3 w 6"/>
                <a:gd name="T9" fmla="*/ 0 h 2"/>
                <a:gd name="T10" fmla="*/ 4 w 6"/>
                <a:gd name="T11" fmla="*/ 0 h 2"/>
                <a:gd name="T12" fmla="*/ 5 w 6"/>
                <a:gd name="T13" fmla="*/ 0 h 2"/>
                <a:gd name="T14" fmla="*/ 5 w 6"/>
                <a:gd name="T15" fmla="*/ 0 h 2"/>
                <a:gd name="T16" fmla="*/ 5 w 6"/>
                <a:gd name="T17" fmla="*/ 0 h 2"/>
                <a:gd name="T18" fmla="*/ 6 w 6"/>
                <a:gd name="T19" fmla="*/ 1 h 2"/>
                <a:gd name="T20" fmla="*/ 5 w 6"/>
                <a:gd name="T21" fmla="*/ 1 h 2"/>
                <a:gd name="T22" fmla="*/ 5 w 6"/>
                <a:gd name="T23" fmla="*/ 1 h 2"/>
                <a:gd name="T24" fmla="*/ 4 w 6"/>
                <a:gd name="T25" fmla="*/ 2 h 2"/>
                <a:gd name="T26" fmla="*/ 3 w 6"/>
                <a:gd name="T27" fmla="*/ 2 h 2"/>
                <a:gd name="T28" fmla="*/ 2 w 6"/>
                <a:gd name="T29" fmla="*/ 1 h 2"/>
                <a:gd name="T30" fmla="*/ 1 w 6"/>
                <a:gd name="T31" fmla="*/ 1 h 2"/>
                <a:gd name="T32" fmla="*/ 1 w 6"/>
                <a:gd name="T33" fmla="*/ 2 h 2"/>
                <a:gd name="T34" fmla="*/ 1 w 6"/>
                <a:gd name="T35" fmla="*/ 2 h 2"/>
                <a:gd name="T36" fmla="*/ 0 w 6"/>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0" y="1"/>
                  </a:moveTo>
                  <a:lnTo>
                    <a:pt x="0" y="1"/>
                  </a:lnTo>
                  <a:lnTo>
                    <a:pt x="1" y="0"/>
                  </a:lnTo>
                  <a:lnTo>
                    <a:pt x="2" y="0"/>
                  </a:lnTo>
                  <a:lnTo>
                    <a:pt x="3" y="0"/>
                  </a:lnTo>
                  <a:lnTo>
                    <a:pt x="4" y="0"/>
                  </a:lnTo>
                  <a:lnTo>
                    <a:pt x="5" y="0"/>
                  </a:lnTo>
                  <a:lnTo>
                    <a:pt x="5" y="0"/>
                  </a:lnTo>
                  <a:lnTo>
                    <a:pt x="5" y="0"/>
                  </a:lnTo>
                  <a:lnTo>
                    <a:pt x="6" y="1"/>
                  </a:lnTo>
                  <a:lnTo>
                    <a:pt x="5" y="1"/>
                  </a:lnTo>
                  <a:lnTo>
                    <a:pt x="5" y="1"/>
                  </a:lnTo>
                  <a:lnTo>
                    <a:pt x="4" y="2"/>
                  </a:lnTo>
                  <a:lnTo>
                    <a:pt x="3" y="2"/>
                  </a:lnTo>
                  <a:lnTo>
                    <a:pt x="2" y="1"/>
                  </a:lnTo>
                  <a:lnTo>
                    <a:pt x="1" y="1"/>
                  </a:lnTo>
                  <a:lnTo>
                    <a:pt x="1" y="2"/>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7" name="Freeform 2166"/>
            <p:cNvSpPr>
              <a:spLocks/>
            </p:cNvSpPr>
            <p:nvPr/>
          </p:nvSpPr>
          <p:spPr bwMode="auto">
            <a:xfrm>
              <a:off x="5172076" y="2283388"/>
              <a:ext cx="7938" cy="4763"/>
            </a:xfrm>
            <a:custGeom>
              <a:avLst/>
              <a:gdLst>
                <a:gd name="T0" fmla="*/ 5 w 5"/>
                <a:gd name="T1" fmla="*/ 2 h 3"/>
                <a:gd name="T2" fmla="*/ 5 w 5"/>
                <a:gd name="T3" fmla="*/ 2 h 3"/>
                <a:gd name="T4" fmla="*/ 5 w 5"/>
                <a:gd name="T5" fmla="*/ 2 h 3"/>
                <a:gd name="T6" fmla="*/ 4 w 5"/>
                <a:gd name="T7" fmla="*/ 1 h 3"/>
                <a:gd name="T8" fmla="*/ 4 w 5"/>
                <a:gd name="T9" fmla="*/ 1 h 3"/>
                <a:gd name="T10" fmla="*/ 3 w 5"/>
                <a:gd name="T11" fmla="*/ 0 h 3"/>
                <a:gd name="T12" fmla="*/ 2 w 5"/>
                <a:gd name="T13" fmla="*/ 0 h 3"/>
                <a:gd name="T14" fmla="*/ 1 w 5"/>
                <a:gd name="T15" fmla="*/ 0 h 3"/>
                <a:gd name="T16" fmla="*/ 0 w 5"/>
                <a:gd name="T17" fmla="*/ 1 h 3"/>
                <a:gd name="T18" fmla="*/ 0 w 5"/>
                <a:gd name="T19" fmla="*/ 1 h 3"/>
                <a:gd name="T20" fmla="*/ 0 w 5"/>
                <a:gd name="T21" fmla="*/ 1 h 3"/>
                <a:gd name="T22" fmla="*/ 1 w 5"/>
                <a:gd name="T23" fmla="*/ 2 h 3"/>
                <a:gd name="T24" fmla="*/ 2 w 5"/>
                <a:gd name="T25" fmla="*/ 2 h 3"/>
                <a:gd name="T26" fmla="*/ 3 w 5"/>
                <a:gd name="T27" fmla="*/ 3 h 3"/>
                <a:gd name="T28" fmla="*/ 4 w 5"/>
                <a:gd name="T29" fmla="*/ 3 h 3"/>
                <a:gd name="T30" fmla="*/ 4 w 5"/>
                <a:gd name="T31" fmla="*/ 3 h 3"/>
                <a:gd name="T32" fmla="*/ 5 w 5"/>
                <a:gd name="T33" fmla="*/ 2 h 3"/>
                <a:gd name="T34" fmla="*/ 5 w 5"/>
                <a:gd name="T3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5" y="2"/>
                  </a:moveTo>
                  <a:lnTo>
                    <a:pt x="5" y="2"/>
                  </a:lnTo>
                  <a:lnTo>
                    <a:pt x="5" y="2"/>
                  </a:lnTo>
                  <a:lnTo>
                    <a:pt x="4" y="1"/>
                  </a:lnTo>
                  <a:lnTo>
                    <a:pt x="4" y="1"/>
                  </a:lnTo>
                  <a:lnTo>
                    <a:pt x="3" y="0"/>
                  </a:lnTo>
                  <a:lnTo>
                    <a:pt x="2" y="0"/>
                  </a:lnTo>
                  <a:lnTo>
                    <a:pt x="1" y="0"/>
                  </a:lnTo>
                  <a:lnTo>
                    <a:pt x="0" y="1"/>
                  </a:lnTo>
                  <a:lnTo>
                    <a:pt x="0" y="1"/>
                  </a:lnTo>
                  <a:lnTo>
                    <a:pt x="0" y="1"/>
                  </a:lnTo>
                  <a:lnTo>
                    <a:pt x="1" y="2"/>
                  </a:lnTo>
                  <a:lnTo>
                    <a:pt x="2" y="2"/>
                  </a:lnTo>
                  <a:lnTo>
                    <a:pt x="3" y="3"/>
                  </a:lnTo>
                  <a:lnTo>
                    <a:pt x="4" y="3"/>
                  </a:lnTo>
                  <a:lnTo>
                    <a:pt x="4" y="3"/>
                  </a:lnTo>
                  <a:lnTo>
                    <a:pt x="5" y="2"/>
                  </a:lnTo>
                  <a:lnTo>
                    <a:pt x="5"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8" name="Freeform 2167"/>
            <p:cNvSpPr>
              <a:spLocks/>
            </p:cNvSpPr>
            <p:nvPr/>
          </p:nvSpPr>
          <p:spPr bwMode="auto">
            <a:xfrm>
              <a:off x="5189538" y="2278625"/>
              <a:ext cx="12700" cy="3175"/>
            </a:xfrm>
            <a:custGeom>
              <a:avLst/>
              <a:gdLst>
                <a:gd name="T0" fmla="*/ 0 w 8"/>
                <a:gd name="T1" fmla="*/ 1 h 2"/>
                <a:gd name="T2" fmla="*/ 0 w 8"/>
                <a:gd name="T3" fmla="*/ 1 h 2"/>
                <a:gd name="T4" fmla="*/ 0 w 8"/>
                <a:gd name="T5" fmla="*/ 1 h 2"/>
                <a:gd name="T6" fmla="*/ 1 w 8"/>
                <a:gd name="T7" fmla="*/ 1 h 2"/>
                <a:gd name="T8" fmla="*/ 1 w 8"/>
                <a:gd name="T9" fmla="*/ 1 h 2"/>
                <a:gd name="T10" fmla="*/ 2 w 8"/>
                <a:gd name="T11" fmla="*/ 1 h 2"/>
                <a:gd name="T12" fmla="*/ 2 w 8"/>
                <a:gd name="T13" fmla="*/ 0 h 2"/>
                <a:gd name="T14" fmla="*/ 3 w 8"/>
                <a:gd name="T15" fmla="*/ 0 h 2"/>
                <a:gd name="T16" fmla="*/ 3 w 8"/>
                <a:gd name="T17" fmla="*/ 0 h 2"/>
                <a:gd name="T18" fmla="*/ 4 w 8"/>
                <a:gd name="T19" fmla="*/ 0 h 2"/>
                <a:gd name="T20" fmla="*/ 5 w 8"/>
                <a:gd name="T21" fmla="*/ 0 h 2"/>
                <a:gd name="T22" fmla="*/ 6 w 8"/>
                <a:gd name="T23" fmla="*/ 1 h 2"/>
                <a:gd name="T24" fmla="*/ 7 w 8"/>
                <a:gd name="T25" fmla="*/ 1 h 2"/>
                <a:gd name="T26" fmla="*/ 7 w 8"/>
                <a:gd name="T27" fmla="*/ 1 h 2"/>
                <a:gd name="T28" fmla="*/ 7 w 8"/>
                <a:gd name="T29" fmla="*/ 2 h 2"/>
                <a:gd name="T30" fmla="*/ 8 w 8"/>
                <a:gd name="T31" fmla="*/ 2 h 2"/>
                <a:gd name="T32" fmla="*/ 7 w 8"/>
                <a:gd name="T33" fmla="*/ 2 h 2"/>
                <a:gd name="T34" fmla="*/ 7 w 8"/>
                <a:gd name="T35" fmla="*/ 2 h 2"/>
                <a:gd name="T36" fmla="*/ 7 w 8"/>
                <a:gd name="T37" fmla="*/ 2 h 2"/>
                <a:gd name="T38" fmla="*/ 6 w 8"/>
                <a:gd name="T39" fmla="*/ 2 h 2"/>
                <a:gd name="T40" fmla="*/ 6 w 8"/>
                <a:gd name="T41" fmla="*/ 1 h 2"/>
                <a:gd name="T42" fmla="*/ 5 w 8"/>
                <a:gd name="T43" fmla="*/ 1 h 2"/>
                <a:gd name="T44" fmla="*/ 4 w 8"/>
                <a:gd name="T45" fmla="*/ 1 h 2"/>
                <a:gd name="T46" fmla="*/ 3 w 8"/>
                <a:gd name="T47" fmla="*/ 1 h 2"/>
                <a:gd name="T48" fmla="*/ 1 w 8"/>
                <a:gd name="T49" fmla="*/ 2 h 2"/>
                <a:gd name="T50" fmla="*/ 0 w 8"/>
                <a:gd name="T5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
                  <a:moveTo>
                    <a:pt x="0" y="1"/>
                  </a:moveTo>
                  <a:lnTo>
                    <a:pt x="0" y="1"/>
                  </a:lnTo>
                  <a:lnTo>
                    <a:pt x="0" y="1"/>
                  </a:lnTo>
                  <a:lnTo>
                    <a:pt x="1" y="1"/>
                  </a:lnTo>
                  <a:lnTo>
                    <a:pt x="1" y="1"/>
                  </a:lnTo>
                  <a:lnTo>
                    <a:pt x="2" y="1"/>
                  </a:lnTo>
                  <a:lnTo>
                    <a:pt x="2" y="0"/>
                  </a:lnTo>
                  <a:lnTo>
                    <a:pt x="3" y="0"/>
                  </a:lnTo>
                  <a:lnTo>
                    <a:pt x="3" y="0"/>
                  </a:lnTo>
                  <a:lnTo>
                    <a:pt x="4" y="0"/>
                  </a:lnTo>
                  <a:lnTo>
                    <a:pt x="5" y="0"/>
                  </a:lnTo>
                  <a:lnTo>
                    <a:pt x="6" y="1"/>
                  </a:lnTo>
                  <a:lnTo>
                    <a:pt x="7" y="1"/>
                  </a:lnTo>
                  <a:lnTo>
                    <a:pt x="7" y="1"/>
                  </a:lnTo>
                  <a:lnTo>
                    <a:pt x="7" y="2"/>
                  </a:lnTo>
                  <a:lnTo>
                    <a:pt x="8" y="2"/>
                  </a:lnTo>
                  <a:lnTo>
                    <a:pt x="7" y="2"/>
                  </a:lnTo>
                  <a:lnTo>
                    <a:pt x="7" y="2"/>
                  </a:lnTo>
                  <a:lnTo>
                    <a:pt x="7" y="2"/>
                  </a:lnTo>
                  <a:lnTo>
                    <a:pt x="6" y="2"/>
                  </a:lnTo>
                  <a:lnTo>
                    <a:pt x="6" y="1"/>
                  </a:lnTo>
                  <a:lnTo>
                    <a:pt x="5" y="1"/>
                  </a:lnTo>
                  <a:lnTo>
                    <a:pt x="4" y="1"/>
                  </a:lnTo>
                  <a:lnTo>
                    <a:pt x="3" y="1"/>
                  </a:lnTo>
                  <a:lnTo>
                    <a:pt x="1" y="2"/>
                  </a:lnTo>
                  <a:lnTo>
                    <a:pt x="0" y="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499" name="Freeform 2168"/>
            <p:cNvSpPr>
              <a:spLocks/>
            </p:cNvSpPr>
            <p:nvPr/>
          </p:nvSpPr>
          <p:spPr bwMode="auto">
            <a:xfrm>
              <a:off x="5172078" y="2277038"/>
              <a:ext cx="11113" cy="4763"/>
            </a:xfrm>
            <a:custGeom>
              <a:avLst/>
              <a:gdLst>
                <a:gd name="T0" fmla="*/ 7 w 7"/>
                <a:gd name="T1" fmla="*/ 2 h 3"/>
                <a:gd name="T2" fmla="*/ 7 w 7"/>
                <a:gd name="T3" fmla="*/ 2 h 3"/>
                <a:gd name="T4" fmla="*/ 6 w 7"/>
                <a:gd name="T5" fmla="*/ 1 h 3"/>
                <a:gd name="T6" fmla="*/ 5 w 7"/>
                <a:gd name="T7" fmla="*/ 1 h 3"/>
                <a:gd name="T8" fmla="*/ 4 w 7"/>
                <a:gd name="T9" fmla="*/ 1 h 3"/>
                <a:gd name="T10" fmla="*/ 3 w 7"/>
                <a:gd name="T11" fmla="*/ 0 h 3"/>
                <a:gd name="T12" fmla="*/ 2 w 7"/>
                <a:gd name="T13" fmla="*/ 0 h 3"/>
                <a:gd name="T14" fmla="*/ 1 w 7"/>
                <a:gd name="T15" fmla="*/ 0 h 3"/>
                <a:gd name="T16" fmla="*/ 0 w 7"/>
                <a:gd name="T17" fmla="*/ 1 h 3"/>
                <a:gd name="T18" fmla="*/ 0 w 7"/>
                <a:gd name="T19" fmla="*/ 1 h 3"/>
                <a:gd name="T20" fmla="*/ 0 w 7"/>
                <a:gd name="T21" fmla="*/ 1 h 3"/>
                <a:gd name="T22" fmla="*/ 0 w 7"/>
                <a:gd name="T23" fmla="*/ 2 h 3"/>
                <a:gd name="T24" fmla="*/ 0 w 7"/>
                <a:gd name="T25" fmla="*/ 2 h 3"/>
                <a:gd name="T26" fmla="*/ 1 w 7"/>
                <a:gd name="T27" fmla="*/ 2 h 3"/>
                <a:gd name="T28" fmla="*/ 1 w 7"/>
                <a:gd name="T29" fmla="*/ 2 h 3"/>
                <a:gd name="T30" fmla="*/ 2 w 7"/>
                <a:gd name="T31" fmla="*/ 2 h 3"/>
                <a:gd name="T32" fmla="*/ 3 w 7"/>
                <a:gd name="T33" fmla="*/ 2 h 3"/>
                <a:gd name="T34" fmla="*/ 4 w 7"/>
                <a:gd name="T35" fmla="*/ 2 h 3"/>
                <a:gd name="T36" fmla="*/ 5 w 7"/>
                <a:gd name="T37" fmla="*/ 2 h 3"/>
                <a:gd name="T38" fmla="*/ 6 w 7"/>
                <a:gd name="T39" fmla="*/ 2 h 3"/>
                <a:gd name="T40" fmla="*/ 6 w 7"/>
                <a:gd name="T41" fmla="*/ 3 h 3"/>
                <a:gd name="T42" fmla="*/ 6 w 7"/>
                <a:gd name="T43" fmla="*/ 3 h 3"/>
                <a:gd name="T44" fmla="*/ 7 w 7"/>
                <a:gd name="T45" fmla="*/ 3 h 3"/>
                <a:gd name="T46" fmla="*/ 7 w 7"/>
                <a:gd name="T47" fmla="*/ 2 h 3"/>
                <a:gd name="T48" fmla="*/ 7 w 7"/>
                <a:gd name="T4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
                  <a:moveTo>
                    <a:pt x="7" y="2"/>
                  </a:moveTo>
                  <a:lnTo>
                    <a:pt x="7" y="2"/>
                  </a:lnTo>
                  <a:lnTo>
                    <a:pt x="6" y="1"/>
                  </a:lnTo>
                  <a:lnTo>
                    <a:pt x="5" y="1"/>
                  </a:lnTo>
                  <a:lnTo>
                    <a:pt x="4" y="1"/>
                  </a:lnTo>
                  <a:lnTo>
                    <a:pt x="3" y="0"/>
                  </a:lnTo>
                  <a:lnTo>
                    <a:pt x="2" y="0"/>
                  </a:lnTo>
                  <a:lnTo>
                    <a:pt x="1" y="0"/>
                  </a:lnTo>
                  <a:lnTo>
                    <a:pt x="0" y="1"/>
                  </a:lnTo>
                  <a:lnTo>
                    <a:pt x="0" y="1"/>
                  </a:lnTo>
                  <a:lnTo>
                    <a:pt x="0" y="1"/>
                  </a:lnTo>
                  <a:lnTo>
                    <a:pt x="0" y="2"/>
                  </a:lnTo>
                  <a:lnTo>
                    <a:pt x="0" y="2"/>
                  </a:lnTo>
                  <a:lnTo>
                    <a:pt x="1" y="2"/>
                  </a:lnTo>
                  <a:lnTo>
                    <a:pt x="1" y="2"/>
                  </a:lnTo>
                  <a:lnTo>
                    <a:pt x="2" y="2"/>
                  </a:lnTo>
                  <a:lnTo>
                    <a:pt x="3" y="2"/>
                  </a:lnTo>
                  <a:lnTo>
                    <a:pt x="4" y="2"/>
                  </a:lnTo>
                  <a:lnTo>
                    <a:pt x="5" y="2"/>
                  </a:lnTo>
                  <a:lnTo>
                    <a:pt x="6" y="2"/>
                  </a:lnTo>
                  <a:lnTo>
                    <a:pt x="6" y="3"/>
                  </a:lnTo>
                  <a:lnTo>
                    <a:pt x="6" y="3"/>
                  </a:lnTo>
                  <a:lnTo>
                    <a:pt x="7" y="3"/>
                  </a:lnTo>
                  <a:lnTo>
                    <a:pt x="7" y="2"/>
                  </a:lnTo>
                  <a:lnTo>
                    <a:pt x="7"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00" name="Freeform 2169"/>
            <p:cNvSpPr>
              <a:spLocks/>
            </p:cNvSpPr>
            <p:nvPr/>
          </p:nvSpPr>
          <p:spPr bwMode="auto">
            <a:xfrm>
              <a:off x="5176838" y="2307198"/>
              <a:ext cx="14288" cy="7938"/>
            </a:xfrm>
            <a:custGeom>
              <a:avLst/>
              <a:gdLst>
                <a:gd name="T0" fmla="*/ 0 w 9"/>
                <a:gd name="T1" fmla="*/ 1 h 5"/>
                <a:gd name="T2" fmla="*/ 0 w 9"/>
                <a:gd name="T3" fmla="*/ 1 h 5"/>
                <a:gd name="T4" fmla="*/ 1 w 9"/>
                <a:gd name="T5" fmla="*/ 1 h 5"/>
                <a:gd name="T6" fmla="*/ 1 w 9"/>
                <a:gd name="T7" fmla="*/ 1 h 5"/>
                <a:gd name="T8" fmla="*/ 2 w 9"/>
                <a:gd name="T9" fmla="*/ 1 h 5"/>
                <a:gd name="T10" fmla="*/ 3 w 9"/>
                <a:gd name="T11" fmla="*/ 1 h 5"/>
                <a:gd name="T12" fmla="*/ 3 w 9"/>
                <a:gd name="T13" fmla="*/ 0 h 5"/>
                <a:gd name="T14" fmla="*/ 4 w 9"/>
                <a:gd name="T15" fmla="*/ 0 h 5"/>
                <a:gd name="T16" fmla="*/ 4 w 9"/>
                <a:gd name="T17" fmla="*/ 0 h 5"/>
                <a:gd name="T18" fmla="*/ 4 w 9"/>
                <a:gd name="T19" fmla="*/ 1 h 5"/>
                <a:gd name="T20" fmla="*/ 5 w 9"/>
                <a:gd name="T21" fmla="*/ 1 h 5"/>
                <a:gd name="T22" fmla="*/ 5 w 9"/>
                <a:gd name="T23" fmla="*/ 1 h 5"/>
                <a:gd name="T24" fmla="*/ 5 w 9"/>
                <a:gd name="T25" fmla="*/ 1 h 5"/>
                <a:gd name="T26" fmla="*/ 6 w 9"/>
                <a:gd name="T27" fmla="*/ 1 h 5"/>
                <a:gd name="T28" fmla="*/ 6 w 9"/>
                <a:gd name="T29" fmla="*/ 1 h 5"/>
                <a:gd name="T30" fmla="*/ 6 w 9"/>
                <a:gd name="T31" fmla="*/ 1 h 5"/>
                <a:gd name="T32" fmla="*/ 7 w 9"/>
                <a:gd name="T33" fmla="*/ 1 h 5"/>
                <a:gd name="T34" fmla="*/ 8 w 9"/>
                <a:gd name="T35" fmla="*/ 1 h 5"/>
                <a:gd name="T36" fmla="*/ 9 w 9"/>
                <a:gd name="T37" fmla="*/ 1 h 5"/>
                <a:gd name="T38" fmla="*/ 9 w 9"/>
                <a:gd name="T39" fmla="*/ 1 h 5"/>
                <a:gd name="T40" fmla="*/ 9 w 9"/>
                <a:gd name="T41" fmla="*/ 1 h 5"/>
                <a:gd name="T42" fmla="*/ 9 w 9"/>
                <a:gd name="T43" fmla="*/ 1 h 5"/>
                <a:gd name="T44" fmla="*/ 9 w 9"/>
                <a:gd name="T45" fmla="*/ 1 h 5"/>
                <a:gd name="T46" fmla="*/ 9 w 9"/>
                <a:gd name="T47" fmla="*/ 2 h 5"/>
                <a:gd name="T48" fmla="*/ 9 w 9"/>
                <a:gd name="T49" fmla="*/ 2 h 5"/>
                <a:gd name="T50" fmla="*/ 8 w 9"/>
                <a:gd name="T51" fmla="*/ 3 h 5"/>
                <a:gd name="T52" fmla="*/ 8 w 9"/>
                <a:gd name="T53" fmla="*/ 3 h 5"/>
                <a:gd name="T54" fmla="*/ 8 w 9"/>
                <a:gd name="T55" fmla="*/ 4 h 5"/>
                <a:gd name="T56" fmla="*/ 7 w 9"/>
                <a:gd name="T57" fmla="*/ 4 h 5"/>
                <a:gd name="T58" fmla="*/ 6 w 9"/>
                <a:gd name="T59" fmla="*/ 5 h 5"/>
                <a:gd name="T60" fmla="*/ 5 w 9"/>
                <a:gd name="T61" fmla="*/ 5 h 5"/>
                <a:gd name="T62" fmla="*/ 4 w 9"/>
                <a:gd name="T63" fmla="*/ 5 h 5"/>
                <a:gd name="T64" fmla="*/ 3 w 9"/>
                <a:gd name="T65" fmla="*/ 4 h 5"/>
                <a:gd name="T66" fmla="*/ 3 w 9"/>
                <a:gd name="T67" fmla="*/ 4 h 5"/>
                <a:gd name="T68" fmla="*/ 2 w 9"/>
                <a:gd name="T69" fmla="*/ 3 h 5"/>
                <a:gd name="T70" fmla="*/ 2 w 9"/>
                <a:gd name="T71" fmla="*/ 3 h 5"/>
                <a:gd name="T72" fmla="*/ 1 w 9"/>
                <a:gd name="T73" fmla="*/ 2 h 5"/>
                <a:gd name="T74" fmla="*/ 1 w 9"/>
                <a:gd name="T75" fmla="*/ 2 h 5"/>
                <a:gd name="T76" fmla="*/ 1 w 9"/>
                <a:gd name="T77" fmla="*/ 2 h 5"/>
                <a:gd name="T78" fmla="*/ 0 w 9"/>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5">
                  <a:moveTo>
                    <a:pt x="0" y="1"/>
                  </a:moveTo>
                  <a:lnTo>
                    <a:pt x="0" y="1"/>
                  </a:lnTo>
                  <a:lnTo>
                    <a:pt x="1" y="1"/>
                  </a:lnTo>
                  <a:lnTo>
                    <a:pt x="1" y="1"/>
                  </a:lnTo>
                  <a:lnTo>
                    <a:pt x="2" y="1"/>
                  </a:lnTo>
                  <a:lnTo>
                    <a:pt x="3" y="1"/>
                  </a:lnTo>
                  <a:lnTo>
                    <a:pt x="3" y="0"/>
                  </a:lnTo>
                  <a:lnTo>
                    <a:pt x="4" y="0"/>
                  </a:lnTo>
                  <a:lnTo>
                    <a:pt x="4" y="0"/>
                  </a:lnTo>
                  <a:lnTo>
                    <a:pt x="4" y="1"/>
                  </a:lnTo>
                  <a:lnTo>
                    <a:pt x="5" y="1"/>
                  </a:lnTo>
                  <a:lnTo>
                    <a:pt x="5" y="1"/>
                  </a:lnTo>
                  <a:lnTo>
                    <a:pt x="5" y="1"/>
                  </a:lnTo>
                  <a:lnTo>
                    <a:pt x="6" y="1"/>
                  </a:lnTo>
                  <a:lnTo>
                    <a:pt x="6" y="1"/>
                  </a:lnTo>
                  <a:lnTo>
                    <a:pt x="6" y="1"/>
                  </a:lnTo>
                  <a:lnTo>
                    <a:pt x="7" y="1"/>
                  </a:lnTo>
                  <a:lnTo>
                    <a:pt x="8" y="1"/>
                  </a:lnTo>
                  <a:lnTo>
                    <a:pt x="9" y="1"/>
                  </a:lnTo>
                  <a:lnTo>
                    <a:pt x="9" y="1"/>
                  </a:lnTo>
                  <a:lnTo>
                    <a:pt x="9" y="1"/>
                  </a:lnTo>
                  <a:lnTo>
                    <a:pt x="9" y="1"/>
                  </a:lnTo>
                  <a:lnTo>
                    <a:pt x="9" y="1"/>
                  </a:lnTo>
                  <a:lnTo>
                    <a:pt x="9" y="2"/>
                  </a:lnTo>
                  <a:lnTo>
                    <a:pt x="9" y="2"/>
                  </a:lnTo>
                  <a:lnTo>
                    <a:pt x="8" y="3"/>
                  </a:lnTo>
                  <a:lnTo>
                    <a:pt x="8" y="3"/>
                  </a:lnTo>
                  <a:lnTo>
                    <a:pt x="8" y="4"/>
                  </a:lnTo>
                  <a:lnTo>
                    <a:pt x="7" y="4"/>
                  </a:lnTo>
                  <a:lnTo>
                    <a:pt x="6" y="5"/>
                  </a:lnTo>
                  <a:lnTo>
                    <a:pt x="5" y="5"/>
                  </a:lnTo>
                  <a:lnTo>
                    <a:pt x="4" y="5"/>
                  </a:lnTo>
                  <a:lnTo>
                    <a:pt x="3" y="4"/>
                  </a:lnTo>
                  <a:lnTo>
                    <a:pt x="3" y="4"/>
                  </a:lnTo>
                  <a:lnTo>
                    <a:pt x="2" y="3"/>
                  </a:lnTo>
                  <a:lnTo>
                    <a:pt x="2" y="3"/>
                  </a:lnTo>
                  <a:lnTo>
                    <a:pt x="1" y="2"/>
                  </a:lnTo>
                  <a:lnTo>
                    <a:pt x="1" y="2"/>
                  </a:lnTo>
                  <a:lnTo>
                    <a:pt x="1" y="2"/>
                  </a:lnTo>
                  <a:lnTo>
                    <a:pt x="0" y="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01" name="Freeform 2170"/>
            <p:cNvSpPr>
              <a:spLocks/>
            </p:cNvSpPr>
            <p:nvPr/>
          </p:nvSpPr>
          <p:spPr bwMode="auto">
            <a:xfrm>
              <a:off x="5180015" y="2299263"/>
              <a:ext cx="9525" cy="4763"/>
            </a:xfrm>
            <a:custGeom>
              <a:avLst/>
              <a:gdLst>
                <a:gd name="T0" fmla="*/ 0 w 6"/>
                <a:gd name="T1" fmla="*/ 0 h 3"/>
                <a:gd name="T2" fmla="*/ 0 w 6"/>
                <a:gd name="T3" fmla="*/ 0 h 3"/>
                <a:gd name="T4" fmla="*/ 0 w 6"/>
                <a:gd name="T5" fmla="*/ 1 h 3"/>
                <a:gd name="T6" fmla="*/ 1 w 6"/>
                <a:gd name="T7" fmla="*/ 1 h 3"/>
                <a:gd name="T8" fmla="*/ 1 w 6"/>
                <a:gd name="T9" fmla="*/ 1 h 3"/>
                <a:gd name="T10" fmla="*/ 1 w 6"/>
                <a:gd name="T11" fmla="*/ 1 h 3"/>
                <a:gd name="T12" fmla="*/ 2 w 6"/>
                <a:gd name="T13" fmla="*/ 1 h 3"/>
                <a:gd name="T14" fmla="*/ 2 w 6"/>
                <a:gd name="T15" fmla="*/ 1 h 3"/>
                <a:gd name="T16" fmla="*/ 2 w 6"/>
                <a:gd name="T17" fmla="*/ 1 h 3"/>
                <a:gd name="T18" fmla="*/ 3 w 6"/>
                <a:gd name="T19" fmla="*/ 2 h 3"/>
                <a:gd name="T20" fmla="*/ 3 w 6"/>
                <a:gd name="T21" fmla="*/ 2 h 3"/>
                <a:gd name="T22" fmla="*/ 4 w 6"/>
                <a:gd name="T23" fmla="*/ 2 h 3"/>
                <a:gd name="T24" fmla="*/ 5 w 6"/>
                <a:gd name="T25" fmla="*/ 2 h 3"/>
                <a:gd name="T26" fmla="*/ 5 w 6"/>
                <a:gd name="T27" fmla="*/ 2 h 3"/>
                <a:gd name="T28" fmla="*/ 5 w 6"/>
                <a:gd name="T29" fmla="*/ 1 h 3"/>
                <a:gd name="T30" fmla="*/ 6 w 6"/>
                <a:gd name="T31" fmla="*/ 1 h 3"/>
                <a:gd name="T32" fmla="*/ 6 w 6"/>
                <a:gd name="T33" fmla="*/ 1 h 3"/>
                <a:gd name="T34" fmla="*/ 6 w 6"/>
                <a:gd name="T35" fmla="*/ 1 h 3"/>
                <a:gd name="T36" fmla="*/ 6 w 6"/>
                <a:gd name="T37" fmla="*/ 1 h 3"/>
                <a:gd name="T38" fmla="*/ 6 w 6"/>
                <a:gd name="T39" fmla="*/ 1 h 3"/>
                <a:gd name="T40" fmla="*/ 6 w 6"/>
                <a:gd name="T41" fmla="*/ 1 h 3"/>
                <a:gd name="T42" fmla="*/ 6 w 6"/>
                <a:gd name="T43" fmla="*/ 1 h 3"/>
                <a:gd name="T44" fmla="*/ 6 w 6"/>
                <a:gd name="T45" fmla="*/ 1 h 3"/>
                <a:gd name="T46" fmla="*/ 6 w 6"/>
                <a:gd name="T47" fmla="*/ 1 h 3"/>
                <a:gd name="T48" fmla="*/ 6 w 6"/>
                <a:gd name="T49" fmla="*/ 2 h 3"/>
                <a:gd name="T50" fmla="*/ 6 w 6"/>
                <a:gd name="T51" fmla="*/ 2 h 3"/>
                <a:gd name="T52" fmla="*/ 5 w 6"/>
                <a:gd name="T53" fmla="*/ 2 h 3"/>
                <a:gd name="T54" fmla="*/ 5 w 6"/>
                <a:gd name="T55" fmla="*/ 3 h 3"/>
                <a:gd name="T56" fmla="*/ 4 w 6"/>
                <a:gd name="T57" fmla="*/ 3 h 3"/>
                <a:gd name="T58" fmla="*/ 4 w 6"/>
                <a:gd name="T59" fmla="*/ 3 h 3"/>
                <a:gd name="T60" fmla="*/ 3 w 6"/>
                <a:gd name="T61" fmla="*/ 3 h 3"/>
                <a:gd name="T62" fmla="*/ 3 w 6"/>
                <a:gd name="T63" fmla="*/ 3 h 3"/>
                <a:gd name="T64" fmla="*/ 2 w 6"/>
                <a:gd name="T65" fmla="*/ 2 h 3"/>
                <a:gd name="T66" fmla="*/ 2 w 6"/>
                <a:gd name="T67" fmla="*/ 2 h 3"/>
                <a:gd name="T68" fmla="*/ 1 w 6"/>
                <a:gd name="T69" fmla="*/ 2 h 3"/>
                <a:gd name="T70" fmla="*/ 1 w 6"/>
                <a:gd name="T71" fmla="*/ 2 h 3"/>
                <a:gd name="T72" fmla="*/ 1 w 6"/>
                <a:gd name="T73" fmla="*/ 2 h 3"/>
                <a:gd name="T74" fmla="*/ 1 w 6"/>
                <a:gd name="T75" fmla="*/ 2 h 3"/>
                <a:gd name="T76" fmla="*/ 0 w 6"/>
                <a:gd name="T77" fmla="*/ 2 h 3"/>
                <a:gd name="T78" fmla="*/ 0 w 6"/>
                <a:gd name="T79" fmla="*/ 1 h 3"/>
                <a:gd name="T80" fmla="*/ 0 w 6"/>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3">
                  <a:moveTo>
                    <a:pt x="0" y="0"/>
                  </a:moveTo>
                  <a:lnTo>
                    <a:pt x="0" y="0"/>
                  </a:lnTo>
                  <a:lnTo>
                    <a:pt x="0" y="1"/>
                  </a:lnTo>
                  <a:lnTo>
                    <a:pt x="1" y="1"/>
                  </a:lnTo>
                  <a:lnTo>
                    <a:pt x="1" y="1"/>
                  </a:lnTo>
                  <a:lnTo>
                    <a:pt x="1" y="1"/>
                  </a:lnTo>
                  <a:lnTo>
                    <a:pt x="2" y="1"/>
                  </a:lnTo>
                  <a:lnTo>
                    <a:pt x="2" y="1"/>
                  </a:lnTo>
                  <a:lnTo>
                    <a:pt x="2" y="1"/>
                  </a:lnTo>
                  <a:lnTo>
                    <a:pt x="3" y="2"/>
                  </a:lnTo>
                  <a:lnTo>
                    <a:pt x="3" y="2"/>
                  </a:lnTo>
                  <a:lnTo>
                    <a:pt x="4" y="2"/>
                  </a:lnTo>
                  <a:lnTo>
                    <a:pt x="5" y="2"/>
                  </a:lnTo>
                  <a:lnTo>
                    <a:pt x="5" y="2"/>
                  </a:lnTo>
                  <a:lnTo>
                    <a:pt x="5" y="1"/>
                  </a:lnTo>
                  <a:lnTo>
                    <a:pt x="6" y="1"/>
                  </a:lnTo>
                  <a:lnTo>
                    <a:pt x="6" y="1"/>
                  </a:lnTo>
                  <a:lnTo>
                    <a:pt x="6" y="1"/>
                  </a:lnTo>
                  <a:lnTo>
                    <a:pt x="6" y="1"/>
                  </a:lnTo>
                  <a:lnTo>
                    <a:pt x="6" y="1"/>
                  </a:lnTo>
                  <a:lnTo>
                    <a:pt x="6" y="1"/>
                  </a:lnTo>
                  <a:lnTo>
                    <a:pt x="6" y="1"/>
                  </a:lnTo>
                  <a:lnTo>
                    <a:pt x="6" y="1"/>
                  </a:lnTo>
                  <a:lnTo>
                    <a:pt x="6" y="1"/>
                  </a:lnTo>
                  <a:lnTo>
                    <a:pt x="6" y="2"/>
                  </a:lnTo>
                  <a:lnTo>
                    <a:pt x="6" y="2"/>
                  </a:lnTo>
                  <a:lnTo>
                    <a:pt x="5" y="2"/>
                  </a:lnTo>
                  <a:lnTo>
                    <a:pt x="5" y="3"/>
                  </a:lnTo>
                  <a:lnTo>
                    <a:pt x="4" y="3"/>
                  </a:lnTo>
                  <a:lnTo>
                    <a:pt x="4" y="3"/>
                  </a:lnTo>
                  <a:lnTo>
                    <a:pt x="3" y="3"/>
                  </a:lnTo>
                  <a:lnTo>
                    <a:pt x="3" y="3"/>
                  </a:lnTo>
                  <a:lnTo>
                    <a:pt x="2" y="2"/>
                  </a:lnTo>
                  <a:lnTo>
                    <a:pt x="2" y="2"/>
                  </a:lnTo>
                  <a:lnTo>
                    <a:pt x="1" y="2"/>
                  </a:lnTo>
                  <a:lnTo>
                    <a:pt x="1" y="2"/>
                  </a:lnTo>
                  <a:lnTo>
                    <a:pt x="1" y="2"/>
                  </a:lnTo>
                  <a:lnTo>
                    <a:pt x="1" y="2"/>
                  </a:lnTo>
                  <a:lnTo>
                    <a:pt x="0" y="2"/>
                  </a:lnTo>
                  <a:lnTo>
                    <a:pt x="0" y="1"/>
                  </a:lnTo>
                  <a:lnTo>
                    <a:pt x="0"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02" name="Oval 2171"/>
            <p:cNvSpPr>
              <a:spLocks noChangeArrowheads="1"/>
            </p:cNvSpPr>
            <p:nvPr/>
          </p:nvSpPr>
          <p:spPr bwMode="auto">
            <a:xfrm>
              <a:off x="5073651" y="2143688"/>
              <a:ext cx="431800" cy="411163"/>
            </a:xfrm>
            <a:prstGeom prst="ellipse">
              <a:avLst/>
            </a:prstGeom>
            <a:noFill/>
            <a:ln w="21" cap="rnd">
              <a:solidFill>
                <a:srgbClr val="3399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03" name="Rectangle 2172"/>
            <p:cNvSpPr>
              <a:spLocks noChangeArrowheads="1"/>
            </p:cNvSpPr>
            <p:nvPr/>
          </p:nvSpPr>
          <p:spPr bwMode="auto">
            <a:xfrm>
              <a:off x="5686426" y="2310375"/>
              <a:ext cx="103233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6600"/>
                  </a:solidFill>
                  <a:latin typeface="Arial Narrow" pitchFamily="34" charset="0"/>
                  <a:cs typeface="Arial" pitchFamily="34" charset="0"/>
                </a:rPr>
                <a:t>Companionship</a:t>
              </a:r>
              <a:endParaRPr lang="en-US" kern="0">
                <a:solidFill>
                  <a:sysClr val="windowText" lastClr="000000"/>
                </a:solidFill>
                <a:latin typeface="Arial" pitchFamily="34" charset="0"/>
                <a:cs typeface="Arial" pitchFamily="34" charset="0"/>
              </a:endParaRPr>
            </a:p>
          </p:txBody>
        </p:sp>
        <p:sp>
          <p:nvSpPr>
            <p:cNvPr id="1504" name="Rectangle 2173"/>
            <p:cNvSpPr>
              <a:spLocks noChangeArrowheads="1"/>
            </p:cNvSpPr>
            <p:nvPr/>
          </p:nvSpPr>
          <p:spPr bwMode="auto">
            <a:xfrm>
              <a:off x="5659438" y="2458013"/>
              <a:ext cx="852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(teamwork &amp; win</a:t>
              </a:r>
              <a:endParaRPr lang="en-US" kern="0">
                <a:solidFill>
                  <a:sysClr val="windowText" lastClr="000000"/>
                </a:solidFill>
                <a:latin typeface="Arial" pitchFamily="34" charset="0"/>
                <a:cs typeface="Arial" pitchFamily="34" charset="0"/>
              </a:endParaRPr>
            </a:p>
          </p:txBody>
        </p:sp>
        <p:sp>
          <p:nvSpPr>
            <p:cNvPr id="1505" name="Rectangle 2174"/>
            <p:cNvSpPr>
              <a:spLocks noChangeArrowheads="1"/>
            </p:cNvSpPr>
            <p:nvPr/>
          </p:nvSpPr>
          <p:spPr bwMode="auto">
            <a:xfrm>
              <a:off x="6492876" y="2458013"/>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1506" name="Rectangle 2175"/>
            <p:cNvSpPr>
              <a:spLocks noChangeArrowheads="1"/>
            </p:cNvSpPr>
            <p:nvPr/>
          </p:nvSpPr>
          <p:spPr bwMode="auto">
            <a:xfrm>
              <a:off x="6529388" y="2458013"/>
              <a:ext cx="21159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006600"/>
                  </a:solidFill>
                  <a:latin typeface="Arial Narrow" pitchFamily="34" charset="0"/>
                  <a:cs typeface="Arial" pitchFamily="34" charset="0"/>
                </a:rPr>
                <a:t>win)</a:t>
              </a:r>
              <a:endParaRPr lang="en-US" kern="0">
                <a:solidFill>
                  <a:sysClr val="windowText" lastClr="000000"/>
                </a:solidFill>
                <a:latin typeface="Arial" pitchFamily="34" charset="0"/>
                <a:cs typeface="Arial" pitchFamily="34" charset="0"/>
              </a:endParaRPr>
            </a:p>
          </p:txBody>
        </p:sp>
        <p:grpSp>
          <p:nvGrpSpPr>
            <p:cNvPr id="1508" name="Group 2181"/>
            <p:cNvGrpSpPr>
              <a:grpSpLocks/>
            </p:cNvGrpSpPr>
            <p:nvPr/>
          </p:nvGrpSpPr>
          <p:grpSpPr bwMode="auto">
            <a:xfrm>
              <a:off x="6502403" y="3402575"/>
              <a:ext cx="42863" cy="47625"/>
              <a:chOff x="4096" y="2101"/>
              <a:chExt cx="27" cy="30"/>
            </a:xfrm>
          </p:grpSpPr>
          <p:sp>
            <p:nvSpPr>
              <p:cNvPr id="4311" name="Oval 2179"/>
              <p:cNvSpPr>
                <a:spLocks noChangeArrowheads="1"/>
              </p:cNvSpPr>
              <p:nvPr/>
            </p:nvSpPr>
            <p:spPr bwMode="auto">
              <a:xfrm>
                <a:off x="4096" y="2101"/>
                <a:ext cx="27" cy="3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12" name="Oval 2180"/>
              <p:cNvSpPr>
                <a:spLocks noChangeArrowheads="1"/>
              </p:cNvSpPr>
              <p:nvPr/>
            </p:nvSpPr>
            <p:spPr bwMode="auto">
              <a:xfrm>
                <a:off x="4096" y="2101"/>
                <a:ext cx="27" cy="30"/>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509" name="Group 2184"/>
            <p:cNvGrpSpPr>
              <a:grpSpLocks/>
            </p:cNvGrpSpPr>
            <p:nvPr/>
          </p:nvGrpSpPr>
          <p:grpSpPr bwMode="auto">
            <a:xfrm>
              <a:off x="6337303" y="3402575"/>
              <a:ext cx="42863" cy="47625"/>
              <a:chOff x="3992" y="2101"/>
              <a:chExt cx="27" cy="30"/>
            </a:xfrm>
          </p:grpSpPr>
          <p:sp>
            <p:nvSpPr>
              <p:cNvPr id="4309" name="Oval 2182"/>
              <p:cNvSpPr>
                <a:spLocks noChangeArrowheads="1"/>
              </p:cNvSpPr>
              <p:nvPr/>
            </p:nvSpPr>
            <p:spPr bwMode="auto">
              <a:xfrm>
                <a:off x="3992" y="2101"/>
                <a:ext cx="27" cy="3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10" name="Oval 2183"/>
              <p:cNvSpPr>
                <a:spLocks noChangeArrowheads="1"/>
              </p:cNvSpPr>
              <p:nvPr/>
            </p:nvSpPr>
            <p:spPr bwMode="auto">
              <a:xfrm>
                <a:off x="3992" y="2101"/>
                <a:ext cx="27" cy="30"/>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510" name="Group 2187"/>
            <p:cNvGrpSpPr>
              <a:grpSpLocks/>
            </p:cNvGrpSpPr>
            <p:nvPr/>
          </p:nvGrpSpPr>
          <p:grpSpPr bwMode="auto">
            <a:xfrm>
              <a:off x="6173790" y="3402575"/>
              <a:ext cx="42863" cy="47625"/>
              <a:chOff x="3889" y="2101"/>
              <a:chExt cx="27" cy="30"/>
            </a:xfrm>
          </p:grpSpPr>
          <p:sp>
            <p:nvSpPr>
              <p:cNvPr id="4307" name="Oval 2185"/>
              <p:cNvSpPr>
                <a:spLocks noChangeArrowheads="1"/>
              </p:cNvSpPr>
              <p:nvPr/>
            </p:nvSpPr>
            <p:spPr bwMode="auto">
              <a:xfrm>
                <a:off x="3889" y="2101"/>
                <a:ext cx="27" cy="30"/>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08" name="Oval 2186"/>
              <p:cNvSpPr>
                <a:spLocks noChangeArrowheads="1"/>
              </p:cNvSpPr>
              <p:nvPr/>
            </p:nvSpPr>
            <p:spPr bwMode="auto">
              <a:xfrm>
                <a:off x="3889" y="2101"/>
                <a:ext cx="27" cy="30"/>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511" name="Group 2190"/>
            <p:cNvGrpSpPr>
              <a:grpSpLocks/>
            </p:cNvGrpSpPr>
            <p:nvPr/>
          </p:nvGrpSpPr>
          <p:grpSpPr bwMode="auto">
            <a:xfrm>
              <a:off x="6008690" y="3402573"/>
              <a:ext cx="42863" cy="46038"/>
              <a:chOff x="3785" y="2101"/>
              <a:chExt cx="27" cy="29"/>
            </a:xfrm>
          </p:grpSpPr>
          <p:sp>
            <p:nvSpPr>
              <p:cNvPr id="4305" name="Oval 2188"/>
              <p:cNvSpPr>
                <a:spLocks noChangeArrowheads="1"/>
              </p:cNvSpPr>
              <p:nvPr/>
            </p:nvSpPr>
            <p:spPr bwMode="auto">
              <a:xfrm>
                <a:off x="3785" y="2101"/>
                <a:ext cx="27" cy="29"/>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06" name="Oval 2189"/>
              <p:cNvSpPr>
                <a:spLocks noChangeArrowheads="1"/>
              </p:cNvSpPr>
              <p:nvPr/>
            </p:nvSpPr>
            <p:spPr bwMode="auto">
              <a:xfrm>
                <a:off x="3785" y="2101"/>
                <a:ext cx="27" cy="29"/>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512" name="Group 2193"/>
            <p:cNvGrpSpPr>
              <a:grpSpLocks/>
            </p:cNvGrpSpPr>
            <p:nvPr/>
          </p:nvGrpSpPr>
          <p:grpSpPr bwMode="auto">
            <a:xfrm>
              <a:off x="5845178" y="3402573"/>
              <a:ext cx="42863" cy="46038"/>
              <a:chOff x="3682" y="2101"/>
              <a:chExt cx="27" cy="29"/>
            </a:xfrm>
          </p:grpSpPr>
          <p:sp>
            <p:nvSpPr>
              <p:cNvPr id="4303" name="Oval 2191"/>
              <p:cNvSpPr>
                <a:spLocks noChangeArrowheads="1"/>
              </p:cNvSpPr>
              <p:nvPr/>
            </p:nvSpPr>
            <p:spPr bwMode="auto">
              <a:xfrm>
                <a:off x="3682" y="2101"/>
                <a:ext cx="27" cy="29"/>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04" name="Oval 2192"/>
              <p:cNvSpPr>
                <a:spLocks noChangeArrowheads="1"/>
              </p:cNvSpPr>
              <p:nvPr/>
            </p:nvSpPr>
            <p:spPr bwMode="auto">
              <a:xfrm>
                <a:off x="3682" y="2101"/>
                <a:ext cx="27" cy="29"/>
              </a:xfrm>
              <a:prstGeom prst="ellipse">
                <a:avLst/>
              </a:pr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513" name="Group 2196"/>
            <p:cNvGrpSpPr>
              <a:grpSpLocks/>
            </p:cNvGrpSpPr>
            <p:nvPr/>
          </p:nvGrpSpPr>
          <p:grpSpPr bwMode="auto">
            <a:xfrm>
              <a:off x="2870203" y="3320025"/>
              <a:ext cx="85725" cy="231775"/>
              <a:chOff x="1808" y="2049"/>
              <a:chExt cx="54" cy="146"/>
            </a:xfrm>
            <a:noFill/>
          </p:grpSpPr>
          <p:sp>
            <p:nvSpPr>
              <p:cNvPr id="4301" name="Rectangle 2194"/>
              <p:cNvSpPr>
                <a:spLocks noChangeArrowheads="1"/>
              </p:cNvSpPr>
              <p:nvPr/>
            </p:nvSpPr>
            <p:spPr bwMode="auto">
              <a:xfrm>
                <a:off x="1808" y="2049"/>
                <a:ext cx="54" cy="14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02" name="Rectangle 2195"/>
              <p:cNvSpPr>
                <a:spLocks noChangeArrowheads="1"/>
              </p:cNvSpPr>
              <p:nvPr/>
            </p:nvSpPr>
            <p:spPr bwMode="auto">
              <a:xfrm>
                <a:off x="1808" y="2049"/>
                <a:ext cx="54" cy="146"/>
              </a:xfrm>
              <a:prstGeom prst="rect">
                <a:avLst/>
              </a:prstGeom>
              <a:solidFill>
                <a:srgbClr val="FFFFFF"/>
              </a:solidFill>
              <a:ln w="5" cap="rnd">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514" name="Group 2199"/>
            <p:cNvGrpSpPr>
              <a:grpSpLocks/>
            </p:cNvGrpSpPr>
            <p:nvPr/>
          </p:nvGrpSpPr>
          <p:grpSpPr bwMode="auto">
            <a:xfrm>
              <a:off x="2378078" y="3239061"/>
              <a:ext cx="404813" cy="381000"/>
              <a:chOff x="1498" y="1998"/>
              <a:chExt cx="255" cy="240"/>
            </a:xfrm>
            <a:noFill/>
          </p:grpSpPr>
          <p:sp>
            <p:nvSpPr>
              <p:cNvPr id="4299" name="Freeform 2197"/>
              <p:cNvSpPr>
                <a:spLocks/>
              </p:cNvSpPr>
              <p:nvPr/>
            </p:nvSpPr>
            <p:spPr bwMode="auto">
              <a:xfrm>
                <a:off x="1498" y="1998"/>
                <a:ext cx="255" cy="240"/>
              </a:xfrm>
              <a:custGeom>
                <a:avLst/>
                <a:gdLst>
                  <a:gd name="T0" fmla="*/ 2358 w 2358"/>
                  <a:gd name="T1" fmla="*/ 578 h 2184"/>
                  <a:gd name="T2" fmla="*/ 2343 w 2358"/>
                  <a:gd name="T3" fmla="*/ 362 h 2184"/>
                  <a:gd name="T4" fmla="*/ 1600 w 2358"/>
                  <a:gd name="T5" fmla="*/ 45 h 2184"/>
                  <a:gd name="T6" fmla="*/ 616 w 2358"/>
                  <a:gd name="T7" fmla="*/ 139 h 2184"/>
                  <a:gd name="T8" fmla="*/ 84 w 2358"/>
                  <a:gd name="T9" fmla="*/ 845 h 2184"/>
                  <a:gd name="T10" fmla="*/ 116 w 2358"/>
                  <a:gd name="T11" fmla="*/ 1656 h 2184"/>
                  <a:gd name="T12" fmla="*/ 632 w 2358"/>
                  <a:gd name="T13" fmla="*/ 2095 h 2184"/>
                  <a:gd name="T14" fmla="*/ 1879 w 2358"/>
                  <a:gd name="T15" fmla="*/ 2106 h 2184"/>
                  <a:gd name="T16" fmla="*/ 2358 w 2358"/>
                  <a:gd name="T17" fmla="*/ 1823 h 2184"/>
                  <a:gd name="T18" fmla="*/ 2358 w 2358"/>
                  <a:gd name="T19" fmla="*/ 1645 h 2184"/>
                  <a:gd name="T20" fmla="*/ 2106 w 2358"/>
                  <a:gd name="T21" fmla="*/ 1645 h 2184"/>
                  <a:gd name="T22" fmla="*/ 1990 w 2358"/>
                  <a:gd name="T23" fmla="*/ 1806 h 2184"/>
                  <a:gd name="T24" fmla="*/ 1616 w 2358"/>
                  <a:gd name="T25" fmla="*/ 1939 h 2184"/>
                  <a:gd name="T26" fmla="*/ 695 w 2358"/>
                  <a:gd name="T27" fmla="*/ 1873 h 2184"/>
                  <a:gd name="T28" fmla="*/ 321 w 2358"/>
                  <a:gd name="T29" fmla="*/ 1489 h 2184"/>
                  <a:gd name="T30" fmla="*/ 337 w 2358"/>
                  <a:gd name="T31" fmla="*/ 845 h 2184"/>
                  <a:gd name="T32" fmla="*/ 742 w 2358"/>
                  <a:gd name="T33" fmla="*/ 339 h 2184"/>
                  <a:gd name="T34" fmla="*/ 1611 w 2358"/>
                  <a:gd name="T35" fmla="*/ 289 h 2184"/>
                  <a:gd name="T36" fmla="*/ 1990 w 2358"/>
                  <a:gd name="T37" fmla="*/ 439 h 2184"/>
                  <a:gd name="T38" fmla="*/ 2106 w 2358"/>
                  <a:gd name="T39" fmla="*/ 578 h 2184"/>
                  <a:gd name="T40" fmla="*/ 2358 w 2358"/>
                  <a:gd name="T41" fmla="*/ 57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2184">
                    <a:moveTo>
                      <a:pt x="2358" y="578"/>
                    </a:moveTo>
                    <a:lnTo>
                      <a:pt x="2343" y="362"/>
                    </a:lnTo>
                    <a:cubicBezTo>
                      <a:pt x="2216" y="273"/>
                      <a:pt x="1890" y="84"/>
                      <a:pt x="1600" y="45"/>
                    </a:cubicBezTo>
                    <a:cubicBezTo>
                      <a:pt x="1306" y="0"/>
                      <a:pt x="869" y="6"/>
                      <a:pt x="616" y="139"/>
                    </a:cubicBezTo>
                    <a:cubicBezTo>
                      <a:pt x="363" y="273"/>
                      <a:pt x="169" y="578"/>
                      <a:pt x="84" y="845"/>
                    </a:cubicBezTo>
                    <a:cubicBezTo>
                      <a:pt x="0" y="1112"/>
                      <a:pt x="32" y="1434"/>
                      <a:pt x="116" y="1656"/>
                    </a:cubicBezTo>
                    <a:cubicBezTo>
                      <a:pt x="200" y="1878"/>
                      <a:pt x="337" y="2006"/>
                      <a:pt x="632" y="2095"/>
                    </a:cubicBezTo>
                    <a:cubicBezTo>
                      <a:pt x="927" y="2184"/>
                      <a:pt x="1590" y="2173"/>
                      <a:pt x="1879" y="2106"/>
                    </a:cubicBezTo>
                    <a:cubicBezTo>
                      <a:pt x="2169" y="2039"/>
                      <a:pt x="2280" y="1906"/>
                      <a:pt x="2358" y="1823"/>
                    </a:cubicBezTo>
                    <a:lnTo>
                      <a:pt x="2358" y="1645"/>
                    </a:lnTo>
                    <a:lnTo>
                      <a:pt x="2106" y="1645"/>
                    </a:lnTo>
                    <a:cubicBezTo>
                      <a:pt x="2043" y="1673"/>
                      <a:pt x="2069" y="1756"/>
                      <a:pt x="1990" y="1806"/>
                    </a:cubicBezTo>
                    <a:cubicBezTo>
                      <a:pt x="1879" y="1850"/>
                      <a:pt x="1800" y="1917"/>
                      <a:pt x="1616" y="1939"/>
                    </a:cubicBezTo>
                    <a:cubicBezTo>
                      <a:pt x="1432" y="1962"/>
                      <a:pt x="911" y="1956"/>
                      <a:pt x="695" y="1873"/>
                    </a:cubicBezTo>
                    <a:cubicBezTo>
                      <a:pt x="479" y="1800"/>
                      <a:pt x="379" y="1662"/>
                      <a:pt x="321" y="1489"/>
                    </a:cubicBezTo>
                    <a:cubicBezTo>
                      <a:pt x="237" y="1312"/>
                      <a:pt x="253" y="1023"/>
                      <a:pt x="337" y="845"/>
                    </a:cubicBezTo>
                    <a:cubicBezTo>
                      <a:pt x="421" y="667"/>
                      <a:pt x="532" y="439"/>
                      <a:pt x="742" y="339"/>
                    </a:cubicBezTo>
                    <a:cubicBezTo>
                      <a:pt x="953" y="245"/>
                      <a:pt x="1406" y="267"/>
                      <a:pt x="1611" y="289"/>
                    </a:cubicBezTo>
                    <a:cubicBezTo>
                      <a:pt x="1816" y="312"/>
                      <a:pt x="1906" y="384"/>
                      <a:pt x="1990" y="439"/>
                    </a:cubicBezTo>
                    <a:lnTo>
                      <a:pt x="2106" y="578"/>
                    </a:lnTo>
                    <a:lnTo>
                      <a:pt x="2358" y="578"/>
                    </a:lnTo>
                    <a:close/>
                  </a:path>
                </a:pathLst>
              </a:custGeom>
              <a:grp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300" name="Freeform 2198"/>
              <p:cNvSpPr>
                <a:spLocks/>
              </p:cNvSpPr>
              <p:nvPr/>
            </p:nvSpPr>
            <p:spPr bwMode="auto">
              <a:xfrm>
                <a:off x="1498" y="1998"/>
                <a:ext cx="255" cy="240"/>
              </a:xfrm>
              <a:custGeom>
                <a:avLst/>
                <a:gdLst>
                  <a:gd name="T0" fmla="*/ 2358 w 2358"/>
                  <a:gd name="T1" fmla="*/ 578 h 2184"/>
                  <a:gd name="T2" fmla="*/ 2343 w 2358"/>
                  <a:gd name="T3" fmla="*/ 362 h 2184"/>
                  <a:gd name="T4" fmla="*/ 1600 w 2358"/>
                  <a:gd name="T5" fmla="*/ 45 h 2184"/>
                  <a:gd name="T6" fmla="*/ 616 w 2358"/>
                  <a:gd name="T7" fmla="*/ 139 h 2184"/>
                  <a:gd name="T8" fmla="*/ 84 w 2358"/>
                  <a:gd name="T9" fmla="*/ 845 h 2184"/>
                  <a:gd name="T10" fmla="*/ 116 w 2358"/>
                  <a:gd name="T11" fmla="*/ 1656 h 2184"/>
                  <a:gd name="T12" fmla="*/ 632 w 2358"/>
                  <a:gd name="T13" fmla="*/ 2095 h 2184"/>
                  <a:gd name="T14" fmla="*/ 1879 w 2358"/>
                  <a:gd name="T15" fmla="*/ 2106 h 2184"/>
                  <a:gd name="T16" fmla="*/ 2358 w 2358"/>
                  <a:gd name="T17" fmla="*/ 1823 h 2184"/>
                  <a:gd name="T18" fmla="*/ 2358 w 2358"/>
                  <a:gd name="T19" fmla="*/ 1645 h 2184"/>
                  <a:gd name="T20" fmla="*/ 2106 w 2358"/>
                  <a:gd name="T21" fmla="*/ 1645 h 2184"/>
                  <a:gd name="T22" fmla="*/ 1990 w 2358"/>
                  <a:gd name="T23" fmla="*/ 1806 h 2184"/>
                  <a:gd name="T24" fmla="*/ 1616 w 2358"/>
                  <a:gd name="T25" fmla="*/ 1939 h 2184"/>
                  <a:gd name="T26" fmla="*/ 695 w 2358"/>
                  <a:gd name="T27" fmla="*/ 1873 h 2184"/>
                  <a:gd name="T28" fmla="*/ 321 w 2358"/>
                  <a:gd name="T29" fmla="*/ 1489 h 2184"/>
                  <a:gd name="T30" fmla="*/ 337 w 2358"/>
                  <a:gd name="T31" fmla="*/ 845 h 2184"/>
                  <a:gd name="T32" fmla="*/ 742 w 2358"/>
                  <a:gd name="T33" fmla="*/ 339 h 2184"/>
                  <a:gd name="T34" fmla="*/ 1611 w 2358"/>
                  <a:gd name="T35" fmla="*/ 289 h 2184"/>
                  <a:gd name="T36" fmla="*/ 1990 w 2358"/>
                  <a:gd name="T37" fmla="*/ 439 h 2184"/>
                  <a:gd name="T38" fmla="*/ 2106 w 2358"/>
                  <a:gd name="T39" fmla="*/ 578 h 2184"/>
                  <a:gd name="T40" fmla="*/ 2358 w 2358"/>
                  <a:gd name="T41" fmla="*/ 57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8" h="2184">
                    <a:moveTo>
                      <a:pt x="2358" y="578"/>
                    </a:moveTo>
                    <a:lnTo>
                      <a:pt x="2343" y="362"/>
                    </a:lnTo>
                    <a:cubicBezTo>
                      <a:pt x="2216" y="273"/>
                      <a:pt x="1890" y="84"/>
                      <a:pt x="1600" y="45"/>
                    </a:cubicBezTo>
                    <a:cubicBezTo>
                      <a:pt x="1306" y="0"/>
                      <a:pt x="869" y="6"/>
                      <a:pt x="616" y="139"/>
                    </a:cubicBezTo>
                    <a:cubicBezTo>
                      <a:pt x="363" y="273"/>
                      <a:pt x="169" y="578"/>
                      <a:pt x="84" y="845"/>
                    </a:cubicBezTo>
                    <a:cubicBezTo>
                      <a:pt x="0" y="1112"/>
                      <a:pt x="32" y="1434"/>
                      <a:pt x="116" y="1656"/>
                    </a:cubicBezTo>
                    <a:cubicBezTo>
                      <a:pt x="200" y="1878"/>
                      <a:pt x="337" y="2006"/>
                      <a:pt x="632" y="2095"/>
                    </a:cubicBezTo>
                    <a:cubicBezTo>
                      <a:pt x="927" y="2184"/>
                      <a:pt x="1590" y="2173"/>
                      <a:pt x="1879" y="2106"/>
                    </a:cubicBezTo>
                    <a:cubicBezTo>
                      <a:pt x="2169" y="2039"/>
                      <a:pt x="2280" y="1906"/>
                      <a:pt x="2358" y="1823"/>
                    </a:cubicBezTo>
                    <a:lnTo>
                      <a:pt x="2358" y="1645"/>
                    </a:lnTo>
                    <a:lnTo>
                      <a:pt x="2106" y="1645"/>
                    </a:lnTo>
                    <a:cubicBezTo>
                      <a:pt x="2043" y="1673"/>
                      <a:pt x="2069" y="1756"/>
                      <a:pt x="1990" y="1806"/>
                    </a:cubicBezTo>
                    <a:cubicBezTo>
                      <a:pt x="1879" y="1850"/>
                      <a:pt x="1800" y="1917"/>
                      <a:pt x="1616" y="1939"/>
                    </a:cubicBezTo>
                    <a:cubicBezTo>
                      <a:pt x="1432" y="1962"/>
                      <a:pt x="911" y="1956"/>
                      <a:pt x="695" y="1873"/>
                    </a:cubicBezTo>
                    <a:cubicBezTo>
                      <a:pt x="479" y="1800"/>
                      <a:pt x="379" y="1662"/>
                      <a:pt x="321" y="1489"/>
                    </a:cubicBezTo>
                    <a:cubicBezTo>
                      <a:pt x="237" y="1312"/>
                      <a:pt x="253" y="1023"/>
                      <a:pt x="337" y="845"/>
                    </a:cubicBezTo>
                    <a:cubicBezTo>
                      <a:pt x="421" y="667"/>
                      <a:pt x="532" y="439"/>
                      <a:pt x="742" y="339"/>
                    </a:cubicBezTo>
                    <a:cubicBezTo>
                      <a:pt x="953" y="245"/>
                      <a:pt x="1406" y="267"/>
                      <a:pt x="1611" y="289"/>
                    </a:cubicBezTo>
                    <a:cubicBezTo>
                      <a:pt x="1816" y="312"/>
                      <a:pt x="1906" y="384"/>
                      <a:pt x="1990" y="439"/>
                    </a:cubicBezTo>
                    <a:lnTo>
                      <a:pt x="2106" y="578"/>
                    </a:lnTo>
                    <a:lnTo>
                      <a:pt x="2358" y="578"/>
                    </a:lnTo>
                    <a:close/>
                  </a:path>
                </a:pathLst>
              </a:custGeom>
              <a:solidFill>
                <a:srgbClr val="FFFFFF"/>
              </a:solidFill>
              <a:ln w="5"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515" name="Group 2202"/>
            <p:cNvGrpSpPr>
              <a:grpSpLocks/>
            </p:cNvGrpSpPr>
            <p:nvPr/>
          </p:nvGrpSpPr>
          <p:grpSpPr bwMode="auto">
            <a:xfrm>
              <a:off x="2401890" y="3420036"/>
              <a:ext cx="392113" cy="46038"/>
              <a:chOff x="1513" y="2112"/>
              <a:chExt cx="247" cy="29"/>
            </a:xfrm>
            <a:noFill/>
          </p:grpSpPr>
          <p:sp>
            <p:nvSpPr>
              <p:cNvPr id="4297" name="Rectangle 2200"/>
              <p:cNvSpPr>
                <a:spLocks noChangeArrowheads="1"/>
              </p:cNvSpPr>
              <p:nvPr/>
            </p:nvSpPr>
            <p:spPr bwMode="auto">
              <a:xfrm>
                <a:off x="1513" y="2112"/>
                <a:ext cx="247"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98" name="Rectangle 2201"/>
              <p:cNvSpPr>
                <a:spLocks noChangeArrowheads="1"/>
              </p:cNvSpPr>
              <p:nvPr/>
            </p:nvSpPr>
            <p:spPr bwMode="auto">
              <a:xfrm>
                <a:off x="1513" y="2112"/>
                <a:ext cx="247" cy="29"/>
              </a:xfrm>
              <a:prstGeom prst="rect">
                <a:avLst/>
              </a:prstGeom>
              <a:solidFill>
                <a:srgbClr val="FFFFFF"/>
              </a:solidFill>
              <a:ln w="5"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520" name="Group 2209"/>
            <p:cNvGrpSpPr>
              <a:grpSpLocks/>
            </p:cNvGrpSpPr>
            <p:nvPr/>
          </p:nvGrpSpPr>
          <p:grpSpPr bwMode="auto">
            <a:xfrm>
              <a:off x="4102103" y="3253350"/>
              <a:ext cx="428625" cy="385763"/>
              <a:chOff x="2584" y="2007"/>
              <a:chExt cx="270" cy="243"/>
            </a:xfrm>
          </p:grpSpPr>
          <p:sp>
            <p:nvSpPr>
              <p:cNvPr id="4295" name="Oval 2207"/>
              <p:cNvSpPr>
                <a:spLocks noChangeArrowheads="1"/>
              </p:cNvSpPr>
              <p:nvPr/>
            </p:nvSpPr>
            <p:spPr bwMode="auto">
              <a:xfrm>
                <a:off x="2584" y="2007"/>
                <a:ext cx="270" cy="243"/>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96" name="Oval 2208"/>
              <p:cNvSpPr>
                <a:spLocks noChangeArrowheads="1"/>
              </p:cNvSpPr>
              <p:nvPr/>
            </p:nvSpPr>
            <p:spPr bwMode="auto">
              <a:xfrm>
                <a:off x="2584" y="2007"/>
                <a:ext cx="270" cy="243"/>
              </a:xfrm>
              <a:prstGeom prst="ellipse">
                <a:avLst/>
              </a:prstGeom>
              <a:noFill/>
              <a:ln w="2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521" name="Freeform 2210"/>
            <p:cNvSpPr>
              <a:spLocks/>
            </p:cNvSpPr>
            <p:nvPr/>
          </p:nvSpPr>
          <p:spPr bwMode="auto">
            <a:xfrm>
              <a:off x="4162426" y="3296211"/>
              <a:ext cx="325438" cy="300038"/>
            </a:xfrm>
            <a:custGeom>
              <a:avLst/>
              <a:gdLst>
                <a:gd name="T0" fmla="*/ 1 w 205"/>
                <a:gd name="T1" fmla="*/ 68 h 189"/>
                <a:gd name="T2" fmla="*/ 2 w 205"/>
                <a:gd name="T3" fmla="*/ 32 h 189"/>
                <a:gd name="T4" fmla="*/ 3 w 205"/>
                <a:gd name="T5" fmla="*/ 24 h 189"/>
                <a:gd name="T6" fmla="*/ 5 w 205"/>
                <a:gd name="T7" fmla="*/ 23 h 189"/>
                <a:gd name="T8" fmla="*/ 10 w 205"/>
                <a:gd name="T9" fmla="*/ 22 h 189"/>
                <a:gd name="T10" fmla="*/ 17 w 205"/>
                <a:gd name="T11" fmla="*/ 20 h 189"/>
                <a:gd name="T12" fmla="*/ 26 w 205"/>
                <a:gd name="T13" fmla="*/ 18 h 189"/>
                <a:gd name="T14" fmla="*/ 35 w 205"/>
                <a:gd name="T15" fmla="*/ 16 h 189"/>
                <a:gd name="T16" fmla="*/ 41 w 205"/>
                <a:gd name="T17" fmla="*/ 14 h 189"/>
                <a:gd name="T18" fmla="*/ 46 w 205"/>
                <a:gd name="T19" fmla="*/ 13 h 189"/>
                <a:gd name="T20" fmla="*/ 50 w 205"/>
                <a:gd name="T21" fmla="*/ 12 h 189"/>
                <a:gd name="T22" fmla="*/ 61 w 205"/>
                <a:gd name="T23" fmla="*/ 10 h 189"/>
                <a:gd name="T24" fmla="*/ 71 w 205"/>
                <a:gd name="T25" fmla="*/ 8 h 189"/>
                <a:gd name="T26" fmla="*/ 81 w 205"/>
                <a:gd name="T27" fmla="*/ 6 h 189"/>
                <a:gd name="T28" fmla="*/ 92 w 205"/>
                <a:gd name="T29" fmla="*/ 3 h 189"/>
                <a:gd name="T30" fmla="*/ 102 w 205"/>
                <a:gd name="T31" fmla="*/ 1 h 189"/>
                <a:gd name="T32" fmla="*/ 107 w 205"/>
                <a:gd name="T33" fmla="*/ 1 h 189"/>
                <a:gd name="T34" fmla="*/ 114 w 205"/>
                <a:gd name="T35" fmla="*/ 3 h 189"/>
                <a:gd name="T36" fmla="*/ 124 w 205"/>
                <a:gd name="T37" fmla="*/ 7 h 189"/>
                <a:gd name="T38" fmla="*/ 136 w 205"/>
                <a:gd name="T39" fmla="*/ 11 h 189"/>
                <a:gd name="T40" fmla="*/ 146 w 205"/>
                <a:gd name="T41" fmla="*/ 14 h 189"/>
                <a:gd name="T42" fmla="*/ 152 w 205"/>
                <a:gd name="T43" fmla="*/ 19 h 189"/>
                <a:gd name="T44" fmla="*/ 152 w 205"/>
                <a:gd name="T45" fmla="*/ 40 h 189"/>
                <a:gd name="T46" fmla="*/ 157 w 205"/>
                <a:gd name="T47" fmla="*/ 42 h 189"/>
                <a:gd name="T48" fmla="*/ 161 w 205"/>
                <a:gd name="T49" fmla="*/ 44 h 189"/>
                <a:gd name="T50" fmla="*/ 165 w 205"/>
                <a:gd name="T51" fmla="*/ 46 h 189"/>
                <a:gd name="T52" fmla="*/ 169 w 205"/>
                <a:gd name="T53" fmla="*/ 49 h 189"/>
                <a:gd name="T54" fmla="*/ 173 w 205"/>
                <a:gd name="T55" fmla="*/ 51 h 189"/>
                <a:gd name="T56" fmla="*/ 178 w 205"/>
                <a:gd name="T57" fmla="*/ 56 h 189"/>
                <a:gd name="T58" fmla="*/ 184 w 205"/>
                <a:gd name="T59" fmla="*/ 63 h 189"/>
                <a:gd name="T60" fmla="*/ 189 w 205"/>
                <a:gd name="T61" fmla="*/ 69 h 189"/>
                <a:gd name="T62" fmla="*/ 194 w 205"/>
                <a:gd name="T63" fmla="*/ 76 h 189"/>
                <a:gd name="T64" fmla="*/ 197 w 205"/>
                <a:gd name="T65" fmla="*/ 83 h 189"/>
                <a:gd name="T66" fmla="*/ 201 w 205"/>
                <a:gd name="T67" fmla="*/ 93 h 189"/>
                <a:gd name="T68" fmla="*/ 204 w 205"/>
                <a:gd name="T69" fmla="*/ 108 h 189"/>
                <a:gd name="T70" fmla="*/ 205 w 205"/>
                <a:gd name="T71" fmla="*/ 123 h 189"/>
                <a:gd name="T72" fmla="*/ 205 w 205"/>
                <a:gd name="T73" fmla="*/ 136 h 189"/>
                <a:gd name="T74" fmla="*/ 204 w 205"/>
                <a:gd name="T75" fmla="*/ 144 h 189"/>
                <a:gd name="T76" fmla="*/ 200 w 205"/>
                <a:gd name="T77" fmla="*/ 145 h 189"/>
                <a:gd name="T78" fmla="*/ 194 w 205"/>
                <a:gd name="T79" fmla="*/ 148 h 189"/>
                <a:gd name="T80" fmla="*/ 185 w 205"/>
                <a:gd name="T81" fmla="*/ 152 h 189"/>
                <a:gd name="T82" fmla="*/ 174 w 205"/>
                <a:gd name="T83" fmla="*/ 158 h 189"/>
                <a:gd name="T84" fmla="*/ 162 w 205"/>
                <a:gd name="T85" fmla="*/ 163 h 189"/>
                <a:gd name="T86" fmla="*/ 150 w 205"/>
                <a:gd name="T87" fmla="*/ 169 h 189"/>
                <a:gd name="T88" fmla="*/ 138 w 205"/>
                <a:gd name="T89" fmla="*/ 175 h 189"/>
                <a:gd name="T90" fmla="*/ 127 w 205"/>
                <a:gd name="T91" fmla="*/ 180 h 189"/>
                <a:gd name="T92" fmla="*/ 117 w 205"/>
                <a:gd name="T93" fmla="*/ 184 h 189"/>
                <a:gd name="T94" fmla="*/ 110 w 205"/>
                <a:gd name="T95" fmla="*/ 188 h 189"/>
                <a:gd name="T96" fmla="*/ 107 w 205"/>
                <a:gd name="T97" fmla="*/ 189 h 189"/>
                <a:gd name="T98" fmla="*/ 99 w 205"/>
                <a:gd name="T99" fmla="*/ 187 h 189"/>
                <a:gd name="T100" fmla="*/ 88 w 205"/>
                <a:gd name="T101" fmla="*/ 183 h 189"/>
                <a:gd name="T102" fmla="*/ 83 w 205"/>
                <a:gd name="T103" fmla="*/ 182 h 189"/>
                <a:gd name="T104" fmla="*/ 77 w 205"/>
                <a:gd name="T105" fmla="*/ 180 h 189"/>
                <a:gd name="T106" fmla="*/ 72 w 205"/>
                <a:gd name="T107" fmla="*/ 179 h 189"/>
                <a:gd name="T108" fmla="*/ 67 w 205"/>
                <a:gd name="T109" fmla="*/ 177 h 189"/>
                <a:gd name="T110" fmla="*/ 63 w 205"/>
                <a:gd name="T111" fmla="*/ 176 h 189"/>
                <a:gd name="T112" fmla="*/ 54 w 205"/>
                <a:gd name="T113" fmla="*/ 173 h 189"/>
                <a:gd name="T114" fmla="*/ 40 w 205"/>
                <a:gd name="T115" fmla="*/ 169 h 189"/>
                <a:gd name="T116" fmla="*/ 25 w 205"/>
                <a:gd name="T117" fmla="*/ 165 h 189"/>
                <a:gd name="T118" fmla="*/ 12 w 205"/>
                <a:gd name="T119" fmla="*/ 161 h 189"/>
                <a:gd name="T120" fmla="*/ 3 w 205"/>
                <a:gd name="T121" fmla="*/ 159 h 189"/>
                <a:gd name="T122" fmla="*/ 1 w 205"/>
                <a:gd name="T123" fmla="*/ 144 h 189"/>
                <a:gd name="T124" fmla="*/ 0 w 205"/>
                <a:gd name="T125" fmla="*/ 10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189">
                  <a:moveTo>
                    <a:pt x="0" y="103"/>
                  </a:moveTo>
                  <a:lnTo>
                    <a:pt x="1" y="86"/>
                  </a:lnTo>
                  <a:lnTo>
                    <a:pt x="1" y="68"/>
                  </a:lnTo>
                  <a:lnTo>
                    <a:pt x="2" y="51"/>
                  </a:lnTo>
                  <a:lnTo>
                    <a:pt x="2" y="33"/>
                  </a:lnTo>
                  <a:lnTo>
                    <a:pt x="2" y="32"/>
                  </a:lnTo>
                  <a:lnTo>
                    <a:pt x="2" y="28"/>
                  </a:lnTo>
                  <a:lnTo>
                    <a:pt x="2" y="25"/>
                  </a:lnTo>
                  <a:lnTo>
                    <a:pt x="3" y="24"/>
                  </a:lnTo>
                  <a:lnTo>
                    <a:pt x="3" y="24"/>
                  </a:lnTo>
                  <a:lnTo>
                    <a:pt x="4" y="24"/>
                  </a:lnTo>
                  <a:lnTo>
                    <a:pt x="5" y="23"/>
                  </a:lnTo>
                  <a:lnTo>
                    <a:pt x="6" y="23"/>
                  </a:lnTo>
                  <a:lnTo>
                    <a:pt x="8" y="22"/>
                  </a:lnTo>
                  <a:lnTo>
                    <a:pt x="10" y="22"/>
                  </a:lnTo>
                  <a:lnTo>
                    <a:pt x="12" y="21"/>
                  </a:lnTo>
                  <a:lnTo>
                    <a:pt x="15" y="21"/>
                  </a:lnTo>
                  <a:lnTo>
                    <a:pt x="17" y="20"/>
                  </a:lnTo>
                  <a:lnTo>
                    <a:pt x="20" y="19"/>
                  </a:lnTo>
                  <a:lnTo>
                    <a:pt x="23" y="19"/>
                  </a:lnTo>
                  <a:lnTo>
                    <a:pt x="26" y="18"/>
                  </a:lnTo>
                  <a:lnTo>
                    <a:pt x="29" y="17"/>
                  </a:lnTo>
                  <a:lnTo>
                    <a:pt x="32" y="17"/>
                  </a:lnTo>
                  <a:lnTo>
                    <a:pt x="35" y="16"/>
                  </a:lnTo>
                  <a:lnTo>
                    <a:pt x="38" y="15"/>
                  </a:lnTo>
                  <a:lnTo>
                    <a:pt x="40" y="15"/>
                  </a:lnTo>
                  <a:lnTo>
                    <a:pt x="41" y="14"/>
                  </a:lnTo>
                  <a:lnTo>
                    <a:pt x="43" y="14"/>
                  </a:lnTo>
                  <a:lnTo>
                    <a:pt x="44" y="14"/>
                  </a:lnTo>
                  <a:lnTo>
                    <a:pt x="46" y="13"/>
                  </a:lnTo>
                  <a:lnTo>
                    <a:pt x="47" y="13"/>
                  </a:lnTo>
                  <a:lnTo>
                    <a:pt x="49" y="12"/>
                  </a:lnTo>
                  <a:lnTo>
                    <a:pt x="50" y="12"/>
                  </a:lnTo>
                  <a:lnTo>
                    <a:pt x="53" y="12"/>
                  </a:lnTo>
                  <a:lnTo>
                    <a:pt x="57" y="11"/>
                  </a:lnTo>
                  <a:lnTo>
                    <a:pt x="61" y="10"/>
                  </a:lnTo>
                  <a:lnTo>
                    <a:pt x="64" y="9"/>
                  </a:lnTo>
                  <a:lnTo>
                    <a:pt x="68" y="9"/>
                  </a:lnTo>
                  <a:lnTo>
                    <a:pt x="71" y="8"/>
                  </a:lnTo>
                  <a:lnTo>
                    <a:pt x="74" y="7"/>
                  </a:lnTo>
                  <a:lnTo>
                    <a:pt x="78" y="6"/>
                  </a:lnTo>
                  <a:lnTo>
                    <a:pt x="81" y="6"/>
                  </a:lnTo>
                  <a:lnTo>
                    <a:pt x="85" y="5"/>
                  </a:lnTo>
                  <a:lnTo>
                    <a:pt x="88" y="4"/>
                  </a:lnTo>
                  <a:lnTo>
                    <a:pt x="92" y="3"/>
                  </a:lnTo>
                  <a:lnTo>
                    <a:pt x="95" y="3"/>
                  </a:lnTo>
                  <a:lnTo>
                    <a:pt x="99" y="2"/>
                  </a:lnTo>
                  <a:lnTo>
                    <a:pt x="102" y="1"/>
                  </a:lnTo>
                  <a:lnTo>
                    <a:pt x="105" y="0"/>
                  </a:lnTo>
                  <a:lnTo>
                    <a:pt x="106" y="0"/>
                  </a:lnTo>
                  <a:lnTo>
                    <a:pt x="107" y="1"/>
                  </a:lnTo>
                  <a:lnTo>
                    <a:pt x="109" y="1"/>
                  </a:lnTo>
                  <a:lnTo>
                    <a:pt x="111" y="2"/>
                  </a:lnTo>
                  <a:lnTo>
                    <a:pt x="114" y="3"/>
                  </a:lnTo>
                  <a:lnTo>
                    <a:pt x="117" y="4"/>
                  </a:lnTo>
                  <a:lnTo>
                    <a:pt x="121" y="6"/>
                  </a:lnTo>
                  <a:lnTo>
                    <a:pt x="124" y="7"/>
                  </a:lnTo>
                  <a:lnTo>
                    <a:pt x="128" y="8"/>
                  </a:lnTo>
                  <a:lnTo>
                    <a:pt x="132" y="9"/>
                  </a:lnTo>
                  <a:lnTo>
                    <a:pt x="136" y="11"/>
                  </a:lnTo>
                  <a:lnTo>
                    <a:pt x="139" y="12"/>
                  </a:lnTo>
                  <a:lnTo>
                    <a:pt x="143" y="13"/>
                  </a:lnTo>
                  <a:lnTo>
                    <a:pt x="146" y="14"/>
                  </a:lnTo>
                  <a:lnTo>
                    <a:pt x="149" y="15"/>
                  </a:lnTo>
                  <a:lnTo>
                    <a:pt x="152" y="16"/>
                  </a:lnTo>
                  <a:lnTo>
                    <a:pt x="152" y="19"/>
                  </a:lnTo>
                  <a:lnTo>
                    <a:pt x="152" y="26"/>
                  </a:lnTo>
                  <a:lnTo>
                    <a:pt x="152" y="34"/>
                  </a:lnTo>
                  <a:lnTo>
                    <a:pt x="152" y="40"/>
                  </a:lnTo>
                  <a:lnTo>
                    <a:pt x="154" y="41"/>
                  </a:lnTo>
                  <a:lnTo>
                    <a:pt x="155" y="41"/>
                  </a:lnTo>
                  <a:lnTo>
                    <a:pt x="157" y="42"/>
                  </a:lnTo>
                  <a:lnTo>
                    <a:pt x="158" y="43"/>
                  </a:lnTo>
                  <a:lnTo>
                    <a:pt x="160" y="43"/>
                  </a:lnTo>
                  <a:lnTo>
                    <a:pt x="161" y="44"/>
                  </a:lnTo>
                  <a:lnTo>
                    <a:pt x="162" y="45"/>
                  </a:lnTo>
                  <a:lnTo>
                    <a:pt x="164" y="45"/>
                  </a:lnTo>
                  <a:lnTo>
                    <a:pt x="165" y="46"/>
                  </a:lnTo>
                  <a:lnTo>
                    <a:pt x="167" y="47"/>
                  </a:lnTo>
                  <a:lnTo>
                    <a:pt x="168" y="48"/>
                  </a:lnTo>
                  <a:lnTo>
                    <a:pt x="169" y="49"/>
                  </a:lnTo>
                  <a:lnTo>
                    <a:pt x="171" y="49"/>
                  </a:lnTo>
                  <a:lnTo>
                    <a:pt x="172" y="50"/>
                  </a:lnTo>
                  <a:lnTo>
                    <a:pt x="173" y="51"/>
                  </a:lnTo>
                  <a:lnTo>
                    <a:pt x="174" y="52"/>
                  </a:lnTo>
                  <a:lnTo>
                    <a:pt x="176" y="54"/>
                  </a:lnTo>
                  <a:lnTo>
                    <a:pt x="178" y="56"/>
                  </a:lnTo>
                  <a:lnTo>
                    <a:pt x="180" y="59"/>
                  </a:lnTo>
                  <a:lnTo>
                    <a:pt x="182" y="61"/>
                  </a:lnTo>
                  <a:lnTo>
                    <a:pt x="184" y="63"/>
                  </a:lnTo>
                  <a:lnTo>
                    <a:pt x="186" y="65"/>
                  </a:lnTo>
                  <a:lnTo>
                    <a:pt x="188" y="67"/>
                  </a:lnTo>
                  <a:lnTo>
                    <a:pt x="189" y="69"/>
                  </a:lnTo>
                  <a:lnTo>
                    <a:pt x="191" y="71"/>
                  </a:lnTo>
                  <a:lnTo>
                    <a:pt x="192" y="74"/>
                  </a:lnTo>
                  <a:lnTo>
                    <a:pt x="194" y="76"/>
                  </a:lnTo>
                  <a:lnTo>
                    <a:pt x="195" y="78"/>
                  </a:lnTo>
                  <a:lnTo>
                    <a:pt x="196" y="81"/>
                  </a:lnTo>
                  <a:lnTo>
                    <a:pt x="197" y="83"/>
                  </a:lnTo>
                  <a:lnTo>
                    <a:pt x="199" y="86"/>
                  </a:lnTo>
                  <a:lnTo>
                    <a:pt x="199" y="88"/>
                  </a:lnTo>
                  <a:lnTo>
                    <a:pt x="201" y="93"/>
                  </a:lnTo>
                  <a:lnTo>
                    <a:pt x="202" y="98"/>
                  </a:lnTo>
                  <a:lnTo>
                    <a:pt x="204" y="103"/>
                  </a:lnTo>
                  <a:lnTo>
                    <a:pt x="204" y="108"/>
                  </a:lnTo>
                  <a:lnTo>
                    <a:pt x="205" y="113"/>
                  </a:lnTo>
                  <a:lnTo>
                    <a:pt x="205" y="118"/>
                  </a:lnTo>
                  <a:lnTo>
                    <a:pt x="205" y="123"/>
                  </a:lnTo>
                  <a:lnTo>
                    <a:pt x="205" y="128"/>
                  </a:lnTo>
                  <a:lnTo>
                    <a:pt x="205" y="132"/>
                  </a:lnTo>
                  <a:lnTo>
                    <a:pt x="205" y="136"/>
                  </a:lnTo>
                  <a:lnTo>
                    <a:pt x="204" y="140"/>
                  </a:lnTo>
                  <a:lnTo>
                    <a:pt x="204" y="144"/>
                  </a:lnTo>
                  <a:lnTo>
                    <a:pt x="204" y="144"/>
                  </a:lnTo>
                  <a:lnTo>
                    <a:pt x="203" y="144"/>
                  </a:lnTo>
                  <a:lnTo>
                    <a:pt x="202" y="145"/>
                  </a:lnTo>
                  <a:lnTo>
                    <a:pt x="200" y="145"/>
                  </a:lnTo>
                  <a:lnTo>
                    <a:pt x="199" y="146"/>
                  </a:lnTo>
                  <a:lnTo>
                    <a:pt x="196" y="147"/>
                  </a:lnTo>
                  <a:lnTo>
                    <a:pt x="194" y="148"/>
                  </a:lnTo>
                  <a:lnTo>
                    <a:pt x="191" y="150"/>
                  </a:lnTo>
                  <a:lnTo>
                    <a:pt x="188" y="151"/>
                  </a:lnTo>
                  <a:lnTo>
                    <a:pt x="185" y="152"/>
                  </a:lnTo>
                  <a:lnTo>
                    <a:pt x="182" y="154"/>
                  </a:lnTo>
                  <a:lnTo>
                    <a:pt x="178" y="156"/>
                  </a:lnTo>
                  <a:lnTo>
                    <a:pt x="174" y="158"/>
                  </a:lnTo>
                  <a:lnTo>
                    <a:pt x="171" y="159"/>
                  </a:lnTo>
                  <a:lnTo>
                    <a:pt x="167" y="161"/>
                  </a:lnTo>
                  <a:lnTo>
                    <a:pt x="162" y="163"/>
                  </a:lnTo>
                  <a:lnTo>
                    <a:pt x="158" y="165"/>
                  </a:lnTo>
                  <a:lnTo>
                    <a:pt x="154" y="167"/>
                  </a:lnTo>
                  <a:lnTo>
                    <a:pt x="150" y="169"/>
                  </a:lnTo>
                  <a:lnTo>
                    <a:pt x="146" y="171"/>
                  </a:lnTo>
                  <a:lnTo>
                    <a:pt x="142" y="173"/>
                  </a:lnTo>
                  <a:lnTo>
                    <a:pt x="138" y="175"/>
                  </a:lnTo>
                  <a:lnTo>
                    <a:pt x="134" y="176"/>
                  </a:lnTo>
                  <a:lnTo>
                    <a:pt x="130" y="178"/>
                  </a:lnTo>
                  <a:lnTo>
                    <a:pt x="127" y="180"/>
                  </a:lnTo>
                  <a:lnTo>
                    <a:pt x="123" y="182"/>
                  </a:lnTo>
                  <a:lnTo>
                    <a:pt x="120" y="183"/>
                  </a:lnTo>
                  <a:lnTo>
                    <a:pt x="117" y="184"/>
                  </a:lnTo>
                  <a:lnTo>
                    <a:pt x="115" y="186"/>
                  </a:lnTo>
                  <a:lnTo>
                    <a:pt x="112" y="187"/>
                  </a:lnTo>
                  <a:lnTo>
                    <a:pt x="110" y="188"/>
                  </a:lnTo>
                  <a:lnTo>
                    <a:pt x="108" y="189"/>
                  </a:lnTo>
                  <a:lnTo>
                    <a:pt x="108" y="189"/>
                  </a:lnTo>
                  <a:lnTo>
                    <a:pt x="107" y="189"/>
                  </a:lnTo>
                  <a:lnTo>
                    <a:pt x="105" y="188"/>
                  </a:lnTo>
                  <a:lnTo>
                    <a:pt x="102" y="187"/>
                  </a:lnTo>
                  <a:lnTo>
                    <a:pt x="99" y="187"/>
                  </a:lnTo>
                  <a:lnTo>
                    <a:pt x="96" y="186"/>
                  </a:lnTo>
                  <a:lnTo>
                    <a:pt x="92" y="185"/>
                  </a:lnTo>
                  <a:lnTo>
                    <a:pt x="88" y="183"/>
                  </a:lnTo>
                  <a:lnTo>
                    <a:pt x="86" y="183"/>
                  </a:lnTo>
                  <a:lnTo>
                    <a:pt x="85" y="182"/>
                  </a:lnTo>
                  <a:lnTo>
                    <a:pt x="83" y="182"/>
                  </a:lnTo>
                  <a:lnTo>
                    <a:pt x="81" y="181"/>
                  </a:lnTo>
                  <a:lnTo>
                    <a:pt x="79" y="181"/>
                  </a:lnTo>
                  <a:lnTo>
                    <a:pt x="77" y="180"/>
                  </a:lnTo>
                  <a:lnTo>
                    <a:pt x="75" y="180"/>
                  </a:lnTo>
                  <a:lnTo>
                    <a:pt x="73" y="179"/>
                  </a:lnTo>
                  <a:lnTo>
                    <a:pt x="72" y="179"/>
                  </a:lnTo>
                  <a:lnTo>
                    <a:pt x="70" y="178"/>
                  </a:lnTo>
                  <a:lnTo>
                    <a:pt x="68" y="178"/>
                  </a:lnTo>
                  <a:lnTo>
                    <a:pt x="67" y="177"/>
                  </a:lnTo>
                  <a:lnTo>
                    <a:pt x="65" y="177"/>
                  </a:lnTo>
                  <a:lnTo>
                    <a:pt x="64" y="176"/>
                  </a:lnTo>
                  <a:lnTo>
                    <a:pt x="63" y="176"/>
                  </a:lnTo>
                  <a:lnTo>
                    <a:pt x="62" y="175"/>
                  </a:lnTo>
                  <a:lnTo>
                    <a:pt x="58" y="174"/>
                  </a:lnTo>
                  <a:lnTo>
                    <a:pt x="54" y="173"/>
                  </a:lnTo>
                  <a:lnTo>
                    <a:pt x="50" y="172"/>
                  </a:lnTo>
                  <a:lnTo>
                    <a:pt x="45" y="170"/>
                  </a:lnTo>
                  <a:lnTo>
                    <a:pt x="40" y="169"/>
                  </a:lnTo>
                  <a:lnTo>
                    <a:pt x="35" y="168"/>
                  </a:lnTo>
                  <a:lnTo>
                    <a:pt x="30" y="166"/>
                  </a:lnTo>
                  <a:lnTo>
                    <a:pt x="25" y="165"/>
                  </a:lnTo>
                  <a:lnTo>
                    <a:pt x="20" y="163"/>
                  </a:lnTo>
                  <a:lnTo>
                    <a:pt x="16" y="162"/>
                  </a:lnTo>
                  <a:lnTo>
                    <a:pt x="12" y="161"/>
                  </a:lnTo>
                  <a:lnTo>
                    <a:pt x="8" y="160"/>
                  </a:lnTo>
                  <a:lnTo>
                    <a:pt x="5" y="159"/>
                  </a:lnTo>
                  <a:lnTo>
                    <a:pt x="3" y="159"/>
                  </a:lnTo>
                  <a:lnTo>
                    <a:pt x="2" y="158"/>
                  </a:lnTo>
                  <a:lnTo>
                    <a:pt x="1" y="158"/>
                  </a:lnTo>
                  <a:lnTo>
                    <a:pt x="1" y="144"/>
                  </a:lnTo>
                  <a:lnTo>
                    <a:pt x="0" y="131"/>
                  </a:lnTo>
                  <a:lnTo>
                    <a:pt x="0" y="117"/>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22" name="Freeform 2211"/>
            <p:cNvSpPr>
              <a:spLocks/>
            </p:cNvSpPr>
            <p:nvPr/>
          </p:nvSpPr>
          <p:spPr bwMode="auto">
            <a:xfrm>
              <a:off x="4197351" y="3312088"/>
              <a:ext cx="171450" cy="41275"/>
            </a:xfrm>
            <a:custGeom>
              <a:avLst/>
              <a:gdLst>
                <a:gd name="T0" fmla="*/ 78 w 108"/>
                <a:gd name="T1" fmla="*/ 1 h 26"/>
                <a:gd name="T2" fmla="*/ 67 w 108"/>
                <a:gd name="T3" fmla="*/ 4 h 26"/>
                <a:gd name="T4" fmla="*/ 54 w 108"/>
                <a:gd name="T5" fmla="*/ 7 h 26"/>
                <a:gd name="T6" fmla="*/ 40 w 108"/>
                <a:gd name="T7" fmla="*/ 10 h 26"/>
                <a:gd name="T8" fmla="*/ 27 w 108"/>
                <a:gd name="T9" fmla="*/ 13 h 26"/>
                <a:gd name="T10" fmla="*/ 15 w 108"/>
                <a:gd name="T11" fmla="*/ 15 h 26"/>
                <a:gd name="T12" fmla="*/ 6 w 108"/>
                <a:gd name="T13" fmla="*/ 17 h 26"/>
                <a:gd name="T14" fmla="*/ 1 w 108"/>
                <a:gd name="T15" fmla="*/ 18 h 26"/>
                <a:gd name="T16" fmla="*/ 2 w 108"/>
                <a:gd name="T17" fmla="*/ 19 h 26"/>
                <a:gd name="T18" fmla="*/ 7 w 108"/>
                <a:gd name="T19" fmla="*/ 21 h 26"/>
                <a:gd name="T20" fmla="*/ 11 w 108"/>
                <a:gd name="T21" fmla="*/ 23 h 26"/>
                <a:gd name="T22" fmla="*/ 15 w 108"/>
                <a:gd name="T23" fmla="*/ 25 h 26"/>
                <a:gd name="T24" fmla="*/ 20 w 108"/>
                <a:gd name="T25" fmla="*/ 25 h 26"/>
                <a:gd name="T26" fmla="*/ 26 w 108"/>
                <a:gd name="T27" fmla="*/ 24 h 26"/>
                <a:gd name="T28" fmla="*/ 31 w 108"/>
                <a:gd name="T29" fmla="*/ 23 h 26"/>
                <a:gd name="T30" fmla="*/ 37 w 108"/>
                <a:gd name="T31" fmla="*/ 22 h 26"/>
                <a:gd name="T32" fmla="*/ 42 w 108"/>
                <a:gd name="T33" fmla="*/ 20 h 26"/>
                <a:gd name="T34" fmla="*/ 48 w 108"/>
                <a:gd name="T35" fmla="*/ 19 h 26"/>
                <a:gd name="T36" fmla="*/ 54 w 108"/>
                <a:gd name="T37" fmla="*/ 18 h 26"/>
                <a:gd name="T38" fmla="*/ 60 w 108"/>
                <a:gd name="T39" fmla="*/ 17 h 26"/>
                <a:gd name="T40" fmla="*/ 66 w 108"/>
                <a:gd name="T41" fmla="*/ 16 h 26"/>
                <a:gd name="T42" fmla="*/ 71 w 108"/>
                <a:gd name="T43" fmla="*/ 14 h 26"/>
                <a:gd name="T44" fmla="*/ 77 w 108"/>
                <a:gd name="T45" fmla="*/ 13 h 26"/>
                <a:gd name="T46" fmla="*/ 83 w 108"/>
                <a:gd name="T47" fmla="*/ 12 h 26"/>
                <a:gd name="T48" fmla="*/ 89 w 108"/>
                <a:gd name="T49" fmla="*/ 11 h 26"/>
                <a:gd name="T50" fmla="*/ 94 w 108"/>
                <a:gd name="T51" fmla="*/ 10 h 26"/>
                <a:gd name="T52" fmla="*/ 100 w 108"/>
                <a:gd name="T53" fmla="*/ 9 h 26"/>
                <a:gd name="T54" fmla="*/ 105 w 108"/>
                <a:gd name="T55" fmla="*/ 8 h 26"/>
                <a:gd name="T56" fmla="*/ 107 w 108"/>
                <a:gd name="T57" fmla="*/ 7 h 26"/>
                <a:gd name="T58" fmla="*/ 104 w 108"/>
                <a:gd name="T59" fmla="*/ 6 h 26"/>
                <a:gd name="T60" fmla="*/ 100 w 108"/>
                <a:gd name="T61" fmla="*/ 5 h 26"/>
                <a:gd name="T62" fmla="*/ 97 w 108"/>
                <a:gd name="T63" fmla="*/ 4 h 26"/>
                <a:gd name="T64" fmla="*/ 93 w 108"/>
                <a:gd name="T65" fmla="*/ 4 h 26"/>
                <a:gd name="T66" fmla="*/ 90 w 108"/>
                <a:gd name="T67" fmla="*/ 3 h 26"/>
                <a:gd name="T68" fmla="*/ 87 w 108"/>
                <a:gd name="T69" fmla="*/ 2 h 26"/>
                <a:gd name="T70" fmla="*/ 84 w 108"/>
                <a:gd name="T71"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26">
                  <a:moveTo>
                    <a:pt x="83" y="0"/>
                  </a:moveTo>
                  <a:lnTo>
                    <a:pt x="78" y="1"/>
                  </a:lnTo>
                  <a:lnTo>
                    <a:pt x="73" y="3"/>
                  </a:lnTo>
                  <a:lnTo>
                    <a:pt x="67" y="4"/>
                  </a:lnTo>
                  <a:lnTo>
                    <a:pt x="61" y="5"/>
                  </a:lnTo>
                  <a:lnTo>
                    <a:pt x="54" y="7"/>
                  </a:lnTo>
                  <a:lnTo>
                    <a:pt x="47" y="8"/>
                  </a:lnTo>
                  <a:lnTo>
                    <a:pt x="40" y="10"/>
                  </a:lnTo>
                  <a:lnTo>
                    <a:pt x="33" y="11"/>
                  </a:lnTo>
                  <a:lnTo>
                    <a:pt x="27" y="13"/>
                  </a:lnTo>
                  <a:lnTo>
                    <a:pt x="21" y="14"/>
                  </a:lnTo>
                  <a:lnTo>
                    <a:pt x="15" y="15"/>
                  </a:lnTo>
                  <a:lnTo>
                    <a:pt x="10" y="16"/>
                  </a:lnTo>
                  <a:lnTo>
                    <a:pt x="6" y="17"/>
                  </a:lnTo>
                  <a:lnTo>
                    <a:pt x="3" y="18"/>
                  </a:lnTo>
                  <a:lnTo>
                    <a:pt x="1" y="18"/>
                  </a:lnTo>
                  <a:lnTo>
                    <a:pt x="0" y="19"/>
                  </a:lnTo>
                  <a:lnTo>
                    <a:pt x="2" y="19"/>
                  </a:lnTo>
                  <a:lnTo>
                    <a:pt x="4" y="20"/>
                  </a:lnTo>
                  <a:lnTo>
                    <a:pt x="7" y="21"/>
                  </a:lnTo>
                  <a:lnTo>
                    <a:pt x="9" y="22"/>
                  </a:lnTo>
                  <a:lnTo>
                    <a:pt x="11" y="23"/>
                  </a:lnTo>
                  <a:lnTo>
                    <a:pt x="13" y="24"/>
                  </a:lnTo>
                  <a:lnTo>
                    <a:pt x="15" y="25"/>
                  </a:lnTo>
                  <a:lnTo>
                    <a:pt x="18" y="26"/>
                  </a:lnTo>
                  <a:lnTo>
                    <a:pt x="20" y="25"/>
                  </a:lnTo>
                  <a:lnTo>
                    <a:pt x="23" y="25"/>
                  </a:lnTo>
                  <a:lnTo>
                    <a:pt x="26" y="24"/>
                  </a:lnTo>
                  <a:lnTo>
                    <a:pt x="28" y="24"/>
                  </a:lnTo>
                  <a:lnTo>
                    <a:pt x="31" y="23"/>
                  </a:lnTo>
                  <a:lnTo>
                    <a:pt x="34" y="22"/>
                  </a:lnTo>
                  <a:lnTo>
                    <a:pt x="37" y="22"/>
                  </a:lnTo>
                  <a:lnTo>
                    <a:pt x="39" y="21"/>
                  </a:lnTo>
                  <a:lnTo>
                    <a:pt x="42" y="20"/>
                  </a:lnTo>
                  <a:lnTo>
                    <a:pt x="45" y="20"/>
                  </a:lnTo>
                  <a:lnTo>
                    <a:pt x="48" y="19"/>
                  </a:lnTo>
                  <a:lnTo>
                    <a:pt x="51" y="19"/>
                  </a:lnTo>
                  <a:lnTo>
                    <a:pt x="54" y="18"/>
                  </a:lnTo>
                  <a:lnTo>
                    <a:pt x="57" y="17"/>
                  </a:lnTo>
                  <a:lnTo>
                    <a:pt x="60" y="17"/>
                  </a:lnTo>
                  <a:lnTo>
                    <a:pt x="63" y="16"/>
                  </a:lnTo>
                  <a:lnTo>
                    <a:pt x="66" y="16"/>
                  </a:lnTo>
                  <a:lnTo>
                    <a:pt x="68" y="15"/>
                  </a:lnTo>
                  <a:lnTo>
                    <a:pt x="71" y="14"/>
                  </a:lnTo>
                  <a:lnTo>
                    <a:pt x="74" y="14"/>
                  </a:lnTo>
                  <a:lnTo>
                    <a:pt x="77" y="13"/>
                  </a:lnTo>
                  <a:lnTo>
                    <a:pt x="80" y="13"/>
                  </a:lnTo>
                  <a:lnTo>
                    <a:pt x="83" y="12"/>
                  </a:lnTo>
                  <a:lnTo>
                    <a:pt x="86" y="11"/>
                  </a:lnTo>
                  <a:lnTo>
                    <a:pt x="89" y="11"/>
                  </a:lnTo>
                  <a:lnTo>
                    <a:pt x="92" y="10"/>
                  </a:lnTo>
                  <a:lnTo>
                    <a:pt x="94" y="10"/>
                  </a:lnTo>
                  <a:lnTo>
                    <a:pt x="97" y="9"/>
                  </a:lnTo>
                  <a:lnTo>
                    <a:pt x="100" y="9"/>
                  </a:lnTo>
                  <a:lnTo>
                    <a:pt x="103" y="8"/>
                  </a:lnTo>
                  <a:lnTo>
                    <a:pt x="105" y="8"/>
                  </a:lnTo>
                  <a:lnTo>
                    <a:pt x="108" y="7"/>
                  </a:lnTo>
                  <a:lnTo>
                    <a:pt x="107" y="7"/>
                  </a:lnTo>
                  <a:lnTo>
                    <a:pt x="105" y="6"/>
                  </a:lnTo>
                  <a:lnTo>
                    <a:pt x="104" y="6"/>
                  </a:lnTo>
                  <a:lnTo>
                    <a:pt x="102" y="6"/>
                  </a:lnTo>
                  <a:lnTo>
                    <a:pt x="100" y="5"/>
                  </a:lnTo>
                  <a:lnTo>
                    <a:pt x="99" y="5"/>
                  </a:lnTo>
                  <a:lnTo>
                    <a:pt x="97" y="4"/>
                  </a:lnTo>
                  <a:lnTo>
                    <a:pt x="95" y="4"/>
                  </a:lnTo>
                  <a:lnTo>
                    <a:pt x="93" y="4"/>
                  </a:lnTo>
                  <a:lnTo>
                    <a:pt x="92" y="3"/>
                  </a:lnTo>
                  <a:lnTo>
                    <a:pt x="90" y="3"/>
                  </a:lnTo>
                  <a:lnTo>
                    <a:pt x="88" y="2"/>
                  </a:lnTo>
                  <a:lnTo>
                    <a:pt x="87" y="2"/>
                  </a:lnTo>
                  <a:lnTo>
                    <a:pt x="85" y="1"/>
                  </a:lnTo>
                  <a:lnTo>
                    <a:pt x="84" y="1"/>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23" name="Freeform 2212"/>
            <p:cNvSpPr>
              <a:spLocks/>
            </p:cNvSpPr>
            <p:nvPr/>
          </p:nvSpPr>
          <p:spPr bwMode="auto">
            <a:xfrm>
              <a:off x="4232278" y="3331136"/>
              <a:ext cx="239713" cy="249238"/>
            </a:xfrm>
            <a:custGeom>
              <a:avLst/>
              <a:gdLst>
                <a:gd name="T0" fmla="*/ 69 w 151"/>
                <a:gd name="T1" fmla="*/ 154 h 157"/>
                <a:gd name="T2" fmla="*/ 86 w 151"/>
                <a:gd name="T3" fmla="*/ 147 h 157"/>
                <a:gd name="T4" fmla="*/ 106 w 151"/>
                <a:gd name="T5" fmla="*/ 137 h 157"/>
                <a:gd name="T6" fmla="*/ 128 w 151"/>
                <a:gd name="T7" fmla="*/ 127 h 157"/>
                <a:gd name="T8" fmla="*/ 144 w 151"/>
                <a:gd name="T9" fmla="*/ 119 h 157"/>
                <a:gd name="T10" fmla="*/ 151 w 151"/>
                <a:gd name="T11" fmla="*/ 114 h 157"/>
                <a:gd name="T12" fmla="*/ 151 w 151"/>
                <a:gd name="T13" fmla="*/ 106 h 157"/>
                <a:gd name="T14" fmla="*/ 151 w 151"/>
                <a:gd name="T15" fmla="*/ 92 h 157"/>
                <a:gd name="T16" fmla="*/ 149 w 151"/>
                <a:gd name="T17" fmla="*/ 79 h 157"/>
                <a:gd name="T18" fmla="*/ 145 w 151"/>
                <a:gd name="T19" fmla="*/ 67 h 157"/>
                <a:gd name="T20" fmla="*/ 142 w 151"/>
                <a:gd name="T21" fmla="*/ 60 h 157"/>
                <a:gd name="T22" fmla="*/ 137 w 151"/>
                <a:gd name="T23" fmla="*/ 52 h 157"/>
                <a:gd name="T24" fmla="*/ 131 w 151"/>
                <a:gd name="T25" fmla="*/ 46 h 157"/>
                <a:gd name="T26" fmla="*/ 125 w 151"/>
                <a:gd name="T27" fmla="*/ 39 h 157"/>
                <a:gd name="T28" fmla="*/ 118 w 151"/>
                <a:gd name="T29" fmla="*/ 33 h 157"/>
                <a:gd name="T30" fmla="*/ 113 w 151"/>
                <a:gd name="T31" fmla="*/ 31 h 157"/>
                <a:gd name="T32" fmla="*/ 109 w 151"/>
                <a:gd name="T33" fmla="*/ 28 h 157"/>
                <a:gd name="T34" fmla="*/ 105 w 151"/>
                <a:gd name="T35" fmla="*/ 27 h 157"/>
                <a:gd name="T36" fmla="*/ 102 w 151"/>
                <a:gd name="T37" fmla="*/ 25 h 157"/>
                <a:gd name="T38" fmla="*/ 99 w 151"/>
                <a:gd name="T39" fmla="*/ 23 h 157"/>
                <a:gd name="T40" fmla="*/ 98 w 151"/>
                <a:gd name="T41" fmla="*/ 11 h 157"/>
                <a:gd name="T42" fmla="*/ 98 w 151"/>
                <a:gd name="T43" fmla="*/ 0 h 157"/>
                <a:gd name="T44" fmla="*/ 97 w 151"/>
                <a:gd name="T45" fmla="*/ 0 h 157"/>
                <a:gd name="T46" fmla="*/ 91 w 151"/>
                <a:gd name="T47" fmla="*/ 2 h 157"/>
                <a:gd name="T48" fmla="*/ 85 w 151"/>
                <a:gd name="T49" fmla="*/ 3 h 157"/>
                <a:gd name="T50" fmla="*/ 78 w 151"/>
                <a:gd name="T51" fmla="*/ 4 h 157"/>
                <a:gd name="T52" fmla="*/ 63 w 151"/>
                <a:gd name="T53" fmla="*/ 7 h 157"/>
                <a:gd name="T54" fmla="*/ 47 w 151"/>
                <a:gd name="T55" fmla="*/ 11 h 157"/>
                <a:gd name="T56" fmla="*/ 32 w 151"/>
                <a:gd name="T57" fmla="*/ 15 h 157"/>
                <a:gd name="T58" fmla="*/ 16 w 151"/>
                <a:gd name="T59" fmla="*/ 18 h 157"/>
                <a:gd name="T60" fmla="*/ 1 w 151"/>
                <a:gd name="T61" fmla="*/ 22 h 157"/>
                <a:gd name="T62" fmla="*/ 0 w 151"/>
                <a:gd name="T63" fmla="*/ 22 h 157"/>
                <a:gd name="T64" fmla="*/ 2 w 151"/>
                <a:gd name="T65" fmla="*/ 41 h 157"/>
                <a:gd name="T66" fmla="*/ 5 w 151"/>
                <a:gd name="T67" fmla="*/ 48 h 157"/>
                <a:gd name="T68" fmla="*/ 7 w 151"/>
                <a:gd name="T69" fmla="*/ 50 h 157"/>
                <a:gd name="T70" fmla="*/ 9 w 151"/>
                <a:gd name="T71" fmla="*/ 51 h 157"/>
                <a:gd name="T72" fmla="*/ 20 w 151"/>
                <a:gd name="T73" fmla="*/ 57 h 157"/>
                <a:gd name="T74" fmla="*/ 31 w 151"/>
                <a:gd name="T75" fmla="*/ 64 h 157"/>
                <a:gd name="T76" fmla="*/ 40 w 151"/>
                <a:gd name="T77" fmla="*/ 73 h 157"/>
                <a:gd name="T78" fmla="*/ 48 w 151"/>
                <a:gd name="T79" fmla="*/ 82 h 157"/>
                <a:gd name="T80" fmla="*/ 54 w 151"/>
                <a:gd name="T81" fmla="*/ 93 h 157"/>
                <a:gd name="T82" fmla="*/ 60 w 151"/>
                <a:gd name="T83" fmla="*/ 111 h 157"/>
                <a:gd name="T84" fmla="*/ 63 w 151"/>
                <a:gd name="T85" fmla="*/ 134 h 157"/>
                <a:gd name="T86" fmla="*/ 63 w 151"/>
                <a:gd name="T8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 h="157">
                  <a:moveTo>
                    <a:pt x="63" y="157"/>
                  </a:moveTo>
                  <a:lnTo>
                    <a:pt x="66" y="156"/>
                  </a:lnTo>
                  <a:lnTo>
                    <a:pt x="69" y="154"/>
                  </a:lnTo>
                  <a:lnTo>
                    <a:pt x="74" y="152"/>
                  </a:lnTo>
                  <a:lnTo>
                    <a:pt x="79" y="149"/>
                  </a:lnTo>
                  <a:lnTo>
                    <a:pt x="86" y="147"/>
                  </a:lnTo>
                  <a:lnTo>
                    <a:pt x="92" y="144"/>
                  </a:lnTo>
                  <a:lnTo>
                    <a:pt x="99" y="140"/>
                  </a:lnTo>
                  <a:lnTo>
                    <a:pt x="106" y="137"/>
                  </a:lnTo>
                  <a:lnTo>
                    <a:pt x="114" y="134"/>
                  </a:lnTo>
                  <a:lnTo>
                    <a:pt x="121" y="130"/>
                  </a:lnTo>
                  <a:lnTo>
                    <a:pt x="128" y="127"/>
                  </a:lnTo>
                  <a:lnTo>
                    <a:pt x="134" y="124"/>
                  </a:lnTo>
                  <a:lnTo>
                    <a:pt x="140" y="122"/>
                  </a:lnTo>
                  <a:lnTo>
                    <a:pt x="144" y="119"/>
                  </a:lnTo>
                  <a:lnTo>
                    <a:pt x="148" y="118"/>
                  </a:lnTo>
                  <a:lnTo>
                    <a:pt x="151" y="116"/>
                  </a:lnTo>
                  <a:lnTo>
                    <a:pt x="151" y="114"/>
                  </a:lnTo>
                  <a:lnTo>
                    <a:pt x="151" y="111"/>
                  </a:lnTo>
                  <a:lnTo>
                    <a:pt x="151" y="108"/>
                  </a:lnTo>
                  <a:lnTo>
                    <a:pt x="151" y="106"/>
                  </a:lnTo>
                  <a:lnTo>
                    <a:pt x="151" y="102"/>
                  </a:lnTo>
                  <a:lnTo>
                    <a:pt x="151" y="97"/>
                  </a:lnTo>
                  <a:lnTo>
                    <a:pt x="151" y="92"/>
                  </a:lnTo>
                  <a:lnTo>
                    <a:pt x="151" y="88"/>
                  </a:lnTo>
                  <a:lnTo>
                    <a:pt x="150" y="83"/>
                  </a:lnTo>
                  <a:lnTo>
                    <a:pt x="149" y="79"/>
                  </a:lnTo>
                  <a:lnTo>
                    <a:pt x="148" y="74"/>
                  </a:lnTo>
                  <a:lnTo>
                    <a:pt x="146" y="70"/>
                  </a:lnTo>
                  <a:lnTo>
                    <a:pt x="145" y="67"/>
                  </a:lnTo>
                  <a:lnTo>
                    <a:pt x="144" y="65"/>
                  </a:lnTo>
                  <a:lnTo>
                    <a:pt x="143" y="62"/>
                  </a:lnTo>
                  <a:lnTo>
                    <a:pt x="142" y="60"/>
                  </a:lnTo>
                  <a:lnTo>
                    <a:pt x="140" y="57"/>
                  </a:lnTo>
                  <a:lnTo>
                    <a:pt x="139" y="55"/>
                  </a:lnTo>
                  <a:lnTo>
                    <a:pt x="137" y="52"/>
                  </a:lnTo>
                  <a:lnTo>
                    <a:pt x="135" y="50"/>
                  </a:lnTo>
                  <a:lnTo>
                    <a:pt x="133" y="48"/>
                  </a:lnTo>
                  <a:lnTo>
                    <a:pt x="131" y="46"/>
                  </a:lnTo>
                  <a:lnTo>
                    <a:pt x="129" y="43"/>
                  </a:lnTo>
                  <a:lnTo>
                    <a:pt x="128" y="41"/>
                  </a:lnTo>
                  <a:lnTo>
                    <a:pt x="125" y="39"/>
                  </a:lnTo>
                  <a:lnTo>
                    <a:pt x="123" y="37"/>
                  </a:lnTo>
                  <a:lnTo>
                    <a:pt x="121" y="35"/>
                  </a:lnTo>
                  <a:lnTo>
                    <a:pt x="118" y="33"/>
                  </a:lnTo>
                  <a:lnTo>
                    <a:pt x="117" y="32"/>
                  </a:lnTo>
                  <a:lnTo>
                    <a:pt x="115" y="32"/>
                  </a:lnTo>
                  <a:lnTo>
                    <a:pt x="113" y="31"/>
                  </a:lnTo>
                  <a:lnTo>
                    <a:pt x="112" y="30"/>
                  </a:lnTo>
                  <a:lnTo>
                    <a:pt x="110" y="29"/>
                  </a:lnTo>
                  <a:lnTo>
                    <a:pt x="109" y="28"/>
                  </a:lnTo>
                  <a:lnTo>
                    <a:pt x="107" y="27"/>
                  </a:lnTo>
                  <a:lnTo>
                    <a:pt x="105" y="27"/>
                  </a:lnTo>
                  <a:lnTo>
                    <a:pt x="105" y="27"/>
                  </a:lnTo>
                  <a:lnTo>
                    <a:pt x="104" y="26"/>
                  </a:lnTo>
                  <a:lnTo>
                    <a:pt x="103" y="26"/>
                  </a:lnTo>
                  <a:lnTo>
                    <a:pt x="102" y="25"/>
                  </a:lnTo>
                  <a:lnTo>
                    <a:pt x="100" y="25"/>
                  </a:lnTo>
                  <a:lnTo>
                    <a:pt x="100" y="24"/>
                  </a:lnTo>
                  <a:lnTo>
                    <a:pt x="99" y="23"/>
                  </a:lnTo>
                  <a:lnTo>
                    <a:pt x="98" y="22"/>
                  </a:lnTo>
                  <a:lnTo>
                    <a:pt x="98" y="17"/>
                  </a:lnTo>
                  <a:lnTo>
                    <a:pt x="98" y="11"/>
                  </a:lnTo>
                  <a:lnTo>
                    <a:pt x="98" y="6"/>
                  </a:lnTo>
                  <a:lnTo>
                    <a:pt x="98" y="1"/>
                  </a:lnTo>
                  <a:lnTo>
                    <a:pt x="98" y="0"/>
                  </a:lnTo>
                  <a:lnTo>
                    <a:pt x="97" y="0"/>
                  </a:lnTo>
                  <a:lnTo>
                    <a:pt x="97" y="0"/>
                  </a:lnTo>
                  <a:lnTo>
                    <a:pt x="97" y="0"/>
                  </a:lnTo>
                  <a:lnTo>
                    <a:pt x="95" y="1"/>
                  </a:lnTo>
                  <a:lnTo>
                    <a:pt x="93" y="1"/>
                  </a:lnTo>
                  <a:lnTo>
                    <a:pt x="91" y="2"/>
                  </a:lnTo>
                  <a:lnTo>
                    <a:pt x="89" y="2"/>
                  </a:lnTo>
                  <a:lnTo>
                    <a:pt x="87" y="2"/>
                  </a:lnTo>
                  <a:lnTo>
                    <a:pt x="85" y="3"/>
                  </a:lnTo>
                  <a:lnTo>
                    <a:pt x="84" y="3"/>
                  </a:lnTo>
                  <a:lnTo>
                    <a:pt x="83" y="3"/>
                  </a:lnTo>
                  <a:lnTo>
                    <a:pt x="78" y="4"/>
                  </a:lnTo>
                  <a:lnTo>
                    <a:pt x="73" y="5"/>
                  </a:lnTo>
                  <a:lnTo>
                    <a:pt x="68" y="6"/>
                  </a:lnTo>
                  <a:lnTo>
                    <a:pt x="63" y="7"/>
                  </a:lnTo>
                  <a:lnTo>
                    <a:pt x="57" y="8"/>
                  </a:lnTo>
                  <a:lnTo>
                    <a:pt x="52" y="10"/>
                  </a:lnTo>
                  <a:lnTo>
                    <a:pt x="47" y="11"/>
                  </a:lnTo>
                  <a:lnTo>
                    <a:pt x="42" y="12"/>
                  </a:lnTo>
                  <a:lnTo>
                    <a:pt x="37" y="13"/>
                  </a:lnTo>
                  <a:lnTo>
                    <a:pt x="32" y="15"/>
                  </a:lnTo>
                  <a:lnTo>
                    <a:pt x="26" y="16"/>
                  </a:lnTo>
                  <a:lnTo>
                    <a:pt x="21" y="17"/>
                  </a:lnTo>
                  <a:lnTo>
                    <a:pt x="16" y="18"/>
                  </a:lnTo>
                  <a:lnTo>
                    <a:pt x="11" y="20"/>
                  </a:lnTo>
                  <a:lnTo>
                    <a:pt x="6" y="21"/>
                  </a:lnTo>
                  <a:lnTo>
                    <a:pt x="1" y="22"/>
                  </a:lnTo>
                  <a:lnTo>
                    <a:pt x="0" y="22"/>
                  </a:lnTo>
                  <a:lnTo>
                    <a:pt x="0" y="22"/>
                  </a:lnTo>
                  <a:lnTo>
                    <a:pt x="0" y="22"/>
                  </a:lnTo>
                  <a:lnTo>
                    <a:pt x="0" y="29"/>
                  </a:lnTo>
                  <a:lnTo>
                    <a:pt x="1" y="35"/>
                  </a:lnTo>
                  <a:lnTo>
                    <a:pt x="2" y="41"/>
                  </a:lnTo>
                  <a:lnTo>
                    <a:pt x="4" y="47"/>
                  </a:lnTo>
                  <a:lnTo>
                    <a:pt x="4" y="48"/>
                  </a:lnTo>
                  <a:lnTo>
                    <a:pt x="5" y="48"/>
                  </a:lnTo>
                  <a:lnTo>
                    <a:pt x="5" y="49"/>
                  </a:lnTo>
                  <a:lnTo>
                    <a:pt x="6" y="49"/>
                  </a:lnTo>
                  <a:lnTo>
                    <a:pt x="7" y="50"/>
                  </a:lnTo>
                  <a:lnTo>
                    <a:pt x="7" y="50"/>
                  </a:lnTo>
                  <a:lnTo>
                    <a:pt x="8" y="51"/>
                  </a:lnTo>
                  <a:lnTo>
                    <a:pt x="9" y="51"/>
                  </a:lnTo>
                  <a:lnTo>
                    <a:pt x="13" y="53"/>
                  </a:lnTo>
                  <a:lnTo>
                    <a:pt x="17" y="55"/>
                  </a:lnTo>
                  <a:lnTo>
                    <a:pt x="20" y="57"/>
                  </a:lnTo>
                  <a:lnTo>
                    <a:pt x="24" y="59"/>
                  </a:lnTo>
                  <a:lnTo>
                    <a:pt x="28" y="61"/>
                  </a:lnTo>
                  <a:lnTo>
                    <a:pt x="31" y="64"/>
                  </a:lnTo>
                  <a:lnTo>
                    <a:pt x="34" y="67"/>
                  </a:lnTo>
                  <a:lnTo>
                    <a:pt x="37" y="70"/>
                  </a:lnTo>
                  <a:lnTo>
                    <a:pt x="40" y="73"/>
                  </a:lnTo>
                  <a:lnTo>
                    <a:pt x="43" y="76"/>
                  </a:lnTo>
                  <a:lnTo>
                    <a:pt x="45" y="79"/>
                  </a:lnTo>
                  <a:lnTo>
                    <a:pt x="48" y="82"/>
                  </a:lnTo>
                  <a:lnTo>
                    <a:pt x="50" y="86"/>
                  </a:lnTo>
                  <a:lnTo>
                    <a:pt x="52" y="89"/>
                  </a:lnTo>
                  <a:lnTo>
                    <a:pt x="54" y="93"/>
                  </a:lnTo>
                  <a:lnTo>
                    <a:pt x="55" y="96"/>
                  </a:lnTo>
                  <a:lnTo>
                    <a:pt x="58" y="104"/>
                  </a:lnTo>
                  <a:lnTo>
                    <a:pt x="60" y="111"/>
                  </a:lnTo>
                  <a:lnTo>
                    <a:pt x="62" y="119"/>
                  </a:lnTo>
                  <a:lnTo>
                    <a:pt x="63" y="126"/>
                  </a:lnTo>
                  <a:lnTo>
                    <a:pt x="63" y="134"/>
                  </a:lnTo>
                  <a:lnTo>
                    <a:pt x="64" y="141"/>
                  </a:lnTo>
                  <a:lnTo>
                    <a:pt x="64" y="149"/>
                  </a:lnTo>
                  <a:lnTo>
                    <a:pt x="63" y="1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24" name="Freeform 2213"/>
            <p:cNvSpPr>
              <a:spLocks/>
            </p:cNvSpPr>
            <p:nvPr/>
          </p:nvSpPr>
          <p:spPr bwMode="auto">
            <a:xfrm>
              <a:off x="4391028" y="3389873"/>
              <a:ext cx="23813" cy="19050"/>
            </a:xfrm>
            <a:custGeom>
              <a:avLst/>
              <a:gdLst>
                <a:gd name="T0" fmla="*/ 4 w 15"/>
                <a:gd name="T1" fmla="*/ 11 h 12"/>
                <a:gd name="T2" fmla="*/ 3 w 15"/>
                <a:gd name="T3" fmla="*/ 10 h 12"/>
                <a:gd name="T4" fmla="*/ 2 w 15"/>
                <a:gd name="T5" fmla="*/ 9 h 12"/>
                <a:gd name="T6" fmla="*/ 1 w 15"/>
                <a:gd name="T7" fmla="*/ 8 h 12"/>
                <a:gd name="T8" fmla="*/ 1 w 15"/>
                <a:gd name="T9" fmla="*/ 6 h 12"/>
                <a:gd name="T10" fmla="*/ 0 w 15"/>
                <a:gd name="T11" fmla="*/ 5 h 12"/>
                <a:gd name="T12" fmla="*/ 0 w 15"/>
                <a:gd name="T13" fmla="*/ 4 h 12"/>
                <a:gd name="T14" fmla="*/ 1 w 15"/>
                <a:gd name="T15" fmla="*/ 3 h 12"/>
                <a:gd name="T16" fmla="*/ 1 w 15"/>
                <a:gd name="T17" fmla="*/ 2 h 12"/>
                <a:gd name="T18" fmla="*/ 2 w 15"/>
                <a:gd name="T19" fmla="*/ 1 h 12"/>
                <a:gd name="T20" fmla="*/ 3 w 15"/>
                <a:gd name="T21" fmla="*/ 1 h 12"/>
                <a:gd name="T22" fmla="*/ 4 w 15"/>
                <a:gd name="T23" fmla="*/ 0 h 12"/>
                <a:gd name="T24" fmla="*/ 6 w 15"/>
                <a:gd name="T25" fmla="*/ 0 h 12"/>
                <a:gd name="T26" fmla="*/ 7 w 15"/>
                <a:gd name="T27" fmla="*/ 0 h 12"/>
                <a:gd name="T28" fmla="*/ 8 w 15"/>
                <a:gd name="T29" fmla="*/ 0 h 12"/>
                <a:gd name="T30" fmla="*/ 10 w 15"/>
                <a:gd name="T31" fmla="*/ 0 h 12"/>
                <a:gd name="T32" fmla="*/ 11 w 15"/>
                <a:gd name="T33" fmla="*/ 1 h 12"/>
                <a:gd name="T34" fmla="*/ 12 w 15"/>
                <a:gd name="T35" fmla="*/ 2 h 12"/>
                <a:gd name="T36" fmla="*/ 13 w 15"/>
                <a:gd name="T37" fmla="*/ 3 h 12"/>
                <a:gd name="T38" fmla="*/ 14 w 15"/>
                <a:gd name="T39" fmla="*/ 4 h 12"/>
                <a:gd name="T40" fmla="*/ 14 w 15"/>
                <a:gd name="T41" fmla="*/ 5 h 12"/>
                <a:gd name="T42" fmla="*/ 15 w 15"/>
                <a:gd name="T43" fmla="*/ 6 h 12"/>
                <a:gd name="T44" fmla="*/ 15 w 15"/>
                <a:gd name="T45" fmla="*/ 7 h 12"/>
                <a:gd name="T46" fmla="*/ 14 w 15"/>
                <a:gd name="T47" fmla="*/ 8 h 12"/>
                <a:gd name="T48" fmla="*/ 14 w 15"/>
                <a:gd name="T49" fmla="*/ 9 h 12"/>
                <a:gd name="T50" fmla="*/ 13 w 15"/>
                <a:gd name="T51" fmla="*/ 10 h 12"/>
                <a:gd name="T52" fmla="*/ 12 w 15"/>
                <a:gd name="T53" fmla="*/ 11 h 12"/>
                <a:gd name="T54" fmla="*/ 11 w 15"/>
                <a:gd name="T55" fmla="*/ 11 h 12"/>
                <a:gd name="T56" fmla="*/ 9 w 15"/>
                <a:gd name="T57" fmla="*/ 12 h 12"/>
                <a:gd name="T58" fmla="*/ 8 w 15"/>
                <a:gd name="T59" fmla="*/ 12 h 12"/>
                <a:gd name="T60" fmla="*/ 6 w 15"/>
                <a:gd name="T61" fmla="*/ 12 h 12"/>
                <a:gd name="T62" fmla="*/ 5 w 15"/>
                <a:gd name="T63" fmla="*/ 11 h 12"/>
                <a:gd name="T64" fmla="*/ 4 w 15"/>
                <a:gd name="T6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4" y="11"/>
                  </a:moveTo>
                  <a:lnTo>
                    <a:pt x="3" y="10"/>
                  </a:lnTo>
                  <a:lnTo>
                    <a:pt x="2" y="9"/>
                  </a:lnTo>
                  <a:lnTo>
                    <a:pt x="1" y="8"/>
                  </a:lnTo>
                  <a:lnTo>
                    <a:pt x="1" y="6"/>
                  </a:lnTo>
                  <a:lnTo>
                    <a:pt x="0" y="5"/>
                  </a:lnTo>
                  <a:lnTo>
                    <a:pt x="0" y="4"/>
                  </a:lnTo>
                  <a:lnTo>
                    <a:pt x="1" y="3"/>
                  </a:lnTo>
                  <a:lnTo>
                    <a:pt x="1" y="2"/>
                  </a:lnTo>
                  <a:lnTo>
                    <a:pt x="2" y="1"/>
                  </a:lnTo>
                  <a:lnTo>
                    <a:pt x="3" y="1"/>
                  </a:lnTo>
                  <a:lnTo>
                    <a:pt x="4" y="0"/>
                  </a:lnTo>
                  <a:lnTo>
                    <a:pt x="6" y="0"/>
                  </a:lnTo>
                  <a:lnTo>
                    <a:pt x="7" y="0"/>
                  </a:lnTo>
                  <a:lnTo>
                    <a:pt x="8" y="0"/>
                  </a:lnTo>
                  <a:lnTo>
                    <a:pt x="10" y="0"/>
                  </a:lnTo>
                  <a:lnTo>
                    <a:pt x="11" y="1"/>
                  </a:lnTo>
                  <a:lnTo>
                    <a:pt x="12" y="2"/>
                  </a:lnTo>
                  <a:lnTo>
                    <a:pt x="13" y="3"/>
                  </a:lnTo>
                  <a:lnTo>
                    <a:pt x="14" y="4"/>
                  </a:lnTo>
                  <a:lnTo>
                    <a:pt x="14" y="5"/>
                  </a:lnTo>
                  <a:lnTo>
                    <a:pt x="15" y="6"/>
                  </a:lnTo>
                  <a:lnTo>
                    <a:pt x="15" y="7"/>
                  </a:lnTo>
                  <a:lnTo>
                    <a:pt x="14" y="8"/>
                  </a:lnTo>
                  <a:lnTo>
                    <a:pt x="14" y="9"/>
                  </a:lnTo>
                  <a:lnTo>
                    <a:pt x="13" y="10"/>
                  </a:lnTo>
                  <a:lnTo>
                    <a:pt x="12" y="11"/>
                  </a:lnTo>
                  <a:lnTo>
                    <a:pt x="11" y="11"/>
                  </a:lnTo>
                  <a:lnTo>
                    <a:pt x="9" y="12"/>
                  </a:lnTo>
                  <a:lnTo>
                    <a:pt x="8" y="12"/>
                  </a:lnTo>
                  <a:lnTo>
                    <a:pt x="6" y="12"/>
                  </a:lnTo>
                  <a:lnTo>
                    <a:pt x="5" y="11"/>
                  </a:lnTo>
                  <a:lnTo>
                    <a:pt x="4"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25" name="Freeform 2214"/>
            <p:cNvSpPr>
              <a:spLocks/>
            </p:cNvSpPr>
            <p:nvPr/>
          </p:nvSpPr>
          <p:spPr bwMode="auto">
            <a:xfrm>
              <a:off x="4386265" y="3424798"/>
              <a:ext cx="22225" cy="19050"/>
            </a:xfrm>
            <a:custGeom>
              <a:avLst/>
              <a:gdLst>
                <a:gd name="T0" fmla="*/ 13 w 14"/>
                <a:gd name="T1" fmla="*/ 9 h 12"/>
                <a:gd name="T2" fmla="*/ 12 w 14"/>
                <a:gd name="T3" fmla="*/ 10 h 12"/>
                <a:gd name="T4" fmla="*/ 11 w 14"/>
                <a:gd name="T5" fmla="*/ 11 h 12"/>
                <a:gd name="T6" fmla="*/ 10 w 14"/>
                <a:gd name="T7" fmla="*/ 12 h 12"/>
                <a:gd name="T8" fmla="*/ 9 w 14"/>
                <a:gd name="T9" fmla="*/ 12 h 12"/>
                <a:gd name="T10" fmla="*/ 7 w 14"/>
                <a:gd name="T11" fmla="*/ 12 h 12"/>
                <a:gd name="T12" fmla="*/ 6 w 14"/>
                <a:gd name="T13" fmla="*/ 12 h 12"/>
                <a:gd name="T14" fmla="*/ 5 w 14"/>
                <a:gd name="T15" fmla="*/ 11 h 12"/>
                <a:gd name="T16" fmla="*/ 3 w 14"/>
                <a:gd name="T17" fmla="*/ 11 h 12"/>
                <a:gd name="T18" fmla="*/ 2 w 14"/>
                <a:gd name="T19" fmla="*/ 10 h 12"/>
                <a:gd name="T20" fmla="*/ 1 w 14"/>
                <a:gd name="T21" fmla="*/ 9 h 12"/>
                <a:gd name="T22" fmla="*/ 0 w 14"/>
                <a:gd name="T23" fmla="*/ 8 h 12"/>
                <a:gd name="T24" fmla="*/ 0 w 14"/>
                <a:gd name="T25" fmla="*/ 6 h 12"/>
                <a:gd name="T26" fmla="*/ 0 w 14"/>
                <a:gd name="T27" fmla="*/ 5 h 12"/>
                <a:gd name="T28" fmla="*/ 0 w 14"/>
                <a:gd name="T29" fmla="*/ 4 h 12"/>
                <a:gd name="T30" fmla="*/ 0 w 14"/>
                <a:gd name="T31" fmla="*/ 3 h 12"/>
                <a:gd name="T32" fmla="*/ 0 w 14"/>
                <a:gd name="T33" fmla="*/ 2 h 12"/>
                <a:gd name="T34" fmla="*/ 1 w 14"/>
                <a:gd name="T35" fmla="*/ 1 h 12"/>
                <a:gd name="T36" fmla="*/ 2 w 14"/>
                <a:gd name="T37" fmla="*/ 1 h 12"/>
                <a:gd name="T38" fmla="*/ 4 w 14"/>
                <a:gd name="T39" fmla="*/ 0 h 12"/>
                <a:gd name="T40" fmla="*/ 5 w 14"/>
                <a:gd name="T41" fmla="*/ 0 h 12"/>
                <a:gd name="T42" fmla="*/ 6 w 14"/>
                <a:gd name="T43" fmla="*/ 0 h 12"/>
                <a:gd name="T44" fmla="*/ 8 w 14"/>
                <a:gd name="T45" fmla="*/ 0 h 12"/>
                <a:gd name="T46" fmla="*/ 9 w 14"/>
                <a:gd name="T47" fmla="*/ 0 h 12"/>
                <a:gd name="T48" fmla="*/ 10 w 14"/>
                <a:gd name="T49" fmla="*/ 1 h 12"/>
                <a:gd name="T50" fmla="*/ 12 w 14"/>
                <a:gd name="T51" fmla="*/ 2 h 12"/>
                <a:gd name="T52" fmla="*/ 12 w 14"/>
                <a:gd name="T53" fmla="*/ 3 h 12"/>
                <a:gd name="T54" fmla="*/ 13 w 14"/>
                <a:gd name="T55" fmla="*/ 4 h 12"/>
                <a:gd name="T56" fmla="*/ 14 w 14"/>
                <a:gd name="T57" fmla="*/ 5 h 12"/>
                <a:gd name="T58" fmla="*/ 14 w 14"/>
                <a:gd name="T59" fmla="*/ 6 h 12"/>
                <a:gd name="T60" fmla="*/ 14 w 14"/>
                <a:gd name="T61" fmla="*/ 7 h 12"/>
                <a:gd name="T62" fmla="*/ 14 w 14"/>
                <a:gd name="T63" fmla="*/ 8 h 12"/>
                <a:gd name="T64" fmla="*/ 13 w 14"/>
                <a:gd name="T6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3" y="9"/>
                  </a:moveTo>
                  <a:lnTo>
                    <a:pt x="12" y="10"/>
                  </a:lnTo>
                  <a:lnTo>
                    <a:pt x="11" y="11"/>
                  </a:lnTo>
                  <a:lnTo>
                    <a:pt x="10" y="12"/>
                  </a:lnTo>
                  <a:lnTo>
                    <a:pt x="9" y="12"/>
                  </a:lnTo>
                  <a:lnTo>
                    <a:pt x="7" y="12"/>
                  </a:lnTo>
                  <a:lnTo>
                    <a:pt x="6" y="12"/>
                  </a:lnTo>
                  <a:lnTo>
                    <a:pt x="5" y="11"/>
                  </a:lnTo>
                  <a:lnTo>
                    <a:pt x="3" y="11"/>
                  </a:lnTo>
                  <a:lnTo>
                    <a:pt x="2" y="10"/>
                  </a:lnTo>
                  <a:lnTo>
                    <a:pt x="1" y="9"/>
                  </a:lnTo>
                  <a:lnTo>
                    <a:pt x="0" y="8"/>
                  </a:lnTo>
                  <a:lnTo>
                    <a:pt x="0" y="6"/>
                  </a:lnTo>
                  <a:lnTo>
                    <a:pt x="0" y="5"/>
                  </a:lnTo>
                  <a:lnTo>
                    <a:pt x="0" y="4"/>
                  </a:lnTo>
                  <a:lnTo>
                    <a:pt x="0" y="3"/>
                  </a:lnTo>
                  <a:lnTo>
                    <a:pt x="0" y="2"/>
                  </a:lnTo>
                  <a:lnTo>
                    <a:pt x="1" y="1"/>
                  </a:lnTo>
                  <a:lnTo>
                    <a:pt x="2" y="1"/>
                  </a:lnTo>
                  <a:lnTo>
                    <a:pt x="4" y="0"/>
                  </a:lnTo>
                  <a:lnTo>
                    <a:pt x="5" y="0"/>
                  </a:lnTo>
                  <a:lnTo>
                    <a:pt x="6" y="0"/>
                  </a:lnTo>
                  <a:lnTo>
                    <a:pt x="8" y="0"/>
                  </a:lnTo>
                  <a:lnTo>
                    <a:pt x="9" y="0"/>
                  </a:lnTo>
                  <a:lnTo>
                    <a:pt x="10" y="1"/>
                  </a:lnTo>
                  <a:lnTo>
                    <a:pt x="12" y="2"/>
                  </a:lnTo>
                  <a:lnTo>
                    <a:pt x="12" y="3"/>
                  </a:lnTo>
                  <a:lnTo>
                    <a:pt x="13" y="4"/>
                  </a:lnTo>
                  <a:lnTo>
                    <a:pt x="14" y="5"/>
                  </a:lnTo>
                  <a:lnTo>
                    <a:pt x="14" y="6"/>
                  </a:lnTo>
                  <a:lnTo>
                    <a:pt x="14" y="7"/>
                  </a:lnTo>
                  <a:lnTo>
                    <a:pt x="14" y="8"/>
                  </a:lnTo>
                  <a:lnTo>
                    <a:pt x="13" y="9"/>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26" name="Freeform 2215"/>
            <p:cNvSpPr>
              <a:spLocks/>
            </p:cNvSpPr>
            <p:nvPr/>
          </p:nvSpPr>
          <p:spPr bwMode="auto">
            <a:xfrm>
              <a:off x="4416428" y="3412098"/>
              <a:ext cx="23813" cy="20638"/>
            </a:xfrm>
            <a:custGeom>
              <a:avLst/>
              <a:gdLst>
                <a:gd name="T0" fmla="*/ 4 w 15"/>
                <a:gd name="T1" fmla="*/ 12 h 13"/>
                <a:gd name="T2" fmla="*/ 3 w 15"/>
                <a:gd name="T3" fmla="*/ 11 h 13"/>
                <a:gd name="T4" fmla="*/ 2 w 15"/>
                <a:gd name="T5" fmla="*/ 10 h 13"/>
                <a:gd name="T6" fmla="*/ 1 w 15"/>
                <a:gd name="T7" fmla="*/ 9 h 13"/>
                <a:gd name="T8" fmla="*/ 1 w 15"/>
                <a:gd name="T9" fmla="*/ 8 h 13"/>
                <a:gd name="T10" fmla="*/ 0 w 15"/>
                <a:gd name="T11" fmla="*/ 7 h 13"/>
                <a:gd name="T12" fmla="*/ 0 w 15"/>
                <a:gd name="T13" fmla="*/ 5 h 13"/>
                <a:gd name="T14" fmla="*/ 1 w 15"/>
                <a:gd name="T15" fmla="*/ 4 h 13"/>
                <a:gd name="T16" fmla="*/ 1 w 15"/>
                <a:gd name="T17" fmla="*/ 3 h 13"/>
                <a:gd name="T18" fmla="*/ 2 w 15"/>
                <a:gd name="T19" fmla="*/ 2 h 13"/>
                <a:gd name="T20" fmla="*/ 3 w 15"/>
                <a:gd name="T21" fmla="*/ 1 h 13"/>
                <a:gd name="T22" fmla="*/ 4 w 15"/>
                <a:gd name="T23" fmla="*/ 1 h 13"/>
                <a:gd name="T24" fmla="*/ 6 w 15"/>
                <a:gd name="T25" fmla="*/ 0 h 13"/>
                <a:gd name="T26" fmla="*/ 7 w 15"/>
                <a:gd name="T27" fmla="*/ 0 h 13"/>
                <a:gd name="T28" fmla="*/ 8 w 15"/>
                <a:gd name="T29" fmla="*/ 1 h 13"/>
                <a:gd name="T30" fmla="*/ 10 w 15"/>
                <a:gd name="T31" fmla="*/ 1 h 13"/>
                <a:gd name="T32" fmla="*/ 11 w 15"/>
                <a:gd name="T33" fmla="*/ 2 h 13"/>
                <a:gd name="T34" fmla="*/ 12 w 15"/>
                <a:gd name="T35" fmla="*/ 3 h 13"/>
                <a:gd name="T36" fmla="*/ 13 w 15"/>
                <a:gd name="T37" fmla="*/ 4 h 13"/>
                <a:gd name="T38" fmla="*/ 14 w 15"/>
                <a:gd name="T39" fmla="*/ 5 h 13"/>
                <a:gd name="T40" fmla="*/ 15 w 15"/>
                <a:gd name="T41" fmla="*/ 6 h 13"/>
                <a:gd name="T42" fmla="*/ 15 w 15"/>
                <a:gd name="T43" fmla="*/ 7 h 13"/>
                <a:gd name="T44" fmla="*/ 15 w 15"/>
                <a:gd name="T45" fmla="*/ 8 h 13"/>
                <a:gd name="T46" fmla="*/ 15 w 15"/>
                <a:gd name="T47" fmla="*/ 10 h 13"/>
                <a:gd name="T48" fmla="*/ 14 w 15"/>
                <a:gd name="T49" fmla="*/ 11 h 13"/>
                <a:gd name="T50" fmla="*/ 13 w 15"/>
                <a:gd name="T51" fmla="*/ 12 h 13"/>
                <a:gd name="T52" fmla="*/ 12 w 15"/>
                <a:gd name="T53" fmla="*/ 13 h 13"/>
                <a:gd name="T54" fmla="*/ 11 w 15"/>
                <a:gd name="T55" fmla="*/ 13 h 13"/>
                <a:gd name="T56" fmla="*/ 9 w 15"/>
                <a:gd name="T57" fmla="*/ 13 h 13"/>
                <a:gd name="T58" fmla="*/ 8 w 15"/>
                <a:gd name="T59" fmla="*/ 13 h 13"/>
                <a:gd name="T60" fmla="*/ 7 w 15"/>
                <a:gd name="T61" fmla="*/ 13 h 13"/>
                <a:gd name="T62" fmla="*/ 5 w 15"/>
                <a:gd name="T63" fmla="*/ 13 h 13"/>
                <a:gd name="T64" fmla="*/ 4 w 15"/>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12"/>
                  </a:moveTo>
                  <a:lnTo>
                    <a:pt x="3" y="11"/>
                  </a:lnTo>
                  <a:lnTo>
                    <a:pt x="2" y="10"/>
                  </a:lnTo>
                  <a:lnTo>
                    <a:pt x="1" y="9"/>
                  </a:lnTo>
                  <a:lnTo>
                    <a:pt x="1" y="8"/>
                  </a:lnTo>
                  <a:lnTo>
                    <a:pt x="0" y="7"/>
                  </a:lnTo>
                  <a:lnTo>
                    <a:pt x="0" y="5"/>
                  </a:lnTo>
                  <a:lnTo>
                    <a:pt x="1" y="4"/>
                  </a:lnTo>
                  <a:lnTo>
                    <a:pt x="1" y="3"/>
                  </a:lnTo>
                  <a:lnTo>
                    <a:pt x="2" y="2"/>
                  </a:lnTo>
                  <a:lnTo>
                    <a:pt x="3" y="1"/>
                  </a:lnTo>
                  <a:lnTo>
                    <a:pt x="4" y="1"/>
                  </a:lnTo>
                  <a:lnTo>
                    <a:pt x="6" y="0"/>
                  </a:lnTo>
                  <a:lnTo>
                    <a:pt x="7" y="0"/>
                  </a:lnTo>
                  <a:lnTo>
                    <a:pt x="8" y="1"/>
                  </a:lnTo>
                  <a:lnTo>
                    <a:pt x="10" y="1"/>
                  </a:lnTo>
                  <a:lnTo>
                    <a:pt x="11" y="2"/>
                  </a:lnTo>
                  <a:lnTo>
                    <a:pt x="12" y="3"/>
                  </a:lnTo>
                  <a:lnTo>
                    <a:pt x="13" y="4"/>
                  </a:lnTo>
                  <a:lnTo>
                    <a:pt x="14" y="5"/>
                  </a:lnTo>
                  <a:lnTo>
                    <a:pt x="15" y="6"/>
                  </a:lnTo>
                  <a:lnTo>
                    <a:pt x="15" y="7"/>
                  </a:lnTo>
                  <a:lnTo>
                    <a:pt x="15" y="8"/>
                  </a:lnTo>
                  <a:lnTo>
                    <a:pt x="15" y="10"/>
                  </a:lnTo>
                  <a:lnTo>
                    <a:pt x="14" y="11"/>
                  </a:lnTo>
                  <a:lnTo>
                    <a:pt x="13" y="12"/>
                  </a:lnTo>
                  <a:lnTo>
                    <a:pt x="12" y="13"/>
                  </a:lnTo>
                  <a:lnTo>
                    <a:pt x="11" y="13"/>
                  </a:lnTo>
                  <a:lnTo>
                    <a:pt x="9" y="13"/>
                  </a:lnTo>
                  <a:lnTo>
                    <a:pt x="8" y="13"/>
                  </a:lnTo>
                  <a:lnTo>
                    <a:pt x="7" y="13"/>
                  </a:lnTo>
                  <a:lnTo>
                    <a:pt x="5" y="13"/>
                  </a:lnTo>
                  <a:lnTo>
                    <a:pt x="4" y="12"/>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27" name="Freeform 2216"/>
            <p:cNvSpPr>
              <a:spLocks/>
            </p:cNvSpPr>
            <p:nvPr/>
          </p:nvSpPr>
          <p:spPr bwMode="auto">
            <a:xfrm>
              <a:off x="4292603" y="3418448"/>
              <a:ext cx="22225" cy="19050"/>
            </a:xfrm>
            <a:custGeom>
              <a:avLst/>
              <a:gdLst>
                <a:gd name="T0" fmla="*/ 11 w 14"/>
                <a:gd name="T1" fmla="*/ 1 h 12"/>
                <a:gd name="T2" fmla="*/ 12 w 14"/>
                <a:gd name="T3" fmla="*/ 2 h 12"/>
                <a:gd name="T4" fmla="*/ 13 w 14"/>
                <a:gd name="T5" fmla="*/ 3 h 12"/>
                <a:gd name="T6" fmla="*/ 14 w 14"/>
                <a:gd name="T7" fmla="*/ 4 h 12"/>
                <a:gd name="T8" fmla="*/ 14 w 14"/>
                <a:gd name="T9" fmla="*/ 5 h 12"/>
                <a:gd name="T10" fmla="*/ 14 w 14"/>
                <a:gd name="T11" fmla="*/ 6 h 12"/>
                <a:gd name="T12" fmla="*/ 14 w 14"/>
                <a:gd name="T13" fmla="*/ 8 h 12"/>
                <a:gd name="T14" fmla="*/ 14 w 14"/>
                <a:gd name="T15" fmla="*/ 9 h 12"/>
                <a:gd name="T16" fmla="*/ 13 w 14"/>
                <a:gd name="T17" fmla="*/ 10 h 12"/>
                <a:gd name="T18" fmla="*/ 13 w 14"/>
                <a:gd name="T19" fmla="*/ 11 h 12"/>
                <a:gd name="T20" fmla="*/ 12 w 14"/>
                <a:gd name="T21" fmla="*/ 11 h 12"/>
                <a:gd name="T22" fmla="*/ 11 w 14"/>
                <a:gd name="T23" fmla="*/ 12 h 12"/>
                <a:gd name="T24" fmla="*/ 9 w 14"/>
                <a:gd name="T25" fmla="*/ 12 h 12"/>
                <a:gd name="T26" fmla="*/ 8 w 14"/>
                <a:gd name="T27" fmla="*/ 12 h 12"/>
                <a:gd name="T28" fmla="*/ 6 w 14"/>
                <a:gd name="T29" fmla="*/ 12 h 12"/>
                <a:gd name="T30" fmla="*/ 5 w 14"/>
                <a:gd name="T31" fmla="*/ 12 h 12"/>
                <a:gd name="T32" fmla="*/ 4 w 14"/>
                <a:gd name="T33" fmla="*/ 11 h 12"/>
                <a:gd name="T34" fmla="*/ 2 w 14"/>
                <a:gd name="T35" fmla="*/ 10 h 12"/>
                <a:gd name="T36" fmla="*/ 1 w 14"/>
                <a:gd name="T37" fmla="*/ 9 h 12"/>
                <a:gd name="T38" fmla="*/ 1 w 14"/>
                <a:gd name="T39" fmla="*/ 8 h 12"/>
                <a:gd name="T40" fmla="*/ 0 w 14"/>
                <a:gd name="T41" fmla="*/ 7 h 12"/>
                <a:gd name="T42" fmla="*/ 0 w 14"/>
                <a:gd name="T43" fmla="*/ 6 h 12"/>
                <a:gd name="T44" fmla="*/ 0 w 14"/>
                <a:gd name="T45" fmla="*/ 5 h 12"/>
                <a:gd name="T46" fmla="*/ 0 w 14"/>
                <a:gd name="T47" fmla="*/ 3 h 12"/>
                <a:gd name="T48" fmla="*/ 1 w 14"/>
                <a:gd name="T49" fmla="*/ 3 h 12"/>
                <a:gd name="T50" fmla="*/ 2 w 14"/>
                <a:gd name="T51" fmla="*/ 2 h 12"/>
                <a:gd name="T52" fmla="*/ 3 w 14"/>
                <a:gd name="T53" fmla="*/ 1 h 12"/>
                <a:gd name="T54" fmla="*/ 4 w 14"/>
                <a:gd name="T55" fmla="*/ 1 h 12"/>
                <a:gd name="T56" fmla="*/ 5 w 14"/>
                <a:gd name="T57" fmla="*/ 0 h 12"/>
                <a:gd name="T58" fmla="*/ 7 w 14"/>
                <a:gd name="T59" fmla="*/ 0 h 12"/>
                <a:gd name="T60" fmla="*/ 8 w 14"/>
                <a:gd name="T61" fmla="*/ 0 h 12"/>
                <a:gd name="T62" fmla="*/ 10 w 14"/>
                <a:gd name="T63" fmla="*/ 1 h 12"/>
                <a:gd name="T64" fmla="*/ 11 w 14"/>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1" y="1"/>
                  </a:moveTo>
                  <a:lnTo>
                    <a:pt x="12" y="2"/>
                  </a:lnTo>
                  <a:lnTo>
                    <a:pt x="13" y="3"/>
                  </a:lnTo>
                  <a:lnTo>
                    <a:pt x="14" y="4"/>
                  </a:lnTo>
                  <a:lnTo>
                    <a:pt x="14" y="5"/>
                  </a:lnTo>
                  <a:lnTo>
                    <a:pt x="14" y="6"/>
                  </a:lnTo>
                  <a:lnTo>
                    <a:pt x="14" y="8"/>
                  </a:lnTo>
                  <a:lnTo>
                    <a:pt x="14" y="9"/>
                  </a:lnTo>
                  <a:lnTo>
                    <a:pt x="13" y="10"/>
                  </a:lnTo>
                  <a:lnTo>
                    <a:pt x="13" y="11"/>
                  </a:lnTo>
                  <a:lnTo>
                    <a:pt x="12" y="11"/>
                  </a:lnTo>
                  <a:lnTo>
                    <a:pt x="11" y="12"/>
                  </a:lnTo>
                  <a:lnTo>
                    <a:pt x="9" y="12"/>
                  </a:lnTo>
                  <a:lnTo>
                    <a:pt x="8" y="12"/>
                  </a:lnTo>
                  <a:lnTo>
                    <a:pt x="6" y="12"/>
                  </a:lnTo>
                  <a:lnTo>
                    <a:pt x="5" y="12"/>
                  </a:lnTo>
                  <a:lnTo>
                    <a:pt x="4" y="11"/>
                  </a:lnTo>
                  <a:lnTo>
                    <a:pt x="2" y="10"/>
                  </a:lnTo>
                  <a:lnTo>
                    <a:pt x="1" y="9"/>
                  </a:lnTo>
                  <a:lnTo>
                    <a:pt x="1" y="8"/>
                  </a:lnTo>
                  <a:lnTo>
                    <a:pt x="0" y="7"/>
                  </a:lnTo>
                  <a:lnTo>
                    <a:pt x="0" y="6"/>
                  </a:lnTo>
                  <a:lnTo>
                    <a:pt x="0" y="5"/>
                  </a:lnTo>
                  <a:lnTo>
                    <a:pt x="0" y="3"/>
                  </a:lnTo>
                  <a:lnTo>
                    <a:pt x="1" y="3"/>
                  </a:lnTo>
                  <a:lnTo>
                    <a:pt x="2" y="2"/>
                  </a:lnTo>
                  <a:lnTo>
                    <a:pt x="3" y="1"/>
                  </a:lnTo>
                  <a:lnTo>
                    <a:pt x="4" y="1"/>
                  </a:lnTo>
                  <a:lnTo>
                    <a:pt x="5" y="0"/>
                  </a:lnTo>
                  <a:lnTo>
                    <a:pt x="7" y="0"/>
                  </a:lnTo>
                  <a:lnTo>
                    <a:pt x="8" y="0"/>
                  </a:lnTo>
                  <a:lnTo>
                    <a:pt x="10" y="1"/>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28" name="Freeform 2217"/>
            <p:cNvSpPr>
              <a:spLocks/>
            </p:cNvSpPr>
            <p:nvPr/>
          </p:nvSpPr>
          <p:spPr bwMode="auto">
            <a:xfrm>
              <a:off x="4325940" y="3408923"/>
              <a:ext cx="22225" cy="19050"/>
            </a:xfrm>
            <a:custGeom>
              <a:avLst/>
              <a:gdLst>
                <a:gd name="T0" fmla="*/ 3 w 14"/>
                <a:gd name="T1" fmla="*/ 10 h 12"/>
                <a:gd name="T2" fmla="*/ 2 w 14"/>
                <a:gd name="T3" fmla="*/ 10 h 12"/>
                <a:gd name="T4" fmla="*/ 1 w 14"/>
                <a:gd name="T5" fmla="*/ 9 h 12"/>
                <a:gd name="T6" fmla="*/ 0 w 14"/>
                <a:gd name="T7" fmla="*/ 8 h 12"/>
                <a:gd name="T8" fmla="*/ 0 w 14"/>
                <a:gd name="T9" fmla="*/ 7 h 12"/>
                <a:gd name="T10" fmla="*/ 0 w 14"/>
                <a:gd name="T11" fmla="*/ 5 h 12"/>
                <a:gd name="T12" fmla="*/ 0 w 14"/>
                <a:gd name="T13" fmla="*/ 4 h 12"/>
                <a:gd name="T14" fmla="*/ 0 w 14"/>
                <a:gd name="T15" fmla="*/ 3 h 12"/>
                <a:gd name="T16" fmla="*/ 1 w 14"/>
                <a:gd name="T17" fmla="*/ 2 h 12"/>
                <a:gd name="T18" fmla="*/ 2 w 14"/>
                <a:gd name="T19" fmla="*/ 1 h 12"/>
                <a:gd name="T20" fmla="*/ 3 w 14"/>
                <a:gd name="T21" fmla="*/ 0 h 12"/>
                <a:gd name="T22" fmla="*/ 4 w 14"/>
                <a:gd name="T23" fmla="*/ 0 h 12"/>
                <a:gd name="T24" fmla="*/ 5 w 14"/>
                <a:gd name="T25" fmla="*/ 0 h 12"/>
                <a:gd name="T26" fmla="*/ 6 w 14"/>
                <a:gd name="T27" fmla="*/ 0 h 12"/>
                <a:gd name="T28" fmla="*/ 8 w 14"/>
                <a:gd name="T29" fmla="*/ 0 h 12"/>
                <a:gd name="T30" fmla="*/ 9 w 14"/>
                <a:gd name="T31" fmla="*/ 0 h 12"/>
                <a:gd name="T32" fmla="*/ 11 w 14"/>
                <a:gd name="T33" fmla="*/ 1 h 12"/>
                <a:gd name="T34" fmla="*/ 12 w 14"/>
                <a:gd name="T35" fmla="*/ 2 h 12"/>
                <a:gd name="T36" fmla="*/ 13 w 14"/>
                <a:gd name="T37" fmla="*/ 3 h 12"/>
                <a:gd name="T38" fmla="*/ 13 w 14"/>
                <a:gd name="T39" fmla="*/ 4 h 12"/>
                <a:gd name="T40" fmla="*/ 14 w 14"/>
                <a:gd name="T41" fmla="*/ 5 h 12"/>
                <a:gd name="T42" fmla="*/ 14 w 14"/>
                <a:gd name="T43" fmla="*/ 6 h 12"/>
                <a:gd name="T44" fmla="*/ 14 w 14"/>
                <a:gd name="T45" fmla="*/ 7 h 12"/>
                <a:gd name="T46" fmla="*/ 14 w 14"/>
                <a:gd name="T47" fmla="*/ 8 h 12"/>
                <a:gd name="T48" fmla="*/ 13 w 14"/>
                <a:gd name="T49" fmla="*/ 9 h 12"/>
                <a:gd name="T50" fmla="*/ 12 w 14"/>
                <a:gd name="T51" fmla="*/ 10 h 12"/>
                <a:gd name="T52" fmla="*/ 11 w 14"/>
                <a:gd name="T53" fmla="*/ 11 h 12"/>
                <a:gd name="T54" fmla="*/ 10 w 14"/>
                <a:gd name="T55" fmla="*/ 11 h 12"/>
                <a:gd name="T56" fmla="*/ 9 w 14"/>
                <a:gd name="T57" fmla="*/ 12 h 12"/>
                <a:gd name="T58" fmla="*/ 7 w 14"/>
                <a:gd name="T59" fmla="*/ 12 h 12"/>
                <a:gd name="T60" fmla="*/ 6 w 14"/>
                <a:gd name="T61" fmla="*/ 12 h 12"/>
                <a:gd name="T62" fmla="*/ 5 w 14"/>
                <a:gd name="T63" fmla="*/ 11 h 12"/>
                <a:gd name="T64" fmla="*/ 3 w 14"/>
                <a:gd name="T6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3" y="10"/>
                  </a:moveTo>
                  <a:lnTo>
                    <a:pt x="2" y="10"/>
                  </a:lnTo>
                  <a:lnTo>
                    <a:pt x="1" y="9"/>
                  </a:lnTo>
                  <a:lnTo>
                    <a:pt x="0" y="8"/>
                  </a:lnTo>
                  <a:lnTo>
                    <a:pt x="0" y="7"/>
                  </a:lnTo>
                  <a:lnTo>
                    <a:pt x="0" y="5"/>
                  </a:lnTo>
                  <a:lnTo>
                    <a:pt x="0" y="4"/>
                  </a:lnTo>
                  <a:lnTo>
                    <a:pt x="0" y="3"/>
                  </a:lnTo>
                  <a:lnTo>
                    <a:pt x="1" y="2"/>
                  </a:lnTo>
                  <a:lnTo>
                    <a:pt x="2" y="1"/>
                  </a:lnTo>
                  <a:lnTo>
                    <a:pt x="3" y="0"/>
                  </a:lnTo>
                  <a:lnTo>
                    <a:pt x="4" y="0"/>
                  </a:lnTo>
                  <a:lnTo>
                    <a:pt x="5" y="0"/>
                  </a:lnTo>
                  <a:lnTo>
                    <a:pt x="6" y="0"/>
                  </a:lnTo>
                  <a:lnTo>
                    <a:pt x="8" y="0"/>
                  </a:lnTo>
                  <a:lnTo>
                    <a:pt x="9" y="0"/>
                  </a:lnTo>
                  <a:lnTo>
                    <a:pt x="11" y="1"/>
                  </a:lnTo>
                  <a:lnTo>
                    <a:pt x="12" y="2"/>
                  </a:lnTo>
                  <a:lnTo>
                    <a:pt x="13" y="3"/>
                  </a:lnTo>
                  <a:lnTo>
                    <a:pt x="13" y="4"/>
                  </a:lnTo>
                  <a:lnTo>
                    <a:pt x="14" y="5"/>
                  </a:lnTo>
                  <a:lnTo>
                    <a:pt x="14" y="6"/>
                  </a:lnTo>
                  <a:lnTo>
                    <a:pt x="14" y="7"/>
                  </a:lnTo>
                  <a:lnTo>
                    <a:pt x="14" y="8"/>
                  </a:lnTo>
                  <a:lnTo>
                    <a:pt x="13" y="9"/>
                  </a:lnTo>
                  <a:lnTo>
                    <a:pt x="12" y="10"/>
                  </a:lnTo>
                  <a:lnTo>
                    <a:pt x="11" y="11"/>
                  </a:lnTo>
                  <a:lnTo>
                    <a:pt x="10" y="11"/>
                  </a:lnTo>
                  <a:lnTo>
                    <a:pt x="9" y="12"/>
                  </a:lnTo>
                  <a:lnTo>
                    <a:pt x="7" y="12"/>
                  </a:lnTo>
                  <a:lnTo>
                    <a:pt x="6" y="12"/>
                  </a:lnTo>
                  <a:lnTo>
                    <a:pt x="5" y="11"/>
                  </a:lnTo>
                  <a:lnTo>
                    <a:pt x="3" y="10"/>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29" name="Freeform 2218"/>
            <p:cNvSpPr>
              <a:spLocks/>
            </p:cNvSpPr>
            <p:nvPr/>
          </p:nvSpPr>
          <p:spPr bwMode="auto">
            <a:xfrm>
              <a:off x="4359278" y="3397811"/>
              <a:ext cx="23813" cy="19050"/>
            </a:xfrm>
            <a:custGeom>
              <a:avLst/>
              <a:gdLst>
                <a:gd name="T0" fmla="*/ 1 w 15"/>
                <a:gd name="T1" fmla="*/ 3 h 12"/>
                <a:gd name="T2" fmla="*/ 2 w 15"/>
                <a:gd name="T3" fmla="*/ 2 h 12"/>
                <a:gd name="T4" fmla="*/ 3 w 15"/>
                <a:gd name="T5" fmla="*/ 1 h 12"/>
                <a:gd name="T6" fmla="*/ 4 w 15"/>
                <a:gd name="T7" fmla="*/ 1 h 12"/>
                <a:gd name="T8" fmla="*/ 6 w 15"/>
                <a:gd name="T9" fmla="*/ 0 h 12"/>
                <a:gd name="T10" fmla="*/ 7 w 15"/>
                <a:gd name="T11" fmla="*/ 0 h 12"/>
                <a:gd name="T12" fmla="*/ 9 w 15"/>
                <a:gd name="T13" fmla="*/ 0 h 12"/>
                <a:gd name="T14" fmla="*/ 10 w 15"/>
                <a:gd name="T15" fmla="*/ 1 h 12"/>
                <a:gd name="T16" fmla="*/ 11 w 15"/>
                <a:gd name="T17" fmla="*/ 2 h 12"/>
                <a:gd name="T18" fmla="*/ 12 w 15"/>
                <a:gd name="T19" fmla="*/ 2 h 12"/>
                <a:gd name="T20" fmla="*/ 13 w 15"/>
                <a:gd name="T21" fmla="*/ 3 h 12"/>
                <a:gd name="T22" fmla="*/ 14 w 15"/>
                <a:gd name="T23" fmla="*/ 4 h 12"/>
                <a:gd name="T24" fmla="*/ 15 w 15"/>
                <a:gd name="T25" fmla="*/ 6 h 12"/>
                <a:gd name="T26" fmla="*/ 15 w 15"/>
                <a:gd name="T27" fmla="*/ 7 h 12"/>
                <a:gd name="T28" fmla="*/ 15 w 15"/>
                <a:gd name="T29" fmla="*/ 8 h 12"/>
                <a:gd name="T30" fmla="*/ 15 w 15"/>
                <a:gd name="T31" fmla="*/ 9 h 12"/>
                <a:gd name="T32" fmla="*/ 14 w 15"/>
                <a:gd name="T33" fmla="*/ 10 h 12"/>
                <a:gd name="T34" fmla="*/ 13 w 15"/>
                <a:gd name="T35" fmla="*/ 11 h 12"/>
                <a:gd name="T36" fmla="*/ 12 w 15"/>
                <a:gd name="T37" fmla="*/ 12 h 12"/>
                <a:gd name="T38" fmla="*/ 11 w 15"/>
                <a:gd name="T39" fmla="*/ 12 h 12"/>
                <a:gd name="T40" fmla="*/ 9 w 15"/>
                <a:gd name="T41" fmla="*/ 12 h 12"/>
                <a:gd name="T42" fmla="*/ 8 w 15"/>
                <a:gd name="T43" fmla="*/ 12 h 12"/>
                <a:gd name="T44" fmla="*/ 7 w 15"/>
                <a:gd name="T45" fmla="*/ 12 h 12"/>
                <a:gd name="T46" fmla="*/ 5 w 15"/>
                <a:gd name="T47" fmla="*/ 12 h 12"/>
                <a:gd name="T48" fmla="*/ 4 w 15"/>
                <a:gd name="T49" fmla="*/ 11 h 12"/>
                <a:gd name="T50" fmla="*/ 3 w 15"/>
                <a:gd name="T51" fmla="*/ 10 h 12"/>
                <a:gd name="T52" fmla="*/ 2 w 15"/>
                <a:gd name="T53" fmla="*/ 9 h 12"/>
                <a:gd name="T54" fmla="*/ 1 w 15"/>
                <a:gd name="T55" fmla="*/ 8 h 12"/>
                <a:gd name="T56" fmla="*/ 1 w 15"/>
                <a:gd name="T57" fmla="*/ 7 h 12"/>
                <a:gd name="T58" fmla="*/ 0 w 15"/>
                <a:gd name="T59" fmla="*/ 6 h 12"/>
                <a:gd name="T60" fmla="*/ 0 w 15"/>
                <a:gd name="T61" fmla="*/ 5 h 12"/>
                <a:gd name="T62" fmla="*/ 1 w 15"/>
                <a:gd name="T63" fmla="*/ 4 h 12"/>
                <a:gd name="T64" fmla="*/ 1 w 15"/>
                <a:gd name="T6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 y="3"/>
                  </a:moveTo>
                  <a:lnTo>
                    <a:pt x="2" y="2"/>
                  </a:lnTo>
                  <a:lnTo>
                    <a:pt x="3" y="1"/>
                  </a:lnTo>
                  <a:lnTo>
                    <a:pt x="4" y="1"/>
                  </a:lnTo>
                  <a:lnTo>
                    <a:pt x="6" y="0"/>
                  </a:lnTo>
                  <a:lnTo>
                    <a:pt x="7" y="0"/>
                  </a:lnTo>
                  <a:lnTo>
                    <a:pt x="9" y="0"/>
                  </a:lnTo>
                  <a:lnTo>
                    <a:pt x="10" y="1"/>
                  </a:lnTo>
                  <a:lnTo>
                    <a:pt x="11" y="2"/>
                  </a:lnTo>
                  <a:lnTo>
                    <a:pt x="12" y="2"/>
                  </a:lnTo>
                  <a:lnTo>
                    <a:pt x="13" y="3"/>
                  </a:lnTo>
                  <a:lnTo>
                    <a:pt x="14" y="4"/>
                  </a:lnTo>
                  <a:lnTo>
                    <a:pt x="15" y="6"/>
                  </a:lnTo>
                  <a:lnTo>
                    <a:pt x="15" y="7"/>
                  </a:lnTo>
                  <a:lnTo>
                    <a:pt x="15" y="8"/>
                  </a:lnTo>
                  <a:lnTo>
                    <a:pt x="15" y="9"/>
                  </a:lnTo>
                  <a:lnTo>
                    <a:pt x="14" y="10"/>
                  </a:lnTo>
                  <a:lnTo>
                    <a:pt x="13" y="11"/>
                  </a:lnTo>
                  <a:lnTo>
                    <a:pt x="12" y="12"/>
                  </a:lnTo>
                  <a:lnTo>
                    <a:pt x="11" y="12"/>
                  </a:lnTo>
                  <a:lnTo>
                    <a:pt x="9" y="12"/>
                  </a:lnTo>
                  <a:lnTo>
                    <a:pt x="8" y="12"/>
                  </a:lnTo>
                  <a:lnTo>
                    <a:pt x="7" y="12"/>
                  </a:lnTo>
                  <a:lnTo>
                    <a:pt x="5" y="12"/>
                  </a:lnTo>
                  <a:lnTo>
                    <a:pt x="4" y="11"/>
                  </a:lnTo>
                  <a:lnTo>
                    <a:pt x="3" y="10"/>
                  </a:lnTo>
                  <a:lnTo>
                    <a:pt x="2" y="9"/>
                  </a:lnTo>
                  <a:lnTo>
                    <a:pt x="1" y="8"/>
                  </a:lnTo>
                  <a:lnTo>
                    <a:pt x="1" y="7"/>
                  </a:lnTo>
                  <a:lnTo>
                    <a:pt x="0" y="6"/>
                  </a:lnTo>
                  <a:lnTo>
                    <a:pt x="0" y="5"/>
                  </a:lnTo>
                  <a:lnTo>
                    <a:pt x="1" y="4"/>
                  </a:lnTo>
                  <a:lnTo>
                    <a:pt x="1" y="3"/>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0" name="Freeform 2219"/>
            <p:cNvSpPr>
              <a:spLocks/>
            </p:cNvSpPr>
            <p:nvPr/>
          </p:nvSpPr>
          <p:spPr bwMode="auto">
            <a:xfrm>
              <a:off x="4368803" y="3464486"/>
              <a:ext cx="22225" cy="20638"/>
            </a:xfrm>
            <a:custGeom>
              <a:avLst/>
              <a:gdLst>
                <a:gd name="T0" fmla="*/ 13 w 14"/>
                <a:gd name="T1" fmla="*/ 11 h 13"/>
                <a:gd name="T2" fmla="*/ 12 w 14"/>
                <a:gd name="T3" fmla="*/ 12 h 13"/>
                <a:gd name="T4" fmla="*/ 11 w 14"/>
                <a:gd name="T5" fmla="*/ 12 h 13"/>
                <a:gd name="T6" fmla="*/ 10 w 14"/>
                <a:gd name="T7" fmla="*/ 13 h 13"/>
                <a:gd name="T8" fmla="*/ 9 w 14"/>
                <a:gd name="T9" fmla="*/ 13 h 13"/>
                <a:gd name="T10" fmla="*/ 7 w 14"/>
                <a:gd name="T11" fmla="*/ 13 h 13"/>
                <a:gd name="T12" fmla="*/ 6 w 14"/>
                <a:gd name="T13" fmla="*/ 13 h 13"/>
                <a:gd name="T14" fmla="*/ 5 w 14"/>
                <a:gd name="T15" fmla="*/ 13 h 13"/>
                <a:gd name="T16" fmla="*/ 3 w 14"/>
                <a:gd name="T17" fmla="*/ 12 h 13"/>
                <a:gd name="T18" fmla="*/ 2 w 14"/>
                <a:gd name="T19" fmla="*/ 11 h 13"/>
                <a:gd name="T20" fmla="*/ 1 w 14"/>
                <a:gd name="T21" fmla="*/ 10 h 13"/>
                <a:gd name="T22" fmla="*/ 1 w 14"/>
                <a:gd name="T23" fmla="*/ 9 h 13"/>
                <a:gd name="T24" fmla="*/ 0 w 14"/>
                <a:gd name="T25" fmla="*/ 8 h 13"/>
                <a:gd name="T26" fmla="*/ 0 w 14"/>
                <a:gd name="T27" fmla="*/ 6 h 13"/>
                <a:gd name="T28" fmla="*/ 0 w 14"/>
                <a:gd name="T29" fmla="*/ 5 h 13"/>
                <a:gd name="T30" fmla="*/ 0 w 14"/>
                <a:gd name="T31" fmla="*/ 4 h 13"/>
                <a:gd name="T32" fmla="*/ 1 w 14"/>
                <a:gd name="T33" fmla="*/ 3 h 13"/>
                <a:gd name="T34" fmla="*/ 2 w 14"/>
                <a:gd name="T35" fmla="*/ 2 h 13"/>
                <a:gd name="T36" fmla="*/ 3 w 14"/>
                <a:gd name="T37" fmla="*/ 1 h 13"/>
                <a:gd name="T38" fmla="*/ 4 w 14"/>
                <a:gd name="T39" fmla="*/ 1 h 13"/>
                <a:gd name="T40" fmla="*/ 5 w 14"/>
                <a:gd name="T41" fmla="*/ 0 h 13"/>
                <a:gd name="T42" fmla="*/ 6 w 14"/>
                <a:gd name="T43" fmla="*/ 0 h 13"/>
                <a:gd name="T44" fmla="*/ 8 w 14"/>
                <a:gd name="T45" fmla="*/ 1 h 13"/>
                <a:gd name="T46" fmla="*/ 9 w 14"/>
                <a:gd name="T47" fmla="*/ 1 h 13"/>
                <a:gd name="T48" fmla="*/ 11 w 14"/>
                <a:gd name="T49" fmla="*/ 2 h 13"/>
                <a:gd name="T50" fmla="*/ 12 w 14"/>
                <a:gd name="T51" fmla="*/ 3 h 13"/>
                <a:gd name="T52" fmla="*/ 13 w 14"/>
                <a:gd name="T53" fmla="*/ 4 h 13"/>
                <a:gd name="T54" fmla="*/ 14 w 14"/>
                <a:gd name="T55" fmla="*/ 5 h 13"/>
                <a:gd name="T56" fmla="*/ 14 w 14"/>
                <a:gd name="T57" fmla="*/ 6 h 13"/>
                <a:gd name="T58" fmla="*/ 14 w 14"/>
                <a:gd name="T59" fmla="*/ 7 h 13"/>
                <a:gd name="T60" fmla="*/ 14 w 14"/>
                <a:gd name="T61" fmla="*/ 8 h 13"/>
                <a:gd name="T62" fmla="*/ 14 w 14"/>
                <a:gd name="T63" fmla="*/ 10 h 13"/>
                <a:gd name="T64" fmla="*/ 13 w 14"/>
                <a:gd name="T6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3">
                  <a:moveTo>
                    <a:pt x="13" y="11"/>
                  </a:moveTo>
                  <a:lnTo>
                    <a:pt x="12" y="12"/>
                  </a:lnTo>
                  <a:lnTo>
                    <a:pt x="11" y="12"/>
                  </a:lnTo>
                  <a:lnTo>
                    <a:pt x="10" y="13"/>
                  </a:lnTo>
                  <a:lnTo>
                    <a:pt x="9" y="13"/>
                  </a:lnTo>
                  <a:lnTo>
                    <a:pt x="7" y="13"/>
                  </a:lnTo>
                  <a:lnTo>
                    <a:pt x="6" y="13"/>
                  </a:lnTo>
                  <a:lnTo>
                    <a:pt x="5" y="13"/>
                  </a:lnTo>
                  <a:lnTo>
                    <a:pt x="3" y="12"/>
                  </a:lnTo>
                  <a:lnTo>
                    <a:pt x="2" y="11"/>
                  </a:lnTo>
                  <a:lnTo>
                    <a:pt x="1" y="10"/>
                  </a:lnTo>
                  <a:lnTo>
                    <a:pt x="1" y="9"/>
                  </a:lnTo>
                  <a:lnTo>
                    <a:pt x="0" y="8"/>
                  </a:lnTo>
                  <a:lnTo>
                    <a:pt x="0" y="6"/>
                  </a:lnTo>
                  <a:lnTo>
                    <a:pt x="0" y="5"/>
                  </a:lnTo>
                  <a:lnTo>
                    <a:pt x="0" y="4"/>
                  </a:lnTo>
                  <a:lnTo>
                    <a:pt x="1" y="3"/>
                  </a:lnTo>
                  <a:lnTo>
                    <a:pt x="2" y="2"/>
                  </a:lnTo>
                  <a:lnTo>
                    <a:pt x="3" y="1"/>
                  </a:lnTo>
                  <a:lnTo>
                    <a:pt x="4" y="1"/>
                  </a:lnTo>
                  <a:lnTo>
                    <a:pt x="5" y="0"/>
                  </a:lnTo>
                  <a:lnTo>
                    <a:pt x="6" y="0"/>
                  </a:lnTo>
                  <a:lnTo>
                    <a:pt x="8" y="1"/>
                  </a:lnTo>
                  <a:lnTo>
                    <a:pt x="9" y="1"/>
                  </a:lnTo>
                  <a:lnTo>
                    <a:pt x="11" y="2"/>
                  </a:lnTo>
                  <a:lnTo>
                    <a:pt x="12" y="3"/>
                  </a:lnTo>
                  <a:lnTo>
                    <a:pt x="13" y="4"/>
                  </a:lnTo>
                  <a:lnTo>
                    <a:pt x="14" y="5"/>
                  </a:lnTo>
                  <a:lnTo>
                    <a:pt x="14" y="6"/>
                  </a:lnTo>
                  <a:lnTo>
                    <a:pt x="14" y="7"/>
                  </a:lnTo>
                  <a:lnTo>
                    <a:pt x="14" y="8"/>
                  </a:lnTo>
                  <a:lnTo>
                    <a:pt x="14" y="10"/>
                  </a:lnTo>
                  <a:lnTo>
                    <a:pt x="13"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1" name="Freeform 2220"/>
            <p:cNvSpPr>
              <a:spLocks/>
            </p:cNvSpPr>
            <p:nvPr/>
          </p:nvSpPr>
          <p:spPr bwMode="auto">
            <a:xfrm>
              <a:off x="4400553" y="3454961"/>
              <a:ext cx="23813" cy="19050"/>
            </a:xfrm>
            <a:custGeom>
              <a:avLst/>
              <a:gdLst>
                <a:gd name="T0" fmla="*/ 11 w 15"/>
                <a:gd name="T1" fmla="*/ 1 h 12"/>
                <a:gd name="T2" fmla="*/ 12 w 15"/>
                <a:gd name="T3" fmla="*/ 2 h 12"/>
                <a:gd name="T4" fmla="*/ 13 w 15"/>
                <a:gd name="T5" fmla="*/ 3 h 12"/>
                <a:gd name="T6" fmla="*/ 14 w 15"/>
                <a:gd name="T7" fmla="*/ 4 h 12"/>
                <a:gd name="T8" fmla="*/ 15 w 15"/>
                <a:gd name="T9" fmla="*/ 5 h 12"/>
                <a:gd name="T10" fmla="*/ 15 w 15"/>
                <a:gd name="T11" fmla="*/ 6 h 12"/>
                <a:gd name="T12" fmla="*/ 15 w 15"/>
                <a:gd name="T13" fmla="*/ 8 h 12"/>
                <a:gd name="T14" fmla="*/ 15 w 15"/>
                <a:gd name="T15" fmla="*/ 9 h 12"/>
                <a:gd name="T16" fmla="*/ 14 w 15"/>
                <a:gd name="T17" fmla="*/ 10 h 12"/>
                <a:gd name="T18" fmla="*/ 13 w 15"/>
                <a:gd name="T19" fmla="*/ 10 h 12"/>
                <a:gd name="T20" fmla="*/ 12 w 15"/>
                <a:gd name="T21" fmla="*/ 11 h 12"/>
                <a:gd name="T22" fmla="*/ 11 w 15"/>
                <a:gd name="T23" fmla="*/ 12 h 12"/>
                <a:gd name="T24" fmla="*/ 9 w 15"/>
                <a:gd name="T25" fmla="*/ 12 h 12"/>
                <a:gd name="T26" fmla="*/ 8 w 15"/>
                <a:gd name="T27" fmla="*/ 12 h 12"/>
                <a:gd name="T28" fmla="*/ 7 w 15"/>
                <a:gd name="T29" fmla="*/ 12 h 12"/>
                <a:gd name="T30" fmla="*/ 5 w 15"/>
                <a:gd name="T31" fmla="*/ 11 h 12"/>
                <a:gd name="T32" fmla="*/ 4 w 15"/>
                <a:gd name="T33" fmla="*/ 11 h 12"/>
                <a:gd name="T34" fmla="*/ 3 w 15"/>
                <a:gd name="T35" fmla="*/ 10 h 12"/>
                <a:gd name="T36" fmla="*/ 2 w 15"/>
                <a:gd name="T37" fmla="*/ 9 h 12"/>
                <a:gd name="T38" fmla="*/ 1 w 15"/>
                <a:gd name="T39" fmla="*/ 8 h 12"/>
                <a:gd name="T40" fmla="*/ 1 w 15"/>
                <a:gd name="T41" fmla="*/ 7 h 12"/>
                <a:gd name="T42" fmla="*/ 0 w 15"/>
                <a:gd name="T43" fmla="*/ 6 h 12"/>
                <a:gd name="T44" fmla="*/ 0 w 15"/>
                <a:gd name="T45" fmla="*/ 5 h 12"/>
                <a:gd name="T46" fmla="*/ 1 w 15"/>
                <a:gd name="T47" fmla="*/ 3 h 12"/>
                <a:gd name="T48" fmla="*/ 1 w 15"/>
                <a:gd name="T49" fmla="*/ 2 h 12"/>
                <a:gd name="T50" fmla="*/ 2 w 15"/>
                <a:gd name="T51" fmla="*/ 1 h 12"/>
                <a:gd name="T52" fmla="*/ 3 w 15"/>
                <a:gd name="T53" fmla="*/ 1 h 12"/>
                <a:gd name="T54" fmla="*/ 4 w 15"/>
                <a:gd name="T55" fmla="*/ 0 h 12"/>
                <a:gd name="T56" fmla="*/ 6 w 15"/>
                <a:gd name="T57" fmla="*/ 0 h 12"/>
                <a:gd name="T58" fmla="*/ 7 w 15"/>
                <a:gd name="T59" fmla="*/ 0 h 12"/>
                <a:gd name="T60" fmla="*/ 9 w 15"/>
                <a:gd name="T61" fmla="*/ 0 h 12"/>
                <a:gd name="T62" fmla="*/ 10 w 15"/>
                <a:gd name="T63" fmla="*/ 1 h 12"/>
                <a:gd name="T64" fmla="*/ 11 w 15"/>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1" y="1"/>
                  </a:moveTo>
                  <a:lnTo>
                    <a:pt x="12" y="2"/>
                  </a:lnTo>
                  <a:lnTo>
                    <a:pt x="13" y="3"/>
                  </a:lnTo>
                  <a:lnTo>
                    <a:pt x="14" y="4"/>
                  </a:lnTo>
                  <a:lnTo>
                    <a:pt x="15" y="5"/>
                  </a:lnTo>
                  <a:lnTo>
                    <a:pt x="15" y="6"/>
                  </a:lnTo>
                  <a:lnTo>
                    <a:pt x="15" y="8"/>
                  </a:lnTo>
                  <a:lnTo>
                    <a:pt x="15" y="9"/>
                  </a:lnTo>
                  <a:lnTo>
                    <a:pt x="14" y="10"/>
                  </a:lnTo>
                  <a:lnTo>
                    <a:pt x="13" y="10"/>
                  </a:lnTo>
                  <a:lnTo>
                    <a:pt x="12" y="11"/>
                  </a:lnTo>
                  <a:lnTo>
                    <a:pt x="11" y="12"/>
                  </a:lnTo>
                  <a:lnTo>
                    <a:pt x="9" y="12"/>
                  </a:lnTo>
                  <a:lnTo>
                    <a:pt x="8" y="12"/>
                  </a:lnTo>
                  <a:lnTo>
                    <a:pt x="7" y="12"/>
                  </a:lnTo>
                  <a:lnTo>
                    <a:pt x="5" y="11"/>
                  </a:lnTo>
                  <a:lnTo>
                    <a:pt x="4" y="11"/>
                  </a:lnTo>
                  <a:lnTo>
                    <a:pt x="3" y="10"/>
                  </a:lnTo>
                  <a:lnTo>
                    <a:pt x="2" y="9"/>
                  </a:lnTo>
                  <a:lnTo>
                    <a:pt x="1" y="8"/>
                  </a:lnTo>
                  <a:lnTo>
                    <a:pt x="1" y="7"/>
                  </a:lnTo>
                  <a:lnTo>
                    <a:pt x="0" y="6"/>
                  </a:lnTo>
                  <a:lnTo>
                    <a:pt x="0" y="5"/>
                  </a:lnTo>
                  <a:lnTo>
                    <a:pt x="1" y="3"/>
                  </a:lnTo>
                  <a:lnTo>
                    <a:pt x="1" y="2"/>
                  </a:lnTo>
                  <a:lnTo>
                    <a:pt x="2" y="1"/>
                  </a:lnTo>
                  <a:lnTo>
                    <a:pt x="3" y="1"/>
                  </a:lnTo>
                  <a:lnTo>
                    <a:pt x="4" y="0"/>
                  </a:lnTo>
                  <a:lnTo>
                    <a:pt x="6" y="0"/>
                  </a:lnTo>
                  <a:lnTo>
                    <a:pt x="7" y="0"/>
                  </a:lnTo>
                  <a:lnTo>
                    <a:pt x="9" y="0"/>
                  </a:lnTo>
                  <a:lnTo>
                    <a:pt x="10" y="1"/>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2" name="Freeform 2221"/>
            <p:cNvSpPr>
              <a:spLocks/>
            </p:cNvSpPr>
            <p:nvPr/>
          </p:nvSpPr>
          <p:spPr bwMode="auto">
            <a:xfrm>
              <a:off x="4432303" y="3442261"/>
              <a:ext cx="23813" cy="20638"/>
            </a:xfrm>
            <a:custGeom>
              <a:avLst/>
              <a:gdLst>
                <a:gd name="T0" fmla="*/ 4 w 15"/>
                <a:gd name="T1" fmla="*/ 11 h 13"/>
                <a:gd name="T2" fmla="*/ 2 w 15"/>
                <a:gd name="T3" fmla="*/ 10 h 13"/>
                <a:gd name="T4" fmla="*/ 2 w 15"/>
                <a:gd name="T5" fmla="*/ 9 h 13"/>
                <a:gd name="T6" fmla="*/ 1 w 15"/>
                <a:gd name="T7" fmla="*/ 8 h 13"/>
                <a:gd name="T8" fmla="*/ 0 w 15"/>
                <a:gd name="T9" fmla="*/ 7 h 13"/>
                <a:gd name="T10" fmla="*/ 0 w 15"/>
                <a:gd name="T11" fmla="*/ 6 h 13"/>
                <a:gd name="T12" fmla="*/ 0 w 15"/>
                <a:gd name="T13" fmla="*/ 5 h 13"/>
                <a:gd name="T14" fmla="*/ 1 w 15"/>
                <a:gd name="T15" fmla="*/ 3 h 13"/>
                <a:gd name="T16" fmla="*/ 1 w 15"/>
                <a:gd name="T17" fmla="*/ 2 h 13"/>
                <a:gd name="T18" fmla="*/ 2 w 15"/>
                <a:gd name="T19" fmla="*/ 1 h 13"/>
                <a:gd name="T20" fmla="*/ 3 w 15"/>
                <a:gd name="T21" fmla="*/ 1 h 13"/>
                <a:gd name="T22" fmla="*/ 4 w 15"/>
                <a:gd name="T23" fmla="*/ 0 h 13"/>
                <a:gd name="T24" fmla="*/ 6 w 15"/>
                <a:gd name="T25" fmla="*/ 0 h 13"/>
                <a:gd name="T26" fmla="*/ 7 w 15"/>
                <a:gd name="T27" fmla="*/ 0 h 13"/>
                <a:gd name="T28" fmla="*/ 8 w 15"/>
                <a:gd name="T29" fmla="*/ 0 h 13"/>
                <a:gd name="T30" fmla="*/ 10 w 15"/>
                <a:gd name="T31" fmla="*/ 0 h 13"/>
                <a:gd name="T32" fmla="*/ 11 w 15"/>
                <a:gd name="T33" fmla="*/ 1 h 13"/>
                <a:gd name="T34" fmla="*/ 12 w 15"/>
                <a:gd name="T35" fmla="*/ 2 h 13"/>
                <a:gd name="T36" fmla="*/ 13 w 15"/>
                <a:gd name="T37" fmla="*/ 3 h 13"/>
                <a:gd name="T38" fmla="*/ 14 w 15"/>
                <a:gd name="T39" fmla="*/ 4 h 13"/>
                <a:gd name="T40" fmla="*/ 14 w 15"/>
                <a:gd name="T41" fmla="*/ 5 h 13"/>
                <a:gd name="T42" fmla="*/ 15 w 15"/>
                <a:gd name="T43" fmla="*/ 7 h 13"/>
                <a:gd name="T44" fmla="*/ 15 w 15"/>
                <a:gd name="T45" fmla="*/ 8 h 13"/>
                <a:gd name="T46" fmla="*/ 14 w 15"/>
                <a:gd name="T47" fmla="*/ 9 h 13"/>
                <a:gd name="T48" fmla="*/ 14 w 15"/>
                <a:gd name="T49" fmla="*/ 10 h 13"/>
                <a:gd name="T50" fmla="*/ 13 w 15"/>
                <a:gd name="T51" fmla="*/ 11 h 13"/>
                <a:gd name="T52" fmla="*/ 12 w 15"/>
                <a:gd name="T53" fmla="*/ 12 h 13"/>
                <a:gd name="T54" fmla="*/ 11 w 15"/>
                <a:gd name="T55" fmla="*/ 12 h 13"/>
                <a:gd name="T56" fmla="*/ 9 w 15"/>
                <a:gd name="T57" fmla="*/ 13 h 13"/>
                <a:gd name="T58" fmla="*/ 8 w 15"/>
                <a:gd name="T59" fmla="*/ 13 h 13"/>
                <a:gd name="T60" fmla="*/ 6 w 15"/>
                <a:gd name="T61" fmla="*/ 12 h 13"/>
                <a:gd name="T62" fmla="*/ 5 w 15"/>
                <a:gd name="T63" fmla="*/ 12 h 13"/>
                <a:gd name="T64" fmla="*/ 4 w 15"/>
                <a:gd name="T6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11"/>
                  </a:moveTo>
                  <a:lnTo>
                    <a:pt x="2" y="10"/>
                  </a:lnTo>
                  <a:lnTo>
                    <a:pt x="2" y="9"/>
                  </a:lnTo>
                  <a:lnTo>
                    <a:pt x="1" y="8"/>
                  </a:lnTo>
                  <a:lnTo>
                    <a:pt x="0" y="7"/>
                  </a:lnTo>
                  <a:lnTo>
                    <a:pt x="0" y="6"/>
                  </a:lnTo>
                  <a:lnTo>
                    <a:pt x="0" y="5"/>
                  </a:lnTo>
                  <a:lnTo>
                    <a:pt x="1" y="3"/>
                  </a:lnTo>
                  <a:lnTo>
                    <a:pt x="1" y="2"/>
                  </a:lnTo>
                  <a:lnTo>
                    <a:pt x="2" y="1"/>
                  </a:lnTo>
                  <a:lnTo>
                    <a:pt x="3" y="1"/>
                  </a:lnTo>
                  <a:lnTo>
                    <a:pt x="4" y="0"/>
                  </a:lnTo>
                  <a:lnTo>
                    <a:pt x="6" y="0"/>
                  </a:lnTo>
                  <a:lnTo>
                    <a:pt x="7" y="0"/>
                  </a:lnTo>
                  <a:lnTo>
                    <a:pt x="8" y="0"/>
                  </a:lnTo>
                  <a:lnTo>
                    <a:pt x="10" y="0"/>
                  </a:lnTo>
                  <a:lnTo>
                    <a:pt x="11" y="1"/>
                  </a:lnTo>
                  <a:lnTo>
                    <a:pt x="12" y="2"/>
                  </a:lnTo>
                  <a:lnTo>
                    <a:pt x="13" y="3"/>
                  </a:lnTo>
                  <a:lnTo>
                    <a:pt x="14" y="4"/>
                  </a:lnTo>
                  <a:lnTo>
                    <a:pt x="14" y="5"/>
                  </a:lnTo>
                  <a:lnTo>
                    <a:pt x="15" y="7"/>
                  </a:lnTo>
                  <a:lnTo>
                    <a:pt x="15" y="8"/>
                  </a:lnTo>
                  <a:lnTo>
                    <a:pt x="14" y="9"/>
                  </a:lnTo>
                  <a:lnTo>
                    <a:pt x="14" y="10"/>
                  </a:lnTo>
                  <a:lnTo>
                    <a:pt x="13" y="11"/>
                  </a:lnTo>
                  <a:lnTo>
                    <a:pt x="12" y="12"/>
                  </a:lnTo>
                  <a:lnTo>
                    <a:pt x="11" y="12"/>
                  </a:lnTo>
                  <a:lnTo>
                    <a:pt x="9" y="13"/>
                  </a:lnTo>
                  <a:lnTo>
                    <a:pt x="8" y="13"/>
                  </a:lnTo>
                  <a:lnTo>
                    <a:pt x="6" y="12"/>
                  </a:lnTo>
                  <a:lnTo>
                    <a:pt x="5" y="12"/>
                  </a:lnTo>
                  <a:lnTo>
                    <a:pt x="4"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3" name="Freeform 2222"/>
            <p:cNvSpPr>
              <a:spLocks/>
            </p:cNvSpPr>
            <p:nvPr/>
          </p:nvSpPr>
          <p:spPr bwMode="auto">
            <a:xfrm>
              <a:off x="4318003" y="3445436"/>
              <a:ext cx="23813" cy="19050"/>
            </a:xfrm>
            <a:custGeom>
              <a:avLst/>
              <a:gdLst>
                <a:gd name="T0" fmla="*/ 11 w 15"/>
                <a:gd name="T1" fmla="*/ 1 h 12"/>
                <a:gd name="T2" fmla="*/ 12 w 15"/>
                <a:gd name="T3" fmla="*/ 2 h 12"/>
                <a:gd name="T4" fmla="*/ 13 w 15"/>
                <a:gd name="T5" fmla="*/ 3 h 12"/>
                <a:gd name="T6" fmla="*/ 14 w 15"/>
                <a:gd name="T7" fmla="*/ 4 h 12"/>
                <a:gd name="T8" fmla="*/ 14 w 15"/>
                <a:gd name="T9" fmla="*/ 5 h 12"/>
                <a:gd name="T10" fmla="*/ 15 w 15"/>
                <a:gd name="T11" fmla="*/ 6 h 12"/>
                <a:gd name="T12" fmla="*/ 15 w 15"/>
                <a:gd name="T13" fmla="*/ 7 h 12"/>
                <a:gd name="T14" fmla="*/ 14 w 15"/>
                <a:gd name="T15" fmla="*/ 8 h 12"/>
                <a:gd name="T16" fmla="*/ 14 w 15"/>
                <a:gd name="T17" fmla="*/ 9 h 12"/>
                <a:gd name="T18" fmla="*/ 13 w 15"/>
                <a:gd name="T19" fmla="*/ 10 h 12"/>
                <a:gd name="T20" fmla="*/ 12 w 15"/>
                <a:gd name="T21" fmla="*/ 11 h 12"/>
                <a:gd name="T22" fmla="*/ 11 w 15"/>
                <a:gd name="T23" fmla="*/ 11 h 12"/>
                <a:gd name="T24" fmla="*/ 9 w 15"/>
                <a:gd name="T25" fmla="*/ 12 h 12"/>
                <a:gd name="T26" fmla="*/ 8 w 15"/>
                <a:gd name="T27" fmla="*/ 12 h 12"/>
                <a:gd name="T28" fmla="*/ 7 w 15"/>
                <a:gd name="T29" fmla="*/ 11 h 12"/>
                <a:gd name="T30" fmla="*/ 5 w 15"/>
                <a:gd name="T31" fmla="*/ 11 h 12"/>
                <a:gd name="T32" fmla="*/ 4 w 15"/>
                <a:gd name="T33" fmla="*/ 10 h 12"/>
                <a:gd name="T34" fmla="*/ 3 w 15"/>
                <a:gd name="T35" fmla="*/ 10 h 12"/>
                <a:gd name="T36" fmla="*/ 2 w 15"/>
                <a:gd name="T37" fmla="*/ 9 h 12"/>
                <a:gd name="T38" fmla="*/ 1 w 15"/>
                <a:gd name="T39" fmla="*/ 8 h 12"/>
                <a:gd name="T40" fmla="*/ 0 w 15"/>
                <a:gd name="T41" fmla="*/ 6 h 12"/>
                <a:gd name="T42" fmla="*/ 0 w 15"/>
                <a:gd name="T43" fmla="*/ 5 h 12"/>
                <a:gd name="T44" fmla="*/ 0 w 15"/>
                <a:gd name="T45" fmla="*/ 4 h 12"/>
                <a:gd name="T46" fmla="*/ 1 w 15"/>
                <a:gd name="T47" fmla="*/ 3 h 12"/>
                <a:gd name="T48" fmla="*/ 1 w 15"/>
                <a:gd name="T49" fmla="*/ 2 h 12"/>
                <a:gd name="T50" fmla="*/ 2 w 15"/>
                <a:gd name="T51" fmla="*/ 1 h 12"/>
                <a:gd name="T52" fmla="*/ 3 w 15"/>
                <a:gd name="T53" fmla="*/ 0 h 12"/>
                <a:gd name="T54" fmla="*/ 4 w 15"/>
                <a:gd name="T55" fmla="*/ 0 h 12"/>
                <a:gd name="T56" fmla="*/ 6 w 15"/>
                <a:gd name="T57" fmla="*/ 0 h 12"/>
                <a:gd name="T58" fmla="*/ 7 w 15"/>
                <a:gd name="T59" fmla="*/ 0 h 12"/>
                <a:gd name="T60" fmla="*/ 8 w 15"/>
                <a:gd name="T61" fmla="*/ 0 h 12"/>
                <a:gd name="T62" fmla="*/ 10 w 15"/>
                <a:gd name="T63" fmla="*/ 0 h 12"/>
                <a:gd name="T64" fmla="*/ 11 w 15"/>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1" y="1"/>
                  </a:moveTo>
                  <a:lnTo>
                    <a:pt x="12" y="2"/>
                  </a:lnTo>
                  <a:lnTo>
                    <a:pt x="13" y="3"/>
                  </a:lnTo>
                  <a:lnTo>
                    <a:pt x="14" y="4"/>
                  </a:lnTo>
                  <a:lnTo>
                    <a:pt x="14" y="5"/>
                  </a:lnTo>
                  <a:lnTo>
                    <a:pt x="15" y="6"/>
                  </a:lnTo>
                  <a:lnTo>
                    <a:pt x="15" y="7"/>
                  </a:lnTo>
                  <a:lnTo>
                    <a:pt x="14" y="8"/>
                  </a:lnTo>
                  <a:lnTo>
                    <a:pt x="14" y="9"/>
                  </a:lnTo>
                  <a:lnTo>
                    <a:pt x="13" y="10"/>
                  </a:lnTo>
                  <a:lnTo>
                    <a:pt x="12" y="11"/>
                  </a:lnTo>
                  <a:lnTo>
                    <a:pt x="11" y="11"/>
                  </a:lnTo>
                  <a:lnTo>
                    <a:pt x="9" y="12"/>
                  </a:lnTo>
                  <a:lnTo>
                    <a:pt x="8" y="12"/>
                  </a:lnTo>
                  <a:lnTo>
                    <a:pt x="7" y="11"/>
                  </a:lnTo>
                  <a:lnTo>
                    <a:pt x="5" y="11"/>
                  </a:lnTo>
                  <a:lnTo>
                    <a:pt x="4" y="10"/>
                  </a:lnTo>
                  <a:lnTo>
                    <a:pt x="3" y="10"/>
                  </a:lnTo>
                  <a:lnTo>
                    <a:pt x="2" y="9"/>
                  </a:lnTo>
                  <a:lnTo>
                    <a:pt x="1" y="8"/>
                  </a:lnTo>
                  <a:lnTo>
                    <a:pt x="0" y="6"/>
                  </a:lnTo>
                  <a:lnTo>
                    <a:pt x="0" y="5"/>
                  </a:lnTo>
                  <a:lnTo>
                    <a:pt x="0" y="4"/>
                  </a:lnTo>
                  <a:lnTo>
                    <a:pt x="1" y="3"/>
                  </a:lnTo>
                  <a:lnTo>
                    <a:pt x="1" y="2"/>
                  </a:lnTo>
                  <a:lnTo>
                    <a:pt x="2" y="1"/>
                  </a:lnTo>
                  <a:lnTo>
                    <a:pt x="3" y="0"/>
                  </a:lnTo>
                  <a:lnTo>
                    <a:pt x="4" y="0"/>
                  </a:lnTo>
                  <a:lnTo>
                    <a:pt x="6" y="0"/>
                  </a:lnTo>
                  <a:lnTo>
                    <a:pt x="7" y="0"/>
                  </a:lnTo>
                  <a:lnTo>
                    <a:pt x="8" y="0"/>
                  </a:lnTo>
                  <a:lnTo>
                    <a:pt x="10" y="0"/>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4" name="Freeform 2223"/>
            <p:cNvSpPr>
              <a:spLocks/>
            </p:cNvSpPr>
            <p:nvPr/>
          </p:nvSpPr>
          <p:spPr bwMode="auto">
            <a:xfrm>
              <a:off x="4352928" y="3434323"/>
              <a:ext cx="22225" cy="20638"/>
            </a:xfrm>
            <a:custGeom>
              <a:avLst/>
              <a:gdLst>
                <a:gd name="T0" fmla="*/ 3 w 14"/>
                <a:gd name="T1" fmla="*/ 12 h 13"/>
                <a:gd name="T2" fmla="*/ 2 w 14"/>
                <a:gd name="T3" fmla="*/ 11 h 13"/>
                <a:gd name="T4" fmla="*/ 1 w 14"/>
                <a:gd name="T5" fmla="*/ 10 h 13"/>
                <a:gd name="T6" fmla="*/ 1 w 14"/>
                <a:gd name="T7" fmla="*/ 9 h 13"/>
                <a:gd name="T8" fmla="*/ 0 w 14"/>
                <a:gd name="T9" fmla="*/ 7 h 13"/>
                <a:gd name="T10" fmla="*/ 0 w 14"/>
                <a:gd name="T11" fmla="*/ 6 h 13"/>
                <a:gd name="T12" fmla="*/ 0 w 14"/>
                <a:gd name="T13" fmla="*/ 5 h 13"/>
                <a:gd name="T14" fmla="*/ 0 w 14"/>
                <a:gd name="T15" fmla="*/ 4 h 13"/>
                <a:gd name="T16" fmla="*/ 1 w 14"/>
                <a:gd name="T17" fmla="*/ 3 h 13"/>
                <a:gd name="T18" fmla="*/ 2 w 14"/>
                <a:gd name="T19" fmla="*/ 2 h 13"/>
                <a:gd name="T20" fmla="*/ 3 w 14"/>
                <a:gd name="T21" fmla="*/ 1 h 13"/>
                <a:gd name="T22" fmla="*/ 4 w 14"/>
                <a:gd name="T23" fmla="*/ 1 h 13"/>
                <a:gd name="T24" fmla="*/ 5 w 14"/>
                <a:gd name="T25" fmla="*/ 0 h 13"/>
                <a:gd name="T26" fmla="*/ 7 w 14"/>
                <a:gd name="T27" fmla="*/ 0 h 13"/>
                <a:gd name="T28" fmla="*/ 8 w 14"/>
                <a:gd name="T29" fmla="*/ 0 h 13"/>
                <a:gd name="T30" fmla="*/ 9 w 14"/>
                <a:gd name="T31" fmla="*/ 1 h 13"/>
                <a:gd name="T32" fmla="*/ 11 w 14"/>
                <a:gd name="T33" fmla="*/ 1 h 13"/>
                <a:gd name="T34" fmla="*/ 12 w 14"/>
                <a:gd name="T35" fmla="*/ 2 h 13"/>
                <a:gd name="T36" fmla="*/ 13 w 14"/>
                <a:gd name="T37" fmla="*/ 3 h 13"/>
                <a:gd name="T38" fmla="*/ 14 w 14"/>
                <a:gd name="T39" fmla="*/ 5 h 13"/>
                <a:gd name="T40" fmla="*/ 14 w 14"/>
                <a:gd name="T41" fmla="*/ 6 h 13"/>
                <a:gd name="T42" fmla="*/ 14 w 14"/>
                <a:gd name="T43" fmla="*/ 7 h 13"/>
                <a:gd name="T44" fmla="*/ 14 w 14"/>
                <a:gd name="T45" fmla="*/ 8 h 13"/>
                <a:gd name="T46" fmla="*/ 14 w 14"/>
                <a:gd name="T47" fmla="*/ 10 h 13"/>
                <a:gd name="T48" fmla="*/ 13 w 14"/>
                <a:gd name="T49" fmla="*/ 11 h 13"/>
                <a:gd name="T50" fmla="*/ 13 w 14"/>
                <a:gd name="T51" fmla="*/ 12 h 13"/>
                <a:gd name="T52" fmla="*/ 11 w 14"/>
                <a:gd name="T53" fmla="*/ 12 h 13"/>
                <a:gd name="T54" fmla="*/ 10 w 14"/>
                <a:gd name="T55" fmla="*/ 13 h 13"/>
                <a:gd name="T56" fmla="*/ 9 w 14"/>
                <a:gd name="T57" fmla="*/ 13 h 13"/>
                <a:gd name="T58" fmla="*/ 8 w 14"/>
                <a:gd name="T59" fmla="*/ 13 h 13"/>
                <a:gd name="T60" fmla="*/ 6 w 14"/>
                <a:gd name="T61" fmla="*/ 13 h 13"/>
                <a:gd name="T62" fmla="*/ 5 w 14"/>
                <a:gd name="T63" fmla="*/ 12 h 13"/>
                <a:gd name="T64" fmla="*/ 3 w 14"/>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3">
                  <a:moveTo>
                    <a:pt x="3" y="12"/>
                  </a:moveTo>
                  <a:lnTo>
                    <a:pt x="2" y="11"/>
                  </a:lnTo>
                  <a:lnTo>
                    <a:pt x="1" y="10"/>
                  </a:lnTo>
                  <a:lnTo>
                    <a:pt x="1" y="9"/>
                  </a:lnTo>
                  <a:lnTo>
                    <a:pt x="0" y="7"/>
                  </a:lnTo>
                  <a:lnTo>
                    <a:pt x="0" y="6"/>
                  </a:lnTo>
                  <a:lnTo>
                    <a:pt x="0" y="5"/>
                  </a:lnTo>
                  <a:lnTo>
                    <a:pt x="0" y="4"/>
                  </a:lnTo>
                  <a:lnTo>
                    <a:pt x="1" y="3"/>
                  </a:lnTo>
                  <a:lnTo>
                    <a:pt x="2" y="2"/>
                  </a:lnTo>
                  <a:lnTo>
                    <a:pt x="3" y="1"/>
                  </a:lnTo>
                  <a:lnTo>
                    <a:pt x="4" y="1"/>
                  </a:lnTo>
                  <a:lnTo>
                    <a:pt x="5" y="0"/>
                  </a:lnTo>
                  <a:lnTo>
                    <a:pt x="7" y="0"/>
                  </a:lnTo>
                  <a:lnTo>
                    <a:pt x="8" y="0"/>
                  </a:lnTo>
                  <a:lnTo>
                    <a:pt x="9" y="1"/>
                  </a:lnTo>
                  <a:lnTo>
                    <a:pt x="11" y="1"/>
                  </a:lnTo>
                  <a:lnTo>
                    <a:pt x="12" y="2"/>
                  </a:lnTo>
                  <a:lnTo>
                    <a:pt x="13" y="3"/>
                  </a:lnTo>
                  <a:lnTo>
                    <a:pt x="14" y="5"/>
                  </a:lnTo>
                  <a:lnTo>
                    <a:pt x="14" y="6"/>
                  </a:lnTo>
                  <a:lnTo>
                    <a:pt x="14" y="7"/>
                  </a:lnTo>
                  <a:lnTo>
                    <a:pt x="14" y="8"/>
                  </a:lnTo>
                  <a:lnTo>
                    <a:pt x="14" y="10"/>
                  </a:lnTo>
                  <a:lnTo>
                    <a:pt x="13" y="11"/>
                  </a:lnTo>
                  <a:lnTo>
                    <a:pt x="13" y="12"/>
                  </a:lnTo>
                  <a:lnTo>
                    <a:pt x="11" y="12"/>
                  </a:lnTo>
                  <a:lnTo>
                    <a:pt x="10" y="13"/>
                  </a:lnTo>
                  <a:lnTo>
                    <a:pt x="9" y="13"/>
                  </a:lnTo>
                  <a:lnTo>
                    <a:pt x="8" y="13"/>
                  </a:lnTo>
                  <a:lnTo>
                    <a:pt x="6" y="13"/>
                  </a:lnTo>
                  <a:lnTo>
                    <a:pt x="5" y="12"/>
                  </a:lnTo>
                  <a:lnTo>
                    <a:pt x="3" y="12"/>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5" name="Freeform 2224"/>
            <p:cNvSpPr>
              <a:spLocks/>
            </p:cNvSpPr>
            <p:nvPr/>
          </p:nvSpPr>
          <p:spPr bwMode="auto">
            <a:xfrm>
              <a:off x="4335465" y="3477186"/>
              <a:ext cx="22225" cy="19050"/>
            </a:xfrm>
            <a:custGeom>
              <a:avLst/>
              <a:gdLst>
                <a:gd name="T0" fmla="*/ 11 w 14"/>
                <a:gd name="T1" fmla="*/ 1 h 12"/>
                <a:gd name="T2" fmla="*/ 12 w 14"/>
                <a:gd name="T3" fmla="*/ 2 h 12"/>
                <a:gd name="T4" fmla="*/ 13 w 14"/>
                <a:gd name="T5" fmla="*/ 3 h 12"/>
                <a:gd name="T6" fmla="*/ 14 w 14"/>
                <a:gd name="T7" fmla="*/ 4 h 12"/>
                <a:gd name="T8" fmla="*/ 14 w 14"/>
                <a:gd name="T9" fmla="*/ 5 h 12"/>
                <a:gd name="T10" fmla="*/ 14 w 14"/>
                <a:gd name="T11" fmla="*/ 6 h 12"/>
                <a:gd name="T12" fmla="*/ 14 w 14"/>
                <a:gd name="T13" fmla="*/ 7 h 12"/>
                <a:gd name="T14" fmla="*/ 14 w 14"/>
                <a:gd name="T15" fmla="*/ 8 h 12"/>
                <a:gd name="T16" fmla="*/ 13 w 14"/>
                <a:gd name="T17" fmla="*/ 9 h 12"/>
                <a:gd name="T18" fmla="*/ 13 w 14"/>
                <a:gd name="T19" fmla="*/ 10 h 12"/>
                <a:gd name="T20" fmla="*/ 12 w 14"/>
                <a:gd name="T21" fmla="*/ 11 h 12"/>
                <a:gd name="T22" fmla="*/ 10 w 14"/>
                <a:gd name="T23" fmla="*/ 12 h 12"/>
                <a:gd name="T24" fmla="*/ 9 w 14"/>
                <a:gd name="T25" fmla="*/ 12 h 12"/>
                <a:gd name="T26" fmla="*/ 8 w 14"/>
                <a:gd name="T27" fmla="*/ 12 h 12"/>
                <a:gd name="T28" fmla="*/ 6 w 14"/>
                <a:gd name="T29" fmla="*/ 12 h 12"/>
                <a:gd name="T30" fmla="*/ 5 w 14"/>
                <a:gd name="T31" fmla="*/ 11 h 12"/>
                <a:gd name="T32" fmla="*/ 4 w 14"/>
                <a:gd name="T33" fmla="*/ 11 h 12"/>
                <a:gd name="T34" fmla="*/ 2 w 14"/>
                <a:gd name="T35" fmla="*/ 10 h 12"/>
                <a:gd name="T36" fmla="*/ 2 w 14"/>
                <a:gd name="T37" fmla="*/ 9 h 12"/>
                <a:gd name="T38" fmla="*/ 1 w 14"/>
                <a:gd name="T39" fmla="*/ 8 h 12"/>
                <a:gd name="T40" fmla="*/ 0 w 14"/>
                <a:gd name="T41" fmla="*/ 6 h 12"/>
                <a:gd name="T42" fmla="*/ 0 w 14"/>
                <a:gd name="T43" fmla="*/ 5 h 12"/>
                <a:gd name="T44" fmla="*/ 0 w 14"/>
                <a:gd name="T45" fmla="*/ 4 h 12"/>
                <a:gd name="T46" fmla="*/ 0 w 14"/>
                <a:gd name="T47" fmla="*/ 3 h 12"/>
                <a:gd name="T48" fmla="*/ 1 w 14"/>
                <a:gd name="T49" fmla="*/ 2 h 12"/>
                <a:gd name="T50" fmla="*/ 2 w 14"/>
                <a:gd name="T51" fmla="*/ 1 h 12"/>
                <a:gd name="T52" fmla="*/ 3 w 14"/>
                <a:gd name="T53" fmla="*/ 1 h 12"/>
                <a:gd name="T54" fmla="*/ 4 w 14"/>
                <a:gd name="T55" fmla="*/ 0 h 12"/>
                <a:gd name="T56" fmla="*/ 5 w 14"/>
                <a:gd name="T57" fmla="*/ 0 h 12"/>
                <a:gd name="T58" fmla="*/ 7 w 14"/>
                <a:gd name="T59" fmla="*/ 0 h 12"/>
                <a:gd name="T60" fmla="*/ 8 w 14"/>
                <a:gd name="T61" fmla="*/ 0 h 12"/>
                <a:gd name="T62" fmla="*/ 10 w 14"/>
                <a:gd name="T63" fmla="*/ 0 h 12"/>
                <a:gd name="T64" fmla="*/ 11 w 14"/>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1" y="1"/>
                  </a:moveTo>
                  <a:lnTo>
                    <a:pt x="12" y="2"/>
                  </a:lnTo>
                  <a:lnTo>
                    <a:pt x="13" y="3"/>
                  </a:lnTo>
                  <a:lnTo>
                    <a:pt x="14" y="4"/>
                  </a:lnTo>
                  <a:lnTo>
                    <a:pt x="14" y="5"/>
                  </a:lnTo>
                  <a:lnTo>
                    <a:pt x="14" y="6"/>
                  </a:lnTo>
                  <a:lnTo>
                    <a:pt x="14" y="7"/>
                  </a:lnTo>
                  <a:lnTo>
                    <a:pt x="14" y="8"/>
                  </a:lnTo>
                  <a:lnTo>
                    <a:pt x="13" y="9"/>
                  </a:lnTo>
                  <a:lnTo>
                    <a:pt x="13" y="10"/>
                  </a:lnTo>
                  <a:lnTo>
                    <a:pt x="12" y="11"/>
                  </a:lnTo>
                  <a:lnTo>
                    <a:pt x="10" y="12"/>
                  </a:lnTo>
                  <a:lnTo>
                    <a:pt x="9" y="12"/>
                  </a:lnTo>
                  <a:lnTo>
                    <a:pt x="8" y="12"/>
                  </a:lnTo>
                  <a:lnTo>
                    <a:pt x="6" y="12"/>
                  </a:lnTo>
                  <a:lnTo>
                    <a:pt x="5" y="11"/>
                  </a:lnTo>
                  <a:lnTo>
                    <a:pt x="4" y="11"/>
                  </a:lnTo>
                  <a:lnTo>
                    <a:pt x="2" y="10"/>
                  </a:lnTo>
                  <a:lnTo>
                    <a:pt x="2" y="9"/>
                  </a:lnTo>
                  <a:lnTo>
                    <a:pt x="1" y="8"/>
                  </a:lnTo>
                  <a:lnTo>
                    <a:pt x="0" y="6"/>
                  </a:lnTo>
                  <a:lnTo>
                    <a:pt x="0" y="5"/>
                  </a:lnTo>
                  <a:lnTo>
                    <a:pt x="0" y="4"/>
                  </a:lnTo>
                  <a:lnTo>
                    <a:pt x="0" y="3"/>
                  </a:lnTo>
                  <a:lnTo>
                    <a:pt x="1" y="2"/>
                  </a:lnTo>
                  <a:lnTo>
                    <a:pt x="2" y="1"/>
                  </a:lnTo>
                  <a:lnTo>
                    <a:pt x="3" y="1"/>
                  </a:lnTo>
                  <a:lnTo>
                    <a:pt x="4" y="0"/>
                  </a:lnTo>
                  <a:lnTo>
                    <a:pt x="5" y="0"/>
                  </a:lnTo>
                  <a:lnTo>
                    <a:pt x="7" y="0"/>
                  </a:lnTo>
                  <a:lnTo>
                    <a:pt x="8" y="0"/>
                  </a:lnTo>
                  <a:lnTo>
                    <a:pt x="10" y="0"/>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6" name="Freeform 2225"/>
            <p:cNvSpPr>
              <a:spLocks/>
            </p:cNvSpPr>
            <p:nvPr/>
          </p:nvSpPr>
          <p:spPr bwMode="auto">
            <a:xfrm>
              <a:off x="4343401" y="3470838"/>
              <a:ext cx="114300" cy="79375"/>
            </a:xfrm>
            <a:custGeom>
              <a:avLst/>
              <a:gdLst>
                <a:gd name="T0" fmla="*/ 71 w 72"/>
                <a:gd name="T1" fmla="*/ 0 h 50"/>
                <a:gd name="T2" fmla="*/ 72 w 72"/>
                <a:gd name="T3" fmla="*/ 21 h 50"/>
                <a:gd name="T4" fmla="*/ 71 w 72"/>
                <a:gd name="T5" fmla="*/ 21 h 50"/>
                <a:gd name="T6" fmla="*/ 69 w 72"/>
                <a:gd name="T7" fmla="*/ 22 h 50"/>
                <a:gd name="T8" fmla="*/ 66 w 72"/>
                <a:gd name="T9" fmla="*/ 23 h 50"/>
                <a:gd name="T10" fmla="*/ 63 w 72"/>
                <a:gd name="T11" fmla="*/ 25 h 50"/>
                <a:gd name="T12" fmla="*/ 60 w 72"/>
                <a:gd name="T13" fmla="*/ 26 h 50"/>
                <a:gd name="T14" fmla="*/ 57 w 72"/>
                <a:gd name="T15" fmla="*/ 28 h 50"/>
                <a:gd name="T16" fmla="*/ 53 w 72"/>
                <a:gd name="T17" fmla="*/ 29 h 50"/>
                <a:gd name="T18" fmla="*/ 49 w 72"/>
                <a:gd name="T19" fmla="*/ 31 h 50"/>
                <a:gd name="T20" fmla="*/ 45 w 72"/>
                <a:gd name="T21" fmla="*/ 33 h 50"/>
                <a:gd name="T22" fmla="*/ 41 w 72"/>
                <a:gd name="T23" fmla="*/ 34 h 50"/>
                <a:gd name="T24" fmla="*/ 37 w 72"/>
                <a:gd name="T25" fmla="*/ 36 h 50"/>
                <a:gd name="T26" fmla="*/ 33 w 72"/>
                <a:gd name="T27" fmla="*/ 38 h 50"/>
                <a:gd name="T28" fmla="*/ 29 w 72"/>
                <a:gd name="T29" fmla="*/ 40 h 50"/>
                <a:gd name="T30" fmla="*/ 25 w 72"/>
                <a:gd name="T31" fmla="*/ 41 h 50"/>
                <a:gd name="T32" fmla="*/ 22 w 72"/>
                <a:gd name="T33" fmla="*/ 43 h 50"/>
                <a:gd name="T34" fmla="*/ 18 w 72"/>
                <a:gd name="T35" fmla="*/ 44 h 50"/>
                <a:gd name="T36" fmla="*/ 16 w 72"/>
                <a:gd name="T37" fmla="*/ 46 h 50"/>
                <a:gd name="T38" fmla="*/ 13 w 72"/>
                <a:gd name="T39" fmla="*/ 47 h 50"/>
                <a:gd name="T40" fmla="*/ 11 w 72"/>
                <a:gd name="T41" fmla="*/ 48 h 50"/>
                <a:gd name="T42" fmla="*/ 9 w 72"/>
                <a:gd name="T43" fmla="*/ 49 h 50"/>
                <a:gd name="T44" fmla="*/ 7 w 72"/>
                <a:gd name="T45" fmla="*/ 49 h 50"/>
                <a:gd name="T46" fmla="*/ 6 w 72"/>
                <a:gd name="T47" fmla="*/ 50 h 50"/>
                <a:gd name="T48" fmla="*/ 5 w 72"/>
                <a:gd name="T49" fmla="*/ 50 h 50"/>
                <a:gd name="T50" fmla="*/ 5 w 72"/>
                <a:gd name="T51" fmla="*/ 50 h 50"/>
                <a:gd name="T52" fmla="*/ 4 w 72"/>
                <a:gd name="T53" fmla="*/ 50 h 50"/>
                <a:gd name="T54" fmla="*/ 4 w 72"/>
                <a:gd name="T55" fmla="*/ 47 h 50"/>
                <a:gd name="T56" fmla="*/ 3 w 72"/>
                <a:gd name="T57" fmla="*/ 43 h 50"/>
                <a:gd name="T58" fmla="*/ 3 w 72"/>
                <a:gd name="T59" fmla="*/ 39 h 50"/>
                <a:gd name="T60" fmla="*/ 2 w 72"/>
                <a:gd name="T61" fmla="*/ 35 h 50"/>
                <a:gd name="T62" fmla="*/ 1 w 72"/>
                <a:gd name="T63" fmla="*/ 31 h 50"/>
                <a:gd name="T64" fmla="*/ 1 w 72"/>
                <a:gd name="T65" fmla="*/ 28 h 50"/>
                <a:gd name="T66" fmla="*/ 0 w 72"/>
                <a:gd name="T67" fmla="*/ 27 h 50"/>
                <a:gd name="T68" fmla="*/ 4 w 72"/>
                <a:gd name="T69" fmla="*/ 26 h 50"/>
                <a:gd name="T70" fmla="*/ 8 w 72"/>
                <a:gd name="T71" fmla="*/ 25 h 50"/>
                <a:gd name="T72" fmla="*/ 13 w 72"/>
                <a:gd name="T73" fmla="*/ 23 h 50"/>
                <a:gd name="T74" fmla="*/ 19 w 72"/>
                <a:gd name="T75" fmla="*/ 21 h 50"/>
                <a:gd name="T76" fmla="*/ 24 w 72"/>
                <a:gd name="T77" fmla="*/ 19 h 50"/>
                <a:gd name="T78" fmla="*/ 30 w 72"/>
                <a:gd name="T79" fmla="*/ 17 h 50"/>
                <a:gd name="T80" fmla="*/ 36 w 72"/>
                <a:gd name="T81" fmla="*/ 14 h 50"/>
                <a:gd name="T82" fmla="*/ 42 w 72"/>
                <a:gd name="T83" fmla="*/ 12 h 50"/>
                <a:gd name="T84" fmla="*/ 48 w 72"/>
                <a:gd name="T85" fmla="*/ 10 h 50"/>
                <a:gd name="T86" fmla="*/ 53 w 72"/>
                <a:gd name="T87" fmla="*/ 8 h 50"/>
                <a:gd name="T88" fmla="*/ 58 w 72"/>
                <a:gd name="T89" fmla="*/ 6 h 50"/>
                <a:gd name="T90" fmla="*/ 62 w 72"/>
                <a:gd name="T91" fmla="*/ 4 h 50"/>
                <a:gd name="T92" fmla="*/ 66 w 72"/>
                <a:gd name="T93" fmla="*/ 2 h 50"/>
                <a:gd name="T94" fmla="*/ 69 w 72"/>
                <a:gd name="T95" fmla="*/ 1 h 50"/>
                <a:gd name="T96" fmla="*/ 70 w 72"/>
                <a:gd name="T97" fmla="*/ 0 h 50"/>
                <a:gd name="T98" fmla="*/ 71 w 72"/>
                <a:gd name="T9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50">
                  <a:moveTo>
                    <a:pt x="71" y="0"/>
                  </a:moveTo>
                  <a:lnTo>
                    <a:pt x="72" y="21"/>
                  </a:lnTo>
                  <a:lnTo>
                    <a:pt x="71" y="21"/>
                  </a:lnTo>
                  <a:lnTo>
                    <a:pt x="69" y="22"/>
                  </a:lnTo>
                  <a:lnTo>
                    <a:pt x="66" y="23"/>
                  </a:lnTo>
                  <a:lnTo>
                    <a:pt x="63" y="25"/>
                  </a:lnTo>
                  <a:lnTo>
                    <a:pt x="60" y="26"/>
                  </a:lnTo>
                  <a:lnTo>
                    <a:pt x="57" y="28"/>
                  </a:lnTo>
                  <a:lnTo>
                    <a:pt x="53" y="29"/>
                  </a:lnTo>
                  <a:lnTo>
                    <a:pt x="49" y="31"/>
                  </a:lnTo>
                  <a:lnTo>
                    <a:pt x="45" y="33"/>
                  </a:lnTo>
                  <a:lnTo>
                    <a:pt x="41" y="34"/>
                  </a:lnTo>
                  <a:lnTo>
                    <a:pt x="37" y="36"/>
                  </a:lnTo>
                  <a:lnTo>
                    <a:pt x="33" y="38"/>
                  </a:lnTo>
                  <a:lnTo>
                    <a:pt x="29" y="40"/>
                  </a:lnTo>
                  <a:lnTo>
                    <a:pt x="25" y="41"/>
                  </a:lnTo>
                  <a:lnTo>
                    <a:pt x="22" y="43"/>
                  </a:lnTo>
                  <a:lnTo>
                    <a:pt x="18" y="44"/>
                  </a:lnTo>
                  <a:lnTo>
                    <a:pt x="16" y="46"/>
                  </a:lnTo>
                  <a:lnTo>
                    <a:pt x="13" y="47"/>
                  </a:lnTo>
                  <a:lnTo>
                    <a:pt x="11" y="48"/>
                  </a:lnTo>
                  <a:lnTo>
                    <a:pt x="9" y="49"/>
                  </a:lnTo>
                  <a:lnTo>
                    <a:pt x="7" y="49"/>
                  </a:lnTo>
                  <a:lnTo>
                    <a:pt x="6" y="50"/>
                  </a:lnTo>
                  <a:lnTo>
                    <a:pt x="5" y="50"/>
                  </a:lnTo>
                  <a:lnTo>
                    <a:pt x="5" y="50"/>
                  </a:lnTo>
                  <a:lnTo>
                    <a:pt x="4" y="50"/>
                  </a:lnTo>
                  <a:lnTo>
                    <a:pt x="4" y="47"/>
                  </a:lnTo>
                  <a:lnTo>
                    <a:pt x="3" y="43"/>
                  </a:lnTo>
                  <a:lnTo>
                    <a:pt x="3" y="39"/>
                  </a:lnTo>
                  <a:lnTo>
                    <a:pt x="2" y="35"/>
                  </a:lnTo>
                  <a:lnTo>
                    <a:pt x="1" y="31"/>
                  </a:lnTo>
                  <a:lnTo>
                    <a:pt x="1" y="28"/>
                  </a:lnTo>
                  <a:lnTo>
                    <a:pt x="0" y="27"/>
                  </a:lnTo>
                  <a:lnTo>
                    <a:pt x="4" y="26"/>
                  </a:lnTo>
                  <a:lnTo>
                    <a:pt x="8" y="25"/>
                  </a:lnTo>
                  <a:lnTo>
                    <a:pt x="13" y="23"/>
                  </a:lnTo>
                  <a:lnTo>
                    <a:pt x="19" y="21"/>
                  </a:lnTo>
                  <a:lnTo>
                    <a:pt x="24" y="19"/>
                  </a:lnTo>
                  <a:lnTo>
                    <a:pt x="30" y="17"/>
                  </a:lnTo>
                  <a:lnTo>
                    <a:pt x="36" y="14"/>
                  </a:lnTo>
                  <a:lnTo>
                    <a:pt x="42" y="12"/>
                  </a:lnTo>
                  <a:lnTo>
                    <a:pt x="48" y="10"/>
                  </a:lnTo>
                  <a:lnTo>
                    <a:pt x="53" y="8"/>
                  </a:lnTo>
                  <a:lnTo>
                    <a:pt x="58" y="6"/>
                  </a:lnTo>
                  <a:lnTo>
                    <a:pt x="62" y="4"/>
                  </a:lnTo>
                  <a:lnTo>
                    <a:pt x="66" y="2"/>
                  </a:lnTo>
                  <a:lnTo>
                    <a:pt x="69" y="1"/>
                  </a:lnTo>
                  <a:lnTo>
                    <a:pt x="70" y="0"/>
                  </a:lnTo>
                  <a:lnTo>
                    <a:pt x="71" y="0"/>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7" name="Freeform 2226"/>
            <p:cNvSpPr>
              <a:spLocks/>
            </p:cNvSpPr>
            <p:nvPr/>
          </p:nvSpPr>
          <p:spPr bwMode="auto">
            <a:xfrm>
              <a:off x="4246565" y="3337488"/>
              <a:ext cx="138113" cy="74613"/>
            </a:xfrm>
            <a:custGeom>
              <a:avLst/>
              <a:gdLst>
                <a:gd name="T0" fmla="*/ 64 w 87"/>
                <a:gd name="T1" fmla="*/ 13 h 47"/>
                <a:gd name="T2" fmla="*/ 44 w 87"/>
                <a:gd name="T3" fmla="*/ 17 h 47"/>
                <a:gd name="T4" fmla="*/ 24 w 87"/>
                <a:gd name="T5" fmla="*/ 22 h 47"/>
                <a:gd name="T6" fmla="*/ 11 w 87"/>
                <a:gd name="T7" fmla="*/ 26 h 47"/>
                <a:gd name="T8" fmla="*/ 11 w 87"/>
                <a:gd name="T9" fmla="*/ 32 h 47"/>
                <a:gd name="T10" fmla="*/ 13 w 87"/>
                <a:gd name="T11" fmla="*/ 38 h 47"/>
                <a:gd name="T12" fmla="*/ 16 w 87"/>
                <a:gd name="T13" fmla="*/ 37 h 47"/>
                <a:gd name="T14" fmla="*/ 17 w 87"/>
                <a:gd name="T15" fmla="*/ 34 h 47"/>
                <a:gd name="T16" fmla="*/ 16 w 87"/>
                <a:gd name="T17" fmla="*/ 29 h 47"/>
                <a:gd name="T18" fmla="*/ 18 w 87"/>
                <a:gd name="T19" fmla="*/ 26 h 47"/>
                <a:gd name="T20" fmla="*/ 22 w 87"/>
                <a:gd name="T21" fmla="*/ 25 h 47"/>
                <a:gd name="T22" fmla="*/ 25 w 87"/>
                <a:gd name="T23" fmla="*/ 27 h 47"/>
                <a:gd name="T24" fmla="*/ 27 w 87"/>
                <a:gd name="T25" fmla="*/ 31 h 47"/>
                <a:gd name="T26" fmla="*/ 29 w 87"/>
                <a:gd name="T27" fmla="*/ 33 h 47"/>
                <a:gd name="T28" fmla="*/ 31 w 87"/>
                <a:gd name="T29" fmla="*/ 32 h 47"/>
                <a:gd name="T30" fmla="*/ 32 w 87"/>
                <a:gd name="T31" fmla="*/ 30 h 47"/>
                <a:gd name="T32" fmla="*/ 32 w 87"/>
                <a:gd name="T33" fmla="*/ 25 h 47"/>
                <a:gd name="T34" fmla="*/ 36 w 87"/>
                <a:gd name="T35" fmla="*/ 22 h 47"/>
                <a:gd name="T36" fmla="*/ 40 w 87"/>
                <a:gd name="T37" fmla="*/ 23 h 47"/>
                <a:gd name="T38" fmla="*/ 42 w 87"/>
                <a:gd name="T39" fmla="*/ 26 h 47"/>
                <a:gd name="T40" fmla="*/ 44 w 87"/>
                <a:gd name="T41" fmla="*/ 28 h 47"/>
                <a:gd name="T42" fmla="*/ 46 w 87"/>
                <a:gd name="T43" fmla="*/ 28 h 47"/>
                <a:gd name="T44" fmla="*/ 47 w 87"/>
                <a:gd name="T45" fmla="*/ 25 h 47"/>
                <a:gd name="T46" fmla="*/ 46 w 87"/>
                <a:gd name="T47" fmla="*/ 22 h 47"/>
                <a:gd name="T48" fmla="*/ 48 w 87"/>
                <a:gd name="T49" fmla="*/ 19 h 47"/>
                <a:gd name="T50" fmla="*/ 52 w 87"/>
                <a:gd name="T51" fmla="*/ 18 h 47"/>
                <a:gd name="T52" fmla="*/ 55 w 87"/>
                <a:gd name="T53" fmla="*/ 20 h 47"/>
                <a:gd name="T54" fmla="*/ 57 w 87"/>
                <a:gd name="T55" fmla="*/ 24 h 47"/>
                <a:gd name="T56" fmla="*/ 59 w 87"/>
                <a:gd name="T57" fmla="*/ 25 h 47"/>
                <a:gd name="T58" fmla="*/ 61 w 87"/>
                <a:gd name="T59" fmla="*/ 24 h 47"/>
                <a:gd name="T60" fmla="*/ 62 w 87"/>
                <a:gd name="T61" fmla="*/ 21 h 47"/>
                <a:gd name="T62" fmla="*/ 61 w 87"/>
                <a:gd name="T63" fmla="*/ 17 h 47"/>
                <a:gd name="T64" fmla="*/ 64 w 87"/>
                <a:gd name="T65" fmla="*/ 14 h 47"/>
                <a:gd name="T66" fmla="*/ 68 w 87"/>
                <a:gd name="T67" fmla="*/ 14 h 47"/>
                <a:gd name="T68" fmla="*/ 71 w 87"/>
                <a:gd name="T69" fmla="*/ 16 h 47"/>
                <a:gd name="T70" fmla="*/ 72 w 87"/>
                <a:gd name="T71" fmla="*/ 19 h 47"/>
                <a:gd name="T72" fmla="*/ 74 w 87"/>
                <a:gd name="T73" fmla="*/ 21 h 47"/>
                <a:gd name="T74" fmla="*/ 77 w 87"/>
                <a:gd name="T75" fmla="*/ 20 h 47"/>
                <a:gd name="T76" fmla="*/ 77 w 87"/>
                <a:gd name="T77" fmla="*/ 15 h 47"/>
                <a:gd name="T78" fmla="*/ 76 w 87"/>
                <a:gd name="T79" fmla="*/ 10 h 47"/>
                <a:gd name="T80" fmla="*/ 73 w 87"/>
                <a:gd name="T81" fmla="*/ 11 h 47"/>
                <a:gd name="T82" fmla="*/ 74 w 87"/>
                <a:gd name="T83" fmla="*/ 2 h 47"/>
                <a:gd name="T84" fmla="*/ 82 w 87"/>
                <a:gd name="T85" fmla="*/ 0 h 47"/>
                <a:gd name="T86" fmla="*/ 84 w 87"/>
                <a:gd name="T87" fmla="*/ 3 h 47"/>
                <a:gd name="T88" fmla="*/ 6 w 87"/>
                <a:gd name="T89" fmla="*/ 47 h 47"/>
                <a:gd name="T90" fmla="*/ 3 w 87"/>
                <a:gd name="T91" fmla="*/ 32 h 47"/>
                <a:gd name="T92" fmla="*/ 0 w 87"/>
                <a:gd name="T93" fmla="*/ 20 h 47"/>
                <a:gd name="T94" fmla="*/ 14 w 87"/>
                <a:gd name="T95" fmla="*/ 17 h 47"/>
                <a:gd name="T96" fmla="*/ 33 w 87"/>
                <a:gd name="T97" fmla="*/ 12 h 47"/>
                <a:gd name="T98" fmla="*/ 54 w 87"/>
                <a:gd name="T99" fmla="*/ 7 h 47"/>
                <a:gd name="T100" fmla="*/ 72 w 87"/>
                <a:gd name="T10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 h="47">
                  <a:moveTo>
                    <a:pt x="72" y="3"/>
                  </a:moveTo>
                  <a:lnTo>
                    <a:pt x="72" y="11"/>
                  </a:lnTo>
                  <a:lnTo>
                    <a:pt x="68" y="12"/>
                  </a:lnTo>
                  <a:lnTo>
                    <a:pt x="64" y="13"/>
                  </a:lnTo>
                  <a:lnTo>
                    <a:pt x="60" y="14"/>
                  </a:lnTo>
                  <a:lnTo>
                    <a:pt x="55" y="15"/>
                  </a:lnTo>
                  <a:lnTo>
                    <a:pt x="50" y="16"/>
                  </a:lnTo>
                  <a:lnTo>
                    <a:pt x="44" y="17"/>
                  </a:lnTo>
                  <a:lnTo>
                    <a:pt x="39" y="19"/>
                  </a:lnTo>
                  <a:lnTo>
                    <a:pt x="34" y="20"/>
                  </a:lnTo>
                  <a:lnTo>
                    <a:pt x="29" y="21"/>
                  </a:lnTo>
                  <a:lnTo>
                    <a:pt x="24" y="22"/>
                  </a:lnTo>
                  <a:lnTo>
                    <a:pt x="20" y="23"/>
                  </a:lnTo>
                  <a:lnTo>
                    <a:pt x="16" y="24"/>
                  </a:lnTo>
                  <a:lnTo>
                    <a:pt x="13" y="25"/>
                  </a:lnTo>
                  <a:lnTo>
                    <a:pt x="11" y="26"/>
                  </a:lnTo>
                  <a:lnTo>
                    <a:pt x="10" y="26"/>
                  </a:lnTo>
                  <a:lnTo>
                    <a:pt x="9" y="26"/>
                  </a:lnTo>
                  <a:lnTo>
                    <a:pt x="10" y="29"/>
                  </a:lnTo>
                  <a:lnTo>
                    <a:pt x="11" y="32"/>
                  </a:lnTo>
                  <a:lnTo>
                    <a:pt x="11" y="35"/>
                  </a:lnTo>
                  <a:lnTo>
                    <a:pt x="12" y="38"/>
                  </a:lnTo>
                  <a:lnTo>
                    <a:pt x="12" y="38"/>
                  </a:lnTo>
                  <a:lnTo>
                    <a:pt x="13" y="38"/>
                  </a:lnTo>
                  <a:lnTo>
                    <a:pt x="14" y="38"/>
                  </a:lnTo>
                  <a:lnTo>
                    <a:pt x="15" y="37"/>
                  </a:lnTo>
                  <a:lnTo>
                    <a:pt x="15" y="37"/>
                  </a:lnTo>
                  <a:lnTo>
                    <a:pt x="16" y="37"/>
                  </a:lnTo>
                  <a:lnTo>
                    <a:pt x="17" y="36"/>
                  </a:lnTo>
                  <a:lnTo>
                    <a:pt x="18" y="36"/>
                  </a:lnTo>
                  <a:lnTo>
                    <a:pt x="17" y="35"/>
                  </a:lnTo>
                  <a:lnTo>
                    <a:pt x="17" y="34"/>
                  </a:lnTo>
                  <a:lnTo>
                    <a:pt x="17" y="32"/>
                  </a:lnTo>
                  <a:lnTo>
                    <a:pt x="16" y="31"/>
                  </a:lnTo>
                  <a:lnTo>
                    <a:pt x="16" y="30"/>
                  </a:lnTo>
                  <a:lnTo>
                    <a:pt x="16" y="29"/>
                  </a:lnTo>
                  <a:lnTo>
                    <a:pt x="16" y="28"/>
                  </a:lnTo>
                  <a:lnTo>
                    <a:pt x="17" y="27"/>
                  </a:lnTo>
                  <a:lnTo>
                    <a:pt x="17" y="27"/>
                  </a:lnTo>
                  <a:lnTo>
                    <a:pt x="18" y="26"/>
                  </a:lnTo>
                  <a:lnTo>
                    <a:pt x="19" y="26"/>
                  </a:lnTo>
                  <a:lnTo>
                    <a:pt x="20" y="25"/>
                  </a:lnTo>
                  <a:lnTo>
                    <a:pt x="21" y="25"/>
                  </a:lnTo>
                  <a:lnTo>
                    <a:pt x="22" y="25"/>
                  </a:lnTo>
                  <a:lnTo>
                    <a:pt x="23" y="25"/>
                  </a:lnTo>
                  <a:lnTo>
                    <a:pt x="24" y="26"/>
                  </a:lnTo>
                  <a:lnTo>
                    <a:pt x="25" y="26"/>
                  </a:lnTo>
                  <a:lnTo>
                    <a:pt x="25" y="27"/>
                  </a:lnTo>
                  <a:lnTo>
                    <a:pt x="26" y="28"/>
                  </a:lnTo>
                  <a:lnTo>
                    <a:pt x="26" y="29"/>
                  </a:lnTo>
                  <a:lnTo>
                    <a:pt x="27" y="30"/>
                  </a:lnTo>
                  <a:lnTo>
                    <a:pt x="27" y="31"/>
                  </a:lnTo>
                  <a:lnTo>
                    <a:pt x="27" y="32"/>
                  </a:lnTo>
                  <a:lnTo>
                    <a:pt x="28" y="33"/>
                  </a:lnTo>
                  <a:lnTo>
                    <a:pt x="28" y="33"/>
                  </a:lnTo>
                  <a:lnTo>
                    <a:pt x="29" y="33"/>
                  </a:lnTo>
                  <a:lnTo>
                    <a:pt x="30" y="32"/>
                  </a:lnTo>
                  <a:lnTo>
                    <a:pt x="30" y="32"/>
                  </a:lnTo>
                  <a:lnTo>
                    <a:pt x="31" y="32"/>
                  </a:lnTo>
                  <a:lnTo>
                    <a:pt x="31" y="32"/>
                  </a:lnTo>
                  <a:lnTo>
                    <a:pt x="32" y="32"/>
                  </a:lnTo>
                  <a:lnTo>
                    <a:pt x="33" y="32"/>
                  </a:lnTo>
                  <a:lnTo>
                    <a:pt x="33" y="31"/>
                  </a:lnTo>
                  <a:lnTo>
                    <a:pt x="32" y="30"/>
                  </a:lnTo>
                  <a:lnTo>
                    <a:pt x="32" y="29"/>
                  </a:lnTo>
                  <a:lnTo>
                    <a:pt x="32" y="28"/>
                  </a:lnTo>
                  <a:lnTo>
                    <a:pt x="31" y="26"/>
                  </a:lnTo>
                  <a:lnTo>
                    <a:pt x="32" y="25"/>
                  </a:lnTo>
                  <a:lnTo>
                    <a:pt x="33" y="23"/>
                  </a:lnTo>
                  <a:lnTo>
                    <a:pt x="34" y="22"/>
                  </a:lnTo>
                  <a:lnTo>
                    <a:pt x="35" y="22"/>
                  </a:lnTo>
                  <a:lnTo>
                    <a:pt x="36" y="22"/>
                  </a:lnTo>
                  <a:lnTo>
                    <a:pt x="37" y="22"/>
                  </a:lnTo>
                  <a:lnTo>
                    <a:pt x="38" y="22"/>
                  </a:lnTo>
                  <a:lnTo>
                    <a:pt x="39" y="22"/>
                  </a:lnTo>
                  <a:lnTo>
                    <a:pt x="40" y="23"/>
                  </a:lnTo>
                  <a:lnTo>
                    <a:pt x="41" y="24"/>
                  </a:lnTo>
                  <a:lnTo>
                    <a:pt x="41" y="24"/>
                  </a:lnTo>
                  <a:lnTo>
                    <a:pt x="42" y="25"/>
                  </a:lnTo>
                  <a:lnTo>
                    <a:pt x="42" y="26"/>
                  </a:lnTo>
                  <a:lnTo>
                    <a:pt x="42" y="28"/>
                  </a:lnTo>
                  <a:lnTo>
                    <a:pt x="43" y="29"/>
                  </a:lnTo>
                  <a:lnTo>
                    <a:pt x="43" y="29"/>
                  </a:lnTo>
                  <a:lnTo>
                    <a:pt x="44" y="28"/>
                  </a:lnTo>
                  <a:lnTo>
                    <a:pt x="44" y="28"/>
                  </a:lnTo>
                  <a:lnTo>
                    <a:pt x="45" y="28"/>
                  </a:lnTo>
                  <a:lnTo>
                    <a:pt x="46" y="28"/>
                  </a:lnTo>
                  <a:lnTo>
                    <a:pt x="46" y="28"/>
                  </a:lnTo>
                  <a:lnTo>
                    <a:pt x="47" y="28"/>
                  </a:lnTo>
                  <a:lnTo>
                    <a:pt x="47" y="27"/>
                  </a:lnTo>
                  <a:lnTo>
                    <a:pt x="47" y="26"/>
                  </a:lnTo>
                  <a:lnTo>
                    <a:pt x="47" y="25"/>
                  </a:lnTo>
                  <a:lnTo>
                    <a:pt x="46" y="25"/>
                  </a:lnTo>
                  <a:lnTo>
                    <a:pt x="46" y="24"/>
                  </a:lnTo>
                  <a:lnTo>
                    <a:pt x="46" y="23"/>
                  </a:lnTo>
                  <a:lnTo>
                    <a:pt x="46" y="22"/>
                  </a:lnTo>
                  <a:lnTo>
                    <a:pt x="46" y="21"/>
                  </a:lnTo>
                  <a:lnTo>
                    <a:pt x="47" y="20"/>
                  </a:lnTo>
                  <a:lnTo>
                    <a:pt x="48" y="19"/>
                  </a:lnTo>
                  <a:lnTo>
                    <a:pt x="48" y="19"/>
                  </a:lnTo>
                  <a:lnTo>
                    <a:pt x="49" y="18"/>
                  </a:lnTo>
                  <a:lnTo>
                    <a:pt x="50" y="18"/>
                  </a:lnTo>
                  <a:lnTo>
                    <a:pt x="51" y="18"/>
                  </a:lnTo>
                  <a:lnTo>
                    <a:pt x="52" y="18"/>
                  </a:lnTo>
                  <a:lnTo>
                    <a:pt x="53" y="19"/>
                  </a:lnTo>
                  <a:lnTo>
                    <a:pt x="54" y="19"/>
                  </a:lnTo>
                  <a:lnTo>
                    <a:pt x="55" y="20"/>
                  </a:lnTo>
                  <a:lnTo>
                    <a:pt x="55" y="20"/>
                  </a:lnTo>
                  <a:lnTo>
                    <a:pt x="56" y="21"/>
                  </a:lnTo>
                  <a:lnTo>
                    <a:pt x="56" y="22"/>
                  </a:lnTo>
                  <a:lnTo>
                    <a:pt x="56" y="23"/>
                  </a:lnTo>
                  <a:lnTo>
                    <a:pt x="57" y="24"/>
                  </a:lnTo>
                  <a:lnTo>
                    <a:pt x="57" y="24"/>
                  </a:lnTo>
                  <a:lnTo>
                    <a:pt x="57" y="25"/>
                  </a:lnTo>
                  <a:lnTo>
                    <a:pt x="58" y="25"/>
                  </a:lnTo>
                  <a:lnTo>
                    <a:pt x="59" y="25"/>
                  </a:lnTo>
                  <a:lnTo>
                    <a:pt x="59" y="24"/>
                  </a:lnTo>
                  <a:lnTo>
                    <a:pt x="60" y="24"/>
                  </a:lnTo>
                  <a:lnTo>
                    <a:pt x="60" y="24"/>
                  </a:lnTo>
                  <a:lnTo>
                    <a:pt x="61" y="24"/>
                  </a:lnTo>
                  <a:lnTo>
                    <a:pt x="62" y="24"/>
                  </a:lnTo>
                  <a:lnTo>
                    <a:pt x="62" y="24"/>
                  </a:lnTo>
                  <a:lnTo>
                    <a:pt x="62" y="23"/>
                  </a:lnTo>
                  <a:lnTo>
                    <a:pt x="62" y="21"/>
                  </a:lnTo>
                  <a:lnTo>
                    <a:pt x="61" y="20"/>
                  </a:lnTo>
                  <a:lnTo>
                    <a:pt x="61" y="19"/>
                  </a:lnTo>
                  <a:lnTo>
                    <a:pt x="61" y="18"/>
                  </a:lnTo>
                  <a:lnTo>
                    <a:pt x="61" y="17"/>
                  </a:lnTo>
                  <a:lnTo>
                    <a:pt x="62" y="16"/>
                  </a:lnTo>
                  <a:lnTo>
                    <a:pt x="62" y="16"/>
                  </a:lnTo>
                  <a:lnTo>
                    <a:pt x="63" y="15"/>
                  </a:lnTo>
                  <a:lnTo>
                    <a:pt x="64" y="14"/>
                  </a:lnTo>
                  <a:lnTo>
                    <a:pt x="64" y="14"/>
                  </a:lnTo>
                  <a:lnTo>
                    <a:pt x="65" y="14"/>
                  </a:lnTo>
                  <a:lnTo>
                    <a:pt x="67" y="14"/>
                  </a:lnTo>
                  <a:lnTo>
                    <a:pt x="68" y="14"/>
                  </a:lnTo>
                  <a:lnTo>
                    <a:pt x="68" y="14"/>
                  </a:lnTo>
                  <a:lnTo>
                    <a:pt x="69" y="15"/>
                  </a:lnTo>
                  <a:lnTo>
                    <a:pt x="70" y="15"/>
                  </a:lnTo>
                  <a:lnTo>
                    <a:pt x="71" y="16"/>
                  </a:lnTo>
                  <a:lnTo>
                    <a:pt x="71" y="17"/>
                  </a:lnTo>
                  <a:lnTo>
                    <a:pt x="71" y="18"/>
                  </a:lnTo>
                  <a:lnTo>
                    <a:pt x="72" y="18"/>
                  </a:lnTo>
                  <a:lnTo>
                    <a:pt x="72" y="19"/>
                  </a:lnTo>
                  <a:lnTo>
                    <a:pt x="72" y="20"/>
                  </a:lnTo>
                  <a:lnTo>
                    <a:pt x="72" y="21"/>
                  </a:lnTo>
                  <a:lnTo>
                    <a:pt x="73" y="21"/>
                  </a:lnTo>
                  <a:lnTo>
                    <a:pt x="74" y="21"/>
                  </a:lnTo>
                  <a:lnTo>
                    <a:pt x="75" y="21"/>
                  </a:lnTo>
                  <a:lnTo>
                    <a:pt x="75" y="21"/>
                  </a:lnTo>
                  <a:lnTo>
                    <a:pt x="76" y="20"/>
                  </a:lnTo>
                  <a:lnTo>
                    <a:pt x="77" y="20"/>
                  </a:lnTo>
                  <a:lnTo>
                    <a:pt x="77" y="20"/>
                  </a:lnTo>
                  <a:lnTo>
                    <a:pt x="78" y="20"/>
                  </a:lnTo>
                  <a:lnTo>
                    <a:pt x="78" y="17"/>
                  </a:lnTo>
                  <a:lnTo>
                    <a:pt x="77" y="15"/>
                  </a:lnTo>
                  <a:lnTo>
                    <a:pt x="77" y="12"/>
                  </a:lnTo>
                  <a:lnTo>
                    <a:pt x="77" y="10"/>
                  </a:lnTo>
                  <a:lnTo>
                    <a:pt x="76" y="10"/>
                  </a:lnTo>
                  <a:lnTo>
                    <a:pt x="76" y="10"/>
                  </a:lnTo>
                  <a:lnTo>
                    <a:pt x="75" y="10"/>
                  </a:lnTo>
                  <a:lnTo>
                    <a:pt x="74" y="10"/>
                  </a:lnTo>
                  <a:lnTo>
                    <a:pt x="74" y="10"/>
                  </a:lnTo>
                  <a:lnTo>
                    <a:pt x="73" y="11"/>
                  </a:lnTo>
                  <a:lnTo>
                    <a:pt x="72" y="11"/>
                  </a:lnTo>
                  <a:lnTo>
                    <a:pt x="72" y="11"/>
                  </a:lnTo>
                  <a:lnTo>
                    <a:pt x="72" y="3"/>
                  </a:lnTo>
                  <a:lnTo>
                    <a:pt x="74" y="2"/>
                  </a:lnTo>
                  <a:lnTo>
                    <a:pt x="76" y="2"/>
                  </a:lnTo>
                  <a:lnTo>
                    <a:pt x="78" y="1"/>
                  </a:lnTo>
                  <a:lnTo>
                    <a:pt x="80" y="1"/>
                  </a:lnTo>
                  <a:lnTo>
                    <a:pt x="82" y="0"/>
                  </a:lnTo>
                  <a:lnTo>
                    <a:pt x="83" y="0"/>
                  </a:lnTo>
                  <a:lnTo>
                    <a:pt x="84" y="0"/>
                  </a:lnTo>
                  <a:lnTo>
                    <a:pt x="84" y="0"/>
                  </a:lnTo>
                  <a:lnTo>
                    <a:pt x="84" y="3"/>
                  </a:lnTo>
                  <a:lnTo>
                    <a:pt x="85" y="10"/>
                  </a:lnTo>
                  <a:lnTo>
                    <a:pt x="86" y="19"/>
                  </a:lnTo>
                  <a:lnTo>
                    <a:pt x="87" y="25"/>
                  </a:lnTo>
                  <a:lnTo>
                    <a:pt x="6" y="47"/>
                  </a:lnTo>
                  <a:lnTo>
                    <a:pt x="5" y="45"/>
                  </a:lnTo>
                  <a:lnTo>
                    <a:pt x="4" y="41"/>
                  </a:lnTo>
                  <a:lnTo>
                    <a:pt x="4" y="37"/>
                  </a:lnTo>
                  <a:lnTo>
                    <a:pt x="3" y="32"/>
                  </a:lnTo>
                  <a:lnTo>
                    <a:pt x="2" y="28"/>
                  </a:lnTo>
                  <a:lnTo>
                    <a:pt x="1" y="24"/>
                  </a:lnTo>
                  <a:lnTo>
                    <a:pt x="0" y="21"/>
                  </a:lnTo>
                  <a:lnTo>
                    <a:pt x="0" y="20"/>
                  </a:lnTo>
                  <a:lnTo>
                    <a:pt x="3" y="19"/>
                  </a:lnTo>
                  <a:lnTo>
                    <a:pt x="6" y="19"/>
                  </a:lnTo>
                  <a:lnTo>
                    <a:pt x="10" y="18"/>
                  </a:lnTo>
                  <a:lnTo>
                    <a:pt x="14" y="17"/>
                  </a:lnTo>
                  <a:lnTo>
                    <a:pt x="18" y="16"/>
                  </a:lnTo>
                  <a:lnTo>
                    <a:pt x="23" y="14"/>
                  </a:lnTo>
                  <a:lnTo>
                    <a:pt x="28" y="13"/>
                  </a:lnTo>
                  <a:lnTo>
                    <a:pt x="33" y="12"/>
                  </a:lnTo>
                  <a:lnTo>
                    <a:pt x="38" y="11"/>
                  </a:lnTo>
                  <a:lnTo>
                    <a:pt x="43" y="9"/>
                  </a:lnTo>
                  <a:lnTo>
                    <a:pt x="49" y="8"/>
                  </a:lnTo>
                  <a:lnTo>
                    <a:pt x="54" y="7"/>
                  </a:lnTo>
                  <a:lnTo>
                    <a:pt x="59" y="6"/>
                  </a:lnTo>
                  <a:lnTo>
                    <a:pt x="63" y="5"/>
                  </a:lnTo>
                  <a:lnTo>
                    <a:pt x="68" y="4"/>
                  </a:lnTo>
                  <a:lnTo>
                    <a:pt x="72" y="3"/>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8" name="Freeform 2227"/>
            <p:cNvSpPr>
              <a:spLocks/>
            </p:cNvSpPr>
            <p:nvPr/>
          </p:nvSpPr>
          <p:spPr bwMode="auto">
            <a:xfrm>
              <a:off x="4162426" y="3296211"/>
              <a:ext cx="325438" cy="300038"/>
            </a:xfrm>
            <a:custGeom>
              <a:avLst/>
              <a:gdLst>
                <a:gd name="T0" fmla="*/ 1 w 205"/>
                <a:gd name="T1" fmla="*/ 68 h 189"/>
                <a:gd name="T2" fmla="*/ 2 w 205"/>
                <a:gd name="T3" fmla="*/ 32 h 189"/>
                <a:gd name="T4" fmla="*/ 3 w 205"/>
                <a:gd name="T5" fmla="*/ 24 h 189"/>
                <a:gd name="T6" fmla="*/ 5 w 205"/>
                <a:gd name="T7" fmla="*/ 23 h 189"/>
                <a:gd name="T8" fmla="*/ 10 w 205"/>
                <a:gd name="T9" fmla="*/ 22 h 189"/>
                <a:gd name="T10" fmla="*/ 17 w 205"/>
                <a:gd name="T11" fmla="*/ 20 h 189"/>
                <a:gd name="T12" fmla="*/ 26 w 205"/>
                <a:gd name="T13" fmla="*/ 18 h 189"/>
                <a:gd name="T14" fmla="*/ 35 w 205"/>
                <a:gd name="T15" fmla="*/ 16 h 189"/>
                <a:gd name="T16" fmla="*/ 41 w 205"/>
                <a:gd name="T17" fmla="*/ 14 h 189"/>
                <a:gd name="T18" fmla="*/ 46 w 205"/>
                <a:gd name="T19" fmla="*/ 13 h 189"/>
                <a:gd name="T20" fmla="*/ 50 w 205"/>
                <a:gd name="T21" fmla="*/ 12 h 189"/>
                <a:gd name="T22" fmla="*/ 61 w 205"/>
                <a:gd name="T23" fmla="*/ 10 h 189"/>
                <a:gd name="T24" fmla="*/ 71 w 205"/>
                <a:gd name="T25" fmla="*/ 8 h 189"/>
                <a:gd name="T26" fmla="*/ 81 w 205"/>
                <a:gd name="T27" fmla="*/ 6 h 189"/>
                <a:gd name="T28" fmla="*/ 92 w 205"/>
                <a:gd name="T29" fmla="*/ 3 h 189"/>
                <a:gd name="T30" fmla="*/ 102 w 205"/>
                <a:gd name="T31" fmla="*/ 1 h 189"/>
                <a:gd name="T32" fmla="*/ 107 w 205"/>
                <a:gd name="T33" fmla="*/ 1 h 189"/>
                <a:gd name="T34" fmla="*/ 114 w 205"/>
                <a:gd name="T35" fmla="*/ 3 h 189"/>
                <a:gd name="T36" fmla="*/ 124 w 205"/>
                <a:gd name="T37" fmla="*/ 7 h 189"/>
                <a:gd name="T38" fmla="*/ 136 w 205"/>
                <a:gd name="T39" fmla="*/ 11 h 189"/>
                <a:gd name="T40" fmla="*/ 146 w 205"/>
                <a:gd name="T41" fmla="*/ 14 h 189"/>
                <a:gd name="T42" fmla="*/ 152 w 205"/>
                <a:gd name="T43" fmla="*/ 19 h 189"/>
                <a:gd name="T44" fmla="*/ 152 w 205"/>
                <a:gd name="T45" fmla="*/ 40 h 189"/>
                <a:gd name="T46" fmla="*/ 157 w 205"/>
                <a:gd name="T47" fmla="*/ 42 h 189"/>
                <a:gd name="T48" fmla="*/ 161 w 205"/>
                <a:gd name="T49" fmla="*/ 44 h 189"/>
                <a:gd name="T50" fmla="*/ 165 w 205"/>
                <a:gd name="T51" fmla="*/ 46 h 189"/>
                <a:gd name="T52" fmla="*/ 169 w 205"/>
                <a:gd name="T53" fmla="*/ 49 h 189"/>
                <a:gd name="T54" fmla="*/ 173 w 205"/>
                <a:gd name="T55" fmla="*/ 51 h 189"/>
                <a:gd name="T56" fmla="*/ 178 w 205"/>
                <a:gd name="T57" fmla="*/ 56 h 189"/>
                <a:gd name="T58" fmla="*/ 184 w 205"/>
                <a:gd name="T59" fmla="*/ 63 h 189"/>
                <a:gd name="T60" fmla="*/ 189 w 205"/>
                <a:gd name="T61" fmla="*/ 69 h 189"/>
                <a:gd name="T62" fmla="*/ 194 w 205"/>
                <a:gd name="T63" fmla="*/ 76 h 189"/>
                <a:gd name="T64" fmla="*/ 197 w 205"/>
                <a:gd name="T65" fmla="*/ 83 h 189"/>
                <a:gd name="T66" fmla="*/ 201 w 205"/>
                <a:gd name="T67" fmla="*/ 93 h 189"/>
                <a:gd name="T68" fmla="*/ 204 w 205"/>
                <a:gd name="T69" fmla="*/ 108 h 189"/>
                <a:gd name="T70" fmla="*/ 205 w 205"/>
                <a:gd name="T71" fmla="*/ 123 h 189"/>
                <a:gd name="T72" fmla="*/ 205 w 205"/>
                <a:gd name="T73" fmla="*/ 136 h 189"/>
                <a:gd name="T74" fmla="*/ 204 w 205"/>
                <a:gd name="T75" fmla="*/ 144 h 189"/>
                <a:gd name="T76" fmla="*/ 200 w 205"/>
                <a:gd name="T77" fmla="*/ 145 h 189"/>
                <a:gd name="T78" fmla="*/ 194 w 205"/>
                <a:gd name="T79" fmla="*/ 148 h 189"/>
                <a:gd name="T80" fmla="*/ 185 w 205"/>
                <a:gd name="T81" fmla="*/ 152 h 189"/>
                <a:gd name="T82" fmla="*/ 174 w 205"/>
                <a:gd name="T83" fmla="*/ 158 h 189"/>
                <a:gd name="T84" fmla="*/ 162 w 205"/>
                <a:gd name="T85" fmla="*/ 163 h 189"/>
                <a:gd name="T86" fmla="*/ 150 w 205"/>
                <a:gd name="T87" fmla="*/ 169 h 189"/>
                <a:gd name="T88" fmla="*/ 138 w 205"/>
                <a:gd name="T89" fmla="*/ 175 h 189"/>
                <a:gd name="T90" fmla="*/ 127 w 205"/>
                <a:gd name="T91" fmla="*/ 180 h 189"/>
                <a:gd name="T92" fmla="*/ 117 w 205"/>
                <a:gd name="T93" fmla="*/ 184 h 189"/>
                <a:gd name="T94" fmla="*/ 110 w 205"/>
                <a:gd name="T95" fmla="*/ 188 h 189"/>
                <a:gd name="T96" fmla="*/ 107 w 205"/>
                <a:gd name="T97" fmla="*/ 189 h 189"/>
                <a:gd name="T98" fmla="*/ 99 w 205"/>
                <a:gd name="T99" fmla="*/ 187 h 189"/>
                <a:gd name="T100" fmla="*/ 88 w 205"/>
                <a:gd name="T101" fmla="*/ 183 h 189"/>
                <a:gd name="T102" fmla="*/ 83 w 205"/>
                <a:gd name="T103" fmla="*/ 182 h 189"/>
                <a:gd name="T104" fmla="*/ 77 w 205"/>
                <a:gd name="T105" fmla="*/ 180 h 189"/>
                <a:gd name="T106" fmla="*/ 72 w 205"/>
                <a:gd name="T107" fmla="*/ 179 h 189"/>
                <a:gd name="T108" fmla="*/ 67 w 205"/>
                <a:gd name="T109" fmla="*/ 177 h 189"/>
                <a:gd name="T110" fmla="*/ 63 w 205"/>
                <a:gd name="T111" fmla="*/ 176 h 189"/>
                <a:gd name="T112" fmla="*/ 54 w 205"/>
                <a:gd name="T113" fmla="*/ 173 h 189"/>
                <a:gd name="T114" fmla="*/ 40 w 205"/>
                <a:gd name="T115" fmla="*/ 169 h 189"/>
                <a:gd name="T116" fmla="*/ 25 w 205"/>
                <a:gd name="T117" fmla="*/ 165 h 189"/>
                <a:gd name="T118" fmla="*/ 12 w 205"/>
                <a:gd name="T119" fmla="*/ 161 h 189"/>
                <a:gd name="T120" fmla="*/ 3 w 205"/>
                <a:gd name="T121" fmla="*/ 159 h 189"/>
                <a:gd name="T122" fmla="*/ 1 w 205"/>
                <a:gd name="T123" fmla="*/ 144 h 189"/>
                <a:gd name="T124" fmla="*/ 0 w 205"/>
                <a:gd name="T125" fmla="*/ 10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189">
                  <a:moveTo>
                    <a:pt x="0" y="103"/>
                  </a:moveTo>
                  <a:lnTo>
                    <a:pt x="1" y="86"/>
                  </a:lnTo>
                  <a:lnTo>
                    <a:pt x="1" y="68"/>
                  </a:lnTo>
                  <a:lnTo>
                    <a:pt x="2" y="51"/>
                  </a:lnTo>
                  <a:lnTo>
                    <a:pt x="2" y="33"/>
                  </a:lnTo>
                  <a:lnTo>
                    <a:pt x="2" y="32"/>
                  </a:lnTo>
                  <a:lnTo>
                    <a:pt x="2" y="28"/>
                  </a:lnTo>
                  <a:lnTo>
                    <a:pt x="2" y="25"/>
                  </a:lnTo>
                  <a:lnTo>
                    <a:pt x="3" y="24"/>
                  </a:lnTo>
                  <a:lnTo>
                    <a:pt x="3" y="24"/>
                  </a:lnTo>
                  <a:lnTo>
                    <a:pt x="4" y="24"/>
                  </a:lnTo>
                  <a:lnTo>
                    <a:pt x="5" y="23"/>
                  </a:lnTo>
                  <a:lnTo>
                    <a:pt x="6" y="23"/>
                  </a:lnTo>
                  <a:lnTo>
                    <a:pt x="8" y="22"/>
                  </a:lnTo>
                  <a:lnTo>
                    <a:pt x="10" y="22"/>
                  </a:lnTo>
                  <a:lnTo>
                    <a:pt x="12" y="21"/>
                  </a:lnTo>
                  <a:lnTo>
                    <a:pt x="15" y="21"/>
                  </a:lnTo>
                  <a:lnTo>
                    <a:pt x="17" y="20"/>
                  </a:lnTo>
                  <a:lnTo>
                    <a:pt x="20" y="19"/>
                  </a:lnTo>
                  <a:lnTo>
                    <a:pt x="23" y="19"/>
                  </a:lnTo>
                  <a:lnTo>
                    <a:pt x="26" y="18"/>
                  </a:lnTo>
                  <a:lnTo>
                    <a:pt x="29" y="17"/>
                  </a:lnTo>
                  <a:lnTo>
                    <a:pt x="32" y="17"/>
                  </a:lnTo>
                  <a:lnTo>
                    <a:pt x="35" y="16"/>
                  </a:lnTo>
                  <a:lnTo>
                    <a:pt x="38" y="15"/>
                  </a:lnTo>
                  <a:lnTo>
                    <a:pt x="40" y="15"/>
                  </a:lnTo>
                  <a:lnTo>
                    <a:pt x="41" y="14"/>
                  </a:lnTo>
                  <a:lnTo>
                    <a:pt x="43" y="14"/>
                  </a:lnTo>
                  <a:lnTo>
                    <a:pt x="44" y="14"/>
                  </a:lnTo>
                  <a:lnTo>
                    <a:pt x="46" y="13"/>
                  </a:lnTo>
                  <a:lnTo>
                    <a:pt x="47" y="13"/>
                  </a:lnTo>
                  <a:lnTo>
                    <a:pt x="49" y="12"/>
                  </a:lnTo>
                  <a:lnTo>
                    <a:pt x="50" y="12"/>
                  </a:lnTo>
                  <a:lnTo>
                    <a:pt x="53" y="12"/>
                  </a:lnTo>
                  <a:lnTo>
                    <a:pt x="57" y="11"/>
                  </a:lnTo>
                  <a:lnTo>
                    <a:pt x="61" y="10"/>
                  </a:lnTo>
                  <a:lnTo>
                    <a:pt x="64" y="9"/>
                  </a:lnTo>
                  <a:lnTo>
                    <a:pt x="68" y="9"/>
                  </a:lnTo>
                  <a:lnTo>
                    <a:pt x="71" y="8"/>
                  </a:lnTo>
                  <a:lnTo>
                    <a:pt x="74" y="7"/>
                  </a:lnTo>
                  <a:lnTo>
                    <a:pt x="78" y="6"/>
                  </a:lnTo>
                  <a:lnTo>
                    <a:pt x="81" y="6"/>
                  </a:lnTo>
                  <a:lnTo>
                    <a:pt x="85" y="5"/>
                  </a:lnTo>
                  <a:lnTo>
                    <a:pt x="88" y="4"/>
                  </a:lnTo>
                  <a:lnTo>
                    <a:pt x="92" y="3"/>
                  </a:lnTo>
                  <a:lnTo>
                    <a:pt x="95" y="3"/>
                  </a:lnTo>
                  <a:lnTo>
                    <a:pt x="99" y="2"/>
                  </a:lnTo>
                  <a:lnTo>
                    <a:pt x="102" y="1"/>
                  </a:lnTo>
                  <a:lnTo>
                    <a:pt x="105" y="0"/>
                  </a:lnTo>
                  <a:lnTo>
                    <a:pt x="106" y="0"/>
                  </a:lnTo>
                  <a:lnTo>
                    <a:pt x="107" y="1"/>
                  </a:lnTo>
                  <a:lnTo>
                    <a:pt x="109" y="1"/>
                  </a:lnTo>
                  <a:lnTo>
                    <a:pt x="111" y="2"/>
                  </a:lnTo>
                  <a:lnTo>
                    <a:pt x="114" y="3"/>
                  </a:lnTo>
                  <a:lnTo>
                    <a:pt x="117" y="4"/>
                  </a:lnTo>
                  <a:lnTo>
                    <a:pt x="121" y="6"/>
                  </a:lnTo>
                  <a:lnTo>
                    <a:pt x="124" y="7"/>
                  </a:lnTo>
                  <a:lnTo>
                    <a:pt x="128" y="8"/>
                  </a:lnTo>
                  <a:lnTo>
                    <a:pt x="132" y="9"/>
                  </a:lnTo>
                  <a:lnTo>
                    <a:pt x="136" y="11"/>
                  </a:lnTo>
                  <a:lnTo>
                    <a:pt x="139" y="12"/>
                  </a:lnTo>
                  <a:lnTo>
                    <a:pt x="143" y="13"/>
                  </a:lnTo>
                  <a:lnTo>
                    <a:pt x="146" y="14"/>
                  </a:lnTo>
                  <a:lnTo>
                    <a:pt x="149" y="15"/>
                  </a:lnTo>
                  <a:lnTo>
                    <a:pt x="152" y="16"/>
                  </a:lnTo>
                  <a:lnTo>
                    <a:pt x="152" y="19"/>
                  </a:lnTo>
                  <a:lnTo>
                    <a:pt x="152" y="26"/>
                  </a:lnTo>
                  <a:lnTo>
                    <a:pt x="152" y="34"/>
                  </a:lnTo>
                  <a:lnTo>
                    <a:pt x="152" y="40"/>
                  </a:lnTo>
                  <a:lnTo>
                    <a:pt x="154" y="41"/>
                  </a:lnTo>
                  <a:lnTo>
                    <a:pt x="155" y="41"/>
                  </a:lnTo>
                  <a:lnTo>
                    <a:pt x="157" y="42"/>
                  </a:lnTo>
                  <a:lnTo>
                    <a:pt x="158" y="43"/>
                  </a:lnTo>
                  <a:lnTo>
                    <a:pt x="160" y="43"/>
                  </a:lnTo>
                  <a:lnTo>
                    <a:pt x="161" y="44"/>
                  </a:lnTo>
                  <a:lnTo>
                    <a:pt x="162" y="45"/>
                  </a:lnTo>
                  <a:lnTo>
                    <a:pt x="164" y="45"/>
                  </a:lnTo>
                  <a:lnTo>
                    <a:pt x="165" y="46"/>
                  </a:lnTo>
                  <a:lnTo>
                    <a:pt x="167" y="47"/>
                  </a:lnTo>
                  <a:lnTo>
                    <a:pt x="168" y="48"/>
                  </a:lnTo>
                  <a:lnTo>
                    <a:pt x="169" y="49"/>
                  </a:lnTo>
                  <a:lnTo>
                    <a:pt x="171" y="49"/>
                  </a:lnTo>
                  <a:lnTo>
                    <a:pt x="172" y="50"/>
                  </a:lnTo>
                  <a:lnTo>
                    <a:pt x="173" y="51"/>
                  </a:lnTo>
                  <a:lnTo>
                    <a:pt x="174" y="52"/>
                  </a:lnTo>
                  <a:lnTo>
                    <a:pt x="176" y="54"/>
                  </a:lnTo>
                  <a:lnTo>
                    <a:pt x="178" y="56"/>
                  </a:lnTo>
                  <a:lnTo>
                    <a:pt x="180" y="59"/>
                  </a:lnTo>
                  <a:lnTo>
                    <a:pt x="182" y="61"/>
                  </a:lnTo>
                  <a:lnTo>
                    <a:pt x="184" y="63"/>
                  </a:lnTo>
                  <a:lnTo>
                    <a:pt x="186" y="65"/>
                  </a:lnTo>
                  <a:lnTo>
                    <a:pt x="188" y="67"/>
                  </a:lnTo>
                  <a:lnTo>
                    <a:pt x="189" y="69"/>
                  </a:lnTo>
                  <a:lnTo>
                    <a:pt x="191" y="71"/>
                  </a:lnTo>
                  <a:lnTo>
                    <a:pt x="192" y="74"/>
                  </a:lnTo>
                  <a:lnTo>
                    <a:pt x="194" y="76"/>
                  </a:lnTo>
                  <a:lnTo>
                    <a:pt x="195" y="78"/>
                  </a:lnTo>
                  <a:lnTo>
                    <a:pt x="196" y="81"/>
                  </a:lnTo>
                  <a:lnTo>
                    <a:pt x="197" y="83"/>
                  </a:lnTo>
                  <a:lnTo>
                    <a:pt x="199" y="86"/>
                  </a:lnTo>
                  <a:lnTo>
                    <a:pt x="199" y="88"/>
                  </a:lnTo>
                  <a:lnTo>
                    <a:pt x="201" y="93"/>
                  </a:lnTo>
                  <a:lnTo>
                    <a:pt x="202" y="98"/>
                  </a:lnTo>
                  <a:lnTo>
                    <a:pt x="204" y="103"/>
                  </a:lnTo>
                  <a:lnTo>
                    <a:pt x="204" y="108"/>
                  </a:lnTo>
                  <a:lnTo>
                    <a:pt x="205" y="113"/>
                  </a:lnTo>
                  <a:lnTo>
                    <a:pt x="205" y="118"/>
                  </a:lnTo>
                  <a:lnTo>
                    <a:pt x="205" y="123"/>
                  </a:lnTo>
                  <a:lnTo>
                    <a:pt x="205" y="128"/>
                  </a:lnTo>
                  <a:lnTo>
                    <a:pt x="205" y="132"/>
                  </a:lnTo>
                  <a:lnTo>
                    <a:pt x="205" y="136"/>
                  </a:lnTo>
                  <a:lnTo>
                    <a:pt x="204" y="140"/>
                  </a:lnTo>
                  <a:lnTo>
                    <a:pt x="204" y="144"/>
                  </a:lnTo>
                  <a:lnTo>
                    <a:pt x="204" y="144"/>
                  </a:lnTo>
                  <a:lnTo>
                    <a:pt x="203" y="144"/>
                  </a:lnTo>
                  <a:lnTo>
                    <a:pt x="202" y="145"/>
                  </a:lnTo>
                  <a:lnTo>
                    <a:pt x="200" y="145"/>
                  </a:lnTo>
                  <a:lnTo>
                    <a:pt x="199" y="146"/>
                  </a:lnTo>
                  <a:lnTo>
                    <a:pt x="196" y="147"/>
                  </a:lnTo>
                  <a:lnTo>
                    <a:pt x="194" y="148"/>
                  </a:lnTo>
                  <a:lnTo>
                    <a:pt x="191" y="150"/>
                  </a:lnTo>
                  <a:lnTo>
                    <a:pt x="188" y="151"/>
                  </a:lnTo>
                  <a:lnTo>
                    <a:pt x="185" y="152"/>
                  </a:lnTo>
                  <a:lnTo>
                    <a:pt x="182" y="154"/>
                  </a:lnTo>
                  <a:lnTo>
                    <a:pt x="178" y="156"/>
                  </a:lnTo>
                  <a:lnTo>
                    <a:pt x="174" y="158"/>
                  </a:lnTo>
                  <a:lnTo>
                    <a:pt x="171" y="159"/>
                  </a:lnTo>
                  <a:lnTo>
                    <a:pt x="167" y="161"/>
                  </a:lnTo>
                  <a:lnTo>
                    <a:pt x="162" y="163"/>
                  </a:lnTo>
                  <a:lnTo>
                    <a:pt x="158" y="165"/>
                  </a:lnTo>
                  <a:lnTo>
                    <a:pt x="154" y="167"/>
                  </a:lnTo>
                  <a:lnTo>
                    <a:pt x="150" y="169"/>
                  </a:lnTo>
                  <a:lnTo>
                    <a:pt x="146" y="171"/>
                  </a:lnTo>
                  <a:lnTo>
                    <a:pt x="142" y="173"/>
                  </a:lnTo>
                  <a:lnTo>
                    <a:pt x="138" y="175"/>
                  </a:lnTo>
                  <a:lnTo>
                    <a:pt x="134" y="176"/>
                  </a:lnTo>
                  <a:lnTo>
                    <a:pt x="130" y="178"/>
                  </a:lnTo>
                  <a:lnTo>
                    <a:pt x="127" y="180"/>
                  </a:lnTo>
                  <a:lnTo>
                    <a:pt x="123" y="182"/>
                  </a:lnTo>
                  <a:lnTo>
                    <a:pt x="120" y="183"/>
                  </a:lnTo>
                  <a:lnTo>
                    <a:pt x="117" y="184"/>
                  </a:lnTo>
                  <a:lnTo>
                    <a:pt x="115" y="186"/>
                  </a:lnTo>
                  <a:lnTo>
                    <a:pt x="112" y="187"/>
                  </a:lnTo>
                  <a:lnTo>
                    <a:pt x="110" y="188"/>
                  </a:lnTo>
                  <a:lnTo>
                    <a:pt x="108" y="189"/>
                  </a:lnTo>
                  <a:lnTo>
                    <a:pt x="108" y="189"/>
                  </a:lnTo>
                  <a:lnTo>
                    <a:pt x="107" y="189"/>
                  </a:lnTo>
                  <a:lnTo>
                    <a:pt x="105" y="188"/>
                  </a:lnTo>
                  <a:lnTo>
                    <a:pt x="102" y="187"/>
                  </a:lnTo>
                  <a:lnTo>
                    <a:pt x="99" y="187"/>
                  </a:lnTo>
                  <a:lnTo>
                    <a:pt x="96" y="186"/>
                  </a:lnTo>
                  <a:lnTo>
                    <a:pt x="92" y="185"/>
                  </a:lnTo>
                  <a:lnTo>
                    <a:pt x="88" y="183"/>
                  </a:lnTo>
                  <a:lnTo>
                    <a:pt x="86" y="183"/>
                  </a:lnTo>
                  <a:lnTo>
                    <a:pt x="85" y="182"/>
                  </a:lnTo>
                  <a:lnTo>
                    <a:pt x="83" y="182"/>
                  </a:lnTo>
                  <a:lnTo>
                    <a:pt x="81" y="181"/>
                  </a:lnTo>
                  <a:lnTo>
                    <a:pt x="79" y="181"/>
                  </a:lnTo>
                  <a:lnTo>
                    <a:pt x="77" y="180"/>
                  </a:lnTo>
                  <a:lnTo>
                    <a:pt x="75" y="180"/>
                  </a:lnTo>
                  <a:lnTo>
                    <a:pt x="73" y="179"/>
                  </a:lnTo>
                  <a:lnTo>
                    <a:pt x="72" y="179"/>
                  </a:lnTo>
                  <a:lnTo>
                    <a:pt x="70" y="178"/>
                  </a:lnTo>
                  <a:lnTo>
                    <a:pt x="68" y="178"/>
                  </a:lnTo>
                  <a:lnTo>
                    <a:pt x="67" y="177"/>
                  </a:lnTo>
                  <a:lnTo>
                    <a:pt x="65" y="177"/>
                  </a:lnTo>
                  <a:lnTo>
                    <a:pt x="64" y="176"/>
                  </a:lnTo>
                  <a:lnTo>
                    <a:pt x="63" y="176"/>
                  </a:lnTo>
                  <a:lnTo>
                    <a:pt x="62" y="175"/>
                  </a:lnTo>
                  <a:lnTo>
                    <a:pt x="58" y="174"/>
                  </a:lnTo>
                  <a:lnTo>
                    <a:pt x="54" y="173"/>
                  </a:lnTo>
                  <a:lnTo>
                    <a:pt x="50" y="172"/>
                  </a:lnTo>
                  <a:lnTo>
                    <a:pt x="45" y="170"/>
                  </a:lnTo>
                  <a:lnTo>
                    <a:pt x="40" y="169"/>
                  </a:lnTo>
                  <a:lnTo>
                    <a:pt x="35" y="168"/>
                  </a:lnTo>
                  <a:lnTo>
                    <a:pt x="30" y="166"/>
                  </a:lnTo>
                  <a:lnTo>
                    <a:pt x="25" y="165"/>
                  </a:lnTo>
                  <a:lnTo>
                    <a:pt x="20" y="163"/>
                  </a:lnTo>
                  <a:lnTo>
                    <a:pt x="16" y="162"/>
                  </a:lnTo>
                  <a:lnTo>
                    <a:pt x="12" y="161"/>
                  </a:lnTo>
                  <a:lnTo>
                    <a:pt x="8" y="160"/>
                  </a:lnTo>
                  <a:lnTo>
                    <a:pt x="5" y="159"/>
                  </a:lnTo>
                  <a:lnTo>
                    <a:pt x="3" y="159"/>
                  </a:lnTo>
                  <a:lnTo>
                    <a:pt x="2" y="158"/>
                  </a:lnTo>
                  <a:lnTo>
                    <a:pt x="1" y="158"/>
                  </a:lnTo>
                  <a:lnTo>
                    <a:pt x="1" y="144"/>
                  </a:lnTo>
                  <a:lnTo>
                    <a:pt x="0" y="131"/>
                  </a:lnTo>
                  <a:lnTo>
                    <a:pt x="0" y="117"/>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39" name="Freeform 2228"/>
            <p:cNvSpPr>
              <a:spLocks/>
            </p:cNvSpPr>
            <p:nvPr/>
          </p:nvSpPr>
          <p:spPr bwMode="auto">
            <a:xfrm>
              <a:off x="4197351" y="3312088"/>
              <a:ext cx="171450" cy="41275"/>
            </a:xfrm>
            <a:custGeom>
              <a:avLst/>
              <a:gdLst>
                <a:gd name="T0" fmla="*/ 78 w 108"/>
                <a:gd name="T1" fmla="*/ 1 h 26"/>
                <a:gd name="T2" fmla="*/ 67 w 108"/>
                <a:gd name="T3" fmla="*/ 4 h 26"/>
                <a:gd name="T4" fmla="*/ 54 w 108"/>
                <a:gd name="T5" fmla="*/ 7 h 26"/>
                <a:gd name="T6" fmla="*/ 40 w 108"/>
                <a:gd name="T7" fmla="*/ 10 h 26"/>
                <a:gd name="T8" fmla="*/ 27 w 108"/>
                <a:gd name="T9" fmla="*/ 13 h 26"/>
                <a:gd name="T10" fmla="*/ 15 w 108"/>
                <a:gd name="T11" fmla="*/ 15 h 26"/>
                <a:gd name="T12" fmla="*/ 6 w 108"/>
                <a:gd name="T13" fmla="*/ 17 h 26"/>
                <a:gd name="T14" fmla="*/ 1 w 108"/>
                <a:gd name="T15" fmla="*/ 18 h 26"/>
                <a:gd name="T16" fmla="*/ 2 w 108"/>
                <a:gd name="T17" fmla="*/ 19 h 26"/>
                <a:gd name="T18" fmla="*/ 7 w 108"/>
                <a:gd name="T19" fmla="*/ 21 h 26"/>
                <a:gd name="T20" fmla="*/ 11 w 108"/>
                <a:gd name="T21" fmla="*/ 23 h 26"/>
                <a:gd name="T22" fmla="*/ 15 w 108"/>
                <a:gd name="T23" fmla="*/ 25 h 26"/>
                <a:gd name="T24" fmla="*/ 20 w 108"/>
                <a:gd name="T25" fmla="*/ 25 h 26"/>
                <a:gd name="T26" fmla="*/ 26 w 108"/>
                <a:gd name="T27" fmla="*/ 24 h 26"/>
                <a:gd name="T28" fmla="*/ 31 w 108"/>
                <a:gd name="T29" fmla="*/ 23 h 26"/>
                <a:gd name="T30" fmla="*/ 37 w 108"/>
                <a:gd name="T31" fmla="*/ 22 h 26"/>
                <a:gd name="T32" fmla="*/ 42 w 108"/>
                <a:gd name="T33" fmla="*/ 20 h 26"/>
                <a:gd name="T34" fmla="*/ 48 w 108"/>
                <a:gd name="T35" fmla="*/ 19 h 26"/>
                <a:gd name="T36" fmla="*/ 54 w 108"/>
                <a:gd name="T37" fmla="*/ 18 h 26"/>
                <a:gd name="T38" fmla="*/ 60 w 108"/>
                <a:gd name="T39" fmla="*/ 17 h 26"/>
                <a:gd name="T40" fmla="*/ 66 w 108"/>
                <a:gd name="T41" fmla="*/ 16 h 26"/>
                <a:gd name="T42" fmla="*/ 71 w 108"/>
                <a:gd name="T43" fmla="*/ 14 h 26"/>
                <a:gd name="T44" fmla="*/ 77 w 108"/>
                <a:gd name="T45" fmla="*/ 13 h 26"/>
                <a:gd name="T46" fmla="*/ 83 w 108"/>
                <a:gd name="T47" fmla="*/ 12 h 26"/>
                <a:gd name="T48" fmla="*/ 89 w 108"/>
                <a:gd name="T49" fmla="*/ 11 h 26"/>
                <a:gd name="T50" fmla="*/ 94 w 108"/>
                <a:gd name="T51" fmla="*/ 10 h 26"/>
                <a:gd name="T52" fmla="*/ 100 w 108"/>
                <a:gd name="T53" fmla="*/ 9 h 26"/>
                <a:gd name="T54" fmla="*/ 105 w 108"/>
                <a:gd name="T55" fmla="*/ 8 h 26"/>
                <a:gd name="T56" fmla="*/ 107 w 108"/>
                <a:gd name="T57" fmla="*/ 7 h 26"/>
                <a:gd name="T58" fmla="*/ 104 w 108"/>
                <a:gd name="T59" fmla="*/ 6 h 26"/>
                <a:gd name="T60" fmla="*/ 100 w 108"/>
                <a:gd name="T61" fmla="*/ 5 h 26"/>
                <a:gd name="T62" fmla="*/ 97 w 108"/>
                <a:gd name="T63" fmla="*/ 4 h 26"/>
                <a:gd name="T64" fmla="*/ 93 w 108"/>
                <a:gd name="T65" fmla="*/ 4 h 26"/>
                <a:gd name="T66" fmla="*/ 90 w 108"/>
                <a:gd name="T67" fmla="*/ 3 h 26"/>
                <a:gd name="T68" fmla="*/ 87 w 108"/>
                <a:gd name="T69" fmla="*/ 2 h 26"/>
                <a:gd name="T70" fmla="*/ 84 w 108"/>
                <a:gd name="T71"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26">
                  <a:moveTo>
                    <a:pt x="83" y="0"/>
                  </a:moveTo>
                  <a:lnTo>
                    <a:pt x="78" y="1"/>
                  </a:lnTo>
                  <a:lnTo>
                    <a:pt x="73" y="3"/>
                  </a:lnTo>
                  <a:lnTo>
                    <a:pt x="67" y="4"/>
                  </a:lnTo>
                  <a:lnTo>
                    <a:pt x="61" y="5"/>
                  </a:lnTo>
                  <a:lnTo>
                    <a:pt x="54" y="7"/>
                  </a:lnTo>
                  <a:lnTo>
                    <a:pt x="47" y="8"/>
                  </a:lnTo>
                  <a:lnTo>
                    <a:pt x="40" y="10"/>
                  </a:lnTo>
                  <a:lnTo>
                    <a:pt x="33" y="11"/>
                  </a:lnTo>
                  <a:lnTo>
                    <a:pt x="27" y="13"/>
                  </a:lnTo>
                  <a:lnTo>
                    <a:pt x="21" y="14"/>
                  </a:lnTo>
                  <a:lnTo>
                    <a:pt x="15" y="15"/>
                  </a:lnTo>
                  <a:lnTo>
                    <a:pt x="10" y="16"/>
                  </a:lnTo>
                  <a:lnTo>
                    <a:pt x="6" y="17"/>
                  </a:lnTo>
                  <a:lnTo>
                    <a:pt x="3" y="18"/>
                  </a:lnTo>
                  <a:lnTo>
                    <a:pt x="1" y="18"/>
                  </a:lnTo>
                  <a:lnTo>
                    <a:pt x="0" y="19"/>
                  </a:lnTo>
                  <a:lnTo>
                    <a:pt x="2" y="19"/>
                  </a:lnTo>
                  <a:lnTo>
                    <a:pt x="4" y="20"/>
                  </a:lnTo>
                  <a:lnTo>
                    <a:pt x="7" y="21"/>
                  </a:lnTo>
                  <a:lnTo>
                    <a:pt x="9" y="22"/>
                  </a:lnTo>
                  <a:lnTo>
                    <a:pt x="11" y="23"/>
                  </a:lnTo>
                  <a:lnTo>
                    <a:pt x="13" y="24"/>
                  </a:lnTo>
                  <a:lnTo>
                    <a:pt x="15" y="25"/>
                  </a:lnTo>
                  <a:lnTo>
                    <a:pt x="18" y="26"/>
                  </a:lnTo>
                  <a:lnTo>
                    <a:pt x="20" y="25"/>
                  </a:lnTo>
                  <a:lnTo>
                    <a:pt x="23" y="25"/>
                  </a:lnTo>
                  <a:lnTo>
                    <a:pt x="26" y="24"/>
                  </a:lnTo>
                  <a:lnTo>
                    <a:pt x="28" y="24"/>
                  </a:lnTo>
                  <a:lnTo>
                    <a:pt x="31" y="23"/>
                  </a:lnTo>
                  <a:lnTo>
                    <a:pt x="34" y="22"/>
                  </a:lnTo>
                  <a:lnTo>
                    <a:pt x="37" y="22"/>
                  </a:lnTo>
                  <a:lnTo>
                    <a:pt x="39" y="21"/>
                  </a:lnTo>
                  <a:lnTo>
                    <a:pt x="42" y="20"/>
                  </a:lnTo>
                  <a:lnTo>
                    <a:pt x="45" y="20"/>
                  </a:lnTo>
                  <a:lnTo>
                    <a:pt x="48" y="19"/>
                  </a:lnTo>
                  <a:lnTo>
                    <a:pt x="51" y="19"/>
                  </a:lnTo>
                  <a:lnTo>
                    <a:pt x="54" y="18"/>
                  </a:lnTo>
                  <a:lnTo>
                    <a:pt x="57" y="17"/>
                  </a:lnTo>
                  <a:lnTo>
                    <a:pt x="60" y="17"/>
                  </a:lnTo>
                  <a:lnTo>
                    <a:pt x="63" y="16"/>
                  </a:lnTo>
                  <a:lnTo>
                    <a:pt x="66" y="16"/>
                  </a:lnTo>
                  <a:lnTo>
                    <a:pt x="68" y="15"/>
                  </a:lnTo>
                  <a:lnTo>
                    <a:pt x="71" y="14"/>
                  </a:lnTo>
                  <a:lnTo>
                    <a:pt x="74" y="14"/>
                  </a:lnTo>
                  <a:lnTo>
                    <a:pt x="77" y="13"/>
                  </a:lnTo>
                  <a:lnTo>
                    <a:pt x="80" y="13"/>
                  </a:lnTo>
                  <a:lnTo>
                    <a:pt x="83" y="12"/>
                  </a:lnTo>
                  <a:lnTo>
                    <a:pt x="86" y="11"/>
                  </a:lnTo>
                  <a:lnTo>
                    <a:pt x="89" y="11"/>
                  </a:lnTo>
                  <a:lnTo>
                    <a:pt x="92" y="10"/>
                  </a:lnTo>
                  <a:lnTo>
                    <a:pt x="94" y="10"/>
                  </a:lnTo>
                  <a:lnTo>
                    <a:pt x="97" y="9"/>
                  </a:lnTo>
                  <a:lnTo>
                    <a:pt x="100" y="9"/>
                  </a:lnTo>
                  <a:lnTo>
                    <a:pt x="103" y="8"/>
                  </a:lnTo>
                  <a:lnTo>
                    <a:pt x="105" y="8"/>
                  </a:lnTo>
                  <a:lnTo>
                    <a:pt x="108" y="7"/>
                  </a:lnTo>
                  <a:lnTo>
                    <a:pt x="107" y="7"/>
                  </a:lnTo>
                  <a:lnTo>
                    <a:pt x="105" y="6"/>
                  </a:lnTo>
                  <a:lnTo>
                    <a:pt x="104" y="6"/>
                  </a:lnTo>
                  <a:lnTo>
                    <a:pt x="102" y="6"/>
                  </a:lnTo>
                  <a:lnTo>
                    <a:pt x="100" y="5"/>
                  </a:lnTo>
                  <a:lnTo>
                    <a:pt x="99" y="5"/>
                  </a:lnTo>
                  <a:lnTo>
                    <a:pt x="97" y="4"/>
                  </a:lnTo>
                  <a:lnTo>
                    <a:pt x="95" y="4"/>
                  </a:lnTo>
                  <a:lnTo>
                    <a:pt x="93" y="4"/>
                  </a:lnTo>
                  <a:lnTo>
                    <a:pt x="92" y="3"/>
                  </a:lnTo>
                  <a:lnTo>
                    <a:pt x="90" y="3"/>
                  </a:lnTo>
                  <a:lnTo>
                    <a:pt x="88" y="2"/>
                  </a:lnTo>
                  <a:lnTo>
                    <a:pt x="87" y="2"/>
                  </a:lnTo>
                  <a:lnTo>
                    <a:pt x="85" y="1"/>
                  </a:lnTo>
                  <a:lnTo>
                    <a:pt x="84" y="1"/>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0" name="Freeform 2229"/>
            <p:cNvSpPr>
              <a:spLocks/>
            </p:cNvSpPr>
            <p:nvPr/>
          </p:nvSpPr>
          <p:spPr bwMode="auto">
            <a:xfrm>
              <a:off x="4232278" y="3331136"/>
              <a:ext cx="239713" cy="249238"/>
            </a:xfrm>
            <a:custGeom>
              <a:avLst/>
              <a:gdLst>
                <a:gd name="T0" fmla="*/ 69 w 151"/>
                <a:gd name="T1" fmla="*/ 154 h 157"/>
                <a:gd name="T2" fmla="*/ 86 w 151"/>
                <a:gd name="T3" fmla="*/ 147 h 157"/>
                <a:gd name="T4" fmla="*/ 106 w 151"/>
                <a:gd name="T5" fmla="*/ 137 h 157"/>
                <a:gd name="T6" fmla="*/ 128 w 151"/>
                <a:gd name="T7" fmla="*/ 127 h 157"/>
                <a:gd name="T8" fmla="*/ 144 w 151"/>
                <a:gd name="T9" fmla="*/ 119 h 157"/>
                <a:gd name="T10" fmla="*/ 151 w 151"/>
                <a:gd name="T11" fmla="*/ 114 h 157"/>
                <a:gd name="T12" fmla="*/ 151 w 151"/>
                <a:gd name="T13" fmla="*/ 106 h 157"/>
                <a:gd name="T14" fmla="*/ 151 w 151"/>
                <a:gd name="T15" fmla="*/ 92 h 157"/>
                <a:gd name="T16" fmla="*/ 149 w 151"/>
                <a:gd name="T17" fmla="*/ 79 h 157"/>
                <a:gd name="T18" fmla="*/ 145 w 151"/>
                <a:gd name="T19" fmla="*/ 67 h 157"/>
                <a:gd name="T20" fmla="*/ 142 w 151"/>
                <a:gd name="T21" fmla="*/ 60 h 157"/>
                <a:gd name="T22" fmla="*/ 137 w 151"/>
                <a:gd name="T23" fmla="*/ 52 h 157"/>
                <a:gd name="T24" fmla="*/ 131 w 151"/>
                <a:gd name="T25" fmla="*/ 46 h 157"/>
                <a:gd name="T26" fmla="*/ 125 w 151"/>
                <a:gd name="T27" fmla="*/ 39 h 157"/>
                <a:gd name="T28" fmla="*/ 118 w 151"/>
                <a:gd name="T29" fmla="*/ 33 h 157"/>
                <a:gd name="T30" fmla="*/ 113 w 151"/>
                <a:gd name="T31" fmla="*/ 31 h 157"/>
                <a:gd name="T32" fmla="*/ 109 w 151"/>
                <a:gd name="T33" fmla="*/ 28 h 157"/>
                <a:gd name="T34" fmla="*/ 105 w 151"/>
                <a:gd name="T35" fmla="*/ 27 h 157"/>
                <a:gd name="T36" fmla="*/ 102 w 151"/>
                <a:gd name="T37" fmla="*/ 25 h 157"/>
                <a:gd name="T38" fmla="*/ 99 w 151"/>
                <a:gd name="T39" fmla="*/ 23 h 157"/>
                <a:gd name="T40" fmla="*/ 98 w 151"/>
                <a:gd name="T41" fmla="*/ 11 h 157"/>
                <a:gd name="T42" fmla="*/ 98 w 151"/>
                <a:gd name="T43" fmla="*/ 0 h 157"/>
                <a:gd name="T44" fmla="*/ 97 w 151"/>
                <a:gd name="T45" fmla="*/ 0 h 157"/>
                <a:gd name="T46" fmla="*/ 91 w 151"/>
                <a:gd name="T47" fmla="*/ 2 h 157"/>
                <a:gd name="T48" fmla="*/ 85 w 151"/>
                <a:gd name="T49" fmla="*/ 3 h 157"/>
                <a:gd name="T50" fmla="*/ 78 w 151"/>
                <a:gd name="T51" fmla="*/ 4 h 157"/>
                <a:gd name="T52" fmla="*/ 63 w 151"/>
                <a:gd name="T53" fmla="*/ 7 h 157"/>
                <a:gd name="T54" fmla="*/ 47 w 151"/>
                <a:gd name="T55" fmla="*/ 11 h 157"/>
                <a:gd name="T56" fmla="*/ 32 w 151"/>
                <a:gd name="T57" fmla="*/ 15 h 157"/>
                <a:gd name="T58" fmla="*/ 16 w 151"/>
                <a:gd name="T59" fmla="*/ 18 h 157"/>
                <a:gd name="T60" fmla="*/ 1 w 151"/>
                <a:gd name="T61" fmla="*/ 22 h 157"/>
                <a:gd name="T62" fmla="*/ 0 w 151"/>
                <a:gd name="T63" fmla="*/ 22 h 157"/>
                <a:gd name="T64" fmla="*/ 2 w 151"/>
                <a:gd name="T65" fmla="*/ 41 h 157"/>
                <a:gd name="T66" fmla="*/ 5 w 151"/>
                <a:gd name="T67" fmla="*/ 48 h 157"/>
                <a:gd name="T68" fmla="*/ 7 w 151"/>
                <a:gd name="T69" fmla="*/ 50 h 157"/>
                <a:gd name="T70" fmla="*/ 9 w 151"/>
                <a:gd name="T71" fmla="*/ 51 h 157"/>
                <a:gd name="T72" fmla="*/ 20 w 151"/>
                <a:gd name="T73" fmla="*/ 57 h 157"/>
                <a:gd name="T74" fmla="*/ 31 w 151"/>
                <a:gd name="T75" fmla="*/ 64 h 157"/>
                <a:gd name="T76" fmla="*/ 40 w 151"/>
                <a:gd name="T77" fmla="*/ 73 h 157"/>
                <a:gd name="T78" fmla="*/ 48 w 151"/>
                <a:gd name="T79" fmla="*/ 82 h 157"/>
                <a:gd name="T80" fmla="*/ 54 w 151"/>
                <a:gd name="T81" fmla="*/ 93 h 157"/>
                <a:gd name="T82" fmla="*/ 60 w 151"/>
                <a:gd name="T83" fmla="*/ 111 h 157"/>
                <a:gd name="T84" fmla="*/ 63 w 151"/>
                <a:gd name="T85" fmla="*/ 134 h 157"/>
                <a:gd name="T86" fmla="*/ 63 w 151"/>
                <a:gd name="T8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 h="157">
                  <a:moveTo>
                    <a:pt x="63" y="157"/>
                  </a:moveTo>
                  <a:lnTo>
                    <a:pt x="66" y="156"/>
                  </a:lnTo>
                  <a:lnTo>
                    <a:pt x="69" y="154"/>
                  </a:lnTo>
                  <a:lnTo>
                    <a:pt x="74" y="152"/>
                  </a:lnTo>
                  <a:lnTo>
                    <a:pt x="79" y="149"/>
                  </a:lnTo>
                  <a:lnTo>
                    <a:pt x="86" y="147"/>
                  </a:lnTo>
                  <a:lnTo>
                    <a:pt x="92" y="144"/>
                  </a:lnTo>
                  <a:lnTo>
                    <a:pt x="99" y="140"/>
                  </a:lnTo>
                  <a:lnTo>
                    <a:pt x="106" y="137"/>
                  </a:lnTo>
                  <a:lnTo>
                    <a:pt x="114" y="134"/>
                  </a:lnTo>
                  <a:lnTo>
                    <a:pt x="121" y="130"/>
                  </a:lnTo>
                  <a:lnTo>
                    <a:pt x="128" y="127"/>
                  </a:lnTo>
                  <a:lnTo>
                    <a:pt x="134" y="124"/>
                  </a:lnTo>
                  <a:lnTo>
                    <a:pt x="140" y="122"/>
                  </a:lnTo>
                  <a:lnTo>
                    <a:pt x="144" y="119"/>
                  </a:lnTo>
                  <a:lnTo>
                    <a:pt x="148" y="118"/>
                  </a:lnTo>
                  <a:lnTo>
                    <a:pt x="151" y="116"/>
                  </a:lnTo>
                  <a:lnTo>
                    <a:pt x="151" y="114"/>
                  </a:lnTo>
                  <a:lnTo>
                    <a:pt x="151" y="111"/>
                  </a:lnTo>
                  <a:lnTo>
                    <a:pt x="151" y="108"/>
                  </a:lnTo>
                  <a:lnTo>
                    <a:pt x="151" y="106"/>
                  </a:lnTo>
                  <a:lnTo>
                    <a:pt x="151" y="102"/>
                  </a:lnTo>
                  <a:lnTo>
                    <a:pt x="151" y="97"/>
                  </a:lnTo>
                  <a:lnTo>
                    <a:pt x="151" y="92"/>
                  </a:lnTo>
                  <a:lnTo>
                    <a:pt x="151" y="88"/>
                  </a:lnTo>
                  <a:lnTo>
                    <a:pt x="150" y="83"/>
                  </a:lnTo>
                  <a:lnTo>
                    <a:pt x="149" y="79"/>
                  </a:lnTo>
                  <a:lnTo>
                    <a:pt x="148" y="74"/>
                  </a:lnTo>
                  <a:lnTo>
                    <a:pt x="146" y="70"/>
                  </a:lnTo>
                  <a:lnTo>
                    <a:pt x="145" y="67"/>
                  </a:lnTo>
                  <a:lnTo>
                    <a:pt x="144" y="65"/>
                  </a:lnTo>
                  <a:lnTo>
                    <a:pt x="143" y="62"/>
                  </a:lnTo>
                  <a:lnTo>
                    <a:pt x="142" y="60"/>
                  </a:lnTo>
                  <a:lnTo>
                    <a:pt x="140" y="57"/>
                  </a:lnTo>
                  <a:lnTo>
                    <a:pt x="139" y="55"/>
                  </a:lnTo>
                  <a:lnTo>
                    <a:pt x="137" y="52"/>
                  </a:lnTo>
                  <a:lnTo>
                    <a:pt x="135" y="50"/>
                  </a:lnTo>
                  <a:lnTo>
                    <a:pt x="133" y="48"/>
                  </a:lnTo>
                  <a:lnTo>
                    <a:pt x="131" y="46"/>
                  </a:lnTo>
                  <a:lnTo>
                    <a:pt x="129" y="43"/>
                  </a:lnTo>
                  <a:lnTo>
                    <a:pt x="128" y="41"/>
                  </a:lnTo>
                  <a:lnTo>
                    <a:pt x="125" y="39"/>
                  </a:lnTo>
                  <a:lnTo>
                    <a:pt x="123" y="37"/>
                  </a:lnTo>
                  <a:lnTo>
                    <a:pt x="121" y="35"/>
                  </a:lnTo>
                  <a:lnTo>
                    <a:pt x="118" y="33"/>
                  </a:lnTo>
                  <a:lnTo>
                    <a:pt x="117" y="32"/>
                  </a:lnTo>
                  <a:lnTo>
                    <a:pt x="115" y="32"/>
                  </a:lnTo>
                  <a:lnTo>
                    <a:pt x="113" y="31"/>
                  </a:lnTo>
                  <a:lnTo>
                    <a:pt x="112" y="30"/>
                  </a:lnTo>
                  <a:lnTo>
                    <a:pt x="110" y="29"/>
                  </a:lnTo>
                  <a:lnTo>
                    <a:pt x="109" y="28"/>
                  </a:lnTo>
                  <a:lnTo>
                    <a:pt x="107" y="27"/>
                  </a:lnTo>
                  <a:lnTo>
                    <a:pt x="105" y="27"/>
                  </a:lnTo>
                  <a:lnTo>
                    <a:pt x="105" y="27"/>
                  </a:lnTo>
                  <a:lnTo>
                    <a:pt x="104" y="26"/>
                  </a:lnTo>
                  <a:lnTo>
                    <a:pt x="103" y="26"/>
                  </a:lnTo>
                  <a:lnTo>
                    <a:pt x="102" y="25"/>
                  </a:lnTo>
                  <a:lnTo>
                    <a:pt x="100" y="25"/>
                  </a:lnTo>
                  <a:lnTo>
                    <a:pt x="100" y="24"/>
                  </a:lnTo>
                  <a:lnTo>
                    <a:pt x="99" y="23"/>
                  </a:lnTo>
                  <a:lnTo>
                    <a:pt x="98" y="22"/>
                  </a:lnTo>
                  <a:lnTo>
                    <a:pt x="98" y="17"/>
                  </a:lnTo>
                  <a:lnTo>
                    <a:pt x="98" y="11"/>
                  </a:lnTo>
                  <a:lnTo>
                    <a:pt x="98" y="6"/>
                  </a:lnTo>
                  <a:lnTo>
                    <a:pt x="98" y="1"/>
                  </a:lnTo>
                  <a:lnTo>
                    <a:pt x="98" y="0"/>
                  </a:lnTo>
                  <a:lnTo>
                    <a:pt x="97" y="0"/>
                  </a:lnTo>
                  <a:lnTo>
                    <a:pt x="97" y="0"/>
                  </a:lnTo>
                  <a:lnTo>
                    <a:pt x="97" y="0"/>
                  </a:lnTo>
                  <a:lnTo>
                    <a:pt x="95" y="1"/>
                  </a:lnTo>
                  <a:lnTo>
                    <a:pt x="93" y="1"/>
                  </a:lnTo>
                  <a:lnTo>
                    <a:pt x="91" y="2"/>
                  </a:lnTo>
                  <a:lnTo>
                    <a:pt x="89" y="2"/>
                  </a:lnTo>
                  <a:lnTo>
                    <a:pt x="87" y="2"/>
                  </a:lnTo>
                  <a:lnTo>
                    <a:pt x="85" y="3"/>
                  </a:lnTo>
                  <a:lnTo>
                    <a:pt x="84" y="3"/>
                  </a:lnTo>
                  <a:lnTo>
                    <a:pt x="83" y="3"/>
                  </a:lnTo>
                  <a:lnTo>
                    <a:pt x="78" y="4"/>
                  </a:lnTo>
                  <a:lnTo>
                    <a:pt x="73" y="5"/>
                  </a:lnTo>
                  <a:lnTo>
                    <a:pt x="68" y="6"/>
                  </a:lnTo>
                  <a:lnTo>
                    <a:pt x="63" y="7"/>
                  </a:lnTo>
                  <a:lnTo>
                    <a:pt x="57" y="8"/>
                  </a:lnTo>
                  <a:lnTo>
                    <a:pt x="52" y="10"/>
                  </a:lnTo>
                  <a:lnTo>
                    <a:pt x="47" y="11"/>
                  </a:lnTo>
                  <a:lnTo>
                    <a:pt x="42" y="12"/>
                  </a:lnTo>
                  <a:lnTo>
                    <a:pt x="37" y="13"/>
                  </a:lnTo>
                  <a:lnTo>
                    <a:pt x="32" y="15"/>
                  </a:lnTo>
                  <a:lnTo>
                    <a:pt x="26" y="16"/>
                  </a:lnTo>
                  <a:lnTo>
                    <a:pt x="21" y="17"/>
                  </a:lnTo>
                  <a:lnTo>
                    <a:pt x="16" y="18"/>
                  </a:lnTo>
                  <a:lnTo>
                    <a:pt x="11" y="20"/>
                  </a:lnTo>
                  <a:lnTo>
                    <a:pt x="6" y="21"/>
                  </a:lnTo>
                  <a:lnTo>
                    <a:pt x="1" y="22"/>
                  </a:lnTo>
                  <a:lnTo>
                    <a:pt x="0" y="22"/>
                  </a:lnTo>
                  <a:lnTo>
                    <a:pt x="0" y="22"/>
                  </a:lnTo>
                  <a:lnTo>
                    <a:pt x="0" y="22"/>
                  </a:lnTo>
                  <a:lnTo>
                    <a:pt x="0" y="29"/>
                  </a:lnTo>
                  <a:lnTo>
                    <a:pt x="1" y="35"/>
                  </a:lnTo>
                  <a:lnTo>
                    <a:pt x="2" y="41"/>
                  </a:lnTo>
                  <a:lnTo>
                    <a:pt x="4" y="47"/>
                  </a:lnTo>
                  <a:lnTo>
                    <a:pt x="4" y="48"/>
                  </a:lnTo>
                  <a:lnTo>
                    <a:pt x="5" y="48"/>
                  </a:lnTo>
                  <a:lnTo>
                    <a:pt x="5" y="49"/>
                  </a:lnTo>
                  <a:lnTo>
                    <a:pt x="6" y="49"/>
                  </a:lnTo>
                  <a:lnTo>
                    <a:pt x="7" y="50"/>
                  </a:lnTo>
                  <a:lnTo>
                    <a:pt x="7" y="50"/>
                  </a:lnTo>
                  <a:lnTo>
                    <a:pt x="8" y="51"/>
                  </a:lnTo>
                  <a:lnTo>
                    <a:pt x="9" y="51"/>
                  </a:lnTo>
                  <a:lnTo>
                    <a:pt x="13" y="53"/>
                  </a:lnTo>
                  <a:lnTo>
                    <a:pt x="17" y="55"/>
                  </a:lnTo>
                  <a:lnTo>
                    <a:pt x="20" y="57"/>
                  </a:lnTo>
                  <a:lnTo>
                    <a:pt x="24" y="59"/>
                  </a:lnTo>
                  <a:lnTo>
                    <a:pt x="28" y="61"/>
                  </a:lnTo>
                  <a:lnTo>
                    <a:pt x="31" y="64"/>
                  </a:lnTo>
                  <a:lnTo>
                    <a:pt x="34" y="67"/>
                  </a:lnTo>
                  <a:lnTo>
                    <a:pt x="37" y="70"/>
                  </a:lnTo>
                  <a:lnTo>
                    <a:pt x="40" y="73"/>
                  </a:lnTo>
                  <a:lnTo>
                    <a:pt x="43" y="76"/>
                  </a:lnTo>
                  <a:lnTo>
                    <a:pt x="45" y="79"/>
                  </a:lnTo>
                  <a:lnTo>
                    <a:pt x="48" y="82"/>
                  </a:lnTo>
                  <a:lnTo>
                    <a:pt x="50" y="86"/>
                  </a:lnTo>
                  <a:lnTo>
                    <a:pt x="52" y="89"/>
                  </a:lnTo>
                  <a:lnTo>
                    <a:pt x="54" y="93"/>
                  </a:lnTo>
                  <a:lnTo>
                    <a:pt x="55" y="96"/>
                  </a:lnTo>
                  <a:lnTo>
                    <a:pt x="58" y="104"/>
                  </a:lnTo>
                  <a:lnTo>
                    <a:pt x="60" y="111"/>
                  </a:lnTo>
                  <a:lnTo>
                    <a:pt x="62" y="119"/>
                  </a:lnTo>
                  <a:lnTo>
                    <a:pt x="63" y="126"/>
                  </a:lnTo>
                  <a:lnTo>
                    <a:pt x="63" y="134"/>
                  </a:lnTo>
                  <a:lnTo>
                    <a:pt x="64" y="141"/>
                  </a:lnTo>
                  <a:lnTo>
                    <a:pt x="64" y="149"/>
                  </a:lnTo>
                  <a:lnTo>
                    <a:pt x="63" y="1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1" name="Freeform 2230"/>
            <p:cNvSpPr>
              <a:spLocks/>
            </p:cNvSpPr>
            <p:nvPr/>
          </p:nvSpPr>
          <p:spPr bwMode="auto">
            <a:xfrm>
              <a:off x="4391028" y="3389873"/>
              <a:ext cx="23813" cy="19050"/>
            </a:xfrm>
            <a:custGeom>
              <a:avLst/>
              <a:gdLst>
                <a:gd name="T0" fmla="*/ 4 w 15"/>
                <a:gd name="T1" fmla="*/ 11 h 12"/>
                <a:gd name="T2" fmla="*/ 3 w 15"/>
                <a:gd name="T3" fmla="*/ 10 h 12"/>
                <a:gd name="T4" fmla="*/ 2 w 15"/>
                <a:gd name="T5" fmla="*/ 9 h 12"/>
                <a:gd name="T6" fmla="*/ 1 w 15"/>
                <a:gd name="T7" fmla="*/ 8 h 12"/>
                <a:gd name="T8" fmla="*/ 1 w 15"/>
                <a:gd name="T9" fmla="*/ 6 h 12"/>
                <a:gd name="T10" fmla="*/ 0 w 15"/>
                <a:gd name="T11" fmla="*/ 5 h 12"/>
                <a:gd name="T12" fmla="*/ 0 w 15"/>
                <a:gd name="T13" fmla="*/ 4 h 12"/>
                <a:gd name="T14" fmla="*/ 1 w 15"/>
                <a:gd name="T15" fmla="*/ 3 h 12"/>
                <a:gd name="T16" fmla="*/ 1 w 15"/>
                <a:gd name="T17" fmla="*/ 2 h 12"/>
                <a:gd name="T18" fmla="*/ 2 w 15"/>
                <a:gd name="T19" fmla="*/ 1 h 12"/>
                <a:gd name="T20" fmla="*/ 3 w 15"/>
                <a:gd name="T21" fmla="*/ 1 h 12"/>
                <a:gd name="T22" fmla="*/ 4 w 15"/>
                <a:gd name="T23" fmla="*/ 0 h 12"/>
                <a:gd name="T24" fmla="*/ 6 w 15"/>
                <a:gd name="T25" fmla="*/ 0 h 12"/>
                <a:gd name="T26" fmla="*/ 7 w 15"/>
                <a:gd name="T27" fmla="*/ 0 h 12"/>
                <a:gd name="T28" fmla="*/ 8 w 15"/>
                <a:gd name="T29" fmla="*/ 0 h 12"/>
                <a:gd name="T30" fmla="*/ 10 w 15"/>
                <a:gd name="T31" fmla="*/ 0 h 12"/>
                <a:gd name="T32" fmla="*/ 11 w 15"/>
                <a:gd name="T33" fmla="*/ 1 h 12"/>
                <a:gd name="T34" fmla="*/ 12 w 15"/>
                <a:gd name="T35" fmla="*/ 2 h 12"/>
                <a:gd name="T36" fmla="*/ 13 w 15"/>
                <a:gd name="T37" fmla="*/ 3 h 12"/>
                <a:gd name="T38" fmla="*/ 14 w 15"/>
                <a:gd name="T39" fmla="*/ 4 h 12"/>
                <a:gd name="T40" fmla="*/ 14 w 15"/>
                <a:gd name="T41" fmla="*/ 5 h 12"/>
                <a:gd name="T42" fmla="*/ 15 w 15"/>
                <a:gd name="T43" fmla="*/ 6 h 12"/>
                <a:gd name="T44" fmla="*/ 15 w 15"/>
                <a:gd name="T45" fmla="*/ 7 h 12"/>
                <a:gd name="T46" fmla="*/ 14 w 15"/>
                <a:gd name="T47" fmla="*/ 8 h 12"/>
                <a:gd name="T48" fmla="*/ 14 w 15"/>
                <a:gd name="T49" fmla="*/ 9 h 12"/>
                <a:gd name="T50" fmla="*/ 13 w 15"/>
                <a:gd name="T51" fmla="*/ 10 h 12"/>
                <a:gd name="T52" fmla="*/ 12 w 15"/>
                <a:gd name="T53" fmla="*/ 11 h 12"/>
                <a:gd name="T54" fmla="*/ 11 w 15"/>
                <a:gd name="T55" fmla="*/ 11 h 12"/>
                <a:gd name="T56" fmla="*/ 9 w 15"/>
                <a:gd name="T57" fmla="*/ 12 h 12"/>
                <a:gd name="T58" fmla="*/ 8 w 15"/>
                <a:gd name="T59" fmla="*/ 12 h 12"/>
                <a:gd name="T60" fmla="*/ 6 w 15"/>
                <a:gd name="T61" fmla="*/ 12 h 12"/>
                <a:gd name="T62" fmla="*/ 5 w 15"/>
                <a:gd name="T63" fmla="*/ 11 h 12"/>
                <a:gd name="T64" fmla="*/ 4 w 15"/>
                <a:gd name="T6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4" y="11"/>
                  </a:moveTo>
                  <a:lnTo>
                    <a:pt x="3" y="10"/>
                  </a:lnTo>
                  <a:lnTo>
                    <a:pt x="2" y="9"/>
                  </a:lnTo>
                  <a:lnTo>
                    <a:pt x="1" y="8"/>
                  </a:lnTo>
                  <a:lnTo>
                    <a:pt x="1" y="6"/>
                  </a:lnTo>
                  <a:lnTo>
                    <a:pt x="0" y="5"/>
                  </a:lnTo>
                  <a:lnTo>
                    <a:pt x="0" y="4"/>
                  </a:lnTo>
                  <a:lnTo>
                    <a:pt x="1" y="3"/>
                  </a:lnTo>
                  <a:lnTo>
                    <a:pt x="1" y="2"/>
                  </a:lnTo>
                  <a:lnTo>
                    <a:pt x="2" y="1"/>
                  </a:lnTo>
                  <a:lnTo>
                    <a:pt x="3" y="1"/>
                  </a:lnTo>
                  <a:lnTo>
                    <a:pt x="4" y="0"/>
                  </a:lnTo>
                  <a:lnTo>
                    <a:pt x="6" y="0"/>
                  </a:lnTo>
                  <a:lnTo>
                    <a:pt x="7" y="0"/>
                  </a:lnTo>
                  <a:lnTo>
                    <a:pt x="8" y="0"/>
                  </a:lnTo>
                  <a:lnTo>
                    <a:pt x="10" y="0"/>
                  </a:lnTo>
                  <a:lnTo>
                    <a:pt x="11" y="1"/>
                  </a:lnTo>
                  <a:lnTo>
                    <a:pt x="12" y="2"/>
                  </a:lnTo>
                  <a:lnTo>
                    <a:pt x="13" y="3"/>
                  </a:lnTo>
                  <a:lnTo>
                    <a:pt x="14" y="4"/>
                  </a:lnTo>
                  <a:lnTo>
                    <a:pt x="14" y="5"/>
                  </a:lnTo>
                  <a:lnTo>
                    <a:pt x="15" y="6"/>
                  </a:lnTo>
                  <a:lnTo>
                    <a:pt x="15" y="7"/>
                  </a:lnTo>
                  <a:lnTo>
                    <a:pt x="14" y="8"/>
                  </a:lnTo>
                  <a:lnTo>
                    <a:pt x="14" y="9"/>
                  </a:lnTo>
                  <a:lnTo>
                    <a:pt x="13" y="10"/>
                  </a:lnTo>
                  <a:lnTo>
                    <a:pt x="12" y="11"/>
                  </a:lnTo>
                  <a:lnTo>
                    <a:pt x="11" y="11"/>
                  </a:lnTo>
                  <a:lnTo>
                    <a:pt x="9" y="12"/>
                  </a:lnTo>
                  <a:lnTo>
                    <a:pt x="8" y="12"/>
                  </a:lnTo>
                  <a:lnTo>
                    <a:pt x="6" y="12"/>
                  </a:lnTo>
                  <a:lnTo>
                    <a:pt x="5" y="11"/>
                  </a:lnTo>
                  <a:lnTo>
                    <a:pt x="4"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2" name="Freeform 2231"/>
            <p:cNvSpPr>
              <a:spLocks/>
            </p:cNvSpPr>
            <p:nvPr/>
          </p:nvSpPr>
          <p:spPr bwMode="auto">
            <a:xfrm>
              <a:off x="4386265" y="3424798"/>
              <a:ext cx="22225" cy="19050"/>
            </a:xfrm>
            <a:custGeom>
              <a:avLst/>
              <a:gdLst>
                <a:gd name="T0" fmla="*/ 13 w 14"/>
                <a:gd name="T1" fmla="*/ 9 h 12"/>
                <a:gd name="T2" fmla="*/ 12 w 14"/>
                <a:gd name="T3" fmla="*/ 10 h 12"/>
                <a:gd name="T4" fmla="*/ 11 w 14"/>
                <a:gd name="T5" fmla="*/ 11 h 12"/>
                <a:gd name="T6" fmla="*/ 10 w 14"/>
                <a:gd name="T7" fmla="*/ 12 h 12"/>
                <a:gd name="T8" fmla="*/ 9 w 14"/>
                <a:gd name="T9" fmla="*/ 12 h 12"/>
                <a:gd name="T10" fmla="*/ 7 w 14"/>
                <a:gd name="T11" fmla="*/ 12 h 12"/>
                <a:gd name="T12" fmla="*/ 6 w 14"/>
                <a:gd name="T13" fmla="*/ 12 h 12"/>
                <a:gd name="T14" fmla="*/ 5 w 14"/>
                <a:gd name="T15" fmla="*/ 11 h 12"/>
                <a:gd name="T16" fmla="*/ 3 w 14"/>
                <a:gd name="T17" fmla="*/ 11 h 12"/>
                <a:gd name="T18" fmla="*/ 2 w 14"/>
                <a:gd name="T19" fmla="*/ 10 h 12"/>
                <a:gd name="T20" fmla="*/ 1 w 14"/>
                <a:gd name="T21" fmla="*/ 9 h 12"/>
                <a:gd name="T22" fmla="*/ 0 w 14"/>
                <a:gd name="T23" fmla="*/ 8 h 12"/>
                <a:gd name="T24" fmla="*/ 0 w 14"/>
                <a:gd name="T25" fmla="*/ 6 h 12"/>
                <a:gd name="T26" fmla="*/ 0 w 14"/>
                <a:gd name="T27" fmla="*/ 5 h 12"/>
                <a:gd name="T28" fmla="*/ 0 w 14"/>
                <a:gd name="T29" fmla="*/ 4 h 12"/>
                <a:gd name="T30" fmla="*/ 0 w 14"/>
                <a:gd name="T31" fmla="*/ 3 h 12"/>
                <a:gd name="T32" fmla="*/ 0 w 14"/>
                <a:gd name="T33" fmla="*/ 2 h 12"/>
                <a:gd name="T34" fmla="*/ 1 w 14"/>
                <a:gd name="T35" fmla="*/ 1 h 12"/>
                <a:gd name="T36" fmla="*/ 2 w 14"/>
                <a:gd name="T37" fmla="*/ 1 h 12"/>
                <a:gd name="T38" fmla="*/ 4 w 14"/>
                <a:gd name="T39" fmla="*/ 0 h 12"/>
                <a:gd name="T40" fmla="*/ 5 w 14"/>
                <a:gd name="T41" fmla="*/ 0 h 12"/>
                <a:gd name="T42" fmla="*/ 6 w 14"/>
                <a:gd name="T43" fmla="*/ 0 h 12"/>
                <a:gd name="T44" fmla="*/ 8 w 14"/>
                <a:gd name="T45" fmla="*/ 0 h 12"/>
                <a:gd name="T46" fmla="*/ 9 w 14"/>
                <a:gd name="T47" fmla="*/ 0 h 12"/>
                <a:gd name="T48" fmla="*/ 10 w 14"/>
                <a:gd name="T49" fmla="*/ 1 h 12"/>
                <a:gd name="T50" fmla="*/ 12 w 14"/>
                <a:gd name="T51" fmla="*/ 2 h 12"/>
                <a:gd name="T52" fmla="*/ 12 w 14"/>
                <a:gd name="T53" fmla="*/ 3 h 12"/>
                <a:gd name="T54" fmla="*/ 13 w 14"/>
                <a:gd name="T55" fmla="*/ 4 h 12"/>
                <a:gd name="T56" fmla="*/ 14 w 14"/>
                <a:gd name="T57" fmla="*/ 5 h 12"/>
                <a:gd name="T58" fmla="*/ 14 w 14"/>
                <a:gd name="T59" fmla="*/ 6 h 12"/>
                <a:gd name="T60" fmla="*/ 14 w 14"/>
                <a:gd name="T61" fmla="*/ 7 h 12"/>
                <a:gd name="T62" fmla="*/ 14 w 14"/>
                <a:gd name="T63" fmla="*/ 8 h 12"/>
                <a:gd name="T64" fmla="*/ 13 w 14"/>
                <a:gd name="T6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3" y="9"/>
                  </a:moveTo>
                  <a:lnTo>
                    <a:pt x="12" y="10"/>
                  </a:lnTo>
                  <a:lnTo>
                    <a:pt x="11" y="11"/>
                  </a:lnTo>
                  <a:lnTo>
                    <a:pt x="10" y="12"/>
                  </a:lnTo>
                  <a:lnTo>
                    <a:pt x="9" y="12"/>
                  </a:lnTo>
                  <a:lnTo>
                    <a:pt x="7" y="12"/>
                  </a:lnTo>
                  <a:lnTo>
                    <a:pt x="6" y="12"/>
                  </a:lnTo>
                  <a:lnTo>
                    <a:pt x="5" y="11"/>
                  </a:lnTo>
                  <a:lnTo>
                    <a:pt x="3" y="11"/>
                  </a:lnTo>
                  <a:lnTo>
                    <a:pt x="2" y="10"/>
                  </a:lnTo>
                  <a:lnTo>
                    <a:pt x="1" y="9"/>
                  </a:lnTo>
                  <a:lnTo>
                    <a:pt x="0" y="8"/>
                  </a:lnTo>
                  <a:lnTo>
                    <a:pt x="0" y="6"/>
                  </a:lnTo>
                  <a:lnTo>
                    <a:pt x="0" y="5"/>
                  </a:lnTo>
                  <a:lnTo>
                    <a:pt x="0" y="4"/>
                  </a:lnTo>
                  <a:lnTo>
                    <a:pt x="0" y="3"/>
                  </a:lnTo>
                  <a:lnTo>
                    <a:pt x="0" y="2"/>
                  </a:lnTo>
                  <a:lnTo>
                    <a:pt x="1" y="1"/>
                  </a:lnTo>
                  <a:lnTo>
                    <a:pt x="2" y="1"/>
                  </a:lnTo>
                  <a:lnTo>
                    <a:pt x="4" y="0"/>
                  </a:lnTo>
                  <a:lnTo>
                    <a:pt x="5" y="0"/>
                  </a:lnTo>
                  <a:lnTo>
                    <a:pt x="6" y="0"/>
                  </a:lnTo>
                  <a:lnTo>
                    <a:pt x="8" y="0"/>
                  </a:lnTo>
                  <a:lnTo>
                    <a:pt x="9" y="0"/>
                  </a:lnTo>
                  <a:lnTo>
                    <a:pt x="10" y="1"/>
                  </a:lnTo>
                  <a:lnTo>
                    <a:pt x="12" y="2"/>
                  </a:lnTo>
                  <a:lnTo>
                    <a:pt x="12" y="3"/>
                  </a:lnTo>
                  <a:lnTo>
                    <a:pt x="13" y="4"/>
                  </a:lnTo>
                  <a:lnTo>
                    <a:pt x="14" y="5"/>
                  </a:lnTo>
                  <a:lnTo>
                    <a:pt x="14" y="6"/>
                  </a:lnTo>
                  <a:lnTo>
                    <a:pt x="14" y="7"/>
                  </a:lnTo>
                  <a:lnTo>
                    <a:pt x="14" y="8"/>
                  </a:lnTo>
                  <a:lnTo>
                    <a:pt x="13" y="9"/>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3" name="Freeform 2232"/>
            <p:cNvSpPr>
              <a:spLocks/>
            </p:cNvSpPr>
            <p:nvPr/>
          </p:nvSpPr>
          <p:spPr bwMode="auto">
            <a:xfrm>
              <a:off x="4416428" y="3412098"/>
              <a:ext cx="23813" cy="20638"/>
            </a:xfrm>
            <a:custGeom>
              <a:avLst/>
              <a:gdLst>
                <a:gd name="T0" fmla="*/ 4 w 15"/>
                <a:gd name="T1" fmla="*/ 12 h 13"/>
                <a:gd name="T2" fmla="*/ 3 w 15"/>
                <a:gd name="T3" fmla="*/ 11 h 13"/>
                <a:gd name="T4" fmla="*/ 2 w 15"/>
                <a:gd name="T5" fmla="*/ 10 h 13"/>
                <a:gd name="T6" fmla="*/ 1 w 15"/>
                <a:gd name="T7" fmla="*/ 9 h 13"/>
                <a:gd name="T8" fmla="*/ 1 w 15"/>
                <a:gd name="T9" fmla="*/ 8 h 13"/>
                <a:gd name="T10" fmla="*/ 0 w 15"/>
                <a:gd name="T11" fmla="*/ 7 h 13"/>
                <a:gd name="T12" fmla="*/ 0 w 15"/>
                <a:gd name="T13" fmla="*/ 5 h 13"/>
                <a:gd name="T14" fmla="*/ 1 w 15"/>
                <a:gd name="T15" fmla="*/ 4 h 13"/>
                <a:gd name="T16" fmla="*/ 1 w 15"/>
                <a:gd name="T17" fmla="*/ 3 h 13"/>
                <a:gd name="T18" fmla="*/ 2 w 15"/>
                <a:gd name="T19" fmla="*/ 2 h 13"/>
                <a:gd name="T20" fmla="*/ 3 w 15"/>
                <a:gd name="T21" fmla="*/ 1 h 13"/>
                <a:gd name="T22" fmla="*/ 4 w 15"/>
                <a:gd name="T23" fmla="*/ 1 h 13"/>
                <a:gd name="T24" fmla="*/ 6 w 15"/>
                <a:gd name="T25" fmla="*/ 0 h 13"/>
                <a:gd name="T26" fmla="*/ 7 w 15"/>
                <a:gd name="T27" fmla="*/ 0 h 13"/>
                <a:gd name="T28" fmla="*/ 8 w 15"/>
                <a:gd name="T29" fmla="*/ 1 h 13"/>
                <a:gd name="T30" fmla="*/ 10 w 15"/>
                <a:gd name="T31" fmla="*/ 1 h 13"/>
                <a:gd name="T32" fmla="*/ 11 w 15"/>
                <a:gd name="T33" fmla="*/ 2 h 13"/>
                <a:gd name="T34" fmla="*/ 12 w 15"/>
                <a:gd name="T35" fmla="*/ 3 h 13"/>
                <a:gd name="T36" fmla="*/ 13 w 15"/>
                <a:gd name="T37" fmla="*/ 4 h 13"/>
                <a:gd name="T38" fmla="*/ 14 w 15"/>
                <a:gd name="T39" fmla="*/ 5 h 13"/>
                <a:gd name="T40" fmla="*/ 15 w 15"/>
                <a:gd name="T41" fmla="*/ 6 h 13"/>
                <a:gd name="T42" fmla="*/ 15 w 15"/>
                <a:gd name="T43" fmla="*/ 7 h 13"/>
                <a:gd name="T44" fmla="*/ 15 w 15"/>
                <a:gd name="T45" fmla="*/ 8 h 13"/>
                <a:gd name="T46" fmla="*/ 15 w 15"/>
                <a:gd name="T47" fmla="*/ 10 h 13"/>
                <a:gd name="T48" fmla="*/ 14 w 15"/>
                <a:gd name="T49" fmla="*/ 11 h 13"/>
                <a:gd name="T50" fmla="*/ 13 w 15"/>
                <a:gd name="T51" fmla="*/ 12 h 13"/>
                <a:gd name="T52" fmla="*/ 12 w 15"/>
                <a:gd name="T53" fmla="*/ 13 h 13"/>
                <a:gd name="T54" fmla="*/ 11 w 15"/>
                <a:gd name="T55" fmla="*/ 13 h 13"/>
                <a:gd name="T56" fmla="*/ 9 w 15"/>
                <a:gd name="T57" fmla="*/ 13 h 13"/>
                <a:gd name="T58" fmla="*/ 8 w 15"/>
                <a:gd name="T59" fmla="*/ 13 h 13"/>
                <a:gd name="T60" fmla="*/ 7 w 15"/>
                <a:gd name="T61" fmla="*/ 13 h 13"/>
                <a:gd name="T62" fmla="*/ 5 w 15"/>
                <a:gd name="T63" fmla="*/ 13 h 13"/>
                <a:gd name="T64" fmla="*/ 4 w 15"/>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12"/>
                  </a:moveTo>
                  <a:lnTo>
                    <a:pt x="3" y="11"/>
                  </a:lnTo>
                  <a:lnTo>
                    <a:pt x="2" y="10"/>
                  </a:lnTo>
                  <a:lnTo>
                    <a:pt x="1" y="9"/>
                  </a:lnTo>
                  <a:lnTo>
                    <a:pt x="1" y="8"/>
                  </a:lnTo>
                  <a:lnTo>
                    <a:pt x="0" y="7"/>
                  </a:lnTo>
                  <a:lnTo>
                    <a:pt x="0" y="5"/>
                  </a:lnTo>
                  <a:lnTo>
                    <a:pt x="1" y="4"/>
                  </a:lnTo>
                  <a:lnTo>
                    <a:pt x="1" y="3"/>
                  </a:lnTo>
                  <a:lnTo>
                    <a:pt x="2" y="2"/>
                  </a:lnTo>
                  <a:lnTo>
                    <a:pt x="3" y="1"/>
                  </a:lnTo>
                  <a:lnTo>
                    <a:pt x="4" y="1"/>
                  </a:lnTo>
                  <a:lnTo>
                    <a:pt x="6" y="0"/>
                  </a:lnTo>
                  <a:lnTo>
                    <a:pt x="7" y="0"/>
                  </a:lnTo>
                  <a:lnTo>
                    <a:pt x="8" y="1"/>
                  </a:lnTo>
                  <a:lnTo>
                    <a:pt x="10" y="1"/>
                  </a:lnTo>
                  <a:lnTo>
                    <a:pt x="11" y="2"/>
                  </a:lnTo>
                  <a:lnTo>
                    <a:pt x="12" y="3"/>
                  </a:lnTo>
                  <a:lnTo>
                    <a:pt x="13" y="4"/>
                  </a:lnTo>
                  <a:lnTo>
                    <a:pt x="14" y="5"/>
                  </a:lnTo>
                  <a:lnTo>
                    <a:pt x="15" y="6"/>
                  </a:lnTo>
                  <a:lnTo>
                    <a:pt x="15" y="7"/>
                  </a:lnTo>
                  <a:lnTo>
                    <a:pt x="15" y="8"/>
                  </a:lnTo>
                  <a:lnTo>
                    <a:pt x="15" y="10"/>
                  </a:lnTo>
                  <a:lnTo>
                    <a:pt x="14" y="11"/>
                  </a:lnTo>
                  <a:lnTo>
                    <a:pt x="13" y="12"/>
                  </a:lnTo>
                  <a:lnTo>
                    <a:pt x="12" y="13"/>
                  </a:lnTo>
                  <a:lnTo>
                    <a:pt x="11" y="13"/>
                  </a:lnTo>
                  <a:lnTo>
                    <a:pt x="9" y="13"/>
                  </a:lnTo>
                  <a:lnTo>
                    <a:pt x="8" y="13"/>
                  </a:lnTo>
                  <a:lnTo>
                    <a:pt x="7" y="13"/>
                  </a:lnTo>
                  <a:lnTo>
                    <a:pt x="5" y="13"/>
                  </a:lnTo>
                  <a:lnTo>
                    <a:pt x="4" y="12"/>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4" name="Freeform 2233"/>
            <p:cNvSpPr>
              <a:spLocks/>
            </p:cNvSpPr>
            <p:nvPr/>
          </p:nvSpPr>
          <p:spPr bwMode="auto">
            <a:xfrm>
              <a:off x="4292603" y="3418448"/>
              <a:ext cx="22225" cy="19050"/>
            </a:xfrm>
            <a:custGeom>
              <a:avLst/>
              <a:gdLst>
                <a:gd name="T0" fmla="*/ 11 w 14"/>
                <a:gd name="T1" fmla="*/ 1 h 12"/>
                <a:gd name="T2" fmla="*/ 12 w 14"/>
                <a:gd name="T3" fmla="*/ 2 h 12"/>
                <a:gd name="T4" fmla="*/ 13 w 14"/>
                <a:gd name="T5" fmla="*/ 3 h 12"/>
                <a:gd name="T6" fmla="*/ 14 w 14"/>
                <a:gd name="T7" fmla="*/ 4 h 12"/>
                <a:gd name="T8" fmla="*/ 14 w 14"/>
                <a:gd name="T9" fmla="*/ 5 h 12"/>
                <a:gd name="T10" fmla="*/ 14 w 14"/>
                <a:gd name="T11" fmla="*/ 6 h 12"/>
                <a:gd name="T12" fmla="*/ 14 w 14"/>
                <a:gd name="T13" fmla="*/ 8 h 12"/>
                <a:gd name="T14" fmla="*/ 14 w 14"/>
                <a:gd name="T15" fmla="*/ 9 h 12"/>
                <a:gd name="T16" fmla="*/ 13 w 14"/>
                <a:gd name="T17" fmla="*/ 10 h 12"/>
                <a:gd name="T18" fmla="*/ 13 w 14"/>
                <a:gd name="T19" fmla="*/ 11 h 12"/>
                <a:gd name="T20" fmla="*/ 12 w 14"/>
                <a:gd name="T21" fmla="*/ 11 h 12"/>
                <a:gd name="T22" fmla="*/ 11 w 14"/>
                <a:gd name="T23" fmla="*/ 12 h 12"/>
                <a:gd name="T24" fmla="*/ 9 w 14"/>
                <a:gd name="T25" fmla="*/ 12 h 12"/>
                <a:gd name="T26" fmla="*/ 8 w 14"/>
                <a:gd name="T27" fmla="*/ 12 h 12"/>
                <a:gd name="T28" fmla="*/ 6 w 14"/>
                <a:gd name="T29" fmla="*/ 12 h 12"/>
                <a:gd name="T30" fmla="*/ 5 w 14"/>
                <a:gd name="T31" fmla="*/ 12 h 12"/>
                <a:gd name="T32" fmla="*/ 4 w 14"/>
                <a:gd name="T33" fmla="*/ 11 h 12"/>
                <a:gd name="T34" fmla="*/ 2 w 14"/>
                <a:gd name="T35" fmla="*/ 10 h 12"/>
                <a:gd name="T36" fmla="*/ 1 w 14"/>
                <a:gd name="T37" fmla="*/ 9 h 12"/>
                <a:gd name="T38" fmla="*/ 1 w 14"/>
                <a:gd name="T39" fmla="*/ 8 h 12"/>
                <a:gd name="T40" fmla="*/ 0 w 14"/>
                <a:gd name="T41" fmla="*/ 7 h 12"/>
                <a:gd name="T42" fmla="*/ 0 w 14"/>
                <a:gd name="T43" fmla="*/ 6 h 12"/>
                <a:gd name="T44" fmla="*/ 0 w 14"/>
                <a:gd name="T45" fmla="*/ 5 h 12"/>
                <a:gd name="T46" fmla="*/ 0 w 14"/>
                <a:gd name="T47" fmla="*/ 3 h 12"/>
                <a:gd name="T48" fmla="*/ 1 w 14"/>
                <a:gd name="T49" fmla="*/ 3 h 12"/>
                <a:gd name="T50" fmla="*/ 2 w 14"/>
                <a:gd name="T51" fmla="*/ 2 h 12"/>
                <a:gd name="T52" fmla="*/ 3 w 14"/>
                <a:gd name="T53" fmla="*/ 1 h 12"/>
                <a:gd name="T54" fmla="*/ 4 w 14"/>
                <a:gd name="T55" fmla="*/ 1 h 12"/>
                <a:gd name="T56" fmla="*/ 5 w 14"/>
                <a:gd name="T57" fmla="*/ 0 h 12"/>
                <a:gd name="T58" fmla="*/ 7 w 14"/>
                <a:gd name="T59" fmla="*/ 0 h 12"/>
                <a:gd name="T60" fmla="*/ 8 w 14"/>
                <a:gd name="T61" fmla="*/ 0 h 12"/>
                <a:gd name="T62" fmla="*/ 10 w 14"/>
                <a:gd name="T63" fmla="*/ 1 h 12"/>
                <a:gd name="T64" fmla="*/ 11 w 14"/>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1" y="1"/>
                  </a:moveTo>
                  <a:lnTo>
                    <a:pt x="12" y="2"/>
                  </a:lnTo>
                  <a:lnTo>
                    <a:pt x="13" y="3"/>
                  </a:lnTo>
                  <a:lnTo>
                    <a:pt x="14" y="4"/>
                  </a:lnTo>
                  <a:lnTo>
                    <a:pt x="14" y="5"/>
                  </a:lnTo>
                  <a:lnTo>
                    <a:pt x="14" y="6"/>
                  </a:lnTo>
                  <a:lnTo>
                    <a:pt x="14" y="8"/>
                  </a:lnTo>
                  <a:lnTo>
                    <a:pt x="14" y="9"/>
                  </a:lnTo>
                  <a:lnTo>
                    <a:pt x="13" y="10"/>
                  </a:lnTo>
                  <a:lnTo>
                    <a:pt x="13" y="11"/>
                  </a:lnTo>
                  <a:lnTo>
                    <a:pt x="12" y="11"/>
                  </a:lnTo>
                  <a:lnTo>
                    <a:pt x="11" y="12"/>
                  </a:lnTo>
                  <a:lnTo>
                    <a:pt x="9" y="12"/>
                  </a:lnTo>
                  <a:lnTo>
                    <a:pt x="8" y="12"/>
                  </a:lnTo>
                  <a:lnTo>
                    <a:pt x="6" y="12"/>
                  </a:lnTo>
                  <a:lnTo>
                    <a:pt x="5" y="12"/>
                  </a:lnTo>
                  <a:lnTo>
                    <a:pt x="4" y="11"/>
                  </a:lnTo>
                  <a:lnTo>
                    <a:pt x="2" y="10"/>
                  </a:lnTo>
                  <a:lnTo>
                    <a:pt x="1" y="9"/>
                  </a:lnTo>
                  <a:lnTo>
                    <a:pt x="1" y="8"/>
                  </a:lnTo>
                  <a:lnTo>
                    <a:pt x="0" y="7"/>
                  </a:lnTo>
                  <a:lnTo>
                    <a:pt x="0" y="6"/>
                  </a:lnTo>
                  <a:lnTo>
                    <a:pt x="0" y="5"/>
                  </a:lnTo>
                  <a:lnTo>
                    <a:pt x="0" y="3"/>
                  </a:lnTo>
                  <a:lnTo>
                    <a:pt x="1" y="3"/>
                  </a:lnTo>
                  <a:lnTo>
                    <a:pt x="2" y="2"/>
                  </a:lnTo>
                  <a:lnTo>
                    <a:pt x="3" y="1"/>
                  </a:lnTo>
                  <a:lnTo>
                    <a:pt x="4" y="1"/>
                  </a:lnTo>
                  <a:lnTo>
                    <a:pt x="5" y="0"/>
                  </a:lnTo>
                  <a:lnTo>
                    <a:pt x="7" y="0"/>
                  </a:lnTo>
                  <a:lnTo>
                    <a:pt x="8" y="0"/>
                  </a:lnTo>
                  <a:lnTo>
                    <a:pt x="10" y="1"/>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5" name="Freeform 2234"/>
            <p:cNvSpPr>
              <a:spLocks/>
            </p:cNvSpPr>
            <p:nvPr/>
          </p:nvSpPr>
          <p:spPr bwMode="auto">
            <a:xfrm>
              <a:off x="4325940" y="3408923"/>
              <a:ext cx="22225" cy="19050"/>
            </a:xfrm>
            <a:custGeom>
              <a:avLst/>
              <a:gdLst>
                <a:gd name="T0" fmla="*/ 3 w 14"/>
                <a:gd name="T1" fmla="*/ 10 h 12"/>
                <a:gd name="T2" fmla="*/ 2 w 14"/>
                <a:gd name="T3" fmla="*/ 10 h 12"/>
                <a:gd name="T4" fmla="*/ 1 w 14"/>
                <a:gd name="T5" fmla="*/ 9 h 12"/>
                <a:gd name="T6" fmla="*/ 0 w 14"/>
                <a:gd name="T7" fmla="*/ 8 h 12"/>
                <a:gd name="T8" fmla="*/ 0 w 14"/>
                <a:gd name="T9" fmla="*/ 7 h 12"/>
                <a:gd name="T10" fmla="*/ 0 w 14"/>
                <a:gd name="T11" fmla="*/ 5 h 12"/>
                <a:gd name="T12" fmla="*/ 0 w 14"/>
                <a:gd name="T13" fmla="*/ 4 h 12"/>
                <a:gd name="T14" fmla="*/ 0 w 14"/>
                <a:gd name="T15" fmla="*/ 3 h 12"/>
                <a:gd name="T16" fmla="*/ 1 w 14"/>
                <a:gd name="T17" fmla="*/ 2 h 12"/>
                <a:gd name="T18" fmla="*/ 2 w 14"/>
                <a:gd name="T19" fmla="*/ 1 h 12"/>
                <a:gd name="T20" fmla="*/ 3 w 14"/>
                <a:gd name="T21" fmla="*/ 0 h 12"/>
                <a:gd name="T22" fmla="*/ 4 w 14"/>
                <a:gd name="T23" fmla="*/ 0 h 12"/>
                <a:gd name="T24" fmla="*/ 5 w 14"/>
                <a:gd name="T25" fmla="*/ 0 h 12"/>
                <a:gd name="T26" fmla="*/ 6 w 14"/>
                <a:gd name="T27" fmla="*/ 0 h 12"/>
                <a:gd name="T28" fmla="*/ 8 w 14"/>
                <a:gd name="T29" fmla="*/ 0 h 12"/>
                <a:gd name="T30" fmla="*/ 9 w 14"/>
                <a:gd name="T31" fmla="*/ 0 h 12"/>
                <a:gd name="T32" fmla="*/ 11 w 14"/>
                <a:gd name="T33" fmla="*/ 1 h 12"/>
                <a:gd name="T34" fmla="*/ 12 w 14"/>
                <a:gd name="T35" fmla="*/ 2 h 12"/>
                <a:gd name="T36" fmla="*/ 13 w 14"/>
                <a:gd name="T37" fmla="*/ 3 h 12"/>
                <a:gd name="T38" fmla="*/ 13 w 14"/>
                <a:gd name="T39" fmla="*/ 4 h 12"/>
                <a:gd name="T40" fmla="*/ 14 w 14"/>
                <a:gd name="T41" fmla="*/ 5 h 12"/>
                <a:gd name="T42" fmla="*/ 14 w 14"/>
                <a:gd name="T43" fmla="*/ 6 h 12"/>
                <a:gd name="T44" fmla="*/ 14 w 14"/>
                <a:gd name="T45" fmla="*/ 7 h 12"/>
                <a:gd name="T46" fmla="*/ 14 w 14"/>
                <a:gd name="T47" fmla="*/ 8 h 12"/>
                <a:gd name="T48" fmla="*/ 13 w 14"/>
                <a:gd name="T49" fmla="*/ 9 h 12"/>
                <a:gd name="T50" fmla="*/ 12 w 14"/>
                <a:gd name="T51" fmla="*/ 10 h 12"/>
                <a:gd name="T52" fmla="*/ 11 w 14"/>
                <a:gd name="T53" fmla="*/ 11 h 12"/>
                <a:gd name="T54" fmla="*/ 10 w 14"/>
                <a:gd name="T55" fmla="*/ 11 h 12"/>
                <a:gd name="T56" fmla="*/ 9 w 14"/>
                <a:gd name="T57" fmla="*/ 12 h 12"/>
                <a:gd name="T58" fmla="*/ 7 w 14"/>
                <a:gd name="T59" fmla="*/ 12 h 12"/>
                <a:gd name="T60" fmla="*/ 6 w 14"/>
                <a:gd name="T61" fmla="*/ 12 h 12"/>
                <a:gd name="T62" fmla="*/ 5 w 14"/>
                <a:gd name="T63" fmla="*/ 11 h 12"/>
                <a:gd name="T64" fmla="*/ 3 w 14"/>
                <a:gd name="T6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3" y="10"/>
                  </a:moveTo>
                  <a:lnTo>
                    <a:pt x="2" y="10"/>
                  </a:lnTo>
                  <a:lnTo>
                    <a:pt x="1" y="9"/>
                  </a:lnTo>
                  <a:lnTo>
                    <a:pt x="0" y="8"/>
                  </a:lnTo>
                  <a:lnTo>
                    <a:pt x="0" y="7"/>
                  </a:lnTo>
                  <a:lnTo>
                    <a:pt x="0" y="5"/>
                  </a:lnTo>
                  <a:lnTo>
                    <a:pt x="0" y="4"/>
                  </a:lnTo>
                  <a:lnTo>
                    <a:pt x="0" y="3"/>
                  </a:lnTo>
                  <a:lnTo>
                    <a:pt x="1" y="2"/>
                  </a:lnTo>
                  <a:lnTo>
                    <a:pt x="2" y="1"/>
                  </a:lnTo>
                  <a:lnTo>
                    <a:pt x="3" y="0"/>
                  </a:lnTo>
                  <a:lnTo>
                    <a:pt x="4" y="0"/>
                  </a:lnTo>
                  <a:lnTo>
                    <a:pt x="5" y="0"/>
                  </a:lnTo>
                  <a:lnTo>
                    <a:pt x="6" y="0"/>
                  </a:lnTo>
                  <a:lnTo>
                    <a:pt x="8" y="0"/>
                  </a:lnTo>
                  <a:lnTo>
                    <a:pt x="9" y="0"/>
                  </a:lnTo>
                  <a:lnTo>
                    <a:pt x="11" y="1"/>
                  </a:lnTo>
                  <a:lnTo>
                    <a:pt x="12" y="2"/>
                  </a:lnTo>
                  <a:lnTo>
                    <a:pt x="13" y="3"/>
                  </a:lnTo>
                  <a:lnTo>
                    <a:pt x="13" y="4"/>
                  </a:lnTo>
                  <a:lnTo>
                    <a:pt x="14" y="5"/>
                  </a:lnTo>
                  <a:lnTo>
                    <a:pt x="14" y="6"/>
                  </a:lnTo>
                  <a:lnTo>
                    <a:pt x="14" y="7"/>
                  </a:lnTo>
                  <a:lnTo>
                    <a:pt x="14" y="8"/>
                  </a:lnTo>
                  <a:lnTo>
                    <a:pt x="13" y="9"/>
                  </a:lnTo>
                  <a:lnTo>
                    <a:pt x="12" y="10"/>
                  </a:lnTo>
                  <a:lnTo>
                    <a:pt x="11" y="11"/>
                  </a:lnTo>
                  <a:lnTo>
                    <a:pt x="10" y="11"/>
                  </a:lnTo>
                  <a:lnTo>
                    <a:pt x="9" y="12"/>
                  </a:lnTo>
                  <a:lnTo>
                    <a:pt x="7" y="12"/>
                  </a:lnTo>
                  <a:lnTo>
                    <a:pt x="6" y="12"/>
                  </a:lnTo>
                  <a:lnTo>
                    <a:pt x="5" y="11"/>
                  </a:lnTo>
                  <a:lnTo>
                    <a:pt x="3" y="10"/>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6" name="Freeform 2235"/>
            <p:cNvSpPr>
              <a:spLocks/>
            </p:cNvSpPr>
            <p:nvPr/>
          </p:nvSpPr>
          <p:spPr bwMode="auto">
            <a:xfrm>
              <a:off x="4359278" y="3397811"/>
              <a:ext cx="23813" cy="19050"/>
            </a:xfrm>
            <a:custGeom>
              <a:avLst/>
              <a:gdLst>
                <a:gd name="T0" fmla="*/ 1 w 15"/>
                <a:gd name="T1" fmla="*/ 3 h 12"/>
                <a:gd name="T2" fmla="*/ 2 w 15"/>
                <a:gd name="T3" fmla="*/ 2 h 12"/>
                <a:gd name="T4" fmla="*/ 3 w 15"/>
                <a:gd name="T5" fmla="*/ 1 h 12"/>
                <a:gd name="T6" fmla="*/ 4 w 15"/>
                <a:gd name="T7" fmla="*/ 1 h 12"/>
                <a:gd name="T8" fmla="*/ 6 w 15"/>
                <a:gd name="T9" fmla="*/ 0 h 12"/>
                <a:gd name="T10" fmla="*/ 7 w 15"/>
                <a:gd name="T11" fmla="*/ 0 h 12"/>
                <a:gd name="T12" fmla="*/ 9 w 15"/>
                <a:gd name="T13" fmla="*/ 0 h 12"/>
                <a:gd name="T14" fmla="*/ 10 w 15"/>
                <a:gd name="T15" fmla="*/ 1 h 12"/>
                <a:gd name="T16" fmla="*/ 11 w 15"/>
                <a:gd name="T17" fmla="*/ 2 h 12"/>
                <a:gd name="T18" fmla="*/ 12 w 15"/>
                <a:gd name="T19" fmla="*/ 2 h 12"/>
                <a:gd name="T20" fmla="*/ 13 w 15"/>
                <a:gd name="T21" fmla="*/ 3 h 12"/>
                <a:gd name="T22" fmla="*/ 14 w 15"/>
                <a:gd name="T23" fmla="*/ 4 h 12"/>
                <a:gd name="T24" fmla="*/ 15 w 15"/>
                <a:gd name="T25" fmla="*/ 6 h 12"/>
                <a:gd name="T26" fmla="*/ 15 w 15"/>
                <a:gd name="T27" fmla="*/ 7 h 12"/>
                <a:gd name="T28" fmla="*/ 15 w 15"/>
                <a:gd name="T29" fmla="*/ 8 h 12"/>
                <a:gd name="T30" fmla="*/ 15 w 15"/>
                <a:gd name="T31" fmla="*/ 9 h 12"/>
                <a:gd name="T32" fmla="*/ 14 w 15"/>
                <a:gd name="T33" fmla="*/ 10 h 12"/>
                <a:gd name="T34" fmla="*/ 13 w 15"/>
                <a:gd name="T35" fmla="*/ 11 h 12"/>
                <a:gd name="T36" fmla="*/ 12 w 15"/>
                <a:gd name="T37" fmla="*/ 12 h 12"/>
                <a:gd name="T38" fmla="*/ 11 w 15"/>
                <a:gd name="T39" fmla="*/ 12 h 12"/>
                <a:gd name="T40" fmla="*/ 9 w 15"/>
                <a:gd name="T41" fmla="*/ 12 h 12"/>
                <a:gd name="T42" fmla="*/ 8 w 15"/>
                <a:gd name="T43" fmla="*/ 12 h 12"/>
                <a:gd name="T44" fmla="*/ 7 w 15"/>
                <a:gd name="T45" fmla="*/ 12 h 12"/>
                <a:gd name="T46" fmla="*/ 5 w 15"/>
                <a:gd name="T47" fmla="*/ 12 h 12"/>
                <a:gd name="T48" fmla="*/ 4 w 15"/>
                <a:gd name="T49" fmla="*/ 11 h 12"/>
                <a:gd name="T50" fmla="*/ 3 w 15"/>
                <a:gd name="T51" fmla="*/ 10 h 12"/>
                <a:gd name="T52" fmla="*/ 2 w 15"/>
                <a:gd name="T53" fmla="*/ 9 h 12"/>
                <a:gd name="T54" fmla="*/ 1 w 15"/>
                <a:gd name="T55" fmla="*/ 8 h 12"/>
                <a:gd name="T56" fmla="*/ 1 w 15"/>
                <a:gd name="T57" fmla="*/ 7 h 12"/>
                <a:gd name="T58" fmla="*/ 0 w 15"/>
                <a:gd name="T59" fmla="*/ 6 h 12"/>
                <a:gd name="T60" fmla="*/ 0 w 15"/>
                <a:gd name="T61" fmla="*/ 5 h 12"/>
                <a:gd name="T62" fmla="*/ 1 w 15"/>
                <a:gd name="T63" fmla="*/ 4 h 12"/>
                <a:gd name="T64" fmla="*/ 1 w 15"/>
                <a:gd name="T6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 y="3"/>
                  </a:moveTo>
                  <a:lnTo>
                    <a:pt x="2" y="2"/>
                  </a:lnTo>
                  <a:lnTo>
                    <a:pt x="3" y="1"/>
                  </a:lnTo>
                  <a:lnTo>
                    <a:pt x="4" y="1"/>
                  </a:lnTo>
                  <a:lnTo>
                    <a:pt x="6" y="0"/>
                  </a:lnTo>
                  <a:lnTo>
                    <a:pt x="7" y="0"/>
                  </a:lnTo>
                  <a:lnTo>
                    <a:pt x="9" y="0"/>
                  </a:lnTo>
                  <a:lnTo>
                    <a:pt x="10" y="1"/>
                  </a:lnTo>
                  <a:lnTo>
                    <a:pt x="11" y="2"/>
                  </a:lnTo>
                  <a:lnTo>
                    <a:pt x="12" y="2"/>
                  </a:lnTo>
                  <a:lnTo>
                    <a:pt x="13" y="3"/>
                  </a:lnTo>
                  <a:lnTo>
                    <a:pt x="14" y="4"/>
                  </a:lnTo>
                  <a:lnTo>
                    <a:pt x="15" y="6"/>
                  </a:lnTo>
                  <a:lnTo>
                    <a:pt x="15" y="7"/>
                  </a:lnTo>
                  <a:lnTo>
                    <a:pt x="15" y="8"/>
                  </a:lnTo>
                  <a:lnTo>
                    <a:pt x="15" y="9"/>
                  </a:lnTo>
                  <a:lnTo>
                    <a:pt x="14" y="10"/>
                  </a:lnTo>
                  <a:lnTo>
                    <a:pt x="13" y="11"/>
                  </a:lnTo>
                  <a:lnTo>
                    <a:pt x="12" y="12"/>
                  </a:lnTo>
                  <a:lnTo>
                    <a:pt x="11" y="12"/>
                  </a:lnTo>
                  <a:lnTo>
                    <a:pt x="9" y="12"/>
                  </a:lnTo>
                  <a:lnTo>
                    <a:pt x="8" y="12"/>
                  </a:lnTo>
                  <a:lnTo>
                    <a:pt x="7" y="12"/>
                  </a:lnTo>
                  <a:lnTo>
                    <a:pt x="5" y="12"/>
                  </a:lnTo>
                  <a:lnTo>
                    <a:pt x="4" y="11"/>
                  </a:lnTo>
                  <a:lnTo>
                    <a:pt x="3" y="10"/>
                  </a:lnTo>
                  <a:lnTo>
                    <a:pt x="2" y="9"/>
                  </a:lnTo>
                  <a:lnTo>
                    <a:pt x="1" y="8"/>
                  </a:lnTo>
                  <a:lnTo>
                    <a:pt x="1" y="7"/>
                  </a:lnTo>
                  <a:lnTo>
                    <a:pt x="0" y="6"/>
                  </a:lnTo>
                  <a:lnTo>
                    <a:pt x="0" y="5"/>
                  </a:lnTo>
                  <a:lnTo>
                    <a:pt x="1" y="4"/>
                  </a:lnTo>
                  <a:lnTo>
                    <a:pt x="1" y="3"/>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7" name="Freeform 2236"/>
            <p:cNvSpPr>
              <a:spLocks/>
            </p:cNvSpPr>
            <p:nvPr/>
          </p:nvSpPr>
          <p:spPr bwMode="auto">
            <a:xfrm>
              <a:off x="4368803" y="3464486"/>
              <a:ext cx="22225" cy="20638"/>
            </a:xfrm>
            <a:custGeom>
              <a:avLst/>
              <a:gdLst>
                <a:gd name="T0" fmla="*/ 13 w 14"/>
                <a:gd name="T1" fmla="*/ 11 h 13"/>
                <a:gd name="T2" fmla="*/ 12 w 14"/>
                <a:gd name="T3" fmla="*/ 12 h 13"/>
                <a:gd name="T4" fmla="*/ 11 w 14"/>
                <a:gd name="T5" fmla="*/ 12 h 13"/>
                <a:gd name="T6" fmla="*/ 10 w 14"/>
                <a:gd name="T7" fmla="*/ 13 h 13"/>
                <a:gd name="T8" fmla="*/ 9 w 14"/>
                <a:gd name="T9" fmla="*/ 13 h 13"/>
                <a:gd name="T10" fmla="*/ 7 w 14"/>
                <a:gd name="T11" fmla="*/ 13 h 13"/>
                <a:gd name="T12" fmla="*/ 6 w 14"/>
                <a:gd name="T13" fmla="*/ 13 h 13"/>
                <a:gd name="T14" fmla="*/ 5 w 14"/>
                <a:gd name="T15" fmla="*/ 13 h 13"/>
                <a:gd name="T16" fmla="*/ 3 w 14"/>
                <a:gd name="T17" fmla="*/ 12 h 13"/>
                <a:gd name="T18" fmla="*/ 2 w 14"/>
                <a:gd name="T19" fmla="*/ 11 h 13"/>
                <a:gd name="T20" fmla="*/ 1 w 14"/>
                <a:gd name="T21" fmla="*/ 10 h 13"/>
                <a:gd name="T22" fmla="*/ 1 w 14"/>
                <a:gd name="T23" fmla="*/ 9 h 13"/>
                <a:gd name="T24" fmla="*/ 0 w 14"/>
                <a:gd name="T25" fmla="*/ 8 h 13"/>
                <a:gd name="T26" fmla="*/ 0 w 14"/>
                <a:gd name="T27" fmla="*/ 6 h 13"/>
                <a:gd name="T28" fmla="*/ 0 w 14"/>
                <a:gd name="T29" fmla="*/ 5 h 13"/>
                <a:gd name="T30" fmla="*/ 0 w 14"/>
                <a:gd name="T31" fmla="*/ 4 h 13"/>
                <a:gd name="T32" fmla="*/ 1 w 14"/>
                <a:gd name="T33" fmla="*/ 3 h 13"/>
                <a:gd name="T34" fmla="*/ 2 w 14"/>
                <a:gd name="T35" fmla="*/ 2 h 13"/>
                <a:gd name="T36" fmla="*/ 3 w 14"/>
                <a:gd name="T37" fmla="*/ 1 h 13"/>
                <a:gd name="T38" fmla="*/ 4 w 14"/>
                <a:gd name="T39" fmla="*/ 1 h 13"/>
                <a:gd name="T40" fmla="*/ 5 w 14"/>
                <a:gd name="T41" fmla="*/ 0 h 13"/>
                <a:gd name="T42" fmla="*/ 6 w 14"/>
                <a:gd name="T43" fmla="*/ 0 h 13"/>
                <a:gd name="T44" fmla="*/ 8 w 14"/>
                <a:gd name="T45" fmla="*/ 1 h 13"/>
                <a:gd name="T46" fmla="*/ 9 w 14"/>
                <a:gd name="T47" fmla="*/ 1 h 13"/>
                <a:gd name="T48" fmla="*/ 11 w 14"/>
                <a:gd name="T49" fmla="*/ 2 h 13"/>
                <a:gd name="T50" fmla="*/ 12 w 14"/>
                <a:gd name="T51" fmla="*/ 3 h 13"/>
                <a:gd name="T52" fmla="*/ 13 w 14"/>
                <a:gd name="T53" fmla="*/ 4 h 13"/>
                <a:gd name="T54" fmla="*/ 14 w 14"/>
                <a:gd name="T55" fmla="*/ 5 h 13"/>
                <a:gd name="T56" fmla="*/ 14 w 14"/>
                <a:gd name="T57" fmla="*/ 6 h 13"/>
                <a:gd name="T58" fmla="*/ 14 w 14"/>
                <a:gd name="T59" fmla="*/ 7 h 13"/>
                <a:gd name="T60" fmla="*/ 14 w 14"/>
                <a:gd name="T61" fmla="*/ 8 h 13"/>
                <a:gd name="T62" fmla="*/ 14 w 14"/>
                <a:gd name="T63" fmla="*/ 10 h 13"/>
                <a:gd name="T64" fmla="*/ 13 w 14"/>
                <a:gd name="T6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3">
                  <a:moveTo>
                    <a:pt x="13" y="11"/>
                  </a:moveTo>
                  <a:lnTo>
                    <a:pt x="12" y="12"/>
                  </a:lnTo>
                  <a:lnTo>
                    <a:pt x="11" y="12"/>
                  </a:lnTo>
                  <a:lnTo>
                    <a:pt x="10" y="13"/>
                  </a:lnTo>
                  <a:lnTo>
                    <a:pt x="9" y="13"/>
                  </a:lnTo>
                  <a:lnTo>
                    <a:pt x="7" y="13"/>
                  </a:lnTo>
                  <a:lnTo>
                    <a:pt x="6" y="13"/>
                  </a:lnTo>
                  <a:lnTo>
                    <a:pt x="5" y="13"/>
                  </a:lnTo>
                  <a:lnTo>
                    <a:pt x="3" y="12"/>
                  </a:lnTo>
                  <a:lnTo>
                    <a:pt x="2" y="11"/>
                  </a:lnTo>
                  <a:lnTo>
                    <a:pt x="1" y="10"/>
                  </a:lnTo>
                  <a:lnTo>
                    <a:pt x="1" y="9"/>
                  </a:lnTo>
                  <a:lnTo>
                    <a:pt x="0" y="8"/>
                  </a:lnTo>
                  <a:lnTo>
                    <a:pt x="0" y="6"/>
                  </a:lnTo>
                  <a:lnTo>
                    <a:pt x="0" y="5"/>
                  </a:lnTo>
                  <a:lnTo>
                    <a:pt x="0" y="4"/>
                  </a:lnTo>
                  <a:lnTo>
                    <a:pt x="1" y="3"/>
                  </a:lnTo>
                  <a:lnTo>
                    <a:pt x="2" y="2"/>
                  </a:lnTo>
                  <a:lnTo>
                    <a:pt x="3" y="1"/>
                  </a:lnTo>
                  <a:lnTo>
                    <a:pt x="4" y="1"/>
                  </a:lnTo>
                  <a:lnTo>
                    <a:pt x="5" y="0"/>
                  </a:lnTo>
                  <a:lnTo>
                    <a:pt x="6" y="0"/>
                  </a:lnTo>
                  <a:lnTo>
                    <a:pt x="8" y="1"/>
                  </a:lnTo>
                  <a:lnTo>
                    <a:pt x="9" y="1"/>
                  </a:lnTo>
                  <a:lnTo>
                    <a:pt x="11" y="2"/>
                  </a:lnTo>
                  <a:lnTo>
                    <a:pt x="12" y="3"/>
                  </a:lnTo>
                  <a:lnTo>
                    <a:pt x="13" y="4"/>
                  </a:lnTo>
                  <a:lnTo>
                    <a:pt x="14" y="5"/>
                  </a:lnTo>
                  <a:lnTo>
                    <a:pt x="14" y="6"/>
                  </a:lnTo>
                  <a:lnTo>
                    <a:pt x="14" y="7"/>
                  </a:lnTo>
                  <a:lnTo>
                    <a:pt x="14" y="8"/>
                  </a:lnTo>
                  <a:lnTo>
                    <a:pt x="14" y="10"/>
                  </a:lnTo>
                  <a:lnTo>
                    <a:pt x="13"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8" name="Freeform 2237"/>
            <p:cNvSpPr>
              <a:spLocks/>
            </p:cNvSpPr>
            <p:nvPr/>
          </p:nvSpPr>
          <p:spPr bwMode="auto">
            <a:xfrm>
              <a:off x="4400553" y="3454961"/>
              <a:ext cx="23813" cy="19050"/>
            </a:xfrm>
            <a:custGeom>
              <a:avLst/>
              <a:gdLst>
                <a:gd name="T0" fmla="*/ 11 w 15"/>
                <a:gd name="T1" fmla="*/ 1 h 12"/>
                <a:gd name="T2" fmla="*/ 12 w 15"/>
                <a:gd name="T3" fmla="*/ 2 h 12"/>
                <a:gd name="T4" fmla="*/ 13 w 15"/>
                <a:gd name="T5" fmla="*/ 3 h 12"/>
                <a:gd name="T6" fmla="*/ 14 w 15"/>
                <a:gd name="T7" fmla="*/ 4 h 12"/>
                <a:gd name="T8" fmla="*/ 15 w 15"/>
                <a:gd name="T9" fmla="*/ 5 h 12"/>
                <a:gd name="T10" fmla="*/ 15 w 15"/>
                <a:gd name="T11" fmla="*/ 6 h 12"/>
                <a:gd name="T12" fmla="*/ 15 w 15"/>
                <a:gd name="T13" fmla="*/ 8 h 12"/>
                <a:gd name="T14" fmla="*/ 15 w 15"/>
                <a:gd name="T15" fmla="*/ 9 h 12"/>
                <a:gd name="T16" fmla="*/ 14 w 15"/>
                <a:gd name="T17" fmla="*/ 10 h 12"/>
                <a:gd name="T18" fmla="*/ 13 w 15"/>
                <a:gd name="T19" fmla="*/ 10 h 12"/>
                <a:gd name="T20" fmla="*/ 12 w 15"/>
                <a:gd name="T21" fmla="*/ 11 h 12"/>
                <a:gd name="T22" fmla="*/ 11 w 15"/>
                <a:gd name="T23" fmla="*/ 12 h 12"/>
                <a:gd name="T24" fmla="*/ 9 w 15"/>
                <a:gd name="T25" fmla="*/ 12 h 12"/>
                <a:gd name="T26" fmla="*/ 8 w 15"/>
                <a:gd name="T27" fmla="*/ 12 h 12"/>
                <a:gd name="T28" fmla="*/ 7 w 15"/>
                <a:gd name="T29" fmla="*/ 12 h 12"/>
                <a:gd name="T30" fmla="*/ 5 w 15"/>
                <a:gd name="T31" fmla="*/ 11 h 12"/>
                <a:gd name="T32" fmla="*/ 4 w 15"/>
                <a:gd name="T33" fmla="*/ 11 h 12"/>
                <a:gd name="T34" fmla="*/ 3 w 15"/>
                <a:gd name="T35" fmla="*/ 10 h 12"/>
                <a:gd name="T36" fmla="*/ 2 w 15"/>
                <a:gd name="T37" fmla="*/ 9 h 12"/>
                <a:gd name="T38" fmla="*/ 1 w 15"/>
                <a:gd name="T39" fmla="*/ 8 h 12"/>
                <a:gd name="T40" fmla="*/ 1 w 15"/>
                <a:gd name="T41" fmla="*/ 7 h 12"/>
                <a:gd name="T42" fmla="*/ 0 w 15"/>
                <a:gd name="T43" fmla="*/ 6 h 12"/>
                <a:gd name="T44" fmla="*/ 0 w 15"/>
                <a:gd name="T45" fmla="*/ 5 h 12"/>
                <a:gd name="T46" fmla="*/ 1 w 15"/>
                <a:gd name="T47" fmla="*/ 3 h 12"/>
                <a:gd name="T48" fmla="*/ 1 w 15"/>
                <a:gd name="T49" fmla="*/ 2 h 12"/>
                <a:gd name="T50" fmla="*/ 2 w 15"/>
                <a:gd name="T51" fmla="*/ 1 h 12"/>
                <a:gd name="T52" fmla="*/ 3 w 15"/>
                <a:gd name="T53" fmla="*/ 1 h 12"/>
                <a:gd name="T54" fmla="*/ 4 w 15"/>
                <a:gd name="T55" fmla="*/ 0 h 12"/>
                <a:gd name="T56" fmla="*/ 6 w 15"/>
                <a:gd name="T57" fmla="*/ 0 h 12"/>
                <a:gd name="T58" fmla="*/ 7 w 15"/>
                <a:gd name="T59" fmla="*/ 0 h 12"/>
                <a:gd name="T60" fmla="*/ 9 w 15"/>
                <a:gd name="T61" fmla="*/ 0 h 12"/>
                <a:gd name="T62" fmla="*/ 10 w 15"/>
                <a:gd name="T63" fmla="*/ 1 h 12"/>
                <a:gd name="T64" fmla="*/ 11 w 15"/>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1" y="1"/>
                  </a:moveTo>
                  <a:lnTo>
                    <a:pt x="12" y="2"/>
                  </a:lnTo>
                  <a:lnTo>
                    <a:pt x="13" y="3"/>
                  </a:lnTo>
                  <a:lnTo>
                    <a:pt x="14" y="4"/>
                  </a:lnTo>
                  <a:lnTo>
                    <a:pt x="15" y="5"/>
                  </a:lnTo>
                  <a:lnTo>
                    <a:pt x="15" y="6"/>
                  </a:lnTo>
                  <a:lnTo>
                    <a:pt x="15" y="8"/>
                  </a:lnTo>
                  <a:lnTo>
                    <a:pt x="15" y="9"/>
                  </a:lnTo>
                  <a:lnTo>
                    <a:pt x="14" y="10"/>
                  </a:lnTo>
                  <a:lnTo>
                    <a:pt x="13" y="10"/>
                  </a:lnTo>
                  <a:lnTo>
                    <a:pt x="12" y="11"/>
                  </a:lnTo>
                  <a:lnTo>
                    <a:pt x="11" y="12"/>
                  </a:lnTo>
                  <a:lnTo>
                    <a:pt x="9" y="12"/>
                  </a:lnTo>
                  <a:lnTo>
                    <a:pt x="8" y="12"/>
                  </a:lnTo>
                  <a:lnTo>
                    <a:pt x="7" y="12"/>
                  </a:lnTo>
                  <a:lnTo>
                    <a:pt x="5" y="11"/>
                  </a:lnTo>
                  <a:lnTo>
                    <a:pt x="4" y="11"/>
                  </a:lnTo>
                  <a:lnTo>
                    <a:pt x="3" y="10"/>
                  </a:lnTo>
                  <a:lnTo>
                    <a:pt x="2" y="9"/>
                  </a:lnTo>
                  <a:lnTo>
                    <a:pt x="1" y="8"/>
                  </a:lnTo>
                  <a:lnTo>
                    <a:pt x="1" y="7"/>
                  </a:lnTo>
                  <a:lnTo>
                    <a:pt x="0" y="6"/>
                  </a:lnTo>
                  <a:lnTo>
                    <a:pt x="0" y="5"/>
                  </a:lnTo>
                  <a:lnTo>
                    <a:pt x="1" y="3"/>
                  </a:lnTo>
                  <a:lnTo>
                    <a:pt x="1" y="2"/>
                  </a:lnTo>
                  <a:lnTo>
                    <a:pt x="2" y="1"/>
                  </a:lnTo>
                  <a:lnTo>
                    <a:pt x="3" y="1"/>
                  </a:lnTo>
                  <a:lnTo>
                    <a:pt x="4" y="0"/>
                  </a:lnTo>
                  <a:lnTo>
                    <a:pt x="6" y="0"/>
                  </a:lnTo>
                  <a:lnTo>
                    <a:pt x="7" y="0"/>
                  </a:lnTo>
                  <a:lnTo>
                    <a:pt x="9" y="0"/>
                  </a:lnTo>
                  <a:lnTo>
                    <a:pt x="10" y="1"/>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49" name="Freeform 2238"/>
            <p:cNvSpPr>
              <a:spLocks/>
            </p:cNvSpPr>
            <p:nvPr/>
          </p:nvSpPr>
          <p:spPr bwMode="auto">
            <a:xfrm>
              <a:off x="4432303" y="3442261"/>
              <a:ext cx="23813" cy="20638"/>
            </a:xfrm>
            <a:custGeom>
              <a:avLst/>
              <a:gdLst>
                <a:gd name="T0" fmla="*/ 4 w 15"/>
                <a:gd name="T1" fmla="*/ 11 h 13"/>
                <a:gd name="T2" fmla="*/ 2 w 15"/>
                <a:gd name="T3" fmla="*/ 10 h 13"/>
                <a:gd name="T4" fmla="*/ 2 w 15"/>
                <a:gd name="T5" fmla="*/ 9 h 13"/>
                <a:gd name="T6" fmla="*/ 1 w 15"/>
                <a:gd name="T7" fmla="*/ 8 h 13"/>
                <a:gd name="T8" fmla="*/ 0 w 15"/>
                <a:gd name="T9" fmla="*/ 7 h 13"/>
                <a:gd name="T10" fmla="*/ 0 w 15"/>
                <a:gd name="T11" fmla="*/ 6 h 13"/>
                <a:gd name="T12" fmla="*/ 0 w 15"/>
                <a:gd name="T13" fmla="*/ 5 h 13"/>
                <a:gd name="T14" fmla="*/ 1 w 15"/>
                <a:gd name="T15" fmla="*/ 3 h 13"/>
                <a:gd name="T16" fmla="*/ 1 w 15"/>
                <a:gd name="T17" fmla="*/ 2 h 13"/>
                <a:gd name="T18" fmla="*/ 2 w 15"/>
                <a:gd name="T19" fmla="*/ 1 h 13"/>
                <a:gd name="T20" fmla="*/ 3 w 15"/>
                <a:gd name="T21" fmla="*/ 1 h 13"/>
                <a:gd name="T22" fmla="*/ 4 w 15"/>
                <a:gd name="T23" fmla="*/ 0 h 13"/>
                <a:gd name="T24" fmla="*/ 6 w 15"/>
                <a:gd name="T25" fmla="*/ 0 h 13"/>
                <a:gd name="T26" fmla="*/ 7 w 15"/>
                <a:gd name="T27" fmla="*/ 0 h 13"/>
                <a:gd name="T28" fmla="*/ 8 w 15"/>
                <a:gd name="T29" fmla="*/ 0 h 13"/>
                <a:gd name="T30" fmla="*/ 10 w 15"/>
                <a:gd name="T31" fmla="*/ 0 h 13"/>
                <a:gd name="T32" fmla="*/ 11 w 15"/>
                <a:gd name="T33" fmla="*/ 1 h 13"/>
                <a:gd name="T34" fmla="*/ 12 w 15"/>
                <a:gd name="T35" fmla="*/ 2 h 13"/>
                <a:gd name="T36" fmla="*/ 13 w 15"/>
                <a:gd name="T37" fmla="*/ 3 h 13"/>
                <a:gd name="T38" fmla="*/ 14 w 15"/>
                <a:gd name="T39" fmla="*/ 4 h 13"/>
                <a:gd name="T40" fmla="*/ 14 w 15"/>
                <a:gd name="T41" fmla="*/ 5 h 13"/>
                <a:gd name="T42" fmla="*/ 15 w 15"/>
                <a:gd name="T43" fmla="*/ 7 h 13"/>
                <a:gd name="T44" fmla="*/ 15 w 15"/>
                <a:gd name="T45" fmla="*/ 8 h 13"/>
                <a:gd name="T46" fmla="*/ 14 w 15"/>
                <a:gd name="T47" fmla="*/ 9 h 13"/>
                <a:gd name="T48" fmla="*/ 14 w 15"/>
                <a:gd name="T49" fmla="*/ 10 h 13"/>
                <a:gd name="T50" fmla="*/ 13 w 15"/>
                <a:gd name="T51" fmla="*/ 11 h 13"/>
                <a:gd name="T52" fmla="*/ 12 w 15"/>
                <a:gd name="T53" fmla="*/ 12 h 13"/>
                <a:gd name="T54" fmla="*/ 11 w 15"/>
                <a:gd name="T55" fmla="*/ 12 h 13"/>
                <a:gd name="T56" fmla="*/ 9 w 15"/>
                <a:gd name="T57" fmla="*/ 13 h 13"/>
                <a:gd name="T58" fmla="*/ 8 w 15"/>
                <a:gd name="T59" fmla="*/ 13 h 13"/>
                <a:gd name="T60" fmla="*/ 6 w 15"/>
                <a:gd name="T61" fmla="*/ 12 h 13"/>
                <a:gd name="T62" fmla="*/ 5 w 15"/>
                <a:gd name="T63" fmla="*/ 12 h 13"/>
                <a:gd name="T64" fmla="*/ 4 w 15"/>
                <a:gd name="T6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3">
                  <a:moveTo>
                    <a:pt x="4" y="11"/>
                  </a:moveTo>
                  <a:lnTo>
                    <a:pt x="2" y="10"/>
                  </a:lnTo>
                  <a:lnTo>
                    <a:pt x="2" y="9"/>
                  </a:lnTo>
                  <a:lnTo>
                    <a:pt x="1" y="8"/>
                  </a:lnTo>
                  <a:lnTo>
                    <a:pt x="0" y="7"/>
                  </a:lnTo>
                  <a:lnTo>
                    <a:pt x="0" y="6"/>
                  </a:lnTo>
                  <a:lnTo>
                    <a:pt x="0" y="5"/>
                  </a:lnTo>
                  <a:lnTo>
                    <a:pt x="1" y="3"/>
                  </a:lnTo>
                  <a:lnTo>
                    <a:pt x="1" y="2"/>
                  </a:lnTo>
                  <a:lnTo>
                    <a:pt x="2" y="1"/>
                  </a:lnTo>
                  <a:lnTo>
                    <a:pt x="3" y="1"/>
                  </a:lnTo>
                  <a:lnTo>
                    <a:pt x="4" y="0"/>
                  </a:lnTo>
                  <a:lnTo>
                    <a:pt x="6" y="0"/>
                  </a:lnTo>
                  <a:lnTo>
                    <a:pt x="7" y="0"/>
                  </a:lnTo>
                  <a:lnTo>
                    <a:pt x="8" y="0"/>
                  </a:lnTo>
                  <a:lnTo>
                    <a:pt x="10" y="0"/>
                  </a:lnTo>
                  <a:lnTo>
                    <a:pt x="11" y="1"/>
                  </a:lnTo>
                  <a:lnTo>
                    <a:pt x="12" y="2"/>
                  </a:lnTo>
                  <a:lnTo>
                    <a:pt x="13" y="3"/>
                  </a:lnTo>
                  <a:lnTo>
                    <a:pt x="14" y="4"/>
                  </a:lnTo>
                  <a:lnTo>
                    <a:pt x="14" y="5"/>
                  </a:lnTo>
                  <a:lnTo>
                    <a:pt x="15" y="7"/>
                  </a:lnTo>
                  <a:lnTo>
                    <a:pt x="15" y="8"/>
                  </a:lnTo>
                  <a:lnTo>
                    <a:pt x="14" y="9"/>
                  </a:lnTo>
                  <a:lnTo>
                    <a:pt x="14" y="10"/>
                  </a:lnTo>
                  <a:lnTo>
                    <a:pt x="13" y="11"/>
                  </a:lnTo>
                  <a:lnTo>
                    <a:pt x="12" y="12"/>
                  </a:lnTo>
                  <a:lnTo>
                    <a:pt x="11" y="12"/>
                  </a:lnTo>
                  <a:lnTo>
                    <a:pt x="9" y="13"/>
                  </a:lnTo>
                  <a:lnTo>
                    <a:pt x="8" y="13"/>
                  </a:lnTo>
                  <a:lnTo>
                    <a:pt x="6" y="12"/>
                  </a:lnTo>
                  <a:lnTo>
                    <a:pt x="5" y="12"/>
                  </a:lnTo>
                  <a:lnTo>
                    <a:pt x="4" y="1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50" name="Freeform 2239"/>
            <p:cNvSpPr>
              <a:spLocks/>
            </p:cNvSpPr>
            <p:nvPr/>
          </p:nvSpPr>
          <p:spPr bwMode="auto">
            <a:xfrm>
              <a:off x="4318003" y="3445436"/>
              <a:ext cx="23813" cy="19050"/>
            </a:xfrm>
            <a:custGeom>
              <a:avLst/>
              <a:gdLst>
                <a:gd name="T0" fmla="*/ 11 w 15"/>
                <a:gd name="T1" fmla="*/ 1 h 12"/>
                <a:gd name="T2" fmla="*/ 12 w 15"/>
                <a:gd name="T3" fmla="*/ 2 h 12"/>
                <a:gd name="T4" fmla="*/ 13 w 15"/>
                <a:gd name="T5" fmla="*/ 3 h 12"/>
                <a:gd name="T6" fmla="*/ 14 w 15"/>
                <a:gd name="T7" fmla="*/ 4 h 12"/>
                <a:gd name="T8" fmla="*/ 14 w 15"/>
                <a:gd name="T9" fmla="*/ 5 h 12"/>
                <a:gd name="T10" fmla="*/ 15 w 15"/>
                <a:gd name="T11" fmla="*/ 6 h 12"/>
                <a:gd name="T12" fmla="*/ 15 w 15"/>
                <a:gd name="T13" fmla="*/ 7 h 12"/>
                <a:gd name="T14" fmla="*/ 14 w 15"/>
                <a:gd name="T15" fmla="*/ 8 h 12"/>
                <a:gd name="T16" fmla="*/ 14 w 15"/>
                <a:gd name="T17" fmla="*/ 9 h 12"/>
                <a:gd name="T18" fmla="*/ 13 w 15"/>
                <a:gd name="T19" fmla="*/ 10 h 12"/>
                <a:gd name="T20" fmla="*/ 12 w 15"/>
                <a:gd name="T21" fmla="*/ 11 h 12"/>
                <a:gd name="T22" fmla="*/ 11 w 15"/>
                <a:gd name="T23" fmla="*/ 11 h 12"/>
                <a:gd name="T24" fmla="*/ 9 w 15"/>
                <a:gd name="T25" fmla="*/ 12 h 12"/>
                <a:gd name="T26" fmla="*/ 8 w 15"/>
                <a:gd name="T27" fmla="*/ 12 h 12"/>
                <a:gd name="T28" fmla="*/ 7 w 15"/>
                <a:gd name="T29" fmla="*/ 11 h 12"/>
                <a:gd name="T30" fmla="*/ 5 w 15"/>
                <a:gd name="T31" fmla="*/ 11 h 12"/>
                <a:gd name="T32" fmla="*/ 4 w 15"/>
                <a:gd name="T33" fmla="*/ 10 h 12"/>
                <a:gd name="T34" fmla="*/ 3 w 15"/>
                <a:gd name="T35" fmla="*/ 10 h 12"/>
                <a:gd name="T36" fmla="*/ 2 w 15"/>
                <a:gd name="T37" fmla="*/ 9 h 12"/>
                <a:gd name="T38" fmla="*/ 1 w 15"/>
                <a:gd name="T39" fmla="*/ 8 h 12"/>
                <a:gd name="T40" fmla="*/ 0 w 15"/>
                <a:gd name="T41" fmla="*/ 6 h 12"/>
                <a:gd name="T42" fmla="*/ 0 w 15"/>
                <a:gd name="T43" fmla="*/ 5 h 12"/>
                <a:gd name="T44" fmla="*/ 0 w 15"/>
                <a:gd name="T45" fmla="*/ 4 h 12"/>
                <a:gd name="T46" fmla="*/ 1 w 15"/>
                <a:gd name="T47" fmla="*/ 3 h 12"/>
                <a:gd name="T48" fmla="*/ 1 w 15"/>
                <a:gd name="T49" fmla="*/ 2 h 12"/>
                <a:gd name="T50" fmla="*/ 2 w 15"/>
                <a:gd name="T51" fmla="*/ 1 h 12"/>
                <a:gd name="T52" fmla="*/ 3 w 15"/>
                <a:gd name="T53" fmla="*/ 0 h 12"/>
                <a:gd name="T54" fmla="*/ 4 w 15"/>
                <a:gd name="T55" fmla="*/ 0 h 12"/>
                <a:gd name="T56" fmla="*/ 6 w 15"/>
                <a:gd name="T57" fmla="*/ 0 h 12"/>
                <a:gd name="T58" fmla="*/ 7 w 15"/>
                <a:gd name="T59" fmla="*/ 0 h 12"/>
                <a:gd name="T60" fmla="*/ 8 w 15"/>
                <a:gd name="T61" fmla="*/ 0 h 12"/>
                <a:gd name="T62" fmla="*/ 10 w 15"/>
                <a:gd name="T63" fmla="*/ 0 h 12"/>
                <a:gd name="T64" fmla="*/ 11 w 15"/>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2">
                  <a:moveTo>
                    <a:pt x="11" y="1"/>
                  </a:moveTo>
                  <a:lnTo>
                    <a:pt x="12" y="2"/>
                  </a:lnTo>
                  <a:lnTo>
                    <a:pt x="13" y="3"/>
                  </a:lnTo>
                  <a:lnTo>
                    <a:pt x="14" y="4"/>
                  </a:lnTo>
                  <a:lnTo>
                    <a:pt x="14" y="5"/>
                  </a:lnTo>
                  <a:lnTo>
                    <a:pt x="15" y="6"/>
                  </a:lnTo>
                  <a:lnTo>
                    <a:pt x="15" y="7"/>
                  </a:lnTo>
                  <a:lnTo>
                    <a:pt x="14" y="8"/>
                  </a:lnTo>
                  <a:lnTo>
                    <a:pt x="14" y="9"/>
                  </a:lnTo>
                  <a:lnTo>
                    <a:pt x="13" y="10"/>
                  </a:lnTo>
                  <a:lnTo>
                    <a:pt x="12" y="11"/>
                  </a:lnTo>
                  <a:lnTo>
                    <a:pt x="11" y="11"/>
                  </a:lnTo>
                  <a:lnTo>
                    <a:pt x="9" y="12"/>
                  </a:lnTo>
                  <a:lnTo>
                    <a:pt x="8" y="12"/>
                  </a:lnTo>
                  <a:lnTo>
                    <a:pt x="7" y="11"/>
                  </a:lnTo>
                  <a:lnTo>
                    <a:pt x="5" y="11"/>
                  </a:lnTo>
                  <a:lnTo>
                    <a:pt x="4" y="10"/>
                  </a:lnTo>
                  <a:lnTo>
                    <a:pt x="3" y="10"/>
                  </a:lnTo>
                  <a:lnTo>
                    <a:pt x="2" y="9"/>
                  </a:lnTo>
                  <a:lnTo>
                    <a:pt x="1" y="8"/>
                  </a:lnTo>
                  <a:lnTo>
                    <a:pt x="0" y="6"/>
                  </a:lnTo>
                  <a:lnTo>
                    <a:pt x="0" y="5"/>
                  </a:lnTo>
                  <a:lnTo>
                    <a:pt x="0" y="4"/>
                  </a:lnTo>
                  <a:lnTo>
                    <a:pt x="1" y="3"/>
                  </a:lnTo>
                  <a:lnTo>
                    <a:pt x="1" y="2"/>
                  </a:lnTo>
                  <a:lnTo>
                    <a:pt x="2" y="1"/>
                  </a:lnTo>
                  <a:lnTo>
                    <a:pt x="3" y="0"/>
                  </a:lnTo>
                  <a:lnTo>
                    <a:pt x="4" y="0"/>
                  </a:lnTo>
                  <a:lnTo>
                    <a:pt x="6" y="0"/>
                  </a:lnTo>
                  <a:lnTo>
                    <a:pt x="7" y="0"/>
                  </a:lnTo>
                  <a:lnTo>
                    <a:pt x="8" y="0"/>
                  </a:lnTo>
                  <a:lnTo>
                    <a:pt x="10" y="0"/>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51" name="Freeform 2240"/>
            <p:cNvSpPr>
              <a:spLocks/>
            </p:cNvSpPr>
            <p:nvPr/>
          </p:nvSpPr>
          <p:spPr bwMode="auto">
            <a:xfrm>
              <a:off x="4352928" y="3434323"/>
              <a:ext cx="22225" cy="20638"/>
            </a:xfrm>
            <a:custGeom>
              <a:avLst/>
              <a:gdLst>
                <a:gd name="T0" fmla="*/ 3 w 14"/>
                <a:gd name="T1" fmla="*/ 12 h 13"/>
                <a:gd name="T2" fmla="*/ 2 w 14"/>
                <a:gd name="T3" fmla="*/ 11 h 13"/>
                <a:gd name="T4" fmla="*/ 1 w 14"/>
                <a:gd name="T5" fmla="*/ 10 h 13"/>
                <a:gd name="T6" fmla="*/ 1 w 14"/>
                <a:gd name="T7" fmla="*/ 9 h 13"/>
                <a:gd name="T8" fmla="*/ 0 w 14"/>
                <a:gd name="T9" fmla="*/ 7 h 13"/>
                <a:gd name="T10" fmla="*/ 0 w 14"/>
                <a:gd name="T11" fmla="*/ 6 h 13"/>
                <a:gd name="T12" fmla="*/ 0 w 14"/>
                <a:gd name="T13" fmla="*/ 5 h 13"/>
                <a:gd name="T14" fmla="*/ 0 w 14"/>
                <a:gd name="T15" fmla="*/ 4 h 13"/>
                <a:gd name="T16" fmla="*/ 1 w 14"/>
                <a:gd name="T17" fmla="*/ 3 h 13"/>
                <a:gd name="T18" fmla="*/ 2 w 14"/>
                <a:gd name="T19" fmla="*/ 2 h 13"/>
                <a:gd name="T20" fmla="*/ 3 w 14"/>
                <a:gd name="T21" fmla="*/ 1 h 13"/>
                <a:gd name="T22" fmla="*/ 4 w 14"/>
                <a:gd name="T23" fmla="*/ 1 h 13"/>
                <a:gd name="T24" fmla="*/ 5 w 14"/>
                <a:gd name="T25" fmla="*/ 0 h 13"/>
                <a:gd name="T26" fmla="*/ 7 w 14"/>
                <a:gd name="T27" fmla="*/ 0 h 13"/>
                <a:gd name="T28" fmla="*/ 8 w 14"/>
                <a:gd name="T29" fmla="*/ 0 h 13"/>
                <a:gd name="T30" fmla="*/ 9 w 14"/>
                <a:gd name="T31" fmla="*/ 1 h 13"/>
                <a:gd name="T32" fmla="*/ 11 w 14"/>
                <a:gd name="T33" fmla="*/ 1 h 13"/>
                <a:gd name="T34" fmla="*/ 12 w 14"/>
                <a:gd name="T35" fmla="*/ 2 h 13"/>
                <a:gd name="T36" fmla="*/ 13 w 14"/>
                <a:gd name="T37" fmla="*/ 3 h 13"/>
                <a:gd name="T38" fmla="*/ 14 w 14"/>
                <a:gd name="T39" fmla="*/ 5 h 13"/>
                <a:gd name="T40" fmla="*/ 14 w 14"/>
                <a:gd name="T41" fmla="*/ 6 h 13"/>
                <a:gd name="T42" fmla="*/ 14 w 14"/>
                <a:gd name="T43" fmla="*/ 7 h 13"/>
                <a:gd name="T44" fmla="*/ 14 w 14"/>
                <a:gd name="T45" fmla="*/ 8 h 13"/>
                <a:gd name="T46" fmla="*/ 14 w 14"/>
                <a:gd name="T47" fmla="*/ 10 h 13"/>
                <a:gd name="T48" fmla="*/ 13 w 14"/>
                <a:gd name="T49" fmla="*/ 11 h 13"/>
                <a:gd name="T50" fmla="*/ 13 w 14"/>
                <a:gd name="T51" fmla="*/ 12 h 13"/>
                <a:gd name="T52" fmla="*/ 11 w 14"/>
                <a:gd name="T53" fmla="*/ 12 h 13"/>
                <a:gd name="T54" fmla="*/ 10 w 14"/>
                <a:gd name="T55" fmla="*/ 13 h 13"/>
                <a:gd name="T56" fmla="*/ 9 w 14"/>
                <a:gd name="T57" fmla="*/ 13 h 13"/>
                <a:gd name="T58" fmla="*/ 8 w 14"/>
                <a:gd name="T59" fmla="*/ 13 h 13"/>
                <a:gd name="T60" fmla="*/ 6 w 14"/>
                <a:gd name="T61" fmla="*/ 13 h 13"/>
                <a:gd name="T62" fmla="*/ 5 w 14"/>
                <a:gd name="T63" fmla="*/ 12 h 13"/>
                <a:gd name="T64" fmla="*/ 3 w 14"/>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3">
                  <a:moveTo>
                    <a:pt x="3" y="12"/>
                  </a:moveTo>
                  <a:lnTo>
                    <a:pt x="2" y="11"/>
                  </a:lnTo>
                  <a:lnTo>
                    <a:pt x="1" y="10"/>
                  </a:lnTo>
                  <a:lnTo>
                    <a:pt x="1" y="9"/>
                  </a:lnTo>
                  <a:lnTo>
                    <a:pt x="0" y="7"/>
                  </a:lnTo>
                  <a:lnTo>
                    <a:pt x="0" y="6"/>
                  </a:lnTo>
                  <a:lnTo>
                    <a:pt x="0" y="5"/>
                  </a:lnTo>
                  <a:lnTo>
                    <a:pt x="0" y="4"/>
                  </a:lnTo>
                  <a:lnTo>
                    <a:pt x="1" y="3"/>
                  </a:lnTo>
                  <a:lnTo>
                    <a:pt x="2" y="2"/>
                  </a:lnTo>
                  <a:lnTo>
                    <a:pt x="3" y="1"/>
                  </a:lnTo>
                  <a:lnTo>
                    <a:pt x="4" y="1"/>
                  </a:lnTo>
                  <a:lnTo>
                    <a:pt x="5" y="0"/>
                  </a:lnTo>
                  <a:lnTo>
                    <a:pt x="7" y="0"/>
                  </a:lnTo>
                  <a:lnTo>
                    <a:pt x="8" y="0"/>
                  </a:lnTo>
                  <a:lnTo>
                    <a:pt x="9" y="1"/>
                  </a:lnTo>
                  <a:lnTo>
                    <a:pt x="11" y="1"/>
                  </a:lnTo>
                  <a:lnTo>
                    <a:pt x="12" y="2"/>
                  </a:lnTo>
                  <a:lnTo>
                    <a:pt x="13" y="3"/>
                  </a:lnTo>
                  <a:lnTo>
                    <a:pt x="14" y="5"/>
                  </a:lnTo>
                  <a:lnTo>
                    <a:pt x="14" y="6"/>
                  </a:lnTo>
                  <a:lnTo>
                    <a:pt x="14" y="7"/>
                  </a:lnTo>
                  <a:lnTo>
                    <a:pt x="14" y="8"/>
                  </a:lnTo>
                  <a:lnTo>
                    <a:pt x="14" y="10"/>
                  </a:lnTo>
                  <a:lnTo>
                    <a:pt x="13" y="11"/>
                  </a:lnTo>
                  <a:lnTo>
                    <a:pt x="13" y="12"/>
                  </a:lnTo>
                  <a:lnTo>
                    <a:pt x="11" y="12"/>
                  </a:lnTo>
                  <a:lnTo>
                    <a:pt x="10" y="13"/>
                  </a:lnTo>
                  <a:lnTo>
                    <a:pt x="9" y="13"/>
                  </a:lnTo>
                  <a:lnTo>
                    <a:pt x="8" y="13"/>
                  </a:lnTo>
                  <a:lnTo>
                    <a:pt x="6" y="13"/>
                  </a:lnTo>
                  <a:lnTo>
                    <a:pt x="5" y="12"/>
                  </a:lnTo>
                  <a:lnTo>
                    <a:pt x="3" y="12"/>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52" name="Freeform 2241"/>
            <p:cNvSpPr>
              <a:spLocks/>
            </p:cNvSpPr>
            <p:nvPr/>
          </p:nvSpPr>
          <p:spPr bwMode="auto">
            <a:xfrm>
              <a:off x="4335465" y="3477186"/>
              <a:ext cx="22225" cy="19050"/>
            </a:xfrm>
            <a:custGeom>
              <a:avLst/>
              <a:gdLst>
                <a:gd name="T0" fmla="*/ 11 w 14"/>
                <a:gd name="T1" fmla="*/ 1 h 12"/>
                <a:gd name="T2" fmla="*/ 12 w 14"/>
                <a:gd name="T3" fmla="*/ 2 h 12"/>
                <a:gd name="T4" fmla="*/ 13 w 14"/>
                <a:gd name="T5" fmla="*/ 3 h 12"/>
                <a:gd name="T6" fmla="*/ 14 w 14"/>
                <a:gd name="T7" fmla="*/ 4 h 12"/>
                <a:gd name="T8" fmla="*/ 14 w 14"/>
                <a:gd name="T9" fmla="*/ 5 h 12"/>
                <a:gd name="T10" fmla="*/ 14 w 14"/>
                <a:gd name="T11" fmla="*/ 6 h 12"/>
                <a:gd name="T12" fmla="*/ 14 w 14"/>
                <a:gd name="T13" fmla="*/ 7 h 12"/>
                <a:gd name="T14" fmla="*/ 14 w 14"/>
                <a:gd name="T15" fmla="*/ 8 h 12"/>
                <a:gd name="T16" fmla="*/ 13 w 14"/>
                <a:gd name="T17" fmla="*/ 9 h 12"/>
                <a:gd name="T18" fmla="*/ 13 w 14"/>
                <a:gd name="T19" fmla="*/ 10 h 12"/>
                <a:gd name="T20" fmla="*/ 12 w 14"/>
                <a:gd name="T21" fmla="*/ 11 h 12"/>
                <a:gd name="T22" fmla="*/ 10 w 14"/>
                <a:gd name="T23" fmla="*/ 12 h 12"/>
                <a:gd name="T24" fmla="*/ 9 w 14"/>
                <a:gd name="T25" fmla="*/ 12 h 12"/>
                <a:gd name="T26" fmla="*/ 8 w 14"/>
                <a:gd name="T27" fmla="*/ 12 h 12"/>
                <a:gd name="T28" fmla="*/ 6 w 14"/>
                <a:gd name="T29" fmla="*/ 12 h 12"/>
                <a:gd name="T30" fmla="*/ 5 w 14"/>
                <a:gd name="T31" fmla="*/ 11 h 12"/>
                <a:gd name="T32" fmla="*/ 4 w 14"/>
                <a:gd name="T33" fmla="*/ 11 h 12"/>
                <a:gd name="T34" fmla="*/ 2 w 14"/>
                <a:gd name="T35" fmla="*/ 10 h 12"/>
                <a:gd name="T36" fmla="*/ 2 w 14"/>
                <a:gd name="T37" fmla="*/ 9 h 12"/>
                <a:gd name="T38" fmla="*/ 1 w 14"/>
                <a:gd name="T39" fmla="*/ 8 h 12"/>
                <a:gd name="T40" fmla="*/ 0 w 14"/>
                <a:gd name="T41" fmla="*/ 6 h 12"/>
                <a:gd name="T42" fmla="*/ 0 w 14"/>
                <a:gd name="T43" fmla="*/ 5 h 12"/>
                <a:gd name="T44" fmla="*/ 0 w 14"/>
                <a:gd name="T45" fmla="*/ 4 h 12"/>
                <a:gd name="T46" fmla="*/ 0 w 14"/>
                <a:gd name="T47" fmla="*/ 3 h 12"/>
                <a:gd name="T48" fmla="*/ 1 w 14"/>
                <a:gd name="T49" fmla="*/ 2 h 12"/>
                <a:gd name="T50" fmla="*/ 2 w 14"/>
                <a:gd name="T51" fmla="*/ 1 h 12"/>
                <a:gd name="T52" fmla="*/ 3 w 14"/>
                <a:gd name="T53" fmla="*/ 1 h 12"/>
                <a:gd name="T54" fmla="*/ 4 w 14"/>
                <a:gd name="T55" fmla="*/ 0 h 12"/>
                <a:gd name="T56" fmla="*/ 5 w 14"/>
                <a:gd name="T57" fmla="*/ 0 h 12"/>
                <a:gd name="T58" fmla="*/ 7 w 14"/>
                <a:gd name="T59" fmla="*/ 0 h 12"/>
                <a:gd name="T60" fmla="*/ 8 w 14"/>
                <a:gd name="T61" fmla="*/ 0 h 12"/>
                <a:gd name="T62" fmla="*/ 10 w 14"/>
                <a:gd name="T63" fmla="*/ 0 h 12"/>
                <a:gd name="T64" fmla="*/ 11 w 14"/>
                <a:gd name="T6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1" y="1"/>
                  </a:moveTo>
                  <a:lnTo>
                    <a:pt x="12" y="2"/>
                  </a:lnTo>
                  <a:lnTo>
                    <a:pt x="13" y="3"/>
                  </a:lnTo>
                  <a:lnTo>
                    <a:pt x="14" y="4"/>
                  </a:lnTo>
                  <a:lnTo>
                    <a:pt x="14" y="5"/>
                  </a:lnTo>
                  <a:lnTo>
                    <a:pt x="14" y="6"/>
                  </a:lnTo>
                  <a:lnTo>
                    <a:pt x="14" y="7"/>
                  </a:lnTo>
                  <a:lnTo>
                    <a:pt x="14" y="8"/>
                  </a:lnTo>
                  <a:lnTo>
                    <a:pt x="13" y="9"/>
                  </a:lnTo>
                  <a:lnTo>
                    <a:pt x="13" y="10"/>
                  </a:lnTo>
                  <a:lnTo>
                    <a:pt x="12" y="11"/>
                  </a:lnTo>
                  <a:lnTo>
                    <a:pt x="10" y="12"/>
                  </a:lnTo>
                  <a:lnTo>
                    <a:pt x="9" y="12"/>
                  </a:lnTo>
                  <a:lnTo>
                    <a:pt x="8" y="12"/>
                  </a:lnTo>
                  <a:lnTo>
                    <a:pt x="6" y="12"/>
                  </a:lnTo>
                  <a:lnTo>
                    <a:pt x="5" y="11"/>
                  </a:lnTo>
                  <a:lnTo>
                    <a:pt x="4" y="11"/>
                  </a:lnTo>
                  <a:lnTo>
                    <a:pt x="2" y="10"/>
                  </a:lnTo>
                  <a:lnTo>
                    <a:pt x="2" y="9"/>
                  </a:lnTo>
                  <a:lnTo>
                    <a:pt x="1" y="8"/>
                  </a:lnTo>
                  <a:lnTo>
                    <a:pt x="0" y="6"/>
                  </a:lnTo>
                  <a:lnTo>
                    <a:pt x="0" y="5"/>
                  </a:lnTo>
                  <a:lnTo>
                    <a:pt x="0" y="4"/>
                  </a:lnTo>
                  <a:lnTo>
                    <a:pt x="0" y="3"/>
                  </a:lnTo>
                  <a:lnTo>
                    <a:pt x="1" y="2"/>
                  </a:lnTo>
                  <a:lnTo>
                    <a:pt x="2" y="1"/>
                  </a:lnTo>
                  <a:lnTo>
                    <a:pt x="3" y="1"/>
                  </a:lnTo>
                  <a:lnTo>
                    <a:pt x="4" y="0"/>
                  </a:lnTo>
                  <a:lnTo>
                    <a:pt x="5" y="0"/>
                  </a:lnTo>
                  <a:lnTo>
                    <a:pt x="7" y="0"/>
                  </a:lnTo>
                  <a:lnTo>
                    <a:pt x="8" y="0"/>
                  </a:lnTo>
                  <a:lnTo>
                    <a:pt x="10" y="0"/>
                  </a:lnTo>
                  <a:lnTo>
                    <a:pt x="11" y="1"/>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53" name="Freeform 2242"/>
            <p:cNvSpPr>
              <a:spLocks/>
            </p:cNvSpPr>
            <p:nvPr/>
          </p:nvSpPr>
          <p:spPr bwMode="auto">
            <a:xfrm>
              <a:off x="4343401" y="3470838"/>
              <a:ext cx="114300" cy="79375"/>
            </a:xfrm>
            <a:custGeom>
              <a:avLst/>
              <a:gdLst>
                <a:gd name="T0" fmla="*/ 71 w 72"/>
                <a:gd name="T1" fmla="*/ 0 h 50"/>
                <a:gd name="T2" fmla="*/ 72 w 72"/>
                <a:gd name="T3" fmla="*/ 21 h 50"/>
                <a:gd name="T4" fmla="*/ 71 w 72"/>
                <a:gd name="T5" fmla="*/ 21 h 50"/>
                <a:gd name="T6" fmla="*/ 69 w 72"/>
                <a:gd name="T7" fmla="*/ 22 h 50"/>
                <a:gd name="T8" fmla="*/ 66 w 72"/>
                <a:gd name="T9" fmla="*/ 23 h 50"/>
                <a:gd name="T10" fmla="*/ 63 w 72"/>
                <a:gd name="T11" fmla="*/ 25 h 50"/>
                <a:gd name="T12" fmla="*/ 60 w 72"/>
                <a:gd name="T13" fmla="*/ 26 h 50"/>
                <a:gd name="T14" fmla="*/ 57 w 72"/>
                <a:gd name="T15" fmla="*/ 28 h 50"/>
                <a:gd name="T16" fmla="*/ 53 w 72"/>
                <a:gd name="T17" fmla="*/ 29 h 50"/>
                <a:gd name="T18" fmla="*/ 49 w 72"/>
                <a:gd name="T19" fmla="*/ 31 h 50"/>
                <a:gd name="T20" fmla="*/ 45 w 72"/>
                <a:gd name="T21" fmla="*/ 33 h 50"/>
                <a:gd name="T22" fmla="*/ 41 w 72"/>
                <a:gd name="T23" fmla="*/ 34 h 50"/>
                <a:gd name="T24" fmla="*/ 37 w 72"/>
                <a:gd name="T25" fmla="*/ 36 h 50"/>
                <a:gd name="T26" fmla="*/ 33 w 72"/>
                <a:gd name="T27" fmla="*/ 38 h 50"/>
                <a:gd name="T28" fmla="*/ 29 w 72"/>
                <a:gd name="T29" fmla="*/ 40 h 50"/>
                <a:gd name="T30" fmla="*/ 25 w 72"/>
                <a:gd name="T31" fmla="*/ 41 h 50"/>
                <a:gd name="T32" fmla="*/ 22 w 72"/>
                <a:gd name="T33" fmla="*/ 43 h 50"/>
                <a:gd name="T34" fmla="*/ 18 w 72"/>
                <a:gd name="T35" fmla="*/ 44 h 50"/>
                <a:gd name="T36" fmla="*/ 16 w 72"/>
                <a:gd name="T37" fmla="*/ 46 h 50"/>
                <a:gd name="T38" fmla="*/ 13 w 72"/>
                <a:gd name="T39" fmla="*/ 47 h 50"/>
                <a:gd name="T40" fmla="*/ 11 w 72"/>
                <a:gd name="T41" fmla="*/ 48 h 50"/>
                <a:gd name="T42" fmla="*/ 9 w 72"/>
                <a:gd name="T43" fmla="*/ 49 h 50"/>
                <a:gd name="T44" fmla="*/ 7 w 72"/>
                <a:gd name="T45" fmla="*/ 49 h 50"/>
                <a:gd name="T46" fmla="*/ 6 w 72"/>
                <a:gd name="T47" fmla="*/ 50 h 50"/>
                <a:gd name="T48" fmla="*/ 5 w 72"/>
                <a:gd name="T49" fmla="*/ 50 h 50"/>
                <a:gd name="T50" fmla="*/ 5 w 72"/>
                <a:gd name="T51" fmla="*/ 50 h 50"/>
                <a:gd name="T52" fmla="*/ 4 w 72"/>
                <a:gd name="T53" fmla="*/ 50 h 50"/>
                <a:gd name="T54" fmla="*/ 4 w 72"/>
                <a:gd name="T55" fmla="*/ 47 h 50"/>
                <a:gd name="T56" fmla="*/ 3 w 72"/>
                <a:gd name="T57" fmla="*/ 43 h 50"/>
                <a:gd name="T58" fmla="*/ 3 w 72"/>
                <a:gd name="T59" fmla="*/ 39 h 50"/>
                <a:gd name="T60" fmla="*/ 2 w 72"/>
                <a:gd name="T61" fmla="*/ 35 h 50"/>
                <a:gd name="T62" fmla="*/ 1 w 72"/>
                <a:gd name="T63" fmla="*/ 31 h 50"/>
                <a:gd name="T64" fmla="*/ 1 w 72"/>
                <a:gd name="T65" fmla="*/ 28 h 50"/>
                <a:gd name="T66" fmla="*/ 0 w 72"/>
                <a:gd name="T67" fmla="*/ 27 h 50"/>
                <a:gd name="T68" fmla="*/ 4 w 72"/>
                <a:gd name="T69" fmla="*/ 26 h 50"/>
                <a:gd name="T70" fmla="*/ 8 w 72"/>
                <a:gd name="T71" fmla="*/ 25 h 50"/>
                <a:gd name="T72" fmla="*/ 13 w 72"/>
                <a:gd name="T73" fmla="*/ 23 h 50"/>
                <a:gd name="T74" fmla="*/ 19 w 72"/>
                <a:gd name="T75" fmla="*/ 21 h 50"/>
                <a:gd name="T76" fmla="*/ 24 w 72"/>
                <a:gd name="T77" fmla="*/ 19 h 50"/>
                <a:gd name="T78" fmla="*/ 30 w 72"/>
                <a:gd name="T79" fmla="*/ 17 h 50"/>
                <a:gd name="T80" fmla="*/ 36 w 72"/>
                <a:gd name="T81" fmla="*/ 14 h 50"/>
                <a:gd name="T82" fmla="*/ 42 w 72"/>
                <a:gd name="T83" fmla="*/ 12 h 50"/>
                <a:gd name="T84" fmla="*/ 48 w 72"/>
                <a:gd name="T85" fmla="*/ 10 h 50"/>
                <a:gd name="T86" fmla="*/ 53 w 72"/>
                <a:gd name="T87" fmla="*/ 8 h 50"/>
                <a:gd name="T88" fmla="*/ 58 w 72"/>
                <a:gd name="T89" fmla="*/ 6 h 50"/>
                <a:gd name="T90" fmla="*/ 62 w 72"/>
                <a:gd name="T91" fmla="*/ 4 h 50"/>
                <a:gd name="T92" fmla="*/ 66 w 72"/>
                <a:gd name="T93" fmla="*/ 2 h 50"/>
                <a:gd name="T94" fmla="*/ 69 w 72"/>
                <a:gd name="T95" fmla="*/ 1 h 50"/>
                <a:gd name="T96" fmla="*/ 70 w 72"/>
                <a:gd name="T97" fmla="*/ 0 h 50"/>
                <a:gd name="T98" fmla="*/ 71 w 72"/>
                <a:gd name="T9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50">
                  <a:moveTo>
                    <a:pt x="71" y="0"/>
                  </a:moveTo>
                  <a:lnTo>
                    <a:pt x="72" y="21"/>
                  </a:lnTo>
                  <a:lnTo>
                    <a:pt x="71" y="21"/>
                  </a:lnTo>
                  <a:lnTo>
                    <a:pt x="69" y="22"/>
                  </a:lnTo>
                  <a:lnTo>
                    <a:pt x="66" y="23"/>
                  </a:lnTo>
                  <a:lnTo>
                    <a:pt x="63" y="25"/>
                  </a:lnTo>
                  <a:lnTo>
                    <a:pt x="60" y="26"/>
                  </a:lnTo>
                  <a:lnTo>
                    <a:pt x="57" y="28"/>
                  </a:lnTo>
                  <a:lnTo>
                    <a:pt x="53" y="29"/>
                  </a:lnTo>
                  <a:lnTo>
                    <a:pt x="49" y="31"/>
                  </a:lnTo>
                  <a:lnTo>
                    <a:pt x="45" y="33"/>
                  </a:lnTo>
                  <a:lnTo>
                    <a:pt x="41" y="34"/>
                  </a:lnTo>
                  <a:lnTo>
                    <a:pt x="37" y="36"/>
                  </a:lnTo>
                  <a:lnTo>
                    <a:pt x="33" y="38"/>
                  </a:lnTo>
                  <a:lnTo>
                    <a:pt x="29" y="40"/>
                  </a:lnTo>
                  <a:lnTo>
                    <a:pt x="25" y="41"/>
                  </a:lnTo>
                  <a:lnTo>
                    <a:pt x="22" y="43"/>
                  </a:lnTo>
                  <a:lnTo>
                    <a:pt x="18" y="44"/>
                  </a:lnTo>
                  <a:lnTo>
                    <a:pt x="16" y="46"/>
                  </a:lnTo>
                  <a:lnTo>
                    <a:pt x="13" y="47"/>
                  </a:lnTo>
                  <a:lnTo>
                    <a:pt x="11" y="48"/>
                  </a:lnTo>
                  <a:lnTo>
                    <a:pt x="9" y="49"/>
                  </a:lnTo>
                  <a:lnTo>
                    <a:pt x="7" y="49"/>
                  </a:lnTo>
                  <a:lnTo>
                    <a:pt x="6" y="50"/>
                  </a:lnTo>
                  <a:lnTo>
                    <a:pt x="5" y="50"/>
                  </a:lnTo>
                  <a:lnTo>
                    <a:pt x="5" y="50"/>
                  </a:lnTo>
                  <a:lnTo>
                    <a:pt x="4" y="50"/>
                  </a:lnTo>
                  <a:lnTo>
                    <a:pt x="4" y="47"/>
                  </a:lnTo>
                  <a:lnTo>
                    <a:pt x="3" y="43"/>
                  </a:lnTo>
                  <a:lnTo>
                    <a:pt x="3" y="39"/>
                  </a:lnTo>
                  <a:lnTo>
                    <a:pt x="2" y="35"/>
                  </a:lnTo>
                  <a:lnTo>
                    <a:pt x="1" y="31"/>
                  </a:lnTo>
                  <a:lnTo>
                    <a:pt x="1" y="28"/>
                  </a:lnTo>
                  <a:lnTo>
                    <a:pt x="0" y="27"/>
                  </a:lnTo>
                  <a:lnTo>
                    <a:pt x="4" y="26"/>
                  </a:lnTo>
                  <a:lnTo>
                    <a:pt x="8" y="25"/>
                  </a:lnTo>
                  <a:lnTo>
                    <a:pt x="13" y="23"/>
                  </a:lnTo>
                  <a:lnTo>
                    <a:pt x="19" y="21"/>
                  </a:lnTo>
                  <a:lnTo>
                    <a:pt x="24" y="19"/>
                  </a:lnTo>
                  <a:lnTo>
                    <a:pt x="30" y="17"/>
                  </a:lnTo>
                  <a:lnTo>
                    <a:pt x="36" y="14"/>
                  </a:lnTo>
                  <a:lnTo>
                    <a:pt x="42" y="12"/>
                  </a:lnTo>
                  <a:lnTo>
                    <a:pt x="48" y="10"/>
                  </a:lnTo>
                  <a:lnTo>
                    <a:pt x="53" y="8"/>
                  </a:lnTo>
                  <a:lnTo>
                    <a:pt x="58" y="6"/>
                  </a:lnTo>
                  <a:lnTo>
                    <a:pt x="62" y="4"/>
                  </a:lnTo>
                  <a:lnTo>
                    <a:pt x="66" y="2"/>
                  </a:lnTo>
                  <a:lnTo>
                    <a:pt x="69" y="1"/>
                  </a:lnTo>
                  <a:lnTo>
                    <a:pt x="70" y="0"/>
                  </a:lnTo>
                  <a:lnTo>
                    <a:pt x="71" y="0"/>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54" name="Freeform 2243"/>
            <p:cNvSpPr>
              <a:spLocks/>
            </p:cNvSpPr>
            <p:nvPr/>
          </p:nvSpPr>
          <p:spPr bwMode="auto">
            <a:xfrm>
              <a:off x="4246565" y="3337488"/>
              <a:ext cx="138113" cy="74613"/>
            </a:xfrm>
            <a:custGeom>
              <a:avLst/>
              <a:gdLst>
                <a:gd name="T0" fmla="*/ 64 w 87"/>
                <a:gd name="T1" fmla="*/ 13 h 47"/>
                <a:gd name="T2" fmla="*/ 44 w 87"/>
                <a:gd name="T3" fmla="*/ 17 h 47"/>
                <a:gd name="T4" fmla="*/ 24 w 87"/>
                <a:gd name="T5" fmla="*/ 22 h 47"/>
                <a:gd name="T6" fmla="*/ 11 w 87"/>
                <a:gd name="T7" fmla="*/ 26 h 47"/>
                <a:gd name="T8" fmla="*/ 11 w 87"/>
                <a:gd name="T9" fmla="*/ 32 h 47"/>
                <a:gd name="T10" fmla="*/ 13 w 87"/>
                <a:gd name="T11" fmla="*/ 38 h 47"/>
                <a:gd name="T12" fmla="*/ 16 w 87"/>
                <a:gd name="T13" fmla="*/ 37 h 47"/>
                <a:gd name="T14" fmla="*/ 17 w 87"/>
                <a:gd name="T15" fmla="*/ 34 h 47"/>
                <a:gd name="T16" fmla="*/ 16 w 87"/>
                <a:gd name="T17" fmla="*/ 29 h 47"/>
                <a:gd name="T18" fmla="*/ 18 w 87"/>
                <a:gd name="T19" fmla="*/ 26 h 47"/>
                <a:gd name="T20" fmla="*/ 22 w 87"/>
                <a:gd name="T21" fmla="*/ 25 h 47"/>
                <a:gd name="T22" fmla="*/ 25 w 87"/>
                <a:gd name="T23" fmla="*/ 27 h 47"/>
                <a:gd name="T24" fmla="*/ 27 w 87"/>
                <a:gd name="T25" fmla="*/ 31 h 47"/>
                <a:gd name="T26" fmla="*/ 29 w 87"/>
                <a:gd name="T27" fmla="*/ 33 h 47"/>
                <a:gd name="T28" fmla="*/ 31 w 87"/>
                <a:gd name="T29" fmla="*/ 32 h 47"/>
                <a:gd name="T30" fmla="*/ 32 w 87"/>
                <a:gd name="T31" fmla="*/ 30 h 47"/>
                <a:gd name="T32" fmla="*/ 32 w 87"/>
                <a:gd name="T33" fmla="*/ 25 h 47"/>
                <a:gd name="T34" fmla="*/ 36 w 87"/>
                <a:gd name="T35" fmla="*/ 22 h 47"/>
                <a:gd name="T36" fmla="*/ 40 w 87"/>
                <a:gd name="T37" fmla="*/ 23 h 47"/>
                <a:gd name="T38" fmla="*/ 42 w 87"/>
                <a:gd name="T39" fmla="*/ 26 h 47"/>
                <a:gd name="T40" fmla="*/ 44 w 87"/>
                <a:gd name="T41" fmla="*/ 28 h 47"/>
                <a:gd name="T42" fmla="*/ 46 w 87"/>
                <a:gd name="T43" fmla="*/ 28 h 47"/>
                <a:gd name="T44" fmla="*/ 47 w 87"/>
                <a:gd name="T45" fmla="*/ 25 h 47"/>
                <a:gd name="T46" fmla="*/ 46 w 87"/>
                <a:gd name="T47" fmla="*/ 22 h 47"/>
                <a:gd name="T48" fmla="*/ 48 w 87"/>
                <a:gd name="T49" fmla="*/ 19 h 47"/>
                <a:gd name="T50" fmla="*/ 52 w 87"/>
                <a:gd name="T51" fmla="*/ 18 h 47"/>
                <a:gd name="T52" fmla="*/ 55 w 87"/>
                <a:gd name="T53" fmla="*/ 20 h 47"/>
                <a:gd name="T54" fmla="*/ 57 w 87"/>
                <a:gd name="T55" fmla="*/ 24 h 47"/>
                <a:gd name="T56" fmla="*/ 59 w 87"/>
                <a:gd name="T57" fmla="*/ 25 h 47"/>
                <a:gd name="T58" fmla="*/ 61 w 87"/>
                <a:gd name="T59" fmla="*/ 24 h 47"/>
                <a:gd name="T60" fmla="*/ 62 w 87"/>
                <a:gd name="T61" fmla="*/ 21 h 47"/>
                <a:gd name="T62" fmla="*/ 61 w 87"/>
                <a:gd name="T63" fmla="*/ 17 h 47"/>
                <a:gd name="T64" fmla="*/ 64 w 87"/>
                <a:gd name="T65" fmla="*/ 14 h 47"/>
                <a:gd name="T66" fmla="*/ 68 w 87"/>
                <a:gd name="T67" fmla="*/ 14 h 47"/>
                <a:gd name="T68" fmla="*/ 71 w 87"/>
                <a:gd name="T69" fmla="*/ 16 h 47"/>
                <a:gd name="T70" fmla="*/ 72 w 87"/>
                <a:gd name="T71" fmla="*/ 19 h 47"/>
                <a:gd name="T72" fmla="*/ 74 w 87"/>
                <a:gd name="T73" fmla="*/ 21 h 47"/>
                <a:gd name="T74" fmla="*/ 77 w 87"/>
                <a:gd name="T75" fmla="*/ 20 h 47"/>
                <a:gd name="T76" fmla="*/ 77 w 87"/>
                <a:gd name="T77" fmla="*/ 15 h 47"/>
                <a:gd name="T78" fmla="*/ 76 w 87"/>
                <a:gd name="T79" fmla="*/ 10 h 47"/>
                <a:gd name="T80" fmla="*/ 73 w 87"/>
                <a:gd name="T81" fmla="*/ 11 h 47"/>
                <a:gd name="T82" fmla="*/ 74 w 87"/>
                <a:gd name="T83" fmla="*/ 2 h 47"/>
                <a:gd name="T84" fmla="*/ 82 w 87"/>
                <a:gd name="T85" fmla="*/ 0 h 47"/>
                <a:gd name="T86" fmla="*/ 84 w 87"/>
                <a:gd name="T87" fmla="*/ 3 h 47"/>
                <a:gd name="T88" fmla="*/ 6 w 87"/>
                <a:gd name="T89" fmla="*/ 47 h 47"/>
                <a:gd name="T90" fmla="*/ 3 w 87"/>
                <a:gd name="T91" fmla="*/ 32 h 47"/>
                <a:gd name="T92" fmla="*/ 0 w 87"/>
                <a:gd name="T93" fmla="*/ 20 h 47"/>
                <a:gd name="T94" fmla="*/ 14 w 87"/>
                <a:gd name="T95" fmla="*/ 17 h 47"/>
                <a:gd name="T96" fmla="*/ 33 w 87"/>
                <a:gd name="T97" fmla="*/ 12 h 47"/>
                <a:gd name="T98" fmla="*/ 54 w 87"/>
                <a:gd name="T99" fmla="*/ 7 h 47"/>
                <a:gd name="T100" fmla="*/ 72 w 87"/>
                <a:gd name="T101"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 h="47">
                  <a:moveTo>
                    <a:pt x="72" y="3"/>
                  </a:moveTo>
                  <a:lnTo>
                    <a:pt x="72" y="11"/>
                  </a:lnTo>
                  <a:lnTo>
                    <a:pt x="68" y="12"/>
                  </a:lnTo>
                  <a:lnTo>
                    <a:pt x="64" y="13"/>
                  </a:lnTo>
                  <a:lnTo>
                    <a:pt x="60" y="14"/>
                  </a:lnTo>
                  <a:lnTo>
                    <a:pt x="55" y="15"/>
                  </a:lnTo>
                  <a:lnTo>
                    <a:pt x="50" y="16"/>
                  </a:lnTo>
                  <a:lnTo>
                    <a:pt x="44" y="17"/>
                  </a:lnTo>
                  <a:lnTo>
                    <a:pt x="39" y="19"/>
                  </a:lnTo>
                  <a:lnTo>
                    <a:pt x="34" y="20"/>
                  </a:lnTo>
                  <a:lnTo>
                    <a:pt x="29" y="21"/>
                  </a:lnTo>
                  <a:lnTo>
                    <a:pt x="24" y="22"/>
                  </a:lnTo>
                  <a:lnTo>
                    <a:pt x="20" y="23"/>
                  </a:lnTo>
                  <a:lnTo>
                    <a:pt x="16" y="24"/>
                  </a:lnTo>
                  <a:lnTo>
                    <a:pt x="13" y="25"/>
                  </a:lnTo>
                  <a:lnTo>
                    <a:pt x="11" y="26"/>
                  </a:lnTo>
                  <a:lnTo>
                    <a:pt x="10" y="26"/>
                  </a:lnTo>
                  <a:lnTo>
                    <a:pt x="9" y="26"/>
                  </a:lnTo>
                  <a:lnTo>
                    <a:pt x="10" y="29"/>
                  </a:lnTo>
                  <a:lnTo>
                    <a:pt x="11" y="32"/>
                  </a:lnTo>
                  <a:lnTo>
                    <a:pt x="11" y="35"/>
                  </a:lnTo>
                  <a:lnTo>
                    <a:pt x="12" y="38"/>
                  </a:lnTo>
                  <a:lnTo>
                    <a:pt x="12" y="38"/>
                  </a:lnTo>
                  <a:lnTo>
                    <a:pt x="13" y="38"/>
                  </a:lnTo>
                  <a:lnTo>
                    <a:pt x="14" y="38"/>
                  </a:lnTo>
                  <a:lnTo>
                    <a:pt x="15" y="37"/>
                  </a:lnTo>
                  <a:lnTo>
                    <a:pt x="15" y="37"/>
                  </a:lnTo>
                  <a:lnTo>
                    <a:pt x="16" y="37"/>
                  </a:lnTo>
                  <a:lnTo>
                    <a:pt x="17" y="36"/>
                  </a:lnTo>
                  <a:lnTo>
                    <a:pt x="18" y="36"/>
                  </a:lnTo>
                  <a:lnTo>
                    <a:pt x="17" y="35"/>
                  </a:lnTo>
                  <a:lnTo>
                    <a:pt x="17" y="34"/>
                  </a:lnTo>
                  <a:lnTo>
                    <a:pt x="17" y="32"/>
                  </a:lnTo>
                  <a:lnTo>
                    <a:pt x="16" y="31"/>
                  </a:lnTo>
                  <a:lnTo>
                    <a:pt x="16" y="30"/>
                  </a:lnTo>
                  <a:lnTo>
                    <a:pt x="16" y="29"/>
                  </a:lnTo>
                  <a:lnTo>
                    <a:pt x="16" y="28"/>
                  </a:lnTo>
                  <a:lnTo>
                    <a:pt x="17" y="27"/>
                  </a:lnTo>
                  <a:lnTo>
                    <a:pt x="17" y="27"/>
                  </a:lnTo>
                  <a:lnTo>
                    <a:pt x="18" y="26"/>
                  </a:lnTo>
                  <a:lnTo>
                    <a:pt x="19" y="26"/>
                  </a:lnTo>
                  <a:lnTo>
                    <a:pt x="20" y="25"/>
                  </a:lnTo>
                  <a:lnTo>
                    <a:pt x="21" y="25"/>
                  </a:lnTo>
                  <a:lnTo>
                    <a:pt x="22" y="25"/>
                  </a:lnTo>
                  <a:lnTo>
                    <a:pt x="23" y="25"/>
                  </a:lnTo>
                  <a:lnTo>
                    <a:pt x="24" y="26"/>
                  </a:lnTo>
                  <a:lnTo>
                    <a:pt x="25" y="26"/>
                  </a:lnTo>
                  <a:lnTo>
                    <a:pt x="25" y="27"/>
                  </a:lnTo>
                  <a:lnTo>
                    <a:pt x="26" y="28"/>
                  </a:lnTo>
                  <a:lnTo>
                    <a:pt x="26" y="29"/>
                  </a:lnTo>
                  <a:lnTo>
                    <a:pt x="27" y="30"/>
                  </a:lnTo>
                  <a:lnTo>
                    <a:pt x="27" y="31"/>
                  </a:lnTo>
                  <a:lnTo>
                    <a:pt x="27" y="32"/>
                  </a:lnTo>
                  <a:lnTo>
                    <a:pt x="28" y="33"/>
                  </a:lnTo>
                  <a:lnTo>
                    <a:pt x="28" y="33"/>
                  </a:lnTo>
                  <a:lnTo>
                    <a:pt x="29" y="33"/>
                  </a:lnTo>
                  <a:lnTo>
                    <a:pt x="30" y="32"/>
                  </a:lnTo>
                  <a:lnTo>
                    <a:pt x="30" y="32"/>
                  </a:lnTo>
                  <a:lnTo>
                    <a:pt x="31" y="32"/>
                  </a:lnTo>
                  <a:lnTo>
                    <a:pt x="31" y="32"/>
                  </a:lnTo>
                  <a:lnTo>
                    <a:pt x="32" y="32"/>
                  </a:lnTo>
                  <a:lnTo>
                    <a:pt x="33" y="32"/>
                  </a:lnTo>
                  <a:lnTo>
                    <a:pt x="33" y="31"/>
                  </a:lnTo>
                  <a:lnTo>
                    <a:pt x="32" y="30"/>
                  </a:lnTo>
                  <a:lnTo>
                    <a:pt x="32" y="29"/>
                  </a:lnTo>
                  <a:lnTo>
                    <a:pt x="32" y="28"/>
                  </a:lnTo>
                  <a:lnTo>
                    <a:pt x="31" y="26"/>
                  </a:lnTo>
                  <a:lnTo>
                    <a:pt x="32" y="25"/>
                  </a:lnTo>
                  <a:lnTo>
                    <a:pt x="33" y="23"/>
                  </a:lnTo>
                  <a:lnTo>
                    <a:pt x="34" y="22"/>
                  </a:lnTo>
                  <a:lnTo>
                    <a:pt x="35" y="22"/>
                  </a:lnTo>
                  <a:lnTo>
                    <a:pt x="36" y="22"/>
                  </a:lnTo>
                  <a:lnTo>
                    <a:pt x="37" y="22"/>
                  </a:lnTo>
                  <a:lnTo>
                    <a:pt x="38" y="22"/>
                  </a:lnTo>
                  <a:lnTo>
                    <a:pt x="39" y="22"/>
                  </a:lnTo>
                  <a:lnTo>
                    <a:pt x="40" y="23"/>
                  </a:lnTo>
                  <a:lnTo>
                    <a:pt x="41" y="24"/>
                  </a:lnTo>
                  <a:lnTo>
                    <a:pt x="41" y="24"/>
                  </a:lnTo>
                  <a:lnTo>
                    <a:pt x="42" y="25"/>
                  </a:lnTo>
                  <a:lnTo>
                    <a:pt x="42" y="26"/>
                  </a:lnTo>
                  <a:lnTo>
                    <a:pt x="42" y="28"/>
                  </a:lnTo>
                  <a:lnTo>
                    <a:pt x="43" y="29"/>
                  </a:lnTo>
                  <a:lnTo>
                    <a:pt x="43" y="29"/>
                  </a:lnTo>
                  <a:lnTo>
                    <a:pt x="44" y="28"/>
                  </a:lnTo>
                  <a:lnTo>
                    <a:pt x="44" y="28"/>
                  </a:lnTo>
                  <a:lnTo>
                    <a:pt x="45" y="28"/>
                  </a:lnTo>
                  <a:lnTo>
                    <a:pt x="46" y="28"/>
                  </a:lnTo>
                  <a:lnTo>
                    <a:pt x="46" y="28"/>
                  </a:lnTo>
                  <a:lnTo>
                    <a:pt x="47" y="28"/>
                  </a:lnTo>
                  <a:lnTo>
                    <a:pt x="47" y="27"/>
                  </a:lnTo>
                  <a:lnTo>
                    <a:pt x="47" y="26"/>
                  </a:lnTo>
                  <a:lnTo>
                    <a:pt x="47" y="25"/>
                  </a:lnTo>
                  <a:lnTo>
                    <a:pt x="46" y="25"/>
                  </a:lnTo>
                  <a:lnTo>
                    <a:pt x="46" y="24"/>
                  </a:lnTo>
                  <a:lnTo>
                    <a:pt x="46" y="23"/>
                  </a:lnTo>
                  <a:lnTo>
                    <a:pt x="46" y="22"/>
                  </a:lnTo>
                  <a:lnTo>
                    <a:pt x="46" y="21"/>
                  </a:lnTo>
                  <a:lnTo>
                    <a:pt x="47" y="20"/>
                  </a:lnTo>
                  <a:lnTo>
                    <a:pt x="48" y="19"/>
                  </a:lnTo>
                  <a:lnTo>
                    <a:pt x="48" y="19"/>
                  </a:lnTo>
                  <a:lnTo>
                    <a:pt x="49" y="18"/>
                  </a:lnTo>
                  <a:lnTo>
                    <a:pt x="50" y="18"/>
                  </a:lnTo>
                  <a:lnTo>
                    <a:pt x="51" y="18"/>
                  </a:lnTo>
                  <a:lnTo>
                    <a:pt x="52" y="18"/>
                  </a:lnTo>
                  <a:lnTo>
                    <a:pt x="53" y="19"/>
                  </a:lnTo>
                  <a:lnTo>
                    <a:pt x="54" y="19"/>
                  </a:lnTo>
                  <a:lnTo>
                    <a:pt x="55" y="20"/>
                  </a:lnTo>
                  <a:lnTo>
                    <a:pt x="55" y="20"/>
                  </a:lnTo>
                  <a:lnTo>
                    <a:pt x="56" y="21"/>
                  </a:lnTo>
                  <a:lnTo>
                    <a:pt x="56" y="22"/>
                  </a:lnTo>
                  <a:lnTo>
                    <a:pt x="56" y="23"/>
                  </a:lnTo>
                  <a:lnTo>
                    <a:pt x="57" y="24"/>
                  </a:lnTo>
                  <a:lnTo>
                    <a:pt x="57" y="24"/>
                  </a:lnTo>
                  <a:lnTo>
                    <a:pt x="57" y="25"/>
                  </a:lnTo>
                  <a:lnTo>
                    <a:pt x="58" y="25"/>
                  </a:lnTo>
                  <a:lnTo>
                    <a:pt x="59" y="25"/>
                  </a:lnTo>
                  <a:lnTo>
                    <a:pt x="59" y="24"/>
                  </a:lnTo>
                  <a:lnTo>
                    <a:pt x="60" y="24"/>
                  </a:lnTo>
                  <a:lnTo>
                    <a:pt x="60" y="24"/>
                  </a:lnTo>
                  <a:lnTo>
                    <a:pt x="61" y="24"/>
                  </a:lnTo>
                  <a:lnTo>
                    <a:pt x="62" y="24"/>
                  </a:lnTo>
                  <a:lnTo>
                    <a:pt x="62" y="24"/>
                  </a:lnTo>
                  <a:lnTo>
                    <a:pt x="62" y="23"/>
                  </a:lnTo>
                  <a:lnTo>
                    <a:pt x="62" y="21"/>
                  </a:lnTo>
                  <a:lnTo>
                    <a:pt x="61" y="20"/>
                  </a:lnTo>
                  <a:lnTo>
                    <a:pt x="61" y="19"/>
                  </a:lnTo>
                  <a:lnTo>
                    <a:pt x="61" y="18"/>
                  </a:lnTo>
                  <a:lnTo>
                    <a:pt x="61" y="17"/>
                  </a:lnTo>
                  <a:lnTo>
                    <a:pt x="62" y="16"/>
                  </a:lnTo>
                  <a:lnTo>
                    <a:pt x="62" y="16"/>
                  </a:lnTo>
                  <a:lnTo>
                    <a:pt x="63" y="15"/>
                  </a:lnTo>
                  <a:lnTo>
                    <a:pt x="64" y="14"/>
                  </a:lnTo>
                  <a:lnTo>
                    <a:pt x="64" y="14"/>
                  </a:lnTo>
                  <a:lnTo>
                    <a:pt x="65" y="14"/>
                  </a:lnTo>
                  <a:lnTo>
                    <a:pt x="67" y="14"/>
                  </a:lnTo>
                  <a:lnTo>
                    <a:pt x="68" y="14"/>
                  </a:lnTo>
                  <a:lnTo>
                    <a:pt x="68" y="14"/>
                  </a:lnTo>
                  <a:lnTo>
                    <a:pt x="69" y="15"/>
                  </a:lnTo>
                  <a:lnTo>
                    <a:pt x="70" y="15"/>
                  </a:lnTo>
                  <a:lnTo>
                    <a:pt x="71" y="16"/>
                  </a:lnTo>
                  <a:lnTo>
                    <a:pt x="71" y="17"/>
                  </a:lnTo>
                  <a:lnTo>
                    <a:pt x="71" y="18"/>
                  </a:lnTo>
                  <a:lnTo>
                    <a:pt x="72" y="18"/>
                  </a:lnTo>
                  <a:lnTo>
                    <a:pt x="72" y="19"/>
                  </a:lnTo>
                  <a:lnTo>
                    <a:pt x="72" y="20"/>
                  </a:lnTo>
                  <a:lnTo>
                    <a:pt x="72" y="21"/>
                  </a:lnTo>
                  <a:lnTo>
                    <a:pt x="73" y="21"/>
                  </a:lnTo>
                  <a:lnTo>
                    <a:pt x="74" y="21"/>
                  </a:lnTo>
                  <a:lnTo>
                    <a:pt x="75" y="21"/>
                  </a:lnTo>
                  <a:lnTo>
                    <a:pt x="75" y="21"/>
                  </a:lnTo>
                  <a:lnTo>
                    <a:pt x="76" y="20"/>
                  </a:lnTo>
                  <a:lnTo>
                    <a:pt x="77" y="20"/>
                  </a:lnTo>
                  <a:lnTo>
                    <a:pt x="77" y="20"/>
                  </a:lnTo>
                  <a:lnTo>
                    <a:pt x="78" y="20"/>
                  </a:lnTo>
                  <a:lnTo>
                    <a:pt x="78" y="17"/>
                  </a:lnTo>
                  <a:lnTo>
                    <a:pt x="77" y="15"/>
                  </a:lnTo>
                  <a:lnTo>
                    <a:pt x="77" y="12"/>
                  </a:lnTo>
                  <a:lnTo>
                    <a:pt x="77" y="10"/>
                  </a:lnTo>
                  <a:lnTo>
                    <a:pt x="76" y="10"/>
                  </a:lnTo>
                  <a:lnTo>
                    <a:pt x="76" y="10"/>
                  </a:lnTo>
                  <a:lnTo>
                    <a:pt x="75" y="10"/>
                  </a:lnTo>
                  <a:lnTo>
                    <a:pt x="74" y="10"/>
                  </a:lnTo>
                  <a:lnTo>
                    <a:pt x="74" y="10"/>
                  </a:lnTo>
                  <a:lnTo>
                    <a:pt x="73" y="11"/>
                  </a:lnTo>
                  <a:lnTo>
                    <a:pt x="72" y="11"/>
                  </a:lnTo>
                  <a:lnTo>
                    <a:pt x="72" y="11"/>
                  </a:lnTo>
                  <a:lnTo>
                    <a:pt x="72" y="3"/>
                  </a:lnTo>
                  <a:lnTo>
                    <a:pt x="74" y="2"/>
                  </a:lnTo>
                  <a:lnTo>
                    <a:pt x="76" y="2"/>
                  </a:lnTo>
                  <a:lnTo>
                    <a:pt x="78" y="1"/>
                  </a:lnTo>
                  <a:lnTo>
                    <a:pt x="80" y="1"/>
                  </a:lnTo>
                  <a:lnTo>
                    <a:pt x="82" y="0"/>
                  </a:lnTo>
                  <a:lnTo>
                    <a:pt x="83" y="0"/>
                  </a:lnTo>
                  <a:lnTo>
                    <a:pt x="84" y="0"/>
                  </a:lnTo>
                  <a:lnTo>
                    <a:pt x="84" y="0"/>
                  </a:lnTo>
                  <a:lnTo>
                    <a:pt x="84" y="3"/>
                  </a:lnTo>
                  <a:lnTo>
                    <a:pt x="85" y="10"/>
                  </a:lnTo>
                  <a:lnTo>
                    <a:pt x="86" y="19"/>
                  </a:lnTo>
                  <a:lnTo>
                    <a:pt x="87" y="25"/>
                  </a:lnTo>
                  <a:lnTo>
                    <a:pt x="6" y="47"/>
                  </a:lnTo>
                  <a:lnTo>
                    <a:pt x="5" y="45"/>
                  </a:lnTo>
                  <a:lnTo>
                    <a:pt x="4" y="41"/>
                  </a:lnTo>
                  <a:lnTo>
                    <a:pt x="4" y="37"/>
                  </a:lnTo>
                  <a:lnTo>
                    <a:pt x="3" y="32"/>
                  </a:lnTo>
                  <a:lnTo>
                    <a:pt x="2" y="28"/>
                  </a:lnTo>
                  <a:lnTo>
                    <a:pt x="1" y="24"/>
                  </a:lnTo>
                  <a:lnTo>
                    <a:pt x="0" y="21"/>
                  </a:lnTo>
                  <a:lnTo>
                    <a:pt x="0" y="20"/>
                  </a:lnTo>
                  <a:lnTo>
                    <a:pt x="3" y="19"/>
                  </a:lnTo>
                  <a:lnTo>
                    <a:pt x="6" y="19"/>
                  </a:lnTo>
                  <a:lnTo>
                    <a:pt x="10" y="18"/>
                  </a:lnTo>
                  <a:lnTo>
                    <a:pt x="14" y="17"/>
                  </a:lnTo>
                  <a:lnTo>
                    <a:pt x="18" y="16"/>
                  </a:lnTo>
                  <a:lnTo>
                    <a:pt x="23" y="14"/>
                  </a:lnTo>
                  <a:lnTo>
                    <a:pt x="28" y="13"/>
                  </a:lnTo>
                  <a:lnTo>
                    <a:pt x="33" y="12"/>
                  </a:lnTo>
                  <a:lnTo>
                    <a:pt x="38" y="11"/>
                  </a:lnTo>
                  <a:lnTo>
                    <a:pt x="43" y="9"/>
                  </a:lnTo>
                  <a:lnTo>
                    <a:pt x="49" y="8"/>
                  </a:lnTo>
                  <a:lnTo>
                    <a:pt x="54" y="7"/>
                  </a:lnTo>
                  <a:lnTo>
                    <a:pt x="59" y="6"/>
                  </a:lnTo>
                  <a:lnTo>
                    <a:pt x="63" y="5"/>
                  </a:lnTo>
                  <a:lnTo>
                    <a:pt x="68" y="4"/>
                  </a:lnTo>
                  <a:lnTo>
                    <a:pt x="72" y="3"/>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55" name="Rectangle 2244"/>
            <p:cNvSpPr>
              <a:spLocks noChangeArrowheads="1"/>
            </p:cNvSpPr>
            <p:nvPr/>
          </p:nvSpPr>
          <p:spPr bwMode="auto">
            <a:xfrm>
              <a:off x="3732215" y="4429688"/>
              <a:ext cx="84157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Manipulation</a:t>
              </a:r>
              <a:endParaRPr lang="en-US" kern="0">
                <a:solidFill>
                  <a:sysClr val="windowText" lastClr="000000"/>
                </a:solidFill>
                <a:latin typeface="Arial" pitchFamily="34" charset="0"/>
                <a:cs typeface="Arial" pitchFamily="34" charset="0"/>
              </a:endParaRPr>
            </a:p>
          </p:txBody>
        </p:sp>
        <p:sp>
          <p:nvSpPr>
            <p:cNvPr id="1556" name="Rectangle 2245"/>
            <p:cNvSpPr>
              <a:spLocks noChangeArrowheads="1"/>
            </p:cNvSpPr>
            <p:nvPr/>
          </p:nvSpPr>
          <p:spPr bwMode="auto">
            <a:xfrm>
              <a:off x="3732213" y="4577325"/>
              <a:ext cx="9682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(Maneuvering, Win</a:t>
              </a:r>
              <a:endParaRPr lang="en-US" kern="0">
                <a:solidFill>
                  <a:sysClr val="windowText" lastClr="000000"/>
                </a:solidFill>
                <a:latin typeface="Arial" pitchFamily="34" charset="0"/>
                <a:cs typeface="Arial" pitchFamily="34" charset="0"/>
              </a:endParaRPr>
            </a:p>
          </p:txBody>
        </p:sp>
        <p:sp>
          <p:nvSpPr>
            <p:cNvPr id="1557" name="Rectangle 2246"/>
            <p:cNvSpPr>
              <a:spLocks noChangeArrowheads="1"/>
            </p:cNvSpPr>
            <p:nvPr/>
          </p:nvSpPr>
          <p:spPr bwMode="auto">
            <a:xfrm>
              <a:off x="4678363" y="4577325"/>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1558" name="Rectangle 2247"/>
            <p:cNvSpPr>
              <a:spLocks noChangeArrowheads="1"/>
            </p:cNvSpPr>
            <p:nvPr/>
          </p:nvSpPr>
          <p:spPr bwMode="auto">
            <a:xfrm>
              <a:off x="4714878" y="4577325"/>
              <a:ext cx="32060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Lose) </a:t>
              </a:r>
              <a:endParaRPr lang="en-US" kern="0">
                <a:solidFill>
                  <a:sysClr val="windowText" lastClr="000000"/>
                </a:solidFill>
                <a:latin typeface="Arial" pitchFamily="34" charset="0"/>
                <a:cs typeface="Arial" pitchFamily="34" charset="0"/>
              </a:endParaRPr>
            </a:p>
          </p:txBody>
        </p:sp>
        <p:sp>
          <p:nvSpPr>
            <p:cNvPr id="1559" name="Rectangle 2248"/>
            <p:cNvSpPr>
              <a:spLocks noChangeArrowheads="1"/>
            </p:cNvSpPr>
            <p:nvPr/>
          </p:nvSpPr>
          <p:spPr bwMode="auto">
            <a:xfrm>
              <a:off x="4081465" y="4089963"/>
              <a:ext cx="69089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Deniability</a:t>
              </a:r>
              <a:endParaRPr lang="en-US" kern="0">
                <a:solidFill>
                  <a:sysClr val="windowText" lastClr="000000"/>
                </a:solidFill>
                <a:latin typeface="Arial" pitchFamily="34" charset="0"/>
                <a:cs typeface="Arial" pitchFamily="34" charset="0"/>
              </a:endParaRPr>
            </a:p>
          </p:txBody>
        </p:sp>
        <p:sp>
          <p:nvSpPr>
            <p:cNvPr id="1560" name="Rectangle 2249"/>
            <p:cNvSpPr>
              <a:spLocks noChangeArrowheads="1"/>
            </p:cNvSpPr>
            <p:nvPr/>
          </p:nvSpPr>
          <p:spPr bwMode="auto">
            <a:xfrm>
              <a:off x="4081463" y="4237600"/>
              <a:ext cx="126316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(Withholding, Protection)</a:t>
              </a:r>
              <a:endParaRPr lang="en-US" kern="0">
                <a:solidFill>
                  <a:sysClr val="windowText" lastClr="000000"/>
                </a:solidFill>
                <a:latin typeface="Arial" pitchFamily="34" charset="0"/>
                <a:cs typeface="Arial" pitchFamily="34" charset="0"/>
              </a:endParaRPr>
            </a:p>
          </p:txBody>
        </p:sp>
        <p:sp>
          <p:nvSpPr>
            <p:cNvPr id="1561" name="Rectangle 2250"/>
            <p:cNvSpPr>
              <a:spLocks noChangeArrowheads="1"/>
            </p:cNvSpPr>
            <p:nvPr/>
          </p:nvSpPr>
          <p:spPr bwMode="auto">
            <a:xfrm>
              <a:off x="3092453" y="5101200"/>
              <a:ext cx="7502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Aggression</a:t>
              </a:r>
              <a:endParaRPr lang="en-US" kern="0">
                <a:solidFill>
                  <a:sysClr val="windowText" lastClr="000000"/>
                </a:solidFill>
                <a:latin typeface="Arial" pitchFamily="34" charset="0"/>
                <a:cs typeface="Arial" pitchFamily="34" charset="0"/>
              </a:endParaRPr>
            </a:p>
          </p:txBody>
        </p:sp>
        <p:sp>
          <p:nvSpPr>
            <p:cNvPr id="1562" name="Rectangle 2251"/>
            <p:cNvSpPr>
              <a:spLocks noChangeArrowheads="1"/>
            </p:cNvSpPr>
            <p:nvPr/>
          </p:nvSpPr>
          <p:spPr bwMode="auto">
            <a:xfrm>
              <a:off x="3092451" y="5264713"/>
              <a:ext cx="91050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(Threats, Attacks)</a:t>
              </a:r>
              <a:endParaRPr lang="en-US" kern="0">
                <a:solidFill>
                  <a:sysClr val="windowText" lastClr="000000"/>
                </a:solidFill>
                <a:latin typeface="Arial" pitchFamily="34" charset="0"/>
                <a:cs typeface="Arial" pitchFamily="34" charset="0"/>
              </a:endParaRPr>
            </a:p>
          </p:txBody>
        </p:sp>
        <p:sp>
          <p:nvSpPr>
            <p:cNvPr id="1563" name="Rectangle 2252"/>
            <p:cNvSpPr>
              <a:spLocks noChangeArrowheads="1"/>
            </p:cNvSpPr>
            <p:nvPr/>
          </p:nvSpPr>
          <p:spPr bwMode="auto">
            <a:xfrm>
              <a:off x="3430590" y="4724963"/>
              <a:ext cx="65883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Deception</a:t>
              </a:r>
              <a:endParaRPr lang="en-US" kern="0">
                <a:solidFill>
                  <a:sysClr val="windowText" lastClr="000000"/>
                </a:solidFill>
                <a:latin typeface="Arial" pitchFamily="34" charset="0"/>
                <a:cs typeface="Arial" pitchFamily="34" charset="0"/>
              </a:endParaRPr>
            </a:p>
          </p:txBody>
        </p:sp>
        <p:sp>
          <p:nvSpPr>
            <p:cNvPr id="1564" name="Rectangle 2253"/>
            <p:cNvSpPr>
              <a:spLocks noChangeArrowheads="1"/>
            </p:cNvSpPr>
            <p:nvPr/>
          </p:nvSpPr>
          <p:spPr bwMode="auto">
            <a:xfrm>
              <a:off x="3430588" y="4902763"/>
              <a:ext cx="8271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(Trickery, Lying)</a:t>
              </a:r>
              <a:endParaRPr lang="en-US" kern="0">
                <a:solidFill>
                  <a:sysClr val="windowText" lastClr="000000"/>
                </a:solidFill>
                <a:latin typeface="Arial" pitchFamily="34" charset="0"/>
                <a:cs typeface="Arial" pitchFamily="34" charset="0"/>
              </a:endParaRPr>
            </a:p>
          </p:txBody>
        </p:sp>
        <p:sp>
          <p:nvSpPr>
            <p:cNvPr id="1565" name="Rectangle 2254"/>
            <p:cNvSpPr>
              <a:spLocks noChangeArrowheads="1"/>
            </p:cNvSpPr>
            <p:nvPr/>
          </p:nvSpPr>
          <p:spPr bwMode="auto">
            <a:xfrm>
              <a:off x="4410078" y="3747063"/>
              <a:ext cx="65081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Negativity</a:t>
              </a:r>
              <a:endParaRPr lang="en-US" kern="0">
                <a:solidFill>
                  <a:sysClr val="windowText" lastClr="000000"/>
                </a:solidFill>
                <a:latin typeface="Arial" pitchFamily="34" charset="0"/>
                <a:cs typeface="Arial" pitchFamily="34" charset="0"/>
              </a:endParaRPr>
            </a:p>
          </p:txBody>
        </p:sp>
        <p:sp>
          <p:nvSpPr>
            <p:cNvPr id="1566" name="Rectangle 2255"/>
            <p:cNvSpPr>
              <a:spLocks noChangeArrowheads="1"/>
            </p:cNvSpPr>
            <p:nvPr/>
          </p:nvSpPr>
          <p:spPr bwMode="auto">
            <a:xfrm>
              <a:off x="4410078" y="3896288"/>
              <a:ext cx="60914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(Judgment, </a:t>
              </a:r>
              <a:endParaRPr lang="en-US" kern="0">
                <a:solidFill>
                  <a:sysClr val="windowText" lastClr="000000"/>
                </a:solidFill>
                <a:latin typeface="Arial" pitchFamily="34" charset="0"/>
                <a:cs typeface="Arial" pitchFamily="34" charset="0"/>
              </a:endParaRPr>
            </a:p>
          </p:txBody>
        </p:sp>
        <p:sp>
          <p:nvSpPr>
            <p:cNvPr id="1567" name="Rectangle 2256"/>
            <p:cNvSpPr>
              <a:spLocks noChangeArrowheads="1"/>
            </p:cNvSpPr>
            <p:nvPr/>
          </p:nvSpPr>
          <p:spPr bwMode="auto">
            <a:xfrm>
              <a:off x="5006978" y="3896288"/>
              <a:ext cx="60914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Dimishment</a:t>
              </a:r>
              <a:endParaRPr lang="en-US" kern="0">
                <a:solidFill>
                  <a:sysClr val="windowText" lastClr="000000"/>
                </a:solidFill>
                <a:latin typeface="Arial" pitchFamily="34" charset="0"/>
                <a:cs typeface="Arial" pitchFamily="34" charset="0"/>
              </a:endParaRPr>
            </a:p>
          </p:txBody>
        </p:sp>
        <p:sp>
          <p:nvSpPr>
            <p:cNvPr id="1568" name="Rectangle 2257"/>
            <p:cNvSpPr>
              <a:spLocks noChangeArrowheads="1"/>
            </p:cNvSpPr>
            <p:nvPr/>
          </p:nvSpPr>
          <p:spPr bwMode="auto">
            <a:xfrm>
              <a:off x="5600701" y="3896288"/>
              <a:ext cx="38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1569" name="Freeform 2258"/>
            <p:cNvSpPr>
              <a:spLocks/>
            </p:cNvSpPr>
            <p:nvPr/>
          </p:nvSpPr>
          <p:spPr bwMode="auto">
            <a:xfrm>
              <a:off x="3841751" y="3605775"/>
              <a:ext cx="349250" cy="258763"/>
            </a:xfrm>
            <a:custGeom>
              <a:avLst/>
              <a:gdLst>
                <a:gd name="T0" fmla="*/ 55 w 220"/>
                <a:gd name="T1" fmla="*/ 19 h 163"/>
                <a:gd name="T2" fmla="*/ 52 w 220"/>
                <a:gd name="T3" fmla="*/ 38 h 163"/>
                <a:gd name="T4" fmla="*/ 39 w 220"/>
                <a:gd name="T5" fmla="*/ 81 h 163"/>
                <a:gd name="T6" fmla="*/ 30 w 220"/>
                <a:gd name="T7" fmla="*/ 96 h 163"/>
                <a:gd name="T8" fmla="*/ 6 w 220"/>
                <a:gd name="T9" fmla="*/ 114 h 163"/>
                <a:gd name="T10" fmla="*/ 0 w 220"/>
                <a:gd name="T11" fmla="*/ 123 h 163"/>
                <a:gd name="T12" fmla="*/ 0 w 220"/>
                <a:gd name="T13" fmla="*/ 125 h 163"/>
                <a:gd name="T14" fmla="*/ 1 w 220"/>
                <a:gd name="T15" fmla="*/ 127 h 163"/>
                <a:gd name="T16" fmla="*/ 2 w 220"/>
                <a:gd name="T17" fmla="*/ 129 h 163"/>
                <a:gd name="T18" fmla="*/ 4 w 220"/>
                <a:gd name="T19" fmla="*/ 131 h 163"/>
                <a:gd name="T20" fmla="*/ 5 w 220"/>
                <a:gd name="T21" fmla="*/ 133 h 163"/>
                <a:gd name="T22" fmla="*/ 7 w 220"/>
                <a:gd name="T23" fmla="*/ 135 h 163"/>
                <a:gd name="T24" fmla="*/ 8 w 220"/>
                <a:gd name="T25" fmla="*/ 136 h 163"/>
                <a:gd name="T26" fmla="*/ 10 w 220"/>
                <a:gd name="T27" fmla="*/ 138 h 163"/>
                <a:gd name="T28" fmla="*/ 13 w 220"/>
                <a:gd name="T29" fmla="*/ 140 h 163"/>
                <a:gd name="T30" fmla="*/ 15 w 220"/>
                <a:gd name="T31" fmla="*/ 142 h 163"/>
                <a:gd name="T32" fmla="*/ 18 w 220"/>
                <a:gd name="T33" fmla="*/ 144 h 163"/>
                <a:gd name="T34" fmla="*/ 21 w 220"/>
                <a:gd name="T35" fmla="*/ 146 h 163"/>
                <a:gd name="T36" fmla="*/ 25 w 220"/>
                <a:gd name="T37" fmla="*/ 148 h 163"/>
                <a:gd name="T38" fmla="*/ 29 w 220"/>
                <a:gd name="T39" fmla="*/ 150 h 163"/>
                <a:gd name="T40" fmla="*/ 33 w 220"/>
                <a:gd name="T41" fmla="*/ 152 h 163"/>
                <a:gd name="T42" fmla="*/ 37 w 220"/>
                <a:gd name="T43" fmla="*/ 154 h 163"/>
                <a:gd name="T44" fmla="*/ 40 w 220"/>
                <a:gd name="T45" fmla="*/ 155 h 163"/>
                <a:gd name="T46" fmla="*/ 44 w 220"/>
                <a:gd name="T47" fmla="*/ 157 h 163"/>
                <a:gd name="T48" fmla="*/ 48 w 220"/>
                <a:gd name="T49" fmla="*/ 158 h 163"/>
                <a:gd name="T50" fmla="*/ 51 w 220"/>
                <a:gd name="T51" fmla="*/ 159 h 163"/>
                <a:gd name="T52" fmla="*/ 55 w 220"/>
                <a:gd name="T53" fmla="*/ 160 h 163"/>
                <a:gd name="T54" fmla="*/ 58 w 220"/>
                <a:gd name="T55" fmla="*/ 161 h 163"/>
                <a:gd name="T56" fmla="*/ 61 w 220"/>
                <a:gd name="T57" fmla="*/ 161 h 163"/>
                <a:gd name="T58" fmla="*/ 64 w 220"/>
                <a:gd name="T59" fmla="*/ 162 h 163"/>
                <a:gd name="T60" fmla="*/ 67 w 220"/>
                <a:gd name="T61" fmla="*/ 162 h 163"/>
                <a:gd name="T62" fmla="*/ 70 w 220"/>
                <a:gd name="T63" fmla="*/ 162 h 163"/>
                <a:gd name="T64" fmla="*/ 72 w 220"/>
                <a:gd name="T65" fmla="*/ 163 h 163"/>
                <a:gd name="T66" fmla="*/ 74 w 220"/>
                <a:gd name="T67" fmla="*/ 163 h 163"/>
                <a:gd name="T68" fmla="*/ 76 w 220"/>
                <a:gd name="T69" fmla="*/ 163 h 163"/>
                <a:gd name="T70" fmla="*/ 78 w 220"/>
                <a:gd name="T71" fmla="*/ 163 h 163"/>
                <a:gd name="T72" fmla="*/ 80 w 220"/>
                <a:gd name="T73" fmla="*/ 163 h 163"/>
                <a:gd name="T74" fmla="*/ 81 w 220"/>
                <a:gd name="T75" fmla="*/ 163 h 163"/>
                <a:gd name="T76" fmla="*/ 88 w 220"/>
                <a:gd name="T77" fmla="*/ 149 h 163"/>
                <a:gd name="T78" fmla="*/ 87 w 220"/>
                <a:gd name="T79" fmla="*/ 119 h 163"/>
                <a:gd name="T80" fmla="*/ 90 w 220"/>
                <a:gd name="T81" fmla="*/ 106 h 163"/>
                <a:gd name="T82" fmla="*/ 212 w 220"/>
                <a:gd name="T83" fmla="*/ 148 h 163"/>
                <a:gd name="T84" fmla="*/ 103 w 220"/>
                <a:gd name="T85" fmla="*/ 83 h 163"/>
                <a:gd name="T86" fmla="*/ 122 w 220"/>
                <a:gd name="T87" fmla="*/ 72 h 163"/>
                <a:gd name="T88" fmla="*/ 116 w 220"/>
                <a:gd name="T89" fmla="*/ 53 h 163"/>
                <a:gd name="T90" fmla="*/ 126 w 220"/>
                <a:gd name="T91" fmla="*/ 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163">
                  <a:moveTo>
                    <a:pt x="66" y="0"/>
                  </a:moveTo>
                  <a:lnTo>
                    <a:pt x="56" y="9"/>
                  </a:lnTo>
                  <a:lnTo>
                    <a:pt x="55" y="19"/>
                  </a:lnTo>
                  <a:lnTo>
                    <a:pt x="65" y="27"/>
                  </a:lnTo>
                  <a:lnTo>
                    <a:pt x="59" y="37"/>
                  </a:lnTo>
                  <a:lnTo>
                    <a:pt x="52" y="38"/>
                  </a:lnTo>
                  <a:lnTo>
                    <a:pt x="45" y="46"/>
                  </a:lnTo>
                  <a:lnTo>
                    <a:pt x="52" y="55"/>
                  </a:lnTo>
                  <a:lnTo>
                    <a:pt x="39" y="81"/>
                  </a:lnTo>
                  <a:lnTo>
                    <a:pt x="23" y="84"/>
                  </a:lnTo>
                  <a:lnTo>
                    <a:pt x="28" y="93"/>
                  </a:lnTo>
                  <a:lnTo>
                    <a:pt x="30" y="96"/>
                  </a:lnTo>
                  <a:lnTo>
                    <a:pt x="21" y="103"/>
                  </a:lnTo>
                  <a:lnTo>
                    <a:pt x="11" y="103"/>
                  </a:lnTo>
                  <a:lnTo>
                    <a:pt x="6" y="114"/>
                  </a:lnTo>
                  <a:lnTo>
                    <a:pt x="0" y="123"/>
                  </a:lnTo>
                  <a:lnTo>
                    <a:pt x="0" y="123"/>
                  </a:lnTo>
                  <a:lnTo>
                    <a:pt x="0" y="123"/>
                  </a:lnTo>
                  <a:lnTo>
                    <a:pt x="0" y="124"/>
                  </a:lnTo>
                  <a:lnTo>
                    <a:pt x="1" y="124"/>
                  </a:lnTo>
                  <a:lnTo>
                    <a:pt x="0" y="125"/>
                  </a:lnTo>
                  <a:lnTo>
                    <a:pt x="1" y="125"/>
                  </a:lnTo>
                  <a:lnTo>
                    <a:pt x="1" y="126"/>
                  </a:lnTo>
                  <a:lnTo>
                    <a:pt x="1" y="127"/>
                  </a:lnTo>
                  <a:lnTo>
                    <a:pt x="1" y="127"/>
                  </a:lnTo>
                  <a:lnTo>
                    <a:pt x="2" y="128"/>
                  </a:lnTo>
                  <a:lnTo>
                    <a:pt x="2" y="129"/>
                  </a:lnTo>
                  <a:lnTo>
                    <a:pt x="3" y="130"/>
                  </a:lnTo>
                  <a:lnTo>
                    <a:pt x="3" y="130"/>
                  </a:lnTo>
                  <a:lnTo>
                    <a:pt x="4" y="131"/>
                  </a:lnTo>
                  <a:lnTo>
                    <a:pt x="4" y="132"/>
                  </a:lnTo>
                  <a:lnTo>
                    <a:pt x="5" y="132"/>
                  </a:lnTo>
                  <a:lnTo>
                    <a:pt x="5" y="133"/>
                  </a:lnTo>
                  <a:lnTo>
                    <a:pt x="6" y="134"/>
                  </a:lnTo>
                  <a:lnTo>
                    <a:pt x="6" y="134"/>
                  </a:lnTo>
                  <a:lnTo>
                    <a:pt x="7" y="135"/>
                  </a:lnTo>
                  <a:lnTo>
                    <a:pt x="7" y="135"/>
                  </a:lnTo>
                  <a:lnTo>
                    <a:pt x="8" y="136"/>
                  </a:lnTo>
                  <a:lnTo>
                    <a:pt x="8" y="136"/>
                  </a:lnTo>
                  <a:lnTo>
                    <a:pt x="9" y="137"/>
                  </a:lnTo>
                  <a:lnTo>
                    <a:pt x="10" y="137"/>
                  </a:lnTo>
                  <a:lnTo>
                    <a:pt x="10" y="138"/>
                  </a:lnTo>
                  <a:lnTo>
                    <a:pt x="11" y="139"/>
                  </a:lnTo>
                  <a:lnTo>
                    <a:pt x="12" y="139"/>
                  </a:lnTo>
                  <a:lnTo>
                    <a:pt x="13" y="140"/>
                  </a:lnTo>
                  <a:lnTo>
                    <a:pt x="13" y="140"/>
                  </a:lnTo>
                  <a:lnTo>
                    <a:pt x="14" y="141"/>
                  </a:lnTo>
                  <a:lnTo>
                    <a:pt x="15" y="142"/>
                  </a:lnTo>
                  <a:lnTo>
                    <a:pt x="16" y="142"/>
                  </a:lnTo>
                  <a:lnTo>
                    <a:pt x="17" y="143"/>
                  </a:lnTo>
                  <a:lnTo>
                    <a:pt x="18" y="144"/>
                  </a:lnTo>
                  <a:lnTo>
                    <a:pt x="19" y="144"/>
                  </a:lnTo>
                  <a:lnTo>
                    <a:pt x="20" y="145"/>
                  </a:lnTo>
                  <a:lnTo>
                    <a:pt x="21" y="146"/>
                  </a:lnTo>
                  <a:lnTo>
                    <a:pt x="22" y="146"/>
                  </a:lnTo>
                  <a:lnTo>
                    <a:pt x="24" y="147"/>
                  </a:lnTo>
                  <a:lnTo>
                    <a:pt x="25" y="148"/>
                  </a:lnTo>
                  <a:lnTo>
                    <a:pt x="26" y="149"/>
                  </a:lnTo>
                  <a:lnTo>
                    <a:pt x="27" y="150"/>
                  </a:lnTo>
                  <a:lnTo>
                    <a:pt x="29" y="150"/>
                  </a:lnTo>
                  <a:lnTo>
                    <a:pt x="30" y="151"/>
                  </a:lnTo>
                  <a:lnTo>
                    <a:pt x="31" y="152"/>
                  </a:lnTo>
                  <a:lnTo>
                    <a:pt x="33" y="152"/>
                  </a:lnTo>
                  <a:lnTo>
                    <a:pt x="34" y="153"/>
                  </a:lnTo>
                  <a:lnTo>
                    <a:pt x="35" y="153"/>
                  </a:lnTo>
                  <a:lnTo>
                    <a:pt x="37" y="154"/>
                  </a:lnTo>
                  <a:lnTo>
                    <a:pt x="38" y="154"/>
                  </a:lnTo>
                  <a:lnTo>
                    <a:pt x="39" y="155"/>
                  </a:lnTo>
                  <a:lnTo>
                    <a:pt x="40" y="155"/>
                  </a:lnTo>
                  <a:lnTo>
                    <a:pt x="42" y="156"/>
                  </a:lnTo>
                  <a:lnTo>
                    <a:pt x="43" y="156"/>
                  </a:lnTo>
                  <a:lnTo>
                    <a:pt x="44" y="157"/>
                  </a:lnTo>
                  <a:lnTo>
                    <a:pt x="45" y="157"/>
                  </a:lnTo>
                  <a:lnTo>
                    <a:pt x="47" y="158"/>
                  </a:lnTo>
                  <a:lnTo>
                    <a:pt x="48" y="158"/>
                  </a:lnTo>
                  <a:lnTo>
                    <a:pt x="49" y="158"/>
                  </a:lnTo>
                  <a:lnTo>
                    <a:pt x="50" y="159"/>
                  </a:lnTo>
                  <a:lnTo>
                    <a:pt x="51" y="159"/>
                  </a:lnTo>
                  <a:lnTo>
                    <a:pt x="52" y="159"/>
                  </a:lnTo>
                  <a:lnTo>
                    <a:pt x="54" y="160"/>
                  </a:lnTo>
                  <a:lnTo>
                    <a:pt x="55" y="160"/>
                  </a:lnTo>
                  <a:lnTo>
                    <a:pt x="56" y="160"/>
                  </a:lnTo>
                  <a:lnTo>
                    <a:pt x="57" y="160"/>
                  </a:lnTo>
                  <a:lnTo>
                    <a:pt x="58" y="161"/>
                  </a:lnTo>
                  <a:lnTo>
                    <a:pt x="59" y="161"/>
                  </a:lnTo>
                  <a:lnTo>
                    <a:pt x="60" y="161"/>
                  </a:lnTo>
                  <a:lnTo>
                    <a:pt x="61" y="161"/>
                  </a:lnTo>
                  <a:lnTo>
                    <a:pt x="62" y="161"/>
                  </a:lnTo>
                  <a:lnTo>
                    <a:pt x="63" y="161"/>
                  </a:lnTo>
                  <a:lnTo>
                    <a:pt x="64" y="162"/>
                  </a:lnTo>
                  <a:lnTo>
                    <a:pt x="65" y="162"/>
                  </a:lnTo>
                  <a:lnTo>
                    <a:pt x="66" y="162"/>
                  </a:lnTo>
                  <a:lnTo>
                    <a:pt x="67" y="162"/>
                  </a:lnTo>
                  <a:lnTo>
                    <a:pt x="68" y="162"/>
                  </a:lnTo>
                  <a:lnTo>
                    <a:pt x="69" y="162"/>
                  </a:lnTo>
                  <a:lnTo>
                    <a:pt x="70" y="162"/>
                  </a:lnTo>
                  <a:lnTo>
                    <a:pt x="71" y="162"/>
                  </a:lnTo>
                  <a:lnTo>
                    <a:pt x="71" y="162"/>
                  </a:lnTo>
                  <a:lnTo>
                    <a:pt x="72" y="163"/>
                  </a:lnTo>
                  <a:lnTo>
                    <a:pt x="73" y="162"/>
                  </a:lnTo>
                  <a:lnTo>
                    <a:pt x="73" y="162"/>
                  </a:lnTo>
                  <a:lnTo>
                    <a:pt x="74" y="163"/>
                  </a:lnTo>
                  <a:lnTo>
                    <a:pt x="75" y="163"/>
                  </a:lnTo>
                  <a:lnTo>
                    <a:pt x="76" y="163"/>
                  </a:lnTo>
                  <a:lnTo>
                    <a:pt x="76" y="163"/>
                  </a:lnTo>
                  <a:lnTo>
                    <a:pt x="77" y="163"/>
                  </a:lnTo>
                  <a:lnTo>
                    <a:pt x="77" y="163"/>
                  </a:lnTo>
                  <a:lnTo>
                    <a:pt x="78" y="163"/>
                  </a:lnTo>
                  <a:lnTo>
                    <a:pt x="78" y="163"/>
                  </a:lnTo>
                  <a:lnTo>
                    <a:pt x="79" y="163"/>
                  </a:lnTo>
                  <a:lnTo>
                    <a:pt x="80" y="163"/>
                  </a:lnTo>
                  <a:lnTo>
                    <a:pt x="80" y="163"/>
                  </a:lnTo>
                  <a:lnTo>
                    <a:pt x="81" y="163"/>
                  </a:lnTo>
                  <a:lnTo>
                    <a:pt x="81" y="163"/>
                  </a:lnTo>
                  <a:lnTo>
                    <a:pt x="81" y="163"/>
                  </a:lnTo>
                  <a:lnTo>
                    <a:pt x="89" y="159"/>
                  </a:lnTo>
                  <a:lnTo>
                    <a:pt x="88" y="149"/>
                  </a:lnTo>
                  <a:lnTo>
                    <a:pt x="93" y="141"/>
                  </a:lnTo>
                  <a:lnTo>
                    <a:pt x="86" y="124"/>
                  </a:lnTo>
                  <a:lnTo>
                    <a:pt x="87" y="119"/>
                  </a:lnTo>
                  <a:lnTo>
                    <a:pt x="99" y="119"/>
                  </a:lnTo>
                  <a:lnTo>
                    <a:pt x="100" y="112"/>
                  </a:lnTo>
                  <a:lnTo>
                    <a:pt x="90" y="106"/>
                  </a:lnTo>
                  <a:lnTo>
                    <a:pt x="96" y="100"/>
                  </a:lnTo>
                  <a:lnTo>
                    <a:pt x="115" y="107"/>
                  </a:lnTo>
                  <a:lnTo>
                    <a:pt x="212" y="148"/>
                  </a:lnTo>
                  <a:lnTo>
                    <a:pt x="220" y="132"/>
                  </a:lnTo>
                  <a:lnTo>
                    <a:pt x="150" y="102"/>
                  </a:lnTo>
                  <a:lnTo>
                    <a:pt x="103" y="83"/>
                  </a:lnTo>
                  <a:lnTo>
                    <a:pt x="104" y="75"/>
                  </a:lnTo>
                  <a:lnTo>
                    <a:pt x="116" y="77"/>
                  </a:lnTo>
                  <a:lnTo>
                    <a:pt x="122" y="72"/>
                  </a:lnTo>
                  <a:lnTo>
                    <a:pt x="116" y="64"/>
                  </a:lnTo>
                  <a:lnTo>
                    <a:pt x="112" y="61"/>
                  </a:lnTo>
                  <a:lnTo>
                    <a:pt x="116" y="53"/>
                  </a:lnTo>
                  <a:lnTo>
                    <a:pt x="132" y="49"/>
                  </a:lnTo>
                  <a:lnTo>
                    <a:pt x="137" y="38"/>
                  </a:lnTo>
                  <a:lnTo>
                    <a:pt x="126" y="33"/>
                  </a:lnTo>
                  <a:lnTo>
                    <a:pt x="87" y="22"/>
                  </a:lnTo>
                  <a:lnTo>
                    <a:pt x="66"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0" name="Freeform 2259"/>
            <p:cNvSpPr>
              <a:spLocks/>
            </p:cNvSpPr>
            <p:nvPr/>
          </p:nvSpPr>
          <p:spPr bwMode="auto">
            <a:xfrm>
              <a:off x="3935415" y="3593075"/>
              <a:ext cx="136525" cy="74613"/>
            </a:xfrm>
            <a:custGeom>
              <a:avLst/>
              <a:gdLst>
                <a:gd name="T0" fmla="*/ 41 w 86"/>
                <a:gd name="T1" fmla="*/ 38 h 47"/>
                <a:gd name="T2" fmla="*/ 45 w 86"/>
                <a:gd name="T3" fmla="*/ 40 h 47"/>
                <a:gd name="T4" fmla="*/ 49 w 86"/>
                <a:gd name="T5" fmla="*/ 41 h 47"/>
                <a:gd name="T6" fmla="*/ 53 w 86"/>
                <a:gd name="T7" fmla="*/ 43 h 47"/>
                <a:gd name="T8" fmla="*/ 57 w 86"/>
                <a:gd name="T9" fmla="*/ 44 h 47"/>
                <a:gd name="T10" fmla="*/ 61 w 86"/>
                <a:gd name="T11" fmla="*/ 44 h 47"/>
                <a:gd name="T12" fmla="*/ 65 w 86"/>
                <a:gd name="T13" fmla="*/ 45 h 47"/>
                <a:gd name="T14" fmla="*/ 68 w 86"/>
                <a:gd name="T15" fmla="*/ 46 h 47"/>
                <a:gd name="T16" fmla="*/ 72 w 86"/>
                <a:gd name="T17" fmla="*/ 46 h 47"/>
                <a:gd name="T18" fmla="*/ 75 w 86"/>
                <a:gd name="T19" fmla="*/ 46 h 47"/>
                <a:gd name="T20" fmla="*/ 77 w 86"/>
                <a:gd name="T21" fmla="*/ 46 h 47"/>
                <a:gd name="T22" fmla="*/ 80 w 86"/>
                <a:gd name="T23" fmla="*/ 46 h 47"/>
                <a:gd name="T24" fmla="*/ 82 w 86"/>
                <a:gd name="T25" fmla="*/ 46 h 47"/>
                <a:gd name="T26" fmla="*/ 84 w 86"/>
                <a:gd name="T27" fmla="*/ 44 h 47"/>
                <a:gd name="T28" fmla="*/ 86 w 86"/>
                <a:gd name="T29" fmla="*/ 42 h 47"/>
                <a:gd name="T30" fmla="*/ 86 w 86"/>
                <a:gd name="T31" fmla="*/ 38 h 47"/>
                <a:gd name="T32" fmla="*/ 85 w 86"/>
                <a:gd name="T33" fmla="*/ 35 h 47"/>
                <a:gd name="T34" fmla="*/ 83 w 86"/>
                <a:gd name="T35" fmla="*/ 33 h 47"/>
                <a:gd name="T36" fmla="*/ 81 w 86"/>
                <a:gd name="T37" fmla="*/ 31 h 47"/>
                <a:gd name="T38" fmla="*/ 79 w 86"/>
                <a:gd name="T39" fmla="*/ 29 h 47"/>
                <a:gd name="T40" fmla="*/ 77 w 86"/>
                <a:gd name="T41" fmla="*/ 27 h 47"/>
                <a:gd name="T42" fmla="*/ 74 w 86"/>
                <a:gd name="T43" fmla="*/ 25 h 47"/>
                <a:gd name="T44" fmla="*/ 71 w 86"/>
                <a:gd name="T45" fmla="*/ 22 h 47"/>
                <a:gd name="T46" fmla="*/ 68 w 86"/>
                <a:gd name="T47" fmla="*/ 20 h 47"/>
                <a:gd name="T48" fmla="*/ 64 w 86"/>
                <a:gd name="T49" fmla="*/ 18 h 47"/>
                <a:gd name="T50" fmla="*/ 61 w 86"/>
                <a:gd name="T51" fmla="*/ 16 h 47"/>
                <a:gd name="T52" fmla="*/ 56 w 86"/>
                <a:gd name="T53" fmla="*/ 14 h 47"/>
                <a:gd name="T54" fmla="*/ 52 w 86"/>
                <a:gd name="T55" fmla="*/ 12 h 47"/>
                <a:gd name="T56" fmla="*/ 48 w 86"/>
                <a:gd name="T57" fmla="*/ 10 h 47"/>
                <a:gd name="T58" fmla="*/ 44 w 86"/>
                <a:gd name="T59" fmla="*/ 8 h 47"/>
                <a:gd name="T60" fmla="*/ 39 w 86"/>
                <a:gd name="T61" fmla="*/ 6 h 47"/>
                <a:gd name="T62" fmla="*/ 35 w 86"/>
                <a:gd name="T63" fmla="*/ 5 h 47"/>
                <a:gd name="T64" fmla="*/ 31 w 86"/>
                <a:gd name="T65" fmla="*/ 3 h 47"/>
                <a:gd name="T66" fmla="*/ 27 w 86"/>
                <a:gd name="T67" fmla="*/ 2 h 47"/>
                <a:gd name="T68" fmla="*/ 23 w 86"/>
                <a:gd name="T69" fmla="*/ 2 h 47"/>
                <a:gd name="T70" fmla="*/ 20 w 86"/>
                <a:gd name="T71" fmla="*/ 1 h 47"/>
                <a:gd name="T72" fmla="*/ 16 w 86"/>
                <a:gd name="T73" fmla="*/ 0 h 47"/>
                <a:gd name="T74" fmla="*/ 13 w 86"/>
                <a:gd name="T75" fmla="*/ 0 h 47"/>
                <a:gd name="T76" fmla="*/ 10 w 86"/>
                <a:gd name="T77" fmla="*/ 0 h 47"/>
                <a:gd name="T78" fmla="*/ 8 w 86"/>
                <a:gd name="T79" fmla="*/ 0 h 47"/>
                <a:gd name="T80" fmla="*/ 5 w 86"/>
                <a:gd name="T81" fmla="*/ 1 h 47"/>
                <a:gd name="T82" fmla="*/ 3 w 86"/>
                <a:gd name="T83" fmla="*/ 1 h 47"/>
                <a:gd name="T84" fmla="*/ 1 w 86"/>
                <a:gd name="T85" fmla="*/ 4 h 47"/>
                <a:gd name="T86" fmla="*/ 0 w 86"/>
                <a:gd name="T87" fmla="*/ 6 h 47"/>
                <a:gd name="T88" fmla="*/ 1 w 86"/>
                <a:gd name="T89" fmla="*/ 9 h 47"/>
                <a:gd name="T90" fmla="*/ 2 w 86"/>
                <a:gd name="T91" fmla="*/ 12 h 47"/>
                <a:gd name="T92" fmla="*/ 4 w 86"/>
                <a:gd name="T93" fmla="*/ 14 h 47"/>
                <a:gd name="T94" fmla="*/ 6 w 86"/>
                <a:gd name="T95" fmla="*/ 16 h 47"/>
                <a:gd name="T96" fmla="*/ 8 w 86"/>
                <a:gd name="T97" fmla="*/ 19 h 47"/>
                <a:gd name="T98" fmla="*/ 11 w 86"/>
                <a:gd name="T99" fmla="*/ 21 h 47"/>
                <a:gd name="T100" fmla="*/ 13 w 86"/>
                <a:gd name="T101" fmla="*/ 23 h 47"/>
                <a:gd name="T102" fmla="*/ 17 w 86"/>
                <a:gd name="T103" fmla="*/ 25 h 47"/>
                <a:gd name="T104" fmla="*/ 20 w 86"/>
                <a:gd name="T105" fmla="*/ 28 h 47"/>
                <a:gd name="T106" fmla="*/ 24 w 86"/>
                <a:gd name="T107" fmla="*/ 30 h 47"/>
                <a:gd name="T108" fmla="*/ 28 w 86"/>
                <a:gd name="T109" fmla="*/ 32 h 47"/>
                <a:gd name="T110" fmla="*/ 32 w 86"/>
                <a:gd name="T111" fmla="*/ 34 h 47"/>
                <a:gd name="T112" fmla="*/ 36 w 86"/>
                <a:gd name="T113"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47">
                  <a:moveTo>
                    <a:pt x="37" y="37"/>
                  </a:moveTo>
                  <a:lnTo>
                    <a:pt x="38" y="37"/>
                  </a:lnTo>
                  <a:lnTo>
                    <a:pt x="40" y="37"/>
                  </a:lnTo>
                  <a:lnTo>
                    <a:pt x="41" y="38"/>
                  </a:lnTo>
                  <a:lnTo>
                    <a:pt x="42" y="38"/>
                  </a:lnTo>
                  <a:lnTo>
                    <a:pt x="43" y="39"/>
                  </a:lnTo>
                  <a:lnTo>
                    <a:pt x="44" y="39"/>
                  </a:lnTo>
                  <a:lnTo>
                    <a:pt x="45" y="40"/>
                  </a:lnTo>
                  <a:lnTo>
                    <a:pt x="46" y="40"/>
                  </a:lnTo>
                  <a:lnTo>
                    <a:pt x="47" y="40"/>
                  </a:lnTo>
                  <a:lnTo>
                    <a:pt x="48" y="41"/>
                  </a:lnTo>
                  <a:lnTo>
                    <a:pt x="49" y="41"/>
                  </a:lnTo>
                  <a:lnTo>
                    <a:pt x="50" y="42"/>
                  </a:lnTo>
                  <a:lnTo>
                    <a:pt x="51" y="42"/>
                  </a:lnTo>
                  <a:lnTo>
                    <a:pt x="52" y="42"/>
                  </a:lnTo>
                  <a:lnTo>
                    <a:pt x="53" y="43"/>
                  </a:lnTo>
                  <a:lnTo>
                    <a:pt x="55" y="43"/>
                  </a:lnTo>
                  <a:lnTo>
                    <a:pt x="55" y="43"/>
                  </a:lnTo>
                  <a:lnTo>
                    <a:pt x="56" y="43"/>
                  </a:lnTo>
                  <a:lnTo>
                    <a:pt x="57" y="44"/>
                  </a:lnTo>
                  <a:lnTo>
                    <a:pt x="58" y="44"/>
                  </a:lnTo>
                  <a:lnTo>
                    <a:pt x="59" y="44"/>
                  </a:lnTo>
                  <a:lnTo>
                    <a:pt x="60" y="44"/>
                  </a:lnTo>
                  <a:lnTo>
                    <a:pt x="61" y="44"/>
                  </a:lnTo>
                  <a:lnTo>
                    <a:pt x="62" y="45"/>
                  </a:lnTo>
                  <a:lnTo>
                    <a:pt x="63" y="45"/>
                  </a:lnTo>
                  <a:lnTo>
                    <a:pt x="64" y="45"/>
                  </a:lnTo>
                  <a:lnTo>
                    <a:pt x="65" y="45"/>
                  </a:lnTo>
                  <a:lnTo>
                    <a:pt x="66" y="45"/>
                  </a:lnTo>
                  <a:lnTo>
                    <a:pt x="67" y="46"/>
                  </a:lnTo>
                  <a:lnTo>
                    <a:pt x="68" y="46"/>
                  </a:lnTo>
                  <a:lnTo>
                    <a:pt x="68" y="46"/>
                  </a:lnTo>
                  <a:lnTo>
                    <a:pt x="69" y="46"/>
                  </a:lnTo>
                  <a:lnTo>
                    <a:pt x="70" y="46"/>
                  </a:lnTo>
                  <a:lnTo>
                    <a:pt x="71" y="46"/>
                  </a:lnTo>
                  <a:lnTo>
                    <a:pt x="72" y="46"/>
                  </a:lnTo>
                  <a:lnTo>
                    <a:pt x="72" y="46"/>
                  </a:lnTo>
                  <a:lnTo>
                    <a:pt x="73" y="46"/>
                  </a:lnTo>
                  <a:lnTo>
                    <a:pt x="74" y="46"/>
                  </a:lnTo>
                  <a:lnTo>
                    <a:pt x="75" y="46"/>
                  </a:lnTo>
                  <a:lnTo>
                    <a:pt x="75" y="47"/>
                  </a:lnTo>
                  <a:lnTo>
                    <a:pt x="76" y="46"/>
                  </a:lnTo>
                  <a:lnTo>
                    <a:pt x="77" y="46"/>
                  </a:lnTo>
                  <a:lnTo>
                    <a:pt x="77" y="46"/>
                  </a:lnTo>
                  <a:lnTo>
                    <a:pt x="78" y="46"/>
                  </a:lnTo>
                  <a:lnTo>
                    <a:pt x="79" y="46"/>
                  </a:lnTo>
                  <a:lnTo>
                    <a:pt x="79" y="46"/>
                  </a:lnTo>
                  <a:lnTo>
                    <a:pt x="80" y="46"/>
                  </a:lnTo>
                  <a:lnTo>
                    <a:pt x="80" y="46"/>
                  </a:lnTo>
                  <a:lnTo>
                    <a:pt x="81" y="46"/>
                  </a:lnTo>
                  <a:lnTo>
                    <a:pt x="81" y="46"/>
                  </a:lnTo>
                  <a:lnTo>
                    <a:pt x="82" y="46"/>
                  </a:lnTo>
                  <a:lnTo>
                    <a:pt x="82" y="46"/>
                  </a:lnTo>
                  <a:lnTo>
                    <a:pt x="83" y="45"/>
                  </a:lnTo>
                  <a:lnTo>
                    <a:pt x="84" y="45"/>
                  </a:lnTo>
                  <a:lnTo>
                    <a:pt x="84" y="44"/>
                  </a:lnTo>
                  <a:lnTo>
                    <a:pt x="85" y="44"/>
                  </a:lnTo>
                  <a:lnTo>
                    <a:pt x="86" y="43"/>
                  </a:lnTo>
                  <a:lnTo>
                    <a:pt x="86" y="43"/>
                  </a:lnTo>
                  <a:lnTo>
                    <a:pt x="86" y="42"/>
                  </a:lnTo>
                  <a:lnTo>
                    <a:pt x="86" y="41"/>
                  </a:lnTo>
                  <a:lnTo>
                    <a:pt x="86" y="40"/>
                  </a:lnTo>
                  <a:lnTo>
                    <a:pt x="86" y="39"/>
                  </a:lnTo>
                  <a:lnTo>
                    <a:pt x="86" y="38"/>
                  </a:lnTo>
                  <a:lnTo>
                    <a:pt x="86" y="38"/>
                  </a:lnTo>
                  <a:lnTo>
                    <a:pt x="85" y="37"/>
                  </a:lnTo>
                  <a:lnTo>
                    <a:pt x="85" y="36"/>
                  </a:lnTo>
                  <a:lnTo>
                    <a:pt x="85" y="35"/>
                  </a:lnTo>
                  <a:lnTo>
                    <a:pt x="84" y="35"/>
                  </a:lnTo>
                  <a:lnTo>
                    <a:pt x="84" y="34"/>
                  </a:lnTo>
                  <a:lnTo>
                    <a:pt x="83" y="34"/>
                  </a:lnTo>
                  <a:lnTo>
                    <a:pt x="83" y="33"/>
                  </a:lnTo>
                  <a:lnTo>
                    <a:pt x="83" y="33"/>
                  </a:lnTo>
                  <a:lnTo>
                    <a:pt x="82" y="32"/>
                  </a:lnTo>
                  <a:lnTo>
                    <a:pt x="82" y="32"/>
                  </a:lnTo>
                  <a:lnTo>
                    <a:pt x="81" y="31"/>
                  </a:lnTo>
                  <a:lnTo>
                    <a:pt x="81" y="31"/>
                  </a:lnTo>
                  <a:lnTo>
                    <a:pt x="80" y="30"/>
                  </a:lnTo>
                  <a:lnTo>
                    <a:pt x="80" y="30"/>
                  </a:lnTo>
                  <a:lnTo>
                    <a:pt x="79" y="29"/>
                  </a:lnTo>
                  <a:lnTo>
                    <a:pt x="79" y="28"/>
                  </a:lnTo>
                  <a:lnTo>
                    <a:pt x="78" y="28"/>
                  </a:lnTo>
                  <a:lnTo>
                    <a:pt x="78" y="28"/>
                  </a:lnTo>
                  <a:lnTo>
                    <a:pt x="77" y="27"/>
                  </a:lnTo>
                  <a:lnTo>
                    <a:pt x="76" y="26"/>
                  </a:lnTo>
                  <a:lnTo>
                    <a:pt x="76" y="26"/>
                  </a:lnTo>
                  <a:lnTo>
                    <a:pt x="75" y="25"/>
                  </a:lnTo>
                  <a:lnTo>
                    <a:pt x="74" y="25"/>
                  </a:lnTo>
                  <a:lnTo>
                    <a:pt x="73" y="24"/>
                  </a:lnTo>
                  <a:lnTo>
                    <a:pt x="73" y="24"/>
                  </a:lnTo>
                  <a:lnTo>
                    <a:pt x="72" y="23"/>
                  </a:lnTo>
                  <a:lnTo>
                    <a:pt x="71" y="22"/>
                  </a:lnTo>
                  <a:lnTo>
                    <a:pt x="70" y="22"/>
                  </a:lnTo>
                  <a:lnTo>
                    <a:pt x="70" y="21"/>
                  </a:lnTo>
                  <a:lnTo>
                    <a:pt x="69" y="21"/>
                  </a:lnTo>
                  <a:lnTo>
                    <a:pt x="68" y="20"/>
                  </a:lnTo>
                  <a:lnTo>
                    <a:pt x="67" y="20"/>
                  </a:lnTo>
                  <a:lnTo>
                    <a:pt x="66" y="19"/>
                  </a:lnTo>
                  <a:lnTo>
                    <a:pt x="65" y="19"/>
                  </a:lnTo>
                  <a:lnTo>
                    <a:pt x="64" y="18"/>
                  </a:lnTo>
                  <a:lnTo>
                    <a:pt x="63" y="17"/>
                  </a:lnTo>
                  <a:lnTo>
                    <a:pt x="62" y="17"/>
                  </a:lnTo>
                  <a:lnTo>
                    <a:pt x="62" y="17"/>
                  </a:lnTo>
                  <a:lnTo>
                    <a:pt x="61" y="16"/>
                  </a:lnTo>
                  <a:lnTo>
                    <a:pt x="60" y="15"/>
                  </a:lnTo>
                  <a:lnTo>
                    <a:pt x="59" y="15"/>
                  </a:lnTo>
                  <a:lnTo>
                    <a:pt x="58" y="14"/>
                  </a:lnTo>
                  <a:lnTo>
                    <a:pt x="56" y="14"/>
                  </a:lnTo>
                  <a:lnTo>
                    <a:pt x="55" y="13"/>
                  </a:lnTo>
                  <a:lnTo>
                    <a:pt x="54" y="13"/>
                  </a:lnTo>
                  <a:lnTo>
                    <a:pt x="53" y="12"/>
                  </a:lnTo>
                  <a:lnTo>
                    <a:pt x="52" y="12"/>
                  </a:lnTo>
                  <a:lnTo>
                    <a:pt x="51" y="11"/>
                  </a:lnTo>
                  <a:lnTo>
                    <a:pt x="50" y="11"/>
                  </a:lnTo>
                  <a:lnTo>
                    <a:pt x="49" y="10"/>
                  </a:lnTo>
                  <a:lnTo>
                    <a:pt x="48" y="10"/>
                  </a:lnTo>
                  <a:lnTo>
                    <a:pt x="47" y="9"/>
                  </a:lnTo>
                  <a:lnTo>
                    <a:pt x="46" y="9"/>
                  </a:lnTo>
                  <a:lnTo>
                    <a:pt x="45" y="8"/>
                  </a:lnTo>
                  <a:lnTo>
                    <a:pt x="44" y="8"/>
                  </a:lnTo>
                  <a:lnTo>
                    <a:pt x="43" y="8"/>
                  </a:lnTo>
                  <a:lnTo>
                    <a:pt x="41" y="7"/>
                  </a:lnTo>
                  <a:lnTo>
                    <a:pt x="40" y="7"/>
                  </a:lnTo>
                  <a:lnTo>
                    <a:pt x="39" y="6"/>
                  </a:lnTo>
                  <a:lnTo>
                    <a:pt x="38" y="6"/>
                  </a:lnTo>
                  <a:lnTo>
                    <a:pt x="37" y="5"/>
                  </a:lnTo>
                  <a:lnTo>
                    <a:pt x="36" y="5"/>
                  </a:lnTo>
                  <a:lnTo>
                    <a:pt x="35" y="5"/>
                  </a:lnTo>
                  <a:lnTo>
                    <a:pt x="34" y="4"/>
                  </a:lnTo>
                  <a:lnTo>
                    <a:pt x="33" y="4"/>
                  </a:lnTo>
                  <a:lnTo>
                    <a:pt x="32" y="4"/>
                  </a:lnTo>
                  <a:lnTo>
                    <a:pt x="31" y="3"/>
                  </a:lnTo>
                  <a:lnTo>
                    <a:pt x="30" y="3"/>
                  </a:lnTo>
                  <a:lnTo>
                    <a:pt x="29" y="3"/>
                  </a:lnTo>
                  <a:lnTo>
                    <a:pt x="28" y="3"/>
                  </a:lnTo>
                  <a:lnTo>
                    <a:pt x="27" y="2"/>
                  </a:lnTo>
                  <a:lnTo>
                    <a:pt x="26" y="2"/>
                  </a:lnTo>
                  <a:lnTo>
                    <a:pt x="25" y="2"/>
                  </a:lnTo>
                  <a:lnTo>
                    <a:pt x="24" y="2"/>
                  </a:lnTo>
                  <a:lnTo>
                    <a:pt x="23" y="2"/>
                  </a:lnTo>
                  <a:lnTo>
                    <a:pt x="22" y="1"/>
                  </a:lnTo>
                  <a:lnTo>
                    <a:pt x="21" y="1"/>
                  </a:lnTo>
                  <a:lnTo>
                    <a:pt x="20" y="1"/>
                  </a:lnTo>
                  <a:lnTo>
                    <a:pt x="20" y="1"/>
                  </a:lnTo>
                  <a:lnTo>
                    <a:pt x="19" y="1"/>
                  </a:lnTo>
                  <a:lnTo>
                    <a:pt x="18" y="1"/>
                  </a:lnTo>
                  <a:lnTo>
                    <a:pt x="17" y="1"/>
                  </a:lnTo>
                  <a:lnTo>
                    <a:pt x="16" y="0"/>
                  </a:lnTo>
                  <a:lnTo>
                    <a:pt x="16" y="0"/>
                  </a:lnTo>
                  <a:lnTo>
                    <a:pt x="15" y="0"/>
                  </a:lnTo>
                  <a:lnTo>
                    <a:pt x="14" y="0"/>
                  </a:lnTo>
                  <a:lnTo>
                    <a:pt x="13" y="0"/>
                  </a:lnTo>
                  <a:lnTo>
                    <a:pt x="12" y="0"/>
                  </a:lnTo>
                  <a:lnTo>
                    <a:pt x="12" y="0"/>
                  </a:lnTo>
                  <a:lnTo>
                    <a:pt x="11" y="0"/>
                  </a:lnTo>
                  <a:lnTo>
                    <a:pt x="10" y="0"/>
                  </a:lnTo>
                  <a:lnTo>
                    <a:pt x="10" y="0"/>
                  </a:lnTo>
                  <a:lnTo>
                    <a:pt x="9" y="0"/>
                  </a:lnTo>
                  <a:lnTo>
                    <a:pt x="8" y="0"/>
                  </a:lnTo>
                  <a:lnTo>
                    <a:pt x="8" y="0"/>
                  </a:lnTo>
                  <a:lnTo>
                    <a:pt x="7" y="0"/>
                  </a:lnTo>
                  <a:lnTo>
                    <a:pt x="7" y="1"/>
                  </a:lnTo>
                  <a:lnTo>
                    <a:pt x="6" y="1"/>
                  </a:lnTo>
                  <a:lnTo>
                    <a:pt x="5" y="1"/>
                  </a:lnTo>
                  <a:lnTo>
                    <a:pt x="5" y="1"/>
                  </a:lnTo>
                  <a:lnTo>
                    <a:pt x="4" y="1"/>
                  </a:lnTo>
                  <a:lnTo>
                    <a:pt x="4" y="1"/>
                  </a:lnTo>
                  <a:lnTo>
                    <a:pt x="3" y="1"/>
                  </a:lnTo>
                  <a:lnTo>
                    <a:pt x="2" y="2"/>
                  </a:lnTo>
                  <a:lnTo>
                    <a:pt x="2" y="2"/>
                  </a:lnTo>
                  <a:lnTo>
                    <a:pt x="1" y="3"/>
                  </a:lnTo>
                  <a:lnTo>
                    <a:pt x="1" y="4"/>
                  </a:lnTo>
                  <a:lnTo>
                    <a:pt x="0" y="4"/>
                  </a:lnTo>
                  <a:lnTo>
                    <a:pt x="0" y="5"/>
                  </a:lnTo>
                  <a:lnTo>
                    <a:pt x="0" y="6"/>
                  </a:lnTo>
                  <a:lnTo>
                    <a:pt x="0" y="6"/>
                  </a:lnTo>
                  <a:lnTo>
                    <a:pt x="0" y="7"/>
                  </a:lnTo>
                  <a:lnTo>
                    <a:pt x="0" y="8"/>
                  </a:lnTo>
                  <a:lnTo>
                    <a:pt x="1" y="9"/>
                  </a:lnTo>
                  <a:lnTo>
                    <a:pt x="1" y="9"/>
                  </a:lnTo>
                  <a:lnTo>
                    <a:pt x="1" y="10"/>
                  </a:lnTo>
                  <a:lnTo>
                    <a:pt x="1" y="10"/>
                  </a:lnTo>
                  <a:lnTo>
                    <a:pt x="1" y="11"/>
                  </a:lnTo>
                  <a:lnTo>
                    <a:pt x="2" y="12"/>
                  </a:lnTo>
                  <a:lnTo>
                    <a:pt x="3" y="13"/>
                  </a:lnTo>
                  <a:lnTo>
                    <a:pt x="3" y="13"/>
                  </a:lnTo>
                  <a:lnTo>
                    <a:pt x="3" y="14"/>
                  </a:lnTo>
                  <a:lnTo>
                    <a:pt x="4" y="14"/>
                  </a:lnTo>
                  <a:lnTo>
                    <a:pt x="4" y="15"/>
                  </a:lnTo>
                  <a:lnTo>
                    <a:pt x="5" y="15"/>
                  </a:lnTo>
                  <a:lnTo>
                    <a:pt x="5" y="16"/>
                  </a:lnTo>
                  <a:lnTo>
                    <a:pt x="6" y="16"/>
                  </a:lnTo>
                  <a:lnTo>
                    <a:pt x="6" y="17"/>
                  </a:lnTo>
                  <a:lnTo>
                    <a:pt x="7" y="17"/>
                  </a:lnTo>
                  <a:lnTo>
                    <a:pt x="7" y="18"/>
                  </a:lnTo>
                  <a:lnTo>
                    <a:pt x="8" y="19"/>
                  </a:lnTo>
                  <a:lnTo>
                    <a:pt x="9" y="19"/>
                  </a:lnTo>
                  <a:lnTo>
                    <a:pt x="9" y="20"/>
                  </a:lnTo>
                  <a:lnTo>
                    <a:pt x="10" y="20"/>
                  </a:lnTo>
                  <a:lnTo>
                    <a:pt x="11" y="21"/>
                  </a:lnTo>
                  <a:lnTo>
                    <a:pt x="11" y="21"/>
                  </a:lnTo>
                  <a:lnTo>
                    <a:pt x="12" y="22"/>
                  </a:lnTo>
                  <a:lnTo>
                    <a:pt x="13" y="23"/>
                  </a:lnTo>
                  <a:lnTo>
                    <a:pt x="13" y="23"/>
                  </a:lnTo>
                  <a:lnTo>
                    <a:pt x="14" y="24"/>
                  </a:lnTo>
                  <a:lnTo>
                    <a:pt x="15" y="24"/>
                  </a:lnTo>
                  <a:lnTo>
                    <a:pt x="16" y="25"/>
                  </a:lnTo>
                  <a:lnTo>
                    <a:pt x="17" y="25"/>
                  </a:lnTo>
                  <a:lnTo>
                    <a:pt x="17" y="26"/>
                  </a:lnTo>
                  <a:lnTo>
                    <a:pt x="18" y="26"/>
                  </a:lnTo>
                  <a:lnTo>
                    <a:pt x="19" y="27"/>
                  </a:lnTo>
                  <a:lnTo>
                    <a:pt x="20" y="28"/>
                  </a:lnTo>
                  <a:lnTo>
                    <a:pt x="21" y="28"/>
                  </a:lnTo>
                  <a:lnTo>
                    <a:pt x="22" y="29"/>
                  </a:lnTo>
                  <a:lnTo>
                    <a:pt x="23" y="29"/>
                  </a:lnTo>
                  <a:lnTo>
                    <a:pt x="24" y="30"/>
                  </a:lnTo>
                  <a:lnTo>
                    <a:pt x="25" y="30"/>
                  </a:lnTo>
                  <a:lnTo>
                    <a:pt x="26" y="31"/>
                  </a:lnTo>
                  <a:lnTo>
                    <a:pt x="27" y="31"/>
                  </a:lnTo>
                  <a:lnTo>
                    <a:pt x="28" y="32"/>
                  </a:lnTo>
                  <a:lnTo>
                    <a:pt x="29" y="32"/>
                  </a:lnTo>
                  <a:lnTo>
                    <a:pt x="30" y="33"/>
                  </a:lnTo>
                  <a:lnTo>
                    <a:pt x="31" y="34"/>
                  </a:lnTo>
                  <a:lnTo>
                    <a:pt x="32" y="34"/>
                  </a:lnTo>
                  <a:lnTo>
                    <a:pt x="33" y="35"/>
                  </a:lnTo>
                  <a:lnTo>
                    <a:pt x="34" y="35"/>
                  </a:lnTo>
                  <a:lnTo>
                    <a:pt x="35" y="35"/>
                  </a:lnTo>
                  <a:lnTo>
                    <a:pt x="36" y="36"/>
                  </a:lnTo>
                  <a:lnTo>
                    <a:pt x="3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1" name="Freeform 2260"/>
            <p:cNvSpPr>
              <a:spLocks/>
            </p:cNvSpPr>
            <p:nvPr/>
          </p:nvSpPr>
          <p:spPr bwMode="auto">
            <a:xfrm>
              <a:off x="3951290" y="3602598"/>
              <a:ext cx="106363" cy="52388"/>
            </a:xfrm>
            <a:custGeom>
              <a:avLst/>
              <a:gdLst>
                <a:gd name="T0" fmla="*/ 33 w 67"/>
                <a:gd name="T1" fmla="*/ 24 h 33"/>
                <a:gd name="T2" fmla="*/ 37 w 67"/>
                <a:gd name="T3" fmla="*/ 26 h 33"/>
                <a:gd name="T4" fmla="*/ 40 w 67"/>
                <a:gd name="T5" fmla="*/ 27 h 33"/>
                <a:gd name="T6" fmla="*/ 43 w 67"/>
                <a:gd name="T7" fmla="*/ 28 h 33"/>
                <a:gd name="T8" fmla="*/ 46 w 67"/>
                <a:gd name="T9" fmla="*/ 29 h 33"/>
                <a:gd name="T10" fmla="*/ 49 w 67"/>
                <a:gd name="T11" fmla="*/ 30 h 33"/>
                <a:gd name="T12" fmla="*/ 52 w 67"/>
                <a:gd name="T13" fmla="*/ 31 h 33"/>
                <a:gd name="T14" fmla="*/ 54 w 67"/>
                <a:gd name="T15" fmla="*/ 32 h 33"/>
                <a:gd name="T16" fmla="*/ 57 w 67"/>
                <a:gd name="T17" fmla="*/ 32 h 33"/>
                <a:gd name="T18" fmla="*/ 59 w 67"/>
                <a:gd name="T19" fmla="*/ 33 h 33"/>
                <a:gd name="T20" fmla="*/ 61 w 67"/>
                <a:gd name="T21" fmla="*/ 33 h 33"/>
                <a:gd name="T22" fmla="*/ 64 w 67"/>
                <a:gd name="T23" fmla="*/ 33 h 33"/>
                <a:gd name="T24" fmla="*/ 66 w 67"/>
                <a:gd name="T25" fmla="*/ 32 h 33"/>
                <a:gd name="T26" fmla="*/ 66 w 67"/>
                <a:gd name="T27" fmla="*/ 30 h 33"/>
                <a:gd name="T28" fmla="*/ 65 w 67"/>
                <a:gd name="T29" fmla="*/ 28 h 33"/>
                <a:gd name="T30" fmla="*/ 62 w 67"/>
                <a:gd name="T31" fmla="*/ 25 h 33"/>
                <a:gd name="T32" fmla="*/ 61 w 67"/>
                <a:gd name="T33" fmla="*/ 24 h 33"/>
                <a:gd name="T34" fmla="*/ 59 w 67"/>
                <a:gd name="T35" fmla="*/ 23 h 33"/>
                <a:gd name="T36" fmla="*/ 56 w 67"/>
                <a:gd name="T37" fmla="*/ 21 h 33"/>
                <a:gd name="T38" fmla="*/ 54 w 67"/>
                <a:gd name="T39" fmla="*/ 19 h 33"/>
                <a:gd name="T40" fmla="*/ 51 w 67"/>
                <a:gd name="T41" fmla="*/ 18 h 33"/>
                <a:gd name="T42" fmla="*/ 49 w 67"/>
                <a:gd name="T43" fmla="*/ 16 h 33"/>
                <a:gd name="T44" fmla="*/ 45 w 67"/>
                <a:gd name="T45" fmla="*/ 15 h 33"/>
                <a:gd name="T46" fmla="*/ 42 w 67"/>
                <a:gd name="T47" fmla="*/ 13 h 33"/>
                <a:gd name="T48" fmla="*/ 39 w 67"/>
                <a:gd name="T49" fmla="*/ 12 h 33"/>
                <a:gd name="T50" fmla="*/ 36 w 67"/>
                <a:gd name="T51" fmla="*/ 10 h 33"/>
                <a:gd name="T52" fmla="*/ 32 w 67"/>
                <a:gd name="T53" fmla="*/ 9 h 33"/>
                <a:gd name="T54" fmla="*/ 29 w 67"/>
                <a:gd name="T55" fmla="*/ 7 h 33"/>
                <a:gd name="T56" fmla="*/ 26 w 67"/>
                <a:gd name="T57" fmla="*/ 6 h 33"/>
                <a:gd name="T58" fmla="*/ 23 w 67"/>
                <a:gd name="T59" fmla="*/ 5 h 33"/>
                <a:gd name="T60" fmla="*/ 20 w 67"/>
                <a:gd name="T61" fmla="*/ 4 h 33"/>
                <a:gd name="T62" fmla="*/ 17 w 67"/>
                <a:gd name="T63" fmla="*/ 3 h 33"/>
                <a:gd name="T64" fmla="*/ 14 w 67"/>
                <a:gd name="T65" fmla="*/ 2 h 33"/>
                <a:gd name="T66" fmla="*/ 12 w 67"/>
                <a:gd name="T67" fmla="*/ 2 h 33"/>
                <a:gd name="T68" fmla="*/ 9 w 67"/>
                <a:gd name="T69" fmla="*/ 1 h 33"/>
                <a:gd name="T70" fmla="*/ 7 w 67"/>
                <a:gd name="T71" fmla="*/ 1 h 33"/>
                <a:gd name="T72" fmla="*/ 5 w 67"/>
                <a:gd name="T73" fmla="*/ 1 h 33"/>
                <a:gd name="T74" fmla="*/ 2 w 67"/>
                <a:gd name="T75" fmla="*/ 1 h 33"/>
                <a:gd name="T76" fmla="*/ 1 w 67"/>
                <a:gd name="T77" fmla="*/ 2 h 33"/>
                <a:gd name="T78" fmla="*/ 1 w 67"/>
                <a:gd name="T79" fmla="*/ 4 h 33"/>
                <a:gd name="T80" fmla="*/ 2 w 67"/>
                <a:gd name="T81" fmla="*/ 6 h 33"/>
                <a:gd name="T82" fmla="*/ 5 w 67"/>
                <a:gd name="T83" fmla="*/ 8 h 33"/>
                <a:gd name="T84" fmla="*/ 7 w 67"/>
                <a:gd name="T85" fmla="*/ 10 h 33"/>
                <a:gd name="T86" fmla="*/ 9 w 67"/>
                <a:gd name="T87" fmla="*/ 11 h 33"/>
                <a:gd name="T88" fmla="*/ 11 w 67"/>
                <a:gd name="T89" fmla="*/ 13 h 33"/>
                <a:gd name="T90" fmla="*/ 13 w 67"/>
                <a:gd name="T91" fmla="*/ 14 h 33"/>
                <a:gd name="T92" fmla="*/ 16 w 67"/>
                <a:gd name="T93" fmla="*/ 16 h 33"/>
                <a:gd name="T94" fmla="*/ 19 w 67"/>
                <a:gd name="T95" fmla="*/ 18 h 33"/>
                <a:gd name="T96" fmla="*/ 22 w 67"/>
                <a:gd name="T97" fmla="*/ 19 h 33"/>
                <a:gd name="T98" fmla="*/ 25 w 67"/>
                <a:gd name="T99" fmla="*/ 20 h 33"/>
                <a:gd name="T100" fmla="*/ 28 w 67"/>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33">
                  <a:moveTo>
                    <a:pt x="31" y="23"/>
                  </a:moveTo>
                  <a:lnTo>
                    <a:pt x="32" y="24"/>
                  </a:lnTo>
                  <a:lnTo>
                    <a:pt x="32" y="24"/>
                  </a:lnTo>
                  <a:lnTo>
                    <a:pt x="33" y="24"/>
                  </a:lnTo>
                  <a:lnTo>
                    <a:pt x="34" y="25"/>
                  </a:lnTo>
                  <a:lnTo>
                    <a:pt x="35" y="25"/>
                  </a:lnTo>
                  <a:lnTo>
                    <a:pt x="36" y="25"/>
                  </a:lnTo>
                  <a:lnTo>
                    <a:pt x="37" y="26"/>
                  </a:lnTo>
                  <a:lnTo>
                    <a:pt x="37" y="26"/>
                  </a:lnTo>
                  <a:lnTo>
                    <a:pt x="38" y="26"/>
                  </a:lnTo>
                  <a:lnTo>
                    <a:pt x="39" y="27"/>
                  </a:lnTo>
                  <a:lnTo>
                    <a:pt x="40" y="27"/>
                  </a:lnTo>
                  <a:lnTo>
                    <a:pt x="41" y="27"/>
                  </a:lnTo>
                  <a:lnTo>
                    <a:pt x="41" y="28"/>
                  </a:lnTo>
                  <a:lnTo>
                    <a:pt x="42" y="28"/>
                  </a:lnTo>
                  <a:lnTo>
                    <a:pt x="43" y="28"/>
                  </a:lnTo>
                  <a:lnTo>
                    <a:pt x="44" y="28"/>
                  </a:lnTo>
                  <a:lnTo>
                    <a:pt x="45" y="29"/>
                  </a:lnTo>
                  <a:lnTo>
                    <a:pt x="45" y="29"/>
                  </a:lnTo>
                  <a:lnTo>
                    <a:pt x="46" y="29"/>
                  </a:lnTo>
                  <a:lnTo>
                    <a:pt x="47" y="29"/>
                  </a:lnTo>
                  <a:lnTo>
                    <a:pt x="48" y="30"/>
                  </a:lnTo>
                  <a:lnTo>
                    <a:pt x="48" y="30"/>
                  </a:lnTo>
                  <a:lnTo>
                    <a:pt x="49" y="30"/>
                  </a:lnTo>
                  <a:lnTo>
                    <a:pt x="50" y="30"/>
                  </a:lnTo>
                  <a:lnTo>
                    <a:pt x="50" y="31"/>
                  </a:lnTo>
                  <a:lnTo>
                    <a:pt x="51" y="31"/>
                  </a:lnTo>
                  <a:lnTo>
                    <a:pt x="52" y="31"/>
                  </a:lnTo>
                  <a:lnTo>
                    <a:pt x="52" y="31"/>
                  </a:lnTo>
                  <a:lnTo>
                    <a:pt x="53" y="31"/>
                  </a:lnTo>
                  <a:lnTo>
                    <a:pt x="54" y="32"/>
                  </a:lnTo>
                  <a:lnTo>
                    <a:pt x="54" y="32"/>
                  </a:lnTo>
                  <a:lnTo>
                    <a:pt x="55" y="32"/>
                  </a:lnTo>
                  <a:lnTo>
                    <a:pt x="56" y="32"/>
                  </a:lnTo>
                  <a:lnTo>
                    <a:pt x="56" y="32"/>
                  </a:lnTo>
                  <a:lnTo>
                    <a:pt x="57" y="32"/>
                  </a:lnTo>
                  <a:lnTo>
                    <a:pt x="57" y="32"/>
                  </a:lnTo>
                  <a:lnTo>
                    <a:pt x="58" y="32"/>
                  </a:lnTo>
                  <a:lnTo>
                    <a:pt x="58" y="33"/>
                  </a:lnTo>
                  <a:lnTo>
                    <a:pt x="59" y="33"/>
                  </a:lnTo>
                  <a:lnTo>
                    <a:pt x="59" y="33"/>
                  </a:lnTo>
                  <a:lnTo>
                    <a:pt x="60" y="33"/>
                  </a:lnTo>
                  <a:lnTo>
                    <a:pt x="60" y="33"/>
                  </a:lnTo>
                  <a:lnTo>
                    <a:pt x="61" y="33"/>
                  </a:lnTo>
                  <a:lnTo>
                    <a:pt x="61" y="33"/>
                  </a:lnTo>
                  <a:lnTo>
                    <a:pt x="62" y="33"/>
                  </a:lnTo>
                  <a:lnTo>
                    <a:pt x="63" y="33"/>
                  </a:lnTo>
                  <a:lnTo>
                    <a:pt x="64" y="33"/>
                  </a:lnTo>
                  <a:lnTo>
                    <a:pt x="64" y="33"/>
                  </a:lnTo>
                  <a:lnTo>
                    <a:pt x="65" y="33"/>
                  </a:lnTo>
                  <a:lnTo>
                    <a:pt x="65" y="33"/>
                  </a:lnTo>
                  <a:lnTo>
                    <a:pt x="66" y="32"/>
                  </a:lnTo>
                  <a:lnTo>
                    <a:pt x="67" y="32"/>
                  </a:lnTo>
                  <a:lnTo>
                    <a:pt x="67" y="31"/>
                  </a:lnTo>
                  <a:lnTo>
                    <a:pt x="67" y="30"/>
                  </a:lnTo>
                  <a:lnTo>
                    <a:pt x="66" y="30"/>
                  </a:lnTo>
                  <a:lnTo>
                    <a:pt x="66" y="29"/>
                  </a:lnTo>
                  <a:lnTo>
                    <a:pt x="66" y="29"/>
                  </a:lnTo>
                  <a:lnTo>
                    <a:pt x="65" y="28"/>
                  </a:lnTo>
                  <a:lnTo>
                    <a:pt x="65" y="28"/>
                  </a:lnTo>
                  <a:lnTo>
                    <a:pt x="64" y="27"/>
                  </a:lnTo>
                  <a:lnTo>
                    <a:pt x="64" y="26"/>
                  </a:lnTo>
                  <a:lnTo>
                    <a:pt x="63" y="26"/>
                  </a:lnTo>
                  <a:lnTo>
                    <a:pt x="62" y="25"/>
                  </a:lnTo>
                  <a:lnTo>
                    <a:pt x="62" y="25"/>
                  </a:lnTo>
                  <a:lnTo>
                    <a:pt x="62" y="24"/>
                  </a:lnTo>
                  <a:lnTo>
                    <a:pt x="61" y="24"/>
                  </a:lnTo>
                  <a:lnTo>
                    <a:pt x="61" y="24"/>
                  </a:lnTo>
                  <a:lnTo>
                    <a:pt x="60" y="23"/>
                  </a:lnTo>
                  <a:lnTo>
                    <a:pt x="60" y="23"/>
                  </a:lnTo>
                  <a:lnTo>
                    <a:pt x="59" y="23"/>
                  </a:lnTo>
                  <a:lnTo>
                    <a:pt x="59" y="23"/>
                  </a:lnTo>
                  <a:lnTo>
                    <a:pt x="58" y="22"/>
                  </a:lnTo>
                  <a:lnTo>
                    <a:pt x="58" y="22"/>
                  </a:lnTo>
                  <a:lnTo>
                    <a:pt x="57" y="21"/>
                  </a:lnTo>
                  <a:lnTo>
                    <a:pt x="56" y="21"/>
                  </a:lnTo>
                  <a:lnTo>
                    <a:pt x="56" y="21"/>
                  </a:lnTo>
                  <a:lnTo>
                    <a:pt x="55" y="20"/>
                  </a:lnTo>
                  <a:lnTo>
                    <a:pt x="55" y="20"/>
                  </a:lnTo>
                  <a:lnTo>
                    <a:pt x="54" y="19"/>
                  </a:lnTo>
                  <a:lnTo>
                    <a:pt x="53" y="19"/>
                  </a:lnTo>
                  <a:lnTo>
                    <a:pt x="53" y="19"/>
                  </a:lnTo>
                  <a:lnTo>
                    <a:pt x="52" y="18"/>
                  </a:lnTo>
                  <a:lnTo>
                    <a:pt x="51" y="18"/>
                  </a:lnTo>
                  <a:lnTo>
                    <a:pt x="51" y="18"/>
                  </a:lnTo>
                  <a:lnTo>
                    <a:pt x="50" y="17"/>
                  </a:lnTo>
                  <a:lnTo>
                    <a:pt x="49" y="17"/>
                  </a:lnTo>
                  <a:lnTo>
                    <a:pt x="49" y="16"/>
                  </a:lnTo>
                  <a:lnTo>
                    <a:pt x="48" y="16"/>
                  </a:lnTo>
                  <a:lnTo>
                    <a:pt x="47" y="16"/>
                  </a:lnTo>
                  <a:lnTo>
                    <a:pt x="46" y="15"/>
                  </a:lnTo>
                  <a:lnTo>
                    <a:pt x="45" y="15"/>
                  </a:lnTo>
                  <a:lnTo>
                    <a:pt x="45" y="15"/>
                  </a:lnTo>
                  <a:lnTo>
                    <a:pt x="44" y="14"/>
                  </a:lnTo>
                  <a:lnTo>
                    <a:pt x="43" y="14"/>
                  </a:lnTo>
                  <a:lnTo>
                    <a:pt x="42" y="13"/>
                  </a:lnTo>
                  <a:lnTo>
                    <a:pt x="41" y="13"/>
                  </a:lnTo>
                  <a:lnTo>
                    <a:pt x="41" y="12"/>
                  </a:lnTo>
                  <a:lnTo>
                    <a:pt x="40" y="12"/>
                  </a:lnTo>
                  <a:lnTo>
                    <a:pt x="39" y="12"/>
                  </a:lnTo>
                  <a:lnTo>
                    <a:pt x="38" y="11"/>
                  </a:lnTo>
                  <a:lnTo>
                    <a:pt x="37" y="11"/>
                  </a:lnTo>
                  <a:lnTo>
                    <a:pt x="37" y="11"/>
                  </a:lnTo>
                  <a:lnTo>
                    <a:pt x="36" y="10"/>
                  </a:lnTo>
                  <a:lnTo>
                    <a:pt x="35" y="10"/>
                  </a:lnTo>
                  <a:lnTo>
                    <a:pt x="34" y="9"/>
                  </a:lnTo>
                  <a:lnTo>
                    <a:pt x="33" y="9"/>
                  </a:lnTo>
                  <a:lnTo>
                    <a:pt x="32" y="9"/>
                  </a:lnTo>
                  <a:lnTo>
                    <a:pt x="31" y="8"/>
                  </a:lnTo>
                  <a:lnTo>
                    <a:pt x="31" y="8"/>
                  </a:lnTo>
                  <a:lnTo>
                    <a:pt x="30" y="8"/>
                  </a:lnTo>
                  <a:lnTo>
                    <a:pt x="29" y="7"/>
                  </a:lnTo>
                  <a:lnTo>
                    <a:pt x="28" y="7"/>
                  </a:lnTo>
                  <a:lnTo>
                    <a:pt x="27" y="7"/>
                  </a:lnTo>
                  <a:lnTo>
                    <a:pt x="27" y="6"/>
                  </a:lnTo>
                  <a:lnTo>
                    <a:pt x="26" y="6"/>
                  </a:lnTo>
                  <a:lnTo>
                    <a:pt x="25" y="6"/>
                  </a:lnTo>
                  <a:lnTo>
                    <a:pt x="24" y="6"/>
                  </a:lnTo>
                  <a:lnTo>
                    <a:pt x="23" y="5"/>
                  </a:lnTo>
                  <a:lnTo>
                    <a:pt x="23" y="5"/>
                  </a:lnTo>
                  <a:lnTo>
                    <a:pt x="22" y="5"/>
                  </a:lnTo>
                  <a:lnTo>
                    <a:pt x="21" y="5"/>
                  </a:lnTo>
                  <a:lnTo>
                    <a:pt x="21" y="4"/>
                  </a:lnTo>
                  <a:lnTo>
                    <a:pt x="20" y="4"/>
                  </a:lnTo>
                  <a:lnTo>
                    <a:pt x="19" y="4"/>
                  </a:lnTo>
                  <a:lnTo>
                    <a:pt x="18" y="3"/>
                  </a:lnTo>
                  <a:lnTo>
                    <a:pt x="18" y="3"/>
                  </a:lnTo>
                  <a:lnTo>
                    <a:pt x="17" y="3"/>
                  </a:lnTo>
                  <a:lnTo>
                    <a:pt x="16" y="3"/>
                  </a:lnTo>
                  <a:lnTo>
                    <a:pt x="16" y="3"/>
                  </a:lnTo>
                  <a:lnTo>
                    <a:pt x="15" y="3"/>
                  </a:lnTo>
                  <a:lnTo>
                    <a:pt x="14" y="2"/>
                  </a:lnTo>
                  <a:lnTo>
                    <a:pt x="14" y="2"/>
                  </a:lnTo>
                  <a:lnTo>
                    <a:pt x="13" y="2"/>
                  </a:lnTo>
                  <a:lnTo>
                    <a:pt x="13" y="2"/>
                  </a:lnTo>
                  <a:lnTo>
                    <a:pt x="12" y="2"/>
                  </a:lnTo>
                  <a:lnTo>
                    <a:pt x="11" y="1"/>
                  </a:lnTo>
                  <a:lnTo>
                    <a:pt x="11" y="1"/>
                  </a:lnTo>
                  <a:lnTo>
                    <a:pt x="10" y="1"/>
                  </a:lnTo>
                  <a:lnTo>
                    <a:pt x="9" y="1"/>
                  </a:lnTo>
                  <a:lnTo>
                    <a:pt x="9" y="1"/>
                  </a:lnTo>
                  <a:lnTo>
                    <a:pt x="8" y="1"/>
                  </a:lnTo>
                  <a:lnTo>
                    <a:pt x="8" y="1"/>
                  </a:lnTo>
                  <a:lnTo>
                    <a:pt x="7" y="1"/>
                  </a:lnTo>
                  <a:lnTo>
                    <a:pt x="7" y="1"/>
                  </a:lnTo>
                  <a:lnTo>
                    <a:pt x="6" y="1"/>
                  </a:lnTo>
                  <a:lnTo>
                    <a:pt x="6" y="1"/>
                  </a:lnTo>
                  <a:lnTo>
                    <a:pt x="5" y="1"/>
                  </a:lnTo>
                  <a:lnTo>
                    <a:pt x="4" y="1"/>
                  </a:lnTo>
                  <a:lnTo>
                    <a:pt x="3" y="0"/>
                  </a:lnTo>
                  <a:lnTo>
                    <a:pt x="3" y="1"/>
                  </a:lnTo>
                  <a:lnTo>
                    <a:pt x="2" y="1"/>
                  </a:lnTo>
                  <a:lnTo>
                    <a:pt x="2" y="1"/>
                  </a:lnTo>
                  <a:lnTo>
                    <a:pt x="1" y="1"/>
                  </a:lnTo>
                  <a:lnTo>
                    <a:pt x="1" y="1"/>
                  </a:lnTo>
                  <a:lnTo>
                    <a:pt x="1" y="2"/>
                  </a:lnTo>
                  <a:lnTo>
                    <a:pt x="0" y="2"/>
                  </a:lnTo>
                  <a:lnTo>
                    <a:pt x="0" y="3"/>
                  </a:lnTo>
                  <a:lnTo>
                    <a:pt x="1" y="4"/>
                  </a:lnTo>
                  <a:lnTo>
                    <a:pt x="1" y="4"/>
                  </a:lnTo>
                  <a:lnTo>
                    <a:pt x="1" y="5"/>
                  </a:lnTo>
                  <a:lnTo>
                    <a:pt x="2" y="5"/>
                  </a:lnTo>
                  <a:lnTo>
                    <a:pt x="2" y="6"/>
                  </a:lnTo>
                  <a:lnTo>
                    <a:pt x="2" y="6"/>
                  </a:lnTo>
                  <a:lnTo>
                    <a:pt x="3" y="7"/>
                  </a:lnTo>
                  <a:lnTo>
                    <a:pt x="4" y="8"/>
                  </a:lnTo>
                  <a:lnTo>
                    <a:pt x="5" y="8"/>
                  </a:lnTo>
                  <a:lnTo>
                    <a:pt x="5" y="8"/>
                  </a:lnTo>
                  <a:lnTo>
                    <a:pt x="5" y="9"/>
                  </a:lnTo>
                  <a:lnTo>
                    <a:pt x="6" y="9"/>
                  </a:lnTo>
                  <a:lnTo>
                    <a:pt x="6" y="9"/>
                  </a:lnTo>
                  <a:lnTo>
                    <a:pt x="7" y="10"/>
                  </a:lnTo>
                  <a:lnTo>
                    <a:pt x="7" y="10"/>
                  </a:lnTo>
                  <a:lnTo>
                    <a:pt x="8" y="10"/>
                  </a:lnTo>
                  <a:lnTo>
                    <a:pt x="8" y="11"/>
                  </a:lnTo>
                  <a:lnTo>
                    <a:pt x="9" y="11"/>
                  </a:lnTo>
                  <a:lnTo>
                    <a:pt x="9" y="12"/>
                  </a:lnTo>
                  <a:lnTo>
                    <a:pt x="10" y="12"/>
                  </a:lnTo>
                  <a:lnTo>
                    <a:pt x="10" y="12"/>
                  </a:lnTo>
                  <a:lnTo>
                    <a:pt x="11" y="13"/>
                  </a:lnTo>
                  <a:lnTo>
                    <a:pt x="11" y="13"/>
                  </a:lnTo>
                  <a:lnTo>
                    <a:pt x="12" y="13"/>
                  </a:lnTo>
                  <a:lnTo>
                    <a:pt x="13" y="14"/>
                  </a:lnTo>
                  <a:lnTo>
                    <a:pt x="13" y="14"/>
                  </a:lnTo>
                  <a:lnTo>
                    <a:pt x="14" y="15"/>
                  </a:lnTo>
                  <a:lnTo>
                    <a:pt x="15" y="15"/>
                  </a:lnTo>
                  <a:lnTo>
                    <a:pt x="15" y="16"/>
                  </a:lnTo>
                  <a:lnTo>
                    <a:pt x="16" y="16"/>
                  </a:lnTo>
                  <a:lnTo>
                    <a:pt x="17" y="16"/>
                  </a:lnTo>
                  <a:lnTo>
                    <a:pt x="18" y="17"/>
                  </a:lnTo>
                  <a:lnTo>
                    <a:pt x="18" y="17"/>
                  </a:lnTo>
                  <a:lnTo>
                    <a:pt x="19" y="18"/>
                  </a:lnTo>
                  <a:lnTo>
                    <a:pt x="20" y="18"/>
                  </a:lnTo>
                  <a:lnTo>
                    <a:pt x="21" y="18"/>
                  </a:lnTo>
                  <a:lnTo>
                    <a:pt x="21" y="19"/>
                  </a:lnTo>
                  <a:lnTo>
                    <a:pt x="22" y="19"/>
                  </a:lnTo>
                  <a:lnTo>
                    <a:pt x="23" y="19"/>
                  </a:lnTo>
                  <a:lnTo>
                    <a:pt x="23" y="20"/>
                  </a:lnTo>
                  <a:lnTo>
                    <a:pt x="24" y="20"/>
                  </a:lnTo>
                  <a:lnTo>
                    <a:pt x="25" y="20"/>
                  </a:lnTo>
                  <a:lnTo>
                    <a:pt x="26" y="21"/>
                  </a:lnTo>
                  <a:lnTo>
                    <a:pt x="26" y="21"/>
                  </a:lnTo>
                  <a:lnTo>
                    <a:pt x="27" y="22"/>
                  </a:lnTo>
                  <a:lnTo>
                    <a:pt x="28" y="22"/>
                  </a:lnTo>
                  <a:lnTo>
                    <a:pt x="29" y="22"/>
                  </a:lnTo>
                  <a:lnTo>
                    <a:pt x="30" y="23"/>
                  </a:lnTo>
                  <a:lnTo>
                    <a:pt x="31" y="23"/>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2" name="Freeform 2261"/>
            <p:cNvSpPr>
              <a:spLocks/>
            </p:cNvSpPr>
            <p:nvPr/>
          </p:nvSpPr>
          <p:spPr bwMode="auto">
            <a:xfrm>
              <a:off x="3924303" y="3601013"/>
              <a:ext cx="144463" cy="93663"/>
            </a:xfrm>
            <a:custGeom>
              <a:avLst/>
              <a:gdLst>
                <a:gd name="T0" fmla="*/ 18 w 91"/>
                <a:gd name="T1" fmla="*/ 7 h 59"/>
                <a:gd name="T2" fmla="*/ 15 w 91"/>
                <a:gd name="T3" fmla="*/ 8 h 59"/>
                <a:gd name="T4" fmla="*/ 11 w 91"/>
                <a:gd name="T5" fmla="*/ 11 h 59"/>
                <a:gd name="T6" fmla="*/ 9 w 91"/>
                <a:gd name="T7" fmla="*/ 13 h 59"/>
                <a:gd name="T8" fmla="*/ 8 w 91"/>
                <a:gd name="T9" fmla="*/ 17 h 59"/>
                <a:gd name="T10" fmla="*/ 10 w 91"/>
                <a:gd name="T11" fmla="*/ 20 h 59"/>
                <a:gd name="T12" fmla="*/ 13 w 91"/>
                <a:gd name="T13" fmla="*/ 24 h 59"/>
                <a:gd name="T14" fmla="*/ 16 w 91"/>
                <a:gd name="T15" fmla="*/ 27 h 59"/>
                <a:gd name="T16" fmla="*/ 18 w 91"/>
                <a:gd name="T17" fmla="*/ 29 h 59"/>
                <a:gd name="T18" fmla="*/ 21 w 91"/>
                <a:gd name="T19" fmla="*/ 30 h 59"/>
                <a:gd name="T20" fmla="*/ 23 w 91"/>
                <a:gd name="T21" fmla="*/ 32 h 59"/>
                <a:gd name="T22" fmla="*/ 26 w 91"/>
                <a:gd name="T23" fmla="*/ 34 h 59"/>
                <a:gd name="T24" fmla="*/ 29 w 91"/>
                <a:gd name="T25" fmla="*/ 35 h 59"/>
                <a:gd name="T26" fmla="*/ 31 w 91"/>
                <a:gd name="T27" fmla="*/ 37 h 59"/>
                <a:gd name="T28" fmla="*/ 35 w 91"/>
                <a:gd name="T29" fmla="*/ 38 h 59"/>
                <a:gd name="T30" fmla="*/ 38 w 91"/>
                <a:gd name="T31" fmla="*/ 40 h 59"/>
                <a:gd name="T32" fmla="*/ 42 w 91"/>
                <a:gd name="T33" fmla="*/ 41 h 59"/>
                <a:gd name="T34" fmla="*/ 45 w 91"/>
                <a:gd name="T35" fmla="*/ 43 h 59"/>
                <a:gd name="T36" fmla="*/ 49 w 91"/>
                <a:gd name="T37" fmla="*/ 45 h 59"/>
                <a:gd name="T38" fmla="*/ 53 w 91"/>
                <a:gd name="T39" fmla="*/ 46 h 59"/>
                <a:gd name="T40" fmla="*/ 56 w 91"/>
                <a:gd name="T41" fmla="*/ 47 h 59"/>
                <a:gd name="T42" fmla="*/ 60 w 91"/>
                <a:gd name="T43" fmla="*/ 48 h 59"/>
                <a:gd name="T44" fmla="*/ 63 w 91"/>
                <a:gd name="T45" fmla="*/ 49 h 59"/>
                <a:gd name="T46" fmla="*/ 66 w 91"/>
                <a:gd name="T47" fmla="*/ 49 h 59"/>
                <a:gd name="T48" fmla="*/ 69 w 91"/>
                <a:gd name="T49" fmla="*/ 50 h 59"/>
                <a:gd name="T50" fmla="*/ 72 w 91"/>
                <a:gd name="T51" fmla="*/ 50 h 59"/>
                <a:gd name="T52" fmla="*/ 77 w 91"/>
                <a:gd name="T53" fmla="*/ 49 h 59"/>
                <a:gd name="T54" fmla="*/ 79 w 91"/>
                <a:gd name="T55" fmla="*/ 47 h 59"/>
                <a:gd name="T56" fmla="*/ 81 w 91"/>
                <a:gd name="T57" fmla="*/ 45 h 59"/>
                <a:gd name="T58" fmla="*/ 82 w 91"/>
                <a:gd name="T59" fmla="*/ 42 h 59"/>
                <a:gd name="T60" fmla="*/ 82 w 91"/>
                <a:gd name="T61" fmla="*/ 39 h 59"/>
                <a:gd name="T62" fmla="*/ 82 w 91"/>
                <a:gd name="T63" fmla="*/ 36 h 59"/>
                <a:gd name="T64" fmla="*/ 89 w 91"/>
                <a:gd name="T65" fmla="*/ 33 h 59"/>
                <a:gd name="T66" fmla="*/ 90 w 91"/>
                <a:gd name="T67" fmla="*/ 35 h 59"/>
                <a:gd name="T68" fmla="*/ 90 w 91"/>
                <a:gd name="T69" fmla="*/ 39 h 59"/>
                <a:gd name="T70" fmla="*/ 90 w 91"/>
                <a:gd name="T71" fmla="*/ 42 h 59"/>
                <a:gd name="T72" fmla="*/ 90 w 91"/>
                <a:gd name="T73" fmla="*/ 46 h 59"/>
                <a:gd name="T74" fmla="*/ 88 w 91"/>
                <a:gd name="T75" fmla="*/ 50 h 59"/>
                <a:gd name="T76" fmla="*/ 86 w 91"/>
                <a:gd name="T77" fmla="*/ 52 h 59"/>
                <a:gd name="T78" fmla="*/ 84 w 91"/>
                <a:gd name="T79" fmla="*/ 54 h 59"/>
                <a:gd name="T80" fmla="*/ 81 w 91"/>
                <a:gd name="T81" fmla="*/ 56 h 59"/>
                <a:gd name="T82" fmla="*/ 78 w 91"/>
                <a:gd name="T83" fmla="*/ 57 h 59"/>
                <a:gd name="T84" fmla="*/ 74 w 91"/>
                <a:gd name="T85" fmla="*/ 58 h 59"/>
                <a:gd name="T86" fmla="*/ 70 w 91"/>
                <a:gd name="T87" fmla="*/ 58 h 59"/>
                <a:gd name="T88" fmla="*/ 65 w 91"/>
                <a:gd name="T89" fmla="*/ 58 h 59"/>
                <a:gd name="T90" fmla="*/ 59 w 91"/>
                <a:gd name="T91" fmla="*/ 57 h 59"/>
                <a:gd name="T92" fmla="*/ 53 w 91"/>
                <a:gd name="T93" fmla="*/ 55 h 59"/>
                <a:gd name="T94" fmla="*/ 47 w 91"/>
                <a:gd name="T95" fmla="*/ 53 h 59"/>
                <a:gd name="T96" fmla="*/ 39 w 91"/>
                <a:gd name="T97" fmla="*/ 50 h 59"/>
                <a:gd name="T98" fmla="*/ 31 w 91"/>
                <a:gd name="T99" fmla="*/ 46 h 59"/>
                <a:gd name="T100" fmla="*/ 22 w 91"/>
                <a:gd name="T101" fmla="*/ 41 h 59"/>
                <a:gd name="T102" fmla="*/ 14 w 91"/>
                <a:gd name="T103" fmla="*/ 36 h 59"/>
                <a:gd name="T104" fmla="*/ 9 w 91"/>
                <a:gd name="T105" fmla="*/ 31 h 59"/>
                <a:gd name="T106" fmla="*/ 4 w 91"/>
                <a:gd name="T107" fmla="*/ 26 h 59"/>
                <a:gd name="T108" fmla="*/ 2 w 91"/>
                <a:gd name="T109" fmla="*/ 22 h 59"/>
                <a:gd name="T110" fmla="*/ 1 w 91"/>
                <a:gd name="T111" fmla="*/ 18 h 59"/>
                <a:gd name="T112" fmla="*/ 0 w 91"/>
                <a:gd name="T113" fmla="*/ 14 h 59"/>
                <a:gd name="T114" fmla="*/ 1 w 91"/>
                <a:gd name="T115" fmla="*/ 10 h 59"/>
                <a:gd name="T116" fmla="*/ 3 w 91"/>
                <a:gd name="T117" fmla="*/ 7 h 59"/>
                <a:gd name="T118" fmla="*/ 5 w 91"/>
                <a:gd name="T119" fmla="*/ 4 h 59"/>
                <a:gd name="T120" fmla="*/ 8 w 91"/>
                <a:gd name="T121" fmla="*/ 2 h 59"/>
                <a:gd name="T122" fmla="*/ 11 w 91"/>
                <a:gd name="T123" fmla="*/ 1 h 59"/>
                <a:gd name="T124" fmla="*/ 14 w 91"/>
                <a:gd name="T1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59">
                  <a:moveTo>
                    <a:pt x="20" y="7"/>
                  </a:moveTo>
                  <a:lnTo>
                    <a:pt x="19" y="7"/>
                  </a:lnTo>
                  <a:lnTo>
                    <a:pt x="19" y="7"/>
                  </a:lnTo>
                  <a:lnTo>
                    <a:pt x="19" y="7"/>
                  </a:lnTo>
                  <a:lnTo>
                    <a:pt x="18" y="7"/>
                  </a:lnTo>
                  <a:lnTo>
                    <a:pt x="18" y="7"/>
                  </a:lnTo>
                  <a:lnTo>
                    <a:pt x="17" y="7"/>
                  </a:lnTo>
                  <a:lnTo>
                    <a:pt x="16" y="8"/>
                  </a:lnTo>
                  <a:lnTo>
                    <a:pt x="16" y="8"/>
                  </a:lnTo>
                  <a:lnTo>
                    <a:pt x="15" y="8"/>
                  </a:lnTo>
                  <a:lnTo>
                    <a:pt x="14" y="8"/>
                  </a:lnTo>
                  <a:lnTo>
                    <a:pt x="13" y="9"/>
                  </a:lnTo>
                  <a:lnTo>
                    <a:pt x="12" y="9"/>
                  </a:lnTo>
                  <a:lnTo>
                    <a:pt x="11" y="10"/>
                  </a:lnTo>
                  <a:lnTo>
                    <a:pt x="11" y="11"/>
                  </a:lnTo>
                  <a:lnTo>
                    <a:pt x="10" y="11"/>
                  </a:lnTo>
                  <a:lnTo>
                    <a:pt x="10" y="12"/>
                  </a:lnTo>
                  <a:lnTo>
                    <a:pt x="9" y="12"/>
                  </a:lnTo>
                  <a:lnTo>
                    <a:pt x="9" y="13"/>
                  </a:lnTo>
                  <a:lnTo>
                    <a:pt x="9" y="13"/>
                  </a:lnTo>
                  <a:lnTo>
                    <a:pt x="9" y="14"/>
                  </a:lnTo>
                  <a:lnTo>
                    <a:pt x="8" y="14"/>
                  </a:lnTo>
                  <a:lnTo>
                    <a:pt x="8" y="15"/>
                  </a:lnTo>
                  <a:lnTo>
                    <a:pt x="8" y="16"/>
                  </a:lnTo>
                  <a:lnTo>
                    <a:pt x="8" y="17"/>
                  </a:lnTo>
                  <a:lnTo>
                    <a:pt x="9" y="18"/>
                  </a:lnTo>
                  <a:lnTo>
                    <a:pt x="9" y="18"/>
                  </a:lnTo>
                  <a:lnTo>
                    <a:pt x="9" y="19"/>
                  </a:lnTo>
                  <a:lnTo>
                    <a:pt x="10" y="19"/>
                  </a:lnTo>
                  <a:lnTo>
                    <a:pt x="10" y="20"/>
                  </a:lnTo>
                  <a:lnTo>
                    <a:pt x="10" y="21"/>
                  </a:lnTo>
                  <a:lnTo>
                    <a:pt x="11" y="22"/>
                  </a:lnTo>
                  <a:lnTo>
                    <a:pt x="12" y="23"/>
                  </a:lnTo>
                  <a:lnTo>
                    <a:pt x="12" y="23"/>
                  </a:lnTo>
                  <a:lnTo>
                    <a:pt x="13" y="24"/>
                  </a:lnTo>
                  <a:lnTo>
                    <a:pt x="14" y="25"/>
                  </a:lnTo>
                  <a:lnTo>
                    <a:pt x="15" y="26"/>
                  </a:lnTo>
                  <a:lnTo>
                    <a:pt x="15" y="26"/>
                  </a:lnTo>
                  <a:lnTo>
                    <a:pt x="16" y="27"/>
                  </a:lnTo>
                  <a:lnTo>
                    <a:pt x="16" y="27"/>
                  </a:lnTo>
                  <a:lnTo>
                    <a:pt x="16" y="27"/>
                  </a:lnTo>
                  <a:lnTo>
                    <a:pt x="17" y="28"/>
                  </a:lnTo>
                  <a:lnTo>
                    <a:pt x="17" y="28"/>
                  </a:lnTo>
                  <a:lnTo>
                    <a:pt x="18" y="28"/>
                  </a:lnTo>
                  <a:lnTo>
                    <a:pt x="18" y="29"/>
                  </a:lnTo>
                  <a:lnTo>
                    <a:pt x="19" y="29"/>
                  </a:lnTo>
                  <a:lnTo>
                    <a:pt x="19" y="29"/>
                  </a:lnTo>
                  <a:lnTo>
                    <a:pt x="20" y="30"/>
                  </a:lnTo>
                  <a:lnTo>
                    <a:pt x="20" y="30"/>
                  </a:lnTo>
                  <a:lnTo>
                    <a:pt x="21" y="30"/>
                  </a:lnTo>
                  <a:lnTo>
                    <a:pt x="21" y="31"/>
                  </a:lnTo>
                  <a:lnTo>
                    <a:pt x="22" y="31"/>
                  </a:lnTo>
                  <a:lnTo>
                    <a:pt x="22" y="31"/>
                  </a:lnTo>
                  <a:lnTo>
                    <a:pt x="23" y="32"/>
                  </a:lnTo>
                  <a:lnTo>
                    <a:pt x="23" y="32"/>
                  </a:lnTo>
                  <a:lnTo>
                    <a:pt x="24" y="32"/>
                  </a:lnTo>
                  <a:lnTo>
                    <a:pt x="24" y="33"/>
                  </a:lnTo>
                  <a:lnTo>
                    <a:pt x="25" y="33"/>
                  </a:lnTo>
                  <a:lnTo>
                    <a:pt x="25" y="33"/>
                  </a:lnTo>
                  <a:lnTo>
                    <a:pt x="26" y="34"/>
                  </a:lnTo>
                  <a:lnTo>
                    <a:pt x="26" y="34"/>
                  </a:lnTo>
                  <a:lnTo>
                    <a:pt x="27" y="34"/>
                  </a:lnTo>
                  <a:lnTo>
                    <a:pt x="28" y="35"/>
                  </a:lnTo>
                  <a:lnTo>
                    <a:pt x="28" y="35"/>
                  </a:lnTo>
                  <a:lnTo>
                    <a:pt x="29" y="35"/>
                  </a:lnTo>
                  <a:lnTo>
                    <a:pt x="29" y="36"/>
                  </a:lnTo>
                  <a:lnTo>
                    <a:pt x="30" y="36"/>
                  </a:lnTo>
                  <a:lnTo>
                    <a:pt x="30" y="36"/>
                  </a:lnTo>
                  <a:lnTo>
                    <a:pt x="31" y="37"/>
                  </a:lnTo>
                  <a:lnTo>
                    <a:pt x="31" y="37"/>
                  </a:lnTo>
                  <a:lnTo>
                    <a:pt x="32" y="37"/>
                  </a:lnTo>
                  <a:lnTo>
                    <a:pt x="32" y="37"/>
                  </a:lnTo>
                  <a:lnTo>
                    <a:pt x="33" y="38"/>
                  </a:lnTo>
                  <a:lnTo>
                    <a:pt x="34" y="38"/>
                  </a:lnTo>
                  <a:lnTo>
                    <a:pt x="35" y="38"/>
                  </a:lnTo>
                  <a:lnTo>
                    <a:pt x="35" y="39"/>
                  </a:lnTo>
                  <a:lnTo>
                    <a:pt x="36" y="39"/>
                  </a:lnTo>
                  <a:lnTo>
                    <a:pt x="37" y="39"/>
                  </a:lnTo>
                  <a:lnTo>
                    <a:pt x="37" y="40"/>
                  </a:lnTo>
                  <a:lnTo>
                    <a:pt x="38" y="40"/>
                  </a:lnTo>
                  <a:lnTo>
                    <a:pt x="39" y="40"/>
                  </a:lnTo>
                  <a:lnTo>
                    <a:pt x="39" y="40"/>
                  </a:lnTo>
                  <a:lnTo>
                    <a:pt x="40" y="41"/>
                  </a:lnTo>
                  <a:lnTo>
                    <a:pt x="41" y="41"/>
                  </a:lnTo>
                  <a:lnTo>
                    <a:pt x="42" y="41"/>
                  </a:lnTo>
                  <a:lnTo>
                    <a:pt x="42" y="42"/>
                  </a:lnTo>
                  <a:lnTo>
                    <a:pt x="43" y="42"/>
                  </a:lnTo>
                  <a:lnTo>
                    <a:pt x="44" y="42"/>
                  </a:lnTo>
                  <a:lnTo>
                    <a:pt x="44" y="43"/>
                  </a:lnTo>
                  <a:lnTo>
                    <a:pt x="45" y="43"/>
                  </a:lnTo>
                  <a:lnTo>
                    <a:pt x="46" y="43"/>
                  </a:lnTo>
                  <a:lnTo>
                    <a:pt x="47" y="44"/>
                  </a:lnTo>
                  <a:lnTo>
                    <a:pt x="47" y="44"/>
                  </a:lnTo>
                  <a:lnTo>
                    <a:pt x="48" y="44"/>
                  </a:lnTo>
                  <a:lnTo>
                    <a:pt x="49" y="45"/>
                  </a:lnTo>
                  <a:lnTo>
                    <a:pt x="50" y="45"/>
                  </a:lnTo>
                  <a:lnTo>
                    <a:pt x="50" y="45"/>
                  </a:lnTo>
                  <a:lnTo>
                    <a:pt x="51" y="45"/>
                  </a:lnTo>
                  <a:lnTo>
                    <a:pt x="52" y="45"/>
                  </a:lnTo>
                  <a:lnTo>
                    <a:pt x="53" y="46"/>
                  </a:lnTo>
                  <a:lnTo>
                    <a:pt x="53" y="46"/>
                  </a:lnTo>
                  <a:lnTo>
                    <a:pt x="54" y="46"/>
                  </a:lnTo>
                  <a:lnTo>
                    <a:pt x="55" y="46"/>
                  </a:lnTo>
                  <a:lnTo>
                    <a:pt x="56" y="47"/>
                  </a:lnTo>
                  <a:lnTo>
                    <a:pt x="56" y="47"/>
                  </a:lnTo>
                  <a:lnTo>
                    <a:pt x="57" y="47"/>
                  </a:lnTo>
                  <a:lnTo>
                    <a:pt x="58" y="47"/>
                  </a:lnTo>
                  <a:lnTo>
                    <a:pt x="58" y="48"/>
                  </a:lnTo>
                  <a:lnTo>
                    <a:pt x="59" y="48"/>
                  </a:lnTo>
                  <a:lnTo>
                    <a:pt x="60" y="48"/>
                  </a:lnTo>
                  <a:lnTo>
                    <a:pt x="60" y="48"/>
                  </a:lnTo>
                  <a:lnTo>
                    <a:pt x="61" y="48"/>
                  </a:lnTo>
                  <a:lnTo>
                    <a:pt x="62" y="48"/>
                  </a:lnTo>
                  <a:lnTo>
                    <a:pt x="62" y="49"/>
                  </a:lnTo>
                  <a:lnTo>
                    <a:pt x="63" y="49"/>
                  </a:lnTo>
                  <a:lnTo>
                    <a:pt x="64" y="49"/>
                  </a:lnTo>
                  <a:lnTo>
                    <a:pt x="65" y="49"/>
                  </a:lnTo>
                  <a:lnTo>
                    <a:pt x="65" y="49"/>
                  </a:lnTo>
                  <a:lnTo>
                    <a:pt x="66" y="49"/>
                  </a:lnTo>
                  <a:lnTo>
                    <a:pt x="66" y="49"/>
                  </a:lnTo>
                  <a:lnTo>
                    <a:pt x="67" y="49"/>
                  </a:lnTo>
                  <a:lnTo>
                    <a:pt x="68" y="49"/>
                  </a:lnTo>
                  <a:lnTo>
                    <a:pt x="68" y="49"/>
                  </a:lnTo>
                  <a:lnTo>
                    <a:pt x="69" y="50"/>
                  </a:lnTo>
                  <a:lnTo>
                    <a:pt x="69" y="50"/>
                  </a:lnTo>
                  <a:lnTo>
                    <a:pt x="70" y="49"/>
                  </a:lnTo>
                  <a:lnTo>
                    <a:pt x="70" y="49"/>
                  </a:lnTo>
                  <a:lnTo>
                    <a:pt x="71" y="50"/>
                  </a:lnTo>
                  <a:lnTo>
                    <a:pt x="71" y="50"/>
                  </a:lnTo>
                  <a:lnTo>
                    <a:pt x="72" y="50"/>
                  </a:lnTo>
                  <a:lnTo>
                    <a:pt x="73" y="49"/>
                  </a:lnTo>
                  <a:lnTo>
                    <a:pt x="74" y="49"/>
                  </a:lnTo>
                  <a:lnTo>
                    <a:pt x="75" y="49"/>
                  </a:lnTo>
                  <a:lnTo>
                    <a:pt x="76" y="49"/>
                  </a:lnTo>
                  <a:lnTo>
                    <a:pt x="77" y="49"/>
                  </a:lnTo>
                  <a:lnTo>
                    <a:pt x="77" y="48"/>
                  </a:lnTo>
                  <a:lnTo>
                    <a:pt x="78" y="48"/>
                  </a:lnTo>
                  <a:lnTo>
                    <a:pt x="78" y="48"/>
                  </a:lnTo>
                  <a:lnTo>
                    <a:pt x="79" y="48"/>
                  </a:lnTo>
                  <a:lnTo>
                    <a:pt x="79" y="47"/>
                  </a:lnTo>
                  <a:lnTo>
                    <a:pt x="80" y="47"/>
                  </a:lnTo>
                  <a:lnTo>
                    <a:pt x="80" y="46"/>
                  </a:lnTo>
                  <a:lnTo>
                    <a:pt x="81" y="46"/>
                  </a:lnTo>
                  <a:lnTo>
                    <a:pt x="81" y="45"/>
                  </a:lnTo>
                  <a:lnTo>
                    <a:pt x="81" y="45"/>
                  </a:lnTo>
                  <a:lnTo>
                    <a:pt x="81" y="45"/>
                  </a:lnTo>
                  <a:lnTo>
                    <a:pt x="82" y="44"/>
                  </a:lnTo>
                  <a:lnTo>
                    <a:pt x="82" y="43"/>
                  </a:lnTo>
                  <a:lnTo>
                    <a:pt x="82" y="43"/>
                  </a:lnTo>
                  <a:lnTo>
                    <a:pt x="82" y="42"/>
                  </a:lnTo>
                  <a:lnTo>
                    <a:pt x="82" y="42"/>
                  </a:lnTo>
                  <a:lnTo>
                    <a:pt x="82" y="41"/>
                  </a:lnTo>
                  <a:lnTo>
                    <a:pt x="83" y="40"/>
                  </a:lnTo>
                  <a:lnTo>
                    <a:pt x="82" y="40"/>
                  </a:lnTo>
                  <a:lnTo>
                    <a:pt x="82" y="39"/>
                  </a:lnTo>
                  <a:lnTo>
                    <a:pt x="83" y="39"/>
                  </a:lnTo>
                  <a:lnTo>
                    <a:pt x="82" y="38"/>
                  </a:lnTo>
                  <a:lnTo>
                    <a:pt x="82" y="37"/>
                  </a:lnTo>
                  <a:lnTo>
                    <a:pt x="82" y="36"/>
                  </a:lnTo>
                  <a:lnTo>
                    <a:pt x="82" y="36"/>
                  </a:lnTo>
                  <a:lnTo>
                    <a:pt x="82" y="35"/>
                  </a:lnTo>
                  <a:lnTo>
                    <a:pt x="88" y="31"/>
                  </a:lnTo>
                  <a:lnTo>
                    <a:pt x="89" y="32"/>
                  </a:lnTo>
                  <a:lnTo>
                    <a:pt x="89" y="32"/>
                  </a:lnTo>
                  <a:lnTo>
                    <a:pt x="89" y="33"/>
                  </a:lnTo>
                  <a:lnTo>
                    <a:pt x="89" y="33"/>
                  </a:lnTo>
                  <a:lnTo>
                    <a:pt x="89" y="34"/>
                  </a:lnTo>
                  <a:lnTo>
                    <a:pt x="89" y="34"/>
                  </a:lnTo>
                  <a:lnTo>
                    <a:pt x="90" y="35"/>
                  </a:lnTo>
                  <a:lnTo>
                    <a:pt x="90" y="35"/>
                  </a:lnTo>
                  <a:lnTo>
                    <a:pt x="90" y="36"/>
                  </a:lnTo>
                  <a:lnTo>
                    <a:pt x="90" y="37"/>
                  </a:lnTo>
                  <a:lnTo>
                    <a:pt x="90" y="37"/>
                  </a:lnTo>
                  <a:lnTo>
                    <a:pt x="90" y="38"/>
                  </a:lnTo>
                  <a:lnTo>
                    <a:pt x="90" y="39"/>
                  </a:lnTo>
                  <a:lnTo>
                    <a:pt x="91" y="39"/>
                  </a:lnTo>
                  <a:lnTo>
                    <a:pt x="91" y="40"/>
                  </a:lnTo>
                  <a:lnTo>
                    <a:pt x="91" y="41"/>
                  </a:lnTo>
                  <a:lnTo>
                    <a:pt x="90" y="42"/>
                  </a:lnTo>
                  <a:lnTo>
                    <a:pt x="90" y="42"/>
                  </a:lnTo>
                  <a:lnTo>
                    <a:pt x="90" y="43"/>
                  </a:lnTo>
                  <a:lnTo>
                    <a:pt x="90" y="44"/>
                  </a:lnTo>
                  <a:lnTo>
                    <a:pt x="90" y="45"/>
                  </a:lnTo>
                  <a:lnTo>
                    <a:pt x="90" y="45"/>
                  </a:lnTo>
                  <a:lnTo>
                    <a:pt x="90" y="46"/>
                  </a:lnTo>
                  <a:lnTo>
                    <a:pt x="89" y="47"/>
                  </a:lnTo>
                  <a:lnTo>
                    <a:pt x="89" y="48"/>
                  </a:lnTo>
                  <a:lnTo>
                    <a:pt x="89" y="49"/>
                  </a:lnTo>
                  <a:lnTo>
                    <a:pt x="88" y="49"/>
                  </a:lnTo>
                  <a:lnTo>
                    <a:pt x="88" y="50"/>
                  </a:lnTo>
                  <a:lnTo>
                    <a:pt x="87" y="50"/>
                  </a:lnTo>
                  <a:lnTo>
                    <a:pt x="87" y="51"/>
                  </a:lnTo>
                  <a:lnTo>
                    <a:pt x="87" y="51"/>
                  </a:lnTo>
                  <a:lnTo>
                    <a:pt x="86" y="52"/>
                  </a:lnTo>
                  <a:lnTo>
                    <a:pt x="86" y="52"/>
                  </a:lnTo>
                  <a:lnTo>
                    <a:pt x="86" y="53"/>
                  </a:lnTo>
                  <a:lnTo>
                    <a:pt x="85" y="53"/>
                  </a:lnTo>
                  <a:lnTo>
                    <a:pt x="85" y="54"/>
                  </a:lnTo>
                  <a:lnTo>
                    <a:pt x="84" y="54"/>
                  </a:lnTo>
                  <a:lnTo>
                    <a:pt x="84" y="54"/>
                  </a:lnTo>
                  <a:lnTo>
                    <a:pt x="83" y="55"/>
                  </a:lnTo>
                  <a:lnTo>
                    <a:pt x="83" y="55"/>
                  </a:lnTo>
                  <a:lnTo>
                    <a:pt x="82" y="56"/>
                  </a:lnTo>
                  <a:lnTo>
                    <a:pt x="82" y="56"/>
                  </a:lnTo>
                  <a:lnTo>
                    <a:pt x="81" y="56"/>
                  </a:lnTo>
                  <a:lnTo>
                    <a:pt x="80" y="57"/>
                  </a:lnTo>
                  <a:lnTo>
                    <a:pt x="80" y="57"/>
                  </a:lnTo>
                  <a:lnTo>
                    <a:pt x="79" y="57"/>
                  </a:lnTo>
                  <a:lnTo>
                    <a:pt x="78" y="57"/>
                  </a:lnTo>
                  <a:lnTo>
                    <a:pt x="78" y="57"/>
                  </a:lnTo>
                  <a:lnTo>
                    <a:pt x="77" y="58"/>
                  </a:lnTo>
                  <a:lnTo>
                    <a:pt x="76" y="58"/>
                  </a:lnTo>
                  <a:lnTo>
                    <a:pt x="76" y="58"/>
                  </a:lnTo>
                  <a:lnTo>
                    <a:pt x="75" y="58"/>
                  </a:lnTo>
                  <a:lnTo>
                    <a:pt x="74" y="58"/>
                  </a:lnTo>
                  <a:lnTo>
                    <a:pt x="73" y="58"/>
                  </a:lnTo>
                  <a:lnTo>
                    <a:pt x="73" y="59"/>
                  </a:lnTo>
                  <a:lnTo>
                    <a:pt x="71" y="58"/>
                  </a:lnTo>
                  <a:lnTo>
                    <a:pt x="71" y="58"/>
                  </a:lnTo>
                  <a:lnTo>
                    <a:pt x="70" y="58"/>
                  </a:lnTo>
                  <a:lnTo>
                    <a:pt x="69" y="59"/>
                  </a:lnTo>
                  <a:lnTo>
                    <a:pt x="68" y="58"/>
                  </a:lnTo>
                  <a:lnTo>
                    <a:pt x="67" y="58"/>
                  </a:lnTo>
                  <a:lnTo>
                    <a:pt x="66" y="58"/>
                  </a:lnTo>
                  <a:lnTo>
                    <a:pt x="65" y="58"/>
                  </a:lnTo>
                  <a:lnTo>
                    <a:pt x="64" y="58"/>
                  </a:lnTo>
                  <a:lnTo>
                    <a:pt x="63" y="58"/>
                  </a:lnTo>
                  <a:lnTo>
                    <a:pt x="62" y="57"/>
                  </a:lnTo>
                  <a:lnTo>
                    <a:pt x="61" y="57"/>
                  </a:lnTo>
                  <a:lnTo>
                    <a:pt x="59" y="57"/>
                  </a:lnTo>
                  <a:lnTo>
                    <a:pt x="58" y="57"/>
                  </a:lnTo>
                  <a:lnTo>
                    <a:pt x="57" y="57"/>
                  </a:lnTo>
                  <a:lnTo>
                    <a:pt x="56" y="56"/>
                  </a:lnTo>
                  <a:lnTo>
                    <a:pt x="55" y="56"/>
                  </a:lnTo>
                  <a:lnTo>
                    <a:pt x="53" y="55"/>
                  </a:lnTo>
                  <a:lnTo>
                    <a:pt x="52" y="55"/>
                  </a:lnTo>
                  <a:lnTo>
                    <a:pt x="51" y="54"/>
                  </a:lnTo>
                  <a:lnTo>
                    <a:pt x="49" y="54"/>
                  </a:lnTo>
                  <a:lnTo>
                    <a:pt x="48" y="53"/>
                  </a:lnTo>
                  <a:lnTo>
                    <a:pt x="47" y="53"/>
                  </a:lnTo>
                  <a:lnTo>
                    <a:pt x="45" y="52"/>
                  </a:lnTo>
                  <a:lnTo>
                    <a:pt x="43" y="52"/>
                  </a:lnTo>
                  <a:lnTo>
                    <a:pt x="42" y="51"/>
                  </a:lnTo>
                  <a:lnTo>
                    <a:pt x="40" y="50"/>
                  </a:lnTo>
                  <a:lnTo>
                    <a:pt x="39" y="50"/>
                  </a:lnTo>
                  <a:lnTo>
                    <a:pt x="37" y="49"/>
                  </a:lnTo>
                  <a:lnTo>
                    <a:pt x="35" y="48"/>
                  </a:lnTo>
                  <a:lnTo>
                    <a:pt x="34" y="48"/>
                  </a:lnTo>
                  <a:lnTo>
                    <a:pt x="32" y="47"/>
                  </a:lnTo>
                  <a:lnTo>
                    <a:pt x="31" y="46"/>
                  </a:lnTo>
                  <a:lnTo>
                    <a:pt x="29" y="45"/>
                  </a:lnTo>
                  <a:lnTo>
                    <a:pt x="27" y="44"/>
                  </a:lnTo>
                  <a:lnTo>
                    <a:pt x="25" y="43"/>
                  </a:lnTo>
                  <a:lnTo>
                    <a:pt x="23" y="42"/>
                  </a:lnTo>
                  <a:lnTo>
                    <a:pt x="22" y="41"/>
                  </a:lnTo>
                  <a:lnTo>
                    <a:pt x="20" y="40"/>
                  </a:lnTo>
                  <a:lnTo>
                    <a:pt x="18" y="39"/>
                  </a:lnTo>
                  <a:lnTo>
                    <a:pt x="17" y="38"/>
                  </a:lnTo>
                  <a:lnTo>
                    <a:pt x="16" y="37"/>
                  </a:lnTo>
                  <a:lnTo>
                    <a:pt x="14" y="36"/>
                  </a:lnTo>
                  <a:lnTo>
                    <a:pt x="13" y="35"/>
                  </a:lnTo>
                  <a:lnTo>
                    <a:pt x="12" y="34"/>
                  </a:lnTo>
                  <a:lnTo>
                    <a:pt x="10" y="33"/>
                  </a:lnTo>
                  <a:lnTo>
                    <a:pt x="9" y="32"/>
                  </a:lnTo>
                  <a:lnTo>
                    <a:pt x="9" y="31"/>
                  </a:lnTo>
                  <a:lnTo>
                    <a:pt x="8" y="30"/>
                  </a:lnTo>
                  <a:lnTo>
                    <a:pt x="7" y="29"/>
                  </a:lnTo>
                  <a:lnTo>
                    <a:pt x="6" y="28"/>
                  </a:lnTo>
                  <a:lnTo>
                    <a:pt x="5" y="27"/>
                  </a:lnTo>
                  <a:lnTo>
                    <a:pt x="4" y="26"/>
                  </a:lnTo>
                  <a:lnTo>
                    <a:pt x="4" y="26"/>
                  </a:lnTo>
                  <a:lnTo>
                    <a:pt x="3" y="25"/>
                  </a:lnTo>
                  <a:lnTo>
                    <a:pt x="3" y="24"/>
                  </a:lnTo>
                  <a:lnTo>
                    <a:pt x="2" y="23"/>
                  </a:lnTo>
                  <a:lnTo>
                    <a:pt x="2" y="22"/>
                  </a:lnTo>
                  <a:lnTo>
                    <a:pt x="1" y="21"/>
                  </a:lnTo>
                  <a:lnTo>
                    <a:pt x="1" y="20"/>
                  </a:lnTo>
                  <a:lnTo>
                    <a:pt x="1" y="19"/>
                  </a:lnTo>
                  <a:lnTo>
                    <a:pt x="1" y="19"/>
                  </a:lnTo>
                  <a:lnTo>
                    <a:pt x="1" y="18"/>
                  </a:lnTo>
                  <a:lnTo>
                    <a:pt x="0" y="17"/>
                  </a:lnTo>
                  <a:lnTo>
                    <a:pt x="0" y="16"/>
                  </a:lnTo>
                  <a:lnTo>
                    <a:pt x="0" y="15"/>
                  </a:lnTo>
                  <a:lnTo>
                    <a:pt x="0" y="15"/>
                  </a:lnTo>
                  <a:lnTo>
                    <a:pt x="0" y="14"/>
                  </a:lnTo>
                  <a:lnTo>
                    <a:pt x="0" y="13"/>
                  </a:lnTo>
                  <a:lnTo>
                    <a:pt x="1" y="12"/>
                  </a:lnTo>
                  <a:lnTo>
                    <a:pt x="1" y="12"/>
                  </a:lnTo>
                  <a:lnTo>
                    <a:pt x="1" y="11"/>
                  </a:lnTo>
                  <a:lnTo>
                    <a:pt x="1" y="10"/>
                  </a:lnTo>
                  <a:lnTo>
                    <a:pt x="2" y="9"/>
                  </a:lnTo>
                  <a:lnTo>
                    <a:pt x="2" y="9"/>
                  </a:lnTo>
                  <a:lnTo>
                    <a:pt x="2" y="8"/>
                  </a:lnTo>
                  <a:lnTo>
                    <a:pt x="2" y="8"/>
                  </a:lnTo>
                  <a:lnTo>
                    <a:pt x="3" y="7"/>
                  </a:lnTo>
                  <a:lnTo>
                    <a:pt x="3" y="6"/>
                  </a:lnTo>
                  <a:lnTo>
                    <a:pt x="4" y="6"/>
                  </a:lnTo>
                  <a:lnTo>
                    <a:pt x="4" y="5"/>
                  </a:lnTo>
                  <a:lnTo>
                    <a:pt x="4" y="5"/>
                  </a:lnTo>
                  <a:lnTo>
                    <a:pt x="5" y="4"/>
                  </a:lnTo>
                  <a:lnTo>
                    <a:pt x="6" y="4"/>
                  </a:lnTo>
                  <a:lnTo>
                    <a:pt x="6" y="4"/>
                  </a:lnTo>
                  <a:lnTo>
                    <a:pt x="7" y="3"/>
                  </a:lnTo>
                  <a:lnTo>
                    <a:pt x="7" y="3"/>
                  </a:lnTo>
                  <a:lnTo>
                    <a:pt x="8" y="2"/>
                  </a:lnTo>
                  <a:lnTo>
                    <a:pt x="8" y="2"/>
                  </a:lnTo>
                  <a:lnTo>
                    <a:pt x="9" y="2"/>
                  </a:lnTo>
                  <a:lnTo>
                    <a:pt x="9" y="2"/>
                  </a:lnTo>
                  <a:lnTo>
                    <a:pt x="10" y="1"/>
                  </a:lnTo>
                  <a:lnTo>
                    <a:pt x="11" y="1"/>
                  </a:lnTo>
                  <a:lnTo>
                    <a:pt x="11" y="1"/>
                  </a:lnTo>
                  <a:lnTo>
                    <a:pt x="12" y="1"/>
                  </a:lnTo>
                  <a:lnTo>
                    <a:pt x="12" y="1"/>
                  </a:lnTo>
                  <a:lnTo>
                    <a:pt x="13" y="0"/>
                  </a:lnTo>
                  <a:lnTo>
                    <a:pt x="14" y="0"/>
                  </a:lnTo>
                  <a:lnTo>
                    <a:pt x="14" y="0"/>
                  </a:lnTo>
                  <a:lnTo>
                    <a:pt x="15" y="0"/>
                  </a:lnTo>
                  <a:lnTo>
                    <a:pt x="2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3" name="Freeform 2262"/>
            <p:cNvSpPr>
              <a:spLocks/>
            </p:cNvSpPr>
            <p:nvPr/>
          </p:nvSpPr>
          <p:spPr bwMode="auto">
            <a:xfrm>
              <a:off x="3924303" y="3640698"/>
              <a:ext cx="22225" cy="33338"/>
            </a:xfrm>
            <a:custGeom>
              <a:avLst/>
              <a:gdLst>
                <a:gd name="T0" fmla="*/ 6 w 14"/>
                <a:gd name="T1" fmla="*/ 0 h 21"/>
                <a:gd name="T2" fmla="*/ 6 w 14"/>
                <a:gd name="T3" fmla="*/ 0 h 21"/>
                <a:gd name="T4" fmla="*/ 6 w 14"/>
                <a:gd name="T5" fmla="*/ 1 h 21"/>
                <a:gd name="T6" fmla="*/ 6 w 14"/>
                <a:gd name="T7" fmla="*/ 1 h 21"/>
                <a:gd name="T8" fmla="*/ 7 w 14"/>
                <a:gd name="T9" fmla="*/ 2 h 21"/>
                <a:gd name="T10" fmla="*/ 7 w 14"/>
                <a:gd name="T11" fmla="*/ 3 h 21"/>
                <a:gd name="T12" fmla="*/ 7 w 14"/>
                <a:gd name="T13" fmla="*/ 3 h 21"/>
                <a:gd name="T14" fmla="*/ 7 w 14"/>
                <a:gd name="T15" fmla="*/ 4 h 21"/>
                <a:gd name="T16" fmla="*/ 7 w 14"/>
                <a:gd name="T17" fmla="*/ 4 h 21"/>
                <a:gd name="T18" fmla="*/ 7 w 14"/>
                <a:gd name="T19" fmla="*/ 5 h 21"/>
                <a:gd name="T20" fmla="*/ 6 w 14"/>
                <a:gd name="T21" fmla="*/ 5 h 21"/>
                <a:gd name="T22" fmla="*/ 6 w 14"/>
                <a:gd name="T23" fmla="*/ 6 h 21"/>
                <a:gd name="T24" fmla="*/ 6 w 14"/>
                <a:gd name="T25" fmla="*/ 7 h 21"/>
                <a:gd name="T26" fmla="*/ 6 w 14"/>
                <a:gd name="T27" fmla="*/ 7 h 21"/>
                <a:gd name="T28" fmla="*/ 6 w 14"/>
                <a:gd name="T29" fmla="*/ 8 h 21"/>
                <a:gd name="T30" fmla="*/ 5 w 14"/>
                <a:gd name="T31" fmla="*/ 9 h 21"/>
                <a:gd name="T32" fmla="*/ 5 w 14"/>
                <a:gd name="T33" fmla="*/ 9 h 21"/>
                <a:gd name="T34" fmla="*/ 5 w 14"/>
                <a:gd name="T35" fmla="*/ 10 h 21"/>
                <a:gd name="T36" fmla="*/ 5 w 14"/>
                <a:gd name="T37" fmla="*/ 10 h 21"/>
                <a:gd name="T38" fmla="*/ 4 w 14"/>
                <a:gd name="T39" fmla="*/ 11 h 21"/>
                <a:gd name="T40" fmla="*/ 4 w 14"/>
                <a:gd name="T41" fmla="*/ 12 h 21"/>
                <a:gd name="T42" fmla="*/ 3 w 14"/>
                <a:gd name="T43" fmla="*/ 13 h 21"/>
                <a:gd name="T44" fmla="*/ 2 w 14"/>
                <a:gd name="T45" fmla="*/ 13 h 21"/>
                <a:gd name="T46" fmla="*/ 2 w 14"/>
                <a:gd name="T47" fmla="*/ 14 h 21"/>
                <a:gd name="T48" fmla="*/ 1 w 14"/>
                <a:gd name="T49" fmla="*/ 14 h 21"/>
                <a:gd name="T50" fmla="*/ 0 w 14"/>
                <a:gd name="T51" fmla="*/ 15 h 21"/>
                <a:gd name="T52" fmla="*/ 7 w 14"/>
                <a:gd name="T53" fmla="*/ 21 h 21"/>
                <a:gd name="T54" fmla="*/ 7 w 14"/>
                <a:gd name="T55" fmla="*/ 20 h 21"/>
                <a:gd name="T56" fmla="*/ 7 w 14"/>
                <a:gd name="T57" fmla="*/ 20 h 21"/>
                <a:gd name="T58" fmla="*/ 8 w 14"/>
                <a:gd name="T59" fmla="*/ 20 h 21"/>
                <a:gd name="T60" fmla="*/ 8 w 14"/>
                <a:gd name="T61" fmla="*/ 19 h 21"/>
                <a:gd name="T62" fmla="*/ 8 w 14"/>
                <a:gd name="T63" fmla="*/ 19 h 21"/>
                <a:gd name="T64" fmla="*/ 9 w 14"/>
                <a:gd name="T65" fmla="*/ 18 h 21"/>
                <a:gd name="T66" fmla="*/ 10 w 14"/>
                <a:gd name="T67" fmla="*/ 17 h 21"/>
                <a:gd name="T68" fmla="*/ 11 w 14"/>
                <a:gd name="T69" fmla="*/ 17 h 21"/>
                <a:gd name="T70" fmla="*/ 11 w 14"/>
                <a:gd name="T71" fmla="*/ 16 h 21"/>
                <a:gd name="T72" fmla="*/ 11 w 14"/>
                <a:gd name="T73" fmla="*/ 16 h 21"/>
                <a:gd name="T74" fmla="*/ 11 w 14"/>
                <a:gd name="T75" fmla="*/ 15 h 21"/>
                <a:gd name="T76" fmla="*/ 12 w 14"/>
                <a:gd name="T77" fmla="*/ 15 h 21"/>
                <a:gd name="T78" fmla="*/ 12 w 14"/>
                <a:gd name="T79" fmla="*/ 14 h 21"/>
                <a:gd name="T80" fmla="*/ 12 w 14"/>
                <a:gd name="T81" fmla="*/ 14 h 21"/>
                <a:gd name="T82" fmla="*/ 13 w 14"/>
                <a:gd name="T83" fmla="*/ 13 h 21"/>
                <a:gd name="T84" fmla="*/ 13 w 14"/>
                <a:gd name="T85" fmla="*/ 12 h 21"/>
                <a:gd name="T86" fmla="*/ 13 w 14"/>
                <a:gd name="T87" fmla="*/ 12 h 21"/>
                <a:gd name="T88" fmla="*/ 13 w 14"/>
                <a:gd name="T89" fmla="*/ 11 h 21"/>
                <a:gd name="T90" fmla="*/ 13 w 14"/>
                <a:gd name="T91" fmla="*/ 11 h 21"/>
                <a:gd name="T92" fmla="*/ 13 w 14"/>
                <a:gd name="T93" fmla="*/ 10 h 21"/>
                <a:gd name="T94" fmla="*/ 14 w 14"/>
                <a:gd name="T95" fmla="*/ 9 h 21"/>
                <a:gd name="T96" fmla="*/ 14 w 14"/>
                <a:gd name="T97" fmla="*/ 8 h 21"/>
                <a:gd name="T98" fmla="*/ 13 w 14"/>
                <a:gd name="T99" fmla="*/ 8 h 21"/>
                <a:gd name="T100" fmla="*/ 14 w 14"/>
                <a:gd name="T101" fmla="*/ 7 h 21"/>
                <a:gd name="T102" fmla="*/ 6 w 14"/>
                <a:gd name="T10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21">
                  <a:moveTo>
                    <a:pt x="6" y="0"/>
                  </a:moveTo>
                  <a:lnTo>
                    <a:pt x="6" y="0"/>
                  </a:lnTo>
                  <a:lnTo>
                    <a:pt x="6" y="1"/>
                  </a:lnTo>
                  <a:lnTo>
                    <a:pt x="6" y="1"/>
                  </a:lnTo>
                  <a:lnTo>
                    <a:pt x="7" y="2"/>
                  </a:lnTo>
                  <a:lnTo>
                    <a:pt x="7" y="3"/>
                  </a:lnTo>
                  <a:lnTo>
                    <a:pt x="7" y="3"/>
                  </a:lnTo>
                  <a:lnTo>
                    <a:pt x="7" y="4"/>
                  </a:lnTo>
                  <a:lnTo>
                    <a:pt x="7" y="4"/>
                  </a:lnTo>
                  <a:lnTo>
                    <a:pt x="7" y="5"/>
                  </a:lnTo>
                  <a:lnTo>
                    <a:pt x="6" y="5"/>
                  </a:lnTo>
                  <a:lnTo>
                    <a:pt x="6" y="6"/>
                  </a:lnTo>
                  <a:lnTo>
                    <a:pt x="6" y="7"/>
                  </a:lnTo>
                  <a:lnTo>
                    <a:pt x="6" y="7"/>
                  </a:lnTo>
                  <a:lnTo>
                    <a:pt x="6" y="8"/>
                  </a:lnTo>
                  <a:lnTo>
                    <a:pt x="5" y="9"/>
                  </a:lnTo>
                  <a:lnTo>
                    <a:pt x="5" y="9"/>
                  </a:lnTo>
                  <a:lnTo>
                    <a:pt x="5" y="10"/>
                  </a:lnTo>
                  <a:lnTo>
                    <a:pt x="5" y="10"/>
                  </a:lnTo>
                  <a:lnTo>
                    <a:pt x="4" y="11"/>
                  </a:lnTo>
                  <a:lnTo>
                    <a:pt x="4" y="12"/>
                  </a:lnTo>
                  <a:lnTo>
                    <a:pt x="3" y="13"/>
                  </a:lnTo>
                  <a:lnTo>
                    <a:pt x="2" y="13"/>
                  </a:lnTo>
                  <a:lnTo>
                    <a:pt x="2" y="14"/>
                  </a:lnTo>
                  <a:lnTo>
                    <a:pt x="1" y="14"/>
                  </a:lnTo>
                  <a:lnTo>
                    <a:pt x="0" y="15"/>
                  </a:lnTo>
                  <a:lnTo>
                    <a:pt x="7" y="21"/>
                  </a:lnTo>
                  <a:lnTo>
                    <a:pt x="7" y="20"/>
                  </a:lnTo>
                  <a:lnTo>
                    <a:pt x="7" y="20"/>
                  </a:lnTo>
                  <a:lnTo>
                    <a:pt x="8" y="20"/>
                  </a:lnTo>
                  <a:lnTo>
                    <a:pt x="8" y="19"/>
                  </a:lnTo>
                  <a:lnTo>
                    <a:pt x="8" y="19"/>
                  </a:lnTo>
                  <a:lnTo>
                    <a:pt x="9" y="18"/>
                  </a:lnTo>
                  <a:lnTo>
                    <a:pt x="10" y="17"/>
                  </a:lnTo>
                  <a:lnTo>
                    <a:pt x="11" y="17"/>
                  </a:lnTo>
                  <a:lnTo>
                    <a:pt x="11" y="16"/>
                  </a:lnTo>
                  <a:lnTo>
                    <a:pt x="11" y="16"/>
                  </a:lnTo>
                  <a:lnTo>
                    <a:pt x="11" y="15"/>
                  </a:lnTo>
                  <a:lnTo>
                    <a:pt x="12" y="15"/>
                  </a:lnTo>
                  <a:lnTo>
                    <a:pt x="12" y="14"/>
                  </a:lnTo>
                  <a:lnTo>
                    <a:pt x="12" y="14"/>
                  </a:lnTo>
                  <a:lnTo>
                    <a:pt x="13" y="13"/>
                  </a:lnTo>
                  <a:lnTo>
                    <a:pt x="13" y="12"/>
                  </a:lnTo>
                  <a:lnTo>
                    <a:pt x="13" y="12"/>
                  </a:lnTo>
                  <a:lnTo>
                    <a:pt x="13" y="11"/>
                  </a:lnTo>
                  <a:lnTo>
                    <a:pt x="13" y="11"/>
                  </a:lnTo>
                  <a:lnTo>
                    <a:pt x="13" y="10"/>
                  </a:lnTo>
                  <a:lnTo>
                    <a:pt x="14" y="9"/>
                  </a:lnTo>
                  <a:lnTo>
                    <a:pt x="14" y="8"/>
                  </a:lnTo>
                  <a:lnTo>
                    <a:pt x="13" y="8"/>
                  </a:lnTo>
                  <a:lnTo>
                    <a:pt x="14"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4" name="Freeform 2263"/>
            <p:cNvSpPr>
              <a:spLocks/>
            </p:cNvSpPr>
            <p:nvPr/>
          </p:nvSpPr>
          <p:spPr bwMode="auto">
            <a:xfrm>
              <a:off x="4014788" y="3688325"/>
              <a:ext cx="25400" cy="23813"/>
            </a:xfrm>
            <a:custGeom>
              <a:avLst/>
              <a:gdLst>
                <a:gd name="T0" fmla="*/ 16 w 16"/>
                <a:gd name="T1" fmla="*/ 2 h 15"/>
                <a:gd name="T2" fmla="*/ 15 w 16"/>
                <a:gd name="T3" fmla="*/ 2 h 15"/>
                <a:gd name="T4" fmla="*/ 15 w 16"/>
                <a:gd name="T5" fmla="*/ 2 h 15"/>
                <a:gd name="T6" fmla="*/ 15 w 16"/>
                <a:gd name="T7" fmla="*/ 2 h 15"/>
                <a:gd name="T8" fmla="*/ 14 w 16"/>
                <a:gd name="T9" fmla="*/ 2 h 15"/>
                <a:gd name="T10" fmla="*/ 14 w 16"/>
                <a:gd name="T11" fmla="*/ 3 h 15"/>
                <a:gd name="T12" fmla="*/ 13 w 16"/>
                <a:gd name="T13" fmla="*/ 3 h 15"/>
                <a:gd name="T14" fmla="*/ 12 w 16"/>
                <a:gd name="T15" fmla="*/ 3 h 15"/>
                <a:gd name="T16" fmla="*/ 11 w 16"/>
                <a:gd name="T17" fmla="*/ 4 h 15"/>
                <a:gd name="T18" fmla="*/ 11 w 16"/>
                <a:gd name="T19" fmla="*/ 5 h 15"/>
                <a:gd name="T20" fmla="*/ 10 w 16"/>
                <a:gd name="T21" fmla="*/ 5 h 15"/>
                <a:gd name="T22" fmla="*/ 10 w 16"/>
                <a:gd name="T23" fmla="*/ 5 h 15"/>
                <a:gd name="T24" fmla="*/ 10 w 16"/>
                <a:gd name="T25" fmla="*/ 6 h 15"/>
                <a:gd name="T26" fmla="*/ 9 w 16"/>
                <a:gd name="T27" fmla="*/ 6 h 15"/>
                <a:gd name="T28" fmla="*/ 9 w 16"/>
                <a:gd name="T29" fmla="*/ 7 h 15"/>
                <a:gd name="T30" fmla="*/ 9 w 16"/>
                <a:gd name="T31" fmla="*/ 8 h 15"/>
                <a:gd name="T32" fmla="*/ 8 w 16"/>
                <a:gd name="T33" fmla="*/ 8 h 15"/>
                <a:gd name="T34" fmla="*/ 8 w 16"/>
                <a:gd name="T35" fmla="*/ 9 h 15"/>
                <a:gd name="T36" fmla="*/ 8 w 16"/>
                <a:gd name="T37" fmla="*/ 10 h 15"/>
                <a:gd name="T38" fmla="*/ 8 w 16"/>
                <a:gd name="T39" fmla="*/ 10 h 15"/>
                <a:gd name="T40" fmla="*/ 7 w 16"/>
                <a:gd name="T41" fmla="*/ 11 h 15"/>
                <a:gd name="T42" fmla="*/ 7 w 16"/>
                <a:gd name="T43" fmla="*/ 12 h 15"/>
                <a:gd name="T44" fmla="*/ 7 w 16"/>
                <a:gd name="T45" fmla="*/ 12 h 15"/>
                <a:gd name="T46" fmla="*/ 7 w 16"/>
                <a:gd name="T47" fmla="*/ 13 h 15"/>
                <a:gd name="T48" fmla="*/ 7 w 16"/>
                <a:gd name="T49" fmla="*/ 13 h 15"/>
                <a:gd name="T50" fmla="*/ 7 w 16"/>
                <a:gd name="T51" fmla="*/ 13 h 15"/>
                <a:gd name="T52" fmla="*/ 7 w 16"/>
                <a:gd name="T53" fmla="*/ 14 h 15"/>
                <a:gd name="T54" fmla="*/ 7 w 16"/>
                <a:gd name="T55" fmla="*/ 14 h 15"/>
                <a:gd name="T56" fmla="*/ 7 w 16"/>
                <a:gd name="T57" fmla="*/ 15 h 15"/>
                <a:gd name="T58" fmla="*/ 0 w 16"/>
                <a:gd name="T59" fmla="*/ 14 h 15"/>
                <a:gd name="T60" fmla="*/ 0 w 16"/>
                <a:gd name="T61" fmla="*/ 13 h 15"/>
                <a:gd name="T62" fmla="*/ 0 w 16"/>
                <a:gd name="T63" fmla="*/ 13 h 15"/>
                <a:gd name="T64" fmla="*/ 0 w 16"/>
                <a:gd name="T65" fmla="*/ 12 h 15"/>
                <a:gd name="T66" fmla="*/ 0 w 16"/>
                <a:gd name="T67" fmla="*/ 12 h 15"/>
                <a:gd name="T68" fmla="*/ 0 w 16"/>
                <a:gd name="T69" fmla="*/ 11 h 15"/>
                <a:gd name="T70" fmla="*/ 0 w 16"/>
                <a:gd name="T71" fmla="*/ 11 h 15"/>
                <a:gd name="T72" fmla="*/ 0 w 16"/>
                <a:gd name="T73" fmla="*/ 10 h 15"/>
                <a:gd name="T74" fmla="*/ 0 w 16"/>
                <a:gd name="T75" fmla="*/ 10 h 15"/>
                <a:gd name="T76" fmla="*/ 0 w 16"/>
                <a:gd name="T77" fmla="*/ 9 h 15"/>
                <a:gd name="T78" fmla="*/ 1 w 16"/>
                <a:gd name="T79" fmla="*/ 9 h 15"/>
                <a:gd name="T80" fmla="*/ 1 w 16"/>
                <a:gd name="T81" fmla="*/ 8 h 15"/>
                <a:gd name="T82" fmla="*/ 1 w 16"/>
                <a:gd name="T83" fmla="*/ 7 h 15"/>
                <a:gd name="T84" fmla="*/ 1 w 16"/>
                <a:gd name="T85" fmla="*/ 7 h 15"/>
                <a:gd name="T86" fmla="*/ 1 w 16"/>
                <a:gd name="T87" fmla="*/ 6 h 15"/>
                <a:gd name="T88" fmla="*/ 1 w 16"/>
                <a:gd name="T89" fmla="*/ 6 h 15"/>
                <a:gd name="T90" fmla="*/ 1 w 16"/>
                <a:gd name="T91" fmla="*/ 5 h 15"/>
                <a:gd name="T92" fmla="*/ 1 w 16"/>
                <a:gd name="T93" fmla="*/ 4 h 15"/>
                <a:gd name="T94" fmla="*/ 2 w 16"/>
                <a:gd name="T95" fmla="*/ 4 h 15"/>
                <a:gd name="T96" fmla="*/ 2 w 16"/>
                <a:gd name="T97" fmla="*/ 4 h 15"/>
                <a:gd name="T98" fmla="*/ 3 w 16"/>
                <a:gd name="T99" fmla="*/ 3 h 15"/>
                <a:gd name="T100" fmla="*/ 3 w 16"/>
                <a:gd name="T101" fmla="*/ 3 h 15"/>
                <a:gd name="T102" fmla="*/ 3 w 16"/>
                <a:gd name="T103" fmla="*/ 2 h 15"/>
                <a:gd name="T104" fmla="*/ 4 w 16"/>
                <a:gd name="T105" fmla="*/ 2 h 15"/>
                <a:gd name="T106" fmla="*/ 4 w 16"/>
                <a:gd name="T107" fmla="*/ 1 h 15"/>
                <a:gd name="T108" fmla="*/ 5 w 16"/>
                <a:gd name="T109" fmla="*/ 1 h 15"/>
                <a:gd name="T110" fmla="*/ 5 w 16"/>
                <a:gd name="T111" fmla="*/ 0 h 15"/>
                <a:gd name="T112" fmla="*/ 6 w 16"/>
                <a:gd name="T113" fmla="*/ 0 h 15"/>
                <a:gd name="T114" fmla="*/ 16 w 16"/>
                <a:gd name="T11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15">
                  <a:moveTo>
                    <a:pt x="16" y="2"/>
                  </a:moveTo>
                  <a:lnTo>
                    <a:pt x="15" y="2"/>
                  </a:lnTo>
                  <a:lnTo>
                    <a:pt x="15" y="2"/>
                  </a:lnTo>
                  <a:lnTo>
                    <a:pt x="15" y="2"/>
                  </a:lnTo>
                  <a:lnTo>
                    <a:pt x="14" y="2"/>
                  </a:lnTo>
                  <a:lnTo>
                    <a:pt x="14" y="3"/>
                  </a:lnTo>
                  <a:lnTo>
                    <a:pt x="13" y="3"/>
                  </a:lnTo>
                  <a:lnTo>
                    <a:pt x="12" y="3"/>
                  </a:lnTo>
                  <a:lnTo>
                    <a:pt x="11" y="4"/>
                  </a:lnTo>
                  <a:lnTo>
                    <a:pt x="11" y="5"/>
                  </a:lnTo>
                  <a:lnTo>
                    <a:pt x="10" y="5"/>
                  </a:lnTo>
                  <a:lnTo>
                    <a:pt x="10" y="5"/>
                  </a:lnTo>
                  <a:lnTo>
                    <a:pt x="10" y="6"/>
                  </a:lnTo>
                  <a:lnTo>
                    <a:pt x="9" y="6"/>
                  </a:lnTo>
                  <a:lnTo>
                    <a:pt x="9" y="7"/>
                  </a:lnTo>
                  <a:lnTo>
                    <a:pt x="9" y="8"/>
                  </a:lnTo>
                  <a:lnTo>
                    <a:pt x="8" y="8"/>
                  </a:lnTo>
                  <a:lnTo>
                    <a:pt x="8" y="9"/>
                  </a:lnTo>
                  <a:lnTo>
                    <a:pt x="8" y="10"/>
                  </a:lnTo>
                  <a:lnTo>
                    <a:pt x="8" y="10"/>
                  </a:lnTo>
                  <a:lnTo>
                    <a:pt x="7" y="11"/>
                  </a:lnTo>
                  <a:lnTo>
                    <a:pt x="7" y="12"/>
                  </a:lnTo>
                  <a:lnTo>
                    <a:pt x="7" y="12"/>
                  </a:lnTo>
                  <a:lnTo>
                    <a:pt x="7" y="13"/>
                  </a:lnTo>
                  <a:lnTo>
                    <a:pt x="7" y="13"/>
                  </a:lnTo>
                  <a:lnTo>
                    <a:pt x="7" y="13"/>
                  </a:lnTo>
                  <a:lnTo>
                    <a:pt x="7" y="14"/>
                  </a:lnTo>
                  <a:lnTo>
                    <a:pt x="7" y="14"/>
                  </a:lnTo>
                  <a:lnTo>
                    <a:pt x="7" y="15"/>
                  </a:lnTo>
                  <a:lnTo>
                    <a:pt x="0" y="14"/>
                  </a:lnTo>
                  <a:lnTo>
                    <a:pt x="0" y="13"/>
                  </a:lnTo>
                  <a:lnTo>
                    <a:pt x="0" y="13"/>
                  </a:lnTo>
                  <a:lnTo>
                    <a:pt x="0" y="12"/>
                  </a:lnTo>
                  <a:lnTo>
                    <a:pt x="0" y="12"/>
                  </a:lnTo>
                  <a:lnTo>
                    <a:pt x="0" y="11"/>
                  </a:lnTo>
                  <a:lnTo>
                    <a:pt x="0" y="11"/>
                  </a:lnTo>
                  <a:lnTo>
                    <a:pt x="0" y="10"/>
                  </a:lnTo>
                  <a:lnTo>
                    <a:pt x="0" y="10"/>
                  </a:lnTo>
                  <a:lnTo>
                    <a:pt x="0" y="9"/>
                  </a:lnTo>
                  <a:lnTo>
                    <a:pt x="1" y="9"/>
                  </a:lnTo>
                  <a:lnTo>
                    <a:pt x="1" y="8"/>
                  </a:lnTo>
                  <a:lnTo>
                    <a:pt x="1" y="7"/>
                  </a:lnTo>
                  <a:lnTo>
                    <a:pt x="1" y="7"/>
                  </a:lnTo>
                  <a:lnTo>
                    <a:pt x="1" y="6"/>
                  </a:lnTo>
                  <a:lnTo>
                    <a:pt x="1" y="6"/>
                  </a:lnTo>
                  <a:lnTo>
                    <a:pt x="1" y="5"/>
                  </a:lnTo>
                  <a:lnTo>
                    <a:pt x="1" y="4"/>
                  </a:lnTo>
                  <a:lnTo>
                    <a:pt x="2" y="4"/>
                  </a:lnTo>
                  <a:lnTo>
                    <a:pt x="2" y="4"/>
                  </a:lnTo>
                  <a:lnTo>
                    <a:pt x="3" y="3"/>
                  </a:lnTo>
                  <a:lnTo>
                    <a:pt x="3" y="3"/>
                  </a:lnTo>
                  <a:lnTo>
                    <a:pt x="3" y="2"/>
                  </a:lnTo>
                  <a:lnTo>
                    <a:pt x="4" y="2"/>
                  </a:lnTo>
                  <a:lnTo>
                    <a:pt x="4" y="1"/>
                  </a:lnTo>
                  <a:lnTo>
                    <a:pt x="5" y="1"/>
                  </a:lnTo>
                  <a:lnTo>
                    <a:pt x="5" y="0"/>
                  </a:lnTo>
                  <a:lnTo>
                    <a:pt x="6"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5" name="Freeform 2264"/>
            <p:cNvSpPr>
              <a:spLocks/>
            </p:cNvSpPr>
            <p:nvPr/>
          </p:nvSpPr>
          <p:spPr bwMode="auto">
            <a:xfrm>
              <a:off x="3922715" y="3658163"/>
              <a:ext cx="104775" cy="53975"/>
            </a:xfrm>
            <a:custGeom>
              <a:avLst/>
              <a:gdLst>
                <a:gd name="T0" fmla="*/ 7 w 66"/>
                <a:gd name="T1" fmla="*/ 0 h 34"/>
                <a:gd name="T2" fmla="*/ 8 w 66"/>
                <a:gd name="T3" fmla="*/ 1 h 34"/>
                <a:gd name="T4" fmla="*/ 10 w 66"/>
                <a:gd name="T5" fmla="*/ 3 h 34"/>
                <a:gd name="T6" fmla="*/ 12 w 66"/>
                <a:gd name="T7" fmla="*/ 4 h 34"/>
                <a:gd name="T8" fmla="*/ 13 w 66"/>
                <a:gd name="T9" fmla="*/ 5 h 34"/>
                <a:gd name="T10" fmla="*/ 14 w 66"/>
                <a:gd name="T11" fmla="*/ 7 h 34"/>
                <a:gd name="T12" fmla="*/ 16 w 66"/>
                <a:gd name="T13" fmla="*/ 8 h 34"/>
                <a:gd name="T14" fmla="*/ 17 w 66"/>
                <a:gd name="T15" fmla="*/ 9 h 34"/>
                <a:gd name="T16" fmla="*/ 19 w 66"/>
                <a:gd name="T17" fmla="*/ 10 h 34"/>
                <a:gd name="T18" fmla="*/ 21 w 66"/>
                <a:gd name="T19" fmla="*/ 11 h 34"/>
                <a:gd name="T20" fmla="*/ 23 w 66"/>
                <a:gd name="T21" fmla="*/ 13 h 34"/>
                <a:gd name="T22" fmla="*/ 25 w 66"/>
                <a:gd name="T23" fmla="*/ 13 h 34"/>
                <a:gd name="T24" fmla="*/ 27 w 66"/>
                <a:gd name="T25" fmla="*/ 15 h 34"/>
                <a:gd name="T26" fmla="*/ 29 w 66"/>
                <a:gd name="T27" fmla="*/ 16 h 34"/>
                <a:gd name="T28" fmla="*/ 32 w 66"/>
                <a:gd name="T29" fmla="*/ 17 h 34"/>
                <a:gd name="T30" fmla="*/ 34 w 66"/>
                <a:gd name="T31" fmla="*/ 18 h 34"/>
                <a:gd name="T32" fmla="*/ 37 w 66"/>
                <a:gd name="T33" fmla="*/ 19 h 34"/>
                <a:gd name="T34" fmla="*/ 40 w 66"/>
                <a:gd name="T35" fmla="*/ 20 h 34"/>
                <a:gd name="T36" fmla="*/ 42 w 66"/>
                <a:gd name="T37" fmla="*/ 21 h 34"/>
                <a:gd name="T38" fmla="*/ 44 w 66"/>
                <a:gd name="T39" fmla="*/ 22 h 34"/>
                <a:gd name="T40" fmla="*/ 46 w 66"/>
                <a:gd name="T41" fmla="*/ 23 h 34"/>
                <a:gd name="T42" fmla="*/ 48 w 66"/>
                <a:gd name="T43" fmla="*/ 23 h 34"/>
                <a:gd name="T44" fmla="*/ 50 w 66"/>
                <a:gd name="T45" fmla="*/ 24 h 34"/>
                <a:gd name="T46" fmla="*/ 52 w 66"/>
                <a:gd name="T47" fmla="*/ 24 h 34"/>
                <a:gd name="T48" fmla="*/ 53 w 66"/>
                <a:gd name="T49" fmla="*/ 25 h 34"/>
                <a:gd name="T50" fmla="*/ 55 w 66"/>
                <a:gd name="T51" fmla="*/ 25 h 34"/>
                <a:gd name="T52" fmla="*/ 57 w 66"/>
                <a:gd name="T53" fmla="*/ 26 h 34"/>
                <a:gd name="T54" fmla="*/ 59 w 66"/>
                <a:gd name="T55" fmla="*/ 26 h 34"/>
                <a:gd name="T56" fmla="*/ 60 w 66"/>
                <a:gd name="T57" fmla="*/ 26 h 34"/>
                <a:gd name="T58" fmla="*/ 62 w 66"/>
                <a:gd name="T59" fmla="*/ 27 h 34"/>
                <a:gd name="T60" fmla="*/ 65 w 66"/>
                <a:gd name="T61" fmla="*/ 34 h 34"/>
                <a:gd name="T62" fmla="*/ 63 w 66"/>
                <a:gd name="T63" fmla="*/ 34 h 34"/>
                <a:gd name="T64" fmla="*/ 61 w 66"/>
                <a:gd name="T65" fmla="*/ 34 h 34"/>
                <a:gd name="T66" fmla="*/ 60 w 66"/>
                <a:gd name="T67" fmla="*/ 34 h 34"/>
                <a:gd name="T68" fmla="*/ 58 w 66"/>
                <a:gd name="T69" fmla="*/ 33 h 34"/>
                <a:gd name="T70" fmla="*/ 57 w 66"/>
                <a:gd name="T71" fmla="*/ 33 h 34"/>
                <a:gd name="T72" fmla="*/ 55 w 66"/>
                <a:gd name="T73" fmla="*/ 33 h 34"/>
                <a:gd name="T74" fmla="*/ 53 w 66"/>
                <a:gd name="T75" fmla="*/ 33 h 34"/>
                <a:gd name="T76" fmla="*/ 51 w 66"/>
                <a:gd name="T77" fmla="*/ 32 h 34"/>
                <a:gd name="T78" fmla="*/ 48 w 66"/>
                <a:gd name="T79" fmla="*/ 31 h 34"/>
                <a:gd name="T80" fmla="*/ 46 w 66"/>
                <a:gd name="T81" fmla="*/ 31 h 34"/>
                <a:gd name="T82" fmla="*/ 43 w 66"/>
                <a:gd name="T83" fmla="*/ 30 h 34"/>
                <a:gd name="T84" fmla="*/ 41 w 66"/>
                <a:gd name="T85" fmla="*/ 29 h 34"/>
                <a:gd name="T86" fmla="*/ 38 w 66"/>
                <a:gd name="T87" fmla="*/ 28 h 34"/>
                <a:gd name="T88" fmla="*/ 35 w 66"/>
                <a:gd name="T89" fmla="*/ 27 h 34"/>
                <a:gd name="T90" fmla="*/ 32 w 66"/>
                <a:gd name="T91" fmla="*/ 25 h 34"/>
                <a:gd name="T92" fmla="*/ 29 w 66"/>
                <a:gd name="T93" fmla="*/ 24 h 34"/>
                <a:gd name="T94" fmla="*/ 26 w 66"/>
                <a:gd name="T95" fmla="*/ 22 h 34"/>
                <a:gd name="T96" fmla="*/ 23 w 66"/>
                <a:gd name="T97" fmla="*/ 21 h 34"/>
                <a:gd name="T98" fmla="*/ 20 w 66"/>
                <a:gd name="T99" fmla="*/ 19 h 34"/>
                <a:gd name="T100" fmla="*/ 17 w 66"/>
                <a:gd name="T101" fmla="*/ 18 h 34"/>
                <a:gd name="T102" fmla="*/ 15 w 66"/>
                <a:gd name="T103" fmla="*/ 16 h 34"/>
                <a:gd name="T104" fmla="*/ 13 w 66"/>
                <a:gd name="T105" fmla="*/ 15 h 34"/>
                <a:gd name="T106" fmla="*/ 11 w 66"/>
                <a:gd name="T107" fmla="*/ 14 h 34"/>
                <a:gd name="T108" fmla="*/ 9 w 66"/>
                <a:gd name="T109" fmla="*/ 13 h 34"/>
                <a:gd name="T110" fmla="*/ 8 w 66"/>
                <a:gd name="T111" fmla="*/ 11 h 34"/>
                <a:gd name="T112" fmla="*/ 7 w 66"/>
                <a:gd name="T113" fmla="*/ 11 h 34"/>
                <a:gd name="T114" fmla="*/ 5 w 66"/>
                <a:gd name="T115" fmla="*/ 9 h 34"/>
                <a:gd name="T116" fmla="*/ 3 w 66"/>
                <a:gd name="T117" fmla="*/ 7 h 34"/>
                <a:gd name="T118" fmla="*/ 1 w 66"/>
                <a:gd name="T119" fmla="*/ 5 h 34"/>
                <a:gd name="T120" fmla="*/ 0 w 66"/>
                <a:gd name="T12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34">
                  <a:moveTo>
                    <a:pt x="7" y="0"/>
                  </a:moveTo>
                  <a:lnTo>
                    <a:pt x="7" y="0"/>
                  </a:lnTo>
                  <a:lnTo>
                    <a:pt x="7" y="0"/>
                  </a:lnTo>
                  <a:lnTo>
                    <a:pt x="8" y="1"/>
                  </a:lnTo>
                  <a:lnTo>
                    <a:pt x="8" y="1"/>
                  </a:lnTo>
                  <a:lnTo>
                    <a:pt x="8" y="1"/>
                  </a:lnTo>
                  <a:lnTo>
                    <a:pt x="9" y="2"/>
                  </a:lnTo>
                  <a:lnTo>
                    <a:pt x="9" y="2"/>
                  </a:lnTo>
                  <a:lnTo>
                    <a:pt x="10" y="3"/>
                  </a:lnTo>
                  <a:lnTo>
                    <a:pt x="10" y="3"/>
                  </a:lnTo>
                  <a:lnTo>
                    <a:pt x="11" y="4"/>
                  </a:lnTo>
                  <a:lnTo>
                    <a:pt x="12" y="4"/>
                  </a:lnTo>
                  <a:lnTo>
                    <a:pt x="12" y="5"/>
                  </a:lnTo>
                  <a:lnTo>
                    <a:pt x="13" y="5"/>
                  </a:lnTo>
                  <a:lnTo>
                    <a:pt x="13" y="5"/>
                  </a:lnTo>
                  <a:lnTo>
                    <a:pt x="14" y="6"/>
                  </a:lnTo>
                  <a:lnTo>
                    <a:pt x="14" y="6"/>
                  </a:lnTo>
                  <a:lnTo>
                    <a:pt x="14" y="7"/>
                  </a:lnTo>
                  <a:lnTo>
                    <a:pt x="15" y="7"/>
                  </a:lnTo>
                  <a:lnTo>
                    <a:pt x="15" y="7"/>
                  </a:lnTo>
                  <a:lnTo>
                    <a:pt x="16" y="8"/>
                  </a:lnTo>
                  <a:lnTo>
                    <a:pt x="16" y="8"/>
                  </a:lnTo>
                  <a:lnTo>
                    <a:pt x="17" y="8"/>
                  </a:lnTo>
                  <a:lnTo>
                    <a:pt x="17" y="9"/>
                  </a:lnTo>
                  <a:lnTo>
                    <a:pt x="18" y="9"/>
                  </a:lnTo>
                  <a:lnTo>
                    <a:pt x="18" y="10"/>
                  </a:lnTo>
                  <a:lnTo>
                    <a:pt x="19" y="10"/>
                  </a:lnTo>
                  <a:lnTo>
                    <a:pt x="20" y="10"/>
                  </a:lnTo>
                  <a:lnTo>
                    <a:pt x="20" y="11"/>
                  </a:lnTo>
                  <a:lnTo>
                    <a:pt x="21" y="11"/>
                  </a:lnTo>
                  <a:lnTo>
                    <a:pt x="21" y="11"/>
                  </a:lnTo>
                  <a:lnTo>
                    <a:pt x="22" y="12"/>
                  </a:lnTo>
                  <a:lnTo>
                    <a:pt x="23" y="13"/>
                  </a:lnTo>
                  <a:lnTo>
                    <a:pt x="24" y="13"/>
                  </a:lnTo>
                  <a:lnTo>
                    <a:pt x="24" y="13"/>
                  </a:lnTo>
                  <a:lnTo>
                    <a:pt x="25" y="13"/>
                  </a:lnTo>
                  <a:lnTo>
                    <a:pt x="26" y="14"/>
                  </a:lnTo>
                  <a:lnTo>
                    <a:pt x="26" y="14"/>
                  </a:lnTo>
                  <a:lnTo>
                    <a:pt x="27" y="15"/>
                  </a:lnTo>
                  <a:lnTo>
                    <a:pt x="28" y="15"/>
                  </a:lnTo>
                  <a:lnTo>
                    <a:pt x="28" y="16"/>
                  </a:lnTo>
                  <a:lnTo>
                    <a:pt x="29" y="16"/>
                  </a:lnTo>
                  <a:lnTo>
                    <a:pt x="30" y="16"/>
                  </a:lnTo>
                  <a:lnTo>
                    <a:pt x="31" y="17"/>
                  </a:lnTo>
                  <a:lnTo>
                    <a:pt x="32" y="17"/>
                  </a:lnTo>
                  <a:lnTo>
                    <a:pt x="33" y="17"/>
                  </a:lnTo>
                  <a:lnTo>
                    <a:pt x="33" y="18"/>
                  </a:lnTo>
                  <a:lnTo>
                    <a:pt x="34" y="18"/>
                  </a:lnTo>
                  <a:lnTo>
                    <a:pt x="35" y="19"/>
                  </a:lnTo>
                  <a:lnTo>
                    <a:pt x="36" y="19"/>
                  </a:lnTo>
                  <a:lnTo>
                    <a:pt x="37" y="19"/>
                  </a:lnTo>
                  <a:lnTo>
                    <a:pt x="38" y="20"/>
                  </a:lnTo>
                  <a:lnTo>
                    <a:pt x="39" y="20"/>
                  </a:lnTo>
                  <a:lnTo>
                    <a:pt x="40" y="20"/>
                  </a:lnTo>
                  <a:lnTo>
                    <a:pt x="40" y="20"/>
                  </a:lnTo>
                  <a:lnTo>
                    <a:pt x="41" y="21"/>
                  </a:lnTo>
                  <a:lnTo>
                    <a:pt x="42" y="21"/>
                  </a:lnTo>
                  <a:lnTo>
                    <a:pt x="43" y="21"/>
                  </a:lnTo>
                  <a:lnTo>
                    <a:pt x="43" y="22"/>
                  </a:lnTo>
                  <a:lnTo>
                    <a:pt x="44" y="22"/>
                  </a:lnTo>
                  <a:lnTo>
                    <a:pt x="45" y="22"/>
                  </a:lnTo>
                  <a:lnTo>
                    <a:pt x="45" y="22"/>
                  </a:lnTo>
                  <a:lnTo>
                    <a:pt x="46" y="23"/>
                  </a:lnTo>
                  <a:lnTo>
                    <a:pt x="47" y="23"/>
                  </a:lnTo>
                  <a:lnTo>
                    <a:pt x="47" y="23"/>
                  </a:lnTo>
                  <a:lnTo>
                    <a:pt x="48" y="23"/>
                  </a:lnTo>
                  <a:lnTo>
                    <a:pt x="49" y="23"/>
                  </a:lnTo>
                  <a:lnTo>
                    <a:pt x="49" y="23"/>
                  </a:lnTo>
                  <a:lnTo>
                    <a:pt x="50" y="24"/>
                  </a:lnTo>
                  <a:lnTo>
                    <a:pt x="50" y="24"/>
                  </a:lnTo>
                  <a:lnTo>
                    <a:pt x="51" y="24"/>
                  </a:lnTo>
                  <a:lnTo>
                    <a:pt x="52" y="24"/>
                  </a:lnTo>
                  <a:lnTo>
                    <a:pt x="52" y="24"/>
                  </a:lnTo>
                  <a:lnTo>
                    <a:pt x="52" y="24"/>
                  </a:lnTo>
                  <a:lnTo>
                    <a:pt x="53" y="25"/>
                  </a:lnTo>
                  <a:lnTo>
                    <a:pt x="53" y="25"/>
                  </a:lnTo>
                  <a:lnTo>
                    <a:pt x="54" y="25"/>
                  </a:lnTo>
                  <a:lnTo>
                    <a:pt x="55" y="25"/>
                  </a:lnTo>
                  <a:lnTo>
                    <a:pt x="56" y="26"/>
                  </a:lnTo>
                  <a:lnTo>
                    <a:pt x="56" y="26"/>
                  </a:lnTo>
                  <a:lnTo>
                    <a:pt x="57" y="26"/>
                  </a:lnTo>
                  <a:lnTo>
                    <a:pt x="58" y="26"/>
                  </a:lnTo>
                  <a:lnTo>
                    <a:pt x="58" y="26"/>
                  </a:lnTo>
                  <a:lnTo>
                    <a:pt x="59" y="26"/>
                  </a:lnTo>
                  <a:lnTo>
                    <a:pt x="59" y="26"/>
                  </a:lnTo>
                  <a:lnTo>
                    <a:pt x="60" y="26"/>
                  </a:lnTo>
                  <a:lnTo>
                    <a:pt x="60" y="26"/>
                  </a:lnTo>
                  <a:lnTo>
                    <a:pt x="61" y="26"/>
                  </a:lnTo>
                  <a:lnTo>
                    <a:pt x="61" y="26"/>
                  </a:lnTo>
                  <a:lnTo>
                    <a:pt x="62" y="27"/>
                  </a:lnTo>
                  <a:lnTo>
                    <a:pt x="66" y="34"/>
                  </a:lnTo>
                  <a:lnTo>
                    <a:pt x="65" y="34"/>
                  </a:lnTo>
                  <a:lnTo>
                    <a:pt x="65" y="34"/>
                  </a:lnTo>
                  <a:lnTo>
                    <a:pt x="64" y="34"/>
                  </a:lnTo>
                  <a:lnTo>
                    <a:pt x="64" y="34"/>
                  </a:lnTo>
                  <a:lnTo>
                    <a:pt x="63" y="34"/>
                  </a:lnTo>
                  <a:lnTo>
                    <a:pt x="63" y="34"/>
                  </a:lnTo>
                  <a:lnTo>
                    <a:pt x="62" y="34"/>
                  </a:lnTo>
                  <a:lnTo>
                    <a:pt x="61" y="34"/>
                  </a:lnTo>
                  <a:lnTo>
                    <a:pt x="61" y="34"/>
                  </a:lnTo>
                  <a:lnTo>
                    <a:pt x="60" y="34"/>
                  </a:lnTo>
                  <a:lnTo>
                    <a:pt x="60" y="34"/>
                  </a:lnTo>
                  <a:lnTo>
                    <a:pt x="59" y="34"/>
                  </a:lnTo>
                  <a:lnTo>
                    <a:pt x="59" y="34"/>
                  </a:lnTo>
                  <a:lnTo>
                    <a:pt x="58" y="33"/>
                  </a:lnTo>
                  <a:lnTo>
                    <a:pt x="58" y="33"/>
                  </a:lnTo>
                  <a:lnTo>
                    <a:pt x="57" y="33"/>
                  </a:lnTo>
                  <a:lnTo>
                    <a:pt x="57" y="33"/>
                  </a:lnTo>
                  <a:lnTo>
                    <a:pt x="56" y="33"/>
                  </a:lnTo>
                  <a:lnTo>
                    <a:pt x="56" y="33"/>
                  </a:lnTo>
                  <a:lnTo>
                    <a:pt x="55" y="33"/>
                  </a:lnTo>
                  <a:lnTo>
                    <a:pt x="54" y="33"/>
                  </a:lnTo>
                  <a:lnTo>
                    <a:pt x="54" y="33"/>
                  </a:lnTo>
                  <a:lnTo>
                    <a:pt x="53" y="33"/>
                  </a:lnTo>
                  <a:lnTo>
                    <a:pt x="52" y="33"/>
                  </a:lnTo>
                  <a:lnTo>
                    <a:pt x="51" y="32"/>
                  </a:lnTo>
                  <a:lnTo>
                    <a:pt x="51" y="32"/>
                  </a:lnTo>
                  <a:lnTo>
                    <a:pt x="50" y="32"/>
                  </a:lnTo>
                  <a:lnTo>
                    <a:pt x="49" y="32"/>
                  </a:lnTo>
                  <a:lnTo>
                    <a:pt x="48" y="31"/>
                  </a:lnTo>
                  <a:lnTo>
                    <a:pt x="48" y="31"/>
                  </a:lnTo>
                  <a:lnTo>
                    <a:pt x="47" y="31"/>
                  </a:lnTo>
                  <a:lnTo>
                    <a:pt x="46" y="31"/>
                  </a:lnTo>
                  <a:lnTo>
                    <a:pt x="45" y="30"/>
                  </a:lnTo>
                  <a:lnTo>
                    <a:pt x="44" y="30"/>
                  </a:lnTo>
                  <a:lnTo>
                    <a:pt x="43" y="30"/>
                  </a:lnTo>
                  <a:lnTo>
                    <a:pt x="43" y="30"/>
                  </a:lnTo>
                  <a:lnTo>
                    <a:pt x="42" y="29"/>
                  </a:lnTo>
                  <a:lnTo>
                    <a:pt x="41" y="29"/>
                  </a:lnTo>
                  <a:lnTo>
                    <a:pt x="40" y="29"/>
                  </a:lnTo>
                  <a:lnTo>
                    <a:pt x="39" y="28"/>
                  </a:lnTo>
                  <a:lnTo>
                    <a:pt x="38" y="28"/>
                  </a:lnTo>
                  <a:lnTo>
                    <a:pt x="37" y="28"/>
                  </a:lnTo>
                  <a:lnTo>
                    <a:pt x="36" y="27"/>
                  </a:lnTo>
                  <a:lnTo>
                    <a:pt x="35" y="27"/>
                  </a:lnTo>
                  <a:lnTo>
                    <a:pt x="34" y="26"/>
                  </a:lnTo>
                  <a:lnTo>
                    <a:pt x="33" y="26"/>
                  </a:lnTo>
                  <a:lnTo>
                    <a:pt x="32" y="25"/>
                  </a:lnTo>
                  <a:lnTo>
                    <a:pt x="31" y="25"/>
                  </a:lnTo>
                  <a:lnTo>
                    <a:pt x="30" y="24"/>
                  </a:lnTo>
                  <a:lnTo>
                    <a:pt x="29" y="24"/>
                  </a:lnTo>
                  <a:lnTo>
                    <a:pt x="28" y="23"/>
                  </a:lnTo>
                  <a:lnTo>
                    <a:pt x="27" y="23"/>
                  </a:lnTo>
                  <a:lnTo>
                    <a:pt x="26" y="22"/>
                  </a:lnTo>
                  <a:lnTo>
                    <a:pt x="25" y="22"/>
                  </a:lnTo>
                  <a:lnTo>
                    <a:pt x="24" y="21"/>
                  </a:lnTo>
                  <a:lnTo>
                    <a:pt x="23" y="21"/>
                  </a:lnTo>
                  <a:lnTo>
                    <a:pt x="21" y="20"/>
                  </a:lnTo>
                  <a:lnTo>
                    <a:pt x="21" y="20"/>
                  </a:lnTo>
                  <a:lnTo>
                    <a:pt x="20" y="19"/>
                  </a:lnTo>
                  <a:lnTo>
                    <a:pt x="19" y="19"/>
                  </a:lnTo>
                  <a:lnTo>
                    <a:pt x="18" y="18"/>
                  </a:lnTo>
                  <a:lnTo>
                    <a:pt x="17" y="18"/>
                  </a:lnTo>
                  <a:lnTo>
                    <a:pt x="17" y="17"/>
                  </a:lnTo>
                  <a:lnTo>
                    <a:pt x="16" y="17"/>
                  </a:lnTo>
                  <a:lnTo>
                    <a:pt x="15" y="16"/>
                  </a:lnTo>
                  <a:lnTo>
                    <a:pt x="14" y="16"/>
                  </a:lnTo>
                  <a:lnTo>
                    <a:pt x="14" y="15"/>
                  </a:lnTo>
                  <a:lnTo>
                    <a:pt x="13" y="15"/>
                  </a:lnTo>
                  <a:lnTo>
                    <a:pt x="12" y="14"/>
                  </a:lnTo>
                  <a:lnTo>
                    <a:pt x="12" y="14"/>
                  </a:lnTo>
                  <a:lnTo>
                    <a:pt x="11" y="14"/>
                  </a:lnTo>
                  <a:lnTo>
                    <a:pt x="11" y="13"/>
                  </a:lnTo>
                  <a:lnTo>
                    <a:pt x="10" y="13"/>
                  </a:lnTo>
                  <a:lnTo>
                    <a:pt x="9" y="13"/>
                  </a:lnTo>
                  <a:lnTo>
                    <a:pt x="9" y="12"/>
                  </a:lnTo>
                  <a:lnTo>
                    <a:pt x="9" y="12"/>
                  </a:lnTo>
                  <a:lnTo>
                    <a:pt x="8" y="11"/>
                  </a:lnTo>
                  <a:lnTo>
                    <a:pt x="8" y="11"/>
                  </a:lnTo>
                  <a:lnTo>
                    <a:pt x="7" y="11"/>
                  </a:lnTo>
                  <a:lnTo>
                    <a:pt x="7" y="11"/>
                  </a:lnTo>
                  <a:lnTo>
                    <a:pt x="6" y="10"/>
                  </a:lnTo>
                  <a:lnTo>
                    <a:pt x="5" y="9"/>
                  </a:lnTo>
                  <a:lnTo>
                    <a:pt x="5" y="9"/>
                  </a:lnTo>
                  <a:lnTo>
                    <a:pt x="4" y="8"/>
                  </a:lnTo>
                  <a:lnTo>
                    <a:pt x="4" y="8"/>
                  </a:lnTo>
                  <a:lnTo>
                    <a:pt x="3" y="7"/>
                  </a:lnTo>
                  <a:lnTo>
                    <a:pt x="3" y="6"/>
                  </a:lnTo>
                  <a:lnTo>
                    <a:pt x="2" y="6"/>
                  </a:lnTo>
                  <a:lnTo>
                    <a:pt x="1" y="5"/>
                  </a:lnTo>
                  <a:lnTo>
                    <a:pt x="1" y="4"/>
                  </a:lnTo>
                  <a:lnTo>
                    <a:pt x="1" y="4"/>
                  </a:lnTo>
                  <a:lnTo>
                    <a:pt x="0"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6" name="Freeform 2265"/>
            <p:cNvSpPr>
              <a:spLocks/>
            </p:cNvSpPr>
            <p:nvPr/>
          </p:nvSpPr>
          <p:spPr bwMode="auto">
            <a:xfrm>
              <a:off x="3906840" y="3661336"/>
              <a:ext cx="131763" cy="71438"/>
            </a:xfrm>
            <a:custGeom>
              <a:avLst/>
              <a:gdLst>
                <a:gd name="T0" fmla="*/ 15 w 83"/>
                <a:gd name="T1" fmla="*/ 1 h 45"/>
                <a:gd name="T2" fmla="*/ 11 w 83"/>
                <a:gd name="T3" fmla="*/ 0 h 45"/>
                <a:gd name="T4" fmla="*/ 7 w 83"/>
                <a:gd name="T5" fmla="*/ 0 h 45"/>
                <a:gd name="T6" fmla="*/ 4 w 83"/>
                <a:gd name="T7" fmla="*/ 0 h 45"/>
                <a:gd name="T8" fmla="*/ 1 w 83"/>
                <a:gd name="T9" fmla="*/ 2 h 45"/>
                <a:gd name="T10" fmla="*/ 0 w 83"/>
                <a:gd name="T11" fmla="*/ 7 h 45"/>
                <a:gd name="T12" fmla="*/ 2 w 83"/>
                <a:gd name="T13" fmla="*/ 12 h 45"/>
                <a:gd name="T14" fmla="*/ 5 w 83"/>
                <a:gd name="T15" fmla="*/ 16 h 45"/>
                <a:gd name="T16" fmla="*/ 9 w 83"/>
                <a:gd name="T17" fmla="*/ 19 h 45"/>
                <a:gd name="T18" fmla="*/ 12 w 83"/>
                <a:gd name="T19" fmla="*/ 22 h 45"/>
                <a:gd name="T20" fmla="*/ 15 w 83"/>
                <a:gd name="T21" fmla="*/ 24 h 45"/>
                <a:gd name="T22" fmla="*/ 19 w 83"/>
                <a:gd name="T23" fmla="*/ 27 h 45"/>
                <a:gd name="T24" fmla="*/ 24 w 83"/>
                <a:gd name="T25" fmla="*/ 29 h 45"/>
                <a:gd name="T26" fmla="*/ 29 w 83"/>
                <a:gd name="T27" fmla="*/ 32 h 45"/>
                <a:gd name="T28" fmla="*/ 35 w 83"/>
                <a:gd name="T29" fmla="*/ 34 h 45"/>
                <a:gd name="T30" fmla="*/ 41 w 83"/>
                <a:gd name="T31" fmla="*/ 37 h 45"/>
                <a:gd name="T32" fmla="*/ 47 w 83"/>
                <a:gd name="T33" fmla="*/ 40 h 45"/>
                <a:gd name="T34" fmla="*/ 53 w 83"/>
                <a:gd name="T35" fmla="*/ 41 h 45"/>
                <a:gd name="T36" fmla="*/ 58 w 83"/>
                <a:gd name="T37" fmla="*/ 42 h 45"/>
                <a:gd name="T38" fmla="*/ 62 w 83"/>
                <a:gd name="T39" fmla="*/ 43 h 45"/>
                <a:gd name="T40" fmla="*/ 66 w 83"/>
                <a:gd name="T41" fmla="*/ 44 h 45"/>
                <a:gd name="T42" fmla="*/ 69 w 83"/>
                <a:gd name="T43" fmla="*/ 44 h 45"/>
                <a:gd name="T44" fmla="*/ 74 w 83"/>
                <a:gd name="T45" fmla="*/ 45 h 45"/>
                <a:gd name="T46" fmla="*/ 78 w 83"/>
                <a:gd name="T47" fmla="*/ 44 h 45"/>
                <a:gd name="T48" fmla="*/ 81 w 83"/>
                <a:gd name="T49" fmla="*/ 41 h 45"/>
                <a:gd name="T50" fmla="*/ 83 w 83"/>
                <a:gd name="T51" fmla="*/ 38 h 45"/>
                <a:gd name="T52" fmla="*/ 83 w 83"/>
                <a:gd name="T53" fmla="*/ 34 h 45"/>
                <a:gd name="T54" fmla="*/ 80 w 83"/>
                <a:gd name="T55" fmla="*/ 31 h 45"/>
                <a:gd name="T56" fmla="*/ 77 w 83"/>
                <a:gd name="T57" fmla="*/ 28 h 45"/>
                <a:gd name="T58" fmla="*/ 73 w 83"/>
                <a:gd name="T59" fmla="*/ 25 h 45"/>
                <a:gd name="T60" fmla="*/ 70 w 83"/>
                <a:gd name="T61" fmla="*/ 31 h 45"/>
                <a:gd name="T62" fmla="*/ 74 w 83"/>
                <a:gd name="T63" fmla="*/ 33 h 45"/>
                <a:gd name="T64" fmla="*/ 75 w 83"/>
                <a:gd name="T65" fmla="*/ 36 h 45"/>
                <a:gd name="T66" fmla="*/ 72 w 83"/>
                <a:gd name="T67" fmla="*/ 37 h 45"/>
                <a:gd name="T68" fmla="*/ 68 w 83"/>
                <a:gd name="T69" fmla="*/ 36 h 45"/>
                <a:gd name="T70" fmla="*/ 65 w 83"/>
                <a:gd name="T71" fmla="*/ 36 h 45"/>
                <a:gd name="T72" fmla="*/ 61 w 83"/>
                <a:gd name="T73" fmla="*/ 35 h 45"/>
                <a:gd name="T74" fmla="*/ 57 w 83"/>
                <a:gd name="T75" fmla="*/ 35 h 45"/>
                <a:gd name="T76" fmla="*/ 53 w 83"/>
                <a:gd name="T77" fmla="*/ 34 h 45"/>
                <a:gd name="T78" fmla="*/ 49 w 83"/>
                <a:gd name="T79" fmla="*/ 32 h 45"/>
                <a:gd name="T80" fmla="*/ 44 w 83"/>
                <a:gd name="T81" fmla="*/ 31 h 45"/>
                <a:gd name="T82" fmla="*/ 39 w 83"/>
                <a:gd name="T83" fmla="*/ 29 h 45"/>
                <a:gd name="T84" fmla="*/ 35 w 83"/>
                <a:gd name="T85" fmla="*/ 27 h 45"/>
                <a:gd name="T86" fmla="*/ 31 w 83"/>
                <a:gd name="T87" fmla="*/ 25 h 45"/>
                <a:gd name="T88" fmla="*/ 27 w 83"/>
                <a:gd name="T89" fmla="*/ 23 h 45"/>
                <a:gd name="T90" fmla="*/ 23 w 83"/>
                <a:gd name="T91" fmla="*/ 21 h 45"/>
                <a:gd name="T92" fmla="*/ 20 w 83"/>
                <a:gd name="T93" fmla="*/ 19 h 45"/>
                <a:gd name="T94" fmla="*/ 17 w 83"/>
                <a:gd name="T95" fmla="*/ 17 h 45"/>
                <a:gd name="T96" fmla="*/ 13 w 83"/>
                <a:gd name="T97" fmla="*/ 14 h 45"/>
                <a:gd name="T98" fmla="*/ 10 w 83"/>
                <a:gd name="T99" fmla="*/ 10 h 45"/>
                <a:gd name="T100" fmla="*/ 11 w 83"/>
                <a:gd name="T101" fmla="*/ 7 h 45"/>
                <a:gd name="T102" fmla="*/ 14 w 83"/>
                <a:gd name="T103" fmla="*/ 7 h 45"/>
                <a:gd name="T104" fmla="*/ 17 w 83"/>
                <a:gd name="T105" fmla="*/ 8 h 45"/>
                <a:gd name="T106" fmla="*/ 16 w 83"/>
                <a:gd name="T10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5">
                  <a:moveTo>
                    <a:pt x="16" y="2"/>
                  </a:moveTo>
                  <a:lnTo>
                    <a:pt x="16" y="2"/>
                  </a:lnTo>
                  <a:lnTo>
                    <a:pt x="16" y="2"/>
                  </a:lnTo>
                  <a:lnTo>
                    <a:pt x="16" y="1"/>
                  </a:lnTo>
                  <a:lnTo>
                    <a:pt x="15" y="1"/>
                  </a:lnTo>
                  <a:lnTo>
                    <a:pt x="15" y="1"/>
                  </a:lnTo>
                  <a:lnTo>
                    <a:pt x="14" y="1"/>
                  </a:lnTo>
                  <a:lnTo>
                    <a:pt x="13" y="0"/>
                  </a:lnTo>
                  <a:lnTo>
                    <a:pt x="12" y="0"/>
                  </a:lnTo>
                  <a:lnTo>
                    <a:pt x="12" y="0"/>
                  </a:lnTo>
                  <a:lnTo>
                    <a:pt x="11" y="0"/>
                  </a:lnTo>
                  <a:lnTo>
                    <a:pt x="11" y="0"/>
                  </a:lnTo>
                  <a:lnTo>
                    <a:pt x="10" y="0"/>
                  </a:lnTo>
                  <a:lnTo>
                    <a:pt x="10" y="0"/>
                  </a:lnTo>
                  <a:lnTo>
                    <a:pt x="9" y="0"/>
                  </a:lnTo>
                  <a:lnTo>
                    <a:pt x="9" y="0"/>
                  </a:lnTo>
                  <a:lnTo>
                    <a:pt x="8" y="0"/>
                  </a:lnTo>
                  <a:lnTo>
                    <a:pt x="7" y="0"/>
                  </a:lnTo>
                  <a:lnTo>
                    <a:pt x="7" y="0"/>
                  </a:lnTo>
                  <a:lnTo>
                    <a:pt x="7" y="0"/>
                  </a:lnTo>
                  <a:lnTo>
                    <a:pt x="6" y="0"/>
                  </a:lnTo>
                  <a:lnTo>
                    <a:pt x="6" y="0"/>
                  </a:lnTo>
                  <a:lnTo>
                    <a:pt x="5" y="0"/>
                  </a:lnTo>
                  <a:lnTo>
                    <a:pt x="4" y="0"/>
                  </a:lnTo>
                  <a:lnTo>
                    <a:pt x="4" y="1"/>
                  </a:lnTo>
                  <a:lnTo>
                    <a:pt x="3" y="1"/>
                  </a:lnTo>
                  <a:lnTo>
                    <a:pt x="3" y="1"/>
                  </a:lnTo>
                  <a:lnTo>
                    <a:pt x="3" y="1"/>
                  </a:lnTo>
                  <a:lnTo>
                    <a:pt x="2" y="2"/>
                  </a:lnTo>
                  <a:lnTo>
                    <a:pt x="1" y="2"/>
                  </a:lnTo>
                  <a:lnTo>
                    <a:pt x="1" y="3"/>
                  </a:lnTo>
                  <a:lnTo>
                    <a:pt x="0" y="4"/>
                  </a:lnTo>
                  <a:lnTo>
                    <a:pt x="0" y="4"/>
                  </a:lnTo>
                  <a:lnTo>
                    <a:pt x="0" y="5"/>
                  </a:lnTo>
                  <a:lnTo>
                    <a:pt x="0" y="6"/>
                  </a:lnTo>
                  <a:lnTo>
                    <a:pt x="0" y="7"/>
                  </a:lnTo>
                  <a:lnTo>
                    <a:pt x="0" y="8"/>
                  </a:lnTo>
                  <a:lnTo>
                    <a:pt x="0" y="8"/>
                  </a:lnTo>
                  <a:lnTo>
                    <a:pt x="1" y="9"/>
                  </a:lnTo>
                  <a:lnTo>
                    <a:pt x="1" y="10"/>
                  </a:lnTo>
                  <a:lnTo>
                    <a:pt x="1" y="11"/>
                  </a:lnTo>
                  <a:lnTo>
                    <a:pt x="2" y="12"/>
                  </a:lnTo>
                  <a:lnTo>
                    <a:pt x="3" y="13"/>
                  </a:lnTo>
                  <a:lnTo>
                    <a:pt x="3" y="13"/>
                  </a:lnTo>
                  <a:lnTo>
                    <a:pt x="3" y="14"/>
                  </a:lnTo>
                  <a:lnTo>
                    <a:pt x="4" y="15"/>
                  </a:lnTo>
                  <a:lnTo>
                    <a:pt x="4" y="15"/>
                  </a:lnTo>
                  <a:lnTo>
                    <a:pt x="5" y="16"/>
                  </a:lnTo>
                  <a:lnTo>
                    <a:pt x="6" y="16"/>
                  </a:lnTo>
                  <a:lnTo>
                    <a:pt x="6" y="17"/>
                  </a:lnTo>
                  <a:lnTo>
                    <a:pt x="7" y="18"/>
                  </a:lnTo>
                  <a:lnTo>
                    <a:pt x="8" y="18"/>
                  </a:lnTo>
                  <a:lnTo>
                    <a:pt x="9" y="19"/>
                  </a:lnTo>
                  <a:lnTo>
                    <a:pt x="9" y="19"/>
                  </a:lnTo>
                  <a:lnTo>
                    <a:pt x="9" y="20"/>
                  </a:lnTo>
                  <a:lnTo>
                    <a:pt x="10" y="20"/>
                  </a:lnTo>
                  <a:lnTo>
                    <a:pt x="10" y="21"/>
                  </a:lnTo>
                  <a:lnTo>
                    <a:pt x="11" y="21"/>
                  </a:lnTo>
                  <a:lnTo>
                    <a:pt x="11" y="21"/>
                  </a:lnTo>
                  <a:lnTo>
                    <a:pt x="12" y="22"/>
                  </a:lnTo>
                  <a:lnTo>
                    <a:pt x="12" y="22"/>
                  </a:lnTo>
                  <a:lnTo>
                    <a:pt x="13" y="23"/>
                  </a:lnTo>
                  <a:lnTo>
                    <a:pt x="14" y="23"/>
                  </a:lnTo>
                  <a:lnTo>
                    <a:pt x="14" y="23"/>
                  </a:lnTo>
                  <a:lnTo>
                    <a:pt x="15" y="24"/>
                  </a:lnTo>
                  <a:lnTo>
                    <a:pt x="15" y="24"/>
                  </a:lnTo>
                  <a:lnTo>
                    <a:pt x="16" y="25"/>
                  </a:lnTo>
                  <a:lnTo>
                    <a:pt x="17" y="25"/>
                  </a:lnTo>
                  <a:lnTo>
                    <a:pt x="17" y="25"/>
                  </a:lnTo>
                  <a:lnTo>
                    <a:pt x="18" y="26"/>
                  </a:lnTo>
                  <a:lnTo>
                    <a:pt x="19" y="26"/>
                  </a:lnTo>
                  <a:lnTo>
                    <a:pt x="19" y="27"/>
                  </a:lnTo>
                  <a:lnTo>
                    <a:pt x="20" y="27"/>
                  </a:lnTo>
                  <a:lnTo>
                    <a:pt x="21" y="28"/>
                  </a:lnTo>
                  <a:lnTo>
                    <a:pt x="22" y="28"/>
                  </a:lnTo>
                  <a:lnTo>
                    <a:pt x="22" y="28"/>
                  </a:lnTo>
                  <a:lnTo>
                    <a:pt x="23" y="29"/>
                  </a:lnTo>
                  <a:lnTo>
                    <a:pt x="24" y="29"/>
                  </a:lnTo>
                  <a:lnTo>
                    <a:pt x="25" y="30"/>
                  </a:lnTo>
                  <a:lnTo>
                    <a:pt x="26" y="30"/>
                  </a:lnTo>
                  <a:lnTo>
                    <a:pt x="26" y="31"/>
                  </a:lnTo>
                  <a:lnTo>
                    <a:pt x="27" y="31"/>
                  </a:lnTo>
                  <a:lnTo>
                    <a:pt x="28" y="31"/>
                  </a:lnTo>
                  <a:lnTo>
                    <a:pt x="29" y="32"/>
                  </a:lnTo>
                  <a:lnTo>
                    <a:pt x="30" y="32"/>
                  </a:lnTo>
                  <a:lnTo>
                    <a:pt x="31" y="33"/>
                  </a:lnTo>
                  <a:lnTo>
                    <a:pt x="32" y="33"/>
                  </a:lnTo>
                  <a:lnTo>
                    <a:pt x="32" y="34"/>
                  </a:lnTo>
                  <a:lnTo>
                    <a:pt x="34" y="34"/>
                  </a:lnTo>
                  <a:lnTo>
                    <a:pt x="35" y="34"/>
                  </a:lnTo>
                  <a:lnTo>
                    <a:pt x="35" y="35"/>
                  </a:lnTo>
                  <a:lnTo>
                    <a:pt x="36" y="35"/>
                  </a:lnTo>
                  <a:lnTo>
                    <a:pt x="37" y="36"/>
                  </a:lnTo>
                  <a:lnTo>
                    <a:pt x="39" y="36"/>
                  </a:lnTo>
                  <a:lnTo>
                    <a:pt x="40" y="37"/>
                  </a:lnTo>
                  <a:lnTo>
                    <a:pt x="41" y="37"/>
                  </a:lnTo>
                  <a:lnTo>
                    <a:pt x="42" y="38"/>
                  </a:lnTo>
                  <a:lnTo>
                    <a:pt x="43" y="38"/>
                  </a:lnTo>
                  <a:lnTo>
                    <a:pt x="44" y="38"/>
                  </a:lnTo>
                  <a:lnTo>
                    <a:pt x="45" y="39"/>
                  </a:lnTo>
                  <a:lnTo>
                    <a:pt x="46" y="39"/>
                  </a:lnTo>
                  <a:lnTo>
                    <a:pt x="47" y="40"/>
                  </a:lnTo>
                  <a:lnTo>
                    <a:pt x="48" y="40"/>
                  </a:lnTo>
                  <a:lnTo>
                    <a:pt x="49" y="40"/>
                  </a:lnTo>
                  <a:lnTo>
                    <a:pt x="50" y="40"/>
                  </a:lnTo>
                  <a:lnTo>
                    <a:pt x="51" y="41"/>
                  </a:lnTo>
                  <a:lnTo>
                    <a:pt x="52" y="41"/>
                  </a:lnTo>
                  <a:lnTo>
                    <a:pt x="53" y="41"/>
                  </a:lnTo>
                  <a:lnTo>
                    <a:pt x="54" y="41"/>
                  </a:lnTo>
                  <a:lnTo>
                    <a:pt x="54" y="42"/>
                  </a:lnTo>
                  <a:lnTo>
                    <a:pt x="55" y="42"/>
                  </a:lnTo>
                  <a:lnTo>
                    <a:pt x="56" y="42"/>
                  </a:lnTo>
                  <a:lnTo>
                    <a:pt x="57" y="42"/>
                  </a:lnTo>
                  <a:lnTo>
                    <a:pt x="58" y="42"/>
                  </a:lnTo>
                  <a:lnTo>
                    <a:pt x="58" y="43"/>
                  </a:lnTo>
                  <a:lnTo>
                    <a:pt x="59" y="43"/>
                  </a:lnTo>
                  <a:lnTo>
                    <a:pt x="60" y="43"/>
                  </a:lnTo>
                  <a:lnTo>
                    <a:pt x="61" y="43"/>
                  </a:lnTo>
                  <a:lnTo>
                    <a:pt x="62" y="43"/>
                  </a:lnTo>
                  <a:lnTo>
                    <a:pt x="62" y="43"/>
                  </a:lnTo>
                  <a:lnTo>
                    <a:pt x="63" y="44"/>
                  </a:lnTo>
                  <a:lnTo>
                    <a:pt x="63" y="44"/>
                  </a:lnTo>
                  <a:lnTo>
                    <a:pt x="64" y="44"/>
                  </a:lnTo>
                  <a:lnTo>
                    <a:pt x="65" y="44"/>
                  </a:lnTo>
                  <a:lnTo>
                    <a:pt x="65" y="44"/>
                  </a:lnTo>
                  <a:lnTo>
                    <a:pt x="66" y="44"/>
                  </a:lnTo>
                  <a:lnTo>
                    <a:pt x="67" y="44"/>
                  </a:lnTo>
                  <a:lnTo>
                    <a:pt x="67" y="44"/>
                  </a:lnTo>
                  <a:lnTo>
                    <a:pt x="68" y="45"/>
                  </a:lnTo>
                  <a:lnTo>
                    <a:pt x="68" y="44"/>
                  </a:lnTo>
                  <a:lnTo>
                    <a:pt x="69" y="44"/>
                  </a:lnTo>
                  <a:lnTo>
                    <a:pt x="69" y="44"/>
                  </a:lnTo>
                  <a:lnTo>
                    <a:pt x="70" y="45"/>
                  </a:lnTo>
                  <a:lnTo>
                    <a:pt x="70" y="44"/>
                  </a:lnTo>
                  <a:lnTo>
                    <a:pt x="72" y="45"/>
                  </a:lnTo>
                  <a:lnTo>
                    <a:pt x="72" y="45"/>
                  </a:lnTo>
                  <a:lnTo>
                    <a:pt x="73" y="44"/>
                  </a:lnTo>
                  <a:lnTo>
                    <a:pt x="74" y="45"/>
                  </a:lnTo>
                  <a:lnTo>
                    <a:pt x="75" y="45"/>
                  </a:lnTo>
                  <a:lnTo>
                    <a:pt x="75" y="44"/>
                  </a:lnTo>
                  <a:lnTo>
                    <a:pt x="76" y="44"/>
                  </a:lnTo>
                  <a:lnTo>
                    <a:pt x="76" y="44"/>
                  </a:lnTo>
                  <a:lnTo>
                    <a:pt x="77" y="44"/>
                  </a:lnTo>
                  <a:lnTo>
                    <a:pt x="78" y="44"/>
                  </a:lnTo>
                  <a:lnTo>
                    <a:pt x="78" y="44"/>
                  </a:lnTo>
                  <a:lnTo>
                    <a:pt x="79" y="43"/>
                  </a:lnTo>
                  <a:lnTo>
                    <a:pt x="80" y="43"/>
                  </a:lnTo>
                  <a:lnTo>
                    <a:pt x="81" y="42"/>
                  </a:lnTo>
                  <a:lnTo>
                    <a:pt x="81" y="42"/>
                  </a:lnTo>
                  <a:lnTo>
                    <a:pt x="81" y="41"/>
                  </a:lnTo>
                  <a:lnTo>
                    <a:pt x="82" y="41"/>
                  </a:lnTo>
                  <a:lnTo>
                    <a:pt x="82" y="41"/>
                  </a:lnTo>
                  <a:lnTo>
                    <a:pt x="82" y="40"/>
                  </a:lnTo>
                  <a:lnTo>
                    <a:pt x="83" y="40"/>
                  </a:lnTo>
                  <a:lnTo>
                    <a:pt x="83" y="39"/>
                  </a:lnTo>
                  <a:lnTo>
                    <a:pt x="83" y="38"/>
                  </a:lnTo>
                  <a:lnTo>
                    <a:pt x="83" y="38"/>
                  </a:lnTo>
                  <a:lnTo>
                    <a:pt x="83" y="37"/>
                  </a:lnTo>
                  <a:lnTo>
                    <a:pt x="83" y="36"/>
                  </a:lnTo>
                  <a:lnTo>
                    <a:pt x="83" y="36"/>
                  </a:lnTo>
                  <a:lnTo>
                    <a:pt x="83" y="35"/>
                  </a:lnTo>
                  <a:lnTo>
                    <a:pt x="83" y="34"/>
                  </a:lnTo>
                  <a:lnTo>
                    <a:pt x="82" y="33"/>
                  </a:lnTo>
                  <a:lnTo>
                    <a:pt x="82" y="33"/>
                  </a:lnTo>
                  <a:lnTo>
                    <a:pt x="81" y="32"/>
                  </a:lnTo>
                  <a:lnTo>
                    <a:pt x="81" y="31"/>
                  </a:lnTo>
                  <a:lnTo>
                    <a:pt x="81" y="31"/>
                  </a:lnTo>
                  <a:lnTo>
                    <a:pt x="80" y="31"/>
                  </a:lnTo>
                  <a:lnTo>
                    <a:pt x="80" y="30"/>
                  </a:lnTo>
                  <a:lnTo>
                    <a:pt x="79" y="30"/>
                  </a:lnTo>
                  <a:lnTo>
                    <a:pt x="79" y="29"/>
                  </a:lnTo>
                  <a:lnTo>
                    <a:pt x="78" y="29"/>
                  </a:lnTo>
                  <a:lnTo>
                    <a:pt x="78" y="28"/>
                  </a:lnTo>
                  <a:lnTo>
                    <a:pt x="77" y="28"/>
                  </a:lnTo>
                  <a:lnTo>
                    <a:pt x="77" y="27"/>
                  </a:lnTo>
                  <a:lnTo>
                    <a:pt x="76" y="27"/>
                  </a:lnTo>
                  <a:lnTo>
                    <a:pt x="76" y="26"/>
                  </a:lnTo>
                  <a:lnTo>
                    <a:pt x="75" y="26"/>
                  </a:lnTo>
                  <a:lnTo>
                    <a:pt x="74" y="25"/>
                  </a:lnTo>
                  <a:lnTo>
                    <a:pt x="73" y="25"/>
                  </a:lnTo>
                  <a:lnTo>
                    <a:pt x="73" y="25"/>
                  </a:lnTo>
                  <a:lnTo>
                    <a:pt x="68" y="31"/>
                  </a:lnTo>
                  <a:lnTo>
                    <a:pt x="68" y="31"/>
                  </a:lnTo>
                  <a:lnTo>
                    <a:pt x="68" y="31"/>
                  </a:lnTo>
                  <a:lnTo>
                    <a:pt x="69" y="31"/>
                  </a:lnTo>
                  <a:lnTo>
                    <a:pt x="70" y="31"/>
                  </a:lnTo>
                  <a:lnTo>
                    <a:pt x="70" y="31"/>
                  </a:lnTo>
                  <a:lnTo>
                    <a:pt x="71" y="32"/>
                  </a:lnTo>
                  <a:lnTo>
                    <a:pt x="72" y="32"/>
                  </a:lnTo>
                  <a:lnTo>
                    <a:pt x="72" y="33"/>
                  </a:lnTo>
                  <a:lnTo>
                    <a:pt x="73" y="33"/>
                  </a:lnTo>
                  <a:lnTo>
                    <a:pt x="74" y="33"/>
                  </a:lnTo>
                  <a:lnTo>
                    <a:pt x="74" y="34"/>
                  </a:lnTo>
                  <a:lnTo>
                    <a:pt x="75" y="34"/>
                  </a:lnTo>
                  <a:lnTo>
                    <a:pt x="75" y="35"/>
                  </a:lnTo>
                  <a:lnTo>
                    <a:pt x="75" y="36"/>
                  </a:lnTo>
                  <a:lnTo>
                    <a:pt x="75" y="36"/>
                  </a:lnTo>
                  <a:lnTo>
                    <a:pt x="75" y="36"/>
                  </a:lnTo>
                  <a:lnTo>
                    <a:pt x="75" y="36"/>
                  </a:lnTo>
                  <a:lnTo>
                    <a:pt x="74" y="36"/>
                  </a:lnTo>
                  <a:lnTo>
                    <a:pt x="74" y="37"/>
                  </a:lnTo>
                  <a:lnTo>
                    <a:pt x="73" y="37"/>
                  </a:lnTo>
                  <a:lnTo>
                    <a:pt x="73" y="37"/>
                  </a:lnTo>
                  <a:lnTo>
                    <a:pt x="72" y="37"/>
                  </a:lnTo>
                  <a:lnTo>
                    <a:pt x="71" y="37"/>
                  </a:lnTo>
                  <a:lnTo>
                    <a:pt x="70" y="37"/>
                  </a:lnTo>
                  <a:lnTo>
                    <a:pt x="70" y="37"/>
                  </a:lnTo>
                  <a:lnTo>
                    <a:pt x="69" y="37"/>
                  </a:lnTo>
                  <a:lnTo>
                    <a:pt x="69" y="36"/>
                  </a:lnTo>
                  <a:lnTo>
                    <a:pt x="68" y="36"/>
                  </a:lnTo>
                  <a:lnTo>
                    <a:pt x="68" y="37"/>
                  </a:lnTo>
                  <a:lnTo>
                    <a:pt x="67" y="37"/>
                  </a:lnTo>
                  <a:lnTo>
                    <a:pt x="66" y="36"/>
                  </a:lnTo>
                  <a:lnTo>
                    <a:pt x="66" y="36"/>
                  </a:lnTo>
                  <a:lnTo>
                    <a:pt x="65" y="36"/>
                  </a:lnTo>
                  <a:lnTo>
                    <a:pt x="65" y="36"/>
                  </a:lnTo>
                  <a:lnTo>
                    <a:pt x="64" y="36"/>
                  </a:lnTo>
                  <a:lnTo>
                    <a:pt x="64" y="36"/>
                  </a:lnTo>
                  <a:lnTo>
                    <a:pt x="63" y="36"/>
                  </a:lnTo>
                  <a:lnTo>
                    <a:pt x="63" y="36"/>
                  </a:lnTo>
                  <a:lnTo>
                    <a:pt x="62" y="36"/>
                  </a:lnTo>
                  <a:lnTo>
                    <a:pt x="61" y="35"/>
                  </a:lnTo>
                  <a:lnTo>
                    <a:pt x="60" y="35"/>
                  </a:lnTo>
                  <a:lnTo>
                    <a:pt x="60" y="35"/>
                  </a:lnTo>
                  <a:lnTo>
                    <a:pt x="59" y="35"/>
                  </a:lnTo>
                  <a:lnTo>
                    <a:pt x="59" y="35"/>
                  </a:lnTo>
                  <a:lnTo>
                    <a:pt x="58" y="35"/>
                  </a:lnTo>
                  <a:lnTo>
                    <a:pt x="57" y="35"/>
                  </a:lnTo>
                  <a:lnTo>
                    <a:pt x="56" y="34"/>
                  </a:lnTo>
                  <a:lnTo>
                    <a:pt x="56" y="34"/>
                  </a:lnTo>
                  <a:lnTo>
                    <a:pt x="55" y="34"/>
                  </a:lnTo>
                  <a:lnTo>
                    <a:pt x="54" y="34"/>
                  </a:lnTo>
                  <a:lnTo>
                    <a:pt x="54" y="34"/>
                  </a:lnTo>
                  <a:lnTo>
                    <a:pt x="53" y="34"/>
                  </a:lnTo>
                  <a:lnTo>
                    <a:pt x="52" y="33"/>
                  </a:lnTo>
                  <a:lnTo>
                    <a:pt x="51" y="33"/>
                  </a:lnTo>
                  <a:lnTo>
                    <a:pt x="51" y="33"/>
                  </a:lnTo>
                  <a:lnTo>
                    <a:pt x="50" y="33"/>
                  </a:lnTo>
                  <a:lnTo>
                    <a:pt x="49" y="32"/>
                  </a:lnTo>
                  <a:lnTo>
                    <a:pt x="49" y="32"/>
                  </a:lnTo>
                  <a:lnTo>
                    <a:pt x="48" y="32"/>
                  </a:lnTo>
                  <a:lnTo>
                    <a:pt x="47" y="32"/>
                  </a:lnTo>
                  <a:lnTo>
                    <a:pt x="46" y="31"/>
                  </a:lnTo>
                  <a:lnTo>
                    <a:pt x="45" y="31"/>
                  </a:lnTo>
                  <a:lnTo>
                    <a:pt x="45" y="31"/>
                  </a:lnTo>
                  <a:lnTo>
                    <a:pt x="44" y="31"/>
                  </a:lnTo>
                  <a:lnTo>
                    <a:pt x="43" y="31"/>
                  </a:lnTo>
                  <a:lnTo>
                    <a:pt x="42" y="30"/>
                  </a:lnTo>
                  <a:lnTo>
                    <a:pt x="42" y="30"/>
                  </a:lnTo>
                  <a:lnTo>
                    <a:pt x="41" y="30"/>
                  </a:lnTo>
                  <a:lnTo>
                    <a:pt x="40" y="29"/>
                  </a:lnTo>
                  <a:lnTo>
                    <a:pt x="39" y="29"/>
                  </a:lnTo>
                  <a:lnTo>
                    <a:pt x="39" y="29"/>
                  </a:lnTo>
                  <a:lnTo>
                    <a:pt x="38" y="28"/>
                  </a:lnTo>
                  <a:lnTo>
                    <a:pt x="37" y="28"/>
                  </a:lnTo>
                  <a:lnTo>
                    <a:pt x="37" y="28"/>
                  </a:lnTo>
                  <a:lnTo>
                    <a:pt x="36" y="27"/>
                  </a:lnTo>
                  <a:lnTo>
                    <a:pt x="35" y="27"/>
                  </a:lnTo>
                  <a:lnTo>
                    <a:pt x="34" y="27"/>
                  </a:lnTo>
                  <a:lnTo>
                    <a:pt x="34" y="26"/>
                  </a:lnTo>
                  <a:lnTo>
                    <a:pt x="33" y="26"/>
                  </a:lnTo>
                  <a:lnTo>
                    <a:pt x="32" y="25"/>
                  </a:lnTo>
                  <a:lnTo>
                    <a:pt x="31" y="25"/>
                  </a:lnTo>
                  <a:lnTo>
                    <a:pt x="31" y="25"/>
                  </a:lnTo>
                  <a:lnTo>
                    <a:pt x="30" y="24"/>
                  </a:lnTo>
                  <a:lnTo>
                    <a:pt x="30" y="24"/>
                  </a:lnTo>
                  <a:lnTo>
                    <a:pt x="29" y="24"/>
                  </a:lnTo>
                  <a:lnTo>
                    <a:pt x="28" y="23"/>
                  </a:lnTo>
                  <a:lnTo>
                    <a:pt x="28" y="23"/>
                  </a:lnTo>
                  <a:lnTo>
                    <a:pt x="27" y="23"/>
                  </a:lnTo>
                  <a:lnTo>
                    <a:pt x="26" y="22"/>
                  </a:lnTo>
                  <a:lnTo>
                    <a:pt x="26" y="22"/>
                  </a:lnTo>
                  <a:lnTo>
                    <a:pt x="25" y="22"/>
                  </a:lnTo>
                  <a:lnTo>
                    <a:pt x="25" y="21"/>
                  </a:lnTo>
                  <a:lnTo>
                    <a:pt x="24" y="21"/>
                  </a:lnTo>
                  <a:lnTo>
                    <a:pt x="23" y="21"/>
                  </a:lnTo>
                  <a:lnTo>
                    <a:pt x="23" y="20"/>
                  </a:lnTo>
                  <a:lnTo>
                    <a:pt x="22" y="20"/>
                  </a:lnTo>
                  <a:lnTo>
                    <a:pt x="21" y="19"/>
                  </a:lnTo>
                  <a:lnTo>
                    <a:pt x="21" y="19"/>
                  </a:lnTo>
                  <a:lnTo>
                    <a:pt x="20" y="19"/>
                  </a:lnTo>
                  <a:lnTo>
                    <a:pt x="20" y="19"/>
                  </a:lnTo>
                  <a:lnTo>
                    <a:pt x="19" y="18"/>
                  </a:lnTo>
                  <a:lnTo>
                    <a:pt x="19" y="18"/>
                  </a:lnTo>
                  <a:lnTo>
                    <a:pt x="18" y="18"/>
                  </a:lnTo>
                  <a:lnTo>
                    <a:pt x="18" y="17"/>
                  </a:lnTo>
                  <a:lnTo>
                    <a:pt x="17" y="17"/>
                  </a:lnTo>
                  <a:lnTo>
                    <a:pt x="17" y="17"/>
                  </a:lnTo>
                  <a:lnTo>
                    <a:pt x="17" y="16"/>
                  </a:lnTo>
                  <a:lnTo>
                    <a:pt x="16" y="16"/>
                  </a:lnTo>
                  <a:lnTo>
                    <a:pt x="16" y="15"/>
                  </a:lnTo>
                  <a:lnTo>
                    <a:pt x="15" y="15"/>
                  </a:lnTo>
                  <a:lnTo>
                    <a:pt x="14" y="14"/>
                  </a:lnTo>
                  <a:lnTo>
                    <a:pt x="13" y="14"/>
                  </a:lnTo>
                  <a:lnTo>
                    <a:pt x="13" y="13"/>
                  </a:lnTo>
                  <a:lnTo>
                    <a:pt x="12" y="12"/>
                  </a:lnTo>
                  <a:lnTo>
                    <a:pt x="11" y="12"/>
                  </a:lnTo>
                  <a:lnTo>
                    <a:pt x="11" y="11"/>
                  </a:lnTo>
                  <a:lnTo>
                    <a:pt x="10" y="11"/>
                  </a:lnTo>
                  <a:lnTo>
                    <a:pt x="10" y="10"/>
                  </a:lnTo>
                  <a:lnTo>
                    <a:pt x="9" y="9"/>
                  </a:lnTo>
                  <a:lnTo>
                    <a:pt x="9" y="8"/>
                  </a:lnTo>
                  <a:lnTo>
                    <a:pt x="9" y="8"/>
                  </a:lnTo>
                  <a:lnTo>
                    <a:pt x="10" y="7"/>
                  </a:lnTo>
                  <a:lnTo>
                    <a:pt x="10" y="7"/>
                  </a:lnTo>
                  <a:lnTo>
                    <a:pt x="11" y="7"/>
                  </a:lnTo>
                  <a:lnTo>
                    <a:pt x="12" y="7"/>
                  </a:lnTo>
                  <a:lnTo>
                    <a:pt x="12" y="7"/>
                  </a:lnTo>
                  <a:lnTo>
                    <a:pt x="13" y="7"/>
                  </a:lnTo>
                  <a:lnTo>
                    <a:pt x="13" y="7"/>
                  </a:lnTo>
                  <a:lnTo>
                    <a:pt x="14" y="7"/>
                  </a:lnTo>
                  <a:lnTo>
                    <a:pt x="14" y="7"/>
                  </a:lnTo>
                  <a:lnTo>
                    <a:pt x="15" y="7"/>
                  </a:lnTo>
                  <a:lnTo>
                    <a:pt x="15" y="7"/>
                  </a:lnTo>
                  <a:lnTo>
                    <a:pt x="16" y="8"/>
                  </a:lnTo>
                  <a:lnTo>
                    <a:pt x="16" y="8"/>
                  </a:lnTo>
                  <a:lnTo>
                    <a:pt x="16" y="8"/>
                  </a:lnTo>
                  <a:lnTo>
                    <a:pt x="17" y="8"/>
                  </a:lnTo>
                  <a:lnTo>
                    <a:pt x="17" y="8"/>
                  </a:lnTo>
                  <a:lnTo>
                    <a:pt x="18" y="8"/>
                  </a:lnTo>
                  <a:lnTo>
                    <a:pt x="19" y="8"/>
                  </a:lnTo>
                  <a:lnTo>
                    <a:pt x="19" y="9"/>
                  </a:lnTo>
                  <a:lnTo>
                    <a:pt x="19" y="9"/>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7" name="Freeform 2266"/>
            <p:cNvSpPr>
              <a:spLocks/>
            </p:cNvSpPr>
            <p:nvPr/>
          </p:nvSpPr>
          <p:spPr bwMode="auto">
            <a:xfrm>
              <a:off x="3892551" y="3681973"/>
              <a:ext cx="38100" cy="63500"/>
            </a:xfrm>
            <a:custGeom>
              <a:avLst/>
              <a:gdLst>
                <a:gd name="T0" fmla="*/ 0 w 24"/>
                <a:gd name="T1" fmla="*/ 37 h 40"/>
                <a:gd name="T2" fmla="*/ 8 w 24"/>
                <a:gd name="T3" fmla="*/ 40 h 40"/>
                <a:gd name="T4" fmla="*/ 24 w 24"/>
                <a:gd name="T5" fmla="*/ 4 h 40"/>
                <a:gd name="T6" fmla="*/ 17 w 24"/>
                <a:gd name="T7" fmla="*/ 0 h 40"/>
                <a:gd name="T8" fmla="*/ 0 w 24"/>
                <a:gd name="T9" fmla="*/ 37 h 40"/>
              </a:gdLst>
              <a:ahLst/>
              <a:cxnLst>
                <a:cxn ang="0">
                  <a:pos x="T0" y="T1"/>
                </a:cxn>
                <a:cxn ang="0">
                  <a:pos x="T2" y="T3"/>
                </a:cxn>
                <a:cxn ang="0">
                  <a:pos x="T4" y="T5"/>
                </a:cxn>
                <a:cxn ang="0">
                  <a:pos x="T6" y="T7"/>
                </a:cxn>
                <a:cxn ang="0">
                  <a:pos x="T8" y="T9"/>
                </a:cxn>
              </a:cxnLst>
              <a:rect l="0" t="0" r="r" b="b"/>
              <a:pathLst>
                <a:path w="24" h="40">
                  <a:moveTo>
                    <a:pt x="0" y="37"/>
                  </a:moveTo>
                  <a:lnTo>
                    <a:pt x="8" y="40"/>
                  </a:lnTo>
                  <a:lnTo>
                    <a:pt x="24" y="4"/>
                  </a:lnTo>
                  <a:lnTo>
                    <a:pt x="17"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8" name="Freeform 2267"/>
            <p:cNvSpPr>
              <a:spLocks/>
            </p:cNvSpPr>
            <p:nvPr/>
          </p:nvSpPr>
          <p:spPr bwMode="auto">
            <a:xfrm>
              <a:off x="3979865" y="3721661"/>
              <a:ext cx="34925" cy="58738"/>
            </a:xfrm>
            <a:custGeom>
              <a:avLst/>
              <a:gdLst>
                <a:gd name="T0" fmla="*/ 0 w 22"/>
                <a:gd name="T1" fmla="*/ 34 h 37"/>
                <a:gd name="T2" fmla="*/ 7 w 22"/>
                <a:gd name="T3" fmla="*/ 37 h 37"/>
                <a:gd name="T4" fmla="*/ 22 w 22"/>
                <a:gd name="T5" fmla="*/ 3 h 37"/>
                <a:gd name="T6" fmla="*/ 16 w 22"/>
                <a:gd name="T7" fmla="*/ 0 h 37"/>
                <a:gd name="T8" fmla="*/ 0 w 22"/>
                <a:gd name="T9" fmla="*/ 34 h 37"/>
              </a:gdLst>
              <a:ahLst/>
              <a:cxnLst>
                <a:cxn ang="0">
                  <a:pos x="T0" y="T1"/>
                </a:cxn>
                <a:cxn ang="0">
                  <a:pos x="T2" y="T3"/>
                </a:cxn>
                <a:cxn ang="0">
                  <a:pos x="T4" y="T5"/>
                </a:cxn>
                <a:cxn ang="0">
                  <a:pos x="T6" y="T7"/>
                </a:cxn>
                <a:cxn ang="0">
                  <a:pos x="T8" y="T9"/>
                </a:cxn>
              </a:cxnLst>
              <a:rect l="0" t="0" r="r" b="b"/>
              <a:pathLst>
                <a:path w="22" h="37">
                  <a:moveTo>
                    <a:pt x="0" y="34"/>
                  </a:moveTo>
                  <a:lnTo>
                    <a:pt x="7" y="37"/>
                  </a:lnTo>
                  <a:lnTo>
                    <a:pt x="22" y="3"/>
                  </a:lnTo>
                  <a:lnTo>
                    <a:pt x="16" y="0"/>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79" name="Freeform 2268"/>
            <p:cNvSpPr>
              <a:spLocks/>
            </p:cNvSpPr>
            <p:nvPr/>
          </p:nvSpPr>
          <p:spPr bwMode="auto">
            <a:xfrm>
              <a:off x="3848101" y="3748648"/>
              <a:ext cx="52388" cy="46038"/>
            </a:xfrm>
            <a:custGeom>
              <a:avLst/>
              <a:gdLst>
                <a:gd name="T0" fmla="*/ 0 w 33"/>
                <a:gd name="T1" fmla="*/ 28 h 29"/>
                <a:gd name="T2" fmla="*/ 1 w 33"/>
                <a:gd name="T3" fmla="*/ 27 h 29"/>
                <a:gd name="T4" fmla="*/ 1 w 33"/>
                <a:gd name="T5" fmla="*/ 25 h 29"/>
                <a:gd name="T6" fmla="*/ 1 w 33"/>
                <a:gd name="T7" fmla="*/ 22 h 29"/>
                <a:gd name="T8" fmla="*/ 1 w 33"/>
                <a:gd name="T9" fmla="*/ 21 h 29"/>
                <a:gd name="T10" fmla="*/ 2 w 33"/>
                <a:gd name="T11" fmla="*/ 19 h 29"/>
                <a:gd name="T12" fmla="*/ 2 w 33"/>
                <a:gd name="T13" fmla="*/ 18 h 29"/>
                <a:gd name="T14" fmla="*/ 2 w 33"/>
                <a:gd name="T15" fmla="*/ 16 h 29"/>
                <a:gd name="T16" fmla="*/ 3 w 33"/>
                <a:gd name="T17" fmla="*/ 15 h 29"/>
                <a:gd name="T18" fmla="*/ 3 w 33"/>
                <a:gd name="T19" fmla="*/ 14 h 29"/>
                <a:gd name="T20" fmla="*/ 5 w 33"/>
                <a:gd name="T21" fmla="*/ 12 h 29"/>
                <a:gd name="T22" fmla="*/ 7 w 33"/>
                <a:gd name="T23" fmla="*/ 9 h 29"/>
                <a:gd name="T24" fmla="*/ 8 w 33"/>
                <a:gd name="T25" fmla="*/ 8 h 29"/>
                <a:gd name="T26" fmla="*/ 10 w 33"/>
                <a:gd name="T27" fmla="*/ 8 h 29"/>
                <a:gd name="T28" fmla="*/ 11 w 33"/>
                <a:gd name="T29" fmla="*/ 8 h 29"/>
                <a:gd name="T30" fmla="*/ 13 w 33"/>
                <a:gd name="T31" fmla="*/ 7 h 29"/>
                <a:gd name="T32" fmla="*/ 15 w 33"/>
                <a:gd name="T33" fmla="*/ 7 h 29"/>
                <a:gd name="T34" fmla="*/ 17 w 33"/>
                <a:gd name="T35" fmla="*/ 7 h 29"/>
                <a:gd name="T36" fmla="*/ 19 w 33"/>
                <a:gd name="T37" fmla="*/ 6 h 29"/>
                <a:gd name="T38" fmla="*/ 21 w 33"/>
                <a:gd name="T39" fmla="*/ 6 h 29"/>
                <a:gd name="T40" fmla="*/ 23 w 33"/>
                <a:gd name="T41" fmla="*/ 4 h 29"/>
                <a:gd name="T42" fmla="*/ 24 w 33"/>
                <a:gd name="T43" fmla="*/ 3 h 29"/>
                <a:gd name="T44" fmla="*/ 24 w 33"/>
                <a:gd name="T45" fmla="*/ 1 h 29"/>
                <a:gd name="T46" fmla="*/ 33 w 33"/>
                <a:gd name="T47" fmla="*/ 6 h 29"/>
                <a:gd name="T48" fmla="*/ 32 w 33"/>
                <a:gd name="T49" fmla="*/ 7 h 29"/>
                <a:gd name="T50" fmla="*/ 30 w 33"/>
                <a:gd name="T51" fmla="*/ 8 h 29"/>
                <a:gd name="T52" fmla="*/ 29 w 33"/>
                <a:gd name="T53" fmla="*/ 10 h 29"/>
                <a:gd name="T54" fmla="*/ 28 w 33"/>
                <a:gd name="T55" fmla="*/ 11 h 29"/>
                <a:gd name="T56" fmla="*/ 26 w 33"/>
                <a:gd name="T57" fmla="*/ 12 h 29"/>
                <a:gd name="T58" fmla="*/ 24 w 33"/>
                <a:gd name="T59" fmla="*/ 13 h 29"/>
                <a:gd name="T60" fmla="*/ 22 w 33"/>
                <a:gd name="T61" fmla="*/ 14 h 29"/>
                <a:gd name="T62" fmla="*/ 19 w 33"/>
                <a:gd name="T63" fmla="*/ 14 h 29"/>
                <a:gd name="T64" fmla="*/ 17 w 33"/>
                <a:gd name="T65" fmla="*/ 14 h 29"/>
                <a:gd name="T66" fmla="*/ 15 w 33"/>
                <a:gd name="T67" fmla="*/ 14 h 29"/>
                <a:gd name="T68" fmla="*/ 14 w 33"/>
                <a:gd name="T69" fmla="*/ 15 h 29"/>
                <a:gd name="T70" fmla="*/ 12 w 33"/>
                <a:gd name="T71" fmla="*/ 15 h 29"/>
                <a:gd name="T72" fmla="*/ 11 w 33"/>
                <a:gd name="T73" fmla="*/ 16 h 29"/>
                <a:gd name="T74" fmla="*/ 10 w 33"/>
                <a:gd name="T75" fmla="*/ 18 h 29"/>
                <a:gd name="T76" fmla="*/ 9 w 33"/>
                <a:gd name="T77" fmla="*/ 20 h 29"/>
                <a:gd name="T78" fmla="*/ 8 w 33"/>
                <a:gd name="T79" fmla="*/ 22 h 29"/>
                <a:gd name="T80" fmla="*/ 8 w 33"/>
                <a:gd name="T81" fmla="*/ 24 h 29"/>
                <a:gd name="T82" fmla="*/ 8 w 33"/>
                <a:gd name="T83" fmla="*/ 26 h 29"/>
                <a:gd name="T84" fmla="*/ 8 w 33"/>
                <a:gd name="T85" fmla="*/ 28 h 29"/>
                <a:gd name="T86" fmla="*/ 0 w 33"/>
                <a:gd name="T8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9">
                  <a:moveTo>
                    <a:pt x="0" y="29"/>
                  </a:moveTo>
                  <a:lnTo>
                    <a:pt x="0" y="29"/>
                  </a:lnTo>
                  <a:lnTo>
                    <a:pt x="0" y="28"/>
                  </a:lnTo>
                  <a:lnTo>
                    <a:pt x="0" y="28"/>
                  </a:lnTo>
                  <a:lnTo>
                    <a:pt x="0" y="27"/>
                  </a:lnTo>
                  <a:lnTo>
                    <a:pt x="1" y="27"/>
                  </a:lnTo>
                  <a:lnTo>
                    <a:pt x="1" y="26"/>
                  </a:lnTo>
                  <a:lnTo>
                    <a:pt x="1" y="25"/>
                  </a:lnTo>
                  <a:lnTo>
                    <a:pt x="1" y="25"/>
                  </a:lnTo>
                  <a:lnTo>
                    <a:pt x="1" y="24"/>
                  </a:lnTo>
                  <a:lnTo>
                    <a:pt x="1" y="23"/>
                  </a:lnTo>
                  <a:lnTo>
                    <a:pt x="1" y="22"/>
                  </a:lnTo>
                  <a:lnTo>
                    <a:pt x="1" y="22"/>
                  </a:lnTo>
                  <a:lnTo>
                    <a:pt x="1" y="21"/>
                  </a:lnTo>
                  <a:lnTo>
                    <a:pt x="1" y="21"/>
                  </a:lnTo>
                  <a:lnTo>
                    <a:pt x="1" y="20"/>
                  </a:lnTo>
                  <a:lnTo>
                    <a:pt x="1" y="20"/>
                  </a:lnTo>
                  <a:lnTo>
                    <a:pt x="2" y="19"/>
                  </a:lnTo>
                  <a:lnTo>
                    <a:pt x="2" y="19"/>
                  </a:lnTo>
                  <a:lnTo>
                    <a:pt x="2" y="18"/>
                  </a:lnTo>
                  <a:lnTo>
                    <a:pt x="2" y="18"/>
                  </a:lnTo>
                  <a:lnTo>
                    <a:pt x="2" y="17"/>
                  </a:lnTo>
                  <a:lnTo>
                    <a:pt x="2" y="17"/>
                  </a:lnTo>
                  <a:lnTo>
                    <a:pt x="2" y="16"/>
                  </a:lnTo>
                  <a:lnTo>
                    <a:pt x="2" y="16"/>
                  </a:lnTo>
                  <a:lnTo>
                    <a:pt x="3" y="16"/>
                  </a:lnTo>
                  <a:lnTo>
                    <a:pt x="3" y="15"/>
                  </a:lnTo>
                  <a:lnTo>
                    <a:pt x="3" y="15"/>
                  </a:lnTo>
                  <a:lnTo>
                    <a:pt x="3" y="14"/>
                  </a:lnTo>
                  <a:lnTo>
                    <a:pt x="3" y="14"/>
                  </a:lnTo>
                  <a:lnTo>
                    <a:pt x="4" y="13"/>
                  </a:lnTo>
                  <a:lnTo>
                    <a:pt x="4" y="12"/>
                  </a:lnTo>
                  <a:lnTo>
                    <a:pt x="5" y="12"/>
                  </a:lnTo>
                  <a:lnTo>
                    <a:pt x="6" y="11"/>
                  </a:lnTo>
                  <a:lnTo>
                    <a:pt x="6" y="10"/>
                  </a:lnTo>
                  <a:lnTo>
                    <a:pt x="7" y="9"/>
                  </a:lnTo>
                  <a:lnTo>
                    <a:pt x="8" y="9"/>
                  </a:lnTo>
                  <a:lnTo>
                    <a:pt x="8" y="9"/>
                  </a:lnTo>
                  <a:lnTo>
                    <a:pt x="8" y="8"/>
                  </a:lnTo>
                  <a:lnTo>
                    <a:pt x="9" y="8"/>
                  </a:lnTo>
                  <a:lnTo>
                    <a:pt x="9" y="8"/>
                  </a:lnTo>
                  <a:lnTo>
                    <a:pt x="10" y="8"/>
                  </a:lnTo>
                  <a:lnTo>
                    <a:pt x="10" y="8"/>
                  </a:lnTo>
                  <a:lnTo>
                    <a:pt x="11" y="7"/>
                  </a:lnTo>
                  <a:lnTo>
                    <a:pt x="11" y="8"/>
                  </a:lnTo>
                  <a:lnTo>
                    <a:pt x="12" y="8"/>
                  </a:lnTo>
                  <a:lnTo>
                    <a:pt x="12" y="7"/>
                  </a:lnTo>
                  <a:lnTo>
                    <a:pt x="13" y="7"/>
                  </a:lnTo>
                  <a:lnTo>
                    <a:pt x="13" y="7"/>
                  </a:lnTo>
                  <a:lnTo>
                    <a:pt x="14" y="7"/>
                  </a:lnTo>
                  <a:lnTo>
                    <a:pt x="15" y="7"/>
                  </a:lnTo>
                  <a:lnTo>
                    <a:pt x="16" y="7"/>
                  </a:lnTo>
                  <a:lnTo>
                    <a:pt x="16" y="7"/>
                  </a:lnTo>
                  <a:lnTo>
                    <a:pt x="17" y="7"/>
                  </a:lnTo>
                  <a:lnTo>
                    <a:pt x="18" y="6"/>
                  </a:lnTo>
                  <a:lnTo>
                    <a:pt x="18" y="6"/>
                  </a:lnTo>
                  <a:lnTo>
                    <a:pt x="19" y="6"/>
                  </a:lnTo>
                  <a:lnTo>
                    <a:pt x="19" y="6"/>
                  </a:lnTo>
                  <a:lnTo>
                    <a:pt x="20" y="6"/>
                  </a:lnTo>
                  <a:lnTo>
                    <a:pt x="21" y="6"/>
                  </a:lnTo>
                  <a:lnTo>
                    <a:pt x="21" y="5"/>
                  </a:lnTo>
                  <a:lnTo>
                    <a:pt x="22" y="5"/>
                  </a:lnTo>
                  <a:lnTo>
                    <a:pt x="23" y="4"/>
                  </a:lnTo>
                  <a:lnTo>
                    <a:pt x="23" y="4"/>
                  </a:lnTo>
                  <a:lnTo>
                    <a:pt x="23" y="3"/>
                  </a:lnTo>
                  <a:lnTo>
                    <a:pt x="24" y="3"/>
                  </a:lnTo>
                  <a:lnTo>
                    <a:pt x="24" y="2"/>
                  </a:lnTo>
                  <a:lnTo>
                    <a:pt x="24" y="1"/>
                  </a:lnTo>
                  <a:lnTo>
                    <a:pt x="24" y="1"/>
                  </a:lnTo>
                  <a:lnTo>
                    <a:pt x="24" y="0"/>
                  </a:lnTo>
                  <a:lnTo>
                    <a:pt x="25" y="0"/>
                  </a:lnTo>
                  <a:lnTo>
                    <a:pt x="33" y="6"/>
                  </a:lnTo>
                  <a:lnTo>
                    <a:pt x="33" y="6"/>
                  </a:lnTo>
                  <a:lnTo>
                    <a:pt x="32" y="6"/>
                  </a:lnTo>
                  <a:lnTo>
                    <a:pt x="32" y="7"/>
                  </a:lnTo>
                  <a:lnTo>
                    <a:pt x="32" y="7"/>
                  </a:lnTo>
                  <a:lnTo>
                    <a:pt x="31" y="8"/>
                  </a:lnTo>
                  <a:lnTo>
                    <a:pt x="30" y="8"/>
                  </a:lnTo>
                  <a:lnTo>
                    <a:pt x="30" y="9"/>
                  </a:lnTo>
                  <a:lnTo>
                    <a:pt x="29" y="10"/>
                  </a:lnTo>
                  <a:lnTo>
                    <a:pt x="29" y="10"/>
                  </a:lnTo>
                  <a:lnTo>
                    <a:pt x="28" y="10"/>
                  </a:lnTo>
                  <a:lnTo>
                    <a:pt x="28" y="11"/>
                  </a:lnTo>
                  <a:lnTo>
                    <a:pt x="28" y="11"/>
                  </a:lnTo>
                  <a:lnTo>
                    <a:pt x="27" y="11"/>
                  </a:lnTo>
                  <a:lnTo>
                    <a:pt x="26" y="12"/>
                  </a:lnTo>
                  <a:lnTo>
                    <a:pt x="26" y="12"/>
                  </a:lnTo>
                  <a:lnTo>
                    <a:pt x="25" y="12"/>
                  </a:lnTo>
                  <a:lnTo>
                    <a:pt x="25" y="13"/>
                  </a:lnTo>
                  <a:lnTo>
                    <a:pt x="24" y="13"/>
                  </a:lnTo>
                  <a:lnTo>
                    <a:pt x="23" y="13"/>
                  </a:lnTo>
                  <a:lnTo>
                    <a:pt x="23" y="13"/>
                  </a:lnTo>
                  <a:lnTo>
                    <a:pt x="22" y="14"/>
                  </a:lnTo>
                  <a:lnTo>
                    <a:pt x="21" y="14"/>
                  </a:lnTo>
                  <a:lnTo>
                    <a:pt x="20" y="14"/>
                  </a:lnTo>
                  <a:lnTo>
                    <a:pt x="19" y="14"/>
                  </a:lnTo>
                  <a:lnTo>
                    <a:pt x="19" y="14"/>
                  </a:lnTo>
                  <a:lnTo>
                    <a:pt x="18" y="14"/>
                  </a:lnTo>
                  <a:lnTo>
                    <a:pt x="17" y="14"/>
                  </a:lnTo>
                  <a:lnTo>
                    <a:pt x="16" y="14"/>
                  </a:lnTo>
                  <a:lnTo>
                    <a:pt x="16" y="14"/>
                  </a:lnTo>
                  <a:lnTo>
                    <a:pt x="15" y="14"/>
                  </a:lnTo>
                  <a:lnTo>
                    <a:pt x="15" y="15"/>
                  </a:lnTo>
                  <a:lnTo>
                    <a:pt x="14" y="15"/>
                  </a:lnTo>
                  <a:lnTo>
                    <a:pt x="14" y="15"/>
                  </a:lnTo>
                  <a:lnTo>
                    <a:pt x="13" y="15"/>
                  </a:lnTo>
                  <a:lnTo>
                    <a:pt x="13" y="15"/>
                  </a:lnTo>
                  <a:lnTo>
                    <a:pt x="12" y="15"/>
                  </a:lnTo>
                  <a:lnTo>
                    <a:pt x="12" y="16"/>
                  </a:lnTo>
                  <a:lnTo>
                    <a:pt x="11" y="16"/>
                  </a:lnTo>
                  <a:lnTo>
                    <a:pt x="11" y="16"/>
                  </a:lnTo>
                  <a:lnTo>
                    <a:pt x="11" y="17"/>
                  </a:lnTo>
                  <a:lnTo>
                    <a:pt x="10" y="17"/>
                  </a:lnTo>
                  <a:lnTo>
                    <a:pt x="10" y="18"/>
                  </a:lnTo>
                  <a:lnTo>
                    <a:pt x="9" y="18"/>
                  </a:lnTo>
                  <a:lnTo>
                    <a:pt x="9" y="19"/>
                  </a:lnTo>
                  <a:lnTo>
                    <a:pt x="9" y="20"/>
                  </a:lnTo>
                  <a:lnTo>
                    <a:pt x="8" y="20"/>
                  </a:lnTo>
                  <a:lnTo>
                    <a:pt x="8" y="21"/>
                  </a:lnTo>
                  <a:lnTo>
                    <a:pt x="8" y="22"/>
                  </a:lnTo>
                  <a:lnTo>
                    <a:pt x="8" y="23"/>
                  </a:lnTo>
                  <a:lnTo>
                    <a:pt x="8" y="23"/>
                  </a:lnTo>
                  <a:lnTo>
                    <a:pt x="8" y="24"/>
                  </a:lnTo>
                  <a:lnTo>
                    <a:pt x="8" y="25"/>
                  </a:lnTo>
                  <a:lnTo>
                    <a:pt x="8" y="26"/>
                  </a:lnTo>
                  <a:lnTo>
                    <a:pt x="8" y="26"/>
                  </a:lnTo>
                  <a:lnTo>
                    <a:pt x="8" y="27"/>
                  </a:lnTo>
                  <a:lnTo>
                    <a:pt x="8" y="27"/>
                  </a:lnTo>
                  <a:lnTo>
                    <a:pt x="8" y="28"/>
                  </a:lnTo>
                  <a:lnTo>
                    <a:pt x="8" y="29"/>
                  </a:lnTo>
                  <a:lnTo>
                    <a:pt x="8" y="29"/>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0" name="Freeform 2269"/>
            <p:cNvSpPr>
              <a:spLocks/>
            </p:cNvSpPr>
            <p:nvPr/>
          </p:nvSpPr>
          <p:spPr bwMode="auto">
            <a:xfrm>
              <a:off x="3835401" y="3788336"/>
              <a:ext cx="153988" cy="82550"/>
            </a:xfrm>
            <a:custGeom>
              <a:avLst/>
              <a:gdLst>
                <a:gd name="T0" fmla="*/ 9 w 97"/>
                <a:gd name="T1" fmla="*/ 0 h 52"/>
                <a:gd name="T2" fmla="*/ 6 w 97"/>
                <a:gd name="T3" fmla="*/ 0 h 52"/>
                <a:gd name="T4" fmla="*/ 4 w 97"/>
                <a:gd name="T5" fmla="*/ 1 h 52"/>
                <a:gd name="T6" fmla="*/ 1 w 97"/>
                <a:gd name="T7" fmla="*/ 3 h 52"/>
                <a:gd name="T8" fmla="*/ 0 w 97"/>
                <a:gd name="T9" fmla="*/ 6 h 52"/>
                <a:gd name="T10" fmla="*/ 1 w 97"/>
                <a:gd name="T11" fmla="*/ 9 h 52"/>
                <a:gd name="T12" fmla="*/ 2 w 97"/>
                <a:gd name="T13" fmla="*/ 12 h 52"/>
                <a:gd name="T14" fmla="*/ 3 w 97"/>
                <a:gd name="T15" fmla="*/ 15 h 52"/>
                <a:gd name="T16" fmla="*/ 5 w 97"/>
                <a:gd name="T17" fmla="*/ 18 h 52"/>
                <a:gd name="T18" fmla="*/ 8 w 97"/>
                <a:gd name="T19" fmla="*/ 20 h 52"/>
                <a:gd name="T20" fmla="*/ 11 w 97"/>
                <a:gd name="T21" fmla="*/ 23 h 52"/>
                <a:gd name="T22" fmla="*/ 15 w 97"/>
                <a:gd name="T23" fmla="*/ 26 h 52"/>
                <a:gd name="T24" fmla="*/ 19 w 97"/>
                <a:gd name="T25" fmla="*/ 29 h 52"/>
                <a:gd name="T26" fmla="*/ 24 w 97"/>
                <a:gd name="T27" fmla="*/ 32 h 52"/>
                <a:gd name="T28" fmla="*/ 29 w 97"/>
                <a:gd name="T29" fmla="*/ 35 h 52"/>
                <a:gd name="T30" fmla="*/ 35 w 97"/>
                <a:gd name="T31" fmla="*/ 37 h 52"/>
                <a:gd name="T32" fmla="*/ 41 w 97"/>
                <a:gd name="T33" fmla="*/ 40 h 52"/>
                <a:gd name="T34" fmla="*/ 48 w 97"/>
                <a:gd name="T35" fmla="*/ 43 h 52"/>
                <a:gd name="T36" fmla="*/ 55 w 97"/>
                <a:gd name="T37" fmla="*/ 46 h 52"/>
                <a:gd name="T38" fmla="*/ 61 w 97"/>
                <a:gd name="T39" fmla="*/ 48 h 52"/>
                <a:gd name="T40" fmla="*/ 67 w 97"/>
                <a:gd name="T41" fmla="*/ 49 h 52"/>
                <a:gd name="T42" fmla="*/ 72 w 97"/>
                <a:gd name="T43" fmla="*/ 50 h 52"/>
                <a:gd name="T44" fmla="*/ 77 w 97"/>
                <a:gd name="T45" fmla="*/ 51 h 52"/>
                <a:gd name="T46" fmla="*/ 81 w 97"/>
                <a:gd name="T47" fmla="*/ 51 h 52"/>
                <a:gd name="T48" fmla="*/ 85 w 97"/>
                <a:gd name="T49" fmla="*/ 52 h 52"/>
                <a:gd name="T50" fmla="*/ 88 w 97"/>
                <a:gd name="T51" fmla="*/ 51 h 52"/>
                <a:gd name="T52" fmla="*/ 90 w 97"/>
                <a:gd name="T53" fmla="*/ 51 h 52"/>
                <a:gd name="T54" fmla="*/ 93 w 97"/>
                <a:gd name="T55" fmla="*/ 50 h 52"/>
                <a:gd name="T56" fmla="*/ 96 w 97"/>
                <a:gd name="T57" fmla="*/ 47 h 52"/>
                <a:gd name="T58" fmla="*/ 97 w 97"/>
                <a:gd name="T59" fmla="*/ 44 h 52"/>
                <a:gd name="T60" fmla="*/ 97 w 97"/>
                <a:gd name="T61" fmla="*/ 41 h 52"/>
                <a:gd name="T62" fmla="*/ 96 w 97"/>
                <a:gd name="T63" fmla="*/ 37 h 52"/>
                <a:gd name="T64" fmla="*/ 95 w 97"/>
                <a:gd name="T65" fmla="*/ 34 h 52"/>
                <a:gd name="T66" fmla="*/ 94 w 97"/>
                <a:gd name="T67" fmla="*/ 32 h 52"/>
                <a:gd name="T68" fmla="*/ 88 w 97"/>
                <a:gd name="T69" fmla="*/ 36 h 52"/>
                <a:gd name="T70" fmla="*/ 89 w 97"/>
                <a:gd name="T71" fmla="*/ 38 h 52"/>
                <a:gd name="T72" fmla="*/ 89 w 97"/>
                <a:gd name="T73" fmla="*/ 41 h 52"/>
                <a:gd name="T74" fmla="*/ 87 w 97"/>
                <a:gd name="T75" fmla="*/ 43 h 52"/>
                <a:gd name="T76" fmla="*/ 84 w 97"/>
                <a:gd name="T77" fmla="*/ 43 h 52"/>
                <a:gd name="T78" fmla="*/ 81 w 97"/>
                <a:gd name="T79" fmla="*/ 43 h 52"/>
                <a:gd name="T80" fmla="*/ 78 w 97"/>
                <a:gd name="T81" fmla="*/ 43 h 52"/>
                <a:gd name="T82" fmla="*/ 75 w 97"/>
                <a:gd name="T83" fmla="*/ 42 h 52"/>
                <a:gd name="T84" fmla="*/ 71 w 97"/>
                <a:gd name="T85" fmla="*/ 42 h 52"/>
                <a:gd name="T86" fmla="*/ 66 w 97"/>
                <a:gd name="T87" fmla="*/ 40 h 52"/>
                <a:gd name="T88" fmla="*/ 62 w 97"/>
                <a:gd name="T89" fmla="*/ 39 h 52"/>
                <a:gd name="T90" fmla="*/ 57 w 97"/>
                <a:gd name="T91" fmla="*/ 37 h 52"/>
                <a:gd name="T92" fmla="*/ 51 w 97"/>
                <a:gd name="T93" fmla="*/ 35 h 52"/>
                <a:gd name="T94" fmla="*/ 46 w 97"/>
                <a:gd name="T95" fmla="*/ 33 h 52"/>
                <a:gd name="T96" fmla="*/ 40 w 97"/>
                <a:gd name="T97" fmla="*/ 30 h 52"/>
                <a:gd name="T98" fmla="*/ 35 w 97"/>
                <a:gd name="T99" fmla="*/ 28 h 52"/>
                <a:gd name="T100" fmla="*/ 30 w 97"/>
                <a:gd name="T101" fmla="*/ 25 h 52"/>
                <a:gd name="T102" fmla="*/ 26 w 97"/>
                <a:gd name="T103" fmla="*/ 23 h 52"/>
                <a:gd name="T104" fmla="*/ 22 w 97"/>
                <a:gd name="T105" fmla="*/ 21 h 52"/>
                <a:gd name="T106" fmla="*/ 19 w 97"/>
                <a:gd name="T107" fmla="*/ 19 h 52"/>
                <a:gd name="T108" fmla="*/ 17 w 97"/>
                <a:gd name="T109" fmla="*/ 17 h 52"/>
                <a:gd name="T110" fmla="*/ 14 w 97"/>
                <a:gd name="T111" fmla="*/ 15 h 52"/>
                <a:gd name="T112" fmla="*/ 12 w 97"/>
                <a:gd name="T113" fmla="*/ 13 h 52"/>
                <a:gd name="T114" fmla="*/ 9 w 97"/>
                <a:gd name="T115" fmla="*/ 8 h 52"/>
                <a:gd name="T116" fmla="*/ 10 w 97"/>
                <a:gd name="T117" fmla="*/ 6 h 52"/>
                <a:gd name="T118" fmla="*/ 14 w 97"/>
                <a:gd name="T119" fmla="*/ 5 h 52"/>
                <a:gd name="T120" fmla="*/ 16 w 97"/>
                <a:gd name="T12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 h="52">
                  <a:moveTo>
                    <a:pt x="11" y="0"/>
                  </a:moveTo>
                  <a:lnTo>
                    <a:pt x="11" y="0"/>
                  </a:lnTo>
                  <a:lnTo>
                    <a:pt x="11" y="0"/>
                  </a:lnTo>
                  <a:lnTo>
                    <a:pt x="10" y="0"/>
                  </a:lnTo>
                  <a:lnTo>
                    <a:pt x="9" y="0"/>
                  </a:lnTo>
                  <a:lnTo>
                    <a:pt x="9" y="0"/>
                  </a:lnTo>
                  <a:lnTo>
                    <a:pt x="8" y="0"/>
                  </a:lnTo>
                  <a:lnTo>
                    <a:pt x="8" y="0"/>
                  </a:lnTo>
                  <a:lnTo>
                    <a:pt x="7" y="0"/>
                  </a:lnTo>
                  <a:lnTo>
                    <a:pt x="6" y="0"/>
                  </a:lnTo>
                  <a:lnTo>
                    <a:pt x="6" y="0"/>
                  </a:lnTo>
                  <a:lnTo>
                    <a:pt x="5" y="0"/>
                  </a:lnTo>
                  <a:lnTo>
                    <a:pt x="5" y="1"/>
                  </a:lnTo>
                  <a:lnTo>
                    <a:pt x="4" y="1"/>
                  </a:lnTo>
                  <a:lnTo>
                    <a:pt x="4" y="1"/>
                  </a:lnTo>
                  <a:lnTo>
                    <a:pt x="3" y="1"/>
                  </a:lnTo>
                  <a:lnTo>
                    <a:pt x="3" y="2"/>
                  </a:lnTo>
                  <a:lnTo>
                    <a:pt x="2" y="2"/>
                  </a:lnTo>
                  <a:lnTo>
                    <a:pt x="2" y="2"/>
                  </a:lnTo>
                  <a:lnTo>
                    <a:pt x="1" y="3"/>
                  </a:lnTo>
                  <a:lnTo>
                    <a:pt x="1" y="3"/>
                  </a:lnTo>
                  <a:lnTo>
                    <a:pt x="1" y="4"/>
                  </a:lnTo>
                  <a:lnTo>
                    <a:pt x="1" y="4"/>
                  </a:lnTo>
                  <a:lnTo>
                    <a:pt x="0" y="5"/>
                  </a:lnTo>
                  <a:lnTo>
                    <a:pt x="0" y="6"/>
                  </a:lnTo>
                  <a:lnTo>
                    <a:pt x="0" y="7"/>
                  </a:lnTo>
                  <a:lnTo>
                    <a:pt x="0" y="7"/>
                  </a:lnTo>
                  <a:lnTo>
                    <a:pt x="0" y="8"/>
                  </a:lnTo>
                  <a:lnTo>
                    <a:pt x="0" y="8"/>
                  </a:lnTo>
                  <a:lnTo>
                    <a:pt x="1" y="9"/>
                  </a:lnTo>
                  <a:lnTo>
                    <a:pt x="1" y="9"/>
                  </a:lnTo>
                  <a:lnTo>
                    <a:pt x="1" y="10"/>
                  </a:lnTo>
                  <a:lnTo>
                    <a:pt x="1" y="11"/>
                  </a:lnTo>
                  <a:lnTo>
                    <a:pt x="1" y="12"/>
                  </a:lnTo>
                  <a:lnTo>
                    <a:pt x="2" y="12"/>
                  </a:lnTo>
                  <a:lnTo>
                    <a:pt x="2" y="13"/>
                  </a:lnTo>
                  <a:lnTo>
                    <a:pt x="2" y="13"/>
                  </a:lnTo>
                  <a:lnTo>
                    <a:pt x="2" y="14"/>
                  </a:lnTo>
                  <a:lnTo>
                    <a:pt x="3" y="14"/>
                  </a:lnTo>
                  <a:lnTo>
                    <a:pt x="3" y="15"/>
                  </a:lnTo>
                  <a:lnTo>
                    <a:pt x="4" y="15"/>
                  </a:lnTo>
                  <a:lnTo>
                    <a:pt x="4" y="16"/>
                  </a:lnTo>
                  <a:lnTo>
                    <a:pt x="4" y="16"/>
                  </a:lnTo>
                  <a:lnTo>
                    <a:pt x="5" y="17"/>
                  </a:lnTo>
                  <a:lnTo>
                    <a:pt x="5" y="18"/>
                  </a:lnTo>
                  <a:lnTo>
                    <a:pt x="6" y="18"/>
                  </a:lnTo>
                  <a:lnTo>
                    <a:pt x="6" y="19"/>
                  </a:lnTo>
                  <a:lnTo>
                    <a:pt x="7" y="19"/>
                  </a:lnTo>
                  <a:lnTo>
                    <a:pt x="7" y="20"/>
                  </a:lnTo>
                  <a:lnTo>
                    <a:pt x="8" y="20"/>
                  </a:lnTo>
                  <a:lnTo>
                    <a:pt x="8" y="21"/>
                  </a:lnTo>
                  <a:lnTo>
                    <a:pt x="9" y="21"/>
                  </a:lnTo>
                  <a:lnTo>
                    <a:pt x="10" y="22"/>
                  </a:lnTo>
                  <a:lnTo>
                    <a:pt x="10" y="23"/>
                  </a:lnTo>
                  <a:lnTo>
                    <a:pt x="11" y="23"/>
                  </a:lnTo>
                  <a:lnTo>
                    <a:pt x="12" y="24"/>
                  </a:lnTo>
                  <a:lnTo>
                    <a:pt x="13" y="24"/>
                  </a:lnTo>
                  <a:lnTo>
                    <a:pt x="13" y="25"/>
                  </a:lnTo>
                  <a:lnTo>
                    <a:pt x="14" y="26"/>
                  </a:lnTo>
                  <a:lnTo>
                    <a:pt x="15" y="26"/>
                  </a:lnTo>
                  <a:lnTo>
                    <a:pt x="16" y="27"/>
                  </a:lnTo>
                  <a:lnTo>
                    <a:pt x="17" y="27"/>
                  </a:lnTo>
                  <a:lnTo>
                    <a:pt x="17" y="28"/>
                  </a:lnTo>
                  <a:lnTo>
                    <a:pt x="18" y="28"/>
                  </a:lnTo>
                  <a:lnTo>
                    <a:pt x="19" y="29"/>
                  </a:lnTo>
                  <a:lnTo>
                    <a:pt x="20" y="29"/>
                  </a:lnTo>
                  <a:lnTo>
                    <a:pt x="21" y="30"/>
                  </a:lnTo>
                  <a:lnTo>
                    <a:pt x="22" y="31"/>
                  </a:lnTo>
                  <a:lnTo>
                    <a:pt x="23" y="31"/>
                  </a:lnTo>
                  <a:lnTo>
                    <a:pt x="24" y="32"/>
                  </a:lnTo>
                  <a:lnTo>
                    <a:pt x="25" y="32"/>
                  </a:lnTo>
                  <a:lnTo>
                    <a:pt x="26" y="33"/>
                  </a:lnTo>
                  <a:lnTo>
                    <a:pt x="27" y="34"/>
                  </a:lnTo>
                  <a:lnTo>
                    <a:pt x="28" y="34"/>
                  </a:lnTo>
                  <a:lnTo>
                    <a:pt x="29" y="35"/>
                  </a:lnTo>
                  <a:lnTo>
                    <a:pt x="30" y="35"/>
                  </a:lnTo>
                  <a:lnTo>
                    <a:pt x="31" y="36"/>
                  </a:lnTo>
                  <a:lnTo>
                    <a:pt x="32" y="36"/>
                  </a:lnTo>
                  <a:lnTo>
                    <a:pt x="34" y="37"/>
                  </a:lnTo>
                  <a:lnTo>
                    <a:pt x="35" y="37"/>
                  </a:lnTo>
                  <a:lnTo>
                    <a:pt x="36" y="38"/>
                  </a:lnTo>
                  <a:lnTo>
                    <a:pt x="37" y="39"/>
                  </a:lnTo>
                  <a:lnTo>
                    <a:pt x="38" y="39"/>
                  </a:lnTo>
                  <a:lnTo>
                    <a:pt x="40" y="40"/>
                  </a:lnTo>
                  <a:lnTo>
                    <a:pt x="41" y="40"/>
                  </a:lnTo>
                  <a:lnTo>
                    <a:pt x="42" y="41"/>
                  </a:lnTo>
                  <a:lnTo>
                    <a:pt x="44" y="42"/>
                  </a:lnTo>
                  <a:lnTo>
                    <a:pt x="45" y="42"/>
                  </a:lnTo>
                  <a:lnTo>
                    <a:pt x="46" y="42"/>
                  </a:lnTo>
                  <a:lnTo>
                    <a:pt x="48" y="43"/>
                  </a:lnTo>
                  <a:lnTo>
                    <a:pt x="49" y="44"/>
                  </a:lnTo>
                  <a:lnTo>
                    <a:pt x="51" y="44"/>
                  </a:lnTo>
                  <a:lnTo>
                    <a:pt x="52" y="45"/>
                  </a:lnTo>
                  <a:lnTo>
                    <a:pt x="53" y="45"/>
                  </a:lnTo>
                  <a:lnTo>
                    <a:pt x="55" y="46"/>
                  </a:lnTo>
                  <a:lnTo>
                    <a:pt x="56" y="46"/>
                  </a:lnTo>
                  <a:lnTo>
                    <a:pt x="57" y="46"/>
                  </a:lnTo>
                  <a:lnTo>
                    <a:pt x="59" y="47"/>
                  </a:lnTo>
                  <a:lnTo>
                    <a:pt x="60" y="47"/>
                  </a:lnTo>
                  <a:lnTo>
                    <a:pt x="61" y="48"/>
                  </a:lnTo>
                  <a:lnTo>
                    <a:pt x="63" y="48"/>
                  </a:lnTo>
                  <a:lnTo>
                    <a:pt x="64" y="48"/>
                  </a:lnTo>
                  <a:lnTo>
                    <a:pt x="65" y="48"/>
                  </a:lnTo>
                  <a:lnTo>
                    <a:pt x="66" y="49"/>
                  </a:lnTo>
                  <a:lnTo>
                    <a:pt x="67" y="49"/>
                  </a:lnTo>
                  <a:lnTo>
                    <a:pt x="68" y="49"/>
                  </a:lnTo>
                  <a:lnTo>
                    <a:pt x="69" y="50"/>
                  </a:lnTo>
                  <a:lnTo>
                    <a:pt x="71" y="50"/>
                  </a:lnTo>
                  <a:lnTo>
                    <a:pt x="72" y="50"/>
                  </a:lnTo>
                  <a:lnTo>
                    <a:pt x="72" y="50"/>
                  </a:lnTo>
                  <a:lnTo>
                    <a:pt x="73" y="51"/>
                  </a:lnTo>
                  <a:lnTo>
                    <a:pt x="74" y="51"/>
                  </a:lnTo>
                  <a:lnTo>
                    <a:pt x="75" y="51"/>
                  </a:lnTo>
                  <a:lnTo>
                    <a:pt x="76" y="51"/>
                  </a:lnTo>
                  <a:lnTo>
                    <a:pt x="77" y="51"/>
                  </a:lnTo>
                  <a:lnTo>
                    <a:pt x="78" y="51"/>
                  </a:lnTo>
                  <a:lnTo>
                    <a:pt x="79" y="51"/>
                  </a:lnTo>
                  <a:lnTo>
                    <a:pt x="80" y="51"/>
                  </a:lnTo>
                  <a:lnTo>
                    <a:pt x="80" y="51"/>
                  </a:lnTo>
                  <a:lnTo>
                    <a:pt x="81" y="51"/>
                  </a:lnTo>
                  <a:lnTo>
                    <a:pt x="82" y="52"/>
                  </a:lnTo>
                  <a:lnTo>
                    <a:pt x="83" y="51"/>
                  </a:lnTo>
                  <a:lnTo>
                    <a:pt x="83" y="52"/>
                  </a:lnTo>
                  <a:lnTo>
                    <a:pt x="84" y="51"/>
                  </a:lnTo>
                  <a:lnTo>
                    <a:pt x="85" y="52"/>
                  </a:lnTo>
                  <a:lnTo>
                    <a:pt x="85" y="52"/>
                  </a:lnTo>
                  <a:lnTo>
                    <a:pt x="86" y="51"/>
                  </a:lnTo>
                  <a:lnTo>
                    <a:pt x="87" y="51"/>
                  </a:lnTo>
                  <a:lnTo>
                    <a:pt x="87" y="51"/>
                  </a:lnTo>
                  <a:lnTo>
                    <a:pt x="88" y="51"/>
                  </a:lnTo>
                  <a:lnTo>
                    <a:pt x="88" y="51"/>
                  </a:lnTo>
                  <a:lnTo>
                    <a:pt x="89" y="51"/>
                  </a:lnTo>
                  <a:lnTo>
                    <a:pt x="89" y="51"/>
                  </a:lnTo>
                  <a:lnTo>
                    <a:pt x="90" y="51"/>
                  </a:lnTo>
                  <a:lnTo>
                    <a:pt x="90" y="51"/>
                  </a:lnTo>
                  <a:lnTo>
                    <a:pt x="91" y="51"/>
                  </a:lnTo>
                  <a:lnTo>
                    <a:pt x="91" y="50"/>
                  </a:lnTo>
                  <a:lnTo>
                    <a:pt x="92" y="50"/>
                  </a:lnTo>
                  <a:lnTo>
                    <a:pt x="93" y="50"/>
                  </a:lnTo>
                  <a:lnTo>
                    <a:pt x="93" y="50"/>
                  </a:lnTo>
                  <a:lnTo>
                    <a:pt x="94" y="49"/>
                  </a:lnTo>
                  <a:lnTo>
                    <a:pt x="95" y="49"/>
                  </a:lnTo>
                  <a:lnTo>
                    <a:pt x="95" y="49"/>
                  </a:lnTo>
                  <a:lnTo>
                    <a:pt x="96" y="48"/>
                  </a:lnTo>
                  <a:lnTo>
                    <a:pt x="96" y="47"/>
                  </a:lnTo>
                  <a:lnTo>
                    <a:pt x="97" y="47"/>
                  </a:lnTo>
                  <a:lnTo>
                    <a:pt x="97" y="46"/>
                  </a:lnTo>
                  <a:lnTo>
                    <a:pt x="97" y="45"/>
                  </a:lnTo>
                  <a:lnTo>
                    <a:pt x="97" y="45"/>
                  </a:lnTo>
                  <a:lnTo>
                    <a:pt x="97" y="44"/>
                  </a:lnTo>
                  <a:lnTo>
                    <a:pt x="97" y="43"/>
                  </a:lnTo>
                  <a:lnTo>
                    <a:pt x="97" y="42"/>
                  </a:lnTo>
                  <a:lnTo>
                    <a:pt x="97" y="42"/>
                  </a:lnTo>
                  <a:lnTo>
                    <a:pt x="97" y="41"/>
                  </a:lnTo>
                  <a:lnTo>
                    <a:pt x="97" y="41"/>
                  </a:lnTo>
                  <a:lnTo>
                    <a:pt x="97" y="40"/>
                  </a:lnTo>
                  <a:lnTo>
                    <a:pt x="97" y="39"/>
                  </a:lnTo>
                  <a:lnTo>
                    <a:pt x="96" y="38"/>
                  </a:lnTo>
                  <a:lnTo>
                    <a:pt x="96" y="38"/>
                  </a:lnTo>
                  <a:lnTo>
                    <a:pt x="96" y="37"/>
                  </a:lnTo>
                  <a:lnTo>
                    <a:pt x="96" y="37"/>
                  </a:lnTo>
                  <a:lnTo>
                    <a:pt x="96" y="36"/>
                  </a:lnTo>
                  <a:lnTo>
                    <a:pt x="95" y="35"/>
                  </a:lnTo>
                  <a:lnTo>
                    <a:pt x="95" y="35"/>
                  </a:lnTo>
                  <a:lnTo>
                    <a:pt x="95" y="34"/>
                  </a:lnTo>
                  <a:lnTo>
                    <a:pt x="95" y="34"/>
                  </a:lnTo>
                  <a:lnTo>
                    <a:pt x="94" y="33"/>
                  </a:lnTo>
                  <a:lnTo>
                    <a:pt x="94" y="33"/>
                  </a:lnTo>
                  <a:lnTo>
                    <a:pt x="94" y="32"/>
                  </a:lnTo>
                  <a:lnTo>
                    <a:pt x="94" y="32"/>
                  </a:lnTo>
                  <a:lnTo>
                    <a:pt x="93" y="31"/>
                  </a:lnTo>
                  <a:lnTo>
                    <a:pt x="93" y="31"/>
                  </a:lnTo>
                  <a:lnTo>
                    <a:pt x="87" y="35"/>
                  </a:lnTo>
                  <a:lnTo>
                    <a:pt x="87" y="35"/>
                  </a:lnTo>
                  <a:lnTo>
                    <a:pt x="88" y="36"/>
                  </a:lnTo>
                  <a:lnTo>
                    <a:pt x="88" y="36"/>
                  </a:lnTo>
                  <a:lnTo>
                    <a:pt x="88" y="36"/>
                  </a:lnTo>
                  <a:lnTo>
                    <a:pt x="89" y="37"/>
                  </a:lnTo>
                  <a:lnTo>
                    <a:pt x="89" y="37"/>
                  </a:lnTo>
                  <a:lnTo>
                    <a:pt x="89" y="38"/>
                  </a:lnTo>
                  <a:lnTo>
                    <a:pt x="89" y="39"/>
                  </a:lnTo>
                  <a:lnTo>
                    <a:pt x="89" y="39"/>
                  </a:lnTo>
                  <a:lnTo>
                    <a:pt x="90" y="40"/>
                  </a:lnTo>
                  <a:lnTo>
                    <a:pt x="90" y="41"/>
                  </a:lnTo>
                  <a:lnTo>
                    <a:pt x="89" y="41"/>
                  </a:lnTo>
                  <a:lnTo>
                    <a:pt x="89" y="42"/>
                  </a:lnTo>
                  <a:lnTo>
                    <a:pt x="88" y="42"/>
                  </a:lnTo>
                  <a:lnTo>
                    <a:pt x="88" y="42"/>
                  </a:lnTo>
                  <a:lnTo>
                    <a:pt x="88" y="43"/>
                  </a:lnTo>
                  <a:lnTo>
                    <a:pt x="87" y="43"/>
                  </a:lnTo>
                  <a:lnTo>
                    <a:pt x="87" y="43"/>
                  </a:lnTo>
                  <a:lnTo>
                    <a:pt x="86" y="43"/>
                  </a:lnTo>
                  <a:lnTo>
                    <a:pt x="85" y="43"/>
                  </a:lnTo>
                  <a:lnTo>
                    <a:pt x="85" y="43"/>
                  </a:lnTo>
                  <a:lnTo>
                    <a:pt x="84" y="43"/>
                  </a:lnTo>
                  <a:lnTo>
                    <a:pt x="83" y="43"/>
                  </a:lnTo>
                  <a:lnTo>
                    <a:pt x="83" y="43"/>
                  </a:lnTo>
                  <a:lnTo>
                    <a:pt x="83" y="43"/>
                  </a:lnTo>
                  <a:lnTo>
                    <a:pt x="82" y="43"/>
                  </a:lnTo>
                  <a:lnTo>
                    <a:pt x="81" y="43"/>
                  </a:lnTo>
                  <a:lnTo>
                    <a:pt x="81" y="43"/>
                  </a:lnTo>
                  <a:lnTo>
                    <a:pt x="80" y="43"/>
                  </a:lnTo>
                  <a:lnTo>
                    <a:pt x="80" y="43"/>
                  </a:lnTo>
                  <a:lnTo>
                    <a:pt x="79" y="43"/>
                  </a:lnTo>
                  <a:lnTo>
                    <a:pt x="78" y="43"/>
                  </a:lnTo>
                  <a:lnTo>
                    <a:pt x="78" y="43"/>
                  </a:lnTo>
                  <a:lnTo>
                    <a:pt x="77" y="43"/>
                  </a:lnTo>
                  <a:lnTo>
                    <a:pt x="76" y="43"/>
                  </a:lnTo>
                  <a:lnTo>
                    <a:pt x="76" y="42"/>
                  </a:lnTo>
                  <a:lnTo>
                    <a:pt x="75" y="42"/>
                  </a:lnTo>
                  <a:lnTo>
                    <a:pt x="74" y="42"/>
                  </a:lnTo>
                  <a:lnTo>
                    <a:pt x="73" y="42"/>
                  </a:lnTo>
                  <a:lnTo>
                    <a:pt x="72" y="42"/>
                  </a:lnTo>
                  <a:lnTo>
                    <a:pt x="72" y="42"/>
                  </a:lnTo>
                  <a:lnTo>
                    <a:pt x="71" y="42"/>
                  </a:lnTo>
                  <a:lnTo>
                    <a:pt x="70" y="41"/>
                  </a:lnTo>
                  <a:lnTo>
                    <a:pt x="69" y="41"/>
                  </a:lnTo>
                  <a:lnTo>
                    <a:pt x="68" y="41"/>
                  </a:lnTo>
                  <a:lnTo>
                    <a:pt x="67" y="41"/>
                  </a:lnTo>
                  <a:lnTo>
                    <a:pt x="66" y="40"/>
                  </a:lnTo>
                  <a:lnTo>
                    <a:pt x="66" y="40"/>
                  </a:lnTo>
                  <a:lnTo>
                    <a:pt x="64" y="40"/>
                  </a:lnTo>
                  <a:lnTo>
                    <a:pt x="64" y="39"/>
                  </a:lnTo>
                  <a:lnTo>
                    <a:pt x="63" y="39"/>
                  </a:lnTo>
                  <a:lnTo>
                    <a:pt x="62" y="39"/>
                  </a:lnTo>
                  <a:lnTo>
                    <a:pt x="60" y="39"/>
                  </a:lnTo>
                  <a:lnTo>
                    <a:pt x="60" y="38"/>
                  </a:lnTo>
                  <a:lnTo>
                    <a:pt x="59" y="38"/>
                  </a:lnTo>
                  <a:lnTo>
                    <a:pt x="58" y="38"/>
                  </a:lnTo>
                  <a:lnTo>
                    <a:pt x="57" y="37"/>
                  </a:lnTo>
                  <a:lnTo>
                    <a:pt x="56" y="37"/>
                  </a:lnTo>
                  <a:lnTo>
                    <a:pt x="54" y="36"/>
                  </a:lnTo>
                  <a:lnTo>
                    <a:pt x="53" y="36"/>
                  </a:lnTo>
                  <a:lnTo>
                    <a:pt x="52" y="35"/>
                  </a:lnTo>
                  <a:lnTo>
                    <a:pt x="51" y="35"/>
                  </a:lnTo>
                  <a:lnTo>
                    <a:pt x="50" y="35"/>
                  </a:lnTo>
                  <a:lnTo>
                    <a:pt x="49" y="34"/>
                  </a:lnTo>
                  <a:lnTo>
                    <a:pt x="48" y="34"/>
                  </a:lnTo>
                  <a:lnTo>
                    <a:pt x="47" y="33"/>
                  </a:lnTo>
                  <a:lnTo>
                    <a:pt x="46" y="33"/>
                  </a:lnTo>
                  <a:lnTo>
                    <a:pt x="45" y="32"/>
                  </a:lnTo>
                  <a:lnTo>
                    <a:pt x="44" y="32"/>
                  </a:lnTo>
                  <a:lnTo>
                    <a:pt x="42" y="31"/>
                  </a:lnTo>
                  <a:lnTo>
                    <a:pt x="41" y="31"/>
                  </a:lnTo>
                  <a:lnTo>
                    <a:pt x="40" y="30"/>
                  </a:lnTo>
                  <a:lnTo>
                    <a:pt x="39" y="30"/>
                  </a:lnTo>
                  <a:lnTo>
                    <a:pt x="38" y="29"/>
                  </a:lnTo>
                  <a:lnTo>
                    <a:pt x="37" y="29"/>
                  </a:lnTo>
                  <a:lnTo>
                    <a:pt x="36" y="28"/>
                  </a:lnTo>
                  <a:lnTo>
                    <a:pt x="35" y="28"/>
                  </a:lnTo>
                  <a:lnTo>
                    <a:pt x="34" y="27"/>
                  </a:lnTo>
                  <a:lnTo>
                    <a:pt x="33" y="26"/>
                  </a:lnTo>
                  <a:lnTo>
                    <a:pt x="32" y="26"/>
                  </a:lnTo>
                  <a:lnTo>
                    <a:pt x="31" y="25"/>
                  </a:lnTo>
                  <a:lnTo>
                    <a:pt x="30" y="25"/>
                  </a:lnTo>
                  <a:lnTo>
                    <a:pt x="29" y="25"/>
                  </a:lnTo>
                  <a:lnTo>
                    <a:pt x="28" y="24"/>
                  </a:lnTo>
                  <a:lnTo>
                    <a:pt x="27" y="24"/>
                  </a:lnTo>
                  <a:lnTo>
                    <a:pt x="26" y="23"/>
                  </a:lnTo>
                  <a:lnTo>
                    <a:pt x="26" y="23"/>
                  </a:lnTo>
                  <a:lnTo>
                    <a:pt x="25" y="23"/>
                  </a:lnTo>
                  <a:lnTo>
                    <a:pt x="24" y="22"/>
                  </a:lnTo>
                  <a:lnTo>
                    <a:pt x="24" y="22"/>
                  </a:lnTo>
                  <a:lnTo>
                    <a:pt x="23" y="21"/>
                  </a:lnTo>
                  <a:lnTo>
                    <a:pt x="22" y="21"/>
                  </a:lnTo>
                  <a:lnTo>
                    <a:pt x="22" y="21"/>
                  </a:lnTo>
                  <a:lnTo>
                    <a:pt x="21" y="20"/>
                  </a:lnTo>
                  <a:lnTo>
                    <a:pt x="20" y="20"/>
                  </a:lnTo>
                  <a:lnTo>
                    <a:pt x="20" y="19"/>
                  </a:lnTo>
                  <a:lnTo>
                    <a:pt x="19" y="19"/>
                  </a:lnTo>
                  <a:lnTo>
                    <a:pt x="19" y="19"/>
                  </a:lnTo>
                  <a:lnTo>
                    <a:pt x="18" y="18"/>
                  </a:lnTo>
                  <a:lnTo>
                    <a:pt x="18" y="18"/>
                  </a:lnTo>
                  <a:lnTo>
                    <a:pt x="18" y="18"/>
                  </a:lnTo>
                  <a:lnTo>
                    <a:pt x="17" y="17"/>
                  </a:lnTo>
                  <a:lnTo>
                    <a:pt x="17" y="17"/>
                  </a:lnTo>
                  <a:lnTo>
                    <a:pt x="16" y="17"/>
                  </a:lnTo>
                  <a:lnTo>
                    <a:pt x="15" y="16"/>
                  </a:lnTo>
                  <a:lnTo>
                    <a:pt x="15" y="15"/>
                  </a:lnTo>
                  <a:lnTo>
                    <a:pt x="14" y="15"/>
                  </a:lnTo>
                  <a:lnTo>
                    <a:pt x="14" y="14"/>
                  </a:lnTo>
                  <a:lnTo>
                    <a:pt x="13" y="14"/>
                  </a:lnTo>
                  <a:lnTo>
                    <a:pt x="13" y="13"/>
                  </a:lnTo>
                  <a:lnTo>
                    <a:pt x="12" y="13"/>
                  </a:lnTo>
                  <a:lnTo>
                    <a:pt x="12" y="13"/>
                  </a:lnTo>
                  <a:lnTo>
                    <a:pt x="11" y="12"/>
                  </a:lnTo>
                  <a:lnTo>
                    <a:pt x="10" y="11"/>
                  </a:lnTo>
                  <a:lnTo>
                    <a:pt x="10" y="10"/>
                  </a:lnTo>
                  <a:lnTo>
                    <a:pt x="9" y="9"/>
                  </a:lnTo>
                  <a:lnTo>
                    <a:pt x="9" y="8"/>
                  </a:lnTo>
                  <a:lnTo>
                    <a:pt x="9" y="8"/>
                  </a:lnTo>
                  <a:lnTo>
                    <a:pt x="9" y="7"/>
                  </a:lnTo>
                  <a:lnTo>
                    <a:pt x="9" y="7"/>
                  </a:lnTo>
                  <a:lnTo>
                    <a:pt x="10" y="6"/>
                  </a:lnTo>
                  <a:lnTo>
                    <a:pt x="10" y="6"/>
                  </a:lnTo>
                  <a:lnTo>
                    <a:pt x="11" y="6"/>
                  </a:lnTo>
                  <a:lnTo>
                    <a:pt x="12" y="6"/>
                  </a:lnTo>
                  <a:lnTo>
                    <a:pt x="12" y="5"/>
                  </a:lnTo>
                  <a:lnTo>
                    <a:pt x="13" y="5"/>
                  </a:lnTo>
                  <a:lnTo>
                    <a:pt x="14" y="5"/>
                  </a:lnTo>
                  <a:lnTo>
                    <a:pt x="15" y="5"/>
                  </a:lnTo>
                  <a:lnTo>
                    <a:pt x="15" y="5"/>
                  </a:lnTo>
                  <a:lnTo>
                    <a:pt x="16" y="5"/>
                  </a:lnTo>
                  <a:lnTo>
                    <a:pt x="16" y="5"/>
                  </a:lnTo>
                  <a:lnTo>
                    <a:pt x="16"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1" name="Freeform 2270"/>
            <p:cNvSpPr>
              <a:spLocks/>
            </p:cNvSpPr>
            <p:nvPr/>
          </p:nvSpPr>
          <p:spPr bwMode="auto">
            <a:xfrm>
              <a:off x="3859213" y="3766113"/>
              <a:ext cx="133350" cy="68263"/>
            </a:xfrm>
            <a:custGeom>
              <a:avLst/>
              <a:gdLst>
                <a:gd name="T0" fmla="*/ 4 w 84"/>
                <a:gd name="T1" fmla="*/ 1 h 43"/>
                <a:gd name="T2" fmla="*/ 6 w 84"/>
                <a:gd name="T3" fmla="*/ 3 h 43"/>
                <a:gd name="T4" fmla="*/ 8 w 84"/>
                <a:gd name="T5" fmla="*/ 5 h 43"/>
                <a:gd name="T6" fmla="*/ 10 w 84"/>
                <a:gd name="T7" fmla="*/ 6 h 43"/>
                <a:gd name="T8" fmla="*/ 12 w 84"/>
                <a:gd name="T9" fmla="*/ 8 h 43"/>
                <a:gd name="T10" fmla="*/ 14 w 84"/>
                <a:gd name="T11" fmla="*/ 10 h 43"/>
                <a:gd name="T12" fmla="*/ 17 w 84"/>
                <a:gd name="T13" fmla="*/ 12 h 43"/>
                <a:gd name="T14" fmla="*/ 20 w 84"/>
                <a:gd name="T15" fmla="*/ 14 h 43"/>
                <a:gd name="T16" fmla="*/ 23 w 84"/>
                <a:gd name="T17" fmla="*/ 16 h 43"/>
                <a:gd name="T18" fmla="*/ 27 w 84"/>
                <a:gd name="T19" fmla="*/ 18 h 43"/>
                <a:gd name="T20" fmla="*/ 31 w 84"/>
                <a:gd name="T21" fmla="*/ 20 h 43"/>
                <a:gd name="T22" fmla="*/ 35 w 84"/>
                <a:gd name="T23" fmla="*/ 22 h 43"/>
                <a:gd name="T24" fmla="*/ 39 w 84"/>
                <a:gd name="T25" fmla="*/ 24 h 43"/>
                <a:gd name="T26" fmla="*/ 44 w 84"/>
                <a:gd name="T27" fmla="*/ 26 h 43"/>
                <a:gd name="T28" fmla="*/ 48 w 84"/>
                <a:gd name="T29" fmla="*/ 28 h 43"/>
                <a:gd name="T30" fmla="*/ 52 w 84"/>
                <a:gd name="T31" fmla="*/ 29 h 43"/>
                <a:gd name="T32" fmla="*/ 57 w 84"/>
                <a:gd name="T33" fmla="*/ 31 h 43"/>
                <a:gd name="T34" fmla="*/ 60 w 84"/>
                <a:gd name="T35" fmla="*/ 32 h 43"/>
                <a:gd name="T36" fmla="*/ 64 w 84"/>
                <a:gd name="T37" fmla="*/ 33 h 43"/>
                <a:gd name="T38" fmla="*/ 68 w 84"/>
                <a:gd name="T39" fmla="*/ 34 h 43"/>
                <a:gd name="T40" fmla="*/ 71 w 84"/>
                <a:gd name="T41" fmla="*/ 34 h 43"/>
                <a:gd name="T42" fmla="*/ 74 w 84"/>
                <a:gd name="T43" fmla="*/ 35 h 43"/>
                <a:gd name="T44" fmla="*/ 76 w 84"/>
                <a:gd name="T45" fmla="*/ 35 h 43"/>
                <a:gd name="T46" fmla="*/ 78 w 84"/>
                <a:gd name="T47" fmla="*/ 36 h 43"/>
                <a:gd name="T48" fmla="*/ 81 w 84"/>
                <a:gd name="T49" fmla="*/ 36 h 43"/>
                <a:gd name="T50" fmla="*/ 83 w 84"/>
                <a:gd name="T51" fmla="*/ 36 h 43"/>
                <a:gd name="T52" fmla="*/ 80 w 84"/>
                <a:gd name="T53" fmla="*/ 43 h 43"/>
                <a:gd name="T54" fmla="*/ 78 w 84"/>
                <a:gd name="T55" fmla="*/ 43 h 43"/>
                <a:gd name="T56" fmla="*/ 76 w 84"/>
                <a:gd name="T57" fmla="*/ 43 h 43"/>
                <a:gd name="T58" fmla="*/ 74 w 84"/>
                <a:gd name="T59" fmla="*/ 42 h 43"/>
                <a:gd name="T60" fmla="*/ 72 w 84"/>
                <a:gd name="T61" fmla="*/ 42 h 43"/>
                <a:gd name="T62" fmla="*/ 69 w 84"/>
                <a:gd name="T63" fmla="*/ 42 h 43"/>
                <a:gd name="T64" fmla="*/ 67 w 84"/>
                <a:gd name="T65" fmla="*/ 41 h 43"/>
                <a:gd name="T66" fmla="*/ 63 w 84"/>
                <a:gd name="T67" fmla="*/ 41 h 43"/>
                <a:gd name="T68" fmla="*/ 60 w 84"/>
                <a:gd name="T69" fmla="*/ 40 h 43"/>
                <a:gd name="T70" fmla="*/ 56 w 84"/>
                <a:gd name="T71" fmla="*/ 39 h 43"/>
                <a:gd name="T72" fmla="*/ 52 w 84"/>
                <a:gd name="T73" fmla="*/ 38 h 43"/>
                <a:gd name="T74" fmla="*/ 48 w 84"/>
                <a:gd name="T75" fmla="*/ 36 h 43"/>
                <a:gd name="T76" fmla="*/ 43 w 84"/>
                <a:gd name="T77" fmla="*/ 35 h 43"/>
                <a:gd name="T78" fmla="*/ 38 w 84"/>
                <a:gd name="T79" fmla="*/ 32 h 43"/>
                <a:gd name="T80" fmla="*/ 33 w 84"/>
                <a:gd name="T81" fmla="*/ 30 h 43"/>
                <a:gd name="T82" fmla="*/ 28 w 84"/>
                <a:gd name="T83" fmla="*/ 28 h 43"/>
                <a:gd name="T84" fmla="*/ 23 w 84"/>
                <a:gd name="T85" fmla="*/ 25 h 43"/>
                <a:gd name="T86" fmla="*/ 19 w 84"/>
                <a:gd name="T87" fmla="*/ 23 h 43"/>
                <a:gd name="T88" fmla="*/ 15 w 84"/>
                <a:gd name="T89" fmla="*/ 21 h 43"/>
                <a:gd name="T90" fmla="*/ 12 w 84"/>
                <a:gd name="T91" fmla="*/ 19 h 43"/>
                <a:gd name="T92" fmla="*/ 10 w 84"/>
                <a:gd name="T93" fmla="*/ 17 h 43"/>
                <a:gd name="T94" fmla="*/ 7 w 84"/>
                <a:gd name="T95" fmla="*/ 15 h 43"/>
                <a:gd name="T96" fmla="*/ 5 w 84"/>
                <a:gd name="T97" fmla="*/ 14 h 43"/>
                <a:gd name="T98" fmla="*/ 3 w 84"/>
                <a:gd name="T99" fmla="*/ 12 h 43"/>
                <a:gd name="T100" fmla="*/ 1 w 84"/>
                <a:gd name="T101" fmla="*/ 10 h 43"/>
                <a:gd name="T102" fmla="*/ 3 w 84"/>
                <a:gd name="T10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43">
                  <a:moveTo>
                    <a:pt x="3" y="0"/>
                  </a:moveTo>
                  <a:lnTo>
                    <a:pt x="3" y="0"/>
                  </a:lnTo>
                  <a:lnTo>
                    <a:pt x="4" y="1"/>
                  </a:lnTo>
                  <a:lnTo>
                    <a:pt x="4" y="1"/>
                  </a:lnTo>
                  <a:lnTo>
                    <a:pt x="4" y="1"/>
                  </a:lnTo>
                  <a:lnTo>
                    <a:pt x="5" y="1"/>
                  </a:lnTo>
                  <a:lnTo>
                    <a:pt x="5" y="2"/>
                  </a:lnTo>
                  <a:lnTo>
                    <a:pt x="6" y="3"/>
                  </a:lnTo>
                  <a:lnTo>
                    <a:pt x="7" y="3"/>
                  </a:lnTo>
                  <a:lnTo>
                    <a:pt x="7" y="4"/>
                  </a:lnTo>
                  <a:lnTo>
                    <a:pt x="8" y="5"/>
                  </a:lnTo>
                  <a:lnTo>
                    <a:pt x="8" y="5"/>
                  </a:lnTo>
                  <a:lnTo>
                    <a:pt x="8" y="5"/>
                  </a:lnTo>
                  <a:lnTo>
                    <a:pt x="9" y="6"/>
                  </a:lnTo>
                  <a:lnTo>
                    <a:pt x="10" y="6"/>
                  </a:lnTo>
                  <a:lnTo>
                    <a:pt x="10" y="6"/>
                  </a:lnTo>
                  <a:lnTo>
                    <a:pt x="10" y="7"/>
                  </a:lnTo>
                  <a:lnTo>
                    <a:pt x="11" y="7"/>
                  </a:lnTo>
                  <a:lnTo>
                    <a:pt x="12" y="8"/>
                  </a:lnTo>
                  <a:lnTo>
                    <a:pt x="12" y="8"/>
                  </a:lnTo>
                  <a:lnTo>
                    <a:pt x="13" y="9"/>
                  </a:lnTo>
                  <a:lnTo>
                    <a:pt x="13" y="9"/>
                  </a:lnTo>
                  <a:lnTo>
                    <a:pt x="14" y="9"/>
                  </a:lnTo>
                  <a:lnTo>
                    <a:pt x="14" y="10"/>
                  </a:lnTo>
                  <a:lnTo>
                    <a:pt x="15" y="10"/>
                  </a:lnTo>
                  <a:lnTo>
                    <a:pt x="16" y="11"/>
                  </a:lnTo>
                  <a:lnTo>
                    <a:pt x="16" y="11"/>
                  </a:lnTo>
                  <a:lnTo>
                    <a:pt x="17" y="12"/>
                  </a:lnTo>
                  <a:lnTo>
                    <a:pt x="18" y="12"/>
                  </a:lnTo>
                  <a:lnTo>
                    <a:pt x="18" y="13"/>
                  </a:lnTo>
                  <a:lnTo>
                    <a:pt x="19" y="14"/>
                  </a:lnTo>
                  <a:lnTo>
                    <a:pt x="20" y="14"/>
                  </a:lnTo>
                  <a:lnTo>
                    <a:pt x="21" y="14"/>
                  </a:lnTo>
                  <a:lnTo>
                    <a:pt x="22" y="15"/>
                  </a:lnTo>
                  <a:lnTo>
                    <a:pt x="22" y="16"/>
                  </a:lnTo>
                  <a:lnTo>
                    <a:pt x="23" y="16"/>
                  </a:lnTo>
                  <a:lnTo>
                    <a:pt x="24" y="16"/>
                  </a:lnTo>
                  <a:lnTo>
                    <a:pt x="25" y="17"/>
                  </a:lnTo>
                  <a:lnTo>
                    <a:pt x="26" y="17"/>
                  </a:lnTo>
                  <a:lnTo>
                    <a:pt x="27" y="18"/>
                  </a:lnTo>
                  <a:lnTo>
                    <a:pt x="28" y="19"/>
                  </a:lnTo>
                  <a:lnTo>
                    <a:pt x="29" y="19"/>
                  </a:lnTo>
                  <a:lnTo>
                    <a:pt x="30" y="20"/>
                  </a:lnTo>
                  <a:lnTo>
                    <a:pt x="31" y="20"/>
                  </a:lnTo>
                  <a:lnTo>
                    <a:pt x="31" y="21"/>
                  </a:lnTo>
                  <a:lnTo>
                    <a:pt x="32" y="21"/>
                  </a:lnTo>
                  <a:lnTo>
                    <a:pt x="34" y="22"/>
                  </a:lnTo>
                  <a:lnTo>
                    <a:pt x="35" y="22"/>
                  </a:lnTo>
                  <a:lnTo>
                    <a:pt x="36" y="23"/>
                  </a:lnTo>
                  <a:lnTo>
                    <a:pt x="37" y="23"/>
                  </a:lnTo>
                  <a:lnTo>
                    <a:pt x="38" y="24"/>
                  </a:lnTo>
                  <a:lnTo>
                    <a:pt x="39" y="24"/>
                  </a:lnTo>
                  <a:lnTo>
                    <a:pt x="40" y="25"/>
                  </a:lnTo>
                  <a:lnTo>
                    <a:pt x="41" y="25"/>
                  </a:lnTo>
                  <a:lnTo>
                    <a:pt x="43" y="26"/>
                  </a:lnTo>
                  <a:lnTo>
                    <a:pt x="44" y="26"/>
                  </a:lnTo>
                  <a:lnTo>
                    <a:pt x="45" y="27"/>
                  </a:lnTo>
                  <a:lnTo>
                    <a:pt x="46" y="27"/>
                  </a:lnTo>
                  <a:lnTo>
                    <a:pt x="47" y="27"/>
                  </a:lnTo>
                  <a:lnTo>
                    <a:pt x="48" y="28"/>
                  </a:lnTo>
                  <a:lnTo>
                    <a:pt x="49" y="28"/>
                  </a:lnTo>
                  <a:lnTo>
                    <a:pt x="50" y="29"/>
                  </a:lnTo>
                  <a:lnTo>
                    <a:pt x="51" y="29"/>
                  </a:lnTo>
                  <a:lnTo>
                    <a:pt x="52" y="29"/>
                  </a:lnTo>
                  <a:lnTo>
                    <a:pt x="53" y="30"/>
                  </a:lnTo>
                  <a:lnTo>
                    <a:pt x="54" y="30"/>
                  </a:lnTo>
                  <a:lnTo>
                    <a:pt x="56" y="30"/>
                  </a:lnTo>
                  <a:lnTo>
                    <a:pt x="57" y="31"/>
                  </a:lnTo>
                  <a:lnTo>
                    <a:pt x="57" y="31"/>
                  </a:lnTo>
                  <a:lnTo>
                    <a:pt x="58" y="31"/>
                  </a:lnTo>
                  <a:lnTo>
                    <a:pt x="60" y="32"/>
                  </a:lnTo>
                  <a:lnTo>
                    <a:pt x="60" y="32"/>
                  </a:lnTo>
                  <a:lnTo>
                    <a:pt x="61" y="32"/>
                  </a:lnTo>
                  <a:lnTo>
                    <a:pt x="62" y="32"/>
                  </a:lnTo>
                  <a:lnTo>
                    <a:pt x="63" y="33"/>
                  </a:lnTo>
                  <a:lnTo>
                    <a:pt x="64" y="33"/>
                  </a:lnTo>
                  <a:lnTo>
                    <a:pt x="65" y="33"/>
                  </a:lnTo>
                  <a:lnTo>
                    <a:pt x="66" y="33"/>
                  </a:lnTo>
                  <a:lnTo>
                    <a:pt x="67" y="33"/>
                  </a:lnTo>
                  <a:lnTo>
                    <a:pt x="68" y="34"/>
                  </a:lnTo>
                  <a:lnTo>
                    <a:pt x="68" y="34"/>
                  </a:lnTo>
                  <a:lnTo>
                    <a:pt x="69" y="34"/>
                  </a:lnTo>
                  <a:lnTo>
                    <a:pt x="70" y="34"/>
                  </a:lnTo>
                  <a:lnTo>
                    <a:pt x="71" y="34"/>
                  </a:lnTo>
                  <a:lnTo>
                    <a:pt x="71" y="35"/>
                  </a:lnTo>
                  <a:lnTo>
                    <a:pt x="72" y="35"/>
                  </a:lnTo>
                  <a:lnTo>
                    <a:pt x="73" y="35"/>
                  </a:lnTo>
                  <a:lnTo>
                    <a:pt x="74" y="35"/>
                  </a:lnTo>
                  <a:lnTo>
                    <a:pt x="74" y="35"/>
                  </a:lnTo>
                  <a:lnTo>
                    <a:pt x="75" y="35"/>
                  </a:lnTo>
                  <a:lnTo>
                    <a:pt x="76" y="35"/>
                  </a:lnTo>
                  <a:lnTo>
                    <a:pt x="76" y="35"/>
                  </a:lnTo>
                  <a:lnTo>
                    <a:pt x="77" y="35"/>
                  </a:lnTo>
                  <a:lnTo>
                    <a:pt x="77" y="36"/>
                  </a:lnTo>
                  <a:lnTo>
                    <a:pt x="78" y="36"/>
                  </a:lnTo>
                  <a:lnTo>
                    <a:pt x="78" y="36"/>
                  </a:lnTo>
                  <a:lnTo>
                    <a:pt x="79" y="36"/>
                  </a:lnTo>
                  <a:lnTo>
                    <a:pt x="79" y="36"/>
                  </a:lnTo>
                  <a:lnTo>
                    <a:pt x="80" y="36"/>
                  </a:lnTo>
                  <a:lnTo>
                    <a:pt x="81" y="36"/>
                  </a:lnTo>
                  <a:lnTo>
                    <a:pt x="81" y="36"/>
                  </a:lnTo>
                  <a:lnTo>
                    <a:pt x="82" y="36"/>
                  </a:lnTo>
                  <a:lnTo>
                    <a:pt x="83" y="36"/>
                  </a:lnTo>
                  <a:lnTo>
                    <a:pt x="83" y="36"/>
                  </a:lnTo>
                  <a:lnTo>
                    <a:pt x="83" y="36"/>
                  </a:lnTo>
                  <a:lnTo>
                    <a:pt x="84" y="36"/>
                  </a:lnTo>
                  <a:lnTo>
                    <a:pt x="84" y="36"/>
                  </a:lnTo>
                  <a:lnTo>
                    <a:pt x="80" y="43"/>
                  </a:lnTo>
                  <a:lnTo>
                    <a:pt x="80" y="43"/>
                  </a:lnTo>
                  <a:lnTo>
                    <a:pt x="79" y="43"/>
                  </a:lnTo>
                  <a:lnTo>
                    <a:pt x="79" y="43"/>
                  </a:lnTo>
                  <a:lnTo>
                    <a:pt x="78" y="43"/>
                  </a:lnTo>
                  <a:lnTo>
                    <a:pt x="77" y="43"/>
                  </a:lnTo>
                  <a:lnTo>
                    <a:pt x="77" y="43"/>
                  </a:lnTo>
                  <a:lnTo>
                    <a:pt x="76" y="43"/>
                  </a:lnTo>
                  <a:lnTo>
                    <a:pt x="76" y="43"/>
                  </a:lnTo>
                  <a:lnTo>
                    <a:pt x="76" y="43"/>
                  </a:lnTo>
                  <a:lnTo>
                    <a:pt x="75" y="42"/>
                  </a:lnTo>
                  <a:lnTo>
                    <a:pt x="74" y="42"/>
                  </a:lnTo>
                  <a:lnTo>
                    <a:pt x="74" y="42"/>
                  </a:lnTo>
                  <a:lnTo>
                    <a:pt x="74" y="42"/>
                  </a:lnTo>
                  <a:lnTo>
                    <a:pt x="73" y="42"/>
                  </a:lnTo>
                  <a:lnTo>
                    <a:pt x="72" y="42"/>
                  </a:lnTo>
                  <a:lnTo>
                    <a:pt x="72" y="42"/>
                  </a:lnTo>
                  <a:lnTo>
                    <a:pt x="71" y="42"/>
                  </a:lnTo>
                  <a:lnTo>
                    <a:pt x="71" y="42"/>
                  </a:lnTo>
                  <a:lnTo>
                    <a:pt x="70" y="42"/>
                  </a:lnTo>
                  <a:lnTo>
                    <a:pt x="69" y="42"/>
                  </a:lnTo>
                  <a:lnTo>
                    <a:pt x="69" y="42"/>
                  </a:lnTo>
                  <a:lnTo>
                    <a:pt x="68" y="42"/>
                  </a:lnTo>
                  <a:lnTo>
                    <a:pt x="67" y="42"/>
                  </a:lnTo>
                  <a:lnTo>
                    <a:pt x="67" y="41"/>
                  </a:lnTo>
                  <a:lnTo>
                    <a:pt x="66" y="41"/>
                  </a:lnTo>
                  <a:lnTo>
                    <a:pt x="65" y="41"/>
                  </a:lnTo>
                  <a:lnTo>
                    <a:pt x="64" y="41"/>
                  </a:lnTo>
                  <a:lnTo>
                    <a:pt x="63" y="41"/>
                  </a:lnTo>
                  <a:lnTo>
                    <a:pt x="62" y="41"/>
                  </a:lnTo>
                  <a:lnTo>
                    <a:pt x="62" y="40"/>
                  </a:lnTo>
                  <a:lnTo>
                    <a:pt x="61" y="40"/>
                  </a:lnTo>
                  <a:lnTo>
                    <a:pt x="60" y="40"/>
                  </a:lnTo>
                  <a:lnTo>
                    <a:pt x="59" y="40"/>
                  </a:lnTo>
                  <a:lnTo>
                    <a:pt x="58" y="40"/>
                  </a:lnTo>
                  <a:lnTo>
                    <a:pt x="57" y="39"/>
                  </a:lnTo>
                  <a:lnTo>
                    <a:pt x="56" y="39"/>
                  </a:lnTo>
                  <a:lnTo>
                    <a:pt x="55" y="39"/>
                  </a:lnTo>
                  <a:lnTo>
                    <a:pt x="54" y="38"/>
                  </a:lnTo>
                  <a:lnTo>
                    <a:pt x="53" y="38"/>
                  </a:lnTo>
                  <a:lnTo>
                    <a:pt x="52" y="38"/>
                  </a:lnTo>
                  <a:lnTo>
                    <a:pt x="51" y="37"/>
                  </a:lnTo>
                  <a:lnTo>
                    <a:pt x="50" y="37"/>
                  </a:lnTo>
                  <a:lnTo>
                    <a:pt x="49" y="37"/>
                  </a:lnTo>
                  <a:lnTo>
                    <a:pt x="48" y="36"/>
                  </a:lnTo>
                  <a:lnTo>
                    <a:pt x="46" y="36"/>
                  </a:lnTo>
                  <a:lnTo>
                    <a:pt x="45" y="35"/>
                  </a:lnTo>
                  <a:lnTo>
                    <a:pt x="44" y="35"/>
                  </a:lnTo>
                  <a:lnTo>
                    <a:pt x="43" y="35"/>
                  </a:lnTo>
                  <a:lnTo>
                    <a:pt x="42" y="34"/>
                  </a:lnTo>
                  <a:lnTo>
                    <a:pt x="41" y="34"/>
                  </a:lnTo>
                  <a:lnTo>
                    <a:pt x="39" y="33"/>
                  </a:lnTo>
                  <a:lnTo>
                    <a:pt x="38" y="32"/>
                  </a:lnTo>
                  <a:lnTo>
                    <a:pt x="37" y="32"/>
                  </a:lnTo>
                  <a:lnTo>
                    <a:pt x="35" y="31"/>
                  </a:lnTo>
                  <a:lnTo>
                    <a:pt x="34" y="31"/>
                  </a:lnTo>
                  <a:lnTo>
                    <a:pt x="33" y="30"/>
                  </a:lnTo>
                  <a:lnTo>
                    <a:pt x="31" y="30"/>
                  </a:lnTo>
                  <a:lnTo>
                    <a:pt x="30" y="29"/>
                  </a:lnTo>
                  <a:lnTo>
                    <a:pt x="29" y="28"/>
                  </a:lnTo>
                  <a:lnTo>
                    <a:pt x="28" y="28"/>
                  </a:lnTo>
                  <a:lnTo>
                    <a:pt x="27" y="27"/>
                  </a:lnTo>
                  <a:lnTo>
                    <a:pt x="25" y="26"/>
                  </a:lnTo>
                  <a:lnTo>
                    <a:pt x="24" y="26"/>
                  </a:lnTo>
                  <a:lnTo>
                    <a:pt x="23" y="25"/>
                  </a:lnTo>
                  <a:lnTo>
                    <a:pt x="22" y="25"/>
                  </a:lnTo>
                  <a:lnTo>
                    <a:pt x="21" y="24"/>
                  </a:lnTo>
                  <a:lnTo>
                    <a:pt x="20" y="23"/>
                  </a:lnTo>
                  <a:lnTo>
                    <a:pt x="19" y="23"/>
                  </a:lnTo>
                  <a:lnTo>
                    <a:pt x="18" y="22"/>
                  </a:lnTo>
                  <a:lnTo>
                    <a:pt x="17" y="22"/>
                  </a:lnTo>
                  <a:lnTo>
                    <a:pt x="16" y="21"/>
                  </a:lnTo>
                  <a:lnTo>
                    <a:pt x="15" y="21"/>
                  </a:lnTo>
                  <a:lnTo>
                    <a:pt x="15" y="20"/>
                  </a:lnTo>
                  <a:lnTo>
                    <a:pt x="14" y="20"/>
                  </a:lnTo>
                  <a:lnTo>
                    <a:pt x="13" y="19"/>
                  </a:lnTo>
                  <a:lnTo>
                    <a:pt x="12" y="19"/>
                  </a:lnTo>
                  <a:lnTo>
                    <a:pt x="12" y="18"/>
                  </a:lnTo>
                  <a:lnTo>
                    <a:pt x="11" y="18"/>
                  </a:lnTo>
                  <a:lnTo>
                    <a:pt x="10" y="18"/>
                  </a:lnTo>
                  <a:lnTo>
                    <a:pt x="10" y="17"/>
                  </a:lnTo>
                  <a:lnTo>
                    <a:pt x="9" y="17"/>
                  </a:lnTo>
                  <a:lnTo>
                    <a:pt x="8" y="16"/>
                  </a:lnTo>
                  <a:lnTo>
                    <a:pt x="8" y="16"/>
                  </a:lnTo>
                  <a:lnTo>
                    <a:pt x="7" y="15"/>
                  </a:lnTo>
                  <a:lnTo>
                    <a:pt x="7" y="15"/>
                  </a:lnTo>
                  <a:lnTo>
                    <a:pt x="6" y="15"/>
                  </a:lnTo>
                  <a:lnTo>
                    <a:pt x="6" y="15"/>
                  </a:lnTo>
                  <a:lnTo>
                    <a:pt x="5" y="14"/>
                  </a:lnTo>
                  <a:lnTo>
                    <a:pt x="5" y="14"/>
                  </a:lnTo>
                  <a:lnTo>
                    <a:pt x="5" y="13"/>
                  </a:lnTo>
                  <a:lnTo>
                    <a:pt x="4" y="13"/>
                  </a:lnTo>
                  <a:lnTo>
                    <a:pt x="3" y="12"/>
                  </a:lnTo>
                  <a:lnTo>
                    <a:pt x="2" y="12"/>
                  </a:lnTo>
                  <a:lnTo>
                    <a:pt x="2" y="11"/>
                  </a:lnTo>
                  <a:lnTo>
                    <a:pt x="1" y="11"/>
                  </a:lnTo>
                  <a:lnTo>
                    <a:pt x="1" y="10"/>
                  </a:lnTo>
                  <a:lnTo>
                    <a:pt x="0" y="10"/>
                  </a:lnTo>
                  <a:lnTo>
                    <a:pt x="0" y="9"/>
                  </a:lnTo>
                  <a:lnTo>
                    <a:pt x="0"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2" name="Freeform 2271"/>
            <p:cNvSpPr>
              <a:spLocks/>
            </p:cNvSpPr>
            <p:nvPr/>
          </p:nvSpPr>
          <p:spPr bwMode="auto">
            <a:xfrm>
              <a:off x="4002088" y="3731188"/>
              <a:ext cx="192088" cy="92075"/>
            </a:xfrm>
            <a:custGeom>
              <a:avLst/>
              <a:gdLst>
                <a:gd name="T0" fmla="*/ 2 w 121"/>
                <a:gd name="T1" fmla="*/ 0 h 58"/>
                <a:gd name="T2" fmla="*/ 121 w 121"/>
                <a:gd name="T3" fmla="*/ 52 h 58"/>
                <a:gd name="T4" fmla="*/ 117 w 121"/>
                <a:gd name="T5" fmla="*/ 58 h 58"/>
                <a:gd name="T6" fmla="*/ 0 w 121"/>
                <a:gd name="T7" fmla="*/ 8 h 58"/>
                <a:gd name="T8" fmla="*/ 2 w 121"/>
                <a:gd name="T9" fmla="*/ 0 h 58"/>
              </a:gdLst>
              <a:ahLst/>
              <a:cxnLst>
                <a:cxn ang="0">
                  <a:pos x="T0" y="T1"/>
                </a:cxn>
                <a:cxn ang="0">
                  <a:pos x="T2" y="T3"/>
                </a:cxn>
                <a:cxn ang="0">
                  <a:pos x="T4" y="T5"/>
                </a:cxn>
                <a:cxn ang="0">
                  <a:pos x="T6" y="T7"/>
                </a:cxn>
                <a:cxn ang="0">
                  <a:pos x="T8" y="T9"/>
                </a:cxn>
              </a:cxnLst>
              <a:rect l="0" t="0" r="r" b="b"/>
              <a:pathLst>
                <a:path w="121" h="58">
                  <a:moveTo>
                    <a:pt x="2" y="0"/>
                  </a:moveTo>
                  <a:lnTo>
                    <a:pt x="121" y="52"/>
                  </a:lnTo>
                  <a:lnTo>
                    <a:pt x="117" y="58"/>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3" name="Freeform 2272"/>
            <p:cNvSpPr>
              <a:spLocks/>
            </p:cNvSpPr>
            <p:nvPr/>
          </p:nvSpPr>
          <p:spPr bwMode="auto">
            <a:xfrm>
              <a:off x="3892553" y="3729598"/>
              <a:ext cx="104775" cy="52388"/>
            </a:xfrm>
            <a:custGeom>
              <a:avLst/>
              <a:gdLst>
                <a:gd name="T0" fmla="*/ 8 w 66"/>
                <a:gd name="T1" fmla="*/ 0 h 33"/>
                <a:gd name="T2" fmla="*/ 9 w 66"/>
                <a:gd name="T3" fmla="*/ 1 h 33"/>
                <a:gd name="T4" fmla="*/ 10 w 66"/>
                <a:gd name="T5" fmla="*/ 2 h 33"/>
                <a:gd name="T6" fmla="*/ 12 w 66"/>
                <a:gd name="T7" fmla="*/ 4 h 33"/>
                <a:gd name="T8" fmla="*/ 14 w 66"/>
                <a:gd name="T9" fmla="*/ 5 h 33"/>
                <a:gd name="T10" fmla="*/ 15 w 66"/>
                <a:gd name="T11" fmla="*/ 6 h 33"/>
                <a:gd name="T12" fmla="*/ 16 w 66"/>
                <a:gd name="T13" fmla="*/ 7 h 33"/>
                <a:gd name="T14" fmla="*/ 18 w 66"/>
                <a:gd name="T15" fmla="*/ 8 h 33"/>
                <a:gd name="T16" fmla="*/ 20 w 66"/>
                <a:gd name="T17" fmla="*/ 9 h 33"/>
                <a:gd name="T18" fmla="*/ 21 w 66"/>
                <a:gd name="T19" fmla="*/ 11 h 33"/>
                <a:gd name="T20" fmla="*/ 23 w 66"/>
                <a:gd name="T21" fmla="*/ 12 h 33"/>
                <a:gd name="T22" fmla="*/ 25 w 66"/>
                <a:gd name="T23" fmla="*/ 13 h 33"/>
                <a:gd name="T24" fmla="*/ 27 w 66"/>
                <a:gd name="T25" fmla="*/ 14 h 33"/>
                <a:gd name="T26" fmla="*/ 30 w 66"/>
                <a:gd name="T27" fmla="*/ 15 h 33"/>
                <a:gd name="T28" fmla="*/ 32 w 66"/>
                <a:gd name="T29" fmla="*/ 17 h 33"/>
                <a:gd name="T30" fmla="*/ 35 w 66"/>
                <a:gd name="T31" fmla="*/ 18 h 33"/>
                <a:gd name="T32" fmla="*/ 37 w 66"/>
                <a:gd name="T33" fmla="*/ 19 h 33"/>
                <a:gd name="T34" fmla="*/ 40 w 66"/>
                <a:gd name="T35" fmla="*/ 20 h 33"/>
                <a:gd name="T36" fmla="*/ 42 w 66"/>
                <a:gd name="T37" fmla="*/ 21 h 33"/>
                <a:gd name="T38" fmla="*/ 44 w 66"/>
                <a:gd name="T39" fmla="*/ 21 h 33"/>
                <a:gd name="T40" fmla="*/ 46 w 66"/>
                <a:gd name="T41" fmla="*/ 22 h 33"/>
                <a:gd name="T42" fmla="*/ 48 w 66"/>
                <a:gd name="T43" fmla="*/ 23 h 33"/>
                <a:gd name="T44" fmla="*/ 50 w 66"/>
                <a:gd name="T45" fmla="*/ 23 h 33"/>
                <a:gd name="T46" fmla="*/ 52 w 66"/>
                <a:gd name="T47" fmla="*/ 23 h 33"/>
                <a:gd name="T48" fmla="*/ 53 w 66"/>
                <a:gd name="T49" fmla="*/ 24 h 33"/>
                <a:gd name="T50" fmla="*/ 55 w 66"/>
                <a:gd name="T51" fmla="*/ 24 h 33"/>
                <a:gd name="T52" fmla="*/ 57 w 66"/>
                <a:gd name="T53" fmla="*/ 25 h 33"/>
                <a:gd name="T54" fmla="*/ 59 w 66"/>
                <a:gd name="T55" fmla="*/ 25 h 33"/>
                <a:gd name="T56" fmla="*/ 60 w 66"/>
                <a:gd name="T57" fmla="*/ 25 h 33"/>
                <a:gd name="T58" fmla="*/ 62 w 66"/>
                <a:gd name="T59" fmla="*/ 26 h 33"/>
                <a:gd name="T60" fmla="*/ 65 w 66"/>
                <a:gd name="T61" fmla="*/ 33 h 33"/>
                <a:gd name="T62" fmla="*/ 64 w 66"/>
                <a:gd name="T63" fmla="*/ 33 h 33"/>
                <a:gd name="T64" fmla="*/ 62 w 66"/>
                <a:gd name="T65" fmla="*/ 33 h 33"/>
                <a:gd name="T66" fmla="*/ 60 w 66"/>
                <a:gd name="T67" fmla="*/ 32 h 33"/>
                <a:gd name="T68" fmla="*/ 59 w 66"/>
                <a:gd name="T69" fmla="*/ 32 h 33"/>
                <a:gd name="T70" fmla="*/ 57 w 66"/>
                <a:gd name="T71" fmla="*/ 32 h 33"/>
                <a:gd name="T72" fmla="*/ 55 w 66"/>
                <a:gd name="T73" fmla="*/ 32 h 33"/>
                <a:gd name="T74" fmla="*/ 53 w 66"/>
                <a:gd name="T75" fmla="*/ 31 h 33"/>
                <a:gd name="T76" fmla="*/ 51 w 66"/>
                <a:gd name="T77" fmla="*/ 31 h 33"/>
                <a:gd name="T78" fmla="*/ 49 w 66"/>
                <a:gd name="T79" fmla="*/ 30 h 33"/>
                <a:gd name="T80" fmla="*/ 46 w 66"/>
                <a:gd name="T81" fmla="*/ 30 h 33"/>
                <a:gd name="T82" fmla="*/ 44 w 66"/>
                <a:gd name="T83" fmla="*/ 29 h 33"/>
                <a:gd name="T84" fmla="*/ 41 w 66"/>
                <a:gd name="T85" fmla="*/ 28 h 33"/>
                <a:gd name="T86" fmla="*/ 38 w 66"/>
                <a:gd name="T87" fmla="*/ 27 h 33"/>
                <a:gd name="T88" fmla="*/ 35 w 66"/>
                <a:gd name="T89" fmla="*/ 26 h 33"/>
                <a:gd name="T90" fmla="*/ 32 w 66"/>
                <a:gd name="T91" fmla="*/ 24 h 33"/>
                <a:gd name="T92" fmla="*/ 29 w 66"/>
                <a:gd name="T93" fmla="*/ 23 h 33"/>
                <a:gd name="T94" fmla="*/ 26 w 66"/>
                <a:gd name="T95" fmla="*/ 21 h 33"/>
                <a:gd name="T96" fmla="*/ 23 w 66"/>
                <a:gd name="T97" fmla="*/ 20 h 33"/>
                <a:gd name="T98" fmla="*/ 20 w 66"/>
                <a:gd name="T99" fmla="*/ 18 h 33"/>
                <a:gd name="T100" fmla="*/ 18 w 66"/>
                <a:gd name="T101" fmla="*/ 17 h 33"/>
                <a:gd name="T102" fmla="*/ 15 w 66"/>
                <a:gd name="T103" fmla="*/ 16 h 33"/>
                <a:gd name="T104" fmla="*/ 13 w 66"/>
                <a:gd name="T105" fmla="*/ 14 h 33"/>
                <a:gd name="T106" fmla="*/ 11 w 66"/>
                <a:gd name="T107" fmla="*/ 13 h 33"/>
                <a:gd name="T108" fmla="*/ 10 w 66"/>
                <a:gd name="T109" fmla="*/ 12 h 33"/>
                <a:gd name="T110" fmla="*/ 8 w 66"/>
                <a:gd name="T111" fmla="*/ 11 h 33"/>
                <a:gd name="T112" fmla="*/ 7 w 66"/>
                <a:gd name="T113" fmla="*/ 10 h 33"/>
                <a:gd name="T114" fmla="*/ 5 w 66"/>
                <a:gd name="T115" fmla="*/ 8 h 33"/>
                <a:gd name="T116" fmla="*/ 4 w 66"/>
                <a:gd name="T117" fmla="*/ 7 h 33"/>
                <a:gd name="T118" fmla="*/ 2 w 66"/>
                <a:gd name="T119" fmla="*/ 4 h 33"/>
                <a:gd name="T120" fmla="*/ 0 w 66"/>
                <a:gd name="T12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33">
                  <a:moveTo>
                    <a:pt x="7" y="0"/>
                  </a:moveTo>
                  <a:lnTo>
                    <a:pt x="7" y="0"/>
                  </a:lnTo>
                  <a:lnTo>
                    <a:pt x="8" y="0"/>
                  </a:lnTo>
                  <a:lnTo>
                    <a:pt x="8" y="0"/>
                  </a:lnTo>
                  <a:lnTo>
                    <a:pt x="8" y="1"/>
                  </a:lnTo>
                  <a:lnTo>
                    <a:pt x="9" y="1"/>
                  </a:lnTo>
                  <a:lnTo>
                    <a:pt x="9" y="2"/>
                  </a:lnTo>
                  <a:lnTo>
                    <a:pt x="9" y="2"/>
                  </a:lnTo>
                  <a:lnTo>
                    <a:pt x="10" y="2"/>
                  </a:lnTo>
                  <a:lnTo>
                    <a:pt x="11" y="3"/>
                  </a:lnTo>
                  <a:lnTo>
                    <a:pt x="11" y="3"/>
                  </a:lnTo>
                  <a:lnTo>
                    <a:pt x="12" y="4"/>
                  </a:lnTo>
                  <a:lnTo>
                    <a:pt x="13" y="4"/>
                  </a:lnTo>
                  <a:lnTo>
                    <a:pt x="13" y="5"/>
                  </a:lnTo>
                  <a:lnTo>
                    <a:pt x="14" y="5"/>
                  </a:lnTo>
                  <a:lnTo>
                    <a:pt x="14" y="6"/>
                  </a:lnTo>
                  <a:lnTo>
                    <a:pt x="14" y="6"/>
                  </a:lnTo>
                  <a:lnTo>
                    <a:pt x="15" y="6"/>
                  </a:lnTo>
                  <a:lnTo>
                    <a:pt x="15" y="7"/>
                  </a:lnTo>
                  <a:lnTo>
                    <a:pt x="16" y="7"/>
                  </a:lnTo>
                  <a:lnTo>
                    <a:pt x="16" y="7"/>
                  </a:lnTo>
                  <a:lnTo>
                    <a:pt x="17" y="8"/>
                  </a:lnTo>
                  <a:lnTo>
                    <a:pt x="17" y="8"/>
                  </a:lnTo>
                  <a:lnTo>
                    <a:pt x="18" y="8"/>
                  </a:lnTo>
                  <a:lnTo>
                    <a:pt x="18" y="9"/>
                  </a:lnTo>
                  <a:lnTo>
                    <a:pt x="19" y="9"/>
                  </a:lnTo>
                  <a:lnTo>
                    <a:pt x="20" y="9"/>
                  </a:lnTo>
                  <a:lnTo>
                    <a:pt x="20" y="10"/>
                  </a:lnTo>
                  <a:lnTo>
                    <a:pt x="21" y="10"/>
                  </a:lnTo>
                  <a:lnTo>
                    <a:pt x="21" y="11"/>
                  </a:lnTo>
                  <a:lnTo>
                    <a:pt x="22" y="11"/>
                  </a:lnTo>
                  <a:lnTo>
                    <a:pt x="23" y="11"/>
                  </a:lnTo>
                  <a:lnTo>
                    <a:pt x="23" y="12"/>
                  </a:lnTo>
                  <a:lnTo>
                    <a:pt x="24" y="12"/>
                  </a:lnTo>
                  <a:lnTo>
                    <a:pt x="24" y="13"/>
                  </a:lnTo>
                  <a:lnTo>
                    <a:pt x="25" y="13"/>
                  </a:lnTo>
                  <a:lnTo>
                    <a:pt x="26" y="14"/>
                  </a:lnTo>
                  <a:lnTo>
                    <a:pt x="27" y="14"/>
                  </a:lnTo>
                  <a:lnTo>
                    <a:pt x="27" y="14"/>
                  </a:lnTo>
                  <a:lnTo>
                    <a:pt x="28" y="15"/>
                  </a:lnTo>
                  <a:lnTo>
                    <a:pt x="29" y="15"/>
                  </a:lnTo>
                  <a:lnTo>
                    <a:pt x="30" y="15"/>
                  </a:lnTo>
                  <a:lnTo>
                    <a:pt x="31" y="16"/>
                  </a:lnTo>
                  <a:lnTo>
                    <a:pt x="32" y="16"/>
                  </a:lnTo>
                  <a:lnTo>
                    <a:pt x="32" y="17"/>
                  </a:lnTo>
                  <a:lnTo>
                    <a:pt x="33" y="17"/>
                  </a:lnTo>
                  <a:lnTo>
                    <a:pt x="34" y="18"/>
                  </a:lnTo>
                  <a:lnTo>
                    <a:pt x="35" y="18"/>
                  </a:lnTo>
                  <a:lnTo>
                    <a:pt x="36" y="18"/>
                  </a:lnTo>
                  <a:lnTo>
                    <a:pt x="37" y="18"/>
                  </a:lnTo>
                  <a:lnTo>
                    <a:pt x="37" y="19"/>
                  </a:lnTo>
                  <a:lnTo>
                    <a:pt x="38" y="19"/>
                  </a:lnTo>
                  <a:lnTo>
                    <a:pt x="39" y="19"/>
                  </a:lnTo>
                  <a:lnTo>
                    <a:pt x="40" y="20"/>
                  </a:lnTo>
                  <a:lnTo>
                    <a:pt x="41" y="20"/>
                  </a:lnTo>
                  <a:lnTo>
                    <a:pt x="41" y="20"/>
                  </a:lnTo>
                  <a:lnTo>
                    <a:pt x="42" y="21"/>
                  </a:lnTo>
                  <a:lnTo>
                    <a:pt x="43" y="21"/>
                  </a:lnTo>
                  <a:lnTo>
                    <a:pt x="44" y="21"/>
                  </a:lnTo>
                  <a:lnTo>
                    <a:pt x="44" y="21"/>
                  </a:lnTo>
                  <a:lnTo>
                    <a:pt x="45" y="21"/>
                  </a:lnTo>
                  <a:lnTo>
                    <a:pt x="46" y="22"/>
                  </a:lnTo>
                  <a:lnTo>
                    <a:pt x="46" y="22"/>
                  </a:lnTo>
                  <a:lnTo>
                    <a:pt x="47" y="22"/>
                  </a:lnTo>
                  <a:lnTo>
                    <a:pt x="48" y="22"/>
                  </a:lnTo>
                  <a:lnTo>
                    <a:pt x="48" y="23"/>
                  </a:lnTo>
                  <a:lnTo>
                    <a:pt x="49" y="23"/>
                  </a:lnTo>
                  <a:lnTo>
                    <a:pt x="49" y="23"/>
                  </a:lnTo>
                  <a:lnTo>
                    <a:pt x="50" y="23"/>
                  </a:lnTo>
                  <a:lnTo>
                    <a:pt x="51" y="23"/>
                  </a:lnTo>
                  <a:lnTo>
                    <a:pt x="51" y="23"/>
                  </a:lnTo>
                  <a:lnTo>
                    <a:pt x="52" y="23"/>
                  </a:lnTo>
                  <a:lnTo>
                    <a:pt x="52" y="24"/>
                  </a:lnTo>
                  <a:lnTo>
                    <a:pt x="53" y="24"/>
                  </a:lnTo>
                  <a:lnTo>
                    <a:pt x="53" y="24"/>
                  </a:lnTo>
                  <a:lnTo>
                    <a:pt x="54" y="24"/>
                  </a:lnTo>
                  <a:lnTo>
                    <a:pt x="54" y="24"/>
                  </a:lnTo>
                  <a:lnTo>
                    <a:pt x="55" y="24"/>
                  </a:lnTo>
                  <a:lnTo>
                    <a:pt x="56" y="25"/>
                  </a:lnTo>
                  <a:lnTo>
                    <a:pt x="57" y="25"/>
                  </a:lnTo>
                  <a:lnTo>
                    <a:pt x="57" y="25"/>
                  </a:lnTo>
                  <a:lnTo>
                    <a:pt x="58" y="25"/>
                  </a:lnTo>
                  <a:lnTo>
                    <a:pt x="59" y="25"/>
                  </a:lnTo>
                  <a:lnTo>
                    <a:pt x="59" y="25"/>
                  </a:lnTo>
                  <a:lnTo>
                    <a:pt x="60" y="25"/>
                  </a:lnTo>
                  <a:lnTo>
                    <a:pt x="60" y="25"/>
                  </a:lnTo>
                  <a:lnTo>
                    <a:pt x="60" y="25"/>
                  </a:lnTo>
                  <a:lnTo>
                    <a:pt x="61" y="26"/>
                  </a:lnTo>
                  <a:lnTo>
                    <a:pt x="62" y="26"/>
                  </a:lnTo>
                  <a:lnTo>
                    <a:pt x="62" y="26"/>
                  </a:lnTo>
                  <a:lnTo>
                    <a:pt x="66" y="33"/>
                  </a:lnTo>
                  <a:lnTo>
                    <a:pt x="66" y="33"/>
                  </a:lnTo>
                  <a:lnTo>
                    <a:pt x="65" y="33"/>
                  </a:lnTo>
                  <a:lnTo>
                    <a:pt x="65" y="33"/>
                  </a:lnTo>
                  <a:lnTo>
                    <a:pt x="64" y="33"/>
                  </a:lnTo>
                  <a:lnTo>
                    <a:pt x="64" y="33"/>
                  </a:lnTo>
                  <a:lnTo>
                    <a:pt x="63" y="33"/>
                  </a:lnTo>
                  <a:lnTo>
                    <a:pt x="62" y="33"/>
                  </a:lnTo>
                  <a:lnTo>
                    <a:pt x="62" y="33"/>
                  </a:lnTo>
                  <a:lnTo>
                    <a:pt x="61" y="33"/>
                  </a:lnTo>
                  <a:lnTo>
                    <a:pt x="61" y="33"/>
                  </a:lnTo>
                  <a:lnTo>
                    <a:pt x="60" y="32"/>
                  </a:lnTo>
                  <a:lnTo>
                    <a:pt x="60" y="32"/>
                  </a:lnTo>
                  <a:lnTo>
                    <a:pt x="59" y="32"/>
                  </a:lnTo>
                  <a:lnTo>
                    <a:pt x="59" y="32"/>
                  </a:lnTo>
                  <a:lnTo>
                    <a:pt x="58" y="32"/>
                  </a:lnTo>
                  <a:lnTo>
                    <a:pt x="58" y="32"/>
                  </a:lnTo>
                  <a:lnTo>
                    <a:pt x="57" y="32"/>
                  </a:lnTo>
                  <a:lnTo>
                    <a:pt x="56" y="32"/>
                  </a:lnTo>
                  <a:lnTo>
                    <a:pt x="56" y="32"/>
                  </a:lnTo>
                  <a:lnTo>
                    <a:pt x="55" y="32"/>
                  </a:lnTo>
                  <a:lnTo>
                    <a:pt x="54" y="32"/>
                  </a:lnTo>
                  <a:lnTo>
                    <a:pt x="54" y="31"/>
                  </a:lnTo>
                  <a:lnTo>
                    <a:pt x="53" y="31"/>
                  </a:lnTo>
                  <a:lnTo>
                    <a:pt x="53" y="31"/>
                  </a:lnTo>
                  <a:lnTo>
                    <a:pt x="52" y="31"/>
                  </a:lnTo>
                  <a:lnTo>
                    <a:pt x="51" y="31"/>
                  </a:lnTo>
                  <a:lnTo>
                    <a:pt x="50" y="31"/>
                  </a:lnTo>
                  <a:lnTo>
                    <a:pt x="50" y="31"/>
                  </a:lnTo>
                  <a:lnTo>
                    <a:pt x="49" y="30"/>
                  </a:lnTo>
                  <a:lnTo>
                    <a:pt x="48" y="30"/>
                  </a:lnTo>
                  <a:lnTo>
                    <a:pt x="47" y="30"/>
                  </a:lnTo>
                  <a:lnTo>
                    <a:pt x="46" y="30"/>
                  </a:lnTo>
                  <a:lnTo>
                    <a:pt x="45" y="29"/>
                  </a:lnTo>
                  <a:lnTo>
                    <a:pt x="44" y="29"/>
                  </a:lnTo>
                  <a:lnTo>
                    <a:pt x="44" y="29"/>
                  </a:lnTo>
                  <a:lnTo>
                    <a:pt x="43" y="28"/>
                  </a:lnTo>
                  <a:lnTo>
                    <a:pt x="42" y="28"/>
                  </a:lnTo>
                  <a:lnTo>
                    <a:pt x="41" y="28"/>
                  </a:lnTo>
                  <a:lnTo>
                    <a:pt x="40" y="28"/>
                  </a:lnTo>
                  <a:lnTo>
                    <a:pt x="39" y="27"/>
                  </a:lnTo>
                  <a:lnTo>
                    <a:pt x="38" y="27"/>
                  </a:lnTo>
                  <a:lnTo>
                    <a:pt x="37" y="26"/>
                  </a:lnTo>
                  <a:lnTo>
                    <a:pt x="36" y="26"/>
                  </a:lnTo>
                  <a:lnTo>
                    <a:pt x="35" y="26"/>
                  </a:lnTo>
                  <a:lnTo>
                    <a:pt x="34" y="25"/>
                  </a:lnTo>
                  <a:lnTo>
                    <a:pt x="33" y="25"/>
                  </a:lnTo>
                  <a:lnTo>
                    <a:pt x="32" y="24"/>
                  </a:lnTo>
                  <a:lnTo>
                    <a:pt x="31" y="24"/>
                  </a:lnTo>
                  <a:lnTo>
                    <a:pt x="30" y="23"/>
                  </a:lnTo>
                  <a:lnTo>
                    <a:pt x="29" y="23"/>
                  </a:lnTo>
                  <a:lnTo>
                    <a:pt x="28" y="23"/>
                  </a:lnTo>
                  <a:lnTo>
                    <a:pt x="27" y="22"/>
                  </a:lnTo>
                  <a:lnTo>
                    <a:pt x="26" y="21"/>
                  </a:lnTo>
                  <a:lnTo>
                    <a:pt x="25" y="21"/>
                  </a:lnTo>
                  <a:lnTo>
                    <a:pt x="24" y="20"/>
                  </a:lnTo>
                  <a:lnTo>
                    <a:pt x="23" y="20"/>
                  </a:lnTo>
                  <a:lnTo>
                    <a:pt x="22" y="19"/>
                  </a:lnTo>
                  <a:lnTo>
                    <a:pt x="21" y="19"/>
                  </a:lnTo>
                  <a:lnTo>
                    <a:pt x="20" y="18"/>
                  </a:lnTo>
                  <a:lnTo>
                    <a:pt x="19" y="18"/>
                  </a:lnTo>
                  <a:lnTo>
                    <a:pt x="18" y="17"/>
                  </a:lnTo>
                  <a:lnTo>
                    <a:pt x="18" y="17"/>
                  </a:lnTo>
                  <a:lnTo>
                    <a:pt x="17" y="16"/>
                  </a:lnTo>
                  <a:lnTo>
                    <a:pt x="16" y="16"/>
                  </a:lnTo>
                  <a:lnTo>
                    <a:pt x="15" y="16"/>
                  </a:lnTo>
                  <a:lnTo>
                    <a:pt x="15" y="15"/>
                  </a:lnTo>
                  <a:lnTo>
                    <a:pt x="14" y="15"/>
                  </a:lnTo>
                  <a:lnTo>
                    <a:pt x="13" y="14"/>
                  </a:lnTo>
                  <a:lnTo>
                    <a:pt x="13" y="14"/>
                  </a:lnTo>
                  <a:lnTo>
                    <a:pt x="12" y="13"/>
                  </a:lnTo>
                  <a:lnTo>
                    <a:pt x="11" y="13"/>
                  </a:lnTo>
                  <a:lnTo>
                    <a:pt x="11" y="13"/>
                  </a:lnTo>
                  <a:lnTo>
                    <a:pt x="10" y="12"/>
                  </a:lnTo>
                  <a:lnTo>
                    <a:pt x="10" y="12"/>
                  </a:lnTo>
                  <a:lnTo>
                    <a:pt x="9" y="12"/>
                  </a:lnTo>
                  <a:lnTo>
                    <a:pt x="9" y="11"/>
                  </a:lnTo>
                  <a:lnTo>
                    <a:pt x="8" y="11"/>
                  </a:lnTo>
                  <a:lnTo>
                    <a:pt x="8" y="10"/>
                  </a:lnTo>
                  <a:lnTo>
                    <a:pt x="8" y="10"/>
                  </a:lnTo>
                  <a:lnTo>
                    <a:pt x="7" y="10"/>
                  </a:lnTo>
                  <a:lnTo>
                    <a:pt x="6" y="9"/>
                  </a:lnTo>
                  <a:lnTo>
                    <a:pt x="6" y="9"/>
                  </a:lnTo>
                  <a:lnTo>
                    <a:pt x="5" y="8"/>
                  </a:lnTo>
                  <a:lnTo>
                    <a:pt x="5" y="8"/>
                  </a:lnTo>
                  <a:lnTo>
                    <a:pt x="4" y="7"/>
                  </a:lnTo>
                  <a:lnTo>
                    <a:pt x="4" y="7"/>
                  </a:lnTo>
                  <a:lnTo>
                    <a:pt x="3" y="6"/>
                  </a:lnTo>
                  <a:lnTo>
                    <a:pt x="2" y="5"/>
                  </a:lnTo>
                  <a:lnTo>
                    <a:pt x="2" y="4"/>
                  </a:lnTo>
                  <a:lnTo>
                    <a:pt x="1" y="4"/>
                  </a:lnTo>
                  <a:lnTo>
                    <a:pt x="1" y="3"/>
                  </a:lnTo>
                  <a:lnTo>
                    <a:pt x="0"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4" name="Freeform 2273"/>
            <p:cNvSpPr>
              <a:spLocks/>
            </p:cNvSpPr>
            <p:nvPr/>
          </p:nvSpPr>
          <p:spPr bwMode="auto">
            <a:xfrm>
              <a:off x="3876678" y="3731186"/>
              <a:ext cx="130175" cy="69850"/>
            </a:xfrm>
            <a:custGeom>
              <a:avLst/>
              <a:gdLst>
                <a:gd name="T0" fmla="*/ 15 w 82"/>
                <a:gd name="T1" fmla="*/ 1 h 44"/>
                <a:gd name="T2" fmla="*/ 11 w 82"/>
                <a:gd name="T3" fmla="*/ 0 h 44"/>
                <a:gd name="T4" fmla="*/ 7 w 82"/>
                <a:gd name="T5" fmla="*/ 0 h 44"/>
                <a:gd name="T6" fmla="*/ 4 w 82"/>
                <a:gd name="T7" fmla="*/ 1 h 44"/>
                <a:gd name="T8" fmla="*/ 1 w 82"/>
                <a:gd name="T9" fmla="*/ 2 h 44"/>
                <a:gd name="T10" fmla="*/ 0 w 82"/>
                <a:gd name="T11" fmla="*/ 7 h 44"/>
                <a:gd name="T12" fmla="*/ 2 w 82"/>
                <a:gd name="T13" fmla="*/ 12 h 44"/>
                <a:gd name="T14" fmla="*/ 5 w 82"/>
                <a:gd name="T15" fmla="*/ 16 h 44"/>
                <a:gd name="T16" fmla="*/ 9 w 82"/>
                <a:gd name="T17" fmla="*/ 19 h 44"/>
                <a:gd name="T18" fmla="*/ 12 w 82"/>
                <a:gd name="T19" fmla="*/ 21 h 44"/>
                <a:gd name="T20" fmla="*/ 15 w 82"/>
                <a:gd name="T21" fmla="*/ 24 h 44"/>
                <a:gd name="T22" fmla="*/ 19 w 82"/>
                <a:gd name="T23" fmla="*/ 26 h 44"/>
                <a:gd name="T24" fmla="*/ 24 w 82"/>
                <a:gd name="T25" fmla="*/ 29 h 44"/>
                <a:gd name="T26" fmla="*/ 29 w 82"/>
                <a:gd name="T27" fmla="*/ 31 h 44"/>
                <a:gd name="T28" fmla="*/ 34 w 82"/>
                <a:gd name="T29" fmla="*/ 34 h 44"/>
                <a:gd name="T30" fmla="*/ 40 w 82"/>
                <a:gd name="T31" fmla="*/ 36 h 44"/>
                <a:gd name="T32" fmla="*/ 47 w 82"/>
                <a:gd name="T33" fmla="*/ 39 h 44"/>
                <a:gd name="T34" fmla="*/ 52 w 82"/>
                <a:gd name="T35" fmla="*/ 40 h 44"/>
                <a:gd name="T36" fmla="*/ 57 w 82"/>
                <a:gd name="T37" fmla="*/ 42 h 44"/>
                <a:gd name="T38" fmla="*/ 61 w 82"/>
                <a:gd name="T39" fmla="*/ 42 h 44"/>
                <a:gd name="T40" fmla="*/ 65 w 82"/>
                <a:gd name="T41" fmla="*/ 43 h 44"/>
                <a:gd name="T42" fmla="*/ 69 w 82"/>
                <a:gd name="T43" fmla="*/ 44 h 44"/>
                <a:gd name="T44" fmla="*/ 73 w 82"/>
                <a:gd name="T45" fmla="*/ 44 h 44"/>
                <a:gd name="T46" fmla="*/ 76 w 82"/>
                <a:gd name="T47" fmla="*/ 43 h 44"/>
                <a:gd name="T48" fmla="*/ 80 w 82"/>
                <a:gd name="T49" fmla="*/ 42 h 44"/>
                <a:gd name="T50" fmla="*/ 82 w 82"/>
                <a:gd name="T51" fmla="*/ 38 h 44"/>
                <a:gd name="T52" fmla="*/ 82 w 82"/>
                <a:gd name="T53" fmla="*/ 35 h 44"/>
                <a:gd name="T54" fmla="*/ 80 w 82"/>
                <a:gd name="T55" fmla="*/ 31 h 44"/>
                <a:gd name="T56" fmla="*/ 78 w 82"/>
                <a:gd name="T57" fmla="*/ 28 h 44"/>
                <a:gd name="T58" fmla="*/ 74 w 82"/>
                <a:gd name="T59" fmla="*/ 25 h 44"/>
                <a:gd name="T60" fmla="*/ 68 w 82"/>
                <a:gd name="T61" fmla="*/ 30 h 44"/>
                <a:gd name="T62" fmla="*/ 72 w 82"/>
                <a:gd name="T63" fmla="*/ 32 h 44"/>
                <a:gd name="T64" fmla="*/ 75 w 82"/>
                <a:gd name="T65" fmla="*/ 35 h 44"/>
                <a:gd name="T66" fmla="*/ 73 w 82"/>
                <a:gd name="T67" fmla="*/ 36 h 44"/>
                <a:gd name="T68" fmla="*/ 68 w 82"/>
                <a:gd name="T69" fmla="*/ 36 h 44"/>
                <a:gd name="T70" fmla="*/ 65 w 82"/>
                <a:gd name="T71" fmla="*/ 36 h 44"/>
                <a:gd name="T72" fmla="*/ 62 w 82"/>
                <a:gd name="T73" fmla="*/ 35 h 44"/>
                <a:gd name="T74" fmla="*/ 58 w 82"/>
                <a:gd name="T75" fmla="*/ 34 h 44"/>
                <a:gd name="T76" fmla="*/ 54 w 82"/>
                <a:gd name="T77" fmla="*/ 33 h 44"/>
                <a:gd name="T78" fmla="*/ 49 w 82"/>
                <a:gd name="T79" fmla="*/ 32 h 44"/>
                <a:gd name="T80" fmla="*/ 45 w 82"/>
                <a:gd name="T81" fmla="*/ 31 h 44"/>
                <a:gd name="T82" fmla="*/ 41 w 82"/>
                <a:gd name="T83" fmla="*/ 29 h 44"/>
                <a:gd name="T84" fmla="*/ 36 w 82"/>
                <a:gd name="T85" fmla="*/ 27 h 44"/>
                <a:gd name="T86" fmla="*/ 32 w 82"/>
                <a:gd name="T87" fmla="*/ 25 h 44"/>
                <a:gd name="T88" fmla="*/ 28 w 82"/>
                <a:gd name="T89" fmla="*/ 23 h 44"/>
                <a:gd name="T90" fmla="*/ 24 w 82"/>
                <a:gd name="T91" fmla="*/ 21 h 44"/>
                <a:gd name="T92" fmla="*/ 21 w 82"/>
                <a:gd name="T93" fmla="*/ 19 h 44"/>
                <a:gd name="T94" fmla="*/ 18 w 82"/>
                <a:gd name="T95" fmla="*/ 17 h 44"/>
                <a:gd name="T96" fmla="*/ 15 w 82"/>
                <a:gd name="T97" fmla="*/ 15 h 44"/>
                <a:gd name="T98" fmla="*/ 11 w 82"/>
                <a:gd name="T99" fmla="*/ 11 h 44"/>
                <a:gd name="T100" fmla="*/ 9 w 82"/>
                <a:gd name="T101" fmla="*/ 7 h 44"/>
                <a:gd name="T102" fmla="*/ 13 w 82"/>
                <a:gd name="T103" fmla="*/ 7 h 44"/>
                <a:gd name="T104" fmla="*/ 16 w 82"/>
                <a:gd name="T105" fmla="*/ 8 h 44"/>
                <a:gd name="T106" fmla="*/ 19 w 82"/>
                <a:gd name="T107"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44">
                  <a:moveTo>
                    <a:pt x="17" y="2"/>
                  </a:moveTo>
                  <a:lnTo>
                    <a:pt x="16" y="2"/>
                  </a:lnTo>
                  <a:lnTo>
                    <a:pt x="16" y="2"/>
                  </a:lnTo>
                  <a:lnTo>
                    <a:pt x="16" y="2"/>
                  </a:lnTo>
                  <a:lnTo>
                    <a:pt x="15" y="1"/>
                  </a:lnTo>
                  <a:lnTo>
                    <a:pt x="15" y="1"/>
                  </a:lnTo>
                  <a:lnTo>
                    <a:pt x="14" y="1"/>
                  </a:lnTo>
                  <a:lnTo>
                    <a:pt x="13" y="1"/>
                  </a:lnTo>
                  <a:lnTo>
                    <a:pt x="12" y="1"/>
                  </a:lnTo>
                  <a:lnTo>
                    <a:pt x="12" y="0"/>
                  </a:lnTo>
                  <a:lnTo>
                    <a:pt x="11" y="0"/>
                  </a:lnTo>
                  <a:lnTo>
                    <a:pt x="11" y="0"/>
                  </a:lnTo>
                  <a:lnTo>
                    <a:pt x="10" y="0"/>
                  </a:lnTo>
                  <a:lnTo>
                    <a:pt x="10" y="0"/>
                  </a:lnTo>
                  <a:lnTo>
                    <a:pt x="9" y="0"/>
                  </a:lnTo>
                  <a:lnTo>
                    <a:pt x="9" y="0"/>
                  </a:lnTo>
                  <a:lnTo>
                    <a:pt x="8" y="0"/>
                  </a:lnTo>
                  <a:lnTo>
                    <a:pt x="7" y="0"/>
                  </a:lnTo>
                  <a:lnTo>
                    <a:pt x="7" y="0"/>
                  </a:lnTo>
                  <a:lnTo>
                    <a:pt x="6" y="0"/>
                  </a:lnTo>
                  <a:lnTo>
                    <a:pt x="6" y="0"/>
                  </a:lnTo>
                  <a:lnTo>
                    <a:pt x="5" y="0"/>
                  </a:lnTo>
                  <a:lnTo>
                    <a:pt x="5" y="0"/>
                  </a:lnTo>
                  <a:lnTo>
                    <a:pt x="4" y="1"/>
                  </a:lnTo>
                  <a:lnTo>
                    <a:pt x="4" y="1"/>
                  </a:lnTo>
                  <a:lnTo>
                    <a:pt x="3" y="1"/>
                  </a:lnTo>
                  <a:lnTo>
                    <a:pt x="3" y="1"/>
                  </a:lnTo>
                  <a:lnTo>
                    <a:pt x="3" y="2"/>
                  </a:lnTo>
                  <a:lnTo>
                    <a:pt x="2" y="2"/>
                  </a:lnTo>
                  <a:lnTo>
                    <a:pt x="1" y="2"/>
                  </a:lnTo>
                  <a:lnTo>
                    <a:pt x="1" y="3"/>
                  </a:lnTo>
                  <a:lnTo>
                    <a:pt x="1" y="4"/>
                  </a:lnTo>
                  <a:lnTo>
                    <a:pt x="0" y="5"/>
                  </a:lnTo>
                  <a:lnTo>
                    <a:pt x="0" y="5"/>
                  </a:lnTo>
                  <a:lnTo>
                    <a:pt x="0" y="6"/>
                  </a:lnTo>
                  <a:lnTo>
                    <a:pt x="0" y="7"/>
                  </a:lnTo>
                  <a:lnTo>
                    <a:pt x="0" y="8"/>
                  </a:lnTo>
                  <a:lnTo>
                    <a:pt x="0" y="9"/>
                  </a:lnTo>
                  <a:lnTo>
                    <a:pt x="1" y="9"/>
                  </a:lnTo>
                  <a:lnTo>
                    <a:pt x="1" y="10"/>
                  </a:lnTo>
                  <a:lnTo>
                    <a:pt x="1" y="11"/>
                  </a:lnTo>
                  <a:lnTo>
                    <a:pt x="2" y="12"/>
                  </a:lnTo>
                  <a:lnTo>
                    <a:pt x="3" y="13"/>
                  </a:lnTo>
                  <a:lnTo>
                    <a:pt x="3" y="13"/>
                  </a:lnTo>
                  <a:lnTo>
                    <a:pt x="3" y="14"/>
                  </a:lnTo>
                  <a:lnTo>
                    <a:pt x="4" y="14"/>
                  </a:lnTo>
                  <a:lnTo>
                    <a:pt x="5" y="15"/>
                  </a:lnTo>
                  <a:lnTo>
                    <a:pt x="5" y="16"/>
                  </a:lnTo>
                  <a:lnTo>
                    <a:pt x="6" y="16"/>
                  </a:lnTo>
                  <a:lnTo>
                    <a:pt x="7" y="17"/>
                  </a:lnTo>
                  <a:lnTo>
                    <a:pt x="7" y="17"/>
                  </a:lnTo>
                  <a:lnTo>
                    <a:pt x="8" y="18"/>
                  </a:lnTo>
                  <a:lnTo>
                    <a:pt x="9" y="19"/>
                  </a:lnTo>
                  <a:lnTo>
                    <a:pt x="9" y="19"/>
                  </a:lnTo>
                  <a:lnTo>
                    <a:pt x="10" y="19"/>
                  </a:lnTo>
                  <a:lnTo>
                    <a:pt x="10" y="20"/>
                  </a:lnTo>
                  <a:lnTo>
                    <a:pt x="11" y="20"/>
                  </a:lnTo>
                  <a:lnTo>
                    <a:pt x="11" y="21"/>
                  </a:lnTo>
                  <a:lnTo>
                    <a:pt x="12" y="21"/>
                  </a:lnTo>
                  <a:lnTo>
                    <a:pt x="12" y="21"/>
                  </a:lnTo>
                  <a:lnTo>
                    <a:pt x="13" y="22"/>
                  </a:lnTo>
                  <a:lnTo>
                    <a:pt x="13" y="22"/>
                  </a:lnTo>
                  <a:lnTo>
                    <a:pt x="14" y="22"/>
                  </a:lnTo>
                  <a:lnTo>
                    <a:pt x="14" y="23"/>
                  </a:lnTo>
                  <a:lnTo>
                    <a:pt x="15" y="23"/>
                  </a:lnTo>
                  <a:lnTo>
                    <a:pt x="15" y="24"/>
                  </a:lnTo>
                  <a:lnTo>
                    <a:pt x="16" y="24"/>
                  </a:lnTo>
                  <a:lnTo>
                    <a:pt x="17" y="24"/>
                  </a:lnTo>
                  <a:lnTo>
                    <a:pt x="17" y="25"/>
                  </a:lnTo>
                  <a:lnTo>
                    <a:pt x="18" y="25"/>
                  </a:lnTo>
                  <a:lnTo>
                    <a:pt x="19" y="26"/>
                  </a:lnTo>
                  <a:lnTo>
                    <a:pt x="19" y="26"/>
                  </a:lnTo>
                  <a:lnTo>
                    <a:pt x="20" y="27"/>
                  </a:lnTo>
                  <a:lnTo>
                    <a:pt x="21" y="27"/>
                  </a:lnTo>
                  <a:lnTo>
                    <a:pt x="21" y="27"/>
                  </a:lnTo>
                  <a:lnTo>
                    <a:pt x="22" y="28"/>
                  </a:lnTo>
                  <a:lnTo>
                    <a:pt x="23" y="28"/>
                  </a:lnTo>
                  <a:lnTo>
                    <a:pt x="24" y="29"/>
                  </a:lnTo>
                  <a:lnTo>
                    <a:pt x="24" y="29"/>
                  </a:lnTo>
                  <a:lnTo>
                    <a:pt x="25" y="29"/>
                  </a:lnTo>
                  <a:lnTo>
                    <a:pt x="26" y="30"/>
                  </a:lnTo>
                  <a:lnTo>
                    <a:pt x="27" y="30"/>
                  </a:lnTo>
                  <a:lnTo>
                    <a:pt x="28" y="31"/>
                  </a:lnTo>
                  <a:lnTo>
                    <a:pt x="29" y="31"/>
                  </a:lnTo>
                  <a:lnTo>
                    <a:pt x="30" y="32"/>
                  </a:lnTo>
                  <a:lnTo>
                    <a:pt x="30" y="32"/>
                  </a:lnTo>
                  <a:lnTo>
                    <a:pt x="31" y="33"/>
                  </a:lnTo>
                  <a:lnTo>
                    <a:pt x="32" y="33"/>
                  </a:lnTo>
                  <a:lnTo>
                    <a:pt x="33" y="33"/>
                  </a:lnTo>
                  <a:lnTo>
                    <a:pt x="34" y="34"/>
                  </a:lnTo>
                  <a:lnTo>
                    <a:pt x="35" y="34"/>
                  </a:lnTo>
                  <a:lnTo>
                    <a:pt x="36" y="35"/>
                  </a:lnTo>
                  <a:lnTo>
                    <a:pt x="37" y="35"/>
                  </a:lnTo>
                  <a:lnTo>
                    <a:pt x="38" y="36"/>
                  </a:lnTo>
                  <a:lnTo>
                    <a:pt x="39" y="36"/>
                  </a:lnTo>
                  <a:lnTo>
                    <a:pt x="40" y="36"/>
                  </a:lnTo>
                  <a:lnTo>
                    <a:pt x="42" y="37"/>
                  </a:lnTo>
                  <a:lnTo>
                    <a:pt x="42" y="37"/>
                  </a:lnTo>
                  <a:lnTo>
                    <a:pt x="44" y="38"/>
                  </a:lnTo>
                  <a:lnTo>
                    <a:pt x="45" y="38"/>
                  </a:lnTo>
                  <a:lnTo>
                    <a:pt x="46" y="38"/>
                  </a:lnTo>
                  <a:lnTo>
                    <a:pt x="47" y="39"/>
                  </a:lnTo>
                  <a:lnTo>
                    <a:pt x="47" y="39"/>
                  </a:lnTo>
                  <a:lnTo>
                    <a:pt x="49" y="39"/>
                  </a:lnTo>
                  <a:lnTo>
                    <a:pt x="50" y="40"/>
                  </a:lnTo>
                  <a:lnTo>
                    <a:pt x="50" y="40"/>
                  </a:lnTo>
                  <a:lnTo>
                    <a:pt x="51" y="40"/>
                  </a:lnTo>
                  <a:lnTo>
                    <a:pt x="52" y="40"/>
                  </a:lnTo>
                  <a:lnTo>
                    <a:pt x="53" y="41"/>
                  </a:lnTo>
                  <a:lnTo>
                    <a:pt x="54" y="41"/>
                  </a:lnTo>
                  <a:lnTo>
                    <a:pt x="55" y="41"/>
                  </a:lnTo>
                  <a:lnTo>
                    <a:pt x="56" y="41"/>
                  </a:lnTo>
                  <a:lnTo>
                    <a:pt x="57" y="42"/>
                  </a:lnTo>
                  <a:lnTo>
                    <a:pt x="57" y="42"/>
                  </a:lnTo>
                  <a:lnTo>
                    <a:pt x="58" y="42"/>
                  </a:lnTo>
                  <a:lnTo>
                    <a:pt x="59" y="42"/>
                  </a:lnTo>
                  <a:lnTo>
                    <a:pt x="59" y="42"/>
                  </a:lnTo>
                  <a:lnTo>
                    <a:pt x="60" y="42"/>
                  </a:lnTo>
                  <a:lnTo>
                    <a:pt x="61" y="42"/>
                  </a:lnTo>
                  <a:lnTo>
                    <a:pt x="61" y="42"/>
                  </a:lnTo>
                  <a:lnTo>
                    <a:pt x="62" y="43"/>
                  </a:lnTo>
                  <a:lnTo>
                    <a:pt x="63" y="43"/>
                  </a:lnTo>
                  <a:lnTo>
                    <a:pt x="63" y="43"/>
                  </a:lnTo>
                  <a:lnTo>
                    <a:pt x="64" y="43"/>
                  </a:lnTo>
                  <a:lnTo>
                    <a:pt x="65" y="43"/>
                  </a:lnTo>
                  <a:lnTo>
                    <a:pt x="65" y="43"/>
                  </a:lnTo>
                  <a:lnTo>
                    <a:pt x="66" y="43"/>
                  </a:lnTo>
                  <a:lnTo>
                    <a:pt x="66" y="43"/>
                  </a:lnTo>
                  <a:lnTo>
                    <a:pt x="67" y="44"/>
                  </a:lnTo>
                  <a:lnTo>
                    <a:pt x="68" y="43"/>
                  </a:lnTo>
                  <a:lnTo>
                    <a:pt x="68" y="43"/>
                  </a:lnTo>
                  <a:lnTo>
                    <a:pt x="69" y="44"/>
                  </a:lnTo>
                  <a:lnTo>
                    <a:pt x="69" y="44"/>
                  </a:lnTo>
                  <a:lnTo>
                    <a:pt x="70" y="43"/>
                  </a:lnTo>
                  <a:lnTo>
                    <a:pt x="71" y="44"/>
                  </a:lnTo>
                  <a:lnTo>
                    <a:pt x="72" y="44"/>
                  </a:lnTo>
                  <a:lnTo>
                    <a:pt x="72" y="44"/>
                  </a:lnTo>
                  <a:lnTo>
                    <a:pt x="73" y="44"/>
                  </a:lnTo>
                  <a:lnTo>
                    <a:pt x="74" y="44"/>
                  </a:lnTo>
                  <a:lnTo>
                    <a:pt x="74" y="44"/>
                  </a:lnTo>
                  <a:lnTo>
                    <a:pt x="75" y="43"/>
                  </a:lnTo>
                  <a:lnTo>
                    <a:pt x="75" y="43"/>
                  </a:lnTo>
                  <a:lnTo>
                    <a:pt x="76" y="43"/>
                  </a:lnTo>
                  <a:lnTo>
                    <a:pt x="76" y="43"/>
                  </a:lnTo>
                  <a:lnTo>
                    <a:pt x="77" y="43"/>
                  </a:lnTo>
                  <a:lnTo>
                    <a:pt x="77" y="43"/>
                  </a:lnTo>
                  <a:lnTo>
                    <a:pt x="78" y="43"/>
                  </a:lnTo>
                  <a:lnTo>
                    <a:pt x="78" y="43"/>
                  </a:lnTo>
                  <a:lnTo>
                    <a:pt x="79" y="42"/>
                  </a:lnTo>
                  <a:lnTo>
                    <a:pt x="80" y="42"/>
                  </a:lnTo>
                  <a:lnTo>
                    <a:pt x="81" y="41"/>
                  </a:lnTo>
                  <a:lnTo>
                    <a:pt x="81" y="40"/>
                  </a:lnTo>
                  <a:lnTo>
                    <a:pt x="81" y="40"/>
                  </a:lnTo>
                  <a:lnTo>
                    <a:pt x="81" y="40"/>
                  </a:lnTo>
                  <a:lnTo>
                    <a:pt x="82" y="39"/>
                  </a:lnTo>
                  <a:lnTo>
                    <a:pt x="82" y="38"/>
                  </a:lnTo>
                  <a:lnTo>
                    <a:pt x="82" y="38"/>
                  </a:lnTo>
                  <a:lnTo>
                    <a:pt x="82" y="37"/>
                  </a:lnTo>
                  <a:lnTo>
                    <a:pt x="82" y="37"/>
                  </a:lnTo>
                  <a:lnTo>
                    <a:pt x="82" y="36"/>
                  </a:lnTo>
                  <a:lnTo>
                    <a:pt x="82" y="36"/>
                  </a:lnTo>
                  <a:lnTo>
                    <a:pt x="82" y="35"/>
                  </a:lnTo>
                  <a:lnTo>
                    <a:pt x="82" y="34"/>
                  </a:lnTo>
                  <a:lnTo>
                    <a:pt x="82" y="34"/>
                  </a:lnTo>
                  <a:lnTo>
                    <a:pt x="81" y="33"/>
                  </a:lnTo>
                  <a:lnTo>
                    <a:pt x="81" y="32"/>
                  </a:lnTo>
                  <a:lnTo>
                    <a:pt x="80" y="31"/>
                  </a:lnTo>
                  <a:lnTo>
                    <a:pt x="80" y="31"/>
                  </a:lnTo>
                  <a:lnTo>
                    <a:pt x="80" y="30"/>
                  </a:lnTo>
                  <a:lnTo>
                    <a:pt x="79" y="30"/>
                  </a:lnTo>
                  <a:lnTo>
                    <a:pt x="79" y="29"/>
                  </a:lnTo>
                  <a:lnTo>
                    <a:pt x="79" y="29"/>
                  </a:lnTo>
                  <a:lnTo>
                    <a:pt x="78" y="29"/>
                  </a:lnTo>
                  <a:lnTo>
                    <a:pt x="78" y="28"/>
                  </a:lnTo>
                  <a:lnTo>
                    <a:pt x="77" y="28"/>
                  </a:lnTo>
                  <a:lnTo>
                    <a:pt x="77" y="27"/>
                  </a:lnTo>
                  <a:lnTo>
                    <a:pt x="76" y="27"/>
                  </a:lnTo>
                  <a:lnTo>
                    <a:pt x="75" y="26"/>
                  </a:lnTo>
                  <a:lnTo>
                    <a:pt x="75" y="26"/>
                  </a:lnTo>
                  <a:lnTo>
                    <a:pt x="74" y="25"/>
                  </a:lnTo>
                  <a:lnTo>
                    <a:pt x="73" y="25"/>
                  </a:lnTo>
                  <a:lnTo>
                    <a:pt x="73" y="25"/>
                  </a:lnTo>
                  <a:lnTo>
                    <a:pt x="72" y="24"/>
                  </a:lnTo>
                  <a:lnTo>
                    <a:pt x="67" y="30"/>
                  </a:lnTo>
                  <a:lnTo>
                    <a:pt x="67" y="30"/>
                  </a:lnTo>
                  <a:lnTo>
                    <a:pt x="68" y="30"/>
                  </a:lnTo>
                  <a:lnTo>
                    <a:pt x="68" y="30"/>
                  </a:lnTo>
                  <a:lnTo>
                    <a:pt x="69" y="31"/>
                  </a:lnTo>
                  <a:lnTo>
                    <a:pt x="69" y="31"/>
                  </a:lnTo>
                  <a:lnTo>
                    <a:pt x="70" y="31"/>
                  </a:lnTo>
                  <a:lnTo>
                    <a:pt x="71" y="32"/>
                  </a:lnTo>
                  <a:lnTo>
                    <a:pt x="72" y="32"/>
                  </a:lnTo>
                  <a:lnTo>
                    <a:pt x="73" y="33"/>
                  </a:lnTo>
                  <a:lnTo>
                    <a:pt x="73" y="33"/>
                  </a:lnTo>
                  <a:lnTo>
                    <a:pt x="74" y="33"/>
                  </a:lnTo>
                  <a:lnTo>
                    <a:pt x="74" y="34"/>
                  </a:lnTo>
                  <a:lnTo>
                    <a:pt x="75" y="34"/>
                  </a:lnTo>
                  <a:lnTo>
                    <a:pt x="75" y="35"/>
                  </a:lnTo>
                  <a:lnTo>
                    <a:pt x="74" y="35"/>
                  </a:lnTo>
                  <a:lnTo>
                    <a:pt x="74" y="36"/>
                  </a:lnTo>
                  <a:lnTo>
                    <a:pt x="74" y="35"/>
                  </a:lnTo>
                  <a:lnTo>
                    <a:pt x="73" y="36"/>
                  </a:lnTo>
                  <a:lnTo>
                    <a:pt x="73" y="36"/>
                  </a:lnTo>
                  <a:lnTo>
                    <a:pt x="73" y="36"/>
                  </a:lnTo>
                  <a:lnTo>
                    <a:pt x="72" y="36"/>
                  </a:lnTo>
                  <a:lnTo>
                    <a:pt x="71" y="36"/>
                  </a:lnTo>
                  <a:lnTo>
                    <a:pt x="71" y="36"/>
                  </a:lnTo>
                  <a:lnTo>
                    <a:pt x="70" y="36"/>
                  </a:lnTo>
                  <a:lnTo>
                    <a:pt x="69" y="36"/>
                  </a:lnTo>
                  <a:lnTo>
                    <a:pt x="68" y="36"/>
                  </a:lnTo>
                  <a:lnTo>
                    <a:pt x="68" y="36"/>
                  </a:lnTo>
                  <a:lnTo>
                    <a:pt x="67" y="36"/>
                  </a:lnTo>
                  <a:lnTo>
                    <a:pt x="67" y="36"/>
                  </a:lnTo>
                  <a:lnTo>
                    <a:pt x="66" y="36"/>
                  </a:lnTo>
                  <a:lnTo>
                    <a:pt x="66" y="36"/>
                  </a:lnTo>
                  <a:lnTo>
                    <a:pt x="65" y="36"/>
                  </a:lnTo>
                  <a:lnTo>
                    <a:pt x="65" y="36"/>
                  </a:lnTo>
                  <a:lnTo>
                    <a:pt x="64" y="36"/>
                  </a:lnTo>
                  <a:lnTo>
                    <a:pt x="64" y="36"/>
                  </a:lnTo>
                  <a:lnTo>
                    <a:pt x="63" y="36"/>
                  </a:lnTo>
                  <a:lnTo>
                    <a:pt x="63" y="35"/>
                  </a:lnTo>
                  <a:lnTo>
                    <a:pt x="62" y="35"/>
                  </a:lnTo>
                  <a:lnTo>
                    <a:pt x="61" y="35"/>
                  </a:lnTo>
                  <a:lnTo>
                    <a:pt x="60" y="35"/>
                  </a:lnTo>
                  <a:lnTo>
                    <a:pt x="60" y="35"/>
                  </a:lnTo>
                  <a:lnTo>
                    <a:pt x="59" y="35"/>
                  </a:lnTo>
                  <a:lnTo>
                    <a:pt x="59" y="35"/>
                  </a:lnTo>
                  <a:lnTo>
                    <a:pt x="58" y="34"/>
                  </a:lnTo>
                  <a:lnTo>
                    <a:pt x="57" y="34"/>
                  </a:lnTo>
                  <a:lnTo>
                    <a:pt x="57" y="34"/>
                  </a:lnTo>
                  <a:lnTo>
                    <a:pt x="56" y="34"/>
                  </a:lnTo>
                  <a:lnTo>
                    <a:pt x="55" y="34"/>
                  </a:lnTo>
                  <a:lnTo>
                    <a:pt x="55" y="34"/>
                  </a:lnTo>
                  <a:lnTo>
                    <a:pt x="54" y="33"/>
                  </a:lnTo>
                  <a:lnTo>
                    <a:pt x="53" y="33"/>
                  </a:lnTo>
                  <a:lnTo>
                    <a:pt x="52" y="33"/>
                  </a:lnTo>
                  <a:lnTo>
                    <a:pt x="52" y="33"/>
                  </a:lnTo>
                  <a:lnTo>
                    <a:pt x="51" y="33"/>
                  </a:lnTo>
                  <a:lnTo>
                    <a:pt x="50" y="32"/>
                  </a:lnTo>
                  <a:lnTo>
                    <a:pt x="49" y="32"/>
                  </a:lnTo>
                  <a:lnTo>
                    <a:pt x="49" y="32"/>
                  </a:lnTo>
                  <a:lnTo>
                    <a:pt x="48" y="32"/>
                  </a:lnTo>
                  <a:lnTo>
                    <a:pt x="47" y="32"/>
                  </a:lnTo>
                  <a:lnTo>
                    <a:pt x="46" y="31"/>
                  </a:lnTo>
                  <a:lnTo>
                    <a:pt x="46" y="31"/>
                  </a:lnTo>
                  <a:lnTo>
                    <a:pt x="45" y="31"/>
                  </a:lnTo>
                  <a:lnTo>
                    <a:pt x="44" y="30"/>
                  </a:lnTo>
                  <a:lnTo>
                    <a:pt x="44" y="30"/>
                  </a:lnTo>
                  <a:lnTo>
                    <a:pt x="43" y="30"/>
                  </a:lnTo>
                  <a:lnTo>
                    <a:pt x="42" y="29"/>
                  </a:lnTo>
                  <a:lnTo>
                    <a:pt x="41" y="29"/>
                  </a:lnTo>
                  <a:lnTo>
                    <a:pt x="41" y="29"/>
                  </a:lnTo>
                  <a:lnTo>
                    <a:pt x="40" y="29"/>
                  </a:lnTo>
                  <a:lnTo>
                    <a:pt x="39" y="28"/>
                  </a:lnTo>
                  <a:lnTo>
                    <a:pt x="38" y="28"/>
                  </a:lnTo>
                  <a:lnTo>
                    <a:pt x="38" y="28"/>
                  </a:lnTo>
                  <a:lnTo>
                    <a:pt x="37" y="27"/>
                  </a:lnTo>
                  <a:lnTo>
                    <a:pt x="36" y="27"/>
                  </a:lnTo>
                  <a:lnTo>
                    <a:pt x="35" y="27"/>
                  </a:lnTo>
                  <a:lnTo>
                    <a:pt x="35" y="26"/>
                  </a:lnTo>
                  <a:lnTo>
                    <a:pt x="34" y="26"/>
                  </a:lnTo>
                  <a:lnTo>
                    <a:pt x="33" y="26"/>
                  </a:lnTo>
                  <a:lnTo>
                    <a:pt x="33" y="25"/>
                  </a:lnTo>
                  <a:lnTo>
                    <a:pt x="32" y="25"/>
                  </a:lnTo>
                  <a:lnTo>
                    <a:pt x="31" y="25"/>
                  </a:lnTo>
                  <a:lnTo>
                    <a:pt x="30" y="24"/>
                  </a:lnTo>
                  <a:lnTo>
                    <a:pt x="30" y="24"/>
                  </a:lnTo>
                  <a:lnTo>
                    <a:pt x="29" y="24"/>
                  </a:lnTo>
                  <a:lnTo>
                    <a:pt x="29" y="23"/>
                  </a:lnTo>
                  <a:lnTo>
                    <a:pt x="28" y="23"/>
                  </a:lnTo>
                  <a:lnTo>
                    <a:pt x="27" y="23"/>
                  </a:lnTo>
                  <a:lnTo>
                    <a:pt x="27" y="22"/>
                  </a:lnTo>
                  <a:lnTo>
                    <a:pt x="26" y="22"/>
                  </a:lnTo>
                  <a:lnTo>
                    <a:pt x="25" y="21"/>
                  </a:lnTo>
                  <a:lnTo>
                    <a:pt x="25" y="21"/>
                  </a:lnTo>
                  <a:lnTo>
                    <a:pt x="24" y="21"/>
                  </a:lnTo>
                  <a:lnTo>
                    <a:pt x="24" y="21"/>
                  </a:lnTo>
                  <a:lnTo>
                    <a:pt x="23" y="20"/>
                  </a:lnTo>
                  <a:lnTo>
                    <a:pt x="22" y="20"/>
                  </a:lnTo>
                  <a:lnTo>
                    <a:pt x="22" y="20"/>
                  </a:lnTo>
                  <a:lnTo>
                    <a:pt x="21" y="19"/>
                  </a:lnTo>
                  <a:lnTo>
                    <a:pt x="21" y="19"/>
                  </a:lnTo>
                  <a:lnTo>
                    <a:pt x="20" y="19"/>
                  </a:lnTo>
                  <a:lnTo>
                    <a:pt x="20" y="18"/>
                  </a:lnTo>
                  <a:lnTo>
                    <a:pt x="19" y="18"/>
                  </a:lnTo>
                  <a:lnTo>
                    <a:pt x="19" y="18"/>
                  </a:lnTo>
                  <a:lnTo>
                    <a:pt x="18" y="17"/>
                  </a:lnTo>
                  <a:lnTo>
                    <a:pt x="18" y="17"/>
                  </a:lnTo>
                  <a:lnTo>
                    <a:pt x="17" y="17"/>
                  </a:lnTo>
                  <a:lnTo>
                    <a:pt x="17" y="16"/>
                  </a:lnTo>
                  <a:lnTo>
                    <a:pt x="16" y="16"/>
                  </a:lnTo>
                  <a:lnTo>
                    <a:pt x="16" y="16"/>
                  </a:lnTo>
                  <a:lnTo>
                    <a:pt x="15" y="15"/>
                  </a:lnTo>
                  <a:lnTo>
                    <a:pt x="15" y="15"/>
                  </a:lnTo>
                  <a:lnTo>
                    <a:pt x="14" y="14"/>
                  </a:lnTo>
                  <a:lnTo>
                    <a:pt x="13" y="14"/>
                  </a:lnTo>
                  <a:lnTo>
                    <a:pt x="12" y="13"/>
                  </a:lnTo>
                  <a:lnTo>
                    <a:pt x="12" y="13"/>
                  </a:lnTo>
                  <a:lnTo>
                    <a:pt x="11" y="12"/>
                  </a:lnTo>
                  <a:lnTo>
                    <a:pt x="11" y="11"/>
                  </a:lnTo>
                  <a:lnTo>
                    <a:pt x="10" y="11"/>
                  </a:lnTo>
                  <a:lnTo>
                    <a:pt x="10" y="10"/>
                  </a:lnTo>
                  <a:lnTo>
                    <a:pt x="9" y="9"/>
                  </a:lnTo>
                  <a:lnTo>
                    <a:pt x="9" y="8"/>
                  </a:lnTo>
                  <a:lnTo>
                    <a:pt x="9" y="8"/>
                  </a:lnTo>
                  <a:lnTo>
                    <a:pt x="9" y="7"/>
                  </a:lnTo>
                  <a:lnTo>
                    <a:pt x="10" y="7"/>
                  </a:lnTo>
                  <a:lnTo>
                    <a:pt x="11" y="7"/>
                  </a:lnTo>
                  <a:lnTo>
                    <a:pt x="12" y="7"/>
                  </a:lnTo>
                  <a:lnTo>
                    <a:pt x="12" y="7"/>
                  </a:lnTo>
                  <a:lnTo>
                    <a:pt x="12" y="7"/>
                  </a:lnTo>
                  <a:lnTo>
                    <a:pt x="13" y="7"/>
                  </a:lnTo>
                  <a:lnTo>
                    <a:pt x="14" y="7"/>
                  </a:lnTo>
                  <a:lnTo>
                    <a:pt x="14" y="7"/>
                  </a:lnTo>
                  <a:lnTo>
                    <a:pt x="15" y="7"/>
                  </a:lnTo>
                  <a:lnTo>
                    <a:pt x="15" y="7"/>
                  </a:lnTo>
                  <a:lnTo>
                    <a:pt x="15" y="8"/>
                  </a:lnTo>
                  <a:lnTo>
                    <a:pt x="16" y="8"/>
                  </a:lnTo>
                  <a:lnTo>
                    <a:pt x="16" y="8"/>
                  </a:lnTo>
                  <a:lnTo>
                    <a:pt x="17" y="8"/>
                  </a:lnTo>
                  <a:lnTo>
                    <a:pt x="17" y="8"/>
                  </a:lnTo>
                  <a:lnTo>
                    <a:pt x="18" y="8"/>
                  </a:lnTo>
                  <a:lnTo>
                    <a:pt x="18" y="8"/>
                  </a:lnTo>
                  <a:lnTo>
                    <a:pt x="19" y="8"/>
                  </a:lnTo>
                  <a:lnTo>
                    <a:pt x="19" y="9"/>
                  </a:lnTo>
                  <a:lnTo>
                    <a:pt x="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5" name="Freeform 2274"/>
            <p:cNvSpPr>
              <a:spLocks/>
            </p:cNvSpPr>
            <p:nvPr/>
          </p:nvSpPr>
          <p:spPr bwMode="auto">
            <a:xfrm>
              <a:off x="3971926" y="3789923"/>
              <a:ext cx="25400" cy="63500"/>
            </a:xfrm>
            <a:custGeom>
              <a:avLst/>
              <a:gdLst>
                <a:gd name="T0" fmla="*/ 7 w 16"/>
                <a:gd name="T1" fmla="*/ 39 h 40"/>
                <a:gd name="T2" fmla="*/ 8 w 16"/>
                <a:gd name="T3" fmla="*/ 38 h 40"/>
                <a:gd name="T4" fmla="*/ 9 w 16"/>
                <a:gd name="T5" fmla="*/ 36 h 40"/>
                <a:gd name="T6" fmla="*/ 11 w 16"/>
                <a:gd name="T7" fmla="*/ 34 h 40"/>
                <a:gd name="T8" fmla="*/ 13 w 16"/>
                <a:gd name="T9" fmla="*/ 32 h 40"/>
                <a:gd name="T10" fmla="*/ 13 w 16"/>
                <a:gd name="T11" fmla="*/ 30 h 40"/>
                <a:gd name="T12" fmla="*/ 14 w 16"/>
                <a:gd name="T13" fmla="*/ 29 h 40"/>
                <a:gd name="T14" fmla="*/ 15 w 16"/>
                <a:gd name="T15" fmla="*/ 28 h 40"/>
                <a:gd name="T16" fmla="*/ 16 w 16"/>
                <a:gd name="T17" fmla="*/ 26 h 40"/>
                <a:gd name="T18" fmla="*/ 16 w 16"/>
                <a:gd name="T19" fmla="*/ 25 h 40"/>
                <a:gd name="T20" fmla="*/ 16 w 16"/>
                <a:gd name="T21" fmla="*/ 23 h 40"/>
                <a:gd name="T22" fmla="*/ 16 w 16"/>
                <a:gd name="T23" fmla="*/ 22 h 40"/>
                <a:gd name="T24" fmla="*/ 16 w 16"/>
                <a:gd name="T25" fmla="*/ 20 h 40"/>
                <a:gd name="T26" fmla="*/ 16 w 16"/>
                <a:gd name="T27" fmla="*/ 19 h 40"/>
                <a:gd name="T28" fmla="*/ 15 w 16"/>
                <a:gd name="T29" fmla="*/ 17 h 40"/>
                <a:gd name="T30" fmla="*/ 13 w 16"/>
                <a:gd name="T31" fmla="*/ 14 h 40"/>
                <a:gd name="T32" fmla="*/ 11 w 16"/>
                <a:gd name="T33" fmla="*/ 12 h 40"/>
                <a:gd name="T34" fmla="*/ 10 w 16"/>
                <a:gd name="T35" fmla="*/ 11 h 40"/>
                <a:gd name="T36" fmla="*/ 10 w 16"/>
                <a:gd name="T37" fmla="*/ 9 h 40"/>
                <a:gd name="T38" fmla="*/ 9 w 16"/>
                <a:gd name="T39" fmla="*/ 7 h 40"/>
                <a:gd name="T40" fmla="*/ 9 w 16"/>
                <a:gd name="T41" fmla="*/ 5 h 40"/>
                <a:gd name="T42" fmla="*/ 10 w 16"/>
                <a:gd name="T43" fmla="*/ 3 h 40"/>
                <a:gd name="T44" fmla="*/ 11 w 16"/>
                <a:gd name="T45" fmla="*/ 2 h 40"/>
                <a:gd name="T46" fmla="*/ 2 w 16"/>
                <a:gd name="T47" fmla="*/ 0 h 40"/>
                <a:gd name="T48" fmla="*/ 1 w 16"/>
                <a:gd name="T49" fmla="*/ 2 h 40"/>
                <a:gd name="T50" fmla="*/ 1 w 16"/>
                <a:gd name="T51" fmla="*/ 4 h 40"/>
                <a:gd name="T52" fmla="*/ 0 w 16"/>
                <a:gd name="T53" fmla="*/ 5 h 40"/>
                <a:gd name="T54" fmla="*/ 0 w 16"/>
                <a:gd name="T55" fmla="*/ 7 h 40"/>
                <a:gd name="T56" fmla="*/ 1 w 16"/>
                <a:gd name="T57" fmla="*/ 9 h 40"/>
                <a:gd name="T58" fmla="*/ 1 w 16"/>
                <a:gd name="T59" fmla="*/ 11 h 40"/>
                <a:gd name="T60" fmla="*/ 2 w 16"/>
                <a:gd name="T61" fmla="*/ 13 h 40"/>
                <a:gd name="T62" fmla="*/ 4 w 16"/>
                <a:gd name="T63" fmla="*/ 15 h 40"/>
                <a:gd name="T64" fmla="*/ 5 w 16"/>
                <a:gd name="T65" fmla="*/ 17 h 40"/>
                <a:gd name="T66" fmla="*/ 6 w 16"/>
                <a:gd name="T67" fmla="*/ 18 h 40"/>
                <a:gd name="T68" fmla="*/ 8 w 16"/>
                <a:gd name="T69" fmla="*/ 20 h 40"/>
                <a:gd name="T70" fmla="*/ 8 w 16"/>
                <a:gd name="T71" fmla="*/ 22 h 40"/>
                <a:gd name="T72" fmla="*/ 8 w 16"/>
                <a:gd name="T73" fmla="*/ 24 h 40"/>
                <a:gd name="T74" fmla="*/ 7 w 16"/>
                <a:gd name="T75" fmla="*/ 26 h 40"/>
                <a:gd name="T76" fmla="*/ 6 w 16"/>
                <a:gd name="T77" fmla="*/ 28 h 40"/>
                <a:gd name="T78" fmla="*/ 5 w 16"/>
                <a:gd name="T79" fmla="*/ 30 h 40"/>
                <a:gd name="T80" fmla="*/ 3 w 16"/>
                <a:gd name="T81" fmla="*/ 32 h 40"/>
                <a:gd name="T82" fmla="*/ 1 w 16"/>
                <a:gd name="T83" fmla="*/ 32 h 40"/>
                <a:gd name="T84" fmla="*/ 0 w 16"/>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40">
                  <a:moveTo>
                    <a:pt x="6" y="40"/>
                  </a:moveTo>
                  <a:lnTo>
                    <a:pt x="6" y="40"/>
                  </a:lnTo>
                  <a:lnTo>
                    <a:pt x="7" y="39"/>
                  </a:lnTo>
                  <a:lnTo>
                    <a:pt x="7" y="39"/>
                  </a:lnTo>
                  <a:lnTo>
                    <a:pt x="7" y="38"/>
                  </a:lnTo>
                  <a:lnTo>
                    <a:pt x="8" y="38"/>
                  </a:lnTo>
                  <a:lnTo>
                    <a:pt x="8" y="37"/>
                  </a:lnTo>
                  <a:lnTo>
                    <a:pt x="9" y="37"/>
                  </a:lnTo>
                  <a:lnTo>
                    <a:pt x="9" y="36"/>
                  </a:lnTo>
                  <a:lnTo>
                    <a:pt x="10" y="36"/>
                  </a:lnTo>
                  <a:lnTo>
                    <a:pt x="11" y="35"/>
                  </a:lnTo>
                  <a:lnTo>
                    <a:pt x="11" y="34"/>
                  </a:lnTo>
                  <a:lnTo>
                    <a:pt x="12" y="33"/>
                  </a:lnTo>
                  <a:lnTo>
                    <a:pt x="12" y="33"/>
                  </a:lnTo>
                  <a:lnTo>
                    <a:pt x="13" y="32"/>
                  </a:lnTo>
                  <a:lnTo>
                    <a:pt x="13" y="31"/>
                  </a:lnTo>
                  <a:lnTo>
                    <a:pt x="13" y="31"/>
                  </a:lnTo>
                  <a:lnTo>
                    <a:pt x="13" y="30"/>
                  </a:lnTo>
                  <a:lnTo>
                    <a:pt x="14" y="30"/>
                  </a:lnTo>
                  <a:lnTo>
                    <a:pt x="14" y="29"/>
                  </a:lnTo>
                  <a:lnTo>
                    <a:pt x="14" y="29"/>
                  </a:lnTo>
                  <a:lnTo>
                    <a:pt x="15" y="29"/>
                  </a:lnTo>
                  <a:lnTo>
                    <a:pt x="15" y="28"/>
                  </a:lnTo>
                  <a:lnTo>
                    <a:pt x="15" y="28"/>
                  </a:lnTo>
                  <a:lnTo>
                    <a:pt x="15" y="27"/>
                  </a:lnTo>
                  <a:lnTo>
                    <a:pt x="15" y="27"/>
                  </a:lnTo>
                  <a:lnTo>
                    <a:pt x="16" y="26"/>
                  </a:lnTo>
                  <a:lnTo>
                    <a:pt x="16" y="26"/>
                  </a:lnTo>
                  <a:lnTo>
                    <a:pt x="16" y="25"/>
                  </a:lnTo>
                  <a:lnTo>
                    <a:pt x="16" y="25"/>
                  </a:lnTo>
                  <a:lnTo>
                    <a:pt x="16" y="24"/>
                  </a:lnTo>
                  <a:lnTo>
                    <a:pt x="16" y="24"/>
                  </a:lnTo>
                  <a:lnTo>
                    <a:pt x="16" y="23"/>
                  </a:lnTo>
                  <a:lnTo>
                    <a:pt x="16" y="23"/>
                  </a:lnTo>
                  <a:lnTo>
                    <a:pt x="16" y="22"/>
                  </a:lnTo>
                  <a:lnTo>
                    <a:pt x="16" y="22"/>
                  </a:lnTo>
                  <a:lnTo>
                    <a:pt x="16" y="21"/>
                  </a:lnTo>
                  <a:lnTo>
                    <a:pt x="16" y="21"/>
                  </a:lnTo>
                  <a:lnTo>
                    <a:pt x="16" y="20"/>
                  </a:lnTo>
                  <a:lnTo>
                    <a:pt x="16" y="20"/>
                  </a:lnTo>
                  <a:lnTo>
                    <a:pt x="16" y="19"/>
                  </a:lnTo>
                  <a:lnTo>
                    <a:pt x="16" y="19"/>
                  </a:lnTo>
                  <a:lnTo>
                    <a:pt x="16" y="18"/>
                  </a:lnTo>
                  <a:lnTo>
                    <a:pt x="15" y="18"/>
                  </a:lnTo>
                  <a:lnTo>
                    <a:pt x="15" y="17"/>
                  </a:lnTo>
                  <a:lnTo>
                    <a:pt x="14" y="16"/>
                  </a:lnTo>
                  <a:lnTo>
                    <a:pt x="13" y="15"/>
                  </a:lnTo>
                  <a:lnTo>
                    <a:pt x="13" y="14"/>
                  </a:lnTo>
                  <a:lnTo>
                    <a:pt x="12" y="13"/>
                  </a:lnTo>
                  <a:lnTo>
                    <a:pt x="12" y="13"/>
                  </a:lnTo>
                  <a:lnTo>
                    <a:pt x="11" y="12"/>
                  </a:lnTo>
                  <a:lnTo>
                    <a:pt x="11" y="12"/>
                  </a:lnTo>
                  <a:lnTo>
                    <a:pt x="11" y="11"/>
                  </a:lnTo>
                  <a:lnTo>
                    <a:pt x="10" y="11"/>
                  </a:lnTo>
                  <a:lnTo>
                    <a:pt x="10" y="10"/>
                  </a:lnTo>
                  <a:lnTo>
                    <a:pt x="10" y="9"/>
                  </a:lnTo>
                  <a:lnTo>
                    <a:pt x="10" y="9"/>
                  </a:lnTo>
                  <a:lnTo>
                    <a:pt x="9" y="8"/>
                  </a:lnTo>
                  <a:lnTo>
                    <a:pt x="9" y="8"/>
                  </a:lnTo>
                  <a:lnTo>
                    <a:pt x="9" y="7"/>
                  </a:lnTo>
                  <a:lnTo>
                    <a:pt x="9" y="6"/>
                  </a:lnTo>
                  <a:lnTo>
                    <a:pt x="9" y="5"/>
                  </a:lnTo>
                  <a:lnTo>
                    <a:pt x="9" y="5"/>
                  </a:lnTo>
                  <a:lnTo>
                    <a:pt x="10" y="4"/>
                  </a:lnTo>
                  <a:lnTo>
                    <a:pt x="10" y="3"/>
                  </a:lnTo>
                  <a:lnTo>
                    <a:pt x="10" y="3"/>
                  </a:lnTo>
                  <a:lnTo>
                    <a:pt x="10" y="2"/>
                  </a:lnTo>
                  <a:lnTo>
                    <a:pt x="11" y="2"/>
                  </a:lnTo>
                  <a:lnTo>
                    <a:pt x="11" y="2"/>
                  </a:lnTo>
                  <a:lnTo>
                    <a:pt x="2" y="0"/>
                  </a:lnTo>
                  <a:lnTo>
                    <a:pt x="2" y="0"/>
                  </a:lnTo>
                  <a:lnTo>
                    <a:pt x="2" y="0"/>
                  </a:lnTo>
                  <a:lnTo>
                    <a:pt x="2" y="1"/>
                  </a:lnTo>
                  <a:lnTo>
                    <a:pt x="1" y="2"/>
                  </a:lnTo>
                  <a:lnTo>
                    <a:pt x="1" y="2"/>
                  </a:lnTo>
                  <a:lnTo>
                    <a:pt x="1" y="3"/>
                  </a:lnTo>
                  <a:lnTo>
                    <a:pt x="1" y="3"/>
                  </a:lnTo>
                  <a:lnTo>
                    <a:pt x="1" y="4"/>
                  </a:lnTo>
                  <a:lnTo>
                    <a:pt x="1" y="4"/>
                  </a:lnTo>
                  <a:lnTo>
                    <a:pt x="0" y="5"/>
                  </a:lnTo>
                  <a:lnTo>
                    <a:pt x="0" y="5"/>
                  </a:lnTo>
                  <a:lnTo>
                    <a:pt x="0" y="6"/>
                  </a:lnTo>
                  <a:lnTo>
                    <a:pt x="0" y="6"/>
                  </a:lnTo>
                  <a:lnTo>
                    <a:pt x="0" y="7"/>
                  </a:lnTo>
                  <a:lnTo>
                    <a:pt x="1" y="8"/>
                  </a:lnTo>
                  <a:lnTo>
                    <a:pt x="0" y="8"/>
                  </a:lnTo>
                  <a:lnTo>
                    <a:pt x="1" y="9"/>
                  </a:lnTo>
                  <a:lnTo>
                    <a:pt x="1" y="10"/>
                  </a:lnTo>
                  <a:lnTo>
                    <a:pt x="1" y="10"/>
                  </a:lnTo>
                  <a:lnTo>
                    <a:pt x="1" y="11"/>
                  </a:lnTo>
                  <a:lnTo>
                    <a:pt x="2" y="11"/>
                  </a:lnTo>
                  <a:lnTo>
                    <a:pt x="2" y="12"/>
                  </a:lnTo>
                  <a:lnTo>
                    <a:pt x="2" y="13"/>
                  </a:lnTo>
                  <a:lnTo>
                    <a:pt x="3" y="13"/>
                  </a:lnTo>
                  <a:lnTo>
                    <a:pt x="3" y="14"/>
                  </a:lnTo>
                  <a:lnTo>
                    <a:pt x="4" y="15"/>
                  </a:lnTo>
                  <a:lnTo>
                    <a:pt x="5" y="16"/>
                  </a:lnTo>
                  <a:lnTo>
                    <a:pt x="5" y="16"/>
                  </a:lnTo>
                  <a:lnTo>
                    <a:pt x="5" y="17"/>
                  </a:lnTo>
                  <a:lnTo>
                    <a:pt x="6" y="17"/>
                  </a:lnTo>
                  <a:lnTo>
                    <a:pt x="6" y="18"/>
                  </a:lnTo>
                  <a:lnTo>
                    <a:pt x="6" y="18"/>
                  </a:lnTo>
                  <a:lnTo>
                    <a:pt x="7" y="19"/>
                  </a:lnTo>
                  <a:lnTo>
                    <a:pt x="7" y="20"/>
                  </a:lnTo>
                  <a:lnTo>
                    <a:pt x="8" y="20"/>
                  </a:lnTo>
                  <a:lnTo>
                    <a:pt x="8" y="21"/>
                  </a:lnTo>
                  <a:lnTo>
                    <a:pt x="8" y="22"/>
                  </a:lnTo>
                  <a:lnTo>
                    <a:pt x="8" y="22"/>
                  </a:lnTo>
                  <a:lnTo>
                    <a:pt x="8" y="23"/>
                  </a:lnTo>
                  <a:lnTo>
                    <a:pt x="8" y="24"/>
                  </a:lnTo>
                  <a:lnTo>
                    <a:pt x="8" y="24"/>
                  </a:lnTo>
                  <a:lnTo>
                    <a:pt x="8" y="25"/>
                  </a:lnTo>
                  <a:lnTo>
                    <a:pt x="7" y="26"/>
                  </a:lnTo>
                  <a:lnTo>
                    <a:pt x="7" y="26"/>
                  </a:lnTo>
                  <a:lnTo>
                    <a:pt x="7" y="27"/>
                  </a:lnTo>
                  <a:lnTo>
                    <a:pt x="6" y="28"/>
                  </a:lnTo>
                  <a:lnTo>
                    <a:pt x="6" y="28"/>
                  </a:lnTo>
                  <a:lnTo>
                    <a:pt x="6" y="29"/>
                  </a:lnTo>
                  <a:lnTo>
                    <a:pt x="5" y="30"/>
                  </a:lnTo>
                  <a:lnTo>
                    <a:pt x="5" y="30"/>
                  </a:lnTo>
                  <a:lnTo>
                    <a:pt x="4" y="30"/>
                  </a:lnTo>
                  <a:lnTo>
                    <a:pt x="4" y="31"/>
                  </a:lnTo>
                  <a:lnTo>
                    <a:pt x="3" y="32"/>
                  </a:lnTo>
                  <a:lnTo>
                    <a:pt x="2" y="32"/>
                  </a:lnTo>
                  <a:lnTo>
                    <a:pt x="2" y="32"/>
                  </a:lnTo>
                  <a:lnTo>
                    <a:pt x="1" y="32"/>
                  </a:lnTo>
                  <a:lnTo>
                    <a:pt x="1" y="33"/>
                  </a:lnTo>
                  <a:lnTo>
                    <a:pt x="1" y="33"/>
                  </a:lnTo>
                  <a:lnTo>
                    <a:pt x="0" y="33"/>
                  </a:lnTo>
                  <a:lnTo>
                    <a:pt x="6"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6" name="Freeform 2275"/>
            <p:cNvSpPr>
              <a:spLocks/>
            </p:cNvSpPr>
            <p:nvPr/>
          </p:nvSpPr>
          <p:spPr bwMode="auto">
            <a:xfrm>
              <a:off x="3989390" y="3750238"/>
              <a:ext cx="193675" cy="92075"/>
            </a:xfrm>
            <a:custGeom>
              <a:avLst/>
              <a:gdLst>
                <a:gd name="T0" fmla="*/ 3 w 122"/>
                <a:gd name="T1" fmla="*/ 0 h 58"/>
                <a:gd name="T2" fmla="*/ 122 w 122"/>
                <a:gd name="T3" fmla="*/ 51 h 58"/>
                <a:gd name="T4" fmla="*/ 119 w 122"/>
                <a:gd name="T5" fmla="*/ 58 h 58"/>
                <a:gd name="T6" fmla="*/ 0 w 122"/>
                <a:gd name="T7" fmla="*/ 8 h 58"/>
                <a:gd name="T8" fmla="*/ 3 w 122"/>
                <a:gd name="T9" fmla="*/ 0 h 58"/>
              </a:gdLst>
              <a:ahLst/>
              <a:cxnLst>
                <a:cxn ang="0">
                  <a:pos x="T0" y="T1"/>
                </a:cxn>
                <a:cxn ang="0">
                  <a:pos x="T2" y="T3"/>
                </a:cxn>
                <a:cxn ang="0">
                  <a:pos x="T4" y="T5"/>
                </a:cxn>
                <a:cxn ang="0">
                  <a:pos x="T6" y="T7"/>
                </a:cxn>
                <a:cxn ang="0">
                  <a:pos x="T8" y="T9"/>
                </a:cxn>
              </a:cxnLst>
              <a:rect l="0" t="0" r="r" b="b"/>
              <a:pathLst>
                <a:path w="122" h="58">
                  <a:moveTo>
                    <a:pt x="3" y="0"/>
                  </a:moveTo>
                  <a:lnTo>
                    <a:pt x="122" y="51"/>
                  </a:lnTo>
                  <a:lnTo>
                    <a:pt x="119" y="58"/>
                  </a:lnTo>
                  <a:lnTo>
                    <a:pt x="0"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7" name="Freeform 2276"/>
            <p:cNvSpPr>
              <a:spLocks/>
            </p:cNvSpPr>
            <p:nvPr/>
          </p:nvSpPr>
          <p:spPr bwMode="auto">
            <a:xfrm>
              <a:off x="3971928" y="3726425"/>
              <a:ext cx="22225" cy="11113"/>
            </a:xfrm>
            <a:custGeom>
              <a:avLst/>
              <a:gdLst>
                <a:gd name="T0" fmla="*/ 3 w 14"/>
                <a:gd name="T1" fmla="*/ 0 h 7"/>
                <a:gd name="T2" fmla="*/ 3 w 14"/>
                <a:gd name="T3" fmla="*/ 0 h 7"/>
                <a:gd name="T4" fmla="*/ 3 w 14"/>
                <a:gd name="T5" fmla="*/ 0 h 7"/>
                <a:gd name="T6" fmla="*/ 4 w 14"/>
                <a:gd name="T7" fmla="*/ 0 h 7"/>
                <a:gd name="T8" fmla="*/ 4 w 14"/>
                <a:gd name="T9" fmla="*/ 0 h 7"/>
                <a:gd name="T10" fmla="*/ 5 w 14"/>
                <a:gd name="T11" fmla="*/ 0 h 7"/>
                <a:gd name="T12" fmla="*/ 5 w 14"/>
                <a:gd name="T13" fmla="*/ 1 h 7"/>
                <a:gd name="T14" fmla="*/ 6 w 14"/>
                <a:gd name="T15" fmla="*/ 1 h 7"/>
                <a:gd name="T16" fmla="*/ 7 w 14"/>
                <a:gd name="T17" fmla="*/ 1 h 7"/>
                <a:gd name="T18" fmla="*/ 7 w 14"/>
                <a:gd name="T19" fmla="*/ 1 h 7"/>
                <a:gd name="T20" fmla="*/ 7 w 14"/>
                <a:gd name="T21" fmla="*/ 1 h 7"/>
                <a:gd name="T22" fmla="*/ 8 w 14"/>
                <a:gd name="T23" fmla="*/ 1 h 7"/>
                <a:gd name="T24" fmla="*/ 8 w 14"/>
                <a:gd name="T25" fmla="*/ 2 h 7"/>
                <a:gd name="T26" fmla="*/ 9 w 14"/>
                <a:gd name="T27" fmla="*/ 2 h 7"/>
                <a:gd name="T28" fmla="*/ 9 w 14"/>
                <a:gd name="T29" fmla="*/ 2 h 7"/>
                <a:gd name="T30" fmla="*/ 10 w 14"/>
                <a:gd name="T31" fmla="*/ 2 h 7"/>
                <a:gd name="T32" fmla="*/ 10 w 14"/>
                <a:gd name="T33" fmla="*/ 2 h 7"/>
                <a:gd name="T34" fmla="*/ 11 w 14"/>
                <a:gd name="T35" fmla="*/ 2 h 7"/>
                <a:gd name="T36" fmla="*/ 11 w 14"/>
                <a:gd name="T37" fmla="*/ 2 h 7"/>
                <a:gd name="T38" fmla="*/ 12 w 14"/>
                <a:gd name="T39" fmla="*/ 2 h 7"/>
                <a:gd name="T40" fmla="*/ 12 w 14"/>
                <a:gd name="T41" fmla="*/ 2 h 7"/>
                <a:gd name="T42" fmla="*/ 13 w 14"/>
                <a:gd name="T43" fmla="*/ 2 h 7"/>
                <a:gd name="T44" fmla="*/ 14 w 14"/>
                <a:gd name="T45" fmla="*/ 3 h 7"/>
                <a:gd name="T46" fmla="*/ 14 w 14"/>
                <a:gd name="T47" fmla="*/ 3 h 7"/>
                <a:gd name="T48" fmla="*/ 12 w 14"/>
                <a:gd name="T49" fmla="*/ 7 h 7"/>
                <a:gd name="T50" fmla="*/ 12 w 14"/>
                <a:gd name="T51" fmla="*/ 7 h 7"/>
                <a:gd name="T52" fmla="*/ 11 w 14"/>
                <a:gd name="T53" fmla="*/ 7 h 7"/>
                <a:gd name="T54" fmla="*/ 11 w 14"/>
                <a:gd name="T55" fmla="*/ 7 h 7"/>
                <a:gd name="T56" fmla="*/ 10 w 14"/>
                <a:gd name="T57" fmla="*/ 7 h 7"/>
                <a:gd name="T58" fmla="*/ 10 w 14"/>
                <a:gd name="T59" fmla="*/ 7 h 7"/>
                <a:gd name="T60" fmla="*/ 9 w 14"/>
                <a:gd name="T61" fmla="*/ 7 h 7"/>
                <a:gd name="T62" fmla="*/ 8 w 14"/>
                <a:gd name="T63" fmla="*/ 7 h 7"/>
                <a:gd name="T64" fmla="*/ 8 w 14"/>
                <a:gd name="T65" fmla="*/ 7 h 7"/>
                <a:gd name="T66" fmla="*/ 7 w 14"/>
                <a:gd name="T67" fmla="*/ 7 h 7"/>
                <a:gd name="T68" fmla="*/ 7 w 14"/>
                <a:gd name="T69" fmla="*/ 7 h 7"/>
                <a:gd name="T70" fmla="*/ 7 w 14"/>
                <a:gd name="T71" fmla="*/ 6 h 7"/>
                <a:gd name="T72" fmla="*/ 6 w 14"/>
                <a:gd name="T73" fmla="*/ 6 h 7"/>
                <a:gd name="T74" fmla="*/ 6 w 14"/>
                <a:gd name="T75" fmla="*/ 6 h 7"/>
                <a:gd name="T76" fmla="*/ 5 w 14"/>
                <a:gd name="T77" fmla="*/ 6 h 7"/>
                <a:gd name="T78" fmla="*/ 5 w 14"/>
                <a:gd name="T79" fmla="*/ 6 h 7"/>
                <a:gd name="T80" fmla="*/ 4 w 14"/>
                <a:gd name="T81" fmla="*/ 6 h 7"/>
                <a:gd name="T82" fmla="*/ 3 w 14"/>
                <a:gd name="T83" fmla="*/ 5 h 7"/>
                <a:gd name="T84" fmla="*/ 3 w 14"/>
                <a:gd name="T85" fmla="*/ 5 h 7"/>
                <a:gd name="T86" fmla="*/ 2 w 14"/>
                <a:gd name="T87" fmla="*/ 5 h 7"/>
                <a:gd name="T88" fmla="*/ 2 w 14"/>
                <a:gd name="T89" fmla="*/ 5 h 7"/>
                <a:gd name="T90" fmla="*/ 1 w 14"/>
                <a:gd name="T91" fmla="*/ 4 h 7"/>
                <a:gd name="T92" fmla="*/ 1 w 14"/>
                <a:gd name="T93" fmla="*/ 4 h 7"/>
                <a:gd name="T94" fmla="*/ 0 w 14"/>
                <a:gd name="T95" fmla="*/ 4 h 7"/>
                <a:gd name="T96" fmla="*/ 3 w 14"/>
                <a:gd name="T9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7">
                  <a:moveTo>
                    <a:pt x="3" y="0"/>
                  </a:moveTo>
                  <a:lnTo>
                    <a:pt x="3" y="0"/>
                  </a:lnTo>
                  <a:lnTo>
                    <a:pt x="3" y="0"/>
                  </a:lnTo>
                  <a:lnTo>
                    <a:pt x="4" y="0"/>
                  </a:lnTo>
                  <a:lnTo>
                    <a:pt x="4" y="0"/>
                  </a:lnTo>
                  <a:lnTo>
                    <a:pt x="5" y="0"/>
                  </a:lnTo>
                  <a:lnTo>
                    <a:pt x="5" y="1"/>
                  </a:lnTo>
                  <a:lnTo>
                    <a:pt x="6" y="1"/>
                  </a:lnTo>
                  <a:lnTo>
                    <a:pt x="7" y="1"/>
                  </a:lnTo>
                  <a:lnTo>
                    <a:pt x="7" y="1"/>
                  </a:lnTo>
                  <a:lnTo>
                    <a:pt x="7" y="1"/>
                  </a:lnTo>
                  <a:lnTo>
                    <a:pt x="8" y="1"/>
                  </a:lnTo>
                  <a:lnTo>
                    <a:pt x="8" y="2"/>
                  </a:lnTo>
                  <a:lnTo>
                    <a:pt x="9" y="2"/>
                  </a:lnTo>
                  <a:lnTo>
                    <a:pt x="9" y="2"/>
                  </a:lnTo>
                  <a:lnTo>
                    <a:pt x="10" y="2"/>
                  </a:lnTo>
                  <a:lnTo>
                    <a:pt x="10" y="2"/>
                  </a:lnTo>
                  <a:lnTo>
                    <a:pt x="11" y="2"/>
                  </a:lnTo>
                  <a:lnTo>
                    <a:pt x="11" y="2"/>
                  </a:lnTo>
                  <a:lnTo>
                    <a:pt x="12" y="2"/>
                  </a:lnTo>
                  <a:lnTo>
                    <a:pt x="12" y="2"/>
                  </a:lnTo>
                  <a:lnTo>
                    <a:pt x="13" y="2"/>
                  </a:lnTo>
                  <a:lnTo>
                    <a:pt x="14" y="3"/>
                  </a:lnTo>
                  <a:lnTo>
                    <a:pt x="14" y="3"/>
                  </a:lnTo>
                  <a:lnTo>
                    <a:pt x="12" y="7"/>
                  </a:lnTo>
                  <a:lnTo>
                    <a:pt x="12" y="7"/>
                  </a:lnTo>
                  <a:lnTo>
                    <a:pt x="11" y="7"/>
                  </a:lnTo>
                  <a:lnTo>
                    <a:pt x="11" y="7"/>
                  </a:lnTo>
                  <a:lnTo>
                    <a:pt x="10" y="7"/>
                  </a:lnTo>
                  <a:lnTo>
                    <a:pt x="10" y="7"/>
                  </a:lnTo>
                  <a:lnTo>
                    <a:pt x="9" y="7"/>
                  </a:lnTo>
                  <a:lnTo>
                    <a:pt x="8" y="7"/>
                  </a:lnTo>
                  <a:lnTo>
                    <a:pt x="8" y="7"/>
                  </a:lnTo>
                  <a:lnTo>
                    <a:pt x="7" y="7"/>
                  </a:lnTo>
                  <a:lnTo>
                    <a:pt x="7" y="7"/>
                  </a:lnTo>
                  <a:lnTo>
                    <a:pt x="7" y="6"/>
                  </a:lnTo>
                  <a:lnTo>
                    <a:pt x="6" y="6"/>
                  </a:lnTo>
                  <a:lnTo>
                    <a:pt x="6" y="6"/>
                  </a:lnTo>
                  <a:lnTo>
                    <a:pt x="5" y="6"/>
                  </a:lnTo>
                  <a:lnTo>
                    <a:pt x="5" y="6"/>
                  </a:lnTo>
                  <a:lnTo>
                    <a:pt x="4" y="6"/>
                  </a:lnTo>
                  <a:lnTo>
                    <a:pt x="3" y="5"/>
                  </a:lnTo>
                  <a:lnTo>
                    <a:pt x="3" y="5"/>
                  </a:lnTo>
                  <a:lnTo>
                    <a:pt x="2" y="5"/>
                  </a:lnTo>
                  <a:lnTo>
                    <a:pt x="2" y="5"/>
                  </a:lnTo>
                  <a:lnTo>
                    <a:pt x="1" y="4"/>
                  </a:lnTo>
                  <a:lnTo>
                    <a:pt x="1" y="4"/>
                  </a:lnTo>
                  <a:lnTo>
                    <a:pt x="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8" name="Freeform 2277"/>
            <p:cNvSpPr>
              <a:spLocks/>
            </p:cNvSpPr>
            <p:nvPr/>
          </p:nvSpPr>
          <p:spPr bwMode="auto">
            <a:xfrm>
              <a:off x="3967165" y="3739123"/>
              <a:ext cx="22225" cy="12700"/>
            </a:xfrm>
            <a:custGeom>
              <a:avLst/>
              <a:gdLst>
                <a:gd name="T0" fmla="*/ 2 w 14"/>
                <a:gd name="T1" fmla="*/ 0 h 8"/>
                <a:gd name="T2" fmla="*/ 3 w 14"/>
                <a:gd name="T3" fmla="*/ 0 h 8"/>
                <a:gd name="T4" fmla="*/ 3 w 14"/>
                <a:gd name="T5" fmla="*/ 0 h 8"/>
                <a:gd name="T6" fmla="*/ 3 w 14"/>
                <a:gd name="T7" fmla="*/ 0 h 8"/>
                <a:gd name="T8" fmla="*/ 4 w 14"/>
                <a:gd name="T9" fmla="*/ 1 h 8"/>
                <a:gd name="T10" fmla="*/ 4 w 14"/>
                <a:gd name="T11" fmla="*/ 1 h 8"/>
                <a:gd name="T12" fmla="*/ 5 w 14"/>
                <a:gd name="T13" fmla="*/ 1 h 8"/>
                <a:gd name="T14" fmla="*/ 5 w 14"/>
                <a:gd name="T15" fmla="*/ 1 h 8"/>
                <a:gd name="T16" fmla="*/ 6 w 14"/>
                <a:gd name="T17" fmla="*/ 1 h 8"/>
                <a:gd name="T18" fmla="*/ 6 w 14"/>
                <a:gd name="T19" fmla="*/ 1 h 8"/>
                <a:gd name="T20" fmla="*/ 7 w 14"/>
                <a:gd name="T21" fmla="*/ 1 h 8"/>
                <a:gd name="T22" fmla="*/ 7 w 14"/>
                <a:gd name="T23" fmla="*/ 2 h 8"/>
                <a:gd name="T24" fmla="*/ 7 w 14"/>
                <a:gd name="T25" fmla="*/ 2 h 8"/>
                <a:gd name="T26" fmla="*/ 8 w 14"/>
                <a:gd name="T27" fmla="*/ 2 h 8"/>
                <a:gd name="T28" fmla="*/ 8 w 14"/>
                <a:gd name="T29" fmla="*/ 2 h 8"/>
                <a:gd name="T30" fmla="*/ 9 w 14"/>
                <a:gd name="T31" fmla="*/ 2 h 8"/>
                <a:gd name="T32" fmla="*/ 9 w 14"/>
                <a:gd name="T33" fmla="*/ 2 h 8"/>
                <a:gd name="T34" fmla="*/ 10 w 14"/>
                <a:gd name="T35" fmla="*/ 2 h 8"/>
                <a:gd name="T36" fmla="*/ 10 w 14"/>
                <a:gd name="T37" fmla="*/ 2 h 8"/>
                <a:gd name="T38" fmla="*/ 11 w 14"/>
                <a:gd name="T39" fmla="*/ 2 h 8"/>
                <a:gd name="T40" fmla="*/ 12 w 14"/>
                <a:gd name="T41" fmla="*/ 3 h 8"/>
                <a:gd name="T42" fmla="*/ 12 w 14"/>
                <a:gd name="T43" fmla="*/ 3 h 8"/>
                <a:gd name="T44" fmla="*/ 13 w 14"/>
                <a:gd name="T45" fmla="*/ 3 h 8"/>
                <a:gd name="T46" fmla="*/ 13 w 14"/>
                <a:gd name="T47" fmla="*/ 3 h 8"/>
                <a:gd name="T48" fmla="*/ 14 w 14"/>
                <a:gd name="T49" fmla="*/ 3 h 8"/>
                <a:gd name="T50" fmla="*/ 14 w 14"/>
                <a:gd name="T51" fmla="*/ 3 h 8"/>
                <a:gd name="T52" fmla="*/ 12 w 14"/>
                <a:gd name="T53" fmla="*/ 8 h 8"/>
                <a:gd name="T54" fmla="*/ 12 w 14"/>
                <a:gd name="T55" fmla="*/ 8 h 8"/>
                <a:gd name="T56" fmla="*/ 12 w 14"/>
                <a:gd name="T57" fmla="*/ 8 h 8"/>
                <a:gd name="T58" fmla="*/ 11 w 14"/>
                <a:gd name="T59" fmla="*/ 7 h 8"/>
                <a:gd name="T60" fmla="*/ 11 w 14"/>
                <a:gd name="T61" fmla="*/ 7 h 8"/>
                <a:gd name="T62" fmla="*/ 10 w 14"/>
                <a:gd name="T63" fmla="*/ 7 h 8"/>
                <a:gd name="T64" fmla="*/ 9 w 14"/>
                <a:gd name="T65" fmla="*/ 7 h 8"/>
                <a:gd name="T66" fmla="*/ 8 w 14"/>
                <a:gd name="T67" fmla="*/ 7 h 8"/>
                <a:gd name="T68" fmla="*/ 8 w 14"/>
                <a:gd name="T69" fmla="*/ 7 h 8"/>
                <a:gd name="T70" fmla="*/ 8 w 14"/>
                <a:gd name="T71" fmla="*/ 7 h 8"/>
                <a:gd name="T72" fmla="*/ 7 w 14"/>
                <a:gd name="T73" fmla="*/ 7 h 8"/>
                <a:gd name="T74" fmla="*/ 7 w 14"/>
                <a:gd name="T75" fmla="*/ 7 h 8"/>
                <a:gd name="T76" fmla="*/ 6 w 14"/>
                <a:gd name="T77" fmla="*/ 6 h 8"/>
                <a:gd name="T78" fmla="*/ 5 w 14"/>
                <a:gd name="T79" fmla="*/ 6 h 8"/>
                <a:gd name="T80" fmla="*/ 5 w 14"/>
                <a:gd name="T81" fmla="*/ 6 h 8"/>
                <a:gd name="T82" fmla="*/ 4 w 14"/>
                <a:gd name="T83" fmla="*/ 6 h 8"/>
                <a:gd name="T84" fmla="*/ 4 w 14"/>
                <a:gd name="T85" fmla="*/ 6 h 8"/>
                <a:gd name="T86" fmla="*/ 3 w 14"/>
                <a:gd name="T87" fmla="*/ 5 h 8"/>
                <a:gd name="T88" fmla="*/ 3 w 14"/>
                <a:gd name="T89" fmla="*/ 5 h 8"/>
                <a:gd name="T90" fmla="*/ 2 w 14"/>
                <a:gd name="T91" fmla="*/ 5 h 8"/>
                <a:gd name="T92" fmla="*/ 1 w 14"/>
                <a:gd name="T93" fmla="*/ 5 h 8"/>
                <a:gd name="T94" fmla="*/ 1 w 14"/>
                <a:gd name="T95" fmla="*/ 5 h 8"/>
                <a:gd name="T96" fmla="*/ 0 w 14"/>
                <a:gd name="T97" fmla="*/ 4 h 8"/>
                <a:gd name="T98" fmla="*/ 0 w 14"/>
                <a:gd name="T99" fmla="*/ 4 h 8"/>
                <a:gd name="T100" fmla="*/ 2 w 14"/>
                <a:gd name="T10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8">
                  <a:moveTo>
                    <a:pt x="2" y="0"/>
                  </a:moveTo>
                  <a:lnTo>
                    <a:pt x="3" y="0"/>
                  </a:lnTo>
                  <a:lnTo>
                    <a:pt x="3" y="0"/>
                  </a:lnTo>
                  <a:lnTo>
                    <a:pt x="3" y="0"/>
                  </a:lnTo>
                  <a:lnTo>
                    <a:pt x="4" y="1"/>
                  </a:lnTo>
                  <a:lnTo>
                    <a:pt x="4" y="1"/>
                  </a:lnTo>
                  <a:lnTo>
                    <a:pt x="5" y="1"/>
                  </a:lnTo>
                  <a:lnTo>
                    <a:pt x="5" y="1"/>
                  </a:lnTo>
                  <a:lnTo>
                    <a:pt x="6" y="1"/>
                  </a:lnTo>
                  <a:lnTo>
                    <a:pt x="6" y="1"/>
                  </a:lnTo>
                  <a:lnTo>
                    <a:pt x="7" y="1"/>
                  </a:lnTo>
                  <a:lnTo>
                    <a:pt x="7" y="2"/>
                  </a:lnTo>
                  <a:lnTo>
                    <a:pt x="7" y="2"/>
                  </a:lnTo>
                  <a:lnTo>
                    <a:pt x="8" y="2"/>
                  </a:lnTo>
                  <a:lnTo>
                    <a:pt x="8" y="2"/>
                  </a:lnTo>
                  <a:lnTo>
                    <a:pt x="9" y="2"/>
                  </a:lnTo>
                  <a:lnTo>
                    <a:pt x="9" y="2"/>
                  </a:lnTo>
                  <a:lnTo>
                    <a:pt x="10" y="2"/>
                  </a:lnTo>
                  <a:lnTo>
                    <a:pt x="10" y="2"/>
                  </a:lnTo>
                  <a:lnTo>
                    <a:pt x="11" y="2"/>
                  </a:lnTo>
                  <a:lnTo>
                    <a:pt x="12" y="3"/>
                  </a:lnTo>
                  <a:lnTo>
                    <a:pt x="12" y="3"/>
                  </a:lnTo>
                  <a:lnTo>
                    <a:pt x="13" y="3"/>
                  </a:lnTo>
                  <a:lnTo>
                    <a:pt x="13" y="3"/>
                  </a:lnTo>
                  <a:lnTo>
                    <a:pt x="14" y="3"/>
                  </a:lnTo>
                  <a:lnTo>
                    <a:pt x="14" y="3"/>
                  </a:lnTo>
                  <a:lnTo>
                    <a:pt x="12" y="8"/>
                  </a:lnTo>
                  <a:lnTo>
                    <a:pt x="12" y="8"/>
                  </a:lnTo>
                  <a:lnTo>
                    <a:pt x="12" y="8"/>
                  </a:lnTo>
                  <a:lnTo>
                    <a:pt x="11" y="7"/>
                  </a:lnTo>
                  <a:lnTo>
                    <a:pt x="11" y="7"/>
                  </a:lnTo>
                  <a:lnTo>
                    <a:pt x="10" y="7"/>
                  </a:lnTo>
                  <a:lnTo>
                    <a:pt x="9" y="7"/>
                  </a:lnTo>
                  <a:lnTo>
                    <a:pt x="8" y="7"/>
                  </a:lnTo>
                  <a:lnTo>
                    <a:pt x="8" y="7"/>
                  </a:lnTo>
                  <a:lnTo>
                    <a:pt x="8" y="7"/>
                  </a:lnTo>
                  <a:lnTo>
                    <a:pt x="7" y="7"/>
                  </a:lnTo>
                  <a:lnTo>
                    <a:pt x="7" y="7"/>
                  </a:lnTo>
                  <a:lnTo>
                    <a:pt x="6" y="6"/>
                  </a:lnTo>
                  <a:lnTo>
                    <a:pt x="5" y="6"/>
                  </a:lnTo>
                  <a:lnTo>
                    <a:pt x="5" y="6"/>
                  </a:lnTo>
                  <a:lnTo>
                    <a:pt x="4" y="6"/>
                  </a:lnTo>
                  <a:lnTo>
                    <a:pt x="4" y="6"/>
                  </a:lnTo>
                  <a:lnTo>
                    <a:pt x="3" y="5"/>
                  </a:lnTo>
                  <a:lnTo>
                    <a:pt x="3" y="5"/>
                  </a:lnTo>
                  <a:lnTo>
                    <a:pt x="2" y="5"/>
                  </a:lnTo>
                  <a:lnTo>
                    <a:pt x="1" y="5"/>
                  </a:lnTo>
                  <a:lnTo>
                    <a:pt x="1" y="5"/>
                  </a:lnTo>
                  <a:lnTo>
                    <a:pt x="0" y="4"/>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89" name="Freeform 2278"/>
            <p:cNvSpPr>
              <a:spLocks/>
            </p:cNvSpPr>
            <p:nvPr/>
          </p:nvSpPr>
          <p:spPr bwMode="auto">
            <a:xfrm>
              <a:off x="3960813" y="3750236"/>
              <a:ext cx="25400" cy="12700"/>
            </a:xfrm>
            <a:custGeom>
              <a:avLst/>
              <a:gdLst>
                <a:gd name="T0" fmla="*/ 3 w 16"/>
                <a:gd name="T1" fmla="*/ 0 h 8"/>
                <a:gd name="T2" fmla="*/ 3 w 16"/>
                <a:gd name="T3" fmla="*/ 0 h 8"/>
                <a:gd name="T4" fmla="*/ 3 w 16"/>
                <a:gd name="T5" fmla="*/ 0 h 8"/>
                <a:gd name="T6" fmla="*/ 4 w 16"/>
                <a:gd name="T7" fmla="*/ 1 h 8"/>
                <a:gd name="T8" fmla="*/ 4 w 16"/>
                <a:gd name="T9" fmla="*/ 1 h 8"/>
                <a:gd name="T10" fmla="*/ 5 w 16"/>
                <a:gd name="T11" fmla="*/ 1 h 8"/>
                <a:gd name="T12" fmla="*/ 6 w 16"/>
                <a:gd name="T13" fmla="*/ 1 h 8"/>
                <a:gd name="T14" fmla="*/ 7 w 16"/>
                <a:gd name="T15" fmla="*/ 2 h 8"/>
                <a:gd name="T16" fmla="*/ 7 w 16"/>
                <a:gd name="T17" fmla="*/ 2 h 8"/>
                <a:gd name="T18" fmla="*/ 8 w 16"/>
                <a:gd name="T19" fmla="*/ 2 h 8"/>
                <a:gd name="T20" fmla="*/ 8 w 16"/>
                <a:gd name="T21" fmla="*/ 2 h 8"/>
                <a:gd name="T22" fmla="*/ 9 w 16"/>
                <a:gd name="T23" fmla="*/ 2 h 8"/>
                <a:gd name="T24" fmla="*/ 9 w 16"/>
                <a:gd name="T25" fmla="*/ 2 h 8"/>
                <a:gd name="T26" fmla="*/ 10 w 16"/>
                <a:gd name="T27" fmla="*/ 2 h 8"/>
                <a:gd name="T28" fmla="*/ 10 w 16"/>
                <a:gd name="T29" fmla="*/ 2 h 8"/>
                <a:gd name="T30" fmla="*/ 11 w 16"/>
                <a:gd name="T31" fmla="*/ 3 h 8"/>
                <a:gd name="T32" fmla="*/ 12 w 16"/>
                <a:gd name="T33" fmla="*/ 3 h 8"/>
                <a:gd name="T34" fmla="*/ 12 w 16"/>
                <a:gd name="T35" fmla="*/ 3 h 8"/>
                <a:gd name="T36" fmla="*/ 13 w 16"/>
                <a:gd name="T37" fmla="*/ 3 h 8"/>
                <a:gd name="T38" fmla="*/ 13 w 16"/>
                <a:gd name="T39" fmla="*/ 3 h 8"/>
                <a:gd name="T40" fmla="*/ 14 w 16"/>
                <a:gd name="T41" fmla="*/ 3 h 8"/>
                <a:gd name="T42" fmla="*/ 14 w 16"/>
                <a:gd name="T43" fmla="*/ 3 h 8"/>
                <a:gd name="T44" fmla="*/ 15 w 16"/>
                <a:gd name="T45" fmla="*/ 3 h 8"/>
                <a:gd name="T46" fmla="*/ 16 w 16"/>
                <a:gd name="T47" fmla="*/ 4 h 8"/>
                <a:gd name="T48" fmla="*/ 13 w 16"/>
                <a:gd name="T49" fmla="*/ 8 h 8"/>
                <a:gd name="T50" fmla="*/ 13 w 16"/>
                <a:gd name="T51" fmla="*/ 8 h 8"/>
                <a:gd name="T52" fmla="*/ 13 w 16"/>
                <a:gd name="T53" fmla="*/ 8 h 8"/>
                <a:gd name="T54" fmla="*/ 13 w 16"/>
                <a:gd name="T55" fmla="*/ 8 h 8"/>
                <a:gd name="T56" fmla="*/ 12 w 16"/>
                <a:gd name="T57" fmla="*/ 8 h 8"/>
                <a:gd name="T58" fmla="*/ 12 w 16"/>
                <a:gd name="T59" fmla="*/ 8 h 8"/>
                <a:gd name="T60" fmla="*/ 11 w 16"/>
                <a:gd name="T61" fmla="*/ 8 h 8"/>
                <a:gd name="T62" fmla="*/ 10 w 16"/>
                <a:gd name="T63" fmla="*/ 7 h 8"/>
                <a:gd name="T64" fmla="*/ 9 w 16"/>
                <a:gd name="T65" fmla="*/ 7 h 8"/>
                <a:gd name="T66" fmla="*/ 9 w 16"/>
                <a:gd name="T67" fmla="*/ 7 h 8"/>
                <a:gd name="T68" fmla="*/ 8 w 16"/>
                <a:gd name="T69" fmla="*/ 7 h 8"/>
                <a:gd name="T70" fmla="*/ 8 w 16"/>
                <a:gd name="T71" fmla="*/ 7 h 8"/>
                <a:gd name="T72" fmla="*/ 7 w 16"/>
                <a:gd name="T73" fmla="*/ 7 h 8"/>
                <a:gd name="T74" fmla="*/ 7 w 16"/>
                <a:gd name="T75" fmla="*/ 7 h 8"/>
                <a:gd name="T76" fmla="*/ 6 w 16"/>
                <a:gd name="T77" fmla="*/ 6 h 8"/>
                <a:gd name="T78" fmla="*/ 6 w 16"/>
                <a:gd name="T79" fmla="*/ 6 h 8"/>
                <a:gd name="T80" fmla="*/ 5 w 16"/>
                <a:gd name="T81" fmla="*/ 6 h 8"/>
                <a:gd name="T82" fmla="*/ 4 w 16"/>
                <a:gd name="T83" fmla="*/ 6 h 8"/>
                <a:gd name="T84" fmla="*/ 4 w 16"/>
                <a:gd name="T85" fmla="*/ 6 h 8"/>
                <a:gd name="T86" fmla="*/ 3 w 16"/>
                <a:gd name="T87" fmla="*/ 6 h 8"/>
                <a:gd name="T88" fmla="*/ 3 w 16"/>
                <a:gd name="T89" fmla="*/ 6 h 8"/>
                <a:gd name="T90" fmla="*/ 2 w 16"/>
                <a:gd name="T91" fmla="*/ 5 h 8"/>
                <a:gd name="T92" fmla="*/ 1 w 16"/>
                <a:gd name="T93" fmla="*/ 5 h 8"/>
                <a:gd name="T94" fmla="*/ 1 w 16"/>
                <a:gd name="T95" fmla="*/ 5 h 8"/>
                <a:gd name="T96" fmla="*/ 0 w 16"/>
                <a:gd name="T97" fmla="*/ 5 h 8"/>
                <a:gd name="T98" fmla="*/ 3 w 16"/>
                <a:gd name="T9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8">
                  <a:moveTo>
                    <a:pt x="3" y="0"/>
                  </a:moveTo>
                  <a:lnTo>
                    <a:pt x="3" y="0"/>
                  </a:lnTo>
                  <a:lnTo>
                    <a:pt x="3" y="0"/>
                  </a:lnTo>
                  <a:lnTo>
                    <a:pt x="4" y="1"/>
                  </a:lnTo>
                  <a:lnTo>
                    <a:pt x="4" y="1"/>
                  </a:lnTo>
                  <a:lnTo>
                    <a:pt x="5" y="1"/>
                  </a:lnTo>
                  <a:lnTo>
                    <a:pt x="6" y="1"/>
                  </a:lnTo>
                  <a:lnTo>
                    <a:pt x="7" y="2"/>
                  </a:lnTo>
                  <a:lnTo>
                    <a:pt x="7" y="2"/>
                  </a:lnTo>
                  <a:lnTo>
                    <a:pt x="8" y="2"/>
                  </a:lnTo>
                  <a:lnTo>
                    <a:pt x="8" y="2"/>
                  </a:lnTo>
                  <a:lnTo>
                    <a:pt x="9" y="2"/>
                  </a:lnTo>
                  <a:lnTo>
                    <a:pt x="9" y="2"/>
                  </a:lnTo>
                  <a:lnTo>
                    <a:pt x="10" y="2"/>
                  </a:lnTo>
                  <a:lnTo>
                    <a:pt x="10" y="2"/>
                  </a:lnTo>
                  <a:lnTo>
                    <a:pt x="11" y="3"/>
                  </a:lnTo>
                  <a:lnTo>
                    <a:pt x="12" y="3"/>
                  </a:lnTo>
                  <a:lnTo>
                    <a:pt x="12" y="3"/>
                  </a:lnTo>
                  <a:lnTo>
                    <a:pt x="13" y="3"/>
                  </a:lnTo>
                  <a:lnTo>
                    <a:pt x="13" y="3"/>
                  </a:lnTo>
                  <a:lnTo>
                    <a:pt x="14" y="3"/>
                  </a:lnTo>
                  <a:lnTo>
                    <a:pt x="14" y="3"/>
                  </a:lnTo>
                  <a:lnTo>
                    <a:pt x="15" y="3"/>
                  </a:lnTo>
                  <a:lnTo>
                    <a:pt x="16" y="4"/>
                  </a:lnTo>
                  <a:lnTo>
                    <a:pt x="13" y="8"/>
                  </a:lnTo>
                  <a:lnTo>
                    <a:pt x="13" y="8"/>
                  </a:lnTo>
                  <a:lnTo>
                    <a:pt x="13" y="8"/>
                  </a:lnTo>
                  <a:lnTo>
                    <a:pt x="13" y="8"/>
                  </a:lnTo>
                  <a:lnTo>
                    <a:pt x="12" y="8"/>
                  </a:lnTo>
                  <a:lnTo>
                    <a:pt x="12" y="8"/>
                  </a:lnTo>
                  <a:lnTo>
                    <a:pt x="11" y="8"/>
                  </a:lnTo>
                  <a:lnTo>
                    <a:pt x="10" y="7"/>
                  </a:lnTo>
                  <a:lnTo>
                    <a:pt x="9" y="7"/>
                  </a:lnTo>
                  <a:lnTo>
                    <a:pt x="9" y="7"/>
                  </a:lnTo>
                  <a:lnTo>
                    <a:pt x="8" y="7"/>
                  </a:lnTo>
                  <a:lnTo>
                    <a:pt x="8" y="7"/>
                  </a:lnTo>
                  <a:lnTo>
                    <a:pt x="7" y="7"/>
                  </a:lnTo>
                  <a:lnTo>
                    <a:pt x="7" y="7"/>
                  </a:lnTo>
                  <a:lnTo>
                    <a:pt x="6" y="6"/>
                  </a:lnTo>
                  <a:lnTo>
                    <a:pt x="6" y="6"/>
                  </a:lnTo>
                  <a:lnTo>
                    <a:pt x="5" y="6"/>
                  </a:lnTo>
                  <a:lnTo>
                    <a:pt x="4" y="6"/>
                  </a:lnTo>
                  <a:lnTo>
                    <a:pt x="4" y="6"/>
                  </a:lnTo>
                  <a:lnTo>
                    <a:pt x="3" y="6"/>
                  </a:lnTo>
                  <a:lnTo>
                    <a:pt x="3" y="6"/>
                  </a:lnTo>
                  <a:lnTo>
                    <a:pt x="2" y="5"/>
                  </a:lnTo>
                  <a:lnTo>
                    <a:pt x="1" y="5"/>
                  </a:lnTo>
                  <a:lnTo>
                    <a:pt x="1" y="5"/>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0" name="Freeform 2279"/>
            <p:cNvSpPr>
              <a:spLocks/>
            </p:cNvSpPr>
            <p:nvPr/>
          </p:nvSpPr>
          <p:spPr bwMode="auto">
            <a:xfrm>
              <a:off x="4022726" y="3664513"/>
              <a:ext cx="25400" cy="11113"/>
            </a:xfrm>
            <a:custGeom>
              <a:avLst/>
              <a:gdLst>
                <a:gd name="T0" fmla="*/ 2 w 16"/>
                <a:gd name="T1" fmla="*/ 0 h 7"/>
                <a:gd name="T2" fmla="*/ 2 w 16"/>
                <a:gd name="T3" fmla="*/ 1 h 7"/>
                <a:gd name="T4" fmla="*/ 2 w 16"/>
                <a:gd name="T5" fmla="*/ 2 h 7"/>
                <a:gd name="T6" fmla="*/ 2 w 16"/>
                <a:gd name="T7" fmla="*/ 3 h 7"/>
                <a:gd name="T8" fmla="*/ 1 w 16"/>
                <a:gd name="T9" fmla="*/ 4 h 7"/>
                <a:gd name="T10" fmla="*/ 1 w 16"/>
                <a:gd name="T11" fmla="*/ 5 h 7"/>
                <a:gd name="T12" fmla="*/ 0 w 16"/>
                <a:gd name="T13" fmla="*/ 6 h 7"/>
                <a:gd name="T14" fmla="*/ 0 w 16"/>
                <a:gd name="T15" fmla="*/ 6 h 7"/>
                <a:gd name="T16" fmla="*/ 2 w 16"/>
                <a:gd name="T17" fmla="*/ 6 h 7"/>
                <a:gd name="T18" fmla="*/ 3 w 16"/>
                <a:gd name="T19" fmla="*/ 6 h 7"/>
                <a:gd name="T20" fmla="*/ 4 w 16"/>
                <a:gd name="T21" fmla="*/ 7 h 7"/>
                <a:gd name="T22" fmla="*/ 5 w 16"/>
                <a:gd name="T23" fmla="*/ 7 h 7"/>
                <a:gd name="T24" fmla="*/ 6 w 16"/>
                <a:gd name="T25" fmla="*/ 7 h 7"/>
                <a:gd name="T26" fmla="*/ 7 w 16"/>
                <a:gd name="T27" fmla="*/ 7 h 7"/>
                <a:gd name="T28" fmla="*/ 8 w 16"/>
                <a:gd name="T29" fmla="*/ 7 h 7"/>
                <a:gd name="T30" fmla="*/ 8 w 16"/>
                <a:gd name="T31" fmla="*/ 7 h 7"/>
                <a:gd name="T32" fmla="*/ 10 w 16"/>
                <a:gd name="T33" fmla="*/ 7 h 7"/>
                <a:gd name="T34" fmla="*/ 11 w 16"/>
                <a:gd name="T35" fmla="*/ 7 h 7"/>
                <a:gd name="T36" fmla="*/ 12 w 16"/>
                <a:gd name="T37" fmla="*/ 7 h 7"/>
                <a:gd name="T38" fmla="*/ 14 w 16"/>
                <a:gd name="T39" fmla="*/ 7 h 7"/>
                <a:gd name="T40" fmla="*/ 15 w 16"/>
                <a:gd name="T41" fmla="*/ 6 h 7"/>
                <a:gd name="T42" fmla="*/ 16 w 16"/>
                <a:gd name="T43" fmla="*/ 5 h 7"/>
                <a:gd name="T44" fmla="*/ 16 w 16"/>
                <a:gd name="T45" fmla="*/ 4 h 7"/>
                <a:gd name="T46" fmla="*/ 16 w 16"/>
                <a:gd name="T47" fmla="*/ 3 h 7"/>
                <a:gd name="T48" fmla="*/ 16 w 16"/>
                <a:gd name="T49" fmla="*/ 3 h 7"/>
                <a:gd name="T50" fmla="*/ 14 w 16"/>
                <a:gd name="T51" fmla="*/ 3 h 7"/>
                <a:gd name="T52" fmla="*/ 13 w 16"/>
                <a:gd name="T53" fmla="*/ 2 h 7"/>
                <a:gd name="T54" fmla="*/ 12 w 16"/>
                <a:gd name="T55" fmla="*/ 2 h 7"/>
                <a:gd name="T56" fmla="*/ 11 w 16"/>
                <a:gd name="T57" fmla="*/ 2 h 7"/>
                <a:gd name="T58" fmla="*/ 10 w 16"/>
                <a:gd name="T59" fmla="*/ 2 h 7"/>
                <a:gd name="T60" fmla="*/ 9 w 16"/>
                <a:gd name="T61" fmla="*/ 2 h 7"/>
                <a:gd name="T62" fmla="*/ 8 w 16"/>
                <a:gd name="T63" fmla="*/ 2 h 7"/>
                <a:gd name="T64" fmla="*/ 7 w 16"/>
                <a:gd name="T65" fmla="*/ 1 h 7"/>
                <a:gd name="T66" fmla="*/ 6 w 16"/>
                <a:gd name="T67" fmla="*/ 1 h 7"/>
                <a:gd name="T68" fmla="*/ 5 w 16"/>
                <a:gd name="T69" fmla="*/ 1 h 7"/>
                <a:gd name="T70" fmla="*/ 4 w 16"/>
                <a:gd name="T71" fmla="*/ 1 h 7"/>
                <a:gd name="T72" fmla="*/ 3 w 16"/>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7">
                  <a:moveTo>
                    <a:pt x="2" y="0"/>
                  </a:moveTo>
                  <a:lnTo>
                    <a:pt x="2" y="0"/>
                  </a:lnTo>
                  <a:lnTo>
                    <a:pt x="2" y="1"/>
                  </a:lnTo>
                  <a:lnTo>
                    <a:pt x="2" y="1"/>
                  </a:lnTo>
                  <a:lnTo>
                    <a:pt x="2" y="2"/>
                  </a:lnTo>
                  <a:lnTo>
                    <a:pt x="2" y="2"/>
                  </a:lnTo>
                  <a:lnTo>
                    <a:pt x="2" y="3"/>
                  </a:lnTo>
                  <a:lnTo>
                    <a:pt x="2" y="3"/>
                  </a:lnTo>
                  <a:lnTo>
                    <a:pt x="1" y="3"/>
                  </a:lnTo>
                  <a:lnTo>
                    <a:pt x="1" y="4"/>
                  </a:lnTo>
                  <a:lnTo>
                    <a:pt x="1" y="4"/>
                  </a:lnTo>
                  <a:lnTo>
                    <a:pt x="1" y="5"/>
                  </a:lnTo>
                  <a:lnTo>
                    <a:pt x="0" y="5"/>
                  </a:lnTo>
                  <a:lnTo>
                    <a:pt x="0" y="6"/>
                  </a:lnTo>
                  <a:lnTo>
                    <a:pt x="0" y="6"/>
                  </a:lnTo>
                  <a:lnTo>
                    <a:pt x="0" y="6"/>
                  </a:lnTo>
                  <a:lnTo>
                    <a:pt x="1" y="6"/>
                  </a:lnTo>
                  <a:lnTo>
                    <a:pt x="2" y="6"/>
                  </a:lnTo>
                  <a:lnTo>
                    <a:pt x="2" y="6"/>
                  </a:lnTo>
                  <a:lnTo>
                    <a:pt x="3" y="6"/>
                  </a:lnTo>
                  <a:lnTo>
                    <a:pt x="3" y="7"/>
                  </a:lnTo>
                  <a:lnTo>
                    <a:pt x="4" y="7"/>
                  </a:lnTo>
                  <a:lnTo>
                    <a:pt x="4" y="7"/>
                  </a:lnTo>
                  <a:lnTo>
                    <a:pt x="5" y="7"/>
                  </a:lnTo>
                  <a:lnTo>
                    <a:pt x="5" y="7"/>
                  </a:lnTo>
                  <a:lnTo>
                    <a:pt x="6" y="7"/>
                  </a:lnTo>
                  <a:lnTo>
                    <a:pt x="6" y="7"/>
                  </a:lnTo>
                  <a:lnTo>
                    <a:pt x="7" y="7"/>
                  </a:lnTo>
                  <a:lnTo>
                    <a:pt x="7" y="7"/>
                  </a:lnTo>
                  <a:lnTo>
                    <a:pt x="8" y="7"/>
                  </a:lnTo>
                  <a:lnTo>
                    <a:pt x="8" y="7"/>
                  </a:lnTo>
                  <a:lnTo>
                    <a:pt x="8" y="7"/>
                  </a:lnTo>
                  <a:lnTo>
                    <a:pt x="9" y="7"/>
                  </a:lnTo>
                  <a:lnTo>
                    <a:pt x="10" y="7"/>
                  </a:lnTo>
                  <a:lnTo>
                    <a:pt x="10" y="7"/>
                  </a:lnTo>
                  <a:lnTo>
                    <a:pt x="11" y="7"/>
                  </a:lnTo>
                  <a:lnTo>
                    <a:pt x="12" y="7"/>
                  </a:lnTo>
                  <a:lnTo>
                    <a:pt x="12" y="7"/>
                  </a:lnTo>
                  <a:lnTo>
                    <a:pt x="13" y="7"/>
                  </a:lnTo>
                  <a:lnTo>
                    <a:pt x="14" y="7"/>
                  </a:lnTo>
                  <a:lnTo>
                    <a:pt x="14" y="6"/>
                  </a:lnTo>
                  <a:lnTo>
                    <a:pt x="15" y="6"/>
                  </a:lnTo>
                  <a:lnTo>
                    <a:pt x="16" y="5"/>
                  </a:lnTo>
                  <a:lnTo>
                    <a:pt x="16" y="5"/>
                  </a:lnTo>
                  <a:lnTo>
                    <a:pt x="16" y="4"/>
                  </a:lnTo>
                  <a:lnTo>
                    <a:pt x="16" y="4"/>
                  </a:lnTo>
                  <a:lnTo>
                    <a:pt x="16" y="3"/>
                  </a:lnTo>
                  <a:lnTo>
                    <a:pt x="16" y="3"/>
                  </a:lnTo>
                  <a:lnTo>
                    <a:pt x="16" y="3"/>
                  </a:lnTo>
                  <a:lnTo>
                    <a:pt x="16" y="3"/>
                  </a:lnTo>
                  <a:lnTo>
                    <a:pt x="15" y="3"/>
                  </a:lnTo>
                  <a:lnTo>
                    <a:pt x="14" y="3"/>
                  </a:lnTo>
                  <a:lnTo>
                    <a:pt x="13" y="2"/>
                  </a:lnTo>
                  <a:lnTo>
                    <a:pt x="13" y="2"/>
                  </a:lnTo>
                  <a:lnTo>
                    <a:pt x="12" y="2"/>
                  </a:lnTo>
                  <a:lnTo>
                    <a:pt x="12" y="2"/>
                  </a:lnTo>
                  <a:lnTo>
                    <a:pt x="11" y="2"/>
                  </a:lnTo>
                  <a:lnTo>
                    <a:pt x="11" y="2"/>
                  </a:lnTo>
                  <a:lnTo>
                    <a:pt x="10" y="2"/>
                  </a:lnTo>
                  <a:lnTo>
                    <a:pt x="10" y="2"/>
                  </a:lnTo>
                  <a:lnTo>
                    <a:pt x="9" y="2"/>
                  </a:lnTo>
                  <a:lnTo>
                    <a:pt x="9" y="2"/>
                  </a:lnTo>
                  <a:lnTo>
                    <a:pt x="8" y="2"/>
                  </a:lnTo>
                  <a:lnTo>
                    <a:pt x="8" y="2"/>
                  </a:lnTo>
                  <a:lnTo>
                    <a:pt x="8" y="2"/>
                  </a:lnTo>
                  <a:lnTo>
                    <a:pt x="7" y="1"/>
                  </a:lnTo>
                  <a:lnTo>
                    <a:pt x="7" y="1"/>
                  </a:lnTo>
                  <a:lnTo>
                    <a:pt x="6" y="1"/>
                  </a:lnTo>
                  <a:lnTo>
                    <a:pt x="6" y="1"/>
                  </a:lnTo>
                  <a:lnTo>
                    <a:pt x="5" y="1"/>
                  </a:lnTo>
                  <a:lnTo>
                    <a:pt x="5" y="1"/>
                  </a:lnTo>
                  <a:lnTo>
                    <a:pt x="4" y="1"/>
                  </a:lnTo>
                  <a:lnTo>
                    <a:pt x="4"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1" name="Freeform 2280"/>
            <p:cNvSpPr>
              <a:spLocks/>
            </p:cNvSpPr>
            <p:nvPr/>
          </p:nvSpPr>
          <p:spPr bwMode="auto">
            <a:xfrm>
              <a:off x="3949701" y="3796273"/>
              <a:ext cx="20638" cy="12700"/>
            </a:xfrm>
            <a:custGeom>
              <a:avLst/>
              <a:gdLst>
                <a:gd name="T0" fmla="*/ 12 w 13"/>
                <a:gd name="T1" fmla="*/ 2 h 8"/>
                <a:gd name="T2" fmla="*/ 12 w 13"/>
                <a:gd name="T3" fmla="*/ 2 h 8"/>
                <a:gd name="T4" fmla="*/ 12 w 13"/>
                <a:gd name="T5" fmla="*/ 2 h 8"/>
                <a:gd name="T6" fmla="*/ 11 w 13"/>
                <a:gd name="T7" fmla="*/ 2 h 8"/>
                <a:gd name="T8" fmla="*/ 11 w 13"/>
                <a:gd name="T9" fmla="*/ 2 h 8"/>
                <a:gd name="T10" fmla="*/ 10 w 13"/>
                <a:gd name="T11" fmla="*/ 2 h 8"/>
                <a:gd name="T12" fmla="*/ 10 w 13"/>
                <a:gd name="T13" fmla="*/ 2 h 8"/>
                <a:gd name="T14" fmla="*/ 10 w 13"/>
                <a:gd name="T15" fmla="*/ 2 h 8"/>
                <a:gd name="T16" fmla="*/ 9 w 13"/>
                <a:gd name="T17" fmla="*/ 2 h 8"/>
                <a:gd name="T18" fmla="*/ 9 w 13"/>
                <a:gd name="T19" fmla="*/ 2 h 8"/>
                <a:gd name="T20" fmla="*/ 8 w 13"/>
                <a:gd name="T21" fmla="*/ 2 h 8"/>
                <a:gd name="T22" fmla="*/ 8 w 13"/>
                <a:gd name="T23" fmla="*/ 1 h 8"/>
                <a:gd name="T24" fmla="*/ 7 w 13"/>
                <a:gd name="T25" fmla="*/ 1 h 8"/>
                <a:gd name="T26" fmla="*/ 7 w 13"/>
                <a:gd name="T27" fmla="*/ 1 h 8"/>
                <a:gd name="T28" fmla="*/ 6 w 13"/>
                <a:gd name="T29" fmla="*/ 1 h 8"/>
                <a:gd name="T30" fmla="*/ 6 w 13"/>
                <a:gd name="T31" fmla="*/ 1 h 8"/>
                <a:gd name="T32" fmla="*/ 5 w 13"/>
                <a:gd name="T33" fmla="*/ 1 h 8"/>
                <a:gd name="T34" fmla="*/ 4 w 13"/>
                <a:gd name="T35" fmla="*/ 1 h 8"/>
                <a:gd name="T36" fmla="*/ 4 w 13"/>
                <a:gd name="T37" fmla="*/ 1 h 8"/>
                <a:gd name="T38" fmla="*/ 3 w 13"/>
                <a:gd name="T39" fmla="*/ 0 h 8"/>
                <a:gd name="T40" fmla="*/ 3 w 13"/>
                <a:gd name="T41" fmla="*/ 0 h 8"/>
                <a:gd name="T42" fmla="*/ 2 w 13"/>
                <a:gd name="T43" fmla="*/ 0 h 8"/>
                <a:gd name="T44" fmla="*/ 1 w 13"/>
                <a:gd name="T45" fmla="*/ 0 h 8"/>
                <a:gd name="T46" fmla="*/ 0 w 13"/>
                <a:gd name="T47" fmla="*/ 6 h 8"/>
                <a:gd name="T48" fmla="*/ 0 w 13"/>
                <a:gd name="T49" fmla="*/ 6 h 8"/>
                <a:gd name="T50" fmla="*/ 0 w 13"/>
                <a:gd name="T51" fmla="*/ 6 h 8"/>
                <a:gd name="T52" fmla="*/ 1 w 13"/>
                <a:gd name="T53" fmla="*/ 6 h 8"/>
                <a:gd name="T54" fmla="*/ 1 w 13"/>
                <a:gd name="T55" fmla="*/ 6 h 8"/>
                <a:gd name="T56" fmla="*/ 2 w 13"/>
                <a:gd name="T57" fmla="*/ 6 h 8"/>
                <a:gd name="T58" fmla="*/ 2 w 13"/>
                <a:gd name="T59" fmla="*/ 6 h 8"/>
                <a:gd name="T60" fmla="*/ 3 w 13"/>
                <a:gd name="T61" fmla="*/ 7 h 8"/>
                <a:gd name="T62" fmla="*/ 3 w 13"/>
                <a:gd name="T63" fmla="*/ 7 h 8"/>
                <a:gd name="T64" fmla="*/ 4 w 13"/>
                <a:gd name="T65" fmla="*/ 7 h 8"/>
                <a:gd name="T66" fmla="*/ 4 w 13"/>
                <a:gd name="T67" fmla="*/ 7 h 8"/>
                <a:gd name="T68" fmla="*/ 4 w 13"/>
                <a:gd name="T69" fmla="*/ 7 h 8"/>
                <a:gd name="T70" fmla="*/ 5 w 13"/>
                <a:gd name="T71" fmla="*/ 7 h 8"/>
                <a:gd name="T72" fmla="*/ 5 w 13"/>
                <a:gd name="T73" fmla="*/ 7 h 8"/>
                <a:gd name="T74" fmla="*/ 6 w 13"/>
                <a:gd name="T75" fmla="*/ 7 h 8"/>
                <a:gd name="T76" fmla="*/ 7 w 13"/>
                <a:gd name="T77" fmla="*/ 7 h 8"/>
                <a:gd name="T78" fmla="*/ 7 w 13"/>
                <a:gd name="T79" fmla="*/ 7 h 8"/>
                <a:gd name="T80" fmla="*/ 8 w 13"/>
                <a:gd name="T81" fmla="*/ 8 h 8"/>
                <a:gd name="T82" fmla="*/ 8 w 13"/>
                <a:gd name="T83" fmla="*/ 8 h 8"/>
                <a:gd name="T84" fmla="*/ 9 w 13"/>
                <a:gd name="T85" fmla="*/ 8 h 8"/>
                <a:gd name="T86" fmla="*/ 10 w 13"/>
                <a:gd name="T87" fmla="*/ 8 h 8"/>
                <a:gd name="T88" fmla="*/ 10 w 13"/>
                <a:gd name="T89" fmla="*/ 8 h 8"/>
                <a:gd name="T90" fmla="*/ 11 w 13"/>
                <a:gd name="T91" fmla="*/ 8 h 8"/>
                <a:gd name="T92" fmla="*/ 12 w 13"/>
                <a:gd name="T93" fmla="*/ 8 h 8"/>
                <a:gd name="T94" fmla="*/ 12 w 13"/>
                <a:gd name="T95" fmla="*/ 8 h 8"/>
                <a:gd name="T96" fmla="*/ 13 w 13"/>
                <a:gd name="T97" fmla="*/ 8 h 8"/>
                <a:gd name="T98" fmla="*/ 12 w 13"/>
                <a:gd name="T9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 h="8">
                  <a:moveTo>
                    <a:pt x="12" y="2"/>
                  </a:moveTo>
                  <a:lnTo>
                    <a:pt x="12" y="2"/>
                  </a:lnTo>
                  <a:lnTo>
                    <a:pt x="12" y="2"/>
                  </a:lnTo>
                  <a:lnTo>
                    <a:pt x="11" y="2"/>
                  </a:lnTo>
                  <a:lnTo>
                    <a:pt x="11" y="2"/>
                  </a:lnTo>
                  <a:lnTo>
                    <a:pt x="10" y="2"/>
                  </a:lnTo>
                  <a:lnTo>
                    <a:pt x="10" y="2"/>
                  </a:lnTo>
                  <a:lnTo>
                    <a:pt x="10" y="2"/>
                  </a:lnTo>
                  <a:lnTo>
                    <a:pt x="9" y="2"/>
                  </a:lnTo>
                  <a:lnTo>
                    <a:pt x="9" y="2"/>
                  </a:lnTo>
                  <a:lnTo>
                    <a:pt x="8" y="2"/>
                  </a:lnTo>
                  <a:lnTo>
                    <a:pt x="8" y="1"/>
                  </a:lnTo>
                  <a:lnTo>
                    <a:pt x="7" y="1"/>
                  </a:lnTo>
                  <a:lnTo>
                    <a:pt x="7" y="1"/>
                  </a:lnTo>
                  <a:lnTo>
                    <a:pt x="6" y="1"/>
                  </a:lnTo>
                  <a:lnTo>
                    <a:pt x="6" y="1"/>
                  </a:lnTo>
                  <a:lnTo>
                    <a:pt x="5" y="1"/>
                  </a:lnTo>
                  <a:lnTo>
                    <a:pt x="4" y="1"/>
                  </a:lnTo>
                  <a:lnTo>
                    <a:pt x="4" y="1"/>
                  </a:lnTo>
                  <a:lnTo>
                    <a:pt x="3" y="0"/>
                  </a:lnTo>
                  <a:lnTo>
                    <a:pt x="3" y="0"/>
                  </a:lnTo>
                  <a:lnTo>
                    <a:pt x="2" y="0"/>
                  </a:lnTo>
                  <a:lnTo>
                    <a:pt x="1" y="0"/>
                  </a:lnTo>
                  <a:lnTo>
                    <a:pt x="0" y="6"/>
                  </a:lnTo>
                  <a:lnTo>
                    <a:pt x="0" y="6"/>
                  </a:lnTo>
                  <a:lnTo>
                    <a:pt x="0" y="6"/>
                  </a:lnTo>
                  <a:lnTo>
                    <a:pt x="1" y="6"/>
                  </a:lnTo>
                  <a:lnTo>
                    <a:pt x="1" y="6"/>
                  </a:lnTo>
                  <a:lnTo>
                    <a:pt x="2" y="6"/>
                  </a:lnTo>
                  <a:lnTo>
                    <a:pt x="2" y="6"/>
                  </a:lnTo>
                  <a:lnTo>
                    <a:pt x="3" y="7"/>
                  </a:lnTo>
                  <a:lnTo>
                    <a:pt x="3" y="7"/>
                  </a:lnTo>
                  <a:lnTo>
                    <a:pt x="4" y="7"/>
                  </a:lnTo>
                  <a:lnTo>
                    <a:pt x="4" y="7"/>
                  </a:lnTo>
                  <a:lnTo>
                    <a:pt x="4" y="7"/>
                  </a:lnTo>
                  <a:lnTo>
                    <a:pt x="5" y="7"/>
                  </a:lnTo>
                  <a:lnTo>
                    <a:pt x="5" y="7"/>
                  </a:lnTo>
                  <a:lnTo>
                    <a:pt x="6" y="7"/>
                  </a:lnTo>
                  <a:lnTo>
                    <a:pt x="7" y="7"/>
                  </a:lnTo>
                  <a:lnTo>
                    <a:pt x="7" y="7"/>
                  </a:lnTo>
                  <a:lnTo>
                    <a:pt x="8" y="8"/>
                  </a:lnTo>
                  <a:lnTo>
                    <a:pt x="8" y="8"/>
                  </a:lnTo>
                  <a:lnTo>
                    <a:pt x="9" y="8"/>
                  </a:lnTo>
                  <a:lnTo>
                    <a:pt x="10" y="8"/>
                  </a:lnTo>
                  <a:lnTo>
                    <a:pt x="10" y="8"/>
                  </a:lnTo>
                  <a:lnTo>
                    <a:pt x="11" y="8"/>
                  </a:lnTo>
                  <a:lnTo>
                    <a:pt x="12" y="8"/>
                  </a:lnTo>
                  <a:lnTo>
                    <a:pt x="12" y="8"/>
                  </a:lnTo>
                  <a:lnTo>
                    <a:pt x="13" y="8"/>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2" name="Freeform 2281"/>
            <p:cNvSpPr>
              <a:spLocks/>
            </p:cNvSpPr>
            <p:nvPr/>
          </p:nvSpPr>
          <p:spPr bwMode="auto">
            <a:xfrm>
              <a:off x="3943351" y="3831198"/>
              <a:ext cx="31750" cy="14288"/>
            </a:xfrm>
            <a:custGeom>
              <a:avLst/>
              <a:gdLst>
                <a:gd name="T0" fmla="*/ 20 w 20"/>
                <a:gd name="T1" fmla="*/ 3 h 9"/>
                <a:gd name="T2" fmla="*/ 20 w 20"/>
                <a:gd name="T3" fmla="*/ 3 h 9"/>
                <a:gd name="T4" fmla="*/ 19 w 20"/>
                <a:gd name="T5" fmla="*/ 3 h 9"/>
                <a:gd name="T6" fmla="*/ 19 w 20"/>
                <a:gd name="T7" fmla="*/ 3 h 9"/>
                <a:gd name="T8" fmla="*/ 19 w 20"/>
                <a:gd name="T9" fmla="*/ 3 h 9"/>
                <a:gd name="T10" fmla="*/ 18 w 20"/>
                <a:gd name="T11" fmla="*/ 3 h 9"/>
                <a:gd name="T12" fmla="*/ 17 w 20"/>
                <a:gd name="T13" fmla="*/ 3 h 9"/>
                <a:gd name="T14" fmla="*/ 17 w 20"/>
                <a:gd name="T15" fmla="*/ 3 h 9"/>
                <a:gd name="T16" fmla="*/ 16 w 20"/>
                <a:gd name="T17" fmla="*/ 3 h 9"/>
                <a:gd name="T18" fmla="*/ 16 w 20"/>
                <a:gd name="T19" fmla="*/ 3 h 9"/>
                <a:gd name="T20" fmla="*/ 15 w 20"/>
                <a:gd name="T21" fmla="*/ 3 h 9"/>
                <a:gd name="T22" fmla="*/ 15 w 20"/>
                <a:gd name="T23" fmla="*/ 3 h 9"/>
                <a:gd name="T24" fmla="*/ 14 w 20"/>
                <a:gd name="T25" fmla="*/ 3 h 9"/>
                <a:gd name="T26" fmla="*/ 14 w 20"/>
                <a:gd name="T27" fmla="*/ 3 h 9"/>
                <a:gd name="T28" fmla="*/ 13 w 20"/>
                <a:gd name="T29" fmla="*/ 2 h 9"/>
                <a:gd name="T30" fmla="*/ 13 w 20"/>
                <a:gd name="T31" fmla="*/ 2 h 9"/>
                <a:gd name="T32" fmla="*/ 12 w 20"/>
                <a:gd name="T33" fmla="*/ 2 h 9"/>
                <a:gd name="T34" fmla="*/ 11 w 20"/>
                <a:gd name="T35" fmla="*/ 2 h 9"/>
                <a:gd name="T36" fmla="*/ 11 w 20"/>
                <a:gd name="T37" fmla="*/ 2 h 9"/>
                <a:gd name="T38" fmla="*/ 10 w 20"/>
                <a:gd name="T39" fmla="*/ 2 h 9"/>
                <a:gd name="T40" fmla="*/ 9 w 20"/>
                <a:gd name="T41" fmla="*/ 2 h 9"/>
                <a:gd name="T42" fmla="*/ 8 w 20"/>
                <a:gd name="T43" fmla="*/ 1 h 9"/>
                <a:gd name="T44" fmla="*/ 7 w 20"/>
                <a:gd name="T45" fmla="*/ 1 h 9"/>
                <a:gd name="T46" fmla="*/ 6 w 20"/>
                <a:gd name="T47" fmla="*/ 1 h 9"/>
                <a:gd name="T48" fmla="*/ 6 w 20"/>
                <a:gd name="T49" fmla="*/ 1 h 9"/>
                <a:gd name="T50" fmla="*/ 5 w 20"/>
                <a:gd name="T51" fmla="*/ 1 h 9"/>
                <a:gd name="T52" fmla="*/ 4 w 20"/>
                <a:gd name="T53" fmla="*/ 1 h 9"/>
                <a:gd name="T54" fmla="*/ 4 w 20"/>
                <a:gd name="T55" fmla="*/ 0 h 9"/>
                <a:gd name="T56" fmla="*/ 4 w 20"/>
                <a:gd name="T57" fmla="*/ 0 h 9"/>
                <a:gd name="T58" fmla="*/ 0 w 20"/>
                <a:gd name="T59" fmla="*/ 6 h 9"/>
                <a:gd name="T60" fmla="*/ 1 w 20"/>
                <a:gd name="T61" fmla="*/ 6 h 9"/>
                <a:gd name="T62" fmla="*/ 1 w 20"/>
                <a:gd name="T63" fmla="*/ 6 h 9"/>
                <a:gd name="T64" fmla="*/ 2 w 20"/>
                <a:gd name="T65" fmla="*/ 6 h 9"/>
                <a:gd name="T66" fmla="*/ 2 w 20"/>
                <a:gd name="T67" fmla="*/ 6 h 9"/>
                <a:gd name="T68" fmla="*/ 3 w 20"/>
                <a:gd name="T69" fmla="*/ 7 h 9"/>
                <a:gd name="T70" fmla="*/ 3 w 20"/>
                <a:gd name="T71" fmla="*/ 7 h 9"/>
                <a:gd name="T72" fmla="*/ 3 w 20"/>
                <a:gd name="T73" fmla="*/ 7 h 9"/>
                <a:gd name="T74" fmla="*/ 4 w 20"/>
                <a:gd name="T75" fmla="*/ 7 h 9"/>
                <a:gd name="T76" fmla="*/ 4 w 20"/>
                <a:gd name="T77" fmla="*/ 7 h 9"/>
                <a:gd name="T78" fmla="*/ 5 w 20"/>
                <a:gd name="T79" fmla="*/ 7 h 9"/>
                <a:gd name="T80" fmla="*/ 6 w 20"/>
                <a:gd name="T81" fmla="*/ 8 h 9"/>
                <a:gd name="T82" fmla="*/ 6 w 20"/>
                <a:gd name="T83" fmla="*/ 8 h 9"/>
                <a:gd name="T84" fmla="*/ 7 w 20"/>
                <a:gd name="T85" fmla="*/ 8 h 9"/>
                <a:gd name="T86" fmla="*/ 7 w 20"/>
                <a:gd name="T87" fmla="*/ 8 h 9"/>
                <a:gd name="T88" fmla="*/ 8 w 20"/>
                <a:gd name="T89" fmla="*/ 8 h 9"/>
                <a:gd name="T90" fmla="*/ 9 w 20"/>
                <a:gd name="T91" fmla="*/ 8 h 9"/>
                <a:gd name="T92" fmla="*/ 10 w 20"/>
                <a:gd name="T93" fmla="*/ 8 h 9"/>
                <a:gd name="T94" fmla="*/ 10 w 20"/>
                <a:gd name="T95" fmla="*/ 8 h 9"/>
                <a:gd name="T96" fmla="*/ 11 w 20"/>
                <a:gd name="T97" fmla="*/ 9 h 9"/>
                <a:gd name="T98" fmla="*/ 12 w 20"/>
                <a:gd name="T99" fmla="*/ 9 h 9"/>
                <a:gd name="T100" fmla="*/ 12 w 20"/>
                <a:gd name="T101" fmla="*/ 9 h 9"/>
                <a:gd name="T102" fmla="*/ 13 w 20"/>
                <a:gd name="T103" fmla="*/ 9 h 9"/>
                <a:gd name="T104" fmla="*/ 14 w 20"/>
                <a:gd name="T105" fmla="*/ 9 h 9"/>
                <a:gd name="T106" fmla="*/ 14 w 20"/>
                <a:gd name="T107" fmla="*/ 9 h 9"/>
                <a:gd name="T108" fmla="*/ 15 w 20"/>
                <a:gd name="T109" fmla="*/ 9 h 9"/>
                <a:gd name="T110" fmla="*/ 16 w 20"/>
                <a:gd name="T111" fmla="*/ 9 h 9"/>
                <a:gd name="T112" fmla="*/ 16 w 20"/>
                <a:gd name="T113" fmla="*/ 9 h 9"/>
                <a:gd name="T114" fmla="*/ 20 w 20"/>
                <a:gd name="T11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9">
                  <a:moveTo>
                    <a:pt x="20" y="3"/>
                  </a:moveTo>
                  <a:lnTo>
                    <a:pt x="20" y="3"/>
                  </a:lnTo>
                  <a:lnTo>
                    <a:pt x="19" y="3"/>
                  </a:lnTo>
                  <a:lnTo>
                    <a:pt x="19" y="3"/>
                  </a:lnTo>
                  <a:lnTo>
                    <a:pt x="19" y="3"/>
                  </a:lnTo>
                  <a:lnTo>
                    <a:pt x="18" y="3"/>
                  </a:lnTo>
                  <a:lnTo>
                    <a:pt x="17" y="3"/>
                  </a:lnTo>
                  <a:lnTo>
                    <a:pt x="17" y="3"/>
                  </a:lnTo>
                  <a:lnTo>
                    <a:pt x="16" y="3"/>
                  </a:lnTo>
                  <a:lnTo>
                    <a:pt x="16" y="3"/>
                  </a:lnTo>
                  <a:lnTo>
                    <a:pt x="15" y="3"/>
                  </a:lnTo>
                  <a:lnTo>
                    <a:pt x="15" y="3"/>
                  </a:lnTo>
                  <a:lnTo>
                    <a:pt x="14" y="3"/>
                  </a:lnTo>
                  <a:lnTo>
                    <a:pt x="14" y="3"/>
                  </a:lnTo>
                  <a:lnTo>
                    <a:pt x="13" y="2"/>
                  </a:lnTo>
                  <a:lnTo>
                    <a:pt x="13" y="2"/>
                  </a:lnTo>
                  <a:lnTo>
                    <a:pt x="12" y="2"/>
                  </a:lnTo>
                  <a:lnTo>
                    <a:pt x="11" y="2"/>
                  </a:lnTo>
                  <a:lnTo>
                    <a:pt x="11" y="2"/>
                  </a:lnTo>
                  <a:lnTo>
                    <a:pt x="10" y="2"/>
                  </a:lnTo>
                  <a:lnTo>
                    <a:pt x="9" y="2"/>
                  </a:lnTo>
                  <a:lnTo>
                    <a:pt x="8" y="1"/>
                  </a:lnTo>
                  <a:lnTo>
                    <a:pt x="7" y="1"/>
                  </a:lnTo>
                  <a:lnTo>
                    <a:pt x="6" y="1"/>
                  </a:lnTo>
                  <a:lnTo>
                    <a:pt x="6" y="1"/>
                  </a:lnTo>
                  <a:lnTo>
                    <a:pt x="5" y="1"/>
                  </a:lnTo>
                  <a:lnTo>
                    <a:pt x="4" y="1"/>
                  </a:lnTo>
                  <a:lnTo>
                    <a:pt x="4" y="0"/>
                  </a:lnTo>
                  <a:lnTo>
                    <a:pt x="4" y="0"/>
                  </a:lnTo>
                  <a:lnTo>
                    <a:pt x="0" y="6"/>
                  </a:lnTo>
                  <a:lnTo>
                    <a:pt x="1" y="6"/>
                  </a:lnTo>
                  <a:lnTo>
                    <a:pt x="1" y="6"/>
                  </a:lnTo>
                  <a:lnTo>
                    <a:pt x="2" y="6"/>
                  </a:lnTo>
                  <a:lnTo>
                    <a:pt x="2" y="6"/>
                  </a:lnTo>
                  <a:lnTo>
                    <a:pt x="3" y="7"/>
                  </a:lnTo>
                  <a:lnTo>
                    <a:pt x="3" y="7"/>
                  </a:lnTo>
                  <a:lnTo>
                    <a:pt x="3" y="7"/>
                  </a:lnTo>
                  <a:lnTo>
                    <a:pt x="4" y="7"/>
                  </a:lnTo>
                  <a:lnTo>
                    <a:pt x="4" y="7"/>
                  </a:lnTo>
                  <a:lnTo>
                    <a:pt x="5" y="7"/>
                  </a:lnTo>
                  <a:lnTo>
                    <a:pt x="6" y="8"/>
                  </a:lnTo>
                  <a:lnTo>
                    <a:pt x="6" y="8"/>
                  </a:lnTo>
                  <a:lnTo>
                    <a:pt x="7" y="8"/>
                  </a:lnTo>
                  <a:lnTo>
                    <a:pt x="7" y="8"/>
                  </a:lnTo>
                  <a:lnTo>
                    <a:pt x="8" y="8"/>
                  </a:lnTo>
                  <a:lnTo>
                    <a:pt x="9" y="8"/>
                  </a:lnTo>
                  <a:lnTo>
                    <a:pt x="10" y="8"/>
                  </a:lnTo>
                  <a:lnTo>
                    <a:pt x="10" y="8"/>
                  </a:lnTo>
                  <a:lnTo>
                    <a:pt x="11" y="9"/>
                  </a:lnTo>
                  <a:lnTo>
                    <a:pt x="12" y="9"/>
                  </a:lnTo>
                  <a:lnTo>
                    <a:pt x="12" y="9"/>
                  </a:lnTo>
                  <a:lnTo>
                    <a:pt x="13" y="9"/>
                  </a:lnTo>
                  <a:lnTo>
                    <a:pt x="14" y="9"/>
                  </a:lnTo>
                  <a:lnTo>
                    <a:pt x="14" y="9"/>
                  </a:lnTo>
                  <a:lnTo>
                    <a:pt x="15" y="9"/>
                  </a:lnTo>
                  <a:lnTo>
                    <a:pt x="16" y="9"/>
                  </a:lnTo>
                  <a:lnTo>
                    <a:pt x="16" y="9"/>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3" name="Freeform 2282"/>
            <p:cNvSpPr>
              <a:spLocks/>
            </p:cNvSpPr>
            <p:nvPr/>
          </p:nvSpPr>
          <p:spPr bwMode="auto">
            <a:xfrm>
              <a:off x="3841751" y="3605775"/>
              <a:ext cx="349250" cy="258763"/>
            </a:xfrm>
            <a:custGeom>
              <a:avLst/>
              <a:gdLst>
                <a:gd name="T0" fmla="*/ 55 w 220"/>
                <a:gd name="T1" fmla="*/ 19 h 163"/>
                <a:gd name="T2" fmla="*/ 52 w 220"/>
                <a:gd name="T3" fmla="*/ 38 h 163"/>
                <a:gd name="T4" fmla="*/ 39 w 220"/>
                <a:gd name="T5" fmla="*/ 81 h 163"/>
                <a:gd name="T6" fmla="*/ 30 w 220"/>
                <a:gd name="T7" fmla="*/ 96 h 163"/>
                <a:gd name="T8" fmla="*/ 6 w 220"/>
                <a:gd name="T9" fmla="*/ 114 h 163"/>
                <a:gd name="T10" fmla="*/ 0 w 220"/>
                <a:gd name="T11" fmla="*/ 123 h 163"/>
                <a:gd name="T12" fmla="*/ 0 w 220"/>
                <a:gd name="T13" fmla="*/ 125 h 163"/>
                <a:gd name="T14" fmla="*/ 1 w 220"/>
                <a:gd name="T15" fmla="*/ 127 h 163"/>
                <a:gd name="T16" fmla="*/ 2 w 220"/>
                <a:gd name="T17" fmla="*/ 129 h 163"/>
                <a:gd name="T18" fmla="*/ 4 w 220"/>
                <a:gd name="T19" fmla="*/ 131 h 163"/>
                <a:gd name="T20" fmla="*/ 5 w 220"/>
                <a:gd name="T21" fmla="*/ 133 h 163"/>
                <a:gd name="T22" fmla="*/ 7 w 220"/>
                <a:gd name="T23" fmla="*/ 135 h 163"/>
                <a:gd name="T24" fmla="*/ 8 w 220"/>
                <a:gd name="T25" fmla="*/ 136 h 163"/>
                <a:gd name="T26" fmla="*/ 10 w 220"/>
                <a:gd name="T27" fmla="*/ 138 h 163"/>
                <a:gd name="T28" fmla="*/ 13 w 220"/>
                <a:gd name="T29" fmla="*/ 140 h 163"/>
                <a:gd name="T30" fmla="*/ 15 w 220"/>
                <a:gd name="T31" fmla="*/ 142 h 163"/>
                <a:gd name="T32" fmla="*/ 18 w 220"/>
                <a:gd name="T33" fmla="*/ 144 h 163"/>
                <a:gd name="T34" fmla="*/ 21 w 220"/>
                <a:gd name="T35" fmla="*/ 146 h 163"/>
                <a:gd name="T36" fmla="*/ 25 w 220"/>
                <a:gd name="T37" fmla="*/ 148 h 163"/>
                <a:gd name="T38" fmla="*/ 29 w 220"/>
                <a:gd name="T39" fmla="*/ 150 h 163"/>
                <a:gd name="T40" fmla="*/ 33 w 220"/>
                <a:gd name="T41" fmla="*/ 152 h 163"/>
                <a:gd name="T42" fmla="*/ 37 w 220"/>
                <a:gd name="T43" fmla="*/ 154 h 163"/>
                <a:gd name="T44" fmla="*/ 40 w 220"/>
                <a:gd name="T45" fmla="*/ 155 h 163"/>
                <a:gd name="T46" fmla="*/ 44 w 220"/>
                <a:gd name="T47" fmla="*/ 157 h 163"/>
                <a:gd name="T48" fmla="*/ 48 w 220"/>
                <a:gd name="T49" fmla="*/ 158 h 163"/>
                <a:gd name="T50" fmla="*/ 51 w 220"/>
                <a:gd name="T51" fmla="*/ 159 h 163"/>
                <a:gd name="T52" fmla="*/ 55 w 220"/>
                <a:gd name="T53" fmla="*/ 160 h 163"/>
                <a:gd name="T54" fmla="*/ 58 w 220"/>
                <a:gd name="T55" fmla="*/ 161 h 163"/>
                <a:gd name="T56" fmla="*/ 61 w 220"/>
                <a:gd name="T57" fmla="*/ 161 h 163"/>
                <a:gd name="T58" fmla="*/ 64 w 220"/>
                <a:gd name="T59" fmla="*/ 162 h 163"/>
                <a:gd name="T60" fmla="*/ 67 w 220"/>
                <a:gd name="T61" fmla="*/ 162 h 163"/>
                <a:gd name="T62" fmla="*/ 70 w 220"/>
                <a:gd name="T63" fmla="*/ 162 h 163"/>
                <a:gd name="T64" fmla="*/ 72 w 220"/>
                <a:gd name="T65" fmla="*/ 163 h 163"/>
                <a:gd name="T66" fmla="*/ 74 w 220"/>
                <a:gd name="T67" fmla="*/ 163 h 163"/>
                <a:gd name="T68" fmla="*/ 76 w 220"/>
                <a:gd name="T69" fmla="*/ 163 h 163"/>
                <a:gd name="T70" fmla="*/ 78 w 220"/>
                <a:gd name="T71" fmla="*/ 163 h 163"/>
                <a:gd name="T72" fmla="*/ 80 w 220"/>
                <a:gd name="T73" fmla="*/ 163 h 163"/>
                <a:gd name="T74" fmla="*/ 81 w 220"/>
                <a:gd name="T75" fmla="*/ 163 h 163"/>
                <a:gd name="T76" fmla="*/ 88 w 220"/>
                <a:gd name="T77" fmla="*/ 149 h 163"/>
                <a:gd name="T78" fmla="*/ 87 w 220"/>
                <a:gd name="T79" fmla="*/ 119 h 163"/>
                <a:gd name="T80" fmla="*/ 90 w 220"/>
                <a:gd name="T81" fmla="*/ 106 h 163"/>
                <a:gd name="T82" fmla="*/ 212 w 220"/>
                <a:gd name="T83" fmla="*/ 148 h 163"/>
                <a:gd name="T84" fmla="*/ 103 w 220"/>
                <a:gd name="T85" fmla="*/ 83 h 163"/>
                <a:gd name="T86" fmla="*/ 122 w 220"/>
                <a:gd name="T87" fmla="*/ 72 h 163"/>
                <a:gd name="T88" fmla="*/ 116 w 220"/>
                <a:gd name="T89" fmla="*/ 53 h 163"/>
                <a:gd name="T90" fmla="*/ 126 w 220"/>
                <a:gd name="T91" fmla="*/ 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163">
                  <a:moveTo>
                    <a:pt x="66" y="0"/>
                  </a:moveTo>
                  <a:lnTo>
                    <a:pt x="56" y="9"/>
                  </a:lnTo>
                  <a:lnTo>
                    <a:pt x="55" y="19"/>
                  </a:lnTo>
                  <a:lnTo>
                    <a:pt x="65" y="27"/>
                  </a:lnTo>
                  <a:lnTo>
                    <a:pt x="59" y="37"/>
                  </a:lnTo>
                  <a:lnTo>
                    <a:pt x="52" y="38"/>
                  </a:lnTo>
                  <a:lnTo>
                    <a:pt x="45" y="46"/>
                  </a:lnTo>
                  <a:lnTo>
                    <a:pt x="52" y="55"/>
                  </a:lnTo>
                  <a:lnTo>
                    <a:pt x="39" y="81"/>
                  </a:lnTo>
                  <a:lnTo>
                    <a:pt x="23" y="84"/>
                  </a:lnTo>
                  <a:lnTo>
                    <a:pt x="28" y="93"/>
                  </a:lnTo>
                  <a:lnTo>
                    <a:pt x="30" y="96"/>
                  </a:lnTo>
                  <a:lnTo>
                    <a:pt x="21" y="103"/>
                  </a:lnTo>
                  <a:lnTo>
                    <a:pt x="11" y="103"/>
                  </a:lnTo>
                  <a:lnTo>
                    <a:pt x="6" y="114"/>
                  </a:lnTo>
                  <a:lnTo>
                    <a:pt x="0" y="123"/>
                  </a:lnTo>
                  <a:lnTo>
                    <a:pt x="0" y="123"/>
                  </a:lnTo>
                  <a:lnTo>
                    <a:pt x="0" y="123"/>
                  </a:lnTo>
                  <a:lnTo>
                    <a:pt x="0" y="124"/>
                  </a:lnTo>
                  <a:lnTo>
                    <a:pt x="1" y="124"/>
                  </a:lnTo>
                  <a:lnTo>
                    <a:pt x="0" y="125"/>
                  </a:lnTo>
                  <a:lnTo>
                    <a:pt x="1" y="125"/>
                  </a:lnTo>
                  <a:lnTo>
                    <a:pt x="1" y="126"/>
                  </a:lnTo>
                  <a:lnTo>
                    <a:pt x="1" y="127"/>
                  </a:lnTo>
                  <a:lnTo>
                    <a:pt x="1" y="127"/>
                  </a:lnTo>
                  <a:lnTo>
                    <a:pt x="2" y="128"/>
                  </a:lnTo>
                  <a:lnTo>
                    <a:pt x="2" y="129"/>
                  </a:lnTo>
                  <a:lnTo>
                    <a:pt x="3" y="130"/>
                  </a:lnTo>
                  <a:lnTo>
                    <a:pt x="3" y="130"/>
                  </a:lnTo>
                  <a:lnTo>
                    <a:pt x="4" y="131"/>
                  </a:lnTo>
                  <a:lnTo>
                    <a:pt x="4" y="132"/>
                  </a:lnTo>
                  <a:lnTo>
                    <a:pt x="5" y="132"/>
                  </a:lnTo>
                  <a:lnTo>
                    <a:pt x="5" y="133"/>
                  </a:lnTo>
                  <a:lnTo>
                    <a:pt x="6" y="134"/>
                  </a:lnTo>
                  <a:lnTo>
                    <a:pt x="6" y="134"/>
                  </a:lnTo>
                  <a:lnTo>
                    <a:pt x="7" y="135"/>
                  </a:lnTo>
                  <a:lnTo>
                    <a:pt x="7" y="135"/>
                  </a:lnTo>
                  <a:lnTo>
                    <a:pt x="8" y="136"/>
                  </a:lnTo>
                  <a:lnTo>
                    <a:pt x="8" y="136"/>
                  </a:lnTo>
                  <a:lnTo>
                    <a:pt x="9" y="137"/>
                  </a:lnTo>
                  <a:lnTo>
                    <a:pt x="10" y="137"/>
                  </a:lnTo>
                  <a:lnTo>
                    <a:pt x="10" y="138"/>
                  </a:lnTo>
                  <a:lnTo>
                    <a:pt x="11" y="139"/>
                  </a:lnTo>
                  <a:lnTo>
                    <a:pt x="12" y="139"/>
                  </a:lnTo>
                  <a:lnTo>
                    <a:pt x="13" y="140"/>
                  </a:lnTo>
                  <a:lnTo>
                    <a:pt x="13" y="140"/>
                  </a:lnTo>
                  <a:lnTo>
                    <a:pt x="14" y="141"/>
                  </a:lnTo>
                  <a:lnTo>
                    <a:pt x="15" y="142"/>
                  </a:lnTo>
                  <a:lnTo>
                    <a:pt x="16" y="142"/>
                  </a:lnTo>
                  <a:lnTo>
                    <a:pt x="17" y="143"/>
                  </a:lnTo>
                  <a:lnTo>
                    <a:pt x="18" y="144"/>
                  </a:lnTo>
                  <a:lnTo>
                    <a:pt x="19" y="144"/>
                  </a:lnTo>
                  <a:lnTo>
                    <a:pt x="20" y="145"/>
                  </a:lnTo>
                  <a:lnTo>
                    <a:pt x="21" y="146"/>
                  </a:lnTo>
                  <a:lnTo>
                    <a:pt x="22" y="146"/>
                  </a:lnTo>
                  <a:lnTo>
                    <a:pt x="24" y="147"/>
                  </a:lnTo>
                  <a:lnTo>
                    <a:pt x="25" y="148"/>
                  </a:lnTo>
                  <a:lnTo>
                    <a:pt x="26" y="149"/>
                  </a:lnTo>
                  <a:lnTo>
                    <a:pt x="27" y="150"/>
                  </a:lnTo>
                  <a:lnTo>
                    <a:pt x="29" y="150"/>
                  </a:lnTo>
                  <a:lnTo>
                    <a:pt x="30" y="151"/>
                  </a:lnTo>
                  <a:lnTo>
                    <a:pt x="31" y="152"/>
                  </a:lnTo>
                  <a:lnTo>
                    <a:pt x="33" y="152"/>
                  </a:lnTo>
                  <a:lnTo>
                    <a:pt x="34" y="153"/>
                  </a:lnTo>
                  <a:lnTo>
                    <a:pt x="35" y="153"/>
                  </a:lnTo>
                  <a:lnTo>
                    <a:pt x="37" y="154"/>
                  </a:lnTo>
                  <a:lnTo>
                    <a:pt x="38" y="154"/>
                  </a:lnTo>
                  <a:lnTo>
                    <a:pt x="39" y="155"/>
                  </a:lnTo>
                  <a:lnTo>
                    <a:pt x="40" y="155"/>
                  </a:lnTo>
                  <a:lnTo>
                    <a:pt x="42" y="156"/>
                  </a:lnTo>
                  <a:lnTo>
                    <a:pt x="43" y="156"/>
                  </a:lnTo>
                  <a:lnTo>
                    <a:pt x="44" y="157"/>
                  </a:lnTo>
                  <a:lnTo>
                    <a:pt x="45" y="157"/>
                  </a:lnTo>
                  <a:lnTo>
                    <a:pt x="47" y="158"/>
                  </a:lnTo>
                  <a:lnTo>
                    <a:pt x="48" y="158"/>
                  </a:lnTo>
                  <a:lnTo>
                    <a:pt x="49" y="158"/>
                  </a:lnTo>
                  <a:lnTo>
                    <a:pt x="50" y="159"/>
                  </a:lnTo>
                  <a:lnTo>
                    <a:pt x="51" y="159"/>
                  </a:lnTo>
                  <a:lnTo>
                    <a:pt x="52" y="159"/>
                  </a:lnTo>
                  <a:lnTo>
                    <a:pt x="54" y="160"/>
                  </a:lnTo>
                  <a:lnTo>
                    <a:pt x="55" y="160"/>
                  </a:lnTo>
                  <a:lnTo>
                    <a:pt x="56" y="160"/>
                  </a:lnTo>
                  <a:lnTo>
                    <a:pt x="57" y="160"/>
                  </a:lnTo>
                  <a:lnTo>
                    <a:pt x="58" y="161"/>
                  </a:lnTo>
                  <a:lnTo>
                    <a:pt x="59" y="161"/>
                  </a:lnTo>
                  <a:lnTo>
                    <a:pt x="60" y="161"/>
                  </a:lnTo>
                  <a:lnTo>
                    <a:pt x="61" y="161"/>
                  </a:lnTo>
                  <a:lnTo>
                    <a:pt x="62" y="161"/>
                  </a:lnTo>
                  <a:lnTo>
                    <a:pt x="63" y="161"/>
                  </a:lnTo>
                  <a:lnTo>
                    <a:pt x="64" y="162"/>
                  </a:lnTo>
                  <a:lnTo>
                    <a:pt x="65" y="162"/>
                  </a:lnTo>
                  <a:lnTo>
                    <a:pt x="66" y="162"/>
                  </a:lnTo>
                  <a:lnTo>
                    <a:pt x="67" y="162"/>
                  </a:lnTo>
                  <a:lnTo>
                    <a:pt x="68" y="162"/>
                  </a:lnTo>
                  <a:lnTo>
                    <a:pt x="69" y="162"/>
                  </a:lnTo>
                  <a:lnTo>
                    <a:pt x="70" y="162"/>
                  </a:lnTo>
                  <a:lnTo>
                    <a:pt x="71" y="162"/>
                  </a:lnTo>
                  <a:lnTo>
                    <a:pt x="71" y="162"/>
                  </a:lnTo>
                  <a:lnTo>
                    <a:pt x="72" y="163"/>
                  </a:lnTo>
                  <a:lnTo>
                    <a:pt x="73" y="162"/>
                  </a:lnTo>
                  <a:lnTo>
                    <a:pt x="73" y="162"/>
                  </a:lnTo>
                  <a:lnTo>
                    <a:pt x="74" y="163"/>
                  </a:lnTo>
                  <a:lnTo>
                    <a:pt x="75" y="163"/>
                  </a:lnTo>
                  <a:lnTo>
                    <a:pt x="76" y="163"/>
                  </a:lnTo>
                  <a:lnTo>
                    <a:pt x="76" y="163"/>
                  </a:lnTo>
                  <a:lnTo>
                    <a:pt x="77" y="163"/>
                  </a:lnTo>
                  <a:lnTo>
                    <a:pt x="77" y="163"/>
                  </a:lnTo>
                  <a:lnTo>
                    <a:pt x="78" y="163"/>
                  </a:lnTo>
                  <a:lnTo>
                    <a:pt x="78" y="163"/>
                  </a:lnTo>
                  <a:lnTo>
                    <a:pt x="79" y="163"/>
                  </a:lnTo>
                  <a:lnTo>
                    <a:pt x="80" y="163"/>
                  </a:lnTo>
                  <a:lnTo>
                    <a:pt x="80" y="163"/>
                  </a:lnTo>
                  <a:lnTo>
                    <a:pt x="81" y="163"/>
                  </a:lnTo>
                  <a:lnTo>
                    <a:pt x="81" y="163"/>
                  </a:lnTo>
                  <a:lnTo>
                    <a:pt x="81" y="163"/>
                  </a:lnTo>
                  <a:lnTo>
                    <a:pt x="89" y="159"/>
                  </a:lnTo>
                  <a:lnTo>
                    <a:pt x="88" y="149"/>
                  </a:lnTo>
                  <a:lnTo>
                    <a:pt x="93" y="141"/>
                  </a:lnTo>
                  <a:lnTo>
                    <a:pt x="86" y="124"/>
                  </a:lnTo>
                  <a:lnTo>
                    <a:pt x="87" y="119"/>
                  </a:lnTo>
                  <a:lnTo>
                    <a:pt x="99" y="119"/>
                  </a:lnTo>
                  <a:lnTo>
                    <a:pt x="100" y="112"/>
                  </a:lnTo>
                  <a:lnTo>
                    <a:pt x="90" y="106"/>
                  </a:lnTo>
                  <a:lnTo>
                    <a:pt x="96" y="100"/>
                  </a:lnTo>
                  <a:lnTo>
                    <a:pt x="115" y="107"/>
                  </a:lnTo>
                  <a:lnTo>
                    <a:pt x="212" y="148"/>
                  </a:lnTo>
                  <a:lnTo>
                    <a:pt x="220" y="132"/>
                  </a:lnTo>
                  <a:lnTo>
                    <a:pt x="150" y="102"/>
                  </a:lnTo>
                  <a:lnTo>
                    <a:pt x="103" y="83"/>
                  </a:lnTo>
                  <a:lnTo>
                    <a:pt x="104" y="75"/>
                  </a:lnTo>
                  <a:lnTo>
                    <a:pt x="116" y="77"/>
                  </a:lnTo>
                  <a:lnTo>
                    <a:pt x="122" y="72"/>
                  </a:lnTo>
                  <a:lnTo>
                    <a:pt x="116" y="64"/>
                  </a:lnTo>
                  <a:lnTo>
                    <a:pt x="112" y="61"/>
                  </a:lnTo>
                  <a:lnTo>
                    <a:pt x="116" y="53"/>
                  </a:lnTo>
                  <a:lnTo>
                    <a:pt x="132" y="49"/>
                  </a:lnTo>
                  <a:lnTo>
                    <a:pt x="137" y="38"/>
                  </a:lnTo>
                  <a:lnTo>
                    <a:pt x="126" y="33"/>
                  </a:lnTo>
                  <a:lnTo>
                    <a:pt x="87" y="22"/>
                  </a:lnTo>
                  <a:lnTo>
                    <a:pt x="66" y="0"/>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4" name="Freeform 2283"/>
            <p:cNvSpPr>
              <a:spLocks/>
            </p:cNvSpPr>
            <p:nvPr/>
          </p:nvSpPr>
          <p:spPr bwMode="auto">
            <a:xfrm>
              <a:off x="3935415" y="3593075"/>
              <a:ext cx="136525" cy="74613"/>
            </a:xfrm>
            <a:custGeom>
              <a:avLst/>
              <a:gdLst>
                <a:gd name="T0" fmla="*/ 41 w 86"/>
                <a:gd name="T1" fmla="*/ 38 h 47"/>
                <a:gd name="T2" fmla="*/ 45 w 86"/>
                <a:gd name="T3" fmla="*/ 40 h 47"/>
                <a:gd name="T4" fmla="*/ 49 w 86"/>
                <a:gd name="T5" fmla="*/ 41 h 47"/>
                <a:gd name="T6" fmla="*/ 53 w 86"/>
                <a:gd name="T7" fmla="*/ 43 h 47"/>
                <a:gd name="T8" fmla="*/ 57 w 86"/>
                <a:gd name="T9" fmla="*/ 44 h 47"/>
                <a:gd name="T10" fmla="*/ 61 w 86"/>
                <a:gd name="T11" fmla="*/ 44 h 47"/>
                <a:gd name="T12" fmla="*/ 65 w 86"/>
                <a:gd name="T13" fmla="*/ 45 h 47"/>
                <a:gd name="T14" fmla="*/ 68 w 86"/>
                <a:gd name="T15" fmla="*/ 46 h 47"/>
                <a:gd name="T16" fmla="*/ 72 w 86"/>
                <a:gd name="T17" fmla="*/ 46 h 47"/>
                <a:gd name="T18" fmla="*/ 75 w 86"/>
                <a:gd name="T19" fmla="*/ 46 h 47"/>
                <a:gd name="T20" fmla="*/ 77 w 86"/>
                <a:gd name="T21" fmla="*/ 46 h 47"/>
                <a:gd name="T22" fmla="*/ 80 w 86"/>
                <a:gd name="T23" fmla="*/ 46 h 47"/>
                <a:gd name="T24" fmla="*/ 82 w 86"/>
                <a:gd name="T25" fmla="*/ 46 h 47"/>
                <a:gd name="T26" fmla="*/ 84 w 86"/>
                <a:gd name="T27" fmla="*/ 44 h 47"/>
                <a:gd name="T28" fmla="*/ 86 w 86"/>
                <a:gd name="T29" fmla="*/ 42 h 47"/>
                <a:gd name="T30" fmla="*/ 86 w 86"/>
                <a:gd name="T31" fmla="*/ 38 h 47"/>
                <a:gd name="T32" fmla="*/ 85 w 86"/>
                <a:gd name="T33" fmla="*/ 35 h 47"/>
                <a:gd name="T34" fmla="*/ 83 w 86"/>
                <a:gd name="T35" fmla="*/ 33 h 47"/>
                <a:gd name="T36" fmla="*/ 81 w 86"/>
                <a:gd name="T37" fmla="*/ 31 h 47"/>
                <a:gd name="T38" fmla="*/ 79 w 86"/>
                <a:gd name="T39" fmla="*/ 29 h 47"/>
                <a:gd name="T40" fmla="*/ 77 w 86"/>
                <a:gd name="T41" fmla="*/ 27 h 47"/>
                <a:gd name="T42" fmla="*/ 74 w 86"/>
                <a:gd name="T43" fmla="*/ 25 h 47"/>
                <a:gd name="T44" fmla="*/ 71 w 86"/>
                <a:gd name="T45" fmla="*/ 22 h 47"/>
                <a:gd name="T46" fmla="*/ 68 w 86"/>
                <a:gd name="T47" fmla="*/ 20 h 47"/>
                <a:gd name="T48" fmla="*/ 64 w 86"/>
                <a:gd name="T49" fmla="*/ 18 h 47"/>
                <a:gd name="T50" fmla="*/ 61 w 86"/>
                <a:gd name="T51" fmla="*/ 16 h 47"/>
                <a:gd name="T52" fmla="*/ 56 w 86"/>
                <a:gd name="T53" fmla="*/ 14 h 47"/>
                <a:gd name="T54" fmla="*/ 52 w 86"/>
                <a:gd name="T55" fmla="*/ 12 h 47"/>
                <a:gd name="T56" fmla="*/ 48 w 86"/>
                <a:gd name="T57" fmla="*/ 10 h 47"/>
                <a:gd name="T58" fmla="*/ 44 w 86"/>
                <a:gd name="T59" fmla="*/ 8 h 47"/>
                <a:gd name="T60" fmla="*/ 39 w 86"/>
                <a:gd name="T61" fmla="*/ 6 h 47"/>
                <a:gd name="T62" fmla="*/ 35 w 86"/>
                <a:gd name="T63" fmla="*/ 5 h 47"/>
                <a:gd name="T64" fmla="*/ 31 w 86"/>
                <a:gd name="T65" fmla="*/ 3 h 47"/>
                <a:gd name="T66" fmla="*/ 27 w 86"/>
                <a:gd name="T67" fmla="*/ 2 h 47"/>
                <a:gd name="T68" fmla="*/ 23 w 86"/>
                <a:gd name="T69" fmla="*/ 2 h 47"/>
                <a:gd name="T70" fmla="*/ 20 w 86"/>
                <a:gd name="T71" fmla="*/ 1 h 47"/>
                <a:gd name="T72" fmla="*/ 16 w 86"/>
                <a:gd name="T73" fmla="*/ 0 h 47"/>
                <a:gd name="T74" fmla="*/ 13 w 86"/>
                <a:gd name="T75" fmla="*/ 0 h 47"/>
                <a:gd name="T76" fmla="*/ 10 w 86"/>
                <a:gd name="T77" fmla="*/ 0 h 47"/>
                <a:gd name="T78" fmla="*/ 8 w 86"/>
                <a:gd name="T79" fmla="*/ 0 h 47"/>
                <a:gd name="T80" fmla="*/ 5 w 86"/>
                <a:gd name="T81" fmla="*/ 1 h 47"/>
                <a:gd name="T82" fmla="*/ 3 w 86"/>
                <a:gd name="T83" fmla="*/ 1 h 47"/>
                <a:gd name="T84" fmla="*/ 1 w 86"/>
                <a:gd name="T85" fmla="*/ 4 h 47"/>
                <a:gd name="T86" fmla="*/ 0 w 86"/>
                <a:gd name="T87" fmla="*/ 6 h 47"/>
                <a:gd name="T88" fmla="*/ 1 w 86"/>
                <a:gd name="T89" fmla="*/ 9 h 47"/>
                <a:gd name="T90" fmla="*/ 2 w 86"/>
                <a:gd name="T91" fmla="*/ 12 h 47"/>
                <a:gd name="T92" fmla="*/ 4 w 86"/>
                <a:gd name="T93" fmla="*/ 14 h 47"/>
                <a:gd name="T94" fmla="*/ 6 w 86"/>
                <a:gd name="T95" fmla="*/ 16 h 47"/>
                <a:gd name="T96" fmla="*/ 8 w 86"/>
                <a:gd name="T97" fmla="*/ 19 h 47"/>
                <a:gd name="T98" fmla="*/ 11 w 86"/>
                <a:gd name="T99" fmla="*/ 21 h 47"/>
                <a:gd name="T100" fmla="*/ 13 w 86"/>
                <a:gd name="T101" fmla="*/ 23 h 47"/>
                <a:gd name="T102" fmla="*/ 17 w 86"/>
                <a:gd name="T103" fmla="*/ 25 h 47"/>
                <a:gd name="T104" fmla="*/ 20 w 86"/>
                <a:gd name="T105" fmla="*/ 28 h 47"/>
                <a:gd name="T106" fmla="*/ 24 w 86"/>
                <a:gd name="T107" fmla="*/ 30 h 47"/>
                <a:gd name="T108" fmla="*/ 28 w 86"/>
                <a:gd name="T109" fmla="*/ 32 h 47"/>
                <a:gd name="T110" fmla="*/ 32 w 86"/>
                <a:gd name="T111" fmla="*/ 34 h 47"/>
                <a:gd name="T112" fmla="*/ 36 w 86"/>
                <a:gd name="T113"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47">
                  <a:moveTo>
                    <a:pt x="37" y="37"/>
                  </a:moveTo>
                  <a:lnTo>
                    <a:pt x="38" y="37"/>
                  </a:lnTo>
                  <a:lnTo>
                    <a:pt x="40" y="37"/>
                  </a:lnTo>
                  <a:lnTo>
                    <a:pt x="41" y="38"/>
                  </a:lnTo>
                  <a:lnTo>
                    <a:pt x="42" y="38"/>
                  </a:lnTo>
                  <a:lnTo>
                    <a:pt x="43" y="39"/>
                  </a:lnTo>
                  <a:lnTo>
                    <a:pt x="44" y="39"/>
                  </a:lnTo>
                  <a:lnTo>
                    <a:pt x="45" y="40"/>
                  </a:lnTo>
                  <a:lnTo>
                    <a:pt x="46" y="40"/>
                  </a:lnTo>
                  <a:lnTo>
                    <a:pt x="47" y="40"/>
                  </a:lnTo>
                  <a:lnTo>
                    <a:pt x="48" y="41"/>
                  </a:lnTo>
                  <a:lnTo>
                    <a:pt x="49" y="41"/>
                  </a:lnTo>
                  <a:lnTo>
                    <a:pt x="50" y="42"/>
                  </a:lnTo>
                  <a:lnTo>
                    <a:pt x="51" y="42"/>
                  </a:lnTo>
                  <a:lnTo>
                    <a:pt x="52" y="42"/>
                  </a:lnTo>
                  <a:lnTo>
                    <a:pt x="53" y="43"/>
                  </a:lnTo>
                  <a:lnTo>
                    <a:pt x="55" y="43"/>
                  </a:lnTo>
                  <a:lnTo>
                    <a:pt x="55" y="43"/>
                  </a:lnTo>
                  <a:lnTo>
                    <a:pt x="56" y="43"/>
                  </a:lnTo>
                  <a:lnTo>
                    <a:pt x="57" y="44"/>
                  </a:lnTo>
                  <a:lnTo>
                    <a:pt x="58" y="44"/>
                  </a:lnTo>
                  <a:lnTo>
                    <a:pt x="59" y="44"/>
                  </a:lnTo>
                  <a:lnTo>
                    <a:pt x="60" y="44"/>
                  </a:lnTo>
                  <a:lnTo>
                    <a:pt x="61" y="44"/>
                  </a:lnTo>
                  <a:lnTo>
                    <a:pt x="62" y="45"/>
                  </a:lnTo>
                  <a:lnTo>
                    <a:pt x="63" y="45"/>
                  </a:lnTo>
                  <a:lnTo>
                    <a:pt x="64" y="45"/>
                  </a:lnTo>
                  <a:lnTo>
                    <a:pt x="65" y="45"/>
                  </a:lnTo>
                  <a:lnTo>
                    <a:pt x="66" y="45"/>
                  </a:lnTo>
                  <a:lnTo>
                    <a:pt x="67" y="46"/>
                  </a:lnTo>
                  <a:lnTo>
                    <a:pt x="68" y="46"/>
                  </a:lnTo>
                  <a:lnTo>
                    <a:pt x="68" y="46"/>
                  </a:lnTo>
                  <a:lnTo>
                    <a:pt x="69" y="46"/>
                  </a:lnTo>
                  <a:lnTo>
                    <a:pt x="70" y="46"/>
                  </a:lnTo>
                  <a:lnTo>
                    <a:pt x="71" y="46"/>
                  </a:lnTo>
                  <a:lnTo>
                    <a:pt x="72" y="46"/>
                  </a:lnTo>
                  <a:lnTo>
                    <a:pt x="72" y="46"/>
                  </a:lnTo>
                  <a:lnTo>
                    <a:pt x="73" y="46"/>
                  </a:lnTo>
                  <a:lnTo>
                    <a:pt x="74" y="46"/>
                  </a:lnTo>
                  <a:lnTo>
                    <a:pt x="75" y="46"/>
                  </a:lnTo>
                  <a:lnTo>
                    <a:pt x="75" y="47"/>
                  </a:lnTo>
                  <a:lnTo>
                    <a:pt x="76" y="46"/>
                  </a:lnTo>
                  <a:lnTo>
                    <a:pt x="77" y="46"/>
                  </a:lnTo>
                  <a:lnTo>
                    <a:pt x="77" y="46"/>
                  </a:lnTo>
                  <a:lnTo>
                    <a:pt x="78" y="46"/>
                  </a:lnTo>
                  <a:lnTo>
                    <a:pt x="79" y="46"/>
                  </a:lnTo>
                  <a:lnTo>
                    <a:pt x="79" y="46"/>
                  </a:lnTo>
                  <a:lnTo>
                    <a:pt x="80" y="46"/>
                  </a:lnTo>
                  <a:lnTo>
                    <a:pt x="80" y="46"/>
                  </a:lnTo>
                  <a:lnTo>
                    <a:pt x="81" y="46"/>
                  </a:lnTo>
                  <a:lnTo>
                    <a:pt x="81" y="46"/>
                  </a:lnTo>
                  <a:lnTo>
                    <a:pt x="82" y="46"/>
                  </a:lnTo>
                  <a:lnTo>
                    <a:pt x="82" y="46"/>
                  </a:lnTo>
                  <a:lnTo>
                    <a:pt x="83" y="45"/>
                  </a:lnTo>
                  <a:lnTo>
                    <a:pt x="84" y="45"/>
                  </a:lnTo>
                  <a:lnTo>
                    <a:pt x="84" y="44"/>
                  </a:lnTo>
                  <a:lnTo>
                    <a:pt x="85" y="44"/>
                  </a:lnTo>
                  <a:lnTo>
                    <a:pt x="86" y="43"/>
                  </a:lnTo>
                  <a:lnTo>
                    <a:pt x="86" y="43"/>
                  </a:lnTo>
                  <a:lnTo>
                    <a:pt x="86" y="42"/>
                  </a:lnTo>
                  <a:lnTo>
                    <a:pt x="86" y="41"/>
                  </a:lnTo>
                  <a:lnTo>
                    <a:pt x="86" y="40"/>
                  </a:lnTo>
                  <a:lnTo>
                    <a:pt x="86" y="39"/>
                  </a:lnTo>
                  <a:lnTo>
                    <a:pt x="86" y="38"/>
                  </a:lnTo>
                  <a:lnTo>
                    <a:pt x="86" y="38"/>
                  </a:lnTo>
                  <a:lnTo>
                    <a:pt x="85" y="37"/>
                  </a:lnTo>
                  <a:lnTo>
                    <a:pt x="85" y="36"/>
                  </a:lnTo>
                  <a:lnTo>
                    <a:pt x="85" y="35"/>
                  </a:lnTo>
                  <a:lnTo>
                    <a:pt x="84" y="35"/>
                  </a:lnTo>
                  <a:lnTo>
                    <a:pt x="84" y="34"/>
                  </a:lnTo>
                  <a:lnTo>
                    <a:pt x="83" y="34"/>
                  </a:lnTo>
                  <a:lnTo>
                    <a:pt x="83" y="33"/>
                  </a:lnTo>
                  <a:lnTo>
                    <a:pt x="83" y="33"/>
                  </a:lnTo>
                  <a:lnTo>
                    <a:pt x="82" y="32"/>
                  </a:lnTo>
                  <a:lnTo>
                    <a:pt x="82" y="32"/>
                  </a:lnTo>
                  <a:lnTo>
                    <a:pt x="81" y="31"/>
                  </a:lnTo>
                  <a:lnTo>
                    <a:pt x="81" y="31"/>
                  </a:lnTo>
                  <a:lnTo>
                    <a:pt x="80" y="30"/>
                  </a:lnTo>
                  <a:lnTo>
                    <a:pt x="80" y="30"/>
                  </a:lnTo>
                  <a:lnTo>
                    <a:pt x="79" y="29"/>
                  </a:lnTo>
                  <a:lnTo>
                    <a:pt x="79" y="28"/>
                  </a:lnTo>
                  <a:lnTo>
                    <a:pt x="78" y="28"/>
                  </a:lnTo>
                  <a:lnTo>
                    <a:pt x="78" y="28"/>
                  </a:lnTo>
                  <a:lnTo>
                    <a:pt x="77" y="27"/>
                  </a:lnTo>
                  <a:lnTo>
                    <a:pt x="76" y="26"/>
                  </a:lnTo>
                  <a:lnTo>
                    <a:pt x="76" y="26"/>
                  </a:lnTo>
                  <a:lnTo>
                    <a:pt x="75" y="25"/>
                  </a:lnTo>
                  <a:lnTo>
                    <a:pt x="74" y="25"/>
                  </a:lnTo>
                  <a:lnTo>
                    <a:pt x="73" y="24"/>
                  </a:lnTo>
                  <a:lnTo>
                    <a:pt x="73" y="24"/>
                  </a:lnTo>
                  <a:lnTo>
                    <a:pt x="72" y="23"/>
                  </a:lnTo>
                  <a:lnTo>
                    <a:pt x="71" y="22"/>
                  </a:lnTo>
                  <a:lnTo>
                    <a:pt x="70" y="22"/>
                  </a:lnTo>
                  <a:lnTo>
                    <a:pt x="70" y="21"/>
                  </a:lnTo>
                  <a:lnTo>
                    <a:pt x="69" y="21"/>
                  </a:lnTo>
                  <a:lnTo>
                    <a:pt x="68" y="20"/>
                  </a:lnTo>
                  <a:lnTo>
                    <a:pt x="67" y="20"/>
                  </a:lnTo>
                  <a:lnTo>
                    <a:pt x="66" y="19"/>
                  </a:lnTo>
                  <a:lnTo>
                    <a:pt x="65" y="19"/>
                  </a:lnTo>
                  <a:lnTo>
                    <a:pt x="64" y="18"/>
                  </a:lnTo>
                  <a:lnTo>
                    <a:pt x="63" y="17"/>
                  </a:lnTo>
                  <a:lnTo>
                    <a:pt x="62" y="17"/>
                  </a:lnTo>
                  <a:lnTo>
                    <a:pt x="62" y="17"/>
                  </a:lnTo>
                  <a:lnTo>
                    <a:pt x="61" y="16"/>
                  </a:lnTo>
                  <a:lnTo>
                    <a:pt x="60" y="15"/>
                  </a:lnTo>
                  <a:lnTo>
                    <a:pt x="59" y="15"/>
                  </a:lnTo>
                  <a:lnTo>
                    <a:pt x="58" y="14"/>
                  </a:lnTo>
                  <a:lnTo>
                    <a:pt x="56" y="14"/>
                  </a:lnTo>
                  <a:lnTo>
                    <a:pt x="55" y="13"/>
                  </a:lnTo>
                  <a:lnTo>
                    <a:pt x="54" y="13"/>
                  </a:lnTo>
                  <a:lnTo>
                    <a:pt x="53" y="12"/>
                  </a:lnTo>
                  <a:lnTo>
                    <a:pt x="52" y="12"/>
                  </a:lnTo>
                  <a:lnTo>
                    <a:pt x="51" y="11"/>
                  </a:lnTo>
                  <a:lnTo>
                    <a:pt x="50" y="11"/>
                  </a:lnTo>
                  <a:lnTo>
                    <a:pt x="49" y="10"/>
                  </a:lnTo>
                  <a:lnTo>
                    <a:pt x="48" y="10"/>
                  </a:lnTo>
                  <a:lnTo>
                    <a:pt x="47" y="9"/>
                  </a:lnTo>
                  <a:lnTo>
                    <a:pt x="46" y="9"/>
                  </a:lnTo>
                  <a:lnTo>
                    <a:pt x="45" y="8"/>
                  </a:lnTo>
                  <a:lnTo>
                    <a:pt x="44" y="8"/>
                  </a:lnTo>
                  <a:lnTo>
                    <a:pt x="43" y="8"/>
                  </a:lnTo>
                  <a:lnTo>
                    <a:pt x="41" y="7"/>
                  </a:lnTo>
                  <a:lnTo>
                    <a:pt x="40" y="7"/>
                  </a:lnTo>
                  <a:lnTo>
                    <a:pt x="39" y="6"/>
                  </a:lnTo>
                  <a:lnTo>
                    <a:pt x="38" y="6"/>
                  </a:lnTo>
                  <a:lnTo>
                    <a:pt x="37" y="5"/>
                  </a:lnTo>
                  <a:lnTo>
                    <a:pt x="36" y="5"/>
                  </a:lnTo>
                  <a:lnTo>
                    <a:pt x="35" y="5"/>
                  </a:lnTo>
                  <a:lnTo>
                    <a:pt x="34" y="4"/>
                  </a:lnTo>
                  <a:lnTo>
                    <a:pt x="33" y="4"/>
                  </a:lnTo>
                  <a:lnTo>
                    <a:pt x="32" y="4"/>
                  </a:lnTo>
                  <a:lnTo>
                    <a:pt x="31" y="3"/>
                  </a:lnTo>
                  <a:lnTo>
                    <a:pt x="30" y="3"/>
                  </a:lnTo>
                  <a:lnTo>
                    <a:pt x="29" y="3"/>
                  </a:lnTo>
                  <a:lnTo>
                    <a:pt x="28" y="3"/>
                  </a:lnTo>
                  <a:lnTo>
                    <a:pt x="27" y="2"/>
                  </a:lnTo>
                  <a:lnTo>
                    <a:pt x="26" y="2"/>
                  </a:lnTo>
                  <a:lnTo>
                    <a:pt x="25" y="2"/>
                  </a:lnTo>
                  <a:lnTo>
                    <a:pt x="24" y="2"/>
                  </a:lnTo>
                  <a:lnTo>
                    <a:pt x="23" y="2"/>
                  </a:lnTo>
                  <a:lnTo>
                    <a:pt x="22" y="1"/>
                  </a:lnTo>
                  <a:lnTo>
                    <a:pt x="21" y="1"/>
                  </a:lnTo>
                  <a:lnTo>
                    <a:pt x="20" y="1"/>
                  </a:lnTo>
                  <a:lnTo>
                    <a:pt x="20" y="1"/>
                  </a:lnTo>
                  <a:lnTo>
                    <a:pt x="19" y="1"/>
                  </a:lnTo>
                  <a:lnTo>
                    <a:pt x="18" y="1"/>
                  </a:lnTo>
                  <a:lnTo>
                    <a:pt x="17" y="1"/>
                  </a:lnTo>
                  <a:lnTo>
                    <a:pt x="16" y="0"/>
                  </a:lnTo>
                  <a:lnTo>
                    <a:pt x="16" y="0"/>
                  </a:lnTo>
                  <a:lnTo>
                    <a:pt x="15" y="0"/>
                  </a:lnTo>
                  <a:lnTo>
                    <a:pt x="14" y="0"/>
                  </a:lnTo>
                  <a:lnTo>
                    <a:pt x="13" y="0"/>
                  </a:lnTo>
                  <a:lnTo>
                    <a:pt x="12" y="0"/>
                  </a:lnTo>
                  <a:lnTo>
                    <a:pt x="12" y="0"/>
                  </a:lnTo>
                  <a:lnTo>
                    <a:pt x="11" y="0"/>
                  </a:lnTo>
                  <a:lnTo>
                    <a:pt x="10" y="0"/>
                  </a:lnTo>
                  <a:lnTo>
                    <a:pt x="10" y="0"/>
                  </a:lnTo>
                  <a:lnTo>
                    <a:pt x="9" y="0"/>
                  </a:lnTo>
                  <a:lnTo>
                    <a:pt x="8" y="0"/>
                  </a:lnTo>
                  <a:lnTo>
                    <a:pt x="8" y="0"/>
                  </a:lnTo>
                  <a:lnTo>
                    <a:pt x="7" y="0"/>
                  </a:lnTo>
                  <a:lnTo>
                    <a:pt x="7" y="1"/>
                  </a:lnTo>
                  <a:lnTo>
                    <a:pt x="6" y="1"/>
                  </a:lnTo>
                  <a:lnTo>
                    <a:pt x="5" y="1"/>
                  </a:lnTo>
                  <a:lnTo>
                    <a:pt x="5" y="1"/>
                  </a:lnTo>
                  <a:lnTo>
                    <a:pt x="4" y="1"/>
                  </a:lnTo>
                  <a:lnTo>
                    <a:pt x="4" y="1"/>
                  </a:lnTo>
                  <a:lnTo>
                    <a:pt x="3" y="1"/>
                  </a:lnTo>
                  <a:lnTo>
                    <a:pt x="2" y="2"/>
                  </a:lnTo>
                  <a:lnTo>
                    <a:pt x="2" y="2"/>
                  </a:lnTo>
                  <a:lnTo>
                    <a:pt x="1" y="3"/>
                  </a:lnTo>
                  <a:lnTo>
                    <a:pt x="1" y="4"/>
                  </a:lnTo>
                  <a:lnTo>
                    <a:pt x="0" y="4"/>
                  </a:lnTo>
                  <a:lnTo>
                    <a:pt x="0" y="5"/>
                  </a:lnTo>
                  <a:lnTo>
                    <a:pt x="0" y="6"/>
                  </a:lnTo>
                  <a:lnTo>
                    <a:pt x="0" y="6"/>
                  </a:lnTo>
                  <a:lnTo>
                    <a:pt x="0" y="7"/>
                  </a:lnTo>
                  <a:lnTo>
                    <a:pt x="0" y="8"/>
                  </a:lnTo>
                  <a:lnTo>
                    <a:pt x="1" y="9"/>
                  </a:lnTo>
                  <a:lnTo>
                    <a:pt x="1" y="9"/>
                  </a:lnTo>
                  <a:lnTo>
                    <a:pt x="1" y="10"/>
                  </a:lnTo>
                  <a:lnTo>
                    <a:pt x="1" y="10"/>
                  </a:lnTo>
                  <a:lnTo>
                    <a:pt x="1" y="11"/>
                  </a:lnTo>
                  <a:lnTo>
                    <a:pt x="2" y="12"/>
                  </a:lnTo>
                  <a:lnTo>
                    <a:pt x="3" y="13"/>
                  </a:lnTo>
                  <a:lnTo>
                    <a:pt x="3" y="13"/>
                  </a:lnTo>
                  <a:lnTo>
                    <a:pt x="3" y="14"/>
                  </a:lnTo>
                  <a:lnTo>
                    <a:pt x="4" y="14"/>
                  </a:lnTo>
                  <a:lnTo>
                    <a:pt x="4" y="15"/>
                  </a:lnTo>
                  <a:lnTo>
                    <a:pt x="5" y="15"/>
                  </a:lnTo>
                  <a:lnTo>
                    <a:pt x="5" y="16"/>
                  </a:lnTo>
                  <a:lnTo>
                    <a:pt x="6" y="16"/>
                  </a:lnTo>
                  <a:lnTo>
                    <a:pt x="6" y="17"/>
                  </a:lnTo>
                  <a:lnTo>
                    <a:pt x="7" y="17"/>
                  </a:lnTo>
                  <a:lnTo>
                    <a:pt x="7" y="18"/>
                  </a:lnTo>
                  <a:lnTo>
                    <a:pt x="8" y="19"/>
                  </a:lnTo>
                  <a:lnTo>
                    <a:pt x="9" y="19"/>
                  </a:lnTo>
                  <a:lnTo>
                    <a:pt x="9" y="20"/>
                  </a:lnTo>
                  <a:lnTo>
                    <a:pt x="10" y="20"/>
                  </a:lnTo>
                  <a:lnTo>
                    <a:pt x="11" y="21"/>
                  </a:lnTo>
                  <a:lnTo>
                    <a:pt x="11" y="21"/>
                  </a:lnTo>
                  <a:lnTo>
                    <a:pt x="12" y="22"/>
                  </a:lnTo>
                  <a:lnTo>
                    <a:pt x="13" y="23"/>
                  </a:lnTo>
                  <a:lnTo>
                    <a:pt x="13" y="23"/>
                  </a:lnTo>
                  <a:lnTo>
                    <a:pt x="14" y="24"/>
                  </a:lnTo>
                  <a:lnTo>
                    <a:pt x="15" y="24"/>
                  </a:lnTo>
                  <a:lnTo>
                    <a:pt x="16" y="25"/>
                  </a:lnTo>
                  <a:lnTo>
                    <a:pt x="17" y="25"/>
                  </a:lnTo>
                  <a:lnTo>
                    <a:pt x="17" y="26"/>
                  </a:lnTo>
                  <a:lnTo>
                    <a:pt x="18" y="26"/>
                  </a:lnTo>
                  <a:lnTo>
                    <a:pt x="19" y="27"/>
                  </a:lnTo>
                  <a:lnTo>
                    <a:pt x="20" y="28"/>
                  </a:lnTo>
                  <a:lnTo>
                    <a:pt x="21" y="28"/>
                  </a:lnTo>
                  <a:lnTo>
                    <a:pt x="22" y="29"/>
                  </a:lnTo>
                  <a:lnTo>
                    <a:pt x="23" y="29"/>
                  </a:lnTo>
                  <a:lnTo>
                    <a:pt x="24" y="30"/>
                  </a:lnTo>
                  <a:lnTo>
                    <a:pt x="25" y="30"/>
                  </a:lnTo>
                  <a:lnTo>
                    <a:pt x="26" y="31"/>
                  </a:lnTo>
                  <a:lnTo>
                    <a:pt x="27" y="31"/>
                  </a:lnTo>
                  <a:lnTo>
                    <a:pt x="28" y="32"/>
                  </a:lnTo>
                  <a:lnTo>
                    <a:pt x="29" y="32"/>
                  </a:lnTo>
                  <a:lnTo>
                    <a:pt x="30" y="33"/>
                  </a:lnTo>
                  <a:lnTo>
                    <a:pt x="31" y="34"/>
                  </a:lnTo>
                  <a:lnTo>
                    <a:pt x="32" y="34"/>
                  </a:lnTo>
                  <a:lnTo>
                    <a:pt x="33" y="35"/>
                  </a:lnTo>
                  <a:lnTo>
                    <a:pt x="34" y="35"/>
                  </a:lnTo>
                  <a:lnTo>
                    <a:pt x="35" y="35"/>
                  </a:lnTo>
                  <a:lnTo>
                    <a:pt x="36" y="36"/>
                  </a:lnTo>
                  <a:lnTo>
                    <a:pt x="3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5" name="Freeform 2284"/>
            <p:cNvSpPr>
              <a:spLocks/>
            </p:cNvSpPr>
            <p:nvPr/>
          </p:nvSpPr>
          <p:spPr bwMode="auto">
            <a:xfrm>
              <a:off x="3951290" y="3602598"/>
              <a:ext cx="106363" cy="52388"/>
            </a:xfrm>
            <a:custGeom>
              <a:avLst/>
              <a:gdLst>
                <a:gd name="T0" fmla="*/ 33 w 67"/>
                <a:gd name="T1" fmla="*/ 24 h 33"/>
                <a:gd name="T2" fmla="*/ 37 w 67"/>
                <a:gd name="T3" fmla="*/ 26 h 33"/>
                <a:gd name="T4" fmla="*/ 40 w 67"/>
                <a:gd name="T5" fmla="*/ 27 h 33"/>
                <a:gd name="T6" fmla="*/ 43 w 67"/>
                <a:gd name="T7" fmla="*/ 28 h 33"/>
                <a:gd name="T8" fmla="*/ 46 w 67"/>
                <a:gd name="T9" fmla="*/ 29 h 33"/>
                <a:gd name="T10" fmla="*/ 49 w 67"/>
                <a:gd name="T11" fmla="*/ 30 h 33"/>
                <a:gd name="T12" fmla="*/ 52 w 67"/>
                <a:gd name="T13" fmla="*/ 31 h 33"/>
                <a:gd name="T14" fmla="*/ 54 w 67"/>
                <a:gd name="T15" fmla="*/ 32 h 33"/>
                <a:gd name="T16" fmla="*/ 57 w 67"/>
                <a:gd name="T17" fmla="*/ 32 h 33"/>
                <a:gd name="T18" fmla="*/ 59 w 67"/>
                <a:gd name="T19" fmla="*/ 33 h 33"/>
                <a:gd name="T20" fmla="*/ 61 w 67"/>
                <a:gd name="T21" fmla="*/ 33 h 33"/>
                <a:gd name="T22" fmla="*/ 64 w 67"/>
                <a:gd name="T23" fmla="*/ 33 h 33"/>
                <a:gd name="T24" fmla="*/ 66 w 67"/>
                <a:gd name="T25" fmla="*/ 32 h 33"/>
                <a:gd name="T26" fmla="*/ 66 w 67"/>
                <a:gd name="T27" fmla="*/ 30 h 33"/>
                <a:gd name="T28" fmla="*/ 65 w 67"/>
                <a:gd name="T29" fmla="*/ 28 h 33"/>
                <a:gd name="T30" fmla="*/ 62 w 67"/>
                <a:gd name="T31" fmla="*/ 25 h 33"/>
                <a:gd name="T32" fmla="*/ 61 w 67"/>
                <a:gd name="T33" fmla="*/ 24 h 33"/>
                <a:gd name="T34" fmla="*/ 59 w 67"/>
                <a:gd name="T35" fmla="*/ 23 h 33"/>
                <a:gd name="T36" fmla="*/ 56 w 67"/>
                <a:gd name="T37" fmla="*/ 21 h 33"/>
                <a:gd name="T38" fmla="*/ 54 w 67"/>
                <a:gd name="T39" fmla="*/ 19 h 33"/>
                <a:gd name="T40" fmla="*/ 51 w 67"/>
                <a:gd name="T41" fmla="*/ 18 h 33"/>
                <a:gd name="T42" fmla="*/ 49 w 67"/>
                <a:gd name="T43" fmla="*/ 16 h 33"/>
                <a:gd name="T44" fmla="*/ 45 w 67"/>
                <a:gd name="T45" fmla="*/ 15 h 33"/>
                <a:gd name="T46" fmla="*/ 42 w 67"/>
                <a:gd name="T47" fmla="*/ 13 h 33"/>
                <a:gd name="T48" fmla="*/ 39 w 67"/>
                <a:gd name="T49" fmla="*/ 12 h 33"/>
                <a:gd name="T50" fmla="*/ 36 w 67"/>
                <a:gd name="T51" fmla="*/ 10 h 33"/>
                <a:gd name="T52" fmla="*/ 32 w 67"/>
                <a:gd name="T53" fmla="*/ 9 h 33"/>
                <a:gd name="T54" fmla="*/ 29 w 67"/>
                <a:gd name="T55" fmla="*/ 7 h 33"/>
                <a:gd name="T56" fmla="*/ 26 w 67"/>
                <a:gd name="T57" fmla="*/ 6 h 33"/>
                <a:gd name="T58" fmla="*/ 23 w 67"/>
                <a:gd name="T59" fmla="*/ 5 h 33"/>
                <a:gd name="T60" fmla="*/ 20 w 67"/>
                <a:gd name="T61" fmla="*/ 4 h 33"/>
                <a:gd name="T62" fmla="*/ 17 w 67"/>
                <a:gd name="T63" fmla="*/ 3 h 33"/>
                <a:gd name="T64" fmla="*/ 14 w 67"/>
                <a:gd name="T65" fmla="*/ 2 h 33"/>
                <a:gd name="T66" fmla="*/ 12 w 67"/>
                <a:gd name="T67" fmla="*/ 2 h 33"/>
                <a:gd name="T68" fmla="*/ 9 w 67"/>
                <a:gd name="T69" fmla="*/ 1 h 33"/>
                <a:gd name="T70" fmla="*/ 7 w 67"/>
                <a:gd name="T71" fmla="*/ 1 h 33"/>
                <a:gd name="T72" fmla="*/ 5 w 67"/>
                <a:gd name="T73" fmla="*/ 1 h 33"/>
                <a:gd name="T74" fmla="*/ 2 w 67"/>
                <a:gd name="T75" fmla="*/ 1 h 33"/>
                <a:gd name="T76" fmla="*/ 1 w 67"/>
                <a:gd name="T77" fmla="*/ 2 h 33"/>
                <a:gd name="T78" fmla="*/ 1 w 67"/>
                <a:gd name="T79" fmla="*/ 4 h 33"/>
                <a:gd name="T80" fmla="*/ 2 w 67"/>
                <a:gd name="T81" fmla="*/ 6 h 33"/>
                <a:gd name="T82" fmla="*/ 5 w 67"/>
                <a:gd name="T83" fmla="*/ 8 h 33"/>
                <a:gd name="T84" fmla="*/ 7 w 67"/>
                <a:gd name="T85" fmla="*/ 10 h 33"/>
                <a:gd name="T86" fmla="*/ 9 w 67"/>
                <a:gd name="T87" fmla="*/ 11 h 33"/>
                <a:gd name="T88" fmla="*/ 11 w 67"/>
                <a:gd name="T89" fmla="*/ 13 h 33"/>
                <a:gd name="T90" fmla="*/ 13 w 67"/>
                <a:gd name="T91" fmla="*/ 14 h 33"/>
                <a:gd name="T92" fmla="*/ 16 w 67"/>
                <a:gd name="T93" fmla="*/ 16 h 33"/>
                <a:gd name="T94" fmla="*/ 19 w 67"/>
                <a:gd name="T95" fmla="*/ 18 h 33"/>
                <a:gd name="T96" fmla="*/ 22 w 67"/>
                <a:gd name="T97" fmla="*/ 19 h 33"/>
                <a:gd name="T98" fmla="*/ 25 w 67"/>
                <a:gd name="T99" fmla="*/ 20 h 33"/>
                <a:gd name="T100" fmla="*/ 28 w 67"/>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33">
                  <a:moveTo>
                    <a:pt x="31" y="23"/>
                  </a:moveTo>
                  <a:lnTo>
                    <a:pt x="32" y="24"/>
                  </a:lnTo>
                  <a:lnTo>
                    <a:pt x="32" y="24"/>
                  </a:lnTo>
                  <a:lnTo>
                    <a:pt x="33" y="24"/>
                  </a:lnTo>
                  <a:lnTo>
                    <a:pt x="34" y="25"/>
                  </a:lnTo>
                  <a:lnTo>
                    <a:pt x="35" y="25"/>
                  </a:lnTo>
                  <a:lnTo>
                    <a:pt x="36" y="25"/>
                  </a:lnTo>
                  <a:lnTo>
                    <a:pt x="37" y="26"/>
                  </a:lnTo>
                  <a:lnTo>
                    <a:pt x="37" y="26"/>
                  </a:lnTo>
                  <a:lnTo>
                    <a:pt x="38" y="26"/>
                  </a:lnTo>
                  <a:lnTo>
                    <a:pt x="39" y="27"/>
                  </a:lnTo>
                  <a:lnTo>
                    <a:pt x="40" y="27"/>
                  </a:lnTo>
                  <a:lnTo>
                    <a:pt x="41" y="27"/>
                  </a:lnTo>
                  <a:lnTo>
                    <a:pt x="41" y="28"/>
                  </a:lnTo>
                  <a:lnTo>
                    <a:pt x="42" y="28"/>
                  </a:lnTo>
                  <a:lnTo>
                    <a:pt x="43" y="28"/>
                  </a:lnTo>
                  <a:lnTo>
                    <a:pt x="44" y="28"/>
                  </a:lnTo>
                  <a:lnTo>
                    <a:pt x="45" y="29"/>
                  </a:lnTo>
                  <a:lnTo>
                    <a:pt x="45" y="29"/>
                  </a:lnTo>
                  <a:lnTo>
                    <a:pt x="46" y="29"/>
                  </a:lnTo>
                  <a:lnTo>
                    <a:pt x="47" y="29"/>
                  </a:lnTo>
                  <a:lnTo>
                    <a:pt x="48" y="30"/>
                  </a:lnTo>
                  <a:lnTo>
                    <a:pt x="48" y="30"/>
                  </a:lnTo>
                  <a:lnTo>
                    <a:pt x="49" y="30"/>
                  </a:lnTo>
                  <a:lnTo>
                    <a:pt x="50" y="30"/>
                  </a:lnTo>
                  <a:lnTo>
                    <a:pt x="50" y="31"/>
                  </a:lnTo>
                  <a:lnTo>
                    <a:pt x="51" y="31"/>
                  </a:lnTo>
                  <a:lnTo>
                    <a:pt x="52" y="31"/>
                  </a:lnTo>
                  <a:lnTo>
                    <a:pt x="52" y="31"/>
                  </a:lnTo>
                  <a:lnTo>
                    <a:pt x="53" y="31"/>
                  </a:lnTo>
                  <a:lnTo>
                    <a:pt x="54" y="32"/>
                  </a:lnTo>
                  <a:lnTo>
                    <a:pt x="54" y="32"/>
                  </a:lnTo>
                  <a:lnTo>
                    <a:pt x="55" y="32"/>
                  </a:lnTo>
                  <a:lnTo>
                    <a:pt x="56" y="32"/>
                  </a:lnTo>
                  <a:lnTo>
                    <a:pt x="56" y="32"/>
                  </a:lnTo>
                  <a:lnTo>
                    <a:pt x="57" y="32"/>
                  </a:lnTo>
                  <a:lnTo>
                    <a:pt x="57" y="32"/>
                  </a:lnTo>
                  <a:lnTo>
                    <a:pt x="58" y="32"/>
                  </a:lnTo>
                  <a:lnTo>
                    <a:pt x="58" y="33"/>
                  </a:lnTo>
                  <a:lnTo>
                    <a:pt x="59" y="33"/>
                  </a:lnTo>
                  <a:lnTo>
                    <a:pt x="59" y="33"/>
                  </a:lnTo>
                  <a:lnTo>
                    <a:pt x="60" y="33"/>
                  </a:lnTo>
                  <a:lnTo>
                    <a:pt x="60" y="33"/>
                  </a:lnTo>
                  <a:lnTo>
                    <a:pt x="61" y="33"/>
                  </a:lnTo>
                  <a:lnTo>
                    <a:pt x="61" y="33"/>
                  </a:lnTo>
                  <a:lnTo>
                    <a:pt x="62" y="33"/>
                  </a:lnTo>
                  <a:lnTo>
                    <a:pt x="63" y="33"/>
                  </a:lnTo>
                  <a:lnTo>
                    <a:pt x="64" y="33"/>
                  </a:lnTo>
                  <a:lnTo>
                    <a:pt x="64" y="33"/>
                  </a:lnTo>
                  <a:lnTo>
                    <a:pt x="65" y="33"/>
                  </a:lnTo>
                  <a:lnTo>
                    <a:pt x="65" y="33"/>
                  </a:lnTo>
                  <a:lnTo>
                    <a:pt x="66" y="32"/>
                  </a:lnTo>
                  <a:lnTo>
                    <a:pt x="67" y="32"/>
                  </a:lnTo>
                  <a:lnTo>
                    <a:pt x="67" y="31"/>
                  </a:lnTo>
                  <a:lnTo>
                    <a:pt x="67" y="30"/>
                  </a:lnTo>
                  <a:lnTo>
                    <a:pt x="66" y="30"/>
                  </a:lnTo>
                  <a:lnTo>
                    <a:pt x="66" y="29"/>
                  </a:lnTo>
                  <a:lnTo>
                    <a:pt x="66" y="29"/>
                  </a:lnTo>
                  <a:lnTo>
                    <a:pt x="65" y="28"/>
                  </a:lnTo>
                  <a:lnTo>
                    <a:pt x="65" y="28"/>
                  </a:lnTo>
                  <a:lnTo>
                    <a:pt x="64" y="27"/>
                  </a:lnTo>
                  <a:lnTo>
                    <a:pt x="64" y="26"/>
                  </a:lnTo>
                  <a:lnTo>
                    <a:pt x="63" y="26"/>
                  </a:lnTo>
                  <a:lnTo>
                    <a:pt x="62" y="25"/>
                  </a:lnTo>
                  <a:lnTo>
                    <a:pt x="62" y="25"/>
                  </a:lnTo>
                  <a:lnTo>
                    <a:pt x="62" y="24"/>
                  </a:lnTo>
                  <a:lnTo>
                    <a:pt x="61" y="24"/>
                  </a:lnTo>
                  <a:lnTo>
                    <a:pt x="61" y="24"/>
                  </a:lnTo>
                  <a:lnTo>
                    <a:pt x="60" y="23"/>
                  </a:lnTo>
                  <a:lnTo>
                    <a:pt x="60" y="23"/>
                  </a:lnTo>
                  <a:lnTo>
                    <a:pt x="59" y="23"/>
                  </a:lnTo>
                  <a:lnTo>
                    <a:pt x="59" y="23"/>
                  </a:lnTo>
                  <a:lnTo>
                    <a:pt x="58" y="22"/>
                  </a:lnTo>
                  <a:lnTo>
                    <a:pt x="58" y="22"/>
                  </a:lnTo>
                  <a:lnTo>
                    <a:pt x="57" y="21"/>
                  </a:lnTo>
                  <a:lnTo>
                    <a:pt x="56" y="21"/>
                  </a:lnTo>
                  <a:lnTo>
                    <a:pt x="56" y="21"/>
                  </a:lnTo>
                  <a:lnTo>
                    <a:pt x="55" y="20"/>
                  </a:lnTo>
                  <a:lnTo>
                    <a:pt x="55" y="20"/>
                  </a:lnTo>
                  <a:lnTo>
                    <a:pt x="54" y="19"/>
                  </a:lnTo>
                  <a:lnTo>
                    <a:pt x="53" y="19"/>
                  </a:lnTo>
                  <a:lnTo>
                    <a:pt x="53" y="19"/>
                  </a:lnTo>
                  <a:lnTo>
                    <a:pt x="52" y="18"/>
                  </a:lnTo>
                  <a:lnTo>
                    <a:pt x="51" y="18"/>
                  </a:lnTo>
                  <a:lnTo>
                    <a:pt x="51" y="18"/>
                  </a:lnTo>
                  <a:lnTo>
                    <a:pt x="50" y="17"/>
                  </a:lnTo>
                  <a:lnTo>
                    <a:pt x="49" y="17"/>
                  </a:lnTo>
                  <a:lnTo>
                    <a:pt x="49" y="16"/>
                  </a:lnTo>
                  <a:lnTo>
                    <a:pt x="48" y="16"/>
                  </a:lnTo>
                  <a:lnTo>
                    <a:pt x="47" y="16"/>
                  </a:lnTo>
                  <a:lnTo>
                    <a:pt x="46" y="15"/>
                  </a:lnTo>
                  <a:lnTo>
                    <a:pt x="45" y="15"/>
                  </a:lnTo>
                  <a:lnTo>
                    <a:pt x="45" y="15"/>
                  </a:lnTo>
                  <a:lnTo>
                    <a:pt x="44" y="14"/>
                  </a:lnTo>
                  <a:lnTo>
                    <a:pt x="43" y="14"/>
                  </a:lnTo>
                  <a:lnTo>
                    <a:pt x="42" y="13"/>
                  </a:lnTo>
                  <a:lnTo>
                    <a:pt x="41" y="13"/>
                  </a:lnTo>
                  <a:lnTo>
                    <a:pt x="41" y="12"/>
                  </a:lnTo>
                  <a:lnTo>
                    <a:pt x="40" y="12"/>
                  </a:lnTo>
                  <a:lnTo>
                    <a:pt x="39" y="12"/>
                  </a:lnTo>
                  <a:lnTo>
                    <a:pt x="38" y="11"/>
                  </a:lnTo>
                  <a:lnTo>
                    <a:pt x="37" y="11"/>
                  </a:lnTo>
                  <a:lnTo>
                    <a:pt x="37" y="11"/>
                  </a:lnTo>
                  <a:lnTo>
                    <a:pt x="36" y="10"/>
                  </a:lnTo>
                  <a:lnTo>
                    <a:pt x="35" y="10"/>
                  </a:lnTo>
                  <a:lnTo>
                    <a:pt x="34" y="9"/>
                  </a:lnTo>
                  <a:lnTo>
                    <a:pt x="33" y="9"/>
                  </a:lnTo>
                  <a:lnTo>
                    <a:pt x="32" y="9"/>
                  </a:lnTo>
                  <a:lnTo>
                    <a:pt x="31" y="8"/>
                  </a:lnTo>
                  <a:lnTo>
                    <a:pt x="31" y="8"/>
                  </a:lnTo>
                  <a:lnTo>
                    <a:pt x="30" y="8"/>
                  </a:lnTo>
                  <a:lnTo>
                    <a:pt x="29" y="7"/>
                  </a:lnTo>
                  <a:lnTo>
                    <a:pt x="28" y="7"/>
                  </a:lnTo>
                  <a:lnTo>
                    <a:pt x="27" y="7"/>
                  </a:lnTo>
                  <a:lnTo>
                    <a:pt x="27" y="6"/>
                  </a:lnTo>
                  <a:lnTo>
                    <a:pt x="26" y="6"/>
                  </a:lnTo>
                  <a:lnTo>
                    <a:pt x="25" y="6"/>
                  </a:lnTo>
                  <a:lnTo>
                    <a:pt x="24" y="6"/>
                  </a:lnTo>
                  <a:lnTo>
                    <a:pt x="23" y="5"/>
                  </a:lnTo>
                  <a:lnTo>
                    <a:pt x="23" y="5"/>
                  </a:lnTo>
                  <a:lnTo>
                    <a:pt x="22" y="5"/>
                  </a:lnTo>
                  <a:lnTo>
                    <a:pt x="21" y="5"/>
                  </a:lnTo>
                  <a:lnTo>
                    <a:pt x="21" y="4"/>
                  </a:lnTo>
                  <a:lnTo>
                    <a:pt x="20" y="4"/>
                  </a:lnTo>
                  <a:lnTo>
                    <a:pt x="19" y="4"/>
                  </a:lnTo>
                  <a:lnTo>
                    <a:pt x="18" y="3"/>
                  </a:lnTo>
                  <a:lnTo>
                    <a:pt x="18" y="3"/>
                  </a:lnTo>
                  <a:lnTo>
                    <a:pt x="17" y="3"/>
                  </a:lnTo>
                  <a:lnTo>
                    <a:pt x="16" y="3"/>
                  </a:lnTo>
                  <a:lnTo>
                    <a:pt x="16" y="3"/>
                  </a:lnTo>
                  <a:lnTo>
                    <a:pt x="15" y="3"/>
                  </a:lnTo>
                  <a:lnTo>
                    <a:pt x="14" y="2"/>
                  </a:lnTo>
                  <a:lnTo>
                    <a:pt x="14" y="2"/>
                  </a:lnTo>
                  <a:lnTo>
                    <a:pt x="13" y="2"/>
                  </a:lnTo>
                  <a:lnTo>
                    <a:pt x="13" y="2"/>
                  </a:lnTo>
                  <a:lnTo>
                    <a:pt x="12" y="2"/>
                  </a:lnTo>
                  <a:lnTo>
                    <a:pt x="11" y="1"/>
                  </a:lnTo>
                  <a:lnTo>
                    <a:pt x="11" y="1"/>
                  </a:lnTo>
                  <a:lnTo>
                    <a:pt x="10" y="1"/>
                  </a:lnTo>
                  <a:lnTo>
                    <a:pt x="9" y="1"/>
                  </a:lnTo>
                  <a:lnTo>
                    <a:pt x="9" y="1"/>
                  </a:lnTo>
                  <a:lnTo>
                    <a:pt x="8" y="1"/>
                  </a:lnTo>
                  <a:lnTo>
                    <a:pt x="8" y="1"/>
                  </a:lnTo>
                  <a:lnTo>
                    <a:pt x="7" y="1"/>
                  </a:lnTo>
                  <a:lnTo>
                    <a:pt x="7" y="1"/>
                  </a:lnTo>
                  <a:lnTo>
                    <a:pt x="6" y="1"/>
                  </a:lnTo>
                  <a:lnTo>
                    <a:pt x="6" y="1"/>
                  </a:lnTo>
                  <a:lnTo>
                    <a:pt x="5" y="1"/>
                  </a:lnTo>
                  <a:lnTo>
                    <a:pt x="4" y="1"/>
                  </a:lnTo>
                  <a:lnTo>
                    <a:pt x="3" y="0"/>
                  </a:lnTo>
                  <a:lnTo>
                    <a:pt x="3" y="1"/>
                  </a:lnTo>
                  <a:lnTo>
                    <a:pt x="2" y="1"/>
                  </a:lnTo>
                  <a:lnTo>
                    <a:pt x="2" y="1"/>
                  </a:lnTo>
                  <a:lnTo>
                    <a:pt x="1" y="1"/>
                  </a:lnTo>
                  <a:lnTo>
                    <a:pt x="1" y="1"/>
                  </a:lnTo>
                  <a:lnTo>
                    <a:pt x="1" y="2"/>
                  </a:lnTo>
                  <a:lnTo>
                    <a:pt x="0" y="2"/>
                  </a:lnTo>
                  <a:lnTo>
                    <a:pt x="0" y="3"/>
                  </a:lnTo>
                  <a:lnTo>
                    <a:pt x="1" y="4"/>
                  </a:lnTo>
                  <a:lnTo>
                    <a:pt x="1" y="4"/>
                  </a:lnTo>
                  <a:lnTo>
                    <a:pt x="1" y="5"/>
                  </a:lnTo>
                  <a:lnTo>
                    <a:pt x="2" y="5"/>
                  </a:lnTo>
                  <a:lnTo>
                    <a:pt x="2" y="6"/>
                  </a:lnTo>
                  <a:lnTo>
                    <a:pt x="2" y="6"/>
                  </a:lnTo>
                  <a:lnTo>
                    <a:pt x="3" y="7"/>
                  </a:lnTo>
                  <a:lnTo>
                    <a:pt x="4" y="8"/>
                  </a:lnTo>
                  <a:lnTo>
                    <a:pt x="5" y="8"/>
                  </a:lnTo>
                  <a:lnTo>
                    <a:pt x="5" y="8"/>
                  </a:lnTo>
                  <a:lnTo>
                    <a:pt x="5" y="9"/>
                  </a:lnTo>
                  <a:lnTo>
                    <a:pt x="6" y="9"/>
                  </a:lnTo>
                  <a:lnTo>
                    <a:pt x="6" y="9"/>
                  </a:lnTo>
                  <a:lnTo>
                    <a:pt x="7" y="10"/>
                  </a:lnTo>
                  <a:lnTo>
                    <a:pt x="7" y="10"/>
                  </a:lnTo>
                  <a:lnTo>
                    <a:pt x="8" y="10"/>
                  </a:lnTo>
                  <a:lnTo>
                    <a:pt x="8" y="11"/>
                  </a:lnTo>
                  <a:lnTo>
                    <a:pt x="9" y="11"/>
                  </a:lnTo>
                  <a:lnTo>
                    <a:pt x="9" y="12"/>
                  </a:lnTo>
                  <a:lnTo>
                    <a:pt x="10" y="12"/>
                  </a:lnTo>
                  <a:lnTo>
                    <a:pt x="10" y="12"/>
                  </a:lnTo>
                  <a:lnTo>
                    <a:pt x="11" y="13"/>
                  </a:lnTo>
                  <a:lnTo>
                    <a:pt x="11" y="13"/>
                  </a:lnTo>
                  <a:lnTo>
                    <a:pt x="12" y="13"/>
                  </a:lnTo>
                  <a:lnTo>
                    <a:pt x="13" y="14"/>
                  </a:lnTo>
                  <a:lnTo>
                    <a:pt x="13" y="14"/>
                  </a:lnTo>
                  <a:lnTo>
                    <a:pt x="14" y="15"/>
                  </a:lnTo>
                  <a:lnTo>
                    <a:pt x="15" y="15"/>
                  </a:lnTo>
                  <a:lnTo>
                    <a:pt x="15" y="16"/>
                  </a:lnTo>
                  <a:lnTo>
                    <a:pt x="16" y="16"/>
                  </a:lnTo>
                  <a:lnTo>
                    <a:pt x="17" y="16"/>
                  </a:lnTo>
                  <a:lnTo>
                    <a:pt x="18" y="17"/>
                  </a:lnTo>
                  <a:lnTo>
                    <a:pt x="18" y="17"/>
                  </a:lnTo>
                  <a:lnTo>
                    <a:pt x="19" y="18"/>
                  </a:lnTo>
                  <a:lnTo>
                    <a:pt x="20" y="18"/>
                  </a:lnTo>
                  <a:lnTo>
                    <a:pt x="21" y="18"/>
                  </a:lnTo>
                  <a:lnTo>
                    <a:pt x="21" y="19"/>
                  </a:lnTo>
                  <a:lnTo>
                    <a:pt x="22" y="19"/>
                  </a:lnTo>
                  <a:lnTo>
                    <a:pt x="23" y="19"/>
                  </a:lnTo>
                  <a:lnTo>
                    <a:pt x="23" y="20"/>
                  </a:lnTo>
                  <a:lnTo>
                    <a:pt x="24" y="20"/>
                  </a:lnTo>
                  <a:lnTo>
                    <a:pt x="25" y="20"/>
                  </a:lnTo>
                  <a:lnTo>
                    <a:pt x="26" y="21"/>
                  </a:lnTo>
                  <a:lnTo>
                    <a:pt x="26" y="21"/>
                  </a:lnTo>
                  <a:lnTo>
                    <a:pt x="27" y="22"/>
                  </a:lnTo>
                  <a:lnTo>
                    <a:pt x="28" y="22"/>
                  </a:lnTo>
                  <a:lnTo>
                    <a:pt x="29" y="22"/>
                  </a:lnTo>
                  <a:lnTo>
                    <a:pt x="30" y="23"/>
                  </a:lnTo>
                  <a:lnTo>
                    <a:pt x="31" y="23"/>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6" name="Freeform 2285"/>
            <p:cNvSpPr>
              <a:spLocks/>
            </p:cNvSpPr>
            <p:nvPr/>
          </p:nvSpPr>
          <p:spPr bwMode="auto">
            <a:xfrm>
              <a:off x="3924303" y="3601013"/>
              <a:ext cx="144463" cy="93663"/>
            </a:xfrm>
            <a:custGeom>
              <a:avLst/>
              <a:gdLst>
                <a:gd name="T0" fmla="*/ 18 w 91"/>
                <a:gd name="T1" fmla="*/ 7 h 59"/>
                <a:gd name="T2" fmla="*/ 15 w 91"/>
                <a:gd name="T3" fmla="*/ 8 h 59"/>
                <a:gd name="T4" fmla="*/ 11 w 91"/>
                <a:gd name="T5" fmla="*/ 11 h 59"/>
                <a:gd name="T6" fmla="*/ 9 w 91"/>
                <a:gd name="T7" fmla="*/ 13 h 59"/>
                <a:gd name="T8" fmla="*/ 8 w 91"/>
                <a:gd name="T9" fmla="*/ 17 h 59"/>
                <a:gd name="T10" fmla="*/ 10 w 91"/>
                <a:gd name="T11" fmla="*/ 20 h 59"/>
                <a:gd name="T12" fmla="*/ 13 w 91"/>
                <a:gd name="T13" fmla="*/ 24 h 59"/>
                <a:gd name="T14" fmla="*/ 16 w 91"/>
                <a:gd name="T15" fmla="*/ 27 h 59"/>
                <a:gd name="T16" fmla="*/ 18 w 91"/>
                <a:gd name="T17" fmla="*/ 29 h 59"/>
                <a:gd name="T18" fmla="*/ 21 w 91"/>
                <a:gd name="T19" fmla="*/ 30 h 59"/>
                <a:gd name="T20" fmla="*/ 23 w 91"/>
                <a:gd name="T21" fmla="*/ 32 h 59"/>
                <a:gd name="T22" fmla="*/ 26 w 91"/>
                <a:gd name="T23" fmla="*/ 34 h 59"/>
                <a:gd name="T24" fmla="*/ 29 w 91"/>
                <a:gd name="T25" fmla="*/ 35 h 59"/>
                <a:gd name="T26" fmla="*/ 31 w 91"/>
                <a:gd name="T27" fmla="*/ 37 h 59"/>
                <a:gd name="T28" fmla="*/ 35 w 91"/>
                <a:gd name="T29" fmla="*/ 38 h 59"/>
                <a:gd name="T30" fmla="*/ 38 w 91"/>
                <a:gd name="T31" fmla="*/ 40 h 59"/>
                <a:gd name="T32" fmla="*/ 42 w 91"/>
                <a:gd name="T33" fmla="*/ 41 h 59"/>
                <a:gd name="T34" fmla="*/ 45 w 91"/>
                <a:gd name="T35" fmla="*/ 43 h 59"/>
                <a:gd name="T36" fmla="*/ 49 w 91"/>
                <a:gd name="T37" fmla="*/ 45 h 59"/>
                <a:gd name="T38" fmla="*/ 53 w 91"/>
                <a:gd name="T39" fmla="*/ 46 h 59"/>
                <a:gd name="T40" fmla="*/ 56 w 91"/>
                <a:gd name="T41" fmla="*/ 47 h 59"/>
                <a:gd name="T42" fmla="*/ 60 w 91"/>
                <a:gd name="T43" fmla="*/ 48 h 59"/>
                <a:gd name="T44" fmla="*/ 63 w 91"/>
                <a:gd name="T45" fmla="*/ 49 h 59"/>
                <a:gd name="T46" fmla="*/ 66 w 91"/>
                <a:gd name="T47" fmla="*/ 49 h 59"/>
                <a:gd name="T48" fmla="*/ 69 w 91"/>
                <a:gd name="T49" fmla="*/ 50 h 59"/>
                <a:gd name="T50" fmla="*/ 72 w 91"/>
                <a:gd name="T51" fmla="*/ 50 h 59"/>
                <a:gd name="T52" fmla="*/ 77 w 91"/>
                <a:gd name="T53" fmla="*/ 49 h 59"/>
                <a:gd name="T54" fmla="*/ 79 w 91"/>
                <a:gd name="T55" fmla="*/ 47 h 59"/>
                <a:gd name="T56" fmla="*/ 81 w 91"/>
                <a:gd name="T57" fmla="*/ 45 h 59"/>
                <a:gd name="T58" fmla="*/ 82 w 91"/>
                <a:gd name="T59" fmla="*/ 42 h 59"/>
                <a:gd name="T60" fmla="*/ 82 w 91"/>
                <a:gd name="T61" fmla="*/ 39 h 59"/>
                <a:gd name="T62" fmla="*/ 82 w 91"/>
                <a:gd name="T63" fmla="*/ 36 h 59"/>
                <a:gd name="T64" fmla="*/ 89 w 91"/>
                <a:gd name="T65" fmla="*/ 33 h 59"/>
                <a:gd name="T66" fmla="*/ 90 w 91"/>
                <a:gd name="T67" fmla="*/ 35 h 59"/>
                <a:gd name="T68" fmla="*/ 90 w 91"/>
                <a:gd name="T69" fmla="*/ 39 h 59"/>
                <a:gd name="T70" fmla="*/ 90 w 91"/>
                <a:gd name="T71" fmla="*/ 42 h 59"/>
                <a:gd name="T72" fmla="*/ 90 w 91"/>
                <a:gd name="T73" fmla="*/ 46 h 59"/>
                <a:gd name="T74" fmla="*/ 88 w 91"/>
                <a:gd name="T75" fmla="*/ 50 h 59"/>
                <a:gd name="T76" fmla="*/ 86 w 91"/>
                <a:gd name="T77" fmla="*/ 52 h 59"/>
                <a:gd name="T78" fmla="*/ 84 w 91"/>
                <a:gd name="T79" fmla="*/ 54 h 59"/>
                <a:gd name="T80" fmla="*/ 81 w 91"/>
                <a:gd name="T81" fmla="*/ 56 h 59"/>
                <a:gd name="T82" fmla="*/ 78 w 91"/>
                <a:gd name="T83" fmla="*/ 57 h 59"/>
                <a:gd name="T84" fmla="*/ 74 w 91"/>
                <a:gd name="T85" fmla="*/ 58 h 59"/>
                <a:gd name="T86" fmla="*/ 70 w 91"/>
                <a:gd name="T87" fmla="*/ 58 h 59"/>
                <a:gd name="T88" fmla="*/ 65 w 91"/>
                <a:gd name="T89" fmla="*/ 58 h 59"/>
                <a:gd name="T90" fmla="*/ 59 w 91"/>
                <a:gd name="T91" fmla="*/ 57 h 59"/>
                <a:gd name="T92" fmla="*/ 53 w 91"/>
                <a:gd name="T93" fmla="*/ 55 h 59"/>
                <a:gd name="T94" fmla="*/ 47 w 91"/>
                <a:gd name="T95" fmla="*/ 53 h 59"/>
                <a:gd name="T96" fmla="*/ 39 w 91"/>
                <a:gd name="T97" fmla="*/ 50 h 59"/>
                <a:gd name="T98" fmla="*/ 31 w 91"/>
                <a:gd name="T99" fmla="*/ 46 h 59"/>
                <a:gd name="T100" fmla="*/ 22 w 91"/>
                <a:gd name="T101" fmla="*/ 41 h 59"/>
                <a:gd name="T102" fmla="*/ 14 w 91"/>
                <a:gd name="T103" fmla="*/ 36 h 59"/>
                <a:gd name="T104" fmla="*/ 9 w 91"/>
                <a:gd name="T105" fmla="*/ 31 h 59"/>
                <a:gd name="T106" fmla="*/ 4 w 91"/>
                <a:gd name="T107" fmla="*/ 26 h 59"/>
                <a:gd name="T108" fmla="*/ 2 w 91"/>
                <a:gd name="T109" fmla="*/ 22 h 59"/>
                <a:gd name="T110" fmla="*/ 1 w 91"/>
                <a:gd name="T111" fmla="*/ 18 h 59"/>
                <a:gd name="T112" fmla="*/ 0 w 91"/>
                <a:gd name="T113" fmla="*/ 14 h 59"/>
                <a:gd name="T114" fmla="*/ 1 w 91"/>
                <a:gd name="T115" fmla="*/ 10 h 59"/>
                <a:gd name="T116" fmla="*/ 3 w 91"/>
                <a:gd name="T117" fmla="*/ 7 h 59"/>
                <a:gd name="T118" fmla="*/ 5 w 91"/>
                <a:gd name="T119" fmla="*/ 4 h 59"/>
                <a:gd name="T120" fmla="*/ 8 w 91"/>
                <a:gd name="T121" fmla="*/ 2 h 59"/>
                <a:gd name="T122" fmla="*/ 11 w 91"/>
                <a:gd name="T123" fmla="*/ 1 h 59"/>
                <a:gd name="T124" fmla="*/ 14 w 91"/>
                <a:gd name="T1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59">
                  <a:moveTo>
                    <a:pt x="20" y="7"/>
                  </a:moveTo>
                  <a:lnTo>
                    <a:pt x="19" y="7"/>
                  </a:lnTo>
                  <a:lnTo>
                    <a:pt x="19" y="7"/>
                  </a:lnTo>
                  <a:lnTo>
                    <a:pt x="19" y="7"/>
                  </a:lnTo>
                  <a:lnTo>
                    <a:pt x="18" y="7"/>
                  </a:lnTo>
                  <a:lnTo>
                    <a:pt x="18" y="7"/>
                  </a:lnTo>
                  <a:lnTo>
                    <a:pt x="17" y="7"/>
                  </a:lnTo>
                  <a:lnTo>
                    <a:pt x="16" y="8"/>
                  </a:lnTo>
                  <a:lnTo>
                    <a:pt x="16" y="8"/>
                  </a:lnTo>
                  <a:lnTo>
                    <a:pt x="15" y="8"/>
                  </a:lnTo>
                  <a:lnTo>
                    <a:pt x="14" y="8"/>
                  </a:lnTo>
                  <a:lnTo>
                    <a:pt x="13" y="9"/>
                  </a:lnTo>
                  <a:lnTo>
                    <a:pt x="12" y="9"/>
                  </a:lnTo>
                  <a:lnTo>
                    <a:pt x="11" y="10"/>
                  </a:lnTo>
                  <a:lnTo>
                    <a:pt x="11" y="11"/>
                  </a:lnTo>
                  <a:lnTo>
                    <a:pt x="10" y="11"/>
                  </a:lnTo>
                  <a:lnTo>
                    <a:pt x="10" y="12"/>
                  </a:lnTo>
                  <a:lnTo>
                    <a:pt x="9" y="12"/>
                  </a:lnTo>
                  <a:lnTo>
                    <a:pt x="9" y="13"/>
                  </a:lnTo>
                  <a:lnTo>
                    <a:pt x="9" y="13"/>
                  </a:lnTo>
                  <a:lnTo>
                    <a:pt x="9" y="14"/>
                  </a:lnTo>
                  <a:lnTo>
                    <a:pt x="8" y="14"/>
                  </a:lnTo>
                  <a:lnTo>
                    <a:pt x="8" y="15"/>
                  </a:lnTo>
                  <a:lnTo>
                    <a:pt x="8" y="16"/>
                  </a:lnTo>
                  <a:lnTo>
                    <a:pt x="8" y="17"/>
                  </a:lnTo>
                  <a:lnTo>
                    <a:pt x="9" y="18"/>
                  </a:lnTo>
                  <a:lnTo>
                    <a:pt x="9" y="18"/>
                  </a:lnTo>
                  <a:lnTo>
                    <a:pt x="9" y="19"/>
                  </a:lnTo>
                  <a:lnTo>
                    <a:pt x="10" y="19"/>
                  </a:lnTo>
                  <a:lnTo>
                    <a:pt x="10" y="20"/>
                  </a:lnTo>
                  <a:lnTo>
                    <a:pt x="10" y="21"/>
                  </a:lnTo>
                  <a:lnTo>
                    <a:pt x="11" y="22"/>
                  </a:lnTo>
                  <a:lnTo>
                    <a:pt x="12" y="23"/>
                  </a:lnTo>
                  <a:lnTo>
                    <a:pt x="12" y="23"/>
                  </a:lnTo>
                  <a:lnTo>
                    <a:pt x="13" y="24"/>
                  </a:lnTo>
                  <a:lnTo>
                    <a:pt x="14" y="25"/>
                  </a:lnTo>
                  <a:lnTo>
                    <a:pt x="15" y="26"/>
                  </a:lnTo>
                  <a:lnTo>
                    <a:pt x="15" y="26"/>
                  </a:lnTo>
                  <a:lnTo>
                    <a:pt x="16" y="27"/>
                  </a:lnTo>
                  <a:lnTo>
                    <a:pt x="16" y="27"/>
                  </a:lnTo>
                  <a:lnTo>
                    <a:pt x="16" y="27"/>
                  </a:lnTo>
                  <a:lnTo>
                    <a:pt x="17" y="28"/>
                  </a:lnTo>
                  <a:lnTo>
                    <a:pt x="17" y="28"/>
                  </a:lnTo>
                  <a:lnTo>
                    <a:pt x="18" y="28"/>
                  </a:lnTo>
                  <a:lnTo>
                    <a:pt x="18" y="29"/>
                  </a:lnTo>
                  <a:lnTo>
                    <a:pt x="19" y="29"/>
                  </a:lnTo>
                  <a:lnTo>
                    <a:pt x="19" y="29"/>
                  </a:lnTo>
                  <a:lnTo>
                    <a:pt x="20" y="30"/>
                  </a:lnTo>
                  <a:lnTo>
                    <a:pt x="20" y="30"/>
                  </a:lnTo>
                  <a:lnTo>
                    <a:pt x="21" y="30"/>
                  </a:lnTo>
                  <a:lnTo>
                    <a:pt x="21" y="31"/>
                  </a:lnTo>
                  <a:lnTo>
                    <a:pt x="22" y="31"/>
                  </a:lnTo>
                  <a:lnTo>
                    <a:pt x="22" y="31"/>
                  </a:lnTo>
                  <a:lnTo>
                    <a:pt x="23" y="32"/>
                  </a:lnTo>
                  <a:lnTo>
                    <a:pt x="23" y="32"/>
                  </a:lnTo>
                  <a:lnTo>
                    <a:pt x="24" y="32"/>
                  </a:lnTo>
                  <a:lnTo>
                    <a:pt x="24" y="33"/>
                  </a:lnTo>
                  <a:lnTo>
                    <a:pt x="25" y="33"/>
                  </a:lnTo>
                  <a:lnTo>
                    <a:pt x="25" y="33"/>
                  </a:lnTo>
                  <a:lnTo>
                    <a:pt x="26" y="34"/>
                  </a:lnTo>
                  <a:lnTo>
                    <a:pt x="26" y="34"/>
                  </a:lnTo>
                  <a:lnTo>
                    <a:pt x="27" y="34"/>
                  </a:lnTo>
                  <a:lnTo>
                    <a:pt x="28" y="35"/>
                  </a:lnTo>
                  <a:lnTo>
                    <a:pt x="28" y="35"/>
                  </a:lnTo>
                  <a:lnTo>
                    <a:pt x="29" y="35"/>
                  </a:lnTo>
                  <a:lnTo>
                    <a:pt x="29" y="36"/>
                  </a:lnTo>
                  <a:lnTo>
                    <a:pt x="30" y="36"/>
                  </a:lnTo>
                  <a:lnTo>
                    <a:pt x="30" y="36"/>
                  </a:lnTo>
                  <a:lnTo>
                    <a:pt x="31" y="37"/>
                  </a:lnTo>
                  <a:lnTo>
                    <a:pt x="31" y="37"/>
                  </a:lnTo>
                  <a:lnTo>
                    <a:pt x="32" y="37"/>
                  </a:lnTo>
                  <a:lnTo>
                    <a:pt x="32" y="37"/>
                  </a:lnTo>
                  <a:lnTo>
                    <a:pt x="33" y="38"/>
                  </a:lnTo>
                  <a:lnTo>
                    <a:pt x="34" y="38"/>
                  </a:lnTo>
                  <a:lnTo>
                    <a:pt x="35" y="38"/>
                  </a:lnTo>
                  <a:lnTo>
                    <a:pt x="35" y="39"/>
                  </a:lnTo>
                  <a:lnTo>
                    <a:pt x="36" y="39"/>
                  </a:lnTo>
                  <a:lnTo>
                    <a:pt x="37" y="39"/>
                  </a:lnTo>
                  <a:lnTo>
                    <a:pt x="37" y="40"/>
                  </a:lnTo>
                  <a:lnTo>
                    <a:pt x="38" y="40"/>
                  </a:lnTo>
                  <a:lnTo>
                    <a:pt x="39" y="40"/>
                  </a:lnTo>
                  <a:lnTo>
                    <a:pt x="39" y="40"/>
                  </a:lnTo>
                  <a:lnTo>
                    <a:pt x="40" y="41"/>
                  </a:lnTo>
                  <a:lnTo>
                    <a:pt x="41" y="41"/>
                  </a:lnTo>
                  <a:lnTo>
                    <a:pt x="42" y="41"/>
                  </a:lnTo>
                  <a:lnTo>
                    <a:pt x="42" y="42"/>
                  </a:lnTo>
                  <a:lnTo>
                    <a:pt x="43" y="42"/>
                  </a:lnTo>
                  <a:lnTo>
                    <a:pt x="44" y="42"/>
                  </a:lnTo>
                  <a:lnTo>
                    <a:pt x="44" y="43"/>
                  </a:lnTo>
                  <a:lnTo>
                    <a:pt x="45" y="43"/>
                  </a:lnTo>
                  <a:lnTo>
                    <a:pt x="46" y="43"/>
                  </a:lnTo>
                  <a:lnTo>
                    <a:pt x="47" y="44"/>
                  </a:lnTo>
                  <a:lnTo>
                    <a:pt x="47" y="44"/>
                  </a:lnTo>
                  <a:lnTo>
                    <a:pt x="48" y="44"/>
                  </a:lnTo>
                  <a:lnTo>
                    <a:pt x="49" y="45"/>
                  </a:lnTo>
                  <a:lnTo>
                    <a:pt x="50" y="45"/>
                  </a:lnTo>
                  <a:lnTo>
                    <a:pt x="50" y="45"/>
                  </a:lnTo>
                  <a:lnTo>
                    <a:pt x="51" y="45"/>
                  </a:lnTo>
                  <a:lnTo>
                    <a:pt x="52" y="45"/>
                  </a:lnTo>
                  <a:lnTo>
                    <a:pt x="53" y="46"/>
                  </a:lnTo>
                  <a:lnTo>
                    <a:pt x="53" y="46"/>
                  </a:lnTo>
                  <a:lnTo>
                    <a:pt x="54" y="46"/>
                  </a:lnTo>
                  <a:lnTo>
                    <a:pt x="55" y="46"/>
                  </a:lnTo>
                  <a:lnTo>
                    <a:pt x="56" y="47"/>
                  </a:lnTo>
                  <a:lnTo>
                    <a:pt x="56" y="47"/>
                  </a:lnTo>
                  <a:lnTo>
                    <a:pt x="57" y="47"/>
                  </a:lnTo>
                  <a:lnTo>
                    <a:pt x="58" y="47"/>
                  </a:lnTo>
                  <a:lnTo>
                    <a:pt x="58" y="48"/>
                  </a:lnTo>
                  <a:lnTo>
                    <a:pt x="59" y="48"/>
                  </a:lnTo>
                  <a:lnTo>
                    <a:pt x="60" y="48"/>
                  </a:lnTo>
                  <a:lnTo>
                    <a:pt x="60" y="48"/>
                  </a:lnTo>
                  <a:lnTo>
                    <a:pt x="61" y="48"/>
                  </a:lnTo>
                  <a:lnTo>
                    <a:pt x="62" y="48"/>
                  </a:lnTo>
                  <a:lnTo>
                    <a:pt x="62" y="49"/>
                  </a:lnTo>
                  <a:lnTo>
                    <a:pt x="63" y="49"/>
                  </a:lnTo>
                  <a:lnTo>
                    <a:pt x="64" y="49"/>
                  </a:lnTo>
                  <a:lnTo>
                    <a:pt x="65" y="49"/>
                  </a:lnTo>
                  <a:lnTo>
                    <a:pt x="65" y="49"/>
                  </a:lnTo>
                  <a:lnTo>
                    <a:pt x="66" y="49"/>
                  </a:lnTo>
                  <a:lnTo>
                    <a:pt x="66" y="49"/>
                  </a:lnTo>
                  <a:lnTo>
                    <a:pt x="67" y="49"/>
                  </a:lnTo>
                  <a:lnTo>
                    <a:pt x="68" y="49"/>
                  </a:lnTo>
                  <a:lnTo>
                    <a:pt x="68" y="49"/>
                  </a:lnTo>
                  <a:lnTo>
                    <a:pt x="69" y="50"/>
                  </a:lnTo>
                  <a:lnTo>
                    <a:pt x="69" y="50"/>
                  </a:lnTo>
                  <a:lnTo>
                    <a:pt x="70" y="49"/>
                  </a:lnTo>
                  <a:lnTo>
                    <a:pt x="70" y="49"/>
                  </a:lnTo>
                  <a:lnTo>
                    <a:pt x="71" y="50"/>
                  </a:lnTo>
                  <a:lnTo>
                    <a:pt x="71" y="50"/>
                  </a:lnTo>
                  <a:lnTo>
                    <a:pt x="72" y="50"/>
                  </a:lnTo>
                  <a:lnTo>
                    <a:pt x="73" y="49"/>
                  </a:lnTo>
                  <a:lnTo>
                    <a:pt x="74" y="49"/>
                  </a:lnTo>
                  <a:lnTo>
                    <a:pt x="75" y="49"/>
                  </a:lnTo>
                  <a:lnTo>
                    <a:pt x="76" y="49"/>
                  </a:lnTo>
                  <a:lnTo>
                    <a:pt x="77" y="49"/>
                  </a:lnTo>
                  <a:lnTo>
                    <a:pt x="77" y="48"/>
                  </a:lnTo>
                  <a:lnTo>
                    <a:pt x="78" y="48"/>
                  </a:lnTo>
                  <a:lnTo>
                    <a:pt x="78" y="48"/>
                  </a:lnTo>
                  <a:lnTo>
                    <a:pt x="79" y="48"/>
                  </a:lnTo>
                  <a:lnTo>
                    <a:pt x="79" y="47"/>
                  </a:lnTo>
                  <a:lnTo>
                    <a:pt x="80" y="47"/>
                  </a:lnTo>
                  <a:lnTo>
                    <a:pt x="80" y="46"/>
                  </a:lnTo>
                  <a:lnTo>
                    <a:pt x="81" y="46"/>
                  </a:lnTo>
                  <a:lnTo>
                    <a:pt x="81" y="45"/>
                  </a:lnTo>
                  <a:lnTo>
                    <a:pt x="81" y="45"/>
                  </a:lnTo>
                  <a:lnTo>
                    <a:pt x="81" y="45"/>
                  </a:lnTo>
                  <a:lnTo>
                    <a:pt x="82" y="44"/>
                  </a:lnTo>
                  <a:lnTo>
                    <a:pt x="82" y="43"/>
                  </a:lnTo>
                  <a:lnTo>
                    <a:pt x="82" y="43"/>
                  </a:lnTo>
                  <a:lnTo>
                    <a:pt x="82" y="42"/>
                  </a:lnTo>
                  <a:lnTo>
                    <a:pt x="82" y="42"/>
                  </a:lnTo>
                  <a:lnTo>
                    <a:pt x="82" y="41"/>
                  </a:lnTo>
                  <a:lnTo>
                    <a:pt x="83" y="40"/>
                  </a:lnTo>
                  <a:lnTo>
                    <a:pt x="82" y="40"/>
                  </a:lnTo>
                  <a:lnTo>
                    <a:pt x="82" y="39"/>
                  </a:lnTo>
                  <a:lnTo>
                    <a:pt x="83" y="39"/>
                  </a:lnTo>
                  <a:lnTo>
                    <a:pt x="82" y="38"/>
                  </a:lnTo>
                  <a:lnTo>
                    <a:pt x="82" y="37"/>
                  </a:lnTo>
                  <a:lnTo>
                    <a:pt x="82" y="36"/>
                  </a:lnTo>
                  <a:lnTo>
                    <a:pt x="82" y="36"/>
                  </a:lnTo>
                  <a:lnTo>
                    <a:pt x="82" y="35"/>
                  </a:lnTo>
                  <a:lnTo>
                    <a:pt x="88" y="31"/>
                  </a:lnTo>
                  <a:lnTo>
                    <a:pt x="89" y="32"/>
                  </a:lnTo>
                  <a:lnTo>
                    <a:pt x="89" y="32"/>
                  </a:lnTo>
                  <a:lnTo>
                    <a:pt x="89" y="33"/>
                  </a:lnTo>
                  <a:lnTo>
                    <a:pt x="89" y="33"/>
                  </a:lnTo>
                  <a:lnTo>
                    <a:pt x="89" y="34"/>
                  </a:lnTo>
                  <a:lnTo>
                    <a:pt x="89" y="34"/>
                  </a:lnTo>
                  <a:lnTo>
                    <a:pt x="90" y="35"/>
                  </a:lnTo>
                  <a:lnTo>
                    <a:pt x="90" y="35"/>
                  </a:lnTo>
                  <a:lnTo>
                    <a:pt x="90" y="36"/>
                  </a:lnTo>
                  <a:lnTo>
                    <a:pt x="90" y="37"/>
                  </a:lnTo>
                  <a:lnTo>
                    <a:pt x="90" y="37"/>
                  </a:lnTo>
                  <a:lnTo>
                    <a:pt x="90" y="38"/>
                  </a:lnTo>
                  <a:lnTo>
                    <a:pt x="90" y="39"/>
                  </a:lnTo>
                  <a:lnTo>
                    <a:pt x="91" y="39"/>
                  </a:lnTo>
                  <a:lnTo>
                    <a:pt x="91" y="40"/>
                  </a:lnTo>
                  <a:lnTo>
                    <a:pt x="91" y="41"/>
                  </a:lnTo>
                  <a:lnTo>
                    <a:pt x="90" y="42"/>
                  </a:lnTo>
                  <a:lnTo>
                    <a:pt x="90" y="42"/>
                  </a:lnTo>
                  <a:lnTo>
                    <a:pt x="90" y="43"/>
                  </a:lnTo>
                  <a:lnTo>
                    <a:pt x="90" y="44"/>
                  </a:lnTo>
                  <a:lnTo>
                    <a:pt x="90" y="45"/>
                  </a:lnTo>
                  <a:lnTo>
                    <a:pt x="90" y="45"/>
                  </a:lnTo>
                  <a:lnTo>
                    <a:pt x="90" y="46"/>
                  </a:lnTo>
                  <a:lnTo>
                    <a:pt x="89" y="47"/>
                  </a:lnTo>
                  <a:lnTo>
                    <a:pt x="89" y="48"/>
                  </a:lnTo>
                  <a:lnTo>
                    <a:pt x="89" y="49"/>
                  </a:lnTo>
                  <a:lnTo>
                    <a:pt x="88" y="49"/>
                  </a:lnTo>
                  <a:lnTo>
                    <a:pt x="88" y="50"/>
                  </a:lnTo>
                  <a:lnTo>
                    <a:pt x="87" y="50"/>
                  </a:lnTo>
                  <a:lnTo>
                    <a:pt x="87" y="51"/>
                  </a:lnTo>
                  <a:lnTo>
                    <a:pt x="87" y="51"/>
                  </a:lnTo>
                  <a:lnTo>
                    <a:pt x="86" y="52"/>
                  </a:lnTo>
                  <a:lnTo>
                    <a:pt x="86" y="52"/>
                  </a:lnTo>
                  <a:lnTo>
                    <a:pt x="86" y="53"/>
                  </a:lnTo>
                  <a:lnTo>
                    <a:pt x="85" y="53"/>
                  </a:lnTo>
                  <a:lnTo>
                    <a:pt x="85" y="54"/>
                  </a:lnTo>
                  <a:lnTo>
                    <a:pt x="84" y="54"/>
                  </a:lnTo>
                  <a:lnTo>
                    <a:pt x="84" y="54"/>
                  </a:lnTo>
                  <a:lnTo>
                    <a:pt x="83" y="55"/>
                  </a:lnTo>
                  <a:lnTo>
                    <a:pt x="83" y="55"/>
                  </a:lnTo>
                  <a:lnTo>
                    <a:pt x="82" y="56"/>
                  </a:lnTo>
                  <a:lnTo>
                    <a:pt x="82" y="56"/>
                  </a:lnTo>
                  <a:lnTo>
                    <a:pt x="81" y="56"/>
                  </a:lnTo>
                  <a:lnTo>
                    <a:pt x="80" y="57"/>
                  </a:lnTo>
                  <a:lnTo>
                    <a:pt x="80" y="57"/>
                  </a:lnTo>
                  <a:lnTo>
                    <a:pt x="79" y="57"/>
                  </a:lnTo>
                  <a:lnTo>
                    <a:pt x="78" y="57"/>
                  </a:lnTo>
                  <a:lnTo>
                    <a:pt x="78" y="57"/>
                  </a:lnTo>
                  <a:lnTo>
                    <a:pt x="77" y="58"/>
                  </a:lnTo>
                  <a:lnTo>
                    <a:pt x="76" y="58"/>
                  </a:lnTo>
                  <a:lnTo>
                    <a:pt x="76" y="58"/>
                  </a:lnTo>
                  <a:lnTo>
                    <a:pt x="75" y="58"/>
                  </a:lnTo>
                  <a:lnTo>
                    <a:pt x="74" y="58"/>
                  </a:lnTo>
                  <a:lnTo>
                    <a:pt x="73" y="58"/>
                  </a:lnTo>
                  <a:lnTo>
                    <a:pt x="73" y="59"/>
                  </a:lnTo>
                  <a:lnTo>
                    <a:pt x="71" y="58"/>
                  </a:lnTo>
                  <a:lnTo>
                    <a:pt x="71" y="58"/>
                  </a:lnTo>
                  <a:lnTo>
                    <a:pt x="70" y="58"/>
                  </a:lnTo>
                  <a:lnTo>
                    <a:pt x="69" y="59"/>
                  </a:lnTo>
                  <a:lnTo>
                    <a:pt x="68" y="58"/>
                  </a:lnTo>
                  <a:lnTo>
                    <a:pt x="67" y="58"/>
                  </a:lnTo>
                  <a:lnTo>
                    <a:pt x="66" y="58"/>
                  </a:lnTo>
                  <a:lnTo>
                    <a:pt x="65" y="58"/>
                  </a:lnTo>
                  <a:lnTo>
                    <a:pt x="64" y="58"/>
                  </a:lnTo>
                  <a:lnTo>
                    <a:pt x="63" y="58"/>
                  </a:lnTo>
                  <a:lnTo>
                    <a:pt x="62" y="57"/>
                  </a:lnTo>
                  <a:lnTo>
                    <a:pt x="61" y="57"/>
                  </a:lnTo>
                  <a:lnTo>
                    <a:pt x="59" y="57"/>
                  </a:lnTo>
                  <a:lnTo>
                    <a:pt x="58" y="57"/>
                  </a:lnTo>
                  <a:lnTo>
                    <a:pt x="57" y="57"/>
                  </a:lnTo>
                  <a:lnTo>
                    <a:pt x="56" y="56"/>
                  </a:lnTo>
                  <a:lnTo>
                    <a:pt x="55" y="56"/>
                  </a:lnTo>
                  <a:lnTo>
                    <a:pt x="53" y="55"/>
                  </a:lnTo>
                  <a:lnTo>
                    <a:pt x="52" y="55"/>
                  </a:lnTo>
                  <a:lnTo>
                    <a:pt x="51" y="54"/>
                  </a:lnTo>
                  <a:lnTo>
                    <a:pt x="49" y="54"/>
                  </a:lnTo>
                  <a:lnTo>
                    <a:pt x="48" y="53"/>
                  </a:lnTo>
                  <a:lnTo>
                    <a:pt x="47" y="53"/>
                  </a:lnTo>
                  <a:lnTo>
                    <a:pt x="45" y="52"/>
                  </a:lnTo>
                  <a:lnTo>
                    <a:pt x="43" y="52"/>
                  </a:lnTo>
                  <a:lnTo>
                    <a:pt x="42" y="51"/>
                  </a:lnTo>
                  <a:lnTo>
                    <a:pt x="40" y="50"/>
                  </a:lnTo>
                  <a:lnTo>
                    <a:pt x="39" y="50"/>
                  </a:lnTo>
                  <a:lnTo>
                    <a:pt x="37" y="49"/>
                  </a:lnTo>
                  <a:lnTo>
                    <a:pt x="35" y="48"/>
                  </a:lnTo>
                  <a:lnTo>
                    <a:pt x="34" y="48"/>
                  </a:lnTo>
                  <a:lnTo>
                    <a:pt x="32" y="47"/>
                  </a:lnTo>
                  <a:lnTo>
                    <a:pt x="31" y="46"/>
                  </a:lnTo>
                  <a:lnTo>
                    <a:pt x="29" y="45"/>
                  </a:lnTo>
                  <a:lnTo>
                    <a:pt x="27" y="44"/>
                  </a:lnTo>
                  <a:lnTo>
                    <a:pt x="25" y="43"/>
                  </a:lnTo>
                  <a:lnTo>
                    <a:pt x="23" y="42"/>
                  </a:lnTo>
                  <a:lnTo>
                    <a:pt x="22" y="41"/>
                  </a:lnTo>
                  <a:lnTo>
                    <a:pt x="20" y="40"/>
                  </a:lnTo>
                  <a:lnTo>
                    <a:pt x="18" y="39"/>
                  </a:lnTo>
                  <a:lnTo>
                    <a:pt x="17" y="38"/>
                  </a:lnTo>
                  <a:lnTo>
                    <a:pt x="16" y="37"/>
                  </a:lnTo>
                  <a:lnTo>
                    <a:pt x="14" y="36"/>
                  </a:lnTo>
                  <a:lnTo>
                    <a:pt x="13" y="35"/>
                  </a:lnTo>
                  <a:lnTo>
                    <a:pt x="12" y="34"/>
                  </a:lnTo>
                  <a:lnTo>
                    <a:pt x="10" y="33"/>
                  </a:lnTo>
                  <a:lnTo>
                    <a:pt x="9" y="32"/>
                  </a:lnTo>
                  <a:lnTo>
                    <a:pt x="9" y="31"/>
                  </a:lnTo>
                  <a:lnTo>
                    <a:pt x="8" y="30"/>
                  </a:lnTo>
                  <a:lnTo>
                    <a:pt x="7" y="29"/>
                  </a:lnTo>
                  <a:lnTo>
                    <a:pt x="6" y="28"/>
                  </a:lnTo>
                  <a:lnTo>
                    <a:pt x="5" y="27"/>
                  </a:lnTo>
                  <a:lnTo>
                    <a:pt x="4" y="26"/>
                  </a:lnTo>
                  <a:lnTo>
                    <a:pt x="4" y="26"/>
                  </a:lnTo>
                  <a:lnTo>
                    <a:pt x="3" y="25"/>
                  </a:lnTo>
                  <a:lnTo>
                    <a:pt x="3" y="24"/>
                  </a:lnTo>
                  <a:lnTo>
                    <a:pt x="2" y="23"/>
                  </a:lnTo>
                  <a:lnTo>
                    <a:pt x="2" y="22"/>
                  </a:lnTo>
                  <a:lnTo>
                    <a:pt x="1" y="21"/>
                  </a:lnTo>
                  <a:lnTo>
                    <a:pt x="1" y="20"/>
                  </a:lnTo>
                  <a:lnTo>
                    <a:pt x="1" y="19"/>
                  </a:lnTo>
                  <a:lnTo>
                    <a:pt x="1" y="19"/>
                  </a:lnTo>
                  <a:lnTo>
                    <a:pt x="1" y="18"/>
                  </a:lnTo>
                  <a:lnTo>
                    <a:pt x="0" y="17"/>
                  </a:lnTo>
                  <a:lnTo>
                    <a:pt x="0" y="16"/>
                  </a:lnTo>
                  <a:lnTo>
                    <a:pt x="0" y="15"/>
                  </a:lnTo>
                  <a:lnTo>
                    <a:pt x="0" y="15"/>
                  </a:lnTo>
                  <a:lnTo>
                    <a:pt x="0" y="14"/>
                  </a:lnTo>
                  <a:lnTo>
                    <a:pt x="0" y="13"/>
                  </a:lnTo>
                  <a:lnTo>
                    <a:pt x="1" y="12"/>
                  </a:lnTo>
                  <a:lnTo>
                    <a:pt x="1" y="12"/>
                  </a:lnTo>
                  <a:lnTo>
                    <a:pt x="1" y="11"/>
                  </a:lnTo>
                  <a:lnTo>
                    <a:pt x="1" y="10"/>
                  </a:lnTo>
                  <a:lnTo>
                    <a:pt x="2" y="9"/>
                  </a:lnTo>
                  <a:lnTo>
                    <a:pt x="2" y="9"/>
                  </a:lnTo>
                  <a:lnTo>
                    <a:pt x="2" y="8"/>
                  </a:lnTo>
                  <a:lnTo>
                    <a:pt x="2" y="8"/>
                  </a:lnTo>
                  <a:lnTo>
                    <a:pt x="3" y="7"/>
                  </a:lnTo>
                  <a:lnTo>
                    <a:pt x="3" y="6"/>
                  </a:lnTo>
                  <a:lnTo>
                    <a:pt x="4" y="6"/>
                  </a:lnTo>
                  <a:lnTo>
                    <a:pt x="4" y="5"/>
                  </a:lnTo>
                  <a:lnTo>
                    <a:pt x="4" y="5"/>
                  </a:lnTo>
                  <a:lnTo>
                    <a:pt x="5" y="4"/>
                  </a:lnTo>
                  <a:lnTo>
                    <a:pt x="6" y="4"/>
                  </a:lnTo>
                  <a:lnTo>
                    <a:pt x="6" y="4"/>
                  </a:lnTo>
                  <a:lnTo>
                    <a:pt x="7" y="3"/>
                  </a:lnTo>
                  <a:lnTo>
                    <a:pt x="7" y="3"/>
                  </a:lnTo>
                  <a:lnTo>
                    <a:pt x="8" y="2"/>
                  </a:lnTo>
                  <a:lnTo>
                    <a:pt x="8" y="2"/>
                  </a:lnTo>
                  <a:lnTo>
                    <a:pt x="9" y="2"/>
                  </a:lnTo>
                  <a:lnTo>
                    <a:pt x="9" y="2"/>
                  </a:lnTo>
                  <a:lnTo>
                    <a:pt x="10" y="1"/>
                  </a:lnTo>
                  <a:lnTo>
                    <a:pt x="11" y="1"/>
                  </a:lnTo>
                  <a:lnTo>
                    <a:pt x="11" y="1"/>
                  </a:lnTo>
                  <a:lnTo>
                    <a:pt x="12" y="1"/>
                  </a:lnTo>
                  <a:lnTo>
                    <a:pt x="12" y="1"/>
                  </a:lnTo>
                  <a:lnTo>
                    <a:pt x="13" y="0"/>
                  </a:lnTo>
                  <a:lnTo>
                    <a:pt x="14" y="0"/>
                  </a:lnTo>
                  <a:lnTo>
                    <a:pt x="14" y="0"/>
                  </a:lnTo>
                  <a:lnTo>
                    <a:pt x="15" y="0"/>
                  </a:lnTo>
                  <a:lnTo>
                    <a:pt x="2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7" name="Freeform 2286"/>
            <p:cNvSpPr>
              <a:spLocks/>
            </p:cNvSpPr>
            <p:nvPr/>
          </p:nvSpPr>
          <p:spPr bwMode="auto">
            <a:xfrm>
              <a:off x="3924303" y="3640698"/>
              <a:ext cx="22225" cy="33338"/>
            </a:xfrm>
            <a:custGeom>
              <a:avLst/>
              <a:gdLst>
                <a:gd name="T0" fmla="*/ 6 w 14"/>
                <a:gd name="T1" fmla="*/ 0 h 21"/>
                <a:gd name="T2" fmla="*/ 6 w 14"/>
                <a:gd name="T3" fmla="*/ 0 h 21"/>
                <a:gd name="T4" fmla="*/ 6 w 14"/>
                <a:gd name="T5" fmla="*/ 1 h 21"/>
                <a:gd name="T6" fmla="*/ 6 w 14"/>
                <a:gd name="T7" fmla="*/ 1 h 21"/>
                <a:gd name="T8" fmla="*/ 7 w 14"/>
                <a:gd name="T9" fmla="*/ 2 h 21"/>
                <a:gd name="T10" fmla="*/ 7 w 14"/>
                <a:gd name="T11" fmla="*/ 3 h 21"/>
                <a:gd name="T12" fmla="*/ 7 w 14"/>
                <a:gd name="T13" fmla="*/ 3 h 21"/>
                <a:gd name="T14" fmla="*/ 7 w 14"/>
                <a:gd name="T15" fmla="*/ 4 h 21"/>
                <a:gd name="T16" fmla="*/ 7 w 14"/>
                <a:gd name="T17" fmla="*/ 4 h 21"/>
                <a:gd name="T18" fmla="*/ 7 w 14"/>
                <a:gd name="T19" fmla="*/ 5 h 21"/>
                <a:gd name="T20" fmla="*/ 6 w 14"/>
                <a:gd name="T21" fmla="*/ 5 h 21"/>
                <a:gd name="T22" fmla="*/ 6 w 14"/>
                <a:gd name="T23" fmla="*/ 6 h 21"/>
                <a:gd name="T24" fmla="*/ 6 w 14"/>
                <a:gd name="T25" fmla="*/ 7 h 21"/>
                <a:gd name="T26" fmla="*/ 6 w 14"/>
                <a:gd name="T27" fmla="*/ 7 h 21"/>
                <a:gd name="T28" fmla="*/ 6 w 14"/>
                <a:gd name="T29" fmla="*/ 8 h 21"/>
                <a:gd name="T30" fmla="*/ 5 w 14"/>
                <a:gd name="T31" fmla="*/ 9 h 21"/>
                <a:gd name="T32" fmla="*/ 5 w 14"/>
                <a:gd name="T33" fmla="*/ 9 h 21"/>
                <a:gd name="T34" fmla="*/ 5 w 14"/>
                <a:gd name="T35" fmla="*/ 10 h 21"/>
                <a:gd name="T36" fmla="*/ 5 w 14"/>
                <a:gd name="T37" fmla="*/ 10 h 21"/>
                <a:gd name="T38" fmla="*/ 4 w 14"/>
                <a:gd name="T39" fmla="*/ 11 h 21"/>
                <a:gd name="T40" fmla="*/ 4 w 14"/>
                <a:gd name="T41" fmla="*/ 12 h 21"/>
                <a:gd name="T42" fmla="*/ 3 w 14"/>
                <a:gd name="T43" fmla="*/ 13 h 21"/>
                <a:gd name="T44" fmla="*/ 2 w 14"/>
                <a:gd name="T45" fmla="*/ 13 h 21"/>
                <a:gd name="T46" fmla="*/ 2 w 14"/>
                <a:gd name="T47" fmla="*/ 14 h 21"/>
                <a:gd name="T48" fmla="*/ 1 w 14"/>
                <a:gd name="T49" fmla="*/ 14 h 21"/>
                <a:gd name="T50" fmla="*/ 0 w 14"/>
                <a:gd name="T51" fmla="*/ 15 h 21"/>
                <a:gd name="T52" fmla="*/ 7 w 14"/>
                <a:gd name="T53" fmla="*/ 21 h 21"/>
                <a:gd name="T54" fmla="*/ 7 w 14"/>
                <a:gd name="T55" fmla="*/ 20 h 21"/>
                <a:gd name="T56" fmla="*/ 7 w 14"/>
                <a:gd name="T57" fmla="*/ 20 h 21"/>
                <a:gd name="T58" fmla="*/ 8 w 14"/>
                <a:gd name="T59" fmla="*/ 20 h 21"/>
                <a:gd name="T60" fmla="*/ 8 w 14"/>
                <a:gd name="T61" fmla="*/ 19 h 21"/>
                <a:gd name="T62" fmla="*/ 8 w 14"/>
                <a:gd name="T63" fmla="*/ 19 h 21"/>
                <a:gd name="T64" fmla="*/ 9 w 14"/>
                <a:gd name="T65" fmla="*/ 18 h 21"/>
                <a:gd name="T66" fmla="*/ 10 w 14"/>
                <a:gd name="T67" fmla="*/ 17 h 21"/>
                <a:gd name="T68" fmla="*/ 11 w 14"/>
                <a:gd name="T69" fmla="*/ 17 h 21"/>
                <a:gd name="T70" fmla="*/ 11 w 14"/>
                <a:gd name="T71" fmla="*/ 16 h 21"/>
                <a:gd name="T72" fmla="*/ 11 w 14"/>
                <a:gd name="T73" fmla="*/ 16 h 21"/>
                <a:gd name="T74" fmla="*/ 11 w 14"/>
                <a:gd name="T75" fmla="*/ 15 h 21"/>
                <a:gd name="T76" fmla="*/ 12 w 14"/>
                <a:gd name="T77" fmla="*/ 15 h 21"/>
                <a:gd name="T78" fmla="*/ 12 w 14"/>
                <a:gd name="T79" fmla="*/ 14 h 21"/>
                <a:gd name="T80" fmla="*/ 12 w 14"/>
                <a:gd name="T81" fmla="*/ 14 h 21"/>
                <a:gd name="T82" fmla="*/ 13 w 14"/>
                <a:gd name="T83" fmla="*/ 13 h 21"/>
                <a:gd name="T84" fmla="*/ 13 w 14"/>
                <a:gd name="T85" fmla="*/ 12 h 21"/>
                <a:gd name="T86" fmla="*/ 13 w 14"/>
                <a:gd name="T87" fmla="*/ 12 h 21"/>
                <a:gd name="T88" fmla="*/ 13 w 14"/>
                <a:gd name="T89" fmla="*/ 11 h 21"/>
                <a:gd name="T90" fmla="*/ 13 w 14"/>
                <a:gd name="T91" fmla="*/ 11 h 21"/>
                <a:gd name="T92" fmla="*/ 13 w 14"/>
                <a:gd name="T93" fmla="*/ 10 h 21"/>
                <a:gd name="T94" fmla="*/ 14 w 14"/>
                <a:gd name="T95" fmla="*/ 9 h 21"/>
                <a:gd name="T96" fmla="*/ 14 w 14"/>
                <a:gd name="T97" fmla="*/ 8 h 21"/>
                <a:gd name="T98" fmla="*/ 13 w 14"/>
                <a:gd name="T99" fmla="*/ 8 h 21"/>
                <a:gd name="T100" fmla="*/ 14 w 14"/>
                <a:gd name="T101" fmla="*/ 7 h 21"/>
                <a:gd name="T102" fmla="*/ 6 w 14"/>
                <a:gd name="T10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21">
                  <a:moveTo>
                    <a:pt x="6" y="0"/>
                  </a:moveTo>
                  <a:lnTo>
                    <a:pt x="6" y="0"/>
                  </a:lnTo>
                  <a:lnTo>
                    <a:pt x="6" y="1"/>
                  </a:lnTo>
                  <a:lnTo>
                    <a:pt x="6" y="1"/>
                  </a:lnTo>
                  <a:lnTo>
                    <a:pt x="7" y="2"/>
                  </a:lnTo>
                  <a:lnTo>
                    <a:pt x="7" y="3"/>
                  </a:lnTo>
                  <a:lnTo>
                    <a:pt x="7" y="3"/>
                  </a:lnTo>
                  <a:lnTo>
                    <a:pt x="7" y="4"/>
                  </a:lnTo>
                  <a:lnTo>
                    <a:pt x="7" y="4"/>
                  </a:lnTo>
                  <a:lnTo>
                    <a:pt x="7" y="5"/>
                  </a:lnTo>
                  <a:lnTo>
                    <a:pt x="6" y="5"/>
                  </a:lnTo>
                  <a:lnTo>
                    <a:pt x="6" y="6"/>
                  </a:lnTo>
                  <a:lnTo>
                    <a:pt x="6" y="7"/>
                  </a:lnTo>
                  <a:lnTo>
                    <a:pt x="6" y="7"/>
                  </a:lnTo>
                  <a:lnTo>
                    <a:pt x="6" y="8"/>
                  </a:lnTo>
                  <a:lnTo>
                    <a:pt x="5" y="9"/>
                  </a:lnTo>
                  <a:lnTo>
                    <a:pt x="5" y="9"/>
                  </a:lnTo>
                  <a:lnTo>
                    <a:pt x="5" y="10"/>
                  </a:lnTo>
                  <a:lnTo>
                    <a:pt x="5" y="10"/>
                  </a:lnTo>
                  <a:lnTo>
                    <a:pt x="4" y="11"/>
                  </a:lnTo>
                  <a:lnTo>
                    <a:pt x="4" y="12"/>
                  </a:lnTo>
                  <a:lnTo>
                    <a:pt x="3" y="13"/>
                  </a:lnTo>
                  <a:lnTo>
                    <a:pt x="2" y="13"/>
                  </a:lnTo>
                  <a:lnTo>
                    <a:pt x="2" y="14"/>
                  </a:lnTo>
                  <a:lnTo>
                    <a:pt x="1" y="14"/>
                  </a:lnTo>
                  <a:lnTo>
                    <a:pt x="0" y="15"/>
                  </a:lnTo>
                  <a:lnTo>
                    <a:pt x="7" y="21"/>
                  </a:lnTo>
                  <a:lnTo>
                    <a:pt x="7" y="20"/>
                  </a:lnTo>
                  <a:lnTo>
                    <a:pt x="7" y="20"/>
                  </a:lnTo>
                  <a:lnTo>
                    <a:pt x="8" y="20"/>
                  </a:lnTo>
                  <a:lnTo>
                    <a:pt x="8" y="19"/>
                  </a:lnTo>
                  <a:lnTo>
                    <a:pt x="8" y="19"/>
                  </a:lnTo>
                  <a:lnTo>
                    <a:pt x="9" y="18"/>
                  </a:lnTo>
                  <a:lnTo>
                    <a:pt x="10" y="17"/>
                  </a:lnTo>
                  <a:lnTo>
                    <a:pt x="11" y="17"/>
                  </a:lnTo>
                  <a:lnTo>
                    <a:pt x="11" y="16"/>
                  </a:lnTo>
                  <a:lnTo>
                    <a:pt x="11" y="16"/>
                  </a:lnTo>
                  <a:lnTo>
                    <a:pt x="11" y="15"/>
                  </a:lnTo>
                  <a:lnTo>
                    <a:pt x="12" y="15"/>
                  </a:lnTo>
                  <a:lnTo>
                    <a:pt x="12" y="14"/>
                  </a:lnTo>
                  <a:lnTo>
                    <a:pt x="12" y="14"/>
                  </a:lnTo>
                  <a:lnTo>
                    <a:pt x="13" y="13"/>
                  </a:lnTo>
                  <a:lnTo>
                    <a:pt x="13" y="12"/>
                  </a:lnTo>
                  <a:lnTo>
                    <a:pt x="13" y="12"/>
                  </a:lnTo>
                  <a:lnTo>
                    <a:pt x="13" y="11"/>
                  </a:lnTo>
                  <a:lnTo>
                    <a:pt x="13" y="11"/>
                  </a:lnTo>
                  <a:lnTo>
                    <a:pt x="13" y="10"/>
                  </a:lnTo>
                  <a:lnTo>
                    <a:pt x="14" y="9"/>
                  </a:lnTo>
                  <a:lnTo>
                    <a:pt x="14" y="8"/>
                  </a:lnTo>
                  <a:lnTo>
                    <a:pt x="13" y="8"/>
                  </a:lnTo>
                  <a:lnTo>
                    <a:pt x="14"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8" name="Freeform 2287"/>
            <p:cNvSpPr>
              <a:spLocks/>
            </p:cNvSpPr>
            <p:nvPr/>
          </p:nvSpPr>
          <p:spPr bwMode="auto">
            <a:xfrm>
              <a:off x="4014788" y="3688325"/>
              <a:ext cx="25400" cy="23813"/>
            </a:xfrm>
            <a:custGeom>
              <a:avLst/>
              <a:gdLst>
                <a:gd name="T0" fmla="*/ 16 w 16"/>
                <a:gd name="T1" fmla="*/ 2 h 15"/>
                <a:gd name="T2" fmla="*/ 15 w 16"/>
                <a:gd name="T3" fmla="*/ 2 h 15"/>
                <a:gd name="T4" fmla="*/ 15 w 16"/>
                <a:gd name="T5" fmla="*/ 2 h 15"/>
                <a:gd name="T6" fmla="*/ 15 w 16"/>
                <a:gd name="T7" fmla="*/ 2 h 15"/>
                <a:gd name="T8" fmla="*/ 14 w 16"/>
                <a:gd name="T9" fmla="*/ 2 h 15"/>
                <a:gd name="T10" fmla="*/ 14 w 16"/>
                <a:gd name="T11" fmla="*/ 3 h 15"/>
                <a:gd name="T12" fmla="*/ 13 w 16"/>
                <a:gd name="T13" fmla="*/ 3 h 15"/>
                <a:gd name="T14" fmla="*/ 12 w 16"/>
                <a:gd name="T15" fmla="*/ 3 h 15"/>
                <a:gd name="T16" fmla="*/ 11 w 16"/>
                <a:gd name="T17" fmla="*/ 4 h 15"/>
                <a:gd name="T18" fmla="*/ 11 w 16"/>
                <a:gd name="T19" fmla="*/ 5 h 15"/>
                <a:gd name="T20" fmla="*/ 10 w 16"/>
                <a:gd name="T21" fmla="*/ 5 h 15"/>
                <a:gd name="T22" fmla="*/ 10 w 16"/>
                <a:gd name="T23" fmla="*/ 5 h 15"/>
                <a:gd name="T24" fmla="*/ 10 w 16"/>
                <a:gd name="T25" fmla="*/ 6 h 15"/>
                <a:gd name="T26" fmla="*/ 9 w 16"/>
                <a:gd name="T27" fmla="*/ 6 h 15"/>
                <a:gd name="T28" fmla="*/ 9 w 16"/>
                <a:gd name="T29" fmla="*/ 7 h 15"/>
                <a:gd name="T30" fmla="*/ 9 w 16"/>
                <a:gd name="T31" fmla="*/ 8 h 15"/>
                <a:gd name="T32" fmla="*/ 8 w 16"/>
                <a:gd name="T33" fmla="*/ 8 h 15"/>
                <a:gd name="T34" fmla="*/ 8 w 16"/>
                <a:gd name="T35" fmla="*/ 9 h 15"/>
                <a:gd name="T36" fmla="*/ 8 w 16"/>
                <a:gd name="T37" fmla="*/ 10 h 15"/>
                <a:gd name="T38" fmla="*/ 8 w 16"/>
                <a:gd name="T39" fmla="*/ 10 h 15"/>
                <a:gd name="T40" fmla="*/ 7 w 16"/>
                <a:gd name="T41" fmla="*/ 11 h 15"/>
                <a:gd name="T42" fmla="*/ 7 w 16"/>
                <a:gd name="T43" fmla="*/ 12 h 15"/>
                <a:gd name="T44" fmla="*/ 7 w 16"/>
                <a:gd name="T45" fmla="*/ 12 h 15"/>
                <a:gd name="T46" fmla="*/ 7 w 16"/>
                <a:gd name="T47" fmla="*/ 13 h 15"/>
                <a:gd name="T48" fmla="*/ 7 w 16"/>
                <a:gd name="T49" fmla="*/ 13 h 15"/>
                <a:gd name="T50" fmla="*/ 7 w 16"/>
                <a:gd name="T51" fmla="*/ 13 h 15"/>
                <a:gd name="T52" fmla="*/ 7 w 16"/>
                <a:gd name="T53" fmla="*/ 14 h 15"/>
                <a:gd name="T54" fmla="*/ 7 w 16"/>
                <a:gd name="T55" fmla="*/ 14 h 15"/>
                <a:gd name="T56" fmla="*/ 7 w 16"/>
                <a:gd name="T57" fmla="*/ 15 h 15"/>
                <a:gd name="T58" fmla="*/ 0 w 16"/>
                <a:gd name="T59" fmla="*/ 14 h 15"/>
                <a:gd name="T60" fmla="*/ 0 w 16"/>
                <a:gd name="T61" fmla="*/ 13 h 15"/>
                <a:gd name="T62" fmla="*/ 0 w 16"/>
                <a:gd name="T63" fmla="*/ 13 h 15"/>
                <a:gd name="T64" fmla="*/ 0 w 16"/>
                <a:gd name="T65" fmla="*/ 12 h 15"/>
                <a:gd name="T66" fmla="*/ 0 w 16"/>
                <a:gd name="T67" fmla="*/ 12 h 15"/>
                <a:gd name="T68" fmla="*/ 0 w 16"/>
                <a:gd name="T69" fmla="*/ 11 h 15"/>
                <a:gd name="T70" fmla="*/ 0 w 16"/>
                <a:gd name="T71" fmla="*/ 11 h 15"/>
                <a:gd name="T72" fmla="*/ 0 w 16"/>
                <a:gd name="T73" fmla="*/ 10 h 15"/>
                <a:gd name="T74" fmla="*/ 0 w 16"/>
                <a:gd name="T75" fmla="*/ 10 h 15"/>
                <a:gd name="T76" fmla="*/ 0 w 16"/>
                <a:gd name="T77" fmla="*/ 9 h 15"/>
                <a:gd name="T78" fmla="*/ 1 w 16"/>
                <a:gd name="T79" fmla="*/ 9 h 15"/>
                <a:gd name="T80" fmla="*/ 1 w 16"/>
                <a:gd name="T81" fmla="*/ 8 h 15"/>
                <a:gd name="T82" fmla="*/ 1 w 16"/>
                <a:gd name="T83" fmla="*/ 7 h 15"/>
                <a:gd name="T84" fmla="*/ 1 w 16"/>
                <a:gd name="T85" fmla="*/ 7 h 15"/>
                <a:gd name="T86" fmla="*/ 1 w 16"/>
                <a:gd name="T87" fmla="*/ 6 h 15"/>
                <a:gd name="T88" fmla="*/ 1 w 16"/>
                <a:gd name="T89" fmla="*/ 6 h 15"/>
                <a:gd name="T90" fmla="*/ 1 w 16"/>
                <a:gd name="T91" fmla="*/ 5 h 15"/>
                <a:gd name="T92" fmla="*/ 1 w 16"/>
                <a:gd name="T93" fmla="*/ 4 h 15"/>
                <a:gd name="T94" fmla="*/ 2 w 16"/>
                <a:gd name="T95" fmla="*/ 4 h 15"/>
                <a:gd name="T96" fmla="*/ 2 w 16"/>
                <a:gd name="T97" fmla="*/ 4 h 15"/>
                <a:gd name="T98" fmla="*/ 3 w 16"/>
                <a:gd name="T99" fmla="*/ 3 h 15"/>
                <a:gd name="T100" fmla="*/ 3 w 16"/>
                <a:gd name="T101" fmla="*/ 3 h 15"/>
                <a:gd name="T102" fmla="*/ 3 w 16"/>
                <a:gd name="T103" fmla="*/ 2 h 15"/>
                <a:gd name="T104" fmla="*/ 4 w 16"/>
                <a:gd name="T105" fmla="*/ 2 h 15"/>
                <a:gd name="T106" fmla="*/ 4 w 16"/>
                <a:gd name="T107" fmla="*/ 1 h 15"/>
                <a:gd name="T108" fmla="*/ 5 w 16"/>
                <a:gd name="T109" fmla="*/ 1 h 15"/>
                <a:gd name="T110" fmla="*/ 5 w 16"/>
                <a:gd name="T111" fmla="*/ 0 h 15"/>
                <a:gd name="T112" fmla="*/ 6 w 16"/>
                <a:gd name="T113" fmla="*/ 0 h 15"/>
                <a:gd name="T114" fmla="*/ 16 w 16"/>
                <a:gd name="T11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15">
                  <a:moveTo>
                    <a:pt x="16" y="2"/>
                  </a:moveTo>
                  <a:lnTo>
                    <a:pt x="15" y="2"/>
                  </a:lnTo>
                  <a:lnTo>
                    <a:pt x="15" y="2"/>
                  </a:lnTo>
                  <a:lnTo>
                    <a:pt x="15" y="2"/>
                  </a:lnTo>
                  <a:lnTo>
                    <a:pt x="14" y="2"/>
                  </a:lnTo>
                  <a:lnTo>
                    <a:pt x="14" y="3"/>
                  </a:lnTo>
                  <a:lnTo>
                    <a:pt x="13" y="3"/>
                  </a:lnTo>
                  <a:lnTo>
                    <a:pt x="12" y="3"/>
                  </a:lnTo>
                  <a:lnTo>
                    <a:pt x="11" y="4"/>
                  </a:lnTo>
                  <a:lnTo>
                    <a:pt x="11" y="5"/>
                  </a:lnTo>
                  <a:lnTo>
                    <a:pt x="10" y="5"/>
                  </a:lnTo>
                  <a:lnTo>
                    <a:pt x="10" y="5"/>
                  </a:lnTo>
                  <a:lnTo>
                    <a:pt x="10" y="6"/>
                  </a:lnTo>
                  <a:lnTo>
                    <a:pt x="9" y="6"/>
                  </a:lnTo>
                  <a:lnTo>
                    <a:pt x="9" y="7"/>
                  </a:lnTo>
                  <a:lnTo>
                    <a:pt x="9" y="8"/>
                  </a:lnTo>
                  <a:lnTo>
                    <a:pt x="8" y="8"/>
                  </a:lnTo>
                  <a:lnTo>
                    <a:pt x="8" y="9"/>
                  </a:lnTo>
                  <a:lnTo>
                    <a:pt x="8" y="10"/>
                  </a:lnTo>
                  <a:lnTo>
                    <a:pt x="8" y="10"/>
                  </a:lnTo>
                  <a:lnTo>
                    <a:pt x="7" y="11"/>
                  </a:lnTo>
                  <a:lnTo>
                    <a:pt x="7" y="12"/>
                  </a:lnTo>
                  <a:lnTo>
                    <a:pt x="7" y="12"/>
                  </a:lnTo>
                  <a:lnTo>
                    <a:pt x="7" y="13"/>
                  </a:lnTo>
                  <a:lnTo>
                    <a:pt x="7" y="13"/>
                  </a:lnTo>
                  <a:lnTo>
                    <a:pt x="7" y="13"/>
                  </a:lnTo>
                  <a:lnTo>
                    <a:pt x="7" y="14"/>
                  </a:lnTo>
                  <a:lnTo>
                    <a:pt x="7" y="14"/>
                  </a:lnTo>
                  <a:lnTo>
                    <a:pt x="7" y="15"/>
                  </a:lnTo>
                  <a:lnTo>
                    <a:pt x="0" y="14"/>
                  </a:lnTo>
                  <a:lnTo>
                    <a:pt x="0" y="13"/>
                  </a:lnTo>
                  <a:lnTo>
                    <a:pt x="0" y="13"/>
                  </a:lnTo>
                  <a:lnTo>
                    <a:pt x="0" y="12"/>
                  </a:lnTo>
                  <a:lnTo>
                    <a:pt x="0" y="12"/>
                  </a:lnTo>
                  <a:lnTo>
                    <a:pt x="0" y="11"/>
                  </a:lnTo>
                  <a:lnTo>
                    <a:pt x="0" y="11"/>
                  </a:lnTo>
                  <a:lnTo>
                    <a:pt x="0" y="10"/>
                  </a:lnTo>
                  <a:lnTo>
                    <a:pt x="0" y="10"/>
                  </a:lnTo>
                  <a:lnTo>
                    <a:pt x="0" y="9"/>
                  </a:lnTo>
                  <a:lnTo>
                    <a:pt x="1" y="9"/>
                  </a:lnTo>
                  <a:lnTo>
                    <a:pt x="1" y="8"/>
                  </a:lnTo>
                  <a:lnTo>
                    <a:pt x="1" y="7"/>
                  </a:lnTo>
                  <a:lnTo>
                    <a:pt x="1" y="7"/>
                  </a:lnTo>
                  <a:lnTo>
                    <a:pt x="1" y="6"/>
                  </a:lnTo>
                  <a:lnTo>
                    <a:pt x="1" y="6"/>
                  </a:lnTo>
                  <a:lnTo>
                    <a:pt x="1" y="5"/>
                  </a:lnTo>
                  <a:lnTo>
                    <a:pt x="1" y="4"/>
                  </a:lnTo>
                  <a:lnTo>
                    <a:pt x="2" y="4"/>
                  </a:lnTo>
                  <a:lnTo>
                    <a:pt x="2" y="4"/>
                  </a:lnTo>
                  <a:lnTo>
                    <a:pt x="3" y="3"/>
                  </a:lnTo>
                  <a:lnTo>
                    <a:pt x="3" y="3"/>
                  </a:lnTo>
                  <a:lnTo>
                    <a:pt x="3" y="2"/>
                  </a:lnTo>
                  <a:lnTo>
                    <a:pt x="4" y="2"/>
                  </a:lnTo>
                  <a:lnTo>
                    <a:pt x="4" y="1"/>
                  </a:lnTo>
                  <a:lnTo>
                    <a:pt x="5" y="1"/>
                  </a:lnTo>
                  <a:lnTo>
                    <a:pt x="5" y="0"/>
                  </a:lnTo>
                  <a:lnTo>
                    <a:pt x="6"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599" name="Freeform 2288"/>
            <p:cNvSpPr>
              <a:spLocks/>
            </p:cNvSpPr>
            <p:nvPr/>
          </p:nvSpPr>
          <p:spPr bwMode="auto">
            <a:xfrm>
              <a:off x="3922715" y="3658163"/>
              <a:ext cx="104775" cy="53975"/>
            </a:xfrm>
            <a:custGeom>
              <a:avLst/>
              <a:gdLst>
                <a:gd name="T0" fmla="*/ 7 w 66"/>
                <a:gd name="T1" fmla="*/ 0 h 34"/>
                <a:gd name="T2" fmla="*/ 8 w 66"/>
                <a:gd name="T3" fmla="*/ 1 h 34"/>
                <a:gd name="T4" fmla="*/ 10 w 66"/>
                <a:gd name="T5" fmla="*/ 3 h 34"/>
                <a:gd name="T6" fmla="*/ 12 w 66"/>
                <a:gd name="T7" fmla="*/ 4 h 34"/>
                <a:gd name="T8" fmla="*/ 13 w 66"/>
                <a:gd name="T9" fmla="*/ 5 h 34"/>
                <a:gd name="T10" fmla="*/ 14 w 66"/>
                <a:gd name="T11" fmla="*/ 7 h 34"/>
                <a:gd name="T12" fmla="*/ 16 w 66"/>
                <a:gd name="T13" fmla="*/ 8 h 34"/>
                <a:gd name="T14" fmla="*/ 17 w 66"/>
                <a:gd name="T15" fmla="*/ 9 h 34"/>
                <a:gd name="T16" fmla="*/ 19 w 66"/>
                <a:gd name="T17" fmla="*/ 10 h 34"/>
                <a:gd name="T18" fmla="*/ 21 w 66"/>
                <a:gd name="T19" fmla="*/ 11 h 34"/>
                <a:gd name="T20" fmla="*/ 23 w 66"/>
                <a:gd name="T21" fmla="*/ 13 h 34"/>
                <a:gd name="T22" fmla="*/ 25 w 66"/>
                <a:gd name="T23" fmla="*/ 13 h 34"/>
                <a:gd name="T24" fmla="*/ 27 w 66"/>
                <a:gd name="T25" fmla="*/ 15 h 34"/>
                <a:gd name="T26" fmla="*/ 29 w 66"/>
                <a:gd name="T27" fmla="*/ 16 h 34"/>
                <a:gd name="T28" fmla="*/ 32 w 66"/>
                <a:gd name="T29" fmla="*/ 17 h 34"/>
                <a:gd name="T30" fmla="*/ 34 w 66"/>
                <a:gd name="T31" fmla="*/ 18 h 34"/>
                <a:gd name="T32" fmla="*/ 37 w 66"/>
                <a:gd name="T33" fmla="*/ 19 h 34"/>
                <a:gd name="T34" fmla="*/ 40 w 66"/>
                <a:gd name="T35" fmla="*/ 20 h 34"/>
                <a:gd name="T36" fmla="*/ 42 w 66"/>
                <a:gd name="T37" fmla="*/ 21 h 34"/>
                <a:gd name="T38" fmla="*/ 44 w 66"/>
                <a:gd name="T39" fmla="*/ 22 h 34"/>
                <a:gd name="T40" fmla="*/ 46 w 66"/>
                <a:gd name="T41" fmla="*/ 23 h 34"/>
                <a:gd name="T42" fmla="*/ 48 w 66"/>
                <a:gd name="T43" fmla="*/ 23 h 34"/>
                <a:gd name="T44" fmla="*/ 50 w 66"/>
                <a:gd name="T45" fmla="*/ 24 h 34"/>
                <a:gd name="T46" fmla="*/ 52 w 66"/>
                <a:gd name="T47" fmla="*/ 24 h 34"/>
                <a:gd name="T48" fmla="*/ 53 w 66"/>
                <a:gd name="T49" fmla="*/ 25 h 34"/>
                <a:gd name="T50" fmla="*/ 55 w 66"/>
                <a:gd name="T51" fmla="*/ 25 h 34"/>
                <a:gd name="T52" fmla="*/ 57 w 66"/>
                <a:gd name="T53" fmla="*/ 26 h 34"/>
                <a:gd name="T54" fmla="*/ 59 w 66"/>
                <a:gd name="T55" fmla="*/ 26 h 34"/>
                <a:gd name="T56" fmla="*/ 60 w 66"/>
                <a:gd name="T57" fmla="*/ 26 h 34"/>
                <a:gd name="T58" fmla="*/ 62 w 66"/>
                <a:gd name="T59" fmla="*/ 27 h 34"/>
                <a:gd name="T60" fmla="*/ 65 w 66"/>
                <a:gd name="T61" fmla="*/ 34 h 34"/>
                <a:gd name="T62" fmla="*/ 63 w 66"/>
                <a:gd name="T63" fmla="*/ 34 h 34"/>
                <a:gd name="T64" fmla="*/ 61 w 66"/>
                <a:gd name="T65" fmla="*/ 34 h 34"/>
                <a:gd name="T66" fmla="*/ 60 w 66"/>
                <a:gd name="T67" fmla="*/ 34 h 34"/>
                <a:gd name="T68" fmla="*/ 58 w 66"/>
                <a:gd name="T69" fmla="*/ 33 h 34"/>
                <a:gd name="T70" fmla="*/ 57 w 66"/>
                <a:gd name="T71" fmla="*/ 33 h 34"/>
                <a:gd name="T72" fmla="*/ 55 w 66"/>
                <a:gd name="T73" fmla="*/ 33 h 34"/>
                <a:gd name="T74" fmla="*/ 53 w 66"/>
                <a:gd name="T75" fmla="*/ 33 h 34"/>
                <a:gd name="T76" fmla="*/ 51 w 66"/>
                <a:gd name="T77" fmla="*/ 32 h 34"/>
                <a:gd name="T78" fmla="*/ 48 w 66"/>
                <a:gd name="T79" fmla="*/ 31 h 34"/>
                <a:gd name="T80" fmla="*/ 46 w 66"/>
                <a:gd name="T81" fmla="*/ 31 h 34"/>
                <a:gd name="T82" fmla="*/ 43 w 66"/>
                <a:gd name="T83" fmla="*/ 30 h 34"/>
                <a:gd name="T84" fmla="*/ 41 w 66"/>
                <a:gd name="T85" fmla="*/ 29 h 34"/>
                <a:gd name="T86" fmla="*/ 38 w 66"/>
                <a:gd name="T87" fmla="*/ 28 h 34"/>
                <a:gd name="T88" fmla="*/ 35 w 66"/>
                <a:gd name="T89" fmla="*/ 27 h 34"/>
                <a:gd name="T90" fmla="*/ 32 w 66"/>
                <a:gd name="T91" fmla="*/ 25 h 34"/>
                <a:gd name="T92" fmla="*/ 29 w 66"/>
                <a:gd name="T93" fmla="*/ 24 h 34"/>
                <a:gd name="T94" fmla="*/ 26 w 66"/>
                <a:gd name="T95" fmla="*/ 22 h 34"/>
                <a:gd name="T96" fmla="*/ 23 w 66"/>
                <a:gd name="T97" fmla="*/ 21 h 34"/>
                <a:gd name="T98" fmla="*/ 20 w 66"/>
                <a:gd name="T99" fmla="*/ 19 h 34"/>
                <a:gd name="T100" fmla="*/ 17 w 66"/>
                <a:gd name="T101" fmla="*/ 18 h 34"/>
                <a:gd name="T102" fmla="*/ 15 w 66"/>
                <a:gd name="T103" fmla="*/ 16 h 34"/>
                <a:gd name="T104" fmla="*/ 13 w 66"/>
                <a:gd name="T105" fmla="*/ 15 h 34"/>
                <a:gd name="T106" fmla="*/ 11 w 66"/>
                <a:gd name="T107" fmla="*/ 14 h 34"/>
                <a:gd name="T108" fmla="*/ 9 w 66"/>
                <a:gd name="T109" fmla="*/ 13 h 34"/>
                <a:gd name="T110" fmla="*/ 8 w 66"/>
                <a:gd name="T111" fmla="*/ 11 h 34"/>
                <a:gd name="T112" fmla="*/ 7 w 66"/>
                <a:gd name="T113" fmla="*/ 11 h 34"/>
                <a:gd name="T114" fmla="*/ 5 w 66"/>
                <a:gd name="T115" fmla="*/ 9 h 34"/>
                <a:gd name="T116" fmla="*/ 3 w 66"/>
                <a:gd name="T117" fmla="*/ 7 h 34"/>
                <a:gd name="T118" fmla="*/ 1 w 66"/>
                <a:gd name="T119" fmla="*/ 5 h 34"/>
                <a:gd name="T120" fmla="*/ 0 w 66"/>
                <a:gd name="T12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34">
                  <a:moveTo>
                    <a:pt x="7" y="0"/>
                  </a:moveTo>
                  <a:lnTo>
                    <a:pt x="7" y="0"/>
                  </a:lnTo>
                  <a:lnTo>
                    <a:pt x="7" y="0"/>
                  </a:lnTo>
                  <a:lnTo>
                    <a:pt x="8" y="1"/>
                  </a:lnTo>
                  <a:lnTo>
                    <a:pt x="8" y="1"/>
                  </a:lnTo>
                  <a:lnTo>
                    <a:pt x="8" y="1"/>
                  </a:lnTo>
                  <a:lnTo>
                    <a:pt x="9" y="2"/>
                  </a:lnTo>
                  <a:lnTo>
                    <a:pt x="9" y="2"/>
                  </a:lnTo>
                  <a:lnTo>
                    <a:pt x="10" y="3"/>
                  </a:lnTo>
                  <a:lnTo>
                    <a:pt x="10" y="3"/>
                  </a:lnTo>
                  <a:lnTo>
                    <a:pt x="11" y="4"/>
                  </a:lnTo>
                  <a:lnTo>
                    <a:pt x="12" y="4"/>
                  </a:lnTo>
                  <a:lnTo>
                    <a:pt x="12" y="5"/>
                  </a:lnTo>
                  <a:lnTo>
                    <a:pt x="13" y="5"/>
                  </a:lnTo>
                  <a:lnTo>
                    <a:pt x="13" y="5"/>
                  </a:lnTo>
                  <a:lnTo>
                    <a:pt x="14" y="6"/>
                  </a:lnTo>
                  <a:lnTo>
                    <a:pt x="14" y="6"/>
                  </a:lnTo>
                  <a:lnTo>
                    <a:pt x="14" y="7"/>
                  </a:lnTo>
                  <a:lnTo>
                    <a:pt x="15" y="7"/>
                  </a:lnTo>
                  <a:lnTo>
                    <a:pt x="15" y="7"/>
                  </a:lnTo>
                  <a:lnTo>
                    <a:pt x="16" y="8"/>
                  </a:lnTo>
                  <a:lnTo>
                    <a:pt x="16" y="8"/>
                  </a:lnTo>
                  <a:lnTo>
                    <a:pt x="17" y="8"/>
                  </a:lnTo>
                  <a:lnTo>
                    <a:pt x="17" y="9"/>
                  </a:lnTo>
                  <a:lnTo>
                    <a:pt x="18" y="9"/>
                  </a:lnTo>
                  <a:lnTo>
                    <a:pt x="18" y="10"/>
                  </a:lnTo>
                  <a:lnTo>
                    <a:pt x="19" y="10"/>
                  </a:lnTo>
                  <a:lnTo>
                    <a:pt x="20" y="10"/>
                  </a:lnTo>
                  <a:lnTo>
                    <a:pt x="20" y="11"/>
                  </a:lnTo>
                  <a:lnTo>
                    <a:pt x="21" y="11"/>
                  </a:lnTo>
                  <a:lnTo>
                    <a:pt x="21" y="11"/>
                  </a:lnTo>
                  <a:lnTo>
                    <a:pt x="22" y="12"/>
                  </a:lnTo>
                  <a:lnTo>
                    <a:pt x="23" y="13"/>
                  </a:lnTo>
                  <a:lnTo>
                    <a:pt x="24" y="13"/>
                  </a:lnTo>
                  <a:lnTo>
                    <a:pt x="24" y="13"/>
                  </a:lnTo>
                  <a:lnTo>
                    <a:pt x="25" y="13"/>
                  </a:lnTo>
                  <a:lnTo>
                    <a:pt x="26" y="14"/>
                  </a:lnTo>
                  <a:lnTo>
                    <a:pt x="26" y="14"/>
                  </a:lnTo>
                  <a:lnTo>
                    <a:pt x="27" y="15"/>
                  </a:lnTo>
                  <a:lnTo>
                    <a:pt x="28" y="15"/>
                  </a:lnTo>
                  <a:lnTo>
                    <a:pt x="28" y="16"/>
                  </a:lnTo>
                  <a:lnTo>
                    <a:pt x="29" y="16"/>
                  </a:lnTo>
                  <a:lnTo>
                    <a:pt x="30" y="16"/>
                  </a:lnTo>
                  <a:lnTo>
                    <a:pt x="31" y="17"/>
                  </a:lnTo>
                  <a:lnTo>
                    <a:pt x="32" y="17"/>
                  </a:lnTo>
                  <a:lnTo>
                    <a:pt x="33" y="17"/>
                  </a:lnTo>
                  <a:lnTo>
                    <a:pt x="33" y="18"/>
                  </a:lnTo>
                  <a:lnTo>
                    <a:pt x="34" y="18"/>
                  </a:lnTo>
                  <a:lnTo>
                    <a:pt x="35" y="19"/>
                  </a:lnTo>
                  <a:lnTo>
                    <a:pt x="36" y="19"/>
                  </a:lnTo>
                  <a:lnTo>
                    <a:pt x="37" y="19"/>
                  </a:lnTo>
                  <a:lnTo>
                    <a:pt x="38" y="20"/>
                  </a:lnTo>
                  <a:lnTo>
                    <a:pt x="39" y="20"/>
                  </a:lnTo>
                  <a:lnTo>
                    <a:pt x="40" y="20"/>
                  </a:lnTo>
                  <a:lnTo>
                    <a:pt x="40" y="20"/>
                  </a:lnTo>
                  <a:lnTo>
                    <a:pt x="41" y="21"/>
                  </a:lnTo>
                  <a:lnTo>
                    <a:pt x="42" y="21"/>
                  </a:lnTo>
                  <a:lnTo>
                    <a:pt x="43" y="21"/>
                  </a:lnTo>
                  <a:lnTo>
                    <a:pt x="43" y="22"/>
                  </a:lnTo>
                  <a:lnTo>
                    <a:pt x="44" y="22"/>
                  </a:lnTo>
                  <a:lnTo>
                    <a:pt x="45" y="22"/>
                  </a:lnTo>
                  <a:lnTo>
                    <a:pt x="45" y="22"/>
                  </a:lnTo>
                  <a:lnTo>
                    <a:pt x="46" y="23"/>
                  </a:lnTo>
                  <a:lnTo>
                    <a:pt x="47" y="23"/>
                  </a:lnTo>
                  <a:lnTo>
                    <a:pt x="47" y="23"/>
                  </a:lnTo>
                  <a:lnTo>
                    <a:pt x="48" y="23"/>
                  </a:lnTo>
                  <a:lnTo>
                    <a:pt x="49" y="23"/>
                  </a:lnTo>
                  <a:lnTo>
                    <a:pt x="49" y="23"/>
                  </a:lnTo>
                  <a:lnTo>
                    <a:pt x="50" y="24"/>
                  </a:lnTo>
                  <a:lnTo>
                    <a:pt x="50" y="24"/>
                  </a:lnTo>
                  <a:lnTo>
                    <a:pt x="51" y="24"/>
                  </a:lnTo>
                  <a:lnTo>
                    <a:pt x="52" y="24"/>
                  </a:lnTo>
                  <a:lnTo>
                    <a:pt x="52" y="24"/>
                  </a:lnTo>
                  <a:lnTo>
                    <a:pt x="52" y="24"/>
                  </a:lnTo>
                  <a:lnTo>
                    <a:pt x="53" y="25"/>
                  </a:lnTo>
                  <a:lnTo>
                    <a:pt x="53" y="25"/>
                  </a:lnTo>
                  <a:lnTo>
                    <a:pt x="54" y="25"/>
                  </a:lnTo>
                  <a:lnTo>
                    <a:pt x="55" y="25"/>
                  </a:lnTo>
                  <a:lnTo>
                    <a:pt x="56" y="26"/>
                  </a:lnTo>
                  <a:lnTo>
                    <a:pt x="56" y="26"/>
                  </a:lnTo>
                  <a:lnTo>
                    <a:pt x="57" y="26"/>
                  </a:lnTo>
                  <a:lnTo>
                    <a:pt x="58" y="26"/>
                  </a:lnTo>
                  <a:lnTo>
                    <a:pt x="58" y="26"/>
                  </a:lnTo>
                  <a:lnTo>
                    <a:pt x="59" y="26"/>
                  </a:lnTo>
                  <a:lnTo>
                    <a:pt x="59" y="26"/>
                  </a:lnTo>
                  <a:lnTo>
                    <a:pt x="60" y="26"/>
                  </a:lnTo>
                  <a:lnTo>
                    <a:pt x="60" y="26"/>
                  </a:lnTo>
                  <a:lnTo>
                    <a:pt x="61" y="26"/>
                  </a:lnTo>
                  <a:lnTo>
                    <a:pt x="61" y="26"/>
                  </a:lnTo>
                  <a:lnTo>
                    <a:pt x="62" y="27"/>
                  </a:lnTo>
                  <a:lnTo>
                    <a:pt x="66" y="34"/>
                  </a:lnTo>
                  <a:lnTo>
                    <a:pt x="65" y="34"/>
                  </a:lnTo>
                  <a:lnTo>
                    <a:pt x="65" y="34"/>
                  </a:lnTo>
                  <a:lnTo>
                    <a:pt x="64" y="34"/>
                  </a:lnTo>
                  <a:lnTo>
                    <a:pt x="64" y="34"/>
                  </a:lnTo>
                  <a:lnTo>
                    <a:pt x="63" y="34"/>
                  </a:lnTo>
                  <a:lnTo>
                    <a:pt x="63" y="34"/>
                  </a:lnTo>
                  <a:lnTo>
                    <a:pt x="62" y="34"/>
                  </a:lnTo>
                  <a:lnTo>
                    <a:pt x="61" y="34"/>
                  </a:lnTo>
                  <a:lnTo>
                    <a:pt x="61" y="34"/>
                  </a:lnTo>
                  <a:lnTo>
                    <a:pt x="60" y="34"/>
                  </a:lnTo>
                  <a:lnTo>
                    <a:pt x="60" y="34"/>
                  </a:lnTo>
                  <a:lnTo>
                    <a:pt x="59" y="34"/>
                  </a:lnTo>
                  <a:lnTo>
                    <a:pt x="59" y="34"/>
                  </a:lnTo>
                  <a:lnTo>
                    <a:pt x="58" y="33"/>
                  </a:lnTo>
                  <a:lnTo>
                    <a:pt x="58" y="33"/>
                  </a:lnTo>
                  <a:lnTo>
                    <a:pt x="57" y="33"/>
                  </a:lnTo>
                  <a:lnTo>
                    <a:pt x="57" y="33"/>
                  </a:lnTo>
                  <a:lnTo>
                    <a:pt x="56" y="33"/>
                  </a:lnTo>
                  <a:lnTo>
                    <a:pt x="56" y="33"/>
                  </a:lnTo>
                  <a:lnTo>
                    <a:pt x="55" y="33"/>
                  </a:lnTo>
                  <a:lnTo>
                    <a:pt x="54" y="33"/>
                  </a:lnTo>
                  <a:lnTo>
                    <a:pt x="54" y="33"/>
                  </a:lnTo>
                  <a:lnTo>
                    <a:pt x="53" y="33"/>
                  </a:lnTo>
                  <a:lnTo>
                    <a:pt x="52" y="33"/>
                  </a:lnTo>
                  <a:lnTo>
                    <a:pt x="51" y="32"/>
                  </a:lnTo>
                  <a:lnTo>
                    <a:pt x="51" y="32"/>
                  </a:lnTo>
                  <a:lnTo>
                    <a:pt x="50" y="32"/>
                  </a:lnTo>
                  <a:lnTo>
                    <a:pt x="49" y="32"/>
                  </a:lnTo>
                  <a:lnTo>
                    <a:pt x="48" y="31"/>
                  </a:lnTo>
                  <a:lnTo>
                    <a:pt x="48" y="31"/>
                  </a:lnTo>
                  <a:lnTo>
                    <a:pt x="47" y="31"/>
                  </a:lnTo>
                  <a:lnTo>
                    <a:pt x="46" y="31"/>
                  </a:lnTo>
                  <a:lnTo>
                    <a:pt x="45" y="30"/>
                  </a:lnTo>
                  <a:lnTo>
                    <a:pt x="44" y="30"/>
                  </a:lnTo>
                  <a:lnTo>
                    <a:pt x="43" y="30"/>
                  </a:lnTo>
                  <a:lnTo>
                    <a:pt x="43" y="30"/>
                  </a:lnTo>
                  <a:lnTo>
                    <a:pt x="42" y="29"/>
                  </a:lnTo>
                  <a:lnTo>
                    <a:pt x="41" y="29"/>
                  </a:lnTo>
                  <a:lnTo>
                    <a:pt x="40" y="29"/>
                  </a:lnTo>
                  <a:lnTo>
                    <a:pt x="39" y="28"/>
                  </a:lnTo>
                  <a:lnTo>
                    <a:pt x="38" y="28"/>
                  </a:lnTo>
                  <a:lnTo>
                    <a:pt x="37" y="28"/>
                  </a:lnTo>
                  <a:lnTo>
                    <a:pt x="36" y="27"/>
                  </a:lnTo>
                  <a:lnTo>
                    <a:pt x="35" y="27"/>
                  </a:lnTo>
                  <a:lnTo>
                    <a:pt x="34" y="26"/>
                  </a:lnTo>
                  <a:lnTo>
                    <a:pt x="33" y="26"/>
                  </a:lnTo>
                  <a:lnTo>
                    <a:pt x="32" y="25"/>
                  </a:lnTo>
                  <a:lnTo>
                    <a:pt x="31" y="25"/>
                  </a:lnTo>
                  <a:lnTo>
                    <a:pt x="30" y="24"/>
                  </a:lnTo>
                  <a:lnTo>
                    <a:pt x="29" y="24"/>
                  </a:lnTo>
                  <a:lnTo>
                    <a:pt x="28" y="23"/>
                  </a:lnTo>
                  <a:lnTo>
                    <a:pt x="27" y="23"/>
                  </a:lnTo>
                  <a:lnTo>
                    <a:pt x="26" y="22"/>
                  </a:lnTo>
                  <a:lnTo>
                    <a:pt x="25" y="22"/>
                  </a:lnTo>
                  <a:lnTo>
                    <a:pt x="24" y="21"/>
                  </a:lnTo>
                  <a:lnTo>
                    <a:pt x="23" y="21"/>
                  </a:lnTo>
                  <a:lnTo>
                    <a:pt x="21" y="20"/>
                  </a:lnTo>
                  <a:lnTo>
                    <a:pt x="21" y="20"/>
                  </a:lnTo>
                  <a:lnTo>
                    <a:pt x="20" y="19"/>
                  </a:lnTo>
                  <a:lnTo>
                    <a:pt x="19" y="19"/>
                  </a:lnTo>
                  <a:lnTo>
                    <a:pt x="18" y="18"/>
                  </a:lnTo>
                  <a:lnTo>
                    <a:pt x="17" y="18"/>
                  </a:lnTo>
                  <a:lnTo>
                    <a:pt x="17" y="17"/>
                  </a:lnTo>
                  <a:lnTo>
                    <a:pt x="16" y="17"/>
                  </a:lnTo>
                  <a:lnTo>
                    <a:pt x="15" y="16"/>
                  </a:lnTo>
                  <a:lnTo>
                    <a:pt x="14" y="16"/>
                  </a:lnTo>
                  <a:lnTo>
                    <a:pt x="14" y="15"/>
                  </a:lnTo>
                  <a:lnTo>
                    <a:pt x="13" y="15"/>
                  </a:lnTo>
                  <a:lnTo>
                    <a:pt x="12" y="14"/>
                  </a:lnTo>
                  <a:lnTo>
                    <a:pt x="12" y="14"/>
                  </a:lnTo>
                  <a:lnTo>
                    <a:pt x="11" y="14"/>
                  </a:lnTo>
                  <a:lnTo>
                    <a:pt x="11" y="13"/>
                  </a:lnTo>
                  <a:lnTo>
                    <a:pt x="10" y="13"/>
                  </a:lnTo>
                  <a:lnTo>
                    <a:pt x="9" y="13"/>
                  </a:lnTo>
                  <a:lnTo>
                    <a:pt x="9" y="12"/>
                  </a:lnTo>
                  <a:lnTo>
                    <a:pt x="9" y="12"/>
                  </a:lnTo>
                  <a:lnTo>
                    <a:pt x="8" y="11"/>
                  </a:lnTo>
                  <a:lnTo>
                    <a:pt x="8" y="11"/>
                  </a:lnTo>
                  <a:lnTo>
                    <a:pt x="7" y="11"/>
                  </a:lnTo>
                  <a:lnTo>
                    <a:pt x="7" y="11"/>
                  </a:lnTo>
                  <a:lnTo>
                    <a:pt x="6" y="10"/>
                  </a:lnTo>
                  <a:lnTo>
                    <a:pt x="5" y="9"/>
                  </a:lnTo>
                  <a:lnTo>
                    <a:pt x="5" y="9"/>
                  </a:lnTo>
                  <a:lnTo>
                    <a:pt x="4" y="8"/>
                  </a:lnTo>
                  <a:lnTo>
                    <a:pt x="4" y="8"/>
                  </a:lnTo>
                  <a:lnTo>
                    <a:pt x="3" y="7"/>
                  </a:lnTo>
                  <a:lnTo>
                    <a:pt x="3" y="6"/>
                  </a:lnTo>
                  <a:lnTo>
                    <a:pt x="2" y="6"/>
                  </a:lnTo>
                  <a:lnTo>
                    <a:pt x="1" y="5"/>
                  </a:lnTo>
                  <a:lnTo>
                    <a:pt x="1" y="4"/>
                  </a:lnTo>
                  <a:lnTo>
                    <a:pt x="1" y="4"/>
                  </a:lnTo>
                  <a:lnTo>
                    <a:pt x="0"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0" name="Freeform 2289"/>
            <p:cNvSpPr>
              <a:spLocks/>
            </p:cNvSpPr>
            <p:nvPr/>
          </p:nvSpPr>
          <p:spPr bwMode="auto">
            <a:xfrm>
              <a:off x="3906840" y="3661336"/>
              <a:ext cx="131763" cy="71438"/>
            </a:xfrm>
            <a:custGeom>
              <a:avLst/>
              <a:gdLst>
                <a:gd name="T0" fmla="*/ 15 w 83"/>
                <a:gd name="T1" fmla="*/ 1 h 45"/>
                <a:gd name="T2" fmla="*/ 11 w 83"/>
                <a:gd name="T3" fmla="*/ 0 h 45"/>
                <a:gd name="T4" fmla="*/ 7 w 83"/>
                <a:gd name="T5" fmla="*/ 0 h 45"/>
                <a:gd name="T6" fmla="*/ 4 w 83"/>
                <a:gd name="T7" fmla="*/ 0 h 45"/>
                <a:gd name="T8" fmla="*/ 1 w 83"/>
                <a:gd name="T9" fmla="*/ 2 h 45"/>
                <a:gd name="T10" fmla="*/ 0 w 83"/>
                <a:gd name="T11" fmla="*/ 7 h 45"/>
                <a:gd name="T12" fmla="*/ 2 w 83"/>
                <a:gd name="T13" fmla="*/ 12 h 45"/>
                <a:gd name="T14" fmla="*/ 5 w 83"/>
                <a:gd name="T15" fmla="*/ 16 h 45"/>
                <a:gd name="T16" fmla="*/ 9 w 83"/>
                <a:gd name="T17" fmla="*/ 19 h 45"/>
                <a:gd name="T18" fmla="*/ 12 w 83"/>
                <a:gd name="T19" fmla="*/ 22 h 45"/>
                <a:gd name="T20" fmla="*/ 15 w 83"/>
                <a:gd name="T21" fmla="*/ 24 h 45"/>
                <a:gd name="T22" fmla="*/ 19 w 83"/>
                <a:gd name="T23" fmla="*/ 27 h 45"/>
                <a:gd name="T24" fmla="*/ 24 w 83"/>
                <a:gd name="T25" fmla="*/ 29 h 45"/>
                <a:gd name="T26" fmla="*/ 29 w 83"/>
                <a:gd name="T27" fmla="*/ 32 h 45"/>
                <a:gd name="T28" fmla="*/ 35 w 83"/>
                <a:gd name="T29" fmla="*/ 34 h 45"/>
                <a:gd name="T30" fmla="*/ 41 w 83"/>
                <a:gd name="T31" fmla="*/ 37 h 45"/>
                <a:gd name="T32" fmla="*/ 47 w 83"/>
                <a:gd name="T33" fmla="*/ 40 h 45"/>
                <a:gd name="T34" fmla="*/ 53 w 83"/>
                <a:gd name="T35" fmla="*/ 41 h 45"/>
                <a:gd name="T36" fmla="*/ 58 w 83"/>
                <a:gd name="T37" fmla="*/ 42 h 45"/>
                <a:gd name="T38" fmla="*/ 62 w 83"/>
                <a:gd name="T39" fmla="*/ 43 h 45"/>
                <a:gd name="T40" fmla="*/ 66 w 83"/>
                <a:gd name="T41" fmla="*/ 44 h 45"/>
                <a:gd name="T42" fmla="*/ 69 w 83"/>
                <a:gd name="T43" fmla="*/ 44 h 45"/>
                <a:gd name="T44" fmla="*/ 74 w 83"/>
                <a:gd name="T45" fmla="*/ 45 h 45"/>
                <a:gd name="T46" fmla="*/ 78 w 83"/>
                <a:gd name="T47" fmla="*/ 44 h 45"/>
                <a:gd name="T48" fmla="*/ 81 w 83"/>
                <a:gd name="T49" fmla="*/ 41 h 45"/>
                <a:gd name="T50" fmla="*/ 83 w 83"/>
                <a:gd name="T51" fmla="*/ 38 h 45"/>
                <a:gd name="T52" fmla="*/ 83 w 83"/>
                <a:gd name="T53" fmla="*/ 34 h 45"/>
                <a:gd name="T54" fmla="*/ 80 w 83"/>
                <a:gd name="T55" fmla="*/ 31 h 45"/>
                <a:gd name="T56" fmla="*/ 77 w 83"/>
                <a:gd name="T57" fmla="*/ 28 h 45"/>
                <a:gd name="T58" fmla="*/ 73 w 83"/>
                <a:gd name="T59" fmla="*/ 25 h 45"/>
                <a:gd name="T60" fmla="*/ 70 w 83"/>
                <a:gd name="T61" fmla="*/ 31 h 45"/>
                <a:gd name="T62" fmla="*/ 74 w 83"/>
                <a:gd name="T63" fmla="*/ 33 h 45"/>
                <a:gd name="T64" fmla="*/ 75 w 83"/>
                <a:gd name="T65" fmla="*/ 36 h 45"/>
                <a:gd name="T66" fmla="*/ 72 w 83"/>
                <a:gd name="T67" fmla="*/ 37 h 45"/>
                <a:gd name="T68" fmla="*/ 68 w 83"/>
                <a:gd name="T69" fmla="*/ 36 h 45"/>
                <a:gd name="T70" fmla="*/ 65 w 83"/>
                <a:gd name="T71" fmla="*/ 36 h 45"/>
                <a:gd name="T72" fmla="*/ 61 w 83"/>
                <a:gd name="T73" fmla="*/ 35 h 45"/>
                <a:gd name="T74" fmla="*/ 57 w 83"/>
                <a:gd name="T75" fmla="*/ 35 h 45"/>
                <a:gd name="T76" fmla="*/ 53 w 83"/>
                <a:gd name="T77" fmla="*/ 34 h 45"/>
                <a:gd name="T78" fmla="*/ 49 w 83"/>
                <a:gd name="T79" fmla="*/ 32 h 45"/>
                <a:gd name="T80" fmla="*/ 44 w 83"/>
                <a:gd name="T81" fmla="*/ 31 h 45"/>
                <a:gd name="T82" fmla="*/ 39 w 83"/>
                <a:gd name="T83" fmla="*/ 29 h 45"/>
                <a:gd name="T84" fmla="*/ 35 w 83"/>
                <a:gd name="T85" fmla="*/ 27 h 45"/>
                <a:gd name="T86" fmla="*/ 31 w 83"/>
                <a:gd name="T87" fmla="*/ 25 h 45"/>
                <a:gd name="T88" fmla="*/ 27 w 83"/>
                <a:gd name="T89" fmla="*/ 23 h 45"/>
                <a:gd name="T90" fmla="*/ 23 w 83"/>
                <a:gd name="T91" fmla="*/ 21 h 45"/>
                <a:gd name="T92" fmla="*/ 20 w 83"/>
                <a:gd name="T93" fmla="*/ 19 h 45"/>
                <a:gd name="T94" fmla="*/ 17 w 83"/>
                <a:gd name="T95" fmla="*/ 17 h 45"/>
                <a:gd name="T96" fmla="*/ 13 w 83"/>
                <a:gd name="T97" fmla="*/ 14 h 45"/>
                <a:gd name="T98" fmla="*/ 10 w 83"/>
                <a:gd name="T99" fmla="*/ 10 h 45"/>
                <a:gd name="T100" fmla="*/ 11 w 83"/>
                <a:gd name="T101" fmla="*/ 7 h 45"/>
                <a:gd name="T102" fmla="*/ 14 w 83"/>
                <a:gd name="T103" fmla="*/ 7 h 45"/>
                <a:gd name="T104" fmla="*/ 17 w 83"/>
                <a:gd name="T105" fmla="*/ 8 h 45"/>
                <a:gd name="T106" fmla="*/ 16 w 83"/>
                <a:gd name="T10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5">
                  <a:moveTo>
                    <a:pt x="16" y="2"/>
                  </a:moveTo>
                  <a:lnTo>
                    <a:pt x="16" y="2"/>
                  </a:lnTo>
                  <a:lnTo>
                    <a:pt x="16" y="2"/>
                  </a:lnTo>
                  <a:lnTo>
                    <a:pt x="16" y="1"/>
                  </a:lnTo>
                  <a:lnTo>
                    <a:pt x="15" y="1"/>
                  </a:lnTo>
                  <a:lnTo>
                    <a:pt x="15" y="1"/>
                  </a:lnTo>
                  <a:lnTo>
                    <a:pt x="14" y="1"/>
                  </a:lnTo>
                  <a:lnTo>
                    <a:pt x="13" y="0"/>
                  </a:lnTo>
                  <a:lnTo>
                    <a:pt x="12" y="0"/>
                  </a:lnTo>
                  <a:lnTo>
                    <a:pt x="12" y="0"/>
                  </a:lnTo>
                  <a:lnTo>
                    <a:pt x="11" y="0"/>
                  </a:lnTo>
                  <a:lnTo>
                    <a:pt x="11" y="0"/>
                  </a:lnTo>
                  <a:lnTo>
                    <a:pt x="10" y="0"/>
                  </a:lnTo>
                  <a:lnTo>
                    <a:pt x="10" y="0"/>
                  </a:lnTo>
                  <a:lnTo>
                    <a:pt x="9" y="0"/>
                  </a:lnTo>
                  <a:lnTo>
                    <a:pt x="9" y="0"/>
                  </a:lnTo>
                  <a:lnTo>
                    <a:pt x="8" y="0"/>
                  </a:lnTo>
                  <a:lnTo>
                    <a:pt x="7" y="0"/>
                  </a:lnTo>
                  <a:lnTo>
                    <a:pt x="7" y="0"/>
                  </a:lnTo>
                  <a:lnTo>
                    <a:pt x="7" y="0"/>
                  </a:lnTo>
                  <a:lnTo>
                    <a:pt x="6" y="0"/>
                  </a:lnTo>
                  <a:lnTo>
                    <a:pt x="6" y="0"/>
                  </a:lnTo>
                  <a:lnTo>
                    <a:pt x="5" y="0"/>
                  </a:lnTo>
                  <a:lnTo>
                    <a:pt x="4" y="0"/>
                  </a:lnTo>
                  <a:lnTo>
                    <a:pt x="4" y="1"/>
                  </a:lnTo>
                  <a:lnTo>
                    <a:pt x="3" y="1"/>
                  </a:lnTo>
                  <a:lnTo>
                    <a:pt x="3" y="1"/>
                  </a:lnTo>
                  <a:lnTo>
                    <a:pt x="3" y="1"/>
                  </a:lnTo>
                  <a:lnTo>
                    <a:pt x="2" y="2"/>
                  </a:lnTo>
                  <a:lnTo>
                    <a:pt x="1" y="2"/>
                  </a:lnTo>
                  <a:lnTo>
                    <a:pt x="1" y="3"/>
                  </a:lnTo>
                  <a:lnTo>
                    <a:pt x="0" y="4"/>
                  </a:lnTo>
                  <a:lnTo>
                    <a:pt x="0" y="4"/>
                  </a:lnTo>
                  <a:lnTo>
                    <a:pt x="0" y="5"/>
                  </a:lnTo>
                  <a:lnTo>
                    <a:pt x="0" y="6"/>
                  </a:lnTo>
                  <a:lnTo>
                    <a:pt x="0" y="7"/>
                  </a:lnTo>
                  <a:lnTo>
                    <a:pt x="0" y="8"/>
                  </a:lnTo>
                  <a:lnTo>
                    <a:pt x="0" y="8"/>
                  </a:lnTo>
                  <a:lnTo>
                    <a:pt x="1" y="9"/>
                  </a:lnTo>
                  <a:lnTo>
                    <a:pt x="1" y="10"/>
                  </a:lnTo>
                  <a:lnTo>
                    <a:pt x="1" y="11"/>
                  </a:lnTo>
                  <a:lnTo>
                    <a:pt x="2" y="12"/>
                  </a:lnTo>
                  <a:lnTo>
                    <a:pt x="3" y="13"/>
                  </a:lnTo>
                  <a:lnTo>
                    <a:pt x="3" y="13"/>
                  </a:lnTo>
                  <a:lnTo>
                    <a:pt x="3" y="14"/>
                  </a:lnTo>
                  <a:lnTo>
                    <a:pt x="4" y="15"/>
                  </a:lnTo>
                  <a:lnTo>
                    <a:pt x="4" y="15"/>
                  </a:lnTo>
                  <a:lnTo>
                    <a:pt x="5" y="16"/>
                  </a:lnTo>
                  <a:lnTo>
                    <a:pt x="6" y="16"/>
                  </a:lnTo>
                  <a:lnTo>
                    <a:pt x="6" y="17"/>
                  </a:lnTo>
                  <a:lnTo>
                    <a:pt x="7" y="18"/>
                  </a:lnTo>
                  <a:lnTo>
                    <a:pt x="8" y="18"/>
                  </a:lnTo>
                  <a:lnTo>
                    <a:pt x="9" y="19"/>
                  </a:lnTo>
                  <a:lnTo>
                    <a:pt x="9" y="19"/>
                  </a:lnTo>
                  <a:lnTo>
                    <a:pt x="9" y="20"/>
                  </a:lnTo>
                  <a:lnTo>
                    <a:pt x="10" y="20"/>
                  </a:lnTo>
                  <a:lnTo>
                    <a:pt x="10" y="21"/>
                  </a:lnTo>
                  <a:lnTo>
                    <a:pt x="11" y="21"/>
                  </a:lnTo>
                  <a:lnTo>
                    <a:pt x="11" y="21"/>
                  </a:lnTo>
                  <a:lnTo>
                    <a:pt x="12" y="22"/>
                  </a:lnTo>
                  <a:lnTo>
                    <a:pt x="12" y="22"/>
                  </a:lnTo>
                  <a:lnTo>
                    <a:pt x="13" y="23"/>
                  </a:lnTo>
                  <a:lnTo>
                    <a:pt x="14" y="23"/>
                  </a:lnTo>
                  <a:lnTo>
                    <a:pt x="14" y="23"/>
                  </a:lnTo>
                  <a:lnTo>
                    <a:pt x="15" y="24"/>
                  </a:lnTo>
                  <a:lnTo>
                    <a:pt x="15" y="24"/>
                  </a:lnTo>
                  <a:lnTo>
                    <a:pt x="16" y="25"/>
                  </a:lnTo>
                  <a:lnTo>
                    <a:pt x="17" y="25"/>
                  </a:lnTo>
                  <a:lnTo>
                    <a:pt x="17" y="25"/>
                  </a:lnTo>
                  <a:lnTo>
                    <a:pt x="18" y="26"/>
                  </a:lnTo>
                  <a:lnTo>
                    <a:pt x="19" y="26"/>
                  </a:lnTo>
                  <a:lnTo>
                    <a:pt x="19" y="27"/>
                  </a:lnTo>
                  <a:lnTo>
                    <a:pt x="20" y="27"/>
                  </a:lnTo>
                  <a:lnTo>
                    <a:pt x="21" y="28"/>
                  </a:lnTo>
                  <a:lnTo>
                    <a:pt x="22" y="28"/>
                  </a:lnTo>
                  <a:lnTo>
                    <a:pt x="22" y="28"/>
                  </a:lnTo>
                  <a:lnTo>
                    <a:pt x="23" y="29"/>
                  </a:lnTo>
                  <a:lnTo>
                    <a:pt x="24" y="29"/>
                  </a:lnTo>
                  <a:lnTo>
                    <a:pt x="25" y="30"/>
                  </a:lnTo>
                  <a:lnTo>
                    <a:pt x="26" y="30"/>
                  </a:lnTo>
                  <a:lnTo>
                    <a:pt x="26" y="31"/>
                  </a:lnTo>
                  <a:lnTo>
                    <a:pt x="27" y="31"/>
                  </a:lnTo>
                  <a:lnTo>
                    <a:pt x="28" y="31"/>
                  </a:lnTo>
                  <a:lnTo>
                    <a:pt x="29" y="32"/>
                  </a:lnTo>
                  <a:lnTo>
                    <a:pt x="30" y="32"/>
                  </a:lnTo>
                  <a:lnTo>
                    <a:pt x="31" y="33"/>
                  </a:lnTo>
                  <a:lnTo>
                    <a:pt x="32" y="33"/>
                  </a:lnTo>
                  <a:lnTo>
                    <a:pt x="32" y="34"/>
                  </a:lnTo>
                  <a:lnTo>
                    <a:pt x="34" y="34"/>
                  </a:lnTo>
                  <a:lnTo>
                    <a:pt x="35" y="34"/>
                  </a:lnTo>
                  <a:lnTo>
                    <a:pt x="35" y="35"/>
                  </a:lnTo>
                  <a:lnTo>
                    <a:pt x="36" y="35"/>
                  </a:lnTo>
                  <a:lnTo>
                    <a:pt x="37" y="36"/>
                  </a:lnTo>
                  <a:lnTo>
                    <a:pt x="39" y="36"/>
                  </a:lnTo>
                  <a:lnTo>
                    <a:pt x="40" y="37"/>
                  </a:lnTo>
                  <a:lnTo>
                    <a:pt x="41" y="37"/>
                  </a:lnTo>
                  <a:lnTo>
                    <a:pt x="42" y="38"/>
                  </a:lnTo>
                  <a:lnTo>
                    <a:pt x="43" y="38"/>
                  </a:lnTo>
                  <a:lnTo>
                    <a:pt x="44" y="38"/>
                  </a:lnTo>
                  <a:lnTo>
                    <a:pt x="45" y="39"/>
                  </a:lnTo>
                  <a:lnTo>
                    <a:pt x="46" y="39"/>
                  </a:lnTo>
                  <a:lnTo>
                    <a:pt x="47" y="40"/>
                  </a:lnTo>
                  <a:lnTo>
                    <a:pt x="48" y="40"/>
                  </a:lnTo>
                  <a:lnTo>
                    <a:pt x="49" y="40"/>
                  </a:lnTo>
                  <a:lnTo>
                    <a:pt x="50" y="40"/>
                  </a:lnTo>
                  <a:lnTo>
                    <a:pt x="51" y="41"/>
                  </a:lnTo>
                  <a:lnTo>
                    <a:pt x="52" y="41"/>
                  </a:lnTo>
                  <a:lnTo>
                    <a:pt x="53" y="41"/>
                  </a:lnTo>
                  <a:lnTo>
                    <a:pt x="54" y="41"/>
                  </a:lnTo>
                  <a:lnTo>
                    <a:pt x="54" y="42"/>
                  </a:lnTo>
                  <a:lnTo>
                    <a:pt x="55" y="42"/>
                  </a:lnTo>
                  <a:lnTo>
                    <a:pt x="56" y="42"/>
                  </a:lnTo>
                  <a:lnTo>
                    <a:pt x="57" y="42"/>
                  </a:lnTo>
                  <a:lnTo>
                    <a:pt x="58" y="42"/>
                  </a:lnTo>
                  <a:lnTo>
                    <a:pt x="58" y="43"/>
                  </a:lnTo>
                  <a:lnTo>
                    <a:pt x="59" y="43"/>
                  </a:lnTo>
                  <a:lnTo>
                    <a:pt x="60" y="43"/>
                  </a:lnTo>
                  <a:lnTo>
                    <a:pt x="61" y="43"/>
                  </a:lnTo>
                  <a:lnTo>
                    <a:pt x="62" y="43"/>
                  </a:lnTo>
                  <a:lnTo>
                    <a:pt x="62" y="43"/>
                  </a:lnTo>
                  <a:lnTo>
                    <a:pt x="63" y="44"/>
                  </a:lnTo>
                  <a:lnTo>
                    <a:pt x="63" y="44"/>
                  </a:lnTo>
                  <a:lnTo>
                    <a:pt x="64" y="44"/>
                  </a:lnTo>
                  <a:lnTo>
                    <a:pt x="65" y="44"/>
                  </a:lnTo>
                  <a:lnTo>
                    <a:pt x="65" y="44"/>
                  </a:lnTo>
                  <a:lnTo>
                    <a:pt x="66" y="44"/>
                  </a:lnTo>
                  <a:lnTo>
                    <a:pt x="67" y="44"/>
                  </a:lnTo>
                  <a:lnTo>
                    <a:pt x="67" y="44"/>
                  </a:lnTo>
                  <a:lnTo>
                    <a:pt x="68" y="45"/>
                  </a:lnTo>
                  <a:lnTo>
                    <a:pt x="68" y="44"/>
                  </a:lnTo>
                  <a:lnTo>
                    <a:pt x="69" y="44"/>
                  </a:lnTo>
                  <a:lnTo>
                    <a:pt x="69" y="44"/>
                  </a:lnTo>
                  <a:lnTo>
                    <a:pt x="70" y="45"/>
                  </a:lnTo>
                  <a:lnTo>
                    <a:pt x="70" y="44"/>
                  </a:lnTo>
                  <a:lnTo>
                    <a:pt x="72" y="45"/>
                  </a:lnTo>
                  <a:lnTo>
                    <a:pt x="72" y="45"/>
                  </a:lnTo>
                  <a:lnTo>
                    <a:pt x="73" y="44"/>
                  </a:lnTo>
                  <a:lnTo>
                    <a:pt x="74" y="45"/>
                  </a:lnTo>
                  <a:lnTo>
                    <a:pt x="75" y="45"/>
                  </a:lnTo>
                  <a:lnTo>
                    <a:pt x="75" y="44"/>
                  </a:lnTo>
                  <a:lnTo>
                    <a:pt x="76" y="44"/>
                  </a:lnTo>
                  <a:lnTo>
                    <a:pt x="76" y="44"/>
                  </a:lnTo>
                  <a:lnTo>
                    <a:pt x="77" y="44"/>
                  </a:lnTo>
                  <a:lnTo>
                    <a:pt x="78" y="44"/>
                  </a:lnTo>
                  <a:lnTo>
                    <a:pt x="78" y="44"/>
                  </a:lnTo>
                  <a:lnTo>
                    <a:pt x="79" y="43"/>
                  </a:lnTo>
                  <a:lnTo>
                    <a:pt x="80" y="43"/>
                  </a:lnTo>
                  <a:lnTo>
                    <a:pt x="81" y="42"/>
                  </a:lnTo>
                  <a:lnTo>
                    <a:pt x="81" y="42"/>
                  </a:lnTo>
                  <a:lnTo>
                    <a:pt x="81" y="41"/>
                  </a:lnTo>
                  <a:lnTo>
                    <a:pt x="82" y="41"/>
                  </a:lnTo>
                  <a:lnTo>
                    <a:pt x="82" y="41"/>
                  </a:lnTo>
                  <a:lnTo>
                    <a:pt x="82" y="40"/>
                  </a:lnTo>
                  <a:lnTo>
                    <a:pt x="83" y="40"/>
                  </a:lnTo>
                  <a:lnTo>
                    <a:pt x="83" y="39"/>
                  </a:lnTo>
                  <a:lnTo>
                    <a:pt x="83" y="38"/>
                  </a:lnTo>
                  <a:lnTo>
                    <a:pt x="83" y="38"/>
                  </a:lnTo>
                  <a:lnTo>
                    <a:pt x="83" y="37"/>
                  </a:lnTo>
                  <a:lnTo>
                    <a:pt x="83" y="36"/>
                  </a:lnTo>
                  <a:lnTo>
                    <a:pt x="83" y="36"/>
                  </a:lnTo>
                  <a:lnTo>
                    <a:pt x="83" y="35"/>
                  </a:lnTo>
                  <a:lnTo>
                    <a:pt x="83" y="34"/>
                  </a:lnTo>
                  <a:lnTo>
                    <a:pt x="82" y="33"/>
                  </a:lnTo>
                  <a:lnTo>
                    <a:pt x="82" y="33"/>
                  </a:lnTo>
                  <a:lnTo>
                    <a:pt x="81" y="32"/>
                  </a:lnTo>
                  <a:lnTo>
                    <a:pt x="81" y="31"/>
                  </a:lnTo>
                  <a:lnTo>
                    <a:pt x="81" y="31"/>
                  </a:lnTo>
                  <a:lnTo>
                    <a:pt x="80" y="31"/>
                  </a:lnTo>
                  <a:lnTo>
                    <a:pt x="80" y="30"/>
                  </a:lnTo>
                  <a:lnTo>
                    <a:pt x="79" y="30"/>
                  </a:lnTo>
                  <a:lnTo>
                    <a:pt x="79" y="29"/>
                  </a:lnTo>
                  <a:lnTo>
                    <a:pt x="78" y="29"/>
                  </a:lnTo>
                  <a:lnTo>
                    <a:pt x="78" y="28"/>
                  </a:lnTo>
                  <a:lnTo>
                    <a:pt x="77" y="28"/>
                  </a:lnTo>
                  <a:lnTo>
                    <a:pt x="77" y="27"/>
                  </a:lnTo>
                  <a:lnTo>
                    <a:pt x="76" y="27"/>
                  </a:lnTo>
                  <a:lnTo>
                    <a:pt x="76" y="26"/>
                  </a:lnTo>
                  <a:lnTo>
                    <a:pt x="75" y="26"/>
                  </a:lnTo>
                  <a:lnTo>
                    <a:pt x="74" y="25"/>
                  </a:lnTo>
                  <a:lnTo>
                    <a:pt x="73" y="25"/>
                  </a:lnTo>
                  <a:lnTo>
                    <a:pt x="73" y="25"/>
                  </a:lnTo>
                  <a:lnTo>
                    <a:pt x="68" y="31"/>
                  </a:lnTo>
                  <a:lnTo>
                    <a:pt x="68" y="31"/>
                  </a:lnTo>
                  <a:lnTo>
                    <a:pt x="68" y="31"/>
                  </a:lnTo>
                  <a:lnTo>
                    <a:pt x="69" y="31"/>
                  </a:lnTo>
                  <a:lnTo>
                    <a:pt x="70" y="31"/>
                  </a:lnTo>
                  <a:lnTo>
                    <a:pt x="70" y="31"/>
                  </a:lnTo>
                  <a:lnTo>
                    <a:pt x="71" y="32"/>
                  </a:lnTo>
                  <a:lnTo>
                    <a:pt x="72" y="32"/>
                  </a:lnTo>
                  <a:lnTo>
                    <a:pt x="72" y="33"/>
                  </a:lnTo>
                  <a:lnTo>
                    <a:pt x="73" y="33"/>
                  </a:lnTo>
                  <a:lnTo>
                    <a:pt x="74" y="33"/>
                  </a:lnTo>
                  <a:lnTo>
                    <a:pt x="74" y="34"/>
                  </a:lnTo>
                  <a:lnTo>
                    <a:pt x="75" y="34"/>
                  </a:lnTo>
                  <a:lnTo>
                    <a:pt x="75" y="35"/>
                  </a:lnTo>
                  <a:lnTo>
                    <a:pt x="75" y="36"/>
                  </a:lnTo>
                  <a:lnTo>
                    <a:pt x="75" y="36"/>
                  </a:lnTo>
                  <a:lnTo>
                    <a:pt x="75" y="36"/>
                  </a:lnTo>
                  <a:lnTo>
                    <a:pt x="75" y="36"/>
                  </a:lnTo>
                  <a:lnTo>
                    <a:pt x="74" y="36"/>
                  </a:lnTo>
                  <a:lnTo>
                    <a:pt x="74" y="37"/>
                  </a:lnTo>
                  <a:lnTo>
                    <a:pt x="73" y="37"/>
                  </a:lnTo>
                  <a:lnTo>
                    <a:pt x="73" y="37"/>
                  </a:lnTo>
                  <a:lnTo>
                    <a:pt x="72" y="37"/>
                  </a:lnTo>
                  <a:lnTo>
                    <a:pt x="71" y="37"/>
                  </a:lnTo>
                  <a:lnTo>
                    <a:pt x="70" y="37"/>
                  </a:lnTo>
                  <a:lnTo>
                    <a:pt x="70" y="37"/>
                  </a:lnTo>
                  <a:lnTo>
                    <a:pt x="69" y="37"/>
                  </a:lnTo>
                  <a:lnTo>
                    <a:pt x="69" y="36"/>
                  </a:lnTo>
                  <a:lnTo>
                    <a:pt x="68" y="36"/>
                  </a:lnTo>
                  <a:lnTo>
                    <a:pt x="68" y="37"/>
                  </a:lnTo>
                  <a:lnTo>
                    <a:pt x="67" y="37"/>
                  </a:lnTo>
                  <a:lnTo>
                    <a:pt x="66" y="36"/>
                  </a:lnTo>
                  <a:lnTo>
                    <a:pt x="66" y="36"/>
                  </a:lnTo>
                  <a:lnTo>
                    <a:pt x="65" y="36"/>
                  </a:lnTo>
                  <a:lnTo>
                    <a:pt x="65" y="36"/>
                  </a:lnTo>
                  <a:lnTo>
                    <a:pt x="64" y="36"/>
                  </a:lnTo>
                  <a:lnTo>
                    <a:pt x="64" y="36"/>
                  </a:lnTo>
                  <a:lnTo>
                    <a:pt x="63" y="36"/>
                  </a:lnTo>
                  <a:lnTo>
                    <a:pt x="63" y="36"/>
                  </a:lnTo>
                  <a:lnTo>
                    <a:pt x="62" y="36"/>
                  </a:lnTo>
                  <a:lnTo>
                    <a:pt x="61" y="35"/>
                  </a:lnTo>
                  <a:lnTo>
                    <a:pt x="60" y="35"/>
                  </a:lnTo>
                  <a:lnTo>
                    <a:pt x="60" y="35"/>
                  </a:lnTo>
                  <a:lnTo>
                    <a:pt x="59" y="35"/>
                  </a:lnTo>
                  <a:lnTo>
                    <a:pt x="59" y="35"/>
                  </a:lnTo>
                  <a:lnTo>
                    <a:pt x="58" y="35"/>
                  </a:lnTo>
                  <a:lnTo>
                    <a:pt x="57" y="35"/>
                  </a:lnTo>
                  <a:lnTo>
                    <a:pt x="56" y="34"/>
                  </a:lnTo>
                  <a:lnTo>
                    <a:pt x="56" y="34"/>
                  </a:lnTo>
                  <a:lnTo>
                    <a:pt x="55" y="34"/>
                  </a:lnTo>
                  <a:lnTo>
                    <a:pt x="54" y="34"/>
                  </a:lnTo>
                  <a:lnTo>
                    <a:pt x="54" y="34"/>
                  </a:lnTo>
                  <a:lnTo>
                    <a:pt x="53" y="34"/>
                  </a:lnTo>
                  <a:lnTo>
                    <a:pt x="52" y="33"/>
                  </a:lnTo>
                  <a:lnTo>
                    <a:pt x="51" y="33"/>
                  </a:lnTo>
                  <a:lnTo>
                    <a:pt x="51" y="33"/>
                  </a:lnTo>
                  <a:lnTo>
                    <a:pt x="50" y="33"/>
                  </a:lnTo>
                  <a:lnTo>
                    <a:pt x="49" y="32"/>
                  </a:lnTo>
                  <a:lnTo>
                    <a:pt x="49" y="32"/>
                  </a:lnTo>
                  <a:lnTo>
                    <a:pt x="48" y="32"/>
                  </a:lnTo>
                  <a:lnTo>
                    <a:pt x="47" y="32"/>
                  </a:lnTo>
                  <a:lnTo>
                    <a:pt x="46" y="31"/>
                  </a:lnTo>
                  <a:lnTo>
                    <a:pt x="45" y="31"/>
                  </a:lnTo>
                  <a:lnTo>
                    <a:pt x="45" y="31"/>
                  </a:lnTo>
                  <a:lnTo>
                    <a:pt x="44" y="31"/>
                  </a:lnTo>
                  <a:lnTo>
                    <a:pt x="43" y="31"/>
                  </a:lnTo>
                  <a:lnTo>
                    <a:pt x="42" y="30"/>
                  </a:lnTo>
                  <a:lnTo>
                    <a:pt x="42" y="30"/>
                  </a:lnTo>
                  <a:lnTo>
                    <a:pt x="41" y="30"/>
                  </a:lnTo>
                  <a:lnTo>
                    <a:pt x="40" y="29"/>
                  </a:lnTo>
                  <a:lnTo>
                    <a:pt x="39" y="29"/>
                  </a:lnTo>
                  <a:lnTo>
                    <a:pt x="39" y="29"/>
                  </a:lnTo>
                  <a:lnTo>
                    <a:pt x="38" y="28"/>
                  </a:lnTo>
                  <a:lnTo>
                    <a:pt x="37" y="28"/>
                  </a:lnTo>
                  <a:lnTo>
                    <a:pt x="37" y="28"/>
                  </a:lnTo>
                  <a:lnTo>
                    <a:pt x="36" y="27"/>
                  </a:lnTo>
                  <a:lnTo>
                    <a:pt x="35" y="27"/>
                  </a:lnTo>
                  <a:lnTo>
                    <a:pt x="34" y="27"/>
                  </a:lnTo>
                  <a:lnTo>
                    <a:pt x="34" y="26"/>
                  </a:lnTo>
                  <a:lnTo>
                    <a:pt x="33" y="26"/>
                  </a:lnTo>
                  <a:lnTo>
                    <a:pt x="32" y="25"/>
                  </a:lnTo>
                  <a:lnTo>
                    <a:pt x="31" y="25"/>
                  </a:lnTo>
                  <a:lnTo>
                    <a:pt x="31" y="25"/>
                  </a:lnTo>
                  <a:lnTo>
                    <a:pt x="30" y="24"/>
                  </a:lnTo>
                  <a:lnTo>
                    <a:pt x="30" y="24"/>
                  </a:lnTo>
                  <a:lnTo>
                    <a:pt x="29" y="24"/>
                  </a:lnTo>
                  <a:lnTo>
                    <a:pt x="28" y="23"/>
                  </a:lnTo>
                  <a:lnTo>
                    <a:pt x="28" y="23"/>
                  </a:lnTo>
                  <a:lnTo>
                    <a:pt x="27" y="23"/>
                  </a:lnTo>
                  <a:lnTo>
                    <a:pt x="26" y="22"/>
                  </a:lnTo>
                  <a:lnTo>
                    <a:pt x="26" y="22"/>
                  </a:lnTo>
                  <a:lnTo>
                    <a:pt x="25" y="22"/>
                  </a:lnTo>
                  <a:lnTo>
                    <a:pt x="25" y="21"/>
                  </a:lnTo>
                  <a:lnTo>
                    <a:pt x="24" y="21"/>
                  </a:lnTo>
                  <a:lnTo>
                    <a:pt x="23" y="21"/>
                  </a:lnTo>
                  <a:lnTo>
                    <a:pt x="23" y="20"/>
                  </a:lnTo>
                  <a:lnTo>
                    <a:pt x="22" y="20"/>
                  </a:lnTo>
                  <a:lnTo>
                    <a:pt x="21" y="19"/>
                  </a:lnTo>
                  <a:lnTo>
                    <a:pt x="21" y="19"/>
                  </a:lnTo>
                  <a:lnTo>
                    <a:pt x="20" y="19"/>
                  </a:lnTo>
                  <a:lnTo>
                    <a:pt x="20" y="19"/>
                  </a:lnTo>
                  <a:lnTo>
                    <a:pt x="19" y="18"/>
                  </a:lnTo>
                  <a:lnTo>
                    <a:pt x="19" y="18"/>
                  </a:lnTo>
                  <a:lnTo>
                    <a:pt x="18" y="18"/>
                  </a:lnTo>
                  <a:lnTo>
                    <a:pt x="18" y="17"/>
                  </a:lnTo>
                  <a:lnTo>
                    <a:pt x="17" y="17"/>
                  </a:lnTo>
                  <a:lnTo>
                    <a:pt x="17" y="17"/>
                  </a:lnTo>
                  <a:lnTo>
                    <a:pt x="17" y="16"/>
                  </a:lnTo>
                  <a:lnTo>
                    <a:pt x="16" y="16"/>
                  </a:lnTo>
                  <a:lnTo>
                    <a:pt x="16" y="15"/>
                  </a:lnTo>
                  <a:lnTo>
                    <a:pt x="15" y="15"/>
                  </a:lnTo>
                  <a:lnTo>
                    <a:pt x="14" y="14"/>
                  </a:lnTo>
                  <a:lnTo>
                    <a:pt x="13" y="14"/>
                  </a:lnTo>
                  <a:lnTo>
                    <a:pt x="13" y="13"/>
                  </a:lnTo>
                  <a:lnTo>
                    <a:pt x="12" y="12"/>
                  </a:lnTo>
                  <a:lnTo>
                    <a:pt x="11" y="12"/>
                  </a:lnTo>
                  <a:lnTo>
                    <a:pt x="11" y="11"/>
                  </a:lnTo>
                  <a:lnTo>
                    <a:pt x="10" y="11"/>
                  </a:lnTo>
                  <a:lnTo>
                    <a:pt x="10" y="10"/>
                  </a:lnTo>
                  <a:lnTo>
                    <a:pt x="9" y="9"/>
                  </a:lnTo>
                  <a:lnTo>
                    <a:pt x="9" y="8"/>
                  </a:lnTo>
                  <a:lnTo>
                    <a:pt x="9" y="8"/>
                  </a:lnTo>
                  <a:lnTo>
                    <a:pt x="10" y="7"/>
                  </a:lnTo>
                  <a:lnTo>
                    <a:pt x="10" y="7"/>
                  </a:lnTo>
                  <a:lnTo>
                    <a:pt x="11" y="7"/>
                  </a:lnTo>
                  <a:lnTo>
                    <a:pt x="12" y="7"/>
                  </a:lnTo>
                  <a:lnTo>
                    <a:pt x="12" y="7"/>
                  </a:lnTo>
                  <a:lnTo>
                    <a:pt x="13" y="7"/>
                  </a:lnTo>
                  <a:lnTo>
                    <a:pt x="13" y="7"/>
                  </a:lnTo>
                  <a:lnTo>
                    <a:pt x="14" y="7"/>
                  </a:lnTo>
                  <a:lnTo>
                    <a:pt x="14" y="7"/>
                  </a:lnTo>
                  <a:lnTo>
                    <a:pt x="15" y="7"/>
                  </a:lnTo>
                  <a:lnTo>
                    <a:pt x="15" y="7"/>
                  </a:lnTo>
                  <a:lnTo>
                    <a:pt x="16" y="8"/>
                  </a:lnTo>
                  <a:lnTo>
                    <a:pt x="16" y="8"/>
                  </a:lnTo>
                  <a:lnTo>
                    <a:pt x="16" y="8"/>
                  </a:lnTo>
                  <a:lnTo>
                    <a:pt x="17" y="8"/>
                  </a:lnTo>
                  <a:lnTo>
                    <a:pt x="17" y="8"/>
                  </a:lnTo>
                  <a:lnTo>
                    <a:pt x="18" y="8"/>
                  </a:lnTo>
                  <a:lnTo>
                    <a:pt x="19" y="8"/>
                  </a:lnTo>
                  <a:lnTo>
                    <a:pt x="19" y="9"/>
                  </a:lnTo>
                  <a:lnTo>
                    <a:pt x="19" y="9"/>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1" name="Freeform 2290"/>
            <p:cNvSpPr>
              <a:spLocks/>
            </p:cNvSpPr>
            <p:nvPr/>
          </p:nvSpPr>
          <p:spPr bwMode="auto">
            <a:xfrm>
              <a:off x="3892551" y="3681973"/>
              <a:ext cx="38100" cy="63500"/>
            </a:xfrm>
            <a:custGeom>
              <a:avLst/>
              <a:gdLst>
                <a:gd name="T0" fmla="*/ 0 w 24"/>
                <a:gd name="T1" fmla="*/ 37 h 40"/>
                <a:gd name="T2" fmla="*/ 8 w 24"/>
                <a:gd name="T3" fmla="*/ 40 h 40"/>
                <a:gd name="T4" fmla="*/ 24 w 24"/>
                <a:gd name="T5" fmla="*/ 4 h 40"/>
                <a:gd name="T6" fmla="*/ 17 w 24"/>
                <a:gd name="T7" fmla="*/ 0 h 40"/>
                <a:gd name="T8" fmla="*/ 0 w 24"/>
                <a:gd name="T9" fmla="*/ 37 h 40"/>
              </a:gdLst>
              <a:ahLst/>
              <a:cxnLst>
                <a:cxn ang="0">
                  <a:pos x="T0" y="T1"/>
                </a:cxn>
                <a:cxn ang="0">
                  <a:pos x="T2" y="T3"/>
                </a:cxn>
                <a:cxn ang="0">
                  <a:pos x="T4" y="T5"/>
                </a:cxn>
                <a:cxn ang="0">
                  <a:pos x="T6" y="T7"/>
                </a:cxn>
                <a:cxn ang="0">
                  <a:pos x="T8" y="T9"/>
                </a:cxn>
              </a:cxnLst>
              <a:rect l="0" t="0" r="r" b="b"/>
              <a:pathLst>
                <a:path w="24" h="40">
                  <a:moveTo>
                    <a:pt x="0" y="37"/>
                  </a:moveTo>
                  <a:lnTo>
                    <a:pt x="8" y="40"/>
                  </a:lnTo>
                  <a:lnTo>
                    <a:pt x="24" y="4"/>
                  </a:lnTo>
                  <a:lnTo>
                    <a:pt x="17" y="0"/>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2" name="Freeform 2291"/>
            <p:cNvSpPr>
              <a:spLocks/>
            </p:cNvSpPr>
            <p:nvPr/>
          </p:nvSpPr>
          <p:spPr bwMode="auto">
            <a:xfrm>
              <a:off x="3979865" y="3721661"/>
              <a:ext cx="34925" cy="58738"/>
            </a:xfrm>
            <a:custGeom>
              <a:avLst/>
              <a:gdLst>
                <a:gd name="T0" fmla="*/ 0 w 22"/>
                <a:gd name="T1" fmla="*/ 34 h 37"/>
                <a:gd name="T2" fmla="*/ 7 w 22"/>
                <a:gd name="T3" fmla="*/ 37 h 37"/>
                <a:gd name="T4" fmla="*/ 22 w 22"/>
                <a:gd name="T5" fmla="*/ 3 h 37"/>
                <a:gd name="T6" fmla="*/ 16 w 22"/>
                <a:gd name="T7" fmla="*/ 0 h 37"/>
                <a:gd name="T8" fmla="*/ 0 w 22"/>
                <a:gd name="T9" fmla="*/ 34 h 37"/>
              </a:gdLst>
              <a:ahLst/>
              <a:cxnLst>
                <a:cxn ang="0">
                  <a:pos x="T0" y="T1"/>
                </a:cxn>
                <a:cxn ang="0">
                  <a:pos x="T2" y="T3"/>
                </a:cxn>
                <a:cxn ang="0">
                  <a:pos x="T4" y="T5"/>
                </a:cxn>
                <a:cxn ang="0">
                  <a:pos x="T6" y="T7"/>
                </a:cxn>
                <a:cxn ang="0">
                  <a:pos x="T8" y="T9"/>
                </a:cxn>
              </a:cxnLst>
              <a:rect l="0" t="0" r="r" b="b"/>
              <a:pathLst>
                <a:path w="22" h="37">
                  <a:moveTo>
                    <a:pt x="0" y="34"/>
                  </a:moveTo>
                  <a:lnTo>
                    <a:pt x="7" y="37"/>
                  </a:lnTo>
                  <a:lnTo>
                    <a:pt x="22" y="3"/>
                  </a:lnTo>
                  <a:lnTo>
                    <a:pt x="16" y="0"/>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3" name="Freeform 2292"/>
            <p:cNvSpPr>
              <a:spLocks/>
            </p:cNvSpPr>
            <p:nvPr/>
          </p:nvSpPr>
          <p:spPr bwMode="auto">
            <a:xfrm>
              <a:off x="3848101" y="3748648"/>
              <a:ext cx="52388" cy="46038"/>
            </a:xfrm>
            <a:custGeom>
              <a:avLst/>
              <a:gdLst>
                <a:gd name="T0" fmla="*/ 0 w 33"/>
                <a:gd name="T1" fmla="*/ 28 h 29"/>
                <a:gd name="T2" fmla="*/ 1 w 33"/>
                <a:gd name="T3" fmla="*/ 27 h 29"/>
                <a:gd name="T4" fmla="*/ 1 w 33"/>
                <a:gd name="T5" fmla="*/ 25 h 29"/>
                <a:gd name="T6" fmla="*/ 1 w 33"/>
                <a:gd name="T7" fmla="*/ 22 h 29"/>
                <a:gd name="T8" fmla="*/ 1 w 33"/>
                <a:gd name="T9" fmla="*/ 21 h 29"/>
                <a:gd name="T10" fmla="*/ 2 w 33"/>
                <a:gd name="T11" fmla="*/ 19 h 29"/>
                <a:gd name="T12" fmla="*/ 2 w 33"/>
                <a:gd name="T13" fmla="*/ 18 h 29"/>
                <a:gd name="T14" fmla="*/ 2 w 33"/>
                <a:gd name="T15" fmla="*/ 16 h 29"/>
                <a:gd name="T16" fmla="*/ 3 w 33"/>
                <a:gd name="T17" fmla="*/ 15 h 29"/>
                <a:gd name="T18" fmla="*/ 3 w 33"/>
                <a:gd name="T19" fmla="*/ 14 h 29"/>
                <a:gd name="T20" fmla="*/ 5 w 33"/>
                <a:gd name="T21" fmla="*/ 12 h 29"/>
                <a:gd name="T22" fmla="*/ 7 w 33"/>
                <a:gd name="T23" fmla="*/ 9 h 29"/>
                <a:gd name="T24" fmla="*/ 8 w 33"/>
                <a:gd name="T25" fmla="*/ 8 h 29"/>
                <a:gd name="T26" fmla="*/ 10 w 33"/>
                <a:gd name="T27" fmla="*/ 8 h 29"/>
                <a:gd name="T28" fmla="*/ 11 w 33"/>
                <a:gd name="T29" fmla="*/ 8 h 29"/>
                <a:gd name="T30" fmla="*/ 13 w 33"/>
                <a:gd name="T31" fmla="*/ 7 h 29"/>
                <a:gd name="T32" fmla="*/ 15 w 33"/>
                <a:gd name="T33" fmla="*/ 7 h 29"/>
                <a:gd name="T34" fmla="*/ 17 w 33"/>
                <a:gd name="T35" fmla="*/ 7 h 29"/>
                <a:gd name="T36" fmla="*/ 19 w 33"/>
                <a:gd name="T37" fmla="*/ 6 h 29"/>
                <a:gd name="T38" fmla="*/ 21 w 33"/>
                <a:gd name="T39" fmla="*/ 6 h 29"/>
                <a:gd name="T40" fmla="*/ 23 w 33"/>
                <a:gd name="T41" fmla="*/ 4 h 29"/>
                <a:gd name="T42" fmla="*/ 24 w 33"/>
                <a:gd name="T43" fmla="*/ 3 h 29"/>
                <a:gd name="T44" fmla="*/ 24 w 33"/>
                <a:gd name="T45" fmla="*/ 1 h 29"/>
                <a:gd name="T46" fmla="*/ 33 w 33"/>
                <a:gd name="T47" fmla="*/ 6 h 29"/>
                <a:gd name="T48" fmla="*/ 32 w 33"/>
                <a:gd name="T49" fmla="*/ 7 h 29"/>
                <a:gd name="T50" fmla="*/ 30 w 33"/>
                <a:gd name="T51" fmla="*/ 8 h 29"/>
                <a:gd name="T52" fmla="*/ 29 w 33"/>
                <a:gd name="T53" fmla="*/ 10 h 29"/>
                <a:gd name="T54" fmla="*/ 28 w 33"/>
                <a:gd name="T55" fmla="*/ 11 h 29"/>
                <a:gd name="T56" fmla="*/ 26 w 33"/>
                <a:gd name="T57" fmla="*/ 12 h 29"/>
                <a:gd name="T58" fmla="*/ 24 w 33"/>
                <a:gd name="T59" fmla="*/ 13 h 29"/>
                <a:gd name="T60" fmla="*/ 22 w 33"/>
                <a:gd name="T61" fmla="*/ 14 h 29"/>
                <a:gd name="T62" fmla="*/ 19 w 33"/>
                <a:gd name="T63" fmla="*/ 14 h 29"/>
                <a:gd name="T64" fmla="*/ 17 w 33"/>
                <a:gd name="T65" fmla="*/ 14 h 29"/>
                <a:gd name="T66" fmla="*/ 15 w 33"/>
                <a:gd name="T67" fmla="*/ 14 h 29"/>
                <a:gd name="T68" fmla="*/ 14 w 33"/>
                <a:gd name="T69" fmla="*/ 15 h 29"/>
                <a:gd name="T70" fmla="*/ 12 w 33"/>
                <a:gd name="T71" fmla="*/ 15 h 29"/>
                <a:gd name="T72" fmla="*/ 11 w 33"/>
                <a:gd name="T73" fmla="*/ 16 h 29"/>
                <a:gd name="T74" fmla="*/ 10 w 33"/>
                <a:gd name="T75" fmla="*/ 18 h 29"/>
                <a:gd name="T76" fmla="*/ 9 w 33"/>
                <a:gd name="T77" fmla="*/ 20 h 29"/>
                <a:gd name="T78" fmla="*/ 8 w 33"/>
                <a:gd name="T79" fmla="*/ 22 h 29"/>
                <a:gd name="T80" fmla="*/ 8 w 33"/>
                <a:gd name="T81" fmla="*/ 24 h 29"/>
                <a:gd name="T82" fmla="*/ 8 w 33"/>
                <a:gd name="T83" fmla="*/ 26 h 29"/>
                <a:gd name="T84" fmla="*/ 8 w 33"/>
                <a:gd name="T85" fmla="*/ 28 h 29"/>
                <a:gd name="T86" fmla="*/ 0 w 33"/>
                <a:gd name="T8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9">
                  <a:moveTo>
                    <a:pt x="0" y="29"/>
                  </a:moveTo>
                  <a:lnTo>
                    <a:pt x="0" y="29"/>
                  </a:lnTo>
                  <a:lnTo>
                    <a:pt x="0" y="28"/>
                  </a:lnTo>
                  <a:lnTo>
                    <a:pt x="0" y="28"/>
                  </a:lnTo>
                  <a:lnTo>
                    <a:pt x="0" y="27"/>
                  </a:lnTo>
                  <a:lnTo>
                    <a:pt x="1" y="27"/>
                  </a:lnTo>
                  <a:lnTo>
                    <a:pt x="1" y="26"/>
                  </a:lnTo>
                  <a:lnTo>
                    <a:pt x="1" y="25"/>
                  </a:lnTo>
                  <a:lnTo>
                    <a:pt x="1" y="25"/>
                  </a:lnTo>
                  <a:lnTo>
                    <a:pt x="1" y="24"/>
                  </a:lnTo>
                  <a:lnTo>
                    <a:pt x="1" y="23"/>
                  </a:lnTo>
                  <a:lnTo>
                    <a:pt x="1" y="22"/>
                  </a:lnTo>
                  <a:lnTo>
                    <a:pt x="1" y="22"/>
                  </a:lnTo>
                  <a:lnTo>
                    <a:pt x="1" y="21"/>
                  </a:lnTo>
                  <a:lnTo>
                    <a:pt x="1" y="21"/>
                  </a:lnTo>
                  <a:lnTo>
                    <a:pt x="1" y="20"/>
                  </a:lnTo>
                  <a:lnTo>
                    <a:pt x="1" y="20"/>
                  </a:lnTo>
                  <a:lnTo>
                    <a:pt x="2" y="19"/>
                  </a:lnTo>
                  <a:lnTo>
                    <a:pt x="2" y="19"/>
                  </a:lnTo>
                  <a:lnTo>
                    <a:pt x="2" y="18"/>
                  </a:lnTo>
                  <a:lnTo>
                    <a:pt x="2" y="18"/>
                  </a:lnTo>
                  <a:lnTo>
                    <a:pt x="2" y="17"/>
                  </a:lnTo>
                  <a:lnTo>
                    <a:pt x="2" y="17"/>
                  </a:lnTo>
                  <a:lnTo>
                    <a:pt x="2" y="16"/>
                  </a:lnTo>
                  <a:lnTo>
                    <a:pt x="2" y="16"/>
                  </a:lnTo>
                  <a:lnTo>
                    <a:pt x="3" y="16"/>
                  </a:lnTo>
                  <a:lnTo>
                    <a:pt x="3" y="15"/>
                  </a:lnTo>
                  <a:lnTo>
                    <a:pt x="3" y="15"/>
                  </a:lnTo>
                  <a:lnTo>
                    <a:pt x="3" y="14"/>
                  </a:lnTo>
                  <a:lnTo>
                    <a:pt x="3" y="14"/>
                  </a:lnTo>
                  <a:lnTo>
                    <a:pt x="4" y="13"/>
                  </a:lnTo>
                  <a:lnTo>
                    <a:pt x="4" y="12"/>
                  </a:lnTo>
                  <a:lnTo>
                    <a:pt x="5" y="12"/>
                  </a:lnTo>
                  <a:lnTo>
                    <a:pt x="6" y="11"/>
                  </a:lnTo>
                  <a:lnTo>
                    <a:pt x="6" y="10"/>
                  </a:lnTo>
                  <a:lnTo>
                    <a:pt x="7" y="9"/>
                  </a:lnTo>
                  <a:lnTo>
                    <a:pt x="8" y="9"/>
                  </a:lnTo>
                  <a:lnTo>
                    <a:pt x="8" y="9"/>
                  </a:lnTo>
                  <a:lnTo>
                    <a:pt x="8" y="8"/>
                  </a:lnTo>
                  <a:lnTo>
                    <a:pt x="9" y="8"/>
                  </a:lnTo>
                  <a:lnTo>
                    <a:pt x="9" y="8"/>
                  </a:lnTo>
                  <a:lnTo>
                    <a:pt x="10" y="8"/>
                  </a:lnTo>
                  <a:lnTo>
                    <a:pt x="10" y="8"/>
                  </a:lnTo>
                  <a:lnTo>
                    <a:pt x="11" y="7"/>
                  </a:lnTo>
                  <a:lnTo>
                    <a:pt x="11" y="8"/>
                  </a:lnTo>
                  <a:lnTo>
                    <a:pt x="12" y="8"/>
                  </a:lnTo>
                  <a:lnTo>
                    <a:pt x="12" y="7"/>
                  </a:lnTo>
                  <a:lnTo>
                    <a:pt x="13" y="7"/>
                  </a:lnTo>
                  <a:lnTo>
                    <a:pt x="13" y="7"/>
                  </a:lnTo>
                  <a:lnTo>
                    <a:pt x="14" y="7"/>
                  </a:lnTo>
                  <a:lnTo>
                    <a:pt x="15" y="7"/>
                  </a:lnTo>
                  <a:lnTo>
                    <a:pt x="16" y="7"/>
                  </a:lnTo>
                  <a:lnTo>
                    <a:pt x="16" y="7"/>
                  </a:lnTo>
                  <a:lnTo>
                    <a:pt x="17" y="7"/>
                  </a:lnTo>
                  <a:lnTo>
                    <a:pt x="18" y="6"/>
                  </a:lnTo>
                  <a:lnTo>
                    <a:pt x="18" y="6"/>
                  </a:lnTo>
                  <a:lnTo>
                    <a:pt x="19" y="6"/>
                  </a:lnTo>
                  <a:lnTo>
                    <a:pt x="19" y="6"/>
                  </a:lnTo>
                  <a:lnTo>
                    <a:pt x="20" y="6"/>
                  </a:lnTo>
                  <a:lnTo>
                    <a:pt x="21" y="6"/>
                  </a:lnTo>
                  <a:lnTo>
                    <a:pt x="21" y="5"/>
                  </a:lnTo>
                  <a:lnTo>
                    <a:pt x="22" y="5"/>
                  </a:lnTo>
                  <a:lnTo>
                    <a:pt x="23" y="4"/>
                  </a:lnTo>
                  <a:lnTo>
                    <a:pt x="23" y="4"/>
                  </a:lnTo>
                  <a:lnTo>
                    <a:pt x="23" y="3"/>
                  </a:lnTo>
                  <a:lnTo>
                    <a:pt x="24" y="3"/>
                  </a:lnTo>
                  <a:lnTo>
                    <a:pt x="24" y="2"/>
                  </a:lnTo>
                  <a:lnTo>
                    <a:pt x="24" y="1"/>
                  </a:lnTo>
                  <a:lnTo>
                    <a:pt x="24" y="1"/>
                  </a:lnTo>
                  <a:lnTo>
                    <a:pt x="24" y="0"/>
                  </a:lnTo>
                  <a:lnTo>
                    <a:pt x="25" y="0"/>
                  </a:lnTo>
                  <a:lnTo>
                    <a:pt x="33" y="6"/>
                  </a:lnTo>
                  <a:lnTo>
                    <a:pt x="33" y="6"/>
                  </a:lnTo>
                  <a:lnTo>
                    <a:pt x="32" y="6"/>
                  </a:lnTo>
                  <a:lnTo>
                    <a:pt x="32" y="7"/>
                  </a:lnTo>
                  <a:lnTo>
                    <a:pt x="32" y="7"/>
                  </a:lnTo>
                  <a:lnTo>
                    <a:pt x="31" y="8"/>
                  </a:lnTo>
                  <a:lnTo>
                    <a:pt x="30" y="8"/>
                  </a:lnTo>
                  <a:lnTo>
                    <a:pt x="30" y="9"/>
                  </a:lnTo>
                  <a:lnTo>
                    <a:pt x="29" y="10"/>
                  </a:lnTo>
                  <a:lnTo>
                    <a:pt x="29" y="10"/>
                  </a:lnTo>
                  <a:lnTo>
                    <a:pt x="28" y="10"/>
                  </a:lnTo>
                  <a:lnTo>
                    <a:pt x="28" y="11"/>
                  </a:lnTo>
                  <a:lnTo>
                    <a:pt x="28" y="11"/>
                  </a:lnTo>
                  <a:lnTo>
                    <a:pt x="27" y="11"/>
                  </a:lnTo>
                  <a:lnTo>
                    <a:pt x="26" y="12"/>
                  </a:lnTo>
                  <a:lnTo>
                    <a:pt x="26" y="12"/>
                  </a:lnTo>
                  <a:lnTo>
                    <a:pt x="25" y="12"/>
                  </a:lnTo>
                  <a:lnTo>
                    <a:pt x="25" y="13"/>
                  </a:lnTo>
                  <a:lnTo>
                    <a:pt x="24" y="13"/>
                  </a:lnTo>
                  <a:lnTo>
                    <a:pt x="23" y="13"/>
                  </a:lnTo>
                  <a:lnTo>
                    <a:pt x="23" y="13"/>
                  </a:lnTo>
                  <a:lnTo>
                    <a:pt x="22" y="14"/>
                  </a:lnTo>
                  <a:lnTo>
                    <a:pt x="21" y="14"/>
                  </a:lnTo>
                  <a:lnTo>
                    <a:pt x="20" y="14"/>
                  </a:lnTo>
                  <a:lnTo>
                    <a:pt x="19" y="14"/>
                  </a:lnTo>
                  <a:lnTo>
                    <a:pt x="19" y="14"/>
                  </a:lnTo>
                  <a:lnTo>
                    <a:pt x="18" y="14"/>
                  </a:lnTo>
                  <a:lnTo>
                    <a:pt x="17" y="14"/>
                  </a:lnTo>
                  <a:lnTo>
                    <a:pt x="16" y="14"/>
                  </a:lnTo>
                  <a:lnTo>
                    <a:pt x="16" y="14"/>
                  </a:lnTo>
                  <a:lnTo>
                    <a:pt x="15" y="14"/>
                  </a:lnTo>
                  <a:lnTo>
                    <a:pt x="15" y="15"/>
                  </a:lnTo>
                  <a:lnTo>
                    <a:pt x="14" y="15"/>
                  </a:lnTo>
                  <a:lnTo>
                    <a:pt x="14" y="15"/>
                  </a:lnTo>
                  <a:lnTo>
                    <a:pt x="13" y="15"/>
                  </a:lnTo>
                  <a:lnTo>
                    <a:pt x="13" y="15"/>
                  </a:lnTo>
                  <a:lnTo>
                    <a:pt x="12" y="15"/>
                  </a:lnTo>
                  <a:lnTo>
                    <a:pt x="12" y="16"/>
                  </a:lnTo>
                  <a:lnTo>
                    <a:pt x="11" y="16"/>
                  </a:lnTo>
                  <a:lnTo>
                    <a:pt x="11" y="16"/>
                  </a:lnTo>
                  <a:lnTo>
                    <a:pt x="11" y="17"/>
                  </a:lnTo>
                  <a:lnTo>
                    <a:pt x="10" y="17"/>
                  </a:lnTo>
                  <a:lnTo>
                    <a:pt x="10" y="18"/>
                  </a:lnTo>
                  <a:lnTo>
                    <a:pt x="9" y="18"/>
                  </a:lnTo>
                  <a:lnTo>
                    <a:pt x="9" y="19"/>
                  </a:lnTo>
                  <a:lnTo>
                    <a:pt x="9" y="20"/>
                  </a:lnTo>
                  <a:lnTo>
                    <a:pt x="8" y="20"/>
                  </a:lnTo>
                  <a:lnTo>
                    <a:pt x="8" y="21"/>
                  </a:lnTo>
                  <a:lnTo>
                    <a:pt x="8" y="22"/>
                  </a:lnTo>
                  <a:lnTo>
                    <a:pt x="8" y="23"/>
                  </a:lnTo>
                  <a:lnTo>
                    <a:pt x="8" y="23"/>
                  </a:lnTo>
                  <a:lnTo>
                    <a:pt x="8" y="24"/>
                  </a:lnTo>
                  <a:lnTo>
                    <a:pt x="8" y="25"/>
                  </a:lnTo>
                  <a:lnTo>
                    <a:pt x="8" y="26"/>
                  </a:lnTo>
                  <a:lnTo>
                    <a:pt x="8" y="26"/>
                  </a:lnTo>
                  <a:lnTo>
                    <a:pt x="8" y="27"/>
                  </a:lnTo>
                  <a:lnTo>
                    <a:pt x="8" y="27"/>
                  </a:lnTo>
                  <a:lnTo>
                    <a:pt x="8" y="28"/>
                  </a:lnTo>
                  <a:lnTo>
                    <a:pt x="8" y="29"/>
                  </a:lnTo>
                  <a:lnTo>
                    <a:pt x="8" y="29"/>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4" name="Freeform 2293"/>
            <p:cNvSpPr>
              <a:spLocks/>
            </p:cNvSpPr>
            <p:nvPr/>
          </p:nvSpPr>
          <p:spPr bwMode="auto">
            <a:xfrm>
              <a:off x="3835401" y="3788336"/>
              <a:ext cx="153988" cy="82550"/>
            </a:xfrm>
            <a:custGeom>
              <a:avLst/>
              <a:gdLst>
                <a:gd name="T0" fmla="*/ 9 w 97"/>
                <a:gd name="T1" fmla="*/ 0 h 52"/>
                <a:gd name="T2" fmla="*/ 6 w 97"/>
                <a:gd name="T3" fmla="*/ 0 h 52"/>
                <a:gd name="T4" fmla="*/ 4 w 97"/>
                <a:gd name="T5" fmla="*/ 1 h 52"/>
                <a:gd name="T6" fmla="*/ 1 w 97"/>
                <a:gd name="T7" fmla="*/ 3 h 52"/>
                <a:gd name="T8" fmla="*/ 0 w 97"/>
                <a:gd name="T9" fmla="*/ 6 h 52"/>
                <a:gd name="T10" fmla="*/ 1 w 97"/>
                <a:gd name="T11" fmla="*/ 9 h 52"/>
                <a:gd name="T12" fmla="*/ 2 w 97"/>
                <a:gd name="T13" fmla="*/ 12 h 52"/>
                <a:gd name="T14" fmla="*/ 3 w 97"/>
                <a:gd name="T15" fmla="*/ 15 h 52"/>
                <a:gd name="T16" fmla="*/ 5 w 97"/>
                <a:gd name="T17" fmla="*/ 18 h 52"/>
                <a:gd name="T18" fmla="*/ 8 w 97"/>
                <a:gd name="T19" fmla="*/ 20 h 52"/>
                <a:gd name="T20" fmla="*/ 11 w 97"/>
                <a:gd name="T21" fmla="*/ 23 h 52"/>
                <a:gd name="T22" fmla="*/ 15 w 97"/>
                <a:gd name="T23" fmla="*/ 26 h 52"/>
                <a:gd name="T24" fmla="*/ 19 w 97"/>
                <a:gd name="T25" fmla="*/ 29 h 52"/>
                <a:gd name="T26" fmla="*/ 24 w 97"/>
                <a:gd name="T27" fmla="*/ 32 h 52"/>
                <a:gd name="T28" fmla="*/ 29 w 97"/>
                <a:gd name="T29" fmla="*/ 35 h 52"/>
                <a:gd name="T30" fmla="*/ 35 w 97"/>
                <a:gd name="T31" fmla="*/ 37 h 52"/>
                <a:gd name="T32" fmla="*/ 41 w 97"/>
                <a:gd name="T33" fmla="*/ 40 h 52"/>
                <a:gd name="T34" fmla="*/ 48 w 97"/>
                <a:gd name="T35" fmla="*/ 43 h 52"/>
                <a:gd name="T36" fmla="*/ 55 w 97"/>
                <a:gd name="T37" fmla="*/ 46 h 52"/>
                <a:gd name="T38" fmla="*/ 61 w 97"/>
                <a:gd name="T39" fmla="*/ 48 h 52"/>
                <a:gd name="T40" fmla="*/ 67 w 97"/>
                <a:gd name="T41" fmla="*/ 49 h 52"/>
                <a:gd name="T42" fmla="*/ 72 w 97"/>
                <a:gd name="T43" fmla="*/ 50 h 52"/>
                <a:gd name="T44" fmla="*/ 77 w 97"/>
                <a:gd name="T45" fmla="*/ 51 h 52"/>
                <a:gd name="T46" fmla="*/ 81 w 97"/>
                <a:gd name="T47" fmla="*/ 51 h 52"/>
                <a:gd name="T48" fmla="*/ 85 w 97"/>
                <a:gd name="T49" fmla="*/ 52 h 52"/>
                <a:gd name="T50" fmla="*/ 88 w 97"/>
                <a:gd name="T51" fmla="*/ 51 h 52"/>
                <a:gd name="T52" fmla="*/ 90 w 97"/>
                <a:gd name="T53" fmla="*/ 51 h 52"/>
                <a:gd name="T54" fmla="*/ 93 w 97"/>
                <a:gd name="T55" fmla="*/ 50 h 52"/>
                <a:gd name="T56" fmla="*/ 96 w 97"/>
                <a:gd name="T57" fmla="*/ 47 h 52"/>
                <a:gd name="T58" fmla="*/ 97 w 97"/>
                <a:gd name="T59" fmla="*/ 44 h 52"/>
                <a:gd name="T60" fmla="*/ 97 w 97"/>
                <a:gd name="T61" fmla="*/ 41 h 52"/>
                <a:gd name="T62" fmla="*/ 96 w 97"/>
                <a:gd name="T63" fmla="*/ 37 h 52"/>
                <a:gd name="T64" fmla="*/ 95 w 97"/>
                <a:gd name="T65" fmla="*/ 34 h 52"/>
                <a:gd name="T66" fmla="*/ 94 w 97"/>
                <a:gd name="T67" fmla="*/ 32 h 52"/>
                <a:gd name="T68" fmla="*/ 88 w 97"/>
                <a:gd name="T69" fmla="*/ 36 h 52"/>
                <a:gd name="T70" fmla="*/ 89 w 97"/>
                <a:gd name="T71" fmla="*/ 38 h 52"/>
                <a:gd name="T72" fmla="*/ 89 w 97"/>
                <a:gd name="T73" fmla="*/ 41 h 52"/>
                <a:gd name="T74" fmla="*/ 87 w 97"/>
                <a:gd name="T75" fmla="*/ 43 h 52"/>
                <a:gd name="T76" fmla="*/ 84 w 97"/>
                <a:gd name="T77" fmla="*/ 43 h 52"/>
                <a:gd name="T78" fmla="*/ 81 w 97"/>
                <a:gd name="T79" fmla="*/ 43 h 52"/>
                <a:gd name="T80" fmla="*/ 78 w 97"/>
                <a:gd name="T81" fmla="*/ 43 h 52"/>
                <a:gd name="T82" fmla="*/ 75 w 97"/>
                <a:gd name="T83" fmla="*/ 42 h 52"/>
                <a:gd name="T84" fmla="*/ 71 w 97"/>
                <a:gd name="T85" fmla="*/ 42 h 52"/>
                <a:gd name="T86" fmla="*/ 66 w 97"/>
                <a:gd name="T87" fmla="*/ 40 h 52"/>
                <a:gd name="T88" fmla="*/ 62 w 97"/>
                <a:gd name="T89" fmla="*/ 39 h 52"/>
                <a:gd name="T90" fmla="*/ 57 w 97"/>
                <a:gd name="T91" fmla="*/ 37 h 52"/>
                <a:gd name="T92" fmla="*/ 51 w 97"/>
                <a:gd name="T93" fmla="*/ 35 h 52"/>
                <a:gd name="T94" fmla="*/ 46 w 97"/>
                <a:gd name="T95" fmla="*/ 33 h 52"/>
                <a:gd name="T96" fmla="*/ 40 w 97"/>
                <a:gd name="T97" fmla="*/ 30 h 52"/>
                <a:gd name="T98" fmla="*/ 35 w 97"/>
                <a:gd name="T99" fmla="*/ 28 h 52"/>
                <a:gd name="T100" fmla="*/ 30 w 97"/>
                <a:gd name="T101" fmla="*/ 25 h 52"/>
                <a:gd name="T102" fmla="*/ 26 w 97"/>
                <a:gd name="T103" fmla="*/ 23 h 52"/>
                <a:gd name="T104" fmla="*/ 22 w 97"/>
                <a:gd name="T105" fmla="*/ 21 h 52"/>
                <a:gd name="T106" fmla="*/ 19 w 97"/>
                <a:gd name="T107" fmla="*/ 19 h 52"/>
                <a:gd name="T108" fmla="*/ 17 w 97"/>
                <a:gd name="T109" fmla="*/ 17 h 52"/>
                <a:gd name="T110" fmla="*/ 14 w 97"/>
                <a:gd name="T111" fmla="*/ 15 h 52"/>
                <a:gd name="T112" fmla="*/ 12 w 97"/>
                <a:gd name="T113" fmla="*/ 13 h 52"/>
                <a:gd name="T114" fmla="*/ 9 w 97"/>
                <a:gd name="T115" fmla="*/ 8 h 52"/>
                <a:gd name="T116" fmla="*/ 10 w 97"/>
                <a:gd name="T117" fmla="*/ 6 h 52"/>
                <a:gd name="T118" fmla="*/ 14 w 97"/>
                <a:gd name="T119" fmla="*/ 5 h 52"/>
                <a:gd name="T120" fmla="*/ 16 w 97"/>
                <a:gd name="T12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 h="52">
                  <a:moveTo>
                    <a:pt x="11" y="0"/>
                  </a:moveTo>
                  <a:lnTo>
                    <a:pt x="11" y="0"/>
                  </a:lnTo>
                  <a:lnTo>
                    <a:pt x="11" y="0"/>
                  </a:lnTo>
                  <a:lnTo>
                    <a:pt x="10" y="0"/>
                  </a:lnTo>
                  <a:lnTo>
                    <a:pt x="9" y="0"/>
                  </a:lnTo>
                  <a:lnTo>
                    <a:pt x="9" y="0"/>
                  </a:lnTo>
                  <a:lnTo>
                    <a:pt x="8" y="0"/>
                  </a:lnTo>
                  <a:lnTo>
                    <a:pt x="8" y="0"/>
                  </a:lnTo>
                  <a:lnTo>
                    <a:pt x="7" y="0"/>
                  </a:lnTo>
                  <a:lnTo>
                    <a:pt x="6" y="0"/>
                  </a:lnTo>
                  <a:lnTo>
                    <a:pt x="6" y="0"/>
                  </a:lnTo>
                  <a:lnTo>
                    <a:pt x="5" y="0"/>
                  </a:lnTo>
                  <a:lnTo>
                    <a:pt x="5" y="1"/>
                  </a:lnTo>
                  <a:lnTo>
                    <a:pt x="4" y="1"/>
                  </a:lnTo>
                  <a:lnTo>
                    <a:pt x="4" y="1"/>
                  </a:lnTo>
                  <a:lnTo>
                    <a:pt x="3" y="1"/>
                  </a:lnTo>
                  <a:lnTo>
                    <a:pt x="3" y="2"/>
                  </a:lnTo>
                  <a:lnTo>
                    <a:pt x="2" y="2"/>
                  </a:lnTo>
                  <a:lnTo>
                    <a:pt x="2" y="2"/>
                  </a:lnTo>
                  <a:lnTo>
                    <a:pt x="1" y="3"/>
                  </a:lnTo>
                  <a:lnTo>
                    <a:pt x="1" y="3"/>
                  </a:lnTo>
                  <a:lnTo>
                    <a:pt x="1" y="4"/>
                  </a:lnTo>
                  <a:lnTo>
                    <a:pt x="1" y="4"/>
                  </a:lnTo>
                  <a:lnTo>
                    <a:pt x="0" y="5"/>
                  </a:lnTo>
                  <a:lnTo>
                    <a:pt x="0" y="6"/>
                  </a:lnTo>
                  <a:lnTo>
                    <a:pt x="0" y="7"/>
                  </a:lnTo>
                  <a:lnTo>
                    <a:pt x="0" y="7"/>
                  </a:lnTo>
                  <a:lnTo>
                    <a:pt x="0" y="8"/>
                  </a:lnTo>
                  <a:lnTo>
                    <a:pt x="0" y="8"/>
                  </a:lnTo>
                  <a:lnTo>
                    <a:pt x="1" y="9"/>
                  </a:lnTo>
                  <a:lnTo>
                    <a:pt x="1" y="9"/>
                  </a:lnTo>
                  <a:lnTo>
                    <a:pt x="1" y="10"/>
                  </a:lnTo>
                  <a:lnTo>
                    <a:pt x="1" y="11"/>
                  </a:lnTo>
                  <a:lnTo>
                    <a:pt x="1" y="12"/>
                  </a:lnTo>
                  <a:lnTo>
                    <a:pt x="2" y="12"/>
                  </a:lnTo>
                  <a:lnTo>
                    <a:pt x="2" y="13"/>
                  </a:lnTo>
                  <a:lnTo>
                    <a:pt x="2" y="13"/>
                  </a:lnTo>
                  <a:lnTo>
                    <a:pt x="2" y="14"/>
                  </a:lnTo>
                  <a:lnTo>
                    <a:pt x="3" y="14"/>
                  </a:lnTo>
                  <a:lnTo>
                    <a:pt x="3" y="15"/>
                  </a:lnTo>
                  <a:lnTo>
                    <a:pt x="4" y="15"/>
                  </a:lnTo>
                  <a:lnTo>
                    <a:pt x="4" y="16"/>
                  </a:lnTo>
                  <a:lnTo>
                    <a:pt x="4" y="16"/>
                  </a:lnTo>
                  <a:lnTo>
                    <a:pt x="5" y="17"/>
                  </a:lnTo>
                  <a:lnTo>
                    <a:pt x="5" y="18"/>
                  </a:lnTo>
                  <a:lnTo>
                    <a:pt x="6" y="18"/>
                  </a:lnTo>
                  <a:lnTo>
                    <a:pt x="6" y="19"/>
                  </a:lnTo>
                  <a:lnTo>
                    <a:pt x="7" y="19"/>
                  </a:lnTo>
                  <a:lnTo>
                    <a:pt x="7" y="20"/>
                  </a:lnTo>
                  <a:lnTo>
                    <a:pt x="8" y="20"/>
                  </a:lnTo>
                  <a:lnTo>
                    <a:pt x="8" y="21"/>
                  </a:lnTo>
                  <a:lnTo>
                    <a:pt x="9" y="21"/>
                  </a:lnTo>
                  <a:lnTo>
                    <a:pt x="10" y="22"/>
                  </a:lnTo>
                  <a:lnTo>
                    <a:pt x="10" y="23"/>
                  </a:lnTo>
                  <a:lnTo>
                    <a:pt x="11" y="23"/>
                  </a:lnTo>
                  <a:lnTo>
                    <a:pt x="12" y="24"/>
                  </a:lnTo>
                  <a:lnTo>
                    <a:pt x="13" y="24"/>
                  </a:lnTo>
                  <a:lnTo>
                    <a:pt x="13" y="25"/>
                  </a:lnTo>
                  <a:lnTo>
                    <a:pt x="14" y="26"/>
                  </a:lnTo>
                  <a:lnTo>
                    <a:pt x="15" y="26"/>
                  </a:lnTo>
                  <a:lnTo>
                    <a:pt x="16" y="27"/>
                  </a:lnTo>
                  <a:lnTo>
                    <a:pt x="17" y="27"/>
                  </a:lnTo>
                  <a:lnTo>
                    <a:pt x="17" y="28"/>
                  </a:lnTo>
                  <a:lnTo>
                    <a:pt x="18" y="28"/>
                  </a:lnTo>
                  <a:lnTo>
                    <a:pt x="19" y="29"/>
                  </a:lnTo>
                  <a:lnTo>
                    <a:pt x="20" y="29"/>
                  </a:lnTo>
                  <a:lnTo>
                    <a:pt x="21" y="30"/>
                  </a:lnTo>
                  <a:lnTo>
                    <a:pt x="22" y="31"/>
                  </a:lnTo>
                  <a:lnTo>
                    <a:pt x="23" y="31"/>
                  </a:lnTo>
                  <a:lnTo>
                    <a:pt x="24" y="32"/>
                  </a:lnTo>
                  <a:lnTo>
                    <a:pt x="25" y="32"/>
                  </a:lnTo>
                  <a:lnTo>
                    <a:pt x="26" y="33"/>
                  </a:lnTo>
                  <a:lnTo>
                    <a:pt x="27" y="34"/>
                  </a:lnTo>
                  <a:lnTo>
                    <a:pt x="28" y="34"/>
                  </a:lnTo>
                  <a:lnTo>
                    <a:pt x="29" y="35"/>
                  </a:lnTo>
                  <a:lnTo>
                    <a:pt x="30" y="35"/>
                  </a:lnTo>
                  <a:lnTo>
                    <a:pt x="31" y="36"/>
                  </a:lnTo>
                  <a:lnTo>
                    <a:pt x="32" y="36"/>
                  </a:lnTo>
                  <a:lnTo>
                    <a:pt x="34" y="37"/>
                  </a:lnTo>
                  <a:lnTo>
                    <a:pt x="35" y="37"/>
                  </a:lnTo>
                  <a:lnTo>
                    <a:pt x="36" y="38"/>
                  </a:lnTo>
                  <a:lnTo>
                    <a:pt x="37" y="39"/>
                  </a:lnTo>
                  <a:lnTo>
                    <a:pt x="38" y="39"/>
                  </a:lnTo>
                  <a:lnTo>
                    <a:pt x="40" y="40"/>
                  </a:lnTo>
                  <a:lnTo>
                    <a:pt x="41" y="40"/>
                  </a:lnTo>
                  <a:lnTo>
                    <a:pt x="42" y="41"/>
                  </a:lnTo>
                  <a:lnTo>
                    <a:pt x="44" y="42"/>
                  </a:lnTo>
                  <a:lnTo>
                    <a:pt x="45" y="42"/>
                  </a:lnTo>
                  <a:lnTo>
                    <a:pt x="46" y="42"/>
                  </a:lnTo>
                  <a:lnTo>
                    <a:pt x="48" y="43"/>
                  </a:lnTo>
                  <a:lnTo>
                    <a:pt x="49" y="44"/>
                  </a:lnTo>
                  <a:lnTo>
                    <a:pt x="51" y="44"/>
                  </a:lnTo>
                  <a:lnTo>
                    <a:pt x="52" y="45"/>
                  </a:lnTo>
                  <a:lnTo>
                    <a:pt x="53" y="45"/>
                  </a:lnTo>
                  <a:lnTo>
                    <a:pt x="55" y="46"/>
                  </a:lnTo>
                  <a:lnTo>
                    <a:pt x="56" y="46"/>
                  </a:lnTo>
                  <a:lnTo>
                    <a:pt x="57" y="46"/>
                  </a:lnTo>
                  <a:lnTo>
                    <a:pt x="59" y="47"/>
                  </a:lnTo>
                  <a:lnTo>
                    <a:pt x="60" y="47"/>
                  </a:lnTo>
                  <a:lnTo>
                    <a:pt x="61" y="48"/>
                  </a:lnTo>
                  <a:lnTo>
                    <a:pt x="63" y="48"/>
                  </a:lnTo>
                  <a:lnTo>
                    <a:pt x="64" y="48"/>
                  </a:lnTo>
                  <a:lnTo>
                    <a:pt x="65" y="48"/>
                  </a:lnTo>
                  <a:lnTo>
                    <a:pt x="66" y="49"/>
                  </a:lnTo>
                  <a:lnTo>
                    <a:pt x="67" y="49"/>
                  </a:lnTo>
                  <a:lnTo>
                    <a:pt x="68" y="49"/>
                  </a:lnTo>
                  <a:lnTo>
                    <a:pt x="69" y="50"/>
                  </a:lnTo>
                  <a:lnTo>
                    <a:pt x="71" y="50"/>
                  </a:lnTo>
                  <a:lnTo>
                    <a:pt x="72" y="50"/>
                  </a:lnTo>
                  <a:lnTo>
                    <a:pt x="72" y="50"/>
                  </a:lnTo>
                  <a:lnTo>
                    <a:pt x="73" y="51"/>
                  </a:lnTo>
                  <a:lnTo>
                    <a:pt x="74" y="51"/>
                  </a:lnTo>
                  <a:lnTo>
                    <a:pt x="75" y="51"/>
                  </a:lnTo>
                  <a:lnTo>
                    <a:pt x="76" y="51"/>
                  </a:lnTo>
                  <a:lnTo>
                    <a:pt x="77" y="51"/>
                  </a:lnTo>
                  <a:lnTo>
                    <a:pt x="78" y="51"/>
                  </a:lnTo>
                  <a:lnTo>
                    <a:pt x="79" y="51"/>
                  </a:lnTo>
                  <a:lnTo>
                    <a:pt x="80" y="51"/>
                  </a:lnTo>
                  <a:lnTo>
                    <a:pt x="80" y="51"/>
                  </a:lnTo>
                  <a:lnTo>
                    <a:pt x="81" y="51"/>
                  </a:lnTo>
                  <a:lnTo>
                    <a:pt x="82" y="52"/>
                  </a:lnTo>
                  <a:lnTo>
                    <a:pt x="83" y="51"/>
                  </a:lnTo>
                  <a:lnTo>
                    <a:pt x="83" y="52"/>
                  </a:lnTo>
                  <a:lnTo>
                    <a:pt x="84" y="51"/>
                  </a:lnTo>
                  <a:lnTo>
                    <a:pt x="85" y="52"/>
                  </a:lnTo>
                  <a:lnTo>
                    <a:pt x="85" y="52"/>
                  </a:lnTo>
                  <a:lnTo>
                    <a:pt x="86" y="51"/>
                  </a:lnTo>
                  <a:lnTo>
                    <a:pt x="87" y="51"/>
                  </a:lnTo>
                  <a:lnTo>
                    <a:pt x="87" y="51"/>
                  </a:lnTo>
                  <a:lnTo>
                    <a:pt x="88" y="51"/>
                  </a:lnTo>
                  <a:lnTo>
                    <a:pt x="88" y="51"/>
                  </a:lnTo>
                  <a:lnTo>
                    <a:pt x="89" y="51"/>
                  </a:lnTo>
                  <a:lnTo>
                    <a:pt x="89" y="51"/>
                  </a:lnTo>
                  <a:lnTo>
                    <a:pt x="90" y="51"/>
                  </a:lnTo>
                  <a:lnTo>
                    <a:pt x="90" y="51"/>
                  </a:lnTo>
                  <a:lnTo>
                    <a:pt x="91" y="51"/>
                  </a:lnTo>
                  <a:lnTo>
                    <a:pt x="91" y="50"/>
                  </a:lnTo>
                  <a:lnTo>
                    <a:pt x="92" y="50"/>
                  </a:lnTo>
                  <a:lnTo>
                    <a:pt x="93" y="50"/>
                  </a:lnTo>
                  <a:lnTo>
                    <a:pt x="93" y="50"/>
                  </a:lnTo>
                  <a:lnTo>
                    <a:pt x="94" y="49"/>
                  </a:lnTo>
                  <a:lnTo>
                    <a:pt x="95" y="49"/>
                  </a:lnTo>
                  <a:lnTo>
                    <a:pt x="95" y="49"/>
                  </a:lnTo>
                  <a:lnTo>
                    <a:pt x="96" y="48"/>
                  </a:lnTo>
                  <a:lnTo>
                    <a:pt x="96" y="47"/>
                  </a:lnTo>
                  <a:lnTo>
                    <a:pt x="97" y="47"/>
                  </a:lnTo>
                  <a:lnTo>
                    <a:pt x="97" y="46"/>
                  </a:lnTo>
                  <a:lnTo>
                    <a:pt x="97" y="45"/>
                  </a:lnTo>
                  <a:lnTo>
                    <a:pt x="97" y="45"/>
                  </a:lnTo>
                  <a:lnTo>
                    <a:pt x="97" y="44"/>
                  </a:lnTo>
                  <a:lnTo>
                    <a:pt x="97" y="43"/>
                  </a:lnTo>
                  <a:lnTo>
                    <a:pt x="97" y="42"/>
                  </a:lnTo>
                  <a:lnTo>
                    <a:pt x="97" y="42"/>
                  </a:lnTo>
                  <a:lnTo>
                    <a:pt x="97" y="41"/>
                  </a:lnTo>
                  <a:lnTo>
                    <a:pt x="97" y="41"/>
                  </a:lnTo>
                  <a:lnTo>
                    <a:pt x="97" y="40"/>
                  </a:lnTo>
                  <a:lnTo>
                    <a:pt x="97" y="39"/>
                  </a:lnTo>
                  <a:lnTo>
                    <a:pt x="96" y="38"/>
                  </a:lnTo>
                  <a:lnTo>
                    <a:pt x="96" y="38"/>
                  </a:lnTo>
                  <a:lnTo>
                    <a:pt x="96" y="37"/>
                  </a:lnTo>
                  <a:lnTo>
                    <a:pt x="96" y="37"/>
                  </a:lnTo>
                  <a:lnTo>
                    <a:pt x="96" y="36"/>
                  </a:lnTo>
                  <a:lnTo>
                    <a:pt x="95" y="35"/>
                  </a:lnTo>
                  <a:lnTo>
                    <a:pt x="95" y="35"/>
                  </a:lnTo>
                  <a:lnTo>
                    <a:pt x="95" y="34"/>
                  </a:lnTo>
                  <a:lnTo>
                    <a:pt x="95" y="34"/>
                  </a:lnTo>
                  <a:lnTo>
                    <a:pt x="94" y="33"/>
                  </a:lnTo>
                  <a:lnTo>
                    <a:pt x="94" y="33"/>
                  </a:lnTo>
                  <a:lnTo>
                    <a:pt x="94" y="32"/>
                  </a:lnTo>
                  <a:lnTo>
                    <a:pt x="94" y="32"/>
                  </a:lnTo>
                  <a:lnTo>
                    <a:pt x="93" y="31"/>
                  </a:lnTo>
                  <a:lnTo>
                    <a:pt x="93" y="31"/>
                  </a:lnTo>
                  <a:lnTo>
                    <a:pt x="87" y="35"/>
                  </a:lnTo>
                  <a:lnTo>
                    <a:pt x="87" y="35"/>
                  </a:lnTo>
                  <a:lnTo>
                    <a:pt x="88" y="36"/>
                  </a:lnTo>
                  <a:lnTo>
                    <a:pt x="88" y="36"/>
                  </a:lnTo>
                  <a:lnTo>
                    <a:pt x="88" y="36"/>
                  </a:lnTo>
                  <a:lnTo>
                    <a:pt x="89" y="37"/>
                  </a:lnTo>
                  <a:lnTo>
                    <a:pt x="89" y="37"/>
                  </a:lnTo>
                  <a:lnTo>
                    <a:pt x="89" y="38"/>
                  </a:lnTo>
                  <a:lnTo>
                    <a:pt x="89" y="39"/>
                  </a:lnTo>
                  <a:lnTo>
                    <a:pt x="89" y="39"/>
                  </a:lnTo>
                  <a:lnTo>
                    <a:pt x="90" y="40"/>
                  </a:lnTo>
                  <a:lnTo>
                    <a:pt x="90" y="41"/>
                  </a:lnTo>
                  <a:lnTo>
                    <a:pt x="89" y="41"/>
                  </a:lnTo>
                  <a:lnTo>
                    <a:pt x="89" y="42"/>
                  </a:lnTo>
                  <a:lnTo>
                    <a:pt x="88" y="42"/>
                  </a:lnTo>
                  <a:lnTo>
                    <a:pt x="88" y="42"/>
                  </a:lnTo>
                  <a:lnTo>
                    <a:pt x="88" y="43"/>
                  </a:lnTo>
                  <a:lnTo>
                    <a:pt x="87" y="43"/>
                  </a:lnTo>
                  <a:lnTo>
                    <a:pt x="87" y="43"/>
                  </a:lnTo>
                  <a:lnTo>
                    <a:pt x="86" y="43"/>
                  </a:lnTo>
                  <a:lnTo>
                    <a:pt x="85" y="43"/>
                  </a:lnTo>
                  <a:lnTo>
                    <a:pt x="85" y="43"/>
                  </a:lnTo>
                  <a:lnTo>
                    <a:pt x="84" y="43"/>
                  </a:lnTo>
                  <a:lnTo>
                    <a:pt x="83" y="43"/>
                  </a:lnTo>
                  <a:lnTo>
                    <a:pt x="83" y="43"/>
                  </a:lnTo>
                  <a:lnTo>
                    <a:pt x="83" y="43"/>
                  </a:lnTo>
                  <a:lnTo>
                    <a:pt x="82" y="43"/>
                  </a:lnTo>
                  <a:lnTo>
                    <a:pt x="81" y="43"/>
                  </a:lnTo>
                  <a:lnTo>
                    <a:pt x="81" y="43"/>
                  </a:lnTo>
                  <a:lnTo>
                    <a:pt x="80" y="43"/>
                  </a:lnTo>
                  <a:lnTo>
                    <a:pt x="80" y="43"/>
                  </a:lnTo>
                  <a:lnTo>
                    <a:pt x="79" y="43"/>
                  </a:lnTo>
                  <a:lnTo>
                    <a:pt x="78" y="43"/>
                  </a:lnTo>
                  <a:lnTo>
                    <a:pt x="78" y="43"/>
                  </a:lnTo>
                  <a:lnTo>
                    <a:pt x="77" y="43"/>
                  </a:lnTo>
                  <a:lnTo>
                    <a:pt x="76" y="43"/>
                  </a:lnTo>
                  <a:lnTo>
                    <a:pt x="76" y="42"/>
                  </a:lnTo>
                  <a:lnTo>
                    <a:pt x="75" y="42"/>
                  </a:lnTo>
                  <a:lnTo>
                    <a:pt x="74" y="42"/>
                  </a:lnTo>
                  <a:lnTo>
                    <a:pt x="73" y="42"/>
                  </a:lnTo>
                  <a:lnTo>
                    <a:pt x="72" y="42"/>
                  </a:lnTo>
                  <a:lnTo>
                    <a:pt x="72" y="42"/>
                  </a:lnTo>
                  <a:lnTo>
                    <a:pt x="71" y="42"/>
                  </a:lnTo>
                  <a:lnTo>
                    <a:pt x="70" y="41"/>
                  </a:lnTo>
                  <a:lnTo>
                    <a:pt x="69" y="41"/>
                  </a:lnTo>
                  <a:lnTo>
                    <a:pt x="68" y="41"/>
                  </a:lnTo>
                  <a:lnTo>
                    <a:pt x="67" y="41"/>
                  </a:lnTo>
                  <a:lnTo>
                    <a:pt x="66" y="40"/>
                  </a:lnTo>
                  <a:lnTo>
                    <a:pt x="66" y="40"/>
                  </a:lnTo>
                  <a:lnTo>
                    <a:pt x="64" y="40"/>
                  </a:lnTo>
                  <a:lnTo>
                    <a:pt x="64" y="39"/>
                  </a:lnTo>
                  <a:lnTo>
                    <a:pt x="63" y="39"/>
                  </a:lnTo>
                  <a:lnTo>
                    <a:pt x="62" y="39"/>
                  </a:lnTo>
                  <a:lnTo>
                    <a:pt x="60" y="39"/>
                  </a:lnTo>
                  <a:lnTo>
                    <a:pt x="60" y="38"/>
                  </a:lnTo>
                  <a:lnTo>
                    <a:pt x="59" y="38"/>
                  </a:lnTo>
                  <a:lnTo>
                    <a:pt x="58" y="38"/>
                  </a:lnTo>
                  <a:lnTo>
                    <a:pt x="57" y="37"/>
                  </a:lnTo>
                  <a:lnTo>
                    <a:pt x="56" y="37"/>
                  </a:lnTo>
                  <a:lnTo>
                    <a:pt x="54" y="36"/>
                  </a:lnTo>
                  <a:lnTo>
                    <a:pt x="53" y="36"/>
                  </a:lnTo>
                  <a:lnTo>
                    <a:pt x="52" y="35"/>
                  </a:lnTo>
                  <a:lnTo>
                    <a:pt x="51" y="35"/>
                  </a:lnTo>
                  <a:lnTo>
                    <a:pt x="50" y="35"/>
                  </a:lnTo>
                  <a:lnTo>
                    <a:pt x="49" y="34"/>
                  </a:lnTo>
                  <a:lnTo>
                    <a:pt x="48" y="34"/>
                  </a:lnTo>
                  <a:lnTo>
                    <a:pt x="47" y="33"/>
                  </a:lnTo>
                  <a:lnTo>
                    <a:pt x="46" y="33"/>
                  </a:lnTo>
                  <a:lnTo>
                    <a:pt x="45" y="32"/>
                  </a:lnTo>
                  <a:lnTo>
                    <a:pt x="44" y="32"/>
                  </a:lnTo>
                  <a:lnTo>
                    <a:pt x="42" y="31"/>
                  </a:lnTo>
                  <a:lnTo>
                    <a:pt x="41" y="31"/>
                  </a:lnTo>
                  <a:lnTo>
                    <a:pt x="40" y="30"/>
                  </a:lnTo>
                  <a:lnTo>
                    <a:pt x="39" y="30"/>
                  </a:lnTo>
                  <a:lnTo>
                    <a:pt x="38" y="29"/>
                  </a:lnTo>
                  <a:lnTo>
                    <a:pt x="37" y="29"/>
                  </a:lnTo>
                  <a:lnTo>
                    <a:pt x="36" y="28"/>
                  </a:lnTo>
                  <a:lnTo>
                    <a:pt x="35" y="28"/>
                  </a:lnTo>
                  <a:lnTo>
                    <a:pt x="34" y="27"/>
                  </a:lnTo>
                  <a:lnTo>
                    <a:pt x="33" y="26"/>
                  </a:lnTo>
                  <a:lnTo>
                    <a:pt x="32" y="26"/>
                  </a:lnTo>
                  <a:lnTo>
                    <a:pt x="31" y="25"/>
                  </a:lnTo>
                  <a:lnTo>
                    <a:pt x="30" y="25"/>
                  </a:lnTo>
                  <a:lnTo>
                    <a:pt x="29" y="25"/>
                  </a:lnTo>
                  <a:lnTo>
                    <a:pt x="28" y="24"/>
                  </a:lnTo>
                  <a:lnTo>
                    <a:pt x="27" y="24"/>
                  </a:lnTo>
                  <a:lnTo>
                    <a:pt x="26" y="23"/>
                  </a:lnTo>
                  <a:lnTo>
                    <a:pt x="26" y="23"/>
                  </a:lnTo>
                  <a:lnTo>
                    <a:pt x="25" y="23"/>
                  </a:lnTo>
                  <a:lnTo>
                    <a:pt x="24" y="22"/>
                  </a:lnTo>
                  <a:lnTo>
                    <a:pt x="24" y="22"/>
                  </a:lnTo>
                  <a:lnTo>
                    <a:pt x="23" y="21"/>
                  </a:lnTo>
                  <a:lnTo>
                    <a:pt x="22" y="21"/>
                  </a:lnTo>
                  <a:lnTo>
                    <a:pt x="22" y="21"/>
                  </a:lnTo>
                  <a:lnTo>
                    <a:pt x="21" y="20"/>
                  </a:lnTo>
                  <a:lnTo>
                    <a:pt x="20" y="20"/>
                  </a:lnTo>
                  <a:lnTo>
                    <a:pt x="20" y="19"/>
                  </a:lnTo>
                  <a:lnTo>
                    <a:pt x="19" y="19"/>
                  </a:lnTo>
                  <a:lnTo>
                    <a:pt x="19" y="19"/>
                  </a:lnTo>
                  <a:lnTo>
                    <a:pt x="18" y="18"/>
                  </a:lnTo>
                  <a:lnTo>
                    <a:pt x="18" y="18"/>
                  </a:lnTo>
                  <a:lnTo>
                    <a:pt x="18" y="18"/>
                  </a:lnTo>
                  <a:lnTo>
                    <a:pt x="17" y="17"/>
                  </a:lnTo>
                  <a:lnTo>
                    <a:pt x="17" y="17"/>
                  </a:lnTo>
                  <a:lnTo>
                    <a:pt x="16" y="17"/>
                  </a:lnTo>
                  <a:lnTo>
                    <a:pt x="15" y="16"/>
                  </a:lnTo>
                  <a:lnTo>
                    <a:pt x="15" y="15"/>
                  </a:lnTo>
                  <a:lnTo>
                    <a:pt x="14" y="15"/>
                  </a:lnTo>
                  <a:lnTo>
                    <a:pt x="14" y="14"/>
                  </a:lnTo>
                  <a:lnTo>
                    <a:pt x="13" y="14"/>
                  </a:lnTo>
                  <a:lnTo>
                    <a:pt x="13" y="13"/>
                  </a:lnTo>
                  <a:lnTo>
                    <a:pt x="12" y="13"/>
                  </a:lnTo>
                  <a:lnTo>
                    <a:pt x="12" y="13"/>
                  </a:lnTo>
                  <a:lnTo>
                    <a:pt x="11" y="12"/>
                  </a:lnTo>
                  <a:lnTo>
                    <a:pt x="10" y="11"/>
                  </a:lnTo>
                  <a:lnTo>
                    <a:pt x="10" y="10"/>
                  </a:lnTo>
                  <a:lnTo>
                    <a:pt x="9" y="9"/>
                  </a:lnTo>
                  <a:lnTo>
                    <a:pt x="9" y="8"/>
                  </a:lnTo>
                  <a:lnTo>
                    <a:pt x="9" y="8"/>
                  </a:lnTo>
                  <a:lnTo>
                    <a:pt x="9" y="7"/>
                  </a:lnTo>
                  <a:lnTo>
                    <a:pt x="9" y="7"/>
                  </a:lnTo>
                  <a:lnTo>
                    <a:pt x="10" y="6"/>
                  </a:lnTo>
                  <a:lnTo>
                    <a:pt x="10" y="6"/>
                  </a:lnTo>
                  <a:lnTo>
                    <a:pt x="11" y="6"/>
                  </a:lnTo>
                  <a:lnTo>
                    <a:pt x="12" y="6"/>
                  </a:lnTo>
                  <a:lnTo>
                    <a:pt x="12" y="5"/>
                  </a:lnTo>
                  <a:lnTo>
                    <a:pt x="13" y="5"/>
                  </a:lnTo>
                  <a:lnTo>
                    <a:pt x="14" y="5"/>
                  </a:lnTo>
                  <a:lnTo>
                    <a:pt x="15" y="5"/>
                  </a:lnTo>
                  <a:lnTo>
                    <a:pt x="15" y="5"/>
                  </a:lnTo>
                  <a:lnTo>
                    <a:pt x="16" y="5"/>
                  </a:lnTo>
                  <a:lnTo>
                    <a:pt x="16" y="5"/>
                  </a:lnTo>
                  <a:lnTo>
                    <a:pt x="16"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5" name="Freeform 2294"/>
            <p:cNvSpPr>
              <a:spLocks/>
            </p:cNvSpPr>
            <p:nvPr/>
          </p:nvSpPr>
          <p:spPr bwMode="auto">
            <a:xfrm>
              <a:off x="3859213" y="3766113"/>
              <a:ext cx="133350" cy="68263"/>
            </a:xfrm>
            <a:custGeom>
              <a:avLst/>
              <a:gdLst>
                <a:gd name="T0" fmla="*/ 4 w 84"/>
                <a:gd name="T1" fmla="*/ 1 h 43"/>
                <a:gd name="T2" fmla="*/ 6 w 84"/>
                <a:gd name="T3" fmla="*/ 3 h 43"/>
                <a:gd name="T4" fmla="*/ 8 w 84"/>
                <a:gd name="T5" fmla="*/ 5 h 43"/>
                <a:gd name="T6" fmla="*/ 10 w 84"/>
                <a:gd name="T7" fmla="*/ 6 h 43"/>
                <a:gd name="T8" fmla="*/ 12 w 84"/>
                <a:gd name="T9" fmla="*/ 8 h 43"/>
                <a:gd name="T10" fmla="*/ 14 w 84"/>
                <a:gd name="T11" fmla="*/ 10 h 43"/>
                <a:gd name="T12" fmla="*/ 17 w 84"/>
                <a:gd name="T13" fmla="*/ 12 h 43"/>
                <a:gd name="T14" fmla="*/ 20 w 84"/>
                <a:gd name="T15" fmla="*/ 14 h 43"/>
                <a:gd name="T16" fmla="*/ 23 w 84"/>
                <a:gd name="T17" fmla="*/ 16 h 43"/>
                <a:gd name="T18" fmla="*/ 27 w 84"/>
                <a:gd name="T19" fmla="*/ 18 h 43"/>
                <a:gd name="T20" fmla="*/ 31 w 84"/>
                <a:gd name="T21" fmla="*/ 20 h 43"/>
                <a:gd name="T22" fmla="*/ 35 w 84"/>
                <a:gd name="T23" fmla="*/ 22 h 43"/>
                <a:gd name="T24" fmla="*/ 39 w 84"/>
                <a:gd name="T25" fmla="*/ 24 h 43"/>
                <a:gd name="T26" fmla="*/ 44 w 84"/>
                <a:gd name="T27" fmla="*/ 26 h 43"/>
                <a:gd name="T28" fmla="*/ 48 w 84"/>
                <a:gd name="T29" fmla="*/ 28 h 43"/>
                <a:gd name="T30" fmla="*/ 52 w 84"/>
                <a:gd name="T31" fmla="*/ 29 h 43"/>
                <a:gd name="T32" fmla="*/ 57 w 84"/>
                <a:gd name="T33" fmla="*/ 31 h 43"/>
                <a:gd name="T34" fmla="*/ 60 w 84"/>
                <a:gd name="T35" fmla="*/ 32 h 43"/>
                <a:gd name="T36" fmla="*/ 64 w 84"/>
                <a:gd name="T37" fmla="*/ 33 h 43"/>
                <a:gd name="T38" fmla="*/ 68 w 84"/>
                <a:gd name="T39" fmla="*/ 34 h 43"/>
                <a:gd name="T40" fmla="*/ 71 w 84"/>
                <a:gd name="T41" fmla="*/ 34 h 43"/>
                <a:gd name="T42" fmla="*/ 74 w 84"/>
                <a:gd name="T43" fmla="*/ 35 h 43"/>
                <a:gd name="T44" fmla="*/ 76 w 84"/>
                <a:gd name="T45" fmla="*/ 35 h 43"/>
                <a:gd name="T46" fmla="*/ 78 w 84"/>
                <a:gd name="T47" fmla="*/ 36 h 43"/>
                <a:gd name="T48" fmla="*/ 81 w 84"/>
                <a:gd name="T49" fmla="*/ 36 h 43"/>
                <a:gd name="T50" fmla="*/ 83 w 84"/>
                <a:gd name="T51" fmla="*/ 36 h 43"/>
                <a:gd name="T52" fmla="*/ 80 w 84"/>
                <a:gd name="T53" fmla="*/ 43 h 43"/>
                <a:gd name="T54" fmla="*/ 78 w 84"/>
                <a:gd name="T55" fmla="*/ 43 h 43"/>
                <a:gd name="T56" fmla="*/ 76 w 84"/>
                <a:gd name="T57" fmla="*/ 43 h 43"/>
                <a:gd name="T58" fmla="*/ 74 w 84"/>
                <a:gd name="T59" fmla="*/ 42 h 43"/>
                <a:gd name="T60" fmla="*/ 72 w 84"/>
                <a:gd name="T61" fmla="*/ 42 h 43"/>
                <a:gd name="T62" fmla="*/ 69 w 84"/>
                <a:gd name="T63" fmla="*/ 42 h 43"/>
                <a:gd name="T64" fmla="*/ 67 w 84"/>
                <a:gd name="T65" fmla="*/ 41 h 43"/>
                <a:gd name="T66" fmla="*/ 63 w 84"/>
                <a:gd name="T67" fmla="*/ 41 h 43"/>
                <a:gd name="T68" fmla="*/ 60 w 84"/>
                <a:gd name="T69" fmla="*/ 40 h 43"/>
                <a:gd name="T70" fmla="*/ 56 w 84"/>
                <a:gd name="T71" fmla="*/ 39 h 43"/>
                <a:gd name="T72" fmla="*/ 52 w 84"/>
                <a:gd name="T73" fmla="*/ 38 h 43"/>
                <a:gd name="T74" fmla="*/ 48 w 84"/>
                <a:gd name="T75" fmla="*/ 36 h 43"/>
                <a:gd name="T76" fmla="*/ 43 w 84"/>
                <a:gd name="T77" fmla="*/ 35 h 43"/>
                <a:gd name="T78" fmla="*/ 38 w 84"/>
                <a:gd name="T79" fmla="*/ 32 h 43"/>
                <a:gd name="T80" fmla="*/ 33 w 84"/>
                <a:gd name="T81" fmla="*/ 30 h 43"/>
                <a:gd name="T82" fmla="*/ 28 w 84"/>
                <a:gd name="T83" fmla="*/ 28 h 43"/>
                <a:gd name="T84" fmla="*/ 23 w 84"/>
                <a:gd name="T85" fmla="*/ 25 h 43"/>
                <a:gd name="T86" fmla="*/ 19 w 84"/>
                <a:gd name="T87" fmla="*/ 23 h 43"/>
                <a:gd name="T88" fmla="*/ 15 w 84"/>
                <a:gd name="T89" fmla="*/ 21 h 43"/>
                <a:gd name="T90" fmla="*/ 12 w 84"/>
                <a:gd name="T91" fmla="*/ 19 h 43"/>
                <a:gd name="T92" fmla="*/ 10 w 84"/>
                <a:gd name="T93" fmla="*/ 17 h 43"/>
                <a:gd name="T94" fmla="*/ 7 w 84"/>
                <a:gd name="T95" fmla="*/ 15 h 43"/>
                <a:gd name="T96" fmla="*/ 5 w 84"/>
                <a:gd name="T97" fmla="*/ 14 h 43"/>
                <a:gd name="T98" fmla="*/ 3 w 84"/>
                <a:gd name="T99" fmla="*/ 12 h 43"/>
                <a:gd name="T100" fmla="*/ 1 w 84"/>
                <a:gd name="T101" fmla="*/ 10 h 43"/>
                <a:gd name="T102" fmla="*/ 3 w 84"/>
                <a:gd name="T10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43">
                  <a:moveTo>
                    <a:pt x="3" y="0"/>
                  </a:moveTo>
                  <a:lnTo>
                    <a:pt x="3" y="0"/>
                  </a:lnTo>
                  <a:lnTo>
                    <a:pt x="4" y="1"/>
                  </a:lnTo>
                  <a:lnTo>
                    <a:pt x="4" y="1"/>
                  </a:lnTo>
                  <a:lnTo>
                    <a:pt x="4" y="1"/>
                  </a:lnTo>
                  <a:lnTo>
                    <a:pt x="5" y="1"/>
                  </a:lnTo>
                  <a:lnTo>
                    <a:pt x="5" y="2"/>
                  </a:lnTo>
                  <a:lnTo>
                    <a:pt x="6" y="3"/>
                  </a:lnTo>
                  <a:lnTo>
                    <a:pt x="7" y="3"/>
                  </a:lnTo>
                  <a:lnTo>
                    <a:pt x="7" y="4"/>
                  </a:lnTo>
                  <a:lnTo>
                    <a:pt x="8" y="5"/>
                  </a:lnTo>
                  <a:lnTo>
                    <a:pt x="8" y="5"/>
                  </a:lnTo>
                  <a:lnTo>
                    <a:pt x="8" y="5"/>
                  </a:lnTo>
                  <a:lnTo>
                    <a:pt x="9" y="6"/>
                  </a:lnTo>
                  <a:lnTo>
                    <a:pt x="10" y="6"/>
                  </a:lnTo>
                  <a:lnTo>
                    <a:pt x="10" y="6"/>
                  </a:lnTo>
                  <a:lnTo>
                    <a:pt x="10" y="7"/>
                  </a:lnTo>
                  <a:lnTo>
                    <a:pt x="11" y="7"/>
                  </a:lnTo>
                  <a:lnTo>
                    <a:pt x="12" y="8"/>
                  </a:lnTo>
                  <a:lnTo>
                    <a:pt x="12" y="8"/>
                  </a:lnTo>
                  <a:lnTo>
                    <a:pt x="13" y="9"/>
                  </a:lnTo>
                  <a:lnTo>
                    <a:pt x="13" y="9"/>
                  </a:lnTo>
                  <a:lnTo>
                    <a:pt x="14" y="9"/>
                  </a:lnTo>
                  <a:lnTo>
                    <a:pt x="14" y="10"/>
                  </a:lnTo>
                  <a:lnTo>
                    <a:pt x="15" y="10"/>
                  </a:lnTo>
                  <a:lnTo>
                    <a:pt x="16" y="11"/>
                  </a:lnTo>
                  <a:lnTo>
                    <a:pt x="16" y="11"/>
                  </a:lnTo>
                  <a:lnTo>
                    <a:pt x="17" y="12"/>
                  </a:lnTo>
                  <a:lnTo>
                    <a:pt x="18" y="12"/>
                  </a:lnTo>
                  <a:lnTo>
                    <a:pt x="18" y="13"/>
                  </a:lnTo>
                  <a:lnTo>
                    <a:pt x="19" y="14"/>
                  </a:lnTo>
                  <a:lnTo>
                    <a:pt x="20" y="14"/>
                  </a:lnTo>
                  <a:lnTo>
                    <a:pt x="21" y="14"/>
                  </a:lnTo>
                  <a:lnTo>
                    <a:pt x="22" y="15"/>
                  </a:lnTo>
                  <a:lnTo>
                    <a:pt x="22" y="16"/>
                  </a:lnTo>
                  <a:lnTo>
                    <a:pt x="23" y="16"/>
                  </a:lnTo>
                  <a:lnTo>
                    <a:pt x="24" y="16"/>
                  </a:lnTo>
                  <a:lnTo>
                    <a:pt x="25" y="17"/>
                  </a:lnTo>
                  <a:lnTo>
                    <a:pt x="26" y="17"/>
                  </a:lnTo>
                  <a:lnTo>
                    <a:pt x="27" y="18"/>
                  </a:lnTo>
                  <a:lnTo>
                    <a:pt x="28" y="19"/>
                  </a:lnTo>
                  <a:lnTo>
                    <a:pt x="29" y="19"/>
                  </a:lnTo>
                  <a:lnTo>
                    <a:pt x="30" y="20"/>
                  </a:lnTo>
                  <a:lnTo>
                    <a:pt x="31" y="20"/>
                  </a:lnTo>
                  <a:lnTo>
                    <a:pt x="31" y="21"/>
                  </a:lnTo>
                  <a:lnTo>
                    <a:pt x="32" y="21"/>
                  </a:lnTo>
                  <a:lnTo>
                    <a:pt x="34" y="22"/>
                  </a:lnTo>
                  <a:lnTo>
                    <a:pt x="35" y="22"/>
                  </a:lnTo>
                  <a:lnTo>
                    <a:pt x="36" y="23"/>
                  </a:lnTo>
                  <a:lnTo>
                    <a:pt x="37" y="23"/>
                  </a:lnTo>
                  <a:lnTo>
                    <a:pt x="38" y="24"/>
                  </a:lnTo>
                  <a:lnTo>
                    <a:pt x="39" y="24"/>
                  </a:lnTo>
                  <a:lnTo>
                    <a:pt x="40" y="25"/>
                  </a:lnTo>
                  <a:lnTo>
                    <a:pt x="41" y="25"/>
                  </a:lnTo>
                  <a:lnTo>
                    <a:pt x="43" y="26"/>
                  </a:lnTo>
                  <a:lnTo>
                    <a:pt x="44" y="26"/>
                  </a:lnTo>
                  <a:lnTo>
                    <a:pt x="45" y="27"/>
                  </a:lnTo>
                  <a:lnTo>
                    <a:pt x="46" y="27"/>
                  </a:lnTo>
                  <a:lnTo>
                    <a:pt x="47" y="27"/>
                  </a:lnTo>
                  <a:lnTo>
                    <a:pt x="48" y="28"/>
                  </a:lnTo>
                  <a:lnTo>
                    <a:pt x="49" y="28"/>
                  </a:lnTo>
                  <a:lnTo>
                    <a:pt x="50" y="29"/>
                  </a:lnTo>
                  <a:lnTo>
                    <a:pt x="51" y="29"/>
                  </a:lnTo>
                  <a:lnTo>
                    <a:pt x="52" y="29"/>
                  </a:lnTo>
                  <a:lnTo>
                    <a:pt x="53" y="30"/>
                  </a:lnTo>
                  <a:lnTo>
                    <a:pt x="54" y="30"/>
                  </a:lnTo>
                  <a:lnTo>
                    <a:pt x="56" y="30"/>
                  </a:lnTo>
                  <a:lnTo>
                    <a:pt x="57" y="31"/>
                  </a:lnTo>
                  <a:lnTo>
                    <a:pt x="57" y="31"/>
                  </a:lnTo>
                  <a:lnTo>
                    <a:pt x="58" y="31"/>
                  </a:lnTo>
                  <a:lnTo>
                    <a:pt x="60" y="32"/>
                  </a:lnTo>
                  <a:lnTo>
                    <a:pt x="60" y="32"/>
                  </a:lnTo>
                  <a:lnTo>
                    <a:pt x="61" y="32"/>
                  </a:lnTo>
                  <a:lnTo>
                    <a:pt x="62" y="32"/>
                  </a:lnTo>
                  <a:lnTo>
                    <a:pt x="63" y="33"/>
                  </a:lnTo>
                  <a:lnTo>
                    <a:pt x="64" y="33"/>
                  </a:lnTo>
                  <a:lnTo>
                    <a:pt x="65" y="33"/>
                  </a:lnTo>
                  <a:lnTo>
                    <a:pt x="66" y="33"/>
                  </a:lnTo>
                  <a:lnTo>
                    <a:pt x="67" y="33"/>
                  </a:lnTo>
                  <a:lnTo>
                    <a:pt x="68" y="34"/>
                  </a:lnTo>
                  <a:lnTo>
                    <a:pt x="68" y="34"/>
                  </a:lnTo>
                  <a:lnTo>
                    <a:pt x="69" y="34"/>
                  </a:lnTo>
                  <a:lnTo>
                    <a:pt x="70" y="34"/>
                  </a:lnTo>
                  <a:lnTo>
                    <a:pt x="71" y="34"/>
                  </a:lnTo>
                  <a:lnTo>
                    <a:pt x="71" y="35"/>
                  </a:lnTo>
                  <a:lnTo>
                    <a:pt x="72" y="35"/>
                  </a:lnTo>
                  <a:lnTo>
                    <a:pt x="73" y="35"/>
                  </a:lnTo>
                  <a:lnTo>
                    <a:pt x="74" y="35"/>
                  </a:lnTo>
                  <a:lnTo>
                    <a:pt x="74" y="35"/>
                  </a:lnTo>
                  <a:lnTo>
                    <a:pt x="75" y="35"/>
                  </a:lnTo>
                  <a:lnTo>
                    <a:pt x="76" y="35"/>
                  </a:lnTo>
                  <a:lnTo>
                    <a:pt x="76" y="35"/>
                  </a:lnTo>
                  <a:lnTo>
                    <a:pt x="77" y="35"/>
                  </a:lnTo>
                  <a:lnTo>
                    <a:pt x="77" y="36"/>
                  </a:lnTo>
                  <a:lnTo>
                    <a:pt x="78" y="36"/>
                  </a:lnTo>
                  <a:lnTo>
                    <a:pt x="78" y="36"/>
                  </a:lnTo>
                  <a:lnTo>
                    <a:pt x="79" y="36"/>
                  </a:lnTo>
                  <a:lnTo>
                    <a:pt x="79" y="36"/>
                  </a:lnTo>
                  <a:lnTo>
                    <a:pt x="80" y="36"/>
                  </a:lnTo>
                  <a:lnTo>
                    <a:pt x="81" y="36"/>
                  </a:lnTo>
                  <a:lnTo>
                    <a:pt x="81" y="36"/>
                  </a:lnTo>
                  <a:lnTo>
                    <a:pt x="82" y="36"/>
                  </a:lnTo>
                  <a:lnTo>
                    <a:pt x="83" y="36"/>
                  </a:lnTo>
                  <a:lnTo>
                    <a:pt x="83" y="36"/>
                  </a:lnTo>
                  <a:lnTo>
                    <a:pt x="83" y="36"/>
                  </a:lnTo>
                  <a:lnTo>
                    <a:pt x="84" y="36"/>
                  </a:lnTo>
                  <a:lnTo>
                    <a:pt x="84" y="36"/>
                  </a:lnTo>
                  <a:lnTo>
                    <a:pt x="80" y="43"/>
                  </a:lnTo>
                  <a:lnTo>
                    <a:pt x="80" y="43"/>
                  </a:lnTo>
                  <a:lnTo>
                    <a:pt x="79" y="43"/>
                  </a:lnTo>
                  <a:lnTo>
                    <a:pt x="79" y="43"/>
                  </a:lnTo>
                  <a:lnTo>
                    <a:pt x="78" y="43"/>
                  </a:lnTo>
                  <a:lnTo>
                    <a:pt x="77" y="43"/>
                  </a:lnTo>
                  <a:lnTo>
                    <a:pt x="77" y="43"/>
                  </a:lnTo>
                  <a:lnTo>
                    <a:pt x="76" y="43"/>
                  </a:lnTo>
                  <a:lnTo>
                    <a:pt x="76" y="43"/>
                  </a:lnTo>
                  <a:lnTo>
                    <a:pt x="76" y="43"/>
                  </a:lnTo>
                  <a:lnTo>
                    <a:pt x="75" y="42"/>
                  </a:lnTo>
                  <a:lnTo>
                    <a:pt x="74" y="42"/>
                  </a:lnTo>
                  <a:lnTo>
                    <a:pt x="74" y="42"/>
                  </a:lnTo>
                  <a:lnTo>
                    <a:pt x="74" y="42"/>
                  </a:lnTo>
                  <a:lnTo>
                    <a:pt x="73" y="42"/>
                  </a:lnTo>
                  <a:lnTo>
                    <a:pt x="72" y="42"/>
                  </a:lnTo>
                  <a:lnTo>
                    <a:pt x="72" y="42"/>
                  </a:lnTo>
                  <a:lnTo>
                    <a:pt x="71" y="42"/>
                  </a:lnTo>
                  <a:lnTo>
                    <a:pt x="71" y="42"/>
                  </a:lnTo>
                  <a:lnTo>
                    <a:pt x="70" y="42"/>
                  </a:lnTo>
                  <a:lnTo>
                    <a:pt x="69" y="42"/>
                  </a:lnTo>
                  <a:lnTo>
                    <a:pt x="69" y="42"/>
                  </a:lnTo>
                  <a:lnTo>
                    <a:pt x="68" y="42"/>
                  </a:lnTo>
                  <a:lnTo>
                    <a:pt x="67" y="42"/>
                  </a:lnTo>
                  <a:lnTo>
                    <a:pt x="67" y="41"/>
                  </a:lnTo>
                  <a:lnTo>
                    <a:pt x="66" y="41"/>
                  </a:lnTo>
                  <a:lnTo>
                    <a:pt x="65" y="41"/>
                  </a:lnTo>
                  <a:lnTo>
                    <a:pt x="64" y="41"/>
                  </a:lnTo>
                  <a:lnTo>
                    <a:pt x="63" y="41"/>
                  </a:lnTo>
                  <a:lnTo>
                    <a:pt x="62" y="41"/>
                  </a:lnTo>
                  <a:lnTo>
                    <a:pt x="62" y="40"/>
                  </a:lnTo>
                  <a:lnTo>
                    <a:pt x="61" y="40"/>
                  </a:lnTo>
                  <a:lnTo>
                    <a:pt x="60" y="40"/>
                  </a:lnTo>
                  <a:lnTo>
                    <a:pt x="59" y="40"/>
                  </a:lnTo>
                  <a:lnTo>
                    <a:pt x="58" y="40"/>
                  </a:lnTo>
                  <a:lnTo>
                    <a:pt x="57" y="39"/>
                  </a:lnTo>
                  <a:lnTo>
                    <a:pt x="56" y="39"/>
                  </a:lnTo>
                  <a:lnTo>
                    <a:pt x="55" y="39"/>
                  </a:lnTo>
                  <a:lnTo>
                    <a:pt x="54" y="38"/>
                  </a:lnTo>
                  <a:lnTo>
                    <a:pt x="53" y="38"/>
                  </a:lnTo>
                  <a:lnTo>
                    <a:pt x="52" y="38"/>
                  </a:lnTo>
                  <a:lnTo>
                    <a:pt x="51" y="37"/>
                  </a:lnTo>
                  <a:lnTo>
                    <a:pt x="50" y="37"/>
                  </a:lnTo>
                  <a:lnTo>
                    <a:pt x="49" y="37"/>
                  </a:lnTo>
                  <a:lnTo>
                    <a:pt x="48" y="36"/>
                  </a:lnTo>
                  <a:lnTo>
                    <a:pt x="46" y="36"/>
                  </a:lnTo>
                  <a:lnTo>
                    <a:pt x="45" y="35"/>
                  </a:lnTo>
                  <a:lnTo>
                    <a:pt x="44" y="35"/>
                  </a:lnTo>
                  <a:lnTo>
                    <a:pt x="43" y="35"/>
                  </a:lnTo>
                  <a:lnTo>
                    <a:pt x="42" y="34"/>
                  </a:lnTo>
                  <a:lnTo>
                    <a:pt x="41" y="34"/>
                  </a:lnTo>
                  <a:lnTo>
                    <a:pt x="39" y="33"/>
                  </a:lnTo>
                  <a:lnTo>
                    <a:pt x="38" y="32"/>
                  </a:lnTo>
                  <a:lnTo>
                    <a:pt x="37" y="32"/>
                  </a:lnTo>
                  <a:lnTo>
                    <a:pt x="35" y="31"/>
                  </a:lnTo>
                  <a:lnTo>
                    <a:pt x="34" y="31"/>
                  </a:lnTo>
                  <a:lnTo>
                    <a:pt x="33" y="30"/>
                  </a:lnTo>
                  <a:lnTo>
                    <a:pt x="31" y="30"/>
                  </a:lnTo>
                  <a:lnTo>
                    <a:pt x="30" y="29"/>
                  </a:lnTo>
                  <a:lnTo>
                    <a:pt x="29" y="28"/>
                  </a:lnTo>
                  <a:lnTo>
                    <a:pt x="28" y="28"/>
                  </a:lnTo>
                  <a:lnTo>
                    <a:pt x="27" y="27"/>
                  </a:lnTo>
                  <a:lnTo>
                    <a:pt x="25" y="26"/>
                  </a:lnTo>
                  <a:lnTo>
                    <a:pt x="24" y="26"/>
                  </a:lnTo>
                  <a:lnTo>
                    <a:pt x="23" y="25"/>
                  </a:lnTo>
                  <a:lnTo>
                    <a:pt x="22" y="25"/>
                  </a:lnTo>
                  <a:lnTo>
                    <a:pt x="21" y="24"/>
                  </a:lnTo>
                  <a:lnTo>
                    <a:pt x="20" y="23"/>
                  </a:lnTo>
                  <a:lnTo>
                    <a:pt x="19" y="23"/>
                  </a:lnTo>
                  <a:lnTo>
                    <a:pt x="18" y="22"/>
                  </a:lnTo>
                  <a:lnTo>
                    <a:pt x="17" y="22"/>
                  </a:lnTo>
                  <a:lnTo>
                    <a:pt x="16" y="21"/>
                  </a:lnTo>
                  <a:lnTo>
                    <a:pt x="15" y="21"/>
                  </a:lnTo>
                  <a:lnTo>
                    <a:pt x="15" y="20"/>
                  </a:lnTo>
                  <a:lnTo>
                    <a:pt x="14" y="20"/>
                  </a:lnTo>
                  <a:lnTo>
                    <a:pt x="13" y="19"/>
                  </a:lnTo>
                  <a:lnTo>
                    <a:pt x="12" y="19"/>
                  </a:lnTo>
                  <a:lnTo>
                    <a:pt x="12" y="18"/>
                  </a:lnTo>
                  <a:lnTo>
                    <a:pt x="11" y="18"/>
                  </a:lnTo>
                  <a:lnTo>
                    <a:pt x="10" y="18"/>
                  </a:lnTo>
                  <a:lnTo>
                    <a:pt x="10" y="17"/>
                  </a:lnTo>
                  <a:lnTo>
                    <a:pt x="9" y="17"/>
                  </a:lnTo>
                  <a:lnTo>
                    <a:pt x="8" y="16"/>
                  </a:lnTo>
                  <a:lnTo>
                    <a:pt x="8" y="16"/>
                  </a:lnTo>
                  <a:lnTo>
                    <a:pt x="7" y="15"/>
                  </a:lnTo>
                  <a:lnTo>
                    <a:pt x="7" y="15"/>
                  </a:lnTo>
                  <a:lnTo>
                    <a:pt x="6" y="15"/>
                  </a:lnTo>
                  <a:lnTo>
                    <a:pt x="6" y="15"/>
                  </a:lnTo>
                  <a:lnTo>
                    <a:pt x="5" y="14"/>
                  </a:lnTo>
                  <a:lnTo>
                    <a:pt x="5" y="14"/>
                  </a:lnTo>
                  <a:lnTo>
                    <a:pt x="5" y="13"/>
                  </a:lnTo>
                  <a:lnTo>
                    <a:pt x="4" y="13"/>
                  </a:lnTo>
                  <a:lnTo>
                    <a:pt x="3" y="12"/>
                  </a:lnTo>
                  <a:lnTo>
                    <a:pt x="2" y="12"/>
                  </a:lnTo>
                  <a:lnTo>
                    <a:pt x="2" y="11"/>
                  </a:lnTo>
                  <a:lnTo>
                    <a:pt x="1" y="11"/>
                  </a:lnTo>
                  <a:lnTo>
                    <a:pt x="1" y="10"/>
                  </a:lnTo>
                  <a:lnTo>
                    <a:pt x="0" y="10"/>
                  </a:lnTo>
                  <a:lnTo>
                    <a:pt x="0" y="9"/>
                  </a:lnTo>
                  <a:lnTo>
                    <a:pt x="0"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6" name="Freeform 2295"/>
            <p:cNvSpPr>
              <a:spLocks/>
            </p:cNvSpPr>
            <p:nvPr/>
          </p:nvSpPr>
          <p:spPr bwMode="auto">
            <a:xfrm>
              <a:off x="4002088" y="3731188"/>
              <a:ext cx="192088" cy="92075"/>
            </a:xfrm>
            <a:custGeom>
              <a:avLst/>
              <a:gdLst>
                <a:gd name="T0" fmla="*/ 2 w 121"/>
                <a:gd name="T1" fmla="*/ 0 h 58"/>
                <a:gd name="T2" fmla="*/ 121 w 121"/>
                <a:gd name="T3" fmla="*/ 52 h 58"/>
                <a:gd name="T4" fmla="*/ 117 w 121"/>
                <a:gd name="T5" fmla="*/ 58 h 58"/>
                <a:gd name="T6" fmla="*/ 0 w 121"/>
                <a:gd name="T7" fmla="*/ 8 h 58"/>
                <a:gd name="T8" fmla="*/ 2 w 121"/>
                <a:gd name="T9" fmla="*/ 0 h 58"/>
              </a:gdLst>
              <a:ahLst/>
              <a:cxnLst>
                <a:cxn ang="0">
                  <a:pos x="T0" y="T1"/>
                </a:cxn>
                <a:cxn ang="0">
                  <a:pos x="T2" y="T3"/>
                </a:cxn>
                <a:cxn ang="0">
                  <a:pos x="T4" y="T5"/>
                </a:cxn>
                <a:cxn ang="0">
                  <a:pos x="T6" y="T7"/>
                </a:cxn>
                <a:cxn ang="0">
                  <a:pos x="T8" y="T9"/>
                </a:cxn>
              </a:cxnLst>
              <a:rect l="0" t="0" r="r" b="b"/>
              <a:pathLst>
                <a:path w="121" h="58">
                  <a:moveTo>
                    <a:pt x="2" y="0"/>
                  </a:moveTo>
                  <a:lnTo>
                    <a:pt x="121" y="52"/>
                  </a:lnTo>
                  <a:lnTo>
                    <a:pt x="117" y="58"/>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7" name="Freeform 2296"/>
            <p:cNvSpPr>
              <a:spLocks/>
            </p:cNvSpPr>
            <p:nvPr/>
          </p:nvSpPr>
          <p:spPr bwMode="auto">
            <a:xfrm>
              <a:off x="3892553" y="3729598"/>
              <a:ext cx="104775" cy="52388"/>
            </a:xfrm>
            <a:custGeom>
              <a:avLst/>
              <a:gdLst>
                <a:gd name="T0" fmla="*/ 8 w 66"/>
                <a:gd name="T1" fmla="*/ 0 h 33"/>
                <a:gd name="T2" fmla="*/ 9 w 66"/>
                <a:gd name="T3" fmla="*/ 1 h 33"/>
                <a:gd name="T4" fmla="*/ 10 w 66"/>
                <a:gd name="T5" fmla="*/ 2 h 33"/>
                <a:gd name="T6" fmla="*/ 12 w 66"/>
                <a:gd name="T7" fmla="*/ 4 h 33"/>
                <a:gd name="T8" fmla="*/ 14 w 66"/>
                <a:gd name="T9" fmla="*/ 5 h 33"/>
                <a:gd name="T10" fmla="*/ 15 w 66"/>
                <a:gd name="T11" fmla="*/ 6 h 33"/>
                <a:gd name="T12" fmla="*/ 16 w 66"/>
                <a:gd name="T13" fmla="*/ 7 h 33"/>
                <a:gd name="T14" fmla="*/ 18 w 66"/>
                <a:gd name="T15" fmla="*/ 8 h 33"/>
                <a:gd name="T16" fmla="*/ 20 w 66"/>
                <a:gd name="T17" fmla="*/ 9 h 33"/>
                <a:gd name="T18" fmla="*/ 21 w 66"/>
                <a:gd name="T19" fmla="*/ 11 h 33"/>
                <a:gd name="T20" fmla="*/ 23 w 66"/>
                <a:gd name="T21" fmla="*/ 12 h 33"/>
                <a:gd name="T22" fmla="*/ 25 w 66"/>
                <a:gd name="T23" fmla="*/ 13 h 33"/>
                <a:gd name="T24" fmla="*/ 27 w 66"/>
                <a:gd name="T25" fmla="*/ 14 h 33"/>
                <a:gd name="T26" fmla="*/ 30 w 66"/>
                <a:gd name="T27" fmla="*/ 15 h 33"/>
                <a:gd name="T28" fmla="*/ 32 w 66"/>
                <a:gd name="T29" fmla="*/ 17 h 33"/>
                <a:gd name="T30" fmla="*/ 35 w 66"/>
                <a:gd name="T31" fmla="*/ 18 h 33"/>
                <a:gd name="T32" fmla="*/ 37 w 66"/>
                <a:gd name="T33" fmla="*/ 19 h 33"/>
                <a:gd name="T34" fmla="*/ 40 w 66"/>
                <a:gd name="T35" fmla="*/ 20 h 33"/>
                <a:gd name="T36" fmla="*/ 42 w 66"/>
                <a:gd name="T37" fmla="*/ 21 h 33"/>
                <a:gd name="T38" fmla="*/ 44 w 66"/>
                <a:gd name="T39" fmla="*/ 21 h 33"/>
                <a:gd name="T40" fmla="*/ 46 w 66"/>
                <a:gd name="T41" fmla="*/ 22 h 33"/>
                <a:gd name="T42" fmla="*/ 48 w 66"/>
                <a:gd name="T43" fmla="*/ 23 h 33"/>
                <a:gd name="T44" fmla="*/ 50 w 66"/>
                <a:gd name="T45" fmla="*/ 23 h 33"/>
                <a:gd name="T46" fmla="*/ 52 w 66"/>
                <a:gd name="T47" fmla="*/ 23 h 33"/>
                <a:gd name="T48" fmla="*/ 53 w 66"/>
                <a:gd name="T49" fmla="*/ 24 h 33"/>
                <a:gd name="T50" fmla="*/ 55 w 66"/>
                <a:gd name="T51" fmla="*/ 24 h 33"/>
                <a:gd name="T52" fmla="*/ 57 w 66"/>
                <a:gd name="T53" fmla="*/ 25 h 33"/>
                <a:gd name="T54" fmla="*/ 59 w 66"/>
                <a:gd name="T55" fmla="*/ 25 h 33"/>
                <a:gd name="T56" fmla="*/ 60 w 66"/>
                <a:gd name="T57" fmla="*/ 25 h 33"/>
                <a:gd name="T58" fmla="*/ 62 w 66"/>
                <a:gd name="T59" fmla="*/ 26 h 33"/>
                <a:gd name="T60" fmla="*/ 65 w 66"/>
                <a:gd name="T61" fmla="*/ 33 h 33"/>
                <a:gd name="T62" fmla="*/ 64 w 66"/>
                <a:gd name="T63" fmla="*/ 33 h 33"/>
                <a:gd name="T64" fmla="*/ 62 w 66"/>
                <a:gd name="T65" fmla="*/ 33 h 33"/>
                <a:gd name="T66" fmla="*/ 60 w 66"/>
                <a:gd name="T67" fmla="*/ 32 h 33"/>
                <a:gd name="T68" fmla="*/ 59 w 66"/>
                <a:gd name="T69" fmla="*/ 32 h 33"/>
                <a:gd name="T70" fmla="*/ 57 w 66"/>
                <a:gd name="T71" fmla="*/ 32 h 33"/>
                <a:gd name="T72" fmla="*/ 55 w 66"/>
                <a:gd name="T73" fmla="*/ 32 h 33"/>
                <a:gd name="T74" fmla="*/ 53 w 66"/>
                <a:gd name="T75" fmla="*/ 31 h 33"/>
                <a:gd name="T76" fmla="*/ 51 w 66"/>
                <a:gd name="T77" fmla="*/ 31 h 33"/>
                <a:gd name="T78" fmla="*/ 49 w 66"/>
                <a:gd name="T79" fmla="*/ 30 h 33"/>
                <a:gd name="T80" fmla="*/ 46 w 66"/>
                <a:gd name="T81" fmla="*/ 30 h 33"/>
                <a:gd name="T82" fmla="*/ 44 w 66"/>
                <a:gd name="T83" fmla="*/ 29 h 33"/>
                <a:gd name="T84" fmla="*/ 41 w 66"/>
                <a:gd name="T85" fmla="*/ 28 h 33"/>
                <a:gd name="T86" fmla="*/ 38 w 66"/>
                <a:gd name="T87" fmla="*/ 27 h 33"/>
                <a:gd name="T88" fmla="*/ 35 w 66"/>
                <a:gd name="T89" fmla="*/ 26 h 33"/>
                <a:gd name="T90" fmla="*/ 32 w 66"/>
                <a:gd name="T91" fmla="*/ 24 h 33"/>
                <a:gd name="T92" fmla="*/ 29 w 66"/>
                <a:gd name="T93" fmla="*/ 23 h 33"/>
                <a:gd name="T94" fmla="*/ 26 w 66"/>
                <a:gd name="T95" fmla="*/ 21 h 33"/>
                <a:gd name="T96" fmla="*/ 23 w 66"/>
                <a:gd name="T97" fmla="*/ 20 h 33"/>
                <a:gd name="T98" fmla="*/ 20 w 66"/>
                <a:gd name="T99" fmla="*/ 18 h 33"/>
                <a:gd name="T100" fmla="*/ 18 w 66"/>
                <a:gd name="T101" fmla="*/ 17 h 33"/>
                <a:gd name="T102" fmla="*/ 15 w 66"/>
                <a:gd name="T103" fmla="*/ 16 h 33"/>
                <a:gd name="T104" fmla="*/ 13 w 66"/>
                <a:gd name="T105" fmla="*/ 14 h 33"/>
                <a:gd name="T106" fmla="*/ 11 w 66"/>
                <a:gd name="T107" fmla="*/ 13 h 33"/>
                <a:gd name="T108" fmla="*/ 10 w 66"/>
                <a:gd name="T109" fmla="*/ 12 h 33"/>
                <a:gd name="T110" fmla="*/ 8 w 66"/>
                <a:gd name="T111" fmla="*/ 11 h 33"/>
                <a:gd name="T112" fmla="*/ 7 w 66"/>
                <a:gd name="T113" fmla="*/ 10 h 33"/>
                <a:gd name="T114" fmla="*/ 5 w 66"/>
                <a:gd name="T115" fmla="*/ 8 h 33"/>
                <a:gd name="T116" fmla="*/ 4 w 66"/>
                <a:gd name="T117" fmla="*/ 7 h 33"/>
                <a:gd name="T118" fmla="*/ 2 w 66"/>
                <a:gd name="T119" fmla="*/ 4 h 33"/>
                <a:gd name="T120" fmla="*/ 0 w 66"/>
                <a:gd name="T12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33">
                  <a:moveTo>
                    <a:pt x="7" y="0"/>
                  </a:moveTo>
                  <a:lnTo>
                    <a:pt x="7" y="0"/>
                  </a:lnTo>
                  <a:lnTo>
                    <a:pt x="8" y="0"/>
                  </a:lnTo>
                  <a:lnTo>
                    <a:pt x="8" y="0"/>
                  </a:lnTo>
                  <a:lnTo>
                    <a:pt x="8" y="1"/>
                  </a:lnTo>
                  <a:lnTo>
                    <a:pt x="9" y="1"/>
                  </a:lnTo>
                  <a:lnTo>
                    <a:pt x="9" y="2"/>
                  </a:lnTo>
                  <a:lnTo>
                    <a:pt x="9" y="2"/>
                  </a:lnTo>
                  <a:lnTo>
                    <a:pt x="10" y="2"/>
                  </a:lnTo>
                  <a:lnTo>
                    <a:pt x="11" y="3"/>
                  </a:lnTo>
                  <a:lnTo>
                    <a:pt x="11" y="3"/>
                  </a:lnTo>
                  <a:lnTo>
                    <a:pt x="12" y="4"/>
                  </a:lnTo>
                  <a:lnTo>
                    <a:pt x="13" y="4"/>
                  </a:lnTo>
                  <a:lnTo>
                    <a:pt x="13" y="5"/>
                  </a:lnTo>
                  <a:lnTo>
                    <a:pt x="14" y="5"/>
                  </a:lnTo>
                  <a:lnTo>
                    <a:pt x="14" y="6"/>
                  </a:lnTo>
                  <a:lnTo>
                    <a:pt x="14" y="6"/>
                  </a:lnTo>
                  <a:lnTo>
                    <a:pt x="15" y="6"/>
                  </a:lnTo>
                  <a:lnTo>
                    <a:pt x="15" y="7"/>
                  </a:lnTo>
                  <a:lnTo>
                    <a:pt x="16" y="7"/>
                  </a:lnTo>
                  <a:lnTo>
                    <a:pt x="16" y="7"/>
                  </a:lnTo>
                  <a:lnTo>
                    <a:pt x="17" y="8"/>
                  </a:lnTo>
                  <a:lnTo>
                    <a:pt x="17" y="8"/>
                  </a:lnTo>
                  <a:lnTo>
                    <a:pt x="18" y="8"/>
                  </a:lnTo>
                  <a:lnTo>
                    <a:pt x="18" y="9"/>
                  </a:lnTo>
                  <a:lnTo>
                    <a:pt x="19" y="9"/>
                  </a:lnTo>
                  <a:lnTo>
                    <a:pt x="20" y="9"/>
                  </a:lnTo>
                  <a:lnTo>
                    <a:pt x="20" y="10"/>
                  </a:lnTo>
                  <a:lnTo>
                    <a:pt x="21" y="10"/>
                  </a:lnTo>
                  <a:lnTo>
                    <a:pt x="21" y="11"/>
                  </a:lnTo>
                  <a:lnTo>
                    <a:pt x="22" y="11"/>
                  </a:lnTo>
                  <a:lnTo>
                    <a:pt x="23" y="11"/>
                  </a:lnTo>
                  <a:lnTo>
                    <a:pt x="23" y="12"/>
                  </a:lnTo>
                  <a:lnTo>
                    <a:pt x="24" y="12"/>
                  </a:lnTo>
                  <a:lnTo>
                    <a:pt x="24" y="13"/>
                  </a:lnTo>
                  <a:lnTo>
                    <a:pt x="25" y="13"/>
                  </a:lnTo>
                  <a:lnTo>
                    <a:pt x="26" y="14"/>
                  </a:lnTo>
                  <a:lnTo>
                    <a:pt x="27" y="14"/>
                  </a:lnTo>
                  <a:lnTo>
                    <a:pt x="27" y="14"/>
                  </a:lnTo>
                  <a:lnTo>
                    <a:pt x="28" y="15"/>
                  </a:lnTo>
                  <a:lnTo>
                    <a:pt x="29" y="15"/>
                  </a:lnTo>
                  <a:lnTo>
                    <a:pt x="30" y="15"/>
                  </a:lnTo>
                  <a:lnTo>
                    <a:pt x="31" y="16"/>
                  </a:lnTo>
                  <a:lnTo>
                    <a:pt x="32" y="16"/>
                  </a:lnTo>
                  <a:lnTo>
                    <a:pt x="32" y="17"/>
                  </a:lnTo>
                  <a:lnTo>
                    <a:pt x="33" y="17"/>
                  </a:lnTo>
                  <a:lnTo>
                    <a:pt x="34" y="18"/>
                  </a:lnTo>
                  <a:lnTo>
                    <a:pt x="35" y="18"/>
                  </a:lnTo>
                  <a:lnTo>
                    <a:pt x="36" y="18"/>
                  </a:lnTo>
                  <a:lnTo>
                    <a:pt x="37" y="18"/>
                  </a:lnTo>
                  <a:lnTo>
                    <a:pt x="37" y="19"/>
                  </a:lnTo>
                  <a:lnTo>
                    <a:pt x="38" y="19"/>
                  </a:lnTo>
                  <a:lnTo>
                    <a:pt x="39" y="19"/>
                  </a:lnTo>
                  <a:lnTo>
                    <a:pt x="40" y="20"/>
                  </a:lnTo>
                  <a:lnTo>
                    <a:pt x="41" y="20"/>
                  </a:lnTo>
                  <a:lnTo>
                    <a:pt x="41" y="20"/>
                  </a:lnTo>
                  <a:lnTo>
                    <a:pt x="42" y="21"/>
                  </a:lnTo>
                  <a:lnTo>
                    <a:pt x="43" y="21"/>
                  </a:lnTo>
                  <a:lnTo>
                    <a:pt x="44" y="21"/>
                  </a:lnTo>
                  <a:lnTo>
                    <a:pt x="44" y="21"/>
                  </a:lnTo>
                  <a:lnTo>
                    <a:pt x="45" y="21"/>
                  </a:lnTo>
                  <a:lnTo>
                    <a:pt x="46" y="22"/>
                  </a:lnTo>
                  <a:lnTo>
                    <a:pt x="46" y="22"/>
                  </a:lnTo>
                  <a:lnTo>
                    <a:pt x="47" y="22"/>
                  </a:lnTo>
                  <a:lnTo>
                    <a:pt x="48" y="22"/>
                  </a:lnTo>
                  <a:lnTo>
                    <a:pt x="48" y="23"/>
                  </a:lnTo>
                  <a:lnTo>
                    <a:pt x="49" y="23"/>
                  </a:lnTo>
                  <a:lnTo>
                    <a:pt x="49" y="23"/>
                  </a:lnTo>
                  <a:lnTo>
                    <a:pt x="50" y="23"/>
                  </a:lnTo>
                  <a:lnTo>
                    <a:pt x="51" y="23"/>
                  </a:lnTo>
                  <a:lnTo>
                    <a:pt x="51" y="23"/>
                  </a:lnTo>
                  <a:lnTo>
                    <a:pt x="52" y="23"/>
                  </a:lnTo>
                  <a:lnTo>
                    <a:pt x="52" y="24"/>
                  </a:lnTo>
                  <a:lnTo>
                    <a:pt x="53" y="24"/>
                  </a:lnTo>
                  <a:lnTo>
                    <a:pt x="53" y="24"/>
                  </a:lnTo>
                  <a:lnTo>
                    <a:pt x="54" y="24"/>
                  </a:lnTo>
                  <a:lnTo>
                    <a:pt x="54" y="24"/>
                  </a:lnTo>
                  <a:lnTo>
                    <a:pt x="55" y="24"/>
                  </a:lnTo>
                  <a:lnTo>
                    <a:pt x="56" y="25"/>
                  </a:lnTo>
                  <a:lnTo>
                    <a:pt x="57" y="25"/>
                  </a:lnTo>
                  <a:lnTo>
                    <a:pt x="57" y="25"/>
                  </a:lnTo>
                  <a:lnTo>
                    <a:pt x="58" y="25"/>
                  </a:lnTo>
                  <a:lnTo>
                    <a:pt x="59" y="25"/>
                  </a:lnTo>
                  <a:lnTo>
                    <a:pt x="59" y="25"/>
                  </a:lnTo>
                  <a:lnTo>
                    <a:pt x="60" y="25"/>
                  </a:lnTo>
                  <a:lnTo>
                    <a:pt x="60" y="25"/>
                  </a:lnTo>
                  <a:lnTo>
                    <a:pt x="60" y="25"/>
                  </a:lnTo>
                  <a:lnTo>
                    <a:pt x="61" y="26"/>
                  </a:lnTo>
                  <a:lnTo>
                    <a:pt x="62" y="26"/>
                  </a:lnTo>
                  <a:lnTo>
                    <a:pt x="62" y="26"/>
                  </a:lnTo>
                  <a:lnTo>
                    <a:pt x="66" y="33"/>
                  </a:lnTo>
                  <a:lnTo>
                    <a:pt x="66" y="33"/>
                  </a:lnTo>
                  <a:lnTo>
                    <a:pt x="65" y="33"/>
                  </a:lnTo>
                  <a:lnTo>
                    <a:pt x="65" y="33"/>
                  </a:lnTo>
                  <a:lnTo>
                    <a:pt x="64" y="33"/>
                  </a:lnTo>
                  <a:lnTo>
                    <a:pt x="64" y="33"/>
                  </a:lnTo>
                  <a:lnTo>
                    <a:pt x="63" y="33"/>
                  </a:lnTo>
                  <a:lnTo>
                    <a:pt x="62" y="33"/>
                  </a:lnTo>
                  <a:lnTo>
                    <a:pt x="62" y="33"/>
                  </a:lnTo>
                  <a:lnTo>
                    <a:pt x="61" y="33"/>
                  </a:lnTo>
                  <a:lnTo>
                    <a:pt x="61" y="33"/>
                  </a:lnTo>
                  <a:lnTo>
                    <a:pt x="60" y="32"/>
                  </a:lnTo>
                  <a:lnTo>
                    <a:pt x="60" y="32"/>
                  </a:lnTo>
                  <a:lnTo>
                    <a:pt x="59" y="32"/>
                  </a:lnTo>
                  <a:lnTo>
                    <a:pt x="59" y="32"/>
                  </a:lnTo>
                  <a:lnTo>
                    <a:pt x="58" y="32"/>
                  </a:lnTo>
                  <a:lnTo>
                    <a:pt x="58" y="32"/>
                  </a:lnTo>
                  <a:lnTo>
                    <a:pt x="57" y="32"/>
                  </a:lnTo>
                  <a:lnTo>
                    <a:pt x="56" y="32"/>
                  </a:lnTo>
                  <a:lnTo>
                    <a:pt x="56" y="32"/>
                  </a:lnTo>
                  <a:lnTo>
                    <a:pt x="55" y="32"/>
                  </a:lnTo>
                  <a:lnTo>
                    <a:pt x="54" y="32"/>
                  </a:lnTo>
                  <a:lnTo>
                    <a:pt x="54" y="31"/>
                  </a:lnTo>
                  <a:lnTo>
                    <a:pt x="53" y="31"/>
                  </a:lnTo>
                  <a:lnTo>
                    <a:pt x="53" y="31"/>
                  </a:lnTo>
                  <a:lnTo>
                    <a:pt x="52" y="31"/>
                  </a:lnTo>
                  <a:lnTo>
                    <a:pt x="51" y="31"/>
                  </a:lnTo>
                  <a:lnTo>
                    <a:pt x="50" y="31"/>
                  </a:lnTo>
                  <a:lnTo>
                    <a:pt x="50" y="31"/>
                  </a:lnTo>
                  <a:lnTo>
                    <a:pt x="49" y="30"/>
                  </a:lnTo>
                  <a:lnTo>
                    <a:pt x="48" y="30"/>
                  </a:lnTo>
                  <a:lnTo>
                    <a:pt x="47" y="30"/>
                  </a:lnTo>
                  <a:lnTo>
                    <a:pt x="46" y="30"/>
                  </a:lnTo>
                  <a:lnTo>
                    <a:pt x="45" y="29"/>
                  </a:lnTo>
                  <a:lnTo>
                    <a:pt x="44" y="29"/>
                  </a:lnTo>
                  <a:lnTo>
                    <a:pt x="44" y="29"/>
                  </a:lnTo>
                  <a:lnTo>
                    <a:pt x="43" y="28"/>
                  </a:lnTo>
                  <a:lnTo>
                    <a:pt x="42" y="28"/>
                  </a:lnTo>
                  <a:lnTo>
                    <a:pt x="41" y="28"/>
                  </a:lnTo>
                  <a:lnTo>
                    <a:pt x="40" y="28"/>
                  </a:lnTo>
                  <a:lnTo>
                    <a:pt x="39" y="27"/>
                  </a:lnTo>
                  <a:lnTo>
                    <a:pt x="38" y="27"/>
                  </a:lnTo>
                  <a:lnTo>
                    <a:pt x="37" y="26"/>
                  </a:lnTo>
                  <a:lnTo>
                    <a:pt x="36" y="26"/>
                  </a:lnTo>
                  <a:lnTo>
                    <a:pt x="35" y="26"/>
                  </a:lnTo>
                  <a:lnTo>
                    <a:pt x="34" y="25"/>
                  </a:lnTo>
                  <a:lnTo>
                    <a:pt x="33" y="25"/>
                  </a:lnTo>
                  <a:lnTo>
                    <a:pt x="32" y="24"/>
                  </a:lnTo>
                  <a:lnTo>
                    <a:pt x="31" y="24"/>
                  </a:lnTo>
                  <a:lnTo>
                    <a:pt x="30" y="23"/>
                  </a:lnTo>
                  <a:lnTo>
                    <a:pt x="29" y="23"/>
                  </a:lnTo>
                  <a:lnTo>
                    <a:pt x="28" y="23"/>
                  </a:lnTo>
                  <a:lnTo>
                    <a:pt x="27" y="22"/>
                  </a:lnTo>
                  <a:lnTo>
                    <a:pt x="26" y="21"/>
                  </a:lnTo>
                  <a:lnTo>
                    <a:pt x="25" y="21"/>
                  </a:lnTo>
                  <a:lnTo>
                    <a:pt x="24" y="20"/>
                  </a:lnTo>
                  <a:lnTo>
                    <a:pt x="23" y="20"/>
                  </a:lnTo>
                  <a:lnTo>
                    <a:pt x="22" y="19"/>
                  </a:lnTo>
                  <a:lnTo>
                    <a:pt x="21" y="19"/>
                  </a:lnTo>
                  <a:lnTo>
                    <a:pt x="20" y="18"/>
                  </a:lnTo>
                  <a:lnTo>
                    <a:pt x="19" y="18"/>
                  </a:lnTo>
                  <a:lnTo>
                    <a:pt x="18" y="17"/>
                  </a:lnTo>
                  <a:lnTo>
                    <a:pt x="18" y="17"/>
                  </a:lnTo>
                  <a:lnTo>
                    <a:pt x="17" y="16"/>
                  </a:lnTo>
                  <a:lnTo>
                    <a:pt x="16" y="16"/>
                  </a:lnTo>
                  <a:lnTo>
                    <a:pt x="15" y="16"/>
                  </a:lnTo>
                  <a:lnTo>
                    <a:pt x="15" y="15"/>
                  </a:lnTo>
                  <a:lnTo>
                    <a:pt x="14" y="15"/>
                  </a:lnTo>
                  <a:lnTo>
                    <a:pt x="13" y="14"/>
                  </a:lnTo>
                  <a:lnTo>
                    <a:pt x="13" y="14"/>
                  </a:lnTo>
                  <a:lnTo>
                    <a:pt x="12" y="13"/>
                  </a:lnTo>
                  <a:lnTo>
                    <a:pt x="11" y="13"/>
                  </a:lnTo>
                  <a:lnTo>
                    <a:pt x="11" y="13"/>
                  </a:lnTo>
                  <a:lnTo>
                    <a:pt x="10" y="12"/>
                  </a:lnTo>
                  <a:lnTo>
                    <a:pt x="10" y="12"/>
                  </a:lnTo>
                  <a:lnTo>
                    <a:pt x="9" y="12"/>
                  </a:lnTo>
                  <a:lnTo>
                    <a:pt x="9" y="11"/>
                  </a:lnTo>
                  <a:lnTo>
                    <a:pt x="8" y="11"/>
                  </a:lnTo>
                  <a:lnTo>
                    <a:pt x="8" y="10"/>
                  </a:lnTo>
                  <a:lnTo>
                    <a:pt x="8" y="10"/>
                  </a:lnTo>
                  <a:lnTo>
                    <a:pt x="7" y="10"/>
                  </a:lnTo>
                  <a:lnTo>
                    <a:pt x="6" y="9"/>
                  </a:lnTo>
                  <a:lnTo>
                    <a:pt x="6" y="9"/>
                  </a:lnTo>
                  <a:lnTo>
                    <a:pt x="5" y="8"/>
                  </a:lnTo>
                  <a:lnTo>
                    <a:pt x="5" y="8"/>
                  </a:lnTo>
                  <a:lnTo>
                    <a:pt x="4" y="7"/>
                  </a:lnTo>
                  <a:lnTo>
                    <a:pt x="4" y="7"/>
                  </a:lnTo>
                  <a:lnTo>
                    <a:pt x="3" y="6"/>
                  </a:lnTo>
                  <a:lnTo>
                    <a:pt x="2" y="5"/>
                  </a:lnTo>
                  <a:lnTo>
                    <a:pt x="2" y="4"/>
                  </a:lnTo>
                  <a:lnTo>
                    <a:pt x="1" y="4"/>
                  </a:lnTo>
                  <a:lnTo>
                    <a:pt x="1" y="3"/>
                  </a:lnTo>
                  <a:lnTo>
                    <a:pt x="0"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8" name="Freeform 2297"/>
            <p:cNvSpPr>
              <a:spLocks/>
            </p:cNvSpPr>
            <p:nvPr/>
          </p:nvSpPr>
          <p:spPr bwMode="auto">
            <a:xfrm>
              <a:off x="3876678" y="3731186"/>
              <a:ext cx="130175" cy="69850"/>
            </a:xfrm>
            <a:custGeom>
              <a:avLst/>
              <a:gdLst>
                <a:gd name="T0" fmla="*/ 15 w 82"/>
                <a:gd name="T1" fmla="*/ 1 h 44"/>
                <a:gd name="T2" fmla="*/ 11 w 82"/>
                <a:gd name="T3" fmla="*/ 0 h 44"/>
                <a:gd name="T4" fmla="*/ 7 w 82"/>
                <a:gd name="T5" fmla="*/ 0 h 44"/>
                <a:gd name="T6" fmla="*/ 4 w 82"/>
                <a:gd name="T7" fmla="*/ 1 h 44"/>
                <a:gd name="T8" fmla="*/ 1 w 82"/>
                <a:gd name="T9" fmla="*/ 2 h 44"/>
                <a:gd name="T10" fmla="*/ 0 w 82"/>
                <a:gd name="T11" fmla="*/ 7 h 44"/>
                <a:gd name="T12" fmla="*/ 2 w 82"/>
                <a:gd name="T13" fmla="*/ 12 h 44"/>
                <a:gd name="T14" fmla="*/ 5 w 82"/>
                <a:gd name="T15" fmla="*/ 16 h 44"/>
                <a:gd name="T16" fmla="*/ 9 w 82"/>
                <a:gd name="T17" fmla="*/ 19 h 44"/>
                <a:gd name="T18" fmla="*/ 12 w 82"/>
                <a:gd name="T19" fmla="*/ 21 h 44"/>
                <a:gd name="T20" fmla="*/ 15 w 82"/>
                <a:gd name="T21" fmla="*/ 24 h 44"/>
                <a:gd name="T22" fmla="*/ 19 w 82"/>
                <a:gd name="T23" fmla="*/ 26 h 44"/>
                <a:gd name="T24" fmla="*/ 24 w 82"/>
                <a:gd name="T25" fmla="*/ 29 h 44"/>
                <a:gd name="T26" fmla="*/ 29 w 82"/>
                <a:gd name="T27" fmla="*/ 31 h 44"/>
                <a:gd name="T28" fmla="*/ 34 w 82"/>
                <a:gd name="T29" fmla="*/ 34 h 44"/>
                <a:gd name="T30" fmla="*/ 40 w 82"/>
                <a:gd name="T31" fmla="*/ 36 h 44"/>
                <a:gd name="T32" fmla="*/ 47 w 82"/>
                <a:gd name="T33" fmla="*/ 39 h 44"/>
                <a:gd name="T34" fmla="*/ 52 w 82"/>
                <a:gd name="T35" fmla="*/ 40 h 44"/>
                <a:gd name="T36" fmla="*/ 57 w 82"/>
                <a:gd name="T37" fmla="*/ 42 h 44"/>
                <a:gd name="T38" fmla="*/ 61 w 82"/>
                <a:gd name="T39" fmla="*/ 42 h 44"/>
                <a:gd name="T40" fmla="*/ 65 w 82"/>
                <a:gd name="T41" fmla="*/ 43 h 44"/>
                <a:gd name="T42" fmla="*/ 69 w 82"/>
                <a:gd name="T43" fmla="*/ 44 h 44"/>
                <a:gd name="T44" fmla="*/ 73 w 82"/>
                <a:gd name="T45" fmla="*/ 44 h 44"/>
                <a:gd name="T46" fmla="*/ 76 w 82"/>
                <a:gd name="T47" fmla="*/ 43 h 44"/>
                <a:gd name="T48" fmla="*/ 80 w 82"/>
                <a:gd name="T49" fmla="*/ 42 h 44"/>
                <a:gd name="T50" fmla="*/ 82 w 82"/>
                <a:gd name="T51" fmla="*/ 38 h 44"/>
                <a:gd name="T52" fmla="*/ 82 w 82"/>
                <a:gd name="T53" fmla="*/ 35 h 44"/>
                <a:gd name="T54" fmla="*/ 80 w 82"/>
                <a:gd name="T55" fmla="*/ 31 h 44"/>
                <a:gd name="T56" fmla="*/ 78 w 82"/>
                <a:gd name="T57" fmla="*/ 28 h 44"/>
                <a:gd name="T58" fmla="*/ 74 w 82"/>
                <a:gd name="T59" fmla="*/ 25 h 44"/>
                <a:gd name="T60" fmla="*/ 68 w 82"/>
                <a:gd name="T61" fmla="*/ 30 h 44"/>
                <a:gd name="T62" fmla="*/ 72 w 82"/>
                <a:gd name="T63" fmla="*/ 32 h 44"/>
                <a:gd name="T64" fmla="*/ 75 w 82"/>
                <a:gd name="T65" fmla="*/ 35 h 44"/>
                <a:gd name="T66" fmla="*/ 73 w 82"/>
                <a:gd name="T67" fmla="*/ 36 h 44"/>
                <a:gd name="T68" fmla="*/ 68 w 82"/>
                <a:gd name="T69" fmla="*/ 36 h 44"/>
                <a:gd name="T70" fmla="*/ 65 w 82"/>
                <a:gd name="T71" fmla="*/ 36 h 44"/>
                <a:gd name="T72" fmla="*/ 62 w 82"/>
                <a:gd name="T73" fmla="*/ 35 h 44"/>
                <a:gd name="T74" fmla="*/ 58 w 82"/>
                <a:gd name="T75" fmla="*/ 34 h 44"/>
                <a:gd name="T76" fmla="*/ 54 w 82"/>
                <a:gd name="T77" fmla="*/ 33 h 44"/>
                <a:gd name="T78" fmla="*/ 49 w 82"/>
                <a:gd name="T79" fmla="*/ 32 h 44"/>
                <a:gd name="T80" fmla="*/ 45 w 82"/>
                <a:gd name="T81" fmla="*/ 31 h 44"/>
                <a:gd name="T82" fmla="*/ 41 w 82"/>
                <a:gd name="T83" fmla="*/ 29 h 44"/>
                <a:gd name="T84" fmla="*/ 36 w 82"/>
                <a:gd name="T85" fmla="*/ 27 h 44"/>
                <a:gd name="T86" fmla="*/ 32 w 82"/>
                <a:gd name="T87" fmla="*/ 25 h 44"/>
                <a:gd name="T88" fmla="*/ 28 w 82"/>
                <a:gd name="T89" fmla="*/ 23 h 44"/>
                <a:gd name="T90" fmla="*/ 24 w 82"/>
                <a:gd name="T91" fmla="*/ 21 h 44"/>
                <a:gd name="T92" fmla="*/ 21 w 82"/>
                <a:gd name="T93" fmla="*/ 19 h 44"/>
                <a:gd name="T94" fmla="*/ 18 w 82"/>
                <a:gd name="T95" fmla="*/ 17 h 44"/>
                <a:gd name="T96" fmla="*/ 15 w 82"/>
                <a:gd name="T97" fmla="*/ 15 h 44"/>
                <a:gd name="T98" fmla="*/ 11 w 82"/>
                <a:gd name="T99" fmla="*/ 11 h 44"/>
                <a:gd name="T100" fmla="*/ 9 w 82"/>
                <a:gd name="T101" fmla="*/ 7 h 44"/>
                <a:gd name="T102" fmla="*/ 13 w 82"/>
                <a:gd name="T103" fmla="*/ 7 h 44"/>
                <a:gd name="T104" fmla="*/ 16 w 82"/>
                <a:gd name="T105" fmla="*/ 8 h 44"/>
                <a:gd name="T106" fmla="*/ 19 w 82"/>
                <a:gd name="T107"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44">
                  <a:moveTo>
                    <a:pt x="17" y="2"/>
                  </a:moveTo>
                  <a:lnTo>
                    <a:pt x="16" y="2"/>
                  </a:lnTo>
                  <a:lnTo>
                    <a:pt x="16" y="2"/>
                  </a:lnTo>
                  <a:lnTo>
                    <a:pt x="16" y="2"/>
                  </a:lnTo>
                  <a:lnTo>
                    <a:pt x="15" y="1"/>
                  </a:lnTo>
                  <a:lnTo>
                    <a:pt x="15" y="1"/>
                  </a:lnTo>
                  <a:lnTo>
                    <a:pt x="14" y="1"/>
                  </a:lnTo>
                  <a:lnTo>
                    <a:pt x="13" y="1"/>
                  </a:lnTo>
                  <a:lnTo>
                    <a:pt x="12" y="1"/>
                  </a:lnTo>
                  <a:lnTo>
                    <a:pt x="12" y="0"/>
                  </a:lnTo>
                  <a:lnTo>
                    <a:pt x="11" y="0"/>
                  </a:lnTo>
                  <a:lnTo>
                    <a:pt x="11" y="0"/>
                  </a:lnTo>
                  <a:lnTo>
                    <a:pt x="10" y="0"/>
                  </a:lnTo>
                  <a:lnTo>
                    <a:pt x="10" y="0"/>
                  </a:lnTo>
                  <a:lnTo>
                    <a:pt x="9" y="0"/>
                  </a:lnTo>
                  <a:lnTo>
                    <a:pt x="9" y="0"/>
                  </a:lnTo>
                  <a:lnTo>
                    <a:pt x="8" y="0"/>
                  </a:lnTo>
                  <a:lnTo>
                    <a:pt x="7" y="0"/>
                  </a:lnTo>
                  <a:lnTo>
                    <a:pt x="7" y="0"/>
                  </a:lnTo>
                  <a:lnTo>
                    <a:pt x="6" y="0"/>
                  </a:lnTo>
                  <a:lnTo>
                    <a:pt x="6" y="0"/>
                  </a:lnTo>
                  <a:lnTo>
                    <a:pt x="5" y="0"/>
                  </a:lnTo>
                  <a:lnTo>
                    <a:pt x="5" y="0"/>
                  </a:lnTo>
                  <a:lnTo>
                    <a:pt x="4" y="1"/>
                  </a:lnTo>
                  <a:lnTo>
                    <a:pt x="4" y="1"/>
                  </a:lnTo>
                  <a:lnTo>
                    <a:pt x="3" y="1"/>
                  </a:lnTo>
                  <a:lnTo>
                    <a:pt x="3" y="1"/>
                  </a:lnTo>
                  <a:lnTo>
                    <a:pt x="3" y="2"/>
                  </a:lnTo>
                  <a:lnTo>
                    <a:pt x="2" y="2"/>
                  </a:lnTo>
                  <a:lnTo>
                    <a:pt x="1" y="2"/>
                  </a:lnTo>
                  <a:lnTo>
                    <a:pt x="1" y="3"/>
                  </a:lnTo>
                  <a:lnTo>
                    <a:pt x="1" y="4"/>
                  </a:lnTo>
                  <a:lnTo>
                    <a:pt x="0" y="5"/>
                  </a:lnTo>
                  <a:lnTo>
                    <a:pt x="0" y="5"/>
                  </a:lnTo>
                  <a:lnTo>
                    <a:pt x="0" y="6"/>
                  </a:lnTo>
                  <a:lnTo>
                    <a:pt x="0" y="7"/>
                  </a:lnTo>
                  <a:lnTo>
                    <a:pt x="0" y="8"/>
                  </a:lnTo>
                  <a:lnTo>
                    <a:pt x="0" y="9"/>
                  </a:lnTo>
                  <a:lnTo>
                    <a:pt x="1" y="9"/>
                  </a:lnTo>
                  <a:lnTo>
                    <a:pt x="1" y="10"/>
                  </a:lnTo>
                  <a:lnTo>
                    <a:pt x="1" y="11"/>
                  </a:lnTo>
                  <a:lnTo>
                    <a:pt x="2" y="12"/>
                  </a:lnTo>
                  <a:lnTo>
                    <a:pt x="3" y="13"/>
                  </a:lnTo>
                  <a:lnTo>
                    <a:pt x="3" y="13"/>
                  </a:lnTo>
                  <a:lnTo>
                    <a:pt x="3" y="14"/>
                  </a:lnTo>
                  <a:lnTo>
                    <a:pt x="4" y="14"/>
                  </a:lnTo>
                  <a:lnTo>
                    <a:pt x="5" y="15"/>
                  </a:lnTo>
                  <a:lnTo>
                    <a:pt x="5" y="16"/>
                  </a:lnTo>
                  <a:lnTo>
                    <a:pt x="6" y="16"/>
                  </a:lnTo>
                  <a:lnTo>
                    <a:pt x="7" y="17"/>
                  </a:lnTo>
                  <a:lnTo>
                    <a:pt x="7" y="17"/>
                  </a:lnTo>
                  <a:lnTo>
                    <a:pt x="8" y="18"/>
                  </a:lnTo>
                  <a:lnTo>
                    <a:pt x="9" y="19"/>
                  </a:lnTo>
                  <a:lnTo>
                    <a:pt x="9" y="19"/>
                  </a:lnTo>
                  <a:lnTo>
                    <a:pt x="10" y="19"/>
                  </a:lnTo>
                  <a:lnTo>
                    <a:pt x="10" y="20"/>
                  </a:lnTo>
                  <a:lnTo>
                    <a:pt x="11" y="20"/>
                  </a:lnTo>
                  <a:lnTo>
                    <a:pt x="11" y="21"/>
                  </a:lnTo>
                  <a:lnTo>
                    <a:pt x="12" y="21"/>
                  </a:lnTo>
                  <a:lnTo>
                    <a:pt x="12" y="21"/>
                  </a:lnTo>
                  <a:lnTo>
                    <a:pt x="13" y="22"/>
                  </a:lnTo>
                  <a:lnTo>
                    <a:pt x="13" y="22"/>
                  </a:lnTo>
                  <a:lnTo>
                    <a:pt x="14" y="22"/>
                  </a:lnTo>
                  <a:lnTo>
                    <a:pt x="14" y="23"/>
                  </a:lnTo>
                  <a:lnTo>
                    <a:pt x="15" y="23"/>
                  </a:lnTo>
                  <a:lnTo>
                    <a:pt x="15" y="24"/>
                  </a:lnTo>
                  <a:lnTo>
                    <a:pt x="16" y="24"/>
                  </a:lnTo>
                  <a:lnTo>
                    <a:pt x="17" y="24"/>
                  </a:lnTo>
                  <a:lnTo>
                    <a:pt x="17" y="25"/>
                  </a:lnTo>
                  <a:lnTo>
                    <a:pt x="18" y="25"/>
                  </a:lnTo>
                  <a:lnTo>
                    <a:pt x="19" y="26"/>
                  </a:lnTo>
                  <a:lnTo>
                    <a:pt x="19" y="26"/>
                  </a:lnTo>
                  <a:lnTo>
                    <a:pt x="20" y="27"/>
                  </a:lnTo>
                  <a:lnTo>
                    <a:pt x="21" y="27"/>
                  </a:lnTo>
                  <a:lnTo>
                    <a:pt x="21" y="27"/>
                  </a:lnTo>
                  <a:lnTo>
                    <a:pt x="22" y="28"/>
                  </a:lnTo>
                  <a:lnTo>
                    <a:pt x="23" y="28"/>
                  </a:lnTo>
                  <a:lnTo>
                    <a:pt x="24" y="29"/>
                  </a:lnTo>
                  <a:lnTo>
                    <a:pt x="24" y="29"/>
                  </a:lnTo>
                  <a:lnTo>
                    <a:pt x="25" y="29"/>
                  </a:lnTo>
                  <a:lnTo>
                    <a:pt x="26" y="30"/>
                  </a:lnTo>
                  <a:lnTo>
                    <a:pt x="27" y="30"/>
                  </a:lnTo>
                  <a:lnTo>
                    <a:pt x="28" y="31"/>
                  </a:lnTo>
                  <a:lnTo>
                    <a:pt x="29" y="31"/>
                  </a:lnTo>
                  <a:lnTo>
                    <a:pt x="30" y="32"/>
                  </a:lnTo>
                  <a:lnTo>
                    <a:pt x="30" y="32"/>
                  </a:lnTo>
                  <a:lnTo>
                    <a:pt x="31" y="33"/>
                  </a:lnTo>
                  <a:lnTo>
                    <a:pt x="32" y="33"/>
                  </a:lnTo>
                  <a:lnTo>
                    <a:pt x="33" y="33"/>
                  </a:lnTo>
                  <a:lnTo>
                    <a:pt x="34" y="34"/>
                  </a:lnTo>
                  <a:lnTo>
                    <a:pt x="35" y="34"/>
                  </a:lnTo>
                  <a:lnTo>
                    <a:pt x="36" y="35"/>
                  </a:lnTo>
                  <a:lnTo>
                    <a:pt x="37" y="35"/>
                  </a:lnTo>
                  <a:lnTo>
                    <a:pt x="38" y="36"/>
                  </a:lnTo>
                  <a:lnTo>
                    <a:pt x="39" y="36"/>
                  </a:lnTo>
                  <a:lnTo>
                    <a:pt x="40" y="36"/>
                  </a:lnTo>
                  <a:lnTo>
                    <a:pt x="42" y="37"/>
                  </a:lnTo>
                  <a:lnTo>
                    <a:pt x="42" y="37"/>
                  </a:lnTo>
                  <a:lnTo>
                    <a:pt x="44" y="38"/>
                  </a:lnTo>
                  <a:lnTo>
                    <a:pt x="45" y="38"/>
                  </a:lnTo>
                  <a:lnTo>
                    <a:pt x="46" y="38"/>
                  </a:lnTo>
                  <a:lnTo>
                    <a:pt x="47" y="39"/>
                  </a:lnTo>
                  <a:lnTo>
                    <a:pt x="47" y="39"/>
                  </a:lnTo>
                  <a:lnTo>
                    <a:pt x="49" y="39"/>
                  </a:lnTo>
                  <a:lnTo>
                    <a:pt x="50" y="40"/>
                  </a:lnTo>
                  <a:lnTo>
                    <a:pt x="50" y="40"/>
                  </a:lnTo>
                  <a:lnTo>
                    <a:pt x="51" y="40"/>
                  </a:lnTo>
                  <a:lnTo>
                    <a:pt x="52" y="40"/>
                  </a:lnTo>
                  <a:lnTo>
                    <a:pt x="53" y="41"/>
                  </a:lnTo>
                  <a:lnTo>
                    <a:pt x="54" y="41"/>
                  </a:lnTo>
                  <a:lnTo>
                    <a:pt x="55" y="41"/>
                  </a:lnTo>
                  <a:lnTo>
                    <a:pt x="56" y="41"/>
                  </a:lnTo>
                  <a:lnTo>
                    <a:pt x="57" y="42"/>
                  </a:lnTo>
                  <a:lnTo>
                    <a:pt x="57" y="42"/>
                  </a:lnTo>
                  <a:lnTo>
                    <a:pt x="58" y="42"/>
                  </a:lnTo>
                  <a:lnTo>
                    <a:pt x="59" y="42"/>
                  </a:lnTo>
                  <a:lnTo>
                    <a:pt x="59" y="42"/>
                  </a:lnTo>
                  <a:lnTo>
                    <a:pt x="60" y="42"/>
                  </a:lnTo>
                  <a:lnTo>
                    <a:pt x="61" y="42"/>
                  </a:lnTo>
                  <a:lnTo>
                    <a:pt x="61" y="42"/>
                  </a:lnTo>
                  <a:lnTo>
                    <a:pt x="62" y="43"/>
                  </a:lnTo>
                  <a:lnTo>
                    <a:pt x="63" y="43"/>
                  </a:lnTo>
                  <a:lnTo>
                    <a:pt x="63" y="43"/>
                  </a:lnTo>
                  <a:lnTo>
                    <a:pt x="64" y="43"/>
                  </a:lnTo>
                  <a:lnTo>
                    <a:pt x="65" y="43"/>
                  </a:lnTo>
                  <a:lnTo>
                    <a:pt x="65" y="43"/>
                  </a:lnTo>
                  <a:lnTo>
                    <a:pt x="66" y="43"/>
                  </a:lnTo>
                  <a:lnTo>
                    <a:pt x="66" y="43"/>
                  </a:lnTo>
                  <a:lnTo>
                    <a:pt x="67" y="44"/>
                  </a:lnTo>
                  <a:lnTo>
                    <a:pt x="68" y="43"/>
                  </a:lnTo>
                  <a:lnTo>
                    <a:pt x="68" y="43"/>
                  </a:lnTo>
                  <a:lnTo>
                    <a:pt x="69" y="44"/>
                  </a:lnTo>
                  <a:lnTo>
                    <a:pt x="69" y="44"/>
                  </a:lnTo>
                  <a:lnTo>
                    <a:pt x="70" y="43"/>
                  </a:lnTo>
                  <a:lnTo>
                    <a:pt x="71" y="44"/>
                  </a:lnTo>
                  <a:lnTo>
                    <a:pt x="72" y="44"/>
                  </a:lnTo>
                  <a:lnTo>
                    <a:pt x="72" y="44"/>
                  </a:lnTo>
                  <a:lnTo>
                    <a:pt x="73" y="44"/>
                  </a:lnTo>
                  <a:lnTo>
                    <a:pt x="74" y="44"/>
                  </a:lnTo>
                  <a:lnTo>
                    <a:pt x="74" y="44"/>
                  </a:lnTo>
                  <a:lnTo>
                    <a:pt x="75" y="43"/>
                  </a:lnTo>
                  <a:lnTo>
                    <a:pt x="75" y="43"/>
                  </a:lnTo>
                  <a:lnTo>
                    <a:pt x="76" y="43"/>
                  </a:lnTo>
                  <a:lnTo>
                    <a:pt x="76" y="43"/>
                  </a:lnTo>
                  <a:lnTo>
                    <a:pt x="77" y="43"/>
                  </a:lnTo>
                  <a:lnTo>
                    <a:pt x="77" y="43"/>
                  </a:lnTo>
                  <a:lnTo>
                    <a:pt x="78" y="43"/>
                  </a:lnTo>
                  <a:lnTo>
                    <a:pt x="78" y="43"/>
                  </a:lnTo>
                  <a:lnTo>
                    <a:pt x="79" y="42"/>
                  </a:lnTo>
                  <a:lnTo>
                    <a:pt x="80" y="42"/>
                  </a:lnTo>
                  <a:lnTo>
                    <a:pt x="81" y="41"/>
                  </a:lnTo>
                  <a:lnTo>
                    <a:pt x="81" y="40"/>
                  </a:lnTo>
                  <a:lnTo>
                    <a:pt x="81" y="40"/>
                  </a:lnTo>
                  <a:lnTo>
                    <a:pt x="81" y="40"/>
                  </a:lnTo>
                  <a:lnTo>
                    <a:pt x="82" y="39"/>
                  </a:lnTo>
                  <a:lnTo>
                    <a:pt x="82" y="38"/>
                  </a:lnTo>
                  <a:lnTo>
                    <a:pt x="82" y="38"/>
                  </a:lnTo>
                  <a:lnTo>
                    <a:pt x="82" y="37"/>
                  </a:lnTo>
                  <a:lnTo>
                    <a:pt x="82" y="37"/>
                  </a:lnTo>
                  <a:lnTo>
                    <a:pt x="82" y="36"/>
                  </a:lnTo>
                  <a:lnTo>
                    <a:pt x="82" y="36"/>
                  </a:lnTo>
                  <a:lnTo>
                    <a:pt x="82" y="35"/>
                  </a:lnTo>
                  <a:lnTo>
                    <a:pt x="82" y="34"/>
                  </a:lnTo>
                  <a:lnTo>
                    <a:pt x="82" y="34"/>
                  </a:lnTo>
                  <a:lnTo>
                    <a:pt x="81" y="33"/>
                  </a:lnTo>
                  <a:lnTo>
                    <a:pt x="81" y="32"/>
                  </a:lnTo>
                  <a:lnTo>
                    <a:pt x="80" y="31"/>
                  </a:lnTo>
                  <a:lnTo>
                    <a:pt x="80" y="31"/>
                  </a:lnTo>
                  <a:lnTo>
                    <a:pt x="80" y="30"/>
                  </a:lnTo>
                  <a:lnTo>
                    <a:pt x="79" y="30"/>
                  </a:lnTo>
                  <a:lnTo>
                    <a:pt x="79" y="29"/>
                  </a:lnTo>
                  <a:lnTo>
                    <a:pt x="79" y="29"/>
                  </a:lnTo>
                  <a:lnTo>
                    <a:pt x="78" y="29"/>
                  </a:lnTo>
                  <a:lnTo>
                    <a:pt x="78" y="28"/>
                  </a:lnTo>
                  <a:lnTo>
                    <a:pt x="77" y="28"/>
                  </a:lnTo>
                  <a:lnTo>
                    <a:pt x="77" y="27"/>
                  </a:lnTo>
                  <a:lnTo>
                    <a:pt x="76" y="27"/>
                  </a:lnTo>
                  <a:lnTo>
                    <a:pt x="75" y="26"/>
                  </a:lnTo>
                  <a:lnTo>
                    <a:pt x="75" y="26"/>
                  </a:lnTo>
                  <a:lnTo>
                    <a:pt x="74" y="25"/>
                  </a:lnTo>
                  <a:lnTo>
                    <a:pt x="73" y="25"/>
                  </a:lnTo>
                  <a:lnTo>
                    <a:pt x="73" y="25"/>
                  </a:lnTo>
                  <a:lnTo>
                    <a:pt x="72" y="24"/>
                  </a:lnTo>
                  <a:lnTo>
                    <a:pt x="67" y="30"/>
                  </a:lnTo>
                  <a:lnTo>
                    <a:pt x="67" y="30"/>
                  </a:lnTo>
                  <a:lnTo>
                    <a:pt x="68" y="30"/>
                  </a:lnTo>
                  <a:lnTo>
                    <a:pt x="68" y="30"/>
                  </a:lnTo>
                  <a:lnTo>
                    <a:pt x="69" y="31"/>
                  </a:lnTo>
                  <a:lnTo>
                    <a:pt x="69" y="31"/>
                  </a:lnTo>
                  <a:lnTo>
                    <a:pt x="70" y="31"/>
                  </a:lnTo>
                  <a:lnTo>
                    <a:pt x="71" y="32"/>
                  </a:lnTo>
                  <a:lnTo>
                    <a:pt x="72" y="32"/>
                  </a:lnTo>
                  <a:lnTo>
                    <a:pt x="73" y="33"/>
                  </a:lnTo>
                  <a:lnTo>
                    <a:pt x="73" y="33"/>
                  </a:lnTo>
                  <a:lnTo>
                    <a:pt x="74" y="33"/>
                  </a:lnTo>
                  <a:lnTo>
                    <a:pt x="74" y="34"/>
                  </a:lnTo>
                  <a:lnTo>
                    <a:pt x="75" y="34"/>
                  </a:lnTo>
                  <a:lnTo>
                    <a:pt x="75" y="35"/>
                  </a:lnTo>
                  <a:lnTo>
                    <a:pt x="74" y="35"/>
                  </a:lnTo>
                  <a:lnTo>
                    <a:pt x="74" y="36"/>
                  </a:lnTo>
                  <a:lnTo>
                    <a:pt x="74" y="35"/>
                  </a:lnTo>
                  <a:lnTo>
                    <a:pt x="73" y="36"/>
                  </a:lnTo>
                  <a:lnTo>
                    <a:pt x="73" y="36"/>
                  </a:lnTo>
                  <a:lnTo>
                    <a:pt x="73" y="36"/>
                  </a:lnTo>
                  <a:lnTo>
                    <a:pt x="72" y="36"/>
                  </a:lnTo>
                  <a:lnTo>
                    <a:pt x="71" y="36"/>
                  </a:lnTo>
                  <a:lnTo>
                    <a:pt x="71" y="36"/>
                  </a:lnTo>
                  <a:lnTo>
                    <a:pt x="70" y="36"/>
                  </a:lnTo>
                  <a:lnTo>
                    <a:pt x="69" y="36"/>
                  </a:lnTo>
                  <a:lnTo>
                    <a:pt x="68" y="36"/>
                  </a:lnTo>
                  <a:lnTo>
                    <a:pt x="68" y="36"/>
                  </a:lnTo>
                  <a:lnTo>
                    <a:pt x="67" y="36"/>
                  </a:lnTo>
                  <a:lnTo>
                    <a:pt x="67" y="36"/>
                  </a:lnTo>
                  <a:lnTo>
                    <a:pt x="66" y="36"/>
                  </a:lnTo>
                  <a:lnTo>
                    <a:pt x="66" y="36"/>
                  </a:lnTo>
                  <a:lnTo>
                    <a:pt x="65" y="36"/>
                  </a:lnTo>
                  <a:lnTo>
                    <a:pt x="65" y="36"/>
                  </a:lnTo>
                  <a:lnTo>
                    <a:pt x="64" y="36"/>
                  </a:lnTo>
                  <a:lnTo>
                    <a:pt x="64" y="36"/>
                  </a:lnTo>
                  <a:lnTo>
                    <a:pt x="63" y="36"/>
                  </a:lnTo>
                  <a:lnTo>
                    <a:pt x="63" y="35"/>
                  </a:lnTo>
                  <a:lnTo>
                    <a:pt x="62" y="35"/>
                  </a:lnTo>
                  <a:lnTo>
                    <a:pt x="61" y="35"/>
                  </a:lnTo>
                  <a:lnTo>
                    <a:pt x="60" y="35"/>
                  </a:lnTo>
                  <a:lnTo>
                    <a:pt x="60" y="35"/>
                  </a:lnTo>
                  <a:lnTo>
                    <a:pt x="59" y="35"/>
                  </a:lnTo>
                  <a:lnTo>
                    <a:pt x="59" y="35"/>
                  </a:lnTo>
                  <a:lnTo>
                    <a:pt x="58" y="34"/>
                  </a:lnTo>
                  <a:lnTo>
                    <a:pt x="57" y="34"/>
                  </a:lnTo>
                  <a:lnTo>
                    <a:pt x="57" y="34"/>
                  </a:lnTo>
                  <a:lnTo>
                    <a:pt x="56" y="34"/>
                  </a:lnTo>
                  <a:lnTo>
                    <a:pt x="55" y="34"/>
                  </a:lnTo>
                  <a:lnTo>
                    <a:pt x="55" y="34"/>
                  </a:lnTo>
                  <a:lnTo>
                    <a:pt x="54" y="33"/>
                  </a:lnTo>
                  <a:lnTo>
                    <a:pt x="53" y="33"/>
                  </a:lnTo>
                  <a:lnTo>
                    <a:pt x="52" y="33"/>
                  </a:lnTo>
                  <a:lnTo>
                    <a:pt x="52" y="33"/>
                  </a:lnTo>
                  <a:lnTo>
                    <a:pt x="51" y="33"/>
                  </a:lnTo>
                  <a:lnTo>
                    <a:pt x="50" y="32"/>
                  </a:lnTo>
                  <a:lnTo>
                    <a:pt x="49" y="32"/>
                  </a:lnTo>
                  <a:lnTo>
                    <a:pt x="49" y="32"/>
                  </a:lnTo>
                  <a:lnTo>
                    <a:pt x="48" y="32"/>
                  </a:lnTo>
                  <a:lnTo>
                    <a:pt x="47" y="32"/>
                  </a:lnTo>
                  <a:lnTo>
                    <a:pt x="46" y="31"/>
                  </a:lnTo>
                  <a:lnTo>
                    <a:pt x="46" y="31"/>
                  </a:lnTo>
                  <a:lnTo>
                    <a:pt x="45" y="31"/>
                  </a:lnTo>
                  <a:lnTo>
                    <a:pt x="44" y="30"/>
                  </a:lnTo>
                  <a:lnTo>
                    <a:pt x="44" y="30"/>
                  </a:lnTo>
                  <a:lnTo>
                    <a:pt x="43" y="30"/>
                  </a:lnTo>
                  <a:lnTo>
                    <a:pt x="42" y="29"/>
                  </a:lnTo>
                  <a:lnTo>
                    <a:pt x="41" y="29"/>
                  </a:lnTo>
                  <a:lnTo>
                    <a:pt x="41" y="29"/>
                  </a:lnTo>
                  <a:lnTo>
                    <a:pt x="40" y="29"/>
                  </a:lnTo>
                  <a:lnTo>
                    <a:pt x="39" y="28"/>
                  </a:lnTo>
                  <a:lnTo>
                    <a:pt x="38" y="28"/>
                  </a:lnTo>
                  <a:lnTo>
                    <a:pt x="38" y="28"/>
                  </a:lnTo>
                  <a:lnTo>
                    <a:pt x="37" y="27"/>
                  </a:lnTo>
                  <a:lnTo>
                    <a:pt x="36" y="27"/>
                  </a:lnTo>
                  <a:lnTo>
                    <a:pt x="35" y="27"/>
                  </a:lnTo>
                  <a:lnTo>
                    <a:pt x="35" y="26"/>
                  </a:lnTo>
                  <a:lnTo>
                    <a:pt x="34" y="26"/>
                  </a:lnTo>
                  <a:lnTo>
                    <a:pt x="33" y="26"/>
                  </a:lnTo>
                  <a:lnTo>
                    <a:pt x="33" y="25"/>
                  </a:lnTo>
                  <a:lnTo>
                    <a:pt x="32" y="25"/>
                  </a:lnTo>
                  <a:lnTo>
                    <a:pt x="31" y="25"/>
                  </a:lnTo>
                  <a:lnTo>
                    <a:pt x="30" y="24"/>
                  </a:lnTo>
                  <a:lnTo>
                    <a:pt x="30" y="24"/>
                  </a:lnTo>
                  <a:lnTo>
                    <a:pt x="29" y="24"/>
                  </a:lnTo>
                  <a:lnTo>
                    <a:pt x="29" y="23"/>
                  </a:lnTo>
                  <a:lnTo>
                    <a:pt x="28" y="23"/>
                  </a:lnTo>
                  <a:lnTo>
                    <a:pt x="27" y="23"/>
                  </a:lnTo>
                  <a:lnTo>
                    <a:pt x="27" y="22"/>
                  </a:lnTo>
                  <a:lnTo>
                    <a:pt x="26" y="22"/>
                  </a:lnTo>
                  <a:lnTo>
                    <a:pt x="25" y="21"/>
                  </a:lnTo>
                  <a:lnTo>
                    <a:pt x="25" y="21"/>
                  </a:lnTo>
                  <a:lnTo>
                    <a:pt x="24" y="21"/>
                  </a:lnTo>
                  <a:lnTo>
                    <a:pt x="24" y="21"/>
                  </a:lnTo>
                  <a:lnTo>
                    <a:pt x="23" y="20"/>
                  </a:lnTo>
                  <a:lnTo>
                    <a:pt x="22" y="20"/>
                  </a:lnTo>
                  <a:lnTo>
                    <a:pt x="22" y="20"/>
                  </a:lnTo>
                  <a:lnTo>
                    <a:pt x="21" y="19"/>
                  </a:lnTo>
                  <a:lnTo>
                    <a:pt x="21" y="19"/>
                  </a:lnTo>
                  <a:lnTo>
                    <a:pt x="20" y="19"/>
                  </a:lnTo>
                  <a:lnTo>
                    <a:pt x="20" y="18"/>
                  </a:lnTo>
                  <a:lnTo>
                    <a:pt x="19" y="18"/>
                  </a:lnTo>
                  <a:lnTo>
                    <a:pt x="19" y="18"/>
                  </a:lnTo>
                  <a:lnTo>
                    <a:pt x="18" y="17"/>
                  </a:lnTo>
                  <a:lnTo>
                    <a:pt x="18" y="17"/>
                  </a:lnTo>
                  <a:lnTo>
                    <a:pt x="17" y="17"/>
                  </a:lnTo>
                  <a:lnTo>
                    <a:pt x="17" y="16"/>
                  </a:lnTo>
                  <a:lnTo>
                    <a:pt x="16" y="16"/>
                  </a:lnTo>
                  <a:lnTo>
                    <a:pt x="16" y="16"/>
                  </a:lnTo>
                  <a:lnTo>
                    <a:pt x="15" y="15"/>
                  </a:lnTo>
                  <a:lnTo>
                    <a:pt x="15" y="15"/>
                  </a:lnTo>
                  <a:lnTo>
                    <a:pt x="14" y="14"/>
                  </a:lnTo>
                  <a:lnTo>
                    <a:pt x="13" y="14"/>
                  </a:lnTo>
                  <a:lnTo>
                    <a:pt x="12" y="13"/>
                  </a:lnTo>
                  <a:lnTo>
                    <a:pt x="12" y="13"/>
                  </a:lnTo>
                  <a:lnTo>
                    <a:pt x="11" y="12"/>
                  </a:lnTo>
                  <a:lnTo>
                    <a:pt x="11" y="11"/>
                  </a:lnTo>
                  <a:lnTo>
                    <a:pt x="10" y="11"/>
                  </a:lnTo>
                  <a:lnTo>
                    <a:pt x="10" y="10"/>
                  </a:lnTo>
                  <a:lnTo>
                    <a:pt x="9" y="9"/>
                  </a:lnTo>
                  <a:lnTo>
                    <a:pt x="9" y="8"/>
                  </a:lnTo>
                  <a:lnTo>
                    <a:pt x="9" y="8"/>
                  </a:lnTo>
                  <a:lnTo>
                    <a:pt x="9" y="7"/>
                  </a:lnTo>
                  <a:lnTo>
                    <a:pt x="10" y="7"/>
                  </a:lnTo>
                  <a:lnTo>
                    <a:pt x="11" y="7"/>
                  </a:lnTo>
                  <a:lnTo>
                    <a:pt x="12" y="7"/>
                  </a:lnTo>
                  <a:lnTo>
                    <a:pt x="12" y="7"/>
                  </a:lnTo>
                  <a:lnTo>
                    <a:pt x="12" y="7"/>
                  </a:lnTo>
                  <a:lnTo>
                    <a:pt x="13" y="7"/>
                  </a:lnTo>
                  <a:lnTo>
                    <a:pt x="14" y="7"/>
                  </a:lnTo>
                  <a:lnTo>
                    <a:pt x="14" y="7"/>
                  </a:lnTo>
                  <a:lnTo>
                    <a:pt x="15" y="7"/>
                  </a:lnTo>
                  <a:lnTo>
                    <a:pt x="15" y="7"/>
                  </a:lnTo>
                  <a:lnTo>
                    <a:pt x="15" y="8"/>
                  </a:lnTo>
                  <a:lnTo>
                    <a:pt x="16" y="8"/>
                  </a:lnTo>
                  <a:lnTo>
                    <a:pt x="16" y="8"/>
                  </a:lnTo>
                  <a:lnTo>
                    <a:pt x="17" y="8"/>
                  </a:lnTo>
                  <a:lnTo>
                    <a:pt x="17" y="8"/>
                  </a:lnTo>
                  <a:lnTo>
                    <a:pt x="18" y="8"/>
                  </a:lnTo>
                  <a:lnTo>
                    <a:pt x="18" y="8"/>
                  </a:lnTo>
                  <a:lnTo>
                    <a:pt x="19" y="8"/>
                  </a:lnTo>
                  <a:lnTo>
                    <a:pt x="19" y="9"/>
                  </a:lnTo>
                  <a:lnTo>
                    <a:pt x="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09" name="Freeform 2298"/>
            <p:cNvSpPr>
              <a:spLocks/>
            </p:cNvSpPr>
            <p:nvPr/>
          </p:nvSpPr>
          <p:spPr bwMode="auto">
            <a:xfrm>
              <a:off x="3971926" y="3789923"/>
              <a:ext cx="25400" cy="63500"/>
            </a:xfrm>
            <a:custGeom>
              <a:avLst/>
              <a:gdLst>
                <a:gd name="T0" fmla="*/ 7 w 16"/>
                <a:gd name="T1" fmla="*/ 39 h 40"/>
                <a:gd name="T2" fmla="*/ 8 w 16"/>
                <a:gd name="T3" fmla="*/ 38 h 40"/>
                <a:gd name="T4" fmla="*/ 9 w 16"/>
                <a:gd name="T5" fmla="*/ 36 h 40"/>
                <a:gd name="T6" fmla="*/ 11 w 16"/>
                <a:gd name="T7" fmla="*/ 34 h 40"/>
                <a:gd name="T8" fmla="*/ 13 w 16"/>
                <a:gd name="T9" fmla="*/ 32 h 40"/>
                <a:gd name="T10" fmla="*/ 13 w 16"/>
                <a:gd name="T11" fmla="*/ 30 h 40"/>
                <a:gd name="T12" fmla="*/ 14 w 16"/>
                <a:gd name="T13" fmla="*/ 29 h 40"/>
                <a:gd name="T14" fmla="*/ 15 w 16"/>
                <a:gd name="T15" fmla="*/ 28 h 40"/>
                <a:gd name="T16" fmla="*/ 16 w 16"/>
                <a:gd name="T17" fmla="*/ 26 h 40"/>
                <a:gd name="T18" fmla="*/ 16 w 16"/>
                <a:gd name="T19" fmla="*/ 25 h 40"/>
                <a:gd name="T20" fmla="*/ 16 w 16"/>
                <a:gd name="T21" fmla="*/ 23 h 40"/>
                <a:gd name="T22" fmla="*/ 16 w 16"/>
                <a:gd name="T23" fmla="*/ 22 h 40"/>
                <a:gd name="T24" fmla="*/ 16 w 16"/>
                <a:gd name="T25" fmla="*/ 20 h 40"/>
                <a:gd name="T26" fmla="*/ 16 w 16"/>
                <a:gd name="T27" fmla="*/ 19 h 40"/>
                <a:gd name="T28" fmla="*/ 15 w 16"/>
                <a:gd name="T29" fmla="*/ 17 h 40"/>
                <a:gd name="T30" fmla="*/ 13 w 16"/>
                <a:gd name="T31" fmla="*/ 14 h 40"/>
                <a:gd name="T32" fmla="*/ 11 w 16"/>
                <a:gd name="T33" fmla="*/ 12 h 40"/>
                <a:gd name="T34" fmla="*/ 10 w 16"/>
                <a:gd name="T35" fmla="*/ 11 h 40"/>
                <a:gd name="T36" fmla="*/ 10 w 16"/>
                <a:gd name="T37" fmla="*/ 9 h 40"/>
                <a:gd name="T38" fmla="*/ 9 w 16"/>
                <a:gd name="T39" fmla="*/ 7 h 40"/>
                <a:gd name="T40" fmla="*/ 9 w 16"/>
                <a:gd name="T41" fmla="*/ 5 h 40"/>
                <a:gd name="T42" fmla="*/ 10 w 16"/>
                <a:gd name="T43" fmla="*/ 3 h 40"/>
                <a:gd name="T44" fmla="*/ 11 w 16"/>
                <a:gd name="T45" fmla="*/ 2 h 40"/>
                <a:gd name="T46" fmla="*/ 2 w 16"/>
                <a:gd name="T47" fmla="*/ 0 h 40"/>
                <a:gd name="T48" fmla="*/ 1 w 16"/>
                <a:gd name="T49" fmla="*/ 2 h 40"/>
                <a:gd name="T50" fmla="*/ 1 w 16"/>
                <a:gd name="T51" fmla="*/ 4 h 40"/>
                <a:gd name="T52" fmla="*/ 0 w 16"/>
                <a:gd name="T53" fmla="*/ 5 h 40"/>
                <a:gd name="T54" fmla="*/ 0 w 16"/>
                <a:gd name="T55" fmla="*/ 7 h 40"/>
                <a:gd name="T56" fmla="*/ 1 w 16"/>
                <a:gd name="T57" fmla="*/ 9 h 40"/>
                <a:gd name="T58" fmla="*/ 1 w 16"/>
                <a:gd name="T59" fmla="*/ 11 h 40"/>
                <a:gd name="T60" fmla="*/ 2 w 16"/>
                <a:gd name="T61" fmla="*/ 13 h 40"/>
                <a:gd name="T62" fmla="*/ 4 w 16"/>
                <a:gd name="T63" fmla="*/ 15 h 40"/>
                <a:gd name="T64" fmla="*/ 5 w 16"/>
                <a:gd name="T65" fmla="*/ 17 h 40"/>
                <a:gd name="T66" fmla="*/ 6 w 16"/>
                <a:gd name="T67" fmla="*/ 18 h 40"/>
                <a:gd name="T68" fmla="*/ 8 w 16"/>
                <a:gd name="T69" fmla="*/ 20 h 40"/>
                <a:gd name="T70" fmla="*/ 8 w 16"/>
                <a:gd name="T71" fmla="*/ 22 h 40"/>
                <a:gd name="T72" fmla="*/ 8 w 16"/>
                <a:gd name="T73" fmla="*/ 24 h 40"/>
                <a:gd name="T74" fmla="*/ 7 w 16"/>
                <a:gd name="T75" fmla="*/ 26 h 40"/>
                <a:gd name="T76" fmla="*/ 6 w 16"/>
                <a:gd name="T77" fmla="*/ 28 h 40"/>
                <a:gd name="T78" fmla="*/ 5 w 16"/>
                <a:gd name="T79" fmla="*/ 30 h 40"/>
                <a:gd name="T80" fmla="*/ 3 w 16"/>
                <a:gd name="T81" fmla="*/ 32 h 40"/>
                <a:gd name="T82" fmla="*/ 1 w 16"/>
                <a:gd name="T83" fmla="*/ 32 h 40"/>
                <a:gd name="T84" fmla="*/ 0 w 16"/>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40">
                  <a:moveTo>
                    <a:pt x="6" y="40"/>
                  </a:moveTo>
                  <a:lnTo>
                    <a:pt x="6" y="40"/>
                  </a:lnTo>
                  <a:lnTo>
                    <a:pt x="7" y="39"/>
                  </a:lnTo>
                  <a:lnTo>
                    <a:pt x="7" y="39"/>
                  </a:lnTo>
                  <a:lnTo>
                    <a:pt x="7" y="38"/>
                  </a:lnTo>
                  <a:lnTo>
                    <a:pt x="8" y="38"/>
                  </a:lnTo>
                  <a:lnTo>
                    <a:pt x="8" y="37"/>
                  </a:lnTo>
                  <a:lnTo>
                    <a:pt x="9" y="37"/>
                  </a:lnTo>
                  <a:lnTo>
                    <a:pt x="9" y="36"/>
                  </a:lnTo>
                  <a:lnTo>
                    <a:pt x="10" y="36"/>
                  </a:lnTo>
                  <a:lnTo>
                    <a:pt x="11" y="35"/>
                  </a:lnTo>
                  <a:lnTo>
                    <a:pt x="11" y="34"/>
                  </a:lnTo>
                  <a:lnTo>
                    <a:pt x="12" y="33"/>
                  </a:lnTo>
                  <a:lnTo>
                    <a:pt x="12" y="33"/>
                  </a:lnTo>
                  <a:lnTo>
                    <a:pt x="13" y="32"/>
                  </a:lnTo>
                  <a:lnTo>
                    <a:pt x="13" y="31"/>
                  </a:lnTo>
                  <a:lnTo>
                    <a:pt x="13" y="31"/>
                  </a:lnTo>
                  <a:lnTo>
                    <a:pt x="13" y="30"/>
                  </a:lnTo>
                  <a:lnTo>
                    <a:pt x="14" y="30"/>
                  </a:lnTo>
                  <a:lnTo>
                    <a:pt x="14" y="29"/>
                  </a:lnTo>
                  <a:lnTo>
                    <a:pt x="14" y="29"/>
                  </a:lnTo>
                  <a:lnTo>
                    <a:pt x="15" y="29"/>
                  </a:lnTo>
                  <a:lnTo>
                    <a:pt x="15" y="28"/>
                  </a:lnTo>
                  <a:lnTo>
                    <a:pt x="15" y="28"/>
                  </a:lnTo>
                  <a:lnTo>
                    <a:pt x="15" y="27"/>
                  </a:lnTo>
                  <a:lnTo>
                    <a:pt x="15" y="27"/>
                  </a:lnTo>
                  <a:lnTo>
                    <a:pt x="16" y="26"/>
                  </a:lnTo>
                  <a:lnTo>
                    <a:pt x="16" y="26"/>
                  </a:lnTo>
                  <a:lnTo>
                    <a:pt x="16" y="25"/>
                  </a:lnTo>
                  <a:lnTo>
                    <a:pt x="16" y="25"/>
                  </a:lnTo>
                  <a:lnTo>
                    <a:pt x="16" y="24"/>
                  </a:lnTo>
                  <a:lnTo>
                    <a:pt x="16" y="24"/>
                  </a:lnTo>
                  <a:lnTo>
                    <a:pt x="16" y="23"/>
                  </a:lnTo>
                  <a:lnTo>
                    <a:pt x="16" y="23"/>
                  </a:lnTo>
                  <a:lnTo>
                    <a:pt x="16" y="22"/>
                  </a:lnTo>
                  <a:lnTo>
                    <a:pt x="16" y="22"/>
                  </a:lnTo>
                  <a:lnTo>
                    <a:pt x="16" y="21"/>
                  </a:lnTo>
                  <a:lnTo>
                    <a:pt x="16" y="21"/>
                  </a:lnTo>
                  <a:lnTo>
                    <a:pt x="16" y="20"/>
                  </a:lnTo>
                  <a:lnTo>
                    <a:pt x="16" y="20"/>
                  </a:lnTo>
                  <a:lnTo>
                    <a:pt x="16" y="19"/>
                  </a:lnTo>
                  <a:lnTo>
                    <a:pt x="16" y="19"/>
                  </a:lnTo>
                  <a:lnTo>
                    <a:pt x="16" y="18"/>
                  </a:lnTo>
                  <a:lnTo>
                    <a:pt x="15" y="18"/>
                  </a:lnTo>
                  <a:lnTo>
                    <a:pt x="15" y="17"/>
                  </a:lnTo>
                  <a:lnTo>
                    <a:pt x="14" y="16"/>
                  </a:lnTo>
                  <a:lnTo>
                    <a:pt x="13" y="15"/>
                  </a:lnTo>
                  <a:lnTo>
                    <a:pt x="13" y="14"/>
                  </a:lnTo>
                  <a:lnTo>
                    <a:pt x="12" y="13"/>
                  </a:lnTo>
                  <a:lnTo>
                    <a:pt x="12" y="13"/>
                  </a:lnTo>
                  <a:lnTo>
                    <a:pt x="11" y="12"/>
                  </a:lnTo>
                  <a:lnTo>
                    <a:pt x="11" y="12"/>
                  </a:lnTo>
                  <a:lnTo>
                    <a:pt x="11" y="11"/>
                  </a:lnTo>
                  <a:lnTo>
                    <a:pt x="10" y="11"/>
                  </a:lnTo>
                  <a:lnTo>
                    <a:pt x="10" y="10"/>
                  </a:lnTo>
                  <a:lnTo>
                    <a:pt x="10" y="9"/>
                  </a:lnTo>
                  <a:lnTo>
                    <a:pt x="10" y="9"/>
                  </a:lnTo>
                  <a:lnTo>
                    <a:pt x="9" y="8"/>
                  </a:lnTo>
                  <a:lnTo>
                    <a:pt x="9" y="8"/>
                  </a:lnTo>
                  <a:lnTo>
                    <a:pt x="9" y="7"/>
                  </a:lnTo>
                  <a:lnTo>
                    <a:pt x="9" y="6"/>
                  </a:lnTo>
                  <a:lnTo>
                    <a:pt x="9" y="5"/>
                  </a:lnTo>
                  <a:lnTo>
                    <a:pt x="9" y="5"/>
                  </a:lnTo>
                  <a:lnTo>
                    <a:pt x="10" y="4"/>
                  </a:lnTo>
                  <a:lnTo>
                    <a:pt x="10" y="3"/>
                  </a:lnTo>
                  <a:lnTo>
                    <a:pt x="10" y="3"/>
                  </a:lnTo>
                  <a:lnTo>
                    <a:pt x="10" y="2"/>
                  </a:lnTo>
                  <a:lnTo>
                    <a:pt x="11" y="2"/>
                  </a:lnTo>
                  <a:lnTo>
                    <a:pt x="11" y="2"/>
                  </a:lnTo>
                  <a:lnTo>
                    <a:pt x="2" y="0"/>
                  </a:lnTo>
                  <a:lnTo>
                    <a:pt x="2" y="0"/>
                  </a:lnTo>
                  <a:lnTo>
                    <a:pt x="2" y="0"/>
                  </a:lnTo>
                  <a:lnTo>
                    <a:pt x="2" y="1"/>
                  </a:lnTo>
                  <a:lnTo>
                    <a:pt x="1" y="2"/>
                  </a:lnTo>
                  <a:lnTo>
                    <a:pt x="1" y="2"/>
                  </a:lnTo>
                  <a:lnTo>
                    <a:pt x="1" y="3"/>
                  </a:lnTo>
                  <a:lnTo>
                    <a:pt x="1" y="3"/>
                  </a:lnTo>
                  <a:lnTo>
                    <a:pt x="1" y="4"/>
                  </a:lnTo>
                  <a:lnTo>
                    <a:pt x="1" y="4"/>
                  </a:lnTo>
                  <a:lnTo>
                    <a:pt x="0" y="5"/>
                  </a:lnTo>
                  <a:lnTo>
                    <a:pt x="0" y="5"/>
                  </a:lnTo>
                  <a:lnTo>
                    <a:pt x="0" y="6"/>
                  </a:lnTo>
                  <a:lnTo>
                    <a:pt x="0" y="6"/>
                  </a:lnTo>
                  <a:lnTo>
                    <a:pt x="0" y="7"/>
                  </a:lnTo>
                  <a:lnTo>
                    <a:pt x="1" y="8"/>
                  </a:lnTo>
                  <a:lnTo>
                    <a:pt x="0" y="8"/>
                  </a:lnTo>
                  <a:lnTo>
                    <a:pt x="1" y="9"/>
                  </a:lnTo>
                  <a:lnTo>
                    <a:pt x="1" y="10"/>
                  </a:lnTo>
                  <a:lnTo>
                    <a:pt x="1" y="10"/>
                  </a:lnTo>
                  <a:lnTo>
                    <a:pt x="1" y="11"/>
                  </a:lnTo>
                  <a:lnTo>
                    <a:pt x="2" y="11"/>
                  </a:lnTo>
                  <a:lnTo>
                    <a:pt x="2" y="12"/>
                  </a:lnTo>
                  <a:lnTo>
                    <a:pt x="2" y="13"/>
                  </a:lnTo>
                  <a:lnTo>
                    <a:pt x="3" y="13"/>
                  </a:lnTo>
                  <a:lnTo>
                    <a:pt x="3" y="14"/>
                  </a:lnTo>
                  <a:lnTo>
                    <a:pt x="4" y="15"/>
                  </a:lnTo>
                  <a:lnTo>
                    <a:pt x="5" y="16"/>
                  </a:lnTo>
                  <a:lnTo>
                    <a:pt x="5" y="16"/>
                  </a:lnTo>
                  <a:lnTo>
                    <a:pt x="5" y="17"/>
                  </a:lnTo>
                  <a:lnTo>
                    <a:pt x="6" y="17"/>
                  </a:lnTo>
                  <a:lnTo>
                    <a:pt x="6" y="18"/>
                  </a:lnTo>
                  <a:lnTo>
                    <a:pt x="6" y="18"/>
                  </a:lnTo>
                  <a:lnTo>
                    <a:pt x="7" y="19"/>
                  </a:lnTo>
                  <a:lnTo>
                    <a:pt x="7" y="20"/>
                  </a:lnTo>
                  <a:lnTo>
                    <a:pt x="8" y="20"/>
                  </a:lnTo>
                  <a:lnTo>
                    <a:pt x="8" y="21"/>
                  </a:lnTo>
                  <a:lnTo>
                    <a:pt x="8" y="22"/>
                  </a:lnTo>
                  <a:lnTo>
                    <a:pt x="8" y="22"/>
                  </a:lnTo>
                  <a:lnTo>
                    <a:pt x="8" y="23"/>
                  </a:lnTo>
                  <a:lnTo>
                    <a:pt x="8" y="24"/>
                  </a:lnTo>
                  <a:lnTo>
                    <a:pt x="8" y="24"/>
                  </a:lnTo>
                  <a:lnTo>
                    <a:pt x="8" y="25"/>
                  </a:lnTo>
                  <a:lnTo>
                    <a:pt x="7" y="26"/>
                  </a:lnTo>
                  <a:lnTo>
                    <a:pt x="7" y="26"/>
                  </a:lnTo>
                  <a:lnTo>
                    <a:pt x="7" y="27"/>
                  </a:lnTo>
                  <a:lnTo>
                    <a:pt x="6" y="28"/>
                  </a:lnTo>
                  <a:lnTo>
                    <a:pt x="6" y="28"/>
                  </a:lnTo>
                  <a:lnTo>
                    <a:pt x="6" y="29"/>
                  </a:lnTo>
                  <a:lnTo>
                    <a:pt x="5" y="30"/>
                  </a:lnTo>
                  <a:lnTo>
                    <a:pt x="5" y="30"/>
                  </a:lnTo>
                  <a:lnTo>
                    <a:pt x="4" y="30"/>
                  </a:lnTo>
                  <a:lnTo>
                    <a:pt x="4" y="31"/>
                  </a:lnTo>
                  <a:lnTo>
                    <a:pt x="3" y="32"/>
                  </a:lnTo>
                  <a:lnTo>
                    <a:pt x="2" y="32"/>
                  </a:lnTo>
                  <a:lnTo>
                    <a:pt x="2" y="32"/>
                  </a:lnTo>
                  <a:lnTo>
                    <a:pt x="1" y="32"/>
                  </a:lnTo>
                  <a:lnTo>
                    <a:pt x="1" y="33"/>
                  </a:lnTo>
                  <a:lnTo>
                    <a:pt x="1" y="33"/>
                  </a:lnTo>
                  <a:lnTo>
                    <a:pt x="0" y="33"/>
                  </a:lnTo>
                  <a:lnTo>
                    <a:pt x="6"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10" name="Freeform 2299"/>
            <p:cNvSpPr>
              <a:spLocks/>
            </p:cNvSpPr>
            <p:nvPr/>
          </p:nvSpPr>
          <p:spPr bwMode="auto">
            <a:xfrm>
              <a:off x="3989390" y="3750238"/>
              <a:ext cx="193675" cy="92075"/>
            </a:xfrm>
            <a:custGeom>
              <a:avLst/>
              <a:gdLst>
                <a:gd name="T0" fmla="*/ 3 w 122"/>
                <a:gd name="T1" fmla="*/ 0 h 58"/>
                <a:gd name="T2" fmla="*/ 122 w 122"/>
                <a:gd name="T3" fmla="*/ 51 h 58"/>
                <a:gd name="T4" fmla="*/ 119 w 122"/>
                <a:gd name="T5" fmla="*/ 58 h 58"/>
                <a:gd name="T6" fmla="*/ 0 w 122"/>
                <a:gd name="T7" fmla="*/ 8 h 58"/>
                <a:gd name="T8" fmla="*/ 3 w 122"/>
                <a:gd name="T9" fmla="*/ 0 h 58"/>
              </a:gdLst>
              <a:ahLst/>
              <a:cxnLst>
                <a:cxn ang="0">
                  <a:pos x="T0" y="T1"/>
                </a:cxn>
                <a:cxn ang="0">
                  <a:pos x="T2" y="T3"/>
                </a:cxn>
                <a:cxn ang="0">
                  <a:pos x="T4" y="T5"/>
                </a:cxn>
                <a:cxn ang="0">
                  <a:pos x="T6" y="T7"/>
                </a:cxn>
                <a:cxn ang="0">
                  <a:pos x="T8" y="T9"/>
                </a:cxn>
              </a:cxnLst>
              <a:rect l="0" t="0" r="r" b="b"/>
              <a:pathLst>
                <a:path w="122" h="58">
                  <a:moveTo>
                    <a:pt x="3" y="0"/>
                  </a:moveTo>
                  <a:lnTo>
                    <a:pt x="122" y="51"/>
                  </a:lnTo>
                  <a:lnTo>
                    <a:pt x="119" y="58"/>
                  </a:lnTo>
                  <a:lnTo>
                    <a:pt x="0"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11" name="Freeform 2300"/>
            <p:cNvSpPr>
              <a:spLocks/>
            </p:cNvSpPr>
            <p:nvPr/>
          </p:nvSpPr>
          <p:spPr bwMode="auto">
            <a:xfrm>
              <a:off x="3971928" y="3726425"/>
              <a:ext cx="22225" cy="11113"/>
            </a:xfrm>
            <a:custGeom>
              <a:avLst/>
              <a:gdLst>
                <a:gd name="T0" fmla="*/ 3 w 14"/>
                <a:gd name="T1" fmla="*/ 0 h 7"/>
                <a:gd name="T2" fmla="*/ 3 w 14"/>
                <a:gd name="T3" fmla="*/ 0 h 7"/>
                <a:gd name="T4" fmla="*/ 3 w 14"/>
                <a:gd name="T5" fmla="*/ 0 h 7"/>
                <a:gd name="T6" fmla="*/ 4 w 14"/>
                <a:gd name="T7" fmla="*/ 0 h 7"/>
                <a:gd name="T8" fmla="*/ 4 w 14"/>
                <a:gd name="T9" fmla="*/ 0 h 7"/>
                <a:gd name="T10" fmla="*/ 5 w 14"/>
                <a:gd name="T11" fmla="*/ 0 h 7"/>
                <a:gd name="T12" fmla="*/ 5 w 14"/>
                <a:gd name="T13" fmla="*/ 1 h 7"/>
                <a:gd name="T14" fmla="*/ 6 w 14"/>
                <a:gd name="T15" fmla="*/ 1 h 7"/>
                <a:gd name="T16" fmla="*/ 7 w 14"/>
                <a:gd name="T17" fmla="*/ 1 h 7"/>
                <a:gd name="T18" fmla="*/ 7 w 14"/>
                <a:gd name="T19" fmla="*/ 1 h 7"/>
                <a:gd name="T20" fmla="*/ 7 w 14"/>
                <a:gd name="T21" fmla="*/ 1 h 7"/>
                <a:gd name="T22" fmla="*/ 8 w 14"/>
                <a:gd name="T23" fmla="*/ 1 h 7"/>
                <a:gd name="T24" fmla="*/ 8 w 14"/>
                <a:gd name="T25" fmla="*/ 2 h 7"/>
                <a:gd name="T26" fmla="*/ 9 w 14"/>
                <a:gd name="T27" fmla="*/ 2 h 7"/>
                <a:gd name="T28" fmla="*/ 9 w 14"/>
                <a:gd name="T29" fmla="*/ 2 h 7"/>
                <a:gd name="T30" fmla="*/ 10 w 14"/>
                <a:gd name="T31" fmla="*/ 2 h 7"/>
                <a:gd name="T32" fmla="*/ 10 w 14"/>
                <a:gd name="T33" fmla="*/ 2 h 7"/>
                <a:gd name="T34" fmla="*/ 11 w 14"/>
                <a:gd name="T35" fmla="*/ 2 h 7"/>
                <a:gd name="T36" fmla="*/ 11 w 14"/>
                <a:gd name="T37" fmla="*/ 2 h 7"/>
                <a:gd name="T38" fmla="*/ 12 w 14"/>
                <a:gd name="T39" fmla="*/ 2 h 7"/>
                <a:gd name="T40" fmla="*/ 12 w 14"/>
                <a:gd name="T41" fmla="*/ 2 h 7"/>
                <a:gd name="T42" fmla="*/ 13 w 14"/>
                <a:gd name="T43" fmla="*/ 2 h 7"/>
                <a:gd name="T44" fmla="*/ 14 w 14"/>
                <a:gd name="T45" fmla="*/ 3 h 7"/>
                <a:gd name="T46" fmla="*/ 14 w 14"/>
                <a:gd name="T47" fmla="*/ 3 h 7"/>
                <a:gd name="T48" fmla="*/ 12 w 14"/>
                <a:gd name="T49" fmla="*/ 7 h 7"/>
                <a:gd name="T50" fmla="*/ 12 w 14"/>
                <a:gd name="T51" fmla="*/ 7 h 7"/>
                <a:gd name="T52" fmla="*/ 11 w 14"/>
                <a:gd name="T53" fmla="*/ 7 h 7"/>
                <a:gd name="T54" fmla="*/ 11 w 14"/>
                <a:gd name="T55" fmla="*/ 7 h 7"/>
                <a:gd name="T56" fmla="*/ 10 w 14"/>
                <a:gd name="T57" fmla="*/ 7 h 7"/>
                <a:gd name="T58" fmla="*/ 10 w 14"/>
                <a:gd name="T59" fmla="*/ 7 h 7"/>
                <a:gd name="T60" fmla="*/ 9 w 14"/>
                <a:gd name="T61" fmla="*/ 7 h 7"/>
                <a:gd name="T62" fmla="*/ 8 w 14"/>
                <a:gd name="T63" fmla="*/ 7 h 7"/>
                <a:gd name="T64" fmla="*/ 8 w 14"/>
                <a:gd name="T65" fmla="*/ 7 h 7"/>
                <a:gd name="T66" fmla="*/ 7 w 14"/>
                <a:gd name="T67" fmla="*/ 7 h 7"/>
                <a:gd name="T68" fmla="*/ 7 w 14"/>
                <a:gd name="T69" fmla="*/ 7 h 7"/>
                <a:gd name="T70" fmla="*/ 7 w 14"/>
                <a:gd name="T71" fmla="*/ 6 h 7"/>
                <a:gd name="T72" fmla="*/ 6 w 14"/>
                <a:gd name="T73" fmla="*/ 6 h 7"/>
                <a:gd name="T74" fmla="*/ 6 w 14"/>
                <a:gd name="T75" fmla="*/ 6 h 7"/>
                <a:gd name="T76" fmla="*/ 5 w 14"/>
                <a:gd name="T77" fmla="*/ 6 h 7"/>
                <a:gd name="T78" fmla="*/ 5 w 14"/>
                <a:gd name="T79" fmla="*/ 6 h 7"/>
                <a:gd name="T80" fmla="*/ 4 w 14"/>
                <a:gd name="T81" fmla="*/ 6 h 7"/>
                <a:gd name="T82" fmla="*/ 3 w 14"/>
                <a:gd name="T83" fmla="*/ 5 h 7"/>
                <a:gd name="T84" fmla="*/ 3 w 14"/>
                <a:gd name="T85" fmla="*/ 5 h 7"/>
                <a:gd name="T86" fmla="*/ 2 w 14"/>
                <a:gd name="T87" fmla="*/ 5 h 7"/>
                <a:gd name="T88" fmla="*/ 2 w 14"/>
                <a:gd name="T89" fmla="*/ 5 h 7"/>
                <a:gd name="T90" fmla="*/ 1 w 14"/>
                <a:gd name="T91" fmla="*/ 4 h 7"/>
                <a:gd name="T92" fmla="*/ 1 w 14"/>
                <a:gd name="T93" fmla="*/ 4 h 7"/>
                <a:gd name="T94" fmla="*/ 0 w 14"/>
                <a:gd name="T95" fmla="*/ 4 h 7"/>
                <a:gd name="T96" fmla="*/ 3 w 14"/>
                <a:gd name="T9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7">
                  <a:moveTo>
                    <a:pt x="3" y="0"/>
                  </a:moveTo>
                  <a:lnTo>
                    <a:pt x="3" y="0"/>
                  </a:lnTo>
                  <a:lnTo>
                    <a:pt x="3" y="0"/>
                  </a:lnTo>
                  <a:lnTo>
                    <a:pt x="4" y="0"/>
                  </a:lnTo>
                  <a:lnTo>
                    <a:pt x="4" y="0"/>
                  </a:lnTo>
                  <a:lnTo>
                    <a:pt x="5" y="0"/>
                  </a:lnTo>
                  <a:lnTo>
                    <a:pt x="5" y="1"/>
                  </a:lnTo>
                  <a:lnTo>
                    <a:pt x="6" y="1"/>
                  </a:lnTo>
                  <a:lnTo>
                    <a:pt x="7" y="1"/>
                  </a:lnTo>
                  <a:lnTo>
                    <a:pt x="7" y="1"/>
                  </a:lnTo>
                  <a:lnTo>
                    <a:pt x="7" y="1"/>
                  </a:lnTo>
                  <a:lnTo>
                    <a:pt x="8" y="1"/>
                  </a:lnTo>
                  <a:lnTo>
                    <a:pt x="8" y="2"/>
                  </a:lnTo>
                  <a:lnTo>
                    <a:pt x="9" y="2"/>
                  </a:lnTo>
                  <a:lnTo>
                    <a:pt x="9" y="2"/>
                  </a:lnTo>
                  <a:lnTo>
                    <a:pt x="10" y="2"/>
                  </a:lnTo>
                  <a:lnTo>
                    <a:pt x="10" y="2"/>
                  </a:lnTo>
                  <a:lnTo>
                    <a:pt x="11" y="2"/>
                  </a:lnTo>
                  <a:lnTo>
                    <a:pt x="11" y="2"/>
                  </a:lnTo>
                  <a:lnTo>
                    <a:pt x="12" y="2"/>
                  </a:lnTo>
                  <a:lnTo>
                    <a:pt x="12" y="2"/>
                  </a:lnTo>
                  <a:lnTo>
                    <a:pt x="13" y="2"/>
                  </a:lnTo>
                  <a:lnTo>
                    <a:pt x="14" y="3"/>
                  </a:lnTo>
                  <a:lnTo>
                    <a:pt x="14" y="3"/>
                  </a:lnTo>
                  <a:lnTo>
                    <a:pt x="12" y="7"/>
                  </a:lnTo>
                  <a:lnTo>
                    <a:pt x="12" y="7"/>
                  </a:lnTo>
                  <a:lnTo>
                    <a:pt x="11" y="7"/>
                  </a:lnTo>
                  <a:lnTo>
                    <a:pt x="11" y="7"/>
                  </a:lnTo>
                  <a:lnTo>
                    <a:pt x="10" y="7"/>
                  </a:lnTo>
                  <a:lnTo>
                    <a:pt x="10" y="7"/>
                  </a:lnTo>
                  <a:lnTo>
                    <a:pt x="9" y="7"/>
                  </a:lnTo>
                  <a:lnTo>
                    <a:pt x="8" y="7"/>
                  </a:lnTo>
                  <a:lnTo>
                    <a:pt x="8" y="7"/>
                  </a:lnTo>
                  <a:lnTo>
                    <a:pt x="7" y="7"/>
                  </a:lnTo>
                  <a:lnTo>
                    <a:pt x="7" y="7"/>
                  </a:lnTo>
                  <a:lnTo>
                    <a:pt x="7" y="6"/>
                  </a:lnTo>
                  <a:lnTo>
                    <a:pt x="6" y="6"/>
                  </a:lnTo>
                  <a:lnTo>
                    <a:pt x="6" y="6"/>
                  </a:lnTo>
                  <a:lnTo>
                    <a:pt x="5" y="6"/>
                  </a:lnTo>
                  <a:lnTo>
                    <a:pt x="5" y="6"/>
                  </a:lnTo>
                  <a:lnTo>
                    <a:pt x="4" y="6"/>
                  </a:lnTo>
                  <a:lnTo>
                    <a:pt x="3" y="5"/>
                  </a:lnTo>
                  <a:lnTo>
                    <a:pt x="3" y="5"/>
                  </a:lnTo>
                  <a:lnTo>
                    <a:pt x="2" y="5"/>
                  </a:lnTo>
                  <a:lnTo>
                    <a:pt x="2" y="5"/>
                  </a:lnTo>
                  <a:lnTo>
                    <a:pt x="1" y="4"/>
                  </a:lnTo>
                  <a:lnTo>
                    <a:pt x="1" y="4"/>
                  </a:lnTo>
                  <a:lnTo>
                    <a:pt x="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12" name="Freeform 2301"/>
            <p:cNvSpPr>
              <a:spLocks/>
            </p:cNvSpPr>
            <p:nvPr/>
          </p:nvSpPr>
          <p:spPr bwMode="auto">
            <a:xfrm>
              <a:off x="3967165" y="3739123"/>
              <a:ext cx="22225" cy="12700"/>
            </a:xfrm>
            <a:custGeom>
              <a:avLst/>
              <a:gdLst>
                <a:gd name="T0" fmla="*/ 2 w 14"/>
                <a:gd name="T1" fmla="*/ 0 h 8"/>
                <a:gd name="T2" fmla="*/ 3 w 14"/>
                <a:gd name="T3" fmla="*/ 0 h 8"/>
                <a:gd name="T4" fmla="*/ 3 w 14"/>
                <a:gd name="T5" fmla="*/ 0 h 8"/>
                <a:gd name="T6" fmla="*/ 3 w 14"/>
                <a:gd name="T7" fmla="*/ 0 h 8"/>
                <a:gd name="T8" fmla="*/ 4 w 14"/>
                <a:gd name="T9" fmla="*/ 1 h 8"/>
                <a:gd name="T10" fmla="*/ 4 w 14"/>
                <a:gd name="T11" fmla="*/ 1 h 8"/>
                <a:gd name="T12" fmla="*/ 5 w 14"/>
                <a:gd name="T13" fmla="*/ 1 h 8"/>
                <a:gd name="T14" fmla="*/ 5 w 14"/>
                <a:gd name="T15" fmla="*/ 1 h 8"/>
                <a:gd name="T16" fmla="*/ 6 w 14"/>
                <a:gd name="T17" fmla="*/ 1 h 8"/>
                <a:gd name="T18" fmla="*/ 6 w 14"/>
                <a:gd name="T19" fmla="*/ 1 h 8"/>
                <a:gd name="T20" fmla="*/ 7 w 14"/>
                <a:gd name="T21" fmla="*/ 1 h 8"/>
                <a:gd name="T22" fmla="*/ 7 w 14"/>
                <a:gd name="T23" fmla="*/ 2 h 8"/>
                <a:gd name="T24" fmla="*/ 7 w 14"/>
                <a:gd name="T25" fmla="*/ 2 h 8"/>
                <a:gd name="T26" fmla="*/ 8 w 14"/>
                <a:gd name="T27" fmla="*/ 2 h 8"/>
                <a:gd name="T28" fmla="*/ 8 w 14"/>
                <a:gd name="T29" fmla="*/ 2 h 8"/>
                <a:gd name="T30" fmla="*/ 9 w 14"/>
                <a:gd name="T31" fmla="*/ 2 h 8"/>
                <a:gd name="T32" fmla="*/ 9 w 14"/>
                <a:gd name="T33" fmla="*/ 2 h 8"/>
                <a:gd name="T34" fmla="*/ 10 w 14"/>
                <a:gd name="T35" fmla="*/ 2 h 8"/>
                <a:gd name="T36" fmla="*/ 10 w 14"/>
                <a:gd name="T37" fmla="*/ 2 h 8"/>
                <a:gd name="T38" fmla="*/ 11 w 14"/>
                <a:gd name="T39" fmla="*/ 2 h 8"/>
                <a:gd name="T40" fmla="*/ 12 w 14"/>
                <a:gd name="T41" fmla="*/ 3 h 8"/>
                <a:gd name="T42" fmla="*/ 12 w 14"/>
                <a:gd name="T43" fmla="*/ 3 h 8"/>
                <a:gd name="T44" fmla="*/ 13 w 14"/>
                <a:gd name="T45" fmla="*/ 3 h 8"/>
                <a:gd name="T46" fmla="*/ 13 w 14"/>
                <a:gd name="T47" fmla="*/ 3 h 8"/>
                <a:gd name="T48" fmla="*/ 14 w 14"/>
                <a:gd name="T49" fmla="*/ 3 h 8"/>
                <a:gd name="T50" fmla="*/ 14 w 14"/>
                <a:gd name="T51" fmla="*/ 3 h 8"/>
                <a:gd name="T52" fmla="*/ 12 w 14"/>
                <a:gd name="T53" fmla="*/ 8 h 8"/>
                <a:gd name="T54" fmla="*/ 12 w 14"/>
                <a:gd name="T55" fmla="*/ 8 h 8"/>
                <a:gd name="T56" fmla="*/ 12 w 14"/>
                <a:gd name="T57" fmla="*/ 8 h 8"/>
                <a:gd name="T58" fmla="*/ 11 w 14"/>
                <a:gd name="T59" fmla="*/ 7 h 8"/>
                <a:gd name="T60" fmla="*/ 11 w 14"/>
                <a:gd name="T61" fmla="*/ 7 h 8"/>
                <a:gd name="T62" fmla="*/ 10 w 14"/>
                <a:gd name="T63" fmla="*/ 7 h 8"/>
                <a:gd name="T64" fmla="*/ 9 w 14"/>
                <a:gd name="T65" fmla="*/ 7 h 8"/>
                <a:gd name="T66" fmla="*/ 8 w 14"/>
                <a:gd name="T67" fmla="*/ 7 h 8"/>
                <a:gd name="T68" fmla="*/ 8 w 14"/>
                <a:gd name="T69" fmla="*/ 7 h 8"/>
                <a:gd name="T70" fmla="*/ 8 w 14"/>
                <a:gd name="T71" fmla="*/ 7 h 8"/>
                <a:gd name="T72" fmla="*/ 7 w 14"/>
                <a:gd name="T73" fmla="*/ 7 h 8"/>
                <a:gd name="T74" fmla="*/ 7 w 14"/>
                <a:gd name="T75" fmla="*/ 7 h 8"/>
                <a:gd name="T76" fmla="*/ 6 w 14"/>
                <a:gd name="T77" fmla="*/ 6 h 8"/>
                <a:gd name="T78" fmla="*/ 5 w 14"/>
                <a:gd name="T79" fmla="*/ 6 h 8"/>
                <a:gd name="T80" fmla="*/ 5 w 14"/>
                <a:gd name="T81" fmla="*/ 6 h 8"/>
                <a:gd name="T82" fmla="*/ 4 w 14"/>
                <a:gd name="T83" fmla="*/ 6 h 8"/>
                <a:gd name="T84" fmla="*/ 4 w 14"/>
                <a:gd name="T85" fmla="*/ 6 h 8"/>
                <a:gd name="T86" fmla="*/ 3 w 14"/>
                <a:gd name="T87" fmla="*/ 5 h 8"/>
                <a:gd name="T88" fmla="*/ 3 w 14"/>
                <a:gd name="T89" fmla="*/ 5 h 8"/>
                <a:gd name="T90" fmla="*/ 2 w 14"/>
                <a:gd name="T91" fmla="*/ 5 h 8"/>
                <a:gd name="T92" fmla="*/ 1 w 14"/>
                <a:gd name="T93" fmla="*/ 5 h 8"/>
                <a:gd name="T94" fmla="*/ 1 w 14"/>
                <a:gd name="T95" fmla="*/ 5 h 8"/>
                <a:gd name="T96" fmla="*/ 0 w 14"/>
                <a:gd name="T97" fmla="*/ 4 h 8"/>
                <a:gd name="T98" fmla="*/ 0 w 14"/>
                <a:gd name="T99" fmla="*/ 4 h 8"/>
                <a:gd name="T100" fmla="*/ 2 w 14"/>
                <a:gd name="T10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8">
                  <a:moveTo>
                    <a:pt x="2" y="0"/>
                  </a:moveTo>
                  <a:lnTo>
                    <a:pt x="3" y="0"/>
                  </a:lnTo>
                  <a:lnTo>
                    <a:pt x="3" y="0"/>
                  </a:lnTo>
                  <a:lnTo>
                    <a:pt x="3" y="0"/>
                  </a:lnTo>
                  <a:lnTo>
                    <a:pt x="4" y="1"/>
                  </a:lnTo>
                  <a:lnTo>
                    <a:pt x="4" y="1"/>
                  </a:lnTo>
                  <a:lnTo>
                    <a:pt x="5" y="1"/>
                  </a:lnTo>
                  <a:lnTo>
                    <a:pt x="5" y="1"/>
                  </a:lnTo>
                  <a:lnTo>
                    <a:pt x="6" y="1"/>
                  </a:lnTo>
                  <a:lnTo>
                    <a:pt x="6" y="1"/>
                  </a:lnTo>
                  <a:lnTo>
                    <a:pt x="7" y="1"/>
                  </a:lnTo>
                  <a:lnTo>
                    <a:pt x="7" y="2"/>
                  </a:lnTo>
                  <a:lnTo>
                    <a:pt x="7" y="2"/>
                  </a:lnTo>
                  <a:lnTo>
                    <a:pt x="8" y="2"/>
                  </a:lnTo>
                  <a:lnTo>
                    <a:pt x="8" y="2"/>
                  </a:lnTo>
                  <a:lnTo>
                    <a:pt x="9" y="2"/>
                  </a:lnTo>
                  <a:lnTo>
                    <a:pt x="9" y="2"/>
                  </a:lnTo>
                  <a:lnTo>
                    <a:pt x="10" y="2"/>
                  </a:lnTo>
                  <a:lnTo>
                    <a:pt x="10" y="2"/>
                  </a:lnTo>
                  <a:lnTo>
                    <a:pt x="11" y="2"/>
                  </a:lnTo>
                  <a:lnTo>
                    <a:pt x="12" y="3"/>
                  </a:lnTo>
                  <a:lnTo>
                    <a:pt x="12" y="3"/>
                  </a:lnTo>
                  <a:lnTo>
                    <a:pt x="13" y="3"/>
                  </a:lnTo>
                  <a:lnTo>
                    <a:pt x="13" y="3"/>
                  </a:lnTo>
                  <a:lnTo>
                    <a:pt x="14" y="3"/>
                  </a:lnTo>
                  <a:lnTo>
                    <a:pt x="14" y="3"/>
                  </a:lnTo>
                  <a:lnTo>
                    <a:pt x="12" y="8"/>
                  </a:lnTo>
                  <a:lnTo>
                    <a:pt x="12" y="8"/>
                  </a:lnTo>
                  <a:lnTo>
                    <a:pt x="12" y="8"/>
                  </a:lnTo>
                  <a:lnTo>
                    <a:pt x="11" y="7"/>
                  </a:lnTo>
                  <a:lnTo>
                    <a:pt x="11" y="7"/>
                  </a:lnTo>
                  <a:lnTo>
                    <a:pt x="10" y="7"/>
                  </a:lnTo>
                  <a:lnTo>
                    <a:pt x="9" y="7"/>
                  </a:lnTo>
                  <a:lnTo>
                    <a:pt x="8" y="7"/>
                  </a:lnTo>
                  <a:lnTo>
                    <a:pt x="8" y="7"/>
                  </a:lnTo>
                  <a:lnTo>
                    <a:pt x="8" y="7"/>
                  </a:lnTo>
                  <a:lnTo>
                    <a:pt x="7" y="7"/>
                  </a:lnTo>
                  <a:lnTo>
                    <a:pt x="7" y="7"/>
                  </a:lnTo>
                  <a:lnTo>
                    <a:pt x="6" y="6"/>
                  </a:lnTo>
                  <a:lnTo>
                    <a:pt x="5" y="6"/>
                  </a:lnTo>
                  <a:lnTo>
                    <a:pt x="5" y="6"/>
                  </a:lnTo>
                  <a:lnTo>
                    <a:pt x="4" y="6"/>
                  </a:lnTo>
                  <a:lnTo>
                    <a:pt x="4" y="6"/>
                  </a:lnTo>
                  <a:lnTo>
                    <a:pt x="3" y="5"/>
                  </a:lnTo>
                  <a:lnTo>
                    <a:pt x="3" y="5"/>
                  </a:lnTo>
                  <a:lnTo>
                    <a:pt x="2" y="5"/>
                  </a:lnTo>
                  <a:lnTo>
                    <a:pt x="1" y="5"/>
                  </a:lnTo>
                  <a:lnTo>
                    <a:pt x="1" y="5"/>
                  </a:lnTo>
                  <a:lnTo>
                    <a:pt x="0" y="4"/>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13" name="Freeform 2302"/>
            <p:cNvSpPr>
              <a:spLocks/>
            </p:cNvSpPr>
            <p:nvPr/>
          </p:nvSpPr>
          <p:spPr bwMode="auto">
            <a:xfrm>
              <a:off x="3960813" y="3750236"/>
              <a:ext cx="25400" cy="12700"/>
            </a:xfrm>
            <a:custGeom>
              <a:avLst/>
              <a:gdLst>
                <a:gd name="T0" fmla="*/ 3 w 16"/>
                <a:gd name="T1" fmla="*/ 0 h 8"/>
                <a:gd name="T2" fmla="*/ 3 w 16"/>
                <a:gd name="T3" fmla="*/ 0 h 8"/>
                <a:gd name="T4" fmla="*/ 3 w 16"/>
                <a:gd name="T5" fmla="*/ 0 h 8"/>
                <a:gd name="T6" fmla="*/ 4 w 16"/>
                <a:gd name="T7" fmla="*/ 1 h 8"/>
                <a:gd name="T8" fmla="*/ 4 w 16"/>
                <a:gd name="T9" fmla="*/ 1 h 8"/>
                <a:gd name="T10" fmla="*/ 5 w 16"/>
                <a:gd name="T11" fmla="*/ 1 h 8"/>
                <a:gd name="T12" fmla="*/ 6 w 16"/>
                <a:gd name="T13" fmla="*/ 1 h 8"/>
                <a:gd name="T14" fmla="*/ 7 w 16"/>
                <a:gd name="T15" fmla="*/ 2 h 8"/>
                <a:gd name="T16" fmla="*/ 7 w 16"/>
                <a:gd name="T17" fmla="*/ 2 h 8"/>
                <a:gd name="T18" fmla="*/ 8 w 16"/>
                <a:gd name="T19" fmla="*/ 2 h 8"/>
                <a:gd name="T20" fmla="*/ 8 w 16"/>
                <a:gd name="T21" fmla="*/ 2 h 8"/>
                <a:gd name="T22" fmla="*/ 9 w 16"/>
                <a:gd name="T23" fmla="*/ 2 h 8"/>
                <a:gd name="T24" fmla="*/ 9 w 16"/>
                <a:gd name="T25" fmla="*/ 2 h 8"/>
                <a:gd name="T26" fmla="*/ 10 w 16"/>
                <a:gd name="T27" fmla="*/ 2 h 8"/>
                <a:gd name="T28" fmla="*/ 10 w 16"/>
                <a:gd name="T29" fmla="*/ 2 h 8"/>
                <a:gd name="T30" fmla="*/ 11 w 16"/>
                <a:gd name="T31" fmla="*/ 3 h 8"/>
                <a:gd name="T32" fmla="*/ 12 w 16"/>
                <a:gd name="T33" fmla="*/ 3 h 8"/>
                <a:gd name="T34" fmla="*/ 12 w 16"/>
                <a:gd name="T35" fmla="*/ 3 h 8"/>
                <a:gd name="T36" fmla="*/ 13 w 16"/>
                <a:gd name="T37" fmla="*/ 3 h 8"/>
                <a:gd name="T38" fmla="*/ 13 w 16"/>
                <a:gd name="T39" fmla="*/ 3 h 8"/>
                <a:gd name="T40" fmla="*/ 14 w 16"/>
                <a:gd name="T41" fmla="*/ 3 h 8"/>
                <a:gd name="T42" fmla="*/ 14 w 16"/>
                <a:gd name="T43" fmla="*/ 3 h 8"/>
                <a:gd name="T44" fmla="*/ 15 w 16"/>
                <a:gd name="T45" fmla="*/ 3 h 8"/>
                <a:gd name="T46" fmla="*/ 16 w 16"/>
                <a:gd name="T47" fmla="*/ 4 h 8"/>
                <a:gd name="T48" fmla="*/ 13 w 16"/>
                <a:gd name="T49" fmla="*/ 8 h 8"/>
                <a:gd name="T50" fmla="*/ 13 w 16"/>
                <a:gd name="T51" fmla="*/ 8 h 8"/>
                <a:gd name="T52" fmla="*/ 13 w 16"/>
                <a:gd name="T53" fmla="*/ 8 h 8"/>
                <a:gd name="T54" fmla="*/ 13 w 16"/>
                <a:gd name="T55" fmla="*/ 8 h 8"/>
                <a:gd name="T56" fmla="*/ 12 w 16"/>
                <a:gd name="T57" fmla="*/ 8 h 8"/>
                <a:gd name="T58" fmla="*/ 12 w 16"/>
                <a:gd name="T59" fmla="*/ 8 h 8"/>
                <a:gd name="T60" fmla="*/ 11 w 16"/>
                <a:gd name="T61" fmla="*/ 8 h 8"/>
                <a:gd name="T62" fmla="*/ 10 w 16"/>
                <a:gd name="T63" fmla="*/ 7 h 8"/>
                <a:gd name="T64" fmla="*/ 9 w 16"/>
                <a:gd name="T65" fmla="*/ 7 h 8"/>
                <a:gd name="T66" fmla="*/ 9 w 16"/>
                <a:gd name="T67" fmla="*/ 7 h 8"/>
                <a:gd name="T68" fmla="*/ 8 w 16"/>
                <a:gd name="T69" fmla="*/ 7 h 8"/>
                <a:gd name="T70" fmla="*/ 8 w 16"/>
                <a:gd name="T71" fmla="*/ 7 h 8"/>
                <a:gd name="T72" fmla="*/ 7 w 16"/>
                <a:gd name="T73" fmla="*/ 7 h 8"/>
                <a:gd name="T74" fmla="*/ 7 w 16"/>
                <a:gd name="T75" fmla="*/ 7 h 8"/>
                <a:gd name="T76" fmla="*/ 6 w 16"/>
                <a:gd name="T77" fmla="*/ 6 h 8"/>
                <a:gd name="T78" fmla="*/ 6 w 16"/>
                <a:gd name="T79" fmla="*/ 6 h 8"/>
                <a:gd name="T80" fmla="*/ 5 w 16"/>
                <a:gd name="T81" fmla="*/ 6 h 8"/>
                <a:gd name="T82" fmla="*/ 4 w 16"/>
                <a:gd name="T83" fmla="*/ 6 h 8"/>
                <a:gd name="T84" fmla="*/ 4 w 16"/>
                <a:gd name="T85" fmla="*/ 6 h 8"/>
                <a:gd name="T86" fmla="*/ 3 w 16"/>
                <a:gd name="T87" fmla="*/ 6 h 8"/>
                <a:gd name="T88" fmla="*/ 3 w 16"/>
                <a:gd name="T89" fmla="*/ 6 h 8"/>
                <a:gd name="T90" fmla="*/ 2 w 16"/>
                <a:gd name="T91" fmla="*/ 5 h 8"/>
                <a:gd name="T92" fmla="*/ 1 w 16"/>
                <a:gd name="T93" fmla="*/ 5 h 8"/>
                <a:gd name="T94" fmla="*/ 1 w 16"/>
                <a:gd name="T95" fmla="*/ 5 h 8"/>
                <a:gd name="T96" fmla="*/ 0 w 16"/>
                <a:gd name="T97" fmla="*/ 5 h 8"/>
                <a:gd name="T98" fmla="*/ 3 w 16"/>
                <a:gd name="T9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8">
                  <a:moveTo>
                    <a:pt x="3" y="0"/>
                  </a:moveTo>
                  <a:lnTo>
                    <a:pt x="3" y="0"/>
                  </a:lnTo>
                  <a:lnTo>
                    <a:pt x="3" y="0"/>
                  </a:lnTo>
                  <a:lnTo>
                    <a:pt x="4" y="1"/>
                  </a:lnTo>
                  <a:lnTo>
                    <a:pt x="4" y="1"/>
                  </a:lnTo>
                  <a:lnTo>
                    <a:pt x="5" y="1"/>
                  </a:lnTo>
                  <a:lnTo>
                    <a:pt x="6" y="1"/>
                  </a:lnTo>
                  <a:lnTo>
                    <a:pt x="7" y="2"/>
                  </a:lnTo>
                  <a:lnTo>
                    <a:pt x="7" y="2"/>
                  </a:lnTo>
                  <a:lnTo>
                    <a:pt x="8" y="2"/>
                  </a:lnTo>
                  <a:lnTo>
                    <a:pt x="8" y="2"/>
                  </a:lnTo>
                  <a:lnTo>
                    <a:pt x="9" y="2"/>
                  </a:lnTo>
                  <a:lnTo>
                    <a:pt x="9" y="2"/>
                  </a:lnTo>
                  <a:lnTo>
                    <a:pt x="10" y="2"/>
                  </a:lnTo>
                  <a:lnTo>
                    <a:pt x="10" y="2"/>
                  </a:lnTo>
                  <a:lnTo>
                    <a:pt x="11" y="3"/>
                  </a:lnTo>
                  <a:lnTo>
                    <a:pt x="12" y="3"/>
                  </a:lnTo>
                  <a:lnTo>
                    <a:pt x="12" y="3"/>
                  </a:lnTo>
                  <a:lnTo>
                    <a:pt x="13" y="3"/>
                  </a:lnTo>
                  <a:lnTo>
                    <a:pt x="13" y="3"/>
                  </a:lnTo>
                  <a:lnTo>
                    <a:pt x="14" y="3"/>
                  </a:lnTo>
                  <a:lnTo>
                    <a:pt x="14" y="3"/>
                  </a:lnTo>
                  <a:lnTo>
                    <a:pt x="15" y="3"/>
                  </a:lnTo>
                  <a:lnTo>
                    <a:pt x="16" y="4"/>
                  </a:lnTo>
                  <a:lnTo>
                    <a:pt x="13" y="8"/>
                  </a:lnTo>
                  <a:lnTo>
                    <a:pt x="13" y="8"/>
                  </a:lnTo>
                  <a:lnTo>
                    <a:pt x="13" y="8"/>
                  </a:lnTo>
                  <a:lnTo>
                    <a:pt x="13" y="8"/>
                  </a:lnTo>
                  <a:lnTo>
                    <a:pt x="12" y="8"/>
                  </a:lnTo>
                  <a:lnTo>
                    <a:pt x="12" y="8"/>
                  </a:lnTo>
                  <a:lnTo>
                    <a:pt x="11" y="8"/>
                  </a:lnTo>
                  <a:lnTo>
                    <a:pt x="10" y="7"/>
                  </a:lnTo>
                  <a:lnTo>
                    <a:pt x="9" y="7"/>
                  </a:lnTo>
                  <a:lnTo>
                    <a:pt x="9" y="7"/>
                  </a:lnTo>
                  <a:lnTo>
                    <a:pt x="8" y="7"/>
                  </a:lnTo>
                  <a:lnTo>
                    <a:pt x="8" y="7"/>
                  </a:lnTo>
                  <a:lnTo>
                    <a:pt x="7" y="7"/>
                  </a:lnTo>
                  <a:lnTo>
                    <a:pt x="7" y="7"/>
                  </a:lnTo>
                  <a:lnTo>
                    <a:pt x="6" y="6"/>
                  </a:lnTo>
                  <a:lnTo>
                    <a:pt x="6" y="6"/>
                  </a:lnTo>
                  <a:lnTo>
                    <a:pt x="5" y="6"/>
                  </a:lnTo>
                  <a:lnTo>
                    <a:pt x="4" y="6"/>
                  </a:lnTo>
                  <a:lnTo>
                    <a:pt x="4" y="6"/>
                  </a:lnTo>
                  <a:lnTo>
                    <a:pt x="3" y="6"/>
                  </a:lnTo>
                  <a:lnTo>
                    <a:pt x="3" y="6"/>
                  </a:lnTo>
                  <a:lnTo>
                    <a:pt x="2" y="5"/>
                  </a:lnTo>
                  <a:lnTo>
                    <a:pt x="1" y="5"/>
                  </a:lnTo>
                  <a:lnTo>
                    <a:pt x="1" y="5"/>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14" name="Freeform 2303"/>
            <p:cNvSpPr>
              <a:spLocks/>
            </p:cNvSpPr>
            <p:nvPr/>
          </p:nvSpPr>
          <p:spPr bwMode="auto">
            <a:xfrm>
              <a:off x="4022726" y="3664513"/>
              <a:ext cx="25400" cy="11113"/>
            </a:xfrm>
            <a:custGeom>
              <a:avLst/>
              <a:gdLst>
                <a:gd name="T0" fmla="*/ 2 w 16"/>
                <a:gd name="T1" fmla="*/ 0 h 7"/>
                <a:gd name="T2" fmla="*/ 2 w 16"/>
                <a:gd name="T3" fmla="*/ 1 h 7"/>
                <a:gd name="T4" fmla="*/ 2 w 16"/>
                <a:gd name="T5" fmla="*/ 2 h 7"/>
                <a:gd name="T6" fmla="*/ 2 w 16"/>
                <a:gd name="T7" fmla="*/ 3 h 7"/>
                <a:gd name="T8" fmla="*/ 1 w 16"/>
                <a:gd name="T9" fmla="*/ 4 h 7"/>
                <a:gd name="T10" fmla="*/ 1 w 16"/>
                <a:gd name="T11" fmla="*/ 5 h 7"/>
                <a:gd name="T12" fmla="*/ 0 w 16"/>
                <a:gd name="T13" fmla="*/ 6 h 7"/>
                <a:gd name="T14" fmla="*/ 0 w 16"/>
                <a:gd name="T15" fmla="*/ 6 h 7"/>
                <a:gd name="T16" fmla="*/ 2 w 16"/>
                <a:gd name="T17" fmla="*/ 6 h 7"/>
                <a:gd name="T18" fmla="*/ 3 w 16"/>
                <a:gd name="T19" fmla="*/ 6 h 7"/>
                <a:gd name="T20" fmla="*/ 4 w 16"/>
                <a:gd name="T21" fmla="*/ 7 h 7"/>
                <a:gd name="T22" fmla="*/ 5 w 16"/>
                <a:gd name="T23" fmla="*/ 7 h 7"/>
                <a:gd name="T24" fmla="*/ 6 w 16"/>
                <a:gd name="T25" fmla="*/ 7 h 7"/>
                <a:gd name="T26" fmla="*/ 7 w 16"/>
                <a:gd name="T27" fmla="*/ 7 h 7"/>
                <a:gd name="T28" fmla="*/ 8 w 16"/>
                <a:gd name="T29" fmla="*/ 7 h 7"/>
                <a:gd name="T30" fmla="*/ 8 w 16"/>
                <a:gd name="T31" fmla="*/ 7 h 7"/>
                <a:gd name="T32" fmla="*/ 10 w 16"/>
                <a:gd name="T33" fmla="*/ 7 h 7"/>
                <a:gd name="T34" fmla="*/ 11 w 16"/>
                <a:gd name="T35" fmla="*/ 7 h 7"/>
                <a:gd name="T36" fmla="*/ 12 w 16"/>
                <a:gd name="T37" fmla="*/ 7 h 7"/>
                <a:gd name="T38" fmla="*/ 14 w 16"/>
                <a:gd name="T39" fmla="*/ 7 h 7"/>
                <a:gd name="T40" fmla="*/ 15 w 16"/>
                <a:gd name="T41" fmla="*/ 6 h 7"/>
                <a:gd name="T42" fmla="*/ 16 w 16"/>
                <a:gd name="T43" fmla="*/ 5 h 7"/>
                <a:gd name="T44" fmla="*/ 16 w 16"/>
                <a:gd name="T45" fmla="*/ 4 h 7"/>
                <a:gd name="T46" fmla="*/ 16 w 16"/>
                <a:gd name="T47" fmla="*/ 3 h 7"/>
                <a:gd name="T48" fmla="*/ 16 w 16"/>
                <a:gd name="T49" fmla="*/ 3 h 7"/>
                <a:gd name="T50" fmla="*/ 14 w 16"/>
                <a:gd name="T51" fmla="*/ 3 h 7"/>
                <a:gd name="T52" fmla="*/ 13 w 16"/>
                <a:gd name="T53" fmla="*/ 2 h 7"/>
                <a:gd name="T54" fmla="*/ 12 w 16"/>
                <a:gd name="T55" fmla="*/ 2 h 7"/>
                <a:gd name="T56" fmla="*/ 11 w 16"/>
                <a:gd name="T57" fmla="*/ 2 h 7"/>
                <a:gd name="T58" fmla="*/ 10 w 16"/>
                <a:gd name="T59" fmla="*/ 2 h 7"/>
                <a:gd name="T60" fmla="*/ 9 w 16"/>
                <a:gd name="T61" fmla="*/ 2 h 7"/>
                <a:gd name="T62" fmla="*/ 8 w 16"/>
                <a:gd name="T63" fmla="*/ 2 h 7"/>
                <a:gd name="T64" fmla="*/ 7 w 16"/>
                <a:gd name="T65" fmla="*/ 1 h 7"/>
                <a:gd name="T66" fmla="*/ 6 w 16"/>
                <a:gd name="T67" fmla="*/ 1 h 7"/>
                <a:gd name="T68" fmla="*/ 5 w 16"/>
                <a:gd name="T69" fmla="*/ 1 h 7"/>
                <a:gd name="T70" fmla="*/ 4 w 16"/>
                <a:gd name="T71" fmla="*/ 1 h 7"/>
                <a:gd name="T72" fmla="*/ 3 w 16"/>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7">
                  <a:moveTo>
                    <a:pt x="2" y="0"/>
                  </a:moveTo>
                  <a:lnTo>
                    <a:pt x="2" y="0"/>
                  </a:lnTo>
                  <a:lnTo>
                    <a:pt x="2" y="1"/>
                  </a:lnTo>
                  <a:lnTo>
                    <a:pt x="2" y="1"/>
                  </a:lnTo>
                  <a:lnTo>
                    <a:pt x="2" y="2"/>
                  </a:lnTo>
                  <a:lnTo>
                    <a:pt x="2" y="2"/>
                  </a:lnTo>
                  <a:lnTo>
                    <a:pt x="2" y="3"/>
                  </a:lnTo>
                  <a:lnTo>
                    <a:pt x="2" y="3"/>
                  </a:lnTo>
                  <a:lnTo>
                    <a:pt x="1" y="3"/>
                  </a:lnTo>
                  <a:lnTo>
                    <a:pt x="1" y="4"/>
                  </a:lnTo>
                  <a:lnTo>
                    <a:pt x="1" y="4"/>
                  </a:lnTo>
                  <a:lnTo>
                    <a:pt x="1" y="5"/>
                  </a:lnTo>
                  <a:lnTo>
                    <a:pt x="0" y="5"/>
                  </a:lnTo>
                  <a:lnTo>
                    <a:pt x="0" y="6"/>
                  </a:lnTo>
                  <a:lnTo>
                    <a:pt x="0" y="6"/>
                  </a:lnTo>
                  <a:lnTo>
                    <a:pt x="0" y="6"/>
                  </a:lnTo>
                  <a:lnTo>
                    <a:pt x="1" y="6"/>
                  </a:lnTo>
                  <a:lnTo>
                    <a:pt x="2" y="6"/>
                  </a:lnTo>
                  <a:lnTo>
                    <a:pt x="2" y="6"/>
                  </a:lnTo>
                  <a:lnTo>
                    <a:pt x="3" y="6"/>
                  </a:lnTo>
                  <a:lnTo>
                    <a:pt x="3" y="7"/>
                  </a:lnTo>
                  <a:lnTo>
                    <a:pt x="4" y="7"/>
                  </a:lnTo>
                  <a:lnTo>
                    <a:pt x="4" y="7"/>
                  </a:lnTo>
                  <a:lnTo>
                    <a:pt x="5" y="7"/>
                  </a:lnTo>
                  <a:lnTo>
                    <a:pt x="5" y="7"/>
                  </a:lnTo>
                  <a:lnTo>
                    <a:pt x="6" y="7"/>
                  </a:lnTo>
                  <a:lnTo>
                    <a:pt x="6" y="7"/>
                  </a:lnTo>
                  <a:lnTo>
                    <a:pt x="7" y="7"/>
                  </a:lnTo>
                  <a:lnTo>
                    <a:pt x="7" y="7"/>
                  </a:lnTo>
                  <a:lnTo>
                    <a:pt x="8" y="7"/>
                  </a:lnTo>
                  <a:lnTo>
                    <a:pt x="8" y="7"/>
                  </a:lnTo>
                  <a:lnTo>
                    <a:pt x="8" y="7"/>
                  </a:lnTo>
                  <a:lnTo>
                    <a:pt x="9" y="7"/>
                  </a:lnTo>
                  <a:lnTo>
                    <a:pt x="10" y="7"/>
                  </a:lnTo>
                  <a:lnTo>
                    <a:pt x="10" y="7"/>
                  </a:lnTo>
                  <a:lnTo>
                    <a:pt x="11" y="7"/>
                  </a:lnTo>
                  <a:lnTo>
                    <a:pt x="12" y="7"/>
                  </a:lnTo>
                  <a:lnTo>
                    <a:pt x="12" y="7"/>
                  </a:lnTo>
                  <a:lnTo>
                    <a:pt x="13" y="7"/>
                  </a:lnTo>
                  <a:lnTo>
                    <a:pt x="14" y="7"/>
                  </a:lnTo>
                  <a:lnTo>
                    <a:pt x="14" y="6"/>
                  </a:lnTo>
                  <a:lnTo>
                    <a:pt x="15" y="6"/>
                  </a:lnTo>
                  <a:lnTo>
                    <a:pt x="16" y="5"/>
                  </a:lnTo>
                  <a:lnTo>
                    <a:pt x="16" y="5"/>
                  </a:lnTo>
                  <a:lnTo>
                    <a:pt x="16" y="4"/>
                  </a:lnTo>
                  <a:lnTo>
                    <a:pt x="16" y="4"/>
                  </a:lnTo>
                  <a:lnTo>
                    <a:pt x="16" y="3"/>
                  </a:lnTo>
                  <a:lnTo>
                    <a:pt x="16" y="3"/>
                  </a:lnTo>
                  <a:lnTo>
                    <a:pt x="16" y="3"/>
                  </a:lnTo>
                  <a:lnTo>
                    <a:pt x="16" y="3"/>
                  </a:lnTo>
                  <a:lnTo>
                    <a:pt x="15" y="3"/>
                  </a:lnTo>
                  <a:lnTo>
                    <a:pt x="14" y="3"/>
                  </a:lnTo>
                  <a:lnTo>
                    <a:pt x="13" y="2"/>
                  </a:lnTo>
                  <a:lnTo>
                    <a:pt x="13" y="2"/>
                  </a:lnTo>
                  <a:lnTo>
                    <a:pt x="12" y="2"/>
                  </a:lnTo>
                  <a:lnTo>
                    <a:pt x="12" y="2"/>
                  </a:lnTo>
                  <a:lnTo>
                    <a:pt x="11" y="2"/>
                  </a:lnTo>
                  <a:lnTo>
                    <a:pt x="11" y="2"/>
                  </a:lnTo>
                  <a:lnTo>
                    <a:pt x="10" y="2"/>
                  </a:lnTo>
                  <a:lnTo>
                    <a:pt x="10" y="2"/>
                  </a:lnTo>
                  <a:lnTo>
                    <a:pt x="9" y="2"/>
                  </a:lnTo>
                  <a:lnTo>
                    <a:pt x="9" y="2"/>
                  </a:lnTo>
                  <a:lnTo>
                    <a:pt x="8" y="2"/>
                  </a:lnTo>
                  <a:lnTo>
                    <a:pt x="8" y="2"/>
                  </a:lnTo>
                  <a:lnTo>
                    <a:pt x="8" y="2"/>
                  </a:lnTo>
                  <a:lnTo>
                    <a:pt x="7" y="1"/>
                  </a:lnTo>
                  <a:lnTo>
                    <a:pt x="7" y="1"/>
                  </a:lnTo>
                  <a:lnTo>
                    <a:pt x="6" y="1"/>
                  </a:lnTo>
                  <a:lnTo>
                    <a:pt x="6" y="1"/>
                  </a:lnTo>
                  <a:lnTo>
                    <a:pt x="5" y="1"/>
                  </a:lnTo>
                  <a:lnTo>
                    <a:pt x="5" y="1"/>
                  </a:lnTo>
                  <a:lnTo>
                    <a:pt x="4" y="1"/>
                  </a:lnTo>
                  <a:lnTo>
                    <a:pt x="4"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15" name="Freeform 2304"/>
            <p:cNvSpPr>
              <a:spLocks/>
            </p:cNvSpPr>
            <p:nvPr/>
          </p:nvSpPr>
          <p:spPr bwMode="auto">
            <a:xfrm>
              <a:off x="3949701" y="3796273"/>
              <a:ext cx="20638" cy="12700"/>
            </a:xfrm>
            <a:custGeom>
              <a:avLst/>
              <a:gdLst>
                <a:gd name="T0" fmla="*/ 12 w 13"/>
                <a:gd name="T1" fmla="*/ 2 h 8"/>
                <a:gd name="T2" fmla="*/ 12 w 13"/>
                <a:gd name="T3" fmla="*/ 2 h 8"/>
                <a:gd name="T4" fmla="*/ 12 w 13"/>
                <a:gd name="T5" fmla="*/ 2 h 8"/>
                <a:gd name="T6" fmla="*/ 11 w 13"/>
                <a:gd name="T7" fmla="*/ 2 h 8"/>
                <a:gd name="T8" fmla="*/ 11 w 13"/>
                <a:gd name="T9" fmla="*/ 2 h 8"/>
                <a:gd name="T10" fmla="*/ 10 w 13"/>
                <a:gd name="T11" fmla="*/ 2 h 8"/>
                <a:gd name="T12" fmla="*/ 10 w 13"/>
                <a:gd name="T13" fmla="*/ 2 h 8"/>
                <a:gd name="T14" fmla="*/ 10 w 13"/>
                <a:gd name="T15" fmla="*/ 2 h 8"/>
                <a:gd name="T16" fmla="*/ 9 w 13"/>
                <a:gd name="T17" fmla="*/ 2 h 8"/>
                <a:gd name="T18" fmla="*/ 9 w 13"/>
                <a:gd name="T19" fmla="*/ 2 h 8"/>
                <a:gd name="T20" fmla="*/ 8 w 13"/>
                <a:gd name="T21" fmla="*/ 2 h 8"/>
                <a:gd name="T22" fmla="*/ 8 w 13"/>
                <a:gd name="T23" fmla="*/ 1 h 8"/>
                <a:gd name="T24" fmla="*/ 7 w 13"/>
                <a:gd name="T25" fmla="*/ 1 h 8"/>
                <a:gd name="T26" fmla="*/ 7 w 13"/>
                <a:gd name="T27" fmla="*/ 1 h 8"/>
                <a:gd name="T28" fmla="*/ 6 w 13"/>
                <a:gd name="T29" fmla="*/ 1 h 8"/>
                <a:gd name="T30" fmla="*/ 6 w 13"/>
                <a:gd name="T31" fmla="*/ 1 h 8"/>
                <a:gd name="T32" fmla="*/ 5 w 13"/>
                <a:gd name="T33" fmla="*/ 1 h 8"/>
                <a:gd name="T34" fmla="*/ 4 w 13"/>
                <a:gd name="T35" fmla="*/ 1 h 8"/>
                <a:gd name="T36" fmla="*/ 4 w 13"/>
                <a:gd name="T37" fmla="*/ 1 h 8"/>
                <a:gd name="T38" fmla="*/ 3 w 13"/>
                <a:gd name="T39" fmla="*/ 0 h 8"/>
                <a:gd name="T40" fmla="*/ 3 w 13"/>
                <a:gd name="T41" fmla="*/ 0 h 8"/>
                <a:gd name="T42" fmla="*/ 2 w 13"/>
                <a:gd name="T43" fmla="*/ 0 h 8"/>
                <a:gd name="T44" fmla="*/ 1 w 13"/>
                <a:gd name="T45" fmla="*/ 0 h 8"/>
                <a:gd name="T46" fmla="*/ 0 w 13"/>
                <a:gd name="T47" fmla="*/ 6 h 8"/>
                <a:gd name="T48" fmla="*/ 0 w 13"/>
                <a:gd name="T49" fmla="*/ 6 h 8"/>
                <a:gd name="T50" fmla="*/ 0 w 13"/>
                <a:gd name="T51" fmla="*/ 6 h 8"/>
                <a:gd name="T52" fmla="*/ 1 w 13"/>
                <a:gd name="T53" fmla="*/ 6 h 8"/>
                <a:gd name="T54" fmla="*/ 1 w 13"/>
                <a:gd name="T55" fmla="*/ 6 h 8"/>
                <a:gd name="T56" fmla="*/ 2 w 13"/>
                <a:gd name="T57" fmla="*/ 6 h 8"/>
                <a:gd name="T58" fmla="*/ 2 w 13"/>
                <a:gd name="T59" fmla="*/ 6 h 8"/>
                <a:gd name="T60" fmla="*/ 3 w 13"/>
                <a:gd name="T61" fmla="*/ 7 h 8"/>
                <a:gd name="T62" fmla="*/ 3 w 13"/>
                <a:gd name="T63" fmla="*/ 7 h 8"/>
                <a:gd name="T64" fmla="*/ 4 w 13"/>
                <a:gd name="T65" fmla="*/ 7 h 8"/>
                <a:gd name="T66" fmla="*/ 4 w 13"/>
                <a:gd name="T67" fmla="*/ 7 h 8"/>
                <a:gd name="T68" fmla="*/ 4 w 13"/>
                <a:gd name="T69" fmla="*/ 7 h 8"/>
                <a:gd name="T70" fmla="*/ 5 w 13"/>
                <a:gd name="T71" fmla="*/ 7 h 8"/>
                <a:gd name="T72" fmla="*/ 5 w 13"/>
                <a:gd name="T73" fmla="*/ 7 h 8"/>
                <a:gd name="T74" fmla="*/ 6 w 13"/>
                <a:gd name="T75" fmla="*/ 7 h 8"/>
                <a:gd name="T76" fmla="*/ 7 w 13"/>
                <a:gd name="T77" fmla="*/ 7 h 8"/>
                <a:gd name="T78" fmla="*/ 7 w 13"/>
                <a:gd name="T79" fmla="*/ 7 h 8"/>
                <a:gd name="T80" fmla="*/ 8 w 13"/>
                <a:gd name="T81" fmla="*/ 8 h 8"/>
                <a:gd name="T82" fmla="*/ 8 w 13"/>
                <a:gd name="T83" fmla="*/ 8 h 8"/>
                <a:gd name="T84" fmla="*/ 9 w 13"/>
                <a:gd name="T85" fmla="*/ 8 h 8"/>
                <a:gd name="T86" fmla="*/ 10 w 13"/>
                <a:gd name="T87" fmla="*/ 8 h 8"/>
                <a:gd name="T88" fmla="*/ 10 w 13"/>
                <a:gd name="T89" fmla="*/ 8 h 8"/>
                <a:gd name="T90" fmla="*/ 11 w 13"/>
                <a:gd name="T91" fmla="*/ 8 h 8"/>
                <a:gd name="T92" fmla="*/ 12 w 13"/>
                <a:gd name="T93" fmla="*/ 8 h 8"/>
                <a:gd name="T94" fmla="*/ 12 w 13"/>
                <a:gd name="T95" fmla="*/ 8 h 8"/>
                <a:gd name="T96" fmla="*/ 13 w 13"/>
                <a:gd name="T97" fmla="*/ 8 h 8"/>
                <a:gd name="T98" fmla="*/ 12 w 13"/>
                <a:gd name="T9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 h="8">
                  <a:moveTo>
                    <a:pt x="12" y="2"/>
                  </a:moveTo>
                  <a:lnTo>
                    <a:pt x="12" y="2"/>
                  </a:lnTo>
                  <a:lnTo>
                    <a:pt x="12" y="2"/>
                  </a:lnTo>
                  <a:lnTo>
                    <a:pt x="11" y="2"/>
                  </a:lnTo>
                  <a:lnTo>
                    <a:pt x="11" y="2"/>
                  </a:lnTo>
                  <a:lnTo>
                    <a:pt x="10" y="2"/>
                  </a:lnTo>
                  <a:lnTo>
                    <a:pt x="10" y="2"/>
                  </a:lnTo>
                  <a:lnTo>
                    <a:pt x="10" y="2"/>
                  </a:lnTo>
                  <a:lnTo>
                    <a:pt x="9" y="2"/>
                  </a:lnTo>
                  <a:lnTo>
                    <a:pt x="9" y="2"/>
                  </a:lnTo>
                  <a:lnTo>
                    <a:pt x="8" y="2"/>
                  </a:lnTo>
                  <a:lnTo>
                    <a:pt x="8" y="1"/>
                  </a:lnTo>
                  <a:lnTo>
                    <a:pt x="7" y="1"/>
                  </a:lnTo>
                  <a:lnTo>
                    <a:pt x="7" y="1"/>
                  </a:lnTo>
                  <a:lnTo>
                    <a:pt x="6" y="1"/>
                  </a:lnTo>
                  <a:lnTo>
                    <a:pt x="6" y="1"/>
                  </a:lnTo>
                  <a:lnTo>
                    <a:pt x="5" y="1"/>
                  </a:lnTo>
                  <a:lnTo>
                    <a:pt x="4" y="1"/>
                  </a:lnTo>
                  <a:lnTo>
                    <a:pt x="4" y="1"/>
                  </a:lnTo>
                  <a:lnTo>
                    <a:pt x="3" y="0"/>
                  </a:lnTo>
                  <a:lnTo>
                    <a:pt x="3" y="0"/>
                  </a:lnTo>
                  <a:lnTo>
                    <a:pt x="2" y="0"/>
                  </a:lnTo>
                  <a:lnTo>
                    <a:pt x="1" y="0"/>
                  </a:lnTo>
                  <a:lnTo>
                    <a:pt x="0" y="6"/>
                  </a:lnTo>
                  <a:lnTo>
                    <a:pt x="0" y="6"/>
                  </a:lnTo>
                  <a:lnTo>
                    <a:pt x="0" y="6"/>
                  </a:lnTo>
                  <a:lnTo>
                    <a:pt x="1" y="6"/>
                  </a:lnTo>
                  <a:lnTo>
                    <a:pt x="1" y="6"/>
                  </a:lnTo>
                  <a:lnTo>
                    <a:pt x="2" y="6"/>
                  </a:lnTo>
                  <a:lnTo>
                    <a:pt x="2" y="6"/>
                  </a:lnTo>
                  <a:lnTo>
                    <a:pt x="3" y="7"/>
                  </a:lnTo>
                  <a:lnTo>
                    <a:pt x="3" y="7"/>
                  </a:lnTo>
                  <a:lnTo>
                    <a:pt x="4" y="7"/>
                  </a:lnTo>
                  <a:lnTo>
                    <a:pt x="4" y="7"/>
                  </a:lnTo>
                  <a:lnTo>
                    <a:pt x="4" y="7"/>
                  </a:lnTo>
                  <a:lnTo>
                    <a:pt x="5" y="7"/>
                  </a:lnTo>
                  <a:lnTo>
                    <a:pt x="5" y="7"/>
                  </a:lnTo>
                  <a:lnTo>
                    <a:pt x="6" y="7"/>
                  </a:lnTo>
                  <a:lnTo>
                    <a:pt x="7" y="7"/>
                  </a:lnTo>
                  <a:lnTo>
                    <a:pt x="7" y="7"/>
                  </a:lnTo>
                  <a:lnTo>
                    <a:pt x="8" y="8"/>
                  </a:lnTo>
                  <a:lnTo>
                    <a:pt x="8" y="8"/>
                  </a:lnTo>
                  <a:lnTo>
                    <a:pt x="9" y="8"/>
                  </a:lnTo>
                  <a:lnTo>
                    <a:pt x="10" y="8"/>
                  </a:lnTo>
                  <a:lnTo>
                    <a:pt x="10" y="8"/>
                  </a:lnTo>
                  <a:lnTo>
                    <a:pt x="11" y="8"/>
                  </a:lnTo>
                  <a:lnTo>
                    <a:pt x="12" y="8"/>
                  </a:lnTo>
                  <a:lnTo>
                    <a:pt x="12" y="8"/>
                  </a:lnTo>
                  <a:lnTo>
                    <a:pt x="13" y="8"/>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16" name="Freeform 2305"/>
            <p:cNvSpPr>
              <a:spLocks/>
            </p:cNvSpPr>
            <p:nvPr/>
          </p:nvSpPr>
          <p:spPr bwMode="auto">
            <a:xfrm>
              <a:off x="3943351" y="3831198"/>
              <a:ext cx="31750" cy="14288"/>
            </a:xfrm>
            <a:custGeom>
              <a:avLst/>
              <a:gdLst>
                <a:gd name="T0" fmla="*/ 20 w 20"/>
                <a:gd name="T1" fmla="*/ 3 h 9"/>
                <a:gd name="T2" fmla="*/ 20 w 20"/>
                <a:gd name="T3" fmla="*/ 3 h 9"/>
                <a:gd name="T4" fmla="*/ 19 w 20"/>
                <a:gd name="T5" fmla="*/ 3 h 9"/>
                <a:gd name="T6" fmla="*/ 19 w 20"/>
                <a:gd name="T7" fmla="*/ 3 h 9"/>
                <a:gd name="T8" fmla="*/ 19 w 20"/>
                <a:gd name="T9" fmla="*/ 3 h 9"/>
                <a:gd name="T10" fmla="*/ 18 w 20"/>
                <a:gd name="T11" fmla="*/ 3 h 9"/>
                <a:gd name="T12" fmla="*/ 17 w 20"/>
                <a:gd name="T13" fmla="*/ 3 h 9"/>
                <a:gd name="T14" fmla="*/ 17 w 20"/>
                <a:gd name="T15" fmla="*/ 3 h 9"/>
                <a:gd name="T16" fmla="*/ 16 w 20"/>
                <a:gd name="T17" fmla="*/ 3 h 9"/>
                <a:gd name="T18" fmla="*/ 16 w 20"/>
                <a:gd name="T19" fmla="*/ 3 h 9"/>
                <a:gd name="T20" fmla="*/ 15 w 20"/>
                <a:gd name="T21" fmla="*/ 3 h 9"/>
                <a:gd name="T22" fmla="*/ 15 w 20"/>
                <a:gd name="T23" fmla="*/ 3 h 9"/>
                <a:gd name="T24" fmla="*/ 14 w 20"/>
                <a:gd name="T25" fmla="*/ 3 h 9"/>
                <a:gd name="T26" fmla="*/ 14 w 20"/>
                <a:gd name="T27" fmla="*/ 3 h 9"/>
                <a:gd name="T28" fmla="*/ 13 w 20"/>
                <a:gd name="T29" fmla="*/ 2 h 9"/>
                <a:gd name="T30" fmla="*/ 13 w 20"/>
                <a:gd name="T31" fmla="*/ 2 h 9"/>
                <a:gd name="T32" fmla="*/ 12 w 20"/>
                <a:gd name="T33" fmla="*/ 2 h 9"/>
                <a:gd name="T34" fmla="*/ 11 w 20"/>
                <a:gd name="T35" fmla="*/ 2 h 9"/>
                <a:gd name="T36" fmla="*/ 11 w 20"/>
                <a:gd name="T37" fmla="*/ 2 h 9"/>
                <a:gd name="T38" fmla="*/ 10 w 20"/>
                <a:gd name="T39" fmla="*/ 2 h 9"/>
                <a:gd name="T40" fmla="*/ 9 w 20"/>
                <a:gd name="T41" fmla="*/ 2 h 9"/>
                <a:gd name="T42" fmla="*/ 8 w 20"/>
                <a:gd name="T43" fmla="*/ 1 h 9"/>
                <a:gd name="T44" fmla="*/ 7 w 20"/>
                <a:gd name="T45" fmla="*/ 1 h 9"/>
                <a:gd name="T46" fmla="*/ 6 w 20"/>
                <a:gd name="T47" fmla="*/ 1 h 9"/>
                <a:gd name="T48" fmla="*/ 6 w 20"/>
                <a:gd name="T49" fmla="*/ 1 h 9"/>
                <a:gd name="T50" fmla="*/ 5 w 20"/>
                <a:gd name="T51" fmla="*/ 1 h 9"/>
                <a:gd name="T52" fmla="*/ 4 w 20"/>
                <a:gd name="T53" fmla="*/ 1 h 9"/>
                <a:gd name="T54" fmla="*/ 4 w 20"/>
                <a:gd name="T55" fmla="*/ 0 h 9"/>
                <a:gd name="T56" fmla="*/ 4 w 20"/>
                <a:gd name="T57" fmla="*/ 0 h 9"/>
                <a:gd name="T58" fmla="*/ 0 w 20"/>
                <a:gd name="T59" fmla="*/ 6 h 9"/>
                <a:gd name="T60" fmla="*/ 1 w 20"/>
                <a:gd name="T61" fmla="*/ 6 h 9"/>
                <a:gd name="T62" fmla="*/ 1 w 20"/>
                <a:gd name="T63" fmla="*/ 6 h 9"/>
                <a:gd name="T64" fmla="*/ 2 w 20"/>
                <a:gd name="T65" fmla="*/ 6 h 9"/>
                <a:gd name="T66" fmla="*/ 2 w 20"/>
                <a:gd name="T67" fmla="*/ 6 h 9"/>
                <a:gd name="T68" fmla="*/ 3 w 20"/>
                <a:gd name="T69" fmla="*/ 7 h 9"/>
                <a:gd name="T70" fmla="*/ 3 w 20"/>
                <a:gd name="T71" fmla="*/ 7 h 9"/>
                <a:gd name="T72" fmla="*/ 3 w 20"/>
                <a:gd name="T73" fmla="*/ 7 h 9"/>
                <a:gd name="T74" fmla="*/ 4 w 20"/>
                <a:gd name="T75" fmla="*/ 7 h 9"/>
                <a:gd name="T76" fmla="*/ 4 w 20"/>
                <a:gd name="T77" fmla="*/ 7 h 9"/>
                <a:gd name="T78" fmla="*/ 5 w 20"/>
                <a:gd name="T79" fmla="*/ 7 h 9"/>
                <a:gd name="T80" fmla="*/ 6 w 20"/>
                <a:gd name="T81" fmla="*/ 8 h 9"/>
                <a:gd name="T82" fmla="*/ 6 w 20"/>
                <a:gd name="T83" fmla="*/ 8 h 9"/>
                <a:gd name="T84" fmla="*/ 7 w 20"/>
                <a:gd name="T85" fmla="*/ 8 h 9"/>
                <a:gd name="T86" fmla="*/ 7 w 20"/>
                <a:gd name="T87" fmla="*/ 8 h 9"/>
                <a:gd name="T88" fmla="*/ 8 w 20"/>
                <a:gd name="T89" fmla="*/ 8 h 9"/>
                <a:gd name="T90" fmla="*/ 9 w 20"/>
                <a:gd name="T91" fmla="*/ 8 h 9"/>
                <a:gd name="T92" fmla="*/ 10 w 20"/>
                <a:gd name="T93" fmla="*/ 8 h 9"/>
                <a:gd name="T94" fmla="*/ 10 w 20"/>
                <a:gd name="T95" fmla="*/ 8 h 9"/>
                <a:gd name="T96" fmla="*/ 11 w 20"/>
                <a:gd name="T97" fmla="*/ 9 h 9"/>
                <a:gd name="T98" fmla="*/ 12 w 20"/>
                <a:gd name="T99" fmla="*/ 9 h 9"/>
                <a:gd name="T100" fmla="*/ 12 w 20"/>
                <a:gd name="T101" fmla="*/ 9 h 9"/>
                <a:gd name="T102" fmla="*/ 13 w 20"/>
                <a:gd name="T103" fmla="*/ 9 h 9"/>
                <a:gd name="T104" fmla="*/ 14 w 20"/>
                <a:gd name="T105" fmla="*/ 9 h 9"/>
                <a:gd name="T106" fmla="*/ 14 w 20"/>
                <a:gd name="T107" fmla="*/ 9 h 9"/>
                <a:gd name="T108" fmla="*/ 15 w 20"/>
                <a:gd name="T109" fmla="*/ 9 h 9"/>
                <a:gd name="T110" fmla="*/ 16 w 20"/>
                <a:gd name="T111" fmla="*/ 9 h 9"/>
                <a:gd name="T112" fmla="*/ 16 w 20"/>
                <a:gd name="T113" fmla="*/ 9 h 9"/>
                <a:gd name="T114" fmla="*/ 20 w 20"/>
                <a:gd name="T11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9">
                  <a:moveTo>
                    <a:pt x="20" y="3"/>
                  </a:moveTo>
                  <a:lnTo>
                    <a:pt x="20" y="3"/>
                  </a:lnTo>
                  <a:lnTo>
                    <a:pt x="19" y="3"/>
                  </a:lnTo>
                  <a:lnTo>
                    <a:pt x="19" y="3"/>
                  </a:lnTo>
                  <a:lnTo>
                    <a:pt x="19" y="3"/>
                  </a:lnTo>
                  <a:lnTo>
                    <a:pt x="18" y="3"/>
                  </a:lnTo>
                  <a:lnTo>
                    <a:pt x="17" y="3"/>
                  </a:lnTo>
                  <a:lnTo>
                    <a:pt x="17" y="3"/>
                  </a:lnTo>
                  <a:lnTo>
                    <a:pt x="16" y="3"/>
                  </a:lnTo>
                  <a:lnTo>
                    <a:pt x="16" y="3"/>
                  </a:lnTo>
                  <a:lnTo>
                    <a:pt x="15" y="3"/>
                  </a:lnTo>
                  <a:lnTo>
                    <a:pt x="15" y="3"/>
                  </a:lnTo>
                  <a:lnTo>
                    <a:pt x="14" y="3"/>
                  </a:lnTo>
                  <a:lnTo>
                    <a:pt x="14" y="3"/>
                  </a:lnTo>
                  <a:lnTo>
                    <a:pt x="13" y="2"/>
                  </a:lnTo>
                  <a:lnTo>
                    <a:pt x="13" y="2"/>
                  </a:lnTo>
                  <a:lnTo>
                    <a:pt x="12" y="2"/>
                  </a:lnTo>
                  <a:lnTo>
                    <a:pt x="11" y="2"/>
                  </a:lnTo>
                  <a:lnTo>
                    <a:pt x="11" y="2"/>
                  </a:lnTo>
                  <a:lnTo>
                    <a:pt x="10" y="2"/>
                  </a:lnTo>
                  <a:lnTo>
                    <a:pt x="9" y="2"/>
                  </a:lnTo>
                  <a:lnTo>
                    <a:pt x="8" y="1"/>
                  </a:lnTo>
                  <a:lnTo>
                    <a:pt x="7" y="1"/>
                  </a:lnTo>
                  <a:lnTo>
                    <a:pt x="6" y="1"/>
                  </a:lnTo>
                  <a:lnTo>
                    <a:pt x="6" y="1"/>
                  </a:lnTo>
                  <a:lnTo>
                    <a:pt x="5" y="1"/>
                  </a:lnTo>
                  <a:lnTo>
                    <a:pt x="4" y="1"/>
                  </a:lnTo>
                  <a:lnTo>
                    <a:pt x="4" y="0"/>
                  </a:lnTo>
                  <a:lnTo>
                    <a:pt x="4" y="0"/>
                  </a:lnTo>
                  <a:lnTo>
                    <a:pt x="0" y="6"/>
                  </a:lnTo>
                  <a:lnTo>
                    <a:pt x="1" y="6"/>
                  </a:lnTo>
                  <a:lnTo>
                    <a:pt x="1" y="6"/>
                  </a:lnTo>
                  <a:lnTo>
                    <a:pt x="2" y="6"/>
                  </a:lnTo>
                  <a:lnTo>
                    <a:pt x="2" y="6"/>
                  </a:lnTo>
                  <a:lnTo>
                    <a:pt x="3" y="7"/>
                  </a:lnTo>
                  <a:lnTo>
                    <a:pt x="3" y="7"/>
                  </a:lnTo>
                  <a:lnTo>
                    <a:pt x="3" y="7"/>
                  </a:lnTo>
                  <a:lnTo>
                    <a:pt x="4" y="7"/>
                  </a:lnTo>
                  <a:lnTo>
                    <a:pt x="4" y="7"/>
                  </a:lnTo>
                  <a:lnTo>
                    <a:pt x="5" y="7"/>
                  </a:lnTo>
                  <a:lnTo>
                    <a:pt x="6" y="8"/>
                  </a:lnTo>
                  <a:lnTo>
                    <a:pt x="6" y="8"/>
                  </a:lnTo>
                  <a:lnTo>
                    <a:pt x="7" y="8"/>
                  </a:lnTo>
                  <a:lnTo>
                    <a:pt x="7" y="8"/>
                  </a:lnTo>
                  <a:lnTo>
                    <a:pt x="8" y="8"/>
                  </a:lnTo>
                  <a:lnTo>
                    <a:pt x="9" y="8"/>
                  </a:lnTo>
                  <a:lnTo>
                    <a:pt x="10" y="8"/>
                  </a:lnTo>
                  <a:lnTo>
                    <a:pt x="10" y="8"/>
                  </a:lnTo>
                  <a:lnTo>
                    <a:pt x="11" y="9"/>
                  </a:lnTo>
                  <a:lnTo>
                    <a:pt x="12" y="9"/>
                  </a:lnTo>
                  <a:lnTo>
                    <a:pt x="12" y="9"/>
                  </a:lnTo>
                  <a:lnTo>
                    <a:pt x="13" y="9"/>
                  </a:lnTo>
                  <a:lnTo>
                    <a:pt x="14" y="9"/>
                  </a:lnTo>
                  <a:lnTo>
                    <a:pt x="14" y="9"/>
                  </a:lnTo>
                  <a:lnTo>
                    <a:pt x="15" y="9"/>
                  </a:lnTo>
                  <a:lnTo>
                    <a:pt x="16" y="9"/>
                  </a:lnTo>
                  <a:lnTo>
                    <a:pt x="16" y="9"/>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17" name="Freeform 2306"/>
            <p:cNvSpPr>
              <a:spLocks/>
            </p:cNvSpPr>
            <p:nvPr/>
          </p:nvSpPr>
          <p:spPr bwMode="auto">
            <a:xfrm>
              <a:off x="3746503" y="3556561"/>
              <a:ext cx="449263" cy="431800"/>
            </a:xfrm>
            <a:custGeom>
              <a:avLst/>
              <a:gdLst>
                <a:gd name="T0" fmla="*/ 156 w 283"/>
                <a:gd name="T1" fmla="*/ 8 h 272"/>
                <a:gd name="T2" fmla="*/ 8 w 283"/>
                <a:gd name="T3" fmla="*/ 120 h 272"/>
                <a:gd name="T4" fmla="*/ 127 w 283"/>
                <a:gd name="T5" fmla="*/ 263 h 272"/>
                <a:gd name="T6" fmla="*/ 275 w 283"/>
                <a:gd name="T7" fmla="*/ 151 h 272"/>
                <a:gd name="T8" fmla="*/ 156 w 283"/>
                <a:gd name="T9" fmla="*/ 8 h 272"/>
              </a:gdLst>
              <a:ahLst/>
              <a:cxnLst>
                <a:cxn ang="0">
                  <a:pos x="T0" y="T1"/>
                </a:cxn>
                <a:cxn ang="0">
                  <a:pos x="T2" y="T3"/>
                </a:cxn>
                <a:cxn ang="0">
                  <a:pos x="T4" y="T5"/>
                </a:cxn>
                <a:cxn ang="0">
                  <a:pos x="T6" y="T7"/>
                </a:cxn>
                <a:cxn ang="0">
                  <a:pos x="T8" y="T9"/>
                </a:cxn>
              </a:cxnLst>
              <a:rect l="0" t="0" r="r" b="b"/>
              <a:pathLst>
                <a:path w="283" h="272">
                  <a:moveTo>
                    <a:pt x="156" y="8"/>
                  </a:moveTo>
                  <a:cubicBezTo>
                    <a:pt x="82" y="0"/>
                    <a:pt x="16" y="50"/>
                    <a:pt x="8" y="120"/>
                  </a:cubicBezTo>
                  <a:cubicBezTo>
                    <a:pt x="0" y="190"/>
                    <a:pt x="54" y="254"/>
                    <a:pt x="127" y="263"/>
                  </a:cubicBezTo>
                  <a:cubicBezTo>
                    <a:pt x="201" y="272"/>
                    <a:pt x="267" y="222"/>
                    <a:pt x="275" y="151"/>
                  </a:cubicBezTo>
                  <a:cubicBezTo>
                    <a:pt x="283" y="81"/>
                    <a:pt x="230" y="17"/>
                    <a:pt x="156" y="8"/>
                  </a:cubicBezTo>
                </a:path>
              </a:pathLst>
            </a:cu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618" name="Group 2309"/>
            <p:cNvGrpSpPr>
              <a:grpSpLocks/>
            </p:cNvGrpSpPr>
            <p:nvPr/>
          </p:nvGrpSpPr>
          <p:grpSpPr bwMode="auto">
            <a:xfrm>
              <a:off x="3843340" y="3886761"/>
              <a:ext cx="257175" cy="52388"/>
              <a:chOff x="2421" y="2406"/>
              <a:chExt cx="162" cy="33"/>
            </a:xfrm>
          </p:grpSpPr>
          <p:sp>
            <p:nvSpPr>
              <p:cNvPr id="4293" name="Freeform 2307"/>
              <p:cNvSpPr>
                <a:spLocks/>
              </p:cNvSpPr>
              <p:nvPr/>
            </p:nvSpPr>
            <p:spPr bwMode="auto">
              <a:xfrm>
                <a:off x="2421" y="2422"/>
                <a:ext cx="162" cy="17"/>
              </a:xfrm>
              <a:custGeom>
                <a:avLst/>
                <a:gdLst>
                  <a:gd name="T0" fmla="*/ 151 w 162"/>
                  <a:gd name="T1" fmla="*/ 17 h 17"/>
                  <a:gd name="T2" fmla="*/ 153 w 162"/>
                  <a:gd name="T3" fmla="*/ 17 h 17"/>
                  <a:gd name="T4" fmla="*/ 155 w 162"/>
                  <a:gd name="T5" fmla="*/ 16 h 17"/>
                  <a:gd name="T6" fmla="*/ 157 w 162"/>
                  <a:gd name="T7" fmla="*/ 16 h 17"/>
                  <a:gd name="T8" fmla="*/ 159 w 162"/>
                  <a:gd name="T9" fmla="*/ 14 h 17"/>
                  <a:gd name="T10" fmla="*/ 160 w 162"/>
                  <a:gd name="T11" fmla="*/ 13 h 17"/>
                  <a:gd name="T12" fmla="*/ 161 w 162"/>
                  <a:gd name="T13" fmla="*/ 12 h 17"/>
                  <a:gd name="T14" fmla="*/ 162 w 162"/>
                  <a:gd name="T15" fmla="*/ 10 h 17"/>
                  <a:gd name="T16" fmla="*/ 162 w 162"/>
                  <a:gd name="T17" fmla="*/ 8 h 17"/>
                  <a:gd name="T18" fmla="*/ 162 w 162"/>
                  <a:gd name="T19" fmla="*/ 7 h 17"/>
                  <a:gd name="T20" fmla="*/ 161 w 162"/>
                  <a:gd name="T21" fmla="*/ 5 h 17"/>
                  <a:gd name="T22" fmla="*/ 160 w 162"/>
                  <a:gd name="T23" fmla="*/ 3 h 17"/>
                  <a:gd name="T24" fmla="*/ 159 w 162"/>
                  <a:gd name="T25" fmla="*/ 2 h 17"/>
                  <a:gd name="T26" fmla="*/ 157 w 162"/>
                  <a:gd name="T27" fmla="*/ 1 h 17"/>
                  <a:gd name="T28" fmla="*/ 155 w 162"/>
                  <a:gd name="T29" fmla="*/ 0 h 17"/>
                  <a:gd name="T30" fmla="*/ 153 w 162"/>
                  <a:gd name="T31" fmla="*/ 0 h 17"/>
                  <a:gd name="T32" fmla="*/ 151 w 162"/>
                  <a:gd name="T33" fmla="*/ 0 h 17"/>
                  <a:gd name="T34" fmla="*/ 11 w 162"/>
                  <a:gd name="T35" fmla="*/ 0 h 17"/>
                  <a:gd name="T36" fmla="*/ 9 w 162"/>
                  <a:gd name="T37" fmla="*/ 0 h 17"/>
                  <a:gd name="T38" fmla="*/ 7 w 162"/>
                  <a:gd name="T39" fmla="*/ 0 h 17"/>
                  <a:gd name="T40" fmla="*/ 5 w 162"/>
                  <a:gd name="T41" fmla="*/ 1 h 17"/>
                  <a:gd name="T42" fmla="*/ 3 w 162"/>
                  <a:gd name="T43" fmla="*/ 2 h 17"/>
                  <a:gd name="T44" fmla="*/ 1 w 162"/>
                  <a:gd name="T45" fmla="*/ 3 h 17"/>
                  <a:gd name="T46" fmla="*/ 1 w 162"/>
                  <a:gd name="T47" fmla="*/ 5 h 17"/>
                  <a:gd name="T48" fmla="*/ 0 w 162"/>
                  <a:gd name="T49" fmla="*/ 7 h 17"/>
                  <a:gd name="T50" fmla="*/ 0 w 162"/>
                  <a:gd name="T51" fmla="*/ 8 h 17"/>
                  <a:gd name="T52" fmla="*/ 0 w 162"/>
                  <a:gd name="T53" fmla="*/ 10 h 17"/>
                  <a:gd name="T54" fmla="*/ 1 w 162"/>
                  <a:gd name="T55" fmla="*/ 12 h 17"/>
                  <a:gd name="T56" fmla="*/ 1 w 162"/>
                  <a:gd name="T57" fmla="*/ 13 h 17"/>
                  <a:gd name="T58" fmla="*/ 3 w 162"/>
                  <a:gd name="T59" fmla="*/ 14 h 17"/>
                  <a:gd name="T60" fmla="*/ 5 w 162"/>
                  <a:gd name="T61" fmla="*/ 16 h 17"/>
                  <a:gd name="T62" fmla="*/ 7 w 162"/>
                  <a:gd name="T63" fmla="*/ 16 h 17"/>
                  <a:gd name="T64" fmla="*/ 9 w 162"/>
                  <a:gd name="T65" fmla="*/ 17 h 17"/>
                  <a:gd name="T66" fmla="*/ 11 w 162"/>
                  <a:gd name="T67" fmla="*/ 17 h 17"/>
                  <a:gd name="T68" fmla="*/ 151 w 162"/>
                  <a:gd name="T6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17">
                    <a:moveTo>
                      <a:pt x="151" y="17"/>
                    </a:moveTo>
                    <a:lnTo>
                      <a:pt x="153" y="17"/>
                    </a:lnTo>
                    <a:lnTo>
                      <a:pt x="155" y="16"/>
                    </a:lnTo>
                    <a:lnTo>
                      <a:pt x="157" y="16"/>
                    </a:lnTo>
                    <a:lnTo>
                      <a:pt x="159" y="14"/>
                    </a:lnTo>
                    <a:lnTo>
                      <a:pt x="160" y="13"/>
                    </a:lnTo>
                    <a:lnTo>
                      <a:pt x="161" y="12"/>
                    </a:lnTo>
                    <a:lnTo>
                      <a:pt x="162" y="10"/>
                    </a:lnTo>
                    <a:lnTo>
                      <a:pt x="162" y="8"/>
                    </a:lnTo>
                    <a:lnTo>
                      <a:pt x="162" y="7"/>
                    </a:lnTo>
                    <a:lnTo>
                      <a:pt x="161" y="5"/>
                    </a:lnTo>
                    <a:lnTo>
                      <a:pt x="160" y="3"/>
                    </a:lnTo>
                    <a:lnTo>
                      <a:pt x="159" y="2"/>
                    </a:lnTo>
                    <a:lnTo>
                      <a:pt x="157" y="1"/>
                    </a:lnTo>
                    <a:lnTo>
                      <a:pt x="155" y="0"/>
                    </a:lnTo>
                    <a:lnTo>
                      <a:pt x="153" y="0"/>
                    </a:lnTo>
                    <a:lnTo>
                      <a:pt x="151" y="0"/>
                    </a:lnTo>
                    <a:lnTo>
                      <a:pt x="11" y="0"/>
                    </a:lnTo>
                    <a:lnTo>
                      <a:pt x="9" y="0"/>
                    </a:lnTo>
                    <a:lnTo>
                      <a:pt x="7" y="0"/>
                    </a:lnTo>
                    <a:lnTo>
                      <a:pt x="5" y="1"/>
                    </a:lnTo>
                    <a:lnTo>
                      <a:pt x="3" y="2"/>
                    </a:lnTo>
                    <a:lnTo>
                      <a:pt x="1" y="3"/>
                    </a:lnTo>
                    <a:lnTo>
                      <a:pt x="1" y="5"/>
                    </a:lnTo>
                    <a:lnTo>
                      <a:pt x="0" y="7"/>
                    </a:lnTo>
                    <a:lnTo>
                      <a:pt x="0" y="8"/>
                    </a:lnTo>
                    <a:lnTo>
                      <a:pt x="0" y="10"/>
                    </a:lnTo>
                    <a:lnTo>
                      <a:pt x="1" y="12"/>
                    </a:lnTo>
                    <a:lnTo>
                      <a:pt x="1" y="13"/>
                    </a:lnTo>
                    <a:lnTo>
                      <a:pt x="3" y="14"/>
                    </a:lnTo>
                    <a:lnTo>
                      <a:pt x="5" y="16"/>
                    </a:lnTo>
                    <a:lnTo>
                      <a:pt x="7" y="16"/>
                    </a:lnTo>
                    <a:lnTo>
                      <a:pt x="9" y="17"/>
                    </a:lnTo>
                    <a:lnTo>
                      <a:pt x="11" y="17"/>
                    </a:lnTo>
                    <a:lnTo>
                      <a:pt x="15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94" name="Freeform 2308"/>
              <p:cNvSpPr>
                <a:spLocks/>
              </p:cNvSpPr>
              <p:nvPr/>
            </p:nvSpPr>
            <p:spPr bwMode="auto">
              <a:xfrm>
                <a:off x="2436" y="2406"/>
                <a:ext cx="130" cy="10"/>
              </a:xfrm>
              <a:custGeom>
                <a:avLst/>
                <a:gdLst>
                  <a:gd name="T0" fmla="*/ 123 w 130"/>
                  <a:gd name="T1" fmla="*/ 10 h 10"/>
                  <a:gd name="T2" fmla="*/ 125 w 130"/>
                  <a:gd name="T3" fmla="*/ 10 h 10"/>
                  <a:gd name="T4" fmla="*/ 126 w 130"/>
                  <a:gd name="T5" fmla="*/ 10 h 10"/>
                  <a:gd name="T6" fmla="*/ 127 w 130"/>
                  <a:gd name="T7" fmla="*/ 9 h 10"/>
                  <a:gd name="T8" fmla="*/ 128 w 130"/>
                  <a:gd name="T9" fmla="*/ 9 h 10"/>
                  <a:gd name="T10" fmla="*/ 129 w 130"/>
                  <a:gd name="T11" fmla="*/ 8 h 10"/>
                  <a:gd name="T12" fmla="*/ 130 w 130"/>
                  <a:gd name="T13" fmla="*/ 7 h 10"/>
                  <a:gd name="T14" fmla="*/ 130 w 130"/>
                  <a:gd name="T15" fmla="*/ 6 h 10"/>
                  <a:gd name="T16" fmla="*/ 130 w 130"/>
                  <a:gd name="T17" fmla="*/ 5 h 10"/>
                  <a:gd name="T18" fmla="*/ 130 w 130"/>
                  <a:gd name="T19" fmla="*/ 4 h 10"/>
                  <a:gd name="T20" fmla="*/ 130 w 130"/>
                  <a:gd name="T21" fmla="*/ 3 h 10"/>
                  <a:gd name="T22" fmla="*/ 129 w 130"/>
                  <a:gd name="T23" fmla="*/ 2 h 10"/>
                  <a:gd name="T24" fmla="*/ 128 w 130"/>
                  <a:gd name="T25" fmla="*/ 2 h 10"/>
                  <a:gd name="T26" fmla="*/ 127 w 130"/>
                  <a:gd name="T27" fmla="*/ 1 h 10"/>
                  <a:gd name="T28" fmla="*/ 126 w 130"/>
                  <a:gd name="T29" fmla="*/ 0 h 10"/>
                  <a:gd name="T30" fmla="*/ 125 w 130"/>
                  <a:gd name="T31" fmla="*/ 0 h 10"/>
                  <a:gd name="T32" fmla="*/ 123 w 130"/>
                  <a:gd name="T33" fmla="*/ 0 h 10"/>
                  <a:gd name="T34" fmla="*/ 7 w 130"/>
                  <a:gd name="T35" fmla="*/ 0 h 10"/>
                  <a:gd name="T36" fmla="*/ 5 w 130"/>
                  <a:gd name="T37" fmla="*/ 0 h 10"/>
                  <a:gd name="T38" fmla="*/ 4 w 130"/>
                  <a:gd name="T39" fmla="*/ 0 h 10"/>
                  <a:gd name="T40" fmla="*/ 3 w 130"/>
                  <a:gd name="T41" fmla="*/ 1 h 10"/>
                  <a:gd name="T42" fmla="*/ 2 w 130"/>
                  <a:gd name="T43" fmla="*/ 2 h 10"/>
                  <a:gd name="T44" fmla="*/ 1 w 130"/>
                  <a:gd name="T45" fmla="*/ 2 h 10"/>
                  <a:gd name="T46" fmla="*/ 0 w 130"/>
                  <a:gd name="T47" fmla="*/ 3 h 10"/>
                  <a:gd name="T48" fmla="*/ 0 w 130"/>
                  <a:gd name="T49" fmla="*/ 4 h 10"/>
                  <a:gd name="T50" fmla="*/ 0 w 130"/>
                  <a:gd name="T51" fmla="*/ 5 h 10"/>
                  <a:gd name="T52" fmla="*/ 0 w 130"/>
                  <a:gd name="T53" fmla="*/ 6 h 10"/>
                  <a:gd name="T54" fmla="*/ 0 w 130"/>
                  <a:gd name="T55" fmla="*/ 7 h 10"/>
                  <a:gd name="T56" fmla="*/ 1 w 130"/>
                  <a:gd name="T57" fmla="*/ 8 h 10"/>
                  <a:gd name="T58" fmla="*/ 2 w 130"/>
                  <a:gd name="T59" fmla="*/ 9 h 10"/>
                  <a:gd name="T60" fmla="*/ 3 w 130"/>
                  <a:gd name="T61" fmla="*/ 9 h 10"/>
                  <a:gd name="T62" fmla="*/ 4 w 130"/>
                  <a:gd name="T63" fmla="*/ 10 h 10"/>
                  <a:gd name="T64" fmla="*/ 5 w 130"/>
                  <a:gd name="T65" fmla="*/ 10 h 10"/>
                  <a:gd name="T66" fmla="*/ 7 w 130"/>
                  <a:gd name="T67" fmla="*/ 10 h 10"/>
                  <a:gd name="T68" fmla="*/ 123 w 130"/>
                  <a:gd name="T6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0">
                    <a:moveTo>
                      <a:pt x="123" y="10"/>
                    </a:moveTo>
                    <a:lnTo>
                      <a:pt x="125" y="10"/>
                    </a:lnTo>
                    <a:lnTo>
                      <a:pt x="126" y="10"/>
                    </a:lnTo>
                    <a:lnTo>
                      <a:pt x="127" y="9"/>
                    </a:lnTo>
                    <a:lnTo>
                      <a:pt x="128" y="9"/>
                    </a:lnTo>
                    <a:lnTo>
                      <a:pt x="129" y="8"/>
                    </a:lnTo>
                    <a:lnTo>
                      <a:pt x="130" y="7"/>
                    </a:lnTo>
                    <a:lnTo>
                      <a:pt x="130" y="6"/>
                    </a:lnTo>
                    <a:lnTo>
                      <a:pt x="130" y="5"/>
                    </a:lnTo>
                    <a:lnTo>
                      <a:pt x="130" y="4"/>
                    </a:lnTo>
                    <a:lnTo>
                      <a:pt x="130" y="3"/>
                    </a:lnTo>
                    <a:lnTo>
                      <a:pt x="129" y="2"/>
                    </a:lnTo>
                    <a:lnTo>
                      <a:pt x="128" y="2"/>
                    </a:lnTo>
                    <a:lnTo>
                      <a:pt x="127" y="1"/>
                    </a:lnTo>
                    <a:lnTo>
                      <a:pt x="126" y="0"/>
                    </a:lnTo>
                    <a:lnTo>
                      <a:pt x="125" y="0"/>
                    </a:lnTo>
                    <a:lnTo>
                      <a:pt x="123" y="0"/>
                    </a:lnTo>
                    <a:lnTo>
                      <a:pt x="7" y="0"/>
                    </a:lnTo>
                    <a:lnTo>
                      <a:pt x="5" y="0"/>
                    </a:lnTo>
                    <a:lnTo>
                      <a:pt x="4" y="0"/>
                    </a:lnTo>
                    <a:lnTo>
                      <a:pt x="3" y="1"/>
                    </a:lnTo>
                    <a:lnTo>
                      <a:pt x="2" y="2"/>
                    </a:lnTo>
                    <a:lnTo>
                      <a:pt x="1" y="2"/>
                    </a:lnTo>
                    <a:lnTo>
                      <a:pt x="0" y="3"/>
                    </a:lnTo>
                    <a:lnTo>
                      <a:pt x="0" y="4"/>
                    </a:lnTo>
                    <a:lnTo>
                      <a:pt x="0" y="5"/>
                    </a:lnTo>
                    <a:lnTo>
                      <a:pt x="0" y="6"/>
                    </a:lnTo>
                    <a:lnTo>
                      <a:pt x="0" y="7"/>
                    </a:lnTo>
                    <a:lnTo>
                      <a:pt x="1" y="8"/>
                    </a:lnTo>
                    <a:lnTo>
                      <a:pt x="2" y="9"/>
                    </a:lnTo>
                    <a:lnTo>
                      <a:pt x="3" y="9"/>
                    </a:lnTo>
                    <a:lnTo>
                      <a:pt x="4" y="10"/>
                    </a:lnTo>
                    <a:lnTo>
                      <a:pt x="5" y="10"/>
                    </a:lnTo>
                    <a:lnTo>
                      <a:pt x="7" y="10"/>
                    </a:lnTo>
                    <a:lnTo>
                      <a:pt x="1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619" name="Group 2313"/>
            <p:cNvGrpSpPr>
              <a:grpSpLocks/>
            </p:cNvGrpSpPr>
            <p:nvPr/>
          </p:nvGrpSpPr>
          <p:grpSpPr bwMode="auto">
            <a:xfrm>
              <a:off x="3705226" y="3758173"/>
              <a:ext cx="141288" cy="95250"/>
              <a:chOff x="2334" y="2325"/>
              <a:chExt cx="89" cy="60"/>
            </a:xfrm>
          </p:grpSpPr>
          <p:sp>
            <p:nvSpPr>
              <p:cNvPr id="4290" name="Freeform 2310"/>
              <p:cNvSpPr>
                <a:spLocks/>
              </p:cNvSpPr>
              <p:nvPr/>
            </p:nvSpPr>
            <p:spPr bwMode="auto">
              <a:xfrm>
                <a:off x="2342" y="2371"/>
                <a:ext cx="58" cy="14"/>
              </a:xfrm>
              <a:custGeom>
                <a:avLst/>
                <a:gdLst>
                  <a:gd name="T0" fmla="*/ 7 w 58"/>
                  <a:gd name="T1" fmla="*/ 2 h 14"/>
                  <a:gd name="T2" fmla="*/ 58 w 58"/>
                  <a:gd name="T3" fmla="*/ 13 h 14"/>
                  <a:gd name="T4" fmla="*/ 54 w 58"/>
                  <a:gd name="T5" fmla="*/ 14 h 14"/>
                  <a:gd name="T6" fmla="*/ 7 w 58"/>
                  <a:gd name="T7" fmla="*/ 8 h 14"/>
                  <a:gd name="T8" fmla="*/ 0 w 58"/>
                  <a:gd name="T9" fmla="*/ 0 h 14"/>
                  <a:gd name="T10" fmla="*/ 7 w 58"/>
                  <a:gd name="T11" fmla="*/ 2 h 14"/>
                </a:gdLst>
                <a:ahLst/>
                <a:cxnLst>
                  <a:cxn ang="0">
                    <a:pos x="T0" y="T1"/>
                  </a:cxn>
                  <a:cxn ang="0">
                    <a:pos x="T2" y="T3"/>
                  </a:cxn>
                  <a:cxn ang="0">
                    <a:pos x="T4" y="T5"/>
                  </a:cxn>
                  <a:cxn ang="0">
                    <a:pos x="T6" y="T7"/>
                  </a:cxn>
                  <a:cxn ang="0">
                    <a:pos x="T8" y="T9"/>
                  </a:cxn>
                  <a:cxn ang="0">
                    <a:pos x="T10" y="T11"/>
                  </a:cxn>
                </a:cxnLst>
                <a:rect l="0" t="0" r="r" b="b"/>
                <a:pathLst>
                  <a:path w="58" h="14">
                    <a:moveTo>
                      <a:pt x="7" y="2"/>
                    </a:moveTo>
                    <a:lnTo>
                      <a:pt x="58" y="13"/>
                    </a:lnTo>
                    <a:lnTo>
                      <a:pt x="54" y="14"/>
                    </a:lnTo>
                    <a:lnTo>
                      <a:pt x="7" y="8"/>
                    </a:lnTo>
                    <a:lnTo>
                      <a:pt x="0" y="0"/>
                    </a:lnTo>
                    <a:lnTo>
                      <a:pt x="7"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91" name="Freeform 2311"/>
              <p:cNvSpPr>
                <a:spLocks/>
              </p:cNvSpPr>
              <p:nvPr/>
            </p:nvSpPr>
            <p:spPr bwMode="auto">
              <a:xfrm>
                <a:off x="2334" y="2333"/>
                <a:ext cx="84" cy="43"/>
              </a:xfrm>
              <a:custGeom>
                <a:avLst/>
                <a:gdLst>
                  <a:gd name="T0" fmla="*/ 84 w 84"/>
                  <a:gd name="T1" fmla="*/ 43 h 43"/>
                  <a:gd name="T2" fmla="*/ 0 w 84"/>
                  <a:gd name="T3" fmla="*/ 2 h 43"/>
                  <a:gd name="T4" fmla="*/ 9 w 84"/>
                  <a:gd name="T5" fmla="*/ 0 h 43"/>
                  <a:gd name="T6" fmla="*/ 45 w 84"/>
                  <a:gd name="T7" fmla="*/ 20 h 43"/>
                  <a:gd name="T8" fmla="*/ 80 w 84"/>
                  <a:gd name="T9" fmla="*/ 38 h 43"/>
                  <a:gd name="T10" fmla="*/ 84 w 84"/>
                  <a:gd name="T11" fmla="*/ 43 h 43"/>
                </a:gdLst>
                <a:ahLst/>
                <a:cxnLst>
                  <a:cxn ang="0">
                    <a:pos x="T0" y="T1"/>
                  </a:cxn>
                  <a:cxn ang="0">
                    <a:pos x="T2" y="T3"/>
                  </a:cxn>
                  <a:cxn ang="0">
                    <a:pos x="T4" y="T5"/>
                  </a:cxn>
                  <a:cxn ang="0">
                    <a:pos x="T6" y="T7"/>
                  </a:cxn>
                  <a:cxn ang="0">
                    <a:pos x="T8" y="T9"/>
                  </a:cxn>
                  <a:cxn ang="0">
                    <a:pos x="T10" y="T11"/>
                  </a:cxn>
                </a:cxnLst>
                <a:rect l="0" t="0" r="r" b="b"/>
                <a:pathLst>
                  <a:path w="84" h="43">
                    <a:moveTo>
                      <a:pt x="84" y="43"/>
                    </a:moveTo>
                    <a:lnTo>
                      <a:pt x="0" y="2"/>
                    </a:lnTo>
                    <a:lnTo>
                      <a:pt x="9" y="0"/>
                    </a:lnTo>
                    <a:lnTo>
                      <a:pt x="45" y="20"/>
                    </a:lnTo>
                    <a:lnTo>
                      <a:pt x="80" y="38"/>
                    </a:lnTo>
                    <a:lnTo>
                      <a:pt x="84" y="4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92" name="Freeform 2312"/>
              <p:cNvSpPr>
                <a:spLocks/>
              </p:cNvSpPr>
              <p:nvPr/>
            </p:nvSpPr>
            <p:spPr bwMode="auto">
              <a:xfrm>
                <a:off x="2387" y="2325"/>
                <a:ext cx="36" cy="38"/>
              </a:xfrm>
              <a:custGeom>
                <a:avLst/>
                <a:gdLst>
                  <a:gd name="T0" fmla="*/ 0 w 36"/>
                  <a:gd name="T1" fmla="*/ 5 h 38"/>
                  <a:gd name="T2" fmla="*/ 1 w 36"/>
                  <a:gd name="T3" fmla="*/ 0 h 38"/>
                  <a:gd name="T4" fmla="*/ 36 w 36"/>
                  <a:gd name="T5" fmla="*/ 38 h 38"/>
                  <a:gd name="T6" fmla="*/ 31 w 36"/>
                  <a:gd name="T7" fmla="*/ 36 h 38"/>
                  <a:gd name="T8" fmla="*/ 4 w 36"/>
                  <a:gd name="T9" fmla="*/ 10 h 38"/>
                  <a:gd name="T10" fmla="*/ 0 w 36"/>
                  <a:gd name="T11" fmla="*/ 5 h 38"/>
                </a:gdLst>
                <a:ahLst/>
                <a:cxnLst>
                  <a:cxn ang="0">
                    <a:pos x="T0" y="T1"/>
                  </a:cxn>
                  <a:cxn ang="0">
                    <a:pos x="T2" y="T3"/>
                  </a:cxn>
                  <a:cxn ang="0">
                    <a:pos x="T4" y="T5"/>
                  </a:cxn>
                  <a:cxn ang="0">
                    <a:pos x="T6" y="T7"/>
                  </a:cxn>
                  <a:cxn ang="0">
                    <a:pos x="T8" y="T9"/>
                  </a:cxn>
                  <a:cxn ang="0">
                    <a:pos x="T10" y="T11"/>
                  </a:cxn>
                </a:cxnLst>
                <a:rect l="0" t="0" r="r" b="b"/>
                <a:pathLst>
                  <a:path w="36" h="38">
                    <a:moveTo>
                      <a:pt x="0" y="5"/>
                    </a:moveTo>
                    <a:lnTo>
                      <a:pt x="1" y="0"/>
                    </a:lnTo>
                    <a:lnTo>
                      <a:pt x="36" y="38"/>
                    </a:lnTo>
                    <a:lnTo>
                      <a:pt x="31" y="36"/>
                    </a:lnTo>
                    <a:lnTo>
                      <a:pt x="4" y="10"/>
                    </a:lnTo>
                    <a:lnTo>
                      <a:pt x="0"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620" name="Line 2314"/>
            <p:cNvSpPr>
              <a:spLocks noChangeShapeType="1"/>
            </p:cNvSpPr>
            <p:nvPr/>
          </p:nvSpPr>
          <p:spPr bwMode="auto">
            <a:xfrm flipH="1">
              <a:off x="3808413" y="3683563"/>
              <a:ext cx="361950" cy="206375"/>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21" name="Freeform 2315"/>
            <p:cNvSpPr>
              <a:spLocks/>
            </p:cNvSpPr>
            <p:nvPr/>
          </p:nvSpPr>
          <p:spPr bwMode="auto">
            <a:xfrm>
              <a:off x="3746503" y="3556561"/>
              <a:ext cx="449263" cy="431800"/>
            </a:xfrm>
            <a:custGeom>
              <a:avLst/>
              <a:gdLst>
                <a:gd name="T0" fmla="*/ 156 w 283"/>
                <a:gd name="T1" fmla="*/ 8 h 272"/>
                <a:gd name="T2" fmla="*/ 8 w 283"/>
                <a:gd name="T3" fmla="*/ 120 h 272"/>
                <a:gd name="T4" fmla="*/ 127 w 283"/>
                <a:gd name="T5" fmla="*/ 263 h 272"/>
                <a:gd name="T6" fmla="*/ 275 w 283"/>
                <a:gd name="T7" fmla="*/ 151 h 272"/>
                <a:gd name="T8" fmla="*/ 156 w 283"/>
                <a:gd name="T9" fmla="*/ 8 h 272"/>
              </a:gdLst>
              <a:ahLst/>
              <a:cxnLst>
                <a:cxn ang="0">
                  <a:pos x="T0" y="T1"/>
                </a:cxn>
                <a:cxn ang="0">
                  <a:pos x="T2" y="T3"/>
                </a:cxn>
                <a:cxn ang="0">
                  <a:pos x="T4" y="T5"/>
                </a:cxn>
                <a:cxn ang="0">
                  <a:pos x="T6" y="T7"/>
                </a:cxn>
                <a:cxn ang="0">
                  <a:pos x="T8" y="T9"/>
                </a:cxn>
              </a:cxnLst>
              <a:rect l="0" t="0" r="r" b="b"/>
              <a:pathLst>
                <a:path w="283" h="272">
                  <a:moveTo>
                    <a:pt x="156" y="8"/>
                  </a:moveTo>
                  <a:cubicBezTo>
                    <a:pt x="82" y="0"/>
                    <a:pt x="16" y="50"/>
                    <a:pt x="8" y="120"/>
                  </a:cubicBezTo>
                  <a:cubicBezTo>
                    <a:pt x="0" y="190"/>
                    <a:pt x="54" y="254"/>
                    <a:pt x="127" y="263"/>
                  </a:cubicBezTo>
                  <a:cubicBezTo>
                    <a:pt x="201" y="272"/>
                    <a:pt x="267" y="222"/>
                    <a:pt x="275" y="151"/>
                  </a:cubicBezTo>
                  <a:cubicBezTo>
                    <a:pt x="283" y="81"/>
                    <a:pt x="230" y="17"/>
                    <a:pt x="156" y="8"/>
                  </a:cubicBezTo>
                </a:path>
              </a:pathLst>
            </a:cu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22" name="Freeform 2316"/>
            <p:cNvSpPr>
              <a:spLocks/>
            </p:cNvSpPr>
            <p:nvPr/>
          </p:nvSpPr>
          <p:spPr bwMode="auto">
            <a:xfrm>
              <a:off x="3843340" y="3912161"/>
              <a:ext cx="257175" cy="26988"/>
            </a:xfrm>
            <a:custGeom>
              <a:avLst/>
              <a:gdLst>
                <a:gd name="T0" fmla="*/ 151 w 162"/>
                <a:gd name="T1" fmla="*/ 17 h 17"/>
                <a:gd name="T2" fmla="*/ 153 w 162"/>
                <a:gd name="T3" fmla="*/ 17 h 17"/>
                <a:gd name="T4" fmla="*/ 155 w 162"/>
                <a:gd name="T5" fmla="*/ 16 h 17"/>
                <a:gd name="T6" fmla="*/ 157 w 162"/>
                <a:gd name="T7" fmla="*/ 16 h 17"/>
                <a:gd name="T8" fmla="*/ 159 w 162"/>
                <a:gd name="T9" fmla="*/ 14 h 17"/>
                <a:gd name="T10" fmla="*/ 160 w 162"/>
                <a:gd name="T11" fmla="*/ 13 h 17"/>
                <a:gd name="T12" fmla="*/ 161 w 162"/>
                <a:gd name="T13" fmla="*/ 12 h 17"/>
                <a:gd name="T14" fmla="*/ 162 w 162"/>
                <a:gd name="T15" fmla="*/ 10 h 17"/>
                <a:gd name="T16" fmla="*/ 162 w 162"/>
                <a:gd name="T17" fmla="*/ 8 h 17"/>
                <a:gd name="T18" fmla="*/ 162 w 162"/>
                <a:gd name="T19" fmla="*/ 7 h 17"/>
                <a:gd name="T20" fmla="*/ 161 w 162"/>
                <a:gd name="T21" fmla="*/ 5 h 17"/>
                <a:gd name="T22" fmla="*/ 160 w 162"/>
                <a:gd name="T23" fmla="*/ 3 h 17"/>
                <a:gd name="T24" fmla="*/ 159 w 162"/>
                <a:gd name="T25" fmla="*/ 2 h 17"/>
                <a:gd name="T26" fmla="*/ 157 w 162"/>
                <a:gd name="T27" fmla="*/ 1 h 17"/>
                <a:gd name="T28" fmla="*/ 155 w 162"/>
                <a:gd name="T29" fmla="*/ 0 h 17"/>
                <a:gd name="T30" fmla="*/ 153 w 162"/>
                <a:gd name="T31" fmla="*/ 0 h 17"/>
                <a:gd name="T32" fmla="*/ 151 w 162"/>
                <a:gd name="T33" fmla="*/ 0 h 17"/>
                <a:gd name="T34" fmla="*/ 11 w 162"/>
                <a:gd name="T35" fmla="*/ 0 h 17"/>
                <a:gd name="T36" fmla="*/ 9 w 162"/>
                <a:gd name="T37" fmla="*/ 0 h 17"/>
                <a:gd name="T38" fmla="*/ 7 w 162"/>
                <a:gd name="T39" fmla="*/ 0 h 17"/>
                <a:gd name="T40" fmla="*/ 5 w 162"/>
                <a:gd name="T41" fmla="*/ 1 h 17"/>
                <a:gd name="T42" fmla="*/ 3 w 162"/>
                <a:gd name="T43" fmla="*/ 2 h 17"/>
                <a:gd name="T44" fmla="*/ 1 w 162"/>
                <a:gd name="T45" fmla="*/ 3 h 17"/>
                <a:gd name="T46" fmla="*/ 1 w 162"/>
                <a:gd name="T47" fmla="*/ 5 h 17"/>
                <a:gd name="T48" fmla="*/ 0 w 162"/>
                <a:gd name="T49" fmla="*/ 7 h 17"/>
                <a:gd name="T50" fmla="*/ 0 w 162"/>
                <a:gd name="T51" fmla="*/ 8 h 17"/>
                <a:gd name="T52" fmla="*/ 0 w 162"/>
                <a:gd name="T53" fmla="*/ 10 h 17"/>
                <a:gd name="T54" fmla="*/ 1 w 162"/>
                <a:gd name="T55" fmla="*/ 12 h 17"/>
                <a:gd name="T56" fmla="*/ 1 w 162"/>
                <a:gd name="T57" fmla="*/ 13 h 17"/>
                <a:gd name="T58" fmla="*/ 3 w 162"/>
                <a:gd name="T59" fmla="*/ 14 h 17"/>
                <a:gd name="T60" fmla="*/ 5 w 162"/>
                <a:gd name="T61" fmla="*/ 16 h 17"/>
                <a:gd name="T62" fmla="*/ 7 w 162"/>
                <a:gd name="T63" fmla="*/ 16 h 17"/>
                <a:gd name="T64" fmla="*/ 9 w 162"/>
                <a:gd name="T65" fmla="*/ 17 h 17"/>
                <a:gd name="T66" fmla="*/ 11 w 162"/>
                <a:gd name="T67" fmla="*/ 17 h 17"/>
                <a:gd name="T68" fmla="*/ 151 w 162"/>
                <a:gd name="T6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17">
                  <a:moveTo>
                    <a:pt x="151" y="17"/>
                  </a:moveTo>
                  <a:lnTo>
                    <a:pt x="153" y="17"/>
                  </a:lnTo>
                  <a:lnTo>
                    <a:pt x="155" y="16"/>
                  </a:lnTo>
                  <a:lnTo>
                    <a:pt x="157" y="16"/>
                  </a:lnTo>
                  <a:lnTo>
                    <a:pt x="159" y="14"/>
                  </a:lnTo>
                  <a:lnTo>
                    <a:pt x="160" y="13"/>
                  </a:lnTo>
                  <a:lnTo>
                    <a:pt x="161" y="12"/>
                  </a:lnTo>
                  <a:lnTo>
                    <a:pt x="162" y="10"/>
                  </a:lnTo>
                  <a:lnTo>
                    <a:pt x="162" y="8"/>
                  </a:lnTo>
                  <a:lnTo>
                    <a:pt x="162" y="7"/>
                  </a:lnTo>
                  <a:lnTo>
                    <a:pt x="161" y="5"/>
                  </a:lnTo>
                  <a:lnTo>
                    <a:pt x="160" y="3"/>
                  </a:lnTo>
                  <a:lnTo>
                    <a:pt x="159" y="2"/>
                  </a:lnTo>
                  <a:lnTo>
                    <a:pt x="157" y="1"/>
                  </a:lnTo>
                  <a:lnTo>
                    <a:pt x="155" y="0"/>
                  </a:lnTo>
                  <a:lnTo>
                    <a:pt x="153" y="0"/>
                  </a:lnTo>
                  <a:lnTo>
                    <a:pt x="151" y="0"/>
                  </a:lnTo>
                  <a:lnTo>
                    <a:pt x="11" y="0"/>
                  </a:lnTo>
                  <a:lnTo>
                    <a:pt x="9" y="0"/>
                  </a:lnTo>
                  <a:lnTo>
                    <a:pt x="7" y="0"/>
                  </a:lnTo>
                  <a:lnTo>
                    <a:pt x="5" y="1"/>
                  </a:lnTo>
                  <a:lnTo>
                    <a:pt x="3" y="2"/>
                  </a:lnTo>
                  <a:lnTo>
                    <a:pt x="1" y="3"/>
                  </a:lnTo>
                  <a:lnTo>
                    <a:pt x="1" y="5"/>
                  </a:lnTo>
                  <a:lnTo>
                    <a:pt x="0" y="7"/>
                  </a:lnTo>
                  <a:lnTo>
                    <a:pt x="0" y="8"/>
                  </a:lnTo>
                  <a:lnTo>
                    <a:pt x="0" y="10"/>
                  </a:lnTo>
                  <a:lnTo>
                    <a:pt x="1" y="12"/>
                  </a:lnTo>
                  <a:lnTo>
                    <a:pt x="1" y="13"/>
                  </a:lnTo>
                  <a:lnTo>
                    <a:pt x="3" y="14"/>
                  </a:lnTo>
                  <a:lnTo>
                    <a:pt x="5" y="16"/>
                  </a:lnTo>
                  <a:lnTo>
                    <a:pt x="7" y="16"/>
                  </a:lnTo>
                  <a:lnTo>
                    <a:pt x="9" y="17"/>
                  </a:lnTo>
                  <a:lnTo>
                    <a:pt x="11" y="17"/>
                  </a:lnTo>
                  <a:lnTo>
                    <a:pt x="15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23" name="Freeform 2317"/>
            <p:cNvSpPr>
              <a:spLocks/>
            </p:cNvSpPr>
            <p:nvPr/>
          </p:nvSpPr>
          <p:spPr bwMode="auto">
            <a:xfrm>
              <a:off x="3867153" y="3886763"/>
              <a:ext cx="206375" cy="15875"/>
            </a:xfrm>
            <a:custGeom>
              <a:avLst/>
              <a:gdLst>
                <a:gd name="T0" fmla="*/ 123 w 130"/>
                <a:gd name="T1" fmla="*/ 10 h 10"/>
                <a:gd name="T2" fmla="*/ 125 w 130"/>
                <a:gd name="T3" fmla="*/ 10 h 10"/>
                <a:gd name="T4" fmla="*/ 126 w 130"/>
                <a:gd name="T5" fmla="*/ 10 h 10"/>
                <a:gd name="T6" fmla="*/ 127 w 130"/>
                <a:gd name="T7" fmla="*/ 9 h 10"/>
                <a:gd name="T8" fmla="*/ 128 w 130"/>
                <a:gd name="T9" fmla="*/ 9 h 10"/>
                <a:gd name="T10" fmla="*/ 129 w 130"/>
                <a:gd name="T11" fmla="*/ 8 h 10"/>
                <a:gd name="T12" fmla="*/ 130 w 130"/>
                <a:gd name="T13" fmla="*/ 7 h 10"/>
                <a:gd name="T14" fmla="*/ 130 w 130"/>
                <a:gd name="T15" fmla="*/ 6 h 10"/>
                <a:gd name="T16" fmla="*/ 130 w 130"/>
                <a:gd name="T17" fmla="*/ 5 h 10"/>
                <a:gd name="T18" fmla="*/ 130 w 130"/>
                <a:gd name="T19" fmla="*/ 4 h 10"/>
                <a:gd name="T20" fmla="*/ 130 w 130"/>
                <a:gd name="T21" fmla="*/ 3 h 10"/>
                <a:gd name="T22" fmla="*/ 129 w 130"/>
                <a:gd name="T23" fmla="*/ 2 h 10"/>
                <a:gd name="T24" fmla="*/ 128 w 130"/>
                <a:gd name="T25" fmla="*/ 2 h 10"/>
                <a:gd name="T26" fmla="*/ 127 w 130"/>
                <a:gd name="T27" fmla="*/ 1 h 10"/>
                <a:gd name="T28" fmla="*/ 126 w 130"/>
                <a:gd name="T29" fmla="*/ 0 h 10"/>
                <a:gd name="T30" fmla="*/ 125 w 130"/>
                <a:gd name="T31" fmla="*/ 0 h 10"/>
                <a:gd name="T32" fmla="*/ 123 w 130"/>
                <a:gd name="T33" fmla="*/ 0 h 10"/>
                <a:gd name="T34" fmla="*/ 7 w 130"/>
                <a:gd name="T35" fmla="*/ 0 h 10"/>
                <a:gd name="T36" fmla="*/ 5 w 130"/>
                <a:gd name="T37" fmla="*/ 0 h 10"/>
                <a:gd name="T38" fmla="*/ 4 w 130"/>
                <a:gd name="T39" fmla="*/ 0 h 10"/>
                <a:gd name="T40" fmla="*/ 3 w 130"/>
                <a:gd name="T41" fmla="*/ 1 h 10"/>
                <a:gd name="T42" fmla="*/ 2 w 130"/>
                <a:gd name="T43" fmla="*/ 2 h 10"/>
                <a:gd name="T44" fmla="*/ 1 w 130"/>
                <a:gd name="T45" fmla="*/ 2 h 10"/>
                <a:gd name="T46" fmla="*/ 0 w 130"/>
                <a:gd name="T47" fmla="*/ 3 h 10"/>
                <a:gd name="T48" fmla="*/ 0 w 130"/>
                <a:gd name="T49" fmla="*/ 4 h 10"/>
                <a:gd name="T50" fmla="*/ 0 w 130"/>
                <a:gd name="T51" fmla="*/ 5 h 10"/>
                <a:gd name="T52" fmla="*/ 0 w 130"/>
                <a:gd name="T53" fmla="*/ 6 h 10"/>
                <a:gd name="T54" fmla="*/ 0 w 130"/>
                <a:gd name="T55" fmla="*/ 7 h 10"/>
                <a:gd name="T56" fmla="*/ 1 w 130"/>
                <a:gd name="T57" fmla="*/ 8 h 10"/>
                <a:gd name="T58" fmla="*/ 2 w 130"/>
                <a:gd name="T59" fmla="*/ 9 h 10"/>
                <a:gd name="T60" fmla="*/ 3 w 130"/>
                <a:gd name="T61" fmla="*/ 9 h 10"/>
                <a:gd name="T62" fmla="*/ 4 w 130"/>
                <a:gd name="T63" fmla="*/ 10 h 10"/>
                <a:gd name="T64" fmla="*/ 5 w 130"/>
                <a:gd name="T65" fmla="*/ 10 h 10"/>
                <a:gd name="T66" fmla="*/ 7 w 130"/>
                <a:gd name="T67" fmla="*/ 10 h 10"/>
                <a:gd name="T68" fmla="*/ 123 w 130"/>
                <a:gd name="T6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0">
                  <a:moveTo>
                    <a:pt x="123" y="10"/>
                  </a:moveTo>
                  <a:lnTo>
                    <a:pt x="125" y="10"/>
                  </a:lnTo>
                  <a:lnTo>
                    <a:pt x="126" y="10"/>
                  </a:lnTo>
                  <a:lnTo>
                    <a:pt x="127" y="9"/>
                  </a:lnTo>
                  <a:lnTo>
                    <a:pt x="128" y="9"/>
                  </a:lnTo>
                  <a:lnTo>
                    <a:pt x="129" y="8"/>
                  </a:lnTo>
                  <a:lnTo>
                    <a:pt x="130" y="7"/>
                  </a:lnTo>
                  <a:lnTo>
                    <a:pt x="130" y="6"/>
                  </a:lnTo>
                  <a:lnTo>
                    <a:pt x="130" y="5"/>
                  </a:lnTo>
                  <a:lnTo>
                    <a:pt x="130" y="4"/>
                  </a:lnTo>
                  <a:lnTo>
                    <a:pt x="130" y="3"/>
                  </a:lnTo>
                  <a:lnTo>
                    <a:pt x="129" y="2"/>
                  </a:lnTo>
                  <a:lnTo>
                    <a:pt x="128" y="2"/>
                  </a:lnTo>
                  <a:lnTo>
                    <a:pt x="127" y="1"/>
                  </a:lnTo>
                  <a:lnTo>
                    <a:pt x="126" y="0"/>
                  </a:lnTo>
                  <a:lnTo>
                    <a:pt x="125" y="0"/>
                  </a:lnTo>
                  <a:lnTo>
                    <a:pt x="123" y="0"/>
                  </a:lnTo>
                  <a:lnTo>
                    <a:pt x="7" y="0"/>
                  </a:lnTo>
                  <a:lnTo>
                    <a:pt x="5" y="0"/>
                  </a:lnTo>
                  <a:lnTo>
                    <a:pt x="4" y="0"/>
                  </a:lnTo>
                  <a:lnTo>
                    <a:pt x="3" y="1"/>
                  </a:lnTo>
                  <a:lnTo>
                    <a:pt x="2" y="2"/>
                  </a:lnTo>
                  <a:lnTo>
                    <a:pt x="1" y="2"/>
                  </a:lnTo>
                  <a:lnTo>
                    <a:pt x="0" y="3"/>
                  </a:lnTo>
                  <a:lnTo>
                    <a:pt x="0" y="4"/>
                  </a:lnTo>
                  <a:lnTo>
                    <a:pt x="0" y="5"/>
                  </a:lnTo>
                  <a:lnTo>
                    <a:pt x="0" y="6"/>
                  </a:lnTo>
                  <a:lnTo>
                    <a:pt x="0" y="7"/>
                  </a:lnTo>
                  <a:lnTo>
                    <a:pt x="1" y="8"/>
                  </a:lnTo>
                  <a:lnTo>
                    <a:pt x="2" y="9"/>
                  </a:lnTo>
                  <a:lnTo>
                    <a:pt x="3" y="9"/>
                  </a:lnTo>
                  <a:lnTo>
                    <a:pt x="4" y="10"/>
                  </a:lnTo>
                  <a:lnTo>
                    <a:pt x="5" y="10"/>
                  </a:lnTo>
                  <a:lnTo>
                    <a:pt x="7" y="10"/>
                  </a:lnTo>
                  <a:lnTo>
                    <a:pt x="1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24" name="Freeform 2318"/>
            <p:cNvSpPr>
              <a:spLocks/>
            </p:cNvSpPr>
            <p:nvPr/>
          </p:nvSpPr>
          <p:spPr bwMode="auto">
            <a:xfrm>
              <a:off x="3843340" y="3912161"/>
              <a:ext cx="257175" cy="26988"/>
            </a:xfrm>
            <a:custGeom>
              <a:avLst/>
              <a:gdLst>
                <a:gd name="T0" fmla="*/ 151 w 162"/>
                <a:gd name="T1" fmla="*/ 17 h 17"/>
                <a:gd name="T2" fmla="*/ 153 w 162"/>
                <a:gd name="T3" fmla="*/ 17 h 17"/>
                <a:gd name="T4" fmla="*/ 155 w 162"/>
                <a:gd name="T5" fmla="*/ 16 h 17"/>
                <a:gd name="T6" fmla="*/ 157 w 162"/>
                <a:gd name="T7" fmla="*/ 16 h 17"/>
                <a:gd name="T8" fmla="*/ 159 w 162"/>
                <a:gd name="T9" fmla="*/ 14 h 17"/>
                <a:gd name="T10" fmla="*/ 160 w 162"/>
                <a:gd name="T11" fmla="*/ 13 h 17"/>
                <a:gd name="T12" fmla="*/ 161 w 162"/>
                <a:gd name="T13" fmla="*/ 12 h 17"/>
                <a:gd name="T14" fmla="*/ 162 w 162"/>
                <a:gd name="T15" fmla="*/ 10 h 17"/>
                <a:gd name="T16" fmla="*/ 162 w 162"/>
                <a:gd name="T17" fmla="*/ 8 h 17"/>
                <a:gd name="T18" fmla="*/ 162 w 162"/>
                <a:gd name="T19" fmla="*/ 7 h 17"/>
                <a:gd name="T20" fmla="*/ 161 w 162"/>
                <a:gd name="T21" fmla="*/ 5 h 17"/>
                <a:gd name="T22" fmla="*/ 160 w 162"/>
                <a:gd name="T23" fmla="*/ 3 h 17"/>
                <a:gd name="T24" fmla="*/ 159 w 162"/>
                <a:gd name="T25" fmla="*/ 2 h 17"/>
                <a:gd name="T26" fmla="*/ 157 w 162"/>
                <a:gd name="T27" fmla="*/ 1 h 17"/>
                <a:gd name="T28" fmla="*/ 155 w 162"/>
                <a:gd name="T29" fmla="*/ 0 h 17"/>
                <a:gd name="T30" fmla="*/ 153 w 162"/>
                <a:gd name="T31" fmla="*/ 0 h 17"/>
                <a:gd name="T32" fmla="*/ 151 w 162"/>
                <a:gd name="T33" fmla="*/ 0 h 17"/>
                <a:gd name="T34" fmla="*/ 11 w 162"/>
                <a:gd name="T35" fmla="*/ 0 h 17"/>
                <a:gd name="T36" fmla="*/ 9 w 162"/>
                <a:gd name="T37" fmla="*/ 0 h 17"/>
                <a:gd name="T38" fmla="*/ 7 w 162"/>
                <a:gd name="T39" fmla="*/ 0 h 17"/>
                <a:gd name="T40" fmla="*/ 5 w 162"/>
                <a:gd name="T41" fmla="*/ 1 h 17"/>
                <a:gd name="T42" fmla="*/ 3 w 162"/>
                <a:gd name="T43" fmla="*/ 2 h 17"/>
                <a:gd name="T44" fmla="*/ 1 w 162"/>
                <a:gd name="T45" fmla="*/ 3 h 17"/>
                <a:gd name="T46" fmla="*/ 1 w 162"/>
                <a:gd name="T47" fmla="*/ 5 h 17"/>
                <a:gd name="T48" fmla="*/ 0 w 162"/>
                <a:gd name="T49" fmla="*/ 7 h 17"/>
                <a:gd name="T50" fmla="*/ 0 w 162"/>
                <a:gd name="T51" fmla="*/ 8 h 17"/>
                <a:gd name="T52" fmla="*/ 0 w 162"/>
                <a:gd name="T53" fmla="*/ 10 h 17"/>
                <a:gd name="T54" fmla="*/ 1 w 162"/>
                <a:gd name="T55" fmla="*/ 12 h 17"/>
                <a:gd name="T56" fmla="*/ 1 w 162"/>
                <a:gd name="T57" fmla="*/ 13 h 17"/>
                <a:gd name="T58" fmla="*/ 3 w 162"/>
                <a:gd name="T59" fmla="*/ 14 h 17"/>
                <a:gd name="T60" fmla="*/ 5 w 162"/>
                <a:gd name="T61" fmla="*/ 16 h 17"/>
                <a:gd name="T62" fmla="*/ 7 w 162"/>
                <a:gd name="T63" fmla="*/ 16 h 17"/>
                <a:gd name="T64" fmla="*/ 9 w 162"/>
                <a:gd name="T65" fmla="*/ 17 h 17"/>
                <a:gd name="T66" fmla="*/ 11 w 162"/>
                <a:gd name="T67" fmla="*/ 17 h 17"/>
                <a:gd name="T68" fmla="*/ 151 w 162"/>
                <a:gd name="T6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17">
                  <a:moveTo>
                    <a:pt x="151" y="17"/>
                  </a:moveTo>
                  <a:lnTo>
                    <a:pt x="153" y="17"/>
                  </a:lnTo>
                  <a:lnTo>
                    <a:pt x="155" y="16"/>
                  </a:lnTo>
                  <a:lnTo>
                    <a:pt x="157" y="16"/>
                  </a:lnTo>
                  <a:lnTo>
                    <a:pt x="159" y="14"/>
                  </a:lnTo>
                  <a:lnTo>
                    <a:pt x="160" y="13"/>
                  </a:lnTo>
                  <a:lnTo>
                    <a:pt x="161" y="12"/>
                  </a:lnTo>
                  <a:lnTo>
                    <a:pt x="162" y="10"/>
                  </a:lnTo>
                  <a:lnTo>
                    <a:pt x="162" y="8"/>
                  </a:lnTo>
                  <a:lnTo>
                    <a:pt x="162" y="7"/>
                  </a:lnTo>
                  <a:lnTo>
                    <a:pt x="161" y="5"/>
                  </a:lnTo>
                  <a:lnTo>
                    <a:pt x="160" y="3"/>
                  </a:lnTo>
                  <a:lnTo>
                    <a:pt x="159" y="2"/>
                  </a:lnTo>
                  <a:lnTo>
                    <a:pt x="157" y="1"/>
                  </a:lnTo>
                  <a:lnTo>
                    <a:pt x="155" y="0"/>
                  </a:lnTo>
                  <a:lnTo>
                    <a:pt x="153" y="0"/>
                  </a:lnTo>
                  <a:lnTo>
                    <a:pt x="151" y="0"/>
                  </a:lnTo>
                  <a:lnTo>
                    <a:pt x="11" y="0"/>
                  </a:lnTo>
                  <a:lnTo>
                    <a:pt x="9" y="0"/>
                  </a:lnTo>
                  <a:lnTo>
                    <a:pt x="7" y="0"/>
                  </a:lnTo>
                  <a:lnTo>
                    <a:pt x="5" y="1"/>
                  </a:lnTo>
                  <a:lnTo>
                    <a:pt x="3" y="2"/>
                  </a:lnTo>
                  <a:lnTo>
                    <a:pt x="1" y="3"/>
                  </a:lnTo>
                  <a:lnTo>
                    <a:pt x="1" y="5"/>
                  </a:lnTo>
                  <a:lnTo>
                    <a:pt x="0" y="7"/>
                  </a:lnTo>
                  <a:lnTo>
                    <a:pt x="0" y="8"/>
                  </a:lnTo>
                  <a:lnTo>
                    <a:pt x="0" y="10"/>
                  </a:lnTo>
                  <a:lnTo>
                    <a:pt x="1" y="12"/>
                  </a:lnTo>
                  <a:lnTo>
                    <a:pt x="1" y="13"/>
                  </a:lnTo>
                  <a:lnTo>
                    <a:pt x="3" y="14"/>
                  </a:lnTo>
                  <a:lnTo>
                    <a:pt x="5" y="16"/>
                  </a:lnTo>
                  <a:lnTo>
                    <a:pt x="7" y="16"/>
                  </a:lnTo>
                  <a:lnTo>
                    <a:pt x="9" y="17"/>
                  </a:lnTo>
                  <a:lnTo>
                    <a:pt x="11" y="17"/>
                  </a:lnTo>
                  <a:lnTo>
                    <a:pt x="15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25" name="Freeform 2319"/>
            <p:cNvSpPr>
              <a:spLocks/>
            </p:cNvSpPr>
            <p:nvPr/>
          </p:nvSpPr>
          <p:spPr bwMode="auto">
            <a:xfrm>
              <a:off x="3867153" y="3886763"/>
              <a:ext cx="206375" cy="15875"/>
            </a:xfrm>
            <a:custGeom>
              <a:avLst/>
              <a:gdLst>
                <a:gd name="T0" fmla="*/ 123 w 130"/>
                <a:gd name="T1" fmla="*/ 10 h 10"/>
                <a:gd name="T2" fmla="*/ 125 w 130"/>
                <a:gd name="T3" fmla="*/ 10 h 10"/>
                <a:gd name="T4" fmla="*/ 126 w 130"/>
                <a:gd name="T5" fmla="*/ 10 h 10"/>
                <a:gd name="T6" fmla="*/ 127 w 130"/>
                <a:gd name="T7" fmla="*/ 9 h 10"/>
                <a:gd name="T8" fmla="*/ 128 w 130"/>
                <a:gd name="T9" fmla="*/ 9 h 10"/>
                <a:gd name="T10" fmla="*/ 129 w 130"/>
                <a:gd name="T11" fmla="*/ 8 h 10"/>
                <a:gd name="T12" fmla="*/ 130 w 130"/>
                <a:gd name="T13" fmla="*/ 7 h 10"/>
                <a:gd name="T14" fmla="*/ 130 w 130"/>
                <a:gd name="T15" fmla="*/ 6 h 10"/>
                <a:gd name="T16" fmla="*/ 130 w 130"/>
                <a:gd name="T17" fmla="*/ 5 h 10"/>
                <a:gd name="T18" fmla="*/ 130 w 130"/>
                <a:gd name="T19" fmla="*/ 4 h 10"/>
                <a:gd name="T20" fmla="*/ 130 w 130"/>
                <a:gd name="T21" fmla="*/ 3 h 10"/>
                <a:gd name="T22" fmla="*/ 129 w 130"/>
                <a:gd name="T23" fmla="*/ 2 h 10"/>
                <a:gd name="T24" fmla="*/ 128 w 130"/>
                <a:gd name="T25" fmla="*/ 2 h 10"/>
                <a:gd name="T26" fmla="*/ 127 w 130"/>
                <a:gd name="T27" fmla="*/ 1 h 10"/>
                <a:gd name="T28" fmla="*/ 126 w 130"/>
                <a:gd name="T29" fmla="*/ 0 h 10"/>
                <a:gd name="T30" fmla="*/ 125 w 130"/>
                <a:gd name="T31" fmla="*/ 0 h 10"/>
                <a:gd name="T32" fmla="*/ 123 w 130"/>
                <a:gd name="T33" fmla="*/ 0 h 10"/>
                <a:gd name="T34" fmla="*/ 7 w 130"/>
                <a:gd name="T35" fmla="*/ 0 h 10"/>
                <a:gd name="T36" fmla="*/ 5 w 130"/>
                <a:gd name="T37" fmla="*/ 0 h 10"/>
                <a:gd name="T38" fmla="*/ 4 w 130"/>
                <a:gd name="T39" fmla="*/ 0 h 10"/>
                <a:gd name="T40" fmla="*/ 3 w 130"/>
                <a:gd name="T41" fmla="*/ 1 h 10"/>
                <a:gd name="T42" fmla="*/ 2 w 130"/>
                <a:gd name="T43" fmla="*/ 2 h 10"/>
                <a:gd name="T44" fmla="*/ 1 w 130"/>
                <a:gd name="T45" fmla="*/ 2 h 10"/>
                <a:gd name="T46" fmla="*/ 0 w 130"/>
                <a:gd name="T47" fmla="*/ 3 h 10"/>
                <a:gd name="T48" fmla="*/ 0 w 130"/>
                <a:gd name="T49" fmla="*/ 4 h 10"/>
                <a:gd name="T50" fmla="*/ 0 w 130"/>
                <a:gd name="T51" fmla="*/ 5 h 10"/>
                <a:gd name="T52" fmla="*/ 0 w 130"/>
                <a:gd name="T53" fmla="*/ 6 h 10"/>
                <a:gd name="T54" fmla="*/ 0 w 130"/>
                <a:gd name="T55" fmla="*/ 7 h 10"/>
                <a:gd name="T56" fmla="*/ 1 w 130"/>
                <a:gd name="T57" fmla="*/ 8 h 10"/>
                <a:gd name="T58" fmla="*/ 2 w 130"/>
                <a:gd name="T59" fmla="*/ 9 h 10"/>
                <a:gd name="T60" fmla="*/ 3 w 130"/>
                <a:gd name="T61" fmla="*/ 9 h 10"/>
                <a:gd name="T62" fmla="*/ 4 w 130"/>
                <a:gd name="T63" fmla="*/ 10 h 10"/>
                <a:gd name="T64" fmla="*/ 5 w 130"/>
                <a:gd name="T65" fmla="*/ 10 h 10"/>
                <a:gd name="T66" fmla="*/ 7 w 130"/>
                <a:gd name="T67" fmla="*/ 10 h 10"/>
                <a:gd name="T68" fmla="*/ 123 w 130"/>
                <a:gd name="T6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0">
                  <a:moveTo>
                    <a:pt x="123" y="10"/>
                  </a:moveTo>
                  <a:lnTo>
                    <a:pt x="125" y="10"/>
                  </a:lnTo>
                  <a:lnTo>
                    <a:pt x="126" y="10"/>
                  </a:lnTo>
                  <a:lnTo>
                    <a:pt x="127" y="9"/>
                  </a:lnTo>
                  <a:lnTo>
                    <a:pt x="128" y="9"/>
                  </a:lnTo>
                  <a:lnTo>
                    <a:pt x="129" y="8"/>
                  </a:lnTo>
                  <a:lnTo>
                    <a:pt x="130" y="7"/>
                  </a:lnTo>
                  <a:lnTo>
                    <a:pt x="130" y="6"/>
                  </a:lnTo>
                  <a:lnTo>
                    <a:pt x="130" y="5"/>
                  </a:lnTo>
                  <a:lnTo>
                    <a:pt x="130" y="4"/>
                  </a:lnTo>
                  <a:lnTo>
                    <a:pt x="130" y="3"/>
                  </a:lnTo>
                  <a:lnTo>
                    <a:pt x="129" y="2"/>
                  </a:lnTo>
                  <a:lnTo>
                    <a:pt x="128" y="2"/>
                  </a:lnTo>
                  <a:lnTo>
                    <a:pt x="127" y="1"/>
                  </a:lnTo>
                  <a:lnTo>
                    <a:pt x="126" y="0"/>
                  </a:lnTo>
                  <a:lnTo>
                    <a:pt x="125" y="0"/>
                  </a:lnTo>
                  <a:lnTo>
                    <a:pt x="123" y="0"/>
                  </a:lnTo>
                  <a:lnTo>
                    <a:pt x="7" y="0"/>
                  </a:lnTo>
                  <a:lnTo>
                    <a:pt x="5" y="0"/>
                  </a:lnTo>
                  <a:lnTo>
                    <a:pt x="4" y="0"/>
                  </a:lnTo>
                  <a:lnTo>
                    <a:pt x="3" y="1"/>
                  </a:lnTo>
                  <a:lnTo>
                    <a:pt x="2" y="2"/>
                  </a:lnTo>
                  <a:lnTo>
                    <a:pt x="1" y="2"/>
                  </a:lnTo>
                  <a:lnTo>
                    <a:pt x="0" y="3"/>
                  </a:lnTo>
                  <a:lnTo>
                    <a:pt x="0" y="4"/>
                  </a:lnTo>
                  <a:lnTo>
                    <a:pt x="0" y="5"/>
                  </a:lnTo>
                  <a:lnTo>
                    <a:pt x="0" y="6"/>
                  </a:lnTo>
                  <a:lnTo>
                    <a:pt x="0" y="7"/>
                  </a:lnTo>
                  <a:lnTo>
                    <a:pt x="1" y="8"/>
                  </a:lnTo>
                  <a:lnTo>
                    <a:pt x="2" y="9"/>
                  </a:lnTo>
                  <a:lnTo>
                    <a:pt x="3" y="9"/>
                  </a:lnTo>
                  <a:lnTo>
                    <a:pt x="4" y="10"/>
                  </a:lnTo>
                  <a:lnTo>
                    <a:pt x="5" y="10"/>
                  </a:lnTo>
                  <a:lnTo>
                    <a:pt x="7" y="10"/>
                  </a:lnTo>
                  <a:lnTo>
                    <a:pt x="1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26" name="Freeform 2320"/>
            <p:cNvSpPr>
              <a:spLocks/>
            </p:cNvSpPr>
            <p:nvPr/>
          </p:nvSpPr>
          <p:spPr bwMode="auto">
            <a:xfrm>
              <a:off x="3717928" y="3831200"/>
              <a:ext cx="92075" cy="22225"/>
            </a:xfrm>
            <a:custGeom>
              <a:avLst/>
              <a:gdLst>
                <a:gd name="T0" fmla="*/ 7 w 58"/>
                <a:gd name="T1" fmla="*/ 2 h 14"/>
                <a:gd name="T2" fmla="*/ 58 w 58"/>
                <a:gd name="T3" fmla="*/ 13 h 14"/>
                <a:gd name="T4" fmla="*/ 54 w 58"/>
                <a:gd name="T5" fmla="*/ 14 h 14"/>
                <a:gd name="T6" fmla="*/ 7 w 58"/>
                <a:gd name="T7" fmla="*/ 8 h 14"/>
                <a:gd name="T8" fmla="*/ 0 w 58"/>
                <a:gd name="T9" fmla="*/ 0 h 14"/>
                <a:gd name="T10" fmla="*/ 7 w 58"/>
                <a:gd name="T11" fmla="*/ 2 h 14"/>
              </a:gdLst>
              <a:ahLst/>
              <a:cxnLst>
                <a:cxn ang="0">
                  <a:pos x="T0" y="T1"/>
                </a:cxn>
                <a:cxn ang="0">
                  <a:pos x="T2" y="T3"/>
                </a:cxn>
                <a:cxn ang="0">
                  <a:pos x="T4" y="T5"/>
                </a:cxn>
                <a:cxn ang="0">
                  <a:pos x="T6" y="T7"/>
                </a:cxn>
                <a:cxn ang="0">
                  <a:pos x="T8" y="T9"/>
                </a:cxn>
                <a:cxn ang="0">
                  <a:pos x="T10" y="T11"/>
                </a:cxn>
              </a:cxnLst>
              <a:rect l="0" t="0" r="r" b="b"/>
              <a:pathLst>
                <a:path w="58" h="14">
                  <a:moveTo>
                    <a:pt x="7" y="2"/>
                  </a:moveTo>
                  <a:lnTo>
                    <a:pt x="58" y="13"/>
                  </a:lnTo>
                  <a:lnTo>
                    <a:pt x="54" y="14"/>
                  </a:lnTo>
                  <a:lnTo>
                    <a:pt x="7" y="8"/>
                  </a:lnTo>
                  <a:lnTo>
                    <a:pt x="0" y="0"/>
                  </a:lnTo>
                  <a:lnTo>
                    <a:pt x="7"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27" name="Freeform 2321"/>
            <p:cNvSpPr>
              <a:spLocks/>
            </p:cNvSpPr>
            <p:nvPr/>
          </p:nvSpPr>
          <p:spPr bwMode="auto">
            <a:xfrm>
              <a:off x="3705226" y="3770875"/>
              <a:ext cx="133350" cy="68263"/>
            </a:xfrm>
            <a:custGeom>
              <a:avLst/>
              <a:gdLst>
                <a:gd name="T0" fmla="*/ 84 w 84"/>
                <a:gd name="T1" fmla="*/ 43 h 43"/>
                <a:gd name="T2" fmla="*/ 0 w 84"/>
                <a:gd name="T3" fmla="*/ 2 h 43"/>
                <a:gd name="T4" fmla="*/ 9 w 84"/>
                <a:gd name="T5" fmla="*/ 0 h 43"/>
                <a:gd name="T6" fmla="*/ 45 w 84"/>
                <a:gd name="T7" fmla="*/ 20 h 43"/>
                <a:gd name="T8" fmla="*/ 80 w 84"/>
                <a:gd name="T9" fmla="*/ 38 h 43"/>
                <a:gd name="T10" fmla="*/ 84 w 84"/>
                <a:gd name="T11" fmla="*/ 43 h 43"/>
              </a:gdLst>
              <a:ahLst/>
              <a:cxnLst>
                <a:cxn ang="0">
                  <a:pos x="T0" y="T1"/>
                </a:cxn>
                <a:cxn ang="0">
                  <a:pos x="T2" y="T3"/>
                </a:cxn>
                <a:cxn ang="0">
                  <a:pos x="T4" y="T5"/>
                </a:cxn>
                <a:cxn ang="0">
                  <a:pos x="T6" y="T7"/>
                </a:cxn>
                <a:cxn ang="0">
                  <a:pos x="T8" y="T9"/>
                </a:cxn>
                <a:cxn ang="0">
                  <a:pos x="T10" y="T11"/>
                </a:cxn>
              </a:cxnLst>
              <a:rect l="0" t="0" r="r" b="b"/>
              <a:pathLst>
                <a:path w="84" h="43">
                  <a:moveTo>
                    <a:pt x="84" y="43"/>
                  </a:moveTo>
                  <a:lnTo>
                    <a:pt x="0" y="2"/>
                  </a:lnTo>
                  <a:lnTo>
                    <a:pt x="9" y="0"/>
                  </a:lnTo>
                  <a:lnTo>
                    <a:pt x="45" y="20"/>
                  </a:lnTo>
                  <a:lnTo>
                    <a:pt x="80" y="38"/>
                  </a:lnTo>
                  <a:lnTo>
                    <a:pt x="84" y="4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28" name="Freeform 2322"/>
            <p:cNvSpPr>
              <a:spLocks/>
            </p:cNvSpPr>
            <p:nvPr/>
          </p:nvSpPr>
          <p:spPr bwMode="auto">
            <a:xfrm>
              <a:off x="3789363" y="3758175"/>
              <a:ext cx="57150" cy="60325"/>
            </a:xfrm>
            <a:custGeom>
              <a:avLst/>
              <a:gdLst>
                <a:gd name="T0" fmla="*/ 0 w 36"/>
                <a:gd name="T1" fmla="*/ 5 h 38"/>
                <a:gd name="T2" fmla="*/ 1 w 36"/>
                <a:gd name="T3" fmla="*/ 0 h 38"/>
                <a:gd name="T4" fmla="*/ 36 w 36"/>
                <a:gd name="T5" fmla="*/ 38 h 38"/>
                <a:gd name="T6" fmla="*/ 31 w 36"/>
                <a:gd name="T7" fmla="*/ 36 h 38"/>
                <a:gd name="T8" fmla="*/ 4 w 36"/>
                <a:gd name="T9" fmla="*/ 10 h 38"/>
                <a:gd name="T10" fmla="*/ 0 w 36"/>
                <a:gd name="T11" fmla="*/ 5 h 38"/>
              </a:gdLst>
              <a:ahLst/>
              <a:cxnLst>
                <a:cxn ang="0">
                  <a:pos x="T0" y="T1"/>
                </a:cxn>
                <a:cxn ang="0">
                  <a:pos x="T2" y="T3"/>
                </a:cxn>
                <a:cxn ang="0">
                  <a:pos x="T4" y="T5"/>
                </a:cxn>
                <a:cxn ang="0">
                  <a:pos x="T6" y="T7"/>
                </a:cxn>
                <a:cxn ang="0">
                  <a:pos x="T8" y="T9"/>
                </a:cxn>
                <a:cxn ang="0">
                  <a:pos x="T10" y="T11"/>
                </a:cxn>
              </a:cxnLst>
              <a:rect l="0" t="0" r="r" b="b"/>
              <a:pathLst>
                <a:path w="36" h="38">
                  <a:moveTo>
                    <a:pt x="0" y="5"/>
                  </a:moveTo>
                  <a:lnTo>
                    <a:pt x="1" y="0"/>
                  </a:lnTo>
                  <a:lnTo>
                    <a:pt x="36" y="38"/>
                  </a:lnTo>
                  <a:lnTo>
                    <a:pt x="31" y="36"/>
                  </a:lnTo>
                  <a:lnTo>
                    <a:pt x="4" y="10"/>
                  </a:lnTo>
                  <a:lnTo>
                    <a:pt x="0"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29" name="Freeform 2323"/>
            <p:cNvSpPr>
              <a:spLocks/>
            </p:cNvSpPr>
            <p:nvPr/>
          </p:nvSpPr>
          <p:spPr bwMode="auto">
            <a:xfrm>
              <a:off x="3717928" y="3831200"/>
              <a:ext cx="92075" cy="22225"/>
            </a:xfrm>
            <a:custGeom>
              <a:avLst/>
              <a:gdLst>
                <a:gd name="T0" fmla="*/ 7 w 58"/>
                <a:gd name="T1" fmla="*/ 2 h 14"/>
                <a:gd name="T2" fmla="*/ 58 w 58"/>
                <a:gd name="T3" fmla="*/ 13 h 14"/>
                <a:gd name="T4" fmla="*/ 54 w 58"/>
                <a:gd name="T5" fmla="*/ 14 h 14"/>
                <a:gd name="T6" fmla="*/ 7 w 58"/>
                <a:gd name="T7" fmla="*/ 8 h 14"/>
                <a:gd name="T8" fmla="*/ 0 w 58"/>
                <a:gd name="T9" fmla="*/ 0 h 14"/>
                <a:gd name="T10" fmla="*/ 7 w 58"/>
                <a:gd name="T11" fmla="*/ 2 h 14"/>
              </a:gdLst>
              <a:ahLst/>
              <a:cxnLst>
                <a:cxn ang="0">
                  <a:pos x="T0" y="T1"/>
                </a:cxn>
                <a:cxn ang="0">
                  <a:pos x="T2" y="T3"/>
                </a:cxn>
                <a:cxn ang="0">
                  <a:pos x="T4" y="T5"/>
                </a:cxn>
                <a:cxn ang="0">
                  <a:pos x="T6" y="T7"/>
                </a:cxn>
                <a:cxn ang="0">
                  <a:pos x="T8" y="T9"/>
                </a:cxn>
                <a:cxn ang="0">
                  <a:pos x="T10" y="T11"/>
                </a:cxn>
              </a:cxnLst>
              <a:rect l="0" t="0" r="r" b="b"/>
              <a:pathLst>
                <a:path w="58" h="14">
                  <a:moveTo>
                    <a:pt x="7" y="2"/>
                  </a:moveTo>
                  <a:lnTo>
                    <a:pt x="58" y="13"/>
                  </a:lnTo>
                  <a:lnTo>
                    <a:pt x="54" y="14"/>
                  </a:lnTo>
                  <a:lnTo>
                    <a:pt x="7" y="8"/>
                  </a:lnTo>
                  <a:lnTo>
                    <a:pt x="0" y="0"/>
                  </a:lnTo>
                  <a:lnTo>
                    <a:pt x="7"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0" name="Freeform 2324"/>
            <p:cNvSpPr>
              <a:spLocks/>
            </p:cNvSpPr>
            <p:nvPr/>
          </p:nvSpPr>
          <p:spPr bwMode="auto">
            <a:xfrm>
              <a:off x="3705226" y="3770875"/>
              <a:ext cx="133350" cy="68263"/>
            </a:xfrm>
            <a:custGeom>
              <a:avLst/>
              <a:gdLst>
                <a:gd name="T0" fmla="*/ 84 w 84"/>
                <a:gd name="T1" fmla="*/ 43 h 43"/>
                <a:gd name="T2" fmla="*/ 0 w 84"/>
                <a:gd name="T3" fmla="*/ 2 h 43"/>
                <a:gd name="T4" fmla="*/ 9 w 84"/>
                <a:gd name="T5" fmla="*/ 0 h 43"/>
                <a:gd name="T6" fmla="*/ 45 w 84"/>
                <a:gd name="T7" fmla="*/ 20 h 43"/>
                <a:gd name="T8" fmla="*/ 80 w 84"/>
                <a:gd name="T9" fmla="*/ 38 h 43"/>
                <a:gd name="T10" fmla="*/ 84 w 84"/>
                <a:gd name="T11" fmla="*/ 43 h 43"/>
              </a:gdLst>
              <a:ahLst/>
              <a:cxnLst>
                <a:cxn ang="0">
                  <a:pos x="T0" y="T1"/>
                </a:cxn>
                <a:cxn ang="0">
                  <a:pos x="T2" y="T3"/>
                </a:cxn>
                <a:cxn ang="0">
                  <a:pos x="T4" y="T5"/>
                </a:cxn>
                <a:cxn ang="0">
                  <a:pos x="T6" y="T7"/>
                </a:cxn>
                <a:cxn ang="0">
                  <a:pos x="T8" y="T9"/>
                </a:cxn>
                <a:cxn ang="0">
                  <a:pos x="T10" y="T11"/>
                </a:cxn>
              </a:cxnLst>
              <a:rect l="0" t="0" r="r" b="b"/>
              <a:pathLst>
                <a:path w="84" h="43">
                  <a:moveTo>
                    <a:pt x="84" y="43"/>
                  </a:moveTo>
                  <a:lnTo>
                    <a:pt x="0" y="2"/>
                  </a:lnTo>
                  <a:lnTo>
                    <a:pt x="9" y="0"/>
                  </a:lnTo>
                  <a:lnTo>
                    <a:pt x="45" y="20"/>
                  </a:lnTo>
                  <a:lnTo>
                    <a:pt x="80" y="38"/>
                  </a:lnTo>
                  <a:lnTo>
                    <a:pt x="84" y="4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1" name="Freeform 2325"/>
            <p:cNvSpPr>
              <a:spLocks/>
            </p:cNvSpPr>
            <p:nvPr/>
          </p:nvSpPr>
          <p:spPr bwMode="auto">
            <a:xfrm>
              <a:off x="3789363" y="3758175"/>
              <a:ext cx="57150" cy="60325"/>
            </a:xfrm>
            <a:custGeom>
              <a:avLst/>
              <a:gdLst>
                <a:gd name="T0" fmla="*/ 0 w 36"/>
                <a:gd name="T1" fmla="*/ 5 h 38"/>
                <a:gd name="T2" fmla="*/ 1 w 36"/>
                <a:gd name="T3" fmla="*/ 0 h 38"/>
                <a:gd name="T4" fmla="*/ 36 w 36"/>
                <a:gd name="T5" fmla="*/ 38 h 38"/>
                <a:gd name="T6" fmla="*/ 31 w 36"/>
                <a:gd name="T7" fmla="*/ 36 h 38"/>
                <a:gd name="T8" fmla="*/ 4 w 36"/>
                <a:gd name="T9" fmla="*/ 10 h 38"/>
                <a:gd name="T10" fmla="*/ 0 w 36"/>
                <a:gd name="T11" fmla="*/ 5 h 38"/>
              </a:gdLst>
              <a:ahLst/>
              <a:cxnLst>
                <a:cxn ang="0">
                  <a:pos x="T0" y="T1"/>
                </a:cxn>
                <a:cxn ang="0">
                  <a:pos x="T2" y="T3"/>
                </a:cxn>
                <a:cxn ang="0">
                  <a:pos x="T4" y="T5"/>
                </a:cxn>
                <a:cxn ang="0">
                  <a:pos x="T6" y="T7"/>
                </a:cxn>
                <a:cxn ang="0">
                  <a:pos x="T8" y="T9"/>
                </a:cxn>
                <a:cxn ang="0">
                  <a:pos x="T10" y="T11"/>
                </a:cxn>
              </a:cxnLst>
              <a:rect l="0" t="0" r="r" b="b"/>
              <a:pathLst>
                <a:path w="36" h="38">
                  <a:moveTo>
                    <a:pt x="0" y="5"/>
                  </a:moveTo>
                  <a:lnTo>
                    <a:pt x="1" y="0"/>
                  </a:lnTo>
                  <a:lnTo>
                    <a:pt x="36" y="38"/>
                  </a:lnTo>
                  <a:lnTo>
                    <a:pt x="31" y="36"/>
                  </a:lnTo>
                  <a:lnTo>
                    <a:pt x="4" y="10"/>
                  </a:lnTo>
                  <a:lnTo>
                    <a:pt x="0"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2" name="Line 2326"/>
            <p:cNvSpPr>
              <a:spLocks noChangeShapeType="1"/>
            </p:cNvSpPr>
            <p:nvPr/>
          </p:nvSpPr>
          <p:spPr bwMode="auto">
            <a:xfrm flipH="1">
              <a:off x="3808413" y="3683563"/>
              <a:ext cx="361950" cy="206375"/>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3" name="Freeform 2327"/>
            <p:cNvSpPr>
              <a:spLocks/>
            </p:cNvSpPr>
            <p:nvPr/>
          </p:nvSpPr>
          <p:spPr bwMode="auto">
            <a:xfrm>
              <a:off x="3390903" y="4723373"/>
              <a:ext cx="41275" cy="26988"/>
            </a:xfrm>
            <a:custGeom>
              <a:avLst/>
              <a:gdLst>
                <a:gd name="T0" fmla="*/ 6 w 26"/>
                <a:gd name="T1" fmla="*/ 0 h 17"/>
                <a:gd name="T2" fmla="*/ 0 w 26"/>
                <a:gd name="T3" fmla="*/ 6 h 17"/>
                <a:gd name="T4" fmla="*/ 4 w 26"/>
                <a:gd name="T5" fmla="*/ 12 h 17"/>
                <a:gd name="T6" fmla="*/ 14 w 26"/>
                <a:gd name="T7" fmla="*/ 17 h 17"/>
                <a:gd name="T8" fmla="*/ 26 w 26"/>
                <a:gd name="T9" fmla="*/ 16 h 17"/>
                <a:gd name="T10" fmla="*/ 6 w 26"/>
                <a:gd name="T11" fmla="*/ 0 h 17"/>
              </a:gdLst>
              <a:ahLst/>
              <a:cxnLst>
                <a:cxn ang="0">
                  <a:pos x="T0" y="T1"/>
                </a:cxn>
                <a:cxn ang="0">
                  <a:pos x="T2" y="T3"/>
                </a:cxn>
                <a:cxn ang="0">
                  <a:pos x="T4" y="T5"/>
                </a:cxn>
                <a:cxn ang="0">
                  <a:pos x="T6" y="T7"/>
                </a:cxn>
                <a:cxn ang="0">
                  <a:pos x="T8" y="T9"/>
                </a:cxn>
                <a:cxn ang="0">
                  <a:pos x="T10" y="T11"/>
                </a:cxn>
              </a:cxnLst>
              <a:rect l="0" t="0" r="r" b="b"/>
              <a:pathLst>
                <a:path w="26" h="17">
                  <a:moveTo>
                    <a:pt x="6" y="0"/>
                  </a:moveTo>
                  <a:lnTo>
                    <a:pt x="0" y="6"/>
                  </a:lnTo>
                  <a:lnTo>
                    <a:pt x="4" y="12"/>
                  </a:lnTo>
                  <a:lnTo>
                    <a:pt x="14" y="17"/>
                  </a:lnTo>
                  <a:lnTo>
                    <a:pt x="26" y="16"/>
                  </a:lnTo>
                  <a:lnTo>
                    <a:pt x="6" y="0"/>
                  </a:lnTo>
                  <a:close/>
                </a:path>
              </a:pathLst>
            </a:custGeom>
            <a:solidFill>
              <a:srgbClr val="333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4" name="Oval 2328"/>
            <p:cNvSpPr>
              <a:spLocks noChangeArrowheads="1"/>
            </p:cNvSpPr>
            <p:nvPr/>
          </p:nvSpPr>
          <p:spPr bwMode="auto">
            <a:xfrm>
              <a:off x="2422528" y="4945623"/>
              <a:ext cx="423863" cy="401638"/>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5" name="Freeform 2329"/>
            <p:cNvSpPr>
              <a:spLocks/>
            </p:cNvSpPr>
            <p:nvPr/>
          </p:nvSpPr>
          <p:spPr bwMode="auto">
            <a:xfrm>
              <a:off x="2538413" y="5247248"/>
              <a:ext cx="82550" cy="50800"/>
            </a:xfrm>
            <a:custGeom>
              <a:avLst/>
              <a:gdLst>
                <a:gd name="T0" fmla="*/ 16 w 52"/>
                <a:gd name="T1" fmla="*/ 1 h 32"/>
                <a:gd name="T2" fmla="*/ 13 w 52"/>
                <a:gd name="T3" fmla="*/ 2 h 32"/>
                <a:gd name="T4" fmla="*/ 11 w 52"/>
                <a:gd name="T5" fmla="*/ 3 h 32"/>
                <a:gd name="T6" fmla="*/ 8 w 52"/>
                <a:gd name="T7" fmla="*/ 4 h 32"/>
                <a:gd name="T8" fmla="*/ 6 w 52"/>
                <a:gd name="T9" fmla="*/ 8 h 32"/>
                <a:gd name="T10" fmla="*/ 4 w 52"/>
                <a:gd name="T11" fmla="*/ 13 h 32"/>
                <a:gd name="T12" fmla="*/ 3 w 52"/>
                <a:gd name="T13" fmla="*/ 18 h 32"/>
                <a:gd name="T14" fmla="*/ 1 w 52"/>
                <a:gd name="T15" fmla="*/ 23 h 32"/>
                <a:gd name="T16" fmla="*/ 1 w 52"/>
                <a:gd name="T17" fmla="*/ 26 h 32"/>
                <a:gd name="T18" fmla="*/ 4 w 52"/>
                <a:gd name="T19" fmla="*/ 24 h 32"/>
                <a:gd name="T20" fmla="*/ 6 w 52"/>
                <a:gd name="T21" fmla="*/ 24 h 32"/>
                <a:gd name="T22" fmla="*/ 9 w 52"/>
                <a:gd name="T23" fmla="*/ 23 h 32"/>
                <a:gd name="T24" fmla="*/ 10 w 52"/>
                <a:gd name="T25" fmla="*/ 24 h 32"/>
                <a:gd name="T26" fmla="*/ 10 w 52"/>
                <a:gd name="T27" fmla="*/ 26 h 32"/>
                <a:gd name="T28" fmla="*/ 11 w 52"/>
                <a:gd name="T29" fmla="*/ 28 h 32"/>
                <a:gd name="T30" fmla="*/ 11 w 52"/>
                <a:gd name="T31" fmla="*/ 31 h 32"/>
                <a:gd name="T32" fmla="*/ 18 w 52"/>
                <a:gd name="T33" fmla="*/ 31 h 32"/>
                <a:gd name="T34" fmla="*/ 29 w 52"/>
                <a:gd name="T35" fmla="*/ 29 h 32"/>
                <a:gd name="T36" fmla="*/ 38 w 52"/>
                <a:gd name="T37" fmla="*/ 27 h 32"/>
                <a:gd name="T38" fmla="*/ 47 w 52"/>
                <a:gd name="T39" fmla="*/ 23 h 32"/>
                <a:gd name="T40" fmla="*/ 51 w 52"/>
                <a:gd name="T41" fmla="*/ 17 h 32"/>
                <a:gd name="T42" fmla="*/ 51 w 52"/>
                <a:gd name="T43" fmla="*/ 12 h 32"/>
                <a:gd name="T44" fmla="*/ 50 w 52"/>
                <a:gd name="T45" fmla="*/ 8 h 32"/>
                <a:gd name="T46" fmla="*/ 49 w 52"/>
                <a:gd name="T47" fmla="*/ 3 h 32"/>
                <a:gd name="T48" fmla="*/ 46 w 52"/>
                <a:gd name="T49" fmla="*/ 1 h 32"/>
                <a:gd name="T50" fmla="*/ 41 w 52"/>
                <a:gd name="T51" fmla="*/ 2 h 32"/>
                <a:gd name="T52" fmla="*/ 36 w 52"/>
                <a:gd name="T53" fmla="*/ 2 h 32"/>
                <a:gd name="T54" fmla="*/ 30 w 52"/>
                <a:gd name="T55" fmla="*/ 2 h 32"/>
                <a:gd name="T56" fmla="*/ 27 w 52"/>
                <a:gd name="T57" fmla="*/ 3 h 32"/>
                <a:gd name="T58" fmla="*/ 24 w 52"/>
                <a:gd name="T59" fmla="*/ 2 h 32"/>
                <a:gd name="T60" fmla="*/ 20 w 52"/>
                <a:gd name="T61" fmla="*/ 1 h 32"/>
                <a:gd name="T62" fmla="*/ 17 w 52"/>
                <a:gd name="T6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32">
                  <a:moveTo>
                    <a:pt x="17" y="0"/>
                  </a:moveTo>
                  <a:lnTo>
                    <a:pt x="16" y="1"/>
                  </a:lnTo>
                  <a:lnTo>
                    <a:pt x="15" y="1"/>
                  </a:lnTo>
                  <a:lnTo>
                    <a:pt x="13" y="2"/>
                  </a:lnTo>
                  <a:lnTo>
                    <a:pt x="12" y="3"/>
                  </a:lnTo>
                  <a:lnTo>
                    <a:pt x="11" y="3"/>
                  </a:lnTo>
                  <a:lnTo>
                    <a:pt x="10" y="4"/>
                  </a:lnTo>
                  <a:lnTo>
                    <a:pt x="8" y="4"/>
                  </a:lnTo>
                  <a:lnTo>
                    <a:pt x="7" y="5"/>
                  </a:lnTo>
                  <a:lnTo>
                    <a:pt x="6" y="8"/>
                  </a:lnTo>
                  <a:lnTo>
                    <a:pt x="5" y="10"/>
                  </a:lnTo>
                  <a:lnTo>
                    <a:pt x="4" y="13"/>
                  </a:lnTo>
                  <a:lnTo>
                    <a:pt x="4" y="15"/>
                  </a:lnTo>
                  <a:lnTo>
                    <a:pt x="3" y="18"/>
                  </a:lnTo>
                  <a:lnTo>
                    <a:pt x="2" y="21"/>
                  </a:lnTo>
                  <a:lnTo>
                    <a:pt x="1" y="23"/>
                  </a:lnTo>
                  <a:lnTo>
                    <a:pt x="0" y="26"/>
                  </a:lnTo>
                  <a:lnTo>
                    <a:pt x="1" y="26"/>
                  </a:lnTo>
                  <a:lnTo>
                    <a:pt x="2" y="25"/>
                  </a:lnTo>
                  <a:lnTo>
                    <a:pt x="4" y="24"/>
                  </a:lnTo>
                  <a:lnTo>
                    <a:pt x="5" y="24"/>
                  </a:lnTo>
                  <a:lnTo>
                    <a:pt x="6" y="24"/>
                  </a:lnTo>
                  <a:lnTo>
                    <a:pt x="7" y="23"/>
                  </a:lnTo>
                  <a:lnTo>
                    <a:pt x="9" y="23"/>
                  </a:lnTo>
                  <a:lnTo>
                    <a:pt x="10" y="22"/>
                  </a:lnTo>
                  <a:lnTo>
                    <a:pt x="10" y="24"/>
                  </a:lnTo>
                  <a:lnTo>
                    <a:pt x="10" y="25"/>
                  </a:lnTo>
                  <a:lnTo>
                    <a:pt x="10" y="26"/>
                  </a:lnTo>
                  <a:lnTo>
                    <a:pt x="11" y="27"/>
                  </a:lnTo>
                  <a:lnTo>
                    <a:pt x="11" y="28"/>
                  </a:lnTo>
                  <a:lnTo>
                    <a:pt x="11" y="30"/>
                  </a:lnTo>
                  <a:lnTo>
                    <a:pt x="11" y="31"/>
                  </a:lnTo>
                  <a:lnTo>
                    <a:pt x="11" y="32"/>
                  </a:lnTo>
                  <a:lnTo>
                    <a:pt x="18" y="31"/>
                  </a:lnTo>
                  <a:lnTo>
                    <a:pt x="24" y="30"/>
                  </a:lnTo>
                  <a:lnTo>
                    <a:pt x="29" y="29"/>
                  </a:lnTo>
                  <a:lnTo>
                    <a:pt x="34" y="28"/>
                  </a:lnTo>
                  <a:lnTo>
                    <a:pt x="38" y="27"/>
                  </a:lnTo>
                  <a:lnTo>
                    <a:pt x="43" y="25"/>
                  </a:lnTo>
                  <a:lnTo>
                    <a:pt x="47" y="23"/>
                  </a:lnTo>
                  <a:lnTo>
                    <a:pt x="52" y="19"/>
                  </a:lnTo>
                  <a:lnTo>
                    <a:pt x="51" y="17"/>
                  </a:lnTo>
                  <a:lnTo>
                    <a:pt x="51" y="15"/>
                  </a:lnTo>
                  <a:lnTo>
                    <a:pt x="51" y="12"/>
                  </a:lnTo>
                  <a:lnTo>
                    <a:pt x="50" y="10"/>
                  </a:lnTo>
                  <a:lnTo>
                    <a:pt x="50" y="8"/>
                  </a:lnTo>
                  <a:lnTo>
                    <a:pt x="50" y="6"/>
                  </a:lnTo>
                  <a:lnTo>
                    <a:pt x="49" y="3"/>
                  </a:lnTo>
                  <a:lnTo>
                    <a:pt x="49" y="1"/>
                  </a:lnTo>
                  <a:lnTo>
                    <a:pt x="46" y="1"/>
                  </a:lnTo>
                  <a:lnTo>
                    <a:pt x="43" y="1"/>
                  </a:lnTo>
                  <a:lnTo>
                    <a:pt x="41" y="2"/>
                  </a:lnTo>
                  <a:lnTo>
                    <a:pt x="38" y="2"/>
                  </a:lnTo>
                  <a:lnTo>
                    <a:pt x="36" y="2"/>
                  </a:lnTo>
                  <a:lnTo>
                    <a:pt x="33" y="2"/>
                  </a:lnTo>
                  <a:lnTo>
                    <a:pt x="30" y="2"/>
                  </a:lnTo>
                  <a:lnTo>
                    <a:pt x="28" y="3"/>
                  </a:lnTo>
                  <a:lnTo>
                    <a:pt x="27" y="3"/>
                  </a:lnTo>
                  <a:lnTo>
                    <a:pt x="26" y="2"/>
                  </a:lnTo>
                  <a:lnTo>
                    <a:pt x="24" y="2"/>
                  </a:lnTo>
                  <a:lnTo>
                    <a:pt x="22" y="2"/>
                  </a:lnTo>
                  <a:lnTo>
                    <a:pt x="20" y="1"/>
                  </a:lnTo>
                  <a:lnTo>
                    <a:pt x="18" y="1"/>
                  </a:lnTo>
                  <a:lnTo>
                    <a:pt x="17" y="1"/>
                  </a:lnTo>
                  <a:lnTo>
                    <a:pt x="17" y="0"/>
                  </a:lnTo>
                  <a:close/>
                </a:path>
              </a:pathLst>
            </a:custGeom>
            <a:solidFill>
              <a:srgbClr val="82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6" name="Freeform 2330"/>
            <p:cNvSpPr>
              <a:spLocks/>
            </p:cNvSpPr>
            <p:nvPr/>
          </p:nvSpPr>
          <p:spPr bwMode="auto">
            <a:xfrm>
              <a:off x="2540003" y="5247250"/>
              <a:ext cx="79375" cy="49213"/>
            </a:xfrm>
            <a:custGeom>
              <a:avLst/>
              <a:gdLst>
                <a:gd name="T0" fmla="*/ 15 w 50"/>
                <a:gd name="T1" fmla="*/ 1 h 31"/>
                <a:gd name="T2" fmla="*/ 12 w 50"/>
                <a:gd name="T3" fmla="*/ 2 h 31"/>
                <a:gd name="T4" fmla="*/ 10 w 50"/>
                <a:gd name="T5" fmla="*/ 3 h 31"/>
                <a:gd name="T6" fmla="*/ 7 w 50"/>
                <a:gd name="T7" fmla="*/ 5 h 31"/>
                <a:gd name="T8" fmla="*/ 5 w 50"/>
                <a:gd name="T9" fmla="*/ 8 h 31"/>
                <a:gd name="T10" fmla="*/ 3 w 50"/>
                <a:gd name="T11" fmla="*/ 13 h 31"/>
                <a:gd name="T12" fmla="*/ 2 w 50"/>
                <a:gd name="T13" fmla="*/ 18 h 31"/>
                <a:gd name="T14" fmla="*/ 0 w 50"/>
                <a:gd name="T15" fmla="*/ 23 h 31"/>
                <a:gd name="T16" fmla="*/ 1 w 50"/>
                <a:gd name="T17" fmla="*/ 25 h 31"/>
                <a:gd name="T18" fmla="*/ 3 w 50"/>
                <a:gd name="T19" fmla="*/ 24 h 31"/>
                <a:gd name="T20" fmla="*/ 6 w 50"/>
                <a:gd name="T21" fmla="*/ 23 h 31"/>
                <a:gd name="T22" fmla="*/ 8 w 50"/>
                <a:gd name="T23" fmla="*/ 22 h 31"/>
                <a:gd name="T24" fmla="*/ 10 w 50"/>
                <a:gd name="T25" fmla="*/ 23 h 31"/>
                <a:gd name="T26" fmla="*/ 10 w 50"/>
                <a:gd name="T27" fmla="*/ 26 h 31"/>
                <a:gd name="T28" fmla="*/ 11 w 50"/>
                <a:gd name="T29" fmla="*/ 28 h 31"/>
                <a:gd name="T30" fmla="*/ 11 w 50"/>
                <a:gd name="T31" fmla="*/ 30 h 31"/>
                <a:gd name="T32" fmla="*/ 17 w 50"/>
                <a:gd name="T33" fmla="*/ 30 h 31"/>
                <a:gd name="T34" fmla="*/ 28 w 50"/>
                <a:gd name="T35" fmla="*/ 28 h 31"/>
                <a:gd name="T36" fmla="*/ 37 w 50"/>
                <a:gd name="T37" fmla="*/ 26 h 31"/>
                <a:gd name="T38" fmla="*/ 46 w 50"/>
                <a:gd name="T39" fmla="*/ 22 h 31"/>
                <a:gd name="T40" fmla="*/ 50 w 50"/>
                <a:gd name="T41" fmla="*/ 16 h 31"/>
                <a:gd name="T42" fmla="*/ 49 w 50"/>
                <a:gd name="T43" fmla="*/ 12 h 31"/>
                <a:gd name="T44" fmla="*/ 49 w 50"/>
                <a:gd name="T45" fmla="*/ 8 h 31"/>
                <a:gd name="T46" fmla="*/ 48 w 50"/>
                <a:gd name="T47" fmla="*/ 3 h 31"/>
                <a:gd name="T48" fmla="*/ 45 w 50"/>
                <a:gd name="T49" fmla="*/ 1 h 31"/>
                <a:gd name="T50" fmla="*/ 40 w 50"/>
                <a:gd name="T51" fmla="*/ 2 h 31"/>
                <a:gd name="T52" fmla="*/ 34 w 50"/>
                <a:gd name="T53" fmla="*/ 2 h 31"/>
                <a:gd name="T54" fmla="*/ 29 w 50"/>
                <a:gd name="T55" fmla="*/ 2 h 31"/>
                <a:gd name="T56" fmla="*/ 26 w 50"/>
                <a:gd name="T57" fmla="*/ 3 h 31"/>
                <a:gd name="T58" fmla="*/ 23 w 50"/>
                <a:gd name="T59" fmla="*/ 2 h 31"/>
                <a:gd name="T60" fmla="*/ 18 w 50"/>
                <a:gd name="T61" fmla="*/ 1 h 31"/>
                <a:gd name="T62" fmla="*/ 16 w 50"/>
                <a:gd name="T63"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31">
                  <a:moveTo>
                    <a:pt x="16" y="0"/>
                  </a:moveTo>
                  <a:lnTo>
                    <a:pt x="15" y="1"/>
                  </a:lnTo>
                  <a:lnTo>
                    <a:pt x="13" y="1"/>
                  </a:lnTo>
                  <a:lnTo>
                    <a:pt x="12" y="2"/>
                  </a:lnTo>
                  <a:lnTo>
                    <a:pt x="11" y="3"/>
                  </a:lnTo>
                  <a:lnTo>
                    <a:pt x="10" y="3"/>
                  </a:lnTo>
                  <a:lnTo>
                    <a:pt x="8" y="4"/>
                  </a:lnTo>
                  <a:lnTo>
                    <a:pt x="7" y="5"/>
                  </a:lnTo>
                  <a:lnTo>
                    <a:pt x="6" y="5"/>
                  </a:lnTo>
                  <a:lnTo>
                    <a:pt x="5" y="8"/>
                  </a:lnTo>
                  <a:lnTo>
                    <a:pt x="4" y="10"/>
                  </a:lnTo>
                  <a:lnTo>
                    <a:pt x="3" y="13"/>
                  </a:lnTo>
                  <a:lnTo>
                    <a:pt x="2" y="15"/>
                  </a:lnTo>
                  <a:lnTo>
                    <a:pt x="2" y="18"/>
                  </a:lnTo>
                  <a:lnTo>
                    <a:pt x="1" y="20"/>
                  </a:lnTo>
                  <a:lnTo>
                    <a:pt x="0" y="23"/>
                  </a:lnTo>
                  <a:lnTo>
                    <a:pt x="0" y="25"/>
                  </a:lnTo>
                  <a:lnTo>
                    <a:pt x="1" y="25"/>
                  </a:lnTo>
                  <a:lnTo>
                    <a:pt x="2" y="24"/>
                  </a:lnTo>
                  <a:lnTo>
                    <a:pt x="3" y="24"/>
                  </a:lnTo>
                  <a:lnTo>
                    <a:pt x="4" y="24"/>
                  </a:lnTo>
                  <a:lnTo>
                    <a:pt x="6" y="23"/>
                  </a:lnTo>
                  <a:lnTo>
                    <a:pt x="7" y="23"/>
                  </a:lnTo>
                  <a:lnTo>
                    <a:pt x="8" y="22"/>
                  </a:lnTo>
                  <a:lnTo>
                    <a:pt x="10" y="22"/>
                  </a:lnTo>
                  <a:lnTo>
                    <a:pt x="10" y="23"/>
                  </a:lnTo>
                  <a:lnTo>
                    <a:pt x="10" y="24"/>
                  </a:lnTo>
                  <a:lnTo>
                    <a:pt x="10" y="26"/>
                  </a:lnTo>
                  <a:lnTo>
                    <a:pt x="10" y="27"/>
                  </a:lnTo>
                  <a:lnTo>
                    <a:pt x="11" y="28"/>
                  </a:lnTo>
                  <a:lnTo>
                    <a:pt x="11" y="29"/>
                  </a:lnTo>
                  <a:lnTo>
                    <a:pt x="11" y="30"/>
                  </a:lnTo>
                  <a:lnTo>
                    <a:pt x="11" y="31"/>
                  </a:lnTo>
                  <a:lnTo>
                    <a:pt x="17" y="30"/>
                  </a:lnTo>
                  <a:lnTo>
                    <a:pt x="23" y="29"/>
                  </a:lnTo>
                  <a:lnTo>
                    <a:pt x="28" y="28"/>
                  </a:lnTo>
                  <a:lnTo>
                    <a:pt x="33" y="28"/>
                  </a:lnTo>
                  <a:lnTo>
                    <a:pt x="37" y="26"/>
                  </a:lnTo>
                  <a:lnTo>
                    <a:pt x="41" y="24"/>
                  </a:lnTo>
                  <a:lnTo>
                    <a:pt x="46" y="22"/>
                  </a:lnTo>
                  <a:lnTo>
                    <a:pt x="50" y="19"/>
                  </a:lnTo>
                  <a:lnTo>
                    <a:pt x="50" y="16"/>
                  </a:lnTo>
                  <a:lnTo>
                    <a:pt x="49" y="14"/>
                  </a:lnTo>
                  <a:lnTo>
                    <a:pt x="49" y="12"/>
                  </a:lnTo>
                  <a:lnTo>
                    <a:pt x="49" y="10"/>
                  </a:lnTo>
                  <a:lnTo>
                    <a:pt x="49" y="8"/>
                  </a:lnTo>
                  <a:lnTo>
                    <a:pt x="48" y="6"/>
                  </a:lnTo>
                  <a:lnTo>
                    <a:pt x="48" y="3"/>
                  </a:lnTo>
                  <a:lnTo>
                    <a:pt x="48" y="1"/>
                  </a:lnTo>
                  <a:lnTo>
                    <a:pt x="45" y="1"/>
                  </a:lnTo>
                  <a:lnTo>
                    <a:pt x="42" y="1"/>
                  </a:lnTo>
                  <a:lnTo>
                    <a:pt x="40" y="2"/>
                  </a:lnTo>
                  <a:lnTo>
                    <a:pt x="37" y="2"/>
                  </a:lnTo>
                  <a:lnTo>
                    <a:pt x="34" y="2"/>
                  </a:lnTo>
                  <a:lnTo>
                    <a:pt x="32" y="2"/>
                  </a:lnTo>
                  <a:lnTo>
                    <a:pt x="29" y="2"/>
                  </a:lnTo>
                  <a:lnTo>
                    <a:pt x="27" y="3"/>
                  </a:lnTo>
                  <a:lnTo>
                    <a:pt x="26" y="3"/>
                  </a:lnTo>
                  <a:lnTo>
                    <a:pt x="25" y="2"/>
                  </a:lnTo>
                  <a:lnTo>
                    <a:pt x="23" y="2"/>
                  </a:lnTo>
                  <a:lnTo>
                    <a:pt x="20" y="2"/>
                  </a:lnTo>
                  <a:lnTo>
                    <a:pt x="18" y="1"/>
                  </a:lnTo>
                  <a:lnTo>
                    <a:pt x="17" y="1"/>
                  </a:lnTo>
                  <a:lnTo>
                    <a:pt x="16" y="1"/>
                  </a:lnTo>
                  <a:lnTo>
                    <a:pt x="16" y="0"/>
                  </a:lnTo>
                  <a:close/>
                </a:path>
              </a:pathLst>
            </a:custGeom>
            <a:solidFill>
              <a:srgbClr val="8A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7" name="Freeform 2331"/>
            <p:cNvSpPr>
              <a:spLocks/>
            </p:cNvSpPr>
            <p:nvPr/>
          </p:nvSpPr>
          <p:spPr bwMode="auto">
            <a:xfrm>
              <a:off x="2541588" y="5247250"/>
              <a:ext cx="76200" cy="47625"/>
            </a:xfrm>
            <a:custGeom>
              <a:avLst/>
              <a:gdLst>
                <a:gd name="T0" fmla="*/ 14 w 48"/>
                <a:gd name="T1" fmla="*/ 1 h 30"/>
                <a:gd name="T2" fmla="*/ 12 w 48"/>
                <a:gd name="T3" fmla="*/ 2 h 30"/>
                <a:gd name="T4" fmla="*/ 9 w 48"/>
                <a:gd name="T5" fmla="*/ 3 h 30"/>
                <a:gd name="T6" fmla="*/ 6 w 48"/>
                <a:gd name="T7" fmla="*/ 5 h 30"/>
                <a:gd name="T8" fmla="*/ 4 w 48"/>
                <a:gd name="T9" fmla="*/ 8 h 30"/>
                <a:gd name="T10" fmla="*/ 3 w 48"/>
                <a:gd name="T11" fmla="*/ 13 h 30"/>
                <a:gd name="T12" fmla="*/ 2 w 48"/>
                <a:gd name="T13" fmla="*/ 17 h 30"/>
                <a:gd name="T14" fmla="*/ 1 w 48"/>
                <a:gd name="T15" fmla="*/ 21 h 30"/>
                <a:gd name="T16" fmla="*/ 2 w 48"/>
                <a:gd name="T17" fmla="*/ 23 h 30"/>
                <a:gd name="T18" fmla="*/ 4 w 48"/>
                <a:gd name="T19" fmla="*/ 23 h 30"/>
                <a:gd name="T20" fmla="*/ 6 w 48"/>
                <a:gd name="T21" fmla="*/ 22 h 30"/>
                <a:gd name="T22" fmla="*/ 8 w 48"/>
                <a:gd name="T23" fmla="*/ 22 h 30"/>
                <a:gd name="T24" fmla="*/ 10 w 48"/>
                <a:gd name="T25" fmla="*/ 23 h 30"/>
                <a:gd name="T26" fmla="*/ 11 w 48"/>
                <a:gd name="T27" fmla="*/ 25 h 30"/>
                <a:gd name="T28" fmla="*/ 11 w 48"/>
                <a:gd name="T29" fmla="*/ 26 h 30"/>
                <a:gd name="T30" fmla="*/ 12 w 48"/>
                <a:gd name="T31" fmla="*/ 28 h 30"/>
                <a:gd name="T32" fmla="*/ 18 w 48"/>
                <a:gd name="T33" fmla="*/ 28 h 30"/>
                <a:gd name="T34" fmla="*/ 27 w 48"/>
                <a:gd name="T35" fmla="*/ 27 h 30"/>
                <a:gd name="T36" fmla="*/ 36 w 48"/>
                <a:gd name="T37" fmla="*/ 25 h 30"/>
                <a:gd name="T38" fmla="*/ 44 w 48"/>
                <a:gd name="T39" fmla="*/ 20 h 30"/>
                <a:gd name="T40" fmla="*/ 48 w 48"/>
                <a:gd name="T41" fmla="*/ 15 h 30"/>
                <a:gd name="T42" fmla="*/ 47 w 48"/>
                <a:gd name="T43" fmla="*/ 11 h 30"/>
                <a:gd name="T44" fmla="*/ 47 w 48"/>
                <a:gd name="T45" fmla="*/ 7 h 30"/>
                <a:gd name="T46" fmla="*/ 47 w 48"/>
                <a:gd name="T47" fmla="*/ 3 h 30"/>
                <a:gd name="T48" fmla="*/ 44 w 48"/>
                <a:gd name="T49" fmla="*/ 1 h 30"/>
                <a:gd name="T50" fmla="*/ 39 w 48"/>
                <a:gd name="T51" fmla="*/ 2 h 30"/>
                <a:gd name="T52" fmla="*/ 34 w 48"/>
                <a:gd name="T53" fmla="*/ 2 h 30"/>
                <a:gd name="T54" fmla="*/ 28 w 48"/>
                <a:gd name="T55" fmla="*/ 2 h 30"/>
                <a:gd name="T56" fmla="*/ 25 w 48"/>
                <a:gd name="T57" fmla="*/ 3 h 30"/>
                <a:gd name="T58" fmla="*/ 22 w 48"/>
                <a:gd name="T59" fmla="*/ 2 h 30"/>
                <a:gd name="T60" fmla="*/ 18 w 48"/>
                <a:gd name="T61" fmla="*/ 1 h 30"/>
                <a:gd name="T62" fmla="*/ 15 w 48"/>
                <a:gd name="T6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30">
                  <a:moveTo>
                    <a:pt x="15" y="0"/>
                  </a:moveTo>
                  <a:lnTo>
                    <a:pt x="14" y="1"/>
                  </a:lnTo>
                  <a:lnTo>
                    <a:pt x="13" y="1"/>
                  </a:lnTo>
                  <a:lnTo>
                    <a:pt x="12" y="2"/>
                  </a:lnTo>
                  <a:lnTo>
                    <a:pt x="10" y="3"/>
                  </a:lnTo>
                  <a:lnTo>
                    <a:pt x="9" y="3"/>
                  </a:lnTo>
                  <a:lnTo>
                    <a:pt x="8" y="4"/>
                  </a:lnTo>
                  <a:lnTo>
                    <a:pt x="6" y="5"/>
                  </a:lnTo>
                  <a:lnTo>
                    <a:pt x="5" y="5"/>
                  </a:lnTo>
                  <a:lnTo>
                    <a:pt x="4" y="8"/>
                  </a:lnTo>
                  <a:lnTo>
                    <a:pt x="4" y="10"/>
                  </a:lnTo>
                  <a:lnTo>
                    <a:pt x="3" y="13"/>
                  </a:lnTo>
                  <a:lnTo>
                    <a:pt x="2" y="15"/>
                  </a:lnTo>
                  <a:lnTo>
                    <a:pt x="2" y="17"/>
                  </a:lnTo>
                  <a:lnTo>
                    <a:pt x="1" y="19"/>
                  </a:lnTo>
                  <a:lnTo>
                    <a:pt x="1" y="21"/>
                  </a:lnTo>
                  <a:lnTo>
                    <a:pt x="0" y="23"/>
                  </a:lnTo>
                  <a:lnTo>
                    <a:pt x="2" y="23"/>
                  </a:lnTo>
                  <a:lnTo>
                    <a:pt x="3" y="23"/>
                  </a:lnTo>
                  <a:lnTo>
                    <a:pt x="4" y="23"/>
                  </a:lnTo>
                  <a:lnTo>
                    <a:pt x="5" y="22"/>
                  </a:lnTo>
                  <a:lnTo>
                    <a:pt x="6" y="22"/>
                  </a:lnTo>
                  <a:lnTo>
                    <a:pt x="7" y="22"/>
                  </a:lnTo>
                  <a:lnTo>
                    <a:pt x="8" y="22"/>
                  </a:lnTo>
                  <a:lnTo>
                    <a:pt x="10" y="21"/>
                  </a:lnTo>
                  <a:lnTo>
                    <a:pt x="10" y="23"/>
                  </a:lnTo>
                  <a:lnTo>
                    <a:pt x="10" y="24"/>
                  </a:lnTo>
                  <a:lnTo>
                    <a:pt x="11" y="25"/>
                  </a:lnTo>
                  <a:lnTo>
                    <a:pt x="11" y="25"/>
                  </a:lnTo>
                  <a:lnTo>
                    <a:pt x="11" y="26"/>
                  </a:lnTo>
                  <a:lnTo>
                    <a:pt x="12" y="27"/>
                  </a:lnTo>
                  <a:lnTo>
                    <a:pt x="12" y="28"/>
                  </a:lnTo>
                  <a:lnTo>
                    <a:pt x="12" y="30"/>
                  </a:lnTo>
                  <a:lnTo>
                    <a:pt x="18" y="28"/>
                  </a:lnTo>
                  <a:lnTo>
                    <a:pt x="23" y="28"/>
                  </a:lnTo>
                  <a:lnTo>
                    <a:pt x="27" y="27"/>
                  </a:lnTo>
                  <a:lnTo>
                    <a:pt x="32" y="26"/>
                  </a:lnTo>
                  <a:lnTo>
                    <a:pt x="36" y="25"/>
                  </a:lnTo>
                  <a:lnTo>
                    <a:pt x="40" y="23"/>
                  </a:lnTo>
                  <a:lnTo>
                    <a:pt x="44" y="20"/>
                  </a:lnTo>
                  <a:lnTo>
                    <a:pt x="48" y="18"/>
                  </a:lnTo>
                  <a:lnTo>
                    <a:pt x="48" y="15"/>
                  </a:lnTo>
                  <a:lnTo>
                    <a:pt x="48" y="13"/>
                  </a:lnTo>
                  <a:lnTo>
                    <a:pt x="47" y="11"/>
                  </a:lnTo>
                  <a:lnTo>
                    <a:pt x="47" y="9"/>
                  </a:lnTo>
                  <a:lnTo>
                    <a:pt x="47" y="7"/>
                  </a:lnTo>
                  <a:lnTo>
                    <a:pt x="47" y="5"/>
                  </a:lnTo>
                  <a:lnTo>
                    <a:pt x="47" y="3"/>
                  </a:lnTo>
                  <a:lnTo>
                    <a:pt x="47" y="1"/>
                  </a:lnTo>
                  <a:lnTo>
                    <a:pt x="44" y="1"/>
                  </a:lnTo>
                  <a:lnTo>
                    <a:pt x="41" y="1"/>
                  </a:lnTo>
                  <a:lnTo>
                    <a:pt x="39" y="2"/>
                  </a:lnTo>
                  <a:lnTo>
                    <a:pt x="36" y="2"/>
                  </a:lnTo>
                  <a:lnTo>
                    <a:pt x="34" y="2"/>
                  </a:lnTo>
                  <a:lnTo>
                    <a:pt x="31" y="2"/>
                  </a:lnTo>
                  <a:lnTo>
                    <a:pt x="28" y="2"/>
                  </a:lnTo>
                  <a:lnTo>
                    <a:pt x="26" y="3"/>
                  </a:lnTo>
                  <a:lnTo>
                    <a:pt x="25" y="3"/>
                  </a:lnTo>
                  <a:lnTo>
                    <a:pt x="24" y="2"/>
                  </a:lnTo>
                  <a:lnTo>
                    <a:pt x="22" y="2"/>
                  </a:lnTo>
                  <a:lnTo>
                    <a:pt x="20" y="2"/>
                  </a:lnTo>
                  <a:lnTo>
                    <a:pt x="18" y="1"/>
                  </a:lnTo>
                  <a:lnTo>
                    <a:pt x="16" y="1"/>
                  </a:lnTo>
                  <a:lnTo>
                    <a:pt x="15" y="1"/>
                  </a:lnTo>
                  <a:lnTo>
                    <a:pt x="15" y="0"/>
                  </a:lnTo>
                  <a:close/>
                </a:path>
              </a:pathLst>
            </a:custGeom>
            <a:solidFill>
              <a:srgbClr val="96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8" name="Freeform 2332"/>
            <p:cNvSpPr>
              <a:spLocks/>
            </p:cNvSpPr>
            <p:nvPr/>
          </p:nvSpPr>
          <p:spPr bwMode="auto">
            <a:xfrm>
              <a:off x="2543178" y="5247248"/>
              <a:ext cx="73025" cy="44450"/>
            </a:xfrm>
            <a:custGeom>
              <a:avLst/>
              <a:gdLst>
                <a:gd name="T0" fmla="*/ 13 w 46"/>
                <a:gd name="T1" fmla="*/ 1 h 28"/>
                <a:gd name="T2" fmla="*/ 10 w 46"/>
                <a:gd name="T3" fmla="*/ 2 h 28"/>
                <a:gd name="T4" fmla="*/ 8 w 46"/>
                <a:gd name="T5" fmla="*/ 3 h 28"/>
                <a:gd name="T6" fmla="*/ 5 w 46"/>
                <a:gd name="T7" fmla="*/ 5 h 28"/>
                <a:gd name="T8" fmla="*/ 3 w 46"/>
                <a:gd name="T9" fmla="*/ 8 h 28"/>
                <a:gd name="T10" fmla="*/ 2 w 46"/>
                <a:gd name="T11" fmla="*/ 13 h 28"/>
                <a:gd name="T12" fmla="*/ 1 w 46"/>
                <a:gd name="T13" fmla="*/ 17 h 28"/>
                <a:gd name="T14" fmla="*/ 1 w 46"/>
                <a:gd name="T15" fmla="*/ 20 h 28"/>
                <a:gd name="T16" fmla="*/ 1 w 46"/>
                <a:gd name="T17" fmla="*/ 21 h 28"/>
                <a:gd name="T18" fmla="*/ 4 w 46"/>
                <a:gd name="T19" fmla="*/ 21 h 28"/>
                <a:gd name="T20" fmla="*/ 6 w 46"/>
                <a:gd name="T21" fmla="*/ 21 h 28"/>
                <a:gd name="T22" fmla="*/ 8 w 46"/>
                <a:gd name="T23" fmla="*/ 21 h 28"/>
                <a:gd name="T24" fmla="*/ 9 w 46"/>
                <a:gd name="T25" fmla="*/ 22 h 28"/>
                <a:gd name="T26" fmla="*/ 10 w 46"/>
                <a:gd name="T27" fmla="*/ 23 h 28"/>
                <a:gd name="T28" fmla="*/ 11 w 46"/>
                <a:gd name="T29" fmla="*/ 25 h 28"/>
                <a:gd name="T30" fmla="*/ 12 w 46"/>
                <a:gd name="T31" fmla="*/ 26 h 28"/>
                <a:gd name="T32" fmla="*/ 17 w 46"/>
                <a:gd name="T33" fmla="*/ 27 h 28"/>
                <a:gd name="T34" fmla="*/ 26 w 46"/>
                <a:gd name="T35" fmla="*/ 25 h 28"/>
                <a:gd name="T36" fmla="*/ 35 w 46"/>
                <a:gd name="T37" fmla="*/ 23 h 28"/>
                <a:gd name="T38" fmla="*/ 42 w 46"/>
                <a:gd name="T39" fmla="*/ 19 h 28"/>
                <a:gd name="T40" fmla="*/ 46 w 46"/>
                <a:gd name="T41" fmla="*/ 14 h 28"/>
                <a:gd name="T42" fmla="*/ 46 w 46"/>
                <a:gd name="T43" fmla="*/ 11 h 28"/>
                <a:gd name="T44" fmla="*/ 46 w 46"/>
                <a:gd name="T45" fmla="*/ 7 h 28"/>
                <a:gd name="T46" fmla="*/ 46 w 46"/>
                <a:gd name="T47" fmla="*/ 3 h 28"/>
                <a:gd name="T48" fmla="*/ 43 w 46"/>
                <a:gd name="T49" fmla="*/ 1 h 28"/>
                <a:gd name="T50" fmla="*/ 38 w 46"/>
                <a:gd name="T51" fmla="*/ 2 h 28"/>
                <a:gd name="T52" fmla="*/ 33 w 46"/>
                <a:gd name="T53" fmla="*/ 2 h 28"/>
                <a:gd name="T54" fmla="*/ 27 w 46"/>
                <a:gd name="T55" fmla="*/ 2 h 28"/>
                <a:gd name="T56" fmla="*/ 24 w 46"/>
                <a:gd name="T57" fmla="*/ 3 h 28"/>
                <a:gd name="T58" fmla="*/ 21 w 46"/>
                <a:gd name="T59" fmla="*/ 2 h 28"/>
                <a:gd name="T60" fmla="*/ 16 w 46"/>
                <a:gd name="T61" fmla="*/ 1 h 28"/>
                <a:gd name="T62" fmla="*/ 14 w 46"/>
                <a:gd name="T6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28">
                  <a:moveTo>
                    <a:pt x="14" y="0"/>
                  </a:moveTo>
                  <a:lnTo>
                    <a:pt x="13" y="1"/>
                  </a:lnTo>
                  <a:lnTo>
                    <a:pt x="11" y="1"/>
                  </a:lnTo>
                  <a:lnTo>
                    <a:pt x="10" y="2"/>
                  </a:lnTo>
                  <a:lnTo>
                    <a:pt x="9" y="3"/>
                  </a:lnTo>
                  <a:lnTo>
                    <a:pt x="8" y="3"/>
                  </a:lnTo>
                  <a:lnTo>
                    <a:pt x="6" y="4"/>
                  </a:lnTo>
                  <a:lnTo>
                    <a:pt x="5" y="5"/>
                  </a:lnTo>
                  <a:lnTo>
                    <a:pt x="4" y="5"/>
                  </a:lnTo>
                  <a:lnTo>
                    <a:pt x="3" y="8"/>
                  </a:lnTo>
                  <a:lnTo>
                    <a:pt x="2" y="10"/>
                  </a:lnTo>
                  <a:lnTo>
                    <a:pt x="2" y="13"/>
                  </a:lnTo>
                  <a:lnTo>
                    <a:pt x="1" y="15"/>
                  </a:lnTo>
                  <a:lnTo>
                    <a:pt x="1" y="17"/>
                  </a:lnTo>
                  <a:lnTo>
                    <a:pt x="1" y="19"/>
                  </a:lnTo>
                  <a:lnTo>
                    <a:pt x="1" y="20"/>
                  </a:lnTo>
                  <a:lnTo>
                    <a:pt x="0" y="22"/>
                  </a:lnTo>
                  <a:lnTo>
                    <a:pt x="1" y="21"/>
                  </a:lnTo>
                  <a:lnTo>
                    <a:pt x="3" y="21"/>
                  </a:lnTo>
                  <a:lnTo>
                    <a:pt x="4" y="21"/>
                  </a:lnTo>
                  <a:lnTo>
                    <a:pt x="5" y="21"/>
                  </a:lnTo>
                  <a:lnTo>
                    <a:pt x="6" y="21"/>
                  </a:lnTo>
                  <a:lnTo>
                    <a:pt x="7" y="21"/>
                  </a:lnTo>
                  <a:lnTo>
                    <a:pt x="8" y="21"/>
                  </a:lnTo>
                  <a:lnTo>
                    <a:pt x="9" y="21"/>
                  </a:lnTo>
                  <a:lnTo>
                    <a:pt x="9" y="22"/>
                  </a:lnTo>
                  <a:lnTo>
                    <a:pt x="10" y="23"/>
                  </a:lnTo>
                  <a:lnTo>
                    <a:pt x="10" y="23"/>
                  </a:lnTo>
                  <a:lnTo>
                    <a:pt x="11" y="24"/>
                  </a:lnTo>
                  <a:lnTo>
                    <a:pt x="11" y="25"/>
                  </a:lnTo>
                  <a:lnTo>
                    <a:pt x="12" y="26"/>
                  </a:lnTo>
                  <a:lnTo>
                    <a:pt x="12" y="26"/>
                  </a:lnTo>
                  <a:lnTo>
                    <a:pt x="12" y="28"/>
                  </a:lnTo>
                  <a:lnTo>
                    <a:pt x="17" y="27"/>
                  </a:lnTo>
                  <a:lnTo>
                    <a:pt x="22" y="26"/>
                  </a:lnTo>
                  <a:lnTo>
                    <a:pt x="26" y="25"/>
                  </a:lnTo>
                  <a:lnTo>
                    <a:pt x="31" y="24"/>
                  </a:lnTo>
                  <a:lnTo>
                    <a:pt x="35" y="23"/>
                  </a:lnTo>
                  <a:lnTo>
                    <a:pt x="39" y="21"/>
                  </a:lnTo>
                  <a:lnTo>
                    <a:pt x="42" y="19"/>
                  </a:lnTo>
                  <a:lnTo>
                    <a:pt x="46" y="17"/>
                  </a:lnTo>
                  <a:lnTo>
                    <a:pt x="46" y="14"/>
                  </a:lnTo>
                  <a:lnTo>
                    <a:pt x="46" y="12"/>
                  </a:lnTo>
                  <a:lnTo>
                    <a:pt x="46" y="11"/>
                  </a:lnTo>
                  <a:lnTo>
                    <a:pt x="46" y="9"/>
                  </a:lnTo>
                  <a:lnTo>
                    <a:pt x="46" y="7"/>
                  </a:lnTo>
                  <a:lnTo>
                    <a:pt x="46" y="5"/>
                  </a:lnTo>
                  <a:lnTo>
                    <a:pt x="46" y="3"/>
                  </a:lnTo>
                  <a:lnTo>
                    <a:pt x="46" y="1"/>
                  </a:lnTo>
                  <a:lnTo>
                    <a:pt x="43" y="1"/>
                  </a:lnTo>
                  <a:lnTo>
                    <a:pt x="41" y="1"/>
                  </a:lnTo>
                  <a:lnTo>
                    <a:pt x="38" y="2"/>
                  </a:lnTo>
                  <a:lnTo>
                    <a:pt x="35" y="2"/>
                  </a:lnTo>
                  <a:lnTo>
                    <a:pt x="33" y="2"/>
                  </a:lnTo>
                  <a:lnTo>
                    <a:pt x="30" y="2"/>
                  </a:lnTo>
                  <a:lnTo>
                    <a:pt x="27" y="2"/>
                  </a:lnTo>
                  <a:lnTo>
                    <a:pt x="25" y="3"/>
                  </a:lnTo>
                  <a:lnTo>
                    <a:pt x="24" y="3"/>
                  </a:lnTo>
                  <a:lnTo>
                    <a:pt x="23" y="2"/>
                  </a:lnTo>
                  <a:lnTo>
                    <a:pt x="21" y="2"/>
                  </a:lnTo>
                  <a:lnTo>
                    <a:pt x="19" y="2"/>
                  </a:lnTo>
                  <a:lnTo>
                    <a:pt x="16" y="1"/>
                  </a:lnTo>
                  <a:lnTo>
                    <a:pt x="15" y="1"/>
                  </a:lnTo>
                  <a:lnTo>
                    <a:pt x="14" y="1"/>
                  </a:lnTo>
                  <a:lnTo>
                    <a:pt x="14" y="0"/>
                  </a:lnTo>
                  <a:close/>
                </a:path>
              </a:pathLst>
            </a:custGeom>
            <a:solidFill>
              <a:srgbClr val="A3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39" name="Freeform 2333"/>
            <p:cNvSpPr>
              <a:spLocks/>
            </p:cNvSpPr>
            <p:nvPr/>
          </p:nvSpPr>
          <p:spPr bwMode="auto">
            <a:xfrm>
              <a:off x="2546351" y="5247248"/>
              <a:ext cx="69850" cy="39688"/>
            </a:xfrm>
            <a:custGeom>
              <a:avLst/>
              <a:gdLst>
                <a:gd name="T0" fmla="*/ 11 w 44"/>
                <a:gd name="T1" fmla="*/ 1 h 25"/>
                <a:gd name="T2" fmla="*/ 9 w 44"/>
                <a:gd name="T3" fmla="*/ 2 h 25"/>
                <a:gd name="T4" fmla="*/ 6 w 44"/>
                <a:gd name="T5" fmla="*/ 3 h 25"/>
                <a:gd name="T6" fmla="*/ 4 w 44"/>
                <a:gd name="T7" fmla="*/ 4 h 25"/>
                <a:gd name="T8" fmla="*/ 2 w 44"/>
                <a:gd name="T9" fmla="*/ 7 h 25"/>
                <a:gd name="T10" fmla="*/ 1 w 44"/>
                <a:gd name="T11" fmla="*/ 12 h 25"/>
                <a:gd name="T12" fmla="*/ 0 w 44"/>
                <a:gd name="T13" fmla="*/ 16 h 25"/>
                <a:gd name="T14" fmla="*/ 0 w 44"/>
                <a:gd name="T15" fmla="*/ 18 h 25"/>
                <a:gd name="T16" fmla="*/ 1 w 44"/>
                <a:gd name="T17" fmla="*/ 19 h 25"/>
                <a:gd name="T18" fmla="*/ 3 w 44"/>
                <a:gd name="T19" fmla="*/ 19 h 25"/>
                <a:gd name="T20" fmla="*/ 5 w 44"/>
                <a:gd name="T21" fmla="*/ 20 h 25"/>
                <a:gd name="T22" fmla="*/ 7 w 44"/>
                <a:gd name="T23" fmla="*/ 20 h 25"/>
                <a:gd name="T24" fmla="*/ 9 w 44"/>
                <a:gd name="T25" fmla="*/ 21 h 25"/>
                <a:gd name="T26" fmla="*/ 10 w 44"/>
                <a:gd name="T27" fmla="*/ 22 h 25"/>
                <a:gd name="T28" fmla="*/ 11 w 44"/>
                <a:gd name="T29" fmla="*/ 22 h 25"/>
                <a:gd name="T30" fmla="*/ 12 w 44"/>
                <a:gd name="T31" fmla="*/ 24 h 25"/>
                <a:gd name="T32" fmla="*/ 16 w 44"/>
                <a:gd name="T33" fmla="*/ 24 h 25"/>
                <a:gd name="T34" fmla="*/ 25 w 44"/>
                <a:gd name="T35" fmla="*/ 23 h 25"/>
                <a:gd name="T36" fmla="*/ 33 w 44"/>
                <a:gd name="T37" fmla="*/ 21 h 25"/>
                <a:gd name="T38" fmla="*/ 40 w 44"/>
                <a:gd name="T39" fmla="*/ 17 h 25"/>
                <a:gd name="T40" fmla="*/ 43 w 44"/>
                <a:gd name="T41" fmla="*/ 13 h 25"/>
                <a:gd name="T42" fmla="*/ 43 w 44"/>
                <a:gd name="T43" fmla="*/ 10 h 25"/>
                <a:gd name="T44" fmla="*/ 44 w 44"/>
                <a:gd name="T45" fmla="*/ 6 h 25"/>
                <a:gd name="T46" fmla="*/ 44 w 44"/>
                <a:gd name="T47" fmla="*/ 3 h 25"/>
                <a:gd name="T48" fmla="*/ 41 w 44"/>
                <a:gd name="T49" fmla="*/ 1 h 25"/>
                <a:gd name="T50" fmla="*/ 36 w 44"/>
                <a:gd name="T51" fmla="*/ 2 h 25"/>
                <a:gd name="T52" fmla="*/ 31 w 44"/>
                <a:gd name="T53" fmla="*/ 2 h 25"/>
                <a:gd name="T54" fmla="*/ 26 w 44"/>
                <a:gd name="T55" fmla="*/ 2 h 25"/>
                <a:gd name="T56" fmla="*/ 23 w 44"/>
                <a:gd name="T57" fmla="*/ 3 h 25"/>
                <a:gd name="T58" fmla="*/ 19 w 44"/>
                <a:gd name="T59" fmla="*/ 2 h 25"/>
                <a:gd name="T60" fmla="*/ 15 w 44"/>
                <a:gd name="T61" fmla="*/ 1 h 25"/>
                <a:gd name="T62" fmla="*/ 12 w 44"/>
                <a:gd name="T6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5">
                  <a:moveTo>
                    <a:pt x="13" y="0"/>
                  </a:moveTo>
                  <a:lnTo>
                    <a:pt x="11" y="1"/>
                  </a:lnTo>
                  <a:lnTo>
                    <a:pt x="10" y="1"/>
                  </a:lnTo>
                  <a:lnTo>
                    <a:pt x="9" y="2"/>
                  </a:lnTo>
                  <a:lnTo>
                    <a:pt x="7" y="3"/>
                  </a:lnTo>
                  <a:lnTo>
                    <a:pt x="6" y="3"/>
                  </a:lnTo>
                  <a:lnTo>
                    <a:pt x="5" y="4"/>
                  </a:lnTo>
                  <a:lnTo>
                    <a:pt x="4" y="4"/>
                  </a:lnTo>
                  <a:lnTo>
                    <a:pt x="3" y="5"/>
                  </a:lnTo>
                  <a:lnTo>
                    <a:pt x="2" y="7"/>
                  </a:lnTo>
                  <a:lnTo>
                    <a:pt x="1" y="10"/>
                  </a:lnTo>
                  <a:lnTo>
                    <a:pt x="1" y="12"/>
                  </a:lnTo>
                  <a:lnTo>
                    <a:pt x="1" y="14"/>
                  </a:lnTo>
                  <a:lnTo>
                    <a:pt x="0" y="16"/>
                  </a:lnTo>
                  <a:lnTo>
                    <a:pt x="0" y="17"/>
                  </a:lnTo>
                  <a:lnTo>
                    <a:pt x="0" y="18"/>
                  </a:lnTo>
                  <a:lnTo>
                    <a:pt x="0" y="20"/>
                  </a:lnTo>
                  <a:lnTo>
                    <a:pt x="1" y="19"/>
                  </a:lnTo>
                  <a:lnTo>
                    <a:pt x="2" y="19"/>
                  </a:lnTo>
                  <a:lnTo>
                    <a:pt x="3" y="19"/>
                  </a:lnTo>
                  <a:lnTo>
                    <a:pt x="4" y="20"/>
                  </a:lnTo>
                  <a:lnTo>
                    <a:pt x="5" y="20"/>
                  </a:lnTo>
                  <a:lnTo>
                    <a:pt x="6" y="20"/>
                  </a:lnTo>
                  <a:lnTo>
                    <a:pt x="7" y="20"/>
                  </a:lnTo>
                  <a:lnTo>
                    <a:pt x="9" y="20"/>
                  </a:lnTo>
                  <a:lnTo>
                    <a:pt x="9" y="21"/>
                  </a:lnTo>
                  <a:lnTo>
                    <a:pt x="9" y="21"/>
                  </a:lnTo>
                  <a:lnTo>
                    <a:pt x="10" y="22"/>
                  </a:lnTo>
                  <a:lnTo>
                    <a:pt x="10" y="22"/>
                  </a:lnTo>
                  <a:lnTo>
                    <a:pt x="11" y="22"/>
                  </a:lnTo>
                  <a:lnTo>
                    <a:pt x="11" y="23"/>
                  </a:lnTo>
                  <a:lnTo>
                    <a:pt x="12" y="24"/>
                  </a:lnTo>
                  <a:lnTo>
                    <a:pt x="12" y="25"/>
                  </a:lnTo>
                  <a:lnTo>
                    <a:pt x="16" y="24"/>
                  </a:lnTo>
                  <a:lnTo>
                    <a:pt x="21" y="23"/>
                  </a:lnTo>
                  <a:lnTo>
                    <a:pt x="25" y="23"/>
                  </a:lnTo>
                  <a:lnTo>
                    <a:pt x="29" y="22"/>
                  </a:lnTo>
                  <a:lnTo>
                    <a:pt x="33" y="21"/>
                  </a:lnTo>
                  <a:lnTo>
                    <a:pt x="37" y="19"/>
                  </a:lnTo>
                  <a:lnTo>
                    <a:pt x="40" y="17"/>
                  </a:lnTo>
                  <a:lnTo>
                    <a:pt x="43" y="15"/>
                  </a:lnTo>
                  <a:lnTo>
                    <a:pt x="43" y="13"/>
                  </a:lnTo>
                  <a:lnTo>
                    <a:pt x="43" y="11"/>
                  </a:lnTo>
                  <a:lnTo>
                    <a:pt x="43" y="10"/>
                  </a:lnTo>
                  <a:lnTo>
                    <a:pt x="44" y="8"/>
                  </a:lnTo>
                  <a:lnTo>
                    <a:pt x="44" y="6"/>
                  </a:lnTo>
                  <a:lnTo>
                    <a:pt x="44" y="5"/>
                  </a:lnTo>
                  <a:lnTo>
                    <a:pt x="44" y="3"/>
                  </a:lnTo>
                  <a:lnTo>
                    <a:pt x="44" y="1"/>
                  </a:lnTo>
                  <a:lnTo>
                    <a:pt x="41" y="1"/>
                  </a:lnTo>
                  <a:lnTo>
                    <a:pt x="39" y="1"/>
                  </a:lnTo>
                  <a:lnTo>
                    <a:pt x="36" y="2"/>
                  </a:lnTo>
                  <a:lnTo>
                    <a:pt x="34" y="2"/>
                  </a:lnTo>
                  <a:lnTo>
                    <a:pt x="31" y="2"/>
                  </a:lnTo>
                  <a:lnTo>
                    <a:pt x="28" y="2"/>
                  </a:lnTo>
                  <a:lnTo>
                    <a:pt x="26" y="2"/>
                  </a:lnTo>
                  <a:lnTo>
                    <a:pt x="23" y="3"/>
                  </a:lnTo>
                  <a:lnTo>
                    <a:pt x="23" y="3"/>
                  </a:lnTo>
                  <a:lnTo>
                    <a:pt x="21" y="2"/>
                  </a:lnTo>
                  <a:lnTo>
                    <a:pt x="19" y="2"/>
                  </a:lnTo>
                  <a:lnTo>
                    <a:pt x="17" y="2"/>
                  </a:lnTo>
                  <a:lnTo>
                    <a:pt x="15" y="1"/>
                  </a:lnTo>
                  <a:lnTo>
                    <a:pt x="13" y="1"/>
                  </a:lnTo>
                  <a:lnTo>
                    <a:pt x="12" y="1"/>
                  </a:lnTo>
                  <a:lnTo>
                    <a:pt x="13" y="0"/>
                  </a:lnTo>
                  <a:close/>
                </a:path>
              </a:pathLst>
            </a:custGeom>
            <a:solidFill>
              <a:srgbClr val="AD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0" name="Freeform 2334"/>
            <p:cNvSpPr>
              <a:spLocks/>
            </p:cNvSpPr>
            <p:nvPr/>
          </p:nvSpPr>
          <p:spPr bwMode="auto">
            <a:xfrm>
              <a:off x="2546351" y="5247250"/>
              <a:ext cx="69850" cy="36513"/>
            </a:xfrm>
            <a:custGeom>
              <a:avLst/>
              <a:gdLst>
                <a:gd name="T0" fmla="*/ 11 w 44"/>
                <a:gd name="T1" fmla="*/ 1 h 23"/>
                <a:gd name="T2" fmla="*/ 8 w 44"/>
                <a:gd name="T3" fmla="*/ 2 h 23"/>
                <a:gd name="T4" fmla="*/ 5 w 44"/>
                <a:gd name="T5" fmla="*/ 3 h 23"/>
                <a:gd name="T6" fmla="*/ 3 w 44"/>
                <a:gd name="T7" fmla="*/ 4 h 23"/>
                <a:gd name="T8" fmla="*/ 1 w 44"/>
                <a:gd name="T9" fmla="*/ 7 h 23"/>
                <a:gd name="T10" fmla="*/ 0 w 44"/>
                <a:gd name="T11" fmla="*/ 12 h 23"/>
                <a:gd name="T12" fmla="*/ 0 w 44"/>
                <a:gd name="T13" fmla="*/ 15 h 23"/>
                <a:gd name="T14" fmla="*/ 1 w 44"/>
                <a:gd name="T15" fmla="*/ 17 h 23"/>
                <a:gd name="T16" fmla="*/ 2 w 44"/>
                <a:gd name="T17" fmla="*/ 18 h 23"/>
                <a:gd name="T18" fmla="*/ 4 w 44"/>
                <a:gd name="T19" fmla="*/ 18 h 23"/>
                <a:gd name="T20" fmla="*/ 5 w 44"/>
                <a:gd name="T21" fmla="*/ 19 h 23"/>
                <a:gd name="T22" fmla="*/ 7 w 44"/>
                <a:gd name="T23" fmla="*/ 19 h 23"/>
                <a:gd name="T24" fmla="*/ 9 w 44"/>
                <a:gd name="T25" fmla="*/ 20 h 23"/>
                <a:gd name="T26" fmla="*/ 10 w 44"/>
                <a:gd name="T27" fmla="*/ 21 h 23"/>
                <a:gd name="T28" fmla="*/ 11 w 44"/>
                <a:gd name="T29" fmla="*/ 21 h 23"/>
                <a:gd name="T30" fmla="*/ 13 w 44"/>
                <a:gd name="T31" fmla="*/ 22 h 23"/>
                <a:gd name="T32" fmla="*/ 17 w 44"/>
                <a:gd name="T33" fmla="*/ 22 h 23"/>
                <a:gd name="T34" fmla="*/ 25 w 44"/>
                <a:gd name="T35" fmla="*/ 21 h 23"/>
                <a:gd name="T36" fmla="*/ 32 w 44"/>
                <a:gd name="T37" fmla="*/ 19 h 23"/>
                <a:gd name="T38" fmla="*/ 39 w 44"/>
                <a:gd name="T39" fmla="*/ 16 h 23"/>
                <a:gd name="T40" fmla="*/ 42 w 44"/>
                <a:gd name="T41" fmla="*/ 12 h 23"/>
                <a:gd name="T42" fmla="*/ 43 w 44"/>
                <a:gd name="T43" fmla="*/ 9 h 23"/>
                <a:gd name="T44" fmla="*/ 44 w 44"/>
                <a:gd name="T45" fmla="*/ 6 h 23"/>
                <a:gd name="T46" fmla="*/ 44 w 44"/>
                <a:gd name="T47" fmla="*/ 3 h 23"/>
                <a:gd name="T48" fmla="*/ 41 w 44"/>
                <a:gd name="T49" fmla="*/ 1 h 23"/>
                <a:gd name="T50" fmla="*/ 36 w 44"/>
                <a:gd name="T51" fmla="*/ 2 h 23"/>
                <a:gd name="T52" fmla="*/ 31 w 44"/>
                <a:gd name="T53" fmla="*/ 2 h 23"/>
                <a:gd name="T54" fmla="*/ 25 w 44"/>
                <a:gd name="T55" fmla="*/ 2 h 23"/>
                <a:gd name="T56" fmla="*/ 22 w 44"/>
                <a:gd name="T57" fmla="*/ 3 h 23"/>
                <a:gd name="T58" fmla="*/ 19 w 44"/>
                <a:gd name="T59" fmla="*/ 2 h 23"/>
                <a:gd name="T60" fmla="*/ 14 w 44"/>
                <a:gd name="T61" fmla="*/ 1 h 23"/>
                <a:gd name="T62" fmla="*/ 12 w 44"/>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3">
                  <a:moveTo>
                    <a:pt x="12" y="0"/>
                  </a:moveTo>
                  <a:lnTo>
                    <a:pt x="11" y="1"/>
                  </a:lnTo>
                  <a:lnTo>
                    <a:pt x="9" y="1"/>
                  </a:lnTo>
                  <a:lnTo>
                    <a:pt x="8" y="2"/>
                  </a:lnTo>
                  <a:lnTo>
                    <a:pt x="7" y="3"/>
                  </a:lnTo>
                  <a:lnTo>
                    <a:pt x="5" y="3"/>
                  </a:lnTo>
                  <a:lnTo>
                    <a:pt x="4" y="4"/>
                  </a:lnTo>
                  <a:lnTo>
                    <a:pt x="3" y="4"/>
                  </a:lnTo>
                  <a:lnTo>
                    <a:pt x="2" y="5"/>
                  </a:lnTo>
                  <a:lnTo>
                    <a:pt x="1" y="7"/>
                  </a:lnTo>
                  <a:lnTo>
                    <a:pt x="0" y="10"/>
                  </a:lnTo>
                  <a:lnTo>
                    <a:pt x="0" y="12"/>
                  </a:lnTo>
                  <a:lnTo>
                    <a:pt x="0" y="13"/>
                  </a:lnTo>
                  <a:lnTo>
                    <a:pt x="0" y="15"/>
                  </a:lnTo>
                  <a:lnTo>
                    <a:pt x="1" y="16"/>
                  </a:lnTo>
                  <a:lnTo>
                    <a:pt x="1" y="17"/>
                  </a:lnTo>
                  <a:lnTo>
                    <a:pt x="1" y="18"/>
                  </a:lnTo>
                  <a:lnTo>
                    <a:pt x="2" y="18"/>
                  </a:lnTo>
                  <a:lnTo>
                    <a:pt x="3" y="18"/>
                  </a:lnTo>
                  <a:lnTo>
                    <a:pt x="4" y="18"/>
                  </a:lnTo>
                  <a:lnTo>
                    <a:pt x="5" y="19"/>
                  </a:lnTo>
                  <a:lnTo>
                    <a:pt x="5" y="19"/>
                  </a:lnTo>
                  <a:lnTo>
                    <a:pt x="6" y="19"/>
                  </a:lnTo>
                  <a:lnTo>
                    <a:pt x="7" y="19"/>
                  </a:lnTo>
                  <a:lnTo>
                    <a:pt x="9" y="19"/>
                  </a:lnTo>
                  <a:lnTo>
                    <a:pt x="9" y="20"/>
                  </a:lnTo>
                  <a:lnTo>
                    <a:pt x="9" y="21"/>
                  </a:lnTo>
                  <a:lnTo>
                    <a:pt x="10" y="21"/>
                  </a:lnTo>
                  <a:lnTo>
                    <a:pt x="11" y="21"/>
                  </a:lnTo>
                  <a:lnTo>
                    <a:pt x="11" y="21"/>
                  </a:lnTo>
                  <a:lnTo>
                    <a:pt x="12" y="21"/>
                  </a:lnTo>
                  <a:lnTo>
                    <a:pt x="13" y="22"/>
                  </a:lnTo>
                  <a:lnTo>
                    <a:pt x="13" y="23"/>
                  </a:lnTo>
                  <a:lnTo>
                    <a:pt x="17" y="22"/>
                  </a:lnTo>
                  <a:lnTo>
                    <a:pt x="21" y="22"/>
                  </a:lnTo>
                  <a:lnTo>
                    <a:pt x="25" y="21"/>
                  </a:lnTo>
                  <a:lnTo>
                    <a:pt x="29" y="20"/>
                  </a:lnTo>
                  <a:lnTo>
                    <a:pt x="32" y="19"/>
                  </a:lnTo>
                  <a:lnTo>
                    <a:pt x="36" y="18"/>
                  </a:lnTo>
                  <a:lnTo>
                    <a:pt x="39" y="16"/>
                  </a:lnTo>
                  <a:lnTo>
                    <a:pt x="42" y="14"/>
                  </a:lnTo>
                  <a:lnTo>
                    <a:pt x="42" y="12"/>
                  </a:lnTo>
                  <a:lnTo>
                    <a:pt x="42" y="10"/>
                  </a:lnTo>
                  <a:lnTo>
                    <a:pt x="43" y="9"/>
                  </a:lnTo>
                  <a:lnTo>
                    <a:pt x="43" y="8"/>
                  </a:lnTo>
                  <a:lnTo>
                    <a:pt x="44" y="6"/>
                  </a:lnTo>
                  <a:lnTo>
                    <a:pt x="44" y="5"/>
                  </a:lnTo>
                  <a:lnTo>
                    <a:pt x="44" y="3"/>
                  </a:lnTo>
                  <a:lnTo>
                    <a:pt x="44" y="1"/>
                  </a:lnTo>
                  <a:lnTo>
                    <a:pt x="41" y="1"/>
                  </a:lnTo>
                  <a:lnTo>
                    <a:pt x="39" y="1"/>
                  </a:lnTo>
                  <a:lnTo>
                    <a:pt x="36" y="2"/>
                  </a:lnTo>
                  <a:lnTo>
                    <a:pt x="33" y="2"/>
                  </a:lnTo>
                  <a:lnTo>
                    <a:pt x="31" y="2"/>
                  </a:lnTo>
                  <a:lnTo>
                    <a:pt x="28" y="2"/>
                  </a:lnTo>
                  <a:lnTo>
                    <a:pt x="25" y="2"/>
                  </a:lnTo>
                  <a:lnTo>
                    <a:pt x="23" y="3"/>
                  </a:lnTo>
                  <a:lnTo>
                    <a:pt x="22" y="3"/>
                  </a:lnTo>
                  <a:lnTo>
                    <a:pt x="21" y="2"/>
                  </a:lnTo>
                  <a:lnTo>
                    <a:pt x="19" y="2"/>
                  </a:lnTo>
                  <a:lnTo>
                    <a:pt x="16" y="2"/>
                  </a:lnTo>
                  <a:lnTo>
                    <a:pt x="14" y="1"/>
                  </a:lnTo>
                  <a:lnTo>
                    <a:pt x="13" y="1"/>
                  </a:lnTo>
                  <a:lnTo>
                    <a:pt x="12" y="1"/>
                  </a:lnTo>
                  <a:lnTo>
                    <a:pt x="12" y="0"/>
                  </a:lnTo>
                  <a:close/>
                </a:path>
              </a:pathLst>
            </a:custGeom>
            <a:solidFill>
              <a:srgbClr val="BA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1" name="Freeform 2335"/>
            <p:cNvSpPr>
              <a:spLocks/>
            </p:cNvSpPr>
            <p:nvPr/>
          </p:nvSpPr>
          <p:spPr bwMode="auto">
            <a:xfrm>
              <a:off x="2546351" y="5247248"/>
              <a:ext cx="69850" cy="33338"/>
            </a:xfrm>
            <a:custGeom>
              <a:avLst/>
              <a:gdLst>
                <a:gd name="T0" fmla="*/ 10 w 44"/>
                <a:gd name="T1" fmla="*/ 1 h 21"/>
                <a:gd name="T2" fmla="*/ 8 w 44"/>
                <a:gd name="T3" fmla="*/ 2 h 21"/>
                <a:gd name="T4" fmla="*/ 5 w 44"/>
                <a:gd name="T5" fmla="*/ 3 h 21"/>
                <a:gd name="T6" fmla="*/ 3 w 44"/>
                <a:gd name="T7" fmla="*/ 4 h 21"/>
                <a:gd name="T8" fmla="*/ 1 w 44"/>
                <a:gd name="T9" fmla="*/ 7 h 21"/>
                <a:gd name="T10" fmla="*/ 0 w 44"/>
                <a:gd name="T11" fmla="*/ 12 h 21"/>
                <a:gd name="T12" fmla="*/ 1 w 44"/>
                <a:gd name="T13" fmla="*/ 14 h 21"/>
                <a:gd name="T14" fmla="*/ 1 w 44"/>
                <a:gd name="T15" fmla="*/ 16 h 21"/>
                <a:gd name="T16" fmla="*/ 3 w 44"/>
                <a:gd name="T17" fmla="*/ 16 h 21"/>
                <a:gd name="T18" fmla="*/ 5 w 44"/>
                <a:gd name="T19" fmla="*/ 17 h 21"/>
                <a:gd name="T20" fmla="*/ 6 w 44"/>
                <a:gd name="T21" fmla="*/ 18 h 21"/>
                <a:gd name="T22" fmla="*/ 8 w 44"/>
                <a:gd name="T23" fmla="*/ 19 h 21"/>
                <a:gd name="T24" fmla="*/ 9 w 44"/>
                <a:gd name="T25" fmla="*/ 19 h 21"/>
                <a:gd name="T26" fmla="*/ 11 w 44"/>
                <a:gd name="T27" fmla="*/ 20 h 21"/>
                <a:gd name="T28" fmla="*/ 12 w 44"/>
                <a:gd name="T29" fmla="*/ 20 h 21"/>
                <a:gd name="T30" fmla="*/ 14 w 44"/>
                <a:gd name="T31" fmla="*/ 20 h 21"/>
                <a:gd name="T32" fmla="*/ 17 w 44"/>
                <a:gd name="T33" fmla="*/ 21 h 21"/>
                <a:gd name="T34" fmla="*/ 25 w 44"/>
                <a:gd name="T35" fmla="*/ 19 h 21"/>
                <a:gd name="T36" fmla="*/ 32 w 44"/>
                <a:gd name="T37" fmla="*/ 18 h 21"/>
                <a:gd name="T38" fmla="*/ 39 w 44"/>
                <a:gd name="T39" fmla="*/ 15 h 21"/>
                <a:gd name="T40" fmla="*/ 41 w 44"/>
                <a:gd name="T41" fmla="*/ 11 h 21"/>
                <a:gd name="T42" fmla="*/ 42 w 44"/>
                <a:gd name="T43" fmla="*/ 8 h 21"/>
                <a:gd name="T44" fmla="*/ 43 w 44"/>
                <a:gd name="T45" fmla="*/ 6 h 21"/>
                <a:gd name="T46" fmla="*/ 44 w 44"/>
                <a:gd name="T47" fmla="*/ 3 h 21"/>
                <a:gd name="T48" fmla="*/ 41 w 44"/>
                <a:gd name="T49" fmla="*/ 1 h 21"/>
                <a:gd name="T50" fmla="*/ 36 w 44"/>
                <a:gd name="T51" fmla="*/ 2 h 21"/>
                <a:gd name="T52" fmla="*/ 30 w 44"/>
                <a:gd name="T53" fmla="*/ 2 h 21"/>
                <a:gd name="T54" fmla="*/ 25 w 44"/>
                <a:gd name="T55" fmla="*/ 2 h 21"/>
                <a:gd name="T56" fmla="*/ 22 w 44"/>
                <a:gd name="T57" fmla="*/ 3 h 21"/>
                <a:gd name="T58" fmla="*/ 18 w 44"/>
                <a:gd name="T59" fmla="*/ 2 h 21"/>
                <a:gd name="T60" fmla="*/ 14 w 44"/>
                <a:gd name="T61" fmla="*/ 1 h 21"/>
                <a:gd name="T62" fmla="*/ 11 w 44"/>
                <a:gd name="T6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1">
                  <a:moveTo>
                    <a:pt x="12" y="0"/>
                  </a:moveTo>
                  <a:lnTo>
                    <a:pt x="10" y="1"/>
                  </a:lnTo>
                  <a:lnTo>
                    <a:pt x="9" y="1"/>
                  </a:lnTo>
                  <a:lnTo>
                    <a:pt x="8" y="2"/>
                  </a:lnTo>
                  <a:lnTo>
                    <a:pt x="7" y="3"/>
                  </a:lnTo>
                  <a:lnTo>
                    <a:pt x="5" y="3"/>
                  </a:lnTo>
                  <a:lnTo>
                    <a:pt x="4" y="4"/>
                  </a:lnTo>
                  <a:lnTo>
                    <a:pt x="3" y="4"/>
                  </a:lnTo>
                  <a:lnTo>
                    <a:pt x="1" y="5"/>
                  </a:lnTo>
                  <a:lnTo>
                    <a:pt x="1" y="7"/>
                  </a:lnTo>
                  <a:lnTo>
                    <a:pt x="0" y="10"/>
                  </a:lnTo>
                  <a:lnTo>
                    <a:pt x="0" y="12"/>
                  </a:lnTo>
                  <a:lnTo>
                    <a:pt x="0" y="13"/>
                  </a:lnTo>
                  <a:lnTo>
                    <a:pt x="1" y="14"/>
                  </a:lnTo>
                  <a:lnTo>
                    <a:pt x="1" y="15"/>
                  </a:lnTo>
                  <a:lnTo>
                    <a:pt x="1" y="16"/>
                  </a:lnTo>
                  <a:lnTo>
                    <a:pt x="2" y="17"/>
                  </a:lnTo>
                  <a:lnTo>
                    <a:pt x="3" y="16"/>
                  </a:lnTo>
                  <a:lnTo>
                    <a:pt x="4" y="17"/>
                  </a:lnTo>
                  <a:lnTo>
                    <a:pt x="5" y="17"/>
                  </a:lnTo>
                  <a:lnTo>
                    <a:pt x="5" y="18"/>
                  </a:lnTo>
                  <a:lnTo>
                    <a:pt x="6" y="18"/>
                  </a:lnTo>
                  <a:lnTo>
                    <a:pt x="7" y="18"/>
                  </a:lnTo>
                  <a:lnTo>
                    <a:pt x="8" y="19"/>
                  </a:lnTo>
                  <a:lnTo>
                    <a:pt x="9" y="18"/>
                  </a:lnTo>
                  <a:lnTo>
                    <a:pt x="9" y="19"/>
                  </a:lnTo>
                  <a:lnTo>
                    <a:pt x="10" y="20"/>
                  </a:lnTo>
                  <a:lnTo>
                    <a:pt x="11" y="20"/>
                  </a:lnTo>
                  <a:lnTo>
                    <a:pt x="11" y="20"/>
                  </a:lnTo>
                  <a:lnTo>
                    <a:pt x="12" y="20"/>
                  </a:lnTo>
                  <a:lnTo>
                    <a:pt x="13" y="20"/>
                  </a:lnTo>
                  <a:lnTo>
                    <a:pt x="14" y="20"/>
                  </a:lnTo>
                  <a:lnTo>
                    <a:pt x="14" y="21"/>
                  </a:lnTo>
                  <a:lnTo>
                    <a:pt x="17" y="21"/>
                  </a:lnTo>
                  <a:lnTo>
                    <a:pt x="21" y="20"/>
                  </a:lnTo>
                  <a:lnTo>
                    <a:pt x="25" y="19"/>
                  </a:lnTo>
                  <a:lnTo>
                    <a:pt x="29" y="19"/>
                  </a:lnTo>
                  <a:lnTo>
                    <a:pt x="32" y="18"/>
                  </a:lnTo>
                  <a:lnTo>
                    <a:pt x="36" y="16"/>
                  </a:lnTo>
                  <a:lnTo>
                    <a:pt x="39" y="15"/>
                  </a:lnTo>
                  <a:lnTo>
                    <a:pt x="42" y="13"/>
                  </a:lnTo>
                  <a:lnTo>
                    <a:pt x="41" y="11"/>
                  </a:lnTo>
                  <a:lnTo>
                    <a:pt x="41" y="10"/>
                  </a:lnTo>
                  <a:lnTo>
                    <a:pt x="42" y="8"/>
                  </a:lnTo>
                  <a:lnTo>
                    <a:pt x="43" y="7"/>
                  </a:lnTo>
                  <a:lnTo>
                    <a:pt x="43" y="6"/>
                  </a:lnTo>
                  <a:lnTo>
                    <a:pt x="44" y="5"/>
                  </a:lnTo>
                  <a:lnTo>
                    <a:pt x="44" y="3"/>
                  </a:lnTo>
                  <a:lnTo>
                    <a:pt x="44" y="1"/>
                  </a:lnTo>
                  <a:lnTo>
                    <a:pt x="41" y="1"/>
                  </a:lnTo>
                  <a:lnTo>
                    <a:pt x="39" y="1"/>
                  </a:lnTo>
                  <a:lnTo>
                    <a:pt x="36" y="2"/>
                  </a:lnTo>
                  <a:lnTo>
                    <a:pt x="33" y="2"/>
                  </a:lnTo>
                  <a:lnTo>
                    <a:pt x="30" y="2"/>
                  </a:lnTo>
                  <a:lnTo>
                    <a:pt x="28" y="2"/>
                  </a:lnTo>
                  <a:lnTo>
                    <a:pt x="25" y="2"/>
                  </a:lnTo>
                  <a:lnTo>
                    <a:pt x="23" y="3"/>
                  </a:lnTo>
                  <a:lnTo>
                    <a:pt x="22" y="3"/>
                  </a:lnTo>
                  <a:lnTo>
                    <a:pt x="21" y="2"/>
                  </a:lnTo>
                  <a:lnTo>
                    <a:pt x="18" y="2"/>
                  </a:lnTo>
                  <a:lnTo>
                    <a:pt x="16" y="2"/>
                  </a:lnTo>
                  <a:lnTo>
                    <a:pt x="14" y="1"/>
                  </a:lnTo>
                  <a:lnTo>
                    <a:pt x="13" y="1"/>
                  </a:lnTo>
                  <a:lnTo>
                    <a:pt x="11" y="1"/>
                  </a:lnTo>
                  <a:lnTo>
                    <a:pt x="12" y="0"/>
                  </a:lnTo>
                  <a:close/>
                </a:path>
              </a:pathLst>
            </a:custGeom>
            <a:solidFill>
              <a:srgbClr val="C79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2" name="Freeform 2336"/>
            <p:cNvSpPr>
              <a:spLocks/>
            </p:cNvSpPr>
            <p:nvPr/>
          </p:nvSpPr>
          <p:spPr bwMode="auto">
            <a:xfrm>
              <a:off x="2547940" y="5247248"/>
              <a:ext cx="68263" cy="31750"/>
            </a:xfrm>
            <a:custGeom>
              <a:avLst/>
              <a:gdLst>
                <a:gd name="T0" fmla="*/ 10 w 43"/>
                <a:gd name="T1" fmla="*/ 1 h 20"/>
                <a:gd name="T2" fmla="*/ 7 w 43"/>
                <a:gd name="T3" fmla="*/ 2 h 20"/>
                <a:gd name="T4" fmla="*/ 5 w 43"/>
                <a:gd name="T5" fmla="*/ 3 h 20"/>
                <a:gd name="T6" fmla="*/ 2 w 43"/>
                <a:gd name="T7" fmla="*/ 5 h 20"/>
                <a:gd name="T8" fmla="*/ 0 w 43"/>
                <a:gd name="T9" fmla="*/ 8 h 20"/>
                <a:gd name="T10" fmla="*/ 0 w 43"/>
                <a:gd name="T11" fmla="*/ 12 h 20"/>
                <a:gd name="T12" fmla="*/ 1 w 43"/>
                <a:gd name="T13" fmla="*/ 14 h 20"/>
                <a:gd name="T14" fmla="*/ 2 w 43"/>
                <a:gd name="T15" fmla="*/ 16 h 20"/>
                <a:gd name="T16" fmla="*/ 4 w 43"/>
                <a:gd name="T17" fmla="*/ 15 h 20"/>
                <a:gd name="T18" fmla="*/ 5 w 43"/>
                <a:gd name="T19" fmla="*/ 16 h 20"/>
                <a:gd name="T20" fmla="*/ 6 w 43"/>
                <a:gd name="T21" fmla="*/ 18 h 20"/>
                <a:gd name="T22" fmla="*/ 8 w 43"/>
                <a:gd name="T23" fmla="*/ 18 h 20"/>
                <a:gd name="T24" fmla="*/ 9 w 43"/>
                <a:gd name="T25" fmla="*/ 19 h 20"/>
                <a:gd name="T26" fmla="*/ 11 w 43"/>
                <a:gd name="T27" fmla="*/ 20 h 20"/>
                <a:gd name="T28" fmla="*/ 13 w 43"/>
                <a:gd name="T29" fmla="*/ 19 h 20"/>
                <a:gd name="T30" fmla="*/ 15 w 43"/>
                <a:gd name="T31" fmla="*/ 19 h 20"/>
                <a:gd name="T32" fmla="*/ 18 w 43"/>
                <a:gd name="T33" fmla="*/ 20 h 20"/>
                <a:gd name="T34" fmla="*/ 24 w 43"/>
                <a:gd name="T35" fmla="*/ 18 h 20"/>
                <a:gd name="T36" fmla="*/ 31 w 43"/>
                <a:gd name="T37" fmla="*/ 16 h 20"/>
                <a:gd name="T38" fmla="*/ 37 w 43"/>
                <a:gd name="T39" fmla="*/ 14 h 20"/>
                <a:gd name="T40" fmla="*/ 39 w 43"/>
                <a:gd name="T41" fmla="*/ 11 h 20"/>
                <a:gd name="T42" fmla="*/ 40 w 43"/>
                <a:gd name="T43" fmla="*/ 8 h 20"/>
                <a:gd name="T44" fmla="*/ 42 w 43"/>
                <a:gd name="T45" fmla="*/ 6 h 20"/>
                <a:gd name="T46" fmla="*/ 43 w 43"/>
                <a:gd name="T47" fmla="*/ 3 h 20"/>
                <a:gd name="T48" fmla="*/ 40 w 43"/>
                <a:gd name="T49" fmla="*/ 1 h 20"/>
                <a:gd name="T50" fmla="*/ 35 w 43"/>
                <a:gd name="T51" fmla="*/ 2 h 20"/>
                <a:gd name="T52" fmla="*/ 30 w 43"/>
                <a:gd name="T53" fmla="*/ 2 h 20"/>
                <a:gd name="T54" fmla="*/ 24 w 43"/>
                <a:gd name="T55" fmla="*/ 2 h 20"/>
                <a:gd name="T56" fmla="*/ 21 w 43"/>
                <a:gd name="T57" fmla="*/ 3 h 20"/>
                <a:gd name="T58" fmla="*/ 18 w 43"/>
                <a:gd name="T59" fmla="*/ 2 h 20"/>
                <a:gd name="T60" fmla="*/ 14 w 43"/>
                <a:gd name="T61" fmla="*/ 1 h 20"/>
                <a:gd name="T62" fmla="*/ 11 w 43"/>
                <a:gd name="T6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20">
                  <a:moveTo>
                    <a:pt x="11" y="0"/>
                  </a:moveTo>
                  <a:lnTo>
                    <a:pt x="10" y="1"/>
                  </a:lnTo>
                  <a:lnTo>
                    <a:pt x="9" y="1"/>
                  </a:lnTo>
                  <a:lnTo>
                    <a:pt x="7" y="2"/>
                  </a:lnTo>
                  <a:lnTo>
                    <a:pt x="6" y="3"/>
                  </a:lnTo>
                  <a:lnTo>
                    <a:pt x="5" y="3"/>
                  </a:lnTo>
                  <a:lnTo>
                    <a:pt x="4" y="4"/>
                  </a:lnTo>
                  <a:lnTo>
                    <a:pt x="2" y="5"/>
                  </a:lnTo>
                  <a:lnTo>
                    <a:pt x="1" y="5"/>
                  </a:lnTo>
                  <a:lnTo>
                    <a:pt x="0" y="8"/>
                  </a:lnTo>
                  <a:lnTo>
                    <a:pt x="0" y="10"/>
                  </a:lnTo>
                  <a:lnTo>
                    <a:pt x="0" y="12"/>
                  </a:lnTo>
                  <a:lnTo>
                    <a:pt x="1" y="13"/>
                  </a:lnTo>
                  <a:lnTo>
                    <a:pt x="1" y="14"/>
                  </a:lnTo>
                  <a:lnTo>
                    <a:pt x="2" y="15"/>
                  </a:lnTo>
                  <a:lnTo>
                    <a:pt x="2" y="16"/>
                  </a:lnTo>
                  <a:lnTo>
                    <a:pt x="2" y="16"/>
                  </a:lnTo>
                  <a:lnTo>
                    <a:pt x="4" y="15"/>
                  </a:lnTo>
                  <a:lnTo>
                    <a:pt x="5" y="16"/>
                  </a:lnTo>
                  <a:lnTo>
                    <a:pt x="5" y="16"/>
                  </a:lnTo>
                  <a:lnTo>
                    <a:pt x="6" y="17"/>
                  </a:lnTo>
                  <a:lnTo>
                    <a:pt x="6" y="18"/>
                  </a:lnTo>
                  <a:lnTo>
                    <a:pt x="7" y="18"/>
                  </a:lnTo>
                  <a:lnTo>
                    <a:pt x="8" y="18"/>
                  </a:lnTo>
                  <a:lnTo>
                    <a:pt x="9" y="18"/>
                  </a:lnTo>
                  <a:lnTo>
                    <a:pt x="9" y="19"/>
                  </a:lnTo>
                  <a:lnTo>
                    <a:pt x="10" y="20"/>
                  </a:lnTo>
                  <a:lnTo>
                    <a:pt x="11" y="20"/>
                  </a:lnTo>
                  <a:lnTo>
                    <a:pt x="12" y="19"/>
                  </a:lnTo>
                  <a:lnTo>
                    <a:pt x="13" y="19"/>
                  </a:lnTo>
                  <a:lnTo>
                    <a:pt x="14" y="19"/>
                  </a:lnTo>
                  <a:lnTo>
                    <a:pt x="15" y="19"/>
                  </a:lnTo>
                  <a:lnTo>
                    <a:pt x="15" y="20"/>
                  </a:lnTo>
                  <a:lnTo>
                    <a:pt x="18" y="20"/>
                  </a:lnTo>
                  <a:lnTo>
                    <a:pt x="21" y="19"/>
                  </a:lnTo>
                  <a:lnTo>
                    <a:pt x="24" y="18"/>
                  </a:lnTo>
                  <a:lnTo>
                    <a:pt x="28" y="18"/>
                  </a:lnTo>
                  <a:lnTo>
                    <a:pt x="31" y="16"/>
                  </a:lnTo>
                  <a:lnTo>
                    <a:pt x="34" y="16"/>
                  </a:lnTo>
                  <a:lnTo>
                    <a:pt x="37" y="14"/>
                  </a:lnTo>
                  <a:lnTo>
                    <a:pt x="39" y="13"/>
                  </a:lnTo>
                  <a:lnTo>
                    <a:pt x="39" y="11"/>
                  </a:lnTo>
                  <a:lnTo>
                    <a:pt x="40" y="9"/>
                  </a:lnTo>
                  <a:lnTo>
                    <a:pt x="40" y="8"/>
                  </a:lnTo>
                  <a:lnTo>
                    <a:pt x="41" y="7"/>
                  </a:lnTo>
                  <a:lnTo>
                    <a:pt x="42" y="6"/>
                  </a:lnTo>
                  <a:lnTo>
                    <a:pt x="43" y="5"/>
                  </a:lnTo>
                  <a:lnTo>
                    <a:pt x="43" y="3"/>
                  </a:lnTo>
                  <a:lnTo>
                    <a:pt x="43" y="1"/>
                  </a:lnTo>
                  <a:lnTo>
                    <a:pt x="40" y="1"/>
                  </a:lnTo>
                  <a:lnTo>
                    <a:pt x="38" y="1"/>
                  </a:lnTo>
                  <a:lnTo>
                    <a:pt x="35" y="2"/>
                  </a:lnTo>
                  <a:lnTo>
                    <a:pt x="33" y="2"/>
                  </a:lnTo>
                  <a:lnTo>
                    <a:pt x="30" y="2"/>
                  </a:lnTo>
                  <a:lnTo>
                    <a:pt x="27" y="2"/>
                  </a:lnTo>
                  <a:lnTo>
                    <a:pt x="24" y="2"/>
                  </a:lnTo>
                  <a:lnTo>
                    <a:pt x="22" y="3"/>
                  </a:lnTo>
                  <a:lnTo>
                    <a:pt x="21" y="3"/>
                  </a:lnTo>
                  <a:lnTo>
                    <a:pt x="20" y="2"/>
                  </a:lnTo>
                  <a:lnTo>
                    <a:pt x="18" y="2"/>
                  </a:lnTo>
                  <a:lnTo>
                    <a:pt x="16" y="2"/>
                  </a:lnTo>
                  <a:lnTo>
                    <a:pt x="14" y="1"/>
                  </a:lnTo>
                  <a:lnTo>
                    <a:pt x="12" y="1"/>
                  </a:lnTo>
                  <a:lnTo>
                    <a:pt x="11" y="1"/>
                  </a:lnTo>
                  <a:lnTo>
                    <a:pt x="11" y="0"/>
                  </a:lnTo>
                  <a:close/>
                </a:path>
              </a:pathLst>
            </a:custGeom>
            <a:solidFill>
              <a:srgbClr val="D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3" name="Freeform 2337"/>
            <p:cNvSpPr>
              <a:spLocks/>
            </p:cNvSpPr>
            <p:nvPr/>
          </p:nvSpPr>
          <p:spPr bwMode="auto">
            <a:xfrm>
              <a:off x="2554288" y="5020238"/>
              <a:ext cx="173038" cy="239713"/>
            </a:xfrm>
            <a:custGeom>
              <a:avLst/>
              <a:gdLst>
                <a:gd name="T0" fmla="*/ 32 w 109"/>
                <a:gd name="T1" fmla="*/ 66 h 151"/>
                <a:gd name="T2" fmla="*/ 31 w 109"/>
                <a:gd name="T3" fmla="*/ 72 h 151"/>
                <a:gd name="T4" fmla="*/ 30 w 109"/>
                <a:gd name="T5" fmla="*/ 78 h 151"/>
                <a:gd name="T6" fmla="*/ 30 w 109"/>
                <a:gd name="T7" fmla="*/ 83 h 151"/>
                <a:gd name="T8" fmla="*/ 29 w 109"/>
                <a:gd name="T9" fmla="*/ 89 h 151"/>
                <a:gd name="T10" fmla="*/ 29 w 109"/>
                <a:gd name="T11" fmla="*/ 94 h 151"/>
                <a:gd name="T12" fmla="*/ 28 w 109"/>
                <a:gd name="T13" fmla="*/ 100 h 151"/>
                <a:gd name="T14" fmla="*/ 28 w 109"/>
                <a:gd name="T15" fmla="*/ 105 h 151"/>
                <a:gd name="T16" fmla="*/ 27 w 109"/>
                <a:gd name="T17" fmla="*/ 111 h 151"/>
                <a:gd name="T18" fmla="*/ 24 w 109"/>
                <a:gd name="T19" fmla="*/ 115 h 151"/>
                <a:gd name="T20" fmla="*/ 20 w 109"/>
                <a:gd name="T21" fmla="*/ 119 h 151"/>
                <a:gd name="T22" fmla="*/ 17 w 109"/>
                <a:gd name="T23" fmla="*/ 123 h 151"/>
                <a:gd name="T24" fmla="*/ 14 w 109"/>
                <a:gd name="T25" fmla="*/ 127 h 151"/>
                <a:gd name="T26" fmla="*/ 10 w 109"/>
                <a:gd name="T27" fmla="*/ 131 h 151"/>
                <a:gd name="T28" fmla="*/ 7 w 109"/>
                <a:gd name="T29" fmla="*/ 135 h 151"/>
                <a:gd name="T30" fmla="*/ 4 w 109"/>
                <a:gd name="T31" fmla="*/ 139 h 151"/>
                <a:gd name="T32" fmla="*/ 1 w 109"/>
                <a:gd name="T33" fmla="*/ 143 h 151"/>
                <a:gd name="T34" fmla="*/ 0 w 109"/>
                <a:gd name="T35" fmla="*/ 145 h 151"/>
                <a:gd name="T36" fmla="*/ 4 w 109"/>
                <a:gd name="T37" fmla="*/ 147 h 151"/>
                <a:gd name="T38" fmla="*/ 10 w 109"/>
                <a:gd name="T39" fmla="*/ 149 h 151"/>
                <a:gd name="T40" fmla="*/ 18 w 109"/>
                <a:gd name="T41" fmla="*/ 150 h 151"/>
                <a:gd name="T42" fmla="*/ 26 w 109"/>
                <a:gd name="T43" fmla="*/ 151 h 151"/>
                <a:gd name="T44" fmla="*/ 33 w 109"/>
                <a:gd name="T45" fmla="*/ 150 h 151"/>
                <a:gd name="T46" fmla="*/ 38 w 109"/>
                <a:gd name="T47" fmla="*/ 148 h 151"/>
                <a:gd name="T48" fmla="*/ 40 w 109"/>
                <a:gd name="T49" fmla="*/ 145 h 151"/>
                <a:gd name="T50" fmla="*/ 38 w 109"/>
                <a:gd name="T51" fmla="*/ 138 h 151"/>
                <a:gd name="T52" fmla="*/ 38 w 109"/>
                <a:gd name="T53" fmla="*/ 133 h 151"/>
                <a:gd name="T54" fmla="*/ 40 w 109"/>
                <a:gd name="T55" fmla="*/ 129 h 151"/>
                <a:gd name="T56" fmla="*/ 43 w 109"/>
                <a:gd name="T57" fmla="*/ 125 h 151"/>
                <a:gd name="T58" fmla="*/ 47 w 109"/>
                <a:gd name="T59" fmla="*/ 122 h 151"/>
                <a:gd name="T60" fmla="*/ 52 w 109"/>
                <a:gd name="T61" fmla="*/ 118 h 151"/>
                <a:gd name="T62" fmla="*/ 58 w 109"/>
                <a:gd name="T63" fmla="*/ 114 h 151"/>
                <a:gd name="T64" fmla="*/ 65 w 109"/>
                <a:gd name="T65" fmla="*/ 109 h 151"/>
                <a:gd name="T66" fmla="*/ 78 w 109"/>
                <a:gd name="T67" fmla="*/ 101 h 151"/>
                <a:gd name="T68" fmla="*/ 87 w 109"/>
                <a:gd name="T69" fmla="*/ 91 h 151"/>
                <a:gd name="T70" fmla="*/ 94 w 109"/>
                <a:gd name="T71" fmla="*/ 79 h 151"/>
                <a:gd name="T72" fmla="*/ 98 w 109"/>
                <a:gd name="T73" fmla="*/ 66 h 151"/>
                <a:gd name="T74" fmla="*/ 102 w 109"/>
                <a:gd name="T75" fmla="*/ 52 h 151"/>
                <a:gd name="T76" fmla="*/ 104 w 109"/>
                <a:gd name="T77" fmla="*/ 38 h 151"/>
                <a:gd name="T78" fmla="*/ 107 w 109"/>
                <a:gd name="T79" fmla="*/ 24 h 151"/>
                <a:gd name="T80" fmla="*/ 109 w 109"/>
                <a:gd name="T81" fmla="*/ 12 h 151"/>
                <a:gd name="T82" fmla="*/ 100 w 109"/>
                <a:gd name="T83" fmla="*/ 1 h 151"/>
                <a:gd name="T84" fmla="*/ 91 w 109"/>
                <a:gd name="T85" fmla="*/ 0 h 151"/>
                <a:gd name="T86" fmla="*/ 81 w 109"/>
                <a:gd name="T87" fmla="*/ 4 h 151"/>
                <a:gd name="T88" fmla="*/ 70 w 109"/>
                <a:gd name="T89" fmla="*/ 15 h 151"/>
                <a:gd name="T90" fmla="*/ 60 w 109"/>
                <a:gd name="T91" fmla="*/ 28 h 151"/>
                <a:gd name="T92" fmla="*/ 50 w 109"/>
                <a:gd name="T93" fmla="*/ 42 h 151"/>
                <a:gd name="T94" fmla="*/ 40 w 109"/>
                <a:gd name="T95" fmla="*/ 55 h 151"/>
                <a:gd name="T96" fmla="*/ 32 w 109"/>
                <a:gd name="T97"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 h="151">
                  <a:moveTo>
                    <a:pt x="32" y="66"/>
                  </a:moveTo>
                  <a:lnTo>
                    <a:pt x="31" y="72"/>
                  </a:lnTo>
                  <a:lnTo>
                    <a:pt x="30" y="78"/>
                  </a:lnTo>
                  <a:lnTo>
                    <a:pt x="30" y="83"/>
                  </a:lnTo>
                  <a:lnTo>
                    <a:pt x="29" y="89"/>
                  </a:lnTo>
                  <a:lnTo>
                    <a:pt x="29" y="94"/>
                  </a:lnTo>
                  <a:lnTo>
                    <a:pt x="28" y="100"/>
                  </a:lnTo>
                  <a:lnTo>
                    <a:pt x="28" y="105"/>
                  </a:lnTo>
                  <a:lnTo>
                    <a:pt x="27" y="111"/>
                  </a:lnTo>
                  <a:lnTo>
                    <a:pt x="24" y="115"/>
                  </a:lnTo>
                  <a:lnTo>
                    <a:pt x="20" y="119"/>
                  </a:lnTo>
                  <a:lnTo>
                    <a:pt x="17" y="123"/>
                  </a:lnTo>
                  <a:lnTo>
                    <a:pt x="14" y="127"/>
                  </a:lnTo>
                  <a:lnTo>
                    <a:pt x="10" y="131"/>
                  </a:lnTo>
                  <a:lnTo>
                    <a:pt x="7" y="135"/>
                  </a:lnTo>
                  <a:lnTo>
                    <a:pt x="4" y="139"/>
                  </a:lnTo>
                  <a:lnTo>
                    <a:pt x="1" y="143"/>
                  </a:lnTo>
                  <a:lnTo>
                    <a:pt x="0" y="145"/>
                  </a:lnTo>
                  <a:lnTo>
                    <a:pt x="4" y="147"/>
                  </a:lnTo>
                  <a:lnTo>
                    <a:pt x="10" y="149"/>
                  </a:lnTo>
                  <a:lnTo>
                    <a:pt x="18" y="150"/>
                  </a:lnTo>
                  <a:lnTo>
                    <a:pt x="26" y="151"/>
                  </a:lnTo>
                  <a:lnTo>
                    <a:pt x="33" y="150"/>
                  </a:lnTo>
                  <a:lnTo>
                    <a:pt x="38" y="148"/>
                  </a:lnTo>
                  <a:lnTo>
                    <a:pt x="40" y="145"/>
                  </a:lnTo>
                  <a:lnTo>
                    <a:pt x="38" y="138"/>
                  </a:lnTo>
                  <a:lnTo>
                    <a:pt x="38" y="133"/>
                  </a:lnTo>
                  <a:lnTo>
                    <a:pt x="40" y="129"/>
                  </a:lnTo>
                  <a:lnTo>
                    <a:pt x="43" y="125"/>
                  </a:lnTo>
                  <a:lnTo>
                    <a:pt x="47" y="122"/>
                  </a:lnTo>
                  <a:lnTo>
                    <a:pt x="52" y="118"/>
                  </a:lnTo>
                  <a:lnTo>
                    <a:pt x="58" y="114"/>
                  </a:lnTo>
                  <a:lnTo>
                    <a:pt x="65" y="109"/>
                  </a:lnTo>
                  <a:lnTo>
                    <a:pt x="78" y="101"/>
                  </a:lnTo>
                  <a:lnTo>
                    <a:pt x="87" y="91"/>
                  </a:lnTo>
                  <a:lnTo>
                    <a:pt x="94" y="79"/>
                  </a:lnTo>
                  <a:lnTo>
                    <a:pt x="98" y="66"/>
                  </a:lnTo>
                  <a:lnTo>
                    <a:pt x="102" y="52"/>
                  </a:lnTo>
                  <a:lnTo>
                    <a:pt x="104" y="38"/>
                  </a:lnTo>
                  <a:lnTo>
                    <a:pt x="107" y="24"/>
                  </a:lnTo>
                  <a:lnTo>
                    <a:pt x="109" y="12"/>
                  </a:lnTo>
                  <a:lnTo>
                    <a:pt x="100" y="1"/>
                  </a:lnTo>
                  <a:lnTo>
                    <a:pt x="91" y="0"/>
                  </a:lnTo>
                  <a:lnTo>
                    <a:pt x="81" y="4"/>
                  </a:lnTo>
                  <a:lnTo>
                    <a:pt x="70" y="15"/>
                  </a:lnTo>
                  <a:lnTo>
                    <a:pt x="60" y="28"/>
                  </a:lnTo>
                  <a:lnTo>
                    <a:pt x="50" y="42"/>
                  </a:lnTo>
                  <a:lnTo>
                    <a:pt x="40" y="55"/>
                  </a:lnTo>
                  <a:lnTo>
                    <a:pt x="32" y="66"/>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4" name="Freeform 2338"/>
            <p:cNvSpPr>
              <a:spLocks/>
            </p:cNvSpPr>
            <p:nvPr/>
          </p:nvSpPr>
          <p:spPr bwMode="auto">
            <a:xfrm>
              <a:off x="2559051" y="5020236"/>
              <a:ext cx="166688" cy="236538"/>
            </a:xfrm>
            <a:custGeom>
              <a:avLst/>
              <a:gdLst>
                <a:gd name="T0" fmla="*/ 29 w 105"/>
                <a:gd name="T1" fmla="*/ 66 h 149"/>
                <a:gd name="T2" fmla="*/ 29 w 105"/>
                <a:gd name="T3" fmla="*/ 72 h 149"/>
                <a:gd name="T4" fmla="*/ 28 w 105"/>
                <a:gd name="T5" fmla="*/ 77 h 149"/>
                <a:gd name="T6" fmla="*/ 28 w 105"/>
                <a:gd name="T7" fmla="*/ 83 h 149"/>
                <a:gd name="T8" fmla="*/ 27 w 105"/>
                <a:gd name="T9" fmla="*/ 88 h 149"/>
                <a:gd name="T10" fmla="*/ 27 w 105"/>
                <a:gd name="T11" fmla="*/ 94 h 149"/>
                <a:gd name="T12" fmla="*/ 26 w 105"/>
                <a:gd name="T13" fmla="*/ 99 h 149"/>
                <a:gd name="T14" fmla="*/ 26 w 105"/>
                <a:gd name="T15" fmla="*/ 105 h 149"/>
                <a:gd name="T16" fmla="*/ 25 w 105"/>
                <a:gd name="T17" fmla="*/ 110 h 149"/>
                <a:gd name="T18" fmla="*/ 22 w 105"/>
                <a:gd name="T19" fmla="*/ 114 h 149"/>
                <a:gd name="T20" fmla="*/ 19 w 105"/>
                <a:gd name="T21" fmla="*/ 118 h 149"/>
                <a:gd name="T22" fmla="*/ 16 w 105"/>
                <a:gd name="T23" fmla="*/ 122 h 149"/>
                <a:gd name="T24" fmla="*/ 13 w 105"/>
                <a:gd name="T25" fmla="*/ 126 h 149"/>
                <a:gd name="T26" fmla="*/ 10 w 105"/>
                <a:gd name="T27" fmla="*/ 130 h 149"/>
                <a:gd name="T28" fmla="*/ 7 w 105"/>
                <a:gd name="T29" fmla="*/ 133 h 149"/>
                <a:gd name="T30" fmla="*/ 4 w 105"/>
                <a:gd name="T31" fmla="*/ 137 h 149"/>
                <a:gd name="T32" fmla="*/ 1 w 105"/>
                <a:gd name="T33" fmla="*/ 141 h 149"/>
                <a:gd name="T34" fmla="*/ 0 w 105"/>
                <a:gd name="T35" fmla="*/ 144 h 149"/>
                <a:gd name="T36" fmla="*/ 3 w 105"/>
                <a:gd name="T37" fmla="*/ 146 h 149"/>
                <a:gd name="T38" fmla="*/ 9 w 105"/>
                <a:gd name="T39" fmla="*/ 147 h 149"/>
                <a:gd name="T40" fmla="*/ 16 w 105"/>
                <a:gd name="T41" fmla="*/ 149 h 149"/>
                <a:gd name="T42" fmla="*/ 24 w 105"/>
                <a:gd name="T43" fmla="*/ 149 h 149"/>
                <a:gd name="T44" fmla="*/ 30 w 105"/>
                <a:gd name="T45" fmla="*/ 148 h 149"/>
                <a:gd name="T46" fmla="*/ 35 w 105"/>
                <a:gd name="T47" fmla="*/ 146 h 149"/>
                <a:gd name="T48" fmla="*/ 37 w 105"/>
                <a:gd name="T49" fmla="*/ 143 h 149"/>
                <a:gd name="T50" fmla="*/ 35 w 105"/>
                <a:gd name="T51" fmla="*/ 137 h 149"/>
                <a:gd name="T52" fmla="*/ 36 w 105"/>
                <a:gd name="T53" fmla="*/ 131 h 149"/>
                <a:gd name="T54" fmla="*/ 38 w 105"/>
                <a:gd name="T55" fmla="*/ 127 h 149"/>
                <a:gd name="T56" fmla="*/ 41 w 105"/>
                <a:gd name="T57" fmla="*/ 123 h 149"/>
                <a:gd name="T58" fmla="*/ 45 w 105"/>
                <a:gd name="T59" fmla="*/ 120 h 149"/>
                <a:gd name="T60" fmla="*/ 50 w 105"/>
                <a:gd name="T61" fmla="*/ 116 h 149"/>
                <a:gd name="T62" fmla="*/ 55 w 105"/>
                <a:gd name="T63" fmla="*/ 113 h 149"/>
                <a:gd name="T64" fmla="*/ 62 w 105"/>
                <a:gd name="T65" fmla="*/ 108 h 149"/>
                <a:gd name="T66" fmla="*/ 74 w 105"/>
                <a:gd name="T67" fmla="*/ 100 h 149"/>
                <a:gd name="T68" fmla="*/ 83 w 105"/>
                <a:gd name="T69" fmla="*/ 90 h 149"/>
                <a:gd name="T70" fmla="*/ 90 w 105"/>
                <a:gd name="T71" fmla="*/ 79 h 149"/>
                <a:gd name="T72" fmla="*/ 95 w 105"/>
                <a:gd name="T73" fmla="*/ 66 h 149"/>
                <a:gd name="T74" fmla="*/ 98 w 105"/>
                <a:gd name="T75" fmla="*/ 52 h 149"/>
                <a:gd name="T76" fmla="*/ 100 w 105"/>
                <a:gd name="T77" fmla="*/ 38 h 149"/>
                <a:gd name="T78" fmla="*/ 103 w 105"/>
                <a:gd name="T79" fmla="*/ 25 h 149"/>
                <a:gd name="T80" fmla="*/ 105 w 105"/>
                <a:gd name="T81" fmla="*/ 12 h 149"/>
                <a:gd name="T82" fmla="*/ 97 w 105"/>
                <a:gd name="T83" fmla="*/ 1 h 149"/>
                <a:gd name="T84" fmla="*/ 87 w 105"/>
                <a:gd name="T85" fmla="*/ 0 h 149"/>
                <a:gd name="T86" fmla="*/ 77 w 105"/>
                <a:gd name="T87" fmla="*/ 4 h 149"/>
                <a:gd name="T88" fmla="*/ 67 w 105"/>
                <a:gd name="T89" fmla="*/ 14 h 149"/>
                <a:gd name="T90" fmla="*/ 57 w 105"/>
                <a:gd name="T91" fmla="*/ 27 h 149"/>
                <a:gd name="T92" fmla="*/ 47 w 105"/>
                <a:gd name="T93" fmla="*/ 42 h 149"/>
                <a:gd name="T94" fmla="*/ 38 w 105"/>
                <a:gd name="T95" fmla="*/ 55 h 149"/>
                <a:gd name="T96" fmla="*/ 29 w 105"/>
                <a:gd name="T97" fmla="*/ 6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149">
                  <a:moveTo>
                    <a:pt x="29" y="66"/>
                  </a:moveTo>
                  <a:lnTo>
                    <a:pt x="29" y="72"/>
                  </a:lnTo>
                  <a:lnTo>
                    <a:pt x="28" y="77"/>
                  </a:lnTo>
                  <a:lnTo>
                    <a:pt x="28" y="83"/>
                  </a:lnTo>
                  <a:lnTo>
                    <a:pt x="27" y="88"/>
                  </a:lnTo>
                  <a:lnTo>
                    <a:pt x="27" y="94"/>
                  </a:lnTo>
                  <a:lnTo>
                    <a:pt x="26" y="99"/>
                  </a:lnTo>
                  <a:lnTo>
                    <a:pt x="26" y="105"/>
                  </a:lnTo>
                  <a:lnTo>
                    <a:pt x="25" y="110"/>
                  </a:lnTo>
                  <a:lnTo>
                    <a:pt x="22" y="114"/>
                  </a:lnTo>
                  <a:lnTo>
                    <a:pt x="19" y="118"/>
                  </a:lnTo>
                  <a:lnTo>
                    <a:pt x="16" y="122"/>
                  </a:lnTo>
                  <a:lnTo>
                    <a:pt x="13" y="126"/>
                  </a:lnTo>
                  <a:lnTo>
                    <a:pt x="10" y="130"/>
                  </a:lnTo>
                  <a:lnTo>
                    <a:pt x="7" y="133"/>
                  </a:lnTo>
                  <a:lnTo>
                    <a:pt x="4" y="137"/>
                  </a:lnTo>
                  <a:lnTo>
                    <a:pt x="1" y="141"/>
                  </a:lnTo>
                  <a:lnTo>
                    <a:pt x="0" y="144"/>
                  </a:lnTo>
                  <a:lnTo>
                    <a:pt x="3" y="146"/>
                  </a:lnTo>
                  <a:lnTo>
                    <a:pt x="9" y="147"/>
                  </a:lnTo>
                  <a:lnTo>
                    <a:pt x="16" y="149"/>
                  </a:lnTo>
                  <a:lnTo>
                    <a:pt x="24" y="149"/>
                  </a:lnTo>
                  <a:lnTo>
                    <a:pt x="30" y="148"/>
                  </a:lnTo>
                  <a:lnTo>
                    <a:pt x="35" y="146"/>
                  </a:lnTo>
                  <a:lnTo>
                    <a:pt x="37" y="143"/>
                  </a:lnTo>
                  <a:lnTo>
                    <a:pt x="35" y="137"/>
                  </a:lnTo>
                  <a:lnTo>
                    <a:pt x="36" y="131"/>
                  </a:lnTo>
                  <a:lnTo>
                    <a:pt x="38" y="127"/>
                  </a:lnTo>
                  <a:lnTo>
                    <a:pt x="41" y="123"/>
                  </a:lnTo>
                  <a:lnTo>
                    <a:pt x="45" y="120"/>
                  </a:lnTo>
                  <a:lnTo>
                    <a:pt x="50" y="116"/>
                  </a:lnTo>
                  <a:lnTo>
                    <a:pt x="55" y="113"/>
                  </a:lnTo>
                  <a:lnTo>
                    <a:pt x="62" y="108"/>
                  </a:lnTo>
                  <a:lnTo>
                    <a:pt x="74" y="100"/>
                  </a:lnTo>
                  <a:lnTo>
                    <a:pt x="83" y="90"/>
                  </a:lnTo>
                  <a:lnTo>
                    <a:pt x="90" y="79"/>
                  </a:lnTo>
                  <a:lnTo>
                    <a:pt x="95" y="66"/>
                  </a:lnTo>
                  <a:lnTo>
                    <a:pt x="98" y="52"/>
                  </a:lnTo>
                  <a:lnTo>
                    <a:pt x="100" y="38"/>
                  </a:lnTo>
                  <a:lnTo>
                    <a:pt x="103" y="25"/>
                  </a:lnTo>
                  <a:lnTo>
                    <a:pt x="105" y="12"/>
                  </a:lnTo>
                  <a:lnTo>
                    <a:pt x="97" y="1"/>
                  </a:lnTo>
                  <a:lnTo>
                    <a:pt x="87" y="0"/>
                  </a:lnTo>
                  <a:lnTo>
                    <a:pt x="77" y="4"/>
                  </a:lnTo>
                  <a:lnTo>
                    <a:pt x="67" y="14"/>
                  </a:lnTo>
                  <a:lnTo>
                    <a:pt x="57" y="27"/>
                  </a:lnTo>
                  <a:lnTo>
                    <a:pt x="47" y="42"/>
                  </a:lnTo>
                  <a:lnTo>
                    <a:pt x="38" y="55"/>
                  </a:lnTo>
                  <a:lnTo>
                    <a:pt x="29" y="66"/>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5" name="Freeform 2339"/>
            <p:cNvSpPr>
              <a:spLocks/>
            </p:cNvSpPr>
            <p:nvPr/>
          </p:nvSpPr>
          <p:spPr bwMode="auto">
            <a:xfrm>
              <a:off x="2562228" y="5020238"/>
              <a:ext cx="163513" cy="231775"/>
            </a:xfrm>
            <a:custGeom>
              <a:avLst/>
              <a:gdLst>
                <a:gd name="T0" fmla="*/ 27 w 103"/>
                <a:gd name="T1" fmla="*/ 66 h 146"/>
                <a:gd name="T2" fmla="*/ 26 w 103"/>
                <a:gd name="T3" fmla="*/ 71 h 146"/>
                <a:gd name="T4" fmla="*/ 26 w 103"/>
                <a:gd name="T5" fmla="*/ 77 h 146"/>
                <a:gd name="T6" fmla="*/ 26 w 103"/>
                <a:gd name="T7" fmla="*/ 82 h 146"/>
                <a:gd name="T8" fmla="*/ 25 w 103"/>
                <a:gd name="T9" fmla="*/ 87 h 146"/>
                <a:gd name="T10" fmla="*/ 25 w 103"/>
                <a:gd name="T11" fmla="*/ 93 h 146"/>
                <a:gd name="T12" fmla="*/ 25 w 103"/>
                <a:gd name="T13" fmla="*/ 98 h 146"/>
                <a:gd name="T14" fmla="*/ 25 w 103"/>
                <a:gd name="T15" fmla="*/ 103 h 146"/>
                <a:gd name="T16" fmla="*/ 24 w 103"/>
                <a:gd name="T17" fmla="*/ 109 h 146"/>
                <a:gd name="T18" fmla="*/ 21 w 103"/>
                <a:gd name="T19" fmla="*/ 113 h 146"/>
                <a:gd name="T20" fmla="*/ 19 w 103"/>
                <a:gd name="T21" fmla="*/ 117 h 146"/>
                <a:gd name="T22" fmla="*/ 16 w 103"/>
                <a:gd name="T23" fmla="*/ 120 h 146"/>
                <a:gd name="T24" fmla="*/ 13 w 103"/>
                <a:gd name="T25" fmla="*/ 124 h 146"/>
                <a:gd name="T26" fmla="*/ 10 w 103"/>
                <a:gd name="T27" fmla="*/ 128 h 146"/>
                <a:gd name="T28" fmla="*/ 7 w 103"/>
                <a:gd name="T29" fmla="*/ 131 h 146"/>
                <a:gd name="T30" fmla="*/ 4 w 103"/>
                <a:gd name="T31" fmla="*/ 135 h 146"/>
                <a:gd name="T32" fmla="*/ 0 w 103"/>
                <a:gd name="T33" fmla="*/ 139 h 146"/>
                <a:gd name="T34" fmla="*/ 0 w 103"/>
                <a:gd name="T35" fmla="*/ 141 h 146"/>
                <a:gd name="T36" fmla="*/ 3 w 103"/>
                <a:gd name="T37" fmla="*/ 143 h 146"/>
                <a:gd name="T38" fmla="*/ 8 w 103"/>
                <a:gd name="T39" fmla="*/ 145 h 146"/>
                <a:gd name="T40" fmla="*/ 15 w 103"/>
                <a:gd name="T41" fmla="*/ 146 h 146"/>
                <a:gd name="T42" fmla="*/ 22 w 103"/>
                <a:gd name="T43" fmla="*/ 146 h 146"/>
                <a:gd name="T44" fmla="*/ 28 w 103"/>
                <a:gd name="T45" fmla="*/ 146 h 146"/>
                <a:gd name="T46" fmla="*/ 32 w 103"/>
                <a:gd name="T47" fmla="*/ 144 h 146"/>
                <a:gd name="T48" fmla="*/ 34 w 103"/>
                <a:gd name="T49" fmla="*/ 141 h 146"/>
                <a:gd name="T50" fmla="*/ 33 w 103"/>
                <a:gd name="T51" fmla="*/ 134 h 146"/>
                <a:gd name="T52" fmla="*/ 34 w 103"/>
                <a:gd name="T53" fmla="*/ 129 h 146"/>
                <a:gd name="T54" fmla="*/ 36 w 103"/>
                <a:gd name="T55" fmla="*/ 125 h 146"/>
                <a:gd name="T56" fmla="*/ 39 w 103"/>
                <a:gd name="T57" fmla="*/ 121 h 146"/>
                <a:gd name="T58" fmla="*/ 44 w 103"/>
                <a:gd name="T59" fmla="*/ 117 h 146"/>
                <a:gd name="T60" fmla="*/ 48 w 103"/>
                <a:gd name="T61" fmla="*/ 114 h 146"/>
                <a:gd name="T62" fmla="*/ 53 w 103"/>
                <a:gd name="T63" fmla="*/ 110 h 146"/>
                <a:gd name="T64" fmla="*/ 59 w 103"/>
                <a:gd name="T65" fmla="*/ 107 h 146"/>
                <a:gd name="T66" fmla="*/ 71 w 103"/>
                <a:gd name="T67" fmla="*/ 99 h 146"/>
                <a:gd name="T68" fmla="*/ 80 w 103"/>
                <a:gd name="T69" fmla="*/ 89 h 146"/>
                <a:gd name="T70" fmla="*/ 87 w 103"/>
                <a:gd name="T71" fmla="*/ 77 h 146"/>
                <a:gd name="T72" fmla="*/ 92 w 103"/>
                <a:gd name="T73" fmla="*/ 65 h 146"/>
                <a:gd name="T74" fmla="*/ 95 w 103"/>
                <a:gd name="T75" fmla="*/ 52 h 146"/>
                <a:gd name="T76" fmla="*/ 98 w 103"/>
                <a:gd name="T77" fmla="*/ 38 h 146"/>
                <a:gd name="T78" fmla="*/ 100 w 103"/>
                <a:gd name="T79" fmla="*/ 25 h 146"/>
                <a:gd name="T80" fmla="*/ 103 w 103"/>
                <a:gd name="T81" fmla="*/ 12 h 146"/>
                <a:gd name="T82" fmla="*/ 94 w 103"/>
                <a:gd name="T83" fmla="*/ 1 h 146"/>
                <a:gd name="T84" fmla="*/ 85 w 103"/>
                <a:gd name="T85" fmla="*/ 0 h 146"/>
                <a:gd name="T86" fmla="*/ 75 w 103"/>
                <a:gd name="T87" fmla="*/ 4 h 146"/>
                <a:gd name="T88" fmla="*/ 65 w 103"/>
                <a:gd name="T89" fmla="*/ 14 h 146"/>
                <a:gd name="T90" fmla="*/ 55 w 103"/>
                <a:gd name="T91" fmla="*/ 27 h 146"/>
                <a:gd name="T92" fmla="*/ 45 w 103"/>
                <a:gd name="T93" fmla="*/ 41 h 146"/>
                <a:gd name="T94" fmla="*/ 36 w 103"/>
                <a:gd name="T95" fmla="*/ 55 h 146"/>
                <a:gd name="T96" fmla="*/ 27 w 103"/>
                <a:gd name="T97" fmla="*/ 6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146">
                  <a:moveTo>
                    <a:pt x="27" y="66"/>
                  </a:moveTo>
                  <a:lnTo>
                    <a:pt x="26" y="71"/>
                  </a:lnTo>
                  <a:lnTo>
                    <a:pt x="26" y="77"/>
                  </a:lnTo>
                  <a:lnTo>
                    <a:pt x="26" y="82"/>
                  </a:lnTo>
                  <a:lnTo>
                    <a:pt x="25" y="87"/>
                  </a:lnTo>
                  <a:lnTo>
                    <a:pt x="25" y="93"/>
                  </a:lnTo>
                  <a:lnTo>
                    <a:pt x="25" y="98"/>
                  </a:lnTo>
                  <a:lnTo>
                    <a:pt x="25" y="103"/>
                  </a:lnTo>
                  <a:lnTo>
                    <a:pt x="24" y="109"/>
                  </a:lnTo>
                  <a:lnTo>
                    <a:pt x="21" y="113"/>
                  </a:lnTo>
                  <a:lnTo>
                    <a:pt x="19" y="117"/>
                  </a:lnTo>
                  <a:lnTo>
                    <a:pt x="16" y="120"/>
                  </a:lnTo>
                  <a:lnTo>
                    <a:pt x="13" y="124"/>
                  </a:lnTo>
                  <a:lnTo>
                    <a:pt x="10" y="128"/>
                  </a:lnTo>
                  <a:lnTo>
                    <a:pt x="7" y="131"/>
                  </a:lnTo>
                  <a:lnTo>
                    <a:pt x="4" y="135"/>
                  </a:lnTo>
                  <a:lnTo>
                    <a:pt x="0" y="139"/>
                  </a:lnTo>
                  <a:lnTo>
                    <a:pt x="0" y="141"/>
                  </a:lnTo>
                  <a:lnTo>
                    <a:pt x="3" y="143"/>
                  </a:lnTo>
                  <a:lnTo>
                    <a:pt x="8" y="145"/>
                  </a:lnTo>
                  <a:lnTo>
                    <a:pt x="15" y="146"/>
                  </a:lnTo>
                  <a:lnTo>
                    <a:pt x="22" y="146"/>
                  </a:lnTo>
                  <a:lnTo>
                    <a:pt x="28" y="146"/>
                  </a:lnTo>
                  <a:lnTo>
                    <a:pt x="32" y="144"/>
                  </a:lnTo>
                  <a:lnTo>
                    <a:pt x="34" y="141"/>
                  </a:lnTo>
                  <a:lnTo>
                    <a:pt x="33" y="134"/>
                  </a:lnTo>
                  <a:lnTo>
                    <a:pt x="34" y="129"/>
                  </a:lnTo>
                  <a:lnTo>
                    <a:pt x="36" y="125"/>
                  </a:lnTo>
                  <a:lnTo>
                    <a:pt x="39" y="121"/>
                  </a:lnTo>
                  <a:lnTo>
                    <a:pt x="44" y="117"/>
                  </a:lnTo>
                  <a:lnTo>
                    <a:pt x="48" y="114"/>
                  </a:lnTo>
                  <a:lnTo>
                    <a:pt x="53" y="110"/>
                  </a:lnTo>
                  <a:lnTo>
                    <a:pt x="59" y="107"/>
                  </a:lnTo>
                  <a:lnTo>
                    <a:pt x="71" y="99"/>
                  </a:lnTo>
                  <a:lnTo>
                    <a:pt x="80" y="89"/>
                  </a:lnTo>
                  <a:lnTo>
                    <a:pt x="87" y="77"/>
                  </a:lnTo>
                  <a:lnTo>
                    <a:pt x="92" y="65"/>
                  </a:lnTo>
                  <a:lnTo>
                    <a:pt x="95" y="52"/>
                  </a:lnTo>
                  <a:lnTo>
                    <a:pt x="98" y="38"/>
                  </a:lnTo>
                  <a:lnTo>
                    <a:pt x="100" y="25"/>
                  </a:lnTo>
                  <a:lnTo>
                    <a:pt x="103" y="12"/>
                  </a:lnTo>
                  <a:lnTo>
                    <a:pt x="94" y="1"/>
                  </a:lnTo>
                  <a:lnTo>
                    <a:pt x="85" y="0"/>
                  </a:lnTo>
                  <a:lnTo>
                    <a:pt x="75" y="4"/>
                  </a:lnTo>
                  <a:lnTo>
                    <a:pt x="65" y="14"/>
                  </a:lnTo>
                  <a:lnTo>
                    <a:pt x="55" y="27"/>
                  </a:lnTo>
                  <a:lnTo>
                    <a:pt x="45" y="41"/>
                  </a:lnTo>
                  <a:lnTo>
                    <a:pt x="36" y="55"/>
                  </a:lnTo>
                  <a:lnTo>
                    <a:pt x="27" y="66"/>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6" name="Freeform 2340"/>
            <p:cNvSpPr>
              <a:spLocks/>
            </p:cNvSpPr>
            <p:nvPr/>
          </p:nvSpPr>
          <p:spPr bwMode="auto">
            <a:xfrm>
              <a:off x="2565403" y="5020236"/>
              <a:ext cx="157163" cy="228600"/>
            </a:xfrm>
            <a:custGeom>
              <a:avLst/>
              <a:gdLst>
                <a:gd name="T0" fmla="*/ 25 w 99"/>
                <a:gd name="T1" fmla="*/ 66 h 144"/>
                <a:gd name="T2" fmla="*/ 24 w 99"/>
                <a:gd name="T3" fmla="*/ 72 h 144"/>
                <a:gd name="T4" fmla="*/ 24 w 99"/>
                <a:gd name="T5" fmla="*/ 77 h 144"/>
                <a:gd name="T6" fmla="*/ 24 w 99"/>
                <a:gd name="T7" fmla="*/ 82 h 144"/>
                <a:gd name="T8" fmla="*/ 24 w 99"/>
                <a:gd name="T9" fmla="*/ 87 h 144"/>
                <a:gd name="T10" fmla="*/ 23 w 99"/>
                <a:gd name="T11" fmla="*/ 92 h 144"/>
                <a:gd name="T12" fmla="*/ 23 w 99"/>
                <a:gd name="T13" fmla="*/ 97 h 144"/>
                <a:gd name="T14" fmla="*/ 23 w 99"/>
                <a:gd name="T15" fmla="*/ 103 h 144"/>
                <a:gd name="T16" fmla="*/ 23 w 99"/>
                <a:gd name="T17" fmla="*/ 108 h 144"/>
                <a:gd name="T18" fmla="*/ 20 w 99"/>
                <a:gd name="T19" fmla="*/ 112 h 144"/>
                <a:gd name="T20" fmla="*/ 18 w 99"/>
                <a:gd name="T21" fmla="*/ 116 h 144"/>
                <a:gd name="T22" fmla="*/ 15 w 99"/>
                <a:gd name="T23" fmla="*/ 120 h 144"/>
                <a:gd name="T24" fmla="*/ 13 w 99"/>
                <a:gd name="T25" fmla="*/ 123 h 144"/>
                <a:gd name="T26" fmla="*/ 10 w 99"/>
                <a:gd name="T27" fmla="*/ 127 h 144"/>
                <a:gd name="T28" fmla="*/ 7 w 99"/>
                <a:gd name="T29" fmla="*/ 130 h 144"/>
                <a:gd name="T30" fmla="*/ 3 w 99"/>
                <a:gd name="T31" fmla="*/ 134 h 144"/>
                <a:gd name="T32" fmla="*/ 0 w 99"/>
                <a:gd name="T33" fmla="*/ 138 h 144"/>
                <a:gd name="T34" fmla="*/ 0 w 99"/>
                <a:gd name="T35" fmla="*/ 139 h 144"/>
                <a:gd name="T36" fmla="*/ 3 w 99"/>
                <a:gd name="T37" fmla="*/ 141 h 144"/>
                <a:gd name="T38" fmla="*/ 8 w 99"/>
                <a:gd name="T39" fmla="*/ 143 h 144"/>
                <a:gd name="T40" fmla="*/ 14 w 99"/>
                <a:gd name="T41" fmla="*/ 144 h 144"/>
                <a:gd name="T42" fmla="*/ 20 w 99"/>
                <a:gd name="T43" fmla="*/ 144 h 144"/>
                <a:gd name="T44" fmla="*/ 26 w 99"/>
                <a:gd name="T45" fmla="*/ 144 h 144"/>
                <a:gd name="T46" fmla="*/ 30 w 99"/>
                <a:gd name="T47" fmla="*/ 142 h 144"/>
                <a:gd name="T48" fmla="*/ 31 w 99"/>
                <a:gd name="T49" fmla="*/ 139 h 144"/>
                <a:gd name="T50" fmla="*/ 30 w 99"/>
                <a:gd name="T51" fmla="*/ 133 h 144"/>
                <a:gd name="T52" fmla="*/ 31 w 99"/>
                <a:gd name="T53" fmla="*/ 127 h 144"/>
                <a:gd name="T54" fmla="*/ 34 w 99"/>
                <a:gd name="T55" fmla="*/ 123 h 144"/>
                <a:gd name="T56" fmla="*/ 38 w 99"/>
                <a:gd name="T57" fmla="*/ 119 h 144"/>
                <a:gd name="T58" fmla="*/ 42 w 99"/>
                <a:gd name="T59" fmla="*/ 115 h 144"/>
                <a:gd name="T60" fmla="*/ 46 w 99"/>
                <a:gd name="T61" fmla="*/ 112 h 144"/>
                <a:gd name="T62" fmla="*/ 51 w 99"/>
                <a:gd name="T63" fmla="*/ 109 h 144"/>
                <a:gd name="T64" fmla="*/ 55 w 99"/>
                <a:gd name="T65" fmla="*/ 106 h 144"/>
                <a:gd name="T66" fmla="*/ 68 w 99"/>
                <a:gd name="T67" fmla="*/ 98 h 144"/>
                <a:gd name="T68" fmla="*/ 77 w 99"/>
                <a:gd name="T69" fmla="*/ 88 h 144"/>
                <a:gd name="T70" fmla="*/ 83 w 99"/>
                <a:gd name="T71" fmla="*/ 77 h 144"/>
                <a:gd name="T72" fmla="*/ 88 w 99"/>
                <a:gd name="T73" fmla="*/ 65 h 144"/>
                <a:gd name="T74" fmla="*/ 91 w 99"/>
                <a:gd name="T75" fmla="*/ 52 h 144"/>
                <a:gd name="T76" fmla="*/ 94 w 99"/>
                <a:gd name="T77" fmla="*/ 39 h 144"/>
                <a:gd name="T78" fmla="*/ 96 w 99"/>
                <a:gd name="T79" fmla="*/ 26 h 144"/>
                <a:gd name="T80" fmla="*/ 99 w 99"/>
                <a:gd name="T81" fmla="*/ 13 h 144"/>
                <a:gd name="T82" fmla="*/ 91 w 99"/>
                <a:gd name="T83" fmla="*/ 2 h 144"/>
                <a:gd name="T84" fmla="*/ 82 w 99"/>
                <a:gd name="T85" fmla="*/ 0 h 144"/>
                <a:gd name="T86" fmla="*/ 72 w 99"/>
                <a:gd name="T87" fmla="*/ 5 h 144"/>
                <a:gd name="T88" fmla="*/ 62 w 99"/>
                <a:gd name="T89" fmla="*/ 15 h 144"/>
                <a:gd name="T90" fmla="*/ 52 w 99"/>
                <a:gd name="T91" fmla="*/ 28 h 144"/>
                <a:gd name="T92" fmla="*/ 43 w 99"/>
                <a:gd name="T93" fmla="*/ 42 h 144"/>
                <a:gd name="T94" fmla="*/ 33 w 99"/>
                <a:gd name="T95" fmla="*/ 55 h 144"/>
                <a:gd name="T96" fmla="*/ 25 w 99"/>
                <a:gd name="T97" fmla="*/ 6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44">
                  <a:moveTo>
                    <a:pt x="25" y="66"/>
                  </a:moveTo>
                  <a:lnTo>
                    <a:pt x="24" y="72"/>
                  </a:lnTo>
                  <a:lnTo>
                    <a:pt x="24" y="77"/>
                  </a:lnTo>
                  <a:lnTo>
                    <a:pt x="24" y="82"/>
                  </a:lnTo>
                  <a:lnTo>
                    <a:pt x="24" y="87"/>
                  </a:lnTo>
                  <a:lnTo>
                    <a:pt x="23" y="92"/>
                  </a:lnTo>
                  <a:lnTo>
                    <a:pt x="23" y="97"/>
                  </a:lnTo>
                  <a:lnTo>
                    <a:pt x="23" y="103"/>
                  </a:lnTo>
                  <a:lnTo>
                    <a:pt x="23" y="108"/>
                  </a:lnTo>
                  <a:lnTo>
                    <a:pt x="20" y="112"/>
                  </a:lnTo>
                  <a:lnTo>
                    <a:pt x="18" y="116"/>
                  </a:lnTo>
                  <a:lnTo>
                    <a:pt x="15" y="120"/>
                  </a:lnTo>
                  <a:lnTo>
                    <a:pt x="13" y="123"/>
                  </a:lnTo>
                  <a:lnTo>
                    <a:pt x="10" y="127"/>
                  </a:lnTo>
                  <a:lnTo>
                    <a:pt x="7" y="130"/>
                  </a:lnTo>
                  <a:lnTo>
                    <a:pt x="3" y="134"/>
                  </a:lnTo>
                  <a:lnTo>
                    <a:pt x="0" y="138"/>
                  </a:lnTo>
                  <a:lnTo>
                    <a:pt x="0" y="139"/>
                  </a:lnTo>
                  <a:lnTo>
                    <a:pt x="3" y="141"/>
                  </a:lnTo>
                  <a:lnTo>
                    <a:pt x="8" y="143"/>
                  </a:lnTo>
                  <a:lnTo>
                    <a:pt x="14" y="144"/>
                  </a:lnTo>
                  <a:lnTo>
                    <a:pt x="20" y="144"/>
                  </a:lnTo>
                  <a:lnTo>
                    <a:pt x="26" y="144"/>
                  </a:lnTo>
                  <a:lnTo>
                    <a:pt x="30" y="142"/>
                  </a:lnTo>
                  <a:lnTo>
                    <a:pt x="31" y="139"/>
                  </a:lnTo>
                  <a:lnTo>
                    <a:pt x="30" y="133"/>
                  </a:lnTo>
                  <a:lnTo>
                    <a:pt x="31" y="127"/>
                  </a:lnTo>
                  <a:lnTo>
                    <a:pt x="34" y="123"/>
                  </a:lnTo>
                  <a:lnTo>
                    <a:pt x="38" y="119"/>
                  </a:lnTo>
                  <a:lnTo>
                    <a:pt x="42" y="115"/>
                  </a:lnTo>
                  <a:lnTo>
                    <a:pt x="46" y="112"/>
                  </a:lnTo>
                  <a:lnTo>
                    <a:pt x="51" y="109"/>
                  </a:lnTo>
                  <a:lnTo>
                    <a:pt x="55" y="106"/>
                  </a:lnTo>
                  <a:lnTo>
                    <a:pt x="68" y="98"/>
                  </a:lnTo>
                  <a:lnTo>
                    <a:pt x="77" y="88"/>
                  </a:lnTo>
                  <a:lnTo>
                    <a:pt x="83" y="77"/>
                  </a:lnTo>
                  <a:lnTo>
                    <a:pt x="88" y="65"/>
                  </a:lnTo>
                  <a:lnTo>
                    <a:pt x="91" y="52"/>
                  </a:lnTo>
                  <a:lnTo>
                    <a:pt x="94" y="39"/>
                  </a:lnTo>
                  <a:lnTo>
                    <a:pt x="96" y="26"/>
                  </a:lnTo>
                  <a:lnTo>
                    <a:pt x="99" y="13"/>
                  </a:lnTo>
                  <a:lnTo>
                    <a:pt x="91" y="2"/>
                  </a:lnTo>
                  <a:lnTo>
                    <a:pt x="82" y="0"/>
                  </a:lnTo>
                  <a:lnTo>
                    <a:pt x="72" y="5"/>
                  </a:lnTo>
                  <a:lnTo>
                    <a:pt x="62" y="15"/>
                  </a:lnTo>
                  <a:lnTo>
                    <a:pt x="52" y="28"/>
                  </a:lnTo>
                  <a:lnTo>
                    <a:pt x="43" y="42"/>
                  </a:lnTo>
                  <a:lnTo>
                    <a:pt x="33" y="55"/>
                  </a:lnTo>
                  <a:lnTo>
                    <a:pt x="25" y="6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7" name="Freeform 2341"/>
            <p:cNvSpPr>
              <a:spLocks/>
            </p:cNvSpPr>
            <p:nvPr/>
          </p:nvSpPr>
          <p:spPr bwMode="auto">
            <a:xfrm>
              <a:off x="2570163" y="5020238"/>
              <a:ext cx="152400" cy="227013"/>
            </a:xfrm>
            <a:custGeom>
              <a:avLst/>
              <a:gdLst>
                <a:gd name="T0" fmla="*/ 23 w 96"/>
                <a:gd name="T1" fmla="*/ 67 h 143"/>
                <a:gd name="T2" fmla="*/ 22 w 96"/>
                <a:gd name="T3" fmla="*/ 72 h 143"/>
                <a:gd name="T4" fmla="*/ 22 w 96"/>
                <a:gd name="T5" fmla="*/ 77 h 143"/>
                <a:gd name="T6" fmla="*/ 22 w 96"/>
                <a:gd name="T7" fmla="*/ 82 h 143"/>
                <a:gd name="T8" fmla="*/ 22 w 96"/>
                <a:gd name="T9" fmla="*/ 87 h 143"/>
                <a:gd name="T10" fmla="*/ 22 w 96"/>
                <a:gd name="T11" fmla="*/ 92 h 143"/>
                <a:gd name="T12" fmla="*/ 22 w 96"/>
                <a:gd name="T13" fmla="*/ 98 h 143"/>
                <a:gd name="T14" fmla="*/ 21 w 96"/>
                <a:gd name="T15" fmla="*/ 103 h 143"/>
                <a:gd name="T16" fmla="*/ 21 w 96"/>
                <a:gd name="T17" fmla="*/ 108 h 143"/>
                <a:gd name="T18" fmla="*/ 19 w 96"/>
                <a:gd name="T19" fmla="*/ 112 h 143"/>
                <a:gd name="T20" fmla="*/ 17 w 96"/>
                <a:gd name="T21" fmla="*/ 116 h 143"/>
                <a:gd name="T22" fmla="*/ 15 w 96"/>
                <a:gd name="T23" fmla="*/ 120 h 143"/>
                <a:gd name="T24" fmla="*/ 12 w 96"/>
                <a:gd name="T25" fmla="*/ 123 h 143"/>
                <a:gd name="T26" fmla="*/ 10 w 96"/>
                <a:gd name="T27" fmla="*/ 126 h 143"/>
                <a:gd name="T28" fmla="*/ 7 w 96"/>
                <a:gd name="T29" fmla="*/ 130 h 143"/>
                <a:gd name="T30" fmla="*/ 3 w 96"/>
                <a:gd name="T31" fmla="*/ 133 h 143"/>
                <a:gd name="T32" fmla="*/ 0 w 96"/>
                <a:gd name="T33" fmla="*/ 137 h 143"/>
                <a:gd name="T34" fmla="*/ 0 w 96"/>
                <a:gd name="T35" fmla="*/ 139 h 143"/>
                <a:gd name="T36" fmla="*/ 2 w 96"/>
                <a:gd name="T37" fmla="*/ 141 h 143"/>
                <a:gd name="T38" fmla="*/ 7 w 96"/>
                <a:gd name="T39" fmla="*/ 142 h 143"/>
                <a:gd name="T40" fmla="*/ 12 w 96"/>
                <a:gd name="T41" fmla="*/ 143 h 143"/>
                <a:gd name="T42" fmla="*/ 18 w 96"/>
                <a:gd name="T43" fmla="*/ 143 h 143"/>
                <a:gd name="T44" fmla="*/ 23 w 96"/>
                <a:gd name="T45" fmla="*/ 143 h 143"/>
                <a:gd name="T46" fmla="*/ 27 w 96"/>
                <a:gd name="T47" fmla="*/ 141 h 143"/>
                <a:gd name="T48" fmla="*/ 28 w 96"/>
                <a:gd name="T49" fmla="*/ 138 h 143"/>
                <a:gd name="T50" fmla="*/ 28 w 96"/>
                <a:gd name="T51" fmla="*/ 132 h 143"/>
                <a:gd name="T52" fmla="*/ 30 w 96"/>
                <a:gd name="T53" fmla="*/ 127 h 143"/>
                <a:gd name="T54" fmla="*/ 32 w 96"/>
                <a:gd name="T55" fmla="*/ 122 h 143"/>
                <a:gd name="T56" fmla="*/ 36 w 96"/>
                <a:gd name="T57" fmla="*/ 118 h 143"/>
                <a:gd name="T58" fmla="*/ 40 w 96"/>
                <a:gd name="T59" fmla="*/ 114 h 143"/>
                <a:gd name="T60" fmla="*/ 44 w 96"/>
                <a:gd name="T61" fmla="*/ 111 h 143"/>
                <a:gd name="T62" fmla="*/ 48 w 96"/>
                <a:gd name="T63" fmla="*/ 108 h 143"/>
                <a:gd name="T64" fmla="*/ 52 w 96"/>
                <a:gd name="T65" fmla="*/ 105 h 143"/>
                <a:gd name="T66" fmla="*/ 64 w 96"/>
                <a:gd name="T67" fmla="*/ 98 h 143"/>
                <a:gd name="T68" fmla="*/ 74 w 96"/>
                <a:gd name="T69" fmla="*/ 88 h 143"/>
                <a:gd name="T70" fmla="*/ 80 w 96"/>
                <a:gd name="T71" fmla="*/ 77 h 143"/>
                <a:gd name="T72" fmla="*/ 85 w 96"/>
                <a:gd name="T73" fmla="*/ 65 h 143"/>
                <a:gd name="T74" fmla="*/ 88 w 96"/>
                <a:gd name="T75" fmla="*/ 52 h 143"/>
                <a:gd name="T76" fmla="*/ 91 w 96"/>
                <a:gd name="T77" fmla="*/ 39 h 143"/>
                <a:gd name="T78" fmla="*/ 93 w 96"/>
                <a:gd name="T79" fmla="*/ 26 h 143"/>
                <a:gd name="T80" fmla="*/ 96 w 96"/>
                <a:gd name="T81" fmla="*/ 13 h 143"/>
                <a:gd name="T82" fmla="*/ 88 w 96"/>
                <a:gd name="T83" fmla="*/ 3 h 143"/>
                <a:gd name="T84" fmla="*/ 79 w 96"/>
                <a:gd name="T85" fmla="*/ 0 h 143"/>
                <a:gd name="T86" fmla="*/ 70 w 96"/>
                <a:gd name="T87" fmla="*/ 5 h 143"/>
                <a:gd name="T88" fmla="*/ 60 w 96"/>
                <a:gd name="T89" fmla="*/ 15 h 143"/>
                <a:gd name="T90" fmla="*/ 50 w 96"/>
                <a:gd name="T91" fmla="*/ 28 h 143"/>
                <a:gd name="T92" fmla="*/ 41 w 96"/>
                <a:gd name="T93" fmla="*/ 42 h 143"/>
                <a:gd name="T94" fmla="*/ 31 w 96"/>
                <a:gd name="T95" fmla="*/ 55 h 143"/>
                <a:gd name="T96" fmla="*/ 23 w 96"/>
                <a:gd name="T97"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143">
                  <a:moveTo>
                    <a:pt x="23" y="67"/>
                  </a:moveTo>
                  <a:lnTo>
                    <a:pt x="22" y="72"/>
                  </a:lnTo>
                  <a:lnTo>
                    <a:pt x="22" y="77"/>
                  </a:lnTo>
                  <a:lnTo>
                    <a:pt x="22" y="82"/>
                  </a:lnTo>
                  <a:lnTo>
                    <a:pt x="22" y="87"/>
                  </a:lnTo>
                  <a:lnTo>
                    <a:pt x="22" y="92"/>
                  </a:lnTo>
                  <a:lnTo>
                    <a:pt x="22" y="98"/>
                  </a:lnTo>
                  <a:lnTo>
                    <a:pt x="21" y="103"/>
                  </a:lnTo>
                  <a:lnTo>
                    <a:pt x="21" y="108"/>
                  </a:lnTo>
                  <a:lnTo>
                    <a:pt x="19" y="112"/>
                  </a:lnTo>
                  <a:lnTo>
                    <a:pt x="17" y="116"/>
                  </a:lnTo>
                  <a:lnTo>
                    <a:pt x="15" y="120"/>
                  </a:lnTo>
                  <a:lnTo>
                    <a:pt x="12" y="123"/>
                  </a:lnTo>
                  <a:lnTo>
                    <a:pt x="10" y="126"/>
                  </a:lnTo>
                  <a:lnTo>
                    <a:pt x="7" y="130"/>
                  </a:lnTo>
                  <a:lnTo>
                    <a:pt x="3" y="133"/>
                  </a:lnTo>
                  <a:lnTo>
                    <a:pt x="0" y="137"/>
                  </a:lnTo>
                  <a:lnTo>
                    <a:pt x="0" y="139"/>
                  </a:lnTo>
                  <a:lnTo>
                    <a:pt x="2" y="141"/>
                  </a:lnTo>
                  <a:lnTo>
                    <a:pt x="7" y="142"/>
                  </a:lnTo>
                  <a:lnTo>
                    <a:pt x="12" y="143"/>
                  </a:lnTo>
                  <a:lnTo>
                    <a:pt x="18" y="143"/>
                  </a:lnTo>
                  <a:lnTo>
                    <a:pt x="23" y="143"/>
                  </a:lnTo>
                  <a:lnTo>
                    <a:pt x="27" y="141"/>
                  </a:lnTo>
                  <a:lnTo>
                    <a:pt x="28" y="138"/>
                  </a:lnTo>
                  <a:lnTo>
                    <a:pt x="28" y="132"/>
                  </a:lnTo>
                  <a:lnTo>
                    <a:pt x="30" y="127"/>
                  </a:lnTo>
                  <a:lnTo>
                    <a:pt x="32" y="122"/>
                  </a:lnTo>
                  <a:lnTo>
                    <a:pt x="36" y="118"/>
                  </a:lnTo>
                  <a:lnTo>
                    <a:pt x="40" y="114"/>
                  </a:lnTo>
                  <a:lnTo>
                    <a:pt x="44" y="111"/>
                  </a:lnTo>
                  <a:lnTo>
                    <a:pt x="48" y="108"/>
                  </a:lnTo>
                  <a:lnTo>
                    <a:pt x="52" y="105"/>
                  </a:lnTo>
                  <a:lnTo>
                    <a:pt x="64" y="98"/>
                  </a:lnTo>
                  <a:lnTo>
                    <a:pt x="74" y="88"/>
                  </a:lnTo>
                  <a:lnTo>
                    <a:pt x="80" y="77"/>
                  </a:lnTo>
                  <a:lnTo>
                    <a:pt x="85" y="65"/>
                  </a:lnTo>
                  <a:lnTo>
                    <a:pt x="88" y="52"/>
                  </a:lnTo>
                  <a:lnTo>
                    <a:pt x="91" y="39"/>
                  </a:lnTo>
                  <a:lnTo>
                    <a:pt x="93" y="26"/>
                  </a:lnTo>
                  <a:lnTo>
                    <a:pt x="96" y="13"/>
                  </a:lnTo>
                  <a:lnTo>
                    <a:pt x="88" y="3"/>
                  </a:lnTo>
                  <a:lnTo>
                    <a:pt x="79" y="0"/>
                  </a:lnTo>
                  <a:lnTo>
                    <a:pt x="70" y="5"/>
                  </a:lnTo>
                  <a:lnTo>
                    <a:pt x="60" y="15"/>
                  </a:lnTo>
                  <a:lnTo>
                    <a:pt x="50" y="28"/>
                  </a:lnTo>
                  <a:lnTo>
                    <a:pt x="41" y="42"/>
                  </a:lnTo>
                  <a:lnTo>
                    <a:pt x="31" y="55"/>
                  </a:lnTo>
                  <a:lnTo>
                    <a:pt x="23" y="67"/>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8" name="Freeform 2342"/>
            <p:cNvSpPr>
              <a:spLocks/>
            </p:cNvSpPr>
            <p:nvPr/>
          </p:nvSpPr>
          <p:spPr bwMode="auto">
            <a:xfrm>
              <a:off x="2571751" y="5020236"/>
              <a:ext cx="147638" cy="223838"/>
            </a:xfrm>
            <a:custGeom>
              <a:avLst/>
              <a:gdLst>
                <a:gd name="T0" fmla="*/ 21 w 93"/>
                <a:gd name="T1" fmla="*/ 67 h 141"/>
                <a:gd name="T2" fmla="*/ 20 w 93"/>
                <a:gd name="T3" fmla="*/ 72 h 141"/>
                <a:gd name="T4" fmla="*/ 20 w 93"/>
                <a:gd name="T5" fmla="*/ 77 h 141"/>
                <a:gd name="T6" fmla="*/ 20 w 93"/>
                <a:gd name="T7" fmla="*/ 82 h 141"/>
                <a:gd name="T8" fmla="*/ 21 w 93"/>
                <a:gd name="T9" fmla="*/ 87 h 141"/>
                <a:gd name="T10" fmla="*/ 21 w 93"/>
                <a:gd name="T11" fmla="*/ 92 h 141"/>
                <a:gd name="T12" fmla="*/ 21 w 93"/>
                <a:gd name="T13" fmla="*/ 97 h 141"/>
                <a:gd name="T14" fmla="*/ 21 w 93"/>
                <a:gd name="T15" fmla="*/ 102 h 141"/>
                <a:gd name="T16" fmla="*/ 20 w 93"/>
                <a:gd name="T17" fmla="*/ 108 h 141"/>
                <a:gd name="T18" fmla="*/ 18 w 93"/>
                <a:gd name="T19" fmla="*/ 112 h 141"/>
                <a:gd name="T20" fmla="*/ 17 w 93"/>
                <a:gd name="T21" fmla="*/ 115 h 141"/>
                <a:gd name="T22" fmla="*/ 15 w 93"/>
                <a:gd name="T23" fmla="*/ 119 h 141"/>
                <a:gd name="T24" fmla="*/ 13 w 93"/>
                <a:gd name="T25" fmla="*/ 122 h 141"/>
                <a:gd name="T26" fmla="*/ 10 w 93"/>
                <a:gd name="T27" fmla="*/ 125 h 141"/>
                <a:gd name="T28" fmla="*/ 8 w 93"/>
                <a:gd name="T29" fmla="*/ 129 h 141"/>
                <a:gd name="T30" fmla="*/ 4 w 93"/>
                <a:gd name="T31" fmla="*/ 132 h 141"/>
                <a:gd name="T32" fmla="*/ 0 w 93"/>
                <a:gd name="T33" fmla="*/ 136 h 141"/>
                <a:gd name="T34" fmla="*/ 0 w 93"/>
                <a:gd name="T35" fmla="*/ 137 h 141"/>
                <a:gd name="T36" fmla="*/ 3 w 93"/>
                <a:gd name="T37" fmla="*/ 139 h 141"/>
                <a:gd name="T38" fmla="*/ 7 w 93"/>
                <a:gd name="T39" fmla="*/ 140 h 141"/>
                <a:gd name="T40" fmla="*/ 12 w 93"/>
                <a:gd name="T41" fmla="*/ 141 h 141"/>
                <a:gd name="T42" fmla="*/ 17 w 93"/>
                <a:gd name="T43" fmla="*/ 141 h 141"/>
                <a:gd name="T44" fmla="*/ 22 w 93"/>
                <a:gd name="T45" fmla="*/ 141 h 141"/>
                <a:gd name="T46" fmla="*/ 25 w 93"/>
                <a:gd name="T47" fmla="*/ 139 h 141"/>
                <a:gd name="T48" fmla="*/ 26 w 93"/>
                <a:gd name="T49" fmla="*/ 136 h 141"/>
                <a:gd name="T50" fmla="*/ 26 w 93"/>
                <a:gd name="T51" fmla="*/ 130 h 141"/>
                <a:gd name="T52" fmla="*/ 28 w 93"/>
                <a:gd name="T53" fmla="*/ 125 h 141"/>
                <a:gd name="T54" fmla="*/ 31 w 93"/>
                <a:gd name="T55" fmla="*/ 121 h 141"/>
                <a:gd name="T56" fmla="*/ 35 w 93"/>
                <a:gd name="T57" fmla="*/ 116 h 141"/>
                <a:gd name="T58" fmla="*/ 39 w 93"/>
                <a:gd name="T59" fmla="*/ 113 h 141"/>
                <a:gd name="T60" fmla="*/ 43 w 93"/>
                <a:gd name="T61" fmla="*/ 109 h 141"/>
                <a:gd name="T62" fmla="*/ 47 w 93"/>
                <a:gd name="T63" fmla="*/ 106 h 141"/>
                <a:gd name="T64" fmla="*/ 50 w 93"/>
                <a:gd name="T65" fmla="*/ 104 h 141"/>
                <a:gd name="T66" fmla="*/ 62 w 93"/>
                <a:gd name="T67" fmla="*/ 96 h 141"/>
                <a:gd name="T68" fmla="*/ 71 w 93"/>
                <a:gd name="T69" fmla="*/ 87 h 141"/>
                <a:gd name="T70" fmla="*/ 78 w 93"/>
                <a:gd name="T71" fmla="*/ 76 h 141"/>
                <a:gd name="T72" fmla="*/ 82 w 93"/>
                <a:gd name="T73" fmla="*/ 65 h 141"/>
                <a:gd name="T74" fmla="*/ 85 w 93"/>
                <a:gd name="T75" fmla="*/ 52 h 141"/>
                <a:gd name="T76" fmla="*/ 88 w 93"/>
                <a:gd name="T77" fmla="*/ 39 h 141"/>
                <a:gd name="T78" fmla="*/ 90 w 93"/>
                <a:gd name="T79" fmla="*/ 26 h 141"/>
                <a:gd name="T80" fmla="*/ 93 w 93"/>
                <a:gd name="T81" fmla="*/ 13 h 141"/>
                <a:gd name="T82" fmla="*/ 85 w 93"/>
                <a:gd name="T83" fmla="*/ 2 h 141"/>
                <a:gd name="T84" fmla="*/ 76 w 93"/>
                <a:gd name="T85" fmla="*/ 0 h 141"/>
                <a:gd name="T86" fmla="*/ 67 w 93"/>
                <a:gd name="T87" fmla="*/ 5 h 141"/>
                <a:gd name="T88" fmla="*/ 58 w 93"/>
                <a:gd name="T89" fmla="*/ 15 h 141"/>
                <a:gd name="T90" fmla="*/ 48 w 93"/>
                <a:gd name="T91" fmla="*/ 28 h 141"/>
                <a:gd name="T92" fmla="*/ 39 w 93"/>
                <a:gd name="T93" fmla="*/ 42 h 141"/>
                <a:gd name="T94" fmla="*/ 30 w 93"/>
                <a:gd name="T95" fmla="*/ 55 h 141"/>
                <a:gd name="T96" fmla="*/ 21 w 93"/>
                <a:gd name="T97"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1">
                  <a:moveTo>
                    <a:pt x="21" y="67"/>
                  </a:moveTo>
                  <a:lnTo>
                    <a:pt x="20" y="72"/>
                  </a:lnTo>
                  <a:lnTo>
                    <a:pt x="20" y="77"/>
                  </a:lnTo>
                  <a:lnTo>
                    <a:pt x="20" y="82"/>
                  </a:lnTo>
                  <a:lnTo>
                    <a:pt x="21" y="87"/>
                  </a:lnTo>
                  <a:lnTo>
                    <a:pt x="21" y="92"/>
                  </a:lnTo>
                  <a:lnTo>
                    <a:pt x="21" y="97"/>
                  </a:lnTo>
                  <a:lnTo>
                    <a:pt x="21" y="102"/>
                  </a:lnTo>
                  <a:lnTo>
                    <a:pt x="20" y="108"/>
                  </a:lnTo>
                  <a:lnTo>
                    <a:pt x="18" y="112"/>
                  </a:lnTo>
                  <a:lnTo>
                    <a:pt x="17" y="115"/>
                  </a:lnTo>
                  <a:lnTo>
                    <a:pt x="15" y="119"/>
                  </a:lnTo>
                  <a:lnTo>
                    <a:pt x="13" y="122"/>
                  </a:lnTo>
                  <a:lnTo>
                    <a:pt x="10" y="125"/>
                  </a:lnTo>
                  <a:lnTo>
                    <a:pt x="8" y="129"/>
                  </a:lnTo>
                  <a:lnTo>
                    <a:pt x="4" y="132"/>
                  </a:lnTo>
                  <a:lnTo>
                    <a:pt x="0" y="136"/>
                  </a:lnTo>
                  <a:lnTo>
                    <a:pt x="0" y="137"/>
                  </a:lnTo>
                  <a:lnTo>
                    <a:pt x="3" y="139"/>
                  </a:lnTo>
                  <a:lnTo>
                    <a:pt x="7" y="140"/>
                  </a:lnTo>
                  <a:lnTo>
                    <a:pt x="12" y="141"/>
                  </a:lnTo>
                  <a:lnTo>
                    <a:pt x="17" y="141"/>
                  </a:lnTo>
                  <a:lnTo>
                    <a:pt x="22" y="141"/>
                  </a:lnTo>
                  <a:lnTo>
                    <a:pt x="25" y="139"/>
                  </a:lnTo>
                  <a:lnTo>
                    <a:pt x="26" y="136"/>
                  </a:lnTo>
                  <a:lnTo>
                    <a:pt x="26" y="130"/>
                  </a:lnTo>
                  <a:lnTo>
                    <a:pt x="28" y="125"/>
                  </a:lnTo>
                  <a:lnTo>
                    <a:pt x="31" y="121"/>
                  </a:lnTo>
                  <a:lnTo>
                    <a:pt x="35" y="116"/>
                  </a:lnTo>
                  <a:lnTo>
                    <a:pt x="39" y="113"/>
                  </a:lnTo>
                  <a:lnTo>
                    <a:pt x="43" y="109"/>
                  </a:lnTo>
                  <a:lnTo>
                    <a:pt x="47" y="106"/>
                  </a:lnTo>
                  <a:lnTo>
                    <a:pt x="50" y="104"/>
                  </a:lnTo>
                  <a:lnTo>
                    <a:pt x="62" y="96"/>
                  </a:lnTo>
                  <a:lnTo>
                    <a:pt x="71" y="87"/>
                  </a:lnTo>
                  <a:lnTo>
                    <a:pt x="78" y="76"/>
                  </a:lnTo>
                  <a:lnTo>
                    <a:pt x="82" y="65"/>
                  </a:lnTo>
                  <a:lnTo>
                    <a:pt x="85" y="52"/>
                  </a:lnTo>
                  <a:lnTo>
                    <a:pt x="88" y="39"/>
                  </a:lnTo>
                  <a:lnTo>
                    <a:pt x="90" y="26"/>
                  </a:lnTo>
                  <a:lnTo>
                    <a:pt x="93" y="13"/>
                  </a:lnTo>
                  <a:lnTo>
                    <a:pt x="85" y="2"/>
                  </a:lnTo>
                  <a:lnTo>
                    <a:pt x="76" y="0"/>
                  </a:lnTo>
                  <a:lnTo>
                    <a:pt x="67" y="5"/>
                  </a:lnTo>
                  <a:lnTo>
                    <a:pt x="58" y="15"/>
                  </a:lnTo>
                  <a:lnTo>
                    <a:pt x="48" y="28"/>
                  </a:lnTo>
                  <a:lnTo>
                    <a:pt x="39" y="42"/>
                  </a:lnTo>
                  <a:lnTo>
                    <a:pt x="30" y="55"/>
                  </a:lnTo>
                  <a:lnTo>
                    <a:pt x="21" y="67"/>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49" name="Freeform 2343"/>
            <p:cNvSpPr>
              <a:spLocks/>
            </p:cNvSpPr>
            <p:nvPr/>
          </p:nvSpPr>
          <p:spPr bwMode="auto">
            <a:xfrm>
              <a:off x="2574928" y="5021825"/>
              <a:ext cx="142875" cy="219075"/>
            </a:xfrm>
            <a:custGeom>
              <a:avLst/>
              <a:gdLst>
                <a:gd name="T0" fmla="*/ 19 w 90"/>
                <a:gd name="T1" fmla="*/ 66 h 138"/>
                <a:gd name="T2" fmla="*/ 19 w 90"/>
                <a:gd name="T3" fmla="*/ 71 h 138"/>
                <a:gd name="T4" fmla="*/ 19 w 90"/>
                <a:gd name="T5" fmla="*/ 76 h 138"/>
                <a:gd name="T6" fmla="*/ 19 w 90"/>
                <a:gd name="T7" fmla="*/ 81 h 138"/>
                <a:gd name="T8" fmla="*/ 19 w 90"/>
                <a:gd name="T9" fmla="*/ 85 h 138"/>
                <a:gd name="T10" fmla="*/ 19 w 90"/>
                <a:gd name="T11" fmla="*/ 90 h 138"/>
                <a:gd name="T12" fmla="*/ 20 w 90"/>
                <a:gd name="T13" fmla="*/ 95 h 138"/>
                <a:gd name="T14" fmla="*/ 19 w 90"/>
                <a:gd name="T15" fmla="*/ 100 h 138"/>
                <a:gd name="T16" fmla="*/ 19 w 90"/>
                <a:gd name="T17" fmla="*/ 105 h 138"/>
                <a:gd name="T18" fmla="*/ 17 w 90"/>
                <a:gd name="T19" fmla="*/ 109 h 138"/>
                <a:gd name="T20" fmla="*/ 16 w 90"/>
                <a:gd name="T21" fmla="*/ 113 h 138"/>
                <a:gd name="T22" fmla="*/ 14 w 90"/>
                <a:gd name="T23" fmla="*/ 116 h 138"/>
                <a:gd name="T24" fmla="*/ 13 w 90"/>
                <a:gd name="T25" fmla="*/ 120 h 138"/>
                <a:gd name="T26" fmla="*/ 10 w 90"/>
                <a:gd name="T27" fmla="*/ 123 h 138"/>
                <a:gd name="T28" fmla="*/ 8 w 90"/>
                <a:gd name="T29" fmla="*/ 126 h 138"/>
                <a:gd name="T30" fmla="*/ 4 w 90"/>
                <a:gd name="T31" fmla="*/ 129 h 138"/>
                <a:gd name="T32" fmla="*/ 0 w 90"/>
                <a:gd name="T33" fmla="*/ 133 h 138"/>
                <a:gd name="T34" fmla="*/ 0 w 90"/>
                <a:gd name="T35" fmla="*/ 134 h 138"/>
                <a:gd name="T36" fmla="*/ 2 w 90"/>
                <a:gd name="T37" fmla="*/ 135 h 138"/>
                <a:gd name="T38" fmla="*/ 6 w 90"/>
                <a:gd name="T39" fmla="*/ 137 h 138"/>
                <a:gd name="T40" fmla="*/ 11 w 90"/>
                <a:gd name="T41" fmla="*/ 137 h 138"/>
                <a:gd name="T42" fmla="*/ 15 w 90"/>
                <a:gd name="T43" fmla="*/ 138 h 138"/>
                <a:gd name="T44" fmla="*/ 19 w 90"/>
                <a:gd name="T45" fmla="*/ 137 h 138"/>
                <a:gd name="T46" fmla="*/ 22 w 90"/>
                <a:gd name="T47" fmla="*/ 135 h 138"/>
                <a:gd name="T48" fmla="*/ 24 w 90"/>
                <a:gd name="T49" fmla="*/ 132 h 138"/>
                <a:gd name="T50" fmla="*/ 24 w 90"/>
                <a:gd name="T51" fmla="*/ 127 h 138"/>
                <a:gd name="T52" fmla="*/ 26 w 90"/>
                <a:gd name="T53" fmla="*/ 122 h 138"/>
                <a:gd name="T54" fmla="*/ 29 w 90"/>
                <a:gd name="T55" fmla="*/ 117 h 138"/>
                <a:gd name="T56" fmla="*/ 33 w 90"/>
                <a:gd name="T57" fmla="*/ 113 h 138"/>
                <a:gd name="T58" fmla="*/ 37 w 90"/>
                <a:gd name="T59" fmla="*/ 109 h 138"/>
                <a:gd name="T60" fmla="*/ 41 w 90"/>
                <a:gd name="T61" fmla="*/ 106 h 138"/>
                <a:gd name="T62" fmla="*/ 44 w 90"/>
                <a:gd name="T63" fmla="*/ 104 h 138"/>
                <a:gd name="T64" fmla="*/ 47 w 90"/>
                <a:gd name="T65" fmla="*/ 102 h 138"/>
                <a:gd name="T66" fmla="*/ 59 w 90"/>
                <a:gd name="T67" fmla="*/ 94 h 138"/>
                <a:gd name="T68" fmla="*/ 68 w 90"/>
                <a:gd name="T69" fmla="*/ 85 h 138"/>
                <a:gd name="T70" fmla="*/ 75 w 90"/>
                <a:gd name="T71" fmla="*/ 75 h 138"/>
                <a:gd name="T72" fmla="*/ 79 w 90"/>
                <a:gd name="T73" fmla="*/ 63 h 138"/>
                <a:gd name="T74" fmla="*/ 83 w 90"/>
                <a:gd name="T75" fmla="*/ 51 h 138"/>
                <a:gd name="T76" fmla="*/ 85 w 90"/>
                <a:gd name="T77" fmla="*/ 39 h 138"/>
                <a:gd name="T78" fmla="*/ 87 w 90"/>
                <a:gd name="T79" fmla="*/ 26 h 138"/>
                <a:gd name="T80" fmla="*/ 90 w 90"/>
                <a:gd name="T81" fmla="*/ 13 h 138"/>
                <a:gd name="T82" fmla="*/ 83 w 90"/>
                <a:gd name="T83" fmla="*/ 2 h 138"/>
                <a:gd name="T84" fmla="*/ 74 w 90"/>
                <a:gd name="T85" fmla="*/ 0 h 138"/>
                <a:gd name="T86" fmla="*/ 65 w 90"/>
                <a:gd name="T87" fmla="*/ 5 h 138"/>
                <a:gd name="T88" fmla="*/ 56 w 90"/>
                <a:gd name="T89" fmla="*/ 15 h 138"/>
                <a:gd name="T90" fmla="*/ 46 w 90"/>
                <a:gd name="T91" fmla="*/ 27 h 138"/>
                <a:gd name="T92" fmla="*/ 37 w 90"/>
                <a:gd name="T93" fmla="*/ 41 h 138"/>
                <a:gd name="T94" fmla="*/ 28 w 90"/>
                <a:gd name="T95" fmla="*/ 55 h 138"/>
                <a:gd name="T96" fmla="*/ 19 w 90"/>
                <a:gd name="T97"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138">
                  <a:moveTo>
                    <a:pt x="19" y="66"/>
                  </a:moveTo>
                  <a:lnTo>
                    <a:pt x="19" y="71"/>
                  </a:lnTo>
                  <a:lnTo>
                    <a:pt x="19" y="76"/>
                  </a:lnTo>
                  <a:lnTo>
                    <a:pt x="19" y="81"/>
                  </a:lnTo>
                  <a:lnTo>
                    <a:pt x="19" y="85"/>
                  </a:lnTo>
                  <a:lnTo>
                    <a:pt x="19" y="90"/>
                  </a:lnTo>
                  <a:lnTo>
                    <a:pt x="20" y="95"/>
                  </a:lnTo>
                  <a:lnTo>
                    <a:pt x="19" y="100"/>
                  </a:lnTo>
                  <a:lnTo>
                    <a:pt x="19" y="105"/>
                  </a:lnTo>
                  <a:lnTo>
                    <a:pt x="17" y="109"/>
                  </a:lnTo>
                  <a:lnTo>
                    <a:pt x="16" y="113"/>
                  </a:lnTo>
                  <a:lnTo>
                    <a:pt x="14" y="116"/>
                  </a:lnTo>
                  <a:lnTo>
                    <a:pt x="13" y="120"/>
                  </a:lnTo>
                  <a:lnTo>
                    <a:pt x="10" y="123"/>
                  </a:lnTo>
                  <a:lnTo>
                    <a:pt x="8" y="126"/>
                  </a:lnTo>
                  <a:lnTo>
                    <a:pt x="4" y="129"/>
                  </a:lnTo>
                  <a:lnTo>
                    <a:pt x="0" y="133"/>
                  </a:lnTo>
                  <a:lnTo>
                    <a:pt x="0" y="134"/>
                  </a:lnTo>
                  <a:lnTo>
                    <a:pt x="2" y="135"/>
                  </a:lnTo>
                  <a:lnTo>
                    <a:pt x="6" y="137"/>
                  </a:lnTo>
                  <a:lnTo>
                    <a:pt x="11" y="137"/>
                  </a:lnTo>
                  <a:lnTo>
                    <a:pt x="15" y="138"/>
                  </a:lnTo>
                  <a:lnTo>
                    <a:pt x="19" y="137"/>
                  </a:lnTo>
                  <a:lnTo>
                    <a:pt x="22" y="135"/>
                  </a:lnTo>
                  <a:lnTo>
                    <a:pt x="24" y="132"/>
                  </a:lnTo>
                  <a:lnTo>
                    <a:pt x="24" y="127"/>
                  </a:lnTo>
                  <a:lnTo>
                    <a:pt x="26" y="122"/>
                  </a:lnTo>
                  <a:lnTo>
                    <a:pt x="29" y="117"/>
                  </a:lnTo>
                  <a:lnTo>
                    <a:pt x="33" y="113"/>
                  </a:lnTo>
                  <a:lnTo>
                    <a:pt x="37" y="109"/>
                  </a:lnTo>
                  <a:lnTo>
                    <a:pt x="41" y="106"/>
                  </a:lnTo>
                  <a:lnTo>
                    <a:pt x="44" y="104"/>
                  </a:lnTo>
                  <a:lnTo>
                    <a:pt x="47" y="102"/>
                  </a:lnTo>
                  <a:lnTo>
                    <a:pt x="59" y="94"/>
                  </a:lnTo>
                  <a:lnTo>
                    <a:pt x="68" y="85"/>
                  </a:lnTo>
                  <a:lnTo>
                    <a:pt x="75" y="75"/>
                  </a:lnTo>
                  <a:lnTo>
                    <a:pt x="79" y="63"/>
                  </a:lnTo>
                  <a:lnTo>
                    <a:pt x="83" y="51"/>
                  </a:lnTo>
                  <a:lnTo>
                    <a:pt x="85" y="39"/>
                  </a:lnTo>
                  <a:lnTo>
                    <a:pt x="87" y="26"/>
                  </a:lnTo>
                  <a:lnTo>
                    <a:pt x="90" y="13"/>
                  </a:lnTo>
                  <a:lnTo>
                    <a:pt x="83" y="2"/>
                  </a:lnTo>
                  <a:lnTo>
                    <a:pt x="74" y="0"/>
                  </a:lnTo>
                  <a:lnTo>
                    <a:pt x="65" y="5"/>
                  </a:lnTo>
                  <a:lnTo>
                    <a:pt x="56" y="15"/>
                  </a:lnTo>
                  <a:lnTo>
                    <a:pt x="46" y="27"/>
                  </a:lnTo>
                  <a:lnTo>
                    <a:pt x="37" y="41"/>
                  </a:lnTo>
                  <a:lnTo>
                    <a:pt x="28" y="55"/>
                  </a:lnTo>
                  <a:lnTo>
                    <a:pt x="19" y="66"/>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50" name="Freeform 2344"/>
            <p:cNvSpPr>
              <a:spLocks/>
            </p:cNvSpPr>
            <p:nvPr/>
          </p:nvSpPr>
          <p:spPr bwMode="auto">
            <a:xfrm>
              <a:off x="2578103" y="5021825"/>
              <a:ext cx="138113" cy="214313"/>
            </a:xfrm>
            <a:custGeom>
              <a:avLst/>
              <a:gdLst>
                <a:gd name="T0" fmla="*/ 17 w 87"/>
                <a:gd name="T1" fmla="*/ 65 h 135"/>
                <a:gd name="T2" fmla="*/ 17 w 87"/>
                <a:gd name="T3" fmla="*/ 70 h 135"/>
                <a:gd name="T4" fmla="*/ 17 w 87"/>
                <a:gd name="T5" fmla="*/ 75 h 135"/>
                <a:gd name="T6" fmla="*/ 17 w 87"/>
                <a:gd name="T7" fmla="*/ 80 h 135"/>
                <a:gd name="T8" fmla="*/ 17 w 87"/>
                <a:gd name="T9" fmla="*/ 84 h 135"/>
                <a:gd name="T10" fmla="*/ 17 w 87"/>
                <a:gd name="T11" fmla="*/ 89 h 135"/>
                <a:gd name="T12" fmla="*/ 18 w 87"/>
                <a:gd name="T13" fmla="*/ 94 h 135"/>
                <a:gd name="T14" fmla="*/ 18 w 87"/>
                <a:gd name="T15" fmla="*/ 99 h 135"/>
                <a:gd name="T16" fmla="*/ 18 w 87"/>
                <a:gd name="T17" fmla="*/ 104 h 135"/>
                <a:gd name="T18" fmla="*/ 16 w 87"/>
                <a:gd name="T19" fmla="*/ 108 h 135"/>
                <a:gd name="T20" fmla="*/ 15 w 87"/>
                <a:gd name="T21" fmla="*/ 112 h 135"/>
                <a:gd name="T22" fmla="*/ 14 w 87"/>
                <a:gd name="T23" fmla="*/ 115 h 135"/>
                <a:gd name="T24" fmla="*/ 12 w 87"/>
                <a:gd name="T25" fmla="*/ 118 h 135"/>
                <a:gd name="T26" fmla="*/ 10 w 87"/>
                <a:gd name="T27" fmla="*/ 121 h 135"/>
                <a:gd name="T28" fmla="*/ 8 w 87"/>
                <a:gd name="T29" fmla="*/ 124 h 135"/>
                <a:gd name="T30" fmla="*/ 4 w 87"/>
                <a:gd name="T31" fmla="*/ 127 h 135"/>
                <a:gd name="T32" fmla="*/ 0 w 87"/>
                <a:gd name="T33" fmla="*/ 130 h 135"/>
                <a:gd name="T34" fmla="*/ 0 w 87"/>
                <a:gd name="T35" fmla="*/ 131 h 135"/>
                <a:gd name="T36" fmla="*/ 2 w 87"/>
                <a:gd name="T37" fmla="*/ 133 h 135"/>
                <a:gd name="T38" fmla="*/ 5 w 87"/>
                <a:gd name="T39" fmla="*/ 134 h 135"/>
                <a:gd name="T40" fmla="*/ 10 w 87"/>
                <a:gd name="T41" fmla="*/ 135 h 135"/>
                <a:gd name="T42" fmla="*/ 14 w 87"/>
                <a:gd name="T43" fmla="*/ 135 h 135"/>
                <a:gd name="T44" fmla="*/ 17 w 87"/>
                <a:gd name="T45" fmla="*/ 135 h 135"/>
                <a:gd name="T46" fmla="*/ 20 w 87"/>
                <a:gd name="T47" fmla="*/ 133 h 135"/>
                <a:gd name="T48" fmla="*/ 21 w 87"/>
                <a:gd name="T49" fmla="*/ 130 h 135"/>
                <a:gd name="T50" fmla="*/ 21 w 87"/>
                <a:gd name="T51" fmla="*/ 125 h 135"/>
                <a:gd name="T52" fmla="*/ 24 w 87"/>
                <a:gd name="T53" fmla="*/ 120 h 135"/>
                <a:gd name="T54" fmla="*/ 28 w 87"/>
                <a:gd name="T55" fmla="*/ 115 h 135"/>
                <a:gd name="T56" fmla="*/ 32 w 87"/>
                <a:gd name="T57" fmla="*/ 110 h 135"/>
                <a:gd name="T58" fmla="*/ 36 w 87"/>
                <a:gd name="T59" fmla="*/ 107 h 135"/>
                <a:gd name="T60" fmla="*/ 40 w 87"/>
                <a:gd name="T61" fmla="*/ 104 h 135"/>
                <a:gd name="T62" fmla="*/ 42 w 87"/>
                <a:gd name="T63" fmla="*/ 101 h 135"/>
                <a:gd name="T64" fmla="*/ 44 w 87"/>
                <a:gd name="T65" fmla="*/ 100 h 135"/>
                <a:gd name="T66" fmla="*/ 56 w 87"/>
                <a:gd name="T67" fmla="*/ 93 h 135"/>
                <a:gd name="T68" fmla="*/ 65 w 87"/>
                <a:gd name="T69" fmla="*/ 84 h 135"/>
                <a:gd name="T70" fmla="*/ 72 w 87"/>
                <a:gd name="T71" fmla="*/ 73 h 135"/>
                <a:gd name="T72" fmla="*/ 77 w 87"/>
                <a:gd name="T73" fmla="*/ 62 h 135"/>
                <a:gd name="T74" fmla="*/ 80 w 87"/>
                <a:gd name="T75" fmla="*/ 50 h 135"/>
                <a:gd name="T76" fmla="*/ 82 w 87"/>
                <a:gd name="T77" fmla="*/ 38 h 135"/>
                <a:gd name="T78" fmla="*/ 84 w 87"/>
                <a:gd name="T79" fmla="*/ 26 h 135"/>
                <a:gd name="T80" fmla="*/ 87 w 87"/>
                <a:gd name="T81" fmla="*/ 14 h 135"/>
                <a:gd name="T82" fmla="*/ 80 w 87"/>
                <a:gd name="T83" fmla="*/ 3 h 135"/>
                <a:gd name="T84" fmla="*/ 72 w 87"/>
                <a:gd name="T85" fmla="*/ 0 h 135"/>
                <a:gd name="T86" fmla="*/ 63 w 87"/>
                <a:gd name="T87" fmla="*/ 5 h 135"/>
                <a:gd name="T88" fmla="*/ 54 w 87"/>
                <a:gd name="T89" fmla="*/ 14 h 135"/>
                <a:gd name="T90" fmla="*/ 44 w 87"/>
                <a:gd name="T91" fmla="*/ 27 h 135"/>
                <a:gd name="T92" fmla="*/ 35 w 87"/>
                <a:gd name="T93" fmla="*/ 41 h 135"/>
                <a:gd name="T94" fmla="*/ 26 w 87"/>
                <a:gd name="T95" fmla="*/ 54 h 135"/>
                <a:gd name="T96" fmla="*/ 17 w 87"/>
                <a:gd name="T9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135">
                  <a:moveTo>
                    <a:pt x="17" y="65"/>
                  </a:moveTo>
                  <a:lnTo>
                    <a:pt x="17" y="70"/>
                  </a:lnTo>
                  <a:lnTo>
                    <a:pt x="17" y="75"/>
                  </a:lnTo>
                  <a:lnTo>
                    <a:pt x="17" y="80"/>
                  </a:lnTo>
                  <a:lnTo>
                    <a:pt x="17" y="84"/>
                  </a:lnTo>
                  <a:lnTo>
                    <a:pt x="17" y="89"/>
                  </a:lnTo>
                  <a:lnTo>
                    <a:pt x="18" y="94"/>
                  </a:lnTo>
                  <a:lnTo>
                    <a:pt x="18" y="99"/>
                  </a:lnTo>
                  <a:lnTo>
                    <a:pt x="18" y="104"/>
                  </a:lnTo>
                  <a:lnTo>
                    <a:pt x="16" y="108"/>
                  </a:lnTo>
                  <a:lnTo>
                    <a:pt x="15" y="112"/>
                  </a:lnTo>
                  <a:lnTo>
                    <a:pt x="14" y="115"/>
                  </a:lnTo>
                  <a:lnTo>
                    <a:pt x="12" y="118"/>
                  </a:lnTo>
                  <a:lnTo>
                    <a:pt x="10" y="121"/>
                  </a:lnTo>
                  <a:lnTo>
                    <a:pt x="8" y="124"/>
                  </a:lnTo>
                  <a:lnTo>
                    <a:pt x="4" y="127"/>
                  </a:lnTo>
                  <a:lnTo>
                    <a:pt x="0" y="130"/>
                  </a:lnTo>
                  <a:lnTo>
                    <a:pt x="0" y="131"/>
                  </a:lnTo>
                  <a:lnTo>
                    <a:pt x="2" y="133"/>
                  </a:lnTo>
                  <a:lnTo>
                    <a:pt x="5" y="134"/>
                  </a:lnTo>
                  <a:lnTo>
                    <a:pt x="10" y="135"/>
                  </a:lnTo>
                  <a:lnTo>
                    <a:pt x="14" y="135"/>
                  </a:lnTo>
                  <a:lnTo>
                    <a:pt x="17" y="135"/>
                  </a:lnTo>
                  <a:lnTo>
                    <a:pt x="20" y="133"/>
                  </a:lnTo>
                  <a:lnTo>
                    <a:pt x="21" y="130"/>
                  </a:lnTo>
                  <a:lnTo>
                    <a:pt x="21" y="125"/>
                  </a:lnTo>
                  <a:lnTo>
                    <a:pt x="24" y="120"/>
                  </a:lnTo>
                  <a:lnTo>
                    <a:pt x="28" y="115"/>
                  </a:lnTo>
                  <a:lnTo>
                    <a:pt x="32" y="110"/>
                  </a:lnTo>
                  <a:lnTo>
                    <a:pt x="36" y="107"/>
                  </a:lnTo>
                  <a:lnTo>
                    <a:pt x="40" y="104"/>
                  </a:lnTo>
                  <a:lnTo>
                    <a:pt x="42" y="101"/>
                  </a:lnTo>
                  <a:lnTo>
                    <a:pt x="44" y="100"/>
                  </a:lnTo>
                  <a:lnTo>
                    <a:pt x="56" y="93"/>
                  </a:lnTo>
                  <a:lnTo>
                    <a:pt x="65" y="84"/>
                  </a:lnTo>
                  <a:lnTo>
                    <a:pt x="72" y="73"/>
                  </a:lnTo>
                  <a:lnTo>
                    <a:pt x="77" y="62"/>
                  </a:lnTo>
                  <a:lnTo>
                    <a:pt x="80" y="50"/>
                  </a:lnTo>
                  <a:lnTo>
                    <a:pt x="82" y="38"/>
                  </a:lnTo>
                  <a:lnTo>
                    <a:pt x="84" y="26"/>
                  </a:lnTo>
                  <a:lnTo>
                    <a:pt x="87" y="14"/>
                  </a:lnTo>
                  <a:lnTo>
                    <a:pt x="80" y="3"/>
                  </a:lnTo>
                  <a:lnTo>
                    <a:pt x="72" y="0"/>
                  </a:lnTo>
                  <a:lnTo>
                    <a:pt x="63" y="5"/>
                  </a:lnTo>
                  <a:lnTo>
                    <a:pt x="54" y="14"/>
                  </a:lnTo>
                  <a:lnTo>
                    <a:pt x="44" y="27"/>
                  </a:lnTo>
                  <a:lnTo>
                    <a:pt x="35" y="41"/>
                  </a:lnTo>
                  <a:lnTo>
                    <a:pt x="26" y="54"/>
                  </a:lnTo>
                  <a:lnTo>
                    <a:pt x="17" y="65"/>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651" name="Group 2353"/>
            <p:cNvGrpSpPr>
              <a:grpSpLocks/>
            </p:cNvGrpSpPr>
            <p:nvPr/>
          </p:nvGrpSpPr>
          <p:grpSpPr bwMode="auto">
            <a:xfrm>
              <a:off x="2640013" y="5240898"/>
              <a:ext cx="76200" cy="71438"/>
              <a:chOff x="1663" y="3259"/>
              <a:chExt cx="48" cy="45"/>
            </a:xfrm>
          </p:grpSpPr>
          <p:sp>
            <p:nvSpPr>
              <p:cNvPr id="4282" name="Freeform 2345"/>
              <p:cNvSpPr>
                <a:spLocks/>
              </p:cNvSpPr>
              <p:nvPr/>
            </p:nvSpPr>
            <p:spPr bwMode="auto">
              <a:xfrm>
                <a:off x="1664" y="3260"/>
                <a:ext cx="47" cy="44"/>
              </a:xfrm>
              <a:custGeom>
                <a:avLst/>
                <a:gdLst>
                  <a:gd name="T0" fmla="*/ 7 w 47"/>
                  <a:gd name="T1" fmla="*/ 12 h 44"/>
                  <a:gd name="T2" fmla="*/ 5 w 47"/>
                  <a:gd name="T3" fmla="*/ 14 h 44"/>
                  <a:gd name="T4" fmla="*/ 3 w 47"/>
                  <a:gd name="T5" fmla="*/ 16 h 44"/>
                  <a:gd name="T6" fmla="*/ 1 w 47"/>
                  <a:gd name="T7" fmla="*/ 19 h 44"/>
                  <a:gd name="T8" fmla="*/ 0 w 47"/>
                  <a:gd name="T9" fmla="*/ 22 h 44"/>
                  <a:gd name="T10" fmla="*/ 1 w 47"/>
                  <a:gd name="T11" fmla="*/ 28 h 44"/>
                  <a:gd name="T12" fmla="*/ 1 w 47"/>
                  <a:gd name="T13" fmla="*/ 34 h 44"/>
                  <a:gd name="T14" fmla="*/ 1 w 47"/>
                  <a:gd name="T15" fmla="*/ 40 h 44"/>
                  <a:gd name="T16" fmla="*/ 2 w 47"/>
                  <a:gd name="T17" fmla="*/ 41 h 44"/>
                  <a:gd name="T18" fmla="*/ 4 w 47"/>
                  <a:gd name="T19" fmla="*/ 40 h 44"/>
                  <a:gd name="T20" fmla="*/ 6 w 47"/>
                  <a:gd name="T21" fmla="*/ 38 h 44"/>
                  <a:gd name="T22" fmla="*/ 9 w 47"/>
                  <a:gd name="T23" fmla="*/ 36 h 44"/>
                  <a:gd name="T24" fmla="*/ 10 w 47"/>
                  <a:gd name="T25" fmla="*/ 36 h 44"/>
                  <a:gd name="T26" fmla="*/ 11 w 47"/>
                  <a:gd name="T27" fmla="*/ 38 h 44"/>
                  <a:gd name="T28" fmla="*/ 12 w 47"/>
                  <a:gd name="T29" fmla="*/ 41 h 44"/>
                  <a:gd name="T30" fmla="*/ 14 w 47"/>
                  <a:gd name="T31" fmla="*/ 43 h 44"/>
                  <a:gd name="T32" fmla="*/ 20 w 47"/>
                  <a:gd name="T33" fmla="*/ 41 h 44"/>
                  <a:gd name="T34" fmla="*/ 30 w 47"/>
                  <a:gd name="T35" fmla="*/ 35 h 44"/>
                  <a:gd name="T36" fmla="*/ 37 w 47"/>
                  <a:gd name="T37" fmla="*/ 29 h 44"/>
                  <a:gd name="T38" fmla="*/ 44 w 47"/>
                  <a:gd name="T39" fmla="*/ 21 h 44"/>
                  <a:gd name="T40" fmla="*/ 46 w 47"/>
                  <a:gd name="T41" fmla="*/ 14 h 44"/>
                  <a:gd name="T42" fmla="*/ 44 w 47"/>
                  <a:gd name="T43" fmla="*/ 10 h 44"/>
                  <a:gd name="T44" fmla="*/ 41 w 47"/>
                  <a:gd name="T45" fmla="*/ 6 h 44"/>
                  <a:gd name="T46" fmla="*/ 39 w 47"/>
                  <a:gd name="T47" fmla="*/ 2 h 44"/>
                  <a:gd name="T48" fmla="*/ 35 w 47"/>
                  <a:gd name="T49" fmla="*/ 1 h 44"/>
                  <a:gd name="T50" fmla="*/ 30 w 47"/>
                  <a:gd name="T51" fmla="*/ 4 h 44"/>
                  <a:gd name="T52" fmla="*/ 26 w 47"/>
                  <a:gd name="T53" fmla="*/ 6 h 44"/>
                  <a:gd name="T54" fmla="*/ 21 w 47"/>
                  <a:gd name="T55" fmla="*/ 8 h 44"/>
                  <a:gd name="T56" fmla="*/ 18 w 47"/>
                  <a:gd name="T57" fmla="*/ 10 h 44"/>
                  <a:gd name="T58" fmla="*/ 15 w 47"/>
                  <a:gd name="T59" fmla="*/ 11 h 44"/>
                  <a:gd name="T60" fmla="*/ 11 w 47"/>
                  <a:gd name="T61" fmla="*/ 11 h 44"/>
                  <a:gd name="T62" fmla="*/ 8 w 47"/>
                  <a:gd name="T6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44">
                    <a:moveTo>
                      <a:pt x="8" y="11"/>
                    </a:moveTo>
                    <a:lnTo>
                      <a:pt x="7" y="12"/>
                    </a:lnTo>
                    <a:lnTo>
                      <a:pt x="6" y="13"/>
                    </a:lnTo>
                    <a:lnTo>
                      <a:pt x="5" y="14"/>
                    </a:lnTo>
                    <a:lnTo>
                      <a:pt x="4" y="15"/>
                    </a:lnTo>
                    <a:lnTo>
                      <a:pt x="3" y="16"/>
                    </a:lnTo>
                    <a:lnTo>
                      <a:pt x="2" y="18"/>
                    </a:lnTo>
                    <a:lnTo>
                      <a:pt x="1" y="19"/>
                    </a:lnTo>
                    <a:lnTo>
                      <a:pt x="0" y="20"/>
                    </a:lnTo>
                    <a:lnTo>
                      <a:pt x="0" y="22"/>
                    </a:lnTo>
                    <a:lnTo>
                      <a:pt x="0" y="25"/>
                    </a:lnTo>
                    <a:lnTo>
                      <a:pt x="1" y="28"/>
                    </a:lnTo>
                    <a:lnTo>
                      <a:pt x="1" y="31"/>
                    </a:lnTo>
                    <a:lnTo>
                      <a:pt x="1" y="34"/>
                    </a:lnTo>
                    <a:lnTo>
                      <a:pt x="1" y="37"/>
                    </a:lnTo>
                    <a:lnTo>
                      <a:pt x="1" y="40"/>
                    </a:lnTo>
                    <a:lnTo>
                      <a:pt x="1" y="42"/>
                    </a:lnTo>
                    <a:lnTo>
                      <a:pt x="2" y="41"/>
                    </a:lnTo>
                    <a:lnTo>
                      <a:pt x="3" y="41"/>
                    </a:lnTo>
                    <a:lnTo>
                      <a:pt x="4" y="40"/>
                    </a:lnTo>
                    <a:lnTo>
                      <a:pt x="5" y="39"/>
                    </a:lnTo>
                    <a:lnTo>
                      <a:pt x="6" y="38"/>
                    </a:lnTo>
                    <a:lnTo>
                      <a:pt x="7" y="37"/>
                    </a:lnTo>
                    <a:lnTo>
                      <a:pt x="9" y="36"/>
                    </a:lnTo>
                    <a:lnTo>
                      <a:pt x="10" y="35"/>
                    </a:lnTo>
                    <a:lnTo>
                      <a:pt x="10" y="36"/>
                    </a:lnTo>
                    <a:lnTo>
                      <a:pt x="11" y="37"/>
                    </a:lnTo>
                    <a:lnTo>
                      <a:pt x="11" y="38"/>
                    </a:lnTo>
                    <a:lnTo>
                      <a:pt x="12" y="40"/>
                    </a:lnTo>
                    <a:lnTo>
                      <a:pt x="12" y="41"/>
                    </a:lnTo>
                    <a:lnTo>
                      <a:pt x="13" y="42"/>
                    </a:lnTo>
                    <a:lnTo>
                      <a:pt x="14" y="43"/>
                    </a:lnTo>
                    <a:lnTo>
                      <a:pt x="14" y="44"/>
                    </a:lnTo>
                    <a:lnTo>
                      <a:pt x="20" y="41"/>
                    </a:lnTo>
                    <a:lnTo>
                      <a:pt x="25" y="38"/>
                    </a:lnTo>
                    <a:lnTo>
                      <a:pt x="30" y="35"/>
                    </a:lnTo>
                    <a:lnTo>
                      <a:pt x="34" y="32"/>
                    </a:lnTo>
                    <a:lnTo>
                      <a:pt x="37" y="29"/>
                    </a:lnTo>
                    <a:lnTo>
                      <a:pt x="41" y="26"/>
                    </a:lnTo>
                    <a:lnTo>
                      <a:pt x="44" y="21"/>
                    </a:lnTo>
                    <a:lnTo>
                      <a:pt x="47" y="16"/>
                    </a:lnTo>
                    <a:lnTo>
                      <a:pt x="46" y="14"/>
                    </a:lnTo>
                    <a:lnTo>
                      <a:pt x="45" y="12"/>
                    </a:lnTo>
                    <a:lnTo>
                      <a:pt x="44" y="10"/>
                    </a:lnTo>
                    <a:lnTo>
                      <a:pt x="43" y="8"/>
                    </a:lnTo>
                    <a:lnTo>
                      <a:pt x="41" y="6"/>
                    </a:lnTo>
                    <a:lnTo>
                      <a:pt x="40" y="4"/>
                    </a:lnTo>
                    <a:lnTo>
                      <a:pt x="39" y="2"/>
                    </a:lnTo>
                    <a:lnTo>
                      <a:pt x="38" y="0"/>
                    </a:lnTo>
                    <a:lnTo>
                      <a:pt x="35" y="1"/>
                    </a:lnTo>
                    <a:lnTo>
                      <a:pt x="33" y="2"/>
                    </a:lnTo>
                    <a:lnTo>
                      <a:pt x="30" y="4"/>
                    </a:lnTo>
                    <a:lnTo>
                      <a:pt x="28" y="5"/>
                    </a:lnTo>
                    <a:lnTo>
                      <a:pt x="26" y="6"/>
                    </a:lnTo>
                    <a:lnTo>
                      <a:pt x="23" y="7"/>
                    </a:lnTo>
                    <a:lnTo>
                      <a:pt x="21" y="8"/>
                    </a:lnTo>
                    <a:lnTo>
                      <a:pt x="19" y="10"/>
                    </a:lnTo>
                    <a:lnTo>
                      <a:pt x="18" y="10"/>
                    </a:lnTo>
                    <a:lnTo>
                      <a:pt x="17" y="10"/>
                    </a:lnTo>
                    <a:lnTo>
                      <a:pt x="15" y="11"/>
                    </a:lnTo>
                    <a:lnTo>
                      <a:pt x="13" y="11"/>
                    </a:lnTo>
                    <a:lnTo>
                      <a:pt x="11" y="11"/>
                    </a:lnTo>
                    <a:lnTo>
                      <a:pt x="9" y="12"/>
                    </a:lnTo>
                    <a:lnTo>
                      <a:pt x="8" y="11"/>
                    </a:lnTo>
                    <a:lnTo>
                      <a:pt x="8" y="11"/>
                    </a:lnTo>
                    <a:close/>
                  </a:path>
                </a:pathLst>
              </a:custGeom>
              <a:solidFill>
                <a:srgbClr val="82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83" name="Freeform 2346"/>
              <p:cNvSpPr>
                <a:spLocks/>
              </p:cNvSpPr>
              <p:nvPr/>
            </p:nvSpPr>
            <p:spPr bwMode="auto">
              <a:xfrm>
                <a:off x="1664" y="3259"/>
                <a:ext cx="46" cy="42"/>
              </a:xfrm>
              <a:custGeom>
                <a:avLst/>
                <a:gdLst>
                  <a:gd name="T0" fmla="*/ 7 w 46"/>
                  <a:gd name="T1" fmla="*/ 12 h 42"/>
                  <a:gd name="T2" fmla="*/ 5 w 46"/>
                  <a:gd name="T3" fmla="*/ 14 h 42"/>
                  <a:gd name="T4" fmla="*/ 3 w 46"/>
                  <a:gd name="T5" fmla="*/ 17 h 42"/>
                  <a:gd name="T6" fmla="*/ 1 w 46"/>
                  <a:gd name="T7" fmla="*/ 19 h 42"/>
                  <a:gd name="T8" fmla="*/ 0 w 46"/>
                  <a:gd name="T9" fmla="*/ 22 h 42"/>
                  <a:gd name="T10" fmla="*/ 1 w 46"/>
                  <a:gd name="T11" fmla="*/ 28 h 42"/>
                  <a:gd name="T12" fmla="*/ 1 w 46"/>
                  <a:gd name="T13" fmla="*/ 33 h 42"/>
                  <a:gd name="T14" fmla="*/ 1 w 46"/>
                  <a:gd name="T15" fmla="*/ 38 h 42"/>
                  <a:gd name="T16" fmla="*/ 3 w 46"/>
                  <a:gd name="T17" fmla="*/ 40 h 42"/>
                  <a:gd name="T18" fmla="*/ 5 w 46"/>
                  <a:gd name="T19" fmla="*/ 38 h 42"/>
                  <a:gd name="T20" fmla="*/ 7 w 46"/>
                  <a:gd name="T21" fmla="*/ 37 h 42"/>
                  <a:gd name="T22" fmla="*/ 9 w 46"/>
                  <a:gd name="T23" fmla="*/ 35 h 42"/>
                  <a:gd name="T24" fmla="*/ 10 w 46"/>
                  <a:gd name="T25" fmla="*/ 35 h 42"/>
                  <a:gd name="T26" fmla="*/ 12 w 46"/>
                  <a:gd name="T27" fmla="*/ 37 h 42"/>
                  <a:gd name="T28" fmla="*/ 13 w 46"/>
                  <a:gd name="T29" fmla="*/ 39 h 42"/>
                  <a:gd name="T30" fmla="*/ 14 w 46"/>
                  <a:gd name="T31" fmla="*/ 41 h 42"/>
                  <a:gd name="T32" fmla="*/ 20 w 46"/>
                  <a:gd name="T33" fmla="*/ 39 h 42"/>
                  <a:gd name="T34" fmla="*/ 29 w 46"/>
                  <a:gd name="T35" fmla="*/ 33 h 42"/>
                  <a:gd name="T36" fmla="*/ 36 w 46"/>
                  <a:gd name="T37" fmla="*/ 28 h 42"/>
                  <a:gd name="T38" fmla="*/ 43 w 46"/>
                  <a:gd name="T39" fmla="*/ 21 h 42"/>
                  <a:gd name="T40" fmla="*/ 44 w 46"/>
                  <a:gd name="T41" fmla="*/ 14 h 42"/>
                  <a:gd name="T42" fmla="*/ 42 w 46"/>
                  <a:gd name="T43" fmla="*/ 10 h 42"/>
                  <a:gd name="T44" fmla="*/ 40 w 46"/>
                  <a:gd name="T45" fmla="*/ 6 h 42"/>
                  <a:gd name="T46" fmla="*/ 38 w 46"/>
                  <a:gd name="T47" fmla="*/ 2 h 42"/>
                  <a:gd name="T48" fmla="*/ 35 w 46"/>
                  <a:gd name="T49" fmla="*/ 2 h 42"/>
                  <a:gd name="T50" fmla="*/ 30 w 46"/>
                  <a:gd name="T51" fmla="*/ 4 h 42"/>
                  <a:gd name="T52" fmla="*/ 25 w 46"/>
                  <a:gd name="T53" fmla="*/ 6 h 42"/>
                  <a:gd name="T54" fmla="*/ 21 w 46"/>
                  <a:gd name="T55" fmla="*/ 9 h 42"/>
                  <a:gd name="T56" fmla="*/ 18 w 46"/>
                  <a:gd name="T57" fmla="*/ 10 h 42"/>
                  <a:gd name="T58" fmla="*/ 15 w 46"/>
                  <a:gd name="T59" fmla="*/ 11 h 42"/>
                  <a:gd name="T60" fmla="*/ 10 w 46"/>
                  <a:gd name="T61" fmla="*/ 11 h 42"/>
                  <a:gd name="T62" fmla="*/ 8 w 46"/>
                  <a:gd name="T6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42">
                    <a:moveTo>
                      <a:pt x="8" y="11"/>
                    </a:moveTo>
                    <a:lnTo>
                      <a:pt x="7" y="12"/>
                    </a:lnTo>
                    <a:lnTo>
                      <a:pt x="6" y="13"/>
                    </a:lnTo>
                    <a:lnTo>
                      <a:pt x="5" y="14"/>
                    </a:lnTo>
                    <a:lnTo>
                      <a:pt x="4" y="15"/>
                    </a:lnTo>
                    <a:lnTo>
                      <a:pt x="3" y="17"/>
                    </a:lnTo>
                    <a:lnTo>
                      <a:pt x="2" y="18"/>
                    </a:lnTo>
                    <a:lnTo>
                      <a:pt x="1" y="19"/>
                    </a:lnTo>
                    <a:lnTo>
                      <a:pt x="0" y="20"/>
                    </a:lnTo>
                    <a:lnTo>
                      <a:pt x="0" y="22"/>
                    </a:lnTo>
                    <a:lnTo>
                      <a:pt x="0" y="25"/>
                    </a:lnTo>
                    <a:lnTo>
                      <a:pt x="1" y="28"/>
                    </a:lnTo>
                    <a:lnTo>
                      <a:pt x="1" y="31"/>
                    </a:lnTo>
                    <a:lnTo>
                      <a:pt x="1" y="33"/>
                    </a:lnTo>
                    <a:lnTo>
                      <a:pt x="1" y="36"/>
                    </a:lnTo>
                    <a:lnTo>
                      <a:pt x="1" y="38"/>
                    </a:lnTo>
                    <a:lnTo>
                      <a:pt x="2" y="41"/>
                    </a:lnTo>
                    <a:lnTo>
                      <a:pt x="3" y="40"/>
                    </a:lnTo>
                    <a:lnTo>
                      <a:pt x="4" y="39"/>
                    </a:lnTo>
                    <a:lnTo>
                      <a:pt x="5" y="38"/>
                    </a:lnTo>
                    <a:lnTo>
                      <a:pt x="6" y="37"/>
                    </a:lnTo>
                    <a:lnTo>
                      <a:pt x="7" y="37"/>
                    </a:lnTo>
                    <a:lnTo>
                      <a:pt x="8" y="36"/>
                    </a:lnTo>
                    <a:lnTo>
                      <a:pt x="9" y="35"/>
                    </a:lnTo>
                    <a:lnTo>
                      <a:pt x="10" y="34"/>
                    </a:lnTo>
                    <a:lnTo>
                      <a:pt x="10" y="35"/>
                    </a:lnTo>
                    <a:lnTo>
                      <a:pt x="11" y="36"/>
                    </a:lnTo>
                    <a:lnTo>
                      <a:pt x="12" y="37"/>
                    </a:lnTo>
                    <a:lnTo>
                      <a:pt x="12" y="38"/>
                    </a:lnTo>
                    <a:lnTo>
                      <a:pt x="13" y="39"/>
                    </a:lnTo>
                    <a:lnTo>
                      <a:pt x="13" y="40"/>
                    </a:lnTo>
                    <a:lnTo>
                      <a:pt x="14" y="41"/>
                    </a:lnTo>
                    <a:lnTo>
                      <a:pt x="15" y="42"/>
                    </a:lnTo>
                    <a:lnTo>
                      <a:pt x="20" y="39"/>
                    </a:lnTo>
                    <a:lnTo>
                      <a:pt x="25" y="36"/>
                    </a:lnTo>
                    <a:lnTo>
                      <a:pt x="29" y="33"/>
                    </a:lnTo>
                    <a:lnTo>
                      <a:pt x="33" y="31"/>
                    </a:lnTo>
                    <a:lnTo>
                      <a:pt x="36" y="28"/>
                    </a:lnTo>
                    <a:lnTo>
                      <a:pt x="40" y="24"/>
                    </a:lnTo>
                    <a:lnTo>
                      <a:pt x="43" y="21"/>
                    </a:lnTo>
                    <a:lnTo>
                      <a:pt x="46" y="16"/>
                    </a:lnTo>
                    <a:lnTo>
                      <a:pt x="44" y="14"/>
                    </a:lnTo>
                    <a:lnTo>
                      <a:pt x="43" y="12"/>
                    </a:lnTo>
                    <a:lnTo>
                      <a:pt x="42" y="10"/>
                    </a:lnTo>
                    <a:lnTo>
                      <a:pt x="41" y="8"/>
                    </a:lnTo>
                    <a:lnTo>
                      <a:pt x="40" y="6"/>
                    </a:lnTo>
                    <a:lnTo>
                      <a:pt x="39" y="4"/>
                    </a:lnTo>
                    <a:lnTo>
                      <a:pt x="38" y="2"/>
                    </a:lnTo>
                    <a:lnTo>
                      <a:pt x="37" y="0"/>
                    </a:lnTo>
                    <a:lnTo>
                      <a:pt x="35" y="2"/>
                    </a:lnTo>
                    <a:lnTo>
                      <a:pt x="32" y="3"/>
                    </a:lnTo>
                    <a:lnTo>
                      <a:pt x="30" y="4"/>
                    </a:lnTo>
                    <a:lnTo>
                      <a:pt x="28" y="5"/>
                    </a:lnTo>
                    <a:lnTo>
                      <a:pt x="25" y="6"/>
                    </a:lnTo>
                    <a:lnTo>
                      <a:pt x="23" y="7"/>
                    </a:lnTo>
                    <a:lnTo>
                      <a:pt x="21" y="9"/>
                    </a:lnTo>
                    <a:lnTo>
                      <a:pt x="19" y="10"/>
                    </a:lnTo>
                    <a:lnTo>
                      <a:pt x="18" y="10"/>
                    </a:lnTo>
                    <a:lnTo>
                      <a:pt x="17" y="10"/>
                    </a:lnTo>
                    <a:lnTo>
                      <a:pt x="15" y="11"/>
                    </a:lnTo>
                    <a:lnTo>
                      <a:pt x="13" y="11"/>
                    </a:lnTo>
                    <a:lnTo>
                      <a:pt x="10" y="11"/>
                    </a:lnTo>
                    <a:lnTo>
                      <a:pt x="9" y="12"/>
                    </a:lnTo>
                    <a:lnTo>
                      <a:pt x="8" y="12"/>
                    </a:lnTo>
                    <a:lnTo>
                      <a:pt x="8" y="11"/>
                    </a:lnTo>
                    <a:close/>
                  </a:path>
                </a:pathLst>
              </a:custGeom>
              <a:solidFill>
                <a:srgbClr val="8A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84" name="Freeform 2347"/>
              <p:cNvSpPr>
                <a:spLocks/>
              </p:cNvSpPr>
              <p:nvPr/>
            </p:nvSpPr>
            <p:spPr bwMode="auto">
              <a:xfrm>
                <a:off x="1664" y="3259"/>
                <a:ext cx="45" cy="40"/>
              </a:xfrm>
              <a:custGeom>
                <a:avLst/>
                <a:gdLst>
                  <a:gd name="T0" fmla="*/ 7 w 45"/>
                  <a:gd name="T1" fmla="*/ 12 h 40"/>
                  <a:gd name="T2" fmla="*/ 5 w 45"/>
                  <a:gd name="T3" fmla="*/ 14 h 40"/>
                  <a:gd name="T4" fmla="*/ 3 w 45"/>
                  <a:gd name="T5" fmla="*/ 17 h 40"/>
                  <a:gd name="T6" fmla="*/ 1 w 45"/>
                  <a:gd name="T7" fmla="*/ 19 h 40"/>
                  <a:gd name="T8" fmla="*/ 0 w 45"/>
                  <a:gd name="T9" fmla="*/ 22 h 40"/>
                  <a:gd name="T10" fmla="*/ 1 w 45"/>
                  <a:gd name="T11" fmla="*/ 28 h 40"/>
                  <a:gd name="T12" fmla="*/ 1 w 45"/>
                  <a:gd name="T13" fmla="*/ 32 h 40"/>
                  <a:gd name="T14" fmla="*/ 2 w 45"/>
                  <a:gd name="T15" fmla="*/ 36 h 40"/>
                  <a:gd name="T16" fmla="*/ 3 w 45"/>
                  <a:gd name="T17" fmla="*/ 38 h 40"/>
                  <a:gd name="T18" fmla="*/ 5 w 45"/>
                  <a:gd name="T19" fmla="*/ 36 h 40"/>
                  <a:gd name="T20" fmla="*/ 7 w 45"/>
                  <a:gd name="T21" fmla="*/ 35 h 40"/>
                  <a:gd name="T22" fmla="*/ 9 w 45"/>
                  <a:gd name="T23" fmla="*/ 34 h 40"/>
                  <a:gd name="T24" fmla="*/ 11 w 45"/>
                  <a:gd name="T25" fmla="*/ 34 h 40"/>
                  <a:gd name="T26" fmla="*/ 12 w 45"/>
                  <a:gd name="T27" fmla="*/ 36 h 40"/>
                  <a:gd name="T28" fmla="*/ 13 w 45"/>
                  <a:gd name="T29" fmla="*/ 37 h 40"/>
                  <a:gd name="T30" fmla="*/ 15 w 45"/>
                  <a:gd name="T31" fmla="*/ 39 h 40"/>
                  <a:gd name="T32" fmla="*/ 20 w 45"/>
                  <a:gd name="T33" fmla="*/ 37 h 40"/>
                  <a:gd name="T34" fmla="*/ 29 w 45"/>
                  <a:gd name="T35" fmla="*/ 32 h 40"/>
                  <a:gd name="T36" fmla="*/ 36 w 45"/>
                  <a:gd name="T37" fmla="*/ 26 h 40"/>
                  <a:gd name="T38" fmla="*/ 42 w 45"/>
                  <a:gd name="T39" fmla="*/ 20 h 40"/>
                  <a:gd name="T40" fmla="*/ 43 w 45"/>
                  <a:gd name="T41" fmla="*/ 13 h 40"/>
                  <a:gd name="T42" fmla="*/ 42 w 45"/>
                  <a:gd name="T43" fmla="*/ 10 h 40"/>
                  <a:gd name="T44" fmla="*/ 40 w 45"/>
                  <a:gd name="T45" fmla="*/ 6 h 40"/>
                  <a:gd name="T46" fmla="*/ 39 w 45"/>
                  <a:gd name="T47" fmla="*/ 2 h 40"/>
                  <a:gd name="T48" fmla="*/ 35 w 45"/>
                  <a:gd name="T49" fmla="*/ 2 h 40"/>
                  <a:gd name="T50" fmla="*/ 30 w 45"/>
                  <a:gd name="T51" fmla="*/ 4 h 40"/>
                  <a:gd name="T52" fmla="*/ 26 w 45"/>
                  <a:gd name="T53" fmla="*/ 6 h 40"/>
                  <a:gd name="T54" fmla="*/ 21 w 45"/>
                  <a:gd name="T55" fmla="*/ 9 h 40"/>
                  <a:gd name="T56" fmla="*/ 18 w 45"/>
                  <a:gd name="T57" fmla="*/ 10 h 40"/>
                  <a:gd name="T58" fmla="*/ 15 w 45"/>
                  <a:gd name="T59" fmla="*/ 11 h 40"/>
                  <a:gd name="T60" fmla="*/ 11 w 45"/>
                  <a:gd name="T61" fmla="*/ 11 h 40"/>
                  <a:gd name="T62" fmla="*/ 8 w 45"/>
                  <a:gd name="T6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0">
                    <a:moveTo>
                      <a:pt x="8" y="11"/>
                    </a:moveTo>
                    <a:lnTo>
                      <a:pt x="7" y="12"/>
                    </a:lnTo>
                    <a:lnTo>
                      <a:pt x="6" y="13"/>
                    </a:lnTo>
                    <a:lnTo>
                      <a:pt x="5" y="14"/>
                    </a:lnTo>
                    <a:lnTo>
                      <a:pt x="4" y="15"/>
                    </a:lnTo>
                    <a:lnTo>
                      <a:pt x="3" y="17"/>
                    </a:lnTo>
                    <a:lnTo>
                      <a:pt x="2" y="18"/>
                    </a:lnTo>
                    <a:lnTo>
                      <a:pt x="1" y="19"/>
                    </a:lnTo>
                    <a:lnTo>
                      <a:pt x="0" y="20"/>
                    </a:lnTo>
                    <a:lnTo>
                      <a:pt x="0" y="22"/>
                    </a:lnTo>
                    <a:lnTo>
                      <a:pt x="1" y="25"/>
                    </a:lnTo>
                    <a:lnTo>
                      <a:pt x="1" y="28"/>
                    </a:lnTo>
                    <a:lnTo>
                      <a:pt x="1" y="30"/>
                    </a:lnTo>
                    <a:lnTo>
                      <a:pt x="1" y="32"/>
                    </a:lnTo>
                    <a:lnTo>
                      <a:pt x="2" y="34"/>
                    </a:lnTo>
                    <a:lnTo>
                      <a:pt x="2" y="36"/>
                    </a:lnTo>
                    <a:lnTo>
                      <a:pt x="2" y="39"/>
                    </a:lnTo>
                    <a:lnTo>
                      <a:pt x="3" y="38"/>
                    </a:lnTo>
                    <a:lnTo>
                      <a:pt x="5" y="37"/>
                    </a:lnTo>
                    <a:lnTo>
                      <a:pt x="5" y="36"/>
                    </a:lnTo>
                    <a:lnTo>
                      <a:pt x="6" y="36"/>
                    </a:lnTo>
                    <a:lnTo>
                      <a:pt x="7" y="35"/>
                    </a:lnTo>
                    <a:lnTo>
                      <a:pt x="8" y="35"/>
                    </a:lnTo>
                    <a:lnTo>
                      <a:pt x="9" y="34"/>
                    </a:lnTo>
                    <a:lnTo>
                      <a:pt x="11" y="33"/>
                    </a:lnTo>
                    <a:lnTo>
                      <a:pt x="11" y="34"/>
                    </a:lnTo>
                    <a:lnTo>
                      <a:pt x="12" y="35"/>
                    </a:lnTo>
                    <a:lnTo>
                      <a:pt x="12" y="36"/>
                    </a:lnTo>
                    <a:lnTo>
                      <a:pt x="13" y="37"/>
                    </a:lnTo>
                    <a:lnTo>
                      <a:pt x="13" y="37"/>
                    </a:lnTo>
                    <a:lnTo>
                      <a:pt x="14" y="38"/>
                    </a:lnTo>
                    <a:lnTo>
                      <a:pt x="15" y="39"/>
                    </a:lnTo>
                    <a:lnTo>
                      <a:pt x="16" y="40"/>
                    </a:lnTo>
                    <a:lnTo>
                      <a:pt x="20" y="37"/>
                    </a:lnTo>
                    <a:lnTo>
                      <a:pt x="25" y="34"/>
                    </a:lnTo>
                    <a:lnTo>
                      <a:pt x="29" y="32"/>
                    </a:lnTo>
                    <a:lnTo>
                      <a:pt x="33" y="29"/>
                    </a:lnTo>
                    <a:lnTo>
                      <a:pt x="36" y="26"/>
                    </a:lnTo>
                    <a:lnTo>
                      <a:pt x="39" y="23"/>
                    </a:lnTo>
                    <a:lnTo>
                      <a:pt x="42" y="20"/>
                    </a:lnTo>
                    <a:lnTo>
                      <a:pt x="45" y="15"/>
                    </a:lnTo>
                    <a:lnTo>
                      <a:pt x="43" y="13"/>
                    </a:lnTo>
                    <a:lnTo>
                      <a:pt x="42" y="12"/>
                    </a:lnTo>
                    <a:lnTo>
                      <a:pt x="42" y="10"/>
                    </a:lnTo>
                    <a:lnTo>
                      <a:pt x="41" y="8"/>
                    </a:lnTo>
                    <a:lnTo>
                      <a:pt x="40" y="6"/>
                    </a:lnTo>
                    <a:lnTo>
                      <a:pt x="39" y="4"/>
                    </a:lnTo>
                    <a:lnTo>
                      <a:pt x="39"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1"/>
                    </a:lnTo>
                    <a:lnTo>
                      <a:pt x="9" y="12"/>
                    </a:lnTo>
                    <a:lnTo>
                      <a:pt x="8" y="12"/>
                    </a:lnTo>
                    <a:lnTo>
                      <a:pt x="8" y="11"/>
                    </a:lnTo>
                    <a:close/>
                  </a:path>
                </a:pathLst>
              </a:custGeom>
              <a:solidFill>
                <a:srgbClr val="96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85" name="Freeform 2348"/>
              <p:cNvSpPr>
                <a:spLocks/>
              </p:cNvSpPr>
              <p:nvPr/>
            </p:nvSpPr>
            <p:spPr bwMode="auto">
              <a:xfrm>
                <a:off x="1663" y="3259"/>
                <a:ext cx="44" cy="38"/>
              </a:xfrm>
              <a:custGeom>
                <a:avLst/>
                <a:gdLst>
                  <a:gd name="T0" fmla="*/ 7 w 44"/>
                  <a:gd name="T1" fmla="*/ 12 h 38"/>
                  <a:gd name="T2" fmla="*/ 5 w 44"/>
                  <a:gd name="T3" fmla="*/ 14 h 38"/>
                  <a:gd name="T4" fmla="*/ 3 w 44"/>
                  <a:gd name="T5" fmla="*/ 17 h 38"/>
                  <a:gd name="T6" fmla="*/ 1 w 44"/>
                  <a:gd name="T7" fmla="*/ 19 h 38"/>
                  <a:gd name="T8" fmla="*/ 0 w 44"/>
                  <a:gd name="T9" fmla="*/ 22 h 38"/>
                  <a:gd name="T10" fmla="*/ 1 w 44"/>
                  <a:gd name="T11" fmla="*/ 27 h 38"/>
                  <a:gd name="T12" fmla="*/ 2 w 44"/>
                  <a:gd name="T13" fmla="*/ 32 h 38"/>
                  <a:gd name="T14" fmla="*/ 3 w 44"/>
                  <a:gd name="T15" fmla="*/ 35 h 38"/>
                  <a:gd name="T16" fmla="*/ 4 w 44"/>
                  <a:gd name="T17" fmla="*/ 36 h 38"/>
                  <a:gd name="T18" fmla="*/ 6 w 44"/>
                  <a:gd name="T19" fmla="*/ 35 h 38"/>
                  <a:gd name="T20" fmla="*/ 8 w 44"/>
                  <a:gd name="T21" fmla="*/ 34 h 38"/>
                  <a:gd name="T22" fmla="*/ 10 w 44"/>
                  <a:gd name="T23" fmla="*/ 33 h 38"/>
                  <a:gd name="T24" fmla="*/ 11 w 44"/>
                  <a:gd name="T25" fmla="*/ 33 h 38"/>
                  <a:gd name="T26" fmla="*/ 13 w 44"/>
                  <a:gd name="T27" fmla="*/ 35 h 38"/>
                  <a:gd name="T28" fmla="*/ 14 w 44"/>
                  <a:gd name="T29" fmla="*/ 35 h 38"/>
                  <a:gd name="T30" fmla="*/ 15 w 44"/>
                  <a:gd name="T31" fmla="*/ 37 h 38"/>
                  <a:gd name="T32" fmla="*/ 20 w 44"/>
                  <a:gd name="T33" fmla="*/ 35 h 38"/>
                  <a:gd name="T34" fmla="*/ 28 w 44"/>
                  <a:gd name="T35" fmla="*/ 30 h 38"/>
                  <a:gd name="T36" fmla="*/ 35 w 44"/>
                  <a:gd name="T37" fmla="*/ 25 h 38"/>
                  <a:gd name="T38" fmla="*/ 41 w 44"/>
                  <a:gd name="T39" fmla="*/ 18 h 38"/>
                  <a:gd name="T40" fmla="*/ 43 w 44"/>
                  <a:gd name="T41" fmla="*/ 13 h 38"/>
                  <a:gd name="T42" fmla="*/ 41 w 44"/>
                  <a:gd name="T43" fmla="*/ 9 h 38"/>
                  <a:gd name="T44" fmla="*/ 40 w 44"/>
                  <a:gd name="T45" fmla="*/ 6 h 38"/>
                  <a:gd name="T46" fmla="*/ 39 w 44"/>
                  <a:gd name="T47" fmla="*/ 2 h 38"/>
                  <a:gd name="T48" fmla="*/ 35 w 44"/>
                  <a:gd name="T49" fmla="*/ 1 h 38"/>
                  <a:gd name="T50" fmla="*/ 31 w 44"/>
                  <a:gd name="T51" fmla="*/ 4 h 38"/>
                  <a:gd name="T52" fmla="*/ 26 w 44"/>
                  <a:gd name="T53" fmla="*/ 6 h 38"/>
                  <a:gd name="T54" fmla="*/ 21 w 44"/>
                  <a:gd name="T55" fmla="*/ 9 h 38"/>
                  <a:gd name="T56" fmla="*/ 18 w 44"/>
                  <a:gd name="T57" fmla="*/ 10 h 38"/>
                  <a:gd name="T58" fmla="*/ 15 w 44"/>
                  <a:gd name="T59" fmla="*/ 11 h 38"/>
                  <a:gd name="T60" fmla="*/ 11 w 44"/>
                  <a:gd name="T61" fmla="*/ 12 h 38"/>
                  <a:gd name="T62" fmla="*/ 8 w 44"/>
                  <a:gd name="T6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8">
                    <a:moveTo>
                      <a:pt x="8" y="11"/>
                    </a:moveTo>
                    <a:lnTo>
                      <a:pt x="7" y="12"/>
                    </a:lnTo>
                    <a:lnTo>
                      <a:pt x="6" y="13"/>
                    </a:lnTo>
                    <a:lnTo>
                      <a:pt x="5" y="14"/>
                    </a:lnTo>
                    <a:lnTo>
                      <a:pt x="4" y="16"/>
                    </a:lnTo>
                    <a:lnTo>
                      <a:pt x="3" y="17"/>
                    </a:lnTo>
                    <a:lnTo>
                      <a:pt x="2" y="18"/>
                    </a:lnTo>
                    <a:lnTo>
                      <a:pt x="1" y="19"/>
                    </a:lnTo>
                    <a:lnTo>
                      <a:pt x="0" y="20"/>
                    </a:lnTo>
                    <a:lnTo>
                      <a:pt x="0" y="22"/>
                    </a:lnTo>
                    <a:lnTo>
                      <a:pt x="1" y="25"/>
                    </a:lnTo>
                    <a:lnTo>
                      <a:pt x="1" y="27"/>
                    </a:lnTo>
                    <a:lnTo>
                      <a:pt x="2" y="30"/>
                    </a:lnTo>
                    <a:lnTo>
                      <a:pt x="2" y="32"/>
                    </a:lnTo>
                    <a:lnTo>
                      <a:pt x="2" y="33"/>
                    </a:lnTo>
                    <a:lnTo>
                      <a:pt x="3" y="35"/>
                    </a:lnTo>
                    <a:lnTo>
                      <a:pt x="3" y="37"/>
                    </a:lnTo>
                    <a:lnTo>
                      <a:pt x="4" y="36"/>
                    </a:lnTo>
                    <a:lnTo>
                      <a:pt x="5" y="35"/>
                    </a:lnTo>
                    <a:lnTo>
                      <a:pt x="6" y="35"/>
                    </a:lnTo>
                    <a:lnTo>
                      <a:pt x="7" y="35"/>
                    </a:lnTo>
                    <a:lnTo>
                      <a:pt x="8" y="34"/>
                    </a:lnTo>
                    <a:lnTo>
                      <a:pt x="9" y="34"/>
                    </a:lnTo>
                    <a:lnTo>
                      <a:pt x="10" y="33"/>
                    </a:lnTo>
                    <a:lnTo>
                      <a:pt x="11" y="32"/>
                    </a:lnTo>
                    <a:lnTo>
                      <a:pt x="11" y="33"/>
                    </a:lnTo>
                    <a:lnTo>
                      <a:pt x="12" y="34"/>
                    </a:lnTo>
                    <a:lnTo>
                      <a:pt x="13" y="35"/>
                    </a:lnTo>
                    <a:lnTo>
                      <a:pt x="14" y="35"/>
                    </a:lnTo>
                    <a:lnTo>
                      <a:pt x="14" y="35"/>
                    </a:lnTo>
                    <a:lnTo>
                      <a:pt x="15" y="36"/>
                    </a:lnTo>
                    <a:lnTo>
                      <a:pt x="15" y="37"/>
                    </a:lnTo>
                    <a:lnTo>
                      <a:pt x="16" y="38"/>
                    </a:lnTo>
                    <a:lnTo>
                      <a:pt x="20" y="35"/>
                    </a:lnTo>
                    <a:lnTo>
                      <a:pt x="25" y="32"/>
                    </a:lnTo>
                    <a:lnTo>
                      <a:pt x="28" y="30"/>
                    </a:lnTo>
                    <a:lnTo>
                      <a:pt x="32" y="27"/>
                    </a:lnTo>
                    <a:lnTo>
                      <a:pt x="35" y="25"/>
                    </a:lnTo>
                    <a:lnTo>
                      <a:pt x="39" y="22"/>
                    </a:lnTo>
                    <a:lnTo>
                      <a:pt x="41" y="18"/>
                    </a:lnTo>
                    <a:lnTo>
                      <a:pt x="44" y="15"/>
                    </a:lnTo>
                    <a:lnTo>
                      <a:pt x="43" y="13"/>
                    </a:lnTo>
                    <a:lnTo>
                      <a:pt x="42" y="11"/>
                    </a:lnTo>
                    <a:lnTo>
                      <a:pt x="41" y="9"/>
                    </a:lnTo>
                    <a:lnTo>
                      <a:pt x="41" y="8"/>
                    </a:lnTo>
                    <a:lnTo>
                      <a:pt x="40" y="6"/>
                    </a:lnTo>
                    <a:lnTo>
                      <a:pt x="40" y="4"/>
                    </a:lnTo>
                    <a:lnTo>
                      <a:pt x="39" y="2"/>
                    </a:lnTo>
                    <a:lnTo>
                      <a:pt x="38" y="0"/>
                    </a:lnTo>
                    <a:lnTo>
                      <a:pt x="35" y="1"/>
                    </a:lnTo>
                    <a:lnTo>
                      <a:pt x="33" y="2"/>
                    </a:lnTo>
                    <a:lnTo>
                      <a:pt x="31" y="4"/>
                    </a:lnTo>
                    <a:lnTo>
                      <a:pt x="28" y="5"/>
                    </a:lnTo>
                    <a:lnTo>
                      <a:pt x="26" y="6"/>
                    </a:lnTo>
                    <a:lnTo>
                      <a:pt x="24"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3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86" name="Freeform 2349"/>
              <p:cNvSpPr>
                <a:spLocks/>
              </p:cNvSpPr>
              <p:nvPr/>
            </p:nvSpPr>
            <p:spPr bwMode="auto">
              <a:xfrm>
                <a:off x="1664" y="3259"/>
                <a:ext cx="42" cy="36"/>
              </a:xfrm>
              <a:custGeom>
                <a:avLst/>
                <a:gdLst>
                  <a:gd name="T0" fmla="*/ 7 w 42"/>
                  <a:gd name="T1" fmla="*/ 12 h 36"/>
                  <a:gd name="T2" fmla="*/ 5 w 42"/>
                  <a:gd name="T3" fmla="*/ 15 h 36"/>
                  <a:gd name="T4" fmla="*/ 3 w 42"/>
                  <a:gd name="T5" fmla="*/ 17 h 36"/>
                  <a:gd name="T6" fmla="*/ 1 w 42"/>
                  <a:gd name="T7" fmla="*/ 19 h 36"/>
                  <a:gd name="T8" fmla="*/ 0 w 42"/>
                  <a:gd name="T9" fmla="*/ 23 h 36"/>
                  <a:gd name="T10" fmla="*/ 1 w 42"/>
                  <a:gd name="T11" fmla="*/ 27 h 36"/>
                  <a:gd name="T12" fmla="*/ 2 w 42"/>
                  <a:gd name="T13" fmla="*/ 31 h 36"/>
                  <a:gd name="T14" fmla="*/ 3 w 42"/>
                  <a:gd name="T15" fmla="*/ 34 h 36"/>
                  <a:gd name="T16" fmla="*/ 5 w 42"/>
                  <a:gd name="T17" fmla="*/ 34 h 36"/>
                  <a:gd name="T18" fmla="*/ 6 w 42"/>
                  <a:gd name="T19" fmla="*/ 33 h 36"/>
                  <a:gd name="T20" fmla="*/ 8 w 42"/>
                  <a:gd name="T21" fmla="*/ 33 h 36"/>
                  <a:gd name="T22" fmla="*/ 10 w 42"/>
                  <a:gd name="T23" fmla="*/ 32 h 36"/>
                  <a:gd name="T24" fmla="*/ 12 w 42"/>
                  <a:gd name="T25" fmla="*/ 32 h 36"/>
                  <a:gd name="T26" fmla="*/ 13 w 42"/>
                  <a:gd name="T27" fmla="*/ 33 h 36"/>
                  <a:gd name="T28" fmla="*/ 15 w 42"/>
                  <a:gd name="T29" fmla="*/ 34 h 36"/>
                  <a:gd name="T30" fmla="*/ 16 w 42"/>
                  <a:gd name="T31" fmla="*/ 35 h 36"/>
                  <a:gd name="T32" fmla="*/ 21 w 42"/>
                  <a:gd name="T33" fmla="*/ 33 h 36"/>
                  <a:gd name="T34" fmla="*/ 28 w 42"/>
                  <a:gd name="T35" fmla="*/ 28 h 36"/>
                  <a:gd name="T36" fmla="*/ 34 w 42"/>
                  <a:gd name="T37" fmla="*/ 23 h 36"/>
                  <a:gd name="T38" fmla="*/ 40 w 42"/>
                  <a:gd name="T39" fmla="*/ 18 h 36"/>
                  <a:gd name="T40" fmla="*/ 41 w 42"/>
                  <a:gd name="T41" fmla="*/ 12 h 36"/>
                  <a:gd name="T42" fmla="*/ 40 w 42"/>
                  <a:gd name="T43" fmla="*/ 9 h 36"/>
                  <a:gd name="T44" fmla="*/ 40 w 42"/>
                  <a:gd name="T45" fmla="*/ 6 h 36"/>
                  <a:gd name="T46" fmla="*/ 38 w 42"/>
                  <a:gd name="T47" fmla="*/ 2 h 36"/>
                  <a:gd name="T48" fmla="*/ 35 w 42"/>
                  <a:gd name="T49" fmla="*/ 2 h 36"/>
                  <a:gd name="T50" fmla="*/ 30 w 42"/>
                  <a:gd name="T51" fmla="*/ 4 h 36"/>
                  <a:gd name="T52" fmla="*/ 26 w 42"/>
                  <a:gd name="T53" fmla="*/ 6 h 36"/>
                  <a:gd name="T54" fmla="*/ 21 w 42"/>
                  <a:gd name="T55" fmla="*/ 9 h 36"/>
                  <a:gd name="T56" fmla="*/ 18 w 42"/>
                  <a:gd name="T57" fmla="*/ 10 h 36"/>
                  <a:gd name="T58" fmla="*/ 15 w 42"/>
                  <a:gd name="T59" fmla="*/ 11 h 36"/>
                  <a:gd name="T60" fmla="*/ 11 w 42"/>
                  <a:gd name="T61" fmla="*/ 12 h 36"/>
                  <a:gd name="T62" fmla="*/ 8 w 42"/>
                  <a:gd name="T6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8" y="11"/>
                    </a:moveTo>
                    <a:lnTo>
                      <a:pt x="7" y="12"/>
                    </a:lnTo>
                    <a:lnTo>
                      <a:pt x="6" y="14"/>
                    </a:lnTo>
                    <a:lnTo>
                      <a:pt x="5" y="15"/>
                    </a:lnTo>
                    <a:lnTo>
                      <a:pt x="4" y="16"/>
                    </a:lnTo>
                    <a:lnTo>
                      <a:pt x="3" y="17"/>
                    </a:lnTo>
                    <a:lnTo>
                      <a:pt x="2" y="18"/>
                    </a:lnTo>
                    <a:lnTo>
                      <a:pt x="1" y="19"/>
                    </a:lnTo>
                    <a:lnTo>
                      <a:pt x="0" y="20"/>
                    </a:lnTo>
                    <a:lnTo>
                      <a:pt x="0" y="23"/>
                    </a:lnTo>
                    <a:lnTo>
                      <a:pt x="1" y="25"/>
                    </a:lnTo>
                    <a:lnTo>
                      <a:pt x="1" y="27"/>
                    </a:lnTo>
                    <a:lnTo>
                      <a:pt x="2" y="29"/>
                    </a:lnTo>
                    <a:lnTo>
                      <a:pt x="2" y="31"/>
                    </a:lnTo>
                    <a:lnTo>
                      <a:pt x="3" y="32"/>
                    </a:lnTo>
                    <a:lnTo>
                      <a:pt x="3" y="34"/>
                    </a:lnTo>
                    <a:lnTo>
                      <a:pt x="4" y="35"/>
                    </a:lnTo>
                    <a:lnTo>
                      <a:pt x="5" y="34"/>
                    </a:lnTo>
                    <a:lnTo>
                      <a:pt x="6" y="33"/>
                    </a:lnTo>
                    <a:lnTo>
                      <a:pt x="6" y="33"/>
                    </a:lnTo>
                    <a:lnTo>
                      <a:pt x="7" y="33"/>
                    </a:lnTo>
                    <a:lnTo>
                      <a:pt x="8" y="33"/>
                    </a:lnTo>
                    <a:lnTo>
                      <a:pt x="9" y="33"/>
                    </a:lnTo>
                    <a:lnTo>
                      <a:pt x="10" y="32"/>
                    </a:lnTo>
                    <a:lnTo>
                      <a:pt x="11" y="32"/>
                    </a:lnTo>
                    <a:lnTo>
                      <a:pt x="12" y="32"/>
                    </a:lnTo>
                    <a:lnTo>
                      <a:pt x="13" y="33"/>
                    </a:lnTo>
                    <a:lnTo>
                      <a:pt x="13" y="33"/>
                    </a:lnTo>
                    <a:lnTo>
                      <a:pt x="14" y="33"/>
                    </a:lnTo>
                    <a:lnTo>
                      <a:pt x="15" y="34"/>
                    </a:lnTo>
                    <a:lnTo>
                      <a:pt x="15" y="34"/>
                    </a:lnTo>
                    <a:lnTo>
                      <a:pt x="16" y="35"/>
                    </a:lnTo>
                    <a:lnTo>
                      <a:pt x="17" y="36"/>
                    </a:lnTo>
                    <a:lnTo>
                      <a:pt x="21" y="33"/>
                    </a:lnTo>
                    <a:lnTo>
                      <a:pt x="24" y="31"/>
                    </a:lnTo>
                    <a:lnTo>
                      <a:pt x="28" y="28"/>
                    </a:lnTo>
                    <a:lnTo>
                      <a:pt x="31" y="26"/>
                    </a:lnTo>
                    <a:lnTo>
                      <a:pt x="34" y="23"/>
                    </a:lnTo>
                    <a:lnTo>
                      <a:pt x="37" y="21"/>
                    </a:lnTo>
                    <a:lnTo>
                      <a:pt x="40" y="18"/>
                    </a:lnTo>
                    <a:lnTo>
                      <a:pt x="42" y="14"/>
                    </a:lnTo>
                    <a:lnTo>
                      <a:pt x="41" y="12"/>
                    </a:lnTo>
                    <a:lnTo>
                      <a:pt x="40" y="11"/>
                    </a:lnTo>
                    <a:lnTo>
                      <a:pt x="40" y="9"/>
                    </a:lnTo>
                    <a:lnTo>
                      <a:pt x="40" y="7"/>
                    </a:lnTo>
                    <a:lnTo>
                      <a:pt x="40" y="6"/>
                    </a:lnTo>
                    <a:lnTo>
                      <a:pt x="39" y="4"/>
                    </a:lnTo>
                    <a:lnTo>
                      <a:pt x="38" y="2"/>
                    </a:lnTo>
                    <a:lnTo>
                      <a:pt x="38"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D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87" name="Freeform 2350"/>
              <p:cNvSpPr>
                <a:spLocks/>
              </p:cNvSpPr>
              <p:nvPr/>
            </p:nvSpPr>
            <p:spPr bwMode="auto">
              <a:xfrm>
                <a:off x="1665" y="3260"/>
                <a:ext cx="40" cy="32"/>
              </a:xfrm>
              <a:custGeom>
                <a:avLst/>
                <a:gdLst>
                  <a:gd name="T0" fmla="*/ 7 w 40"/>
                  <a:gd name="T1" fmla="*/ 12 h 32"/>
                  <a:gd name="T2" fmla="*/ 4 w 40"/>
                  <a:gd name="T3" fmla="*/ 14 h 32"/>
                  <a:gd name="T4" fmla="*/ 2 w 40"/>
                  <a:gd name="T5" fmla="*/ 16 h 32"/>
                  <a:gd name="T6" fmla="*/ 1 w 40"/>
                  <a:gd name="T7" fmla="*/ 18 h 32"/>
                  <a:gd name="T8" fmla="*/ 0 w 40"/>
                  <a:gd name="T9" fmla="*/ 22 h 32"/>
                  <a:gd name="T10" fmla="*/ 1 w 40"/>
                  <a:gd name="T11" fmla="*/ 26 h 32"/>
                  <a:gd name="T12" fmla="*/ 2 w 40"/>
                  <a:gd name="T13" fmla="*/ 29 h 32"/>
                  <a:gd name="T14" fmla="*/ 3 w 40"/>
                  <a:gd name="T15" fmla="*/ 31 h 32"/>
                  <a:gd name="T16" fmla="*/ 4 w 40"/>
                  <a:gd name="T17" fmla="*/ 31 h 32"/>
                  <a:gd name="T18" fmla="*/ 6 w 40"/>
                  <a:gd name="T19" fmla="*/ 31 h 32"/>
                  <a:gd name="T20" fmla="*/ 8 w 40"/>
                  <a:gd name="T21" fmla="*/ 31 h 32"/>
                  <a:gd name="T22" fmla="*/ 10 w 40"/>
                  <a:gd name="T23" fmla="*/ 31 h 32"/>
                  <a:gd name="T24" fmla="*/ 12 w 40"/>
                  <a:gd name="T25" fmla="*/ 31 h 32"/>
                  <a:gd name="T26" fmla="*/ 13 w 40"/>
                  <a:gd name="T27" fmla="*/ 31 h 32"/>
                  <a:gd name="T28" fmla="*/ 15 w 40"/>
                  <a:gd name="T29" fmla="*/ 31 h 32"/>
                  <a:gd name="T30" fmla="*/ 16 w 40"/>
                  <a:gd name="T31" fmla="*/ 31 h 32"/>
                  <a:gd name="T32" fmla="*/ 20 w 40"/>
                  <a:gd name="T33" fmla="*/ 30 h 32"/>
                  <a:gd name="T34" fmla="*/ 27 w 40"/>
                  <a:gd name="T35" fmla="*/ 26 h 32"/>
                  <a:gd name="T36" fmla="*/ 33 w 40"/>
                  <a:gd name="T37" fmla="*/ 21 h 32"/>
                  <a:gd name="T38" fmla="*/ 38 w 40"/>
                  <a:gd name="T39" fmla="*/ 16 h 32"/>
                  <a:gd name="T40" fmla="*/ 39 w 40"/>
                  <a:gd name="T41" fmla="*/ 11 h 32"/>
                  <a:gd name="T42" fmla="*/ 39 w 40"/>
                  <a:gd name="T43" fmla="*/ 8 h 32"/>
                  <a:gd name="T44" fmla="*/ 39 w 40"/>
                  <a:gd name="T45" fmla="*/ 5 h 32"/>
                  <a:gd name="T46" fmla="*/ 38 w 40"/>
                  <a:gd name="T47" fmla="*/ 1 h 32"/>
                  <a:gd name="T48" fmla="*/ 35 w 40"/>
                  <a:gd name="T49" fmla="*/ 1 h 32"/>
                  <a:gd name="T50" fmla="*/ 30 w 40"/>
                  <a:gd name="T51" fmla="*/ 3 h 32"/>
                  <a:gd name="T52" fmla="*/ 25 w 40"/>
                  <a:gd name="T53" fmla="*/ 5 h 32"/>
                  <a:gd name="T54" fmla="*/ 20 w 40"/>
                  <a:gd name="T55" fmla="*/ 8 h 32"/>
                  <a:gd name="T56" fmla="*/ 18 w 40"/>
                  <a:gd name="T57" fmla="*/ 9 h 32"/>
                  <a:gd name="T58" fmla="*/ 14 w 40"/>
                  <a:gd name="T59" fmla="*/ 10 h 32"/>
                  <a:gd name="T60" fmla="*/ 10 w 40"/>
                  <a:gd name="T61" fmla="*/ 11 h 32"/>
                  <a:gd name="T62" fmla="*/ 7 w 40"/>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2">
                    <a:moveTo>
                      <a:pt x="8" y="11"/>
                    </a:moveTo>
                    <a:lnTo>
                      <a:pt x="7" y="12"/>
                    </a:lnTo>
                    <a:lnTo>
                      <a:pt x="6" y="13"/>
                    </a:lnTo>
                    <a:lnTo>
                      <a:pt x="4" y="14"/>
                    </a:lnTo>
                    <a:lnTo>
                      <a:pt x="4" y="15"/>
                    </a:lnTo>
                    <a:lnTo>
                      <a:pt x="2" y="16"/>
                    </a:lnTo>
                    <a:lnTo>
                      <a:pt x="1" y="17"/>
                    </a:lnTo>
                    <a:lnTo>
                      <a:pt x="1" y="18"/>
                    </a:lnTo>
                    <a:lnTo>
                      <a:pt x="0" y="19"/>
                    </a:lnTo>
                    <a:lnTo>
                      <a:pt x="0" y="22"/>
                    </a:lnTo>
                    <a:lnTo>
                      <a:pt x="0" y="24"/>
                    </a:lnTo>
                    <a:lnTo>
                      <a:pt x="1" y="26"/>
                    </a:lnTo>
                    <a:lnTo>
                      <a:pt x="2" y="28"/>
                    </a:lnTo>
                    <a:lnTo>
                      <a:pt x="2" y="29"/>
                    </a:lnTo>
                    <a:lnTo>
                      <a:pt x="3" y="30"/>
                    </a:lnTo>
                    <a:lnTo>
                      <a:pt x="3" y="31"/>
                    </a:lnTo>
                    <a:lnTo>
                      <a:pt x="4" y="32"/>
                    </a:lnTo>
                    <a:lnTo>
                      <a:pt x="4" y="31"/>
                    </a:lnTo>
                    <a:lnTo>
                      <a:pt x="6" y="31"/>
                    </a:lnTo>
                    <a:lnTo>
                      <a:pt x="6" y="31"/>
                    </a:lnTo>
                    <a:lnTo>
                      <a:pt x="7" y="31"/>
                    </a:lnTo>
                    <a:lnTo>
                      <a:pt x="8" y="31"/>
                    </a:lnTo>
                    <a:lnTo>
                      <a:pt x="9" y="31"/>
                    </a:lnTo>
                    <a:lnTo>
                      <a:pt x="10" y="31"/>
                    </a:lnTo>
                    <a:lnTo>
                      <a:pt x="11" y="30"/>
                    </a:lnTo>
                    <a:lnTo>
                      <a:pt x="12" y="31"/>
                    </a:lnTo>
                    <a:lnTo>
                      <a:pt x="12" y="31"/>
                    </a:lnTo>
                    <a:lnTo>
                      <a:pt x="13" y="31"/>
                    </a:lnTo>
                    <a:lnTo>
                      <a:pt x="14" y="31"/>
                    </a:lnTo>
                    <a:lnTo>
                      <a:pt x="15" y="31"/>
                    </a:lnTo>
                    <a:lnTo>
                      <a:pt x="15" y="31"/>
                    </a:lnTo>
                    <a:lnTo>
                      <a:pt x="16" y="31"/>
                    </a:lnTo>
                    <a:lnTo>
                      <a:pt x="17" y="32"/>
                    </a:lnTo>
                    <a:lnTo>
                      <a:pt x="20" y="30"/>
                    </a:lnTo>
                    <a:lnTo>
                      <a:pt x="24" y="28"/>
                    </a:lnTo>
                    <a:lnTo>
                      <a:pt x="27" y="26"/>
                    </a:lnTo>
                    <a:lnTo>
                      <a:pt x="30" y="24"/>
                    </a:lnTo>
                    <a:lnTo>
                      <a:pt x="33" y="21"/>
                    </a:lnTo>
                    <a:lnTo>
                      <a:pt x="36" y="19"/>
                    </a:lnTo>
                    <a:lnTo>
                      <a:pt x="38" y="16"/>
                    </a:lnTo>
                    <a:lnTo>
                      <a:pt x="40" y="13"/>
                    </a:lnTo>
                    <a:lnTo>
                      <a:pt x="39" y="11"/>
                    </a:lnTo>
                    <a:lnTo>
                      <a:pt x="39" y="9"/>
                    </a:lnTo>
                    <a:lnTo>
                      <a:pt x="39" y="8"/>
                    </a:lnTo>
                    <a:lnTo>
                      <a:pt x="39" y="6"/>
                    </a:lnTo>
                    <a:lnTo>
                      <a:pt x="39" y="5"/>
                    </a:lnTo>
                    <a:lnTo>
                      <a:pt x="38" y="3"/>
                    </a:lnTo>
                    <a:lnTo>
                      <a:pt x="38" y="1"/>
                    </a:lnTo>
                    <a:lnTo>
                      <a:pt x="37" y="0"/>
                    </a:lnTo>
                    <a:lnTo>
                      <a:pt x="35" y="1"/>
                    </a:lnTo>
                    <a:lnTo>
                      <a:pt x="32" y="2"/>
                    </a:lnTo>
                    <a:lnTo>
                      <a:pt x="30" y="3"/>
                    </a:lnTo>
                    <a:lnTo>
                      <a:pt x="28" y="4"/>
                    </a:lnTo>
                    <a:lnTo>
                      <a:pt x="25" y="5"/>
                    </a:lnTo>
                    <a:lnTo>
                      <a:pt x="23" y="7"/>
                    </a:lnTo>
                    <a:lnTo>
                      <a:pt x="20" y="8"/>
                    </a:lnTo>
                    <a:lnTo>
                      <a:pt x="18" y="9"/>
                    </a:lnTo>
                    <a:lnTo>
                      <a:pt x="18" y="9"/>
                    </a:lnTo>
                    <a:lnTo>
                      <a:pt x="16" y="9"/>
                    </a:lnTo>
                    <a:lnTo>
                      <a:pt x="14" y="10"/>
                    </a:lnTo>
                    <a:lnTo>
                      <a:pt x="12" y="10"/>
                    </a:lnTo>
                    <a:lnTo>
                      <a:pt x="10" y="11"/>
                    </a:lnTo>
                    <a:lnTo>
                      <a:pt x="8" y="11"/>
                    </a:lnTo>
                    <a:lnTo>
                      <a:pt x="7" y="11"/>
                    </a:lnTo>
                    <a:lnTo>
                      <a:pt x="8" y="11"/>
                    </a:lnTo>
                    <a:close/>
                  </a:path>
                </a:pathLst>
              </a:custGeom>
              <a:solidFill>
                <a:srgbClr val="BA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88" name="Freeform 2351"/>
              <p:cNvSpPr>
                <a:spLocks/>
              </p:cNvSpPr>
              <p:nvPr/>
            </p:nvSpPr>
            <p:spPr bwMode="auto">
              <a:xfrm>
                <a:off x="1664" y="3259"/>
                <a:ext cx="40" cy="31"/>
              </a:xfrm>
              <a:custGeom>
                <a:avLst/>
                <a:gdLst>
                  <a:gd name="T0" fmla="*/ 7 w 40"/>
                  <a:gd name="T1" fmla="*/ 12 h 31"/>
                  <a:gd name="T2" fmla="*/ 5 w 40"/>
                  <a:gd name="T3" fmla="*/ 15 h 31"/>
                  <a:gd name="T4" fmla="*/ 3 w 40"/>
                  <a:gd name="T5" fmla="*/ 17 h 31"/>
                  <a:gd name="T6" fmla="*/ 1 w 40"/>
                  <a:gd name="T7" fmla="*/ 19 h 31"/>
                  <a:gd name="T8" fmla="*/ 0 w 40"/>
                  <a:gd name="T9" fmla="*/ 23 h 31"/>
                  <a:gd name="T10" fmla="*/ 1 w 40"/>
                  <a:gd name="T11" fmla="*/ 27 h 31"/>
                  <a:gd name="T12" fmla="*/ 3 w 40"/>
                  <a:gd name="T13" fmla="*/ 29 h 31"/>
                  <a:gd name="T14" fmla="*/ 4 w 40"/>
                  <a:gd name="T15" fmla="*/ 31 h 31"/>
                  <a:gd name="T16" fmla="*/ 5 w 40"/>
                  <a:gd name="T17" fmla="*/ 30 h 31"/>
                  <a:gd name="T18" fmla="*/ 7 w 40"/>
                  <a:gd name="T19" fmla="*/ 30 h 31"/>
                  <a:gd name="T20" fmla="*/ 9 w 40"/>
                  <a:gd name="T21" fmla="*/ 31 h 31"/>
                  <a:gd name="T22" fmla="*/ 11 w 40"/>
                  <a:gd name="T23" fmla="*/ 31 h 31"/>
                  <a:gd name="T24" fmla="*/ 13 w 40"/>
                  <a:gd name="T25" fmla="*/ 31 h 31"/>
                  <a:gd name="T26" fmla="*/ 14 w 40"/>
                  <a:gd name="T27" fmla="*/ 31 h 31"/>
                  <a:gd name="T28" fmla="*/ 16 w 40"/>
                  <a:gd name="T29" fmla="*/ 30 h 31"/>
                  <a:gd name="T30" fmla="*/ 17 w 40"/>
                  <a:gd name="T31" fmla="*/ 30 h 31"/>
                  <a:gd name="T32" fmla="*/ 21 w 40"/>
                  <a:gd name="T33" fmla="*/ 29 h 31"/>
                  <a:gd name="T34" fmla="*/ 27 w 40"/>
                  <a:gd name="T35" fmla="*/ 25 h 31"/>
                  <a:gd name="T36" fmla="*/ 33 w 40"/>
                  <a:gd name="T37" fmla="*/ 21 h 31"/>
                  <a:gd name="T38" fmla="*/ 38 w 40"/>
                  <a:gd name="T39" fmla="*/ 16 h 31"/>
                  <a:gd name="T40" fmla="*/ 39 w 40"/>
                  <a:gd name="T41" fmla="*/ 11 h 31"/>
                  <a:gd name="T42" fmla="*/ 38 w 40"/>
                  <a:gd name="T43" fmla="*/ 8 h 31"/>
                  <a:gd name="T44" fmla="*/ 39 w 40"/>
                  <a:gd name="T45" fmla="*/ 5 h 31"/>
                  <a:gd name="T46" fmla="*/ 38 w 40"/>
                  <a:gd name="T47" fmla="*/ 2 h 31"/>
                  <a:gd name="T48" fmla="*/ 35 w 40"/>
                  <a:gd name="T49" fmla="*/ 2 h 31"/>
                  <a:gd name="T50" fmla="*/ 30 w 40"/>
                  <a:gd name="T51" fmla="*/ 4 h 31"/>
                  <a:gd name="T52" fmla="*/ 26 w 40"/>
                  <a:gd name="T53" fmla="*/ 6 h 31"/>
                  <a:gd name="T54" fmla="*/ 21 w 40"/>
                  <a:gd name="T55" fmla="*/ 9 h 31"/>
                  <a:gd name="T56" fmla="*/ 18 w 40"/>
                  <a:gd name="T57" fmla="*/ 10 h 31"/>
                  <a:gd name="T58" fmla="*/ 15 w 40"/>
                  <a:gd name="T59" fmla="*/ 11 h 31"/>
                  <a:gd name="T60" fmla="*/ 10 w 40"/>
                  <a:gd name="T61" fmla="*/ 12 h 31"/>
                  <a:gd name="T62" fmla="*/ 8 w 40"/>
                  <a:gd name="T6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1">
                    <a:moveTo>
                      <a:pt x="8" y="12"/>
                    </a:moveTo>
                    <a:lnTo>
                      <a:pt x="7" y="12"/>
                    </a:lnTo>
                    <a:lnTo>
                      <a:pt x="6" y="14"/>
                    </a:lnTo>
                    <a:lnTo>
                      <a:pt x="5" y="15"/>
                    </a:lnTo>
                    <a:lnTo>
                      <a:pt x="4" y="16"/>
                    </a:lnTo>
                    <a:lnTo>
                      <a:pt x="3" y="17"/>
                    </a:lnTo>
                    <a:lnTo>
                      <a:pt x="2" y="18"/>
                    </a:lnTo>
                    <a:lnTo>
                      <a:pt x="1" y="19"/>
                    </a:lnTo>
                    <a:lnTo>
                      <a:pt x="0" y="20"/>
                    </a:lnTo>
                    <a:lnTo>
                      <a:pt x="0" y="23"/>
                    </a:lnTo>
                    <a:lnTo>
                      <a:pt x="1" y="25"/>
                    </a:lnTo>
                    <a:lnTo>
                      <a:pt x="1" y="27"/>
                    </a:lnTo>
                    <a:lnTo>
                      <a:pt x="2" y="28"/>
                    </a:lnTo>
                    <a:lnTo>
                      <a:pt x="3" y="29"/>
                    </a:lnTo>
                    <a:lnTo>
                      <a:pt x="4" y="30"/>
                    </a:lnTo>
                    <a:lnTo>
                      <a:pt x="4" y="31"/>
                    </a:lnTo>
                    <a:lnTo>
                      <a:pt x="5" y="31"/>
                    </a:lnTo>
                    <a:lnTo>
                      <a:pt x="5" y="30"/>
                    </a:lnTo>
                    <a:lnTo>
                      <a:pt x="6" y="30"/>
                    </a:lnTo>
                    <a:lnTo>
                      <a:pt x="7" y="30"/>
                    </a:lnTo>
                    <a:lnTo>
                      <a:pt x="8" y="31"/>
                    </a:lnTo>
                    <a:lnTo>
                      <a:pt x="9" y="31"/>
                    </a:lnTo>
                    <a:lnTo>
                      <a:pt x="10" y="31"/>
                    </a:lnTo>
                    <a:lnTo>
                      <a:pt x="11" y="31"/>
                    </a:lnTo>
                    <a:lnTo>
                      <a:pt x="12" y="30"/>
                    </a:lnTo>
                    <a:lnTo>
                      <a:pt x="13" y="31"/>
                    </a:lnTo>
                    <a:lnTo>
                      <a:pt x="13" y="31"/>
                    </a:lnTo>
                    <a:lnTo>
                      <a:pt x="14" y="31"/>
                    </a:lnTo>
                    <a:lnTo>
                      <a:pt x="15" y="31"/>
                    </a:lnTo>
                    <a:lnTo>
                      <a:pt x="16" y="30"/>
                    </a:lnTo>
                    <a:lnTo>
                      <a:pt x="16" y="30"/>
                    </a:lnTo>
                    <a:lnTo>
                      <a:pt x="17" y="30"/>
                    </a:lnTo>
                    <a:lnTo>
                      <a:pt x="18" y="31"/>
                    </a:lnTo>
                    <a:lnTo>
                      <a:pt x="21" y="29"/>
                    </a:lnTo>
                    <a:lnTo>
                      <a:pt x="24" y="27"/>
                    </a:lnTo>
                    <a:lnTo>
                      <a:pt x="27" y="25"/>
                    </a:lnTo>
                    <a:lnTo>
                      <a:pt x="30" y="23"/>
                    </a:lnTo>
                    <a:lnTo>
                      <a:pt x="33" y="21"/>
                    </a:lnTo>
                    <a:lnTo>
                      <a:pt x="36" y="18"/>
                    </a:lnTo>
                    <a:lnTo>
                      <a:pt x="38" y="16"/>
                    </a:lnTo>
                    <a:lnTo>
                      <a:pt x="40" y="13"/>
                    </a:lnTo>
                    <a:lnTo>
                      <a:pt x="39" y="11"/>
                    </a:lnTo>
                    <a:lnTo>
                      <a:pt x="38" y="10"/>
                    </a:lnTo>
                    <a:lnTo>
                      <a:pt x="38" y="8"/>
                    </a:lnTo>
                    <a:lnTo>
                      <a:pt x="39" y="7"/>
                    </a:lnTo>
                    <a:lnTo>
                      <a:pt x="39" y="5"/>
                    </a:lnTo>
                    <a:lnTo>
                      <a:pt x="39" y="4"/>
                    </a:lnTo>
                    <a:lnTo>
                      <a:pt x="38"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0" y="12"/>
                    </a:lnTo>
                    <a:lnTo>
                      <a:pt x="9" y="12"/>
                    </a:lnTo>
                    <a:lnTo>
                      <a:pt x="8" y="12"/>
                    </a:lnTo>
                    <a:lnTo>
                      <a:pt x="8" y="12"/>
                    </a:lnTo>
                    <a:close/>
                  </a:path>
                </a:pathLst>
              </a:custGeom>
              <a:solidFill>
                <a:srgbClr val="C79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89" name="Freeform 2352"/>
              <p:cNvSpPr>
                <a:spLocks/>
              </p:cNvSpPr>
              <p:nvPr/>
            </p:nvSpPr>
            <p:spPr bwMode="auto">
              <a:xfrm>
                <a:off x="1664" y="3259"/>
                <a:ext cx="39" cy="30"/>
              </a:xfrm>
              <a:custGeom>
                <a:avLst/>
                <a:gdLst>
                  <a:gd name="T0" fmla="*/ 7 w 39"/>
                  <a:gd name="T1" fmla="*/ 12 h 30"/>
                  <a:gd name="T2" fmla="*/ 5 w 39"/>
                  <a:gd name="T3" fmla="*/ 15 h 30"/>
                  <a:gd name="T4" fmla="*/ 3 w 39"/>
                  <a:gd name="T5" fmla="*/ 17 h 30"/>
                  <a:gd name="T6" fmla="*/ 1 w 39"/>
                  <a:gd name="T7" fmla="*/ 19 h 30"/>
                  <a:gd name="T8" fmla="*/ 0 w 39"/>
                  <a:gd name="T9" fmla="*/ 23 h 30"/>
                  <a:gd name="T10" fmla="*/ 2 w 39"/>
                  <a:gd name="T11" fmla="*/ 26 h 30"/>
                  <a:gd name="T12" fmla="*/ 3 w 39"/>
                  <a:gd name="T13" fmla="*/ 28 h 30"/>
                  <a:gd name="T14" fmla="*/ 5 w 39"/>
                  <a:gd name="T15" fmla="*/ 29 h 30"/>
                  <a:gd name="T16" fmla="*/ 6 w 39"/>
                  <a:gd name="T17" fmla="*/ 28 h 30"/>
                  <a:gd name="T18" fmla="*/ 8 w 39"/>
                  <a:gd name="T19" fmla="*/ 29 h 30"/>
                  <a:gd name="T20" fmla="*/ 10 w 39"/>
                  <a:gd name="T21" fmla="*/ 30 h 30"/>
                  <a:gd name="T22" fmla="*/ 12 w 39"/>
                  <a:gd name="T23" fmla="*/ 30 h 30"/>
                  <a:gd name="T24" fmla="*/ 13 w 39"/>
                  <a:gd name="T25" fmla="*/ 30 h 30"/>
                  <a:gd name="T26" fmla="*/ 15 w 39"/>
                  <a:gd name="T27" fmla="*/ 30 h 30"/>
                  <a:gd name="T28" fmla="*/ 16 w 39"/>
                  <a:gd name="T29" fmla="*/ 28 h 30"/>
                  <a:gd name="T30" fmla="*/ 18 w 39"/>
                  <a:gd name="T31" fmla="*/ 28 h 30"/>
                  <a:gd name="T32" fmla="*/ 21 w 39"/>
                  <a:gd name="T33" fmla="*/ 27 h 30"/>
                  <a:gd name="T34" fmla="*/ 26 w 39"/>
                  <a:gd name="T35" fmla="*/ 24 h 30"/>
                  <a:gd name="T36" fmla="*/ 32 w 39"/>
                  <a:gd name="T37" fmla="*/ 19 h 30"/>
                  <a:gd name="T38" fmla="*/ 37 w 39"/>
                  <a:gd name="T39" fmla="*/ 15 h 30"/>
                  <a:gd name="T40" fmla="*/ 38 w 39"/>
                  <a:gd name="T41" fmla="*/ 11 h 30"/>
                  <a:gd name="T42" fmla="*/ 38 w 39"/>
                  <a:gd name="T43" fmla="*/ 8 h 30"/>
                  <a:gd name="T44" fmla="*/ 38 w 39"/>
                  <a:gd name="T45" fmla="*/ 5 h 30"/>
                  <a:gd name="T46" fmla="*/ 39 w 39"/>
                  <a:gd name="T47" fmla="*/ 2 h 30"/>
                  <a:gd name="T48" fmla="*/ 35 w 39"/>
                  <a:gd name="T49" fmla="*/ 2 h 30"/>
                  <a:gd name="T50" fmla="*/ 31 w 39"/>
                  <a:gd name="T51" fmla="*/ 4 h 30"/>
                  <a:gd name="T52" fmla="*/ 26 w 39"/>
                  <a:gd name="T53" fmla="*/ 6 h 30"/>
                  <a:gd name="T54" fmla="*/ 21 w 39"/>
                  <a:gd name="T55" fmla="*/ 9 h 30"/>
                  <a:gd name="T56" fmla="*/ 18 w 39"/>
                  <a:gd name="T57" fmla="*/ 10 h 30"/>
                  <a:gd name="T58" fmla="*/ 15 w 39"/>
                  <a:gd name="T59" fmla="*/ 11 h 30"/>
                  <a:gd name="T60" fmla="*/ 11 w 39"/>
                  <a:gd name="T61" fmla="*/ 12 h 30"/>
                  <a:gd name="T62" fmla="*/ 8 w 39"/>
                  <a:gd name="T6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0">
                    <a:moveTo>
                      <a:pt x="8" y="11"/>
                    </a:moveTo>
                    <a:lnTo>
                      <a:pt x="7" y="12"/>
                    </a:lnTo>
                    <a:lnTo>
                      <a:pt x="6" y="14"/>
                    </a:lnTo>
                    <a:lnTo>
                      <a:pt x="5" y="15"/>
                    </a:lnTo>
                    <a:lnTo>
                      <a:pt x="4" y="16"/>
                    </a:lnTo>
                    <a:lnTo>
                      <a:pt x="3" y="17"/>
                    </a:lnTo>
                    <a:lnTo>
                      <a:pt x="2" y="18"/>
                    </a:lnTo>
                    <a:lnTo>
                      <a:pt x="1" y="19"/>
                    </a:lnTo>
                    <a:lnTo>
                      <a:pt x="0" y="20"/>
                    </a:lnTo>
                    <a:lnTo>
                      <a:pt x="0" y="23"/>
                    </a:lnTo>
                    <a:lnTo>
                      <a:pt x="1" y="25"/>
                    </a:lnTo>
                    <a:lnTo>
                      <a:pt x="2" y="26"/>
                    </a:lnTo>
                    <a:lnTo>
                      <a:pt x="3" y="28"/>
                    </a:lnTo>
                    <a:lnTo>
                      <a:pt x="3" y="28"/>
                    </a:lnTo>
                    <a:lnTo>
                      <a:pt x="4" y="29"/>
                    </a:lnTo>
                    <a:lnTo>
                      <a:pt x="5" y="29"/>
                    </a:lnTo>
                    <a:lnTo>
                      <a:pt x="6" y="29"/>
                    </a:lnTo>
                    <a:lnTo>
                      <a:pt x="6" y="28"/>
                    </a:lnTo>
                    <a:lnTo>
                      <a:pt x="7" y="28"/>
                    </a:lnTo>
                    <a:lnTo>
                      <a:pt x="8" y="29"/>
                    </a:lnTo>
                    <a:lnTo>
                      <a:pt x="9" y="29"/>
                    </a:lnTo>
                    <a:lnTo>
                      <a:pt x="10" y="30"/>
                    </a:lnTo>
                    <a:lnTo>
                      <a:pt x="11" y="30"/>
                    </a:lnTo>
                    <a:lnTo>
                      <a:pt x="12" y="30"/>
                    </a:lnTo>
                    <a:lnTo>
                      <a:pt x="13" y="29"/>
                    </a:lnTo>
                    <a:lnTo>
                      <a:pt x="13" y="30"/>
                    </a:lnTo>
                    <a:lnTo>
                      <a:pt x="14" y="30"/>
                    </a:lnTo>
                    <a:lnTo>
                      <a:pt x="15" y="30"/>
                    </a:lnTo>
                    <a:lnTo>
                      <a:pt x="16" y="29"/>
                    </a:lnTo>
                    <a:lnTo>
                      <a:pt x="16" y="28"/>
                    </a:lnTo>
                    <a:lnTo>
                      <a:pt x="17" y="28"/>
                    </a:lnTo>
                    <a:lnTo>
                      <a:pt x="18" y="28"/>
                    </a:lnTo>
                    <a:lnTo>
                      <a:pt x="19" y="29"/>
                    </a:lnTo>
                    <a:lnTo>
                      <a:pt x="21" y="27"/>
                    </a:lnTo>
                    <a:lnTo>
                      <a:pt x="24" y="26"/>
                    </a:lnTo>
                    <a:lnTo>
                      <a:pt x="26" y="24"/>
                    </a:lnTo>
                    <a:lnTo>
                      <a:pt x="30" y="22"/>
                    </a:lnTo>
                    <a:lnTo>
                      <a:pt x="32" y="19"/>
                    </a:lnTo>
                    <a:lnTo>
                      <a:pt x="35" y="17"/>
                    </a:lnTo>
                    <a:lnTo>
                      <a:pt x="37" y="15"/>
                    </a:lnTo>
                    <a:lnTo>
                      <a:pt x="39" y="13"/>
                    </a:lnTo>
                    <a:lnTo>
                      <a:pt x="38" y="11"/>
                    </a:lnTo>
                    <a:lnTo>
                      <a:pt x="38" y="9"/>
                    </a:lnTo>
                    <a:lnTo>
                      <a:pt x="38" y="8"/>
                    </a:lnTo>
                    <a:lnTo>
                      <a:pt x="38" y="7"/>
                    </a:lnTo>
                    <a:lnTo>
                      <a:pt x="38" y="5"/>
                    </a:lnTo>
                    <a:lnTo>
                      <a:pt x="39" y="4"/>
                    </a:lnTo>
                    <a:lnTo>
                      <a:pt x="39" y="2"/>
                    </a:lnTo>
                    <a:lnTo>
                      <a:pt x="38" y="0"/>
                    </a:lnTo>
                    <a:lnTo>
                      <a:pt x="35" y="2"/>
                    </a:lnTo>
                    <a:lnTo>
                      <a:pt x="33" y="3"/>
                    </a:lnTo>
                    <a:lnTo>
                      <a:pt x="31"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D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652" name="Freeform 2354"/>
            <p:cNvSpPr>
              <a:spLocks/>
            </p:cNvSpPr>
            <p:nvPr/>
          </p:nvSpPr>
          <p:spPr bwMode="auto">
            <a:xfrm>
              <a:off x="2541590" y="4990073"/>
              <a:ext cx="188913" cy="153988"/>
            </a:xfrm>
            <a:custGeom>
              <a:avLst/>
              <a:gdLst>
                <a:gd name="T0" fmla="*/ 18 w 119"/>
                <a:gd name="T1" fmla="*/ 33 h 97"/>
                <a:gd name="T2" fmla="*/ 19 w 119"/>
                <a:gd name="T3" fmla="*/ 19 h 97"/>
                <a:gd name="T4" fmla="*/ 27 w 119"/>
                <a:gd name="T5" fmla="*/ 9 h 97"/>
                <a:gd name="T6" fmla="*/ 40 w 119"/>
                <a:gd name="T7" fmla="*/ 2 h 97"/>
                <a:gd name="T8" fmla="*/ 56 w 119"/>
                <a:gd name="T9" fmla="*/ 0 h 97"/>
                <a:gd name="T10" fmla="*/ 71 w 119"/>
                <a:gd name="T11" fmla="*/ 2 h 97"/>
                <a:gd name="T12" fmla="*/ 85 w 119"/>
                <a:gd name="T13" fmla="*/ 8 h 97"/>
                <a:gd name="T14" fmla="*/ 94 w 119"/>
                <a:gd name="T15" fmla="*/ 18 h 97"/>
                <a:gd name="T16" fmla="*/ 97 w 119"/>
                <a:gd name="T17" fmla="*/ 33 h 97"/>
                <a:gd name="T18" fmla="*/ 99 w 119"/>
                <a:gd name="T19" fmla="*/ 43 h 97"/>
                <a:gd name="T20" fmla="*/ 103 w 119"/>
                <a:gd name="T21" fmla="*/ 52 h 97"/>
                <a:gd name="T22" fmla="*/ 108 w 119"/>
                <a:gd name="T23" fmla="*/ 60 h 97"/>
                <a:gd name="T24" fmla="*/ 113 w 119"/>
                <a:gd name="T25" fmla="*/ 67 h 97"/>
                <a:gd name="T26" fmla="*/ 116 w 119"/>
                <a:gd name="T27" fmla="*/ 74 h 97"/>
                <a:gd name="T28" fmla="*/ 119 w 119"/>
                <a:gd name="T29" fmla="*/ 81 h 97"/>
                <a:gd name="T30" fmla="*/ 119 w 119"/>
                <a:gd name="T31" fmla="*/ 89 h 97"/>
                <a:gd name="T32" fmla="*/ 116 w 119"/>
                <a:gd name="T33" fmla="*/ 97 h 97"/>
                <a:gd name="T34" fmla="*/ 103 w 119"/>
                <a:gd name="T35" fmla="*/ 97 h 97"/>
                <a:gd name="T36" fmla="*/ 89 w 119"/>
                <a:gd name="T37" fmla="*/ 97 h 97"/>
                <a:gd name="T38" fmla="*/ 74 w 119"/>
                <a:gd name="T39" fmla="*/ 97 h 97"/>
                <a:gd name="T40" fmla="*/ 59 w 119"/>
                <a:gd name="T41" fmla="*/ 97 h 97"/>
                <a:gd name="T42" fmla="*/ 44 w 119"/>
                <a:gd name="T43" fmla="*/ 97 h 97"/>
                <a:gd name="T44" fmla="*/ 29 w 119"/>
                <a:gd name="T45" fmla="*/ 97 h 97"/>
                <a:gd name="T46" fmla="*/ 15 w 119"/>
                <a:gd name="T47" fmla="*/ 97 h 97"/>
                <a:gd name="T48" fmla="*/ 2 w 119"/>
                <a:gd name="T49" fmla="*/ 97 h 97"/>
                <a:gd name="T50" fmla="*/ 0 w 119"/>
                <a:gd name="T51" fmla="*/ 87 h 97"/>
                <a:gd name="T52" fmla="*/ 2 w 119"/>
                <a:gd name="T53" fmla="*/ 78 h 97"/>
                <a:gd name="T54" fmla="*/ 4 w 119"/>
                <a:gd name="T55" fmla="*/ 71 h 97"/>
                <a:gd name="T56" fmla="*/ 8 w 119"/>
                <a:gd name="T57" fmla="*/ 64 h 97"/>
                <a:gd name="T58" fmla="*/ 11 w 119"/>
                <a:gd name="T59" fmla="*/ 57 h 97"/>
                <a:gd name="T60" fmla="*/ 15 w 119"/>
                <a:gd name="T61" fmla="*/ 50 h 97"/>
                <a:gd name="T62" fmla="*/ 17 w 119"/>
                <a:gd name="T63" fmla="*/ 42 h 97"/>
                <a:gd name="T64" fmla="*/ 18 w 119"/>
                <a:gd name="T65" fmla="*/ 3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97">
                  <a:moveTo>
                    <a:pt x="18" y="33"/>
                  </a:moveTo>
                  <a:lnTo>
                    <a:pt x="19" y="19"/>
                  </a:lnTo>
                  <a:lnTo>
                    <a:pt x="27" y="9"/>
                  </a:lnTo>
                  <a:lnTo>
                    <a:pt x="40" y="2"/>
                  </a:lnTo>
                  <a:lnTo>
                    <a:pt x="56" y="0"/>
                  </a:lnTo>
                  <a:lnTo>
                    <a:pt x="71" y="2"/>
                  </a:lnTo>
                  <a:lnTo>
                    <a:pt x="85" y="8"/>
                  </a:lnTo>
                  <a:lnTo>
                    <a:pt x="94" y="18"/>
                  </a:lnTo>
                  <a:lnTo>
                    <a:pt x="97" y="33"/>
                  </a:lnTo>
                  <a:lnTo>
                    <a:pt x="99" y="43"/>
                  </a:lnTo>
                  <a:lnTo>
                    <a:pt x="103" y="52"/>
                  </a:lnTo>
                  <a:lnTo>
                    <a:pt x="108" y="60"/>
                  </a:lnTo>
                  <a:lnTo>
                    <a:pt x="113" y="67"/>
                  </a:lnTo>
                  <a:lnTo>
                    <a:pt x="116" y="74"/>
                  </a:lnTo>
                  <a:lnTo>
                    <a:pt x="119" y="81"/>
                  </a:lnTo>
                  <a:lnTo>
                    <a:pt x="119" y="89"/>
                  </a:lnTo>
                  <a:lnTo>
                    <a:pt x="116" y="97"/>
                  </a:lnTo>
                  <a:lnTo>
                    <a:pt x="103" y="97"/>
                  </a:lnTo>
                  <a:lnTo>
                    <a:pt x="89" y="97"/>
                  </a:lnTo>
                  <a:lnTo>
                    <a:pt x="74" y="97"/>
                  </a:lnTo>
                  <a:lnTo>
                    <a:pt x="59" y="97"/>
                  </a:lnTo>
                  <a:lnTo>
                    <a:pt x="44" y="97"/>
                  </a:lnTo>
                  <a:lnTo>
                    <a:pt x="29" y="97"/>
                  </a:lnTo>
                  <a:lnTo>
                    <a:pt x="15" y="97"/>
                  </a:lnTo>
                  <a:lnTo>
                    <a:pt x="2" y="97"/>
                  </a:lnTo>
                  <a:lnTo>
                    <a:pt x="0" y="87"/>
                  </a:lnTo>
                  <a:lnTo>
                    <a:pt x="2" y="78"/>
                  </a:lnTo>
                  <a:lnTo>
                    <a:pt x="4" y="71"/>
                  </a:lnTo>
                  <a:lnTo>
                    <a:pt x="8" y="64"/>
                  </a:lnTo>
                  <a:lnTo>
                    <a:pt x="11" y="57"/>
                  </a:lnTo>
                  <a:lnTo>
                    <a:pt x="15" y="50"/>
                  </a:lnTo>
                  <a:lnTo>
                    <a:pt x="17" y="42"/>
                  </a:lnTo>
                  <a:lnTo>
                    <a:pt x="18" y="33"/>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53" name="Freeform 2355"/>
            <p:cNvSpPr>
              <a:spLocks/>
            </p:cNvSpPr>
            <p:nvPr/>
          </p:nvSpPr>
          <p:spPr bwMode="auto">
            <a:xfrm>
              <a:off x="2546351" y="4991661"/>
              <a:ext cx="184150" cy="152400"/>
            </a:xfrm>
            <a:custGeom>
              <a:avLst/>
              <a:gdLst>
                <a:gd name="T0" fmla="*/ 18 w 116"/>
                <a:gd name="T1" fmla="*/ 33 h 96"/>
                <a:gd name="T2" fmla="*/ 19 w 116"/>
                <a:gd name="T3" fmla="*/ 19 h 96"/>
                <a:gd name="T4" fmla="*/ 28 w 116"/>
                <a:gd name="T5" fmla="*/ 9 h 96"/>
                <a:gd name="T6" fmla="*/ 40 w 116"/>
                <a:gd name="T7" fmla="*/ 2 h 96"/>
                <a:gd name="T8" fmla="*/ 55 w 116"/>
                <a:gd name="T9" fmla="*/ 0 h 96"/>
                <a:gd name="T10" fmla="*/ 70 w 116"/>
                <a:gd name="T11" fmla="*/ 2 h 96"/>
                <a:gd name="T12" fmla="*/ 83 w 116"/>
                <a:gd name="T13" fmla="*/ 8 h 96"/>
                <a:gd name="T14" fmla="*/ 91 w 116"/>
                <a:gd name="T15" fmla="*/ 18 h 96"/>
                <a:gd name="T16" fmla="*/ 94 w 116"/>
                <a:gd name="T17" fmla="*/ 33 h 96"/>
                <a:gd name="T18" fmla="*/ 96 w 116"/>
                <a:gd name="T19" fmla="*/ 43 h 96"/>
                <a:gd name="T20" fmla="*/ 100 w 116"/>
                <a:gd name="T21" fmla="*/ 52 h 96"/>
                <a:gd name="T22" fmla="*/ 105 w 116"/>
                <a:gd name="T23" fmla="*/ 60 h 96"/>
                <a:gd name="T24" fmla="*/ 110 w 116"/>
                <a:gd name="T25" fmla="*/ 67 h 96"/>
                <a:gd name="T26" fmla="*/ 114 w 116"/>
                <a:gd name="T27" fmla="*/ 73 h 96"/>
                <a:gd name="T28" fmla="*/ 116 w 116"/>
                <a:gd name="T29" fmla="*/ 80 h 96"/>
                <a:gd name="T30" fmla="*/ 116 w 116"/>
                <a:gd name="T31" fmla="*/ 88 h 96"/>
                <a:gd name="T32" fmla="*/ 114 w 116"/>
                <a:gd name="T33" fmla="*/ 96 h 96"/>
                <a:gd name="T34" fmla="*/ 100 w 116"/>
                <a:gd name="T35" fmla="*/ 96 h 96"/>
                <a:gd name="T36" fmla="*/ 86 w 116"/>
                <a:gd name="T37" fmla="*/ 96 h 96"/>
                <a:gd name="T38" fmla="*/ 72 w 116"/>
                <a:gd name="T39" fmla="*/ 96 h 96"/>
                <a:gd name="T40" fmla="*/ 57 w 116"/>
                <a:gd name="T41" fmla="*/ 96 h 96"/>
                <a:gd name="T42" fmla="*/ 42 w 116"/>
                <a:gd name="T43" fmla="*/ 96 h 96"/>
                <a:gd name="T44" fmla="*/ 28 w 116"/>
                <a:gd name="T45" fmla="*/ 96 h 96"/>
                <a:gd name="T46" fmla="*/ 14 w 116"/>
                <a:gd name="T47" fmla="*/ 96 h 96"/>
                <a:gd name="T48" fmla="*/ 1 w 116"/>
                <a:gd name="T49" fmla="*/ 96 h 96"/>
                <a:gd name="T50" fmla="*/ 0 w 116"/>
                <a:gd name="T51" fmla="*/ 86 h 96"/>
                <a:gd name="T52" fmla="*/ 1 w 116"/>
                <a:gd name="T53" fmla="*/ 78 h 96"/>
                <a:gd name="T54" fmla="*/ 4 w 116"/>
                <a:gd name="T55" fmla="*/ 71 h 96"/>
                <a:gd name="T56" fmla="*/ 7 w 116"/>
                <a:gd name="T57" fmla="*/ 64 h 96"/>
                <a:gd name="T58" fmla="*/ 11 w 116"/>
                <a:gd name="T59" fmla="*/ 57 h 96"/>
                <a:gd name="T60" fmla="*/ 14 w 116"/>
                <a:gd name="T61" fmla="*/ 50 h 96"/>
                <a:gd name="T62" fmla="*/ 17 w 116"/>
                <a:gd name="T63" fmla="*/ 42 h 96"/>
                <a:gd name="T64" fmla="*/ 18 w 116"/>
                <a:gd name="T65"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96">
                  <a:moveTo>
                    <a:pt x="18" y="33"/>
                  </a:moveTo>
                  <a:lnTo>
                    <a:pt x="19" y="19"/>
                  </a:lnTo>
                  <a:lnTo>
                    <a:pt x="28" y="9"/>
                  </a:lnTo>
                  <a:lnTo>
                    <a:pt x="40" y="2"/>
                  </a:lnTo>
                  <a:lnTo>
                    <a:pt x="55" y="0"/>
                  </a:lnTo>
                  <a:lnTo>
                    <a:pt x="70" y="2"/>
                  </a:lnTo>
                  <a:lnTo>
                    <a:pt x="83" y="8"/>
                  </a:lnTo>
                  <a:lnTo>
                    <a:pt x="91" y="18"/>
                  </a:lnTo>
                  <a:lnTo>
                    <a:pt x="94" y="33"/>
                  </a:lnTo>
                  <a:lnTo>
                    <a:pt x="96" y="43"/>
                  </a:lnTo>
                  <a:lnTo>
                    <a:pt x="100" y="52"/>
                  </a:lnTo>
                  <a:lnTo>
                    <a:pt x="105" y="60"/>
                  </a:lnTo>
                  <a:lnTo>
                    <a:pt x="110" y="67"/>
                  </a:lnTo>
                  <a:lnTo>
                    <a:pt x="114" y="73"/>
                  </a:lnTo>
                  <a:lnTo>
                    <a:pt x="116" y="80"/>
                  </a:lnTo>
                  <a:lnTo>
                    <a:pt x="116" y="88"/>
                  </a:lnTo>
                  <a:lnTo>
                    <a:pt x="114" y="96"/>
                  </a:lnTo>
                  <a:lnTo>
                    <a:pt x="100" y="96"/>
                  </a:lnTo>
                  <a:lnTo>
                    <a:pt x="86" y="96"/>
                  </a:lnTo>
                  <a:lnTo>
                    <a:pt x="72" y="96"/>
                  </a:lnTo>
                  <a:lnTo>
                    <a:pt x="57" y="96"/>
                  </a:lnTo>
                  <a:lnTo>
                    <a:pt x="42" y="96"/>
                  </a:lnTo>
                  <a:lnTo>
                    <a:pt x="28" y="96"/>
                  </a:lnTo>
                  <a:lnTo>
                    <a:pt x="14" y="96"/>
                  </a:lnTo>
                  <a:lnTo>
                    <a:pt x="1" y="96"/>
                  </a:lnTo>
                  <a:lnTo>
                    <a:pt x="0" y="86"/>
                  </a:lnTo>
                  <a:lnTo>
                    <a:pt x="1" y="78"/>
                  </a:lnTo>
                  <a:lnTo>
                    <a:pt x="4" y="71"/>
                  </a:lnTo>
                  <a:lnTo>
                    <a:pt x="7" y="64"/>
                  </a:lnTo>
                  <a:lnTo>
                    <a:pt x="11" y="57"/>
                  </a:lnTo>
                  <a:lnTo>
                    <a:pt x="14" y="50"/>
                  </a:lnTo>
                  <a:lnTo>
                    <a:pt x="17" y="42"/>
                  </a:lnTo>
                  <a:lnTo>
                    <a:pt x="18" y="33"/>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54" name="Freeform 2356"/>
            <p:cNvSpPr>
              <a:spLocks/>
            </p:cNvSpPr>
            <p:nvPr/>
          </p:nvSpPr>
          <p:spPr bwMode="auto">
            <a:xfrm>
              <a:off x="2552703" y="4993250"/>
              <a:ext cx="176213" cy="150813"/>
            </a:xfrm>
            <a:custGeom>
              <a:avLst/>
              <a:gdLst>
                <a:gd name="T0" fmla="*/ 16 w 111"/>
                <a:gd name="T1" fmla="*/ 34 h 95"/>
                <a:gd name="T2" fmla="*/ 19 w 111"/>
                <a:gd name="T3" fmla="*/ 19 h 95"/>
                <a:gd name="T4" fmla="*/ 27 w 111"/>
                <a:gd name="T5" fmla="*/ 9 h 95"/>
                <a:gd name="T6" fmla="*/ 39 w 111"/>
                <a:gd name="T7" fmla="*/ 2 h 95"/>
                <a:gd name="T8" fmla="*/ 53 w 111"/>
                <a:gd name="T9" fmla="*/ 0 h 95"/>
                <a:gd name="T10" fmla="*/ 66 w 111"/>
                <a:gd name="T11" fmla="*/ 2 h 95"/>
                <a:gd name="T12" fmla="*/ 78 w 111"/>
                <a:gd name="T13" fmla="*/ 8 h 95"/>
                <a:gd name="T14" fmla="*/ 86 w 111"/>
                <a:gd name="T15" fmla="*/ 18 h 95"/>
                <a:gd name="T16" fmla="*/ 89 w 111"/>
                <a:gd name="T17" fmla="*/ 34 h 95"/>
                <a:gd name="T18" fmla="*/ 92 w 111"/>
                <a:gd name="T19" fmla="*/ 43 h 95"/>
                <a:gd name="T20" fmla="*/ 95 w 111"/>
                <a:gd name="T21" fmla="*/ 52 h 95"/>
                <a:gd name="T22" fmla="*/ 100 w 111"/>
                <a:gd name="T23" fmla="*/ 59 h 95"/>
                <a:gd name="T24" fmla="*/ 105 w 111"/>
                <a:gd name="T25" fmla="*/ 66 h 95"/>
                <a:gd name="T26" fmla="*/ 108 w 111"/>
                <a:gd name="T27" fmla="*/ 73 h 95"/>
                <a:gd name="T28" fmla="*/ 111 w 111"/>
                <a:gd name="T29" fmla="*/ 80 h 95"/>
                <a:gd name="T30" fmla="*/ 111 w 111"/>
                <a:gd name="T31" fmla="*/ 87 h 95"/>
                <a:gd name="T32" fmla="*/ 108 w 111"/>
                <a:gd name="T33" fmla="*/ 95 h 95"/>
                <a:gd name="T34" fmla="*/ 95 w 111"/>
                <a:gd name="T35" fmla="*/ 95 h 95"/>
                <a:gd name="T36" fmla="*/ 82 w 111"/>
                <a:gd name="T37" fmla="*/ 95 h 95"/>
                <a:gd name="T38" fmla="*/ 68 w 111"/>
                <a:gd name="T39" fmla="*/ 95 h 95"/>
                <a:gd name="T40" fmla="*/ 54 w 111"/>
                <a:gd name="T41" fmla="*/ 95 h 95"/>
                <a:gd name="T42" fmla="*/ 40 w 111"/>
                <a:gd name="T43" fmla="*/ 95 h 95"/>
                <a:gd name="T44" fmla="*/ 27 w 111"/>
                <a:gd name="T45" fmla="*/ 95 h 95"/>
                <a:gd name="T46" fmla="*/ 13 w 111"/>
                <a:gd name="T47" fmla="*/ 95 h 95"/>
                <a:gd name="T48" fmla="*/ 0 w 111"/>
                <a:gd name="T49" fmla="*/ 95 h 95"/>
                <a:gd name="T50" fmla="*/ 0 w 111"/>
                <a:gd name="T51" fmla="*/ 85 h 95"/>
                <a:gd name="T52" fmla="*/ 1 w 111"/>
                <a:gd name="T53" fmla="*/ 78 h 95"/>
                <a:gd name="T54" fmla="*/ 3 w 111"/>
                <a:gd name="T55" fmla="*/ 71 h 95"/>
                <a:gd name="T56" fmla="*/ 7 w 111"/>
                <a:gd name="T57" fmla="*/ 64 h 95"/>
                <a:gd name="T58" fmla="*/ 10 w 111"/>
                <a:gd name="T59" fmla="*/ 57 h 95"/>
                <a:gd name="T60" fmla="*/ 13 w 111"/>
                <a:gd name="T61" fmla="*/ 50 h 95"/>
                <a:gd name="T62" fmla="*/ 15 w 111"/>
                <a:gd name="T63" fmla="*/ 42 h 95"/>
                <a:gd name="T64" fmla="*/ 16 w 111"/>
                <a:gd name="T65" fmla="*/ 3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95">
                  <a:moveTo>
                    <a:pt x="16" y="34"/>
                  </a:moveTo>
                  <a:lnTo>
                    <a:pt x="19" y="19"/>
                  </a:lnTo>
                  <a:lnTo>
                    <a:pt x="27" y="9"/>
                  </a:lnTo>
                  <a:lnTo>
                    <a:pt x="39" y="2"/>
                  </a:lnTo>
                  <a:lnTo>
                    <a:pt x="53" y="0"/>
                  </a:lnTo>
                  <a:lnTo>
                    <a:pt x="66" y="2"/>
                  </a:lnTo>
                  <a:lnTo>
                    <a:pt x="78" y="8"/>
                  </a:lnTo>
                  <a:lnTo>
                    <a:pt x="86" y="18"/>
                  </a:lnTo>
                  <a:lnTo>
                    <a:pt x="89" y="34"/>
                  </a:lnTo>
                  <a:lnTo>
                    <a:pt x="92" y="43"/>
                  </a:lnTo>
                  <a:lnTo>
                    <a:pt x="95" y="52"/>
                  </a:lnTo>
                  <a:lnTo>
                    <a:pt x="100" y="59"/>
                  </a:lnTo>
                  <a:lnTo>
                    <a:pt x="105" y="66"/>
                  </a:lnTo>
                  <a:lnTo>
                    <a:pt x="108" y="73"/>
                  </a:lnTo>
                  <a:lnTo>
                    <a:pt x="111" y="80"/>
                  </a:lnTo>
                  <a:lnTo>
                    <a:pt x="111" y="87"/>
                  </a:lnTo>
                  <a:lnTo>
                    <a:pt x="108" y="95"/>
                  </a:lnTo>
                  <a:lnTo>
                    <a:pt x="95" y="95"/>
                  </a:lnTo>
                  <a:lnTo>
                    <a:pt x="82" y="95"/>
                  </a:lnTo>
                  <a:lnTo>
                    <a:pt x="68" y="95"/>
                  </a:lnTo>
                  <a:lnTo>
                    <a:pt x="54" y="95"/>
                  </a:lnTo>
                  <a:lnTo>
                    <a:pt x="40" y="95"/>
                  </a:lnTo>
                  <a:lnTo>
                    <a:pt x="27" y="95"/>
                  </a:lnTo>
                  <a:lnTo>
                    <a:pt x="13" y="95"/>
                  </a:lnTo>
                  <a:lnTo>
                    <a:pt x="0" y="95"/>
                  </a:lnTo>
                  <a:lnTo>
                    <a:pt x="0" y="85"/>
                  </a:lnTo>
                  <a:lnTo>
                    <a:pt x="1" y="78"/>
                  </a:lnTo>
                  <a:lnTo>
                    <a:pt x="3" y="71"/>
                  </a:lnTo>
                  <a:lnTo>
                    <a:pt x="7" y="64"/>
                  </a:lnTo>
                  <a:lnTo>
                    <a:pt x="10" y="57"/>
                  </a:lnTo>
                  <a:lnTo>
                    <a:pt x="13" y="50"/>
                  </a:lnTo>
                  <a:lnTo>
                    <a:pt x="15" y="42"/>
                  </a:lnTo>
                  <a:lnTo>
                    <a:pt x="16" y="34"/>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655" name="Group 2366"/>
            <p:cNvGrpSpPr>
              <a:grpSpLocks/>
            </p:cNvGrpSpPr>
            <p:nvPr/>
          </p:nvGrpSpPr>
          <p:grpSpPr bwMode="auto">
            <a:xfrm>
              <a:off x="2638426" y="5001188"/>
              <a:ext cx="103188" cy="276225"/>
              <a:chOff x="1662" y="3108"/>
              <a:chExt cx="65" cy="174"/>
            </a:xfrm>
          </p:grpSpPr>
          <p:sp>
            <p:nvSpPr>
              <p:cNvPr id="4273" name="Freeform 2357"/>
              <p:cNvSpPr>
                <a:spLocks/>
              </p:cNvSpPr>
              <p:nvPr/>
            </p:nvSpPr>
            <p:spPr bwMode="auto">
              <a:xfrm>
                <a:off x="1665" y="3108"/>
                <a:ext cx="62" cy="174"/>
              </a:xfrm>
              <a:custGeom>
                <a:avLst/>
                <a:gdLst>
                  <a:gd name="T0" fmla="*/ 0 w 62"/>
                  <a:gd name="T1" fmla="*/ 88 h 174"/>
                  <a:gd name="T2" fmla="*/ 2 w 62"/>
                  <a:gd name="T3" fmla="*/ 93 h 174"/>
                  <a:gd name="T4" fmla="*/ 3 w 62"/>
                  <a:gd name="T5" fmla="*/ 99 h 174"/>
                  <a:gd name="T6" fmla="*/ 5 w 62"/>
                  <a:gd name="T7" fmla="*/ 104 h 174"/>
                  <a:gd name="T8" fmla="*/ 6 w 62"/>
                  <a:gd name="T9" fmla="*/ 109 h 174"/>
                  <a:gd name="T10" fmla="*/ 8 w 62"/>
                  <a:gd name="T11" fmla="*/ 115 h 174"/>
                  <a:gd name="T12" fmla="*/ 10 w 62"/>
                  <a:gd name="T13" fmla="*/ 120 h 174"/>
                  <a:gd name="T14" fmla="*/ 11 w 62"/>
                  <a:gd name="T15" fmla="*/ 125 h 174"/>
                  <a:gd name="T16" fmla="*/ 13 w 62"/>
                  <a:gd name="T17" fmla="*/ 131 h 174"/>
                  <a:gd name="T18" fmla="*/ 11 w 62"/>
                  <a:gd name="T19" fmla="*/ 136 h 174"/>
                  <a:gd name="T20" fmla="*/ 10 w 62"/>
                  <a:gd name="T21" fmla="*/ 141 h 174"/>
                  <a:gd name="T22" fmla="*/ 8 w 62"/>
                  <a:gd name="T23" fmla="*/ 146 h 174"/>
                  <a:gd name="T24" fmla="*/ 6 w 62"/>
                  <a:gd name="T25" fmla="*/ 151 h 174"/>
                  <a:gd name="T26" fmla="*/ 5 w 62"/>
                  <a:gd name="T27" fmla="*/ 156 h 174"/>
                  <a:gd name="T28" fmla="*/ 3 w 62"/>
                  <a:gd name="T29" fmla="*/ 161 h 174"/>
                  <a:gd name="T30" fmla="*/ 2 w 62"/>
                  <a:gd name="T31" fmla="*/ 165 h 174"/>
                  <a:gd name="T32" fmla="*/ 1 w 62"/>
                  <a:gd name="T33" fmla="*/ 170 h 174"/>
                  <a:gd name="T34" fmla="*/ 1 w 62"/>
                  <a:gd name="T35" fmla="*/ 173 h 174"/>
                  <a:gd name="T36" fmla="*/ 5 w 62"/>
                  <a:gd name="T37" fmla="*/ 174 h 174"/>
                  <a:gd name="T38" fmla="*/ 12 w 62"/>
                  <a:gd name="T39" fmla="*/ 173 h 174"/>
                  <a:gd name="T40" fmla="*/ 19 w 62"/>
                  <a:gd name="T41" fmla="*/ 171 h 174"/>
                  <a:gd name="T42" fmla="*/ 27 w 62"/>
                  <a:gd name="T43" fmla="*/ 168 h 174"/>
                  <a:gd name="T44" fmla="*/ 33 w 62"/>
                  <a:gd name="T45" fmla="*/ 165 h 174"/>
                  <a:gd name="T46" fmla="*/ 37 w 62"/>
                  <a:gd name="T47" fmla="*/ 161 h 174"/>
                  <a:gd name="T48" fmla="*/ 38 w 62"/>
                  <a:gd name="T49" fmla="*/ 158 h 174"/>
                  <a:gd name="T50" fmla="*/ 34 w 62"/>
                  <a:gd name="T51" fmla="*/ 152 h 174"/>
                  <a:gd name="T52" fmla="*/ 32 w 62"/>
                  <a:gd name="T53" fmla="*/ 147 h 174"/>
                  <a:gd name="T54" fmla="*/ 31 w 62"/>
                  <a:gd name="T55" fmla="*/ 142 h 174"/>
                  <a:gd name="T56" fmla="*/ 33 w 62"/>
                  <a:gd name="T57" fmla="*/ 138 h 174"/>
                  <a:gd name="T58" fmla="*/ 35 w 62"/>
                  <a:gd name="T59" fmla="*/ 133 h 174"/>
                  <a:gd name="T60" fmla="*/ 39 w 62"/>
                  <a:gd name="T61" fmla="*/ 128 h 174"/>
                  <a:gd name="T62" fmla="*/ 43 w 62"/>
                  <a:gd name="T63" fmla="*/ 122 h 174"/>
                  <a:gd name="T64" fmla="*/ 47 w 62"/>
                  <a:gd name="T65" fmla="*/ 114 h 174"/>
                  <a:gd name="T66" fmla="*/ 56 w 62"/>
                  <a:gd name="T67" fmla="*/ 102 h 174"/>
                  <a:gd name="T68" fmla="*/ 60 w 62"/>
                  <a:gd name="T69" fmla="*/ 89 h 174"/>
                  <a:gd name="T70" fmla="*/ 62 w 62"/>
                  <a:gd name="T71" fmla="*/ 75 h 174"/>
                  <a:gd name="T72" fmla="*/ 62 w 62"/>
                  <a:gd name="T73" fmla="*/ 61 h 174"/>
                  <a:gd name="T74" fmla="*/ 60 w 62"/>
                  <a:gd name="T75" fmla="*/ 47 h 174"/>
                  <a:gd name="T76" fmla="*/ 57 w 62"/>
                  <a:gd name="T77" fmla="*/ 33 h 174"/>
                  <a:gd name="T78" fmla="*/ 54 w 62"/>
                  <a:gd name="T79" fmla="*/ 20 h 174"/>
                  <a:gd name="T80" fmla="*/ 51 w 62"/>
                  <a:gd name="T81" fmla="*/ 6 h 174"/>
                  <a:gd name="T82" fmla="*/ 39 w 62"/>
                  <a:gd name="T83" fmla="*/ 0 h 174"/>
                  <a:gd name="T84" fmla="*/ 29 w 62"/>
                  <a:gd name="T85" fmla="*/ 2 h 174"/>
                  <a:gd name="T86" fmla="*/ 22 w 62"/>
                  <a:gd name="T87" fmla="*/ 11 h 174"/>
                  <a:gd name="T88" fmla="*/ 16 w 62"/>
                  <a:gd name="T89" fmla="*/ 24 h 174"/>
                  <a:gd name="T90" fmla="*/ 11 w 62"/>
                  <a:gd name="T91" fmla="*/ 40 h 174"/>
                  <a:gd name="T92" fmla="*/ 8 w 62"/>
                  <a:gd name="T93" fmla="*/ 58 h 174"/>
                  <a:gd name="T94" fmla="*/ 4 w 62"/>
                  <a:gd name="T95" fmla="*/ 74 h 174"/>
                  <a:gd name="T96" fmla="*/ 0 w 62"/>
                  <a:gd name="T97"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4">
                    <a:moveTo>
                      <a:pt x="0" y="88"/>
                    </a:moveTo>
                    <a:lnTo>
                      <a:pt x="2" y="93"/>
                    </a:lnTo>
                    <a:lnTo>
                      <a:pt x="3" y="99"/>
                    </a:lnTo>
                    <a:lnTo>
                      <a:pt x="5" y="104"/>
                    </a:lnTo>
                    <a:lnTo>
                      <a:pt x="6" y="109"/>
                    </a:lnTo>
                    <a:lnTo>
                      <a:pt x="8" y="115"/>
                    </a:lnTo>
                    <a:lnTo>
                      <a:pt x="10" y="120"/>
                    </a:lnTo>
                    <a:lnTo>
                      <a:pt x="11" y="125"/>
                    </a:lnTo>
                    <a:lnTo>
                      <a:pt x="13" y="131"/>
                    </a:lnTo>
                    <a:lnTo>
                      <a:pt x="11" y="136"/>
                    </a:lnTo>
                    <a:lnTo>
                      <a:pt x="10" y="141"/>
                    </a:lnTo>
                    <a:lnTo>
                      <a:pt x="8" y="146"/>
                    </a:lnTo>
                    <a:lnTo>
                      <a:pt x="6" y="151"/>
                    </a:lnTo>
                    <a:lnTo>
                      <a:pt x="5" y="156"/>
                    </a:lnTo>
                    <a:lnTo>
                      <a:pt x="3" y="161"/>
                    </a:lnTo>
                    <a:lnTo>
                      <a:pt x="2" y="165"/>
                    </a:lnTo>
                    <a:lnTo>
                      <a:pt x="1" y="170"/>
                    </a:lnTo>
                    <a:lnTo>
                      <a:pt x="1" y="173"/>
                    </a:lnTo>
                    <a:lnTo>
                      <a:pt x="5" y="174"/>
                    </a:lnTo>
                    <a:lnTo>
                      <a:pt x="12" y="173"/>
                    </a:lnTo>
                    <a:lnTo>
                      <a:pt x="19" y="171"/>
                    </a:lnTo>
                    <a:lnTo>
                      <a:pt x="27" y="168"/>
                    </a:lnTo>
                    <a:lnTo>
                      <a:pt x="33" y="165"/>
                    </a:lnTo>
                    <a:lnTo>
                      <a:pt x="37" y="161"/>
                    </a:lnTo>
                    <a:lnTo>
                      <a:pt x="38" y="158"/>
                    </a:lnTo>
                    <a:lnTo>
                      <a:pt x="34" y="152"/>
                    </a:lnTo>
                    <a:lnTo>
                      <a:pt x="32" y="147"/>
                    </a:lnTo>
                    <a:lnTo>
                      <a:pt x="31" y="142"/>
                    </a:lnTo>
                    <a:lnTo>
                      <a:pt x="33" y="138"/>
                    </a:lnTo>
                    <a:lnTo>
                      <a:pt x="35" y="133"/>
                    </a:lnTo>
                    <a:lnTo>
                      <a:pt x="39" y="128"/>
                    </a:lnTo>
                    <a:lnTo>
                      <a:pt x="43" y="122"/>
                    </a:lnTo>
                    <a:lnTo>
                      <a:pt x="47" y="114"/>
                    </a:lnTo>
                    <a:lnTo>
                      <a:pt x="56" y="102"/>
                    </a:lnTo>
                    <a:lnTo>
                      <a:pt x="60" y="89"/>
                    </a:lnTo>
                    <a:lnTo>
                      <a:pt x="62" y="75"/>
                    </a:lnTo>
                    <a:lnTo>
                      <a:pt x="62" y="61"/>
                    </a:lnTo>
                    <a:lnTo>
                      <a:pt x="60" y="47"/>
                    </a:lnTo>
                    <a:lnTo>
                      <a:pt x="57" y="33"/>
                    </a:lnTo>
                    <a:lnTo>
                      <a:pt x="54" y="20"/>
                    </a:lnTo>
                    <a:lnTo>
                      <a:pt x="51" y="6"/>
                    </a:lnTo>
                    <a:lnTo>
                      <a:pt x="39" y="0"/>
                    </a:lnTo>
                    <a:lnTo>
                      <a:pt x="29" y="2"/>
                    </a:lnTo>
                    <a:lnTo>
                      <a:pt x="22" y="11"/>
                    </a:lnTo>
                    <a:lnTo>
                      <a:pt x="16" y="24"/>
                    </a:lnTo>
                    <a:lnTo>
                      <a:pt x="11" y="40"/>
                    </a:lnTo>
                    <a:lnTo>
                      <a:pt x="8" y="58"/>
                    </a:lnTo>
                    <a:lnTo>
                      <a:pt x="4" y="74"/>
                    </a:lnTo>
                    <a:lnTo>
                      <a:pt x="0" y="88"/>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274" name="Group 2365"/>
              <p:cNvGrpSpPr>
                <a:grpSpLocks/>
              </p:cNvGrpSpPr>
              <p:nvPr/>
            </p:nvGrpSpPr>
            <p:grpSpPr bwMode="auto">
              <a:xfrm>
                <a:off x="1662" y="3109"/>
                <a:ext cx="63" cy="171"/>
                <a:chOff x="1662" y="3109"/>
                <a:chExt cx="63" cy="171"/>
              </a:xfrm>
            </p:grpSpPr>
            <p:sp>
              <p:nvSpPr>
                <p:cNvPr id="4275" name="Freeform 2358"/>
                <p:cNvSpPr>
                  <a:spLocks/>
                </p:cNvSpPr>
                <p:nvPr/>
              </p:nvSpPr>
              <p:spPr bwMode="auto">
                <a:xfrm>
                  <a:off x="1692" y="3133"/>
                  <a:ext cx="17" cy="109"/>
                </a:xfrm>
                <a:custGeom>
                  <a:avLst/>
                  <a:gdLst>
                    <a:gd name="T0" fmla="*/ 5 w 17"/>
                    <a:gd name="T1" fmla="*/ 102 h 109"/>
                    <a:gd name="T2" fmla="*/ 4 w 17"/>
                    <a:gd name="T3" fmla="*/ 103 h 109"/>
                    <a:gd name="T4" fmla="*/ 3 w 17"/>
                    <a:gd name="T5" fmla="*/ 104 h 109"/>
                    <a:gd name="T6" fmla="*/ 3 w 17"/>
                    <a:gd name="T7" fmla="*/ 105 h 109"/>
                    <a:gd name="T8" fmla="*/ 2 w 17"/>
                    <a:gd name="T9" fmla="*/ 106 h 109"/>
                    <a:gd name="T10" fmla="*/ 2 w 17"/>
                    <a:gd name="T11" fmla="*/ 107 h 109"/>
                    <a:gd name="T12" fmla="*/ 1 w 17"/>
                    <a:gd name="T13" fmla="*/ 107 h 109"/>
                    <a:gd name="T14" fmla="*/ 1 w 17"/>
                    <a:gd name="T15" fmla="*/ 108 h 109"/>
                    <a:gd name="T16" fmla="*/ 0 w 17"/>
                    <a:gd name="T17" fmla="*/ 109 h 109"/>
                    <a:gd name="T18" fmla="*/ 0 w 17"/>
                    <a:gd name="T19" fmla="*/ 109 h 109"/>
                    <a:gd name="T20" fmla="*/ 1 w 17"/>
                    <a:gd name="T21" fmla="*/ 108 h 109"/>
                    <a:gd name="T22" fmla="*/ 4 w 17"/>
                    <a:gd name="T23" fmla="*/ 107 h 109"/>
                    <a:gd name="T24" fmla="*/ 7 w 17"/>
                    <a:gd name="T25" fmla="*/ 105 h 109"/>
                    <a:gd name="T26" fmla="*/ 10 w 17"/>
                    <a:gd name="T27" fmla="*/ 103 h 109"/>
                    <a:gd name="T28" fmla="*/ 13 w 17"/>
                    <a:gd name="T29" fmla="*/ 100 h 109"/>
                    <a:gd name="T30" fmla="*/ 14 w 17"/>
                    <a:gd name="T31" fmla="*/ 98 h 109"/>
                    <a:gd name="T32" fmla="*/ 14 w 17"/>
                    <a:gd name="T33" fmla="*/ 97 h 109"/>
                    <a:gd name="T34" fmla="*/ 15 w 17"/>
                    <a:gd name="T35" fmla="*/ 38 h 109"/>
                    <a:gd name="T36" fmla="*/ 16 w 17"/>
                    <a:gd name="T37" fmla="*/ 8 h 109"/>
                    <a:gd name="T38" fmla="*/ 16 w 17"/>
                    <a:gd name="T39" fmla="*/ 0 h 109"/>
                    <a:gd name="T40" fmla="*/ 17 w 17"/>
                    <a:gd name="T41" fmla="*/ 9 h 109"/>
                    <a:gd name="T42" fmla="*/ 16 w 17"/>
                    <a:gd name="T43" fmla="*/ 30 h 109"/>
                    <a:gd name="T44" fmla="*/ 14 w 17"/>
                    <a:gd name="T45" fmla="*/ 56 h 109"/>
                    <a:gd name="T46" fmla="*/ 11 w 17"/>
                    <a:gd name="T47" fmla="*/ 82 h 109"/>
                    <a:gd name="T48" fmla="*/ 5 w 17"/>
                    <a:gd name="T49" fmla="*/ 10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9">
                      <a:moveTo>
                        <a:pt x="5" y="102"/>
                      </a:moveTo>
                      <a:lnTo>
                        <a:pt x="4" y="103"/>
                      </a:lnTo>
                      <a:lnTo>
                        <a:pt x="3" y="104"/>
                      </a:lnTo>
                      <a:lnTo>
                        <a:pt x="3" y="105"/>
                      </a:lnTo>
                      <a:lnTo>
                        <a:pt x="2" y="106"/>
                      </a:lnTo>
                      <a:lnTo>
                        <a:pt x="2" y="107"/>
                      </a:lnTo>
                      <a:lnTo>
                        <a:pt x="1" y="107"/>
                      </a:lnTo>
                      <a:lnTo>
                        <a:pt x="1" y="108"/>
                      </a:lnTo>
                      <a:lnTo>
                        <a:pt x="0" y="109"/>
                      </a:lnTo>
                      <a:lnTo>
                        <a:pt x="0" y="109"/>
                      </a:lnTo>
                      <a:lnTo>
                        <a:pt x="1" y="108"/>
                      </a:lnTo>
                      <a:lnTo>
                        <a:pt x="4" y="107"/>
                      </a:lnTo>
                      <a:lnTo>
                        <a:pt x="7" y="105"/>
                      </a:lnTo>
                      <a:lnTo>
                        <a:pt x="10" y="103"/>
                      </a:lnTo>
                      <a:lnTo>
                        <a:pt x="13" y="100"/>
                      </a:lnTo>
                      <a:lnTo>
                        <a:pt x="14" y="98"/>
                      </a:lnTo>
                      <a:lnTo>
                        <a:pt x="14" y="97"/>
                      </a:lnTo>
                      <a:lnTo>
                        <a:pt x="15" y="38"/>
                      </a:lnTo>
                      <a:lnTo>
                        <a:pt x="16" y="8"/>
                      </a:lnTo>
                      <a:lnTo>
                        <a:pt x="16" y="0"/>
                      </a:lnTo>
                      <a:lnTo>
                        <a:pt x="17" y="9"/>
                      </a:lnTo>
                      <a:lnTo>
                        <a:pt x="16" y="30"/>
                      </a:lnTo>
                      <a:lnTo>
                        <a:pt x="14" y="56"/>
                      </a:lnTo>
                      <a:lnTo>
                        <a:pt x="11" y="82"/>
                      </a:lnTo>
                      <a:lnTo>
                        <a:pt x="5" y="102"/>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76" name="Freeform 2359"/>
                <p:cNvSpPr>
                  <a:spLocks/>
                </p:cNvSpPr>
                <p:nvPr/>
              </p:nvSpPr>
              <p:spPr bwMode="auto">
                <a:xfrm>
                  <a:off x="1663" y="3109"/>
                  <a:ext cx="62" cy="171"/>
                </a:xfrm>
                <a:custGeom>
                  <a:avLst/>
                  <a:gdLst>
                    <a:gd name="T0" fmla="*/ 0 w 62"/>
                    <a:gd name="T1" fmla="*/ 87 h 171"/>
                    <a:gd name="T2" fmla="*/ 2 w 62"/>
                    <a:gd name="T3" fmla="*/ 92 h 171"/>
                    <a:gd name="T4" fmla="*/ 4 w 62"/>
                    <a:gd name="T5" fmla="*/ 97 h 171"/>
                    <a:gd name="T6" fmla="*/ 5 w 62"/>
                    <a:gd name="T7" fmla="*/ 103 h 171"/>
                    <a:gd name="T8" fmla="*/ 7 w 62"/>
                    <a:gd name="T9" fmla="*/ 108 h 171"/>
                    <a:gd name="T10" fmla="*/ 9 w 62"/>
                    <a:gd name="T11" fmla="*/ 113 h 171"/>
                    <a:gd name="T12" fmla="*/ 10 w 62"/>
                    <a:gd name="T13" fmla="*/ 118 h 171"/>
                    <a:gd name="T14" fmla="*/ 12 w 62"/>
                    <a:gd name="T15" fmla="*/ 124 h 171"/>
                    <a:gd name="T16" fmla="*/ 14 w 62"/>
                    <a:gd name="T17" fmla="*/ 129 h 171"/>
                    <a:gd name="T18" fmla="*/ 12 w 62"/>
                    <a:gd name="T19" fmla="*/ 134 h 171"/>
                    <a:gd name="T20" fmla="*/ 11 w 62"/>
                    <a:gd name="T21" fmla="*/ 139 h 171"/>
                    <a:gd name="T22" fmla="*/ 10 w 62"/>
                    <a:gd name="T23" fmla="*/ 143 h 171"/>
                    <a:gd name="T24" fmla="*/ 8 w 62"/>
                    <a:gd name="T25" fmla="*/ 148 h 171"/>
                    <a:gd name="T26" fmla="*/ 7 w 62"/>
                    <a:gd name="T27" fmla="*/ 153 h 171"/>
                    <a:gd name="T28" fmla="*/ 6 w 62"/>
                    <a:gd name="T29" fmla="*/ 158 h 171"/>
                    <a:gd name="T30" fmla="*/ 4 w 62"/>
                    <a:gd name="T31" fmla="*/ 163 h 171"/>
                    <a:gd name="T32" fmla="*/ 2 w 62"/>
                    <a:gd name="T33" fmla="*/ 168 h 171"/>
                    <a:gd name="T34" fmla="*/ 3 w 62"/>
                    <a:gd name="T35" fmla="*/ 170 h 171"/>
                    <a:gd name="T36" fmla="*/ 7 w 62"/>
                    <a:gd name="T37" fmla="*/ 171 h 171"/>
                    <a:gd name="T38" fmla="*/ 13 w 62"/>
                    <a:gd name="T39" fmla="*/ 170 h 171"/>
                    <a:gd name="T40" fmla="*/ 20 w 62"/>
                    <a:gd name="T41" fmla="*/ 168 h 171"/>
                    <a:gd name="T42" fmla="*/ 27 w 62"/>
                    <a:gd name="T43" fmla="*/ 165 h 171"/>
                    <a:gd name="T44" fmla="*/ 33 w 62"/>
                    <a:gd name="T45" fmla="*/ 162 h 171"/>
                    <a:gd name="T46" fmla="*/ 36 w 62"/>
                    <a:gd name="T47" fmla="*/ 159 h 171"/>
                    <a:gd name="T48" fmla="*/ 37 w 62"/>
                    <a:gd name="T49" fmla="*/ 155 h 171"/>
                    <a:gd name="T50" fmla="*/ 33 w 62"/>
                    <a:gd name="T51" fmla="*/ 150 h 171"/>
                    <a:gd name="T52" fmla="*/ 32 w 62"/>
                    <a:gd name="T53" fmla="*/ 145 h 171"/>
                    <a:gd name="T54" fmla="*/ 32 w 62"/>
                    <a:gd name="T55" fmla="*/ 140 h 171"/>
                    <a:gd name="T56" fmla="*/ 33 w 62"/>
                    <a:gd name="T57" fmla="*/ 135 h 171"/>
                    <a:gd name="T58" fmla="*/ 36 w 62"/>
                    <a:gd name="T59" fmla="*/ 130 h 171"/>
                    <a:gd name="T60" fmla="*/ 39 w 62"/>
                    <a:gd name="T61" fmla="*/ 125 h 171"/>
                    <a:gd name="T62" fmla="*/ 43 w 62"/>
                    <a:gd name="T63" fmla="*/ 119 h 171"/>
                    <a:gd name="T64" fmla="*/ 47 w 62"/>
                    <a:gd name="T65" fmla="*/ 113 h 171"/>
                    <a:gd name="T66" fmla="*/ 55 w 62"/>
                    <a:gd name="T67" fmla="*/ 101 h 171"/>
                    <a:gd name="T68" fmla="*/ 60 w 62"/>
                    <a:gd name="T69" fmla="*/ 88 h 171"/>
                    <a:gd name="T70" fmla="*/ 62 w 62"/>
                    <a:gd name="T71" fmla="*/ 74 h 171"/>
                    <a:gd name="T72" fmla="*/ 61 w 62"/>
                    <a:gd name="T73" fmla="*/ 60 h 171"/>
                    <a:gd name="T74" fmla="*/ 59 w 62"/>
                    <a:gd name="T75" fmla="*/ 46 h 171"/>
                    <a:gd name="T76" fmla="*/ 56 w 62"/>
                    <a:gd name="T77" fmla="*/ 33 h 171"/>
                    <a:gd name="T78" fmla="*/ 53 w 62"/>
                    <a:gd name="T79" fmla="*/ 19 h 171"/>
                    <a:gd name="T80" fmla="*/ 51 w 62"/>
                    <a:gd name="T81" fmla="*/ 6 h 171"/>
                    <a:gd name="T82" fmla="*/ 39 w 62"/>
                    <a:gd name="T83" fmla="*/ 0 h 171"/>
                    <a:gd name="T84" fmla="*/ 30 w 62"/>
                    <a:gd name="T85" fmla="*/ 2 h 171"/>
                    <a:gd name="T86" fmla="*/ 22 w 62"/>
                    <a:gd name="T87" fmla="*/ 10 h 171"/>
                    <a:gd name="T88" fmla="*/ 17 w 62"/>
                    <a:gd name="T89" fmla="*/ 23 h 171"/>
                    <a:gd name="T90" fmla="*/ 12 w 62"/>
                    <a:gd name="T91" fmla="*/ 40 h 171"/>
                    <a:gd name="T92" fmla="*/ 8 w 62"/>
                    <a:gd name="T93" fmla="*/ 57 h 171"/>
                    <a:gd name="T94" fmla="*/ 4 w 62"/>
                    <a:gd name="T95" fmla="*/ 73 h 171"/>
                    <a:gd name="T96" fmla="*/ 0 w 62"/>
                    <a:gd name="T97"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1">
                      <a:moveTo>
                        <a:pt x="0" y="87"/>
                      </a:moveTo>
                      <a:lnTo>
                        <a:pt x="2" y="92"/>
                      </a:lnTo>
                      <a:lnTo>
                        <a:pt x="4" y="97"/>
                      </a:lnTo>
                      <a:lnTo>
                        <a:pt x="5" y="103"/>
                      </a:lnTo>
                      <a:lnTo>
                        <a:pt x="7" y="108"/>
                      </a:lnTo>
                      <a:lnTo>
                        <a:pt x="9" y="113"/>
                      </a:lnTo>
                      <a:lnTo>
                        <a:pt x="10" y="118"/>
                      </a:lnTo>
                      <a:lnTo>
                        <a:pt x="12" y="124"/>
                      </a:lnTo>
                      <a:lnTo>
                        <a:pt x="14" y="129"/>
                      </a:lnTo>
                      <a:lnTo>
                        <a:pt x="12" y="134"/>
                      </a:lnTo>
                      <a:lnTo>
                        <a:pt x="11" y="139"/>
                      </a:lnTo>
                      <a:lnTo>
                        <a:pt x="10" y="143"/>
                      </a:lnTo>
                      <a:lnTo>
                        <a:pt x="8" y="148"/>
                      </a:lnTo>
                      <a:lnTo>
                        <a:pt x="7" y="153"/>
                      </a:lnTo>
                      <a:lnTo>
                        <a:pt x="6" y="158"/>
                      </a:lnTo>
                      <a:lnTo>
                        <a:pt x="4" y="163"/>
                      </a:lnTo>
                      <a:lnTo>
                        <a:pt x="2" y="168"/>
                      </a:lnTo>
                      <a:lnTo>
                        <a:pt x="3" y="170"/>
                      </a:lnTo>
                      <a:lnTo>
                        <a:pt x="7" y="171"/>
                      </a:lnTo>
                      <a:lnTo>
                        <a:pt x="13" y="170"/>
                      </a:lnTo>
                      <a:lnTo>
                        <a:pt x="20" y="168"/>
                      </a:lnTo>
                      <a:lnTo>
                        <a:pt x="27" y="165"/>
                      </a:lnTo>
                      <a:lnTo>
                        <a:pt x="33" y="162"/>
                      </a:lnTo>
                      <a:lnTo>
                        <a:pt x="36" y="159"/>
                      </a:lnTo>
                      <a:lnTo>
                        <a:pt x="37" y="155"/>
                      </a:lnTo>
                      <a:lnTo>
                        <a:pt x="33" y="150"/>
                      </a:lnTo>
                      <a:lnTo>
                        <a:pt x="32" y="145"/>
                      </a:lnTo>
                      <a:lnTo>
                        <a:pt x="32" y="140"/>
                      </a:lnTo>
                      <a:lnTo>
                        <a:pt x="33" y="135"/>
                      </a:lnTo>
                      <a:lnTo>
                        <a:pt x="36" y="130"/>
                      </a:lnTo>
                      <a:lnTo>
                        <a:pt x="39" y="125"/>
                      </a:lnTo>
                      <a:lnTo>
                        <a:pt x="43" y="119"/>
                      </a:lnTo>
                      <a:lnTo>
                        <a:pt x="47" y="113"/>
                      </a:lnTo>
                      <a:lnTo>
                        <a:pt x="55" y="101"/>
                      </a:lnTo>
                      <a:lnTo>
                        <a:pt x="60" y="88"/>
                      </a:lnTo>
                      <a:lnTo>
                        <a:pt x="62" y="74"/>
                      </a:lnTo>
                      <a:lnTo>
                        <a:pt x="61" y="60"/>
                      </a:lnTo>
                      <a:lnTo>
                        <a:pt x="59" y="46"/>
                      </a:lnTo>
                      <a:lnTo>
                        <a:pt x="56" y="33"/>
                      </a:lnTo>
                      <a:lnTo>
                        <a:pt x="53" y="19"/>
                      </a:lnTo>
                      <a:lnTo>
                        <a:pt x="51" y="6"/>
                      </a:lnTo>
                      <a:lnTo>
                        <a:pt x="39" y="0"/>
                      </a:lnTo>
                      <a:lnTo>
                        <a:pt x="30" y="2"/>
                      </a:lnTo>
                      <a:lnTo>
                        <a:pt x="22" y="10"/>
                      </a:lnTo>
                      <a:lnTo>
                        <a:pt x="17" y="23"/>
                      </a:lnTo>
                      <a:lnTo>
                        <a:pt x="12" y="40"/>
                      </a:lnTo>
                      <a:lnTo>
                        <a:pt x="8" y="57"/>
                      </a:lnTo>
                      <a:lnTo>
                        <a:pt x="4" y="73"/>
                      </a:lnTo>
                      <a:lnTo>
                        <a:pt x="0" y="87"/>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77" name="Freeform 2360"/>
                <p:cNvSpPr>
                  <a:spLocks/>
                </p:cNvSpPr>
                <p:nvPr/>
              </p:nvSpPr>
              <p:spPr bwMode="auto">
                <a:xfrm>
                  <a:off x="1663" y="3109"/>
                  <a:ext cx="60" cy="166"/>
                </a:xfrm>
                <a:custGeom>
                  <a:avLst/>
                  <a:gdLst>
                    <a:gd name="T0" fmla="*/ 0 w 60"/>
                    <a:gd name="T1" fmla="*/ 86 h 166"/>
                    <a:gd name="T2" fmla="*/ 2 w 60"/>
                    <a:gd name="T3" fmla="*/ 91 h 166"/>
                    <a:gd name="T4" fmla="*/ 3 w 60"/>
                    <a:gd name="T5" fmla="*/ 96 h 166"/>
                    <a:gd name="T6" fmla="*/ 5 w 60"/>
                    <a:gd name="T7" fmla="*/ 101 h 166"/>
                    <a:gd name="T8" fmla="*/ 7 w 60"/>
                    <a:gd name="T9" fmla="*/ 106 h 166"/>
                    <a:gd name="T10" fmla="*/ 9 w 60"/>
                    <a:gd name="T11" fmla="*/ 111 h 166"/>
                    <a:gd name="T12" fmla="*/ 11 w 60"/>
                    <a:gd name="T13" fmla="*/ 116 h 166"/>
                    <a:gd name="T14" fmla="*/ 13 w 60"/>
                    <a:gd name="T15" fmla="*/ 121 h 166"/>
                    <a:gd name="T16" fmla="*/ 14 w 60"/>
                    <a:gd name="T17" fmla="*/ 126 h 166"/>
                    <a:gd name="T18" fmla="*/ 13 w 60"/>
                    <a:gd name="T19" fmla="*/ 131 h 166"/>
                    <a:gd name="T20" fmla="*/ 13 w 60"/>
                    <a:gd name="T21" fmla="*/ 136 h 166"/>
                    <a:gd name="T22" fmla="*/ 12 w 60"/>
                    <a:gd name="T23" fmla="*/ 140 h 166"/>
                    <a:gd name="T24" fmla="*/ 11 w 60"/>
                    <a:gd name="T25" fmla="*/ 144 h 166"/>
                    <a:gd name="T26" fmla="*/ 10 w 60"/>
                    <a:gd name="T27" fmla="*/ 149 h 166"/>
                    <a:gd name="T28" fmla="*/ 8 w 60"/>
                    <a:gd name="T29" fmla="*/ 153 h 166"/>
                    <a:gd name="T30" fmla="*/ 6 w 60"/>
                    <a:gd name="T31" fmla="*/ 158 h 166"/>
                    <a:gd name="T32" fmla="*/ 5 w 60"/>
                    <a:gd name="T33" fmla="*/ 163 h 166"/>
                    <a:gd name="T34" fmla="*/ 5 w 60"/>
                    <a:gd name="T35" fmla="*/ 165 h 166"/>
                    <a:gd name="T36" fmla="*/ 8 w 60"/>
                    <a:gd name="T37" fmla="*/ 166 h 166"/>
                    <a:gd name="T38" fmla="*/ 14 w 60"/>
                    <a:gd name="T39" fmla="*/ 165 h 166"/>
                    <a:gd name="T40" fmla="*/ 20 w 60"/>
                    <a:gd name="T41" fmla="*/ 163 h 166"/>
                    <a:gd name="T42" fmla="*/ 26 w 60"/>
                    <a:gd name="T43" fmla="*/ 161 h 166"/>
                    <a:gd name="T44" fmla="*/ 31 w 60"/>
                    <a:gd name="T45" fmla="*/ 159 h 166"/>
                    <a:gd name="T46" fmla="*/ 34 w 60"/>
                    <a:gd name="T47" fmla="*/ 155 h 166"/>
                    <a:gd name="T48" fmla="*/ 34 w 60"/>
                    <a:gd name="T49" fmla="*/ 152 h 166"/>
                    <a:gd name="T50" fmla="*/ 31 w 60"/>
                    <a:gd name="T51" fmla="*/ 146 h 166"/>
                    <a:gd name="T52" fmla="*/ 30 w 60"/>
                    <a:gd name="T53" fmla="*/ 141 h 166"/>
                    <a:gd name="T54" fmla="*/ 31 w 60"/>
                    <a:gd name="T55" fmla="*/ 136 h 166"/>
                    <a:gd name="T56" fmla="*/ 33 w 60"/>
                    <a:gd name="T57" fmla="*/ 131 h 166"/>
                    <a:gd name="T58" fmla="*/ 35 w 60"/>
                    <a:gd name="T59" fmla="*/ 126 h 166"/>
                    <a:gd name="T60" fmla="*/ 38 w 60"/>
                    <a:gd name="T61" fmla="*/ 121 h 166"/>
                    <a:gd name="T62" fmla="*/ 41 w 60"/>
                    <a:gd name="T63" fmla="*/ 116 h 166"/>
                    <a:gd name="T64" fmla="*/ 44 w 60"/>
                    <a:gd name="T65" fmla="*/ 111 h 166"/>
                    <a:gd name="T66" fmla="*/ 53 w 60"/>
                    <a:gd name="T67" fmla="*/ 99 h 166"/>
                    <a:gd name="T68" fmla="*/ 58 w 60"/>
                    <a:gd name="T69" fmla="*/ 86 h 166"/>
                    <a:gd name="T70" fmla="*/ 60 w 60"/>
                    <a:gd name="T71" fmla="*/ 73 h 166"/>
                    <a:gd name="T72" fmla="*/ 59 w 60"/>
                    <a:gd name="T73" fmla="*/ 60 h 166"/>
                    <a:gd name="T74" fmla="*/ 57 w 60"/>
                    <a:gd name="T75" fmla="*/ 46 h 166"/>
                    <a:gd name="T76" fmla="*/ 55 w 60"/>
                    <a:gd name="T77" fmla="*/ 33 h 166"/>
                    <a:gd name="T78" fmla="*/ 52 w 60"/>
                    <a:gd name="T79" fmla="*/ 20 h 166"/>
                    <a:gd name="T80" fmla="*/ 49 w 60"/>
                    <a:gd name="T81" fmla="*/ 7 h 166"/>
                    <a:gd name="T82" fmla="*/ 37 w 60"/>
                    <a:gd name="T83" fmla="*/ 0 h 166"/>
                    <a:gd name="T84" fmla="*/ 28 w 60"/>
                    <a:gd name="T85" fmla="*/ 1 h 166"/>
                    <a:gd name="T86" fmla="*/ 21 w 60"/>
                    <a:gd name="T87" fmla="*/ 10 h 166"/>
                    <a:gd name="T88" fmla="*/ 16 w 60"/>
                    <a:gd name="T89" fmla="*/ 23 h 166"/>
                    <a:gd name="T90" fmla="*/ 11 w 60"/>
                    <a:gd name="T91" fmla="*/ 39 h 166"/>
                    <a:gd name="T92" fmla="*/ 8 w 60"/>
                    <a:gd name="T93" fmla="*/ 56 h 166"/>
                    <a:gd name="T94" fmla="*/ 4 w 60"/>
                    <a:gd name="T95" fmla="*/ 72 h 166"/>
                    <a:gd name="T96" fmla="*/ 0 w 60"/>
                    <a:gd name="T97" fmla="*/ 8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166">
                      <a:moveTo>
                        <a:pt x="0" y="86"/>
                      </a:moveTo>
                      <a:lnTo>
                        <a:pt x="2" y="91"/>
                      </a:lnTo>
                      <a:lnTo>
                        <a:pt x="3" y="96"/>
                      </a:lnTo>
                      <a:lnTo>
                        <a:pt x="5" y="101"/>
                      </a:lnTo>
                      <a:lnTo>
                        <a:pt x="7" y="106"/>
                      </a:lnTo>
                      <a:lnTo>
                        <a:pt x="9" y="111"/>
                      </a:lnTo>
                      <a:lnTo>
                        <a:pt x="11" y="116"/>
                      </a:lnTo>
                      <a:lnTo>
                        <a:pt x="13" y="121"/>
                      </a:lnTo>
                      <a:lnTo>
                        <a:pt x="14" y="126"/>
                      </a:lnTo>
                      <a:lnTo>
                        <a:pt x="13" y="131"/>
                      </a:lnTo>
                      <a:lnTo>
                        <a:pt x="13" y="136"/>
                      </a:lnTo>
                      <a:lnTo>
                        <a:pt x="12" y="140"/>
                      </a:lnTo>
                      <a:lnTo>
                        <a:pt x="11" y="144"/>
                      </a:lnTo>
                      <a:lnTo>
                        <a:pt x="10" y="149"/>
                      </a:lnTo>
                      <a:lnTo>
                        <a:pt x="8" y="153"/>
                      </a:lnTo>
                      <a:lnTo>
                        <a:pt x="6" y="158"/>
                      </a:lnTo>
                      <a:lnTo>
                        <a:pt x="5" y="163"/>
                      </a:lnTo>
                      <a:lnTo>
                        <a:pt x="5" y="165"/>
                      </a:lnTo>
                      <a:lnTo>
                        <a:pt x="8" y="166"/>
                      </a:lnTo>
                      <a:lnTo>
                        <a:pt x="14" y="165"/>
                      </a:lnTo>
                      <a:lnTo>
                        <a:pt x="20" y="163"/>
                      </a:lnTo>
                      <a:lnTo>
                        <a:pt x="26" y="161"/>
                      </a:lnTo>
                      <a:lnTo>
                        <a:pt x="31" y="159"/>
                      </a:lnTo>
                      <a:lnTo>
                        <a:pt x="34" y="155"/>
                      </a:lnTo>
                      <a:lnTo>
                        <a:pt x="34" y="152"/>
                      </a:lnTo>
                      <a:lnTo>
                        <a:pt x="31" y="146"/>
                      </a:lnTo>
                      <a:lnTo>
                        <a:pt x="30" y="141"/>
                      </a:lnTo>
                      <a:lnTo>
                        <a:pt x="31" y="136"/>
                      </a:lnTo>
                      <a:lnTo>
                        <a:pt x="33" y="131"/>
                      </a:lnTo>
                      <a:lnTo>
                        <a:pt x="35" y="126"/>
                      </a:lnTo>
                      <a:lnTo>
                        <a:pt x="38" y="121"/>
                      </a:lnTo>
                      <a:lnTo>
                        <a:pt x="41" y="116"/>
                      </a:lnTo>
                      <a:lnTo>
                        <a:pt x="44" y="111"/>
                      </a:lnTo>
                      <a:lnTo>
                        <a:pt x="53" y="99"/>
                      </a:lnTo>
                      <a:lnTo>
                        <a:pt x="58" y="86"/>
                      </a:lnTo>
                      <a:lnTo>
                        <a:pt x="60" y="73"/>
                      </a:lnTo>
                      <a:lnTo>
                        <a:pt x="59" y="60"/>
                      </a:lnTo>
                      <a:lnTo>
                        <a:pt x="57" y="46"/>
                      </a:lnTo>
                      <a:lnTo>
                        <a:pt x="55" y="33"/>
                      </a:lnTo>
                      <a:lnTo>
                        <a:pt x="52" y="20"/>
                      </a:lnTo>
                      <a:lnTo>
                        <a:pt x="49" y="7"/>
                      </a:lnTo>
                      <a:lnTo>
                        <a:pt x="37" y="0"/>
                      </a:lnTo>
                      <a:lnTo>
                        <a:pt x="28" y="1"/>
                      </a:lnTo>
                      <a:lnTo>
                        <a:pt x="21" y="10"/>
                      </a:lnTo>
                      <a:lnTo>
                        <a:pt x="16" y="23"/>
                      </a:lnTo>
                      <a:lnTo>
                        <a:pt x="11" y="39"/>
                      </a:lnTo>
                      <a:lnTo>
                        <a:pt x="8" y="56"/>
                      </a:lnTo>
                      <a:lnTo>
                        <a:pt x="4" y="72"/>
                      </a:lnTo>
                      <a:lnTo>
                        <a:pt x="0" y="8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78" name="Freeform 2361"/>
                <p:cNvSpPr>
                  <a:spLocks/>
                </p:cNvSpPr>
                <p:nvPr/>
              </p:nvSpPr>
              <p:spPr bwMode="auto">
                <a:xfrm>
                  <a:off x="1664" y="3110"/>
                  <a:ext cx="58" cy="162"/>
                </a:xfrm>
                <a:custGeom>
                  <a:avLst/>
                  <a:gdLst>
                    <a:gd name="T0" fmla="*/ 0 w 58"/>
                    <a:gd name="T1" fmla="*/ 86 h 162"/>
                    <a:gd name="T2" fmla="*/ 1 w 58"/>
                    <a:gd name="T3" fmla="*/ 91 h 162"/>
                    <a:gd name="T4" fmla="*/ 3 w 58"/>
                    <a:gd name="T5" fmla="*/ 96 h 162"/>
                    <a:gd name="T6" fmla="*/ 5 w 58"/>
                    <a:gd name="T7" fmla="*/ 101 h 162"/>
                    <a:gd name="T8" fmla="*/ 7 w 58"/>
                    <a:gd name="T9" fmla="*/ 105 h 162"/>
                    <a:gd name="T10" fmla="*/ 9 w 58"/>
                    <a:gd name="T11" fmla="*/ 110 h 162"/>
                    <a:gd name="T12" fmla="*/ 11 w 58"/>
                    <a:gd name="T13" fmla="*/ 115 h 162"/>
                    <a:gd name="T14" fmla="*/ 13 w 58"/>
                    <a:gd name="T15" fmla="*/ 120 h 162"/>
                    <a:gd name="T16" fmla="*/ 15 w 58"/>
                    <a:gd name="T17" fmla="*/ 125 h 162"/>
                    <a:gd name="T18" fmla="*/ 14 w 58"/>
                    <a:gd name="T19" fmla="*/ 130 h 162"/>
                    <a:gd name="T20" fmla="*/ 13 w 58"/>
                    <a:gd name="T21" fmla="*/ 134 h 162"/>
                    <a:gd name="T22" fmla="*/ 13 w 58"/>
                    <a:gd name="T23" fmla="*/ 138 h 162"/>
                    <a:gd name="T24" fmla="*/ 12 w 58"/>
                    <a:gd name="T25" fmla="*/ 142 h 162"/>
                    <a:gd name="T26" fmla="*/ 11 w 58"/>
                    <a:gd name="T27" fmla="*/ 146 h 162"/>
                    <a:gd name="T28" fmla="*/ 10 w 58"/>
                    <a:gd name="T29" fmla="*/ 151 h 162"/>
                    <a:gd name="T30" fmla="*/ 8 w 58"/>
                    <a:gd name="T31" fmla="*/ 155 h 162"/>
                    <a:gd name="T32" fmla="*/ 6 w 58"/>
                    <a:gd name="T33" fmla="*/ 160 h 162"/>
                    <a:gd name="T34" fmla="*/ 6 w 58"/>
                    <a:gd name="T35" fmla="*/ 162 h 162"/>
                    <a:gd name="T36" fmla="*/ 9 w 58"/>
                    <a:gd name="T37" fmla="*/ 162 h 162"/>
                    <a:gd name="T38" fmla="*/ 14 w 58"/>
                    <a:gd name="T39" fmla="*/ 162 h 162"/>
                    <a:gd name="T40" fmla="*/ 20 w 58"/>
                    <a:gd name="T41" fmla="*/ 161 h 162"/>
                    <a:gd name="T42" fmla="*/ 25 w 58"/>
                    <a:gd name="T43" fmla="*/ 159 h 162"/>
                    <a:gd name="T44" fmla="*/ 30 w 58"/>
                    <a:gd name="T45" fmla="*/ 156 h 162"/>
                    <a:gd name="T46" fmla="*/ 32 w 58"/>
                    <a:gd name="T47" fmla="*/ 153 h 162"/>
                    <a:gd name="T48" fmla="*/ 33 w 58"/>
                    <a:gd name="T49" fmla="*/ 150 h 162"/>
                    <a:gd name="T50" fmla="*/ 30 w 58"/>
                    <a:gd name="T51" fmla="*/ 144 h 162"/>
                    <a:gd name="T52" fmla="*/ 29 w 58"/>
                    <a:gd name="T53" fmla="*/ 139 h 162"/>
                    <a:gd name="T54" fmla="*/ 30 w 58"/>
                    <a:gd name="T55" fmla="*/ 133 h 162"/>
                    <a:gd name="T56" fmla="*/ 32 w 58"/>
                    <a:gd name="T57" fmla="*/ 128 h 162"/>
                    <a:gd name="T58" fmla="*/ 34 w 58"/>
                    <a:gd name="T59" fmla="*/ 123 h 162"/>
                    <a:gd name="T60" fmla="*/ 37 w 58"/>
                    <a:gd name="T61" fmla="*/ 119 h 162"/>
                    <a:gd name="T62" fmla="*/ 40 w 58"/>
                    <a:gd name="T63" fmla="*/ 114 h 162"/>
                    <a:gd name="T64" fmla="*/ 43 w 58"/>
                    <a:gd name="T65" fmla="*/ 110 h 162"/>
                    <a:gd name="T66" fmla="*/ 51 w 58"/>
                    <a:gd name="T67" fmla="*/ 98 h 162"/>
                    <a:gd name="T68" fmla="*/ 56 w 58"/>
                    <a:gd name="T69" fmla="*/ 85 h 162"/>
                    <a:gd name="T70" fmla="*/ 58 w 58"/>
                    <a:gd name="T71" fmla="*/ 72 h 162"/>
                    <a:gd name="T72" fmla="*/ 58 w 58"/>
                    <a:gd name="T73" fmla="*/ 59 h 162"/>
                    <a:gd name="T74" fmla="*/ 56 w 58"/>
                    <a:gd name="T75" fmla="*/ 46 h 162"/>
                    <a:gd name="T76" fmla="*/ 53 w 58"/>
                    <a:gd name="T77" fmla="*/ 33 h 162"/>
                    <a:gd name="T78" fmla="*/ 50 w 58"/>
                    <a:gd name="T79" fmla="*/ 20 h 162"/>
                    <a:gd name="T80" fmla="*/ 48 w 58"/>
                    <a:gd name="T81" fmla="*/ 7 h 162"/>
                    <a:gd name="T82" fmla="*/ 36 w 58"/>
                    <a:gd name="T83" fmla="*/ 0 h 162"/>
                    <a:gd name="T84" fmla="*/ 28 w 58"/>
                    <a:gd name="T85" fmla="*/ 2 h 162"/>
                    <a:gd name="T86" fmla="*/ 20 w 58"/>
                    <a:gd name="T87" fmla="*/ 10 h 162"/>
                    <a:gd name="T88" fmla="*/ 15 w 58"/>
                    <a:gd name="T89" fmla="*/ 23 h 162"/>
                    <a:gd name="T90" fmla="*/ 11 w 58"/>
                    <a:gd name="T91" fmla="*/ 39 h 162"/>
                    <a:gd name="T92" fmla="*/ 7 w 58"/>
                    <a:gd name="T93" fmla="*/ 56 h 162"/>
                    <a:gd name="T94" fmla="*/ 4 w 58"/>
                    <a:gd name="T95" fmla="*/ 72 h 162"/>
                    <a:gd name="T96" fmla="*/ 0 w 58"/>
                    <a:gd name="T97" fmla="*/ 8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162">
                      <a:moveTo>
                        <a:pt x="0" y="86"/>
                      </a:moveTo>
                      <a:lnTo>
                        <a:pt x="1" y="91"/>
                      </a:lnTo>
                      <a:lnTo>
                        <a:pt x="3" y="96"/>
                      </a:lnTo>
                      <a:lnTo>
                        <a:pt x="5" y="101"/>
                      </a:lnTo>
                      <a:lnTo>
                        <a:pt x="7" y="105"/>
                      </a:lnTo>
                      <a:lnTo>
                        <a:pt x="9" y="110"/>
                      </a:lnTo>
                      <a:lnTo>
                        <a:pt x="11" y="115"/>
                      </a:lnTo>
                      <a:lnTo>
                        <a:pt x="13" y="120"/>
                      </a:lnTo>
                      <a:lnTo>
                        <a:pt x="15" y="125"/>
                      </a:lnTo>
                      <a:lnTo>
                        <a:pt x="14" y="130"/>
                      </a:lnTo>
                      <a:lnTo>
                        <a:pt x="13" y="134"/>
                      </a:lnTo>
                      <a:lnTo>
                        <a:pt x="13" y="138"/>
                      </a:lnTo>
                      <a:lnTo>
                        <a:pt x="12" y="142"/>
                      </a:lnTo>
                      <a:lnTo>
                        <a:pt x="11" y="146"/>
                      </a:lnTo>
                      <a:lnTo>
                        <a:pt x="10" y="151"/>
                      </a:lnTo>
                      <a:lnTo>
                        <a:pt x="8" y="155"/>
                      </a:lnTo>
                      <a:lnTo>
                        <a:pt x="6" y="160"/>
                      </a:lnTo>
                      <a:lnTo>
                        <a:pt x="6" y="162"/>
                      </a:lnTo>
                      <a:lnTo>
                        <a:pt x="9" y="162"/>
                      </a:lnTo>
                      <a:lnTo>
                        <a:pt x="14" y="162"/>
                      </a:lnTo>
                      <a:lnTo>
                        <a:pt x="20" y="161"/>
                      </a:lnTo>
                      <a:lnTo>
                        <a:pt x="25" y="159"/>
                      </a:lnTo>
                      <a:lnTo>
                        <a:pt x="30" y="156"/>
                      </a:lnTo>
                      <a:lnTo>
                        <a:pt x="32" y="153"/>
                      </a:lnTo>
                      <a:lnTo>
                        <a:pt x="33" y="150"/>
                      </a:lnTo>
                      <a:lnTo>
                        <a:pt x="30" y="144"/>
                      </a:lnTo>
                      <a:lnTo>
                        <a:pt x="29" y="139"/>
                      </a:lnTo>
                      <a:lnTo>
                        <a:pt x="30" y="133"/>
                      </a:lnTo>
                      <a:lnTo>
                        <a:pt x="32" y="128"/>
                      </a:lnTo>
                      <a:lnTo>
                        <a:pt x="34" y="123"/>
                      </a:lnTo>
                      <a:lnTo>
                        <a:pt x="37" y="119"/>
                      </a:lnTo>
                      <a:lnTo>
                        <a:pt x="40" y="114"/>
                      </a:lnTo>
                      <a:lnTo>
                        <a:pt x="43" y="110"/>
                      </a:lnTo>
                      <a:lnTo>
                        <a:pt x="51" y="98"/>
                      </a:lnTo>
                      <a:lnTo>
                        <a:pt x="56" y="85"/>
                      </a:lnTo>
                      <a:lnTo>
                        <a:pt x="58" y="72"/>
                      </a:lnTo>
                      <a:lnTo>
                        <a:pt x="58" y="59"/>
                      </a:lnTo>
                      <a:lnTo>
                        <a:pt x="56" y="46"/>
                      </a:lnTo>
                      <a:lnTo>
                        <a:pt x="53" y="33"/>
                      </a:lnTo>
                      <a:lnTo>
                        <a:pt x="50" y="20"/>
                      </a:lnTo>
                      <a:lnTo>
                        <a:pt x="48" y="7"/>
                      </a:lnTo>
                      <a:lnTo>
                        <a:pt x="36" y="0"/>
                      </a:lnTo>
                      <a:lnTo>
                        <a:pt x="28" y="2"/>
                      </a:lnTo>
                      <a:lnTo>
                        <a:pt x="20" y="10"/>
                      </a:lnTo>
                      <a:lnTo>
                        <a:pt x="15" y="23"/>
                      </a:lnTo>
                      <a:lnTo>
                        <a:pt x="11" y="39"/>
                      </a:lnTo>
                      <a:lnTo>
                        <a:pt x="7" y="56"/>
                      </a:lnTo>
                      <a:lnTo>
                        <a:pt x="4" y="72"/>
                      </a:lnTo>
                      <a:lnTo>
                        <a:pt x="0" y="86"/>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79" name="Freeform 2362"/>
                <p:cNvSpPr>
                  <a:spLocks/>
                </p:cNvSpPr>
                <p:nvPr/>
              </p:nvSpPr>
              <p:spPr bwMode="auto">
                <a:xfrm>
                  <a:off x="1663" y="3111"/>
                  <a:ext cx="57" cy="159"/>
                </a:xfrm>
                <a:custGeom>
                  <a:avLst/>
                  <a:gdLst>
                    <a:gd name="T0" fmla="*/ 0 w 57"/>
                    <a:gd name="T1" fmla="*/ 84 h 159"/>
                    <a:gd name="T2" fmla="*/ 2 w 57"/>
                    <a:gd name="T3" fmla="*/ 90 h 159"/>
                    <a:gd name="T4" fmla="*/ 3 w 57"/>
                    <a:gd name="T5" fmla="*/ 95 h 159"/>
                    <a:gd name="T6" fmla="*/ 5 w 57"/>
                    <a:gd name="T7" fmla="*/ 99 h 159"/>
                    <a:gd name="T8" fmla="*/ 8 w 57"/>
                    <a:gd name="T9" fmla="*/ 104 h 159"/>
                    <a:gd name="T10" fmla="*/ 10 w 57"/>
                    <a:gd name="T11" fmla="*/ 108 h 159"/>
                    <a:gd name="T12" fmla="*/ 12 w 57"/>
                    <a:gd name="T13" fmla="*/ 113 h 159"/>
                    <a:gd name="T14" fmla="*/ 13 w 57"/>
                    <a:gd name="T15" fmla="*/ 118 h 159"/>
                    <a:gd name="T16" fmla="*/ 15 w 57"/>
                    <a:gd name="T17" fmla="*/ 123 h 159"/>
                    <a:gd name="T18" fmla="*/ 15 w 57"/>
                    <a:gd name="T19" fmla="*/ 127 h 159"/>
                    <a:gd name="T20" fmla="*/ 14 w 57"/>
                    <a:gd name="T21" fmla="*/ 132 h 159"/>
                    <a:gd name="T22" fmla="*/ 14 w 57"/>
                    <a:gd name="T23" fmla="*/ 136 h 159"/>
                    <a:gd name="T24" fmla="*/ 14 w 57"/>
                    <a:gd name="T25" fmla="*/ 140 h 159"/>
                    <a:gd name="T26" fmla="*/ 12 w 57"/>
                    <a:gd name="T27" fmla="*/ 144 h 159"/>
                    <a:gd name="T28" fmla="*/ 11 w 57"/>
                    <a:gd name="T29" fmla="*/ 148 h 159"/>
                    <a:gd name="T30" fmla="*/ 9 w 57"/>
                    <a:gd name="T31" fmla="*/ 152 h 159"/>
                    <a:gd name="T32" fmla="*/ 7 w 57"/>
                    <a:gd name="T33" fmla="*/ 157 h 159"/>
                    <a:gd name="T34" fmla="*/ 8 w 57"/>
                    <a:gd name="T35" fmla="*/ 158 h 159"/>
                    <a:gd name="T36" fmla="*/ 11 w 57"/>
                    <a:gd name="T37" fmla="*/ 159 h 159"/>
                    <a:gd name="T38" fmla="*/ 15 w 57"/>
                    <a:gd name="T39" fmla="*/ 159 h 159"/>
                    <a:gd name="T40" fmla="*/ 20 w 57"/>
                    <a:gd name="T41" fmla="*/ 158 h 159"/>
                    <a:gd name="T42" fmla="*/ 25 w 57"/>
                    <a:gd name="T43" fmla="*/ 156 h 159"/>
                    <a:gd name="T44" fmla="*/ 29 w 57"/>
                    <a:gd name="T45" fmla="*/ 153 h 159"/>
                    <a:gd name="T46" fmla="*/ 31 w 57"/>
                    <a:gd name="T47" fmla="*/ 150 h 159"/>
                    <a:gd name="T48" fmla="*/ 31 w 57"/>
                    <a:gd name="T49" fmla="*/ 147 h 159"/>
                    <a:gd name="T50" fmla="*/ 29 w 57"/>
                    <a:gd name="T51" fmla="*/ 142 h 159"/>
                    <a:gd name="T52" fmla="*/ 29 w 57"/>
                    <a:gd name="T53" fmla="*/ 136 h 159"/>
                    <a:gd name="T54" fmla="*/ 30 w 57"/>
                    <a:gd name="T55" fmla="*/ 131 h 159"/>
                    <a:gd name="T56" fmla="*/ 32 w 57"/>
                    <a:gd name="T57" fmla="*/ 126 h 159"/>
                    <a:gd name="T58" fmla="*/ 34 w 57"/>
                    <a:gd name="T59" fmla="*/ 120 h 159"/>
                    <a:gd name="T60" fmla="*/ 37 w 57"/>
                    <a:gd name="T61" fmla="*/ 116 h 159"/>
                    <a:gd name="T62" fmla="*/ 39 w 57"/>
                    <a:gd name="T63" fmla="*/ 112 h 159"/>
                    <a:gd name="T64" fmla="*/ 41 w 57"/>
                    <a:gd name="T65" fmla="*/ 108 h 159"/>
                    <a:gd name="T66" fmla="*/ 50 w 57"/>
                    <a:gd name="T67" fmla="*/ 96 h 159"/>
                    <a:gd name="T68" fmla="*/ 55 w 57"/>
                    <a:gd name="T69" fmla="*/ 84 h 159"/>
                    <a:gd name="T70" fmla="*/ 57 w 57"/>
                    <a:gd name="T71" fmla="*/ 71 h 159"/>
                    <a:gd name="T72" fmla="*/ 57 w 57"/>
                    <a:gd name="T73" fmla="*/ 58 h 159"/>
                    <a:gd name="T74" fmla="*/ 55 w 57"/>
                    <a:gd name="T75" fmla="*/ 46 h 159"/>
                    <a:gd name="T76" fmla="*/ 52 w 57"/>
                    <a:gd name="T77" fmla="*/ 33 h 159"/>
                    <a:gd name="T78" fmla="*/ 49 w 57"/>
                    <a:gd name="T79" fmla="*/ 20 h 159"/>
                    <a:gd name="T80" fmla="*/ 47 w 57"/>
                    <a:gd name="T81" fmla="*/ 7 h 159"/>
                    <a:gd name="T82" fmla="*/ 36 w 57"/>
                    <a:gd name="T83" fmla="*/ 0 h 159"/>
                    <a:gd name="T84" fmla="*/ 27 w 57"/>
                    <a:gd name="T85" fmla="*/ 1 h 159"/>
                    <a:gd name="T86" fmla="*/ 20 w 57"/>
                    <a:gd name="T87" fmla="*/ 9 h 159"/>
                    <a:gd name="T88" fmla="*/ 15 w 57"/>
                    <a:gd name="T89" fmla="*/ 22 h 159"/>
                    <a:gd name="T90" fmla="*/ 11 w 57"/>
                    <a:gd name="T91" fmla="*/ 38 h 159"/>
                    <a:gd name="T92" fmla="*/ 7 w 57"/>
                    <a:gd name="T93" fmla="*/ 55 h 159"/>
                    <a:gd name="T94" fmla="*/ 4 w 57"/>
                    <a:gd name="T95" fmla="*/ 71 h 159"/>
                    <a:gd name="T96" fmla="*/ 0 w 57"/>
                    <a:gd name="T97"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159">
                      <a:moveTo>
                        <a:pt x="0" y="84"/>
                      </a:moveTo>
                      <a:lnTo>
                        <a:pt x="2" y="90"/>
                      </a:lnTo>
                      <a:lnTo>
                        <a:pt x="3" y="95"/>
                      </a:lnTo>
                      <a:lnTo>
                        <a:pt x="5" y="99"/>
                      </a:lnTo>
                      <a:lnTo>
                        <a:pt x="8" y="104"/>
                      </a:lnTo>
                      <a:lnTo>
                        <a:pt x="10" y="108"/>
                      </a:lnTo>
                      <a:lnTo>
                        <a:pt x="12" y="113"/>
                      </a:lnTo>
                      <a:lnTo>
                        <a:pt x="13" y="118"/>
                      </a:lnTo>
                      <a:lnTo>
                        <a:pt x="15" y="123"/>
                      </a:lnTo>
                      <a:lnTo>
                        <a:pt x="15" y="127"/>
                      </a:lnTo>
                      <a:lnTo>
                        <a:pt x="14" y="132"/>
                      </a:lnTo>
                      <a:lnTo>
                        <a:pt x="14" y="136"/>
                      </a:lnTo>
                      <a:lnTo>
                        <a:pt x="14" y="140"/>
                      </a:lnTo>
                      <a:lnTo>
                        <a:pt x="12" y="144"/>
                      </a:lnTo>
                      <a:lnTo>
                        <a:pt x="11" y="148"/>
                      </a:lnTo>
                      <a:lnTo>
                        <a:pt x="9" y="152"/>
                      </a:lnTo>
                      <a:lnTo>
                        <a:pt x="7" y="157"/>
                      </a:lnTo>
                      <a:lnTo>
                        <a:pt x="8" y="158"/>
                      </a:lnTo>
                      <a:lnTo>
                        <a:pt x="11" y="159"/>
                      </a:lnTo>
                      <a:lnTo>
                        <a:pt x="15" y="159"/>
                      </a:lnTo>
                      <a:lnTo>
                        <a:pt x="20" y="158"/>
                      </a:lnTo>
                      <a:lnTo>
                        <a:pt x="25" y="156"/>
                      </a:lnTo>
                      <a:lnTo>
                        <a:pt x="29" y="153"/>
                      </a:lnTo>
                      <a:lnTo>
                        <a:pt x="31" y="150"/>
                      </a:lnTo>
                      <a:lnTo>
                        <a:pt x="31" y="147"/>
                      </a:lnTo>
                      <a:lnTo>
                        <a:pt x="29" y="142"/>
                      </a:lnTo>
                      <a:lnTo>
                        <a:pt x="29" y="136"/>
                      </a:lnTo>
                      <a:lnTo>
                        <a:pt x="30" y="131"/>
                      </a:lnTo>
                      <a:lnTo>
                        <a:pt x="32" y="126"/>
                      </a:lnTo>
                      <a:lnTo>
                        <a:pt x="34" y="120"/>
                      </a:lnTo>
                      <a:lnTo>
                        <a:pt x="37" y="116"/>
                      </a:lnTo>
                      <a:lnTo>
                        <a:pt x="39" y="112"/>
                      </a:lnTo>
                      <a:lnTo>
                        <a:pt x="41" y="108"/>
                      </a:lnTo>
                      <a:lnTo>
                        <a:pt x="50" y="96"/>
                      </a:lnTo>
                      <a:lnTo>
                        <a:pt x="55" y="84"/>
                      </a:lnTo>
                      <a:lnTo>
                        <a:pt x="57" y="71"/>
                      </a:lnTo>
                      <a:lnTo>
                        <a:pt x="57" y="58"/>
                      </a:lnTo>
                      <a:lnTo>
                        <a:pt x="55" y="46"/>
                      </a:lnTo>
                      <a:lnTo>
                        <a:pt x="52" y="33"/>
                      </a:lnTo>
                      <a:lnTo>
                        <a:pt x="49" y="20"/>
                      </a:lnTo>
                      <a:lnTo>
                        <a:pt x="47" y="7"/>
                      </a:lnTo>
                      <a:lnTo>
                        <a:pt x="36" y="0"/>
                      </a:lnTo>
                      <a:lnTo>
                        <a:pt x="27" y="1"/>
                      </a:lnTo>
                      <a:lnTo>
                        <a:pt x="20" y="9"/>
                      </a:lnTo>
                      <a:lnTo>
                        <a:pt x="15" y="22"/>
                      </a:lnTo>
                      <a:lnTo>
                        <a:pt x="11" y="38"/>
                      </a:lnTo>
                      <a:lnTo>
                        <a:pt x="7" y="55"/>
                      </a:lnTo>
                      <a:lnTo>
                        <a:pt x="4" y="71"/>
                      </a:lnTo>
                      <a:lnTo>
                        <a:pt x="0" y="8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80" name="Freeform 2363"/>
                <p:cNvSpPr>
                  <a:spLocks/>
                </p:cNvSpPr>
                <p:nvPr/>
              </p:nvSpPr>
              <p:spPr bwMode="auto">
                <a:xfrm>
                  <a:off x="1662" y="3111"/>
                  <a:ext cx="56" cy="156"/>
                </a:xfrm>
                <a:custGeom>
                  <a:avLst/>
                  <a:gdLst>
                    <a:gd name="T0" fmla="*/ 0 w 56"/>
                    <a:gd name="T1" fmla="*/ 84 h 156"/>
                    <a:gd name="T2" fmla="*/ 2 w 56"/>
                    <a:gd name="T3" fmla="*/ 89 h 156"/>
                    <a:gd name="T4" fmla="*/ 4 w 56"/>
                    <a:gd name="T5" fmla="*/ 94 h 156"/>
                    <a:gd name="T6" fmla="*/ 6 w 56"/>
                    <a:gd name="T7" fmla="*/ 98 h 156"/>
                    <a:gd name="T8" fmla="*/ 8 w 56"/>
                    <a:gd name="T9" fmla="*/ 103 h 156"/>
                    <a:gd name="T10" fmla="*/ 10 w 56"/>
                    <a:gd name="T11" fmla="*/ 107 h 156"/>
                    <a:gd name="T12" fmla="*/ 12 w 56"/>
                    <a:gd name="T13" fmla="*/ 111 h 156"/>
                    <a:gd name="T14" fmla="*/ 14 w 56"/>
                    <a:gd name="T15" fmla="*/ 116 h 156"/>
                    <a:gd name="T16" fmla="*/ 16 w 56"/>
                    <a:gd name="T17" fmla="*/ 121 h 156"/>
                    <a:gd name="T18" fmla="*/ 16 w 56"/>
                    <a:gd name="T19" fmla="*/ 126 h 156"/>
                    <a:gd name="T20" fmla="*/ 16 w 56"/>
                    <a:gd name="T21" fmla="*/ 130 h 156"/>
                    <a:gd name="T22" fmla="*/ 15 w 56"/>
                    <a:gd name="T23" fmla="*/ 134 h 156"/>
                    <a:gd name="T24" fmla="*/ 15 w 56"/>
                    <a:gd name="T25" fmla="*/ 138 h 156"/>
                    <a:gd name="T26" fmla="*/ 14 w 56"/>
                    <a:gd name="T27" fmla="*/ 141 h 156"/>
                    <a:gd name="T28" fmla="*/ 13 w 56"/>
                    <a:gd name="T29" fmla="*/ 145 h 156"/>
                    <a:gd name="T30" fmla="*/ 11 w 56"/>
                    <a:gd name="T31" fmla="*/ 149 h 156"/>
                    <a:gd name="T32" fmla="*/ 8 w 56"/>
                    <a:gd name="T33" fmla="*/ 154 h 156"/>
                    <a:gd name="T34" fmla="*/ 9 w 56"/>
                    <a:gd name="T35" fmla="*/ 155 h 156"/>
                    <a:gd name="T36" fmla="*/ 12 w 56"/>
                    <a:gd name="T37" fmla="*/ 156 h 156"/>
                    <a:gd name="T38" fmla="*/ 16 w 56"/>
                    <a:gd name="T39" fmla="*/ 156 h 156"/>
                    <a:gd name="T40" fmla="*/ 20 w 56"/>
                    <a:gd name="T41" fmla="*/ 155 h 156"/>
                    <a:gd name="T42" fmla="*/ 25 w 56"/>
                    <a:gd name="T43" fmla="*/ 153 h 156"/>
                    <a:gd name="T44" fmla="*/ 28 w 56"/>
                    <a:gd name="T45" fmla="*/ 151 h 156"/>
                    <a:gd name="T46" fmla="*/ 30 w 56"/>
                    <a:gd name="T47" fmla="*/ 148 h 156"/>
                    <a:gd name="T48" fmla="*/ 30 w 56"/>
                    <a:gd name="T49" fmla="*/ 145 h 156"/>
                    <a:gd name="T50" fmla="*/ 29 w 56"/>
                    <a:gd name="T51" fmla="*/ 140 h 156"/>
                    <a:gd name="T52" fmla="*/ 29 w 56"/>
                    <a:gd name="T53" fmla="*/ 134 h 156"/>
                    <a:gd name="T54" fmla="*/ 30 w 56"/>
                    <a:gd name="T55" fmla="*/ 129 h 156"/>
                    <a:gd name="T56" fmla="*/ 32 w 56"/>
                    <a:gd name="T57" fmla="*/ 123 h 156"/>
                    <a:gd name="T58" fmla="*/ 34 w 56"/>
                    <a:gd name="T59" fmla="*/ 118 h 156"/>
                    <a:gd name="T60" fmla="*/ 37 w 56"/>
                    <a:gd name="T61" fmla="*/ 113 h 156"/>
                    <a:gd name="T62" fmla="*/ 39 w 56"/>
                    <a:gd name="T63" fmla="*/ 110 h 156"/>
                    <a:gd name="T64" fmla="*/ 40 w 56"/>
                    <a:gd name="T65" fmla="*/ 107 h 156"/>
                    <a:gd name="T66" fmla="*/ 49 w 56"/>
                    <a:gd name="T67" fmla="*/ 95 h 156"/>
                    <a:gd name="T68" fmla="*/ 54 w 56"/>
                    <a:gd name="T69" fmla="*/ 83 h 156"/>
                    <a:gd name="T70" fmla="*/ 56 w 56"/>
                    <a:gd name="T71" fmla="*/ 71 h 156"/>
                    <a:gd name="T72" fmla="*/ 56 w 56"/>
                    <a:gd name="T73" fmla="*/ 58 h 156"/>
                    <a:gd name="T74" fmla="*/ 54 w 56"/>
                    <a:gd name="T75" fmla="*/ 45 h 156"/>
                    <a:gd name="T76" fmla="*/ 52 w 56"/>
                    <a:gd name="T77" fmla="*/ 33 h 156"/>
                    <a:gd name="T78" fmla="*/ 49 w 56"/>
                    <a:gd name="T79" fmla="*/ 20 h 156"/>
                    <a:gd name="T80" fmla="*/ 47 w 56"/>
                    <a:gd name="T81" fmla="*/ 7 h 156"/>
                    <a:gd name="T82" fmla="*/ 36 w 56"/>
                    <a:gd name="T83" fmla="*/ 0 h 156"/>
                    <a:gd name="T84" fmla="*/ 27 w 56"/>
                    <a:gd name="T85" fmla="*/ 1 h 156"/>
                    <a:gd name="T86" fmla="*/ 21 w 56"/>
                    <a:gd name="T87" fmla="*/ 9 h 156"/>
                    <a:gd name="T88" fmla="*/ 15 w 56"/>
                    <a:gd name="T89" fmla="*/ 22 h 156"/>
                    <a:gd name="T90" fmla="*/ 11 w 56"/>
                    <a:gd name="T91" fmla="*/ 37 h 156"/>
                    <a:gd name="T92" fmla="*/ 8 w 56"/>
                    <a:gd name="T93" fmla="*/ 54 h 156"/>
                    <a:gd name="T94" fmla="*/ 4 w 56"/>
                    <a:gd name="T95" fmla="*/ 70 h 156"/>
                    <a:gd name="T96" fmla="*/ 0 w 56"/>
                    <a:gd name="T97" fmla="*/ 8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156">
                      <a:moveTo>
                        <a:pt x="0" y="84"/>
                      </a:moveTo>
                      <a:lnTo>
                        <a:pt x="2" y="89"/>
                      </a:lnTo>
                      <a:lnTo>
                        <a:pt x="4" y="94"/>
                      </a:lnTo>
                      <a:lnTo>
                        <a:pt x="6" y="98"/>
                      </a:lnTo>
                      <a:lnTo>
                        <a:pt x="8" y="103"/>
                      </a:lnTo>
                      <a:lnTo>
                        <a:pt x="10" y="107"/>
                      </a:lnTo>
                      <a:lnTo>
                        <a:pt x="12" y="111"/>
                      </a:lnTo>
                      <a:lnTo>
                        <a:pt x="14" y="116"/>
                      </a:lnTo>
                      <a:lnTo>
                        <a:pt x="16" y="121"/>
                      </a:lnTo>
                      <a:lnTo>
                        <a:pt x="16" y="126"/>
                      </a:lnTo>
                      <a:lnTo>
                        <a:pt x="16" y="130"/>
                      </a:lnTo>
                      <a:lnTo>
                        <a:pt x="15" y="134"/>
                      </a:lnTo>
                      <a:lnTo>
                        <a:pt x="15" y="138"/>
                      </a:lnTo>
                      <a:lnTo>
                        <a:pt x="14" y="141"/>
                      </a:lnTo>
                      <a:lnTo>
                        <a:pt x="13" y="145"/>
                      </a:lnTo>
                      <a:lnTo>
                        <a:pt x="11" y="149"/>
                      </a:lnTo>
                      <a:lnTo>
                        <a:pt x="8" y="154"/>
                      </a:lnTo>
                      <a:lnTo>
                        <a:pt x="9" y="155"/>
                      </a:lnTo>
                      <a:lnTo>
                        <a:pt x="12" y="156"/>
                      </a:lnTo>
                      <a:lnTo>
                        <a:pt x="16" y="156"/>
                      </a:lnTo>
                      <a:lnTo>
                        <a:pt x="20" y="155"/>
                      </a:lnTo>
                      <a:lnTo>
                        <a:pt x="25" y="153"/>
                      </a:lnTo>
                      <a:lnTo>
                        <a:pt x="28" y="151"/>
                      </a:lnTo>
                      <a:lnTo>
                        <a:pt x="30" y="148"/>
                      </a:lnTo>
                      <a:lnTo>
                        <a:pt x="30" y="145"/>
                      </a:lnTo>
                      <a:lnTo>
                        <a:pt x="29" y="140"/>
                      </a:lnTo>
                      <a:lnTo>
                        <a:pt x="29" y="134"/>
                      </a:lnTo>
                      <a:lnTo>
                        <a:pt x="30" y="129"/>
                      </a:lnTo>
                      <a:lnTo>
                        <a:pt x="32" y="123"/>
                      </a:lnTo>
                      <a:lnTo>
                        <a:pt x="34" y="118"/>
                      </a:lnTo>
                      <a:lnTo>
                        <a:pt x="37" y="113"/>
                      </a:lnTo>
                      <a:lnTo>
                        <a:pt x="39" y="110"/>
                      </a:lnTo>
                      <a:lnTo>
                        <a:pt x="40" y="107"/>
                      </a:lnTo>
                      <a:lnTo>
                        <a:pt x="49" y="95"/>
                      </a:lnTo>
                      <a:lnTo>
                        <a:pt x="54" y="83"/>
                      </a:lnTo>
                      <a:lnTo>
                        <a:pt x="56" y="71"/>
                      </a:lnTo>
                      <a:lnTo>
                        <a:pt x="56" y="58"/>
                      </a:lnTo>
                      <a:lnTo>
                        <a:pt x="54" y="45"/>
                      </a:lnTo>
                      <a:lnTo>
                        <a:pt x="52" y="33"/>
                      </a:lnTo>
                      <a:lnTo>
                        <a:pt x="49" y="20"/>
                      </a:lnTo>
                      <a:lnTo>
                        <a:pt x="47" y="7"/>
                      </a:lnTo>
                      <a:lnTo>
                        <a:pt x="36" y="0"/>
                      </a:lnTo>
                      <a:lnTo>
                        <a:pt x="27" y="1"/>
                      </a:lnTo>
                      <a:lnTo>
                        <a:pt x="21" y="9"/>
                      </a:lnTo>
                      <a:lnTo>
                        <a:pt x="15" y="22"/>
                      </a:lnTo>
                      <a:lnTo>
                        <a:pt x="11" y="37"/>
                      </a:lnTo>
                      <a:lnTo>
                        <a:pt x="8" y="54"/>
                      </a:lnTo>
                      <a:lnTo>
                        <a:pt x="4" y="70"/>
                      </a:lnTo>
                      <a:lnTo>
                        <a:pt x="0" y="8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81" name="Freeform 2364"/>
                <p:cNvSpPr>
                  <a:spLocks/>
                </p:cNvSpPr>
                <p:nvPr/>
              </p:nvSpPr>
              <p:spPr bwMode="auto">
                <a:xfrm>
                  <a:off x="1662" y="3112"/>
                  <a:ext cx="55" cy="153"/>
                </a:xfrm>
                <a:custGeom>
                  <a:avLst/>
                  <a:gdLst>
                    <a:gd name="T0" fmla="*/ 0 w 55"/>
                    <a:gd name="T1" fmla="*/ 84 h 153"/>
                    <a:gd name="T2" fmla="*/ 2 w 55"/>
                    <a:gd name="T3" fmla="*/ 89 h 153"/>
                    <a:gd name="T4" fmla="*/ 4 w 55"/>
                    <a:gd name="T5" fmla="*/ 93 h 153"/>
                    <a:gd name="T6" fmla="*/ 6 w 55"/>
                    <a:gd name="T7" fmla="*/ 98 h 153"/>
                    <a:gd name="T8" fmla="*/ 8 w 55"/>
                    <a:gd name="T9" fmla="*/ 102 h 153"/>
                    <a:gd name="T10" fmla="*/ 10 w 55"/>
                    <a:gd name="T11" fmla="*/ 106 h 153"/>
                    <a:gd name="T12" fmla="*/ 13 w 55"/>
                    <a:gd name="T13" fmla="*/ 110 h 153"/>
                    <a:gd name="T14" fmla="*/ 15 w 55"/>
                    <a:gd name="T15" fmla="*/ 115 h 153"/>
                    <a:gd name="T16" fmla="*/ 17 w 55"/>
                    <a:gd name="T17" fmla="*/ 120 h 153"/>
                    <a:gd name="T18" fmla="*/ 17 w 55"/>
                    <a:gd name="T19" fmla="*/ 124 h 153"/>
                    <a:gd name="T20" fmla="*/ 17 w 55"/>
                    <a:gd name="T21" fmla="*/ 128 h 153"/>
                    <a:gd name="T22" fmla="*/ 17 w 55"/>
                    <a:gd name="T23" fmla="*/ 132 h 153"/>
                    <a:gd name="T24" fmla="*/ 17 w 55"/>
                    <a:gd name="T25" fmla="*/ 135 h 153"/>
                    <a:gd name="T26" fmla="*/ 16 w 55"/>
                    <a:gd name="T27" fmla="*/ 139 h 153"/>
                    <a:gd name="T28" fmla="*/ 15 w 55"/>
                    <a:gd name="T29" fmla="*/ 142 h 153"/>
                    <a:gd name="T30" fmla="*/ 13 w 55"/>
                    <a:gd name="T31" fmla="*/ 147 h 153"/>
                    <a:gd name="T32" fmla="*/ 10 w 55"/>
                    <a:gd name="T33" fmla="*/ 151 h 153"/>
                    <a:gd name="T34" fmla="*/ 10 w 55"/>
                    <a:gd name="T35" fmla="*/ 152 h 153"/>
                    <a:gd name="T36" fmla="*/ 13 w 55"/>
                    <a:gd name="T37" fmla="*/ 153 h 153"/>
                    <a:gd name="T38" fmla="*/ 16 w 55"/>
                    <a:gd name="T39" fmla="*/ 152 h 153"/>
                    <a:gd name="T40" fmla="*/ 21 w 55"/>
                    <a:gd name="T41" fmla="*/ 152 h 153"/>
                    <a:gd name="T42" fmla="*/ 24 w 55"/>
                    <a:gd name="T43" fmla="*/ 151 h 153"/>
                    <a:gd name="T44" fmla="*/ 28 w 55"/>
                    <a:gd name="T45" fmla="*/ 149 h 153"/>
                    <a:gd name="T46" fmla="*/ 29 w 55"/>
                    <a:gd name="T47" fmla="*/ 146 h 153"/>
                    <a:gd name="T48" fmla="*/ 29 w 55"/>
                    <a:gd name="T49" fmla="*/ 143 h 153"/>
                    <a:gd name="T50" fmla="*/ 28 w 55"/>
                    <a:gd name="T51" fmla="*/ 138 h 153"/>
                    <a:gd name="T52" fmla="*/ 28 w 55"/>
                    <a:gd name="T53" fmla="*/ 132 h 153"/>
                    <a:gd name="T54" fmla="*/ 30 w 55"/>
                    <a:gd name="T55" fmla="*/ 126 h 153"/>
                    <a:gd name="T56" fmla="*/ 32 w 55"/>
                    <a:gd name="T57" fmla="*/ 120 h 153"/>
                    <a:gd name="T58" fmla="*/ 34 w 55"/>
                    <a:gd name="T59" fmla="*/ 115 h 153"/>
                    <a:gd name="T60" fmla="*/ 37 w 55"/>
                    <a:gd name="T61" fmla="*/ 111 h 153"/>
                    <a:gd name="T62" fmla="*/ 38 w 55"/>
                    <a:gd name="T63" fmla="*/ 108 h 153"/>
                    <a:gd name="T64" fmla="*/ 39 w 55"/>
                    <a:gd name="T65" fmla="*/ 106 h 153"/>
                    <a:gd name="T66" fmla="*/ 48 w 55"/>
                    <a:gd name="T67" fmla="*/ 94 h 153"/>
                    <a:gd name="T68" fmla="*/ 53 w 55"/>
                    <a:gd name="T69" fmla="*/ 82 h 153"/>
                    <a:gd name="T70" fmla="*/ 55 w 55"/>
                    <a:gd name="T71" fmla="*/ 70 h 153"/>
                    <a:gd name="T72" fmla="*/ 55 w 55"/>
                    <a:gd name="T73" fmla="*/ 58 h 153"/>
                    <a:gd name="T74" fmla="*/ 54 w 55"/>
                    <a:gd name="T75" fmla="*/ 45 h 153"/>
                    <a:gd name="T76" fmla="*/ 51 w 55"/>
                    <a:gd name="T77" fmla="*/ 33 h 153"/>
                    <a:gd name="T78" fmla="*/ 49 w 55"/>
                    <a:gd name="T79" fmla="*/ 20 h 153"/>
                    <a:gd name="T80" fmla="*/ 47 w 55"/>
                    <a:gd name="T81" fmla="*/ 8 h 153"/>
                    <a:gd name="T82" fmla="*/ 35 w 55"/>
                    <a:gd name="T83" fmla="*/ 0 h 153"/>
                    <a:gd name="T84" fmla="*/ 27 w 55"/>
                    <a:gd name="T85" fmla="*/ 2 h 153"/>
                    <a:gd name="T86" fmla="*/ 21 w 55"/>
                    <a:gd name="T87" fmla="*/ 9 h 153"/>
                    <a:gd name="T88" fmla="*/ 15 w 55"/>
                    <a:gd name="T89" fmla="*/ 22 h 153"/>
                    <a:gd name="T90" fmla="*/ 11 w 55"/>
                    <a:gd name="T91" fmla="*/ 37 h 153"/>
                    <a:gd name="T92" fmla="*/ 8 w 55"/>
                    <a:gd name="T93" fmla="*/ 54 h 153"/>
                    <a:gd name="T94" fmla="*/ 4 w 55"/>
                    <a:gd name="T95" fmla="*/ 70 h 153"/>
                    <a:gd name="T96" fmla="*/ 0 w 55"/>
                    <a:gd name="T97"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153">
                      <a:moveTo>
                        <a:pt x="0" y="84"/>
                      </a:moveTo>
                      <a:lnTo>
                        <a:pt x="2" y="89"/>
                      </a:lnTo>
                      <a:lnTo>
                        <a:pt x="4" y="93"/>
                      </a:lnTo>
                      <a:lnTo>
                        <a:pt x="6" y="98"/>
                      </a:lnTo>
                      <a:lnTo>
                        <a:pt x="8" y="102"/>
                      </a:lnTo>
                      <a:lnTo>
                        <a:pt x="10" y="106"/>
                      </a:lnTo>
                      <a:lnTo>
                        <a:pt x="13" y="110"/>
                      </a:lnTo>
                      <a:lnTo>
                        <a:pt x="15" y="115"/>
                      </a:lnTo>
                      <a:lnTo>
                        <a:pt x="17" y="120"/>
                      </a:lnTo>
                      <a:lnTo>
                        <a:pt x="17" y="124"/>
                      </a:lnTo>
                      <a:lnTo>
                        <a:pt x="17" y="128"/>
                      </a:lnTo>
                      <a:lnTo>
                        <a:pt x="17" y="132"/>
                      </a:lnTo>
                      <a:lnTo>
                        <a:pt x="17" y="135"/>
                      </a:lnTo>
                      <a:lnTo>
                        <a:pt x="16" y="139"/>
                      </a:lnTo>
                      <a:lnTo>
                        <a:pt x="15" y="142"/>
                      </a:lnTo>
                      <a:lnTo>
                        <a:pt x="13" y="147"/>
                      </a:lnTo>
                      <a:lnTo>
                        <a:pt x="10" y="151"/>
                      </a:lnTo>
                      <a:lnTo>
                        <a:pt x="10" y="152"/>
                      </a:lnTo>
                      <a:lnTo>
                        <a:pt x="13" y="153"/>
                      </a:lnTo>
                      <a:lnTo>
                        <a:pt x="16" y="152"/>
                      </a:lnTo>
                      <a:lnTo>
                        <a:pt x="21" y="152"/>
                      </a:lnTo>
                      <a:lnTo>
                        <a:pt x="24" y="151"/>
                      </a:lnTo>
                      <a:lnTo>
                        <a:pt x="28" y="149"/>
                      </a:lnTo>
                      <a:lnTo>
                        <a:pt x="29" y="146"/>
                      </a:lnTo>
                      <a:lnTo>
                        <a:pt x="29" y="143"/>
                      </a:lnTo>
                      <a:lnTo>
                        <a:pt x="28" y="138"/>
                      </a:lnTo>
                      <a:lnTo>
                        <a:pt x="28" y="132"/>
                      </a:lnTo>
                      <a:lnTo>
                        <a:pt x="30" y="126"/>
                      </a:lnTo>
                      <a:lnTo>
                        <a:pt x="32" y="120"/>
                      </a:lnTo>
                      <a:lnTo>
                        <a:pt x="34" y="115"/>
                      </a:lnTo>
                      <a:lnTo>
                        <a:pt x="37" y="111"/>
                      </a:lnTo>
                      <a:lnTo>
                        <a:pt x="38" y="108"/>
                      </a:lnTo>
                      <a:lnTo>
                        <a:pt x="39" y="106"/>
                      </a:lnTo>
                      <a:lnTo>
                        <a:pt x="48" y="94"/>
                      </a:lnTo>
                      <a:lnTo>
                        <a:pt x="53" y="82"/>
                      </a:lnTo>
                      <a:lnTo>
                        <a:pt x="55" y="70"/>
                      </a:lnTo>
                      <a:lnTo>
                        <a:pt x="55" y="58"/>
                      </a:lnTo>
                      <a:lnTo>
                        <a:pt x="54" y="45"/>
                      </a:lnTo>
                      <a:lnTo>
                        <a:pt x="51" y="33"/>
                      </a:lnTo>
                      <a:lnTo>
                        <a:pt x="49" y="20"/>
                      </a:lnTo>
                      <a:lnTo>
                        <a:pt x="47" y="8"/>
                      </a:lnTo>
                      <a:lnTo>
                        <a:pt x="35" y="0"/>
                      </a:lnTo>
                      <a:lnTo>
                        <a:pt x="27" y="2"/>
                      </a:lnTo>
                      <a:lnTo>
                        <a:pt x="21" y="9"/>
                      </a:lnTo>
                      <a:lnTo>
                        <a:pt x="15" y="22"/>
                      </a:lnTo>
                      <a:lnTo>
                        <a:pt x="11" y="37"/>
                      </a:lnTo>
                      <a:lnTo>
                        <a:pt x="8" y="54"/>
                      </a:lnTo>
                      <a:lnTo>
                        <a:pt x="4" y="70"/>
                      </a:lnTo>
                      <a:lnTo>
                        <a:pt x="0" y="8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1656" name="Freeform 2367"/>
            <p:cNvSpPr>
              <a:spLocks/>
            </p:cNvSpPr>
            <p:nvPr/>
          </p:nvSpPr>
          <p:spPr bwMode="auto">
            <a:xfrm>
              <a:off x="2557465" y="4994838"/>
              <a:ext cx="168275" cy="149225"/>
            </a:xfrm>
            <a:custGeom>
              <a:avLst/>
              <a:gdLst>
                <a:gd name="T0" fmla="*/ 16 w 106"/>
                <a:gd name="T1" fmla="*/ 34 h 94"/>
                <a:gd name="T2" fmla="*/ 20 w 106"/>
                <a:gd name="T3" fmla="*/ 19 h 94"/>
                <a:gd name="T4" fmla="*/ 28 w 106"/>
                <a:gd name="T5" fmla="*/ 9 h 94"/>
                <a:gd name="T6" fmla="*/ 39 w 106"/>
                <a:gd name="T7" fmla="*/ 2 h 94"/>
                <a:gd name="T8" fmla="*/ 51 w 106"/>
                <a:gd name="T9" fmla="*/ 0 h 94"/>
                <a:gd name="T10" fmla="*/ 64 w 106"/>
                <a:gd name="T11" fmla="*/ 2 h 94"/>
                <a:gd name="T12" fmla="*/ 74 w 106"/>
                <a:gd name="T13" fmla="*/ 8 h 94"/>
                <a:gd name="T14" fmla="*/ 82 w 106"/>
                <a:gd name="T15" fmla="*/ 19 h 94"/>
                <a:gd name="T16" fmla="*/ 85 w 106"/>
                <a:gd name="T17" fmla="*/ 34 h 94"/>
                <a:gd name="T18" fmla="*/ 87 w 106"/>
                <a:gd name="T19" fmla="*/ 44 h 94"/>
                <a:gd name="T20" fmla="*/ 91 w 106"/>
                <a:gd name="T21" fmla="*/ 52 h 94"/>
                <a:gd name="T22" fmla="*/ 96 w 106"/>
                <a:gd name="T23" fmla="*/ 59 h 94"/>
                <a:gd name="T24" fmla="*/ 100 w 106"/>
                <a:gd name="T25" fmla="*/ 66 h 94"/>
                <a:gd name="T26" fmla="*/ 104 w 106"/>
                <a:gd name="T27" fmla="*/ 72 h 94"/>
                <a:gd name="T28" fmla="*/ 106 w 106"/>
                <a:gd name="T29" fmla="*/ 79 h 94"/>
                <a:gd name="T30" fmla="*/ 106 w 106"/>
                <a:gd name="T31" fmla="*/ 86 h 94"/>
                <a:gd name="T32" fmla="*/ 104 w 106"/>
                <a:gd name="T33" fmla="*/ 94 h 94"/>
                <a:gd name="T34" fmla="*/ 91 w 106"/>
                <a:gd name="T35" fmla="*/ 94 h 94"/>
                <a:gd name="T36" fmla="*/ 78 w 106"/>
                <a:gd name="T37" fmla="*/ 94 h 94"/>
                <a:gd name="T38" fmla="*/ 65 w 106"/>
                <a:gd name="T39" fmla="*/ 94 h 94"/>
                <a:gd name="T40" fmla="*/ 52 w 106"/>
                <a:gd name="T41" fmla="*/ 94 h 94"/>
                <a:gd name="T42" fmla="*/ 39 w 106"/>
                <a:gd name="T43" fmla="*/ 94 h 94"/>
                <a:gd name="T44" fmla="*/ 26 w 106"/>
                <a:gd name="T45" fmla="*/ 94 h 94"/>
                <a:gd name="T46" fmla="*/ 13 w 106"/>
                <a:gd name="T47" fmla="*/ 94 h 94"/>
                <a:gd name="T48" fmla="*/ 1 w 106"/>
                <a:gd name="T49" fmla="*/ 94 h 94"/>
                <a:gd name="T50" fmla="*/ 0 w 106"/>
                <a:gd name="T51" fmla="*/ 85 h 94"/>
                <a:gd name="T52" fmla="*/ 2 w 106"/>
                <a:gd name="T53" fmla="*/ 77 h 94"/>
                <a:gd name="T54" fmla="*/ 4 w 106"/>
                <a:gd name="T55" fmla="*/ 70 h 94"/>
                <a:gd name="T56" fmla="*/ 7 w 106"/>
                <a:gd name="T57" fmla="*/ 64 h 94"/>
                <a:gd name="T58" fmla="*/ 10 w 106"/>
                <a:gd name="T59" fmla="*/ 57 h 94"/>
                <a:gd name="T60" fmla="*/ 13 w 106"/>
                <a:gd name="T61" fmla="*/ 50 h 94"/>
                <a:gd name="T62" fmla="*/ 16 w 106"/>
                <a:gd name="T63" fmla="*/ 43 h 94"/>
                <a:gd name="T64" fmla="*/ 16 w 106"/>
                <a:gd name="T65" fmla="*/ 3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94">
                  <a:moveTo>
                    <a:pt x="16" y="34"/>
                  </a:moveTo>
                  <a:lnTo>
                    <a:pt x="20" y="19"/>
                  </a:lnTo>
                  <a:lnTo>
                    <a:pt x="28" y="9"/>
                  </a:lnTo>
                  <a:lnTo>
                    <a:pt x="39" y="2"/>
                  </a:lnTo>
                  <a:lnTo>
                    <a:pt x="51" y="0"/>
                  </a:lnTo>
                  <a:lnTo>
                    <a:pt x="64" y="2"/>
                  </a:lnTo>
                  <a:lnTo>
                    <a:pt x="74" y="8"/>
                  </a:lnTo>
                  <a:lnTo>
                    <a:pt x="82" y="19"/>
                  </a:lnTo>
                  <a:lnTo>
                    <a:pt x="85" y="34"/>
                  </a:lnTo>
                  <a:lnTo>
                    <a:pt x="87" y="44"/>
                  </a:lnTo>
                  <a:lnTo>
                    <a:pt x="91" y="52"/>
                  </a:lnTo>
                  <a:lnTo>
                    <a:pt x="96" y="59"/>
                  </a:lnTo>
                  <a:lnTo>
                    <a:pt x="100" y="66"/>
                  </a:lnTo>
                  <a:lnTo>
                    <a:pt x="104" y="72"/>
                  </a:lnTo>
                  <a:lnTo>
                    <a:pt x="106" y="79"/>
                  </a:lnTo>
                  <a:lnTo>
                    <a:pt x="106" y="86"/>
                  </a:lnTo>
                  <a:lnTo>
                    <a:pt x="104" y="94"/>
                  </a:lnTo>
                  <a:lnTo>
                    <a:pt x="91" y="94"/>
                  </a:lnTo>
                  <a:lnTo>
                    <a:pt x="78" y="94"/>
                  </a:lnTo>
                  <a:lnTo>
                    <a:pt x="65" y="94"/>
                  </a:lnTo>
                  <a:lnTo>
                    <a:pt x="52" y="94"/>
                  </a:lnTo>
                  <a:lnTo>
                    <a:pt x="39" y="94"/>
                  </a:lnTo>
                  <a:lnTo>
                    <a:pt x="26" y="94"/>
                  </a:lnTo>
                  <a:lnTo>
                    <a:pt x="13" y="94"/>
                  </a:lnTo>
                  <a:lnTo>
                    <a:pt x="1" y="94"/>
                  </a:lnTo>
                  <a:lnTo>
                    <a:pt x="0" y="85"/>
                  </a:lnTo>
                  <a:lnTo>
                    <a:pt x="2" y="77"/>
                  </a:lnTo>
                  <a:lnTo>
                    <a:pt x="4" y="70"/>
                  </a:lnTo>
                  <a:lnTo>
                    <a:pt x="7" y="64"/>
                  </a:lnTo>
                  <a:lnTo>
                    <a:pt x="10" y="57"/>
                  </a:lnTo>
                  <a:lnTo>
                    <a:pt x="13" y="50"/>
                  </a:lnTo>
                  <a:lnTo>
                    <a:pt x="16" y="43"/>
                  </a:lnTo>
                  <a:lnTo>
                    <a:pt x="16" y="34"/>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57" name="Freeform 2368"/>
            <p:cNvSpPr>
              <a:spLocks/>
            </p:cNvSpPr>
            <p:nvPr/>
          </p:nvSpPr>
          <p:spPr bwMode="auto">
            <a:xfrm>
              <a:off x="2562228" y="4998011"/>
              <a:ext cx="163513" cy="146050"/>
            </a:xfrm>
            <a:custGeom>
              <a:avLst/>
              <a:gdLst>
                <a:gd name="T0" fmla="*/ 16 w 103"/>
                <a:gd name="T1" fmla="*/ 33 h 92"/>
                <a:gd name="T2" fmla="*/ 20 w 103"/>
                <a:gd name="T3" fmla="*/ 19 h 92"/>
                <a:gd name="T4" fmla="*/ 28 w 103"/>
                <a:gd name="T5" fmla="*/ 8 h 92"/>
                <a:gd name="T6" fmla="*/ 39 w 103"/>
                <a:gd name="T7" fmla="*/ 2 h 92"/>
                <a:gd name="T8" fmla="*/ 51 w 103"/>
                <a:gd name="T9" fmla="*/ 0 h 92"/>
                <a:gd name="T10" fmla="*/ 62 w 103"/>
                <a:gd name="T11" fmla="*/ 1 h 92"/>
                <a:gd name="T12" fmla="*/ 72 w 103"/>
                <a:gd name="T13" fmla="*/ 8 h 92"/>
                <a:gd name="T14" fmla="*/ 79 w 103"/>
                <a:gd name="T15" fmla="*/ 18 h 92"/>
                <a:gd name="T16" fmla="*/ 82 w 103"/>
                <a:gd name="T17" fmla="*/ 34 h 92"/>
                <a:gd name="T18" fmla="*/ 84 w 103"/>
                <a:gd name="T19" fmla="*/ 43 h 92"/>
                <a:gd name="T20" fmla="*/ 88 w 103"/>
                <a:gd name="T21" fmla="*/ 51 h 92"/>
                <a:gd name="T22" fmla="*/ 93 w 103"/>
                <a:gd name="T23" fmla="*/ 58 h 92"/>
                <a:gd name="T24" fmla="*/ 97 w 103"/>
                <a:gd name="T25" fmla="*/ 65 h 92"/>
                <a:gd name="T26" fmla="*/ 101 w 103"/>
                <a:gd name="T27" fmla="*/ 71 h 92"/>
                <a:gd name="T28" fmla="*/ 103 w 103"/>
                <a:gd name="T29" fmla="*/ 77 h 92"/>
                <a:gd name="T30" fmla="*/ 103 w 103"/>
                <a:gd name="T31" fmla="*/ 84 h 92"/>
                <a:gd name="T32" fmla="*/ 101 w 103"/>
                <a:gd name="T33" fmla="*/ 92 h 92"/>
                <a:gd name="T34" fmla="*/ 88 w 103"/>
                <a:gd name="T35" fmla="*/ 92 h 92"/>
                <a:gd name="T36" fmla="*/ 76 w 103"/>
                <a:gd name="T37" fmla="*/ 92 h 92"/>
                <a:gd name="T38" fmla="*/ 63 w 103"/>
                <a:gd name="T39" fmla="*/ 92 h 92"/>
                <a:gd name="T40" fmla="*/ 51 w 103"/>
                <a:gd name="T41" fmla="*/ 92 h 92"/>
                <a:gd name="T42" fmla="*/ 38 w 103"/>
                <a:gd name="T43" fmla="*/ 92 h 92"/>
                <a:gd name="T44" fmla="*/ 25 w 103"/>
                <a:gd name="T45" fmla="*/ 92 h 92"/>
                <a:gd name="T46" fmla="*/ 13 w 103"/>
                <a:gd name="T47" fmla="*/ 92 h 92"/>
                <a:gd name="T48" fmla="*/ 0 w 103"/>
                <a:gd name="T49" fmla="*/ 92 h 92"/>
                <a:gd name="T50" fmla="*/ 0 w 103"/>
                <a:gd name="T51" fmla="*/ 83 h 92"/>
                <a:gd name="T52" fmla="*/ 2 w 103"/>
                <a:gd name="T53" fmla="*/ 76 h 92"/>
                <a:gd name="T54" fmla="*/ 4 w 103"/>
                <a:gd name="T55" fmla="*/ 69 h 92"/>
                <a:gd name="T56" fmla="*/ 7 w 103"/>
                <a:gd name="T57" fmla="*/ 63 h 92"/>
                <a:gd name="T58" fmla="*/ 10 w 103"/>
                <a:gd name="T59" fmla="*/ 57 h 92"/>
                <a:gd name="T60" fmla="*/ 13 w 103"/>
                <a:gd name="T61" fmla="*/ 50 h 92"/>
                <a:gd name="T62" fmla="*/ 15 w 103"/>
                <a:gd name="T63" fmla="*/ 42 h 92"/>
                <a:gd name="T64" fmla="*/ 16 w 103"/>
                <a:gd name="T65" fmla="*/ 3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92">
                  <a:moveTo>
                    <a:pt x="16" y="33"/>
                  </a:moveTo>
                  <a:lnTo>
                    <a:pt x="20" y="19"/>
                  </a:lnTo>
                  <a:lnTo>
                    <a:pt x="28" y="8"/>
                  </a:lnTo>
                  <a:lnTo>
                    <a:pt x="39" y="2"/>
                  </a:lnTo>
                  <a:lnTo>
                    <a:pt x="51" y="0"/>
                  </a:lnTo>
                  <a:lnTo>
                    <a:pt x="62" y="1"/>
                  </a:lnTo>
                  <a:lnTo>
                    <a:pt x="72" y="8"/>
                  </a:lnTo>
                  <a:lnTo>
                    <a:pt x="79" y="18"/>
                  </a:lnTo>
                  <a:lnTo>
                    <a:pt x="82" y="34"/>
                  </a:lnTo>
                  <a:lnTo>
                    <a:pt x="84" y="43"/>
                  </a:lnTo>
                  <a:lnTo>
                    <a:pt x="88" y="51"/>
                  </a:lnTo>
                  <a:lnTo>
                    <a:pt x="93" y="58"/>
                  </a:lnTo>
                  <a:lnTo>
                    <a:pt x="97" y="65"/>
                  </a:lnTo>
                  <a:lnTo>
                    <a:pt x="101" y="71"/>
                  </a:lnTo>
                  <a:lnTo>
                    <a:pt x="103" y="77"/>
                  </a:lnTo>
                  <a:lnTo>
                    <a:pt x="103" y="84"/>
                  </a:lnTo>
                  <a:lnTo>
                    <a:pt x="101" y="92"/>
                  </a:lnTo>
                  <a:lnTo>
                    <a:pt x="88" y="92"/>
                  </a:lnTo>
                  <a:lnTo>
                    <a:pt x="76" y="92"/>
                  </a:lnTo>
                  <a:lnTo>
                    <a:pt x="63" y="92"/>
                  </a:lnTo>
                  <a:lnTo>
                    <a:pt x="51" y="92"/>
                  </a:lnTo>
                  <a:lnTo>
                    <a:pt x="38" y="92"/>
                  </a:lnTo>
                  <a:lnTo>
                    <a:pt x="25" y="92"/>
                  </a:lnTo>
                  <a:lnTo>
                    <a:pt x="13" y="92"/>
                  </a:lnTo>
                  <a:lnTo>
                    <a:pt x="0" y="92"/>
                  </a:lnTo>
                  <a:lnTo>
                    <a:pt x="0" y="83"/>
                  </a:lnTo>
                  <a:lnTo>
                    <a:pt x="2" y="76"/>
                  </a:lnTo>
                  <a:lnTo>
                    <a:pt x="4" y="69"/>
                  </a:lnTo>
                  <a:lnTo>
                    <a:pt x="7" y="63"/>
                  </a:lnTo>
                  <a:lnTo>
                    <a:pt x="10" y="57"/>
                  </a:lnTo>
                  <a:lnTo>
                    <a:pt x="13" y="50"/>
                  </a:lnTo>
                  <a:lnTo>
                    <a:pt x="15" y="42"/>
                  </a:lnTo>
                  <a:lnTo>
                    <a:pt x="16" y="33"/>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58" name="Freeform 2369"/>
            <p:cNvSpPr>
              <a:spLocks/>
            </p:cNvSpPr>
            <p:nvPr/>
          </p:nvSpPr>
          <p:spPr bwMode="auto">
            <a:xfrm>
              <a:off x="2568578" y="4998011"/>
              <a:ext cx="157163" cy="146050"/>
            </a:xfrm>
            <a:custGeom>
              <a:avLst/>
              <a:gdLst>
                <a:gd name="T0" fmla="*/ 15 w 99"/>
                <a:gd name="T1" fmla="*/ 34 h 92"/>
                <a:gd name="T2" fmla="*/ 20 w 99"/>
                <a:gd name="T3" fmla="*/ 19 h 92"/>
                <a:gd name="T4" fmla="*/ 28 w 99"/>
                <a:gd name="T5" fmla="*/ 9 h 92"/>
                <a:gd name="T6" fmla="*/ 38 w 99"/>
                <a:gd name="T7" fmla="*/ 2 h 92"/>
                <a:gd name="T8" fmla="*/ 49 w 99"/>
                <a:gd name="T9" fmla="*/ 0 h 92"/>
                <a:gd name="T10" fmla="*/ 59 w 99"/>
                <a:gd name="T11" fmla="*/ 2 h 92"/>
                <a:gd name="T12" fmla="*/ 68 w 99"/>
                <a:gd name="T13" fmla="*/ 8 h 92"/>
                <a:gd name="T14" fmla="*/ 74 w 99"/>
                <a:gd name="T15" fmla="*/ 19 h 92"/>
                <a:gd name="T16" fmla="*/ 77 w 99"/>
                <a:gd name="T17" fmla="*/ 34 h 92"/>
                <a:gd name="T18" fmla="*/ 79 w 99"/>
                <a:gd name="T19" fmla="*/ 44 h 92"/>
                <a:gd name="T20" fmla="*/ 83 w 99"/>
                <a:gd name="T21" fmla="*/ 52 h 92"/>
                <a:gd name="T22" fmla="*/ 88 w 99"/>
                <a:gd name="T23" fmla="*/ 59 h 92"/>
                <a:gd name="T24" fmla="*/ 92 w 99"/>
                <a:gd name="T25" fmla="*/ 65 h 92"/>
                <a:gd name="T26" fmla="*/ 96 w 99"/>
                <a:gd name="T27" fmla="*/ 71 h 92"/>
                <a:gd name="T28" fmla="*/ 98 w 99"/>
                <a:gd name="T29" fmla="*/ 77 h 92"/>
                <a:gd name="T30" fmla="*/ 99 w 99"/>
                <a:gd name="T31" fmla="*/ 84 h 92"/>
                <a:gd name="T32" fmla="*/ 96 w 99"/>
                <a:gd name="T33" fmla="*/ 92 h 92"/>
                <a:gd name="T34" fmla="*/ 83 w 99"/>
                <a:gd name="T35" fmla="*/ 92 h 92"/>
                <a:gd name="T36" fmla="*/ 71 w 99"/>
                <a:gd name="T37" fmla="*/ 92 h 92"/>
                <a:gd name="T38" fmla="*/ 59 w 99"/>
                <a:gd name="T39" fmla="*/ 92 h 92"/>
                <a:gd name="T40" fmla="*/ 48 w 99"/>
                <a:gd name="T41" fmla="*/ 92 h 92"/>
                <a:gd name="T42" fmla="*/ 36 w 99"/>
                <a:gd name="T43" fmla="*/ 92 h 92"/>
                <a:gd name="T44" fmla="*/ 24 w 99"/>
                <a:gd name="T45" fmla="*/ 92 h 92"/>
                <a:gd name="T46" fmla="*/ 12 w 99"/>
                <a:gd name="T47" fmla="*/ 92 h 92"/>
                <a:gd name="T48" fmla="*/ 0 w 99"/>
                <a:gd name="T49" fmla="*/ 92 h 92"/>
                <a:gd name="T50" fmla="*/ 0 w 99"/>
                <a:gd name="T51" fmla="*/ 83 h 92"/>
                <a:gd name="T52" fmla="*/ 1 w 99"/>
                <a:gd name="T53" fmla="*/ 76 h 92"/>
                <a:gd name="T54" fmla="*/ 4 w 99"/>
                <a:gd name="T55" fmla="*/ 70 h 92"/>
                <a:gd name="T56" fmla="*/ 7 w 99"/>
                <a:gd name="T57" fmla="*/ 64 h 92"/>
                <a:gd name="T58" fmla="*/ 9 w 99"/>
                <a:gd name="T59" fmla="*/ 57 h 92"/>
                <a:gd name="T60" fmla="*/ 12 w 99"/>
                <a:gd name="T61" fmla="*/ 51 h 92"/>
                <a:gd name="T62" fmla="*/ 14 w 99"/>
                <a:gd name="T63" fmla="*/ 43 h 92"/>
                <a:gd name="T64" fmla="*/ 15 w 99"/>
                <a:gd name="T65"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2">
                  <a:moveTo>
                    <a:pt x="15" y="34"/>
                  </a:moveTo>
                  <a:lnTo>
                    <a:pt x="20" y="19"/>
                  </a:lnTo>
                  <a:lnTo>
                    <a:pt x="28" y="9"/>
                  </a:lnTo>
                  <a:lnTo>
                    <a:pt x="38" y="2"/>
                  </a:lnTo>
                  <a:lnTo>
                    <a:pt x="49" y="0"/>
                  </a:lnTo>
                  <a:lnTo>
                    <a:pt x="59" y="2"/>
                  </a:lnTo>
                  <a:lnTo>
                    <a:pt x="68" y="8"/>
                  </a:lnTo>
                  <a:lnTo>
                    <a:pt x="74" y="19"/>
                  </a:lnTo>
                  <a:lnTo>
                    <a:pt x="77" y="34"/>
                  </a:lnTo>
                  <a:lnTo>
                    <a:pt x="79" y="44"/>
                  </a:lnTo>
                  <a:lnTo>
                    <a:pt x="83" y="52"/>
                  </a:lnTo>
                  <a:lnTo>
                    <a:pt x="88" y="59"/>
                  </a:lnTo>
                  <a:lnTo>
                    <a:pt x="92" y="65"/>
                  </a:lnTo>
                  <a:lnTo>
                    <a:pt x="96" y="71"/>
                  </a:lnTo>
                  <a:lnTo>
                    <a:pt x="98" y="77"/>
                  </a:lnTo>
                  <a:lnTo>
                    <a:pt x="99" y="84"/>
                  </a:lnTo>
                  <a:lnTo>
                    <a:pt x="96" y="92"/>
                  </a:lnTo>
                  <a:lnTo>
                    <a:pt x="83" y="92"/>
                  </a:lnTo>
                  <a:lnTo>
                    <a:pt x="71" y="92"/>
                  </a:lnTo>
                  <a:lnTo>
                    <a:pt x="59" y="92"/>
                  </a:lnTo>
                  <a:lnTo>
                    <a:pt x="48" y="92"/>
                  </a:lnTo>
                  <a:lnTo>
                    <a:pt x="36" y="92"/>
                  </a:lnTo>
                  <a:lnTo>
                    <a:pt x="24" y="92"/>
                  </a:lnTo>
                  <a:lnTo>
                    <a:pt x="12" y="92"/>
                  </a:lnTo>
                  <a:lnTo>
                    <a:pt x="0" y="92"/>
                  </a:lnTo>
                  <a:lnTo>
                    <a:pt x="0" y="83"/>
                  </a:lnTo>
                  <a:lnTo>
                    <a:pt x="1" y="76"/>
                  </a:lnTo>
                  <a:lnTo>
                    <a:pt x="4" y="70"/>
                  </a:lnTo>
                  <a:lnTo>
                    <a:pt x="7" y="64"/>
                  </a:lnTo>
                  <a:lnTo>
                    <a:pt x="9" y="57"/>
                  </a:lnTo>
                  <a:lnTo>
                    <a:pt x="12" y="51"/>
                  </a:lnTo>
                  <a:lnTo>
                    <a:pt x="14" y="43"/>
                  </a:lnTo>
                  <a:lnTo>
                    <a:pt x="15" y="3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59" name="Line 2370"/>
            <p:cNvSpPr>
              <a:spLocks noChangeShapeType="1"/>
            </p:cNvSpPr>
            <p:nvPr/>
          </p:nvSpPr>
          <p:spPr bwMode="auto">
            <a:xfrm flipH="1">
              <a:off x="2452690" y="5023411"/>
              <a:ext cx="333375" cy="242888"/>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0" name="Freeform 2371"/>
            <p:cNvSpPr>
              <a:spLocks/>
            </p:cNvSpPr>
            <p:nvPr/>
          </p:nvSpPr>
          <p:spPr bwMode="auto">
            <a:xfrm>
              <a:off x="2573340" y="4999600"/>
              <a:ext cx="150813" cy="144463"/>
            </a:xfrm>
            <a:custGeom>
              <a:avLst/>
              <a:gdLst>
                <a:gd name="T0" fmla="*/ 15 w 95"/>
                <a:gd name="T1" fmla="*/ 34 h 91"/>
                <a:gd name="T2" fmla="*/ 21 w 95"/>
                <a:gd name="T3" fmla="*/ 19 h 91"/>
                <a:gd name="T4" fmla="*/ 29 w 95"/>
                <a:gd name="T5" fmla="*/ 9 h 91"/>
                <a:gd name="T6" fmla="*/ 38 w 95"/>
                <a:gd name="T7" fmla="*/ 2 h 91"/>
                <a:gd name="T8" fmla="*/ 48 w 95"/>
                <a:gd name="T9" fmla="*/ 0 h 91"/>
                <a:gd name="T10" fmla="*/ 57 w 95"/>
                <a:gd name="T11" fmla="*/ 1 h 91"/>
                <a:gd name="T12" fmla="*/ 64 w 95"/>
                <a:gd name="T13" fmla="*/ 8 h 91"/>
                <a:gd name="T14" fmla="*/ 70 w 95"/>
                <a:gd name="T15" fmla="*/ 19 h 91"/>
                <a:gd name="T16" fmla="*/ 73 w 95"/>
                <a:gd name="T17" fmla="*/ 34 h 91"/>
                <a:gd name="T18" fmla="*/ 76 w 95"/>
                <a:gd name="T19" fmla="*/ 44 h 91"/>
                <a:gd name="T20" fmla="*/ 79 w 95"/>
                <a:gd name="T21" fmla="*/ 52 h 91"/>
                <a:gd name="T22" fmla="*/ 84 w 95"/>
                <a:gd name="T23" fmla="*/ 59 h 91"/>
                <a:gd name="T24" fmla="*/ 88 w 95"/>
                <a:gd name="T25" fmla="*/ 65 h 91"/>
                <a:gd name="T26" fmla="*/ 92 w 95"/>
                <a:gd name="T27" fmla="*/ 70 h 91"/>
                <a:gd name="T28" fmla="*/ 95 w 95"/>
                <a:gd name="T29" fmla="*/ 76 h 91"/>
                <a:gd name="T30" fmla="*/ 95 w 95"/>
                <a:gd name="T31" fmla="*/ 83 h 91"/>
                <a:gd name="T32" fmla="*/ 92 w 95"/>
                <a:gd name="T33" fmla="*/ 91 h 91"/>
                <a:gd name="T34" fmla="*/ 80 w 95"/>
                <a:gd name="T35" fmla="*/ 91 h 91"/>
                <a:gd name="T36" fmla="*/ 68 w 95"/>
                <a:gd name="T37" fmla="*/ 91 h 91"/>
                <a:gd name="T38" fmla="*/ 57 w 95"/>
                <a:gd name="T39" fmla="*/ 91 h 91"/>
                <a:gd name="T40" fmla="*/ 46 w 95"/>
                <a:gd name="T41" fmla="*/ 91 h 91"/>
                <a:gd name="T42" fmla="*/ 35 w 95"/>
                <a:gd name="T43" fmla="*/ 91 h 91"/>
                <a:gd name="T44" fmla="*/ 24 w 95"/>
                <a:gd name="T45" fmla="*/ 91 h 91"/>
                <a:gd name="T46" fmla="*/ 12 w 95"/>
                <a:gd name="T47" fmla="*/ 91 h 91"/>
                <a:gd name="T48" fmla="*/ 0 w 95"/>
                <a:gd name="T49" fmla="*/ 91 h 91"/>
                <a:gd name="T50" fmla="*/ 1 w 95"/>
                <a:gd name="T51" fmla="*/ 83 h 91"/>
                <a:gd name="T52" fmla="*/ 2 w 95"/>
                <a:gd name="T53" fmla="*/ 76 h 91"/>
                <a:gd name="T54" fmla="*/ 5 w 95"/>
                <a:gd name="T55" fmla="*/ 70 h 91"/>
                <a:gd name="T56" fmla="*/ 7 w 95"/>
                <a:gd name="T57" fmla="*/ 64 h 91"/>
                <a:gd name="T58" fmla="*/ 10 w 95"/>
                <a:gd name="T59" fmla="*/ 57 h 91"/>
                <a:gd name="T60" fmla="*/ 12 w 95"/>
                <a:gd name="T61" fmla="*/ 51 h 91"/>
                <a:gd name="T62" fmla="*/ 14 w 95"/>
                <a:gd name="T63" fmla="*/ 43 h 91"/>
                <a:gd name="T64" fmla="*/ 15 w 95"/>
                <a:gd name="T65"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1">
                  <a:moveTo>
                    <a:pt x="15" y="34"/>
                  </a:moveTo>
                  <a:lnTo>
                    <a:pt x="21" y="19"/>
                  </a:lnTo>
                  <a:lnTo>
                    <a:pt x="29" y="9"/>
                  </a:lnTo>
                  <a:lnTo>
                    <a:pt x="38" y="2"/>
                  </a:lnTo>
                  <a:lnTo>
                    <a:pt x="48" y="0"/>
                  </a:lnTo>
                  <a:lnTo>
                    <a:pt x="57" y="1"/>
                  </a:lnTo>
                  <a:lnTo>
                    <a:pt x="64" y="8"/>
                  </a:lnTo>
                  <a:lnTo>
                    <a:pt x="70" y="19"/>
                  </a:lnTo>
                  <a:lnTo>
                    <a:pt x="73" y="34"/>
                  </a:lnTo>
                  <a:lnTo>
                    <a:pt x="76" y="44"/>
                  </a:lnTo>
                  <a:lnTo>
                    <a:pt x="79" y="52"/>
                  </a:lnTo>
                  <a:lnTo>
                    <a:pt x="84" y="59"/>
                  </a:lnTo>
                  <a:lnTo>
                    <a:pt x="88" y="65"/>
                  </a:lnTo>
                  <a:lnTo>
                    <a:pt x="92" y="70"/>
                  </a:lnTo>
                  <a:lnTo>
                    <a:pt x="95" y="76"/>
                  </a:lnTo>
                  <a:lnTo>
                    <a:pt x="95" y="83"/>
                  </a:lnTo>
                  <a:lnTo>
                    <a:pt x="92" y="91"/>
                  </a:lnTo>
                  <a:lnTo>
                    <a:pt x="80" y="91"/>
                  </a:lnTo>
                  <a:lnTo>
                    <a:pt x="68" y="91"/>
                  </a:lnTo>
                  <a:lnTo>
                    <a:pt x="57" y="91"/>
                  </a:lnTo>
                  <a:lnTo>
                    <a:pt x="46" y="91"/>
                  </a:lnTo>
                  <a:lnTo>
                    <a:pt x="35" y="91"/>
                  </a:lnTo>
                  <a:lnTo>
                    <a:pt x="24" y="91"/>
                  </a:lnTo>
                  <a:lnTo>
                    <a:pt x="12" y="91"/>
                  </a:lnTo>
                  <a:lnTo>
                    <a:pt x="0" y="91"/>
                  </a:lnTo>
                  <a:lnTo>
                    <a:pt x="1" y="83"/>
                  </a:lnTo>
                  <a:lnTo>
                    <a:pt x="2" y="76"/>
                  </a:lnTo>
                  <a:lnTo>
                    <a:pt x="5" y="70"/>
                  </a:lnTo>
                  <a:lnTo>
                    <a:pt x="7" y="64"/>
                  </a:lnTo>
                  <a:lnTo>
                    <a:pt x="10" y="57"/>
                  </a:lnTo>
                  <a:lnTo>
                    <a:pt x="12" y="51"/>
                  </a:lnTo>
                  <a:lnTo>
                    <a:pt x="14" y="43"/>
                  </a:lnTo>
                  <a:lnTo>
                    <a:pt x="15" y="3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1" name="Freeform 2372"/>
            <p:cNvSpPr>
              <a:spLocks/>
            </p:cNvSpPr>
            <p:nvPr/>
          </p:nvSpPr>
          <p:spPr bwMode="auto">
            <a:xfrm>
              <a:off x="2578103" y="5001188"/>
              <a:ext cx="144463" cy="142875"/>
            </a:xfrm>
            <a:custGeom>
              <a:avLst/>
              <a:gdLst>
                <a:gd name="T0" fmla="*/ 14 w 91"/>
                <a:gd name="T1" fmla="*/ 34 h 90"/>
                <a:gd name="T2" fmla="*/ 21 w 91"/>
                <a:gd name="T3" fmla="*/ 20 h 90"/>
                <a:gd name="T4" fmla="*/ 29 w 91"/>
                <a:gd name="T5" fmla="*/ 9 h 90"/>
                <a:gd name="T6" fmla="*/ 38 w 91"/>
                <a:gd name="T7" fmla="*/ 2 h 90"/>
                <a:gd name="T8" fmla="*/ 46 w 91"/>
                <a:gd name="T9" fmla="*/ 0 h 90"/>
                <a:gd name="T10" fmla="*/ 54 w 91"/>
                <a:gd name="T11" fmla="*/ 2 h 90"/>
                <a:gd name="T12" fmla="*/ 61 w 91"/>
                <a:gd name="T13" fmla="*/ 8 h 90"/>
                <a:gd name="T14" fmla="*/ 66 w 91"/>
                <a:gd name="T15" fmla="*/ 19 h 90"/>
                <a:gd name="T16" fmla="*/ 70 w 91"/>
                <a:gd name="T17" fmla="*/ 35 h 90"/>
                <a:gd name="T18" fmla="*/ 72 w 91"/>
                <a:gd name="T19" fmla="*/ 44 h 90"/>
                <a:gd name="T20" fmla="*/ 76 w 91"/>
                <a:gd name="T21" fmla="*/ 52 h 90"/>
                <a:gd name="T22" fmla="*/ 80 w 91"/>
                <a:gd name="T23" fmla="*/ 58 h 90"/>
                <a:gd name="T24" fmla="*/ 85 w 91"/>
                <a:gd name="T25" fmla="*/ 64 h 90"/>
                <a:gd name="T26" fmla="*/ 88 w 91"/>
                <a:gd name="T27" fmla="*/ 70 h 90"/>
                <a:gd name="T28" fmla="*/ 91 w 91"/>
                <a:gd name="T29" fmla="*/ 75 h 90"/>
                <a:gd name="T30" fmla="*/ 91 w 91"/>
                <a:gd name="T31" fmla="*/ 82 h 90"/>
                <a:gd name="T32" fmla="*/ 88 w 91"/>
                <a:gd name="T33" fmla="*/ 90 h 90"/>
                <a:gd name="T34" fmla="*/ 76 w 91"/>
                <a:gd name="T35" fmla="*/ 90 h 90"/>
                <a:gd name="T36" fmla="*/ 65 w 91"/>
                <a:gd name="T37" fmla="*/ 90 h 90"/>
                <a:gd name="T38" fmla="*/ 54 w 91"/>
                <a:gd name="T39" fmla="*/ 90 h 90"/>
                <a:gd name="T40" fmla="*/ 44 w 91"/>
                <a:gd name="T41" fmla="*/ 90 h 90"/>
                <a:gd name="T42" fmla="*/ 34 w 91"/>
                <a:gd name="T43" fmla="*/ 90 h 90"/>
                <a:gd name="T44" fmla="*/ 23 w 91"/>
                <a:gd name="T45" fmla="*/ 90 h 90"/>
                <a:gd name="T46" fmla="*/ 12 w 91"/>
                <a:gd name="T47" fmla="*/ 90 h 90"/>
                <a:gd name="T48" fmla="*/ 0 w 91"/>
                <a:gd name="T49" fmla="*/ 90 h 90"/>
                <a:gd name="T50" fmla="*/ 1 w 91"/>
                <a:gd name="T51" fmla="*/ 82 h 90"/>
                <a:gd name="T52" fmla="*/ 2 w 91"/>
                <a:gd name="T53" fmla="*/ 76 h 90"/>
                <a:gd name="T54" fmla="*/ 4 w 91"/>
                <a:gd name="T55" fmla="*/ 70 h 90"/>
                <a:gd name="T56" fmla="*/ 7 w 91"/>
                <a:gd name="T57" fmla="*/ 64 h 90"/>
                <a:gd name="T58" fmla="*/ 10 w 91"/>
                <a:gd name="T59" fmla="*/ 58 h 90"/>
                <a:gd name="T60" fmla="*/ 12 w 91"/>
                <a:gd name="T61" fmla="*/ 51 h 90"/>
                <a:gd name="T62" fmla="*/ 13 w 91"/>
                <a:gd name="T63" fmla="*/ 43 h 90"/>
                <a:gd name="T64" fmla="*/ 14 w 91"/>
                <a:gd name="T65"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14" y="34"/>
                  </a:moveTo>
                  <a:lnTo>
                    <a:pt x="21" y="20"/>
                  </a:lnTo>
                  <a:lnTo>
                    <a:pt x="29" y="9"/>
                  </a:lnTo>
                  <a:lnTo>
                    <a:pt x="38" y="2"/>
                  </a:lnTo>
                  <a:lnTo>
                    <a:pt x="46" y="0"/>
                  </a:lnTo>
                  <a:lnTo>
                    <a:pt x="54" y="2"/>
                  </a:lnTo>
                  <a:lnTo>
                    <a:pt x="61" y="8"/>
                  </a:lnTo>
                  <a:lnTo>
                    <a:pt x="66" y="19"/>
                  </a:lnTo>
                  <a:lnTo>
                    <a:pt x="70" y="35"/>
                  </a:lnTo>
                  <a:lnTo>
                    <a:pt x="72" y="44"/>
                  </a:lnTo>
                  <a:lnTo>
                    <a:pt x="76" y="52"/>
                  </a:lnTo>
                  <a:lnTo>
                    <a:pt x="80" y="58"/>
                  </a:lnTo>
                  <a:lnTo>
                    <a:pt x="85" y="64"/>
                  </a:lnTo>
                  <a:lnTo>
                    <a:pt x="88" y="70"/>
                  </a:lnTo>
                  <a:lnTo>
                    <a:pt x="91" y="75"/>
                  </a:lnTo>
                  <a:lnTo>
                    <a:pt x="91" y="82"/>
                  </a:lnTo>
                  <a:lnTo>
                    <a:pt x="88" y="90"/>
                  </a:lnTo>
                  <a:lnTo>
                    <a:pt x="76" y="90"/>
                  </a:lnTo>
                  <a:lnTo>
                    <a:pt x="65" y="90"/>
                  </a:lnTo>
                  <a:lnTo>
                    <a:pt x="54" y="90"/>
                  </a:lnTo>
                  <a:lnTo>
                    <a:pt x="44" y="90"/>
                  </a:lnTo>
                  <a:lnTo>
                    <a:pt x="34" y="90"/>
                  </a:lnTo>
                  <a:lnTo>
                    <a:pt x="23" y="90"/>
                  </a:lnTo>
                  <a:lnTo>
                    <a:pt x="12" y="90"/>
                  </a:lnTo>
                  <a:lnTo>
                    <a:pt x="0" y="90"/>
                  </a:lnTo>
                  <a:lnTo>
                    <a:pt x="1" y="82"/>
                  </a:lnTo>
                  <a:lnTo>
                    <a:pt x="2" y="76"/>
                  </a:lnTo>
                  <a:lnTo>
                    <a:pt x="4" y="70"/>
                  </a:lnTo>
                  <a:lnTo>
                    <a:pt x="7" y="64"/>
                  </a:lnTo>
                  <a:lnTo>
                    <a:pt x="10" y="58"/>
                  </a:lnTo>
                  <a:lnTo>
                    <a:pt x="12" y="51"/>
                  </a:lnTo>
                  <a:lnTo>
                    <a:pt x="13" y="43"/>
                  </a:lnTo>
                  <a:lnTo>
                    <a:pt x="14" y="3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2" name="Freeform 2373"/>
            <p:cNvSpPr>
              <a:spLocks/>
            </p:cNvSpPr>
            <p:nvPr/>
          </p:nvSpPr>
          <p:spPr bwMode="auto">
            <a:xfrm>
              <a:off x="2476501" y="5050398"/>
              <a:ext cx="96838" cy="31750"/>
            </a:xfrm>
            <a:custGeom>
              <a:avLst/>
              <a:gdLst>
                <a:gd name="T0" fmla="*/ 59 w 61"/>
                <a:gd name="T1" fmla="*/ 1 h 20"/>
                <a:gd name="T2" fmla="*/ 50 w 61"/>
                <a:gd name="T3" fmla="*/ 0 h 20"/>
                <a:gd name="T4" fmla="*/ 42 w 61"/>
                <a:gd name="T5" fmla="*/ 0 h 20"/>
                <a:gd name="T6" fmla="*/ 35 w 61"/>
                <a:gd name="T7" fmla="*/ 2 h 20"/>
                <a:gd name="T8" fmla="*/ 28 w 61"/>
                <a:gd name="T9" fmla="*/ 5 h 20"/>
                <a:gd name="T10" fmla="*/ 22 w 61"/>
                <a:gd name="T11" fmla="*/ 8 h 20"/>
                <a:gd name="T12" fmla="*/ 15 w 61"/>
                <a:gd name="T13" fmla="*/ 10 h 20"/>
                <a:gd name="T14" fmla="*/ 8 w 61"/>
                <a:gd name="T15" fmla="*/ 13 h 20"/>
                <a:gd name="T16" fmla="*/ 0 w 61"/>
                <a:gd name="T17" fmla="*/ 14 h 20"/>
                <a:gd name="T18" fmla="*/ 11 w 61"/>
                <a:gd name="T19" fmla="*/ 17 h 20"/>
                <a:gd name="T20" fmla="*/ 21 w 61"/>
                <a:gd name="T21" fmla="*/ 19 h 20"/>
                <a:gd name="T22" fmla="*/ 29 w 61"/>
                <a:gd name="T23" fmla="*/ 20 h 20"/>
                <a:gd name="T24" fmla="*/ 36 w 61"/>
                <a:gd name="T25" fmla="*/ 20 h 20"/>
                <a:gd name="T26" fmla="*/ 42 w 61"/>
                <a:gd name="T27" fmla="*/ 18 h 20"/>
                <a:gd name="T28" fmla="*/ 48 w 61"/>
                <a:gd name="T29" fmla="*/ 16 h 20"/>
                <a:gd name="T30" fmla="*/ 55 w 61"/>
                <a:gd name="T31" fmla="*/ 13 h 20"/>
                <a:gd name="T32" fmla="*/ 61 w 61"/>
                <a:gd name="T33" fmla="*/ 8 h 20"/>
                <a:gd name="T34" fmla="*/ 61 w 61"/>
                <a:gd name="T35" fmla="*/ 7 h 20"/>
                <a:gd name="T36" fmla="*/ 61 w 61"/>
                <a:gd name="T37" fmla="*/ 6 h 20"/>
                <a:gd name="T38" fmla="*/ 60 w 61"/>
                <a:gd name="T39" fmla="*/ 5 h 20"/>
                <a:gd name="T40" fmla="*/ 60 w 61"/>
                <a:gd name="T41" fmla="*/ 4 h 20"/>
                <a:gd name="T42" fmla="*/ 60 w 61"/>
                <a:gd name="T43" fmla="*/ 3 h 20"/>
                <a:gd name="T44" fmla="*/ 59 w 61"/>
                <a:gd name="T45" fmla="*/ 3 h 20"/>
                <a:gd name="T46" fmla="*/ 59 w 61"/>
                <a:gd name="T47" fmla="*/ 2 h 20"/>
                <a:gd name="T48" fmla="*/ 59 w 61"/>
                <a:gd name="T4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20">
                  <a:moveTo>
                    <a:pt x="59" y="1"/>
                  </a:moveTo>
                  <a:lnTo>
                    <a:pt x="50" y="0"/>
                  </a:lnTo>
                  <a:lnTo>
                    <a:pt x="42" y="0"/>
                  </a:lnTo>
                  <a:lnTo>
                    <a:pt x="35" y="2"/>
                  </a:lnTo>
                  <a:lnTo>
                    <a:pt x="28" y="5"/>
                  </a:lnTo>
                  <a:lnTo>
                    <a:pt x="22" y="8"/>
                  </a:lnTo>
                  <a:lnTo>
                    <a:pt x="15" y="10"/>
                  </a:lnTo>
                  <a:lnTo>
                    <a:pt x="8" y="13"/>
                  </a:lnTo>
                  <a:lnTo>
                    <a:pt x="0" y="14"/>
                  </a:lnTo>
                  <a:lnTo>
                    <a:pt x="11" y="17"/>
                  </a:lnTo>
                  <a:lnTo>
                    <a:pt x="21" y="19"/>
                  </a:lnTo>
                  <a:lnTo>
                    <a:pt x="29" y="20"/>
                  </a:lnTo>
                  <a:lnTo>
                    <a:pt x="36" y="20"/>
                  </a:lnTo>
                  <a:lnTo>
                    <a:pt x="42" y="18"/>
                  </a:lnTo>
                  <a:lnTo>
                    <a:pt x="48" y="16"/>
                  </a:lnTo>
                  <a:lnTo>
                    <a:pt x="55" y="13"/>
                  </a:lnTo>
                  <a:lnTo>
                    <a:pt x="61" y="8"/>
                  </a:lnTo>
                  <a:lnTo>
                    <a:pt x="61" y="7"/>
                  </a:lnTo>
                  <a:lnTo>
                    <a:pt x="61" y="6"/>
                  </a:lnTo>
                  <a:lnTo>
                    <a:pt x="60" y="5"/>
                  </a:lnTo>
                  <a:lnTo>
                    <a:pt x="60" y="4"/>
                  </a:lnTo>
                  <a:lnTo>
                    <a:pt x="60" y="3"/>
                  </a:lnTo>
                  <a:lnTo>
                    <a:pt x="59" y="3"/>
                  </a:lnTo>
                  <a:lnTo>
                    <a:pt x="59" y="2"/>
                  </a:lnTo>
                  <a:lnTo>
                    <a:pt x="59" y="1"/>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3" name="Freeform 2374"/>
            <p:cNvSpPr>
              <a:spLocks/>
            </p:cNvSpPr>
            <p:nvPr/>
          </p:nvSpPr>
          <p:spPr bwMode="auto">
            <a:xfrm>
              <a:off x="2482851" y="5050400"/>
              <a:ext cx="90488" cy="30163"/>
            </a:xfrm>
            <a:custGeom>
              <a:avLst/>
              <a:gdLst>
                <a:gd name="T0" fmla="*/ 55 w 57"/>
                <a:gd name="T1" fmla="*/ 0 h 19"/>
                <a:gd name="T2" fmla="*/ 47 w 57"/>
                <a:gd name="T3" fmla="*/ 0 h 19"/>
                <a:gd name="T4" fmla="*/ 39 w 57"/>
                <a:gd name="T5" fmla="*/ 1 h 19"/>
                <a:gd name="T6" fmla="*/ 33 w 57"/>
                <a:gd name="T7" fmla="*/ 2 h 19"/>
                <a:gd name="T8" fmla="*/ 27 w 57"/>
                <a:gd name="T9" fmla="*/ 5 h 19"/>
                <a:gd name="T10" fmla="*/ 21 w 57"/>
                <a:gd name="T11" fmla="*/ 8 h 19"/>
                <a:gd name="T12" fmla="*/ 14 w 57"/>
                <a:gd name="T13" fmla="*/ 10 h 19"/>
                <a:gd name="T14" fmla="*/ 7 w 57"/>
                <a:gd name="T15" fmla="*/ 12 h 19"/>
                <a:gd name="T16" fmla="*/ 0 w 57"/>
                <a:gd name="T17" fmla="*/ 14 h 19"/>
                <a:gd name="T18" fmla="*/ 10 w 57"/>
                <a:gd name="T19" fmla="*/ 17 h 19"/>
                <a:gd name="T20" fmla="*/ 19 w 57"/>
                <a:gd name="T21" fmla="*/ 18 h 19"/>
                <a:gd name="T22" fmla="*/ 26 w 57"/>
                <a:gd name="T23" fmla="*/ 19 h 19"/>
                <a:gd name="T24" fmla="*/ 33 w 57"/>
                <a:gd name="T25" fmla="*/ 19 h 19"/>
                <a:gd name="T26" fmla="*/ 39 w 57"/>
                <a:gd name="T27" fmla="*/ 18 h 19"/>
                <a:gd name="T28" fmla="*/ 44 w 57"/>
                <a:gd name="T29" fmla="*/ 15 h 19"/>
                <a:gd name="T30" fmla="*/ 51 w 57"/>
                <a:gd name="T31" fmla="*/ 12 h 19"/>
                <a:gd name="T32" fmla="*/ 57 w 57"/>
                <a:gd name="T33" fmla="*/ 8 h 19"/>
                <a:gd name="T34" fmla="*/ 57 w 57"/>
                <a:gd name="T35" fmla="*/ 7 h 19"/>
                <a:gd name="T36" fmla="*/ 57 w 57"/>
                <a:gd name="T37" fmla="*/ 6 h 19"/>
                <a:gd name="T38" fmla="*/ 56 w 57"/>
                <a:gd name="T39" fmla="*/ 5 h 19"/>
                <a:gd name="T40" fmla="*/ 56 w 57"/>
                <a:gd name="T41" fmla="*/ 4 h 19"/>
                <a:gd name="T42" fmla="*/ 56 w 57"/>
                <a:gd name="T43" fmla="*/ 3 h 19"/>
                <a:gd name="T44" fmla="*/ 55 w 57"/>
                <a:gd name="T45" fmla="*/ 2 h 19"/>
                <a:gd name="T46" fmla="*/ 55 w 57"/>
                <a:gd name="T47" fmla="*/ 1 h 19"/>
                <a:gd name="T48" fmla="*/ 55 w 57"/>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19">
                  <a:moveTo>
                    <a:pt x="55" y="0"/>
                  </a:moveTo>
                  <a:lnTo>
                    <a:pt x="47" y="0"/>
                  </a:lnTo>
                  <a:lnTo>
                    <a:pt x="39" y="1"/>
                  </a:lnTo>
                  <a:lnTo>
                    <a:pt x="33" y="2"/>
                  </a:lnTo>
                  <a:lnTo>
                    <a:pt x="27" y="5"/>
                  </a:lnTo>
                  <a:lnTo>
                    <a:pt x="21" y="8"/>
                  </a:lnTo>
                  <a:lnTo>
                    <a:pt x="14" y="10"/>
                  </a:lnTo>
                  <a:lnTo>
                    <a:pt x="7" y="12"/>
                  </a:lnTo>
                  <a:lnTo>
                    <a:pt x="0" y="14"/>
                  </a:lnTo>
                  <a:lnTo>
                    <a:pt x="10" y="17"/>
                  </a:lnTo>
                  <a:lnTo>
                    <a:pt x="19" y="18"/>
                  </a:lnTo>
                  <a:lnTo>
                    <a:pt x="26" y="19"/>
                  </a:lnTo>
                  <a:lnTo>
                    <a:pt x="33" y="19"/>
                  </a:lnTo>
                  <a:lnTo>
                    <a:pt x="39" y="18"/>
                  </a:lnTo>
                  <a:lnTo>
                    <a:pt x="44" y="15"/>
                  </a:lnTo>
                  <a:lnTo>
                    <a:pt x="51" y="12"/>
                  </a:lnTo>
                  <a:lnTo>
                    <a:pt x="57" y="8"/>
                  </a:lnTo>
                  <a:lnTo>
                    <a:pt x="57" y="7"/>
                  </a:lnTo>
                  <a:lnTo>
                    <a:pt x="57" y="6"/>
                  </a:lnTo>
                  <a:lnTo>
                    <a:pt x="56" y="5"/>
                  </a:lnTo>
                  <a:lnTo>
                    <a:pt x="56" y="4"/>
                  </a:lnTo>
                  <a:lnTo>
                    <a:pt x="56" y="3"/>
                  </a:lnTo>
                  <a:lnTo>
                    <a:pt x="55" y="2"/>
                  </a:lnTo>
                  <a:lnTo>
                    <a:pt x="55" y="1"/>
                  </a:lnTo>
                  <a:lnTo>
                    <a:pt x="55" y="0"/>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4" name="Freeform 2375"/>
            <p:cNvSpPr>
              <a:spLocks/>
            </p:cNvSpPr>
            <p:nvPr/>
          </p:nvSpPr>
          <p:spPr bwMode="auto">
            <a:xfrm>
              <a:off x="2487615" y="5051986"/>
              <a:ext cx="85725" cy="26988"/>
            </a:xfrm>
            <a:custGeom>
              <a:avLst/>
              <a:gdLst>
                <a:gd name="T0" fmla="*/ 52 w 54"/>
                <a:gd name="T1" fmla="*/ 0 h 17"/>
                <a:gd name="T2" fmla="*/ 44 w 54"/>
                <a:gd name="T3" fmla="*/ 0 h 17"/>
                <a:gd name="T4" fmla="*/ 38 w 54"/>
                <a:gd name="T5" fmla="*/ 0 h 17"/>
                <a:gd name="T6" fmla="*/ 32 w 54"/>
                <a:gd name="T7" fmla="*/ 2 h 17"/>
                <a:gd name="T8" fmla="*/ 26 w 54"/>
                <a:gd name="T9" fmla="*/ 4 h 17"/>
                <a:gd name="T10" fmla="*/ 21 w 54"/>
                <a:gd name="T11" fmla="*/ 7 h 17"/>
                <a:gd name="T12" fmla="*/ 15 w 54"/>
                <a:gd name="T13" fmla="*/ 10 h 17"/>
                <a:gd name="T14" fmla="*/ 8 w 54"/>
                <a:gd name="T15" fmla="*/ 11 h 17"/>
                <a:gd name="T16" fmla="*/ 0 w 54"/>
                <a:gd name="T17" fmla="*/ 13 h 17"/>
                <a:gd name="T18" fmla="*/ 9 w 54"/>
                <a:gd name="T19" fmla="*/ 15 h 17"/>
                <a:gd name="T20" fmla="*/ 17 w 54"/>
                <a:gd name="T21" fmla="*/ 16 h 17"/>
                <a:gd name="T22" fmla="*/ 24 w 54"/>
                <a:gd name="T23" fmla="*/ 17 h 17"/>
                <a:gd name="T24" fmla="*/ 30 w 54"/>
                <a:gd name="T25" fmla="*/ 17 h 17"/>
                <a:gd name="T26" fmla="*/ 36 w 54"/>
                <a:gd name="T27" fmla="*/ 16 h 17"/>
                <a:gd name="T28" fmla="*/ 42 w 54"/>
                <a:gd name="T29" fmla="*/ 14 h 17"/>
                <a:gd name="T30" fmla="*/ 48 w 54"/>
                <a:gd name="T31" fmla="*/ 11 h 17"/>
                <a:gd name="T32" fmla="*/ 54 w 54"/>
                <a:gd name="T33" fmla="*/ 7 h 17"/>
                <a:gd name="T34" fmla="*/ 54 w 54"/>
                <a:gd name="T35" fmla="*/ 6 h 17"/>
                <a:gd name="T36" fmla="*/ 54 w 54"/>
                <a:gd name="T37" fmla="*/ 5 h 17"/>
                <a:gd name="T38" fmla="*/ 53 w 54"/>
                <a:gd name="T39" fmla="*/ 5 h 17"/>
                <a:gd name="T40" fmla="*/ 53 w 54"/>
                <a:gd name="T41" fmla="*/ 4 h 17"/>
                <a:gd name="T42" fmla="*/ 53 w 54"/>
                <a:gd name="T43" fmla="*/ 3 h 17"/>
                <a:gd name="T44" fmla="*/ 52 w 54"/>
                <a:gd name="T45" fmla="*/ 2 h 17"/>
                <a:gd name="T46" fmla="*/ 52 w 54"/>
                <a:gd name="T47" fmla="*/ 1 h 17"/>
                <a:gd name="T48" fmla="*/ 52 w 54"/>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7">
                  <a:moveTo>
                    <a:pt x="52" y="0"/>
                  </a:moveTo>
                  <a:lnTo>
                    <a:pt x="44" y="0"/>
                  </a:lnTo>
                  <a:lnTo>
                    <a:pt x="38" y="0"/>
                  </a:lnTo>
                  <a:lnTo>
                    <a:pt x="32" y="2"/>
                  </a:lnTo>
                  <a:lnTo>
                    <a:pt x="26" y="4"/>
                  </a:lnTo>
                  <a:lnTo>
                    <a:pt x="21" y="7"/>
                  </a:lnTo>
                  <a:lnTo>
                    <a:pt x="15" y="10"/>
                  </a:lnTo>
                  <a:lnTo>
                    <a:pt x="8" y="11"/>
                  </a:lnTo>
                  <a:lnTo>
                    <a:pt x="0" y="13"/>
                  </a:lnTo>
                  <a:lnTo>
                    <a:pt x="9" y="15"/>
                  </a:lnTo>
                  <a:lnTo>
                    <a:pt x="17" y="16"/>
                  </a:lnTo>
                  <a:lnTo>
                    <a:pt x="24" y="17"/>
                  </a:lnTo>
                  <a:lnTo>
                    <a:pt x="30" y="17"/>
                  </a:lnTo>
                  <a:lnTo>
                    <a:pt x="36" y="16"/>
                  </a:lnTo>
                  <a:lnTo>
                    <a:pt x="42" y="14"/>
                  </a:lnTo>
                  <a:lnTo>
                    <a:pt x="48" y="11"/>
                  </a:lnTo>
                  <a:lnTo>
                    <a:pt x="54" y="7"/>
                  </a:lnTo>
                  <a:lnTo>
                    <a:pt x="54" y="6"/>
                  </a:lnTo>
                  <a:lnTo>
                    <a:pt x="54" y="5"/>
                  </a:lnTo>
                  <a:lnTo>
                    <a:pt x="53" y="5"/>
                  </a:lnTo>
                  <a:lnTo>
                    <a:pt x="53" y="4"/>
                  </a:lnTo>
                  <a:lnTo>
                    <a:pt x="53" y="3"/>
                  </a:lnTo>
                  <a:lnTo>
                    <a:pt x="52" y="2"/>
                  </a:lnTo>
                  <a:lnTo>
                    <a:pt x="52" y="1"/>
                  </a:lnTo>
                  <a:lnTo>
                    <a:pt x="52" y="0"/>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5" name="Freeform 2376"/>
            <p:cNvSpPr>
              <a:spLocks/>
            </p:cNvSpPr>
            <p:nvPr/>
          </p:nvSpPr>
          <p:spPr bwMode="auto">
            <a:xfrm>
              <a:off x="2492378" y="5051986"/>
              <a:ext cx="80963" cy="26988"/>
            </a:xfrm>
            <a:custGeom>
              <a:avLst/>
              <a:gdLst>
                <a:gd name="T0" fmla="*/ 49 w 51"/>
                <a:gd name="T1" fmla="*/ 0 h 17"/>
                <a:gd name="T2" fmla="*/ 42 w 51"/>
                <a:gd name="T3" fmla="*/ 0 h 17"/>
                <a:gd name="T4" fmla="*/ 36 w 51"/>
                <a:gd name="T5" fmla="*/ 1 h 17"/>
                <a:gd name="T6" fmla="*/ 30 w 51"/>
                <a:gd name="T7" fmla="*/ 2 h 17"/>
                <a:gd name="T8" fmla="*/ 25 w 51"/>
                <a:gd name="T9" fmla="*/ 5 h 17"/>
                <a:gd name="T10" fmla="*/ 20 w 51"/>
                <a:gd name="T11" fmla="*/ 7 h 17"/>
                <a:gd name="T12" fmla="*/ 14 w 51"/>
                <a:gd name="T13" fmla="*/ 10 h 17"/>
                <a:gd name="T14" fmla="*/ 8 w 51"/>
                <a:gd name="T15" fmla="*/ 12 h 17"/>
                <a:gd name="T16" fmla="*/ 0 w 51"/>
                <a:gd name="T17" fmla="*/ 13 h 17"/>
                <a:gd name="T18" fmla="*/ 8 w 51"/>
                <a:gd name="T19" fmla="*/ 15 h 17"/>
                <a:gd name="T20" fmla="*/ 15 w 51"/>
                <a:gd name="T21" fmla="*/ 16 h 17"/>
                <a:gd name="T22" fmla="*/ 22 w 51"/>
                <a:gd name="T23" fmla="*/ 17 h 17"/>
                <a:gd name="T24" fmla="*/ 27 w 51"/>
                <a:gd name="T25" fmla="*/ 17 h 17"/>
                <a:gd name="T26" fmla="*/ 33 w 51"/>
                <a:gd name="T27" fmla="*/ 16 h 17"/>
                <a:gd name="T28" fmla="*/ 39 w 51"/>
                <a:gd name="T29" fmla="*/ 14 h 17"/>
                <a:gd name="T30" fmla="*/ 45 w 51"/>
                <a:gd name="T31" fmla="*/ 11 h 17"/>
                <a:gd name="T32" fmla="*/ 51 w 51"/>
                <a:gd name="T33" fmla="*/ 8 h 17"/>
                <a:gd name="T34" fmla="*/ 51 w 51"/>
                <a:gd name="T35" fmla="*/ 6 h 17"/>
                <a:gd name="T36" fmla="*/ 51 w 51"/>
                <a:gd name="T37" fmla="*/ 6 h 17"/>
                <a:gd name="T38" fmla="*/ 50 w 51"/>
                <a:gd name="T39" fmla="*/ 5 h 17"/>
                <a:gd name="T40" fmla="*/ 50 w 51"/>
                <a:gd name="T41" fmla="*/ 4 h 17"/>
                <a:gd name="T42" fmla="*/ 50 w 51"/>
                <a:gd name="T43" fmla="*/ 3 h 17"/>
                <a:gd name="T44" fmla="*/ 49 w 51"/>
                <a:gd name="T45" fmla="*/ 2 h 17"/>
                <a:gd name="T46" fmla="*/ 49 w 51"/>
                <a:gd name="T47" fmla="*/ 1 h 17"/>
                <a:gd name="T48" fmla="*/ 49 w 5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7">
                  <a:moveTo>
                    <a:pt x="49" y="0"/>
                  </a:moveTo>
                  <a:lnTo>
                    <a:pt x="42" y="0"/>
                  </a:lnTo>
                  <a:lnTo>
                    <a:pt x="36" y="1"/>
                  </a:lnTo>
                  <a:lnTo>
                    <a:pt x="30" y="2"/>
                  </a:lnTo>
                  <a:lnTo>
                    <a:pt x="25" y="5"/>
                  </a:lnTo>
                  <a:lnTo>
                    <a:pt x="20" y="7"/>
                  </a:lnTo>
                  <a:lnTo>
                    <a:pt x="14" y="10"/>
                  </a:lnTo>
                  <a:lnTo>
                    <a:pt x="8" y="12"/>
                  </a:lnTo>
                  <a:lnTo>
                    <a:pt x="0" y="13"/>
                  </a:lnTo>
                  <a:lnTo>
                    <a:pt x="8" y="15"/>
                  </a:lnTo>
                  <a:lnTo>
                    <a:pt x="15" y="16"/>
                  </a:lnTo>
                  <a:lnTo>
                    <a:pt x="22" y="17"/>
                  </a:lnTo>
                  <a:lnTo>
                    <a:pt x="27" y="17"/>
                  </a:lnTo>
                  <a:lnTo>
                    <a:pt x="33" y="16"/>
                  </a:lnTo>
                  <a:lnTo>
                    <a:pt x="39" y="14"/>
                  </a:lnTo>
                  <a:lnTo>
                    <a:pt x="45" y="11"/>
                  </a:lnTo>
                  <a:lnTo>
                    <a:pt x="51" y="8"/>
                  </a:lnTo>
                  <a:lnTo>
                    <a:pt x="51" y="6"/>
                  </a:lnTo>
                  <a:lnTo>
                    <a:pt x="51" y="6"/>
                  </a:lnTo>
                  <a:lnTo>
                    <a:pt x="50" y="5"/>
                  </a:lnTo>
                  <a:lnTo>
                    <a:pt x="50" y="4"/>
                  </a:lnTo>
                  <a:lnTo>
                    <a:pt x="50" y="3"/>
                  </a:lnTo>
                  <a:lnTo>
                    <a:pt x="49" y="2"/>
                  </a:lnTo>
                  <a:lnTo>
                    <a:pt x="49" y="1"/>
                  </a:lnTo>
                  <a:lnTo>
                    <a:pt x="49" y="0"/>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6" name="Freeform 2377"/>
            <p:cNvSpPr>
              <a:spLocks/>
            </p:cNvSpPr>
            <p:nvPr/>
          </p:nvSpPr>
          <p:spPr bwMode="auto">
            <a:xfrm>
              <a:off x="2497138" y="5051986"/>
              <a:ext cx="76200" cy="26988"/>
            </a:xfrm>
            <a:custGeom>
              <a:avLst/>
              <a:gdLst>
                <a:gd name="T0" fmla="*/ 46 w 48"/>
                <a:gd name="T1" fmla="*/ 0 h 17"/>
                <a:gd name="T2" fmla="*/ 39 w 48"/>
                <a:gd name="T3" fmla="*/ 0 h 17"/>
                <a:gd name="T4" fmla="*/ 34 w 48"/>
                <a:gd name="T5" fmla="*/ 1 h 17"/>
                <a:gd name="T6" fmla="*/ 29 w 48"/>
                <a:gd name="T7" fmla="*/ 2 h 17"/>
                <a:gd name="T8" fmla="*/ 25 w 48"/>
                <a:gd name="T9" fmla="*/ 5 h 17"/>
                <a:gd name="T10" fmla="*/ 20 w 48"/>
                <a:gd name="T11" fmla="*/ 8 h 17"/>
                <a:gd name="T12" fmla="*/ 15 w 48"/>
                <a:gd name="T13" fmla="*/ 10 h 17"/>
                <a:gd name="T14" fmla="*/ 8 w 48"/>
                <a:gd name="T15" fmla="*/ 12 h 17"/>
                <a:gd name="T16" fmla="*/ 0 w 48"/>
                <a:gd name="T17" fmla="*/ 13 h 17"/>
                <a:gd name="T18" fmla="*/ 8 w 48"/>
                <a:gd name="T19" fmla="*/ 15 h 17"/>
                <a:gd name="T20" fmla="*/ 14 w 48"/>
                <a:gd name="T21" fmla="*/ 16 h 17"/>
                <a:gd name="T22" fmla="*/ 19 w 48"/>
                <a:gd name="T23" fmla="*/ 17 h 17"/>
                <a:gd name="T24" fmla="*/ 25 w 48"/>
                <a:gd name="T25" fmla="*/ 17 h 17"/>
                <a:gd name="T26" fmla="*/ 30 w 48"/>
                <a:gd name="T27" fmla="*/ 16 h 17"/>
                <a:gd name="T28" fmla="*/ 36 w 48"/>
                <a:gd name="T29" fmla="*/ 15 h 17"/>
                <a:gd name="T30" fmla="*/ 42 w 48"/>
                <a:gd name="T31" fmla="*/ 12 h 17"/>
                <a:gd name="T32" fmla="*/ 48 w 48"/>
                <a:gd name="T33" fmla="*/ 8 h 17"/>
                <a:gd name="T34" fmla="*/ 48 w 48"/>
                <a:gd name="T35" fmla="*/ 7 h 17"/>
                <a:gd name="T36" fmla="*/ 48 w 48"/>
                <a:gd name="T37" fmla="*/ 6 h 17"/>
                <a:gd name="T38" fmla="*/ 47 w 48"/>
                <a:gd name="T39" fmla="*/ 5 h 17"/>
                <a:gd name="T40" fmla="*/ 47 w 48"/>
                <a:gd name="T41" fmla="*/ 4 h 17"/>
                <a:gd name="T42" fmla="*/ 47 w 48"/>
                <a:gd name="T43" fmla="*/ 3 h 17"/>
                <a:gd name="T44" fmla="*/ 46 w 48"/>
                <a:gd name="T45" fmla="*/ 2 h 17"/>
                <a:gd name="T46" fmla="*/ 46 w 48"/>
                <a:gd name="T47" fmla="*/ 1 h 17"/>
                <a:gd name="T48" fmla="*/ 46 w 48"/>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7">
                  <a:moveTo>
                    <a:pt x="46" y="0"/>
                  </a:moveTo>
                  <a:lnTo>
                    <a:pt x="39" y="0"/>
                  </a:lnTo>
                  <a:lnTo>
                    <a:pt x="34" y="1"/>
                  </a:lnTo>
                  <a:lnTo>
                    <a:pt x="29" y="2"/>
                  </a:lnTo>
                  <a:lnTo>
                    <a:pt x="25" y="5"/>
                  </a:lnTo>
                  <a:lnTo>
                    <a:pt x="20" y="8"/>
                  </a:lnTo>
                  <a:lnTo>
                    <a:pt x="15" y="10"/>
                  </a:lnTo>
                  <a:lnTo>
                    <a:pt x="8" y="12"/>
                  </a:lnTo>
                  <a:lnTo>
                    <a:pt x="0" y="13"/>
                  </a:lnTo>
                  <a:lnTo>
                    <a:pt x="8" y="15"/>
                  </a:lnTo>
                  <a:lnTo>
                    <a:pt x="14" y="16"/>
                  </a:lnTo>
                  <a:lnTo>
                    <a:pt x="19" y="17"/>
                  </a:lnTo>
                  <a:lnTo>
                    <a:pt x="25" y="17"/>
                  </a:lnTo>
                  <a:lnTo>
                    <a:pt x="30" y="16"/>
                  </a:lnTo>
                  <a:lnTo>
                    <a:pt x="36" y="15"/>
                  </a:lnTo>
                  <a:lnTo>
                    <a:pt x="42" y="12"/>
                  </a:lnTo>
                  <a:lnTo>
                    <a:pt x="48" y="8"/>
                  </a:lnTo>
                  <a:lnTo>
                    <a:pt x="48" y="7"/>
                  </a:lnTo>
                  <a:lnTo>
                    <a:pt x="48" y="6"/>
                  </a:lnTo>
                  <a:lnTo>
                    <a:pt x="47" y="5"/>
                  </a:lnTo>
                  <a:lnTo>
                    <a:pt x="47" y="4"/>
                  </a:lnTo>
                  <a:lnTo>
                    <a:pt x="47" y="3"/>
                  </a:lnTo>
                  <a:lnTo>
                    <a:pt x="46" y="2"/>
                  </a:lnTo>
                  <a:lnTo>
                    <a:pt x="46" y="1"/>
                  </a:lnTo>
                  <a:lnTo>
                    <a:pt x="46" y="0"/>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7" name="Freeform 2378"/>
            <p:cNvSpPr>
              <a:spLocks/>
            </p:cNvSpPr>
            <p:nvPr/>
          </p:nvSpPr>
          <p:spPr bwMode="auto">
            <a:xfrm>
              <a:off x="2501901" y="5051986"/>
              <a:ext cx="71438" cy="25400"/>
            </a:xfrm>
            <a:custGeom>
              <a:avLst/>
              <a:gdLst>
                <a:gd name="T0" fmla="*/ 43 w 45"/>
                <a:gd name="T1" fmla="*/ 0 h 16"/>
                <a:gd name="T2" fmla="*/ 37 w 45"/>
                <a:gd name="T3" fmla="*/ 0 h 16"/>
                <a:gd name="T4" fmla="*/ 32 w 45"/>
                <a:gd name="T5" fmla="*/ 1 h 16"/>
                <a:gd name="T6" fmla="*/ 28 w 45"/>
                <a:gd name="T7" fmla="*/ 3 h 16"/>
                <a:gd name="T8" fmla="*/ 24 w 45"/>
                <a:gd name="T9" fmla="*/ 5 h 16"/>
                <a:gd name="T10" fmla="*/ 19 w 45"/>
                <a:gd name="T11" fmla="*/ 7 h 16"/>
                <a:gd name="T12" fmla="*/ 14 w 45"/>
                <a:gd name="T13" fmla="*/ 10 h 16"/>
                <a:gd name="T14" fmla="*/ 8 w 45"/>
                <a:gd name="T15" fmla="*/ 12 h 16"/>
                <a:gd name="T16" fmla="*/ 0 w 45"/>
                <a:gd name="T17" fmla="*/ 13 h 16"/>
                <a:gd name="T18" fmla="*/ 6 w 45"/>
                <a:gd name="T19" fmla="*/ 14 h 16"/>
                <a:gd name="T20" fmla="*/ 12 w 45"/>
                <a:gd name="T21" fmla="*/ 15 h 16"/>
                <a:gd name="T22" fmla="*/ 17 w 45"/>
                <a:gd name="T23" fmla="*/ 16 h 16"/>
                <a:gd name="T24" fmla="*/ 22 w 45"/>
                <a:gd name="T25" fmla="*/ 16 h 16"/>
                <a:gd name="T26" fmla="*/ 27 w 45"/>
                <a:gd name="T27" fmla="*/ 15 h 16"/>
                <a:gd name="T28" fmla="*/ 33 w 45"/>
                <a:gd name="T29" fmla="*/ 14 h 16"/>
                <a:gd name="T30" fmla="*/ 38 w 45"/>
                <a:gd name="T31" fmla="*/ 11 h 16"/>
                <a:gd name="T32" fmla="*/ 45 w 45"/>
                <a:gd name="T33" fmla="*/ 7 h 16"/>
                <a:gd name="T34" fmla="*/ 45 w 45"/>
                <a:gd name="T35" fmla="*/ 6 h 16"/>
                <a:gd name="T36" fmla="*/ 45 w 45"/>
                <a:gd name="T37" fmla="*/ 5 h 16"/>
                <a:gd name="T38" fmla="*/ 44 w 45"/>
                <a:gd name="T39" fmla="*/ 4 h 16"/>
                <a:gd name="T40" fmla="*/ 44 w 45"/>
                <a:gd name="T41" fmla="*/ 3 h 16"/>
                <a:gd name="T42" fmla="*/ 44 w 45"/>
                <a:gd name="T43" fmla="*/ 3 h 16"/>
                <a:gd name="T44" fmla="*/ 43 w 45"/>
                <a:gd name="T45" fmla="*/ 2 h 16"/>
                <a:gd name="T46" fmla="*/ 43 w 45"/>
                <a:gd name="T47" fmla="*/ 1 h 16"/>
                <a:gd name="T48" fmla="*/ 43 w 45"/>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16">
                  <a:moveTo>
                    <a:pt x="43" y="0"/>
                  </a:moveTo>
                  <a:lnTo>
                    <a:pt x="37" y="0"/>
                  </a:lnTo>
                  <a:lnTo>
                    <a:pt x="32" y="1"/>
                  </a:lnTo>
                  <a:lnTo>
                    <a:pt x="28" y="3"/>
                  </a:lnTo>
                  <a:lnTo>
                    <a:pt x="24" y="5"/>
                  </a:lnTo>
                  <a:lnTo>
                    <a:pt x="19" y="7"/>
                  </a:lnTo>
                  <a:lnTo>
                    <a:pt x="14" y="10"/>
                  </a:lnTo>
                  <a:lnTo>
                    <a:pt x="8" y="12"/>
                  </a:lnTo>
                  <a:lnTo>
                    <a:pt x="0" y="13"/>
                  </a:lnTo>
                  <a:lnTo>
                    <a:pt x="6" y="14"/>
                  </a:lnTo>
                  <a:lnTo>
                    <a:pt x="12" y="15"/>
                  </a:lnTo>
                  <a:lnTo>
                    <a:pt x="17" y="16"/>
                  </a:lnTo>
                  <a:lnTo>
                    <a:pt x="22" y="16"/>
                  </a:lnTo>
                  <a:lnTo>
                    <a:pt x="27" y="15"/>
                  </a:lnTo>
                  <a:lnTo>
                    <a:pt x="33" y="14"/>
                  </a:lnTo>
                  <a:lnTo>
                    <a:pt x="38" y="11"/>
                  </a:lnTo>
                  <a:lnTo>
                    <a:pt x="45" y="7"/>
                  </a:lnTo>
                  <a:lnTo>
                    <a:pt x="45" y="6"/>
                  </a:lnTo>
                  <a:lnTo>
                    <a:pt x="45" y="5"/>
                  </a:lnTo>
                  <a:lnTo>
                    <a:pt x="44" y="4"/>
                  </a:lnTo>
                  <a:lnTo>
                    <a:pt x="44" y="3"/>
                  </a:lnTo>
                  <a:lnTo>
                    <a:pt x="44" y="3"/>
                  </a:lnTo>
                  <a:lnTo>
                    <a:pt x="43" y="2"/>
                  </a:lnTo>
                  <a:lnTo>
                    <a:pt x="43" y="1"/>
                  </a:lnTo>
                  <a:lnTo>
                    <a:pt x="43" y="0"/>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8" name="Freeform 2379"/>
            <p:cNvSpPr>
              <a:spLocks/>
            </p:cNvSpPr>
            <p:nvPr/>
          </p:nvSpPr>
          <p:spPr bwMode="auto">
            <a:xfrm>
              <a:off x="2508251" y="5051988"/>
              <a:ext cx="65088" cy="23813"/>
            </a:xfrm>
            <a:custGeom>
              <a:avLst/>
              <a:gdLst>
                <a:gd name="T0" fmla="*/ 39 w 41"/>
                <a:gd name="T1" fmla="*/ 0 h 15"/>
                <a:gd name="T2" fmla="*/ 34 w 41"/>
                <a:gd name="T3" fmla="*/ 0 h 15"/>
                <a:gd name="T4" fmla="*/ 29 w 41"/>
                <a:gd name="T5" fmla="*/ 1 h 15"/>
                <a:gd name="T6" fmla="*/ 26 w 41"/>
                <a:gd name="T7" fmla="*/ 3 h 15"/>
                <a:gd name="T8" fmla="*/ 22 w 41"/>
                <a:gd name="T9" fmla="*/ 5 h 15"/>
                <a:gd name="T10" fmla="*/ 18 w 41"/>
                <a:gd name="T11" fmla="*/ 7 h 15"/>
                <a:gd name="T12" fmla="*/ 14 w 41"/>
                <a:gd name="T13" fmla="*/ 10 h 15"/>
                <a:gd name="T14" fmla="*/ 7 w 41"/>
                <a:gd name="T15" fmla="*/ 12 h 15"/>
                <a:gd name="T16" fmla="*/ 0 w 41"/>
                <a:gd name="T17" fmla="*/ 13 h 15"/>
                <a:gd name="T18" fmla="*/ 5 w 41"/>
                <a:gd name="T19" fmla="*/ 13 h 15"/>
                <a:gd name="T20" fmla="*/ 9 w 41"/>
                <a:gd name="T21" fmla="*/ 14 h 15"/>
                <a:gd name="T22" fmla="*/ 14 w 41"/>
                <a:gd name="T23" fmla="*/ 15 h 15"/>
                <a:gd name="T24" fmla="*/ 19 w 41"/>
                <a:gd name="T25" fmla="*/ 15 h 15"/>
                <a:gd name="T26" fmla="*/ 24 w 41"/>
                <a:gd name="T27" fmla="*/ 15 h 15"/>
                <a:gd name="T28" fmla="*/ 29 w 41"/>
                <a:gd name="T29" fmla="*/ 13 h 15"/>
                <a:gd name="T30" fmla="*/ 34 w 41"/>
                <a:gd name="T31" fmla="*/ 11 h 15"/>
                <a:gd name="T32" fmla="*/ 41 w 41"/>
                <a:gd name="T33" fmla="*/ 7 h 15"/>
                <a:gd name="T34" fmla="*/ 41 w 41"/>
                <a:gd name="T35" fmla="*/ 6 h 15"/>
                <a:gd name="T36" fmla="*/ 41 w 41"/>
                <a:gd name="T37" fmla="*/ 5 h 15"/>
                <a:gd name="T38" fmla="*/ 40 w 41"/>
                <a:gd name="T39" fmla="*/ 4 h 15"/>
                <a:gd name="T40" fmla="*/ 40 w 41"/>
                <a:gd name="T41" fmla="*/ 3 h 15"/>
                <a:gd name="T42" fmla="*/ 40 w 41"/>
                <a:gd name="T43" fmla="*/ 2 h 15"/>
                <a:gd name="T44" fmla="*/ 39 w 41"/>
                <a:gd name="T45" fmla="*/ 2 h 15"/>
                <a:gd name="T46" fmla="*/ 39 w 41"/>
                <a:gd name="T47" fmla="*/ 1 h 15"/>
                <a:gd name="T48" fmla="*/ 39 w 41"/>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5">
                  <a:moveTo>
                    <a:pt x="39" y="0"/>
                  </a:moveTo>
                  <a:lnTo>
                    <a:pt x="34" y="0"/>
                  </a:lnTo>
                  <a:lnTo>
                    <a:pt x="29" y="1"/>
                  </a:lnTo>
                  <a:lnTo>
                    <a:pt x="26" y="3"/>
                  </a:lnTo>
                  <a:lnTo>
                    <a:pt x="22" y="5"/>
                  </a:lnTo>
                  <a:lnTo>
                    <a:pt x="18" y="7"/>
                  </a:lnTo>
                  <a:lnTo>
                    <a:pt x="14" y="10"/>
                  </a:lnTo>
                  <a:lnTo>
                    <a:pt x="7" y="12"/>
                  </a:lnTo>
                  <a:lnTo>
                    <a:pt x="0" y="13"/>
                  </a:lnTo>
                  <a:lnTo>
                    <a:pt x="5" y="13"/>
                  </a:lnTo>
                  <a:lnTo>
                    <a:pt x="9" y="14"/>
                  </a:lnTo>
                  <a:lnTo>
                    <a:pt x="14" y="15"/>
                  </a:lnTo>
                  <a:lnTo>
                    <a:pt x="19" y="15"/>
                  </a:lnTo>
                  <a:lnTo>
                    <a:pt x="24" y="15"/>
                  </a:lnTo>
                  <a:lnTo>
                    <a:pt x="29" y="13"/>
                  </a:lnTo>
                  <a:lnTo>
                    <a:pt x="34" y="11"/>
                  </a:lnTo>
                  <a:lnTo>
                    <a:pt x="41" y="7"/>
                  </a:lnTo>
                  <a:lnTo>
                    <a:pt x="41" y="6"/>
                  </a:lnTo>
                  <a:lnTo>
                    <a:pt x="41" y="5"/>
                  </a:lnTo>
                  <a:lnTo>
                    <a:pt x="40" y="4"/>
                  </a:lnTo>
                  <a:lnTo>
                    <a:pt x="40" y="3"/>
                  </a:lnTo>
                  <a:lnTo>
                    <a:pt x="40" y="2"/>
                  </a:lnTo>
                  <a:lnTo>
                    <a:pt x="39" y="2"/>
                  </a:lnTo>
                  <a:lnTo>
                    <a:pt x="39" y="1"/>
                  </a:lnTo>
                  <a:lnTo>
                    <a:pt x="39" y="0"/>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69" name="Freeform 2380"/>
            <p:cNvSpPr>
              <a:spLocks/>
            </p:cNvSpPr>
            <p:nvPr/>
          </p:nvSpPr>
          <p:spPr bwMode="auto">
            <a:xfrm>
              <a:off x="2513015" y="5051988"/>
              <a:ext cx="60325" cy="22225"/>
            </a:xfrm>
            <a:custGeom>
              <a:avLst/>
              <a:gdLst>
                <a:gd name="T0" fmla="*/ 36 w 38"/>
                <a:gd name="T1" fmla="*/ 0 h 14"/>
                <a:gd name="T2" fmla="*/ 32 w 38"/>
                <a:gd name="T3" fmla="*/ 0 h 14"/>
                <a:gd name="T4" fmla="*/ 28 w 38"/>
                <a:gd name="T5" fmla="*/ 1 h 14"/>
                <a:gd name="T6" fmla="*/ 25 w 38"/>
                <a:gd name="T7" fmla="*/ 3 h 14"/>
                <a:gd name="T8" fmla="*/ 22 w 38"/>
                <a:gd name="T9" fmla="*/ 5 h 14"/>
                <a:gd name="T10" fmla="*/ 18 w 38"/>
                <a:gd name="T11" fmla="*/ 7 h 14"/>
                <a:gd name="T12" fmla="*/ 14 w 38"/>
                <a:gd name="T13" fmla="*/ 9 h 14"/>
                <a:gd name="T14" fmla="*/ 8 w 38"/>
                <a:gd name="T15" fmla="*/ 11 h 14"/>
                <a:gd name="T16" fmla="*/ 0 w 38"/>
                <a:gd name="T17" fmla="*/ 12 h 14"/>
                <a:gd name="T18" fmla="*/ 4 w 38"/>
                <a:gd name="T19" fmla="*/ 13 h 14"/>
                <a:gd name="T20" fmla="*/ 8 w 38"/>
                <a:gd name="T21" fmla="*/ 13 h 14"/>
                <a:gd name="T22" fmla="*/ 12 w 38"/>
                <a:gd name="T23" fmla="*/ 14 h 14"/>
                <a:gd name="T24" fmla="*/ 16 w 38"/>
                <a:gd name="T25" fmla="*/ 14 h 14"/>
                <a:gd name="T26" fmla="*/ 21 w 38"/>
                <a:gd name="T27" fmla="*/ 14 h 14"/>
                <a:gd name="T28" fmla="*/ 26 w 38"/>
                <a:gd name="T29" fmla="*/ 13 h 14"/>
                <a:gd name="T30" fmla="*/ 32 w 38"/>
                <a:gd name="T31" fmla="*/ 10 h 14"/>
                <a:gd name="T32" fmla="*/ 38 w 38"/>
                <a:gd name="T33" fmla="*/ 7 h 14"/>
                <a:gd name="T34" fmla="*/ 38 w 38"/>
                <a:gd name="T35" fmla="*/ 6 h 14"/>
                <a:gd name="T36" fmla="*/ 38 w 38"/>
                <a:gd name="T37" fmla="*/ 5 h 14"/>
                <a:gd name="T38" fmla="*/ 37 w 38"/>
                <a:gd name="T39" fmla="*/ 4 h 14"/>
                <a:gd name="T40" fmla="*/ 37 w 38"/>
                <a:gd name="T41" fmla="*/ 3 h 14"/>
                <a:gd name="T42" fmla="*/ 37 w 38"/>
                <a:gd name="T43" fmla="*/ 2 h 14"/>
                <a:gd name="T44" fmla="*/ 36 w 38"/>
                <a:gd name="T45" fmla="*/ 1 h 14"/>
                <a:gd name="T46" fmla="*/ 36 w 38"/>
                <a:gd name="T47" fmla="*/ 0 h 14"/>
                <a:gd name="T48" fmla="*/ 36 w 38"/>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
                  <a:moveTo>
                    <a:pt x="36" y="0"/>
                  </a:moveTo>
                  <a:lnTo>
                    <a:pt x="32" y="0"/>
                  </a:lnTo>
                  <a:lnTo>
                    <a:pt x="28" y="1"/>
                  </a:lnTo>
                  <a:lnTo>
                    <a:pt x="25" y="3"/>
                  </a:lnTo>
                  <a:lnTo>
                    <a:pt x="22" y="5"/>
                  </a:lnTo>
                  <a:lnTo>
                    <a:pt x="18" y="7"/>
                  </a:lnTo>
                  <a:lnTo>
                    <a:pt x="14" y="9"/>
                  </a:lnTo>
                  <a:lnTo>
                    <a:pt x="8" y="11"/>
                  </a:lnTo>
                  <a:lnTo>
                    <a:pt x="0" y="12"/>
                  </a:lnTo>
                  <a:lnTo>
                    <a:pt x="4" y="13"/>
                  </a:lnTo>
                  <a:lnTo>
                    <a:pt x="8" y="13"/>
                  </a:lnTo>
                  <a:lnTo>
                    <a:pt x="12" y="14"/>
                  </a:lnTo>
                  <a:lnTo>
                    <a:pt x="16" y="14"/>
                  </a:lnTo>
                  <a:lnTo>
                    <a:pt x="21" y="14"/>
                  </a:lnTo>
                  <a:lnTo>
                    <a:pt x="26" y="13"/>
                  </a:lnTo>
                  <a:lnTo>
                    <a:pt x="32" y="10"/>
                  </a:lnTo>
                  <a:lnTo>
                    <a:pt x="38" y="7"/>
                  </a:lnTo>
                  <a:lnTo>
                    <a:pt x="38" y="6"/>
                  </a:lnTo>
                  <a:lnTo>
                    <a:pt x="38" y="5"/>
                  </a:lnTo>
                  <a:lnTo>
                    <a:pt x="37" y="4"/>
                  </a:lnTo>
                  <a:lnTo>
                    <a:pt x="37" y="3"/>
                  </a:lnTo>
                  <a:lnTo>
                    <a:pt x="37" y="2"/>
                  </a:lnTo>
                  <a:lnTo>
                    <a:pt x="36" y="1"/>
                  </a:lnTo>
                  <a:lnTo>
                    <a:pt x="36" y="0"/>
                  </a:lnTo>
                  <a:lnTo>
                    <a:pt x="36" y="0"/>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70" name="Freeform 2381"/>
            <p:cNvSpPr>
              <a:spLocks/>
            </p:cNvSpPr>
            <p:nvPr/>
          </p:nvSpPr>
          <p:spPr bwMode="auto">
            <a:xfrm>
              <a:off x="2527301" y="5055161"/>
              <a:ext cx="46038" cy="19050"/>
            </a:xfrm>
            <a:custGeom>
              <a:avLst/>
              <a:gdLst>
                <a:gd name="T0" fmla="*/ 27 w 29"/>
                <a:gd name="T1" fmla="*/ 0 h 12"/>
                <a:gd name="T2" fmla="*/ 24 w 29"/>
                <a:gd name="T3" fmla="*/ 1 h 12"/>
                <a:gd name="T4" fmla="*/ 21 w 29"/>
                <a:gd name="T5" fmla="*/ 2 h 12"/>
                <a:gd name="T6" fmla="*/ 19 w 29"/>
                <a:gd name="T7" fmla="*/ 3 h 12"/>
                <a:gd name="T8" fmla="*/ 17 w 29"/>
                <a:gd name="T9" fmla="*/ 5 h 12"/>
                <a:gd name="T10" fmla="*/ 14 w 29"/>
                <a:gd name="T11" fmla="*/ 7 h 12"/>
                <a:gd name="T12" fmla="*/ 11 w 29"/>
                <a:gd name="T13" fmla="*/ 8 h 12"/>
                <a:gd name="T14" fmla="*/ 6 w 29"/>
                <a:gd name="T15" fmla="*/ 10 h 12"/>
                <a:gd name="T16" fmla="*/ 0 w 29"/>
                <a:gd name="T17" fmla="*/ 11 h 12"/>
                <a:gd name="T18" fmla="*/ 3 w 29"/>
                <a:gd name="T19" fmla="*/ 11 h 12"/>
                <a:gd name="T20" fmla="*/ 6 w 29"/>
                <a:gd name="T21" fmla="*/ 11 h 12"/>
                <a:gd name="T22" fmla="*/ 9 w 29"/>
                <a:gd name="T23" fmla="*/ 12 h 12"/>
                <a:gd name="T24" fmla="*/ 13 w 29"/>
                <a:gd name="T25" fmla="*/ 12 h 12"/>
                <a:gd name="T26" fmla="*/ 16 w 29"/>
                <a:gd name="T27" fmla="*/ 12 h 12"/>
                <a:gd name="T28" fmla="*/ 20 w 29"/>
                <a:gd name="T29" fmla="*/ 11 h 12"/>
                <a:gd name="T30" fmla="*/ 24 w 29"/>
                <a:gd name="T31" fmla="*/ 9 h 12"/>
                <a:gd name="T32" fmla="*/ 29 w 29"/>
                <a:gd name="T33" fmla="*/ 6 h 12"/>
                <a:gd name="T34" fmla="*/ 29 w 29"/>
                <a:gd name="T35" fmla="*/ 5 h 12"/>
                <a:gd name="T36" fmla="*/ 29 w 29"/>
                <a:gd name="T37" fmla="*/ 5 h 12"/>
                <a:gd name="T38" fmla="*/ 29 w 29"/>
                <a:gd name="T39" fmla="*/ 4 h 12"/>
                <a:gd name="T40" fmla="*/ 28 w 29"/>
                <a:gd name="T41" fmla="*/ 3 h 12"/>
                <a:gd name="T42" fmla="*/ 28 w 29"/>
                <a:gd name="T43" fmla="*/ 3 h 12"/>
                <a:gd name="T44" fmla="*/ 28 w 29"/>
                <a:gd name="T45" fmla="*/ 2 h 12"/>
                <a:gd name="T46" fmla="*/ 27 w 29"/>
                <a:gd name="T47" fmla="*/ 1 h 12"/>
                <a:gd name="T48" fmla="*/ 27 w 29"/>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2">
                  <a:moveTo>
                    <a:pt x="27" y="0"/>
                  </a:moveTo>
                  <a:lnTo>
                    <a:pt x="24" y="1"/>
                  </a:lnTo>
                  <a:lnTo>
                    <a:pt x="21" y="2"/>
                  </a:lnTo>
                  <a:lnTo>
                    <a:pt x="19" y="3"/>
                  </a:lnTo>
                  <a:lnTo>
                    <a:pt x="17" y="5"/>
                  </a:lnTo>
                  <a:lnTo>
                    <a:pt x="14" y="7"/>
                  </a:lnTo>
                  <a:lnTo>
                    <a:pt x="11" y="8"/>
                  </a:lnTo>
                  <a:lnTo>
                    <a:pt x="6" y="10"/>
                  </a:lnTo>
                  <a:lnTo>
                    <a:pt x="0" y="11"/>
                  </a:lnTo>
                  <a:lnTo>
                    <a:pt x="3" y="11"/>
                  </a:lnTo>
                  <a:lnTo>
                    <a:pt x="6" y="11"/>
                  </a:lnTo>
                  <a:lnTo>
                    <a:pt x="9" y="12"/>
                  </a:lnTo>
                  <a:lnTo>
                    <a:pt x="13" y="12"/>
                  </a:lnTo>
                  <a:lnTo>
                    <a:pt x="16" y="12"/>
                  </a:lnTo>
                  <a:lnTo>
                    <a:pt x="20" y="11"/>
                  </a:lnTo>
                  <a:lnTo>
                    <a:pt x="24" y="9"/>
                  </a:lnTo>
                  <a:lnTo>
                    <a:pt x="29" y="6"/>
                  </a:lnTo>
                  <a:lnTo>
                    <a:pt x="29" y="5"/>
                  </a:lnTo>
                  <a:lnTo>
                    <a:pt x="29" y="5"/>
                  </a:lnTo>
                  <a:lnTo>
                    <a:pt x="29" y="4"/>
                  </a:lnTo>
                  <a:lnTo>
                    <a:pt x="28" y="3"/>
                  </a:lnTo>
                  <a:lnTo>
                    <a:pt x="28" y="3"/>
                  </a:lnTo>
                  <a:lnTo>
                    <a:pt x="28" y="2"/>
                  </a:lnTo>
                  <a:lnTo>
                    <a:pt x="27" y="1"/>
                  </a:lnTo>
                  <a:lnTo>
                    <a:pt x="27"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71" name="Freeform 2382"/>
            <p:cNvSpPr>
              <a:spLocks/>
            </p:cNvSpPr>
            <p:nvPr/>
          </p:nvSpPr>
          <p:spPr bwMode="auto">
            <a:xfrm>
              <a:off x="2511428" y="4975788"/>
              <a:ext cx="66675" cy="92075"/>
            </a:xfrm>
            <a:custGeom>
              <a:avLst/>
              <a:gdLst>
                <a:gd name="T0" fmla="*/ 42 w 42"/>
                <a:gd name="T1" fmla="*/ 41 h 58"/>
                <a:gd name="T2" fmla="*/ 25 w 42"/>
                <a:gd name="T3" fmla="*/ 40 h 58"/>
                <a:gd name="T4" fmla="*/ 17 w 42"/>
                <a:gd name="T5" fmla="*/ 38 h 58"/>
                <a:gd name="T6" fmla="*/ 15 w 42"/>
                <a:gd name="T7" fmla="*/ 34 h 58"/>
                <a:gd name="T8" fmla="*/ 17 w 42"/>
                <a:gd name="T9" fmla="*/ 29 h 58"/>
                <a:gd name="T10" fmla="*/ 21 w 42"/>
                <a:gd name="T11" fmla="*/ 23 h 58"/>
                <a:gd name="T12" fmla="*/ 26 w 42"/>
                <a:gd name="T13" fmla="*/ 17 h 58"/>
                <a:gd name="T14" fmla="*/ 29 w 42"/>
                <a:gd name="T15" fmla="*/ 9 h 58"/>
                <a:gd name="T16" fmla="*/ 29 w 42"/>
                <a:gd name="T17" fmla="*/ 0 h 58"/>
                <a:gd name="T18" fmla="*/ 24 w 42"/>
                <a:gd name="T19" fmla="*/ 11 h 58"/>
                <a:gd name="T20" fmla="*/ 16 w 42"/>
                <a:gd name="T21" fmla="*/ 20 h 58"/>
                <a:gd name="T22" fmla="*/ 8 w 42"/>
                <a:gd name="T23" fmla="*/ 27 h 58"/>
                <a:gd name="T24" fmla="*/ 2 w 42"/>
                <a:gd name="T25" fmla="*/ 33 h 58"/>
                <a:gd name="T26" fmla="*/ 0 w 42"/>
                <a:gd name="T27" fmla="*/ 39 h 58"/>
                <a:gd name="T28" fmla="*/ 3 w 42"/>
                <a:gd name="T29" fmla="*/ 45 h 58"/>
                <a:gd name="T30" fmla="*/ 14 w 42"/>
                <a:gd name="T31" fmla="*/ 51 h 58"/>
                <a:gd name="T32" fmla="*/ 36 w 42"/>
                <a:gd name="T33" fmla="*/ 58 h 58"/>
                <a:gd name="T34" fmla="*/ 36 w 42"/>
                <a:gd name="T35" fmla="*/ 56 h 58"/>
                <a:gd name="T36" fmla="*/ 37 w 42"/>
                <a:gd name="T37" fmla="*/ 53 h 58"/>
                <a:gd name="T38" fmla="*/ 38 w 42"/>
                <a:gd name="T39" fmla="*/ 51 h 58"/>
                <a:gd name="T40" fmla="*/ 39 w 42"/>
                <a:gd name="T41" fmla="*/ 49 h 58"/>
                <a:gd name="T42" fmla="*/ 40 w 42"/>
                <a:gd name="T43" fmla="*/ 47 h 58"/>
                <a:gd name="T44" fmla="*/ 40 w 42"/>
                <a:gd name="T45" fmla="*/ 45 h 58"/>
                <a:gd name="T46" fmla="*/ 41 w 42"/>
                <a:gd name="T47" fmla="*/ 43 h 58"/>
                <a:gd name="T48" fmla="*/ 42 w 42"/>
                <a:gd name="T4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8">
                  <a:moveTo>
                    <a:pt x="42" y="41"/>
                  </a:moveTo>
                  <a:lnTo>
                    <a:pt x="25" y="40"/>
                  </a:lnTo>
                  <a:lnTo>
                    <a:pt x="17" y="38"/>
                  </a:lnTo>
                  <a:lnTo>
                    <a:pt x="15" y="34"/>
                  </a:lnTo>
                  <a:lnTo>
                    <a:pt x="17" y="29"/>
                  </a:lnTo>
                  <a:lnTo>
                    <a:pt x="21" y="23"/>
                  </a:lnTo>
                  <a:lnTo>
                    <a:pt x="26" y="17"/>
                  </a:lnTo>
                  <a:lnTo>
                    <a:pt x="29" y="9"/>
                  </a:lnTo>
                  <a:lnTo>
                    <a:pt x="29" y="0"/>
                  </a:lnTo>
                  <a:lnTo>
                    <a:pt x="24" y="11"/>
                  </a:lnTo>
                  <a:lnTo>
                    <a:pt x="16" y="20"/>
                  </a:lnTo>
                  <a:lnTo>
                    <a:pt x="8" y="27"/>
                  </a:lnTo>
                  <a:lnTo>
                    <a:pt x="2" y="33"/>
                  </a:lnTo>
                  <a:lnTo>
                    <a:pt x="0" y="39"/>
                  </a:lnTo>
                  <a:lnTo>
                    <a:pt x="3" y="45"/>
                  </a:lnTo>
                  <a:lnTo>
                    <a:pt x="14" y="51"/>
                  </a:lnTo>
                  <a:lnTo>
                    <a:pt x="36" y="58"/>
                  </a:lnTo>
                  <a:lnTo>
                    <a:pt x="36" y="56"/>
                  </a:lnTo>
                  <a:lnTo>
                    <a:pt x="37" y="53"/>
                  </a:lnTo>
                  <a:lnTo>
                    <a:pt x="38" y="51"/>
                  </a:lnTo>
                  <a:lnTo>
                    <a:pt x="39" y="49"/>
                  </a:lnTo>
                  <a:lnTo>
                    <a:pt x="40" y="47"/>
                  </a:lnTo>
                  <a:lnTo>
                    <a:pt x="40" y="45"/>
                  </a:lnTo>
                  <a:lnTo>
                    <a:pt x="41" y="43"/>
                  </a:lnTo>
                  <a:lnTo>
                    <a:pt x="42" y="41"/>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672" name="Group 2385"/>
            <p:cNvGrpSpPr>
              <a:grpSpLocks/>
            </p:cNvGrpSpPr>
            <p:nvPr/>
          </p:nvGrpSpPr>
          <p:grpSpPr bwMode="auto">
            <a:xfrm>
              <a:off x="2563815" y="5056748"/>
              <a:ext cx="47625" cy="44450"/>
              <a:chOff x="1615" y="3143"/>
              <a:chExt cx="30" cy="28"/>
            </a:xfrm>
          </p:grpSpPr>
          <p:sp>
            <p:nvSpPr>
              <p:cNvPr id="4271" name="Freeform 2383"/>
              <p:cNvSpPr>
                <a:spLocks/>
              </p:cNvSpPr>
              <p:nvPr/>
            </p:nvSpPr>
            <p:spPr bwMode="auto">
              <a:xfrm>
                <a:off x="1615" y="3143"/>
                <a:ext cx="30" cy="28"/>
              </a:xfrm>
              <a:custGeom>
                <a:avLst/>
                <a:gdLst>
                  <a:gd name="T0" fmla="*/ 3 w 30"/>
                  <a:gd name="T1" fmla="*/ 0 h 28"/>
                  <a:gd name="T2" fmla="*/ 6 w 30"/>
                  <a:gd name="T3" fmla="*/ 5 h 28"/>
                  <a:gd name="T4" fmla="*/ 9 w 30"/>
                  <a:gd name="T5" fmla="*/ 10 h 28"/>
                  <a:gd name="T6" fmla="*/ 12 w 30"/>
                  <a:gd name="T7" fmla="*/ 13 h 28"/>
                  <a:gd name="T8" fmla="*/ 14 w 30"/>
                  <a:gd name="T9" fmla="*/ 16 h 28"/>
                  <a:gd name="T10" fmla="*/ 17 w 30"/>
                  <a:gd name="T11" fmla="*/ 17 h 28"/>
                  <a:gd name="T12" fmla="*/ 21 w 30"/>
                  <a:gd name="T13" fmla="*/ 16 h 28"/>
                  <a:gd name="T14" fmla="*/ 25 w 30"/>
                  <a:gd name="T15" fmla="*/ 13 h 28"/>
                  <a:gd name="T16" fmla="*/ 30 w 30"/>
                  <a:gd name="T17" fmla="*/ 8 h 28"/>
                  <a:gd name="T18" fmla="*/ 29 w 30"/>
                  <a:gd name="T19" fmla="*/ 10 h 28"/>
                  <a:gd name="T20" fmla="*/ 28 w 30"/>
                  <a:gd name="T21" fmla="*/ 11 h 28"/>
                  <a:gd name="T22" fmla="*/ 27 w 30"/>
                  <a:gd name="T23" fmla="*/ 13 h 28"/>
                  <a:gd name="T24" fmla="*/ 26 w 30"/>
                  <a:gd name="T25" fmla="*/ 15 h 28"/>
                  <a:gd name="T26" fmla="*/ 25 w 30"/>
                  <a:gd name="T27" fmla="*/ 16 h 28"/>
                  <a:gd name="T28" fmla="*/ 24 w 30"/>
                  <a:gd name="T29" fmla="*/ 18 h 28"/>
                  <a:gd name="T30" fmla="*/ 23 w 30"/>
                  <a:gd name="T31" fmla="*/ 20 h 28"/>
                  <a:gd name="T32" fmla="*/ 22 w 30"/>
                  <a:gd name="T33" fmla="*/ 21 h 28"/>
                  <a:gd name="T34" fmla="*/ 13 w 30"/>
                  <a:gd name="T35" fmla="*/ 26 h 28"/>
                  <a:gd name="T36" fmla="*/ 7 w 30"/>
                  <a:gd name="T37" fmla="*/ 28 h 28"/>
                  <a:gd name="T38" fmla="*/ 3 w 30"/>
                  <a:gd name="T39" fmla="*/ 26 h 28"/>
                  <a:gd name="T40" fmla="*/ 1 w 30"/>
                  <a:gd name="T41" fmla="*/ 23 h 28"/>
                  <a:gd name="T42" fmla="*/ 0 w 30"/>
                  <a:gd name="T43" fmla="*/ 17 h 28"/>
                  <a:gd name="T44" fmla="*/ 0 w 30"/>
                  <a:gd name="T45" fmla="*/ 12 h 28"/>
                  <a:gd name="T46" fmla="*/ 2 w 30"/>
                  <a:gd name="T47" fmla="*/ 6 h 28"/>
                  <a:gd name="T48" fmla="*/ 3 w 3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8">
                    <a:moveTo>
                      <a:pt x="3" y="0"/>
                    </a:moveTo>
                    <a:lnTo>
                      <a:pt x="6" y="5"/>
                    </a:lnTo>
                    <a:lnTo>
                      <a:pt x="9" y="10"/>
                    </a:lnTo>
                    <a:lnTo>
                      <a:pt x="12" y="13"/>
                    </a:lnTo>
                    <a:lnTo>
                      <a:pt x="14" y="16"/>
                    </a:lnTo>
                    <a:lnTo>
                      <a:pt x="17" y="17"/>
                    </a:lnTo>
                    <a:lnTo>
                      <a:pt x="21" y="16"/>
                    </a:lnTo>
                    <a:lnTo>
                      <a:pt x="25" y="13"/>
                    </a:lnTo>
                    <a:lnTo>
                      <a:pt x="30" y="8"/>
                    </a:lnTo>
                    <a:lnTo>
                      <a:pt x="29" y="10"/>
                    </a:lnTo>
                    <a:lnTo>
                      <a:pt x="28" y="11"/>
                    </a:lnTo>
                    <a:lnTo>
                      <a:pt x="27" y="13"/>
                    </a:lnTo>
                    <a:lnTo>
                      <a:pt x="26" y="15"/>
                    </a:lnTo>
                    <a:lnTo>
                      <a:pt x="25" y="16"/>
                    </a:lnTo>
                    <a:lnTo>
                      <a:pt x="24" y="18"/>
                    </a:lnTo>
                    <a:lnTo>
                      <a:pt x="23" y="20"/>
                    </a:lnTo>
                    <a:lnTo>
                      <a:pt x="22" y="21"/>
                    </a:lnTo>
                    <a:lnTo>
                      <a:pt x="13" y="26"/>
                    </a:lnTo>
                    <a:lnTo>
                      <a:pt x="7" y="28"/>
                    </a:lnTo>
                    <a:lnTo>
                      <a:pt x="3" y="26"/>
                    </a:lnTo>
                    <a:lnTo>
                      <a:pt x="1" y="23"/>
                    </a:lnTo>
                    <a:lnTo>
                      <a:pt x="0" y="17"/>
                    </a:lnTo>
                    <a:lnTo>
                      <a:pt x="0" y="12"/>
                    </a:lnTo>
                    <a:lnTo>
                      <a:pt x="2" y="6"/>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72" name="Freeform 2384"/>
              <p:cNvSpPr>
                <a:spLocks/>
              </p:cNvSpPr>
              <p:nvPr/>
            </p:nvSpPr>
            <p:spPr bwMode="auto">
              <a:xfrm>
                <a:off x="1615" y="3143"/>
                <a:ext cx="30" cy="28"/>
              </a:xfrm>
              <a:custGeom>
                <a:avLst/>
                <a:gdLst>
                  <a:gd name="T0" fmla="*/ 3 w 30"/>
                  <a:gd name="T1" fmla="*/ 0 h 28"/>
                  <a:gd name="T2" fmla="*/ 6 w 30"/>
                  <a:gd name="T3" fmla="*/ 5 h 28"/>
                  <a:gd name="T4" fmla="*/ 9 w 30"/>
                  <a:gd name="T5" fmla="*/ 10 h 28"/>
                  <a:gd name="T6" fmla="*/ 12 w 30"/>
                  <a:gd name="T7" fmla="*/ 13 h 28"/>
                  <a:gd name="T8" fmla="*/ 14 w 30"/>
                  <a:gd name="T9" fmla="*/ 16 h 28"/>
                  <a:gd name="T10" fmla="*/ 17 w 30"/>
                  <a:gd name="T11" fmla="*/ 17 h 28"/>
                  <a:gd name="T12" fmla="*/ 21 w 30"/>
                  <a:gd name="T13" fmla="*/ 16 h 28"/>
                  <a:gd name="T14" fmla="*/ 25 w 30"/>
                  <a:gd name="T15" fmla="*/ 13 h 28"/>
                  <a:gd name="T16" fmla="*/ 30 w 30"/>
                  <a:gd name="T17" fmla="*/ 8 h 28"/>
                  <a:gd name="T18" fmla="*/ 29 w 30"/>
                  <a:gd name="T19" fmla="*/ 10 h 28"/>
                  <a:gd name="T20" fmla="*/ 28 w 30"/>
                  <a:gd name="T21" fmla="*/ 11 h 28"/>
                  <a:gd name="T22" fmla="*/ 27 w 30"/>
                  <a:gd name="T23" fmla="*/ 13 h 28"/>
                  <a:gd name="T24" fmla="*/ 26 w 30"/>
                  <a:gd name="T25" fmla="*/ 15 h 28"/>
                  <a:gd name="T26" fmla="*/ 25 w 30"/>
                  <a:gd name="T27" fmla="*/ 16 h 28"/>
                  <a:gd name="T28" fmla="*/ 24 w 30"/>
                  <a:gd name="T29" fmla="*/ 18 h 28"/>
                  <a:gd name="T30" fmla="*/ 23 w 30"/>
                  <a:gd name="T31" fmla="*/ 20 h 28"/>
                  <a:gd name="T32" fmla="*/ 22 w 30"/>
                  <a:gd name="T33" fmla="*/ 21 h 28"/>
                  <a:gd name="T34" fmla="*/ 13 w 30"/>
                  <a:gd name="T35" fmla="*/ 26 h 28"/>
                  <a:gd name="T36" fmla="*/ 7 w 30"/>
                  <a:gd name="T37" fmla="*/ 28 h 28"/>
                  <a:gd name="T38" fmla="*/ 3 w 30"/>
                  <a:gd name="T39" fmla="*/ 26 h 28"/>
                  <a:gd name="T40" fmla="*/ 1 w 30"/>
                  <a:gd name="T41" fmla="*/ 23 h 28"/>
                  <a:gd name="T42" fmla="*/ 0 w 30"/>
                  <a:gd name="T43" fmla="*/ 17 h 28"/>
                  <a:gd name="T44" fmla="*/ 0 w 30"/>
                  <a:gd name="T45" fmla="*/ 12 h 28"/>
                  <a:gd name="T46" fmla="*/ 2 w 30"/>
                  <a:gd name="T47" fmla="*/ 6 h 28"/>
                  <a:gd name="T48" fmla="*/ 3 w 3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8">
                    <a:moveTo>
                      <a:pt x="3" y="0"/>
                    </a:moveTo>
                    <a:lnTo>
                      <a:pt x="6" y="5"/>
                    </a:lnTo>
                    <a:lnTo>
                      <a:pt x="9" y="10"/>
                    </a:lnTo>
                    <a:lnTo>
                      <a:pt x="12" y="13"/>
                    </a:lnTo>
                    <a:lnTo>
                      <a:pt x="14" y="16"/>
                    </a:lnTo>
                    <a:lnTo>
                      <a:pt x="17" y="17"/>
                    </a:lnTo>
                    <a:lnTo>
                      <a:pt x="21" y="16"/>
                    </a:lnTo>
                    <a:lnTo>
                      <a:pt x="25" y="13"/>
                    </a:lnTo>
                    <a:lnTo>
                      <a:pt x="30" y="8"/>
                    </a:lnTo>
                    <a:lnTo>
                      <a:pt x="29" y="10"/>
                    </a:lnTo>
                    <a:lnTo>
                      <a:pt x="28" y="11"/>
                    </a:lnTo>
                    <a:lnTo>
                      <a:pt x="27" y="13"/>
                    </a:lnTo>
                    <a:lnTo>
                      <a:pt x="26" y="15"/>
                    </a:lnTo>
                    <a:lnTo>
                      <a:pt x="25" y="16"/>
                    </a:lnTo>
                    <a:lnTo>
                      <a:pt x="24" y="18"/>
                    </a:lnTo>
                    <a:lnTo>
                      <a:pt x="23" y="20"/>
                    </a:lnTo>
                    <a:lnTo>
                      <a:pt x="22" y="21"/>
                    </a:lnTo>
                    <a:lnTo>
                      <a:pt x="13" y="26"/>
                    </a:lnTo>
                    <a:lnTo>
                      <a:pt x="7" y="28"/>
                    </a:lnTo>
                    <a:lnTo>
                      <a:pt x="3" y="26"/>
                    </a:lnTo>
                    <a:lnTo>
                      <a:pt x="1" y="23"/>
                    </a:lnTo>
                    <a:lnTo>
                      <a:pt x="0" y="17"/>
                    </a:lnTo>
                    <a:lnTo>
                      <a:pt x="0" y="12"/>
                    </a:lnTo>
                    <a:lnTo>
                      <a:pt x="2" y="6"/>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673" name="Group 2388"/>
            <p:cNvGrpSpPr>
              <a:grpSpLocks/>
            </p:cNvGrpSpPr>
            <p:nvPr/>
          </p:nvGrpSpPr>
          <p:grpSpPr bwMode="auto">
            <a:xfrm>
              <a:off x="2617788" y="5055161"/>
              <a:ext cx="52388" cy="46038"/>
              <a:chOff x="1649" y="3142"/>
              <a:chExt cx="33" cy="29"/>
            </a:xfrm>
          </p:grpSpPr>
          <p:sp>
            <p:nvSpPr>
              <p:cNvPr id="4269" name="Freeform 2386"/>
              <p:cNvSpPr>
                <a:spLocks/>
              </p:cNvSpPr>
              <p:nvPr/>
            </p:nvSpPr>
            <p:spPr bwMode="auto">
              <a:xfrm>
                <a:off x="1649" y="3142"/>
                <a:ext cx="33" cy="29"/>
              </a:xfrm>
              <a:custGeom>
                <a:avLst/>
                <a:gdLst>
                  <a:gd name="T0" fmla="*/ 0 w 33"/>
                  <a:gd name="T1" fmla="*/ 12 h 29"/>
                  <a:gd name="T2" fmla="*/ 1 w 33"/>
                  <a:gd name="T3" fmla="*/ 13 h 29"/>
                  <a:gd name="T4" fmla="*/ 2 w 33"/>
                  <a:gd name="T5" fmla="*/ 15 h 29"/>
                  <a:gd name="T6" fmla="*/ 3 w 33"/>
                  <a:gd name="T7" fmla="*/ 16 h 29"/>
                  <a:gd name="T8" fmla="*/ 4 w 33"/>
                  <a:gd name="T9" fmla="*/ 18 h 29"/>
                  <a:gd name="T10" fmla="*/ 5 w 33"/>
                  <a:gd name="T11" fmla="*/ 19 h 29"/>
                  <a:gd name="T12" fmla="*/ 6 w 33"/>
                  <a:gd name="T13" fmla="*/ 20 h 29"/>
                  <a:gd name="T14" fmla="*/ 8 w 33"/>
                  <a:gd name="T15" fmla="*/ 22 h 29"/>
                  <a:gd name="T16" fmla="*/ 9 w 33"/>
                  <a:gd name="T17" fmla="*/ 23 h 29"/>
                  <a:gd name="T18" fmla="*/ 16 w 33"/>
                  <a:gd name="T19" fmla="*/ 28 h 29"/>
                  <a:gd name="T20" fmla="*/ 22 w 33"/>
                  <a:gd name="T21" fmla="*/ 29 h 29"/>
                  <a:gd name="T22" fmla="*/ 27 w 33"/>
                  <a:gd name="T23" fmla="*/ 27 h 29"/>
                  <a:gd name="T24" fmla="*/ 30 w 33"/>
                  <a:gd name="T25" fmla="*/ 23 h 29"/>
                  <a:gd name="T26" fmla="*/ 32 w 33"/>
                  <a:gd name="T27" fmla="*/ 18 h 29"/>
                  <a:gd name="T28" fmla="*/ 33 w 33"/>
                  <a:gd name="T29" fmla="*/ 12 h 29"/>
                  <a:gd name="T30" fmla="*/ 33 w 33"/>
                  <a:gd name="T31" fmla="*/ 6 h 29"/>
                  <a:gd name="T32" fmla="*/ 33 w 33"/>
                  <a:gd name="T33" fmla="*/ 0 h 29"/>
                  <a:gd name="T34" fmla="*/ 28 w 33"/>
                  <a:gd name="T35" fmla="*/ 8 h 29"/>
                  <a:gd name="T36" fmla="*/ 23 w 33"/>
                  <a:gd name="T37" fmla="*/ 13 h 29"/>
                  <a:gd name="T38" fmla="*/ 19 w 33"/>
                  <a:gd name="T39" fmla="*/ 17 h 29"/>
                  <a:gd name="T40" fmla="*/ 14 w 33"/>
                  <a:gd name="T41" fmla="*/ 19 h 29"/>
                  <a:gd name="T42" fmla="*/ 10 w 33"/>
                  <a:gd name="T43" fmla="*/ 19 h 29"/>
                  <a:gd name="T44" fmla="*/ 6 w 33"/>
                  <a:gd name="T45" fmla="*/ 18 h 29"/>
                  <a:gd name="T46" fmla="*/ 3 w 33"/>
                  <a:gd name="T47" fmla="*/ 15 h 29"/>
                  <a:gd name="T48" fmla="*/ 0 w 33"/>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9">
                    <a:moveTo>
                      <a:pt x="0" y="12"/>
                    </a:moveTo>
                    <a:lnTo>
                      <a:pt x="1" y="13"/>
                    </a:lnTo>
                    <a:lnTo>
                      <a:pt x="2" y="15"/>
                    </a:lnTo>
                    <a:lnTo>
                      <a:pt x="3" y="16"/>
                    </a:lnTo>
                    <a:lnTo>
                      <a:pt x="4" y="18"/>
                    </a:lnTo>
                    <a:lnTo>
                      <a:pt x="5" y="19"/>
                    </a:lnTo>
                    <a:lnTo>
                      <a:pt x="6" y="20"/>
                    </a:lnTo>
                    <a:lnTo>
                      <a:pt x="8" y="22"/>
                    </a:lnTo>
                    <a:lnTo>
                      <a:pt x="9" y="23"/>
                    </a:lnTo>
                    <a:lnTo>
                      <a:pt x="16" y="28"/>
                    </a:lnTo>
                    <a:lnTo>
                      <a:pt x="22" y="29"/>
                    </a:lnTo>
                    <a:lnTo>
                      <a:pt x="27" y="27"/>
                    </a:lnTo>
                    <a:lnTo>
                      <a:pt x="30" y="23"/>
                    </a:lnTo>
                    <a:lnTo>
                      <a:pt x="32" y="18"/>
                    </a:lnTo>
                    <a:lnTo>
                      <a:pt x="33" y="12"/>
                    </a:lnTo>
                    <a:lnTo>
                      <a:pt x="33" y="6"/>
                    </a:lnTo>
                    <a:lnTo>
                      <a:pt x="33" y="0"/>
                    </a:lnTo>
                    <a:lnTo>
                      <a:pt x="28" y="8"/>
                    </a:lnTo>
                    <a:lnTo>
                      <a:pt x="23" y="13"/>
                    </a:lnTo>
                    <a:lnTo>
                      <a:pt x="19" y="17"/>
                    </a:lnTo>
                    <a:lnTo>
                      <a:pt x="14" y="19"/>
                    </a:lnTo>
                    <a:lnTo>
                      <a:pt x="10" y="19"/>
                    </a:lnTo>
                    <a:lnTo>
                      <a:pt x="6" y="18"/>
                    </a:lnTo>
                    <a:lnTo>
                      <a:pt x="3" y="15"/>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70" name="Freeform 2387"/>
              <p:cNvSpPr>
                <a:spLocks/>
              </p:cNvSpPr>
              <p:nvPr/>
            </p:nvSpPr>
            <p:spPr bwMode="auto">
              <a:xfrm>
                <a:off x="1649" y="3142"/>
                <a:ext cx="33" cy="29"/>
              </a:xfrm>
              <a:custGeom>
                <a:avLst/>
                <a:gdLst>
                  <a:gd name="T0" fmla="*/ 0 w 33"/>
                  <a:gd name="T1" fmla="*/ 12 h 29"/>
                  <a:gd name="T2" fmla="*/ 1 w 33"/>
                  <a:gd name="T3" fmla="*/ 13 h 29"/>
                  <a:gd name="T4" fmla="*/ 2 w 33"/>
                  <a:gd name="T5" fmla="*/ 15 h 29"/>
                  <a:gd name="T6" fmla="*/ 3 w 33"/>
                  <a:gd name="T7" fmla="*/ 16 h 29"/>
                  <a:gd name="T8" fmla="*/ 4 w 33"/>
                  <a:gd name="T9" fmla="*/ 18 h 29"/>
                  <a:gd name="T10" fmla="*/ 5 w 33"/>
                  <a:gd name="T11" fmla="*/ 19 h 29"/>
                  <a:gd name="T12" fmla="*/ 6 w 33"/>
                  <a:gd name="T13" fmla="*/ 20 h 29"/>
                  <a:gd name="T14" fmla="*/ 8 w 33"/>
                  <a:gd name="T15" fmla="*/ 22 h 29"/>
                  <a:gd name="T16" fmla="*/ 9 w 33"/>
                  <a:gd name="T17" fmla="*/ 23 h 29"/>
                  <a:gd name="T18" fmla="*/ 16 w 33"/>
                  <a:gd name="T19" fmla="*/ 28 h 29"/>
                  <a:gd name="T20" fmla="*/ 22 w 33"/>
                  <a:gd name="T21" fmla="*/ 29 h 29"/>
                  <a:gd name="T22" fmla="*/ 27 w 33"/>
                  <a:gd name="T23" fmla="*/ 27 h 29"/>
                  <a:gd name="T24" fmla="*/ 30 w 33"/>
                  <a:gd name="T25" fmla="*/ 23 h 29"/>
                  <a:gd name="T26" fmla="*/ 32 w 33"/>
                  <a:gd name="T27" fmla="*/ 18 h 29"/>
                  <a:gd name="T28" fmla="*/ 33 w 33"/>
                  <a:gd name="T29" fmla="*/ 12 h 29"/>
                  <a:gd name="T30" fmla="*/ 33 w 33"/>
                  <a:gd name="T31" fmla="*/ 6 h 29"/>
                  <a:gd name="T32" fmla="*/ 33 w 33"/>
                  <a:gd name="T33" fmla="*/ 0 h 29"/>
                  <a:gd name="T34" fmla="*/ 28 w 33"/>
                  <a:gd name="T35" fmla="*/ 8 h 29"/>
                  <a:gd name="T36" fmla="*/ 23 w 33"/>
                  <a:gd name="T37" fmla="*/ 13 h 29"/>
                  <a:gd name="T38" fmla="*/ 19 w 33"/>
                  <a:gd name="T39" fmla="*/ 17 h 29"/>
                  <a:gd name="T40" fmla="*/ 14 w 33"/>
                  <a:gd name="T41" fmla="*/ 19 h 29"/>
                  <a:gd name="T42" fmla="*/ 10 w 33"/>
                  <a:gd name="T43" fmla="*/ 19 h 29"/>
                  <a:gd name="T44" fmla="*/ 6 w 33"/>
                  <a:gd name="T45" fmla="*/ 18 h 29"/>
                  <a:gd name="T46" fmla="*/ 3 w 33"/>
                  <a:gd name="T47" fmla="*/ 15 h 29"/>
                  <a:gd name="T48" fmla="*/ 0 w 33"/>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9">
                    <a:moveTo>
                      <a:pt x="0" y="12"/>
                    </a:moveTo>
                    <a:lnTo>
                      <a:pt x="1" y="13"/>
                    </a:lnTo>
                    <a:lnTo>
                      <a:pt x="2" y="15"/>
                    </a:lnTo>
                    <a:lnTo>
                      <a:pt x="3" y="16"/>
                    </a:lnTo>
                    <a:lnTo>
                      <a:pt x="4" y="18"/>
                    </a:lnTo>
                    <a:lnTo>
                      <a:pt x="5" y="19"/>
                    </a:lnTo>
                    <a:lnTo>
                      <a:pt x="6" y="20"/>
                    </a:lnTo>
                    <a:lnTo>
                      <a:pt x="8" y="22"/>
                    </a:lnTo>
                    <a:lnTo>
                      <a:pt x="9" y="23"/>
                    </a:lnTo>
                    <a:lnTo>
                      <a:pt x="16" y="28"/>
                    </a:lnTo>
                    <a:lnTo>
                      <a:pt x="22" y="29"/>
                    </a:lnTo>
                    <a:lnTo>
                      <a:pt x="27" y="27"/>
                    </a:lnTo>
                    <a:lnTo>
                      <a:pt x="30" y="23"/>
                    </a:lnTo>
                    <a:lnTo>
                      <a:pt x="32" y="18"/>
                    </a:lnTo>
                    <a:lnTo>
                      <a:pt x="33" y="12"/>
                    </a:lnTo>
                    <a:lnTo>
                      <a:pt x="33" y="6"/>
                    </a:lnTo>
                    <a:lnTo>
                      <a:pt x="33" y="0"/>
                    </a:lnTo>
                    <a:lnTo>
                      <a:pt x="28" y="8"/>
                    </a:lnTo>
                    <a:lnTo>
                      <a:pt x="23" y="13"/>
                    </a:lnTo>
                    <a:lnTo>
                      <a:pt x="19" y="17"/>
                    </a:lnTo>
                    <a:lnTo>
                      <a:pt x="14" y="19"/>
                    </a:lnTo>
                    <a:lnTo>
                      <a:pt x="10" y="19"/>
                    </a:lnTo>
                    <a:lnTo>
                      <a:pt x="6" y="18"/>
                    </a:lnTo>
                    <a:lnTo>
                      <a:pt x="3" y="15"/>
                    </a:lnTo>
                    <a:lnTo>
                      <a:pt x="0" y="12"/>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674" name="Freeform 2389"/>
            <p:cNvSpPr>
              <a:spLocks/>
            </p:cNvSpPr>
            <p:nvPr/>
          </p:nvSpPr>
          <p:spPr bwMode="auto">
            <a:xfrm>
              <a:off x="2682878" y="4975788"/>
              <a:ext cx="66675" cy="92075"/>
            </a:xfrm>
            <a:custGeom>
              <a:avLst/>
              <a:gdLst>
                <a:gd name="T0" fmla="*/ 0 w 42"/>
                <a:gd name="T1" fmla="*/ 41 h 58"/>
                <a:gd name="T2" fmla="*/ 16 w 42"/>
                <a:gd name="T3" fmla="*/ 40 h 58"/>
                <a:gd name="T4" fmla="*/ 25 w 42"/>
                <a:gd name="T5" fmla="*/ 38 h 58"/>
                <a:gd name="T6" fmla="*/ 27 w 42"/>
                <a:gd name="T7" fmla="*/ 34 h 58"/>
                <a:gd name="T8" fmla="*/ 24 w 42"/>
                <a:gd name="T9" fmla="*/ 29 h 58"/>
                <a:gd name="T10" fmla="*/ 20 w 42"/>
                <a:gd name="T11" fmla="*/ 23 h 58"/>
                <a:gd name="T12" fmla="*/ 15 w 42"/>
                <a:gd name="T13" fmla="*/ 17 h 58"/>
                <a:gd name="T14" fmla="*/ 12 w 42"/>
                <a:gd name="T15" fmla="*/ 9 h 58"/>
                <a:gd name="T16" fmla="*/ 13 w 42"/>
                <a:gd name="T17" fmla="*/ 0 h 58"/>
                <a:gd name="T18" fmla="*/ 18 w 42"/>
                <a:gd name="T19" fmla="*/ 11 h 58"/>
                <a:gd name="T20" fmla="*/ 25 w 42"/>
                <a:gd name="T21" fmla="*/ 20 h 58"/>
                <a:gd name="T22" fmla="*/ 33 w 42"/>
                <a:gd name="T23" fmla="*/ 27 h 58"/>
                <a:gd name="T24" fmla="*/ 39 w 42"/>
                <a:gd name="T25" fmla="*/ 33 h 58"/>
                <a:gd name="T26" fmla="*/ 42 w 42"/>
                <a:gd name="T27" fmla="*/ 39 h 58"/>
                <a:gd name="T28" fmla="*/ 39 w 42"/>
                <a:gd name="T29" fmla="*/ 45 h 58"/>
                <a:gd name="T30" fmla="*/ 27 w 42"/>
                <a:gd name="T31" fmla="*/ 51 h 58"/>
                <a:gd name="T32" fmla="*/ 6 w 42"/>
                <a:gd name="T33" fmla="*/ 58 h 58"/>
                <a:gd name="T34" fmla="*/ 5 w 42"/>
                <a:gd name="T35" fmla="*/ 56 h 58"/>
                <a:gd name="T36" fmla="*/ 4 w 42"/>
                <a:gd name="T37" fmla="*/ 53 h 58"/>
                <a:gd name="T38" fmla="*/ 3 w 42"/>
                <a:gd name="T39" fmla="*/ 51 h 58"/>
                <a:gd name="T40" fmla="*/ 3 w 42"/>
                <a:gd name="T41" fmla="*/ 49 h 58"/>
                <a:gd name="T42" fmla="*/ 2 w 42"/>
                <a:gd name="T43" fmla="*/ 47 h 58"/>
                <a:gd name="T44" fmla="*/ 1 w 42"/>
                <a:gd name="T45" fmla="*/ 45 h 58"/>
                <a:gd name="T46" fmla="*/ 0 w 42"/>
                <a:gd name="T47" fmla="*/ 43 h 58"/>
                <a:gd name="T48" fmla="*/ 0 w 42"/>
                <a:gd name="T4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8">
                  <a:moveTo>
                    <a:pt x="0" y="41"/>
                  </a:moveTo>
                  <a:lnTo>
                    <a:pt x="16" y="40"/>
                  </a:lnTo>
                  <a:lnTo>
                    <a:pt x="25" y="38"/>
                  </a:lnTo>
                  <a:lnTo>
                    <a:pt x="27" y="34"/>
                  </a:lnTo>
                  <a:lnTo>
                    <a:pt x="24" y="29"/>
                  </a:lnTo>
                  <a:lnTo>
                    <a:pt x="20" y="23"/>
                  </a:lnTo>
                  <a:lnTo>
                    <a:pt x="15" y="17"/>
                  </a:lnTo>
                  <a:lnTo>
                    <a:pt x="12" y="9"/>
                  </a:lnTo>
                  <a:lnTo>
                    <a:pt x="13" y="0"/>
                  </a:lnTo>
                  <a:lnTo>
                    <a:pt x="18" y="11"/>
                  </a:lnTo>
                  <a:lnTo>
                    <a:pt x="25" y="20"/>
                  </a:lnTo>
                  <a:lnTo>
                    <a:pt x="33" y="27"/>
                  </a:lnTo>
                  <a:lnTo>
                    <a:pt x="39" y="33"/>
                  </a:lnTo>
                  <a:lnTo>
                    <a:pt x="42" y="39"/>
                  </a:lnTo>
                  <a:lnTo>
                    <a:pt x="39" y="45"/>
                  </a:lnTo>
                  <a:lnTo>
                    <a:pt x="27" y="51"/>
                  </a:lnTo>
                  <a:lnTo>
                    <a:pt x="6" y="58"/>
                  </a:lnTo>
                  <a:lnTo>
                    <a:pt x="5" y="56"/>
                  </a:lnTo>
                  <a:lnTo>
                    <a:pt x="4" y="53"/>
                  </a:lnTo>
                  <a:lnTo>
                    <a:pt x="3" y="51"/>
                  </a:lnTo>
                  <a:lnTo>
                    <a:pt x="3" y="49"/>
                  </a:lnTo>
                  <a:lnTo>
                    <a:pt x="2" y="47"/>
                  </a:lnTo>
                  <a:lnTo>
                    <a:pt x="1" y="45"/>
                  </a:lnTo>
                  <a:lnTo>
                    <a:pt x="0" y="43"/>
                  </a:lnTo>
                  <a:lnTo>
                    <a:pt x="0" y="41"/>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75" name="Freeform 2390"/>
            <p:cNvSpPr>
              <a:spLocks/>
            </p:cNvSpPr>
            <p:nvPr/>
          </p:nvSpPr>
          <p:spPr bwMode="auto">
            <a:xfrm>
              <a:off x="2698751" y="5050398"/>
              <a:ext cx="96838" cy="31750"/>
            </a:xfrm>
            <a:custGeom>
              <a:avLst/>
              <a:gdLst>
                <a:gd name="T0" fmla="*/ 1 w 61"/>
                <a:gd name="T1" fmla="*/ 1 h 20"/>
                <a:gd name="T2" fmla="*/ 11 w 61"/>
                <a:gd name="T3" fmla="*/ 0 h 20"/>
                <a:gd name="T4" fmla="*/ 19 w 61"/>
                <a:gd name="T5" fmla="*/ 0 h 20"/>
                <a:gd name="T6" fmla="*/ 26 w 61"/>
                <a:gd name="T7" fmla="*/ 2 h 20"/>
                <a:gd name="T8" fmla="*/ 32 w 61"/>
                <a:gd name="T9" fmla="*/ 5 h 20"/>
                <a:gd name="T10" fmla="*/ 39 w 61"/>
                <a:gd name="T11" fmla="*/ 8 h 20"/>
                <a:gd name="T12" fmla="*/ 45 w 61"/>
                <a:gd name="T13" fmla="*/ 10 h 20"/>
                <a:gd name="T14" fmla="*/ 52 w 61"/>
                <a:gd name="T15" fmla="*/ 13 h 20"/>
                <a:gd name="T16" fmla="*/ 61 w 61"/>
                <a:gd name="T17" fmla="*/ 14 h 20"/>
                <a:gd name="T18" fmla="*/ 49 w 61"/>
                <a:gd name="T19" fmla="*/ 17 h 20"/>
                <a:gd name="T20" fmla="*/ 40 w 61"/>
                <a:gd name="T21" fmla="*/ 19 h 20"/>
                <a:gd name="T22" fmla="*/ 31 w 61"/>
                <a:gd name="T23" fmla="*/ 20 h 20"/>
                <a:gd name="T24" fmla="*/ 25 w 61"/>
                <a:gd name="T25" fmla="*/ 20 h 20"/>
                <a:gd name="T26" fmla="*/ 18 w 61"/>
                <a:gd name="T27" fmla="*/ 18 h 20"/>
                <a:gd name="T28" fmla="*/ 12 w 61"/>
                <a:gd name="T29" fmla="*/ 16 h 20"/>
                <a:gd name="T30" fmla="*/ 6 w 61"/>
                <a:gd name="T31" fmla="*/ 13 h 20"/>
                <a:gd name="T32" fmla="*/ 0 w 61"/>
                <a:gd name="T33" fmla="*/ 8 h 20"/>
                <a:gd name="T34" fmla="*/ 0 w 61"/>
                <a:gd name="T35" fmla="*/ 7 h 20"/>
                <a:gd name="T36" fmla="*/ 0 w 61"/>
                <a:gd name="T37" fmla="*/ 6 h 20"/>
                <a:gd name="T38" fmla="*/ 0 w 61"/>
                <a:gd name="T39" fmla="*/ 5 h 20"/>
                <a:gd name="T40" fmla="*/ 0 w 61"/>
                <a:gd name="T41" fmla="*/ 4 h 20"/>
                <a:gd name="T42" fmla="*/ 1 w 61"/>
                <a:gd name="T43" fmla="*/ 3 h 20"/>
                <a:gd name="T44" fmla="*/ 1 w 61"/>
                <a:gd name="T45" fmla="*/ 3 h 20"/>
                <a:gd name="T46" fmla="*/ 1 w 61"/>
                <a:gd name="T47" fmla="*/ 2 h 20"/>
                <a:gd name="T48" fmla="*/ 1 w 61"/>
                <a:gd name="T4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20">
                  <a:moveTo>
                    <a:pt x="1" y="1"/>
                  </a:moveTo>
                  <a:lnTo>
                    <a:pt x="11" y="0"/>
                  </a:lnTo>
                  <a:lnTo>
                    <a:pt x="19" y="0"/>
                  </a:lnTo>
                  <a:lnTo>
                    <a:pt x="26" y="2"/>
                  </a:lnTo>
                  <a:lnTo>
                    <a:pt x="32" y="5"/>
                  </a:lnTo>
                  <a:lnTo>
                    <a:pt x="39" y="8"/>
                  </a:lnTo>
                  <a:lnTo>
                    <a:pt x="45" y="10"/>
                  </a:lnTo>
                  <a:lnTo>
                    <a:pt x="52" y="13"/>
                  </a:lnTo>
                  <a:lnTo>
                    <a:pt x="61" y="14"/>
                  </a:lnTo>
                  <a:lnTo>
                    <a:pt x="49" y="17"/>
                  </a:lnTo>
                  <a:lnTo>
                    <a:pt x="40" y="19"/>
                  </a:lnTo>
                  <a:lnTo>
                    <a:pt x="31" y="20"/>
                  </a:lnTo>
                  <a:lnTo>
                    <a:pt x="25" y="20"/>
                  </a:lnTo>
                  <a:lnTo>
                    <a:pt x="18" y="18"/>
                  </a:lnTo>
                  <a:lnTo>
                    <a:pt x="12" y="16"/>
                  </a:lnTo>
                  <a:lnTo>
                    <a:pt x="6" y="13"/>
                  </a:lnTo>
                  <a:lnTo>
                    <a:pt x="0" y="8"/>
                  </a:lnTo>
                  <a:lnTo>
                    <a:pt x="0" y="7"/>
                  </a:lnTo>
                  <a:lnTo>
                    <a:pt x="0" y="6"/>
                  </a:lnTo>
                  <a:lnTo>
                    <a:pt x="0" y="5"/>
                  </a:lnTo>
                  <a:lnTo>
                    <a:pt x="0" y="4"/>
                  </a:lnTo>
                  <a:lnTo>
                    <a:pt x="1" y="3"/>
                  </a:lnTo>
                  <a:lnTo>
                    <a:pt x="1" y="3"/>
                  </a:lnTo>
                  <a:lnTo>
                    <a:pt x="1" y="2"/>
                  </a:lnTo>
                  <a:lnTo>
                    <a:pt x="1" y="1"/>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76" name="Freeform 2391"/>
            <p:cNvSpPr>
              <a:spLocks/>
            </p:cNvSpPr>
            <p:nvPr/>
          </p:nvSpPr>
          <p:spPr bwMode="auto">
            <a:xfrm>
              <a:off x="2698751" y="5050400"/>
              <a:ext cx="90488" cy="30163"/>
            </a:xfrm>
            <a:custGeom>
              <a:avLst/>
              <a:gdLst>
                <a:gd name="T0" fmla="*/ 1 w 57"/>
                <a:gd name="T1" fmla="*/ 0 h 19"/>
                <a:gd name="T2" fmla="*/ 10 w 57"/>
                <a:gd name="T3" fmla="*/ 0 h 19"/>
                <a:gd name="T4" fmla="*/ 17 w 57"/>
                <a:gd name="T5" fmla="*/ 1 h 19"/>
                <a:gd name="T6" fmla="*/ 24 w 57"/>
                <a:gd name="T7" fmla="*/ 2 h 19"/>
                <a:gd name="T8" fmla="*/ 30 w 57"/>
                <a:gd name="T9" fmla="*/ 5 h 19"/>
                <a:gd name="T10" fmla="*/ 36 w 57"/>
                <a:gd name="T11" fmla="*/ 8 h 19"/>
                <a:gd name="T12" fmla="*/ 42 w 57"/>
                <a:gd name="T13" fmla="*/ 10 h 19"/>
                <a:gd name="T14" fmla="*/ 49 w 57"/>
                <a:gd name="T15" fmla="*/ 12 h 19"/>
                <a:gd name="T16" fmla="*/ 57 w 57"/>
                <a:gd name="T17" fmla="*/ 14 h 19"/>
                <a:gd name="T18" fmla="*/ 47 w 57"/>
                <a:gd name="T19" fmla="*/ 17 h 19"/>
                <a:gd name="T20" fmla="*/ 38 w 57"/>
                <a:gd name="T21" fmla="*/ 18 h 19"/>
                <a:gd name="T22" fmla="*/ 31 w 57"/>
                <a:gd name="T23" fmla="*/ 19 h 19"/>
                <a:gd name="T24" fmla="*/ 24 w 57"/>
                <a:gd name="T25" fmla="*/ 19 h 19"/>
                <a:gd name="T26" fmla="*/ 18 w 57"/>
                <a:gd name="T27" fmla="*/ 18 h 19"/>
                <a:gd name="T28" fmla="*/ 12 w 57"/>
                <a:gd name="T29" fmla="*/ 15 h 19"/>
                <a:gd name="T30" fmla="*/ 6 w 57"/>
                <a:gd name="T31" fmla="*/ 12 h 19"/>
                <a:gd name="T32" fmla="*/ 0 w 57"/>
                <a:gd name="T33" fmla="*/ 8 h 19"/>
                <a:gd name="T34" fmla="*/ 0 w 57"/>
                <a:gd name="T35" fmla="*/ 7 h 19"/>
                <a:gd name="T36" fmla="*/ 0 w 57"/>
                <a:gd name="T37" fmla="*/ 6 h 19"/>
                <a:gd name="T38" fmla="*/ 0 w 57"/>
                <a:gd name="T39" fmla="*/ 5 h 19"/>
                <a:gd name="T40" fmla="*/ 0 w 57"/>
                <a:gd name="T41" fmla="*/ 4 h 19"/>
                <a:gd name="T42" fmla="*/ 1 w 57"/>
                <a:gd name="T43" fmla="*/ 3 h 19"/>
                <a:gd name="T44" fmla="*/ 1 w 57"/>
                <a:gd name="T45" fmla="*/ 2 h 19"/>
                <a:gd name="T46" fmla="*/ 1 w 57"/>
                <a:gd name="T47" fmla="*/ 1 h 19"/>
                <a:gd name="T48" fmla="*/ 1 w 57"/>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19">
                  <a:moveTo>
                    <a:pt x="1" y="0"/>
                  </a:moveTo>
                  <a:lnTo>
                    <a:pt x="10" y="0"/>
                  </a:lnTo>
                  <a:lnTo>
                    <a:pt x="17" y="1"/>
                  </a:lnTo>
                  <a:lnTo>
                    <a:pt x="24" y="2"/>
                  </a:lnTo>
                  <a:lnTo>
                    <a:pt x="30" y="5"/>
                  </a:lnTo>
                  <a:lnTo>
                    <a:pt x="36" y="8"/>
                  </a:lnTo>
                  <a:lnTo>
                    <a:pt x="42" y="10"/>
                  </a:lnTo>
                  <a:lnTo>
                    <a:pt x="49" y="12"/>
                  </a:lnTo>
                  <a:lnTo>
                    <a:pt x="57" y="14"/>
                  </a:lnTo>
                  <a:lnTo>
                    <a:pt x="47" y="17"/>
                  </a:lnTo>
                  <a:lnTo>
                    <a:pt x="38" y="18"/>
                  </a:lnTo>
                  <a:lnTo>
                    <a:pt x="31" y="19"/>
                  </a:lnTo>
                  <a:lnTo>
                    <a:pt x="24" y="19"/>
                  </a:lnTo>
                  <a:lnTo>
                    <a:pt x="18" y="18"/>
                  </a:lnTo>
                  <a:lnTo>
                    <a:pt x="12" y="15"/>
                  </a:lnTo>
                  <a:lnTo>
                    <a:pt x="6" y="12"/>
                  </a:lnTo>
                  <a:lnTo>
                    <a:pt x="0" y="8"/>
                  </a:lnTo>
                  <a:lnTo>
                    <a:pt x="0" y="7"/>
                  </a:lnTo>
                  <a:lnTo>
                    <a:pt x="0" y="6"/>
                  </a:lnTo>
                  <a:lnTo>
                    <a:pt x="0" y="5"/>
                  </a:lnTo>
                  <a:lnTo>
                    <a:pt x="0" y="4"/>
                  </a:lnTo>
                  <a:lnTo>
                    <a:pt x="1" y="3"/>
                  </a:lnTo>
                  <a:lnTo>
                    <a:pt x="1" y="2"/>
                  </a:lnTo>
                  <a:lnTo>
                    <a:pt x="1" y="1"/>
                  </a:lnTo>
                  <a:lnTo>
                    <a:pt x="1" y="0"/>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77" name="Freeform 2392"/>
            <p:cNvSpPr>
              <a:spLocks/>
            </p:cNvSpPr>
            <p:nvPr/>
          </p:nvSpPr>
          <p:spPr bwMode="auto">
            <a:xfrm>
              <a:off x="2698753" y="5051986"/>
              <a:ext cx="85725" cy="26988"/>
            </a:xfrm>
            <a:custGeom>
              <a:avLst/>
              <a:gdLst>
                <a:gd name="T0" fmla="*/ 1 w 54"/>
                <a:gd name="T1" fmla="*/ 0 h 17"/>
                <a:gd name="T2" fmla="*/ 9 w 54"/>
                <a:gd name="T3" fmla="*/ 0 h 17"/>
                <a:gd name="T4" fmla="*/ 16 w 54"/>
                <a:gd name="T5" fmla="*/ 0 h 17"/>
                <a:gd name="T6" fmla="*/ 22 w 54"/>
                <a:gd name="T7" fmla="*/ 2 h 17"/>
                <a:gd name="T8" fmla="*/ 27 w 54"/>
                <a:gd name="T9" fmla="*/ 4 h 17"/>
                <a:gd name="T10" fmla="*/ 33 w 54"/>
                <a:gd name="T11" fmla="*/ 7 h 17"/>
                <a:gd name="T12" fmla="*/ 39 w 54"/>
                <a:gd name="T13" fmla="*/ 10 h 17"/>
                <a:gd name="T14" fmla="*/ 46 w 54"/>
                <a:gd name="T15" fmla="*/ 11 h 17"/>
                <a:gd name="T16" fmla="*/ 54 w 54"/>
                <a:gd name="T17" fmla="*/ 13 h 17"/>
                <a:gd name="T18" fmla="*/ 44 w 54"/>
                <a:gd name="T19" fmla="*/ 15 h 17"/>
                <a:gd name="T20" fmla="*/ 36 w 54"/>
                <a:gd name="T21" fmla="*/ 16 h 17"/>
                <a:gd name="T22" fmla="*/ 29 w 54"/>
                <a:gd name="T23" fmla="*/ 17 h 17"/>
                <a:gd name="T24" fmla="*/ 23 w 54"/>
                <a:gd name="T25" fmla="*/ 17 h 17"/>
                <a:gd name="T26" fmla="*/ 17 w 54"/>
                <a:gd name="T27" fmla="*/ 16 h 17"/>
                <a:gd name="T28" fmla="*/ 12 w 54"/>
                <a:gd name="T29" fmla="*/ 14 h 17"/>
                <a:gd name="T30" fmla="*/ 6 w 54"/>
                <a:gd name="T31" fmla="*/ 11 h 17"/>
                <a:gd name="T32" fmla="*/ 0 w 54"/>
                <a:gd name="T33" fmla="*/ 7 h 17"/>
                <a:gd name="T34" fmla="*/ 0 w 54"/>
                <a:gd name="T35" fmla="*/ 6 h 17"/>
                <a:gd name="T36" fmla="*/ 0 w 54"/>
                <a:gd name="T37" fmla="*/ 5 h 17"/>
                <a:gd name="T38" fmla="*/ 0 w 54"/>
                <a:gd name="T39" fmla="*/ 5 h 17"/>
                <a:gd name="T40" fmla="*/ 0 w 54"/>
                <a:gd name="T41" fmla="*/ 4 h 17"/>
                <a:gd name="T42" fmla="*/ 1 w 54"/>
                <a:gd name="T43" fmla="*/ 3 h 17"/>
                <a:gd name="T44" fmla="*/ 1 w 54"/>
                <a:gd name="T45" fmla="*/ 2 h 17"/>
                <a:gd name="T46" fmla="*/ 1 w 54"/>
                <a:gd name="T47" fmla="*/ 1 h 17"/>
                <a:gd name="T48" fmla="*/ 1 w 54"/>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7">
                  <a:moveTo>
                    <a:pt x="1" y="0"/>
                  </a:moveTo>
                  <a:lnTo>
                    <a:pt x="9" y="0"/>
                  </a:lnTo>
                  <a:lnTo>
                    <a:pt x="16" y="0"/>
                  </a:lnTo>
                  <a:lnTo>
                    <a:pt x="22" y="2"/>
                  </a:lnTo>
                  <a:lnTo>
                    <a:pt x="27" y="4"/>
                  </a:lnTo>
                  <a:lnTo>
                    <a:pt x="33" y="7"/>
                  </a:lnTo>
                  <a:lnTo>
                    <a:pt x="39" y="10"/>
                  </a:lnTo>
                  <a:lnTo>
                    <a:pt x="46" y="11"/>
                  </a:lnTo>
                  <a:lnTo>
                    <a:pt x="54" y="13"/>
                  </a:lnTo>
                  <a:lnTo>
                    <a:pt x="44" y="15"/>
                  </a:lnTo>
                  <a:lnTo>
                    <a:pt x="36" y="16"/>
                  </a:lnTo>
                  <a:lnTo>
                    <a:pt x="29" y="17"/>
                  </a:lnTo>
                  <a:lnTo>
                    <a:pt x="23" y="17"/>
                  </a:lnTo>
                  <a:lnTo>
                    <a:pt x="17" y="16"/>
                  </a:lnTo>
                  <a:lnTo>
                    <a:pt x="12" y="14"/>
                  </a:lnTo>
                  <a:lnTo>
                    <a:pt x="6" y="11"/>
                  </a:lnTo>
                  <a:lnTo>
                    <a:pt x="0" y="7"/>
                  </a:lnTo>
                  <a:lnTo>
                    <a:pt x="0" y="6"/>
                  </a:lnTo>
                  <a:lnTo>
                    <a:pt x="0" y="5"/>
                  </a:lnTo>
                  <a:lnTo>
                    <a:pt x="0" y="5"/>
                  </a:lnTo>
                  <a:lnTo>
                    <a:pt x="0" y="4"/>
                  </a:lnTo>
                  <a:lnTo>
                    <a:pt x="1" y="3"/>
                  </a:lnTo>
                  <a:lnTo>
                    <a:pt x="1" y="2"/>
                  </a:lnTo>
                  <a:lnTo>
                    <a:pt x="1" y="1"/>
                  </a:lnTo>
                  <a:lnTo>
                    <a:pt x="1" y="0"/>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78" name="Freeform 2393"/>
            <p:cNvSpPr>
              <a:spLocks/>
            </p:cNvSpPr>
            <p:nvPr/>
          </p:nvSpPr>
          <p:spPr bwMode="auto">
            <a:xfrm>
              <a:off x="2698753" y="5051986"/>
              <a:ext cx="79375" cy="26988"/>
            </a:xfrm>
            <a:custGeom>
              <a:avLst/>
              <a:gdLst>
                <a:gd name="T0" fmla="*/ 1 w 50"/>
                <a:gd name="T1" fmla="*/ 0 h 17"/>
                <a:gd name="T2" fmla="*/ 8 w 50"/>
                <a:gd name="T3" fmla="*/ 0 h 17"/>
                <a:gd name="T4" fmla="*/ 15 w 50"/>
                <a:gd name="T5" fmla="*/ 1 h 17"/>
                <a:gd name="T6" fmla="*/ 20 w 50"/>
                <a:gd name="T7" fmla="*/ 2 h 17"/>
                <a:gd name="T8" fmla="*/ 25 w 50"/>
                <a:gd name="T9" fmla="*/ 5 h 17"/>
                <a:gd name="T10" fmla="*/ 30 w 50"/>
                <a:gd name="T11" fmla="*/ 7 h 17"/>
                <a:gd name="T12" fmla="*/ 35 w 50"/>
                <a:gd name="T13" fmla="*/ 10 h 17"/>
                <a:gd name="T14" fmla="*/ 42 w 50"/>
                <a:gd name="T15" fmla="*/ 12 h 17"/>
                <a:gd name="T16" fmla="*/ 50 w 50"/>
                <a:gd name="T17" fmla="*/ 13 h 17"/>
                <a:gd name="T18" fmla="*/ 42 w 50"/>
                <a:gd name="T19" fmla="*/ 15 h 17"/>
                <a:gd name="T20" fmla="*/ 35 w 50"/>
                <a:gd name="T21" fmla="*/ 16 h 17"/>
                <a:gd name="T22" fmla="*/ 28 w 50"/>
                <a:gd name="T23" fmla="*/ 17 h 17"/>
                <a:gd name="T24" fmla="*/ 23 w 50"/>
                <a:gd name="T25" fmla="*/ 17 h 17"/>
                <a:gd name="T26" fmla="*/ 17 w 50"/>
                <a:gd name="T27" fmla="*/ 16 h 17"/>
                <a:gd name="T28" fmla="*/ 12 w 50"/>
                <a:gd name="T29" fmla="*/ 14 h 17"/>
                <a:gd name="T30" fmla="*/ 6 w 50"/>
                <a:gd name="T31" fmla="*/ 11 h 17"/>
                <a:gd name="T32" fmla="*/ 0 w 50"/>
                <a:gd name="T33" fmla="*/ 8 h 17"/>
                <a:gd name="T34" fmla="*/ 0 w 50"/>
                <a:gd name="T35" fmla="*/ 6 h 17"/>
                <a:gd name="T36" fmla="*/ 0 w 50"/>
                <a:gd name="T37" fmla="*/ 6 h 17"/>
                <a:gd name="T38" fmla="*/ 0 w 50"/>
                <a:gd name="T39" fmla="*/ 5 h 17"/>
                <a:gd name="T40" fmla="*/ 0 w 50"/>
                <a:gd name="T41" fmla="*/ 4 h 17"/>
                <a:gd name="T42" fmla="*/ 1 w 50"/>
                <a:gd name="T43" fmla="*/ 3 h 17"/>
                <a:gd name="T44" fmla="*/ 1 w 50"/>
                <a:gd name="T45" fmla="*/ 2 h 17"/>
                <a:gd name="T46" fmla="*/ 1 w 50"/>
                <a:gd name="T47" fmla="*/ 1 h 17"/>
                <a:gd name="T48" fmla="*/ 1 w 50"/>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7">
                  <a:moveTo>
                    <a:pt x="1" y="0"/>
                  </a:moveTo>
                  <a:lnTo>
                    <a:pt x="8" y="0"/>
                  </a:lnTo>
                  <a:lnTo>
                    <a:pt x="15" y="1"/>
                  </a:lnTo>
                  <a:lnTo>
                    <a:pt x="20" y="2"/>
                  </a:lnTo>
                  <a:lnTo>
                    <a:pt x="25" y="5"/>
                  </a:lnTo>
                  <a:lnTo>
                    <a:pt x="30" y="7"/>
                  </a:lnTo>
                  <a:lnTo>
                    <a:pt x="35" y="10"/>
                  </a:lnTo>
                  <a:lnTo>
                    <a:pt x="42" y="12"/>
                  </a:lnTo>
                  <a:lnTo>
                    <a:pt x="50" y="13"/>
                  </a:lnTo>
                  <a:lnTo>
                    <a:pt x="42" y="15"/>
                  </a:lnTo>
                  <a:lnTo>
                    <a:pt x="35" y="16"/>
                  </a:lnTo>
                  <a:lnTo>
                    <a:pt x="28" y="17"/>
                  </a:lnTo>
                  <a:lnTo>
                    <a:pt x="23" y="17"/>
                  </a:lnTo>
                  <a:lnTo>
                    <a:pt x="17" y="16"/>
                  </a:lnTo>
                  <a:lnTo>
                    <a:pt x="12" y="14"/>
                  </a:lnTo>
                  <a:lnTo>
                    <a:pt x="6" y="11"/>
                  </a:lnTo>
                  <a:lnTo>
                    <a:pt x="0" y="8"/>
                  </a:lnTo>
                  <a:lnTo>
                    <a:pt x="0" y="6"/>
                  </a:lnTo>
                  <a:lnTo>
                    <a:pt x="0" y="6"/>
                  </a:lnTo>
                  <a:lnTo>
                    <a:pt x="0" y="5"/>
                  </a:lnTo>
                  <a:lnTo>
                    <a:pt x="0" y="4"/>
                  </a:lnTo>
                  <a:lnTo>
                    <a:pt x="1" y="3"/>
                  </a:lnTo>
                  <a:lnTo>
                    <a:pt x="1" y="2"/>
                  </a:lnTo>
                  <a:lnTo>
                    <a:pt x="1" y="1"/>
                  </a:lnTo>
                  <a:lnTo>
                    <a:pt x="1" y="0"/>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79" name="Freeform 2394"/>
            <p:cNvSpPr>
              <a:spLocks/>
            </p:cNvSpPr>
            <p:nvPr/>
          </p:nvSpPr>
          <p:spPr bwMode="auto">
            <a:xfrm>
              <a:off x="2698753" y="5051986"/>
              <a:ext cx="74613" cy="26988"/>
            </a:xfrm>
            <a:custGeom>
              <a:avLst/>
              <a:gdLst>
                <a:gd name="T0" fmla="*/ 1 w 47"/>
                <a:gd name="T1" fmla="*/ 0 h 17"/>
                <a:gd name="T2" fmla="*/ 8 w 47"/>
                <a:gd name="T3" fmla="*/ 0 h 17"/>
                <a:gd name="T4" fmla="*/ 13 w 47"/>
                <a:gd name="T5" fmla="*/ 1 h 17"/>
                <a:gd name="T6" fmla="*/ 18 w 47"/>
                <a:gd name="T7" fmla="*/ 2 h 17"/>
                <a:gd name="T8" fmla="*/ 23 w 47"/>
                <a:gd name="T9" fmla="*/ 5 h 17"/>
                <a:gd name="T10" fmla="*/ 27 w 47"/>
                <a:gd name="T11" fmla="*/ 8 h 17"/>
                <a:gd name="T12" fmla="*/ 33 w 47"/>
                <a:gd name="T13" fmla="*/ 10 h 17"/>
                <a:gd name="T14" fmla="*/ 39 w 47"/>
                <a:gd name="T15" fmla="*/ 12 h 17"/>
                <a:gd name="T16" fmla="*/ 47 w 47"/>
                <a:gd name="T17" fmla="*/ 13 h 17"/>
                <a:gd name="T18" fmla="*/ 40 w 47"/>
                <a:gd name="T19" fmla="*/ 15 h 17"/>
                <a:gd name="T20" fmla="*/ 34 w 47"/>
                <a:gd name="T21" fmla="*/ 16 h 17"/>
                <a:gd name="T22" fmla="*/ 28 w 47"/>
                <a:gd name="T23" fmla="*/ 17 h 17"/>
                <a:gd name="T24" fmla="*/ 22 w 47"/>
                <a:gd name="T25" fmla="*/ 17 h 17"/>
                <a:gd name="T26" fmla="*/ 17 w 47"/>
                <a:gd name="T27" fmla="*/ 16 h 17"/>
                <a:gd name="T28" fmla="*/ 12 w 47"/>
                <a:gd name="T29" fmla="*/ 15 h 17"/>
                <a:gd name="T30" fmla="*/ 6 w 47"/>
                <a:gd name="T31" fmla="*/ 12 h 17"/>
                <a:gd name="T32" fmla="*/ 0 w 47"/>
                <a:gd name="T33" fmla="*/ 8 h 17"/>
                <a:gd name="T34" fmla="*/ 0 w 47"/>
                <a:gd name="T35" fmla="*/ 7 h 17"/>
                <a:gd name="T36" fmla="*/ 0 w 47"/>
                <a:gd name="T37" fmla="*/ 6 h 17"/>
                <a:gd name="T38" fmla="*/ 0 w 47"/>
                <a:gd name="T39" fmla="*/ 5 h 17"/>
                <a:gd name="T40" fmla="*/ 0 w 47"/>
                <a:gd name="T41" fmla="*/ 4 h 17"/>
                <a:gd name="T42" fmla="*/ 1 w 47"/>
                <a:gd name="T43" fmla="*/ 3 h 17"/>
                <a:gd name="T44" fmla="*/ 1 w 47"/>
                <a:gd name="T45" fmla="*/ 2 h 17"/>
                <a:gd name="T46" fmla="*/ 1 w 47"/>
                <a:gd name="T47" fmla="*/ 1 h 17"/>
                <a:gd name="T48" fmla="*/ 1 w 47"/>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17">
                  <a:moveTo>
                    <a:pt x="1" y="0"/>
                  </a:moveTo>
                  <a:lnTo>
                    <a:pt x="8" y="0"/>
                  </a:lnTo>
                  <a:lnTo>
                    <a:pt x="13" y="1"/>
                  </a:lnTo>
                  <a:lnTo>
                    <a:pt x="18" y="2"/>
                  </a:lnTo>
                  <a:lnTo>
                    <a:pt x="23" y="5"/>
                  </a:lnTo>
                  <a:lnTo>
                    <a:pt x="27" y="8"/>
                  </a:lnTo>
                  <a:lnTo>
                    <a:pt x="33" y="10"/>
                  </a:lnTo>
                  <a:lnTo>
                    <a:pt x="39" y="12"/>
                  </a:lnTo>
                  <a:lnTo>
                    <a:pt x="47" y="13"/>
                  </a:lnTo>
                  <a:lnTo>
                    <a:pt x="40" y="15"/>
                  </a:lnTo>
                  <a:lnTo>
                    <a:pt x="34" y="16"/>
                  </a:lnTo>
                  <a:lnTo>
                    <a:pt x="28" y="17"/>
                  </a:lnTo>
                  <a:lnTo>
                    <a:pt x="22" y="17"/>
                  </a:lnTo>
                  <a:lnTo>
                    <a:pt x="17" y="16"/>
                  </a:lnTo>
                  <a:lnTo>
                    <a:pt x="12" y="15"/>
                  </a:lnTo>
                  <a:lnTo>
                    <a:pt x="6" y="12"/>
                  </a:lnTo>
                  <a:lnTo>
                    <a:pt x="0" y="8"/>
                  </a:lnTo>
                  <a:lnTo>
                    <a:pt x="0" y="7"/>
                  </a:lnTo>
                  <a:lnTo>
                    <a:pt x="0" y="6"/>
                  </a:lnTo>
                  <a:lnTo>
                    <a:pt x="0" y="5"/>
                  </a:lnTo>
                  <a:lnTo>
                    <a:pt x="0" y="4"/>
                  </a:lnTo>
                  <a:lnTo>
                    <a:pt x="1" y="3"/>
                  </a:lnTo>
                  <a:lnTo>
                    <a:pt x="1" y="2"/>
                  </a:lnTo>
                  <a:lnTo>
                    <a:pt x="1" y="1"/>
                  </a:lnTo>
                  <a:lnTo>
                    <a:pt x="1" y="0"/>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80" name="Freeform 2395"/>
            <p:cNvSpPr>
              <a:spLocks/>
            </p:cNvSpPr>
            <p:nvPr/>
          </p:nvSpPr>
          <p:spPr bwMode="auto">
            <a:xfrm>
              <a:off x="2698751" y="5051986"/>
              <a:ext cx="69850" cy="25400"/>
            </a:xfrm>
            <a:custGeom>
              <a:avLst/>
              <a:gdLst>
                <a:gd name="T0" fmla="*/ 1 w 44"/>
                <a:gd name="T1" fmla="*/ 0 h 16"/>
                <a:gd name="T2" fmla="*/ 7 w 44"/>
                <a:gd name="T3" fmla="*/ 0 h 16"/>
                <a:gd name="T4" fmla="*/ 12 w 44"/>
                <a:gd name="T5" fmla="*/ 1 h 16"/>
                <a:gd name="T6" fmla="*/ 16 w 44"/>
                <a:gd name="T7" fmla="*/ 3 h 16"/>
                <a:gd name="T8" fmla="*/ 21 w 44"/>
                <a:gd name="T9" fmla="*/ 5 h 16"/>
                <a:gd name="T10" fmla="*/ 25 w 44"/>
                <a:gd name="T11" fmla="*/ 7 h 16"/>
                <a:gd name="T12" fmla="*/ 30 w 44"/>
                <a:gd name="T13" fmla="*/ 10 h 16"/>
                <a:gd name="T14" fmla="*/ 36 w 44"/>
                <a:gd name="T15" fmla="*/ 12 h 16"/>
                <a:gd name="T16" fmla="*/ 44 w 44"/>
                <a:gd name="T17" fmla="*/ 13 h 16"/>
                <a:gd name="T18" fmla="*/ 37 w 44"/>
                <a:gd name="T19" fmla="*/ 14 h 16"/>
                <a:gd name="T20" fmla="*/ 32 w 44"/>
                <a:gd name="T21" fmla="*/ 15 h 16"/>
                <a:gd name="T22" fmla="*/ 27 w 44"/>
                <a:gd name="T23" fmla="*/ 16 h 16"/>
                <a:gd name="T24" fmla="*/ 22 w 44"/>
                <a:gd name="T25" fmla="*/ 16 h 16"/>
                <a:gd name="T26" fmla="*/ 17 w 44"/>
                <a:gd name="T27" fmla="*/ 15 h 16"/>
                <a:gd name="T28" fmla="*/ 12 w 44"/>
                <a:gd name="T29" fmla="*/ 14 h 16"/>
                <a:gd name="T30" fmla="*/ 6 w 44"/>
                <a:gd name="T31" fmla="*/ 11 h 16"/>
                <a:gd name="T32" fmla="*/ 0 w 44"/>
                <a:gd name="T33" fmla="*/ 7 h 16"/>
                <a:gd name="T34" fmla="*/ 0 w 44"/>
                <a:gd name="T35" fmla="*/ 6 h 16"/>
                <a:gd name="T36" fmla="*/ 0 w 44"/>
                <a:gd name="T37" fmla="*/ 5 h 16"/>
                <a:gd name="T38" fmla="*/ 0 w 44"/>
                <a:gd name="T39" fmla="*/ 4 h 16"/>
                <a:gd name="T40" fmla="*/ 0 w 44"/>
                <a:gd name="T41" fmla="*/ 3 h 16"/>
                <a:gd name="T42" fmla="*/ 1 w 44"/>
                <a:gd name="T43" fmla="*/ 3 h 16"/>
                <a:gd name="T44" fmla="*/ 1 w 44"/>
                <a:gd name="T45" fmla="*/ 2 h 16"/>
                <a:gd name="T46" fmla="*/ 1 w 44"/>
                <a:gd name="T47" fmla="*/ 1 h 16"/>
                <a:gd name="T48" fmla="*/ 1 w 4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6">
                  <a:moveTo>
                    <a:pt x="1" y="0"/>
                  </a:moveTo>
                  <a:lnTo>
                    <a:pt x="7" y="0"/>
                  </a:lnTo>
                  <a:lnTo>
                    <a:pt x="12" y="1"/>
                  </a:lnTo>
                  <a:lnTo>
                    <a:pt x="16" y="3"/>
                  </a:lnTo>
                  <a:lnTo>
                    <a:pt x="21" y="5"/>
                  </a:lnTo>
                  <a:lnTo>
                    <a:pt x="25" y="7"/>
                  </a:lnTo>
                  <a:lnTo>
                    <a:pt x="30" y="10"/>
                  </a:lnTo>
                  <a:lnTo>
                    <a:pt x="36" y="12"/>
                  </a:lnTo>
                  <a:lnTo>
                    <a:pt x="44" y="13"/>
                  </a:lnTo>
                  <a:lnTo>
                    <a:pt x="37" y="14"/>
                  </a:lnTo>
                  <a:lnTo>
                    <a:pt x="32" y="15"/>
                  </a:lnTo>
                  <a:lnTo>
                    <a:pt x="27" y="16"/>
                  </a:lnTo>
                  <a:lnTo>
                    <a:pt x="22" y="16"/>
                  </a:lnTo>
                  <a:lnTo>
                    <a:pt x="17" y="15"/>
                  </a:lnTo>
                  <a:lnTo>
                    <a:pt x="12" y="14"/>
                  </a:lnTo>
                  <a:lnTo>
                    <a:pt x="6" y="11"/>
                  </a:lnTo>
                  <a:lnTo>
                    <a:pt x="0" y="7"/>
                  </a:lnTo>
                  <a:lnTo>
                    <a:pt x="0" y="6"/>
                  </a:lnTo>
                  <a:lnTo>
                    <a:pt x="0" y="5"/>
                  </a:lnTo>
                  <a:lnTo>
                    <a:pt x="0" y="4"/>
                  </a:lnTo>
                  <a:lnTo>
                    <a:pt x="0" y="3"/>
                  </a:lnTo>
                  <a:lnTo>
                    <a:pt x="1" y="3"/>
                  </a:lnTo>
                  <a:lnTo>
                    <a:pt x="1" y="2"/>
                  </a:lnTo>
                  <a:lnTo>
                    <a:pt x="1" y="1"/>
                  </a:lnTo>
                  <a:lnTo>
                    <a:pt x="1" y="0"/>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81" name="Freeform 2396"/>
            <p:cNvSpPr>
              <a:spLocks/>
            </p:cNvSpPr>
            <p:nvPr/>
          </p:nvSpPr>
          <p:spPr bwMode="auto">
            <a:xfrm>
              <a:off x="2698751" y="5051988"/>
              <a:ext cx="65088" cy="23813"/>
            </a:xfrm>
            <a:custGeom>
              <a:avLst/>
              <a:gdLst>
                <a:gd name="T0" fmla="*/ 2 w 41"/>
                <a:gd name="T1" fmla="*/ 0 h 15"/>
                <a:gd name="T2" fmla="*/ 7 w 41"/>
                <a:gd name="T3" fmla="*/ 0 h 15"/>
                <a:gd name="T4" fmla="*/ 11 w 41"/>
                <a:gd name="T5" fmla="*/ 1 h 15"/>
                <a:gd name="T6" fmla="*/ 15 w 41"/>
                <a:gd name="T7" fmla="*/ 3 h 15"/>
                <a:gd name="T8" fmla="*/ 18 w 41"/>
                <a:gd name="T9" fmla="*/ 5 h 15"/>
                <a:gd name="T10" fmla="*/ 22 w 41"/>
                <a:gd name="T11" fmla="*/ 7 h 15"/>
                <a:gd name="T12" fmla="*/ 27 w 41"/>
                <a:gd name="T13" fmla="*/ 10 h 15"/>
                <a:gd name="T14" fmla="*/ 33 w 41"/>
                <a:gd name="T15" fmla="*/ 12 h 15"/>
                <a:gd name="T16" fmla="*/ 41 w 41"/>
                <a:gd name="T17" fmla="*/ 13 h 15"/>
                <a:gd name="T18" fmla="*/ 36 w 41"/>
                <a:gd name="T19" fmla="*/ 13 h 15"/>
                <a:gd name="T20" fmla="*/ 31 w 41"/>
                <a:gd name="T21" fmla="*/ 14 h 15"/>
                <a:gd name="T22" fmla="*/ 26 w 41"/>
                <a:gd name="T23" fmla="*/ 15 h 15"/>
                <a:gd name="T24" fmla="*/ 22 w 41"/>
                <a:gd name="T25" fmla="*/ 15 h 15"/>
                <a:gd name="T26" fmla="*/ 17 w 41"/>
                <a:gd name="T27" fmla="*/ 15 h 15"/>
                <a:gd name="T28" fmla="*/ 12 w 41"/>
                <a:gd name="T29" fmla="*/ 13 h 15"/>
                <a:gd name="T30" fmla="*/ 6 w 41"/>
                <a:gd name="T31" fmla="*/ 11 h 15"/>
                <a:gd name="T32" fmla="*/ 0 w 41"/>
                <a:gd name="T33" fmla="*/ 7 h 15"/>
                <a:gd name="T34" fmla="*/ 0 w 41"/>
                <a:gd name="T35" fmla="*/ 6 h 15"/>
                <a:gd name="T36" fmla="*/ 0 w 41"/>
                <a:gd name="T37" fmla="*/ 5 h 15"/>
                <a:gd name="T38" fmla="*/ 0 w 41"/>
                <a:gd name="T39" fmla="*/ 4 h 15"/>
                <a:gd name="T40" fmla="*/ 0 w 41"/>
                <a:gd name="T41" fmla="*/ 3 h 15"/>
                <a:gd name="T42" fmla="*/ 1 w 41"/>
                <a:gd name="T43" fmla="*/ 2 h 15"/>
                <a:gd name="T44" fmla="*/ 1 w 41"/>
                <a:gd name="T45" fmla="*/ 2 h 15"/>
                <a:gd name="T46" fmla="*/ 2 w 41"/>
                <a:gd name="T47" fmla="*/ 1 h 15"/>
                <a:gd name="T48" fmla="*/ 2 w 41"/>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5">
                  <a:moveTo>
                    <a:pt x="2" y="0"/>
                  </a:moveTo>
                  <a:lnTo>
                    <a:pt x="7" y="0"/>
                  </a:lnTo>
                  <a:lnTo>
                    <a:pt x="11" y="1"/>
                  </a:lnTo>
                  <a:lnTo>
                    <a:pt x="15" y="3"/>
                  </a:lnTo>
                  <a:lnTo>
                    <a:pt x="18" y="5"/>
                  </a:lnTo>
                  <a:lnTo>
                    <a:pt x="22" y="7"/>
                  </a:lnTo>
                  <a:lnTo>
                    <a:pt x="27" y="10"/>
                  </a:lnTo>
                  <a:lnTo>
                    <a:pt x="33" y="12"/>
                  </a:lnTo>
                  <a:lnTo>
                    <a:pt x="41" y="13"/>
                  </a:lnTo>
                  <a:lnTo>
                    <a:pt x="36" y="13"/>
                  </a:lnTo>
                  <a:lnTo>
                    <a:pt x="31" y="14"/>
                  </a:lnTo>
                  <a:lnTo>
                    <a:pt x="26" y="15"/>
                  </a:lnTo>
                  <a:lnTo>
                    <a:pt x="22" y="15"/>
                  </a:lnTo>
                  <a:lnTo>
                    <a:pt x="17" y="15"/>
                  </a:lnTo>
                  <a:lnTo>
                    <a:pt x="12" y="13"/>
                  </a:lnTo>
                  <a:lnTo>
                    <a:pt x="6" y="11"/>
                  </a:lnTo>
                  <a:lnTo>
                    <a:pt x="0" y="7"/>
                  </a:lnTo>
                  <a:lnTo>
                    <a:pt x="0" y="6"/>
                  </a:lnTo>
                  <a:lnTo>
                    <a:pt x="0" y="5"/>
                  </a:lnTo>
                  <a:lnTo>
                    <a:pt x="0" y="4"/>
                  </a:lnTo>
                  <a:lnTo>
                    <a:pt x="0" y="3"/>
                  </a:lnTo>
                  <a:lnTo>
                    <a:pt x="1" y="2"/>
                  </a:lnTo>
                  <a:lnTo>
                    <a:pt x="1" y="2"/>
                  </a:lnTo>
                  <a:lnTo>
                    <a:pt x="2" y="1"/>
                  </a:lnTo>
                  <a:lnTo>
                    <a:pt x="2" y="0"/>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82" name="Freeform 2397"/>
            <p:cNvSpPr>
              <a:spLocks/>
            </p:cNvSpPr>
            <p:nvPr/>
          </p:nvSpPr>
          <p:spPr bwMode="auto">
            <a:xfrm>
              <a:off x="2698751" y="5051988"/>
              <a:ext cx="58738" cy="22225"/>
            </a:xfrm>
            <a:custGeom>
              <a:avLst/>
              <a:gdLst>
                <a:gd name="T0" fmla="*/ 1 w 37"/>
                <a:gd name="T1" fmla="*/ 0 h 14"/>
                <a:gd name="T2" fmla="*/ 6 w 37"/>
                <a:gd name="T3" fmla="*/ 0 h 14"/>
                <a:gd name="T4" fmla="*/ 10 w 37"/>
                <a:gd name="T5" fmla="*/ 1 h 14"/>
                <a:gd name="T6" fmla="*/ 13 w 37"/>
                <a:gd name="T7" fmla="*/ 3 h 14"/>
                <a:gd name="T8" fmla="*/ 16 w 37"/>
                <a:gd name="T9" fmla="*/ 5 h 14"/>
                <a:gd name="T10" fmla="*/ 19 w 37"/>
                <a:gd name="T11" fmla="*/ 7 h 14"/>
                <a:gd name="T12" fmla="*/ 24 w 37"/>
                <a:gd name="T13" fmla="*/ 9 h 14"/>
                <a:gd name="T14" fmla="*/ 29 w 37"/>
                <a:gd name="T15" fmla="*/ 11 h 14"/>
                <a:gd name="T16" fmla="*/ 37 w 37"/>
                <a:gd name="T17" fmla="*/ 12 h 14"/>
                <a:gd name="T18" fmla="*/ 33 w 37"/>
                <a:gd name="T19" fmla="*/ 13 h 14"/>
                <a:gd name="T20" fmla="*/ 29 w 37"/>
                <a:gd name="T21" fmla="*/ 13 h 14"/>
                <a:gd name="T22" fmla="*/ 25 w 37"/>
                <a:gd name="T23" fmla="*/ 14 h 14"/>
                <a:gd name="T24" fmla="*/ 21 w 37"/>
                <a:gd name="T25" fmla="*/ 14 h 14"/>
                <a:gd name="T26" fmla="*/ 17 w 37"/>
                <a:gd name="T27" fmla="*/ 14 h 14"/>
                <a:gd name="T28" fmla="*/ 12 w 37"/>
                <a:gd name="T29" fmla="*/ 13 h 14"/>
                <a:gd name="T30" fmla="*/ 6 w 37"/>
                <a:gd name="T31" fmla="*/ 10 h 14"/>
                <a:gd name="T32" fmla="*/ 0 w 37"/>
                <a:gd name="T33" fmla="*/ 7 h 14"/>
                <a:gd name="T34" fmla="*/ 0 w 37"/>
                <a:gd name="T35" fmla="*/ 6 h 14"/>
                <a:gd name="T36" fmla="*/ 0 w 37"/>
                <a:gd name="T37" fmla="*/ 5 h 14"/>
                <a:gd name="T38" fmla="*/ 0 w 37"/>
                <a:gd name="T39" fmla="*/ 4 h 14"/>
                <a:gd name="T40" fmla="*/ 0 w 37"/>
                <a:gd name="T41" fmla="*/ 3 h 14"/>
                <a:gd name="T42" fmla="*/ 1 w 37"/>
                <a:gd name="T43" fmla="*/ 2 h 14"/>
                <a:gd name="T44" fmla="*/ 1 w 37"/>
                <a:gd name="T45" fmla="*/ 1 h 14"/>
                <a:gd name="T46" fmla="*/ 1 w 37"/>
                <a:gd name="T47" fmla="*/ 0 h 14"/>
                <a:gd name="T48" fmla="*/ 1 w 37"/>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4">
                  <a:moveTo>
                    <a:pt x="1" y="0"/>
                  </a:moveTo>
                  <a:lnTo>
                    <a:pt x="6" y="0"/>
                  </a:lnTo>
                  <a:lnTo>
                    <a:pt x="10" y="1"/>
                  </a:lnTo>
                  <a:lnTo>
                    <a:pt x="13" y="3"/>
                  </a:lnTo>
                  <a:lnTo>
                    <a:pt x="16" y="5"/>
                  </a:lnTo>
                  <a:lnTo>
                    <a:pt x="19" y="7"/>
                  </a:lnTo>
                  <a:lnTo>
                    <a:pt x="24" y="9"/>
                  </a:lnTo>
                  <a:lnTo>
                    <a:pt x="29" y="11"/>
                  </a:lnTo>
                  <a:lnTo>
                    <a:pt x="37" y="12"/>
                  </a:lnTo>
                  <a:lnTo>
                    <a:pt x="33" y="13"/>
                  </a:lnTo>
                  <a:lnTo>
                    <a:pt x="29" y="13"/>
                  </a:lnTo>
                  <a:lnTo>
                    <a:pt x="25" y="14"/>
                  </a:lnTo>
                  <a:lnTo>
                    <a:pt x="21" y="14"/>
                  </a:lnTo>
                  <a:lnTo>
                    <a:pt x="17" y="14"/>
                  </a:lnTo>
                  <a:lnTo>
                    <a:pt x="12" y="13"/>
                  </a:lnTo>
                  <a:lnTo>
                    <a:pt x="6" y="10"/>
                  </a:lnTo>
                  <a:lnTo>
                    <a:pt x="0" y="7"/>
                  </a:lnTo>
                  <a:lnTo>
                    <a:pt x="0" y="6"/>
                  </a:lnTo>
                  <a:lnTo>
                    <a:pt x="0" y="5"/>
                  </a:lnTo>
                  <a:lnTo>
                    <a:pt x="0" y="4"/>
                  </a:lnTo>
                  <a:lnTo>
                    <a:pt x="0" y="3"/>
                  </a:lnTo>
                  <a:lnTo>
                    <a:pt x="1" y="2"/>
                  </a:lnTo>
                  <a:lnTo>
                    <a:pt x="1" y="1"/>
                  </a:lnTo>
                  <a:lnTo>
                    <a:pt x="1" y="0"/>
                  </a:lnTo>
                  <a:lnTo>
                    <a:pt x="1" y="0"/>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83" name="Freeform 2398"/>
            <p:cNvSpPr>
              <a:spLocks/>
            </p:cNvSpPr>
            <p:nvPr/>
          </p:nvSpPr>
          <p:spPr bwMode="auto">
            <a:xfrm>
              <a:off x="2697163" y="5055161"/>
              <a:ext cx="44450" cy="19050"/>
            </a:xfrm>
            <a:custGeom>
              <a:avLst/>
              <a:gdLst>
                <a:gd name="T0" fmla="*/ 1 w 28"/>
                <a:gd name="T1" fmla="*/ 0 h 12"/>
                <a:gd name="T2" fmla="*/ 5 w 28"/>
                <a:gd name="T3" fmla="*/ 1 h 12"/>
                <a:gd name="T4" fmla="*/ 8 w 28"/>
                <a:gd name="T5" fmla="*/ 2 h 12"/>
                <a:gd name="T6" fmla="*/ 10 w 28"/>
                <a:gd name="T7" fmla="*/ 3 h 12"/>
                <a:gd name="T8" fmla="*/ 12 w 28"/>
                <a:gd name="T9" fmla="*/ 5 h 12"/>
                <a:gd name="T10" fmla="*/ 15 w 28"/>
                <a:gd name="T11" fmla="*/ 7 h 12"/>
                <a:gd name="T12" fmla="*/ 18 w 28"/>
                <a:gd name="T13" fmla="*/ 8 h 12"/>
                <a:gd name="T14" fmla="*/ 22 w 28"/>
                <a:gd name="T15" fmla="*/ 10 h 12"/>
                <a:gd name="T16" fmla="*/ 28 w 28"/>
                <a:gd name="T17" fmla="*/ 11 h 12"/>
                <a:gd name="T18" fmla="*/ 25 w 28"/>
                <a:gd name="T19" fmla="*/ 11 h 12"/>
                <a:gd name="T20" fmla="*/ 22 w 28"/>
                <a:gd name="T21" fmla="*/ 11 h 12"/>
                <a:gd name="T22" fmla="*/ 19 w 28"/>
                <a:gd name="T23" fmla="*/ 12 h 12"/>
                <a:gd name="T24" fmla="*/ 16 w 28"/>
                <a:gd name="T25" fmla="*/ 12 h 12"/>
                <a:gd name="T26" fmla="*/ 13 w 28"/>
                <a:gd name="T27" fmla="*/ 12 h 12"/>
                <a:gd name="T28" fmla="*/ 9 w 28"/>
                <a:gd name="T29" fmla="*/ 11 h 12"/>
                <a:gd name="T30" fmla="*/ 5 w 28"/>
                <a:gd name="T31" fmla="*/ 9 h 12"/>
                <a:gd name="T32" fmla="*/ 0 w 28"/>
                <a:gd name="T33" fmla="*/ 6 h 12"/>
                <a:gd name="T34" fmla="*/ 0 w 28"/>
                <a:gd name="T35" fmla="*/ 5 h 12"/>
                <a:gd name="T36" fmla="*/ 0 w 28"/>
                <a:gd name="T37" fmla="*/ 5 h 12"/>
                <a:gd name="T38" fmla="*/ 0 w 28"/>
                <a:gd name="T39" fmla="*/ 4 h 12"/>
                <a:gd name="T40" fmla="*/ 1 w 28"/>
                <a:gd name="T41" fmla="*/ 3 h 12"/>
                <a:gd name="T42" fmla="*/ 1 w 28"/>
                <a:gd name="T43" fmla="*/ 3 h 12"/>
                <a:gd name="T44" fmla="*/ 1 w 28"/>
                <a:gd name="T45" fmla="*/ 2 h 12"/>
                <a:gd name="T46" fmla="*/ 1 w 28"/>
                <a:gd name="T47" fmla="*/ 1 h 12"/>
                <a:gd name="T48" fmla="*/ 1 w 28"/>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2">
                  <a:moveTo>
                    <a:pt x="1" y="0"/>
                  </a:moveTo>
                  <a:lnTo>
                    <a:pt x="5" y="1"/>
                  </a:lnTo>
                  <a:lnTo>
                    <a:pt x="8" y="2"/>
                  </a:lnTo>
                  <a:lnTo>
                    <a:pt x="10" y="3"/>
                  </a:lnTo>
                  <a:lnTo>
                    <a:pt x="12" y="5"/>
                  </a:lnTo>
                  <a:lnTo>
                    <a:pt x="15" y="7"/>
                  </a:lnTo>
                  <a:lnTo>
                    <a:pt x="18" y="8"/>
                  </a:lnTo>
                  <a:lnTo>
                    <a:pt x="22" y="10"/>
                  </a:lnTo>
                  <a:lnTo>
                    <a:pt x="28" y="11"/>
                  </a:lnTo>
                  <a:lnTo>
                    <a:pt x="25" y="11"/>
                  </a:lnTo>
                  <a:lnTo>
                    <a:pt x="22" y="11"/>
                  </a:lnTo>
                  <a:lnTo>
                    <a:pt x="19" y="12"/>
                  </a:lnTo>
                  <a:lnTo>
                    <a:pt x="16" y="12"/>
                  </a:lnTo>
                  <a:lnTo>
                    <a:pt x="13" y="12"/>
                  </a:lnTo>
                  <a:lnTo>
                    <a:pt x="9" y="11"/>
                  </a:lnTo>
                  <a:lnTo>
                    <a:pt x="5" y="9"/>
                  </a:lnTo>
                  <a:lnTo>
                    <a:pt x="0" y="6"/>
                  </a:lnTo>
                  <a:lnTo>
                    <a:pt x="0" y="5"/>
                  </a:lnTo>
                  <a:lnTo>
                    <a:pt x="0" y="5"/>
                  </a:lnTo>
                  <a:lnTo>
                    <a:pt x="0" y="4"/>
                  </a:lnTo>
                  <a:lnTo>
                    <a:pt x="1" y="3"/>
                  </a:lnTo>
                  <a:lnTo>
                    <a:pt x="1" y="3"/>
                  </a:lnTo>
                  <a:lnTo>
                    <a:pt x="1" y="2"/>
                  </a:lnTo>
                  <a:lnTo>
                    <a:pt x="1" y="1"/>
                  </a:lnTo>
                  <a:lnTo>
                    <a:pt x="1"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684" name="Group 2401"/>
            <p:cNvGrpSpPr>
              <a:grpSpLocks/>
            </p:cNvGrpSpPr>
            <p:nvPr/>
          </p:nvGrpSpPr>
          <p:grpSpPr bwMode="auto">
            <a:xfrm>
              <a:off x="2640015" y="5085325"/>
              <a:ext cx="9525" cy="11113"/>
              <a:chOff x="1663" y="3161"/>
              <a:chExt cx="6" cy="7"/>
            </a:xfrm>
          </p:grpSpPr>
          <p:sp>
            <p:nvSpPr>
              <p:cNvPr id="4267" name="Freeform 2399"/>
              <p:cNvSpPr>
                <a:spLocks/>
              </p:cNvSpPr>
              <p:nvPr/>
            </p:nvSpPr>
            <p:spPr bwMode="auto">
              <a:xfrm>
                <a:off x="1663" y="3161"/>
                <a:ext cx="6" cy="7"/>
              </a:xfrm>
              <a:custGeom>
                <a:avLst/>
                <a:gdLst>
                  <a:gd name="T0" fmla="*/ 3 w 6"/>
                  <a:gd name="T1" fmla="*/ 0 h 7"/>
                  <a:gd name="T2" fmla="*/ 4 w 6"/>
                  <a:gd name="T3" fmla="*/ 0 h 7"/>
                  <a:gd name="T4" fmla="*/ 5 w 6"/>
                  <a:gd name="T5" fmla="*/ 1 h 7"/>
                  <a:gd name="T6" fmla="*/ 5 w 6"/>
                  <a:gd name="T7" fmla="*/ 1 h 7"/>
                  <a:gd name="T8" fmla="*/ 6 w 6"/>
                  <a:gd name="T9" fmla="*/ 2 h 7"/>
                  <a:gd name="T10" fmla="*/ 6 w 6"/>
                  <a:gd name="T11" fmla="*/ 2 h 7"/>
                  <a:gd name="T12" fmla="*/ 6 w 6"/>
                  <a:gd name="T13" fmla="*/ 3 h 7"/>
                  <a:gd name="T14" fmla="*/ 6 w 6"/>
                  <a:gd name="T15" fmla="*/ 4 h 7"/>
                  <a:gd name="T16" fmla="*/ 6 w 6"/>
                  <a:gd name="T17" fmla="*/ 5 h 7"/>
                  <a:gd name="T18" fmla="*/ 5 w 6"/>
                  <a:gd name="T19" fmla="*/ 5 h 7"/>
                  <a:gd name="T20" fmla="*/ 5 w 6"/>
                  <a:gd name="T21" fmla="*/ 6 h 7"/>
                  <a:gd name="T22" fmla="*/ 4 w 6"/>
                  <a:gd name="T23" fmla="*/ 7 h 7"/>
                  <a:gd name="T24" fmla="*/ 3 w 6"/>
                  <a:gd name="T25" fmla="*/ 7 h 7"/>
                  <a:gd name="T26" fmla="*/ 2 w 6"/>
                  <a:gd name="T27" fmla="*/ 7 h 7"/>
                  <a:gd name="T28" fmla="*/ 1 w 6"/>
                  <a:gd name="T29" fmla="*/ 6 h 7"/>
                  <a:gd name="T30" fmla="*/ 1 w 6"/>
                  <a:gd name="T31" fmla="*/ 5 h 7"/>
                  <a:gd name="T32" fmla="*/ 1 w 6"/>
                  <a:gd name="T33" fmla="*/ 5 h 7"/>
                  <a:gd name="T34" fmla="*/ 0 w 6"/>
                  <a:gd name="T35" fmla="*/ 4 h 7"/>
                  <a:gd name="T36" fmla="*/ 0 w 6"/>
                  <a:gd name="T37" fmla="*/ 3 h 7"/>
                  <a:gd name="T38" fmla="*/ 0 w 6"/>
                  <a:gd name="T39" fmla="*/ 2 h 7"/>
                  <a:gd name="T40" fmla="*/ 1 w 6"/>
                  <a:gd name="T41" fmla="*/ 2 h 7"/>
                  <a:gd name="T42" fmla="*/ 1 w 6"/>
                  <a:gd name="T43" fmla="*/ 1 h 7"/>
                  <a:gd name="T44" fmla="*/ 1 w 6"/>
                  <a:gd name="T45" fmla="*/ 1 h 7"/>
                  <a:gd name="T46" fmla="*/ 2 w 6"/>
                  <a:gd name="T47" fmla="*/ 0 h 7"/>
                  <a:gd name="T48" fmla="*/ 3 w 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3" y="0"/>
                    </a:moveTo>
                    <a:lnTo>
                      <a:pt x="4" y="0"/>
                    </a:lnTo>
                    <a:lnTo>
                      <a:pt x="5" y="1"/>
                    </a:lnTo>
                    <a:lnTo>
                      <a:pt x="5" y="1"/>
                    </a:lnTo>
                    <a:lnTo>
                      <a:pt x="6" y="2"/>
                    </a:lnTo>
                    <a:lnTo>
                      <a:pt x="6" y="2"/>
                    </a:lnTo>
                    <a:lnTo>
                      <a:pt x="6" y="3"/>
                    </a:lnTo>
                    <a:lnTo>
                      <a:pt x="6" y="4"/>
                    </a:lnTo>
                    <a:lnTo>
                      <a:pt x="6" y="5"/>
                    </a:lnTo>
                    <a:lnTo>
                      <a:pt x="5" y="5"/>
                    </a:lnTo>
                    <a:lnTo>
                      <a:pt x="5" y="6"/>
                    </a:lnTo>
                    <a:lnTo>
                      <a:pt x="4" y="7"/>
                    </a:lnTo>
                    <a:lnTo>
                      <a:pt x="3" y="7"/>
                    </a:lnTo>
                    <a:lnTo>
                      <a:pt x="2" y="7"/>
                    </a:lnTo>
                    <a:lnTo>
                      <a:pt x="1" y="6"/>
                    </a:lnTo>
                    <a:lnTo>
                      <a:pt x="1" y="5"/>
                    </a:lnTo>
                    <a:lnTo>
                      <a:pt x="1" y="5"/>
                    </a:lnTo>
                    <a:lnTo>
                      <a:pt x="0" y="4"/>
                    </a:lnTo>
                    <a:lnTo>
                      <a:pt x="0" y="3"/>
                    </a:lnTo>
                    <a:lnTo>
                      <a:pt x="0" y="2"/>
                    </a:lnTo>
                    <a:lnTo>
                      <a:pt x="1" y="2"/>
                    </a:lnTo>
                    <a:lnTo>
                      <a:pt x="1" y="1"/>
                    </a:lnTo>
                    <a:lnTo>
                      <a:pt x="1" y="1"/>
                    </a:lnTo>
                    <a:lnTo>
                      <a:pt x="2" y="0"/>
                    </a:lnTo>
                    <a:lnTo>
                      <a:pt x="3"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68" name="Freeform 2400"/>
              <p:cNvSpPr>
                <a:spLocks/>
              </p:cNvSpPr>
              <p:nvPr/>
            </p:nvSpPr>
            <p:spPr bwMode="auto">
              <a:xfrm>
                <a:off x="1663" y="3161"/>
                <a:ext cx="6" cy="7"/>
              </a:xfrm>
              <a:custGeom>
                <a:avLst/>
                <a:gdLst>
                  <a:gd name="T0" fmla="*/ 3 w 6"/>
                  <a:gd name="T1" fmla="*/ 0 h 7"/>
                  <a:gd name="T2" fmla="*/ 4 w 6"/>
                  <a:gd name="T3" fmla="*/ 0 h 7"/>
                  <a:gd name="T4" fmla="*/ 5 w 6"/>
                  <a:gd name="T5" fmla="*/ 1 h 7"/>
                  <a:gd name="T6" fmla="*/ 5 w 6"/>
                  <a:gd name="T7" fmla="*/ 1 h 7"/>
                  <a:gd name="T8" fmla="*/ 6 w 6"/>
                  <a:gd name="T9" fmla="*/ 2 h 7"/>
                  <a:gd name="T10" fmla="*/ 6 w 6"/>
                  <a:gd name="T11" fmla="*/ 2 h 7"/>
                  <a:gd name="T12" fmla="*/ 6 w 6"/>
                  <a:gd name="T13" fmla="*/ 3 h 7"/>
                  <a:gd name="T14" fmla="*/ 6 w 6"/>
                  <a:gd name="T15" fmla="*/ 4 h 7"/>
                  <a:gd name="T16" fmla="*/ 6 w 6"/>
                  <a:gd name="T17" fmla="*/ 5 h 7"/>
                  <a:gd name="T18" fmla="*/ 5 w 6"/>
                  <a:gd name="T19" fmla="*/ 5 h 7"/>
                  <a:gd name="T20" fmla="*/ 5 w 6"/>
                  <a:gd name="T21" fmla="*/ 6 h 7"/>
                  <a:gd name="T22" fmla="*/ 4 w 6"/>
                  <a:gd name="T23" fmla="*/ 7 h 7"/>
                  <a:gd name="T24" fmla="*/ 3 w 6"/>
                  <a:gd name="T25" fmla="*/ 7 h 7"/>
                  <a:gd name="T26" fmla="*/ 2 w 6"/>
                  <a:gd name="T27" fmla="*/ 7 h 7"/>
                  <a:gd name="T28" fmla="*/ 1 w 6"/>
                  <a:gd name="T29" fmla="*/ 6 h 7"/>
                  <a:gd name="T30" fmla="*/ 1 w 6"/>
                  <a:gd name="T31" fmla="*/ 5 h 7"/>
                  <a:gd name="T32" fmla="*/ 1 w 6"/>
                  <a:gd name="T33" fmla="*/ 5 h 7"/>
                  <a:gd name="T34" fmla="*/ 0 w 6"/>
                  <a:gd name="T35" fmla="*/ 4 h 7"/>
                  <a:gd name="T36" fmla="*/ 0 w 6"/>
                  <a:gd name="T37" fmla="*/ 3 h 7"/>
                  <a:gd name="T38" fmla="*/ 0 w 6"/>
                  <a:gd name="T39" fmla="*/ 2 h 7"/>
                  <a:gd name="T40" fmla="*/ 1 w 6"/>
                  <a:gd name="T41" fmla="*/ 2 h 7"/>
                  <a:gd name="T42" fmla="*/ 1 w 6"/>
                  <a:gd name="T43" fmla="*/ 1 h 7"/>
                  <a:gd name="T44" fmla="*/ 1 w 6"/>
                  <a:gd name="T45" fmla="*/ 1 h 7"/>
                  <a:gd name="T46" fmla="*/ 2 w 6"/>
                  <a:gd name="T47" fmla="*/ 0 h 7"/>
                  <a:gd name="T48" fmla="*/ 3 w 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3" y="0"/>
                    </a:moveTo>
                    <a:lnTo>
                      <a:pt x="4" y="0"/>
                    </a:lnTo>
                    <a:lnTo>
                      <a:pt x="5" y="1"/>
                    </a:lnTo>
                    <a:lnTo>
                      <a:pt x="5" y="1"/>
                    </a:lnTo>
                    <a:lnTo>
                      <a:pt x="6" y="2"/>
                    </a:lnTo>
                    <a:lnTo>
                      <a:pt x="6" y="2"/>
                    </a:lnTo>
                    <a:lnTo>
                      <a:pt x="6" y="3"/>
                    </a:lnTo>
                    <a:lnTo>
                      <a:pt x="6" y="4"/>
                    </a:lnTo>
                    <a:lnTo>
                      <a:pt x="6" y="5"/>
                    </a:lnTo>
                    <a:lnTo>
                      <a:pt x="5" y="5"/>
                    </a:lnTo>
                    <a:lnTo>
                      <a:pt x="5" y="6"/>
                    </a:lnTo>
                    <a:lnTo>
                      <a:pt x="4" y="7"/>
                    </a:lnTo>
                    <a:lnTo>
                      <a:pt x="3" y="7"/>
                    </a:lnTo>
                    <a:lnTo>
                      <a:pt x="2" y="7"/>
                    </a:lnTo>
                    <a:lnTo>
                      <a:pt x="1" y="6"/>
                    </a:lnTo>
                    <a:lnTo>
                      <a:pt x="1" y="5"/>
                    </a:lnTo>
                    <a:lnTo>
                      <a:pt x="1" y="5"/>
                    </a:lnTo>
                    <a:lnTo>
                      <a:pt x="0" y="4"/>
                    </a:lnTo>
                    <a:lnTo>
                      <a:pt x="0" y="3"/>
                    </a:lnTo>
                    <a:lnTo>
                      <a:pt x="0" y="2"/>
                    </a:lnTo>
                    <a:lnTo>
                      <a:pt x="1" y="2"/>
                    </a:lnTo>
                    <a:lnTo>
                      <a:pt x="1" y="1"/>
                    </a:lnTo>
                    <a:lnTo>
                      <a:pt x="1" y="1"/>
                    </a:lnTo>
                    <a:lnTo>
                      <a:pt x="2" y="0"/>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685" name="Group 2404"/>
            <p:cNvGrpSpPr>
              <a:grpSpLocks/>
            </p:cNvGrpSpPr>
            <p:nvPr/>
          </p:nvGrpSpPr>
          <p:grpSpPr bwMode="auto">
            <a:xfrm>
              <a:off x="2578101" y="5082150"/>
              <a:ext cx="7938" cy="11113"/>
              <a:chOff x="1624" y="3159"/>
              <a:chExt cx="5" cy="7"/>
            </a:xfrm>
          </p:grpSpPr>
          <p:sp>
            <p:nvSpPr>
              <p:cNvPr id="4265" name="Freeform 2402"/>
              <p:cNvSpPr>
                <a:spLocks/>
              </p:cNvSpPr>
              <p:nvPr/>
            </p:nvSpPr>
            <p:spPr bwMode="auto">
              <a:xfrm>
                <a:off x="1624" y="3159"/>
                <a:ext cx="5" cy="7"/>
              </a:xfrm>
              <a:custGeom>
                <a:avLst/>
                <a:gdLst>
                  <a:gd name="T0" fmla="*/ 3 w 5"/>
                  <a:gd name="T1" fmla="*/ 0 h 7"/>
                  <a:gd name="T2" fmla="*/ 4 w 5"/>
                  <a:gd name="T3" fmla="*/ 0 h 7"/>
                  <a:gd name="T4" fmla="*/ 4 w 5"/>
                  <a:gd name="T5" fmla="*/ 1 h 7"/>
                  <a:gd name="T6" fmla="*/ 5 w 5"/>
                  <a:gd name="T7" fmla="*/ 1 h 7"/>
                  <a:gd name="T8" fmla="*/ 5 w 5"/>
                  <a:gd name="T9" fmla="*/ 2 h 7"/>
                  <a:gd name="T10" fmla="*/ 5 w 5"/>
                  <a:gd name="T11" fmla="*/ 3 h 7"/>
                  <a:gd name="T12" fmla="*/ 5 w 5"/>
                  <a:gd name="T13" fmla="*/ 3 h 7"/>
                  <a:gd name="T14" fmla="*/ 5 w 5"/>
                  <a:gd name="T15" fmla="*/ 4 h 7"/>
                  <a:gd name="T16" fmla="*/ 5 w 5"/>
                  <a:gd name="T17" fmla="*/ 5 h 7"/>
                  <a:gd name="T18" fmla="*/ 5 w 5"/>
                  <a:gd name="T19" fmla="*/ 5 h 7"/>
                  <a:gd name="T20" fmla="*/ 4 w 5"/>
                  <a:gd name="T21" fmla="*/ 6 h 7"/>
                  <a:gd name="T22" fmla="*/ 4 w 5"/>
                  <a:gd name="T23" fmla="*/ 7 h 7"/>
                  <a:gd name="T24" fmla="*/ 3 w 5"/>
                  <a:gd name="T25" fmla="*/ 7 h 7"/>
                  <a:gd name="T26" fmla="*/ 1 w 5"/>
                  <a:gd name="T27" fmla="*/ 7 h 7"/>
                  <a:gd name="T28" fmla="*/ 1 w 5"/>
                  <a:gd name="T29" fmla="*/ 6 h 7"/>
                  <a:gd name="T30" fmla="*/ 0 w 5"/>
                  <a:gd name="T31" fmla="*/ 5 h 7"/>
                  <a:gd name="T32" fmla="*/ 0 w 5"/>
                  <a:gd name="T33" fmla="*/ 5 h 7"/>
                  <a:gd name="T34" fmla="*/ 0 w 5"/>
                  <a:gd name="T35" fmla="*/ 4 h 7"/>
                  <a:gd name="T36" fmla="*/ 0 w 5"/>
                  <a:gd name="T37" fmla="*/ 3 h 7"/>
                  <a:gd name="T38" fmla="*/ 0 w 5"/>
                  <a:gd name="T39" fmla="*/ 3 h 7"/>
                  <a:gd name="T40" fmla="*/ 0 w 5"/>
                  <a:gd name="T41" fmla="*/ 2 h 7"/>
                  <a:gd name="T42" fmla="*/ 0 w 5"/>
                  <a:gd name="T43" fmla="*/ 1 h 7"/>
                  <a:gd name="T44" fmla="*/ 1 w 5"/>
                  <a:gd name="T45" fmla="*/ 1 h 7"/>
                  <a:gd name="T46" fmla="*/ 1 w 5"/>
                  <a:gd name="T47" fmla="*/ 0 h 7"/>
                  <a:gd name="T48" fmla="*/ 3 w 5"/>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0"/>
                    </a:moveTo>
                    <a:lnTo>
                      <a:pt x="4" y="0"/>
                    </a:lnTo>
                    <a:lnTo>
                      <a:pt x="4" y="1"/>
                    </a:lnTo>
                    <a:lnTo>
                      <a:pt x="5" y="1"/>
                    </a:lnTo>
                    <a:lnTo>
                      <a:pt x="5" y="2"/>
                    </a:lnTo>
                    <a:lnTo>
                      <a:pt x="5" y="3"/>
                    </a:lnTo>
                    <a:lnTo>
                      <a:pt x="5" y="3"/>
                    </a:lnTo>
                    <a:lnTo>
                      <a:pt x="5" y="4"/>
                    </a:lnTo>
                    <a:lnTo>
                      <a:pt x="5" y="5"/>
                    </a:lnTo>
                    <a:lnTo>
                      <a:pt x="5" y="5"/>
                    </a:lnTo>
                    <a:lnTo>
                      <a:pt x="4" y="6"/>
                    </a:lnTo>
                    <a:lnTo>
                      <a:pt x="4" y="7"/>
                    </a:lnTo>
                    <a:lnTo>
                      <a:pt x="3" y="7"/>
                    </a:lnTo>
                    <a:lnTo>
                      <a:pt x="1" y="7"/>
                    </a:lnTo>
                    <a:lnTo>
                      <a:pt x="1" y="6"/>
                    </a:lnTo>
                    <a:lnTo>
                      <a:pt x="0" y="5"/>
                    </a:lnTo>
                    <a:lnTo>
                      <a:pt x="0" y="5"/>
                    </a:lnTo>
                    <a:lnTo>
                      <a:pt x="0" y="4"/>
                    </a:lnTo>
                    <a:lnTo>
                      <a:pt x="0" y="3"/>
                    </a:lnTo>
                    <a:lnTo>
                      <a:pt x="0" y="3"/>
                    </a:lnTo>
                    <a:lnTo>
                      <a:pt x="0" y="2"/>
                    </a:lnTo>
                    <a:lnTo>
                      <a:pt x="0" y="1"/>
                    </a:lnTo>
                    <a:lnTo>
                      <a:pt x="1" y="1"/>
                    </a:lnTo>
                    <a:lnTo>
                      <a:pt x="1" y="0"/>
                    </a:lnTo>
                    <a:lnTo>
                      <a:pt x="3"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66" name="Freeform 2403"/>
              <p:cNvSpPr>
                <a:spLocks/>
              </p:cNvSpPr>
              <p:nvPr/>
            </p:nvSpPr>
            <p:spPr bwMode="auto">
              <a:xfrm>
                <a:off x="1624" y="3159"/>
                <a:ext cx="5" cy="7"/>
              </a:xfrm>
              <a:custGeom>
                <a:avLst/>
                <a:gdLst>
                  <a:gd name="T0" fmla="*/ 3 w 5"/>
                  <a:gd name="T1" fmla="*/ 0 h 7"/>
                  <a:gd name="T2" fmla="*/ 4 w 5"/>
                  <a:gd name="T3" fmla="*/ 0 h 7"/>
                  <a:gd name="T4" fmla="*/ 4 w 5"/>
                  <a:gd name="T5" fmla="*/ 1 h 7"/>
                  <a:gd name="T6" fmla="*/ 5 w 5"/>
                  <a:gd name="T7" fmla="*/ 1 h 7"/>
                  <a:gd name="T8" fmla="*/ 5 w 5"/>
                  <a:gd name="T9" fmla="*/ 2 h 7"/>
                  <a:gd name="T10" fmla="*/ 5 w 5"/>
                  <a:gd name="T11" fmla="*/ 3 h 7"/>
                  <a:gd name="T12" fmla="*/ 5 w 5"/>
                  <a:gd name="T13" fmla="*/ 3 h 7"/>
                  <a:gd name="T14" fmla="*/ 5 w 5"/>
                  <a:gd name="T15" fmla="*/ 4 h 7"/>
                  <a:gd name="T16" fmla="*/ 5 w 5"/>
                  <a:gd name="T17" fmla="*/ 5 h 7"/>
                  <a:gd name="T18" fmla="*/ 5 w 5"/>
                  <a:gd name="T19" fmla="*/ 5 h 7"/>
                  <a:gd name="T20" fmla="*/ 4 w 5"/>
                  <a:gd name="T21" fmla="*/ 6 h 7"/>
                  <a:gd name="T22" fmla="*/ 4 w 5"/>
                  <a:gd name="T23" fmla="*/ 7 h 7"/>
                  <a:gd name="T24" fmla="*/ 3 w 5"/>
                  <a:gd name="T25" fmla="*/ 7 h 7"/>
                  <a:gd name="T26" fmla="*/ 1 w 5"/>
                  <a:gd name="T27" fmla="*/ 7 h 7"/>
                  <a:gd name="T28" fmla="*/ 1 w 5"/>
                  <a:gd name="T29" fmla="*/ 6 h 7"/>
                  <a:gd name="T30" fmla="*/ 0 w 5"/>
                  <a:gd name="T31" fmla="*/ 5 h 7"/>
                  <a:gd name="T32" fmla="*/ 0 w 5"/>
                  <a:gd name="T33" fmla="*/ 5 h 7"/>
                  <a:gd name="T34" fmla="*/ 0 w 5"/>
                  <a:gd name="T35" fmla="*/ 4 h 7"/>
                  <a:gd name="T36" fmla="*/ 0 w 5"/>
                  <a:gd name="T37" fmla="*/ 3 h 7"/>
                  <a:gd name="T38" fmla="*/ 0 w 5"/>
                  <a:gd name="T39" fmla="*/ 3 h 7"/>
                  <a:gd name="T40" fmla="*/ 0 w 5"/>
                  <a:gd name="T41" fmla="*/ 2 h 7"/>
                  <a:gd name="T42" fmla="*/ 0 w 5"/>
                  <a:gd name="T43" fmla="*/ 1 h 7"/>
                  <a:gd name="T44" fmla="*/ 1 w 5"/>
                  <a:gd name="T45" fmla="*/ 1 h 7"/>
                  <a:gd name="T46" fmla="*/ 1 w 5"/>
                  <a:gd name="T47" fmla="*/ 0 h 7"/>
                  <a:gd name="T48" fmla="*/ 3 w 5"/>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0"/>
                    </a:moveTo>
                    <a:lnTo>
                      <a:pt x="4" y="0"/>
                    </a:lnTo>
                    <a:lnTo>
                      <a:pt x="4" y="1"/>
                    </a:lnTo>
                    <a:lnTo>
                      <a:pt x="5" y="1"/>
                    </a:lnTo>
                    <a:lnTo>
                      <a:pt x="5" y="2"/>
                    </a:lnTo>
                    <a:lnTo>
                      <a:pt x="5" y="3"/>
                    </a:lnTo>
                    <a:lnTo>
                      <a:pt x="5" y="3"/>
                    </a:lnTo>
                    <a:lnTo>
                      <a:pt x="5" y="4"/>
                    </a:lnTo>
                    <a:lnTo>
                      <a:pt x="5" y="5"/>
                    </a:lnTo>
                    <a:lnTo>
                      <a:pt x="5" y="5"/>
                    </a:lnTo>
                    <a:lnTo>
                      <a:pt x="4" y="6"/>
                    </a:lnTo>
                    <a:lnTo>
                      <a:pt x="4" y="7"/>
                    </a:lnTo>
                    <a:lnTo>
                      <a:pt x="3" y="7"/>
                    </a:lnTo>
                    <a:lnTo>
                      <a:pt x="1" y="7"/>
                    </a:lnTo>
                    <a:lnTo>
                      <a:pt x="1" y="6"/>
                    </a:lnTo>
                    <a:lnTo>
                      <a:pt x="0" y="5"/>
                    </a:lnTo>
                    <a:lnTo>
                      <a:pt x="0" y="5"/>
                    </a:lnTo>
                    <a:lnTo>
                      <a:pt x="0" y="4"/>
                    </a:lnTo>
                    <a:lnTo>
                      <a:pt x="0" y="3"/>
                    </a:lnTo>
                    <a:lnTo>
                      <a:pt x="0" y="3"/>
                    </a:lnTo>
                    <a:lnTo>
                      <a:pt x="0" y="2"/>
                    </a:lnTo>
                    <a:lnTo>
                      <a:pt x="0" y="1"/>
                    </a:lnTo>
                    <a:lnTo>
                      <a:pt x="1" y="1"/>
                    </a:lnTo>
                    <a:lnTo>
                      <a:pt x="1" y="0"/>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686" name="Group 2413"/>
            <p:cNvGrpSpPr>
              <a:grpSpLocks/>
            </p:cNvGrpSpPr>
            <p:nvPr/>
          </p:nvGrpSpPr>
          <p:grpSpPr bwMode="auto">
            <a:xfrm>
              <a:off x="2527301" y="5125011"/>
              <a:ext cx="209550" cy="88900"/>
              <a:chOff x="1592" y="3186"/>
              <a:chExt cx="132" cy="56"/>
            </a:xfrm>
          </p:grpSpPr>
          <p:sp>
            <p:nvSpPr>
              <p:cNvPr id="4257" name="Freeform 2405"/>
              <p:cNvSpPr>
                <a:spLocks/>
              </p:cNvSpPr>
              <p:nvPr/>
            </p:nvSpPr>
            <p:spPr bwMode="auto">
              <a:xfrm>
                <a:off x="1592" y="3186"/>
                <a:ext cx="132" cy="56"/>
              </a:xfrm>
              <a:custGeom>
                <a:avLst/>
                <a:gdLst>
                  <a:gd name="T0" fmla="*/ 25 w 132"/>
                  <a:gd name="T1" fmla="*/ 3 h 56"/>
                  <a:gd name="T2" fmla="*/ 31 w 132"/>
                  <a:gd name="T3" fmla="*/ 3 h 56"/>
                  <a:gd name="T4" fmla="*/ 38 w 132"/>
                  <a:gd name="T5" fmla="*/ 3 h 56"/>
                  <a:gd name="T6" fmla="*/ 45 w 132"/>
                  <a:gd name="T7" fmla="*/ 3 h 56"/>
                  <a:gd name="T8" fmla="*/ 52 w 132"/>
                  <a:gd name="T9" fmla="*/ 3 h 56"/>
                  <a:gd name="T10" fmla="*/ 60 w 132"/>
                  <a:gd name="T11" fmla="*/ 3 h 56"/>
                  <a:gd name="T12" fmla="*/ 67 w 132"/>
                  <a:gd name="T13" fmla="*/ 3 h 56"/>
                  <a:gd name="T14" fmla="*/ 74 w 132"/>
                  <a:gd name="T15" fmla="*/ 3 h 56"/>
                  <a:gd name="T16" fmla="*/ 80 w 132"/>
                  <a:gd name="T17" fmla="*/ 3 h 56"/>
                  <a:gd name="T18" fmla="*/ 103 w 132"/>
                  <a:gd name="T19" fmla="*/ 0 h 56"/>
                  <a:gd name="T20" fmla="*/ 119 w 132"/>
                  <a:gd name="T21" fmla="*/ 2 h 56"/>
                  <a:gd name="T22" fmla="*/ 129 w 132"/>
                  <a:gd name="T23" fmla="*/ 6 h 56"/>
                  <a:gd name="T24" fmla="*/ 132 w 132"/>
                  <a:gd name="T25" fmla="*/ 13 h 56"/>
                  <a:gd name="T26" fmla="*/ 130 w 132"/>
                  <a:gd name="T27" fmla="*/ 21 h 56"/>
                  <a:gd name="T28" fmla="*/ 125 w 132"/>
                  <a:gd name="T29" fmla="*/ 31 h 56"/>
                  <a:gd name="T30" fmla="*/ 116 w 132"/>
                  <a:gd name="T31" fmla="*/ 41 h 56"/>
                  <a:gd name="T32" fmla="*/ 106 w 132"/>
                  <a:gd name="T33" fmla="*/ 50 h 56"/>
                  <a:gd name="T34" fmla="*/ 99 w 132"/>
                  <a:gd name="T35" fmla="*/ 54 h 56"/>
                  <a:gd name="T36" fmla="*/ 94 w 132"/>
                  <a:gd name="T37" fmla="*/ 56 h 56"/>
                  <a:gd name="T38" fmla="*/ 89 w 132"/>
                  <a:gd name="T39" fmla="*/ 56 h 56"/>
                  <a:gd name="T40" fmla="*/ 85 w 132"/>
                  <a:gd name="T41" fmla="*/ 55 h 56"/>
                  <a:gd name="T42" fmla="*/ 81 w 132"/>
                  <a:gd name="T43" fmla="*/ 54 h 56"/>
                  <a:gd name="T44" fmla="*/ 76 w 132"/>
                  <a:gd name="T45" fmla="*/ 52 h 56"/>
                  <a:gd name="T46" fmla="*/ 70 w 132"/>
                  <a:gd name="T47" fmla="*/ 51 h 56"/>
                  <a:gd name="T48" fmla="*/ 61 w 132"/>
                  <a:gd name="T49" fmla="*/ 50 h 56"/>
                  <a:gd name="T50" fmla="*/ 56 w 132"/>
                  <a:gd name="T51" fmla="*/ 51 h 56"/>
                  <a:gd name="T52" fmla="*/ 52 w 132"/>
                  <a:gd name="T53" fmla="*/ 52 h 56"/>
                  <a:gd name="T54" fmla="*/ 47 w 132"/>
                  <a:gd name="T55" fmla="*/ 54 h 56"/>
                  <a:gd name="T56" fmla="*/ 42 w 132"/>
                  <a:gd name="T57" fmla="*/ 55 h 56"/>
                  <a:gd name="T58" fmla="*/ 37 w 132"/>
                  <a:gd name="T59" fmla="*/ 55 h 56"/>
                  <a:gd name="T60" fmla="*/ 30 w 132"/>
                  <a:gd name="T61" fmla="*/ 54 h 56"/>
                  <a:gd name="T62" fmla="*/ 22 w 132"/>
                  <a:gd name="T63" fmla="*/ 50 h 56"/>
                  <a:gd name="T64" fmla="*/ 11 w 132"/>
                  <a:gd name="T65" fmla="*/ 44 h 56"/>
                  <a:gd name="T66" fmla="*/ 8 w 132"/>
                  <a:gd name="T67" fmla="*/ 35 h 56"/>
                  <a:gd name="T68" fmla="*/ 5 w 132"/>
                  <a:gd name="T69" fmla="*/ 26 h 56"/>
                  <a:gd name="T70" fmla="*/ 2 w 132"/>
                  <a:gd name="T71" fmla="*/ 19 h 56"/>
                  <a:gd name="T72" fmla="*/ 0 w 132"/>
                  <a:gd name="T73" fmla="*/ 13 h 56"/>
                  <a:gd name="T74" fmla="*/ 1 w 132"/>
                  <a:gd name="T75" fmla="*/ 7 h 56"/>
                  <a:gd name="T76" fmla="*/ 4 w 132"/>
                  <a:gd name="T77" fmla="*/ 4 h 56"/>
                  <a:gd name="T78" fmla="*/ 12 w 132"/>
                  <a:gd name="T79" fmla="*/ 3 h 56"/>
                  <a:gd name="T80" fmla="*/ 25 w 132"/>
                  <a:gd name="T81"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56">
                    <a:moveTo>
                      <a:pt x="25" y="3"/>
                    </a:moveTo>
                    <a:lnTo>
                      <a:pt x="31" y="3"/>
                    </a:lnTo>
                    <a:lnTo>
                      <a:pt x="38" y="3"/>
                    </a:lnTo>
                    <a:lnTo>
                      <a:pt x="45" y="3"/>
                    </a:lnTo>
                    <a:lnTo>
                      <a:pt x="52" y="3"/>
                    </a:lnTo>
                    <a:lnTo>
                      <a:pt x="60" y="3"/>
                    </a:lnTo>
                    <a:lnTo>
                      <a:pt x="67" y="3"/>
                    </a:lnTo>
                    <a:lnTo>
                      <a:pt x="74" y="3"/>
                    </a:lnTo>
                    <a:lnTo>
                      <a:pt x="80" y="3"/>
                    </a:lnTo>
                    <a:lnTo>
                      <a:pt x="103" y="0"/>
                    </a:lnTo>
                    <a:lnTo>
                      <a:pt x="119" y="2"/>
                    </a:lnTo>
                    <a:lnTo>
                      <a:pt x="129" y="6"/>
                    </a:lnTo>
                    <a:lnTo>
                      <a:pt x="132" y="13"/>
                    </a:lnTo>
                    <a:lnTo>
                      <a:pt x="130" y="21"/>
                    </a:lnTo>
                    <a:lnTo>
                      <a:pt x="125" y="31"/>
                    </a:lnTo>
                    <a:lnTo>
                      <a:pt x="116" y="41"/>
                    </a:lnTo>
                    <a:lnTo>
                      <a:pt x="106" y="50"/>
                    </a:lnTo>
                    <a:lnTo>
                      <a:pt x="99" y="54"/>
                    </a:lnTo>
                    <a:lnTo>
                      <a:pt x="94" y="56"/>
                    </a:lnTo>
                    <a:lnTo>
                      <a:pt x="89" y="56"/>
                    </a:lnTo>
                    <a:lnTo>
                      <a:pt x="85" y="55"/>
                    </a:lnTo>
                    <a:lnTo>
                      <a:pt x="81" y="54"/>
                    </a:lnTo>
                    <a:lnTo>
                      <a:pt x="76" y="52"/>
                    </a:lnTo>
                    <a:lnTo>
                      <a:pt x="70" y="51"/>
                    </a:lnTo>
                    <a:lnTo>
                      <a:pt x="61" y="50"/>
                    </a:lnTo>
                    <a:lnTo>
                      <a:pt x="56" y="51"/>
                    </a:lnTo>
                    <a:lnTo>
                      <a:pt x="52" y="52"/>
                    </a:lnTo>
                    <a:lnTo>
                      <a:pt x="47" y="54"/>
                    </a:lnTo>
                    <a:lnTo>
                      <a:pt x="42" y="55"/>
                    </a:lnTo>
                    <a:lnTo>
                      <a:pt x="37" y="55"/>
                    </a:lnTo>
                    <a:lnTo>
                      <a:pt x="30" y="54"/>
                    </a:lnTo>
                    <a:lnTo>
                      <a:pt x="22" y="50"/>
                    </a:lnTo>
                    <a:lnTo>
                      <a:pt x="11" y="44"/>
                    </a:lnTo>
                    <a:lnTo>
                      <a:pt x="8" y="35"/>
                    </a:lnTo>
                    <a:lnTo>
                      <a:pt x="5" y="26"/>
                    </a:lnTo>
                    <a:lnTo>
                      <a:pt x="2" y="19"/>
                    </a:lnTo>
                    <a:lnTo>
                      <a:pt x="0" y="13"/>
                    </a:lnTo>
                    <a:lnTo>
                      <a:pt x="1" y="7"/>
                    </a:lnTo>
                    <a:lnTo>
                      <a:pt x="4" y="4"/>
                    </a:lnTo>
                    <a:lnTo>
                      <a:pt x="12" y="3"/>
                    </a:lnTo>
                    <a:lnTo>
                      <a:pt x="25" y="3"/>
                    </a:lnTo>
                    <a:close/>
                  </a:path>
                </a:pathLst>
              </a:custGeom>
              <a:solidFill>
                <a:srgbClr val="967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58" name="Freeform 2406"/>
              <p:cNvSpPr>
                <a:spLocks/>
              </p:cNvSpPr>
              <p:nvPr/>
            </p:nvSpPr>
            <p:spPr bwMode="auto">
              <a:xfrm>
                <a:off x="1594" y="3186"/>
                <a:ext cx="129" cy="54"/>
              </a:xfrm>
              <a:custGeom>
                <a:avLst/>
                <a:gdLst>
                  <a:gd name="T0" fmla="*/ 25 w 129"/>
                  <a:gd name="T1" fmla="*/ 3 h 54"/>
                  <a:gd name="T2" fmla="*/ 31 w 129"/>
                  <a:gd name="T3" fmla="*/ 3 h 54"/>
                  <a:gd name="T4" fmla="*/ 37 w 129"/>
                  <a:gd name="T5" fmla="*/ 3 h 54"/>
                  <a:gd name="T6" fmla="*/ 44 w 129"/>
                  <a:gd name="T7" fmla="*/ 3 h 54"/>
                  <a:gd name="T8" fmla="*/ 51 w 129"/>
                  <a:gd name="T9" fmla="*/ 3 h 54"/>
                  <a:gd name="T10" fmla="*/ 58 w 129"/>
                  <a:gd name="T11" fmla="*/ 3 h 54"/>
                  <a:gd name="T12" fmla="*/ 65 w 129"/>
                  <a:gd name="T13" fmla="*/ 3 h 54"/>
                  <a:gd name="T14" fmla="*/ 71 w 129"/>
                  <a:gd name="T15" fmla="*/ 3 h 54"/>
                  <a:gd name="T16" fmla="*/ 77 w 129"/>
                  <a:gd name="T17" fmla="*/ 3 h 54"/>
                  <a:gd name="T18" fmla="*/ 101 w 129"/>
                  <a:gd name="T19" fmla="*/ 0 h 54"/>
                  <a:gd name="T20" fmla="*/ 117 w 129"/>
                  <a:gd name="T21" fmla="*/ 1 h 54"/>
                  <a:gd name="T22" fmla="*/ 126 w 129"/>
                  <a:gd name="T23" fmla="*/ 5 h 54"/>
                  <a:gd name="T24" fmla="*/ 129 w 129"/>
                  <a:gd name="T25" fmla="*/ 12 h 54"/>
                  <a:gd name="T26" fmla="*/ 127 w 129"/>
                  <a:gd name="T27" fmla="*/ 20 h 54"/>
                  <a:gd name="T28" fmla="*/ 122 w 129"/>
                  <a:gd name="T29" fmla="*/ 29 h 54"/>
                  <a:gd name="T30" fmla="*/ 114 w 129"/>
                  <a:gd name="T31" fmla="*/ 39 h 54"/>
                  <a:gd name="T32" fmla="*/ 104 w 129"/>
                  <a:gd name="T33" fmla="*/ 49 h 54"/>
                  <a:gd name="T34" fmla="*/ 97 w 129"/>
                  <a:gd name="T35" fmla="*/ 53 h 54"/>
                  <a:gd name="T36" fmla="*/ 91 w 129"/>
                  <a:gd name="T37" fmla="*/ 54 h 54"/>
                  <a:gd name="T38" fmla="*/ 87 w 129"/>
                  <a:gd name="T39" fmla="*/ 54 h 54"/>
                  <a:gd name="T40" fmla="*/ 83 w 129"/>
                  <a:gd name="T41" fmla="*/ 54 h 54"/>
                  <a:gd name="T42" fmla="*/ 79 w 129"/>
                  <a:gd name="T43" fmla="*/ 52 h 54"/>
                  <a:gd name="T44" fmla="*/ 74 w 129"/>
                  <a:gd name="T45" fmla="*/ 50 h 54"/>
                  <a:gd name="T46" fmla="*/ 67 w 129"/>
                  <a:gd name="T47" fmla="*/ 49 h 54"/>
                  <a:gd name="T48" fmla="*/ 59 w 129"/>
                  <a:gd name="T49" fmla="*/ 49 h 54"/>
                  <a:gd name="T50" fmla="*/ 54 w 129"/>
                  <a:gd name="T51" fmla="*/ 49 h 54"/>
                  <a:gd name="T52" fmla="*/ 49 w 129"/>
                  <a:gd name="T53" fmla="*/ 50 h 54"/>
                  <a:gd name="T54" fmla="*/ 44 w 129"/>
                  <a:gd name="T55" fmla="*/ 52 h 54"/>
                  <a:gd name="T56" fmla="*/ 40 w 129"/>
                  <a:gd name="T57" fmla="*/ 53 h 54"/>
                  <a:gd name="T58" fmla="*/ 34 w 129"/>
                  <a:gd name="T59" fmla="*/ 53 h 54"/>
                  <a:gd name="T60" fmla="*/ 28 w 129"/>
                  <a:gd name="T61" fmla="*/ 52 h 54"/>
                  <a:gd name="T62" fmla="*/ 20 w 129"/>
                  <a:gd name="T63" fmla="*/ 49 h 54"/>
                  <a:gd name="T64" fmla="*/ 11 w 129"/>
                  <a:gd name="T65" fmla="*/ 43 h 54"/>
                  <a:gd name="T66" fmla="*/ 8 w 129"/>
                  <a:gd name="T67" fmla="*/ 34 h 54"/>
                  <a:gd name="T68" fmla="*/ 5 w 129"/>
                  <a:gd name="T69" fmla="*/ 26 h 54"/>
                  <a:gd name="T70" fmla="*/ 2 w 129"/>
                  <a:gd name="T71" fmla="*/ 19 h 54"/>
                  <a:gd name="T72" fmla="*/ 0 w 129"/>
                  <a:gd name="T73" fmla="*/ 13 h 54"/>
                  <a:gd name="T74" fmla="*/ 1 w 129"/>
                  <a:gd name="T75" fmla="*/ 8 h 54"/>
                  <a:gd name="T76" fmla="*/ 4 w 129"/>
                  <a:gd name="T77" fmla="*/ 5 h 54"/>
                  <a:gd name="T78" fmla="*/ 12 w 129"/>
                  <a:gd name="T79" fmla="*/ 3 h 54"/>
                  <a:gd name="T80" fmla="*/ 25 w 129"/>
                  <a:gd name="T81"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54">
                    <a:moveTo>
                      <a:pt x="25" y="3"/>
                    </a:moveTo>
                    <a:lnTo>
                      <a:pt x="31" y="3"/>
                    </a:lnTo>
                    <a:lnTo>
                      <a:pt x="37" y="3"/>
                    </a:lnTo>
                    <a:lnTo>
                      <a:pt x="44" y="3"/>
                    </a:lnTo>
                    <a:lnTo>
                      <a:pt x="51" y="3"/>
                    </a:lnTo>
                    <a:lnTo>
                      <a:pt x="58" y="3"/>
                    </a:lnTo>
                    <a:lnTo>
                      <a:pt x="65" y="3"/>
                    </a:lnTo>
                    <a:lnTo>
                      <a:pt x="71" y="3"/>
                    </a:lnTo>
                    <a:lnTo>
                      <a:pt x="77" y="3"/>
                    </a:lnTo>
                    <a:lnTo>
                      <a:pt x="101" y="0"/>
                    </a:lnTo>
                    <a:lnTo>
                      <a:pt x="117" y="1"/>
                    </a:lnTo>
                    <a:lnTo>
                      <a:pt x="126" y="5"/>
                    </a:lnTo>
                    <a:lnTo>
                      <a:pt x="129" y="12"/>
                    </a:lnTo>
                    <a:lnTo>
                      <a:pt x="127" y="20"/>
                    </a:lnTo>
                    <a:lnTo>
                      <a:pt x="122" y="29"/>
                    </a:lnTo>
                    <a:lnTo>
                      <a:pt x="114" y="39"/>
                    </a:lnTo>
                    <a:lnTo>
                      <a:pt x="104" y="49"/>
                    </a:lnTo>
                    <a:lnTo>
                      <a:pt x="97" y="53"/>
                    </a:lnTo>
                    <a:lnTo>
                      <a:pt x="91" y="54"/>
                    </a:lnTo>
                    <a:lnTo>
                      <a:pt x="87" y="54"/>
                    </a:lnTo>
                    <a:lnTo>
                      <a:pt x="83" y="54"/>
                    </a:lnTo>
                    <a:lnTo>
                      <a:pt x="79" y="52"/>
                    </a:lnTo>
                    <a:lnTo>
                      <a:pt x="74" y="50"/>
                    </a:lnTo>
                    <a:lnTo>
                      <a:pt x="67" y="49"/>
                    </a:lnTo>
                    <a:lnTo>
                      <a:pt x="59" y="49"/>
                    </a:lnTo>
                    <a:lnTo>
                      <a:pt x="54" y="49"/>
                    </a:lnTo>
                    <a:lnTo>
                      <a:pt x="49" y="50"/>
                    </a:lnTo>
                    <a:lnTo>
                      <a:pt x="44" y="52"/>
                    </a:lnTo>
                    <a:lnTo>
                      <a:pt x="40" y="53"/>
                    </a:lnTo>
                    <a:lnTo>
                      <a:pt x="34" y="53"/>
                    </a:lnTo>
                    <a:lnTo>
                      <a:pt x="28" y="52"/>
                    </a:lnTo>
                    <a:lnTo>
                      <a:pt x="20" y="49"/>
                    </a:lnTo>
                    <a:lnTo>
                      <a:pt x="11" y="43"/>
                    </a:lnTo>
                    <a:lnTo>
                      <a:pt x="8" y="34"/>
                    </a:lnTo>
                    <a:lnTo>
                      <a:pt x="5" y="26"/>
                    </a:lnTo>
                    <a:lnTo>
                      <a:pt x="2" y="19"/>
                    </a:lnTo>
                    <a:lnTo>
                      <a:pt x="0" y="13"/>
                    </a:lnTo>
                    <a:lnTo>
                      <a:pt x="1" y="8"/>
                    </a:lnTo>
                    <a:lnTo>
                      <a:pt x="4" y="5"/>
                    </a:lnTo>
                    <a:lnTo>
                      <a:pt x="12" y="3"/>
                    </a:lnTo>
                    <a:lnTo>
                      <a:pt x="25" y="3"/>
                    </a:lnTo>
                    <a:close/>
                  </a:path>
                </a:pathLst>
              </a:custGeom>
              <a:solidFill>
                <a:srgbClr val="A18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59" name="Freeform 2407"/>
              <p:cNvSpPr>
                <a:spLocks/>
              </p:cNvSpPr>
              <p:nvPr/>
            </p:nvSpPr>
            <p:spPr bwMode="auto">
              <a:xfrm>
                <a:off x="1597" y="3186"/>
                <a:ext cx="126" cy="54"/>
              </a:xfrm>
              <a:custGeom>
                <a:avLst/>
                <a:gdLst>
                  <a:gd name="T0" fmla="*/ 25 w 126"/>
                  <a:gd name="T1" fmla="*/ 4 h 54"/>
                  <a:gd name="T2" fmla="*/ 30 w 126"/>
                  <a:gd name="T3" fmla="*/ 4 h 54"/>
                  <a:gd name="T4" fmla="*/ 37 w 126"/>
                  <a:gd name="T5" fmla="*/ 4 h 54"/>
                  <a:gd name="T6" fmla="*/ 43 w 126"/>
                  <a:gd name="T7" fmla="*/ 4 h 54"/>
                  <a:gd name="T8" fmla="*/ 50 w 126"/>
                  <a:gd name="T9" fmla="*/ 3 h 54"/>
                  <a:gd name="T10" fmla="*/ 56 w 126"/>
                  <a:gd name="T11" fmla="*/ 3 h 54"/>
                  <a:gd name="T12" fmla="*/ 63 w 126"/>
                  <a:gd name="T13" fmla="*/ 3 h 54"/>
                  <a:gd name="T14" fmla="*/ 69 w 126"/>
                  <a:gd name="T15" fmla="*/ 3 h 54"/>
                  <a:gd name="T16" fmla="*/ 75 w 126"/>
                  <a:gd name="T17" fmla="*/ 3 h 54"/>
                  <a:gd name="T18" fmla="*/ 98 w 126"/>
                  <a:gd name="T19" fmla="*/ 0 h 54"/>
                  <a:gd name="T20" fmla="*/ 114 w 126"/>
                  <a:gd name="T21" fmla="*/ 1 h 54"/>
                  <a:gd name="T22" fmla="*/ 123 w 126"/>
                  <a:gd name="T23" fmla="*/ 5 h 54"/>
                  <a:gd name="T24" fmla="*/ 126 w 126"/>
                  <a:gd name="T25" fmla="*/ 12 h 54"/>
                  <a:gd name="T26" fmla="*/ 124 w 126"/>
                  <a:gd name="T27" fmla="*/ 20 h 54"/>
                  <a:gd name="T28" fmla="*/ 119 w 126"/>
                  <a:gd name="T29" fmla="*/ 29 h 54"/>
                  <a:gd name="T30" fmla="*/ 111 w 126"/>
                  <a:gd name="T31" fmla="*/ 39 h 54"/>
                  <a:gd name="T32" fmla="*/ 101 w 126"/>
                  <a:gd name="T33" fmla="*/ 48 h 54"/>
                  <a:gd name="T34" fmla="*/ 94 w 126"/>
                  <a:gd name="T35" fmla="*/ 52 h 54"/>
                  <a:gd name="T36" fmla="*/ 88 w 126"/>
                  <a:gd name="T37" fmla="*/ 54 h 54"/>
                  <a:gd name="T38" fmla="*/ 84 w 126"/>
                  <a:gd name="T39" fmla="*/ 54 h 54"/>
                  <a:gd name="T40" fmla="*/ 80 w 126"/>
                  <a:gd name="T41" fmla="*/ 53 h 54"/>
                  <a:gd name="T42" fmla="*/ 76 w 126"/>
                  <a:gd name="T43" fmla="*/ 52 h 54"/>
                  <a:gd name="T44" fmla="*/ 71 w 126"/>
                  <a:gd name="T45" fmla="*/ 50 h 54"/>
                  <a:gd name="T46" fmla="*/ 65 w 126"/>
                  <a:gd name="T47" fmla="*/ 49 h 54"/>
                  <a:gd name="T48" fmla="*/ 56 w 126"/>
                  <a:gd name="T49" fmla="*/ 48 h 54"/>
                  <a:gd name="T50" fmla="*/ 51 w 126"/>
                  <a:gd name="T51" fmla="*/ 49 h 54"/>
                  <a:gd name="T52" fmla="*/ 46 w 126"/>
                  <a:gd name="T53" fmla="*/ 50 h 54"/>
                  <a:gd name="T54" fmla="*/ 42 w 126"/>
                  <a:gd name="T55" fmla="*/ 52 h 54"/>
                  <a:gd name="T56" fmla="*/ 37 w 126"/>
                  <a:gd name="T57" fmla="*/ 53 h 54"/>
                  <a:gd name="T58" fmla="*/ 31 w 126"/>
                  <a:gd name="T59" fmla="*/ 53 h 54"/>
                  <a:gd name="T60" fmla="*/ 26 w 126"/>
                  <a:gd name="T61" fmla="*/ 52 h 54"/>
                  <a:gd name="T62" fmla="*/ 19 w 126"/>
                  <a:gd name="T63" fmla="*/ 49 h 54"/>
                  <a:gd name="T64" fmla="*/ 11 w 126"/>
                  <a:gd name="T65" fmla="*/ 44 h 54"/>
                  <a:gd name="T66" fmla="*/ 8 w 126"/>
                  <a:gd name="T67" fmla="*/ 35 h 54"/>
                  <a:gd name="T68" fmla="*/ 5 w 126"/>
                  <a:gd name="T69" fmla="*/ 26 h 54"/>
                  <a:gd name="T70" fmla="*/ 2 w 126"/>
                  <a:gd name="T71" fmla="*/ 19 h 54"/>
                  <a:gd name="T72" fmla="*/ 0 w 126"/>
                  <a:gd name="T73" fmla="*/ 13 h 54"/>
                  <a:gd name="T74" fmla="*/ 0 w 126"/>
                  <a:gd name="T75" fmla="*/ 8 h 54"/>
                  <a:gd name="T76" fmla="*/ 4 w 126"/>
                  <a:gd name="T77" fmla="*/ 5 h 54"/>
                  <a:gd name="T78" fmla="*/ 12 w 126"/>
                  <a:gd name="T79" fmla="*/ 4 h 54"/>
                  <a:gd name="T80" fmla="*/ 25 w 126"/>
                  <a:gd name="T8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54">
                    <a:moveTo>
                      <a:pt x="25" y="4"/>
                    </a:moveTo>
                    <a:lnTo>
                      <a:pt x="30" y="4"/>
                    </a:lnTo>
                    <a:lnTo>
                      <a:pt x="37" y="4"/>
                    </a:lnTo>
                    <a:lnTo>
                      <a:pt x="43" y="4"/>
                    </a:lnTo>
                    <a:lnTo>
                      <a:pt x="50" y="3"/>
                    </a:lnTo>
                    <a:lnTo>
                      <a:pt x="56" y="3"/>
                    </a:lnTo>
                    <a:lnTo>
                      <a:pt x="63" y="3"/>
                    </a:lnTo>
                    <a:lnTo>
                      <a:pt x="69" y="3"/>
                    </a:lnTo>
                    <a:lnTo>
                      <a:pt x="75" y="3"/>
                    </a:lnTo>
                    <a:lnTo>
                      <a:pt x="98" y="0"/>
                    </a:lnTo>
                    <a:lnTo>
                      <a:pt x="114" y="1"/>
                    </a:lnTo>
                    <a:lnTo>
                      <a:pt x="123" y="5"/>
                    </a:lnTo>
                    <a:lnTo>
                      <a:pt x="126" y="12"/>
                    </a:lnTo>
                    <a:lnTo>
                      <a:pt x="124" y="20"/>
                    </a:lnTo>
                    <a:lnTo>
                      <a:pt x="119" y="29"/>
                    </a:lnTo>
                    <a:lnTo>
                      <a:pt x="111" y="39"/>
                    </a:lnTo>
                    <a:lnTo>
                      <a:pt x="101" y="48"/>
                    </a:lnTo>
                    <a:lnTo>
                      <a:pt x="94" y="52"/>
                    </a:lnTo>
                    <a:lnTo>
                      <a:pt x="88" y="54"/>
                    </a:lnTo>
                    <a:lnTo>
                      <a:pt x="84" y="54"/>
                    </a:lnTo>
                    <a:lnTo>
                      <a:pt x="80" y="53"/>
                    </a:lnTo>
                    <a:lnTo>
                      <a:pt x="76" y="52"/>
                    </a:lnTo>
                    <a:lnTo>
                      <a:pt x="71" y="50"/>
                    </a:lnTo>
                    <a:lnTo>
                      <a:pt x="65" y="49"/>
                    </a:lnTo>
                    <a:lnTo>
                      <a:pt x="56" y="48"/>
                    </a:lnTo>
                    <a:lnTo>
                      <a:pt x="51" y="49"/>
                    </a:lnTo>
                    <a:lnTo>
                      <a:pt x="46" y="50"/>
                    </a:lnTo>
                    <a:lnTo>
                      <a:pt x="42" y="52"/>
                    </a:lnTo>
                    <a:lnTo>
                      <a:pt x="37" y="53"/>
                    </a:lnTo>
                    <a:lnTo>
                      <a:pt x="31" y="53"/>
                    </a:lnTo>
                    <a:lnTo>
                      <a:pt x="26" y="52"/>
                    </a:lnTo>
                    <a:lnTo>
                      <a:pt x="19" y="49"/>
                    </a:lnTo>
                    <a:lnTo>
                      <a:pt x="11" y="44"/>
                    </a:lnTo>
                    <a:lnTo>
                      <a:pt x="8" y="35"/>
                    </a:lnTo>
                    <a:lnTo>
                      <a:pt x="5" y="26"/>
                    </a:lnTo>
                    <a:lnTo>
                      <a:pt x="2" y="19"/>
                    </a:lnTo>
                    <a:lnTo>
                      <a:pt x="0" y="13"/>
                    </a:lnTo>
                    <a:lnTo>
                      <a:pt x="0" y="8"/>
                    </a:lnTo>
                    <a:lnTo>
                      <a:pt x="4" y="5"/>
                    </a:lnTo>
                    <a:lnTo>
                      <a:pt x="12" y="4"/>
                    </a:lnTo>
                    <a:lnTo>
                      <a:pt x="25" y="4"/>
                    </a:lnTo>
                    <a:close/>
                  </a:path>
                </a:pathLst>
              </a:custGeom>
              <a:solidFill>
                <a:srgbClr val="AD91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60" name="Freeform 2408"/>
              <p:cNvSpPr>
                <a:spLocks/>
              </p:cNvSpPr>
              <p:nvPr/>
            </p:nvSpPr>
            <p:spPr bwMode="auto">
              <a:xfrm>
                <a:off x="1600" y="3186"/>
                <a:ext cx="122" cy="53"/>
              </a:xfrm>
              <a:custGeom>
                <a:avLst/>
                <a:gdLst>
                  <a:gd name="T0" fmla="*/ 24 w 122"/>
                  <a:gd name="T1" fmla="*/ 4 h 53"/>
                  <a:gd name="T2" fmla="*/ 29 w 122"/>
                  <a:gd name="T3" fmla="*/ 4 h 53"/>
                  <a:gd name="T4" fmla="*/ 35 w 122"/>
                  <a:gd name="T5" fmla="*/ 4 h 53"/>
                  <a:gd name="T6" fmla="*/ 41 w 122"/>
                  <a:gd name="T7" fmla="*/ 4 h 53"/>
                  <a:gd name="T8" fmla="*/ 48 w 122"/>
                  <a:gd name="T9" fmla="*/ 4 h 53"/>
                  <a:gd name="T10" fmla="*/ 54 w 122"/>
                  <a:gd name="T11" fmla="*/ 3 h 53"/>
                  <a:gd name="T12" fmla="*/ 60 w 122"/>
                  <a:gd name="T13" fmla="*/ 3 h 53"/>
                  <a:gd name="T14" fmla="*/ 66 w 122"/>
                  <a:gd name="T15" fmla="*/ 3 h 53"/>
                  <a:gd name="T16" fmla="*/ 71 w 122"/>
                  <a:gd name="T17" fmla="*/ 3 h 53"/>
                  <a:gd name="T18" fmla="*/ 94 w 122"/>
                  <a:gd name="T19" fmla="*/ 0 h 53"/>
                  <a:gd name="T20" fmla="*/ 110 w 122"/>
                  <a:gd name="T21" fmla="*/ 1 h 53"/>
                  <a:gd name="T22" fmla="*/ 119 w 122"/>
                  <a:gd name="T23" fmla="*/ 5 h 53"/>
                  <a:gd name="T24" fmla="*/ 122 w 122"/>
                  <a:gd name="T25" fmla="*/ 11 h 53"/>
                  <a:gd name="T26" fmla="*/ 120 w 122"/>
                  <a:gd name="T27" fmla="*/ 19 h 53"/>
                  <a:gd name="T28" fmla="*/ 115 w 122"/>
                  <a:gd name="T29" fmla="*/ 28 h 53"/>
                  <a:gd name="T30" fmla="*/ 107 w 122"/>
                  <a:gd name="T31" fmla="*/ 37 h 53"/>
                  <a:gd name="T32" fmla="*/ 97 w 122"/>
                  <a:gd name="T33" fmla="*/ 47 h 53"/>
                  <a:gd name="T34" fmla="*/ 90 w 122"/>
                  <a:gd name="T35" fmla="*/ 51 h 53"/>
                  <a:gd name="T36" fmla="*/ 85 w 122"/>
                  <a:gd name="T37" fmla="*/ 52 h 53"/>
                  <a:gd name="T38" fmla="*/ 81 w 122"/>
                  <a:gd name="T39" fmla="*/ 53 h 53"/>
                  <a:gd name="T40" fmla="*/ 77 w 122"/>
                  <a:gd name="T41" fmla="*/ 52 h 53"/>
                  <a:gd name="T42" fmla="*/ 73 w 122"/>
                  <a:gd name="T43" fmla="*/ 50 h 53"/>
                  <a:gd name="T44" fmla="*/ 68 w 122"/>
                  <a:gd name="T45" fmla="*/ 48 h 53"/>
                  <a:gd name="T46" fmla="*/ 62 w 122"/>
                  <a:gd name="T47" fmla="*/ 47 h 53"/>
                  <a:gd name="T48" fmla="*/ 54 w 122"/>
                  <a:gd name="T49" fmla="*/ 47 h 53"/>
                  <a:gd name="T50" fmla="*/ 48 w 122"/>
                  <a:gd name="T51" fmla="*/ 47 h 53"/>
                  <a:gd name="T52" fmla="*/ 43 w 122"/>
                  <a:gd name="T53" fmla="*/ 48 h 53"/>
                  <a:gd name="T54" fmla="*/ 38 w 122"/>
                  <a:gd name="T55" fmla="*/ 50 h 53"/>
                  <a:gd name="T56" fmla="*/ 34 w 122"/>
                  <a:gd name="T57" fmla="*/ 51 h 53"/>
                  <a:gd name="T58" fmla="*/ 28 w 122"/>
                  <a:gd name="T59" fmla="*/ 51 h 53"/>
                  <a:gd name="T60" fmla="*/ 23 w 122"/>
                  <a:gd name="T61" fmla="*/ 50 h 53"/>
                  <a:gd name="T62" fmla="*/ 17 w 122"/>
                  <a:gd name="T63" fmla="*/ 47 h 53"/>
                  <a:gd name="T64" fmla="*/ 10 w 122"/>
                  <a:gd name="T65" fmla="*/ 43 h 53"/>
                  <a:gd name="T66" fmla="*/ 7 w 122"/>
                  <a:gd name="T67" fmla="*/ 34 h 53"/>
                  <a:gd name="T68" fmla="*/ 4 w 122"/>
                  <a:gd name="T69" fmla="*/ 26 h 53"/>
                  <a:gd name="T70" fmla="*/ 1 w 122"/>
                  <a:gd name="T71" fmla="*/ 19 h 53"/>
                  <a:gd name="T72" fmla="*/ 0 w 122"/>
                  <a:gd name="T73" fmla="*/ 13 h 53"/>
                  <a:gd name="T74" fmla="*/ 0 w 122"/>
                  <a:gd name="T75" fmla="*/ 9 h 53"/>
                  <a:gd name="T76" fmla="*/ 3 w 122"/>
                  <a:gd name="T77" fmla="*/ 6 h 53"/>
                  <a:gd name="T78" fmla="*/ 11 w 122"/>
                  <a:gd name="T79" fmla="*/ 4 h 53"/>
                  <a:gd name="T80" fmla="*/ 24 w 122"/>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53">
                    <a:moveTo>
                      <a:pt x="24" y="4"/>
                    </a:moveTo>
                    <a:lnTo>
                      <a:pt x="29" y="4"/>
                    </a:lnTo>
                    <a:lnTo>
                      <a:pt x="35" y="4"/>
                    </a:lnTo>
                    <a:lnTo>
                      <a:pt x="41" y="4"/>
                    </a:lnTo>
                    <a:lnTo>
                      <a:pt x="48" y="4"/>
                    </a:lnTo>
                    <a:lnTo>
                      <a:pt x="54" y="3"/>
                    </a:lnTo>
                    <a:lnTo>
                      <a:pt x="60" y="3"/>
                    </a:lnTo>
                    <a:lnTo>
                      <a:pt x="66" y="3"/>
                    </a:lnTo>
                    <a:lnTo>
                      <a:pt x="71" y="3"/>
                    </a:lnTo>
                    <a:lnTo>
                      <a:pt x="94" y="0"/>
                    </a:lnTo>
                    <a:lnTo>
                      <a:pt x="110" y="1"/>
                    </a:lnTo>
                    <a:lnTo>
                      <a:pt x="119" y="5"/>
                    </a:lnTo>
                    <a:lnTo>
                      <a:pt x="122" y="11"/>
                    </a:lnTo>
                    <a:lnTo>
                      <a:pt x="120" y="19"/>
                    </a:lnTo>
                    <a:lnTo>
                      <a:pt x="115" y="28"/>
                    </a:lnTo>
                    <a:lnTo>
                      <a:pt x="107" y="37"/>
                    </a:lnTo>
                    <a:lnTo>
                      <a:pt x="97" y="47"/>
                    </a:lnTo>
                    <a:lnTo>
                      <a:pt x="90" y="51"/>
                    </a:lnTo>
                    <a:lnTo>
                      <a:pt x="85" y="52"/>
                    </a:lnTo>
                    <a:lnTo>
                      <a:pt x="81" y="53"/>
                    </a:lnTo>
                    <a:lnTo>
                      <a:pt x="77" y="52"/>
                    </a:lnTo>
                    <a:lnTo>
                      <a:pt x="73" y="50"/>
                    </a:lnTo>
                    <a:lnTo>
                      <a:pt x="68" y="48"/>
                    </a:lnTo>
                    <a:lnTo>
                      <a:pt x="62" y="47"/>
                    </a:lnTo>
                    <a:lnTo>
                      <a:pt x="54" y="47"/>
                    </a:lnTo>
                    <a:lnTo>
                      <a:pt x="48" y="47"/>
                    </a:lnTo>
                    <a:lnTo>
                      <a:pt x="43" y="48"/>
                    </a:lnTo>
                    <a:lnTo>
                      <a:pt x="38" y="50"/>
                    </a:lnTo>
                    <a:lnTo>
                      <a:pt x="34" y="51"/>
                    </a:lnTo>
                    <a:lnTo>
                      <a:pt x="28" y="51"/>
                    </a:lnTo>
                    <a:lnTo>
                      <a:pt x="23" y="50"/>
                    </a:lnTo>
                    <a:lnTo>
                      <a:pt x="17" y="47"/>
                    </a:lnTo>
                    <a:lnTo>
                      <a:pt x="10" y="43"/>
                    </a:lnTo>
                    <a:lnTo>
                      <a:pt x="7" y="34"/>
                    </a:lnTo>
                    <a:lnTo>
                      <a:pt x="4" y="26"/>
                    </a:lnTo>
                    <a:lnTo>
                      <a:pt x="1" y="19"/>
                    </a:lnTo>
                    <a:lnTo>
                      <a:pt x="0" y="13"/>
                    </a:lnTo>
                    <a:lnTo>
                      <a:pt x="0" y="9"/>
                    </a:lnTo>
                    <a:lnTo>
                      <a:pt x="3" y="6"/>
                    </a:lnTo>
                    <a:lnTo>
                      <a:pt x="11" y="4"/>
                    </a:lnTo>
                    <a:lnTo>
                      <a:pt x="24" y="4"/>
                    </a:lnTo>
                    <a:close/>
                  </a:path>
                </a:pathLst>
              </a:custGeom>
              <a:solidFill>
                <a:srgbClr val="BA9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61" name="Freeform 2409"/>
              <p:cNvSpPr>
                <a:spLocks/>
              </p:cNvSpPr>
              <p:nvPr/>
            </p:nvSpPr>
            <p:spPr bwMode="auto">
              <a:xfrm>
                <a:off x="1602" y="3186"/>
                <a:ext cx="120" cy="52"/>
              </a:xfrm>
              <a:custGeom>
                <a:avLst/>
                <a:gdLst>
                  <a:gd name="T0" fmla="*/ 25 w 120"/>
                  <a:gd name="T1" fmla="*/ 5 h 52"/>
                  <a:gd name="T2" fmla="*/ 30 w 120"/>
                  <a:gd name="T3" fmla="*/ 5 h 52"/>
                  <a:gd name="T4" fmla="*/ 36 w 120"/>
                  <a:gd name="T5" fmla="*/ 5 h 52"/>
                  <a:gd name="T6" fmla="*/ 42 w 120"/>
                  <a:gd name="T7" fmla="*/ 4 h 52"/>
                  <a:gd name="T8" fmla="*/ 47 w 120"/>
                  <a:gd name="T9" fmla="*/ 4 h 52"/>
                  <a:gd name="T10" fmla="*/ 53 w 120"/>
                  <a:gd name="T11" fmla="*/ 4 h 52"/>
                  <a:gd name="T12" fmla="*/ 59 w 120"/>
                  <a:gd name="T13" fmla="*/ 3 h 52"/>
                  <a:gd name="T14" fmla="*/ 64 w 120"/>
                  <a:gd name="T15" fmla="*/ 3 h 52"/>
                  <a:gd name="T16" fmla="*/ 70 w 120"/>
                  <a:gd name="T17" fmla="*/ 3 h 52"/>
                  <a:gd name="T18" fmla="*/ 93 w 120"/>
                  <a:gd name="T19" fmla="*/ 0 h 52"/>
                  <a:gd name="T20" fmla="*/ 108 w 120"/>
                  <a:gd name="T21" fmla="*/ 1 h 52"/>
                  <a:gd name="T22" fmla="*/ 117 w 120"/>
                  <a:gd name="T23" fmla="*/ 5 h 52"/>
                  <a:gd name="T24" fmla="*/ 120 w 120"/>
                  <a:gd name="T25" fmla="*/ 11 h 52"/>
                  <a:gd name="T26" fmla="*/ 118 w 120"/>
                  <a:gd name="T27" fmla="*/ 18 h 52"/>
                  <a:gd name="T28" fmla="*/ 113 w 120"/>
                  <a:gd name="T29" fmla="*/ 27 h 52"/>
                  <a:gd name="T30" fmla="*/ 105 w 120"/>
                  <a:gd name="T31" fmla="*/ 36 h 52"/>
                  <a:gd name="T32" fmla="*/ 95 w 120"/>
                  <a:gd name="T33" fmla="*/ 46 h 52"/>
                  <a:gd name="T34" fmla="*/ 88 w 120"/>
                  <a:gd name="T35" fmla="*/ 50 h 52"/>
                  <a:gd name="T36" fmla="*/ 83 w 120"/>
                  <a:gd name="T37" fmla="*/ 51 h 52"/>
                  <a:gd name="T38" fmla="*/ 79 w 120"/>
                  <a:gd name="T39" fmla="*/ 52 h 52"/>
                  <a:gd name="T40" fmla="*/ 75 w 120"/>
                  <a:gd name="T41" fmla="*/ 51 h 52"/>
                  <a:gd name="T42" fmla="*/ 72 w 120"/>
                  <a:gd name="T43" fmla="*/ 49 h 52"/>
                  <a:gd name="T44" fmla="*/ 67 w 120"/>
                  <a:gd name="T45" fmla="*/ 47 h 52"/>
                  <a:gd name="T46" fmla="*/ 61 w 120"/>
                  <a:gd name="T47" fmla="*/ 46 h 52"/>
                  <a:gd name="T48" fmla="*/ 52 w 120"/>
                  <a:gd name="T49" fmla="*/ 46 h 52"/>
                  <a:gd name="T50" fmla="*/ 47 w 120"/>
                  <a:gd name="T51" fmla="*/ 46 h 52"/>
                  <a:gd name="T52" fmla="*/ 42 w 120"/>
                  <a:gd name="T53" fmla="*/ 47 h 52"/>
                  <a:gd name="T54" fmla="*/ 37 w 120"/>
                  <a:gd name="T55" fmla="*/ 48 h 52"/>
                  <a:gd name="T56" fmla="*/ 32 w 120"/>
                  <a:gd name="T57" fmla="*/ 50 h 52"/>
                  <a:gd name="T58" fmla="*/ 27 w 120"/>
                  <a:gd name="T59" fmla="*/ 50 h 52"/>
                  <a:gd name="T60" fmla="*/ 21 w 120"/>
                  <a:gd name="T61" fmla="*/ 49 h 52"/>
                  <a:gd name="T62" fmla="*/ 16 w 120"/>
                  <a:gd name="T63" fmla="*/ 47 h 52"/>
                  <a:gd name="T64" fmla="*/ 11 w 120"/>
                  <a:gd name="T65" fmla="*/ 43 h 52"/>
                  <a:gd name="T66" fmla="*/ 8 w 120"/>
                  <a:gd name="T67" fmla="*/ 34 h 52"/>
                  <a:gd name="T68" fmla="*/ 5 w 120"/>
                  <a:gd name="T69" fmla="*/ 26 h 52"/>
                  <a:gd name="T70" fmla="*/ 2 w 120"/>
                  <a:gd name="T71" fmla="*/ 19 h 52"/>
                  <a:gd name="T72" fmla="*/ 0 w 120"/>
                  <a:gd name="T73" fmla="*/ 14 h 52"/>
                  <a:gd name="T74" fmla="*/ 1 w 120"/>
                  <a:gd name="T75" fmla="*/ 9 h 52"/>
                  <a:gd name="T76" fmla="*/ 4 w 120"/>
                  <a:gd name="T77" fmla="*/ 6 h 52"/>
                  <a:gd name="T78" fmla="*/ 12 w 120"/>
                  <a:gd name="T79" fmla="*/ 5 h 52"/>
                  <a:gd name="T80" fmla="*/ 25 w 120"/>
                  <a:gd name="T8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 h="52">
                    <a:moveTo>
                      <a:pt x="25" y="5"/>
                    </a:moveTo>
                    <a:lnTo>
                      <a:pt x="30" y="5"/>
                    </a:lnTo>
                    <a:lnTo>
                      <a:pt x="36" y="5"/>
                    </a:lnTo>
                    <a:lnTo>
                      <a:pt x="42" y="4"/>
                    </a:lnTo>
                    <a:lnTo>
                      <a:pt x="47" y="4"/>
                    </a:lnTo>
                    <a:lnTo>
                      <a:pt x="53" y="4"/>
                    </a:lnTo>
                    <a:lnTo>
                      <a:pt x="59" y="3"/>
                    </a:lnTo>
                    <a:lnTo>
                      <a:pt x="64" y="3"/>
                    </a:lnTo>
                    <a:lnTo>
                      <a:pt x="70" y="3"/>
                    </a:lnTo>
                    <a:lnTo>
                      <a:pt x="93" y="0"/>
                    </a:lnTo>
                    <a:lnTo>
                      <a:pt x="108" y="1"/>
                    </a:lnTo>
                    <a:lnTo>
                      <a:pt x="117" y="5"/>
                    </a:lnTo>
                    <a:lnTo>
                      <a:pt x="120" y="11"/>
                    </a:lnTo>
                    <a:lnTo>
                      <a:pt x="118" y="18"/>
                    </a:lnTo>
                    <a:lnTo>
                      <a:pt x="113" y="27"/>
                    </a:lnTo>
                    <a:lnTo>
                      <a:pt x="105" y="36"/>
                    </a:lnTo>
                    <a:lnTo>
                      <a:pt x="95" y="46"/>
                    </a:lnTo>
                    <a:lnTo>
                      <a:pt x="88" y="50"/>
                    </a:lnTo>
                    <a:lnTo>
                      <a:pt x="83" y="51"/>
                    </a:lnTo>
                    <a:lnTo>
                      <a:pt x="79" y="52"/>
                    </a:lnTo>
                    <a:lnTo>
                      <a:pt x="75" y="51"/>
                    </a:lnTo>
                    <a:lnTo>
                      <a:pt x="72" y="49"/>
                    </a:lnTo>
                    <a:lnTo>
                      <a:pt x="67" y="47"/>
                    </a:lnTo>
                    <a:lnTo>
                      <a:pt x="61" y="46"/>
                    </a:lnTo>
                    <a:lnTo>
                      <a:pt x="52" y="46"/>
                    </a:lnTo>
                    <a:lnTo>
                      <a:pt x="47" y="46"/>
                    </a:lnTo>
                    <a:lnTo>
                      <a:pt x="42" y="47"/>
                    </a:lnTo>
                    <a:lnTo>
                      <a:pt x="37" y="48"/>
                    </a:lnTo>
                    <a:lnTo>
                      <a:pt x="32" y="50"/>
                    </a:lnTo>
                    <a:lnTo>
                      <a:pt x="27" y="50"/>
                    </a:lnTo>
                    <a:lnTo>
                      <a:pt x="21" y="49"/>
                    </a:lnTo>
                    <a:lnTo>
                      <a:pt x="16" y="47"/>
                    </a:lnTo>
                    <a:lnTo>
                      <a:pt x="11" y="43"/>
                    </a:lnTo>
                    <a:lnTo>
                      <a:pt x="8" y="34"/>
                    </a:lnTo>
                    <a:lnTo>
                      <a:pt x="5" y="26"/>
                    </a:lnTo>
                    <a:lnTo>
                      <a:pt x="2" y="19"/>
                    </a:lnTo>
                    <a:lnTo>
                      <a:pt x="0" y="14"/>
                    </a:lnTo>
                    <a:lnTo>
                      <a:pt x="1" y="9"/>
                    </a:lnTo>
                    <a:lnTo>
                      <a:pt x="4" y="6"/>
                    </a:lnTo>
                    <a:lnTo>
                      <a:pt x="12" y="5"/>
                    </a:lnTo>
                    <a:lnTo>
                      <a:pt x="25" y="5"/>
                    </a:lnTo>
                    <a:close/>
                  </a:path>
                </a:pathLst>
              </a:custGeom>
              <a:solidFill>
                <a:srgbClr val="C4AD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62" name="Freeform 2410"/>
              <p:cNvSpPr>
                <a:spLocks/>
              </p:cNvSpPr>
              <p:nvPr/>
            </p:nvSpPr>
            <p:spPr bwMode="auto">
              <a:xfrm>
                <a:off x="1607" y="3187"/>
                <a:ext cx="115" cy="48"/>
              </a:xfrm>
              <a:custGeom>
                <a:avLst/>
                <a:gdLst>
                  <a:gd name="T0" fmla="*/ 24 w 115"/>
                  <a:gd name="T1" fmla="*/ 6 h 48"/>
                  <a:gd name="T2" fmla="*/ 29 w 115"/>
                  <a:gd name="T3" fmla="*/ 5 h 48"/>
                  <a:gd name="T4" fmla="*/ 35 w 115"/>
                  <a:gd name="T5" fmla="*/ 5 h 48"/>
                  <a:gd name="T6" fmla="*/ 40 w 115"/>
                  <a:gd name="T7" fmla="*/ 5 h 48"/>
                  <a:gd name="T8" fmla="*/ 45 w 115"/>
                  <a:gd name="T9" fmla="*/ 4 h 48"/>
                  <a:gd name="T10" fmla="*/ 49 w 115"/>
                  <a:gd name="T11" fmla="*/ 4 h 48"/>
                  <a:gd name="T12" fmla="*/ 54 w 115"/>
                  <a:gd name="T13" fmla="*/ 3 h 48"/>
                  <a:gd name="T14" fmla="*/ 59 w 115"/>
                  <a:gd name="T15" fmla="*/ 3 h 48"/>
                  <a:gd name="T16" fmla="*/ 65 w 115"/>
                  <a:gd name="T17" fmla="*/ 3 h 48"/>
                  <a:gd name="T18" fmla="*/ 87 w 115"/>
                  <a:gd name="T19" fmla="*/ 0 h 48"/>
                  <a:gd name="T20" fmla="*/ 103 w 115"/>
                  <a:gd name="T21" fmla="*/ 1 h 48"/>
                  <a:gd name="T22" fmla="*/ 112 w 115"/>
                  <a:gd name="T23" fmla="*/ 4 h 48"/>
                  <a:gd name="T24" fmla="*/ 115 w 115"/>
                  <a:gd name="T25" fmla="*/ 9 h 48"/>
                  <a:gd name="T26" fmla="*/ 113 w 115"/>
                  <a:gd name="T27" fmla="*/ 16 h 48"/>
                  <a:gd name="T28" fmla="*/ 108 w 115"/>
                  <a:gd name="T29" fmla="*/ 24 h 48"/>
                  <a:gd name="T30" fmla="*/ 100 w 115"/>
                  <a:gd name="T31" fmla="*/ 33 h 48"/>
                  <a:gd name="T32" fmla="*/ 90 w 115"/>
                  <a:gd name="T33" fmla="*/ 42 h 48"/>
                  <a:gd name="T34" fmla="*/ 83 w 115"/>
                  <a:gd name="T35" fmla="*/ 46 h 48"/>
                  <a:gd name="T36" fmla="*/ 78 w 115"/>
                  <a:gd name="T37" fmla="*/ 48 h 48"/>
                  <a:gd name="T38" fmla="*/ 74 w 115"/>
                  <a:gd name="T39" fmla="*/ 48 h 48"/>
                  <a:gd name="T40" fmla="*/ 71 w 115"/>
                  <a:gd name="T41" fmla="*/ 47 h 48"/>
                  <a:gd name="T42" fmla="*/ 67 w 115"/>
                  <a:gd name="T43" fmla="*/ 45 h 48"/>
                  <a:gd name="T44" fmla="*/ 63 w 115"/>
                  <a:gd name="T45" fmla="*/ 44 h 48"/>
                  <a:gd name="T46" fmla="*/ 56 w 115"/>
                  <a:gd name="T47" fmla="*/ 43 h 48"/>
                  <a:gd name="T48" fmla="*/ 48 w 115"/>
                  <a:gd name="T49" fmla="*/ 42 h 48"/>
                  <a:gd name="T50" fmla="*/ 42 w 115"/>
                  <a:gd name="T51" fmla="*/ 43 h 48"/>
                  <a:gd name="T52" fmla="*/ 37 w 115"/>
                  <a:gd name="T53" fmla="*/ 44 h 48"/>
                  <a:gd name="T54" fmla="*/ 31 w 115"/>
                  <a:gd name="T55" fmla="*/ 44 h 48"/>
                  <a:gd name="T56" fmla="*/ 26 w 115"/>
                  <a:gd name="T57" fmla="*/ 45 h 48"/>
                  <a:gd name="T58" fmla="*/ 21 w 115"/>
                  <a:gd name="T59" fmla="*/ 46 h 48"/>
                  <a:gd name="T60" fmla="*/ 17 w 115"/>
                  <a:gd name="T61" fmla="*/ 45 h 48"/>
                  <a:gd name="T62" fmla="*/ 13 w 115"/>
                  <a:gd name="T63" fmla="*/ 44 h 48"/>
                  <a:gd name="T64" fmla="*/ 10 w 115"/>
                  <a:gd name="T65" fmla="*/ 41 h 48"/>
                  <a:gd name="T66" fmla="*/ 8 w 115"/>
                  <a:gd name="T67" fmla="*/ 33 h 48"/>
                  <a:gd name="T68" fmla="*/ 5 w 115"/>
                  <a:gd name="T69" fmla="*/ 26 h 48"/>
                  <a:gd name="T70" fmla="*/ 1 w 115"/>
                  <a:gd name="T71" fmla="*/ 19 h 48"/>
                  <a:gd name="T72" fmla="*/ 0 w 115"/>
                  <a:gd name="T73" fmla="*/ 14 h 48"/>
                  <a:gd name="T74" fmla="*/ 0 w 115"/>
                  <a:gd name="T75" fmla="*/ 10 h 48"/>
                  <a:gd name="T76" fmla="*/ 4 w 115"/>
                  <a:gd name="T77" fmla="*/ 7 h 48"/>
                  <a:gd name="T78" fmla="*/ 11 w 115"/>
                  <a:gd name="T79" fmla="*/ 5 h 48"/>
                  <a:gd name="T80" fmla="*/ 24 w 115"/>
                  <a:gd name="T81"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48">
                    <a:moveTo>
                      <a:pt x="24" y="6"/>
                    </a:moveTo>
                    <a:lnTo>
                      <a:pt x="29" y="5"/>
                    </a:lnTo>
                    <a:lnTo>
                      <a:pt x="35" y="5"/>
                    </a:lnTo>
                    <a:lnTo>
                      <a:pt x="40" y="5"/>
                    </a:lnTo>
                    <a:lnTo>
                      <a:pt x="45" y="4"/>
                    </a:lnTo>
                    <a:lnTo>
                      <a:pt x="49" y="4"/>
                    </a:lnTo>
                    <a:lnTo>
                      <a:pt x="54" y="3"/>
                    </a:lnTo>
                    <a:lnTo>
                      <a:pt x="59" y="3"/>
                    </a:lnTo>
                    <a:lnTo>
                      <a:pt x="65" y="3"/>
                    </a:lnTo>
                    <a:lnTo>
                      <a:pt x="87" y="0"/>
                    </a:lnTo>
                    <a:lnTo>
                      <a:pt x="103" y="1"/>
                    </a:lnTo>
                    <a:lnTo>
                      <a:pt x="112" y="4"/>
                    </a:lnTo>
                    <a:lnTo>
                      <a:pt x="115" y="9"/>
                    </a:lnTo>
                    <a:lnTo>
                      <a:pt x="113" y="16"/>
                    </a:lnTo>
                    <a:lnTo>
                      <a:pt x="108" y="24"/>
                    </a:lnTo>
                    <a:lnTo>
                      <a:pt x="100" y="33"/>
                    </a:lnTo>
                    <a:lnTo>
                      <a:pt x="90" y="42"/>
                    </a:lnTo>
                    <a:lnTo>
                      <a:pt x="83" y="46"/>
                    </a:lnTo>
                    <a:lnTo>
                      <a:pt x="78" y="48"/>
                    </a:lnTo>
                    <a:lnTo>
                      <a:pt x="74" y="48"/>
                    </a:lnTo>
                    <a:lnTo>
                      <a:pt x="71" y="47"/>
                    </a:lnTo>
                    <a:lnTo>
                      <a:pt x="67" y="45"/>
                    </a:lnTo>
                    <a:lnTo>
                      <a:pt x="63" y="44"/>
                    </a:lnTo>
                    <a:lnTo>
                      <a:pt x="56" y="43"/>
                    </a:lnTo>
                    <a:lnTo>
                      <a:pt x="48" y="42"/>
                    </a:lnTo>
                    <a:lnTo>
                      <a:pt x="42" y="43"/>
                    </a:lnTo>
                    <a:lnTo>
                      <a:pt x="37" y="44"/>
                    </a:lnTo>
                    <a:lnTo>
                      <a:pt x="31" y="44"/>
                    </a:lnTo>
                    <a:lnTo>
                      <a:pt x="26" y="45"/>
                    </a:lnTo>
                    <a:lnTo>
                      <a:pt x="21" y="46"/>
                    </a:lnTo>
                    <a:lnTo>
                      <a:pt x="17" y="45"/>
                    </a:lnTo>
                    <a:lnTo>
                      <a:pt x="13" y="44"/>
                    </a:lnTo>
                    <a:lnTo>
                      <a:pt x="10" y="41"/>
                    </a:lnTo>
                    <a:lnTo>
                      <a:pt x="8" y="33"/>
                    </a:lnTo>
                    <a:lnTo>
                      <a:pt x="5" y="26"/>
                    </a:lnTo>
                    <a:lnTo>
                      <a:pt x="1" y="19"/>
                    </a:lnTo>
                    <a:lnTo>
                      <a:pt x="0" y="14"/>
                    </a:lnTo>
                    <a:lnTo>
                      <a:pt x="0" y="10"/>
                    </a:lnTo>
                    <a:lnTo>
                      <a:pt x="4" y="7"/>
                    </a:lnTo>
                    <a:lnTo>
                      <a:pt x="11" y="5"/>
                    </a:lnTo>
                    <a:lnTo>
                      <a:pt x="24" y="6"/>
                    </a:lnTo>
                    <a:close/>
                  </a:path>
                </a:pathLst>
              </a:custGeom>
              <a:solidFill>
                <a:srgbClr val="DE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63" name="Freeform 2411"/>
              <p:cNvSpPr>
                <a:spLocks/>
              </p:cNvSpPr>
              <p:nvPr/>
            </p:nvSpPr>
            <p:spPr bwMode="auto">
              <a:xfrm>
                <a:off x="1604" y="3186"/>
                <a:ext cx="118" cy="50"/>
              </a:xfrm>
              <a:custGeom>
                <a:avLst/>
                <a:gdLst>
                  <a:gd name="T0" fmla="*/ 25 w 118"/>
                  <a:gd name="T1" fmla="*/ 5 h 50"/>
                  <a:gd name="T2" fmla="*/ 30 w 118"/>
                  <a:gd name="T3" fmla="*/ 5 h 50"/>
                  <a:gd name="T4" fmla="*/ 35 w 118"/>
                  <a:gd name="T5" fmla="*/ 5 h 50"/>
                  <a:gd name="T6" fmla="*/ 41 w 118"/>
                  <a:gd name="T7" fmla="*/ 5 h 50"/>
                  <a:gd name="T8" fmla="*/ 46 w 118"/>
                  <a:gd name="T9" fmla="*/ 4 h 50"/>
                  <a:gd name="T10" fmla="*/ 51 w 118"/>
                  <a:gd name="T11" fmla="*/ 4 h 50"/>
                  <a:gd name="T12" fmla="*/ 57 w 118"/>
                  <a:gd name="T13" fmla="*/ 3 h 50"/>
                  <a:gd name="T14" fmla="*/ 62 w 118"/>
                  <a:gd name="T15" fmla="*/ 3 h 50"/>
                  <a:gd name="T16" fmla="*/ 68 w 118"/>
                  <a:gd name="T17" fmla="*/ 3 h 50"/>
                  <a:gd name="T18" fmla="*/ 90 w 118"/>
                  <a:gd name="T19" fmla="*/ 0 h 50"/>
                  <a:gd name="T20" fmla="*/ 106 w 118"/>
                  <a:gd name="T21" fmla="*/ 1 h 50"/>
                  <a:gd name="T22" fmla="*/ 115 w 118"/>
                  <a:gd name="T23" fmla="*/ 4 h 50"/>
                  <a:gd name="T24" fmla="*/ 118 w 118"/>
                  <a:gd name="T25" fmla="*/ 10 h 50"/>
                  <a:gd name="T26" fmla="*/ 116 w 118"/>
                  <a:gd name="T27" fmla="*/ 17 h 50"/>
                  <a:gd name="T28" fmla="*/ 111 w 118"/>
                  <a:gd name="T29" fmla="*/ 25 h 50"/>
                  <a:gd name="T30" fmla="*/ 103 w 118"/>
                  <a:gd name="T31" fmla="*/ 34 h 50"/>
                  <a:gd name="T32" fmla="*/ 93 w 118"/>
                  <a:gd name="T33" fmla="*/ 44 h 50"/>
                  <a:gd name="T34" fmla="*/ 86 w 118"/>
                  <a:gd name="T35" fmla="*/ 48 h 50"/>
                  <a:gd name="T36" fmla="*/ 81 w 118"/>
                  <a:gd name="T37" fmla="*/ 50 h 50"/>
                  <a:gd name="T38" fmla="*/ 77 w 118"/>
                  <a:gd name="T39" fmla="*/ 50 h 50"/>
                  <a:gd name="T40" fmla="*/ 74 w 118"/>
                  <a:gd name="T41" fmla="*/ 49 h 50"/>
                  <a:gd name="T42" fmla="*/ 70 w 118"/>
                  <a:gd name="T43" fmla="*/ 47 h 50"/>
                  <a:gd name="T44" fmla="*/ 65 w 118"/>
                  <a:gd name="T45" fmla="*/ 46 h 50"/>
                  <a:gd name="T46" fmla="*/ 59 w 118"/>
                  <a:gd name="T47" fmla="*/ 45 h 50"/>
                  <a:gd name="T48" fmla="*/ 50 w 118"/>
                  <a:gd name="T49" fmla="*/ 44 h 50"/>
                  <a:gd name="T50" fmla="*/ 45 w 118"/>
                  <a:gd name="T51" fmla="*/ 45 h 50"/>
                  <a:gd name="T52" fmla="*/ 40 w 118"/>
                  <a:gd name="T53" fmla="*/ 45 h 50"/>
                  <a:gd name="T54" fmla="*/ 34 w 118"/>
                  <a:gd name="T55" fmla="*/ 46 h 50"/>
                  <a:gd name="T56" fmla="*/ 29 w 118"/>
                  <a:gd name="T57" fmla="*/ 47 h 50"/>
                  <a:gd name="T58" fmla="*/ 24 w 118"/>
                  <a:gd name="T59" fmla="*/ 48 h 50"/>
                  <a:gd name="T60" fmla="*/ 19 w 118"/>
                  <a:gd name="T61" fmla="*/ 47 h 50"/>
                  <a:gd name="T62" fmla="*/ 15 w 118"/>
                  <a:gd name="T63" fmla="*/ 45 h 50"/>
                  <a:gd name="T64" fmla="*/ 11 w 118"/>
                  <a:gd name="T65" fmla="*/ 42 h 50"/>
                  <a:gd name="T66" fmla="*/ 8 w 118"/>
                  <a:gd name="T67" fmla="*/ 34 h 50"/>
                  <a:gd name="T68" fmla="*/ 5 w 118"/>
                  <a:gd name="T69" fmla="*/ 26 h 50"/>
                  <a:gd name="T70" fmla="*/ 2 w 118"/>
                  <a:gd name="T71" fmla="*/ 19 h 50"/>
                  <a:gd name="T72" fmla="*/ 0 w 118"/>
                  <a:gd name="T73" fmla="*/ 14 h 50"/>
                  <a:gd name="T74" fmla="*/ 0 w 118"/>
                  <a:gd name="T75" fmla="*/ 9 h 50"/>
                  <a:gd name="T76" fmla="*/ 4 w 118"/>
                  <a:gd name="T77" fmla="*/ 6 h 50"/>
                  <a:gd name="T78" fmla="*/ 12 w 118"/>
                  <a:gd name="T79" fmla="*/ 5 h 50"/>
                  <a:gd name="T80" fmla="*/ 25 w 118"/>
                  <a:gd name="T81"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50">
                    <a:moveTo>
                      <a:pt x="25" y="5"/>
                    </a:moveTo>
                    <a:lnTo>
                      <a:pt x="30" y="5"/>
                    </a:lnTo>
                    <a:lnTo>
                      <a:pt x="35" y="5"/>
                    </a:lnTo>
                    <a:lnTo>
                      <a:pt x="41" y="5"/>
                    </a:lnTo>
                    <a:lnTo>
                      <a:pt x="46" y="4"/>
                    </a:lnTo>
                    <a:lnTo>
                      <a:pt x="51" y="4"/>
                    </a:lnTo>
                    <a:lnTo>
                      <a:pt x="57" y="3"/>
                    </a:lnTo>
                    <a:lnTo>
                      <a:pt x="62" y="3"/>
                    </a:lnTo>
                    <a:lnTo>
                      <a:pt x="68" y="3"/>
                    </a:lnTo>
                    <a:lnTo>
                      <a:pt x="90" y="0"/>
                    </a:lnTo>
                    <a:lnTo>
                      <a:pt x="106" y="1"/>
                    </a:lnTo>
                    <a:lnTo>
                      <a:pt x="115" y="4"/>
                    </a:lnTo>
                    <a:lnTo>
                      <a:pt x="118" y="10"/>
                    </a:lnTo>
                    <a:lnTo>
                      <a:pt x="116" y="17"/>
                    </a:lnTo>
                    <a:lnTo>
                      <a:pt x="111" y="25"/>
                    </a:lnTo>
                    <a:lnTo>
                      <a:pt x="103" y="34"/>
                    </a:lnTo>
                    <a:lnTo>
                      <a:pt x="93" y="44"/>
                    </a:lnTo>
                    <a:lnTo>
                      <a:pt x="86" y="48"/>
                    </a:lnTo>
                    <a:lnTo>
                      <a:pt x="81" y="50"/>
                    </a:lnTo>
                    <a:lnTo>
                      <a:pt x="77" y="50"/>
                    </a:lnTo>
                    <a:lnTo>
                      <a:pt x="74" y="49"/>
                    </a:lnTo>
                    <a:lnTo>
                      <a:pt x="70" y="47"/>
                    </a:lnTo>
                    <a:lnTo>
                      <a:pt x="65" y="46"/>
                    </a:lnTo>
                    <a:lnTo>
                      <a:pt x="59" y="45"/>
                    </a:lnTo>
                    <a:lnTo>
                      <a:pt x="50" y="44"/>
                    </a:lnTo>
                    <a:lnTo>
                      <a:pt x="45" y="45"/>
                    </a:lnTo>
                    <a:lnTo>
                      <a:pt x="40" y="45"/>
                    </a:lnTo>
                    <a:lnTo>
                      <a:pt x="34" y="46"/>
                    </a:lnTo>
                    <a:lnTo>
                      <a:pt x="29" y="47"/>
                    </a:lnTo>
                    <a:lnTo>
                      <a:pt x="24" y="48"/>
                    </a:lnTo>
                    <a:lnTo>
                      <a:pt x="19" y="47"/>
                    </a:lnTo>
                    <a:lnTo>
                      <a:pt x="15" y="45"/>
                    </a:lnTo>
                    <a:lnTo>
                      <a:pt x="11" y="42"/>
                    </a:lnTo>
                    <a:lnTo>
                      <a:pt x="8" y="34"/>
                    </a:lnTo>
                    <a:lnTo>
                      <a:pt x="5" y="26"/>
                    </a:lnTo>
                    <a:lnTo>
                      <a:pt x="2" y="19"/>
                    </a:lnTo>
                    <a:lnTo>
                      <a:pt x="0" y="14"/>
                    </a:lnTo>
                    <a:lnTo>
                      <a:pt x="0" y="9"/>
                    </a:lnTo>
                    <a:lnTo>
                      <a:pt x="4" y="6"/>
                    </a:lnTo>
                    <a:lnTo>
                      <a:pt x="12" y="5"/>
                    </a:lnTo>
                    <a:lnTo>
                      <a:pt x="25" y="5"/>
                    </a:lnTo>
                    <a:close/>
                  </a:path>
                </a:pathLst>
              </a:custGeom>
              <a:solidFill>
                <a:srgbClr val="D1B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64" name="Freeform 2412"/>
              <p:cNvSpPr>
                <a:spLocks/>
              </p:cNvSpPr>
              <p:nvPr/>
            </p:nvSpPr>
            <p:spPr bwMode="auto">
              <a:xfrm>
                <a:off x="1609" y="3187"/>
                <a:ext cx="112" cy="46"/>
              </a:xfrm>
              <a:custGeom>
                <a:avLst/>
                <a:gdLst>
                  <a:gd name="T0" fmla="*/ 25 w 112"/>
                  <a:gd name="T1" fmla="*/ 6 h 46"/>
                  <a:gd name="T2" fmla="*/ 30 w 112"/>
                  <a:gd name="T3" fmla="*/ 6 h 46"/>
                  <a:gd name="T4" fmla="*/ 35 w 112"/>
                  <a:gd name="T5" fmla="*/ 5 h 46"/>
                  <a:gd name="T6" fmla="*/ 39 w 112"/>
                  <a:gd name="T7" fmla="*/ 5 h 46"/>
                  <a:gd name="T8" fmla="*/ 44 w 112"/>
                  <a:gd name="T9" fmla="*/ 4 h 46"/>
                  <a:gd name="T10" fmla="*/ 48 w 112"/>
                  <a:gd name="T11" fmla="*/ 4 h 46"/>
                  <a:gd name="T12" fmla="*/ 53 w 112"/>
                  <a:gd name="T13" fmla="*/ 3 h 46"/>
                  <a:gd name="T14" fmla="*/ 57 w 112"/>
                  <a:gd name="T15" fmla="*/ 3 h 46"/>
                  <a:gd name="T16" fmla="*/ 63 w 112"/>
                  <a:gd name="T17" fmla="*/ 3 h 46"/>
                  <a:gd name="T18" fmla="*/ 85 w 112"/>
                  <a:gd name="T19" fmla="*/ 0 h 46"/>
                  <a:gd name="T20" fmla="*/ 100 w 112"/>
                  <a:gd name="T21" fmla="*/ 1 h 46"/>
                  <a:gd name="T22" fmla="*/ 109 w 112"/>
                  <a:gd name="T23" fmla="*/ 4 h 46"/>
                  <a:gd name="T24" fmla="*/ 112 w 112"/>
                  <a:gd name="T25" fmla="*/ 9 h 46"/>
                  <a:gd name="T26" fmla="*/ 111 w 112"/>
                  <a:gd name="T27" fmla="*/ 15 h 46"/>
                  <a:gd name="T28" fmla="*/ 105 w 112"/>
                  <a:gd name="T29" fmla="*/ 23 h 46"/>
                  <a:gd name="T30" fmla="*/ 98 w 112"/>
                  <a:gd name="T31" fmla="*/ 31 h 46"/>
                  <a:gd name="T32" fmla="*/ 88 w 112"/>
                  <a:gd name="T33" fmla="*/ 40 h 46"/>
                  <a:gd name="T34" fmla="*/ 81 w 112"/>
                  <a:gd name="T35" fmla="*/ 44 h 46"/>
                  <a:gd name="T36" fmla="*/ 76 w 112"/>
                  <a:gd name="T37" fmla="*/ 46 h 46"/>
                  <a:gd name="T38" fmla="*/ 72 w 112"/>
                  <a:gd name="T39" fmla="*/ 46 h 46"/>
                  <a:gd name="T40" fmla="*/ 69 w 112"/>
                  <a:gd name="T41" fmla="*/ 45 h 46"/>
                  <a:gd name="T42" fmla="*/ 65 w 112"/>
                  <a:gd name="T43" fmla="*/ 44 h 46"/>
                  <a:gd name="T44" fmla="*/ 61 w 112"/>
                  <a:gd name="T45" fmla="*/ 42 h 46"/>
                  <a:gd name="T46" fmla="*/ 55 w 112"/>
                  <a:gd name="T47" fmla="*/ 41 h 46"/>
                  <a:gd name="T48" fmla="*/ 46 w 112"/>
                  <a:gd name="T49" fmla="*/ 41 h 46"/>
                  <a:gd name="T50" fmla="*/ 41 w 112"/>
                  <a:gd name="T51" fmla="*/ 41 h 46"/>
                  <a:gd name="T52" fmla="*/ 35 w 112"/>
                  <a:gd name="T53" fmla="*/ 42 h 46"/>
                  <a:gd name="T54" fmla="*/ 30 w 112"/>
                  <a:gd name="T55" fmla="*/ 42 h 46"/>
                  <a:gd name="T56" fmla="*/ 24 w 112"/>
                  <a:gd name="T57" fmla="*/ 43 h 46"/>
                  <a:gd name="T58" fmla="*/ 19 w 112"/>
                  <a:gd name="T59" fmla="*/ 44 h 46"/>
                  <a:gd name="T60" fmla="*/ 16 w 112"/>
                  <a:gd name="T61" fmla="*/ 44 h 46"/>
                  <a:gd name="T62" fmla="*/ 13 w 112"/>
                  <a:gd name="T63" fmla="*/ 42 h 46"/>
                  <a:gd name="T64" fmla="*/ 11 w 112"/>
                  <a:gd name="T65" fmla="*/ 40 h 46"/>
                  <a:gd name="T66" fmla="*/ 8 w 112"/>
                  <a:gd name="T67" fmla="*/ 32 h 46"/>
                  <a:gd name="T68" fmla="*/ 5 w 112"/>
                  <a:gd name="T69" fmla="*/ 25 h 46"/>
                  <a:gd name="T70" fmla="*/ 2 w 112"/>
                  <a:gd name="T71" fmla="*/ 19 h 46"/>
                  <a:gd name="T72" fmla="*/ 0 w 112"/>
                  <a:gd name="T73" fmla="*/ 14 h 46"/>
                  <a:gd name="T74" fmla="*/ 1 w 112"/>
                  <a:gd name="T75" fmla="*/ 10 h 46"/>
                  <a:gd name="T76" fmla="*/ 4 w 112"/>
                  <a:gd name="T77" fmla="*/ 7 h 46"/>
                  <a:gd name="T78" fmla="*/ 12 w 112"/>
                  <a:gd name="T79" fmla="*/ 6 h 46"/>
                  <a:gd name="T80" fmla="*/ 25 w 112"/>
                  <a:gd name="T81"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46">
                    <a:moveTo>
                      <a:pt x="25" y="6"/>
                    </a:moveTo>
                    <a:lnTo>
                      <a:pt x="30" y="6"/>
                    </a:lnTo>
                    <a:lnTo>
                      <a:pt x="35" y="5"/>
                    </a:lnTo>
                    <a:lnTo>
                      <a:pt x="39" y="5"/>
                    </a:lnTo>
                    <a:lnTo>
                      <a:pt x="44" y="4"/>
                    </a:lnTo>
                    <a:lnTo>
                      <a:pt x="48" y="4"/>
                    </a:lnTo>
                    <a:lnTo>
                      <a:pt x="53" y="3"/>
                    </a:lnTo>
                    <a:lnTo>
                      <a:pt x="57" y="3"/>
                    </a:lnTo>
                    <a:lnTo>
                      <a:pt x="63" y="3"/>
                    </a:lnTo>
                    <a:lnTo>
                      <a:pt x="85" y="0"/>
                    </a:lnTo>
                    <a:lnTo>
                      <a:pt x="100" y="1"/>
                    </a:lnTo>
                    <a:lnTo>
                      <a:pt x="109" y="4"/>
                    </a:lnTo>
                    <a:lnTo>
                      <a:pt x="112" y="9"/>
                    </a:lnTo>
                    <a:lnTo>
                      <a:pt x="111" y="15"/>
                    </a:lnTo>
                    <a:lnTo>
                      <a:pt x="105" y="23"/>
                    </a:lnTo>
                    <a:lnTo>
                      <a:pt x="98" y="31"/>
                    </a:lnTo>
                    <a:lnTo>
                      <a:pt x="88" y="40"/>
                    </a:lnTo>
                    <a:lnTo>
                      <a:pt x="81" y="44"/>
                    </a:lnTo>
                    <a:lnTo>
                      <a:pt x="76" y="46"/>
                    </a:lnTo>
                    <a:lnTo>
                      <a:pt x="72" y="46"/>
                    </a:lnTo>
                    <a:lnTo>
                      <a:pt x="69" y="45"/>
                    </a:lnTo>
                    <a:lnTo>
                      <a:pt x="65" y="44"/>
                    </a:lnTo>
                    <a:lnTo>
                      <a:pt x="61" y="42"/>
                    </a:lnTo>
                    <a:lnTo>
                      <a:pt x="55" y="41"/>
                    </a:lnTo>
                    <a:lnTo>
                      <a:pt x="46" y="41"/>
                    </a:lnTo>
                    <a:lnTo>
                      <a:pt x="41" y="41"/>
                    </a:lnTo>
                    <a:lnTo>
                      <a:pt x="35" y="42"/>
                    </a:lnTo>
                    <a:lnTo>
                      <a:pt x="30" y="42"/>
                    </a:lnTo>
                    <a:lnTo>
                      <a:pt x="24" y="43"/>
                    </a:lnTo>
                    <a:lnTo>
                      <a:pt x="19" y="44"/>
                    </a:lnTo>
                    <a:lnTo>
                      <a:pt x="16" y="44"/>
                    </a:lnTo>
                    <a:lnTo>
                      <a:pt x="13" y="42"/>
                    </a:lnTo>
                    <a:lnTo>
                      <a:pt x="11" y="40"/>
                    </a:lnTo>
                    <a:lnTo>
                      <a:pt x="8" y="32"/>
                    </a:lnTo>
                    <a:lnTo>
                      <a:pt x="5" y="25"/>
                    </a:lnTo>
                    <a:lnTo>
                      <a:pt x="2" y="19"/>
                    </a:lnTo>
                    <a:lnTo>
                      <a:pt x="0" y="14"/>
                    </a:lnTo>
                    <a:lnTo>
                      <a:pt x="1" y="10"/>
                    </a:lnTo>
                    <a:lnTo>
                      <a:pt x="4" y="7"/>
                    </a:lnTo>
                    <a:lnTo>
                      <a:pt x="12" y="6"/>
                    </a:lnTo>
                    <a:lnTo>
                      <a:pt x="25" y="6"/>
                    </a:lnTo>
                    <a:close/>
                  </a:path>
                </a:pathLst>
              </a:custGeom>
              <a:solidFill>
                <a:srgbClr val="ED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687" name="Group 2430"/>
            <p:cNvGrpSpPr>
              <a:grpSpLocks/>
            </p:cNvGrpSpPr>
            <p:nvPr/>
          </p:nvGrpSpPr>
          <p:grpSpPr bwMode="auto">
            <a:xfrm>
              <a:off x="2435226" y="5145648"/>
              <a:ext cx="357188" cy="88900"/>
              <a:chOff x="1534" y="3199"/>
              <a:chExt cx="225" cy="56"/>
            </a:xfrm>
          </p:grpSpPr>
          <p:grpSp>
            <p:nvGrpSpPr>
              <p:cNvPr id="4241" name="Group 2424"/>
              <p:cNvGrpSpPr>
                <a:grpSpLocks/>
              </p:cNvGrpSpPr>
              <p:nvPr/>
            </p:nvGrpSpPr>
            <p:grpSpPr bwMode="auto">
              <a:xfrm>
                <a:off x="1534" y="3199"/>
                <a:ext cx="144" cy="52"/>
                <a:chOff x="1534" y="3199"/>
                <a:chExt cx="144" cy="52"/>
              </a:xfrm>
            </p:grpSpPr>
            <p:grpSp>
              <p:nvGrpSpPr>
                <p:cNvPr id="4247" name="Group 2416"/>
                <p:cNvGrpSpPr>
                  <a:grpSpLocks/>
                </p:cNvGrpSpPr>
                <p:nvPr/>
              </p:nvGrpSpPr>
              <p:grpSpPr bwMode="auto">
                <a:xfrm>
                  <a:off x="1617" y="3199"/>
                  <a:ext cx="11" cy="17"/>
                  <a:chOff x="1617" y="3199"/>
                  <a:chExt cx="11" cy="17"/>
                </a:xfrm>
              </p:grpSpPr>
              <p:sp>
                <p:nvSpPr>
                  <p:cNvPr id="4255" name="Freeform 2414"/>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56" name="Freeform 2415"/>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248" name="Group 2419"/>
                <p:cNvGrpSpPr>
                  <a:grpSpLocks/>
                </p:cNvGrpSpPr>
                <p:nvPr/>
              </p:nvGrpSpPr>
              <p:grpSpPr bwMode="auto">
                <a:xfrm>
                  <a:off x="1661" y="3200"/>
                  <a:ext cx="17" cy="18"/>
                  <a:chOff x="1661" y="3200"/>
                  <a:chExt cx="17" cy="18"/>
                </a:xfrm>
              </p:grpSpPr>
              <p:sp>
                <p:nvSpPr>
                  <p:cNvPr id="4253" name="Freeform 2417"/>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54" name="Freeform 2418"/>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249" name="Line 2420"/>
                <p:cNvSpPr>
                  <a:spLocks noChangeShapeType="1"/>
                </p:cNvSpPr>
                <p:nvPr/>
              </p:nvSpPr>
              <p:spPr bwMode="auto">
                <a:xfrm flipV="1">
                  <a:off x="1555" y="3212"/>
                  <a:ext cx="53" cy="21"/>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50" name="Line 2421"/>
                <p:cNvSpPr>
                  <a:spLocks noChangeShapeType="1"/>
                </p:cNvSpPr>
                <p:nvPr/>
              </p:nvSpPr>
              <p:spPr bwMode="auto">
                <a:xfrm flipV="1">
                  <a:off x="1564" y="3208"/>
                  <a:ext cx="46" cy="13"/>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51" name="Line 2422"/>
                <p:cNvSpPr>
                  <a:spLocks noChangeShapeType="1"/>
                </p:cNvSpPr>
                <p:nvPr/>
              </p:nvSpPr>
              <p:spPr bwMode="auto">
                <a:xfrm flipV="1">
                  <a:off x="1574" y="3210"/>
                  <a:ext cx="41" cy="26"/>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52" name="Freeform 2423"/>
                <p:cNvSpPr>
                  <a:spLocks/>
                </p:cNvSpPr>
                <p:nvPr/>
              </p:nvSpPr>
              <p:spPr bwMode="auto">
                <a:xfrm>
                  <a:off x="1534" y="3206"/>
                  <a:ext cx="52" cy="45"/>
                </a:xfrm>
                <a:custGeom>
                  <a:avLst/>
                  <a:gdLst>
                    <a:gd name="T0" fmla="*/ 29 w 52"/>
                    <a:gd name="T1" fmla="*/ 4 h 45"/>
                    <a:gd name="T2" fmla="*/ 25 w 52"/>
                    <a:gd name="T3" fmla="*/ 2 h 45"/>
                    <a:gd name="T4" fmla="*/ 21 w 52"/>
                    <a:gd name="T5" fmla="*/ 1 h 45"/>
                    <a:gd name="T6" fmla="*/ 18 w 52"/>
                    <a:gd name="T7" fmla="*/ 0 h 45"/>
                    <a:gd name="T8" fmla="*/ 14 w 52"/>
                    <a:gd name="T9" fmla="*/ 1 h 45"/>
                    <a:gd name="T10" fmla="*/ 12 w 52"/>
                    <a:gd name="T11" fmla="*/ 2 h 45"/>
                    <a:gd name="T12" fmla="*/ 10 w 52"/>
                    <a:gd name="T13" fmla="*/ 5 h 45"/>
                    <a:gd name="T14" fmla="*/ 8 w 52"/>
                    <a:gd name="T15" fmla="*/ 9 h 45"/>
                    <a:gd name="T16" fmla="*/ 9 w 52"/>
                    <a:gd name="T17" fmla="*/ 15 h 45"/>
                    <a:gd name="T18" fmla="*/ 3 w 52"/>
                    <a:gd name="T19" fmla="*/ 19 h 45"/>
                    <a:gd name="T20" fmla="*/ 0 w 52"/>
                    <a:gd name="T21" fmla="*/ 25 h 45"/>
                    <a:gd name="T22" fmla="*/ 0 w 52"/>
                    <a:gd name="T23" fmla="*/ 31 h 45"/>
                    <a:gd name="T24" fmla="*/ 2 w 52"/>
                    <a:gd name="T25" fmla="*/ 36 h 45"/>
                    <a:gd name="T26" fmla="*/ 6 w 52"/>
                    <a:gd name="T27" fmla="*/ 40 h 45"/>
                    <a:gd name="T28" fmla="*/ 11 w 52"/>
                    <a:gd name="T29" fmla="*/ 42 h 45"/>
                    <a:gd name="T30" fmla="*/ 18 w 52"/>
                    <a:gd name="T31" fmla="*/ 41 h 45"/>
                    <a:gd name="T32" fmla="*/ 26 w 52"/>
                    <a:gd name="T33" fmla="*/ 37 h 45"/>
                    <a:gd name="T34" fmla="*/ 30 w 52"/>
                    <a:gd name="T35" fmla="*/ 42 h 45"/>
                    <a:gd name="T36" fmla="*/ 36 w 52"/>
                    <a:gd name="T37" fmla="*/ 45 h 45"/>
                    <a:gd name="T38" fmla="*/ 42 w 52"/>
                    <a:gd name="T39" fmla="*/ 45 h 45"/>
                    <a:gd name="T40" fmla="*/ 47 w 52"/>
                    <a:gd name="T41" fmla="*/ 44 h 45"/>
                    <a:gd name="T42" fmla="*/ 50 w 52"/>
                    <a:gd name="T43" fmla="*/ 41 h 45"/>
                    <a:gd name="T44" fmla="*/ 52 w 52"/>
                    <a:gd name="T45" fmla="*/ 38 h 45"/>
                    <a:gd name="T46" fmla="*/ 52 w 52"/>
                    <a:gd name="T47" fmla="*/ 34 h 45"/>
                    <a:gd name="T48" fmla="*/ 48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9" y="4"/>
                      </a:moveTo>
                      <a:lnTo>
                        <a:pt x="25" y="2"/>
                      </a:lnTo>
                      <a:lnTo>
                        <a:pt x="21" y="1"/>
                      </a:lnTo>
                      <a:lnTo>
                        <a:pt x="18" y="0"/>
                      </a:lnTo>
                      <a:lnTo>
                        <a:pt x="14" y="1"/>
                      </a:lnTo>
                      <a:lnTo>
                        <a:pt x="12" y="2"/>
                      </a:lnTo>
                      <a:lnTo>
                        <a:pt x="10" y="5"/>
                      </a:lnTo>
                      <a:lnTo>
                        <a:pt x="8" y="9"/>
                      </a:lnTo>
                      <a:lnTo>
                        <a:pt x="9" y="15"/>
                      </a:lnTo>
                      <a:lnTo>
                        <a:pt x="3" y="19"/>
                      </a:lnTo>
                      <a:lnTo>
                        <a:pt x="0" y="25"/>
                      </a:lnTo>
                      <a:lnTo>
                        <a:pt x="0" y="31"/>
                      </a:lnTo>
                      <a:lnTo>
                        <a:pt x="2" y="36"/>
                      </a:lnTo>
                      <a:lnTo>
                        <a:pt x="6" y="40"/>
                      </a:lnTo>
                      <a:lnTo>
                        <a:pt x="11" y="42"/>
                      </a:lnTo>
                      <a:lnTo>
                        <a:pt x="18" y="41"/>
                      </a:lnTo>
                      <a:lnTo>
                        <a:pt x="26" y="37"/>
                      </a:lnTo>
                      <a:lnTo>
                        <a:pt x="30" y="42"/>
                      </a:lnTo>
                      <a:lnTo>
                        <a:pt x="36" y="45"/>
                      </a:lnTo>
                      <a:lnTo>
                        <a:pt x="42" y="45"/>
                      </a:lnTo>
                      <a:lnTo>
                        <a:pt x="47" y="44"/>
                      </a:lnTo>
                      <a:lnTo>
                        <a:pt x="50" y="41"/>
                      </a:lnTo>
                      <a:lnTo>
                        <a:pt x="52" y="38"/>
                      </a:lnTo>
                      <a:lnTo>
                        <a:pt x="52" y="34"/>
                      </a:lnTo>
                      <a:lnTo>
                        <a:pt x="48"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242" name="Group 2429"/>
              <p:cNvGrpSpPr>
                <a:grpSpLocks/>
              </p:cNvGrpSpPr>
              <p:nvPr/>
            </p:nvGrpSpPr>
            <p:grpSpPr bwMode="auto">
              <a:xfrm>
                <a:off x="1678" y="3210"/>
                <a:ext cx="81" cy="45"/>
                <a:chOff x="1678" y="3210"/>
                <a:chExt cx="81" cy="45"/>
              </a:xfrm>
            </p:grpSpPr>
            <p:sp>
              <p:nvSpPr>
                <p:cNvPr id="4243" name="Line 2425"/>
                <p:cNvSpPr>
                  <a:spLocks noChangeShapeType="1"/>
                </p:cNvSpPr>
                <p:nvPr/>
              </p:nvSpPr>
              <p:spPr bwMode="auto">
                <a:xfrm flipH="1" flipV="1">
                  <a:off x="1685" y="3216"/>
                  <a:ext cx="53" cy="21"/>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44" name="Line 2426"/>
                <p:cNvSpPr>
                  <a:spLocks noChangeShapeType="1"/>
                </p:cNvSpPr>
                <p:nvPr/>
              </p:nvSpPr>
              <p:spPr bwMode="auto">
                <a:xfrm flipH="1" flipV="1">
                  <a:off x="1682" y="3212"/>
                  <a:ext cx="48" cy="13"/>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45" name="Line 2427"/>
                <p:cNvSpPr>
                  <a:spLocks noChangeShapeType="1"/>
                </p:cNvSpPr>
                <p:nvPr/>
              </p:nvSpPr>
              <p:spPr bwMode="auto">
                <a:xfrm flipH="1" flipV="1">
                  <a:off x="1678" y="3215"/>
                  <a:ext cx="40" cy="24"/>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46" name="Freeform 2428"/>
                <p:cNvSpPr>
                  <a:spLocks/>
                </p:cNvSpPr>
                <p:nvPr/>
              </p:nvSpPr>
              <p:spPr bwMode="auto">
                <a:xfrm>
                  <a:off x="1707" y="3210"/>
                  <a:ext cx="52" cy="45"/>
                </a:xfrm>
                <a:custGeom>
                  <a:avLst/>
                  <a:gdLst>
                    <a:gd name="T0" fmla="*/ 23 w 52"/>
                    <a:gd name="T1" fmla="*/ 4 h 45"/>
                    <a:gd name="T2" fmla="*/ 26 w 52"/>
                    <a:gd name="T3" fmla="*/ 2 h 45"/>
                    <a:gd name="T4" fmla="*/ 30 w 52"/>
                    <a:gd name="T5" fmla="*/ 1 h 45"/>
                    <a:gd name="T6" fmla="*/ 34 w 52"/>
                    <a:gd name="T7" fmla="*/ 0 h 45"/>
                    <a:gd name="T8" fmla="*/ 38 w 52"/>
                    <a:gd name="T9" fmla="*/ 1 h 45"/>
                    <a:gd name="T10" fmla="*/ 40 w 52"/>
                    <a:gd name="T11" fmla="*/ 2 h 45"/>
                    <a:gd name="T12" fmla="*/ 42 w 52"/>
                    <a:gd name="T13" fmla="*/ 5 h 45"/>
                    <a:gd name="T14" fmla="*/ 43 w 52"/>
                    <a:gd name="T15" fmla="*/ 9 h 45"/>
                    <a:gd name="T16" fmla="*/ 43 w 52"/>
                    <a:gd name="T17" fmla="*/ 14 h 45"/>
                    <a:gd name="T18" fmla="*/ 49 w 52"/>
                    <a:gd name="T19" fmla="*/ 19 h 45"/>
                    <a:gd name="T20" fmla="*/ 52 w 52"/>
                    <a:gd name="T21" fmla="*/ 25 h 45"/>
                    <a:gd name="T22" fmla="*/ 52 w 52"/>
                    <a:gd name="T23" fmla="*/ 31 h 45"/>
                    <a:gd name="T24" fmla="*/ 50 w 52"/>
                    <a:gd name="T25" fmla="*/ 36 h 45"/>
                    <a:gd name="T26" fmla="*/ 46 w 52"/>
                    <a:gd name="T27" fmla="*/ 40 h 45"/>
                    <a:gd name="T28" fmla="*/ 41 w 52"/>
                    <a:gd name="T29" fmla="*/ 42 h 45"/>
                    <a:gd name="T30" fmla="*/ 34 w 52"/>
                    <a:gd name="T31" fmla="*/ 41 h 45"/>
                    <a:gd name="T32" fmla="*/ 26 w 52"/>
                    <a:gd name="T33" fmla="*/ 37 h 45"/>
                    <a:gd name="T34" fmla="*/ 21 w 52"/>
                    <a:gd name="T35" fmla="*/ 42 h 45"/>
                    <a:gd name="T36" fmla="*/ 16 w 52"/>
                    <a:gd name="T37" fmla="*/ 45 h 45"/>
                    <a:gd name="T38" fmla="*/ 10 w 52"/>
                    <a:gd name="T39" fmla="*/ 45 h 45"/>
                    <a:gd name="T40" fmla="*/ 5 w 52"/>
                    <a:gd name="T41" fmla="*/ 44 h 45"/>
                    <a:gd name="T42" fmla="*/ 1 w 52"/>
                    <a:gd name="T43" fmla="*/ 41 h 45"/>
                    <a:gd name="T44" fmla="*/ 0 w 52"/>
                    <a:gd name="T45" fmla="*/ 38 h 45"/>
                    <a:gd name="T46" fmla="*/ 0 w 52"/>
                    <a:gd name="T47" fmla="*/ 34 h 45"/>
                    <a:gd name="T48" fmla="*/ 4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3" y="4"/>
                      </a:moveTo>
                      <a:lnTo>
                        <a:pt x="26" y="2"/>
                      </a:lnTo>
                      <a:lnTo>
                        <a:pt x="30" y="1"/>
                      </a:lnTo>
                      <a:lnTo>
                        <a:pt x="34" y="0"/>
                      </a:lnTo>
                      <a:lnTo>
                        <a:pt x="38" y="1"/>
                      </a:lnTo>
                      <a:lnTo>
                        <a:pt x="40" y="2"/>
                      </a:lnTo>
                      <a:lnTo>
                        <a:pt x="42" y="5"/>
                      </a:lnTo>
                      <a:lnTo>
                        <a:pt x="43" y="9"/>
                      </a:lnTo>
                      <a:lnTo>
                        <a:pt x="43" y="14"/>
                      </a:lnTo>
                      <a:lnTo>
                        <a:pt x="49" y="19"/>
                      </a:lnTo>
                      <a:lnTo>
                        <a:pt x="52" y="25"/>
                      </a:lnTo>
                      <a:lnTo>
                        <a:pt x="52" y="31"/>
                      </a:lnTo>
                      <a:lnTo>
                        <a:pt x="50" y="36"/>
                      </a:lnTo>
                      <a:lnTo>
                        <a:pt x="46" y="40"/>
                      </a:lnTo>
                      <a:lnTo>
                        <a:pt x="41" y="42"/>
                      </a:lnTo>
                      <a:lnTo>
                        <a:pt x="34" y="41"/>
                      </a:lnTo>
                      <a:lnTo>
                        <a:pt x="26" y="37"/>
                      </a:lnTo>
                      <a:lnTo>
                        <a:pt x="21" y="42"/>
                      </a:lnTo>
                      <a:lnTo>
                        <a:pt x="16" y="45"/>
                      </a:lnTo>
                      <a:lnTo>
                        <a:pt x="10" y="45"/>
                      </a:lnTo>
                      <a:lnTo>
                        <a:pt x="5" y="44"/>
                      </a:lnTo>
                      <a:lnTo>
                        <a:pt x="1" y="41"/>
                      </a:lnTo>
                      <a:lnTo>
                        <a:pt x="0" y="38"/>
                      </a:lnTo>
                      <a:lnTo>
                        <a:pt x="0" y="34"/>
                      </a:lnTo>
                      <a:lnTo>
                        <a:pt x="4"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1688" name="Oval 2431"/>
            <p:cNvSpPr>
              <a:spLocks noChangeArrowheads="1"/>
            </p:cNvSpPr>
            <p:nvPr/>
          </p:nvSpPr>
          <p:spPr bwMode="auto">
            <a:xfrm>
              <a:off x="2422528" y="4945623"/>
              <a:ext cx="423863" cy="401638"/>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89" name="Freeform 2432"/>
            <p:cNvSpPr>
              <a:spLocks/>
            </p:cNvSpPr>
            <p:nvPr/>
          </p:nvSpPr>
          <p:spPr bwMode="auto">
            <a:xfrm>
              <a:off x="2538413" y="5247248"/>
              <a:ext cx="82550" cy="50800"/>
            </a:xfrm>
            <a:custGeom>
              <a:avLst/>
              <a:gdLst>
                <a:gd name="T0" fmla="*/ 16 w 52"/>
                <a:gd name="T1" fmla="*/ 1 h 32"/>
                <a:gd name="T2" fmla="*/ 13 w 52"/>
                <a:gd name="T3" fmla="*/ 2 h 32"/>
                <a:gd name="T4" fmla="*/ 11 w 52"/>
                <a:gd name="T5" fmla="*/ 3 h 32"/>
                <a:gd name="T6" fmla="*/ 8 w 52"/>
                <a:gd name="T7" fmla="*/ 4 h 32"/>
                <a:gd name="T8" fmla="*/ 6 w 52"/>
                <a:gd name="T9" fmla="*/ 8 h 32"/>
                <a:gd name="T10" fmla="*/ 4 w 52"/>
                <a:gd name="T11" fmla="*/ 13 h 32"/>
                <a:gd name="T12" fmla="*/ 3 w 52"/>
                <a:gd name="T13" fmla="*/ 18 h 32"/>
                <a:gd name="T14" fmla="*/ 1 w 52"/>
                <a:gd name="T15" fmla="*/ 23 h 32"/>
                <a:gd name="T16" fmla="*/ 1 w 52"/>
                <a:gd name="T17" fmla="*/ 26 h 32"/>
                <a:gd name="T18" fmla="*/ 4 w 52"/>
                <a:gd name="T19" fmla="*/ 24 h 32"/>
                <a:gd name="T20" fmla="*/ 6 w 52"/>
                <a:gd name="T21" fmla="*/ 24 h 32"/>
                <a:gd name="T22" fmla="*/ 9 w 52"/>
                <a:gd name="T23" fmla="*/ 23 h 32"/>
                <a:gd name="T24" fmla="*/ 10 w 52"/>
                <a:gd name="T25" fmla="*/ 24 h 32"/>
                <a:gd name="T26" fmla="*/ 10 w 52"/>
                <a:gd name="T27" fmla="*/ 26 h 32"/>
                <a:gd name="T28" fmla="*/ 11 w 52"/>
                <a:gd name="T29" fmla="*/ 28 h 32"/>
                <a:gd name="T30" fmla="*/ 11 w 52"/>
                <a:gd name="T31" fmla="*/ 31 h 32"/>
                <a:gd name="T32" fmla="*/ 18 w 52"/>
                <a:gd name="T33" fmla="*/ 31 h 32"/>
                <a:gd name="T34" fmla="*/ 29 w 52"/>
                <a:gd name="T35" fmla="*/ 29 h 32"/>
                <a:gd name="T36" fmla="*/ 38 w 52"/>
                <a:gd name="T37" fmla="*/ 27 h 32"/>
                <a:gd name="T38" fmla="*/ 47 w 52"/>
                <a:gd name="T39" fmla="*/ 23 h 32"/>
                <a:gd name="T40" fmla="*/ 51 w 52"/>
                <a:gd name="T41" fmla="*/ 17 h 32"/>
                <a:gd name="T42" fmla="*/ 51 w 52"/>
                <a:gd name="T43" fmla="*/ 12 h 32"/>
                <a:gd name="T44" fmla="*/ 50 w 52"/>
                <a:gd name="T45" fmla="*/ 8 h 32"/>
                <a:gd name="T46" fmla="*/ 49 w 52"/>
                <a:gd name="T47" fmla="*/ 3 h 32"/>
                <a:gd name="T48" fmla="*/ 46 w 52"/>
                <a:gd name="T49" fmla="*/ 1 h 32"/>
                <a:gd name="T50" fmla="*/ 41 w 52"/>
                <a:gd name="T51" fmla="*/ 2 h 32"/>
                <a:gd name="T52" fmla="*/ 36 w 52"/>
                <a:gd name="T53" fmla="*/ 2 h 32"/>
                <a:gd name="T54" fmla="*/ 30 w 52"/>
                <a:gd name="T55" fmla="*/ 2 h 32"/>
                <a:gd name="T56" fmla="*/ 27 w 52"/>
                <a:gd name="T57" fmla="*/ 3 h 32"/>
                <a:gd name="T58" fmla="*/ 24 w 52"/>
                <a:gd name="T59" fmla="*/ 2 h 32"/>
                <a:gd name="T60" fmla="*/ 20 w 52"/>
                <a:gd name="T61" fmla="*/ 1 h 32"/>
                <a:gd name="T62" fmla="*/ 17 w 52"/>
                <a:gd name="T6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32">
                  <a:moveTo>
                    <a:pt x="17" y="0"/>
                  </a:moveTo>
                  <a:lnTo>
                    <a:pt x="16" y="1"/>
                  </a:lnTo>
                  <a:lnTo>
                    <a:pt x="15" y="1"/>
                  </a:lnTo>
                  <a:lnTo>
                    <a:pt x="13" y="2"/>
                  </a:lnTo>
                  <a:lnTo>
                    <a:pt x="12" y="3"/>
                  </a:lnTo>
                  <a:lnTo>
                    <a:pt x="11" y="3"/>
                  </a:lnTo>
                  <a:lnTo>
                    <a:pt x="10" y="4"/>
                  </a:lnTo>
                  <a:lnTo>
                    <a:pt x="8" y="4"/>
                  </a:lnTo>
                  <a:lnTo>
                    <a:pt x="7" y="5"/>
                  </a:lnTo>
                  <a:lnTo>
                    <a:pt x="6" y="8"/>
                  </a:lnTo>
                  <a:lnTo>
                    <a:pt x="5" y="10"/>
                  </a:lnTo>
                  <a:lnTo>
                    <a:pt x="4" y="13"/>
                  </a:lnTo>
                  <a:lnTo>
                    <a:pt x="4" y="15"/>
                  </a:lnTo>
                  <a:lnTo>
                    <a:pt x="3" y="18"/>
                  </a:lnTo>
                  <a:lnTo>
                    <a:pt x="2" y="21"/>
                  </a:lnTo>
                  <a:lnTo>
                    <a:pt x="1" y="23"/>
                  </a:lnTo>
                  <a:lnTo>
                    <a:pt x="0" y="26"/>
                  </a:lnTo>
                  <a:lnTo>
                    <a:pt x="1" y="26"/>
                  </a:lnTo>
                  <a:lnTo>
                    <a:pt x="2" y="25"/>
                  </a:lnTo>
                  <a:lnTo>
                    <a:pt x="4" y="24"/>
                  </a:lnTo>
                  <a:lnTo>
                    <a:pt x="5" y="24"/>
                  </a:lnTo>
                  <a:lnTo>
                    <a:pt x="6" y="24"/>
                  </a:lnTo>
                  <a:lnTo>
                    <a:pt x="7" y="23"/>
                  </a:lnTo>
                  <a:lnTo>
                    <a:pt x="9" y="23"/>
                  </a:lnTo>
                  <a:lnTo>
                    <a:pt x="10" y="22"/>
                  </a:lnTo>
                  <a:lnTo>
                    <a:pt x="10" y="24"/>
                  </a:lnTo>
                  <a:lnTo>
                    <a:pt x="10" y="25"/>
                  </a:lnTo>
                  <a:lnTo>
                    <a:pt x="10" y="26"/>
                  </a:lnTo>
                  <a:lnTo>
                    <a:pt x="11" y="27"/>
                  </a:lnTo>
                  <a:lnTo>
                    <a:pt x="11" y="28"/>
                  </a:lnTo>
                  <a:lnTo>
                    <a:pt x="11" y="30"/>
                  </a:lnTo>
                  <a:lnTo>
                    <a:pt x="11" y="31"/>
                  </a:lnTo>
                  <a:lnTo>
                    <a:pt x="11" y="32"/>
                  </a:lnTo>
                  <a:lnTo>
                    <a:pt x="18" y="31"/>
                  </a:lnTo>
                  <a:lnTo>
                    <a:pt x="24" y="30"/>
                  </a:lnTo>
                  <a:lnTo>
                    <a:pt x="29" y="29"/>
                  </a:lnTo>
                  <a:lnTo>
                    <a:pt x="34" y="28"/>
                  </a:lnTo>
                  <a:lnTo>
                    <a:pt x="38" y="27"/>
                  </a:lnTo>
                  <a:lnTo>
                    <a:pt x="43" y="25"/>
                  </a:lnTo>
                  <a:lnTo>
                    <a:pt x="47" y="23"/>
                  </a:lnTo>
                  <a:lnTo>
                    <a:pt x="52" y="19"/>
                  </a:lnTo>
                  <a:lnTo>
                    <a:pt x="51" y="17"/>
                  </a:lnTo>
                  <a:lnTo>
                    <a:pt x="51" y="15"/>
                  </a:lnTo>
                  <a:lnTo>
                    <a:pt x="51" y="12"/>
                  </a:lnTo>
                  <a:lnTo>
                    <a:pt x="50" y="10"/>
                  </a:lnTo>
                  <a:lnTo>
                    <a:pt x="50" y="8"/>
                  </a:lnTo>
                  <a:lnTo>
                    <a:pt x="50" y="6"/>
                  </a:lnTo>
                  <a:lnTo>
                    <a:pt x="49" y="3"/>
                  </a:lnTo>
                  <a:lnTo>
                    <a:pt x="49" y="1"/>
                  </a:lnTo>
                  <a:lnTo>
                    <a:pt x="46" y="1"/>
                  </a:lnTo>
                  <a:lnTo>
                    <a:pt x="43" y="1"/>
                  </a:lnTo>
                  <a:lnTo>
                    <a:pt x="41" y="2"/>
                  </a:lnTo>
                  <a:lnTo>
                    <a:pt x="38" y="2"/>
                  </a:lnTo>
                  <a:lnTo>
                    <a:pt x="36" y="2"/>
                  </a:lnTo>
                  <a:lnTo>
                    <a:pt x="33" y="2"/>
                  </a:lnTo>
                  <a:lnTo>
                    <a:pt x="30" y="2"/>
                  </a:lnTo>
                  <a:lnTo>
                    <a:pt x="28" y="3"/>
                  </a:lnTo>
                  <a:lnTo>
                    <a:pt x="27" y="3"/>
                  </a:lnTo>
                  <a:lnTo>
                    <a:pt x="26" y="2"/>
                  </a:lnTo>
                  <a:lnTo>
                    <a:pt x="24" y="2"/>
                  </a:lnTo>
                  <a:lnTo>
                    <a:pt x="22" y="2"/>
                  </a:lnTo>
                  <a:lnTo>
                    <a:pt x="20" y="1"/>
                  </a:lnTo>
                  <a:lnTo>
                    <a:pt x="18" y="1"/>
                  </a:lnTo>
                  <a:lnTo>
                    <a:pt x="17" y="1"/>
                  </a:lnTo>
                  <a:lnTo>
                    <a:pt x="17" y="0"/>
                  </a:lnTo>
                  <a:close/>
                </a:path>
              </a:pathLst>
            </a:custGeom>
            <a:solidFill>
              <a:srgbClr val="82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0" name="Freeform 2433"/>
            <p:cNvSpPr>
              <a:spLocks/>
            </p:cNvSpPr>
            <p:nvPr/>
          </p:nvSpPr>
          <p:spPr bwMode="auto">
            <a:xfrm>
              <a:off x="2540003" y="5247250"/>
              <a:ext cx="79375" cy="49213"/>
            </a:xfrm>
            <a:custGeom>
              <a:avLst/>
              <a:gdLst>
                <a:gd name="T0" fmla="*/ 15 w 50"/>
                <a:gd name="T1" fmla="*/ 1 h 31"/>
                <a:gd name="T2" fmla="*/ 12 w 50"/>
                <a:gd name="T3" fmla="*/ 2 h 31"/>
                <a:gd name="T4" fmla="*/ 10 w 50"/>
                <a:gd name="T5" fmla="*/ 3 h 31"/>
                <a:gd name="T6" fmla="*/ 7 w 50"/>
                <a:gd name="T7" fmla="*/ 5 h 31"/>
                <a:gd name="T8" fmla="*/ 5 w 50"/>
                <a:gd name="T9" fmla="*/ 8 h 31"/>
                <a:gd name="T10" fmla="*/ 3 w 50"/>
                <a:gd name="T11" fmla="*/ 13 h 31"/>
                <a:gd name="T12" fmla="*/ 2 w 50"/>
                <a:gd name="T13" fmla="*/ 18 h 31"/>
                <a:gd name="T14" fmla="*/ 0 w 50"/>
                <a:gd name="T15" fmla="*/ 23 h 31"/>
                <a:gd name="T16" fmla="*/ 1 w 50"/>
                <a:gd name="T17" fmla="*/ 25 h 31"/>
                <a:gd name="T18" fmla="*/ 3 w 50"/>
                <a:gd name="T19" fmla="*/ 24 h 31"/>
                <a:gd name="T20" fmla="*/ 6 w 50"/>
                <a:gd name="T21" fmla="*/ 23 h 31"/>
                <a:gd name="T22" fmla="*/ 8 w 50"/>
                <a:gd name="T23" fmla="*/ 22 h 31"/>
                <a:gd name="T24" fmla="*/ 10 w 50"/>
                <a:gd name="T25" fmla="*/ 23 h 31"/>
                <a:gd name="T26" fmla="*/ 10 w 50"/>
                <a:gd name="T27" fmla="*/ 26 h 31"/>
                <a:gd name="T28" fmla="*/ 11 w 50"/>
                <a:gd name="T29" fmla="*/ 28 h 31"/>
                <a:gd name="T30" fmla="*/ 11 w 50"/>
                <a:gd name="T31" fmla="*/ 30 h 31"/>
                <a:gd name="T32" fmla="*/ 17 w 50"/>
                <a:gd name="T33" fmla="*/ 30 h 31"/>
                <a:gd name="T34" fmla="*/ 28 w 50"/>
                <a:gd name="T35" fmla="*/ 28 h 31"/>
                <a:gd name="T36" fmla="*/ 37 w 50"/>
                <a:gd name="T37" fmla="*/ 26 h 31"/>
                <a:gd name="T38" fmla="*/ 46 w 50"/>
                <a:gd name="T39" fmla="*/ 22 h 31"/>
                <a:gd name="T40" fmla="*/ 50 w 50"/>
                <a:gd name="T41" fmla="*/ 16 h 31"/>
                <a:gd name="T42" fmla="*/ 49 w 50"/>
                <a:gd name="T43" fmla="*/ 12 h 31"/>
                <a:gd name="T44" fmla="*/ 49 w 50"/>
                <a:gd name="T45" fmla="*/ 8 h 31"/>
                <a:gd name="T46" fmla="*/ 48 w 50"/>
                <a:gd name="T47" fmla="*/ 3 h 31"/>
                <a:gd name="T48" fmla="*/ 45 w 50"/>
                <a:gd name="T49" fmla="*/ 1 h 31"/>
                <a:gd name="T50" fmla="*/ 40 w 50"/>
                <a:gd name="T51" fmla="*/ 2 h 31"/>
                <a:gd name="T52" fmla="*/ 34 w 50"/>
                <a:gd name="T53" fmla="*/ 2 h 31"/>
                <a:gd name="T54" fmla="*/ 29 w 50"/>
                <a:gd name="T55" fmla="*/ 2 h 31"/>
                <a:gd name="T56" fmla="*/ 26 w 50"/>
                <a:gd name="T57" fmla="*/ 3 h 31"/>
                <a:gd name="T58" fmla="*/ 23 w 50"/>
                <a:gd name="T59" fmla="*/ 2 h 31"/>
                <a:gd name="T60" fmla="*/ 18 w 50"/>
                <a:gd name="T61" fmla="*/ 1 h 31"/>
                <a:gd name="T62" fmla="*/ 16 w 50"/>
                <a:gd name="T63"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31">
                  <a:moveTo>
                    <a:pt x="16" y="0"/>
                  </a:moveTo>
                  <a:lnTo>
                    <a:pt x="15" y="1"/>
                  </a:lnTo>
                  <a:lnTo>
                    <a:pt x="13" y="1"/>
                  </a:lnTo>
                  <a:lnTo>
                    <a:pt x="12" y="2"/>
                  </a:lnTo>
                  <a:lnTo>
                    <a:pt x="11" y="3"/>
                  </a:lnTo>
                  <a:lnTo>
                    <a:pt x="10" y="3"/>
                  </a:lnTo>
                  <a:lnTo>
                    <a:pt x="8" y="4"/>
                  </a:lnTo>
                  <a:lnTo>
                    <a:pt x="7" y="5"/>
                  </a:lnTo>
                  <a:lnTo>
                    <a:pt x="6" y="5"/>
                  </a:lnTo>
                  <a:lnTo>
                    <a:pt x="5" y="8"/>
                  </a:lnTo>
                  <a:lnTo>
                    <a:pt x="4" y="10"/>
                  </a:lnTo>
                  <a:lnTo>
                    <a:pt x="3" y="13"/>
                  </a:lnTo>
                  <a:lnTo>
                    <a:pt x="2" y="15"/>
                  </a:lnTo>
                  <a:lnTo>
                    <a:pt x="2" y="18"/>
                  </a:lnTo>
                  <a:lnTo>
                    <a:pt x="1" y="20"/>
                  </a:lnTo>
                  <a:lnTo>
                    <a:pt x="0" y="23"/>
                  </a:lnTo>
                  <a:lnTo>
                    <a:pt x="0" y="25"/>
                  </a:lnTo>
                  <a:lnTo>
                    <a:pt x="1" y="25"/>
                  </a:lnTo>
                  <a:lnTo>
                    <a:pt x="2" y="24"/>
                  </a:lnTo>
                  <a:lnTo>
                    <a:pt x="3" y="24"/>
                  </a:lnTo>
                  <a:lnTo>
                    <a:pt x="4" y="24"/>
                  </a:lnTo>
                  <a:lnTo>
                    <a:pt x="6" y="23"/>
                  </a:lnTo>
                  <a:lnTo>
                    <a:pt x="7" y="23"/>
                  </a:lnTo>
                  <a:lnTo>
                    <a:pt x="8" y="22"/>
                  </a:lnTo>
                  <a:lnTo>
                    <a:pt x="10" y="22"/>
                  </a:lnTo>
                  <a:lnTo>
                    <a:pt x="10" y="23"/>
                  </a:lnTo>
                  <a:lnTo>
                    <a:pt x="10" y="24"/>
                  </a:lnTo>
                  <a:lnTo>
                    <a:pt x="10" y="26"/>
                  </a:lnTo>
                  <a:lnTo>
                    <a:pt x="10" y="27"/>
                  </a:lnTo>
                  <a:lnTo>
                    <a:pt x="11" y="28"/>
                  </a:lnTo>
                  <a:lnTo>
                    <a:pt x="11" y="29"/>
                  </a:lnTo>
                  <a:lnTo>
                    <a:pt x="11" y="30"/>
                  </a:lnTo>
                  <a:lnTo>
                    <a:pt x="11" y="31"/>
                  </a:lnTo>
                  <a:lnTo>
                    <a:pt x="17" y="30"/>
                  </a:lnTo>
                  <a:lnTo>
                    <a:pt x="23" y="29"/>
                  </a:lnTo>
                  <a:lnTo>
                    <a:pt x="28" y="28"/>
                  </a:lnTo>
                  <a:lnTo>
                    <a:pt x="33" y="28"/>
                  </a:lnTo>
                  <a:lnTo>
                    <a:pt x="37" y="26"/>
                  </a:lnTo>
                  <a:lnTo>
                    <a:pt x="41" y="24"/>
                  </a:lnTo>
                  <a:lnTo>
                    <a:pt x="46" y="22"/>
                  </a:lnTo>
                  <a:lnTo>
                    <a:pt x="50" y="19"/>
                  </a:lnTo>
                  <a:lnTo>
                    <a:pt x="50" y="16"/>
                  </a:lnTo>
                  <a:lnTo>
                    <a:pt x="49" y="14"/>
                  </a:lnTo>
                  <a:lnTo>
                    <a:pt x="49" y="12"/>
                  </a:lnTo>
                  <a:lnTo>
                    <a:pt x="49" y="10"/>
                  </a:lnTo>
                  <a:lnTo>
                    <a:pt x="49" y="8"/>
                  </a:lnTo>
                  <a:lnTo>
                    <a:pt x="48" y="6"/>
                  </a:lnTo>
                  <a:lnTo>
                    <a:pt x="48" y="3"/>
                  </a:lnTo>
                  <a:lnTo>
                    <a:pt x="48" y="1"/>
                  </a:lnTo>
                  <a:lnTo>
                    <a:pt x="45" y="1"/>
                  </a:lnTo>
                  <a:lnTo>
                    <a:pt x="42" y="1"/>
                  </a:lnTo>
                  <a:lnTo>
                    <a:pt x="40" y="2"/>
                  </a:lnTo>
                  <a:lnTo>
                    <a:pt x="37" y="2"/>
                  </a:lnTo>
                  <a:lnTo>
                    <a:pt x="34" y="2"/>
                  </a:lnTo>
                  <a:lnTo>
                    <a:pt x="32" y="2"/>
                  </a:lnTo>
                  <a:lnTo>
                    <a:pt x="29" y="2"/>
                  </a:lnTo>
                  <a:lnTo>
                    <a:pt x="27" y="3"/>
                  </a:lnTo>
                  <a:lnTo>
                    <a:pt x="26" y="3"/>
                  </a:lnTo>
                  <a:lnTo>
                    <a:pt x="25" y="2"/>
                  </a:lnTo>
                  <a:lnTo>
                    <a:pt x="23" y="2"/>
                  </a:lnTo>
                  <a:lnTo>
                    <a:pt x="20" y="2"/>
                  </a:lnTo>
                  <a:lnTo>
                    <a:pt x="18" y="1"/>
                  </a:lnTo>
                  <a:lnTo>
                    <a:pt x="17" y="1"/>
                  </a:lnTo>
                  <a:lnTo>
                    <a:pt x="16" y="1"/>
                  </a:lnTo>
                  <a:lnTo>
                    <a:pt x="16" y="0"/>
                  </a:lnTo>
                  <a:close/>
                </a:path>
              </a:pathLst>
            </a:custGeom>
            <a:solidFill>
              <a:srgbClr val="8A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1" name="Freeform 2434"/>
            <p:cNvSpPr>
              <a:spLocks/>
            </p:cNvSpPr>
            <p:nvPr/>
          </p:nvSpPr>
          <p:spPr bwMode="auto">
            <a:xfrm>
              <a:off x="2541588" y="5247250"/>
              <a:ext cx="76200" cy="47625"/>
            </a:xfrm>
            <a:custGeom>
              <a:avLst/>
              <a:gdLst>
                <a:gd name="T0" fmla="*/ 14 w 48"/>
                <a:gd name="T1" fmla="*/ 1 h 30"/>
                <a:gd name="T2" fmla="*/ 12 w 48"/>
                <a:gd name="T3" fmla="*/ 2 h 30"/>
                <a:gd name="T4" fmla="*/ 9 w 48"/>
                <a:gd name="T5" fmla="*/ 3 h 30"/>
                <a:gd name="T6" fmla="*/ 6 w 48"/>
                <a:gd name="T7" fmla="*/ 5 h 30"/>
                <a:gd name="T8" fmla="*/ 4 w 48"/>
                <a:gd name="T9" fmla="*/ 8 h 30"/>
                <a:gd name="T10" fmla="*/ 3 w 48"/>
                <a:gd name="T11" fmla="*/ 13 h 30"/>
                <a:gd name="T12" fmla="*/ 2 w 48"/>
                <a:gd name="T13" fmla="*/ 17 h 30"/>
                <a:gd name="T14" fmla="*/ 1 w 48"/>
                <a:gd name="T15" fmla="*/ 21 h 30"/>
                <a:gd name="T16" fmla="*/ 2 w 48"/>
                <a:gd name="T17" fmla="*/ 23 h 30"/>
                <a:gd name="T18" fmla="*/ 4 w 48"/>
                <a:gd name="T19" fmla="*/ 23 h 30"/>
                <a:gd name="T20" fmla="*/ 6 w 48"/>
                <a:gd name="T21" fmla="*/ 22 h 30"/>
                <a:gd name="T22" fmla="*/ 8 w 48"/>
                <a:gd name="T23" fmla="*/ 22 h 30"/>
                <a:gd name="T24" fmla="*/ 10 w 48"/>
                <a:gd name="T25" fmla="*/ 23 h 30"/>
                <a:gd name="T26" fmla="*/ 11 w 48"/>
                <a:gd name="T27" fmla="*/ 25 h 30"/>
                <a:gd name="T28" fmla="*/ 11 w 48"/>
                <a:gd name="T29" fmla="*/ 26 h 30"/>
                <a:gd name="T30" fmla="*/ 12 w 48"/>
                <a:gd name="T31" fmla="*/ 28 h 30"/>
                <a:gd name="T32" fmla="*/ 18 w 48"/>
                <a:gd name="T33" fmla="*/ 28 h 30"/>
                <a:gd name="T34" fmla="*/ 27 w 48"/>
                <a:gd name="T35" fmla="*/ 27 h 30"/>
                <a:gd name="T36" fmla="*/ 36 w 48"/>
                <a:gd name="T37" fmla="*/ 25 h 30"/>
                <a:gd name="T38" fmla="*/ 44 w 48"/>
                <a:gd name="T39" fmla="*/ 20 h 30"/>
                <a:gd name="T40" fmla="*/ 48 w 48"/>
                <a:gd name="T41" fmla="*/ 15 h 30"/>
                <a:gd name="T42" fmla="*/ 47 w 48"/>
                <a:gd name="T43" fmla="*/ 11 h 30"/>
                <a:gd name="T44" fmla="*/ 47 w 48"/>
                <a:gd name="T45" fmla="*/ 7 h 30"/>
                <a:gd name="T46" fmla="*/ 47 w 48"/>
                <a:gd name="T47" fmla="*/ 3 h 30"/>
                <a:gd name="T48" fmla="*/ 44 w 48"/>
                <a:gd name="T49" fmla="*/ 1 h 30"/>
                <a:gd name="T50" fmla="*/ 39 w 48"/>
                <a:gd name="T51" fmla="*/ 2 h 30"/>
                <a:gd name="T52" fmla="*/ 34 w 48"/>
                <a:gd name="T53" fmla="*/ 2 h 30"/>
                <a:gd name="T54" fmla="*/ 28 w 48"/>
                <a:gd name="T55" fmla="*/ 2 h 30"/>
                <a:gd name="T56" fmla="*/ 25 w 48"/>
                <a:gd name="T57" fmla="*/ 3 h 30"/>
                <a:gd name="T58" fmla="*/ 22 w 48"/>
                <a:gd name="T59" fmla="*/ 2 h 30"/>
                <a:gd name="T60" fmla="*/ 18 w 48"/>
                <a:gd name="T61" fmla="*/ 1 h 30"/>
                <a:gd name="T62" fmla="*/ 15 w 48"/>
                <a:gd name="T6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30">
                  <a:moveTo>
                    <a:pt x="15" y="0"/>
                  </a:moveTo>
                  <a:lnTo>
                    <a:pt x="14" y="1"/>
                  </a:lnTo>
                  <a:lnTo>
                    <a:pt x="13" y="1"/>
                  </a:lnTo>
                  <a:lnTo>
                    <a:pt x="12" y="2"/>
                  </a:lnTo>
                  <a:lnTo>
                    <a:pt x="10" y="3"/>
                  </a:lnTo>
                  <a:lnTo>
                    <a:pt x="9" y="3"/>
                  </a:lnTo>
                  <a:lnTo>
                    <a:pt x="8" y="4"/>
                  </a:lnTo>
                  <a:lnTo>
                    <a:pt x="6" y="5"/>
                  </a:lnTo>
                  <a:lnTo>
                    <a:pt x="5" y="5"/>
                  </a:lnTo>
                  <a:lnTo>
                    <a:pt x="4" y="8"/>
                  </a:lnTo>
                  <a:lnTo>
                    <a:pt x="4" y="10"/>
                  </a:lnTo>
                  <a:lnTo>
                    <a:pt x="3" y="13"/>
                  </a:lnTo>
                  <a:lnTo>
                    <a:pt x="2" y="15"/>
                  </a:lnTo>
                  <a:lnTo>
                    <a:pt x="2" y="17"/>
                  </a:lnTo>
                  <a:lnTo>
                    <a:pt x="1" y="19"/>
                  </a:lnTo>
                  <a:lnTo>
                    <a:pt x="1" y="21"/>
                  </a:lnTo>
                  <a:lnTo>
                    <a:pt x="0" y="23"/>
                  </a:lnTo>
                  <a:lnTo>
                    <a:pt x="2" y="23"/>
                  </a:lnTo>
                  <a:lnTo>
                    <a:pt x="3" y="23"/>
                  </a:lnTo>
                  <a:lnTo>
                    <a:pt x="4" y="23"/>
                  </a:lnTo>
                  <a:lnTo>
                    <a:pt x="5" y="22"/>
                  </a:lnTo>
                  <a:lnTo>
                    <a:pt x="6" y="22"/>
                  </a:lnTo>
                  <a:lnTo>
                    <a:pt x="7" y="22"/>
                  </a:lnTo>
                  <a:lnTo>
                    <a:pt x="8" y="22"/>
                  </a:lnTo>
                  <a:lnTo>
                    <a:pt x="10" y="21"/>
                  </a:lnTo>
                  <a:lnTo>
                    <a:pt x="10" y="23"/>
                  </a:lnTo>
                  <a:lnTo>
                    <a:pt x="10" y="24"/>
                  </a:lnTo>
                  <a:lnTo>
                    <a:pt x="11" y="25"/>
                  </a:lnTo>
                  <a:lnTo>
                    <a:pt x="11" y="25"/>
                  </a:lnTo>
                  <a:lnTo>
                    <a:pt x="11" y="26"/>
                  </a:lnTo>
                  <a:lnTo>
                    <a:pt x="12" y="27"/>
                  </a:lnTo>
                  <a:lnTo>
                    <a:pt x="12" y="28"/>
                  </a:lnTo>
                  <a:lnTo>
                    <a:pt x="12" y="30"/>
                  </a:lnTo>
                  <a:lnTo>
                    <a:pt x="18" y="28"/>
                  </a:lnTo>
                  <a:lnTo>
                    <a:pt x="23" y="28"/>
                  </a:lnTo>
                  <a:lnTo>
                    <a:pt x="27" y="27"/>
                  </a:lnTo>
                  <a:lnTo>
                    <a:pt x="32" y="26"/>
                  </a:lnTo>
                  <a:lnTo>
                    <a:pt x="36" y="25"/>
                  </a:lnTo>
                  <a:lnTo>
                    <a:pt x="40" y="23"/>
                  </a:lnTo>
                  <a:lnTo>
                    <a:pt x="44" y="20"/>
                  </a:lnTo>
                  <a:lnTo>
                    <a:pt x="48" y="18"/>
                  </a:lnTo>
                  <a:lnTo>
                    <a:pt x="48" y="15"/>
                  </a:lnTo>
                  <a:lnTo>
                    <a:pt x="48" y="13"/>
                  </a:lnTo>
                  <a:lnTo>
                    <a:pt x="47" y="11"/>
                  </a:lnTo>
                  <a:lnTo>
                    <a:pt x="47" y="9"/>
                  </a:lnTo>
                  <a:lnTo>
                    <a:pt x="47" y="7"/>
                  </a:lnTo>
                  <a:lnTo>
                    <a:pt x="47" y="5"/>
                  </a:lnTo>
                  <a:lnTo>
                    <a:pt x="47" y="3"/>
                  </a:lnTo>
                  <a:lnTo>
                    <a:pt x="47" y="1"/>
                  </a:lnTo>
                  <a:lnTo>
                    <a:pt x="44" y="1"/>
                  </a:lnTo>
                  <a:lnTo>
                    <a:pt x="41" y="1"/>
                  </a:lnTo>
                  <a:lnTo>
                    <a:pt x="39" y="2"/>
                  </a:lnTo>
                  <a:lnTo>
                    <a:pt x="36" y="2"/>
                  </a:lnTo>
                  <a:lnTo>
                    <a:pt x="34" y="2"/>
                  </a:lnTo>
                  <a:lnTo>
                    <a:pt x="31" y="2"/>
                  </a:lnTo>
                  <a:lnTo>
                    <a:pt x="28" y="2"/>
                  </a:lnTo>
                  <a:lnTo>
                    <a:pt x="26" y="3"/>
                  </a:lnTo>
                  <a:lnTo>
                    <a:pt x="25" y="3"/>
                  </a:lnTo>
                  <a:lnTo>
                    <a:pt x="24" y="2"/>
                  </a:lnTo>
                  <a:lnTo>
                    <a:pt x="22" y="2"/>
                  </a:lnTo>
                  <a:lnTo>
                    <a:pt x="20" y="2"/>
                  </a:lnTo>
                  <a:lnTo>
                    <a:pt x="18" y="1"/>
                  </a:lnTo>
                  <a:lnTo>
                    <a:pt x="16" y="1"/>
                  </a:lnTo>
                  <a:lnTo>
                    <a:pt x="15" y="1"/>
                  </a:lnTo>
                  <a:lnTo>
                    <a:pt x="15" y="0"/>
                  </a:lnTo>
                  <a:close/>
                </a:path>
              </a:pathLst>
            </a:custGeom>
            <a:solidFill>
              <a:srgbClr val="96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2" name="Freeform 2435"/>
            <p:cNvSpPr>
              <a:spLocks/>
            </p:cNvSpPr>
            <p:nvPr/>
          </p:nvSpPr>
          <p:spPr bwMode="auto">
            <a:xfrm>
              <a:off x="2543178" y="5247248"/>
              <a:ext cx="73025" cy="44450"/>
            </a:xfrm>
            <a:custGeom>
              <a:avLst/>
              <a:gdLst>
                <a:gd name="T0" fmla="*/ 13 w 46"/>
                <a:gd name="T1" fmla="*/ 1 h 28"/>
                <a:gd name="T2" fmla="*/ 10 w 46"/>
                <a:gd name="T3" fmla="*/ 2 h 28"/>
                <a:gd name="T4" fmla="*/ 8 w 46"/>
                <a:gd name="T5" fmla="*/ 3 h 28"/>
                <a:gd name="T6" fmla="*/ 5 w 46"/>
                <a:gd name="T7" fmla="*/ 5 h 28"/>
                <a:gd name="T8" fmla="*/ 3 w 46"/>
                <a:gd name="T9" fmla="*/ 8 h 28"/>
                <a:gd name="T10" fmla="*/ 2 w 46"/>
                <a:gd name="T11" fmla="*/ 13 h 28"/>
                <a:gd name="T12" fmla="*/ 1 w 46"/>
                <a:gd name="T13" fmla="*/ 17 h 28"/>
                <a:gd name="T14" fmla="*/ 1 w 46"/>
                <a:gd name="T15" fmla="*/ 20 h 28"/>
                <a:gd name="T16" fmla="*/ 1 w 46"/>
                <a:gd name="T17" fmla="*/ 21 h 28"/>
                <a:gd name="T18" fmla="*/ 4 w 46"/>
                <a:gd name="T19" fmla="*/ 21 h 28"/>
                <a:gd name="T20" fmla="*/ 6 w 46"/>
                <a:gd name="T21" fmla="*/ 21 h 28"/>
                <a:gd name="T22" fmla="*/ 8 w 46"/>
                <a:gd name="T23" fmla="*/ 21 h 28"/>
                <a:gd name="T24" fmla="*/ 9 w 46"/>
                <a:gd name="T25" fmla="*/ 22 h 28"/>
                <a:gd name="T26" fmla="*/ 10 w 46"/>
                <a:gd name="T27" fmla="*/ 23 h 28"/>
                <a:gd name="T28" fmla="*/ 11 w 46"/>
                <a:gd name="T29" fmla="*/ 25 h 28"/>
                <a:gd name="T30" fmla="*/ 12 w 46"/>
                <a:gd name="T31" fmla="*/ 26 h 28"/>
                <a:gd name="T32" fmla="*/ 17 w 46"/>
                <a:gd name="T33" fmla="*/ 27 h 28"/>
                <a:gd name="T34" fmla="*/ 26 w 46"/>
                <a:gd name="T35" fmla="*/ 25 h 28"/>
                <a:gd name="T36" fmla="*/ 35 w 46"/>
                <a:gd name="T37" fmla="*/ 23 h 28"/>
                <a:gd name="T38" fmla="*/ 42 w 46"/>
                <a:gd name="T39" fmla="*/ 19 h 28"/>
                <a:gd name="T40" fmla="*/ 46 w 46"/>
                <a:gd name="T41" fmla="*/ 14 h 28"/>
                <a:gd name="T42" fmla="*/ 46 w 46"/>
                <a:gd name="T43" fmla="*/ 11 h 28"/>
                <a:gd name="T44" fmla="*/ 46 w 46"/>
                <a:gd name="T45" fmla="*/ 7 h 28"/>
                <a:gd name="T46" fmla="*/ 46 w 46"/>
                <a:gd name="T47" fmla="*/ 3 h 28"/>
                <a:gd name="T48" fmla="*/ 43 w 46"/>
                <a:gd name="T49" fmla="*/ 1 h 28"/>
                <a:gd name="T50" fmla="*/ 38 w 46"/>
                <a:gd name="T51" fmla="*/ 2 h 28"/>
                <a:gd name="T52" fmla="*/ 33 w 46"/>
                <a:gd name="T53" fmla="*/ 2 h 28"/>
                <a:gd name="T54" fmla="*/ 27 w 46"/>
                <a:gd name="T55" fmla="*/ 2 h 28"/>
                <a:gd name="T56" fmla="*/ 24 w 46"/>
                <a:gd name="T57" fmla="*/ 3 h 28"/>
                <a:gd name="T58" fmla="*/ 21 w 46"/>
                <a:gd name="T59" fmla="*/ 2 h 28"/>
                <a:gd name="T60" fmla="*/ 16 w 46"/>
                <a:gd name="T61" fmla="*/ 1 h 28"/>
                <a:gd name="T62" fmla="*/ 14 w 46"/>
                <a:gd name="T6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28">
                  <a:moveTo>
                    <a:pt x="14" y="0"/>
                  </a:moveTo>
                  <a:lnTo>
                    <a:pt x="13" y="1"/>
                  </a:lnTo>
                  <a:lnTo>
                    <a:pt x="11" y="1"/>
                  </a:lnTo>
                  <a:lnTo>
                    <a:pt x="10" y="2"/>
                  </a:lnTo>
                  <a:lnTo>
                    <a:pt x="9" y="3"/>
                  </a:lnTo>
                  <a:lnTo>
                    <a:pt x="8" y="3"/>
                  </a:lnTo>
                  <a:lnTo>
                    <a:pt x="6" y="4"/>
                  </a:lnTo>
                  <a:lnTo>
                    <a:pt x="5" y="5"/>
                  </a:lnTo>
                  <a:lnTo>
                    <a:pt x="4" y="5"/>
                  </a:lnTo>
                  <a:lnTo>
                    <a:pt x="3" y="8"/>
                  </a:lnTo>
                  <a:lnTo>
                    <a:pt x="2" y="10"/>
                  </a:lnTo>
                  <a:lnTo>
                    <a:pt x="2" y="13"/>
                  </a:lnTo>
                  <a:lnTo>
                    <a:pt x="1" y="15"/>
                  </a:lnTo>
                  <a:lnTo>
                    <a:pt x="1" y="17"/>
                  </a:lnTo>
                  <a:lnTo>
                    <a:pt x="1" y="19"/>
                  </a:lnTo>
                  <a:lnTo>
                    <a:pt x="1" y="20"/>
                  </a:lnTo>
                  <a:lnTo>
                    <a:pt x="0" y="22"/>
                  </a:lnTo>
                  <a:lnTo>
                    <a:pt x="1" y="21"/>
                  </a:lnTo>
                  <a:lnTo>
                    <a:pt x="3" y="21"/>
                  </a:lnTo>
                  <a:lnTo>
                    <a:pt x="4" y="21"/>
                  </a:lnTo>
                  <a:lnTo>
                    <a:pt x="5" y="21"/>
                  </a:lnTo>
                  <a:lnTo>
                    <a:pt x="6" y="21"/>
                  </a:lnTo>
                  <a:lnTo>
                    <a:pt x="7" y="21"/>
                  </a:lnTo>
                  <a:lnTo>
                    <a:pt x="8" y="21"/>
                  </a:lnTo>
                  <a:lnTo>
                    <a:pt x="9" y="21"/>
                  </a:lnTo>
                  <a:lnTo>
                    <a:pt x="9" y="22"/>
                  </a:lnTo>
                  <a:lnTo>
                    <a:pt x="10" y="23"/>
                  </a:lnTo>
                  <a:lnTo>
                    <a:pt x="10" y="23"/>
                  </a:lnTo>
                  <a:lnTo>
                    <a:pt x="11" y="24"/>
                  </a:lnTo>
                  <a:lnTo>
                    <a:pt x="11" y="25"/>
                  </a:lnTo>
                  <a:lnTo>
                    <a:pt x="12" y="26"/>
                  </a:lnTo>
                  <a:lnTo>
                    <a:pt x="12" y="26"/>
                  </a:lnTo>
                  <a:lnTo>
                    <a:pt x="12" y="28"/>
                  </a:lnTo>
                  <a:lnTo>
                    <a:pt x="17" y="27"/>
                  </a:lnTo>
                  <a:lnTo>
                    <a:pt x="22" y="26"/>
                  </a:lnTo>
                  <a:lnTo>
                    <a:pt x="26" y="25"/>
                  </a:lnTo>
                  <a:lnTo>
                    <a:pt x="31" y="24"/>
                  </a:lnTo>
                  <a:lnTo>
                    <a:pt x="35" y="23"/>
                  </a:lnTo>
                  <a:lnTo>
                    <a:pt x="39" y="21"/>
                  </a:lnTo>
                  <a:lnTo>
                    <a:pt x="42" y="19"/>
                  </a:lnTo>
                  <a:lnTo>
                    <a:pt x="46" y="17"/>
                  </a:lnTo>
                  <a:lnTo>
                    <a:pt x="46" y="14"/>
                  </a:lnTo>
                  <a:lnTo>
                    <a:pt x="46" y="12"/>
                  </a:lnTo>
                  <a:lnTo>
                    <a:pt x="46" y="11"/>
                  </a:lnTo>
                  <a:lnTo>
                    <a:pt x="46" y="9"/>
                  </a:lnTo>
                  <a:lnTo>
                    <a:pt x="46" y="7"/>
                  </a:lnTo>
                  <a:lnTo>
                    <a:pt x="46" y="5"/>
                  </a:lnTo>
                  <a:lnTo>
                    <a:pt x="46" y="3"/>
                  </a:lnTo>
                  <a:lnTo>
                    <a:pt x="46" y="1"/>
                  </a:lnTo>
                  <a:lnTo>
                    <a:pt x="43" y="1"/>
                  </a:lnTo>
                  <a:lnTo>
                    <a:pt x="41" y="1"/>
                  </a:lnTo>
                  <a:lnTo>
                    <a:pt x="38" y="2"/>
                  </a:lnTo>
                  <a:lnTo>
                    <a:pt x="35" y="2"/>
                  </a:lnTo>
                  <a:lnTo>
                    <a:pt x="33" y="2"/>
                  </a:lnTo>
                  <a:lnTo>
                    <a:pt x="30" y="2"/>
                  </a:lnTo>
                  <a:lnTo>
                    <a:pt x="27" y="2"/>
                  </a:lnTo>
                  <a:lnTo>
                    <a:pt x="25" y="3"/>
                  </a:lnTo>
                  <a:lnTo>
                    <a:pt x="24" y="3"/>
                  </a:lnTo>
                  <a:lnTo>
                    <a:pt x="23" y="2"/>
                  </a:lnTo>
                  <a:lnTo>
                    <a:pt x="21" y="2"/>
                  </a:lnTo>
                  <a:lnTo>
                    <a:pt x="19" y="2"/>
                  </a:lnTo>
                  <a:lnTo>
                    <a:pt x="16" y="1"/>
                  </a:lnTo>
                  <a:lnTo>
                    <a:pt x="15" y="1"/>
                  </a:lnTo>
                  <a:lnTo>
                    <a:pt x="14" y="1"/>
                  </a:lnTo>
                  <a:lnTo>
                    <a:pt x="14" y="0"/>
                  </a:lnTo>
                  <a:close/>
                </a:path>
              </a:pathLst>
            </a:custGeom>
            <a:solidFill>
              <a:srgbClr val="A3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3" name="Freeform 2436"/>
            <p:cNvSpPr>
              <a:spLocks/>
            </p:cNvSpPr>
            <p:nvPr/>
          </p:nvSpPr>
          <p:spPr bwMode="auto">
            <a:xfrm>
              <a:off x="2546351" y="5247248"/>
              <a:ext cx="69850" cy="39688"/>
            </a:xfrm>
            <a:custGeom>
              <a:avLst/>
              <a:gdLst>
                <a:gd name="T0" fmla="*/ 11 w 44"/>
                <a:gd name="T1" fmla="*/ 1 h 25"/>
                <a:gd name="T2" fmla="*/ 9 w 44"/>
                <a:gd name="T3" fmla="*/ 2 h 25"/>
                <a:gd name="T4" fmla="*/ 6 w 44"/>
                <a:gd name="T5" fmla="*/ 3 h 25"/>
                <a:gd name="T6" fmla="*/ 4 w 44"/>
                <a:gd name="T7" fmla="*/ 4 h 25"/>
                <a:gd name="T8" fmla="*/ 2 w 44"/>
                <a:gd name="T9" fmla="*/ 7 h 25"/>
                <a:gd name="T10" fmla="*/ 1 w 44"/>
                <a:gd name="T11" fmla="*/ 12 h 25"/>
                <a:gd name="T12" fmla="*/ 0 w 44"/>
                <a:gd name="T13" fmla="*/ 16 h 25"/>
                <a:gd name="T14" fmla="*/ 0 w 44"/>
                <a:gd name="T15" fmla="*/ 18 h 25"/>
                <a:gd name="T16" fmla="*/ 1 w 44"/>
                <a:gd name="T17" fmla="*/ 19 h 25"/>
                <a:gd name="T18" fmla="*/ 3 w 44"/>
                <a:gd name="T19" fmla="*/ 19 h 25"/>
                <a:gd name="T20" fmla="*/ 5 w 44"/>
                <a:gd name="T21" fmla="*/ 20 h 25"/>
                <a:gd name="T22" fmla="*/ 7 w 44"/>
                <a:gd name="T23" fmla="*/ 20 h 25"/>
                <a:gd name="T24" fmla="*/ 9 w 44"/>
                <a:gd name="T25" fmla="*/ 21 h 25"/>
                <a:gd name="T26" fmla="*/ 10 w 44"/>
                <a:gd name="T27" fmla="*/ 22 h 25"/>
                <a:gd name="T28" fmla="*/ 11 w 44"/>
                <a:gd name="T29" fmla="*/ 22 h 25"/>
                <a:gd name="T30" fmla="*/ 12 w 44"/>
                <a:gd name="T31" fmla="*/ 24 h 25"/>
                <a:gd name="T32" fmla="*/ 16 w 44"/>
                <a:gd name="T33" fmla="*/ 24 h 25"/>
                <a:gd name="T34" fmla="*/ 25 w 44"/>
                <a:gd name="T35" fmla="*/ 23 h 25"/>
                <a:gd name="T36" fmla="*/ 33 w 44"/>
                <a:gd name="T37" fmla="*/ 21 h 25"/>
                <a:gd name="T38" fmla="*/ 40 w 44"/>
                <a:gd name="T39" fmla="*/ 17 h 25"/>
                <a:gd name="T40" fmla="*/ 43 w 44"/>
                <a:gd name="T41" fmla="*/ 13 h 25"/>
                <a:gd name="T42" fmla="*/ 43 w 44"/>
                <a:gd name="T43" fmla="*/ 10 h 25"/>
                <a:gd name="T44" fmla="*/ 44 w 44"/>
                <a:gd name="T45" fmla="*/ 6 h 25"/>
                <a:gd name="T46" fmla="*/ 44 w 44"/>
                <a:gd name="T47" fmla="*/ 3 h 25"/>
                <a:gd name="T48" fmla="*/ 41 w 44"/>
                <a:gd name="T49" fmla="*/ 1 h 25"/>
                <a:gd name="T50" fmla="*/ 36 w 44"/>
                <a:gd name="T51" fmla="*/ 2 h 25"/>
                <a:gd name="T52" fmla="*/ 31 w 44"/>
                <a:gd name="T53" fmla="*/ 2 h 25"/>
                <a:gd name="T54" fmla="*/ 26 w 44"/>
                <a:gd name="T55" fmla="*/ 2 h 25"/>
                <a:gd name="T56" fmla="*/ 23 w 44"/>
                <a:gd name="T57" fmla="*/ 3 h 25"/>
                <a:gd name="T58" fmla="*/ 19 w 44"/>
                <a:gd name="T59" fmla="*/ 2 h 25"/>
                <a:gd name="T60" fmla="*/ 15 w 44"/>
                <a:gd name="T61" fmla="*/ 1 h 25"/>
                <a:gd name="T62" fmla="*/ 12 w 44"/>
                <a:gd name="T6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5">
                  <a:moveTo>
                    <a:pt x="13" y="0"/>
                  </a:moveTo>
                  <a:lnTo>
                    <a:pt x="11" y="1"/>
                  </a:lnTo>
                  <a:lnTo>
                    <a:pt x="10" y="1"/>
                  </a:lnTo>
                  <a:lnTo>
                    <a:pt x="9" y="2"/>
                  </a:lnTo>
                  <a:lnTo>
                    <a:pt x="7" y="3"/>
                  </a:lnTo>
                  <a:lnTo>
                    <a:pt x="6" y="3"/>
                  </a:lnTo>
                  <a:lnTo>
                    <a:pt x="5" y="4"/>
                  </a:lnTo>
                  <a:lnTo>
                    <a:pt x="4" y="4"/>
                  </a:lnTo>
                  <a:lnTo>
                    <a:pt x="3" y="5"/>
                  </a:lnTo>
                  <a:lnTo>
                    <a:pt x="2" y="7"/>
                  </a:lnTo>
                  <a:lnTo>
                    <a:pt x="1" y="10"/>
                  </a:lnTo>
                  <a:lnTo>
                    <a:pt x="1" y="12"/>
                  </a:lnTo>
                  <a:lnTo>
                    <a:pt x="1" y="14"/>
                  </a:lnTo>
                  <a:lnTo>
                    <a:pt x="0" y="16"/>
                  </a:lnTo>
                  <a:lnTo>
                    <a:pt x="0" y="17"/>
                  </a:lnTo>
                  <a:lnTo>
                    <a:pt x="0" y="18"/>
                  </a:lnTo>
                  <a:lnTo>
                    <a:pt x="0" y="20"/>
                  </a:lnTo>
                  <a:lnTo>
                    <a:pt x="1" y="19"/>
                  </a:lnTo>
                  <a:lnTo>
                    <a:pt x="2" y="19"/>
                  </a:lnTo>
                  <a:lnTo>
                    <a:pt x="3" y="19"/>
                  </a:lnTo>
                  <a:lnTo>
                    <a:pt x="4" y="20"/>
                  </a:lnTo>
                  <a:lnTo>
                    <a:pt x="5" y="20"/>
                  </a:lnTo>
                  <a:lnTo>
                    <a:pt x="6" y="20"/>
                  </a:lnTo>
                  <a:lnTo>
                    <a:pt x="7" y="20"/>
                  </a:lnTo>
                  <a:lnTo>
                    <a:pt x="9" y="20"/>
                  </a:lnTo>
                  <a:lnTo>
                    <a:pt x="9" y="21"/>
                  </a:lnTo>
                  <a:lnTo>
                    <a:pt x="9" y="21"/>
                  </a:lnTo>
                  <a:lnTo>
                    <a:pt x="10" y="22"/>
                  </a:lnTo>
                  <a:lnTo>
                    <a:pt x="10" y="22"/>
                  </a:lnTo>
                  <a:lnTo>
                    <a:pt x="11" y="22"/>
                  </a:lnTo>
                  <a:lnTo>
                    <a:pt x="11" y="23"/>
                  </a:lnTo>
                  <a:lnTo>
                    <a:pt x="12" y="24"/>
                  </a:lnTo>
                  <a:lnTo>
                    <a:pt x="12" y="25"/>
                  </a:lnTo>
                  <a:lnTo>
                    <a:pt x="16" y="24"/>
                  </a:lnTo>
                  <a:lnTo>
                    <a:pt x="21" y="23"/>
                  </a:lnTo>
                  <a:lnTo>
                    <a:pt x="25" y="23"/>
                  </a:lnTo>
                  <a:lnTo>
                    <a:pt x="29" y="22"/>
                  </a:lnTo>
                  <a:lnTo>
                    <a:pt x="33" y="21"/>
                  </a:lnTo>
                  <a:lnTo>
                    <a:pt x="37" y="19"/>
                  </a:lnTo>
                  <a:lnTo>
                    <a:pt x="40" y="17"/>
                  </a:lnTo>
                  <a:lnTo>
                    <a:pt x="43" y="15"/>
                  </a:lnTo>
                  <a:lnTo>
                    <a:pt x="43" y="13"/>
                  </a:lnTo>
                  <a:lnTo>
                    <a:pt x="43" y="11"/>
                  </a:lnTo>
                  <a:lnTo>
                    <a:pt x="43" y="10"/>
                  </a:lnTo>
                  <a:lnTo>
                    <a:pt x="44" y="8"/>
                  </a:lnTo>
                  <a:lnTo>
                    <a:pt x="44" y="6"/>
                  </a:lnTo>
                  <a:lnTo>
                    <a:pt x="44" y="5"/>
                  </a:lnTo>
                  <a:lnTo>
                    <a:pt x="44" y="3"/>
                  </a:lnTo>
                  <a:lnTo>
                    <a:pt x="44" y="1"/>
                  </a:lnTo>
                  <a:lnTo>
                    <a:pt x="41" y="1"/>
                  </a:lnTo>
                  <a:lnTo>
                    <a:pt x="39" y="1"/>
                  </a:lnTo>
                  <a:lnTo>
                    <a:pt x="36" y="2"/>
                  </a:lnTo>
                  <a:lnTo>
                    <a:pt x="34" y="2"/>
                  </a:lnTo>
                  <a:lnTo>
                    <a:pt x="31" y="2"/>
                  </a:lnTo>
                  <a:lnTo>
                    <a:pt x="28" y="2"/>
                  </a:lnTo>
                  <a:lnTo>
                    <a:pt x="26" y="2"/>
                  </a:lnTo>
                  <a:lnTo>
                    <a:pt x="23" y="3"/>
                  </a:lnTo>
                  <a:lnTo>
                    <a:pt x="23" y="3"/>
                  </a:lnTo>
                  <a:lnTo>
                    <a:pt x="21" y="2"/>
                  </a:lnTo>
                  <a:lnTo>
                    <a:pt x="19" y="2"/>
                  </a:lnTo>
                  <a:lnTo>
                    <a:pt x="17" y="2"/>
                  </a:lnTo>
                  <a:lnTo>
                    <a:pt x="15" y="1"/>
                  </a:lnTo>
                  <a:lnTo>
                    <a:pt x="13" y="1"/>
                  </a:lnTo>
                  <a:lnTo>
                    <a:pt x="12" y="1"/>
                  </a:lnTo>
                  <a:lnTo>
                    <a:pt x="13" y="0"/>
                  </a:lnTo>
                  <a:close/>
                </a:path>
              </a:pathLst>
            </a:custGeom>
            <a:solidFill>
              <a:srgbClr val="AD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4" name="Freeform 2437"/>
            <p:cNvSpPr>
              <a:spLocks/>
            </p:cNvSpPr>
            <p:nvPr/>
          </p:nvSpPr>
          <p:spPr bwMode="auto">
            <a:xfrm>
              <a:off x="2546351" y="5247250"/>
              <a:ext cx="69850" cy="36513"/>
            </a:xfrm>
            <a:custGeom>
              <a:avLst/>
              <a:gdLst>
                <a:gd name="T0" fmla="*/ 11 w 44"/>
                <a:gd name="T1" fmla="*/ 1 h 23"/>
                <a:gd name="T2" fmla="*/ 8 w 44"/>
                <a:gd name="T3" fmla="*/ 2 h 23"/>
                <a:gd name="T4" fmla="*/ 5 w 44"/>
                <a:gd name="T5" fmla="*/ 3 h 23"/>
                <a:gd name="T6" fmla="*/ 3 w 44"/>
                <a:gd name="T7" fmla="*/ 4 h 23"/>
                <a:gd name="T8" fmla="*/ 1 w 44"/>
                <a:gd name="T9" fmla="*/ 7 h 23"/>
                <a:gd name="T10" fmla="*/ 0 w 44"/>
                <a:gd name="T11" fmla="*/ 12 h 23"/>
                <a:gd name="T12" fmla="*/ 0 w 44"/>
                <a:gd name="T13" fmla="*/ 15 h 23"/>
                <a:gd name="T14" fmla="*/ 1 w 44"/>
                <a:gd name="T15" fmla="*/ 17 h 23"/>
                <a:gd name="T16" fmla="*/ 2 w 44"/>
                <a:gd name="T17" fmla="*/ 18 h 23"/>
                <a:gd name="T18" fmla="*/ 4 w 44"/>
                <a:gd name="T19" fmla="*/ 18 h 23"/>
                <a:gd name="T20" fmla="*/ 5 w 44"/>
                <a:gd name="T21" fmla="*/ 19 h 23"/>
                <a:gd name="T22" fmla="*/ 7 w 44"/>
                <a:gd name="T23" fmla="*/ 19 h 23"/>
                <a:gd name="T24" fmla="*/ 9 w 44"/>
                <a:gd name="T25" fmla="*/ 20 h 23"/>
                <a:gd name="T26" fmla="*/ 10 w 44"/>
                <a:gd name="T27" fmla="*/ 21 h 23"/>
                <a:gd name="T28" fmla="*/ 11 w 44"/>
                <a:gd name="T29" fmla="*/ 21 h 23"/>
                <a:gd name="T30" fmla="*/ 13 w 44"/>
                <a:gd name="T31" fmla="*/ 22 h 23"/>
                <a:gd name="T32" fmla="*/ 17 w 44"/>
                <a:gd name="T33" fmla="*/ 22 h 23"/>
                <a:gd name="T34" fmla="*/ 25 w 44"/>
                <a:gd name="T35" fmla="*/ 21 h 23"/>
                <a:gd name="T36" fmla="*/ 32 w 44"/>
                <a:gd name="T37" fmla="*/ 19 h 23"/>
                <a:gd name="T38" fmla="*/ 39 w 44"/>
                <a:gd name="T39" fmla="*/ 16 h 23"/>
                <a:gd name="T40" fmla="*/ 42 w 44"/>
                <a:gd name="T41" fmla="*/ 12 h 23"/>
                <a:gd name="T42" fmla="*/ 43 w 44"/>
                <a:gd name="T43" fmla="*/ 9 h 23"/>
                <a:gd name="T44" fmla="*/ 44 w 44"/>
                <a:gd name="T45" fmla="*/ 6 h 23"/>
                <a:gd name="T46" fmla="*/ 44 w 44"/>
                <a:gd name="T47" fmla="*/ 3 h 23"/>
                <a:gd name="T48" fmla="*/ 41 w 44"/>
                <a:gd name="T49" fmla="*/ 1 h 23"/>
                <a:gd name="T50" fmla="*/ 36 w 44"/>
                <a:gd name="T51" fmla="*/ 2 h 23"/>
                <a:gd name="T52" fmla="*/ 31 w 44"/>
                <a:gd name="T53" fmla="*/ 2 h 23"/>
                <a:gd name="T54" fmla="*/ 25 w 44"/>
                <a:gd name="T55" fmla="*/ 2 h 23"/>
                <a:gd name="T56" fmla="*/ 22 w 44"/>
                <a:gd name="T57" fmla="*/ 3 h 23"/>
                <a:gd name="T58" fmla="*/ 19 w 44"/>
                <a:gd name="T59" fmla="*/ 2 h 23"/>
                <a:gd name="T60" fmla="*/ 14 w 44"/>
                <a:gd name="T61" fmla="*/ 1 h 23"/>
                <a:gd name="T62" fmla="*/ 12 w 44"/>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3">
                  <a:moveTo>
                    <a:pt x="12" y="0"/>
                  </a:moveTo>
                  <a:lnTo>
                    <a:pt x="11" y="1"/>
                  </a:lnTo>
                  <a:lnTo>
                    <a:pt x="9" y="1"/>
                  </a:lnTo>
                  <a:lnTo>
                    <a:pt x="8" y="2"/>
                  </a:lnTo>
                  <a:lnTo>
                    <a:pt x="7" y="3"/>
                  </a:lnTo>
                  <a:lnTo>
                    <a:pt x="5" y="3"/>
                  </a:lnTo>
                  <a:lnTo>
                    <a:pt x="4" y="4"/>
                  </a:lnTo>
                  <a:lnTo>
                    <a:pt x="3" y="4"/>
                  </a:lnTo>
                  <a:lnTo>
                    <a:pt x="2" y="5"/>
                  </a:lnTo>
                  <a:lnTo>
                    <a:pt x="1" y="7"/>
                  </a:lnTo>
                  <a:lnTo>
                    <a:pt x="0" y="10"/>
                  </a:lnTo>
                  <a:lnTo>
                    <a:pt x="0" y="12"/>
                  </a:lnTo>
                  <a:lnTo>
                    <a:pt x="0" y="13"/>
                  </a:lnTo>
                  <a:lnTo>
                    <a:pt x="0" y="15"/>
                  </a:lnTo>
                  <a:lnTo>
                    <a:pt x="1" y="16"/>
                  </a:lnTo>
                  <a:lnTo>
                    <a:pt x="1" y="17"/>
                  </a:lnTo>
                  <a:lnTo>
                    <a:pt x="1" y="18"/>
                  </a:lnTo>
                  <a:lnTo>
                    <a:pt x="2" y="18"/>
                  </a:lnTo>
                  <a:lnTo>
                    <a:pt x="3" y="18"/>
                  </a:lnTo>
                  <a:lnTo>
                    <a:pt x="4" y="18"/>
                  </a:lnTo>
                  <a:lnTo>
                    <a:pt x="5" y="19"/>
                  </a:lnTo>
                  <a:lnTo>
                    <a:pt x="5" y="19"/>
                  </a:lnTo>
                  <a:lnTo>
                    <a:pt x="6" y="19"/>
                  </a:lnTo>
                  <a:lnTo>
                    <a:pt x="7" y="19"/>
                  </a:lnTo>
                  <a:lnTo>
                    <a:pt x="9" y="19"/>
                  </a:lnTo>
                  <a:lnTo>
                    <a:pt x="9" y="20"/>
                  </a:lnTo>
                  <a:lnTo>
                    <a:pt x="9" y="21"/>
                  </a:lnTo>
                  <a:lnTo>
                    <a:pt x="10" y="21"/>
                  </a:lnTo>
                  <a:lnTo>
                    <a:pt x="11" y="21"/>
                  </a:lnTo>
                  <a:lnTo>
                    <a:pt x="11" y="21"/>
                  </a:lnTo>
                  <a:lnTo>
                    <a:pt x="12" y="21"/>
                  </a:lnTo>
                  <a:lnTo>
                    <a:pt x="13" y="22"/>
                  </a:lnTo>
                  <a:lnTo>
                    <a:pt x="13" y="23"/>
                  </a:lnTo>
                  <a:lnTo>
                    <a:pt x="17" y="22"/>
                  </a:lnTo>
                  <a:lnTo>
                    <a:pt x="21" y="22"/>
                  </a:lnTo>
                  <a:lnTo>
                    <a:pt x="25" y="21"/>
                  </a:lnTo>
                  <a:lnTo>
                    <a:pt x="29" y="20"/>
                  </a:lnTo>
                  <a:lnTo>
                    <a:pt x="32" y="19"/>
                  </a:lnTo>
                  <a:lnTo>
                    <a:pt x="36" y="18"/>
                  </a:lnTo>
                  <a:lnTo>
                    <a:pt x="39" y="16"/>
                  </a:lnTo>
                  <a:lnTo>
                    <a:pt x="42" y="14"/>
                  </a:lnTo>
                  <a:lnTo>
                    <a:pt x="42" y="12"/>
                  </a:lnTo>
                  <a:lnTo>
                    <a:pt x="42" y="10"/>
                  </a:lnTo>
                  <a:lnTo>
                    <a:pt x="43" y="9"/>
                  </a:lnTo>
                  <a:lnTo>
                    <a:pt x="43" y="8"/>
                  </a:lnTo>
                  <a:lnTo>
                    <a:pt x="44" y="6"/>
                  </a:lnTo>
                  <a:lnTo>
                    <a:pt x="44" y="5"/>
                  </a:lnTo>
                  <a:lnTo>
                    <a:pt x="44" y="3"/>
                  </a:lnTo>
                  <a:lnTo>
                    <a:pt x="44" y="1"/>
                  </a:lnTo>
                  <a:lnTo>
                    <a:pt x="41" y="1"/>
                  </a:lnTo>
                  <a:lnTo>
                    <a:pt x="39" y="1"/>
                  </a:lnTo>
                  <a:lnTo>
                    <a:pt x="36" y="2"/>
                  </a:lnTo>
                  <a:lnTo>
                    <a:pt x="33" y="2"/>
                  </a:lnTo>
                  <a:lnTo>
                    <a:pt x="31" y="2"/>
                  </a:lnTo>
                  <a:lnTo>
                    <a:pt x="28" y="2"/>
                  </a:lnTo>
                  <a:lnTo>
                    <a:pt x="25" y="2"/>
                  </a:lnTo>
                  <a:lnTo>
                    <a:pt x="23" y="3"/>
                  </a:lnTo>
                  <a:lnTo>
                    <a:pt x="22" y="3"/>
                  </a:lnTo>
                  <a:lnTo>
                    <a:pt x="21" y="2"/>
                  </a:lnTo>
                  <a:lnTo>
                    <a:pt x="19" y="2"/>
                  </a:lnTo>
                  <a:lnTo>
                    <a:pt x="16" y="2"/>
                  </a:lnTo>
                  <a:lnTo>
                    <a:pt x="14" y="1"/>
                  </a:lnTo>
                  <a:lnTo>
                    <a:pt x="13" y="1"/>
                  </a:lnTo>
                  <a:lnTo>
                    <a:pt x="12" y="1"/>
                  </a:lnTo>
                  <a:lnTo>
                    <a:pt x="12" y="0"/>
                  </a:lnTo>
                  <a:close/>
                </a:path>
              </a:pathLst>
            </a:custGeom>
            <a:solidFill>
              <a:srgbClr val="BA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5" name="Freeform 2438"/>
            <p:cNvSpPr>
              <a:spLocks/>
            </p:cNvSpPr>
            <p:nvPr/>
          </p:nvSpPr>
          <p:spPr bwMode="auto">
            <a:xfrm>
              <a:off x="2546351" y="5247248"/>
              <a:ext cx="69850" cy="33338"/>
            </a:xfrm>
            <a:custGeom>
              <a:avLst/>
              <a:gdLst>
                <a:gd name="T0" fmla="*/ 10 w 44"/>
                <a:gd name="T1" fmla="*/ 1 h 21"/>
                <a:gd name="T2" fmla="*/ 8 w 44"/>
                <a:gd name="T3" fmla="*/ 2 h 21"/>
                <a:gd name="T4" fmla="*/ 5 w 44"/>
                <a:gd name="T5" fmla="*/ 3 h 21"/>
                <a:gd name="T6" fmla="*/ 3 w 44"/>
                <a:gd name="T7" fmla="*/ 4 h 21"/>
                <a:gd name="T8" fmla="*/ 1 w 44"/>
                <a:gd name="T9" fmla="*/ 7 h 21"/>
                <a:gd name="T10" fmla="*/ 0 w 44"/>
                <a:gd name="T11" fmla="*/ 12 h 21"/>
                <a:gd name="T12" fmla="*/ 1 w 44"/>
                <a:gd name="T13" fmla="*/ 14 h 21"/>
                <a:gd name="T14" fmla="*/ 1 w 44"/>
                <a:gd name="T15" fmla="*/ 16 h 21"/>
                <a:gd name="T16" fmla="*/ 3 w 44"/>
                <a:gd name="T17" fmla="*/ 16 h 21"/>
                <a:gd name="T18" fmla="*/ 5 w 44"/>
                <a:gd name="T19" fmla="*/ 17 h 21"/>
                <a:gd name="T20" fmla="*/ 6 w 44"/>
                <a:gd name="T21" fmla="*/ 18 h 21"/>
                <a:gd name="T22" fmla="*/ 8 w 44"/>
                <a:gd name="T23" fmla="*/ 19 h 21"/>
                <a:gd name="T24" fmla="*/ 9 w 44"/>
                <a:gd name="T25" fmla="*/ 19 h 21"/>
                <a:gd name="T26" fmla="*/ 11 w 44"/>
                <a:gd name="T27" fmla="*/ 20 h 21"/>
                <a:gd name="T28" fmla="*/ 12 w 44"/>
                <a:gd name="T29" fmla="*/ 20 h 21"/>
                <a:gd name="T30" fmla="*/ 14 w 44"/>
                <a:gd name="T31" fmla="*/ 20 h 21"/>
                <a:gd name="T32" fmla="*/ 17 w 44"/>
                <a:gd name="T33" fmla="*/ 21 h 21"/>
                <a:gd name="T34" fmla="*/ 25 w 44"/>
                <a:gd name="T35" fmla="*/ 19 h 21"/>
                <a:gd name="T36" fmla="*/ 32 w 44"/>
                <a:gd name="T37" fmla="*/ 18 h 21"/>
                <a:gd name="T38" fmla="*/ 39 w 44"/>
                <a:gd name="T39" fmla="*/ 15 h 21"/>
                <a:gd name="T40" fmla="*/ 41 w 44"/>
                <a:gd name="T41" fmla="*/ 11 h 21"/>
                <a:gd name="T42" fmla="*/ 42 w 44"/>
                <a:gd name="T43" fmla="*/ 8 h 21"/>
                <a:gd name="T44" fmla="*/ 43 w 44"/>
                <a:gd name="T45" fmla="*/ 6 h 21"/>
                <a:gd name="T46" fmla="*/ 44 w 44"/>
                <a:gd name="T47" fmla="*/ 3 h 21"/>
                <a:gd name="T48" fmla="*/ 41 w 44"/>
                <a:gd name="T49" fmla="*/ 1 h 21"/>
                <a:gd name="T50" fmla="*/ 36 w 44"/>
                <a:gd name="T51" fmla="*/ 2 h 21"/>
                <a:gd name="T52" fmla="*/ 30 w 44"/>
                <a:gd name="T53" fmla="*/ 2 h 21"/>
                <a:gd name="T54" fmla="*/ 25 w 44"/>
                <a:gd name="T55" fmla="*/ 2 h 21"/>
                <a:gd name="T56" fmla="*/ 22 w 44"/>
                <a:gd name="T57" fmla="*/ 3 h 21"/>
                <a:gd name="T58" fmla="*/ 18 w 44"/>
                <a:gd name="T59" fmla="*/ 2 h 21"/>
                <a:gd name="T60" fmla="*/ 14 w 44"/>
                <a:gd name="T61" fmla="*/ 1 h 21"/>
                <a:gd name="T62" fmla="*/ 11 w 44"/>
                <a:gd name="T6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21">
                  <a:moveTo>
                    <a:pt x="12" y="0"/>
                  </a:moveTo>
                  <a:lnTo>
                    <a:pt x="10" y="1"/>
                  </a:lnTo>
                  <a:lnTo>
                    <a:pt x="9" y="1"/>
                  </a:lnTo>
                  <a:lnTo>
                    <a:pt x="8" y="2"/>
                  </a:lnTo>
                  <a:lnTo>
                    <a:pt x="7" y="3"/>
                  </a:lnTo>
                  <a:lnTo>
                    <a:pt x="5" y="3"/>
                  </a:lnTo>
                  <a:lnTo>
                    <a:pt x="4" y="4"/>
                  </a:lnTo>
                  <a:lnTo>
                    <a:pt x="3" y="4"/>
                  </a:lnTo>
                  <a:lnTo>
                    <a:pt x="1" y="5"/>
                  </a:lnTo>
                  <a:lnTo>
                    <a:pt x="1" y="7"/>
                  </a:lnTo>
                  <a:lnTo>
                    <a:pt x="0" y="10"/>
                  </a:lnTo>
                  <a:lnTo>
                    <a:pt x="0" y="12"/>
                  </a:lnTo>
                  <a:lnTo>
                    <a:pt x="0" y="13"/>
                  </a:lnTo>
                  <a:lnTo>
                    <a:pt x="1" y="14"/>
                  </a:lnTo>
                  <a:lnTo>
                    <a:pt x="1" y="15"/>
                  </a:lnTo>
                  <a:lnTo>
                    <a:pt x="1" y="16"/>
                  </a:lnTo>
                  <a:lnTo>
                    <a:pt x="2" y="17"/>
                  </a:lnTo>
                  <a:lnTo>
                    <a:pt x="3" y="16"/>
                  </a:lnTo>
                  <a:lnTo>
                    <a:pt x="4" y="17"/>
                  </a:lnTo>
                  <a:lnTo>
                    <a:pt x="5" y="17"/>
                  </a:lnTo>
                  <a:lnTo>
                    <a:pt x="5" y="18"/>
                  </a:lnTo>
                  <a:lnTo>
                    <a:pt x="6" y="18"/>
                  </a:lnTo>
                  <a:lnTo>
                    <a:pt x="7" y="18"/>
                  </a:lnTo>
                  <a:lnTo>
                    <a:pt x="8" y="19"/>
                  </a:lnTo>
                  <a:lnTo>
                    <a:pt x="9" y="18"/>
                  </a:lnTo>
                  <a:lnTo>
                    <a:pt x="9" y="19"/>
                  </a:lnTo>
                  <a:lnTo>
                    <a:pt x="10" y="20"/>
                  </a:lnTo>
                  <a:lnTo>
                    <a:pt x="11" y="20"/>
                  </a:lnTo>
                  <a:lnTo>
                    <a:pt x="11" y="20"/>
                  </a:lnTo>
                  <a:lnTo>
                    <a:pt x="12" y="20"/>
                  </a:lnTo>
                  <a:lnTo>
                    <a:pt x="13" y="20"/>
                  </a:lnTo>
                  <a:lnTo>
                    <a:pt x="14" y="20"/>
                  </a:lnTo>
                  <a:lnTo>
                    <a:pt x="14" y="21"/>
                  </a:lnTo>
                  <a:lnTo>
                    <a:pt x="17" y="21"/>
                  </a:lnTo>
                  <a:lnTo>
                    <a:pt x="21" y="20"/>
                  </a:lnTo>
                  <a:lnTo>
                    <a:pt x="25" y="19"/>
                  </a:lnTo>
                  <a:lnTo>
                    <a:pt x="29" y="19"/>
                  </a:lnTo>
                  <a:lnTo>
                    <a:pt x="32" y="18"/>
                  </a:lnTo>
                  <a:lnTo>
                    <a:pt x="36" y="16"/>
                  </a:lnTo>
                  <a:lnTo>
                    <a:pt x="39" y="15"/>
                  </a:lnTo>
                  <a:lnTo>
                    <a:pt x="42" y="13"/>
                  </a:lnTo>
                  <a:lnTo>
                    <a:pt x="41" y="11"/>
                  </a:lnTo>
                  <a:lnTo>
                    <a:pt x="41" y="10"/>
                  </a:lnTo>
                  <a:lnTo>
                    <a:pt x="42" y="8"/>
                  </a:lnTo>
                  <a:lnTo>
                    <a:pt x="43" y="7"/>
                  </a:lnTo>
                  <a:lnTo>
                    <a:pt x="43" y="6"/>
                  </a:lnTo>
                  <a:lnTo>
                    <a:pt x="44" y="5"/>
                  </a:lnTo>
                  <a:lnTo>
                    <a:pt x="44" y="3"/>
                  </a:lnTo>
                  <a:lnTo>
                    <a:pt x="44" y="1"/>
                  </a:lnTo>
                  <a:lnTo>
                    <a:pt x="41" y="1"/>
                  </a:lnTo>
                  <a:lnTo>
                    <a:pt x="39" y="1"/>
                  </a:lnTo>
                  <a:lnTo>
                    <a:pt x="36" y="2"/>
                  </a:lnTo>
                  <a:lnTo>
                    <a:pt x="33" y="2"/>
                  </a:lnTo>
                  <a:lnTo>
                    <a:pt x="30" y="2"/>
                  </a:lnTo>
                  <a:lnTo>
                    <a:pt x="28" y="2"/>
                  </a:lnTo>
                  <a:lnTo>
                    <a:pt x="25" y="2"/>
                  </a:lnTo>
                  <a:lnTo>
                    <a:pt x="23" y="3"/>
                  </a:lnTo>
                  <a:lnTo>
                    <a:pt x="22" y="3"/>
                  </a:lnTo>
                  <a:lnTo>
                    <a:pt x="21" y="2"/>
                  </a:lnTo>
                  <a:lnTo>
                    <a:pt x="18" y="2"/>
                  </a:lnTo>
                  <a:lnTo>
                    <a:pt x="16" y="2"/>
                  </a:lnTo>
                  <a:lnTo>
                    <a:pt x="14" y="1"/>
                  </a:lnTo>
                  <a:lnTo>
                    <a:pt x="13" y="1"/>
                  </a:lnTo>
                  <a:lnTo>
                    <a:pt x="11" y="1"/>
                  </a:lnTo>
                  <a:lnTo>
                    <a:pt x="12" y="0"/>
                  </a:lnTo>
                  <a:close/>
                </a:path>
              </a:pathLst>
            </a:custGeom>
            <a:solidFill>
              <a:srgbClr val="C79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6" name="Freeform 2439"/>
            <p:cNvSpPr>
              <a:spLocks/>
            </p:cNvSpPr>
            <p:nvPr/>
          </p:nvSpPr>
          <p:spPr bwMode="auto">
            <a:xfrm>
              <a:off x="2547940" y="5247248"/>
              <a:ext cx="68263" cy="31750"/>
            </a:xfrm>
            <a:custGeom>
              <a:avLst/>
              <a:gdLst>
                <a:gd name="T0" fmla="*/ 10 w 43"/>
                <a:gd name="T1" fmla="*/ 1 h 20"/>
                <a:gd name="T2" fmla="*/ 7 w 43"/>
                <a:gd name="T3" fmla="*/ 2 h 20"/>
                <a:gd name="T4" fmla="*/ 5 w 43"/>
                <a:gd name="T5" fmla="*/ 3 h 20"/>
                <a:gd name="T6" fmla="*/ 2 w 43"/>
                <a:gd name="T7" fmla="*/ 5 h 20"/>
                <a:gd name="T8" fmla="*/ 0 w 43"/>
                <a:gd name="T9" fmla="*/ 8 h 20"/>
                <a:gd name="T10" fmla="*/ 0 w 43"/>
                <a:gd name="T11" fmla="*/ 12 h 20"/>
                <a:gd name="T12" fmla="*/ 1 w 43"/>
                <a:gd name="T13" fmla="*/ 14 h 20"/>
                <a:gd name="T14" fmla="*/ 2 w 43"/>
                <a:gd name="T15" fmla="*/ 16 h 20"/>
                <a:gd name="T16" fmla="*/ 4 w 43"/>
                <a:gd name="T17" fmla="*/ 15 h 20"/>
                <a:gd name="T18" fmla="*/ 5 w 43"/>
                <a:gd name="T19" fmla="*/ 16 h 20"/>
                <a:gd name="T20" fmla="*/ 6 w 43"/>
                <a:gd name="T21" fmla="*/ 18 h 20"/>
                <a:gd name="T22" fmla="*/ 8 w 43"/>
                <a:gd name="T23" fmla="*/ 18 h 20"/>
                <a:gd name="T24" fmla="*/ 9 w 43"/>
                <a:gd name="T25" fmla="*/ 19 h 20"/>
                <a:gd name="T26" fmla="*/ 11 w 43"/>
                <a:gd name="T27" fmla="*/ 20 h 20"/>
                <a:gd name="T28" fmla="*/ 13 w 43"/>
                <a:gd name="T29" fmla="*/ 19 h 20"/>
                <a:gd name="T30" fmla="*/ 15 w 43"/>
                <a:gd name="T31" fmla="*/ 19 h 20"/>
                <a:gd name="T32" fmla="*/ 18 w 43"/>
                <a:gd name="T33" fmla="*/ 20 h 20"/>
                <a:gd name="T34" fmla="*/ 24 w 43"/>
                <a:gd name="T35" fmla="*/ 18 h 20"/>
                <a:gd name="T36" fmla="*/ 31 w 43"/>
                <a:gd name="T37" fmla="*/ 16 h 20"/>
                <a:gd name="T38" fmla="*/ 37 w 43"/>
                <a:gd name="T39" fmla="*/ 14 h 20"/>
                <a:gd name="T40" fmla="*/ 39 w 43"/>
                <a:gd name="T41" fmla="*/ 11 h 20"/>
                <a:gd name="T42" fmla="*/ 40 w 43"/>
                <a:gd name="T43" fmla="*/ 8 h 20"/>
                <a:gd name="T44" fmla="*/ 42 w 43"/>
                <a:gd name="T45" fmla="*/ 6 h 20"/>
                <a:gd name="T46" fmla="*/ 43 w 43"/>
                <a:gd name="T47" fmla="*/ 3 h 20"/>
                <a:gd name="T48" fmla="*/ 40 w 43"/>
                <a:gd name="T49" fmla="*/ 1 h 20"/>
                <a:gd name="T50" fmla="*/ 35 w 43"/>
                <a:gd name="T51" fmla="*/ 2 h 20"/>
                <a:gd name="T52" fmla="*/ 30 w 43"/>
                <a:gd name="T53" fmla="*/ 2 h 20"/>
                <a:gd name="T54" fmla="*/ 24 w 43"/>
                <a:gd name="T55" fmla="*/ 2 h 20"/>
                <a:gd name="T56" fmla="*/ 21 w 43"/>
                <a:gd name="T57" fmla="*/ 3 h 20"/>
                <a:gd name="T58" fmla="*/ 18 w 43"/>
                <a:gd name="T59" fmla="*/ 2 h 20"/>
                <a:gd name="T60" fmla="*/ 14 w 43"/>
                <a:gd name="T61" fmla="*/ 1 h 20"/>
                <a:gd name="T62" fmla="*/ 11 w 43"/>
                <a:gd name="T6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20">
                  <a:moveTo>
                    <a:pt x="11" y="0"/>
                  </a:moveTo>
                  <a:lnTo>
                    <a:pt x="10" y="1"/>
                  </a:lnTo>
                  <a:lnTo>
                    <a:pt x="9" y="1"/>
                  </a:lnTo>
                  <a:lnTo>
                    <a:pt x="7" y="2"/>
                  </a:lnTo>
                  <a:lnTo>
                    <a:pt x="6" y="3"/>
                  </a:lnTo>
                  <a:lnTo>
                    <a:pt x="5" y="3"/>
                  </a:lnTo>
                  <a:lnTo>
                    <a:pt x="4" y="4"/>
                  </a:lnTo>
                  <a:lnTo>
                    <a:pt x="2" y="5"/>
                  </a:lnTo>
                  <a:lnTo>
                    <a:pt x="1" y="5"/>
                  </a:lnTo>
                  <a:lnTo>
                    <a:pt x="0" y="8"/>
                  </a:lnTo>
                  <a:lnTo>
                    <a:pt x="0" y="10"/>
                  </a:lnTo>
                  <a:lnTo>
                    <a:pt x="0" y="12"/>
                  </a:lnTo>
                  <a:lnTo>
                    <a:pt x="1" y="13"/>
                  </a:lnTo>
                  <a:lnTo>
                    <a:pt x="1" y="14"/>
                  </a:lnTo>
                  <a:lnTo>
                    <a:pt x="2" y="15"/>
                  </a:lnTo>
                  <a:lnTo>
                    <a:pt x="2" y="16"/>
                  </a:lnTo>
                  <a:lnTo>
                    <a:pt x="2" y="16"/>
                  </a:lnTo>
                  <a:lnTo>
                    <a:pt x="4" y="15"/>
                  </a:lnTo>
                  <a:lnTo>
                    <a:pt x="5" y="16"/>
                  </a:lnTo>
                  <a:lnTo>
                    <a:pt x="5" y="16"/>
                  </a:lnTo>
                  <a:lnTo>
                    <a:pt x="6" y="17"/>
                  </a:lnTo>
                  <a:lnTo>
                    <a:pt x="6" y="18"/>
                  </a:lnTo>
                  <a:lnTo>
                    <a:pt x="7" y="18"/>
                  </a:lnTo>
                  <a:lnTo>
                    <a:pt x="8" y="18"/>
                  </a:lnTo>
                  <a:lnTo>
                    <a:pt x="9" y="18"/>
                  </a:lnTo>
                  <a:lnTo>
                    <a:pt x="9" y="19"/>
                  </a:lnTo>
                  <a:lnTo>
                    <a:pt x="10" y="20"/>
                  </a:lnTo>
                  <a:lnTo>
                    <a:pt x="11" y="20"/>
                  </a:lnTo>
                  <a:lnTo>
                    <a:pt x="12" y="19"/>
                  </a:lnTo>
                  <a:lnTo>
                    <a:pt x="13" y="19"/>
                  </a:lnTo>
                  <a:lnTo>
                    <a:pt x="14" y="19"/>
                  </a:lnTo>
                  <a:lnTo>
                    <a:pt x="15" y="19"/>
                  </a:lnTo>
                  <a:lnTo>
                    <a:pt x="15" y="20"/>
                  </a:lnTo>
                  <a:lnTo>
                    <a:pt x="18" y="20"/>
                  </a:lnTo>
                  <a:lnTo>
                    <a:pt x="21" y="19"/>
                  </a:lnTo>
                  <a:lnTo>
                    <a:pt x="24" y="18"/>
                  </a:lnTo>
                  <a:lnTo>
                    <a:pt x="28" y="18"/>
                  </a:lnTo>
                  <a:lnTo>
                    <a:pt x="31" y="16"/>
                  </a:lnTo>
                  <a:lnTo>
                    <a:pt x="34" y="16"/>
                  </a:lnTo>
                  <a:lnTo>
                    <a:pt x="37" y="14"/>
                  </a:lnTo>
                  <a:lnTo>
                    <a:pt x="39" y="13"/>
                  </a:lnTo>
                  <a:lnTo>
                    <a:pt x="39" y="11"/>
                  </a:lnTo>
                  <a:lnTo>
                    <a:pt x="40" y="9"/>
                  </a:lnTo>
                  <a:lnTo>
                    <a:pt x="40" y="8"/>
                  </a:lnTo>
                  <a:lnTo>
                    <a:pt x="41" y="7"/>
                  </a:lnTo>
                  <a:lnTo>
                    <a:pt x="42" y="6"/>
                  </a:lnTo>
                  <a:lnTo>
                    <a:pt x="43" y="5"/>
                  </a:lnTo>
                  <a:lnTo>
                    <a:pt x="43" y="3"/>
                  </a:lnTo>
                  <a:lnTo>
                    <a:pt x="43" y="1"/>
                  </a:lnTo>
                  <a:lnTo>
                    <a:pt x="40" y="1"/>
                  </a:lnTo>
                  <a:lnTo>
                    <a:pt x="38" y="1"/>
                  </a:lnTo>
                  <a:lnTo>
                    <a:pt x="35" y="2"/>
                  </a:lnTo>
                  <a:lnTo>
                    <a:pt x="33" y="2"/>
                  </a:lnTo>
                  <a:lnTo>
                    <a:pt x="30" y="2"/>
                  </a:lnTo>
                  <a:lnTo>
                    <a:pt x="27" y="2"/>
                  </a:lnTo>
                  <a:lnTo>
                    <a:pt x="24" y="2"/>
                  </a:lnTo>
                  <a:lnTo>
                    <a:pt x="22" y="3"/>
                  </a:lnTo>
                  <a:lnTo>
                    <a:pt x="21" y="3"/>
                  </a:lnTo>
                  <a:lnTo>
                    <a:pt x="20" y="2"/>
                  </a:lnTo>
                  <a:lnTo>
                    <a:pt x="18" y="2"/>
                  </a:lnTo>
                  <a:lnTo>
                    <a:pt x="16" y="2"/>
                  </a:lnTo>
                  <a:lnTo>
                    <a:pt x="14" y="1"/>
                  </a:lnTo>
                  <a:lnTo>
                    <a:pt x="12" y="1"/>
                  </a:lnTo>
                  <a:lnTo>
                    <a:pt x="11" y="1"/>
                  </a:lnTo>
                  <a:lnTo>
                    <a:pt x="11" y="0"/>
                  </a:lnTo>
                  <a:close/>
                </a:path>
              </a:pathLst>
            </a:custGeom>
            <a:solidFill>
              <a:srgbClr val="D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7" name="Freeform 2440"/>
            <p:cNvSpPr>
              <a:spLocks/>
            </p:cNvSpPr>
            <p:nvPr/>
          </p:nvSpPr>
          <p:spPr bwMode="auto">
            <a:xfrm>
              <a:off x="2554288" y="5020238"/>
              <a:ext cx="173038" cy="239713"/>
            </a:xfrm>
            <a:custGeom>
              <a:avLst/>
              <a:gdLst>
                <a:gd name="T0" fmla="*/ 32 w 109"/>
                <a:gd name="T1" fmla="*/ 66 h 151"/>
                <a:gd name="T2" fmla="*/ 31 w 109"/>
                <a:gd name="T3" fmla="*/ 72 h 151"/>
                <a:gd name="T4" fmla="*/ 30 w 109"/>
                <a:gd name="T5" fmla="*/ 78 h 151"/>
                <a:gd name="T6" fmla="*/ 30 w 109"/>
                <a:gd name="T7" fmla="*/ 83 h 151"/>
                <a:gd name="T8" fmla="*/ 29 w 109"/>
                <a:gd name="T9" fmla="*/ 89 h 151"/>
                <a:gd name="T10" fmla="*/ 29 w 109"/>
                <a:gd name="T11" fmla="*/ 94 h 151"/>
                <a:gd name="T12" fmla="*/ 28 w 109"/>
                <a:gd name="T13" fmla="*/ 100 h 151"/>
                <a:gd name="T14" fmla="*/ 28 w 109"/>
                <a:gd name="T15" fmla="*/ 105 h 151"/>
                <a:gd name="T16" fmla="*/ 27 w 109"/>
                <a:gd name="T17" fmla="*/ 111 h 151"/>
                <a:gd name="T18" fmla="*/ 24 w 109"/>
                <a:gd name="T19" fmla="*/ 115 h 151"/>
                <a:gd name="T20" fmla="*/ 20 w 109"/>
                <a:gd name="T21" fmla="*/ 119 h 151"/>
                <a:gd name="T22" fmla="*/ 17 w 109"/>
                <a:gd name="T23" fmla="*/ 123 h 151"/>
                <a:gd name="T24" fmla="*/ 14 w 109"/>
                <a:gd name="T25" fmla="*/ 127 h 151"/>
                <a:gd name="T26" fmla="*/ 10 w 109"/>
                <a:gd name="T27" fmla="*/ 131 h 151"/>
                <a:gd name="T28" fmla="*/ 7 w 109"/>
                <a:gd name="T29" fmla="*/ 135 h 151"/>
                <a:gd name="T30" fmla="*/ 4 w 109"/>
                <a:gd name="T31" fmla="*/ 139 h 151"/>
                <a:gd name="T32" fmla="*/ 1 w 109"/>
                <a:gd name="T33" fmla="*/ 143 h 151"/>
                <a:gd name="T34" fmla="*/ 0 w 109"/>
                <a:gd name="T35" fmla="*/ 145 h 151"/>
                <a:gd name="T36" fmla="*/ 4 w 109"/>
                <a:gd name="T37" fmla="*/ 147 h 151"/>
                <a:gd name="T38" fmla="*/ 10 w 109"/>
                <a:gd name="T39" fmla="*/ 149 h 151"/>
                <a:gd name="T40" fmla="*/ 18 w 109"/>
                <a:gd name="T41" fmla="*/ 150 h 151"/>
                <a:gd name="T42" fmla="*/ 26 w 109"/>
                <a:gd name="T43" fmla="*/ 151 h 151"/>
                <a:gd name="T44" fmla="*/ 33 w 109"/>
                <a:gd name="T45" fmla="*/ 150 h 151"/>
                <a:gd name="T46" fmla="*/ 38 w 109"/>
                <a:gd name="T47" fmla="*/ 148 h 151"/>
                <a:gd name="T48" fmla="*/ 40 w 109"/>
                <a:gd name="T49" fmla="*/ 145 h 151"/>
                <a:gd name="T50" fmla="*/ 38 w 109"/>
                <a:gd name="T51" fmla="*/ 138 h 151"/>
                <a:gd name="T52" fmla="*/ 38 w 109"/>
                <a:gd name="T53" fmla="*/ 133 h 151"/>
                <a:gd name="T54" fmla="*/ 40 w 109"/>
                <a:gd name="T55" fmla="*/ 129 h 151"/>
                <a:gd name="T56" fmla="*/ 43 w 109"/>
                <a:gd name="T57" fmla="*/ 125 h 151"/>
                <a:gd name="T58" fmla="*/ 47 w 109"/>
                <a:gd name="T59" fmla="*/ 122 h 151"/>
                <a:gd name="T60" fmla="*/ 52 w 109"/>
                <a:gd name="T61" fmla="*/ 118 h 151"/>
                <a:gd name="T62" fmla="*/ 58 w 109"/>
                <a:gd name="T63" fmla="*/ 114 h 151"/>
                <a:gd name="T64" fmla="*/ 65 w 109"/>
                <a:gd name="T65" fmla="*/ 109 h 151"/>
                <a:gd name="T66" fmla="*/ 78 w 109"/>
                <a:gd name="T67" fmla="*/ 101 h 151"/>
                <a:gd name="T68" fmla="*/ 87 w 109"/>
                <a:gd name="T69" fmla="*/ 91 h 151"/>
                <a:gd name="T70" fmla="*/ 94 w 109"/>
                <a:gd name="T71" fmla="*/ 79 h 151"/>
                <a:gd name="T72" fmla="*/ 98 w 109"/>
                <a:gd name="T73" fmla="*/ 66 h 151"/>
                <a:gd name="T74" fmla="*/ 102 w 109"/>
                <a:gd name="T75" fmla="*/ 52 h 151"/>
                <a:gd name="T76" fmla="*/ 104 w 109"/>
                <a:gd name="T77" fmla="*/ 38 h 151"/>
                <a:gd name="T78" fmla="*/ 107 w 109"/>
                <a:gd name="T79" fmla="*/ 24 h 151"/>
                <a:gd name="T80" fmla="*/ 109 w 109"/>
                <a:gd name="T81" fmla="*/ 12 h 151"/>
                <a:gd name="T82" fmla="*/ 100 w 109"/>
                <a:gd name="T83" fmla="*/ 1 h 151"/>
                <a:gd name="T84" fmla="*/ 91 w 109"/>
                <a:gd name="T85" fmla="*/ 0 h 151"/>
                <a:gd name="T86" fmla="*/ 81 w 109"/>
                <a:gd name="T87" fmla="*/ 4 h 151"/>
                <a:gd name="T88" fmla="*/ 70 w 109"/>
                <a:gd name="T89" fmla="*/ 15 h 151"/>
                <a:gd name="T90" fmla="*/ 60 w 109"/>
                <a:gd name="T91" fmla="*/ 28 h 151"/>
                <a:gd name="T92" fmla="*/ 50 w 109"/>
                <a:gd name="T93" fmla="*/ 42 h 151"/>
                <a:gd name="T94" fmla="*/ 40 w 109"/>
                <a:gd name="T95" fmla="*/ 55 h 151"/>
                <a:gd name="T96" fmla="*/ 32 w 109"/>
                <a:gd name="T97"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 h="151">
                  <a:moveTo>
                    <a:pt x="32" y="66"/>
                  </a:moveTo>
                  <a:lnTo>
                    <a:pt x="31" y="72"/>
                  </a:lnTo>
                  <a:lnTo>
                    <a:pt x="30" y="78"/>
                  </a:lnTo>
                  <a:lnTo>
                    <a:pt x="30" y="83"/>
                  </a:lnTo>
                  <a:lnTo>
                    <a:pt x="29" y="89"/>
                  </a:lnTo>
                  <a:lnTo>
                    <a:pt x="29" y="94"/>
                  </a:lnTo>
                  <a:lnTo>
                    <a:pt x="28" y="100"/>
                  </a:lnTo>
                  <a:lnTo>
                    <a:pt x="28" y="105"/>
                  </a:lnTo>
                  <a:lnTo>
                    <a:pt x="27" y="111"/>
                  </a:lnTo>
                  <a:lnTo>
                    <a:pt x="24" y="115"/>
                  </a:lnTo>
                  <a:lnTo>
                    <a:pt x="20" y="119"/>
                  </a:lnTo>
                  <a:lnTo>
                    <a:pt x="17" y="123"/>
                  </a:lnTo>
                  <a:lnTo>
                    <a:pt x="14" y="127"/>
                  </a:lnTo>
                  <a:lnTo>
                    <a:pt x="10" y="131"/>
                  </a:lnTo>
                  <a:lnTo>
                    <a:pt x="7" y="135"/>
                  </a:lnTo>
                  <a:lnTo>
                    <a:pt x="4" y="139"/>
                  </a:lnTo>
                  <a:lnTo>
                    <a:pt x="1" y="143"/>
                  </a:lnTo>
                  <a:lnTo>
                    <a:pt x="0" y="145"/>
                  </a:lnTo>
                  <a:lnTo>
                    <a:pt x="4" y="147"/>
                  </a:lnTo>
                  <a:lnTo>
                    <a:pt x="10" y="149"/>
                  </a:lnTo>
                  <a:lnTo>
                    <a:pt x="18" y="150"/>
                  </a:lnTo>
                  <a:lnTo>
                    <a:pt x="26" y="151"/>
                  </a:lnTo>
                  <a:lnTo>
                    <a:pt x="33" y="150"/>
                  </a:lnTo>
                  <a:lnTo>
                    <a:pt x="38" y="148"/>
                  </a:lnTo>
                  <a:lnTo>
                    <a:pt x="40" y="145"/>
                  </a:lnTo>
                  <a:lnTo>
                    <a:pt x="38" y="138"/>
                  </a:lnTo>
                  <a:lnTo>
                    <a:pt x="38" y="133"/>
                  </a:lnTo>
                  <a:lnTo>
                    <a:pt x="40" y="129"/>
                  </a:lnTo>
                  <a:lnTo>
                    <a:pt x="43" y="125"/>
                  </a:lnTo>
                  <a:lnTo>
                    <a:pt x="47" y="122"/>
                  </a:lnTo>
                  <a:lnTo>
                    <a:pt x="52" y="118"/>
                  </a:lnTo>
                  <a:lnTo>
                    <a:pt x="58" y="114"/>
                  </a:lnTo>
                  <a:lnTo>
                    <a:pt x="65" y="109"/>
                  </a:lnTo>
                  <a:lnTo>
                    <a:pt x="78" y="101"/>
                  </a:lnTo>
                  <a:lnTo>
                    <a:pt x="87" y="91"/>
                  </a:lnTo>
                  <a:lnTo>
                    <a:pt x="94" y="79"/>
                  </a:lnTo>
                  <a:lnTo>
                    <a:pt x="98" y="66"/>
                  </a:lnTo>
                  <a:lnTo>
                    <a:pt x="102" y="52"/>
                  </a:lnTo>
                  <a:lnTo>
                    <a:pt x="104" y="38"/>
                  </a:lnTo>
                  <a:lnTo>
                    <a:pt x="107" y="24"/>
                  </a:lnTo>
                  <a:lnTo>
                    <a:pt x="109" y="12"/>
                  </a:lnTo>
                  <a:lnTo>
                    <a:pt x="100" y="1"/>
                  </a:lnTo>
                  <a:lnTo>
                    <a:pt x="91" y="0"/>
                  </a:lnTo>
                  <a:lnTo>
                    <a:pt x="81" y="4"/>
                  </a:lnTo>
                  <a:lnTo>
                    <a:pt x="70" y="15"/>
                  </a:lnTo>
                  <a:lnTo>
                    <a:pt x="60" y="28"/>
                  </a:lnTo>
                  <a:lnTo>
                    <a:pt x="50" y="42"/>
                  </a:lnTo>
                  <a:lnTo>
                    <a:pt x="40" y="55"/>
                  </a:lnTo>
                  <a:lnTo>
                    <a:pt x="32" y="66"/>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8" name="Freeform 2441"/>
            <p:cNvSpPr>
              <a:spLocks/>
            </p:cNvSpPr>
            <p:nvPr/>
          </p:nvSpPr>
          <p:spPr bwMode="auto">
            <a:xfrm>
              <a:off x="2559051" y="5020236"/>
              <a:ext cx="166688" cy="236538"/>
            </a:xfrm>
            <a:custGeom>
              <a:avLst/>
              <a:gdLst>
                <a:gd name="T0" fmla="*/ 29 w 105"/>
                <a:gd name="T1" fmla="*/ 66 h 149"/>
                <a:gd name="T2" fmla="*/ 29 w 105"/>
                <a:gd name="T3" fmla="*/ 72 h 149"/>
                <a:gd name="T4" fmla="*/ 28 w 105"/>
                <a:gd name="T5" fmla="*/ 77 h 149"/>
                <a:gd name="T6" fmla="*/ 28 w 105"/>
                <a:gd name="T7" fmla="*/ 83 h 149"/>
                <a:gd name="T8" fmla="*/ 27 w 105"/>
                <a:gd name="T9" fmla="*/ 88 h 149"/>
                <a:gd name="T10" fmla="*/ 27 w 105"/>
                <a:gd name="T11" fmla="*/ 94 h 149"/>
                <a:gd name="T12" fmla="*/ 26 w 105"/>
                <a:gd name="T13" fmla="*/ 99 h 149"/>
                <a:gd name="T14" fmla="*/ 26 w 105"/>
                <a:gd name="T15" fmla="*/ 105 h 149"/>
                <a:gd name="T16" fmla="*/ 25 w 105"/>
                <a:gd name="T17" fmla="*/ 110 h 149"/>
                <a:gd name="T18" fmla="*/ 22 w 105"/>
                <a:gd name="T19" fmla="*/ 114 h 149"/>
                <a:gd name="T20" fmla="*/ 19 w 105"/>
                <a:gd name="T21" fmla="*/ 118 h 149"/>
                <a:gd name="T22" fmla="*/ 16 w 105"/>
                <a:gd name="T23" fmla="*/ 122 h 149"/>
                <a:gd name="T24" fmla="*/ 13 w 105"/>
                <a:gd name="T25" fmla="*/ 126 h 149"/>
                <a:gd name="T26" fmla="*/ 10 w 105"/>
                <a:gd name="T27" fmla="*/ 130 h 149"/>
                <a:gd name="T28" fmla="*/ 7 w 105"/>
                <a:gd name="T29" fmla="*/ 133 h 149"/>
                <a:gd name="T30" fmla="*/ 4 w 105"/>
                <a:gd name="T31" fmla="*/ 137 h 149"/>
                <a:gd name="T32" fmla="*/ 1 w 105"/>
                <a:gd name="T33" fmla="*/ 141 h 149"/>
                <a:gd name="T34" fmla="*/ 0 w 105"/>
                <a:gd name="T35" fmla="*/ 144 h 149"/>
                <a:gd name="T36" fmla="*/ 3 w 105"/>
                <a:gd name="T37" fmla="*/ 146 h 149"/>
                <a:gd name="T38" fmla="*/ 9 w 105"/>
                <a:gd name="T39" fmla="*/ 147 h 149"/>
                <a:gd name="T40" fmla="*/ 16 w 105"/>
                <a:gd name="T41" fmla="*/ 149 h 149"/>
                <a:gd name="T42" fmla="*/ 24 w 105"/>
                <a:gd name="T43" fmla="*/ 149 h 149"/>
                <a:gd name="T44" fmla="*/ 30 w 105"/>
                <a:gd name="T45" fmla="*/ 148 h 149"/>
                <a:gd name="T46" fmla="*/ 35 w 105"/>
                <a:gd name="T47" fmla="*/ 146 h 149"/>
                <a:gd name="T48" fmla="*/ 37 w 105"/>
                <a:gd name="T49" fmla="*/ 143 h 149"/>
                <a:gd name="T50" fmla="*/ 35 w 105"/>
                <a:gd name="T51" fmla="*/ 137 h 149"/>
                <a:gd name="T52" fmla="*/ 36 w 105"/>
                <a:gd name="T53" fmla="*/ 131 h 149"/>
                <a:gd name="T54" fmla="*/ 38 w 105"/>
                <a:gd name="T55" fmla="*/ 127 h 149"/>
                <a:gd name="T56" fmla="*/ 41 w 105"/>
                <a:gd name="T57" fmla="*/ 123 h 149"/>
                <a:gd name="T58" fmla="*/ 45 w 105"/>
                <a:gd name="T59" fmla="*/ 120 h 149"/>
                <a:gd name="T60" fmla="*/ 50 w 105"/>
                <a:gd name="T61" fmla="*/ 116 h 149"/>
                <a:gd name="T62" fmla="*/ 55 w 105"/>
                <a:gd name="T63" fmla="*/ 113 h 149"/>
                <a:gd name="T64" fmla="*/ 62 w 105"/>
                <a:gd name="T65" fmla="*/ 108 h 149"/>
                <a:gd name="T66" fmla="*/ 74 w 105"/>
                <a:gd name="T67" fmla="*/ 100 h 149"/>
                <a:gd name="T68" fmla="*/ 83 w 105"/>
                <a:gd name="T69" fmla="*/ 90 h 149"/>
                <a:gd name="T70" fmla="*/ 90 w 105"/>
                <a:gd name="T71" fmla="*/ 79 h 149"/>
                <a:gd name="T72" fmla="*/ 95 w 105"/>
                <a:gd name="T73" fmla="*/ 66 h 149"/>
                <a:gd name="T74" fmla="*/ 98 w 105"/>
                <a:gd name="T75" fmla="*/ 52 h 149"/>
                <a:gd name="T76" fmla="*/ 100 w 105"/>
                <a:gd name="T77" fmla="*/ 38 h 149"/>
                <a:gd name="T78" fmla="*/ 103 w 105"/>
                <a:gd name="T79" fmla="*/ 25 h 149"/>
                <a:gd name="T80" fmla="*/ 105 w 105"/>
                <a:gd name="T81" fmla="*/ 12 h 149"/>
                <a:gd name="T82" fmla="*/ 97 w 105"/>
                <a:gd name="T83" fmla="*/ 1 h 149"/>
                <a:gd name="T84" fmla="*/ 87 w 105"/>
                <a:gd name="T85" fmla="*/ 0 h 149"/>
                <a:gd name="T86" fmla="*/ 77 w 105"/>
                <a:gd name="T87" fmla="*/ 4 h 149"/>
                <a:gd name="T88" fmla="*/ 67 w 105"/>
                <a:gd name="T89" fmla="*/ 14 h 149"/>
                <a:gd name="T90" fmla="*/ 57 w 105"/>
                <a:gd name="T91" fmla="*/ 27 h 149"/>
                <a:gd name="T92" fmla="*/ 47 w 105"/>
                <a:gd name="T93" fmla="*/ 42 h 149"/>
                <a:gd name="T94" fmla="*/ 38 w 105"/>
                <a:gd name="T95" fmla="*/ 55 h 149"/>
                <a:gd name="T96" fmla="*/ 29 w 105"/>
                <a:gd name="T97" fmla="*/ 6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149">
                  <a:moveTo>
                    <a:pt x="29" y="66"/>
                  </a:moveTo>
                  <a:lnTo>
                    <a:pt x="29" y="72"/>
                  </a:lnTo>
                  <a:lnTo>
                    <a:pt x="28" y="77"/>
                  </a:lnTo>
                  <a:lnTo>
                    <a:pt x="28" y="83"/>
                  </a:lnTo>
                  <a:lnTo>
                    <a:pt x="27" y="88"/>
                  </a:lnTo>
                  <a:lnTo>
                    <a:pt x="27" y="94"/>
                  </a:lnTo>
                  <a:lnTo>
                    <a:pt x="26" y="99"/>
                  </a:lnTo>
                  <a:lnTo>
                    <a:pt x="26" y="105"/>
                  </a:lnTo>
                  <a:lnTo>
                    <a:pt x="25" y="110"/>
                  </a:lnTo>
                  <a:lnTo>
                    <a:pt x="22" y="114"/>
                  </a:lnTo>
                  <a:lnTo>
                    <a:pt x="19" y="118"/>
                  </a:lnTo>
                  <a:lnTo>
                    <a:pt x="16" y="122"/>
                  </a:lnTo>
                  <a:lnTo>
                    <a:pt x="13" y="126"/>
                  </a:lnTo>
                  <a:lnTo>
                    <a:pt x="10" y="130"/>
                  </a:lnTo>
                  <a:lnTo>
                    <a:pt x="7" y="133"/>
                  </a:lnTo>
                  <a:lnTo>
                    <a:pt x="4" y="137"/>
                  </a:lnTo>
                  <a:lnTo>
                    <a:pt x="1" y="141"/>
                  </a:lnTo>
                  <a:lnTo>
                    <a:pt x="0" y="144"/>
                  </a:lnTo>
                  <a:lnTo>
                    <a:pt x="3" y="146"/>
                  </a:lnTo>
                  <a:lnTo>
                    <a:pt x="9" y="147"/>
                  </a:lnTo>
                  <a:lnTo>
                    <a:pt x="16" y="149"/>
                  </a:lnTo>
                  <a:lnTo>
                    <a:pt x="24" y="149"/>
                  </a:lnTo>
                  <a:lnTo>
                    <a:pt x="30" y="148"/>
                  </a:lnTo>
                  <a:lnTo>
                    <a:pt x="35" y="146"/>
                  </a:lnTo>
                  <a:lnTo>
                    <a:pt x="37" y="143"/>
                  </a:lnTo>
                  <a:lnTo>
                    <a:pt x="35" y="137"/>
                  </a:lnTo>
                  <a:lnTo>
                    <a:pt x="36" y="131"/>
                  </a:lnTo>
                  <a:lnTo>
                    <a:pt x="38" y="127"/>
                  </a:lnTo>
                  <a:lnTo>
                    <a:pt x="41" y="123"/>
                  </a:lnTo>
                  <a:lnTo>
                    <a:pt x="45" y="120"/>
                  </a:lnTo>
                  <a:lnTo>
                    <a:pt x="50" y="116"/>
                  </a:lnTo>
                  <a:lnTo>
                    <a:pt x="55" y="113"/>
                  </a:lnTo>
                  <a:lnTo>
                    <a:pt x="62" y="108"/>
                  </a:lnTo>
                  <a:lnTo>
                    <a:pt x="74" y="100"/>
                  </a:lnTo>
                  <a:lnTo>
                    <a:pt x="83" y="90"/>
                  </a:lnTo>
                  <a:lnTo>
                    <a:pt x="90" y="79"/>
                  </a:lnTo>
                  <a:lnTo>
                    <a:pt x="95" y="66"/>
                  </a:lnTo>
                  <a:lnTo>
                    <a:pt x="98" y="52"/>
                  </a:lnTo>
                  <a:lnTo>
                    <a:pt x="100" y="38"/>
                  </a:lnTo>
                  <a:lnTo>
                    <a:pt x="103" y="25"/>
                  </a:lnTo>
                  <a:lnTo>
                    <a:pt x="105" y="12"/>
                  </a:lnTo>
                  <a:lnTo>
                    <a:pt x="97" y="1"/>
                  </a:lnTo>
                  <a:lnTo>
                    <a:pt x="87" y="0"/>
                  </a:lnTo>
                  <a:lnTo>
                    <a:pt x="77" y="4"/>
                  </a:lnTo>
                  <a:lnTo>
                    <a:pt x="67" y="14"/>
                  </a:lnTo>
                  <a:lnTo>
                    <a:pt x="57" y="27"/>
                  </a:lnTo>
                  <a:lnTo>
                    <a:pt x="47" y="42"/>
                  </a:lnTo>
                  <a:lnTo>
                    <a:pt x="38" y="55"/>
                  </a:lnTo>
                  <a:lnTo>
                    <a:pt x="29" y="66"/>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699" name="Freeform 2442"/>
            <p:cNvSpPr>
              <a:spLocks/>
            </p:cNvSpPr>
            <p:nvPr/>
          </p:nvSpPr>
          <p:spPr bwMode="auto">
            <a:xfrm>
              <a:off x="2562228" y="5020238"/>
              <a:ext cx="163513" cy="231775"/>
            </a:xfrm>
            <a:custGeom>
              <a:avLst/>
              <a:gdLst>
                <a:gd name="T0" fmla="*/ 27 w 103"/>
                <a:gd name="T1" fmla="*/ 66 h 146"/>
                <a:gd name="T2" fmla="*/ 26 w 103"/>
                <a:gd name="T3" fmla="*/ 71 h 146"/>
                <a:gd name="T4" fmla="*/ 26 w 103"/>
                <a:gd name="T5" fmla="*/ 77 h 146"/>
                <a:gd name="T6" fmla="*/ 26 w 103"/>
                <a:gd name="T7" fmla="*/ 82 h 146"/>
                <a:gd name="T8" fmla="*/ 25 w 103"/>
                <a:gd name="T9" fmla="*/ 87 h 146"/>
                <a:gd name="T10" fmla="*/ 25 w 103"/>
                <a:gd name="T11" fmla="*/ 93 h 146"/>
                <a:gd name="T12" fmla="*/ 25 w 103"/>
                <a:gd name="T13" fmla="*/ 98 h 146"/>
                <a:gd name="T14" fmla="*/ 25 w 103"/>
                <a:gd name="T15" fmla="*/ 103 h 146"/>
                <a:gd name="T16" fmla="*/ 24 w 103"/>
                <a:gd name="T17" fmla="*/ 109 h 146"/>
                <a:gd name="T18" fmla="*/ 21 w 103"/>
                <a:gd name="T19" fmla="*/ 113 h 146"/>
                <a:gd name="T20" fmla="*/ 19 w 103"/>
                <a:gd name="T21" fmla="*/ 117 h 146"/>
                <a:gd name="T22" fmla="*/ 16 w 103"/>
                <a:gd name="T23" fmla="*/ 120 h 146"/>
                <a:gd name="T24" fmla="*/ 13 w 103"/>
                <a:gd name="T25" fmla="*/ 124 h 146"/>
                <a:gd name="T26" fmla="*/ 10 w 103"/>
                <a:gd name="T27" fmla="*/ 128 h 146"/>
                <a:gd name="T28" fmla="*/ 7 w 103"/>
                <a:gd name="T29" fmla="*/ 131 h 146"/>
                <a:gd name="T30" fmla="*/ 4 w 103"/>
                <a:gd name="T31" fmla="*/ 135 h 146"/>
                <a:gd name="T32" fmla="*/ 0 w 103"/>
                <a:gd name="T33" fmla="*/ 139 h 146"/>
                <a:gd name="T34" fmla="*/ 0 w 103"/>
                <a:gd name="T35" fmla="*/ 141 h 146"/>
                <a:gd name="T36" fmla="*/ 3 w 103"/>
                <a:gd name="T37" fmla="*/ 143 h 146"/>
                <a:gd name="T38" fmla="*/ 8 w 103"/>
                <a:gd name="T39" fmla="*/ 145 h 146"/>
                <a:gd name="T40" fmla="*/ 15 w 103"/>
                <a:gd name="T41" fmla="*/ 146 h 146"/>
                <a:gd name="T42" fmla="*/ 22 w 103"/>
                <a:gd name="T43" fmla="*/ 146 h 146"/>
                <a:gd name="T44" fmla="*/ 28 w 103"/>
                <a:gd name="T45" fmla="*/ 146 h 146"/>
                <a:gd name="T46" fmla="*/ 32 w 103"/>
                <a:gd name="T47" fmla="*/ 144 h 146"/>
                <a:gd name="T48" fmla="*/ 34 w 103"/>
                <a:gd name="T49" fmla="*/ 141 h 146"/>
                <a:gd name="T50" fmla="*/ 33 w 103"/>
                <a:gd name="T51" fmla="*/ 134 h 146"/>
                <a:gd name="T52" fmla="*/ 34 w 103"/>
                <a:gd name="T53" fmla="*/ 129 h 146"/>
                <a:gd name="T54" fmla="*/ 36 w 103"/>
                <a:gd name="T55" fmla="*/ 125 h 146"/>
                <a:gd name="T56" fmla="*/ 39 w 103"/>
                <a:gd name="T57" fmla="*/ 121 h 146"/>
                <a:gd name="T58" fmla="*/ 44 w 103"/>
                <a:gd name="T59" fmla="*/ 117 h 146"/>
                <a:gd name="T60" fmla="*/ 48 w 103"/>
                <a:gd name="T61" fmla="*/ 114 h 146"/>
                <a:gd name="T62" fmla="*/ 53 w 103"/>
                <a:gd name="T63" fmla="*/ 110 h 146"/>
                <a:gd name="T64" fmla="*/ 59 w 103"/>
                <a:gd name="T65" fmla="*/ 107 h 146"/>
                <a:gd name="T66" fmla="*/ 71 w 103"/>
                <a:gd name="T67" fmla="*/ 99 h 146"/>
                <a:gd name="T68" fmla="*/ 80 w 103"/>
                <a:gd name="T69" fmla="*/ 89 h 146"/>
                <a:gd name="T70" fmla="*/ 87 w 103"/>
                <a:gd name="T71" fmla="*/ 77 h 146"/>
                <a:gd name="T72" fmla="*/ 92 w 103"/>
                <a:gd name="T73" fmla="*/ 65 h 146"/>
                <a:gd name="T74" fmla="*/ 95 w 103"/>
                <a:gd name="T75" fmla="*/ 52 h 146"/>
                <a:gd name="T76" fmla="*/ 98 w 103"/>
                <a:gd name="T77" fmla="*/ 38 h 146"/>
                <a:gd name="T78" fmla="*/ 100 w 103"/>
                <a:gd name="T79" fmla="*/ 25 h 146"/>
                <a:gd name="T80" fmla="*/ 103 w 103"/>
                <a:gd name="T81" fmla="*/ 12 h 146"/>
                <a:gd name="T82" fmla="*/ 94 w 103"/>
                <a:gd name="T83" fmla="*/ 1 h 146"/>
                <a:gd name="T84" fmla="*/ 85 w 103"/>
                <a:gd name="T85" fmla="*/ 0 h 146"/>
                <a:gd name="T86" fmla="*/ 75 w 103"/>
                <a:gd name="T87" fmla="*/ 4 h 146"/>
                <a:gd name="T88" fmla="*/ 65 w 103"/>
                <a:gd name="T89" fmla="*/ 14 h 146"/>
                <a:gd name="T90" fmla="*/ 55 w 103"/>
                <a:gd name="T91" fmla="*/ 27 h 146"/>
                <a:gd name="T92" fmla="*/ 45 w 103"/>
                <a:gd name="T93" fmla="*/ 41 h 146"/>
                <a:gd name="T94" fmla="*/ 36 w 103"/>
                <a:gd name="T95" fmla="*/ 55 h 146"/>
                <a:gd name="T96" fmla="*/ 27 w 103"/>
                <a:gd name="T97" fmla="*/ 6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146">
                  <a:moveTo>
                    <a:pt x="27" y="66"/>
                  </a:moveTo>
                  <a:lnTo>
                    <a:pt x="26" y="71"/>
                  </a:lnTo>
                  <a:lnTo>
                    <a:pt x="26" y="77"/>
                  </a:lnTo>
                  <a:lnTo>
                    <a:pt x="26" y="82"/>
                  </a:lnTo>
                  <a:lnTo>
                    <a:pt x="25" y="87"/>
                  </a:lnTo>
                  <a:lnTo>
                    <a:pt x="25" y="93"/>
                  </a:lnTo>
                  <a:lnTo>
                    <a:pt x="25" y="98"/>
                  </a:lnTo>
                  <a:lnTo>
                    <a:pt x="25" y="103"/>
                  </a:lnTo>
                  <a:lnTo>
                    <a:pt x="24" y="109"/>
                  </a:lnTo>
                  <a:lnTo>
                    <a:pt x="21" y="113"/>
                  </a:lnTo>
                  <a:lnTo>
                    <a:pt x="19" y="117"/>
                  </a:lnTo>
                  <a:lnTo>
                    <a:pt x="16" y="120"/>
                  </a:lnTo>
                  <a:lnTo>
                    <a:pt x="13" y="124"/>
                  </a:lnTo>
                  <a:lnTo>
                    <a:pt x="10" y="128"/>
                  </a:lnTo>
                  <a:lnTo>
                    <a:pt x="7" y="131"/>
                  </a:lnTo>
                  <a:lnTo>
                    <a:pt x="4" y="135"/>
                  </a:lnTo>
                  <a:lnTo>
                    <a:pt x="0" y="139"/>
                  </a:lnTo>
                  <a:lnTo>
                    <a:pt x="0" y="141"/>
                  </a:lnTo>
                  <a:lnTo>
                    <a:pt x="3" y="143"/>
                  </a:lnTo>
                  <a:lnTo>
                    <a:pt x="8" y="145"/>
                  </a:lnTo>
                  <a:lnTo>
                    <a:pt x="15" y="146"/>
                  </a:lnTo>
                  <a:lnTo>
                    <a:pt x="22" y="146"/>
                  </a:lnTo>
                  <a:lnTo>
                    <a:pt x="28" y="146"/>
                  </a:lnTo>
                  <a:lnTo>
                    <a:pt x="32" y="144"/>
                  </a:lnTo>
                  <a:lnTo>
                    <a:pt x="34" y="141"/>
                  </a:lnTo>
                  <a:lnTo>
                    <a:pt x="33" y="134"/>
                  </a:lnTo>
                  <a:lnTo>
                    <a:pt x="34" y="129"/>
                  </a:lnTo>
                  <a:lnTo>
                    <a:pt x="36" y="125"/>
                  </a:lnTo>
                  <a:lnTo>
                    <a:pt x="39" y="121"/>
                  </a:lnTo>
                  <a:lnTo>
                    <a:pt x="44" y="117"/>
                  </a:lnTo>
                  <a:lnTo>
                    <a:pt x="48" y="114"/>
                  </a:lnTo>
                  <a:lnTo>
                    <a:pt x="53" y="110"/>
                  </a:lnTo>
                  <a:lnTo>
                    <a:pt x="59" y="107"/>
                  </a:lnTo>
                  <a:lnTo>
                    <a:pt x="71" y="99"/>
                  </a:lnTo>
                  <a:lnTo>
                    <a:pt x="80" y="89"/>
                  </a:lnTo>
                  <a:lnTo>
                    <a:pt x="87" y="77"/>
                  </a:lnTo>
                  <a:lnTo>
                    <a:pt x="92" y="65"/>
                  </a:lnTo>
                  <a:lnTo>
                    <a:pt x="95" y="52"/>
                  </a:lnTo>
                  <a:lnTo>
                    <a:pt x="98" y="38"/>
                  </a:lnTo>
                  <a:lnTo>
                    <a:pt x="100" y="25"/>
                  </a:lnTo>
                  <a:lnTo>
                    <a:pt x="103" y="12"/>
                  </a:lnTo>
                  <a:lnTo>
                    <a:pt x="94" y="1"/>
                  </a:lnTo>
                  <a:lnTo>
                    <a:pt x="85" y="0"/>
                  </a:lnTo>
                  <a:lnTo>
                    <a:pt x="75" y="4"/>
                  </a:lnTo>
                  <a:lnTo>
                    <a:pt x="65" y="14"/>
                  </a:lnTo>
                  <a:lnTo>
                    <a:pt x="55" y="27"/>
                  </a:lnTo>
                  <a:lnTo>
                    <a:pt x="45" y="41"/>
                  </a:lnTo>
                  <a:lnTo>
                    <a:pt x="36" y="55"/>
                  </a:lnTo>
                  <a:lnTo>
                    <a:pt x="27" y="66"/>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0" name="Freeform 2443"/>
            <p:cNvSpPr>
              <a:spLocks/>
            </p:cNvSpPr>
            <p:nvPr/>
          </p:nvSpPr>
          <p:spPr bwMode="auto">
            <a:xfrm>
              <a:off x="2565403" y="5020236"/>
              <a:ext cx="157163" cy="228600"/>
            </a:xfrm>
            <a:custGeom>
              <a:avLst/>
              <a:gdLst>
                <a:gd name="T0" fmla="*/ 25 w 99"/>
                <a:gd name="T1" fmla="*/ 66 h 144"/>
                <a:gd name="T2" fmla="*/ 24 w 99"/>
                <a:gd name="T3" fmla="*/ 72 h 144"/>
                <a:gd name="T4" fmla="*/ 24 w 99"/>
                <a:gd name="T5" fmla="*/ 77 h 144"/>
                <a:gd name="T6" fmla="*/ 24 w 99"/>
                <a:gd name="T7" fmla="*/ 82 h 144"/>
                <a:gd name="T8" fmla="*/ 24 w 99"/>
                <a:gd name="T9" fmla="*/ 87 h 144"/>
                <a:gd name="T10" fmla="*/ 23 w 99"/>
                <a:gd name="T11" fmla="*/ 92 h 144"/>
                <a:gd name="T12" fmla="*/ 23 w 99"/>
                <a:gd name="T13" fmla="*/ 97 h 144"/>
                <a:gd name="T14" fmla="*/ 23 w 99"/>
                <a:gd name="T15" fmla="*/ 103 h 144"/>
                <a:gd name="T16" fmla="*/ 23 w 99"/>
                <a:gd name="T17" fmla="*/ 108 h 144"/>
                <a:gd name="T18" fmla="*/ 20 w 99"/>
                <a:gd name="T19" fmla="*/ 112 h 144"/>
                <a:gd name="T20" fmla="*/ 18 w 99"/>
                <a:gd name="T21" fmla="*/ 116 h 144"/>
                <a:gd name="T22" fmla="*/ 15 w 99"/>
                <a:gd name="T23" fmla="*/ 120 h 144"/>
                <a:gd name="T24" fmla="*/ 13 w 99"/>
                <a:gd name="T25" fmla="*/ 123 h 144"/>
                <a:gd name="T26" fmla="*/ 10 w 99"/>
                <a:gd name="T27" fmla="*/ 127 h 144"/>
                <a:gd name="T28" fmla="*/ 7 w 99"/>
                <a:gd name="T29" fmla="*/ 130 h 144"/>
                <a:gd name="T30" fmla="*/ 3 w 99"/>
                <a:gd name="T31" fmla="*/ 134 h 144"/>
                <a:gd name="T32" fmla="*/ 0 w 99"/>
                <a:gd name="T33" fmla="*/ 138 h 144"/>
                <a:gd name="T34" fmla="*/ 0 w 99"/>
                <a:gd name="T35" fmla="*/ 139 h 144"/>
                <a:gd name="T36" fmla="*/ 3 w 99"/>
                <a:gd name="T37" fmla="*/ 141 h 144"/>
                <a:gd name="T38" fmla="*/ 8 w 99"/>
                <a:gd name="T39" fmla="*/ 143 h 144"/>
                <a:gd name="T40" fmla="*/ 14 w 99"/>
                <a:gd name="T41" fmla="*/ 144 h 144"/>
                <a:gd name="T42" fmla="*/ 20 w 99"/>
                <a:gd name="T43" fmla="*/ 144 h 144"/>
                <a:gd name="T44" fmla="*/ 26 w 99"/>
                <a:gd name="T45" fmla="*/ 144 h 144"/>
                <a:gd name="T46" fmla="*/ 30 w 99"/>
                <a:gd name="T47" fmla="*/ 142 h 144"/>
                <a:gd name="T48" fmla="*/ 31 w 99"/>
                <a:gd name="T49" fmla="*/ 139 h 144"/>
                <a:gd name="T50" fmla="*/ 30 w 99"/>
                <a:gd name="T51" fmla="*/ 133 h 144"/>
                <a:gd name="T52" fmla="*/ 31 w 99"/>
                <a:gd name="T53" fmla="*/ 127 h 144"/>
                <a:gd name="T54" fmla="*/ 34 w 99"/>
                <a:gd name="T55" fmla="*/ 123 h 144"/>
                <a:gd name="T56" fmla="*/ 38 w 99"/>
                <a:gd name="T57" fmla="*/ 119 h 144"/>
                <a:gd name="T58" fmla="*/ 42 w 99"/>
                <a:gd name="T59" fmla="*/ 115 h 144"/>
                <a:gd name="T60" fmla="*/ 46 w 99"/>
                <a:gd name="T61" fmla="*/ 112 h 144"/>
                <a:gd name="T62" fmla="*/ 51 w 99"/>
                <a:gd name="T63" fmla="*/ 109 h 144"/>
                <a:gd name="T64" fmla="*/ 55 w 99"/>
                <a:gd name="T65" fmla="*/ 106 h 144"/>
                <a:gd name="T66" fmla="*/ 68 w 99"/>
                <a:gd name="T67" fmla="*/ 98 h 144"/>
                <a:gd name="T68" fmla="*/ 77 w 99"/>
                <a:gd name="T69" fmla="*/ 88 h 144"/>
                <a:gd name="T70" fmla="*/ 83 w 99"/>
                <a:gd name="T71" fmla="*/ 77 h 144"/>
                <a:gd name="T72" fmla="*/ 88 w 99"/>
                <a:gd name="T73" fmla="*/ 65 h 144"/>
                <a:gd name="T74" fmla="*/ 91 w 99"/>
                <a:gd name="T75" fmla="*/ 52 h 144"/>
                <a:gd name="T76" fmla="*/ 94 w 99"/>
                <a:gd name="T77" fmla="*/ 39 h 144"/>
                <a:gd name="T78" fmla="*/ 96 w 99"/>
                <a:gd name="T79" fmla="*/ 26 h 144"/>
                <a:gd name="T80" fmla="*/ 99 w 99"/>
                <a:gd name="T81" fmla="*/ 13 h 144"/>
                <a:gd name="T82" fmla="*/ 91 w 99"/>
                <a:gd name="T83" fmla="*/ 2 h 144"/>
                <a:gd name="T84" fmla="*/ 82 w 99"/>
                <a:gd name="T85" fmla="*/ 0 h 144"/>
                <a:gd name="T86" fmla="*/ 72 w 99"/>
                <a:gd name="T87" fmla="*/ 5 h 144"/>
                <a:gd name="T88" fmla="*/ 62 w 99"/>
                <a:gd name="T89" fmla="*/ 15 h 144"/>
                <a:gd name="T90" fmla="*/ 52 w 99"/>
                <a:gd name="T91" fmla="*/ 28 h 144"/>
                <a:gd name="T92" fmla="*/ 43 w 99"/>
                <a:gd name="T93" fmla="*/ 42 h 144"/>
                <a:gd name="T94" fmla="*/ 33 w 99"/>
                <a:gd name="T95" fmla="*/ 55 h 144"/>
                <a:gd name="T96" fmla="*/ 25 w 99"/>
                <a:gd name="T97" fmla="*/ 6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44">
                  <a:moveTo>
                    <a:pt x="25" y="66"/>
                  </a:moveTo>
                  <a:lnTo>
                    <a:pt x="24" y="72"/>
                  </a:lnTo>
                  <a:lnTo>
                    <a:pt x="24" y="77"/>
                  </a:lnTo>
                  <a:lnTo>
                    <a:pt x="24" y="82"/>
                  </a:lnTo>
                  <a:lnTo>
                    <a:pt x="24" y="87"/>
                  </a:lnTo>
                  <a:lnTo>
                    <a:pt x="23" y="92"/>
                  </a:lnTo>
                  <a:lnTo>
                    <a:pt x="23" y="97"/>
                  </a:lnTo>
                  <a:lnTo>
                    <a:pt x="23" y="103"/>
                  </a:lnTo>
                  <a:lnTo>
                    <a:pt x="23" y="108"/>
                  </a:lnTo>
                  <a:lnTo>
                    <a:pt x="20" y="112"/>
                  </a:lnTo>
                  <a:lnTo>
                    <a:pt x="18" y="116"/>
                  </a:lnTo>
                  <a:lnTo>
                    <a:pt x="15" y="120"/>
                  </a:lnTo>
                  <a:lnTo>
                    <a:pt x="13" y="123"/>
                  </a:lnTo>
                  <a:lnTo>
                    <a:pt x="10" y="127"/>
                  </a:lnTo>
                  <a:lnTo>
                    <a:pt x="7" y="130"/>
                  </a:lnTo>
                  <a:lnTo>
                    <a:pt x="3" y="134"/>
                  </a:lnTo>
                  <a:lnTo>
                    <a:pt x="0" y="138"/>
                  </a:lnTo>
                  <a:lnTo>
                    <a:pt x="0" y="139"/>
                  </a:lnTo>
                  <a:lnTo>
                    <a:pt x="3" y="141"/>
                  </a:lnTo>
                  <a:lnTo>
                    <a:pt x="8" y="143"/>
                  </a:lnTo>
                  <a:lnTo>
                    <a:pt x="14" y="144"/>
                  </a:lnTo>
                  <a:lnTo>
                    <a:pt x="20" y="144"/>
                  </a:lnTo>
                  <a:lnTo>
                    <a:pt x="26" y="144"/>
                  </a:lnTo>
                  <a:lnTo>
                    <a:pt x="30" y="142"/>
                  </a:lnTo>
                  <a:lnTo>
                    <a:pt x="31" y="139"/>
                  </a:lnTo>
                  <a:lnTo>
                    <a:pt x="30" y="133"/>
                  </a:lnTo>
                  <a:lnTo>
                    <a:pt x="31" y="127"/>
                  </a:lnTo>
                  <a:lnTo>
                    <a:pt x="34" y="123"/>
                  </a:lnTo>
                  <a:lnTo>
                    <a:pt x="38" y="119"/>
                  </a:lnTo>
                  <a:lnTo>
                    <a:pt x="42" y="115"/>
                  </a:lnTo>
                  <a:lnTo>
                    <a:pt x="46" y="112"/>
                  </a:lnTo>
                  <a:lnTo>
                    <a:pt x="51" y="109"/>
                  </a:lnTo>
                  <a:lnTo>
                    <a:pt x="55" y="106"/>
                  </a:lnTo>
                  <a:lnTo>
                    <a:pt x="68" y="98"/>
                  </a:lnTo>
                  <a:lnTo>
                    <a:pt x="77" y="88"/>
                  </a:lnTo>
                  <a:lnTo>
                    <a:pt x="83" y="77"/>
                  </a:lnTo>
                  <a:lnTo>
                    <a:pt x="88" y="65"/>
                  </a:lnTo>
                  <a:lnTo>
                    <a:pt x="91" y="52"/>
                  </a:lnTo>
                  <a:lnTo>
                    <a:pt x="94" y="39"/>
                  </a:lnTo>
                  <a:lnTo>
                    <a:pt x="96" y="26"/>
                  </a:lnTo>
                  <a:lnTo>
                    <a:pt x="99" y="13"/>
                  </a:lnTo>
                  <a:lnTo>
                    <a:pt x="91" y="2"/>
                  </a:lnTo>
                  <a:lnTo>
                    <a:pt x="82" y="0"/>
                  </a:lnTo>
                  <a:lnTo>
                    <a:pt x="72" y="5"/>
                  </a:lnTo>
                  <a:lnTo>
                    <a:pt x="62" y="15"/>
                  </a:lnTo>
                  <a:lnTo>
                    <a:pt x="52" y="28"/>
                  </a:lnTo>
                  <a:lnTo>
                    <a:pt x="43" y="42"/>
                  </a:lnTo>
                  <a:lnTo>
                    <a:pt x="33" y="55"/>
                  </a:lnTo>
                  <a:lnTo>
                    <a:pt x="25" y="6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1" name="Freeform 2444"/>
            <p:cNvSpPr>
              <a:spLocks/>
            </p:cNvSpPr>
            <p:nvPr/>
          </p:nvSpPr>
          <p:spPr bwMode="auto">
            <a:xfrm>
              <a:off x="2570163" y="5020238"/>
              <a:ext cx="152400" cy="227013"/>
            </a:xfrm>
            <a:custGeom>
              <a:avLst/>
              <a:gdLst>
                <a:gd name="T0" fmla="*/ 23 w 96"/>
                <a:gd name="T1" fmla="*/ 67 h 143"/>
                <a:gd name="T2" fmla="*/ 22 w 96"/>
                <a:gd name="T3" fmla="*/ 72 h 143"/>
                <a:gd name="T4" fmla="*/ 22 w 96"/>
                <a:gd name="T5" fmla="*/ 77 h 143"/>
                <a:gd name="T6" fmla="*/ 22 w 96"/>
                <a:gd name="T7" fmla="*/ 82 h 143"/>
                <a:gd name="T8" fmla="*/ 22 w 96"/>
                <a:gd name="T9" fmla="*/ 87 h 143"/>
                <a:gd name="T10" fmla="*/ 22 w 96"/>
                <a:gd name="T11" fmla="*/ 92 h 143"/>
                <a:gd name="T12" fmla="*/ 22 w 96"/>
                <a:gd name="T13" fmla="*/ 98 h 143"/>
                <a:gd name="T14" fmla="*/ 21 w 96"/>
                <a:gd name="T15" fmla="*/ 103 h 143"/>
                <a:gd name="T16" fmla="*/ 21 w 96"/>
                <a:gd name="T17" fmla="*/ 108 h 143"/>
                <a:gd name="T18" fmla="*/ 19 w 96"/>
                <a:gd name="T19" fmla="*/ 112 h 143"/>
                <a:gd name="T20" fmla="*/ 17 w 96"/>
                <a:gd name="T21" fmla="*/ 116 h 143"/>
                <a:gd name="T22" fmla="*/ 15 w 96"/>
                <a:gd name="T23" fmla="*/ 120 h 143"/>
                <a:gd name="T24" fmla="*/ 12 w 96"/>
                <a:gd name="T25" fmla="*/ 123 h 143"/>
                <a:gd name="T26" fmla="*/ 10 w 96"/>
                <a:gd name="T27" fmla="*/ 126 h 143"/>
                <a:gd name="T28" fmla="*/ 7 w 96"/>
                <a:gd name="T29" fmla="*/ 130 h 143"/>
                <a:gd name="T30" fmla="*/ 3 w 96"/>
                <a:gd name="T31" fmla="*/ 133 h 143"/>
                <a:gd name="T32" fmla="*/ 0 w 96"/>
                <a:gd name="T33" fmla="*/ 137 h 143"/>
                <a:gd name="T34" fmla="*/ 0 w 96"/>
                <a:gd name="T35" fmla="*/ 139 h 143"/>
                <a:gd name="T36" fmla="*/ 2 w 96"/>
                <a:gd name="T37" fmla="*/ 141 h 143"/>
                <a:gd name="T38" fmla="*/ 7 w 96"/>
                <a:gd name="T39" fmla="*/ 142 h 143"/>
                <a:gd name="T40" fmla="*/ 12 w 96"/>
                <a:gd name="T41" fmla="*/ 143 h 143"/>
                <a:gd name="T42" fmla="*/ 18 w 96"/>
                <a:gd name="T43" fmla="*/ 143 h 143"/>
                <a:gd name="T44" fmla="*/ 23 w 96"/>
                <a:gd name="T45" fmla="*/ 143 h 143"/>
                <a:gd name="T46" fmla="*/ 27 w 96"/>
                <a:gd name="T47" fmla="*/ 141 h 143"/>
                <a:gd name="T48" fmla="*/ 28 w 96"/>
                <a:gd name="T49" fmla="*/ 138 h 143"/>
                <a:gd name="T50" fmla="*/ 28 w 96"/>
                <a:gd name="T51" fmla="*/ 132 h 143"/>
                <a:gd name="T52" fmla="*/ 30 w 96"/>
                <a:gd name="T53" fmla="*/ 127 h 143"/>
                <a:gd name="T54" fmla="*/ 32 w 96"/>
                <a:gd name="T55" fmla="*/ 122 h 143"/>
                <a:gd name="T56" fmla="*/ 36 w 96"/>
                <a:gd name="T57" fmla="*/ 118 h 143"/>
                <a:gd name="T58" fmla="*/ 40 w 96"/>
                <a:gd name="T59" fmla="*/ 114 h 143"/>
                <a:gd name="T60" fmla="*/ 44 w 96"/>
                <a:gd name="T61" fmla="*/ 111 h 143"/>
                <a:gd name="T62" fmla="*/ 48 w 96"/>
                <a:gd name="T63" fmla="*/ 108 h 143"/>
                <a:gd name="T64" fmla="*/ 52 w 96"/>
                <a:gd name="T65" fmla="*/ 105 h 143"/>
                <a:gd name="T66" fmla="*/ 64 w 96"/>
                <a:gd name="T67" fmla="*/ 98 h 143"/>
                <a:gd name="T68" fmla="*/ 74 w 96"/>
                <a:gd name="T69" fmla="*/ 88 h 143"/>
                <a:gd name="T70" fmla="*/ 80 w 96"/>
                <a:gd name="T71" fmla="*/ 77 h 143"/>
                <a:gd name="T72" fmla="*/ 85 w 96"/>
                <a:gd name="T73" fmla="*/ 65 h 143"/>
                <a:gd name="T74" fmla="*/ 88 w 96"/>
                <a:gd name="T75" fmla="*/ 52 h 143"/>
                <a:gd name="T76" fmla="*/ 91 w 96"/>
                <a:gd name="T77" fmla="*/ 39 h 143"/>
                <a:gd name="T78" fmla="*/ 93 w 96"/>
                <a:gd name="T79" fmla="*/ 26 h 143"/>
                <a:gd name="T80" fmla="*/ 96 w 96"/>
                <a:gd name="T81" fmla="*/ 13 h 143"/>
                <a:gd name="T82" fmla="*/ 88 w 96"/>
                <a:gd name="T83" fmla="*/ 3 h 143"/>
                <a:gd name="T84" fmla="*/ 79 w 96"/>
                <a:gd name="T85" fmla="*/ 0 h 143"/>
                <a:gd name="T86" fmla="*/ 70 w 96"/>
                <a:gd name="T87" fmla="*/ 5 h 143"/>
                <a:gd name="T88" fmla="*/ 60 w 96"/>
                <a:gd name="T89" fmla="*/ 15 h 143"/>
                <a:gd name="T90" fmla="*/ 50 w 96"/>
                <a:gd name="T91" fmla="*/ 28 h 143"/>
                <a:gd name="T92" fmla="*/ 41 w 96"/>
                <a:gd name="T93" fmla="*/ 42 h 143"/>
                <a:gd name="T94" fmla="*/ 31 w 96"/>
                <a:gd name="T95" fmla="*/ 55 h 143"/>
                <a:gd name="T96" fmla="*/ 23 w 96"/>
                <a:gd name="T97"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143">
                  <a:moveTo>
                    <a:pt x="23" y="67"/>
                  </a:moveTo>
                  <a:lnTo>
                    <a:pt x="22" y="72"/>
                  </a:lnTo>
                  <a:lnTo>
                    <a:pt x="22" y="77"/>
                  </a:lnTo>
                  <a:lnTo>
                    <a:pt x="22" y="82"/>
                  </a:lnTo>
                  <a:lnTo>
                    <a:pt x="22" y="87"/>
                  </a:lnTo>
                  <a:lnTo>
                    <a:pt x="22" y="92"/>
                  </a:lnTo>
                  <a:lnTo>
                    <a:pt x="22" y="98"/>
                  </a:lnTo>
                  <a:lnTo>
                    <a:pt x="21" y="103"/>
                  </a:lnTo>
                  <a:lnTo>
                    <a:pt x="21" y="108"/>
                  </a:lnTo>
                  <a:lnTo>
                    <a:pt x="19" y="112"/>
                  </a:lnTo>
                  <a:lnTo>
                    <a:pt x="17" y="116"/>
                  </a:lnTo>
                  <a:lnTo>
                    <a:pt x="15" y="120"/>
                  </a:lnTo>
                  <a:lnTo>
                    <a:pt x="12" y="123"/>
                  </a:lnTo>
                  <a:lnTo>
                    <a:pt x="10" y="126"/>
                  </a:lnTo>
                  <a:lnTo>
                    <a:pt x="7" y="130"/>
                  </a:lnTo>
                  <a:lnTo>
                    <a:pt x="3" y="133"/>
                  </a:lnTo>
                  <a:lnTo>
                    <a:pt x="0" y="137"/>
                  </a:lnTo>
                  <a:lnTo>
                    <a:pt x="0" y="139"/>
                  </a:lnTo>
                  <a:lnTo>
                    <a:pt x="2" y="141"/>
                  </a:lnTo>
                  <a:lnTo>
                    <a:pt x="7" y="142"/>
                  </a:lnTo>
                  <a:lnTo>
                    <a:pt x="12" y="143"/>
                  </a:lnTo>
                  <a:lnTo>
                    <a:pt x="18" y="143"/>
                  </a:lnTo>
                  <a:lnTo>
                    <a:pt x="23" y="143"/>
                  </a:lnTo>
                  <a:lnTo>
                    <a:pt x="27" y="141"/>
                  </a:lnTo>
                  <a:lnTo>
                    <a:pt x="28" y="138"/>
                  </a:lnTo>
                  <a:lnTo>
                    <a:pt x="28" y="132"/>
                  </a:lnTo>
                  <a:lnTo>
                    <a:pt x="30" y="127"/>
                  </a:lnTo>
                  <a:lnTo>
                    <a:pt x="32" y="122"/>
                  </a:lnTo>
                  <a:lnTo>
                    <a:pt x="36" y="118"/>
                  </a:lnTo>
                  <a:lnTo>
                    <a:pt x="40" y="114"/>
                  </a:lnTo>
                  <a:lnTo>
                    <a:pt x="44" y="111"/>
                  </a:lnTo>
                  <a:lnTo>
                    <a:pt x="48" y="108"/>
                  </a:lnTo>
                  <a:lnTo>
                    <a:pt x="52" y="105"/>
                  </a:lnTo>
                  <a:lnTo>
                    <a:pt x="64" y="98"/>
                  </a:lnTo>
                  <a:lnTo>
                    <a:pt x="74" y="88"/>
                  </a:lnTo>
                  <a:lnTo>
                    <a:pt x="80" y="77"/>
                  </a:lnTo>
                  <a:lnTo>
                    <a:pt x="85" y="65"/>
                  </a:lnTo>
                  <a:lnTo>
                    <a:pt x="88" y="52"/>
                  </a:lnTo>
                  <a:lnTo>
                    <a:pt x="91" y="39"/>
                  </a:lnTo>
                  <a:lnTo>
                    <a:pt x="93" y="26"/>
                  </a:lnTo>
                  <a:lnTo>
                    <a:pt x="96" y="13"/>
                  </a:lnTo>
                  <a:lnTo>
                    <a:pt x="88" y="3"/>
                  </a:lnTo>
                  <a:lnTo>
                    <a:pt x="79" y="0"/>
                  </a:lnTo>
                  <a:lnTo>
                    <a:pt x="70" y="5"/>
                  </a:lnTo>
                  <a:lnTo>
                    <a:pt x="60" y="15"/>
                  </a:lnTo>
                  <a:lnTo>
                    <a:pt x="50" y="28"/>
                  </a:lnTo>
                  <a:lnTo>
                    <a:pt x="41" y="42"/>
                  </a:lnTo>
                  <a:lnTo>
                    <a:pt x="31" y="55"/>
                  </a:lnTo>
                  <a:lnTo>
                    <a:pt x="23" y="67"/>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2" name="Freeform 2445"/>
            <p:cNvSpPr>
              <a:spLocks/>
            </p:cNvSpPr>
            <p:nvPr/>
          </p:nvSpPr>
          <p:spPr bwMode="auto">
            <a:xfrm>
              <a:off x="2571751" y="5020236"/>
              <a:ext cx="147638" cy="223838"/>
            </a:xfrm>
            <a:custGeom>
              <a:avLst/>
              <a:gdLst>
                <a:gd name="T0" fmla="*/ 21 w 93"/>
                <a:gd name="T1" fmla="*/ 67 h 141"/>
                <a:gd name="T2" fmla="*/ 20 w 93"/>
                <a:gd name="T3" fmla="*/ 72 h 141"/>
                <a:gd name="T4" fmla="*/ 20 w 93"/>
                <a:gd name="T5" fmla="*/ 77 h 141"/>
                <a:gd name="T6" fmla="*/ 20 w 93"/>
                <a:gd name="T7" fmla="*/ 82 h 141"/>
                <a:gd name="T8" fmla="*/ 21 w 93"/>
                <a:gd name="T9" fmla="*/ 87 h 141"/>
                <a:gd name="T10" fmla="*/ 21 w 93"/>
                <a:gd name="T11" fmla="*/ 92 h 141"/>
                <a:gd name="T12" fmla="*/ 21 w 93"/>
                <a:gd name="T13" fmla="*/ 97 h 141"/>
                <a:gd name="T14" fmla="*/ 21 w 93"/>
                <a:gd name="T15" fmla="*/ 102 h 141"/>
                <a:gd name="T16" fmla="*/ 20 w 93"/>
                <a:gd name="T17" fmla="*/ 108 h 141"/>
                <a:gd name="T18" fmla="*/ 18 w 93"/>
                <a:gd name="T19" fmla="*/ 112 h 141"/>
                <a:gd name="T20" fmla="*/ 17 w 93"/>
                <a:gd name="T21" fmla="*/ 115 h 141"/>
                <a:gd name="T22" fmla="*/ 15 w 93"/>
                <a:gd name="T23" fmla="*/ 119 h 141"/>
                <a:gd name="T24" fmla="*/ 13 w 93"/>
                <a:gd name="T25" fmla="*/ 122 h 141"/>
                <a:gd name="T26" fmla="*/ 10 w 93"/>
                <a:gd name="T27" fmla="*/ 125 h 141"/>
                <a:gd name="T28" fmla="*/ 8 w 93"/>
                <a:gd name="T29" fmla="*/ 129 h 141"/>
                <a:gd name="T30" fmla="*/ 4 w 93"/>
                <a:gd name="T31" fmla="*/ 132 h 141"/>
                <a:gd name="T32" fmla="*/ 0 w 93"/>
                <a:gd name="T33" fmla="*/ 136 h 141"/>
                <a:gd name="T34" fmla="*/ 0 w 93"/>
                <a:gd name="T35" fmla="*/ 137 h 141"/>
                <a:gd name="T36" fmla="*/ 3 w 93"/>
                <a:gd name="T37" fmla="*/ 139 h 141"/>
                <a:gd name="T38" fmla="*/ 7 w 93"/>
                <a:gd name="T39" fmla="*/ 140 h 141"/>
                <a:gd name="T40" fmla="*/ 12 w 93"/>
                <a:gd name="T41" fmla="*/ 141 h 141"/>
                <a:gd name="T42" fmla="*/ 17 w 93"/>
                <a:gd name="T43" fmla="*/ 141 h 141"/>
                <a:gd name="T44" fmla="*/ 22 w 93"/>
                <a:gd name="T45" fmla="*/ 141 h 141"/>
                <a:gd name="T46" fmla="*/ 25 w 93"/>
                <a:gd name="T47" fmla="*/ 139 h 141"/>
                <a:gd name="T48" fmla="*/ 26 w 93"/>
                <a:gd name="T49" fmla="*/ 136 h 141"/>
                <a:gd name="T50" fmla="*/ 26 w 93"/>
                <a:gd name="T51" fmla="*/ 130 h 141"/>
                <a:gd name="T52" fmla="*/ 28 w 93"/>
                <a:gd name="T53" fmla="*/ 125 h 141"/>
                <a:gd name="T54" fmla="*/ 31 w 93"/>
                <a:gd name="T55" fmla="*/ 121 h 141"/>
                <a:gd name="T56" fmla="*/ 35 w 93"/>
                <a:gd name="T57" fmla="*/ 116 h 141"/>
                <a:gd name="T58" fmla="*/ 39 w 93"/>
                <a:gd name="T59" fmla="*/ 113 h 141"/>
                <a:gd name="T60" fmla="*/ 43 w 93"/>
                <a:gd name="T61" fmla="*/ 109 h 141"/>
                <a:gd name="T62" fmla="*/ 47 w 93"/>
                <a:gd name="T63" fmla="*/ 106 h 141"/>
                <a:gd name="T64" fmla="*/ 50 w 93"/>
                <a:gd name="T65" fmla="*/ 104 h 141"/>
                <a:gd name="T66" fmla="*/ 62 w 93"/>
                <a:gd name="T67" fmla="*/ 96 h 141"/>
                <a:gd name="T68" fmla="*/ 71 w 93"/>
                <a:gd name="T69" fmla="*/ 87 h 141"/>
                <a:gd name="T70" fmla="*/ 78 w 93"/>
                <a:gd name="T71" fmla="*/ 76 h 141"/>
                <a:gd name="T72" fmla="*/ 82 w 93"/>
                <a:gd name="T73" fmla="*/ 65 h 141"/>
                <a:gd name="T74" fmla="*/ 85 w 93"/>
                <a:gd name="T75" fmla="*/ 52 h 141"/>
                <a:gd name="T76" fmla="*/ 88 w 93"/>
                <a:gd name="T77" fmla="*/ 39 h 141"/>
                <a:gd name="T78" fmla="*/ 90 w 93"/>
                <a:gd name="T79" fmla="*/ 26 h 141"/>
                <a:gd name="T80" fmla="*/ 93 w 93"/>
                <a:gd name="T81" fmla="*/ 13 h 141"/>
                <a:gd name="T82" fmla="*/ 85 w 93"/>
                <a:gd name="T83" fmla="*/ 2 h 141"/>
                <a:gd name="T84" fmla="*/ 76 w 93"/>
                <a:gd name="T85" fmla="*/ 0 h 141"/>
                <a:gd name="T86" fmla="*/ 67 w 93"/>
                <a:gd name="T87" fmla="*/ 5 h 141"/>
                <a:gd name="T88" fmla="*/ 58 w 93"/>
                <a:gd name="T89" fmla="*/ 15 h 141"/>
                <a:gd name="T90" fmla="*/ 48 w 93"/>
                <a:gd name="T91" fmla="*/ 28 h 141"/>
                <a:gd name="T92" fmla="*/ 39 w 93"/>
                <a:gd name="T93" fmla="*/ 42 h 141"/>
                <a:gd name="T94" fmla="*/ 30 w 93"/>
                <a:gd name="T95" fmla="*/ 55 h 141"/>
                <a:gd name="T96" fmla="*/ 21 w 93"/>
                <a:gd name="T97"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1">
                  <a:moveTo>
                    <a:pt x="21" y="67"/>
                  </a:moveTo>
                  <a:lnTo>
                    <a:pt x="20" y="72"/>
                  </a:lnTo>
                  <a:lnTo>
                    <a:pt x="20" y="77"/>
                  </a:lnTo>
                  <a:lnTo>
                    <a:pt x="20" y="82"/>
                  </a:lnTo>
                  <a:lnTo>
                    <a:pt x="21" y="87"/>
                  </a:lnTo>
                  <a:lnTo>
                    <a:pt x="21" y="92"/>
                  </a:lnTo>
                  <a:lnTo>
                    <a:pt x="21" y="97"/>
                  </a:lnTo>
                  <a:lnTo>
                    <a:pt x="21" y="102"/>
                  </a:lnTo>
                  <a:lnTo>
                    <a:pt x="20" y="108"/>
                  </a:lnTo>
                  <a:lnTo>
                    <a:pt x="18" y="112"/>
                  </a:lnTo>
                  <a:lnTo>
                    <a:pt x="17" y="115"/>
                  </a:lnTo>
                  <a:lnTo>
                    <a:pt x="15" y="119"/>
                  </a:lnTo>
                  <a:lnTo>
                    <a:pt x="13" y="122"/>
                  </a:lnTo>
                  <a:lnTo>
                    <a:pt x="10" y="125"/>
                  </a:lnTo>
                  <a:lnTo>
                    <a:pt x="8" y="129"/>
                  </a:lnTo>
                  <a:lnTo>
                    <a:pt x="4" y="132"/>
                  </a:lnTo>
                  <a:lnTo>
                    <a:pt x="0" y="136"/>
                  </a:lnTo>
                  <a:lnTo>
                    <a:pt x="0" y="137"/>
                  </a:lnTo>
                  <a:lnTo>
                    <a:pt x="3" y="139"/>
                  </a:lnTo>
                  <a:lnTo>
                    <a:pt x="7" y="140"/>
                  </a:lnTo>
                  <a:lnTo>
                    <a:pt x="12" y="141"/>
                  </a:lnTo>
                  <a:lnTo>
                    <a:pt x="17" y="141"/>
                  </a:lnTo>
                  <a:lnTo>
                    <a:pt x="22" y="141"/>
                  </a:lnTo>
                  <a:lnTo>
                    <a:pt x="25" y="139"/>
                  </a:lnTo>
                  <a:lnTo>
                    <a:pt x="26" y="136"/>
                  </a:lnTo>
                  <a:lnTo>
                    <a:pt x="26" y="130"/>
                  </a:lnTo>
                  <a:lnTo>
                    <a:pt x="28" y="125"/>
                  </a:lnTo>
                  <a:lnTo>
                    <a:pt x="31" y="121"/>
                  </a:lnTo>
                  <a:lnTo>
                    <a:pt x="35" y="116"/>
                  </a:lnTo>
                  <a:lnTo>
                    <a:pt x="39" y="113"/>
                  </a:lnTo>
                  <a:lnTo>
                    <a:pt x="43" y="109"/>
                  </a:lnTo>
                  <a:lnTo>
                    <a:pt x="47" y="106"/>
                  </a:lnTo>
                  <a:lnTo>
                    <a:pt x="50" y="104"/>
                  </a:lnTo>
                  <a:lnTo>
                    <a:pt x="62" y="96"/>
                  </a:lnTo>
                  <a:lnTo>
                    <a:pt x="71" y="87"/>
                  </a:lnTo>
                  <a:lnTo>
                    <a:pt x="78" y="76"/>
                  </a:lnTo>
                  <a:lnTo>
                    <a:pt x="82" y="65"/>
                  </a:lnTo>
                  <a:lnTo>
                    <a:pt x="85" y="52"/>
                  </a:lnTo>
                  <a:lnTo>
                    <a:pt x="88" y="39"/>
                  </a:lnTo>
                  <a:lnTo>
                    <a:pt x="90" y="26"/>
                  </a:lnTo>
                  <a:lnTo>
                    <a:pt x="93" y="13"/>
                  </a:lnTo>
                  <a:lnTo>
                    <a:pt x="85" y="2"/>
                  </a:lnTo>
                  <a:lnTo>
                    <a:pt x="76" y="0"/>
                  </a:lnTo>
                  <a:lnTo>
                    <a:pt x="67" y="5"/>
                  </a:lnTo>
                  <a:lnTo>
                    <a:pt x="58" y="15"/>
                  </a:lnTo>
                  <a:lnTo>
                    <a:pt x="48" y="28"/>
                  </a:lnTo>
                  <a:lnTo>
                    <a:pt x="39" y="42"/>
                  </a:lnTo>
                  <a:lnTo>
                    <a:pt x="30" y="55"/>
                  </a:lnTo>
                  <a:lnTo>
                    <a:pt x="21" y="67"/>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3" name="Freeform 2446"/>
            <p:cNvSpPr>
              <a:spLocks/>
            </p:cNvSpPr>
            <p:nvPr/>
          </p:nvSpPr>
          <p:spPr bwMode="auto">
            <a:xfrm>
              <a:off x="2574928" y="5021825"/>
              <a:ext cx="142875" cy="219075"/>
            </a:xfrm>
            <a:custGeom>
              <a:avLst/>
              <a:gdLst>
                <a:gd name="T0" fmla="*/ 19 w 90"/>
                <a:gd name="T1" fmla="*/ 66 h 138"/>
                <a:gd name="T2" fmla="*/ 19 w 90"/>
                <a:gd name="T3" fmla="*/ 71 h 138"/>
                <a:gd name="T4" fmla="*/ 19 w 90"/>
                <a:gd name="T5" fmla="*/ 76 h 138"/>
                <a:gd name="T6" fmla="*/ 19 w 90"/>
                <a:gd name="T7" fmla="*/ 81 h 138"/>
                <a:gd name="T8" fmla="*/ 19 w 90"/>
                <a:gd name="T9" fmla="*/ 85 h 138"/>
                <a:gd name="T10" fmla="*/ 19 w 90"/>
                <a:gd name="T11" fmla="*/ 90 h 138"/>
                <a:gd name="T12" fmla="*/ 20 w 90"/>
                <a:gd name="T13" fmla="*/ 95 h 138"/>
                <a:gd name="T14" fmla="*/ 19 w 90"/>
                <a:gd name="T15" fmla="*/ 100 h 138"/>
                <a:gd name="T16" fmla="*/ 19 w 90"/>
                <a:gd name="T17" fmla="*/ 105 h 138"/>
                <a:gd name="T18" fmla="*/ 17 w 90"/>
                <a:gd name="T19" fmla="*/ 109 h 138"/>
                <a:gd name="T20" fmla="*/ 16 w 90"/>
                <a:gd name="T21" fmla="*/ 113 h 138"/>
                <a:gd name="T22" fmla="*/ 14 w 90"/>
                <a:gd name="T23" fmla="*/ 116 h 138"/>
                <a:gd name="T24" fmla="*/ 13 w 90"/>
                <a:gd name="T25" fmla="*/ 120 h 138"/>
                <a:gd name="T26" fmla="*/ 10 w 90"/>
                <a:gd name="T27" fmla="*/ 123 h 138"/>
                <a:gd name="T28" fmla="*/ 8 w 90"/>
                <a:gd name="T29" fmla="*/ 126 h 138"/>
                <a:gd name="T30" fmla="*/ 4 w 90"/>
                <a:gd name="T31" fmla="*/ 129 h 138"/>
                <a:gd name="T32" fmla="*/ 0 w 90"/>
                <a:gd name="T33" fmla="*/ 133 h 138"/>
                <a:gd name="T34" fmla="*/ 0 w 90"/>
                <a:gd name="T35" fmla="*/ 134 h 138"/>
                <a:gd name="T36" fmla="*/ 2 w 90"/>
                <a:gd name="T37" fmla="*/ 135 h 138"/>
                <a:gd name="T38" fmla="*/ 6 w 90"/>
                <a:gd name="T39" fmla="*/ 137 h 138"/>
                <a:gd name="T40" fmla="*/ 11 w 90"/>
                <a:gd name="T41" fmla="*/ 137 h 138"/>
                <a:gd name="T42" fmla="*/ 15 w 90"/>
                <a:gd name="T43" fmla="*/ 138 h 138"/>
                <a:gd name="T44" fmla="*/ 19 w 90"/>
                <a:gd name="T45" fmla="*/ 137 h 138"/>
                <a:gd name="T46" fmla="*/ 22 w 90"/>
                <a:gd name="T47" fmla="*/ 135 h 138"/>
                <a:gd name="T48" fmla="*/ 24 w 90"/>
                <a:gd name="T49" fmla="*/ 132 h 138"/>
                <a:gd name="T50" fmla="*/ 24 w 90"/>
                <a:gd name="T51" fmla="*/ 127 h 138"/>
                <a:gd name="T52" fmla="*/ 26 w 90"/>
                <a:gd name="T53" fmla="*/ 122 h 138"/>
                <a:gd name="T54" fmla="*/ 29 w 90"/>
                <a:gd name="T55" fmla="*/ 117 h 138"/>
                <a:gd name="T56" fmla="*/ 33 w 90"/>
                <a:gd name="T57" fmla="*/ 113 h 138"/>
                <a:gd name="T58" fmla="*/ 37 w 90"/>
                <a:gd name="T59" fmla="*/ 109 h 138"/>
                <a:gd name="T60" fmla="*/ 41 w 90"/>
                <a:gd name="T61" fmla="*/ 106 h 138"/>
                <a:gd name="T62" fmla="*/ 44 w 90"/>
                <a:gd name="T63" fmla="*/ 104 h 138"/>
                <a:gd name="T64" fmla="*/ 47 w 90"/>
                <a:gd name="T65" fmla="*/ 102 h 138"/>
                <a:gd name="T66" fmla="*/ 59 w 90"/>
                <a:gd name="T67" fmla="*/ 94 h 138"/>
                <a:gd name="T68" fmla="*/ 68 w 90"/>
                <a:gd name="T69" fmla="*/ 85 h 138"/>
                <a:gd name="T70" fmla="*/ 75 w 90"/>
                <a:gd name="T71" fmla="*/ 75 h 138"/>
                <a:gd name="T72" fmla="*/ 79 w 90"/>
                <a:gd name="T73" fmla="*/ 63 h 138"/>
                <a:gd name="T74" fmla="*/ 83 w 90"/>
                <a:gd name="T75" fmla="*/ 51 h 138"/>
                <a:gd name="T76" fmla="*/ 85 w 90"/>
                <a:gd name="T77" fmla="*/ 39 h 138"/>
                <a:gd name="T78" fmla="*/ 87 w 90"/>
                <a:gd name="T79" fmla="*/ 26 h 138"/>
                <a:gd name="T80" fmla="*/ 90 w 90"/>
                <a:gd name="T81" fmla="*/ 13 h 138"/>
                <a:gd name="T82" fmla="*/ 83 w 90"/>
                <a:gd name="T83" fmla="*/ 2 h 138"/>
                <a:gd name="T84" fmla="*/ 74 w 90"/>
                <a:gd name="T85" fmla="*/ 0 h 138"/>
                <a:gd name="T86" fmla="*/ 65 w 90"/>
                <a:gd name="T87" fmla="*/ 5 h 138"/>
                <a:gd name="T88" fmla="*/ 56 w 90"/>
                <a:gd name="T89" fmla="*/ 15 h 138"/>
                <a:gd name="T90" fmla="*/ 46 w 90"/>
                <a:gd name="T91" fmla="*/ 27 h 138"/>
                <a:gd name="T92" fmla="*/ 37 w 90"/>
                <a:gd name="T93" fmla="*/ 41 h 138"/>
                <a:gd name="T94" fmla="*/ 28 w 90"/>
                <a:gd name="T95" fmla="*/ 55 h 138"/>
                <a:gd name="T96" fmla="*/ 19 w 90"/>
                <a:gd name="T97"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138">
                  <a:moveTo>
                    <a:pt x="19" y="66"/>
                  </a:moveTo>
                  <a:lnTo>
                    <a:pt x="19" y="71"/>
                  </a:lnTo>
                  <a:lnTo>
                    <a:pt x="19" y="76"/>
                  </a:lnTo>
                  <a:lnTo>
                    <a:pt x="19" y="81"/>
                  </a:lnTo>
                  <a:lnTo>
                    <a:pt x="19" y="85"/>
                  </a:lnTo>
                  <a:lnTo>
                    <a:pt x="19" y="90"/>
                  </a:lnTo>
                  <a:lnTo>
                    <a:pt x="20" y="95"/>
                  </a:lnTo>
                  <a:lnTo>
                    <a:pt x="19" y="100"/>
                  </a:lnTo>
                  <a:lnTo>
                    <a:pt x="19" y="105"/>
                  </a:lnTo>
                  <a:lnTo>
                    <a:pt x="17" y="109"/>
                  </a:lnTo>
                  <a:lnTo>
                    <a:pt x="16" y="113"/>
                  </a:lnTo>
                  <a:lnTo>
                    <a:pt x="14" y="116"/>
                  </a:lnTo>
                  <a:lnTo>
                    <a:pt x="13" y="120"/>
                  </a:lnTo>
                  <a:lnTo>
                    <a:pt x="10" y="123"/>
                  </a:lnTo>
                  <a:lnTo>
                    <a:pt x="8" y="126"/>
                  </a:lnTo>
                  <a:lnTo>
                    <a:pt x="4" y="129"/>
                  </a:lnTo>
                  <a:lnTo>
                    <a:pt x="0" y="133"/>
                  </a:lnTo>
                  <a:lnTo>
                    <a:pt x="0" y="134"/>
                  </a:lnTo>
                  <a:lnTo>
                    <a:pt x="2" y="135"/>
                  </a:lnTo>
                  <a:lnTo>
                    <a:pt x="6" y="137"/>
                  </a:lnTo>
                  <a:lnTo>
                    <a:pt x="11" y="137"/>
                  </a:lnTo>
                  <a:lnTo>
                    <a:pt x="15" y="138"/>
                  </a:lnTo>
                  <a:lnTo>
                    <a:pt x="19" y="137"/>
                  </a:lnTo>
                  <a:lnTo>
                    <a:pt x="22" y="135"/>
                  </a:lnTo>
                  <a:lnTo>
                    <a:pt x="24" y="132"/>
                  </a:lnTo>
                  <a:lnTo>
                    <a:pt x="24" y="127"/>
                  </a:lnTo>
                  <a:lnTo>
                    <a:pt x="26" y="122"/>
                  </a:lnTo>
                  <a:lnTo>
                    <a:pt x="29" y="117"/>
                  </a:lnTo>
                  <a:lnTo>
                    <a:pt x="33" y="113"/>
                  </a:lnTo>
                  <a:lnTo>
                    <a:pt x="37" y="109"/>
                  </a:lnTo>
                  <a:lnTo>
                    <a:pt x="41" y="106"/>
                  </a:lnTo>
                  <a:lnTo>
                    <a:pt x="44" y="104"/>
                  </a:lnTo>
                  <a:lnTo>
                    <a:pt x="47" y="102"/>
                  </a:lnTo>
                  <a:lnTo>
                    <a:pt x="59" y="94"/>
                  </a:lnTo>
                  <a:lnTo>
                    <a:pt x="68" y="85"/>
                  </a:lnTo>
                  <a:lnTo>
                    <a:pt x="75" y="75"/>
                  </a:lnTo>
                  <a:lnTo>
                    <a:pt x="79" y="63"/>
                  </a:lnTo>
                  <a:lnTo>
                    <a:pt x="83" y="51"/>
                  </a:lnTo>
                  <a:lnTo>
                    <a:pt x="85" y="39"/>
                  </a:lnTo>
                  <a:lnTo>
                    <a:pt x="87" y="26"/>
                  </a:lnTo>
                  <a:lnTo>
                    <a:pt x="90" y="13"/>
                  </a:lnTo>
                  <a:lnTo>
                    <a:pt x="83" y="2"/>
                  </a:lnTo>
                  <a:lnTo>
                    <a:pt x="74" y="0"/>
                  </a:lnTo>
                  <a:lnTo>
                    <a:pt x="65" y="5"/>
                  </a:lnTo>
                  <a:lnTo>
                    <a:pt x="56" y="15"/>
                  </a:lnTo>
                  <a:lnTo>
                    <a:pt x="46" y="27"/>
                  </a:lnTo>
                  <a:lnTo>
                    <a:pt x="37" y="41"/>
                  </a:lnTo>
                  <a:lnTo>
                    <a:pt x="28" y="55"/>
                  </a:lnTo>
                  <a:lnTo>
                    <a:pt x="19" y="66"/>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4" name="Freeform 2447"/>
            <p:cNvSpPr>
              <a:spLocks/>
            </p:cNvSpPr>
            <p:nvPr/>
          </p:nvSpPr>
          <p:spPr bwMode="auto">
            <a:xfrm>
              <a:off x="2578103" y="5021825"/>
              <a:ext cx="138113" cy="214313"/>
            </a:xfrm>
            <a:custGeom>
              <a:avLst/>
              <a:gdLst>
                <a:gd name="T0" fmla="*/ 17 w 87"/>
                <a:gd name="T1" fmla="*/ 65 h 135"/>
                <a:gd name="T2" fmla="*/ 17 w 87"/>
                <a:gd name="T3" fmla="*/ 70 h 135"/>
                <a:gd name="T4" fmla="*/ 17 w 87"/>
                <a:gd name="T5" fmla="*/ 75 h 135"/>
                <a:gd name="T6" fmla="*/ 17 w 87"/>
                <a:gd name="T7" fmla="*/ 80 h 135"/>
                <a:gd name="T8" fmla="*/ 17 w 87"/>
                <a:gd name="T9" fmla="*/ 84 h 135"/>
                <a:gd name="T10" fmla="*/ 17 w 87"/>
                <a:gd name="T11" fmla="*/ 89 h 135"/>
                <a:gd name="T12" fmla="*/ 18 w 87"/>
                <a:gd name="T13" fmla="*/ 94 h 135"/>
                <a:gd name="T14" fmla="*/ 18 w 87"/>
                <a:gd name="T15" fmla="*/ 99 h 135"/>
                <a:gd name="T16" fmla="*/ 18 w 87"/>
                <a:gd name="T17" fmla="*/ 104 h 135"/>
                <a:gd name="T18" fmla="*/ 16 w 87"/>
                <a:gd name="T19" fmla="*/ 108 h 135"/>
                <a:gd name="T20" fmla="*/ 15 w 87"/>
                <a:gd name="T21" fmla="*/ 112 h 135"/>
                <a:gd name="T22" fmla="*/ 14 w 87"/>
                <a:gd name="T23" fmla="*/ 115 h 135"/>
                <a:gd name="T24" fmla="*/ 12 w 87"/>
                <a:gd name="T25" fmla="*/ 118 h 135"/>
                <a:gd name="T26" fmla="*/ 10 w 87"/>
                <a:gd name="T27" fmla="*/ 121 h 135"/>
                <a:gd name="T28" fmla="*/ 8 w 87"/>
                <a:gd name="T29" fmla="*/ 124 h 135"/>
                <a:gd name="T30" fmla="*/ 4 w 87"/>
                <a:gd name="T31" fmla="*/ 127 h 135"/>
                <a:gd name="T32" fmla="*/ 0 w 87"/>
                <a:gd name="T33" fmla="*/ 130 h 135"/>
                <a:gd name="T34" fmla="*/ 0 w 87"/>
                <a:gd name="T35" fmla="*/ 131 h 135"/>
                <a:gd name="T36" fmla="*/ 2 w 87"/>
                <a:gd name="T37" fmla="*/ 133 h 135"/>
                <a:gd name="T38" fmla="*/ 5 w 87"/>
                <a:gd name="T39" fmla="*/ 134 h 135"/>
                <a:gd name="T40" fmla="*/ 10 w 87"/>
                <a:gd name="T41" fmla="*/ 135 h 135"/>
                <a:gd name="T42" fmla="*/ 14 w 87"/>
                <a:gd name="T43" fmla="*/ 135 h 135"/>
                <a:gd name="T44" fmla="*/ 17 w 87"/>
                <a:gd name="T45" fmla="*/ 135 h 135"/>
                <a:gd name="T46" fmla="*/ 20 w 87"/>
                <a:gd name="T47" fmla="*/ 133 h 135"/>
                <a:gd name="T48" fmla="*/ 21 w 87"/>
                <a:gd name="T49" fmla="*/ 130 h 135"/>
                <a:gd name="T50" fmla="*/ 21 w 87"/>
                <a:gd name="T51" fmla="*/ 125 h 135"/>
                <a:gd name="T52" fmla="*/ 24 w 87"/>
                <a:gd name="T53" fmla="*/ 120 h 135"/>
                <a:gd name="T54" fmla="*/ 28 w 87"/>
                <a:gd name="T55" fmla="*/ 115 h 135"/>
                <a:gd name="T56" fmla="*/ 32 w 87"/>
                <a:gd name="T57" fmla="*/ 110 h 135"/>
                <a:gd name="T58" fmla="*/ 36 w 87"/>
                <a:gd name="T59" fmla="*/ 107 h 135"/>
                <a:gd name="T60" fmla="*/ 40 w 87"/>
                <a:gd name="T61" fmla="*/ 104 h 135"/>
                <a:gd name="T62" fmla="*/ 42 w 87"/>
                <a:gd name="T63" fmla="*/ 101 h 135"/>
                <a:gd name="T64" fmla="*/ 44 w 87"/>
                <a:gd name="T65" fmla="*/ 100 h 135"/>
                <a:gd name="T66" fmla="*/ 56 w 87"/>
                <a:gd name="T67" fmla="*/ 93 h 135"/>
                <a:gd name="T68" fmla="*/ 65 w 87"/>
                <a:gd name="T69" fmla="*/ 84 h 135"/>
                <a:gd name="T70" fmla="*/ 72 w 87"/>
                <a:gd name="T71" fmla="*/ 73 h 135"/>
                <a:gd name="T72" fmla="*/ 77 w 87"/>
                <a:gd name="T73" fmla="*/ 62 h 135"/>
                <a:gd name="T74" fmla="*/ 80 w 87"/>
                <a:gd name="T75" fmla="*/ 50 h 135"/>
                <a:gd name="T76" fmla="*/ 82 w 87"/>
                <a:gd name="T77" fmla="*/ 38 h 135"/>
                <a:gd name="T78" fmla="*/ 84 w 87"/>
                <a:gd name="T79" fmla="*/ 26 h 135"/>
                <a:gd name="T80" fmla="*/ 87 w 87"/>
                <a:gd name="T81" fmla="*/ 14 h 135"/>
                <a:gd name="T82" fmla="*/ 80 w 87"/>
                <a:gd name="T83" fmla="*/ 3 h 135"/>
                <a:gd name="T84" fmla="*/ 72 w 87"/>
                <a:gd name="T85" fmla="*/ 0 h 135"/>
                <a:gd name="T86" fmla="*/ 63 w 87"/>
                <a:gd name="T87" fmla="*/ 5 h 135"/>
                <a:gd name="T88" fmla="*/ 54 w 87"/>
                <a:gd name="T89" fmla="*/ 14 h 135"/>
                <a:gd name="T90" fmla="*/ 44 w 87"/>
                <a:gd name="T91" fmla="*/ 27 h 135"/>
                <a:gd name="T92" fmla="*/ 35 w 87"/>
                <a:gd name="T93" fmla="*/ 41 h 135"/>
                <a:gd name="T94" fmla="*/ 26 w 87"/>
                <a:gd name="T95" fmla="*/ 54 h 135"/>
                <a:gd name="T96" fmla="*/ 17 w 87"/>
                <a:gd name="T9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135">
                  <a:moveTo>
                    <a:pt x="17" y="65"/>
                  </a:moveTo>
                  <a:lnTo>
                    <a:pt x="17" y="70"/>
                  </a:lnTo>
                  <a:lnTo>
                    <a:pt x="17" y="75"/>
                  </a:lnTo>
                  <a:lnTo>
                    <a:pt x="17" y="80"/>
                  </a:lnTo>
                  <a:lnTo>
                    <a:pt x="17" y="84"/>
                  </a:lnTo>
                  <a:lnTo>
                    <a:pt x="17" y="89"/>
                  </a:lnTo>
                  <a:lnTo>
                    <a:pt x="18" y="94"/>
                  </a:lnTo>
                  <a:lnTo>
                    <a:pt x="18" y="99"/>
                  </a:lnTo>
                  <a:lnTo>
                    <a:pt x="18" y="104"/>
                  </a:lnTo>
                  <a:lnTo>
                    <a:pt x="16" y="108"/>
                  </a:lnTo>
                  <a:lnTo>
                    <a:pt x="15" y="112"/>
                  </a:lnTo>
                  <a:lnTo>
                    <a:pt x="14" y="115"/>
                  </a:lnTo>
                  <a:lnTo>
                    <a:pt x="12" y="118"/>
                  </a:lnTo>
                  <a:lnTo>
                    <a:pt x="10" y="121"/>
                  </a:lnTo>
                  <a:lnTo>
                    <a:pt x="8" y="124"/>
                  </a:lnTo>
                  <a:lnTo>
                    <a:pt x="4" y="127"/>
                  </a:lnTo>
                  <a:lnTo>
                    <a:pt x="0" y="130"/>
                  </a:lnTo>
                  <a:lnTo>
                    <a:pt x="0" y="131"/>
                  </a:lnTo>
                  <a:lnTo>
                    <a:pt x="2" y="133"/>
                  </a:lnTo>
                  <a:lnTo>
                    <a:pt x="5" y="134"/>
                  </a:lnTo>
                  <a:lnTo>
                    <a:pt x="10" y="135"/>
                  </a:lnTo>
                  <a:lnTo>
                    <a:pt x="14" y="135"/>
                  </a:lnTo>
                  <a:lnTo>
                    <a:pt x="17" y="135"/>
                  </a:lnTo>
                  <a:lnTo>
                    <a:pt x="20" y="133"/>
                  </a:lnTo>
                  <a:lnTo>
                    <a:pt x="21" y="130"/>
                  </a:lnTo>
                  <a:lnTo>
                    <a:pt x="21" y="125"/>
                  </a:lnTo>
                  <a:lnTo>
                    <a:pt x="24" y="120"/>
                  </a:lnTo>
                  <a:lnTo>
                    <a:pt x="28" y="115"/>
                  </a:lnTo>
                  <a:lnTo>
                    <a:pt x="32" y="110"/>
                  </a:lnTo>
                  <a:lnTo>
                    <a:pt x="36" y="107"/>
                  </a:lnTo>
                  <a:lnTo>
                    <a:pt x="40" y="104"/>
                  </a:lnTo>
                  <a:lnTo>
                    <a:pt x="42" y="101"/>
                  </a:lnTo>
                  <a:lnTo>
                    <a:pt x="44" y="100"/>
                  </a:lnTo>
                  <a:lnTo>
                    <a:pt x="56" y="93"/>
                  </a:lnTo>
                  <a:lnTo>
                    <a:pt x="65" y="84"/>
                  </a:lnTo>
                  <a:lnTo>
                    <a:pt x="72" y="73"/>
                  </a:lnTo>
                  <a:lnTo>
                    <a:pt x="77" y="62"/>
                  </a:lnTo>
                  <a:lnTo>
                    <a:pt x="80" y="50"/>
                  </a:lnTo>
                  <a:lnTo>
                    <a:pt x="82" y="38"/>
                  </a:lnTo>
                  <a:lnTo>
                    <a:pt x="84" y="26"/>
                  </a:lnTo>
                  <a:lnTo>
                    <a:pt x="87" y="14"/>
                  </a:lnTo>
                  <a:lnTo>
                    <a:pt x="80" y="3"/>
                  </a:lnTo>
                  <a:lnTo>
                    <a:pt x="72" y="0"/>
                  </a:lnTo>
                  <a:lnTo>
                    <a:pt x="63" y="5"/>
                  </a:lnTo>
                  <a:lnTo>
                    <a:pt x="54" y="14"/>
                  </a:lnTo>
                  <a:lnTo>
                    <a:pt x="44" y="27"/>
                  </a:lnTo>
                  <a:lnTo>
                    <a:pt x="35" y="41"/>
                  </a:lnTo>
                  <a:lnTo>
                    <a:pt x="26" y="54"/>
                  </a:lnTo>
                  <a:lnTo>
                    <a:pt x="17" y="65"/>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5" name="Freeform 2448"/>
            <p:cNvSpPr>
              <a:spLocks/>
            </p:cNvSpPr>
            <p:nvPr/>
          </p:nvSpPr>
          <p:spPr bwMode="auto">
            <a:xfrm>
              <a:off x="2641603" y="5242486"/>
              <a:ext cx="74613" cy="69850"/>
            </a:xfrm>
            <a:custGeom>
              <a:avLst/>
              <a:gdLst>
                <a:gd name="T0" fmla="*/ 7 w 47"/>
                <a:gd name="T1" fmla="*/ 12 h 44"/>
                <a:gd name="T2" fmla="*/ 5 w 47"/>
                <a:gd name="T3" fmla="*/ 14 h 44"/>
                <a:gd name="T4" fmla="*/ 3 w 47"/>
                <a:gd name="T5" fmla="*/ 16 h 44"/>
                <a:gd name="T6" fmla="*/ 1 w 47"/>
                <a:gd name="T7" fmla="*/ 19 h 44"/>
                <a:gd name="T8" fmla="*/ 0 w 47"/>
                <a:gd name="T9" fmla="*/ 22 h 44"/>
                <a:gd name="T10" fmla="*/ 1 w 47"/>
                <a:gd name="T11" fmla="*/ 28 h 44"/>
                <a:gd name="T12" fmla="*/ 1 w 47"/>
                <a:gd name="T13" fmla="*/ 34 h 44"/>
                <a:gd name="T14" fmla="*/ 1 w 47"/>
                <a:gd name="T15" fmla="*/ 40 h 44"/>
                <a:gd name="T16" fmla="*/ 2 w 47"/>
                <a:gd name="T17" fmla="*/ 41 h 44"/>
                <a:gd name="T18" fmla="*/ 4 w 47"/>
                <a:gd name="T19" fmla="*/ 40 h 44"/>
                <a:gd name="T20" fmla="*/ 6 w 47"/>
                <a:gd name="T21" fmla="*/ 38 h 44"/>
                <a:gd name="T22" fmla="*/ 9 w 47"/>
                <a:gd name="T23" fmla="*/ 36 h 44"/>
                <a:gd name="T24" fmla="*/ 10 w 47"/>
                <a:gd name="T25" fmla="*/ 36 h 44"/>
                <a:gd name="T26" fmla="*/ 11 w 47"/>
                <a:gd name="T27" fmla="*/ 38 h 44"/>
                <a:gd name="T28" fmla="*/ 12 w 47"/>
                <a:gd name="T29" fmla="*/ 41 h 44"/>
                <a:gd name="T30" fmla="*/ 14 w 47"/>
                <a:gd name="T31" fmla="*/ 43 h 44"/>
                <a:gd name="T32" fmla="*/ 20 w 47"/>
                <a:gd name="T33" fmla="*/ 41 h 44"/>
                <a:gd name="T34" fmla="*/ 30 w 47"/>
                <a:gd name="T35" fmla="*/ 35 h 44"/>
                <a:gd name="T36" fmla="*/ 37 w 47"/>
                <a:gd name="T37" fmla="*/ 29 h 44"/>
                <a:gd name="T38" fmla="*/ 44 w 47"/>
                <a:gd name="T39" fmla="*/ 21 h 44"/>
                <a:gd name="T40" fmla="*/ 46 w 47"/>
                <a:gd name="T41" fmla="*/ 14 h 44"/>
                <a:gd name="T42" fmla="*/ 44 w 47"/>
                <a:gd name="T43" fmla="*/ 10 h 44"/>
                <a:gd name="T44" fmla="*/ 41 w 47"/>
                <a:gd name="T45" fmla="*/ 6 h 44"/>
                <a:gd name="T46" fmla="*/ 39 w 47"/>
                <a:gd name="T47" fmla="*/ 2 h 44"/>
                <a:gd name="T48" fmla="*/ 35 w 47"/>
                <a:gd name="T49" fmla="*/ 1 h 44"/>
                <a:gd name="T50" fmla="*/ 30 w 47"/>
                <a:gd name="T51" fmla="*/ 4 h 44"/>
                <a:gd name="T52" fmla="*/ 26 w 47"/>
                <a:gd name="T53" fmla="*/ 6 h 44"/>
                <a:gd name="T54" fmla="*/ 21 w 47"/>
                <a:gd name="T55" fmla="*/ 8 h 44"/>
                <a:gd name="T56" fmla="*/ 18 w 47"/>
                <a:gd name="T57" fmla="*/ 10 h 44"/>
                <a:gd name="T58" fmla="*/ 15 w 47"/>
                <a:gd name="T59" fmla="*/ 11 h 44"/>
                <a:gd name="T60" fmla="*/ 11 w 47"/>
                <a:gd name="T61" fmla="*/ 11 h 44"/>
                <a:gd name="T62" fmla="*/ 8 w 47"/>
                <a:gd name="T6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44">
                  <a:moveTo>
                    <a:pt x="8" y="11"/>
                  </a:moveTo>
                  <a:lnTo>
                    <a:pt x="7" y="12"/>
                  </a:lnTo>
                  <a:lnTo>
                    <a:pt x="6" y="13"/>
                  </a:lnTo>
                  <a:lnTo>
                    <a:pt x="5" y="14"/>
                  </a:lnTo>
                  <a:lnTo>
                    <a:pt x="4" y="15"/>
                  </a:lnTo>
                  <a:lnTo>
                    <a:pt x="3" y="16"/>
                  </a:lnTo>
                  <a:lnTo>
                    <a:pt x="2" y="18"/>
                  </a:lnTo>
                  <a:lnTo>
                    <a:pt x="1" y="19"/>
                  </a:lnTo>
                  <a:lnTo>
                    <a:pt x="0" y="20"/>
                  </a:lnTo>
                  <a:lnTo>
                    <a:pt x="0" y="22"/>
                  </a:lnTo>
                  <a:lnTo>
                    <a:pt x="0" y="25"/>
                  </a:lnTo>
                  <a:lnTo>
                    <a:pt x="1" y="28"/>
                  </a:lnTo>
                  <a:lnTo>
                    <a:pt x="1" y="31"/>
                  </a:lnTo>
                  <a:lnTo>
                    <a:pt x="1" y="34"/>
                  </a:lnTo>
                  <a:lnTo>
                    <a:pt x="1" y="37"/>
                  </a:lnTo>
                  <a:lnTo>
                    <a:pt x="1" y="40"/>
                  </a:lnTo>
                  <a:lnTo>
                    <a:pt x="1" y="42"/>
                  </a:lnTo>
                  <a:lnTo>
                    <a:pt x="2" y="41"/>
                  </a:lnTo>
                  <a:lnTo>
                    <a:pt x="3" y="41"/>
                  </a:lnTo>
                  <a:lnTo>
                    <a:pt x="4" y="40"/>
                  </a:lnTo>
                  <a:lnTo>
                    <a:pt x="5" y="39"/>
                  </a:lnTo>
                  <a:lnTo>
                    <a:pt x="6" y="38"/>
                  </a:lnTo>
                  <a:lnTo>
                    <a:pt x="7" y="37"/>
                  </a:lnTo>
                  <a:lnTo>
                    <a:pt x="9" y="36"/>
                  </a:lnTo>
                  <a:lnTo>
                    <a:pt x="10" y="35"/>
                  </a:lnTo>
                  <a:lnTo>
                    <a:pt x="10" y="36"/>
                  </a:lnTo>
                  <a:lnTo>
                    <a:pt x="11" y="37"/>
                  </a:lnTo>
                  <a:lnTo>
                    <a:pt x="11" y="38"/>
                  </a:lnTo>
                  <a:lnTo>
                    <a:pt x="12" y="40"/>
                  </a:lnTo>
                  <a:lnTo>
                    <a:pt x="12" y="41"/>
                  </a:lnTo>
                  <a:lnTo>
                    <a:pt x="13" y="42"/>
                  </a:lnTo>
                  <a:lnTo>
                    <a:pt x="14" y="43"/>
                  </a:lnTo>
                  <a:lnTo>
                    <a:pt x="14" y="44"/>
                  </a:lnTo>
                  <a:lnTo>
                    <a:pt x="20" y="41"/>
                  </a:lnTo>
                  <a:lnTo>
                    <a:pt x="25" y="38"/>
                  </a:lnTo>
                  <a:lnTo>
                    <a:pt x="30" y="35"/>
                  </a:lnTo>
                  <a:lnTo>
                    <a:pt x="34" y="32"/>
                  </a:lnTo>
                  <a:lnTo>
                    <a:pt x="37" y="29"/>
                  </a:lnTo>
                  <a:lnTo>
                    <a:pt x="41" y="26"/>
                  </a:lnTo>
                  <a:lnTo>
                    <a:pt x="44" y="21"/>
                  </a:lnTo>
                  <a:lnTo>
                    <a:pt x="47" y="16"/>
                  </a:lnTo>
                  <a:lnTo>
                    <a:pt x="46" y="14"/>
                  </a:lnTo>
                  <a:lnTo>
                    <a:pt x="45" y="12"/>
                  </a:lnTo>
                  <a:lnTo>
                    <a:pt x="44" y="10"/>
                  </a:lnTo>
                  <a:lnTo>
                    <a:pt x="43" y="8"/>
                  </a:lnTo>
                  <a:lnTo>
                    <a:pt x="41" y="6"/>
                  </a:lnTo>
                  <a:lnTo>
                    <a:pt x="40" y="4"/>
                  </a:lnTo>
                  <a:lnTo>
                    <a:pt x="39" y="2"/>
                  </a:lnTo>
                  <a:lnTo>
                    <a:pt x="38" y="0"/>
                  </a:lnTo>
                  <a:lnTo>
                    <a:pt x="35" y="1"/>
                  </a:lnTo>
                  <a:lnTo>
                    <a:pt x="33" y="2"/>
                  </a:lnTo>
                  <a:lnTo>
                    <a:pt x="30" y="4"/>
                  </a:lnTo>
                  <a:lnTo>
                    <a:pt x="28" y="5"/>
                  </a:lnTo>
                  <a:lnTo>
                    <a:pt x="26" y="6"/>
                  </a:lnTo>
                  <a:lnTo>
                    <a:pt x="23" y="7"/>
                  </a:lnTo>
                  <a:lnTo>
                    <a:pt x="21" y="8"/>
                  </a:lnTo>
                  <a:lnTo>
                    <a:pt x="19" y="10"/>
                  </a:lnTo>
                  <a:lnTo>
                    <a:pt x="18" y="10"/>
                  </a:lnTo>
                  <a:lnTo>
                    <a:pt x="17" y="10"/>
                  </a:lnTo>
                  <a:lnTo>
                    <a:pt x="15" y="11"/>
                  </a:lnTo>
                  <a:lnTo>
                    <a:pt x="13" y="11"/>
                  </a:lnTo>
                  <a:lnTo>
                    <a:pt x="11" y="11"/>
                  </a:lnTo>
                  <a:lnTo>
                    <a:pt x="9" y="12"/>
                  </a:lnTo>
                  <a:lnTo>
                    <a:pt x="8" y="11"/>
                  </a:lnTo>
                  <a:lnTo>
                    <a:pt x="8" y="11"/>
                  </a:lnTo>
                  <a:close/>
                </a:path>
              </a:pathLst>
            </a:custGeom>
            <a:solidFill>
              <a:srgbClr val="82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6" name="Freeform 2449"/>
            <p:cNvSpPr>
              <a:spLocks/>
            </p:cNvSpPr>
            <p:nvPr/>
          </p:nvSpPr>
          <p:spPr bwMode="auto">
            <a:xfrm>
              <a:off x="2641603" y="5240900"/>
              <a:ext cx="73025" cy="66675"/>
            </a:xfrm>
            <a:custGeom>
              <a:avLst/>
              <a:gdLst>
                <a:gd name="T0" fmla="*/ 7 w 46"/>
                <a:gd name="T1" fmla="*/ 12 h 42"/>
                <a:gd name="T2" fmla="*/ 5 w 46"/>
                <a:gd name="T3" fmla="*/ 14 h 42"/>
                <a:gd name="T4" fmla="*/ 3 w 46"/>
                <a:gd name="T5" fmla="*/ 17 h 42"/>
                <a:gd name="T6" fmla="*/ 1 w 46"/>
                <a:gd name="T7" fmla="*/ 19 h 42"/>
                <a:gd name="T8" fmla="*/ 0 w 46"/>
                <a:gd name="T9" fmla="*/ 22 h 42"/>
                <a:gd name="T10" fmla="*/ 1 w 46"/>
                <a:gd name="T11" fmla="*/ 28 h 42"/>
                <a:gd name="T12" fmla="*/ 1 w 46"/>
                <a:gd name="T13" fmla="*/ 33 h 42"/>
                <a:gd name="T14" fmla="*/ 1 w 46"/>
                <a:gd name="T15" fmla="*/ 38 h 42"/>
                <a:gd name="T16" fmla="*/ 3 w 46"/>
                <a:gd name="T17" fmla="*/ 40 h 42"/>
                <a:gd name="T18" fmla="*/ 5 w 46"/>
                <a:gd name="T19" fmla="*/ 38 h 42"/>
                <a:gd name="T20" fmla="*/ 7 w 46"/>
                <a:gd name="T21" fmla="*/ 37 h 42"/>
                <a:gd name="T22" fmla="*/ 9 w 46"/>
                <a:gd name="T23" fmla="*/ 35 h 42"/>
                <a:gd name="T24" fmla="*/ 10 w 46"/>
                <a:gd name="T25" fmla="*/ 35 h 42"/>
                <a:gd name="T26" fmla="*/ 12 w 46"/>
                <a:gd name="T27" fmla="*/ 37 h 42"/>
                <a:gd name="T28" fmla="*/ 13 w 46"/>
                <a:gd name="T29" fmla="*/ 39 h 42"/>
                <a:gd name="T30" fmla="*/ 14 w 46"/>
                <a:gd name="T31" fmla="*/ 41 h 42"/>
                <a:gd name="T32" fmla="*/ 20 w 46"/>
                <a:gd name="T33" fmla="*/ 39 h 42"/>
                <a:gd name="T34" fmla="*/ 29 w 46"/>
                <a:gd name="T35" fmla="*/ 33 h 42"/>
                <a:gd name="T36" fmla="*/ 36 w 46"/>
                <a:gd name="T37" fmla="*/ 28 h 42"/>
                <a:gd name="T38" fmla="*/ 43 w 46"/>
                <a:gd name="T39" fmla="*/ 21 h 42"/>
                <a:gd name="T40" fmla="*/ 44 w 46"/>
                <a:gd name="T41" fmla="*/ 14 h 42"/>
                <a:gd name="T42" fmla="*/ 42 w 46"/>
                <a:gd name="T43" fmla="*/ 10 h 42"/>
                <a:gd name="T44" fmla="*/ 40 w 46"/>
                <a:gd name="T45" fmla="*/ 6 h 42"/>
                <a:gd name="T46" fmla="*/ 38 w 46"/>
                <a:gd name="T47" fmla="*/ 2 h 42"/>
                <a:gd name="T48" fmla="*/ 35 w 46"/>
                <a:gd name="T49" fmla="*/ 2 h 42"/>
                <a:gd name="T50" fmla="*/ 30 w 46"/>
                <a:gd name="T51" fmla="*/ 4 h 42"/>
                <a:gd name="T52" fmla="*/ 25 w 46"/>
                <a:gd name="T53" fmla="*/ 6 h 42"/>
                <a:gd name="T54" fmla="*/ 21 w 46"/>
                <a:gd name="T55" fmla="*/ 9 h 42"/>
                <a:gd name="T56" fmla="*/ 18 w 46"/>
                <a:gd name="T57" fmla="*/ 10 h 42"/>
                <a:gd name="T58" fmla="*/ 15 w 46"/>
                <a:gd name="T59" fmla="*/ 11 h 42"/>
                <a:gd name="T60" fmla="*/ 10 w 46"/>
                <a:gd name="T61" fmla="*/ 11 h 42"/>
                <a:gd name="T62" fmla="*/ 8 w 46"/>
                <a:gd name="T6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42">
                  <a:moveTo>
                    <a:pt x="8" y="11"/>
                  </a:moveTo>
                  <a:lnTo>
                    <a:pt x="7" y="12"/>
                  </a:lnTo>
                  <a:lnTo>
                    <a:pt x="6" y="13"/>
                  </a:lnTo>
                  <a:lnTo>
                    <a:pt x="5" y="14"/>
                  </a:lnTo>
                  <a:lnTo>
                    <a:pt x="4" y="15"/>
                  </a:lnTo>
                  <a:lnTo>
                    <a:pt x="3" y="17"/>
                  </a:lnTo>
                  <a:lnTo>
                    <a:pt x="2" y="18"/>
                  </a:lnTo>
                  <a:lnTo>
                    <a:pt x="1" y="19"/>
                  </a:lnTo>
                  <a:lnTo>
                    <a:pt x="0" y="20"/>
                  </a:lnTo>
                  <a:lnTo>
                    <a:pt x="0" y="22"/>
                  </a:lnTo>
                  <a:lnTo>
                    <a:pt x="0" y="25"/>
                  </a:lnTo>
                  <a:lnTo>
                    <a:pt x="1" y="28"/>
                  </a:lnTo>
                  <a:lnTo>
                    <a:pt x="1" y="31"/>
                  </a:lnTo>
                  <a:lnTo>
                    <a:pt x="1" y="33"/>
                  </a:lnTo>
                  <a:lnTo>
                    <a:pt x="1" y="36"/>
                  </a:lnTo>
                  <a:lnTo>
                    <a:pt x="1" y="38"/>
                  </a:lnTo>
                  <a:lnTo>
                    <a:pt x="2" y="41"/>
                  </a:lnTo>
                  <a:lnTo>
                    <a:pt x="3" y="40"/>
                  </a:lnTo>
                  <a:lnTo>
                    <a:pt x="4" y="39"/>
                  </a:lnTo>
                  <a:lnTo>
                    <a:pt x="5" y="38"/>
                  </a:lnTo>
                  <a:lnTo>
                    <a:pt x="6" y="37"/>
                  </a:lnTo>
                  <a:lnTo>
                    <a:pt x="7" y="37"/>
                  </a:lnTo>
                  <a:lnTo>
                    <a:pt x="8" y="36"/>
                  </a:lnTo>
                  <a:lnTo>
                    <a:pt x="9" y="35"/>
                  </a:lnTo>
                  <a:lnTo>
                    <a:pt x="10" y="34"/>
                  </a:lnTo>
                  <a:lnTo>
                    <a:pt x="10" y="35"/>
                  </a:lnTo>
                  <a:lnTo>
                    <a:pt x="11" y="36"/>
                  </a:lnTo>
                  <a:lnTo>
                    <a:pt x="12" y="37"/>
                  </a:lnTo>
                  <a:lnTo>
                    <a:pt x="12" y="38"/>
                  </a:lnTo>
                  <a:lnTo>
                    <a:pt x="13" y="39"/>
                  </a:lnTo>
                  <a:lnTo>
                    <a:pt x="13" y="40"/>
                  </a:lnTo>
                  <a:lnTo>
                    <a:pt x="14" y="41"/>
                  </a:lnTo>
                  <a:lnTo>
                    <a:pt x="15" y="42"/>
                  </a:lnTo>
                  <a:lnTo>
                    <a:pt x="20" y="39"/>
                  </a:lnTo>
                  <a:lnTo>
                    <a:pt x="25" y="36"/>
                  </a:lnTo>
                  <a:lnTo>
                    <a:pt x="29" y="33"/>
                  </a:lnTo>
                  <a:lnTo>
                    <a:pt x="33" y="31"/>
                  </a:lnTo>
                  <a:lnTo>
                    <a:pt x="36" y="28"/>
                  </a:lnTo>
                  <a:lnTo>
                    <a:pt x="40" y="24"/>
                  </a:lnTo>
                  <a:lnTo>
                    <a:pt x="43" y="21"/>
                  </a:lnTo>
                  <a:lnTo>
                    <a:pt x="46" y="16"/>
                  </a:lnTo>
                  <a:lnTo>
                    <a:pt x="44" y="14"/>
                  </a:lnTo>
                  <a:lnTo>
                    <a:pt x="43" y="12"/>
                  </a:lnTo>
                  <a:lnTo>
                    <a:pt x="42" y="10"/>
                  </a:lnTo>
                  <a:lnTo>
                    <a:pt x="41" y="8"/>
                  </a:lnTo>
                  <a:lnTo>
                    <a:pt x="40" y="6"/>
                  </a:lnTo>
                  <a:lnTo>
                    <a:pt x="39" y="4"/>
                  </a:lnTo>
                  <a:lnTo>
                    <a:pt x="38" y="2"/>
                  </a:lnTo>
                  <a:lnTo>
                    <a:pt x="37" y="0"/>
                  </a:lnTo>
                  <a:lnTo>
                    <a:pt x="35" y="2"/>
                  </a:lnTo>
                  <a:lnTo>
                    <a:pt x="32" y="3"/>
                  </a:lnTo>
                  <a:lnTo>
                    <a:pt x="30" y="4"/>
                  </a:lnTo>
                  <a:lnTo>
                    <a:pt x="28" y="5"/>
                  </a:lnTo>
                  <a:lnTo>
                    <a:pt x="25" y="6"/>
                  </a:lnTo>
                  <a:lnTo>
                    <a:pt x="23" y="7"/>
                  </a:lnTo>
                  <a:lnTo>
                    <a:pt x="21" y="9"/>
                  </a:lnTo>
                  <a:lnTo>
                    <a:pt x="19" y="10"/>
                  </a:lnTo>
                  <a:lnTo>
                    <a:pt x="18" y="10"/>
                  </a:lnTo>
                  <a:lnTo>
                    <a:pt x="17" y="10"/>
                  </a:lnTo>
                  <a:lnTo>
                    <a:pt x="15" y="11"/>
                  </a:lnTo>
                  <a:lnTo>
                    <a:pt x="13" y="11"/>
                  </a:lnTo>
                  <a:lnTo>
                    <a:pt x="10" y="11"/>
                  </a:lnTo>
                  <a:lnTo>
                    <a:pt x="9" y="12"/>
                  </a:lnTo>
                  <a:lnTo>
                    <a:pt x="8" y="12"/>
                  </a:lnTo>
                  <a:lnTo>
                    <a:pt x="8" y="11"/>
                  </a:lnTo>
                  <a:close/>
                </a:path>
              </a:pathLst>
            </a:custGeom>
            <a:solidFill>
              <a:srgbClr val="8A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7" name="Freeform 2450"/>
            <p:cNvSpPr>
              <a:spLocks/>
            </p:cNvSpPr>
            <p:nvPr/>
          </p:nvSpPr>
          <p:spPr bwMode="auto">
            <a:xfrm>
              <a:off x="2641601" y="5240898"/>
              <a:ext cx="71438" cy="63500"/>
            </a:xfrm>
            <a:custGeom>
              <a:avLst/>
              <a:gdLst>
                <a:gd name="T0" fmla="*/ 7 w 45"/>
                <a:gd name="T1" fmla="*/ 12 h 40"/>
                <a:gd name="T2" fmla="*/ 5 w 45"/>
                <a:gd name="T3" fmla="*/ 14 h 40"/>
                <a:gd name="T4" fmla="*/ 3 w 45"/>
                <a:gd name="T5" fmla="*/ 17 h 40"/>
                <a:gd name="T6" fmla="*/ 1 w 45"/>
                <a:gd name="T7" fmla="*/ 19 h 40"/>
                <a:gd name="T8" fmla="*/ 0 w 45"/>
                <a:gd name="T9" fmla="*/ 22 h 40"/>
                <a:gd name="T10" fmla="*/ 1 w 45"/>
                <a:gd name="T11" fmla="*/ 28 h 40"/>
                <a:gd name="T12" fmla="*/ 1 w 45"/>
                <a:gd name="T13" fmla="*/ 32 h 40"/>
                <a:gd name="T14" fmla="*/ 2 w 45"/>
                <a:gd name="T15" fmla="*/ 36 h 40"/>
                <a:gd name="T16" fmla="*/ 3 w 45"/>
                <a:gd name="T17" fmla="*/ 38 h 40"/>
                <a:gd name="T18" fmla="*/ 5 w 45"/>
                <a:gd name="T19" fmla="*/ 36 h 40"/>
                <a:gd name="T20" fmla="*/ 7 w 45"/>
                <a:gd name="T21" fmla="*/ 35 h 40"/>
                <a:gd name="T22" fmla="*/ 9 w 45"/>
                <a:gd name="T23" fmla="*/ 34 h 40"/>
                <a:gd name="T24" fmla="*/ 11 w 45"/>
                <a:gd name="T25" fmla="*/ 34 h 40"/>
                <a:gd name="T26" fmla="*/ 12 w 45"/>
                <a:gd name="T27" fmla="*/ 36 h 40"/>
                <a:gd name="T28" fmla="*/ 13 w 45"/>
                <a:gd name="T29" fmla="*/ 37 h 40"/>
                <a:gd name="T30" fmla="*/ 15 w 45"/>
                <a:gd name="T31" fmla="*/ 39 h 40"/>
                <a:gd name="T32" fmla="*/ 20 w 45"/>
                <a:gd name="T33" fmla="*/ 37 h 40"/>
                <a:gd name="T34" fmla="*/ 29 w 45"/>
                <a:gd name="T35" fmla="*/ 32 h 40"/>
                <a:gd name="T36" fmla="*/ 36 w 45"/>
                <a:gd name="T37" fmla="*/ 26 h 40"/>
                <a:gd name="T38" fmla="*/ 42 w 45"/>
                <a:gd name="T39" fmla="*/ 20 h 40"/>
                <a:gd name="T40" fmla="*/ 43 w 45"/>
                <a:gd name="T41" fmla="*/ 13 h 40"/>
                <a:gd name="T42" fmla="*/ 42 w 45"/>
                <a:gd name="T43" fmla="*/ 10 h 40"/>
                <a:gd name="T44" fmla="*/ 40 w 45"/>
                <a:gd name="T45" fmla="*/ 6 h 40"/>
                <a:gd name="T46" fmla="*/ 39 w 45"/>
                <a:gd name="T47" fmla="*/ 2 h 40"/>
                <a:gd name="T48" fmla="*/ 35 w 45"/>
                <a:gd name="T49" fmla="*/ 2 h 40"/>
                <a:gd name="T50" fmla="*/ 30 w 45"/>
                <a:gd name="T51" fmla="*/ 4 h 40"/>
                <a:gd name="T52" fmla="*/ 26 w 45"/>
                <a:gd name="T53" fmla="*/ 6 h 40"/>
                <a:gd name="T54" fmla="*/ 21 w 45"/>
                <a:gd name="T55" fmla="*/ 9 h 40"/>
                <a:gd name="T56" fmla="*/ 18 w 45"/>
                <a:gd name="T57" fmla="*/ 10 h 40"/>
                <a:gd name="T58" fmla="*/ 15 w 45"/>
                <a:gd name="T59" fmla="*/ 11 h 40"/>
                <a:gd name="T60" fmla="*/ 11 w 45"/>
                <a:gd name="T61" fmla="*/ 11 h 40"/>
                <a:gd name="T62" fmla="*/ 8 w 45"/>
                <a:gd name="T6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0">
                  <a:moveTo>
                    <a:pt x="8" y="11"/>
                  </a:moveTo>
                  <a:lnTo>
                    <a:pt x="7" y="12"/>
                  </a:lnTo>
                  <a:lnTo>
                    <a:pt x="6" y="13"/>
                  </a:lnTo>
                  <a:lnTo>
                    <a:pt x="5" y="14"/>
                  </a:lnTo>
                  <a:lnTo>
                    <a:pt x="4" y="15"/>
                  </a:lnTo>
                  <a:lnTo>
                    <a:pt x="3" y="17"/>
                  </a:lnTo>
                  <a:lnTo>
                    <a:pt x="2" y="18"/>
                  </a:lnTo>
                  <a:lnTo>
                    <a:pt x="1" y="19"/>
                  </a:lnTo>
                  <a:lnTo>
                    <a:pt x="0" y="20"/>
                  </a:lnTo>
                  <a:lnTo>
                    <a:pt x="0" y="22"/>
                  </a:lnTo>
                  <a:lnTo>
                    <a:pt x="1" y="25"/>
                  </a:lnTo>
                  <a:lnTo>
                    <a:pt x="1" y="28"/>
                  </a:lnTo>
                  <a:lnTo>
                    <a:pt x="1" y="30"/>
                  </a:lnTo>
                  <a:lnTo>
                    <a:pt x="1" y="32"/>
                  </a:lnTo>
                  <a:lnTo>
                    <a:pt x="2" y="34"/>
                  </a:lnTo>
                  <a:lnTo>
                    <a:pt x="2" y="36"/>
                  </a:lnTo>
                  <a:lnTo>
                    <a:pt x="2" y="39"/>
                  </a:lnTo>
                  <a:lnTo>
                    <a:pt x="3" y="38"/>
                  </a:lnTo>
                  <a:lnTo>
                    <a:pt x="5" y="37"/>
                  </a:lnTo>
                  <a:lnTo>
                    <a:pt x="5" y="36"/>
                  </a:lnTo>
                  <a:lnTo>
                    <a:pt x="6" y="36"/>
                  </a:lnTo>
                  <a:lnTo>
                    <a:pt x="7" y="35"/>
                  </a:lnTo>
                  <a:lnTo>
                    <a:pt x="8" y="35"/>
                  </a:lnTo>
                  <a:lnTo>
                    <a:pt x="9" y="34"/>
                  </a:lnTo>
                  <a:lnTo>
                    <a:pt x="11" y="33"/>
                  </a:lnTo>
                  <a:lnTo>
                    <a:pt x="11" y="34"/>
                  </a:lnTo>
                  <a:lnTo>
                    <a:pt x="12" y="35"/>
                  </a:lnTo>
                  <a:lnTo>
                    <a:pt x="12" y="36"/>
                  </a:lnTo>
                  <a:lnTo>
                    <a:pt x="13" y="37"/>
                  </a:lnTo>
                  <a:lnTo>
                    <a:pt x="13" y="37"/>
                  </a:lnTo>
                  <a:lnTo>
                    <a:pt x="14" y="38"/>
                  </a:lnTo>
                  <a:lnTo>
                    <a:pt x="15" y="39"/>
                  </a:lnTo>
                  <a:lnTo>
                    <a:pt x="16" y="40"/>
                  </a:lnTo>
                  <a:lnTo>
                    <a:pt x="20" y="37"/>
                  </a:lnTo>
                  <a:lnTo>
                    <a:pt x="25" y="34"/>
                  </a:lnTo>
                  <a:lnTo>
                    <a:pt x="29" y="32"/>
                  </a:lnTo>
                  <a:lnTo>
                    <a:pt x="33" y="29"/>
                  </a:lnTo>
                  <a:lnTo>
                    <a:pt x="36" y="26"/>
                  </a:lnTo>
                  <a:lnTo>
                    <a:pt x="39" y="23"/>
                  </a:lnTo>
                  <a:lnTo>
                    <a:pt x="42" y="20"/>
                  </a:lnTo>
                  <a:lnTo>
                    <a:pt x="45" y="15"/>
                  </a:lnTo>
                  <a:lnTo>
                    <a:pt x="43" y="13"/>
                  </a:lnTo>
                  <a:lnTo>
                    <a:pt x="42" y="12"/>
                  </a:lnTo>
                  <a:lnTo>
                    <a:pt x="42" y="10"/>
                  </a:lnTo>
                  <a:lnTo>
                    <a:pt x="41" y="8"/>
                  </a:lnTo>
                  <a:lnTo>
                    <a:pt x="40" y="6"/>
                  </a:lnTo>
                  <a:lnTo>
                    <a:pt x="39" y="4"/>
                  </a:lnTo>
                  <a:lnTo>
                    <a:pt x="39"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1"/>
                  </a:lnTo>
                  <a:lnTo>
                    <a:pt x="9" y="12"/>
                  </a:lnTo>
                  <a:lnTo>
                    <a:pt x="8" y="12"/>
                  </a:lnTo>
                  <a:lnTo>
                    <a:pt x="8" y="11"/>
                  </a:lnTo>
                  <a:close/>
                </a:path>
              </a:pathLst>
            </a:custGeom>
            <a:solidFill>
              <a:srgbClr val="96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8" name="Freeform 2451"/>
            <p:cNvSpPr>
              <a:spLocks/>
            </p:cNvSpPr>
            <p:nvPr/>
          </p:nvSpPr>
          <p:spPr bwMode="auto">
            <a:xfrm>
              <a:off x="2640013" y="5240900"/>
              <a:ext cx="69850" cy="60325"/>
            </a:xfrm>
            <a:custGeom>
              <a:avLst/>
              <a:gdLst>
                <a:gd name="T0" fmla="*/ 7 w 44"/>
                <a:gd name="T1" fmla="*/ 12 h 38"/>
                <a:gd name="T2" fmla="*/ 5 w 44"/>
                <a:gd name="T3" fmla="*/ 14 h 38"/>
                <a:gd name="T4" fmla="*/ 3 w 44"/>
                <a:gd name="T5" fmla="*/ 17 h 38"/>
                <a:gd name="T6" fmla="*/ 1 w 44"/>
                <a:gd name="T7" fmla="*/ 19 h 38"/>
                <a:gd name="T8" fmla="*/ 0 w 44"/>
                <a:gd name="T9" fmla="*/ 22 h 38"/>
                <a:gd name="T10" fmla="*/ 1 w 44"/>
                <a:gd name="T11" fmla="*/ 27 h 38"/>
                <a:gd name="T12" fmla="*/ 2 w 44"/>
                <a:gd name="T13" fmla="*/ 32 h 38"/>
                <a:gd name="T14" fmla="*/ 3 w 44"/>
                <a:gd name="T15" fmla="*/ 35 h 38"/>
                <a:gd name="T16" fmla="*/ 4 w 44"/>
                <a:gd name="T17" fmla="*/ 36 h 38"/>
                <a:gd name="T18" fmla="*/ 6 w 44"/>
                <a:gd name="T19" fmla="*/ 35 h 38"/>
                <a:gd name="T20" fmla="*/ 8 w 44"/>
                <a:gd name="T21" fmla="*/ 34 h 38"/>
                <a:gd name="T22" fmla="*/ 10 w 44"/>
                <a:gd name="T23" fmla="*/ 33 h 38"/>
                <a:gd name="T24" fmla="*/ 11 w 44"/>
                <a:gd name="T25" fmla="*/ 33 h 38"/>
                <a:gd name="T26" fmla="*/ 13 w 44"/>
                <a:gd name="T27" fmla="*/ 35 h 38"/>
                <a:gd name="T28" fmla="*/ 14 w 44"/>
                <a:gd name="T29" fmla="*/ 35 h 38"/>
                <a:gd name="T30" fmla="*/ 15 w 44"/>
                <a:gd name="T31" fmla="*/ 37 h 38"/>
                <a:gd name="T32" fmla="*/ 20 w 44"/>
                <a:gd name="T33" fmla="*/ 35 h 38"/>
                <a:gd name="T34" fmla="*/ 28 w 44"/>
                <a:gd name="T35" fmla="*/ 30 h 38"/>
                <a:gd name="T36" fmla="*/ 35 w 44"/>
                <a:gd name="T37" fmla="*/ 25 h 38"/>
                <a:gd name="T38" fmla="*/ 41 w 44"/>
                <a:gd name="T39" fmla="*/ 18 h 38"/>
                <a:gd name="T40" fmla="*/ 43 w 44"/>
                <a:gd name="T41" fmla="*/ 13 h 38"/>
                <a:gd name="T42" fmla="*/ 41 w 44"/>
                <a:gd name="T43" fmla="*/ 9 h 38"/>
                <a:gd name="T44" fmla="*/ 40 w 44"/>
                <a:gd name="T45" fmla="*/ 6 h 38"/>
                <a:gd name="T46" fmla="*/ 39 w 44"/>
                <a:gd name="T47" fmla="*/ 2 h 38"/>
                <a:gd name="T48" fmla="*/ 35 w 44"/>
                <a:gd name="T49" fmla="*/ 1 h 38"/>
                <a:gd name="T50" fmla="*/ 31 w 44"/>
                <a:gd name="T51" fmla="*/ 4 h 38"/>
                <a:gd name="T52" fmla="*/ 26 w 44"/>
                <a:gd name="T53" fmla="*/ 6 h 38"/>
                <a:gd name="T54" fmla="*/ 21 w 44"/>
                <a:gd name="T55" fmla="*/ 9 h 38"/>
                <a:gd name="T56" fmla="*/ 18 w 44"/>
                <a:gd name="T57" fmla="*/ 10 h 38"/>
                <a:gd name="T58" fmla="*/ 15 w 44"/>
                <a:gd name="T59" fmla="*/ 11 h 38"/>
                <a:gd name="T60" fmla="*/ 11 w 44"/>
                <a:gd name="T61" fmla="*/ 12 h 38"/>
                <a:gd name="T62" fmla="*/ 8 w 44"/>
                <a:gd name="T6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8">
                  <a:moveTo>
                    <a:pt x="8" y="11"/>
                  </a:moveTo>
                  <a:lnTo>
                    <a:pt x="7" y="12"/>
                  </a:lnTo>
                  <a:lnTo>
                    <a:pt x="6" y="13"/>
                  </a:lnTo>
                  <a:lnTo>
                    <a:pt x="5" y="14"/>
                  </a:lnTo>
                  <a:lnTo>
                    <a:pt x="4" y="16"/>
                  </a:lnTo>
                  <a:lnTo>
                    <a:pt x="3" y="17"/>
                  </a:lnTo>
                  <a:lnTo>
                    <a:pt x="2" y="18"/>
                  </a:lnTo>
                  <a:lnTo>
                    <a:pt x="1" y="19"/>
                  </a:lnTo>
                  <a:lnTo>
                    <a:pt x="0" y="20"/>
                  </a:lnTo>
                  <a:lnTo>
                    <a:pt x="0" y="22"/>
                  </a:lnTo>
                  <a:lnTo>
                    <a:pt x="1" y="25"/>
                  </a:lnTo>
                  <a:lnTo>
                    <a:pt x="1" y="27"/>
                  </a:lnTo>
                  <a:lnTo>
                    <a:pt x="2" y="30"/>
                  </a:lnTo>
                  <a:lnTo>
                    <a:pt x="2" y="32"/>
                  </a:lnTo>
                  <a:lnTo>
                    <a:pt x="2" y="33"/>
                  </a:lnTo>
                  <a:lnTo>
                    <a:pt x="3" y="35"/>
                  </a:lnTo>
                  <a:lnTo>
                    <a:pt x="3" y="37"/>
                  </a:lnTo>
                  <a:lnTo>
                    <a:pt x="4" y="36"/>
                  </a:lnTo>
                  <a:lnTo>
                    <a:pt x="5" y="35"/>
                  </a:lnTo>
                  <a:lnTo>
                    <a:pt x="6" y="35"/>
                  </a:lnTo>
                  <a:lnTo>
                    <a:pt x="7" y="35"/>
                  </a:lnTo>
                  <a:lnTo>
                    <a:pt x="8" y="34"/>
                  </a:lnTo>
                  <a:lnTo>
                    <a:pt x="9" y="34"/>
                  </a:lnTo>
                  <a:lnTo>
                    <a:pt x="10" y="33"/>
                  </a:lnTo>
                  <a:lnTo>
                    <a:pt x="11" y="32"/>
                  </a:lnTo>
                  <a:lnTo>
                    <a:pt x="11" y="33"/>
                  </a:lnTo>
                  <a:lnTo>
                    <a:pt x="12" y="34"/>
                  </a:lnTo>
                  <a:lnTo>
                    <a:pt x="13" y="35"/>
                  </a:lnTo>
                  <a:lnTo>
                    <a:pt x="14" y="35"/>
                  </a:lnTo>
                  <a:lnTo>
                    <a:pt x="14" y="35"/>
                  </a:lnTo>
                  <a:lnTo>
                    <a:pt x="15" y="36"/>
                  </a:lnTo>
                  <a:lnTo>
                    <a:pt x="15" y="37"/>
                  </a:lnTo>
                  <a:lnTo>
                    <a:pt x="16" y="38"/>
                  </a:lnTo>
                  <a:lnTo>
                    <a:pt x="20" y="35"/>
                  </a:lnTo>
                  <a:lnTo>
                    <a:pt x="25" y="32"/>
                  </a:lnTo>
                  <a:lnTo>
                    <a:pt x="28" y="30"/>
                  </a:lnTo>
                  <a:lnTo>
                    <a:pt x="32" y="27"/>
                  </a:lnTo>
                  <a:lnTo>
                    <a:pt x="35" y="25"/>
                  </a:lnTo>
                  <a:lnTo>
                    <a:pt x="39" y="22"/>
                  </a:lnTo>
                  <a:lnTo>
                    <a:pt x="41" y="18"/>
                  </a:lnTo>
                  <a:lnTo>
                    <a:pt x="44" y="15"/>
                  </a:lnTo>
                  <a:lnTo>
                    <a:pt x="43" y="13"/>
                  </a:lnTo>
                  <a:lnTo>
                    <a:pt x="42" y="11"/>
                  </a:lnTo>
                  <a:lnTo>
                    <a:pt x="41" y="9"/>
                  </a:lnTo>
                  <a:lnTo>
                    <a:pt x="41" y="8"/>
                  </a:lnTo>
                  <a:lnTo>
                    <a:pt x="40" y="6"/>
                  </a:lnTo>
                  <a:lnTo>
                    <a:pt x="40" y="4"/>
                  </a:lnTo>
                  <a:lnTo>
                    <a:pt x="39" y="2"/>
                  </a:lnTo>
                  <a:lnTo>
                    <a:pt x="38" y="0"/>
                  </a:lnTo>
                  <a:lnTo>
                    <a:pt x="35" y="1"/>
                  </a:lnTo>
                  <a:lnTo>
                    <a:pt x="33" y="2"/>
                  </a:lnTo>
                  <a:lnTo>
                    <a:pt x="31" y="4"/>
                  </a:lnTo>
                  <a:lnTo>
                    <a:pt x="28" y="5"/>
                  </a:lnTo>
                  <a:lnTo>
                    <a:pt x="26" y="6"/>
                  </a:lnTo>
                  <a:lnTo>
                    <a:pt x="24"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3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09" name="Freeform 2452"/>
            <p:cNvSpPr>
              <a:spLocks/>
            </p:cNvSpPr>
            <p:nvPr/>
          </p:nvSpPr>
          <p:spPr bwMode="auto">
            <a:xfrm>
              <a:off x="2641603" y="5240898"/>
              <a:ext cx="66675" cy="57150"/>
            </a:xfrm>
            <a:custGeom>
              <a:avLst/>
              <a:gdLst>
                <a:gd name="T0" fmla="*/ 7 w 42"/>
                <a:gd name="T1" fmla="*/ 12 h 36"/>
                <a:gd name="T2" fmla="*/ 5 w 42"/>
                <a:gd name="T3" fmla="*/ 15 h 36"/>
                <a:gd name="T4" fmla="*/ 3 w 42"/>
                <a:gd name="T5" fmla="*/ 17 h 36"/>
                <a:gd name="T6" fmla="*/ 1 w 42"/>
                <a:gd name="T7" fmla="*/ 19 h 36"/>
                <a:gd name="T8" fmla="*/ 0 w 42"/>
                <a:gd name="T9" fmla="*/ 23 h 36"/>
                <a:gd name="T10" fmla="*/ 1 w 42"/>
                <a:gd name="T11" fmla="*/ 27 h 36"/>
                <a:gd name="T12" fmla="*/ 2 w 42"/>
                <a:gd name="T13" fmla="*/ 31 h 36"/>
                <a:gd name="T14" fmla="*/ 3 w 42"/>
                <a:gd name="T15" fmla="*/ 34 h 36"/>
                <a:gd name="T16" fmla="*/ 5 w 42"/>
                <a:gd name="T17" fmla="*/ 34 h 36"/>
                <a:gd name="T18" fmla="*/ 6 w 42"/>
                <a:gd name="T19" fmla="*/ 33 h 36"/>
                <a:gd name="T20" fmla="*/ 8 w 42"/>
                <a:gd name="T21" fmla="*/ 33 h 36"/>
                <a:gd name="T22" fmla="*/ 10 w 42"/>
                <a:gd name="T23" fmla="*/ 32 h 36"/>
                <a:gd name="T24" fmla="*/ 12 w 42"/>
                <a:gd name="T25" fmla="*/ 32 h 36"/>
                <a:gd name="T26" fmla="*/ 13 w 42"/>
                <a:gd name="T27" fmla="*/ 33 h 36"/>
                <a:gd name="T28" fmla="*/ 15 w 42"/>
                <a:gd name="T29" fmla="*/ 34 h 36"/>
                <a:gd name="T30" fmla="*/ 16 w 42"/>
                <a:gd name="T31" fmla="*/ 35 h 36"/>
                <a:gd name="T32" fmla="*/ 21 w 42"/>
                <a:gd name="T33" fmla="*/ 33 h 36"/>
                <a:gd name="T34" fmla="*/ 28 w 42"/>
                <a:gd name="T35" fmla="*/ 28 h 36"/>
                <a:gd name="T36" fmla="*/ 34 w 42"/>
                <a:gd name="T37" fmla="*/ 23 h 36"/>
                <a:gd name="T38" fmla="*/ 40 w 42"/>
                <a:gd name="T39" fmla="*/ 18 h 36"/>
                <a:gd name="T40" fmla="*/ 41 w 42"/>
                <a:gd name="T41" fmla="*/ 12 h 36"/>
                <a:gd name="T42" fmla="*/ 40 w 42"/>
                <a:gd name="T43" fmla="*/ 9 h 36"/>
                <a:gd name="T44" fmla="*/ 40 w 42"/>
                <a:gd name="T45" fmla="*/ 6 h 36"/>
                <a:gd name="T46" fmla="*/ 38 w 42"/>
                <a:gd name="T47" fmla="*/ 2 h 36"/>
                <a:gd name="T48" fmla="*/ 35 w 42"/>
                <a:gd name="T49" fmla="*/ 2 h 36"/>
                <a:gd name="T50" fmla="*/ 30 w 42"/>
                <a:gd name="T51" fmla="*/ 4 h 36"/>
                <a:gd name="T52" fmla="*/ 26 w 42"/>
                <a:gd name="T53" fmla="*/ 6 h 36"/>
                <a:gd name="T54" fmla="*/ 21 w 42"/>
                <a:gd name="T55" fmla="*/ 9 h 36"/>
                <a:gd name="T56" fmla="*/ 18 w 42"/>
                <a:gd name="T57" fmla="*/ 10 h 36"/>
                <a:gd name="T58" fmla="*/ 15 w 42"/>
                <a:gd name="T59" fmla="*/ 11 h 36"/>
                <a:gd name="T60" fmla="*/ 11 w 42"/>
                <a:gd name="T61" fmla="*/ 12 h 36"/>
                <a:gd name="T62" fmla="*/ 8 w 42"/>
                <a:gd name="T6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8" y="11"/>
                  </a:moveTo>
                  <a:lnTo>
                    <a:pt x="7" y="12"/>
                  </a:lnTo>
                  <a:lnTo>
                    <a:pt x="6" y="14"/>
                  </a:lnTo>
                  <a:lnTo>
                    <a:pt x="5" y="15"/>
                  </a:lnTo>
                  <a:lnTo>
                    <a:pt x="4" y="16"/>
                  </a:lnTo>
                  <a:lnTo>
                    <a:pt x="3" y="17"/>
                  </a:lnTo>
                  <a:lnTo>
                    <a:pt x="2" y="18"/>
                  </a:lnTo>
                  <a:lnTo>
                    <a:pt x="1" y="19"/>
                  </a:lnTo>
                  <a:lnTo>
                    <a:pt x="0" y="20"/>
                  </a:lnTo>
                  <a:lnTo>
                    <a:pt x="0" y="23"/>
                  </a:lnTo>
                  <a:lnTo>
                    <a:pt x="1" y="25"/>
                  </a:lnTo>
                  <a:lnTo>
                    <a:pt x="1" y="27"/>
                  </a:lnTo>
                  <a:lnTo>
                    <a:pt x="2" y="29"/>
                  </a:lnTo>
                  <a:lnTo>
                    <a:pt x="2" y="31"/>
                  </a:lnTo>
                  <a:lnTo>
                    <a:pt x="3" y="32"/>
                  </a:lnTo>
                  <a:lnTo>
                    <a:pt x="3" y="34"/>
                  </a:lnTo>
                  <a:lnTo>
                    <a:pt x="4" y="35"/>
                  </a:lnTo>
                  <a:lnTo>
                    <a:pt x="5" y="34"/>
                  </a:lnTo>
                  <a:lnTo>
                    <a:pt x="6" y="33"/>
                  </a:lnTo>
                  <a:lnTo>
                    <a:pt x="6" y="33"/>
                  </a:lnTo>
                  <a:lnTo>
                    <a:pt x="7" y="33"/>
                  </a:lnTo>
                  <a:lnTo>
                    <a:pt x="8" y="33"/>
                  </a:lnTo>
                  <a:lnTo>
                    <a:pt x="9" y="33"/>
                  </a:lnTo>
                  <a:lnTo>
                    <a:pt x="10" y="32"/>
                  </a:lnTo>
                  <a:lnTo>
                    <a:pt x="11" y="32"/>
                  </a:lnTo>
                  <a:lnTo>
                    <a:pt x="12" y="32"/>
                  </a:lnTo>
                  <a:lnTo>
                    <a:pt x="13" y="33"/>
                  </a:lnTo>
                  <a:lnTo>
                    <a:pt x="13" y="33"/>
                  </a:lnTo>
                  <a:lnTo>
                    <a:pt x="14" y="33"/>
                  </a:lnTo>
                  <a:lnTo>
                    <a:pt x="15" y="34"/>
                  </a:lnTo>
                  <a:lnTo>
                    <a:pt x="15" y="34"/>
                  </a:lnTo>
                  <a:lnTo>
                    <a:pt x="16" y="35"/>
                  </a:lnTo>
                  <a:lnTo>
                    <a:pt x="17" y="36"/>
                  </a:lnTo>
                  <a:lnTo>
                    <a:pt x="21" y="33"/>
                  </a:lnTo>
                  <a:lnTo>
                    <a:pt x="24" y="31"/>
                  </a:lnTo>
                  <a:lnTo>
                    <a:pt x="28" y="28"/>
                  </a:lnTo>
                  <a:lnTo>
                    <a:pt x="31" y="26"/>
                  </a:lnTo>
                  <a:lnTo>
                    <a:pt x="34" y="23"/>
                  </a:lnTo>
                  <a:lnTo>
                    <a:pt x="37" y="21"/>
                  </a:lnTo>
                  <a:lnTo>
                    <a:pt x="40" y="18"/>
                  </a:lnTo>
                  <a:lnTo>
                    <a:pt x="42" y="14"/>
                  </a:lnTo>
                  <a:lnTo>
                    <a:pt x="41" y="12"/>
                  </a:lnTo>
                  <a:lnTo>
                    <a:pt x="40" y="11"/>
                  </a:lnTo>
                  <a:lnTo>
                    <a:pt x="40" y="9"/>
                  </a:lnTo>
                  <a:lnTo>
                    <a:pt x="40" y="7"/>
                  </a:lnTo>
                  <a:lnTo>
                    <a:pt x="40" y="6"/>
                  </a:lnTo>
                  <a:lnTo>
                    <a:pt x="39" y="4"/>
                  </a:lnTo>
                  <a:lnTo>
                    <a:pt x="38" y="2"/>
                  </a:lnTo>
                  <a:lnTo>
                    <a:pt x="38"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D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0" name="Freeform 2453"/>
            <p:cNvSpPr>
              <a:spLocks/>
            </p:cNvSpPr>
            <p:nvPr/>
          </p:nvSpPr>
          <p:spPr bwMode="auto">
            <a:xfrm>
              <a:off x="2643188" y="5242486"/>
              <a:ext cx="63500" cy="50800"/>
            </a:xfrm>
            <a:custGeom>
              <a:avLst/>
              <a:gdLst>
                <a:gd name="T0" fmla="*/ 7 w 40"/>
                <a:gd name="T1" fmla="*/ 12 h 32"/>
                <a:gd name="T2" fmla="*/ 4 w 40"/>
                <a:gd name="T3" fmla="*/ 14 h 32"/>
                <a:gd name="T4" fmla="*/ 2 w 40"/>
                <a:gd name="T5" fmla="*/ 16 h 32"/>
                <a:gd name="T6" fmla="*/ 1 w 40"/>
                <a:gd name="T7" fmla="*/ 18 h 32"/>
                <a:gd name="T8" fmla="*/ 0 w 40"/>
                <a:gd name="T9" fmla="*/ 22 h 32"/>
                <a:gd name="T10" fmla="*/ 1 w 40"/>
                <a:gd name="T11" fmla="*/ 26 h 32"/>
                <a:gd name="T12" fmla="*/ 2 w 40"/>
                <a:gd name="T13" fmla="*/ 29 h 32"/>
                <a:gd name="T14" fmla="*/ 3 w 40"/>
                <a:gd name="T15" fmla="*/ 31 h 32"/>
                <a:gd name="T16" fmla="*/ 4 w 40"/>
                <a:gd name="T17" fmla="*/ 31 h 32"/>
                <a:gd name="T18" fmla="*/ 6 w 40"/>
                <a:gd name="T19" fmla="*/ 31 h 32"/>
                <a:gd name="T20" fmla="*/ 8 w 40"/>
                <a:gd name="T21" fmla="*/ 31 h 32"/>
                <a:gd name="T22" fmla="*/ 10 w 40"/>
                <a:gd name="T23" fmla="*/ 31 h 32"/>
                <a:gd name="T24" fmla="*/ 12 w 40"/>
                <a:gd name="T25" fmla="*/ 31 h 32"/>
                <a:gd name="T26" fmla="*/ 13 w 40"/>
                <a:gd name="T27" fmla="*/ 31 h 32"/>
                <a:gd name="T28" fmla="*/ 15 w 40"/>
                <a:gd name="T29" fmla="*/ 31 h 32"/>
                <a:gd name="T30" fmla="*/ 16 w 40"/>
                <a:gd name="T31" fmla="*/ 31 h 32"/>
                <a:gd name="T32" fmla="*/ 20 w 40"/>
                <a:gd name="T33" fmla="*/ 30 h 32"/>
                <a:gd name="T34" fmla="*/ 27 w 40"/>
                <a:gd name="T35" fmla="*/ 26 h 32"/>
                <a:gd name="T36" fmla="*/ 33 w 40"/>
                <a:gd name="T37" fmla="*/ 21 h 32"/>
                <a:gd name="T38" fmla="*/ 38 w 40"/>
                <a:gd name="T39" fmla="*/ 16 h 32"/>
                <a:gd name="T40" fmla="*/ 39 w 40"/>
                <a:gd name="T41" fmla="*/ 11 h 32"/>
                <a:gd name="T42" fmla="*/ 39 w 40"/>
                <a:gd name="T43" fmla="*/ 8 h 32"/>
                <a:gd name="T44" fmla="*/ 39 w 40"/>
                <a:gd name="T45" fmla="*/ 5 h 32"/>
                <a:gd name="T46" fmla="*/ 38 w 40"/>
                <a:gd name="T47" fmla="*/ 1 h 32"/>
                <a:gd name="T48" fmla="*/ 35 w 40"/>
                <a:gd name="T49" fmla="*/ 1 h 32"/>
                <a:gd name="T50" fmla="*/ 30 w 40"/>
                <a:gd name="T51" fmla="*/ 3 h 32"/>
                <a:gd name="T52" fmla="*/ 25 w 40"/>
                <a:gd name="T53" fmla="*/ 5 h 32"/>
                <a:gd name="T54" fmla="*/ 20 w 40"/>
                <a:gd name="T55" fmla="*/ 8 h 32"/>
                <a:gd name="T56" fmla="*/ 18 w 40"/>
                <a:gd name="T57" fmla="*/ 9 h 32"/>
                <a:gd name="T58" fmla="*/ 14 w 40"/>
                <a:gd name="T59" fmla="*/ 10 h 32"/>
                <a:gd name="T60" fmla="*/ 10 w 40"/>
                <a:gd name="T61" fmla="*/ 11 h 32"/>
                <a:gd name="T62" fmla="*/ 7 w 40"/>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2">
                  <a:moveTo>
                    <a:pt x="8" y="11"/>
                  </a:moveTo>
                  <a:lnTo>
                    <a:pt x="7" y="12"/>
                  </a:lnTo>
                  <a:lnTo>
                    <a:pt x="6" y="13"/>
                  </a:lnTo>
                  <a:lnTo>
                    <a:pt x="4" y="14"/>
                  </a:lnTo>
                  <a:lnTo>
                    <a:pt x="4" y="15"/>
                  </a:lnTo>
                  <a:lnTo>
                    <a:pt x="2" y="16"/>
                  </a:lnTo>
                  <a:lnTo>
                    <a:pt x="1" y="17"/>
                  </a:lnTo>
                  <a:lnTo>
                    <a:pt x="1" y="18"/>
                  </a:lnTo>
                  <a:lnTo>
                    <a:pt x="0" y="19"/>
                  </a:lnTo>
                  <a:lnTo>
                    <a:pt x="0" y="22"/>
                  </a:lnTo>
                  <a:lnTo>
                    <a:pt x="0" y="24"/>
                  </a:lnTo>
                  <a:lnTo>
                    <a:pt x="1" y="26"/>
                  </a:lnTo>
                  <a:lnTo>
                    <a:pt x="2" y="28"/>
                  </a:lnTo>
                  <a:lnTo>
                    <a:pt x="2" y="29"/>
                  </a:lnTo>
                  <a:lnTo>
                    <a:pt x="3" y="30"/>
                  </a:lnTo>
                  <a:lnTo>
                    <a:pt x="3" y="31"/>
                  </a:lnTo>
                  <a:lnTo>
                    <a:pt x="4" y="32"/>
                  </a:lnTo>
                  <a:lnTo>
                    <a:pt x="4" y="31"/>
                  </a:lnTo>
                  <a:lnTo>
                    <a:pt x="6" y="31"/>
                  </a:lnTo>
                  <a:lnTo>
                    <a:pt x="6" y="31"/>
                  </a:lnTo>
                  <a:lnTo>
                    <a:pt x="7" y="31"/>
                  </a:lnTo>
                  <a:lnTo>
                    <a:pt x="8" y="31"/>
                  </a:lnTo>
                  <a:lnTo>
                    <a:pt x="9" y="31"/>
                  </a:lnTo>
                  <a:lnTo>
                    <a:pt x="10" y="31"/>
                  </a:lnTo>
                  <a:lnTo>
                    <a:pt x="11" y="30"/>
                  </a:lnTo>
                  <a:lnTo>
                    <a:pt x="12" y="31"/>
                  </a:lnTo>
                  <a:lnTo>
                    <a:pt x="12" y="31"/>
                  </a:lnTo>
                  <a:lnTo>
                    <a:pt x="13" y="31"/>
                  </a:lnTo>
                  <a:lnTo>
                    <a:pt x="14" y="31"/>
                  </a:lnTo>
                  <a:lnTo>
                    <a:pt x="15" y="31"/>
                  </a:lnTo>
                  <a:lnTo>
                    <a:pt x="15" y="31"/>
                  </a:lnTo>
                  <a:lnTo>
                    <a:pt x="16" y="31"/>
                  </a:lnTo>
                  <a:lnTo>
                    <a:pt x="17" y="32"/>
                  </a:lnTo>
                  <a:lnTo>
                    <a:pt x="20" y="30"/>
                  </a:lnTo>
                  <a:lnTo>
                    <a:pt x="24" y="28"/>
                  </a:lnTo>
                  <a:lnTo>
                    <a:pt x="27" y="26"/>
                  </a:lnTo>
                  <a:lnTo>
                    <a:pt x="30" y="24"/>
                  </a:lnTo>
                  <a:lnTo>
                    <a:pt x="33" y="21"/>
                  </a:lnTo>
                  <a:lnTo>
                    <a:pt x="36" y="19"/>
                  </a:lnTo>
                  <a:lnTo>
                    <a:pt x="38" y="16"/>
                  </a:lnTo>
                  <a:lnTo>
                    <a:pt x="40" y="13"/>
                  </a:lnTo>
                  <a:lnTo>
                    <a:pt x="39" y="11"/>
                  </a:lnTo>
                  <a:lnTo>
                    <a:pt x="39" y="9"/>
                  </a:lnTo>
                  <a:lnTo>
                    <a:pt x="39" y="8"/>
                  </a:lnTo>
                  <a:lnTo>
                    <a:pt x="39" y="6"/>
                  </a:lnTo>
                  <a:lnTo>
                    <a:pt x="39" y="5"/>
                  </a:lnTo>
                  <a:lnTo>
                    <a:pt x="38" y="3"/>
                  </a:lnTo>
                  <a:lnTo>
                    <a:pt x="38" y="1"/>
                  </a:lnTo>
                  <a:lnTo>
                    <a:pt x="37" y="0"/>
                  </a:lnTo>
                  <a:lnTo>
                    <a:pt x="35" y="1"/>
                  </a:lnTo>
                  <a:lnTo>
                    <a:pt x="32" y="2"/>
                  </a:lnTo>
                  <a:lnTo>
                    <a:pt x="30" y="3"/>
                  </a:lnTo>
                  <a:lnTo>
                    <a:pt x="28" y="4"/>
                  </a:lnTo>
                  <a:lnTo>
                    <a:pt x="25" y="5"/>
                  </a:lnTo>
                  <a:lnTo>
                    <a:pt x="23" y="7"/>
                  </a:lnTo>
                  <a:lnTo>
                    <a:pt x="20" y="8"/>
                  </a:lnTo>
                  <a:lnTo>
                    <a:pt x="18" y="9"/>
                  </a:lnTo>
                  <a:lnTo>
                    <a:pt x="18" y="9"/>
                  </a:lnTo>
                  <a:lnTo>
                    <a:pt x="16" y="9"/>
                  </a:lnTo>
                  <a:lnTo>
                    <a:pt x="14" y="10"/>
                  </a:lnTo>
                  <a:lnTo>
                    <a:pt x="12" y="10"/>
                  </a:lnTo>
                  <a:lnTo>
                    <a:pt x="10" y="11"/>
                  </a:lnTo>
                  <a:lnTo>
                    <a:pt x="8" y="11"/>
                  </a:lnTo>
                  <a:lnTo>
                    <a:pt x="7" y="11"/>
                  </a:lnTo>
                  <a:lnTo>
                    <a:pt x="8" y="11"/>
                  </a:lnTo>
                  <a:close/>
                </a:path>
              </a:pathLst>
            </a:custGeom>
            <a:solidFill>
              <a:srgbClr val="BA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1" name="Freeform 2454"/>
            <p:cNvSpPr>
              <a:spLocks/>
            </p:cNvSpPr>
            <p:nvPr/>
          </p:nvSpPr>
          <p:spPr bwMode="auto">
            <a:xfrm>
              <a:off x="2641601" y="5240900"/>
              <a:ext cx="63500" cy="49213"/>
            </a:xfrm>
            <a:custGeom>
              <a:avLst/>
              <a:gdLst>
                <a:gd name="T0" fmla="*/ 7 w 40"/>
                <a:gd name="T1" fmla="*/ 12 h 31"/>
                <a:gd name="T2" fmla="*/ 5 w 40"/>
                <a:gd name="T3" fmla="*/ 15 h 31"/>
                <a:gd name="T4" fmla="*/ 3 w 40"/>
                <a:gd name="T5" fmla="*/ 17 h 31"/>
                <a:gd name="T6" fmla="*/ 1 w 40"/>
                <a:gd name="T7" fmla="*/ 19 h 31"/>
                <a:gd name="T8" fmla="*/ 0 w 40"/>
                <a:gd name="T9" fmla="*/ 23 h 31"/>
                <a:gd name="T10" fmla="*/ 1 w 40"/>
                <a:gd name="T11" fmla="*/ 27 h 31"/>
                <a:gd name="T12" fmla="*/ 3 w 40"/>
                <a:gd name="T13" fmla="*/ 29 h 31"/>
                <a:gd name="T14" fmla="*/ 4 w 40"/>
                <a:gd name="T15" fmla="*/ 31 h 31"/>
                <a:gd name="T16" fmla="*/ 5 w 40"/>
                <a:gd name="T17" fmla="*/ 30 h 31"/>
                <a:gd name="T18" fmla="*/ 7 w 40"/>
                <a:gd name="T19" fmla="*/ 30 h 31"/>
                <a:gd name="T20" fmla="*/ 9 w 40"/>
                <a:gd name="T21" fmla="*/ 31 h 31"/>
                <a:gd name="T22" fmla="*/ 11 w 40"/>
                <a:gd name="T23" fmla="*/ 31 h 31"/>
                <a:gd name="T24" fmla="*/ 13 w 40"/>
                <a:gd name="T25" fmla="*/ 31 h 31"/>
                <a:gd name="T26" fmla="*/ 14 w 40"/>
                <a:gd name="T27" fmla="*/ 31 h 31"/>
                <a:gd name="T28" fmla="*/ 16 w 40"/>
                <a:gd name="T29" fmla="*/ 30 h 31"/>
                <a:gd name="T30" fmla="*/ 17 w 40"/>
                <a:gd name="T31" fmla="*/ 30 h 31"/>
                <a:gd name="T32" fmla="*/ 21 w 40"/>
                <a:gd name="T33" fmla="*/ 29 h 31"/>
                <a:gd name="T34" fmla="*/ 27 w 40"/>
                <a:gd name="T35" fmla="*/ 25 h 31"/>
                <a:gd name="T36" fmla="*/ 33 w 40"/>
                <a:gd name="T37" fmla="*/ 21 h 31"/>
                <a:gd name="T38" fmla="*/ 38 w 40"/>
                <a:gd name="T39" fmla="*/ 16 h 31"/>
                <a:gd name="T40" fmla="*/ 39 w 40"/>
                <a:gd name="T41" fmla="*/ 11 h 31"/>
                <a:gd name="T42" fmla="*/ 38 w 40"/>
                <a:gd name="T43" fmla="*/ 8 h 31"/>
                <a:gd name="T44" fmla="*/ 39 w 40"/>
                <a:gd name="T45" fmla="*/ 5 h 31"/>
                <a:gd name="T46" fmla="*/ 38 w 40"/>
                <a:gd name="T47" fmla="*/ 2 h 31"/>
                <a:gd name="T48" fmla="*/ 35 w 40"/>
                <a:gd name="T49" fmla="*/ 2 h 31"/>
                <a:gd name="T50" fmla="*/ 30 w 40"/>
                <a:gd name="T51" fmla="*/ 4 h 31"/>
                <a:gd name="T52" fmla="*/ 26 w 40"/>
                <a:gd name="T53" fmla="*/ 6 h 31"/>
                <a:gd name="T54" fmla="*/ 21 w 40"/>
                <a:gd name="T55" fmla="*/ 9 h 31"/>
                <a:gd name="T56" fmla="*/ 18 w 40"/>
                <a:gd name="T57" fmla="*/ 10 h 31"/>
                <a:gd name="T58" fmla="*/ 15 w 40"/>
                <a:gd name="T59" fmla="*/ 11 h 31"/>
                <a:gd name="T60" fmla="*/ 10 w 40"/>
                <a:gd name="T61" fmla="*/ 12 h 31"/>
                <a:gd name="T62" fmla="*/ 8 w 40"/>
                <a:gd name="T6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1">
                  <a:moveTo>
                    <a:pt x="8" y="12"/>
                  </a:moveTo>
                  <a:lnTo>
                    <a:pt x="7" y="12"/>
                  </a:lnTo>
                  <a:lnTo>
                    <a:pt x="6" y="14"/>
                  </a:lnTo>
                  <a:lnTo>
                    <a:pt x="5" y="15"/>
                  </a:lnTo>
                  <a:lnTo>
                    <a:pt x="4" y="16"/>
                  </a:lnTo>
                  <a:lnTo>
                    <a:pt x="3" y="17"/>
                  </a:lnTo>
                  <a:lnTo>
                    <a:pt x="2" y="18"/>
                  </a:lnTo>
                  <a:lnTo>
                    <a:pt x="1" y="19"/>
                  </a:lnTo>
                  <a:lnTo>
                    <a:pt x="0" y="20"/>
                  </a:lnTo>
                  <a:lnTo>
                    <a:pt x="0" y="23"/>
                  </a:lnTo>
                  <a:lnTo>
                    <a:pt x="1" y="25"/>
                  </a:lnTo>
                  <a:lnTo>
                    <a:pt x="1" y="27"/>
                  </a:lnTo>
                  <a:lnTo>
                    <a:pt x="2" y="28"/>
                  </a:lnTo>
                  <a:lnTo>
                    <a:pt x="3" y="29"/>
                  </a:lnTo>
                  <a:lnTo>
                    <a:pt x="4" y="30"/>
                  </a:lnTo>
                  <a:lnTo>
                    <a:pt x="4" y="31"/>
                  </a:lnTo>
                  <a:lnTo>
                    <a:pt x="5" y="31"/>
                  </a:lnTo>
                  <a:lnTo>
                    <a:pt x="5" y="30"/>
                  </a:lnTo>
                  <a:lnTo>
                    <a:pt x="6" y="30"/>
                  </a:lnTo>
                  <a:lnTo>
                    <a:pt x="7" y="30"/>
                  </a:lnTo>
                  <a:lnTo>
                    <a:pt x="8" y="31"/>
                  </a:lnTo>
                  <a:lnTo>
                    <a:pt x="9" y="31"/>
                  </a:lnTo>
                  <a:lnTo>
                    <a:pt x="10" y="31"/>
                  </a:lnTo>
                  <a:lnTo>
                    <a:pt x="11" y="31"/>
                  </a:lnTo>
                  <a:lnTo>
                    <a:pt x="12" y="30"/>
                  </a:lnTo>
                  <a:lnTo>
                    <a:pt x="13" y="31"/>
                  </a:lnTo>
                  <a:lnTo>
                    <a:pt x="13" y="31"/>
                  </a:lnTo>
                  <a:lnTo>
                    <a:pt x="14" y="31"/>
                  </a:lnTo>
                  <a:lnTo>
                    <a:pt x="15" y="31"/>
                  </a:lnTo>
                  <a:lnTo>
                    <a:pt x="16" y="30"/>
                  </a:lnTo>
                  <a:lnTo>
                    <a:pt x="16" y="30"/>
                  </a:lnTo>
                  <a:lnTo>
                    <a:pt x="17" y="30"/>
                  </a:lnTo>
                  <a:lnTo>
                    <a:pt x="18" y="31"/>
                  </a:lnTo>
                  <a:lnTo>
                    <a:pt x="21" y="29"/>
                  </a:lnTo>
                  <a:lnTo>
                    <a:pt x="24" y="27"/>
                  </a:lnTo>
                  <a:lnTo>
                    <a:pt x="27" y="25"/>
                  </a:lnTo>
                  <a:lnTo>
                    <a:pt x="30" y="23"/>
                  </a:lnTo>
                  <a:lnTo>
                    <a:pt x="33" y="21"/>
                  </a:lnTo>
                  <a:lnTo>
                    <a:pt x="36" y="18"/>
                  </a:lnTo>
                  <a:lnTo>
                    <a:pt x="38" y="16"/>
                  </a:lnTo>
                  <a:lnTo>
                    <a:pt x="40" y="13"/>
                  </a:lnTo>
                  <a:lnTo>
                    <a:pt x="39" y="11"/>
                  </a:lnTo>
                  <a:lnTo>
                    <a:pt x="38" y="10"/>
                  </a:lnTo>
                  <a:lnTo>
                    <a:pt x="38" y="8"/>
                  </a:lnTo>
                  <a:lnTo>
                    <a:pt x="39" y="7"/>
                  </a:lnTo>
                  <a:lnTo>
                    <a:pt x="39" y="5"/>
                  </a:lnTo>
                  <a:lnTo>
                    <a:pt x="39" y="4"/>
                  </a:lnTo>
                  <a:lnTo>
                    <a:pt x="38"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0" y="12"/>
                  </a:lnTo>
                  <a:lnTo>
                    <a:pt x="9" y="12"/>
                  </a:lnTo>
                  <a:lnTo>
                    <a:pt x="8" y="12"/>
                  </a:lnTo>
                  <a:lnTo>
                    <a:pt x="8" y="12"/>
                  </a:lnTo>
                  <a:close/>
                </a:path>
              </a:pathLst>
            </a:custGeom>
            <a:solidFill>
              <a:srgbClr val="C79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2" name="Freeform 2455"/>
            <p:cNvSpPr>
              <a:spLocks/>
            </p:cNvSpPr>
            <p:nvPr/>
          </p:nvSpPr>
          <p:spPr bwMode="auto">
            <a:xfrm>
              <a:off x="2641603" y="5240900"/>
              <a:ext cx="61913" cy="47625"/>
            </a:xfrm>
            <a:custGeom>
              <a:avLst/>
              <a:gdLst>
                <a:gd name="T0" fmla="*/ 7 w 39"/>
                <a:gd name="T1" fmla="*/ 12 h 30"/>
                <a:gd name="T2" fmla="*/ 5 w 39"/>
                <a:gd name="T3" fmla="*/ 15 h 30"/>
                <a:gd name="T4" fmla="*/ 3 w 39"/>
                <a:gd name="T5" fmla="*/ 17 h 30"/>
                <a:gd name="T6" fmla="*/ 1 w 39"/>
                <a:gd name="T7" fmla="*/ 19 h 30"/>
                <a:gd name="T8" fmla="*/ 0 w 39"/>
                <a:gd name="T9" fmla="*/ 23 h 30"/>
                <a:gd name="T10" fmla="*/ 2 w 39"/>
                <a:gd name="T11" fmla="*/ 26 h 30"/>
                <a:gd name="T12" fmla="*/ 3 w 39"/>
                <a:gd name="T13" fmla="*/ 28 h 30"/>
                <a:gd name="T14" fmla="*/ 5 w 39"/>
                <a:gd name="T15" fmla="*/ 29 h 30"/>
                <a:gd name="T16" fmla="*/ 6 w 39"/>
                <a:gd name="T17" fmla="*/ 28 h 30"/>
                <a:gd name="T18" fmla="*/ 8 w 39"/>
                <a:gd name="T19" fmla="*/ 29 h 30"/>
                <a:gd name="T20" fmla="*/ 10 w 39"/>
                <a:gd name="T21" fmla="*/ 30 h 30"/>
                <a:gd name="T22" fmla="*/ 12 w 39"/>
                <a:gd name="T23" fmla="*/ 30 h 30"/>
                <a:gd name="T24" fmla="*/ 13 w 39"/>
                <a:gd name="T25" fmla="*/ 30 h 30"/>
                <a:gd name="T26" fmla="*/ 15 w 39"/>
                <a:gd name="T27" fmla="*/ 30 h 30"/>
                <a:gd name="T28" fmla="*/ 16 w 39"/>
                <a:gd name="T29" fmla="*/ 28 h 30"/>
                <a:gd name="T30" fmla="*/ 18 w 39"/>
                <a:gd name="T31" fmla="*/ 28 h 30"/>
                <a:gd name="T32" fmla="*/ 21 w 39"/>
                <a:gd name="T33" fmla="*/ 27 h 30"/>
                <a:gd name="T34" fmla="*/ 26 w 39"/>
                <a:gd name="T35" fmla="*/ 24 h 30"/>
                <a:gd name="T36" fmla="*/ 32 w 39"/>
                <a:gd name="T37" fmla="*/ 19 h 30"/>
                <a:gd name="T38" fmla="*/ 37 w 39"/>
                <a:gd name="T39" fmla="*/ 15 h 30"/>
                <a:gd name="T40" fmla="*/ 38 w 39"/>
                <a:gd name="T41" fmla="*/ 11 h 30"/>
                <a:gd name="T42" fmla="*/ 38 w 39"/>
                <a:gd name="T43" fmla="*/ 8 h 30"/>
                <a:gd name="T44" fmla="*/ 38 w 39"/>
                <a:gd name="T45" fmla="*/ 5 h 30"/>
                <a:gd name="T46" fmla="*/ 39 w 39"/>
                <a:gd name="T47" fmla="*/ 2 h 30"/>
                <a:gd name="T48" fmla="*/ 35 w 39"/>
                <a:gd name="T49" fmla="*/ 2 h 30"/>
                <a:gd name="T50" fmla="*/ 31 w 39"/>
                <a:gd name="T51" fmla="*/ 4 h 30"/>
                <a:gd name="T52" fmla="*/ 26 w 39"/>
                <a:gd name="T53" fmla="*/ 6 h 30"/>
                <a:gd name="T54" fmla="*/ 21 w 39"/>
                <a:gd name="T55" fmla="*/ 9 h 30"/>
                <a:gd name="T56" fmla="*/ 18 w 39"/>
                <a:gd name="T57" fmla="*/ 10 h 30"/>
                <a:gd name="T58" fmla="*/ 15 w 39"/>
                <a:gd name="T59" fmla="*/ 11 h 30"/>
                <a:gd name="T60" fmla="*/ 11 w 39"/>
                <a:gd name="T61" fmla="*/ 12 h 30"/>
                <a:gd name="T62" fmla="*/ 8 w 39"/>
                <a:gd name="T6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0">
                  <a:moveTo>
                    <a:pt x="8" y="11"/>
                  </a:moveTo>
                  <a:lnTo>
                    <a:pt x="7" y="12"/>
                  </a:lnTo>
                  <a:lnTo>
                    <a:pt x="6" y="14"/>
                  </a:lnTo>
                  <a:lnTo>
                    <a:pt x="5" y="15"/>
                  </a:lnTo>
                  <a:lnTo>
                    <a:pt x="4" y="16"/>
                  </a:lnTo>
                  <a:lnTo>
                    <a:pt x="3" y="17"/>
                  </a:lnTo>
                  <a:lnTo>
                    <a:pt x="2" y="18"/>
                  </a:lnTo>
                  <a:lnTo>
                    <a:pt x="1" y="19"/>
                  </a:lnTo>
                  <a:lnTo>
                    <a:pt x="0" y="20"/>
                  </a:lnTo>
                  <a:lnTo>
                    <a:pt x="0" y="23"/>
                  </a:lnTo>
                  <a:lnTo>
                    <a:pt x="1" y="25"/>
                  </a:lnTo>
                  <a:lnTo>
                    <a:pt x="2" y="26"/>
                  </a:lnTo>
                  <a:lnTo>
                    <a:pt x="3" y="28"/>
                  </a:lnTo>
                  <a:lnTo>
                    <a:pt x="3" y="28"/>
                  </a:lnTo>
                  <a:lnTo>
                    <a:pt x="4" y="29"/>
                  </a:lnTo>
                  <a:lnTo>
                    <a:pt x="5" y="29"/>
                  </a:lnTo>
                  <a:lnTo>
                    <a:pt x="6" y="29"/>
                  </a:lnTo>
                  <a:lnTo>
                    <a:pt x="6" y="28"/>
                  </a:lnTo>
                  <a:lnTo>
                    <a:pt x="7" y="28"/>
                  </a:lnTo>
                  <a:lnTo>
                    <a:pt x="8" y="29"/>
                  </a:lnTo>
                  <a:lnTo>
                    <a:pt x="9" y="29"/>
                  </a:lnTo>
                  <a:lnTo>
                    <a:pt x="10" y="30"/>
                  </a:lnTo>
                  <a:lnTo>
                    <a:pt x="11" y="30"/>
                  </a:lnTo>
                  <a:lnTo>
                    <a:pt x="12" y="30"/>
                  </a:lnTo>
                  <a:lnTo>
                    <a:pt x="13" y="29"/>
                  </a:lnTo>
                  <a:lnTo>
                    <a:pt x="13" y="30"/>
                  </a:lnTo>
                  <a:lnTo>
                    <a:pt x="14" y="30"/>
                  </a:lnTo>
                  <a:lnTo>
                    <a:pt x="15" y="30"/>
                  </a:lnTo>
                  <a:lnTo>
                    <a:pt x="16" y="29"/>
                  </a:lnTo>
                  <a:lnTo>
                    <a:pt x="16" y="28"/>
                  </a:lnTo>
                  <a:lnTo>
                    <a:pt x="17" y="28"/>
                  </a:lnTo>
                  <a:lnTo>
                    <a:pt x="18" y="28"/>
                  </a:lnTo>
                  <a:lnTo>
                    <a:pt x="19" y="29"/>
                  </a:lnTo>
                  <a:lnTo>
                    <a:pt x="21" y="27"/>
                  </a:lnTo>
                  <a:lnTo>
                    <a:pt x="24" y="26"/>
                  </a:lnTo>
                  <a:lnTo>
                    <a:pt x="26" y="24"/>
                  </a:lnTo>
                  <a:lnTo>
                    <a:pt x="30" y="22"/>
                  </a:lnTo>
                  <a:lnTo>
                    <a:pt x="32" y="19"/>
                  </a:lnTo>
                  <a:lnTo>
                    <a:pt x="35" y="17"/>
                  </a:lnTo>
                  <a:lnTo>
                    <a:pt x="37" y="15"/>
                  </a:lnTo>
                  <a:lnTo>
                    <a:pt x="39" y="13"/>
                  </a:lnTo>
                  <a:lnTo>
                    <a:pt x="38" y="11"/>
                  </a:lnTo>
                  <a:lnTo>
                    <a:pt x="38" y="9"/>
                  </a:lnTo>
                  <a:lnTo>
                    <a:pt x="38" y="8"/>
                  </a:lnTo>
                  <a:lnTo>
                    <a:pt x="38" y="7"/>
                  </a:lnTo>
                  <a:lnTo>
                    <a:pt x="38" y="5"/>
                  </a:lnTo>
                  <a:lnTo>
                    <a:pt x="39" y="4"/>
                  </a:lnTo>
                  <a:lnTo>
                    <a:pt x="39" y="2"/>
                  </a:lnTo>
                  <a:lnTo>
                    <a:pt x="38" y="0"/>
                  </a:lnTo>
                  <a:lnTo>
                    <a:pt x="35" y="2"/>
                  </a:lnTo>
                  <a:lnTo>
                    <a:pt x="33" y="3"/>
                  </a:lnTo>
                  <a:lnTo>
                    <a:pt x="31"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D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3" name="Freeform 2456"/>
            <p:cNvSpPr>
              <a:spLocks/>
            </p:cNvSpPr>
            <p:nvPr/>
          </p:nvSpPr>
          <p:spPr bwMode="auto">
            <a:xfrm>
              <a:off x="2641603" y="5242486"/>
              <a:ext cx="74613" cy="69850"/>
            </a:xfrm>
            <a:custGeom>
              <a:avLst/>
              <a:gdLst>
                <a:gd name="T0" fmla="*/ 7 w 47"/>
                <a:gd name="T1" fmla="*/ 12 h 44"/>
                <a:gd name="T2" fmla="*/ 5 w 47"/>
                <a:gd name="T3" fmla="*/ 14 h 44"/>
                <a:gd name="T4" fmla="*/ 3 w 47"/>
                <a:gd name="T5" fmla="*/ 16 h 44"/>
                <a:gd name="T6" fmla="*/ 1 w 47"/>
                <a:gd name="T7" fmla="*/ 19 h 44"/>
                <a:gd name="T8" fmla="*/ 0 w 47"/>
                <a:gd name="T9" fmla="*/ 22 h 44"/>
                <a:gd name="T10" fmla="*/ 1 w 47"/>
                <a:gd name="T11" fmla="*/ 28 h 44"/>
                <a:gd name="T12" fmla="*/ 1 w 47"/>
                <a:gd name="T13" fmla="*/ 34 h 44"/>
                <a:gd name="T14" fmla="*/ 1 w 47"/>
                <a:gd name="T15" fmla="*/ 40 h 44"/>
                <a:gd name="T16" fmla="*/ 2 w 47"/>
                <a:gd name="T17" fmla="*/ 41 h 44"/>
                <a:gd name="T18" fmla="*/ 4 w 47"/>
                <a:gd name="T19" fmla="*/ 40 h 44"/>
                <a:gd name="T20" fmla="*/ 6 w 47"/>
                <a:gd name="T21" fmla="*/ 38 h 44"/>
                <a:gd name="T22" fmla="*/ 9 w 47"/>
                <a:gd name="T23" fmla="*/ 36 h 44"/>
                <a:gd name="T24" fmla="*/ 10 w 47"/>
                <a:gd name="T25" fmla="*/ 36 h 44"/>
                <a:gd name="T26" fmla="*/ 11 w 47"/>
                <a:gd name="T27" fmla="*/ 38 h 44"/>
                <a:gd name="T28" fmla="*/ 12 w 47"/>
                <a:gd name="T29" fmla="*/ 41 h 44"/>
                <a:gd name="T30" fmla="*/ 14 w 47"/>
                <a:gd name="T31" fmla="*/ 43 h 44"/>
                <a:gd name="T32" fmla="*/ 20 w 47"/>
                <a:gd name="T33" fmla="*/ 41 h 44"/>
                <a:gd name="T34" fmla="*/ 30 w 47"/>
                <a:gd name="T35" fmla="*/ 35 h 44"/>
                <a:gd name="T36" fmla="*/ 37 w 47"/>
                <a:gd name="T37" fmla="*/ 29 h 44"/>
                <a:gd name="T38" fmla="*/ 44 w 47"/>
                <a:gd name="T39" fmla="*/ 21 h 44"/>
                <a:gd name="T40" fmla="*/ 46 w 47"/>
                <a:gd name="T41" fmla="*/ 14 h 44"/>
                <a:gd name="T42" fmla="*/ 44 w 47"/>
                <a:gd name="T43" fmla="*/ 10 h 44"/>
                <a:gd name="T44" fmla="*/ 41 w 47"/>
                <a:gd name="T45" fmla="*/ 6 h 44"/>
                <a:gd name="T46" fmla="*/ 39 w 47"/>
                <a:gd name="T47" fmla="*/ 2 h 44"/>
                <a:gd name="T48" fmla="*/ 35 w 47"/>
                <a:gd name="T49" fmla="*/ 1 h 44"/>
                <a:gd name="T50" fmla="*/ 30 w 47"/>
                <a:gd name="T51" fmla="*/ 4 h 44"/>
                <a:gd name="T52" fmla="*/ 26 w 47"/>
                <a:gd name="T53" fmla="*/ 6 h 44"/>
                <a:gd name="T54" fmla="*/ 21 w 47"/>
                <a:gd name="T55" fmla="*/ 8 h 44"/>
                <a:gd name="T56" fmla="*/ 18 w 47"/>
                <a:gd name="T57" fmla="*/ 10 h 44"/>
                <a:gd name="T58" fmla="*/ 15 w 47"/>
                <a:gd name="T59" fmla="*/ 11 h 44"/>
                <a:gd name="T60" fmla="*/ 11 w 47"/>
                <a:gd name="T61" fmla="*/ 11 h 44"/>
                <a:gd name="T62" fmla="*/ 8 w 47"/>
                <a:gd name="T6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44">
                  <a:moveTo>
                    <a:pt x="8" y="11"/>
                  </a:moveTo>
                  <a:lnTo>
                    <a:pt x="7" y="12"/>
                  </a:lnTo>
                  <a:lnTo>
                    <a:pt x="6" y="13"/>
                  </a:lnTo>
                  <a:lnTo>
                    <a:pt x="5" y="14"/>
                  </a:lnTo>
                  <a:lnTo>
                    <a:pt x="4" y="15"/>
                  </a:lnTo>
                  <a:lnTo>
                    <a:pt x="3" y="16"/>
                  </a:lnTo>
                  <a:lnTo>
                    <a:pt x="2" y="18"/>
                  </a:lnTo>
                  <a:lnTo>
                    <a:pt x="1" y="19"/>
                  </a:lnTo>
                  <a:lnTo>
                    <a:pt x="0" y="20"/>
                  </a:lnTo>
                  <a:lnTo>
                    <a:pt x="0" y="22"/>
                  </a:lnTo>
                  <a:lnTo>
                    <a:pt x="0" y="25"/>
                  </a:lnTo>
                  <a:lnTo>
                    <a:pt x="1" y="28"/>
                  </a:lnTo>
                  <a:lnTo>
                    <a:pt x="1" y="31"/>
                  </a:lnTo>
                  <a:lnTo>
                    <a:pt x="1" y="34"/>
                  </a:lnTo>
                  <a:lnTo>
                    <a:pt x="1" y="37"/>
                  </a:lnTo>
                  <a:lnTo>
                    <a:pt x="1" y="40"/>
                  </a:lnTo>
                  <a:lnTo>
                    <a:pt x="1" y="42"/>
                  </a:lnTo>
                  <a:lnTo>
                    <a:pt x="2" y="41"/>
                  </a:lnTo>
                  <a:lnTo>
                    <a:pt x="3" y="41"/>
                  </a:lnTo>
                  <a:lnTo>
                    <a:pt x="4" y="40"/>
                  </a:lnTo>
                  <a:lnTo>
                    <a:pt x="5" y="39"/>
                  </a:lnTo>
                  <a:lnTo>
                    <a:pt x="6" y="38"/>
                  </a:lnTo>
                  <a:lnTo>
                    <a:pt x="7" y="37"/>
                  </a:lnTo>
                  <a:lnTo>
                    <a:pt x="9" y="36"/>
                  </a:lnTo>
                  <a:lnTo>
                    <a:pt x="10" y="35"/>
                  </a:lnTo>
                  <a:lnTo>
                    <a:pt x="10" y="36"/>
                  </a:lnTo>
                  <a:lnTo>
                    <a:pt x="11" y="37"/>
                  </a:lnTo>
                  <a:lnTo>
                    <a:pt x="11" y="38"/>
                  </a:lnTo>
                  <a:lnTo>
                    <a:pt x="12" y="40"/>
                  </a:lnTo>
                  <a:lnTo>
                    <a:pt x="12" y="41"/>
                  </a:lnTo>
                  <a:lnTo>
                    <a:pt x="13" y="42"/>
                  </a:lnTo>
                  <a:lnTo>
                    <a:pt x="14" y="43"/>
                  </a:lnTo>
                  <a:lnTo>
                    <a:pt x="14" y="44"/>
                  </a:lnTo>
                  <a:lnTo>
                    <a:pt x="20" y="41"/>
                  </a:lnTo>
                  <a:lnTo>
                    <a:pt x="25" y="38"/>
                  </a:lnTo>
                  <a:lnTo>
                    <a:pt x="30" y="35"/>
                  </a:lnTo>
                  <a:lnTo>
                    <a:pt x="34" y="32"/>
                  </a:lnTo>
                  <a:lnTo>
                    <a:pt x="37" y="29"/>
                  </a:lnTo>
                  <a:lnTo>
                    <a:pt x="41" y="26"/>
                  </a:lnTo>
                  <a:lnTo>
                    <a:pt x="44" y="21"/>
                  </a:lnTo>
                  <a:lnTo>
                    <a:pt x="47" y="16"/>
                  </a:lnTo>
                  <a:lnTo>
                    <a:pt x="46" y="14"/>
                  </a:lnTo>
                  <a:lnTo>
                    <a:pt x="45" y="12"/>
                  </a:lnTo>
                  <a:lnTo>
                    <a:pt x="44" y="10"/>
                  </a:lnTo>
                  <a:lnTo>
                    <a:pt x="43" y="8"/>
                  </a:lnTo>
                  <a:lnTo>
                    <a:pt x="41" y="6"/>
                  </a:lnTo>
                  <a:lnTo>
                    <a:pt x="40" y="4"/>
                  </a:lnTo>
                  <a:lnTo>
                    <a:pt x="39" y="2"/>
                  </a:lnTo>
                  <a:lnTo>
                    <a:pt x="38" y="0"/>
                  </a:lnTo>
                  <a:lnTo>
                    <a:pt x="35" y="1"/>
                  </a:lnTo>
                  <a:lnTo>
                    <a:pt x="33" y="2"/>
                  </a:lnTo>
                  <a:lnTo>
                    <a:pt x="30" y="4"/>
                  </a:lnTo>
                  <a:lnTo>
                    <a:pt x="28" y="5"/>
                  </a:lnTo>
                  <a:lnTo>
                    <a:pt x="26" y="6"/>
                  </a:lnTo>
                  <a:lnTo>
                    <a:pt x="23" y="7"/>
                  </a:lnTo>
                  <a:lnTo>
                    <a:pt x="21" y="8"/>
                  </a:lnTo>
                  <a:lnTo>
                    <a:pt x="19" y="10"/>
                  </a:lnTo>
                  <a:lnTo>
                    <a:pt x="18" y="10"/>
                  </a:lnTo>
                  <a:lnTo>
                    <a:pt x="17" y="10"/>
                  </a:lnTo>
                  <a:lnTo>
                    <a:pt x="15" y="11"/>
                  </a:lnTo>
                  <a:lnTo>
                    <a:pt x="13" y="11"/>
                  </a:lnTo>
                  <a:lnTo>
                    <a:pt x="11" y="11"/>
                  </a:lnTo>
                  <a:lnTo>
                    <a:pt x="9" y="12"/>
                  </a:lnTo>
                  <a:lnTo>
                    <a:pt x="8" y="11"/>
                  </a:lnTo>
                  <a:lnTo>
                    <a:pt x="8" y="11"/>
                  </a:lnTo>
                  <a:close/>
                </a:path>
              </a:pathLst>
            </a:custGeom>
            <a:solidFill>
              <a:srgbClr val="82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4" name="Freeform 2457"/>
            <p:cNvSpPr>
              <a:spLocks/>
            </p:cNvSpPr>
            <p:nvPr/>
          </p:nvSpPr>
          <p:spPr bwMode="auto">
            <a:xfrm>
              <a:off x="2641603" y="5240900"/>
              <a:ext cx="73025" cy="66675"/>
            </a:xfrm>
            <a:custGeom>
              <a:avLst/>
              <a:gdLst>
                <a:gd name="T0" fmla="*/ 7 w 46"/>
                <a:gd name="T1" fmla="*/ 12 h 42"/>
                <a:gd name="T2" fmla="*/ 5 w 46"/>
                <a:gd name="T3" fmla="*/ 14 h 42"/>
                <a:gd name="T4" fmla="*/ 3 w 46"/>
                <a:gd name="T5" fmla="*/ 17 h 42"/>
                <a:gd name="T6" fmla="*/ 1 w 46"/>
                <a:gd name="T7" fmla="*/ 19 h 42"/>
                <a:gd name="T8" fmla="*/ 0 w 46"/>
                <a:gd name="T9" fmla="*/ 22 h 42"/>
                <a:gd name="T10" fmla="*/ 1 w 46"/>
                <a:gd name="T11" fmla="*/ 28 h 42"/>
                <a:gd name="T12" fmla="*/ 1 w 46"/>
                <a:gd name="T13" fmla="*/ 33 h 42"/>
                <a:gd name="T14" fmla="*/ 1 w 46"/>
                <a:gd name="T15" fmla="*/ 38 h 42"/>
                <a:gd name="T16" fmla="*/ 3 w 46"/>
                <a:gd name="T17" fmla="*/ 40 h 42"/>
                <a:gd name="T18" fmla="*/ 5 w 46"/>
                <a:gd name="T19" fmla="*/ 38 h 42"/>
                <a:gd name="T20" fmla="*/ 7 w 46"/>
                <a:gd name="T21" fmla="*/ 37 h 42"/>
                <a:gd name="T22" fmla="*/ 9 w 46"/>
                <a:gd name="T23" fmla="*/ 35 h 42"/>
                <a:gd name="T24" fmla="*/ 10 w 46"/>
                <a:gd name="T25" fmla="*/ 35 h 42"/>
                <a:gd name="T26" fmla="*/ 12 w 46"/>
                <a:gd name="T27" fmla="*/ 37 h 42"/>
                <a:gd name="T28" fmla="*/ 13 w 46"/>
                <a:gd name="T29" fmla="*/ 39 h 42"/>
                <a:gd name="T30" fmla="*/ 14 w 46"/>
                <a:gd name="T31" fmla="*/ 41 h 42"/>
                <a:gd name="T32" fmla="*/ 20 w 46"/>
                <a:gd name="T33" fmla="*/ 39 h 42"/>
                <a:gd name="T34" fmla="*/ 29 w 46"/>
                <a:gd name="T35" fmla="*/ 33 h 42"/>
                <a:gd name="T36" fmla="*/ 36 w 46"/>
                <a:gd name="T37" fmla="*/ 28 h 42"/>
                <a:gd name="T38" fmla="*/ 43 w 46"/>
                <a:gd name="T39" fmla="*/ 21 h 42"/>
                <a:gd name="T40" fmla="*/ 44 w 46"/>
                <a:gd name="T41" fmla="*/ 14 h 42"/>
                <a:gd name="T42" fmla="*/ 42 w 46"/>
                <a:gd name="T43" fmla="*/ 10 h 42"/>
                <a:gd name="T44" fmla="*/ 40 w 46"/>
                <a:gd name="T45" fmla="*/ 6 h 42"/>
                <a:gd name="T46" fmla="*/ 38 w 46"/>
                <a:gd name="T47" fmla="*/ 2 h 42"/>
                <a:gd name="T48" fmla="*/ 35 w 46"/>
                <a:gd name="T49" fmla="*/ 2 h 42"/>
                <a:gd name="T50" fmla="*/ 30 w 46"/>
                <a:gd name="T51" fmla="*/ 4 h 42"/>
                <a:gd name="T52" fmla="*/ 25 w 46"/>
                <a:gd name="T53" fmla="*/ 6 h 42"/>
                <a:gd name="T54" fmla="*/ 21 w 46"/>
                <a:gd name="T55" fmla="*/ 9 h 42"/>
                <a:gd name="T56" fmla="*/ 18 w 46"/>
                <a:gd name="T57" fmla="*/ 10 h 42"/>
                <a:gd name="T58" fmla="*/ 15 w 46"/>
                <a:gd name="T59" fmla="*/ 11 h 42"/>
                <a:gd name="T60" fmla="*/ 10 w 46"/>
                <a:gd name="T61" fmla="*/ 11 h 42"/>
                <a:gd name="T62" fmla="*/ 8 w 46"/>
                <a:gd name="T6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42">
                  <a:moveTo>
                    <a:pt x="8" y="11"/>
                  </a:moveTo>
                  <a:lnTo>
                    <a:pt x="7" y="12"/>
                  </a:lnTo>
                  <a:lnTo>
                    <a:pt x="6" y="13"/>
                  </a:lnTo>
                  <a:lnTo>
                    <a:pt x="5" y="14"/>
                  </a:lnTo>
                  <a:lnTo>
                    <a:pt x="4" y="15"/>
                  </a:lnTo>
                  <a:lnTo>
                    <a:pt x="3" y="17"/>
                  </a:lnTo>
                  <a:lnTo>
                    <a:pt x="2" y="18"/>
                  </a:lnTo>
                  <a:lnTo>
                    <a:pt x="1" y="19"/>
                  </a:lnTo>
                  <a:lnTo>
                    <a:pt x="0" y="20"/>
                  </a:lnTo>
                  <a:lnTo>
                    <a:pt x="0" y="22"/>
                  </a:lnTo>
                  <a:lnTo>
                    <a:pt x="0" y="25"/>
                  </a:lnTo>
                  <a:lnTo>
                    <a:pt x="1" y="28"/>
                  </a:lnTo>
                  <a:lnTo>
                    <a:pt x="1" y="31"/>
                  </a:lnTo>
                  <a:lnTo>
                    <a:pt x="1" y="33"/>
                  </a:lnTo>
                  <a:lnTo>
                    <a:pt x="1" y="36"/>
                  </a:lnTo>
                  <a:lnTo>
                    <a:pt x="1" y="38"/>
                  </a:lnTo>
                  <a:lnTo>
                    <a:pt x="2" y="41"/>
                  </a:lnTo>
                  <a:lnTo>
                    <a:pt x="3" y="40"/>
                  </a:lnTo>
                  <a:lnTo>
                    <a:pt x="4" y="39"/>
                  </a:lnTo>
                  <a:lnTo>
                    <a:pt x="5" y="38"/>
                  </a:lnTo>
                  <a:lnTo>
                    <a:pt x="6" y="37"/>
                  </a:lnTo>
                  <a:lnTo>
                    <a:pt x="7" y="37"/>
                  </a:lnTo>
                  <a:lnTo>
                    <a:pt x="8" y="36"/>
                  </a:lnTo>
                  <a:lnTo>
                    <a:pt x="9" y="35"/>
                  </a:lnTo>
                  <a:lnTo>
                    <a:pt x="10" y="34"/>
                  </a:lnTo>
                  <a:lnTo>
                    <a:pt x="10" y="35"/>
                  </a:lnTo>
                  <a:lnTo>
                    <a:pt x="11" y="36"/>
                  </a:lnTo>
                  <a:lnTo>
                    <a:pt x="12" y="37"/>
                  </a:lnTo>
                  <a:lnTo>
                    <a:pt x="12" y="38"/>
                  </a:lnTo>
                  <a:lnTo>
                    <a:pt x="13" y="39"/>
                  </a:lnTo>
                  <a:lnTo>
                    <a:pt x="13" y="40"/>
                  </a:lnTo>
                  <a:lnTo>
                    <a:pt x="14" y="41"/>
                  </a:lnTo>
                  <a:lnTo>
                    <a:pt x="15" y="42"/>
                  </a:lnTo>
                  <a:lnTo>
                    <a:pt x="20" y="39"/>
                  </a:lnTo>
                  <a:lnTo>
                    <a:pt x="25" y="36"/>
                  </a:lnTo>
                  <a:lnTo>
                    <a:pt x="29" y="33"/>
                  </a:lnTo>
                  <a:lnTo>
                    <a:pt x="33" y="31"/>
                  </a:lnTo>
                  <a:lnTo>
                    <a:pt x="36" y="28"/>
                  </a:lnTo>
                  <a:lnTo>
                    <a:pt x="40" y="24"/>
                  </a:lnTo>
                  <a:lnTo>
                    <a:pt x="43" y="21"/>
                  </a:lnTo>
                  <a:lnTo>
                    <a:pt x="46" y="16"/>
                  </a:lnTo>
                  <a:lnTo>
                    <a:pt x="44" y="14"/>
                  </a:lnTo>
                  <a:lnTo>
                    <a:pt x="43" y="12"/>
                  </a:lnTo>
                  <a:lnTo>
                    <a:pt x="42" y="10"/>
                  </a:lnTo>
                  <a:lnTo>
                    <a:pt x="41" y="8"/>
                  </a:lnTo>
                  <a:lnTo>
                    <a:pt x="40" y="6"/>
                  </a:lnTo>
                  <a:lnTo>
                    <a:pt x="39" y="4"/>
                  </a:lnTo>
                  <a:lnTo>
                    <a:pt x="38" y="2"/>
                  </a:lnTo>
                  <a:lnTo>
                    <a:pt x="37" y="0"/>
                  </a:lnTo>
                  <a:lnTo>
                    <a:pt x="35" y="2"/>
                  </a:lnTo>
                  <a:lnTo>
                    <a:pt x="32" y="3"/>
                  </a:lnTo>
                  <a:lnTo>
                    <a:pt x="30" y="4"/>
                  </a:lnTo>
                  <a:lnTo>
                    <a:pt x="28" y="5"/>
                  </a:lnTo>
                  <a:lnTo>
                    <a:pt x="25" y="6"/>
                  </a:lnTo>
                  <a:lnTo>
                    <a:pt x="23" y="7"/>
                  </a:lnTo>
                  <a:lnTo>
                    <a:pt x="21" y="9"/>
                  </a:lnTo>
                  <a:lnTo>
                    <a:pt x="19" y="10"/>
                  </a:lnTo>
                  <a:lnTo>
                    <a:pt x="18" y="10"/>
                  </a:lnTo>
                  <a:lnTo>
                    <a:pt x="17" y="10"/>
                  </a:lnTo>
                  <a:lnTo>
                    <a:pt x="15" y="11"/>
                  </a:lnTo>
                  <a:lnTo>
                    <a:pt x="13" y="11"/>
                  </a:lnTo>
                  <a:lnTo>
                    <a:pt x="10" y="11"/>
                  </a:lnTo>
                  <a:lnTo>
                    <a:pt x="9" y="12"/>
                  </a:lnTo>
                  <a:lnTo>
                    <a:pt x="8" y="12"/>
                  </a:lnTo>
                  <a:lnTo>
                    <a:pt x="8" y="11"/>
                  </a:lnTo>
                  <a:close/>
                </a:path>
              </a:pathLst>
            </a:custGeom>
            <a:solidFill>
              <a:srgbClr val="8A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5" name="Freeform 2458"/>
            <p:cNvSpPr>
              <a:spLocks/>
            </p:cNvSpPr>
            <p:nvPr/>
          </p:nvSpPr>
          <p:spPr bwMode="auto">
            <a:xfrm>
              <a:off x="2641601" y="5240898"/>
              <a:ext cx="71438" cy="63500"/>
            </a:xfrm>
            <a:custGeom>
              <a:avLst/>
              <a:gdLst>
                <a:gd name="T0" fmla="*/ 7 w 45"/>
                <a:gd name="T1" fmla="*/ 12 h 40"/>
                <a:gd name="T2" fmla="*/ 5 w 45"/>
                <a:gd name="T3" fmla="*/ 14 h 40"/>
                <a:gd name="T4" fmla="*/ 3 w 45"/>
                <a:gd name="T5" fmla="*/ 17 h 40"/>
                <a:gd name="T6" fmla="*/ 1 w 45"/>
                <a:gd name="T7" fmla="*/ 19 h 40"/>
                <a:gd name="T8" fmla="*/ 0 w 45"/>
                <a:gd name="T9" fmla="*/ 22 h 40"/>
                <a:gd name="T10" fmla="*/ 1 w 45"/>
                <a:gd name="T11" fmla="*/ 28 h 40"/>
                <a:gd name="T12" fmla="*/ 1 w 45"/>
                <a:gd name="T13" fmla="*/ 32 h 40"/>
                <a:gd name="T14" fmla="*/ 2 w 45"/>
                <a:gd name="T15" fmla="*/ 36 h 40"/>
                <a:gd name="T16" fmla="*/ 3 w 45"/>
                <a:gd name="T17" fmla="*/ 38 h 40"/>
                <a:gd name="T18" fmla="*/ 5 w 45"/>
                <a:gd name="T19" fmla="*/ 36 h 40"/>
                <a:gd name="T20" fmla="*/ 7 w 45"/>
                <a:gd name="T21" fmla="*/ 35 h 40"/>
                <a:gd name="T22" fmla="*/ 9 w 45"/>
                <a:gd name="T23" fmla="*/ 34 h 40"/>
                <a:gd name="T24" fmla="*/ 11 w 45"/>
                <a:gd name="T25" fmla="*/ 34 h 40"/>
                <a:gd name="T26" fmla="*/ 12 w 45"/>
                <a:gd name="T27" fmla="*/ 36 h 40"/>
                <a:gd name="T28" fmla="*/ 13 w 45"/>
                <a:gd name="T29" fmla="*/ 37 h 40"/>
                <a:gd name="T30" fmla="*/ 15 w 45"/>
                <a:gd name="T31" fmla="*/ 39 h 40"/>
                <a:gd name="T32" fmla="*/ 20 w 45"/>
                <a:gd name="T33" fmla="*/ 37 h 40"/>
                <a:gd name="T34" fmla="*/ 29 w 45"/>
                <a:gd name="T35" fmla="*/ 32 h 40"/>
                <a:gd name="T36" fmla="*/ 36 w 45"/>
                <a:gd name="T37" fmla="*/ 26 h 40"/>
                <a:gd name="T38" fmla="*/ 42 w 45"/>
                <a:gd name="T39" fmla="*/ 20 h 40"/>
                <a:gd name="T40" fmla="*/ 43 w 45"/>
                <a:gd name="T41" fmla="*/ 13 h 40"/>
                <a:gd name="T42" fmla="*/ 42 w 45"/>
                <a:gd name="T43" fmla="*/ 10 h 40"/>
                <a:gd name="T44" fmla="*/ 40 w 45"/>
                <a:gd name="T45" fmla="*/ 6 h 40"/>
                <a:gd name="T46" fmla="*/ 39 w 45"/>
                <a:gd name="T47" fmla="*/ 2 h 40"/>
                <a:gd name="T48" fmla="*/ 35 w 45"/>
                <a:gd name="T49" fmla="*/ 2 h 40"/>
                <a:gd name="T50" fmla="*/ 30 w 45"/>
                <a:gd name="T51" fmla="*/ 4 h 40"/>
                <a:gd name="T52" fmla="*/ 26 w 45"/>
                <a:gd name="T53" fmla="*/ 6 h 40"/>
                <a:gd name="T54" fmla="*/ 21 w 45"/>
                <a:gd name="T55" fmla="*/ 9 h 40"/>
                <a:gd name="T56" fmla="*/ 18 w 45"/>
                <a:gd name="T57" fmla="*/ 10 h 40"/>
                <a:gd name="T58" fmla="*/ 15 w 45"/>
                <a:gd name="T59" fmla="*/ 11 h 40"/>
                <a:gd name="T60" fmla="*/ 11 w 45"/>
                <a:gd name="T61" fmla="*/ 11 h 40"/>
                <a:gd name="T62" fmla="*/ 8 w 45"/>
                <a:gd name="T6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0">
                  <a:moveTo>
                    <a:pt x="8" y="11"/>
                  </a:moveTo>
                  <a:lnTo>
                    <a:pt x="7" y="12"/>
                  </a:lnTo>
                  <a:lnTo>
                    <a:pt x="6" y="13"/>
                  </a:lnTo>
                  <a:lnTo>
                    <a:pt x="5" y="14"/>
                  </a:lnTo>
                  <a:lnTo>
                    <a:pt x="4" y="15"/>
                  </a:lnTo>
                  <a:lnTo>
                    <a:pt x="3" y="17"/>
                  </a:lnTo>
                  <a:lnTo>
                    <a:pt x="2" y="18"/>
                  </a:lnTo>
                  <a:lnTo>
                    <a:pt x="1" y="19"/>
                  </a:lnTo>
                  <a:lnTo>
                    <a:pt x="0" y="20"/>
                  </a:lnTo>
                  <a:lnTo>
                    <a:pt x="0" y="22"/>
                  </a:lnTo>
                  <a:lnTo>
                    <a:pt x="1" y="25"/>
                  </a:lnTo>
                  <a:lnTo>
                    <a:pt x="1" y="28"/>
                  </a:lnTo>
                  <a:lnTo>
                    <a:pt x="1" y="30"/>
                  </a:lnTo>
                  <a:lnTo>
                    <a:pt x="1" y="32"/>
                  </a:lnTo>
                  <a:lnTo>
                    <a:pt x="2" y="34"/>
                  </a:lnTo>
                  <a:lnTo>
                    <a:pt x="2" y="36"/>
                  </a:lnTo>
                  <a:lnTo>
                    <a:pt x="2" y="39"/>
                  </a:lnTo>
                  <a:lnTo>
                    <a:pt x="3" y="38"/>
                  </a:lnTo>
                  <a:lnTo>
                    <a:pt x="5" y="37"/>
                  </a:lnTo>
                  <a:lnTo>
                    <a:pt x="5" y="36"/>
                  </a:lnTo>
                  <a:lnTo>
                    <a:pt x="6" y="36"/>
                  </a:lnTo>
                  <a:lnTo>
                    <a:pt x="7" y="35"/>
                  </a:lnTo>
                  <a:lnTo>
                    <a:pt x="8" y="35"/>
                  </a:lnTo>
                  <a:lnTo>
                    <a:pt x="9" y="34"/>
                  </a:lnTo>
                  <a:lnTo>
                    <a:pt x="11" y="33"/>
                  </a:lnTo>
                  <a:lnTo>
                    <a:pt x="11" y="34"/>
                  </a:lnTo>
                  <a:lnTo>
                    <a:pt x="12" y="35"/>
                  </a:lnTo>
                  <a:lnTo>
                    <a:pt x="12" y="36"/>
                  </a:lnTo>
                  <a:lnTo>
                    <a:pt x="13" y="37"/>
                  </a:lnTo>
                  <a:lnTo>
                    <a:pt x="13" y="37"/>
                  </a:lnTo>
                  <a:lnTo>
                    <a:pt x="14" y="38"/>
                  </a:lnTo>
                  <a:lnTo>
                    <a:pt x="15" y="39"/>
                  </a:lnTo>
                  <a:lnTo>
                    <a:pt x="16" y="40"/>
                  </a:lnTo>
                  <a:lnTo>
                    <a:pt x="20" y="37"/>
                  </a:lnTo>
                  <a:lnTo>
                    <a:pt x="25" y="34"/>
                  </a:lnTo>
                  <a:lnTo>
                    <a:pt x="29" y="32"/>
                  </a:lnTo>
                  <a:lnTo>
                    <a:pt x="33" y="29"/>
                  </a:lnTo>
                  <a:lnTo>
                    <a:pt x="36" y="26"/>
                  </a:lnTo>
                  <a:lnTo>
                    <a:pt x="39" y="23"/>
                  </a:lnTo>
                  <a:lnTo>
                    <a:pt x="42" y="20"/>
                  </a:lnTo>
                  <a:lnTo>
                    <a:pt x="45" y="15"/>
                  </a:lnTo>
                  <a:lnTo>
                    <a:pt x="43" y="13"/>
                  </a:lnTo>
                  <a:lnTo>
                    <a:pt x="42" y="12"/>
                  </a:lnTo>
                  <a:lnTo>
                    <a:pt x="42" y="10"/>
                  </a:lnTo>
                  <a:lnTo>
                    <a:pt x="41" y="8"/>
                  </a:lnTo>
                  <a:lnTo>
                    <a:pt x="40" y="6"/>
                  </a:lnTo>
                  <a:lnTo>
                    <a:pt x="39" y="4"/>
                  </a:lnTo>
                  <a:lnTo>
                    <a:pt x="39"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1"/>
                  </a:lnTo>
                  <a:lnTo>
                    <a:pt x="9" y="12"/>
                  </a:lnTo>
                  <a:lnTo>
                    <a:pt x="8" y="12"/>
                  </a:lnTo>
                  <a:lnTo>
                    <a:pt x="8" y="11"/>
                  </a:lnTo>
                  <a:close/>
                </a:path>
              </a:pathLst>
            </a:custGeom>
            <a:solidFill>
              <a:srgbClr val="96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6" name="Freeform 2459"/>
            <p:cNvSpPr>
              <a:spLocks/>
            </p:cNvSpPr>
            <p:nvPr/>
          </p:nvSpPr>
          <p:spPr bwMode="auto">
            <a:xfrm>
              <a:off x="2640013" y="5240900"/>
              <a:ext cx="69850" cy="60325"/>
            </a:xfrm>
            <a:custGeom>
              <a:avLst/>
              <a:gdLst>
                <a:gd name="T0" fmla="*/ 7 w 44"/>
                <a:gd name="T1" fmla="*/ 12 h 38"/>
                <a:gd name="T2" fmla="*/ 5 w 44"/>
                <a:gd name="T3" fmla="*/ 14 h 38"/>
                <a:gd name="T4" fmla="*/ 3 w 44"/>
                <a:gd name="T5" fmla="*/ 17 h 38"/>
                <a:gd name="T6" fmla="*/ 1 w 44"/>
                <a:gd name="T7" fmla="*/ 19 h 38"/>
                <a:gd name="T8" fmla="*/ 0 w 44"/>
                <a:gd name="T9" fmla="*/ 22 h 38"/>
                <a:gd name="T10" fmla="*/ 1 w 44"/>
                <a:gd name="T11" fmla="*/ 27 h 38"/>
                <a:gd name="T12" fmla="*/ 2 w 44"/>
                <a:gd name="T13" fmla="*/ 32 h 38"/>
                <a:gd name="T14" fmla="*/ 3 w 44"/>
                <a:gd name="T15" fmla="*/ 35 h 38"/>
                <a:gd name="T16" fmla="*/ 4 w 44"/>
                <a:gd name="T17" fmla="*/ 36 h 38"/>
                <a:gd name="T18" fmla="*/ 6 w 44"/>
                <a:gd name="T19" fmla="*/ 35 h 38"/>
                <a:gd name="T20" fmla="*/ 8 w 44"/>
                <a:gd name="T21" fmla="*/ 34 h 38"/>
                <a:gd name="T22" fmla="*/ 10 w 44"/>
                <a:gd name="T23" fmla="*/ 33 h 38"/>
                <a:gd name="T24" fmla="*/ 11 w 44"/>
                <a:gd name="T25" fmla="*/ 33 h 38"/>
                <a:gd name="T26" fmla="*/ 13 w 44"/>
                <a:gd name="T27" fmla="*/ 35 h 38"/>
                <a:gd name="T28" fmla="*/ 14 w 44"/>
                <a:gd name="T29" fmla="*/ 35 h 38"/>
                <a:gd name="T30" fmla="*/ 15 w 44"/>
                <a:gd name="T31" fmla="*/ 37 h 38"/>
                <a:gd name="T32" fmla="*/ 20 w 44"/>
                <a:gd name="T33" fmla="*/ 35 h 38"/>
                <a:gd name="T34" fmla="*/ 28 w 44"/>
                <a:gd name="T35" fmla="*/ 30 h 38"/>
                <a:gd name="T36" fmla="*/ 35 w 44"/>
                <a:gd name="T37" fmla="*/ 25 h 38"/>
                <a:gd name="T38" fmla="*/ 41 w 44"/>
                <a:gd name="T39" fmla="*/ 18 h 38"/>
                <a:gd name="T40" fmla="*/ 43 w 44"/>
                <a:gd name="T41" fmla="*/ 13 h 38"/>
                <a:gd name="T42" fmla="*/ 41 w 44"/>
                <a:gd name="T43" fmla="*/ 9 h 38"/>
                <a:gd name="T44" fmla="*/ 40 w 44"/>
                <a:gd name="T45" fmla="*/ 6 h 38"/>
                <a:gd name="T46" fmla="*/ 39 w 44"/>
                <a:gd name="T47" fmla="*/ 2 h 38"/>
                <a:gd name="T48" fmla="*/ 35 w 44"/>
                <a:gd name="T49" fmla="*/ 1 h 38"/>
                <a:gd name="T50" fmla="*/ 31 w 44"/>
                <a:gd name="T51" fmla="*/ 4 h 38"/>
                <a:gd name="T52" fmla="*/ 26 w 44"/>
                <a:gd name="T53" fmla="*/ 6 h 38"/>
                <a:gd name="T54" fmla="*/ 21 w 44"/>
                <a:gd name="T55" fmla="*/ 9 h 38"/>
                <a:gd name="T56" fmla="*/ 18 w 44"/>
                <a:gd name="T57" fmla="*/ 10 h 38"/>
                <a:gd name="T58" fmla="*/ 15 w 44"/>
                <a:gd name="T59" fmla="*/ 11 h 38"/>
                <a:gd name="T60" fmla="*/ 11 w 44"/>
                <a:gd name="T61" fmla="*/ 12 h 38"/>
                <a:gd name="T62" fmla="*/ 8 w 44"/>
                <a:gd name="T6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8">
                  <a:moveTo>
                    <a:pt x="8" y="11"/>
                  </a:moveTo>
                  <a:lnTo>
                    <a:pt x="7" y="12"/>
                  </a:lnTo>
                  <a:lnTo>
                    <a:pt x="6" y="13"/>
                  </a:lnTo>
                  <a:lnTo>
                    <a:pt x="5" y="14"/>
                  </a:lnTo>
                  <a:lnTo>
                    <a:pt x="4" y="16"/>
                  </a:lnTo>
                  <a:lnTo>
                    <a:pt x="3" y="17"/>
                  </a:lnTo>
                  <a:lnTo>
                    <a:pt x="2" y="18"/>
                  </a:lnTo>
                  <a:lnTo>
                    <a:pt x="1" y="19"/>
                  </a:lnTo>
                  <a:lnTo>
                    <a:pt x="0" y="20"/>
                  </a:lnTo>
                  <a:lnTo>
                    <a:pt x="0" y="22"/>
                  </a:lnTo>
                  <a:lnTo>
                    <a:pt x="1" y="25"/>
                  </a:lnTo>
                  <a:lnTo>
                    <a:pt x="1" y="27"/>
                  </a:lnTo>
                  <a:lnTo>
                    <a:pt x="2" y="30"/>
                  </a:lnTo>
                  <a:lnTo>
                    <a:pt x="2" y="32"/>
                  </a:lnTo>
                  <a:lnTo>
                    <a:pt x="2" y="33"/>
                  </a:lnTo>
                  <a:lnTo>
                    <a:pt x="3" y="35"/>
                  </a:lnTo>
                  <a:lnTo>
                    <a:pt x="3" y="37"/>
                  </a:lnTo>
                  <a:lnTo>
                    <a:pt x="4" y="36"/>
                  </a:lnTo>
                  <a:lnTo>
                    <a:pt x="5" y="35"/>
                  </a:lnTo>
                  <a:lnTo>
                    <a:pt x="6" y="35"/>
                  </a:lnTo>
                  <a:lnTo>
                    <a:pt x="7" y="35"/>
                  </a:lnTo>
                  <a:lnTo>
                    <a:pt x="8" y="34"/>
                  </a:lnTo>
                  <a:lnTo>
                    <a:pt x="9" y="34"/>
                  </a:lnTo>
                  <a:lnTo>
                    <a:pt x="10" y="33"/>
                  </a:lnTo>
                  <a:lnTo>
                    <a:pt x="11" y="32"/>
                  </a:lnTo>
                  <a:lnTo>
                    <a:pt x="11" y="33"/>
                  </a:lnTo>
                  <a:lnTo>
                    <a:pt x="12" y="34"/>
                  </a:lnTo>
                  <a:lnTo>
                    <a:pt x="13" y="35"/>
                  </a:lnTo>
                  <a:lnTo>
                    <a:pt x="14" y="35"/>
                  </a:lnTo>
                  <a:lnTo>
                    <a:pt x="14" y="35"/>
                  </a:lnTo>
                  <a:lnTo>
                    <a:pt x="15" y="36"/>
                  </a:lnTo>
                  <a:lnTo>
                    <a:pt x="15" y="37"/>
                  </a:lnTo>
                  <a:lnTo>
                    <a:pt x="16" y="38"/>
                  </a:lnTo>
                  <a:lnTo>
                    <a:pt x="20" y="35"/>
                  </a:lnTo>
                  <a:lnTo>
                    <a:pt x="25" y="32"/>
                  </a:lnTo>
                  <a:lnTo>
                    <a:pt x="28" y="30"/>
                  </a:lnTo>
                  <a:lnTo>
                    <a:pt x="32" y="27"/>
                  </a:lnTo>
                  <a:lnTo>
                    <a:pt x="35" y="25"/>
                  </a:lnTo>
                  <a:lnTo>
                    <a:pt x="39" y="22"/>
                  </a:lnTo>
                  <a:lnTo>
                    <a:pt x="41" y="18"/>
                  </a:lnTo>
                  <a:lnTo>
                    <a:pt x="44" y="15"/>
                  </a:lnTo>
                  <a:lnTo>
                    <a:pt x="43" y="13"/>
                  </a:lnTo>
                  <a:lnTo>
                    <a:pt x="42" y="11"/>
                  </a:lnTo>
                  <a:lnTo>
                    <a:pt x="41" y="9"/>
                  </a:lnTo>
                  <a:lnTo>
                    <a:pt x="41" y="8"/>
                  </a:lnTo>
                  <a:lnTo>
                    <a:pt x="40" y="6"/>
                  </a:lnTo>
                  <a:lnTo>
                    <a:pt x="40" y="4"/>
                  </a:lnTo>
                  <a:lnTo>
                    <a:pt x="39" y="2"/>
                  </a:lnTo>
                  <a:lnTo>
                    <a:pt x="38" y="0"/>
                  </a:lnTo>
                  <a:lnTo>
                    <a:pt x="35" y="1"/>
                  </a:lnTo>
                  <a:lnTo>
                    <a:pt x="33" y="2"/>
                  </a:lnTo>
                  <a:lnTo>
                    <a:pt x="31" y="4"/>
                  </a:lnTo>
                  <a:lnTo>
                    <a:pt x="28" y="5"/>
                  </a:lnTo>
                  <a:lnTo>
                    <a:pt x="26" y="6"/>
                  </a:lnTo>
                  <a:lnTo>
                    <a:pt x="24"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3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7" name="Freeform 2460"/>
            <p:cNvSpPr>
              <a:spLocks/>
            </p:cNvSpPr>
            <p:nvPr/>
          </p:nvSpPr>
          <p:spPr bwMode="auto">
            <a:xfrm>
              <a:off x="2641603" y="5240898"/>
              <a:ext cx="66675" cy="57150"/>
            </a:xfrm>
            <a:custGeom>
              <a:avLst/>
              <a:gdLst>
                <a:gd name="T0" fmla="*/ 7 w 42"/>
                <a:gd name="T1" fmla="*/ 12 h 36"/>
                <a:gd name="T2" fmla="*/ 5 w 42"/>
                <a:gd name="T3" fmla="*/ 15 h 36"/>
                <a:gd name="T4" fmla="*/ 3 w 42"/>
                <a:gd name="T5" fmla="*/ 17 h 36"/>
                <a:gd name="T6" fmla="*/ 1 w 42"/>
                <a:gd name="T7" fmla="*/ 19 h 36"/>
                <a:gd name="T8" fmla="*/ 0 w 42"/>
                <a:gd name="T9" fmla="*/ 23 h 36"/>
                <a:gd name="T10" fmla="*/ 1 w 42"/>
                <a:gd name="T11" fmla="*/ 27 h 36"/>
                <a:gd name="T12" fmla="*/ 2 w 42"/>
                <a:gd name="T13" fmla="*/ 31 h 36"/>
                <a:gd name="T14" fmla="*/ 3 w 42"/>
                <a:gd name="T15" fmla="*/ 34 h 36"/>
                <a:gd name="T16" fmla="*/ 5 w 42"/>
                <a:gd name="T17" fmla="*/ 34 h 36"/>
                <a:gd name="T18" fmla="*/ 6 w 42"/>
                <a:gd name="T19" fmla="*/ 33 h 36"/>
                <a:gd name="T20" fmla="*/ 8 w 42"/>
                <a:gd name="T21" fmla="*/ 33 h 36"/>
                <a:gd name="T22" fmla="*/ 10 w 42"/>
                <a:gd name="T23" fmla="*/ 32 h 36"/>
                <a:gd name="T24" fmla="*/ 12 w 42"/>
                <a:gd name="T25" fmla="*/ 32 h 36"/>
                <a:gd name="T26" fmla="*/ 13 w 42"/>
                <a:gd name="T27" fmla="*/ 33 h 36"/>
                <a:gd name="T28" fmla="*/ 15 w 42"/>
                <a:gd name="T29" fmla="*/ 34 h 36"/>
                <a:gd name="T30" fmla="*/ 16 w 42"/>
                <a:gd name="T31" fmla="*/ 35 h 36"/>
                <a:gd name="T32" fmla="*/ 21 w 42"/>
                <a:gd name="T33" fmla="*/ 33 h 36"/>
                <a:gd name="T34" fmla="*/ 28 w 42"/>
                <a:gd name="T35" fmla="*/ 28 h 36"/>
                <a:gd name="T36" fmla="*/ 34 w 42"/>
                <a:gd name="T37" fmla="*/ 23 h 36"/>
                <a:gd name="T38" fmla="*/ 40 w 42"/>
                <a:gd name="T39" fmla="*/ 18 h 36"/>
                <a:gd name="T40" fmla="*/ 41 w 42"/>
                <a:gd name="T41" fmla="*/ 12 h 36"/>
                <a:gd name="T42" fmla="*/ 40 w 42"/>
                <a:gd name="T43" fmla="*/ 9 h 36"/>
                <a:gd name="T44" fmla="*/ 40 w 42"/>
                <a:gd name="T45" fmla="*/ 6 h 36"/>
                <a:gd name="T46" fmla="*/ 38 w 42"/>
                <a:gd name="T47" fmla="*/ 2 h 36"/>
                <a:gd name="T48" fmla="*/ 35 w 42"/>
                <a:gd name="T49" fmla="*/ 2 h 36"/>
                <a:gd name="T50" fmla="*/ 30 w 42"/>
                <a:gd name="T51" fmla="*/ 4 h 36"/>
                <a:gd name="T52" fmla="*/ 26 w 42"/>
                <a:gd name="T53" fmla="*/ 6 h 36"/>
                <a:gd name="T54" fmla="*/ 21 w 42"/>
                <a:gd name="T55" fmla="*/ 9 h 36"/>
                <a:gd name="T56" fmla="*/ 18 w 42"/>
                <a:gd name="T57" fmla="*/ 10 h 36"/>
                <a:gd name="T58" fmla="*/ 15 w 42"/>
                <a:gd name="T59" fmla="*/ 11 h 36"/>
                <a:gd name="T60" fmla="*/ 11 w 42"/>
                <a:gd name="T61" fmla="*/ 12 h 36"/>
                <a:gd name="T62" fmla="*/ 8 w 42"/>
                <a:gd name="T6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8" y="11"/>
                  </a:moveTo>
                  <a:lnTo>
                    <a:pt x="7" y="12"/>
                  </a:lnTo>
                  <a:lnTo>
                    <a:pt x="6" y="14"/>
                  </a:lnTo>
                  <a:lnTo>
                    <a:pt x="5" y="15"/>
                  </a:lnTo>
                  <a:lnTo>
                    <a:pt x="4" y="16"/>
                  </a:lnTo>
                  <a:lnTo>
                    <a:pt x="3" y="17"/>
                  </a:lnTo>
                  <a:lnTo>
                    <a:pt x="2" y="18"/>
                  </a:lnTo>
                  <a:lnTo>
                    <a:pt x="1" y="19"/>
                  </a:lnTo>
                  <a:lnTo>
                    <a:pt x="0" y="20"/>
                  </a:lnTo>
                  <a:lnTo>
                    <a:pt x="0" y="23"/>
                  </a:lnTo>
                  <a:lnTo>
                    <a:pt x="1" y="25"/>
                  </a:lnTo>
                  <a:lnTo>
                    <a:pt x="1" y="27"/>
                  </a:lnTo>
                  <a:lnTo>
                    <a:pt x="2" y="29"/>
                  </a:lnTo>
                  <a:lnTo>
                    <a:pt x="2" y="31"/>
                  </a:lnTo>
                  <a:lnTo>
                    <a:pt x="3" y="32"/>
                  </a:lnTo>
                  <a:lnTo>
                    <a:pt x="3" y="34"/>
                  </a:lnTo>
                  <a:lnTo>
                    <a:pt x="4" y="35"/>
                  </a:lnTo>
                  <a:lnTo>
                    <a:pt x="5" y="34"/>
                  </a:lnTo>
                  <a:lnTo>
                    <a:pt x="6" y="33"/>
                  </a:lnTo>
                  <a:lnTo>
                    <a:pt x="6" y="33"/>
                  </a:lnTo>
                  <a:lnTo>
                    <a:pt x="7" y="33"/>
                  </a:lnTo>
                  <a:lnTo>
                    <a:pt x="8" y="33"/>
                  </a:lnTo>
                  <a:lnTo>
                    <a:pt x="9" y="33"/>
                  </a:lnTo>
                  <a:lnTo>
                    <a:pt x="10" y="32"/>
                  </a:lnTo>
                  <a:lnTo>
                    <a:pt x="11" y="32"/>
                  </a:lnTo>
                  <a:lnTo>
                    <a:pt x="12" y="32"/>
                  </a:lnTo>
                  <a:lnTo>
                    <a:pt x="13" y="33"/>
                  </a:lnTo>
                  <a:lnTo>
                    <a:pt x="13" y="33"/>
                  </a:lnTo>
                  <a:lnTo>
                    <a:pt x="14" y="33"/>
                  </a:lnTo>
                  <a:lnTo>
                    <a:pt x="15" y="34"/>
                  </a:lnTo>
                  <a:lnTo>
                    <a:pt x="15" y="34"/>
                  </a:lnTo>
                  <a:lnTo>
                    <a:pt x="16" y="35"/>
                  </a:lnTo>
                  <a:lnTo>
                    <a:pt x="17" y="36"/>
                  </a:lnTo>
                  <a:lnTo>
                    <a:pt x="21" y="33"/>
                  </a:lnTo>
                  <a:lnTo>
                    <a:pt x="24" y="31"/>
                  </a:lnTo>
                  <a:lnTo>
                    <a:pt x="28" y="28"/>
                  </a:lnTo>
                  <a:lnTo>
                    <a:pt x="31" y="26"/>
                  </a:lnTo>
                  <a:lnTo>
                    <a:pt x="34" y="23"/>
                  </a:lnTo>
                  <a:lnTo>
                    <a:pt x="37" y="21"/>
                  </a:lnTo>
                  <a:lnTo>
                    <a:pt x="40" y="18"/>
                  </a:lnTo>
                  <a:lnTo>
                    <a:pt x="42" y="14"/>
                  </a:lnTo>
                  <a:lnTo>
                    <a:pt x="41" y="12"/>
                  </a:lnTo>
                  <a:lnTo>
                    <a:pt x="40" y="11"/>
                  </a:lnTo>
                  <a:lnTo>
                    <a:pt x="40" y="9"/>
                  </a:lnTo>
                  <a:lnTo>
                    <a:pt x="40" y="7"/>
                  </a:lnTo>
                  <a:lnTo>
                    <a:pt x="40" y="6"/>
                  </a:lnTo>
                  <a:lnTo>
                    <a:pt x="39" y="4"/>
                  </a:lnTo>
                  <a:lnTo>
                    <a:pt x="38" y="2"/>
                  </a:lnTo>
                  <a:lnTo>
                    <a:pt x="38"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AD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8" name="Freeform 2461"/>
            <p:cNvSpPr>
              <a:spLocks/>
            </p:cNvSpPr>
            <p:nvPr/>
          </p:nvSpPr>
          <p:spPr bwMode="auto">
            <a:xfrm>
              <a:off x="2643188" y="5242486"/>
              <a:ext cx="63500" cy="50800"/>
            </a:xfrm>
            <a:custGeom>
              <a:avLst/>
              <a:gdLst>
                <a:gd name="T0" fmla="*/ 7 w 40"/>
                <a:gd name="T1" fmla="*/ 12 h 32"/>
                <a:gd name="T2" fmla="*/ 4 w 40"/>
                <a:gd name="T3" fmla="*/ 14 h 32"/>
                <a:gd name="T4" fmla="*/ 2 w 40"/>
                <a:gd name="T5" fmla="*/ 16 h 32"/>
                <a:gd name="T6" fmla="*/ 1 w 40"/>
                <a:gd name="T7" fmla="*/ 18 h 32"/>
                <a:gd name="T8" fmla="*/ 0 w 40"/>
                <a:gd name="T9" fmla="*/ 22 h 32"/>
                <a:gd name="T10" fmla="*/ 1 w 40"/>
                <a:gd name="T11" fmla="*/ 26 h 32"/>
                <a:gd name="T12" fmla="*/ 2 w 40"/>
                <a:gd name="T13" fmla="*/ 29 h 32"/>
                <a:gd name="T14" fmla="*/ 3 w 40"/>
                <a:gd name="T15" fmla="*/ 31 h 32"/>
                <a:gd name="T16" fmla="*/ 4 w 40"/>
                <a:gd name="T17" fmla="*/ 31 h 32"/>
                <a:gd name="T18" fmla="*/ 6 w 40"/>
                <a:gd name="T19" fmla="*/ 31 h 32"/>
                <a:gd name="T20" fmla="*/ 8 w 40"/>
                <a:gd name="T21" fmla="*/ 31 h 32"/>
                <a:gd name="T22" fmla="*/ 10 w 40"/>
                <a:gd name="T23" fmla="*/ 31 h 32"/>
                <a:gd name="T24" fmla="*/ 12 w 40"/>
                <a:gd name="T25" fmla="*/ 31 h 32"/>
                <a:gd name="T26" fmla="*/ 13 w 40"/>
                <a:gd name="T27" fmla="*/ 31 h 32"/>
                <a:gd name="T28" fmla="*/ 15 w 40"/>
                <a:gd name="T29" fmla="*/ 31 h 32"/>
                <a:gd name="T30" fmla="*/ 16 w 40"/>
                <a:gd name="T31" fmla="*/ 31 h 32"/>
                <a:gd name="T32" fmla="*/ 20 w 40"/>
                <a:gd name="T33" fmla="*/ 30 h 32"/>
                <a:gd name="T34" fmla="*/ 27 w 40"/>
                <a:gd name="T35" fmla="*/ 26 h 32"/>
                <a:gd name="T36" fmla="*/ 33 w 40"/>
                <a:gd name="T37" fmla="*/ 21 h 32"/>
                <a:gd name="T38" fmla="*/ 38 w 40"/>
                <a:gd name="T39" fmla="*/ 16 h 32"/>
                <a:gd name="T40" fmla="*/ 39 w 40"/>
                <a:gd name="T41" fmla="*/ 11 h 32"/>
                <a:gd name="T42" fmla="*/ 39 w 40"/>
                <a:gd name="T43" fmla="*/ 8 h 32"/>
                <a:gd name="T44" fmla="*/ 39 w 40"/>
                <a:gd name="T45" fmla="*/ 5 h 32"/>
                <a:gd name="T46" fmla="*/ 38 w 40"/>
                <a:gd name="T47" fmla="*/ 1 h 32"/>
                <a:gd name="T48" fmla="*/ 35 w 40"/>
                <a:gd name="T49" fmla="*/ 1 h 32"/>
                <a:gd name="T50" fmla="*/ 30 w 40"/>
                <a:gd name="T51" fmla="*/ 3 h 32"/>
                <a:gd name="T52" fmla="*/ 25 w 40"/>
                <a:gd name="T53" fmla="*/ 5 h 32"/>
                <a:gd name="T54" fmla="*/ 20 w 40"/>
                <a:gd name="T55" fmla="*/ 8 h 32"/>
                <a:gd name="T56" fmla="*/ 18 w 40"/>
                <a:gd name="T57" fmla="*/ 9 h 32"/>
                <a:gd name="T58" fmla="*/ 14 w 40"/>
                <a:gd name="T59" fmla="*/ 10 h 32"/>
                <a:gd name="T60" fmla="*/ 10 w 40"/>
                <a:gd name="T61" fmla="*/ 11 h 32"/>
                <a:gd name="T62" fmla="*/ 7 w 40"/>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2">
                  <a:moveTo>
                    <a:pt x="8" y="11"/>
                  </a:moveTo>
                  <a:lnTo>
                    <a:pt x="7" y="12"/>
                  </a:lnTo>
                  <a:lnTo>
                    <a:pt x="6" y="13"/>
                  </a:lnTo>
                  <a:lnTo>
                    <a:pt x="4" y="14"/>
                  </a:lnTo>
                  <a:lnTo>
                    <a:pt x="4" y="15"/>
                  </a:lnTo>
                  <a:lnTo>
                    <a:pt x="2" y="16"/>
                  </a:lnTo>
                  <a:lnTo>
                    <a:pt x="1" y="17"/>
                  </a:lnTo>
                  <a:lnTo>
                    <a:pt x="1" y="18"/>
                  </a:lnTo>
                  <a:lnTo>
                    <a:pt x="0" y="19"/>
                  </a:lnTo>
                  <a:lnTo>
                    <a:pt x="0" y="22"/>
                  </a:lnTo>
                  <a:lnTo>
                    <a:pt x="0" y="24"/>
                  </a:lnTo>
                  <a:lnTo>
                    <a:pt x="1" y="26"/>
                  </a:lnTo>
                  <a:lnTo>
                    <a:pt x="2" y="28"/>
                  </a:lnTo>
                  <a:lnTo>
                    <a:pt x="2" y="29"/>
                  </a:lnTo>
                  <a:lnTo>
                    <a:pt x="3" y="30"/>
                  </a:lnTo>
                  <a:lnTo>
                    <a:pt x="3" y="31"/>
                  </a:lnTo>
                  <a:lnTo>
                    <a:pt x="4" y="32"/>
                  </a:lnTo>
                  <a:lnTo>
                    <a:pt x="4" y="31"/>
                  </a:lnTo>
                  <a:lnTo>
                    <a:pt x="6" y="31"/>
                  </a:lnTo>
                  <a:lnTo>
                    <a:pt x="6" y="31"/>
                  </a:lnTo>
                  <a:lnTo>
                    <a:pt x="7" y="31"/>
                  </a:lnTo>
                  <a:lnTo>
                    <a:pt x="8" y="31"/>
                  </a:lnTo>
                  <a:lnTo>
                    <a:pt x="9" y="31"/>
                  </a:lnTo>
                  <a:lnTo>
                    <a:pt x="10" y="31"/>
                  </a:lnTo>
                  <a:lnTo>
                    <a:pt x="11" y="30"/>
                  </a:lnTo>
                  <a:lnTo>
                    <a:pt x="12" y="31"/>
                  </a:lnTo>
                  <a:lnTo>
                    <a:pt x="12" y="31"/>
                  </a:lnTo>
                  <a:lnTo>
                    <a:pt x="13" y="31"/>
                  </a:lnTo>
                  <a:lnTo>
                    <a:pt x="14" y="31"/>
                  </a:lnTo>
                  <a:lnTo>
                    <a:pt x="15" y="31"/>
                  </a:lnTo>
                  <a:lnTo>
                    <a:pt x="15" y="31"/>
                  </a:lnTo>
                  <a:lnTo>
                    <a:pt x="16" y="31"/>
                  </a:lnTo>
                  <a:lnTo>
                    <a:pt x="17" y="32"/>
                  </a:lnTo>
                  <a:lnTo>
                    <a:pt x="20" y="30"/>
                  </a:lnTo>
                  <a:lnTo>
                    <a:pt x="24" y="28"/>
                  </a:lnTo>
                  <a:lnTo>
                    <a:pt x="27" y="26"/>
                  </a:lnTo>
                  <a:lnTo>
                    <a:pt x="30" y="24"/>
                  </a:lnTo>
                  <a:lnTo>
                    <a:pt x="33" y="21"/>
                  </a:lnTo>
                  <a:lnTo>
                    <a:pt x="36" y="19"/>
                  </a:lnTo>
                  <a:lnTo>
                    <a:pt x="38" y="16"/>
                  </a:lnTo>
                  <a:lnTo>
                    <a:pt x="40" y="13"/>
                  </a:lnTo>
                  <a:lnTo>
                    <a:pt x="39" y="11"/>
                  </a:lnTo>
                  <a:lnTo>
                    <a:pt x="39" y="9"/>
                  </a:lnTo>
                  <a:lnTo>
                    <a:pt x="39" y="8"/>
                  </a:lnTo>
                  <a:lnTo>
                    <a:pt x="39" y="6"/>
                  </a:lnTo>
                  <a:lnTo>
                    <a:pt x="39" y="5"/>
                  </a:lnTo>
                  <a:lnTo>
                    <a:pt x="38" y="3"/>
                  </a:lnTo>
                  <a:lnTo>
                    <a:pt x="38" y="1"/>
                  </a:lnTo>
                  <a:lnTo>
                    <a:pt x="37" y="0"/>
                  </a:lnTo>
                  <a:lnTo>
                    <a:pt x="35" y="1"/>
                  </a:lnTo>
                  <a:lnTo>
                    <a:pt x="32" y="2"/>
                  </a:lnTo>
                  <a:lnTo>
                    <a:pt x="30" y="3"/>
                  </a:lnTo>
                  <a:lnTo>
                    <a:pt x="28" y="4"/>
                  </a:lnTo>
                  <a:lnTo>
                    <a:pt x="25" y="5"/>
                  </a:lnTo>
                  <a:lnTo>
                    <a:pt x="23" y="7"/>
                  </a:lnTo>
                  <a:lnTo>
                    <a:pt x="20" y="8"/>
                  </a:lnTo>
                  <a:lnTo>
                    <a:pt x="18" y="9"/>
                  </a:lnTo>
                  <a:lnTo>
                    <a:pt x="18" y="9"/>
                  </a:lnTo>
                  <a:lnTo>
                    <a:pt x="16" y="9"/>
                  </a:lnTo>
                  <a:lnTo>
                    <a:pt x="14" y="10"/>
                  </a:lnTo>
                  <a:lnTo>
                    <a:pt x="12" y="10"/>
                  </a:lnTo>
                  <a:lnTo>
                    <a:pt x="10" y="11"/>
                  </a:lnTo>
                  <a:lnTo>
                    <a:pt x="8" y="11"/>
                  </a:lnTo>
                  <a:lnTo>
                    <a:pt x="7" y="11"/>
                  </a:lnTo>
                  <a:lnTo>
                    <a:pt x="8" y="11"/>
                  </a:lnTo>
                  <a:close/>
                </a:path>
              </a:pathLst>
            </a:custGeom>
            <a:solidFill>
              <a:srgbClr val="BA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19" name="Freeform 2462"/>
            <p:cNvSpPr>
              <a:spLocks/>
            </p:cNvSpPr>
            <p:nvPr/>
          </p:nvSpPr>
          <p:spPr bwMode="auto">
            <a:xfrm>
              <a:off x="2641601" y="5240900"/>
              <a:ext cx="63500" cy="49213"/>
            </a:xfrm>
            <a:custGeom>
              <a:avLst/>
              <a:gdLst>
                <a:gd name="T0" fmla="*/ 7 w 40"/>
                <a:gd name="T1" fmla="*/ 12 h 31"/>
                <a:gd name="T2" fmla="*/ 5 w 40"/>
                <a:gd name="T3" fmla="*/ 15 h 31"/>
                <a:gd name="T4" fmla="*/ 3 w 40"/>
                <a:gd name="T5" fmla="*/ 17 h 31"/>
                <a:gd name="T6" fmla="*/ 1 w 40"/>
                <a:gd name="T7" fmla="*/ 19 h 31"/>
                <a:gd name="T8" fmla="*/ 0 w 40"/>
                <a:gd name="T9" fmla="*/ 23 h 31"/>
                <a:gd name="T10" fmla="*/ 1 w 40"/>
                <a:gd name="T11" fmla="*/ 27 h 31"/>
                <a:gd name="T12" fmla="*/ 3 w 40"/>
                <a:gd name="T13" fmla="*/ 29 h 31"/>
                <a:gd name="T14" fmla="*/ 4 w 40"/>
                <a:gd name="T15" fmla="*/ 31 h 31"/>
                <a:gd name="T16" fmla="*/ 5 w 40"/>
                <a:gd name="T17" fmla="*/ 30 h 31"/>
                <a:gd name="T18" fmla="*/ 7 w 40"/>
                <a:gd name="T19" fmla="*/ 30 h 31"/>
                <a:gd name="T20" fmla="*/ 9 w 40"/>
                <a:gd name="T21" fmla="*/ 31 h 31"/>
                <a:gd name="T22" fmla="*/ 11 w 40"/>
                <a:gd name="T23" fmla="*/ 31 h 31"/>
                <a:gd name="T24" fmla="*/ 13 w 40"/>
                <a:gd name="T25" fmla="*/ 31 h 31"/>
                <a:gd name="T26" fmla="*/ 14 w 40"/>
                <a:gd name="T27" fmla="*/ 31 h 31"/>
                <a:gd name="T28" fmla="*/ 16 w 40"/>
                <a:gd name="T29" fmla="*/ 30 h 31"/>
                <a:gd name="T30" fmla="*/ 17 w 40"/>
                <a:gd name="T31" fmla="*/ 30 h 31"/>
                <a:gd name="T32" fmla="*/ 21 w 40"/>
                <a:gd name="T33" fmla="*/ 29 h 31"/>
                <a:gd name="T34" fmla="*/ 27 w 40"/>
                <a:gd name="T35" fmla="*/ 25 h 31"/>
                <a:gd name="T36" fmla="*/ 33 w 40"/>
                <a:gd name="T37" fmla="*/ 21 h 31"/>
                <a:gd name="T38" fmla="*/ 38 w 40"/>
                <a:gd name="T39" fmla="*/ 16 h 31"/>
                <a:gd name="T40" fmla="*/ 39 w 40"/>
                <a:gd name="T41" fmla="*/ 11 h 31"/>
                <a:gd name="T42" fmla="*/ 38 w 40"/>
                <a:gd name="T43" fmla="*/ 8 h 31"/>
                <a:gd name="T44" fmla="*/ 39 w 40"/>
                <a:gd name="T45" fmla="*/ 5 h 31"/>
                <a:gd name="T46" fmla="*/ 38 w 40"/>
                <a:gd name="T47" fmla="*/ 2 h 31"/>
                <a:gd name="T48" fmla="*/ 35 w 40"/>
                <a:gd name="T49" fmla="*/ 2 h 31"/>
                <a:gd name="T50" fmla="*/ 30 w 40"/>
                <a:gd name="T51" fmla="*/ 4 h 31"/>
                <a:gd name="T52" fmla="*/ 26 w 40"/>
                <a:gd name="T53" fmla="*/ 6 h 31"/>
                <a:gd name="T54" fmla="*/ 21 w 40"/>
                <a:gd name="T55" fmla="*/ 9 h 31"/>
                <a:gd name="T56" fmla="*/ 18 w 40"/>
                <a:gd name="T57" fmla="*/ 10 h 31"/>
                <a:gd name="T58" fmla="*/ 15 w 40"/>
                <a:gd name="T59" fmla="*/ 11 h 31"/>
                <a:gd name="T60" fmla="*/ 10 w 40"/>
                <a:gd name="T61" fmla="*/ 12 h 31"/>
                <a:gd name="T62" fmla="*/ 8 w 40"/>
                <a:gd name="T6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1">
                  <a:moveTo>
                    <a:pt x="8" y="12"/>
                  </a:moveTo>
                  <a:lnTo>
                    <a:pt x="7" y="12"/>
                  </a:lnTo>
                  <a:lnTo>
                    <a:pt x="6" y="14"/>
                  </a:lnTo>
                  <a:lnTo>
                    <a:pt x="5" y="15"/>
                  </a:lnTo>
                  <a:lnTo>
                    <a:pt x="4" y="16"/>
                  </a:lnTo>
                  <a:lnTo>
                    <a:pt x="3" y="17"/>
                  </a:lnTo>
                  <a:lnTo>
                    <a:pt x="2" y="18"/>
                  </a:lnTo>
                  <a:lnTo>
                    <a:pt x="1" y="19"/>
                  </a:lnTo>
                  <a:lnTo>
                    <a:pt x="0" y="20"/>
                  </a:lnTo>
                  <a:lnTo>
                    <a:pt x="0" y="23"/>
                  </a:lnTo>
                  <a:lnTo>
                    <a:pt x="1" y="25"/>
                  </a:lnTo>
                  <a:lnTo>
                    <a:pt x="1" y="27"/>
                  </a:lnTo>
                  <a:lnTo>
                    <a:pt x="2" y="28"/>
                  </a:lnTo>
                  <a:lnTo>
                    <a:pt x="3" y="29"/>
                  </a:lnTo>
                  <a:lnTo>
                    <a:pt x="4" y="30"/>
                  </a:lnTo>
                  <a:lnTo>
                    <a:pt x="4" y="31"/>
                  </a:lnTo>
                  <a:lnTo>
                    <a:pt x="5" y="31"/>
                  </a:lnTo>
                  <a:lnTo>
                    <a:pt x="5" y="30"/>
                  </a:lnTo>
                  <a:lnTo>
                    <a:pt x="6" y="30"/>
                  </a:lnTo>
                  <a:lnTo>
                    <a:pt x="7" y="30"/>
                  </a:lnTo>
                  <a:lnTo>
                    <a:pt x="8" y="31"/>
                  </a:lnTo>
                  <a:lnTo>
                    <a:pt x="9" y="31"/>
                  </a:lnTo>
                  <a:lnTo>
                    <a:pt x="10" y="31"/>
                  </a:lnTo>
                  <a:lnTo>
                    <a:pt x="11" y="31"/>
                  </a:lnTo>
                  <a:lnTo>
                    <a:pt x="12" y="30"/>
                  </a:lnTo>
                  <a:lnTo>
                    <a:pt x="13" y="31"/>
                  </a:lnTo>
                  <a:lnTo>
                    <a:pt x="13" y="31"/>
                  </a:lnTo>
                  <a:lnTo>
                    <a:pt x="14" y="31"/>
                  </a:lnTo>
                  <a:lnTo>
                    <a:pt x="15" y="31"/>
                  </a:lnTo>
                  <a:lnTo>
                    <a:pt x="16" y="30"/>
                  </a:lnTo>
                  <a:lnTo>
                    <a:pt x="16" y="30"/>
                  </a:lnTo>
                  <a:lnTo>
                    <a:pt x="17" y="30"/>
                  </a:lnTo>
                  <a:lnTo>
                    <a:pt x="18" y="31"/>
                  </a:lnTo>
                  <a:lnTo>
                    <a:pt x="21" y="29"/>
                  </a:lnTo>
                  <a:lnTo>
                    <a:pt x="24" y="27"/>
                  </a:lnTo>
                  <a:lnTo>
                    <a:pt x="27" y="25"/>
                  </a:lnTo>
                  <a:lnTo>
                    <a:pt x="30" y="23"/>
                  </a:lnTo>
                  <a:lnTo>
                    <a:pt x="33" y="21"/>
                  </a:lnTo>
                  <a:lnTo>
                    <a:pt x="36" y="18"/>
                  </a:lnTo>
                  <a:lnTo>
                    <a:pt x="38" y="16"/>
                  </a:lnTo>
                  <a:lnTo>
                    <a:pt x="40" y="13"/>
                  </a:lnTo>
                  <a:lnTo>
                    <a:pt x="39" y="11"/>
                  </a:lnTo>
                  <a:lnTo>
                    <a:pt x="38" y="10"/>
                  </a:lnTo>
                  <a:lnTo>
                    <a:pt x="38" y="8"/>
                  </a:lnTo>
                  <a:lnTo>
                    <a:pt x="39" y="7"/>
                  </a:lnTo>
                  <a:lnTo>
                    <a:pt x="39" y="5"/>
                  </a:lnTo>
                  <a:lnTo>
                    <a:pt x="39" y="4"/>
                  </a:lnTo>
                  <a:lnTo>
                    <a:pt x="38" y="2"/>
                  </a:lnTo>
                  <a:lnTo>
                    <a:pt x="37" y="0"/>
                  </a:lnTo>
                  <a:lnTo>
                    <a:pt x="35" y="2"/>
                  </a:lnTo>
                  <a:lnTo>
                    <a:pt x="33" y="3"/>
                  </a:lnTo>
                  <a:lnTo>
                    <a:pt x="30" y="4"/>
                  </a:lnTo>
                  <a:lnTo>
                    <a:pt x="28" y="5"/>
                  </a:lnTo>
                  <a:lnTo>
                    <a:pt x="26" y="6"/>
                  </a:lnTo>
                  <a:lnTo>
                    <a:pt x="23" y="7"/>
                  </a:lnTo>
                  <a:lnTo>
                    <a:pt x="21" y="9"/>
                  </a:lnTo>
                  <a:lnTo>
                    <a:pt x="19" y="10"/>
                  </a:lnTo>
                  <a:lnTo>
                    <a:pt x="18" y="10"/>
                  </a:lnTo>
                  <a:lnTo>
                    <a:pt x="17" y="10"/>
                  </a:lnTo>
                  <a:lnTo>
                    <a:pt x="15" y="11"/>
                  </a:lnTo>
                  <a:lnTo>
                    <a:pt x="13" y="11"/>
                  </a:lnTo>
                  <a:lnTo>
                    <a:pt x="10" y="12"/>
                  </a:lnTo>
                  <a:lnTo>
                    <a:pt x="9" y="12"/>
                  </a:lnTo>
                  <a:lnTo>
                    <a:pt x="8" y="12"/>
                  </a:lnTo>
                  <a:lnTo>
                    <a:pt x="8" y="12"/>
                  </a:lnTo>
                  <a:close/>
                </a:path>
              </a:pathLst>
            </a:custGeom>
            <a:solidFill>
              <a:srgbClr val="C79C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20" name="Freeform 2463"/>
            <p:cNvSpPr>
              <a:spLocks/>
            </p:cNvSpPr>
            <p:nvPr/>
          </p:nvSpPr>
          <p:spPr bwMode="auto">
            <a:xfrm>
              <a:off x="2641603" y="5240900"/>
              <a:ext cx="61913" cy="47625"/>
            </a:xfrm>
            <a:custGeom>
              <a:avLst/>
              <a:gdLst>
                <a:gd name="T0" fmla="*/ 7 w 39"/>
                <a:gd name="T1" fmla="*/ 12 h 30"/>
                <a:gd name="T2" fmla="*/ 5 w 39"/>
                <a:gd name="T3" fmla="*/ 15 h 30"/>
                <a:gd name="T4" fmla="*/ 3 w 39"/>
                <a:gd name="T5" fmla="*/ 17 h 30"/>
                <a:gd name="T6" fmla="*/ 1 w 39"/>
                <a:gd name="T7" fmla="*/ 19 h 30"/>
                <a:gd name="T8" fmla="*/ 0 w 39"/>
                <a:gd name="T9" fmla="*/ 23 h 30"/>
                <a:gd name="T10" fmla="*/ 2 w 39"/>
                <a:gd name="T11" fmla="*/ 26 h 30"/>
                <a:gd name="T12" fmla="*/ 3 w 39"/>
                <a:gd name="T13" fmla="*/ 28 h 30"/>
                <a:gd name="T14" fmla="*/ 5 w 39"/>
                <a:gd name="T15" fmla="*/ 29 h 30"/>
                <a:gd name="T16" fmla="*/ 6 w 39"/>
                <a:gd name="T17" fmla="*/ 28 h 30"/>
                <a:gd name="T18" fmla="*/ 8 w 39"/>
                <a:gd name="T19" fmla="*/ 29 h 30"/>
                <a:gd name="T20" fmla="*/ 10 w 39"/>
                <a:gd name="T21" fmla="*/ 30 h 30"/>
                <a:gd name="T22" fmla="*/ 12 w 39"/>
                <a:gd name="T23" fmla="*/ 30 h 30"/>
                <a:gd name="T24" fmla="*/ 13 w 39"/>
                <a:gd name="T25" fmla="*/ 30 h 30"/>
                <a:gd name="T26" fmla="*/ 15 w 39"/>
                <a:gd name="T27" fmla="*/ 30 h 30"/>
                <a:gd name="T28" fmla="*/ 16 w 39"/>
                <a:gd name="T29" fmla="*/ 28 h 30"/>
                <a:gd name="T30" fmla="*/ 18 w 39"/>
                <a:gd name="T31" fmla="*/ 28 h 30"/>
                <a:gd name="T32" fmla="*/ 21 w 39"/>
                <a:gd name="T33" fmla="*/ 27 h 30"/>
                <a:gd name="T34" fmla="*/ 26 w 39"/>
                <a:gd name="T35" fmla="*/ 24 h 30"/>
                <a:gd name="T36" fmla="*/ 32 w 39"/>
                <a:gd name="T37" fmla="*/ 19 h 30"/>
                <a:gd name="T38" fmla="*/ 37 w 39"/>
                <a:gd name="T39" fmla="*/ 15 h 30"/>
                <a:gd name="T40" fmla="*/ 38 w 39"/>
                <a:gd name="T41" fmla="*/ 11 h 30"/>
                <a:gd name="T42" fmla="*/ 38 w 39"/>
                <a:gd name="T43" fmla="*/ 8 h 30"/>
                <a:gd name="T44" fmla="*/ 38 w 39"/>
                <a:gd name="T45" fmla="*/ 5 h 30"/>
                <a:gd name="T46" fmla="*/ 39 w 39"/>
                <a:gd name="T47" fmla="*/ 2 h 30"/>
                <a:gd name="T48" fmla="*/ 35 w 39"/>
                <a:gd name="T49" fmla="*/ 2 h 30"/>
                <a:gd name="T50" fmla="*/ 31 w 39"/>
                <a:gd name="T51" fmla="*/ 4 h 30"/>
                <a:gd name="T52" fmla="*/ 26 w 39"/>
                <a:gd name="T53" fmla="*/ 6 h 30"/>
                <a:gd name="T54" fmla="*/ 21 w 39"/>
                <a:gd name="T55" fmla="*/ 9 h 30"/>
                <a:gd name="T56" fmla="*/ 18 w 39"/>
                <a:gd name="T57" fmla="*/ 10 h 30"/>
                <a:gd name="T58" fmla="*/ 15 w 39"/>
                <a:gd name="T59" fmla="*/ 11 h 30"/>
                <a:gd name="T60" fmla="*/ 11 w 39"/>
                <a:gd name="T61" fmla="*/ 12 h 30"/>
                <a:gd name="T62" fmla="*/ 8 w 39"/>
                <a:gd name="T6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0">
                  <a:moveTo>
                    <a:pt x="8" y="11"/>
                  </a:moveTo>
                  <a:lnTo>
                    <a:pt x="7" y="12"/>
                  </a:lnTo>
                  <a:lnTo>
                    <a:pt x="6" y="14"/>
                  </a:lnTo>
                  <a:lnTo>
                    <a:pt x="5" y="15"/>
                  </a:lnTo>
                  <a:lnTo>
                    <a:pt x="4" y="16"/>
                  </a:lnTo>
                  <a:lnTo>
                    <a:pt x="3" y="17"/>
                  </a:lnTo>
                  <a:lnTo>
                    <a:pt x="2" y="18"/>
                  </a:lnTo>
                  <a:lnTo>
                    <a:pt x="1" y="19"/>
                  </a:lnTo>
                  <a:lnTo>
                    <a:pt x="0" y="20"/>
                  </a:lnTo>
                  <a:lnTo>
                    <a:pt x="0" y="23"/>
                  </a:lnTo>
                  <a:lnTo>
                    <a:pt x="1" y="25"/>
                  </a:lnTo>
                  <a:lnTo>
                    <a:pt x="2" y="26"/>
                  </a:lnTo>
                  <a:lnTo>
                    <a:pt x="3" y="28"/>
                  </a:lnTo>
                  <a:lnTo>
                    <a:pt x="3" y="28"/>
                  </a:lnTo>
                  <a:lnTo>
                    <a:pt x="4" y="29"/>
                  </a:lnTo>
                  <a:lnTo>
                    <a:pt x="5" y="29"/>
                  </a:lnTo>
                  <a:lnTo>
                    <a:pt x="6" y="29"/>
                  </a:lnTo>
                  <a:lnTo>
                    <a:pt x="6" y="28"/>
                  </a:lnTo>
                  <a:lnTo>
                    <a:pt x="7" y="28"/>
                  </a:lnTo>
                  <a:lnTo>
                    <a:pt x="8" y="29"/>
                  </a:lnTo>
                  <a:lnTo>
                    <a:pt x="9" y="29"/>
                  </a:lnTo>
                  <a:lnTo>
                    <a:pt x="10" y="30"/>
                  </a:lnTo>
                  <a:lnTo>
                    <a:pt x="11" y="30"/>
                  </a:lnTo>
                  <a:lnTo>
                    <a:pt x="12" y="30"/>
                  </a:lnTo>
                  <a:lnTo>
                    <a:pt x="13" y="29"/>
                  </a:lnTo>
                  <a:lnTo>
                    <a:pt x="13" y="30"/>
                  </a:lnTo>
                  <a:lnTo>
                    <a:pt x="14" y="30"/>
                  </a:lnTo>
                  <a:lnTo>
                    <a:pt x="15" y="30"/>
                  </a:lnTo>
                  <a:lnTo>
                    <a:pt x="16" y="29"/>
                  </a:lnTo>
                  <a:lnTo>
                    <a:pt x="16" y="28"/>
                  </a:lnTo>
                  <a:lnTo>
                    <a:pt x="17" y="28"/>
                  </a:lnTo>
                  <a:lnTo>
                    <a:pt x="18" y="28"/>
                  </a:lnTo>
                  <a:lnTo>
                    <a:pt x="19" y="29"/>
                  </a:lnTo>
                  <a:lnTo>
                    <a:pt x="21" y="27"/>
                  </a:lnTo>
                  <a:lnTo>
                    <a:pt x="24" y="26"/>
                  </a:lnTo>
                  <a:lnTo>
                    <a:pt x="26" y="24"/>
                  </a:lnTo>
                  <a:lnTo>
                    <a:pt x="30" y="22"/>
                  </a:lnTo>
                  <a:lnTo>
                    <a:pt x="32" y="19"/>
                  </a:lnTo>
                  <a:lnTo>
                    <a:pt x="35" y="17"/>
                  </a:lnTo>
                  <a:lnTo>
                    <a:pt x="37" y="15"/>
                  </a:lnTo>
                  <a:lnTo>
                    <a:pt x="39" y="13"/>
                  </a:lnTo>
                  <a:lnTo>
                    <a:pt x="38" y="11"/>
                  </a:lnTo>
                  <a:lnTo>
                    <a:pt x="38" y="9"/>
                  </a:lnTo>
                  <a:lnTo>
                    <a:pt x="38" y="8"/>
                  </a:lnTo>
                  <a:lnTo>
                    <a:pt x="38" y="7"/>
                  </a:lnTo>
                  <a:lnTo>
                    <a:pt x="38" y="5"/>
                  </a:lnTo>
                  <a:lnTo>
                    <a:pt x="39" y="4"/>
                  </a:lnTo>
                  <a:lnTo>
                    <a:pt x="39" y="2"/>
                  </a:lnTo>
                  <a:lnTo>
                    <a:pt x="38" y="0"/>
                  </a:lnTo>
                  <a:lnTo>
                    <a:pt x="35" y="2"/>
                  </a:lnTo>
                  <a:lnTo>
                    <a:pt x="33" y="3"/>
                  </a:lnTo>
                  <a:lnTo>
                    <a:pt x="31" y="4"/>
                  </a:lnTo>
                  <a:lnTo>
                    <a:pt x="28" y="5"/>
                  </a:lnTo>
                  <a:lnTo>
                    <a:pt x="26" y="6"/>
                  </a:lnTo>
                  <a:lnTo>
                    <a:pt x="23" y="7"/>
                  </a:lnTo>
                  <a:lnTo>
                    <a:pt x="21" y="9"/>
                  </a:lnTo>
                  <a:lnTo>
                    <a:pt x="19" y="10"/>
                  </a:lnTo>
                  <a:lnTo>
                    <a:pt x="18" y="10"/>
                  </a:lnTo>
                  <a:lnTo>
                    <a:pt x="17" y="10"/>
                  </a:lnTo>
                  <a:lnTo>
                    <a:pt x="15" y="11"/>
                  </a:lnTo>
                  <a:lnTo>
                    <a:pt x="13" y="11"/>
                  </a:lnTo>
                  <a:lnTo>
                    <a:pt x="11" y="12"/>
                  </a:lnTo>
                  <a:lnTo>
                    <a:pt x="9" y="12"/>
                  </a:lnTo>
                  <a:lnTo>
                    <a:pt x="8" y="12"/>
                  </a:lnTo>
                  <a:lnTo>
                    <a:pt x="8" y="11"/>
                  </a:lnTo>
                  <a:close/>
                </a:path>
              </a:pathLst>
            </a:custGeom>
            <a:solidFill>
              <a:srgbClr val="D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21" name="Freeform 2464"/>
            <p:cNvSpPr>
              <a:spLocks/>
            </p:cNvSpPr>
            <p:nvPr/>
          </p:nvSpPr>
          <p:spPr bwMode="auto">
            <a:xfrm>
              <a:off x="2541590" y="4990073"/>
              <a:ext cx="188913" cy="153988"/>
            </a:xfrm>
            <a:custGeom>
              <a:avLst/>
              <a:gdLst>
                <a:gd name="T0" fmla="*/ 18 w 119"/>
                <a:gd name="T1" fmla="*/ 33 h 97"/>
                <a:gd name="T2" fmla="*/ 19 w 119"/>
                <a:gd name="T3" fmla="*/ 19 h 97"/>
                <a:gd name="T4" fmla="*/ 27 w 119"/>
                <a:gd name="T5" fmla="*/ 9 h 97"/>
                <a:gd name="T6" fmla="*/ 40 w 119"/>
                <a:gd name="T7" fmla="*/ 2 h 97"/>
                <a:gd name="T8" fmla="*/ 56 w 119"/>
                <a:gd name="T9" fmla="*/ 0 h 97"/>
                <a:gd name="T10" fmla="*/ 71 w 119"/>
                <a:gd name="T11" fmla="*/ 2 h 97"/>
                <a:gd name="T12" fmla="*/ 85 w 119"/>
                <a:gd name="T13" fmla="*/ 8 h 97"/>
                <a:gd name="T14" fmla="*/ 94 w 119"/>
                <a:gd name="T15" fmla="*/ 18 h 97"/>
                <a:gd name="T16" fmla="*/ 97 w 119"/>
                <a:gd name="T17" fmla="*/ 33 h 97"/>
                <a:gd name="T18" fmla="*/ 99 w 119"/>
                <a:gd name="T19" fmla="*/ 43 h 97"/>
                <a:gd name="T20" fmla="*/ 103 w 119"/>
                <a:gd name="T21" fmla="*/ 52 h 97"/>
                <a:gd name="T22" fmla="*/ 108 w 119"/>
                <a:gd name="T23" fmla="*/ 60 h 97"/>
                <a:gd name="T24" fmla="*/ 113 w 119"/>
                <a:gd name="T25" fmla="*/ 67 h 97"/>
                <a:gd name="T26" fmla="*/ 116 w 119"/>
                <a:gd name="T27" fmla="*/ 74 h 97"/>
                <a:gd name="T28" fmla="*/ 119 w 119"/>
                <a:gd name="T29" fmla="*/ 81 h 97"/>
                <a:gd name="T30" fmla="*/ 119 w 119"/>
                <a:gd name="T31" fmla="*/ 89 h 97"/>
                <a:gd name="T32" fmla="*/ 116 w 119"/>
                <a:gd name="T33" fmla="*/ 97 h 97"/>
                <a:gd name="T34" fmla="*/ 103 w 119"/>
                <a:gd name="T35" fmla="*/ 97 h 97"/>
                <a:gd name="T36" fmla="*/ 89 w 119"/>
                <a:gd name="T37" fmla="*/ 97 h 97"/>
                <a:gd name="T38" fmla="*/ 74 w 119"/>
                <a:gd name="T39" fmla="*/ 97 h 97"/>
                <a:gd name="T40" fmla="*/ 59 w 119"/>
                <a:gd name="T41" fmla="*/ 97 h 97"/>
                <a:gd name="T42" fmla="*/ 44 w 119"/>
                <a:gd name="T43" fmla="*/ 97 h 97"/>
                <a:gd name="T44" fmla="*/ 29 w 119"/>
                <a:gd name="T45" fmla="*/ 97 h 97"/>
                <a:gd name="T46" fmla="*/ 15 w 119"/>
                <a:gd name="T47" fmla="*/ 97 h 97"/>
                <a:gd name="T48" fmla="*/ 2 w 119"/>
                <a:gd name="T49" fmla="*/ 97 h 97"/>
                <a:gd name="T50" fmla="*/ 0 w 119"/>
                <a:gd name="T51" fmla="*/ 87 h 97"/>
                <a:gd name="T52" fmla="*/ 2 w 119"/>
                <a:gd name="T53" fmla="*/ 78 h 97"/>
                <a:gd name="T54" fmla="*/ 4 w 119"/>
                <a:gd name="T55" fmla="*/ 71 h 97"/>
                <a:gd name="T56" fmla="*/ 8 w 119"/>
                <a:gd name="T57" fmla="*/ 64 h 97"/>
                <a:gd name="T58" fmla="*/ 11 w 119"/>
                <a:gd name="T59" fmla="*/ 57 h 97"/>
                <a:gd name="T60" fmla="*/ 15 w 119"/>
                <a:gd name="T61" fmla="*/ 50 h 97"/>
                <a:gd name="T62" fmla="*/ 17 w 119"/>
                <a:gd name="T63" fmla="*/ 42 h 97"/>
                <a:gd name="T64" fmla="*/ 18 w 119"/>
                <a:gd name="T65" fmla="*/ 3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97">
                  <a:moveTo>
                    <a:pt x="18" y="33"/>
                  </a:moveTo>
                  <a:lnTo>
                    <a:pt x="19" y="19"/>
                  </a:lnTo>
                  <a:lnTo>
                    <a:pt x="27" y="9"/>
                  </a:lnTo>
                  <a:lnTo>
                    <a:pt x="40" y="2"/>
                  </a:lnTo>
                  <a:lnTo>
                    <a:pt x="56" y="0"/>
                  </a:lnTo>
                  <a:lnTo>
                    <a:pt x="71" y="2"/>
                  </a:lnTo>
                  <a:lnTo>
                    <a:pt x="85" y="8"/>
                  </a:lnTo>
                  <a:lnTo>
                    <a:pt x="94" y="18"/>
                  </a:lnTo>
                  <a:lnTo>
                    <a:pt x="97" y="33"/>
                  </a:lnTo>
                  <a:lnTo>
                    <a:pt x="99" y="43"/>
                  </a:lnTo>
                  <a:lnTo>
                    <a:pt x="103" y="52"/>
                  </a:lnTo>
                  <a:lnTo>
                    <a:pt x="108" y="60"/>
                  </a:lnTo>
                  <a:lnTo>
                    <a:pt x="113" y="67"/>
                  </a:lnTo>
                  <a:lnTo>
                    <a:pt x="116" y="74"/>
                  </a:lnTo>
                  <a:lnTo>
                    <a:pt x="119" y="81"/>
                  </a:lnTo>
                  <a:lnTo>
                    <a:pt x="119" y="89"/>
                  </a:lnTo>
                  <a:lnTo>
                    <a:pt x="116" y="97"/>
                  </a:lnTo>
                  <a:lnTo>
                    <a:pt x="103" y="97"/>
                  </a:lnTo>
                  <a:lnTo>
                    <a:pt x="89" y="97"/>
                  </a:lnTo>
                  <a:lnTo>
                    <a:pt x="74" y="97"/>
                  </a:lnTo>
                  <a:lnTo>
                    <a:pt x="59" y="97"/>
                  </a:lnTo>
                  <a:lnTo>
                    <a:pt x="44" y="97"/>
                  </a:lnTo>
                  <a:lnTo>
                    <a:pt x="29" y="97"/>
                  </a:lnTo>
                  <a:lnTo>
                    <a:pt x="15" y="97"/>
                  </a:lnTo>
                  <a:lnTo>
                    <a:pt x="2" y="97"/>
                  </a:lnTo>
                  <a:lnTo>
                    <a:pt x="0" y="87"/>
                  </a:lnTo>
                  <a:lnTo>
                    <a:pt x="2" y="78"/>
                  </a:lnTo>
                  <a:lnTo>
                    <a:pt x="4" y="71"/>
                  </a:lnTo>
                  <a:lnTo>
                    <a:pt x="8" y="64"/>
                  </a:lnTo>
                  <a:lnTo>
                    <a:pt x="11" y="57"/>
                  </a:lnTo>
                  <a:lnTo>
                    <a:pt x="15" y="50"/>
                  </a:lnTo>
                  <a:lnTo>
                    <a:pt x="17" y="42"/>
                  </a:lnTo>
                  <a:lnTo>
                    <a:pt x="18" y="33"/>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22" name="Freeform 2465"/>
            <p:cNvSpPr>
              <a:spLocks/>
            </p:cNvSpPr>
            <p:nvPr/>
          </p:nvSpPr>
          <p:spPr bwMode="auto">
            <a:xfrm>
              <a:off x="2546351" y="4991661"/>
              <a:ext cx="184150" cy="152400"/>
            </a:xfrm>
            <a:custGeom>
              <a:avLst/>
              <a:gdLst>
                <a:gd name="T0" fmla="*/ 18 w 116"/>
                <a:gd name="T1" fmla="*/ 33 h 96"/>
                <a:gd name="T2" fmla="*/ 19 w 116"/>
                <a:gd name="T3" fmla="*/ 19 h 96"/>
                <a:gd name="T4" fmla="*/ 28 w 116"/>
                <a:gd name="T5" fmla="*/ 9 h 96"/>
                <a:gd name="T6" fmla="*/ 40 w 116"/>
                <a:gd name="T7" fmla="*/ 2 h 96"/>
                <a:gd name="T8" fmla="*/ 55 w 116"/>
                <a:gd name="T9" fmla="*/ 0 h 96"/>
                <a:gd name="T10" fmla="*/ 70 w 116"/>
                <a:gd name="T11" fmla="*/ 2 h 96"/>
                <a:gd name="T12" fmla="*/ 83 w 116"/>
                <a:gd name="T13" fmla="*/ 8 h 96"/>
                <a:gd name="T14" fmla="*/ 91 w 116"/>
                <a:gd name="T15" fmla="*/ 18 h 96"/>
                <a:gd name="T16" fmla="*/ 94 w 116"/>
                <a:gd name="T17" fmla="*/ 33 h 96"/>
                <a:gd name="T18" fmla="*/ 96 w 116"/>
                <a:gd name="T19" fmla="*/ 43 h 96"/>
                <a:gd name="T20" fmla="*/ 100 w 116"/>
                <a:gd name="T21" fmla="*/ 52 h 96"/>
                <a:gd name="T22" fmla="*/ 105 w 116"/>
                <a:gd name="T23" fmla="*/ 60 h 96"/>
                <a:gd name="T24" fmla="*/ 110 w 116"/>
                <a:gd name="T25" fmla="*/ 67 h 96"/>
                <a:gd name="T26" fmla="*/ 114 w 116"/>
                <a:gd name="T27" fmla="*/ 73 h 96"/>
                <a:gd name="T28" fmla="*/ 116 w 116"/>
                <a:gd name="T29" fmla="*/ 80 h 96"/>
                <a:gd name="T30" fmla="*/ 116 w 116"/>
                <a:gd name="T31" fmla="*/ 88 h 96"/>
                <a:gd name="T32" fmla="*/ 114 w 116"/>
                <a:gd name="T33" fmla="*/ 96 h 96"/>
                <a:gd name="T34" fmla="*/ 100 w 116"/>
                <a:gd name="T35" fmla="*/ 96 h 96"/>
                <a:gd name="T36" fmla="*/ 86 w 116"/>
                <a:gd name="T37" fmla="*/ 96 h 96"/>
                <a:gd name="T38" fmla="*/ 72 w 116"/>
                <a:gd name="T39" fmla="*/ 96 h 96"/>
                <a:gd name="T40" fmla="*/ 57 w 116"/>
                <a:gd name="T41" fmla="*/ 96 h 96"/>
                <a:gd name="T42" fmla="*/ 42 w 116"/>
                <a:gd name="T43" fmla="*/ 96 h 96"/>
                <a:gd name="T44" fmla="*/ 28 w 116"/>
                <a:gd name="T45" fmla="*/ 96 h 96"/>
                <a:gd name="T46" fmla="*/ 14 w 116"/>
                <a:gd name="T47" fmla="*/ 96 h 96"/>
                <a:gd name="T48" fmla="*/ 1 w 116"/>
                <a:gd name="T49" fmla="*/ 96 h 96"/>
                <a:gd name="T50" fmla="*/ 0 w 116"/>
                <a:gd name="T51" fmla="*/ 86 h 96"/>
                <a:gd name="T52" fmla="*/ 1 w 116"/>
                <a:gd name="T53" fmla="*/ 78 h 96"/>
                <a:gd name="T54" fmla="*/ 4 w 116"/>
                <a:gd name="T55" fmla="*/ 71 h 96"/>
                <a:gd name="T56" fmla="*/ 7 w 116"/>
                <a:gd name="T57" fmla="*/ 64 h 96"/>
                <a:gd name="T58" fmla="*/ 11 w 116"/>
                <a:gd name="T59" fmla="*/ 57 h 96"/>
                <a:gd name="T60" fmla="*/ 14 w 116"/>
                <a:gd name="T61" fmla="*/ 50 h 96"/>
                <a:gd name="T62" fmla="*/ 17 w 116"/>
                <a:gd name="T63" fmla="*/ 42 h 96"/>
                <a:gd name="T64" fmla="*/ 18 w 116"/>
                <a:gd name="T65"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96">
                  <a:moveTo>
                    <a:pt x="18" y="33"/>
                  </a:moveTo>
                  <a:lnTo>
                    <a:pt x="19" y="19"/>
                  </a:lnTo>
                  <a:lnTo>
                    <a:pt x="28" y="9"/>
                  </a:lnTo>
                  <a:lnTo>
                    <a:pt x="40" y="2"/>
                  </a:lnTo>
                  <a:lnTo>
                    <a:pt x="55" y="0"/>
                  </a:lnTo>
                  <a:lnTo>
                    <a:pt x="70" y="2"/>
                  </a:lnTo>
                  <a:lnTo>
                    <a:pt x="83" y="8"/>
                  </a:lnTo>
                  <a:lnTo>
                    <a:pt x="91" y="18"/>
                  </a:lnTo>
                  <a:lnTo>
                    <a:pt x="94" y="33"/>
                  </a:lnTo>
                  <a:lnTo>
                    <a:pt x="96" y="43"/>
                  </a:lnTo>
                  <a:lnTo>
                    <a:pt x="100" y="52"/>
                  </a:lnTo>
                  <a:lnTo>
                    <a:pt x="105" y="60"/>
                  </a:lnTo>
                  <a:lnTo>
                    <a:pt x="110" y="67"/>
                  </a:lnTo>
                  <a:lnTo>
                    <a:pt x="114" y="73"/>
                  </a:lnTo>
                  <a:lnTo>
                    <a:pt x="116" y="80"/>
                  </a:lnTo>
                  <a:lnTo>
                    <a:pt x="116" y="88"/>
                  </a:lnTo>
                  <a:lnTo>
                    <a:pt x="114" y="96"/>
                  </a:lnTo>
                  <a:lnTo>
                    <a:pt x="100" y="96"/>
                  </a:lnTo>
                  <a:lnTo>
                    <a:pt x="86" y="96"/>
                  </a:lnTo>
                  <a:lnTo>
                    <a:pt x="72" y="96"/>
                  </a:lnTo>
                  <a:lnTo>
                    <a:pt x="57" y="96"/>
                  </a:lnTo>
                  <a:lnTo>
                    <a:pt x="42" y="96"/>
                  </a:lnTo>
                  <a:lnTo>
                    <a:pt x="28" y="96"/>
                  </a:lnTo>
                  <a:lnTo>
                    <a:pt x="14" y="96"/>
                  </a:lnTo>
                  <a:lnTo>
                    <a:pt x="1" y="96"/>
                  </a:lnTo>
                  <a:lnTo>
                    <a:pt x="0" y="86"/>
                  </a:lnTo>
                  <a:lnTo>
                    <a:pt x="1" y="78"/>
                  </a:lnTo>
                  <a:lnTo>
                    <a:pt x="4" y="71"/>
                  </a:lnTo>
                  <a:lnTo>
                    <a:pt x="7" y="64"/>
                  </a:lnTo>
                  <a:lnTo>
                    <a:pt x="11" y="57"/>
                  </a:lnTo>
                  <a:lnTo>
                    <a:pt x="14" y="50"/>
                  </a:lnTo>
                  <a:lnTo>
                    <a:pt x="17" y="42"/>
                  </a:lnTo>
                  <a:lnTo>
                    <a:pt x="18" y="33"/>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23" name="Freeform 2466"/>
            <p:cNvSpPr>
              <a:spLocks/>
            </p:cNvSpPr>
            <p:nvPr/>
          </p:nvSpPr>
          <p:spPr bwMode="auto">
            <a:xfrm>
              <a:off x="2552703" y="4993250"/>
              <a:ext cx="176213" cy="150813"/>
            </a:xfrm>
            <a:custGeom>
              <a:avLst/>
              <a:gdLst>
                <a:gd name="T0" fmla="*/ 16 w 111"/>
                <a:gd name="T1" fmla="*/ 34 h 95"/>
                <a:gd name="T2" fmla="*/ 19 w 111"/>
                <a:gd name="T3" fmla="*/ 19 h 95"/>
                <a:gd name="T4" fmla="*/ 27 w 111"/>
                <a:gd name="T5" fmla="*/ 9 h 95"/>
                <a:gd name="T6" fmla="*/ 39 w 111"/>
                <a:gd name="T7" fmla="*/ 2 h 95"/>
                <a:gd name="T8" fmla="*/ 53 w 111"/>
                <a:gd name="T9" fmla="*/ 0 h 95"/>
                <a:gd name="T10" fmla="*/ 66 w 111"/>
                <a:gd name="T11" fmla="*/ 2 h 95"/>
                <a:gd name="T12" fmla="*/ 78 w 111"/>
                <a:gd name="T13" fmla="*/ 8 h 95"/>
                <a:gd name="T14" fmla="*/ 86 w 111"/>
                <a:gd name="T15" fmla="*/ 18 h 95"/>
                <a:gd name="T16" fmla="*/ 89 w 111"/>
                <a:gd name="T17" fmla="*/ 34 h 95"/>
                <a:gd name="T18" fmla="*/ 92 w 111"/>
                <a:gd name="T19" fmla="*/ 43 h 95"/>
                <a:gd name="T20" fmla="*/ 95 w 111"/>
                <a:gd name="T21" fmla="*/ 52 h 95"/>
                <a:gd name="T22" fmla="*/ 100 w 111"/>
                <a:gd name="T23" fmla="*/ 59 h 95"/>
                <a:gd name="T24" fmla="*/ 105 w 111"/>
                <a:gd name="T25" fmla="*/ 66 h 95"/>
                <a:gd name="T26" fmla="*/ 108 w 111"/>
                <a:gd name="T27" fmla="*/ 73 h 95"/>
                <a:gd name="T28" fmla="*/ 111 w 111"/>
                <a:gd name="T29" fmla="*/ 80 h 95"/>
                <a:gd name="T30" fmla="*/ 111 w 111"/>
                <a:gd name="T31" fmla="*/ 87 h 95"/>
                <a:gd name="T32" fmla="*/ 108 w 111"/>
                <a:gd name="T33" fmla="*/ 95 h 95"/>
                <a:gd name="T34" fmla="*/ 95 w 111"/>
                <a:gd name="T35" fmla="*/ 95 h 95"/>
                <a:gd name="T36" fmla="*/ 82 w 111"/>
                <a:gd name="T37" fmla="*/ 95 h 95"/>
                <a:gd name="T38" fmla="*/ 68 w 111"/>
                <a:gd name="T39" fmla="*/ 95 h 95"/>
                <a:gd name="T40" fmla="*/ 54 w 111"/>
                <a:gd name="T41" fmla="*/ 95 h 95"/>
                <a:gd name="T42" fmla="*/ 40 w 111"/>
                <a:gd name="T43" fmla="*/ 95 h 95"/>
                <a:gd name="T44" fmla="*/ 27 w 111"/>
                <a:gd name="T45" fmla="*/ 95 h 95"/>
                <a:gd name="T46" fmla="*/ 13 w 111"/>
                <a:gd name="T47" fmla="*/ 95 h 95"/>
                <a:gd name="T48" fmla="*/ 0 w 111"/>
                <a:gd name="T49" fmla="*/ 95 h 95"/>
                <a:gd name="T50" fmla="*/ 0 w 111"/>
                <a:gd name="T51" fmla="*/ 85 h 95"/>
                <a:gd name="T52" fmla="*/ 1 w 111"/>
                <a:gd name="T53" fmla="*/ 78 h 95"/>
                <a:gd name="T54" fmla="*/ 3 w 111"/>
                <a:gd name="T55" fmla="*/ 71 h 95"/>
                <a:gd name="T56" fmla="*/ 7 w 111"/>
                <a:gd name="T57" fmla="*/ 64 h 95"/>
                <a:gd name="T58" fmla="*/ 10 w 111"/>
                <a:gd name="T59" fmla="*/ 57 h 95"/>
                <a:gd name="T60" fmla="*/ 13 w 111"/>
                <a:gd name="T61" fmla="*/ 50 h 95"/>
                <a:gd name="T62" fmla="*/ 15 w 111"/>
                <a:gd name="T63" fmla="*/ 42 h 95"/>
                <a:gd name="T64" fmla="*/ 16 w 111"/>
                <a:gd name="T65" fmla="*/ 3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95">
                  <a:moveTo>
                    <a:pt x="16" y="34"/>
                  </a:moveTo>
                  <a:lnTo>
                    <a:pt x="19" y="19"/>
                  </a:lnTo>
                  <a:lnTo>
                    <a:pt x="27" y="9"/>
                  </a:lnTo>
                  <a:lnTo>
                    <a:pt x="39" y="2"/>
                  </a:lnTo>
                  <a:lnTo>
                    <a:pt x="53" y="0"/>
                  </a:lnTo>
                  <a:lnTo>
                    <a:pt x="66" y="2"/>
                  </a:lnTo>
                  <a:lnTo>
                    <a:pt x="78" y="8"/>
                  </a:lnTo>
                  <a:lnTo>
                    <a:pt x="86" y="18"/>
                  </a:lnTo>
                  <a:lnTo>
                    <a:pt x="89" y="34"/>
                  </a:lnTo>
                  <a:lnTo>
                    <a:pt x="92" y="43"/>
                  </a:lnTo>
                  <a:lnTo>
                    <a:pt x="95" y="52"/>
                  </a:lnTo>
                  <a:lnTo>
                    <a:pt x="100" y="59"/>
                  </a:lnTo>
                  <a:lnTo>
                    <a:pt x="105" y="66"/>
                  </a:lnTo>
                  <a:lnTo>
                    <a:pt x="108" y="73"/>
                  </a:lnTo>
                  <a:lnTo>
                    <a:pt x="111" y="80"/>
                  </a:lnTo>
                  <a:lnTo>
                    <a:pt x="111" y="87"/>
                  </a:lnTo>
                  <a:lnTo>
                    <a:pt x="108" y="95"/>
                  </a:lnTo>
                  <a:lnTo>
                    <a:pt x="95" y="95"/>
                  </a:lnTo>
                  <a:lnTo>
                    <a:pt x="82" y="95"/>
                  </a:lnTo>
                  <a:lnTo>
                    <a:pt x="68" y="95"/>
                  </a:lnTo>
                  <a:lnTo>
                    <a:pt x="54" y="95"/>
                  </a:lnTo>
                  <a:lnTo>
                    <a:pt x="40" y="95"/>
                  </a:lnTo>
                  <a:lnTo>
                    <a:pt x="27" y="95"/>
                  </a:lnTo>
                  <a:lnTo>
                    <a:pt x="13" y="95"/>
                  </a:lnTo>
                  <a:lnTo>
                    <a:pt x="0" y="95"/>
                  </a:lnTo>
                  <a:lnTo>
                    <a:pt x="0" y="85"/>
                  </a:lnTo>
                  <a:lnTo>
                    <a:pt x="1" y="78"/>
                  </a:lnTo>
                  <a:lnTo>
                    <a:pt x="3" y="71"/>
                  </a:lnTo>
                  <a:lnTo>
                    <a:pt x="7" y="64"/>
                  </a:lnTo>
                  <a:lnTo>
                    <a:pt x="10" y="57"/>
                  </a:lnTo>
                  <a:lnTo>
                    <a:pt x="13" y="50"/>
                  </a:lnTo>
                  <a:lnTo>
                    <a:pt x="15" y="42"/>
                  </a:lnTo>
                  <a:lnTo>
                    <a:pt x="16" y="34"/>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24" name="Freeform 2467"/>
            <p:cNvSpPr>
              <a:spLocks/>
            </p:cNvSpPr>
            <p:nvPr/>
          </p:nvSpPr>
          <p:spPr bwMode="auto">
            <a:xfrm>
              <a:off x="2643190" y="5001188"/>
              <a:ext cx="98425" cy="276225"/>
            </a:xfrm>
            <a:custGeom>
              <a:avLst/>
              <a:gdLst>
                <a:gd name="T0" fmla="*/ 0 w 62"/>
                <a:gd name="T1" fmla="*/ 88 h 174"/>
                <a:gd name="T2" fmla="*/ 2 w 62"/>
                <a:gd name="T3" fmla="*/ 93 h 174"/>
                <a:gd name="T4" fmla="*/ 3 w 62"/>
                <a:gd name="T5" fmla="*/ 99 h 174"/>
                <a:gd name="T6" fmla="*/ 5 w 62"/>
                <a:gd name="T7" fmla="*/ 104 h 174"/>
                <a:gd name="T8" fmla="*/ 6 w 62"/>
                <a:gd name="T9" fmla="*/ 109 h 174"/>
                <a:gd name="T10" fmla="*/ 8 w 62"/>
                <a:gd name="T11" fmla="*/ 115 h 174"/>
                <a:gd name="T12" fmla="*/ 10 w 62"/>
                <a:gd name="T13" fmla="*/ 120 h 174"/>
                <a:gd name="T14" fmla="*/ 11 w 62"/>
                <a:gd name="T15" fmla="*/ 125 h 174"/>
                <a:gd name="T16" fmla="*/ 13 w 62"/>
                <a:gd name="T17" fmla="*/ 131 h 174"/>
                <a:gd name="T18" fmla="*/ 11 w 62"/>
                <a:gd name="T19" fmla="*/ 136 h 174"/>
                <a:gd name="T20" fmla="*/ 10 w 62"/>
                <a:gd name="T21" fmla="*/ 141 h 174"/>
                <a:gd name="T22" fmla="*/ 8 w 62"/>
                <a:gd name="T23" fmla="*/ 146 h 174"/>
                <a:gd name="T24" fmla="*/ 6 w 62"/>
                <a:gd name="T25" fmla="*/ 151 h 174"/>
                <a:gd name="T26" fmla="*/ 5 w 62"/>
                <a:gd name="T27" fmla="*/ 156 h 174"/>
                <a:gd name="T28" fmla="*/ 3 w 62"/>
                <a:gd name="T29" fmla="*/ 161 h 174"/>
                <a:gd name="T30" fmla="*/ 2 w 62"/>
                <a:gd name="T31" fmla="*/ 165 h 174"/>
                <a:gd name="T32" fmla="*/ 1 w 62"/>
                <a:gd name="T33" fmla="*/ 170 h 174"/>
                <a:gd name="T34" fmla="*/ 1 w 62"/>
                <a:gd name="T35" fmla="*/ 173 h 174"/>
                <a:gd name="T36" fmla="*/ 5 w 62"/>
                <a:gd name="T37" fmla="*/ 174 h 174"/>
                <a:gd name="T38" fmla="*/ 12 w 62"/>
                <a:gd name="T39" fmla="*/ 173 h 174"/>
                <a:gd name="T40" fmla="*/ 19 w 62"/>
                <a:gd name="T41" fmla="*/ 171 h 174"/>
                <a:gd name="T42" fmla="*/ 27 w 62"/>
                <a:gd name="T43" fmla="*/ 168 h 174"/>
                <a:gd name="T44" fmla="*/ 33 w 62"/>
                <a:gd name="T45" fmla="*/ 165 h 174"/>
                <a:gd name="T46" fmla="*/ 37 w 62"/>
                <a:gd name="T47" fmla="*/ 161 h 174"/>
                <a:gd name="T48" fmla="*/ 38 w 62"/>
                <a:gd name="T49" fmla="*/ 158 h 174"/>
                <a:gd name="T50" fmla="*/ 34 w 62"/>
                <a:gd name="T51" fmla="*/ 152 h 174"/>
                <a:gd name="T52" fmla="*/ 32 w 62"/>
                <a:gd name="T53" fmla="*/ 147 h 174"/>
                <a:gd name="T54" fmla="*/ 31 w 62"/>
                <a:gd name="T55" fmla="*/ 142 h 174"/>
                <a:gd name="T56" fmla="*/ 33 w 62"/>
                <a:gd name="T57" fmla="*/ 138 h 174"/>
                <a:gd name="T58" fmla="*/ 35 w 62"/>
                <a:gd name="T59" fmla="*/ 133 h 174"/>
                <a:gd name="T60" fmla="*/ 39 w 62"/>
                <a:gd name="T61" fmla="*/ 128 h 174"/>
                <a:gd name="T62" fmla="*/ 43 w 62"/>
                <a:gd name="T63" fmla="*/ 122 h 174"/>
                <a:gd name="T64" fmla="*/ 47 w 62"/>
                <a:gd name="T65" fmla="*/ 114 h 174"/>
                <a:gd name="T66" fmla="*/ 56 w 62"/>
                <a:gd name="T67" fmla="*/ 102 h 174"/>
                <a:gd name="T68" fmla="*/ 60 w 62"/>
                <a:gd name="T69" fmla="*/ 89 h 174"/>
                <a:gd name="T70" fmla="*/ 62 w 62"/>
                <a:gd name="T71" fmla="*/ 75 h 174"/>
                <a:gd name="T72" fmla="*/ 62 w 62"/>
                <a:gd name="T73" fmla="*/ 61 h 174"/>
                <a:gd name="T74" fmla="*/ 60 w 62"/>
                <a:gd name="T75" fmla="*/ 47 h 174"/>
                <a:gd name="T76" fmla="*/ 57 w 62"/>
                <a:gd name="T77" fmla="*/ 33 h 174"/>
                <a:gd name="T78" fmla="*/ 54 w 62"/>
                <a:gd name="T79" fmla="*/ 20 h 174"/>
                <a:gd name="T80" fmla="*/ 51 w 62"/>
                <a:gd name="T81" fmla="*/ 6 h 174"/>
                <a:gd name="T82" fmla="*/ 39 w 62"/>
                <a:gd name="T83" fmla="*/ 0 h 174"/>
                <a:gd name="T84" fmla="*/ 29 w 62"/>
                <a:gd name="T85" fmla="*/ 2 h 174"/>
                <a:gd name="T86" fmla="*/ 22 w 62"/>
                <a:gd name="T87" fmla="*/ 11 h 174"/>
                <a:gd name="T88" fmla="*/ 16 w 62"/>
                <a:gd name="T89" fmla="*/ 24 h 174"/>
                <a:gd name="T90" fmla="*/ 11 w 62"/>
                <a:gd name="T91" fmla="*/ 40 h 174"/>
                <a:gd name="T92" fmla="*/ 8 w 62"/>
                <a:gd name="T93" fmla="*/ 58 h 174"/>
                <a:gd name="T94" fmla="*/ 4 w 62"/>
                <a:gd name="T95" fmla="*/ 74 h 174"/>
                <a:gd name="T96" fmla="*/ 0 w 62"/>
                <a:gd name="T97"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4">
                  <a:moveTo>
                    <a:pt x="0" y="88"/>
                  </a:moveTo>
                  <a:lnTo>
                    <a:pt x="2" y="93"/>
                  </a:lnTo>
                  <a:lnTo>
                    <a:pt x="3" y="99"/>
                  </a:lnTo>
                  <a:lnTo>
                    <a:pt x="5" y="104"/>
                  </a:lnTo>
                  <a:lnTo>
                    <a:pt x="6" y="109"/>
                  </a:lnTo>
                  <a:lnTo>
                    <a:pt x="8" y="115"/>
                  </a:lnTo>
                  <a:lnTo>
                    <a:pt x="10" y="120"/>
                  </a:lnTo>
                  <a:lnTo>
                    <a:pt x="11" y="125"/>
                  </a:lnTo>
                  <a:lnTo>
                    <a:pt x="13" y="131"/>
                  </a:lnTo>
                  <a:lnTo>
                    <a:pt x="11" y="136"/>
                  </a:lnTo>
                  <a:lnTo>
                    <a:pt x="10" y="141"/>
                  </a:lnTo>
                  <a:lnTo>
                    <a:pt x="8" y="146"/>
                  </a:lnTo>
                  <a:lnTo>
                    <a:pt x="6" y="151"/>
                  </a:lnTo>
                  <a:lnTo>
                    <a:pt x="5" y="156"/>
                  </a:lnTo>
                  <a:lnTo>
                    <a:pt x="3" y="161"/>
                  </a:lnTo>
                  <a:lnTo>
                    <a:pt x="2" y="165"/>
                  </a:lnTo>
                  <a:lnTo>
                    <a:pt x="1" y="170"/>
                  </a:lnTo>
                  <a:lnTo>
                    <a:pt x="1" y="173"/>
                  </a:lnTo>
                  <a:lnTo>
                    <a:pt x="5" y="174"/>
                  </a:lnTo>
                  <a:lnTo>
                    <a:pt x="12" y="173"/>
                  </a:lnTo>
                  <a:lnTo>
                    <a:pt x="19" y="171"/>
                  </a:lnTo>
                  <a:lnTo>
                    <a:pt x="27" y="168"/>
                  </a:lnTo>
                  <a:lnTo>
                    <a:pt x="33" y="165"/>
                  </a:lnTo>
                  <a:lnTo>
                    <a:pt x="37" y="161"/>
                  </a:lnTo>
                  <a:lnTo>
                    <a:pt x="38" y="158"/>
                  </a:lnTo>
                  <a:lnTo>
                    <a:pt x="34" y="152"/>
                  </a:lnTo>
                  <a:lnTo>
                    <a:pt x="32" y="147"/>
                  </a:lnTo>
                  <a:lnTo>
                    <a:pt x="31" y="142"/>
                  </a:lnTo>
                  <a:lnTo>
                    <a:pt x="33" y="138"/>
                  </a:lnTo>
                  <a:lnTo>
                    <a:pt x="35" y="133"/>
                  </a:lnTo>
                  <a:lnTo>
                    <a:pt x="39" y="128"/>
                  </a:lnTo>
                  <a:lnTo>
                    <a:pt x="43" y="122"/>
                  </a:lnTo>
                  <a:lnTo>
                    <a:pt x="47" y="114"/>
                  </a:lnTo>
                  <a:lnTo>
                    <a:pt x="56" y="102"/>
                  </a:lnTo>
                  <a:lnTo>
                    <a:pt x="60" y="89"/>
                  </a:lnTo>
                  <a:lnTo>
                    <a:pt x="62" y="75"/>
                  </a:lnTo>
                  <a:lnTo>
                    <a:pt x="62" y="61"/>
                  </a:lnTo>
                  <a:lnTo>
                    <a:pt x="60" y="47"/>
                  </a:lnTo>
                  <a:lnTo>
                    <a:pt x="57" y="33"/>
                  </a:lnTo>
                  <a:lnTo>
                    <a:pt x="54" y="20"/>
                  </a:lnTo>
                  <a:lnTo>
                    <a:pt x="51" y="6"/>
                  </a:lnTo>
                  <a:lnTo>
                    <a:pt x="39" y="0"/>
                  </a:lnTo>
                  <a:lnTo>
                    <a:pt x="29" y="2"/>
                  </a:lnTo>
                  <a:lnTo>
                    <a:pt x="22" y="11"/>
                  </a:lnTo>
                  <a:lnTo>
                    <a:pt x="16" y="24"/>
                  </a:lnTo>
                  <a:lnTo>
                    <a:pt x="11" y="40"/>
                  </a:lnTo>
                  <a:lnTo>
                    <a:pt x="8" y="58"/>
                  </a:lnTo>
                  <a:lnTo>
                    <a:pt x="4" y="74"/>
                  </a:lnTo>
                  <a:lnTo>
                    <a:pt x="0" y="88"/>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725" name="Group 2475"/>
            <p:cNvGrpSpPr>
              <a:grpSpLocks/>
            </p:cNvGrpSpPr>
            <p:nvPr/>
          </p:nvGrpSpPr>
          <p:grpSpPr bwMode="auto">
            <a:xfrm>
              <a:off x="2638428" y="5002775"/>
              <a:ext cx="100013" cy="271463"/>
              <a:chOff x="1662" y="3109"/>
              <a:chExt cx="63" cy="171"/>
            </a:xfrm>
          </p:grpSpPr>
          <p:sp>
            <p:nvSpPr>
              <p:cNvPr id="4234" name="Freeform 2468"/>
              <p:cNvSpPr>
                <a:spLocks/>
              </p:cNvSpPr>
              <p:nvPr/>
            </p:nvSpPr>
            <p:spPr bwMode="auto">
              <a:xfrm>
                <a:off x="1692" y="3133"/>
                <a:ext cx="17" cy="109"/>
              </a:xfrm>
              <a:custGeom>
                <a:avLst/>
                <a:gdLst>
                  <a:gd name="T0" fmla="*/ 5 w 17"/>
                  <a:gd name="T1" fmla="*/ 102 h 109"/>
                  <a:gd name="T2" fmla="*/ 4 w 17"/>
                  <a:gd name="T3" fmla="*/ 103 h 109"/>
                  <a:gd name="T4" fmla="*/ 3 w 17"/>
                  <a:gd name="T5" fmla="*/ 104 h 109"/>
                  <a:gd name="T6" fmla="*/ 3 w 17"/>
                  <a:gd name="T7" fmla="*/ 105 h 109"/>
                  <a:gd name="T8" fmla="*/ 2 w 17"/>
                  <a:gd name="T9" fmla="*/ 106 h 109"/>
                  <a:gd name="T10" fmla="*/ 2 w 17"/>
                  <a:gd name="T11" fmla="*/ 107 h 109"/>
                  <a:gd name="T12" fmla="*/ 1 w 17"/>
                  <a:gd name="T13" fmla="*/ 107 h 109"/>
                  <a:gd name="T14" fmla="*/ 1 w 17"/>
                  <a:gd name="T15" fmla="*/ 108 h 109"/>
                  <a:gd name="T16" fmla="*/ 0 w 17"/>
                  <a:gd name="T17" fmla="*/ 109 h 109"/>
                  <a:gd name="T18" fmla="*/ 0 w 17"/>
                  <a:gd name="T19" fmla="*/ 109 h 109"/>
                  <a:gd name="T20" fmla="*/ 1 w 17"/>
                  <a:gd name="T21" fmla="*/ 108 h 109"/>
                  <a:gd name="T22" fmla="*/ 4 w 17"/>
                  <a:gd name="T23" fmla="*/ 107 h 109"/>
                  <a:gd name="T24" fmla="*/ 7 w 17"/>
                  <a:gd name="T25" fmla="*/ 105 h 109"/>
                  <a:gd name="T26" fmla="*/ 10 w 17"/>
                  <a:gd name="T27" fmla="*/ 103 h 109"/>
                  <a:gd name="T28" fmla="*/ 13 w 17"/>
                  <a:gd name="T29" fmla="*/ 100 h 109"/>
                  <a:gd name="T30" fmla="*/ 14 w 17"/>
                  <a:gd name="T31" fmla="*/ 98 h 109"/>
                  <a:gd name="T32" fmla="*/ 14 w 17"/>
                  <a:gd name="T33" fmla="*/ 97 h 109"/>
                  <a:gd name="T34" fmla="*/ 15 w 17"/>
                  <a:gd name="T35" fmla="*/ 38 h 109"/>
                  <a:gd name="T36" fmla="*/ 16 w 17"/>
                  <a:gd name="T37" fmla="*/ 8 h 109"/>
                  <a:gd name="T38" fmla="*/ 16 w 17"/>
                  <a:gd name="T39" fmla="*/ 0 h 109"/>
                  <a:gd name="T40" fmla="*/ 17 w 17"/>
                  <a:gd name="T41" fmla="*/ 9 h 109"/>
                  <a:gd name="T42" fmla="*/ 16 w 17"/>
                  <a:gd name="T43" fmla="*/ 30 h 109"/>
                  <a:gd name="T44" fmla="*/ 14 w 17"/>
                  <a:gd name="T45" fmla="*/ 56 h 109"/>
                  <a:gd name="T46" fmla="*/ 11 w 17"/>
                  <a:gd name="T47" fmla="*/ 82 h 109"/>
                  <a:gd name="T48" fmla="*/ 5 w 17"/>
                  <a:gd name="T49" fmla="*/ 10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9">
                    <a:moveTo>
                      <a:pt x="5" y="102"/>
                    </a:moveTo>
                    <a:lnTo>
                      <a:pt x="4" y="103"/>
                    </a:lnTo>
                    <a:lnTo>
                      <a:pt x="3" y="104"/>
                    </a:lnTo>
                    <a:lnTo>
                      <a:pt x="3" y="105"/>
                    </a:lnTo>
                    <a:lnTo>
                      <a:pt x="2" y="106"/>
                    </a:lnTo>
                    <a:lnTo>
                      <a:pt x="2" y="107"/>
                    </a:lnTo>
                    <a:lnTo>
                      <a:pt x="1" y="107"/>
                    </a:lnTo>
                    <a:lnTo>
                      <a:pt x="1" y="108"/>
                    </a:lnTo>
                    <a:lnTo>
                      <a:pt x="0" y="109"/>
                    </a:lnTo>
                    <a:lnTo>
                      <a:pt x="0" y="109"/>
                    </a:lnTo>
                    <a:lnTo>
                      <a:pt x="1" y="108"/>
                    </a:lnTo>
                    <a:lnTo>
                      <a:pt x="4" y="107"/>
                    </a:lnTo>
                    <a:lnTo>
                      <a:pt x="7" y="105"/>
                    </a:lnTo>
                    <a:lnTo>
                      <a:pt x="10" y="103"/>
                    </a:lnTo>
                    <a:lnTo>
                      <a:pt x="13" y="100"/>
                    </a:lnTo>
                    <a:lnTo>
                      <a:pt x="14" y="98"/>
                    </a:lnTo>
                    <a:lnTo>
                      <a:pt x="14" y="97"/>
                    </a:lnTo>
                    <a:lnTo>
                      <a:pt x="15" y="38"/>
                    </a:lnTo>
                    <a:lnTo>
                      <a:pt x="16" y="8"/>
                    </a:lnTo>
                    <a:lnTo>
                      <a:pt x="16" y="0"/>
                    </a:lnTo>
                    <a:lnTo>
                      <a:pt x="17" y="9"/>
                    </a:lnTo>
                    <a:lnTo>
                      <a:pt x="16" y="30"/>
                    </a:lnTo>
                    <a:lnTo>
                      <a:pt x="14" y="56"/>
                    </a:lnTo>
                    <a:lnTo>
                      <a:pt x="11" y="82"/>
                    </a:lnTo>
                    <a:lnTo>
                      <a:pt x="5" y="102"/>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35" name="Freeform 2469"/>
              <p:cNvSpPr>
                <a:spLocks/>
              </p:cNvSpPr>
              <p:nvPr/>
            </p:nvSpPr>
            <p:spPr bwMode="auto">
              <a:xfrm>
                <a:off x="1663" y="3109"/>
                <a:ext cx="62" cy="171"/>
              </a:xfrm>
              <a:custGeom>
                <a:avLst/>
                <a:gdLst>
                  <a:gd name="T0" fmla="*/ 0 w 62"/>
                  <a:gd name="T1" fmla="*/ 87 h 171"/>
                  <a:gd name="T2" fmla="*/ 2 w 62"/>
                  <a:gd name="T3" fmla="*/ 92 h 171"/>
                  <a:gd name="T4" fmla="*/ 4 w 62"/>
                  <a:gd name="T5" fmla="*/ 97 h 171"/>
                  <a:gd name="T6" fmla="*/ 5 w 62"/>
                  <a:gd name="T7" fmla="*/ 103 h 171"/>
                  <a:gd name="T8" fmla="*/ 7 w 62"/>
                  <a:gd name="T9" fmla="*/ 108 h 171"/>
                  <a:gd name="T10" fmla="*/ 9 w 62"/>
                  <a:gd name="T11" fmla="*/ 113 h 171"/>
                  <a:gd name="T12" fmla="*/ 10 w 62"/>
                  <a:gd name="T13" fmla="*/ 118 h 171"/>
                  <a:gd name="T14" fmla="*/ 12 w 62"/>
                  <a:gd name="T15" fmla="*/ 124 h 171"/>
                  <a:gd name="T16" fmla="*/ 14 w 62"/>
                  <a:gd name="T17" fmla="*/ 129 h 171"/>
                  <a:gd name="T18" fmla="*/ 12 w 62"/>
                  <a:gd name="T19" fmla="*/ 134 h 171"/>
                  <a:gd name="T20" fmla="*/ 11 w 62"/>
                  <a:gd name="T21" fmla="*/ 139 h 171"/>
                  <a:gd name="T22" fmla="*/ 10 w 62"/>
                  <a:gd name="T23" fmla="*/ 143 h 171"/>
                  <a:gd name="T24" fmla="*/ 8 w 62"/>
                  <a:gd name="T25" fmla="*/ 148 h 171"/>
                  <a:gd name="T26" fmla="*/ 7 w 62"/>
                  <a:gd name="T27" fmla="*/ 153 h 171"/>
                  <a:gd name="T28" fmla="*/ 6 w 62"/>
                  <a:gd name="T29" fmla="*/ 158 h 171"/>
                  <a:gd name="T30" fmla="*/ 4 w 62"/>
                  <a:gd name="T31" fmla="*/ 163 h 171"/>
                  <a:gd name="T32" fmla="*/ 2 w 62"/>
                  <a:gd name="T33" fmla="*/ 168 h 171"/>
                  <a:gd name="T34" fmla="*/ 3 w 62"/>
                  <a:gd name="T35" fmla="*/ 170 h 171"/>
                  <a:gd name="T36" fmla="*/ 7 w 62"/>
                  <a:gd name="T37" fmla="*/ 171 h 171"/>
                  <a:gd name="T38" fmla="*/ 13 w 62"/>
                  <a:gd name="T39" fmla="*/ 170 h 171"/>
                  <a:gd name="T40" fmla="*/ 20 w 62"/>
                  <a:gd name="T41" fmla="*/ 168 h 171"/>
                  <a:gd name="T42" fmla="*/ 27 w 62"/>
                  <a:gd name="T43" fmla="*/ 165 h 171"/>
                  <a:gd name="T44" fmla="*/ 33 w 62"/>
                  <a:gd name="T45" fmla="*/ 162 h 171"/>
                  <a:gd name="T46" fmla="*/ 36 w 62"/>
                  <a:gd name="T47" fmla="*/ 159 h 171"/>
                  <a:gd name="T48" fmla="*/ 37 w 62"/>
                  <a:gd name="T49" fmla="*/ 155 h 171"/>
                  <a:gd name="T50" fmla="*/ 33 w 62"/>
                  <a:gd name="T51" fmla="*/ 150 h 171"/>
                  <a:gd name="T52" fmla="*/ 32 w 62"/>
                  <a:gd name="T53" fmla="*/ 145 h 171"/>
                  <a:gd name="T54" fmla="*/ 32 w 62"/>
                  <a:gd name="T55" fmla="*/ 140 h 171"/>
                  <a:gd name="T56" fmla="*/ 33 w 62"/>
                  <a:gd name="T57" fmla="*/ 135 h 171"/>
                  <a:gd name="T58" fmla="*/ 36 w 62"/>
                  <a:gd name="T59" fmla="*/ 130 h 171"/>
                  <a:gd name="T60" fmla="*/ 39 w 62"/>
                  <a:gd name="T61" fmla="*/ 125 h 171"/>
                  <a:gd name="T62" fmla="*/ 43 w 62"/>
                  <a:gd name="T63" fmla="*/ 119 h 171"/>
                  <a:gd name="T64" fmla="*/ 47 w 62"/>
                  <a:gd name="T65" fmla="*/ 113 h 171"/>
                  <a:gd name="T66" fmla="*/ 55 w 62"/>
                  <a:gd name="T67" fmla="*/ 101 h 171"/>
                  <a:gd name="T68" fmla="*/ 60 w 62"/>
                  <a:gd name="T69" fmla="*/ 88 h 171"/>
                  <a:gd name="T70" fmla="*/ 62 w 62"/>
                  <a:gd name="T71" fmla="*/ 74 h 171"/>
                  <a:gd name="T72" fmla="*/ 61 w 62"/>
                  <a:gd name="T73" fmla="*/ 60 h 171"/>
                  <a:gd name="T74" fmla="*/ 59 w 62"/>
                  <a:gd name="T75" fmla="*/ 46 h 171"/>
                  <a:gd name="T76" fmla="*/ 56 w 62"/>
                  <a:gd name="T77" fmla="*/ 33 h 171"/>
                  <a:gd name="T78" fmla="*/ 53 w 62"/>
                  <a:gd name="T79" fmla="*/ 19 h 171"/>
                  <a:gd name="T80" fmla="*/ 51 w 62"/>
                  <a:gd name="T81" fmla="*/ 6 h 171"/>
                  <a:gd name="T82" fmla="*/ 39 w 62"/>
                  <a:gd name="T83" fmla="*/ 0 h 171"/>
                  <a:gd name="T84" fmla="*/ 30 w 62"/>
                  <a:gd name="T85" fmla="*/ 2 h 171"/>
                  <a:gd name="T86" fmla="*/ 22 w 62"/>
                  <a:gd name="T87" fmla="*/ 10 h 171"/>
                  <a:gd name="T88" fmla="*/ 17 w 62"/>
                  <a:gd name="T89" fmla="*/ 23 h 171"/>
                  <a:gd name="T90" fmla="*/ 12 w 62"/>
                  <a:gd name="T91" fmla="*/ 40 h 171"/>
                  <a:gd name="T92" fmla="*/ 8 w 62"/>
                  <a:gd name="T93" fmla="*/ 57 h 171"/>
                  <a:gd name="T94" fmla="*/ 4 w 62"/>
                  <a:gd name="T95" fmla="*/ 73 h 171"/>
                  <a:gd name="T96" fmla="*/ 0 w 62"/>
                  <a:gd name="T97"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1">
                    <a:moveTo>
                      <a:pt x="0" y="87"/>
                    </a:moveTo>
                    <a:lnTo>
                      <a:pt x="2" y="92"/>
                    </a:lnTo>
                    <a:lnTo>
                      <a:pt x="4" y="97"/>
                    </a:lnTo>
                    <a:lnTo>
                      <a:pt x="5" y="103"/>
                    </a:lnTo>
                    <a:lnTo>
                      <a:pt x="7" y="108"/>
                    </a:lnTo>
                    <a:lnTo>
                      <a:pt x="9" y="113"/>
                    </a:lnTo>
                    <a:lnTo>
                      <a:pt x="10" y="118"/>
                    </a:lnTo>
                    <a:lnTo>
                      <a:pt x="12" y="124"/>
                    </a:lnTo>
                    <a:lnTo>
                      <a:pt x="14" y="129"/>
                    </a:lnTo>
                    <a:lnTo>
                      <a:pt x="12" y="134"/>
                    </a:lnTo>
                    <a:lnTo>
                      <a:pt x="11" y="139"/>
                    </a:lnTo>
                    <a:lnTo>
                      <a:pt x="10" y="143"/>
                    </a:lnTo>
                    <a:lnTo>
                      <a:pt x="8" y="148"/>
                    </a:lnTo>
                    <a:lnTo>
                      <a:pt x="7" y="153"/>
                    </a:lnTo>
                    <a:lnTo>
                      <a:pt x="6" y="158"/>
                    </a:lnTo>
                    <a:lnTo>
                      <a:pt x="4" y="163"/>
                    </a:lnTo>
                    <a:lnTo>
                      <a:pt x="2" y="168"/>
                    </a:lnTo>
                    <a:lnTo>
                      <a:pt x="3" y="170"/>
                    </a:lnTo>
                    <a:lnTo>
                      <a:pt x="7" y="171"/>
                    </a:lnTo>
                    <a:lnTo>
                      <a:pt x="13" y="170"/>
                    </a:lnTo>
                    <a:lnTo>
                      <a:pt x="20" y="168"/>
                    </a:lnTo>
                    <a:lnTo>
                      <a:pt x="27" y="165"/>
                    </a:lnTo>
                    <a:lnTo>
                      <a:pt x="33" y="162"/>
                    </a:lnTo>
                    <a:lnTo>
                      <a:pt x="36" y="159"/>
                    </a:lnTo>
                    <a:lnTo>
                      <a:pt x="37" y="155"/>
                    </a:lnTo>
                    <a:lnTo>
                      <a:pt x="33" y="150"/>
                    </a:lnTo>
                    <a:lnTo>
                      <a:pt x="32" y="145"/>
                    </a:lnTo>
                    <a:lnTo>
                      <a:pt x="32" y="140"/>
                    </a:lnTo>
                    <a:lnTo>
                      <a:pt x="33" y="135"/>
                    </a:lnTo>
                    <a:lnTo>
                      <a:pt x="36" y="130"/>
                    </a:lnTo>
                    <a:lnTo>
                      <a:pt x="39" y="125"/>
                    </a:lnTo>
                    <a:lnTo>
                      <a:pt x="43" y="119"/>
                    </a:lnTo>
                    <a:lnTo>
                      <a:pt x="47" y="113"/>
                    </a:lnTo>
                    <a:lnTo>
                      <a:pt x="55" y="101"/>
                    </a:lnTo>
                    <a:lnTo>
                      <a:pt x="60" y="88"/>
                    </a:lnTo>
                    <a:lnTo>
                      <a:pt x="62" y="74"/>
                    </a:lnTo>
                    <a:lnTo>
                      <a:pt x="61" y="60"/>
                    </a:lnTo>
                    <a:lnTo>
                      <a:pt x="59" y="46"/>
                    </a:lnTo>
                    <a:lnTo>
                      <a:pt x="56" y="33"/>
                    </a:lnTo>
                    <a:lnTo>
                      <a:pt x="53" y="19"/>
                    </a:lnTo>
                    <a:lnTo>
                      <a:pt x="51" y="6"/>
                    </a:lnTo>
                    <a:lnTo>
                      <a:pt x="39" y="0"/>
                    </a:lnTo>
                    <a:lnTo>
                      <a:pt x="30" y="2"/>
                    </a:lnTo>
                    <a:lnTo>
                      <a:pt x="22" y="10"/>
                    </a:lnTo>
                    <a:lnTo>
                      <a:pt x="17" y="23"/>
                    </a:lnTo>
                    <a:lnTo>
                      <a:pt x="12" y="40"/>
                    </a:lnTo>
                    <a:lnTo>
                      <a:pt x="8" y="57"/>
                    </a:lnTo>
                    <a:lnTo>
                      <a:pt x="4" y="73"/>
                    </a:lnTo>
                    <a:lnTo>
                      <a:pt x="0" y="87"/>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36" name="Freeform 2470"/>
              <p:cNvSpPr>
                <a:spLocks/>
              </p:cNvSpPr>
              <p:nvPr/>
            </p:nvSpPr>
            <p:spPr bwMode="auto">
              <a:xfrm>
                <a:off x="1663" y="3109"/>
                <a:ext cx="60" cy="166"/>
              </a:xfrm>
              <a:custGeom>
                <a:avLst/>
                <a:gdLst>
                  <a:gd name="T0" fmla="*/ 0 w 60"/>
                  <a:gd name="T1" fmla="*/ 86 h 166"/>
                  <a:gd name="T2" fmla="*/ 2 w 60"/>
                  <a:gd name="T3" fmla="*/ 91 h 166"/>
                  <a:gd name="T4" fmla="*/ 3 w 60"/>
                  <a:gd name="T5" fmla="*/ 96 h 166"/>
                  <a:gd name="T6" fmla="*/ 5 w 60"/>
                  <a:gd name="T7" fmla="*/ 101 h 166"/>
                  <a:gd name="T8" fmla="*/ 7 w 60"/>
                  <a:gd name="T9" fmla="*/ 106 h 166"/>
                  <a:gd name="T10" fmla="*/ 9 w 60"/>
                  <a:gd name="T11" fmla="*/ 111 h 166"/>
                  <a:gd name="T12" fmla="*/ 11 w 60"/>
                  <a:gd name="T13" fmla="*/ 116 h 166"/>
                  <a:gd name="T14" fmla="*/ 13 w 60"/>
                  <a:gd name="T15" fmla="*/ 121 h 166"/>
                  <a:gd name="T16" fmla="*/ 14 w 60"/>
                  <a:gd name="T17" fmla="*/ 126 h 166"/>
                  <a:gd name="T18" fmla="*/ 13 w 60"/>
                  <a:gd name="T19" fmla="*/ 131 h 166"/>
                  <a:gd name="T20" fmla="*/ 13 w 60"/>
                  <a:gd name="T21" fmla="*/ 136 h 166"/>
                  <a:gd name="T22" fmla="*/ 12 w 60"/>
                  <a:gd name="T23" fmla="*/ 140 h 166"/>
                  <a:gd name="T24" fmla="*/ 11 w 60"/>
                  <a:gd name="T25" fmla="*/ 144 h 166"/>
                  <a:gd name="T26" fmla="*/ 10 w 60"/>
                  <a:gd name="T27" fmla="*/ 149 h 166"/>
                  <a:gd name="T28" fmla="*/ 8 w 60"/>
                  <a:gd name="T29" fmla="*/ 153 h 166"/>
                  <a:gd name="T30" fmla="*/ 6 w 60"/>
                  <a:gd name="T31" fmla="*/ 158 h 166"/>
                  <a:gd name="T32" fmla="*/ 5 w 60"/>
                  <a:gd name="T33" fmla="*/ 163 h 166"/>
                  <a:gd name="T34" fmla="*/ 5 w 60"/>
                  <a:gd name="T35" fmla="*/ 165 h 166"/>
                  <a:gd name="T36" fmla="*/ 8 w 60"/>
                  <a:gd name="T37" fmla="*/ 166 h 166"/>
                  <a:gd name="T38" fmla="*/ 14 w 60"/>
                  <a:gd name="T39" fmla="*/ 165 h 166"/>
                  <a:gd name="T40" fmla="*/ 20 w 60"/>
                  <a:gd name="T41" fmla="*/ 163 h 166"/>
                  <a:gd name="T42" fmla="*/ 26 w 60"/>
                  <a:gd name="T43" fmla="*/ 161 h 166"/>
                  <a:gd name="T44" fmla="*/ 31 w 60"/>
                  <a:gd name="T45" fmla="*/ 159 h 166"/>
                  <a:gd name="T46" fmla="*/ 34 w 60"/>
                  <a:gd name="T47" fmla="*/ 155 h 166"/>
                  <a:gd name="T48" fmla="*/ 34 w 60"/>
                  <a:gd name="T49" fmla="*/ 152 h 166"/>
                  <a:gd name="T50" fmla="*/ 31 w 60"/>
                  <a:gd name="T51" fmla="*/ 146 h 166"/>
                  <a:gd name="T52" fmla="*/ 30 w 60"/>
                  <a:gd name="T53" fmla="*/ 141 h 166"/>
                  <a:gd name="T54" fmla="*/ 31 w 60"/>
                  <a:gd name="T55" fmla="*/ 136 h 166"/>
                  <a:gd name="T56" fmla="*/ 33 w 60"/>
                  <a:gd name="T57" fmla="*/ 131 h 166"/>
                  <a:gd name="T58" fmla="*/ 35 w 60"/>
                  <a:gd name="T59" fmla="*/ 126 h 166"/>
                  <a:gd name="T60" fmla="*/ 38 w 60"/>
                  <a:gd name="T61" fmla="*/ 121 h 166"/>
                  <a:gd name="T62" fmla="*/ 41 w 60"/>
                  <a:gd name="T63" fmla="*/ 116 h 166"/>
                  <a:gd name="T64" fmla="*/ 44 w 60"/>
                  <a:gd name="T65" fmla="*/ 111 h 166"/>
                  <a:gd name="T66" fmla="*/ 53 w 60"/>
                  <a:gd name="T67" fmla="*/ 99 h 166"/>
                  <a:gd name="T68" fmla="*/ 58 w 60"/>
                  <a:gd name="T69" fmla="*/ 86 h 166"/>
                  <a:gd name="T70" fmla="*/ 60 w 60"/>
                  <a:gd name="T71" fmla="*/ 73 h 166"/>
                  <a:gd name="T72" fmla="*/ 59 w 60"/>
                  <a:gd name="T73" fmla="*/ 60 h 166"/>
                  <a:gd name="T74" fmla="*/ 57 w 60"/>
                  <a:gd name="T75" fmla="*/ 46 h 166"/>
                  <a:gd name="T76" fmla="*/ 55 w 60"/>
                  <a:gd name="T77" fmla="*/ 33 h 166"/>
                  <a:gd name="T78" fmla="*/ 52 w 60"/>
                  <a:gd name="T79" fmla="*/ 20 h 166"/>
                  <a:gd name="T80" fmla="*/ 49 w 60"/>
                  <a:gd name="T81" fmla="*/ 7 h 166"/>
                  <a:gd name="T82" fmla="*/ 37 w 60"/>
                  <a:gd name="T83" fmla="*/ 0 h 166"/>
                  <a:gd name="T84" fmla="*/ 28 w 60"/>
                  <a:gd name="T85" fmla="*/ 1 h 166"/>
                  <a:gd name="T86" fmla="*/ 21 w 60"/>
                  <a:gd name="T87" fmla="*/ 10 h 166"/>
                  <a:gd name="T88" fmla="*/ 16 w 60"/>
                  <a:gd name="T89" fmla="*/ 23 h 166"/>
                  <a:gd name="T90" fmla="*/ 11 w 60"/>
                  <a:gd name="T91" fmla="*/ 39 h 166"/>
                  <a:gd name="T92" fmla="*/ 8 w 60"/>
                  <a:gd name="T93" fmla="*/ 56 h 166"/>
                  <a:gd name="T94" fmla="*/ 4 w 60"/>
                  <a:gd name="T95" fmla="*/ 72 h 166"/>
                  <a:gd name="T96" fmla="*/ 0 w 60"/>
                  <a:gd name="T97" fmla="*/ 8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166">
                    <a:moveTo>
                      <a:pt x="0" y="86"/>
                    </a:moveTo>
                    <a:lnTo>
                      <a:pt x="2" y="91"/>
                    </a:lnTo>
                    <a:lnTo>
                      <a:pt x="3" y="96"/>
                    </a:lnTo>
                    <a:lnTo>
                      <a:pt x="5" y="101"/>
                    </a:lnTo>
                    <a:lnTo>
                      <a:pt x="7" y="106"/>
                    </a:lnTo>
                    <a:lnTo>
                      <a:pt x="9" y="111"/>
                    </a:lnTo>
                    <a:lnTo>
                      <a:pt x="11" y="116"/>
                    </a:lnTo>
                    <a:lnTo>
                      <a:pt x="13" y="121"/>
                    </a:lnTo>
                    <a:lnTo>
                      <a:pt x="14" y="126"/>
                    </a:lnTo>
                    <a:lnTo>
                      <a:pt x="13" y="131"/>
                    </a:lnTo>
                    <a:lnTo>
                      <a:pt x="13" y="136"/>
                    </a:lnTo>
                    <a:lnTo>
                      <a:pt x="12" y="140"/>
                    </a:lnTo>
                    <a:lnTo>
                      <a:pt x="11" y="144"/>
                    </a:lnTo>
                    <a:lnTo>
                      <a:pt x="10" y="149"/>
                    </a:lnTo>
                    <a:lnTo>
                      <a:pt x="8" y="153"/>
                    </a:lnTo>
                    <a:lnTo>
                      <a:pt x="6" y="158"/>
                    </a:lnTo>
                    <a:lnTo>
                      <a:pt x="5" y="163"/>
                    </a:lnTo>
                    <a:lnTo>
                      <a:pt x="5" y="165"/>
                    </a:lnTo>
                    <a:lnTo>
                      <a:pt x="8" y="166"/>
                    </a:lnTo>
                    <a:lnTo>
                      <a:pt x="14" y="165"/>
                    </a:lnTo>
                    <a:lnTo>
                      <a:pt x="20" y="163"/>
                    </a:lnTo>
                    <a:lnTo>
                      <a:pt x="26" y="161"/>
                    </a:lnTo>
                    <a:lnTo>
                      <a:pt x="31" y="159"/>
                    </a:lnTo>
                    <a:lnTo>
                      <a:pt x="34" y="155"/>
                    </a:lnTo>
                    <a:lnTo>
                      <a:pt x="34" y="152"/>
                    </a:lnTo>
                    <a:lnTo>
                      <a:pt x="31" y="146"/>
                    </a:lnTo>
                    <a:lnTo>
                      <a:pt x="30" y="141"/>
                    </a:lnTo>
                    <a:lnTo>
                      <a:pt x="31" y="136"/>
                    </a:lnTo>
                    <a:lnTo>
                      <a:pt x="33" y="131"/>
                    </a:lnTo>
                    <a:lnTo>
                      <a:pt x="35" y="126"/>
                    </a:lnTo>
                    <a:lnTo>
                      <a:pt x="38" y="121"/>
                    </a:lnTo>
                    <a:lnTo>
                      <a:pt x="41" y="116"/>
                    </a:lnTo>
                    <a:lnTo>
                      <a:pt x="44" y="111"/>
                    </a:lnTo>
                    <a:lnTo>
                      <a:pt x="53" y="99"/>
                    </a:lnTo>
                    <a:lnTo>
                      <a:pt x="58" y="86"/>
                    </a:lnTo>
                    <a:lnTo>
                      <a:pt x="60" y="73"/>
                    </a:lnTo>
                    <a:lnTo>
                      <a:pt x="59" y="60"/>
                    </a:lnTo>
                    <a:lnTo>
                      <a:pt x="57" y="46"/>
                    </a:lnTo>
                    <a:lnTo>
                      <a:pt x="55" y="33"/>
                    </a:lnTo>
                    <a:lnTo>
                      <a:pt x="52" y="20"/>
                    </a:lnTo>
                    <a:lnTo>
                      <a:pt x="49" y="7"/>
                    </a:lnTo>
                    <a:lnTo>
                      <a:pt x="37" y="0"/>
                    </a:lnTo>
                    <a:lnTo>
                      <a:pt x="28" y="1"/>
                    </a:lnTo>
                    <a:lnTo>
                      <a:pt x="21" y="10"/>
                    </a:lnTo>
                    <a:lnTo>
                      <a:pt x="16" y="23"/>
                    </a:lnTo>
                    <a:lnTo>
                      <a:pt x="11" y="39"/>
                    </a:lnTo>
                    <a:lnTo>
                      <a:pt x="8" y="56"/>
                    </a:lnTo>
                    <a:lnTo>
                      <a:pt x="4" y="72"/>
                    </a:lnTo>
                    <a:lnTo>
                      <a:pt x="0" y="8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37" name="Freeform 2471"/>
              <p:cNvSpPr>
                <a:spLocks/>
              </p:cNvSpPr>
              <p:nvPr/>
            </p:nvSpPr>
            <p:spPr bwMode="auto">
              <a:xfrm>
                <a:off x="1664" y="3110"/>
                <a:ext cx="58" cy="162"/>
              </a:xfrm>
              <a:custGeom>
                <a:avLst/>
                <a:gdLst>
                  <a:gd name="T0" fmla="*/ 0 w 58"/>
                  <a:gd name="T1" fmla="*/ 86 h 162"/>
                  <a:gd name="T2" fmla="*/ 1 w 58"/>
                  <a:gd name="T3" fmla="*/ 91 h 162"/>
                  <a:gd name="T4" fmla="*/ 3 w 58"/>
                  <a:gd name="T5" fmla="*/ 96 h 162"/>
                  <a:gd name="T6" fmla="*/ 5 w 58"/>
                  <a:gd name="T7" fmla="*/ 101 h 162"/>
                  <a:gd name="T8" fmla="*/ 7 w 58"/>
                  <a:gd name="T9" fmla="*/ 105 h 162"/>
                  <a:gd name="T10" fmla="*/ 9 w 58"/>
                  <a:gd name="T11" fmla="*/ 110 h 162"/>
                  <a:gd name="T12" fmla="*/ 11 w 58"/>
                  <a:gd name="T13" fmla="*/ 115 h 162"/>
                  <a:gd name="T14" fmla="*/ 13 w 58"/>
                  <a:gd name="T15" fmla="*/ 120 h 162"/>
                  <a:gd name="T16" fmla="*/ 15 w 58"/>
                  <a:gd name="T17" fmla="*/ 125 h 162"/>
                  <a:gd name="T18" fmla="*/ 14 w 58"/>
                  <a:gd name="T19" fmla="*/ 130 h 162"/>
                  <a:gd name="T20" fmla="*/ 13 w 58"/>
                  <a:gd name="T21" fmla="*/ 134 h 162"/>
                  <a:gd name="T22" fmla="*/ 13 w 58"/>
                  <a:gd name="T23" fmla="*/ 138 h 162"/>
                  <a:gd name="T24" fmla="*/ 12 w 58"/>
                  <a:gd name="T25" fmla="*/ 142 h 162"/>
                  <a:gd name="T26" fmla="*/ 11 w 58"/>
                  <a:gd name="T27" fmla="*/ 146 h 162"/>
                  <a:gd name="T28" fmla="*/ 10 w 58"/>
                  <a:gd name="T29" fmla="*/ 151 h 162"/>
                  <a:gd name="T30" fmla="*/ 8 w 58"/>
                  <a:gd name="T31" fmla="*/ 155 h 162"/>
                  <a:gd name="T32" fmla="*/ 6 w 58"/>
                  <a:gd name="T33" fmla="*/ 160 h 162"/>
                  <a:gd name="T34" fmla="*/ 6 w 58"/>
                  <a:gd name="T35" fmla="*/ 162 h 162"/>
                  <a:gd name="T36" fmla="*/ 9 w 58"/>
                  <a:gd name="T37" fmla="*/ 162 h 162"/>
                  <a:gd name="T38" fmla="*/ 14 w 58"/>
                  <a:gd name="T39" fmla="*/ 162 h 162"/>
                  <a:gd name="T40" fmla="*/ 20 w 58"/>
                  <a:gd name="T41" fmla="*/ 161 h 162"/>
                  <a:gd name="T42" fmla="*/ 25 w 58"/>
                  <a:gd name="T43" fmla="*/ 159 h 162"/>
                  <a:gd name="T44" fmla="*/ 30 w 58"/>
                  <a:gd name="T45" fmla="*/ 156 h 162"/>
                  <a:gd name="T46" fmla="*/ 32 w 58"/>
                  <a:gd name="T47" fmla="*/ 153 h 162"/>
                  <a:gd name="T48" fmla="*/ 33 w 58"/>
                  <a:gd name="T49" fmla="*/ 150 h 162"/>
                  <a:gd name="T50" fmla="*/ 30 w 58"/>
                  <a:gd name="T51" fmla="*/ 144 h 162"/>
                  <a:gd name="T52" fmla="*/ 29 w 58"/>
                  <a:gd name="T53" fmla="*/ 139 h 162"/>
                  <a:gd name="T54" fmla="*/ 30 w 58"/>
                  <a:gd name="T55" fmla="*/ 133 h 162"/>
                  <a:gd name="T56" fmla="*/ 32 w 58"/>
                  <a:gd name="T57" fmla="*/ 128 h 162"/>
                  <a:gd name="T58" fmla="*/ 34 w 58"/>
                  <a:gd name="T59" fmla="*/ 123 h 162"/>
                  <a:gd name="T60" fmla="*/ 37 w 58"/>
                  <a:gd name="T61" fmla="*/ 119 h 162"/>
                  <a:gd name="T62" fmla="*/ 40 w 58"/>
                  <a:gd name="T63" fmla="*/ 114 h 162"/>
                  <a:gd name="T64" fmla="*/ 43 w 58"/>
                  <a:gd name="T65" fmla="*/ 110 h 162"/>
                  <a:gd name="T66" fmla="*/ 51 w 58"/>
                  <a:gd name="T67" fmla="*/ 98 h 162"/>
                  <a:gd name="T68" fmla="*/ 56 w 58"/>
                  <a:gd name="T69" fmla="*/ 85 h 162"/>
                  <a:gd name="T70" fmla="*/ 58 w 58"/>
                  <a:gd name="T71" fmla="*/ 72 h 162"/>
                  <a:gd name="T72" fmla="*/ 58 w 58"/>
                  <a:gd name="T73" fmla="*/ 59 h 162"/>
                  <a:gd name="T74" fmla="*/ 56 w 58"/>
                  <a:gd name="T75" fmla="*/ 46 h 162"/>
                  <a:gd name="T76" fmla="*/ 53 w 58"/>
                  <a:gd name="T77" fmla="*/ 33 h 162"/>
                  <a:gd name="T78" fmla="*/ 50 w 58"/>
                  <a:gd name="T79" fmla="*/ 20 h 162"/>
                  <a:gd name="T80" fmla="*/ 48 w 58"/>
                  <a:gd name="T81" fmla="*/ 7 h 162"/>
                  <a:gd name="T82" fmla="*/ 36 w 58"/>
                  <a:gd name="T83" fmla="*/ 0 h 162"/>
                  <a:gd name="T84" fmla="*/ 28 w 58"/>
                  <a:gd name="T85" fmla="*/ 2 h 162"/>
                  <a:gd name="T86" fmla="*/ 20 w 58"/>
                  <a:gd name="T87" fmla="*/ 10 h 162"/>
                  <a:gd name="T88" fmla="*/ 15 w 58"/>
                  <a:gd name="T89" fmla="*/ 23 h 162"/>
                  <a:gd name="T90" fmla="*/ 11 w 58"/>
                  <a:gd name="T91" fmla="*/ 39 h 162"/>
                  <a:gd name="T92" fmla="*/ 7 w 58"/>
                  <a:gd name="T93" fmla="*/ 56 h 162"/>
                  <a:gd name="T94" fmla="*/ 4 w 58"/>
                  <a:gd name="T95" fmla="*/ 72 h 162"/>
                  <a:gd name="T96" fmla="*/ 0 w 58"/>
                  <a:gd name="T97" fmla="*/ 8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162">
                    <a:moveTo>
                      <a:pt x="0" y="86"/>
                    </a:moveTo>
                    <a:lnTo>
                      <a:pt x="1" y="91"/>
                    </a:lnTo>
                    <a:lnTo>
                      <a:pt x="3" y="96"/>
                    </a:lnTo>
                    <a:lnTo>
                      <a:pt x="5" y="101"/>
                    </a:lnTo>
                    <a:lnTo>
                      <a:pt x="7" y="105"/>
                    </a:lnTo>
                    <a:lnTo>
                      <a:pt x="9" y="110"/>
                    </a:lnTo>
                    <a:lnTo>
                      <a:pt x="11" y="115"/>
                    </a:lnTo>
                    <a:lnTo>
                      <a:pt x="13" y="120"/>
                    </a:lnTo>
                    <a:lnTo>
                      <a:pt x="15" y="125"/>
                    </a:lnTo>
                    <a:lnTo>
                      <a:pt x="14" y="130"/>
                    </a:lnTo>
                    <a:lnTo>
                      <a:pt x="13" y="134"/>
                    </a:lnTo>
                    <a:lnTo>
                      <a:pt x="13" y="138"/>
                    </a:lnTo>
                    <a:lnTo>
                      <a:pt x="12" y="142"/>
                    </a:lnTo>
                    <a:lnTo>
                      <a:pt x="11" y="146"/>
                    </a:lnTo>
                    <a:lnTo>
                      <a:pt x="10" y="151"/>
                    </a:lnTo>
                    <a:lnTo>
                      <a:pt x="8" y="155"/>
                    </a:lnTo>
                    <a:lnTo>
                      <a:pt x="6" y="160"/>
                    </a:lnTo>
                    <a:lnTo>
                      <a:pt x="6" y="162"/>
                    </a:lnTo>
                    <a:lnTo>
                      <a:pt x="9" y="162"/>
                    </a:lnTo>
                    <a:lnTo>
                      <a:pt x="14" y="162"/>
                    </a:lnTo>
                    <a:lnTo>
                      <a:pt x="20" y="161"/>
                    </a:lnTo>
                    <a:lnTo>
                      <a:pt x="25" y="159"/>
                    </a:lnTo>
                    <a:lnTo>
                      <a:pt x="30" y="156"/>
                    </a:lnTo>
                    <a:lnTo>
                      <a:pt x="32" y="153"/>
                    </a:lnTo>
                    <a:lnTo>
                      <a:pt x="33" y="150"/>
                    </a:lnTo>
                    <a:lnTo>
                      <a:pt x="30" y="144"/>
                    </a:lnTo>
                    <a:lnTo>
                      <a:pt x="29" y="139"/>
                    </a:lnTo>
                    <a:lnTo>
                      <a:pt x="30" y="133"/>
                    </a:lnTo>
                    <a:lnTo>
                      <a:pt x="32" y="128"/>
                    </a:lnTo>
                    <a:lnTo>
                      <a:pt x="34" y="123"/>
                    </a:lnTo>
                    <a:lnTo>
                      <a:pt x="37" y="119"/>
                    </a:lnTo>
                    <a:lnTo>
                      <a:pt x="40" y="114"/>
                    </a:lnTo>
                    <a:lnTo>
                      <a:pt x="43" y="110"/>
                    </a:lnTo>
                    <a:lnTo>
                      <a:pt x="51" y="98"/>
                    </a:lnTo>
                    <a:lnTo>
                      <a:pt x="56" y="85"/>
                    </a:lnTo>
                    <a:lnTo>
                      <a:pt x="58" y="72"/>
                    </a:lnTo>
                    <a:lnTo>
                      <a:pt x="58" y="59"/>
                    </a:lnTo>
                    <a:lnTo>
                      <a:pt x="56" y="46"/>
                    </a:lnTo>
                    <a:lnTo>
                      <a:pt x="53" y="33"/>
                    </a:lnTo>
                    <a:lnTo>
                      <a:pt x="50" y="20"/>
                    </a:lnTo>
                    <a:lnTo>
                      <a:pt x="48" y="7"/>
                    </a:lnTo>
                    <a:lnTo>
                      <a:pt x="36" y="0"/>
                    </a:lnTo>
                    <a:lnTo>
                      <a:pt x="28" y="2"/>
                    </a:lnTo>
                    <a:lnTo>
                      <a:pt x="20" y="10"/>
                    </a:lnTo>
                    <a:lnTo>
                      <a:pt x="15" y="23"/>
                    </a:lnTo>
                    <a:lnTo>
                      <a:pt x="11" y="39"/>
                    </a:lnTo>
                    <a:lnTo>
                      <a:pt x="7" y="56"/>
                    </a:lnTo>
                    <a:lnTo>
                      <a:pt x="4" y="72"/>
                    </a:lnTo>
                    <a:lnTo>
                      <a:pt x="0" y="86"/>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38" name="Freeform 2472"/>
              <p:cNvSpPr>
                <a:spLocks/>
              </p:cNvSpPr>
              <p:nvPr/>
            </p:nvSpPr>
            <p:spPr bwMode="auto">
              <a:xfrm>
                <a:off x="1663" y="3111"/>
                <a:ext cx="57" cy="159"/>
              </a:xfrm>
              <a:custGeom>
                <a:avLst/>
                <a:gdLst>
                  <a:gd name="T0" fmla="*/ 0 w 57"/>
                  <a:gd name="T1" fmla="*/ 84 h 159"/>
                  <a:gd name="T2" fmla="*/ 2 w 57"/>
                  <a:gd name="T3" fmla="*/ 90 h 159"/>
                  <a:gd name="T4" fmla="*/ 3 w 57"/>
                  <a:gd name="T5" fmla="*/ 95 h 159"/>
                  <a:gd name="T6" fmla="*/ 5 w 57"/>
                  <a:gd name="T7" fmla="*/ 99 h 159"/>
                  <a:gd name="T8" fmla="*/ 8 w 57"/>
                  <a:gd name="T9" fmla="*/ 104 h 159"/>
                  <a:gd name="T10" fmla="*/ 10 w 57"/>
                  <a:gd name="T11" fmla="*/ 108 h 159"/>
                  <a:gd name="T12" fmla="*/ 12 w 57"/>
                  <a:gd name="T13" fmla="*/ 113 h 159"/>
                  <a:gd name="T14" fmla="*/ 13 w 57"/>
                  <a:gd name="T15" fmla="*/ 118 h 159"/>
                  <a:gd name="T16" fmla="*/ 15 w 57"/>
                  <a:gd name="T17" fmla="*/ 123 h 159"/>
                  <a:gd name="T18" fmla="*/ 15 w 57"/>
                  <a:gd name="T19" fmla="*/ 127 h 159"/>
                  <a:gd name="T20" fmla="*/ 14 w 57"/>
                  <a:gd name="T21" fmla="*/ 132 h 159"/>
                  <a:gd name="T22" fmla="*/ 14 w 57"/>
                  <a:gd name="T23" fmla="*/ 136 h 159"/>
                  <a:gd name="T24" fmla="*/ 14 w 57"/>
                  <a:gd name="T25" fmla="*/ 140 h 159"/>
                  <a:gd name="T26" fmla="*/ 12 w 57"/>
                  <a:gd name="T27" fmla="*/ 144 h 159"/>
                  <a:gd name="T28" fmla="*/ 11 w 57"/>
                  <a:gd name="T29" fmla="*/ 148 h 159"/>
                  <a:gd name="T30" fmla="*/ 9 w 57"/>
                  <a:gd name="T31" fmla="*/ 152 h 159"/>
                  <a:gd name="T32" fmla="*/ 7 w 57"/>
                  <a:gd name="T33" fmla="*/ 157 h 159"/>
                  <a:gd name="T34" fmla="*/ 8 w 57"/>
                  <a:gd name="T35" fmla="*/ 158 h 159"/>
                  <a:gd name="T36" fmla="*/ 11 w 57"/>
                  <a:gd name="T37" fmla="*/ 159 h 159"/>
                  <a:gd name="T38" fmla="*/ 15 w 57"/>
                  <a:gd name="T39" fmla="*/ 159 h 159"/>
                  <a:gd name="T40" fmla="*/ 20 w 57"/>
                  <a:gd name="T41" fmla="*/ 158 h 159"/>
                  <a:gd name="T42" fmla="*/ 25 w 57"/>
                  <a:gd name="T43" fmla="*/ 156 h 159"/>
                  <a:gd name="T44" fmla="*/ 29 w 57"/>
                  <a:gd name="T45" fmla="*/ 153 h 159"/>
                  <a:gd name="T46" fmla="*/ 31 w 57"/>
                  <a:gd name="T47" fmla="*/ 150 h 159"/>
                  <a:gd name="T48" fmla="*/ 31 w 57"/>
                  <a:gd name="T49" fmla="*/ 147 h 159"/>
                  <a:gd name="T50" fmla="*/ 29 w 57"/>
                  <a:gd name="T51" fmla="*/ 142 h 159"/>
                  <a:gd name="T52" fmla="*/ 29 w 57"/>
                  <a:gd name="T53" fmla="*/ 136 h 159"/>
                  <a:gd name="T54" fmla="*/ 30 w 57"/>
                  <a:gd name="T55" fmla="*/ 131 h 159"/>
                  <a:gd name="T56" fmla="*/ 32 w 57"/>
                  <a:gd name="T57" fmla="*/ 126 h 159"/>
                  <a:gd name="T58" fmla="*/ 34 w 57"/>
                  <a:gd name="T59" fmla="*/ 120 h 159"/>
                  <a:gd name="T60" fmla="*/ 37 w 57"/>
                  <a:gd name="T61" fmla="*/ 116 h 159"/>
                  <a:gd name="T62" fmla="*/ 39 w 57"/>
                  <a:gd name="T63" fmla="*/ 112 h 159"/>
                  <a:gd name="T64" fmla="*/ 41 w 57"/>
                  <a:gd name="T65" fmla="*/ 108 h 159"/>
                  <a:gd name="T66" fmla="*/ 50 w 57"/>
                  <a:gd name="T67" fmla="*/ 96 h 159"/>
                  <a:gd name="T68" fmla="*/ 55 w 57"/>
                  <a:gd name="T69" fmla="*/ 84 h 159"/>
                  <a:gd name="T70" fmla="*/ 57 w 57"/>
                  <a:gd name="T71" fmla="*/ 71 h 159"/>
                  <a:gd name="T72" fmla="*/ 57 w 57"/>
                  <a:gd name="T73" fmla="*/ 58 h 159"/>
                  <a:gd name="T74" fmla="*/ 55 w 57"/>
                  <a:gd name="T75" fmla="*/ 46 h 159"/>
                  <a:gd name="T76" fmla="*/ 52 w 57"/>
                  <a:gd name="T77" fmla="*/ 33 h 159"/>
                  <a:gd name="T78" fmla="*/ 49 w 57"/>
                  <a:gd name="T79" fmla="*/ 20 h 159"/>
                  <a:gd name="T80" fmla="*/ 47 w 57"/>
                  <a:gd name="T81" fmla="*/ 7 h 159"/>
                  <a:gd name="T82" fmla="*/ 36 w 57"/>
                  <a:gd name="T83" fmla="*/ 0 h 159"/>
                  <a:gd name="T84" fmla="*/ 27 w 57"/>
                  <a:gd name="T85" fmla="*/ 1 h 159"/>
                  <a:gd name="T86" fmla="*/ 20 w 57"/>
                  <a:gd name="T87" fmla="*/ 9 h 159"/>
                  <a:gd name="T88" fmla="*/ 15 w 57"/>
                  <a:gd name="T89" fmla="*/ 22 h 159"/>
                  <a:gd name="T90" fmla="*/ 11 w 57"/>
                  <a:gd name="T91" fmla="*/ 38 h 159"/>
                  <a:gd name="T92" fmla="*/ 7 w 57"/>
                  <a:gd name="T93" fmla="*/ 55 h 159"/>
                  <a:gd name="T94" fmla="*/ 4 w 57"/>
                  <a:gd name="T95" fmla="*/ 71 h 159"/>
                  <a:gd name="T96" fmla="*/ 0 w 57"/>
                  <a:gd name="T97"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159">
                    <a:moveTo>
                      <a:pt x="0" y="84"/>
                    </a:moveTo>
                    <a:lnTo>
                      <a:pt x="2" y="90"/>
                    </a:lnTo>
                    <a:lnTo>
                      <a:pt x="3" y="95"/>
                    </a:lnTo>
                    <a:lnTo>
                      <a:pt x="5" y="99"/>
                    </a:lnTo>
                    <a:lnTo>
                      <a:pt x="8" y="104"/>
                    </a:lnTo>
                    <a:lnTo>
                      <a:pt x="10" y="108"/>
                    </a:lnTo>
                    <a:lnTo>
                      <a:pt x="12" y="113"/>
                    </a:lnTo>
                    <a:lnTo>
                      <a:pt x="13" y="118"/>
                    </a:lnTo>
                    <a:lnTo>
                      <a:pt x="15" y="123"/>
                    </a:lnTo>
                    <a:lnTo>
                      <a:pt x="15" y="127"/>
                    </a:lnTo>
                    <a:lnTo>
                      <a:pt x="14" y="132"/>
                    </a:lnTo>
                    <a:lnTo>
                      <a:pt x="14" y="136"/>
                    </a:lnTo>
                    <a:lnTo>
                      <a:pt x="14" y="140"/>
                    </a:lnTo>
                    <a:lnTo>
                      <a:pt x="12" y="144"/>
                    </a:lnTo>
                    <a:lnTo>
                      <a:pt x="11" y="148"/>
                    </a:lnTo>
                    <a:lnTo>
                      <a:pt x="9" y="152"/>
                    </a:lnTo>
                    <a:lnTo>
                      <a:pt x="7" y="157"/>
                    </a:lnTo>
                    <a:lnTo>
                      <a:pt x="8" y="158"/>
                    </a:lnTo>
                    <a:lnTo>
                      <a:pt x="11" y="159"/>
                    </a:lnTo>
                    <a:lnTo>
                      <a:pt x="15" y="159"/>
                    </a:lnTo>
                    <a:lnTo>
                      <a:pt x="20" y="158"/>
                    </a:lnTo>
                    <a:lnTo>
                      <a:pt x="25" y="156"/>
                    </a:lnTo>
                    <a:lnTo>
                      <a:pt x="29" y="153"/>
                    </a:lnTo>
                    <a:lnTo>
                      <a:pt x="31" y="150"/>
                    </a:lnTo>
                    <a:lnTo>
                      <a:pt x="31" y="147"/>
                    </a:lnTo>
                    <a:lnTo>
                      <a:pt x="29" y="142"/>
                    </a:lnTo>
                    <a:lnTo>
                      <a:pt x="29" y="136"/>
                    </a:lnTo>
                    <a:lnTo>
                      <a:pt x="30" y="131"/>
                    </a:lnTo>
                    <a:lnTo>
                      <a:pt x="32" y="126"/>
                    </a:lnTo>
                    <a:lnTo>
                      <a:pt x="34" y="120"/>
                    </a:lnTo>
                    <a:lnTo>
                      <a:pt x="37" y="116"/>
                    </a:lnTo>
                    <a:lnTo>
                      <a:pt x="39" y="112"/>
                    </a:lnTo>
                    <a:lnTo>
                      <a:pt x="41" y="108"/>
                    </a:lnTo>
                    <a:lnTo>
                      <a:pt x="50" y="96"/>
                    </a:lnTo>
                    <a:lnTo>
                      <a:pt x="55" y="84"/>
                    </a:lnTo>
                    <a:lnTo>
                      <a:pt x="57" y="71"/>
                    </a:lnTo>
                    <a:lnTo>
                      <a:pt x="57" y="58"/>
                    </a:lnTo>
                    <a:lnTo>
                      <a:pt x="55" y="46"/>
                    </a:lnTo>
                    <a:lnTo>
                      <a:pt x="52" y="33"/>
                    </a:lnTo>
                    <a:lnTo>
                      <a:pt x="49" y="20"/>
                    </a:lnTo>
                    <a:lnTo>
                      <a:pt x="47" y="7"/>
                    </a:lnTo>
                    <a:lnTo>
                      <a:pt x="36" y="0"/>
                    </a:lnTo>
                    <a:lnTo>
                      <a:pt x="27" y="1"/>
                    </a:lnTo>
                    <a:lnTo>
                      <a:pt x="20" y="9"/>
                    </a:lnTo>
                    <a:lnTo>
                      <a:pt x="15" y="22"/>
                    </a:lnTo>
                    <a:lnTo>
                      <a:pt x="11" y="38"/>
                    </a:lnTo>
                    <a:lnTo>
                      <a:pt x="7" y="55"/>
                    </a:lnTo>
                    <a:lnTo>
                      <a:pt x="4" y="71"/>
                    </a:lnTo>
                    <a:lnTo>
                      <a:pt x="0" y="8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39" name="Freeform 2473"/>
              <p:cNvSpPr>
                <a:spLocks/>
              </p:cNvSpPr>
              <p:nvPr/>
            </p:nvSpPr>
            <p:spPr bwMode="auto">
              <a:xfrm>
                <a:off x="1662" y="3111"/>
                <a:ext cx="56" cy="156"/>
              </a:xfrm>
              <a:custGeom>
                <a:avLst/>
                <a:gdLst>
                  <a:gd name="T0" fmla="*/ 0 w 56"/>
                  <a:gd name="T1" fmla="*/ 84 h 156"/>
                  <a:gd name="T2" fmla="*/ 2 w 56"/>
                  <a:gd name="T3" fmla="*/ 89 h 156"/>
                  <a:gd name="T4" fmla="*/ 4 w 56"/>
                  <a:gd name="T5" fmla="*/ 94 h 156"/>
                  <a:gd name="T6" fmla="*/ 6 w 56"/>
                  <a:gd name="T7" fmla="*/ 98 h 156"/>
                  <a:gd name="T8" fmla="*/ 8 w 56"/>
                  <a:gd name="T9" fmla="*/ 103 h 156"/>
                  <a:gd name="T10" fmla="*/ 10 w 56"/>
                  <a:gd name="T11" fmla="*/ 107 h 156"/>
                  <a:gd name="T12" fmla="*/ 12 w 56"/>
                  <a:gd name="T13" fmla="*/ 111 h 156"/>
                  <a:gd name="T14" fmla="*/ 14 w 56"/>
                  <a:gd name="T15" fmla="*/ 116 h 156"/>
                  <a:gd name="T16" fmla="*/ 16 w 56"/>
                  <a:gd name="T17" fmla="*/ 121 h 156"/>
                  <a:gd name="T18" fmla="*/ 16 w 56"/>
                  <a:gd name="T19" fmla="*/ 126 h 156"/>
                  <a:gd name="T20" fmla="*/ 16 w 56"/>
                  <a:gd name="T21" fmla="*/ 130 h 156"/>
                  <a:gd name="T22" fmla="*/ 15 w 56"/>
                  <a:gd name="T23" fmla="*/ 134 h 156"/>
                  <a:gd name="T24" fmla="*/ 15 w 56"/>
                  <a:gd name="T25" fmla="*/ 138 h 156"/>
                  <a:gd name="T26" fmla="*/ 14 w 56"/>
                  <a:gd name="T27" fmla="*/ 141 h 156"/>
                  <a:gd name="T28" fmla="*/ 13 w 56"/>
                  <a:gd name="T29" fmla="*/ 145 h 156"/>
                  <a:gd name="T30" fmla="*/ 11 w 56"/>
                  <a:gd name="T31" fmla="*/ 149 h 156"/>
                  <a:gd name="T32" fmla="*/ 8 w 56"/>
                  <a:gd name="T33" fmla="*/ 154 h 156"/>
                  <a:gd name="T34" fmla="*/ 9 w 56"/>
                  <a:gd name="T35" fmla="*/ 155 h 156"/>
                  <a:gd name="T36" fmla="*/ 12 w 56"/>
                  <a:gd name="T37" fmla="*/ 156 h 156"/>
                  <a:gd name="T38" fmla="*/ 16 w 56"/>
                  <a:gd name="T39" fmla="*/ 156 h 156"/>
                  <a:gd name="T40" fmla="*/ 20 w 56"/>
                  <a:gd name="T41" fmla="*/ 155 h 156"/>
                  <a:gd name="T42" fmla="*/ 25 w 56"/>
                  <a:gd name="T43" fmla="*/ 153 h 156"/>
                  <a:gd name="T44" fmla="*/ 28 w 56"/>
                  <a:gd name="T45" fmla="*/ 151 h 156"/>
                  <a:gd name="T46" fmla="*/ 30 w 56"/>
                  <a:gd name="T47" fmla="*/ 148 h 156"/>
                  <a:gd name="T48" fmla="*/ 30 w 56"/>
                  <a:gd name="T49" fmla="*/ 145 h 156"/>
                  <a:gd name="T50" fmla="*/ 29 w 56"/>
                  <a:gd name="T51" fmla="*/ 140 h 156"/>
                  <a:gd name="T52" fmla="*/ 29 w 56"/>
                  <a:gd name="T53" fmla="*/ 134 h 156"/>
                  <a:gd name="T54" fmla="*/ 30 w 56"/>
                  <a:gd name="T55" fmla="*/ 129 h 156"/>
                  <a:gd name="T56" fmla="*/ 32 w 56"/>
                  <a:gd name="T57" fmla="*/ 123 h 156"/>
                  <a:gd name="T58" fmla="*/ 34 w 56"/>
                  <a:gd name="T59" fmla="*/ 118 h 156"/>
                  <a:gd name="T60" fmla="*/ 37 w 56"/>
                  <a:gd name="T61" fmla="*/ 113 h 156"/>
                  <a:gd name="T62" fmla="*/ 39 w 56"/>
                  <a:gd name="T63" fmla="*/ 110 h 156"/>
                  <a:gd name="T64" fmla="*/ 40 w 56"/>
                  <a:gd name="T65" fmla="*/ 107 h 156"/>
                  <a:gd name="T66" fmla="*/ 49 w 56"/>
                  <a:gd name="T67" fmla="*/ 95 h 156"/>
                  <a:gd name="T68" fmla="*/ 54 w 56"/>
                  <a:gd name="T69" fmla="*/ 83 h 156"/>
                  <a:gd name="T70" fmla="*/ 56 w 56"/>
                  <a:gd name="T71" fmla="*/ 71 h 156"/>
                  <a:gd name="T72" fmla="*/ 56 w 56"/>
                  <a:gd name="T73" fmla="*/ 58 h 156"/>
                  <a:gd name="T74" fmla="*/ 54 w 56"/>
                  <a:gd name="T75" fmla="*/ 45 h 156"/>
                  <a:gd name="T76" fmla="*/ 52 w 56"/>
                  <a:gd name="T77" fmla="*/ 33 h 156"/>
                  <a:gd name="T78" fmla="*/ 49 w 56"/>
                  <a:gd name="T79" fmla="*/ 20 h 156"/>
                  <a:gd name="T80" fmla="*/ 47 w 56"/>
                  <a:gd name="T81" fmla="*/ 7 h 156"/>
                  <a:gd name="T82" fmla="*/ 36 w 56"/>
                  <a:gd name="T83" fmla="*/ 0 h 156"/>
                  <a:gd name="T84" fmla="*/ 27 w 56"/>
                  <a:gd name="T85" fmla="*/ 1 h 156"/>
                  <a:gd name="T86" fmla="*/ 21 w 56"/>
                  <a:gd name="T87" fmla="*/ 9 h 156"/>
                  <a:gd name="T88" fmla="*/ 15 w 56"/>
                  <a:gd name="T89" fmla="*/ 22 h 156"/>
                  <a:gd name="T90" fmla="*/ 11 w 56"/>
                  <a:gd name="T91" fmla="*/ 37 h 156"/>
                  <a:gd name="T92" fmla="*/ 8 w 56"/>
                  <a:gd name="T93" fmla="*/ 54 h 156"/>
                  <a:gd name="T94" fmla="*/ 4 w 56"/>
                  <a:gd name="T95" fmla="*/ 70 h 156"/>
                  <a:gd name="T96" fmla="*/ 0 w 56"/>
                  <a:gd name="T97" fmla="*/ 8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156">
                    <a:moveTo>
                      <a:pt x="0" y="84"/>
                    </a:moveTo>
                    <a:lnTo>
                      <a:pt x="2" y="89"/>
                    </a:lnTo>
                    <a:lnTo>
                      <a:pt x="4" y="94"/>
                    </a:lnTo>
                    <a:lnTo>
                      <a:pt x="6" y="98"/>
                    </a:lnTo>
                    <a:lnTo>
                      <a:pt x="8" y="103"/>
                    </a:lnTo>
                    <a:lnTo>
                      <a:pt x="10" y="107"/>
                    </a:lnTo>
                    <a:lnTo>
                      <a:pt x="12" y="111"/>
                    </a:lnTo>
                    <a:lnTo>
                      <a:pt x="14" y="116"/>
                    </a:lnTo>
                    <a:lnTo>
                      <a:pt x="16" y="121"/>
                    </a:lnTo>
                    <a:lnTo>
                      <a:pt x="16" y="126"/>
                    </a:lnTo>
                    <a:lnTo>
                      <a:pt x="16" y="130"/>
                    </a:lnTo>
                    <a:lnTo>
                      <a:pt x="15" y="134"/>
                    </a:lnTo>
                    <a:lnTo>
                      <a:pt x="15" y="138"/>
                    </a:lnTo>
                    <a:lnTo>
                      <a:pt x="14" y="141"/>
                    </a:lnTo>
                    <a:lnTo>
                      <a:pt x="13" y="145"/>
                    </a:lnTo>
                    <a:lnTo>
                      <a:pt x="11" y="149"/>
                    </a:lnTo>
                    <a:lnTo>
                      <a:pt x="8" y="154"/>
                    </a:lnTo>
                    <a:lnTo>
                      <a:pt x="9" y="155"/>
                    </a:lnTo>
                    <a:lnTo>
                      <a:pt x="12" y="156"/>
                    </a:lnTo>
                    <a:lnTo>
                      <a:pt x="16" y="156"/>
                    </a:lnTo>
                    <a:lnTo>
                      <a:pt x="20" y="155"/>
                    </a:lnTo>
                    <a:lnTo>
                      <a:pt x="25" y="153"/>
                    </a:lnTo>
                    <a:lnTo>
                      <a:pt x="28" y="151"/>
                    </a:lnTo>
                    <a:lnTo>
                      <a:pt x="30" y="148"/>
                    </a:lnTo>
                    <a:lnTo>
                      <a:pt x="30" y="145"/>
                    </a:lnTo>
                    <a:lnTo>
                      <a:pt x="29" y="140"/>
                    </a:lnTo>
                    <a:lnTo>
                      <a:pt x="29" y="134"/>
                    </a:lnTo>
                    <a:lnTo>
                      <a:pt x="30" y="129"/>
                    </a:lnTo>
                    <a:lnTo>
                      <a:pt x="32" y="123"/>
                    </a:lnTo>
                    <a:lnTo>
                      <a:pt x="34" y="118"/>
                    </a:lnTo>
                    <a:lnTo>
                      <a:pt x="37" y="113"/>
                    </a:lnTo>
                    <a:lnTo>
                      <a:pt x="39" y="110"/>
                    </a:lnTo>
                    <a:lnTo>
                      <a:pt x="40" y="107"/>
                    </a:lnTo>
                    <a:lnTo>
                      <a:pt x="49" y="95"/>
                    </a:lnTo>
                    <a:lnTo>
                      <a:pt x="54" y="83"/>
                    </a:lnTo>
                    <a:lnTo>
                      <a:pt x="56" y="71"/>
                    </a:lnTo>
                    <a:lnTo>
                      <a:pt x="56" y="58"/>
                    </a:lnTo>
                    <a:lnTo>
                      <a:pt x="54" y="45"/>
                    </a:lnTo>
                    <a:lnTo>
                      <a:pt x="52" y="33"/>
                    </a:lnTo>
                    <a:lnTo>
                      <a:pt x="49" y="20"/>
                    </a:lnTo>
                    <a:lnTo>
                      <a:pt x="47" y="7"/>
                    </a:lnTo>
                    <a:lnTo>
                      <a:pt x="36" y="0"/>
                    </a:lnTo>
                    <a:lnTo>
                      <a:pt x="27" y="1"/>
                    </a:lnTo>
                    <a:lnTo>
                      <a:pt x="21" y="9"/>
                    </a:lnTo>
                    <a:lnTo>
                      <a:pt x="15" y="22"/>
                    </a:lnTo>
                    <a:lnTo>
                      <a:pt x="11" y="37"/>
                    </a:lnTo>
                    <a:lnTo>
                      <a:pt x="8" y="54"/>
                    </a:lnTo>
                    <a:lnTo>
                      <a:pt x="4" y="70"/>
                    </a:lnTo>
                    <a:lnTo>
                      <a:pt x="0" y="8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40" name="Freeform 2474"/>
              <p:cNvSpPr>
                <a:spLocks/>
              </p:cNvSpPr>
              <p:nvPr/>
            </p:nvSpPr>
            <p:spPr bwMode="auto">
              <a:xfrm>
                <a:off x="1662" y="3112"/>
                <a:ext cx="55" cy="153"/>
              </a:xfrm>
              <a:custGeom>
                <a:avLst/>
                <a:gdLst>
                  <a:gd name="T0" fmla="*/ 0 w 55"/>
                  <a:gd name="T1" fmla="*/ 84 h 153"/>
                  <a:gd name="T2" fmla="*/ 2 w 55"/>
                  <a:gd name="T3" fmla="*/ 89 h 153"/>
                  <a:gd name="T4" fmla="*/ 4 w 55"/>
                  <a:gd name="T5" fmla="*/ 93 h 153"/>
                  <a:gd name="T6" fmla="*/ 6 w 55"/>
                  <a:gd name="T7" fmla="*/ 98 h 153"/>
                  <a:gd name="T8" fmla="*/ 8 w 55"/>
                  <a:gd name="T9" fmla="*/ 102 h 153"/>
                  <a:gd name="T10" fmla="*/ 10 w 55"/>
                  <a:gd name="T11" fmla="*/ 106 h 153"/>
                  <a:gd name="T12" fmla="*/ 13 w 55"/>
                  <a:gd name="T13" fmla="*/ 110 h 153"/>
                  <a:gd name="T14" fmla="*/ 15 w 55"/>
                  <a:gd name="T15" fmla="*/ 115 h 153"/>
                  <a:gd name="T16" fmla="*/ 17 w 55"/>
                  <a:gd name="T17" fmla="*/ 120 h 153"/>
                  <a:gd name="T18" fmla="*/ 17 w 55"/>
                  <a:gd name="T19" fmla="*/ 124 h 153"/>
                  <a:gd name="T20" fmla="*/ 17 w 55"/>
                  <a:gd name="T21" fmla="*/ 128 h 153"/>
                  <a:gd name="T22" fmla="*/ 17 w 55"/>
                  <a:gd name="T23" fmla="*/ 132 h 153"/>
                  <a:gd name="T24" fmla="*/ 17 w 55"/>
                  <a:gd name="T25" fmla="*/ 135 h 153"/>
                  <a:gd name="T26" fmla="*/ 16 w 55"/>
                  <a:gd name="T27" fmla="*/ 139 h 153"/>
                  <a:gd name="T28" fmla="*/ 15 w 55"/>
                  <a:gd name="T29" fmla="*/ 142 h 153"/>
                  <a:gd name="T30" fmla="*/ 13 w 55"/>
                  <a:gd name="T31" fmla="*/ 147 h 153"/>
                  <a:gd name="T32" fmla="*/ 10 w 55"/>
                  <a:gd name="T33" fmla="*/ 151 h 153"/>
                  <a:gd name="T34" fmla="*/ 10 w 55"/>
                  <a:gd name="T35" fmla="*/ 152 h 153"/>
                  <a:gd name="T36" fmla="*/ 13 w 55"/>
                  <a:gd name="T37" fmla="*/ 153 h 153"/>
                  <a:gd name="T38" fmla="*/ 16 w 55"/>
                  <a:gd name="T39" fmla="*/ 152 h 153"/>
                  <a:gd name="T40" fmla="*/ 21 w 55"/>
                  <a:gd name="T41" fmla="*/ 152 h 153"/>
                  <a:gd name="T42" fmla="*/ 24 w 55"/>
                  <a:gd name="T43" fmla="*/ 151 h 153"/>
                  <a:gd name="T44" fmla="*/ 28 w 55"/>
                  <a:gd name="T45" fmla="*/ 149 h 153"/>
                  <a:gd name="T46" fmla="*/ 29 w 55"/>
                  <a:gd name="T47" fmla="*/ 146 h 153"/>
                  <a:gd name="T48" fmla="*/ 29 w 55"/>
                  <a:gd name="T49" fmla="*/ 143 h 153"/>
                  <a:gd name="T50" fmla="*/ 28 w 55"/>
                  <a:gd name="T51" fmla="*/ 138 h 153"/>
                  <a:gd name="T52" fmla="*/ 28 w 55"/>
                  <a:gd name="T53" fmla="*/ 132 h 153"/>
                  <a:gd name="T54" fmla="*/ 30 w 55"/>
                  <a:gd name="T55" fmla="*/ 126 h 153"/>
                  <a:gd name="T56" fmla="*/ 32 w 55"/>
                  <a:gd name="T57" fmla="*/ 120 h 153"/>
                  <a:gd name="T58" fmla="*/ 34 w 55"/>
                  <a:gd name="T59" fmla="*/ 115 h 153"/>
                  <a:gd name="T60" fmla="*/ 37 w 55"/>
                  <a:gd name="T61" fmla="*/ 111 h 153"/>
                  <a:gd name="T62" fmla="*/ 38 w 55"/>
                  <a:gd name="T63" fmla="*/ 108 h 153"/>
                  <a:gd name="T64" fmla="*/ 39 w 55"/>
                  <a:gd name="T65" fmla="*/ 106 h 153"/>
                  <a:gd name="T66" fmla="*/ 48 w 55"/>
                  <a:gd name="T67" fmla="*/ 94 h 153"/>
                  <a:gd name="T68" fmla="*/ 53 w 55"/>
                  <a:gd name="T69" fmla="*/ 82 h 153"/>
                  <a:gd name="T70" fmla="*/ 55 w 55"/>
                  <a:gd name="T71" fmla="*/ 70 h 153"/>
                  <a:gd name="T72" fmla="*/ 55 w 55"/>
                  <a:gd name="T73" fmla="*/ 58 h 153"/>
                  <a:gd name="T74" fmla="*/ 54 w 55"/>
                  <a:gd name="T75" fmla="*/ 45 h 153"/>
                  <a:gd name="T76" fmla="*/ 51 w 55"/>
                  <a:gd name="T77" fmla="*/ 33 h 153"/>
                  <a:gd name="T78" fmla="*/ 49 w 55"/>
                  <a:gd name="T79" fmla="*/ 20 h 153"/>
                  <a:gd name="T80" fmla="*/ 47 w 55"/>
                  <a:gd name="T81" fmla="*/ 8 h 153"/>
                  <a:gd name="T82" fmla="*/ 35 w 55"/>
                  <a:gd name="T83" fmla="*/ 0 h 153"/>
                  <a:gd name="T84" fmla="*/ 27 w 55"/>
                  <a:gd name="T85" fmla="*/ 2 h 153"/>
                  <a:gd name="T86" fmla="*/ 21 w 55"/>
                  <a:gd name="T87" fmla="*/ 9 h 153"/>
                  <a:gd name="T88" fmla="*/ 15 w 55"/>
                  <a:gd name="T89" fmla="*/ 22 h 153"/>
                  <a:gd name="T90" fmla="*/ 11 w 55"/>
                  <a:gd name="T91" fmla="*/ 37 h 153"/>
                  <a:gd name="T92" fmla="*/ 8 w 55"/>
                  <a:gd name="T93" fmla="*/ 54 h 153"/>
                  <a:gd name="T94" fmla="*/ 4 w 55"/>
                  <a:gd name="T95" fmla="*/ 70 h 153"/>
                  <a:gd name="T96" fmla="*/ 0 w 55"/>
                  <a:gd name="T97"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153">
                    <a:moveTo>
                      <a:pt x="0" y="84"/>
                    </a:moveTo>
                    <a:lnTo>
                      <a:pt x="2" y="89"/>
                    </a:lnTo>
                    <a:lnTo>
                      <a:pt x="4" y="93"/>
                    </a:lnTo>
                    <a:lnTo>
                      <a:pt x="6" y="98"/>
                    </a:lnTo>
                    <a:lnTo>
                      <a:pt x="8" y="102"/>
                    </a:lnTo>
                    <a:lnTo>
                      <a:pt x="10" y="106"/>
                    </a:lnTo>
                    <a:lnTo>
                      <a:pt x="13" y="110"/>
                    </a:lnTo>
                    <a:lnTo>
                      <a:pt x="15" y="115"/>
                    </a:lnTo>
                    <a:lnTo>
                      <a:pt x="17" y="120"/>
                    </a:lnTo>
                    <a:lnTo>
                      <a:pt x="17" y="124"/>
                    </a:lnTo>
                    <a:lnTo>
                      <a:pt x="17" y="128"/>
                    </a:lnTo>
                    <a:lnTo>
                      <a:pt x="17" y="132"/>
                    </a:lnTo>
                    <a:lnTo>
                      <a:pt x="17" y="135"/>
                    </a:lnTo>
                    <a:lnTo>
                      <a:pt x="16" y="139"/>
                    </a:lnTo>
                    <a:lnTo>
                      <a:pt x="15" y="142"/>
                    </a:lnTo>
                    <a:lnTo>
                      <a:pt x="13" y="147"/>
                    </a:lnTo>
                    <a:lnTo>
                      <a:pt x="10" y="151"/>
                    </a:lnTo>
                    <a:lnTo>
                      <a:pt x="10" y="152"/>
                    </a:lnTo>
                    <a:lnTo>
                      <a:pt x="13" y="153"/>
                    </a:lnTo>
                    <a:lnTo>
                      <a:pt x="16" y="152"/>
                    </a:lnTo>
                    <a:lnTo>
                      <a:pt x="21" y="152"/>
                    </a:lnTo>
                    <a:lnTo>
                      <a:pt x="24" y="151"/>
                    </a:lnTo>
                    <a:lnTo>
                      <a:pt x="28" y="149"/>
                    </a:lnTo>
                    <a:lnTo>
                      <a:pt x="29" y="146"/>
                    </a:lnTo>
                    <a:lnTo>
                      <a:pt x="29" y="143"/>
                    </a:lnTo>
                    <a:lnTo>
                      <a:pt x="28" y="138"/>
                    </a:lnTo>
                    <a:lnTo>
                      <a:pt x="28" y="132"/>
                    </a:lnTo>
                    <a:lnTo>
                      <a:pt x="30" y="126"/>
                    </a:lnTo>
                    <a:lnTo>
                      <a:pt x="32" y="120"/>
                    </a:lnTo>
                    <a:lnTo>
                      <a:pt x="34" y="115"/>
                    </a:lnTo>
                    <a:lnTo>
                      <a:pt x="37" y="111"/>
                    </a:lnTo>
                    <a:lnTo>
                      <a:pt x="38" y="108"/>
                    </a:lnTo>
                    <a:lnTo>
                      <a:pt x="39" y="106"/>
                    </a:lnTo>
                    <a:lnTo>
                      <a:pt x="48" y="94"/>
                    </a:lnTo>
                    <a:lnTo>
                      <a:pt x="53" y="82"/>
                    </a:lnTo>
                    <a:lnTo>
                      <a:pt x="55" y="70"/>
                    </a:lnTo>
                    <a:lnTo>
                      <a:pt x="55" y="58"/>
                    </a:lnTo>
                    <a:lnTo>
                      <a:pt x="54" y="45"/>
                    </a:lnTo>
                    <a:lnTo>
                      <a:pt x="51" y="33"/>
                    </a:lnTo>
                    <a:lnTo>
                      <a:pt x="49" y="20"/>
                    </a:lnTo>
                    <a:lnTo>
                      <a:pt x="47" y="8"/>
                    </a:lnTo>
                    <a:lnTo>
                      <a:pt x="35" y="0"/>
                    </a:lnTo>
                    <a:lnTo>
                      <a:pt x="27" y="2"/>
                    </a:lnTo>
                    <a:lnTo>
                      <a:pt x="21" y="9"/>
                    </a:lnTo>
                    <a:lnTo>
                      <a:pt x="15" y="22"/>
                    </a:lnTo>
                    <a:lnTo>
                      <a:pt x="11" y="37"/>
                    </a:lnTo>
                    <a:lnTo>
                      <a:pt x="8" y="54"/>
                    </a:lnTo>
                    <a:lnTo>
                      <a:pt x="4" y="70"/>
                    </a:lnTo>
                    <a:lnTo>
                      <a:pt x="0" y="8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726" name="Freeform 2476"/>
            <p:cNvSpPr>
              <a:spLocks/>
            </p:cNvSpPr>
            <p:nvPr/>
          </p:nvSpPr>
          <p:spPr bwMode="auto">
            <a:xfrm>
              <a:off x="2643190" y="5001188"/>
              <a:ext cx="98425" cy="276225"/>
            </a:xfrm>
            <a:custGeom>
              <a:avLst/>
              <a:gdLst>
                <a:gd name="T0" fmla="*/ 0 w 62"/>
                <a:gd name="T1" fmla="*/ 88 h 174"/>
                <a:gd name="T2" fmla="*/ 2 w 62"/>
                <a:gd name="T3" fmla="*/ 93 h 174"/>
                <a:gd name="T4" fmla="*/ 3 w 62"/>
                <a:gd name="T5" fmla="*/ 99 h 174"/>
                <a:gd name="T6" fmla="*/ 5 w 62"/>
                <a:gd name="T7" fmla="*/ 104 h 174"/>
                <a:gd name="T8" fmla="*/ 6 w 62"/>
                <a:gd name="T9" fmla="*/ 109 h 174"/>
                <a:gd name="T10" fmla="*/ 8 w 62"/>
                <a:gd name="T11" fmla="*/ 115 h 174"/>
                <a:gd name="T12" fmla="*/ 10 w 62"/>
                <a:gd name="T13" fmla="*/ 120 h 174"/>
                <a:gd name="T14" fmla="*/ 11 w 62"/>
                <a:gd name="T15" fmla="*/ 125 h 174"/>
                <a:gd name="T16" fmla="*/ 13 w 62"/>
                <a:gd name="T17" fmla="*/ 131 h 174"/>
                <a:gd name="T18" fmla="*/ 11 w 62"/>
                <a:gd name="T19" fmla="*/ 136 h 174"/>
                <a:gd name="T20" fmla="*/ 10 w 62"/>
                <a:gd name="T21" fmla="*/ 141 h 174"/>
                <a:gd name="T22" fmla="*/ 8 w 62"/>
                <a:gd name="T23" fmla="*/ 146 h 174"/>
                <a:gd name="T24" fmla="*/ 6 w 62"/>
                <a:gd name="T25" fmla="*/ 151 h 174"/>
                <a:gd name="T26" fmla="*/ 5 w 62"/>
                <a:gd name="T27" fmla="*/ 156 h 174"/>
                <a:gd name="T28" fmla="*/ 3 w 62"/>
                <a:gd name="T29" fmla="*/ 161 h 174"/>
                <a:gd name="T30" fmla="*/ 2 w 62"/>
                <a:gd name="T31" fmla="*/ 165 h 174"/>
                <a:gd name="T32" fmla="*/ 1 w 62"/>
                <a:gd name="T33" fmla="*/ 170 h 174"/>
                <a:gd name="T34" fmla="*/ 1 w 62"/>
                <a:gd name="T35" fmla="*/ 173 h 174"/>
                <a:gd name="T36" fmla="*/ 5 w 62"/>
                <a:gd name="T37" fmla="*/ 174 h 174"/>
                <a:gd name="T38" fmla="*/ 12 w 62"/>
                <a:gd name="T39" fmla="*/ 173 h 174"/>
                <a:gd name="T40" fmla="*/ 19 w 62"/>
                <a:gd name="T41" fmla="*/ 171 h 174"/>
                <a:gd name="T42" fmla="*/ 27 w 62"/>
                <a:gd name="T43" fmla="*/ 168 h 174"/>
                <a:gd name="T44" fmla="*/ 33 w 62"/>
                <a:gd name="T45" fmla="*/ 165 h 174"/>
                <a:gd name="T46" fmla="*/ 37 w 62"/>
                <a:gd name="T47" fmla="*/ 161 h 174"/>
                <a:gd name="T48" fmla="*/ 38 w 62"/>
                <a:gd name="T49" fmla="*/ 158 h 174"/>
                <a:gd name="T50" fmla="*/ 34 w 62"/>
                <a:gd name="T51" fmla="*/ 152 h 174"/>
                <a:gd name="T52" fmla="*/ 32 w 62"/>
                <a:gd name="T53" fmla="*/ 147 h 174"/>
                <a:gd name="T54" fmla="*/ 31 w 62"/>
                <a:gd name="T55" fmla="*/ 142 h 174"/>
                <a:gd name="T56" fmla="*/ 33 w 62"/>
                <a:gd name="T57" fmla="*/ 138 h 174"/>
                <a:gd name="T58" fmla="*/ 35 w 62"/>
                <a:gd name="T59" fmla="*/ 133 h 174"/>
                <a:gd name="T60" fmla="*/ 39 w 62"/>
                <a:gd name="T61" fmla="*/ 128 h 174"/>
                <a:gd name="T62" fmla="*/ 43 w 62"/>
                <a:gd name="T63" fmla="*/ 122 h 174"/>
                <a:gd name="T64" fmla="*/ 47 w 62"/>
                <a:gd name="T65" fmla="*/ 114 h 174"/>
                <a:gd name="T66" fmla="*/ 56 w 62"/>
                <a:gd name="T67" fmla="*/ 102 h 174"/>
                <a:gd name="T68" fmla="*/ 60 w 62"/>
                <a:gd name="T69" fmla="*/ 89 h 174"/>
                <a:gd name="T70" fmla="*/ 62 w 62"/>
                <a:gd name="T71" fmla="*/ 75 h 174"/>
                <a:gd name="T72" fmla="*/ 62 w 62"/>
                <a:gd name="T73" fmla="*/ 61 h 174"/>
                <a:gd name="T74" fmla="*/ 60 w 62"/>
                <a:gd name="T75" fmla="*/ 47 h 174"/>
                <a:gd name="T76" fmla="*/ 57 w 62"/>
                <a:gd name="T77" fmla="*/ 33 h 174"/>
                <a:gd name="T78" fmla="*/ 54 w 62"/>
                <a:gd name="T79" fmla="*/ 20 h 174"/>
                <a:gd name="T80" fmla="*/ 51 w 62"/>
                <a:gd name="T81" fmla="*/ 6 h 174"/>
                <a:gd name="T82" fmla="*/ 39 w 62"/>
                <a:gd name="T83" fmla="*/ 0 h 174"/>
                <a:gd name="T84" fmla="*/ 29 w 62"/>
                <a:gd name="T85" fmla="*/ 2 h 174"/>
                <a:gd name="T86" fmla="*/ 22 w 62"/>
                <a:gd name="T87" fmla="*/ 11 h 174"/>
                <a:gd name="T88" fmla="*/ 16 w 62"/>
                <a:gd name="T89" fmla="*/ 24 h 174"/>
                <a:gd name="T90" fmla="*/ 11 w 62"/>
                <a:gd name="T91" fmla="*/ 40 h 174"/>
                <a:gd name="T92" fmla="*/ 8 w 62"/>
                <a:gd name="T93" fmla="*/ 58 h 174"/>
                <a:gd name="T94" fmla="*/ 4 w 62"/>
                <a:gd name="T95" fmla="*/ 74 h 174"/>
                <a:gd name="T96" fmla="*/ 0 w 62"/>
                <a:gd name="T97"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4">
                  <a:moveTo>
                    <a:pt x="0" y="88"/>
                  </a:moveTo>
                  <a:lnTo>
                    <a:pt x="2" y="93"/>
                  </a:lnTo>
                  <a:lnTo>
                    <a:pt x="3" y="99"/>
                  </a:lnTo>
                  <a:lnTo>
                    <a:pt x="5" y="104"/>
                  </a:lnTo>
                  <a:lnTo>
                    <a:pt x="6" y="109"/>
                  </a:lnTo>
                  <a:lnTo>
                    <a:pt x="8" y="115"/>
                  </a:lnTo>
                  <a:lnTo>
                    <a:pt x="10" y="120"/>
                  </a:lnTo>
                  <a:lnTo>
                    <a:pt x="11" y="125"/>
                  </a:lnTo>
                  <a:lnTo>
                    <a:pt x="13" y="131"/>
                  </a:lnTo>
                  <a:lnTo>
                    <a:pt x="11" y="136"/>
                  </a:lnTo>
                  <a:lnTo>
                    <a:pt x="10" y="141"/>
                  </a:lnTo>
                  <a:lnTo>
                    <a:pt x="8" y="146"/>
                  </a:lnTo>
                  <a:lnTo>
                    <a:pt x="6" y="151"/>
                  </a:lnTo>
                  <a:lnTo>
                    <a:pt x="5" y="156"/>
                  </a:lnTo>
                  <a:lnTo>
                    <a:pt x="3" y="161"/>
                  </a:lnTo>
                  <a:lnTo>
                    <a:pt x="2" y="165"/>
                  </a:lnTo>
                  <a:lnTo>
                    <a:pt x="1" y="170"/>
                  </a:lnTo>
                  <a:lnTo>
                    <a:pt x="1" y="173"/>
                  </a:lnTo>
                  <a:lnTo>
                    <a:pt x="5" y="174"/>
                  </a:lnTo>
                  <a:lnTo>
                    <a:pt x="12" y="173"/>
                  </a:lnTo>
                  <a:lnTo>
                    <a:pt x="19" y="171"/>
                  </a:lnTo>
                  <a:lnTo>
                    <a:pt x="27" y="168"/>
                  </a:lnTo>
                  <a:lnTo>
                    <a:pt x="33" y="165"/>
                  </a:lnTo>
                  <a:lnTo>
                    <a:pt x="37" y="161"/>
                  </a:lnTo>
                  <a:lnTo>
                    <a:pt x="38" y="158"/>
                  </a:lnTo>
                  <a:lnTo>
                    <a:pt x="34" y="152"/>
                  </a:lnTo>
                  <a:lnTo>
                    <a:pt x="32" y="147"/>
                  </a:lnTo>
                  <a:lnTo>
                    <a:pt x="31" y="142"/>
                  </a:lnTo>
                  <a:lnTo>
                    <a:pt x="33" y="138"/>
                  </a:lnTo>
                  <a:lnTo>
                    <a:pt x="35" y="133"/>
                  </a:lnTo>
                  <a:lnTo>
                    <a:pt x="39" y="128"/>
                  </a:lnTo>
                  <a:lnTo>
                    <a:pt x="43" y="122"/>
                  </a:lnTo>
                  <a:lnTo>
                    <a:pt x="47" y="114"/>
                  </a:lnTo>
                  <a:lnTo>
                    <a:pt x="56" y="102"/>
                  </a:lnTo>
                  <a:lnTo>
                    <a:pt x="60" y="89"/>
                  </a:lnTo>
                  <a:lnTo>
                    <a:pt x="62" y="75"/>
                  </a:lnTo>
                  <a:lnTo>
                    <a:pt x="62" y="61"/>
                  </a:lnTo>
                  <a:lnTo>
                    <a:pt x="60" y="47"/>
                  </a:lnTo>
                  <a:lnTo>
                    <a:pt x="57" y="33"/>
                  </a:lnTo>
                  <a:lnTo>
                    <a:pt x="54" y="20"/>
                  </a:lnTo>
                  <a:lnTo>
                    <a:pt x="51" y="6"/>
                  </a:lnTo>
                  <a:lnTo>
                    <a:pt x="39" y="0"/>
                  </a:lnTo>
                  <a:lnTo>
                    <a:pt x="29" y="2"/>
                  </a:lnTo>
                  <a:lnTo>
                    <a:pt x="22" y="11"/>
                  </a:lnTo>
                  <a:lnTo>
                    <a:pt x="16" y="24"/>
                  </a:lnTo>
                  <a:lnTo>
                    <a:pt x="11" y="40"/>
                  </a:lnTo>
                  <a:lnTo>
                    <a:pt x="8" y="58"/>
                  </a:lnTo>
                  <a:lnTo>
                    <a:pt x="4" y="74"/>
                  </a:lnTo>
                  <a:lnTo>
                    <a:pt x="0" y="88"/>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27" name="Freeform 2477"/>
            <p:cNvSpPr>
              <a:spLocks/>
            </p:cNvSpPr>
            <p:nvPr/>
          </p:nvSpPr>
          <p:spPr bwMode="auto">
            <a:xfrm>
              <a:off x="2686051" y="5040873"/>
              <a:ext cx="26988" cy="173038"/>
            </a:xfrm>
            <a:custGeom>
              <a:avLst/>
              <a:gdLst>
                <a:gd name="T0" fmla="*/ 5 w 17"/>
                <a:gd name="T1" fmla="*/ 102 h 109"/>
                <a:gd name="T2" fmla="*/ 4 w 17"/>
                <a:gd name="T3" fmla="*/ 103 h 109"/>
                <a:gd name="T4" fmla="*/ 3 w 17"/>
                <a:gd name="T5" fmla="*/ 104 h 109"/>
                <a:gd name="T6" fmla="*/ 3 w 17"/>
                <a:gd name="T7" fmla="*/ 105 h 109"/>
                <a:gd name="T8" fmla="*/ 2 w 17"/>
                <a:gd name="T9" fmla="*/ 106 h 109"/>
                <a:gd name="T10" fmla="*/ 2 w 17"/>
                <a:gd name="T11" fmla="*/ 107 h 109"/>
                <a:gd name="T12" fmla="*/ 1 w 17"/>
                <a:gd name="T13" fmla="*/ 107 h 109"/>
                <a:gd name="T14" fmla="*/ 1 w 17"/>
                <a:gd name="T15" fmla="*/ 108 h 109"/>
                <a:gd name="T16" fmla="*/ 0 w 17"/>
                <a:gd name="T17" fmla="*/ 109 h 109"/>
                <a:gd name="T18" fmla="*/ 0 w 17"/>
                <a:gd name="T19" fmla="*/ 109 h 109"/>
                <a:gd name="T20" fmla="*/ 1 w 17"/>
                <a:gd name="T21" fmla="*/ 108 h 109"/>
                <a:gd name="T22" fmla="*/ 4 w 17"/>
                <a:gd name="T23" fmla="*/ 107 h 109"/>
                <a:gd name="T24" fmla="*/ 7 w 17"/>
                <a:gd name="T25" fmla="*/ 105 h 109"/>
                <a:gd name="T26" fmla="*/ 10 w 17"/>
                <a:gd name="T27" fmla="*/ 103 h 109"/>
                <a:gd name="T28" fmla="*/ 13 w 17"/>
                <a:gd name="T29" fmla="*/ 100 h 109"/>
                <a:gd name="T30" fmla="*/ 14 w 17"/>
                <a:gd name="T31" fmla="*/ 98 h 109"/>
                <a:gd name="T32" fmla="*/ 14 w 17"/>
                <a:gd name="T33" fmla="*/ 97 h 109"/>
                <a:gd name="T34" fmla="*/ 15 w 17"/>
                <a:gd name="T35" fmla="*/ 38 h 109"/>
                <a:gd name="T36" fmla="*/ 16 w 17"/>
                <a:gd name="T37" fmla="*/ 8 h 109"/>
                <a:gd name="T38" fmla="*/ 16 w 17"/>
                <a:gd name="T39" fmla="*/ 0 h 109"/>
                <a:gd name="T40" fmla="*/ 17 w 17"/>
                <a:gd name="T41" fmla="*/ 9 h 109"/>
                <a:gd name="T42" fmla="*/ 16 w 17"/>
                <a:gd name="T43" fmla="*/ 30 h 109"/>
                <a:gd name="T44" fmla="*/ 14 w 17"/>
                <a:gd name="T45" fmla="*/ 56 h 109"/>
                <a:gd name="T46" fmla="*/ 11 w 17"/>
                <a:gd name="T47" fmla="*/ 82 h 109"/>
                <a:gd name="T48" fmla="*/ 5 w 17"/>
                <a:gd name="T49" fmla="*/ 10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9">
                  <a:moveTo>
                    <a:pt x="5" y="102"/>
                  </a:moveTo>
                  <a:lnTo>
                    <a:pt x="4" y="103"/>
                  </a:lnTo>
                  <a:lnTo>
                    <a:pt x="3" y="104"/>
                  </a:lnTo>
                  <a:lnTo>
                    <a:pt x="3" y="105"/>
                  </a:lnTo>
                  <a:lnTo>
                    <a:pt x="2" y="106"/>
                  </a:lnTo>
                  <a:lnTo>
                    <a:pt x="2" y="107"/>
                  </a:lnTo>
                  <a:lnTo>
                    <a:pt x="1" y="107"/>
                  </a:lnTo>
                  <a:lnTo>
                    <a:pt x="1" y="108"/>
                  </a:lnTo>
                  <a:lnTo>
                    <a:pt x="0" y="109"/>
                  </a:lnTo>
                  <a:lnTo>
                    <a:pt x="0" y="109"/>
                  </a:lnTo>
                  <a:lnTo>
                    <a:pt x="1" y="108"/>
                  </a:lnTo>
                  <a:lnTo>
                    <a:pt x="4" y="107"/>
                  </a:lnTo>
                  <a:lnTo>
                    <a:pt x="7" y="105"/>
                  </a:lnTo>
                  <a:lnTo>
                    <a:pt x="10" y="103"/>
                  </a:lnTo>
                  <a:lnTo>
                    <a:pt x="13" y="100"/>
                  </a:lnTo>
                  <a:lnTo>
                    <a:pt x="14" y="98"/>
                  </a:lnTo>
                  <a:lnTo>
                    <a:pt x="14" y="97"/>
                  </a:lnTo>
                  <a:lnTo>
                    <a:pt x="15" y="38"/>
                  </a:lnTo>
                  <a:lnTo>
                    <a:pt x="16" y="8"/>
                  </a:lnTo>
                  <a:lnTo>
                    <a:pt x="16" y="0"/>
                  </a:lnTo>
                  <a:lnTo>
                    <a:pt x="17" y="9"/>
                  </a:lnTo>
                  <a:lnTo>
                    <a:pt x="16" y="30"/>
                  </a:lnTo>
                  <a:lnTo>
                    <a:pt x="14" y="56"/>
                  </a:lnTo>
                  <a:lnTo>
                    <a:pt x="11" y="82"/>
                  </a:lnTo>
                  <a:lnTo>
                    <a:pt x="5" y="102"/>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28" name="Freeform 2478"/>
            <p:cNvSpPr>
              <a:spLocks/>
            </p:cNvSpPr>
            <p:nvPr/>
          </p:nvSpPr>
          <p:spPr bwMode="auto">
            <a:xfrm>
              <a:off x="2640015" y="5002775"/>
              <a:ext cx="98425" cy="271463"/>
            </a:xfrm>
            <a:custGeom>
              <a:avLst/>
              <a:gdLst>
                <a:gd name="T0" fmla="*/ 0 w 62"/>
                <a:gd name="T1" fmla="*/ 87 h 171"/>
                <a:gd name="T2" fmla="*/ 2 w 62"/>
                <a:gd name="T3" fmla="*/ 92 h 171"/>
                <a:gd name="T4" fmla="*/ 4 w 62"/>
                <a:gd name="T5" fmla="*/ 97 h 171"/>
                <a:gd name="T6" fmla="*/ 5 w 62"/>
                <a:gd name="T7" fmla="*/ 103 h 171"/>
                <a:gd name="T8" fmla="*/ 7 w 62"/>
                <a:gd name="T9" fmla="*/ 108 h 171"/>
                <a:gd name="T10" fmla="*/ 9 w 62"/>
                <a:gd name="T11" fmla="*/ 113 h 171"/>
                <a:gd name="T12" fmla="*/ 10 w 62"/>
                <a:gd name="T13" fmla="*/ 118 h 171"/>
                <a:gd name="T14" fmla="*/ 12 w 62"/>
                <a:gd name="T15" fmla="*/ 124 h 171"/>
                <a:gd name="T16" fmla="*/ 14 w 62"/>
                <a:gd name="T17" fmla="*/ 129 h 171"/>
                <a:gd name="T18" fmla="*/ 12 w 62"/>
                <a:gd name="T19" fmla="*/ 134 h 171"/>
                <a:gd name="T20" fmla="*/ 11 w 62"/>
                <a:gd name="T21" fmla="*/ 139 h 171"/>
                <a:gd name="T22" fmla="*/ 10 w 62"/>
                <a:gd name="T23" fmla="*/ 143 h 171"/>
                <a:gd name="T24" fmla="*/ 8 w 62"/>
                <a:gd name="T25" fmla="*/ 148 h 171"/>
                <a:gd name="T26" fmla="*/ 7 w 62"/>
                <a:gd name="T27" fmla="*/ 153 h 171"/>
                <a:gd name="T28" fmla="*/ 6 w 62"/>
                <a:gd name="T29" fmla="*/ 158 h 171"/>
                <a:gd name="T30" fmla="*/ 4 w 62"/>
                <a:gd name="T31" fmla="*/ 163 h 171"/>
                <a:gd name="T32" fmla="*/ 2 w 62"/>
                <a:gd name="T33" fmla="*/ 168 h 171"/>
                <a:gd name="T34" fmla="*/ 3 w 62"/>
                <a:gd name="T35" fmla="*/ 170 h 171"/>
                <a:gd name="T36" fmla="*/ 7 w 62"/>
                <a:gd name="T37" fmla="*/ 171 h 171"/>
                <a:gd name="T38" fmla="*/ 13 w 62"/>
                <a:gd name="T39" fmla="*/ 170 h 171"/>
                <a:gd name="T40" fmla="*/ 20 w 62"/>
                <a:gd name="T41" fmla="*/ 168 h 171"/>
                <a:gd name="T42" fmla="*/ 27 w 62"/>
                <a:gd name="T43" fmla="*/ 165 h 171"/>
                <a:gd name="T44" fmla="*/ 33 w 62"/>
                <a:gd name="T45" fmla="*/ 162 h 171"/>
                <a:gd name="T46" fmla="*/ 36 w 62"/>
                <a:gd name="T47" fmla="*/ 159 h 171"/>
                <a:gd name="T48" fmla="*/ 37 w 62"/>
                <a:gd name="T49" fmla="*/ 155 h 171"/>
                <a:gd name="T50" fmla="*/ 33 w 62"/>
                <a:gd name="T51" fmla="*/ 150 h 171"/>
                <a:gd name="T52" fmla="*/ 32 w 62"/>
                <a:gd name="T53" fmla="*/ 145 h 171"/>
                <a:gd name="T54" fmla="*/ 32 w 62"/>
                <a:gd name="T55" fmla="*/ 140 h 171"/>
                <a:gd name="T56" fmla="*/ 33 w 62"/>
                <a:gd name="T57" fmla="*/ 135 h 171"/>
                <a:gd name="T58" fmla="*/ 36 w 62"/>
                <a:gd name="T59" fmla="*/ 130 h 171"/>
                <a:gd name="T60" fmla="*/ 39 w 62"/>
                <a:gd name="T61" fmla="*/ 125 h 171"/>
                <a:gd name="T62" fmla="*/ 43 w 62"/>
                <a:gd name="T63" fmla="*/ 119 h 171"/>
                <a:gd name="T64" fmla="*/ 47 w 62"/>
                <a:gd name="T65" fmla="*/ 113 h 171"/>
                <a:gd name="T66" fmla="*/ 55 w 62"/>
                <a:gd name="T67" fmla="*/ 101 h 171"/>
                <a:gd name="T68" fmla="*/ 60 w 62"/>
                <a:gd name="T69" fmla="*/ 88 h 171"/>
                <a:gd name="T70" fmla="*/ 62 w 62"/>
                <a:gd name="T71" fmla="*/ 74 h 171"/>
                <a:gd name="T72" fmla="*/ 61 w 62"/>
                <a:gd name="T73" fmla="*/ 60 h 171"/>
                <a:gd name="T74" fmla="*/ 59 w 62"/>
                <a:gd name="T75" fmla="*/ 46 h 171"/>
                <a:gd name="T76" fmla="*/ 56 w 62"/>
                <a:gd name="T77" fmla="*/ 33 h 171"/>
                <a:gd name="T78" fmla="*/ 53 w 62"/>
                <a:gd name="T79" fmla="*/ 19 h 171"/>
                <a:gd name="T80" fmla="*/ 51 w 62"/>
                <a:gd name="T81" fmla="*/ 6 h 171"/>
                <a:gd name="T82" fmla="*/ 39 w 62"/>
                <a:gd name="T83" fmla="*/ 0 h 171"/>
                <a:gd name="T84" fmla="*/ 30 w 62"/>
                <a:gd name="T85" fmla="*/ 2 h 171"/>
                <a:gd name="T86" fmla="*/ 22 w 62"/>
                <a:gd name="T87" fmla="*/ 10 h 171"/>
                <a:gd name="T88" fmla="*/ 17 w 62"/>
                <a:gd name="T89" fmla="*/ 23 h 171"/>
                <a:gd name="T90" fmla="*/ 12 w 62"/>
                <a:gd name="T91" fmla="*/ 40 h 171"/>
                <a:gd name="T92" fmla="*/ 8 w 62"/>
                <a:gd name="T93" fmla="*/ 57 h 171"/>
                <a:gd name="T94" fmla="*/ 4 w 62"/>
                <a:gd name="T95" fmla="*/ 73 h 171"/>
                <a:gd name="T96" fmla="*/ 0 w 62"/>
                <a:gd name="T97"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1">
                  <a:moveTo>
                    <a:pt x="0" y="87"/>
                  </a:moveTo>
                  <a:lnTo>
                    <a:pt x="2" y="92"/>
                  </a:lnTo>
                  <a:lnTo>
                    <a:pt x="4" y="97"/>
                  </a:lnTo>
                  <a:lnTo>
                    <a:pt x="5" y="103"/>
                  </a:lnTo>
                  <a:lnTo>
                    <a:pt x="7" y="108"/>
                  </a:lnTo>
                  <a:lnTo>
                    <a:pt x="9" y="113"/>
                  </a:lnTo>
                  <a:lnTo>
                    <a:pt x="10" y="118"/>
                  </a:lnTo>
                  <a:lnTo>
                    <a:pt x="12" y="124"/>
                  </a:lnTo>
                  <a:lnTo>
                    <a:pt x="14" y="129"/>
                  </a:lnTo>
                  <a:lnTo>
                    <a:pt x="12" y="134"/>
                  </a:lnTo>
                  <a:lnTo>
                    <a:pt x="11" y="139"/>
                  </a:lnTo>
                  <a:lnTo>
                    <a:pt x="10" y="143"/>
                  </a:lnTo>
                  <a:lnTo>
                    <a:pt x="8" y="148"/>
                  </a:lnTo>
                  <a:lnTo>
                    <a:pt x="7" y="153"/>
                  </a:lnTo>
                  <a:lnTo>
                    <a:pt x="6" y="158"/>
                  </a:lnTo>
                  <a:lnTo>
                    <a:pt x="4" y="163"/>
                  </a:lnTo>
                  <a:lnTo>
                    <a:pt x="2" y="168"/>
                  </a:lnTo>
                  <a:lnTo>
                    <a:pt x="3" y="170"/>
                  </a:lnTo>
                  <a:lnTo>
                    <a:pt x="7" y="171"/>
                  </a:lnTo>
                  <a:lnTo>
                    <a:pt x="13" y="170"/>
                  </a:lnTo>
                  <a:lnTo>
                    <a:pt x="20" y="168"/>
                  </a:lnTo>
                  <a:lnTo>
                    <a:pt x="27" y="165"/>
                  </a:lnTo>
                  <a:lnTo>
                    <a:pt x="33" y="162"/>
                  </a:lnTo>
                  <a:lnTo>
                    <a:pt x="36" y="159"/>
                  </a:lnTo>
                  <a:lnTo>
                    <a:pt x="37" y="155"/>
                  </a:lnTo>
                  <a:lnTo>
                    <a:pt x="33" y="150"/>
                  </a:lnTo>
                  <a:lnTo>
                    <a:pt x="32" y="145"/>
                  </a:lnTo>
                  <a:lnTo>
                    <a:pt x="32" y="140"/>
                  </a:lnTo>
                  <a:lnTo>
                    <a:pt x="33" y="135"/>
                  </a:lnTo>
                  <a:lnTo>
                    <a:pt x="36" y="130"/>
                  </a:lnTo>
                  <a:lnTo>
                    <a:pt x="39" y="125"/>
                  </a:lnTo>
                  <a:lnTo>
                    <a:pt x="43" y="119"/>
                  </a:lnTo>
                  <a:lnTo>
                    <a:pt x="47" y="113"/>
                  </a:lnTo>
                  <a:lnTo>
                    <a:pt x="55" y="101"/>
                  </a:lnTo>
                  <a:lnTo>
                    <a:pt x="60" y="88"/>
                  </a:lnTo>
                  <a:lnTo>
                    <a:pt x="62" y="74"/>
                  </a:lnTo>
                  <a:lnTo>
                    <a:pt x="61" y="60"/>
                  </a:lnTo>
                  <a:lnTo>
                    <a:pt x="59" y="46"/>
                  </a:lnTo>
                  <a:lnTo>
                    <a:pt x="56" y="33"/>
                  </a:lnTo>
                  <a:lnTo>
                    <a:pt x="53" y="19"/>
                  </a:lnTo>
                  <a:lnTo>
                    <a:pt x="51" y="6"/>
                  </a:lnTo>
                  <a:lnTo>
                    <a:pt x="39" y="0"/>
                  </a:lnTo>
                  <a:lnTo>
                    <a:pt x="30" y="2"/>
                  </a:lnTo>
                  <a:lnTo>
                    <a:pt x="22" y="10"/>
                  </a:lnTo>
                  <a:lnTo>
                    <a:pt x="17" y="23"/>
                  </a:lnTo>
                  <a:lnTo>
                    <a:pt x="12" y="40"/>
                  </a:lnTo>
                  <a:lnTo>
                    <a:pt x="8" y="57"/>
                  </a:lnTo>
                  <a:lnTo>
                    <a:pt x="4" y="73"/>
                  </a:lnTo>
                  <a:lnTo>
                    <a:pt x="0" y="87"/>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29" name="Freeform 2479"/>
            <p:cNvSpPr>
              <a:spLocks/>
            </p:cNvSpPr>
            <p:nvPr/>
          </p:nvSpPr>
          <p:spPr bwMode="auto">
            <a:xfrm>
              <a:off x="2640013" y="5002775"/>
              <a:ext cx="95250" cy="263525"/>
            </a:xfrm>
            <a:custGeom>
              <a:avLst/>
              <a:gdLst>
                <a:gd name="T0" fmla="*/ 0 w 60"/>
                <a:gd name="T1" fmla="*/ 86 h 166"/>
                <a:gd name="T2" fmla="*/ 2 w 60"/>
                <a:gd name="T3" fmla="*/ 91 h 166"/>
                <a:gd name="T4" fmla="*/ 3 w 60"/>
                <a:gd name="T5" fmla="*/ 96 h 166"/>
                <a:gd name="T6" fmla="*/ 5 w 60"/>
                <a:gd name="T7" fmla="*/ 101 h 166"/>
                <a:gd name="T8" fmla="*/ 7 w 60"/>
                <a:gd name="T9" fmla="*/ 106 h 166"/>
                <a:gd name="T10" fmla="*/ 9 w 60"/>
                <a:gd name="T11" fmla="*/ 111 h 166"/>
                <a:gd name="T12" fmla="*/ 11 w 60"/>
                <a:gd name="T13" fmla="*/ 116 h 166"/>
                <a:gd name="T14" fmla="*/ 13 w 60"/>
                <a:gd name="T15" fmla="*/ 121 h 166"/>
                <a:gd name="T16" fmla="*/ 14 w 60"/>
                <a:gd name="T17" fmla="*/ 126 h 166"/>
                <a:gd name="T18" fmla="*/ 13 w 60"/>
                <a:gd name="T19" fmla="*/ 131 h 166"/>
                <a:gd name="T20" fmla="*/ 13 w 60"/>
                <a:gd name="T21" fmla="*/ 136 h 166"/>
                <a:gd name="T22" fmla="*/ 12 w 60"/>
                <a:gd name="T23" fmla="*/ 140 h 166"/>
                <a:gd name="T24" fmla="*/ 11 w 60"/>
                <a:gd name="T25" fmla="*/ 144 h 166"/>
                <a:gd name="T26" fmla="*/ 10 w 60"/>
                <a:gd name="T27" fmla="*/ 149 h 166"/>
                <a:gd name="T28" fmla="*/ 8 w 60"/>
                <a:gd name="T29" fmla="*/ 153 h 166"/>
                <a:gd name="T30" fmla="*/ 6 w 60"/>
                <a:gd name="T31" fmla="*/ 158 h 166"/>
                <a:gd name="T32" fmla="*/ 5 w 60"/>
                <a:gd name="T33" fmla="*/ 163 h 166"/>
                <a:gd name="T34" fmla="*/ 5 w 60"/>
                <a:gd name="T35" fmla="*/ 165 h 166"/>
                <a:gd name="T36" fmla="*/ 8 w 60"/>
                <a:gd name="T37" fmla="*/ 166 h 166"/>
                <a:gd name="T38" fmla="*/ 14 w 60"/>
                <a:gd name="T39" fmla="*/ 165 h 166"/>
                <a:gd name="T40" fmla="*/ 20 w 60"/>
                <a:gd name="T41" fmla="*/ 163 h 166"/>
                <a:gd name="T42" fmla="*/ 26 w 60"/>
                <a:gd name="T43" fmla="*/ 161 h 166"/>
                <a:gd name="T44" fmla="*/ 31 w 60"/>
                <a:gd name="T45" fmla="*/ 159 h 166"/>
                <a:gd name="T46" fmla="*/ 34 w 60"/>
                <a:gd name="T47" fmla="*/ 155 h 166"/>
                <a:gd name="T48" fmla="*/ 34 w 60"/>
                <a:gd name="T49" fmla="*/ 152 h 166"/>
                <a:gd name="T50" fmla="*/ 31 w 60"/>
                <a:gd name="T51" fmla="*/ 146 h 166"/>
                <a:gd name="T52" fmla="*/ 30 w 60"/>
                <a:gd name="T53" fmla="*/ 141 h 166"/>
                <a:gd name="T54" fmla="*/ 31 w 60"/>
                <a:gd name="T55" fmla="*/ 136 h 166"/>
                <a:gd name="T56" fmla="*/ 33 w 60"/>
                <a:gd name="T57" fmla="*/ 131 h 166"/>
                <a:gd name="T58" fmla="*/ 35 w 60"/>
                <a:gd name="T59" fmla="*/ 126 h 166"/>
                <a:gd name="T60" fmla="*/ 38 w 60"/>
                <a:gd name="T61" fmla="*/ 121 h 166"/>
                <a:gd name="T62" fmla="*/ 41 w 60"/>
                <a:gd name="T63" fmla="*/ 116 h 166"/>
                <a:gd name="T64" fmla="*/ 44 w 60"/>
                <a:gd name="T65" fmla="*/ 111 h 166"/>
                <a:gd name="T66" fmla="*/ 53 w 60"/>
                <a:gd name="T67" fmla="*/ 99 h 166"/>
                <a:gd name="T68" fmla="*/ 58 w 60"/>
                <a:gd name="T69" fmla="*/ 86 h 166"/>
                <a:gd name="T70" fmla="*/ 60 w 60"/>
                <a:gd name="T71" fmla="*/ 73 h 166"/>
                <a:gd name="T72" fmla="*/ 59 w 60"/>
                <a:gd name="T73" fmla="*/ 60 h 166"/>
                <a:gd name="T74" fmla="*/ 57 w 60"/>
                <a:gd name="T75" fmla="*/ 46 h 166"/>
                <a:gd name="T76" fmla="*/ 55 w 60"/>
                <a:gd name="T77" fmla="*/ 33 h 166"/>
                <a:gd name="T78" fmla="*/ 52 w 60"/>
                <a:gd name="T79" fmla="*/ 20 h 166"/>
                <a:gd name="T80" fmla="*/ 49 w 60"/>
                <a:gd name="T81" fmla="*/ 7 h 166"/>
                <a:gd name="T82" fmla="*/ 37 w 60"/>
                <a:gd name="T83" fmla="*/ 0 h 166"/>
                <a:gd name="T84" fmla="*/ 28 w 60"/>
                <a:gd name="T85" fmla="*/ 1 h 166"/>
                <a:gd name="T86" fmla="*/ 21 w 60"/>
                <a:gd name="T87" fmla="*/ 10 h 166"/>
                <a:gd name="T88" fmla="*/ 16 w 60"/>
                <a:gd name="T89" fmla="*/ 23 h 166"/>
                <a:gd name="T90" fmla="*/ 11 w 60"/>
                <a:gd name="T91" fmla="*/ 39 h 166"/>
                <a:gd name="T92" fmla="*/ 8 w 60"/>
                <a:gd name="T93" fmla="*/ 56 h 166"/>
                <a:gd name="T94" fmla="*/ 4 w 60"/>
                <a:gd name="T95" fmla="*/ 72 h 166"/>
                <a:gd name="T96" fmla="*/ 0 w 60"/>
                <a:gd name="T97" fmla="*/ 8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166">
                  <a:moveTo>
                    <a:pt x="0" y="86"/>
                  </a:moveTo>
                  <a:lnTo>
                    <a:pt x="2" y="91"/>
                  </a:lnTo>
                  <a:lnTo>
                    <a:pt x="3" y="96"/>
                  </a:lnTo>
                  <a:lnTo>
                    <a:pt x="5" y="101"/>
                  </a:lnTo>
                  <a:lnTo>
                    <a:pt x="7" y="106"/>
                  </a:lnTo>
                  <a:lnTo>
                    <a:pt x="9" y="111"/>
                  </a:lnTo>
                  <a:lnTo>
                    <a:pt x="11" y="116"/>
                  </a:lnTo>
                  <a:lnTo>
                    <a:pt x="13" y="121"/>
                  </a:lnTo>
                  <a:lnTo>
                    <a:pt x="14" y="126"/>
                  </a:lnTo>
                  <a:lnTo>
                    <a:pt x="13" y="131"/>
                  </a:lnTo>
                  <a:lnTo>
                    <a:pt x="13" y="136"/>
                  </a:lnTo>
                  <a:lnTo>
                    <a:pt x="12" y="140"/>
                  </a:lnTo>
                  <a:lnTo>
                    <a:pt x="11" y="144"/>
                  </a:lnTo>
                  <a:lnTo>
                    <a:pt x="10" y="149"/>
                  </a:lnTo>
                  <a:lnTo>
                    <a:pt x="8" y="153"/>
                  </a:lnTo>
                  <a:lnTo>
                    <a:pt x="6" y="158"/>
                  </a:lnTo>
                  <a:lnTo>
                    <a:pt x="5" y="163"/>
                  </a:lnTo>
                  <a:lnTo>
                    <a:pt x="5" y="165"/>
                  </a:lnTo>
                  <a:lnTo>
                    <a:pt x="8" y="166"/>
                  </a:lnTo>
                  <a:lnTo>
                    <a:pt x="14" y="165"/>
                  </a:lnTo>
                  <a:lnTo>
                    <a:pt x="20" y="163"/>
                  </a:lnTo>
                  <a:lnTo>
                    <a:pt x="26" y="161"/>
                  </a:lnTo>
                  <a:lnTo>
                    <a:pt x="31" y="159"/>
                  </a:lnTo>
                  <a:lnTo>
                    <a:pt x="34" y="155"/>
                  </a:lnTo>
                  <a:lnTo>
                    <a:pt x="34" y="152"/>
                  </a:lnTo>
                  <a:lnTo>
                    <a:pt x="31" y="146"/>
                  </a:lnTo>
                  <a:lnTo>
                    <a:pt x="30" y="141"/>
                  </a:lnTo>
                  <a:lnTo>
                    <a:pt x="31" y="136"/>
                  </a:lnTo>
                  <a:lnTo>
                    <a:pt x="33" y="131"/>
                  </a:lnTo>
                  <a:lnTo>
                    <a:pt x="35" y="126"/>
                  </a:lnTo>
                  <a:lnTo>
                    <a:pt x="38" y="121"/>
                  </a:lnTo>
                  <a:lnTo>
                    <a:pt x="41" y="116"/>
                  </a:lnTo>
                  <a:lnTo>
                    <a:pt x="44" y="111"/>
                  </a:lnTo>
                  <a:lnTo>
                    <a:pt x="53" y="99"/>
                  </a:lnTo>
                  <a:lnTo>
                    <a:pt x="58" y="86"/>
                  </a:lnTo>
                  <a:lnTo>
                    <a:pt x="60" y="73"/>
                  </a:lnTo>
                  <a:lnTo>
                    <a:pt x="59" y="60"/>
                  </a:lnTo>
                  <a:lnTo>
                    <a:pt x="57" y="46"/>
                  </a:lnTo>
                  <a:lnTo>
                    <a:pt x="55" y="33"/>
                  </a:lnTo>
                  <a:lnTo>
                    <a:pt x="52" y="20"/>
                  </a:lnTo>
                  <a:lnTo>
                    <a:pt x="49" y="7"/>
                  </a:lnTo>
                  <a:lnTo>
                    <a:pt x="37" y="0"/>
                  </a:lnTo>
                  <a:lnTo>
                    <a:pt x="28" y="1"/>
                  </a:lnTo>
                  <a:lnTo>
                    <a:pt x="21" y="10"/>
                  </a:lnTo>
                  <a:lnTo>
                    <a:pt x="16" y="23"/>
                  </a:lnTo>
                  <a:lnTo>
                    <a:pt x="11" y="39"/>
                  </a:lnTo>
                  <a:lnTo>
                    <a:pt x="8" y="56"/>
                  </a:lnTo>
                  <a:lnTo>
                    <a:pt x="4" y="72"/>
                  </a:lnTo>
                  <a:lnTo>
                    <a:pt x="0" y="8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0" name="Freeform 2480"/>
            <p:cNvSpPr>
              <a:spLocks/>
            </p:cNvSpPr>
            <p:nvPr/>
          </p:nvSpPr>
          <p:spPr bwMode="auto">
            <a:xfrm>
              <a:off x="2641603" y="5004363"/>
              <a:ext cx="92075" cy="257175"/>
            </a:xfrm>
            <a:custGeom>
              <a:avLst/>
              <a:gdLst>
                <a:gd name="T0" fmla="*/ 0 w 58"/>
                <a:gd name="T1" fmla="*/ 86 h 162"/>
                <a:gd name="T2" fmla="*/ 1 w 58"/>
                <a:gd name="T3" fmla="*/ 91 h 162"/>
                <a:gd name="T4" fmla="*/ 3 w 58"/>
                <a:gd name="T5" fmla="*/ 96 h 162"/>
                <a:gd name="T6" fmla="*/ 5 w 58"/>
                <a:gd name="T7" fmla="*/ 101 h 162"/>
                <a:gd name="T8" fmla="*/ 7 w 58"/>
                <a:gd name="T9" fmla="*/ 105 h 162"/>
                <a:gd name="T10" fmla="*/ 9 w 58"/>
                <a:gd name="T11" fmla="*/ 110 h 162"/>
                <a:gd name="T12" fmla="*/ 11 w 58"/>
                <a:gd name="T13" fmla="*/ 115 h 162"/>
                <a:gd name="T14" fmla="*/ 13 w 58"/>
                <a:gd name="T15" fmla="*/ 120 h 162"/>
                <a:gd name="T16" fmla="*/ 15 w 58"/>
                <a:gd name="T17" fmla="*/ 125 h 162"/>
                <a:gd name="T18" fmla="*/ 14 w 58"/>
                <a:gd name="T19" fmla="*/ 130 h 162"/>
                <a:gd name="T20" fmla="*/ 13 w 58"/>
                <a:gd name="T21" fmla="*/ 134 h 162"/>
                <a:gd name="T22" fmla="*/ 13 w 58"/>
                <a:gd name="T23" fmla="*/ 138 h 162"/>
                <a:gd name="T24" fmla="*/ 12 w 58"/>
                <a:gd name="T25" fmla="*/ 142 h 162"/>
                <a:gd name="T26" fmla="*/ 11 w 58"/>
                <a:gd name="T27" fmla="*/ 146 h 162"/>
                <a:gd name="T28" fmla="*/ 10 w 58"/>
                <a:gd name="T29" fmla="*/ 151 h 162"/>
                <a:gd name="T30" fmla="*/ 8 w 58"/>
                <a:gd name="T31" fmla="*/ 155 h 162"/>
                <a:gd name="T32" fmla="*/ 6 w 58"/>
                <a:gd name="T33" fmla="*/ 160 h 162"/>
                <a:gd name="T34" fmla="*/ 6 w 58"/>
                <a:gd name="T35" fmla="*/ 162 h 162"/>
                <a:gd name="T36" fmla="*/ 9 w 58"/>
                <a:gd name="T37" fmla="*/ 162 h 162"/>
                <a:gd name="T38" fmla="*/ 14 w 58"/>
                <a:gd name="T39" fmla="*/ 162 h 162"/>
                <a:gd name="T40" fmla="*/ 20 w 58"/>
                <a:gd name="T41" fmla="*/ 161 h 162"/>
                <a:gd name="T42" fmla="*/ 25 w 58"/>
                <a:gd name="T43" fmla="*/ 159 h 162"/>
                <a:gd name="T44" fmla="*/ 30 w 58"/>
                <a:gd name="T45" fmla="*/ 156 h 162"/>
                <a:gd name="T46" fmla="*/ 32 w 58"/>
                <a:gd name="T47" fmla="*/ 153 h 162"/>
                <a:gd name="T48" fmla="*/ 33 w 58"/>
                <a:gd name="T49" fmla="*/ 150 h 162"/>
                <a:gd name="T50" fmla="*/ 30 w 58"/>
                <a:gd name="T51" fmla="*/ 144 h 162"/>
                <a:gd name="T52" fmla="*/ 29 w 58"/>
                <a:gd name="T53" fmla="*/ 139 h 162"/>
                <a:gd name="T54" fmla="*/ 30 w 58"/>
                <a:gd name="T55" fmla="*/ 133 h 162"/>
                <a:gd name="T56" fmla="*/ 32 w 58"/>
                <a:gd name="T57" fmla="*/ 128 h 162"/>
                <a:gd name="T58" fmla="*/ 34 w 58"/>
                <a:gd name="T59" fmla="*/ 123 h 162"/>
                <a:gd name="T60" fmla="*/ 37 w 58"/>
                <a:gd name="T61" fmla="*/ 119 h 162"/>
                <a:gd name="T62" fmla="*/ 40 w 58"/>
                <a:gd name="T63" fmla="*/ 114 h 162"/>
                <a:gd name="T64" fmla="*/ 43 w 58"/>
                <a:gd name="T65" fmla="*/ 110 h 162"/>
                <a:gd name="T66" fmla="*/ 51 w 58"/>
                <a:gd name="T67" fmla="*/ 98 h 162"/>
                <a:gd name="T68" fmla="*/ 56 w 58"/>
                <a:gd name="T69" fmla="*/ 85 h 162"/>
                <a:gd name="T70" fmla="*/ 58 w 58"/>
                <a:gd name="T71" fmla="*/ 72 h 162"/>
                <a:gd name="T72" fmla="*/ 58 w 58"/>
                <a:gd name="T73" fmla="*/ 59 h 162"/>
                <a:gd name="T74" fmla="*/ 56 w 58"/>
                <a:gd name="T75" fmla="*/ 46 h 162"/>
                <a:gd name="T76" fmla="*/ 53 w 58"/>
                <a:gd name="T77" fmla="*/ 33 h 162"/>
                <a:gd name="T78" fmla="*/ 50 w 58"/>
                <a:gd name="T79" fmla="*/ 20 h 162"/>
                <a:gd name="T80" fmla="*/ 48 w 58"/>
                <a:gd name="T81" fmla="*/ 7 h 162"/>
                <a:gd name="T82" fmla="*/ 36 w 58"/>
                <a:gd name="T83" fmla="*/ 0 h 162"/>
                <a:gd name="T84" fmla="*/ 28 w 58"/>
                <a:gd name="T85" fmla="*/ 2 h 162"/>
                <a:gd name="T86" fmla="*/ 20 w 58"/>
                <a:gd name="T87" fmla="*/ 10 h 162"/>
                <a:gd name="T88" fmla="*/ 15 w 58"/>
                <a:gd name="T89" fmla="*/ 23 h 162"/>
                <a:gd name="T90" fmla="*/ 11 w 58"/>
                <a:gd name="T91" fmla="*/ 39 h 162"/>
                <a:gd name="T92" fmla="*/ 7 w 58"/>
                <a:gd name="T93" fmla="*/ 56 h 162"/>
                <a:gd name="T94" fmla="*/ 4 w 58"/>
                <a:gd name="T95" fmla="*/ 72 h 162"/>
                <a:gd name="T96" fmla="*/ 0 w 58"/>
                <a:gd name="T97" fmla="*/ 8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162">
                  <a:moveTo>
                    <a:pt x="0" y="86"/>
                  </a:moveTo>
                  <a:lnTo>
                    <a:pt x="1" y="91"/>
                  </a:lnTo>
                  <a:lnTo>
                    <a:pt x="3" y="96"/>
                  </a:lnTo>
                  <a:lnTo>
                    <a:pt x="5" y="101"/>
                  </a:lnTo>
                  <a:lnTo>
                    <a:pt x="7" y="105"/>
                  </a:lnTo>
                  <a:lnTo>
                    <a:pt x="9" y="110"/>
                  </a:lnTo>
                  <a:lnTo>
                    <a:pt x="11" y="115"/>
                  </a:lnTo>
                  <a:lnTo>
                    <a:pt x="13" y="120"/>
                  </a:lnTo>
                  <a:lnTo>
                    <a:pt x="15" y="125"/>
                  </a:lnTo>
                  <a:lnTo>
                    <a:pt x="14" y="130"/>
                  </a:lnTo>
                  <a:lnTo>
                    <a:pt x="13" y="134"/>
                  </a:lnTo>
                  <a:lnTo>
                    <a:pt x="13" y="138"/>
                  </a:lnTo>
                  <a:lnTo>
                    <a:pt x="12" y="142"/>
                  </a:lnTo>
                  <a:lnTo>
                    <a:pt x="11" y="146"/>
                  </a:lnTo>
                  <a:lnTo>
                    <a:pt x="10" y="151"/>
                  </a:lnTo>
                  <a:lnTo>
                    <a:pt x="8" y="155"/>
                  </a:lnTo>
                  <a:lnTo>
                    <a:pt x="6" y="160"/>
                  </a:lnTo>
                  <a:lnTo>
                    <a:pt x="6" y="162"/>
                  </a:lnTo>
                  <a:lnTo>
                    <a:pt x="9" y="162"/>
                  </a:lnTo>
                  <a:lnTo>
                    <a:pt x="14" y="162"/>
                  </a:lnTo>
                  <a:lnTo>
                    <a:pt x="20" y="161"/>
                  </a:lnTo>
                  <a:lnTo>
                    <a:pt x="25" y="159"/>
                  </a:lnTo>
                  <a:lnTo>
                    <a:pt x="30" y="156"/>
                  </a:lnTo>
                  <a:lnTo>
                    <a:pt x="32" y="153"/>
                  </a:lnTo>
                  <a:lnTo>
                    <a:pt x="33" y="150"/>
                  </a:lnTo>
                  <a:lnTo>
                    <a:pt x="30" y="144"/>
                  </a:lnTo>
                  <a:lnTo>
                    <a:pt x="29" y="139"/>
                  </a:lnTo>
                  <a:lnTo>
                    <a:pt x="30" y="133"/>
                  </a:lnTo>
                  <a:lnTo>
                    <a:pt x="32" y="128"/>
                  </a:lnTo>
                  <a:lnTo>
                    <a:pt x="34" y="123"/>
                  </a:lnTo>
                  <a:lnTo>
                    <a:pt x="37" y="119"/>
                  </a:lnTo>
                  <a:lnTo>
                    <a:pt x="40" y="114"/>
                  </a:lnTo>
                  <a:lnTo>
                    <a:pt x="43" y="110"/>
                  </a:lnTo>
                  <a:lnTo>
                    <a:pt x="51" y="98"/>
                  </a:lnTo>
                  <a:lnTo>
                    <a:pt x="56" y="85"/>
                  </a:lnTo>
                  <a:lnTo>
                    <a:pt x="58" y="72"/>
                  </a:lnTo>
                  <a:lnTo>
                    <a:pt x="58" y="59"/>
                  </a:lnTo>
                  <a:lnTo>
                    <a:pt x="56" y="46"/>
                  </a:lnTo>
                  <a:lnTo>
                    <a:pt x="53" y="33"/>
                  </a:lnTo>
                  <a:lnTo>
                    <a:pt x="50" y="20"/>
                  </a:lnTo>
                  <a:lnTo>
                    <a:pt x="48" y="7"/>
                  </a:lnTo>
                  <a:lnTo>
                    <a:pt x="36" y="0"/>
                  </a:lnTo>
                  <a:lnTo>
                    <a:pt x="28" y="2"/>
                  </a:lnTo>
                  <a:lnTo>
                    <a:pt x="20" y="10"/>
                  </a:lnTo>
                  <a:lnTo>
                    <a:pt x="15" y="23"/>
                  </a:lnTo>
                  <a:lnTo>
                    <a:pt x="11" y="39"/>
                  </a:lnTo>
                  <a:lnTo>
                    <a:pt x="7" y="56"/>
                  </a:lnTo>
                  <a:lnTo>
                    <a:pt x="4" y="72"/>
                  </a:lnTo>
                  <a:lnTo>
                    <a:pt x="0" y="86"/>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1" name="Freeform 2481"/>
            <p:cNvSpPr>
              <a:spLocks/>
            </p:cNvSpPr>
            <p:nvPr/>
          </p:nvSpPr>
          <p:spPr bwMode="auto">
            <a:xfrm>
              <a:off x="2640013" y="5005950"/>
              <a:ext cx="90488" cy="252413"/>
            </a:xfrm>
            <a:custGeom>
              <a:avLst/>
              <a:gdLst>
                <a:gd name="T0" fmla="*/ 0 w 57"/>
                <a:gd name="T1" fmla="*/ 84 h 159"/>
                <a:gd name="T2" fmla="*/ 2 w 57"/>
                <a:gd name="T3" fmla="*/ 90 h 159"/>
                <a:gd name="T4" fmla="*/ 3 w 57"/>
                <a:gd name="T5" fmla="*/ 95 h 159"/>
                <a:gd name="T6" fmla="*/ 5 w 57"/>
                <a:gd name="T7" fmla="*/ 99 h 159"/>
                <a:gd name="T8" fmla="*/ 8 w 57"/>
                <a:gd name="T9" fmla="*/ 104 h 159"/>
                <a:gd name="T10" fmla="*/ 10 w 57"/>
                <a:gd name="T11" fmla="*/ 108 h 159"/>
                <a:gd name="T12" fmla="*/ 12 w 57"/>
                <a:gd name="T13" fmla="*/ 113 h 159"/>
                <a:gd name="T14" fmla="*/ 13 w 57"/>
                <a:gd name="T15" fmla="*/ 118 h 159"/>
                <a:gd name="T16" fmla="*/ 15 w 57"/>
                <a:gd name="T17" fmla="*/ 123 h 159"/>
                <a:gd name="T18" fmla="*/ 15 w 57"/>
                <a:gd name="T19" fmla="*/ 127 h 159"/>
                <a:gd name="T20" fmla="*/ 14 w 57"/>
                <a:gd name="T21" fmla="*/ 132 h 159"/>
                <a:gd name="T22" fmla="*/ 14 w 57"/>
                <a:gd name="T23" fmla="*/ 136 h 159"/>
                <a:gd name="T24" fmla="*/ 14 w 57"/>
                <a:gd name="T25" fmla="*/ 140 h 159"/>
                <a:gd name="T26" fmla="*/ 12 w 57"/>
                <a:gd name="T27" fmla="*/ 144 h 159"/>
                <a:gd name="T28" fmla="*/ 11 w 57"/>
                <a:gd name="T29" fmla="*/ 148 h 159"/>
                <a:gd name="T30" fmla="*/ 9 w 57"/>
                <a:gd name="T31" fmla="*/ 152 h 159"/>
                <a:gd name="T32" fmla="*/ 7 w 57"/>
                <a:gd name="T33" fmla="*/ 157 h 159"/>
                <a:gd name="T34" fmla="*/ 8 w 57"/>
                <a:gd name="T35" fmla="*/ 158 h 159"/>
                <a:gd name="T36" fmla="*/ 11 w 57"/>
                <a:gd name="T37" fmla="*/ 159 h 159"/>
                <a:gd name="T38" fmla="*/ 15 w 57"/>
                <a:gd name="T39" fmla="*/ 159 h 159"/>
                <a:gd name="T40" fmla="*/ 20 w 57"/>
                <a:gd name="T41" fmla="*/ 158 h 159"/>
                <a:gd name="T42" fmla="*/ 25 w 57"/>
                <a:gd name="T43" fmla="*/ 156 h 159"/>
                <a:gd name="T44" fmla="*/ 29 w 57"/>
                <a:gd name="T45" fmla="*/ 153 h 159"/>
                <a:gd name="T46" fmla="*/ 31 w 57"/>
                <a:gd name="T47" fmla="*/ 150 h 159"/>
                <a:gd name="T48" fmla="*/ 31 w 57"/>
                <a:gd name="T49" fmla="*/ 147 h 159"/>
                <a:gd name="T50" fmla="*/ 29 w 57"/>
                <a:gd name="T51" fmla="*/ 142 h 159"/>
                <a:gd name="T52" fmla="*/ 29 w 57"/>
                <a:gd name="T53" fmla="*/ 136 h 159"/>
                <a:gd name="T54" fmla="*/ 30 w 57"/>
                <a:gd name="T55" fmla="*/ 131 h 159"/>
                <a:gd name="T56" fmla="*/ 32 w 57"/>
                <a:gd name="T57" fmla="*/ 126 h 159"/>
                <a:gd name="T58" fmla="*/ 34 w 57"/>
                <a:gd name="T59" fmla="*/ 120 h 159"/>
                <a:gd name="T60" fmla="*/ 37 w 57"/>
                <a:gd name="T61" fmla="*/ 116 h 159"/>
                <a:gd name="T62" fmla="*/ 39 w 57"/>
                <a:gd name="T63" fmla="*/ 112 h 159"/>
                <a:gd name="T64" fmla="*/ 41 w 57"/>
                <a:gd name="T65" fmla="*/ 108 h 159"/>
                <a:gd name="T66" fmla="*/ 50 w 57"/>
                <a:gd name="T67" fmla="*/ 96 h 159"/>
                <a:gd name="T68" fmla="*/ 55 w 57"/>
                <a:gd name="T69" fmla="*/ 84 h 159"/>
                <a:gd name="T70" fmla="*/ 57 w 57"/>
                <a:gd name="T71" fmla="*/ 71 h 159"/>
                <a:gd name="T72" fmla="*/ 57 w 57"/>
                <a:gd name="T73" fmla="*/ 58 h 159"/>
                <a:gd name="T74" fmla="*/ 55 w 57"/>
                <a:gd name="T75" fmla="*/ 46 h 159"/>
                <a:gd name="T76" fmla="*/ 52 w 57"/>
                <a:gd name="T77" fmla="*/ 33 h 159"/>
                <a:gd name="T78" fmla="*/ 49 w 57"/>
                <a:gd name="T79" fmla="*/ 20 h 159"/>
                <a:gd name="T80" fmla="*/ 47 w 57"/>
                <a:gd name="T81" fmla="*/ 7 h 159"/>
                <a:gd name="T82" fmla="*/ 36 w 57"/>
                <a:gd name="T83" fmla="*/ 0 h 159"/>
                <a:gd name="T84" fmla="*/ 27 w 57"/>
                <a:gd name="T85" fmla="*/ 1 h 159"/>
                <a:gd name="T86" fmla="*/ 20 w 57"/>
                <a:gd name="T87" fmla="*/ 9 h 159"/>
                <a:gd name="T88" fmla="*/ 15 w 57"/>
                <a:gd name="T89" fmla="*/ 22 h 159"/>
                <a:gd name="T90" fmla="*/ 11 w 57"/>
                <a:gd name="T91" fmla="*/ 38 h 159"/>
                <a:gd name="T92" fmla="*/ 7 w 57"/>
                <a:gd name="T93" fmla="*/ 55 h 159"/>
                <a:gd name="T94" fmla="*/ 4 w 57"/>
                <a:gd name="T95" fmla="*/ 71 h 159"/>
                <a:gd name="T96" fmla="*/ 0 w 57"/>
                <a:gd name="T97"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159">
                  <a:moveTo>
                    <a:pt x="0" y="84"/>
                  </a:moveTo>
                  <a:lnTo>
                    <a:pt x="2" y="90"/>
                  </a:lnTo>
                  <a:lnTo>
                    <a:pt x="3" y="95"/>
                  </a:lnTo>
                  <a:lnTo>
                    <a:pt x="5" y="99"/>
                  </a:lnTo>
                  <a:lnTo>
                    <a:pt x="8" y="104"/>
                  </a:lnTo>
                  <a:lnTo>
                    <a:pt x="10" y="108"/>
                  </a:lnTo>
                  <a:lnTo>
                    <a:pt x="12" y="113"/>
                  </a:lnTo>
                  <a:lnTo>
                    <a:pt x="13" y="118"/>
                  </a:lnTo>
                  <a:lnTo>
                    <a:pt x="15" y="123"/>
                  </a:lnTo>
                  <a:lnTo>
                    <a:pt x="15" y="127"/>
                  </a:lnTo>
                  <a:lnTo>
                    <a:pt x="14" y="132"/>
                  </a:lnTo>
                  <a:lnTo>
                    <a:pt x="14" y="136"/>
                  </a:lnTo>
                  <a:lnTo>
                    <a:pt x="14" y="140"/>
                  </a:lnTo>
                  <a:lnTo>
                    <a:pt x="12" y="144"/>
                  </a:lnTo>
                  <a:lnTo>
                    <a:pt x="11" y="148"/>
                  </a:lnTo>
                  <a:lnTo>
                    <a:pt x="9" y="152"/>
                  </a:lnTo>
                  <a:lnTo>
                    <a:pt x="7" y="157"/>
                  </a:lnTo>
                  <a:lnTo>
                    <a:pt x="8" y="158"/>
                  </a:lnTo>
                  <a:lnTo>
                    <a:pt x="11" y="159"/>
                  </a:lnTo>
                  <a:lnTo>
                    <a:pt x="15" y="159"/>
                  </a:lnTo>
                  <a:lnTo>
                    <a:pt x="20" y="158"/>
                  </a:lnTo>
                  <a:lnTo>
                    <a:pt x="25" y="156"/>
                  </a:lnTo>
                  <a:lnTo>
                    <a:pt x="29" y="153"/>
                  </a:lnTo>
                  <a:lnTo>
                    <a:pt x="31" y="150"/>
                  </a:lnTo>
                  <a:lnTo>
                    <a:pt x="31" y="147"/>
                  </a:lnTo>
                  <a:lnTo>
                    <a:pt x="29" y="142"/>
                  </a:lnTo>
                  <a:lnTo>
                    <a:pt x="29" y="136"/>
                  </a:lnTo>
                  <a:lnTo>
                    <a:pt x="30" y="131"/>
                  </a:lnTo>
                  <a:lnTo>
                    <a:pt x="32" y="126"/>
                  </a:lnTo>
                  <a:lnTo>
                    <a:pt x="34" y="120"/>
                  </a:lnTo>
                  <a:lnTo>
                    <a:pt x="37" y="116"/>
                  </a:lnTo>
                  <a:lnTo>
                    <a:pt x="39" y="112"/>
                  </a:lnTo>
                  <a:lnTo>
                    <a:pt x="41" y="108"/>
                  </a:lnTo>
                  <a:lnTo>
                    <a:pt x="50" y="96"/>
                  </a:lnTo>
                  <a:lnTo>
                    <a:pt x="55" y="84"/>
                  </a:lnTo>
                  <a:lnTo>
                    <a:pt x="57" y="71"/>
                  </a:lnTo>
                  <a:lnTo>
                    <a:pt x="57" y="58"/>
                  </a:lnTo>
                  <a:lnTo>
                    <a:pt x="55" y="46"/>
                  </a:lnTo>
                  <a:lnTo>
                    <a:pt x="52" y="33"/>
                  </a:lnTo>
                  <a:lnTo>
                    <a:pt x="49" y="20"/>
                  </a:lnTo>
                  <a:lnTo>
                    <a:pt x="47" y="7"/>
                  </a:lnTo>
                  <a:lnTo>
                    <a:pt x="36" y="0"/>
                  </a:lnTo>
                  <a:lnTo>
                    <a:pt x="27" y="1"/>
                  </a:lnTo>
                  <a:lnTo>
                    <a:pt x="20" y="9"/>
                  </a:lnTo>
                  <a:lnTo>
                    <a:pt x="15" y="22"/>
                  </a:lnTo>
                  <a:lnTo>
                    <a:pt x="11" y="38"/>
                  </a:lnTo>
                  <a:lnTo>
                    <a:pt x="7" y="55"/>
                  </a:lnTo>
                  <a:lnTo>
                    <a:pt x="4" y="71"/>
                  </a:lnTo>
                  <a:lnTo>
                    <a:pt x="0" y="8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2" name="Freeform 2482"/>
            <p:cNvSpPr>
              <a:spLocks/>
            </p:cNvSpPr>
            <p:nvPr/>
          </p:nvSpPr>
          <p:spPr bwMode="auto">
            <a:xfrm>
              <a:off x="2638426" y="5005948"/>
              <a:ext cx="88900" cy="247650"/>
            </a:xfrm>
            <a:custGeom>
              <a:avLst/>
              <a:gdLst>
                <a:gd name="T0" fmla="*/ 0 w 56"/>
                <a:gd name="T1" fmla="*/ 84 h 156"/>
                <a:gd name="T2" fmla="*/ 2 w 56"/>
                <a:gd name="T3" fmla="*/ 89 h 156"/>
                <a:gd name="T4" fmla="*/ 4 w 56"/>
                <a:gd name="T5" fmla="*/ 94 h 156"/>
                <a:gd name="T6" fmla="*/ 6 w 56"/>
                <a:gd name="T7" fmla="*/ 98 h 156"/>
                <a:gd name="T8" fmla="*/ 8 w 56"/>
                <a:gd name="T9" fmla="*/ 103 h 156"/>
                <a:gd name="T10" fmla="*/ 10 w 56"/>
                <a:gd name="T11" fmla="*/ 107 h 156"/>
                <a:gd name="T12" fmla="*/ 12 w 56"/>
                <a:gd name="T13" fmla="*/ 111 h 156"/>
                <a:gd name="T14" fmla="*/ 14 w 56"/>
                <a:gd name="T15" fmla="*/ 116 h 156"/>
                <a:gd name="T16" fmla="*/ 16 w 56"/>
                <a:gd name="T17" fmla="*/ 121 h 156"/>
                <a:gd name="T18" fmla="*/ 16 w 56"/>
                <a:gd name="T19" fmla="*/ 126 h 156"/>
                <a:gd name="T20" fmla="*/ 16 w 56"/>
                <a:gd name="T21" fmla="*/ 130 h 156"/>
                <a:gd name="T22" fmla="*/ 15 w 56"/>
                <a:gd name="T23" fmla="*/ 134 h 156"/>
                <a:gd name="T24" fmla="*/ 15 w 56"/>
                <a:gd name="T25" fmla="*/ 138 h 156"/>
                <a:gd name="T26" fmla="*/ 14 w 56"/>
                <a:gd name="T27" fmla="*/ 141 h 156"/>
                <a:gd name="T28" fmla="*/ 13 w 56"/>
                <a:gd name="T29" fmla="*/ 145 h 156"/>
                <a:gd name="T30" fmla="*/ 11 w 56"/>
                <a:gd name="T31" fmla="*/ 149 h 156"/>
                <a:gd name="T32" fmla="*/ 8 w 56"/>
                <a:gd name="T33" fmla="*/ 154 h 156"/>
                <a:gd name="T34" fmla="*/ 9 w 56"/>
                <a:gd name="T35" fmla="*/ 155 h 156"/>
                <a:gd name="T36" fmla="*/ 12 w 56"/>
                <a:gd name="T37" fmla="*/ 156 h 156"/>
                <a:gd name="T38" fmla="*/ 16 w 56"/>
                <a:gd name="T39" fmla="*/ 156 h 156"/>
                <a:gd name="T40" fmla="*/ 20 w 56"/>
                <a:gd name="T41" fmla="*/ 155 h 156"/>
                <a:gd name="T42" fmla="*/ 25 w 56"/>
                <a:gd name="T43" fmla="*/ 153 h 156"/>
                <a:gd name="T44" fmla="*/ 28 w 56"/>
                <a:gd name="T45" fmla="*/ 151 h 156"/>
                <a:gd name="T46" fmla="*/ 30 w 56"/>
                <a:gd name="T47" fmla="*/ 148 h 156"/>
                <a:gd name="T48" fmla="*/ 30 w 56"/>
                <a:gd name="T49" fmla="*/ 145 h 156"/>
                <a:gd name="T50" fmla="*/ 29 w 56"/>
                <a:gd name="T51" fmla="*/ 140 h 156"/>
                <a:gd name="T52" fmla="*/ 29 w 56"/>
                <a:gd name="T53" fmla="*/ 134 h 156"/>
                <a:gd name="T54" fmla="*/ 30 w 56"/>
                <a:gd name="T55" fmla="*/ 129 h 156"/>
                <a:gd name="T56" fmla="*/ 32 w 56"/>
                <a:gd name="T57" fmla="*/ 123 h 156"/>
                <a:gd name="T58" fmla="*/ 34 w 56"/>
                <a:gd name="T59" fmla="*/ 118 h 156"/>
                <a:gd name="T60" fmla="*/ 37 w 56"/>
                <a:gd name="T61" fmla="*/ 113 h 156"/>
                <a:gd name="T62" fmla="*/ 39 w 56"/>
                <a:gd name="T63" fmla="*/ 110 h 156"/>
                <a:gd name="T64" fmla="*/ 40 w 56"/>
                <a:gd name="T65" fmla="*/ 107 h 156"/>
                <a:gd name="T66" fmla="*/ 49 w 56"/>
                <a:gd name="T67" fmla="*/ 95 h 156"/>
                <a:gd name="T68" fmla="*/ 54 w 56"/>
                <a:gd name="T69" fmla="*/ 83 h 156"/>
                <a:gd name="T70" fmla="*/ 56 w 56"/>
                <a:gd name="T71" fmla="*/ 71 h 156"/>
                <a:gd name="T72" fmla="*/ 56 w 56"/>
                <a:gd name="T73" fmla="*/ 58 h 156"/>
                <a:gd name="T74" fmla="*/ 54 w 56"/>
                <a:gd name="T75" fmla="*/ 45 h 156"/>
                <a:gd name="T76" fmla="*/ 52 w 56"/>
                <a:gd name="T77" fmla="*/ 33 h 156"/>
                <a:gd name="T78" fmla="*/ 49 w 56"/>
                <a:gd name="T79" fmla="*/ 20 h 156"/>
                <a:gd name="T80" fmla="*/ 47 w 56"/>
                <a:gd name="T81" fmla="*/ 7 h 156"/>
                <a:gd name="T82" fmla="*/ 36 w 56"/>
                <a:gd name="T83" fmla="*/ 0 h 156"/>
                <a:gd name="T84" fmla="*/ 27 w 56"/>
                <a:gd name="T85" fmla="*/ 1 h 156"/>
                <a:gd name="T86" fmla="*/ 21 w 56"/>
                <a:gd name="T87" fmla="*/ 9 h 156"/>
                <a:gd name="T88" fmla="*/ 15 w 56"/>
                <a:gd name="T89" fmla="*/ 22 h 156"/>
                <a:gd name="T90" fmla="*/ 11 w 56"/>
                <a:gd name="T91" fmla="*/ 37 h 156"/>
                <a:gd name="T92" fmla="*/ 8 w 56"/>
                <a:gd name="T93" fmla="*/ 54 h 156"/>
                <a:gd name="T94" fmla="*/ 4 w 56"/>
                <a:gd name="T95" fmla="*/ 70 h 156"/>
                <a:gd name="T96" fmla="*/ 0 w 56"/>
                <a:gd name="T97" fmla="*/ 8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156">
                  <a:moveTo>
                    <a:pt x="0" y="84"/>
                  </a:moveTo>
                  <a:lnTo>
                    <a:pt x="2" y="89"/>
                  </a:lnTo>
                  <a:lnTo>
                    <a:pt x="4" y="94"/>
                  </a:lnTo>
                  <a:lnTo>
                    <a:pt x="6" y="98"/>
                  </a:lnTo>
                  <a:lnTo>
                    <a:pt x="8" y="103"/>
                  </a:lnTo>
                  <a:lnTo>
                    <a:pt x="10" y="107"/>
                  </a:lnTo>
                  <a:lnTo>
                    <a:pt x="12" y="111"/>
                  </a:lnTo>
                  <a:lnTo>
                    <a:pt x="14" y="116"/>
                  </a:lnTo>
                  <a:lnTo>
                    <a:pt x="16" y="121"/>
                  </a:lnTo>
                  <a:lnTo>
                    <a:pt x="16" y="126"/>
                  </a:lnTo>
                  <a:lnTo>
                    <a:pt x="16" y="130"/>
                  </a:lnTo>
                  <a:lnTo>
                    <a:pt x="15" y="134"/>
                  </a:lnTo>
                  <a:lnTo>
                    <a:pt x="15" y="138"/>
                  </a:lnTo>
                  <a:lnTo>
                    <a:pt x="14" y="141"/>
                  </a:lnTo>
                  <a:lnTo>
                    <a:pt x="13" y="145"/>
                  </a:lnTo>
                  <a:lnTo>
                    <a:pt x="11" y="149"/>
                  </a:lnTo>
                  <a:lnTo>
                    <a:pt x="8" y="154"/>
                  </a:lnTo>
                  <a:lnTo>
                    <a:pt x="9" y="155"/>
                  </a:lnTo>
                  <a:lnTo>
                    <a:pt x="12" y="156"/>
                  </a:lnTo>
                  <a:lnTo>
                    <a:pt x="16" y="156"/>
                  </a:lnTo>
                  <a:lnTo>
                    <a:pt x="20" y="155"/>
                  </a:lnTo>
                  <a:lnTo>
                    <a:pt x="25" y="153"/>
                  </a:lnTo>
                  <a:lnTo>
                    <a:pt x="28" y="151"/>
                  </a:lnTo>
                  <a:lnTo>
                    <a:pt x="30" y="148"/>
                  </a:lnTo>
                  <a:lnTo>
                    <a:pt x="30" y="145"/>
                  </a:lnTo>
                  <a:lnTo>
                    <a:pt x="29" y="140"/>
                  </a:lnTo>
                  <a:lnTo>
                    <a:pt x="29" y="134"/>
                  </a:lnTo>
                  <a:lnTo>
                    <a:pt x="30" y="129"/>
                  </a:lnTo>
                  <a:lnTo>
                    <a:pt x="32" y="123"/>
                  </a:lnTo>
                  <a:lnTo>
                    <a:pt x="34" y="118"/>
                  </a:lnTo>
                  <a:lnTo>
                    <a:pt x="37" y="113"/>
                  </a:lnTo>
                  <a:lnTo>
                    <a:pt x="39" y="110"/>
                  </a:lnTo>
                  <a:lnTo>
                    <a:pt x="40" y="107"/>
                  </a:lnTo>
                  <a:lnTo>
                    <a:pt x="49" y="95"/>
                  </a:lnTo>
                  <a:lnTo>
                    <a:pt x="54" y="83"/>
                  </a:lnTo>
                  <a:lnTo>
                    <a:pt x="56" y="71"/>
                  </a:lnTo>
                  <a:lnTo>
                    <a:pt x="56" y="58"/>
                  </a:lnTo>
                  <a:lnTo>
                    <a:pt x="54" y="45"/>
                  </a:lnTo>
                  <a:lnTo>
                    <a:pt x="52" y="33"/>
                  </a:lnTo>
                  <a:lnTo>
                    <a:pt x="49" y="20"/>
                  </a:lnTo>
                  <a:lnTo>
                    <a:pt x="47" y="7"/>
                  </a:lnTo>
                  <a:lnTo>
                    <a:pt x="36" y="0"/>
                  </a:lnTo>
                  <a:lnTo>
                    <a:pt x="27" y="1"/>
                  </a:lnTo>
                  <a:lnTo>
                    <a:pt x="21" y="9"/>
                  </a:lnTo>
                  <a:lnTo>
                    <a:pt x="15" y="22"/>
                  </a:lnTo>
                  <a:lnTo>
                    <a:pt x="11" y="37"/>
                  </a:lnTo>
                  <a:lnTo>
                    <a:pt x="8" y="54"/>
                  </a:lnTo>
                  <a:lnTo>
                    <a:pt x="4" y="70"/>
                  </a:lnTo>
                  <a:lnTo>
                    <a:pt x="0" y="8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3" name="Freeform 2483"/>
            <p:cNvSpPr>
              <a:spLocks/>
            </p:cNvSpPr>
            <p:nvPr/>
          </p:nvSpPr>
          <p:spPr bwMode="auto">
            <a:xfrm>
              <a:off x="2638428" y="5007536"/>
              <a:ext cx="87313" cy="242888"/>
            </a:xfrm>
            <a:custGeom>
              <a:avLst/>
              <a:gdLst>
                <a:gd name="T0" fmla="*/ 0 w 55"/>
                <a:gd name="T1" fmla="*/ 84 h 153"/>
                <a:gd name="T2" fmla="*/ 2 w 55"/>
                <a:gd name="T3" fmla="*/ 89 h 153"/>
                <a:gd name="T4" fmla="*/ 4 w 55"/>
                <a:gd name="T5" fmla="*/ 93 h 153"/>
                <a:gd name="T6" fmla="*/ 6 w 55"/>
                <a:gd name="T7" fmla="*/ 98 h 153"/>
                <a:gd name="T8" fmla="*/ 8 w 55"/>
                <a:gd name="T9" fmla="*/ 102 h 153"/>
                <a:gd name="T10" fmla="*/ 10 w 55"/>
                <a:gd name="T11" fmla="*/ 106 h 153"/>
                <a:gd name="T12" fmla="*/ 13 w 55"/>
                <a:gd name="T13" fmla="*/ 110 h 153"/>
                <a:gd name="T14" fmla="*/ 15 w 55"/>
                <a:gd name="T15" fmla="*/ 115 h 153"/>
                <a:gd name="T16" fmla="*/ 17 w 55"/>
                <a:gd name="T17" fmla="*/ 120 h 153"/>
                <a:gd name="T18" fmla="*/ 17 w 55"/>
                <a:gd name="T19" fmla="*/ 124 h 153"/>
                <a:gd name="T20" fmla="*/ 17 w 55"/>
                <a:gd name="T21" fmla="*/ 128 h 153"/>
                <a:gd name="T22" fmla="*/ 17 w 55"/>
                <a:gd name="T23" fmla="*/ 132 h 153"/>
                <a:gd name="T24" fmla="*/ 17 w 55"/>
                <a:gd name="T25" fmla="*/ 135 h 153"/>
                <a:gd name="T26" fmla="*/ 16 w 55"/>
                <a:gd name="T27" fmla="*/ 139 h 153"/>
                <a:gd name="T28" fmla="*/ 15 w 55"/>
                <a:gd name="T29" fmla="*/ 142 h 153"/>
                <a:gd name="T30" fmla="*/ 13 w 55"/>
                <a:gd name="T31" fmla="*/ 147 h 153"/>
                <a:gd name="T32" fmla="*/ 10 w 55"/>
                <a:gd name="T33" fmla="*/ 151 h 153"/>
                <a:gd name="T34" fmla="*/ 10 w 55"/>
                <a:gd name="T35" fmla="*/ 152 h 153"/>
                <a:gd name="T36" fmla="*/ 13 w 55"/>
                <a:gd name="T37" fmla="*/ 153 h 153"/>
                <a:gd name="T38" fmla="*/ 16 w 55"/>
                <a:gd name="T39" fmla="*/ 152 h 153"/>
                <a:gd name="T40" fmla="*/ 21 w 55"/>
                <a:gd name="T41" fmla="*/ 152 h 153"/>
                <a:gd name="T42" fmla="*/ 24 w 55"/>
                <a:gd name="T43" fmla="*/ 151 h 153"/>
                <a:gd name="T44" fmla="*/ 28 w 55"/>
                <a:gd name="T45" fmla="*/ 149 h 153"/>
                <a:gd name="T46" fmla="*/ 29 w 55"/>
                <a:gd name="T47" fmla="*/ 146 h 153"/>
                <a:gd name="T48" fmla="*/ 29 w 55"/>
                <a:gd name="T49" fmla="*/ 143 h 153"/>
                <a:gd name="T50" fmla="*/ 28 w 55"/>
                <a:gd name="T51" fmla="*/ 138 h 153"/>
                <a:gd name="T52" fmla="*/ 28 w 55"/>
                <a:gd name="T53" fmla="*/ 132 h 153"/>
                <a:gd name="T54" fmla="*/ 30 w 55"/>
                <a:gd name="T55" fmla="*/ 126 h 153"/>
                <a:gd name="T56" fmla="*/ 32 w 55"/>
                <a:gd name="T57" fmla="*/ 120 h 153"/>
                <a:gd name="T58" fmla="*/ 34 w 55"/>
                <a:gd name="T59" fmla="*/ 115 h 153"/>
                <a:gd name="T60" fmla="*/ 37 w 55"/>
                <a:gd name="T61" fmla="*/ 111 h 153"/>
                <a:gd name="T62" fmla="*/ 38 w 55"/>
                <a:gd name="T63" fmla="*/ 108 h 153"/>
                <a:gd name="T64" fmla="*/ 39 w 55"/>
                <a:gd name="T65" fmla="*/ 106 h 153"/>
                <a:gd name="T66" fmla="*/ 48 w 55"/>
                <a:gd name="T67" fmla="*/ 94 h 153"/>
                <a:gd name="T68" fmla="*/ 53 w 55"/>
                <a:gd name="T69" fmla="*/ 82 h 153"/>
                <a:gd name="T70" fmla="*/ 55 w 55"/>
                <a:gd name="T71" fmla="*/ 70 h 153"/>
                <a:gd name="T72" fmla="*/ 55 w 55"/>
                <a:gd name="T73" fmla="*/ 58 h 153"/>
                <a:gd name="T74" fmla="*/ 54 w 55"/>
                <a:gd name="T75" fmla="*/ 45 h 153"/>
                <a:gd name="T76" fmla="*/ 51 w 55"/>
                <a:gd name="T77" fmla="*/ 33 h 153"/>
                <a:gd name="T78" fmla="*/ 49 w 55"/>
                <a:gd name="T79" fmla="*/ 20 h 153"/>
                <a:gd name="T80" fmla="*/ 47 w 55"/>
                <a:gd name="T81" fmla="*/ 8 h 153"/>
                <a:gd name="T82" fmla="*/ 35 w 55"/>
                <a:gd name="T83" fmla="*/ 0 h 153"/>
                <a:gd name="T84" fmla="*/ 27 w 55"/>
                <a:gd name="T85" fmla="*/ 2 h 153"/>
                <a:gd name="T86" fmla="*/ 21 w 55"/>
                <a:gd name="T87" fmla="*/ 9 h 153"/>
                <a:gd name="T88" fmla="*/ 15 w 55"/>
                <a:gd name="T89" fmla="*/ 22 h 153"/>
                <a:gd name="T90" fmla="*/ 11 w 55"/>
                <a:gd name="T91" fmla="*/ 37 h 153"/>
                <a:gd name="T92" fmla="*/ 8 w 55"/>
                <a:gd name="T93" fmla="*/ 54 h 153"/>
                <a:gd name="T94" fmla="*/ 4 w 55"/>
                <a:gd name="T95" fmla="*/ 70 h 153"/>
                <a:gd name="T96" fmla="*/ 0 w 55"/>
                <a:gd name="T97"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153">
                  <a:moveTo>
                    <a:pt x="0" y="84"/>
                  </a:moveTo>
                  <a:lnTo>
                    <a:pt x="2" y="89"/>
                  </a:lnTo>
                  <a:lnTo>
                    <a:pt x="4" y="93"/>
                  </a:lnTo>
                  <a:lnTo>
                    <a:pt x="6" y="98"/>
                  </a:lnTo>
                  <a:lnTo>
                    <a:pt x="8" y="102"/>
                  </a:lnTo>
                  <a:lnTo>
                    <a:pt x="10" y="106"/>
                  </a:lnTo>
                  <a:lnTo>
                    <a:pt x="13" y="110"/>
                  </a:lnTo>
                  <a:lnTo>
                    <a:pt x="15" y="115"/>
                  </a:lnTo>
                  <a:lnTo>
                    <a:pt x="17" y="120"/>
                  </a:lnTo>
                  <a:lnTo>
                    <a:pt x="17" y="124"/>
                  </a:lnTo>
                  <a:lnTo>
                    <a:pt x="17" y="128"/>
                  </a:lnTo>
                  <a:lnTo>
                    <a:pt x="17" y="132"/>
                  </a:lnTo>
                  <a:lnTo>
                    <a:pt x="17" y="135"/>
                  </a:lnTo>
                  <a:lnTo>
                    <a:pt x="16" y="139"/>
                  </a:lnTo>
                  <a:lnTo>
                    <a:pt x="15" y="142"/>
                  </a:lnTo>
                  <a:lnTo>
                    <a:pt x="13" y="147"/>
                  </a:lnTo>
                  <a:lnTo>
                    <a:pt x="10" y="151"/>
                  </a:lnTo>
                  <a:lnTo>
                    <a:pt x="10" y="152"/>
                  </a:lnTo>
                  <a:lnTo>
                    <a:pt x="13" y="153"/>
                  </a:lnTo>
                  <a:lnTo>
                    <a:pt x="16" y="152"/>
                  </a:lnTo>
                  <a:lnTo>
                    <a:pt x="21" y="152"/>
                  </a:lnTo>
                  <a:lnTo>
                    <a:pt x="24" y="151"/>
                  </a:lnTo>
                  <a:lnTo>
                    <a:pt x="28" y="149"/>
                  </a:lnTo>
                  <a:lnTo>
                    <a:pt x="29" y="146"/>
                  </a:lnTo>
                  <a:lnTo>
                    <a:pt x="29" y="143"/>
                  </a:lnTo>
                  <a:lnTo>
                    <a:pt x="28" y="138"/>
                  </a:lnTo>
                  <a:lnTo>
                    <a:pt x="28" y="132"/>
                  </a:lnTo>
                  <a:lnTo>
                    <a:pt x="30" y="126"/>
                  </a:lnTo>
                  <a:lnTo>
                    <a:pt x="32" y="120"/>
                  </a:lnTo>
                  <a:lnTo>
                    <a:pt x="34" y="115"/>
                  </a:lnTo>
                  <a:lnTo>
                    <a:pt x="37" y="111"/>
                  </a:lnTo>
                  <a:lnTo>
                    <a:pt x="38" y="108"/>
                  </a:lnTo>
                  <a:lnTo>
                    <a:pt x="39" y="106"/>
                  </a:lnTo>
                  <a:lnTo>
                    <a:pt x="48" y="94"/>
                  </a:lnTo>
                  <a:lnTo>
                    <a:pt x="53" y="82"/>
                  </a:lnTo>
                  <a:lnTo>
                    <a:pt x="55" y="70"/>
                  </a:lnTo>
                  <a:lnTo>
                    <a:pt x="55" y="58"/>
                  </a:lnTo>
                  <a:lnTo>
                    <a:pt x="54" y="45"/>
                  </a:lnTo>
                  <a:lnTo>
                    <a:pt x="51" y="33"/>
                  </a:lnTo>
                  <a:lnTo>
                    <a:pt x="49" y="20"/>
                  </a:lnTo>
                  <a:lnTo>
                    <a:pt x="47" y="8"/>
                  </a:lnTo>
                  <a:lnTo>
                    <a:pt x="35" y="0"/>
                  </a:lnTo>
                  <a:lnTo>
                    <a:pt x="27" y="2"/>
                  </a:lnTo>
                  <a:lnTo>
                    <a:pt x="21" y="9"/>
                  </a:lnTo>
                  <a:lnTo>
                    <a:pt x="15" y="22"/>
                  </a:lnTo>
                  <a:lnTo>
                    <a:pt x="11" y="37"/>
                  </a:lnTo>
                  <a:lnTo>
                    <a:pt x="8" y="54"/>
                  </a:lnTo>
                  <a:lnTo>
                    <a:pt x="4" y="70"/>
                  </a:lnTo>
                  <a:lnTo>
                    <a:pt x="0" y="8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4" name="Freeform 2484"/>
            <p:cNvSpPr>
              <a:spLocks/>
            </p:cNvSpPr>
            <p:nvPr/>
          </p:nvSpPr>
          <p:spPr bwMode="auto">
            <a:xfrm>
              <a:off x="2686051" y="5040873"/>
              <a:ext cx="26988" cy="173038"/>
            </a:xfrm>
            <a:custGeom>
              <a:avLst/>
              <a:gdLst>
                <a:gd name="T0" fmla="*/ 5 w 17"/>
                <a:gd name="T1" fmla="*/ 102 h 109"/>
                <a:gd name="T2" fmla="*/ 4 w 17"/>
                <a:gd name="T3" fmla="*/ 103 h 109"/>
                <a:gd name="T4" fmla="*/ 3 w 17"/>
                <a:gd name="T5" fmla="*/ 104 h 109"/>
                <a:gd name="T6" fmla="*/ 3 w 17"/>
                <a:gd name="T7" fmla="*/ 105 h 109"/>
                <a:gd name="T8" fmla="*/ 2 w 17"/>
                <a:gd name="T9" fmla="*/ 106 h 109"/>
                <a:gd name="T10" fmla="*/ 2 w 17"/>
                <a:gd name="T11" fmla="*/ 107 h 109"/>
                <a:gd name="T12" fmla="*/ 1 w 17"/>
                <a:gd name="T13" fmla="*/ 107 h 109"/>
                <a:gd name="T14" fmla="*/ 1 w 17"/>
                <a:gd name="T15" fmla="*/ 108 h 109"/>
                <a:gd name="T16" fmla="*/ 0 w 17"/>
                <a:gd name="T17" fmla="*/ 109 h 109"/>
                <a:gd name="T18" fmla="*/ 0 w 17"/>
                <a:gd name="T19" fmla="*/ 109 h 109"/>
                <a:gd name="T20" fmla="*/ 1 w 17"/>
                <a:gd name="T21" fmla="*/ 108 h 109"/>
                <a:gd name="T22" fmla="*/ 4 w 17"/>
                <a:gd name="T23" fmla="*/ 107 h 109"/>
                <a:gd name="T24" fmla="*/ 7 w 17"/>
                <a:gd name="T25" fmla="*/ 105 h 109"/>
                <a:gd name="T26" fmla="*/ 10 w 17"/>
                <a:gd name="T27" fmla="*/ 103 h 109"/>
                <a:gd name="T28" fmla="*/ 13 w 17"/>
                <a:gd name="T29" fmla="*/ 100 h 109"/>
                <a:gd name="T30" fmla="*/ 14 w 17"/>
                <a:gd name="T31" fmla="*/ 98 h 109"/>
                <a:gd name="T32" fmla="*/ 14 w 17"/>
                <a:gd name="T33" fmla="*/ 97 h 109"/>
                <a:gd name="T34" fmla="*/ 15 w 17"/>
                <a:gd name="T35" fmla="*/ 38 h 109"/>
                <a:gd name="T36" fmla="*/ 16 w 17"/>
                <a:gd name="T37" fmla="*/ 8 h 109"/>
                <a:gd name="T38" fmla="*/ 16 w 17"/>
                <a:gd name="T39" fmla="*/ 0 h 109"/>
                <a:gd name="T40" fmla="*/ 17 w 17"/>
                <a:gd name="T41" fmla="*/ 9 h 109"/>
                <a:gd name="T42" fmla="*/ 16 w 17"/>
                <a:gd name="T43" fmla="*/ 30 h 109"/>
                <a:gd name="T44" fmla="*/ 14 w 17"/>
                <a:gd name="T45" fmla="*/ 56 h 109"/>
                <a:gd name="T46" fmla="*/ 11 w 17"/>
                <a:gd name="T47" fmla="*/ 82 h 109"/>
                <a:gd name="T48" fmla="*/ 5 w 17"/>
                <a:gd name="T49" fmla="*/ 10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9">
                  <a:moveTo>
                    <a:pt x="5" y="102"/>
                  </a:moveTo>
                  <a:lnTo>
                    <a:pt x="4" y="103"/>
                  </a:lnTo>
                  <a:lnTo>
                    <a:pt x="3" y="104"/>
                  </a:lnTo>
                  <a:lnTo>
                    <a:pt x="3" y="105"/>
                  </a:lnTo>
                  <a:lnTo>
                    <a:pt x="2" y="106"/>
                  </a:lnTo>
                  <a:lnTo>
                    <a:pt x="2" y="107"/>
                  </a:lnTo>
                  <a:lnTo>
                    <a:pt x="1" y="107"/>
                  </a:lnTo>
                  <a:lnTo>
                    <a:pt x="1" y="108"/>
                  </a:lnTo>
                  <a:lnTo>
                    <a:pt x="0" y="109"/>
                  </a:lnTo>
                  <a:lnTo>
                    <a:pt x="0" y="109"/>
                  </a:lnTo>
                  <a:lnTo>
                    <a:pt x="1" y="108"/>
                  </a:lnTo>
                  <a:lnTo>
                    <a:pt x="4" y="107"/>
                  </a:lnTo>
                  <a:lnTo>
                    <a:pt x="7" y="105"/>
                  </a:lnTo>
                  <a:lnTo>
                    <a:pt x="10" y="103"/>
                  </a:lnTo>
                  <a:lnTo>
                    <a:pt x="13" y="100"/>
                  </a:lnTo>
                  <a:lnTo>
                    <a:pt x="14" y="98"/>
                  </a:lnTo>
                  <a:lnTo>
                    <a:pt x="14" y="97"/>
                  </a:lnTo>
                  <a:lnTo>
                    <a:pt x="15" y="38"/>
                  </a:lnTo>
                  <a:lnTo>
                    <a:pt x="16" y="8"/>
                  </a:lnTo>
                  <a:lnTo>
                    <a:pt x="16" y="0"/>
                  </a:lnTo>
                  <a:lnTo>
                    <a:pt x="17" y="9"/>
                  </a:lnTo>
                  <a:lnTo>
                    <a:pt x="16" y="30"/>
                  </a:lnTo>
                  <a:lnTo>
                    <a:pt x="14" y="56"/>
                  </a:lnTo>
                  <a:lnTo>
                    <a:pt x="11" y="82"/>
                  </a:lnTo>
                  <a:lnTo>
                    <a:pt x="5" y="102"/>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5" name="Freeform 2485"/>
            <p:cNvSpPr>
              <a:spLocks/>
            </p:cNvSpPr>
            <p:nvPr/>
          </p:nvSpPr>
          <p:spPr bwMode="auto">
            <a:xfrm>
              <a:off x="2640015" y="5002775"/>
              <a:ext cx="98425" cy="271463"/>
            </a:xfrm>
            <a:custGeom>
              <a:avLst/>
              <a:gdLst>
                <a:gd name="T0" fmla="*/ 0 w 62"/>
                <a:gd name="T1" fmla="*/ 87 h 171"/>
                <a:gd name="T2" fmla="*/ 2 w 62"/>
                <a:gd name="T3" fmla="*/ 92 h 171"/>
                <a:gd name="T4" fmla="*/ 4 w 62"/>
                <a:gd name="T5" fmla="*/ 97 h 171"/>
                <a:gd name="T6" fmla="*/ 5 w 62"/>
                <a:gd name="T7" fmla="*/ 103 h 171"/>
                <a:gd name="T8" fmla="*/ 7 w 62"/>
                <a:gd name="T9" fmla="*/ 108 h 171"/>
                <a:gd name="T10" fmla="*/ 9 w 62"/>
                <a:gd name="T11" fmla="*/ 113 h 171"/>
                <a:gd name="T12" fmla="*/ 10 w 62"/>
                <a:gd name="T13" fmla="*/ 118 h 171"/>
                <a:gd name="T14" fmla="*/ 12 w 62"/>
                <a:gd name="T15" fmla="*/ 124 h 171"/>
                <a:gd name="T16" fmla="*/ 14 w 62"/>
                <a:gd name="T17" fmla="*/ 129 h 171"/>
                <a:gd name="T18" fmla="*/ 12 w 62"/>
                <a:gd name="T19" fmla="*/ 134 h 171"/>
                <a:gd name="T20" fmla="*/ 11 w 62"/>
                <a:gd name="T21" fmla="*/ 139 h 171"/>
                <a:gd name="T22" fmla="*/ 10 w 62"/>
                <a:gd name="T23" fmla="*/ 143 h 171"/>
                <a:gd name="T24" fmla="*/ 8 w 62"/>
                <a:gd name="T25" fmla="*/ 148 h 171"/>
                <a:gd name="T26" fmla="*/ 7 w 62"/>
                <a:gd name="T27" fmla="*/ 153 h 171"/>
                <a:gd name="T28" fmla="*/ 6 w 62"/>
                <a:gd name="T29" fmla="*/ 158 h 171"/>
                <a:gd name="T30" fmla="*/ 4 w 62"/>
                <a:gd name="T31" fmla="*/ 163 h 171"/>
                <a:gd name="T32" fmla="*/ 2 w 62"/>
                <a:gd name="T33" fmla="*/ 168 h 171"/>
                <a:gd name="T34" fmla="*/ 3 w 62"/>
                <a:gd name="T35" fmla="*/ 170 h 171"/>
                <a:gd name="T36" fmla="*/ 7 w 62"/>
                <a:gd name="T37" fmla="*/ 171 h 171"/>
                <a:gd name="T38" fmla="*/ 13 w 62"/>
                <a:gd name="T39" fmla="*/ 170 h 171"/>
                <a:gd name="T40" fmla="*/ 20 w 62"/>
                <a:gd name="T41" fmla="*/ 168 h 171"/>
                <a:gd name="T42" fmla="*/ 27 w 62"/>
                <a:gd name="T43" fmla="*/ 165 h 171"/>
                <a:gd name="T44" fmla="*/ 33 w 62"/>
                <a:gd name="T45" fmla="*/ 162 h 171"/>
                <a:gd name="T46" fmla="*/ 36 w 62"/>
                <a:gd name="T47" fmla="*/ 159 h 171"/>
                <a:gd name="T48" fmla="*/ 37 w 62"/>
                <a:gd name="T49" fmla="*/ 155 h 171"/>
                <a:gd name="T50" fmla="*/ 33 w 62"/>
                <a:gd name="T51" fmla="*/ 150 h 171"/>
                <a:gd name="T52" fmla="*/ 32 w 62"/>
                <a:gd name="T53" fmla="*/ 145 h 171"/>
                <a:gd name="T54" fmla="*/ 32 w 62"/>
                <a:gd name="T55" fmla="*/ 140 h 171"/>
                <a:gd name="T56" fmla="*/ 33 w 62"/>
                <a:gd name="T57" fmla="*/ 135 h 171"/>
                <a:gd name="T58" fmla="*/ 36 w 62"/>
                <a:gd name="T59" fmla="*/ 130 h 171"/>
                <a:gd name="T60" fmla="*/ 39 w 62"/>
                <a:gd name="T61" fmla="*/ 125 h 171"/>
                <a:gd name="T62" fmla="*/ 43 w 62"/>
                <a:gd name="T63" fmla="*/ 119 h 171"/>
                <a:gd name="T64" fmla="*/ 47 w 62"/>
                <a:gd name="T65" fmla="*/ 113 h 171"/>
                <a:gd name="T66" fmla="*/ 55 w 62"/>
                <a:gd name="T67" fmla="*/ 101 h 171"/>
                <a:gd name="T68" fmla="*/ 60 w 62"/>
                <a:gd name="T69" fmla="*/ 88 h 171"/>
                <a:gd name="T70" fmla="*/ 62 w 62"/>
                <a:gd name="T71" fmla="*/ 74 h 171"/>
                <a:gd name="T72" fmla="*/ 61 w 62"/>
                <a:gd name="T73" fmla="*/ 60 h 171"/>
                <a:gd name="T74" fmla="*/ 59 w 62"/>
                <a:gd name="T75" fmla="*/ 46 h 171"/>
                <a:gd name="T76" fmla="*/ 56 w 62"/>
                <a:gd name="T77" fmla="*/ 33 h 171"/>
                <a:gd name="T78" fmla="*/ 53 w 62"/>
                <a:gd name="T79" fmla="*/ 19 h 171"/>
                <a:gd name="T80" fmla="*/ 51 w 62"/>
                <a:gd name="T81" fmla="*/ 6 h 171"/>
                <a:gd name="T82" fmla="*/ 39 w 62"/>
                <a:gd name="T83" fmla="*/ 0 h 171"/>
                <a:gd name="T84" fmla="*/ 30 w 62"/>
                <a:gd name="T85" fmla="*/ 2 h 171"/>
                <a:gd name="T86" fmla="*/ 22 w 62"/>
                <a:gd name="T87" fmla="*/ 10 h 171"/>
                <a:gd name="T88" fmla="*/ 17 w 62"/>
                <a:gd name="T89" fmla="*/ 23 h 171"/>
                <a:gd name="T90" fmla="*/ 12 w 62"/>
                <a:gd name="T91" fmla="*/ 40 h 171"/>
                <a:gd name="T92" fmla="*/ 8 w 62"/>
                <a:gd name="T93" fmla="*/ 57 h 171"/>
                <a:gd name="T94" fmla="*/ 4 w 62"/>
                <a:gd name="T95" fmla="*/ 73 h 171"/>
                <a:gd name="T96" fmla="*/ 0 w 62"/>
                <a:gd name="T97"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71">
                  <a:moveTo>
                    <a:pt x="0" y="87"/>
                  </a:moveTo>
                  <a:lnTo>
                    <a:pt x="2" y="92"/>
                  </a:lnTo>
                  <a:lnTo>
                    <a:pt x="4" y="97"/>
                  </a:lnTo>
                  <a:lnTo>
                    <a:pt x="5" y="103"/>
                  </a:lnTo>
                  <a:lnTo>
                    <a:pt x="7" y="108"/>
                  </a:lnTo>
                  <a:lnTo>
                    <a:pt x="9" y="113"/>
                  </a:lnTo>
                  <a:lnTo>
                    <a:pt x="10" y="118"/>
                  </a:lnTo>
                  <a:lnTo>
                    <a:pt x="12" y="124"/>
                  </a:lnTo>
                  <a:lnTo>
                    <a:pt x="14" y="129"/>
                  </a:lnTo>
                  <a:lnTo>
                    <a:pt x="12" y="134"/>
                  </a:lnTo>
                  <a:lnTo>
                    <a:pt x="11" y="139"/>
                  </a:lnTo>
                  <a:lnTo>
                    <a:pt x="10" y="143"/>
                  </a:lnTo>
                  <a:lnTo>
                    <a:pt x="8" y="148"/>
                  </a:lnTo>
                  <a:lnTo>
                    <a:pt x="7" y="153"/>
                  </a:lnTo>
                  <a:lnTo>
                    <a:pt x="6" y="158"/>
                  </a:lnTo>
                  <a:lnTo>
                    <a:pt x="4" y="163"/>
                  </a:lnTo>
                  <a:lnTo>
                    <a:pt x="2" y="168"/>
                  </a:lnTo>
                  <a:lnTo>
                    <a:pt x="3" y="170"/>
                  </a:lnTo>
                  <a:lnTo>
                    <a:pt x="7" y="171"/>
                  </a:lnTo>
                  <a:lnTo>
                    <a:pt x="13" y="170"/>
                  </a:lnTo>
                  <a:lnTo>
                    <a:pt x="20" y="168"/>
                  </a:lnTo>
                  <a:lnTo>
                    <a:pt x="27" y="165"/>
                  </a:lnTo>
                  <a:lnTo>
                    <a:pt x="33" y="162"/>
                  </a:lnTo>
                  <a:lnTo>
                    <a:pt x="36" y="159"/>
                  </a:lnTo>
                  <a:lnTo>
                    <a:pt x="37" y="155"/>
                  </a:lnTo>
                  <a:lnTo>
                    <a:pt x="33" y="150"/>
                  </a:lnTo>
                  <a:lnTo>
                    <a:pt x="32" y="145"/>
                  </a:lnTo>
                  <a:lnTo>
                    <a:pt x="32" y="140"/>
                  </a:lnTo>
                  <a:lnTo>
                    <a:pt x="33" y="135"/>
                  </a:lnTo>
                  <a:lnTo>
                    <a:pt x="36" y="130"/>
                  </a:lnTo>
                  <a:lnTo>
                    <a:pt x="39" y="125"/>
                  </a:lnTo>
                  <a:lnTo>
                    <a:pt x="43" y="119"/>
                  </a:lnTo>
                  <a:lnTo>
                    <a:pt x="47" y="113"/>
                  </a:lnTo>
                  <a:lnTo>
                    <a:pt x="55" y="101"/>
                  </a:lnTo>
                  <a:lnTo>
                    <a:pt x="60" y="88"/>
                  </a:lnTo>
                  <a:lnTo>
                    <a:pt x="62" y="74"/>
                  </a:lnTo>
                  <a:lnTo>
                    <a:pt x="61" y="60"/>
                  </a:lnTo>
                  <a:lnTo>
                    <a:pt x="59" y="46"/>
                  </a:lnTo>
                  <a:lnTo>
                    <a:pt x="56" y="33"/>
                  </a:lnTo>
                  <a:lnTo>
                    <a:pt x="53" y="19"/>
                  </a:lnTo>
                  <a:lnTo>
                    <a:pt x="51" y="6"/>
                  </a:lnTo>
                  <a:lnTo>
                    <a:pt x="39" y="0"/>
                  </a:lnTo>
                  <a:lnTo>
                    <a:pt x="30" y="2"/>
                  </a:lnTo>
                  <a:lnTo>
                    <a:pt x="22" y="10"/>
                  </a:lnTo>
                  <a:lnTo>
                    <a:pt x="17" y="23"/>
                  </a:lnTo>
                  <a:lnTo>
                    <a:pt x="12" y="40"/>
                  </a:lnTo>
                  <a:lnTo>
                    <a:pt x="8" y="57"/>
                  </a:lnTo>
                  <a:lnTo>
                    <a:pt x="4" y="73"/>
                  </a:lnTo>
                  <a:lnTo>
                    <a:pt x="0" y="87"/>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6" name="Freeform 2486"/>
            <p:cNvSpPr>
              <a:spLocks/>
            </p:cNvSpPr>
            <p:nvPr/>
          </p:nvSpPr>
          <p:spPr bwMode="auto">
            <a:xfrm>
              <a:off x="2640013" y="5002775"/>
              <a:ext cx="95250" cy="263525"/>
            </a:xfrm>
            <a:custGeom>
              <a:avLst/>
              <a:gdLst>
                <a:gd name="T0" fmla="*/ 0 w 60"/>
                <a:gd name="T1" fmla="*/ 86 h 166"/>
                <a:gd name="T2" fmla="*/ 2 w 60"/>
                <a:gd name="T3" fmla="*/ 91 h 166"/>
                <a:gd name="T4" fmla="*/ 3 w 60"/>
                <a:gd name="T5" fmla="*/ 96 h 166"/>
                <a:gd name="T6" fmla="*/ 5 w 60"/>
                <a:gd name="T7" fmla="*/ 101 h 166"/>
                <a:gd name="T8" fmla="*/ 7 w 60"/>
                <a:gd name="T9" fmla="*/ 106 h 166"/>
                <a:gd name="T10" fmla="*/ 9 w 60"/>
                <a:gd name="T11" fmla="*/ 111 h 166"/>
                <a:gd name="T12" fmla="*/ 11 w 60"/>
                <a:gd name="T13" fmla="*/ 116 h 166"/>
                <a:gd name="T14" fmla="*/ 13 w 60"/>
                <a:gd name="T15" fmla="*/ 121 h 166"/>
                <a:gd name="T16" fmla="*/ 14 w 60"/>
                <a:gd name="T17" fmla="*/ 126 h 166"/>
                <a:gd name="T18" fmla="*/ 13 w 60"/>
                <a:gd name="T19" fmla="*/ 131 h 166"/>
                <a:gd name="T20" fmla="*/ 13 w 60"/>
                <a:gd name="T21" fmla="*/ 136 h 166"/>
                <a:gd name="T22" fmla="*/ 12 w 60"/>
                <a:gd name="T23" fmla="*/ 140 h 166"/>
                <a:gd name="T24" fmla="*/ 11 w 60"/>
                <a:gd name="T25" fmla="*/ 144 h 166"/>
                <a:gd name="T26" fmla="*/ 10 w 60"/>
                <a:gd name="T27" fmla="*/ 149 h 166"/>
                <a:gd name="T28" fmla="*/ 8 w 60"/>
                <a:gd name="T29" fmla="*/ 153 h 166"/>
                <a:gd name="T30" fmla="*/ 6 w 60"/>
                <a:gd name="T31" fmla="*/ 158 h 166"/>
                <a:gd name="T32" fmla="*/ 5 w 60"/>
                <a:gd name="T33" fmla="*/ 163 h 166"/>
                <a:gd name="T34" fmla="*/ 5 w 60"/>
                <a:gd name="T35" fmla="*/ 165 h 166"/>
                <a:gd name="T36" fmla="*/ 8 w 60"/>
                <a:gd name="T37" fmla="*/ 166 h 166"/>
                <a:gd name="T38" fmla="*/ 14 w 60"/>
                <a:gd name="T39" fmla="*/ 165 h 166"/>
                <a:gd name="T40" fmla="*/ 20 w 60"/>
                <a:gd name="T41" fmla="*/ 163 h 166"/>
                <a:gd name="T42" fmla="*/ 26 w 60"/>
                <a:gd name="T43" fmla="*/ 161 h 166"/>
                <a:gd name="T44" fmla="*/ 31 w 60"/>
                <a:gd name="T45" fmla="*/ 159 h 166"/>
                <a:gd name="T46" fmla="*/ 34 w 60"/>
                <a:gd name="T47" fmla="*/ 155 h 166"/>
                <a:gd name="T48" fmla="*/ 34 w 60"/>
                <a:gd name="T49" fmla="*/ 152 h 166"/>
                <a:gd name="T50" fmla="*/ 31 w 60"/>
                <a:gd name="T51" fmla="*/ 146 h 166"/>
                <a:gd name="T52" fmla="*/ 30 w 60"/>
                <a:gd name="T53" fmla="*/ 141 h 166"/>
                <a:gd name="T54" fmla="*/ 31 w 60"/>
                <a:gd name="T55" fmla="*/ 136 h 166"/>
                <a:gd name="T56" fmla="*/ 33 w 60"/>
                <a:gd name="T57" fmla="*/ 131 h 166"/>
                <a:gd name="T58" fmla="*/ 35 w 60"/>
                <a:gd name="T59" fmla="*/ 126 h 166"/>
                <a:gd name="T60" fmla="*/ 38 w 60"/>
                <a:gd name="T61" fmla="*/ 121 h 166"/>
                <a:gd name="T62" fmla="*/ 41 w 60"/>
                <a:gd name="T63" fmla="*/ 116 h 166"/>
                <a:gd name="T64" fmla="*/ 44 w 60"/>
                <a:gd name="T65" fmla="*/ 111 h 166"/>
                <a:gd name="T66" fmla="*/ 53 w 60"/>
                <a:gd name="T67" fmla="*/ 99 h 166"/>
                <a:gd name="T68" fmla="*/ 58 w 60"/>
                <a:gd name="T69" fmla="*/ 86 h 166"/>
                <a:gd name="T70" fmla="*/ 60 w 60"/>
                <a:gd name="T71" fmla="*/ 73 h 166"/>
                <a:gd name="T72" fmla="*/ 59 w 60"/>
                <a:gd name="T73" fmla="*/ 60 h 166"/>
                <a:gd name="T74" fmla="*/ 57 w 60"/>
                <a:gd name="T75" fmla="*/ 46 h 166"/>
                <a:gd name="T76" fmla="*/ 55 w 60"/>
                <a:gd name="T77" fmla="*/ 33 h 166"/>
                <a:gd name="T78" fmla="*/ 52 w 60"/>
                <a:gd name="T79" fmla="*/ 20 h 166"/>
                <a:gd name="T80" fmla="*/ 49 w 60"/>
                <a:gd name="T81" fmla="*/ 7 h 166"/>
                <a:gd name="T82" fmla="*/ 37 w 60"/>
                <a:gd name="T83" fmla="*/ 0 h 166"/>
                <a:gd name="T84" fmla="*/ 28 w 60"/>
                <a:gd name="T85" fmla="*/ 1 h 166"/>
                <a:gd name="T86" fmla="*/ 21 w 60"/>
                <a:gd name="T87" fmla="*/ 10 h 166"/>
                <a:gd name="T88" fmla="*/ 16 w 60"/>
                <a:gd name="T89" fmla="*/ 23 h 166"/>
                <a:gd name="T90" fmla="*/ 11 w 60"/>
                <a:gd name="T91" fmla="*/ 39 h 166"/>
                <a:gd name="T92" fmla="*/ 8 w 60"/>
                <a:gd name="T93" fmla="*/ 56 h 166"/>
                <a:gd name="T94" fmla="*/ 4 w 60"/>
                <a:gd name="T95" fmla="*/ 72 h 166"/>
                <a:gd name="T96" fmla="*/ 0 w 60"/>
                <a:gd name="T97" fmla="*/ 8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166">
                  <a:moveTo>
                    <a:pt x="0" y="86"/>
                  </a:moveTo>
                  <a:lnTo>
                    <a:pt x="2" y="91"/>
                  </a:lnTo>
                  <a:lnTo>
                    <a:pt x="3" y="96"/>
                  </a:lnTo>
                  <a:lnTo>
                    <a:pt x="5" y="101"/>
                  </a:lnTo>
                  <a:lnTo>
                    <a:pt x="7" y="106"/>
                  </a:lnTo>
                  <a:lnTo>
                    <a:pt x="9" y="111"/>
                  </a:lnTo>
                  <a:lnTo>
                    <a:pt x="11" y="116"/>
                  </a:lnTo>
                  <a:lnTo>
                    <a:pt x="13" y="121"/>
                  </a:lnTo>
                  <a:lnTo>
                    <a:pt x="14" y="126"/>
                  </a:lnTo>
                  <a:lnTo>
                    <a:pt x="13" y="131"/>
                  </a:lnTo>
                  <a:lnTo>
                    <a:pt x="13" y="136"/>
                  </a:lnTo>
                  <a:lnTo>
                    <a:pt x="12" y="140"/>
                  </a:lnTo>
                  <a:lnTo>
                    <a:pt x="11" y="144"/>
                  </a:lnTo>
                  <a:lnTo>
                    <a:pt x="10" y="149"/>
                  </a:lnTo>
                  <a:lnTo>
                    <a:pt x="8" y="153"/>
                  </a:lnTo>
                  <a:lnTo>
                    <a:pt x="6" y="158"/>
                  </a:lnTo>
                  <a:lnTo>
                    <a:pt x="5" y="163"/>
                  </a:lnTo>
                  <a:lnTo>
                    <a:pt x="5" y="165"/>
                  </a:lnTo>
                  <a:lnTo>
                    <a:pt x="8" y="166"/>
                  </a:lnTo>
                  <a:lnTo>
                    <a:pt x="14" y="165"/>
                  </a:lnTo>
                  <a:lnTo>
                    <a:pt x="20" y="163"/>
                  </a:lnTo>
                  <a:lnTo>
                    <a:pt x="26" y="161"/>
                  </a:lnTo>
                  <a:lnTo>
                    <a:pt x="31" y="159"/>
                  </a:lnTo>
                  <a:lnTo>
                    <a:pt x="34" y="155"/>
                  </a:lnTo>
                  <a:lnTo>
                    <a:pt x="34" y="152"/>
                  </a:lnTo>
                  <a:lnTo>
                    <a:pt x="31" y="146"/>
                  </a:lnTo>
                  <a:lnTo>
                    <a:pt x="30" y="141"/>
                  </a:lnTo>
                  <a:lnTo>
                    <a:pt x="31" y="136"/>
                  </a:lnTo>
                  <a:lnTo>
                    <a:pt x="33" y="131"/>
                  </a:lnTo>
                  <a:lnTo>
                    <a:pt x="35" y="126"/>
                  </a:lnTo>
                  <a:lnTo>
                    <a:pt x="38" y="121"/>
                  </a:lnTo>
                  <a:lnTo>
                    <a:pt x="41" y="116"/>
                  </a:lnTo>
                  <a:lnTo>
                    <a:pt x="44" y="111"/>
                  </a:lnTo>
                  <a:lnTo>
                    <a:pt x="53" y="99"/>
                  </a:lnTo>
                  <a:lnTo>
                    <a:pt x="58" y="86"/>
                  </a:lnTo>
                  <a:lnTo>
                    <a:pt x="60" y="73"/>
                  </a:lnTo>
                  <a:lnTo>
                    <a:pt x="59" y="60"/>
                  </a:lnTo>
                  <a:lnTo>
                    <a:pt x="57" y="46"/>
                  </a:lnTo>
                  <a:lnTo>
                    <a:pt x="55" y="33"/>
                  </a:lnTo>
                  <a:lnTo>
                    <a:pt x="52" y="20"/>
                  </a:lnTo>
                  <a:lnTo>
                    <a:pt x="49" y="7"/>
                  </a:lnTo>
                  <a:lnTo>
                    <a:pt x="37" y="0"/>
                  </a:lnTo>
                  <a:lnTo>
                    <a:pt x="28" y="1"/>
                  </a:lnTo>
                  <a:lnTo>
                    <a:pt x="21" y="10"/>
                  </a:lnTo>
                  <a:lnTo>
                    <a:pt x="16" y="23"/>
                  </a:lnTo>
                  <a:lnTo>
                    <a:pt x="11" y="39"/>
                  </a:lnTo>
                  <a:lnTo>
                    <a:pt x="8" y="56"/>
                  </a:lnTo>
                  <a:lnTo>
                    <a:pt x="4" y="72"/>
                  </a:lnTo>
                  <a:lnTo>
                    <a:pt x="0" y="86"/>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7" name="Freeform 2487"/>
            <p:cNvSpPr>
              <a:spLocks/>
            </p:cNvSpPr>
            <p:nvPr/>
          </p:nvSpPr>
          <p:spPr bwMode="auto">
            <a:xfrm>
              <a:off x="2641603" y="5004363"/>
              <a:ext cx="92075" cy="257175"/>
            </a:xfrm>
            <a:custGeom>
              <a:avLst/>
              <a:gdLst>
                <a:gd name="T0" fmla="*/ 0 w 58"/>
                <a:gd name="T1" fmla="*/ 86 h 162"/>
                <a:gd name="T2" fmla="*/ 1 w 58"/>
                <a:gd name="T3" fmla="*/ 91 h 162"/>
                <a:gd name="T4" fmla="*/ 3 w 58"/>
                <a:gd name="T5" fmla="*/ 96 h 162"/>
                <a:gd name="T6" fmla="*/ 5 w 58"/>
                <a:gd name="T7" fmla="*/ 101 h 162"/>
                <a:gd name="T8" fmla="*/ 7 w 58"/>
                <a:gd name="T9" fmla="*/ 105 h 162"/>
                <a:gd name="T10" fmla="*/ 9 w 58"/>
                <a:gd name="T11" fmla="*/ 110 h 162"/>
                <a:gd name="T12" fmla="*/ 11 w 58"/>
                <a:gd name="T13" fmla="*/ 115 h 162"/>
                <a:gd name="T14" fmla="*/ 13 w 58"/>
                <a:gd name="T15" fmla="*/ 120 h 162"/>
                <a:gd name="T16" fmla="*/ 15 w 58"/>
                <a:gd name="T17" fmla="*/ 125 h 162"/>
                <a:gd name="T18" fmla="*/ 14 w 58"/>
                <a:gd name="T19" fmla="*/ 130 h 162"/>
                <a:gd name="T20" fmla="*/ 13 w 58"/>
                <a:gd name="T21" fmla="*/ 134 h 162"/>
                <a:gd name="T22" fmla="*/ 13 w 58"/>
                <a:gd name="T23" fmla="*/ 138 h 162"/>
                <a:gd name="T24" fmla="*/ 12 w 58"/>
                <a:gd name="T25" fmla="*/ 142 h 162"/>
                <a:gd name="T26" fmla="*/ 11 w 58"/>
                <a:gd name="T27" fmla="*/ 146 h 162"/>
                <a:gd name="T28" fmla="*/ 10 w 58"/>
                <a:gd name="T29" fmla="*/ 151 h 162"/>
                <a:gd name="T30" fmla="*/ 8 w 58"/>
                <a:gd name="T31" fmla="*/ 155 h 162"/>
                <a:gd name="T32" fmla="*/ 6 w 58"/>
                <a:gd name="T33" fmla="*/ 160 h 162"/>
                <a:gd name="T34" fmla="*/ 6 w 58"/>
                <a:gd name="T35" fmla="*/ 162 h 162"/>
                <a:gd name="T36" fmla="*/ 9 w 58"/>
                <a:gd name="T37" fmla="*/ 162 h 162"/>
                <a:gd name="T38" fmla="*/ 14 w 58"/>
                <a:gd name="T39" fmla="*/ 162 h 162"/>
                <a:gd name="T40" fmla="*/ 20 w 58"/>
                <a:gd name="T41" fmla="*/ 161 h 162"/>
                <a:gd name="T42" fmla="*/ 25 w 58"/>
                <a:gd name="T43" fmla="*/ 159 h 162"/>
                <a:gd name="T44" fmla="*/ 30 w 58"/>
                <a:gd name="T45" fmla="*/ 156 h 162"/>
                <a:gd name="T46" fmla="*/ 32 w 58"/>
                <a:gd name="T47" fmla="*/ 153 h 162"/>
                <a:gd name="T48" fmla="*/ 33 w 58"/>
                <a:gd name="T49" fmla="*/ 150 h 162"/>
                <a:gd name="T50" fmla="*/ 30 w 58"/>
                <a:gd name="T51" fmla="*/ 144 h 162"/>
                <a:gd name="T52" fmla="*/ 29 w 58"/>
                <a:gd name="T53" fmla="*/ 139 h 162"/>
                <a:gd name="T54" fmla="*/ 30 w 58"/>
                <a:gd name="T55" fmla="*/ 133 h 162"/>
                <a:gd name="T56" fmla="*/ 32 w 58"/>
                <a:gd name="T57" fmla="*/ 128 h 162"/>
                <a:gd name="T58" fmla="*/ 34 w 58"/>
                <a:gd name="T59" fmla="*/ 123 h 162"/>
                <a:gd name="T60" fmla="*/ 37 w 58"/>
                <a:gd name="T61" fmla="*/ 119 h 162"/>
                <a:gd name="T62" fmla="*/ 40 w 58"/>
                <a:gd name="T63" fmla="*/ 114 h 162"/>
                <a:gd name="T64" fmla="*/ 43 w 58"/>
                <a:gd name="T65" fmla="*/ 110 h 162"/>
                <a:gd name="T66" fmla="*/ 51 w 58"/>
                <a:gd name="T67" fmla="*/ 98 h 162"/>
                <a:gd name="T68" fmla="*/ 56 w 58"/>
                <a:gd name="T69" fmla="*/ 85 h 162"/>
                <a:gd name="T70" fmla="*/ 58 w 58"/>
                <a:gd name="T71" fmla="*/ 72 h 162"/>
                <a:gd name="T72" fmla="*/ 58 w 58"/>
                <a:gd name="T73" fmla="*/ 59 h 162"/>
                <a:gd name="T74" fmla="*/ 56 w 58"/>
                <a:gd name="T75" fmla="*/ 46 h 162"/>
                <a:gd name="T76" fmla="*/ 53 w 58"/>
                <a:gd name="T77" fmla="*/ 33 h 162"/>
                <a:gd name="T78" fmla="*/ 50 w 58"/>
                <a:gd name="T79" fmla="*/ 20 h 162"/>
                <a:gd name="T80" fmla="*/ 48 w 58"/>
                <a:gd name="T81" fmla="*/ 7 h 162"/>
                <a:gd name="T82" fmla="*/ 36 w 58"/>
                <a:gd name="T83" fmla="*/ 0 h 162"/>
                <a:gd name="T84" fmla="*/ 28 w 58"/>
                <a:gd name="T85" fmla="*/ 2 h 162"/>
                <a:gd name="T86" fmla="*/ 20 w 58"/>
                <a:gd name="T87" fmla="*/ 10 h 162"/>
                <a:gd name="T88" fmla="*/ 15 w 58"/>
                <a:gd name="T89" fmla="*/ 23 h 162"/>
                <a:gd name="T90" fmla="*/ 11 w 58"/>
                <a:gd name="T91" fmla="*/ 39 h 162"/>
                <a:gd name="T92" fmla="*/ 7 w 58"/>
                <a:gd name="T93" fmla="*/ 56 h 162"/>
                <a:gd name="T94" fmla="*/ 4 w 58"/>
                <a:gd name="T95" fmla="*/ 72 h 162"/>
                <a:gd name="T96" fmla="*/ 0 w 58"/>
                <a:gd name="T97" fmla="*/ 8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162">
                  <a:moveTo>
                    <a:pt x="0" y="86"/>
                  </a:moveTo>
                  <a:lnTo>
                    <a:pt x="1" y="91"/>
                  </a:lnTo>
                  <a:lnTo>
                    <a:pt x="3" y="96"/>
                  </a:lnTo>
                  <a:lnTo>
                    <a:pt x="5" y="101"/>
                  </a:lnTo>
                  <a:lnTo>
                    <a:pt x="7" y="105"/>
                  </a:lnTo>
                  <a:lnTo>
                    <a:pt x="9" y="110"/>
                  </a:lnTo>
                  <a:lnTo>
                    <a:pt x="11" y="115"/>
                  </a:lnTo>
                  <a:lnTo>
                    <a:pt x="13" y="120"/>
                  </a:lnTo>
                  <a:lnTo>
                    <a:pt x="15" y="125"/>
                  </a:lnTo>
                  <a:lnTo>
                    <a:pt x="14" y="130"/>
                  </a:lnTo>
                  <a:lnTo>
                    <a:pt x="13" y="134"/>
                  </a:lnTo>
                  <a:lnTo>
                    <a:pt x="13" y="138"/>
                  </a:lnTo>
                  <a:lnTo>
                    <a:pt x="12" y="142"/>
                  </a:lnTo>
                  <a:lnTo>
                    <a:pt x="11" y="146"/>
                  </a:lnTo>
                  <a:lnTo>
                    <a:pt x="10" y="151"/>
                  </a:lnTo>
                  <a:lnTo>
                    <a:pt x="8" y="155"/>
                  </a:lnTo>
                  <a:lnTo>
                    <a:pt x="6" y="160"/>
                  </a:lnTo>
                  <a:lnTo>
                    <a:pt x="6" y="162"/>
                  </a:lnTo>
                  <a:lnTo>
                    <a:pt x="9" y="162"/>
                  </a:lnTo>
                  <a:lnTo>
                    <a:pt x="14" y="162"/>
                  </a:lnTo>
                  <a:lnTo>
                    <a:pt x="20" y="161"/>
                  </a:lnTo>
                  <a:lnTo>
                    <a:pt x="25" y="159"/>
                  </a:lnTo>
                  <a:lnTo>
                    <a:pt x="30" y="156"/>
                  </a:lnTo>
                  <a:lnTo>
                    <a:pt x="32" y="153"/>
                  </a:lnTo>
                  <a:lnTo>
                    <a:pt x="33" y="150"/>
                  </a:lnTo>
                  <a:lnTo>
                    <a:pt x="30" y="144"/>
                  </a:lnTo>
                  <a:lnTo>
                    <a:pt x="29" y="139"/>
                  </a:lnTo>
                  <a:lnTo>
                    <a:pt x="30" y="133"/>
                  </a:lnTo>
                  <a:lnTo>
                    <a:pt x="32" y="128"/>
                  </a:lnTo>
                  <a:lnTo>
                    <a:pt x="34" y="123"/>
                  </a:lnTo>
                  <a:lnTo>
                    <a:pt x="37" y="119"/>
                  </a:lnTo>
                  <a:lnTo>
                    <a:pt x="40" y="114"/>
                  </a:lnTo>
                  <a:lnTo>
                    <a:pt x="43" y="110"/>
                  </a:lnTo>
                  <a:lnTo>
                    <a:pt x="51" y="98"/>
                  </a:lnTo>
                  <a:lnTo>
                    <a:pt x="56" y="85"/>
                  </a:lnTo>
                  <a:lnTo>
                    <a:pt x="58" y="72"/>
                  </a:lnTo>
                  <a:lnTo>
                    <a:pt x="58" y="59"/>
                  </a:lnTo>
                  <a:lnTo>
                    <a:pt x="56" y="46"/>
                  </a:lnTo>
                  <a:lnTo>
                    <a:pt x="53" y="33"/>
                  </a:lnTo>
                  <a:lnTo>
                    <a:pt x="50" y="20"/>
                  </a:lnTo>
                  <a:lnTo>
                    <a:pt x="48" y="7"/>
                  </a:lnTo>
                  <a:lnTo>
                    <a:pt x="36" y="0"/>
                  </a:lnTo>
                  <a:lnTo>
                    <a:pt x="28" y="2"/>
                  </a:lnTo>
                  <a:lnTo>
                    <a:pt x="20" y="10"/>
                  </a:lnTo>
                  <a:lnTo>
                    <a:pt x="15" y="23"/>
                  </a:lnTo>
                  <a:lnTo>
                    <a:pt x="11" y="39"/>
                  </a:lnTo>
                  <a:lnTo>
                    <a:pt x="7" y="56"/>
                  </a:lnTo>
                  <a:lnTo>
                    <a:pt x="4" y="72"/>
                  </a:lnTo>
                  <a:lnTo>
                    <a:pt x="0" y="86"/>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8" name="Freeform 2488"/>
            <p:cNvSpPr>
              <a:spLocks/>
            </p:cNvSpPr>
            <p:nvPr/>
          </p:nvSpPr>
          <p:spPr bwMode="auto">
            <a:xfrm>
              <a:off x="2640013" y="5005950"/>
              <a:ext cx="90488" cy="252413"/>
            </a:xfrm>
            <a:custGeom>
              <a:avLst/>
              <a:gdLst>
                <a:gd name="T0" fmla="*/ 0 w 57"/>
                <a:gd name="T1" fmla="*/ 84 h 159"/>
                <a:gd name="T2" fmla="*/ 2 w 57"/>
                <a:gd name="T3" fmla="*/ 90 h 159"/>
                <a:gd name="T4" fmla="*/ 3 w 57"/>
                <a:gd name="T5" fmla="*/ 95 h 159"/>
                <a:gd name="T6" fmla="*/ 5 w 57"/>
                <a:gd name="T7" fmla="*/ 99 h 159"/>
                <a:gd name="T8" fmla="*/ 8 w 57"/>
                <a:gd name="T9" fmla="*/ 104 h 159"/>
                <a:gd name="T10" fmla="*/ 10 w 57"/>
                <a:gd name="T11" fmla="*/ 108 h 159"/>
                <a:gd name="T12" fmla="*/ 12 w 57"/>
                <a:gd name="T13" fmla="*/ 113 h 159"/>
                <a:gd name="T14" fmla="*/ 13 w 57"/>
                <a:gd name="T15" fmla="*/ 118 h 159"/>
                <a:gd name="T16" fmla="*/ 15 w 57"/>
                <a:gd name="T17" fmla="*/ 123 h 159"/>
                <a:gd name="T18" fmla="*/ 15 w 57"/>
                <a:gd name="T19" fmla="*/ 127 h 159"/>
                <a:gd name="T20" fmla="*/ 14 w 57"/>
                <a:gd name="T21" fmla="*/ 132 h 159"/>
                <a:gd name="T22" fmla="*/ 14 w 57"/>
                <a:gd name="T23" fmla="*/ 136 h 159"/>
                <a:gd name="T24" fmla="*/ 14 w 57"/>
                <a:gd name="T25" fmla="*/ 140 h 159"/>
                <a:gd name="T26" fmla="*/ 12 w 57"/>
                <a:gd name="T27" fmla="*/ 144 h 159"/>
                <a:gd name="T28" fmla="*/ 11 w 57"/>
                <a:gd name="T29" fmla="*/ 148 h 159"/>
                <a:gd name="T30" fmla="*/ 9 w 57"/>
                <a:gd name="T31" fmla="*/ 152 h 159"/>
                <a:gd name="T32" fmla="*/ 7 w 57"/>
                <a:gd name="T33" fmla="*/ 157 h 159"/>
                <a:gd name="T34" fmla="*/ 8 w 57"/>
                <a:gd name="T35" fmla="*/ 158 h 159"/>
                <a:gd name="T36" fmla="*/ 11 w 57"/>
                <a:gd name="T37" fmla="*/ 159 h 159"/>
                <a:gd name="T38" fmla="*/ 15 w 57"/>
                <a:gd name="T39" fmla="*/ 159 h 159"/>
                <a:gd name="T40" fmla="*/ 20 w 57"/>
                <a:gd name="T41" fmla="*/ 158 h 159"/>
                <a:gd name="T42" fmla="*/ 25 w 57"/>
                <a:gd name="T43" fmla="*/ 156 h 159"/>
                <a:gd name="T44" fmla="*/ 29 w 57"/>
                <a:gd name="T45" fmla="*/ 153 h 159"/>
                <a:gd name="T46" fmla="*/ 31 w 57"/>
                <a:gd name="T47" fmla="*/ 150 h 159"/>
                <a:gd name="T48" fmla="*/ 31 w 57"/>
                <a:gd name="T49" fmla="*/ 147 h 159"/>
                <a:gd name="T50" fmla="*/ 29 w 57"/>
                <a:gd name="T51" fmla="*/ 142 h 159"/>
                <a:gd name="T52" fmla="*/ 29 w 57"/>
                <a:gd name="T53" fmla="*/ 136 h 159"/>
                <a:gd name="T54" fmla="*/ 30 w 57"/>
                <a:gd name="T55" fmla="*/ 131 h 159"/>
                <a:gd name="T56" fmla="*/ 32 w 57"/>
                <a:gd name="T57" fmla="*/ 126 h 159"/>
                <a:gd name="T58" fmla="*/ 34 w 57"/>
                <a:gd name="T59" fmla="*/ 120 h 159"/>
                <a:gd name="T60" fmla="*/ 37 w 57"/>
                <a:gd name="T61" fmla="*/ 116 h 159"/>
                <a:gd name="T62" fmla="*/ 39 w 57"/>
                <a:gd name="T63" fmla="*/ 112 h 159"/>
                <a:gd name="T64" fmla="*/ 41 w 57"/>
                <a:gd name="T65" fmla="*/ 108 h 159"/>
                <a:gd name="T66" fmla="*/ 50 w 57"/>
                <a:gd name="T67" fmla="*/ 96 h 159"/>
                <a:gd name="T68" fmla="*/ 55 w 57"/>
                <a:gd name="T69" fmla="*/ 84 h 159"/>
                <a:gd name="T70" fmla="*/ 57 w 57"/>
                <a:gd name="T71" fmla="*/ 71 h 159"/>
                <a:gd name="T72" fmla="*/ 57 w 57"/>
                <a:gd name="T73" fmla="*/ 58 h 159"/>
                <a:gd name="T74" fmla="*/ 55 w 57"/>
                <a:gd name="T75" fmla="*/ 46 h 159"/>
                <a:gd name="T76" fmla="*/ 52 w 57"/>
                <a:gd name="T77" fmla="*/ 33 h 159"/>
                <a:gd name="T78" fmla="*/ 49 w 57"/>
                <a:gd name="T79" fmla="*/ 20 h 159"/>
                <a:gd name="T80" fmla="*/ 47 w 57"/>
                <a:gd name="T81" fmla="*/ 7 h 159"/>
                <a:gd name="T82" fmla="*/ 36 w 57"/>
                <a:gd name="T83" fmla="*/ 0 h 159"/>
                <a:gd name="T84" fmla="*/ 27 w 57"/>
                <a:gd name="T85" fmla="*/ 1 h 159"/>
                <a:gd name="T86" fmla="*/ 20 w 57"/>
                <a:gd name="T87" fmla="*/ 9 h 159"/>
                <a:gd name="T88" fmla="*/ 15 w 57"/>
                <a:gd name="T89" fmla="*/ 22 h 159"/>
                <a:gd name="T90" fmla="*/ 11 w 57"/>
                <a:gd name="T91" fmla="*/ 38 h 159"/>
                <a:gd name="T92" fmla="*/ 7 w 57"/>
                <a:gd name="T93" fmla="*/ 55 h 159"/>
                <a:gd name="T94" fmla="*/ 4 w 57"/>
                <a:gd name="T95" fmla="*/ 71 h 159"/>
                <a:gd name="T96" fmla="*/ 0 w 57"/>
                <a:gd name="T97"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159">
                  <a:moveTo>
                    <a:pt x="0" y="84"/>
                  </a:moveTo>
                  <a:lnTo>
                    <a:pt x="2" y="90"/>
                  </a:lnTo>
                  <a:lnTo>
                    <a:pt x="3" y="95"/>
                  </a:lnTo>
                  <a:lnTo>
                    <a:pt x="5" y="99"/>
                  </a:lnTo>
                  <a:lnTo>
                    <a:pt x="8" y="104"/>
                  </a:lnTo>
                  <a:lnTo>
                    <a:pt x="10" y="108"/>
                  </a:lnTo>
                  <a:lnTo>
                    <a:pt x="12" y="113"/>
                  </a:lnTo>
                  <a:lnTo>
                    <a:pt x="13" y="118"/>
                  </a:lnTo>
                  <a:lnTo>
                    <a:pt x="15" y="123"/>
                  </a:lnTo>
                  <a:lnTo>
                    <a:pt x="15" y="127"/>
                  </a:lnTo>
                  <a:lnTo>
                    <a:pt x="14" y="132"/>
                  </a:lnTo>
                  <a:lnTo>
                    <a:pt x="14" y="136"/>
                  </a:lnTo>
                  <a:lnTo>
                    <a:pt x="14" y="140"/>
                  </a:lnTo>
                  <a:lnTo>
                    <a:pt x="12" y="144"/>
                  </a:lnTo>
                  <a:lnTo>
                    <a:pt x="11" y="148"/>
                  </a:lnTo>
                  <a:lnTo>
                    <a:pt x="9" y="152"/>
                  </a:lnTo>
                  <a:lnTo>
                    <a:pt x="7" y="157"/>
                  </a:lnTo>
                  <a:lnTo>
                    <a:pt x="8" y="158"/>
                  </a:lnTo>
                  <a:lnTo>
                    <a:pt x="11" y="159"/>
                  </a:lnTo>
                  <a:lnTo>
                    <a:pt x="15" y="159"/>
                  </a:lnTo>
                  <a:lnTo>
                    <a:pt x="20" y="158"/>
                  </a:lnTo>
                  <a:lnTo>
                    <a:pt x="25" y="156"/>
                  </a:lnTo>
                  <a:lnTo>
                    <a:pt x="29" y="153"/>
                  </a:lnTo>
                  <a:lnTo>
                    <a:pt x="31" y="150"/>
                  </a:lnTo>
                  <a:lnTo>
                    <a:pt x="31" y="147"/>
                  </a:lnTo>
                  <a:lnTo>
                    <a:pt x="29" y="142"/>
                  </a:lnTo>
                  <a:lnTo>
                    <a:pt x="29" y="136"/>
                  </a:lnTo>
                  <a:lnTo>
                    <a:pt x="30" y="131"/>
                  </a:lnTo>
                  <a:lnTo>
                    <a:pt x="32" y="126"/>
                  </a:lnTo>
                  <a:lnTo>
                    <a:pt x="34" y="120"/>
                  </a:lnTo>
                  <a:lnTo>
                    <a:pt x="37" y="116"/>
                  </a:lnTo>
                  <a:lnTo>
                    <a:pt x="39" y="112"/>
                  </a:lnTo>
                  <a:lnTo>
                    <a:pt x="41" y="108"/>
                  </a:lnTo>
                  <a:lnTo>
                    <a:pt x="50" y="96"/>
                  </a:lnTo>
                  <a:lnTo>
                    <a:pt x="55" y="84"/>
                  </a:lnTo>
                  <a:lnTo>
                    <a:pt x="57" y="71"/>
                  </a:lnTo>
                  <a:lnTo>
                    <a:pt x="57" y="58"/>
                  </a:lnTo>
                  <a:lnTo>
                    <a:pt x="55" y="46"/>
                  </a:lnTo>
                  <a:lnTo>
                    <a:pt x="52" y="33"/>
                  </a:lnTo>
                  <a:lnTo>
                    <a:pt x="49" y="20"/>
                  </a:lnTo>
                  <a:lnTo>
                    <a:pt x="47" y="7"/>
                  </a:lnTo>
                  <a:lnTo>
                    <a:pt x="36" y="0"/>
                  </a:lnTo>
                  <a:lnTo>
                    <a:pt x="27" y="1"/>
                  </a:lnTo>
                  <a:lnTo>
                    <a:pt x="20" y="9"/>
                  </a:lnTo>
                  <a:lnTo>
                    <a:pt x="15" y="22"/>
                  </a:lnTo>
                  <a:lnTo>
                    <a:pt x="11" y="38"/>
                  </a:lnTo>
                  <a:lnTo>
                    <a:pt x="7" y="55"/>
                  </a:lnTo>
                  <a:lnTo>
                    <a:pt x="4" y="71"/>
                  </a:lnTo>
                  <a:lnTo>
                    <a:pt x="0" y="8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9" name="Freeform 2489"/>
            <p:cNvSpPr>
              <a:spLocks/>
            </p:cNvSpPr>
            <p:nvPr/>
          </p:nvSpPr>
          <p:spPr bwMode="auto">
            <a:xfrm>
              <a:off x="2638426" y="5005948"/>
              <a:ext cx="88900" cy="247650"/>
            </a:xfrm>
            <a:custGeom>
              <a:avLst/>
              <a:gdLst>
                <a:gd name="T0" fmla="*/ 0 w 56"/>
                <a:gd name="T1" fmla="*/ 84 h 156"/>
                <a:gd name="T2" fmla="*/ 2 w 56"/>
                <a:gd name="T3" fmla="*/ 89 h 156"/>
                <a:gd name="T4" fmla="*/ 4 w 56"/>
                <a:gd name="T5" fmla="*/ 94 h 156"/>
                <a:gd name="T6" fmla="*/ 6 w 56"/>
                <a:gd name="T7" fmla="*/ 98 h 156"/>
                <a:gd name="T8" fmla="*/ 8 w 56"/>
                <a:gd name="T9" fmla="*/ 103 h 156"/>
                <a:gd name="T10" fmla="*/ 10 w 56"/>
                <a:gd name="T11" fmla="*/ 107 h 156"/>
                <a:gd name="T12" fmla="*/ 12 w 56"/>
                <a:gd name="T13" fmla="*/ 111 h 156"/>
                <a:gd name="T14" fmla="*/ 14 w 56"/>
                <a:gd name="T15" fmla="*/ 116 h 156"/>
                <a:gd name="T16" fmla="*/ 16 w 56"/>
                <a:gd name="T17" fmla="*/ 121 h 156"/>
                <a:gd name="T18" fmla="*/ 16 w 56"/>
                <a:gd name="T19" fmla="*/ 126 h 156"/>
                <a:gd name="T20" fmla="*/ 16 w 56"/>
                <a:gd name="T21" fmla="*/ 130 h 156"/>
                <a:gd name="T22" fmla="*/ 15 w 56"/>
                <a:gd name="T23" fmla="*/ 134 h 156"/>
                <a:gd name="T24" fmla="*/ 15 w 56"/>
                <a:gd name="T25" fmla="*/ 138 h 156"/>
                <a:gd name="T26" fmla="*/ 14 w 56"/>
                <a:gd name="T27" fmla="*/ 141 h 156"/>
                <a:gd name="T28" fmla="*/ 13 w 56"/>
                <a:gd name="T29" fmla="*/ 145 h 156"/>
                <a:gd name="T30" fmla="*/ 11 w 56"/>
                <a:gd name="T31" fmla="*/ 149 h 156"/>
                <a:gd name="T32" fmla="*/ 8 w 56"/>
                <a:gd name="T33" fmla="*/ 154 h 156"/>
                <a:gd name="T34" fmla="*/ 9 w 56"/>
                <a:gd name="T35" fmla="*/ 155 h 156"/>
                <a:gd name="T36" fmla="*/ 12 w 56"/>
                <a:gd name="T37" fmla="*/ 156 h 156"/>
                <a:gd name="T38" fmla="*/ 16 w 56"/>
                <a:gd name="T39" fmla="*/ 156 h 156"/>
                <a:gd name="T40" fmla="*/ 20 w 56"/>
                <a:gd name="T41" fmla="*/ 155 h 156"/>
                <a:gd name="T42" fmla="*/ 25 w 56"/>
                <a:gd name="T43" fmla="*/ 153 h 156"/>
                <a:gd name="T44" fmla="*/ 28 w 56"/>
                <a:gd name="T45" fmla="*/ 151 h 156"/>
                <a:gd name="T46" fmla="*/ 30 w 56"/>
                <a:gd name="T47" fmla="*/ 148 h 156"/>
                <a:gd name="T48" fmla="*/ 30 w 56"/>
                <a:gd name="T49" fmla="*/ 145 h 156"/>
                <a:gd name="T50" fmla="*/ 29 w 56"/>
                <a:gd name="T51" fmla="*/ 140 h 156"/>
                <a:gd name="T52" fmla="*/ 29 w 56"/>
                <a:gd name="T53" fmla="*/ 134 h 156"/>
                <a:gd name="T54" fmla="*/ 30 w 56"/>
                <a:gd name="T55" fmla="*/ 129 h 156"/>
                <a:gd name="T56" fmla="*/ 32 w 56"/>
                <a:gd name="T57" fmla="*/ 123 h 156"/>
                <a:gd name="T58" fmla="*/ 34 w 56"/>
                <a:gd name="T59" fmla="*/ 118 h 156"/>
                <a:gd name="T60" fmla="*/ 37 w 56"/>
                <a:gd name="T61" fmla="*/ 113 h 156"/>
                <a:gd name="T62" fmla="*/ 39 w 56"/>
                <a:gd name="T63" fmla="*/ 110 h 156"/>
                <a:gd name="T64" fmla="*/ 40 w 56"/>
                <a:gd name="T65" fmla="*/ 107 h 156"/>
                <a:gd name="T66" fmla="*/ 49 w 56"/>
                <a:gd name="T67" fmla="*/ 95 h 156"/>
                <a:gd name="T68" fmla="*/ 54 w 56"/>
                <a:gd name="T69" fmla="*/ 83 h 156"/>
                <a:gd name="T70" fmla="*/ 56 w 56"/>
                <a:gd name="T71" fmla="*/ 71 h 156"/>
                <a:gd name="T72" fmla="*/ 56 w 56"/>
                <a:gd name="T73" fmla="*/ 58 h 156"/>
                <a:gd name="T74" fmla="*/ 54 w 56"/>
                <a:gd name="T75" fmla="*/ 45 h 156"/>
                <a:gd name="T76" fmla="*/ 52 w 56"/>
                <a:gd name="T77" fmla="*/ 33 h 156"/>
                <a:gd name="T78" fmla="*/ 49 w 56"/>
                <a:gd name="T79" fmla="*/ 20 h 156"/>
                <a:gd name="T80" fmla="*/ 47 w 56"/>
                <a:gd name="T81" fmla="*/ 7 h 156"/>
                <a:gd name="T82" fmla="*/ 36 w 56"/>
                <a:gd name="T83" fmla="*/ 0 h 156"/>
                <a:gd name="T84" fmla="*/ 27 w 56"/>
                <a:gd name="T85" fmla="*/ 1 h 156"/>
                <a:gd name="T86" fmla="*/ 21 w 56"/>
                <a:gd name="T87" fmla="*/ 9 h 156"/>
                <a:gd name="T88" fmla="*/ 15 w 56"/>
                <a:gd name="T89" fmla="*/ 22 h 156"/>
                <a:gd name="T90" fmla="*/ 11 w 56"/>
                <a:gd name="T91" fmla="*/ 37 h 156"/>
                <a:gd name="T92" fmla="*/ 8 w 56"/>
                <a:gd name="T93" fmla="*/ 54 h 156"/>
                <a:gd name="T94" fmla="*/ 4 w 56"/>
                <a:gd name="T95" fmla="*/ 70 h 156"/>
                <a:gd name="T96" fmla="*/ 0 w 56"/>
                <a:gd name="T97" fmla="*/ 8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156">
                  <a:moveTo>
                    <a:pt x="0" y="84"/>
                  </a:moveTo>
                  <a:lnTo>
                    <a:pt x="2" y="89"/>
                  </a:lnTo>
                  <a:lnTo>
                    <a:pt x="4" y="94"/>
                  </a:lnTo>
                  <a:lnTo>
                    <a:pt x="6" y="98"/>
                  </a:lnTo>
                  <a:lnTo>
                    <a:pt x="8" y="103"/>
                  </a:lnTo>
                  <a:lnTo>
                    <a:pt x="10" y="107"/>
                  </a:lnTo>
                  <a:lnTo>
                    <a:pt x="12" y="111"/>
                  </a:lnTo>
                  <a:lnTo>
                    <a:pt x="14" y="116"/>
                  </a:lnTo>
                  <a:lnTo>
                    <a:pt x="16" y="121"/>
                  </a:lnTo>
                  <a:lnTo>
                    <a:pt x="16" y="126"/>
                  </a:lnTo>
                  <a:lnTo>
                    <a:pt x="16" y="130"/>
                  </a:lnTo>
                  <a:lnTo>
                    <a:pt x="15" y="134"/>
                  </a:lnTo>
                  <a:lnTo>
                    <a:pt x="15" y="138"/>
                  </a:lnTo>
                  <a:lnTo>
                    <a:pt x="14" y="141"/>
                  </a:lnTo>
                  <a:lnTo>
                    <a:pt x="13" y="145"/>
                  </a:lnTo>
                  <a:lnTo>
                    <a:pt x="11" y="149"/>
                  </a:lnTo>
                  <a:lnTo>
                    <a:pt x="8" y="154"/>
                  </a:lnTo>
                  <a:lnTo>
                    <a:pt x="9" y="155"/>
                  </a:lnTo>
                  <a:lnTo>
                    <a:pt x="12" y="156"/>
                  </a:lnTo>
                  <a:lnTo>
                    <a:pt x="16" y="156"/>
                  </a:lnTo>
                  <a:lnTo>
                    <a:pt x="20" y="155"/>
                  </a:lnTo>
                  <a:lnTo>
                    <a:pt x="25" y="153"/>
                  </a:lnTo>
                  <a:lnTo>
                    <a:pt x="28" y="151"/>
                  </a:lnTo>
                  <a:lnTo>
                    <a:pt x="30" y="148"/>
                  </a:lnTo>
                  <a:lnTo>
                    <a:pt x="30" y="145"/>
                  </a:lnTo>
                  <a:lnTo>
                    <a:pt x="29" y="140"/>
                  </a:lnTo>
                  <a:lnTo>
                    <a:pt x="29" y="134"/>
                  </a:lnTo>
                  <a:lnTo>
                    <a:pt x="30" y="129"/>
                  </a:lnTo>
                  <a:lnTo>
                    <a:pt x="32" y="123"/>
                  </a:lnTo>
                  <a:lnTo>
                    <a:pt x="34" y="118"/>
                  </a:lnTo>
                  <a:lnTo>
                    <a:pt x="37" y="113"/>
                  </a:lnTo>
                  <a:lnTo>
                    <a:pt x="39" y="110"/>
                  </a:lnTo>
                  <a:lnTo>
                    <a:pt x="40" y="107"/>
                  </a:lnTo>
                  <a:lnTo>
                    <a:pt x="49" y="95"/>
                  </a:lnTo>
                  <a:lnTo>
                    <a:pt x="54" y="83"/>
                  </a:lnTo>
                  <a:lnTo>
                    <a:pt x="56" y="71"/>
                  </a:lnTo>
                  <a:lnTo>
                    <a:pt x="56" y="58"/>
                  </a:lnTo>
                  <a:lnTo>
                    <a:pt x="54" y="45"/>
                  </a:lnTo>
                  <a:lnTo>
                    <a:pt x="52" y="33"/>
                  </a:lnTo>
                  <a:lnTo>
                    <a:pt x="49" y="20"/>
                  </a:lnTo>
                  <a:lnTo>
                    <a:pt x="47" y="7"/>
                  </a:lnTo>
                  <a:lnTo>
                    <a:pt x="36" y="0"/>
                  </a:lnTo>
                  <a:lnTo>
                    <a:pt x="27" y="1"/>
                  </a:lnTo>
                  <a:lnTo>
                    <a:pt x="21" y="9"/>
                  </a:lnTo>
                  <a:lnTo>
                    <a:pt x="15" y="22"/>
                  </a:lnTo>
                  <a:lnTo>
                    <a:pt x="11" y="37"/>
                  </a:lnTo>
                  <a:lnTo>
                    <a:pt x="8" y="54"/>
                  </a:lnTo>
                  <a:lnTo>
                    <a:pt x="4" y="70"/>
                  </a:lnTo>
                  <a:lnTo>
                    <a:pt x="0" y="8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0" name="Freeform 2490"/>
            <p:cNvSpPr>
              <a:spLocks/>
            </p:cNvSpPr>
            <p:nvPr/>
          </p:nvSpPr>
          <p:spPr bwMode="auto">
            <a:xfrm>
              <a:off x="2638428" y="5007536"/>
              <a:ext cx="87313" cy="242888"/>
            </a:xfrm>
            <a:custGeom>
              <a:avLst/>
              <a:gdLst>
                <a:gd name="T0" fmla="*/ 0 w 55"/>
                <a:gd name="T1" fmla="*/ 84 h 153"/>
                <a:gd name="T2" fmla="*/ 2 w 55"/>
                <a:gd name="T3" fmla="*/ 89 h 153"/>
                <a:gd name="T4" fmla="*/ 4 w 55"/>
                <a:gd name="T5" fmla="*/ 93 h 153"/>
                <a:gd name="T6" fmla="*/ 6 w 55"/>
                <a:gd name="T7" fmla="*/ 98 h 153"/>
                <a:gd name="T8" fmla="*/ 8 w 55"/>
                <a:gd name="T9" fmla="*/ 102 h 153"/>
                <a:gd name="T10" fmla="*/ 10 w 55"/>
                <a:gd name="T11" fmla="*/ 106 h 153"/>
                <a:gd name="T12" fmla="*/ 13 w 55"/>
                <a:gd name="T13" fmla="*/ 110 h 153"/>
                <a:gd name="T14" fmla="*/ 15 w 55"/>
                <a:gd name="T15" fmla="*/ 115 h 153"/>
                <a:gd name="T16" fmla="*/ 17 w 55"/>
                <a:gd name="T17" fmla="*/ 120 h 153"/>
                <a:gd name="T18" fmla="*/ 17 w 55"/>
                <a:gd name="T19" fmla="*/ 124 h 153"/>
                <a:gd name="T20" fmla="*/ 17 w 55"/>
                <a:gd name="T21" fmla="*/ 128 h 153"/>
                <a:gd name="T22" fmla="*/ 17 w 55"/>
                <a:gd name="T23" fmla="*/ 132 h 153"/>
                <a:gd name="T24" fmla="*/ 17 w 55"/>
                <a:gd name="T25" fmla="*/ 135 h 153"/>
                <a:gd name="T26" fmla="*/ 16 w 55"/>
                <a:gd name="T27" fmla="*/ 139 h 153"/>
                <a:gd name="T28" fmla="*/ 15 w 55"/>
                <a:gd name="T29" fmla="*/ 142 h 153"/>
                <a:gd name="T30" fmla="*/ 13 w 55"/>
                <a:gd name="T31" fmla="*/ 147 h 153"/>
                <a:gd name="T32" fmla="*/ 10 w 55"/>
                <a:gd name="T33" fmla="*/ 151 h 153"/>
                <a:gd name="T34" fmla="*/ 10 w 55"/>
                <a:gd name="T35" fmla="*/ 152 h 153"/>
                <a:gd name="T36" fmla="*/ 13 w 55"/>
                <a:gd name="T37" fmla="*/ 153 h 153"/>
                <a:gd name="T38" fmla="*/ 16 w 55"/>
                <a:gd name="T39" fmla="*/ 152 h 153"/>
                <a:gd name="T40" fmla="*/ 21 w 55"/>
                <a:gd name="T41" fmla="*/ 152 h 153"/>
                <a:gd name="T42" fmla="*/ 24 w 55"/>
                <a:gd name="T43" fmla="*/ 151 h 153"/>
                <a:gd name="T44" fmla="*/ 28 w 55"/>
                <a:gd name="T45" fmla="*/ 149 h 153"/>
                <a:gd name="T46" fmla="*/ 29 w 55"/>
                <a:gd name="T47" fmla="*/ 146 h 153"/>
                <a:gd name="T48" fmla="*/ 29 w 55"/>
                <a:gd name="T49" fmla="*/ 143 h 153"/>
                <a:gd name="T50" fmla="*/ 28 w 55"/>
                <a:gd name="T51" fmla="*/ 138 h 153"/>
                <a:gd name="T52" fmla="*/ 28 w 55"/>
                <a:gd name="T53" fmla="*/ 132 h 153"/>
                <a:gd name="T54" fmla="*/ 30 w 55"/>
                <a:gd name="T55" fmla="*/ 126 h 153"/>
                <a:gd name="T56" fmla="*/ 32 w 55"/>
                <a:gd name="T57" fmla="*/ 120 h 153"/>
                <a:gd name="T58" fmla="*/ 34 w 55"/>
                <a:gd name="T59" fmla="*/ 115 h 153"/>
                <a:gd name="T60" fmla="*/ 37 w 55"/>
                <a:gd name="T61" fmla="*/ 111 h 153"/>
                <a:gd name="T62" fmla="*/ 38 w 55"/>
                <a:gd name="T63" fmla="*/ 108 h 153"/>
                <a:gd name="T64" fmla="*/ 39 w 55"/>
                <a:gd name="T65" fmla="*/ 106 h 153"/>
                <a:gd name="T66" fmla="*/ 48 w 55"/>
                <a:gd name="T67" fmla="*/ 94 h 153"/>
                <a:gd name="T68" fmla="*/ 53 w 55"/>
                <a:gd name="T69" fmla="*/ 82 h 153"/>
                <a:gd name="T70" fmla="*/ 55 w 55"/>
                <a:gd name="T71" fmla="*/ 70 h 153"/>
                <a:gd name="T72" fmla="*/ 55 w 55"/>
                <a:gd name="T73" fmla="*/ 58 h 153"/>
                <a:gd name="T74" fmla="*/ 54 w 55"/>
                <a:gd name="T75" fmla="*/ 45 h 153"/>
                <a:gd name="T76" fmla="*/ 51 w 55"/>
                <a:gd name="T77" fmla="*/ 33 h 153"/>
                <a:gd name="T78" fmla="*/ 49 w 55"/>
                <a:gd name="T79" fmla="*/ 20 h 153"/>
                <a:gd name="T80" fmla="*/ 47 w 55"/>
                <a:gd name="T81" fmla="*/ 8 h 153"/>
                <a:gd name="T82" fmla="*/ 35 w 55"/>
                <a:gd name="T83" fmla="*/ 0 h 153"/>
                <a:gd name="T84" fmla="*/ 27 w 55"/>
                <a:gd name="T85" fmla="*/ 2 h 153"/>
                <a:gd name="T86" fmla="*/ 21 w 55"/>
                <a:gd name="T87" fmla="*/ 9 h 153"/>
                <a:gd name="T88" fmla="*/ 15 w 55"/>
                <a:gd name="T89" fmla="*/ 22 h 153"/>
                <a:gd name="T90" fmla="*/ 11 w 55"/>
                <a:gd name="T91" fmla="*/ 37 h 153"/>
                <a:gd name="T92" fmla="*/ 8 w 55"/>
                <a:gd name="T93" fmla="*/ 54 h 153"/>
                <a:gd name="T94" fmla="*/ 4 w 55"/>
                <a:gd name="T95" fmla="*/ 70 h 153"/>
                <a:gd name="T96" fmla="*/ 0 w 55"/>
                <a:gd name="T97"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153">
                  <a:moveTo>
                    <a:pt x="0" y="84"/>
                  </a:moveTo>
                  <a:lnTo>
                    <a:pt x="2" y="89"/>
                  </a:lnTo>
                  <a:lnTo>
                    <a:pt x="4" y="93"/>
                  </a:lnTo>
                  <a:lnTo>
                    <a:pt x="6" y="98"/>
                  </a:lnTo>
                  <a:lnTo>
                    <a:pt x="8" y="102"/>
                  </a:lnTo>
                  <a:lnTo>
                    <a:pt x="10" y="106"/>
                  </a:lnTo>
                  <a:lnTo>
                    <a:pt x="13" y="110"/>
                  </a:lnTo>
                  <a:lnTo>
                    <a:pt x="15" y="115"/>
                  </a:lnTo>
                  <a:lnTo>
                    <a:pt x="17" y="120"/>
                  </a:lnTo>
                  <a:lnTo>
                    <a:pt x="17" y="124"/>
                  </a:lnTo>
                  <a:lnTo>
                    <a:pt x="17" y="128"/>
                  </a:lnTo>
                  <a:lnTo>
                    <a:pt x="17" y="132"/>
                  </a:lnTo>
                  <a:lnTo>
                    <a:pt x="17" y="135"/>
                  </a:lnTo>
                  <a:lnTo>
                    <a:pt x="16" y="139"/>
                  </a:lnTo>
                  <a:lnTo>
                    <a:pt x="15" y="142"/>
                  </a:lnTo>
                  <a:lnTo>
                    <a:pt x="13" y="147"/>
                  </a:lnTo>
                  <a:lnTo>
                    <a:pt x="10" y="151"/>
                  </a:lnTo>
                  <a:lnTo>
                    <a:pt x="10" y="152"/>
                  </a:lnTo>
                  <a:lnTo>
                    <a:pt x="13" y="153"/>
                  </a:lnTo>
                  <a:lnTo>
                    <a:pt x="16" y="152"/>
                  </a:lnTo>
                  <a:lnTo>
                    <a:pt x="21" y="152"/>
                  </a:lnTo>
                  <a:lnTo>
                    <a:pt x="24" y="151"/>
                  </a:lnTo>
                  <a:lnTo>
                    <a:pt x="28" y="149"/>
                  </a:lnTo>
                  <a:lnTo>
                    <a:pt x="29" y="146"/>
                  </a:lnTo>
                  <a:lnTo>
                    <a:pt x="29" y="143"/>
                  </a:lnTo>
                  <a:lnTo>
                    <a:pt x="28" y="138"/>
                  </a:lnTo>
                  <a:lnTo>
                    <a:pt x="28" y="132"/>
                  </a:lnTo>
                  <a:lnTo>
                    <a:pt x="30" y="126"/>
                  </a:lnTo>
                  <a:lnTo>
                    <a:pt x="32" y="120"/>
                  </a:lnTo>
                  <a:lnTo>
                    <a:pt x="34" y="115"/>
                  </a:lnTo>
                  <a:lnTo>
                    <a:pt x="37" y="111"/>
                  </a:lnTo>
                  <a:lnTo>
                    <a:pt x="38" y="108"/>
                  </a:lnTo>
                  <a:lnTo>
                    <a:pt x="39" y="106"/>
                  </a:lnTo>
                  <a:lnTo>
                    <a:pt x="48" y="94"/>
                  </a:lnTo>
                  <a:lnTo>
                    <a:pt x="53" y="82"/>
                  </a:lnTo>
                  <a:lnTo>
                    <a:pt x="55" y="70"/>
                  </a:lnTo>
                  <a:lnTo>
                    <a:pt x="55" y="58"/>
                  </a:lnTo>
                  <a:lnTo>
                    <a:pt x="54" y="45"/>
                  </a:lnTo>
                  <a:lnTo>
                    <a:pt x="51" y="33"/>
                  </a:lnTo>
                  <a:lnTo>
                    <a:pt x="49" y="20"/>
                  </a:lnTo>
                  <a:lnTo>
                    <a:pt x="47" y="8"/>
                  </a:lnTo>
                  <a:lnTo>
                    <a:pt x="35" y="0"/>
                  </a:lnTo>
                  <a:lnTo>
                    <a:pt x="27" y="2"/>
                  </a:lnTo>
                  <a:lnTo>
                    <a:pt x="21" y="9"/>
                  </a:lnTo>
                  <a:lnTo>
                    <a:pt x="15" y="22"/>
                  </a:lnTo>
                  <a:lnTo>
                    <a:pt x="11" y="37"/>
                  </a:lnTo>
                  <a:lnTo>
                    <a:pt x="8" y="54"/>
                  </a:lnTo>
                  <a:lnTo>
                    <a:pt x="4" y="70"/>
                  </a:lnTo>
                  <a:lnTo>
                    <a:pt x="0" y="8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1" name="Freeform 2491"/>
            <p:cNvSpPr>
              <a:spLocks/>
            </p:cNvSpPr>
            <p:nvPr/>
          </p:nvSpPr>
          <p:spPr bwMode="auto">
            <a:xfrm>
              <a:off x="2557465" y="4994838"/>
              <a:ext cx="168275" cy="149225"/>
            </a:xfrm>
            <a:custGeom>
              <a:avLst/>
              <a:gdLst>
                <a:gd name="T0" fmla="*/ 16 w 106"/>
                <a:gd name="T1" fmla="*/ 34 h 94"/>
                <a:gd name="T2" fmla="*/ 20 w 106"/>
                <a:gd name="T3" fmla="*/ 19 h 94"/>
                <a:gd name="T4" fmla="*/ 28 w 106"/>
                <a:gd name="T5" fmla="*/ 9 h 94"/>
                <a:gd name="T6" fmla="*/ 39 w 106"/>
                <a:gd name="T7" fmla="*/ 2 h 94"/>
                <a:gd name="T8" fmla="*/ 51 w 106"/>
                <a:gd name="T9" fmla="*/ 0 h 94"/>
                <a:gd name="T10" fmla="*/ 64 w 106"/>
                <a:gd name="T11" fmla="*/ 2 h 94"/>
                <a:gd name="T12" fmla="*/ 74 w 106"/>
                <a:gd name="T13" fmla="*/ 8 h 94"/>
                <a:gd name="T14" fmla="*/ 82 w 106"/>
                <a:gd name="T15" fmla="*/ 19 h 94"/>
                <a:gd name="T16" fmla="*/ 85 w 106"/>
                <a:gd name="T17" fmla="*/ 34 h 94"/>
                <a:gd name="T18" fmla="*/ 87 w 106"/>
                <a:gd name="T19" fmla="*/ 44 h 94"/>
                <a:gd name="T20" fmla="*/ 91 w 106"/>
                <a:gd name="T21" fmla="*/ 52 h 94"/>
                <a:gd name="T22" fmla="*/ 96 w 106"/>
                <a:gd name="T23" fmla="*/ 59 h 94"/>
                <a:gd name="T24" fmla="*/ 100 w 106"/>
                <a:gd name="T25" fmla="*/ 66 h 94"/>
                <a:gd name="T26" fmla="*/ 104 w 106"/>
                <a:gd name="T27" fmla="*/ 72 h 94"/>
                <a:gd name="T28" fmla="*/ 106 w 106"/>
                <a:gd name="T29" fmla="*/ 79 h 94"/>
                <a:gd name="T30" fmla="*/ 106 w 106"/>
                <a:gd name="T31" fmla="*/ 86 h 94"/>
                <a:gd name="T32" fmla="*/ 104 w 106"/>
                <a:gd name="T33" fmla="*/ 94 h 94"/>
                <a:gd name="T34" fmla="*/ 91 w 106"/>
                <a:gd name="T35" fmla="*/ 94 h 94"/>
                <a:gd name="T36" fmla="*/ 78 w 106"/>
                <a:gd name="T37" fmla="*/ 94 h 94"/>
                <a:gd name="T38" fmla="*/ 65 w 106"/>
                <a:gd name="T39" fmla="*/ 94 h 94"/>
                <a:gd name="T40" fmla="*/ 52 w 106"/>
                <a:gd name="T41" fmla="*/ 94 h 94"/>
                <a:gd name="T42" fmla="*/ 39 w 106"/>
                <a:gd name="T43" fmla="*/ 94 h 94"/>
                <a:gd name="T44" fmla="*/ 26 w 106"/>
                <a:gd name="T45" fmla="*/ 94 h 94"/>
                <a:gd name="T46" fmla="*/ 13 w 106"/>
                <a:gd name="T47" fmla="*/ 94 h 94"/>
                <a:gd name="T48" fmla="*/ 1 w 106"/>
                <a:gd name="T49" fmla="*/ 94 h 94"/>
                <a:gd name="T50" fmla="*/ 0 w 106"/>
                <a:gd name="T51" fmla="*/ 85 h 94"/>
                <a:gd name="T52" fmla="*/ 2 w 106"/>
                <a:gd name="T53" fmla="*/ 77 h 94"/>
                <a:gd name="T54" fmla="*/ 4 w 106"/>
                <a:gd name="T55" fmla="*/ 70 h 94"/>
                <a:gd name="T56" fmla="*/ 7 w 106"/>
                <a:gd name="T57" fmla="*/ 64 h 94"/>
                <a:gd name="T58" fmla="*/ 10 w 106"/>
                <a:gd name="T59" fmla="*/ 57 h 94"/>
                <a:gd name="T60" fmla="*/ 13 w 106"/>
                <a:gd name="T61" fmla="*/ 50 h 94"/>
                <a:gd name="T62" fmla="*/ 16 w 106"/>
                <a:gd name="T63" fmla="*/ 43 h 94"/>
                <a:gd name="T64" fmla="*/ 16 w 106"/>
                <a:gd name="T65" fmla="*/ 3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94">
                  <a:moveTo>
                    <a:pt x="16" y="34"/>
                  </a:moveTo>
                  <a:lnTo>
                    <a:pt x="20" y="19"/>
                  </a:lnTo>
                  <a:lnTo>
                    <a:pt x="28" y="9"/>
                  </a:lnTo>
                  <a:lnTo>
                    <a:pt x="39" y="2"/>
                  </a:lnTo>
                  <a:lnTo>
                    <a:pt x="51" y="0"/>
                  </a:lnTo>
                  <a:lnTo>
                    <a:pt x="64" y="2"/>
                  </a:lnTo>
                  <a:lnTo>
                    <a:pt x="74" y="8"/>
                  </a:lnTo>
                  <a:lnTo>
                    <a:pt x="82" y="19"/>
                  </a:lnTo>
                  <a:lnTo>
                    <a:pt x="85" y="34"/>
                  </a:lnTo>
                  <a:lnTo>
                    <a:pt x="87" y="44"/>
                  </a:lnTo>
                  <a:lnTo>
                    <a:pt x="91" y="52"/>
                  </a:lnTo>
                  <a:lnTo>
                    <a:pt x="96" y="59"/>
                  </a:lnTo>
                  <a:lnTo>
                    <a:pt x="100" y="66"/>
                  </a:lnTo>
                  <a:lnTo>
                    <a:pt x="104" y="72"/>
                  </a:lnTo>
                  <a:lnTo>
                    <a:pt x="106" y="79"/>
                  </a:lnTo>
                  <a:lnTo>
                    <a:pt x="106" y="86"/>
                  </a:lnTo>
                  <a:lnTo>
                    <a:pt x="104" y="94"/>
                  </a:lnTo>
                  <a:lnTo>
                    <a:pt x="91" y="94"/>
                  </a:lnTo>
                  <a:lnTo>
                    <a:pt x="78" y="94"/>
                  </a:lnTo>
                  <a:lnTo>
                    <a:pt x="65" y="94"/>
                  </a:lnTo>
                  <a:lnTo>
                    <a:pt x="52" y="94"/>
                  </a:lnTo>
                  <a:lnTo>
                    <a:pt x="39" y="94"/>
                  </a:lnTo>
                  <a:lnTo>
                    <a:pt x="26" y="94"/>
                  </a:lnTo>
                  <a:lnTo>
                    <a:pt x="13" y="94"/>
                  </a:lnTo>
                  <a:lnTo>
                    <a:pt x="1" y="94"/>
                  </a:lnTo>
                  <a:lnTo>
                    <a:pt x="0" y="85"/>
                  </a:lnTo>
                  <a:lnTo>
                    <a:pt x="2" y="77"/>
                  </a:lnTo>
                  <a:lnTo>
                    <a:pt x="4" y="70"/>
                  </a:lnTo>
                  <a:lnTo>
                    <a:pt x="7" y="64"/>
                  </a:lnTo>
                  <a:lnTo>
                    <a:pt x="10" y="57"/>
                  </a:lnTo>
                  <a:lnTo>
                    <a:pt x="13" y="50"/>
                  </a:lnTo>
                  <a:lnTo>
                    <a:pt x="16" y="43"/>
                  </a:lnTo>
                  <a:lnTo>
                    <a:pt x="16" y="34"/>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2" name="Freeform 2492"/>
            <p:cNvSpPr>
              <a:spLocks/>
            </p:cNvSpPr>
            <p:nvPr/>
          </p:nvSpPr>
          <p:spPr bwMode="auto">
            <a:xfrm>
              <a:off x="2562228" y="4998011"/>
              <a:ext cx="163513" cy="146050"/>
            </a:xfrm>
            <a:custGeom>
              <a:avLst/>
              <a:gdLst>
                <a:gd name="T0" fmla="*/ 16 w 103"/>
                <a:gd name="T1" fmla="*/ 33 h 92"/>
                <a:gd name="T2" fmla="*/ 20 w 103"/>
                <a:gd name="T3" fmla="*/ 19 h 92"/>
                <a:gd name="T4" fmla="*/ 28 w 103"/>
                <a:gd name="T5" fmla="*/ 8 h 92"/>
                <a:gd name="T6" fmla="*/ 39 w 103"/>
                <a:gd name="T7" fmla="*/ 2 h 92"/>
                <a:gd name="T8" fmla="*/ 51 w 103"/>
                <a:gd name="T9" fmla="*/ 0 h 92"/>
                <a:gd name="T10" fmla="*/ 62 w 103"/>
                <a:gd name="T11" fmla="*/ 1 h 92"/>
                <a:gd name="T12" fmla="*/ 72 w 103"/>
                <a:gd name="T13" fmla="*/ 8 h 92"/>
                <a:gd name="T14" fmla="*/ 79 w 103"/>
                <a:gd name="T15" fmla="*/ 18 h 92"/>
                <a:gd name="T16" fmla="*/ 82 w 103"/>
                <a:gd name="T17" fmla="*/ 34 h 92"/>
                <a:gd name="T18" fmla="*/ 84 w 103"/>
                <a:gd name="T19" fmla="*/ 43 h 92"/>
                <a:gd name="T20" fmla="*/ 88 w 103"/>
                <a:gd name="T21" fmla="*/ 51 h 92"/>
                <a:gd name="T22" fmla="*/ 93 w 103"/>
                <a:gd name="T23" fmla="*/ 58 h 92"/>
                <a:gd name="T24" fmla="*/ 97 w 103"/>
                <a:gd name="T25" fmla="*/ 65 h 92"/>
                <a:gd name="T26" fmla="*/ 101 w 103"/>
                <a:gd name="T27" fmla="*/ 71 h 92"/>
                <a:gd name="T28" fmla="*/ 103 w 103"/>
                <a:gd name="T29" fmla="*/ 77 h 92"/>
                <a:gd name="T30" fmla="*/ 103 w 103"/>
                <a:gd name="T31" fmla="*/ 84 h 92"/>
                <a:gd name="T32" fmla="*/ 101 w 103"/>
                <a:gd name="T33" fmla="*/ 92 h 92"/>
                <a:gd name="T34" fmla="*/ 88 w 103"/>
                <a:gd name="T35" fmla="*/ 92 h 92"/>
                <a:gd name="T36" fmla="*/ 76 w 103"/>
                <a:gd name="T37" fmla="*/ 92 h 92"/>
                <a:gd name="T38" fmla="*/ 63 w 103"/>
                <a:gd name="T39" fmla="*/ 92 h 92"/>
                <a:gd name="T40" fmla="*/ 51 w 103"/>
                <a:gd name="T41" fmla="*/ 92 h 92"/>
                <a:gd name="T42" fmla="*/ 38 w 103"/>
                <a:gd name="T43" fmla="*/ 92 h 92"/>
                <a:gd name="T44" fmla="*/ 25 w 103"/>
                <a:gd name="T45" fmla="*/ 92 h 92"/>
                <a:gd name="T46" fmla="*/ 13 w 103"/>
                <a:gd name="T47" fmla="*/ 92 h 92"/>
                <a:gd name="T48" fmla="*/ 0 w 103"/>
                <a:gd name="T49" fmla="*/ 92 h 92"/>
                <a:gd name="T50" fmla="*/ 0 w 103"/>
                <a:gd name="T51" fmla="*/ 83 h 92"/>
                <a:gd name="T52" fmla="*/ 2 w 103"/>
                <a:gd name="T53" fmla="*/ 76 h 92"/>
                <a:gd name="T54" fmla="*/ 4 w 103"/>
                <a:gd name="T55" fmla="*/ 69 h 92"/>
                <a:gd name="T56" fmla="*/ 7 w 103"/>
                <a:gd name="T57" fmla="*/ 63 h 92"/>
                <a:gd name="T58" fmla="*/ 10 w 103"/>
                <a:gd name="T59" fmla="*/ 57 h 92"/>
                <a:gd name="T60" fmla="*/ 13 w 103"/>
                <a:gd name="T61" fmla="*/ 50 h 92"/>
                <a:gd name="T62" fmla="*/ 15 w 103"/>
                <a:gd name="T63" fmla="*/ 42 h 92"/>
                <a:gd name="T64" fmla="*/ 16 w 103"/>
                <a:gd name="T65" fmla="*/ 3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92">
                  <a:moveTo>
                    <a:pt x="16" y="33"/>
                  </a:moveTo>
                  <a:lnTo>
                    <a:pt x="20" y="19"/>
                  </a:lnTo>
                  <a:lnTo>
                    <a:pt x="28" y="8"/>
                  </a:lnTo>
                  <a:lnTo>
                    <a:pt x="39" y="2"/>
                  </a:lnTo>
                  <a:lnTo>
                    <a:pt x="51" y="0"/>
                  </a:lnTo>
                  <a:lnTo>
                    <a:pt x="62" y="1"/>
                  </a:lnTo>
                  <a:lnTo>
                    <a:pt x="72" y="8"/>
                  </a:lnTo>
                  <a:lnTo>
                    <a:pt x="79" y="18"/>
                  </a:lnTo>
                  <a:lnTo>
                    <a:pt x="82" y="34"/>
                  </a:lnTo>
                  <a:lnTo>
                    <a:pt x="84" y="43"/>
                  </a:lnTo>
                  <a:lnTo>
                    <a:pt x="88" y="51"/>
                  </a:lnTo>
                  <a:lnTo>
                    <a:pt x="93" y="58"/>
                  </a:lnTo>
                  <a:lnTo>
                    <a:pt x="97" y="65"/>
                  </a:lnTo>
                  <a:lnTo>
                    <a:pt x="101" y="71"/>
                  </a:lnTo>
                  <a:lnTo>
                    <a:pt x="103" y="77"/>
                  </a:lnTo>
                  <a:lnTo>
                    <a:pt x="103" y="84"/>
                  </a:lnTo>
                  <a:lnTo>
                    <a:pt x="101" y="92"/>
                  </a:lnTo>
                  <a:lnTo>
                    <a:pt x="88" y="92"/>
                  </a:lnTo>
                  <a:lnTo>
                    <a:pt x="76" y="92"/>
                  </a:lnTo>
                  <a:lnTo>
                    <a:pt x="63" y="92"/>
                  </a:lnTo>
                  <a:lnTo>
                    <a:pt x="51" y="92"/>
                  </a:lnTo>
                  <a:lnTo>
                    <a:pt x="38" y="92"/>
                  </a:lnTo>
                  <a:lnTo>
                    <a:pt x="25" y="92"/>
                  </a:lnTo>
                  <a:lnTo>
                    <a:pt x="13" y="92"/>
                  </a:lnTo>
                  <a:lnTo>
                    <a:pt x="0" y="92"/>
                  </a:lnTo>
                  <a:lnTo>
                    <a:pt x="0" y="83"/>
                  </a:lnTo>
                  <a:lnTo>
                    <a:pt x="2" y="76"/>
                  </a:lnTo>
                  <a:lnTo>
                    <a:pt x="4" y="69"/>
                  </a:lnTo>
                  <a:lnTo>
                    <a:pt x="7" y="63"/>
                  </a:lnTo>
                  <a:lnTo>
                    <a:pt x="10" y="57"/>
                  </a:lnTo>
                  <a:lnTo>
                    <a:pt x="13" y="50"/>
                  </a:lnTo>
                  <a:lnTo>
                    <a:pt x="15" y="42"/>
                  </a:lnTo>
                  <a:lnTo>
                    <a:pt x="16" y="33"/>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3" name="Freeform 2493"/>
            <p:cNvSpPr>
              <a:spLocks/>
            </p:cNvSpPr>
            <p:nvPr/>
          </p:nvSpPr>
          <p:spPr bwMode="auto">
            <a:xfrm>
              <a:off x="2568578" y="4998011"/>
              <a:ext cx="157163" cy="146050"/>
            </a:xfrm>
            <a:custGeom>
              <a:avLst/>
              <a:gdLst>
                <a:gd name="T0" fmla="*/ 15 w 99"/>
                <a:gd name="T1" fmla="*/ 34 h 92"/>
                <a:gd name="T2" fmla="*/ 20 w 99"/>
                <a:gd name="T3" fmla="*/ 19 h 92"/>
                <a:gd name="T4" fmla="*/ 28 w 99"/>
                <a:gd name="T5" fmla="*/ 9 h 92"/>
                <a:gd name="T6" fmla="*/ 38 w 99"/>
                <a:gd name="T7" fmla="*/ 2 h 92"/>
                <a:gd name="T8" fmla="*/ 49 w 99"/>
                <a:gd name="T9" fmla="*/ 0 h 92"/>
                <a:gd name="T10" fmla="*/ 59 w 99"/>
                <a:gd name="T11" fmla="*/ 2 h 92"/>
                <a:gd name="T12" fmla="*/ 68 w 99"/>
                <a:gd name="T13" fmla="*/ 8 h 92"/>
                <a:gd name="T14" fmla="*/ 74 w 99"/>
                <a:gd name="T15" fmla="*/ 19 h 92"/>
                <a:gd name="T16" fmla="*/ 77 w 99"/>
                <a:gd name="T17" fmla="*/ 34 h 92"/>
                <a:gd name="T18" fmla="*/ 79 w 99"/>
                <a:gd name="T19" fmla="*/ 44 h 92"/>
                <a:gd name="T20" fmla="*/ 83 w 99"/>
                <a:gd name="T21" fmla="*/ 52 h 92"/>
                <a:gd name="T22" fmla="*/ 88 w 99"/>
                <a:gd name="T23" fmla="*/ 59 h 92"/>
                <a:gd name="T24" fmla="*/ 92 w 99"/>
                <a:gd name="T25" fmla="*/ 65 h 92"/>
                <a:gd name="T26" fmla="*/ 96 w 99"/>
                <a:gd name="T27" fmla="*/ 71 h 92"/>
                <a:gd name="T28" fmla="*/ 98 w 99"/>
                <a:gd name="T29" fmla="*/ 77 h 92"/>
                <a:gd name="T30" fmla="*/ 99 w 99"/>
                <a:gd name="T31" fmla="*/ 84 h 92"/>
                <a:gd name="T32" fmla="*/ 96 w 99"/>
                <a:gd name="T33" fmla="*/ 92 h 92"/>
                <a:gd name="T34" fmla="*/ 83 w 99"/>
                <a:gd name="T35" fmla="*/ 92 h 92"/>
                <a:gd name="T36" fmla="*/ 71 w 99"/>
                <a:gd name="T37" fmla="*/ 92 h 92"/>
                <a:gd name="T38" fmla="*/ 59 w 99"/>
                <a:gd name="T39" fmla="*/ 92 h 92"/>
                <a:gd name="T40" fmla="*/ 48 w 99"/>
                <a:gd name="T41" fmla="*/ 92 h 92"/>
                <a:gd name="T42" fmla="*/ 36 w 99"/>
                <a:gd name="T43" fmla="*/ 92 h 92"/>
                <a:gd name="T44" fmla="*/ 24 w 99"/>
                <a:gd name="T45" fmla="*/ 92 h 92"/>
                <a:gd name="T46" fmla="*/ 12 w 99"/>
                <a:gd name="T47" fmla="*/ 92 h 92"/>
                <a:gd name="T48" fmla="*/ 0 w 99"/>
                <a:gd name="T49" fmla="*/ 92 h 92"/>
                <a:gd name="T50" fmla="*/ 0 w 99"/>
                <a:gd name="T51" fmla="*/ 83 h 92"/>
                <a:gd name="T52" fmla="*/ 1 w 99"/>
                <a:gd name="T53" fmla="*/ 76 h 92"/>
                <a:gd name="T54" fmla="*/ 4 w 99"/>
                <a:gd name="T55" fmla="*/ 70 h 92"/>
                <a:gd name="T56" fmla="*/ 7 w 99"/>
                <a:gd name="T57" fmla="*/ 64 h 92"/>
                <a:gd name="T58" fmla="*/ 9 w 99"/>
                <a:gd name="T59" fmla="*/ 57 h 92"/>
                <a:gd name="T60" fmla="*/ 12 w 99"/>
                <a:gd name="T61" fmla="*/ 51 h 92"/>
                <a:gd name="T62" fmla="*/ 14 w 99"/>
                <a:gd name="T63" fmla="*/ 43 h 92"/>
                <a:gd name="T64" fmla="*/ 15 w 99"/>
                <a:gd name="T65"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2">
                  <a:moveTo>
                    <a:pt x="15" y="34"/>
                  </a:moveTo>
                  <a:lnTo>
                    <a:pt x="20" y="19"/>
                  </a:lnTo>
                  <a:lnTo>
                    <a:pt x="28" y="9"/>
                  </a:lnTo>
                  <a:lnTo>
                    <a:pt x="38" y="2"/>
                  </a:lnTo>
                  <a:lnTo>
                    <a:pt x="49" y="0"/>
                  </a:lnTo>
                  <a:lnTo>
                    <a:pt x="59" y="2"/>
                  </a:lnTo>
                  <a:lnTo>
                    <a:pt x="68" y="8"/>
                  </a:lnTo>
                  <a:lnTo>
                    <a:pt x="74" y="19"/>
                  </a:lnTo>
                  <a:lnTo>
                    <a:pt x="77" y="34"/>
                  </a:lnTo>
                  <a:lnTo>
                    <a:pt x="79" y="44"/>
                  </a:lnTo>
                  <a:lnTo>
                    <a:pt x="83" y="52"/>
                  </a:lnTo>
                  <a:lnTo>
                    <a:pt x="88" y="59"/>
                  </a:lnTo>
                  <a:lnTo>
                    <a:pt x="92" y="65"/>
                  </a:lnTo>
                  <a:lnTo>
                    <a:pt x="96" y="71"/>
                  </a:lnTo>
                  <a:lnTo>
                    <a:pt x="98" y="77"/>
                  </a:lnTo>
                  <a:lnTo>
                    <a:pt x="99" y="84"/>
                  </a:lnTo>
                  <a:lnTo>
                    <a:pt x="96" y="92"/>
                  </a:lnTo>
                  <a:lnTo>
                    <a:pt x="83" y="92"/>
                  </a:lnTo>
                  <a:lnTo>
                    <a:pt x="71" y="92"/>
                  </a:lnTo>
                  <a:lnTo>
                    <a:pt x="59" y="92"/>
                  </a:lnTo>
                  <a:lnTo>
                    <a:pt x="48" y="92"/>
                  </a:lnTo>
                  <a:lnTo>
                    <a:pt x="36" y="92"/>
                  </a:lnTo>
                  <a:lnTo>
                    <a:pt x="24" y="92"/>
                  </a:lnTo>
                  <a:lnTo>
                    <a:pt x="12" y="92"/>
                  </a:lnTo>
                  <a:lnTo>
                    <a:pt x="0" y="92"/>
                  </a:lnTo>
                  <a:lnTo>
                    <a:pt x="0" y="83"/>
                  </a:lnTo>
                  <a:lnTo>
                    <a:pt x="1" y="76"/>
                  </a:lnTo>
                  <a:lnTo>
                    <a:pt x="4" y="70"/>
                  </a:lnTo>
                  <a:lnTo>
                    <a:pt x="7" y="64"/>
                  </a:lnTo>
                  <a:lnTo>
                    <a:pt x="9" y="57"/>
                  </a:lnTo>
                  <a:lnTo>
                    <a:pt x="12" y="51"/>
                  </a:lnTo>
                  <a:lnTo>
                    <a:pt x="14" y="43"/>
                  </a:lnTo>
                  <a:lnTo>
                    <a:pt x="15" y="34"/>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4" name="Line 2494"/>
            <p:cNvSpPr>
              <a:spLocks noChangeShapeType="1"/>
            </p:cNvSpPr>
            <p:nvPr/>
          </p:nvSpPr>
          <p:spPr bwMode="auto">
            <a:xfrm flipH="1">
              <a:off x="2452690" y="5023411"/>
              <a:ext cx="333375" cy="242888"/>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5" name="Freeform 2495"/>
            <p:cNvSpPr>
              <a:spLocks/>
            </p:cNvSpPr>
            <p:nvPr/>
          </p:nvSpPr>
          <p:spPr bwMode="auto">
            <a:xfrm>
              <a:off x="2573340" y="4999600"/>
              <a:ext cx="150813" cy="144463"/>
            </a:xfrm>
            <a:custGeom>
              <a:avLst/>
              <a:gdLst>
                <a:gd name="T0" fmla="*/ 15 w 95"/>
                <a:gd name="T1" fmla="*/ 34 h 91"/>
                <a:gd name="T2" fmla="*/ 21 w 95"/>
                <a:gd name="T3" fmla="*/ 19 h 91"/>
                <a:gd name="T4" fmla="*/ 29 w 95"/>
                <a:gd name="T5" fmla="*/ 9 h 91"/>
                <a:gd name="T6" fmla="*/ 38 w 95"/>
                <a:gd name="T7" fmla="*/ 2 h 91"/>
                <a:gd name="T8" fmla="*/ 48 w 95"/>
                <a:gd name="T9" fmla="*/ 0 h 91"/>
                <a:gd name="T10" fmla="*/ 57 w 95"/>
                <a:gd name="T11" fmla="*/ 1 h 91"/>
                <a:gd name="T12" fmla="*/ 64 w 95"/>
                <a:gd name="T13" fmla="*/ 8 h 91"/>
                <a:gd name="T14" fmla="*/ 70 w 95"/>
                <a:gd name="T15" fmla="*/ 19 h 91"/>
                <a:gd name="T16" fmla="*/ 73 w 95"/>
                <a:gd name="T17" fmla="*/ 34 h 91"/>
                <a:gd name="T18" fmla="*/ 76 w 95"/>
                <a:gd name="T19" fmla="*/ 44 h 91"/>
                <a:gd name="T20" fmla="*/ 79 w 95"/>
                <a:gd name="T21" fmla="*/ 52 h 91"/>
                <a:gd name="T22" fmla="*/ 84 w 95"/>
                <a:gd name="T23" fmla="*/ 59 h 91"/>
                <a:gd name="T24" fmla="*/ 88 w 95"/>
                <a:gd name="T25" fmla="*/ 65 h 91"/>
                <a:gd name="T26" fmla="*/ 92 w 95"/>
                <a:gd name="T27" fmla="*/ 70 h 91"/>
                <a:gd name="T28" fmla="*/ 95 w 95"/>
                <a:gd name="T29" fmla="*/ 76 h 91"/>
                <a:gd name="T30" fmla="*/ 95 w 95"/>
                <a:gd name="T31" fmla="*/ 83 h 91"/>
                <a:gd name="T32" fmla="*/ 92 w 95"/>
                <a:gd name="T33" fmla="*/ 91 h 91"/>
                <a:gd name="T34" fmla="*/ 80 w 95"/>
                <a:gd name="T35" fmla="*/ 91 h 91"/>
                <a:gd name="T36" fmla="*/ 68 w 95"/>
                <a:gd name="T37" fmla="*/ 91 h 91"/>
                <a:gd name="T38" fmla="*/ 57 w 95"/>
                <a:gd name="T39" fmla="*/ 91 h 91"/>
                <a:gd name="T40" fmla="*/ 46 w 95"/>
                <a:gd name="T41" fmla="*/ 91 h 91"/>
                <a:gd name="T42" fmla="*/ 35 w 95"/>
                <a:gd name="T43" fmla="*/ 91 h 91"/>
                <a:gd name="T44" fmla="*/ 24 w 95"/>
                <a:gd name="T45" fmla="*/ 91 h 91"/>
                <a:gd name="T46" fmla="*/ 12 w 95"/>
                <a:gd name="T47" fmla="*/ 91 h 91"/>
                <a:gd name="T48" fmla="*/ 0 w 95"/>
                <a:gd name="T49" fmla="*/ 91 h 91"/>
                <a:gd name="T50" fmla="*/ 1 w 95"/>
                <a:gd name="T51" fmla="*/ 83 h 91"/>
                <a:gd name="T52" fmla="*/ 2 w 95"/>
                <a:gd name="T53" fmla="*/ 76 h 91"/>
                <a:gd name="T54" fmla="*/ 5 w 95"/>
                <a:gd name="T55" fmla="*/ 70 h 91"/>
                <a:gd name="T56" fmla="*/ 7 w 95"/>
                <a:gd name="T57" fmla="*/ 64 h 91"/>
                <a:gd name="T58" fmla="*/ 10 w 95"/>
                <a:gd name="T59" fmla="*/ 57 h 91"/>
                <a:gd name="T60" fmla="*/ 12 w 95"/>
                <a:gd name="T61" fmla="*/ 51 h 91"/>
                <a:gd name="T62" fmla="*/ 14 w 95"/>
                <a:gd name="T63" fmla="*/ 43 h 91"/>
                <a:gd name="T64" fmla="*/ 15 w 95"/>
                <a:gd name="T65"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1">
                  <a:moveTo>
                    <a:pt x="15" y="34"/>
                  </a:moveTo>
                  <a:lnTo>
                    <a:pt x="21" y="19"/>
                  </a:lnTo>
                  <a:lnTo>
                    <a:pt x="29" y="9"/>
                  </a:lnTo>
                  <a:lnTo>
                    <a:pt x="38" y="2"/>
                  </a:lnTo>
                  <a:lnTo>
                    <a:pt x="48" y="0"/>
                  </a:lnTo>
                  <a:lnTo>
                    <a:pt x="57" y="1"/>
                  </a:lnTo>
                  <a:lnTo>
                    <a:pt x="64" y="8"/>
                  </a:lnTo>
                  <a:lnTo>
                    <a:pt x="70" y="19"/>
                  </a:lnTo>
                  <a:lnTo>
                    <a:pt x="73" y="34"/>
                  </a:lnTo>
                  <a:lnTo>
                    <a:pt x="76" y="44"/>
                  </a:lnTo>
                  <a:lnTo>
                    <a:pt x="79" y="52"/>
                  </a:lnTo>
                  <a:lnTo>
                    <a:pt x="84" y="59"/>
                  </a:lnTo>
                  <a:lnTo>
                    <a:pt x="88" y="65"/>
                  </a:lnTo>
                  <a:lnTo>
                    <a:pt x="92" y="70"/>
                  </a:lnTo>
                  <a:lnTo>
                    <a:pt x="95" y="76"/>
                  </a:lnTo>
                  <a:lnTo>
                    <a:pt x="95" y="83"/>
                  </a:lnTo>
                  <a:lnTo>
                    <a:pt x="92" y="91"/>
                  </a:lnTo>
                  <a:lnTo>
                    <a:pt x="80" y="91"/>
                  </a:lnTo>
                  <a:lnTo>
                    <a:pt x="68" y="91"/>
                  </a:lnTo>
                  <a:lnTo>
                    <a:pt x="57" y="91"/>
                  </a:lnTo>
                  <a:lnTo>
                    <a:pt x="46" y="91"/>
                  </a:lnTo>
                  <a:lnTo>
                    <a:pt x="35" y="91"/>
                  </a:lnTo>
                  <a:lnTo>
                    <a:pt x="24" y="91"/>
                  </a:lnTo>
                  <a:lnTo>
                    <a:pt x="12" y="91"/>
                  </a:lnTo>
                  <a:lnTo>
                    <a:pt x="0" y="91"/>
                  </a:lnTo>
                  <a:lnTo>
                    <a:pt x="1" y="83"/>
                  </a:lnTo>
                  <a:lnTo>
                    <a:pt x="2" y="76"/>
                  </a:lnTo>
                  <a:lnTo>
                    <a:pt x="5" y="70"/>
                  </a:lnTo>
                  <a:lnTo>
                    <a:pt x="7" y="64"/>
                  </a:lnTo>
                  <a:lnTo>
                    <a:pt x="10" y="57"/>
                  </a:lnTo>
                  <a:lnTo>
                    <a:pt x="12" y="51"/>
                  </a:lnTo>
                  <a:lnTo>
                    <a:pt x="14" y="43"/>
                  </a:lnTo>
                  <a:lnTo>
                    <a:pt x="15" y="34"/>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6" name="Freeform 2496"/>
            <p:cNvSpPr>
              <a:spLocks/>
            </p:cNvSpPr>
            <p:nvPr/>
          </p:nvSpPr>
          <p:spPr bwMode="auto">
            <a:xfrm>
              <a:off x="2578103" y="5001188"/>
              <a:ext cx="144463" cy="142875"/>
            </a:xfrm>
            <a:custGeom>
              <a:avLst/>
              <a:gdLst>
                <a:gd name="T0" fmla="*/ 14 w 91"/>
                <a:gd name="T1" fmla="*/ 34 h 90"/>
                <a:gd name="T2" fmla="*/ 21 w 91"/>
                <a:gd name="T3" fmla="*/ 20 h 90"/>
                <a:gd name="T4" fmla="*/ 29 w 91"/>
                <a:gd name="T5" fmla="*/ 9 h 90"/>
                <a:gd name="T6" fmla="*/ 38 w 91"/>
                <a:gd name="T7" fmla="*/ 2 h 90"/>
                <a:gd name="T8" fmla="*/ 46 w 91"/>
                <a:gd name="T9" fmla="*/ 0 h 90"/>
                <a:gd name="T10" fmla="*/ 54 w 91"/>
                <a:gd name="T11" fmla="*/ 2 h 90"/>
                <a:gd name="T12" fmla="*/ 61 w 91"/>
                <a:gd name="T13" fmla="*/ 8 h 90"/>
                <a:gd name="T14" fmla="*/ 66 w 91"/>
                <a:gd name="T15" fmla="*/ 19 h 90"/>
                <a:gd name="T16" fmla="*/ 70 w 91"/>
                <a:gd name="T17" fmla="*/ 35 h 90"/>
                <a:gd name="T18" fmla="*/ 72 w 91"/>
                <a:gd name="T19" fmla="*/ 44 h 90"/>
                <a:gd name="T20" fmla="*/ 76 w 91"/>
                <a:gd name="T21" fmla="*/ 52 h 90"/>
                <a:gd name="T22" fmla="*/ 80 w 91"/>
                <a:gd name="T23" fmla="*/ 58 h 90"/>
                <a:gd name="T24" fmla="*/ 85 w 91"/>
                <a:gd name="T25" fmla="*/ 64 h 90"/>
                <a:gd name="T26" fmla="*/ 88 w 91"/>
                <a:gd name="T27" fmla="*/ 70 h 90"/>
                <a:gd name="T28" fmla="*/ 91 w 91"/>
                <a:gd name="T29" fmla="*/ 75 h 90"/>
                <a:gd name="T30" fmla="*/ 91 w 91"/>
                <a:gd name="T31" fmla="*/ 82 h 90"/>
                <a:gd name="T32" fmla="*/ 88 w 91"/>
                <a:gd name="T33" fmla="*/ 90 h 90"/>
                <a:gd name="T34" fmla="*/ 76 w 91"/>
                <a:gd name="T35" fmla="*/ 90 h 90"/>
                <a:gd name="T36" fmla="*/ 65 w 91"/>
                <a:gd name="T37" fmla="*/ 90 h 90"/>
                <a:gd name="T38" fmla="*/ 54 w 91"/>
                <a:gd name="T39" fmla="*/ 90 h 90"/>
                <a:gd name="T40" fmla="*/ 44 w 91"/>
                <a:gd name="T41" fmla="*/ 90 h 90"/>
                <a:gd name="T42" fmla="*/ 34 w 91"/>
                <a:gd name="T43" fmla="*/ 90 h 90"/>
                <a:gd name="T44" fmla="*/ 23 w 91"/>
                <a:gd name="T45" fmla="*/ 90 h 90"/>
                <a:gd name="T46" fmla="*/ 12 w 91"/>
                <a:gd name="T47" fmla="*/ 90 h 90"/>
                <a:gd name="T48" fmla="*/ 0 w 91"/>
                <a:gd name="T49" fmla="*/ 90 h 90"/>
                <a:gd name="T50" fmla="*/ 1 w 91"/>
                <a:gd name="T51" fmla="*/ 82 h 90"/>
                <a:gd name="T52" fmla="*/ 2 w 91"/>
                <a:gd name="T53" fmla="*/ 76 h 90"/>
                <a:gd name="T54" fmla="*/ 4 w 91"/>
                <a:gd name="T55" fmla="*/ 70 h 90"/>
                <a:gd name="T56" fmla="*/ 7 w 91"/>
                <a:gd name="T57" fmla="*/ 64 h 90"/>
                <a:gd name="T58" fmla="*/ 10 w 91"/>
                <a:gd name="T59" fmla="*/ 58 h 90"/>
                <a:gd name="T60" fmla="*/ 12 w 91"/>
                <a:gd name="T61" fmla="*/ 51 h 90"/>
                <a:gd name="T62" fmla="*/ 13 w 91"/>
                <a:gd name="T63" fmla="*/ 43 h 90"/>
                <a:gd name="T64" fmla="*/ 14 w 91"/>
                <a:gd name="T65"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14" y="34"/>
                  </a:moveTo>
                  <a:lnTo>
                    <a:pt x="21" y="20"/>
                  </a:lnTo>
                  <a:lnTo>
                    <a:pt x="29" y="9"/>
                  </a:lnTo>
                  <a:lnTo>
                    <a:pt x="38" y="2"/>
                  </a:lnTo>
                  <a:lnTo>
                    <a:pt x="46" y="0"/>
                  </a:lnTo>
                  <a:lnTo>
                    <a:pt x="54" y="2"/>
                  </a:lnTo>
                  <a:lnTo>
                    <a:pt x="61" y="8"/>
                  </a:lnTo>
                  <a:lnTo>
                    <a:pt x="66" y="19"/>
                  </a:lnTo>
                  <a:lnTo>
                    <a:pt x="70" y="35"/>
                  </a:lnTo>
                  <a:lnTo>
                    <a:pt x="72" y="44"/>
                  </a:lnTo>
                  <a:lnTo>
                    <a:pt x="76" y="52"/>
                  </a:lnTo>
                  <a:lnTo>
                    <a:pt x="80" y="58"/>
                  </a:lnTo>
                  <a:lnTo>
                    <a:pt x="85" y="64"/>
                  </a:lnTo>
                  <a:lnTo>
                    <a:pt x="88" y="70"/>
                  </a:lnTo>
                  <a:lnTo>
                    <a:pt x="91" y="75"/>
                  </a:lnTo>
                  <a:lnTo>
                    <a:pt x="91" y="82"/>
                  </a:lnTo>
                  <a:lnTo>
                    <a:pt x="88" y="90"/>
                  </a:lnTo>
                  <a:lnTo>
                    <a:pt x="76" y="90"/>
                  </a:lnTo>
                  <a:lnTo>
                    <a:pt x="65" y="90"/>
                  </a:lnTo>
                  <a:lnTo>
                    <a:pt x="54" y="90"/>
                  </a:lnTo>
                  <a:lnTo>
                    <a:pt x="44" y="90"/>
                  </a:lnTo>
                  <a:lnTo>
                    <a:pt x="34" y="90"/>
                  </a:lnTo>
                  <a:lnTo>
                    <a:pt x="23" y="90"/>
                  </a:lnTo>
                  <a:lnTo>
                    <a:pt x="12" y="90"/>
                  </a:lnTo>
                  <a:lnTo>
                    <a:pt x="0" y="90"/>
                  </a:lnTo>
                  <a:lnTo>
                    <a:pt x="1" y="82"/>
                  </a:lnTo>
                  <a:lnTo>
                    <a:pt x="2" y="76"/>
                  </a:lnTo>
                  <a:lnTo>
                    <a:pt x="4" y="70"/>
                  </a:lnTo>
                  <a:lnTo>
                    <a:pt x="7" y="64"/>
                  </a:lnTo>
                  <a:lnTo>
                    <a:pt x="10" y="58"/>
                  </a:lnTo>
                  <a:lnTo>
                    <a:pt x="12" y="51"/>
                  </a:lnTo>
                  <a:lnTo>
                    <a:pt x="13" y="43"/>
                  </a:lnTo>
                  <a:lnTo>
                    <a:pt x="14" y="34"/>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7" name="Freeform 2497"/>
            <p:cNvSpPr>
              <a:spLocks/>
            </p:cNvSpPr>
            <p:nvPr/>
          </p:nvSpPr>
          <p:spPr bwMode="auto">
            <a:xfrm>
              <a:off x="2476501" y="5050398"/>
              <a:ext cx="96838" cy="31750"/>
            </a:xfrm>
            <a:custGeom>
              <a:avLst/>
              <a:gdLst>
                <a:gd name="T0" fmla="*/ 59 w 61"/>
                <a:gd name="T1" fmla="*/ 1 h 20"/>
                <a:gd name="T2" fmla="*/ 50 w 61"/>
                <a:gd name="T3" fmla="*/ 0 h 20"/>
                <a:gd name="T4" fmla="*/ 42 w 61"/>
                <a:gd name="T5" fmla="*/ 0 h 20"/>
                <a:gd name="T6" fmla="*/ 35 w 61"/>
                <a:gd name="T7" fmla="*/ 2 h 20"/>
                <a:gd name="T8" fmla="*/ 28 w 61"/>
                <a:gd name="T9" fmla="*/ 5 h 20"/>
                <a:gd name="T10" fmla="*/ 22 w 61"/>
                <a:gd name="T11" fmla="*/ 8 h 20"/>
                <a:gd name="T12" fmla="*/ 15 w 61"/>
                <a:gd name="T13" fmla="*/ 10 h 20"/>
                <a:gd name="T14" fmla="*/ 8 w 61"/>
                <a:gd name="T15" fmla="*/ 13 h 20"/>
                <a:gd name="T16" fmla="*/ 0 w 61"/>
                <a:gd name="T17" fmla="*/ 14 h 20"/>
                <a:gd name="T18" fmla="*/ 11 w 61"/>
                <a:gd name="T19" fmla="*/ 17 h 20"/>
                <a:gd name="T20" fmla="*/ 21 w 61"/>
                <a:gd name="T21" fmla="*/ 19 h 20"/>
                <a:gd name="T22" fmla="*/ 29 w 61"/>
                <a:gd name="T23" fmla="*/ 20 h 20"/>
                <a:gd name="T24" fmla="*/ 36 w 61"/>
                <a:gd name="T25" fmla="*/ 20 h 20"/>
                <a:gd name="T26" fmla="*/ 42 w 61"/>
                <a:gd name="T27" fmla="*/ 18 h 20"/>
                <a:gd name="T28" fmla="*/ 48 w 61"/>
                <a:gd name="T29" fmla="*/ 16 h 20"/>
                <a:gd name="T30" fmla="*/ 55 w 61"/>
                <a:gd name="T31" fmla="*/ 13 h 20"/>
                <a:gd name="T32" fmla="*/ 61 w 61"/>
                <a:gd name="T33" fmla="*/ 8 h 20"/>
                <a:gd name="T34" fmla="*/ 61 w 61"/>
                <a:gd name="T35" fmla="*/ 7 h 20"/>
                <a:gd name="T36" fmla="*/ 61 w 61"/>
                <a:gd name="T37" fmla="*/ 6 h 20"/>
                <a:gd name="T38" fmla="*/ 60 w 61"/>
                <a:gd name="T39" fmla="*/ 5 h 20"/>
                <a:gd name="T40" fmla="*/ 60 w 61"/>
                <a:gd name="T41" fmla="*/ 4 h 20"/>
                <a:gd name="T42" fmla="*/ 60 w 61"/>
                <a:gd name="T43" fmla="*/ 3 h 20"/>
                <a:gd name="T44" fmla="*/ 59 w 61"/>
                <a:gd name="T45" fmla="*/ 3 h 20"/>
                <a:gd name="T46" fmla="*/ 59 w 61"/>
                <a:gd name="T47" fmla="*/ 2 h 20"/>
                <a:gd name="T48" fmla="*/ 59 w 61"/>
                <a:gd name="T4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20">
                  <a:moveTo>
                    <a:pt x="59" y="1"/>
                  </a:moveTo>
                  <a:lnTo>
                    <a:pt x="50" y="0"/>
                  </a:lnTo>
                  <a:lnTo>
                    <a:pt x="42" y="0"/>
                  </a:lnTo>
                  <a:lnTo>
                    <a:pt x="35" y="2"/>
                  </a:lnTo>
                  <a:lnTo>
                    <a:pt x="28" y="5"/>
                  </a:lnTo>
                  <a:lnTo>
                    <a:pt x="22" y="8"/>
                  </a:lnTo>
                  <a:lnTo>
                    <a:pt x="15" y="10"/>
                  </a:lnTo>
                  <a:lnTo>
                    <a:pt x="8" y="13"/>
                  </a:lnTo>
                  <a:lnTo>
                    <a:pt x="0" y="14"/>
                  </a:lnTo>
                  <a:lnTo>
                    <a:pt x="11" y="17"/>
                  </a:lnTo>
                  <a:lnTo>
                    <a:pt x="21" y="19"/>
                  </a:lnTo>
                  <a:lnTo>
                    <a:pt x="29" y="20"/>
                  </a:lnTo>
                  <a:lnTo>
                    <a:pt x="36" y="20"/>
                  </a:lnTo>
                  <a:lnTo>
                    <a:pt x="42" y="18"/>
                  </a:lnTo>
                  <a:lnTo>
                    <a:pt x="48" y="16"/>
                  </a:lnTo>
                  <a:lnTo>
                    <a:pt x="55" y="13"/>
                  </a:lnTo>
                  <a:lnTo>
                    <a:pt x="61" y="8"/>
                  </a:lnTo>
                  <a:lnTo>
                    <a:pt x="61" y="7"/>
                  </a:lnTo>
                  <a:lnTo>
                    <a:pt x="61" y="6"/>
                  </a:lnTo>
                  <a:lnTo>
                    <a:pt x="60" y="5"/>
                  </a:lnTo>
                  <a:lnTo>
                    <a:pt x="60" y="4"/>
                  </a:lnTo>
                  <a:lnTo>
                    <a:pt x="60" y="3"/>
                  </a:lnTo>
                  <a:lnTo>
                    <a:pt x="59" y="3"/>
                  </a:lnTo>
                  <a:lnTo>
                    <a:pt x="59" y="2"/>
                  </a:lnTo>
                  <a:lnTo>
                    <a:pt x="59" y="1"/>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8" name="Freeform 2498"/>
            <p:cNvSpPr>
              <a:spLocks/>
            </p:cNvSpPr>
            <p:nvPr/>
          </p:nvSpPr>
          <p:spPr bwMode="auto">
            <a:xfrm>
              <a:off x="2482851" y="5050400"/>
              <a:ext cx="90488" cy="30163"/>
            </a:xfrm>
            <a:custGeom>
              <a:avLst/>
              <a:gdLst>
                <a:gd name="T0" fmla="*/ 55 w 57"/>
                <a:gd name="T1" fmla="*/ 0 h 19"/>
                <a:gd name="T2" fmla="*/ 47 w 57"/>
                <a:gd name="T3" fmla="*/ 0 h 19"/>
                <a:gd name="T4" fmla="*/ 39 w 57"/>
                <a:gd name="T5" fmla="*/ 1 h 19"/>
                <a:gd name="T6" fmla="*/ 33 w 57"/>
                <a:gd name="T7" fmla="*/ 2 h 19"/>
                <a:gd name="T8" fmla="*/ 27 w 57"/>
                <a:gd name="T9" fmla="*/ 5 h 19"/>
                <a:gd name="T10" fmla="*/ 21 w 57"/>
                <a:gd name="T11" fmla="*/ 8 h 19"/>
                <a:gd name="T12" fmla="*/ 14 w 57"/>
                <a:gd name="T13" fmla="*/ 10 h 19"/>
                <a:gd name="T14" fmla="*/ 7 w 57"/>
                <a:gd name="T15" fmla="*/ 12 h 19"/>
                <a:gd name="T16" fmla="*/ 0 w 57"/>
                <a:gd name="T17" fmla="*/ 14 h 19"/>
                <a:gd name="T18" fmla="*/ 10 w 57"/>
                <a:gd name="T19" fmla="*/ 17 h 19"/>
                <a:gd name="T20" fmla="*/ 19 w 57"/>
                <a:gd name="T21" fmla="*/ 18 h 19"/>
                <a:gd name="T22" fmla="*/ 26 w 57"/>
                <a:gd name="T23" fmla="*/ 19 h 19"/>
                <a:gd name="T24" fmla="*/ 33 w 57"/>
                <a:gd name="T25" fmla="*/ 19 h 19"/>
                <a:gd name="T26" fmla="*/ 39 w 57"/>
                <a:gd name="T27" fmla="*/ 18 h 19"/>
                <a:gd name="T28" fmla="*/ 44 w 57"/>
                <a:gd name="T29" fmla="*/ 15 h 19"/>
                <a:gd name="T30" fmla="*/ 51 w 57"/>
                <a:gd name="T31" fmla="*/ 12 h 19"/>
                <a:gd name="T32" fmla="*/ 57 w 57"/>
                <a:gd name="T33" fmla="*/ 8 h 19"/>
                <a:gd name="T34" fmla="*/ 57 w 57"/>
                <a:gd name="T35" fmla="*/ 7 h 19"/>
                <a:gd name="T36" fmla="*/ 57 w 57"/>
                <a:gd name="T37" fmla="*/ 6 h 19"/>
                <a:gd name="T38" fmla="*/ 56 w 57"/>
                <a:gd name="T39" fmla="*/ 5 h 19"/>
                <a:gd name="T40" fmla="*/ 56 w 57"/>
                <a:gd name="T41" fmla="*/ 4 h 19"/>
                <a:gd name="T42" fmla="*/ 56 w 57"/>
                <a:gd name="T43" fmla="*/ 3 h 19"/>
                <a:gd name="T44" fmla="*/ 55 w 57"/>
                <a:gd name="T45" fmla="*/ 2 h 19"/>
                <a:gd name="T46" fmla="*/ 55 w 57"/>
                <a:gd name="T47" fmla="*/ 1 h 19"/>
                <a:gd name="T48" fmla="*/ 55 w 57"/>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19">
                  <a:moveTo>
                    <a:pt x="55" y="0"/>
                  </a:moveTo>
                  <a:lnTo>
                    <a:pt x="47" y="0"/>
                  </a:lnTo>
                  <a:lnTo>
                    <a:pt x="39" y="1"/>
                  </a:lnTo>
                  <a:lnTo>
                    <a:pt x="33" y="2"/>
                  </a:lnTo>
                  <a:lnTo>
                    <a:pt x="27" y="5"/>
                  </a:lnTo>
                  <a:lnTo>
                    <a:pt x="21" y="8"/>
                  </a:lnTo>
                  <a:lnTo>
                    <a:pt x="14" y="10"/>
                  </a:lnTo>
                  <a:lnTo>
                    <a:pt x="7" y="12"/>
                  </a:lnTo>
                  <a:lnTo>
                    <a:pt x="0" y="14"/>
                  </a:lnTo>
                  <a:lnTo>
                    <a:pt x="10" y="17"/>
                  </a:lnTo>
                  <a:lnTo>
                    <a:pt x="19" y="18"/>
                  </a:lnTo>
                  <a:lnTo>
                    <a:pt x="26" y="19"/>
                  </a:lnTo>
                  <a:lnTo>
                    <a:pt x="33" y="19"/>
                  </a:lnTo>
                  <a:lnTo>
                    <a:pt x="39" y="18"/>
                  </a:lnTo>
                  <a:lnTo>
                    <a:pt x="44" y="15"/>
                  </a:lnTo>
                  <a:lnTo>
                    <a:pt x="51" y="12"/>
                  </a:lnTo>
                  <a:lnTo>
                    <a:pt x="57" y="8"/>
                  </a:lnTo>
                  <a:lnTo>
                    <a:pt x="57" y="7"/>
                  </a:lnTo>
                  <a:lnTo>
                    <a:pt x="57" y="6"/>
                  </a:lnTo>
                  <a:lnTo>
                    <a:pt x="56" y="5"/>
                  </a:lnTo>
                  <a:lnTo>
                    <a:pt x="56" y="4"/>
                  </a:lnTo>
                  <a:lnTo>
                    <a:pt x="56" y="3"/>
                  </a:lnTo>
                  <a:lnTo>
                    <a:pt x="55" y="2"/>
                  </a:lnTo>
                  <a:lnTo>
                    <a:pt x="55" y="1"/>
                  </a:lnTo>
                  <a:lnTo>
                    <a:pt x="55" y="0"/>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49" name="Freeform 2499"/>
            <p:cNvSpPr>
              <a:spLocks/>
            </p:cNvSpPr>
            <p:nvPr/>
          </p:nvSpPr>
          <p:spPr bwMode="auto">
            <a:xfrm>
              <a:off x="2487615" y="5051986"/>
              <a:ext cx="85725" cy="26988"/>
            </a:xfrm>
            <a:custGeom>
              <a:avLst/>
              <a:gdLst>
                <a:gd name="T0" fmla="*/ 52 w 54"/>
                <a:gd name="T1" fmla="*/ 0 h 17"/>
                <a:gd name="T2" fmla="*/ 44 w 54"/>
                <a:gd name="T3" fmla="*/ 0 h 17"/>
                <a:gd name="T4" fmla="*/ 38 w 54"/>
                <a:gd name="T5" fmla="*/ 0 h 17"/>
                <a:gd name="T6" fmla="*/ 32 w 54"/>
                <a:gd name="T7" fmla="*/ 2 h 17"/>
                <a:gd name="T8" fmla="*/ 26 w 54"/>
                <a:gd name="T9" fmla="*/ 4 h 17"/>
                <a:gd name="T10" fmla="*/ 21 w 54"/>
                <a:gd name="T11" fmla="*/ 7 h 17"/>
                <a:gd name="T12" fmla="*/ 15 w 54"/>
                <a:gd name="T13" fmla="*/ 10 h 17"/>
                <a:gd name="T14" fmla="*/ 8 w 54"/>
                <a:gd name="T15" fmla="*/ 11 h 17"/>
                <a:gd name="T16" fmla="*/ 0 w 54"/>
                <a:gd name="T17" fmla="*/ 13 h 17"/>
                <a:gd name="T18" fmla="*/ 9 w 54"/>
                <a:gd name="T19" fmla="*/ 15 h 17"/>
                <a:gd name="T20" fmla="*/ 17 w 54"/>
                <a:gd name="T21" fmla="*/ 16 h 17"/>
                <a:gd name="T22" fmla="*/ 24 w 54"/>
                <a:gd name="T23" fmla="*/ 17 h 17"/>
                <a:gd name="T24" fmla="*/ 30 w 54"/>
                <a:gd name="T25" fmla="*/ 17 h 17"/>
                <a:gd name="T26" fmla="*/ 36 w 54"/>
                <a:gd name="T27" fmla="*/ 16 h 17"/>
                <a:gd name="T28" fmla="*/ 42 w 54"/>
                <a:gd name="T29" fmla="*/ 14 h 17"/>
                <a:gd name="T30" fmla="*/ 48 w 54"/>
                <a:gd name="T31" fmla="*/ 11 h 17"/>
                <a:gd name="T32" fmla="*/ 54 w 54"/>
                <a:gd name="T33" fmla="*/ 7 h 17"/>
                <a:gd name="T34" fmla="*/ 54 w 54"/>
                <a:gd name="T35" fmla="*/ 6 h 17"/>
                <a:gd name="T36" fmla="*/ 54 w 54"/>
                <a:gd name="T37" fmla="*/ 5 h 17"/>
                <a:gd name="T38" fmla="*/ 53 w 54"/>
                <a:gd name="T39" fmla="*/ 5 h 17"/>
                <a:gd name="T40" fmla="*/ 53 w 54"/>
                <a:gd name="T41" fmla="*/ 4 h 17"/>
                <a:gd name="T42" fmla="*/ 53 w 54"/>
                <a:gd name="T43" fmla="*/ 3 h 17"/>
                <a:gd name="T44" fmla="*/ 52 w 54"/>
                <a:gd name="T45" fmla="*/ 2 h 17"/>
                <a:gd name="T46" fmla="*/ 52 w 54"/>
                <a:gd name="T47" fmla="*/ 1 h 17"/>
                <a:gd name="T48" fmla="*/ 52 w 54"/>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7">
                  <a:moveTo>
                    <a:pt x="52" y="0"/>
                  </a:moveTo>
                  <a:lnTo>
                    <a:pt x="44" y="0"/>
                  </a:lnTo>
                  <a:lnTo>
                    <a:pt x="38" y="0"/>
                  </a:lnTo>
                  <a:lnTo>
                    <a:pt x="32" y="2"/>
                  </a:lnTo>
                  <a:lnTo>
                    <a:pt x="26" y="4"/>
                  </a:lnTo>
                  <a:lnTo>
                    <a:pt x="21" y="7"/>
                  </a:lnTo>
                  <a:lnTo>
                    <a:pt x="15" y="10"/>
                  </a:lnTo>
                  <a:lnTo>
                    <a:pt x="8" y="11"/>
                  </a:lnTo>
                  <a:lnTo>
                    <a:pt x="0" y="13"/>
                  </a:lnTo>
                  <a:lnTo>
                    <a:pt x="9" y="15"/>
                  </a:lnTo>
                  <a:lnTo>
                    <a:pt x="17" y="16"/>
                  </a:lnTo>
                  <a:lnTo>
                    <a:pt x="24" y="17"/>
                  </a:lnTo>
                  <a:lnTo>
                    <a:pt x="30" y="17"/>
                  </a:lnTo>
                  <a:lnTo>
                    <a:pt x="36" y="16"/>
                  </a:lnTo>
                  <a:lnTo>
                    <a:pt x="42" y="14"/>
                  </a:lnTo>
                  <a:lnTo>
                    <a:pt x="48" y="11"/>
                  </a:lnTo>
                  <a:lnTo>
                    <a:pt x="54" y="7"/>
                  </a:lnTo>
                  <a:lnTo>
                    <a:pt x="54" y="6"/>
                  </a:lnTo>
                  <a:lnTo>
                    <a:pt x="54" y="5"/>
                  </a:lnTo>
                  <a:lnTo>
                    <a:pt x="53" y="5"/>
                  </a:lnTo>
                  <a:lnTo>
                    <a:pt x="53" y="4"/>
                  </a:lnTo>
                  <a:lnTo>
                    <a:pt x="53" y="3"/>
                  </a:lnTo>
                  <a:lnTo>
                    <a:pt x="52" y="2"/>
                  </a:lnTo>
                  <a:lnTo>
                    <a:pt x="52" y="1"/>
                  </a:lnTo>
                  <a:lnTo>
                    <a:pt x="52" y="0"/>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50" name="Freeform 2500"/>
            <p:cNvSpPr>
              <a:spLocks/>
            </p:cNvSpPr>
            <p:nvPr/>
          </p:nvSpPr>
          <p:spPr bwMode="auto">
            <a:xfrm>
              <a:off x="2492378" y="5051986"/>
              <a:ext cx="80963" cy="26988"/>
            </a:xfrm>
            <a:custGeom>
              <a:avLst/>
              <a:gdLst>
                <a:gd name="T0" fmla="*/ 49 w 51"/>
                <a:gd name="T1" fmla="*/ 0 h 17"/>
                <a:gd name="T2" fmla="*/ 42 w 51"/>
                <a:gd name="T3" fmla="*/ 0 h 17"/>
                <a:gd name="T4" fmla="*/ 36 w 51"/>
                <a:gd name="T5" fmla="*/ 1 h 17"/>
                <a:gd name="T6" fmla="*/ 30 w 51"/>
                <a:gd name="T7" fmla="*/ 2 h 17"/>
                <a:gd name="T8" fmla="*/ 25 w 51"/>
                <a:gd name="T9" fmla="*/ 5 h 17"/>
                <a:gd name="T10" fmla="*/ 20 w 51"/>
                <a:gd name="T11" fmla="*/ 7 h 17"/>
                <a:gd name="T12" fmla="*/ 14 w 51"/>
                <a:gd name="T13" fmla="*/ 10 h 17"/>
                <a:gd name="T14" fmla="*/ 8 w 51"/>
                <a:gd name="T15" fmla="*/ 12 h 17"/>
                <a:gd name="T16" fmla="*/ 0 w 51"/>
                <a:gd name="T17" fmla="*/ 13 h 17"/>
                <a:gd name="T18" fmla="*/ 8 w 51"/>
                <a:gd name="T19" fmla="*/ 15 h 17"/>
                <a:gd name="T20" fmla="*/ 15 w 51"/>
                <a:gd name="T21" fmla="*/ 16 h 17"/>
                <a:gd name="T22" fmla="*/ 22 w 51"/>
                <a:gd name="T23" fmla="*/ 17 h 17"/>
                <a:gd name="T24" fmla="*/ 27 w 51"/>
                <a:gd name="T25" fmla="*/ 17 h 17"/>
                <a:gd name="T26" fmla="*/ 33 w 51"/>
                <a:gd name="T27" fmla="*/ 16 h 17"/>
                <a:gd name="T28" fmla="*/ 39 w 51"/>
                <a:gd name="T29" fmla="*/ 14 h 17"/>
                <a:gd name="T30" fmla="*/ 45 w 51"/>
                <a:gd name="T31" fmla="*/ 11 h 17"/>
                <a:gd name="T32" fmla="*/ 51 w 51"/>
                <a:gd name="T33" fmla="*/ 8 h 17"/>
                <a:gd name="T34" fmla="*/ 51 w 51"/>
                <a:gd name="T35" fmla="*/ 6 h 17"/>
                <a:gd name="T36" fmla="*/ 51 w 51"/>
                <a:gd name="T37" fmla="*/ 6 h 17"/>
                <a:gd name="T38" fmla="*/ 50 w 51"/>
                <a:gd name="T39" fmla="*/ 5 h 17"/>
                <a:gd name="T40" fmla="*/ 50 w 51"/>
                <a:gd name="T41" fmla="*/ 4 h 17"/>
                <a:gd name="T42" fmla="*/ 50 w 51"/>
                <a:gd name="T43" fmla="*/ 3 h 17"/>
                <a:gd name="T44" fmla="*/ 49 w 51"/>
                <a:gd name="T45" fmla="*/ 2 h 17"/>
                <a:gd name="T46" fmla="*/ 49 w 51"/>
                <a:gd name="T47" fmla="*/ 1 h 17"/>
                <a:gd name="T48" fmla="*/ 49 w 5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7">
                  <a:moveTo>
                    <a:pt x="49" y="0"/>
                  </a:moveTo>
                  <a:lnTo>
                    <a:pt x="42" y="0"/>
                  </a:lnTo>
                  <a:lnTo>
                    <a:pt x="36" y="1"/>
                  </a:lnTo>
                  <a:lnTo>
                    <a:pt x="30" y="2"/>
                  </a:lnTo>
                  <a:lnTo>
                    <a:pt x="25" y="5"/>
                  </a:lnTo>
                  <a:lnTo>
                    <a:pt x="20" y="7"/>
                  </a:lnTo>
                  <a:lnTo>
                    <a:pt x="14" y="10"/>
                  </a:lnTo>
                  <a:lnTo>
                    <a:pt x="8" y="12"/>
                  </a:lnTo>
                  <a:lnTo>
                    <a:pt x="0" y="13"/>
                  </a:lnTo>
                  <a:lnTo>
                    <a:pt x="8" y="15"/>
                  </a:lnTo>
                  <a:lnTo>
                    <a:pt x="15" y="16"/>
                  </a:lnTo>
                  <a:lnTo>
                    <a:pt x="22" y="17"/>
                  </a:lnTo>
                  <a:lnTo>
                    <a:pt x="27" y="17"/>
                  </a:lnTo>
                  <a:lnTo>
                    <a:pt x="33" y="16"/>
                  </a:lnTo>
                  <a:lnTo>
                    <a:pt x="39" y="14"/>
                  </a:lnTo>
                  <a:lnTo>
                    <a:pt x="45" y="11"/>
                  </a:lnTo>
                  <a:lnTo>
                    <a:pt x="51" y="8"/>
                  </a:lnTo>
                  <a:lnTo>
                    <a:pt x="51" y="6"/>
                  </a:lnTo>
                  <a:lnTo>
                    <a:pt x="51" y="6"/>
                  </a:lnTo>
                  <a:lnTo>
                    <a:pt x="50" y="5"/>
                  </a:lnTo>
                  <a:lnTo>
                    <a:pt x="50" y="4"/>
                  </a:lnTo>
                  <a:lnTo>
                    <a:pt x="50" y="3"/>
                  </a:lnTo>
                  <a:lnTo>
                    <a:pt x="49" y="2"/>
                  </a:lnTo>
                  <a:lnTo>
                    <a:pt x="49" y="1"/>
                  </a:lnTo>
                  <a:lnTo>
                    <a:pt x="49" y="0"/>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51" name="Freeform 2501"/>
            <p:cNvSpPr>
              <a:spLocks/>
            </p:cNvSpPr>
            <p:nvPr/>
          </p:nvSpPr>
          <p:spPr bwMode="auto">
            <a:xfrm>
              <a:off x="2497138" y="5051986"/>
              <a:ext cx="76200" cy="26988"/>
            </a:xfrm>
            <a:custGeom>
              <a:avLst/>
              <a:gdLst>
                <a:gd name="T0" fmla="*/ 46 w 48"/>
                <a:gd name="T1" fmla="*/ 0 h 17"/>
                <a:gd name="T2" fmla="*/ 39 w 48"/>
                <a:gd name="T3" fmla="*/ 0 h 17"/>
                <a:gd name="T4" fmla="*/ 34 w 48"/>
                <a:gd name="T5" fmla="*/ 1 h 17"/>
                <a:gd name="T6" fmla="*/ 29 w 48"/>
                <a:gd name="T7" fmla="*/ 2 h 17"/>
                <a:gd name="T8" fmla="*/ 25 w 48"/>
                <a:gd name="T9" fmla="*/ 5 h 17"/>
                <a:gd name="T10" fmla="*/ 20 w 48"/>
                <a:gd name="T11" fmla="*/ 8 h 17"/>
                <a:gd name="T12" fmla="*/ 15 w 48"/>
                <a:gd name="T13" fmla="*/ 10 h 17"/>
                <a:gd name="T14" fmla="*/ 8 w 48"/>
                <a:gd name="T15" fmla="*/ 12 h 17"/>
                <a:gd name="T16" fmla="*/ 0 w 48"/>
                <a:gd name="T17" fmla="*/ 13 h 17"/>
                <a:gd name="T18" fmla="*/ 8 w 48"/>
                <a:gd name="T19" fmla="*/ 15 h 17"/>
                <a:gd name="T20" fmla="*/ 14 w 48"/>
                <a:gd name="T21" fmla="*/ 16 h 17"/>
                <a:gd name="T22" fmla="*/ 19 w 48"/>
                <a:gd name="T23" fmla="*/ 17 h 17"/>
                <a:gd name="T24" fmla="*/ 25 w 48"/>
                <a:gd name="T25" fmla="*/ 17 h 17"/>
                <a:gd name="T26" fmla="*/ 30 w 48"/>
                <a:gd name="T27" fmla="*/ 16 h 17"/>
                <a:gd name="T28" fmla="*/ 36 w 48"/>
                <a:gd name="T29" fmla="*/ 15 h 17"/>
                <a:gd name="T30" fmla="*/ 42 w 48"/>
                <a:gd name="T31" fmla="*/ 12 h 17"/>
                <a:gd name="T32" fmla="*/ 48 w 48"/>
                <a:gd name="T33" fmla="*/ 8 h 17"/>
                <a:gd name="T34" fmla="*/ 48 w 48"/>
                <a:gd name="T35" fmla="*/ 7 h 17"/>
                <a:gd name="T36" fmla="*/ 48 w 48"/>
                <a:gd name="T37" fmla="*/ 6 h 17"/>
                <a:gd name="T38" fmla="*/ 47 w 48"/>
                <a:gd name="T39" fmla="*/ 5 h 17"/>
                <a:gd name="T40" fmla="*/ 47 w 48"/>
                <a:gd name="T41" fmla="*/ 4 h 17"/>
                <a:gd name="T42" fmla="*/ 47 w 48"/>
                <a:gd name="T43" fmla="*/ 3 h 17"/>
                <a:gd name="T44" fmla="*/ 46 w 48"/>
                <a:gd name="T45" fmla="*/ 2 h 17"/>
                <a:gd name="T46" fmla="*/ 46 w 48"/>
                <a:gd name="T47" fmla="*/ 1 h 17"/>
                <a:gd name="T48" fmla="*/ 46 w 48"/>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7">
                  <a:moveTo>
                    <a:pt x="46" y="0"/>
                  </a:moveTo>
                  <a:lnTo>
                    <a:pt x="39" y="0"/>
                  </a:lnTo>
                  <a:lnTo>
                    <a:pt x="34" y="1"/>
                  </a:lnTo>
                  <a:lnTo>
                    <a:pt x="29" y="2"/>
                  </a:lnTo>
                  <a:lnTo>
                    <a:pt x="25" y="5"/>
                  </a:lnTo>
                  <a:lnTo>
                    <a:pt x="20" y="8"/>
                  </a:lnTo>
                  <a:lnTo>
                    <a:pt x="15" y="10"/>
                  </a:lnTo>
                  <a:lnTo>
                    <a:pt x="8" y="12"/>
                  </a:lnTo>
                  <a:lnTo>
                    <a:pt x="0" y="13"/>
                  </a:lnTo>
                  <a:lnTo>
                    <a:pt x="8" y="15"/>
                  </a:lnTo>
                  <a:lnTo>
                    <a:pt x="14" y="16"/>
                  </a:lnTo>
                  <a:lnTo>
                    <a:pt x="19" y="17"/>
                  </a:lnTo>
                  <a:lnTo>
                    <a:pt x="25" y="17"/>
                  </a:lnTo>
                  <a:lnTo>
                    <a:pt x="30" y="16"/>
                  </a:lnTo>
                  <a:lnTo>
                    <a:pt x="36" y="15"/>
                  </a:lnTo>
                  <a:lnTo>
                    <a:pt x="42" y="12"/>
                  </a:lnTo>
                  <a:lnTo>
                    <a:pt x="48" y="8"/>
                  </a:lnTo>
                  <a:lnTo>
                    <a:pt x="48" y="7"/>
                  </a:lnTo>
                  <a:lnTo>
                    <a:pt x="48" y="6"/>
                  </a:lnTo>
                  <a:lnTo>
                    <a:pt x="47" y="5"/>
                  </a:lnTo>
                  <a:lnTo>
                    <a:pt x="47" y="4"/>
                  </a:lnTo>
                  <a:lnTo>
                    <a:pt x="47" y="3"/>
                  </a:lnTo>
                  <a:lnTo>
                    <a:pt x="46" y="2"/>
                  </a:lnTo>
                  <a:lnTo>
                    <a:pt x="46" y="1"/>
                  </a:lnTo>
                  <a:lnTo>
                    <a:pt x="46" y="0"/>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52" name="Freeform 2502"/>
            <p:cNvSpPr>
              <a:spLocks/>
            </p:cNvSpPr>
            <p:nvPr/>
          </p:nvSpPr>
          <p:spPr bwMode="auto">
            <a:xfrm>
              <a:off x="2501901" y="5051986"/>
              <a:ext cx="71438" cy="25400"/>
            </a:xfrm>
            <a:custGeom>
              <a:avLst/>
              <a:gdLst>
                <a:gd name="T0" fmla="*/ 43 w 45"/>
                <a:gd name="T1" fmla="*/ 0 h 16"/>
                <a:gd name="T2" fmla="*/ 37 w 45"/>
                <a:gd name="T3" fmla="*/ 0 h 16"/>
                <a:gd name="T4" fmla="*/ 32 w 45"/>
                <a:gd name="T5" fmla="*/ 1 h 16"/>
                <a:gd name="T6" fmla="*/ 28 w 45"/>
                <a:gd name="T7" fmla="*/ 3 h 16"/>
                <a:gd name="T8" fmla="*/ 24 w 45"/>
                <a:gd name="T9" fmla="*/ 5 h 16"/>
                <a:gd name="T10" fmla="*/ 19 w 45"/>
                <a:gd name="T11" fmla="*/ 7 h 16"/>
                <a:gd name="T12" fmla="*/ 14 w 45"/>
                <a:gd name="T13" fmla="*/ 10 h 16"/>
                <a:gd name="T14" fmla="*/ 8 w 45"/>
                <a:gd name="T15" fmla="*/ 12 h 16"/>
                <a:gd name="T16" fmla="*/ 0 w 45"/>
                <a:gd name="T17" fmla="*/ 13 h 16"/>
                <a:gd name="T18" fmla="*/ 6 w 45"/>
                <a:gd name="T19" fmla="*/ 14 h 16"/>
                <a:gd name="T20" fmla="*/ 12 w 45"/>
                <a:gd name="T21" fmla="*/ 15 h 16"/>
                <a:gd name="T22" fmla="*/ 17 w 45"/>
                <a:gd name="T23" fmla="*/ 16 h 16"/>
                <a:gd name="T24" fmla="*/ 22 w 45"/>
                <a:gd name="T25" fmla="*/ 16 h 16"/>
                <a:gd name="T26" fmla="*/ 27 w 45"/>
                <a:gd name="T27" fmla="*/ 15 h 16"/>
                <a:gd name="T28" fmla="*/ 33 w 45"/>
                <a:gd name="T29" fmla="*/ 14 h 16"/>
                <a:gd name="T30" fmla="*/ 38 w 45"/>
                <a:gd name="T31" fmla="*/ 11 h 16"/>
                <a:gd name="T32" fmla="*/ 45 w 45"/>
                <a:gd name="T33" fmla="*/ 7 h 16"/>
                <a:gd name="T34" fmla="*/ 45 w 45"/>
                <a:gd name="T35" fmla="*/ 6 h 16"/>
                <a:gd name="T36" fmla="*/ 45 w 45"/>
                <a:gd name="T37" fmla="*/ 5 h 16"/>
                <a:gd name="T38" fmla="*/ 44 w 45"/>
                <a:gd name="T39" fmla="*/ 4 h 16"/>
                <a:gd name="T40" fmla="*/ 44 w 45"/>
                <a:gd name="T41" fmla="*/ 3 h 16"/>
                <a:gd name="T42" fmla="*/ 44 w 45"/>
                <a:gd name="T43" fmla="*/ 3 h 16"/>
                <a:gd name="T44" fmla="*/ 43 w 45"/>
                <a:gd name="T45" fmla="*/ 2 h 16"/>
                <a:gd name="T46" fmla="*/ 43 w 45"/>
                <a:gd name="T47" fmla="*/ 1 h 16"/>
                <a:gd name="T48" fmla="*/ 43 w 45"/>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16">
                  <a:moveTo>
                    <a:pt x="43" y="0"/>
                  </a:moveTo>
                  <a:lnTo>
                    <a:pt x="37" y="0"/>
                  </a:lnTo>
                  <a:lnTo>
                    <a:pt x="32" y="1"/>
                  </a:lnTo>
                  <a:lnTo>
                    <a:pt x="28" y="3"/>
                  </a:lnTo>
                  <a:lnTo>
                    <a:pt x="24" y="5"/>
                  </a:lnTo>
                  <a:lnTo>
                    <a:pt x="19" y="7"/>
                  </a:lnTo>
                  <a:lnTo>
                    <a:pt x="14" y="10"/>
                  </a:lnTo>
                  <a:lnTo>
                    <a:pt x="8" y="12"/>
                  </a:lnTo>
                  <a:lnTo>
                    <a:pt x="0" y="13"/>
                  </a:lnTo>
                  <a:lnTo>
                    <a:pt x="6" y="14"/>
                  </a:lnTo>
                  <a:lnTo>
                    <a:pt x="12" y="15"/>
                  </a:lnTo>
                  <a:lnTo>
                    <a:pt x="17" y="16"/>
                  </a:lnTo>
                  <a:lnTo>
                    <a:pt x="22" y="16"/>
                  </a:lnTo>
                  <a:lnTo>
                    <a:pt x="27" y="15"/>
                  </a:lnTo>
                  <a:lnTo>
                    <a:pt x="33" y="14"/>
                  </a:lnTo>
                  <a:lnTo>
                    <a:pt x="38" y="11"/>
                  </a:lnTo>
                  <a:lnTo>
                    <a:pt x="45" y="7"/>
                  </a:lnTo>
                  <a:lnTo>
                    <a:pt x="45" y="6"/>
                  </a:lnTo>
                  <a:lnTo>
                    <a:pt x="45" y="5"/>
                  </a:lnTo>
                  <a:lnTo>
                    <a:pt x="44" y="4"/>
                  </a:lnTo>
                  <a:lnTo>
                    <a:pt x="44" y="3"/>
                  </a:lnTo>
                  <a:lnTo>
                    <a:pt x="44" y="3"/>
                  </a:lnTo>
                  <a:lnTo>
                    <a:pt x="43" y="2"/>
                  </a:lnTo>
                  <a:lnTo>
                    <a:pt x="43" y="1"/>
                  </a:lnTo>
                  <a:lnTo>
                    <a:pt x="43" y="0"/>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53" name="Freeform 2503"/>
            <p:cNvSpPr>
              <a:spLocks/>
            </p:cNvSpPr>
            <p:nvPr/>
          </p:nvSpPr>
          <p:spPr bwMode="auto">
            <a:xfrm>
              <a:off x="2508251" y="5051988"/>
              <a:ext cx="65088" cy="23813"/>
            </a:xfrm>
            <a:custGeom>
              <a:avLst/>
              <a:gdLst>
                <a:gd name="T0" fmla="*/ 39 w 41"/>
                <a:gd name="T1" fmla="*/ 0 h 15"/>
                <a:gd name="T2" fmla="*/ 34 w 41"/>
                <a:gd name="T3" fmla="*/ 0 h 15"/>
                <a:gd name="T4" fmla="*/ 29 w 41"/>
                <a:gd name="T5" fmla="*/ 1 h 15"/>
                <a:gd name="T6" fmla="*/ 26 w 41"/>
                <a:gd name="T7" fmla="*/ 3 h 15"/>
                <a:gd name="T8" fmla="*/ 22 w 41"/>
                <a:gd name="T9" fmla="*/ 5 h 15"/>
                <a:gd name="T10" fmla="*/ 18 w 41"/>
                <a:gd name="T11" fmla="*/ 7 h 15"/>
                <a:gd name="T12" fmla="*/ 14 w 41"/>
                <a:gd name="T13" fmla="*/ 10 h 15"/>
                <a:gd name="T14" fmla="*/ 7 w 41"/>
                <a:gd name="T15" fmla="*/ 12 h 15"/>
                <a:gd name="T16" fmla="*/ 0 w 41"/>
                <a:gd name="T17" fmla="*/ 13 h 15"/>
                <a:gd name="T18" fmla="*/ 5 w 41"/>
                <a:gd name="T19" fmla="*/ 13 h 15"/>
                <a:gd name="T20" fmla="*/ 9 w 41"/>
                <a:gd name="T21" fmla="*/ 14 h 15"/>
                <a:gd name="T22" fmla="*/ 14 w 41"/>
                <a:gd name="T23" fmla="*/ 15 h 15"/>
                <a:gd name="T24" fmla="*/ 19 w 41"/>
                <a:gd name="T25" fmla="*/ 15 h 15"/>
                <a:gd name="T26" fmla="*/ 24 w 41"/>
                <a:gd name="T27" fmla="*/ 15 h 15"/>
                <a:gd name="T28" fmla="*/ 29 w 41"/>
                <a:gd name="T29" fmla="*/ 13 h 15"/>
                <a:gd name="T30" fmla="*/ 34 w 41"/>
                <a:gd name="T31" fmla="*/ 11 h 15"/>
                <a:gd name="T32" fmla="*/ 41 w 41"/>
                <a:gd name="T33" fmla="*/ 7 h 15"/>
                <a:gd name="T34" fmla="*/ 41 w 41"/>
                <a:gd name="T35" fmla="*/ 6 h 15"/>
                <a:gd name="T36" fmla="*/ 41 w 41"/>
                <a:gd name="T37" fmla="*/ 5 h 15"/>
                <a:gd name="T38" fmla="*/ 40 w 41"/>
                <a:gd name="T39" fmla="*/ 4 h 15"/>
                <a:gd name="T40" fmla="*/ 40 w 41"/>
                <a:gd name="T41" fmla="*/ 3 h 15"/>
                <a:gd name="T42" fmla="*/ 40 w 41"/>
                <a:gd name="T43" fmla="*/ 2 h 15"/>
                <a:gd name="T44" fmla="*/ 39 w 41"/>
                <a:gd name="T45" fmla="*/ 2 h 15"/>
                <a:gd name="T46" fmla="*/ 39 w 41"/>
                <a:gd name="T47" fmla="*/ 1 h 15"/>
                <a:gd name="T48" fmla="*/ 39 w 41"/>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5">
                  <a:moveTo>
                    <a:pt x="39" y="0"/>
                  </a:moveTo>
                  <a:lnTo>
                    <a:pt x="34" y="0"/>
                  </a:lnTo>
                  <a:lnTo>
                    <a:pt x="29" y="1"/>
                  </a:lnTo>
                  <a:lnTo>
                    <a:pt x="26" y="3"/>
                  </a:lnTo>
                  <a:lnTo>
                    <a:pt x="22" y="5"/>
                  </a:lnTo>
                  <a:lnTo>
                    <a:pt x="18" y="7"/>
                  </a:lnTo>
                  <a:lnTo>
                    <a:pt x="14" y="10"/>
                  </a:lnTo>
                  <a:lnTo>
                    <a:pt x="7" y="12"/>
                  </a:lnTo>
                  <a:lnTo>
                    <a:pt x="0" y="13"/>
                  </a:lnTo>
                  <a:lnTo>
                    <a:pt x="5" y="13"/>
                  </a:lnTo>
                  <a:lnTo>
                    <a:pt x="9" y="14"/>
                  </a:lnTo>
                  <a:lnTo>
                    <a:pt x="14" y="15"/>
                  </a:lnTo>
                  <a:lnTo>
                    <a:pt x="19" y="15"/>
                  </a:lnTo>
                  <a:lnTo>
                    <a:pt x="24" y="15"/>
                  </a:lnTo>
                  <a:lnTo>
                    <a:pt x="29" y="13"/>
                  </a:lnTo>
                  <a:lnTo>
                    <a:pt x="34" y="11"/>
                  </a:lnTo>
                  <a:lnTo>
                    <a:pt x="41" y="7"/>
                  </a:lnTo>
                  <a:lnTo>
                    <a:pt x="41" y="6"/>
                  </a:lnTo>
                  <a:lnTo>
                    <a:pt x="41" y="5"/>
                  </a:lnTo>
                  <a:lnTo>
                    <a:pt x="40" y="4"/>
                  </a:lnTo>
                  <a:lnTo>
                    <a:pt x="40" y="3"/>
                  </a:lnTo>
                  <a:lnTo>
                    <a:pt x="40" y="2"/>
                  </a:lnTo>
                  <a:lnTo>
                    <a:pt x="39" y="2"/>
                  </a:lnTo>
                  <a:lnTo>
                    <a:pt x="39" y="1"/>
                  </a:lnTo>
                  <a:lnTo>
                    <a:pt x="39" y="0"/>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54" name="Freeform 2504"/>
            <p:cNvSpPr>
              <a:spLocks/>
            </p:cNvSpPr>
            <p:nvPr/>
          </p:nvSpPr>
          <p:spPr bwMode="auto">
            <a:xfrm>
              <a:off x="2513015" y="5051988"/>
              <a:ext cx="60325" cy="22225"/>
            </a:xfrm>
            <a:custGeom>
              <a:avLst/>
              <a:gdLst>
                <a:gd name="T0" fmla="*/ 36 w 38"/>
                <a:gd name="T1" fmla="*/ 0 h 14"/>
                <a:gd name="T2" fmla="*/ 32 w 38"/>
                <a:gd name="T3" fmla="*/ 0 h 14"/>
                <a:gd name="T4" fmla="*/ 28 w 38"/>
                <a:gd name="T5" fmla="*/ 1 h 14"/>
                <a:gd name="T6" fmla="*/ 25 w 38"/>
                <a:gd name="T7" fmla="*/ 3 h 14"/>
                <a:gd name="T8" fmla="*/ 22 w 38"/>
                <a:gd name="T9" fmla="*/ 5 h 14"/>
                <a:gd name="T10" fmla="*/ 18 w 38"/>
                <a:gd name="T11" fmla="*/ 7 h 14"/>
                <a:gd name="T12" fmla="*/ 14 w 38"/>
                <a:gd name="T13" fmla="*/ 9 h 14"/>
                <a:gd name="T14" fmla="*/ 8 w 38"/>
                <a:gd name="T15" fmla="*/ 11 h 14"/>
                <a:gd name="T16" fmla="*/ 0 w 38"/>
                <a:gd name="T17" fmla="*/ 12 h 14"/>
                <a:gd name="T18" fmla="*/ 4 w 38"/>
                <a:gd name="T19" fmla="*/ 13 h 14"/>
                <a:gd name="T20" fmla="*/ 8 w 38"/>
                <a:gd name="T21" fmla="*/ 13 h 14"/>
                <a:gd name="T22" fmla="*/ 12 w 38"/>
                <a:gd name="T23" fmla="*/ 14 h 14"/>
                <a:gd name="T24" fmla="*/ 16 w 38"/>
                <a:gd name="T25" fmla="*/ 14 h 14"/>
                <a:gd name="T26" fmla="*/ 21 w 38"/>
                <a:gd name="T27" fmla="*/ 14 h 14"/>
                <a:gd name="T28" fmla="*/ 26 w 38"/>
                <a:gd name="T29" fmla="*/ 13 h 14"/>
                <a:gd name="T30" fmla="*/ 32 w 38"/>
                <a:gd name="T31" fmla="*/ 10 h 14"/>
                <a:gd name="T32" fmla="*/ 38 w 38"/>
                <a:gd name="T33" fmla="*/ 7 h 14"/>
                <a:gd name="T34" fmla="*/ 38 w 38"/>
                <a:gd name="T35" fmla="*/ 6 h 14"/>
                <a:gd name="T36" fmla="*/ 38 w 38"/>
                <a:gd name="T37" fmla="*/ 5 h 14"/>
                <a:gd name="T38" fmla="*/ 37 w 38"/>
                <a:gd name="T39" fmla="*/ 4 h 14"/>
                <a:gd name="T40" fmla="*/ 37 w 38"/>
                <a:gd name="T41" fmla="*/ 3 h 14"/>
                <a:gd name="T42" fmla="*/ 37 w 38"/>
                <a:gd name="T43" fmla="*/ 2 h 14"/>
                <a:gd name="T44" fmla="*/ 36 w 38"/>
                <a:gd name="T45" fmla="*/ 1 h 14"/>
                <a:gd name="T46" fmla="*/ 36 w 38"/>
                <a:gd name="T47" fmla="*/ 0 h 14"/>
                <a:gd name="T48" fmla="*/ 36 w 38"/>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
                  <a:moveTo>
                    <a:pt x="36" y="0"/>
                  </a:moveTo>
                  <a:lnTo>
                    <a:pt x="32" y="0"/>
                  </a:lnTo>
                  <a:lnTo>
                    <a:pt x="28" y="1"/>
                  </a:lnTo>
                  <a:lnTo>
                    <a:pt x="25" y="3"/>
                  </a:lnTo>
                  <a:lnTo>
                    <a:pt x="22" y="5"/>
                  </a:lnTo>
                  <a:lnTo>
                    <a:pt x="18" y="7"/>
                  </a:lnTo>
                  <a:lnTo>
                    <a:pt x="14" y="9"/>
                  </a:lnTo>
                  <a:lnTo>
                    <a:pt x="8" y="11"/>
                  </a:lnTo>
                  <a:lnTo>
                    <a:pt x="0" y="12"/>
                  </a:lnTo>
                  <a:lnTo>
                    <a:pt x="4" y="13"/>
                  </a:lnTo>
                  <a:lnTo>
                    <a:pt x="8" y="13"/>
                  </a:lnTo>
                  <a:lnTo>
                    <a:pt x="12" y="14"/>
                  </a:lnTo>
                  <a:lnTo>
                    <a:pt x="16" y="14"/>
                  </a:lnTo>
                  <a:lnTo>
                    <a:pt x="21" y="14"/>
                  </a:lnTo>
                  <a:lnTo>
                    <a:pt x="26" y="13"/>
                  </a:lnTo>
                  <a:lnTo>
                    <a:pt x="32" y="10"/>
                  </a:lnTo>
                  <a:lnTo>
                    <a:pt x="38" y="7"/>
                  </a:lnTo>
                  <a:lnTo>
                    <a:pt x="38" y="6"/>
                  </a:lnTo>
                  <a:lnTo>
                    <a:pt x="38" y="5"/>
                  </a:lnTo>
                  <a:lnTo>
                    <a:pt x="37" y="4"/>
                  </a:lnTo>
                  <a:lnTo>
                    <a:pt x="37" y="3"/>
                  </a:lnTo>
                  <a:lnTo>
                    <a:pt x="37" y="2"/>
                  </a:lnTo>
                  <a:lnTo>
                    <a:pt x="36" y="1"/>
                  </a:lnTo>
                  <a:lnTo>
                    <a:pt x="36" y="0"/>
                  </a:lnTo>
                  <a:lnTo>
                    <a:pt x="36" y="0"/>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55" name="Freeform 2505"/>
            <p:cNvSpPr>
              <a:spLocks/>
            </p:cNvSpPr>
            <p:nvPr/>
          </p:nvSpPr>
          <p:spPr bwMode="auto">
            <a:xfrm>
              <a:off x="2527301" y="5055161"/>
              <a:ext cx="46038" cy="19050"/>
            </a:xfrm>
            <a:custGeom>
              <a:avLst/>
              <a:gdLst>
                <a:gd name="T0" fmla="*/ 27 w 29"/>
                <a:gd name="T1" fmla="*/ 0 h 12"/>
                <a:gd name="T2" fmla="*/ 24 w 29"/>
                <a:gd name="T3" fmla="*/ 1 h 12"/>
                <a:gd name="T4" fmla="*/ 21 w 29"/>
                <a:gd name="T5" fmla="*/ 2 h 12"/>
                <a:gd name="T6" fmla="*/ 19 w 29"/>
                <a:gd name="T7" fmla="*/ 3 h 12"/>
                <a:gd name="T8" fmla="*/ 17 w 29"/>
                <a:gd name="T9" fmla="*/ 5 h 12"/>
                <a:gd name="T10" fmla="*/ 14 w 29"/>
                <a:gd name="T11" fmla="*/ 7 h 12"/>
                <a:gd name="T12" fmla="*/ 11 w 29"/>
                <a:gd name="T13" fmla="*/ 8 h 12"/>
                <a:gd name="T14" fmla="*/ 6 w 29"/>
                <a:gd name="T15" fmla="*/ 10 h 12"/>
                <a:gd name="T16" fmla="*/ 0 w 29"/>
                <a:gd name="T17" fmla="*/ 11 h 12"/>
                <a:gd name="T18" fmla="*/ 3 w 29"/>
                <a:gd name="T19" fmla="*/ 11 h 12"/>
                <a:gd name="T20" fmla="*/ 6 w 29"/>
                <a:gd name="T21" fmla="*/ 11 h 12"/>
                <a:gd name="T22" fmla="*/ 9 w 29"/>
                <a:gd name="T23" fmla="*/ 12 h 12"/>
                <a:gd name="T24" fmla="*/ 13 w 29"/>
                <a:gd name="T25" fmla="*/ 12 h 12"/>
                <a:gd name="T26" fmla="*/ 16 w 29"/>
                <a:gd name="T27" fmla="*/ 12 h 12"/>
                <a:gd name="T28" fmla="*/ 20 w 29"/>
                <a:gd name="T29" fmla="*/ 11 h 12"/>
                <a:gd name="T30" fmla="*/ 24 w 29"/>
                <a:gd name="T31" fmla="*/ 9 h 12"/>
                <a:gd name="T32" fmla="*/ 29 w 29"/>
                <a:gd name="T33" fmla="*/ 6 h 12"/>
                <a:gd name="T34" fmla="*/ 29 w 29"/>
                <a:gd name="T35" fmla="*/ 5 h 12"/>
                <a:gd name="T36" fmla="*/ 29 w 29"/>
                <a:gd name="T37" fmla="*/ 5 h 12"/>
                <a:gd name="T38" fmla="*/ 29 w 29"/>
                <a:gd name="T39" fmla="*/ 4 h 12"/>
                <a:gd name="T40" fmla="*/ 28 w 29"/>
                <a:gd name="T41" fmla="*/ 3 h 12"/>
                <a:gd name="T42" fmla="*/ 28 w 29"/>
                <a:gd name="T43" fmla="*/ 3 h 12"/>
                <a:gd name="T44" fmla="*/ 28 w 29"/>
                <a:gd name="T45" fmla="*/ 2 h 12"/>
                <a:gd name="T46" fmla="*/ 27 w 29"/>
                <a:gd name="T47" fmla="*/ 1 h 12"/>
                <a:gd name="T48" fmla="*/ 27 w 29"/>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2">
                  <a:moveTo>
                    <a:pt x="27" y="0"/>
                  </a:moveTo>
                  <a:lnTo>
                    <a:pt x="24" y="1"/>
                  </a:lnTo>
                  <a:lnTo>
                    <a:pt x="21" y="2"/>
                  </a:lnTo>
                  <a:lnTo>
                    <a:pt x="19" y="3"/>
                  </a:lnTo>
                  <a:lnTo>
                    <a:pt x="17" y="5"/>
                  </a:lnTo>
                  <a:lnTo>
                    <a:pt x="14" y="7"/>
                  </a:lnTo>
                  <a:lnTo>
                    <a:pt x="11" y="8"/>
                  </a:lnTo>
                  <a:lnTo>
                    <a:pt x="6" y="10"/>
                  </a:lnTo>
                  <a:lnTo>
                    <a:pt x="0" y="11"/>
                  </a:lnTo>
                  <a:lnTo>
                    <a:pt x="3" y="11"/>
                  </a:lnTo>
                  <a:lnTo>
                    <a:pt x="6" y="11"/>
                  </a:lnTo>
                  <a:lnTo>
                    <a:pt x="9" y="12"/>
                  </a:lnTo>
                  <a:lnTo>
                    <a:pt x="13" y="12"/>
                  </a:lnTo>
                  <a:lnTo>
                    <a:pt x="16" y="12"/>
                  </a:lnTo>
                  <a:lnTo>
                    <a:pt x="20" y="11"/>
                  </a:lnTo>
                  <a:lnTo>
                    <a:pt x="24" y="9"/>
                  </a:lnTo>
                  <a:lnTo>
                    <a:pt x="29" y="6"/>
                  </a:lnTo>
                  <a:lnTo>
                    <a:pt x="29" y="5"/>
                  </a:lnTo>
                  <a:lnTo>
                    <a:pt x="29" y="5"/>
                  </a:lnTo>
                  <a:lnTo>
                    <a:pt x="29" y="4"/>
                  </a:lnTo>
                  <a:lnTo>
                    <a:pt x="28" y="3"/>
                  </a:lnTo>
                  <a:lnTo>
                    <a:pt x="28" y="3"/>
                  </a:lnTo>
                  <a:lnTo>
                    <a:pt x="28" y="2"/>
                  </a:lnTo>
                  <a:lnTo>
                    <a:pt x="27" y="1"/>
                  </a:lnTo>
                  <a:lnTo>
                    <a:pt x="27"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56" name="Freeform 2506"/>
            <p:cNvSpPr>
              <a:spLocks/>
            </p:cNvSpPr>
            <p:nvPr/>
          </p:nvSpPr>
          <p:spPr bwMode="auto">
            <a:xfrm>
              <a:off x="2511428" y="4975788"/>
              <a:ext cx="66675" cy="92075"/>
            </a:xfrm>
            <a:custGeom>
              <a:avLst/>
              <a:gdLst>
                <a:gd name="T0" fmla="*/ 42 w 42"/>
                <a:gd name="T1" fmla="*/ 41 h 58"/>
                <a:gd name="T2" fmla="*/ 25 w 42"/>
                <a:gd name="T3" fmla="*/ 40 h 58"/>
                <a:gd name="T4" fmla="*/ 17 w 42"/>
                <a:gd name="T5" fmla="*/ 38 h 58"/>
                <a:gd name="T6" fmla="*/ 15 w 42"/>
                <a:gd name="T7" fmla="*/ 34 h 58"/>
                <a:gd name="T8" fmla="*/ 17 w 42"/>
                <a:gd name="T9" fmla="*/ 29 h 58"/>
                <a:gd name="T10" fmla="*/ 21 w 42"/>
                <a:gd name="T11" fmla="*/ 23 h 58"/>
                <a:gd name="T12" fmla="*/ 26 w 42"/>
                <a:gd name="T13" fmla="*/ 17 h 58"/>
                <a:gd name="T14" fmla="*/ 29 w 42"/>
                <a:gd name="T15" fmla="*/ 9 h 58"/>
                <a:gd name="T16" fmla="*/ 29 w 42"/>
                <a:gd name="T17" fmla="*/ 0 h 58"/>
                <a:gd name="T18" fmla="*/ 24 w 42"/>
                <a:gd name="T19" fmla="*/ 11 h 58"/>
                <a:gd name="T20" fmla="*/ 16 w 42"/>
                <a:gd name="T21" fmla="*/ 20 h 58"/>
                <a:gd name="T22" fmla="*/ 8 w 42"/>
                <a:gd name="T23" fmla="*/ 27 h 58"/>
                <a:gd name="T24" fmla="*/ 2 w 42"/>
                <a:gd name="T25" fmla="*/ 33 h 58"/>
                <a:gd name="T26" fmla="*/ 0 w 42"/>
                <a:gd name="T27" fmla="*/ 39 h 58"/>
                <a:gd name="T28" fmla="*/ 3 w 42"/>
                <a:gd name="T29" fmla="*/ 45 h 58"/>
                <a:gd name="T30" fmla="*/ 14 w 42"/>
                <a:gd name="T31" fmla="*/ 51 h 58"/>
                <a:gd name="T32" fmla="*/ 36 w 42"/>
                <a:gd name="T33" fmla="*/ 58 h 58"/>
                <a:gd name="T34" fmla="*/ 36 w 42"/>
                <a:gd name="T35" fmla="*/ 56 h 58"/>
                <a:gd name="T36" fmla="*/ 37 w 42"/>
                <a:gd name="T37" fmla="*/ 53 h 58"/>
                <a:gd name="T38" fmla="*/ 38 w 42"/>
                <a:gd name="T39" fmla="*/ 51 h 58"/>
                <a:gd name="T40" fmla="*/ 39 w 42"/>
                <a:gd name="T41" fmla="*/ 49 h 58"/>
                <a:gd name="T42" fmla="*/ 40 w 42"/>
                <a:gd name="T43" fmla="*/ 47 h 58"/>
                <a:gd name="T44" fmla="*/ 40 w 42"/>
                <a:gd name="T45" fmla="*/ 45 h 58"/>
                <a:gd name="T46" fmla="*/ 41 w 42"/>
                <a:gd name="T47" fmla="*/ 43 h 58"/>
                <a:gd name="T48" fmla="*/ 42 w 42"/>
                <a:gd name="T4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8">
                  <a:moveTo>
                    <a:pt x="42" y="41"/>
                  </a:moveTo>
                  <a:lnTo>
                    <a:pt x="25" y="40"/>
                  </a:lnTo>
                  <a:lnTo>
                    <a:pt x="17" y="38"/>
                  </a:lnTo>
                  <a:lnTo>
                    <a:pt x="15" y="34"/>
                  </a:lnTo>
                  <a:lnTo>
                    <a:pt x="17" y="29"/>
                  </a:lnTo>
                  <a:lnTo>
                    <a:pt x="21" y="23"/>
                  </a:lnTo>
                  <a:lnTo>
                    <a:pt x="26" y="17"/>
                  </a:lnTo>
                  <a:lnTo>
                    <a:pt x="29" y="9"/>
                  </a:lnTo>
                  <a:lnTo>
                    <a:pt x="29" y="0"/>
                  </a:lnTo>
                  <a:lnTo>
                    <a:pt x="24" y="11"/>
                  </a:lnTo>
                  <a:lnTo>
                    <a:pt x="16" y="20"/>
                  </a:lnTo>
                  <a:lnTo>
                    <a:pt x="8" y="27"/>
                  </a:lnTo>
                  <a:lnTo>
                    <a:pt x="2" y="33"/>
                  </a:lnTo>
                  <a:lnTo>
                    <a:pt x="0" y="39"/>
                  </a:lnTo>
                  <a:lnTo>
                    <a:pt x="3" y="45"/>
                  </a:lnTo>
                  <a:lnTo>
                    <a:pt x="14" y="51"/>
                  </a:lnTo>
                  <a:lnTo>
                    <a:pt x="36" y="58"/>
                  </a:lnTo>
                  <a:lnTo>
                    <a:pt x="36" y="56"/>
                  </a:lnTo>
                  <a:lnTo>
                    <a:pt x="37" y="53"/>
                  </a:lnTo>
                  <a:lnTo>
                    <a:pt x="38" y="51"/>
                  </a:lnTo>
                  <a:lnTo>
                    <a:pt x="39" y="49"/>
                  </a:lnTo>
                  <a:lnTo>
                    <a:pt x="40" y="47"/>
                  </a:lnTo>
                  <a:lnTo>
                    <a:pt x="40" y="45"/>
                  </a:lnTo>
                  <a:lnTo>
                    <a:pt x="41" y="43"/>
                  </a:lnTo>
                  <a:lnTo>
                    <a:pt x="42" y="41"/>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757" name="Group 2509"/>
            <p:cNvGrpSpPr>
              <a:grpSpLocks/>
            </p:cNvGrpSpPr>
            <p:nvPr/>
          </p:nvGrpSpPr>
          <p:grpSpPr bwMode="auto">
            <a:xfrm>
              <a:off x="2563815" y="5056748"/>
              <a:ext cx="47625" cy="44450"/>
              <a:chOff x="1615" y="3143"/>
              <a:chExt cx="30" cy="28"/>
            </a:xfrm>
          </p:grpSpPr>
          <p:sp>
            <p:nvSpPr>
              <p:cNvPr id="4232" name="Freeform 2507"/>
              <p:cNvSpPr>
                <a:spLocks/>
              </p:cNvSpPr>
              <p:nvPr/>
            </p:nvSpPr>
            <p:spPr bwMode="auto">
              <a:xfrm>
                <a:off x="1615" y="3143"/>
                <a:ext cx="30" cy="28"/>
              </a:xfrm>
              <a:custGeom>
                <a:avLst/>
                <a:gdLst>
                  <a:gd name="T0" fmla="*/ 3 w 30"/>
                  <a:gd name="T1" fmla="*/ 0 h 28"/>
                  <a:gd name="T2" fmla="*/ 6 w 30"/>
                  <a:gd name="T3" fmla="*/ 5 h 28"/>
                  <a:gd name="T4" fmla="*/ 9 w 30"/>
                  <a:gd name="T5" fmla="*/ 10 h 28"/>
                  <a:gd name="T6" fmla="*/ 12 w 30"/>
                  <a:gd name="T7" fmla="*/ 13 h 28"/>
                  <a:gd name="T8" fmla="*/ 14 w 30"/>
                  <a:gd name="T9" fmla="*/ 16 h 28"/>
                  <a:gd name="T10" fmla="*/ 17 w 30"/>
                  <a:gd name="T11" fmla="*/ 17 h 28"/>
                  <a:gd name="T12" fmla="*/ 21 w 30"/>
                  <a:gd name="T13" fmla="*/ 16 h 28"/>
                  <a:gd name="T14" fmla="*/ 25 w 30"/>
                  <a:gd name="T15" fmla="*/ 13 h 28"/>
                  <a:gd name="T16" fmla="*/ 30 w 30"/>
                  <a:gd name="T17" fmla="*/ 8 h 28"/>
                  <a:gd name="T18" fmla="*/ 29 w 30"/>
                  <a:gd name="T19" fmla="*/ 10 h 28"/>
                  <a:gd name="T20" fmla="*/ 28 w 30"/>
                  <a:gd name="T21" fmla="*/ 11 h 28"/>
                  <a:gd name="T22" fmla="*/ 27 w 30"/>
                  <a:gd name="T23" fmla="*/ 13 h 28"/>
                  <a:gd name="T24" fmla="*/ 26 w 30"/>
                  <a:gd name="T25" fmla="*/ 15 h 28"/>
                  <a:gd name="T26" fmla="*/ 25 w 30"/>
                  <a:gd name="T27" fmla="*/ 16 h 28"/>
                  <a:gd name="T28" fmla="*/ 24 w 30"/>
                  <a:gd name="T29" fmla="*/ 18 h 28"/>
                  <a:gd name="T30" fmla="*/ 23 w 30"/>
                  <a:gd name="T31" fmla="*/ 20 h 28"/>
                  <a:gd name="T32" fmla="*/ 22 w 30"/>
                  <a:gd name="T33" fmla="*/ 21 h 28"/>
                  <a:gd name="T34" fmla="*/ 13 w 30"/>
                  <a:gd name="T35" fmla="*/ 26 h 28"/>
                  <a:gd name="T36" fmla="*/ 7 w 30"/>
                  <a:gd name="T37" fmla="*/ 28 h 28"/>
                  <a:gd name="T38" fmla="*/ 3 w 30"/>
                  <a:gd name="T39" fmla="*/ 26 h 28"/>
                  <a:gd name="T40" fmla="*/ 1 w 30"/>
                  <a:gd name="T41" fmla="*/ 23 h 28"/>
                  <a:gd name="T42" fmla="*/ 0 w 30"/>
                  <a:gd name="T43" fmla="*/ 17 h 28"/>
                  <a:gd name="T44" fmla="*/ 0 w 30"/>
                  <a:gd name="T45" fmla="*/ 12 h 28"/>
                  <a:gd name="T46" fmla="*/ 2 w 30"/>
                  <a:gd name="T47" fmla="*/ 6 h 28"/>
                  <a:gd name="T48" fmla="*/ 3 w 3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8">
                    <a:moveTo>
                      <a:pt x="3" y="0"/>
                    </a:moveTo>
                    <a:lnTo>
                      <a:pt x="6" y="5"/>
                    </a:lnTo>
                    <a:lnTo>
                      <a:pt x="9" y="10"/>
                    </a:lnTo>
                    <a:lnTo>
                      <a:pt x="12" y="13"/>
                    </a:lnTo>
                    <a:lnTo>
                      <a:pt x="14" y="16"/>
                    </a:lnTo>
                    <a:lnTo>
                      <a:pt x="17" y="17"/>
                    </a:lnTo>
                    <a:lnTo>
                      <a:pt x="21" y="16"/>
                    </a:lnTo>
                    <a:lnTo>
                      <a:pt x="25" y="13"/>
                    </a:lnTo>
                    <a:lnTo>
                      <a:pt x="30" y="8"/>
                    </a:lnTo>
                    <a:lnTo>
                      <a:pt x="29" y="10"/>
                    </a:lnTo>
                    <a:lnTo>
                      <a:pt x="28" y="11"/>
                    </a:lnTo>
                    <a:lnTo>
                      <a:pt x="27" y="13"/>
                    </a:lnTo>
                    <a:lnTo>
                      <a:pt x="26" y="15"/>
                    </a:lnTo>
                    <a:lnTo>
                      <a:pt x="25" y="16"/>
                    </a:lnTo>
                    <a:lnTo>
                      <a:pt x="24" y="18"/>
                    </a:lnTo>
                    <a:lnTo>
                      <a:pt x="23" y="20"/>
                    </a:lnTo>
                    <a:lnTo>
                      <a:pt x="22" y="21"/>
                    </a:lnTo>
                    <a:lnTo>
                      <a:pt x="13" y="26"/>
                    </a:lnTo>
                    <a:lnTo>
                      <a:pt x="7" y="28"/>
                    </a:lnTo>
                    <a:lnTo>
                      <a:pt x="3" y="26"/>
                    </a:lnTo>
                    <a:lnTo>
                      <a:pt x="1" y="23"/>
                    </a:lnTo>
                    <a:lnTo>
                      <a:pt x="0" y="17"/>
                    </a:lnTo>
                    <a:lnTo>
                      <a:pt x="0" y="12"/>
                    </a:lnTo>
                    <a:lnTo>
                      <a:pt x="2" y="6"/>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33" name="Freeform 2508"/>
              <p:cNvSpPr>
                <a:spLocks/>
              </p:cNvSpPr>
              <p:nvPr/>
            </p:nvSpPr>
            <p:spPr bwMode="auto">
              <a:xfrm>
                <a:off x="1615" y="3143"/>
                <a:ext cx="30" cy="28"/>
              </a:xfrm>
              <a:custGeom>
                <a:avLst/>
                <a:gdLst>
                  <a:gd name="T0" fmla="*/ 3 w 30"/>
                  <a:gd name="T1" fmla="*/ 0 h 28"/>
                  <a:gd name="T2" fmla="*/ 6 w 30"/>
                  <a:gd name="T3" fmla="*/ 5 h 28"/>
                  <a:gd name="T4" fmla="*/ 9 w 30"/>
                  <a:gd name="T5" fmla="*/ 10 h 28"/>
                  <a:gd name="T6" fmla="*/ 12 w 30"/>
                  <a:gd name="T7" fmla="*/ 13 h 28"/>
                  <a:gd name="T8" fmla="*/ 14 w 30"/>
                  <a:gd name="T9" fmla="*/ 16 h 28"/>
                  <a:gd name="T10" fmla="*/ 17 w 30"/>
                  <a:gd name="T11" fmla="*/ 17 h 28"/>
                  <a:gd name="T12" fmla="*/ 21 w 30"/>
                  <a:gd name="T13" fmla="*/ 16 h 28"/>
                  <a:gd name="T14" fmla="*/ 25 w 30"/>
                  <a:gd name="T15" fmla="*/ 13 h 28"/>
                  <a:gd name="T16" fmla="*/ 30 w 30"/>
                  <a:gd name="T17" fmla="*/ 8 h 28"/>
                  <a:gd name="T18" fmla="*/ 29 w 30"/>
                  <a:gd name="T19" fmla="*/ 10 h 28"/>
                  <a:gd name="T20" fmla="*/ 28 w 30"/>
                  <a:gd name="T21" fmla="*/ 11 h 28"/>
                  <a:gd name="T22" fmla="*/ 27 w 30"/>
                  <a:gd name="T23" fmla="*/ 13 h 28"/>
                  <a:gd name="T24" fmla="*/ 26 w 30"/>
                  <a:gd name="T25" fmla="*/ 15 h 28"/>
                  <a:gd name="T26" fmla="*/ 25 w 30"/>
                  <a:gd name="T27" fmla="*/ 16 h 28"/>
                  <a:gd name="T28" fmla="*/ 24 w 30"/>
                  <a:gd name="T29" fmla="*/ 18 h 28"/>
                  <a:gd name="T30" fmla="*/ 23 w 30"/>
                  <a:gd name="T31" fmla="*/ 20 h 28"/>
                  <a:gd name="T32" fmla="*/ 22 w 30"/>
                  <a:gd name="T33" fmla="*/ 21 h 28"/>
                  <a:gd name="T34" fmla="*/ 13 w 30"/>
                  <a:gd name="T35" fmla="*/ 26 h 28"/>
                  <a:gd name="T36" fmla="*/ 7 w 30"/>
                  <a:gd name="T37" fmla="*/ 28 h 28"/>
                  <a:gd name="T38" fmla="*/ 3 w 30"/>
                  <a:gd name="T39" fmla="*/ 26 h 28"/>
                  <a:gd name="T40" fmla="*/ 1 w 30"/>
                  <a:gd name="T41" fmla="*/ 23 h 28"/>
                  <a:gd name="T42" fmla="*/ 0 w 30"/>
                  <a:gd name="T43" fmla="*/ 17 h 28"/>
                  <a:gd name="T44" fmla="*/ 0 w 30"/>
                  <a:gd name="T45" fmla="*/ 12 h 28"/>
                  <a:gd name="T46" fmla="*/ 2 w 30"/>
                  <a:gd name="T47" fmla="*/ 6 h 28"/>
                  <a:gd name="T48" fmla="*/ 3 w 3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8">
                    <a:moveTo>
                      <a:pt x="3" y="0"/>
                    </a:moveTo>
                    <a:lnTo>
                      <a:pt x="6" y="5"/>
                    </a:lnTo>
                    <a:lnTo>
                      <a:pt x="9" y="10"/>
                    </a:lnTo>
                    <a:lnTo>
                      <a:pt x="12" y="13"/>
                    </a:lnTo>
                    <a:lnTo>
                      <a:pt x="14" y="16"/>
                    </a:lnTo>
                    <a:lnTo>
                      <a:pt x="17" y="17"/>
                    </a:lnTo>
                    <a:lnTo>
                      <a:pt x="21" y="16"/>
                    </a:lnTo>
                    <a:lnTo>
                      <a:pt x="25" y="13"/>
                    </a:lnTo>
                    <a:lnTo>
                      <a:pt x="30" y="8"/>
                    </a:lnTo>
                    <a:lnTo>
                      <a:pt x="29" y="10"/>
                    </a:lnTo>
                    <a:lnTo>
                      <a:pt x="28" y="11"/>
                    </a:lnTo>
                    <a:lnTo>
                      <a:pt x="27" y="13"/>
                    </a:lnTo>
                    <a:lnTo>
                      <a:pt x="26" y="15"/>
                    </a:lnTo>
                    <a:lnTo>
                      <a:pt x="25" y="16"/>
                    </a:lnTo>
                    <a:lnTo>
                      <a:pt x="24" y="18"/>
                    </a:lnTo>
                    <a:lnTo>
                      <a:pt x="23" y="20"/>
                    </a:lnTo>
                    <a:lnTo>
                      <a:pt x="22" y="21"/>
                    </a:lnTo>
                    <a:lnTo>
                      <a:pt x="13" y="26"/>
                    </a:lnTo>
                    <a:lnTo>
                      <a:pt x="7" y="28"/>
                    </a:lnTo>
                    <a:lnTo>
                      <a:pt x="3" y="26"/>
                    </a:lnTo>
                    <a:lnTo>
                      <a:pt x="1" y="23"/>
                    </a:lnTo>
                    <a:lnTo>
                      <a:pt x="0" y="17"/>
                    </a:lnTo>
                    <a:lnTo>
                      <a:pt x="0" y="12"/>
                    </a:lnTo>
                    <a:lnTo>
                      <a:pt x="2" y="6"/>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758" name="Group 2512"/>
            <p:cNvGrpSpPr>
              <a:grpSpLocks/>
            </p:cNvGrpSpPr>
            <p:nvPr/>
          </p:nvGrpSpPr>
          <p:grpSpPr bwMode="auto">
            <a:xfrm>
              <a:off x="2617788" y="5055161"/>
              <a:ext cx="52388" cy="46038"/>
              <a:chOff x="1649" y="3142"/>
              <a:chExt cx="33" cy="29"/>
            </a:xfrm>
          </p:grpSpPr>
          <p:sp>
            <p:nvSpPr>
              <p:cNvPr id="4230" name="Freeform 2510"/>
              <p:cNvSpPr>
                <a:spLocks/>
              </p:cNvSpPr>
              <p:nvPr/>
            </p:nvSpPr>
            <p:spPr bwMode="auto">
              <a:xfrm>
                <a:off x="1649" y="3142"/>
                <a:ext cx="33" cy="29"/>
              </a:xfrm>
              <a:custGeom>
                <a:avLst/>
                <a:gdLst>
                  <a:gd name="T0" fmla="*/ 0 w 33"/>
                  <a:gd name="T1" fmla="*/ 12 h 29"/>
                  <a:gd name="T2" fmla="*/ 1 w 33"/>
                  <a:gd name="T3" fmla="*/ 13 h 29"/>
                  <a:gd name="T4" fmla="*/ 2 w 33"/>
                  <a:gd name="T5" fmla="*/ 15 h 29"/>
                  <a:gd name="T6" fmla="*/ 3 w 33"/>
                  <a:gd name="T7" fmla="*/ 16 h 29"/>
                  <a:gd name="T8" fmla="*/ 4 w 33"/>
                  <a:gd name="T9" fmla="*/ 18 h 29"/>
                  <a:gd name="T10" fmla="*/ 5 w 33"/>
                  <a:gd name="T11" fmla="*/ 19 h 29"/>
                  <a:gd name="T12" fmla="*/ 6 w 33"/>
                  <a:gd name="T13" fmla="*/ 20 h 29"/>
                  <a:gd name="T14" fmla="*/ 8 w 33"/>
                  <a:gd name="T15" fmla="*/ 22 h 29"/>
                  <a:gd name="T16" fmla="*/ 9 w 33"/>
                  <a:gd name="T17" fmla="*/ 23 h 29"/>
                  <a:gd name="T18" fmla="*/ 16 w 33"/>
                  <a:gd name="T19" fmla="*/ 28 h 29"/>
                  <a:gd name="T20" fmla="*/ 22 w 33"/>
                  <a:gd name="T21" fmla="*/ 29 h 29"/>
                  <a:gd name="T22" fmla="*/ 27 w 33"/>
                  <a:gd name="T23" fmla="*/ 27 h 29"/>
                  <a:gd name="T24" fmla="*/ 30 w 33"/>
                  <a:gd name="T25" fmla="*/ 23 h 29"/>
                  <a:gd name="T26" fmla="*/ 32 w 33"/>
                  <a:gd name="T27" fmla="*/ 18 h 29"/>
                  <a:gd name="T28" fmla="*/ 33 w 33"/>
                  <a:gd name="T29" fmla="*/ 12 h 29"/>
                  <a:gd name="T30" fmla="*/ 33 w 33"/>
                  <a:gd name="T31" fmla="*/ 6 h 29"/>
                  <a:gd name="T32" fmla="*/ 33 w 33"/>
                  <a:gd name="T33" fmla="*/ 0 h 29"/>
                  <a:gd name="T34" fmla="*/ 28 w 33"/>
                  <a:gd name="T35" fmla="*/ 8 h 29"/>
                  <a:gd name="T36" fmla="*/ 23 w 33"/>
                  <a:gd name="T37" fmla="*/ 13 h 29"/>
                  <a:gd name="T38" fmla="*/ 19 w 33"/>
                  <a:gd name="T39" fmla="*/ 17 h 29"/>
                  <a:gd name="T40" fmla="*/ 14 w 33"/>
                  <a:gd name="T41" fmla="*/ 19 h 29"/>
                  <a:gd name="T42" fmla="*/ 10 w 33"/>
                  <a:gd name="T43" fmla="*/ 19 h 29"/>
                  <a:gd name="T44" fmla="*/ 6 w 33"/>
                  <a:gd name="T45" fmla="*/ 18 h 29"/>
                  <a:gd name="T46" fmla="*/ 3 w 33"/>
                  <a:gd name="T47" fmla="*/ 15 h 29"/>
                  <a:gd name="T48" fmla="*/ 0 w 33"/>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9">
                    <a:moveTo>
                      <a:pt x="0" y="12"/>
                    </a:moveTo>
                    <a:lnTo>
                      <a:pt x="1" y="13"/>
                    </a:lnTo>
                    <a:lnTo>
                      <a:pt x="2" y="15"/>
                    </a:lnTo>
                    <a:lnTo>
                      <a:pt x="3" y="16"/>
                    </a:lnTo>
                    <a:lnTo>
                      <a:pt x="4" y="18"/>
                    </a:lnTo>
                    <a:lnTo>
                      <a:pt x="5" y="19"/>
                    </a:lnTo>
                    <a:lnTo>
                      <a:pt x="6" y="20"/>
                    </a:lnTo>
                    <a:lnTo>
                      <a:pt x="8" y="22"/>
                    </a:lnTo>
                    <a:lnTo>
                      <a:pt x="9" y="23"/>
                    </a:lnTo>
                    <a:lnTo>
                      <a:pt x="16" y="28"/>
                    </a:lnTo>
                    <a:lnTo>
                      <a:pt x="22" y="29"/>
                    </a:lnTo>
                    <a:lnTo>
                      <a:pt x="27" y="27"/>
                    </a:lnTo>
                    <a:lnTo>
                      <a:pt x="30" y="23"/>
                    </a:lnTo>
                    <a:lnTo>
                      <a:pt x="32" y="18"/>
                    </a:lnTo>
                    <a:lnTo>
                      <a:pt x="33" y="12"/>
                    </a:lnTo>
                    <a:lnTo>
                      <a:pt x="33" y="6"/>
                    </a:lnTo>
                    <a:lnTo>
                      <a:pt x="33" y="0"/>
                    </a:lnTo>
                    <a:lnTo>
                      <a:pt x="28" y="8"/>
                    </a:lnTo>
                    <a:lnTo>
                      <a:pt x="23" y="13"/>
                    </a:lnTo>
                    <a:lnTo>
                      <a:pt x="19" y="17"/>
                    </a:lnTo>
                    <a:lnTo>
                      <a:pt x="14" y="19"/>
                    </a:lnTo>
                    <a:lnTo>
                      <a:pt x="10" y="19"/>
                    </a:lnTo>
                    <a:lnTo>
                      <a:pt x="6" y="18"/>
                    </a:lnTo>
                    <a:lnTo>
                      <a:pt x="3" y="15"/>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31" name="Freeform 2511"/>
              <p:cNvSpPr>
                <a:spLocks/>
              </p:cNvSpPr>
              <p:nvPr/>
            </p:nvSpPr>
            <p:spPr bwMode="auto">
              <a:xfrm>
                <a:off x="1649" y="3142"/>
                <a:ext cx="33" cy="29"/>
              </a:xfrm>
              <a:custGeom>
                <a:avLst/>
                <a:gdLst>
                  <a:gd name="T0" fmla="*/ 0 w 33"/>
                  <a:gd name="T1" fmla="*/ 12 h 29"/>
                  <a:gd name="T2" fmla="*/ 1 w 33"/>
                  <a:gd name="T3" fmla="*/ 13 h 29"/>
                  <a:gd name="T4" fmla="*/ 2 w 33"/>
                  <a:gd name="T5" fmla="*/ 15 h 29"/>
                  <a:gd name="T6" fmla="*/ 3 w 33"/>
                  <a:gd name="T7" fmla="*/ 16 h 29"/>
                  <a:gd name="T8" fmla="*/ 4 w 33"/>
                  <a:gd name="T9" fmla="*/ 18 h 29"/>
                  <a:gd name="T10" fmla="*/ 5 w 33"/>
                  <a:gd name="T11" fmla="*/ 19 h 29"/>
                  <a:gd name="T12" fmla="*/ 6 w 33"/>
                  <a:gd name="T13" fmla="*/ 20 h 29"/>
                  <a:gd name="T14" fmla="*/ 8 w 33"/>
                  <a:gd name="T15" fmla="*/ 22 h 29"/>
                  <a:gd name="T16" fmla="*/ 9 w 33"/>
                  <a:gd name="T17" fmla="*/ 23 h 29"/>
                  <a:gd name="T18" fmla="*/ 16 w 33"/>
                  <a:gd name="T19" fmla="*/ 28 h 29"/>
                  <a:gd name="T20" fmla="*/ 22 w 33"/>
                  <a:gd name="T21" fmla="*/ 29 h 29"/>
                  <a:gd name="T22" fmla="*/ 27 w 33"/>
                  <a:gd name="T23" fmla="*/ 27 h 29"/>
                  <a:gd name="T24" fmla="*/ 30 w 33"/>
                  <a:gd name="T25" fmla="*/ 23 h 29"/>
                  <a:gd name="T26" fmla="*/ 32 w 33"/>
                  <a:gd name="T27" fmla="*/ 18 h 29"/>
                  <a:gd name="T28" fmla="*/ 33 w 33"/>
                  <a:gd name="T29" fmla="*/ 12 h 29"/>
                  <a:gd name="T30" fmla="*/ 33 w 33"/>
                  <a:gd name="T31" fmla="*/ 6 h 29"/>
                  <a:gd name="T32" fmla="*/ 33 w 33"/>
                  <a:gd name="T33" fmla="*/ 0 h 29"/>
                  <a:gd name="T34" fmla="*/ 28 w 33"/>
                  <a:gd name="T35" fmla="*/ 8 h 29"/>
                  <a:gd name="T36" fmla="*/ 23 w 33"/>
                  <a:gd name="T37" fmla="*/ 13 h 29"/>
                  <a:gd name="T38" fmla="*/ 19 w 33"/>
                  <a:gd name="T39" fmla="*/ 17 h 29"/>
                  <a:gd name="T40" fmla="*/ 14 w 33"/>
                  <a:gd name="T41" fmla="*/ 19 h 29"/>
                  <a:gd name="T42" fmla="*/ 10 w 33"/>
                  <a:gd name="T43" fmla="*/ 19 h 29"/>
                  <a:gd name="T44" fmla="*/ 6 w 33"/>
                  <a:gd name="T45" fmla="*/ 18 h 29"/>
                  <a:gd name="T46" fmla="*/ 3 w 33"/>
                  <a:gd name="T47" fmla="*/ 15 h 29"/>
                  <a:gd name="T48" fmla="*/ 0 w 33"/>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9">
                    <a:moveTo>
                      <a:pt x="0" y="12"/>
                    </a:moveTo>
                    <a:lnTo>
                      <a:pt x="1" y="13"/>
                    </a:lnTo>
                    <a:lnTo>
                      <a:pt x="2" y="15"/>
                    </a:lnTo>
                    <a:lnTo>
                      <a:pt x="3" y="16"/>
                    </a:lnTo>
                    <a:lnTo>
                      <a:pt x="4" y="18"/>
                    </a:lnTo>
                    <a:lnTo>
                      <a:pt x="5" y="19"/>
                    </a:lnTo>
                    <a:lnTo>
                      <a:pt x="6" y="20"/>
                    </a:lnTo>
                    <a:lnTo>
                      <a:pt x="8" y="22"/>
                    </a:lnTo>
                    <a:lnTo>
                      <a:pt x="9" y="23"/>
                    </a:lnTo>
                    <a:lnTo>
                      <a:pt x="16" y="28"/>
                    </a:lnTo>
                    <a:lnTo>
                      <a:pt x="22" y="29"/>
                    </a:lnTo>
                    <a:lnTo>
                      <a:pt x="27" y="27"/>
                    </a:lnTo>
                    <a:lnTo>
                      <a:pt x="30" y="23"/>
                    </a:lnTo>
                    <a:lnTo>
                      <a:pt x="32" y="18"/>
                    </a:lnTo>
                    <a:lnTo>
                      <a:pt x="33" y="12"/>
                    </a:lnTo>
                    <a:lnTo>
                      <a:pt x="33" y="6"/>
                    </a:lnTo>
                    <a:lnTo>
                      <a:pt x="33" y="0"/>
                    </a:lnTo>
                    <a:lnTo>
                      <a:pt x="28" y="8"/>
                    </a:lnTo>
                    <a:lnTo>
                      <a:pt x="23" y="13"/>
                    </a:lnTo>
                    <a:lnTo>
                      <a:pt x="19" y="17"/>
                    </a:lnTo>
                    <a:lnTo>
                      <a:pt x="14" y="19"/>
                    </a:lnTo>
                    <a:lnTo>
                      <a:pt x="10" y="19"/>
                    </a:lnTo>
                    <a:lnTo>
                      <a:pt x="6" y="18"/>
                    </a:lnTo>
                    <a:lnTo>
                      <a:pt x="3" y="15"/>
                    </a:lnTo>
                    <a:lnTo>
                      <a:pt x="0" y="12"/>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759" name="Freeform 2513"/>
            <p:cNvSpPr>
              <a:spLocks/>
            </p:cNvSpPr>
            <p:nvPr/>
          </p:nvSpPr>
          <p:spPr bwMode="auto">
            <a:xfrm>
              <a:off x="2682878" y="4975788"/>
              <a:ext cx="66675" cy="92075"/>
            </a:xfrm>
            <a:custGeom>
              <a:avLst/>
              <a:gdLst>
                <a:gd name="T0" fmla="*/ 0 w 42"/>
                <a:gd name="T1" fmla="*/ 41 h 58"/>
                <a:gd name="T2" fmla="*/ 16 w 42"/>
                <a:gd name="T3" fmla="*/ 40 h 58"/>
                <a:gd name="T4" fmla="*/ 25 w 42"/>
                <a:gd name="T5" fmla="*/ 38 h 58"/>
                <a:gd name="T6" fmla="*/ 27 w 42"/>
                <a:gd name="T7" fmla="*/ 34 h 58"/>
                <a:gd name="T8" fmla="*/ 24 w 42"/>
                <a:gd name="T9" fmla="*/ 29 h 58"/>
                <a:gd name="T10" fmla="*/ 20 w 42"/>
                <a:gd name="T11" fmla="*/ 23 h 58"/>
                <a:gd name="T12" fmla="*/ 15 w 42"/>
                <a:gd name="T13" fmla="*/ 17 h 58"/>
                <a:gd name="T14" fmla="*/ 12 w 42"/>
                <a:gd name="T15" fmla="*/ 9 h 58"/>
                <a:gd name="T16" fmla="*/ 13 w 42"/>
                <a:gd name="T17" fmla="*/ 0 h 58"/>
                <a:gd name="T18" fmla="*/ 18 w 42"/>
                <a:gd name="T19" fmla="*/ 11 h 58"/>
                <a:gd name="T20" fmla="*/ 25 w 42"/>
                <a:gd name="T21" fmla="*/ 20 h 58"/>
                <a:gd name="T22" fmla="*/ 33 w 42"/>
                <a:gd name="T23" fmla="*/ 27 h 58"/>
                <a:gd name="T24" fmla="*/ 39 w 42"/>
                <a:gd name="T25" fmla="*/ 33 h 58"/>
                <a:gd name="T26" fmla="*/ 42 w 42"/>
                <a:gd name="T27" fmla="*/ 39 h 58"/>
                <a:gd name="T28" fmla="*/ 39 w 42"/>
                <a:gd name="T29" fmla="*/ 45 h 58"/>
                <a:gd name="T30" fmla="*/ 27 w 42"/>
                <a:gd name="T31" fmla="*/ 51 h 58"/>
                <a:gd name="T32" fmla="*/ 6 w 42"/>
                <a:gd name="T33" fmla="*/ 58 h 58"/>
                <a:gd name="T34" fmla="*/ 5 w 42"/>
                <a:gd name="T35" fmla="*/ 56 h 58"/>
                <a:gd name="T36" fmla="*/ 4 w 42"/>
                <a:gd name="T37" fmla="*/ 53 h 58"/>
                <a:gd name="T38" fmla="*/ 3 w 42"/>
                <a:gd name="T39" fmla="*/ 51 h 58"/>
                <a:gd name="T40" fmla="*/ 3 w 42"/>
                <a:gd name="T41" fmla="*/ 49 h 58"/>
                <a:gd name="T42" fmla="*/ 2 w 42"/>
                <a:gd name="T43" fmla="*/ 47 h 58"/>
                <a:gd name="T44" fmla="*/ 1 w 42"/>
                <a:gd name="T45" fmla="*/ 45 h 58"/>
                <a:gd name="T46" fmla="*/ 0 w 42"/>
                <a:gd name="T47" fmla="*/ 43 h 58"/>
                <a:gd name="T48" fmla="*/ 0 w 42"/>
                <a:gd name="T4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8">
                  <a:moveTo>
                    <a:pt x="0" y="41"/>
                  </a:moveTo>
                  <a:lnTo>
                    <a:pt x="16" y="40"/>
                  </a:lnTo>
                  <a:lnTo>
                    <a:pt x="25" y="38"/>
                  </a:lnTo>
                  <a:lnTo>
                    <a:pt x="27" y="34"/>
                  </a:lnTo>
                  <a:lnTo>
                    <a:pt x="24" y="29"/>
                  </a:lnTo>
                  <a:lnTo>
                    <a:pt x="20" y="23"/>
                  </a:lnTo>
                  <a:lnTo>
                    <a:pt x="15" y="17"/>
                  </a:lnTo>
                  <a:lnTo>
                    <a:pt x="12" y="9"/>
                  </a:lnTo>
                  <a:lnTo>
                    <a:pt x="13" y="0"/>
                  </a:lnTo>
                  <a:lnTo>
                    <a:pt x="18" y="11"/>
                  </a:lnTo>
                  <a:lnTo>
                    <a:pt x="25" y="20"/>
                  </a:lnTo>
                  <a:lnTo>
                    <a:pt x="33" y="27"/>
                  </a:lnTo>
                  <a:lnTo>
                    <a:pt x="39" y="33"/>
                  </a:lnTo>
                  <a:lnTo>
                    <a:pt x="42" y="39"/>
                  </a:lnTo>
                  <a:lnTo>
                    <a:pt x="39" y="45"/>
                  </a:lnTo>
                  <a:lnTo>
                    <a:pt x="27" y="51"/>
                  </a:lnTo>
                  <a:lnTo>
                    <a:pt x="6" y="58"/>
                  </a:lnTo>
                  <a:lnTo>
                    <a:pt x="5" y="56"/>
                  </a:lnTo>
                  <a:lnTo>
                    <a:pt x="4" y="53"/>
                  </a:lnTo>
                  <a:lnTo>
                    <a:pt x="3" y="51"/>
                  </a:lnTo>
                  <a:lnTo>
                    <a:pt x="3" y="49"/>
                  </a:lnTo>
                  <a:lnTo>
                    <a:pt x="2" y="47"/>
                  </a:lnTo>
                  <a:lnTo>
                    <a:pt x="1" y="45"/>
                  </a:lnTo>
                  <a:lnTo>
                    <a:pt x="0" y="43"/>
                  </a:lnTo>
                  <a:lnTo>
                    <a:pt x="0" y="41"/>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60" name="Freeform 2514"/>
            <p:cNvSpPr>
              <a:spLocks/>
            </p:cNvSpPr>
            <p:nvPr/>
          </p:nvSpPr>
          <p:spPr bwMode="auto">
            <a:xfrm>
              <a:off x="2698751" y="5050398"/>
              <a:ext cx="96838" cy="31750"/>
            </a:xfrm>
            <a:custGeom>
              <a:avLst/>
              <a:gdLst>
                <a:gd name="T0" fmla="*/ 1 w 61"/>
                <a:gd name="T1" fmla="*/ 1 h 20"/>
                <a:gd name="T2" fmla="*/ 11 w 61"/>
                <a:gd name="T3" fmla="*/ 0 h 20"/>
                <a:gd name="T4" fmla="*/ 19 w 61"/>
                <a:gd name="T5" fmla="*/ 0 h 20"/>
                <a:gd name="T6" fmla="*/ 26 w 61"/>
                <a:gd name="T7" fmla="*/ 2 h 20"/>
                <a:gd name="T8" fmla="*/ 32 w 61"/>
                <a:gd name="T9" fmla="*/ 5 h 20"/>
                <a:gd name="T10" fmla="*/ 39 w 61"/>
                <a:gd name="T11" fmla="*/ 8 h 20"/>
                <a:gd name="T12" fmla="*/ 45 w 61"/>
                <a:gd name="T13" fmla="*/ 10 h 20"/>
                <a:gd name="T14" fmla="*/ 52 w 61"/>
                <a:gd name="T15" fmla="*/ 13 h 20"/>
                <a:gd name="T16" fmla="*/ 61 w 61"/>
                <a:gd name="T17" fmla="*/ 14 h 20"/>
                <a:gd name="T18" fmla="*/ 49 w 61"/>
                <a:gd name="T19" fmla="*/ 17 h 20"/>
                <a:gd name="T20" fmla="*/ 40 w 61"/>
                <a:gd name="T21" fmla="*/ 19 h 20"/>
                <a:gd name="T22" fmla="*/ 31 w 61"/>
                <a:gd name="T23" fmla="*/ 20 h 20"/>
                <a:gd name="T24" fmla="*/ 25 w 61"/>
                <a:gd name="T25" fmla="*/ 20 h 20"/>
                <a:gd name="T26" fmla="*/ 18 w 61"/>
                <a:gd name="T27" fmla="*/ 18 h 20"/>
                <a:gd name="T28" fmla="*/ 12 w 61"/>
                <a:gd name="T29" fmla="*/ 16 h 20"/>
                <a:gd name="T30" fmla="*/ 6 w 61"/>
                <a:gd name="T31" fmla="*/ 13 h 20"/>
                <a:gd name="T32" fmla="*/ 0 w 61"/>
                <a:gd name="T33" fmla="*/ 8 h 20"/>
                <a:gd name="T34" fmla="*/ 0 w 61"/>
                <a:gd name="T35" fmla="*/ 7 h 20"/>
                <a:gd name="T36" fmla="*/ 0 w 61"/>
                <a:gd name="T37" fmla="*/ 6 h 20"/>
                <a:gd name="T38" fmla="*/ 0 w 61"/>
                <a:gd name="T39" fmla="*/ 5 h 20"/>
                <a:gd name="T40" fmla="*/ 0 w 61"/>
                <a:gd name="T41" fmla="*/ 4 h 20"/>
                <a:gd name="T42" fmla="*/ 1 w 61"/>
                <a:gd name="T43" fmla="*/ 3 h 20"/>
                <a:gd name="T44" fmla="*/ 1 w 61"/>
                <a:gd name="T45" fmla="*/ 3 h 20"/>
                <a:gd name="T46" fmla="*/ 1 w 61"/>
                <a:gd name="T47" fmla="*/ 2 h 20"/>
                <a:gd name="T48" fmla="*/ 1 w 61"/>
                <a:gd name="T4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20">
                  <a:moveTo>
                    <a:pt x="1" y="1"/>
                  </a:moveTo>
                  <a:lnTo>
                    <a:pt x="11" y="0"/>
                  </a:lnTo>
                  <a:lnTo>
                    <a:pt x="19" y="0"/>
                  </a:lnTo>
                  <a:lnTo>
                    <a:pt x="26" y="2"/>
                  </a:lnTo>
                  <a:lnTo>
                    <a:pt x="32" y="5"/>
                  </a:lnTo>
                  <a:lnTo>
                    <a:pt x="39" y="8"/>
                  </a:lnTo>
                  <a:lnTo>
                    <a:pt x="45" y="10"/>
                  </a:lnTo>
                  <a:lnTo>
                    <a:pt x="52" y="13"/>
                  </a:lnTo>
                  <a:lnTo>
                    <a:pt x="61" y="14"/>
                  </a:lnTo>
                  <a:lnTo>
                    <a:pt x="49" y="17"/>
                  </a:lnTo>
                  <a:lnTo>
                    <a:pt x="40" y="19"/>
                  </a:lnTo>
                  <a:lnTo>
                    <a:pt x="31" y="20"/>
                  </a:lnTo>
                  <a:lnTo>
                    <a:pt x="25" y="20"/>
                  </a:lnTo>
                  <a:lnTo>
                    <a:pt x="18" y="18"/>
                  </a:lnTo>
                  <a:lnTo>
                    <a:pt x="12" y="16"/>
                  </a:lnTo>
                  <a:lnTo>
                    <a:pt x="6" y="13"/>
                  </a:lnTo>
                  <a:lnTo>
                    <a:pt x="0" y="8"/>
                  </a:lnTo>
                  <a:lnTo>
                    <a:pt x="0" y="7"/>
                  </a:lnTo>
                  <a:lnTo>
                    <a:pt x="0" y="6"/>
                  </a:lnTo>
                  <a:lnTo>
                    <a:pt x="0" y="5"/>
                  </a:lnTo>
                  <a:lnTo>
                    <a:pt x="0" y="4"/>
                  </a:lnTo>
                  <a:lnTo>
                    <a:pt x="1" y="3"/>
                  </a:lnTo>
                  <a:lnTo>
                    <a:pt x="1" y="3"/>
                  </a:lnTo>
                  <a:lnTo>
                    <a:pt x="1" y="2"/>
                  </a:lnTo>
                  <a:lnTo>
                    <a:pt x="1" y="1"/>
                  </a:lnTo>
                  <a:close/>
                </a:path>
              </a:pathLst>
            </a:custGeom>
            <a:solidFill>
              <a:srgbClr val="82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61" name="Freeform 2515"/>
            <p:cNvSpPr>
              <a:spLocks/>
            </p:cNvSpPr>
            <p:nvPr/>
          </p:nvSpPr>
          <p:spPr bwMode="auto">
            <a:xfrm>
              <a:off x="2698751" y="5050400"/>
              <a:ext cx="90488" cy="30163"/>
            </a:xfrm>
            <a:custGeom>
              <a:avLst/>
              <a:gdLst>
                <a:gd name="T0" fmla="*/ 1 w 57"/>
                <a:gd name="T1" fmla="*/ 0 h 19"/>
                <a:gd name="T2" fmla="*/ 10 w 57"/>
                <a:gd name="T3" fmla="*/ 0 h 19"/>
                <a:gd name="T4" fmla="*/ 17 w 57"/>
                <a:gd name="T5" fmla="*/ 1 h 19"/>
                <a:gd name="T6" fmla="*/ 24 w 57"/>
                <a:gd name="T7" fmla="*/ 2 h 19"/>
                <a:gd name="T8" fmla="*/ 30 w 57"/>
                <a:gd name="T9" fmla="*/ 5 h 19"/>
                <a:gd name="T10" fmla="*/ 36 w 57"/>
                <a:gd name="T11" fmla="*/ 8 h 19"/>
                <a:gd name="T12" fmla="*/ 42 w 57"/>
                <a:gd name="T13" fmla="*/ 10 h 19"/>
                <a:gd name="T14" fmla="*/ 49 w 57"/>
                <a:gd name="T15" fmla="*/ 12 h 19"/>
                <a:gd name="T16" fmla="*/ 57 w 57"/>
                <a:gd name="T17" fmla="*/ 14 h 19"/>
                <a:gd name="T18" fmla="*/ 47 w 57"/>
                <a:gd name="T19" fmla="*/ 17 h 19"/>
                <a:gd name="T20" fmla="*/ 38 w 57"/>
                <a:gd name="T21" fmla="*/ 18 h 19"/>
                <a:gd name="T22" fmla="*/ 31 w 57"/>
                <a:gd name="T23" fmla="*/ 19 h 19"/>
                <a:gd name="T24" fmla="*/ 24 w 57"/>
                <a:gd name="T25" fmla="*/ 19 h 19"/>
                <a:gd name="T26" fmla="*/ 18 w 57"/>
                <a:gd name="T27" fmla="*/ 18 h 19"/>
                <a:gd name="T28" fmla="*/ 12 w 57"/>
                <a:gd name="T29" fmla="*/ 15 h 19"/>
                <a:gd name="T30" fmla="*/ 6 w 57"/>
                <a:gd name="T31" fmla="*/ 12 h 19"/>
                <a:gd name="T32" fmla="*/ 0 w 57"/>
                <a:gd name="T33" fmla="*/ 8 h 19"/>
                <a:gd name="T34" fmla="*/ 0 w 57"/>
                <a:gd name="T35" fmla="*/ 7 h 19"/>
                <a:gd name="T36" fmla="*/ 0 w 57"/>
                <a:gd name="T37" fmla="*/ 6 h 19"/>
                <a:gd name="T38" fmla="*/ 0 w 57"/>
                <a:gd name="T39" fmla="*/ 5 h 19"/>
                <a:gd name="T40" fmla="*/ 0 w 57"/>
                <a:gd name="T41" fmla="*/ 4 h 19"/>
                <a:gd name="T42" fmla="*/ 1 w 57"/>
                <a:gd name="T43" fmla="*/ 3 h 19"/>
                <a:gd name="T44" fmla="*/ 1 w 57"/>
                <a:gd name="T45" fmla="*/ 2 h 19"/>
                <a:gd name="T46" fmla="*/ 1 w 57"/>
                <a:gd name="T47" fmla="*/ 1 h 19"/>
                <a:gd name="T48" fmla="*/ 1 w 57"/>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19">
                  <a:moveTo>
                    <a:pt x="1" y="0"/>
                  </a:moveTo>
                  <a:lnTo>
                    <a:pt x="10" y="0"/>
                  </a:lnTo>
                  <a:lnTo>
                    <a:pt x="17" y="1"/>
                  </a:lnTo>
                  <a:lnTo>
                    <a:pt x="24" y="2"/>
                  </a:lnTo>
                  <a:lnTo>
                    <a:pt x="30" y="5"/>
                  </a:lnTo>
                  <a:lnTo>
                    <a:pt x="36" y="8"/>
                  </a:lnTo>
                  <a:lnTo>
                    <a:pt x="42" y="10"/>
                  </a:lnTo>
                  <a:lnTo>
                    <a:pt x="49" y="12"/>
                  </a:lnTo>
                  <a:lnTo>
                    <a:pt x="57" y="14"/>
                  </a:lnTo>
                  <a:lnTo>
                    <a:pt x="47" y="17"/>
                  </a:lnTo>
                  <a:lnTo>
                    <a:pt x="38" y="18"/>
                  </a:lnTo>
                  <a:lnTo>
                    <a:pt x="31" y="19"/>
                  </a:lnTo>
                  <a:lnTo>
                    <a:pt x="24" y="19"/>
                  </a:lnTo>
                  <a:lnTo>
                    <a:pt x="18" y="18"/>
                  </a:lnTo>
                  <a:lnTo>
                    <a:pt x="12" y="15"/>
                  </a:lnTo>
                  <a:lnTo>
                    <a:pt x="6" y="12"/>
                  </a:lnTo>
                  <a:lnTo>
                    <a:pt x="0" y="8"/>
                  </a:lnTo>
                  <a:lnTo>
                    <a:pt x="0" y="7"/>
                  </a:lnTo>
                  <a:lnTo>
                    <a:pt x="0" y="6"/>
                  </a:lnTo>
                  <a:lnTo>
                    <a:pt x="0" y="5"/>
                  </a:lnTo>
                  <a:lnTo>
                    <a:pt x="0" y="4"/>
                  </a:lnTo>
                  <a:lnTo>
                    <a:pt x="1" y="3"/>
                  </a:lnTo>
                  <a:lnTo>
                    <a:pt x="1" y="2"/>
                  </a:lnTo>
                  <a:lnTo>
                    <a:pt x="1" y="1"/>
                  </a:lnTo>
                  <a:lnTo>
                    <a:pt x="1" y="0"/>
                  </a:lnTo>
                  <a:close/>
                </a:path>
              </a:pathLst>
            </a:custGeom>
            <a:solidFill>
              <a:srgbClr val="8A69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62" name="Freeform 2516"/>
            <p:cNvSpPr>
              <a:spLocks/>
            </p:cNvSpPr>
            <p:nvPr/>
          </p:nvSpPr>
          <p:spPr bwMode="auto">
            <a:xfrm>
              <a:off x="2698753" y="5051986"/>
              <a:ext cx="85725" cy="26988"/>
            </a:xfrm>
            <a:custGeom>
              <a:avLst/>
              <a:gdLst>
                <a:gd name="T0" fmla="*/ 1 w 54"/>
                <a:gd name="T1" fmla="*/ 0 h 17"/>
                <a:gd name="T2" fmla="*/ 9 w 54"/>
                <a:gd name="T3" fmla="*/ 0 h 17"/>
                <a:gd name="T4" fmla="*/ 16 w 54"/>
                <a:gd name="T5" fmla="*/ 0 h 17"/>
                <a:gd name="T6" fmla="*/ 22 w 54"/>
                <a:gd name="T7" fmla="*/ 2 h 17"/>
                <a:gd name="T8" fmla="*/ 27 w 54"/>
                <a:gd name="T9" fmla="*/ 4 h 17"/>
                <a:gd name="T10" fmla="*/ 33 w 54"/>
                <a:gd name="T11" fmla="*/ 7 h 17"/>
                <a:gd name="T12" fmla="*/ 39 w 54"/>
                <a:gd name="T13" fmla="*/ 10 h 17"/>
                <a:gd name="T14" fmla="*/ 46 w 54"/>
                <a:gd name="T15" fmla="*/ 11 h 17"/>
                <a:gd name="T16" fmla="*/ 54 w 54"/>
                <a:gd name="T17" fmla="*/ 13 h 17"/>
                <a:gd name="T18" fmla="*/ 44 w 54"/>
                <a:gd name="T19" fmla="*/ 15 h 17"/>
                <a:gd name="T20" fmla="*/ 36 w 54"/>
                <a:gd name="T21" fmla="*/ 16 h 17"/>
                <a:gd name="T22" fmla="*/ 29 w 54"/>
                <a:gd name="T23" fmla="*/ 17 h 17"/>
                <a:gd name="T24" fmla="*/ 23 w 54"/>
                <a:gd name="T25" fmla="*/ 17 h 17"/>
                <a:gd name="T26" fmla="*/ 17 w 54"/>
                <a:gd name="T27" fmla="*/ 16 h 17"/>
                <a:gd name="T28" fmla="*/ 12 w 54"/>
                <a:gd name="T29" fmla="*/ 14 h 17"/>
                <a:gd name="T30" fmla="*/ 6 w 54"/>
                <a:gd name="T31" fmla="*/ 11 h 17"/>
                <a:gd name="T32" fmla="*/ 0 w 54"/>
                <a:gd name="T33" fmla="*/ 7 h 17"/>
                <a:gd name="T34" fmla="*/ 0 w 54"/>
                <a:gd name="T35" fmla="*/ 6 h 17"/>
                <a:gd name="T36" fmla="*/ 0 w 54"/>
                <a:gd name="T37" fmla="*/ 5 h 17"/>
                <a:gd name="T38" fmla="*/ 0 w 54"/>
                <a:gd name="T39" fmla="*/ 5 h 17"/>
                <a:gd name="T40" fmla="*/ 0 w 54"/>
                <a:gd name="T41" fmla="*/ 4 h 17"/>
                <a:gd name="T42" fmla="*/ 1 w 54"/>
                <a:gd name="T43" fmla="*/ 3 h 17"/>
                <a:gd name="T44" fmla="*/ 1 w 54"/>
                <a:gd name="T45" fmla="*/ 2 h 17"/>
                <a:gd name="T46" fmla="*/ 1 w 54"/>
                <a:gd name="T47" fmla="*/ 1 h 17"/>
                <a:gd name="T48" fmla="*/ 1 w 54"/>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17">
                  <a:moveTo>
                    <a:pt x="1" y="0"/>
                  </a:moveTo>
                  <a:lnTo>
                    <a:pt x="9" y="0"/>
                  </a:lnTo>
                  <a:lnTo>
                    <a:pt x="16" y="0"/>
                  </a:lnTo>
                  <a:lnTo>
                    <a:pt x="22" y="2"/>
                  </a:lnTo>
                  <a:lnTo>
                    <a:pt x="27" y="4"/>
                  </a:lnTo>
                  <a:lnTo>
                    <a:pt x="33" y="7"/>
                  </a:lnTo>
                  <a:lnTo>
                    <a:pt x="39" y="10"/>
                  </a:lnTo>
                  <a:lnTo>
                    <a:pt x="46" y="11"/>
                  </a:lnTo>
                  <a:lnTo>
                    <a:pt x="54" y="13"/>
                  </a:lnTo>
                  <a:lnTo>
                    <a:pt x="44" y="15"/>
                  </a:lnTo>
                  <a:lnTo>
                    <a:pt x="36" y="16"/>
                  </a:lnTo>
                  <a:lnTo>
                    <a:pt x="29" y="17"/>
                  </a:lnTo>
                  <a:lnTo>
                    <a:pt x="23" y="17"/>
                  </a:lnTo>
                  <a:lnTo>
                    <a:pt x="17" y="16"/>
                  </a:lnTo>
                  <a:lnTo>
                    <a:pt x="12" y="14"/>
                  </a:lnTo>
                  <a:lnTo>
                    <a:pt x="6" y="11"/>
                  </a:lnTo>
                  <a:lnTo>
                    <a:pt x="0" y="7"/>
                  </a:lnTo>
                  <a:lnTo>
                    <a:pt x="0" y="6"/>
                  </a:lnTo>
                  <a:lnTo>
                    <a:pt x="0" y="5"/>
                  </a:lnTo>
                  <a:lnTo>
                    <a:pt x="0" y="5"/>
                  </a:lnTo>
                  <a:lnTo>
                    <a:pt x="0" y="4"/>
                  </a:lnTo>
                  <a:lnTo>
                    <a:pt x="1" y="3"/>
                  </a:lnTo>
                  <a:lnTo>
                    <a:pt x="1" y="2"/>
                  </a:lnTo>
                  <a:lnTo>
                    <a:pt x="1" y="1"/>
                  </a:lnTo>
                  <a:lnTo>
                    <a:pt x="1" y="0"/>
                  </a:lnTo>
                  <a:close/>
                </a:path>
              </a:pathLst>
            </a:custGeom>
            <a:solidFill>
              <a:srgbClr val="91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63" name="Freeform 2517"/>
            <p:cNvSpPr>
              <a:spLocks/>
            </p:cNvSpPr>
            <p:nvPr/>
          </p:nvSpPr>
          <p:spPr bwMode="auto">
            <a:xfrm>
              <a:off x="2698753" y="5051986"/>
              <a:ext cx="79375" cy="26988"/>
            </a:xfrm>
            <a:custGeom>
              <a:avLst/>
              <a:gdLst>
                <a:gd name="T0" fmla="*/ 1 w 50"/>
                <a:gd name="T1" fmla="*/ 0 h 17"/>
                <a:gd name="T2" fmla="*/ 8 w 50"/>
                <a:gd name="T3" fmla="*/ 0 h 17"/>
                <a:gd name="T4" fmla="*/ 15 w 50"/>
                <a:gd name="T5" fmla="*/ 1 h 17"/>
                <a:gd name="T6" fmla="*/ 20 w 50"/>
                <a:gd name="T7" fmla="*/ 2 h 17"/>
                <a:gd name="T8" fmla="*/ 25 w 50"/>
                <a:gd name="T9" fmla="*/ 5 h 17"/>
                <a:gd name="T10" fmla="*/ 30 w 50"/>
                <a:gd name="T11" fmla="*/ 7 h 17"/>
                <a:gd name="T12" fmla="*/ 35 w 50"/>
                <a:gd name="T13" fmla="*/ 10 h 17"/>
                <a:gd name="T14" fmla="*/ 42 w 50"/>
                <a:gd name="T15" fmla="*/ 12 h 17"/>
                <a:gd name="T16" fmla="*/ 50 w 50"/>
                <a:gd name="T17" fmla="*/ 13 h 17"/>
                <a:gd name="T18" fmla="*/ 42 w 50"/>
                <a:gd name="T19" fmla="*/ 15 h 17"/>
                <a:gd name="T20" fmla="*/ 35 w 50"/>
                <a:gd name="T21" fmla="*/ 16 h 17"/>
                <a:gd name="T22" fmla="*/ 28 w 50"/>
                <a:gd name="T23" fmla="*/ 17 h 17"/>
                <a:gd name="T24" fmla="*/ 23 w 50"/>
                <a:gd name="T25" fmla="*/ 17 h 17"/>
                <a:gd name="T26" fmla="*/ 17 w 50"/>
                <a:gd name="T27" fmla="*/ 16 h 17"/>
                <a:gd name="T28" fmla="*/ 12 w 50"/>
                <a:gd name="T29" fmla="*/ 14 h 17"/>
                <a:gd name="T30" fmla="*/ 6 w 50"/>
                <a:gd name="T31" fmla="*/ 11 h 17"/>
                <a:gd name="T32" fmla="*/ 0 w 50"/>
                <a:gd name="T33" fmla="*/ 8 h 17"/>
                <a:gd name="T34" fmla="*/ 0 w 50"/>
                <a:gd name="T35" fmla="*/ 6 h 17"/>
                <a:gd name="T36" fmla="*/ 0 w 50"/>
                <a:gd name="T37" fmla="*/ 6 h 17"/>
                <a:gd name="T38" fmla="*/ 0 w 50"/>
                <a:gd name="T39" fmla="*/ 5 h 17"/>
                <a:gd name="T40" fmla="*/ 0 w 50"/>
                <a:gd name="T41" fmla="*/ 4 h 17"/>
                <a:gd name="T42" fmla="*/ 1 w 50"/>
                <a:gd name="T43" fmla="*/ 3 h 17"/>
                <a:gd name="T44" fmla="*/ 1 w 50"/>
                <a:gd name="T45" fmla="*/ 2 h 17"/>
                <a:gd name="T46" fmla="*/ 1 w 50"/>
                <a:gd name="T47" fmla="*/ 1 h 17"/>
                <a:gd name="T48" fmla="*/ 1 w 50"/>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7">
                  <a:moveTo>
                    <a:pt x="1" y="0"/>
                  </a:moveTo>
                  <a:lnTo>
                    <a:pt x="8" y="0"/>
                  </a:lnTo>
                  <a:lnTo>
                    <a:pt x="15" y="1"/>
                  </a:lnTo>
                  <a:lnTo>
                    <a:pt x="20" y="2"/>
                  </a:lnTo>
                  <a:lnTo>
                    <a:pt x="25" y="5"/>
                  </a:lnTo>
                  <a:lnTo>
                    <a:pt x="30" y="7"/>
                  </a:lnTo>
                  <a:lnTo>
                    <a:pt x="35" y="10"/>
                  </a:lnTo>
                  <a:lnTo>
                    <a:pt x="42" y="12"/>
                  </a:lnTo>
                  <a:lnTo>
                    <a:pt x="50" y="13"/>
                  </a:lnTo>
                  <a:lnTo>
                    <a:pt x="42" y="15"/>
                  </a:lnTo>
                  <a:lnTo>
                    <a:pt x="35" y="16"/>
                  </a:lnTo>
                  <a:lnTo>
                    <a:pt x="28" y="17"/>
                  </a:lnTo>
                  <a:lnTo>
                    <a:pt x="23" y="17"/>
                  </a:lnTo>
                  <a:lnTo>
                    <a:pt x="17" y="16"/>
                  </a:lnTo>
                  <a:lnTo>
                    <a:pt x="12" y="14"/>
                  </a:lnTo>
                  <a:lnTo>
                    <a:pt x="6" y="11"/>
                  </a:lnTo>
                  <a:lnTo>
                    <a:pt x="0" y="8"/>
                  </a:lnTo>
                  <a:lnTo>
                    <a:pt x="0" y="6"/>
                  </a:lnTo>
                  <a:lnTo>
                    <a:pt x="0" y="6"/>
                  </a:lnTo>
                  <a:lnTo>
                    <a:pt x="0" y="5"/>
                  </a:lnTo>
                  <a:lnTo>
                    <a:pt x="0" y="4"/>
                  </a:lnTo>
                  <a:lnTo>
                    <a:pt x="1" y="3"/>
                  </a:lnTo>
                  <a:lnTo>
                    <a:pt x="1" y="2"/>
                  </a:lnTo>
                  <a:lnTo>
                    <a:pt x="1" y="1"/>
                  </a:lnTo>
                  <a:lnTo>
                    <a:pt x="1" y="0"/>
                  </a:lnTo>
                  <a:close/>
                </a:path>
              </a:pathLst>
            </a:custGeom>
            <a:solidFill>
              <a:srgbClr val="997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64" name="Freeform 2518"/>
            <p:cNvSpPr>
              <a:spLocks/>
            </p:cNvSpPr>
            <p:nvPr/>
          </p:nvSpPr>
          <p:spPr bwMode="auto">
            <a:xfrm>
              <a:off x="2698753" y="5051986"/>
              <a:ext cx="74613" cy="26988"/>
            </a:xfrm>
            <a:custGeom>
              <a:avLst/>
              <a:gdLst>
                <a:gd name="T0" fmla="*/ 1 w 47"/>
                <a:gd name="T1" fmla="*/ 0 h 17"/>
                <a:gd name="T2" fmla="*/ 8 w 47"/>
                <a:gd name="T3" fmla="*/ 0 h 17"/>
                <a:gd name="T4" fmla="*/ 13 w 47"/>
                <a:gd name="T5" fmla="*/ 1 h 17"/>
                <a:gd name="T6" fmla="*/ 18 w 47"/>
                <a:gd name="T7" fmla="*/ 2 h 17"/>
                <a:gd name="T8" fmla="*/ 23 w 47"/>
                <a:gd name="T9" fmla="*/ 5 h 17"/>
                <a:gd name="T10" fmla="*/ 27 w 47"/>
                <a:gd name="T11" fmla="*/ 8 h 17"/>
                <a:gd name="T12" fmla="*/ 33 w 47"/>
                <a:gd name="T13" fmla="*/ 10 h 17"/>
                <a:gd name="T14" fmla="*/ 39 w 47"/>
                <a:gd name="T15" fmla="*/ 12 h 17"/>
                <a:gd name="T16" fmla="*/ 47 w 47"/>
                <a:gd name="T17" fmla="*/ 13 h 17"/>
                <a:gd name="T18" fmla="*/ 40 w 47"/>
                <a:gd name="T19" fmla="*/ 15 h 17"/>
                <a:gd name="T20" fmla="*/ 34 w 47"/>
                <a:gd name="T21" fmla="*/ 16 h 17"/>
                <a:gd name="T22" fmla="*/ 28 w 47"/>
                <a:gd name="T23" fmla="*/ 17 h 17"/>
                <a:gd name="T24" fmla="*/ 22 w 47"/>
                <a:gd name="T25" fmla="*/ 17 h 17"/>
                <a:gd name="T26" fmla="*/ 17 w 47"/>
                <a:gd name="T27" fmla="*/ 16 h 17"/>
                <a:gd name="T28" fmla="*/ 12 w 47"/>
                <a:gd name="T29" fmla="*/ 15 h 17"/>
                <a:gd name="T30" fmla="*/ 6 w 47"/>
                <a:gd name="T31" fmla="*/ 12 h 17"/>
                <a:gd name="T32" fmla="*/ 0 w 47"/>
                <a:gd name="T33" fmla="*/ 8 h 17"/>
                <a:gd name="T34" fmla="*/ 0 w 47"/>
                <a:gd name="T35" fmla="*/ 7 h 17"/>
                <a:gd name="T36" fmla="*/ 0 w 47"/>
                <a:gd name="T37" fmla="*/ 6 h 17"/>
                <a:gd name="T38" fmla="*/ 0 w 47"/>
                <a:gd name="T39" fmla="*/ 5 h 17"/>
                <a:gd name="T40" fmla="*/ 0 w 47"/>
                <a:gd name="T41" fmla="*/ 4 h 17"/>
                <a:gd name="T42" fmla="*/ 1 w 47"/>
                <a:gd name="T43" fmla="*/ 3 h 17"/>
                <a:gd name="T44" fmla="*/ 1 w 47"/>
                <a:gd name="T45" fmla="*/ 2 h 17"/>
                <a:gd name="T46" fmla="*/ 1 w 47"/>
                <a:gd name="T47" fmla="*/ 1 h 17"/>
                <a:gd name="T48" fmla="*/ 1 w 47"/>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17">
                  <a:moveTo>
                    <a:pt x="1" y="0"/>
                  </a:moveTo>
                  <a:lnTo>
                    <a:pt x="8" y="0"/>
                  </a:lnTo>
                  <a:lnTo>
                    <a:pt x="13" y="1"/>
                  </a:lnTo>
                  <a:lnTo>
                    <a:pt x="18" y="2"/>
                  </a:lnTo>
                  <a:lnTo>
                    <a:pt x="23" y="5"/>
                  </a:lnTo>
                  <a:lnTo>
                    <a:pt x="27" y="8"/>
                  </a:lnTo>
                  <a:lnTo>
                    <a:pt x="33" y="10"/>
                  </a:lnTo>
                  <a:lnTo>
                    <a:pt x="39" y="12"/>
                  </a:lnTo>
                  <a:lnTo>
                    <a:pt x="47" y="13"/>
                  </a:lnTo>
                  <a:lnTo>
                    <a:pt x="40" y="15"/>
                  </a:lnTo>
                  <a:lnTo>
                    <a:pt x="34" y="16"/>
                  </a:lnTo>
                  <a:lnTo>
                    <a:pt x="28" y="17"/>
                  </a:lnTo>
                  <a:lnTo>
                    <a:pt x="22" y="17"/>
                  </a:lnTo>
                  <a:lnTo>
                    <a:pt x="17" y="16"/>
                  </a:lnTo>
                  <a:lnTo>
                    <a:pt x="12" y="15"/>
                  </a:lnTo>
                  <a:lnTo>
                    <a:pt x="6" y="12"/>
                  </a:lnTo>
                  <a:lnTo>
                    <a:pt x="0" y="8"/>
                  </a:lnTo>
                  <a:lnTo>
                    <a:pt x="0" y="7"/>
                  </a:lnTo>
                  <a:lnTo>
                    <a:pt x="0" y="6"/>
                  </a:lnTo>
                  <a:lnTo>
                    <a:pt x="0" y="5"/>
                  </a:lnTo>
                  <a:lnTo>
                    <a:pt x="0" y="4"/>
                  </a:lnTo>
                  <a:lnTo>
                    <a:pt x="1" y="3"/>
                  </a:lnTo>
                  <a:lnTo>
                    <a:pt x="1" y="2"/>
                  </a:lnTo>
                  <a:lnTo>
                    <a:pt x="1" y="1"/>
                  </a:lnTo>
                  <a:lnTo>
                    <a:pt x="1" y="0"/>
                  </a:lnTo>
                  <a:close/>
                </a:path>
              </a:pathLst>
            </a:custGeom>
            <a:solidFill>
              <a:srgbClr val="A1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65" name="Freeform 2519"/>
            <p:cNvSpPr>
              <a:spLocks/>
            </p:cNvSpPr>
            <p:nvPr/>
          </p:nvSpPr>
          <p:spPr bwMode="auto">
            <a:xfrm>
              <a:off x="2698751" y="5051986"/>
              <a:ext cx="69850" cy="25400"/>
            </a:xfrm>
            <a:custGeom>
              <a:avLst/>
              <a:gdLst>
                <a:gd name="T0" fmla="*/ 1 w 44"/>
                <a:gd name="T1" fmla="*/ 0 h 16"/>
                <a:gd name="T2" fmla="*/ 7 w 44"/>
                <a:gd name="T3" fmla="*/ 0 h 16"/>
                <a:gd name="T4" fmla="*/ 12 w 44"/>
                <a:gd name="T5" fmla="*/ 1 h 16"/>
                <a:gd name="T6" fmla="*/ 16 w 44"/>
                <a:gd name="T7" fmla="*/ 3 h 16"/>
                <a:gd name="T8" fmla="*/ 21 w 44"/>
                <a:gd name="T9" fmla="*/ 5 h 16"/>
                <a:gd name="T10" fmla="*/ 25 w 44"/>
                <a:gd name="T11" fmla="*/ 7 h 16"/>
                <a:gd name="T12" fmla="*/ 30 w 44"/>
                <a:gd name="T13" fmla="*/ 10 h 16"/>
                <a:gd name="T14" fmla="*/ 36 w 44"/>
                <a:gd name="T15" fmla="*/ 12 h 16"/>
                <a:gd name="T16" fmla="*/ 44 w 44"/>
                <a:gd name="T17" fmla="*/ 13 h 16"/>
                <a:gd name="T18" fmla="*/ 37 w 44"/>
                <a:gd name="T19" fmla="*/ 14 h 16"/>
                <a:gd name="T20" fmla="*/ 32 w 44"/>
                <a:gd name="T21" fmla="*/ 15 h 16"/>
                <a:gd name="T22" fmla="*/ 27 w 44"/>
                <a:gd name="T23" fmla="*/ 16 h 16"/>
                <a:gd name="T24" fmla="*/ 22 w 44"/>
                <a:gd name="T25" fmla="*/ 16 h 16"/>
                <a:gd name="T26" fmla="*/ 17 w 44"/>
                <a:gd name="T27" fmla="*/ 15 h 16"/>
                <a:gd name="T28" fmla="*/ 12 w 44"/>
                <a:gd name="T29" fmla="*/ 14 h 16"/>
                <a:gd name="T30" fmla="*/ 6 w 44"/>
                <a:gd name="T31" fmla="*/ 11 h 16"/>
                <a:gd name="T32" fmla="*/ 0 w 44"/>
                <a:gd name="T33" fmla="*/ 7 h 16"/>
                <a:gd name="T34" fmla="*/ 0 w 44"/>
                <a:gd name="T35" fmla="*/ 6 h 16"/>
                <a:gd name="T36" fmla="*/ 0 w 44"/>
                <a:gd name="T37" fmla="*/ 5 h 16"/>
                <a:gd name="T38" fmla="*/ 0 w 44"/>
                <a:gd name="T39" fmla="*/ 4 h 16"/>
                <a:gd name="T40" fmla="*/ 0 w 44"/>
                <a:gd name="T41" fmla="*/ 3 h 16"/>
                <a:gd name="T42" fmla="*/ 1 w 44"/>
                <a:gd name="T43" fmla="*/ 3 h 16"/>
                <a:gd name="T44" fmla="*/ 1 w 44"/>
                <a:gd name="T45" fmla="*/ 2 h 16"/>
                <a:gd name="T46" fmla="*/ 1 w 44"/>
                <a:gd name="T47" fmla="*/ 1 h 16"/>
                <a:gd name="T48" fmla="*/ 1 w 4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6">
                  <a:moveTo>
                    <a:pt x="1" y="0"/>
                  </a:moveTo>
                  <a:lnTo>
                    <a:pt x="7" y="0"/>
                  </a:lnTo>
                  <a:lnTo>
                    <a:pt x="12" y="1"/>
                  </a:lnTo>
                  <a:lnTo>
                    <a:pt x="16" y="3"/>
                  </a:lnTo>
                  <a:lnTo>
                    <a:pt x="21" y="5"/>
                  </a:lnTo>
                  <a:lnTo>
                    <a:pt x="25" y="7"/>
                  </a:lnTo>
                  <a:lnTo>
                    <a:pt x="30" y="10"/>
                  </a:lnTo>
                  <a:lnTo>
                    <a:pt x="36" y="12"/>
                  </a:lnTo>
                  <a:lnTo>
                    <a:pt x="44" y="13"/>
                  </a:lnTo>
                  <a:lnTo>
                    <a:pt x="37" y="14"/>
                  </a:lnTo>
                  <a:lnTo>
                    <a:pt x="32" y="15"/>
                  </a:lnTo>
                  <a:lnTo>
                    <a:pt x="27" y="16"/>
                  </a:lnTo>
                  <a:lnTo>
                    <a:pt x="22" y="16"/>
                  </a:lnTo>
                  <a:lnTo>
                    <a:pt x="17" y="15"/>
                  </a:lnTo>
                  <a:lnTo>
                    <a:pt x="12" y="14"/>
                  </a:lnTo>
                  <a:lnTo>
                    <a:pt x="6" y="11"/>
                  </a:lnTo>
                  <a:lnTo>
                    <a:pt x="0" y="7"/>
                  </a:lnTo>
                  <a:lnTo>
                    <a:pt x="0" y="6"/>
                  </a:lnTo>
                  <a:lnTo>
                    <a:pt x="0" y="5"/>
                  </a:lnTo>
                  <a:lnTo>
                    <a:pt x="0" y="4"/>
                  </a:lnTo>
                  <a:lnTo>
                    <a:pt x="0" y="3"/>
                  </a:lnTo>
                  <a:lnTo>
                    <a:pt x="1" y="3"/>
                  </a:lnTo>
                  <a:lnTo>
                    <a:pt x="1" y="2"/>
                  </a:lnTo>
                  <a:lnTo>
                    <a:pt x="1" y="1"/>
                  </a:lnTo>
                  <a:lnTo>
                    <a:pt x="1" y="0"/>
                  </a:lnTo>
                  <a:close/>
                </a:path>
              </a:pathLst>
            </a:custGeom>
            <a:solidFill>
              <a:srgbClr val="A6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66" name="Freeform 2520"/>
            <p:cNvSpPr>
              <a:spLocks/>
            </p:cNvSpPr>
            <p:nvPr/>
          </p:nvSpPr>
          <p:spPr bwMode="auto">
            <a:xfrm>
              <a:off x="2698751" y="5051988"/>
              <a:ext cx="65088" cy="23813"/>
            </a:xfrm>
            <a:custGeom>
              <a:avLst/>
              <a:gdLst>
                <a:gd name="T0" fmla="*/ 2 w 41"/>
                <a:gd name="T1" fmla="*/ 0 h 15"/>
                <a:gd name="T2" fmla="*/ 7 w 41"/>
                <a:gd name="T3" fmla="*/ 0 h 15"/>
                <a:gd name="T4" fmla="*/ 11 w 41"/>
                <a:gd name="T5" fmla="*/ 1 h 15"/>
                <a:gd name="T6" fmla="*/ 15 w 41"/>
                <a:gd name="T7" fmla="*/ 3 h 15"/>
                <a:gd name="T8" fmla="*/ 18 w 41"/>
                <a:gd name="T9" fmla="*/ 5 h 15"/>
                <a:gd name="T10" fmla="*/ 22 w 41"/>
                <a:gd name="T11" fmla="*/ 7 h 15"/>
                <a:gd name="T12" fmla="*/ 27 w 41"/>
                <a:gd name="T13" fmla="*/ 10 h 15"/>
                <a:gd name="T14" fmla="*/ 33 w 41"/>
                <a:gd name="T15" fmla="*/ 12 h 15"/>
                <a:gd name="T16" fmla="*/ 41 w 41"/>
                <a:gd name="T17" fmla="*/ 13 h 15"/>
                <a:gd name="T18" fmla="*/ 36 w 41"/>
                <a:gd name="T19" fmla="*/ 13 h 15"/>
                <a:gd name="T20" fmla="*/ 31 w 41"/>
                <a:gd name="T21" fmla="*/ 14 h 15"/>
                <a:gd name="T22" fmla="*/ 26 w 41"/>
                <a:gd name="T23" fmla="*/ 15 h 15"/>
                <a:gd name="T24" fmla="*/ 22 w 41"/>
                <a:gd name="T25" fmla="*/ 15 h 15"/>
                <a:gd name="T26" fmla="*/ 17 w 41"/>
                <a:gd name="T27" fmla="*/ 15 h 15"/>
                <a:gd name="T28" fmla="*/ 12 w 41"/>
                <a:gd name="T29" fmla="*/ 13 h 15"/>
                <a:gd name="T30" fmla="*/ 6 w 41"/>
                <a:gd name="T31" fmla="*/ 11 h 15"/>
                <a:gd name="T32" fmla="*/ 0 w 41"/>
                <a:gd name="T33" fmla="*/ 7 h 15"/>
                <a:gd name="T34" fmla="*/ 0 w 41"/>
                <a:gd name="T35" fmla="*/ 6 h 15"/>
                <a:gd name="T36" fmla="*/ 0 w 41"/>
                <a:gd name="T37" fmla="*/ 5 h 15"/>
                <a:gd name="T38" fmla="*/ 0 w 41"/>
                <a:gd name="T39" fmla="*/ 4 h 15"/>
                <a:gd name="T40" fmla="*/ 0 w 41"/>
                <a:gd name="T41" fmla="*/ 3 h 15"/>
                <a:gd name="T42" fmla="*/ 1 w 41"/>
                <a:gd name="T43" fmla="*/ 2 h 15"/>
                <a:gd name="T44" fmla="*/ 1 w 41"/>
                <a:gd name="T45" fmla="*/ 2 h 15"/>
                <a:gd name="T46" fmla="*/ 2 w 41"/>
                <a:gd name="T47" fmla="*/ 1 h 15"/>
                <a:gd name="T48" fmla="*/ 2 w 41"/>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5">
                  <a:moveTo>
                    <a:pt x="2" y="0"/>
                  </a:moveTo>
                  <a:lnTo>
                    <a:pt x="7" y="0"/>
                  </a:lnTo>
                  <a:lnTo>
                    <a:pt x="11" y="1"/>
                  </a:lnTo>
                  <a:lnTo>
                    <a:pt x="15" y="3"/>
                  </a:lnTo>
                  <a:lnTo>
                    <a:pt x="18" y="5"/>
                  </a:lnTo>
                  <a:lnTo>
                    <a:pt x="22" y="7"/>
                  </a:lnTo>
                  <a:lnTo>
                    <a:pt x="27" y="10"/>
                  </a:lnTo>
                  <a:lnTo>
                    <a:pt x="33" y="12"/>
                  </a:lnTo>
                  <a:lnTo>
                    <a:pt x="41" y="13"/>
                  </a:lnTo>
                  <a:lnTo>
                    <a:pt x="36" y="13"/>
                  </a:lnTo>
                  <a:lnTo>
                    <a:pt x="31" y="14"/>
                  </a:lnTo>
                  <a:lnTo>
                    <a:pt x="26" y="15"/>
                  </a:lnTo>
                  <a:lnTo>
                    <a:pt x="22" y="15"/>
                  </a:lnTo>
                  <a:lnTo>
                    <a:pt x="17" y="15"/>
                  </a:lnTo>
                  <a:lnTo>
                    <a:pt x="12" y="13"/>
                  </a:lnTo>
                  <a:lnTo>
                    <a:pt x="6" y="11"/>
                  </a:lnTo>
                  <a:lnTo>
                    <a:pt x="0" y="7"/>
                  </a:lnTo>
                  <a:lnTo>
                    <a:pt x="0" y="6"/>
                  </a:lnTo>
                  <a:lnTo>
                    <a:pt x="0" y="5"/>
                  </a:lnTo>
                  <a:lnTo>
                    <a:pt x="0" y="4"/>
                  </a:lnTo>
                  <a:lnTo>
                    <a:pt x="0" y="3"/>
                  </a:lnTo>
                  <a:lnTo>
                    <a:pt x="1" y="2"/>
                  </a:lnTo>
                  <a:lnTo>
                    <a:pt x="1" y="2"/>
                  </a:lnTo>
                  <a:lnTo>
                    <a:pt x="2" y="1"/>
                  </a:lnTo>
                  <a:lnTo>
                    <a:pt x="2" y="0"/>
                  </a:lnTo>
                  <a:close/>
                </a:path>
              </a:pathLst>
            </a:custGeom>
            <a:solidFill>
              <a:srgbClr val="AD8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67" name="Freeform 2521"/>
            <p:cNvSpPr>
              <a:spLocks/>
            </p:cNvSpPr>
            <p:nvPr/>
          </p:nvSpPr>
          <p:spPr bwMode="auto">
            <a:xfrm>
              <a:off x="2698751" y="5051988"/>
              <a:ext cx="58738" cy="22225"/>
            </a:xfrm>
            <a:custGeom>
              <a:avLst/>
              <a:gdLst>
                <a:gd name="T0" fmla="*/ 1 w 37"/>
                <a:gd name="T1" fmla="*/ 0 h 14"/>
                <a:gd name="T2" fmla="*/ 6 w 37"/>
                <a:gd name="T3" fmla="*/ 0 h 14"/>
                <a:gd name="T4" fmla="*/ 10 w 37"/>
                <a:gd name="T5" fmla="*/ 1 h 14"/>
                <a:gd name="T6" fmla="*/ 13 w 37"/>
                <a:gd name="T7" fmla="*/ 3 h 14"/>
                <a:gd name="T8" fmla="*/ 16 w 37"/>
                <a:gd name="T9" fmla="*/ 5 h 14"/>
                <a:gd name="T10" fmla="*/ 19 w 37"/>
                <a:gd name="T11" fmla="*/ 7 h 14"/>
                <a:gd name="T12" fmla="*/ 24 w 37"/>
                <a:gd name="T13" fmla="*/ 9 h 14"/>
                <a:gd name="T14" fmla="*/ 29 w 37"/>
                <a:gd name="T15" fmla="*/ 11 h 14"/>
                <a:gd name="T16" fmla="*/ 37 w 37"/>
                <a:gd name="T17" fmla="*/ 12 h 14"/>
                <a:gd name="T18" fmla="*/ 33 w 37"/>
                <a:gd name="T19" fmla="*/ 13 h 14"/>
                <a:gd name="T20" fmla="*/ 29 w 37"/>
                <a:gd name="T21" fmla="*/ 13 h 14"/>
                <a:gd name="T22" fmla="*/ 25 w 37"/>
                <a:gd name="T23" fmla="*/ 14 h 14"/>
                <a:gd name="T24" fmla="*/ 21 w 37"/>
                <a:gd name="T25" fmla="*/ 14 h 14"/>
                <a:gd name="T26" fmla="*/ 17 w 37"/>
                <a:gd name="T27" fmla="*/ 14 h 14"/>
                <a:gd name="T28" fmla="*/ 12 w 37"/>
                <a:gd name="T29" fmla="*/ 13 h 14"/>
                <a:gd name="T30" fmla="*/ 6 w 37"/>
                <a:gd name="T31" fmla="*/ 10 h 14"/>
                <a:gd name="T32" fmla="*/ 0 w 37"/>
                <a:gd name="T33" fmla="*/ 7 h 14"/>
                <a:gd name="T34" fmla="*/ 0 w 37"/>
                <a:gd name="T35" fmla="*/ 6 h 14"/>
                <a:gd name="T36" fmla="*/ 0 w 37"/>
                <a:gd name="T37" fmla="*/ 5 h 14"/>
                <a:gd name="T38" fmla="*/ 0 w 37"/>
                <a:gd name="T39" fmla="*/ 4 h 14"/>
                <a:gd name="T40" fmla="*/ 0 w 37"/>
                <a:gd name="T41" fmla="*/ 3 h 14"/>
                <a:gd name="T42" fmla="*/ 1 w 37"/>
                <a:gd name="T43" fmla="*/ 2 h 14"/>
                <a:gd name="T44" fmla="*/ 1 w 37"/>
                <a:gd name="T45" fmla="*/ 1 h 14"/>
                <a:gd name="T46" fmla="*/ 1 w 37"/>
                <a:gd name="T47" fmla="*/ 0 h 14"/>
                <a:gd name="T48" fmla="*/ 1 w 37"/>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4">
                  <a:moveTo>
                    <a:pt x="1" y="0"/>
                  </a:moveTo>
                  <a:lnTo>
                    <a:pt x="6" y="0"/>
                  </a:lnTo>
                  <a:lnTo>
                    <a:pt x="10" y="1"/>
                  </a:lnTo>
                  <a:lnTo>
                    <a:pt x="13" y="3"/>
                  </a:lnTo>
                  <a:lnTo>
                    <a:pt x="16" y="5"/>
                  </a:lnTo>
                  <a:lnTo>
                    <a:pt x="19" y="7"/>
                  </a:lnTo>
                  <a:lnTo>
                    <a:pt x="24" y="9"/>
                  </a:lnTo>
                  <a:lnTo>
                    <a:pt x="29" y="11"/>
                  </a:lnTo>
                  <a:lnTo>
                    <a:pt x="37" y="12"/>
                  </a:lnTo>
                  <a:lnTo>
                    <a:pt x="33" y="13"/>
                  </a:lnTo>
                  <a:lnTo>
                    <a:pt x="29" y="13"/>
                  </a:lnTo>
                  <a:lnTo>
                    <a:pt x="25" y="14"/>
                  </a:lnTo>
                  <a:lnTo>
                    <a:pt x="21" y="14"/>
                  </a:lnTo>
                  <a:lnTo>
                    <a:pt x="17" y="14"/>
                  </a:lnTo>
                  <a:lnTo>
                    <a:pt x="12" y="13"/>
                  </a:lnTo>
                  <a:lnTo>
                    <a:pt x="6" y="10"/>
                  </a:lnTo>
                  <a:lnTo>
                    <a:pt x="0" y="7"/>
                  </a:lnTo>
                  <a:lnTo>
                    <a:pt x="0" y="6"/>
                  </a:lnTo>
                  <a:lnTo>
                    <a:pt x="0" y="5"/>
                  </a:lnTo>
                  <a:lnTo>
                    <a:pt x="0" y="4"/>
                  </a:lnTo>
                  <a:lnTo>
                    <a:pt x="0" y="3"/>
                  </a:lnTo>
                  <a:lnTo>
                    <a:pt x="1" y="2"/>
                  </a:lnTo>
                  <a:lnTo>
                    <a:pt x="1" y="1"/>
                  </a:lnTo>
                  <a:lnTo>
                    <a:pt x="1" y="0"/>
                  </a:lnTo>
                  <a:lnTo>
                    <a:pt x="1" y="0"/>
                  </a:lnTo>
                  <a:close/>
                </a:path>
              </a:pathLst>
            </a:custGeom>
            <a:solidFill>
              <a:srgbClr val="B58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68" name="Freeform 2522"/>
            <p:cNvSpPr>
              <a:spLocks/>
            </p:cNvSpPr>
            <p:nvPr/>
          </p:nvSpPr>
          <p:spPr bwMode="auto">
            <a:xfrm>
              <a:off x="2697163" y="5055161"/>
              <a:ext cx="44450" cy="19050"/>
            </a:xfrm>
            <a:custGeom>
              <a:avLst/>
              <a:gdLst>
                <a:gd name="T0" fmla="*/ 1 w 28"/>
                <a:gd name="T1" fmla="*/ 0 h 12"/>
                <a:gd name="T2" fmla="*/ 5 w 28"/>
                <a:gd name="T3" fmla="*/ 1 h 12"/>
                <a:gd name="T4" fmla="*/ 8 w 28"/>
                <a:gd name="T5" fmla="*/ 2 h 12"/>
                <a:gd name="T6" fmla="*/ 10 w 28"/>
                <a:gd name="T7" fmla="*/ 3 h 12"/>
                <a:gd name="T8" fmla="*/ 12 w 28"/>
                <a:gd name="T9" fmla="*/ 5 h 12"/>
                <a:gd name="T10" fmla="*/ 15 w 28"/>
                <a:gd name="T11" fmla="*/ 7 h 12"/>
                <a:gd name="T12" fmla="*/ 18 w 28"/>
                <a:gd name="T13" fmla="*/ 8 h 12"/>
                <a:gd name="T14" fmla="*/ 22 w 28"/>
                <a:gd name="T15" fmla="*/ 10 h 12"/>
                <a:gd name="T16" fmla="*/ 28 w 28"/>
                <a:gd name="T17" fmla="*/ 11 h 12"/>
                <a:gd name="T18" fmla="*/ 25 w 28"/>
                <a:gd name="T19" fmla="*/ 11 h 12"/>
                <a:gd name="T20" fmla="*/ 22 w 28"/>
                <a:gd name="T21" fmla="*/ 11 h 12"/>
                <a:gd name="T22" fmla="*/ 19 w 28"/>
                <a:gd name="T23" fmla="*/ 12 h 12"/>
                <a:gd name="T24" fmla="*/ 16 w 28"/>
                <a:gd name="T25" fmla="*/ 12 h 12"/>
                <a:gd name="T26" fmla="*/ 13 w 28"/>
                <a:gd name="T27" fmla="*/ 12 h 12"/>
                <a:gd name="T28" fmla="*/ 9 w 28"/>
                <a:gd name="T29" fmla="*/ 11 h 12"/>
                <a:gd name="T30" fmla="*/ 5 w 28"/>
                <a:gd name="T31" fmla="*/ 9 h 12"/>
                <a:gd name="T32" fmla="*/ 0 w 28"/>
                <a:gd name="T33" fmla="*/ 6 h 12"/>
                <a:gd name="T34" fmla="*/ 0 w 28"/>
                <a:gd name="T35" fmla="*/ 5 h 12"/>
                <a:gd name="T36" fmla="*/ 0 w 28"/>
                <a:gd name="T37" fmla="*/ 5 h 12"/>
                <a:gd name="T38" fmla="*/ 0 w 28"/>
                <a:gd name="T39" fmla="*/ 4 h 12"/>
                <a:gd name="T40" fmla="*/ 1 w 28"/>
                <a:gd name="T41" fmla="*/ 3 h 12"/>
                <a:gd name="T42" fmla="*/ 1 w 28"/>
                <a:gd name="T43" fmla="*/ 3 h 12"/>
                <a:gd name="T44" fmla="*/ 1 w 28"/>
                <a:gd name="T45" fmla="*/ 2 h 12"/>
                <a:gd name="T46" fmla="*/ 1 w 28"/>
                <a:gd name="T47" fmla="*/ 1 h 12"/>
                <a:gd name="T48" fmla="*/ 1 w 28"/>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2">
                  <a:moveTo>
                    <a:pt x="1" y="0"/>
                  </a:moveTo>
                  <a:lnTo>
                    <a:pt x="5" y="1"/>
                  </a:lnTo>
                  <a:lnTo>
                    <a:pt x="8" y="2"/>
                  </a:lnTo>
                  <a:lnTo>
                    <a:pt x="10" y="3"/>
                  </a:lnTo>
                  <a:lnTo>
                    <a:pt x="12" y="5"/>
                  </a:lnTo>
                  <a:lnTo>
                    <a:pt x="15" y="7"/>
                  </a:lnTo>
                  <a:lnTo>
                    <a:pt x="18" y="8"/>
                  </a:lnTo>
                  <a:lnTo>
                    <a:pt x="22" y="10"/>
                  </a:lnTo>
                  <a:lnTo>
                    <a:pt x="28" y="11"/>
                  </a:lnTo>
                  <a:lnTo>
                    <a:pt x="25" y="11"/>
                  </a:lnTo>
                  <a:lnTo>
                    <a:pt x="22" y="11"/>
                  </a:lnTo>
                  <a:lnTo>
                    <a:pt x="19" y="12"/>
                  </a:lnTo>
                  <a:lnTo>
                    <a:pt x="16" y="12"/>
                  </a:lnTo>
                  <a:lnTo>
                    <a:pt x="13" y="12"/>
                  </a:lnTo>
                  <a:lnTo>
                    <a:pt x="9" y="11"/>
                  </a:lnTo>
                  <a:lnTo>
                    <a:pt x="5" y="9"/>
                  </a:lnTo>
                  <a:lnTo>
                    <a:pt x="0" y="6"/>
                  </a:lnTo>
                  <a:lnTo>
                    <a:pt x="0" y="5"/>
                  </a:lnTo>
                  <a:lnTo>
                    <a:pt x="0" y="5"/>
                  </a:lnTo>
                  <a:lnTo>
                    <a:pt x="0" y="4"/>
                  </a:lnTo>
                  <a:lnTo>
                    <a:pt x="1" y="3"/>
                  </a:lnTo>
                  <a:lnTo>
                    <a:pt x="1" y="3"/>
                  </a:lnTo>
                  <a:lnTo>
                    <a:pt x="1" y="2"/>
                  </a:lnTo>
                  <a:lnTo>
                    <a:pt x="1" y="1"/>
                  </a:lnTo>
                  <a:lnTo>
                    <a:pt x="1"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769" name="Group 2525"/>
            <p:cNvGrpSpPr>
              <a:grpSpLocks/>
            </p:cNvGrpSpPr>
            <p:nvPr/>
          </p:nvGrpSpPr>
          <p:grpSpPr bwMode="auto">
            <a:xfrm>
              <a:off x="2640015" y="5085325"/>
              <a:ext cx="9525" cy="11113"/>
              <a:chOff x="1663" y="3161"/>
              <a:chExt cx="6" cy="7"/>
            </a:xfrm>
          </p:grpSpPr>
          <p:sp>
            <p:nvSpPr>
              <p:cNvPr id="4228" name="Freeform 2523"/>
              <p:cNvSpPr>
                <a:spLocks/>
              </p:cNvSpPr>
              <p:nvPr/>
            </p:nvSpPr>
            <p:spPr bwMode="auto">
              <a:xfrm>
                <a:off x="1663" y="3161"/>
                <a:ext cx="6" cy="7"/>
              </a:xfrm>
              <a:custGeom>
                <a:avLst/>
                <a:gdLst>
                  <a:gd name="T0" fmla="*/ 3 w 6"/>
                  <a:gd name="T1" fmla="*/ 0 h 7"/>
                  <a:gd name="T2" fmla="*/ 4 w 6"/>
                  <a:gd name="T3" fmla="*/ 0 h 7"/>
                  <a:gd name="T4" fmla="*/ 5 w 6"/>
                  <a:gd name="T5" fmla="*/ 1 h 7"/>
                  <a:gd name="T6" fmla="*/ 5 w 6"/>
                  <a:gd name="T7" fmla="*/ 1 h 7"/>
                  <a:gd name="T8" fmla="*/ 6 w 6"/>
                  <a:gd name="T9" fmla="*/ 2 h 7"/>
                  <a:gd name="T10" fmla="*/ 6 w 6"/>
                  <a:gd name="T11" fmla="*/ 2 h 7"/>
                  <a:gd name="T12" fmla="*/ 6 w 6"/>
                  <a:gd name="T13" fmla="*/ 3 h 7"/>
                  <a:gd name="T14" fmla="*/ 6 w 6"/>
                  <a:gd name="T15" fmla="*/ 4 h 7"/>
                  <a:gd name="T16" fmla="*/ 6 w 6"/>
                  <a:gd name="T17" fmla="*/ 5 h 7"/>
                  <a:gd name="T18" fmla="*/ 5 w 6"/>
                  <a:gd name="T19" fmla="*/ 5 h 7"/>
                  <a:gd name="T20" fmla="*/ 5 w 6"/>
                  <a:gd name="T21" fmla="*/ 6 h 7"/>
                  <a:gd name="T22" fmla="*/ 4 w 6"/>
                  <a:gd name="T23" fmla="*/ 7 h 7"/>
                  <a:gd name="T24" fmla="*/ 3 w 6"/>
                  <a:gd name="T25" fmla="*/ 7 h 7"/>
                  <a:gd name="T26" fmla="*/ 2 w 6"/>
                  <a:gd name="T27" fmla="*/ 7 h 7"/>
                  <a:gd name="T28" fmla="*/ 1 w 6"/>
                  <a:gd name="T29" fmla="*/ 6 h 7"/>
                  <a:gd name="T30" fmla="*/ 1 w 6"/>
                  <a:gd name="T31" fmla="*/ 5 h 7"/>
                  <a:gd name="T32" fmla="*/ 1 w 6"/>
                  <a:gd name="T33" fmla="*/ 5 h 7"/>
                  <a:gd name="T34" fmla="*/ 0 w 6"/>
                  <a:gd name="T35" fmla="*/ 4 h 7"/>
                  <a:gd name="T36" fmla="*/ 0 w 6"/>
                  <a:gd name="T37" fmla="*/ 3 h 7"/>
                  <a:gd name="T38" fmla="*/ 0 w 6"/>
                  <a:gd name="T39" fmla="*/ 2 h 7"/>
                  <a:gd name="T40" fmla="*/ 1 w 6"/>
                  <a:gd name="T41" fmla="*/ 2 h 7"/>
                  <a:gd name="T42" fmla="*/ 1 w 6"/>
                  <a:gd name="T43" fmla="*/ 1 h 7"/>
                  <a:gd name="T44" fmla="*/ 1 w 6"/>
                  <a:gd name="T45" fmla="*/ 1 h 7"/>
                  <a:gd name="T46" fmla="*/ 2 w 6"/>
                  <a:gd name="T47" fmla="*/ 0 h 7"/>
                  <a:gd name="T48" fmla="*/ 3 w 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3" y="0"/>
                    </a:moveTo>
                    <a:lnTo>
                      <a:pt x="4" y="0"/>
                    </a:lnTo>
                    <a:lnTo>
                      <a:pt x="5" y="1"/>
                    </a:lnTo>
                    <a:lnTo>
                      <a:pt x="5" y="1"/>
                    </a:lnTo>
                    <a:lnTo>
                      <a:pt x="6" y="2"/>
                    </a:lnTo>
                    <a:lnTo>
                      <a:pt x="6" y="2"/>
                    </a:lnTo>
                    <a:lnTo>
                      <a:pt x="6" y="3"/>
                    </a:lnTo>
                    <a:lnTo>
                      <a:pt x="6" y="4"/>
                    </a:lnTo>
                    <a:lnTo>
                      <a:pt x="6" y="5"/>
                    </a:lnTo>
                    <a:lnTo>
                      <a:pt x="5" y="5"/>
                    </a:lnTo>
                    <a:lnTo>
                      <a:pt x="5" y="6"/>
                    </a:lnTo>
                    <a:lnTo>
                      <a:pt x="4" y="7"/>
                    </a:lnTo>
                    <a:lnTo>
                      <a:pt x="3" y="7"/>
                    </a:lnTo>
                    <a:lnTo>
                      <a:pt x="2" y="7"/>
                    </a:lnTo>
                    <a:lnTo>
                      <a:pt x="1" y="6"/>
                    </a:lnTo>
                    <a:lnTo>
                      <a:pt x="1" y="5"/>
                    </a:lnTo>
                    <a:lnTo>
                      <a:pt x="1" y="5"/>
                    </a:lnTo>
                    <a:lnTo>
                      <a:pt x="0" y="4"/>
                    </a:lnTo>
                    <a:lnTo>
                      <a:pt x="0" y="3"/>
                    </a:lnTo>
                    <a:lnTo>
                      <a:pt x="0" y="2"/>
                    </a:lnTo>
                    <a:lnTo>
                      <a:pt x="1" y="2"/>
                    </a:lnTo>
                    <a:lnTo>
                      <a:pt x="1" y="1"/>
                    </a:lnTo>
                    <a:lnTo>
                      <a:pt x="1" y="1"/>
                    </a:lnTo>
                    <a:lnTo>
                      <a:pt x="2" y="0"/>
                    </a:lnTo>
                    <a:lnTo>
                      <a:pt x="3"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29" name="Freeform 2524"/>
              <p:cNvSpPr>
                <a:spLocks/>
              </p:cNvSpPr>
              <p:nvPr/>
            </p:nvSpPr>
            <p:spPr bwMode="auto">
              <a:xfrm>
                <a:off x="1663" y="3161"/>
                <a:ext cx="6" cy="7"/>
              </a:xfrm>
              <a:custGeom>
                <a:avLst/>
                <a:gdLst>
                  <a:gd name="T0" fmla="*/ 3 w 6"/>
                  <a:gd name="T1" fmla="*/ 0 h 7"/>
                  <a:gd name="T2" fmla="*/ 4 w 6"/>
                  <a:gd name="T3" fmla="*/ 0 h 7"/>
                  <a:gd name="T4" fmla="*/ 5 w 6"/>
                  <a:gd name="T5" fmla="*/ 1 h 7"/>
                  <a:gd name="T6" fmla="*/ 5 w 6"/>
                  <a:gd name="T7" fmla="*/ 1 h 7"/>
                  <a:gd name="T8" fmla="*/ 6 w 6"/>
                  <a:gd name="T9" fmla="*/ 2 h 7"/>
                  <a:gd name="T10" fmla="*/ 6 w 6"/>
                  <a:gd name="T11" fmla="*/ 2 h 7"/>
                  <a:gd name="T12" fmla="*/ 6 w 6"/>
                  <a:gd name="T13" fmla="*/ 3 h 7"/>
                  <a:gd name="T14" fmla="*/ 6 w 6"/>
                  <a:gd name="T15" fmla="*/ 4 h 7"/>
                  <a:gd name="T16" fmla="*/ 6 w 6"/>
                  <a:gd name="T17" fmla="*/ 5 h 7"/>
                  <a:gd name="T18" fmla="*/ 5 w 6"/>
                  <a:gd name="T19" fmla="*/ 5 h 7"/>
                  <a:gd name="T20" fmla="*/ 5 w 6"/>
                  <a:gd name="T21" fmla="*/ 6 h 7"/>
                  <a:gd name="T22" fmla="*/ 4 w 6"/>
                  <a:gd name="T23" fmla="*/ 7 h 7"/>
                  <a:gd name="T24" fmla="*/ 3 w 6"/>
                  <a:gd name="T25" fmla="*/ 7 h 7"/>
                  <a:gd name="T26" fmla="*/ 2 w 6"/>
                  <a:gd name="T27" fmla="*/ 7 h 7"/>
                  <a:gd name="T28" fmla="*/ 1 w 6"/>
                  <a:gd name="T29" fmla="*/ 6 h 7"/>
                  <a:gd name="T30" fmla="*/ 1 w 6"/>
                  <a:gd name="T31" fmla="*/ 5 h 7"/>
                  <a:gd name="T32" fmla="*/ 1 w 6"/>
                  <a:gd name="T33" fmla="*/ 5 h 7"/>
                  <a:gd name="T34" fmla="*/ 0 w 6"/>
                  <a:gd name="T35" fmla="*/ 4 h 7"/>
                  <a:gd name="T36" fmla="*/ 0 w 6"/>
                  <a:gd name="T37" fmla="*/ 3 h 7"/>
                  <a:gd name="T38" fmla="*/ 0 w 6"/>
                  <a:gd name="T39" fmla="*/ 2 h 7"/>
                  <a:gd name="T40" fmla="*/ 1 w 6"/>
                  <a:gd name="T41" fmla="*/ 2 h 7"/>
                  <a:gd name="T42" fmla="*/ 1 w 6"/>
                  <a:gd name="T43" fmla="*/ 1 h 7"/>
                  <a:gd name="T44" fmla="*/ 1 w 6"/>
                  <a:gd name="T45" fmla="*/ 1 h 7"/>
                  <a:gd name="T46" fmla="*/ 2 w 6"/>
                  <a:gd name="T47" fmla="*/ 0 h 7"/>
                  <a:gd name="T48" fmla="*/ 3 w 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3" y="0"/>
                    </a:moveTo>
                    <a:lnTo>
                      <a:pt x="4" y="0"/>
                    </a:lnTo>
                    <a:lnTo>
                      <a:pt x="5" y="1"/>
                    </a:lnTo>
                    <a:lnTo>
                      <a:pt x="5" y="1"/>
                    </a:lnTo>
                    <a:lnTo>
                      <a:pt x="6" y="2"/>
                    </a:lnTo>
                    <a:lnTo>
                      <a:pt x="6" y="2"/>
                    </a:lnTo>
                    <a:lnTo>
                      <a:pt x="6" y="3"/>
                    </a:lnTo>
                    <a:lnTo>
                      <a:pt x="6" y="4"/>
                    </a:lnTo>
                    <a:lnTo>
                      <a:pt x="6" y="5"/>
                    </a:lnTo>
                    <a:lnTo>
                      <a:pt x="5" y="5"/>
                    </a:lnTo>
                    <a:lnTo>
                      <a:pt x="5" y="6"/>
                    </a:lnTo>
                    <a:lnTo>
                      <a:pt x="4" y="7"/>
                    </a:lnTo>
                    <a:lnTo>
                      <a:pt x="3" y="7"/>
                    </a:lnTo>
                    <a:lnTo>
                      <a:pt x="2" y="7"/>
                    </a:lnTo>
                    <a:lnTo>
                      <a:pt x="1" y="6"/>
                    </a:lnTo>
                    <a:lnTo>
                      <a:pt x="1" y="5"/>
                    </a:lnTo>
                    <a:lnTo>
                      <a:pt x="1" y="5"/>
                    </a:lnTo>
                    <a:lnTo>
                      <a:pt x="0" y="4"/>
                    </a:lnTo>
                    <a:lnTo>
                      <a:pt x="0" y="3"/>
                    </a:lnTo>
                    <a:lnTo>
                      <a:pt x="0" y="2"/>
                    </a:lnTo>
                    <a:lnTo>
                      <a:pt x="1" y="2"/>
                    </a:lnTo>
                    <a:lnTo>
                      <a:pt x="1" y="1"/>
                    </a:lnTo>
                    <a:lnTo>
                      <a:pt x="1" y="1"/>
                    </a:lnTo>
                    <a:lnTo>
                      <a:pt x="2" y="0"/>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770" name="Group 2528"/>
            <p:cNvGrpSpPr>
              <a:grpSpLocks/>
            </p:cNvGrpSpPr>
            <p:nvPr/>
          </p:nvGrpSpPr>
          <p:grpSpPr bwMode="auto">
            <a:xfrm>
              <a:off x="2578101" y="5082150"/>
              <a:ext cx="7938" cy="11113"/>
              <a:chOff x="1624" y="3159"/>
              <a:chExt cx="5" cy="7"/>
            </a:xfrm>
          </p:grpSpPr>
          <p:sp>
            <p:nvSpPr>
              <p:cNvPr id="4226" name="Freeform 2526"/>
              <p:cNvSpPr>
                <a:spLocks/>
              </p:cNvSpPr>
              <p:nvPr/>
            </p:nvSpPr>
            <p:spPr bwMode="auto">
              <a:xfrm>
                <a:off x="1624" y="3159"/>
                <a:ext cx="5" cy="7"/>
              </a:xfrm>
              <a:custGeom>
                <a:avLst/>
                <a:gdLst>
                  <a:gd name="T0" fmla="*/ 3 w 5"/>
                  <a:gd name="T1" fmla="*/ 0 h 7"/>
                  <a:gd name="T2" fmla="*/ 4 w 5"/>
                  <a:gd name="T3" fmla="*/ 0 h 7"/>
                  <a:gd name="T4" fmla="*/ 4 w 5"/>
                  <a:gd name="T5" fmla="*/ 1 h 7"/>
                  <a:gd name="T6" fmla="*/ 5 w 5"/>
                  <a:gd name="T7" fmla="*/ 1 h 7"/>
                  <a:gd name="T8" fmla="*/ 5 w 5"/>
                  <a:gd name="T9" fmla="*/ 2 h 7"/>
                  <a:gd name="T10" fmla="*/ 5 w 5"/>
                  <a:gd name="T11" fmla="*/ 3 h 7"/>
                  <a:gd name="T12" fmla="*/ 5 w 5"/>
                  <a:gd name="T13" fmla="*/ 3 h 7"/>
                  <a:gd name="T14" fmla="*/ 5 w 5"/>
                  <a:gd name="T15" fmla="*/ 4 h 7"/>
                  <a:gd name="T16" fmla="*/ 5 w 5"/>
                  <a:gd name="T17" fmla="*/ 5 h 7"/>
                  <a:gd name="T18" fmla="*/ 5 w 5"/>
                  <a:gd name="T19" fmla="*/ 5 h 7"/>
                  <a:gd name="T20" fmla="*/ 4 w 5"/>
                  <a:gd name="T21" fmla="*/ 6 h 7"/>
                  <a:gd name="T22" fmla="*/ 4 w 5"/>
                  <a:gd name="T23" fmla="*/ 7 h 7"/>
                  <a:gd name="T24" fmla="*/ 3 w 5"/>
                  <a:gd name="T25" fmla="*/ 7 h 7"/>
                  <a:gd name="T26" fmla="*/ 1 w 5"/>
                  <a:gd name="T27" fmla="*/ 7 h 7"/>
                  <a:gd name="T28" fmla="*/ 1 w 5"/>
                  <a:gd name="T29" fmla="*/ 6 h 7"/>
                  <a:gd name="T30" fmla="*/ 0 w 5"/>
                  <a:gd name="T31" fmla="*/ 5 h 7"/>
                  <a:gd name="T32" fmla="*/ 0 w 5"/>
                  <a:gd name="T33" fmla="*/ 5 h 7"/>
                  <a:gd name="T34" fmla="*/ 0 w 5"/>
                  <a:gd name="T35" fmla="*/ 4 h 7"/>
                  <a:gd name="T36" fmla="*/ 0 w 5"/>
                  <a:gd name="T37" fmla="*/ 3 h 7"/>
                  <a:gd name="T38" fmla="*/ 0 w 5"/>
                  <a:gd name="T39" fmla="*/ 3 h 7"/>
                  <a:gd name="T40" fmla="*/ 0 w 5"/>
                  <a:gd name="T41" fmla="*/ 2 h 7"/>
                  <a:gd name="T42" fmla="*/ 0 w 5"/>
                  <a:gd name="T43" fmla="*/ 1 h 7"/>
                  <a:gd name="T44" fmla="*/ 1 w 5"/>
                  <a:gd name="T45" fmla="*/ 1 h 7"/>
                  <a:gd name="T46" fmla="*/ 1 w 5"/>
                  <a:gd name="T47" fmla="*/ 0 h 7"/>
                  <a:gd name="T48" fmla="*/ 3 w 5"/>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0"/>
                    </a:moveTo>
                    <a:lnTo>
                      <a:pt x="4" y="0"/>
                    </a:lnTo>
                    <a:lnTo>
                      <a:pt x="4" y="1"/>
                    </a:lnTo>
                    <a:lnTo>
                      <a:pt x="5" y="1"/>
                    </a:lnTo>
                    <a:lnTo>
                      <a:pt x="5" y="2"/>
                    </a:lnTo>
                    <a:lnTo>
                      <a:pt x="5" y="3"/>
                    </a:lnTo>
                    <a:lnTo>
                      <a:pt x="5" y="3"/>
                    </a:lnTo>
                    <a:lnTo>
                      <a:pt x="5" y="4"/>
                    </a:lnTo>
                    <a:lnTo>
                      <a:pt x="5" y="5"/>
                    </a:lnTo>
                    <a:lnTo>
                      <a:pt x="5" y="5"/>
                    </a:lnTo>
                    <a:lnTo>
                      <a:pt x="4" y="6"/>
                    </a:lnTo>
                    <a:lnTo>
                      <a:pt x="4" y="7"/>
                    </a:lnTo>
                    <a:lnTo>
                      <a:pt x="3" y="7"/>
                    </a:lnTo>
                    <a:lnTo>
                      <a:pt x="1" y="7"/>
                    </a:lnTo>
                    <a:lnTo>
                      <a:pt x="1" y="6"/>
                    </a:lnTo>
                    <a:lnTo>
                      <a:pt x="0" y="5"/>
                    </a:lnTo>
                    <a:lnTo>
                      <a:pt x="0" y="5"/>
                    </a:lnTo>
                    <a:lnTo>
                      <a:pt x="0" y="4"/>
                    </a:lnTo>
                    <a:lnTo>
                      <a:pt x="0" y="3"/>
                    </a:lnTo>
                    <a:lnTo>
                      <a:pt x="0" y="3"/>
                    </a:lnTo>
                    <a:lnTo>
                      <a:pt x="0" y="2"/>
                    </a:lnTo>
                    <a:lnTo>
                      <a:pt x="0" y="1"/>
                    </a:lnTo>
                    <a:lnTo>
                      <a:pt x="1" y="1"/>
                    </a:lnTo>
                    <a:lnTo>
                      <a:pt x="1" y="0"/>
                    </a:lnTo>
                    <a:lnTo>
                      <a:pt x="3" y="0"/>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27" name="Freeform 2527"/>
              <p:cNvSpPr>
                <a:spLocks/>
              </p:cNvSpPr>
              <p:nvPr/>
            </p:nvSpPr>
            <p:spPr bwMode="auto">
              <a:xfrm>
                <a:off x="1624" y="3159"/>
                <a:ext cx="5" cy="7"/>
              </a:xfrm>
              <a:custGeom>
                <a:avLst/>
                <a:gdLst>
                  <a:gd name="T0" fmla="*/ 3 w 5"/>
                  <a:gd name="T1" fmla="*/ 0 h 7"/>
                  <a:gd name="T2" fmla="*/ 4 w 5"/>
                  <a:gd name="T3" fmla="*/ 0 h 7"/>
                  <a:gd name="T4" fmla="*/ 4 w 5"/>
                  <a:gd name="T5" fmla="*/ 1 h 7"/>
                  <a:gd name="T6" fmla="*/ 5 w 5"/>
                  <a:gd name="T7" fmla="*/ 1 h 7"/>
                  <a:gd name="T8" fmla="*/ 5 w 5"/>
                  <a:gd name="T9" fmla="*/ 2 h 7"/>
                  <a:gd name="T10" fmla="*/ 5 w 5"/>
                  <a:gd name="T11" fmla="*/ 3 h 7"/>
                  <a:gd name="T12" fmla="*/ 5 w 5"/>
                  <a:gd name="T13" fmla="*/ 3 h 7"/>
                  <a:gd name="T14" fmla="*/ 5 w 5"/>
                  <a:gd name="T15" fmla="*/ 4 h 7"/>
                  <a:gd name="T16" fmla="*/ 5 w 5"/>
                  <a:gd name="T17" fmla="*/ 5 h 7"/>
                  <a:gd name="T18" fmla="*/ 5 w 5"/>
                  <a:gd name="T19" fmla="*/ 5 h 7"/>
                  <a:gd name="T20" fmla="*/ 4 w 5"/>
                  <a:gd name="T21" fmla="*/ 6 h 7"/>
                  <a:gd name="T22" fmla="*/ 4 w 5"/>
                  <a:gd name="T23" fmla="*/ 7 h 7"/>
                  <a:gd name="T24" fmla="*/ 3 w 5"/>
                  <a:gd name="T25" fmla="*/ 7 h 7"/>
                  <a:gd name="T26" fmla="*/ 1 w 5"/>
                  <a:gd name="T27" fmla="*/ 7 h 7"/>
                  <a:gd name="T28" fmla="*/ 1 w 5"/>
                  <a:gd name="T29" fmla="*/ 6 h 7"/>
                  <a:gd name="T30" fmla="*/ 0 w 5"/>
                  <a:gd name="T31" fmla="*/ 5 h 7"/>
                  <a:gd name="T32" fmla="*/ 0 w 5"/>
                  <a:gd name="T33" fmla="*/ 5 h 7"/>
                  <a:gd name="T34" fmla="*/ 0 w 5"/>
                  <a:gd name="T35" fmla="*/ 4 h 7"/>
                  <a:gd name="T36" fmla="*/ 0 w 5"/>
                  <a:gd name="T37" fmla="*/ 3 h 7"/>
                  <a:gd name="T38" fmla="*/ 0 w 5"/>
                  <a:gd name="T39" fmla="*/ 3 h 7"/>
                  <a:gd name="T40" fmla="*/ 0 w 5"/>
                  <a:gd name="T41" fmla="*/ 2 h 7"/>
                  <a:gd name="T42" fmla="*/ 0 w 5"/>
                  <a:gd name="T43" fmla="*/ 1 h 7"/>
                  <a:gd name="T44" fmla="*/ 1 w 5"/>
                  <a:gd name="T45" fmla="*/ 1 h 7"/>
                  <a:gd name="T46" fmla="*/ 1 w 5"/>
                  <a:gd name="T47" fmla="*/ 0 h 7"/>
                  <a:gd name="T48" fmla="*/ 3 w 5"/>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0"/>
                    </a:moveTo>
                    <a:lnTo>
                      <a:pt x="4" y="0"/>
                    </a:lnTo>
                    <a:lnTo>
                      <a:pt x="4" y="1"/>
                    </a:lnTo>
                    <a:lnTo>
                      <a:pt x="5" y="1"/>
                    </a:lnTo>
                    <a:lnTo>
                      <a:pt x="5" y="2"/>
                    </a:lnTo>
                    <a:lnTo>
                      <a:pt x="5" y="3"/>
                    </a:lnTo>
                    <a:lnTo>
                      <a:pt x="5" y="3"/>
                    </a:lnTo>
                    <a:lnTo>
                      <a:pt x="5" y="4"/>
                    </a:lnTo>
                    <a:lnTo>
                      <a:pt x="5" y="5"/>
                    </a:lnTo>
                    <a:lnTo>
                      <a:pt x="5" y="5"/>
                    </a:lnTo>
                    <a:lnTo>
                      <a:pt x="4" y="6"/>
                    </a:lnTo>
                    <a:lnTo>
                      <a:pt x="4" y="7"/>
                    </a:lnTo>
                    <a:lnTo>
                      <a:pt x="3" y="7"/>
                    </a:lnTo>
                    <a:lnTo>
                      <a:pt x="1" y="7"/>
                    </a:lnTo>
                    <a:lnTo>
                      <a:pt x="1" y="6"/>
                    </a:lnTo>
                    <a:lnTo>
                      <a:pt x="0" y="5"/>
                    </a:lnTo>
                    <a:lnTo>
                      <a:pt x="0" y="5"/>
                    </a:lnTo>
                    <a:lnTo>
                      <a:pt x="0" y="4"/>
                    </a:lnTo>
                    <a:lnTo>
                      <a:pt x="0" y="3"/>
                    </a:lnTo>
                    <a:lnTo>
                      <a:pt x="0" y="3"/>
                    </a:lnTo>
                    <a:lnTo>
                      <a:pt x="0" y="2"/>
                    </a:lnTo>
                    <a:lnTo>
                      <a:pt x="0" y="1"/>
                    </a:lnTo>
                    <a:lnTo>
                      <a:pt x="1" y="1"/>
                    </a:lnTo>
                    <a:lnTo>
                      <a:pt x="1" y="0"/>
                    </a:lnTo>
                    <a:lnTo>
                      <a:pt x="3" y="0"/>
                    </a:ln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771" name="Freeform 2529"/>
            <p:cNvSpPr>
              <a:spLocks/>
            </p:cNvSpPr>
            <p:nvPr/>
          </p:nvSpPr>
          <p:spPr bwMode="auto">
            <a:xfrm>
              <a:off x="2527301" y="5125011"/>
              <a:ext cx="209550" cy="88900"/>
            </a:xfrm>
            <a:custGeom>
              <a:avLst/>
              <a:gdLst>
                <a:gd name="T0" fmla="*/ 25 w 132"/>
                <a:gd name="T1" fmla="*/ 3 h 56"/>
                <a:gd name="T2" fmla="*/ 31 w 132"/>
                <a:gd name="T3" fmla="*/ 3 h 56"/>
                <a:gd name="T4" fmla="*/ 38 w 132"/>
                <a:gd name="T5" fmla="*/ 3 h 56"/>
                <a:gd name="T6" fmla="*/ 45 w 132"/>
                <a:gd name="T7" fmla="*/ 3 h 56"/>
                <a:gd name="T8" fmla="*/ 52 w 132"/>
                <a:gd name="T9" fmla="*/ 3 h 56"/>
                <a:gd name="T10" fmla="*/ 60 w 132"/>
                <a:gd name="T11" fmla="*/ 3 h 56"/>
                <a:gd name="T12" fmla="*/ 67 w 132"/>
                <a:gd name="T13" fmla="*/ 3 h 56"/>
                <a:gd name="T14" fmla="*/ 74 w 132"/>
                <a:gd name="T15" fmla="*/ 3 h 56"/>
                <a:gd name="T16" fmla="*/ 80 w 132"/>
                <a:gd name="T17" fmla="*/ 3 h 56"/>
                <a:gd name="T18" fmla="*/ 103 w 132"/>
                <a:gd name="T19" fmla="*/ 0 h 56"/>
                <a:gd name="T20" fmla="*/ 119 w 132"/>
                <a:gd name="T21" fmla="*/ 2 h 56"/>
                <a:gd name="T22" fmla="*/ 129 w 132"/>
                <a:gd name="T23" fmla="*/ 6 h 56"/>
                <a:gd name="T24" fmla="*/ 132 w 132"/>
                <a:gd name="T25" fmla="*/ 13 h 56"/>
                <a:gd name="T26" fmla="*/ 130 w 132"/>
                <a:gd name="T27" fmla="*/ 21 h 56"/>
                <a:gd name="T28" fmla="*/ 125 w 132"/>
                <a:gd name="T29" fmla="*/ 31 h 56"/>
                <a:gd name="T30" fmla="*/ 116 w 132"/>
                <a:gd name="T31" fmla="*/ 41 h 56"/>
                <a:gd name="T32" fmla="*/ 106 w 132"/>
                <a:gd name="T33" fmla="*/ 50 h 56"/>
                <a:gd name="T34" fmla="*/ 99 w 132"/>
                <a:gd name="T35" fmla="*/ 54 h 56"/>
                <a:gd name="T36" fmla="*/ 94 w 132"/>
                <a:gd name="T37" fmla="*/ 56 h 56"/>
                <a:gd name="T38" fmla="*/ 89 w 132"/>
                <a:gd name="T39" fmla="*/ 56 h 56"/>
                <a:gd name="T40" fmla="*/ 85 w 132"/>
                <a:gd name="T41" fmla="*/ 55 h 56"/>
                <a:gd name="T42" fmla="*/ 81 w 132"/>
                <a:gd name="T43" fmla="*/ 54 h 56"/>
                <a:gd name="T44" fmla="*/ 76 w 132"/>
                <a:gd name="T45" fmla="*/ 52 h 56"/>
                <a:gd name="T46" fmla="*/ 70 w 132"/>
                <a:gd name="T47" fmla="*/ 51 h 56"/>
                <a:gd name="T48" fmla="*/ 61 w 132"/>
                <a:gd name="T49" fmla="*/ 50 h 56"/>
                <a:gd name="T50" fmla="*/ 56 w 132"/>
                <a:gd name="T51" fmla="*/ 51 h 56"/>
                <a:gd name="T52" fmla="*/ 52 w 132"/>
                <a:gd name="T53" fmla="*/ 52 h 56"/>
                <a:gd name="T54" fmla="*/ 47 w 132"/>
                <a:gd name="T55" fmla="*/ 54 h 56"/>
                <a:gd name="T56" fmla="*/ 42 w 132"/>
                <a:gd name="T57" fmla="*/ 55 h 56"/>
                <a:gd name="T58" fmla="*/ 37 w 132"/>
                <a:gd name="T59" fmla="*/ 55 h 56"/>
                <a:gd name="T60" fmla="*/ 30 w 132"/>
                <a:gd name="T61" fmla="*/ 54 h 56"/>
                <a:gd name="T62" fmla="*/ 22 w 132"/>
                <a:gd name="T63" fmla="*/ 50 h 56"/>
                <a:gd name="T64" fmla="*/ 11 w 132"/>
                <a:gd name="T65" fmla="*/ 44 h 56"/>
                <a:gd name="T66" fmla="*/ 8 w 132"/>
                <a:gd name="T67" fmla="*/ 35 h 56"/>
                <a:gd name="T68" fmla="*/ 5 w 132"/>
                <a:gd name="T69" fmla="*/ 26 h 56"/>
                <a:gd name="T70" fmla="*/ 2 w 132"/>
                <a:gd name="T71" fmla="*/ 19 h 56"/>
                <a:gd name="T72" fmla="*/ 0 w 132"/>
                <a:gd name="T73" fmla="*/ 13 h 56"/>
                <a:gd name="T74" fmla="*/ 1 w 132"/>
                <a:gd name="T75" fmla="*/ 7 h 56"/>
                <a:gd name="T76" fmla="*/ 4 w 132"/>
                <a:gd name="T77" fmla="*/ 4 h 56"/>
                <a:gd name="T78" fmla="*/ 12 w 132"/>
                <a:gd name="T79" fmla="*/ 3 h 56"/>
                <a:gd name="T80" fmla="*/ 25 w 132"/>
                <a:gd name="T81"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56">
                  <a:moveTo>
                    <a:pt x="25" y="3"/>
                  </a:moveTo>
                  <a:lnTo>
                    <a:pt x="31" y="3"/>
                  </a:lnTo>
                  <a:lnTo>
                    <a:pt x="38" y="3"/>
                  </a:lnTo>
                  <a:lnTo>
                    <a:pt x="45" y="3"/>
                  </a:lnTo>
                  <a:lnTo>
                    <a:pt x="52" y="3"/>
                  </a:lnTo>
                  <a:lnTo>
                    <a:pt x="60" y="3"/>
                  </a:lnTo>
                  <a:lnTo>
                    <a:pt x="67" y="3"/>
                  </a:lnTo>
                  <a:lnTo>
                    <a:pt x="74" y="3"/>
                  </a:lnTo>
                  <a:lnTo>
                    <a:pt x="80" y="3"/>
                  </a:lnTo>
                  <a:lnTo>
                    <a:pt x="103" y="0"/>
                  </a:lnTo>
                  <a:lnTo>
                    <a:pt x="119" y="2"/>
                  </a:lnTo>
                  <a:lnTo>
                    <a:pt x="129" y="6"/>
                  </a:lnTo>
                  <a:lnTo>
                    <a:pt x="132" y="13"/>
                  </a:lnTo>
                  <a:lnTo>
                    <a:pt x="130" y="21"/>
                  </a:lnTo>
                  <a:lnTo>
                    <a:pt x="125" y="31"/>
                  </a:lnTo>
                  <a:lnTo>
                    <a:pt x="116" y="41"/>
                  </a:lnTo>
                  <a:lnTo>
                    <a:pt x="106" y="50"/>
                  </a:lnTo>
                  <a:lnTo>
                    <a:pt x="99" y="54"/>
                  </a:lnTo>
                  <a:lnTo>
                    <a:pt x="94" y="56"/>
                  </a:lnTo>
                  <a:lnTo>
                    <a:pt x="89" y="56"/>
                  </a:lnTo>
                  <a:lnTo>
                    <a:pt x="85" y="55"/>
                  </a:lnTo>
                  <a:lnTo>
                    <a:pt x="81" y="54"/>
                  </a:lnTo>
                  <a:lnTo>
                    <a:pt x="76" y="52"/>
                  </a:lnTo>
                  <a:lnTo>
                    <a:pt x="70" y="51"/>
                  </a:lnTo>
                  <a:lnTo>
                    <a:pt x="61" y="50"/>
                  </a:lnTo>
                  <a:lnTo>
                    <a:pt x="56" y="51"/>
                  </a:lnTo>
                  <a:lnTo>
                    <a:pt x="52" y="52"/>
                  </a:lnTo>
                  <a:lnTo>
                    <a:pt x="47" y="54"/>
                  </a:lnTo>
                  <a:lnTo>
                    <a:pt x="42" y="55"/>
                  </a:lnTo>
                  <a:lnTo>
                    <a:pt x="37" y="55"/>
                  </a:lnTo>
                  <a:lnTo>
                    <a:pt x="30" y="54"/>
                  </a:lnTo>
                  <a:lnTo>
                    <a:pt x="22" y="50"/>
                  </a:lnTo>
                  <a:lnTo>
                    <a:pt x="11" y="44"/>
                  </a:lnTo>
                  <a:lnTo>
                    <a:pt x="8" y="35"/>
                  </a:lnTo>
                  <a:lnTo>
                    <a:pt x="5" y="26"/>
                  </a:lnTo>
                  <a:lnTo>
                    <a:pt x="2" y="19"/>
                  </a:lnTo>
                  <a:lnTo>
                    <a:pt x="0" y="13"/>
                  </a:lnTo>
                  <a:lnTo>
                    <a:pt x="1" y="7"/>
                  </a:lnTo>
                  <a:lnTo>
                    <a:pt x="4" y="4"/>
                  </a:lnTo>
                  <a:lnTo>
                    <a:pt x="12" y="3"/>
                  </a:lnTo>
                  <a:lnTo>
                    <a:pt x="25" y="3"/>
                  </a:lnTo>
                  <a:close/>
                </a:path>
              </a:pathLst>
            </a:custGeom>
            <a:solidFill>
              <a:srgbClr val="967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72" name="Freeform 2530"/>
            <p:cNvSpPr>
              <a:spLocks/>
            </p:cNvSpPr>
            <p:nvPr/>
          </p:nvSpPr>
          <p:spPr bwMode="auto">
            <a:xfrm>
              <a:off x="2530476" y="5125013"/>
              <a:ext cx="204788" cy="85725"/>
            </a:xfrm>
            <a:custGeom>
              <a:avLst/>
              <a:gdLst>
                <a:gd name="T0" fmla="*/ 25 w 129"/>
                <a:gd name="T1" fmla="*/ 3 h 54"/>
                <a:gd name="T2" fmla="*/ 31 w 129"/>
                <a:gd name="T3" fmla="*/ 3 h 54"/>
                <a:gd name="T4" fmla="*/ 37 w 129"/>
                <a:gd name="T5" fmla="*/ 3 h 54"/>
                <a:gd name="T6" fmla="*/ 44 w 129"/>
                <a:gd name="T7" fmla="*/ 3 h 54"/>
                <a:gd name="T8" fmla="*/ 51 w 129"/>
                <a:gd name="T9" fmla="*/ 3 h 54"/>
                <a:gd name="T10" fmla="*/ 58 w 129"/>
                <a:gd name="T11" fmla="*/ 3 h 54"/>
                <a:gd name="T12" fmla="*/ 65 w 129"/>
                <a:gd name="T13" fmla="*/ 3 h 54"/>
                <a:gd name="T14" fmla="*/ 71 w 129"/>
                <a:gd name="T15" fmla="*/ 3 h 54"/>
                <a:gd name="T16" fmla="*/ 77 w 129"/>
                <a:gd name="T17" fmla="*/ 3 h 54"/>
                <a:gd name="T18" fmla="*/ 101 w 129"/>
                <a:gd name="T19" fmla="*/ 0 h 54"/>
                <a:gd name="T20" fmla="*/ 117 w 129"/>
                <a:gd name="T21" fmla="*/ 1 h 54"/>
                <a:gd name="T22" fmla="*/ 126 w 129"/>
                <a:gd name="T23" fmla="*/ 5 h 54"/>
                <a:gd name="T24" fmla="*/ 129 w 129"/>
                <a:gd name="T25" fmla="*/ 12 h 54"/>
                <a:gd name="T26" fmla="*/ 127 w 129"/>
                <a:gd name="T27" fmla="*/ 20 h 54"/>
                <a:gd name="T28" fmla="*/ 122 w 129"/>
                <a:gd name="T29" fmla="*/ 29 h 54"/>
                <a:gd name="T30" fmla="*/ 114 w 129"/>
                <a:gd name="T31" fmla="*/ 39 h 54"/>
                <a:gd name="T32" fmla="*/ 104 w 129"/>
                <a:gd name="T33" fmla="*/ 49 h 54"/>
                <a:gd name="T34" fmla="*/ 97 w 129"/>
                <a:gd name="T35" fmla="*/ 53 h 54"/>
                <a:gd name="T36" fmla="*/ 91 w 129"/>
                <a:gd name="T37" fmla="*/ 54 h 54"/>
                <a:gd name="T38" fmla="*/ 87 w 129"/>
                <a:gd name="T39" fmla="*/ 54 h 54"/>
                <a:gd name="T40" fmla="*/ 83 w 129"/>
                <a:gd name="T41" fmla="*/ 54 h 54"/>
                <a:gd name="T42" fmla="*/ 79 w 129"/>
                <a:gd name="T43" fmla="*/ 52 h 54"/>
                <a:gd name="T44" fmla="*/ 74 w 129"/>
                <a:gd name="T45" fmla="*/ 50 h 54"/>
                <a:gd name="T46" fmla="*/ 67 w 129"/>
                <a:gd name="T47" fmla="*/ 49 h 54"/>
                <a:gd name="T48" fmla="*/ 59 w 129"/>
                <a:gd name="T49" fmla="*/ 49 h 54"/>
                <a:gd name="T50" fmla="*/ 54 w 129"/>
                <a:gd name="T51" fmla="*/ 49 h 54"/>
                <a:gd name="T52" fmla="*/ 49 w 129"/>
                <a:gd name="T53" fmla="*/ 50 h 54"/>
                <a:gd name="T54" fmla="*/ 44 w 129"/>
                <a:gd name="T55" fmla="*/ 52 h 54"/>
                <a:gd name="T56" fmla="*/ 40 w 129"/>
                <a:gd name="T57" fmla="*/ 53 h 54"/>
                <a:gd name="T58" fmla="*/ 34 w 129"/>
                <a:gd name="T59" fmla="*/ 53 h 54"/>
                <a:gd name="T60" fmla="*/ 28 w 129"/>
                <a:gd name="T61" fmla="*/ 52 h 54"/>
                <a:gd name="T62" fmla="*/ 20 w 129"/>
                <a:gd name="T63" fmla="*/ 49 h 54"/>
                <a:gd name="T64" fmla="*/ 11 w 129"/>
                <a:gd name="T65" fmla="*/ 43 h 54"/>
                <a:gd name="T66" fmla="*/ 8 w 129"/>
                <a:gd name="T67" fmla="*/ 34 h 54"/>
                <a:gd name="T68" fmla="*/ 5 w 129"/>
                <a:gd name="T69" fmla="*/ 26 h 54"/>
                <a:gd name="T70" fmla="*/ 2 w 129"/>
                <a:gd name="T71" fmla="*/ 19 h 54"/>
                <a:gd name="T72" fmla="*/ 0 w 129"/>
                <a:gd name="T73" fmla="*/ 13 h 54"/>
                <a:gd name="T74" fmla="*/ 1 w 129"/>
                <a:gd name="T75" fmla="*/ 8 h 54"/>
                <a:gd name="T76" fmla="*/ 4 w 129"/>
                <a:gd name="T77" fmla="*/ 5 h 54"/>
                <a:gd name="T78" fmla="*/ 12 w 129"/>
                <a:gd name="T79" fmla="*/ 3 h 54"/>
                <a:gd name="T80" fmla="*/ 25 w 129"/>
                <a:gd name="T81"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54">
                  <a:moveTo>
                    <a:pt x="25" y="3"/>
                  </a:moveTo>
                  <a:lnTo>
                    <a:pt x="31" y="3"/>
                  </a:lnTo>
                  <a:lnTo>
                    <a:pt x="37" y="3"/>
                  </a:lnTo>
                  <a:lnTo>
                    <a:pt x="44" y="3"/>
                  </a:lnTo>
                  <a:lnTo>
                    <a:pt x="51" y="3"/>
                  </a:lnTo>
                  <a:lnTo>
                    <a:pt x="58" y="3"/>
                  </a:lnTo>
                  <a:lnTo>
                    <a:pt x="65" y="3"/>
                  </a:lnTo>
                  <a:lnTo>
                    <a:pt x="71" y="3"/>
                  </a:lnTo>
                  <a:lnTo>
                    <a:pt x="77" y="3"/>
                  </a:lnTo>
                  <a:lnTo>
                    <a:pt x="101" y="0"/>
                  </a:lnTo>
                  <a:lnTo>
                    <a:pt x="117" y="1"/>
                  </a:lnTo>
                  <a:lnTo>
                    <a:pt x="126" y="5"/>
                  </a:lnTo>
                  <a:lnTo>
                    <a:pt x="129" y="12"/>
                  </a:lnTo>
                  <a:lnTo>
                    <a:pt x="127" y="20"/>
                  </a:lnTo>
                  <a:lnTo>
                    <a:pt x="122" y="29"/>
                  </a:lnTo>
                  <a:lnTo>
                    <a:pt x="114" y="39"/>
                  </a:lnTo>
                  <a:lnTo>
                    <a:pt x="104" y="49"/>
                  </a:lnTo>
                  <a:lnTo>
                    <a:pt x="97" y="53"/>
                  </a:lnTo>
                  <a:lnTo>
                    <a:pt x="91" y="54"/>
                  </a:lnTo>
                  <a:lnTo>
                    <a:pt x="87" y="54"/>
                  </a:lnTo>
                  <a:lnTo>
                    <a:pt x="83" y="54"/>
                  </a:lnTo>
                  <a:lnTo>
                    <a:pt x="79" y="52"/>
                  </a:lnTo>
                  <a:lnTo>
                    <a:pt x="74" y="50"/>
                  </a:lnTo>
                  <a:lnTo>
                    <a:pt x="67" y="49"/>
                  </a:lnTo>
                  <a:lnTo>
                    <a:pt x="59" y="49"/>
                  </a:lnTo>
                  <a:lnTo>
                    <a:pt x="54" y="49"/>
                  </a:lnTo>
                  <a:lnTo>
                    <a:pt x="49" y="50"/>
                  </a:lnTo>
                  <a:lnTo>
                    <a:pt x="44" y="52"/>
                  </a:lnTo>
                  <a:lnTo>
                    <a:pt x="40" y="53"/>
                  </a:lnTo>
                  <a:lnTo>
                    <a:pt x="34" y="53"/>
                  </a:lnTo>
                  <a:lnTo>
                    <a:pt x="28" y="52"/>
                  </a:lnTo>
                  <a:lnTo>
                    <a:pt x="20" y="49"/>
                  </a:lnTo>
                  <a:lnTo>
                    <a:pt x="11" y="43"/>
                  </a:lnTo>
                  <a:lnTo>
                    <a:pt x="8" y="34"/>
                  </a:lnTo>
                  <a:lnTo>
                    <a:pt x="5" y="26"/>
                  </a:lnTo>
                  <a:lnTo>
                    <a:pt x="2" y="19"/>
                  </a:lnTo>
                  <a:lnTo>
                    <a:pt x="0" y="13"/>
                  </a:lnTo>
                  <a:lnTo>
                    <a:pt x="1" y="8"/>
                  </a:lnTo>
                  <a:lnTo>
                    <a:pt x="4" y="5"/>
                  </a:lnTo>
                  <a:lnTo>
                    <a:pt x="12" y="3"/>
                  </a:lnTo>
                  <a:lnTo>
                    <a:pt x="25" y="3"/>
                  </a:lnTo>
                  <a:close/>
                </a:path>
              </a:pathLst>
            </a:custGeom>
            <a:solidFill>
              <a:srgbClr val="A18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73" name="Freeform 2531"/>
            <p:cNvSpPr>
              <a:spLocks/>
            </p:cNvSpPr>
            <p:nvPr/>
          </p:nvSpPr>
          <p:spPr bwMode="auto">
            <a:xfrm>
              <a:off x="2535240" y="5125013"/>
              <a:ext cx="200025" cy="85725"/>
            </a:xfrm>
            <a:custGeom>
              <a:avLst/>
              <a:gdLst>
                <a:gd name="T0" fmla="*/ 25 w 126"/>
                <a:gd name="T1" fmla="*/ 4 h 54"/>
                <a:gd name="T2" fmla="*/ 30 w 126"/>
                <a:gd name="T3" fmla="*/ 4 h 54"/>
                <a:gd name="T4" fmla="*/ 37 w 126"/>
                <a:gd name="T5" fmla="*/ 4 h 54"/>
                <a:gd name="T6" fmla="*/ 43 w 126"/>
                <a:gd name="T7" fmla="*/ 4 h 54"/>
                <a:gd name="T8" fmla="*/ 50 w 126"/>
                <a:gd name="T9" fmla="*/ 3 h 54"/>
                <a:gd name="T10" fmla="*/ 56 w 126"/>
                <a:gd name="T11" fmla="*/ 3 h 54"/>
                <a:gd name="T12" fmla="*/ 63 w 126"/>
                <a:gd name="T13" fmla="*/ 3 h 54"/>
                <a:gd name="T14" fmla="*/ 69 w 126"/>
                <a:gd name="T15" fmla="*/ 3 h 54"/>
                <a:gd name="T16" fmla="*/ 75 w 126"/>
                <a:gd name="T17" fmla="*/ 3 h 54"/>
                <a:gd name="T18" fmla="*/ 98 w 126"/>
                <a:gd name="T19" fmla="*/ 0 h 54"/>
                <a:gd name="T20" fmla="*/ 114 w 126"/>
                <a:gd name="T21" fmla="*/ 1 h 54"/>
                <a:gd name="T22" fmla="*/ 123 w 126"/>
                <a:gd name="T23" fmla="*/ 5 h 54"/>
                <a:gd name="T24" fmla="*/ 126 w 126"/>
                <a:gd name="T25" fmla="*/ 12 h 54"/>
                <a:gd name="T26" fmla="*/ 124 w 126"/>
                <a:gd name="T27" fmla="*/ 20 h 54"/>
                <a:gd name="T28" fmla="*/ 119 w 126"/>
                <a:gd name="T29" fmla="*/ 29 h 54"/>
                <a:gd name="T30" fmla="*/ 111 w 126"/>
                <a:gd name="T31" fmla="*/ 39 h 54"/>
                <a:gd name="T32" fmla="*/ 101 w 126"/>
                <a:gd name="T33" fmla="*/ 48 h 54"/>
                <a:gd name="T34" fmla="*/ 94 w 126"/>
                <a:gd name="T35" fmla="*/ 52 h 54"/>
                <a:gd name="T36" fmla="*/ 88 w 126"/>
                <a:gd name="T37" fmla="*/ 54 h 54"/>
                <a:gd name="T38" fmla="*/ 84 w 126"/>
                <a:gd name="T39" fmla="*/ 54 h 54"/>
                <a:gd name="T40" fmla="*/ 80 w 126"/>
                <a:gd name="T41" fmla="*/ 53 h 54"/>
                <a:gd name="T42" fmla="*/ 76 w 126"/>
                <a:gd name="T43" fmla="*/ 52 h 54"/>
                <a:gd name="T44" fmla="*/ 71 w 126"/>
                <a:gd name="T45" fmla="*/ 50 h 54"/>
                <a:gd name="T46" fmla="*/ 65 w 126"/>
                <a:gd name="T47" fmla="*/ 49 h 54"/>
                <a:gd name="T48" fmla="*/ 56 w 126"/>
                <a:gd name="T49" fmla="*/ 48 h 54"/>
                <a:gd name="T50" fmla="*/ 51 w 126"/>
                <a:gd name="T51" fmla="*/ 49 h 54"/>
                <a:gd name="T52" fmla="*/ 46 w 126"/>
                <a:gd name="T53" fmla="*/ 50 h 54"/>
                <a:gd name="T54" fmla="*/ 42 w 126"/>
                <a:gd name="T55" fmla="*/ 52 h 54"/>
                <a:gd name="T56" fmla="*/ 37 w 126"/>
                <a:gd name="T57" fmla="*/ 53 h 54"/>
                <a:gd name="T58" fmla="*/ 31 w 126"/>
                <a:gd name="T59" fmla="*/ 53 h 54"/>
                <a:gd name="T60" fmla="*/ 26 w 126"/>
                <a:gd name="T61" fmla="*/ 52 h 54"/>
                <a:gd name="T62" fmla="*/ 19 w 126"/>
                <a:gd name="T63" fmla="*/ 49 h 54"/>
                <a:gd name="T64" fmla="*/ 11 w 126"/>
                <a:gd name="T65" fmla="*/ 44 h 54"/>
                <a:gd name="T66" fmla="*/ 8 w 126"/>
                <a:gd name="T67" fmla="*/ 35 h 54"/>
                <a:gd name="T68" fmla="*/ 5 w 126"/>
                <a:gd name="T69" fmla="*/ 26 h 54"/>
                <a:gd name="T70" fmla="*/ 2 w 126"/>
                <a:gd name="T71" fmla="*/ 19 h 54"/>
                <a:gd name="T72" fmla="*/ 0 w 126"/>
                <a:gd name="T73" fmla="*/ 13 h 54"/>
                <a:gd name="T74" fmla="*/ 0 w 126"/>
                <a:gd name="T75" fmla="*/ 8 h 54"/>
                <a:gd name="T76" fmla="*/ 4 w 126"/>
                <a:gd name="T77" fmla="*/ 5 h 54"/>
                <a:gd name="T78" fmla="*/ 12 w 126"/>
                <a:gd name="T79" fmla="*/ 4 h 54"/>
                <a:gd name="T80" fmla="*/ 25 w 126"/>
                <a:gd name="T8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54">
                  <a:moveTo>
                    <a:pt x="25" y="4"/>
                  </a:moveTo>
                  <a:lnTo>
                    <a:pt x="30" y="4"/>
                  </a:lnTo>
                  <a:lnTo>
                    <a:pt x="37" y="4"/>
                  </a:lnTo>
                  <a:lnTo>
                    <a:pt x="43" y="4"/>
                  </a:lnTo>
                  <a:lnTo>
                    <a:pt x="50" y="3"/>
                  </a:lnTo>
                  <a:lnTo>
                    <a:pt x="56" y="3"/>
                  </a:lnTo>
                  <a:lnTo>
                    <a:pt x="63" y="3"/>
                  </a:lnTo>
                  <a:lnTo>
                    <a:pt x="69" y="3"/>
                  </a:lnTo>
                  <a:lnTo>
                    <a:pt x="75" y="3"/>
                  </a:lnTo>
                  <a:lnTo>
                    <a:pt x="98" y="0"/>
                  </a:lnTo>
                  <a:lnTo>
                    <a:pt x="114" y="1"/>
                  </a:lnTo>
                  <a:lnTo>
                    <a:pt x="123" y="5"/>
                  </a:lnTo>
                  <a:lnTo>
                    <a:pt x="126" y="12"/>
                  </a:lnTo>
                  <a:lnTo>
                    <a:pt x="124" y="20"/>
                  </a:lnTo>
                  <a:lnTo>
                    <a:pt x="119" y="29"/>
                  </a:lnTo>
                  <a:lnTo>
                    <a:pt x="111" y="39"/>
                  </a:lnTo>
                  <a:lnTo>
                    <a:pt x="101" y="48"/>
                  </a:lnTo>
                  <a:lnTo>
                    <a:pt x="94" y="52"/>
                  </a:lnTo>
                  <a:lnTo>
                    <a:pt x="88" y="54"/>
                  </a:lnTo>
                  <a:lnTo>
                    <a:pt x="84" y="54"/>
                  </a:lnTo>
                  <a:lnTo>
                    <a:pt x="80" y="53"/>
                  </a:lnTo>
                  <a:lnTo>
                    <a:pt x="76" y="52"/>
                  </a:lnTo>
                  <a:lnTo>
                    <a:pt x="71" y="50"/>
                  </a:lnTo>
                  <a:lnTo>
                    <a:pt x="65" y="49"/>
                  </a:lnTo>
                  <a:lnTo>
                    <a:pt x="56" y="48"/>
                  </a:lnTo>
                  <a:lnTo>
                    <a:pt x="51" y="49"/>
                  </a:lnTo>
                  <a:lnTo>
                    <a:pt x="46" y="50"/>
                  </a:lnTo>
                  <a:lnTo>
                    <a:pt x="42" y="52"/>
                  </a:lnTo>
                  <a:lnTo>
                    <a:pt x="37" y="53"/>
                  </a:lnTo>
                  <a:lnTo>
                    <a:pt x="31" y="53"/>
                  </a:lnTo>
                  <a:lnTo>
                    <a:pt x="26" y="52"/>
                  </a:lnTo>
                  <a:lnTo>
                    <a:pt x="19" y="49"/>
                  </a:lnTo>
                  <a:lnTo>
                    <a:pt x="11" y="44"/>
                  </a:lnTo>
                  <a:lnTo>
                    <a:pt x="8" y="35"/>
                  </a:lnTo>
                  <a:lnTo>
                    <a:pt x="5" y="26"/>
                  </a:lnTo>
                  <a:lnTo>
                    <a:pt x="2" y="19"/>
                  </a:lnTo>
                  <a:lnTo>
                    <a:pt x="0" y="13"/>
                  </a:lnTo>
                  <a:lnTo>
                    <a:pt x="0" y="8"/>
                  </a:lnTo>
                  <a:lnTo>
                    <a:pt x="4" y="5"/>
                  </a:lnTo>
                  <a:lnTo>
                    <a:pt x="12" y="4"/>
                  </a:lnTo>
                  <a:lnTo>
                    <a:pt x="25" y="4"/>
                  </a:lnTo>
                  <a:close/>
                </a:path>
              </a:pathLst>
            </a:custGeom>
            <a:solidFill>
              <a:srgbClr val="AD91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74" name="Freeform 2532"/>
            <p:cNvSpPr>
              <a:spLocks/>
            </p:cNvSpPr>
            <p:nvPr/>
          </p:nvSpPr>
          <p:spPr bwMode="auto">
            <a:xfrm>
              <a:off x="2540003" y="5125011"/>
              <a:ext cx="193675" cy="84138"/>
            </a:xfrm>
            <a:custGeom>
              <a:avLst/>
              <a:gdLst>
                <a:gd name="T0" fmla="*/ 24 w 122"/>
                <a:gd name="T1" fmla="*/ 4 h 53"/>
                <a:gd name="T2" fmla="*/ 29 w 122"/>
                <a:gd name="T3" fmla="*/ 4 h 53"/>
                <a:gd name="T4" fmla="*/ 35 w 122"/>
                <a:gd name="T5" fmla="*/ 4 h 53"/>
                <a:gd name="T6" fmla="*/ 41 w 122"/>
                <a:gd name="T7" fmla="*/ 4 h 53"/>
                <a:gd name="T8" fmla="*/ 48 w 122"/>
                <a:gd name="T9" fmla="*/ 4 h 53"/>
                <a:gd name="T10" fmla="*/ 54 w 122"/>
                <a:gd name="T11" fmla="*/ 3 h 53"/>
                <a:gd name="T12" fmla="*/ 60 w 122"/>
                <a:gd name="T13" fmla="*/ 3 h 53"/>
                <a:gd name="T14" fmla="*/ 66 w 122"/>
                <a:gd name="T15" fmla="*/ 3 h 53"/>
                <a:gd name="T16" fmla="*/ 71 w 122"/>
                <a:gd name="T17" fmla="*/ 3 h 53"/>
                <a:gd name="T18" fmla="*/ 94 w 122"/>
                <a:gd name="T19" fmla="*/ 0 h 53"/>
                <a:gd name="T20" fmla="*/ 110 w 122"/>
                <a:gd name="T21" fmla="*/ 1 h 53"/>
                <a:gd name="T22" fmla="*/ 119 w 122"/>
                <a:gd name="T23" fmla="*/ 5 h 53"/>
                <a:gd name="T24" fmla="*/ 122 w 122"/>
                <a:gd name="T25" fmla="*/ 11 h 53"/>
                <a:gd name="T26" fmla="*/ 120 w 122"/>
                <a:gd name="T27" fmla="*/ 19 h 53"/>
                <a:gd name="T28" fmla="*/ 115 w 122"/>
                <a:gd name="T29" fmla="*/ 28 h 53"/>
                <a:gd name="T30" fmla="*/ 107 w 122"/>
                <a:gd name="T31" fmla="*/ 37 h 53"/>
                <a:gd name="T32" fmla="*/ 97 w 122"/>
                <a:gd name="T33" fmla="*/ 47 h 53"/>
                <a:gd name="T34" fmla="*/ 90 w 122"/>
                <a:gd name="T35" fmla="*/ 51 h 53"/>
                <a:gd name="T36" fmla="*/ 85 w 122"/>
                <a:gd name="T37" fmla="*/ 52 h 53"/>
                <a:gd name="T38" fmla="*/ 81 w 122"/>
                <a:gd name="T39" fmla="*/ 53 h 53"/>
                <a:gd name="T40" fmla="*/ 77 w 122"/>
                <a:gd name="T41" fmla="*/ 52 h 53"/>
                <a:gd name="T42" fmla="*/ 73 w 122"/>
                <a:gd name="T43" fmla="*/ 50 h 53"/>
                <a:gd name="T44" fmla="*/ 68 w 122"/>
                <a:gd name="T45" fmla="*/ 48 h 53"/>
                <a:gd name="T46" fmla="*/ 62 w 122"/>
                <a:gd name="T47" fmla="*/ 47 h 53"/>
                <a:gd name="T48" fmla="*/ 54 w 122"/>
                <a:gd name="T49" fmla="*/ 47 h 53"/>
                <a:gd name="T50" fmla="*/ 48 w 122"/>
                <a:gd name="T51" fmla="*/ 47 h 53"/>
                <a:gd name="T52" fmla="*/ 43 w 122"/>
                <a:gd name="T53" fmla="*/ 48 h 53"/>
                <a:gd name="T54" fmla="*/ 38 w 122"/>
                <a:gd name="T55" fmla="*/ 50 h 53"/>
                <a:gd name="T56" fmla="*/ 34 w 122"/>
                <a:gd name="T57" fmla="*/ 51 h 53"/>
                <a:gd name="T58" fmla="*/ 28 w 122"/>
                <a:gd name="T59" fmla="*/ 51 h 53"/>
                <a:gd name="T60" fmla="*/ 23 w 122"/>
                <a:gd name="T61" fmla="*/ 50 h 53"/>
                <a:gd name="T62" fmla="*/ 17 w 122"/>
                <a:gd name="T63" fmla="*/ 47 h 53"/>
                <a:gd name="T64" fmla="*/ 10 w 122"/>
                <a:gd name="T65" fmla="*/ 43 h 53"/>
                <a:gd name="T66" fmla="*/ 7 w 122"/>
                <a:gd name="T67" fmla="*/ 34 h 53"/>
                <a:gd name="T68" fmla="*/ 4 w 122"/>
                <a:gd name="T69" fmla="*/ 26 h 53"/>
                <a:gd name="T70" fmla="*/ 1 w 122"/>
                <a:gd name="T71" fmla="*/ 19 h 53"/>
                <a:gd name="T72" fmla="*/ 0 w 122"/>
                <a:gd name="T73" fmla="*/ 13 h 53"/>
                <a:gd name="T74" fmla="*/ 0 w 122"/>
                <a:gd name="T75" fmla="*/ 9 h 53"/>
                <a:gd name="T76" fmla="*/ 3 w 122"/>
                <a:gd name="T77" fmla="*/ 6 h 53"/>
                <a:gd name="T78" fmla="*/ 11 w 122"/>
                <a:gd name="T79" fmla="*/ 4 h 53"/>
                <a:gd name="T80" fmla="*/ 24 w 122"/>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53">
                  <a:moveTo>
                    <a:pt x="24" y="4"/>
                  </a:moveTo>
                  <a:lnTo>
                    <a:pt x="29" y="4"/>
                  </a:lnTo>
                  <a:lnTo>
                    <a:pt x="35" y="4"/>
                  </a:lnTo>
                  <a:lnTo>
                    <a:pt x="41" y="4"/>
                  </a:lnTo>
                  <a:lnTo>
                    <a:pt x="48" y="4"/>
                  </a:lnTo>
                  <a:lnTo>
                    <a:pt x="54" y="3"/>
                  </a:lnTo>
                  <a:lnTo>
                    <a:pt x="60" y="3"/>
                  </a:lnTo>
                  <a:lnTo>
                    <a:pt x="66" y="3"/>
                  </a:lnTo>
                  <a:lnTo>
                    <a:pt x="71" y="3"/>
                  </a:lnTo>
                  <a:lnTo>
                    <a:pt x="94" y="0"/>
                  </a:lnTo>
                  <a:lnTo>
                    <a:pt x="110" y="1"/>
                  </a:lnTo>
                  <a:lnTo>
                    <a:pt x="119" y="5"/>
                  </a:lnTo>
                  <a:lnTo>
                    <a:pt x="122" y="11"/>
                  </a:lnTo>
                  <a:lnTo>
                    <a:pt x="120" y="19"/>
                  </a:lnTo>
                  <a:lnTo>
                    <a:pt x="115" y="28"/>
                  </a:lnTo>
                  <a:lnTo>
                    <a:pt x="107" y="37"/>
                  </a:lnTo>
                  <a:lnTo>
                    <a:pt x="97" y="47"/>
                  </a:lnTo>
                  <a:lnTo>
                    <a:pt x="90" y="51"/>
                  </a:lnTo>
                  <a:lnTo>
                    <a:pt x="85" y="52"/>
                  </a:lnTo>
                  <a:lnTo>
                    <a:pt x="81" y="53"/>
                  </a:lnTo>
                  <a:lnTo>
                    <a:pt x="77" y="52"/>
                  </a:lnTo>
                  <a:lnTo>
                    <a:pt x="73" y="50"/>
                  </a:lnTo>
                  <a:lnTo>
                    <a:pt x="68" y="48"/>
                  </a:lnTo>
                  <a:lnTo>
                    <a:pt x="62" y="47"/>
                  </a:lnTo>
                  <a:lnTo>
                    <a:pt x="54" y="47"/>
                  </a:lnTo>
                  <a:lnTo>
                    <a:pt x="48" y="47"/>
                  </a:lnTo>
                  <a:lnTo>
                    <a:pt x="43" y="48"/>
                  </a:lnTo>
                  <a:lnTo>
                    <a:pt x="38" y="50"/>
                  </a:lnTo>
                  <a:lnTo>
                    <a:pt x="34" y="51"/>
                  </a:lnTo>
                  <a:lnTo>
                    <a:pt x="28" y="51"/>
                  </a:lnTo>
                  <a:lnTo>
                    <a:pt x="23" y="50"/>
                  </a:lnTo>
                  <a:lnTo>
                    <a:pt x="17" y="47"/>
                  </a:lnTo>
                  <a:lnTo>
                    <a:pt x="10" y="43"/>
                  </a:lnTo>
                  <a:lnTo>
                    <a:pt x="7" y="34"/>
                  </a:lnTo>
                  <a:lnTo>
                    <a:pt x="4" y="26"/>
                  </a:lnTo>
                  <a:lnTo>
                    <a:pt x="1" y="19"/>
                  </a:lnTo>
                  <a:lnTo>
                    <a:pt x="0" y="13"/>
                  </a:lnTo>
                  <a:lnTo>
                    <a:pt x="0" y="9"/>
                  </a:lnTo>
                  <a:lnTo>
                    <a:pt x="3" y="6"/>
                  </a:lnTo>
                  <a:lnTo>
                    <a:pt x="11" y="4"/>
                  </a:lnTo>
                  <a:lnTo>
                    <a:pt x="24" y="4"/>
                  </a:lnTo>
                  <a:close/>
                </a:path>
              </a:pathLst>
            </a:custGeom>
            <a:solidFill>
              <a:srgbClr val="BA9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75" name="Freeform 2533"/>
            <p:cNvSpPr>
              <a:spLocks/>
            </p:cNvSpPr>
            <p:nvPr/>
          </p:nvSpPr>
          <p:spPr bwMode="auto">
            <a:xfrm>
              <a:off x="2543176" y="5125011"/>
              <a:ext cx="190500" cy="82550"/>
            </a:xfrm>
            <a:custGeom>
              <a:avLst/>
              <a:gdLst>
                <a:gd name="T0" fmla="*/ 25 w 120"/>
                <a:gd name="T1" fmla="*/ 5 h 52"/>
                <a:gd name="T2" fmla="*/ 30 w 120"/>
                <a:gd name="T3" fmla="*/ 5 h 52"/>
                <a:gd name="T4" fmla="*/ 36 w 120"/>
                <a:gd name="T5" fmla="*/ 5 h 52"/>
                <a:gd name="T6" fmla="*/ 42 w 120"/>
                <a:gd name="T7" fmla="*/ 4 h 52"/>
                <a:gd name="T8" fmla="*/ 47 w 120"/>
                <a:gd name="T9" fmla="*/ 4 h 52"/>
                <a:gd name="T10" fmla="*/ 53 w 120"/>
                <a:gd name="T11" fmla="*/ 4 h 52"/>
                <a:gd name="T12" fmla="*/ 59 w 120"/>
                <a:gd name="T13" fmla="*/ 3 h 52"/>
                <a:gd name="T14" fmla="*/ 64 w 120"/>
                <a:gd name="T15" fmla="*/ 3 h 52"/>
                <a:gd name="T16" fmla="*/ 70 w 120"/>
                <a:gd name="T17" fmla="*/ 3 h 52"/>
                <a:gd name="T18" fmla="*/ 93 w 120"/>
                <a:gd name="T19" fmla="*/ 0 h 52"/>
                <a:gd name="T20" fmla="*/ 108 w 120"/>
                <a:gd name="T21" fmla="*/ 1 h 52"/>
                <a:gd name="T22" fmla="*/ 117 w 120"/>
                <a:gd name="T23" fmla="*/ 5 h 52"/>
                <a:gd name="T24" fmla="*/ 120 w 120"/>
                <a:gd name="T25" fmla="*/ 11 h 52"/>
                <a:gd name="T26" fmla="*/ 118 w 120"/>
                <a:gd name="T27" fmla="*/ 18 h 52"/>
                <a:gd name="T28" fmla="*/ 113 w 120"/>
                <a:gd name="T29" fmla="*/ 27 h 52"/>
                <a:gd name="T30" fmla="*/ 105 w 120"/>
                <a:gd name="T31" fmla="*/ 36 h 52"/>
                <a:gd name="T32" fmla="*/ 95 w 120"/>
                <a:gd name="T33" fmla="*/ 46 h 52"/>
                <a:gd name="T34" fmla="*/ 88 w 120"/>
                <a:gd name="T35" fmla="*/ 50 h 52"/>
                <a:gd name="T36" fmla="*/ 83 w 120"/>
                <a:gd name="T37" fmla="*/ 51 h 52"/>
                <a:gd name="T38" fmla="*/ 79 w 120"/>
                <a:gd name="T39" fmla="*/ 52 h 52"/>
                <a:gd name="T40" fmla="*/ 75 w 120"/>
                <a:gd name="T41" fmla="*/ 51 h 52"/>
                <a:gd name="T42" fmla="*/ 72 w 120"/>
                <a:gd name="T43" fmla="*/ 49 h 52"/>
                <a:gd name="T44" fmla="*/ 67 w 120"/>
                <a:gd name="T45" fmla="*/ 47 h 52"/>
                <a:gd name="T46" fmla="*/ 61 w 120"/>
                <a:gd name="T47" fmla="*/ 46 h 52"/>
                <a:gd name="T48" fmla="*/ 52 w 120"/>
                <a:gd name="T49" fmla="*/ 46 h 52"/>
                <a:gd name="T50" fmla="*/ 47 w 120"/>
                <a:gd name="T51" fmla="*/ 46 h 52"/>
                <a:gd name="T52" fmla="*/ 42 w 120"/>
                <a:gd name="T53" fmla="*/ 47 h 52"/>
                <a:gd name="T54" fmla="*/ 37 w 120"/>
                <a:gd name="T55" fmla="*/ 48 h 52"/>
                <a:gd name="T56" fmla="*/ 32 w 120"/>
                <a:gd name="T57" fmla="*/ 50 h 52"/>
                <a:gd name="T58" fmla="*/ 27 w 120"/>
                <a:gd name="T59" fmla="*/ 50 h 52"/>
                <a:gd name="T60" fmla="*/ 21 w 120"/>
                <a:gd name="T61" fmla="*/ 49 h 52"/>
                <a:gd name="T62" fmla="*/ 16 w 120"/>
                <a:gd name="T63" fmla="*/ 47 h 52"/>
                <a:gd name="T64" fmla="*/ 11 w 120"/>
                <a:gd name="T65" fmla="*/ 43 h 52"/>
                <a:gd name="T66" fmla="*/ 8 w 120"/>
                <a:gd name="T67" fmla="*/ 34 h 52"/>
                <a:gd name="T68" fmla="*/ 5 w 120"/>
                <a:gd name="T69" fmla="*/ 26 h 52"/>
                <a:gd name="T70" fmla="*/ 2 w 120"/>
                <a:gd name="T71" fmla="*/ 19 h 52"/>
                <a:gd name="T72" fmla="*/ 0 w 120"/>
                <a:gd name="T73" fmla="*/ 14 h 52"/>
                <a:gd name="T74" fmla="*/ 1 w 120"/>
                <a:gd name="T75" fmla="*/ 9 h 52"/>
                <a:gd name="T76" fmla="*/ 4 w 120"/>
                <a:gd name="T77" fmla="*/ 6 h 52"/>
                <a:gd name="T78" fmla="*/ 12 w 120"/>
                <a:gd name="T79" fmla="*/ 5 h 52"/>
                <a:gd name="T80" fmla="*/ 25 w 120"/>
                <a:gd name="T8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 h="52">
                  <a:moveTo>
                    <a:pt x="25" y="5"/>
                  </a:moveTo>
                  <a:lnTo>
                    <a:pt x="30" y="5"/>
                  </a:lnTo>
                  <a:lnTo>
                    <a:pt x="36" y="5"/>
                  </a:lnTo>
                  <a:lnTo>
                    <a:pt x="42" y="4"/>
                  </a:lnTo>
                  <a:lnTo>
                    <a:pt x="47" y="4"/>
                  </a:lnTo>
                  <a:lnTo>
                    <a:pt x="53" y="4"/>
                  </a:lnTo>
                  <a:lnTo>
                    <a:pt x="59" y="3"/>
                  </a:lnTo>
                  <a:lnTo>
                    <a:pt x="64" y="3"/>
                  </a:lnTo>
                  <a:lnTo>
                    <a:pt x="70" y="3"/>
                  </a:lnTo>
                  <a:lnTo>
                    <a:pt x="93" y="0"/>
                  </a:lnTo>
                  <a:lnTo>
                    <a:pt x="108" y="1"/>
                  </a:lnTo>
                  <a:lnTo>
                    <a:pt x="117" y="5"/>
                  </a:lnTo>
                  <a:lnTo>
                    <a:pt x="120" y="11"/>
                  </a:lnTo>
                  <a:lnTo>
                    <a:pt x="118" y="18"/>
                  </a:lnTo>
                  <a:lnTo>
                    <a:pt x="113" y="27"/>
                  </a:lnTo>
                  <a:lnTo>
                    <a:pt x="105" y="36"/>
                  </a:lnTo>
                  <a:lnTo>
                    <a:pt x="95" y="46"/>
                  </a:lnTo>
                  <a:lnTo>
                    <a:pt x="88" y="50"/>
                  </a:lnTo>
                  <a:lnTo>
                    <a:pt x="83" y="51"/>
                  </a:lnTo>
                  <a:lnTo>
                    <a:pt x="79" y="52"/>
                  </a:lnTo>
                  <a:lnTo>
                    <a:pt x="75" y="51"/>
                  </a:lnTo>
                  <a:lnTo>
                    <a:pt x="72" y="49"/>
                  </a:lnTo>
                  <a:lnTo>
                    <a:pt x="67" y="47"/>
                  </a:lnTo>
                  <a:lnTo>
                    <a:pt x="61" y="46"/>
                  </a:lnTo>
                  <a:lnTo>
                    <a:pt x="52" y="46"/>
                  </a:lnTo>
                  <a:lnTo>
                    <a:pt x="47" y="46"/>
                  </a:lnTo>
                  <a:lnTo>
                    <a:pt x="42" y="47"/>
                  </a:lnTo>
                  <a:lnTo>
                    <a:pt x="37" y="48"/>
                  </a:lnTo>
                  <a:lnTo>
                    <a:pt x="32" y="50"/>
                  </a:lnTo>
                  <a:lnTo>
                    <a:pt x="27" y="50"/>
                  </a:lnTo>
                  <a:lnTo>
                    <a:pt x="21" y="49"/>
                  </a:lnTo>
                  <a:lnTo>
                    <a:pt x="16" y="47"/>
                  </a:lnTo>
                  <a:lnTo>
                    <a:pt x="11" y="43"/>
                  </a:lnTo>
                  <a:lnTo>
                    <a:pt x="8" y="34"/>
                  </a:lnTo>
                  <a:lnTo>
                    <a:pt x="5" y="26"/>
                  </a:lnTo>
                  <a:lnTo>
                    <a:pt x="2" y="19"/>
                  </a:lnTo>
                  <a:lnTo>
                    <a:pt x="0" y="14"/>
                  </a:lnTo>
                  <a:lnTo>
                    <a:pt x="1" y="9"/>
                  </a:lnTo>
                  <a:lnTo>
                    <a:pt x="4" y="6"/>
                  </a:lnTo>
                  <a:lnTo>
                    <a:pt x="12" y="5"/>
                  </a:lnTo>
                  <a:lnTo>
                    <a:pt x="25" y="5"/>
                  </a:lnTo>
                  <a:close/>
                </a:path>
              </a:pathLst>
            </a:custGeom>
            <a:solidFill>
              <a:srgbClr val="C4AD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76" name="Freeform 2534"/>
            <p:cNvSpPr>
              <a:spLocks/>
            </p:cNvSpPr>
            <p:nvPr/>
          </p:nvSpPr>
          <p:spPr bwMode="auto">
            <a:xfrm>
              <a:off x="2551115" y="5126598"/>
              <a:ext cx="182563" cy="76200"/>
            </a:xfrm>
            <a:custGeom>
              <a:avLst/>
              <a:gdLst>
                <a:gd name="T0" fmla="*/ 24 w 115"/>
                <a:gd name="T1" fmla="*/ 6 h 48"/>
                <a:gd name="T2" fmla="*/ 29 w 115"/>
                <a:gd name="T3" fmla="*/ 5 h 48"/>
                <a:gd name="T4" fmla="*/ 35 w 115"/>
                <a:gd name="T5" fmla="*/ 5 h 48"/>
                <a:gd name="T6" fmla="*/ 40 w 115"/>
                <a:gd name="T7" fmla="*/ 5 h 48"/>
                <a:gd name="T8" fmla="*/ 45 w 115"/>
                <a:gd name="T9" fmla="*/ 4 h 48"/>
                <a:gd name="T10" fmla="*/ 49 w 115"/>
                <a:gd name="T11" fmla="*/ 4 h 48"/>
                <a:gd name="T12" fmla="*/ 54 w 115"/>
                <a:gd name="T13" fmla="*/ 3 h 48"/>
                <a:gd name="T14" fmla="*/ 59 w 115"/>
                <a:gd name="T15" fmla="*/ 3 h 48"/>
                <a:gd name="T16" fmla="*/ 65 w 115"/>
                <a:gd name="T17" fmla="*/ 3 h 48"/>
                <a:gd name="T18" fmla="*/ 87 w 115"/>
                <a:gd name="T19" fmla="*/ 0 h 48"/>
                <a:gd name="T20" fmla="*/ 103 w 115"/>
                <a:gd name="T21" fmla="*/ 1 h 48"/>
                <a:gd name="T22" fmla="*/ 112 w 115"/>
                <a:gd name="T23" fmla="*/ 4 h 48"/>
                <a:gd name="T24" fmla="*/ 115 w 115"/>
                <a:gd name="T25" fmla="*/ 9 h 48"/>
                <a:gd name="T26" fmla="*/ 113 w 115"/>
                <a:gd name="T27" fmla="*/ 16 h 48"/>
                <a:gd name="T28" fmla="*/ 108 w 115"/>
                <a:gd name="T29" fmla="*/ 24 h 48"/>
                <a:gd name="T30" fmla="*/ 100 w 115"/>
                <a:gd name="T31" fmla="*/ 33 h 48"/>
                <a:gd name="T32" fmla="*/ 90 w 115"/>
                <a:gd name="T33" fmla="*/ 42 h 48"/>
                <a:gd name="T34" fmla="*/ 83 w 115"/>
                <a:gd name="T35" fmla="*/ 46 h 48"/>
                <a:gd name="T36" fmla="*/ 78 w 115"/>
                <a:gd name="T37" fmla="*/ 48 h 48"/>
                <a:gd name="T38" fmla="*/ 74 w 115"/>
                <a:gd name="T39" fmla="*/ 48 h 48"/>
                <a:gd name="T40" fmla="*/ 71 w 115"/>
                <a:gd name="T41" fmla="*/ 47 h 48"/>
                <a:gd name="T42" fmla="*/ 67 w 115"/>
                <a:gd name="T43" fmla="*/ 45 h 48"/>
                <a:gd name="T44" fmla="*/ 63 w 115"/>
                <a:gd name="T45" fmla="*/ 44 h 48"/>
                <a:gd name="T46" fmla="*/ 56 w 115"/>
                <a:gd name="T47" fmla="*/ 43 h 48"/>
                <a:gd name="T48" fmla="*/ 48 w 115"/>
                <a:gd name="T49" fmla="*/ 42 h 48"/>
                <a:gd name="T50" fmla="*/ 42 w 115"/>
                <a:gd name="T51" fmla="*/ 43 h 48"/>
                <a:gd name="T52" fmla="*/ 37 w 115"/>
                <a:gd name="T53" fmla="*/ 44 h 48"/>
                <a:gd name="T54" fmla="*/ 31 w 115"/>
                <a:gd name="T55" fmla="*/ 44 h 48"/>
                <a:gd name="T56" fmla="*/ 26 w 115"/>
                <a:gd name="T57" fmla="*/ 45 h 48"/>
                <a:gd name="T58" fmla="*/ 21 w 115"/>
                <a:gd name="T59" fmla="*/ 46 h 48"/>
                <a:gd name="T60" fmla="*/ 17 w 115"/>
                <a:gd name="T61" fmla="*/ 45 h 48"/>
                <a:gd name="T62" fmla="*/ 13 w 115"/>
                <a:gd name="T63" fmla="*/ 44 h 48"/>
                <a:gd name="T64" fmla="*/ 10 w 115"/>
                <a:gd name="T65" fmla="*/ 41 h 48"/>
                <a:gd name="T66" fmla="*/ 8 w 115"/>
                <a:gd name="T67" fmla="*/ 33 h 48"/>
                <a:gd name="T68" fmla="*/ 5 w 115"/>
                <a:gd name="T69" fmla="*/ 26 h 48"/>
                <a:gd name="T70" fmla="*/ 1 w 115"/>
                <a:gd name="T71" fmla="*/ 19 h 48"/>
                <a:gd name="T72" fmla="*/ 0 w 115"/>
                <a:gd name="T73" fmla="*/ 14 h 48"/>
                <a:gd name="T74" fmla="*/ 0 w 115"/>
                <a:gd name="T75" fmla="*/ 10 h 48"/>
                <a:gd name="T76" fmla="*/ 4 w 115"/>
                <a:gd name="T77" fmla="*/ 7 h 48"/>
                <a:gd name="T78" fmla="*/ 11 w 115"/>
                <a:gd name="T79" fmla="*/ 5 h 48"/>
                <a:gd name="T80" fmla="*/ 24 w 115"/>
                <a:gd name="T81"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48">
                  <a:moveTo>
                    <a:pt x="24" y="6"/>
                  </a:moveTo>
                  <a:lnTo>
                    <a:pt x="29" y="5"/>
                  </a:lnTo>
                  <a:lnTo>
                    <a:pt x="35" y="5"/>
                  </a:lnTo>
                  <a:lnTo>
                    <a:pt x="40" y="5"/>
                  </a:lnTo>
                  <a:lnTo>
                    <a:pt x="45" y="4"/>
                  </a:lnTo>
                  <a:lnTo>
                    <a:pt x="49" y="4"/>
                  </a:lnTo>
                  <a:lnTo>
                    <a:pt x="54" y="3"/>
                  </a:lnTo>
                  <a:lnTo>
                    <a:pt x="59" y="3"/>
                  </a:lnTo>
                  <a:lnTo>
                    <a:pt x="65" y="3"/>
                  </a:lnTo>
                  <a:lnTo>
                    <a:pt x="87" y="0"/>
                  </a:lnTo>
                  <a:lnTo>
                    <a:pt x="103" y="1"/>
                  </a:lnTo>
                  <a:lnTo>
                    <a:pt x="112" y="4"/>
                  </a:lnTo>
                  <a:lnTo>
                    <a:pt x="115" y="9"/>
                  </a:lnTo>
                  <a:lnTo>
                    <a:pt x="113" y="16"/>
                  </a:lnTo>
                  <a:lnTo>
                    <a:pt x="108" y="24"/>
                  </a:lnTo>
                  <a:lnTo>
                    <a:pt x="100" y="33"/>
                  </a:lnTo>
                  <a:lnTo>
                    <a:pt x="90" y="42"/>
                  </a:lnTo>
                  <a:lnTo>
                    <a:pt x="83" y="46"/>
                  </a:lnTo>
                  <a:lnTo>
                    <a:pt x="78" y="48"/>
                  </a:lnTo>
                  <a:lnTo>
                    <a:pt x="74" y="48"/>
                  </a:lnTo>
                  <a:lnTo>
                    <a:pt x="71" y="47"/>
                  </a:lnTo>
                  <a:lnTo>
                    <a:pt x="67" y="45"/>
                  </a:lnTo>
                  <a:lnTo>
                    <a:pt x="63" y="44"/>
                  </a:lnTo>
                  <a:lnTo>
                    <a:pt x="56" y="43"/>
                  </a:lnTo>
                  <a:lnTo>
                    <a:pt x="48" y="42"/>
                  </a:lnTo>
                  <a:lnTo>
                    <a:pt x="42" y="43"/>
                  </a:lnTo>
                  <a:lnTo>
                    <a:pt x="37" y="44"/>
                  </a:lnTo>
                  <a:lnTo>
                    <a:pt x="31" y="44"/>
                  </a:lnTo>
                  <a:lnTo>
                    <a:pt x="26" y="45"/>
                  </a:lnTo>
                  <a:lnTo>
                    <a:pt x="21" y="46"/>
                  </a:lnTo>
                  <a:lnTo>
                    <a:pt x="17" y="45"/>
                  </a:lnTo>
                  <a:lnTo>
                    <a:pt x="13" y="44"/>
                  </a:lnTo>
                  <a:lnTo>
                    <a:pt x="10" y="41"/>
                  </a:lnTo>
                  <a:lnTo>
                    <a:pt x="8" y="33"/>
                  </a:lnTo>
                  <a:lnTo>
                    <a:pt x="5" y="26"/>
                  </a:lnTo>
                  <a:lnTo>
                    <a:pt x="1" y="19"/>
                  </a:lnTo>
                  <a:lnTo>
                    <a:pt x="0" y="14"/>
                  </a:lnTo>
                  <a:lnTo>
                    <a:pt x="0" y="10"/>
                  </a:lnTo>
                  <a:lnTo>
                    <a:pt x="4" y="7"/>
                  </a:lnTo>
                  <a:lnTo>
                    <a:pt x="11" y="5"/>
                  </a:lnTo>
                  <a:lnTo>
                    <a:pt x="24" y="6"/>
                  </a:lnTo>
                  <a:close/>
                </a:path>
              </a:pathLst>
            </a:custGeom>
            <a:solidFill>
              <a:srgbClr val="DE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77" name="Freeform 2535"/>
            <p:cNvSpPr>
              <a:spLocks/>
            </p:cNvSpPr>
            <p:nvPr/>
          </p:nvSpPr>
          <p:spPr bwMode="auto">
            <a:xfrm>
              <a:off x="2546353" y="5125013"/>
              <a:ext cx="187325" cy="79375"/>
            </a:xfrm>
            <a:custGeom>
              <a:avLst/>
              <a:gdLst>
                <a:gd name="T0" fmla="*/ 25 w 118"/>
                <a:gd name="T1" fmla="*/ 5 h 50"/>
                <a:gd name="T2" fmla="*/ 30 w 118"/>
                <a:gd name="T3" fmla="*/ 5 h 50"/>
                <a:gd name="T4" fmla="*/ 35 w 118"/>
                <a:gd name="T5" fmla="*/ 5 h 50"/>
                <a:gd name="T6" fmla="*/ 41 w 118"/>
                <a:gd name="T7" fmla="*/ 5 h 50"/>
                <a:gd name="T8" fmla="*/ 46 w 118"/>
                <a:gd name="T9" fmla="*/ 4 h 50"/>
                <a:gd name="T10" fmla="*/ 51 w 118"/>
                <a:gd name="T11" fmla="*/ 4 h 50"/>
                <a:gd name="T12" fmla="*/ 57 w 118"/>
                <a:gd name="T13" fmla="*/ 3 h 50"/>
                <a:gd name="T14" fmla="*/ 62 w 118"/>
                <a:gd name="T15" fmla="*/ 3 h 50"/>
                <a:gd name="T16" fmla="*/ 68 w 118"/>
                <a:gd name="T17" fmla="*/ 3 h 50"/>
                <a:gd name="T18" fmla="*/ 90 w 118"/>
                <a:gd name="T19" fmla="*/ 0 h 50"/>
                <a:gd name="T20" fmla="*/ 106 w 118"/>
                <a:gd name="T21" fmla="*/ 1 h 50"/>
                <a:gd name="T22" fmla="*/ 115 w 118"/>
                <a:gd name="T23" fmla="*/ 4 h 50"/>
                <a:gd name="T24" fmla="*/ 118 w 118"/>
                <a:gd name="T25" fmla="*/ 10 h 50"/>
                <a:gd name="T26" fmla="*/ 116 w 118"/>
                <a:gd name="T27" fmla="*/ 17 h 50"/>
                <a:gd name="T28" fmla="*/ 111 w 118"/>
                <a:gd name="T29" fmla="*/ 25 h 50"/>
                <a:gd name="T30" fmla="*/ 103 w 118"/>
                <a:gd name="T31" fmla="*/ 34 h 50"/>
                <a:gd name="T32" fmla="*/ 93 w 118"/>
                <a:gd name="T33" fmla="*/ 44 h 50"/>
                <a:gd name="T34" fmla="*/ 86 w 118"/>
                <a:gd name="T35" fmla="*/ 48 h 50"/>
                <a:gd name="T36" fmla="*/ 81 w 118"/>
                <a:gd name="T37" fmla="*/ 50 h 50"/>
                <a:gd name="T38" fmla="*/ 77 w 118"/>
                <a:gd name="T39" fmla="*/ 50 h 50"/>
                <a:gd name="T40" fmla="*/ 74 w 118"/>
                <a:gd name="T41" fmla="*/ 49 h 50"/>
                <a:gd name="T42" fmla="*/ 70 w 118"/>
                <a:gd name="T43" fmla="*/ 47 h 50"/>
                <a:gd name="T44" fmla="*/ 65 w 118"/>
                <a:gd name="T45" fmla="*/ 46 h 50"/>
                <a:gd name="T46" fmla="*/ 59 w 118"/>
                <a:gd name="T47" fmla="*/ 45 h 50"/>
                <a:gd name="T48" fmla="*/ 50 w 118"/>
                <a:gd name="T49" fmla="*/ 44 h 50"/>
                <a:gd name="T50" fmla="*/ 45 w 118"/>
                <a:gd name="T51" fmla="*/ 45 h 50"/>
                <a:gd name="T52" fmla="*/ 40 w 118"/>
                <a:gd name="T53" fmla="*/ 45 h 50"/>
                <a:gd name="T54" fmla="*/ 34 w 118"/>
                <a:gd name="T55" fmla="*/ 46 h 50"/>
                <a:gd name="T56" fmla="*/ 29 w 118"/>
                <a:gd name="T57" fmla="*/ 47 h 50"/>
                <a:gd name="T58" fmla="*/ 24 w 118"/>
                <a:gd name="T59" fmla="*/ 48 h 50"/>
                <a:gd name="T60" fmla="*/ 19 w 118"/>
                <a:gd name="T61" fmla="*/ 47 h 50"/>
                <a:gd name="T62" fmla="*/ 15 w 118"/>
                <a:gd name="T63" fmla="*/ 45 h 50"/>
                <a:gd name="T64" fmla="*/ 11 w 118"/>
                <a:gd name="T65" fmla="*/ 42 h 50"/>
                <a:gd name="T66" fmla="*/ 8 w 118"/>
                <a:gd name="T67" fmla="*/ 34 h 50"/>
                <a:gd name="T68" fmla="*/ 5 w 118"/>
                <a:gd name="T69" fmla="*/ 26 h 50"/>
                <a:gd name="T70" fmla="*/ 2 w 118"/>
                <a:gd name="T71" fmla="*/ 19 h 50"/>
                <a:gd name="T72" fmla="*/ 0 w 118"/>
                <a:gd name="T73" fmla="*/ 14 h 50"/>
                <a:gd name="T74" fmla="*/ 0 w 118"/>
                <a:gd name="T75" fmla="*/ 9 h 50"/>
                <a:gd name="T76" fmla="*/ 4 w 118"/>
                <a:gd name="T77" fmla="*/ 6 h 50"/>
                <a:gd name="T78" fmla="*/ 12 w 118"/>
                <a:gd name="T79" fmla="*/ 5 h 50"/>
                <a:gd name="T80" fmla="*/ 25 w 118"/>
                <a:gd name="T81"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50">
                  <a:moveTo>
                    <a:pt x="25" y="5"/>
                  </a:moveTo>
                  <a:lnTo>
                    <a:pt x="30" y="5"/>
                  </a:lnTo>
                  <a:lnTo>
                    <a:pt x="35" y="5"/>
                  </a:lnTo>
                  <a:lnTo>
                    <a:pt x="41" y="5"/>
                  </a:lnTo>
                  <a:lnTo>
                    <a:pt x="46" y="4"/>
                  </a:lnTo>
                  <a:lnTo>
                    <a:pt x="51" y="4"/>
                  </a:lnTo>
                  <a:lnTo>
                    <a:pt x="57" y="3"/>
                  </a:lnTo>
                  <a:lnTo>
                    <a:pt x="62" y="3"/>
                  </a:lnTo>
                  <a:lnTo>
                    <a:pt x="68" y="3"/>
                  </a:lnTo>
                  <a:lnTo>
                    <a:pt x="90" y="0"/>
                  </a:lnTo>
                  <a:lnTo>
                    <a:pt x="106" y="1"/>
                  </a:lnTo>
                  <a:lnTo>
                    <a:pt x="115" y="4"/>
                  </a:lnTo>
                  <a:lnTo>
                    <a:pt x="118" y="10"/>
                  </a:lnTo>
                  <a:lnTo>
                    <a:pt x="116" y="17"/>
                  </a:lnTo>
                  <a:lnTo>
                    <a:pt x="111" y="25"/>
                  </a:lnTo>
                  <a:lnTo>
                    <a:pt x="103" y="34"/>
                  </a:lnTo>
                  <a:lnTo>
                    <a:pt x="93" y="44"/>
                  </a:lnTo>
                  <a:lnTo>
                    <a:pt x="86" y="48"/>
                  </a:lnTo>
                  <a:lnTo>
                    <a:pt x="81" y="50"/>
                  </a:lnTo>
                  <a:lnTo>
                    <a:pt x="77" y="50"/>
                  </a:lnTo>
                  <a:lnTo>
                    <a:pt x="74" y="49"/>
                  </a:lnTo>
                  <a:lnTo>
                    <a:pt x="70" y="47"/>
                  </a:lnTo>
                  <a:lnTo>
                    <a:pt x="65" y="46"/>
                  </a:lnTo>
                  <a:lnTo>
                    <a:pt x="59" y="45"/>
                  </a:lnTo>
                  <a:lnTo>
                    <a:pt x="50" y="44"/>
                  </a:lnTo>
                  <a:lnTo>
                    <a:pt x="45" y="45"/>
                  </a:lnTo>
                  <a:lnTo>
                    <a:pt x="40" y="45"/>
                  </a:lnTo>
                  <a:lnTo>
                    <a:pt x="34" y="46"/>
                  </a:lnTo>
                  <a:lnTo>
                    <a:pt x="29" y="47"/>
                  </a:lnTo>
                  <a:lnTo>
                    <a:pt x="24" y="48"/>
                  </a:lnTo>
                  <a:lnTo>
                    <a:pt x="19" y="47"/>
                  </a:lnTo>
                  <a:lnTo>
                    <a:pt x="15" y="45"/>
                  </a:lnTo>
                  <a:lnTo>
                    <a:pt x="11" y="42"/>
                  </a:lnTo>
                  <a:lnTo>
                    <a:pt x="8" y="34"/>
                  </a:lnTo>
                  <a:lnTo>
                    <a:pt x="5" y="26"/>
                  </a:lnTo>
                  <a:lnTo>
                    <a:pt x="2" y="19"/>
                  </a:lnTo>
                  <a:lnTo>
                    <a:pt x="0" y="14"/>
                  </a:lnTo>
                  <a:lnTo>
                    <a:pt x="0" y="9"/>
                  </a:lnTo>
                  <a:lnTo>
                    <a:pt x="4" y="6"/>
                  </a:lnTo>
                  <a:lnTo>
                    <a:pt x="12" y="5"/>
                  </a:lnTo>
                  <a:lnTo>
                    <a:pt x="25" y="5"/>
                  </a:lnTo>
                  <a:close/>
                </a:path>
              </a:pathLst>
            </a:custGeom>
            <a:solidFill>
              <a:srgbClr val="D1B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78" name="Freeform 2536"/>
            <p:cNvSpPr>
              <a:spLocks/>
            </p:cNvSpPr>
            <p:nvPr/>
          </p:nvSpPr>
          <p:spPr bwMode="auto">
            <a:xfrm>
              <a:off x="2554288" y="5126600"/>
              <a:ext cx="177800" cy="73025"/>
            </a:xfrm>
            <a:custGeom>
              <a:avLst/>
              <a:gdLst>
                <a:gd name="T0" fmla="*/ 25 w 112"/>
                <a:gd name="T1" fmla="*/ 6 h 46"/>
                <a:gd name="T2" fmla="*/ 30 w 112"/>
                <a:gd name="T3" fmla="*/ 6 h 46"/>
                <a:gd name="T4" fmla="*/ 35 w 112"/>
                <a:gd name="T5" fmla="*/ 5 h 46"/>
                <a:gd name="T6" fmla="*/ 39 w 112"/>
                <a:gd name="T7" fmla="*/ 5 h 46"/>
                <a:gd name="T8" fmla="*/ 44 w 112"/>
                <a:gd name="T9" fmla="*/ 4 h 46"/>
                <a:gd name="T10" fmla="*/ 48 w 112"/>
                <a:gd name="T11" fmla="*/ 4 h 46"/>
                <a:gd name="T12" fmla="*/ 53 w 112"/>
                <a:gd name="T13" fmla="*/ 3 h 46"/>
                <a:gd name="T14" fmla="*/ 57 w 112"/>
                <a:gd name="T15" fmla="*/ 3 h 46"/>
                <a:gd name="T16" fmla="*/ 63 w 112"/>
                <a:gd name="T17" fmla="*/ 3 h 46"/>
                <a:gd name="T18" fmla="*/ 85 w 112"/>
                <a:gd name="T19" fmla="*/ 0 h 46"/>
                <a:gd name="T20" fmla="*/ 100 w 112"/>
                <a:gd name="T21" fmla="*/ 1 h 46"/>
                <a:gd name="T22" fmla="*/ 109 w 112"/>
                <a:gd name="T23" fmla="*/ 4 h 46"/>
                <a:gd name="T24" fmla="*/ 112 w 112"/>
                <a:gd name="T25" fmla="*/ 9 h 46"/>
                <a:gd name="T26" fmla="*/ 111 w 112"/>
                <a:gd name="T27" fmla="*/ 15 h 46"/>
                <a:gd name="T28" fmla="*/ 105 w 112"/>
                <a:gd name="T29" fmla="*/ 23 h 46"/>
                <a:gd name="T30" fmla="*/ 98 w 112"/>
                <a:gd name="T31" fmla="*/ 31 h 46"/>
                <a:gd name="T32" fmla="*/ 88 w 112"/>
                <a:gd name="T33" fmla="*/ 40 h 46"/>
                <a:gd name="T34" fmla="*/ 81 w 112"/>
                <a:gd name="T35" fmla="*/ 44 h 46"/>
                <a:gd name="T36" fmla="*/ 76 w 112"/>
                <a:gd name="T37" fmla="*/ 46 h 46"/>
                <a:gd name="T38" fmla="*/ 72 w 112"/>
                <a:gd name="T39" fmla="*/ 46 h 46"/>
                <a:gd name="T40" fmla="*/ 69 w 112"/>
                <a:gd name="T41" fmla="*/ 45 h 46"/>
                <a:gd name="T42" fmla="*/ 65 w 112"/>
                <a:gd name="T43" fmla="*/ 44 h 46"/>
                <a:gd name="T44" fmla="*/ 61 w 112"/>
                <a:gd name="T45" fmla="*/ 42 h 46"/>
                <a:gd name="T46" fmla="*/ 55 w 112"/>
                <a:gd name="T47" fmla="*/ 41 h 46"/>
                <a:gd name="T48" fmla="*/ 46 w 112"/>
                <a:gd name="T49" fmla="*/ 41 h 46"/>
                <a:gd name="T50" fmla="*/ 41 w 112"/>
                <a:gd name="T51" fmla="*/ 41 h 46"/>
                <a:gd name="T52" fmla="*/ 35 w 112"/>
                <a:gd name="T53" fmla="*/ 42 h 46"/>
                <a:gd name="T54" fmla="*/ 30 w 112"/>
                <a:gd name="T55" fmla="*/ 42 h 46"/>
                <a:gd name="T56" fmla="*/ 24 w 112"/>
                <a:gd name="T57" fmla="*/ 43 h 46"/>
                <a:gd name="T58" fmla="*/ 19 w 112"/>
                <a:gd name="T59" fmla="*/ 44 h 46"/>
                <a:gd name="T60" fmla="*/ 16 w 112"/>
                <a:gd name="T61" fmla="*/ 44 h 46"/>
                <a:gd name="T62" fmla="*/ 13 w 112"/>
                <a:gd name="T63" fmla="*/ 42 h 46"/>
                <a:gd name="T64" fmla="*/ 11 w 112"/>
                <a:gd name="T65" fmla="*/ 40 h 46"/>
                <a:gd name="T66" fmla="*/ 8 w 112"/>
                <a:gd name="T67" fmla="*/ 32 h 46"/>
                <a:gd name="T68" fmla="*/ 5 w 112"/>
                <a:gd name="T69" fmla="*/ 25 h 46"/>
                <a:gd name="T70" fmla="*/ 2 w 112"/>
                <a:gd name="T71" fmla="*/ 19 h 46"/>
                <a:gd name="T72" fmla="*/ 0 w 112"/>
                <a:gd name="T73" fmla="*/ 14 h 46"/>
                <a:gd name="T74" fmla="*/ 1 w 112"/>
                <a:gd name="T75" fmla="*/ 10 h 46"/>
                <a:gd name="T76" fmla="*/ 4 w 112"/>
                <a:gd name="T77" fmla="*/ 7 h 46"/>
                <a:gd name="T78" fmla="*/ 12 w 112"/>
                <a:gd name="T79" fmla="*/ 6 h 46"/>
                <a:gd name="T80" fmla="*/ 25 w 112"/>
                <a:gd name="T81"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46">
                  <a:moveTo>
                    <a:pt x="25" y="6"/>
                  </a:moveTo>
                  <a:lnTo>
                    <a:pt x="30" y="6"/>
                  </a:lnTo>
                  <a:lnTo>
                    <a:pt x="35" y="5"/>
                  </a:lnTo>
                  <a:lnTo>
                    <a:pt x="39" y="5"/>
                  </a:lnTo>
                  <a:lnTo>
                    <a:pt x="44" y="4"/>
                  </a:lnTo>
                  <a:lnTo>
                    <a:pt x="48" y="4"/>
                  </a:lnTo>
                  <a:lnTo>
                    <a:pt x="53" y="3"/>
                  </a:lnTo>
                  <a:lnTo>
                    <a:pt x="57" y="3"/>
                  </a:lnTo>
                  <a:lnTo>
                    <a:pt x="63" y="3"/>
                  </a:lnTo>
                  <a:lnTo>
                    <a:pt x="85" y="0"/>
                  </a:lnTo>
                  <a:lnTo>
                    <a:pt x="100" y="1"/>
                  </a:lnTo>
                  <a:lnTo>
                    <a:pt x="109" y="4"/>
                  </a:lnTo>
                  <a:lnTo>
                    <a:pt x="112" y="9"/>
                  </a:lnTo>
                  <a:lnTo>
                    <a:pt x="111" y="15"/>
                  </a:lnTo>
                  <a:lnTo>
                    <a:pt x="105" y="23"/>
                  </a:lnTo>
                  <a:lnTo>
                    <a:pt x="98" y="31"/>
                  </a:lnTo>
                  <a:lnTo>
                    <a:pt x="88" y="40"/>
                  </a:lnTo>
                  <a:lnTo>
                    <a:pt x="81" y="44"/>
                  </a:lnTo>
                  <a:lnTo>
                    <a:pt x="76" y="46"/>
                  </a:lnTo>
                  <a:lnTo>
                    <a:pt x="72" y="46"/>
                  </a:lnTo>
                  <a:lnTo>
                    <a:pt x="69" y="45"/>
                  </a:lnTo>
                  <a:lnTo>
                    <a:pt x="65" y="44"/>
                  </a:lnTo>
                  <a:lnTo>
                    <a:pt x="61" y="42"/>
                  </a:lnTo>
                  <a:lnTo>
                    <a:pt x="55" y="41"/>
                  </a:lnTo>
                  <a:lnTo>
                    <a:pt x="46" y="41"/>
                  </a:lnTo>
                  <a:lnTo>
                    <a:pt x="41" y="41"/>
                  </a:lnTo>
                  <a:lnTo>
                    <a:pt x="35" y="42"/>
                  </a:lnTo>
                  <a:lnTo>
                    <a:pt x="30" y="42"/>
                  </a:lnTo>
                  <a:lnTo>
                    <a:pt x="24" y="43"/>
                  </a:lnTo>
                  <a:lnTo>
                    <a:pt x="19" y="44"/>
                  </a:lnTo>
                  <a:lnTo>
                    <a:pt x="16" y="44"/>
                  </a:lnTo>
                  <a:lnTo>
                    <a:pt x="13" y="42"/>
                  </a:lnTo>
                  <a:lnTo>
                    <a:pt x="11" y="40"/>
                  </a:lnTo>
                  <a:lnTo>
                    <a:pt x="8" y="32"/>
                  </a:lnTo>
                  <a:lnTo>
                    <a:pt x="5" y="25"/>
                  </a:lnTo>
                  <a:lnTo>
                    <a:pt x="2" y="19"/>
                  </a:lnTo>
                  <a:lnTo>
                    <a:pt x="0" y="14"/>
                  </a:lnTo>
                  <a:lnTo>
                    <a:pt x="1" y="10"/>
                  </a:lnTo>
                  <a:lnTo>
                    <a:pt x="4" y="7"/>
                  </a:lnTo>
                  <a:lnTo>
                    <a:pt x="12" y="6"/>
                  </a:lnTo>
                  <a:lnTo>
                    <a:pt x="25" y="6"/>
                  </a:lnTo>
                  <a:close/>
                </a:path>
              </a:pathLst>
            </a:custGeom>
            <a:solidFill>
              <a:srgbClr val="ED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79" name="Freeform 2537"/>
            <p:cNvSpPr>
              <a:spLocks/>
            </p:cNvSpPr>
            <p:nvPr/>
          </p:nvSpPr>
          <p:spPr bwMode="auto">
            <a:xfrm>
              <a:off x="2527301" y="5125011"/>
              <a:ext cx="209550" cy="88900"/>
            </a:xfrm>
            <a:custGeom>
              <a:avLst/>
              <a:gdLst>
                <a:gd name="T0" fmla="*/ 25 w 132"/>
                <a:gd name="T1" fmla="*/ 3 h 56"/>
                <a:gd name="T2" fmla="*/ 31 w 132"/>
                <a:gd name="T3" fmla="*/ 3 h 56"/>
                <a:gd name="T4" fmla="*/ 38 w 132"/>
                <a:gd name="T5" fmla="*/ 3 h 56"/>
                <a:gd name="T6" fmla="*/ 45 w 132"/>
                <a:gd name="T7" fmla="*/ 3 h 56"/>
                <a:gd name="T8" fmla="*/ 52 w 132"/>
                <a:gd name="T9" fmla="*/ 3 h 56"/>
                <a:gd name="T10" fmla="*/ 60 w 132"/>
                <a:gd name="T11" fmla="*/ 3 h 56"/>
                <a:gd name="T12" fmla="*/ 67 w 132"/>
                <a:gd name="T13" fmla="*/ 3 h 56"/>
                <a:gd name="T14" fmla="*/ 74 w 132"/>
                <a:gd name="T15" fmla="*/ 3 h 56"/>
                <a:gd name="T16" fmla="*/ 80 w 132"/>
                <a:gd name="T17" fmla="*/ 3 h 56"/>
                <a:gd name="T18" fmla="*/ 103 w 132"/>
                <a:gd name="T19" fmla="*/ 0 h 56"/>
                <a:gd name="T20" fmla="*/ 119 w 132"/>
                <a:gd name="T21" fmla="*/ 2 h 56"/>
                <a:gd name="T22" fmla="*/ 129 w 132"/>
                <a:gd name="T23" fmla="*/ 6 h 56"/>
                <a:gd name="T24" fmla="*/ 132 w 132"/>
                <a:gd name="T25" fmla="*/ 13 h 56"/>
                <a:gd name="T26" fmla="*/ 130 w 132"/>
                <a:gd name="T27" fmla="*/ 21 h 56"/>
                <a:gd name="T28" fmla="*/ 125 w 132"/>
                <a:gd name="T29" fmla="*/ 31 h 56"/>
                <a:gd name="T30" fmla="*/ 116 w 132"/>
                <a:gd name="T31" fmla="*/ 41 h 56"/>
                <a:gd name="T32" fmla="*/ 106 w 132"/>
                <a:gd name="T33" fmla="*/ 50 h 56"/>
                <a:gd name="T34" fmla="*/ 99 w 132"/>
                <a:gd name="T35" fmla="*/ 54 h 56"/>
                <a:gd name="T36" fmla="*/ 94 w 132"/>
                <a:gd name="T37" fmla="*/ 56 h 56"/>
                <a:gd name="T38" fmla="*/ 89 w 132"/>
                <a:gd name="T39" fmla="*/ 56 h 56"/>
                <a:gd name="T40" fmla="*/ 85 w 132"/>
                <a:gd name="T41" fmla="*/ 55 h 56"/>
                <a:gd name="T42" fmla="*/ 81 w 132"/>
                <a:gd name="T43" fmla="*/ 54 h 56"/>
                <a:gd name="T44" fmla="*/ 76 w 132"/>
                <a:gd name="T45" fmla="*/ 52 h 56"/>
                <a:gd name="T46" fmla="*/ 70 w 132"/>
                <a:gd name="T47" fmla="*/ 51 h 56"/>
                <a:gd name="T48" fmla="*/ 61 w 132"/>
                <a:gd name="T49" fmla="*/ 50 h 56"/>
                <a:gd name="T50" fmla="*/ 56 w 132"/>
                <a:gd name="T51" fmla="*/ 51 h 56"/>
                <a:gd name="T52" fmla="*/ 52 w 132"/>
                <a:gd name="T53" fmla="*/ 52 h 56"/>
                <a:gd name="T54" fmla="*/ 47 w 132"/>
                <a:gd name="T55" fmla="*/ 54 h 56"/>
                <a:gd name="T56" fmla="*/ 42 w 132"/>
                <a:gd name="T57" fmla="*/ 55 h 56"/>
                <a:gd name="T58" fmla="*/ 37 w 132"/>
                <a:gd name="T59" fmla="*/ 55 h 56"/>
                <a:gd name="T60" fmla="*/ 30 w 132"/>
                <a:gd name="T61" fmla="*/ 54 h 56"/>
                <a:gd name="T62" fmla="*/ 22 w 132"/>
                <a:gd name="T63" fmla="*/ 50 h 56"/>
                <a:gd name="T64" fmla="*/ 11 w 132"/>
                <a:gd name="T65" fmla="*/ 44 h 56"/>
                <a:gd name="T66" fmla="*/ 8 w 132"/>
                <a:gd name="T67" fmla="*/ 35 h 56"/>
                <a:gd name="T68" fmla="*/ 5 w 132"/>
                <a:gd name="T69" fmla="*/ 26 h 56"/>
                <a:gd name="T70" fmla="*/ 2 w 132"/>
                <a:gd name="T71" fmla="*/ 19 h 56"/>
                <a:gd name="T72" fmla="*/ 0 w 132"/>
                <a:gd name="T73" fmla="*/ 13 h 56"/>
                <a:gd name="T74" fmla="*/ 1 w 132"/>
                <a:gd name="T75" fmla="*/ 7 h 56"/>
                <a:gd name="T76" fmla="*/ 4 w 132"/>
                <a:gd name="T77" fmla="*/ 4 h 56"/>
                <a:gd name="T78" fmla="*/ 12 w 132"/>
                <a:gd name="T79" fmla="*/ 3 h 56"/>
                <a:gd name="T80" fmla="*/ 25 w 132"/>
                <a:gd name="T81"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56">
                  <a:moveTo>
                    <a:pt x="25" y="3"/>
                  </a:moveTo>
                  <a:lnTo>
                    <a:pt x="31" y="3"/>
                  </a:lnTo>
                  <a:lnTo>
                    <a:pt x="38" y="3"/>
                  </a:lnTo>
                  <a:lnTo>
                    <a:pt x="45" y="3"/>
                  </a:lnTo>
                  <a:lnTo>
                    <a:pt x="52" y="3"/>
                  </a:lnTo>
                  <a:lnTo>
                    <a:pt x="60" y="3"/>
                  </a:lnTo>
                  <a:lnTo>
                    <a:pt x="67" y="3"/>
                  </a:lnTo>
                  <a:lnTo>
                    <a:pt x="74" y="3"/>
                  </a:lnTo>
                  <a:lnTo>
                    <a:pt x="80" y="3"/>
                  </a:lnTo>
                  <a:lnTo>
                    <a:pt x="103" y="0"/>
                  </a:lnTo>
                  <a:lnTo>
                    <a:pt x="119" y="2"/>
                  </a:lnTo>
                  <a:lnTo>
                    <a:pt x="129" y="6"/>
                  </a:lnTo>
                  <a:lnTo>
                    <a:pt x="132" y="13"/>
                  </a:lnTo>
                  <a:lnTo>
                    <a:pt x="130" y="21"/>
                  </a:lnTo>
                  <a:lnTo>
                    <a:pt x="125" y="31"/>
                  </a:lnTo>
                  <a:lnTo>
                    <a:pt x="116" y="41"/>
                  </a:lnTo>
                  <a:lnTo>
                    <a:pt x="106" y="50"/>
                  </a:lnTo>
                  <a:lnTo>
                    <a:pt x="99" y="54"/>
                  </a:lnTo>
                  <a:lnTo>
                    <a:pt x="94" y="56"/>
                  </a:lnTo>
                  <a:lnTo>
                    <a:pt x="89" y="56"/>
                  </a:lnTo>
                  <a:lnTo>
                    <a:pt x="85" y="55"/>
                  </a:lnTo>
                  <a:lnTo>
                    <a:pt x="81" y="54"/>
                  </a:lnTo>
                  <a:lnTo>
                    <a:pt x="76" y="52"/>
                  </a:lnTo>
                  <a:lnTo>
                    <a:pt x="70" y="51"/>
                  </a:lnTo>
                  <a:lnTo>
                    <a:pt x="61" y="50"/>
                  </a:lnTo>
                  <a:lnTo>
                    <a:pt x="56" y="51"/>
                  </a:lnTo>
                  <a:lnTo>
                    <a:pt x="52" y="52"/>
                  </a:lnTo>
                  <a:lnTo>
                    <a:pt x="47" y="54"/>
                  </a:lnTo>
                  <a:lnTo>
                    <a:pt x="42" y="55"/>
                  </a:lnTo>
                  <a:lnTo>
                    <a:pt x="37" y="55"/>
                  </a:lnTo>
                  <a:lnTo>
                    <a:pt x="30" y="54"/>
                  </a:lnTo>
                  <a:lnTo>
                    <a:pt x="22" y="50"/>
                  </a:lnTo>
                  <a:lnTo>
                    <a:pt x="11" y="44"/>
                  </a:lnTo>
                  <a:lnTo>
                    <a:pt x="8" y="35"/>
                  </a:lnTo>
                  <a:lnTo>
                    <a:pt x="5" y="26"/>
                  </a:lnTo>
                  <a:lnTo>
                    <a:pt x="2" y="19"/>
                  </a:lnTo>
                  <a:lnTo>
                    <a:pt x="0" y="13"/>
                  </a:lnTo>
                  <a:lnTo>
                    <a:pt x="1" y="7"/>
                  </a:lnTo>
                  <a:lnTo>
                    <a:pt x="4" y="4"/>
                  </a:lnTo>
                  <a:lnTo>
                    <a:pt x="12" y="3"/>
                  </a:lnTo>
                  <a:lnTo>
                    <a:pt x="25" y="3"/>
                  </a:lnTo>
                  <a:close/>
                </a:path>
              </a:pathLst>
            </a:custGeom>
            <a:solidFill>
              <a:srgbClr val="967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80" name="Freeform 2538"/>
            <p:cNvSpPr>
              <a:spLocks/>
            </p:cNvSpPr>
            <p:nvPr/>
          </p:nvSpPr>
          <p:spPr bwMode="auto">
            <a:xfrm>
              <a:off x="2530476" y="5125013"/>
              <a:ext cx="204788" cy="85725"/>
            </a:xfrm>
            <a:custGeom>
              <a:avLst/>
              <a:gdLst>
                <a:gd name="T0" fmla="*/ 25 w 129"/>
                <a:gd name="T1" fmla="*/ 3 h 54"/>
                <a:gd name="T2" fmla="*/ 31 w 129"/>
                <a:gd name="T3" fmla="*/ 3 h 54"/>
                <a:gd name="T4" fmla="*/ 37 w 129"/>
                <a:gd name="T5" fmla="*/ 3 h 54"/>
                <a:gd name="T6" fmla="*/ 44 w 129"/>
                <a:gd name="T7" fmla="*/ 3 h 54"/>
                <a:gd name="T8" fmla="*/ 51 w 129"/>
                <a:gd name="T9" fmla="*/ 3 h 54"/>
                <a:gd name="T10" fmla="*/ 58 w 129"/>
                <a:gd name="T11" fmla="*/ 3 h 54"/>
                <a:gd name="T12" fmla="*/ 65 w 129"/>
                <a:gd name="T13" fmla="*/ 3 h 54"/>
                <a:gd name="T14" fmla="*/ 71 w 129"/>
                <a:gd name="T15" fmla="*/ 3 h 54"/>
                <a:gd name="T16" fmla="*/ 77 w 129"/>
                <a:gd name="T17" fmla="*/ 3 h 54"/>
                <a:gd name="T18" fmla="*/ 101 w 129"/>
                <a:gd name="T19" fmla="*/ 0 h 54"/>
                <a:gd name="T20" fmla="*/ 117 w 129"/>
                <a:gd name="T21" fmla="*/ 1 h 54"/>
                <a:gd name="T22" fmla="*/ 126 w 129"/>
                <a:gd name="T23" fmla="*/ 5 h 54"/>
                <a:gd name="T24" fmla="*/ 129 w 129"/>
                <a:gd name="T25" fmla="*/ 12 h 54"/>
                <a:gd name="T26" fmla="*/ 127 w 129"/>
                <a:gd name="T27" fmla="*/ 20 h 54"/>
                <a:gd name="T28" fmla="*/ 122 w 129"/>
                <a:gd name="T29" fmla="*/ 29 h 54"/>
                <a:gd name="T30" fmla="*/ 114 w 129"/>
                <a:gd name="T31" fmla="*/ 39 h 54"/>
                <a:gd name="T32" fmla="*/ 104 w 129"/>
                <a:gd name="T33" fmla="*/ 49 h 54"/>
                <a:gd name="T34" fmla="*/ 97 w 129"/>
                <a:gd name="T35" fmla="*/ 53 h 54"/>
                <a:gd name="T36" fmla="*/ 91 w 129"/>
                <a:gd name="T37" fmla="*/ 54 h 54"/>
                <a:gd name="T38" fmla="*/ 87 w 129"/>
                <a:gd name="T39" fmla="*/ 54 h 54"/>
                <a:gd name="T40" fmla="*/ 83 w 129"/>
                <a:gd name="T41" fmla="*/ 54 h 54"/>
                <a:gd name="T42" fmla="*/ 79 w 129"/>
                <a:gd name="T43" fmla="*/ 52 h 54"/>
                <a:gd name="T44" fmla="*/ 74 w 129"/>
                <a:gd name="T45" fmla="*/ 50 h 54"/>
                <a:gd name="T46" fmla="*/ 67 w 129"/>
                <a:gd name="T47" fmla="*/ 49 h 54"/>
                <a:gd name="T48" fmla="*/ 59 w 129"/>
                <a:gd name="T49" fmla="*/ 49 h 54"/>
                <a:gd name="T50" fmla="*/ 54 w 129"/>
                <a:gd name="T51" fmla="*/ 49 h 54"/>
                <a:gd name="T52" fmla="*/ 49 w 129"/>
                <a:gd name="T53" fmla="*/ 50 h 54"/>
                <a:gd name="T54" fmla="*/ 44 w 129"/>
                <a:gd name="T55" fmla="*/ 52 h 54"/>
                <a:gd name="T56" fmla="*/ 40 w 129"/>
                <a:gd name="T57" fmla="*/ 53 h 54"/>
                <a:gd name="T58" fmla="*/ 34 w 129"/>
                <a:gd name="T59" fmla="*/ 53 h 54"/>
                <a:gd name="T60" fmla="*/ 28 w 129"/>
                <a:gd name="T61" fmla="*/ 52 h 54"/>
                <a:gd name="T62" fmla="*/ 20 w 129"/>
                <a:gd name="T63" fmla="*/ 49 h 54"/>
                <a:gd name="T64" fmla="*/ 11 w 129"/>
                <a:gd name="T65" fmla="*/ 43 h 54"/>
                <a:gd name="T66" fmla="*/ 8 w 129"/>
                <a:gd name="T67" fmla="*/ 34 h 54"/>
                <a:gd name="T68" fmla="*/ 5 w 129"/>
                <a:gd name="T69" fmla="*/ 26 h 54"/>
                <a:gd name="T70" fmla="*/ 2 w 129"/>
                <a:gd name="T71" fmla="*/ 19 h 54"/>
                <a:gd name="T72" fmla="*/ 0 w 129"/>
                <a:gd name="T73" fmla="*/ 13 h 54"/>
                <a:gd name="T74" fmla="*/ 1 w 129"/>
                <a:gd name="T75" fmla="*/ 8 h 54"/>
                <a:gd name="T76" fmla="*/ 4 w 129"/>
                <a:gd name="T77" fmla="*/ 5 h 54"/>
                <a:gd name="T78" fmla="*/ 12 w 129"/>
                <a:gd name="T79" fmla="*/ 3 h 54"/>
                <a:gd name="T80" fmla="*/ 25 w 129"/>
                <a:gd name="T81"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54">
                  <a:moveTo>
                    <a:pt x="25" y="3"/>
                  </a:moveTo>
                  <a:lnTo>
                    <a:pt x="31" y="3"/>
                  </a:lnTo>
                  <a:lnTo>
                    <a:pt x="37" y="3"/>
                  </a:lnTo>
                  <a:lnTo>
                    <a:pt x="44" y="3"/>
                  </a:lnTo>
                  <a:lnTo>
                    <a:pt x="51" y="3"/>
                  </a:lnTo>
                  <a:lnTo>
                    <a:pt x="58" y="3"/>
                  </a:lnTo>
                  <a:lnTo>
                    <a:pt x="65" y="3"/>
                  </a:lnTo>
                  <a:lnTo>
                    <a:pt x="71" y="3"/>
                  </a:lnTo>
                  <a:lnTo>
                    <a:pt x="77" y="3"/>
                  </a:lnTo>
                  <a:lnTo>
                    <a:pt x="101" y="0"/>
                  </a:lnTo>
                  <a:lnTo>
                    <a:pt x="117" y="1"/>
                  </a:lnTo>
                  <a:lnTo>
                    <a:pt x="126" y="5"/>
                  </a:lnTo>
                  <a:lnTo>
                    <a:pt x="129" y="12"/>
                  </a:lnTo>
                  <a:lnTo>
                    <a:pt x="127" y="20"/>
                  </a:lnTo>
                  <a:lnTo>
                    <a:pt x="122" y="29"/>
                  </a:lnTo>
                  <a:lnTo>
                    <a:pt x="114" y="39"/>
                  </a:lnTo>
                  <a:lnTo>
                    <a:pt x="104" y="49"/>
                  </a:lnTo>
                  <a:lnTo>
                    <a:pt x="97" y="53"/>
                  </a:lnTo>
                  <a:lnTo>
                    <a:pt x="91" y="54"/>
                  </a:lnTo>
                  <a:lnTo>
                    <a:pt x="87" y="54"/>
                  </a:lnTo>
                  <a:lnTo>
                    <a:pt x="83" y="54"/>
                  </a:lnTo>
                  <a:lnTo>
                    <a:pt x="79" y="52"/>
                  </a:lnTo>
                  <a:lnTo>
                    <a:pt x="74" y="50"/>
                  </a:lnTo>
                  <a:lnTo>
                    <a:pt x="67" y="49"/>
                  </a:lnTo>
                  <a:lnTo>
                    <a:pt x="59" y="49"/>
                  </a:lnTo>
                  <a:lnTo>
                    <a:pt x="54" y="49"/>
                  </a:lnTo>
                  <a:lnTo>
                    <a:pt x="49" y="50"/>
                  </a:lnTo>
                  <a:lnTo>
                    <a:pt x="44" y="52"/>
                  </a:lnTo>
                  <a:lnTo>
                    <a:pt x="40" y="53"/>
                  </a:lnTo>
                  <a:lnTo>
                    <a:pt x="34" y="53"/>
                  </a:lnTo>
                  <a:lnTo>
                    <a:pt x="28" y="52"/>
                  </a:lnTo>
                  <a:lnTo>
                    <a:pt x="20" y="49"/>
                  </a:lnTo>
                  <a:lnTo>
                    <a:pt x="11" y="43"/>
                  </a:lnTo>
                  <a:lnTo>
                    <a:pt x="8" y="34"/>
                  </a:lnTo>
                  <a:lnTo>
                    <a:pt x="5" y="26"/>
                  </a:lnTo>
                  <a:lnTo>
                    <a:pt x="2" y="19"/>
                  </a:lnTo>
                  <a:lnTo>
                    <a:pt x="0" y="13"/>
                  </a:lnTo>
                  <a:lnTo>
                    <a:pt x="1" y="8"/>
                  </a:lnTo>
                  <a:lnTo>
                    <a:pt x="4" y="5"/>
                  </a:lnTo>
                  <a:lnTo>
                    <a:pt x="12" y="3"/>
                  </a:lnTo>
                  <a:lnTo>
                    <a:pt x="25" y="3"/>
                  </a:lnTo>
                  <a:close/>
                </a:path>
              </a:pathLst>
            </a:custGeom>
            <a:solidFill>
              <a:srgbClr val="A18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81" name="Freeform 2539"/>
            <p:cNvSpPr>
              <a:spLocks/>
            </p:cNvSpPr>
            <p:nvPr/>
          </p:nvSpPr>
          <p:spPr bwMode="auto">
            <a:xfrm>
              <a:off x="2535240" y="5125013"/>
              <a:ext cx="200025" cy="85725"/>
            </a:xfrm>
            <a:custGeom>
              <a:avLst/>
              <a:gdLst>
                <a:gd name="T0" fmla="*/ 25 w 126"/>
                <a:gd name="T1" fmla="*/ 4 h 54"/>
                <a:gd name="T2" fmla="*/ 30 w 126"/>
                <a:gd name="T3" fmla="*/ 4 h 54"/>
                <a:gd name="T4" fmla="*/ 37 w 126"/>
                <a:gd name="T5" fmla="*/ 4 h 54"/>
                <a:gd name="T6" fmla="*/ 43 w 126"/>
                <a:gd name="T7" fmla="*/ 4 h 54"/>
                <a:gd name="T8" fmla="*/ 50 w 126"/>
                <a:gd name="T9" fmla="*/ 3 h 54"/>
                <a:gd name="T10" fmla="*/ 56 w 126"/>
                <a:gd name="T11" fmla="*/ 3 h 54"/>
                <a:gd name="T12" fmla="*/ 63 w 126"/>
                <a:gd name="T13" fmla="*/ 3 h 54"/>
                <a:gd name="T14" fmla="*/ 69 w 126"/>
                <a:gd name="T15" fmla="*/ 3 h 54"/>
                <a:gd name="T16" fmla="*/ 75 w 126"/>
                <a:gd name="T17" fmla="*/ 3 h 54"/>
                <a:gd name="T18" fmla="*/ 98 w 126"/>
                <a:gd name="T19" fmla="*/ 0 h 54"/>
                <a:gd name="T20" fmla="*/ 114 w 126"/>
                <a:gd name="T21" fmla="*/ 1 h 54"/>
                <a:gd name="T22" fmla="*/ 123 w 126"/>
                <a:gd name="T23" fmla="*/ 5 h 54"/>
                <a:gd name="T24" fmla="*/ 126 w 126"/>
                <a:gd name="T25" fmla="*/ 12 h 54"/>
                <a:gd name="T26" fmla="*/ 124 w 126"/>
                <a:gd name="T27" fmla="*/ 20 h 54"/>
                <a:gd name="T28" fmla="*/ 119 w 126"/>
                <a:gd name="T29" fmla="*/ 29 h 54"/>
                <a:gd name="T30" fmla="*/ 111 w 126"/>
                <a:gd name="T31" fmla="*/ 39 h 54"/>
                <a:gd name="T32" fmla="*/ 101 w 126"/>
                <a:gd name="T33" fmla="*/ 48 h 54"/>
                <a:gd name="T34" fmla="*/ 94 w 126"/>
                <a:gd name="T35" fmla="*/ 52 h 54"/>
                <a:gd name="T36" fmla="*/ 88 w 126"/>
                <a:gd name="T37" fmla="*/ 54 h 54"/>
                <a:gd name="T38" fmla="*/ 84 w 126"/>
                <a:gd name="T39" fmla="*/ 54 h 54"/>
                <a:gd name="T40" fmla="*/ 80 w 126"/>
                <a:gd name="T41" fmla="*/ 53 h 54"/>
                <a:gd name="T42" fmla="*/ 76 w 126"/>
                <a:gd name="T43" fmla="*/ 52 h 54"/>
                <a:gd name="T44" fmla="*/ 71 w 126"/>
                <a:gd name="T45" fmla="*/ 50 h 54"/>
                <a:gd name="T46" fmla="*/ 65 w 126"/>
                <a:gd name="T47" fmla="*/ 49 h 54"/>
                <a:gd name="T48" fmla="*/ 56 w 126"/>
                <a:gd name="T49" fmla="*/ 48 h 54"/>
                <a:gd name="T50" fmla="*/ 51 w 126"/>
                <a:gd name="T51" fmla="*/ 49 h 54"/>
                <a:gd name="T52" fmla="*/ 46 w 126"/>
                <a:gd name="T53" fmla="*/ 50 h 54"/>
                <a:gd name="T54" fmla="*/ 42 w 126"/>
                <a:gd name="T55" fmla="*/ 52 h 54"/>
                <a:gd name="T56" fmla="*/ 37 w 126"/>
                <a:gd name="T57" fmla="*/ 53 h 54"/>
                <a:gd name="T58" fmla="*/ 31 w 126"/>
                <a:gd name="T59" fmla="*/ 53 h 54"/>
                <a:gd name="T60" fmla="*/ 26 w 126"/>
                <a:gd name="T61" fmla="*/ 52 h 54"/>
                <a:gd name="T62" fmla="*/ 19 w 126"/>
                <a:gd name="T63" fmla="*/ 49 h 54"/>
                <a:gd name="T64" fmla="*/ 11 w 126"/>
                <a:gd name="T65" fmla="*/ 44 h 54"/>
                <a:gd name="T66" fmla="*/ 8 w 126"/>
                <a:gd name="T67" fmla="*/ 35 h 54"/>
                <a:gd name="T68" fmla="*/ 5 w 126"/>
                <a:gd name="T69" fmla="*/ 26 h 54"/>
                <a:gd name="T70" fmla="*/ 2 w 126"/>
                <a:gd name="T71" fmla="*/ 19 h 54"/>
                <a:gd name="T72" fmla="*/ 0 w 126"/>
                <a:gd name="T73" fmla="*/ 13 h 54"/>
                <a:gd name="T74" fmla="*/ 0 w 126"/>
                <a:gd name="T75" fmla="*/ 8 h 54"/>
                <a:gd name="T76" fmla="*/ 4 w 126"/>
                <a:gd name="T77" fmla="*/ 5 h 54"/>
                <a:gd name="T78" fmla="*/ 12 w 126"/>
                <a:gd name="T79" fmla="*/ 4 h 54"/>
                <a:gd name="T80" fmla="*/ 25 w 126"/>
                <a:gd name="T8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54">
                  <a:moveTo>
                    <a:pt x="25" y="4"/>
                  </a:moveTo>
                  <a:lnTo>
                    <a:pt x="30" y="4"/>
                  </a:lnTo>
                  <a:lnTo>
                    <a:pt x="37" y="4"/>
                  </a:lnTo>
                  <a:lnTo>
                    <a:pt x="43" y="4"/>
                  </a:lnTo>
                  <a:lnTo>
                    <a:pt x="50" y="3"/>
                  </a:lnTo>
                  <a:lnTo>
                    <a:pt x="56" y="3"/>
                  </a:lnTo>
                  <a:lnTo>
                    <a:pt x="63" y="3"/>
                  </a:lnTo>
                  <a:lnTo>
                    <a:pt x="69" y="3"/>
                  </a:lnTo>
                  <a:lnTo>
                    <a:pt x="75" y="3"/>
                  </a:lnTo>
                  <a:lnTo>
                    <a:pt x="98" y="0"/>
                  </a:lnTo>
                  <a:lnTo>
                    <a:pt x="114" y="1"/>
                  </a:lnTo>
                  <a:lnTo>
                    <a:pt x="123" y="5"/>
                  </a:lnTo>
                  <a:lnTo>
                    <a:pt x="126" y="12"/>
                  </a:lnTo>
                  <a:lnTo>
                    <a:pt x="124" y="20"/>
                  </a:lnTo>
                  <a:lnTo>
                    <a:pt x="119" y="29"/>
                  </a:lnTo>
                  <a:lnTo>
                    <a:pt x="111" y="39"/>
                  </a:lnTo>
                  <a:lnTo>
                    <a:pt x="101" y="48"/>
                  </a:lnTo>
                  <a:lnTo>
                    <a:pt x="94" y="52"/>
                  </a:lnTo>
                  <a:lnTo>
                    <a:pt x="88" y="54"/>
                  </a:lnTo>
                  <a:lnTo>
                    <a:pt x="84" y="54"/>
                  </a:lnTo>
                  <a:lnTo>
                    <a:pt x="80" y="53"/>
                  </a:lnTo>
                  <a:lnTo>
                    <a:pt x="76" y="52"/>
                  </a:lnTo>
                  <a:lnTo>
                    <a:pt x="71" y="50"/>
                  </a:lnTo>
                  <a:lnTo>
                    <a:pt x="65" y="49"/>
                  </a:lnTo>
                  <a:lnTo>
                    <a:pt x="56" y="48"/>
                  </a:lnTo>
                  <a:lnTo>
                    <a:pt x="51" y="49"/>
                  </a:lnTo>
                  <a:lnTo>
                    <a:pt x="46" y="50"/>
                  </a:lnTo>
                  <a:lnTo>
                    <a:pt x="42" y="52"/>
                  </a:lnTo>
                  <a:lnTo>
                    <a:pt x="37" y="53"/>
                  </a:lnTo>
                  <a:lnTo>
                    <a:pt x="31" y="53"/>
                  </a:lnTo>
                  <a:lnTo>
                    <a:pt x="26" y="52"/>
                  </a:lnTo>
                  <a:lnTo>
                    <a:pt x="19" y="49"/>
                  </a:lnTo>
                  <a:lnTo>
                    <a:pt x="11" y="44"/>
                  </a:lnTo>
                  <a:lnTo>
                    <a:pt x="8" y="35"/>
                  </a:lnTo>
                  <a:lnTo>
                    <a:pt x="5" y="26"/>
                  </a:lnTo>
                  <a:lnTo>
                    <a:pt x="2" y="19"/>
                  </a:lnTo>
                  <a:lnTo>
                    <a:pt x="0" y="13"/>
                  </a:lnTo>
                  <a:lnTo>
                    <a:pt x="0" y="8"/>
                  </a:lnTo>
                  <a:lnTo>
                    <a:pt x="4" y="5"/>
                  </a:lnTo>
                  <a:lnTo>
                    <a:pt x="12" y="4"/>
                  </a:lnTo>
                  <a:lnTo>
                    <a:pt x="25" y="4"/>
                  </a:lnTo>
                  <a:close/>
                </a:path>
              </a:pathLst>
            </a:custGeom>
            <a:solidFill>
              <a:srgbClr val="AD91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82" name="Freeform 2540"/>
            <p:cNvSpPr>
              <a:spLocks/>
            </p:cNvSpPr>
            <p:nvPr/>
          </p:nvSpPr>
          <p:spPr bwMode="auto">
            <a:xfrm>
              <a:off x="2540003" y="5125011"/>
              <a:ext cx="193675" cy="84138"/>
            </a:xfrm>
            <a:custGeom>
              <a:avLst/>
              <a:gdLst>
                <a:gd name="T0" fmla="*/ 24 w 122"/>
                <a:gd name="T1" fmla="*/ 4 h 53"/>
                <a:gd name="T2" fmla="*/ 29 w 122"/>
                <a:gd name="T3" fmla="*/ 4 h 53"/>
                <a:gd name="T4" fmla="*/ 35 w 122"/>
                <a:gd name="T5" fmla="*/ 4 h 53"/>
                <a:gd name="T6" fmla="*/ 41 w 122"/>
                <a:gd name="T7" fmla="*/ 4 h 53"/>
                <a:gd name="T8" fmla="*/ 48 w 122"/>
                <a:gd name="T9" fmla="*/ 4 h 53"/>
                <a:gd name="T10" fmla="*/ 54 w 122"/>
                <a:gd name="T11" fmla="*/ 3 h 53"/>
                <a:gd name="T12" fmla="*/ 60 w 122"/>
                <a:gd name="T13" fmla="*/ 3 h 53"/>
                <a:gd name="T14" fmla="*/ 66 w 122"/>
                <a:gd name="T15" fmla="*/ 3 h 53"/>
                <a:gd name="T16" fmla="*/ 71 w 122"/>
                <a:gd name="T17" fmla="*/ 3 h 53"/>
                <a:gd name="T18" fmla="*/ 94 w 122"/>
                <a:gd name="T19" fmla="*/ 0 h 53"/>
                <a:gd name="T20" fmla="*/ 110 w 122"/>
                <a:gd name="T21" fmla="*/ 1 h 53"/>
                <a:gd name="T22" fmla="*/ 119 w 122"/>
                <a:gd name="T23" fmla="*/ 5 h 53"/>
                <a:gd name="T24" fmla="*/ 122 w 122"/>
                <a:gd name="T25" fmla="*/ 11 h 53"/>
                <a:gd name="T26" fmla="*/ 120 w 122"/>
                <a:gd name="T27" fmla="*/ 19 h 53"/>
                <a:gd name="T28" fmla="*/ 115 w 122"/>
                <a:gd name="T29" fmla="*/ 28 h 53"/>
                <a:gd name="T30" fmla="*/ 107 w 122"/>
                <a:gd name="T31" fmla="*/ 37 h 53"/>
                <a:gd name="T32" fmla="*/ 97 w 122"/>
                <a:gd name="T33" fmla="*/ 47 h 53"/>
                <a:gd name="T34" fmla="*/ 90 w 122"/>
                <a:gd name="T35" fmla="*/ 51 h 53"/>
                <a:gd name="T36" fmla="*/ 85 w 122"/>
                <a:gd name="T37" fmla="*/ 52 h 53"/>
                <a:gd name="T38" fmla="*/ 81 w 122"/>
                <a:gd name="T39" fmla="*/ 53 h 53"/>
                <a:gd name="T40" fmla="*/ 77 w 122"/>
                <a:gd name="T41" fmla="*/ 52 h 53"/>
                <a:gd name="T42" fmla="*/ 73 w 122"/>
                <a:gd name="T43" fmla="*/ 50 h 53"/>
                <a:gd name="T44" fmla="*/ 68 w 122"/>
                <a:gd name="T45" fmla="*/ 48 h 53"/>
                <a:gd name="T46" fmla="*/ 62 w 122"/>
                <a:gd name="T47" fmla="*/ 47 h 53"/>
                <a:gd name="T48" fmla="*/ 54 w 122"/>
                <a:gd name="T49" fmla="*/ 47 h 53"/>
                <a:gd name="T50" fmla="*/ 48 w 122"/>
                <a:gd name="T51" fmla="*/ 47 h 53"/>
                <a:gd name="T52" fmla="*/ 43 w 122"/>
                <a:gd name="T53" fmla="*/ 48 h 53"/>
                <a:gd name="T54" fmla="*/ 38 w 122"/>
                <a:gd name="T55" fmla="*/ 50 h 53"/>
                <a:gd name="T56" fmla="*/ 34 w 122"/>
                <a:gd name="T57" fmla="*/ 51 h 53"/>
                <a:gd name="T58" fmla="*/ 28 w 122"/>
                <a:gd name="T59" fmla="*/ 51 h 53"/>
                <a:gd name="T60" fmla="*/ 23 w 122"/>
                <a:gd name="T61" fmla="*/ 50 h 53"/>
                <a:gd name="T62" fmla="*/ 17 w 122"/>
                <a:gd name="T63" fmla="*/ 47 h 53"/>
                <a:gd name="T64" fmla="*/ 10 w 122"/>
                <a:gd name="T65" fmla="*/ 43 h 53"/>
                <a:gd name="T66" fmla="*/ 7 w 122"/>
                <a:gd name="T67" fmla="*/ 34 h 53"/>
                <a:gd name="T68" fmla="*/ 4 w 122"/>
                <a:gd name="T69" fmla="*/ 26 h 53"/>
                <a:gd name="T70" fmla="*/ 1 w 122"/>
                <a:gd name="T71" fmla="*/ 19 h 53"/>
                <a:gd name="T72" fmla="*/ 0 w 122"/>
                <a:gd name="T73" fmla="*/ 13 h 53"/>
                <a:gd name="T74" fmla="*/ 0 w 122"/>
                <a:gd name="T75" fmla="*/ 9 h 53"/>
                <a:gd name="T76" fmla="*/ 3 w 122"/>
                <a:gd name="T77" fmla="*/ 6 h 53"/>
                <a:gd name="T78" fmla="*/ 11 w 122"/>
                <a:gd name="T79" fmla="*/ 4 h 53"/>
                <a:gd name="T80" fmla="*/ 24 w 122"/>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53">
                  <a:moveTo>
                    <a:pt x="24" y="4"/>
                  </a:moveTo>
                  <a:lnTo>
                    <a:pt x="29" y="4"/>
                  </a:lnTo>
                  <a:lnTo>
                    <a:pt x="35" y="4"/>
                  </a:lnTo>
                  <a:lnTo>
                    <a:pt x="41" y="4"/>
                  </a:lnTo>
                  <a:lnTo>
                    <a:pt x="48" y="4"/>
                  </a:lnTo>
                  <a:lnTo>
                    <a:pt x="54" y="3"/>
                  </a:lnTo>
                  <a:lnTo>
                    <a:pt x="60" y="3"/>
                  </a:lnTo>
                  <a:lnTo>
                    <a:pt x="66" y="3"/>
                  </a:lnTo>
                  <a:lnTo>
                    <a:pt x="71" y="3"/>
                  </a:lnTo>
                  <a:lnTo>
                    <a:pt x="94" y="0"/>
                  </a:lnTo>
                  <a:lnTo>
                    <a:pt x="110" y="1"/>
                  </a:lnTo>
                  <a:lnTo>
                    <a:pt x="119" y="5"/>
                  </a:lnTo>
                  <a:lnTo>
                    <a:pt x="122" y="11"/>
                  </a:lnTo>
                  <a:lnTo>
                    <a:pt x="120" y="19"/>
                  </a:lnTo>
                  <a:lnTo>
                    <a:pt x="115" y="28"/>
                  </a:lnTo>
                  <a:lnTo>
                    <a:pt x="107" y="37"/>
                  </a:lnTo>
                  <a:lnTo>
                    <a:pt x="97" y="47"/>
                  </a:lnTo>
                  <a:lnTo>
                    <a:pt x="90" y="51"/>
                  </a:lnTo>
                  <a:lnTo>
                    <a:pt x="85" y="52"/>
                  </a:lnTo>
                  <a:lnTo>
                    <a:pt x="81" y="53"/>
                  </a:lnTo>
                  <a:lnTo>
                    <a:pt x="77" y="52"/>
                  </a:lnTo>
                  <a:lnTo>
                    <a:pt x="73" y="50"/>
                  </a:lnTo>
                  <a:lnTo>
                    <a:pt x="68" y="48"/>
                  </a:lnTo>
                  <a:lnTo>
                    <a:pt x="62" y="47"/>
                  </a:lnTo>
                  <a:lnTo>
                    <a:pt x="54" y="47"/>
                  </a:lnTo>
                  <a:lnTo>
                    <a:pt x="48" y="47"/>
                  </a:lnTo>
                  <a:lnTo>
                    <a:pt x="43" y="48"/>
                  </a:lnTo>
                  <a:lnTo>
                    <a:pt x="38" y="50"/>
                  </a:lnTo>
                  <a:lnTo>
                    <a:pt x="34" y="51"/>
                  </a:lnTo>
                  <a:lnTo>
                    <a:pt x="28" y="51"/>
                  </a:lnTo>
                  <a:lnTo>
                    <a:pt x="23" y="50"/>
                  </a:lnTo>
                  <a:lnTo>
                    <a:pt x="17" y="47"/>
                  </a:lnTo>
                  <a:lnTo>
                    <a:pt x="10" y="43"/>
                  </a:lnTo>
                  <a:lnTo>
                    <a:pt x="7" y="34"/>
                  </a:lnTo>
                  <a:lnTo>
                    <a:pt x="4" y="26"/>
                  </a:lnTo>
                  <a:lnTo>
                    <a:pt x="1" y="19"/>
                  </a:lnTo>
                  <a:lnTo>
                    <a:pt x="0" y="13"/>
                  </a:lnTo>
                  <a:lnTo>
                    <a:pt x="0" y="9"/>
                  </a:lnTo>
                  <a:lnTo>
                    <a:pt x="3" y="6"/>
                  </a:lnTo>
                  <a:lnTo>
                    <a:pt x="11" y="4"/>
                  </a:lnTo>
                  <a:lnTo>
                    <a:pt x="24" y="4"/>
                  </a:lnTo>
                  <a:close/>
                </a:path>
              </a:pathLst>
            </a:custGeom>
            <a:solidFill>
              <a:srgbClr val="BA9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83" name="Freeform 2541"/>
            <p:cNvSpPr>
              <a:spLocks/>
            </p:cNvSpPr>
            <p:nvPr/>
          </p:nvSpPr>
          <p:spPr bwMode="auto">
            <a:xfrm>
              <a:off x="2543176" y="5125011"/>
              <a:ext cx="190500" cy="82550"/>
            </a:xfrm>
            <a:custGeom>
              <a:avLst/>
              <a:gdLst>
                <a:gd name="T0" fmla="*/ 25 w 120"/>
                <a:gd name="T1" fmla="*/ 5 h 52"/>
                <a:gd name="T2" fmla="*/ 30 w 120"/>
                <a:gd name="T3" fmla="*/ 5 h 52"/>
                <a:gd name="T4" fmla="*/ 36 w 120"/>
                <a:gd name="T5" fmla="*/ 5 h 52"/>
                <a:gd name="T6" fmla="*/ 42 w 120"/>
                <a:gd name="T7" fmla="*/ 4 h 52"/>
                <a:gd name="T8" fmla="*/ 47 w 120"/>
                <a:gd name="T9" fmla="*/ 4 h 52"/>
                <a:gd name="T10" fmla="*/ 53 w 120"/>
                <a:gd name="T11" fmla="*/ 4 h 52"/>
                <a:gd name="T12" fmla="*/ 59 w 120"/>
                <a:gd name="T13" fmla="*/ 3 h 52"/>
                <a:gd name="T14" fmla="*/ 64 w 120"/>
                <a:gd name="T15" fmla="*/ 3 h 52"/>
                <a:gd name="T16" fmla="*/ 70 w 120"/>
                <a:gd name="T17" fmla="*/ 3 h 52"/>
                <a:gd name="T18" fmla="*/ 93 w 120"/>
                <a:gd name="T19" fmla="*/ 0 h 52"/>
                <a:gd name="T20" fmla="*/ 108 w 120"/>
                <a:gd name="T21" fmla="*/ 1 h 52"/>
                <a:gd name="T22" fmla="*/ 117 w 120"/>
                <a:gd name="T23" fmla="*/ 5 h 52"/>
                <a:gd name="T24" fmla="*/ 120 w 120"/>
                <a:gd name="T25" fmla="*/ 11 h 52"/>
                <a:gd name="T26" fmla="*/ 118 w 120"/>
                <a:gd name="T27" fmla="*/ 18 h 52"/>
                <a:gd name="T28" fmla="*/ 113 w 120"/>
                <a:gd name="T29" fmla="*/ 27 h 52"/>
                <a:gd name="T30" fmla="*/ 105 w 120"/>
                <a:gd name="T31" fmla="*/ 36 h 52"/>
                <a:gd name="T32" fmla="*/ 95 w 120"/>
                <a:gd name="T33" fmla="*/ 46 h 52"/>
                <a:gd name="T34" fmla="*/ 88 w 120"/>
                <a:gd name="T35" fmla="*/ 50 h 52"/>
                <a:gd name="T36" fmla="*/ 83 w 120"/>
                <a:gd name="T37" fmla="*/ 51 h 52"/>
                <a:gd name="T38" fmla="*/ 79 w 120"/>
                <a:gd name="T39" fmla="*/ 52 h 52"/>
                <a:gd name="T40" fmla="*/ 75 w 120"/>
                <a:gd name="T41" fmla="*/ 51 h 52"/>
                <a:gd name="T42" fmla="*/ 72 w 120"/>
                <a:gd name="T43" fmla="*/ 49 h 52"/>
                <a:gd name="T44" fmla="*/ 67 w 120"/>
                <a:gd name="T45" fmla="*/ 47 h 52"/>
                <a:gd name="T46" fmla="*/ 61 w 120"/>
                <a:gd name="T47" fmla="*/ 46 h 52"/>
                <a:gd name="T48" fmla="*/ 52 w 120"/>
                <a:gd name="T49" fmla="*/ 46 h 52"/>
                <a:gd name="T50" fmla="*/ 47 w 120"/>
                <a:gd name="T51" fmla="*/ 46 h 52"/>
                <a:gd name="T52" fmla="*/ 42 w 120"/>
                <a:gd name="T53" fmla="*/ 47 h 52"/>
                <a:gd name="T54" fmla="*/ 37 w 120"/>
                <a:gd name="T55" fmla="*/ 48 h 52"/>
                <a:gd name="T56" fmla="*/ 32 w 120"/>
                <a:gd name="T57" fmla="*/ 50 h 52"/>
                <a:gd name="T58" fmla="*/ 27 w 120"/>
                <a:gd name="T59" fmla="*/ 50 h 52"/>
                <a:gd name="T60" fmla="*/ 21 w 120"/>
                <a:gd name="T61" fmla="*/ 49 h 52"/>
                <a:gd name="T62" fmla="*/ 16 w 120"/>
                <a:gd name="T63" fmla="*/ 47 h 52"/>
                <a:gd name="T64" fmla="*/ 11 w 120"/>
                <a:gd name="T65" fmla="*/ 43 h 52"/>
                <a:gd name="T66" fmla="*/ 8 w 120"/>
                <a:gd name="T67" fmla="*/ 34 h 52"/>
                <a:gd name="T68" fmla="*/ 5 w 120"/>
                <a:gd name="T69" fmla="*/ 26 h 52"/>
                <a:gd name="T70" fmla="*/ 2 w 120"/>
                <a:gd name="T71" fmla="*/ 19 h 52"/>
                <a:gd name="T72" fmla="*/ 0 w 120"/>
                <a:gd name="T73" fmla="*/ 14 h 52"/>
                <a:gd name="T74" fmla="*/ 1 w 120"/>
                <a:gd name="T75" fmla="*/ 9 h 52"/>
                <a:gd name="T76" fmla="*/ 4 w 120"/>
                <a:gd name="T77" fmla="*/ 6 h 52"/>
                <a:gd name="T78" fmla="*/ 12 w 120"/>
                <a:gd name="T79" fmla="*/ 5 h 52"/>
                <a:gd name="T80" fmla="*/ 25 w 120"/>
                <a:gd name="T8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 h="52">
                  <a:moveTo>
                    <a:pt x="25" y="5"/>
                  </a:moveTo>
                  <a:lnTo>
                    <a:pt x="30" y="5"/>
                  </a:lnTo>
                  <a:lnTo>
                    <a:pt x="36" y="5"/>
                  </a:lnTo>
                  <a:lnTo>
                    <a:pt x="42" y="4"/>
                  </a:lnTo>
                  <a:lnTo>
                    <a:pt x="47" y="4"/>
                  </a:lnTo>
                  <a:lnTo>
                    <a:pt x="53" y="4"/>
                  </a:lnTo>
                  <a:lnTo>
                    <a:pt x="59" y="3"/>
                  </a:lnTo>
                  <a:lnTo>
                    <a:pt x="64" y="3"/>
                  </a:lnTo>
                  <a:lnTo>
                    <a:pt x="70" y="3"/>
                  </a:lnTo>
                  <a:lnTo>
                    <a:pt x="93" y="0"/>
                  </a:lnTo>
                  <a:lnTo>
                    <a:pt x="108" y="1"/>
                  </a:lnTo>
                  <a:lnTo>
                    <a:pt x="117" y="5"/>
                  </a:lnTo>
                  <a:lnTo>
                    <a:pt x="120" y="11"/>
                  </a:lnTo>
                  <a:lnTo>
                    <a:pt x="118" y="18"/>
                  </a:lnTo>
                  <a:lnTo>
                    <a:pt x="113" y="27"/>
                  </a:lnTo>
                  <a:lnTo>
                    <a:pt x="105" y="36"/>
                  </a:lnTo>
                  <a:lnTo>
                    <a:pt x="95" y="46"/>
                  </a:lnTo>
                  <a:lnTo>
                    <a:pt x="88" y="50"/>
                  </a:lnTo>
                  <a:lnTo>
                    <a:pt x="83" y="51"/>
                  </a:lnTo>
                  <a:lnTo>
                    <a:pt x="79" y="52"/>
                  </a:lnTo>
                  <a:lnTo>
                    <a:pt x="75" y="51"/>
                  </a:lnTo>
                  <a:lnTo>
                    <a:pt x="72" y="49"/>
                  </a:lnTo>
                  <a:lnTo>
                    <a:pt x="67" y="47"/>
                  </a:lnTo>
                  <a:lnTo>
                    <a:pt x="61" y="46"/>
                  </a:lnTo>
                  <a:lnTo>
                    <a:pt x="52" y="46"/>
                  </a:lnTo>
                  <a:lnTo>
                    <a:pt x="47" y="46"/>
                  </a:lnTo>
                  <a:lnTo>
                    <a:pt x="42" y="47"/>
                  </a:lnTo>
                  <a:lnTo>
                    <a:pt x="37" y="48"/>
                  </a:lnTo>
                  <a:lnTo>
                    <a:pt x="32" y="50"/>
                  </a:lnTo>
                  <a:lnTo>
                    <a:pt x="27" y="50"/>
                  </a:lnTo>
                  <a:lnTo>
                    <a:pt x="21" y="49"/>
                  </a:lnTo>
                  <a:lnTo>
                    <a:pt x="16" y="47"/>
                  </a:lnTo>
                  <a:lnTo>
                    <a:pt x="11" y="43"/>
                  </a:lnTo>
                  <a:lnTo>
                    <a:pt x="8" y="34"/>
                  </a:lnTo>
                  <a:lnTo>
                    <a:pt x="5" y="26"/>
                  </a:lnTo>
                  <a:lnTo>
                    <a:pt x="2" y="19"/>
                  </a:lnTo>
                  <a:lnTo>
                    <a:pt x="0" y="14"/>
                  </a:lnTo>
                  <a:lnTo>
                    <a:pt x="1" y="9"/>
                  </a:lnTo>
                  <a:lnTo>
                    <a:pt x="4" y="6"/>
                  </a:lnTo>
                  <a:lnTo>
                    <a:pt x="12" y="5"/>
                  </a:lnTo>
                  <a:lnTo>
                    <a:pt x="25" y="5"/>
                  </a:lnTo>
                  <a:close/>
                </a:path>
              </a:pathLst>
            </a:custGeom>
            <a:solidFill>
              <a:srgbClr val="C4AD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84" name="Freeform 2542"/>
            <p:cNvSpPr>
              <a:spLocks/>
            </p:cNvSpPr>
            <p:nvPr/>
          </p:nvSpPr>
          <p:spPr bwMode="auto">
            <a:xfrm>
              <a:off x="2551115" y="5126598"/>
              <a:ext cx="182563" cy="76200"/>
            </a:xfrm>
            <a:custGeom>
              <a:avLst/>
              <a:gdLst>
                <a:gd name="T0" fmla="*/ 24 w 115"/>
                <a:gd name="T1" fmla="*/ 6 h 48"/>
                <a:gd name="T2" fmla="*/ 29 w 115"/>
                <a:gd name="T3" fmla="*/ 5 h 48"/>
                <a:gd name="T4" fmla="*/ 35 w 115"/>
                <a:gd name="T5" fmla="*/ 5 h 48"/>
                <a:gd name="T6" fmla="*/ 40 w 115"/>
                <a:gd name="T7" fmla="*/ 5 h 48"/>
                <a:gd name="T8" fmla="*/ 45 w 115"/>
                <a:gd name="T9" fmla="*/ 4 h 48"/>
                <a:gd name="T10" fmla="*/ 49 w 115"/>
                <a:gd name="T11" fmla="*/ 4 h 48"/>
                <a:gd name="T12" fmla="*/ 54 w 115"/>
                <a:gd name="T13" fmla="*/ 3 h 48"/>
                <a:gd name="T14" fmla="*/ 59 w 115"/>
                <a:gd name="T15" fmla="*/ 3 h 48"/>
                <a:gd name="T16" fmla="*/ 65 w 115"/>
                <a:gd name="T17" fmla="*/ 3 h 48"/>
                <a:gd name="T18" fmla="*/ 87 w 115"/>
                <a:gd name="T19" fmla="*/ 0 h 48"/>
                <a:gd name="T20" fmla="*/ 103 w 115"/>
                <a:gd name="T21" fmla="*/ 1 h 48"/>
                <a:gd name="T22" fmla="*/ 112 w 115"/>
                <a:gd name="T23" fmla="*/ 4 h 48"/>
                <a:gd name="T24" fmla="*/ 115 w 115"/>
                <a:gd name="T25" fmla="*/ 9 h 48"/>
                <a:gd name="T26" fmla="*/ 113 w 115"/>
                <a:gd name="T27" fmla="*/ 16 h 48"/>
                <a:gd name="T28" fmla="*/ 108 w 115"/>
                <a:gd name="T29" fmla="*/ 24 h 48"/>
                <a:gd name="T30" fmla="*/ 100 w 115"/>
                <a:gd name="T31" fmla="*/ 33 h 48"/>
                <a:gd name="T32" fmla="*/ 90 w 115"/>
                <a:gd name="T33" fmla="*/ 42 h 48"/>
                <a:gd name="T34" fmla="*/ 83 w 115"/>
                <a:gd name="T35" fmla="*/ 46 h 48"/>
                <a:gd name="T36" fmla="*/ 78 w 115"/>
                <a:gd name="T37" fmla="*/ 48 h 48"/>
                <a:gd name="T38" fmla="*/ 74 w 115"/>
                <a:gd name="T39" fmla="*/ 48 h 48"/>
                <a:gd name="T40" fmla="*/ 71 w 115"/>
                <a:gd name="T41" fmla="*/ 47 h 48"/>
                <a:gd name="T42" fmla="*/ 67 w 115"/>
                <a:gd name="T43" fmla="*/ 45 h 48"/>
                <a:gd name="T44" fmla="*/ 63 w 115"/>
                <a:gd name="T45" fmla="*/ 44 h 48"/>
                <a:gd name="T46" fmla="*/ 56 w 115"/>
                <a:gd name="T47" fmla="*/ 43 h 48"/>
                <a:gd name="T48" fmla="*/ 48 w 115"/>
                <a:gd name="T49" fmla="*/ 42 h 48"/>
                <a:gd name="T50" fmla="*/ 42 w 115"/>
                <a:gd name="T51" fmla="*/ 43 h 48"/>
                <a:gd name="T52" fmla="*/ 37 w 115"/>
                <a:gd name="T53" fmla="*/ 44 h 48"/>
                <a:gd name="T54" fmla="*/ 31 w 115"/>
                <a:gd name="T55" fmla="*/ 44 h 48"/>
                <a:gd name="T56" fmla="*/ 26 w 115"/>
                <a:gd name="T57" fmla="*/ 45 h 48"/>
                <a:gd name="T58" fmla="*/ 21 w 115"/>
                <a:gd name="T59" fmla="*/ 46 h 48"/>
                <a:gd name="T60" fmla="*/ 17 w 115"/>
                <a:gd name="T61" fmla="*/ 45 h 48"/>
                <a:gd name="T62" fmla="*/ 13 w 115"/>
                <a:gd name="T63" fmla="*/ 44 h 48"/>
                <a:gd name="T64" fmla="*/ 10 w 115"/>
                <a:gd name="T65" fmla="*/ 41 h 48"/>
                <a:gd name="T66" fmla="*/ 8 w 115"/>
                <a:gd name="T67" fmla="*/ 33 h 48"/>
                <a:gd name="T68" fmla="*/ 5 w 115"/>
                <a:gd name="T69" fmla="*/ 26 h 48"/>
                <a:gd name="T70" fmla="*/ 1 w 115"/>
                <a:gd name="T71" fmla="*/ 19 h 48"/>
                <a:gd name="T72" fmla="*/ 0 w 115"/>
                <a:gd name="T73" fmla="*/ 14 h 48"/>
                <a:gd name="T74" fmla="*/ 0 w 115"/>
                <a:gd name="T75" fmla="*/ 10 h 48"/>
                <a:gd name="T76" fmla="*/ 4 w 115"/>
                <a:gd name="T77" fmla="*/ 7 h 48"/>
                <a:gd name="T78" fmla="*/ 11 w 115"/>
                <a:gd name="T79" fmla="*/ 5 h 48"/>
                <a:gd name="T80" fmla="*/ 24 w 115"/>
                <a:gd name="T81"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48">
                  <a:moveTo>
                    <a:pt x="24" y="6"/>
                  </a:moveTo>
                  <a:lnTo>
                    <a:pt x="29" y="5"/>
                  </a:lnTo>
                  <a:lnTo>
                    <a:pt x="35" y="5"/>
                  </a:lnTo>
                  <a:lnTo>
                    <a:pt x="40" y="5"/>
                  </a:lnTo>
                  <a:lnTo>
                    <a:pt x="45" y="4"/>
                  </a:lnTo>
                  <a:lnTo>
                    <a:pt x="49" y="4"/>
                  </a:lnTo>
                  <a:lnTo>
                    <a:pt x="54" y="3"/>
                  </a:lnTo>
                  <a:lnTo>
                    <a:pt x="59" y="3"/>
                  </a:lnTo>
                  <a:lnTo>
                    <a:pt x="65" y="3"/>
                  </a:lnTo>
                  <a:lnTo>
                    <a:pt x="87" y="0"/>
                  </a:lnTo>
                  <a:lnTo>
                    <a:pt x="103" y="1"/>
                  </a:lnTo>
                  <a:lnTo>
                    <a:pt x="112" y="4"/>
                  </a:lnTo>
                  <a:lnTo>
                    <a:pt x="115" y="9"/>
                  </a:lnTo>
                  <a:lnTo>
                    <a:pt x="113" y="16"/>
                  </a:lnTo>
                  <a:lnTo>
                    <a:pt x="108" y="24"/>
                  </a:lnTo>
                  <a:lnTo>
                    <a:pt x="100" y="33"/>
                  </a:lnTo>
                  <a:lnTo>
                    <a:pt x="90" y="42"/>
                  </a:lnTo>
                  <a:lnTo>
                    <a:pt x="83" y="46"/>
                  </a:lnTo>
                  <a:lnTo>
                    <a:pt x="78" y="48"/>
                  </a:lnTo>
                  <a:lnTo>
                    <a:pt x="74" y="48"/>
                  </a:lnTo>
                  <a:lnTo>
                    <a:pt x="71" y="47"/>
                  </a:lnTo>
                  <a:lnTo>
                    <a:pt x="67" y="45"/>
                  </a:lnTo>
                  <a:lnTo>
                    <a:pt x="63" y="44"/>
                  </a:lnTo>
                  <a:lnTo>
                    <a:pt x="56" y="43"/>
                  </a:lnTo>
                  <a:lnTo>
                    <a:pt x="48" y="42"/>
                  </a:lnTo>
                  <a:lnTo>
                    <a:pt x="42" y="43"/>
                  </a:lnTo>
                  <a:lnTo>
                    <a:pt x="37" y="44"/>
                  </a:lnTo>
                  <a:lnTo>
                    <a:pt x="31" y="44"/>
                  </a:lnTo>
                  <a:lnTo>
                    <a:pt x="26" y="45"/>
                  </a:lnTo>
                  <a:lnTo>
                    <a:pt x="21" y="46"/>
                  </a:lnTo>
                  <a:lnTo>
                    <a:pt x="17" y="45"/>
                  </a:lnTo>
                  <a:lnTo>
                    <a:pt x="13" y="44"/>
                  </a:lnTo>
                  <a:lnTo>
                    <a:pt x="10" y="41"/>
                  </a:lnTo>
                  <a:lnTo>
                    <a:pt x="8" y="33"/>
                  </a:lnTo>
                  <a:lnTo>
                    <a:pt x="5" y="26"/>
                  </a:lnTo>
                  <a:lnTo>
                    <a:pt x="1" y="19"/>
                  </a:lnTo>
                  <a:lnTo>
                    <a:pt x="0" y="14"/>
                  </a:lnTo>
                  <a:lnTo>
                    <a:pt x="0" y="10"/>
                  </a:lnTo>
                  <a:lnTo>
                    <a:pt x="4" y="7"/>
                  </a:lnTo>
                  <a:lnTo>
                    <a:pt x="11" y="5"/>
                  </a:lnTo>
                  <a:lnTo>
                    <a:pt x="24" y="6"/>
                  </a:lnTo>
                  <a:close/>
                </a:path>
              </a:pathLst>
            </a:custGeom>
            <a:solidFill>
              <a:srgbClr val="DE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85" name="Freeform 2543"/>
            <p:cNvSpPr>
              <a:spLocks/>
            </p:cNvSpPr>
            <p:nvPr/>
          </p:nvSpPr>
          <p:spPr bwMode="auto">
            <a:xfrm>
              <a:off x="2546353" y="5125013"/>
              <a:ext cx="187325" cy="79375"/>
            </a:xfrm>
            <a:custGeom>
              <a:avLst/>
              <a:gdLst>
                <a:gd name="T0" fmla="*/ 25 w 118"/>
                <a:gd name="T1" fmla="*/ 5 h 50"/>
                <a:gd name="T2" fmla="*/ 30 w 118"/>
                <a:gd name="T3" fmla="*/ 5 h 50"/>
                <a:gd name="T4" fmla="*/ 35 w 118"/>
                <a:gd name="T5" fmla="*/ 5 h 50"/>
                <a:gd name="T6" fmla="*/ 41 w 118"/>
                <a:gd name="T7" fmla="*/ 5 h 50"/>
                <a:gd name="T8" fmla="*/ 46 w 118"/>
                <a:gd name="T9" fmla="*/ 4 h 50"/>
                <a:gd name="T10" fmla="*/ 51 w 118"/>
                <a:gd name="T11" fmla="*/ 4 h 50"/>
                <a:gd name="T12" fmla="*/ 57 w 118"/>
                <a:gd name="T13" fmla="*/ 3 h 50"/>
                <a:gd name="T14" fmla="*/ 62 w 118"/>
                <a:gd name="T15" fmla="*/ 3 h 50"/>
                <a:gd name="T16" fmla="*/ 68 w 118"/>
                <a:gd name="T17" fmla="*/ 3 h 50"/>
                <a:gd name="T18" fmla="*/ 90 w 118"/>
                <a:gd name="T19" fmla="*/ 0 h 50"/>
                <a:gd name="T20" fmla="*/ 106 w 118"/>
                <a:gd name="T21" fmla="*/ 1 h 50"/>
                <a:gd name="T22" fmla="*/ 115 w 118"/>
                <a:gd name="T23" fmla="*/ 4 h 50"/>
                <a:gd name="T24" fmla="*/ 118 w 118"/>
                <a:gd name="T25" fmla="*/ 10 h 50"/>
                <a:gd name="T26" fmla="*/ 116 w 118"/>
                <a:gd name="T27" fmla="*/ 17 h 50"/>
                <a:gd name="T28" fmla="*/ 111 w 118"/>
                <a:gd name="T29" fmla="*/ 25 h 50"/>
                <a:gd name="T30" fmla="*/ 103 w 118"/>
                <a:gd name="T31" fmla="*/ 34 h 50"/>
                <a:gd name="T32" fmla="*/ 93 w 118"/>
                <a:gd name="T33" fmla="*/ 44 h 50"/>
                <a:gd name="T34" fmla="*/ 86 w 118"/>
                <a:gd name="T35" fmla="*/ 48 h 50"/>
                <a:gd name="T36" fmla="*/ 81 w 118"/>
                <a:gd name="T37" fmla="*/ 50 h 50"/>
                <a:gd name="T38" fmla="*/ 77 w 118"/>
                <a:gd name="T39" fmla="*/ 50 h 50"/>
                <a:gd name="T40" fmla="*/ 74 w 118"/>
                <a:gd name="T41" fmla="*/ 49 h 50"/>
                <a:gd name="T42" fmla="*/ 70 w 118"/>
                <a:gd name="T43" fmla="*/ 47 h 50"/>
                <a:gd name="T44" fmla="*/ 65 w 118"/>
                <a:gd name="T45" fmla="*/ 46 h 50"/>
                <a:gd name="T46" fmla="*/ 59 w 118"/>
                <a:gd name="T47" fmla="*/ 45 h 50"/>
                <a:gd name="T48" fmla="*/ 50 w 118"/>
                <a:gd name="T49" fmla="*/ 44 h 50"/>
                <a:gd name="T50" fmla="*/ 45 w 118"/>
                <a:gd name="T51" fmla="*/ 45 h 50"/>
                <a:gd name="T52" fmla="*/ 40 w 118"/>
                <a:gd name="T53" fmla="*/ 45 h 50"/>
                <a:gd name="T54" fmla="*/ 34 w 118"/>
                <a:gd name="T55" fmla="*/ 46 h 50"/>
                <a:gd name="T56" fmla="*/ 29 w 118"/>
                <a:gd name="T57" fmla="*/ 47 h 50"/>
                <a:gd name="T58" fmla="*/ 24 w 118"/>
                <a:gd name="T59" fmla="*/ 48 h 50"/>
                <a:gd name="T60" fmla="*/ 19 w 118"/>
                <a:gd name="T61" fmla="*/ 47 h 50"/>
                <a:gd name="T62" fmla="*/ 15 w 118"/>
                <a:gd name="T63" fmla="*/ 45 h 50"/>
                <a:gd name="T64" fmla="*/ 11 w 118"/>
                <a:gd name="T65" fmla="*/ 42 h 50"/>
                <a:gd name="T66" fmla="*/ 8 w 118"/>
                <a:gd name="T67" fmla="*/ 34 h 50"/>
                <a:gd name="T68" fmla="*/ 5 w 118"/>
                <a:gd name="T69" fmla="*/ 26 h 50"/>
                <a:gd name="T70" fmla="*/ 2 w 118"/>
                <a:gd name="T71" fmla="*/ 19 h 50"/>
                <a:gd name="T72" fmla="*/ 0 w 118"/>
                <a:gd name="T73" fmla="*/ 14 h 50"/>
                <a:gd name="T74" fmla="*/ 0 w 118"/>
                <a:gd name="T75" fmla="*/ 9 h 50"/>
                <a:gd name="T76" fmla="*/ 4 w 118"/>
                <a:gd name="T77" fmla="*/ 6 h 50"/>
                <a:gd name="T78" fmla="*/ 12 w 118"/>
                <a:gd name="T79" fmla="*/ 5 h 50"/>
                <a:gd name="T80" fmla="*/ 25 w 118"/>
                <a:gd name="T81"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50">
                  <a:moveTo>
                    <a:pt x="25" y="5"/>
                  </a:moveTo>
                  <a:lnTo>
                    <a:pt x="30" y="5"/>
                  </a:lnTo>
                  <a:lnTo>
                    <a:pt x="35" y="5"/>
                  </a:lnTo>
                  <a:lnTo>
                    <a:pt x="41" y="5"/>
                  </a:lnTo>
                  <a:lnTo>
                    <a:pt x="46" y="4"/>
                  </a:lnTo>
                  <a:lnTo>
                    <a:pt x="51" y="4"/>
                  </a:lnTo>
                  <a:lnTo>
                    <a:pt x="57" y="3"/>
                  </a:lnTo>
                  <a:lnTo>
                    <a:pt x="62" y="3"/>
                  </a:lnTo>
                  <a:lnTo>
                    <a:pt x="68" y="3"/>
                  </a:lnTo>
                  <a:lnTo>
                    <a:pt x="90" y="0"/>
                  </a:lnTo>
                  <a:lnTo>
                    <a:pt x="106" y="1"/>
                  </a:lnTo>
                  <a:lnTo>
                    <a:pt x="115" y="4"/>
                  </a:lnTo>
                  <a:lnTo>
                    <a:pt x="118" y="10"/>
                  </a:lnTo>
                  <a:lnTo>
                    <a:pt x="116" y="17"/>
                  </a:lnTo>
                  <a:lnTo>
                    <a:pt x="111" y="25"/>
                  </a:lnTo>
                  <a:lnTo>
                    <a:pt x="103" y="34"/>
                  </a:lnTo>
                  <a:lnTo>
                    <a:pt x="93" y="44"/>
                  </a:lnTo>
                  <a:lnTo>
                    <a:pt x="86" y="48"/>
                  </a:lnTo>
                  <a:lnTo>
                    <a:pt x="81" y="50"/>
                  </a:lnTo>
                  <a:lnTo>
                    <a:pt x="77" y="50"/>
                  </a:lnTo>
                  <a:lnTo>
                    <a:pt x="74" y="49"/>
                  </a:lnTo>
                  <a:lnTo>
                    <a:pt x="70" y="47"/>
                  </a:lnTo>
                  <a:lnTo>
                    <a:pt x="65" y="46"/>
                  </a:lnTo>
                  <a:lnTo>
                    <a:pt x="59" y="45"/>
                  </a:lnTo>
                  <a:lnTo>
                    <a:pt x="50" y="44"/>
                  </a:lnTo>
                  <a:lnTo>
                    <a:pt x="45" y="45"/>
                  </a:lnTo>
                  <a:lnTo>
                    <a:pt x="40" y="45"/>
                  </a:lnTo>
                  <a:lnTo>
                    <a:pt x="34" y="46"/>
                  </a:lnTo>
                  <a:lnTo>
                    <a:pt x="29" y="47"/>
                  </a:lnTo>
                  <a:lnTo>
                    <a:pt x="24" y="48"/>
                  </a:lnTo>
                  <a:lnTo>
                    <a:pt x="19" y="47"/>
                  </a:lnTo>
                  <a:lnTo>
                    <a:pt x="15" y="45"/>
                  </a:lnTo>
                  <a:lnTo>
                    <a:pt x="11" y="42"/>
                  </a:lnTo>
                  <a:lnTo>
                    <a:pt x="8" y="34"/>
                  </a:lnTo>
                  <a:lnTo>
                    <a:pt x="5" y="26"/>
                  </a:lnTo>
                  <a:lnTo>
                    <a:pt x="2" y="19"/>
                  </a:lnTo>
                  <a:lnTo>
                    <a:pt x="0" y="14"/>
                  </a:lnTo>
                  <a:lnTo>
                    <a:pt x="0" y="9"/>
                  </a:lnTo>
                  <a:lnTo>
                    <a:pt x="4" y="6"/>
                  </a:lnTo>
                  <a:lnTo>
                    <a:pt x="12" y="5"/>
                  </a:lnTo>
                  <a:lnTo>
                    <a:pt x="25" y="5"/>
                  </a:lnTo>
                  <a:close/>
                </a:path>
              </a:pathLst>
            </a:custGeom>
            <a:solidFill>
              <a:srgbClr val="D1B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86" name="Freeform 2544"/>
            <p:cNvSpPr>
              <a:spLocks/>
            </p:cNvSpPr>
            <p:nvPr/>
          </p:nvSpPr>
          <p:spPr bwMode="auto">
            <a:xfrm>
              <a:off x="2554288" y="5126600"/>
              <a:ext cx="177800" cy="73025"/>
            </a:xfrm>
            <a:custGeom>
              <a:avLst/>
              <a:gdLst>
                <a:gd name="T0" fmla="*/ 25 w 112"/>
                <a:gd name="T1" fmla="*/ 6 h 46"/>
                <a:gd name="T2" fmla="*/ 30 w 112"/>
                <a:gd name="T3" fmla="*/ 6 h 46"/>
                <a:gd name="T4" fmla="*/ 35 w 112"/>
                <a:gd name="T5" fmla="*/ 5 h 46"/>
                <a:gd name="T6" fmla="*/ 39 w 112"/>
                <a:gd name="T7" fmla="*/ 5 h 46"/>
                <a:gd name="T8" fmla="*/ 44 w 112"/>
                <a:gd name="T9" fmla="*/ 4 h 46"/>
                <a:gd name="T10" fmla="*/ 48 w 112"/>
                <a:gd name="T11" fmla="*/ 4 h 46"/>
                <a:gd name="T12" fmla="*/ 53 w 112"/>
                <a:gd name="T13" fmla="*/ 3 h 46"/>
                <a:gd name="T14" fmla="*/ 57 w 112"/>
                <a:gd name="T15" fmla="*/ 3 h 46"/>
                <a:gd name="T16" fmla="*/ 63 w 112"/>
                <a:gd name="T17" fmla="*/ 3 h 46"/>
                <a:gd name="T18" fmla="*/ 85 w 112"/>
                <a:gd name="T19" fmla="*/ 0 h 46"/>
                <a:gd name="T20" fmla="*/ 100 w 112"/>
                <a:gd name="T21" fmla="*/ 1 h 46"/>
                <a:gd name="T22" fmla="*/ 109 w 112"/>
                <a:gd name="T23" fmla="*/ 4 h 46"/>
                <a:gd name="T24" fmla="*/ 112 w 112"/>
                <a:gd name="T25" fmla="*/ 9 h 46"/>
                <a:gd name="T26" fmla="*/ 111 w 112"/>
                <a:gd name="T27" fmla="*/ 15 h 46"/>
                <a:gd name="T28" fmla="*/ 105 w 112"/>
                <a:gd name="T29" fmla="*/ 23 h 46"/>
                <a:gd name="T30" fmla="*/ 98 w 112"/>
                <a:gd name="T31" fmla="*/ 31 h 46"/>
                <a:gd name="T32" fmla="*/ 88 w 112"/>
                <a:gd name="T33" fmla="*/ 40 h 46"/>
                <a:gd name="T34" fmla="*/ 81 w 112"/>
                <a:gd name="T35" fmla="*/ 44 h 46"/>
                <a:gd name="T36" fmla="*/ 76 w 112"/>
                <a:gd name="T37" fmla="*/ 46 h 46"/>
                <a:gd name="T38" fmla="*/ 72 w 112"/>
                <a:gd name="T39" fmla="*/ 46 h 46"/>
                <a:gd name="T40" fmla="*/ 69 w 112"/>
                <a:gd name="T41" fmla="*/ 45 h 46"/>
                <a:gd name="T42" fmla="*/ 65 w 112"/>
                <a:gd name="T43" fmla="*/ 44 h 46"/>
                <a:gd name="T44" fmla="*/ 61 w 112"/>
                <a:gd name="T45" fmla="*/ 42 h 46"/>
                <a:gd name="T46" fmla="*/ 55 w 112"/>
                <a:gd name="T47" fmla="*/ 41 h 46"/>
                <a:gd name="T48" fmla="*/ 46 w 112"/>
                <a:gd name="T49" fmla="*/ 41 h 46"/>
                <a:gd name="T50" fmla="*/ 41 w 112"/>
                <a:gd name="T51" fmla="*/ 41 h 46"/>
                <a:gd name="T52" fmla="*/ 35 w 112"/>
                <a:gd name="T53" fmla="*/ 42 h 46"/>
                <a:gd name="T54" fmla="*/ 30 w 112"/>
                <a:gd name="T55" fmla="*/ 42 h 46"/>
                <a:gd name="T56" fmla="*/ 24 w 112"/>
                <a:gd name="T57" fmla="*/ 43 h 46"/>
                <a:gd name="T58" fmla="*/ 19 w 112"/>
                <a:gd name="T59" fmla="*/ 44 h 46"/>
                <a:gd name="T60" fmla="*/ 16 w 112"/>
                <a:gd name="T61" fmla="*/ 44 h 46"/>
                <a:gd name="T62" fmla="*/ 13 w 112"/>
                <a:gd name="T63" fmla="*/ 42 h 46"/>
                <a:gd name="T64" fmla="*/ 11 w 112"/>
                <a:gd name="T65" fmla="*/ 40 h 46"/>
                <a:gd name="T66" fmla="*/ 8 w 112"/>
                <a:gd name="T67" fmla="*/ 32 h 46"/>
                <a:gd name="T68" fmla="*/ 5 w 112"/>
                <a:gd name="T69" fmla="*/ 25 h 46"/>
                <a:gd name="T70" fmla="*/ 2 w 112"/>
                <a:gd name="T71" fmla="*/ 19 h 46"/>
                <a:gd name="T72" fmla="*/ 0 w 112"/>
                <a:gd name="T73" fmla="*/ 14 h 46"/>
                <a:gd name="T74" fmla="*/ 1 w 112"/>
                <a:gd name="T75" fmla="*/ 10 h 46"/>
                <a:gd name="T76" fmla="*/ 4 w 112"/>
                <a:gd name="T77" fmla="*/ 7 h 46"/>
                <a:gd name="T78" fmla="*/ 12 w 112"/>
                <a:gd name="T79" fmla="*/ 6 h 46"/>
                <a:gd name="T80" fmla="*/ 25 w 112"/>
                <a:gd name="T81"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46">
                  <a:moveTo>
                    <a:pt x="25" y="6"/>
                  </a:moveTo>
                  <a:lnTo>
                    <a:pt x="30" y="6"/>
                  </a:lnTo>
                  <a:lnTo>
                    <a:pt x="35" y="5"/>
                  </a:lnTo>
                  <a:lnTo>
                    <a:pt x="39" y="5"/>
                  </a:lnTo>
                  <a:lnTo>
                    <a:pt x="44" y="4"/>
                  </a:lnTo>
                  <a:lnTo>
                    <a:pt x="48" y="4"/>
                  </a:lnTo>
                  <a:lnTo>
                    <a:pt x="53" y="3"/>
                  </a:lnTo>
                  <a:lnTo>
                    <a:pt x="57" y="3"/>
                  </a:lnTo>
                  <a:lnTo>
                    <a:pt x="63" y="3"/>
                  </a:lnTo>
                  <a:lnTo>
                    <a:pt x="85" y="0"/>
                  </a:lnTo>
                  <a:lnTo>
                    <a:pt x="100" y="1"/>
                  </a:lnTo>
                  <a:lnTo>
                    <a:pt x="109" y="4"/>
                  </a:lnTo>
                  <a:lnTo>
                    <a:pt x="112" y="9"/>
                  </a:lnTo>
                  <a:lnTo>
                    <a:pt x="111" y="15"/>
                  </a:lnTo>
                  <a:lnTo>
                    <a:pt x="105" y="23"/>
                  </a:lnTo>
                  <a:lnTo>
                    <a:pt x="98" y="31"/>
                  </a:lnTo>
                  <a:lnTo>
                    <a:pt x="88" y="40"/>
                  </a:lnTo>
                  <a:lnTo>
                    <a:pt x="81" y="44"/>
                  </a:lnTo>
                  <a:lnTo>
                    <a:pt x="76" y="46"/>
                  </a:lnTo>
                  <a:lnTo>
                    <a:pt x="72" y="46"/>
                  </a:lnTo>
                  <a:lnTo>
                    <a:pt x="69" y="45"/>
                  </a:lnTo>
                  <a:lnTo>
                    <a:pt x="65" y="44"/>
                  </a:lnTo>
                  <a:lnTo>
                    <a:pt x="61" y="42"/>
                  </a:lnTo>
                  <a:lnTo>
                    <a:pt x="55" y="41"/>
                  </a:lnTo>
                  <a:lnTo>
                    <a:pt x="46" y="41"/>
                  </a:lnTo>
                  <a:lnTo>
                    <a:pt x="41" y="41"/>
                  </a:lnTo>
                  <a:lnTo>
                    <a:pt x="35" y="42"/>
                  </a:lnTo>
                  <a:lnTo>
                    <a:pt x="30" y="42"/>
                  </a:lnTo>
                  <a:lnTo>
                    <a:pt x="24" y="43"/>
                  </a:lnTo>
                  <a:lnTo>
                    <a:pt x="19" y="44"/>
                  </a:lnTo>
                  <a:lnTo>
                    <a:pt x="16" y="44"/>
                  </a:lnTo>
                  <a:lnTo>
                    <a:pt x="13" y="42"/>
                  </a:lnTo>
                  <a:lnTo>
                    <a:pt x="11" y="40"/>
                  </a:lnTo>
                  <a:lnTo>
                    <a:pt x="8" y="32"/>
                  </a:lnTo>
                  <a:lnTo>
                    <a:pt x="5" y="25"/>
                  </a:lnTo>
                  <a:lnTo>
                    <a:pt x="2" y="19"/>
                  </a:lnTo>
                  <a:lnTo>
                    <a:pt x="0" y="14"/>
                  </a:lnTo>
                  <a:lnTo>
                    <a:pt x="1" y="10"/>
                  </a:lnTo>
                  <a:lnTo>
                    <a:pt x="4" y="7"/>
                  </a:lnTo>
                  <a:lnTo>
                    <a:pt x="12" y="6"/>
                  </a:lnTo>
                  <a:lnTo>
                    <a:pt x="25" y="6"/>
                  </a:lnTo>
                  <a:close/>
                </a:path>
              </a:pathLst>
            </a:custGeom>
            <a:solidFill>
              <a:srgbClr val="EDD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787" name="Group 2555"/>
            <p:cNvGrpSpPr>
              <a:grpSpLocks/>
            </p:cNvGrpSpPr>
            <p:nvPr/>
          </p:nvGrpSpPr>
          <p:grpSpPr bwMode="auto">
            <a:xfrm>
              <a:off x="2435226" y="5145648"/>
              <a:ext cx="228600" cy="82550"/>
              <a:chOff x="1534" y="3199"/>
              <a:chExt cx="144" cy="52"/>
            </a:xfrm>
          </p:grpSpPr>
          <p:grpSp>
            <p:nvGrpSpPr>
              <p:cNvPr id="4216" name="Group 2547"/>
              <p:cNvGrpSpPr>
                <a:grpSpLocks/>
              </p:cNvGrpSpPr>
              <p:nvPr/>
            </p:nvGrpSpPr>
            <p:grpSpPr bwMode="auto">
              <a:xfrm>
                <a:off x="1617" y="3199"/>
                <a:ext cx="11" cy="17"/>
                <a:chOff x="1617" y="3199"/>
                <a:chExt cx="11" cy="17"/>
              </a:xfrm>
            </p:grpSpPr>
            <p:sp>
              <p:nvSpPr>
                <p:cNvPr id="4224" name="Freeform 2545"/>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25" name="Freeform 2546"/>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217" name="Group 2550"/>
              <p:cNvGrpSpPr>
                <a:grpSpLocks/>
              </p:cNvGrpSpPr>
              <p:nvPr/>
            </p:nvGrpSpPr>
            <p:grpSpPr bwMode="auto">
              <a:xfrm>
                <a:off x="1661" y="3200"/>
                <a:ext cx="17" cy="18"/>
                <a:chOff x="1661" y="3200"/>
                <a:chExt cx="17" cy="18"/>
              </a:xfrm>
            </p:grpSpPr>
            <p:sp>
              <p:nvSpPr>
                <p:cNvPr id="4222" name="Freeform 2548"/>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23" name="Freeform 2549"/>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218" name="Line 2551"/>
              <p:cNvSpPr>
                <a:spLocks noChangeShapeType="1"/>
              </p:cNvSpPr>
              <p:nvPr/>
            </p:nvSpPr>
            <p:spPr bwMode="auto">
              <a:xfrm flipV="1">
                <a:off x="1555" y="3212"/>
                <a:ext cx="53" cy="21"/>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19" name="Line 2552"/>
              <p:cNvSpPr>
                <a:spLocks noChangeShapeType="1"/>
              </p:cNvSpPr>
              <p:nvPr/>
            </p:nvSpPr>
            <p:spPr bwMode="auto">
              <a:xfrm flipV="1">
                <a:off x="1564" y="3208"/>
                <a:ext cx="46" cy="13"/>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20" name="Line 2553"/>
              <p:cNvSpPr>
                <a:spLocks noChangeShapeType="1"/>
              </p:cNvSpPr>
              <p:nvPr/>
            </p:nvSpPr>
            <p:spPr bwMode="auto">
              <a:xfrm flipV="1">
                <a:off x="1574" y="3210"/>
                <a:ext cx="41" cy="26"/>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21" name="Freeform 2554"/>
              <p:cNvSpPr>
                <a:spLocks/>
              </p:cNvSpPr>
              <p:nvPr/>
            </p:nvSpPr>
            <p:spPr bwMode="auto">
              <a:xfrm>
                <a:off x="1534" y="3206"/>
                <a:ext cx="52" cy="45"/>
              </a:xfrm>
              <a:custGeom>
                <a:avLst/>
                <a:gdLst>
                  <a:gd name="T0" fmla="*/ 29 w 52"/>
                  <a:gd name="T1" fmla="*/ 4 h 45"/>
                  <a:gd name="T2" fmla="*/ 25 w 52"/>
                  <a:gd name="T3" fmla="*/ 2 h 45"/>
                  <a:gd name="T4" fmla="*/ 21 w 52"/>
                  <a:gd name="T5" fmla="*/ 1 h 45"/>
                  <a:gd name="T6" fmla="*/ 18 w 52"/>
                  <a:gd name="T7" fmla="*/ 0 h 45"/>
                  <a:gd name="T8" fmla="*/ 14 w 52"/>
                  <a:gd name="T9" fmla="*/ 1 h 45"/>
                  <a:gd name="T10" fmla="*/ 12 w 52"/>
                  <a:gd name="T11" fmla="*/ 2 h 45"/>
                  <a:gd name="T12" fmla="*/ 10 w 52"/>
                  <a:gd name="T13" fmla="*/ 5 h 45"/>
                  <a:gd name="T14" fmla="*/ 8 w 52"/>
                  <a:gd name="T15" fmla="*/ 9 h 45"/>
                  <a:gd name="T16" fmla="*/ 9 w 52"/>
                  <a:gd name="T17" fmla="*/ 15 h 45"/>
                  <a:gd name="T18" fmla="*/ 3 w 52"/>
                  <a:gd name="T19" fmla="*/ 19 h 45"/>
                  <a:gd name="T20" fmla="*/ 0 w 52"/>
                  <a:gd name="T21" fmla="*/ 25 h 45"/>
                  <a:gd name="T22" fmla="*/ 0 w 52"/>
                  <a:gd name="T23" fmla="*/ 31 h 45"/>
                  <a:gd name="T24" fmla="*/ 2 w 52"/>
                  <a:gd name="T25" fmla="*/ 36 h 45"/>
                  <a:gd name="T26" fmla="*/ 6 w 52"/>
                  <a:gd name="T27" fmla="*/ 40 h 45"/>
                  <a:gd name="T28" fmla="*/ 11 w 52"/>
                  <a:gd name="T29" fmla="*/ 42 h 45"/>
                  <a:gd name="T30" fmla="*/ 18 w 52"/>
                  <a:gd name="T31" fmla="*/ 41 h 45"/>
                  <a:gd name="T32" fmla="*/ 26 w 52"/>
                  <a:gd name="T33" fmla="*/ 37 h 45"/>
                  <a:gd name="T34" fmla="*/ 30 w 52"/>
                  <a:gd name="T35" fmla="*/ 42 h 45"/>
                  <a:gd name="T36" fmla="*/ 36 w 52"/>
                  <a:gd name="T37" fmla="*/ 45 h 45"/>
                  <a:gd name="T38" fmla="*/ 42 w 52"/>
                  <a:gd name="T39" fmla="*/ 45 h 45"/>
                  <a:gd name="T40" fmla="*/ 47 w 52"/>
                  <a:gd name="T41" fmla="*/ 44 h 45"/>
                  <a:gd name="T42" fmla="*/ 50 w 52"/>
                  <a:gd name="T43" fmla="*/ 41 h 45"/>
                  <a:gd name="T44" fmla="*/ 52 w 52"/>
                  <a:gd name="T45" fmla="*/ 38 h 45"/>
                  <a:gd name="T46" fmla="*/ 52 w 52"/>
                  <a:gd name="T47" fmla="*/ 34 h 45"/>
                  <a:gd name="T48" fmla="*/ 48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9" y="4"/>
                    </a:moveTo>
                    <a:lnTo>
                      <a:pt x="25" y="2"/>
                    </a:lnTo>
                    <a:lnTo>
                      <a:pt x="21" y="1"/>
                    </a:lnTo>
                    <a:lnTo>
                      <a:pt x="18" y="0"/>
                    </a:lnTo>
                    <a:lnTo>
                      <a:pt x="14" y="1"/>
                    </a:lnTo>
                    <a:lnTo>
                      <a:pt x="12" y="2"/>
                    </a:lnTo>
                    <a:lnTo>
                      <a:pt x="10" y="5"/>
                    </a:lnTo>
                    <a:lnTo>
                      <a:pt x="8" y="9"/>
                    </a:lnTo>
                    <a:lnTo>
                      <a:pt x="9" y="15"/>
                    </a:lnTo>
                    <a:lnTo>
                      <a:pt x="3" y="19"/>
                    </a:lnTo>
                    <a:lnTo>
                      <a:pt x="0" y="25"/>
                    </a:lnTo>
                    <a:lnTo>
                      <a:pt x="0" y="31"/>
                    </a:lnTo>
                    <a:lnTo>
                      <a:pt x="2" y="36"/>
                    </a:lnTo>
                    <a:lnTo>
                      <a:pt x="6" y="40"/>
                    </a:lnTo>
                    <a:lnTo>
                      <a:pt x="11" y="42"/>
                    </a:lnTo>
                    <a:lnTo>
                      <a:pt x="18" y="41"/>
                    </a:lnTo>
                    <a:lnTo>
                      <a:pt x="26" y="37"/>
                    </a:lnTo>
                    <a:lnTo>
                      <a:pt x="30" y="42"/>
                    </a:lnTo>
                    <a:lnTo>
                      <a:pt x="36" y="45"/>
                    </a:lnTo>
                    <a:lnTo>
                      <a:pt x="42" y="45"/>
                    </a:lnTo>
                    <a:lnTo>
                      <a:pt x="47" y="44"/>
                    </a:lnTo>
                    <a:lnTo>
                      <a:pt x="50" y="41"/>
                    </a:lnTo>
                    <a:lnTo>
                      <a:pt x="52" y="38"/>
                    </a:lnTo>
                    <a:lnTo>
                      <a:pt x="52" y="34"/>
                    </a:lnTo>
                    <a:lnTo>
                      <a:pt x="48"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788" name="Group 2560"/>
            <p:cNvGrpSpPr>
              <a:grpSpLocks/>
            </p:cNvGrpSpPr>
            <p:nvPr/>
          </p:nvGrpSpPr>
          <p:grpSpPr bwMode="auto">
            <a:xfrm>
              <a:off x="2663826" y="5163111"/>
              <a:ext cx="128588" cy="71438"/>
              <a:chOff x="1678" y="3210"/>
              <a:chExt cx="81" cy="45"/>
            </a:xfrm>
          </p:grpSpPr>
          <p:sp>
            <p:nvSpPr>
              <p:cNvPr id="4212" name="Line 2556"/>
              <p:cNvSpPr>
                <a:spLocks noChangeShapeType="1"/>
              </p:cNvSpPr>
              <p:nvPr/>
            </p:nvSpPr>
            <p:spPr bwMode="auto">
              <a:xfrm flipH="1" flipV="1">
                <a:off x="1685" y="3216"/>
                <a:ext cx="53" cy="21"/>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13" name="Line 2557"/>
              <p:cNvSpPr>
                <a:spLocks noChangeShapeType="1"/>
              </p:cNvSpPr>
              <p:nvPr/>
            </p:nvSpPr>
            <p:spPr bwMode="auto">
              <a:xfrm flipH="1" flipV="1">
                <a:off x="1682" y="3212"/>
                <a:ext cx="48" cy="13"/>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14" name="Line 2558"/>
              <p:cNvSpPr>
                <a:spLocks noChangeShapeType="1"/>
              </p:cNvSpPr>
              <p:nvPr/>
            </p:nvSpPr>
            <p:spPr bwMode="auto">
              <a:xfrm flipH="1" flipV="1">
                <a:off x="1678" y="3215"/>
                <a:ext cx="40" cy="24"/>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15" name="Freeform 2559"/>
              <p:cNvSpPr>
                <a:spLocks/>
              </p:cNvSpPr>
              <p:nvPr/>
            </p:nvSpPr>
            <p:spPr bwMode="auto">
              <a:xfrm>
                <a:off x="1707" y="3210"/>
                <a:ext cx="52" cy="45"/>
              </a:xfrm>
              <a:custGeom>
                <a:avLst/>
                <a:gdLst>
                  <a:gd name="T0" fmla="*/ 23 w 52"/>
                  <a:gd name="T1" fmla="*/ 4 h 45"/>
                  <a:gd name="T2" fmla="*/ 26 w 52"/>
                  <a:gd name="T3" fmla="*/ 2 h 45"/>
                  <a:gd name="T4" fmla="*/ 30 w 52"/>
                  <a:gd name="T5" fmla="*/ 1 h 45"/>
                  <a:gd name="T6" fmla="*/ 34 w 52"/>
                  <a:gd name="T7" fmla="*/ 0 h 45"/>
                  <a:gd name="T8" fmla="*/ 38 w 52"/>
                  <a:gd name="T9" fmla="*/ 1 h 45"/>
                  <a:gd name="T10" fmla="*/ 40 w 52"/>
                  <a:gd name="T11" fmla="*/ 2 h 45"/>
                  <a:gd name="T12" fmla="*/ 42 w 52"/>
                  <a:gd name="T13" fmla="*/ 5 h 45"/>
                  <a:gd name="T14" fmla="*/ 43 w 52"/>
                  <a:gd name="T15" fmla="*/ 9 h 45"/>
                  <a:gd name="T16" fmla="*/ 43 w 52"/>
                  <a:gd name="T17" fmla="*/ 14 h 45"/>
                  <a:gd name="T18" fmla="*/ 49 w 52"/>
                  <a:gd name="T19" fmla="*/ 19 h 45"/>
                  <a:gd name="T20" fmla="*/ 52 w 52"/>
                  <a:gd name="T21" fmla="*/ 25 h 45"/>
                  <a:gd name="T22" fmla="*/ 52 w 52"/>
                  <a:gd name="T23" fmla="*/ 31 h 45"/>
                  <a:gd name="T24" fmla="*/ 50 w 52"/>
                  <a:gd name="T25" fmla="*/ 36 h 45"/>
                  <a:gd name="T26" fmla="*/ 46 w 52"/>
                  <a:gd name="T27" fmla="*/ 40 h 45"/>
                  <a:gd name="T28" fmla="*/ 41 w 52"/>
                  <a:gd name="T29" fmla="*/ 42 h 45"/>
                  <a:gd name="T30" fmla="*/ 34 w 52"/>
                  <a:gd name="T31" fmla="*/ 41 h 45"/>
                  <a:gd name="T32" fmla="*/ 26 w 52"/>
                  <a:gd name="T33" fmla="*/ 37 h 45"/>
                  <a:gd name="T34" fmla="*/ 21 w 52"/>
                  <a:gd name="T35" fmla="*/ 42 h 45"/>
                  <a:gd name="T36" fmla="*/ 16 w 52"/>
                  <a:gd name="T37" fmla="*/ 45 h 45"/>
                  <a:gd name="T38" fmla="*/ 10 w 52"/>
                  <a:gd name="T39" fmla="*/ 45 h 45"/>
                  <a:gd name="T40" fmla="*/ 5 w 52"/>
                  <a:gd name="T41" fmla="*/ 44 h 45"/>
                  <a:gd name="T42" fmla="*/ 1 w 52"/>
                  <a:gd name="T43" fmla="*/ 41 h 45"/>
                  <a:gd name="T44" fmla="*/ 0 w 52"/>
                  <a:gd name="T45" fmla="*/ 38 h 45"/>
                  <a:gd name="T46" fmla="*/ 0 w 52"/>
                  <a:gd name="T47" fmla="*/ 34 h 45"/>
                  <a:gd name="T48" fmla="*/ 4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3" y="4"/>
                    </a:moveTo>
                    <a:lnTo>
                      <a:pt x="26" y="2"/>
                    </a:lnTo>
                    <a:lnTo>
                      <a:pt x="30" y="1"/>
                    </a:lnTo>
                    <a:lnTo>
                      <a:pt x="34" y="0"/>
                    </a:lnTo>
                    <a:lnTo>
                      <a:pt x="38" y="1"/>
                    </a:lnTo>
                    <a:lnTo>
                      <a:pt x="40" y="2"/>
                    </a:lnTo>
                    <a:lnTo>
                      <a:pt x="42" y="5"/>
                    </a:lnTo>
                    <a:lnTo>
                      <a:pt x="43" y="9"/>
                    </a:lnTo>
                    <a:lnTo>
                      <a:pt x="43" y="14"/>
                    </a:lnTo>
                    <a:lnTo>
                      <a:pt x="49" y="19"/>
                    </a:lnTo>
                    <a:lnTo>
                      <a:pt x="52" y="25"/>
                    </a:lnTo>
                    <a:lnTo>
                      <a:pt x="52" y="31"/>
                    </a:lnTo>
                    <a:lnTo>
                      <a:pt x="50" y="36"/>
                    </a:lnTo>
                    <a:lnTo>
                      <a:pt x="46" y="40"/>
                    </a:lnTo>
                    <a:lnTo>
                      <a:pt x="41" y="42"/>
                    </a:lnTo>
                    <a:lnTo>
                      <a:pt x="34" y="41"/>
                    </a:lnTo>
                    <a:lnTo>
                      <a:pt x="26" y="37"/>
                    </a:lnTo>
                    <a:lnTo>
                      <a:pt x="21" y="42"/>
                    </a:lnTo>
                    <a:lnTo>
                      <a:pt x="16" y="45"/>
                    </a:lnTo>
                    <a:lnTo>
                      <a:pt x="10" y="45"/>
                    </a:lnTo>
                    <a:lnTo>
                      <a:pt x="5" y="44"/>
                    </a:lnTo>
                    <a:lnTo>
                      <a:pt x="1" y="41"/>
                    </a:lnTo>
                    <a:lnTo>
                      <a:pt x="0" y="38"/>
                    </a:lnTo>
                    <a:lnTo>
                      <a:pt x="0" y="34"/>
                    </a:lnTo>
                    <a:lnTo>
                      <a:pt x="4"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789" name="Group 2563"/>
            <p:cNvGrpSpPr>
              <a:grpSpLocks/>
            </p:cNvGrpSpPr>
            <p:nvPr/>
          </p:nvGrpSpPr>
          <p:grpSpPr bwMode="auto">
            <a:xfrm>
              <a:off x="2566990" y="5145648"/>
              <a:ext cx="17463" cy="26988"/>
              <a:chOff x="1617" y="3199"/>
              <a:chExt cx="11" cy="17"/>
            </a:xfrm>
          </p:grpSpPr>
          <p:sp>
            <p:nvSpPr>
              <p:cNvPr id="4210" name="Freeform 2561"/>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11" name="Freeform 2562"/>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790" name="Group 2566"/>
            <p:cNvGrpSpPr>
              <a:grpSpLocks/>
            </p:cNvGrpSpPr>
            <p:nvPr/>
          </p:nvGrpSpPr>
          <p:grpSpPr bwMode="auto">
            <a:xfrm>
              <a:off x="2636838" y="5147238"/>
              <a:ext cx="26988" cy="28575"/>
              <a:chOff x="1661" y="3200"/>
              <a:chExt cx="17" cy="18"/>
            </a:xfrm>
          </p:grpSpPr>
          <p:sp>
            <p:nvSpPr>
              <p:cNvPr id="4208" name="Freeform 2564"/>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09" name="Freeform 2565"/>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791" name="Line 2567"/>
            <p:cNvSpPr>
              <a:spLocks noChangeShapeType="1"/>
            </p:cNvSpPr>
            <p:nvPr/>
          </p:nvSpPr>
          <p:spPr bwMode="auto">
            <a:xfrm flipV="1">
              <a:off x="2468563" y="5166286"/>
              <a:ext cx="84138" cy="33338"/>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92" name="Line 2568"/>
            <p:cNvSpPr>
              <a:spLocks noChangeShapeType="1"/>
            </p:cNvSpPr>
            <p:nvPr/>
          </p:nvSpPr>
          <p:spPr bwMode="auto">
            <a:xfrm flipV="1">
              <a:off x="2482853" y="5159936"/>
              <a:ext cx="73025" cy="20638"/>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93" name="Line 2569"/>
            <p:cNvSpPr>
              <a:spLocks noChangeShapeType="1"/>
            </p:cNvSpPr>
            <p:nvPr/>
          </p:nvSpPr>
          <p:spPr bwMode="auto">
            <a:xfrm flipV="1">
              <a:off x="2498726" y="5163113"/>
              <a:ext cx="65088" cy="41275"/>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94" name="Freeform 2570"/>
            <p:cNvSpPr>
              <a:spLocks/>
            </p:cNvSpPr>
            <p:nvPr/>
          </p:nvSpPr>
          <p:spPr bwMode="auto">
            <a:xfrm>
              <a:off x="2435226" y="5156761"/>
              <a:ext cx="82550" cy="71438"/>
            </a:xfrm>
            <a:custGeom>
              <a:avLst/>
              <a:gdLst>
                <a:gd name="T0" fmla="*/ 29 w 52"/>
                <a:gd name="T1" fmla="*/ 4 h 45"/>
                <a:gd name="T2" fmla="*/ 25 w 52"/>
                <a:gd name="T3" fmla="*/ 2 h 45"/>
                <a:gd name="T4" fmla="*/ 21 w 52"/>
                <a:gd name="T5" fmla="*/ 1 h 45"/>
                <a:gd name="T6" fmla="*/ 18 w 52"/>
                <a:gd name="T7" fmla="*/ 0 h 45"/>
                <a:gd name="T8" fmla="*/ 14 w 52"/>
                <a:gd name="T9" fmla="*/ 1 h 45"/>
                <a:gd name="T10" fmla="*/ 12 w 52"/>
                <a:gd name="T11" fmla="*/ 2 h 45"/>
                <a:gd name="T12" fmla="*/ 10 w 52"/>
                <a:gd name="T13" fmla="*/ 5 h 45"/>
                <a:gd name="T14" fmla="*/ 8 w 52"/>
                <a:gd name="T15" fmla="*/ 9 h 45"/>
                <a:gd name="T16" fmla="*/ 9 w 52"/>
                <a:gd name="T17" fmla="*/ 15 h 45"/>
                <a:gd name="T18" fmla="*/ 3 w 52"/>
                <a:gd name="T19" fmla="*/ 19 h 45"/>
                <a:gd name="T20" fmla="*/ 0 w 52"/>
                <a:gd name="T21" fmla="*/ 25 h 45"/>
                <a:gd name="T22" fmla="*/ 0 w 52"/>
                <a:gd name="T23" fmla="*/ 31 h 45"/>
                <a:gd name="T24" fmla="*/ 2 w 52"/>
                <a:gd name="T25" fmla="*/ 36 h 45"/>
                <a:gd name="T26" fmla="*/ 6 w 52"/>
                <a:gd name="T27" fmla="*/ 40 h 45"/>
                <a:gd name="T28" fmla="*/ 11 w 52"/>
                <a:gd name="T29" fmla="*/ 42 h 45"/>
                <a:gd name="T30" fmla="*/ 18 w 52"/>
                <a:gd name="T31" fmla="*/ 41 h 45"/>
                <a:gd name="T32" fmla="*/ 26 w 52"/>
                <a:gd name="T33" fmla="*/ 37 h 45"/>
                <a:gd name="T34" fmla="*/ 30 w 52"/>
                <a:gd name="T35" fmla="*/ 42 h 45"/>
                <a:gd name="T36" fmla="*/ 36 w 52"/>
                <a:gd name="T37" fmla="*/ 45 h 45"/>
                <a:gd name="T38" fmla="*/ 42 w 52"/>
                <a:gd name="T39" fmla="*/ 45 h 45"/>
                <a:gd name="T40" fmla="*/ 47 w 52"/>
                <a:gd name="T41" fmla="*/ 44 h 45"/>
                <a:gd name="T42" fmla="*/ 50 w 52"/>
                <a:gd name="T43" fmla="*/ 41 h 45"/>
                <a:gd name="T44" fmla="*/ 52 w 52"/>
                <a:gd name="T45" fmla="*/ 38 h 45"/>
                <a:gd name="T46" fmla="*/ 52 w 52"/>
                <a:gd name="T47" fmla="*/ 34 h 45"/>
                <a:gd name="T48" fmla="*/ 48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9" y="4"/>
                  </a:moveTo>
                  <a:lnTo>
                    <a:pt x="25" y="2"/>
                  </a:lnTo>
                  <a:lnTo>
                    <a:pt x="21" y="1"/>
                  </a:lnTo>
                  <a:lnTo>
                    <a:pt x="18" y="0"/>
                  </a:lnTo>
                  <a:lnTo>
                    <a:pt x="14" y="1"/>
                  </a:lnTo>
                  <a:lnTo>
                    <a:pt x="12" y="2"/>
                  </a:lnTo>
                  <a:lnTo>
                    <a:pt x="10" y="5"/>
                  </a:lnTo>
                  <a:lnTo>
                    <a:pt x="8" y="9"/>
                  </a:lnTo>
                  <a:lnTo>
                    <a:pt x="9" y="15"/>
                  </a:lnTo>
                  <a:lnTo>
                    <a:pt x="3" y="19"/>
                  </a:lnTo>
                  <a:lnTo>
                    <a:pt x="0" y="25"/>
                  </a:lnTo>
                  <a:lnTo>
                    <a:pt x="0" y="31"/>
                  </a:lnTo>
                  <a:lnTo>
                    <a:pt x="2" y="36"/>
                  </a:lnTo>
                  <a:lnTo>
                    <a:pt x="6" y="40"/>
                  </a:lnTo>
                  <a:lnTo>
                    <a:pt x="11" y="42"/>
                  </a:lnTo>
                  <a:lnTo>
                    <a:pt x="18" y="41"/>
                  </a:lnTo>
                  <a:lnTo>
                    <a:pt x="26" y="37"/>
                  </a:lnTo>
                  <a:lnTo>
                    <a:pt x="30" y="42"/>
                  </a:lnTo>
                  <a:lnTo>
                    <a:pt x="36" y="45"/>
                  </a:lnTo>
                  <a:lnTo>
                    <a:pt x="42" y="45"/>
                  </a:lnTo>
                  <a:lnTo>
                    <a:pt x="47" y="44"/>
                  </a:lnTo>
                  <a:lnTo>
                    <a:pt x="50" y="41"/>
                  </a:lnTo>
                  <a:lnTo>
                    <a:pt x="52" y="38"/>
                  </a:lnTo>
                  <a:lnTo>
                    <a:pt x="52" y="34"/>
                  </a:lnTo>
                  <a:lnTo>
                    <a:pt x="48"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795" name="Group 2573"/>
            <p:cNvGrpSpPr>
              <a:grpSpLocks/>
            </p:cNvGrpSpPr>
            <p:nvPr/>
          </p:nvGrpSpPr>
          <p:grpSpPr bwMode="auto">
            <a:xfrm>
              <a:off x="2566990" y="5145648"/>
              <a:ext cx="17463" cy="26988"/>
              <a:chOff x="1617" y="3199"/>
              <a:chExt cx="11" cy="17"/>
            </a:xfrm>
          </p:grpSpPr>
          <p:sp>
            <p:nvSpPr>
              <p:cNvPr id="4206" name="Freeform 2571"/>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07" name="Freeform 2572"/>
              <p:cNvSpPr>
                <a:spLocks/>
              </p:cNvSpPr>
              <p:nvPr/>
            </p:nvSpPr>
            <p:spPr bwMode="auto">
              <a:xfrm>
                <a:off x="1617" y="3199"/>
                <a:ext cx="11" cy="17"/>
              </a:xfrm>
              <a:custGeom>
                <a:avLst/>
                <a:gdLst>
                  <a:gd name="T0" fmla="*/ 2 w 11"/>
                  <a:gd name="T1" fmla="*/ 0 h 17"/>
                  <a:gd name="T2" fmla="*/ 0 w 11"/>
                  <a:gd name="T3" fmla="*/ 6 h 17"/>
                  <a:gd name="T4" fmla="*/ 0 w 11"/>
                  <a:gd name="T5" fmla="*/ 10 h 17"/>
                  <a:gd name="T6" fmla="*/ 1 w 11"/>
                  <a:gd name="T7" fmla="*/ 14 h 17"/>
                  <a:gd name="T8" fmla="*/ 3 w 11"/>
                  <a:gd name="T9" fmla="*/ 16 h 17"/>
                  <a:gd name="T10" fmla="*/ 6 w 11"/>
                  <a:gd name="T11" fmla="*/ 17 h 17"/>
                  <a:gd name="T12" fmla="*/ 9 w 11"/>
                  <a:gd name="T13" fmla="*/ 15 h 17"/>
                  <a:gd name="T14" fmla="*/ 11 w 11"/>
                  <a:gd name="T15" fmla="*/ 12 h 17"/>
                  <a:gd name="T16" fmla="*/ 11 w 11"/>
                  <a:gd name="T17" fmla="*/ 7 h 17"/>
                  <a:gd name="T18" fmla="*/ 11 w 11"/>
                  <a:gd name="T19" fmla="*/ 6 h 17"/>
                  <a:gd name="T20" fmla="*/ 9 w 11"/>
                  <a:gd name="T21" fmla="*/ 5 h 17"/>
                  <a:gd name="T22" fmla="*/ 8 w 11"/>
                  <a:gd name="T23" fmla="*/ 4 h 17"/>
                  <a:gd name="T24" fmla="*/ 7 w 11"/>
                  <a:gd name="T25" fmla="*/ 3 h 17"/>
                  <a:gd name="T26" fmla="*/ 5 w 11"/>
                  <a:gd name="T27" fmla="*/ 2 h 17"/>
                  <a:gd name="T28" fmla="*/ 4 w 11"/>
                  <a:gd name="T29" fmla="*/ 2 h 17"/>
                  <a:gd name="T30" fmla="*/ 3 w 11"/>
                  <a:gd name="T31" fmla="*/ 1 h 17"/>
                  <a:gd name="T32" fmla="*/ 2 w 11"/>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7">
                    <a:moveTo>
                      <a:pt x="2" y="0"/>
                    </a:moveTo>
                    <a:lnTo>
                      <a:pt x="0" y="6"/>
                    </a:lnTo>
                    <a:lnTo>
                      <a:pt x="0" y="10"/>
                    </a:lnTo>
                    <a:lnTo>
                      <a:pt x="1" y="14"/>
                    </a:lnTo>
                    <a:lnTo>
                      <a:pt x="3" y="16"/>
                    </a:lnTo>
                    <a:lnTo>
                      <a:pt x="6" y="17"/>
                    </a:lnTo>
                    <a:lnTo>
                      <a:pt x="9" y="15"/>
                    </a:lnTo>
                    <a:lnTo>
                      <a:pt x="11" y="12"/>
                    </a:lnTo>
                    <a:lnTo>
                      <a:pt x="11" y="7"/>
                    </a:lnTo>
                    <a:lnTo>
                      <a:pt x="11" y="6"/>
                    </a:lnTo>
                    <a:lnTo>
                      <a:pt x="9" y="5"/>
                    </a:lnTo>
                    <a:lnTo>
                      <a:pt x="8" y="4"/>
                    </a:lnTo>
                    <a:lnTo>
                      <a:pt x="7" y="3"/>
                    </a:lnTo>
                    <a:lnTo>
                      <a:pt x="5" y="2"/>
                    </a:lnTo>
                    <a:lnTo>
                      <a:pt x="4" y="2"/>
                    </a:lnTo>
                    <a:lnTo>
                      <a:pt x="3" y="1"/>
                    </a:lnTo>
                    <a:lnTo>
                      <a:pt x="2" y="0"/>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796" name="Group 2576"/>
            <p:cNvGrpSpPr>
              <a:grpSpLocks/>
            </p:cNvGrpSpPr>
            <p:nvPr/>
          </p:nvGrpSpPr>
          <p:grpSpPr bwMode="auto">
            <a:xfrm>
              <a:off x="2636838" y="5147238"/>
              <a:ext cx="26988" cy="28575"/>
              <a:chOff x="1661" y="3200"/>
              <a:chExt cx="17" cy="18"/>
            </a:xfrm>
          </p:grpSpPr>
          <p:sp>
            <p:nvSpPr>
              <p:cNvPr id="4204" name="Freeform 2574"/>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solidFill>
                <a:srgbClr val="6B4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05" name="Freeform 2575"/>
              <p:cNvSpPr>
                <a:spLocks/>
              </p:cNvSpPr>
              <p:nvPr/>
            </p:nvSpPr>
            <p:spPr bwMode="auto">
              <a:xfrm>
                <a:off x="1661" y="3200"/>
                <a:ext cx="17" cy="18"/>
              </a:xfrm>
              <a:custGeom>
                <a:avLst/>
                <a:gdLst>
                  <a:gd name="T0" fmla="*/ 17 w 17"/>
                  <a:gd name="T1" fmla="*/ 3 h 18"/>
                  <a:gd name="T2" fmla="*/ 16 w 17"/>
                  <a:gd name="T3" fmla="*/ 7 h 18"/>
                  <a:gd name="T4" fmla="*/ 14 w 17"/>
                  <a:gd name="T5" fmla="*/ 12 h 18"/>
                  <a:gd name="T6" fmla="*/ 10 w 17"/>
                  <a:gd name="T7" fmla="*/ 15 h 18"/>
                  <a:gd name="T8" fmla="*/ 7 w 17"/>
                  <a:gd name="T9" fmla="*/ 18 h 18"/>
                  <a:gd name="T10" fmla="*/ 3 w 17"/>
                  <a:gd name="T11" fmla="*/ 18 h 18"/>
                  <a:gd name="T12" fmla="*/ 1 w 17"/>
                  <a:gd name="T13" fmla="*/ 16 h 18"/>
                  <a:gd name="T14" fmla="*/ 0 w 17"/>
                  <a:gd name="T15" fmla="*/ 10 h 18"/>
                  <a:gd name="T16" fmla="*/ 1 w 17"/>
                  <a:gd name="T17" fmla="*/ 0 h 18"/>
                  <a:gd name="T18" fmla="*/ 3 w 17"/>
                  <a:gd name="T19" fmla="*/ 0 h 18"/>
                  <a:gd name="T20" fmla="*/ 5 w 17"/>
                  <a:gd name="T21" fmla="*/ 1 h 18"/>
                  <a:gd name="T22" fmla="*/ 7 w 17"/>
                  <a:gd name="T23" fmla="*/ 1 h 18"/>
                  <a:gd name="T24" fmla="*/ 9 w 17"/>
                  <a:gd name="T25" fmla="*/ 1 h 18"/>
                  <a:gd name="T26" fmla="*/ 11 w 17"/>
                  <a:gd name="T27" fmla="*/ 2 h 18"/>
                  <a:gd name="T28" fmla="*/ 13 w 17"/>
                  <a:gd name="T29" fmla="*/ 2 h 18"/>
                  <a:gd name="T30" fmla="*/ 15 w 17"/>
                  <a:gd name="T31" fmla="*/ 2 h 18"/>
                  <a:gd name="T32" fmla="*/ 17 w 17"/>
                  <a:gd name="T3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7" y="3"/>
                    </a:moveTo>
                    <a:lnTo>
                      <a:pt x="16" y="7"/>
                    </a:lnTo>
                    <a:lnTo>
                      <a:pt x="14" y="12"/>
                    </a:lnTo>
                    <a:lnTo>
                      <a:pt x="10" y="15"/>
                    </a:lnTo>
                    <a:lnTo>
                      <a:pt x="7" y="18"/>
                    </a:lnTo>
                    <a:lnTo>
                      <a:pt x="3" y="18"/>
                    </a:lnTo>
                    <a:lnTo>
                      <a:pt x="1" y="16"/>
                    </a:lnTo>
                    <a:lnTo>
                      <a:pt x="0" y="10"/>
                    </a:lnTo>
                    <a:lnTo>
                      <a:pt x="1" y="0"/>
                    </a:lnTo>
                    <a:lnTo>
                      <a:pt x="3" y="0"/>
                    </a:lnTo>
                    <a:lnTo>
                      <a:pt x="5" y="1"/>
                    </a:lnTo>
                    <a:lnTo>
                      <a:pt x="7" y="1"/>
                    </a:lnTo>
                    <a:lnTo>
                      <a:pt x="9" y="1"/>
                    </a:lnTo>
                    <a:lnTo>
                      <a:pt x="11" y="2"/>
                    </a:lnTo>
                    <a:lnTo>
                      <a:pt x="13" y="2"/>
                    </a:lnTo>
                    <a:lnTo>
                      <a:pt x="15" y="2"/>
                    </a:lnTo>
                    <a:lnTo>
                      <a:pt x="17" y="3"/>
                    </a:lnTo>
                    <a:close/>
                  </a:path>
                </a:pathLst>
              </a:custGeom>
              <a:noFill/>
              <a:ln w="7"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797" name="Line 2577"/>
            <p:cNvSpPr>
              <a:spLocks noChangeShapeType="1"/>
            </p:cNvSpPr>
            <p:nvPr/>
          </p:nvSpPr>
          <p:spPr bwMode="auto">
            <a:xfrm flipV="1">
              <a:off x="2468563" y="5166286"/>
              <a:ext cx="84138" cy="33338"/>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98" name="Line 2578"/>
            <p:cNvSpPr>
              <a:spLocks noChangeShapeType="1"/>
            </p:cNvSpPr>
            <p:nvPr/>
          </p:nvSpPr>
          <p:spPr bwMode="auto">
            <a:xfrm flipV="1">
              <a:off x="2482853" y="5159936"/>
              <a:ext cx="73025" cy="20638"/>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99" name="Line 2579"/>
            <p:cNvSpPr>
              <a:spLocks noChangeShapeType="1"/>
            </p:cNvSpPr>
            <p:nvPr/>
          </p:nvSpPr>
          <p:spPr bwMode="auto">
            <a:xfrm flipV="1">
              <a:off x="2498726" y="5163113"/>
              <a:ext cx="65088" cy="41275"/>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0" name="Freeform 2580"/>
            <p:cNvSpPr>
              <a:spLocks/>
            </p:cNvSpPr>
            <p:nvPr/>
          </p:nvSpPr>
          <p:spPr bwMode="auto">
            <a:xfrm>
              <a:off x="2435226" y="5156761"/>
              <a:ext cx="82550" cy="71438"/>
            </a:xfrm>
            <a:custGeom>
              <a:avLst/>
              <a:gdLst>
                <a:gd name="T0" fmla="*/ 29 w 52"/>
                <a:gd name="T1" fmla="*/ 4 h 45"/>
                <a:gd name="T2" fmla="*/ 25 w 52"/>
                <a:gd name="T3" fmla="*/ 2 h 45"/>
                <a:gd name="T4" fmla="*/ 21 w 52"/>
                <a:gd name="T5" fmla="*/ 1 h 45"/>
                <a:gd name="T6" fmla="*/ 18 w 52"/>
                <a:gd name="T7" fmla="*/ 0 h 45"/>
                <a:gd name="T8" fmla="*/ 14 w 52"/>
                <a:gd name="T9" fmla="*/ 1 h 45"/>
                <a:gd name="T10" fmla="*/ 12 w 52"/>
                <a:gd name="T11" fmla="*/ 2 h 45"/>
                <a:gd name="T12" fmla="*/ 10 w 52"/>
                <a:gd name="T13" fmla="*/ 5 h 45"/>
                <a:gd name="T14" fmla="*/ 8 w 52"/>
                <a:gd name="T15" fmla="*/ 9 h 45"/>
                <a:gd name="T16" fmla="*/ 9 w 52"/>
                <a:gd name="T17" fmla="*/ 15 h 45"/>
                <a:gd name="T18" fmla="*/ 3 w 52"/>
                <a:gd name="T19" fmla="*/ 19 h 45"/>
                <a:gd name="T20" fmla="*/ 0 w 52"/>
                <a:gd name="T21" fmla="*/ 25 h 45"/>
                <a:gd name="T22" fmla="*/ 0 w 52"/>
                <a:gd name="T23" fmla="*/ 31 h 45"/>
                <a:gd name="T24" fmla="*/ 2 w 52"/>
                <a:gd name="T25" fmla="*/ 36 h 45"/>
                <a:gd name="T26" fmla="*/ 6 w 52"/>
                <a:gd name="T27" fmla="*/ 40 h 45"/>
                <a:gd name="T28" fmla="*/ 11 w 52"/>
                <a:gd name="T29" fmla="*/ 42 h 45"/>
                <a:gd name="T30" fmla="*/ 18 w 52"/>
                <a:gd name="T31" fmla="*/ 41 h 45"/>
                <a:gd name="T32" fmla="*/ 26 w 52"/>
                <a:gd name="T33" fmla="*/ 37 h 45"/>
                <a:gd name="T34" fmla="*/ 30 w 52"/>
                <a:gd name="T35" fmla="*/ 42 h 45"/>
                <a:gd name="T36" fmla="*/ 36 w 52"/>
                <a:gd name="T37" fmla="*/ 45 h 45"/>
                <a:gd name="T38" fmla="*/ 42 w 52"/>
                <a:gd name="T39" fmla="*/ 45 h 45"/>
                <a:gd name="T40" fmla="*/ 47 w 52"/>
                <a:gd name="T41" fmla="*/ 44 h 45"/>
                <a:gd name="T42" fmla="*/ 50 w 52"/>
                <a:gd name="T43" fmla="*/ 41 h 45"/>
                <a:gd name="T44" fmla="*/ 52 w 52"/>
                <a:gd name="T45" fmla="*/ 38 h 45"/>
                <a:gd name="T46" fmla="*/ 52 w 52"/>
                <a:gd name="T47" fmla="*/ 34 h 45"/>
                <a:gd name="T48" fmla="*/ 48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9" y="4"/>
                  </a:moveTo>
                  <a:lnTo>
                    <a:pt x="25" y="2"/>
                  </a:lnTo>
                  <a:lnTo>
                    <a:pt x="21" y="1"/>
                  </a:lnTo>
                  <a:lnTo>
                    <a:pt x="18" y="0"/>
                  </a:lnTo>
                  <a:lnTo>
                    <a:pt x="14" y="1"/>
                  </a:lnTo>
                  <a:lnTo>
                    <a:pt x="12" y="2"/>
                  </a:lnTo>
                  <a:lnTo>
                    <a:pt x="10" y="5"/>
                  </a:lnTo>
                  <a:lnTo>
                    <a:pt x="8" y="9"/>
                  </a:lnTo>
                  <a:lnTo>
                    <a:pt x="9" y="15"/>
                  </a:lnTo>
                  <a:lnTo>
                    <a:pt x="3" y="19"/>
                  </a:lnTo>
                  <a:lnTo>
                    <a:pt x="0" y="25"/>
                  </a:lnTo>
                  <a:lnTo>
                    <a:pt x="0" y="31"/>
                  </a:lnTo>
                  <a:lnTo>
                    <a:pt x="2" y="36"/>
                  </a:lnTo>
                  <a:lnTo>
                    <a:pt x="6" y="40"/>
                  </a:lnTo>
                  <a:lnTo>
                    <a:pt x="11" y="42"/>
                  </a:lnTo>
                  <a:lnTo>
                    <a:pt x="18" y="41"/>
                  </a:lnTo>
                  <a:lnTo>
                    <a:pt x="26" y="37"/>
                  </a:lnTo>
                  <a:lnTo>
                    <a:pt x="30" y="42"/>
                  </a:lnTo>
                  <a:lnTo>
                    <a:pt x="36" y="45"/>
                  </a:lnTo>
                  <a:lnTo>
                    <a:pt x="42" y="45"/>
                  </a:lnTo>
                  <a:lnTo>
                    <a:pt x="47" y="44"/>
                  </a:lnTo>
                  <a:lnTo>
                    <a:pt x="50" y="41"/>
                  </a:lnTo>
                  <a:lnTo>
                    <a:pt x="52" y="38"/>
                  </a:lnTo>
                  <a:lnTo>
                    <a:pt x="52" y="34"/>
                  </a:lnTo>
                  <a:lnTo>
                    <a:pt x="48"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1" name="Line 2581"/>
            <p:cNvSpPr>
              <a:spLocks noChangeShapeType="1"/>
            </p:cNvSpPr>
            <p:nvPr/>
          </p:nvSpPr>
          <p:spPr bwMode="auto">
            <a:xfrm flipH="1" flipV="1">
              <a:off x="2674938" y="5172636"/>
              <a:ext cx="84138" cy="33338"/>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2" name="Line 2582"/>
            <p:cNvSpPr>
              <a:spLocks noChangeShapeType="1"/>
            </p:cNvSpPr>
            <p:nvPr/>
          </p:nvSpPr>
          <p:spPr bwMode="auto">
            <a:xfrm flipH="1" flipV="1">
              <a:off x="2670176" y="5166286"/>
              <a:ext cx="76200" cy="20638"/>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3" name="Line 2583"/>
            <p:cNvSpPr>
              <a:spLocks noChangeShapeType="1"/>
            </p:cNvSpPr>
            <p:nvPr/>
          </p:nvSpPr>
          <p:spPr bwMode="auto">
            <a:xfrm flipH="1" flipV="1">
              <a:off x="2663826" y="5171048"/>
              <a:ext cx="63500" cy="38100"/>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4" name="Freeform 2584"/>
            <p:cNvSpPr>
              <a:spLocks/>
            </p:cNvSpPr>
            <p:nvPr/>
          </p:nvSpPr>
          <p:spPr bwMode="auto">
            <a:xfrm>
              <a:off x="2709863" y="5163111"/>
              <a:ext cx="82550" cy="71438"/>
            </a:xfrm>
            <a:custGeom>
              <a:avLst/>
              <a:gdLst>
                <a:gd name="T0" fmla="*/ 23 w 52"/>
                <a:gd name="T1" fmla="*/ 4 h 45"/>
                <a:gd name="T2" fmla="*/ 26 w 52"/>
                <a:gd name="T3" fmla="*/ 2 h 45"/>
                <a:gd name="T4" fmla="*/ 30 w 52"/>
                <a:gd name="T5" fmla="*/ 1 h 45"/>
                <a:gd name="T6" fmla="*/ 34 w 52"/>
                <a:gd name="T7" fmla="*/ 0 h 45"/>
                <a:gd name="T8" fmla="*/ 38 w 52"/>
                <a:gd name="T9" fmla="*/ 1 h 45"/>
                <a:gd name="T10" fmla="*/ 40 w 52"/>
                <a:gd name="T11" fmla="*/ 2 h 45"/>
                <a:gd name="T12" fmla="*/ 42 w 52"/>
                <a:gd name="T13" fmla="*/ 5 h 45"/>
                <a:gd name="T14" fmla="*/ 43 w 52"/>
                <a:gd name="T15" fmla="*/ 9 h 45"/>
                <a:gd name="T16" fmla="*/ 43 w 52"/>
                <a:gd name="T17" fmla="*/ 14 h 45"/>
                <a:gd name="T18" fmla="*/ 49 w 52"/>
                <a:gd name="T19" fmla="*/ 19 h 45"/>
                <a:gd name="T20" fmla="*/ 52 w 52"/>
                <a:gd name="T21" fmla="*/ 25 h 45"/>
                <a:gd name="T22" fmla="*/ 52 w 52"/>
                <a:gd name="T23" fmla="*/ 31 h 45"/>
                <a:gd name="T24" fmla="*/ 50 w 52"/>
                <a:gd name="T25" fmla="*/ 36 h 45"/>
                <a:gd name="T26" fmla="*/ 46 w 52"/>
                <a:gd name="T27" fmla="*/ 40 h 45"/>
                <a:gd name="T28" fmla="*/ 41 w 52"/>
                <a:gd name="T29" fmla="*/ 42 h 45"/>
                <a:gd name="T30" fmla="*/ 34 w 52"/>
                <a:gd name="T31" fmla="*/ 41 h 45"/>
                <a:gd name="T32" fmla="*/ 26 w 52"/>
                <a:gd name="T33" fmla="*/ 37 h 45"/>
                <a:gd name="T34" fmla="*/ 21 w 52"/>
                <a:gd name="T35" fmla="*/ 42 h 45"/>
                <a:gd name="T36" fmla="*/ 16 w 52"/>
                <a:gd name="T37" fmla="*/ 45 h 45"/>
                <a:gd name="T38" fmla="*/ 10 w 52"/>
                <a:gd name="T39" fmla="*/ 45 h 45"/>
                <a:gd name="T40" fmla="*/ 5 w 52"/>
                <a:gd name="T41" fmla="*/ 44 h 45"/>
                <a:gd name="T42" fmla="*/ 1 w 52"/>
                <a:gd name="T43" fmla="*/ 41 h 45"/>
                <a:gd name="T44" fmla="*/ 0 w 52"/>
                <a:gd name="T45" fmla="*/ 38 h 45"/>
                <a:gd name="T46" fmla="*/ 0 w 52"/>
                <a:gd name="T47" fmla="*/ 34 h 45"/>
                <a:gd name="T48" fmla="*/ 4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3" y="4"/>
                  </a:moveTo>
                  <a:lnTo>
                    <a:pt x="26" y="2"/>
                  </a:lnTo>
                  <a:lnTo>
                    <a:pt x="30" y="1"/>
                  </a:lnTo>
                  <a:lnTo>
                    <a:pt x="34" y="0"/>
                  </a:lnTo>
                  <a:lnTo>
                    <a:pt x="38" y="1"/>
                  </a:lnTo>
                  <a:lnTo>
                    <a:pt x="40" y="2"/>
                  </a:lnTo>
                  <a:lnTo>
                    <a:pt x="42" y="5"/>
                  </a:lnTo>
                  <a:lnTo>
                    <a:pt x="43" y="9"/>
                  </a:lnTo>
                  <a:lnTo>
                    <a:pt x="43" y="14"/>
                  </a:lnTo>
                  <a:lnTo>
                    <a:pt x="49" y="19"/>
                  </a:lnTo>
                  <a:lnTo>
                    <a:pt x="52" y="25"/>
                  </a:lnTo>
                  <a:lnTo>
                    <a:pt x="52" y="31"/>
                  </a:lnTo>
                  <a:lnTo>
                    <a:pt x="50" y="36"/>
                  </a:lnTo>
                  <a:lnTo>
                    <a:pt x="46" y="40"/>
                  </a:lnTo>
                  <a:lnTo>
                    <a:pt x="41" y="42"/>
                  </a:lnTo>
                  <a:lnTo>
                    <a:pt x="34" y="41"/>
                  </a:lnTo>
                  <a:lnTo>
                    <a:pt x="26" y="37"/>
                  </a:lnTo>
                  <a:lnTo>
                    <a:pt x="21" y="42"/>
                  </a:lnTo>
                  <a:lnTo>
                    <a:pt x="16" y="45"/>
                  </a:lnTo>
                  <a:lnTo>
                    <a:pt x="10" y="45"/>
                  </a:lnTo>
                  <a:lnTo>
                    <a:pt x="5" y="44"/>
                  </a:lnTo>
                  <a:lnTo>
                    <a:pt x="1" y="41"/>
                  </a:lnTo>
                  <a:lnTo>
                    <a:pt x="0" y="38"/>
                  </a:lnTo>
                  <a:lnTo>
                    <a:pt x="0" y="34"/>
                  </a:lnTo>
                  <a:lnTo>
                    <a:pt x="4"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5" name="Line 2585"/>
            <p:cNvSpPr>
              <a:spLocks noChangeShapeType="1"/>
            </p:cNvSpPr>
            <p:nvPr/>
          </p:nvSpPr>
          <p:spPr bwMode="auto">
            <a:xfrm flipH="1" flipV="1">
              <a:off x="2674938" y="5172636"/>
              <a:ext cx="84138" cy="33338"/>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6" name="Line 2586"/>
            <p:cNvSpPr>
              <a:spLocks noChangeShapeType="1"/>
            </p:cNvSpPr>
            <p:nvPr/>
          </p:nvSpPr>
          <p:spPr bwMode="auto">
            <a:xfrm flipH="1" flipV="1">
              <a:off x="2670176" y="5166286"/>
              <a:ext cx="76200" cy="20638"/>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7" name="Line 2587"/>
            <p:cNvSpPr>
              <a:spLocks noChangeShapeType="1"/>
            </p:cNvSpPr>
            <p:nvPr/>
          </p:nvSpPr>
          <p:spPr bwMode="auto">
            <a:xfrm flipH="1" flipV="1">
              <a:off x="2663826" y="5171048"/>
              <a:ext cx="63500" cy="38100"/>
            </a:xfrm>
            <a:prstGeom prst="line">
              <a:avLst/>
            </a:prstGeom>
            <a:noFill/>
            <a:ln w="7" cap="flat">
              <a:solidFill>
                <a:srgbClr val="0000B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8" name="Freeform 2588"/>
            <p:cNvSpPr>
              <a:spLocks/>
            </p:cNvSpPr>
            <p:nvPr/>
          </p:nvSpPr>
          <p:spPr bwMode="auto">
            <a:xfrm>
              <a:off x="2709863" y="5163111"/>
              <a:ext cx="82550" cy="71438"/>
            </a:xfrm>
            <a:custGeom>
              <a:avLst/>
              <a:gdLst>
                <a:gd name="T0" fmla="*/ 23 w 52"/>
                <a:gd name="T1" fmla="*/ 4 h 45"/>
                <a:gd name="T2" fmla="*/ 26 w 52"/>
                <a:gd name="T3" fmla="*/ 2 h 45"/>
                <a:gd name="T4" fmla="*/ 30 w 52"/>
                <a:gd name="T5" fmla="*/ 1 h 45"/>
                <a:gd name="T6" fmla="*/ 34 w 52"/>
                <a:gd name="T7" fmla="*/ 0 h 45"/>
                <a:gd name="T8" fmla="*/ 38 w 52"/>
                <a:gd name="T9" fmla="*/ 1 h 45"/>
                <a:gd name="T10" fmla="*/ 40 w 52"/>
                <a:gd name="T11" fmla="*/ 2 h 45"/>
                <a:gd name="T12" fmla="*/ 42 w 52"/>
                <a:gd name="T13" fmla="*/ 5 h 45"/>
                <a:gd name="T14" fmla="*/ 43 w 52"/>
                <a:gd name="T15" fmla="*/ 9 h 45"/>
                <a:gd name="T16" fmla="*/ 43 w 52"/>
                <a:gd name="T17" fmla="*/ 14 h 45"/>
                <a:gd name="T18" fmla="*/ 49 w 52"/>
                <a:gd name="T19" fmla="*/ 19 h 45"/>
                <a:gd name="T20" fmla="*/ 52 w 52"/>
                <a:gd name="T21" fmla="*/ 25 h 45"/>
                <a:gd name="T22" fmla="*/ 52 w 52"/>
                <a:gd name="T23" fmla="*/ 31 h 45"/>
                <a:gd name="T24" fmla="*/ 50 w 52"/>
                <a:gd name="T25" fmla="*/ 36 h 45"/>
                <a:gd name="T26" fmla="*/ 46 w 52"/>
                <a:gd name="T27" fmla="*/ 40 h 45"/>
                <a:gd name="T28" fmla="*/ 41 w 52"/>
                <a:gd name="T29" fmla="*/ 42 h 45"/>
                <a:gd name="T30" fmla="*/ 34 w 52"/>
                <a:gd name="T31" fmla="*/ 41 h 45"/>
                <a:gd name="T32" fmla="*/ 26 w 52"/>
                <a:gd name="T33" fmla="*/ 37 h 45"/>
                <a:gd name="T34" fmla="*/ 21 w 52"/>
                <a:gd name="T35" fmla="*/ 42 h 45"/>
                <a:gd name="T36" fmla="*/ 16 w 52"/>
                <a:gd name="T37" fmla="*/ 45 h 45"/>
                <a:gd name="T38" fmla="*/ 10 w 52"/>
                <a:gd name="T39" fmla="*/ 45 h 45"/>
                <a:gd name="T40" fmla="*/ 5 w 52"/>
                <a:gd name="T41" fmla="*/ 44 h 45"/>
                <a:gd name="T42" fmla="*/ 1 w 52"/>
                <a:gd name="T43" fmla="*/ 41 h 45"/>
                <a:gd name="T44" fmla="*/ 0 w 52"/>
                <a:gd name="T45" fmla="*/ 38 h 45"/>
                <a:gd name="T46" fmla="*/ 0 w 52"/>
                <a:gd name="T47" fmla="*/ 34 h 45"/>
                <a:gd name="T48" fmla="*/ 4 w 52"/>
                <a:gd name="T4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5">
                  <a:moveTo>
                    <a:pt x="23" y="4"/>
                  </a:moveTo>
                  <a:lnTo>
                    <a:pt x="26" y="2"/>
                  </a:lnTo>
                  <a:lnTo>
                    <a:pt x="30" y="1"/>
                  </a:lnTo>
                  <a:lnTo>
                    <a:pt x="34" y="0"/>
                  </a:lnTo>
                  <a:lnTo>
                    <a:pt x="38" y="1"/>
                  </a:lnTo>
                  <a:lnTo>
                    <a:pt x="40" y="2"/>
                  </a:lnTo>
                  <a:lnTo>
                    <a:pt x="42" y="5"/>
                  </a:lnTo>
                  <a:lnTo>
                    <a:pt x="43" y="9"/>
                  </a:lnTo>
                  <a:lnTo>
                    <a:pt x="43" y="14"/>
                  </a:lnTo>
                  <a:lnTo>
                    <a:pt x="49" y="19"/>
                  </a:lnTo>
                  <a:lnTo>
                    <a:pt x="52" y="25"/>
                  </a:lnTo>
                  <a:lnTo>
                    <a:pt x="52" y="31"/>
                  </a:lnTo>
                  <a:lnTo>
                    <a:pt x="50" y="36"/>
                  </a:lnTo>
                  <a:lnTo>
                    <a:pt x="46" y="40"/>
                  </a:lnTo>
                  <a:lnTo>
                    <a:pt x="41" y="42"/>
                  </a:lnTo>
                  <a:lnTo>
                    <a:pt x="34" y="41"/>
                  </a:lnTo>
                  <a:lnTo>
                    <a:pt x="26" y="37"/>
                  </a:lnTo>
                  <a:lnTo>
                    <a:pt x="21" y="42"/>
                  </a:lnTo>
                  <a:lnTo>
                    <a:pt x="16" y="45"/>
                  </a:lnTo>
                  <a:lnTo>
                    <a:pt x="10" y="45"/>
                  </a:lnTo>
                  <a:lnTo>
                    <a:pt x="5" y="44"/>
                  </a:lnTo>
                  <a:lnTo>
                    <a:pt x="1" y="41"/>
                  </a:lnTo>
                  <a:lnTo>
                    <a:pt x="0" y="38"/>
                  </a:lnTo>
                  <a:lnTo>
                    <a:pt x="0" y="34"/>
                  </a:lnTo>
                  <a:lnTo>
                    <a:pt x="4" y="31"/>
                  </a:lnTo>
                </a:path>
              </a:pathLst>
            </a:custGeom>
            <a:noFill/>
            <a:ln w="7" cap="flat">
              <a:solidFill>
                <a:srgbClr val="0000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09" name="Freeform 2589"/>
            <p:cNvSpPr>
              <a:spLocks/>
            </p:cNvSpPr>
            <p:nvPr/>
          </p:nvSpPr>
          <p:spPr bwMode="auto">
            <a:xfrm>
              <a:off x="3284540" y="4359836"/>
              <a:ext cx="104775" cy="26988"/>
            </a:xfrm>
            <a:custGeom>
              <a:avLst/>
              <a:gdLst>
                <a:gd name="T0" fmla="*/ 12 w 66"/>
                <a:gd name="T1" fmla="*/ 0 h 17"/>
                <a:gd name="T2" fmla="*/ 0 w 66"/>
                <a:gd name="T3" fmla="*/ 2 h 17"/>
                <a:gd name="T4" fmla="*/ 54 w 66"/>
                <a:gd name="T5" fmla="*/ 17 h 17"/>
                <a:gd name="T6" fmla="*/ 66 w 66"/>
                <a:gd name="T7" fmla="*/ 15 h 17"/>
                <a:gd name="T8" fmla="*/ 12 w 66"/>
                <a:gd name="T9" fmla="*/ 0 h 17"/>
              </a:gdLst>
              <a:ahLst/>
              <a:cxnLst>
                <a:cxn ang="0">
                  <a:pos x="T0" y="T1"/>
                </a:cxn>
                <a:cxn ang="0">
                  <a:pos x="T2" y="T3"/>
                </a:cxn>
                <a:cxn ang="0">
                  <a:pos x="T4" y="T5"/>
                </a:cxn>
                <a:cxn ang="0">
                  <a:pos x="T6" y="T7"/>
                </a:cxn>
                <a:cxn ang="0">
                  <a:pos x="T8" y="T9"/>
                </a:cxn>
              </a:cxnLst>
              <a:rect l="0" t="0" r="r" b="b"/>
              <a:pathLst>
                <a:path w="66" h="17">
                  <a:moveTo>
                    <a:pt x="12" y="0"/>
                  </a:moveTo>
                  <a:lnTo>
                    <a:pt x="0" y="2"/>
                  </a:lnTo>
                  <a:lnTo>
                    <a:pt x="54" y="17"/>
                  </a:lnTo>
                  <a:lnTo>
                    <a:pt x="66" y="15"/>
                  </a:lnTo>
                  <a:lnTo>
                    <a:pt x="12" y="0"/>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0" name="Freeform 2590"/>
            <p:cNvSpPr>
              <a:spLocks/>
            </p:cNvSpPr>
            <p:nvPr/>
          </p:nvSpPr>
          <p:spPr bwMode="auto">
            <a:xfrm>
              <a:off x="3340101" y="4278873"/>
              <a:ext cx="128588" cy="65088"/>
            </a:xfrm>
            <a:custGeom>
              <a:avLst/>
              <a:gdLst>
                <a:gd name="T0" fmla="*/ 21 w 81"/>
                <a:gd name="T1" fmla="*/ 0 h 41"/>
                <a:gd name="T2" fmla="*/ 16 w 81"/>
                <a:gd name="T3" fmla="*/ 8 h 41"/>
                <a:gd name="T4" fmla="*/ 15 w 81"/>
                <a:gd name="T5" fmla="*/ 10 h 41"/>
                <a:gd name="T6" fmla="*/ 14 w 81"/>
                <a:gd name="T7" fmla="*/ 12 h 41"/>
                <a:gd name="T8" fmla="*/ 13 w 81"/>
                <a:gd name="T9" fmla="*/ 13 h 41"/>
                <a:gd name="T10" fmla="*/ 12 w 81"/>
                <a:gd name="T11" fmla="*/ 15 h 41"/>
                <a:gd name="T12" fmla="*/ 11 w 81"/>
                <a:gd name="T13" fmla="*/ 17 h 41"/>
                <a:gd name="T14" fmla="*/ 8 w 81"/>
                <a:gd name="T15" fmla="*/ 19 h 41"/>
                <a:gd name="T16" fmla="*/ 6 w 81"/>
                <a:gd name="T17" fmla="*/ 20 h 41"/>
                <a:gd name="T18" fmla="*/ 4 w 81"/>
                <a:gd name="T19" fmla="*/ 21 h 41"/>
                <a:gd name="T20" fmla="*/ 1 w 81"/>
                <a:gd name="T21" fmla="*/ 22 h 41"/>
                <a:gd name="T22" fmla="*/ 0 w 81"/>
                <a:gd name="T23" fmla="*/ 22 h 41"/>
                <a:gd name="T24" fmla="*/ 0 w 81"/>
                <a:gd name="T25" fmla="*/ 23 h 41"/>
                <a:gd name="T26" fmla="*/ 0 w 81"/>
                <a:gd name="T27" fmla="*/ 23 h 41"/>
                <a:gd name="T28" fmla="*/ 0 w 81"/>
                <a:gd name="T29" fmla="*/ 24 h 41"/>
                <a:gd name="T30" fmla="*/ 0 w 81"/>
                <a:gd name="T31" fmla="*/ 25 h 41"/>
                <a:gd name="T32" fmla="*/ 1 w 81"/>
                <a:gd name="T33" fmla="*/ 26 h 41"/>
                <a:gd name="T34" fmla="*/ 3 w 81"/>
                <a:gd name="T35" fmla="*/ 28 h 41"/>
                <a:gd name="T36" fmla="*/ 6 w 81"/>
                <a:gd name="T37" fmla="*/ 30 h 41"/>
                <a:gd name="T38" fmla="*/ 10 w 81"/>
                <a:gd name="T39" fmla="*/ 33 h 41"/>
                <a:gd name="T40" fmla="*/ 15 w 81"/>
                <a:gd name="T41" fmla="*/ 35 h 41"/>
                <a:gd name="T42" fmla="*/ 21 w 81"/>
                <a:gd name="T43" fmla="*/ 38 h 41"/>
                <a:gd name="T44" fmla="*/ 26 w 81"/>
                <a:gd name="T45" fmla="*/ 39 h 41"/>
                <a:gd name="T46" fmla="*/ 31 w 81"/>
                <a:gd name="T47" fmla="*/ 40 h 41"/>
                <a:gd name="T48" fmla="*/ 35 w 81"/>
                <a:gd name="T49" fmla="*/ 40 h 41"/>
                <a:gd name="T50" fmla="*/ 38 w 81"/>
                <a:gd name="T51" fmla="*/ 41 h 41"/>
                <a:gd name="T52" fmla="*/ 40 w 81"/>
                <a:gd name="T53" fmla="*/ 41 h 41"/>
                <a:gd name="T54" fmla="*/ 42 w 81"/>
                <a:gd name="T55" fmla="*/ 40 h 41"/>
                <a:gd name="T56" fmla="*/ 42 w 81"/>
                <a:gd name="T57" fmla="*/ 40 h 41"/>
                <a:gd name="T58" fmla="*/ 42 w 81"/>
                <a:gd name="T59" fmla="*/ 40 h 41"/>
                <a:gd name="T60" fmla="*/ 43 w 81"/>
                <a:gd name="T61" fmla="*/ 39 h 41"/>
                <a:gd name="T62" fmla="*/ 44 w 81"/>
                <a:gd name="T63" fmla="*/ 38 h 41"/>
                <a:gd name="T64" fmla="*/ 46 w 81"/>
                <a:gd name="T65" fmla="*/ 37 h 41"/>
                <a:gd name="T66" fmla="*/ 49 w 81"/>
                <a:gd name="T67" fmla="*/ 36 h 41"/>
                <a:gd name="T68" fmla="*/ 51 w 81"/>
                <a:gd name="T69" fmla="*/ 35 h 41"/>
                <a:gd name="T70" fmla="*/ 54 w 81"/>
                <a:gd name="T71" fmla="*/ 35 h 41"/>
                <a:gd name="T72" fmla="*/ 58 w 81"/>
                <a:gd name="T73" fmla="*/ 34 h 41"/>
                <a:gd name="T74" fmla="*/ 59 w 81"/>
                <a:gd name="T75" fmla="*/ 34 h 41"/>
                <a:gd name="T76" fmla="*/ 61 w 81"/>
                <a:gd name="T77" fmla="*/ 34 h 41"/>
                <a:gd name="T78" fmla="*/ 63 w 81"/>
                <a:gd name="T79" fmla="*/ 33 h 41"/>
                <a:gd name="T80" fmla="*/ 65 w 81"/>
                <a:gd name="T81" fmla="*/ 32 h 41"/>
                <a:gd name="T82" fmla="*/ 68 w 81"/>
                <a:gd name="T83" fmla="*/ 30 h 41"/>
                <a:gd name="T84" fmla="*/ 71 w 81"/>
                <a:gd name="T85" fmla="*/ 29 h 41"/>
                <a:gd name="T86" fmla="*/ 74 w 81"/>
                <a:gd name="T87" fmla="*/ 27 h 41"/>
                <a:gd name="T88" fmla="*/ 77 w 81"/>
                <a:gd name="T89" fmla="*/ 25 h 41"/>
                <a:gd name="T90" fmla="*/ 81 w 81"/>
                <a:gd name="T91" fmla="*/ 23 h 41"/>
                <a:gd name="T92" fmla="*/ 21 w 81"/>
                <a:gd name="T9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41">
                  <a:moveTo>
                    <a:pt x="21" y="0"/>
                  </a:moveTo>
                  <a:lnTo>
                    <a:pt x="16" y="8"/>
                  </a:lnTo>
                  <a:lnTo>
                    <a:pt x="15" y="10"/>
                  </a:lnTo>
                  <a:lnTo>
                    <a:pt x="14" y="12"/>
                  </a:lnTo>
                  <a:lnTo>
                    <a:pt x="13" y="13"/>
                  </a:lnTo>
                  <a:lnTo>
                    <a:pt x="12" y="15"/>
                  </a:lnTo>
                  <a:lnTo>
                    <a:pt x="11" y="17"/>
                  </a:lnTo>
                  <a:lnTo>
                    <a:pt x="8" y="19"/>
                  </a:lnTo>
                  <a:lnTo>
                    <a:pt x="6" y="20"/>
                  </a:lnTo>
                  <a:lnTo>
                    <a:pt x="4" y="21"/>
                  </a:lnTo>
                  <a:lnTo>
                    <a:pt x="1" y="22"/>
                  </a:lnTo>
                  <a:lnTo>
                    <a:pt x="0" y="22"/>
                  </a:lnTo>
                  <a:lnTo>
                    <a:pt x="0" y="23"/>
                  </a:lnTo>
                  <a:lnTo>
                    <a:pt x="0" y="23"/>
                  </a:lnTo>
                  <a:lnTo>
                    <a:pt x="0" y="24"/>
                  </a:lnTo>
                  <a:lnTo>
                    <a:pt x="0" y="25"/>
                  </a:lnTo>
                  <a:lnTo>
                    <a:pt x="1" y="26"/>
                  </a:lnTo>
                  <a:lnTo>
                    <a:pt x="3" y="28"/>
                  </a:lnTo>
                  <a:lnTo>
                    <a:pt x="6" y="30"/>
                  </a:lnTo>
                  <a:lnTo>
                    <a:pt x="10" y="33"/>
                  </a:lnTo>
                  <a:lnTo>
                    <a:pt x="15" y="35"/>
                  </a:lnTo>
                  <a:lnTo>
                    <a:pt x="21" y="38"/>
                  </a:lnTo>
                  <a:lnTo>
                    <a:pt x="26" y="39"/>
                  </a:lnTo>
                  <a:lnTo>
                    <a:pt x="31" y="40"/>
                  </a:lnTo>
                  <a:lnTo>
                    <a:pt x="35" y="40"/>
                  </a:lnTo>
                  <a:lnTo>
                    <a:pt x="38" y="41"/>
                  </a:lnTo>
                  <a:lnTo>
                    <a:pt x="40" y="41"/>
                  </a:lnTo>
                  <a:lnTo>
                    <a:pt x="42" y="40"/>
                  </a:lnTo>
                  <a:lnTo>
                    <a:pt x="42" y="40"/>
                  </a:lnTo>
                  <a:lnTo>
                    <a:pt x="42" y="40"/>
                  </a:lnTo>
                  <a:lnTo>
                    <a:pt x="43" y="39"/>
                  </a:lnTo>
                  <a:lnTo>
                    <a:pt x="44" y="38"/>
                  </a:lnTo>
                  <a:lnTo>
                    <a:pt x="46" y="37"/>
                  </a:lnTo>
                  <a:lnTo>
                    <a:pt x="49" y="36"/>
                  </a:lnTo>
                  <a:lnTo>
                    <a:pt x="51" y="35"/>
                  </a:lnTo>
                  <a:lnTo>
                    <a:pt x="54" y="35"/>
                  </a:lnTo>
                  <a:lnTo>
                    <a:pt x="58" y="34"/>
                  </a:lnTo>
                  <a:lnTo>
                    <a:pt x="59" y="34"/>
                  </a:lnTo>
                  <a:lnTo>
                    <a:pt x="61" y="34"/>
                  </a:lnTo>
                  <a:lnTo>
                    <a:pt x="63" y="33"/>
                  </a:lnTo>
                  <a:lnTo>
                    <a:pt x="65" y="32"/>
                  </a:lnTo>
                  <a:lnTo>
                    <a:pt x="68" y="30"/>
                  </a:lnTo>
                  <a:lnTo>
                    <a:pt x="71" y="29"/>
                  </a:lnTo>
                  <a:lnTo>
                    <a:pt x="74" y="27"/>
                  </a:lnTo>
                  <a:lnTo>
                    <a:pt x="77" y="25"/>
                  </a:lnTo>
                  <a:lnTo>
                    <a:pt x="81" y="23"/>
                  </a:lnTo>
                  <a:lnTo>
                    <a:pt x="21" y="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1" name="Freeform 2591"/>
            <p:cNvSpPr>
              <a:spLocks/>
            </p:cNvSpPr>
            <p:nvPr/>
          </p:nvSpPr>
          <p:spPr bwMode="auto">
            <a:xfrm>
              <a:off x="3213103" y="4367773"/>
              <a:ext cx="11113" cy="228600"/>
            </a:xfrm>
            <a:custGeom>
              <a:avLst/>
              <a:gdLst>
                <a:gd name="T0" fmla="*/ 0 w 7"/>
                <a:gd name="T1" fmla="*/ 0 h 144"/>
                <a:gd name="T2" fmla="*/ 3 w 7"/>
                <a:gd name="T3" fmla="*/ 144 h 144"/>
                <a:gd name="T4" fmla="*/ 7 w 7"/>
                <a:gd name="T5" fmla="*/ 144 h 144"/>
                <a:gd name="T6" fmla="*/ 5 w 7"/>
                <a:gd name="T7" fmla="*/ 0 h 144"/>
                <a:gd name="T8" fmla="*/ 0 w 7"/>
                <a:gd name="T9" fmla="*/ 0 h 144"/>
              </a:gdLst>
              <a:ahLst/>
              <a:cxnLst>
                <a:cxn ang="0">
                  <a:pos x="T0" y="T1"/>
                </a:cxn>
                <a:cxn ang="0">
                  <a:pos x="T2" y="T3"/>
                </a:cxn>
                <a:cxn ang="0">
                  <a:pos x="T4" y="T5"/>
                </a:cxn>
                <a:cxn ang="0">
                  <a:pos x="T6" y="T7"/>
                </a:cxn>
                <a:cxn ang="0">
                  <a:pos x="T8" y="T9"/>
                </a:cxn>
              </a:cxnLst>
              <a:rect l="0" t="0" r="r" b="b"/>
              <a:pathLst>
                <a:path w="7" h="144">
                  <a:moveTo>
                    <a:pt x="0" y="0"/>
                  </a:moveTo>
                  <a:lnTo>
                    <a:pt x="3" y="144"/>
                  </a:lnTo>
                  <a:lnTo>
                    <a:pt x="7" y="144"/>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2" name="Freeform 2592"/>
            <p:cNvSpPr>
              <a:spLocks/>
            </p:cNvSpPr>
            <p:nvPr/>
          </p:nvSpPr>
          <p:spPr bwMode="auto">
            <a:xfrm>
              <a:off x="3303588" y="4355075"/>
              <a:ext cx="90488" cy="30163"/>
            </a:xfrm>
            <a:custGeom>
              <a:avLst/>
              <a:gdLst>
                <a:gd name="T0" fmla="*/ 19 w 57"/>
                <a:gd name="T1" fmla="*/ 0 h 19"/>
                <a:gd name="T2" fmla="*/ 57 w 57"/>
                <a:gd name="T3" fmla="*/ 11 h 19"/>
                <a:gd name="T4" fmla="*/ 54 w 57"/>
                <a:gd name="T5" fmla="*/ 19 h 19"/>
                <a:gd name="T6" fmla="*/ 0 w 57"/>
                <a:gd name="T7" fmla="*/ 3 h 19"/>
                <a:gd name="T8" fmla="*/ 19 w 57"/>
                <a:gd name="T9" fmla="*/ 0 h 19"/>
              </a:gdLst>
              <a:ahLst/>
              <a:cxnLst>
                <a:cxn ang="0">
                  <a:pos x="T0" y="T1"/>
                </a:cxn>
                <a:cxn ang="0">
                  <a:pos x="T2" y="T3"/>
                </a:cxn>
                <a:cxn ang="0">
                  <a:pos x="T4" y="T5"/>
                </a:cxn>
                <a:cxn ang="0">
                  <a:pos x="T6" y="T7"/>
                </a:cxn>
                <a:cxn ang="0">
                  <a:pos x="T8" y="T9"/>
                </a:cxn>
              </a:cxnLst>
              <a:rect l="0" t="0" r="r" b="b"/>
              <a:pathLst>
                <a:path w="57" h="19">
                  <a:moveTo>
                    <a:pt x="19" y="0"/>
                  </a:moveTo>
                  <a:lnTo>
                    <a:pt x="57" y="11"/>
                  </a:lnTo>
                  <a:lnTo>
                    <a:pt x="54" y="19"/>
                  </a:lnTo>
                  <a:lnTo>
                    <a:pt x="0" y="3"/>
                  </a:lnTo>
                  <a:lnTo>
                    <a:pt x="19"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3" name="Freeform 2593"/>
            <p:cNvSpPr>
              <a:spLocks/>
            </p:cNvSpPr>
            <p:nvPr/>
          </p:nvSpPr>
          <p:spPr bwMode="auto">
            <a:xfrm>
              <a:off x="3308353" y="4385238"/>
              <a:ext cx="55563" cy="238125"/>
            </a:xfrm>
            <a:custGeom>
              <a:avLst/>
              <a:gdLst>
                <a:gd name="T0" fmla="*/ 32 w 35"/>
                <a:gd name="T1" fmla="*/ 0 h 150"/>
                <a:gd name="T2" fmla="*/ 0 w 35"/>
                <a:gd name="T3" fmla="*/ 150 h 150"/>
                <a:gd name="T4" fmla="*/ 3 w 35"/>
                <a:gd name="T5" fmla="*/ 150 h 150"/>
                <a:gd name="T6" fmla="*/ 35 w 35"/>
                <a:gd name="T7" fmla="*/ 0 h 150"/>
                <a:gd name="T8" fmla="*/ 32 w 35"/>
                <a:gd name="T9" fmla="*/ 0 h 150"/>
              </a:gdLst>
              <a:ahLst/>
              <a:cxnLst>
                <a:cxn ang="0">
                  <a:pos x="T0" y="T1"/>
                </a:cxn>
                <a:cxn ang="0">
                  <a:pos x="T2" y="T3"/>
                </a:cxn>
                <a:cxn ang="0">
                  <a:pos x="T4" y="T5"/>
                </a:cxn>
                <a:cxn ang="0">
                  <a:pos x="T6" y="T7"/>
                </a:cxn>
                <a:cxn ang="0">
                  <a:pos x="T8" y="T9"/>
                </a:cxn>
              </a:cxnLst>
              <a:rect l="0" t="0" r="r" b="b"/>
              <a:pathLst>
                <a:path w="35" h="150">
                  <a:moveTo>
                    <a:pt x="32" y="0"/>
                  </a:moveTo>
                  <a:lnTo>
                    <a:pt x="0" y="150"/>
                  </a:lnTo>
                  <a:lnTo>
                    <a:pt x="3" y="150"/>
                  </a:lnTo>
                  <a:lnTo>
                    <a:pt x="35"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4" name="Freeform 2594"/>
            <p:cNvSpPr>
              <a:spLocks/>
            </p:cNvSpPr>
            <p:nvPr/>
          </p:nvSpPr>
          <p:spPr bwMode="auto">
            <a:xfrm>
              <a:off x="3359151" y="4380473"/>
              <a:ext cx="19050" cy="6350"/>
            </a:xfrm>
            <a:custGeom>
              <a:avLst/>
              <a:gdLst>
                <a:gd name="T0" fmla="*/ 2 w 12"/>
                <a:gd name="T1" fmla="*/ 1 h 4"/>
                <a:gd name="T2" fmla="*/ 3 w 12"/>
                <a:gd name="T3" fmla="*/ 0 h 4"/>
                <a:gd name="T4" fmla="*/ 4 w 12"/>
                <a:gd name="T5" fmla="*/ 0 h 4"/>
                <a:gd name="T6" fmla="*/ 5 w 12"/>
                <a:gd name="T7" fmla="*/ 0 h 4"/>
                <a:gd name="T8" fmla="*/ 6 w 12"/>
                <a:gd name="T9" fmla="*/ 0 h 4"/>
                <a:gd name="T10" fmla="*/ 7 w 12"/>
                <a:gd name="T11" fmla="*/ 1 h 4"/>
                <a:gd name="T12" fmla="*/ 8 w 12"/>
                <a:gd name="T13" fmla="*/ 1 h 4"/>
                <a:gd name="T14" fmla="*/ 9 w 12"/>
                <a:gd name="T15" fmla="*/ 1 h 4"/>
                <a:gd name="T16" fmla="*/ 10 w 12"/>
                <a:gd name="T17" fmla="*/ 1 h 4"/>
                <a:gd name="T18" fmla="*/ 12 w 12"/>
                <a:gd name="T19" fmla="*/ 2 h 4"/>
                <a:gd name="T20" fmla="*/ 12 w 12"/>
                <a:gd name="T21" fmla="*/ 3 h 4"/>
                <a:gd name="T22" fmla="*/ 12 w 12"/>
                <a:gd name="T23" fmla="*/ 3 h 4"/>
                <a:gd name="T24" fmla="*/ 10 w 12"/>
                <a:gd name="T25" fmla="*/ 4 h 4"/>
                <a:gd name="T26" fmla="*/ 10 w 12"/>
                <a:gd name="T27" fmla="*/ 4 h 4"/>
                <a:gd name="T28" fmla="*/ 8 w 12"/>
                <a:gd name="T29" fmla="*/ 4 h 4"/>
                <a:gd name="T30" fmla="*/ 7 w 12"/>
                <a:gd name="T31" fmla="*/ 4 h 4"/>
                <a:gd name="T32" fmla="*/ 6 w 12"/>
                <a:gd name="T33" fmla="*/ 4 h 4"/>
                <a:gd name="T34" fmla="*/ 5 w 12"/>
                <a:gd name="T35" fmla="*/ 4 h 4"/>
                <a:gd name="T36" fmla="*/ 4 w 12"/>
                <a:gd name="T37" fmla="*/ 3 h 4"/>
                <a:gd name="T38" fmla="*/ 3 w 12"/>
                <a:gd name="T39" fmla="*/ 3 h 4"/>
                <a:gd name="T40" fmla="*/ 2 w 12"/>
                <a:gd name="T41" fmla="*/ 3 h 4"/>
                <a:gd name="T42" fmla="*/ 1 w 12"/>
                <a:gd name="T43" fmla="*/ 2 h 4"/>
                <a:gd name="T44" fmla="*/ 0 w 12"/>
                <a:gd name="T45" fmla="*/ 1 h 4"/>
                <a:gd name="T46" fmla="*/ 1 w 12"/>
                <a:gd name="T47" fmla="*/ 1 h 4"/>
                <a:gd name="T48" fmla="*/ 2 w 12"/>
                <a:gd name="T4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4">
                  <a:moveTo>
                    <a:pt x="2" y="1"/>
                  </a:moveTo>
                  <a:lnTo>
                    <a:pt x="3" y="0"/>
                  </a:lnTo>
                  <a:lnTo>
                    <a:pt x="4" y="0"/>
                  </a:lnTo>
                  <a:lnTo>
                    <a:pt x="5" y="0"/>
                  </a:lnTo>
                  <a:lnTo>
                    <a:pt x="6" y="0"/>
                  </a:lnTo>
                  <a:lnTo>
                    <a:pt x="7" y="1"/>
                  </a:lnTo>
                  <a:lnTo>
                    <a:pt x="8" y="1"/>
                  </a:lnTo>
                  <a:lnTo>
                    <a:pt x="9" y="1"/>
                  </a:lnTo>
                  <a:lnTo>
                    <a:pt x="10" y="1"/>
                  </a:lnTo>
                  <a:lnTo>
                    <a:pt x="12" y="2"/>
                  </a:lnTo>
                  <a:lnTo>
                    <a:pt x="12" y="3"/>
                  </a:lnTo>
                  <a:lnTo>
                    <a:pt x="12" y="3"/>
                  </a:lnTo>
                  <a:lnTo>
                    <a:pt x="10" y="4"/>
                  </a:lnTo>
                  <a:lnTo>
                    <a:pt x="10" y="4"/>
                  </a:lnTo>
                  <a:lnTo>
                    <a:pt x="8" y="4"/>
                  </a:lnTo>
                  <a:lnTo>
                    <a:pt x="7" y="4"/>
                  </a:lnTo>
                  <a:lnTo>
                    <a:pt x="6" y="4"/>
                  </a:lnTo>
                  <a:lnTo>
                    <a:pt x="5" y="4"/>
                  </a:lnTo>
                  <a:lnTo>
                    <a:pt x="4" y="3"/>
                  </a:lnTo>
                  <a:lnTo>
                    <a:pt x="3" y="3"/>
                  </a:lnTo>
                  <a:lnTo>
                    <a:pt x="2" y="3"/>
                  </a:lnTo>
                  <a:lnTo>
                    <a:pt x="1" y="2"/>
                  </a:lnTo>
                  <a:lnTo>
                    <a:pt x="0" y="1"/>
                  </a:lnTo>
                  <a:lnTo>
                    <a:pt x="1"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5" name="Freeform 2595"/>
            <p:cNvSpPr>
              <a:spLocks/>
            </p:cNvSpPr>
            <p:nvPr/>
          </p:nvSpPr>
          <p:spPr bwMode="auto">
            <a:xfrm>
              <a:off x="3328990" y="4275698"/>
              <a:ext cx="79375" cy="25400"/>
            </a:xfrm>
            <a:custGeom>
              <a:avLst/>
              <a:gdLst>
                <a:gd name="T0" fmla="*/ 13 w 50"/>
                <a:gd name="T1" fmla="*/ 6 h 16"/>
                <a:gd name="T2" fmla="*/ 11 w 50"/>
                <a:gd name="T3" fmla="*/ 7 h 16"/>
                <a:gd name="T4" fmla="*/ 10 w 50"/>
                <a:gd name="T5" fmla="*/ 7 h 16"/>
                <a:gd name="T6" fmla="*/ 8 w 50"/>
                <a:gd name="T7" fmla="*/ 8 h 16"/>
                <a:gd name="T8" fmla="*/ 7 w 50"/>
                <a:gd name="T9" fmla="*/ 9 h 16"/>
                <a:gd name="T10" fmla="*/ 5 w 50"/>
                <a:gd name="T11" fmla="*/ 10 h 16"/>
                <a:gd name="T12" fmla="*/ 3 w 50"/>
                <a:gd name="T13" fmla="*/ 11 h 16"/>
                <a:gd name="T14" fmla="*/ 2 w 50"/>
                <a:gd name="T15" fmla="*/ 12 h 16"/>
                <a:gd name="T16" fmla="*/ 0 w 50"/>
                <a:gd name="T17" fmla="*/ 13 h 16"/>
                <a:gd name="T18" fmla="*/ 5 w 50"/>
                <a:gd name="T19" fmla="*/ 14 h 16"/>
                <a:gd name="T20" fmla="*/ 9 w 50"/>
                <a:gd name="T21" fmla="*/ 15 h 16"/>
                <a:gd name="T22" fmla="*/ 12 w 50"/>
                <a:gd name="T23" fmla="*/ 16 h 16"/>
                <a:gd name="T24" fmla="*/ 15 w 50"/>
                <a:gd name="T25" fmla="*/ 16 h 16"/>
                <a:gd name="T26" fmla="*/ 17 w 50"/>
                <a:gd name="T27" fmla="*/ 16 h 16"/>
                <a:gd name="T28" fmla="*/ 19 w 50"/>
                <a:gd name="T29" fmla="*/ 16 h 16"/>
                <a:gd name="T30" fmla="*/ 20 w 50"/>
                <a:gd name="T31" fmla="*/ 16 h 16"/>
                <a:gd name="T32" fmla="*/ 20 w 50"/>
                <a:gd name="T33" fmla="*/ 16 h 16"/>
                <a:gd name="T34" fmla="*/ 21 w 50"/>
                <a:gd name="T35" fmla="*/ 16 h 16"/>
                <a:gd name="T36" fmla="*/ 21 w 50"/>
                <a:gd name="T37" fmla="*/ 15 h 16"/>
                <a:gd name="T38" fmla="*/ 22 w 50"/>
                <a:gd name="T39" fmla="*/ 15 h 16"/>
                <a:gd name="T40" fmla="*/ 24 w 50"/>
                <a:gd name="T41" fmla="*/ 14 h 16"/>
                <a:gd name="T42" fmla="*/ 25 w 50"/>
                <a:gd name="T43" fmla="*/ 13 h 16"/>
                <a:gd name="T44" fmla="*/ 27 w 50"/>
                <a:gd name="T45" fmla="*/ 13 h 16"/>
                <a:gd name="T46" fmla="*/ 30 w 50"/>
                <a:gd name="T47" fmla="*/ 12 h 16"/>
                <a:gd name="T48" fmla="*/ 32 w 50"/>
                <a:gd name="T49" fmla="*/ 12 h 16"/>
                <a:gd name="T50" fmla="*/ 33 w 50"/>
                <a:gd name="T51" fmla="*/ 12 h 16"/>
                <a:gd name="T52" fmla="*/ 35 w 50"/>
                <a:gd name="T53" fmla="*/ 12 h 16"/>
                <a:gd name="T54" fmla="*/ 36 w 50"/>
                <a:gd name="T55" fmla="*/ 11 h 16"/>
                <a:gd name="T56" fmla="*/ 38 w 50"/>
                <a:gd name="T57" fmla="*/ 11 h 16"/>
                <a:gd name="T58" fmla="*/ 40 w 50"/>
                <a:gd name="T59" fmla="*/ 10 h 16"/>
                <a:gd name="T60" fmla="*/ 42 w 50"/>
                <a:gd name="T61" fmla="*/ 9 h 16"/>
                <a:gd name="T62" fmla="*/ 45 w 50"/>
                <a:gd name="T63" fmla="*/ 8 h 16"/>
                <a:gd name="T64" fmla="*/ 47 w 50"/>
                <a:gd name="T65" fmla="*/ 7 h 16"/>
                <a:gd name="T66" fmla="*/ 50 w 50"/>
                <a:gd name="T67" fmla="*/ 5 h 16"/>
                <a:gd name="T68" fmla="*/ 32 w 50"/>
                <a:gd name="T69" fmla="*/ 0 h 16"/>
                <a:gd name="T70" fmla="*/ 30 w 50"/>
                <a:gd name="T71" fmla="*/ 1 h 16"/>
                <a:gd name="T72" fmla="*/ 28 w 50"/>
                <a:gd name="T73" fmla="*/ 1 h 16"/>
                <a:gd name="T74" fmla="*/ 26 w 50"/>
                <a:gd name="T75" fmla="*/ 2 h 16"/>
                <a:gd name="T76" fmla="*/ 24 w 50"/>
                <a:gd name="T77" fmla="*/ 3 h 16"/>
                <a:gd name="T78" fmla="*/ 23 w 50"/>
                <a:gd name="T79" fmla="*/ 4 h 16"/>
                <a:gd name="T80" fmla="*/ 21 w 50"/>
                <a:gd name="T81" fmla="*/ 4 h 16"/>
                <a:gd name="T82" fmla="*/ 20 w 50"/>
                <a:gd name="T83" fmla="*/ 5 h 16"/>
                <a:gd name="T84" fmla="*/ 18 w 50"/>
                <a:gd name="T85" fmla="*/ 5 h 16"/>
                <a:gd name="T86" fmla="*/ 17 w 50"/>
                <a:gd name="T87" fmla="*/ 6 h 16"/>
                <a:gd name="T88" fmla="*/ 15 w 50"/>
                <a:gd name="T89" fmla="*/ 6 h 16"/>
                <a:gd name="T90" fmla="*/ 14 w 50"/>
                <a:gd name="T91" fmla="*/ 6 h 16"/>
                <a:gd name="T92" fmla="*/ 13 w 50"/>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16">
                  <a:moveTo>
                    <a:pt x="13" y="6"/>
                  </a:moveTo>
                  <a:lnTo>
                    <a:pt x="11" y="7"/>
                  </a:lnTo>
                  <a:lnTo>
                    <a:pt x="10" y="7"/>
                  </a:lnTo>
                  <a:lnTo>
                    <a:pt x="8" y="8"/>
                  </a:lnTo>
                  <a:lnTo>
                    <a:pt x="7" y="9"/>
                  </a:lnTo>
                  <a:lnTo>
                    <a:pt x="5" y="10"/>
                  </a:lnTo>
                  <a:lnTo>
                    <a:pt x="3" y="11"/>
                  </a:lnTo>
                  <a:lnTo>
                    <a:pt x="2" y="12"/>
                  </a:lnTo>
                  <a:lnTo>
                    <a:pt x="0" y="13"/>
                  </a:lnTo>
                  <a:lnTo>
                    <a:pt x="5" y="14"/>
                  </a:lnTo>
                  <a:lnTo>
                    <a:pt x="9" y="15"/>
                  </a:lnTo>
                  <a:lnTo>
                    <a:pt x="12" y="16"/>
                  </a:lnTo>
                  <a:lnTo>
                    <a:pt x="15" y="16"/>
                  </a:lnTo>
                  <a:lnTo>
                    <a:pt x="17" y="16"/>
                  </a:lnTo>
                  <a:lnTo>
                    <a:pt x="19" y="16"/>
                  </a:lnTo>
                  <a:lnTo>
                    <a:pt x="20" y="16"/>
                  </a:lnTo>
                  <a:lnTo>
                    <a:pt x="20" y="16"/>
                  </a:lnTo>
                  <a:lnTo>
                    <a:pt x="21" y="16"/>
                  </a:lnTo>
                  <a:lnTo>
                    <a:pt x="21" y="15"/>
                  </a:lnTo>
                  <a:lnTo>
                    <a:pt x="22" y="15"/>
                  </a:lnTo>
                  <a:lnTo>
                    <a:pt x="24" y="14"/>
                  </a:lnTo>
                  <a:lnTo>
                    <a:pt x="25" y="13"/>
                  </a:lnTo>
                  <a:lnTo>
                    <a:pt x="27" y="13"/>
                  </a:lnTo>
                  <a:lnTo>
                    <a:pt x="30" y="12"/>
                  </a:lnTo>
                  <a:lnTo>
                    <a:pt x="32" y="12"/>
                  </a:lnTo>
                  <a:lnTo>
                    <a:pt x="33" y="12"/>
                  </a:lnTo>
                  <a:lnTo>
                    <a:pt x="35" y="12"/>
                  </a:lnTo>
                  <a:lnTo>
                    <a:pt x="36" y="11"/>
                  </a:lnTo>
                  <a:lnTo>
                    <a:pt x="38" y="11"/>
                  </a:lnTo>
                  <a:lnTo>
                    <a:pt x="40" y="10"/>
                  </a:lnTo>
                  <a:lnTo>
                    <a:pt x="42" y="9"/>
                  </a:lnTo>
                  <a:lnTo>
                    <a:pt x="45" y="8"/>
                  </a:lnTo>
                  <a:lnTo>
                    <a:pt x="47" y="7"/>
                  </a:lnTo>
                  <a:lnTo>
                    <a:pt x="50" y="5"/>
                  </a:lnTo>
                  <a:lnTo>
                    <a:pt x="32" y="0"/>
                  </a:lnTo>
                  <a:lnTo>
                    <a:pt x="30" y="1"/>
                  </a:lnTo>
                  <a:lnTo>
                    <a:pt x="28" y="1"/>
                  </a:lnTo>
                  <a:lnTo>
                    <a:pt x="26" y="2"/>
                  </a:lnTo>
                  <a:lnTo>
                    <a:pt x="24" y="3"/>
                  </a:lnTo>
                  <a:lnTo>
                    <a:pt x="23" y="4"/>
                  </a:lnTo>
                  <a:lnTo>
                    <a:pt x="21" y="4"/>
                  </a:lnTo>
                  <a:lnTo>
                    <a:pt x="20" y="5"/>
                  </a:lnTo>
                  <a:lnTo>
                    <a:pt x="18" y="5"/>
                  </a:lnTo>
                  <a:lnTo>
                    <a:pt x="17" y="6"/>
                  </a:lnTo>
                  <a:lnTo>
                    <a:pt x="15" y="6"/>
                  </a:lnTo>
                  <a:lnTo>
                    <a:pt x="14" y="6"/>
                  </a:lnTo>
                  <a:lnTo>
                    <a:pt x="13" y="6"/>
                  </a:ln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6" name="Line 2596"/>
            <p:cNvSpPr>
              <a:spLocks noChangeShapeType="1"/>
            </p:cNvSpPr>
            <p:nvPr/>
          </p:nvSpPr>
          <p:spPr bwMode="auto">
            <a:xfrm flipH="1">
              <a:off x="3114678" y="4324911"/>
              <a:ext cx="354013" cy="230188"/>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7" name="Oval 2597"/>
            <p:cNvSpPr>
              <a:spLocks noChangeArrowheads="1"/>
            </p:cNvSpPr>
            <p:nvPr/>
          </p:nvSpPr>
          <p:spPr bwMode="auto">
            <a:xfrm>
              <a:off x="3068638" y="4258236"/>
              <a:ext cx="444500" cy="382588"/>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8" name="Freeform 2598"/>
            <p:cNvSpPr>
              <a:spLocks/>
            </p:cNvSpPr>
            <p:nvPr/>
          </p:nvSpPr>
          <p:spPr bwMode="auto">
            <a:xfrm>
              <a:off x="3240090" y="4294748"/>
              <a:ext cx="150813" cy="84138"/>
            </a:xfrm>
            <a:custGeom>
              <a:avLst/>
              <a:gdLst>
                <a:gd name="T0" fmla="*/ 95 w 95"/>
                <a:gd name="T1" fmla="*/ 18 h 53"/>
                <a:gd name="T2" fmla="*/ 95 w 95"/>
                <a:gd name="T3" fmla="*/ 18 h 53"/>
                <a:gd name="T4" fmla="*/ 93 w 95"/>
                <a:gd name="T5" fmla="*/ 19 h 53"/>
                <a:gd name="T6" fmla="*/ 91 w 95"/>
                <a:gd name="T7" fmla="*/ 21 h 53"/>
                <a:gd name="T8" fmla="*/ 89 w 95"/>
                <a:gd name="T9" fmla="*/ 23 h 53"/>
                <a:gd name="T10" fmla="*/ 86 w 95"/>
                <a:gd name="T11" fmla="*/ 25 h 53"/>
                <a:gd name="T12" fmla="*/ 83 w 95"/>
                <a:gd name="T13" fmla="*/ 27 h 53"/>
                <a:gd name="T14" fmla="*/ 80 w 95"/>
                <a:gd name="T15" fmla="*/ 29 h 53"/>
                <a:gd name="T16" fmla="*/ 78 w 95"/>
                <a:gd name="T17" fmla="*/ 31 h 53"/>
                <a:gd name="T18" fmla="*/ 71 w 95"/>
                <a:gd name="T19" fmla="*/ 34 h 53"/>
                <a:gd name="T20" fmla="*/ 65 w 95"/>
                <a:gd name="T21" fmla="*/ 36 h 53"/>
                <a:gd name="T22" fmla="*/ 61 w 95"/>
                <a:gd name="T23" fmla="*/ 37 h 53"/>
                <a:gd name="T24" fmla="*/ 58 w 95"/>
                <a:gd name="T25" fmla="*/ 37 h 53"/>
                <a:gd name="T26" fmla="*/ 55 w 95"/>
                <a:gd name="T27" fmla="*/ 37 h 53"/>
                <a:gd name="T28" fmla="*/ 52 w 95"/>
                <a:gd name="T29" fmla="*/ 37 h 53"/>
                <a:gd name="T30" fmla="*/ 49 w 95"/>
                <a:gd name="T31" fmla="*/ 38 h 53"/>
                <a:gd name="T32" fmla="*/ 45 w 95"/>
                <a:gd name="T33" fmla="*/ 39 h 53"/>
                <a:gd name="T34" fmla="*/ 42 w 95"/>
                <a:gd name="T35" fmla="*/ 40 h 53"/>
                <a:gd name="T36" fmla="*/ 40 w 95"/>
                <a:gd name="T37" fmla="*/ 43 h 53"/>
                <a:gd name="T38" fmla="*/ 38 w 95"/>
                <a:gd name="T39" fmla="*/ 45 h 53"/>
                <a:gd name="T40" fmla="*/ 36 w 95"/>
                <a:gd name="T41" fmla="*/ 48 h 53"/>
                <a:gd name="T42" fmla="*/ 33 w 95"/>
                <a:gd name="T43" fmla="*/ 50 h 53"/>
                <a:gd name="T44" fmla="*/ 29 w 95"/>
                <a:gd name="T45" fmla="*/ 52 h 53"/>
                <a:gd name="T46" fmla="*/ 24 w 95"/>
                <a:gd name="T47" fmla="*/ 53 h 53"/>
                <a:gd name="T48" fmla="*/ 17 w 95"/>
                <a:gd name="T49" fmla="*/ 52 h 53"/>
                <a:gd name="T50" fmla="*/ 10 w 95"/>
                <a:gd name="T51" fmla="*/ 50 h 53"/>
                <a:gd name="T52" fmla="*/ 5 w 95"/>
                <a:gd name="T53" fmla="*/ 47 h 53"/>
                <a:gd name="T54" fmla="*/ 2 w 95"/>
                <a:gd name="T55" fmla="*/ 43 h 53"/>
                <a:gd name="T56" fmla="*/ 0 w 95"/>
                <a:gd name="T57" fmla="*/ 38 h 53"/>
                <a:gd name="T58" fmla="*/ 0 w 95"/>
                <a:gd name="T59" fmla="*/ 34 h 53"/>
                <a:gd name="T60" fmla="*/ 0 w 95"/>
                <a:gd name="T61" fmla="*/ 29 h 53"/>
                <a:gd name="T62" fmla="*/ 2 w 95"/>
                <a:gd name="T63" fmla="*/ 24 h 53"/>
                <a:gd name="T64" fmla="*/ 3 w 95"/>
                <a:gd name="T65" fmla="*/ 20 h 53"/>
                <a:gd name="T66" fmla="*/ 4 w 95"/>
                <a:gd name="T67" fmla="*/ 19 h 53"/>
                <a:gd name="T68" fmla="*/ 5 w 95"/>
                <a:gd name="T69" fmla="*/ 17 h 53"/>
                <a:gd name="T70" fmla="*/ 7 w 95"/>
                <a:gd name="T71" fmla="*/ 15 h 53"/>
                <a:gd name="T72" fmla="*/ 8 w 95"/>
                <a:gd name="T73" fmla="*/ 14 h 53"/>
                <a:gd name="T74" fmla="*/ 11 w 95"/>
                <a:gd name="T75" fmla="*/ 12 h 53"/>
                <a:gd name="T76" fmla="*/ 13 w 95"/>
                <a:gd name="T77" fmla="*/ 11 h 53"/>
                <a:gd name="T78" fmla="*/ 17 w 95"/>
                <a:gd name="T79" fmla="*/ 9 h 53"/>
                <a:gd name="T80" fmla="*/ 21 w 95"/>
                <a:gd name="T81" fmla="*/ 8 h 53"/>
                <a:gd name="T82" fmla="*/ 24 w 95"/>
                <a:gd name="T83" fmla="*/ 8 h 53"/>
                <a:gd name="T84" fmla="*/ 27 w 95"/>
                <a:gd name="T85" fmla="*/ 7 h 53"/>
                <a:gd name="T86" fmla="*/ 30 w 95"/>
                <a:gd name="T87" fmla="*/ 7 h 53"/>
                <a:gd name="T88" fmla="*/ 34 w 95"/>
                <a:gd name="T89" fmla="*/ 6 h 53"/>
                <a:gd name="T90" fmla="*/ 37 w 95"/>
                <a:gd name="T91" fmla="*/ 5 h 53"/>
                <a:gd name="T92" fmla="*/ 41 w 95"/>
                <a:gd name="T93" fmla="*/ 5 h 53"/>
                <a:gd name="T94" fmla="*/ 45 w 95"/>
                <a:gd name="T95" fmla="*/ 4 h 53"/>
                <a:gd name="T96" fmla="*/ 48 w 95"/>
                <a:gd name="T97" fmla="*/ 3 h 53"/>
                <a:gd name="T98" fmla="*/ 52 w 95"/>
                <a:gd name="T99" fmla="*/ 3 h 53"/>
                <a:gd name="T100" fmla="*/ 56 w 95"/>
                <a:gd name="T101" fmla="*/ 2 h 53"/>
                <a:gd name="T102" fmla="*/ 59 w 95"/>
                <a:gd name="T103" fmla="*/ 2 h 53"/>
                <a:gd name="T104" fmla="*/ 61 w 95"/>
                <a:gd name="T105" fmla="*/ 1 h 53"/>
                <a:gd name="T106" fmla="*/ 64 w 95"/>
                <a:gd name="T107" fmla="*/ 1 h 53"/>
                <a:gd name="T108" fmla="*/ 65 w 95"/>
                <a:gd name="T109" fmla="*/ 1 h 53"/>
                <a:gd name="T110" fmla="*/ 66 w 95"/>
                <a:gd name="T111" fmla="*/ 0 h 53"/>
                <a:gd name="T112" fmla="*/ 67 w 95"/>
                <a:gd name="T113" fmla="*/ 0 h 53"/>
                <a:gd name="T114" fmla="*/ 95 w 95"/>
                <a:gd name="T115"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53">
                  <a:moveTo>
                    <a:pt x="95" y="18"/>
                  </a:moveTo>
                  <a:lnTo>
                    <a:pt x="95" y="18"/>
                  </a:lnTo>
                  <a:lnTo>
                    <a:pt x="93" y="19"/>
                  </a:lnTo>
                  <a:lnTo>
                    <a:pt x="91" y="21"/>
                  </a:lnTo>
                  <a:lnTo>
                    <a:pt x="89" y="23"/>
                  </a:lnTo>
                  <a:lnTo>
                    <a:pt x="86" y="25"/>
                  </a:lnTo>
                  <a:lnTo>
                    <a:pt x="83" y="27"/>
                  </a:lnTo>
                  <a:lnTo>
                    <a:pt x="80" y="29"/>
                  </a:lnTo>
                  <a:lnTo>
                    <a:pt x="78" y="31"/>
                  </a:lnTo>
                  <a:lnTo>
                    <a:pt x="71" y="34"/>
                  </a:lnTo>
                  <a:lnTo>
                    <a:pt x="65" y="36"/>
                  </a:lnTo>
                  <a:lnTo>
                    <a:pt x="61" y="37"/>
                  </a:lnTo>
                  <a:lnTo>
                    <a:pt x="58" y="37"/>
                  </a:lnTo>
                  <a:lnTo>
                    <a:pt x="55" y="37"/>
                  </a:lnTo>
                  <a:lnTo>
                    <a:pt x="52" y="37"/>
                  </a:lnTo>
                  <a:lnTo>
                    <a:pt x="49" y="38"/>
                  </a:lnTo>
                  <a:lnTo>
                    <a:pt x="45" y="39"/>
                  </a:lnTo>
                  <a:lnTo>
                    <a:pt x="42" y="40"/>
                  </a:lnTo>
                  <a:lnTo>
                    <a:pt x="40" y="43"/>
                  </a:lnTo>
                  <a:lnTo>
                    <a:pt x="38" y="45"/>
                  </a:lnTo>
                  <a:lnTo>
                    <a:pt x="36" y="48"/>
                  </a:lnTo>
                  <a:lnTo>
                    <a:pt x="33" y="50"/>
                  </a:lnTo>
                  <a:lnTo>
                    <a:pt x="29" y="52"/>
                  </a:lnTo>
                  <a:lnTo>
                    <a:pt x="24" y="53"/>
                  </a:lnTo>
                  <a:lnTo>
                    <a:pt x="17" y="52"/>
                  </a:lnTo>
                  <a:lnTo>
                    <a:pt x="10" y="50"/>
                  </a:lnTo>
                  <a:lnTo>
                    <a:pt x="5" y="47"/>
                  </a:lnTo>
                  <a:lnTo>
                    <a:pt x="2" y="43"/>
                  </a:lnTo>
                  <a:lnTo>
                    <a:pt x="0" y="38"/>
                  </a:lnTo>
                  <a:lnTo>
                    <a:pt x="0" y="34"/>
                  </a:lnTo>
                  <a:lnTo>
                    <a:pt x="0" y="29"/>
                  </a:lnTo>
                  <a:lnTo>
                    <a:pt x="2" y="24"/>
                  </a:lnTo>
                  <a:lnTo>
                    <a:pt x="3" y="20"/>
                  </a:lnTo>
                  <a:lnTo>
                    <a:pt x="4" y="19"/>
                  </a:lnTo>
                  <a:lnTo>
                    <a:pt x="5" y="17"/>
                  </a:lnTo>
                  <a:lnTo>
                    <a:pt x="7" y="15"/>
                  </a:lnTo>
                  <a:lnTo>
                    <a:pt x="8" y="14"/>
                  </a:lnTo>
                  <a:lnTo>
                    <a:pt x="11" y="12"/>
                  </a:lnTo>
                  <a:lnTo>
                    <a:pt x="13" y="11"/>
                  </a:lnTo>
                  <a:lnTo>
                    <a:pt x="17" y="9"/>
                  </a:lnTo>
                  <a:lnTo>
                    <a:pt x="21" y="8"/>
                  </a:lnTo>
                  <a:lnTo>
                    <a:pt x="24" y="8"/>
                  </a:lnTo>
                  <a:lnTo>
                    <a:pt x="27" y="7"/>
                  </a:lnTo>
                  <a:lnTo>
                    <a:pt x="30" y="7"/>
                  </a:lnTo>
                  <a:lnTo>
                    <a:pt x="34" y="6"/>
                  </a:lnTo>
                  <a:lnTo>
                    <a:pt x="37" y="5"/>
                  </a:lnTo>
                  <a:lnTo>
                    <a:pt x="41" y="5"/>
                  </a:lnTo>
                  <a:lnTo>
                    <a:pt x="45" y="4"/>
                  </a:lnTo>
                  <a:lnTo>
                    <a:pt x="48" y="3"/>
                  </a:lnTo>
                  <a:lnTo>
                    <a:pt x="52" y="3"/>
                  </a:lnTo>
                  <a:lnTo>
                    <a:pt x="56" y="2"/>
                  </a:lnTo>
                  <a:lnTo>
                    <a:pt x="59" y="2"/>
                  </a:lnTo>
                  <a:lnTo>
                    <a:pt x="61" y="1"/>
                  </a:lnTo>
                  <a:lnTo>
                    <a:pt x="64" y="1"/>
                  </a:lnTo>
                  <a:lnTo>
                    <a:pt x="65" y="1"/>
                  </a:lnTo>
                  <a:lnTo>
                    <a:pt x="66" y="0"/>
                  </a:lnTo>
                  <a:lnTo>
                    <a:pt x="67" y="0"/>
                  </a:lnTo>
                  <a:lnTo>
                    <a:pt x="95" y="18"/>
                  </a:lnTo>
                  <a:close/>
                </a:path>
              </a:pathLst>
            </a:custGeom>
            <a:solidFill>
              <a:srgbClr val="FF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19" name="Freeform 2599"/>
            <p:cNvSpPr>
              <a:spLocks/>
            </p:cNvSpPr>
            <p:nvPr/>
          </p:nvSpPr>
          <p:spPr bwMode="auto">
            <a:xfrm>
              <a:off x="3255963" y="4307448"/>
              <a:ext cx="134938" cy="71438"/>
            </a:xfrm>
            <a:custGeom>
              <a:avLst/>
              <a:gdLst>
                <a:gd name="T0" fmla="*/ 68 w 85"/>
                <a:gd name="T1" fmla="*/ 23 h 45"/>
                <a:gd name="T2" fmla="*/ 61 w 85"/>
                <a:gd name="T3" fmla="*/ 26 h 45"/>
                <a:gd name="T4" fmla="*/ 56 w 85"/>
                <a:gd name="T5" fmla="*/ 28 h 45"/>
                <a:gd name="T6" fmla="*/ 52 w 85"/>
                <a:gd name="T7" fmla="*/ 29 h 45"/>
                <a:gd name="T8" fmla="*/ 48 w 85"/>
                <a:gd name="T9" fmla="*/ 29 h 45"/>
                <a:gd name="T10" fmla="*/ 46 w 85"/>
                <a:gd name="T11" fmla="*/ 29 h 45"/>
                <a:gd name="T12" fmla="*/ 43 w 85"/>
                <a:gd name="T13" fmla="*/ 29 h 45"/>
                <a:gd name="T14" fmla="*/ 41 w 85"/>
                <a:gd name="T15" fmla="*/ 30 h 45"/>
                <a:gd name="T16" fmla="*/ 38 w 85"/>
                <a:gd name="T17" fmla="*/ 30 h 45"/>
                <a:gd name="T18" fmla="*/ 36 w 85"/>
                <a:gd name="T19" fmla="*/ 32 h 45"/>
                <a:gd name="T20" fmla="*/ 34 w 85"/>
                <a:gd name="T21" fmla="*/ 34 h 45"/>
                <a:gd name="T22" fmla="*/ 33 w 85"/>
                <a:gd name="T23" fmla="*/ 36 h 45"/>
                <a:gd name="T24" fmla="*/ 31 w 85"/>
                <a:gd name="T25" fmla="*/ 39 h 45"/>
                <a:gd name="T26" fmla="*/ 28 w 85"/>
                <a:gd name="T27" fmla="*/ 41 h 45"/>
                <a:gd name="T28" fmla="*/ 24 w 85"/>
                <a:gd name="T29" fmla="*/ 43 h 45"/>
                <a:gd name="T30" fmla="*/ 19 w 85"/>
                <a:gd name="T31" fmla="*/ 45 h 45"/>
                <a:gd name="T32" fmla="*/ 13 w 85"/>
                <a:gd name="T33" fmla="*/ 45 h 45"/>
                <a:gd name="T34" fmla="*/ 11 w 85"/>
                <a:gd name="T35" fmla="*/ 44 h 45"/>
                <a:gd name="T36" fmla="*/ 8 w 85"/>
                <a:gd name="T37" fmla="*/ 43 h 45"/>
                <a:gd name="T38" fmla="*/ 5 w 85"/>
                <a:gd name="T39" fmla="*/ 40 h 45"/>
                <a:gd name="T40" fmla="*/ 3 w 85"/>
                <a:gd name="T41" fmla="*/ 37 h 45"/>
                <a:gd name="T42" fmla="*/ 1 w 85"/>
                <a:gd name="T43" fmla="*/ 34 h 45"/>
                <a:gd name="T44" fmla="*/ 0 w 85"/>
                <a:gd name="T45" fmla="*/ 30 h 45"/>
                <a:gd name="T46" fmla="*/ 0 w 85"/>
                <a:gd name="T47" fmla="*/ 25 h 45"/>
                <a:gd name="T48" fmla="*/ 2 w 85"/>
                <a:gd name="T49" fmla="*/ 20 h 45"/>
                <a:gd name="T50" fmla="*/ 4 w 85"/>
                <a:gd name="T51" fmla="*/ 17 h 45"/>
                <a:gd name="T52" fmla="*/ 6 w 85"/>
                <a:gd name="T53" fmla="*/ 15 h 45"/>
                <a:gd name="T54" fmla="*/ 9 w 85"/>
                <a:gd name="T55" fmla="*/ 13 h 45"/>
                <a:gd name="T56" fmla="*/ 13 w 85"/>
                <a:gd name="T57" fmla="*/ 12 h 45"/>
                <a:gd name="T58" fmla="*/ 16 w 85"/>
                <a:gd name="T59" fmla="*/ 11 h 45"/>
                <a:gd name="T60" fmla="*/ 20 w 85"/>
                <a:gd name="T61" fmla="*/ 11 h 45"/>
                <a:gd name="T62" fmla="*/ 24 w 85"/>
                <a:gd name="T63" fmla="*/ 11 h 45"/>
                <a:gd name="T64" fmla="*/ 28 w 85"/>
                <a:gd name="T65" fmla="*/ 11 h 45"/>
                <a:gd name="T66" fmla="*/ 32 w 85"/>
                <a:gd name="T67" fmla="*/ 12 h 45"/>
                <a:gd name="T68" fmla="*/ 35 w 85"/>
                <a:gd name="T69" fmla="*/ 13 h 45"/>
                <a:gd name="T70" fmla="*/ 39 w 85"/>
                <a:gd name="T71" fmla="*/ 13 h 45"/>
                <a:gd name="T72" fmla="*/ 42 w 85"/>
                <a:gd name="T73" fmla="*/ 14 h 45"/>
                <a:gd name="T74" fmla="*/ 45 w 85"/>
                <a:gd name="T75" fmla="*/ 15 h 45"/>
                <a:gd name="T76" fmla="*/ 47 w 85"/>
                <a:gd name="T77" fmla="*/ 15 h 45"/>
                <a:gd name="T78" fmla="*/ 49 w 85"/>
                <a:gd name="T79" fmla="*/ 15 h 45"/>
                <a:gd name="T80" fmla="*/ 50 w 85"/>
                <a:gd name="T81" fmla="*/ 15 h 45"/>
                <a:gd name="T82" fmla="*/ 54 w 85"/>
                <a:gd name="T83" fmla="*/ 13 h 45"/>
                <a:gd name="T84" fmla="*/ 58 w 85"/>
                <a:gd name="T85" fmla="*/ 11 h 45"/>
                <a:gd name="T86" fmla="*/ 61 w 85"/>
                <a:gd name="T87" fmla="*/ 9 h 45"/>
                <a:gd name="T88" fmla="*/ 64 w 85"/>
                <a:gd name="T89" fmla="*/ 6 h 45"/>
                <a:gd name="T90" fmla="*/ 66 w 85"/>
                <a:gd name="T91" fmla="*/ 4 h 45"/>
                <a:gd name="T92" fmla="*/ 67 w 85"/>
                <a:gd name="T93" fmla="*/ 2 h 45"/>
                <a:gd name="T94" fmla="*/ 68 w 85"/>
                <a:gd name="T95" fmla="*/ 1 h 45"/>
                <a:gd name="T96" fmla="*/ 69 w 85"/>
                <a:gd name="T97" fmla="*/ 0 h 45"/>
                <a:gd name="T98" fmla="*/ 85 w 85"/>
                <a:gd name="T99" fmla="*/ 10 h 45"/>
                <a:gd name="T100" fmla="*/ 85 w 85"/>
                <a:gd name="T101" fmla="*/ 10 h 45"/>
                <a:gd name="T102" fmla="*/ 83 w 85"/>
                <a:gd name="T103" fmla="*/ 11 h 45"/>
                <a:gd name="T104" fmla="*/ 81 w 85"/>
                <a:gd name="T105" fmla="*/ 13 h 45"/>
                <a:gd name="T106" fmla="*/ 79 w 85"/>
                <a:gd name="T107" fmla="*/ 15 h 45"/>
                <a:gd name="T108" fmla="*/ 76 w 85"/>
                <a:gd name="T109" fmla="*/ 17 h 45"/>
                <a:gd name="T110" fmla="*/ 73 w 85"/>
                <a:gd name="T111" fmla="*/ 20 h 45"/>
                <a:gd name="T112" fmla="*/ 70 w 85"/>
                <a:gd name="T113" fmla="*/ 21 h 45"/>
                <a:gd name="T114" fmla="*/ 68 w 85"/>
                <a:gd name="T11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45">
                  <a:moveTo>
                    <a:pt x="68" y="23"/>
                  </a:moveTo>
                  <a:lnTo>
                    <a:pt x="61" y="26"/>
                  </a:lnTo>
                  <a:lnTo>
                    <a:pt x="56" y="28"/>
                  </a:lnTo>
                  <a:lnTo>
                    <a:pt x="52" y="29"/>
                  </a:lnTo>
                  <a:lnTo>
                    <a:pt x="48" y="29"/>
                  </a:lnTo>
                  <a:lnTo>
                    <a:pt x="46" y="29"/>
                  </a:lnTo>
                  <a:lnTo>
                    <a:pt x="43" y="29"/>
                  </a:lnTo>
                  <a:lnTo>
                    <a:pt x="41" y="30"/>
                  </a:lnTo>
                  <a:lnTo>
                    <a:pt x="38" y="30"/>
                  </a:lnTo>
                  <a:lnTo>
                    <a:pt x="36" y="32"/>
                  </a:lnTo>
                  <a:lnTo>
                    <a:pt x="34" y="34"/>
                  </a:lnTo>
                  <a:lnTo>
                    <a:pt x="33" y="36"/>
                  </a:lnTo>
                  <a:lnTo>
                    <a:pt x="31" y="39"/>
                  </a:lnTo>
                  <a:lnTo>
                    <a:pt x="28" y="41"/>
                  </a:lnTo>
                  <a:lnTo>
                    <a:pt x="24" y="43"/>
                  </a:lnTo>
                  <a:lnTo>
                    <a:pt x="19" y="45"/>
                  </a:lnTo>
                  <a:lnTo>
                    <a:pt x="13" y="45"/>
                  </a:lnTo>
                  <a:lnTo>
                    <a:pt x="11" y="44"/>
                  </a:lnTo>
                  <a:lnTo>
                    <a:pt x="8" y="43"/>
                  </a:lnTo>
                  <a:lnTo>
                    <a:pt x="5" y="40"/>
                  </a:lnTo>
                  <a:lnTo>
                    <a:pt x="3" y="37"/>
                  </a:lnTo>
                  <a:lnTo>
                    <a:pt x="1" y="34"/>
                  </a:lnTo>
                  <a:lnTo>
                    <a:pt x="0" y="30"/>
                  </a:lnTo>
                  <a:lnTo>
                    <a:pt x="0" y="25"/>
                  </a:lnTo>
                  <a:lnTo>
                    <a:pt x="2" y="20"/>
                  </a:lnTo>
                  <a:lnTo>
                    <a:pt x="4" y="17"/>
                  </a:lnTo>
                  <a:lnTo>
                    <a:pt x="6" y="15"/>
                  </a:lnTo>
                  <a:lnTo>
                    <a:pt x="9" y="13"/>
                  </a:lnTo>
                  <a:lnTo>
                    <a:pt x="13" y="12"/>
                  </a:lnTo>
                  <a:lnTo>
                    <a:pt x="16" y="11"/>
                  </a:lnTo>
                  <a:lnTo>
                    <a:pt x="20" y="11"/>
                  </a:lnTo>
                  <a:lnTo>
                    <a:pt x="24" y="11"/>
                  </a:lnTo>
                  <a:lnTo>
                    <a:pt x="28" y="11"/>
                  </a:lnTo>
                  <a:lnTo>
                    <a:pt x="32" y="12"/>
                  </a:lnTo>
                  <a:lnTo>
                    <a:pt x="35" y="13"/>
                  </a:lnTo>
                  <a:lnTo>
                    <a:pt x="39" y="13"/>
                  </a:lnTo>
                  <a:lnTo>
                    <a:pt x="42" y="14"/>
                  </a:lnTo>
                  <a:lnTo>
                    <a:pt x="45" y="15"/>
                  </a:lnTo>
                  <a:lnTo>
                    <a:pt x="47" y="15"/>
                  </a:lnTo>
                  <a:lnTo>
                    <a:pt x="49" y="15"/>
                  </a:lnTo>
                  <a:lnTo>
                    <a:pt x="50" y="15"/>
                  </a:lnTo>
                  <a:lnTo>
                    <a:pt x="54" y="13"/>
                  </a:lnTo>
                  <a:lnTo>
                    <a:pt x="58" y="11"/>
                  </a:lnTo>
                  <a:lnTo>
                    <a:pt x="61" y="9"/>
                  </a:lnTo>
                  <a:lnTo>
                    <a:pt x="64" y="6"/>
                  </a:lnTo>
                  <a:lnTo>
                    <a:pt x="66" y="4"/>
                  </a:lnTo>
                  <a:lnTo>
                    <a:pt x="67" y="2"/>
                  </a:lnTo>
                  <a:lnTo>
                    <a:pt x="68" y="1"/>
                  </a:lnTo>
                  <a:lnTo>
                    <a:pt x="69" y="0"/>
                  </a:lnTo>
                  <a:lnTo>
                    <a:pt x="85" y="10"/>
                  </a:lnTo>
                  <a:lnTo>
                    <a:pt x="85" y="10"/>
                  </a:lnTo>
                  <a:lnTo>
                    <a:pt x="83" y="11"/>
                  </a:lnTo>
                  <a:lnTo>
                    <a:pt x="81" y="13"/>
                  </a:lnTo>
                  <a:lnTo>
                    <a:pt x="79" y="15"/>
                  </a:lnTo>
                  <a:lnTo>
                    <a:pt x="76" y="17"/>
                  </a:lnTo>
                  <a:lnTo>
                    <a:pt x="73" y="20"/>
                  </a:lnTo>
                  <a:lnTo>
                    <a:pt x="70" y="21"/>
                  </a:lnTo>
                  <a:lnTo>
                    <a:pt x="68" y="23"/>
                  </a:lnTo>
                  <a:close/>
                </a:path>
              </a:pathLst>
            </a:custGeom>
            <a:solidFill>
              <a:srgbClr val="CCA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0" name="Freeform 2600"/>
            <p:cNvSpPr>
              <a:spLocks/>
            </p:cNvSpPr>
            <p:nvPr/>
          </p:nvSpPr>
          <p:spPr bwMode="auto">
            <a:xfrm>
              <a:off x="3195638" y="4350313"/>
              <a:ext cx="63500" cy="17463"/>
            </a:xfrm>
            <a:custGeom>
              <a:avLst/>
              <a:gdLst>
                <a:gd name="T0" fmla="*/ 26 w 40"/>
                <a:gd name="T1" fmla="*/ 0 h 11"/>
                <a:gd name="T2" fmla="*/ 40 w 40"/>
                <a:gd name="T3" fmla="*/ 4 h 11"/>
                <a:gd name="T4" fmla="*/ 0 w 40"/>
                <a:gd name="T5" fmla="*/ 11 h 11"/>
                <a:gd name="T6" fmla="*/ 3 w 40"/>
                <a:gd name="T7" fmla="*/ 4 h 11"/>
                <a:gd name="T8" fmla="*/ 26 w 40"/>
                <a:gd name="T9" fmla="*/ 0 h 11"/>
              </a:gdLst>
              <a:ahLst/>
              <a:cxnLst>
                <a:cxn ang="0">
                  <a:pos x="T0" y="T1"/>
                </a:cxn>
                <a:cxn ang="0">
                  <a:pos x="T2" y="T3"/>
                </a:cxn>
                <a:cxn ang="0">
                  <a:pos x="T4" y="T5"/>
                </a:cxn>
                <a:cxn ang="0">
                  <a:pos x="T6" y="T7"/>
                </a:cxn>
                <a:cxn ang="0">
                  <a:pos x="T8" y="T9"/>
                </a:cxn>
              </a:cxnLst>
              <a:rect l="0" t="0" r="r" b="b"/>
              <a:pathLst>
                <a:path w="40" h="11">
                  <a:moveTo>
                    <a:pt x="26" y="0"/>
                  </a:moveTo>
                  <a:lnTo>
                    <a:pt x="40" y="4"/>
                  </a:lnTo>
                  <a:lnTo>
                    <a:pt x="0" y="11"/>
                  </a:lnTo>
                  <a:lnTo>
                    <a:pt x="3" y="4"/>
                  </a:lnTo>
                  <a:lnTo>
                    <a:pt x="26" y="0"/>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1" name="Freeform 2601"/>
            <p:cNvSpPr>
              <a:spLocks/>
            </p:cNvSpPr>
            <p:nvPr/>
          </p:nvSpPr>
          <p:spPr bwMode="auto">
            <a:xfrm>
              <a:off x="3179765" y="4310625"/>
              <a:ext cx="104775" cy="42863"/>
            </a:xfrm>
            <a:custGeom>
              <a:avLst/>
              <a:gdLst>
                <a:gd name="T0" fmla="*/ 4 w 66"/>
                <a:gd name="T1" fmla="*/ 0 h 27"/>
                <a:gd name="T2" fmla="*/ 66 w 66"/>
                <a:gd name="T3" fmla="*/ 19 h 27"/>
                <a:gd name="T4" fmla="*/ 66 w 66"/>
                <a:gd name="T5" fmla="*/ 19 h 27"/>
                <a:gd name="T6" fmla="*/ 63 w 66"/>
                <a:gd name="T7" fmla="*/ 27 h 27"/>
                <a:gd name="T8" fmla="*/ 63 w 66"/>
                <a:gd name="T9" fmla="*/ 27 h 27"/>
                <a:gd name="T10" fmla="*/ 48 w 66"/>
                <a:gd name="T11" fmla="*/ 23 h 27"/>
                <a:gd name="T12" fmla="*/ 0 w 66"/>
                <a:gd name="T13" fmla="*/ 8 h 27"/>
                <a:gd name="T14" fmla="*/ 4 w 66"/>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27">
                  <a:moveTo>
                    <a:pt x="4" y="0"/>
                  </a:moveTo>
                  <a:lnTo>
                    <a:pt x="66" y="19"/>
                  </a:lnTo>
                  <a:lnTo>
                    <a:pt x="66" y="19"/>
                  </a:lnTo>
                  <a:lnTo>
                    <a:pt x="63" y="27"/>
                  </a:lnTo>
                  <a:lnTo>
                    <a:pt x="63" y="27"/>
                  </a:lnTo>
                  <a:lnTo>
                    <a:pt x="48" y="23"/>
                  </a:lnTo>
                  <a:lnTo>
                    <a:pt x="0" y="8"/>
                  </a:lnTo>
                  <a:lnTo>
                    <a:pt x="4"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2" name="Freeform 2602"/>
            <p:cNvSpPr>
              <a:spLocks/>
            </p:cNvSpPr>
            <p:nvPr/>
          </p:nvSpPr>
          <p:spPr bwMode="auto">
            <a:xfrm>
              <a:off x="3281365" y="4321736"/>
              <a:ext cx="85725" cy="31750"/>
            </a:xfrm>
            <a:custGeom>
              <a:avLst/>
              <a:gdLst>
                <a:gd name="T0" fmla="*/ 54 w 54"/>
                <a:gd name="T1" fmla="*/ 0 h 20"/>
                <a:gd name="T2" fmla="*/ 50 w 54"/>
                <a:gd name="T3" fmla="*/ 9 h 20"/>
                <a:gd name="T4" fmla="*/ 18 w 54"/>
                <a:gd name="T5" fmla="*/ 16 h 20"/>
                <a:gd name="T6" fmla="*/ 0 w 54"/>
                <a:gd name="T7" fmla="*/ 20 h 20"/>
                <a:gd name="T8" fmla="*/ 3 w 54"/>
                <a:gd name="T9" fmla="*/ 11 h 20"/>
                <a:gd name="T10" fmla="*/ 3 w 54"/>
                <a:gd name="T11" fmla="*/ 11 h 20"/>
                <a:gd name="T12" fmla="*/ 54 w 5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54" h="20">
                  <a:moveTo>
                    <a:pt x="54" y="0"/>
                  </a:moveTo>
                  <a:lnTo>
                    <a:pt x="50" y="9"/>
                  </a:lnTo>
                  <a:lnTo>
                    <a:pt x="18" y="16"/>
                  </a:lnTo>
                  <a:lnTo>
                    <a:pt x="0" y="20"/>
                  </a:lnTo>
                  <a:lnTo>
                    <a:pt x="3" y="11"/>
                  </a:lnTo>
                  <a:lnTo>
                    <a:pt x="3" y="11"/>
                  </a:lnTo>
                  <a:lnTo>
                    <a:pt x="54" y="0"/>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3" name="Freeform 2603"/>
            <p:cNvSpPr>
              <a:spLocks/>
            </p:cNvSpPr>
            <p:nvPr/>
          </p:nvSpPr>
          <p:spPr bwMode="auto">
            <a:xfrm>
              <a:off x="3160713" y="4310625"/>
              <a:ext cx="25400" cy="17463"/>
            </a:xfrm>
            <a:custGeom>
              <a:avLst/>
              <a:gdLst>
                <a:gd name="T0" fmla="*/ 0 w 16"/>
                <a:gd name="T1" fmla="*/ 11 h 11"/>
                <a:gd name="T2" fmla="*/ 5 w 16"/>
                <a:gd name="T3" fmla="*/ 3 h 11"/>
                <a:gd name="T4" fmla="*/ 16 w 16"/>
                <a:gd name="T5" fmla="*/ 0 h 11"/>
                <a:gd name="T6" fmla="*/ 12 w 16"/>
                <a:gd name="T7" fmla="*/ 8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lnTo>
                    <a:pt x="5" y="3"/>
                  </a:lnTo>
                  <a:lnTo>
                    <a:pt x="16" y="0"/>
                  </a:lnTo>
                  <a:lnTo>
                    <a:pt x="12" y="8"/>
                  </a:lnTo>
                  <a:lnTo>
                    <a:pt x="0" y="11"/>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4" name="Freeform 2604"/>
            <p:cNvSpPr>
              <a:spLocks/>
            </p:cNvSpPr>
            <p:nvPr/>
          </p:nvSpPr>
          <p:spPr bwMode="auto">
            <a:xfrm>
              <a:off x="3360738" y="4321738"/>
              <a:ext cx="31750" cy="23813"/>
            </a:xfrm>
            <a:custGeom>
              <a:avLst/>
              <a:gdLst>
                <a:gd name="T0" fmla="*/ 4 w 20"/>
                <a:gd name="T1" fmla="*/ 0 h 15"/>
                <a:gd name="T2" fmla="*/ 20 w 20"/>
                <a:gd name="T3" fmla="*/ 6 h 15"/>
                <a:gd name="T4" fmla="*/ 17 w 20"/>
                <a:gd name="T5" fmla="*/ 15 h 15"/>
                <a:gd name="T6" fmla="*/ 0 w 20"/>
                <a:gd name="T7" fmla="*/ 10 h 15"/>
                <a:gd name="T8" fmla="*/ 4 w 20"/>
                <a:gd name="T9" fmla="*/ 0 h 15"/>
              </a:gdLst>
              <a:ahLst/>
              <a:cxnLst>
                <a:cxn ang="0">
                  <a:pos x="T0" y="T1"/>
                </a:cxn>
                <a:cxn ang="0">
                  <a:pos x="T2" y="T3"/>
                </a:cxn>
                <a:cxn ang="0">
                  <a:pos x="T4" y="T5"/>
                </a:cxn>
                <a:cxn ang="0">
                  <a:pos x="T6" y="T7"/>
                </a:cxn>
                <a:cxn ang="0">
                  <a:pos x="T8" y="T9"/>
                </a:cxn>
              </a:cxnLst>
              <a:rect l="0" t="0" r="r" b="b"/>
              <a:pathLst>
                <a:path w="20" h="15">
                  <a:moveTo>
                    <a:pt x="4" y="0"/>
                  </a:moveTo>
                  <a:lnTo>
                    <a:pt x="20" y="6"/>
                  </a:lnTo>
                  <a:lnTo>
                    <a:pt x="17" y="15"/>
                  </a:lnTo>
                  <a:lnTo>
                    <a:pt x="0" y="10"/>
                  </a:lnTo>
                  <a:lnTo>
                    <a:pt x="4"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5" name="Freeform 2605"/>
            <p:cNvSpPr>
              <a:spLocks/>
            </p:cNvSpPr>
            <p:nvPr/>
          </p:nvSpPr>
          <p:spPr bwMode="auto">
            <a:xfrm>
              <a:off x="3160715" y="4323323"/>
              <a:ext cx="119063" cy="33338"/>
            </a:xfrm>
            <a:custGeom>
              <a:avLst/>
              <a:gdLst>
                <a:gd name="T0" fmla="*/ 0 w 75"/>
                <a:gd name="T1" fmla="*/ 3 h 21"/>
                <a:gd name="T2" fmla="*/ 48 w 75"/>
                <a:gd name="T3" fmla="*/ 17 h 21"/>
                <a:gd name="T4" fmla="*/ 63 w 75"/>
                <a:gd name="T5" fmla="*/ 21 h 21"/>
                <a:gd name="T6" fmla="*/ 75 w 75"/>
                <a:gd name="T7" fmla="*/ 19 h 21"/>
                <a:gd name="T8" fmla="*/ 60 w 75"/>
                <a:gd name="T9" fmla="*/ 14 h 21"/>
                <a:gd name="T10" fmla="*/ 11 w 75"/>
                <a:gd name="T11" fmla="*/ 0 h 21"/>
                <a:gd name="T12" fmla="*/ 0 w 7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75" h="21">
                  <a:moveTo>
                    <a:pt x="0" y="3"/>
                  </a:moveTo>
                  <a:lnTo>
                    <a:pt x="48" y="17"/>
                  </a:lnTo>
                  <a:lnTo>
                    <a:pt x="63" y="21"/>
                  </a:lnTo>
                  <a:lnTo>
                    <a:pt x="75" y="19"/>
                  </a:lnTo>
                  <a:lnTo>
                    <a:pt x="60" y="14"/>
                  </a:lnTo>
                  <a:lnTo>
                    <a:pt x="11" y="0"/>
                  </a:lnTo>
                  <a:lnTo>
                    <a:pt x="0" y="3"/>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6" name="Freeform 2606"/>
            <p:cNvSpPr>
              <a:spLocks/>
            </p:cNvSpPr>
            <p:nvPr/>
          </p:nvSpPr>
          <p:spPr bwMode="auto">
            <a:xfrm>
              <a:off x="3175001" y="4328088"/>
              <a:ext cx="20638" cy="4763"/>
            </a:xfrm>
            <a:custGeom>
              <a:avLst/>
              <a:gdLst>
                <a:gd name="T0" fmla="*/ 1 w 13"/>
                <a:gd name="T1" fmla="*/ 0 h 3"/>
                <a:gd name="T2" fmla="*/ 2 w 13"/>
                <a:gd name="T3" fmla="*/ 0 h 3"/>
                <a:gd name="T4" fmla="*/ 3 w 13"/>
                <a:gd name="T5" fmla="*/ 0 h 3"/>
                <a:gd name="T6" fmla="*/ 4 w 13"/>
                <a:gd name="T7" fmla="*/ 0 h 3"/>
                <a:gd name="T8" fmla="*/ 5 w 13"/>
                <a:gd name="T9" fmla="*/ 0 h 3"/>
                <a:gd name="T10" fmla="*/ 6 w 13"/>
                <a:gd name="T11" fmla="*/ 0 h 3"/>
                <a:gd name="T12" fmla="*/ 8 w 13"/>
                <a:gd name="T13" fmla="*/ 0 h 3"/>
                <a:gd name="T14" fmla="*/ 9 w 13"/>
                <a:gd name="T15" fmla="*/ 0 h 3"/>
                <a:gd name="T16" fmla="*/ 10 w 13"/>
                <a:gd name="T17" fmla="*/ 0 h 3"/>
                <a:gd name="T18" fmla="*/ 12 w 13"/>
                <a:gd name="T19" fmla="*/ 1 h 3"/>
                <a:gd name="T20" fmla="*/ 13 w 13"/>
                <a:gd name="T21" fmla="*/ 2 h 3"/>
                <a:gd name="T22" fmla="*/ 13 w 13"/>
                <a:gd name="T23" fmla="*/ 3 h 3"/>
                <a:gd name="T24" fmla="*/ 12 w 13"/>
                <a:gd name="T25" fmla="*/ 3 h 3"/>
                <a:gd name="T26" fmla="*/ 11 w 13"/>
                <a:gd name="T27" fmla="*/ 3 h 3"/>
                <a:gd name="T28" fmla="*/ 10 w 13"/>
                <a:gd name="T29" fmla="*/ 3 h 3"/>
                <a:gd name="T30" fmla="*/ 9 w 13"/>
                <a:gd name="T31" fmla="*/ 3 h 3"/>
                <a:gd name="T32" fmla="*/ 8 w 13"/>
                <a:gd name="T33" fmla="*/ 3 h 3"/>
                <a:gd name="T34" fmla="*/ 7 w 13"/>
                <a:gd name="T35" fmla="*/ 3 h 3"/>
                <a:gd name="T36" fmla="*/ 5 w 13"/>
                <a:gd name="T37" fmla="*/ 3 h 3"/>
                <a:gd name="T38" fmla="*/ 4 w 13"/>
                <a:gd name="T39" fmla="*/ 3 h 3"/>
                <a:gd name="T40" fmla="*/ 3 w 13"/>
                <a:gd name="T41" fmla="*/ 2 h 3"/>
                <a:gd name="T42" fmla="*/ 1 w 13"/>
                <a:gd name="T43" fmla="*/ 2 h 3"/>
                <a:gd name="T44" fmla="*/ 0 w 13"/>
                <a:gd name="T45" fmla="*/ 1 h 3"/>
                <a:gd name="T46" fmla="*/ 0 w 13"/>
                <a:gd name="T47" fmla="*/ 0 h 3"/>
                <a:gd name="T48" fmla="*/ 1 w 1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3">
                  <a:moveTo>
                    <a:pt x="1" y="0"/>
                  </a:moveTo>
                  <a:lnTo>
                    <a:pt x="2" y="0"/>
                  </a:lnTo>
                  <a:lnTo>
                    <a:pt x="3" y="0"/>
                  </a:lnTo>
                  <a:lnTo>
                    <a:pt x="4" y="0"/>
                  </a:lnTo>
                  <a:lnTo>
                    <a:pt x="5" y="0"/>
                  </a:lnTo>
                  <a:lnTo>
                    <a:pt x="6" y="0"/>
                  </a:lnTo>
                  <a:lnTo>
                    <a:pt x="8" y="0"/>
                  </a:lnTo>
                  <a:lnTo>
                    <a:pt x="9" y="0"/>
                  </a:lnTo>
                  <a:lnTo>
                    <a:pt x="10" y="0"/>
                  </a:lnTo>
                  <a:lnTo>
                    <a:pt x="12" y="1"/>
                  </a:lnTo>
                  <a:lnTo>
                    <a:pt x="13" y="2"/>
                  </a:lnTo>
                  <a:lnTo>
                    <a:pt x="13" y="3"/>
                  </a:lnTo>
                  <a:lnTo>
                    <a:pt x="12" y="3"/>
                  </a:lnTo>
                  <a:lnTo>
                    <a:pt x="11" y="3"/>
                  </a:lnTo>
                  <a:lnTo>
                    <a:pt x="10" y="3"/>
                  </a:lnTo>
                  <a:lnTo>
                    <a:pt x="9" y="3"/>
                  </a:lnTo>
                  <a:lnTo>
                    <a:pt x="8" y="3"/>
                  </a:lnTo>
                  <a:lnTo>
                    <a:pt x="7" y="3"/>
                  </a:lnTo>
                  <a:lnTo>
                    <a:pt x="5" y="3"/>
                  </a:lnTo>
                  <a:lnTo>
                    <a:pt x="4" y="3"/>
                  </a:lnTo>
                  <a:lnTo>
                    <a:pt x="3" y="2"/>
                  </a:lnTo>
                  <a:lnTo>
                    <a:pt x="1" y="2"/>
                  </a:lnTo>
                  <a:lnTo>
                    <a:pt x="0" y="1"/>
                  </a:lnTo>
                  <a:lnTo>
                    <a:pt x="0"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7" name="Freeform 2607"/>
            <p:cNvSpPr>
              <a:spLocks/>
            </p:cNvSpPr>
            <p:nvPr/>
          </p:nvSpPr>
          <p:spPr bwMode="auto">
            <a:xfrm>
              <a:off x="3195638" y="4337613"/>
              <a:ext cx="192088" cy="36513"/>
            </a:xfrm>
            <a:custGeom>
              <a:avLst/>
              <a:gdLst>
                <a:gd name="T0" fmla="*/ 0 w 121"/>
                <a:gd name="T1" fmla="*/ 19 h 23"/>
                <a:gd name="T2" fmla="*/ 14 w 121"/>
                <a:gd name="T3" fmla="*/ 23 h 23"/>
                <a:gd name="T4" fmla="*/ 56 w 121"/>
                <a:gd name="T5" fmla="*/ 16 h 23"/>
                <a:gd name="T6" fmla="*/ 68 w 121"/>
                <a:gd name="T7" fmla="*/ 14 h 23"/>
                <a:gd name="T8" fmla="*/ 87 w 121"/>
                <a:gd name="T9" fmla="*/ 11 h 23"/>
                <a:gd name="T10" fmla="*/ 121 w 121"/>
                <a:gd name="T11" fmla="*/ 5 h 23"/>
                <a:gd name="T12" fmla="*/ 105 w 121"/>
                <a:gd name="T13" fmla="*/ 0 h 23"/>
                <a:gd name="T14" fmla="*/ 72 w 121"/>
                <a:gd name="T15" fmla="*/ 6 h 23"/>
                <a:gd name="T16" fmla="*/ 53 w 121"/>
                <a:gd name="T17" fmla="*/ 9 h 23"/>
                <a:gd name="T18" fmla="*/ 53 w 121"/>
                <a:gd name="T19" fmla="*/ 10 h 23"/>
                <a:gd name="T20" fmla="*/ 53 w 121"/>
                <a:gd name="T21" fmla="*/ 10 h 23"/>
                <a:gd name="T22" fmla="*/ 41 w 121"/>
                <a:gd name="T23" fmla="*/ 12 h 23"/>
                <a:gd name="T24" fmla="*/ 0 w 121"/>
                <a:gd name="T2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23">
                  <a:moveTo>
                    <a:pt x="0" y="19"/>
                  </a:moveTo>
                  <a:lnTo>
                    <a:pt x="14" y="23"/>
                  </a:lnTo>
                  <a:lnTo>
                    <a:pt x="56" y="16"/>
                  </a:lnTo>
                  <a:lnTo>
                    <a:pt x="68" y="14"/>
                  </a:lnTo>
                  <a:lnTo>
                    <a:pt x="87" y="11"/>
                  </a:lnTo>
                  <a:lnTo>
                    <a:pt x="121" y="5"/>
                  </a:lnTo>
                  <a:lnTo>
                    <a:pt x="105" y="0"/>
                  </a:lnTo>
                  <a:lnTo>
                    <a:pt x="72" y="6"/>
                  </a:lnTo>
                  <a:lnTo>
                    <a:pt x="53" y="9"/>
                  </a:lnTo>
                  <a:lnTo>
                    <a:pt x="53" y="10"/>
                  </a:lnTo>
                  <a:lnTo>
                    <a:pt x="53" y="10"/>
                  </a:lnTo>
                  <a:lnTo>
                    <a:pt x="41" y="12"/>
                  </a:lnTo>
                  <a:lnTo>
                    <a:pt x="0" y="19"/>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8" name="Freeform 2608"/>
            <p:cNvSpPr>
              <a:spLocks/>
            </p:cNvSpPr>
            <p:nvPr/>
          </p:nvSpPr>
          <p:spPr bwMode="auto">
            <a:xfrm>
              <a:off x="3351213" y="4340788"/>
              <a:ext cx="20638" cy="4763"/>
            </a:xfrm>
            <a:custGeom>
              <a:avLst/>
              <a:gdLst>
                <a:gd name="T0" fmla="*/ 2 w 13"/>
                <a:gd name="T1" fmla="*/ 0 h 3"/>
                <a:gd name="T2" fmla="*/ 3 w 13"/>
                <a:gd name="T3" fmla="*/ 0 h 3"/>
                <a:gd name="T4" fmla="*/ 4 w 13"/>
                <a:gd name="T5" fmla="*/ 0 h 3"/>
                <a:gd name="T6" fmla="*/ 5 w 13"/>
                <a:gd name="T7" fmla="*/ 0 h 3"/>
                <a:gd name="T8" fmla="*/ 6 w 13"/>
                <a:gd name="T9" fmla="*/ 0 h 3"/>
                <a:gd name="T10" fmla="*/ 8 w 13"/>
                <a:gd name="T11" fmla="*/ 0 h 3"/>
                <a:gd name="T12" fmla="*/ 9 w 13"/>
                <a:gd name="T13" fmla="*/ 0 h 3"/>
                <a:gd name="T14" fmla="*/ 10 w 13"/>
                <a:gd name="T15" fmla="*/ 0 h 3"/>
                <a:gd name="T16" fmla="*/ 11 w 13"/>
                <a:gd name="T17" fmla="*/ 1 h 3"/>
                <a:gd name="T18" fmla="*/ 13 w 13"/>
                <a:gd name="T19" fmla="*/ 2 h 3"/>
                <a:gd name="T20" fmla="*/ 13 w 13"/>
                <a:gd name="T21" fmla="*/ 2 h 3"/>
                <a:gd name="T22" fmla="*/ 13 w 13"/>
                <a:gd name="T23" fmla="*/ 3 h 3"/>
                <a:gd name="T24" fmla="*/ 12 w 13"/>
                <a:gd name="T25" fmla="*/ 3 h 3"/>
                <a:gd name="T26" fmla="*/ 11 w 13"/>
                <a:gd name="T27" fmla="*/ 3 h 3"/>
                <a:gd name="T28" fmla="*/ 9 w 13"/>
                <a:gd name="T29" fmla="*/ 3 h 3"/>
                <a:gd name="T30" fmla="*/ 8 w 13"/>
                <a:gd name="T31" fmla="*/ 3 h 3"/>
                <a:gd name="T32" fmla="*/ 7 w 13"/>
                <a:gd name="T33" fmla="*/ 3 h 3"/>
                <a:gd name="T34" fmla="*/ 6 w 13"/>
                <a:gd name="T35" fmla="*/ 3 h 3"/>
                <a:gd name="T36" fmla="*/ 4 w 13"/>
                <a:gd name="T37" fmla="*/ 3 h 3"/>
                <a:gd name="T38" fmla="*/ 3 w 13"/>
                <a:gd name="T39" fmla="*/ 3 h 3"/>
                <a:gd name="T40" fmla="*/ 2 w 13"/>
                <a:gd name="T41" fmla="*/ 3 h 3"/>
                <a:gd name="T42" fmla="*/ 0 w 13"/>
                <a:gd name="T43" fmla="*/ 2 h 3"/>
                <a:gd name="T44" fmla="*/ 0 w 13"/>
                <a:gd name="T45" fmla="*/ 1 h 3"/>
                <a:gd name="T46" fmla="*/ 0 w 13"/>
                <a:gd name="T47" fmla="*/ 0 h 3"/>
                <a:gd name="T48" fmla="*/ 2 w 1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3">
                  <a:moveTo>
                    <a:pt x="2" y="0"/>
                  </a:moveTo>
                  <a:lnTo>
                    <a:pt x="3" y="0"/>
                  </a:lnTo>
                  <a:lnTo>
                    <a:pt x="4" y="0"/>
                  </a:lnTo>
                  <a:lnTo>
                    <a:pt x="5" y="0"/>
                  </a:lnTo>
                  <a:lnTo>
                    <a:pt x="6" y="0"/>
                  </a:lnTo>
                  <a:lnTo>
                    <a:pt x="8" y="0"/>
                  </a:lnTo>
                  <a:lnTo>
                    <a:pt x="9" y="0"/>
                  </a:lnTo>
                  <a:lnTo>
                    <a:pt x="10" y="0"/>
                  </a:lnTo>
                  <a:lnTo>
                    <a:pt x="11" y="1"/>
                  </a:lnTo>
                  <a:lnTo>
                    <a:pt x="13" y="2"/>
                  </a:lnTo>
                  <a:lnTo>
                    <a:pt x="13" y="2"/>
                  </a:lnTo>
                  <a:lnTo>
                    <a:pt x="13" y="3"/>
                  </a:lnTo>
                  <a:lnTo>
                    <a:pt x="12" y="3"/>
                  </a:lnTo>
                  <a:lnTo>
                    <a:pt x="11" y="3"/>
                  </a:lnTo>
                  <a:lnTo>
                    <a:pt x="9" y="3"/>
                  </a:lnTo>
                  <a:lnTo>
                    <a:pt x="8" y="3"/>
                  </a:lnTo>
                  <a:lnTo>
                    <a:pt x="7" y="3"/>
                  </a:lnTo>
                  <a:lnTo>
                    <a:pt x="6" y="3"/>
                  </a:lnTo>
                  <a:lnTo>
                    <a:pt x="4" y="3"/>
                  </a:lnTo>
                  <a:lnTo>
                    <a:pt x="3" y="3"/>
                  </a:lnTo>
                  <a:lnTo>
                    <a:pt x="2" y="3"/>
                  </a:lnTo>
                  <a:lnTo>
                    <a:pt x="0" y="2"/>
                  </a:lnTo>
                  <a:lnTo>
                    <a:pt x="0" y="1"/>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29" name="Freeform 2609"/>
            <p:cNvSpPr>
              <a:spLocks/>
            </p:cNvSpPr>
            <p:nvPr/>
          </p:nvSpPr>
          <p:spPr bwMode="auto">
            <a:xfrm>
              <a:off x="3275015" y="4356661"/>
              <a:ext cx="22225" cy="6350"/>
            </a:xfrm>
            <a:custGeom>
              <a:avLst/>
              <a:gdLst>
                <a:gd name="T0" fmla="*/ 2 w 14"/>
                <a:gd name="T1" fmla="*/ 0 h 4"/>
                <a:gd name="T2" fmla="*/ 3 w 14"/>
                <a:gd name="T3" fmla="*/ 0 h 4"/>
                <a:gd name="T4" fmla="*/ 4 w 14"/>
                <a:gd name="T5" fmla="*/ 0 h 4"/>
                <a:gd name="T6" fmla="*/ 5 w 14"/>
                <a:gd name="T7" fmla="*/ 0 h 4"/>
                <a:gd name="T8" fmla="*/ 7 w 14"/>
                <a:gd name="T9" fmla="*/ 0 h 4"/>
                <a:gd name="T10" fmla="*/ 8 w 14"/>
                <a:gd name="T11" fmla="*/ 0 h 4"/>
                <a:gd name="T12" fmla="*/ 9 w 14"/>
                <a:gd name="T13" fmla="*/ 0 h 4"/>
                <a:gd name="T14" fmla="*/ 10 w 14"/>
                <a:gd name="T15" fmla="*/ 1 h 4"/>
                <a:gd name="T16" fmla="*/ 11 w 14"/>
                <a:gd name="T17" fmla="*/ 1 h 4"/>
                <a:gd name="T18" fmla="*/ 13 w 14"/>
                <a:gd name="T19" fmla="*/ 2 h 4"/>
                <a:gd name="T20" fmla="*/ 14 w 14"/>
                <a:gd name="T21" fmla="*/ 2 h 4"/>
                <a:gd name="T22" fmla="*/ 13 w 14"/>
                <a:gd name="T23" fmla="*/ 3 h 4"/>
                <a:gd name="T24" fmla="*/ 12 w 14"/>
                <a:gd name="T25" fmla="*/ 3 h 4"/>
                <a:gd name="T26" fmla="*/ 11 w 14"/>
                <a:gd name="T27" fmla="*/ 4 h 4"/>
                <a:gd name="T28" fmla="*/ 10 w 14"/>
                <a:gd name="T29" fmla="*/ 4 h 4"/>
                <a:gd name="T30" fmla="*/ 8 w 14"/>
                <a:gd name="T31" fmla="*/ 4 h 4"/>
                <a:gd name="T32" fmla="*/ 7 w 14"/>
                <a:gd name="T33" fmla="*/ 4 h 4"/>
                <a:gd name="T34" fmla="*/ 6 w 14"/>
                <a:gd name="T35" fmla="*/ 3 h 4"/>
                <a:gd name="T36" fmla="*/ 5 w 14"/>
                <a:gd name="T37" fmla="*/ 3 h 4"/>
                <a:gd name="T38" fmla="*/ 4 w 14"/>
                <a:gd name="T39" fmla="*/ 3 h 4"/>
                <a:gd name="T40" fmla="*/ 2 w 14"/>
                <a:gd name="T41" fmla="*/ 3 h 4"/>
                <a:gd name="T42" fmla="*/ 1 w 14"/>
                <a:gd name="T43" fmla="*/ 2 h 4"/>
                <a:gd name="T44" fmla="*/ 0 w 14"/>
                <a:gd name="T45" fmla="*/ 1 h 4"/>
                <a:gd name="T46" fmla="*/ 1 w 14"/>
                <a:gd name="T47" fmla="*/ 1 h 4"/>
                <a:gd name="T48" fmla="*/ 2 w 1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
                  <a:moveTo>
                    <a:pt x="2" y="0"/>
                  </a:moveTo>
                  <a:lnTo>
                    <a:pt x="3" y="0"/>
                  </a:lnTo>
                  <a:lnTo>
                    <a:pt x="4" y="0"/>
                  </a:lnTo>
                  <a:lnTo>
                    <a:pt x="5" y="0"/>
                  </a:lnTo>
                  <a:lnTo>
                    <a:pt x="7" y="0"/>
                  </a:lnTo>
                  <a:lnTo>
                    <a:pt x="8" y="0"/>
                  </a:lnTo>
                  <a:lnTo>
                    <a:pt x="9" y="0"/>
                  </a:lnTo>
                  <a:lnTo>
                    <a:pt x="10" y="1"/>
                  </a:lnTo>
                  <a:lnTo>
                    <a:pt x="11" y="1"/>
                  </a:lnTo>
                  <a:lnTo>
                    <a:pt x="13" y="2"/>
                  </a:lnTo>
                  <a:lnTo>
                    <a:pt x="14" y="2"/>
                  </a:lnTo>
                  <a:lnTo>
                    <a:pt x="13" y="3"/>
                  </a:lnTo>
                  <a:lnTo>
                    <a:pt x="12" y="3"/>
                  </a:lnTo>
                  <a:lnTo>
                    <a:pt x="11" y="4"/>
                  </a:lnTo>
                  <a:lnTo>
                    <a:pt x="10" y="4"/>
                  </a:lnTo>
                  <a:lnTo>
                    <a:pt x="8" y="4"/>
                  </a:lnTo>
                  <a:lnTo>
                    <a:pt x="7" y="4"/>
                  </a:lnTo>
                  <a:lnTo>
                    <a:pt x="6" y="3"/>
                  </a:lnTo>
                  <a:lnTo>
                    <a:pt x="5" y="3"/>
                  </a:lnTo>
                  <a:lnTo>
                    <a:pt x="4" y="3"/>
                  </a:lnTo>
                  <a:lnTo>
                    <a:pt x="2" y="3"/>
                  </a:lnTo>
                  <a:lnTo>
                    <a:pt x="1" y="2"/>
                  </a:lnTo>
                  <a:lnTo>
                    <a:pt x="0" y="1"/>
                  </a:lnTo>
                  <a:lnTo>
                    <a:pt x="1"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0" name="Freeform 2610"/>
            <p:cNvSpPr>
              <a:spLocks/>
            </p:cNvSpPr>
            <p:nvPr/>
          </p:nvSpPr>
          <p:spPr bwMode="auto">
            <a:xfrm>
              <a:off x="3209928" y="4367775"/>
              <a:ext cx="15875" cy="4763"/>
            </a:xfrm>
            <a:custGeom>
              <a:avLst/>
              <a:gdLst>
                <a:gd name="T0" fmla="*/ 0 w 10"/>
                <a:gd name="T1" fmla="*/ 0 h 3"/>
                <a:gd name="T2" fmla="*/ 1 w 10"/>
                <a:gd name="T3" fmla="*/ 0 h 3"/>
                <a:gd name="T4" fmla="*/ 2 w 10"/>
                <a:gd name="T5" fmla="*/ 0 h 3"/>
                <a:gd name="T6" fmla="*/ 3 w 10"/>
                <a:gd name="T7" fmla="*/ 0 h 3"/>
                <a:gd name="T8" fmla="*/ 4 w 10"/>
                <a:gd name="T9" fmla="*/ 0 h 3"/>
                <a:gd name="T10" fmla="*/ 5 w 10"/>
                <a:gd name="T11" fmla="*/ 0 h 3"/>
                <a:gd name="T12" fmla="*/ 6 w 10"/>
                <a:gd name="T13" fmla="*/ 0 h 3"/>
                <a:gd name="T14" fmla="*/ 7 w 10"/>
                <a:gd name="T15" fmla="*/ 1 h 3"/>
                <a:gd name="T16" fmla="*/ 8 w 10"/>
                <a:gd name="T17" fmla="*/ 1 h 3"/>
                <a:gd name="T18" fmla="*/ 9 w 10"/>
                <a:gd name="T19" fmla="*/ 1 h 3"/>
                <a:gd name="T20" fmla="*/ 10 w 10"/>
                <a:gd name="T21" fmla="*/ 2 h 3"/>
                <a:gd name="T22" fmla="*/ 10 w 10"/>
                <a:gd name="T23" fmla="*/ 3 h 3"/>
                <a:gd name="T24" fmla="*/ 9 w 10"/>
                <a:gd name="T25" fmla="*/ 3 h 3"/>
                <a:gd name="T26" fmla="*/ 8 w 10"/>
                <a:gd name="T27" fmla="*/ 3 h 3"/>
                <a:gd name="T28" fmla="*/ 7 w 10"/>
                <a:gd name="T29" fmla="*/ 3 h 3"/>
                <a:gd name="T30" fmla="*/ 6 w 10"/>
                <a:gd name="T31" fmla="*/ 3 h 3"/>
                <a:gd name="T32" fmla="*/ 6 w 10"/>
                <a:gd name="T33" fmla="*/ 3 h 3"/>
                <a:gd name="T34" fmla="*/ 5 w 10"/>
                <a:gd name="T35" fmla="*/ 3 h 3"/>
                <a:gd name="T36" fmla="*/ 4 w 10"/>
                <a:gd name="T37" fmla="*/ 3 h 3"/>
                <a:gd name="T38" fmla="*/ 3 w 10"/>
                <a:gd name="T39" fmla="*/ 2 h 3"/>
                <a:gd name="T40" fmla="*/ 2 w 10"/>
                <a:gd name="T41" fmla="*/ 2 h 3"/>
                <a:gd name="T42" fmla="*/ 0 w 10"/>
                <a:gd name="T43" fmla="*/ 2 h 3"/>
                <a:gd name="T44" fmla="*/ 0 w 10"/>
                <a:gd name="T45" fmla="*/ 1 h 3"/>
                <a:gd name="T46" fmla="*/ 0 w 10"/>
                <a:gd name="T47" fmla="*/ 1 h 3"/>
                <a:gd name="T48" fmla="*/ 0 w 10"/>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3">
                  <a:moveTo>
                    <a:pt x="0" y="0"/>
                  </a:moveTo>
                  <a:lnTo>
                    <a:pt x="1" y="0"/>
                  </a:lnTo>
                  <a:lnTo>
                    <a:pt x="2" y="0"/>
                  </a:lnTo>
                  <a:lnTo>
                    <a:pt x="3" y="0"/>
                  </a:lnTo>
                  <a:lnTo>
                    <a:pt x="4" y="0"/>
                  </a:lnTo>
                  <a:lnTo>
                    <a:pt x="5" y="0"/>
                  </a:lnTo>
                  <a:lnTo>
                    <a:pt x="6" y="0"/>
                  </a:lnTo>
                  <a:lnTo>
                    <a:pt x="7" y="1"/>
                  </a:lnTo>
                  <a:lnTo>
                    <a:pt x="8" y="1"/>
                  </a:lnTo>
                  <a:lnTo>
                    <a:pt x="9" y="1"/>
                  </a:lnTo>
                  <a:lnTo>
                    <a:pt x="10" y="2"/>
                  </a:lnTo>
                  <a:lnTo>
                    <a:pt x="10" y="3"/>
                  </a:lnTo>
                  <a:lnTo>
                    <a:pt x="9" y="3"/>
                  </a:lnTo>
                  <a:lnTo>
                    <a:pt x="8" y="3"/>
                  </a:lnTo>
                  <a:lnTo>
                    <a:pt x="7" y="3"/>
                  </a:lnTo>
                  <a:lnTo>
                    <a:pt x="6" y="3"/>
                  </a:lnTo>
                  <a:lnTo>
                    <a:pt x="6" y="3"/>
                  </a:lnTo>
                  <a:lnTo>
                    <a:pt x="5" y="3"/>
                  </a:lnTo>
                  <a:lnTo>
                    <a:pt x="4" y="3"/>
                  </a:lnTo>
                  <a:lnTo>
                    <a:pt x="3" y="2"/>
                  </a:lnTo>
                  <a:lnTo>
                    <a:pt x="2" y="2"/>
                  </a:lnTo>
                  <a:lnTo>
                    <a:pt x="0" y="2"/>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1" name="Freeform 2611"/>
            <p:cNvSpPr>
              <a:spLocks/>
            </p:cNvSpPr>
            <p:nvPr/>
          </p:nvSpPr>
          <p:spPr bwMode="auto">
            <a:xfrm>
              <a:off x="3270253" y="4315386"/>
              <a:ext cx="79375" cy="38100"/>
            </a:xfrm>
            <a:custGeom>
              <a:avLst/>
              <a:gdLst>
                <a:gd name="T0" fmla="*/ 17 w 50"/>
                <a:gd name="T1" fmla="*/ 0 h 24"/>
                <a:gd name="T2" fmla="*/ 17 w 50"/>
                <a:gd name="T3" fmla="*/ 1 h 24"/>
                <a:gd name="T4" fmla="*/ 15 w 50"/>
                <a:gd name="T5" fmla="*/ 2 h 24"/>
                <a:gd name="T6" fmla="*/ 13 w 50"/>
                <a:gd name="T7" fmla="*/ 3 h 24"/>
                <a:gd name="T8" fmla="*/ 11 w 50"/>
                <a:gd name="T9" fmla="*/ 6 h 24"/>
                <a:gd name="T10" fmla="*/ 8 w 50"/>
                <a:gd name="T11" fmla="*/ 8 h 24"/>
                <a:gd name="T12" fmla="*/ 5 w 50"/>
                <a:gd name="T13" fmla="*/ 11 h 24"/>
                <a:gd name="T14" fmla="*/ 2 w 50"/>
                <a:gd name="T15" fmla="*/ 14 h 24"/>
                <a:gd name="T16" fmla="*/ 0 w 50"/>
                <a:gd name="T17" fmla="*/ 17 h 24"/>
                <a:gd name="T18" fmla="*/ 0 w 50"/>
                <a:gd name="T19" fmla="*/ 20 h 24"/>
                <a:gd name="T20" fmla="*/ 0 w 50"/>
                <a:gd name="T21" fmla="*/ 22 h 24"/>
                <a:gd name="T22" fmla="*/ 1 w 50"/>
                <a:gd name="T23" fmla="*/ 23 h 24"/>
                <a:gd name="T24" fmla="*/ 3 w 50"/>
                <a:gd name="T25" fmla="*/ 24 h 24"/>
                <a:gd name="T26" fmla="*/ 6 w 50"/>
                <a:gd name="T27" fmla="*/ 24 h 24"/>
                <a:gd name="T28" fmla="*/ 9 w 50"/>
                <a:gd name="T29" fmla="*/ 23 h 24"/>
                <a:gd name="T30" fmla="*/ 13 w 50"/>
                <a:gd name="T31" fmla="*/ 22 h 24"/>
                <a:gd name="T32" fmla="*/ 17 w 50"/>
                <a:gd name="T33" fmla="*/ 19 h 24"/>
                <a:gd name="T34" fmla="*/ 20 w 50"/>
                <a:gd name="T35" fmla="*/ 17 h 24"/>
                <a:gd name="T36" fmla="*/ 23 w 50"/>
                <a:gd name="T37" fmla="*/ 16 h 24"/>
                <a:gd name="T38" fmla="*/ 26 w 50"/>
                <a:gd name="T39" fmla="*/ 14 h 24"/>
                <a:gd name="T40" fmla="*/ 28 w 50"/>
                <a:gd name="T41" fmla="*/ 14 h 24"/>
                <a:gd name="T42" fmla="*/ 31 w 50"/>
                <a:gd name="T43" fmla="*/ 13 h 24"/>
                <a:gd name="T44" fmla="*/ 34 w 50"/>
                <a:gd name="T45" fmla="*/ 12 h 24"/>
                <a:gd name="T46" fmla="*/ 37 w 50"/>
                <a:gd name="T47" fmla="*/ 11 h 24"/>
                <a:gd name="T48" fmla="*/ 41 w 50"/>
                <a:gd name="T49" fmla="*/ 10 h 24"/>
                <a:gd name="T50" fmla="*/ 43 w 50"/>
                <a:gd name="T51" fmla="*/ 9 h 24"/>
                <a:gd name="T52" fmla="*/ 45 w 50"/>
                <a:gd name="T53" fmla="*/ 8 h 24"/>
                <a:gd name="T54" fmla="*/ 47 w 50"/>
                <a:gd name="T55" fmla="*/ 7 h 24"/>
                <a:gd name="T56" fmla="*/ 48 w 50"/>
                <a:gd name="T57" fmla="*/ 6 h 24"/>
                <a:gd name="T58" fmla="*/ 49 w 50"/>
                <a:gd name="T59" fmla="*/ 5 h 24"/>
                <a:gd name="T60" fmla="*/ 49 w 50"/>
                <a:gd name="T61" fmla="*/ 4 h 24"/>
                <a:gd name="T62" fmla="*/ 50 w 50"/>
                <a:gd name="T63" fmla="*/ 4 h 24"/>
                <a:gd name="T64" fmla="*/ 50 w 50"/>
                <a:gd name="T65" fmla="*/ 4 h 24"/>
                <a:gd name="T66" fmla="*/ 17 w 5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24">
                  <a:moveTo>
                    <a:pt x="17" y="0"/>
                  </a:moveTo>
                  <a:lnTo>
                    <a:pt x="17" y="1"/>
                  </a:lnTo>
                  <a:lnTo>
                    <a:pt x="15" y="2"/>
                  </a:lnTo>
                  <a:lnTo>
                    <a:pt x="13" y="3"/>
                  </a:lnTo>
                  <a:lnTo>
                    <a:pt x="11" y="6"/>
                  </a:lnTo>
                  <a:lnTo>
                    <a:pt x="8" y="8"/>
                  </a:lnTo>
                  <a:lnTo>
                    <a:pt x="5" y="11"/>
                  </a:lnTo>
                  <a:lnTo>
                    <a:pt x="2" y="14"/>
                  </a:lnTo>
                  <a:lnTo>
                    <a:pt x="0" y="17"/>
                  </a:lnTo>
                  <a:lnTo>
                    <a:pt x="0" y="20"/>
                  </a:lnTo>
                  <a:lnTo>
                    <a:pt x="0" y="22"/>
                  </a:lnTo>
                  <a:lnTo>
                    <a:pt x="1" y="23"/>
                  </a:lnTo>
                  <a:lnTo>
                    <a:pt x="3" y="24"/>
                  </a:lnTo>
                  <a:lnTo>
                    <a:pt x="6" y="24"/>
                  </a:lnTo>
                  <a:lnTo>
                    <a:pt x="9" y="23"/>
                  </a:lnTo>
                  <a:lnTo>
                    <a:pt x="13" y="22"/>
                  </a:lnTo>
                  <a:lnTo>
                    <a:pt x="17" y="19"/>
                  </a:lnTo>
                  <a:lnTo>
                    <a:pt x="20" y="17"/>
                  </a:lnTo>
                  <a:lnTo>
                    <a:pt x="23" y="16"/>
                  </a:lnTo>
                  <a:lnTo>
                    <a:pt x="26" y="14"/>
                  </a:lnTo>
                  <a:lnTo>
                    <a:pt x="28" y="14"/>
                  </a:lnTo>
                  <a:lnTo>
                    <a:pt x="31" y="13"/>
                  </a:lnTo>
                  <a:lnTo>
                    <a:pt x="34" y="12"/>
                  </a:lnTo>
                  <a:lnTo>
                    <a:pt x="37" y="11"/>
                  </a:lnTo>
                  <a:lnTo>
                    <a:pt x="41" y="10"/>
                  </a:lnTo>
                  <a:lnTo>
                    <a:pt x="43" y="9"/>
                  </a:lnTo>
                  <a:lnTo>
                    <a:pt x="45" y="8"/>
                  </a:lnTo>
                  <a:lnTo>
                    <a:pt x="47" y="7"/>
                  </a:lnTo>
                  <a:lnTo>
                    <a:pt x="48" y="6"/>
                  </a:lnTo>
                  <a:lnTo>
                    <a:pt x="49" y="5"/>
                  </a:lnTo>
                  <a:lnTo>
                    <a:pt x="49" y="4"/>
                  </a:lnTo>
                  <a:lnTo>
                    <a:pt x="50" y="4"/>
                  </a:lnTo>
                  <a:lnTo>
                    <a:pt x="50" y="4"/>
                  </a:lnTo>
                  <a:lnTo>
                    <a:pt x="17" y="0"/>
                  </a:lnTo>
                  <a:close/>
                </a:path>
              </a:pathLst>
            </a:custGeom>
            <a:solidFill>
              <a:srgbClr val="FF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2" name="Freeform 2612"/>
            <p:cNvSpPr>
              <a:spLocks/>
            </p:cNvSpPr>
            <p:nvPr/>
          </p:nvSpPr>
          <p:spPr bwMode="auto">
            <a:xfrm>
              <a:off x="3282951" y="4358248"/>
              <a:ext cx="7938" cy="228600"/>
            </a:xfrm>
            <a:custGeom>
              <a:avLst/>
              <a:gdLst>
                <a:gd name="T0" fmla="*/ 0 w 5"/>
                <a:gd name="T1" fmla="*/ 0 h 144"/>
                <a:gd name="T2" fmla="*/ 1 w 5"/>
                <a:gd name="T3" fmla="*/ 144 h 144"/>
                <a:gd name="T4" fmla="*/ 5 w 5"/>
                <a:gd name="T5" fmla="*/ 144 h 144"/>
                <a:gd name="T6" fmla="*/ 3 w 5"/>
                <a:gd name="T7" fmla="*/ 0 h 144"/>
                <a:gd name="T8" fmla="*/ 0 w 5"/>
                <a:gd name="T9" fmla="*/ 0 h 144"/>
              </a:gdLst>
              <a:ahLst/>
              <a:cxnLst>
                <a:cxn ang="0">
                  <a:pos x="T0" y="T1"/>
                </a:cxn>
                <a:cxn ang="0">
                  <a:pos x="T2" y="T3"/>
                </a:cxn>
                <a:cxn ang="0">
                  <a:pos x="T4" y="T5"/>
                </a:cxn>
                <a:cxn ang="0">
                  <a:pos x="T6" y="T7"/>
                </a:cxn>
                <a:cxn ang="0">
                  <a:pos x="T8" y="T9"/>
                </a:cxn>
              </a:cxnLst>
              <a:rect l="0" t="0" r="r" b="b"/>
              <a:pathLst>
                <a:path w="5" h="144">
                  <a:moveTo>
                    <a:pt x="0" y="0"/>
                  </a:moveTo>
                  <a:lnTo>
                    <a:pt x="1" y="144"/>
                  </a:lnTo>
                  <a:lnTo>
                    <a:pt x="5" y="144"/>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3" name="Freeform 2613"/>
            <p:cNvSpPr>
              <a:spLocks/>
            </p:cNvSpPr>
            <p:nvPr/>
          </p:nvSpPr>
          <p:spPr bwMode="auto">
            <a:xfrm>
              <a:off x="3208340" y="4566213"/>
              <a:ext cx="119063" cy="80963"/>
            </a:xfrm>
            <a:custGeom>
              <a:avLst/>
              <a:gdLst>
                <a:gd name="T0" fmla="*/ 17 w 75"/>
                <a:gd name="T1" fmla="*/ 21 h 51"/>
                <a:gd name="T2" fmla="*/ 15 w 75"/>
                <a:gd name="T3" fmla="*/ 25 h 51"/>
                <a:gd name="T4" fmla="*/ 13 w 75"/>
                <a:gd name="T5" fmla="*/ 29 h 51"/>
                <a:gd name="T6" fmla="*/ 10 w 75"/>
                <a:gd name="T7" fmla="*/ 33 h 51"/>
                <a:gd name="T8" fmla="*/ 8 w 75"/>
                <a:gd name="T9" fmla="*/ 36 h 51"/>
                <a:gd name="T10" fmla="*/ 5 w 75"/>
                <a:gd name="T11" fmla="*/ 40 h 51"/>
                <a:gd name="T12" fmla="*/ 2 w 75"/>
                <a:gd name="T13" fmla="*/ 44 h 51"/>
                <a:gd name="T14" fmla="*/ 0 w 75"/>
                <a:gd name="T15" fmla="*/ 47 h 51"/>
                <a:gd name="T16" fmla="*/ 21 w 75"/>
                <a:gd name="T17" fmla="*/ 51 h 51"/>
                <a:gd name="T18" fmla="*/ 24 w 75"/>
                <a:gd name="T19" fmla="*/ 47 h 51"/>
                <a:gd name="T20" fmla="*/ 26 w 75"/>
                <a:gd name="T21" fmla="*/ 44 h 51"/>
                <a:gd name="T22" fmla="*/ 29 w 75"/>
                <a:gd name="T23" fmla="*/ 41 h 51"/>
                <a:gd name="T24" fmla="*/ 31 w 75"/>
                <a:gd name="T25" fmla="*/ 38 h 51"/>
                <a:gd name="T26" fmla="*/ 32 w 75"/>
                <a:gd name="T27" fmla="*/ 36 h 51"/>
                <a:gd name="T28" fmla="*/ 33 w 75"/>
                <a:gd name="T29" fmla="*/ 35 h 51"/>
                <a:gd name="T30" fmla="*/ 34 w 75"/>
                <a:gd name="T31" fmla="*/ 34 h 51"/>
                <a:gd name="T32" fmla="*/ 34 w 75"/>
                <a:gd name="T33" fmla="*/ 34 h 51"/>
                <a:gd name="T34" fmla="*/ 34 w 75"/>
                <a:gd name="T35" fmla="*/ 34 h 51"/>
                <a:gd name="T36" fmla="*/ 34 w 75"/>
                <a:gd name="T37" fmla="*/ 35 h 51"/>
                <a:gd name="T38" fmla="*/ 40 w 75"/>
                <a:gd name="T39" fmla="*/ 23 h 51"/>
                <a:gd name="T40" fmla="*/ 40 w 75"/>
                <a:gd name="T41" fmla="*/ 23 h 51"/>
                <a:gd name="T42" fmla="*/ 41 w 75"/>
                <a:gd name="T43" fmla="*/ 25 h 51"/>
                <a:gd name="T44" fmla="*/ 44 w 75"/>
                <a:gd name="T45" fmla="*/ 27 h 51"/>
                <a:gd name="T46" fmla="*/ 46 w 75"/>
                <a:gd name="T47" fmla="*/ 31 h 51"/>
                <a:gd name="T48" fmla="*/ 48 w 75"/>
                <a:gd name="T49" fmla="*/ 34 h 51"/>
                <a:gd name="T50" fmla="*/ 51 w 75"/>
                <a:gd name="T51" fmla="*/ 39 h 51"/>
                <a:gd name="T52" fmla="*/ 54 w 75"/>
                <a:gd name="T53" fmla="*/ 43 h 51"/>
                <a:gd name="T54" fmla="*/ 56 w 75"/>
                <a:gd name="T55" fmla="*/ 48 h 51"/>
                <a:gd name="T56" fmla="*/ 56 w 75"/>
                <a:gd name="T57" fmla="*/ 49 h 51"/>
                <a:gd name="T58" fmla="*/ 56 w 75"/>
                <a:gd name="T59" fmla="*/ 50 h 51"/>
                <a:gd name="T60" fmla="*/ 56 w 75"/>
                <a:gd name="T61" fmla="*/ 50 h 51"/>
                <a:gd name="T62" fmla="*/ 56 w 75"/>
                <a:gd name="T63" fmla="*/ 51 h 51"/>
                <a:gd name="T64" fmla="*/ 75 w 75"/>
                <a:gd name="T65" fmla="*/ 51 h 51"/>
                <a:gd name="T66" fmla="*/ 75 w 75"/>
                <a:gd name="T67" fmla="*/ 50 h 51"/>
                <a:gd name="T68" fmla="*/ 75 w 75"/>
                <a:gd name="T69" fmla="*/ 48 h 51"/>
                <a:gd name="T70" fmla="*/ 74 w 75"/>
                <a:gd name="T71" fmla="*/ 47 h 51"/>
                <a:gd name="T72" fmla="*/ 73 w 75"/>
                <a:gd name="T73" fmla="*/ 43 h 51"/>
                <a:gd name="T74" fmla="*/ 70 w 75"/>
                <a:gd name="T75" fmla="*/ 40 h 51"/>
                <a:gd name="T76" fmla="*/ 70 w 75"/>
                <a:gd name="T77" fmla="*/ 33 h 51"/>
                <a:gd name="T78" fmla="*/ 71 w 75"/>
                <a:gd name="T79" fmla="*/ 27 h 51"/>
                <a:gd name="T80" fmla="*/ 71 w 75"/>
                <a:gd name="T81" fmla="*/ 23 h 51"/>
                <a:gd name="T82" fmla="*/ 70 w 75"/>
                <a:gd name="T83" fmla="*/ 18 h 51"/>
                <a:gd name="T84" fmla="*/ 68 w 75"/>
                <a:gd name="T85" fmla="*/ 14 h 51"/>
                <a:gd name="T86" fmla="*/ 64 w 75"/>
                <a:gd name="T87" fmla="*/ 10 h 51"/>
                <a:gd name="T88" fmla="*/ 43 w 75"/>
                <a:gd name="T89" fmla="*/ 0 h 51"/>
                <a:gd name="T90" fmla="*/ 21 w 75"/>
                <a:gd name="T91" fmla="*/ 2 h 51"/>
                <a:gd name="T92" fmla="*/ 21 w 75"/>
                <a:gd name="T93" fmla="*/ 6 h 51"/>
                <a:gd name="T94" fmla="*/ 21 w 75"/>
                <a:gd name="T95" fmla="*/ 11 h 51"/>
                <a:gd name="T96" fmla="*/ 20 w 75"/>
                <a:gd name="T97" fmla="*/ 15 h 51"/>
                <a:gd name="T98" fmla="*/ 17 w 75"/>
                <a:gd name="T99"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51">
                  <a:moveTo>
                    <a:pt x="17" y="21"/>
                  </a:moveTo>
                  <a:lnTo>
                    <a:pt x="15" y="25"/>
                  </a:lnTo>
                  <a:lnTo>
                    <a:pt x="13" y="29"/>
                  </a:lnTo>
                  <a:lnTo>
                    <a:pt x="10" y="33"/>
                  </a:lnTo>
                  <a:lnTo>
                    <a:pt x="8" y="36"/>
                  </a:lnTo>
                  <a:lnTo>
                    <a:pt x="5" y="40"/>
                  </a:lnTo>
                  <a:lnTo>
                    <a:pt x="2" y="44"/>
                  </a:lnTo>
                  <a:lnTo>
                    <a:pt x="0" y="47"/>
                  </a:lnTo>
                  <a:lnTo>
                    <a:pt x="21" y="51"/>
                  </a:lnTo>
                  <a:lnTo>
                    <a:pt x="24" y="47"/>
                  </a:lnTo>
                  <a:lnTo>
                    <a:pt x="26" y="44"/>
                  </a:lnTo>
                  <a:lnTo>
                    <a:pt x="29" y="41"/>
                  </a:lnTo>
                  <a:lnTo>
                    <a:pt x="31" y="38"/>
                  </a:lnTo>
                  <a:lnTo>
                    <a:pt x="32" y="36"/>
                  </a:lnTo>
                  <a:lnTo>
                    <a:pt x="33" y="35"/>
                  </a:lnTo>
                  <a:lnTo>
                    <a:pt x="34" y="34"/>
                  </a:lnTo>
                  <a:lnTo>
                    <a:pt x="34" y="34"/>
                  </a:lnTo>
                  <a:lnTo>
                    <a:pt x="34" y="34"/>
                  </a:lnTo>
                  <a:lnTo>
                    <a:pt x="34" y="35"/>
                  </a:lnTo>
                  <a:lnTo>
                    <a:pt x="40" y="23"/>
                  </a:lnTo>
                  <a:lnTo>
                    <a:pt x="40" y="23"/>
                  </a:lnTo>
                  <a:lnTo>
                    <a:pt x="41" y="25"/>
                  </a:lnTo>
                  <a:lnTo>
                    <a:pt x="44" y="27"/>
                  </a:lnTo>
                  <a:lnTo>
                    <a:pt x="46" y="31"/>
                  </a:lnTo>
                  <a:lnTo>
                    <a:pt x="48" y="34"/>
                  </a:lnTo>
                  <a:lnTo>
                    <a:pt x="51" y="39"/>
                  </a:lnTo>
                  <a:lnTo>
                    <a:pt x="54" y="43"/>
                  </a:lnTo>
                  <a:lnTo>
                    <a:pt x="56" y="48"/>
                  </a:lnTo>
                  <a:lnTo>
                    <a:pt x="56" y="49"/>
                  </a:lnTo>
                  <a:lnTo>
                    <a:pt x="56" y="50"/>
                  </a:lnTo>
                  <a:lnTo>
                    <a:pt x="56" y="50"/>
                  </a:lnTo>
                  <a:lnTo>
                    <a:pt x="56" y="51"/>
                  </a:lnTo>
                  <a:lnTo>
                    <a:pt x="75" y="51"/>
                  </a:lnTo>
                  <a:lnTo>
                    <a:pt x="75" y="50"/>
                  </a:lnTo>
                  <a:lnTo>
                    <a:pt x="75" y="48"/>
                  </a:lnTo>
                  <a:lnTo>
                    <a:pt x="74" y="47"/>
                  </a:lnTo>
                  <a:lnTo>
                    <a:pt x="73" y="43"/>
                  </a:lnTo>
                  <a:lnTo>
                    <a:pt x="70" y="40"/>
                  </a:lnTo>
                  <a:lnTo>
                    <a:pt x="70" y="33"/>
                  </a:lnTo>
                  <a:lnTo>
                    <a:pt x="71" y="27"/>
                  </a:lnTo>
                  <a:lnTo>
                    <a:pt x="71" y="23"/>
                  </a:lnTo>
                  <a:lnTo>
                    <a:pt x="70" y="18"/>
                  </a:lnTo>
                  <a:lnTo>
                    <a:pt x="68" y="14"/>
                  </a:lnTo>
                  <a:lnTo>
                    <a:pt x="64" y="10"/>
                  </a:lnTo>
                  <a:lnTo>
                    <a:pt x="43" y="0"/>
                  </a:lnTo>
                  <a:lnTo>
                    <a:pt x="21" y="2"/>
                  </a:lnTo>
                  <a:lnTo>
                    <a:pt x="21" y="6"/>
                  </a:lnTo>
                  <a:lnTo>
                    <a:pt x="21" y="11"/>
                  </a:lnTo>
                  <a:lnTo>
                    <a:pt x="20" y="15"/>
                  </a:lnTo>
                  <a:lnTo>
                    <a:pt x="17" y="21"/>
                  </a:lnTo>
                  <a:close/>
                </a:path>
              </a:pathLst>
            </a:custGeom>
            <a:solidFill>
              <a:srgbClr val="9633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4" name="Freeform 2614"/>
            <p:cNvSpPr>
              <a:spLocks/>
            </p:cNvSpPr>
            <p:nvPr/>
          </p:nvSpPr>
          <p:spPr bwMode="auto">
            <a:xfrm>
              <a:off x="3203576" y="4570973"/>
              <a:ext cx="38100" cy="69850"/>
            </a:xfrm>
            <a:custGeom>
              <a:avLst/>
              <a:gdLst>
                <a:gd name="T0" fmla="*/ 20 w 24"/>
                <a:gd name="T1" fmla="*/ 19 h 44"/>
                <a:gd name="T2" fmla="*/ 23 w 24"/>
                <a:gd name="T3" fmla="*/ 13 h 44"/>
                <a:gd name="T4" fmla="*/ 24 w 24"/>
                <a:gd name="T5" fmla="*/ 8 h 44"/>
                <a:gd name="T6" fmla="*/ 24 w 24"/>
                <a:gd name="T7" fmla="*/ 4 h 44"/>
                <a:gd name="T8" fmla="*/ 23 w 24"/>
                <a:gd name="T9" fmla="*/ 0 h 44"/>
                <a:gd name="T10" fmla="*/ 7 w 24"/>
                <a:gd name="T11" fmla="*/ 6 h 44"/>
                <a:gd name="T12" fmla="*/ 3 w 24"/>
                <a:gd name="T13" fmla="*/ 9 h 44"/>
                <a:gd name="T14" fmla="*/ 1 w 24"/>
                <a:gd name="T15" fmla="*/ 12 h 44"/>
                <a:gd name="T16" fmla="*/ 0 w 24"/>
                <a:gd name="T17" fmla="*/ 16 h 44"/>
                <a:gd name="T18" fmla="*/ 0 w 24"/>
                <a:gd name="T19" fmla="*/ 20 h 44"/>
                <a:gd name="T20" fmla="*/ 1 w 24"/>
                <a:gd name="T21" fmla="*/ 25 h 44"/>
                <a:gd name="T22" fmla="*/ 1 w 24"/>
                <a:gd name="T23" fmla="*/ 30 h 44"/>
                <a:gd name="T24" fmla="*/ 3 w 24"/>
                <a:gd name="T25" fmla="*/ 35 h 44"/>
                <a:gd name="T26" fmla="*/ 3 w 24"/>
                <a:gd name="T27" fmla="*/ 39 h 44"/>
                <a:gd name="T28" fmla="*/ 2 w 24"/>
                <a:gd name="T29" fmla="*/ 44 h 44"/>
                <a:gd name="T30" fmla="*/ 5 w 24"/>
                <a:gd name="T31" fmla="*/ 41 h 44"/>
                <a:gd name="T32" fmla="*/ 7 w 24"/>
                <a:gd name="T33" fmla="*/ 37 h 44"/>
                <a:gd name="T34" fmla="*/ 10 w 24"/>
                <a:gd name="T35" fmla="*/ 34 h 44"/>
                <a:gd name="T36" fmla="*/ 12 w 24"/>
                <a:gd name="T37" fmla="*/ 30 h 44"/>
                <a:gd name="T38" fmla="*/ 15 w 24"/>
                <a:gd name="T39" fmla="*/ 26 h 44"/>
                <a:gd name="T40" fmla="*/ 18 w 24"/>
                <a:gd name="T41" fmla="*/ 22 h 44"/>
                <a:gd name="T42" fmla="*/ 20 w 24"/>
                <a:gd name="T4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44">
                  <a:moveTo>
                    <a:pt x="20" y="19"/>
                  </a:moveTo>
                  <a:lnTo>
                    <a:pt x="23" y="13"/>
                  </a:lnTo>
                  <a:lnTo>
                    <a:pt x="24" y="8"/>
                  </a:lnTo>
                  <a:lnTo>
                    <a:pt x="24" y="4"/>
                  </a:lnTo>
                  <a:lnTo>
                    <a:pt x="23" y="0"/>
                  </a:lnTo>
                  <a:lnTo>
                    <a:pt x="7" y="6"/>
                  </a:lnTo>
                  <a:lnTo>
                    <a:pt x="3" y="9"/>
                  </a:lnTo>
                  <a:lnTo>
                    <a:pt x="1" y="12"/>
                  </a:lnTo>
                  <a:lnTo>
                    <a:pt x="0" y="16"/>
                  </a:lnTo>
                  <a:lnTo>
                    <a:pt x="0" y="20"/>
                  </a:lnTo>
                  <a:lnTo>
                    <a:pt x="1" y="25"/>
                  </a:lnTo>
                  <a:lnTo>
                    <a:pt x="1" y="30"/>
                  </a:lnTo>
                  <a:lnTo>
                    <a:pt x="3" y="35"/>
                  </a:lnTo>
                  <a:lnTo>
                    <a:pt x="3" y="39"/>
                  </a:lnTo>
                  <a:lnTo>
                    <a:pt x="2" y="44"/>
                  </a:lnTo>
                  <a:lnTo>
                    <a:pt x="5" y="41"/>
                  </a:lnTo>
                  <a:lnTo>
                    <a:pt x="7" y="37"/>
                  </a:lnTo>
                  <a:lnTo>
                    <a:pt x="10" y="34"/>
                  </a:lnTo>
                  <a:lnTo>
                    <a:pt x="12" y="30"/>
                  </a:lnTo>
                  <a:lnTo>
                    <a:pt x="15" y="26"/>
                  </a:lnTo>
                  <a:lnTo>
                    <a:pt x="18" y="22"/>
                  </a:lnTo>
                  <a:lnTo>
                    <a:pt x="20" y="19"/>
                  </a:lnTo>
                  <a:close/>
                </a:path>
              </a:pathLst>
            </a:custGeom>
            <a:solidFill>
              <a:srgbClr val="4C0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5" name="Freeform 2615"/>
            <p:cNvSpPr>
              <a:spLocks/>
            </p:cNvSpPr>
            <p:nvPr/>
          </p:nvSpPr>
          <p:spPr bwMode="auto">
            <a:xfrm>
              <a:off x="3260728" y="4604313"/>
              <a:ext cx="36513" cy="42863"/>
            </a:xfrm>
            <a:custGeom>
              <a:avLst/>
              <a:gdLst>
                <a:gd name="T0" fmla="*/ 22 w 23"/>
                <a:gd name="T1" fmla="*/ 24 h 27"/>
                <a:gd name="T2" fmla="*/ 20 w 23"/>
                <a:gd name="T3" fmla="*/ 20 h 27"/>
                <a:gd name="T4" fmla="*/ 17 w 23"/>
                <a:gd name="T5" fmla="*/ 15 h 27"/>
                <a:gd name="T6" fmla="*/ 15 w 23"/>
                <a:gd name="T7" fmla="*/ 11 h 27"/>
                <a:gd name="T8" fmla="*/ 12 w 23"/>
                <a:gd name="T9" fmla="*/ 7 h 27"/>
                <a:gd name="T10" fmla="*/ 10 w 23"/>
                <a:gd name="T11" fmla="*/ 4 h 27"/>
                <a:gd name="T12" fmla="*/ 7 w 23"/>
                <a:gd name="T13" fmla="*/ 2 h 27"/>
                <a:gd name="T14" fmla="*/ 6 w 23"/>
                <a:gd name="T15" fmla="*/ 0 h 27"/>
                <a:gd name="T16" fmla="*/ 6 w 23"/>
                <a:gd name="T17" fmla="*/ 0 h 27"/>
                <a:gd name="T18" fmla="*/ 0 w 23"/>
                <a:gd name="T19" fmla="*/ 11 h 27"/>
                <a:gd name="T20" fmla="*/ 1 w 23"/>
                <a:gd name="T21" fmla="*/ 12 h 27"/>
                <a:gd name="T22" fmla="*/ 1 w 23"/>
                <a:gd name="T23" fmla="*/ 13 h 27"/>
                <a:gd name="T24" fmla="*/ 2 w 23"/>
                <a:gd name="T25" fmla="*/ 15 h 27"/>
                <a:gd name="T26" fmla="*/ 3 w 23"/>
                <a:gd name="T27" fmla="*/ 17 h 27"/>
                <a:gd name="T28" fmla="*/ 4 w 23"/>
                <a:gd name="T29" fmla="*/ 19 h 27"/>
                <a:gd name="T30" fmla="*/ 5 w 23"/>
                <a:gd name="T31" fmla="*/ 22 h 27"/>
                <a:gd name="T32" fmla="*/ 6 w 23"/>
                <a:gd name="T33" fmla="*/ 24 h 27"/>
                <a:gd name="T34" fmla="*/ 7 w 23"/>
                <a:gd name="T35" fmla="*/ 27 h 27"/>
                <a:gd name="T36" fmla="*/ 23 w 23"/>
                <a:gd name="T37" fmla="*/ 27 h 27"/>
                <a:gd name="T38" fmla="*/ 22 w 23"/>
                <a:gd name="T39" fmla="*/ 26 h 27"/>
                <a:gd name="T40" fmla="*/ 22 w 23"/>
                <a:gd name="T41" fmla="*/ 26 h 27"/>
                <a:gd name="T42" fmla="*/ 22 w 23"/>
                <a:gd name="T43" fmla="*/ 25 h 27"/>
                <a:gd name="T44" fmla="*/ 22 w 23"/>
                <a:gd name="T4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7">
                  <a:moveTo>
                    <a:pt x="22" y="24"/>
                  </a:moveTo>
                  <a:lnTo>
                    <a:pt x="20" y="20"/>
                  </a:lnTo>
                  <a:lnTo>
                    <a:pt x="17" y="15"/>
                  </a:lnTo>
                  <a:lnTo>
                    <a:pt x="15" y="11"/>
                  </a:lnTo>
                  <a:lnTo>
                    <a:pt x="12" y="7"/>
                  </a:lnTo>
                  <a:lnTo>
                    <a:pt x="10" y="4"/>
                  </a:lnTo>
                  <a:lnTo>
                    <a:pt x="7" y="2"/>
                  </a:lnTo>
                  <a:lnTo>
                    <a:pt x="6" y="0"/>
                  </a:lnTo>
                  <a:lnTo>
                    <a:pt x="6" y="0"/>
                  </a:lnTo>
                  <a:lnTo>
                    <a:pt x="0" y="11"/>
                  </a:lnTo>
                  <a:lnTo>
                    <a:pt x="1" y="12"/>
                  </a:lnTo>
                  <a:lnTo>
                    <a:pt x="1" y="13"/>
                  </a:lnTo>
                  <a:lnTo>
                    <a:pt x="2" y="15"/>
                  </a:lnTo>
                  <a:lnTo>
                    <a:pt x="3" y="17"/>
                  </a:lnTo>
                  <a:lnTo>
                    <a:pt x="4" y="19"/>
                  </a:lnTo>
                  <a:lnTo>
                    <a:pt x="5" y="22"/>
                  </a:lnTo>
                  <a:lnTo>
                    <a:pt x="6" y="24"/>
                  </a:lnTo>
                  <a:lnTo>
                    <a:pt x="7" y="27"/>
                  </a:lnTo>
                  <a:lnTo>
                    <a:pt x="23" y="27"/>
                  </a:lnTo>
                  <a:lnTo>
                    <a:pt x="22" y="26"/>
                  </a:lnTo>
                  <a:lnTo>
                    <a:pt x="22" y="26"/>
                  </a:lnTo>
                  <a:lnTo>
                    <a:pt x="22" y="25"/>
                  </a:lnTo>
                  <a:lnTo>
                    <a:pt x="22" y="24"/>
                  </a:lnTo>
                  <a:close/>
                </a:path>
              </a:pathLst>
            </a:custGeom>
            <a:solidFill>
              <a:srgbClr val="4C0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6" name="Freeform 2616"/>
            <p:cNvSpPr>
              <a:spLocks/>
            </p:cNvSpPr>
            <p:nvPr/>
          </p:nvSpPr>
          <p:spPr bwMode="auto">
            <a:xfrm>
              <a:off x="3281363" y="4475725"/>
              <a:ext cx="33338" cy="22225"/>
            </a:xfrm>
            <a:custGeom>
              <a:avLst/>
              <a:gdLst>
                <a:gd name="T0" fmla="*/ 0 w 21"/>
                <a:gd name="T1" fmla="*/ 12 h 14"/>
                <a:gd name="T2" fmla="*/ 0 w 21"/>
                <a:gd name="T3" fmla="*/ 12 h 14"/>
                <a:gd name="T4" fmla="*/ 0 w 21"/>
                <a:gd name="T5" fmla="*/ 13 h 14"/>
                <a:gd name="T6" fmla="*/ 1 w 21"/>
                <a:gd name="T7" fmla="*/ 13 h 14"/>
                <a:gd name="T8" fmla="*/ 2 w 21"/>
                <a:gd name="T9" fmla="*/ 13 h 14"/>
                <a:gd name="T10" fmla="*/ 3 w 21"/>
                <a:gd name="T11" fmla="*/ 14 h 14"/>
                <a:gd name="T12" fmla="*/ 5 w 21"/>
                <a:gd name="T13" fmla="*/ 14 h 14"/>
                <a:gd name="T14" fmla="*/ 7 w 21"/>
                <a:gd name="T15" fmla="*/ 13 h 14"/>
                <a:gd name="T16" fmla="*/ 10 w 21"/>
                <a:gd name="T17" fmla="*/ 12 h 14"/>
                <a:gd name="T18" fmla="*/ 13 w 21"/>
                <a:gd name="T19" fmla="*/ 11 h 14"/>
                <a:gd name="T20" fmla="*/ 16 w 21"/>
                <a:gd name="T21" fmla="*/ 9 h 14"/>
                <a:gd name="T22" fmla="*/ 17 w 21"/>
                <a:gd name="T23" fmla="*/ 7 h 14"/>
                <a:gd name="T24" fmla="*/ 19 w 21"/>
                <a:gd name="T25" fmla="*/ 5 h 14"/>
                <a:gd name="T26" fmla="*/ 20 w 21"/>
                <a:gd name="T27" fmla="*/ 3 h 14"/>
                <a:gd name="T28" fmla="*/ 21 w 21"/>
                <a:gd name="T29" fmla="*/ 1 h 14"/>
                <a:gd name="T30" fmla="*/ 21 w 21"/>
                <a:gd name="T31" fmla="*/ 0 h 14"/>
                <a:gd name="T32" fmla="*/ 21 w 21"/>
                <a:gd name="T33" fmla="*/ 0 h 14"/>
                <a:gd name="T34" fmla="*/ 21 w 21"/>
                <a:gd name="T35" fmla="*/ 0 h 14"/>
                <a:gd name="T36" fmla="*/ 21 w 21"/>
                <a:gd name="T37" fmla="*/ 0 h 14"/>
                <a:gd name="T38" fmla="*/ 20 w 21"/>
                <a:gd name="T39" fmla="*/ 1 h 14"/>
                <a:gd name="T40" fmla="*/ 19 w 21"/>
                <a:gd name="T41" fmla="*/ 1 h 14"/>
                <a:gd name="T42" fmla="*/ 17 w 21"/>
                <a:gd name="T43" fmla="*/ 1 h 14"/>
                <a:gd name="T44" fmla="*/ 16 w 21"/>
                <a:gd name="T45" fmla="*/ 2 h 14"/>
                <a:gd name="T46" fmla="*/ 15 w 21"/>
                <a:gd name="T47" fmla="*/ 2 h 14"/>
                <a:gd name="T48" fmla="*/ 13 w 21"/>
                <a:gd name="T49" fmla="*/ 2 h 14"/>
                <a:gd name="T50" fmla="*/ 12 w 21"/>
                <a:gd name="T51" fmla="*/ 3 h 14"/>
                <a:gd name="T52" fmla="*/ 10 w 21"/>
                <a:gd name="T53" fmla="*/ 3 h 14"/>
                <a:gd name="T54" fmla="*/ 9 w 21"/>
                <a:gd name="T55" fmla="*/ 3 h 14"/>
                <a:gd name="T56" fmla="*/ 8 w 21"/>
                <a:gd name="T57" fmla="*/ 3 h 14"/>
                <a:gd name="T58" fmla="*/ 7 w 21"/>
                <a:gd name="T59" fmla="*/ 2 h 14"/>
                <a:gd name="T60" fmla="*/ 6 w 21"/>
                <a:gd name="T61" fmla="*/ 2 h 14"/>
                <a:gd name="T62" fmla="*/ 6 w 21"/>
                <a:gd name="T63" fmla="*/ 2 h 14"/>
                <a:gd name="T64" fmla="*/ 6 w 21"/>
                <a:gd name="T65" fmla="*/ 2 h 14"/>
                <a:gd name="T66" fmla="*/ 0 w 21"/>
                <a:gd name="T6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4">
                  <a:moveTo>
                    <a:pt x="0" y="12"/>
                  </a:moveTo>
                  <a:lnTo>
                    <a:pt x="0" y="12"/>
                  </a:lnTo>
                  <a:lnTo>
                    <a:pt x="0" y="13"/>
                  </a:lnTo>
                  <a:lnTo>
                    <a:pt x="1" y="13"/>
                  </a:lnTo>
                  <a:lnTo>
                    <a:pt x="2" y="13"/>
                  </a:lnTo>
                  <a:lnTo>
                    <a:pt x="3" y="14"/>
                  </a:lnTo>
                  <a:lnTo>
                    <a:pt x="5" y="14"/>
                  </a:lnTo>
                  <a:lnTo>
                    <a:pt x="7" y="13"/>
                  </a:lnTo>
                  <a:lnTo>
                    <a:pt x="10" y="12"/>
                  </a:lnTo>
                  <a:lnTo>
                    <a:pt x="13" y="11"/>
                  </a:lnTo>
                  <a:lnTo>
                    <a:pt x="16" y="9"/>
                  </a:lnTo>
                  <a:lnTo>
                    <a:pt x="17" y="7"/>
                  </a:lnTo>
                  <a:lnTo>
                    <a:pt x="19" y="5"/>
                  </a:lnTo>
                  <a:lnTo>
                    <a:pt x="20" y="3"/>
                  </a:lnTo>
                  <a:lnTo>
                    <a:pt x="21" y="1"/>
                  </a:lnTo>
                  <a:lnTo>
                    <a:pt x="21" y="0"/>
                  </a:lnTo>
                  <a:lnTo>
                    <a:pt x="21" y="0"/>
                  </a:lnTo>
                  <a:lnTo>
                    <a:pt x="21" y="0"/>
                  </a:lnTo>
                  <a:lnTo>
                    <a:pt x="21" y="0"/>
                  </a:lnTo>
                  <a:lnTo>
                    <a:pt x="20" y="1"/>
                  </a:lnTo>
                  <a:lnTo>
                    <a:pt x="19" y="1"/>
                  </a:lnTo>
                  <a:lnTo>
                    <a:pt x="17" y="1"/>
                  </a:lnTo>
                  <a:lnTo>
                    <a:pt x="16" y="2"/>
                  </a:lnTo>
                  <a:lnTo>
                    <a:pt x="15" y="2"/>
                  </a:lnTo>
                  <a:lnTo>
                    <a:pt x="13" y="2"/>
                  </a:lnTo>
                  <a:lnTo>
                    <a:pt x="12" y="3"/>
                  </a:lnTo>
                  <a:lnTo>
                    <a:pt x="10" y="3"/>
                  </a:lnTo>
                  <a:lnTo>
                    <a:pt x="9" y="3"/>
                  </a:lnTo>
                  <a:lnTo>
                    <a:pt x="8" y="3"/>
                  </a:lnTo>
                  <a:lnTo>
                    <a:pt x="7" y="2"/>
                  </a:lnTo>
                  <a:lnTo>
                    <a:pt x="6" y="2"/>
                  </a:lnTo>
                  <a:lnTo>
                    <a:pt x="6" y="2"/>
                  </a:lnTo>
                  <a:lnTo>
                    <a:pt x="6" y="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7" name="Freeform 2617"/>
            <p:cNvSpPr>
              <a:spLocks/>
            </p:cNvSpPr>
            <p:nvPr/>
          </p:nvSpPr>
          <p:spPr bwMode="auto">
            <a:xfrm>
              <a:off x="3255965" y="4450325"/>
              <a:ext cx="47625" cy="49213"/>
            </a:xfrm>
            <a:custGeom>
              <a:avLst/>
              <a:gdLst>
                <a:gd name="T0" fmla="*/ 0 w 30"/>
                <a:gd name="T1" fmla="*/ 16 h 31"/>
                <a:gd name="T2" fmla="*/ 0 w 30"/>
                <a:gd name="T3" fmla="*/ 19 h 31"/>
                <a:gd name="T4" fmla="*/ 0 w 30"/>
                <a:gd name="T5" fmla="*/ 22 h 31"/>
                <a:gd name="T6" fmla="*/ 0 w 30"/>
                <a:gd name="T7" fmla="*/ 25 h 31"/>
                <a:gd name="T8" fmla="*/ 1 w 30"/>
                <a:gd name="T9" fmla="*/ 27 h 31"/>
                <a:gd name="T10" fmla="*/ 3 w 30"/>
                <a:gd name="T11" fmla="*/ 29 h 31"/>
                <a:gd name="T12" fmla="*/ 5 w 30"/>
                <a:gd name="T13" fmla="*/ 30 h 31"/>
                <a:gd name="T14" fmla="*/ 7 w 30"/>
                <a:gd name="T15" fmla="*/ 31 h 31"/>
                <a:gd name="T16" fmla="*/ 10 w 30"/>
                <a:gd name="T17" fmla="*/ 30 h 31"/>
                <a:gd name="T18" fmla="*/ 13 w 30"/>
                <a:gd name="T19" fmla="*/ 30 h 31"/>
                <a:gd name="T20" fmla="*/ 16 w 30"/>
                <a:gd name="T21" fmla="*/ 28 h 31"/>
                <a:gd name="T22" fmla="*/ 19 w 30"/>
                <a:gd name="T23" fmla="*/ 27 h 31"/>
                <a:gd name="T24" fmla="*/ 22 w 30"/>
                <a:gd name="T25" fmla="*/ 25 h 31"/>
                <a:gd name="T26" fmla="*/ 25 w 30"/>
                <a:gd name="T27" fmla="*/ 22 h 31"/>
                <a:gd name="T28" fmla="*/ 27 w 30"/>
                <a:gd name="T29" fmla="*/ 19 h 31"/>
                <a:gd name="T30" fmla="*/ 29 w 30"/>
                <a:gd name="T31" fmla="*/ 16 h 31"/>
                <a:gd name="T32" fmla="*/ 30 w 30"/>
                <a:gd name="T33" fmla="*/ 13 h 31"/>
                <a:gd name="T34" fmla="*/ 30 w 30"/>
                <a:gd name="T35" fmla="*/ 10 h 31"/>
                <a:gd name="T36" fmla="*/ 30 w 30"/>
                <a:gd name="T37" fmla="*/ 8 h 31"/>
                <a:gd name="T38" fmla="*/ 30 w 30"/>
                <a:gd name="T39" fmla="*/ 6 h 31"/>
                <a:gd name="T40" fmla="*/ 29 w 30"/>
                <a:gd name="T41" fmla="*/ 4 h 31"/>
                <a:gd name="T42" fmla="*/ 28 w 30"/>
                <a:gd name="T43" fmla="*/ 3 h 31"/>
                <a:gd name="T44" fmla="*/ 27 w 30"/>
                <a:gd name="T45" fmla="*/ 2 h 31"/>
                <a:gd name="T46" fmla="*/ 26 w 30"/>
                <a:gd name="T47" fmla="*/ 1 h 31"/>
                <a:gd name="T48" fmla="*/ 24 w 30"/>
                <a:gd name="T49" fmla="*/ 0 h 31"/>
                <a:gd name="T50" fmla="*/ 9 w 30"/>
                <a:gd name="T51" fmla="*/ 4 h 31"/>
                <a:gd name="T52" fmla="*/ 7 w 30"/>
                <a:gd name="T53" fmla="*/ 5 h 31"/>
                <a:gd name="T54" fmla="*/ 6 w 30"/>
                <a:gd name="T55" fmla="*/ 6 h 31"/>
                <a:gd name="T56" fmla="*/ 5 w 30"/>
                <a:gd name="T57" fmla="*/ 8 h 31"/>
                <a:gd name="T58" fmla="*/ 4 w 30"/>
                <a:gd name="T59" fmla="*/ 9 h 31"/>
                <a:gd name="T60" fmla="*/ 2 w 30"/>
                <a:gd name="T61" fmla="*/ 11 h 31"/>
                <a:gd name="T62" fmla="*/ 2 w 30"/>
                <a:gd name="T63" fmla="*/ 13 h 31"/>
                <a:gd name="T64" fmla="*/ 1 w 30"/>
                <a:gd name="T65" fmla="*/ 14 h 31"/>
                <a:gd name="T66" fmla="*/ 0 w 30"/>
                <a:gd name="T67"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0" y="16"/>
                  </a:moveTo>
                  <a:lnTo>
                    <a:pt x="0" y="19"/>
                  </a:lnTo>
                  <a:lnTo>
                    <a:pt x="0" y="22"/>
                  </a:lnTo>
                  <a:lnTo>
                    <a:pt x="0" y="25"/>
                  </a:lnTo>
                  <a:lnTo>
                    <a:pt x="1" y="27"/>
                  </a:lnTo>
                  <a:lnTo>
                    <a:pt x="3" y="29"/>
                  </a:lnTo>
                  <a:lnTo>
                    <a:pt x="5" y="30"/>
                  </a:lnTo>
                  <a:lnTo>
                    <a:pt x="7" y="31"/>
                  </a:lnTo>
                  <a:lnTo>
                    <a:pt x="10" y="30"/>
                  </a:lnTo>
                  <a:lnTo>
                    <a:pt x="13" y="30"/>
                  </a:lnTo>
                  <a:lnTo>
                    <a:pt x="16" y="28"/>
                  </a:lnTo>
                  <a:lnTo>
                    <a:pt x="19" y="27"/>
                  </a:lnTo>
                  <a:lnTo>
                    <a:pt x="22" y="25"/>
                  </a:lnTo>
                  <a:lnTo>
                    <a:pt x="25" y="22"/>
                  </a:lnTo>
                  <a:lnTo>
                    <a:pt x="27" y="19"/>
                  </a:lnTo>
                  <a:lnTo>
                    <a:pt x="29" y="16"/>
                  </a:lnTo>
                  <a:lnTo>
                    <a:pt x="30" y="13"/>
                  </a:lnTo>
                  <a:lnTo>
                    <a:pt x="30" y="10"/>
                  </a:lnTo>
                  <a:lnTo>
                    <a:pt x="30" y="8"/>
                  </a:lnTo>
                  <a:lnTo>
                    <a:pt x="30" y="6"/>
                  </a:lnTo>
                  <a:lnTo>
                    <a:pt x="29" y="4"/>
                  </a:lnTo>
                  <a:lnTo>
                    <a:pt x="28" y="3"/>
                  </a:lnTo>
                  <a:lnTo>
                    <a:pt x="27" y="2"/>
                  </a:lnTo>
                  <a:lnTo>
                    <a:pt x="26" y="1"/>
                  </a:lnTo>
                  <a:lnTo>
                    <a:pt x="24" y="0"/>
                  </a:lnTo>
                  <a:lnTo>
                    <a:pt x="9" y="4"/>
                  </a:lnTo>
                  <a:lnTo>
                    <a:pt x="7" y="5"/>
                  </a:lnTo>
                  <a:lnTo>
                    <a:pt x="6" y="6"/>
                  </a:lnTo>
                  <a:lnTo>
                    <a:pt x="5" y="8"/>
                  </a:lnTo>
                  <a:lnTo>
                    <a:pt x="4" y="9"/>
                  </a:lnTo>
                  <a:lnTo>
                    <a:pt x="2" y="11"/>
                  </a:lnTo>
                  <a:lnTo>
                    <a:pt x="2" y="13"/>
                  </a:lnTo>
                  <a:lnTo>
                    <a:pt x="1" y="14"/>
                  </a:lnTo>
                  <a:lnTo>
                    <a:pt x="0" y="16"/>
                  </a:lnTo>
                  <a:close/>
                </a:path>
              </a:pathLst>
            </a:custGeom>
            <a:solidFill>
              <a:srgbClr val="C9A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8" name="Rectangle 2618"/>
            <p:cNvSpPr>
              <a:spLocks noChangeArrowheads="1"/>
            </p:cNvSpPr>
            <p:nvPr/>
          </p:nvSpPr>
          <p:spPr bwMode="auto">
            <a:xfrm>
              <a:off x="3255965" y="4494775"/>
              <a:ext cx="17463" cy="15875"/>
            </a:xfrm>
            <a:prstGeom prst="rect">
              <a:avLst/>
            </a:prstGeom>
            <a:solidFill>
              <a:srgbClr val="CC9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39" name="Freeform 2619"/>
            <p:cNvSpPr>
              <a:spLocks/>
            </p:cNvSpPr>
            <p:nvPr/>
          </p:nvSpPr>
          <p:spPr bwMode="auto">
            <a:xfrm>
              <a:off x="3227390" y="4448738"/>
              <a:ext cx="85725" cy="49213"/>
            </a:xfrm>
            <a:custGeom>
              <a:avLst/>
              <a:gdLst>
                <a:gd name="T0" fmla="*/ 32 w 54"/>
                <a:gd name="T1" fmla="*/ 0 h 31"/>
                <a:gd name="T2" fmla="*/ 37 w 54"/>
                <a:gd name="T3" fmla="*/ 0 h 31"/>
                <a:gd name="T4" fmla="*/ 42 w 54"/>
                <a:gd name="T5" fmla="*/ 0 h 31"/>
                <a:gd name="T6" fmla="*/ 46 w 54"/>
                <a:gd name="T7" fmla="*/ 0 h 31"/>
                <a:gd name="T8" fmla="*/ 49 w 54"/>
                <a:gd name="T9" fmla="*/ 0 h 31"/>
                <a:gd name="T10" fmla="*/ 52 w 54"/>
                <a:gd name="T11" fmla="*/ 1 h 31"/>
                <a:gd name="T12" fmla="*/ 54 w 54"/>
                <a:gd name="T13" fmla="*/ 1 h 31"/>
                <a:gd name="T14" fmla="*/ 54 w 54"/>
                <a:gd name="T15" fmla="*/ 2 h 31"/>
                <a:gd name="T16" fmla="*/ 54 w 54"/>
                <a:gd name="T17" fmla="*/ 3 h 31"/>
                <a:gd name="T18" fmla="*/ 52 w 54"/>
                <a:gd name="T19" fmla="*/ 3 h 31"/>
                <a:gd name="T20" fmla="*/ 49 w 54"/>
                <a:gd name="T21" fmla="*/ 4 h 31"/>
                <a:gd name="T22" fmla="*/ 44 w 54"/>
                <a:gd name="T23" fmla="*/ 4 h 31"/>
                <a:gd name="T24" fmla="*/ 39 w 54"/>
                <a:gd name="T25" fmla="*/ 4 h 31"/>
                <a:gd name="T26" fmla="*/ 33 w 54"/>
                <a:gd name="T27" fmla="*/ 6 h 31"/>
                <a:gd name="T28" fmla="*/ 28 w 54"/>
                <a:gd name="T29" fmla="*/ 7 h 31"/>
                <a:gd name="T30" fmla="*/ 25 w 54"/>
                <a:gd name="T31" fmla="*/ 10 h 31"/>
                <a:gd name="T32" fmla="*/ 23 w 54"/>
                <a:gd name="T33" fmla="*/ 14 h 31"/>
                <a:gd name="T34" fmla="*/ 23 w 54"/>
                <a:gd name="T35" fmla="*/ 16 h 31"/>
                <a:gd name="T36" fmla="*/ 24 w 54"/>
                <a:gd name="T37" fmla="*/ 17 h 31"/>
                <a:gd name="T38" fmla="*/ 26 w 54"/>
                <a:gd name="T39" fmla="*/ 18 h 31"/>
                <a:gd name="T40" fmla="*/ 28 w 54"/>
                <a:gd name="T41" fmla="*/ 19 h 31"/>
                <a:gd name="T42" fmla="*/ 30 w 54"/>
                <a:gd name="T43" fmla="*/ 19 h 31"/>
                <a:gd name="T44" fmla="*/ 32 w 54"/>
                <a:gd name="T45" fmla="*/ 19 h 31"/>
                <a:gd name="T46" fmla="*/ 33 w 54"/>
                <a:gd name="T47" fmla="*/ 19 h 31"/>
                <a:gd name="T48" fmla="*/ 34 w 54"/>
                <a:gd name="T49" fmla="*/ 19 h 31"/>
                <a:gd name="T50" fmla="*/ 34 w 54"/>
                <a:gd name="T51" fmla="*/ 20 h 31"/>
                <a:gd name="T52" fmla="*/ 33 w 54"/>
                <a:gd name="T53" fmla="*/ 21 h 31"/>
                <a:gd name="T54" fmla="*/ 32 w 54"/>
                <a:gd name="T55" fmla="*/ 22 h 31"/>
                <a:gd name="T56" fmla="*/ 30 w 54"/>
                <a:gd name="T57" fmla="*/ 24 h 31"/>
                <a:gd name="T58" fmla="*/ 28 w 54"/>
                <a:gd name="T59" fmla="*/ 26 h 31"/>
                <a:gd name="T60" fmla="*/ 26 w 54"/>
                <a:gd name="T61" fmla="*/ 27 h 31"/>
                <a:gd name="T62" fmla="*/ 23 w 54"/>
                <a:gd name="T63" fmla="*/ 29 h 31"/>
                <a:gd name="T64" fmla="*/ 20 w 54"/>
                <a:gd name="T65" fmla="*/ 30 h 31"/>
                <a:gd name="T66" fmla="*/ 16 w 54"/>
                <a:gd name="T67" fmla="*/ 30 h 31"/>
                <a:gd name="T68" fmla="*/ 12 w 54"/>
                <a:gd name="T69" fmla="*/ 31 h 31"/>
                <a:gd name="T70" fmla="*/ 9 w 54"/>
                <a:gd name="T71" fmla="*/ 30 h 31"/>
                <a:gd name="T72" fmla="*/ 5 w 54"/>
                <a:gd name="T73" fmla="*/ 29 h 31"/>
                <a:gd name="T74" fmla="*/ 3 w 54"/>
                <a:gd name="T75" fmla="*/ 27 h 31"/>
                <a:gd name="T76" fmla="*/ 1 w 54"/>
                <a:gd name="T77" fmla="*/ 24 h 31"/>
                <a:gd name="T78" fmla="*/ 0 w 54"/>
                <a:gd name="T79" fmla="*/ 20 h 31"/>
                <a:gd name="T80" fmla="*/ 2 w 54"/>
                <a:gd name="T81" fmla="*/ 16 h 31"/>
                <a:gd name="T82" fmla="*/ 4 w 54"/>
                <a:gd name="T83" fmla="*/ 12 h 31"/>
                <a:gd name="T84" fmla="*/ 7 w 54"/>
                <a:gd name="T85" fmla="*/ 8 h 31"/>
                <a:gd name="T86" fmla="*/ 10 w 54"/>
                <a:gd name="T87" fmla="*/ 6 h 31"/>
                <a:gd name="T88" fmla="*/ 15 w 54"/>
                <a:gd name="T89" fmla="*/ 4 h 31"/>
                <a:gd name="T90" fmla="*/ 19 w 54"/>
                <a:gd name="T91" fmla="*/ 2 h 31"/>
                <a:gd name="T92" fmla="*/ 24 w 54"/>
                <a:gd name="T93" fmla="*/ 1 h 31"/>
                <a:gd name="T94" fmla="*/ 28 w 54"/>
                <a:gd name="T95" fmla="*/ 0 h 31"/>
                <a:gd name="T96" fmla="*/ 32 w 54"/>
                <a:gd name="T9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31">
                  <a:moveTo>
                    <a:pt x="32" y="0"/>
                  </a:moveTo>
                  <a:lnTo>
                    <a:pt x="37" y="0"/>
                  </a:lnTo>
                  <a:lnTo>
                    <a:pt x="42" y="0"/>
                  </a:lnTo>
                  <a:lnTo>
                    <a:pt x="46" y="0"/>
                  </a:lnTo>
                  <a:lnTo>
                    <a:pt x="49" y="0"/>
                  </a:lnTo>
                  <a:lnTo>
                    <a:pt x="52" y="1"/>
                  </a:lnTo>
                  <a:lnTo>
                    <a:pt x="54" y="1"/>
                  </a:lnTo>
                  <a:lnTo>
                    <a:pt x="54" y="2"/>
                  </a:lnTo>
                  <a:lnTo>
                    <a:pt x="54" y="3"/>
                  </a:lnTo>
                  <a:lnTo>
                    <a:pt x="52" y="3"/>
                  </a:lnTo>
                  <a:lnTo>
                    <a:pt x="49" y="4"/>
                  </a:lnTo>
                  <a:lnTo>
                    <a:pt x="44" y="4"/>
                  </a:lnTo>
                  <a:lnTo>
                    <a:pt x="39" y="4"/>
                  </a:lnTo>
                  <a:lnTo>
                    <a:pt x="33" y="6"/>
                  </a:lnTo>
                  <a:lnTo>
                    <a:pt x="28" y="7"/>
                  </a:lnTo>
                  <a:lnTo>
                    <a:pt x="25" y="10"/>
                  </a:lnTo>
                  <a:lnTo>
                    <a:pt x="23" y="14"/>
                  </a:lnTo>
                  <a:lnTo>
                    <a:pt x="23" y="16"/>
                  </a:lnTo>
                  <a:lnTo>
                    <a:pt x="24" y="17"/>
                  </a:lnTo>
                  <a:lnTo>
                    <a:pt x="26" y="18"/>
                  </a:lnTo>
                  <a:lnTo>
                    <a:pt x="28" y="19"/>
                  </a:lnTo>
                  <a:lnTo>
                    <a:pt x="30" y="19"/>
                  </a:lnTo>
                  <a:lnTo>
                    <a:pt x="32" y="19"/>
                  </a:lnTo>
                  <a:lnTo>
                    <a:pt x="33" y="19"/>
                  </a:lnTo>
                  <a:lnTo>
                    <a:pt x="34" y="19"/>
                  </a:lnTo>
                  <a:lnTo>
                    <a:pt x="34" y="20"/>
                  </a:lnTo>
                  <a:lnTo>
                    <a:pt x="33" y="21"/>
                  </a:lnTo>
                  <a:lnTo>
                    <a:pt x="32" y="22"/>
                  </a:lnTo>
                  <a:lnTo>
                    <a:pt x="30" y="24"/>
                  </a:lnTo>
                  <a:lnTo>
                    <a:pt x="28" y="26"/>
                  </a:lnTo>
                  <a:lnTo>
                    <a:pt x="26" y="27"/>
                  </a:lnTo>
                  <a:lnTo>
                    <a:pt x="23" y="29"/>
                  </a:lnTo>
                  <a:lnTo>
                    <a:pt x="20" y="30"/>
                  </a:lnTo>
                  <a:lnTo>
                    <a:pt x="16" y="30"/>
                  </a:lnTo>
                  <a:lnTo>
                    <a:pt x="12" y="31"/>
                  </a:lnTo>
                  <a:lnTo>
                    <a:pt x="9" y="30"/>
                  </a:lnTo>
                  <a:lnTo>
                    <a:pt x="5" y="29"/>
                  </a:lnTo>
                  <a:lnTo>
                    <a:pt x="3" y="27"/>
                  </a:lnTo>
                  <a:lnTo>
                    <a:pt x="1" y="24"/>
                  </a:lnTo>
                  <a:lnTo>
                    <a:pt x="0" y="20"/>
                  </a:lnTo>
                  <a:lnTo>
                    <a:pt x="2" y="16"/>
                  </a:lnTo>
                  <a:lnTo>
                    <a:pt x="4" y="12"/>
                  </a:lnTo>
                  <a:lnTo>
                    <a:pt x="7" y="8"/>
                  </a:lnTo>
                  <a:lnTo>
                    <a:pt x="10" y="6"/>
                  </a:lnTo>
                  <a:lnTo>
                    <a:pt x="15" y="4"/>
                  </a:lnTo>
                  <a:lnTo>
                    <a:pt x="19" y="2"/>
                  </a:lnTo>
                  <a:lnTo>
                    <a:pt x="24" y="1"/>
                  </a:lnTo>
                  <a:lnTo>
                    <a:pt x="28"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0" name="Freeform 2620"/>
            <p:cNvSpPr>
              <a:spLocks/>
            </p:cNvSpPr>
            <p:nvPr/>
          </p:nvSpPr>
          <p:spPr bwMode="auto">
            <a:xfrm>
              <a:off x="3270253" y="4491600"/>
              <a:ext cx="182563" cy="42863"/>
            </a:xfrm>
            <a:custGeom>
              <a:avLst/>
              <a:gdLst>
                <a:gd name="T0" fmla="*/ 54 w 115"/>
                <a:gd name="T1" fmla="*/ 24 h 27"/>
                <a:gd name="T2" fmla="*/ 59 w 115"/>
                <a:gd name="T3" fmla="*/ 21 h 27"/>
                <a:gd name="T4" fmla="*/ 65 w 115"/>
                <a:gd name="T5" fmla="*/ 18 h 27"/>
                <a:gd name="T6" fmla="*/ 70 w 115"/>
                <a:gd name="T7" fmla="*/ 15 h 27"/>
                <a:gd name="T8" fmla="*/ 75 w 115"/>
                <a:gd name="T9" fmla="*/ 12 h 27"/>
                <a:gd name="T10" fmla="*/ 79 w 115"/>
                <a:gd name="T11" fmla="*/ 9 h 27"/>
                <a:gd name="T12" fmla="*/ 84 w 115"/>
                <a:gd name="T13" fmla="*/ 6 h 27"/>
                <a:gd name="T14" fmla="*/ 89 w 115"/>
                <a:gd name="T15" fmla="*/ 4 h 27"/>
                <a:gd name="T16" fmla="*/ 93 w 115"/>
                <a:gd name="T17" fmla="*/ 3 h 27"/>
                <a:gd name="T18" fmla="*/ 98 w 115"/>
                <a:gd name="T19" fmla="*/ 3 h 27"/>
                <a:gd name="T20" fmla="*/ 105 w 115"/>
                <a:gd name="T21" fmla="*/ 2 h 27"/>
                <a:gd name="T22" fmla="*/ 112 w 115"/>
                <a:gd name="T23" fmla="*/ 2 h 27"/>
                <a:gd name="T24" fmla="*/ 112 w 115"/>
                <a:gd name="T25" fmla="*/ 1 h 27"/>
                <a:gd name="T26" fmla="*/ 106 w 115"/>
                <a:gd name="T27" fmla="*/ 1 h 27"/>
                <a:gd name="T28" fmla="*/ 99 w 115"/>
                <a:gd name="T29" fmla="*/ 0 h 27"/>
                <a:gd name="T30" fmla="*/ 93 w 115"/>
                <a:gd name="T31" fmla="*/ 0 h 27"/>
                <a:gd name="T32" fmla="*/ 86 w 115"/>
                <a:gd name="T33" fmla="*/ 1 h 27"/>
                <a:gd name="T34" fmla="*/ 81 w 115"/>
                <a:gd name="T35" fmla="*/ 2 h 27"/>
                <a:gd name="T36" fmla="*/ 76 w 115"/>
                <a:gd name="T37" fmla="*/ 4 h 27"/>
                <a:gd name="T38" fmla="*/ 71 w 115"/>
                <a:gd name="T39" fmla="*/ 6 h 27"/>
                <a:gd name="T40" fmla="*/ 66 w 115"/>
                <a:gd name="T41" fmla="*/ 9 h 27"/>
                <a:gd name="T42" fmla="*/ 61 w 115"/>
                <a:gd name="T43" fmla="*/ 11 h 27"/>
                <a:gd name="T44" fmla="*/ 55 w 115"/>
                <a:gd name="T45" fmla="*/ 13 h 27"/>
                <a:gd name="T46" fmla="*/ 49 w 115"/>
                <a:gd name="T47" fmla="*/ 15 h 27"/>
                <a:gd name="T48" fmla="*/ 41 w 115"/>
                <a:gd name="T49" fmla="*/ 16 h 27"/>
                <a:gd name="T50" fmla="*/ 33 w 115"/>
                <a:gd name="T51" fmla="*/ 17 h 27"/>
                <a:gd name="T52" fmla="*/ 26 w 115"/>
                <a:gd name="T53" fmla="*/ 16 h 27"/>
                <a:gd name="T54" fmla="*/ 19 w 115"/>
                <a:gd name="T55" fmla="*/ 15 h 27"/>
                <a:gd name="T56" fmla="*/ 13 w 115"/>
                <a:gd name="T57" fmla="*/ 14 h 27"/>
                <a:gd name="T58" fmla="*/ 9 w 115"/>
                <a:gd name="T59" fmla="*/ 13 h 27"/>
                <a:gd name="T60" fmla="*/ 6 w 115"/>
                <a:gd name="T61" fmla="*/ 11 h 27"/>
                <a:gd name="T62" fmla="*/ 4 w 115"/>
                <a:gd name="T63" fmla="*/ 11 h 27"/>
                <a:gd name="T64" fmla="*/ 0 w 115"/>
                <a:gd name="T65" fmla="*/ 19 h 27"/>
                <a:gd name="T66" fmla="*/ 10 w 115"/>
                <a:gd name="T67" fmla="*/ 25 h 27"/>
                <a:gd name="T68" fmla="*/ 16 w 115"/>
                <a:gd name="T69" fmla="*/ 25 h 27"/>
                <a:gd name="T70" fmla="*/ 21 w 115"/>
                <a:gd name="T71" fmla="*/ 26 h 27"/>
                <a:gd name="T72" fmla="*/ 27 w 115"/>
                <a:gd name="T73" fmla="*/ 26 h 27"/>
                <a:gd name="T74" fmla="*/ 33 w 115"/>
                <a:gd name="T75" fmla="*/ 27 h 27"/>
                <a:gd name="T76" fmla="*/ 39 w 115"/>
                <a:gd name="T77" fmla="*/ 27 h 27"/>
                <a:gd name="T78" fmla="*/ 44 w 115"/>
                <a:gd name="T79" fmla="*/ 26 h 27"/>
                <a:gd name="T80" fmla="*/ 49 w 115"/>
                <a:gd name="T8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27">
                  <a:moveTo>
                    <a:pt x="51" y="25"/>
                  </a:moveTo>
                  <a:lnTo>
                    <a:pt x="54" y="24"/>
                  </a:lnTo>
                  <a:lnTo>
                    <a:pt x="57" y="22"/>
                  </a:lnTo>
                  <a:lnTo>
                    <a:pt x="59" y="21"/>
                  </a:lnTo>
                  <a:lnTo>
                    <a:pt x="62" y="20"/>
                  </a:lnTo>
                  <a:lnTo>
                    <a:pt x="65" y="18"/>
                  </a:lnTo>
                  <a:lnTo>
                    <a:pt x="67" y="17"/>
                  </a:lnTo>
                  <a:lnTo>
                    <a:pt x="70" y="15"/>
                  </a:lnTo>
                  <a:lnTo>
                    <a:pt x="72" y="13"/>
                  </a:lnTo>
                  <a:lnTo>
                    <a:pt x="75" y="12"/>
                  </a:lnTo>
                  <a:lnTo>
                    <a:pt x="77" y="10"/>
                  </a:lnTo>
                  <a:lnTo>
                    <a:pt x="79" y="9"/>
                  </a:lnTo>
                  <a:lnTo>
                    <a:pt x="82" y="8"/>
                  </a:lnTo>
                  <a:lnTo>
                    <a:pt x="84" y="6"/>
                  </a:lnTo>
                  <a:lnTo>
                    <a:pt x="87" y="5"/>
                  </a:lnTo>
                  <a:lnTo>
                    <a:pt x="89" y="4"/>
                  </a:lnTo>
                  <a:lnTo>
                    <a:pt x="91" y="4"/>
                  </a:lnTo>
                  <a:lnTo>
                    <a:pt x="93" y="3"/>
                  </a:lnTo>
                  <a:lnTo>
                    <a:pt x="96" y="3"/>
                  </a:lnTo>
                  <a:lnTo>
                    <a:pt x="98" y="3"/>
                  </a:lnTo>
                  <a:lnTo>
                    <a:pt x="102" y="2"/>
                  </a:lnTo>
                  <a:lnTo>
                    <a:pt x="105" y="2"/>
                  </a:lnTo>
                  <a:lnTo>
                    <a:pt x="108" y="2"/>
                  </a:lnTo>
                  <a:lnTo>
                    <a:pt x="112" y="2"/>
                  </a:lnTo>
                  <a:lnTo>
                    <a:pt x="115" y="2"/>
                  </a:lnTo>
                  <a:lnTo>
                    <a:pt x="112" y="1"/>
                  </a:lnTo>
                  <a:lnTo>
                    <a:pt x="109" y="1"/>
                  </a:lnTo>
                  <a:lnTo>
                    <a:pt x="106" y="1"/>
                  </a:lnTo>
                  <a:lnTo>
                    <a:pt x="103" y="0"/>
                  </a:lnTo>
                  <a:lnTo>
                    <a:pt x="99" y="0"/>
                  </a:lnTo>
                  <a:lnTo>
                    <a:pt x="96" y="0"/>
                  </a:lnTo>
                  <a:lnTo>
                    <a:pt x="93" y="0"/>
                  </a:lnTo>
                  <a:lnTo>
                    <a:pt x="90" y="0"/>
                  </a:lnTo>
                  <a:lnTo>
                    <a:pt x="86" y="1"/>
                  </a:lnTo>
                  <a:lnTo>
                    <a:pt x="84" y="1"/>
                  </a:lnTo>
                  <a:lnTo>
                    <a:pt x="81" y="2"/>
                  </a:lnTo>
                  <a:lnTo>
                    <a:pt x="78" y="3"/>
                  </a:lnTo>
                  <a:lnTo>
                    <a:pt x="76" y="4"/>
                  </a:lnTo>
                  <a:lnTo>
                    <a:pt x="73" y="5"/>
                  </a:lnTo>
                  <a:lnTo>
                    <a:pt x="71" y="6"/>
                  </a:lnTo>
                  <a:lnTo>
                    <a:pt x="69" y="7"/>
                  </a:lnTo>
                  <a:lnTo>
                    <a:pt x="66" y="9"/>
                  </a:lnTo>
                  <a:lnTo>
                    <a:pt x="64" y="10"/>
                  </a:lnTo>
                  <a:lnTo>
                    <a:pt x="61" y="11"/>
                  </a:lnTo>
                  <a:lnTo>
                    <a:pt x="58" y="12"/>
                  </a:lnTo>
                  <a:lnTo>
                    <a:pt x="55" y="13"/>
                  </a:lnTo>
                  <a:lnTo>
                    <a:pt x="52" y="14"/>
                  </a:lnTo>
                  <a:lnTo>
                    <a:pt x="49" y="15"/>
                  </a:lnTo>
                  <a:lnTo>
                    <a:pt x="45" y="16"/>
                  </a:lnTo>
                  <a:lnTo>
                    <a:pt x="41" y="16"/>
                  </a:lnTo>
                  <a:lnTo>
                    <a:pt x="37" y="17"/>
                  </a:lnTo>
                  <a:lnTo>
                    <a:pt x="33" y="17"/>
                  </a:lnTo>
                  <a:lnTo>
                    <a:pt x="29" y="17"/>
                  </a:lnTo>
                  <a:lnTo>
                    <a:pt x="26" y="16"/>
                  </a:lnTo>
                  <a:lnTo>
                    <a:pt x="22" y="16"/>
                  </a:lnTo>
                  <a:lnTo>
                    <a:pt x="19" y="15"/>
                  </a:lnTo>
                  <a:lnTo>
                    <a:pt x="16" y="15"/>
                  </a:lnTo>
                  <a:lnTo>
                    <a:pt x="13" y="14"/>
                  </a:lnTo>
                  <a:lnTo>
                    <a:pt x="11" y="14"/>
                  </a:lnTo>
                  <a:lnTo>
                    <a:pt x="9" y="13"/>
                  </a:lnTo>
                  <a:lnTo>
                    <a:pt x="7" y="12"/>
                  </a:lnTo>
                  <a:lnTo>
                    <a:pt x="6" y="11"/>
                  </a:lnTo>
                  <a:lnTo>
                    <a:pt x="5" y="11"/>
                  </a:lnTo>
                  <a:lnTo>
                    <a:pt x="4" y="11"/>
                  </a:lnTo>
                  <a:lnTo>
                    <a:pt x="4" y="11"/>
                  </a:lnTo>
                  <a:lnTo>
                    <a:pt x="0" y="19"/>
                  </a:lnTo>
                  <a:lnTo>
                    <a:pt x="8" y="24"/>
                  </a:lnTo>
                  <a:lnTo>
                    <a:pt x="10" y="25"/>
                  </a:lnTo>
                  <a:lnTo>
                    <a:pt x="13" y="25"/>
                  </a:lnTo>
                  <a:lnTo>
                    <a:pt x="16" y="25"/>
                  </a:lnTo>
                  <a:lnTo>
                    <a:pt x="19" y="26"/>
                  </a:lnTo>
                  <a:lnTo>
                    <a:pt x="21" y="26"/>
                  </a:lnTo>
                  <a:lnTo>
                    <a:pt x="24" y="26"/>
                  </a:lnTo>
                  <a:lnTo>
                    <a:pt x="27" y="26"/>
                  </a:lnTo>
                  <a:lnTo>
                    <a:pt x="30" y="26"/>
                  </a:lnTo>
                  <a:lnTo>
                    <a:pt x="33" y="27"/>
                  </a:lnTo>
                  <a:lnTo>
                    <a:pt x="36" y="27"/>
                  </a:lnTo>
                  <a:lnTo>
                    <a:pt x="39" y="27"/>
                  </a:lnTo>
                  <a:lnTo>
                    <a:pt x="42" y="26"/>
                  </a:lnTo>
                  <a:lnTo>
                    <a:pt x="44" y="26"/>
                  </a:lnTo>
                  <a:lnTo>
                    <a:pt x="47" y="26"/>
                  </a:lnTo>
                  <a:lnTo>
                    <a:pt x="49" y="25"/>
                  </a:lnTo>
                  <a:lnTo>
                    <a:pt x="51" y="25"/>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1" name="Freeform 2621"/>
            <p:cNvSpPr>
              <a:spLocks/>
            </p:cNvSpPr>
            <p:nvPr/>
          </p:nvSpPr>
          <p:spPr bwMode="auto">
            <a:xfrm>
              <a:off x="3214690" y="4502713"/>
              <a:ext cx="104775" cy="85725"/>
            </a:xfrm>
            <a:custGeom>
              <a:avLst/>
              <a:gdLst>
                <a:gd name="T0" fmla="*/ 51 w 66"/>
                <a:gd name="T1" fmla="*/ 7 h 54"/>
                <a:gd name="T2" fmla="*/ 45 w 66"/>
                <a:gd name="T3" fmla="*/ 5 h 54"/>
                <a:gd name="T4" fmla="*/ 40 w 66"/>
                <a:gd name="T5" fmla="*/ 4 h 54"/>
                <a:gd name="T6" fmla="*/ 34 w 66"/>
                <a:gd name="T7" fmla="*/ 3 h 54"/>
                <a:gd name="T8" fmla="*/ 29 w 66"/>
                <a:gd name="T9" fmla="*/ 1 h 54"/>
                <a:gd name="T10" fmla="*/ 24 w 66"/>
                <a:gd name="T11" fmla="*/ 1 h 54"/>
                <a:gd name="T12" fmla="*/ 19 w 66"/>
                <a:gd name="T13" fmla="*/ 1 h 54"/>
                <a:gd name="T14" fmla="*/ 15 w 66"/>
                <a:gd name="T15" fmla="*/ 0 h 54"/>
                <a:gd name="T16" fmla="*/ 10 w 66"/>
                <a:gd name="T17" fmla="*/ 1 h 54"/>
                <a:gd name="T18" fmla="*/ 5 w 66"/>
                <a:gd name="T19" fmla="*/ 2 h 54"/>
                <a:gd name="T20" fmla="*/ 2 w 66"/>
                <a:gd name="T21" fmla="*/ 4 h 54"/>
                <a:gd name="T22" fmla="*/ 2 w 66"/>
                <a:gd name="T23" fmla="*/ 6 h 54"/>
                <a:gd name="T24" fmla="*/ 0 w 66"/>
                <a:gd name="T25" fmla="*/ 10 h 54"/>
                <a:gd name="T26" fmla="*/ 1 w 66"/>
                <a:gd name="T27" fmla="*/ 14 h 54"/>
                <a:gd name="T28" fmla="*/ 2 w 66"/>
                <a:gd name="T29" fmla="*/ 15 h 54"/>
                <a:gd name="T30" fmla="*/ 4 w 66"/>
                <a:gd name="T31" fmla="*/ 17 h 54"/>
                <a:gd name="T32" fmla="*/ 7 w 66"/>
                <a:gd name="T33" fmla="*/ 19 h 54"/>
                <a:gd name="T34" fmla="*/ 11 w 66"/>
                <a:gd name="T35" fmla="*/ 21 h 54"/>
                <a:gd name="T36" fmla="*/ 16 w 66"/>
                <a:gd name="T37" fmla="*/ 23 h 54"/>
                <a:gd name="T38" fmla="*/ 21 w 66"/>
                <a:gd name="T39" fmla="*/ 24 h 54"/>
                <a:gd name="T40" fmla="*/ 25 w 66"/>
                <a:gd name="T41" fmla="*/ 24 h 54"/>
                <a:gd name="T42" fmla="*/ 25 w 66"/>
                <a:gd name="T43" fmla="*/ 25 h 54"/>
                <a:gd name="T44" fmla="*/ 22 w 66"/>
                <a:gd name="T45" fmla="*/ 27 h 54"/>
                <a:gd name="T46" fmla="*/ 20 w 66"/>
                <a:gd name="T47" fmla="*/ 31 h 54"/>
                <a:gd name="T48" fmla="*/ 17 w 66"/>
                <a:gd name="T49" fmla="*/ 34 h 54"/>
                <a:gd name="T50" fmla="*/ 16 w 66"/>
                <a:gd name="T51" fmla="*/ 37 h 54"/>
                <a:gd name="T52" fmla="*/ 16 w 66"/>
                <a:gd name="T53" fmla="*/ 43 h 54"/>
                <a:gd name="T54" fmla="*/ 19 w 66"/>
                <a:gd name="T55" fmla="*/ 47 h 54"/>
                <a:gd name="T56" fmla="*/ 24 w 66"/>
                <a:gd name="T57" fmla="*/ 47 h 54"/>
                <a:gd name="T58" fmla="*/ 31 w 66"/>
                <a:gd name="T59" fmla="*/ 47 h 54"/>
                <a:gd name="T60" fmla="*/ 39 w 66"/>
                <a:gd name="T61" fmla="*/ 47 h 54"/>
                <a:gd name="T62" fmla="*/ 48 w 66"/>
                <a:gd name="T63" fmla="*/ 49 h 54"/>
                <a:gd name="T64" fmla="*/ 56 w 66"/>
                <a:gd name="T65" fmla="*/ 51 h 54"/>
                <a:gd name="T66" fmla="*/ 61 w 66"/>
                <a:gd name="T67" fmla="*/ 52 h 54"/>
                <a:gd name="T68" fmla="*/ 63 w 66"/>
                <a:gd name="T69" fmla="*/ 53 h 54"/>
                <a:gd name="T70" fmla="*/ 62 w 66"/>
                <a:gd name="T71" fmla="*/ 52 h 54"/>
                <a:gd name="T72" fmla="*/ 56 w 66"/>
                <a:gd name="T73" fmla="*/ 49 h 54"/>
                <a:gd name="T74" fmla="*/ 52 w 66"/>
                <a:gd name="T75" fmla="*/ 41 h 54"/>
                <a:gd name="T76" fmla="*/ 51 w 66"/>
                <a:gd name="T77" fmla="*/ 32 h 54"/>
                <a:gd name="T78" fmla="*/ 55 w 66"/>
                <a:gd name="T79" fmla="*/ 27 h 54"/>
                <a:gd name="T80" fmla="*/ 62 w 66"/>
                <a:gd name="T81" fmla="*/ 25 h 54"/>
                <a:gd name="T82" fmla="*/ 66 w 66"/>
                <a:gd name="T83" fmla="*/ 22 h 54"/>
                <a:gd name="T84" fmla="*/ 66 w 66"/>
                <a:gd name="T85" fmla="*/ 19 h 54"/>
                <a:gd name="T86" fmla="*/ 65 w 66"/>
                <a:gd name="T87" fmla="*/ 16 h 54"/>
                <a:gd name="T88" fmla="*/ 62 w 66"/>
                <a:gd name="T89" fmla="*/ 13 h 54"/>
                <a:gd name="T90" fmla="*/ 57 w 66"/>
                <a:gd name="T9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54">
                  <a:moveTo>
                    <a:pt x="53" y="8"/>
                  </a:moveTo>
                  <a:lnTo>
                    <a:pt x="51" y="7"/>
                  </a:lnTo>
                  <a:lnTo>
                    <a:pt x="48" y="6"/>
                  </a:lnTo>
                  <a:lnTo>
                    <a:pt x="45" y="5"/>
                  </a:lnTo>
                  <a:lnTo>
                    <a:pt x="43" y="4"/>
                  </a:lnTo>
                  <a:lnTo>
                    <a:pt x="40" y="4"/>
                  </a:lnTo>
                  <a:lnTo>
                    <a:pt x="37" y="3"/>
                  </a:lnTo>
                  <a:lnTo>
                    <a:pt x="34" y="3"/>
                  </a:lnTo>
                  <a:lnTo>
                    <a:pt x="32" y="2"/>
                  </a:lnTo>
                  <a:lnTo>
                    <a:pt x="29" y="1"/>
                  </a:lnTo>
                  <a:lnTo>
                    <a:pt x="26" y="1"/>
                  </a:lnTo>
                  <a:lnTo>
                    <a:pt x="24" y="1"/>
                  </a:lnTo>
                  <a:lnTo>
                    <a:pt x="21" y="1"/>
                  </a:lnTo>
                  <a:lnTo>
                    <a:pt x="19" y="1"/>
                  </a:lnTo>
                  <a:lnTo>
                    <a:pt x="17" y="1"/>
                  </a:lnTo>
                  <a:lnTo>
                    <a:pt x="15" y="0"/>
                  </a:lnTo>
                  <a:lnTo>
                    <a:pt x="14" y="0"/>
                  </a:lnTo>
                  <a:lnTo>
                    <a:pt x="10" y="1"/>
                  </a:lnTo>
                  <a:lnTo>
                    <a:pt x="7" y="1"/>
                  </a:lnTo>
                  <a:lnTo>
                    <a:pt x="5" y="2"/>
                  </a:lnTo>
                  <a:lnTo>
                    <a:pt x="3" y="4"/>
                  </a:lnTo>
                  <a:lnTo>
                    <a:pt x="2" y="4"/>
                  </a:lnTo>
                  <a:lnTo>
                    <a:pt x="2" y="5"/>
                  </a:lnTo>
                  <a:lnTo>
                    <a:pt x="2" y="6"/>
                  </a:lnTo>
                  <a:lnTo>
                    <a:pt x="2" y="6"/>
                  </a:lnTo>
                  <a:lnTo>
                    <a:pt x="0" y="10"/>
                  </a:lnTo>
                  <a:lnTo>
                    <a:pt x="1" y="13"/>
                  </a:lnTo>
                  <a:lnTo>
                    <a:pt x="1" y="14"/>
                  </a:lnTo>
                  <a:lnTo>
                    <a:pt x="1" y="14"/>
                  </a:lnTo>
                  <a:lnTo>
                    <a:pt x="2" y="15"/>
                  </a:lnTo>
                  <a:lnTo>
                    <a:pt x="3" y="16"/>
                  </a:lnTo>
                  <a:lnTo>
                    <a:pt x="4" y="17"/>
                  </a:lnTo>
                  <a:lnTo>
                    <a:pt x="5" y="18"/>
                  </a:lnTo>
                  <a:lnTo>
                    <a:pt x="7" y="19"/>
                  </a:lnTo>
                  <a:lnTo>
                    <a:pt x="9" y="20"/>
                  </a:lnTo>
                  <a:lnTo>
                    <a:pt x="11" y="21"/>
                  </a:lnTo>
                  <a:lnTo>
                    <a:pt x="13" y="22"/>
                  </a:lnTo>
                  <a:lnTo>
                    <a:pt x="16" y="23"/>
                  </a:lnTo>
                  <a:lnTo>
                    <a:pt x="19" y="23"/>
                  </a:lnTo>
                  <a:lnTo>
                    <a:pt x="21" y="24"/>
                  </a:lnTo>
                  <a:lnTo>
                    <a:pt x="24" y="24"/>
                  </a:lnTo>
                  <a:lnTo>
                    <a:pt x="25" y="24"/>
                  </a:lnTo>
                  <a:lnTo>
                    <a:pt x="26" y="24"/>
                  </a:lnTo>
                  <a:lnTo>
                    <a:pt x="25" y="25"/>
                  </a:lnTo>
                  <a:lnTo>
                    <a:pt x="23" y="26"/>
                  </a:lnTo>
                  <a:lnTo>
                    <a:pt x="22" y="27"/>
                  </a:lnTo>
                  <a:lnTo>
                    <a:pt x="21" y="29"/>
                  </a:lnTo>
                  <a:lnTo>
                    <a:pt x="20" y="31"/>
                  </a:lnTo>
                  <a:lnTo>
                    <a:pt x="18" y="32"/>
                  </a:lnTo>
                  <a:lnTo>
                    <a:pt x="17" y="34"/>
                  </a:lnTo>
                  <a:lnTo>
                    <a:pt x="16" y="35"/>
                  </a:lnTo>
                  <a:lnTo>
                    <a:pt x="16" y="37"/>
                  </a:lnTo>
                  <a:lnTo>
                    <a:pt x="15" y="39"/>
                  </a:lnTo>
                  <a:lnTo>
                    <a:pt x="16" y="43"/>
                  </a:lnTo>
                  <a:lnTo>
                    <a:pt x="16" y="47"/>
                  </a:lnTo>
                  <a:lnTo>
                    <a:pt x="19" y="47"/>
                  </a:lnTo>
                  <a:lnTo>
                    <a:pt x="21" y="47"/>
                  </a:lnTo>
                  <a:lnTo>
                    <a:pt x="24" y="47"/>
                  </a:lnTo>
                  <a:lnTo>
                    <a:pt x="28" y="47"/>
                  </a:lnTo>
                  <a:lnTo>
                    <a:pt x="31" y="47"/>
                  </a:lnTo>
                  <a:lnTo>
                    <a:pt x="35" y="47"/>
                  </a:lnTo>
                  <a:lnTo>
                    <a:pt x="39" y="47"/>
                  </a:lnTo>
                  <a:lnTo>
                    <a:pt x="43" y="48"/>
                  </a:lnTo>
                  <a:lnTo>
                    <a:pt x="48" y="49"/>
                  </a:lnTo>
                  <a:lnTo>
                    <a:pt x="53" y="50"/>
                  </a:lnTo>
                  <a:lnTo>
                    <a:pt x="56" y="51"/>
                  </a:lnTo>
                  <a:lnTo>
                    <a:pt x="59" y="52"/>
                  </a:lnTo>
                  <a:lnTo>
                    <a:pt x="61" y="52"/>
                  </a:lnTo>
                  <a:lnTo>
                    <a:pt x="62" y="53"/>
                  </a:lnTo>
                  <a:lnTo>
                    <a:pt x="63" y="53"/>
                  </a:lnTo>
                  <a:lnTo>
                    <a:pt x="63" y="54"/>
                  </a:lnTo>
                  <a:lnTo>
                    <a:pt x="62" y="52"/>
                  </a:lnTo>
                  <a:lnTo>
                    <a:pt x="59" y="49"/>
                  </a:lnTo>
                  <a:lnTo>
                    <a:pt x="56" y="49"/>
                  </a:lnTo>
                  <a:lnTo>
                    <a:pt x="53" y="45"/>
                  </a:lnTo>
                  <a:lnTo>
                    <a:pt x="52" y="41"/>
                  </a:lnTo>
                  <a:lnTo>
                    <a:pt x="52" y="36"/>
                  </a:lnTo>
                  <a:lnTo>
                    <a:pt x="51" y="32"/>
                  </a:lnTo>
                  <a:lnTo>
                    <a:pt x="53" y="29"/>
                  </a:lnTo>
                  <a:lnTo>
                    <a:pt x="55" y="27"/>
                  </a:lnTo>
                  <a:lnTo>
                    <a:pt x="59" y="27"/>
                  </a:lnTo>
                  <a:lnTo>
                    <a:pt x="62" y="25"/>
                  </a:lnTo>
                  <a:lnTo>
                    <a:pt x="64" y="24"/>
                  </a:lnTo>
                  <a:lnTo>
                    <a:pt x="66" y="22"/>
                  </a:lnTo>
                  <a:lnTo>
                    <a:pt x="66" y="19"/>
                  </a:lnTo>
                  <a:lnTo>
                    <a:pt x="66" y="19"/>
                  </a:lnTo>
                  <a:lnTo>
                    <a:pt x="65" y="18"/>
                  </a:lnTo>
                  <a:lnTo>
                    <a:pt x="65" y="16"/>
                  </a:lnTo>
                  <a:lnTo>
                    <a:pt x="63" y="15"/>
                  </a:lnTo>
                  <a:lnTo>
                    <a:pt x="62" y="13"/>
                  </a:lnTo>
                  <a:lnTo>
                    <a:pt x="59" y="12"/>
                  </a:lnTo>
                  <a:lnTo>
                    <a:pt x="57" y="10"/>
                  </a:lnTo>
                  <a:lnTo>
                    <a:pt x="53" y="8"/>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2" name="Freeform 2622"/>
            <p:cNvSpPr>
              <a:spLocks/>
            </p:cNvSpPr>
            <p:nvPr/>
          </p:nvSpPr>
          <p:spPr bwMode="auto">
            <a:xfrm>
              <a:off x="3289301" y="4494775"/>
              <a:ext cx="165100" cy="49213"/>
            </a:xfrm>
            <a:custGeom>
              <a:avLst/>
              <a:gdLst>
                <a:gd name="T0" fmla="*/ 41 w 104"/>
                <a:gd name="T1" fmla="*/ 28 h 31"/>
                <a:gd name="T2" fmla="*/ 49 w 104"/>
                <a:gd name="T3" fmla="*/ 26 h 31"/>
                <a:gd name="T4" fmla="*/ 56 w 104"/>
                <a:gd name="T5" fmla="*/ 23 h 31"/>
                <a:gd name="T6" fmla="*/ 62 w 104"/>
                <a:gd name="T7" fmla="*/ 20 h 31"/>
                <a:gd name="T8" fmla="*/ 67 w 104"/>
                <a:gd name="T9" fmla="*/ 17 h 31"/>
                <a:gd name="T10" fmla="*/ 71 w 104"/>
                <a:gd name="T11" fmla="*/ 13 h 31"/>
                <a:gd name="T12" fmla="*/ 75 w 104"/>
                <a:gd name="T13" fmla="*/ 10 h 31"/>
                <a:gd name="T14" fmla="*/ 78 w 104"/>
                <a:gd name="T15" fmla="*/ 8 h 31"/>
                <a:gd name="T16" fmla="*/ 83 w 104"/>
                <a:gd name="T17" fmla="*/ 5 h 31"/>
                <a:gd name="T18" fmla="*/ 91 w 104"/>
                <a:gd name="T19" fmla="*/ 3 h 31"/>
                <a:gd name="T20" fmla="*/ 99 w 104"/>
                <a:gd name="T21" fmla="*/ 1 h 31"/>
                <a:gd name="T22" fmla="*/ 103 w 104"/>
                <a:gd name="T23" fmla="*/ 0 h 31"/>
                <a:gd name="T24" fmla="*/ 103 w 104"/>
                <a:gd name="T25" fmla="*/ 0 h 31"/>
                <a:gd name="T26" fmla="*/ 100 w 104"/>
                <a:gd name="T27" fmla="*/ 0 h 31"/>
                <a:gd name="T28" fmla="*/ 93 w 104"/>
                <a:gd name="T29" fmla="*/ 0 h 31"/>
                <a:gd name="T30" fmla="*/ 87 w 104"/>
                <a:gd name="T31" fmla="*/ 1 h 31"/>
                <a:gd name="T32" fmla="*/ 82 w 104"/>
                <a:gd name="T33" fmla="*/ 1 h 31"/>
                <a:gd name="T34" fmla="*/ 77 w 104"/>
                <a:gd name="T35" fmla="*/ 2 h 31"/>
                <a:gd name="T36" fmla="*/ 73 w 104"/>
                <a:gd name="T37" fmla="*/ 4 h 31"/>
                <a:gd name="T38" fmla="*/ 68 w 104"/>
                <a:gd name="T39" fmla="*/ 7 h 31"/>
                <a:gd name="T40" fmla="*/ 63 w 104"/>
                <a:gd name="T41" fmla="*/ 10 h 31"/>
                <a:gd name="T42" fmla="*/ 58 w 104"/>
                <a:gd name="T43" fmla="*/ 12 h 31"/>
                <a:gd name="T44" fmla="*/ 53 w 104"/>
                <a:gd name="T45" fmla="*/ 16 h 31"/>
                <a:gd name="T46" fmla="*/ 48 w 104"/>
                <a:gd name="T47" fmla="*/ 19 h 31"/>
                <a:gd name="T48" fmla="*/ 42 w 104"/>
                <a:gd name="T49" fmla="*/ 21 h 31"/>
                <a:gd name="T50" fmla="*/ 38 w 104"/>
                <a:gd name="T51" fmla="*/ 23 h 31"/>
                <a:gd name="T52" fmla="*/ 33 w 104"/>
                <a:gd name="T53" fmla="*/ 23 h 31"/>
                <a:gd name="T54" fmla="*/ 27 w 104"/>
                <a:gd name="T55" fmla="*/ 24 h 31"/>
                <a:gd name="T56" fmla="*/ 19 w 104"/>
                <a:gd name="T57" fmla="*/ 24 h 31"/>
                <a:gd name="T58" fmla="*/ 17 w 104"/>
                <a:gd name="T59" fmla="*/ 27 h 31"/>
                <a:gd name="T60" fmla="*/ 12 w 104"/>
                <a:gd name="T61" fmla="*/ 30 h 31"/>
                <a:gd name="T62" fmla="*/ 5 w 104"/>
                <a:gd name="T63" fmla="*/ 26 h 31"/>
                <a:gd name="T64" fmla="*/ 1 w 104"/>
                <a:gd name="T65" fmla="*/ 23 h 31"/>
                <a:gd name="T66" fmla="*/ 4 w 104"/>
                <a:gd name="T67" fmla="*/ 27 h 31"/>
                <a:gd name="T68" fmla="*/ 9 w 104"/>
                <a:gd name="T69" fmla="*/ 31 h 31"/>
                <a:gd name="T70" fmla="*/ 16 w 104"/>
                <a:gd name="T71" fmla="*/ 29 h 31"/>
                <a:gd name="T72" fmla="*/ 25 w 104"/>
                <a:gd name="T73" fmla="*/ 29 h 31"/>
                <a:gd name="T74" fmla="*/ 37 w 104"/>
                <a:gd name="T75"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31">
                  <a:moveTo>
                    <a:pt x="37" y="29"/>
                  </a:moveTo>
                  <a:lnTo>
                    <a:pt x="41" y="28"/>
                  </a:lnTo>
                  <a:lnTo>
                    <a:pt x="45" y="27"/>
                  </a:lnTo>
                  <a:lnTo>
                    <a:pt x="49" y="26"/>
                  </a:lnTo>
                  <a:lnTo>
                    <a:pt x="53" y="25"/>
                  </a:lnTo>
                  <a:lnTo>
                    <a:pt x="56" y="23"/>
                  </a:lnTo>
                  <a:lnTo>
                    <a:pt x="59" y="22"/>
                  </a:lnTo>
                  <a:lnTo>
                    <a:pt x="62" y="20"/>
                  </a:lnTo>
                  <a:lnTo>
                    <a:pt x="65" y="19"/>
                  </a:lnTo>
                  <a:lnTo>
                    <a:pt x="67" y="17"/>
                  </a:lnTo>
                  <a:lnTo>
                    <a:pt x="69" y="15"/>
                  </a:lnTo>
                  <a:lnTo>
                    <a:pt x="71" y="13"/>
                  </a:lnTo>
                  <a:lnTo>
                    <a:pt x="73" y="12"/>
                  </a:lnTo>
                  <a:lnTo>
                    <a:pt x="75" y="10"/>
                  </a:lnTo>
                  <a:lnTo>
                    <a:pt x="77" y="9"/>
                  </a:lnTo>
                  <a:lnTo>
                    <a:pt x="78" y="8"/>
                  </a:lnTo>
                  <a:lnTo>
                    <a:pt x="80" y="7"/>
                  </a:lnTo>
                  <a:lnTo>
                    <a:pt x="83" y="5"/>
                  </a:lnTo>
                  <a:lnTo>
                    <a:pt x="87" y="4"/>
                  </a:lnTo>
                  <a:lnTo>
                    <a:pt x="91" y="3"/>
                  </a:lnTo>
                  <a:lnTo>
                    <a:pt x="95" y="2"/>
                  </a:lnTo>
                  <a:lnTo>
                    <a:pt x="99" y="1"/>
                  </a:lnTo>
                  <a:lnTo>
                    <a:pt x="101" y="0"/>
                  </a:lnTo>
                  <a:lnTo>
                    <a:pt x="103" y="0"/>
                  </a:lnTo>
                  <a:lnTo>
                    <a:pt x="104" y="0"/>
                  </a:lnTo>
                  <a:lnTo>
                    <a:pt x="103" y="0"/>
                  </a:lnTo>
                  <a:lnTo>
                    <a:pt x="103" y="0"/>
                  </a:lnTo>
                  <a:lnTo>
                    <a:pt x="100" y="0"/>
                  </a:lnTo>
                  <a:lnTo>
                    <a:pt x="97" y="0"/>
                  </a:lnTo>
                  <a:lnTo>
                    <a:pt x="93" y="0"/>
                  </a:lnTo>
                  <a:lnTo>
                    <a:pt x="90" y="0"/>
                  </a:lnTo>
                  <a:lnTo>
                    <a:pt x="87" y="1"/>
                  </a:lnTo>
                  <a:lnTo>
                    <a:pt x="84" y="1"/>
                  </a:lnTo>
                  <a:lnTo>
                    <a:pt x="82" y="1"/>
                  </a:lnTo>
                  <a:lnTo>
                    <a:pt x="80" y="2"/>
                  </a:lnTo>
                  <a:lnTo>
                    <a:pt x="77" y="2"/>
                  </a:lnTo>
                  <a:lnTo>
                    <a:pt x="75" y="3"/>
                  </a:lnTo>
                  <a:lnTo>
                    <a:pt x="73" y="4"/>
                  </a:lnTo>
                  <a:lnTo>
                    <a:pt x="71" y="5"/>
                  </a:lnTo>
                  <a:lnTo>
                    <a:pt x="68" y="7"/>
                  </a:lnTo>
                  <a:lnTo>
                    <a:pt x="65" y="8"/>
                  </a:lnTo>
                  <a:lnTo>
                    <a:pt x="63" y="10"/>
                  </a:lnTo>
                  <a:lnTo>
                    <a:pt x="61" y="11"/>
                  </a:lnTo>
                  <a:lnTo>
                    <a:pt x="58" y="12"/>
                  </a:lnTo>
                  <a:lnTo>
                    <a:pt x="55" y="14"/>
                  </a:lnTo>
                  <a:lnTo>
                    <a:pt x="53" y="16"/>
                  </a:lnTo>
                  <a:lnTo>
                    <a:pt x="51" y="17"/>
                  </a:lnTo>
                  <a:lnTo>
                    <a:pt x="48" y="19"/>
                  </a:lnTo>
                  <a:lnTo>
                    <a:pt x="45" y="20"/>
                  </a:lnTo>
                  <a:lnTo>
                    <a:pt x="42" y="21"/>
                  </a:lnTo>
                  <a:lnTo>
                    <a:pt x="39" y="22"/>
                  </a:lnTo>
                  <a:lnTo>
                    <a:pt x="38" y="23"/>
                  </a:lnTo>
                  <a:lnTo>
                    <a:pt x="35" y="23"/>
                  </a:lnTo>
                  <a:lnTo>
                    <a:pt x="33" y="23"/>
                  </a:lnTo>
                  <a:lnTo>
                    <a:pt x="30" y="23"/>
                  </a:lnTo>
                  <a:lnTo>
                    <a:pt x="27" y="24"/>
                  </a:lnTo>
                  <a:lnTo>
                    <a:pt x="24" y="24"/>
                  </a:lnTo>
                  <a:lnTo>
                    <a:pt x="19" y="24"/>
                  </a:lnTo>
                  <a:lnTo>
                    <a:pt x="19" y="26"/>
                  </a:lnTo>
                  <a:lnTo>
                    <a:pt x="17" y="27"/>
                  </a:lnTo>
                  <a:lnTo>
                    <a:pt x="15" y="29"/>
                  </a:lnTo>
                  <a:lnTo>
                    <a:pt x="12" y="30"/>
                  </a:lnTo>
                  <a:lnTo>
                    <a:pt x="8" y="29"/>
                  </a:lnTo>
                  <a:lnTo>
                    <a:pt x="5" y="26"/>
                  </a:lnTo>
                  <a:lnTo>
                    <a:pt x="3" y="24"/>
                  </a:lnTo>
                  <a:lnTo>
                    <a:pt x="1" y="23"/>
                  </a:lnTo>
                  <a:lnTo>
                    <a:pt x="0" y="21"/>
                  </a:lnTo>
                  <a:lnTo>
                    <a:pt x="4" y="27"/>
                  </a:lnTo>
                  <a:lnTo>
                    <a:pt x="6" y="29"/>
                  </a:lnTo>
                  <a:lnTo>
                    <a:pt x="9" y="31"/>
                  </a:lnTo>
                  <a:lnTo>
                    <a:pt x="12" y="31"/>
                  </a:lnTo>
                  <a:lnTo>
                    <a:pt x="16" y="29"/>
                  </a:lnTo>
                  <a:lnTo>
                    <a:pt x="20" y="29"/>
                  </a:lnTo>
                  <a:lnTo>
                    <a:pt x="25" y="29"/>
                  </a:lnTo>
                  <a:lnTo>
                    <a:pt x="30" y="29"/>
                  </a:lnTo>
                  <a:lnTo>
                    <a:pt x="37" y="29"/>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3" name="Freeform 2623"/>
            <p:cNvSpPr>
              <a:spLocks/>
            </p:cNvSpPr>
            <p:nvPr/>
          </p:nvSpPr>
          <p:spPr bwMode="auto">
            <a:xfrm>
              <a:off x="3198813" y="4520175"/>
              <a:ext cx="90488" cy="61913"/>
            </a:xfrm>
            <a:custGeom>
              <a:avLst/>
              <a:gdLst>
                <a:gd name="T0" fmla="*/ 26 w 57"/>
                <a:gd name="T1" fmla="*/ 24 h 39"/>
                <a:gd name="T2" fmla="*/ 27 w 57"/>
                <a:gd name="T3" fmla="*/ 23 h 39"/>
                <a:gd name="T4" fmla="*/ 28 w 57"/>
                <a:gd name="T5" fmla="*/ 21 h 39"/>
                <a:gd name="T6" fmla="*/ 32 w 57"/>
                <a:gd name="T7" fmla="*/ 16 h 39"/>
                <a:gd name="T8" fmla="*/ 34 w 57"/>
                <a:gd name="T9" fmla="*/ 14 h 39"/>
                <a:gd name="T10" fmla="*/ 42 w 57"/>
                <a:gd name="T11" fmla="*/ 13 h 39"/>
                <a:gd name="T12" fmla="*/ 49 w 57"/>
                <a:gd name="T13" fmla="*/ 12 h 39"/>
                <a:gd name="T14" fmla="*/ 56 w 57"/>
                <a:gd name="T15" fmla="*/ 8 h 39"/>
                <a:gd name="T16" fmla="*/ 57 w 57"/>
                <a:gd name="T17" fmla="*/ 5 h 39"/>
                <a:gd name="T18" fmla="*/ 54 w 57"/>
                <a:gd name="T19" fmla="*/ 9 h 39"/>
                <a:gd name="T20" fmla="*/ 46 w 57"/>
                <a:gd name="T21" fmla="*/ 12 h 39"/>
                <a:gd name="T22" fmla="*/ 35 w 57"/>
                <a:gd name="T23" fmla="*/ 13 h 39"/>
                <a:gd name="T24" fmla="*/ 29 w 57"/>
                <a:gd name="T25" fmla="*/ 12 h 39"/>
                <a:gd name="T26" fmla="*/ 27 w 57"/>
                <a:gd name="T27" fmla="*/ 12 h 39"/>
                <a:gd name="T28" fmla="*/ 24 w 57"/>
                <a:gd name="T29" fmla="*/ 11 h 39"/>
                <a:gd name="T30" fmla="*/ 21 w 57"/>
                <a:gd name="T31" fmla="*/ 10 h 39"/>
                <a:gd name="T32" fmla="*/ 19 w 57"/>
                <a:gd name="T33" fmla="*/ 9 h 39"/>
                <a:gd name="T34" fmla="*/ 17 w 57"/>
                <a:gd name="T35" fmla="*/ 8 h 39"/>
                <a:gd name="T36" fmla="*/ 15 w 57"/>
                <a:gd name="T37" fmla="*/ 7 h 39"/>
                <a:gd name="T38" fmla="*/ 14 w 57"/>
                <a:gd name="T39" fmla="*/ 5 h 39"/>
                <a:gd name="T40" fmla="*/ 13 w 57"/>
                <a:gd name="T41" fmla="*/ 4 h 39"/>
                <a:gd name="T42" fmla="*/ 12 w 57"/>
                <a:gd name="T43" fmla="*/ 4 h 39"/>
                <a:gd name="T44" fmla="*/ 11 w 57"/>
                <a:gd name="T45" fmla="*/ 3 h 39"/>
                <a:gd name="T46" fmla="*/ 11 w 57"/>
                <a:gd name="T47" fmla="*/ 3 h 39"/>
                <a:gd name="T48" fmla="*/ 11 w 57"/>
                <a:gd name="T49" fmla="*/ 2 h 39"/>
                <a:gd name="T50" fmla="*/ 7 w 57"/>
                <a:gd name="T51" fmla="*/ 0 h 39"/>
                <a:gd name="T52" fmla="*/ 0 w 57"/>
                <a:gd name="T53" fmla="*/ 8 h 39"/>
                <a:gd name="T54" fmla="*/ 0 w 57"/>
                <a:gd name="T55" fmla="*/ 8 h 39"/>
                <a:gd name="T56" fmla="*/ 1 w 57"/>
                <a:gd name="T57" fmla="*/ 8 h 39"/>
                <a:gd name="T58" fmla="*/ 3 w 57"/>
                <a:gd name="T59" fmla="*/ 9 h 39"/>
                <a:gd name="T60" fmla="*/ 4 w 57"/>
                <a:gd name="T61" fmla="*/ 9 h 39"/>
                <a:gd name="T62" fmla="*/ 9 w 57"/>
                <a:gd name="T63" fmla="*/ 10 h 39"/>
                <a:gd name="T64" fmla="*/ 13 w 57"/>
                <a:gd name="T65" fmla="*/ 11 h 39"/>
                <a:gd name="T66" fmla="*/ 15 w 57"/>
                <a:gd name="T67" fmla="*/ 13 h 39"/>
                <a:gd name="T68" fmla="*/ 18 w 57"/>
                <a:gd name="T69" fmla="*/ 15 h 39"/>
                <a:gd name="T70" fmla="*/ 20 w 57"/>
                <a:gd name="T71" fmla="*/ 19 h 39"/>
                <a:gd name="T72" fmla="*/ 20 w 57"/>
                <a:gd name="T73" fmla="*/ 24 h 39"/>
                <a:gd name="T74" fmla="*/ 17 w 57"/>
                <a:gd name="T75" fmla="*/ 28 h 39"/>
                <a:gd name="T76" fmla="*/ 14 w 57"/>
                <a:gd name="T77" fmla="*/ 33 h 39"/>
                <a:gd name="T78" fmla="*/ 9 w 57"/>
                <a:gd name="T79" fmla="*/ 39 h 39"/>
                <a:gd name="T80" fmla="*/ 9 w 57"/>
                <a:gd name="T81" fmla="*/ 39 h 39"/>
                <a:gd name="T82" fmla="*/ 10 w 57"/>
                <a:gd name="T83" fmla="*/ 38 h 39"/>
                <a:gd name="T84" fmla="*/ 11 w 57"/>
                <a:gd name="T85" fmla="*/ 38 h 39"/>
                <a:gd name="T86" fmla="*/ 13 w 57"/>
                <a:gd name="T87" fmla="*/ 37 h 39"/>
                <a:gd name="T88" fmla="*/ 15 w 57"/>
                <a:gd name="T89" fmla="*/ 37 h 39"/>
                <a:gd name="T90" fmla="*/ 18 w 57"/>
                <a:gd name="T91" fmla="*/ 36 h 39"/>
                <a:gd name="T92" fmla="*/ 22 w 57"/>
                <a:gd name="T93" fmla="*/ 36 h 39"/>
                <a:gd name="T94" fmla="*/ 26 w 57"/>
                <a:gd name="T95" fmla="*/ 35 h 39"/>
                <a:gd name="T96" fmla="*/ 26 w 57"/>
                <a:gd name="T97" fmla="*/ 32 h 39"/>
                <a:gd name="T98" fmla="*/ 26 w 57"/>
                <a:gd name="T99" fmla="*/ 28 h 39"/>
                <a:gd name="T100" fmla="*/ 26 w 57"/>
                <a:gd name="T101" fmla="*/ 26 h 39"/>
                <a:gd name="T102" fmla="*/ 26 w 57"/>
                <a:gd name="T103"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39">
                  <a:moveTo>
                    <a:pt x="26" y="24"/>
                  </a:moveTo>
                  <a:lnTo>
                    <a:pt x="27" y="23"/>
                  </a:lnTo>
                  <a:lnTo>
                    <a:pt x="28" y="21"/>
                  </a:lnTo>
                  <a:lnTo>
                    <a:pt x="32" y="16"/>
                  </a:lnTo>
                  <a:lnTo>
                    <a:pt x="34" y="14"/>
                  </a:lnTo>
                  <a:lnTo>
                    <a:pt x="42" y="13"/>
                  </a:lnTo>
                  <a:lnTo>
                    <a:pt x="49" y="12"/>
                  </a:lnTo>
                  <a:lnTo>
                    <a:pt x="56" y="8"/>
                  </a:lnTo>
                  <a:lnTo>
                    <a:pt x="57" y="5"/>
                  </a:lnTo>
                  <a:lnTo>
                    <a:pt x="54" y="9"/>
                  </a:lnTo>
                  <a:lnTo>
                    <a:pt x="46" y="12"/>
                  </a:lnTo>
                  <a:lnTo>
                    <a:pt x="35" y="13"/>
                  </a:lnTo>
                  <a:lnTo>
                    <a:pt x="29" y="12"/>
                  </a:lnTo>
                  <a:lnTo>
                    <a:pt x="27" y="12"/>
                  </a:lnTo>
                  <a:lnTo>
                    <a:pt x="24" y="11"/>
                  </a:lnTo>
                  <a:lnTo>
                    <a:pt x="21" y="10"/>
                  </a:lnTo>
                  <a:lnTo>
                    <a:pt x="19" y="9"/>
                  </a:lnTo>
                  <a:lnTo>
                    <a:pt x="17" y="8"/>
                  </a:lnTo>
                  <a:lnTo>
                    <a:pt x="15" y="7"/>
                  </a:lnTo>
                  <a:lnTo>
                    <a:pt x="14" y="5"/>
                  </a:lnTo>
                  <a:lnTo>
                    <a:pt x="13" y="4"/>
                  </a:lnTo>
                  <a:lnTo>
                    <a:pt x="12" y="4"/>
                  </a:lnTo>
                  <a:lnTo>
                    <a:pt x="11" y="3"/>
                  </a:lnTo>
                  <a:lnTo>
                    <a:pt x="11" y="3"/>
                  </a:lnTo>
                  <a:lnTo>
                    <a:pt x="11" y="2"/>
                  </a:lnTo>
                  <a:lnTo>
                    <a:pt x="7" y="0"/>
                  </a:lnTo>
                  <a:lnTo>
                    <a:pt x="0" y="8"/>
                  </a:lnTo>
                  <a:lnTo>
                    <a:pt x="0" y="8"/>
                  </a:lnTo>
                  <a:lnTo>
                    <a:pt x="1" y="8"/>
                  </a:lnTo>
                  <a:lnTo>
                    <a:pt x="3" y="9"/>
                  </a:lnTo>
                  <a:lnTo>
                    <a:pt x="4" y="9"/>
                  </a:lnTo>
                  <a:lnTo>
                    <a:pt x="9" y="10"/>
                  </a:lnTo>
                  <a:lnTo>
                    <a:pt x="13" y="11"/>
                  </a:lnTo>
                  <a:lnTo>
                    <a:pt x="15" y="13"/>
                  </a:lnTo>
                  <a:lnTo>
                    <a:pt x="18" y="15"/>
                  </a:lnTo>
                  <a:lnTo>
                    <a:pt x="20" y="19"/>
                  </a:lnTo>
                  <a:lnTo>
                    <a:pt x="20" y="24"/>
                  </a:lnTo>
                  <a:lnTo>
                    <a:pt x="17" y="28"/>
                  </a:lnTo>
                  <a:lnTo>
                    <a:pt x="14" y="33"/>
                  </a:lnTo>
                  <a:lnTo>
                    <a:pt x="9" y="39"/>
                  </a:lnTo>
                  <a:lnTo>
                    <a:pt x="9" y="39"/>
                  </a:lnTo>
                  <a:lnTo>
                    <a:pt x="10" y="38"/>
                  </a:lnTo>
                  <a:lnTo>
                    <a:pt x="11" y="38"/>
                  </a:lnTo>
                  <a:lnTo>
                    <a:pt x="13" y="37"/>
                  </a:lnTo>
                  <a:lnTo>
                    <a:pt x="15" y="37"/>
                  </a:lnTo>
                  <a:lnTo>
                    <a:pt x="18" y="36"/>
                  </a:lnTo>
                  <a:lnTo>
                    <a:pt x="22" y="36"/>
                  </a:lnTo>
                  <a:lnTo>
                    <a:pt x="26" y="35"/>
                  </a:lnTo>
                  <a:lnTo>
                    <a:pt x="26" y="32"/>
                  </a:lnTo>
                  <a:lnTo>
                    <a:pt x="26" y="28"/>
                  </a:lnTo>
                  <a:lnTo>
                    <a:pt x="26" y="26"/>
                  </a:lnTo>
                  <a:lnTo>
                    <a:pt x="26" y="2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4" name="Freeform 2624"/>
            <p:cNvSpPr>
              <a:spLocks/>
            </p:cNvSpPr>
            <p:nvPr/>
          </p:nvSpPr>
          <p:spPr bwMode="auto">
            <a:xfrm>
              <a:off x="3125788" y="4502711"/>
              <a:ext cx="128588" cy="96838"/>
            </a:xfrm>
            <a:custGeom>
              <a:avLst/>
              <a:gdLst>
                <a:gd name="T0" fmla="*/ 65 w 81"/>
                <a:gd name="T1" fmla="*/ 0 h 61"/>
                <a:gd name="T2" fmla="*/ 60 w 81"/>
                <a:gd name="T3" fmla="*/ 0 h 61"/>
                <a:gd name="T4" fmla="*/ 53 w 81"/>
                <a:gd name="T5" fmla="*/ 1 h 61"/>
                <a:gd name="T6" fmla="*/ 43 w 81"/>
                <a:gd name="T7" fmla="*/ 2 h 61"/>
                <a:gd name="T8" fmla="*/ 32 w 81"/>
                <a:gd name="T9" fmla="*/ 4 h 61"/>
                <a:gd name="T10" fmla="*/ 21 w 81"/>
                <a:gd name="T11" fmla="*/ 7 h 61"/>
                <a:gd name="T12" fmla="*/ 11 w 81"/>
                <a:gd name="T13" fmla="*/ 11 h 61"/>
                <a:gd name="T14" fmla="*/ 4 w 81"/>
                <a:gd name="T15" fmla="*/ 17 h 61"/>
                <a:gd name="T16" fmla="*/ 0 w 81"/>
                <a:gd name="T17" fmla="*/ 23 h 61"/>
                <a:gd name="T18" fmla="*/ 0 w 81"/>
                <a:gd name="T19" fmla="*/ 28 h 61"/>
                <a:gd name="T20" fmla="*/ 3 w 81"/>
                <a:gd name="T21" fmla="*/ 32 h 61"/>
                <a:gd name="T22" fmla="*/ 9 w 81"/>
                <a:gd name="T23" fmla="*/ 34 h 61"/>
                <a:gd name="T24" fmla="*/ 15 w 81"/>
                <a:gd name="T25" fmla="*/ 37 h 61"/>
                <a:gd name="T26" fmla="*/ 22 w 81"/>
                <a:gd name="T27" fmla="*/ 39 h 61"/>
                <a:gd name="T28" fmla="*/ 28 w 81"/>
                <a:gd name="T29" fmla="*/ 41 h 61"/>
                <a:gd name="T30" fmla="*/ 33 w 81"/>
                <a:gd name="T31" fmla="*/ 44 h 61"/>
                <a:gd name="T32" fmla="*/ 37 w 81"/>
                <a:gd name="T33" fmla="*/ 49 h 61"/>
                <a:gd name="T34" fmla="*/ 36 w 81"/>
                <a:gd name="T35" fmla="*/ 55 h 61"/>
                <a:gd name="T36" fmla="*/ 32 w 81"/>
                <a:gd name="T37" fmla="*/ 59 h 61"/>
                <a:gd name="T38" fmla="*/ 28 w 81"/>
                <a:gd name="T39" fmla="*/ 61 h 61"/>
                <a:gd name="T40" fmla="*/ 29 w 81"/>
                <a:gd name="T41" fmla="*/ 61 h 61"/>
                <a:gd name="T42" fmla="*/ 37 w 81"/>
                <a:gd name="T43" fmla="*/ 58 h 61"/>
                <a:gd name="T44" fmla="*/ 48 w 81"/>
                <a:gd name="T45" fmla="*/ 54 h 61"/>
                <a:gd name="T46" fmla="*/ 55 w 81"/>
                <a:gd name="T47" fmla="*/ 48 h 61"/>
                <a:gd name="T48" fmla="*/ 54 w 81"/>
                <a:gd name="T49" fmla="*/ 40 h 61"/>
                <a:gd name="T50" fmla="*/ 49 w 81"/>
                <a:gd name="T51" fmla="*/ 34 h 61"/>
                <a:gd name="T52" fmla="*/ 42 w 81"/>
                <a:gd name="T53" fmla="*/ 31 h 61"/>
                <a:gd name="T54" fmla="*/ 37 w 81"/>
                <a:gd name="T55" fmla="*/ 28 h 61"/>
                <a:gd name="T56" fmla="*/ 36 w 81"/>
                <a:gd name="T57" fmla="*/ 25 h 61"/>
                <a:gd name="T58" fmla="*/ 41 w 81"/>
                <a:gd name="T59" fmla="*/ 22 h 61"/>
                <a:gd name="T60" fmla="*/ 47 w 81"/>
                <a:gd name="T61" fmla="*/ 20 h 61"/>
                <a:gd name="T62" fmla="*/ 54 w 81"/>
                <a:gd name="T63" fmla="*/ 19 h 61"/>
                <a:gd name="T64" fmla="*/ 61 w 81"/>
                <a:gd name="T65" fmla="*/ 19 h 61"/>
                <a:gd name="T66" fmla="*/ 67 w 81"/>
                <a:gd name="T67" fmla="*/ 17 h 61"/>
                <a:gd name="T68" fmla="*/ 73 w 81"/>
                <a:gd name="T69" fmla="*/ 15 h 61"/>
                <a:gd name="T70" fmla="*/ 78 w 81"/>
                <a:gd name="T71" fmla="*/ 12 h 61"/>
                <a:gd name="T72" fmla="*/ 80 w 81"/>
                <a:gd name="T73" fmla="*/ 8 h 61"/>
                <a:gd name="T74" fmla="*/ 80 w 81"/>
                <a:gd name="T75" fmla="*/ 5 h 61"/>
                <a:gd name="T76" fmla="*/ 77 w 81"/>
                <a:gd name="T77" fmla="*/ 3 h 61"/>
                <a:gd name="T78" fmla="*/ 70 w 81"/>
                <a:gd name="T79"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61">
                  <a:moveTo>
                    <a:pt x="65" y="0"/>
                  </a:moveTo>
                  <a:lnTo>
                    <a:pt x="65" y="0"/>
                  </a:lnTo>
                  <a:lnTo>
                    <a:pt x="63" y="0"/>
                  </a:lnTo>
                  <a:lnTo>
                    <a:pt x="60" y="0"/>
                  </a:lnTo>
                  <a:lnTo>
                    <a:pt x="57" y="1"/>
                  </a:lnTo>
                  <a:lnTo>
                    <a:pt x="53" y="1"/>
                  </a:lnTo>
                  <a:lnTo>
                    <a:pt x="48" y="1"/>
                  </a:lnTo>
                  <a:lnTo>
                    <a:pt x="43" y="2"/>
                  </a:lnTo>
                  <a:lnTo>
                    <a:pt x="38" y="3"/>
                  </a:lnTo>
                  <a:lnTo>
                    <a:pt x="32" y="4"/>
                  </a:lnTo>
                  <a:lnTo>
                    <a:pt x="26" y="5"/>
                  </a:lnTo>
                  <a:lnTo>
                    <a:pt x="21" y="7"/>
                  </a:lnTo>
                  <a:lnTo>
                    <a:pt x="16" y="9"/>
                  </a:lnTo>
                  <a:lnTo>
                    <a:pt x="11" y="11"/>
                  </a:lnTo>
                  <a:lnTo>
                    <a:pt x="7" y="14"/>
                  </a:lnTo>
                  <a:lnTo>
                    <a:pt x="4" y="17"/>
                  </a:lnTo>
                  <a:lnTo>
                    <a:pt x="1" y="21"/>
                  </a:lnTo>
                  <a:lnTo>
                    <a:pt x="0" y="23"/>
                  </a:lnTo>
                  <a:lnTo>
                    <a:pt x="0" y="26"/>
                  </a:lnTo>
                  <a:lnTo>
                    <a:pt x="0" y="28"/>
                  </a:lnTo>
                  <a:lnTo>
                    <a:pt x="1" y="30"/>
                  </a:lnTo>
                  <a:lnTo>
                    <a:pt x="3" y="32"/>
                  </a:lnTo>
                  <a:lnTo>
                    <a:pt x="6" y="33"/>
                  </a:lnTo>
                  <a:lnTo>
                    <a:pt x="9" y="34"/>
                  </a:lnTo>
                  <a:lnTo>
                    <a:pt x="12" y="35"/>
                  </a:lnTo>
                  <a:lnTo>
                    <a:pt x="15" y="37"/>
                  </a:lnTo>
                  <a:lnTo>
                    <a:pt x="18" y="38"/>
                  </a:lnTo>
                  <a:lnTo>
                    <a:pt x="22" y="39"/>
                  </a:lnTo>
                  <a:lnTo>
                    <a:pt x="25" y="40"/>
                  </a:lnTo>
                  <a:lnTo>
                    <a:pt x="28" y="41"/>
                  </a:lnTo>
                  <a:lnTo>
                    <a:pt x="31" y="43"/>
                  </a:lnTo>
                  <a:lnTo>
                    <a:pt x="33" y="44"/>
                  </a:lnTo>
                  <a:lnTo>
                    <a:pt x="35" y="46"/>
                  </a:lnTo>
                  <a:lnTo>
                    <a:pt x="37" y="49"/>
                  </a:lnTo>
                  <a:lnTo>
                    <a:pt x="37" y="52"/>
                  </a:lnTo>
                  <a:lnTo>
                    <a:pt x="36" y="55"/>
                  </a:lnTo>
                  <a:lnTo>
                    <a:pt x="34" y="57"/>
                  </a:lnTo>
                  <a:lnTo>
                    <a:pt x="32" y="59"/>
                  </a:lnTo>
                  <a:lnTo>
                    <a:pt x="30" y="60"/>
                  </a:lnTo>
                  <a:lnTo>
                    <a:pt x="28" y="61"/>
                  </a:lnTo>
                  <a:lnTo>
                    <a:pt x="28" y="61"/>
                  </a:lnTo>
                  <a:lnTo>
                    <a:pt x="29" y="61"/>
                  </a:lnTo>
                  <a:lnTo>
                    <a:pt x="32" y="60"/>
                  </a:lnTo>
                  <a:lnTo>
                    <a:pt x="37" y="58"/>
                  </a:lnTo>
                  <a:lnTo>
                    <a:pt x="43" y="56"/>
                  </a:lnTo>
                  <a:lnTo>
                    <a:pt x="48" y="54"/>
                  </a:lnTo>
                  <a:lnTo>
                    <a:pt x="52" y="51"/>
                  </a:lnTo>
                  <a:lnTo>
                    <a:pt x="55" y="48"/>
                  </a:lnTo>
                  <a:lnTo>
                    <a:pt x="56" y="44"/>
                  </a:lnTo>
                  <a:lnTo>
                    <a:pt x="54" y="40"/>
                  </a:lnTo>
                  <a:lnTo>
                    <a:pt x="52" y="37"/>
                  </a:lnTo>
                  <a:lnTo>
                    <a:pt x="49" y="34"/>
                  </a:lnTo>
                  <a:lnTo>
                    <a:pt x="45" y="33"/>
                  </a:lnTo>
                  <a:lnTo>
                    <a:pt x="42" y="31"/>
                  </a:lnTo>
                  <a:lnTo>
                    <a:pt x="39" y="29"/>
                  </a:lnTo>
                  <a:lnTo>
                    <a:pt x="37" y="28"/>
                  </a:lnTo>
                  <a:lnTo>
                    <a:pt x="36" y="27"/>
                  </a:lnTo>
                  <a:lnTo>
                    <a:pt x="36" y="25"/>
                  </a:lnTo>
                  <a:lnTo>
                    <a:pt x="38" y="23"/>
                  </a:lnTo>
                  <a:lnTo>
                    <a:pt x="41" y="22"/>
                  </a:lnTo>
                  <a:lnTo>
                    <a:pt x="44" y="20"/>
                  </a:lnTo>
                  <a:lnTo>
                    <a:pt x="47" y="20"/>
                  </a:lnTo>
                  <a:lnTo>
                    <a:pt x="51" y="19"/>
                  </a:lnTo>
                  <a:lnTo>
                    <a:pt x="54" y="19"/>
                  </a:lnTo>
                  <a:lnTo>
                    <a:pt x="57" y="19"/>
                  </a:lnTo>
                  <a:lnTo>
                    <a:pt x="61" y="19"/>
                  </a:lnTo>
                  <a:lnTo>
                    <a:pt x="64" y="18"/>
                  </a:lnTo>
                  <a:lnTo>
                    <a:pt x="67" y="17"/>
                  </a:lnTo>
                  <a:lnTo>
                    <a:pt x="70" y="16"/>
                  </a:lnTo>
                  <a:lnTo>
                    <a:pt x="73" y="15"/>
                  </a:lnTo>
                  <a:lnTo>
                    <a:pt x="76" y="14"/>
                  </a:lnTo>
                  <a:lnTo>
                    <a:pt x="78" y="12"/>
                  </a:lnTo>
                  <a:lnTo>
                    <a:pt x="79" y="10"/>
                  </a:lnTo>
                  <a:lnTo>
                    <a:pt x="80" y="8"/>
                  </a:lnTo>
                  <a:lnTo>
                    <a:pt x="81" y="7"/>
                  </a:lnTo>
                  <a:lnTo>
                    <a:pt x="80" y="5"/>
                  </a:lnTo>
                  <a:lnTo>
                    <a:pt x="79" y="4"/>
                  </a:lnTo>
                  <a:lnTo>
                    <a:pt x="77" y="3"/>
                  </a:lnTo>
                  <a:lnTo>
                    <a:pt x="74" y="2"/>
                  </a:lnTo>
                  <a:lnTo>
                    <a:pt x="70" y="1"/>
                  </a:lnTo>
                  <a:lnTo>
                    <a:pt x="65" y="0"/>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5" name="Freeform 2625"/>
            <p:cNvSpPr>
              <a:spLocks/>
            </p:cNvSpPr>
            <p:nvPr/>
          </p:nvSpPr>
          <p:spPr bwMode="auto">
            <a:xfrm>
              <a:off x="3125788" y="4502711"/>
              <a:ext cx="103188" cy="96838"/>
            </a:xfrm>
            <a:custGeom>
              <a:avLst/>
              <a:gdLst>
                <a:gd name="T0" fmla="*/ 43 w 65"/>
                <a:gd name="T1" fmla="*/ 49 h 61"/>
                <a:gd name="T2" fmla="*/ 41 w 65"/>
                <a:gd name="T3" fmla="*/ 45 h 61"/>
                <a:gd name="T4" fmla="*/ 37 w 65"/>
                <a:gd name="T5" fmla="*/ 41 h 61"/>
                <a:gd name="T6" fmla="*/ 31 w 65"/>
                <a:gd name="T7" fmla="*/ 38 h 61"/>
                <a:gd name="T8" fmla="*/ 25 w 65"/>
                <a:gd name="T9" fmla="*/ 35 h 61"/>
                <a:gd name="T10" fmla="*/ 19 w 65"/>
                <a:gd name="T11" fmla="*/ 32 h 61"/>
                <a:gd name="T12" fmla="*/ 14 w 65"/>
                <a:gd name="T13" fmla="*/ 29 h 61"/>
                <a:gd name="T14" fmla="*/ 14 w 65"/>
                <a:gd name="T15" fmla="*/ 23 h 61"/>
                <a:gd name="T16" fmla="*/ 17 w 65"/>
                <a:gd name="T17" fmla="*/ 17 h 61"/>
                <a:gd name="T18" fmla="*/ 21 w 65"/>
                <a:gd name="T19" fmla="*/ 13 h 61"/>
                <a:gd name="T20" fmla="*/ 27 w 65"/>
                <a:gd name="T21" fmla="*/ 9 h 61"/>
                <a:gd name="T22" fmla="*/ 34 w 65"/>
                <a:gd name="T23" fmla="*/ 6 h 61"/>
                <a:gd name="T24" fmla="*/ 42 w 65"/>
                <a:gd name="T25" fmla="*/ 4 h 61"/>
                <a:gd name="T26" fmla="*/ 50 w 65"/>
                <a:gd name="T27" fmla="*/ 3 h 61"/>
                <a:gd name="T28" fmla="*/ 57 w 65"/>
                <a:gd name="T29" fmla="*/ 1 h 61"/>
                <a:gd name="T30" fmla="*/ 63 w 65"/>
                <a:gd name="T31" fmla="*/ 1 h 61"/>
                <a:gd name="T32" fmla="*/ 65 w 65"/>
                <a:gd name="T33" fmla="*/ 0 h 61"/>
                <a:gd name="T34" fmla="*/ 64 w 65"/>
                <a:gd name="T35" fmla="*/ 0 h 61"/>
                <a:gd name="T36" fmla="*/ 60 w 65"/>
                <a:gd name="T37" fmla="*/ 0 h 61"/>
                <a:gd name="T38" fmla="*/ 53 w 65"/>
                <a:gd name="T39" fmla="*/ 1 h 61"/>
                <a:gd name="T40" fmla="*/ 43 w 65"/>
                <a:gd name="T41" fmla="*/ 2 h 61"/>
                <a:gd name="T42" fmla="*/ 32 w 65"/>
                <a:gd name="T43" fmla="*/ 4 h 61"/>
                <a:gd name="T44" fmla="*/ 21 w 65"/>
                <a:gd name="T45" fmla="*/ 7 h 61"/>
                <a:gd name="T46" fmla="*/ 11 w 65"/>
                <a:gd name="T47" fmla="*/ 11 h 61"/>
                <a:gd name="T48" fmla="*/ 4 w 65"/>
                <a:gd name="T49" fmla="*/ 17 h 61"/>
                <a:gd name="T50" fmla="*/ 0 w 65"/>
                <a:gd name="T51" fmla="*/ 23 h 61"/>
                <a:gd name="T52" fmla="*/ 0 w 65"/>
                <a:gd name="T53" fmla="*/ 28 h 61"/>
                <a:gd name="T54" fmla="*/ 3 w 65"/>
                <a:gd name="T55" fmla="*/ 32 h 61"/>
                <a:gd name="T56" fmla="*/ 9 w 65"/>
                <a:gd name="T57" fmla="*/ 34 h 61"/>
                <a:gd name="T58" fmla="*/ 15 w 65"/>
                <a:gd name="T59" fmla="*/ 37 h 61"/>
                <a:gd name="T60" fmla="*/ 22 w 65"/>
                <a:gd name="T61" fmla="*/ 39 h 61"/>
                <a:gd name="T62" fmla="*/ 28 w 65"/>
                <a:gd name="T63" fmla="*/ 41 h 61"/>
                <a:gd name="T64" fmla="*/ 33 w 65"/>
                <a:gd name="T65" fmla="*/ 44 h 61"/>
                <a:gd name="T66" fmla="*/ 37 w 65"/>
                <a:gd name="T67" fmla="*/ 49 h 61"/>
                <a:gd name="T68" fmla="*/ 36 w 65"/>
                <a:gd name="T69" fmla="*/ 55 h 61"/>
                <a:gd name="T70" fmla="*/ 32 w 65"/>
                <a:gd name="T71" fmla="*/ 59 h 61"/>
                <a:gd name="T72" fmla="*/ 28 w 65"/>
                <a:gd name="T73" fmla="*/ 61 h 61"/>
                <a:gd name="T74" fmla="*/ 28 w 65"/>
                <a:gd name="T75" fmla="*/ 61 h 61"/>
                <a:gd name="T76" fmla="*/ 28 w 65"/>
                <a:gd name="T77" fmla="*/ 61 h 61"/>
                <a:gd name="T78" fmla="*/ 33 w 65"/>
                <a:gd name="T79" fmla="*/ 59 h 61"/>
                <a:gd name="T80" fmla="*/ 37 w 65"/>
                <a:gd name="T81" fmla="*/ 56 h 61"/>
                <a:gd name="T82" fmla="*/ 41 w 65"/>
                <a:gd name="T83" fmla="*/ 54 h 61"/>
                <a:gd name="T84" fmla="*/ 42 w 65"/>
                <a:gd name="T85"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61">
                  <a:moveTo>
                    <a:pt x="42" y="51"/>
                  </a:moveTo>
                  <a:lnTo>
                    <a:pt x="43" y="49"/>
                  </a:lnTo>
                  <a:lnTo>
                    <a:pt x="42" y="47"/>
                  </a:lnTo>
                  <a:lnTo>
                    <a:pt x="41" y="45"/>
                  </a:lnTo>
                  <a:lnTo>
                    <a:pt x="39" y="43"/>
                  </a:lnTo>
                  <a:lnTo>
                    <a:pt x="37" y="41"/>
                  </a:lnTo>
                  <a:lnTo>
                    <a:pt x="34" y="40"/>
                  </a:lnTo>
                  <a:lnTo>
                    <a:pt x="31" y="38"/>
                  </a:lnTo>
                  <a:lnTo>
                    <a:pt x="28" y="36"/>
                  </a:lnTo>
                  <a:lnTo>
                    <a:pt x="25" y="35"/>
                  </a:lnTo>
                  <a:lnTo>
                    <a:pt x="21" y="33"/>
                  </a:lnTo>
                  <a:lnTo>
                    <a:pt x="19" y="32"/>
                  </a:lnTo>
                  <a:lnTo>
                    <a:pt x="16" y="31"/>
                  </a:lnTo>
                  <a:lnTo>
                    <a:pt x="14" y="29"/>
                  </a:lnTo>
                  <a:lnTo>
                    <a:pt x="13" y="27"/>
                  </a:lnTo>
                  <a:lnTo>
                    <a:pt x="14" y="23"/>
                  </a:lnTo>
                  <a:lnTo>
                    <a:pt x="15" y="19"/>
                  </a:lnTo>
                  <a:lnTo>
                    <a:pt x="17" y="17"/>
                  </a:lnTo>
                  <a:lnTo>
                    <a:pt x="19" y="15"/>
                  </a:lnTo>
                  <a:lnTo>
                    <a:pt x="21" y="13"/>
                  </a:lnTo>
                  <a:lnTo>
                    <a:pt x="24" y="11"/>
                  </a:lnTo>
                  <a:lnTo>
                    <a:pt x="27" y="9"/>
                  </a:lnTo>
                  <a:lnTo>
                    <a:pt x="31" y="8"/>
                  </a:lnTo>
                  <a:lnTo>
                    <a:pt x="34" y="6"/>
                  </a:lnTo>
                  <a:lnTo>
                    <a:pt x="38" y="5"/>
                  </a:lnTo>
                  <a:lnTo>
                    <a:pt x="42" y="4"/>
                  </a:lnTo>
                  <a:lnTo>
                    <a:pt x="46" y="4"/>
                  </a:lnTo>
                  <a:lnTo>
                    <a:pt x="50" y="3"/>
                  </a:lnTo>
                  <a:lnTo>
                    <a:pt x="53" y="2"/>
                  </a:lnTo>
                  <a:lnTo>
                    <a:pt x="57" y="1"/>
                  </a:lnTo>
                  <a:lnTo>
                    <a:pt x="60" y="1"/>
                  </a:lnTo>
                  <a:lnTo>
                    <a:pt x="63" y="1"/>
                  </a:lnTo>
                  <a:lnTo>
                    <a:pt x="65" y="0"/>
                  </a:lnTo>
                  <a:lnTo>
                    <a:pt x="65" y="0"/>
                  </a:lnTo>
                  <a:lnTo>
                    <a:pt x="65" y="0"/>
                  </a:lnTo>
                  <a:lnTo>
                    <a:pt x="64" y="0"/>
                  </a:lnTo>
                  <a:lnTo>
                    <a:pt x="63" y="0"/>
                  </a:lnTo>
                  <a:lnTo>
                    <a:pt x="60" y="0"/>
                  </a:lnTo>
                  <a:lnTo>
                    <a:pt x="57" y="1"/>
                  </a:lnTo>
                  <a:lnTo>
                    <a:pt x="53" y="1"/>
                  </a:lnTo>
                  <a:lnTo>
                    <a:pt x="48" y="1"/>
                  </a:lnTo>
                  <a:lnTo>
                    <a:pt x="43" y="2"/>
                  </a:lnTo>
                  <a:lnTo>
                    <a:pt x="37" y="3"/>
                  </a:lnTo>
                  <a:lnTo>
                    <a:pt x="32" y="4"/>
                  </a:lnTo>
                  <a:lnTo>
                    <a:pt x="27" y="5"/>
                  </a:lnTo>
                  <a:lnTo>
                    <a:pt x="21" y="7"/>
                  </a:lnTo>
                  <a:lnTo>
                    <a:pt x="16" y="9"/>
                  </a:lnTo>
                  <a:lnTo>
                    <a:pt x="11" y="11"/>
                  </a:lnTo>
                  <a:lnTo>
                    <a:pt x="7" y="14"/>
                  </a:lnTo>
                  <a:lnTo>
                    <a:pt x="4" y="17"/>
                  </a:lnTo>
                  <a:lnTo>
                    <a:pt x="1" y="21"/>
                  </a:lnTo>
                  <a:lnTo>
                    <a:pt x="0" y="23"/>
                  </a:lnTo>
                  <a:lnTo>
                    <a:pt x="0" y="26"/>
                  </a:lnTo>
                  <a:lnTo>
                    <a:pt x="0" y="28"/>
                  </a:lnTo>
                  <a:lnTo>
                    <a:pt x="2" y="30"/>
                  </a:lnTo>
                  <a:lnTo>
                    <a:pt x="3" y="32"/>
                  </a:lnTo>
                  <a:lnTo>
                    <a:pt x="6" y="33"/>
                  </a:lnTo>
                  <a:lnTo>
                    <a:pt x="9" y="34"/>
                  </a:lnTo>
                  <a:lnTo>
                    <a:pt x="12" y="35"/>
                  </a:lnTo>
                  <a:lnTo>
                    <a:pt x="15" y="37"/>
                  </a:lnTo>
                  <a:lnTo>
                    <a:pt x="18" y="38"/>
                  </a:lnTo>
                  <a:lnTo>
                    <a:pt x="22" y="39"/>
                  </a:lnTo>
                  <a:lnTo>
                    <a:pt x="25" y="40"/>
                  </a:lnTo>
                  <a:lnTo>
                    <a:pt x="28" y="41"/>
                  </a:lnTo>
                  <a:lnTo>
                    <a:pt x="31" y="43"/>
                  </a:lnTo>
                  <a:lnTo>
                    <a:pt x="33" y="44"/>
                  </a:lnTo>
                  <a:lnTo>
                    <a:pt x="35" y="46"/>
                  </a:lnTo>
                  <a:lnTo>
                    <a:pt x="37" y="49"/>
                  </a:lnTo>
                  <a:lnTo>
                    <a:pt x="37" y="52"/>
                  </a:lnTo>
                  <a:lnTo>
                    <a:pt x="36" y="55"/>
                  </a:lnTo>
                  <a:lnTo>
                    <a:pt x="34" y="57"/>
                  </a:lnTo>
                  <a:lnTo>
                    <a:pt x="32" y="59"/>
                  </a:lnTo>
                  <a:lnTo>
                    <a:pt x="30" y="60"/>
                  </a:lnTo>
                  <a:lnTo>
                    <a:pt x="28" y="61"/>
                  </a:lnTo>
                  <a:lnTo>
                    <a:pt x="28" y="61"/>
                  </a:lnTo>
                  <a:lnTo>
                    <a:pt x="28" y="61"/>
                  </a:lnTo>
                  <a:lnTo>
                    <a:pt x="28" y="61"/>
                  </a:lnTo>
                  <a:lnTo>
                    <a:pt x="28" y="61"/>
                  </a:lnTo>
                  <a:lnTo>
                    <a:pt x="31" y="60"/>
                  </a:lnTo>
                  <a:lnTo>
                    <a:pt x="33" y="59"/>
                  </a:lnTo>
                  <a:lnTo>
                    <a:pt x="35" y="58"/>
                  </a:lnTo>
                  <a:lnTo>
                    <a:pt x="37" y="56"/>
                  </a:lnTo>
                  <a:lnTo>
                    <a:pt x="39" y="55"/>
                  </a:lnTo>
                  <a:lnTo>
                    <a:pt x="41" y="54"/>
                  </a:lnTo>
                  <a:lnTo>
                    <a:pt x="42" y="53"/>
                  </a:lnTo>
                  <a:lnTo>
                    <a:pt x="42" y="5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6" name="Freeform 2626"/>
            <p:cNvSpPr>
              <a:spLocks/>
            </p:cNvSpPr>
            <p:nvPr/>
          </p:nvSpPr>
          <p:spPr bwMode="auto">
            <a:xfrm>
              <a:off x="3182938" y="4332850"/>
              <a:ext cx="7938" cy="225425"/>
            </a:xfrm>
            <a:custGeom>
              <a:avLst/>
              <a:gdLst>
                <a:gd name="T0" fmla="*/ 0 w 5"/>
                <a:gd name="T1" fmla="*/ 0 h 142"/>
                <a:gd name="T2" fmla="*/ 1 w 5"/>
                <a:gd name="T3" fmla="*/ 142 h 142"/>
                <a:gd name="T4" fmla="*/ 5 w 5"/>
                <a:gd name="T5" fmla="*/ 142 h 142"/>
                <a:gd name="T6" fmla="*/ 3 w 5"/>
                <a:gd name="T7" fmla="*/ 0 h 142"/>
                <a:gd name="T8" fmla="*/ 0 w 5"/>
                <a:gd name="T9" fmla="*/ 0 h 142"/>
              </a:gdLst>
              <a:ahLst/>
              <a:cxnLst>
                <a:cxn ang="0">
                  <a:pos x="T0" y="T1"/>
                </a:cxn>
                <a:cxn ang="0">
                  <a:pos x="T2" y="T3"/>
                </a:cxn>
                <a:cxn ang="0">
                  <a:pos x="T4" y="T5"/>
                </a:cxn>
                <a:cxn ang="0">
                  <a:pos x="T6" y="T7"/>
                </a:cxn>
                <a:cxn ang="0">
                  <a:pos x="T8" y="T9"/>
                </a:cxn>
              </a:cxnLst>
              <a:rect l="0" t="0" r="r" b="b"/>
              <a:pathLst>
                <a:path w="5" h="142">
                  <a:moveTo>
                    <a:pt x="0" y="0"/>
                  </a:moveTo>
                  <a:lnTo>
                    <a:pt x="1" y="142"/>
                  </a:lnTo>
                  <a:lnTo>
                    <a:pt x="5" y="142"/>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7" name="Freeform 2627"/>
            <p:cNvSpPr>
              <a:spLocks/>
            </p:cNvSpPr>
            <p:nvPr/>
          </p:nvSpPr>
          <p:spPr bwMode="auto">
            <a:xfrm>
              <a:off x="3175003" y="4555100"/>
              <a:ext cx="36513" cy="15875"/>
            </a:xfrm>
            <a:custGeom>
              <a:avLst/>
              <a:gdLst>
                <a:gd name="T0" fmla="*/ 19 w 23"/>
                <a:gd name="T1" fmla="*/ 1 h 10"/>
                <a:gd name="T2" fmla="*/ 18 w 23"/>
                <a:gd name="T3" fmla="*/ 1 h 10"/>
                <a:gd name="T4" fmla="*/ 16 w 23"/>
                <a:gd name="T5" fmla="*/ 1 h 10"/>
                <a:gd name="T6" fmla="*/ 14 w 23"/>
                <a:gd name="T7" fmla="*/ 1 h 10"/>
                <a:gd name="T8" fmla="*/ 13 w 23"/>
                <a:gd name="T9" fmla="*/ 0 h 10"/>
                <a:gd name="T10" fmla="*/ 10 w 23"/>
                <a:gd name="T11" fmla="*/ 1 h 10"/>
                <a:gd name="T12" fmla="*/ 8 w 23"/>
                <a:gd name="T13" fmla="*/ 1 h 10"/>
                <a:gd name="T14" fmla="*/ 6 w 23"/>
                <a:gd name="T15" fmla="*/ 2 h 10"/>
                <a:gd name="T16" fmla="*/ 4 w 23"/>
                <a:gd name="T17" fmla="*/ 3 h 10"/>
                <a:gd name="T18" fmla="*/ 2 w 23"/>
                <a:gd name="T19" fmla="*/ 4 h 10"/>
                <a:gd name="T20" fmla="*/ 1 w 23"/>
                <a:gd name="T21" fmla="*/ 5 h 10"/>
                <a:gd name="T22" fmla="*/ 0 w 23"/>
                <a:gd name="T23" fmla="*/ 7 h 10"/>
                <a:gd name="T24" fmla="*/ 0 w 23"/>
                <a:gd name="T25" fmla="*/ 8 h 10"/>
                <a:gd name="T26" fmla="*/ 1 w 23"/>
                <a:gd name="T27" fmla="*/ 9 h 10"/>
                <a:gd name="T28" fmla="*/ 1 w 23"/>
                <a:gd name="T29" fmla="*/ 10 h 10"/>
                <a:gd name="T30" fmla="*/ 2 w 23"/>
                <a:gd name="T31" fmla="*/ 10 h 10"/>
                <a:gd name="T32" fmla="*/ 3 w 23"/>
                <a:gd name="T33" fmla="*/ 10 h 10"/>
                <a:gd name="T34" fmla="*/ 2 w 23"/>
                <a:gd name="T35" fmla="*/ 10 h 10"/>
                <a:gd name="T36" fmla="*/ 2 w 23"/>
                <a:gd name="T37" fmla="*/ 9 h 10"/>
                <a:gd name="T38" fmla="*/ 2 w 23"/>
                <a:gd name="T39" fmla="*/ 9 h 10"/>
                <a:gd name="T40" fmla="*/ 2 w 23"/>
                <a:gd name="T41" fmla="*/ 8 h 10"/>
                <a:gd name="T42" fmla="*/ 3 w 23"/>
                <a:gd name="T43" fmla="*/ 7 h 10"/>
                <a:gd name="T44" fmla="*/ 3 w 23"/>
                <a:gd name="T45" fmla="*/ 5 h 10"/>
                <a:gd name="T46" fmla="*/ 5 w 23"/>
                <a:gd name="T47" fmla="*/ 4 h 10"/>
                <a:gd name="T48" fmla="*/ 6 w 23"/>
                <a:gd name="T49" fmla="*/ 3 h 10"/>
                <a:gd name="T50" fmla="*/ 7 w 23"/>
                <a:gd name="T51" fmla="*/ 3 h 10"/>
                <a:gd name="T52" fmla="*/ 8 w 23"/>
                <a:gd name="T53" fmla="*/ 3 h 10"/>
                <a:gd name="T54" fmla="*/ 8 w 23"/>
                <a:gd name="T55" fmla="*/ 2 h 10"/>
                <a:gd name="T56" fmla="*/ 9 w 23"/>
                <a:gd name="T57" fmla="*/ 2 h 10"/>
                <a:gd name="T58" fmla="*/ 10 w 23"/>
                <a:gd name="T59" fmla="*/ 2 h 10"/>
                <a:gd name="T60" fmla="*/ 11 w 23"/>
                <a:gd name="T61" fmla="*/ 2 h 10"/>
                <a:gd name="T62" fmla="*/ 12 w 23"/>
                <a:gd name="T63" fmla="*/ 2 h 10"/>
                <a:gd name="T64" fmla="*/ 13 w 23"/>
                <a:gd name="T65" fmla="*/ 2 h 10"/>
                <a:gd name="T66" fmla="*/ 14 w 23"/>
                <a:gd name="T67" fmla="*/ 2 h 10"/>
                <a:gd name="T68" fmla="*/ 16 w 23"/>
                <a:gd name="T69" fmla="*/ 2 h 10"/>
                <a:gd name="T70" fmla="*/ 17 w 23"/>
                <a:gd name="T71" fmla="*/ 2 h 10"/>
                <a:gd name="T72" fmla="*/ 19 w 23"/>
                <a:gd name="T73" fmla="*/ 3 h 10"/>
                <a:gd name="T74" fmla="*/ 20 w 23"/>
                <a:gd name="T75" fmla="*/ 3 h 10"/>
                <a:gd name="T76" fmla="*/ 21 w 23"/>
                <a:gd name="T77" fmla="*/ 4 h 10"/>
                <a:gd name="T78" fmla="*/ 22 w 23"/>
                <a:gd name="T79" fmla="*/ 5 h 10"/>
                <a:gd name="T80" fmla="*/ 23 w 23"/>
                <a:gd name="T81" fmla="*/ 6 h 10"/>
                <a:gd name="T82" fmla="*/ 22 w 23"/>
                <a:gd name="T83" fmla="*/ 5 h 10"/>
                <a:gd name="T84" fmla="*/ 22 w 23"/>
                <a:gd name="T85" fmla="*/ 4 h 10"/>
                <a:gd name="T86" fmla="*/ 21 w 23"/>
                <a:gd name="T87" fmla="*/ 3 h 10"/>
                <a:gd name="T88" fmla="*/ 19 w 23"/>
                <a:gd name="T8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10">
                  <a:moveTo>
                    <a:pt x="19" y="1"/>
                  </a:moveTo>
                  <a:lnTo>
                    <a:pt x="18" y="1"/>
                  </a:lnTo>
                  <a:lnTo>
                    <a:pt x="16" y="1"/>
                  </a:lnTo>
                  <a:lnTo>
                    <a:pt x="14" y="1"/>
                  </a:lnTo>
                  <a:lnTo>
                    <a:pt x="13" y="0"/>
                  </a:lnTo>
                  <a:lnTo>
                    <a:pt x="10" y="1"/>
                  </a:lnTo>
                  <a:lnTo>
                    <a:pt x="8" y="1"/>
                  </a:lnTo>
                  <a:lnTo>
                    <a:pt x="6" y="2"/>
                  </a:lnTo>
                  <a:lnTo>
                    <a:pt x="4" y="3"/>
                  </a:lnTo>
                  <a:lnTo>
                    <a:pt x="2" y="4"/>
                  </a:lnTo>
                  <a:lnTo>
                    <a:pt x="1" y="5"/>
                  </a:lnTo>
                  <a:lnTo>
                    <a:pt x="0" y="7"/>
                  </a:lnTo>
                  <a:lnTo>
                    <a:pt x="0" y="8"/>
                  </a:lnTo>
                  <a:lnTo>
                    <a:pt x="1" y="9"/>
                  </a:lnTo>
                  <a:lnTo>
                    <a:pt x="1" y="10"/>
                  </a:lnTo>
                  <a:lnTo>
                    <a:pt x="2" y="10"/>
                  </a:lnTo>
                  <a:lnTo>
                    <a:pt x="3" y="10"/>
                  </a:lnTo>
                  <a:lnTo>
                    <a:pt x="2" y="10"/>
                  </a:lnTo>
                  <a:lnTo>
                    <a:pt x="2" y="9"/>
                  </a:lnTo>
                  <a:lnTo>
                    <a:pt x="2" y="9"/>
                  </a:lnTo>
                  <a:lnTo>
                    <a:pt x="2" y="8"/>
                  </a:lnTo>
                  <a:lnTo>
                    <a:pt x="3" y="7"/>
                  </a:lnTo>
                  <a:lnTo>
                    <a:pt x="3" y="5"/>
                  </a:lnTo>
                  <a:lnTo>
                    <a:pt x="5" y="4"/>
                  </a:lnTo>
                  <a:lnTo>
                    <a:pt x="6" y="3"/>
                  </a:lnTo>
                  <a:lnTo>
                    <a:pt x="7" y="3"/>
                  </a:lnTo>
                  <a:lnTo>
                    <a:pt x="8" y="3"/>
                  </a:lnTo>
                  <a:lnTo>
                    <a:pt x="8" y="2"/>
                  </a:lnTo>
                  <a:lnTo>
                    <a:pt x="9" y="2"/>
                  </a:lnTo>
                  <a:lnTo>
                    <a:pt x="10" y="2"/>
                  </a:lnTo>
                  <a:lnTo>
                    <a:pt x="11" y="2"/>
                  </a:lnTo>
                  <a:lnTo>
                    <a:pt x="12" y="2"/>
                  </a:lnTo>
                  <a:lnTo>
                    <a:pt x="13" y="2"/>
                  </a:lnTo>
                  <a:lnTo>
                    <a:pt x="14" y="2"/>
                  </a:lnTo>
                  <a:lnTo>
                    <a:pt x="16" y="2"/>
                  </a:lnTo>
                  <a:lnTo>
                    <a:pt x="17" y="2"/>
                  </a:lnTo>
                  <a:lnTo>
                    <a:pt x="19" y="3"/>
                  </a:lnTo>
                  <a:lnTo>
                    <a:pt x="20" y="3"/>
                  </a:lnTo>
                  <a:lnTo>
                    <a:pt x="21" y="4"/>
                  </a:lnTo>
                  <a:lnTo>
                    <a:pt x="22" y="5"/>
                  </a:lnTo>
                  <a:lnTo>
                    <a:pt x="23" y="6"/>
                  </a:lnTo>
                  <a:lnTo>
                    <a:pt x="22" y="5"/>
                  </a:lnTo>
                  <a:lnTo>
                    <a:pt x="22" y="4"/>
                  </a:lnTo>
                  <a:lnTo>
                    <a:pt x="21" y="3"/>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8" name="Freeform 2628"/>
            <p:cNvSpPr>
              <a:spLocks/>
            </p:cNvSpPr>
            <p:nvPr/>
          </p:nvSpPr>
          <p:spPr bwMode="auto">
            <a:xfrm>
              <a:off x="3246438" y="4501123"/>
              <a:ext cx="6350" cy="1588"/>
            </a:xfrm>
            <a:custGeom>
              <a:avLst/>
              <a:gdLst>
                <a:gd name="T0" fmla="*/ 2 w 4"/>
                <a:gd name="T1" fmla="*/ 1 h 1"/>
                <a:gd name="T2" fmla="*/ 2 w 4"/>
                <a:gd name="T3" fmla="*/ 1 h 1"/>
                <a:gd name="T4" fmla="*/ 3 w 4"/>
                <a:gd name="T5" fmla="*/ 1 h 1"/>
                <a:gd name="T6" fmla="*/ 4 w 4"/>
                <a:gd name="T7" fmla="*/ 1 h 1"/>
                <a:gd name="T8" fmla="*/ 4 w 4"/>
                <a:gd name="T9" fmla="*/ 0 h 1"/>
                <a:gd name="T10" fmla="*/ 4 w 4"/>
                <a:gd name="T11" fmla="*/ 0 h 1"/>
                <a:gd name="T12" fmla="*/ 3 w 4"/>
                <a:gd name="T13" fmla="*/ 0 h 1"/>
                <a:gd name="T14" fmla="*/ 2 w 4"/>
                <a:gd name="T15" fmla="*/ 0 h 1"/>
                <a:gd name="T16" fmla="*/ 2 w 4"/>
                <a:gd name="T17" fmla="*/ 0 h 1"/>
                <a:gd name="T18" fmla="*/ 1 w 4"/>
                <a:gd name="T19" fmla="*/ 0 h 1"/>
                <a:gd name="T20" fmla="*/ 1 w 4"/>
                <a:gd name="T21" fmla="*/ 0 h 1"/>
                <a:gd name="T22" fmla="*/ 0 w 4"/>
                <a:gd name="T23" fmla="*/ 0 h 1"/>
                <a:gd name="T24" fmla="*/ 0 w 4"/>
                <a:gd name="T25" fmla="*/ 0 h 1"/>
                <a:gd name="T26" fmla="*/ 0 w 4"/>
                <a:gd name="T27" fmla="*/ 1 h 1"/>
                <a:gd name="T28" fmla="*/ 1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2" y="1"/>
                  </a:lnTo>
                  <a:lnTo>
                    <a:pt x="3" y="1"/>
                  </a:lnTo>
                  <a:lnTo>
                    <a:pt x="4" y="1"/>
                  </a:lnTo>
                  <a:lnTo>
                    <a:pt x="4" y="0"/>
                  </a:lnTo>
                  <a:lnTo>
                    <a:pt x="4" y="0"/>
                  </a:lnTo>
                  <a:lnTo>
                    <a:pt x="3" y="0"/>
                  </a:lnTo>
                  <a:lnTo>
                    <a:pt x="2" y="0"/>
                  </a:lnTo>
                  <a:lnTo>
                    <a:pt x="2" y="0"/>
                  </a:lnTo>
                  <a:lnTo>
                    <a:pt x="1" y="0"/>
                  </a:lnTo>
                  <a:lnTo>
                    <a:pt x="1" y="0"/>
                  </a:lnTo>
                  <a:lnTo>
                    <a:pt x="0" y="0"/>
                  </a:lnTo>
                  <a:lnTo>
                    <a:pt x="0" y="0"/>
                  </a:lnTo>
                  <a:lnTo>
                    <a:pt x="0"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49" name="Freeform 2629"/>
            <p:cNvSpPr>
              <a:spLocks/>
            </p:cNvSpPr>
            <p:nvPr/>
          </p:nvSpPr>
          <p:spPr bwMode="auto">
            <a:xfrm>
              <a:off x="3260726" y="4502713"/>
              <a:ext cx="7938" cy="3175"/>
            </a:xfrm>
            <a:custGeom>
              <a:avLst/>
              <a:gdLst>
                <a:gd name="T0" fmla="*/ 2 w 5"/>
                <a:gd name="T1" fmla="*/ 2 h 2"/>
                <a:gd name="T2" fmla="*/ 3 w 5"/>
                <a:gd name="T3" fmla="*/ 2 h 2"/>
                <a:gd name="T4" fmla="*/ 4 w 5"/>
                <a:gd name="T5" fmla="*/ 2 h 2"/>
                <a:gd name="T6" fmla="*/ 4 w 5"/>
                <a:gd name="T7" fmla="*/ 2 h 2"/>
                <a:gd name="T8" fmla="*/ 5 w 5"/>
                <a:gd name="T9" fmla="*/ 1 h 2"/>
                <a:gd name="T10" fmla="*/ 4 w 5"/>
                <a:gd name="T11" fmla="*/ 1 h 2"/>
                <a:gd name="T12" fmla="*/ 4 w 5"/>
                <a:gd name="T13" fmla="*/ 1 h 2"/>
                <a:gd name="T14" fmla="*/ 3 w 5"/>
                <a:gd name="T15" fmla="*/ 0 h 2"/>
                <a:gd name="T16" fmla="*/ 2 w 5"/>
                <a:gd name="T17" fmla="*/ 0 h 2"/>
                <a:gd name="T18" fmla="*/ 2 w 5"/>
                <a:gd name="T19" fmla="*/ 0 h 2"/>
                <a:gd name="T20" fmla="*/ 1 w 5"/>
                <a:gd name="T21" fmla="*/ 1 h 2"/>
                <a:gd name="T22" fmla="*/ 0 w 5"/>
                <a:gd name="T23" fmla="*/ 1 h 2"/>
                <a:gd name="T24" fmla="*/ 0 w 5"/>
                <a:gd name="T25" fmla="*/ 1 h 2"/>
                <a:gd name="T26" fmla="*/ 0 w 5"/>
                <a:gd name="T27" fmla="*/ 2 h 2"/>
                <a:gd name="T28" fmla="*/ 1 w 5"/>
                <a:gd name="T29" fmla="*/ 2 h 2"/>
                <a:gd name="T30" fmla="*/ 2 w 5"/>
                <a:gd name="T31" fmla="*/ 2 h 2"/>
                <a:gd name="T32" fmla="*/ 2 w 5"/>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2" y="2"/>
                  </a:moveTo>
                  <a:lnTo>
                    <a:pt x="3" y="2"/>
                  </a:lnTo>
                  <a:lnTo>
                    <a:pt x="4" y="2"/>
                  </a:lnTo>
                  <a:lnTo>
                    <a:pt x="4" y="2"/>
                  </a:lnTo>
                  <a:lnTo>
                    <a:pt x="5" y="1"/>
                  </a:lnTo>
                  <a:lnTo>
                    <a:pt x="4" y="1"/>
                  </a:lnTo>
                  <a:lnTo>
                    <a:pt x="4" y="1"/>
                  </a:lnTo>
                  <a:lnTo>
                    <a:pt x="3" y="0"/>
                  </a:lnTo>
                  <a:lnTo>
                    <a:pt x="2" y="0"/>
                  </a:lnTo>
                  <a:lnTo>
                    <a:pt x="2" y="0"/>
                  </a:lnTo>
                  <a:lnTo>
                    <a:pt x="1" y="1"/>
                  </a:lnTo>
                  <a:lnTo>
                    <a:pt x="0" y="1"/>
                  </a:lnTo>
                  <a:lnTo>
                    <a:pt x="0" y="1"/>
                  </a:lnTo>
                  <a:lnTo>
                    <a:pt x="0" y="2"/>
                  </a:lnTo>
                  <a:lnTo>
                    <a:pt x="1" y="2"/>
                  </a:lnTo>
                  <a:lnTo>
                    <a:pt x="2" y="2"/>
                  </a:lnTo>
                  <a:lnTo>
                    <a:pt x="2"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0" name="Freeform 2630"/>
            <p:cNvSpPr>
              <a:spLocks/>
            </p:cNvSpPr>
            <p:nvPr/>
          </p:nvSpPr>
          <p:spPr bwMode="auto">
            <a:xfrm>
              <a:off x="3270253" y="4512238"/>
              <a:ext cx="3175" cy="3175"/>
            </a:xfrm>
            <a:custGeom>
              <a:avLst/>
              <a:gdLst>
                <a:gd name="T0" fmla="*/ 1 w 2"/>
                <a:gd name="T1" fmla="*/ 2 h 2"/>
                <a:gd name="T2" fmla="*/ 1 w 2"/>
                <a:gd name="T3" fmla="*/ 2 h 2"/>
                <a:gd name="T4" fmla="*/ 2 w 2"/>
                <a:gd name="T5" fmla="*/ 1 h 2"/>
                <a:gd name="T6" fmla="*/ 2 w 2"/>
                <a:gd name="T7" fmla="*/ 1 h 2"/>
                <a:gd name="T8" fmla="*/ 2 w 2"/>
                <a:gd name="T9" fmla="*/ 1 h 2"/>
                <a:gd name="T10" fmla="*/ 2 w 2"/>
                <a:gd name="T11" fmla="*/ 0 h 2"/>
                <a:gd name="T12" fmla="*/ 2 w 2"/>
                <a:gd name="T13" fmla="*/ 0 h 2"/>
                <a:gd name="T14" fmla="*/ 1 w 2"/>
                <a:gd name="T15" fmla="*/ 0 h 2"/>
                <a:gd name="T16" fmla="*/ 1 w 2"/>
                <a:gd name="T17" fmla="*/ 0 h 2"/>
                <a:gd name="T18" fmla="*/ 0 w 2"/>
                <a:gd name="T19" fmla="*/ 0 h 2"/>
                <a:gd name="T20" fmla="*/ 0 w 2"/>
                <a:gd name="T21" fmla="*/ 0 h 2"/>
                <a:gd name="T22" fmla="*/ 0 w 2"/>
                <a:gd name="T23" fmla="*/ 0 h 2"/>
                <a:gd name="T24" fmla="*/ 0 w 2"/>
                <a:gd name="T25" fmla="*/ 1 h 2"/>
                <a:gd name="T26" fmla="*/ 0 w 2"/>
                <a:gd name="T27" fmla="*/ 1 h 2"/>
                <a:gd name="T28" fmla="*/ 0 w 2"/>
                <a:gd name="T29" fmla="*/ 1 h 2"/>
                <a:gd name="T30" fmla="*/ 0 w 2"/>
                <a:gd name="T31" fmla="*/ 2 h 2"/>
                <a:gd name="T32" fmla="*/ 1 w 2"/>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1" y="2"/>
                  </a:moveTo>
                  <a:lnTo>
                    <a:pt x="1" y="2"/>
                  </a:lnTo>
                  <a:lnTo>
                    <a:pt x="2" y="1"/>
                  </a:lnTo>
                  <a:lnTo>
                    <a:pt x="2" y="1"/>
                  </a:lnTo>
                  <a:lnTo>
                    <a:pt x="2" y="1"/>
                  </a:lnTo>
                  <a:lnTo>
                    <a:pt x="2" y="0"/>
                  </a:lnTo>
                  <a:lnTo>
                    <a:pt x="2" y="0"/>
                  </a:lnTo>
                  <a:lnTo>
                    <a:pt x="1" y="0"/>
                  </a:lnTo>
                  <a:lnTo>
                    <a:pt x="1" y="0"/>
                  </a:lnTo>
                  <a:lnTo>
                    <a:pt x="0" y="0"/>
                  </a:lnTo>
                  <a:lnTo>
                    <a:pt x="0" y="0"/>
                  </a:lnTo>
                  <a:lnTo>
                    <a:pt x="0" y="0"/>
                  </a:lnTo>
                  <a:lnTo>
                    <a:pt x="0" y="1"/>
                  </a:lnTo>
                  <a:lnTo>
                    <a:pt x="0" y="1"/>
                  </a:lnTo>
                  <a:lnTo>
                    <a:pt x="0" y="1"/>
                  </a:lnTo>
                  <a:lnTo>
                    <a:pt x="0" y="2"/>
                  </a:lnTo>
                  <a:lnTo>
                    <a:pt x="1"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1" name="Freeform 2631"/>
            <p:cNvSpPr>
              <a:spLocks/>
            </p:cNvSpPr>
            <p:nvPr/>
          </p:nvSpPr>
          <p:spPr bwMode="auto">
            <a:xfrm>
              <a:off x="3273428" y="4521761"/>
              <a:ext cx="4763" cy="1588"/>
            </a:xfrm>
            <a:custGeom>
              <a:avLst/>
              <a:gdLst>
                <a:gd name="T0" fmla="*/ 2 w 3"/>
                <a:gd name="T1" fmla="*/ 1 h 1"/>
                <a:gd name="T2" fmla="*/ 2 w 3"/>
                <a:gd name="T3" fmla="*/ 1 h 1"/>
                <a:gd name="T4" fmla="*/ 3 w 3"/>
                <a:gd name="T5" fmla="*/ 1 h 1"/>
                <a:gd name="T6" fmla="*/ 3 w 3"/>
                <a:gd name="T7" fmla="*/ 1 h 1"/>
                <a:gd name="T8" fmla="*/ 3 w 3"/>
                <a:gd name="T9" fmla="*/ 1 h 1"/>
                <a:gd name="T10" fmla="*/ 3 w 3"/>
                <a:gd name="T11" fmla="*/ 1 h 1"/>
                <a:gd name="T12" fmla="*/ 3 w 3"/>
                <a:gd name="T13" fmla="*/ 0 h 1"/>
                <a:gd name="T14" fmla="*/ 2 w 3"/>
                <a:gd name="T15" fmla="*/ 0 h 1"/>
                <a:gd name="T16" fmla="*/ 2 w 3"/>
                <a:gd name="T17" fmla="*/ 0 h 1"/>
                <a:gd name="T18" fmla="*/ 1 w 3"/>
                <a:gd name="T19" fmla="*/ 0 h 1"/>
                <a:gd name="T20" fmla="*/ 1 w 3"/>
                <a:gd name="T21" fmla="*/ 0 h 1"/>
                <a:gd name="T22" fmla="*/ 1 w 3"/>
                <a:gd name="T23" fmla="*/ 1 h 1"/>
                <a:gd name="T24" fmla="*/ 0 w 3"/>
                <a:gd name="T25" fmla="*/ 1 h 1"/>
                <a:gd name="T26" fmla="*/ 1 w 3"/>
                <a:gd name="T27" fmla="*/ 1 h 1"/>
                <a:gd name="T28" fmla="*/ 1 w 3"/>
                <a:gd name="T29" fmla="*/ 1 h 1"/>
                <a:gd name="T30" fmla="*/ 1 w 3"/>
                <a:gd name="T31" fmla="*/ 1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1"/>
                  </a:lnTo>
                  <a:lnTo>
                    <a:pt x="3" y="1"/>
                  </a:lnTo>
                  <a:lnTo>
                    <a:pt x="3" y="1"/>
                  </a:lnTo>
                  <a:lnTo>
                    <a:pt x="3" y="1"/>
                  </a:lnTo>
                  <a:lnTo>
                    <a:pt x="3" y="1"/>
                  </a:lnTo>
                  <a:lnTo>
                    <a:pt x="3" y="0"/>
                  </a:lnTo>
                  <a:lnTo>
                    <a:pt x="2" y="0"/>
                  </a:lnTo>
                  <a:lnTo>
                    <a:pt x="2" y="0"/>
                  </a:lnTo>
                  <a:lnTo>
                    <a:pt x="1" y="0"/>
                  </a:lnTo>
                  <a:lnTo>
                    <a:pt x="1" y="0"/>
                  </a:lnTo>
                  <a:lnTo>
                    <a:pt x="1" y="1"/>
                  </a:lnTo>
                  <a:lnTo>
                    <a:pt x="0" y="1"/>
                  </a:lnTo>
                  <a:lnTo>
                    <a:pt x="1"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2" name="Freeform 2632"/>
            <p:cNvSpPr>
              <a:spLocks/>
            </p:cNvSpPr>
            <p:nvPr/>
          </p:nvSpPr>
          <p:spPr bwMode="auto">
            <a:xfrm>
              <a:off x="3281365" y="4528113"/>
              <a:ext cx="3175" cy="4763"/>
            </a:xfrm>
            <a:custGeom>
              <a:avLst/>
              <a:gdLst>
                <a:gd name="T0" fmla="*/ 1 w 2"/>
                <a:gd name="T1" fmla="*/ 3 h 3"/>
                <a:gd name="T2" fmla="*/ 2 w 2"/>
                <a:gd name="T3" fmla="*/ 3 h 3"/>
                <a:gd name="T4" fmla="*/ 2 w 2"/>
                <a:gd name="T5" fmla="*/ 2 h 3"/>
                <a:gd name="T6" fmla="*/ 2 w 2"/>
                <a:gd name="T7" fmla="*/ 2 h 3"/>
                <a:gd name="T8" fmla="*/ 2 w 2"/>
                <a:gd name="T9" fmla="*/ 1 h 3"/>
                <a:gd name="T10" fmla="*/ 2 w 2"/>
                <a:gd name="T11" fmla="*/ 1 h 3"/>
                <a:gd name="T12" fmla="*/ 2 w 2"/>
                <a:gd name="T13" fmla="*/ 0 h 3"/>
                <a:gd name="T14" fmla="*/ 2 w 2"/>
                <a:gd name="T15" fmla="*/ 0 h 3"/>
                <a:gd name="T16" fmla="*/ 1 w 2"/>
                <a:gd name="T17" fmla="*/ 0 h 3"/>
                <a:gd name="T18" fmla="*/ 1 w 2"/>
                <a:gd name="T19" fmla="*/ 0 h 3"/>
                <a:gd name="T20" fmla="*/ 0 w 2"/>
                <a:gd name="T21" fmla="*/ 0 h 3"/>
                <a:gd name="T22" fmla="*/ 0 w 2"/>
                <a:gd name="T23" fmla="*/ 1 h 3"/>
                <a:gd name="T24" fmla="*/ 0 w 2"/>
                <a:gd name="T25" fmla="*/ 1 h 3"/>
                <a:gd name="T26" fmla="*/ 0 w 2"/>
                <a:gd name="T27" fmla="*/ 2 h 3"/>
                <a:gd name="T28" fmla="*/ 0 w 2"/>
                <a:gd name="T29" fmla="*/ 2 h 3"/>
                <a:gd name="T30" fmla="*/ 1 w 2"/>
                <a:gd name="T31" fmla="*/ 3 h 3"/>
                <a:gd name="T32" fmla="*/ 1 w 2"/>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3"/>
                  </a:moveTo>
                  <a:lnTo>
                    <a:pt x="2" y="3"/>
                  </a:lnTo>
                  <a:lnTo>
                    <a:pt x="2" y="2"/>
                  </a:lnTo>
                  <a:lnTo>
                    <a:pt x="2" y="2"/>
                  </a:lnTo>
                  <a:lnTo>
                    <a:pt x="2" y="1"/>
                  </a:lnTo>
                  <a:lnTo>
                    <a:pt x="2" y="1"/>
                  </a:lnTo>
                  <a:lnTo>
                    <a:pt x="2" y="0"/>
                  </a:lnTo>
                  <a:lnTo>
                    <a:pt x="2" y="0"/>
                  </a:lnTo>
                  <a:lnTo>
                    <a:pt x="1" y="0"/>
                  </a:lnTo>
                  <a:lnTo>
                    <a:pt x="1" y="0"/>
                  </a:lnTo>
                  <a:lnTo>
                    <a:pt x="0" y="0"/>
                  </a:lnTo>
                  <a:lnTo>
                    <a:pt x="0" y="1"/>
                  </a:lnTo>
                  <a:lnTo>
                    <a:pt x="0" y="1"/>
                  </a:lnTo>
                  <a:lnTo>
                    <a:pt x="0" y="2"/>
                  </a:lnTo>
                  <a:lnTo>
                    <a:pt x="0" y="2"/>
                  </a:lnTo>
                  <a:lnTo>
                    <a:pt x="1" y="3"/>
                  </a:lnTo>
                  <a:lnTo>
                    <a:pt x="1" y="3"/>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3" name="Freeform 2633"/>
            <p:cNvSpPr>
              <a:spLocks/>
            </p:cNvSpPr>
            <p:nvPr/>
          </p:nvSpPr>
          <p:spPr bwMode="auto">
            <a:xfrm>
              <a:off x="3294065" y="4534461"/>
              <a:ext cx="4763" cy="1588"/>
            </a:xfrm>
            <a:custGeom>
              <a:avLst/>
              <a:gdLst>
                <a:gd name="T0" fmla="*/ 2 w 3"/>
                <a:gd name="T1" fmla="*/ 1 h 1"/>
                <a:gd name="T2" fmla="*/ 2 w 3"/>
                <a:gd name="T3" fmla="*/ 0 h 1"/>
                <a:gd name="T4" fmla="*/ 3 w 3"/>
                <a:gd name="T5" fmla="*/ 0 h 1"/>
                <a:gd name="T6" fmla="*/ 3 w 3"/>
                <a:gd name="T7" fmla="*/ 0 h 1"/>
                <a:gd name="T8" fmla="*/ 3 w 3"/>
                <a:gd name="T9" fmla="*/ 0 h 1"/>
                <a:gd name="T10" fmla="*/ 3 w 3"/>
                <a:gd name="T11" fmla="*/ 0 h 1"/>
                <a:gd name="T12" fmla="*/ 3 w 3"/>
                <a:gd name="T13" fmla="*/ 0 h 1"/>
                <a:gd name="T14" fmla="*/ 2 w 3"/>
                <a:gd name="T15" fmla="*/ 0 h 1"/>
                <a:gd name="T16" fmla="*/ 2 w 3"/>
                <a:gd name="T17" fmla="*/ 0 h 1"/>
                <a:gd name="T18" fmla="*/ 1 w 3"/>
                <a:gd name="T19" fmla="*/ 0 h 1"/>
                <a:gd name="T20" fmla="*/ 0 w 3"/>
                <a:gd name="T21" fmla="*/ 0 h 1"/>
                <a:gd name="T22" fmla="*/ 0 w 3"/>
                <a:gd name="T23" fmla="*/ 0 h 1"/>
                <a:gd name="T24" fmla="*/ 0 w 3"/>
                <a:gd name="T25" fmla="*/ 0 h 1"/>
                <a:gd name="T26" fmla="*/ 0 w 3"/>
                <a:gd name="T27" fmla="*/ 0 h 1"/>
                <a:gd name="T28" fmla="*/ 0 w 3"/>
                <a:gd name="T29" fmla="*/ 0 h 1"/>
                <a:gd name="T30" fmla="*/ 1 w 3"/>
                <a:gd name="T31" fmla="*/ 0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0"/>
                  </a:lnTo>
                  <a:lnTo>
                    <a:pt x="3" y="0"/>
                  </a:lnTo>
                  <a:lnTo>
                    <a:pt x="3" y="0"/>
                  </a:lnTo>
                  <a:lnTo>
                    <a:pt x="3" y="0"/>
                  </a:lnTo>
                  <a:lnTo>
                    <a:pt x="3" y="0"/>
                  </a:lnTo>
                  <a:lnTo>
                    <a:pt x="3" y="0"/>
                  </a:lnTo>
                  <a:lnTo>
                    <a:pt x="2" y="0"/>
                  </a:lnTo>
                  <a:lnTo>
                    <a:pt x="2" y="0"/>
                  </a:lnTo>
                  <a:lnTo>
                    <a:pt x="1" y="0"/>
                  </a:lnTo>
                  <a:lnTo>
                    <a:pt x="0" y="0"/>
                  </a:lnTo>
                  <a:lnTo>
                    <a:pt x="0" y="0"/>
                  </a:lnTo>
                  <a:lnTo>
                    <a:pt x="0" y="0"/>
                  </a:lnTo>
                  <a:lnTo>
                    <a:pt x="0" y="0"/>
                  </a:lnTo>
                  <a:lnTo>
                    <a:pt x="0" y="0"/>
                  </a:lnTo>
                  <a:lnTo>
                    <a:pt x="1" y="0"/>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4" name="Freeform 2634"/>
            <p:cNvSpPr>
              <a:spLocks/>
            </p:cNvSpPr>
            <p:nvPr/>
          </p:nvSpPr>
          <p:spPr bwMode="auto">
            <a:xfrm>
              <a:off x="3303590" y="4526525"/>
              <a:ext cx="4763" cy="3175"/>
            </a:xfrm>
            <a:custGeom>
              <a:avLst/>
              <a:gdLst>
                <a:gd name="T0" fmla="*/ 2 w 3"/>
                <a:gd name="T1" fmla="*/ 2 h 2"/>
                <a:gd name="T2" fmla="*/ 2 w 3"/>
                <a:gd name="T3" fmla="*/ 2 h 2"/>
                <a:gd name="T4" fmla="*/ 3 w 3"/>
                <a:gd name="T5" fmla="*/ 2 h 2"/>
                <a:gd name="T6" fmla="*/ 3 w 3"/>
                <a:gd name="T7" fmla="*/ 1 h 2"/>
                <a:gd name="T8" fmla="*/ 3 w 3"/>
                <a:gd name="T9" fmla="*/ 1 h 2"/>
                <a:gd name="T10" fmla="*/ 3 w 3"/>
                <a:gd name="T11" fmla="*/ 0 h 2"/>
                <a:gd name="T12" fmla="*/ 3 w 3"/>
                <a:gd name="T13" fmla="*/ 0 h 2"/>
                <a:gd name="T14" fmla="*/ 2 w 3"/>
                <a:gd name="T15" fmla="*/ 0 h 2"/>
                <a:gd name="T16" fmla="*/ 2 w 3"/>
                <a:gd name="T17" fmla="*/ 0 h 2"/>
                <a:gd name="T18" fmla="*/ 1 w 3"/>
                <a:gd name="T19" fmla="*/ 0 h 2"/>
                <a:gd name="T20" fmla="*/ 1 w 3"/>
                <a:gd name="T21" fmla="*/ 0 h 2"/>
                <a:gd name="T22" fmla="*/ 0 w 3"/>
                <a:gd name="T23" fmla="*/ 0 h 2"/>
                <a:gd name="T24" fmla="*/ 0 w 3"/>
                <a:gd name="T25" fmla="*/ 1 h 2"/>
                <a:gd name="T26" fmla="*/ 0 w 3"/>
                <a:gd name="T27" fmla="*/ 1 h 2"/>
                <a:gd name="T28" fmla="*/ 1 w 3"/>
                <a:gd name="T29" fmla="*/ 2 h 2"/>
                <a:gd name="T30" fmla="*/ 1 w 3"/>
                <a:gd name="T31" fmla="*/ 2 h 2"/>
                <a:gd name="T32" fmla="*/ 2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2" y="2"/>
                  </a:moveTo>
                  <a:lnTo>
                    <a:pt x="2" y="2"/>
                  </a:lnTo>
                  <a:lnTo>
                    <a:pt x="3" y="2"/>
                  </a:lnTo>
                  <a:lnTo>
                    <a:pt x="3" y="1"/>
                  </a:lnTo>
                  <a:lnTo>
                    <a:pt x="3" y="1"/>
                  </a:lnTo>
                  <a:lnTo>
                    <a:pt x="3" y="0"/>
                  </a:lnTo>
                  <a:lnTo>
                    <a:pt x="3" y="0"/>
                  </a:lnTo>
                  <a:lnTo>
                    <a:pt x="2" y="0"/>
                  </a:lnTo>
                  <a:lnTo>
                    <a:pt x="2" y="0"/>
                  </a:lnTo>
                  <a:lnTo>
                    <a:pt x="1" y="0"/>
                  </a:lnTo>
                  <a:lnTo>
                    <a:pt x="1" y="0"/>
                  </a:lnTo>
                  <a:lnTo>
                    <a:pt x="0" y="0"/>
                  </a:lnTo>
                  <a:lnTo>
                    <a:pt x="0" y="1"/>
                  </a:lnTo>
                  <a:lnTo>
                    <a:pt x="0" y="1"/>
                  </a:lnTo>
                  <a:lnTo>
                    <a:pt x="1" y="2"/>
                  </a:lnTo>
                  <a:lnTo>
                    <a:pt x="1" y="2"/>
                  </a:lnTo>
                  <a:lnTo>
                    <a:pt x="2"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5" name="Freeform 2635"/>
            <p:cNvSpPr>
              <a:spLocks/>
            </p:cNvSpPr>
            <p:nvPr/>
          </p:nvSpPr>
          <p:spPr bwMode="auto">
            <a:xfrm>
              <a:off x="3302001" y="4518586"/>
              <a:ext cx="6350" cy="1588"/>
            </a:xfrm>
            <a:custGeom>
              <a:avLst/>
              <a:gdLst>
                <a:gd name="T0" fmla="*/ 2 w 4"/>
                <a:gd name="T1" fmla="*/ 1 h 1"/>
                <a:gd name="T2" fmla="*/ 3 w 4"/>
                <a:gd name="T3" fmla="*/ 1 h 1"/>
                <a:gd name="T4" fmla="*/ 3 w 4"/>
                <a:gd name="T5" fmla="*/ 1 h 1"/>
                <a:gd name="T6" fmla="*/ 4 w 4"/>
                <a:gd name="T7" fmla="*/ 1 h 1"/>
                <a:gd name="T8" fmla="*/ 4 w 4"/>
                <a:gd name="T9" fmla="*/ 0 h 1"/>
                <a:gd name="T10" fmla="*/ 4 w 4"/>
                <a:gd name="T11" fmla="*/ 0 h 1"/>
                <a:gd name="T12" fmla="*/ 3 w 4"/>
                <a:gd name="T13" fmla="*/ 0 h 1"/>
                <a:gd name="T14" fmla="*/ 3 w 4"/>
                <a:gd name="T15" fmla="*/ 0 h 1"/>
                <a:gd name="T16" fmla="*/ 2 w 4"/>
                <a:gd name="T17" fmla="*/ 0 h 1"/>
                <a:gd name="T18" fmla="*/ 1 w 4"/>
                <a:gd name="T19" fmla="*/ 0 h 1"/>
                <a:gd name="T20" fmla="*/ 1 w 4"/>
                <a:gd name="T21" fmla="*/ 0 h 1"/>
                <a:gd name="T22" fmla="*/ 0 w 4"/>
                <a:gd name="T23" fmla="*/ 0 h 1"/>
                <a:gd name="T24" fmla="*/ 0 w 4"/>
                <a:gd name="T25" fmla="*/ 0 h 1"/>
                <a:gd name="T26" fmla="*/ 0 w 4"/>
                <a:gd name="T27" fmla="*/ 1 h 1"/>
                <a:gd name="T28" fmla="*/ 1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3" y="1"/>
                  </a:lnTo>
                  <a:lnTo>
                    <a:pt x="3" y="1"/>
                  </a:lnTo>
                  <a:lnTo>
                    <a:pt x="4" y="1"/>
                  </a:lnTo>
                  <a:lnTo>
                    <a:pt x="4" y="0"/>
                  </a:lnTo>
                  <a:lnTo>
                    <a:pt x="4" y="0"/>
                  </a:lnTo>
                  <a:lnTo>
                    <a:pt x="3" y="0"/>
                  </a:lnTo>
                  <a:lnTo>
                    <a:pt x="3" y="0"/>
                  </a:lnTo>
                  <a:lnTo>
                    <a:pt x="2" y="0"/>
                  </a:lnTo>
                  <a:lnTo>
                    <a:pt x="1" y="0"/>
                  </a:lnTo>
                  <a:lnTo>
                    <a:pt x="1" y="0"/>
                  </a:lnTo>
                  <a:lnTo>
                    <a:pt x="0" y="0"/>
                  </a:lnTo>
                  <a:lnTo>
                    <a:pt x="0" y="0"/>
                  </a:lnTo>
                  <a:lnTo>
                    <a:pt x="0"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6" name="Freeform 2636"/>
            <p:cNvSpPr>
              <a:spLocks/>
            </p:cNvSpPr>
            <p:nvPr/>
          </p:nvSpPr>
          <p:spPr bwMode="auto">
            <a:xfrm>
              <a:off x="3292476" y="4510648"/>
              <a:ext cx="6350" cy="1588"/>
            </a:xfrm>
            <a:custGeom>
              <a:avLst/>
              <a:gdLst>
                <a:gd name="T0" fmla="*/ 2 w 4"/>
                <a:gd name="T1" fmla="*/ 1 h 1"/>
                <a:gd name="T2" fmla="*/ 3 w 4"/>
                <a:gd name="T3" fmla="*/ 1 h 1"/>
                <a:gd name="T4" fmla="*/ 4 w 4"/>
                <a:gd name="T5" fmla="*/ 1 h 1"/>
                <a:gd name="T6" fmla="*/ 4 w 4"/>
                <a:gd name="T7" fmla="*/ 1 h 1"/>
                <a:gd name="T8" fmla="*/ 4 w 4"/>
                <a:gd name="T9" fmla="*/ 0 h 1"/>
                <a:gd name="T10" fmla="*/ 4 w 4"/>
                <a:gd name="T11" fmla="*/ 0 h 1"/>
                <a:gd name="T12" fmla="*/ 4 w 4"/>
                <a:gd name="T13" fmla="*/ 0 h 1"/>
                <a:gd name="T14" fmla="*/ 3 w 4"/>
                <a:gd name="T15" fmla="*/ 0 h 1"/>
                <a:gd name="T16" fmla="*/ 2 w 4"/>
                <a:gd name="T17" fmla="*/ 0 h 1"/>
                <a:gd name="T18" fmla="*/ 1 w 4"/>
                <a:gd name="T19" fmla="*/ 0 h 1"/>
                <a:gd name="T20" fmla="*/ 0 w 4"/>
                <a:gd name="T21" fmla="*/ 0 h 1"/>
                <a:gd name="T22" fmla="*/ 0 w 4"/>
                <a:gd name="T23" fmla="*/ 0 h 1"/>
                <a:gd name="T24" fmla="*/ 0 w 4"/>
                <a:gd name="T25" fmla="*/ 0 h 1"/>
                <a:gd name="T26" fmla="*/ 0 w 4"/>
                <a:gd name="T27" fmla="*/ 1 h 1"/>
                <a:gd name="T28" fmla="*/ 0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3" y="1"/>
                  </a:lnTo>
                  <a:lnTo>
                    <a:pt x="4" y="1"/>
                  </a:lnTo>
                  <a:lnTo>
                    <a:pt x="4" y="1"/>
                  </a:lnTo>
                  <a:lnTo>
                    <a:pt x="4" y="0"/>
                  </a:lnTo>
                  <a:lnTo>
                    <a:pt x="4" y="0"/>
                  </a:lnTo>
                  <a:lnTo>
                    <a:pt x="4" y="0"/>
                  </a:lnTo>
                  <a:lnTo>
                    <a:pt x="3" y="0"/>
                  </a:lnTo>
                  <a:lnTo>
                    <a:pt x="2" y="0"/>
                  </a:lnTo>
                  <a:lnTo>
                    <a:pt x="1" y="0"/>
                  </a:lnTo>
                  <a:lnTo>
                    <a:pt x="0" y="0"/>
                  </a:lnTo>
                  <a:lnTo>
                    <a:pt x="0" y="0"/>
                  </a:lnTo>
                  <a:lnTo>
                    <a:pt x="0" y="0"/>
                  </a:lnTo>
                  <a:lnTo>
                    <a:pt x="0" y="1"/>
                  </a:lnTo>
                  <a:lnTo>
                    <a:pt x="0"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7" name="Freeform 2637"/>
            <p:cNvSpPr>
              <a:spLocks/>
            </p:cNvSpPr>
            <p:nvPr/>
          </p:nvSpPr>
          <p:spPr bwMode="auto">
            <a:xfrm>
              <a:off x="3360738" y="4343963"/>
              <a:ext cx="44450" cy="174625"/>
            </a:xfrm>
            <a:custGeom>
              <a:avLst/>
              <a:gdLst>
                <a:gd name="T0" fmla="*/ 0 w 28"/>
                <a:gd name="T1" fmla="*/ 0 h 110"/>
                <a:gd name="T2" fmla="*/ 16 w 28"/>
                <a:gd name="T3" fmla="*/ 97 h 110"/>
                <a:gd name="T4" fmla="*/ 16 w 28"/>
                <a:gd name="T5" fmla="*/ 96 h 110"/>
                <a:gd name="T6" fmla="*/ 15 w 28"/>
                <a:gd name="T7" fmla="*/ 97 h 110"/>
                <a:gd name="T8" fmla="*/ 13 w 28"/>
                <a:gd name="T9" fmla="*/ 98 h 110"/>
                <a:gd name="T10" fmla="*/ 12 w 28"/>
                <a:gd name="T11" fmla="*/ 99 h 110"/>
                <a:gd name="T12" fmla="*/ 11 w 28"/>
                <a:gd name="T13" fmla="*/ 99 h 110"/>
                <a:gd name="T14" fmla="*/ 10 w 28"/>
                <a:gd name="T15" fmla="*/ 100 h 110"/>
                <a:gd name="T16" fmla="*/ 10 w 28"/>
                <a:gd name="T17" fmla="*/ 101 h 110"/>
                <a:gd name="T18" fmla="*/ 9 w 28"/>
                <a:gd name="T19" fmla="*/ 103 h 110"/>
                <a:gd name="T20" fmla="*/ 9 w 28"/>
                <a:gd name="T21" fmla="*/ 104 h 110"/>
                <a:gd name="T22" fmla="*/ 10 w 28"/>
                <a:gd name="T23" fmla="*/ 105 h 110"/>
                <a:gd name="T24" fmla="*/ 11 w 28"/>
                <a:gd name="T25" fmla="*/ 107 h 110"/>
                <a:gd name="T26" fmla="*/ 12 w 28"/>
                <a:gd name="T27" fmla="*/ 108 h 110"/>
                <a:gd name="T28" fmla="*/ 14 w 28"/>
                <a:gd name="T29" fmla="*/ 109 h 110"/>
                <a:gd name="T30" fmla="*/ 16 w 28"/>
                <a:gd name="T31" fmla="*/ 110 h 110"/>
                <a:gd name="T32" fmla="*/ 18 w 28"/>
                <a:gd name="T33" fmla="*/ 110 h 110"/>
                <a:gd name="T34" fmla="*/ 21 w 28"/>
                <a:gd name="T35" fmla="*/ 110 h 110"/>
                <a:gd name="T36" fmla="*/ 23 w 28"/>
                <a:gd name="T37" fmla="*/ 110 h 110"/>
                <a:gd name="T38" fmla="*/ 24 w 28"/>
                <a:gd name="T39" fmla="*/ 110 h 110"/>
                <a:gd name="T40" fmla="*/ 26 w 28"/>
                <a:gd name="T41" fmla="*/ 110 h 110"/>
                <a:gd name="T42" fmla="*/ 27 w 28"/>
                <a:gd name="T43" fmla="*/ 110 h 110"/>
                <a:gd name="T44" fmla="*/ 28 w 28"/>
                <a:gd name="T45" fmla="*/ 109 h 110"/>
                <a:gd name="T46" fmla="*/ 27 w 28"/>
                <a:gd name="T47" fmla="*/ 109 h 110"/>
                <a:gd name="T48" fmla="*/ 26 w 28"/>
                <a:gd name="T49" fmla="*/ 109 h 110"/>
                <a:gd name="T50" fmla="*/ 24 w 28"/>
                <a:gd name="T51" fmla="*/ 109 h 110"/>
                <a:gd name="T52" fmla="*/ 23 w 28"/>
                <a:gd name="T53" fmla="*/ 109 h 110"/>
                <a:gd name="T54" fmla="*/ 21 w 28"/>
                <a:gd name="T55" fmla="*/ 109 h 110"/>
                <a:gd name="T56" fmla="*/ 19 w 28"/>
                <a:gd name="T57" fmla="*/ 109 h 110"/>
                <a:gd name="T58" fmla="*/ 17 w 28"/>
                <a:gd name="T59" fmla="*/ 108 h 110"/>
                <a:gd name="T60" fmla="*/ 16 w 28"/>
                <a:gd name="T61" fmla="*/ 107 h 110"/>
                <a:gd name="T62" fmla="*/ 14 w 28"/>
                <a:gd name="T63" fmla="*/ 107 h 110"/>
                <a:gd name="T64" fmla="*/ 13 w 28"/>
                <a:gd name="T65" fmla="*/ 106 h 110"/>
                <a:gd name="T66" fmla="*/ 12 w 28"/>
                <a:gd name="T67" fmla="*/ 105 h 110"/>
                <a:gd name="T68" fmla="*/ 12 w 28"/>
                <a:gd name="T69" fmla="*/ 104 h 110"/>
                <a:gd name="T70" fmla="*/ 12 w 28"/>
                <a:gd name="T71" fmla="*/ 102 h 110"/>
                <a:gd name="T72" fmla="*/ 13 w 28"/>
                <a:gd name="T73" fmla="*/ 100 h 110"/>
                <a:gd name="T74" fmla="*/ 15 w 28"/>
                <a:gd name="T75" fmla="*/ 99 h 110"/>
                <a:gd name="T76" fmla="*/ 17 w 28"/>
                <a:gd name="T77" fmla="*/ 98 h 110"/>
                <a:gd name="T78" fmla="*/ 18 w 28"/>
                <a:gd name="T79" fmla="*/ 97 h 110"/>
                <a:gd name="T80" fmla="*/ 3 w 28"/>
                <a:gd name="T81" fmla="*/ 0 h 110"/>
                <a:gd name="T82" fmla="*/ 0 w 28"/>
                <a:gd name="T8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110">
                  <a:moveTo>
                    <a:pt x="0" y="0"/>
                  </a:moveTo>
                  <a:lnTo>
                    <a:pt x="16" y="97"/>
                  </a:lnTo>
                  <a:lnTo>
                    <a:pt x="16" y="96"/>
                  </a:lnTo>
                  <a:lnTo>
                    <a:pt x="15" y="97"/>
                  </a:lnTo>
                  <a:lnTo>
                    <a:pt x="13" y="98"/>
                  </a:lnTo>
                  <a:lnTo>
                    <a:pt x="12" y="99"/>
                  </a:lnTo>
                  <a:lnTo>
                    <a:pt x="11" y="99"/>
                  </a:lnTo>
                  <a:lnTo>
                    <a:pt x="10" y="100"/>
                  </a:lnTo>
                  <a:lnTo>
                    <a:pt x="10" y="101"/>
                  </a:lnTo>
                  <a:lnTo>
                    <a:pt x="9" y="103"/>
                  </a:lnTo>
                  <a:lnTo>
                    <a:pt x="9" y="104"/>
                  </a:lnTo>
                  <a:lnTo>
                    <a:pt x="10" y="105"/>
                  </a:lnTo>
                  <a:lnTo>
                    <a:pt x="11" y="107"/>
                  </a:lnTo>
                  <a:lnTo>
                    <a:pt x="12" y="108"/>
                  </a:lnTo>
                  <a:lnTo>
                    <a:pt x="14" y="109"/>
                  </a:lnTo>
                  <a:lnTo>
                    <a:pt x="16" y="110"/>
                  </a:lnTo>
                  <a:lnTo>
                    <a:pt x="18" y="110"/>
                  </a:lnTo>
                  <a:lnTo>
                    <a:pt x="21" y="110"/>
                  </a:lnTo>
                  <a:lnTo>
                    <a:pt x="23" y="110"/>
                  </a:lnTo>
                  <a:lnTo>
                    <a:pt x="24" y="110"/>
                  </a:lnTo>
                  <a:lnTo>
                    <a:pt x="26" y="110"/>
                  </a:lnTo>
                  <a:lnTo>
                    <a:pt x="27" y="110"/>
                  </a:lnTo>
                  <a:lnTo>
                    <a:pt x="28" y="109"/>
                  </a:lnTo>
                  <a:lnTo>
                    <a:pt x="27" y="109"/>
                  </a:lnTo>
                  <a:lnTo>
                    <a:pt x="26" y="109"/>
                  </a:lnTo>
                  <a:lnTo>
                    <a:pt x="24" y="109"/>
                  </a:lnTo>
                  <a:lnTo>
                    <a:pt x="23" y="109"/>
                  </a:lnTo>
                  <a:lnTo>
                    <a:pt x="21" y="109"/>
                  </a:lnTo>
                  <a:lnTo>
                    <a:pt x="19" y="109"/>
                  </a:lnTo>
                  <a:lnTo>
                    <a:pt x="17" y="108"/>
                  </a:lnTo>
                  <a:lnTo>
                    <a:pt x="16" y="107"/>
                  </a:lnTo>
                  <a:lnTo>
                    <a:pt x="14" y="107"/>
                  </a:lnTo>
                  <a:lnTo>
                    <a:pt x="13" y="106"/>
                  </a:lnTo>
                  <a:lnTo>
                    <a:pt x="12" y="105"/>
                  </a:lnTo>
                  <a:lnTo>
                    <a:pt x="12" y="104"/>
                  </a:lnTo>
                  <a:lnTo>
                    <a:pt x="12" y="102"/>
                  </a:lnTo>
                  <a:lnTo>
                    <a:pt x="13" y="100"/>
                  </a:lnTo>
                  <a:lnTo>
                    <a:pt x="15" y="99"/>
                  </a:lnTo>
                  <a:lnTo>
                    <a:pt x="17" y="98"/>
                  </a:lnTo>
                  <a:lnTo>
                    <a:pt x="18" y="97"/>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8" name="Freeform 2638"/>
            <p:cNvSpPr>
              <a:spLocks/>
            </p:cNvSpPr>
            <p:nvPr/>
          </p:nvSpPr>
          <p:spPr bwMode="auto">
            <a:xfrm>
              <a:off x="3284540" y="4466198"/>
              <a:ext cx="3175" cy="1588"/>
            </a:xfrm>
            <a:custGeom>
              <a:avLst/>
              <a:gdLst>
                <a:gd name="T0" fmla="*/ 1 w 2"/>
                <a:gd name="T1" fmla="*/ 1 h 1"/>
                <a:gd name="T2" fmla="*/ 1 w 2"/>
                <a:gd name="T3" fmla="*/ 1 h 1"/>
                <a:gd name="T4" fmla="*/ 2 w 2"/>
                <a:gd name="T5" fmla="*/ 1 h 1"/>
                <a:gd name="T6" fmla="*/ 2 w 2"/>
                <a:gd name="T7" fmla="*/ 1 h 1"/>
                <a:gd name="T8" fmla="*/ 2 w 2"/>
                <a:gd name="T9" fmla="*/ 0 h 1"/>
                <a:gd name="T10" fmla="*/ 2 w 2"/>
                <a:gd name="T11" fmla="*/ 0 h 1"/>
                <a:gd name="T12" fmla="*/ 2 w 2"/>
                <a:gd name="T13" fmla="*/ 0 h 1"/>
                <a:gd name="T14" fmla="*/ 1 w 2"/>
                <a:gd name="T15" fmla="*/ 0 h 1"/>
                <a:gd name="T16" fmla="*/ 1 w 2"/>
                <a:gd name="T17" fmla="*/ 0 h 1"/>
                <a:gd name="T18" fmla="*/ 0 w 2"/>
                <a:gd name="T19" fmla="*/ 0 h 1"/>
                <a:gd name="T20" fmla="*/ 0 w 2"/>
                <a:gd name="T21" fmla="*/ 0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1"/>
                  </a:moveTo>
                  <a:lnTo>
                    <a:pt x="1" y="1"/>
                  </a:lnTo>
                  <a:lnTo>
                    <a:pt x="2" y="1"/>
                  </a:lnTo>
                  <a:lnTo>
                    <a:pt x="2" y="1"/>
                  </a:lnTo>
                  <a:lnTo>
                    <a:pt x="2" y="0"/>
                  </a:lnTo>
                  <a:lnTo>
                    <a:pt x="2" y="0"/>
                  </a:lnTo>
                  <a:lnTo>
                    <a:pt x="2" y="0"/>
                  </a:lnTo>
                  <a:lnTo>
                    <a:pt x="1" y="0"/>
                  </a:lnTo>
                  <a:lnTo>
                    <a:pt x="1" y="0"/>
                  </a:lnTo>
                  <a:lnTo>
                    <a:pt x="0" y="0"/>
                  </a:lnTo>
                  <a:lnTo>
                    <a:pt x="0" y="0"/>
                  </a:lnTo>
                  <a:lnTo>
                    <a:pt x="0" y="0"/>
                  </a:lnTo>
                  <a:lnTo>
                    <a:pt x="0" y="0"/>
                  </a:lnTo>
                  <a:lnTo>
                    <a:pt x="0" y="1"/>
                  </a:lnTo>
                  <a:lnTo>
                    <a:pt x="0" y="1"/>
                  </a:lnTo>
                  <a:lnTo>
                    <a:pt x="0" y="1"/>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59" name="Freeform 2639"/>
            <p:cNvSpPr>
              <a:spLocks/>
            </p:cNvSpPr>
            <p:nvPr/>
          </p:nvSpPr>
          <p:spPr bwMode="auto">
            <a:xfrm>
              <a:off x="3298828" y="4466198"/>
              <a:ext cx="4763" cy="1588"/>
            </a:xfrm>
            <a:custGeom>
              <a:avLst/>
              <a:gdLst>
                <a:gd name="T0" fmla="*/ 1 w 3"/>
                <a:gd name="T1" fmla="*/ 1 h 1"/>
                <a:gd name="T2" fmla="*/ 2 w 3"/>
                <a:gd name="T3" fmla="*/ 1 h 1"/>
                <a:gd name="T4" fmla="*/ 3 w 3"/>
                <a:gd name="T5" fmla="*/ 1 h 1"/>
                <a:gd name="T6" fmla="*/ 3 w 3"/>
                <a:gd name="T7" fmla="*/ 1 h 1"/>
                <a:gd name="T8" fmla="*/ 3 w 3"/>
                <a:gd name="T9" fmla="*/ 0 h 1"/>
                <a:gd name="T10" fmla="*/ 3 w 3"/>
                <a:gd name="T11" fmla="*/ 0 h 1"/>
                <a:gd name="T12" fmla="*/ 3 w 3"/>
                <a:gd name="T13" fmla="*/ 0 h 1"/>
                <a:gd name="T14" fmla="*/ 2 w 3"/>
                <a:gd name="T15" fmla="*/ 0 h 1"/>
                <a:gd name="T16" fmla="*/ 1 w 3"/>
                <a:gd name="T17" fmla="*/ 0 h 1"/>
                <a:gd name="T18" fmla="*/ 0 w 3"/>
                <a:gd name="T19" fmla="*/ 0 h 1"/>
                <a:gd name="T20" fmla="*/ 0 w 3"/>
                <a:gd name="T21" fmla="*/ 0 h 1"/>
                <a:gd name="T22" fmla="*/ 0 w 3"/>
                <a:gd name="T23" fmla="*/ 0 h 1"/>
                <a:gd name="T24" fmla="*/ 0 w 3"/>
                <a:gd name="T25" fmla="*/ 0 h 1"/>
                <a:gd name="T26" fmla="*/ 0 w 3"/>
                <a:gd name="T27" fmla="*/ 1 h 1"/>
                <a:gd name="T28" fmla="*/ 0 w 3"/>
                <a:gd name="T29" fmla="*/ 1 h 1"/>
                <a:gd name="T30" fmla="*/ 0 w 3"/>
                <a:gd name="T31" fmla="*/ 1 h 1"/>
                <a:gd name="T32" fmla="*/ 1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1" y="1"/>
                  </a:moveTo>
                  <a:lnTo>
                    <a:pt x="2" y="1"/>
                  </a:lnTo>
                  <a:lnTo>
                    <a:pt x="3" y="1"/>
                  </a:lnTo>
                  <a:lnTo>
                    <a:pt x="3" y="1"/>
                  </a:lnTo>
                  <a:lnTo>
                    <a:pt x="3" y="0"/>
                  </a:lnTo>
                  <a:lnTo>
                    <a:pt x="3" y="0"/>
                  </a:lnTo>
                  <a:lnTo>
                    <a:pt x="3" y="0"/>
                  </a:lnTo>
                  <a:lnTo>
                    <a:pt x="2" y="0"/>
                  </a:lnTo>
                  <a:lnTo>
                    <a:pt x="1" y="0"/>
                  </a:lnTo>
                  <a:lnTo>
                    <a:pt x="0" y="0"/>
                  </a:lnTo>
                  <a:lnTo>
                    <a:pt x="0" y="0"/>
                  </a:lnTo>
                  <a:lnTo>
                    <a:pt x="0" y="0"/>
                  </a:lnTo>
                  <a:lnTo>
                    <a:pt x="0" y="0"/>
                  </a:lnTo>
                  <a:lnTo>
                    <a:pt x="0" y="1"/>
                  </a:lnTo>
                  <a:lnTo>
                    <a:pt x="0" y="1"/>
                  </a:lnTo>
                  <a:lnTo>
                    <a:pt x="0" y="1"/>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0" name="Freeform 2640"/>
            <p:cNvSpPr>
              <a:spLocks/>
            </p:cNvSpPr>
            <p:nvPr/>
          </p:nvSpPr>
          <p:spPr bwMode="auto">
            <a:xfrm>
              <a:off x="3281365" y="4482073"/>
              <a:ext cx="15875" cy="6350"/>
            </a:xfrm>
            <a:custGeom>
              <a:avLst/>
              <a:gdLst>
                <a:gd name="T0" fmla="*/ 4 w 10"/>
                <a:gd name="T1" fmla="*/ 4 h 4"/>
                <a:gd name="T2" fmla="*/ 6 w 10"/>
                <a:gd name="T3" fmla="*/ 4 h 4"/>
                <a:gd name="T4" fmla="*/ 9 w 10"/>
                <a:gd name="T5" fmla="*/ 3 h 4"/>
                <a:gd name="T6" fmla="*/ 9 w 10"/>
                <a:gd name="T7" fmla="*/ 3 h 4"/>
                <a:gd name="T8" fmla="*/ 10 w 10"/>
                <a:gd name="T9" fmla="*/ 2 h 4"/>
                <a:gd name="T10" fmla="*/ 9 w 10"/>
                <a:gd name="T11" fmla="*/ 1 h 4"/>
                <a:gd name="T12" fmla="*/ 9 w 10"/>
                <a:gd name="T13" fmla="*/ 0 h 4"/>
                <a:gd name="T14" fmla="*/ 6 w 10"/>
                <a:gd name="T15" fmla="*/ 0 h 4"/>
                <a:gd name="T16" fmla="*/ 4 w 10"/>
                <a:gd name="T17" fmla="*/ 0 h 4"/>
                <a:gd name="T18" fmla="*/ 2 w 10"/>
                <a:gd name="T19" fmla="*/ 0 h 4"/>
                <a:gd name="T20" fmla="*/ 1 w 10"/>
                <a:gd name="T21" fmla="*/ 0 h 4"/>
                <a:gd name="T22" fmla="*/ 0 w 10"/>
                <a:gd name="T23" fmla="*/ 1 h 4"/>
                <a:gd name="T24" fmla="*/ 0 w 10"/>
                <a:gd name="T25" fmla="*/ 2 h 4"/>
                <a:gd name="T26" fmla="*/ 0 w 10"/>
                <a:gd name="T27" fmla="*/ 3 h 4"/>
                <a:gd name="T28" fmla="*/ 1 w 10"/>
                <a:gd name="T29" fmla="*/ 3 h 4"/>
                <a:gd name="T30" fmla="*/ 2 w 10"/>
                <a:gd name="T31" fmla="*/ 4 h 4"/>
                <a:gd name="T32" fmla="*/ 4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4" y="4"/>
                  </a:moveTo>
                  <a:lnTo>
                    <a:pt x="6" y="4"/>
                  </a:lnTo>
                  <a:lnTo>
                    <a:pt x="9" y="3"/>
                  </a:lnTo>
                  <a:lnTo>
                    <a:pt x="9" y="3"/>
                  </a:lnTo>
                  <a:lnTo>
                    <a:pt x="10" y="2"/>
                  </a:lnTo>
                  <a:lnTo>
                    <a:pt x="9" y="1"/>
                  </a:lnTo>
                  <a:lnTo>
                    <a:pt x="9" y="0"/>
                  </a:lnTo>
                  <a:lnTo>
                    <a:pt x="6" y="0"/>
                  </a:lnTo>
                  <a:lnTo>
                    <a:pt x="4" y="0"/>
                  </a:lnTo>
                  <a:lnTo>
                    <a:pt x="2" y="0"/>
                  </a:lnTo>
                  <a:lnTo>
                    <a:pt x="1" y="0"/>
                  </a:lnTo>
                  <a:lnTo>
                    <a:pt x="0" y="1"/>
                  </a:lnTo>
                  <a:lnTo>
                    <a:pt x="0" y="2"/>
                  </a:lnTo>
                  <a:lnTo>
                    <a:pt x="0" y="3"/>
                  </a:lnTo>
                  <a:lnTo>
                    <a:pt x="1" y="3"/>
                  </a:lnTo>
                  <a:lnTo>
                    <a:pt x="2" y="4"/>
                  </a:lnTo>
                  <a:lnTo>
                    <a:pt x="4" y="4"/>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1" name="Freeform 2641"/>
            <p:cNvSpPr>
              <a:spLocks/>
            </p:cNvSpPr>
            <p:nvPr/>
          </p:nvSpPr>
          <p:spPr bwMode="auto">
            <a:xfrm>
              <a:off x="3244853" y="4296338"/>
              <a:ext cx="85725" cy="30163"/>
            </a:xfrm>
            <a:custGeom>
              <a:avLst/>
              <a:gdLst>
                <a:gd name="T0" fmla="*/ 0 w 54"/>
                <a:gd name="T1" fmla="*/ 19 h 19"/>
                <a:gd name="T2" fmla="*/ 2 w 54"/>
                <a:gd name="T3" fmla="*/ 16 h 19"/>
                <a:gd name="T4" fmla="*/ 4 w 54"/>
                <a:gd name="T5" fmla="*/ 14 h 19"/>
                <a:gd name="T6" fmla="*/ 6 w 54"/>
                <a:gd name="T7" fmla="*/ 12 h 19"/>
                <a:gd name="T8" fmla="*/ 8 w 54"/>
                <a:gd name="T9" fmla="*/ 10 h 19"/>
                <a:gd name="T10" fmla="*/ 12 w 54"/>
                <a:gd name="T11" fmla="*/ 8 h 19"/>
                <a:gd name="T12" fmla="*/ 15 w 54"/>
                <a:gd name="T13" fmla="*/ 7 h 19"/>
                <a:gd name="T14" fmla="*/ 21 w 54"/>
                <a:gd name="T15" fmla="*/ 6 h 19"/>
                <a:gd name="T16" fmla="*/ 24 w 54"/>
                <a:gd name="T17" fmla="*/ 6 h 19"/>
                <a:gd name="T18" fmla="*/ 29 w 54"/>
                <a:gd name="T19" fmla="*/ 5 h 19"/>
                <a:gd name="T20" fmla="*/ 34 w 54"/>
                <a:gd name="T21" fmla="*/ 4 h 19"/>
                <a:gd name="T22" fmla="*/ 40 w 54"/>
                <a:gd name="T23" fmla="*/ 3 h 19"/>
                <a:gd name="T24" fmla="*/ 44 w 54"/>
                <a:gd name="T25" fmla="*/ 2 h 19"/>
                <a:gd name="T26" fmla="*/ 51 w 54"/>
                <a:gd name="T27" fmla="*/ 1 h 19"/>
                <a:gd name="T28" fmla="*/ 54 w 54"/>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9">
                  <a:moveTo>
                    <a:pt x="0" y="19"/>
                  </a:moveTo>
                  <a:cubicBezTo>
                    <a:pt x="1" y="17"/>
                    <a:pt x="2" y="16"/>
                    <a:pt x="2" y="16"/>
                  </a:cubicBezTo>
                  <a:cubicBezTo>
                    <a:pt x="3" y="15"/>
                    <a:pt x="4" y="14"/>
                    <a:pt x="4" y="14"/>
                  </a:cubicBezTo>
                  <a:cubicBezTo>
                    <a:pt x="5" y="13"/>
                    <a:pt x="6" y="13"/>
                    <a:pt x="6" y="12"/>
                  </a:cubicBezTo>
                  <a:cubicBezTo>
                    <a:pt x="7" y="12"/>
                    <a:pt x="7" y="11"/>
                    <a:pt x="8" y="10"/>
                  </a:cubicBezTo>
                  <a:cubicBezTo>
                    <a:pt x="9" y="10"/>
                    <a:pt x="11" y="9"/>
                    <a:pt x="12" y="8"/>
                  </a:cubicBezTo>
                  <a:cubicBezTo>
                    <a:pt x="13" y="8"/>
                    <a:pt x="14" y="8"/>
                    <a:pt x="15" y="7"/>
                  </a:cubicBezTo>
                  <a:cubicBezTo>
                    <a:pt x="17" y="7"/>
                    <a:pt x="19" y="6"/>
                    <a:pt x="21" y="6"/>
                  </a:cubicBezTo>
                  <a:cubicBezTo>
                    <a:pt x="22" y="6"/>
                    <a:pt x="23" y="6"/>
                    <a:pt x="24" y="6"/>
                  </a:cubicBezTo>
                  <a:cubicBezTo>
                    <a:pt x="25" y="5"/>
                    <a:pt x="27" y="5"/>
                    <a:pt x="29" y="5"/>
                  </a:cubicBezTo>
                  <a:cubicBezTo>
                    <a:pt x="30" y="5"/>
                    <a:pt x="32" y="4"/>
                    <a:pt x="34" y="4"/>
                  </a:cubicBezTo>
                  <a:cubicBezTo>
                    <a:pt x="36" y="4"/>
                    <a:pt x="38" y="3"/>
                    <a:pt x="40" y="3"/>
                  </a:cubicBezTo>
                  <a:cubicBezTo>
                    <a:pt x="41" y="3"/>
                    <a:pt x="42" y="3"/>
                    <a:pt x="44" y="2"/>
                  </a:cubicBezTo>
                  <a:cubicBezTo>
                    <a:pt x="46" y="2"/>
                    <a:pt x="50" y="1"/>
                    <a:pt x="51" y="1"/>
                  </a:cubicBezTo>
                  <a:cubicBezTo>
                    <a:pt x="53" y="1"/>
                    <a:pt x="54" y="0"/>
                    <a:pt x="54" y="0"/>
                  </a:cubicBezTo>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2" name="Freeform 2642"/>
            <p:cNvSpPr>
              <a:spLocks/>
            </p:cNvSpPr>
            <p:nvPr/>
          </p:nvSpPr>
          <p:spPr bwMode="auto">
            <a:xfrm>
              <a:off x="3273426" y="4334438"/>
              <a:ext cx="19050" cy="15875"/>
            </a:xfrm>
            <a:custGeom>
              <a:avLst/>
              <a:gdLst>
                <a:gd name="T0" fmla="*/ 0 w 12"/>
                <a:gd name="T1" fmla="*/ 7 h 10"/>
                <a:gd name="T2" fmla="*/ 3 w 12"/>
                <a:gd name="T3" fmla="*/ 2 h 10"/>
                <a:gd name="T4" fmla="*/ 6 w 12"/>
                <a:gd name="T5" fmla="*/ 1 h 10"/>
                <a:gd name="T6" fmla="*/ 10 w 12"/>
                <a:gd name="T7" fmla="*/ 1 h 10"/>
                <a:gd name="T8" fmla="*/ 12 w 12"/>
                <a:gd name="T9" fmla="*/ 4 h 10"/>
                <a:gd name="T10" fmla="*/ 12 w 12"/>
                <a:gd name="T11" fmla="*/ 7 h 10"/>
                <a:gd name="T12" fmla="*/ 9 w 1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0" y="7"/>
                  </a:moveTo>
                  <a:cubicBezTo>
                    <a:pt x="1" y="5"/>
                    <a:pt x="2" y="3"/>
                    <a:pt x="3" y="2"/>
                  </a:cubicBezTo>
                  <a:cubicBezTo>
                    <a:pt x="4" y="1"/>
                    <a:pt x="5" y="1"/>
                    <a:pt x="6" y="1"/>
                  </a:cubicBezTo>
                  <a:cubicBezTo>
                    <a:pt x="7" y="1"/>
                    <a:pt x="9" y="0"/>
                    <a:pt x="10" y="1"/>
                  </a:cubicBezTo>
                  <a:cubicBezTo>
                    <a:pt x="11" y="1"/>
                    <a:pt x="11" y="3"/>
                    <a:pt x="12" y="4"/>
                  </a:cubicBezTo>
                  <a:cubicBezTo>
                    <a:pt x="12" y="5"/>
                    <a:pt x="12" y="6"/>
                    <a:pt x="12" y="7"/>
                  </a:cubicBezTo>
                  <a:cubicBezTo>
                    <a:pt x="11" y="8"/>
                    <a:pt x="9" y="10"/>
                    <a:pt x="9" y="10"/>
                  </a:cubicBezTo>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3" name="Freeform 2643"/>
            <p:cNvSpPr>
              <a:spLocks/>
            </p:cNvSpPr>
            <p:nvPr/>
          </p:nvSpPr>
          <p:spPr bwMode="auto">
            <a:xfrm>
              <a:off x="3284540" y="4359836"/>
              <a:ext cx="104775" cy="26988"/>
            </a:xfrm>
            <a:custGeom>
              <a:avLst/>
              <a:gdLst>
                <a:gd name="T0" fmla="*/ 12 w 66"/>
                <a:gd name="T1" fmla="*/ 0 h 17"/>
                <a:gd name="T2" fmla="*/ 0 w 66"/>
                <a:gd name="T3" fmla="*/ 2 h 17"/>
                <a:gd name="T4" fmla="*/ 54 w 66"/>
                <a:gd name="T5" fmla="*/ 17 h 17"/>
                <a:gd name="T6" fmla="*/ 66 w 66"/>
                <a:gd name="T7" fmla="*/ 15 h 17"/>
                <a:gd name="T8" fmla="*/ 12 w 66"/>
                <a:gd name="T9" fmla="*/ 0 h 17"/>
              </a:gdLst>
              <a:ahLst/>
              <a:cxnLst>
                <a:cxn ang="0">
                  <a:pos x="T0" y="T1"/>
                </a:cxn>
                <a:cxn ang="0">
                  <a:pos x="T2" y="T3"/>
                </a:cxn>
                <a:cxn ang="0">
                  <a:pos x="T4" y="T5"/>
                </a:cxn>
                <a:cxn ang="0">
                  <a:pos x="T6" y="T7"/>
                </a:cxn>
                <a:cxn ang="0">
                  <a:pos x="T8" y="T9"/>
                </a:cxn>
              </a:cxnLst>
              <a:rect l="0" t="0" r="r" b="b"/>
              <a:pathLst>
                <a:path w="66" h="17">
                  <a:moveTo>
                    <a:pt x="12" y="0"/>
                  </a:moveTo>
                  <a:lnTo>
                    <a:pt x="0" y="2"/>
                  </a:lnTo>
                  <a:lnTo>
                    <a:pt x="54" y="17"/>
                  </a:lnTo>
                  <a:lnTo>
                    <a:pt x="66" y="15"/>
                  </a:lnTo>
                  <a:lnTo>
                    <a:pt x="12" y="0"/>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4" name="Freeform 2644"/>
            <p:cNvSpPr>
              <a:spLocks/>
            </p:cNvSpPr>
            <p:nvPr/>
          </p:nvSpPr>
          <p:spPr bwMode="auto">
            <a:xfrm>
              <a:off x="3340101" y="4278873"/>
              <a:ext cx="128588" cy="65088"/>
            </a:xfrm>
            <a:custGeom>
              <a:avLst/>
              <a:gdLst>
                <a:gd name="T0" fmla="*/ 21 w 81"/>
                <a:gd name="T1" fmla="*/ 0 h 41"/>
                <a:gd name="T2" fmla="*/ 16 w 81"/>
                <a:gd name="T3" fmla="*/ 8 h 41"/>
                <a:gd name="T4" fmla="*/ 15 w 81"/>
                <a:gd name="T5" fmla="*/ 10 h 41"/>
                <a:gd name="T6" fmla="*/ 14 w 81"/>
                <a:gd name="T7" fmla="*/ 12 h 41"/>
                <a:gd name="T8" fmla="*/ 13 w 81"/>
                <a:gd name="T9" fmla="*/ 13 h 41"/>
                <a:gd name="T10" fmla="*/ 12 w 81"/>
                <a:gd name="T11" fmla="*/ 15 h 41"/>
                <a:gd name="T12" fmla="*/ 11 w 81"/>
                <a:gd name="T13" fmla="*/ 17 h 41"/>
                <a:gd name="T14" fmla="*/ 8 w 81"/>
                <a:gd name="T15" fmla="*/ 19 h 41"/>
                <a:gd name="T16" fmla="*/ 6 w 81"/>
                <a:gd name="T17" fmla="*/ 20 h 41"/>
                <a:gd name="T18" fmla="*/ 4 w 81"/>
                <a:gd name="T19" fmla="*/ 21 h 41"/>
                <a:gd name="T20" fmla="*/ 1 w 81"/>
                <a:gd name="T21" fmla="*/ 22 h 41"/>
                <a:gd name="T22" fmla="*/ 0 w 81"/>
                <a:gd name="T23" fmla="*/ 22 h 41"/>
                <a:gd name="T24" fmla="*/ 0 w 81"/>
                <a:gd name="T25" fmla="*/ 23 h 41"/>
                <a:gd name="T26" fmla="*/ 0 w 81"/>
                <a:gd name="T27" fmla="*/ 23 h 41"/>
                <a:gd name="T28" fmla="*/ 0 w 81"/>
                <a:gd name="T29" fmla="*/ 24 h 41"/>
                <a:gd name="T30" fmla="*/ 0 w 81"/>
                <a:gd name="T31" fmla="*/ 25 h 41"/>
                <a:gd name="T32" fmla="*/ 1 w 81"/>
                <a:gd name="T33" fmla="*/ 26 h 41"/>
                <a:gd name="T34" fmla="*/ 3 w 81"/>
                <a:gd name="T35" fmla="*/ 28 h 41"/>
                <a:gd name="T36" fmla="*/ 6 w 81"/>
                <a:gd name="T37" fmla="*/ 30 h 41"/>
                <a:gd name="T38" fmla="*/ 10 w 81"/>
                <a:gd name="T39" fmla="*/ 33 h 41"/>
                <a:gd name="T40" fmla="*/ 15 w 81"/>
                <a:gd name="T41" fmla="*/ 35 h 41"/>
                <a:gd name="T42" fmla="*/ 21 w 81"/>
                <a:gd name="T43" fmla="*/ 38 h 41"/>
                <a:gd name="T44" fmla="*/ 26 w 81"/>
                <a:gd name="T45" fmla="*/ 39 h 41"/>
                <a:gd name="T46" fmla="*/ 31 w 81"/>
                <a:gd name="T47" fmla="*/ 40 h 41"/>
                <a:gd name="T48" fmla="*/ 35 w 81"/>
                <a:gd name="T49" fmla="*/ 40 h 41"/>
                <a:gd name="T50" fmla="*/ 38 w 81"/>
                <a:gd name="T51" fmla="*/ 41 h 41"/>
                <a:gd name="T52" fmla="*/ 40 w 81"/>
                <a:gd name="T53" fmla="*/ 41 h 41"/>
                <a:gd name="T54" fmla="*/ 42 w 81"/>
                <a:gd name="T55" fmla="*/ 40 h 41"/>
                <a:gd name="T56" fmla="*/ 42 w 81"/>
                <a:gd name="T57" fmla="*/ 40 h 41"/>
                <a:gd name="T58" fmla="*/ 42 w 81"/>
                <a:gd name="T59" fmla="*/ 40 h 41"/>
                <a:gd name="T60" fmla="*/ 43 w 81"/>
                <a:gd name="T61" fmla="*/ 39 h 41"/>
                <a:gd name="T62" fmla="*/ 44 w 81"/>
                <a:gd name="T63" fmla="*/ 38 h 41"/>
                <a:gd name="T64" fmla="*/ 46 w 81"/>
                <a:gd name="T65" fmla="*/ 37 h 41"/>
                <a:gd name="T66" fmla="*/ 49 w 81"/>
                <a:gd name="T67" fmla="*/ 36 h 41"/>
                <a:gd name="T68" fmla="*/ 51 w 81"/>
                <a:gd name="T69" fmla="*/ 35 h 41"/>
                <a:gd name="T70" fmla="*/ 54 w 81"/>
                <a:gd name="T71" fmla="*/ 35 h 41"/>
                <a:gd name="T72" fmla="*/ 58 w 81"/>
                <a:gd name="T73" fmla="*/ 34 h 41"/>
                <a:gd name="T74" fmla="*/ 59 w 81"/>
                <a:gd name="T75" fmla="*/ 34 h 41"/>
                <a:gd name="T76" fmla="*/ 61 w 81"/>
                <a:gd name="T77" fmla="*/ 34 h 41"/>
                <a:gd name="T78" fmla="*/ 63 w 81"/>
                <a:gd name="T79" fmla="*/ 33 h 41"/>
                <a:gd name="T80" fmla="*/ 65 w 81"/>
                <a:gd name="T81" fmla="*/ 32 h 41"/>
                <a:gd name="T82" fmla="*/ 68 w 81"/>
                <a:gd name="T83" fmla="*/ 30 h 41"/>
                <a:gd name="T84" fmla="*/ 71 w 81"/>
                <a:gd name="T85" fmla="*/ 29 h 41"/>
                <a:gd name="T86" fmla="*/ 74 w 81"/>
                <a:gd name="T87" fmla="*/ 27 h 41"/>
                <a:gd name="T88" fmla="*/ 77 w 81"/>
                <a:gd name="T89" fmla="*/ 25 h 41"/>
                <a:gd name="T90" fmla="*/ 81 w 81"/>
                <a:gd name="T91" fmla="*/ 23 h 41"/>
                <a:gd name="T92" fmla="*/ 21 w 81"/>
                <a:gd name="T9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41">
                  <a:moveTo>
                    <a:pt x="21" y="0"/>
                  </a:moveTo>
                  <a:lnTo>
                    <a:pt x="16" y="8"/>
                  </a:lnTo>
                  <a:lnTo>
                    <a:pt x="15" y="10"/>
                  </a:lnTo>
                  <a:lnTo>
                    <a:pt x="14" y="12"/>
                  </a:lnTo>
                  <a:lnTo>
                    <a:pt x="13" y="13"/>
                  </a:lnTo>
                  <a:lnTo>
                    <a:pt x="12" y="15"/>
                  </a:lnTo>
                  <a:lnTo>
                    <a:pt x="11" y="17"/>
                  </a:lnTo>
                  <a:lnTo>
                    <a:pt x="8" y="19"/>
                  </a:lnTo>
                  <a:lnTo>
                    <a:pt x="6" y="20"/>
                  </a:lnTo>
                  <a:lnTo>
                    <a:pt x="4" y="21"/>
                  </a:lnTo>
                  <a:lnTo>
                    <a:pt x="1" y="22"/>
                  </a:lnTo>
                  <a:lnTo>
                    <a:pt x="0" y="22"/>
                  </a:lnTo>
                  <a:lnTo>
                    <a:pt x="0" y="23"/>
                  </a:lnTo>
                  <a:lnTo>
                    <a:pt x="0" y="23"/>
                  </a:lnTo>
                  <a:lnTo>
                    <a:pt x="0" y="24"/>
                  </a:lnTo>
                  <a:lnTo>
                    <a:pt x="0" y="25"/>
                  </a:lnTo>
                  <a:lnTo>
                    <a:pt x="1" y="26"/>
                  </a:lnTo>
                  <a:lnTo>
                    <a:pt x="3" y="28"/>
                  </a:lnTo>
                  <a:lnTo>
                    <a:pt x="6" y="30"/>
                  </a:lnTo>
                  <a:lnTo>
                    <a:pt x="10" y="33"/>
                  </a:lnTo>
                  <a:lnTo>
                    <a:pt x="15" y="35"/>
                  </a:lnTo>
                  <a:lnTo>
                    <a:pt x="21" y="38"/>
                  </a:lnTo>
                  <a:lnTo>
                    <a:pt x="26" y="39"/>
                  </a:lnTo>
                  <a:lnTo>
                    <a:pt x="31" y="40"/>
                  </a:lnTo>
                  <a:lnTo>
                    <a:pt x="35" y="40"/>
                  </a:lnTo>
                  <a:lnTo>
                    <a:pt x="38" y="41"/>
                  </a:lnTo>
                  <a:lnTo>
                    <a:pt x="40" y="41"/>
                  </a:lnTo>
                  <a:lnTo>
                    <a:pt x="42" y="40"/>
                  </a:lnTo>
                  <a:lnTo>
                    <a:pt x="42" y="40"/>
                  </a:lnTo>
                  <a:lnTo>
                    <a:pt x="42" y="40"/>
                  </a:lnTo>
                  <a:lnTo>
                    <a:pt x="43" y="39"/>
                  </a:lnTo>
                  <a:lnTo>
                    <a:pt x="44" y="38"/>
                  </a:lnTo>
                  <a:lnTo>
                    <a:pt x="46" y="37"/>
                  </a:lnTo>
                  <a:lnTo>
                    <a:pt x="49" y="36"/>
                  </a:lnTo>
                  <a:lnTo>
                    <a:pt x="51" y="35"/>
                  </a:lnTo>
                  <a:lnTo>
                    <a:pt x="54" y="35"/>
                  </a:lnTo>
                  <a:lnTo>
                    <a:pt x="58" y="34"/>
                  </a:lnTo>
                  <a:lnTo>
                    <a:pt x="59" y="34"/>
                  </a:lnTo>
                  <a:lnTo>
                    <a:pt x="61" y="34"/>
                  </a:lnTo>
                  <a:lnTo>
                    <a:pt x="63" y="33"/>
                  </a:lnTo>
                  <a:lnTo>
                    <a:pt x="65" y="32"/>
                  </a:lnTo>
                  <a:lnTo>
                    <a:pt x="68" y="30"/>
                  </a:lnTo>
                  <a:lnTo>
                    <a:pt x="71" y="29"/>
                  </a:lnTo>
                  <a:lnTo>
                    <a:pt x="74" y="27"/>
                  </a:lnTo>
                  <a:lnTo>
                    <a:pt x="77" y="25"/>
                  </a:lnTo>
                  <a:lnTo>
                    <a:pt x="81" y="23"/>
                  </a:lnTo>
                  <a:lnTo>
                    <a:pt x="21" y="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5" name="Freeform 2645"/>
            <p:cNvSpPr>
              <a:spLocks/>
            </p:cNvSpPr>
            <p:nvPr/>
          </p:nvSpPr>
          <p:spPr bwMode="auto">
            <a:xfrm>
              <a:off x="3213103" y="4367773"/>
              <a:ext cx="11113" cy="228600"/>
            </a:xfrm>
            <a:custGeom>
              <a:avLst/>
              <a:gdLst>
                <a:gd name="T0" fmla="*/ 0 w 7"/>
                <a:gd name="T1" fmla="*/ 0 h 144"/>
                <a:gd name="T2" fmla="*/ 3 w 7"/>
                <a:gd name="T3" fmla="*/ 144 h 144"/>
                <a:gd name="T4" fmla="*/ 7 w 7"/>
                <a:gd name="T5" fmla="*/ 144 h 144"/>
                <a:gd name="T6" fmla="*/ 5 w 7"/>
                <a:gd name="T7" fmla="*/ 0 h 144"/>
                <a:gd name="T8" fmla="*/ 0 w 7"/>
                <a:gd name="T9" fmla="*/ 0 h 144"/>
              </a:gdLst>
              <a:ahLst/>
              <a:cxnLst>
                <a:cxn ang="0">
                  <a:pos x="T0" y="T1"/>
                </a:cxn>
                <a:cxn ang="0">
                  <a:pos x="T2" y="T3"/>
                </a:cxn>
                <a:cxn ang="0">
                  <a:pos x="T4" y="T5"/>
                </a:cxn>
                <a:cxn ang="0">
                  <a:pos x="T6" y="T7"/>
                </a:cxn>
                <a:cxn ang="0">
                  <a:pos x="T8" y="T9"/>
                </a:cxn>
              </a:cxnLst>
              <a:rect l="0" t="0" r="r" b="b"/>
              <a:pathLst>
                <a:path w="7" h="144">
                  <a:moveTo>
                    <a:pt x="0" y="0"/>
                  </a:moveTo>
                  <a:lnTo>
                    <a:pt x="3" y="144"/>
                  </a:lnTo>
                  <a:lnTo>
                    <a:pt x="7" y="144"/>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6" name="Freeform 2646"/>
            <p:cNvSpPr>
              <a:spLocks/>
            </p:cNvSpPr>
            <p:nvPr/>
          </p:nvSpPr>
          <p:spPr bwMode="auto">
            <a:xfrm>
              <a:off x="3303588" y="4355075"/>
              <a:ext cx="90488" cy="30163"/>
            </a:xfrm>
            <a:custGeom>
              <a:avLst/>
              <a:gdLst>
                <a:gd name="T0" fmla="*/ 19 w 57"/>
                <a:gd name="T1" fmla="*/ 0 h 19"/>
                <a:gd name="T2" fmla="*/ 57 w 57"/>
                <a:gd name="T3" fmla="*/ 11 h 19"/>
                <a:gd name="T4" fmla="*/ 54 w 57"/>
                <a:gd name="T5" fmla="*/ 19 h 19"/>
                <a:gd name="T6" fmla="*/ 0 w 57"/>
                <a:gd name="T7" fmla="*/ 3 h 19"/>
                <a:gd name="T8" fmla="*/ 19 w 57"/>
                <a:gd name="T9" fmla="*/ 0 h 19"/>
              </a:gdLst>
              <a:ahLst/>
              <a:cxnLst>
                <a:cxn ang="0">
                  <a:pos x="T0" y="T1"/>
                </a:cxn>
                <a:cxn ang="0">
                  <a:pos x="T2" y="T3"/>
                </a:cxn>
                <a:cxn ang="0">
                  <a:pos x="T4" y="T5"/>
                </a:cxn>
                <a:cxn ang="0">
                  <a:pos x="T6" y="T7"/>
                </a:cxn>
                <a:cxn ang="0">
                  <a:pos x="T8" y="T9"/>
                </a:cxn>
              </a:cxnLst>
              <a:rect l="0" t="0" r="r" b="b"/>
              <a:pathLst>
                <a:path w="57" h="19">
                  <a:moveTo>
                    <a:pt x="19" y="0"/>
                  </a:moveTo>
                  <a:lnTo>
                    <a:pt x="57" y="11"/>
                  </a:lnTo>
                  <a:lnTo>
                    <a:pt x="54" y="19"/>
                  </a:lnTo>
                  <a:lnTo>
                    <a:pt x="0" y="3"/>
                  </a:lnTo>
                  <a:lnTo>
                    <a:pt x="19"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7" name="Freeform 2647"/>
            <p:cNvSpPr>
              <a:spLocks/>
            </p:cNvSpPr>
            <p:nvPr/>
          </p:nvSpPr>
          <p:spPr bwMode="auto">
            <a:xfrm>
              <a:off x="3308353" y="4385238"/>
              <a:ext cx="55563" cy="238125"/>
            </a:xfrm>
            <a:custGeom>
              <a:avLst/>
              <a:gdLst>
                <a:gd name="T0" fmla="*/ 32 w 35"/>
                <a:gd name="T1" fmla="*/ 0 h 150"/>
                <a:gd name="T2" fmla="*/ 0 w 35"/>
                <a:gd name="T3" fmla="*/ 150 h 150"/>
                <a:gd name="T4" fmla="*/ 3 w 35"/>
                <a:gd name="T5" fmla="*/ 150 h 150"/>
                <a:gd name="T6" fmla="*/ 35 w 35"/>
                <a:gd name="T7" fmla="*/ 0 h 150"/>
                <a:gd name="T8" fmla="*/ 32 w 35"/>
                <a:gd name="T9" fmla="*/ 0 h 150"/>
              </a:gdLst>
              <a:ahLst/>
              <a:cxnLst>
                <a:cxn ang="0">
                  <a:pos x="T0" y="T1"/>
                </a:cxn>
                <a:cxn ang="0">
                  <a:pos x="T2" y="T3"/>
                </a:cxn>
                <a:cxn ang="0">
                  <a:pos x="T4" y="T5"/>
                </a:cxn>
                <a:cxn ang="0">
                  <a:pos x="T6" y="T7"/>
                </a:cxn>
                <a:cxn ang="0">
                  <a:pos x="T8" y="T9"/>
                </a:cxn>
              </a:cxnLst>
              <a:rect l="0" t="0" r="r" b="b"/>
              <a:pathLst>
                <a:path w="35" h="150">
                  <a:moveTo>
                    <a:pt x="32" y="0"/>
                  </a:moveTo>
                  <a:lnTo>
                    <a:pt x="0" y="150"/>
                  </a:lnTo>
                  <a:lnTo>
                    <a:pt x="3" y="150"/>
                  </a:lnTo>
                  <a:lnTo>
                    <a:pt x="35"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8" name="Freeform 2648"/>
            <p:cNvSpPr>
              <a:spLocks/>
            </p:cNvSpPr>
            <p:nvPr/>
          </p:nvSpPr>
          <p:spPr bwMode="auto">
            <a:xfrm>
              <a:off x="3359151" y="4380473"/>
              <a:ext cx="19050" cy="6350"/>
            </a:xfrm>
            <a:custGeom>
              <a:avLst/>
              <a:gdLst>
                <a:gd name="T0" fmla="*/ 2 w 12"/>
                <a:gd name="T1" fmla="*/ 1 h 4"/>
                <a:gd name="T2" fmla="*/ 3 w 12"/>
                <a:gd name="T3" fmla="*/ 0 h 4"/>
                <a:gd name="T4" fmla="*/ 4 w 12"/>
                <a:gd name="T5" fmla="*/ 0 h 4"/>
                <a:gd name="T6" fmla="*/ 5 w 12"/>
                <a:gd name="T7" fmla="*/ 0 h 4"/>
                <a:gd name="T8" fmla="*/ 6 w 12"/>
                <a:gd name="T9" fmla="*/ 0 h 4"/>
                <a:gd name="T10" fmla="*/ 7 w 12"/>
                <a:gd name="T11" fmla="*/ 1 h 4"/>
                <a:gd name="T12" fmla="*/ 8 w 12"/>
                <a:gd name="T13" fmla="*/ 1 h 4"/>
                <a:gd name="T14" fmla="*/ 9 w 12"/>
                <a:gd name="T15" fmla="*/ 1 h 4"/>
                <a:gd name="T16" fmla="*/ 10 w 12"/>
                <a:gd name="T17" fmla="*/ 1 h 4"/>
                <a:gd name="T18" fmla="*/ 12 w 12"/>
                <a:gd name="T19" fmla="*/ 2 h 4"/>
                <a:gd name="T20" fmla="*/ 12 w 12"/>
                <a:gd name="T21" fmla="*/ 3 h 4"/>
                <a:gd name="T22" fmla="*/ 12 w 12"/>
                <a:gd name="T23" fmla="*/ 3 h 4"/>
                <a:gd name="T24" fmla="*/ 10 w 12"/>
                <a:gd name="T25" fmla="*/ 4 h 4"/>
                <a:gd name="T26" fmla="*/ 10 w 12"/>
                <a:gd name="T27" fmla="*/ 4 h 4"/>
                <a:gd name="T28" fmla="*/ 8 w 12"/>
                <a:gd name="T29" fmla="*/ 4 h 4"/>
                <a:gd name="T30" fmla="*/ 7 w 12"/>
                <a:gd name="T31" fmla="*/ 4 h 4"/>
                <a:gd name="T32" fmla="*/ 6 w 12"/>
                <a:gd name="T33" fmla="*/ 4 h 4"/>
                <a:gd name="T34" fmla="*/ 5 w 12"/>
                <a:gd name="T35" fmla="*/ 4 h 4"/>
                <a:gd name="T36" fmla="*/ 4 w 12"/>
                <a:gd name="T37" fmla="*/ 3 h 4"/>
                <a:gd name="T38" fmla="*/ 3 w 12"/>
                <a:gd name="T39" fmla="*/ 3 h 4"/>
                <a:gd name="T40" fmla="*/ 2 w 12"/>
                <a:gd name="T41" fmla="*/ 3 h 4"/>
                <a:gd name="T42" fmla="*/ 1 w 12"/>
                <a:gd name="T43" fmla="*/ 2 h 4"/>
                <a:gd name="T44" fmla="*/ 0 w 12"/>
                <a:gd name="T45" fmla="*/ 1 h 4"/>
                <a:gd name="T46" fmla="*/ 1 w 12"/>
                <a:gd name="T47" fmla="*/ 1 h 4"/>
                <a:gd name="T48" fmla="*/ 2 w 12"/>
                <a:gd name="T4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4">
                  <a:moveTo>
                    <a:pt x="2" y="1"/>
                  </a:moveTo>
                  <a:lnTo>
                    <a:pt x="3" y="0"/>
                  </a:lnTo>
                  <a:lnTo>
                    <a:pt x="4" y="0"/>
                  </a:lnTo>
                  <a:lnTo>
                    <a:pt x="5" y="0"/>
                  </a:lnTo>
                  <a:lnTo>
                    <a:pt x="6" y="0"/>
                  </a:lnTo>
                  <a:lnTo>
                    <a:pt x="7" y="1"/>
                  </a:lnTo>
                  <a:lnTo>
                    <a:pt x="8" y="1"/>
                  </a:lnTo>
                  <a:lnTo>
                    <a:pt x="9" y="1"/>
                  </a:lnTo>
                  <a:lnTo>
                    <a:pt x="10" y="1"/>
                  </a:lnTo>
                  <a:lnTo>
                    <a:pt x="12" y="2"/>
                  </a:lnTo>
                  <a:lnTo>
                    <a:pt x="12" y="3"/>
                  </a:lnTo>
                  <a:lnTo>
                    <a:pt x="12" y="3"/>
                  </a:lnTo>
                  <a:lnTo>
                    <a:pt x="10" y="4"/>
                  </a:lnTo>
                  <a:lnTo>
                    <a:pt x="10" y="4"/>
                  </a:lnTo>
                  <a:lnTo>
                    <a:pt x="8" y="4"/>
                  </a:lnTo>
                  <a:lnTo>
                    <a:pt x="7" y="4"/>
                  </a:lnTo>
                  <a:lnTo>
                    <a:pt x="6" y="4"/>
                  </a:lnTo>
                  <a:lnTo>
                    <a:pt x="5" y="4"/>
                  </a:lnTo>
                  <a:lnTo>
                    <a:pt x="4" y="3"/>
                  </a:lnTo>
                  <a:lnTo>
                    <a:pt x="3" y="3"/>
                  </a:lnTo>
                  <a:lnTo>
                    <a:pt x="2" y="3"/>
                  </a:lnTo>
                  <a:lnTo>
                    <a:pt x="1" y="2"/>
                  </a:lnTo>
                  <a:lnTo>
                    <a:pt x="0" y="1"/>
                  </a:lnTo>
                  <a:lnTo>
                    <a:pt x="1"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69" name="Freeform 2649"/>
            <p:cNvSpPr>
              <a:spLocks/>
            </p:cNvSpPr>
            <p:nvPr/>
          </p:nvSpPr>
          <p:spPr bwMode="auto">
            <a:xfrm>
              <a:off x="3328990" y="4275698"/>
              <a:ext cx="79375" cy="25400"/>
            </a:xfrm>
            <a:custGeom>
              <a:avLst/>
              <a:gdLst>
                <a:gd name="T0" fmla="*/ 13 w 50"/>
                <a:gd name="T1" fmla="*/ 6 h 16"/>
                <a:gd name="T2" fmla="*/ 11 w 50"/>
                <a:gd name="T3" fmla="*/ 7 h 16"/>
                <a:gd name="T4" fmla="*/ 10 w 50"/>
                <a:gd name="T5" fmla="*/ 7 h 16"/>
                <a:gd name="T6" fmla="*/ 8 w 50"/>
                <a:gd name="T7" fmla="*/ 8 h 16"/>
                <a:gd name="T8" fmla="*/ 7 w 50"/>
                <a:gd name="T9" fmla="*/ 9 h 16"/>
                <a:gd name="T10" fmla="*/ 5 w 50"/>
                <a:gd name="T11" fmla="*/ 10 h 16"/>
                <a:gd name="T12" fmla="*/ 3 w 50"/>
                <a:gd name="T13" fmla="*/ 11 h 16"/>
                <a:gd name="T14" fmla="*/ 2 w 50"/>
                <a:gd name="T15" fmla="*/ 12 h 16"/>
                <a:gd name="T16" fmla="*/ 0 w 50"/>
                <a:gd name="T17" fmla="*/ 13 h 16"/>
                <a:gd name="T18" fmla="*/ 5 w 50"/>
                <a:gd name="T19" fmla="*/ 14 h 16"/>
                <a:gd name="T20" fmla="*/ 9 w 50"/>
                <a:gd name="T21" fmla="*/ 15 h 16"/>
                <a:gd name="T22" fmla="*/ 12 w 50"/>
                <a:gd name="T23" fmla="*/ 16 h 16"/>
                <a:gd name="T24" fmla="*/ 15 w 50"/>
                <a:gd name="T25" fmla="*/ 16 h 16"/>
                <a:gd name="T26" fmla="*/ 17 w 50"/>
                <a:gd name="T27" fmla="*/ 16 h 16"/>
                <a:gd name="T28" fmla="*/ 19 w 50"/>
                <a:gd name="T29" fmla="*/ 16 h 16"/>
                <a:gd name="T30" fmla="*/ 20 w 50"/>
                <a:gd name="T31" fmla="*/ 16 h 16"/>
                <a:gd name="T32" fmla="*/ 20 w 50"/>
                <a:gd name="T33" fmla="*/ 16 h 16"/>
                <a:gd name="T34" fmla="*/ 21 w 50"/>
                <a:gd name="T35" fmla="*/ 16 h 16"/>
                <a:gd name="T36" fmla="*/ 21 w 50"/>
                <a:gd name="T37" fmla="*/ 15 h 16"/>
                <a:gd name="T38" fmla="*/ 22 w 50"/>
                <a:gd name="T39" fmla="*/ 15 h 16"/>
                <a:gd name="T40" fmla="*/ 24 w 50"/>
                <a:gd name="T41" fmla="*/ 14 h 16"/>
                <a:gd name="T42" fmla="*/ 25 w 50"/>
                <a:gd name="T43" fmla="*/ 13 h 16"/>
                <a:gd name="T44" fmla="*/ 27 w 50"/>
                <a:gd name="T45" fmla="*/ 13 h 16"/>
                <a:gd name="T46" fmla="*/ 30 w 50"/>
                <a:gd name="T47" fmla="*/ 12 h 16"/>
                <a:gd name="T48" fmla="*/ 32 w 50"/>
                <a:gd name="T49" fmla="*/ 12 h 16"/>
                <a:gd name="T50" fmla="*/ 33 w 50"/>
                <a:gd name="T51" fmla="*/ 12 h 16"/>
                <a:gd name="T52" fmla="*/ 35 w 50"/>
                <a:gd name="T53" fmla="*/ 12 h 16"/>
                <a:gd name="T54" fmla="*/ 36 w 50"/>
                <a:gd name="T55" fmla="*/ 11 h 16"/>
                <a:gd name="T56" fmla="*/ 38 w 50"/>
                <a:gd name="T57" fmla="*/ 11 h 16"/>
                <a:gd name="T58" fmla="*/ 40 w 50"/>
                <a:gd name="T59" fmla="*/ 10 h 16"/>
                <a:gd name="T60" fmla="*/ 42 w 50"/>
                <a:gd name="T61" fmla="*/ 9 h 16"/>
                <a:gd name="T62" fmla="*/ 45 w 50"/>
                <a:gd name="T63" fmla="*/ 8 h 16"/>
                <a:gd name="T64" fmla="*/ 47 w 50"/>
                <a:gd name="T65" fmla="*/ 7 h 16"/>
                <a:gd name="T66" fmla="*/ 50 w 50"/>
                <a:gd name="T67" fmla="*/ 5 h 16"/>
                <a:gd name="T68" fmla="*/ 32 w 50"/>
                <a:gd name="T69" fmla="*/ 0 h 16"/>
                <a:gd name="T70" fmla="*/ 30 w 50"/>
                <a:gd name="T71" fmla="*/ 1 h 16"/>
                <a:gd name="T72" fmla="*/ 28 w 50"/>
                <a:gd name="T73" fmla="*/ 1 h 16"/>
                <a:gd name="T74" fmla="*/ 26 w 50"/>
                <a:gd name="T75" fmla="*/ 2 h 16"/>
                <a:gd name="T76" fmla="*/ 24 w 50"/>
                <a:gd name="T77" fmla="*/ 3 h 16"/>
                <a:gd name="T78" fmla="*/ 23 w 50"/>
                <a:gd name="T79" fmla="*/ 4 h 16"/>
                <a:gd name="T80" fmla="*/ 21 w 50"/>
                <a:gd name="T81" fmla="*/ 4 h 16"/>
                <a:gd name="T82" fmla="*/ 20 w 50"/>
                <a:gd name="T83" fmla="*/ 5 h 16"/>
                <a:gd name="T84" fmla="*/ 18 w 50"/>
                <a:gd name="T85" fmla="*/ 5 h 16"/>
                <a:gd name="T86" fmla="*/ 17 w 50"/>
                <a:gd name="T87" fmla="*/ 6 h 16"/>
                <a:gd name="T88" fmla="*/ 15 w 50"/>
                <a:gd name="T89" fmla="*/ 6 h 16"/>
                <a:gd name="T90" fmla="*/ 14 w 50"/>
                <a:gd name="T91" fmla="*/ 6 h 16"/>
                <a:gd name="T92" fmla="*/ 13 w 50"/>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16">
                  <a:moveTo>
                    <a:pt x="13" y="6"/>
                  </a:moveTo>
                  <a:lnTo>
                    <a:pt x="11" y="7"/>
                  </a:lnTo>
                  <a:lnTo>
                    <a:pt x="10" y="7"/>
                  </a:lnTo>
                  <a:lnTo>
                    <a:pt x="8" y="8"/>
                  </a:lnTo>
                  <a:lnTo>
                    <a:pt x="7" y="9"/>
                  </a:lnTo>
                  <a:lnTo>
                    <a:pt x="5" y="10"/>
                  </a:lnTo>
                  <a:lnTo>
                    <a:pt x="3" y="11"/>
                  </a:lnTo>
                  <a:lnTo>
                    <a:pt x="2" y="12"/>
                  </a:lnTo>
                  <a:lnTo>
                    <a:pt x="0" y="13"/>
                  </a:lnTo>
                  <a:lnTo>
                    <a:pt x="5" y="14"/>
                  </a:lnTo>
                  <a:lnTo>
                    <a:pt x="9" y="15"/>
                  </a:lnTo>
                  <a:lnTo>
                    <a:pt x="12" y="16"/>
                  </a:lnTo>
                  <a:lnTo>
                    <a:pt x="15" y="16"/>
                  </a:lnTo>
                  <a:lnTo>
                    <a:pt x="17" y="16"/>
                  </a:lnTo>
                  <a:lnTo>
                    <a:pt x="19" y="16"/>
                  </a:lnTo>
                  <a:lnTo>
                    <a:pt x="20" y="16"/>
                  </a:lnTo>
                  <a:lnTo>
                    <a:pt x="20" y="16"/>
                  </a:lnTo>
                  <a:lnTo>
                    <a:pt x="21" y="16"/>
                  </a:lnTo>
                  <a:lnTo>
                    <a:pt x="21" y="15"/>
                  </a:lnTo>
                  <a:lnTo>
                    <a:pt x="22" y="15"/>
                  </a:lnTo>
                  <a:lnTo>
                    <a:pt x="24" y="14"/>
                  </a:lnTo>
                  <a:lnTo>
                    <a:pt x="25" y="13"/>
                  </a:lnTo>
                  <a:lnTo>
                    <a:pt x="27" y="13"/>
                  </a:lnTo>
                  <a:lnTo>
                    <a:pt x="30" y="12"/>
                  </a:lnTo>
                  <a:lnTo>
                    <a:pt x="32" y="12"/>
                  </a:lnTo>
                  <a:lnTo>
                    <a:pt x="33" y="12"/>
                  </a:lnTo>
                  <a:lnTo>
                    <a:pt x="35" y="12"/>
                  </a:lnTo>
                  <a:lnTo>
                    <a:pt x="36" y="11"/>
                  </a:lnTo>
                  <a:lnTo>
                    <a:pt x="38" y="11"/>
                  </a:lnTo>
                  <a:lnTo>
                    <a:pt x="40" y="10"/>
                  </a:lnTo>
                  <a:lnTo>
                    <a:pt x="42" y="9"/>
                  </a:lnTo>
                  <a:lnTo>
                    <a:pt x="45" y="8"/>
                  </a:lnTo>
                  <a:lnTo>
                    <a:pt x="47" y="7"/>
                  </a:lnTo>
                  <a:lnTo>
                    <a:pt x="50" y="5"/>
                  </a:lnTo>
                  <a:lnTo>
                    <a:pt x="32" y="0"/>
                  </a:lnTo>
                  <a:lnTo>
                    <a:pt x="30" y="1"/>
                  </a:lnTo>
                  <a:lnTo>
                    <a:pt x="28" y="1"/>
                  </a:lnTo>
                  <a:lnTo>
                    <a:pt x="26" y="2"/>
                  </a:lnTo>
                  <a:lnTo>
                    <a:pt x="24" y="3"/>
                  </a:lnTo>
                  <a:lnTo>
                    <a:pt x="23" y="4"/>
                  </a:lnTo>
                  <a:lnTo>
                    <a:pt x="21" y="4"/>
                  </a:lnTo>
                  <a:lnTo>
                    <a:pt x="20" y="5"/>
                  </a:lnTo>
                  <a:lnTo>
                    <a:pt x="18" y="5"/>
                  </a:lnTo>
                  <a:lnTo>
                    <a:pt x="17" y="6"/>
                  </a:lnTo>
                  <a:lnTo>
                    <a:pt x="15" y="6"/>
                  </a:lnTo>
                  <a:lnTo>
                    <a:pt x="14" y="6"/>
                  </a:lnTo>
                  <a:lnTo>
                    <a:pt x="13" y="6"/>
                  </a:lnTo>
                  <a:close/>
                </a:path>
              </a:pathLst>
            </a:custGeom>
            <a:solidFill>
              <a:srgbClr val="00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0" name="Line 2650"/>
            <p:cNvSpPr>
              <a:spLocks noChangeShapeType="1"/>
            </p:cNvSpPr>
            <p:nvPr/>
          </p:nvSpPr>
          <p:spPr bwMode="auto">
            <a:xfrm flipH="1">
              <a:off x="3114678" y="4324911"/>
              <a:ext cx="354013" cy="230188"/>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1" name="Oval 2651"/>
            <p:cNvSpPr>
              <a:spLocks noChangeArrowheads="1"/>
            </p:cNvSpPr>
            <p:nvPr/>
          </p:nvSpPr>
          <p:spPr bwMode="auto">
            <a:xfrm>
              <a:off x="3068638" y="4258236"/>
              <a:ext cx="444500" cy="382588"/>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2" name="Freeform 2652"/>
            <p:cNvSpPr>
              <a:spLocks/>
            </p:cNvSpPr>
            <p:nvPr/>
          </p:nvSpPr>
          <p:spPr bwMode="auto">
            <a:xfrm>
              <a:off x="3240090" y="4294748"/>
              <a:ext cx="150813" cy="84138"/>
            </a:xfrm>
            <a:custGeom>
              <a:avLst/>
              <a:gdLst>
                <a:gd name="T0" fmla="*/ 95 w 95"/>
                <a:gd name="T1" fmla="*/ 18 h 53"/>
                <a:gd name="T2" fmla="*/ 95 w 95"/>
                <a:gd name="T3" fmla="*/ 18 h 53"/>
                <a:gd name="T4" fmla="*/ 93 w 95"/>
                <a:gd name="T5" fmla="*/ 19 h 53"/>
                <a:gd name="T6" fmla="*/ 91 w 95"/>
                <a:gd name="T7" fmla="*/ 21 h 53"/>
                <a:gd name="T8" fmla="*/ 89 w 95"/>
                <a:gd name="T9" fmla="*/ 23 h 53"/>
                <a:gd name="T10" fmla="*/ 86 w 95"/>
                <a:gd name="T11" fmla="*/ 25 h 53"/>
                <a:gd name="T12" fmla="*/ 83 w 95"/>
                <a:gd name="T13" fmla="*/ 27 h 53"/>
                <a:gd name="T14" fmla="*/ 80 w 95"/>
                <a:gd name="T15" fmla="*/ 29 h 53"/>
                <a:gd name="T16" fmla="*/ 78 w 95"/>
                <a:gd name="T17" fmla="*/ 31 h 53"/>
                <a:gd name="T18" fmla="*/ 71 w 95"/>
                <a:gd name="T19" fmla="*/ 34 h 53"/>
                <a:gd name="T20" fmla="*/ 65 w 95"/>
                <a:gd name="T21" fmla="*/ 36 h 53"/>
                <a:gd name="T22" fmla="*/ 61 w 95"/>
                <a:gd name="T23" fmla="*/ 37 h 53"/>
                <a:gd name="T24" fmla="*/ 58 w 95"/>
                <a:gd name="T25" fmla="*/ 37 h 53"/>
                <a:gd name="T26" fmla="*/ 55 w 95"/>
                <a:gd name="T27" fmla="*/ 37 h 53"/>
                <a:gd name="T28" fmla="*/ 52 w 95"/>
                <a:gd name="T29" fmla="*/ 37 h 53"/>
                <a:gd name="T30" fmla="*/ 49 w 95"/>
                <a:gd name="T31" fmla="*/ 38 h 53"/>
                <a:gd name="T32" fmla="*/ 45 w 95"/>
                <a:gd name="T33" fmla="*/ 39 h 53"/>
                <a:gd name="T34" fmla="*/ 42 w 95"/>
                <a:gd name="T35" fmla="*/ 40 h 53"/>
                <a:gd name="T36" fmla="*/ 40 w 95"/>
                <a:gd name="T37" fmla="*/ 43 h 53"/>
                <a:gd name="T38" fmla="*/ 38 w 95"/>
                <a:gd name="T39" fmla="*/ 45 h 53"/>
                <a:gd name="T40" fmla="*/ 36 w 95"/>
                <a:gd name="T41" fmla="*/ 48 h 53"/>
                <a:gd name="T42" fmla="*/ 33 w 95"/>
                <a:gd name="T43" fmla="*/ 50 h 53"/>
                <a:gd name="T44" fmla="*/ 29 w 95"/>
                <a:gd name="T45" fmla="*/ 52 h 53"/>
                <a:gd name="T46" fmla="*/ 24 w 95"/>
                <a:gd name="T47" fmla="*/ 53 h 53"/>
                <a:gd name="T48" fmla="*/ 17 w 95"/>
                <a:gd name="T49" fmla="*/ 52 h 53"/>
                <a:gd name="T50" fmla="*/ 10 w 95"/>
                <a:gd name="T51" fmla="*/ 50 h 53"/>
                <a:gd name="T52" fmla="*/ 5 w 95"/>
                <a:gd name="T53" fmla="*/ 47 h 53"/>
                <a:gd name="T54" fmla="*/ 2 w 95"/>
                <a:gd name="T55" fmla="*/ 43 h 53"/>
                <a:gd name="T56" fmla="*/ 0 w 95"/>
                <a:gd name="T57" fmla="*/ 38 h 53"/>
                <a:gd name="T58" fmla="*/ 0 w 95"/>
                <a:gd name="T59" fmla="*/ 34 h 53"/>
                <a:gd name="T60" fmla="*/ 0 w 95"/>
                <a:gd name="T61" fmla="*/ 29 h 53"/>
                <a:gd name="T62" fmla="*/ 2 w 95"/>
                <a:gd name="T63" fmla="*/ 24 h 53"/>
                <a:gd name="T64" fmla="*/ 3 w 95"/>
                <a:gd name="T65" fmla="*/ 20 h 53"/>
                <a:gd name="T66" fmla="*/ 4 w 95"/>
                <a:gd name="T67" fmla="*/ 19 h 53"/>
                <a:gd name="T68" fmla="*/ 5 w 95"/>
                <a:gd name="T69" fmla="*/ 17 h 53"/>
                <a:gd name="T70" fmla="*/ 7 w 95"/>
                <a:gd name="T71" fmla="*/ 15 h 53"/>
                <a:gd name="T72" fmla="*/ 8 w 95"/>
                <a:gd name="T73" fmla="*/ 14 h 53"/>
                <a:gd name="T74" fmla="*/ 11 w 95"/>
                <a:gd name="T75" fmla="*/ 12 h 53"/>
                <a:gd name="T76" fmla="*/ 13 w 95"/>
                <a:gd name="T77" fmla="*/ 11 h 53"/>
                <a:gd name="T78" fmla="*/ 17 w 95"/>
                <a:gd name="T79" fmla="*/ 9 h 53"/>
                <a:gd name="T80" fmla="*/ 21 w 95"/>
                <a:gd name="T81" fmla="*/ 8 h 53"/>
                <a:gd name="T82" fmla="*/ 24 w 95"/>
                <a:gd name="T83" fmla="*/ 8 h 53"/>
                <a:gd name="T84" fmla="*/ 27 w 95"/>
                <a:gd name="T85" fmla="*/ 7 h 53"/>
                <a:gd name="T86" fmla="*/ 30 w 95"/>
                <a:gd name="T87" fmla="*/ 7 h 53"/>
                <a:gd name="T88" fmla="*/ 34 w 95"/>
                <a:gd name="T89" fmla="*/ 6 h 53"/>
                <a:gd name="T90" fmla="*/ 37 w 95"/>
                <a:gd name="T91" fmla="*/ 5 h 53"/>
                <a:gd name="T92" fmla="*/ 41 w 95"/>
                <a:gd name="T93" fmla="*/ 5 h 53"/>
                <a:gd name="T94" fmla="*/ 45 w 95"/>
                <a:gd name="T95" fmla="*/ 4 h 53"/>
                <a:gd name="T96" fmla="*/ 48 w 95"/>
                <a:gd name="T97" fmla="*/ 3 h 53"/>
                <a:gd name="T98" fmla="*/ 52 w 95"/>
                <a:gd name="T99" fmla="*/ 3 h 53"/>
                <a:gd name="T100" fmla="*/ 56 w 95"/>
                <a:gd name="T101" fmla="*/ 2 h 53"/>
                <a:gd name="T102" fmla="*/ 59 w 95"/>
                <a:gd name="T103" fmla="*/ 2 h 53"/>
                <a:gd name="T104" fmla="*/ 61 w 95"/>
                <a:gd name="T105" fmla="*/ 1 h 53"/>
                <a:gd name="T106" fmla="*/ 64 w 95"/>
                <a:gd name="T107" fmla="*/ 1 h 53"/>
                <a:gd name="T108" fmla="*/ 65 w 95"/>
                <a:gd name="T109" fmla="*/ 1 h 53"/>
                <a:gd name="T110" fmla="*/ 66 w 95"/>
                <a:gd name="T111" fmla="*/ 0 h 53"/>
                <a:gd name="T112" fmla="*/ 67 w 95"/>
                <a:gd name="T113" fmla="*/ 0 h 53"/>
                <a:gd name="T114" fmla="*/ 95 w 95"/>
                <a:gd name="T115"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53">
                  <a:moveTo>
                    <a:pt x="95" y="18"/>
                  </a:moveTo>
                  <a:lnTo>
                    <a:pt x="95" y="18"/>
                  </a:lnTo>
                  <a:lnTo>
                    <a:pt x="93" y="19"/>
                  </a:lnTo>
                  <a:lnTo>
                    <a:pt x="91" y="21"/>
                  </a:lnTo>
                  <a:lnTo>
                    <a:pt x="89" y="23"/>
                  </a:lnTo>
                  <a:lnTo>
                    <a:pt x="86" y="25"/>
                  </a:lnTo>
                  <a:lnTo>
                    <a:pt x="83" y="27"/>
                  </a:lnTo>
                  <a:lnTo>
                    <a:pt x="80" y="29"/>
                  </a:lnTo>
                  <a:lnTo>
                    <a:pt x="78" y="31"/>
                  </a:lnTo>
                  <a:lnTo>
                    <a:pt x="71" y="34"/>
                  </a:lnTo>
                  <a:lnTo>
                    <a:pt x="65" y="36"/>
                  </a:lnTo>
                  <a:lnTo>
                    <a:pt x="61" y="37"/>
                  </a:lnTo>
                  <a:lnTo>
                    <a:pt x="58" y="37"/>
                  </a:lnTo>
                  <a:lnTo>
                    <a:pt x="55" y="37"/>
                  </a:lnTo>
                  <a:lnTo>
                    <a:pt x="52" y="37"/>
                  </a:lnTo>
                  <a:lnTo>
                    <a:pt x="49" y="38"/>
                  </a:lnTo>
                  <a:lnTo>
                    <a:pt x="45" y="39"/>
                  </a:lnTo>
                  <a:lnTo>
                    <a:pt x="42" y="40"/>
                  </a:lnTo>
                  <a:lnTo>
                    <a:pt x="40" y="43"/>
                  </a:lnTo>
                  <a:lnTo>
                    <a:pt x="38" y="45"/>
                  </a:lnTo>
                  <a:lnTo>
                    <a:pt x="36" y="48"/>
                  </a:lnTo>
                  <a:lnTo>
                    <a:pt x="33" y="50"/>
                  </a:lnTo>
                  <a:lnTo>
                    <a:pt x="29" y="52"/>
                  </a:lnTo>
                  <a:lnTo>
                    <a:pt x="24" y="53"/>
                  </a:lnTo>
                  <a:lnTo>
                    <a:pt x="17" y="52"/>
                  </a:lnTo>
                  <a:lnTo>
                    <a:pt x="10" y="50"/>
                  </a:lnTo>
                  <a:lnTo>
                    <a:pt x="5" y="47"/>
                  </a:lnTo>
                  <a:lnTo>
                    <a:pt x="2" y="43"/>
                  </a:lnTo>
                  <a:lnTo>
                    <a:pt x="0" y="38"/>
                  </a:lnTo>
                  <a:lnTo>
                    <a:pt x="0" y="34"/>
                  </a:lnTo>
                  <a:lnTo>
                    <a:pt x="0" y="29"/>
                  </a:lnTo>
                  <a:lnTo>
                    <a:pt x="2" y="24"/>
                  </a:lnTo>
                  <a:lnTo>
                    <a:pt x="3" y="20"/>
                  </a:lnTo>
                  <a:lnTo>
                    <a:pt x="4" y="19"/>
                  </a:lnTo>
                  <a:lnTo>
                    <a:pt x="5" y="17"/>
                  </a:lnTo>
                  <a:lnTo>
                    <a:pt x="7" y="15"/>
                  </a:lnTo>
                  <a:lnTo>
                    <a:pt x="8" y="14"/>
                  </a:lnTo>
                  <a:lnTo>
                    <a:pt x="11" y="12"/>
                  </a:lnTo>
                  <a:lnTo>
                    <a:pt x="13" y="11"/>
                  </a:lnTo>
                  <a:lnTo>
                    <a:pt x="17" y="9"/>
                  </a:lnTo>
                  <a:lnTo>
                    <a:pt x="21" y="8"/>
                  </a:lnTo>
                  <a:lnTo>
                    <a:pt x="24" y="8"/>
                  </a:lnTo>
                  <a:lnTo>
                    <a:pt x="27" y="7"/>
                  </a:lnTo>
                  <a:lnTo>
                    <a:pt x="30" y="7"/>
                  </a:lnTo>
                  <a:lnTo>
                    <a:pt x="34" y="6"/>
                  </a:lnTo>
                  <a:lnTo>
                    <a:pt x="37" y="5"/>
                  </a:lnTo>
                  <a:lnTo>
                    <a:pt x="41" y="5"/>
                  </a:lnTo>
                  <a:lnTo>
                    <a:pt x="45" y="4"/>
                  </a:lnTo>
                  <a:lnTo>
                    <a:pt x="48" y="3"/>
                  </a:lnTo>
                  <a:lnTo>
                    <a:pt x="52" y="3"/>
                  </a:lnTo>
                  <a:lnTo>
                    <a:pt x="56" y="2"/>
                  </a:lnTo>
                  <a:lnTo>
                    <a:pt x="59" y="2"/>
                  </a:lnTo>
                  <a:lnTo>
                    <a:pt x="61" y="1"/>
                  </a:lnTo>
                  <a:lnTo>
                    <a:pt x="64" y="1"/>
                  </a:lnTo>
                  <a:lnTo>
                    <a:pt x="65" y="1"/>
                  </a:lnTo>
                  <a:lnTo>
                    <a:pt x="66" y="0"/>
                  </a:lnTo>
                  <a:lnTo>
                    <a:pt x="67" y="0"/>
                  </a:lnTo>
                  <a:lnTo>
                    <a:pt x="95" y="18"/>
                  </a:lnTo>
                  <a:close/>
                </a:path>
              </a:pathLst>
            </a:custGeom>
            <a:solidFill>
              <a:srgbClr val="FF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3" name="Freeform 2653"/>
            <p:cNvSpPr>
              <a:spLocks/>
            </p:cNvSpPr>
            <p:nvPr/>
          </p:nvSpPr>
          <p:spPr bwMode="auto">
            <a:xfrm>
              <a:off x="3255963" y="4307448"/>
              <a:ext cx="134938" cy="71438"/>
            </a:xfrm>
            <a:custGeom>
              <a:avLst/>
              <a:gdLst>
                <a:gd name="T0" fmla="*/ 68 w 85"/>
                <a:gd name="T1" fmla="*/ 23 h 45"/>
                <a:gd name="T2" fmla="*/ 61 w 85"/>
                <a:gd name="T3" fmla="*/ 26 h 45"/>
                <a:gd name="T4" fmla="*/ 56 w 85"/>
                <a:gd name="T5" fmla="*/ 28 h 45"/>
                <a:gd name="T6" fmla="*/ 52 w 85"/>
                <a:gd name="T7" fmla="*/ 29 h 45"/>
                <a:gd name="T8" fmla="*/ 48 w 85"/>
                <a:gd name="T9" fmla="*/ 29 h 45"/>
                <a:gd name="T10" fmla="*/ 46 w 85"/>
                <a:gd name="T11" fmla="*/ 29 h 45"/>
                <a:gd name="T12" fmla="*/ 43 w 85"/>
                <a:gd name="T13" fmla="*/ 29 h 45"/>
                <a:gd name="T14" fmla="*/ 41 w 85"/>
                <a:gd name="T15" fmla="*/ 30 h 45"/>
                <a:gd name="T16" fmla="*/ 38 w 85"/>
                <a:gd name="T17" fmla="*/ 30 h 45"/>
                <a:gd name="T18" fmla="*/ 36 w 85"/>
                <a:gd name="T19" fmla="*/ 32 h 45"/>
                <a:gd name="T20" fmla="*/ 34 w 85"/>
                <a:gd name="T21" fmla="*/ 34 h 45"/>
                <a:gd name="T22" fmla="*/ 33 w 85"/>
                <a:gd name="T23" fmla="*/ 36 h 45"/>
                <a:gd name="T24" fmla="*/ 31 w 85"/>
                <a:gd name="T25" fmla="*/ 39 h 45"/>
                <a:gd name="T26" fmla="*/ 28 w 85"/>
                <a:gd name="T27" fmla="*/ 41 h 45"/>
                <a:gd name="T28" fmla="*/ 24 w 85"/>
                <a:gd name="T29" fmla="*/ 43 h 45"/>
                <a:gd name="T30" fmla="*/ 19 w 85"/>
                <a:gd name="T31" fmla="*/ 45 h 45"/>
                <a:gd name="T32" fmla="*/ 13 w 85"/>
                <a:gd name="T33" fmla="*/ 45 h 45"/>
                <a:gd name="T34" fmla="*/ 11 w 85"/>
                <a:gd name="T35" fmla="*/ 44 h 45"/>
                <a:gd name="T36" fmla="*/ 8 w 85"/>
                <a:gd name="T37" fmla="*/ 43 h 45"/>
                <a:gd name="T38" fmla="*/ 5 w 85"/>
                <a:gd name="T39" fmla="*/ 40 h 45"/>
                <a:gd name="T40" fmla="*/ 3 w 85"/>
                <a:gd name="T41" fmla="*/ 37 h 45"/>
                <a:gd name="T42" fmla="*/ 1 w 85"/>
                <a:gd name="T43" fmla="*/ 34 h 45"/>
                <a:gd name="T44" fmla="*/ 0 w 85"/>
                <a:gd name="T45" fmla="*/ 30 h 45"/>
                <a:gd name="T46" fmla="*/ 0 w 85"/>
                <a:gd name="T47" fmla="*/ 25 h 45"/>
                <a:gd name="T48" fmla="*/ 2 w 85"/>
                <a:gd name="T49" fmla="*/ 20 h 45"/>
                <a:gd name="T50" fmla="*/ 4 w 85"/>
                <a:gd name="T51" fmla="*/ 17 h 45"/>
                <a:gd name="T52" fmla="*/ 6 w 85"/>
                <a:gd name="T53" fmla="*/ 15 h 45"/>
                <a:gd name="T54" fmla="*/ 9 w 85"/>
                <a:gd name="T55" fmla="*/ 13 h 45"/>
                <a:gd name="T56" fmla="*/ 13 w 85"/>
                <a:gd name="T57" fmla="*/ 12 h 45"/>
                <a:gd name="T58" fmla="*/ 16 w 85"/>
                <a:gd name="T59" fmla="*/ 11 h 45"/>
                <a:gd name="T60" fmla="*/ 20 w 85"/>
                <a:gd name="T61" fmla="*/ 11 h 45"/>
                <a:gd name="T62" fmla="*/ 24 w 85"/>
                <a:gd name="T63" fmla="*/ 11 h 45"/>
                <a:gd name="T64" fmla="*/ 28 w 85"/>
                <a:gd name="T65" fmla="*/ 11 h 45"/>
                <a:gd name="T66" fmla="*/ 32 w 85"/>
                <a:gd name="T67" fmla="*/ 12 h 45"/>
                <a:gd name="T68" fmla="*/ 35 w 85"/>
                <a:gd name="T69" fmla="*/ 13 h 45"/>
                <a:gd name="T70" fmla="*/ 39 w 85"/>
                <a:gd name="T71" fmla="*/ 13 h 45"/>
                <a:gd name="T72" fmla="*/ 42 w 85"/>
                <a:gd name="T73" fmla="*/ 14 h 45"/>
                <a:gd name="T74" fmla="*/ 45 w 85"/>
                <a:gd name="T75" fmla="*/ 15 h 45"/>
                <a:gd name="T76" fmla="*/ 47 w 85"/>
                <a:gd name="T77" fmla="*/ 15 h 45"/>
                <a:gd name="T78" fmla="*/ 49 w 85"/>
                <a:gd name="T79" fmla="*/ 15 h 45"/>
                <a:gd name="T80" fmla="*/ 50 w 85"/>
                <a:gd name="T81" fmla="*/ 15 h 45"/>
                <a:gd name="T82" fmla="*/ 54 w 85"/>
                <a:gd name="T83" fmla="*/ 13 h 45"/>
                <a:gd name="T84" fmla="*/ 58 w 85"/>
                <a:gd name="T85" fmla="*/ 11 h 45"/>
                <a:gd name="T86" fmla="*/ 61 w 85"/>
                <a:gd name="T87" fmla="*/ 9 h 45"/>
                <a:gd name="T88" fmla="*/ 64 w 85"/>
                <a:gd name="T89" fmla="*/ 6 h 45"/>
                <a:gd name="T90" fmla="*/ 66 w 85"/>
                <a:gd name="T91" fmla="*/ 4 h 45"/>
                <a:gd name="T92" fmla="*/ 67 w 85"/>
                <a:gd name="T93" fmla="*/ 2 h 45"/>
                <a:gd name="T94" fmla="*/ 68 w 85"/>
                <a:gd name="T95" fmla="*/ 1 h 45"/>
                <a:gd name="T96" fmla="*/ 69 w 85"/>
                <a:gd name="T97" fmla="*/ 0 h 45"/>
                <a:gd name="T98" fmla="*/ 85 w 85"/>
                <a:gd name="T99" fmla="*/ 10 h 45"/>
                <a:gd name="T100" fmla="*/ 85 w 85"/>
                <a:gd name="T101" fmla="*/ 10 h 45"/>
                <a:gd name="T102" fmla="*/ 83 w 85"/>
                <a:gd name="T103" fmla="*/ 11 h 45"/>
                <a:gd name="T104" fmla="*/ 81 w 85"/>
                <a:gd name="T105" fmla="*/ 13 h 45"/>
                <a:gd name="T106" fmla="*/ 79 w 85"/>
                <a:gd name="T107" fmla="*/ 15 h 45"/>
                <a:gd name="T108" fmla="*/ 76 w 85"/>
                <a:gd name="T109" fmla="*/ 17 h 45"/>
                <a:gd name="T110" fmla="*/ 73 w 85"/>
                <a:gd name="T111" fmla="*/ 20 h 45"/>
                <a:gd name="T112" fmla="*/ 70 w 85"/>
                <a:gd name="T113" fmla="*/ 21 h 45"/>
                <a:gd name="T114" fmla="*/ 68 w 85"/>
                <a:gd name="T11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45">
                  <a:moveTo>
                    <a:pt x="68" y="23"/>
                  </a:moveTo>
                  <a:lnTo>
                    <a:pt x="61" y="26"/>
                  </a:lnTo>
                  <a:lnTo>
                    <a:pt x="56" y="28"/>
                  </a:lnTo>
                  <a:lnTo>
                    <a:pt x="52" y="29"/>
                  </a:lnTo>
                  <a:lnTo>
                    <a:pt x="48" y="29"/>
                  </a:lnTo>
                  <a:lnTo>
                    <a:pt x="46" y="29"/>
                  </a:lnTo>
                  <a:lnTo>
                    <a:pt x="43" y="29"/>
                  </a:lnTo>
                  <a:lnTo>
                    <a:pt x="41" y="30"/>
                  </a:lnTo>
                  <a:lnTo>
                    <a:pt x="38" y="30"/>
                  </a:lnTo>
                  <a:lnTo>
                    <a:pt x="36" y="32"/>
                  </a:lnTo>
                  <a:lnTo>
                    <a:pt x="34" y="34"/>
                  </a:lnTo>
                  <a:lnTo>
                    <a:pt x="33" y="36"/>
                  </a:lnTo>
                  <a:lnTo>
                    <a:pt x="31" y="39"/>
                  </a:lnTo>
                  <a:lnTo>
                    <a:pt x="28" y="41"/>
                  </a:lnTo>
                  <a:lnTo>
                    <a:pt x="24" y="43"/>
                  </a:lnTo>
                  <a:lnTo>
                    <a:pt x="19" y="45"/>
                  </a:lnTo>
                  <a:lnTo>
                    <a:pt x="13" y="45"/>
                  </a:lnTo>
                  <a:lnTo>
                    <a:pt x="11" y="44"/>
                  </a:lnTo>
                  <a:lnTo>
                    <a:pt x="8" y="43"/>
                  </a:lnTo>
                  <a:lnTo>
                    <a:pt x="5" y="40"/>
                  </a:lnTo>
                  <a:lnTo>
                    <a:pt x="3" y="37"/>
                  </a:lnTo>
                  <a:lnTo>
                    <a:pt x="1" y="34"/>
                  </a:lnTo>
                  <a:lnTo>
                    <a:pt x="0" y="30"/>
                  </a:lnTo>
                  <a:lnTo>
                    <a:pt x="0" y="25"/>
                  </a:lnTo>
                  <a:lnTo>
                    <a:pt x="2" y="20"/>
                  </a:lnTo>
                  <a:lnTo>
                    <a:pt x="4" y="17"/>
                  </a:lnTo>
                  <a:lnTo>
                    <a:pt x="6" y="15"/>
                  </a:lnTo>
                  <a:lnTo>
                    <a:pt x="9" y="13"/>
                  </a:lnTo>
                  <a:lnTo>
                    <a:pt x="13" y="12"/>
                  </a:lnTo>
                  <a:lnTo>
                    <a:pt x="16" y="11"/>
                  </a:lnTo>
                  <a:lnTo>
                    <a:pt x="20" y="11"/>
                  </a:lnTo>
                  <a:lnTo>
                    <a:pt x="24" y="11"/>
                  </a:lnTo>
                  <a:lnTo>
                    <a:pt x="28" y="11"/>
                  </a:lnTo>
                  <a:lnTo>
                    <a:pt x="32" y="12"/>
                  </a:lnTo>
                  <a:lnTo>
                    <a:pt x="35" y="13"/>
                  </a:lnTo>
                  <a:lnTo>
                    <a:pt x="39" y="13"/>
                  </a:lnTo>
                  <a:lnTo>
                    <a:pt x="42" y="14"/>
                  </a:lnTo>
                  <a:lnTo>
                    <a:pt x="45" y="15"/>
                  </a:lnTo>
                  <a:lnTo>
                    <a:pt x="47" y="15"/>
                  </a:lnTo>
                  <a:lnTo>
                    <a:pt x="49" y="15"/>
                  </a:lnTo>
                  <a:lnTo>
                    <a:pt x="50" y="15"/>
                  </a:lnTo>
                  <a:lnTo>
                    <a:pt x="54" y="13"/>
                  </a:lnTo>
                  <a:lnTo>
                    <a:pt x="58" y="11"/>
                  </a:lnTo>
                  <a:lnTo>
                    <a:pt x="61" y="9"/>
                  </a:lnTo>
                  <a:lnTo>
                    <a:pt x="64" y="6"/>
                  </a:lnTo>
                  <a:lnTo>
                    <a:pt x="66" y="4"/>
                  </a:lnTo>
                  <a:lnTo>
                    <a:pt x="67" y="2"/>
                  </a:lnTo>
                  <a:lnTo>
                    <a:pt x="68" y="1"/>
                  </a:lnTo>
                  <a:lnTo>
                    <a:pt x="69" y="0"/>
                  </a:lnTo>
                  <a:lnTo>
                    <a:pt x="85" y="10"/>
                  </a:lnTo>
                  <a:lnTo>
                    <a:pt x="85" y="10"/>
                  </a:lnTo>
                  <a:lnTo>
                    <a:pt x="83" y="11"/>
                  </a:lnTo>
                  <a:lnTo>
                    <a:pt x="81" y="13"/>
                  </a:lnTo>
                  <a:lnTo>
                    <a:pt x="79" y="15"/>
                  </a:lnTo>
                  <a:lnTo>
                    <a:pt x="76" y="17"/>
                  </a:lnTo>
                  <a:lnTo>
                    <a:pt x="73" y="20"/>
                  </a:lnTo>
                  <a:lnTo>
                    <a:pt x="70" y="21"/>
                  </a:lnTo>
                  <a:lnTo>
                    <a:pt x="68" y="23"/>
                  </a:lnTo>
                  <a:close/>
                </a:path>
              </a:pathLst>
            </a:custGeom>
            <a:solidFill>
              <a:srgbClr val="CCA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4" name="Freeform 2654"/>
            <p:cNvSpPr>
              <a:spLocks/>
            </p:cNvSpPr>
            <p:nvPr/>
          </p:nvSpPr>
          <p:spPr bwMode="auto">
            <a:xfrm>
              <a:off x="3195638" y="4350313"/>
              <a:ext cx="63500" cy="17463"/>
            </a:xfrm>
            <a:custGeom>
              <a:avLst/>
              <a:gdLst>
                <a:gd name="T0" fmla="*/ 26 w 40"/>
                <a:gd name="T1" fmla="*/ 0 h 11"/>
                <a:gd name="T2" fmla="*/ 40 w 40"/>
                <a:gd name="T3" fmla="*/ 4 h 11"/>
                <a:gd name="T4" fmla="*/ 0 w 40"/>
                <a:gd name="T5" fmla="*/ 11 h 11"/>
                <a:gd name="T6" fmla="*/ 3 w 40"/>
                <a:gd name="T7" fmla="*/ 4 h 11"/>
                <a:gd name="T8" fmla="*/ 26 w 40"/>
                <a:gd name="T9" fmla="*/ 0 h 11"/>
              </a:gdLst>
              <a:ahLst/>
              <a:cxnLst>
                <a:cxn ang="0">
                  <a:pos x="T0" y="T1"/>
                </a:cxn>
                <a:cxn ang="0">
                  <a:pos x="T2" y="T3"/>
                </a:cxn>
                <a:cxn ang="0">
                  <a:pos x="T4" y="T5"/>
                </a:cxn>
                <a:cxn ang="0">
                  <a:pos x="T6" y="T7"/>
                </a:cxn>
                <a:cxn ang="0">
                  <a:pos x="T8" y="T9"/>
                </a:cxn>
              </a:cxnLst>
              <a:rect l="0" t="0" r="r" b="b"/>
              <a:pathLst>
                <a:path w="40" h="11">
                  <a:moveTo>
                    <a:pt x="26" y="0"/>
                  </a:moveTo>
                  <a:lnTo>
                    <a:pt x="40" y="4"/>
                  </a:lnTo>
                  <a:lnTo>
                    <a:pt x="0" y="11"/>
                  </a:lnTo>
                  <a:lnTo>
                    <a:pt x="3" y="4"/>
                  </a:lnTo>
                  <a:lnTo>
                    <a:pt x="26" y="0"/>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5" name="Freeform 2655"/>
            <p:cNvSpPr>
              <a:spLocks/>
            </p:cNvSpPr>
            <p:nvPr/>
          </p:nvSpPr>
          <p:spPr bwMode="auto">
            <a:xfrm>
              <a:off x="3179765" y="4310625"/>
              <a:ext cx="104775" cy="42863"/>
            </a:xfrm>
            <a:custGeom>
              <a:avLst/>
              <a:gdLst>
                <a:gd name="T0" fmla="*/ 4 w 66"/>
                <a:gd name="T1" fmla="*/ 0 h 27"/>
                <a:gd name="T2" fmla="*/ 66 w 66"/>
                <a:gd name="T3" fmla="*/ 19 h 27"/>
                <a:gd name="T4" fmla="*/ 66 w 66"/>
                <a:gd name="T5" fmla="*/ 19 h 27"/>
                <a:gd name="T6" fmla="*/ 63 w 66"/>
                <a:gd name="T7" fmla="*/ 27 h 27"/>
                <a:gd name="T8" fmla="*/ 63 w 66"/>
                <a:gd name="T9" fmla="*/ 27 h 27"/>
                <a:gd name="T10" fmla="*/ 48 w 66"/>
                <a:gd name="T11" fmla="*/ 23 h 27"/>
                <a:gd name="T12" fmla="*/ 0 w 66"/>
                <a:gd name="T13" fmla="*/ 8 h 27"/>
                <a:gd name="T14" fmla="*/ 4 w 66"/>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27">
                  <a:moveTo>
                    <a:pt x="4" y="0"/>
                  </a:moveTo>
                  <a:lnTo>
                    <a:pt x="66" y="19"/>
                  </a:lnTo>
                  <a:lnTo>
                    <a:pt x="66" y="19"/>
                  </a:lnTo>
                  <a:lnTo>
                    <a:pt x="63" y="27"/>
                  </a:lnTo>
                  <a:lnTo>
                    <a:pt x="63" y="27"/>
                  </a:lnTo>
                  <a:lnTo>
                    <a:pt x="48" y="23"/>
                  </a:lnTo>
                  <a:lnTo>
                    <a:pt x="0" y="8"/>
                  </a:lnTo>
                  <a:lnTo>
                    <a:pt x="4"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6" name="Freeform 2656"/>
            <p:cNvSpPr>
              <a:spLocks/>
            </p:cNvSpPr>
            <p:nvPr/>
          </p:nvSpPr>
          <p:spPr bwMode="auto">
            <a:xfrm>
              <a:off x="3281365" y="4321736"/>
              <a:ext cx="85725" cy="31750"/>
            </a:xfrm>
            <a:custGeom>
              <a:avLst/>
              <a:gdLst>
                <a:gd name="T0" fmla="*/ 54 w 54"/>
                <a:gd name="T1" fmla="*/ 0 h 20"/>
                <a:gd name="T2" fmla="*/ 50 w 54"/>
                <a:gd name="T3" fmla="*/ 9 h 20"/>
                <a:gd name="T4" fmla="*/ 18 w 54"/>
                <a:gd name="T5" fmla="*/ 16 h 20"/>
                <a:gd name="T6" fmla="*/ 0 w 54"/>
                <a:gd name="T7" fmla="*/ 20 h 20"/>
                <a:gd name="T8" fmla="*/ 3 w 54"/>
                <a:gd name="T9" fmla="*/ 11 h 20"/>
                <a:gd name="T10" fmla="*/ 3 w 54"/>
                <a:gd name="T11" fmla="*/ 11 h 20"/>
                <a:gd name="T12" fmla="*/ 54 w 5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54" h="20">
                  <a:moveTo>
                    <a:pt x="54" y="0"/>
                  </a:moveTo>
                  <a:lnTo>
                    <a:pt x="50" y="9"/>
                  </a:lnTo>
                  <a:lnTo>
                    <a:pt x="18" y="16"/>
                  </a:lnTo>
                  <a:lnTo>
                    <a:pt x="0" y="20"/>
                  </a:lnTo>
                  <a:lnTo>
                    <a:pt x="3" y="11"/>
                  </a:lnTo>
                  <a:lnTo>
                    <a:pt x="3" y="11"/>
                  </a:lnTo>
                  <a:lnTo>
                    <a:pt x="54" y="0"/>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7" name="Freeform 2657"/>
            <p:cNvSpPr>
              <a:spLocks/>
            </p:cNvSpPr>
            <p:nvPr/>
          </p:nvSpPr>
          <p:spPr bwMode="auto">
            <a:xfrm>
              <a:off x="3160713" y="4310625"/>
              <a:ext cx="25400" cy="17463"/>
            </a:xfrm>
            <a:custGeom>
              <a:avLst/>
              <a:gdLst>
                <a:gd name="T0" fmla="*/ 0 w 16"/>
                <a:gd name="T1" fmla="*/ 11 h 11"/>
                <a:gd name="T2" fmla="*/ 5 w 16"/>
                <a:gd name="T3" fmla="*/ 3 h 11"/>
                <a:gd name="T4" fmla="*/ 16 w 16"/>
                <a:gd name="T5" fmla="*/ 0 h 11"/>
                <a:gd name="T6" fmla="*/ 12 w 16"/>
                <a:gd name="T7" fmla="*/ 8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lnTo>
                    <a:pt x="5" y="3"/>
                  </a:lnTo>
                  <a:lnTo>
                    <a:pt x="16" y="0"/>
                  </a:lnTo>
                  <a:lnTo>
                    <a:pt x="12" y="8"/>
                  </a:lnTo>
                  <a:lnTo>
                    <a:pt x="0" y="11"/>
                  </a:lnTo>
                  <a:close/>
                </a:path>
              </a:pathLst>
            </a:custGeom>
            <a:solidFill>
              <a:srgbClr val="CCD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8" name="Freeform 2658"/>
            <p:cNvSpPr>
              <a:spLocks/>
            </p:cNvSpPr>
            <p:nvPr/>
          </p:nvSpPr>
          <p:spPr bwMode="auto">
            <a:xfrm>
              <a:off x="3360738" y="4321738"/>
              <a:ext cx="31750" cy="23813"/>
            </a:xfrm>
            <a:custGeom>
              <a:avLst/>
              <a:gdLst>
                <a:gd name="T0" fmla="*/ 4 w 20"/>
                <a:gd name="T1" fmla="*/ 0 h 15"/>
                <a:gd name="T2" fmla="*/ 20 w 20"/>
                <a:gd name="T3" fmla="*/ 6 h 15"/>
                <a:gd name="T4" fmla="*/ 17 w 20"/>
                <a:gd name="T5" fmla="*/ 15 h 15"/>
                <a:gd name="T6" fmla="*/ 0 w 20"/>
                <a:gd name="T7" fmla="*/ 10 h 15"/>
                <a:gd name="T8" fmla="*/ 4 w 20"/>
                <a:gd name="T9" fmla="*/ 0 h 15"/>
              </a:gdLst>
              <a:ahLst/>
              <a:cxnLst>
                <a:cxn ang="0">
                  <a:pos x="T0" y="T1"/>
                </a:cxn>
                <a:cxn ang="0">
                  <a:pos x="T2" y="T3"/>
                </a:cxn>
                <a:cxn ang="0">
                  <a:pos x="T4" y="T5"/>
                </a:cxn>
                <a:cxn ang="0">
                  <a:pos x="T6" y="T7"/>
                </a:cxn>
                <a:cxn ang="0">
                  <a:pos x="T8" y="T9"/>
                </a:cxn>
              </a:cxnLst>
              <a:rect l="0" t="0" r="r" b="b"/>
              <a:pathLst>
                <a:path w="20" h="15">
                  <a:moveTo>
                    <a:pt x="4" y="0"/>
                  </a:moveTo>
                  <a:lnTo>
                    <a:pt x="20" y="6"/>
                  </a:lnTo>
                  <a:lnTo>
                    <a:pt x="17" y="15"/>
                  </a:lnTo>
                  <a:lnTo>
                    <a:pt x="0" y="10"/>
                  </a:lnTo>
                  <a:lnTo>
                    <a:pt x="4" y="0"/>
                  </a:lnTo>
                  <a:close/>
                </a:path>
              </a:pathLst>
            </a:custGeom>
            <a:solidFill>
              <a:srgbClr val="CEC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79" name="Freeform 2659"/>
            <p:cNvSpPr>
              <a:spLocks/>
            </p:cNvSpPr>
            <p:nvPr/>
          </p:nvSpPr>
          <p:spPr bwMode="auto">
            <a:xfrm>
              <a:off x="3160715" y="4323323"/>
              <a:ext cx="119063" cy="33338"/>
            </a:xfrm>
            <a:custGeom>
              <a:avLst/>
              <a:gdLst>
                <a:gd name="T0" fmla="*/ 0 w 75"/>
                <a:gd name="T1" fmla="*/ 3 h 21"/>
                <a:gd name="T2" fmla="*/ 48 w 75"/>
                <a:gd name="T3" fmla="*/ 17 h 21"/>
                <a:gd name="T4" fmla="*/ 63 w 75"/>
                <a:gd name="T5" fmla="*/ 21 h 21"/>
                <a:gd name="T6" fmla="*/ 75 w 75"/>
                <a:gd name="T7" fmla="*/ 19 h 21"/>
                <a:gd name="T8" fmla="*/ 60 w 75"/>
                <a:gd name="T9" fmla="*/ 14 h 21"/>
                <a:gd name="T10" fmla="*/ 11 w 75"/>
                <a:gd name="T11" fmla="*/ 0 h 21"/>
                <a:gd name="T12" fmla="*/ 0 w 75"/>
                <a:gd name="T13" fmla="*/ 3 h 21"/>
              </a:gdLst>
              <a:ahLst/>
              <a:cxnLst>
                <a:cxn ang="0">
                  <a:pos x="T0" y="T1"/>
                </a:cxn>
                <a:cxn ang="0">
                  <a:pos x="T2" y="T3"/>
                </a:cxn>
                <a:cxn ang="0">
                  <a:pos x="T4" y="T5"/>
                </a:cxn>
                <a:cxn ang="0">
                  <a:pos x="T6" y="T7"/>
                </a:cxn>
                <a:cxn ang="0">
                  <a:pos x="T8" y="T9"/>
                </a:cxn>
                <a:cxn ang="0">
                  <a:pos x="T10" y="T11"/>
                </a:cxn>
                <a:cxn ang="0">
                  <a:pos x="T12" y="T13"/>
                </a:cxn>
              </a:cxnLst>
              <a:rect l="0" t="0" r="r" b="b"/>
              <a:pathLst>
                <a:path w="75" h="21">
                  <a:moveTo>
                    <a:pt x="0" y="3"/>
                  </a:moveTo>
                  <a:lnTo>
                    <a:pt x="48" y="17"/>
                  </a:lnTo>
                  <a:lnTo>
                    <a:pt x="63" y="21"/>
                  </a:lnTo>
                  <a:lnTo>
                    <a:pt x="75" y="19"/>
                  </a:lnTo>
                  <a:lnTo>
                    <a:pt x="60" y="14"/>
                  </a:lnTo>
                  <a:lnTo>
                    <a:pt x="11" y="0"/>
                  </a:lnTo>
                  <a:lnTo>
                    <a:pt x="0" y="3"/>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0" name="Freeform 2660"/>
            <p:cNvSpPr>
              <a:spLocks/>
            </p:cNvSpPr>
            <p:nvPr/>
          </p:nvSpPr>
          <p:spPr bwMode="auto">
            <a:xfrm>
              <a:off x="3175001" y="4328088"/>
              <a:ext cx="20638" cy="4763"/>
            </a:xfrm>
            <a:custGeom>
              <a:avLst/>
              <a:gdLst>
                <a:gd name="T0" fmla="*/ 1 w 13"/>
                <a:gd name="T1" fmla="*/ 0 h 3"/>
                <a:gd name="T2" fmla="*/ 2 w 13"/>
                <a:gd name="T3" fmla="*/ 0 h 3"/>
                <a:gd name="T4" fmla="*/ 3 w 13"/>
                <a:gd name="T5" fmla="*/ 0 h 3"/>
                <a:gd name="T6" fmla="*/ 4 w 13"/>
                <a:gd name="T7" fmla="*/ 0 h 3"/>
                <a:gd name="T8" fmla="*/ 5 w 13"/>
                <a:gd name="T9" fmla="*/ 0 h 3"/>
                <a:gd name="T10" fmla="*/ 6 w 13"/>
                <a:gd name="T11" fmla="*/ 0 h 3"/>
                <a:gd name="T12" fmla="*/ 8 w 13"/>
                <a:gd name="T13" fmla="*/ 0 h 3"/>
                <a:gd name="T14" fmla="*/ 9 w 13"/>
                <a:gd name="T15" fmla="*/ 0 h 3"/>
                <a:gd name="T16" fmla="*/ 10 w 13"/>
                <a:gd name="T17" fmla="*/ 0 h 3"/>
                <a:gd name="T18" fmla="*/ 12 w 13"/>
                <a:gd name="T19" fmla="*/ 1 h 3"/>
                <a:gd name="T20" fmla="*/ 13 w 13"/>
                <a:gd name="T21" fmla="*/ 2 h 3"/>
                <a:gd name="T22" fmla="*/ 13 w 13"/>
                <a:gd name="T23" fmla="*/ 3 h 3"/>
                <a:gd name="T24" fmla="*/ 12 w 13"/>
                <a:gd name="T25" fmla="*/ 3 h 3"/>
                <a:gd name="T26" fmla="*/ 11 w 13"/>
                <a:gd name="T27" fmla="*/ 3 h 3"/>
                <a:gd name="T28" fmla="*/ 10 w 13"/>
                <a:gd name="T29" fmla="*/ 3 h 3"/>
                <a:gd name="T30" fmla="*/ 9 w 13"/>
                <a:gd name="T31" fmla="*/ 3 h 3"/>
                <a:gd name="T32" fmla="*/ 8 w 13"/>
                <a:gd name="T33" fmla="*/ 3 h 3"/>
                <a:gd name="T34" fmla="*/ 7 w 13"/>
                <a:gd name="T35" fmla="*/ 3 h 3"/>
                <a:gd name="T36" fmla="*/ 5 w 13"/>
                <a:gd name="T37" fmla="*/ 3 h 3"/>
                <a:gd name="T38" fmla="*/ 4 w 13"/>
                <a:gd name="T39" fmla="*/ 3 h 3"/>
                <a:gd name="T40" fmla="*/ 3 w 13"/>
                <a:gd name="T41" fmla="*/ 2 h 3"/>
                <a:gd name="T42" fmla="*/ 1 w 13"/>
                <a:gd name="T43" fmla="*/ 2 h 3"/>
                <a:gd name="T44" fmla="*/ 0 w 13"/>
                <a:gd name="T45" fmla="*/ 1 h 3"/>
                <a:gd name="T46" fmla="*/ 0 w 13"/>
                <a:gd name="T47" fmla="*/ 0 h 3"/>
                <a:gd name="T48" fmla="*/ 1 w 1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3">
                  <a:moveTo>
                    <a:pt x="1" y="0"/>
                  </a:moveTo>
                  <a:lnTo>
                    <a:pt x="2" y="0"/>
                  </a:lnTo>
                  <a:lnTo>
                    <a:pt x="3" y="0"/>
                  </a:lnTo>
                  <a:lnTo>
                    <a:pt x="4" y="0"/>
                  </a:lnTo>
                  <a:lnTo>
                    <a:pt x="5" y="0"/>
                  </a:lnTo>
                  <a:lnTo>
                    <a:pt x="6" y="0"/>
                  </a:lnTo>
                  <a:lnTo>
                    <a:pt x="8" y="0"/>
                  </a:lnTo>
                  <a:lnTo>
                    <a:pt x="9" y="0"/>
                  </a:lnTo>
                  <a:lnTo>
                    <a:pt x="10" y="0"/>
                  </a:lnTo>
                  <a:lnTo>
                    <a:pt x="12" y="1"/>
                  </a:lnTo>
                  <a:lnTo>
                    <a:pt x="13" y="2"/>
                  </a:lnTo>
                  <a:lnTo>
                    <a:pt x="13" y="3"/>
                  </a:lnTo>
                  <a:lnTo>
                    <a:pt x="12" y="3"/>
                  </a:lnTo>
                  <a:lnTo>
                    <a:pt x="11" y="3"/>
                  </a:lnTo>
                  <a:lnTo>
                    <a:pt x="10" y="3"/>
                  </a:lnTo>
                  <a:lnTo>
                    <a:pt x="9" y="3"/>
                  </a:lnTo>
                  <a:lnTo>
                    <a:pt x="8" y="3"/>
                  </a:lnTo>
                  <a:lnTo>
                    <a:pt x="7" y="3"/>
                  </a:lnTo>
                  <a:lnTo>
                    <a:pt x="5" y="3"/>
                  </a:lnTo>
                  <a:lnTo>
                    <a:pt x="4" y="3"/>
                  </a:lnTo>
                  <a:lnTo>
                    <a:pt x="3" y="2"/>
                  </a:lnTo>
                  <a:lnTo>
                    <a:pt x="1" y="2"/>
                  </a:lnTo>
                  <a:lnTo>
                    <a:pt x="0" y="1"/>
                  </a:lnTo>
                  <a:lnTo>
                    <a:pt x="0"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1" name="Freeform 2661"/>
            <p:cNvSpPr>
              <a:spLocks/>
            </p:cNvSpPr>
            <p:nvPr/>
          </p:nvSpPr>
          <p:spPr bwMode="auto">
            <a:xfrm>
              <a:off x="3195638" y="4337613"/>
              <a:ext cx="192088" cy="36513"/>
            </a:xfrm>
            <a:custGeom>
              <a:avLst/>
              <a:gdLst>
                <a:gd name="T0" fmla="*/ 0 w 121"/>
                <a:gd name="T1" fmla="*/ 19 h 23"/>
                <a:gd name="T2" fmla="*/ 14 w 121"/>
                <a:gd name="T3" fmla="*/ 23 h 23"/>
                <a:gd name="T4" fmla="*/ 56 w 121"/>
                <a:gd name="T5" fmla="*/ 16 h 23"/>
                <a:gd name="T6" fmla="*/ 68 w 121"/>
                <a:gd name="T7" fmla="*/ 14 h 23"/>
                <a:gd name="T8" fmla="*/ 87 w 121"/>
                <a:gd name="T9" fmla="*/ 11 h 23"/>
                <a:gd name="T10" fmla="*/ 121 w 121"/>
                <a:gd name="T11" fmla="*/ 5 h 23"/>
                <a:gd name="T12" fmla="*/ 105 w 121"/>
                <a:gd name="T13" fmla="*/ 0 h 23"/>
                <a:gd name="T14" fmla="*/ 72 w 121"/>
                <a:gd name="T15" fmla="*/ 6 h 23"/>
                <a:gd name="T16" fmla="*/ 53 w 121"/>
                <a:gd name="T17" fmla="*/ 9 h 23"/>
                <a:gd name="T18" fmla="*/ 53 w 121"/>
                <a:gd name="T19" fmla="*/ 10 h 23"/>
                <a:gd name="T20" fmla="*/ 53 w 121"/>
                <a:gd name="T21" fmla="*/ 10 h 23"/>
                <a:gd name="T22" fmla="*/ 41 w 121"/>
                <a:gd name="T23" fmla="*/ 12 h 23"/>
                <a:gd name="T24" fmla="*/ 0 w 121"/>
                <a:gd name="T2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23">
                  <a:moveTo>
                    <a:pt x="0" y="19"/>
                  </a:moveTo>
                  <a:lnTo>
                    <a:pt x="14" y="23"/>
                  </a:lnTo>
                  <a:lnTo>
                    <a:pt x="56" y="16"/>
                  </a:lnTo>
                  <a:lnTo>
                    <a:pt x="68" y="14"/>
                  </a:lnTo>
                  <a:lnTo>
                    <a:pt x="87" y="11"/>
                  </a:lnTo>
                  <a:lnTo>
                    <a:pt x="121" y="5"/>
                  </a:lnTo>
                  <a:lnTo>
                    <a:pt x="105" y="0"/>
                  </a:lnTo>
                  <a:lnTo>
                    <a:pt x="72" y="6"/>
                  </a:lnTo>
                  <a:lnTo>
                    <a:pt x="53" y="9"/>
                  </a:lnTo>
                  <a:lnTo>
                    <a:pt x="53" y="10"/>
                  </a:lnTo>
                  <a:lnTo>
                    <a:pt x="53" y="10"/>
                  </a:lnTo>
                  <a:lnTo>
                    <a:pt x="41" y="12"/>
                  </a:lnTo>
                  <a:lnTo>
                    <a:pt x="0" y="19"/>
                  </a:lnTo>
                  <a:close/>
                </a:path>
              </a:pathLst>
            </a:custGeom>
            <a:solidFill>
              <a:srgbClr val="5B8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2" name="Freeform 2662"/>
            <p:cNvSpPr>
              <a:spLocks/>
            </p:cNvSpPr>
            <p:nvPr/>
          </p:nvSpPr>
          <p:spPr bwMode="auto">
            <a:xfrm>
              <a:off x="3351213" y="4340788"/>
              <a:ext cx="20638" cy="4763"/>
            </a:xfrm>
            <a:custGeom>
              <a:avLst/>
              <a:gdLst>
                <a:gd name="T0" fmla="*/ 2 w 13"/>
                <a:gd name="T1" fmla="*/ 0 h 3"/>
                <a:gd name="T2" fmla="*/ 3 w 13"/>
                <a:gd name="T3" fmla="*/ 0 h 3"/>
                <a:gd name="T4" fmla="*/ 4 w 13"/>
                <a:gd name="T5" fmla="*/ 0 h 3"/>
                <a:gd name="T6" fmla="*/ 5 w 13"/>
                <a:gd name="T7" fmla="*/ 0 h 3"/>
                <a:gd name="T8" fmla="*/ 6 w 13"/>
                <a:gd name="T9" fmla="*/ 0 h 3"/>
                <a:gd name="T10" fmla="*/ 8 w 13"/>
                <a:gd name="T11" fmla="*/ 0 h 3"/>
                <a:gd name="T12" fmla="*/ 9 w 13"/>
                <a:gd name="T13" fmla="*/ 0 h 3"/>
                <a:gd name="T14" fmla="*/ 10 w 13"/>
                <a:gd name="T15" fmla="*/ 0 h 3"/>
                <a:gd name="T16" fmla="*/ 11 w 13"/>
                <a:gd name="T17" fmla="*/ 1 h 3"/>
                <a:gd name="T18" fmla="*/ 13 w 13"/>
                <a:gd name="T19" fmla="*/ 2 h 3"/>
                <a:gd name="T20" fmla="*/ 13 w 13"/>
                <a:gd name="T21" fmla="*/ 2 h 3"/>
                <a:gd name="T22" fmla="*/ 13 w 13"/>
                <a:gd name="T23" fmla="*/ 3 h 3"/>
                <a:gd name="T24" fmla="*/ 12 w 13"/>
                <a:gd name="T25" fmla="*/ 3 h 3"/>
                <a:gd name="T26" fmla="*/ 11 w 13"/>
                <a:gd name="T27" fmla="*/ 3 h 3"/>
                <a:gd name="T28" fmla="*/ 9 w 13"/>
                <a:gd name="T29" fmla="*/ 3 h 3"/>
                <a:gd name="T30" fmla="*/ 8 w 13"/>
                <a:gd name="T31" fmla="*/ 3 h 3"/>
                <a:gd name="T32" fmla="*/ 7 w 13"/>
                <a:gd name="T33" fmla="*/ 3 h 3"/>
                <a:gd name="T34" fmla="*/ 6 w 13"/>
                <a:gd name="T35" fmla="*/ 3 h 3"/>
                <a:gd name="T36" fmla="*/ 4 w 13"/>
                <a:gd name="T37" fmla="*/ 3 h 3"/>
                <a:gd name="T38" fmla="*/ 3 w 13"/>
                <a:gd name="T39" fmla="*/ 3 h 3"/>
                <a:gd name="T40" fmla="*/ 2 w 13"/>
                <a:gd name="T41" fmla="*/ 3 h 3"/>
                <a:gd name="T42" fmla="*/ 0 w 13"/>
                <a:gd name="T43" fmla="*/ 2 h 3"/>
                <a:gd name="T44" fmla="*/ 0 w 13"/>
                <a:gd name="T45" fmla="*/ 1 h 3"/>
                <a:gd name="T46" fmla="*/ 0 w 13"/>
                <a:gd name="T47" fmla="*/ 0 h 3"/>
                <a:gd name="T48" fmla="*/ 2 w 1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3">
                  <a:moveTo>
                    <a:pt x="2" y="0"/>
                  </a:moveTo>
                  <a:lnTo>
                    <a:pt x="3" y="0"/>
                  </a:lnTo>
                  <a:lnTo>
                    <a:pt x="4" y="0"/>
                  </a:lnTo>
                  <a:lnTo>
                    <a:pt x="5" y="0"/>
                  </a:lnTo>
                  <a:lnTo>
                    <a:pt x="6" y="0"/>
                  </a:lnTo>
                  <a:lnTo>
                    <a:pt x="8" y="0"/>
                  </a:lnTo>
                  <a:lnTo>
                    <a:pt x="9" y="0"/>
                  </a:lnTo>
                  <a:lnTo>
                    <a:pt x="10" y="0"/>
                  </a:lnTo>
                  <a:lnTo>
                    <a:pt x="11" y="1"/>
                  </a:lnTo>
                  <a:lnTo>
                    <a:pt x="13" y="2"/>
                  </a:lnTo>
                  <a:lnTo>
                    <a:pt x="13" y="2"/>
                  </a:lnTo>
                  <a:lnTo>
                    <a:pt x="13" y="3"/>
                  </a:lnTo>
                  <a:lnTo>
                    <a:pt x="12" y="3"/>
                  </a:lnTo>
                  <a:lnTo>
                    <a:pt x="11" y="3"/>
                  </a:lnTo>
                  <a:lnTo>
                    <a:pt x="9" y="3"/>
                  </a:lnTo>
                  <a:lnTo>
                    <a:pt x="8" y="3"/>
                  </a:lnTo>
                  <a:lnTo>
                    <a:pt x="7" y="3"/>
                  </a:lnTo>
                  <a:lnTo>
                    <a:pt x="6" y="3"/>
                  </a:lnTo>
                  <a:lnTo>
                    <a:pt x="4" y="3"/>
                  </a:lnTo>
                  <a:lnTo>
                    <a:pt x="3" y="3"/>
                  </a:lnTo>
                  <a:lnTo>
                    <a:pt x="2" y="3"/>
                  </a:lnTo>
                  <a:lnTo>
                    <a:pt x="0" y="2"/>
                  </a:lnTo>
                  <a:lnTo>
                    <a:pt x="0" y="1"/>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3" name="Freeform 2663"/>
            <p:cNvSpPr>
              <a:spLocks/>
            </p:cNvSpPr>
            <p:nvPr/>
          </p:nvSpPr>
          <p:spPr bwMode="auto">
            <a:xfrm>
              <a:off x="3275015" y="4356661"/>
              <a:ext cx="22225" cy="6350"/>
            </a:xfrm>
            <a:custGeom>
              <a:avLst/>
              <a:gdLst>
                <a:gd name="T0" fmla="*/ 2 w 14"/>
                <a:gd name="T1" fmla="*/ 0 h 4"/>
                <a:gd name="T2" fmla="*/ 3 w 14"/>
                <a:gd name="T3" fmla="*/ 0 h 4"/>
                <a:gd name="T4" fmla="*/ 4 w 14"/>
                <a:gd name="T5" fmla="*/ 0 h 4"/>
                <a:gd name="T6" fmla="*/ 5 w 14"/>
                <a:gd name="T7" fmla="*/ 0 h 4"/>
                <a:gd name="T8" fmla="*/ 7 w 14"/>
                <a:gd name="T9" fmla="*/ 0 h 4"/>
                <a:gd name="T10" fmla="*/ 8 w 14"/>
                <a:gd name="T11" fmla="*/ 0 h 4"/>
                <a:gd name="T12" fmla="*/ 9 w 14"/>
                <a:gd name="T13" fmla="*/ 0 h 4"/>
                <a:gd name="T14" fmla="*/ 10 w 14"/>
                <a:gd name="T15" fmla="*/ 1 h 4"/>
                <a:gd name="T16" fmla="*/ 11 w 14"/>
                <a:gd name="T17" fmla="*/ 1 h 4"/>
                <a:gd name="T18" fmla="*/ 13 w 14"/>
                <a:gd name="T19" fmla="*/ 2 h 4"/>
                <a:gd name="T20" fmla="*/ 14 w 14"/>
                <a:gd name="T21" fmla="*/ 2 h 4"/>
                <a:gd name="T22" fmla="*/ 13 w 14"/>
                <a:gd name="T23" fmla="*/ 3 h 4"/>
                <a:gd name="T24" fmla="*/ 12 w 14"/>
                <a:gd name="T25" fmla="*/ 3 h 4"/>
                <a:gd name="T26" fmla="*/ 11 w 14"/>
                <a:gd name="T27" fmla="*/ 4 h 4"/>
                <a:gd name="T28" fmla="*/ 10 w 14"/>
                <a:gd name="T29" fmla="*/ 4 h 4"/>
                <a:gd name="T30" fmla="*/ 8 w 14"/>
                <a:gd name="T31" fmla="*/ 4 h 4"/>
                <a:gd name="T32" fmla="*/ 7 w 14"/>
                <a:gd name="T33" fmla="*/ 4 h 4"/>
                <a:gd name="T34" fmla="*/ 6 w 14"/>
                <a:gd name="T35" fmla="*/ 3 h 4"/>
                <a:gd name="T36" fmla="*/ 5 w 14"/>
                <a:gd name="T37" fmla="*/ 3 h 4"/>
                <a:gd name="T38" fmla="*/ 4 w 14"/>
                <a:gd name="T39" fmla="*/ 3 h 4"/>
                <a:gd name="T40" fmla="*/ 2 w 14"/>
                <a:gd name="T41" fmla="*/ 3 h 4"/>
                <a:gd name="T42" fmla="*/ 1 w 14"/>
                <a:gd name="T43" fmla="*/ 2 h 4"/>
                <a:gd name="T44" fmla="*/ 0 w 14"/>
                <a:gd name="T45" fmla="*/ 1 h 4"/>
                <a:gd name="T46" fmla="*/ 1 w 14"/>
                <a:gd name="T47" fmla="*/ 1 h 4"/>
                <a:gd name="T48" fmla="*/ 2 w 1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
                  <a:moveTo>
                    <a:pt x="2" y="0"/>
                  </a:moveTo>
                  <a:lnTo>
                    <a:pt x="3" y="0"/>
                  </a:lnTo>
                  <a:lnTo>
                    <a:pt x="4" y="0"/>
                  </a:lnTo>
                  <a:lnTo>
                    <a:pt x="5" y="0"/>
                  </a:lnTo>
                  <a:lnTo>
                    <a:pt x="7" y="0"/>
                  </a:lnTo>
                  <a:lnTo>
                    <a:pt x="8" y="0"/>
                  </a:lnTo>
                  <a:lnTo>
                    <a:pt x="9" y="0"/>
                  </a:lnTo>
                  <a:lnTo>
                    <a:pt x="10" y="1"/>
                  </a:lnTo>
                  <a:lnTo>
                    <a:pt x="11" y="1"/>
                  </a:lnTo>
                  <a:lnTo>
                    <a:pt x="13" y="2"/>
                  </a:lnTo>
                  <a:lnTo>
                    <a:pt x="14" y="2"/>
                  </a:lnTo>
                  <a:lnTo>
                    <a:pt x="13" y="3"/>
                  </a:lnTo>
                  <a:lnTo>
                    <a:pt x="12" y="3"/>
                  </a:lnTo>
                  <a:lnTo>
                    <a:pt x="11" y="4"/>
                  </a:lnTo>
                  <a:lnTo>
                    <a:pt x="10" y="4"/>
                  </a:lnTo>
                  <a:lnTo>
                    <a:pt x="8" y="4"/>
                  </a:lnTo>
                  <a:lnTo>
                    <a:pt x="7" y="4"/>
                  </a:lnTo>
                  <a:lnTo>
                    <a:pt x="6" y="3"/>
                  </a:lnTo>
                  <a:lnTo>
                    <a:pt x="5" y="3"/>
                  </a:lnTo>
                  <a:lnTo>
                    <a:pt x="4" y="3"/>
                  </a:lnTo>
                  <a:lnTo>
                    <a:pt x="2" y="3"/>
                  </a:lnTo>
                  <a:lnTo>
                    <a:pt x="1" y="2"/>
                  </a:lnTo>
                  <a:lnTo>
                    <a:pt x="0" y="1"/>
                  </a:lnTo>
                  <a:lnTo>
                    <a:pt x="1"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4" name="Freeform 2664"/>
            <p:cNvSpPr>
              <a:spLocks/>
            </p:cNvSpPr>
            <p:nvPr/>
          </p:nvSpPr>
          <p:spPr bwMode="auto">
            <a:xfrm>
              <a:off x="3209928" y="4367775"/>
              <a:ext cx="15875" cy="4763"/>
            </a:xfrm>
            <a:custGeom>
              <a:avLst/>
              <a:gdLst>
                <a:gd name="T0" fmla="*/ 0 w 10"/>
                <a:gd name="T1" fmla="*/ 0 h 3"/>
                <a:gd name="T2" fmla="*/ 1 w 10"/>
                <a:gd name="T3" fmla="*/ 0 h 3"/>
                <a:gd name="T4" fmla="*/ 2 w 10"/>
                <a:gd name="T5" fmla="*/ 0 h 3"/>
                <a:gd name="T6" fmla="*/ 3 w 10"/>
                <a:gd name="T7" fmla="*/ 0 h 3"/>
                <a:gd name="T8" fmla="*/ 4 w 10"/>
                <a:gd name="T9" fmla="*/ 0 h 3"/>
                <a:gd name="T10" fmla="*/ 5 w 10"/>
                <a:gd name="T11" fmla="*/ 0 h 3"/>
                <a:gd name="T12" fmla="*/ 6 w 10"/>
                <a:gd name="T13" fmla="*/ 0 h 3"/>
                <a:gd name="T14" fmla="*/ 7 w 10"/>
                <a:gd name="T15" fmla="*/ 1 h 3"/>
                <a:gd name="T16" fmla="*/ 8 w 10"/>
                <a:gd name="T17" fmla="*/ 1 h 3"/>
                <a:gd name="T18" fmla="*/ 9 w 10"/>
                <a:gd name="T19" fmla="*/ 1 h 3"/>
                <a:gd name="T20" fmla="*/ 10 w 10"/>
                <a:gd name="T21" fmla="*/ 2 h 3"/>
                <a:gd name="T22" fmla="*/ 10 w 10"/>
                <a:gd name="T23" fmla="*/ 3 h 3"/>
                <a:gd name="T24" fmla="*/ 9 w 10"/>
                <a:gd name="T25" fmla="*/ 3 h 3"/>
                <a:gd name="T26" fmla="*/ 8 w 10"/>
                <a:gd name="T27" fmla="*/ 3 h 3"/>
                <a:gd name="T28" fmla="*/ 7 w 10"/>
                <a:gd name="T29" fmla="*/ 3 h 3"/>
                <a:gd name="T30" fmla="*/ 6 w 10"/>
                <a:gd name="T31" fmla="*/ 3 h 3"/>
                <a:gd name="T32" fmla="*/ 6 w 10"/>
                <a:gd name="T33" fmla="*/ 3 h 3"/>
                <a:gd name="T34" fmla="*/ 5 w 10"/>
                <a:gd name="T35" fmla="*/ 3 h 3"/>
                <a:gd name="T36" fmla="*/ 4 w 10"/>
                <a:gd name="T37" fmla="*/ 3 h 3"/>
                <a:gd name="T38" fmla="*/ 3 w 10"/>
                <a:gd name="T39" fmla="*/ 2 h 3"/>
                <a:gd name="T40" fmla="*/ 2 w 10"/>
                <a:gd name="T41" fmla="*/ 2 h 3"/>
                <a:gd name="T42" fmla="*/ 0 w 10"/>
                <a:gd name="T43" fmla="*/ 2 h 3"/>
                <a:gd name="T44" fmla="*/ 0 w 10"/>
                <a:gd name="T45" fmla="*/ 1 h 3"/>
                <a:gd name="T46" fmla="*/ 0 w 10"/>
                <a:gd name="T47" fmla="*/ 1 h 3"/>
                <a:gd name="T48" fmla="*/ 0 w 10"/>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3">
                  <a:moveTo>
                    <a:pt x="0" y="0"/>
                  </a:moveTo>
                  <a:lnTo>
                    <a:pt x="1" y="0"/>
                  </a:lnTo>
                  <a:lnTo>
                    <a:pt x="2" y="0"/>
                  </a:lnTo>
                  <a:lnTo>
                    <a:pt x="3" y="0"/>
                  </a:lnTo>
                  <a:lnTo>
                    <a:pt x="4" y="0"/>
                  </a:lnTo>
                  <a:lnTo>
                    <a:pt x="5" y="0"/>
                  </a:lnTo>
                  <a:lnTo>
                    <a:pt x="6" y="0"/>
                  </a:lnTo>
                  <a:lnTo>
                    <a:pt x="7" y="1"/>
                  </a:lnTo>
                  <a:lnTo>
                    <a:pt x="8" y="1"/>
                  </a:lnTo>
                  <a:lnTo>
                    <a:pt x="9" y="1"/>
                  </a:lnTo>
                  <a:lnTo>
                    <a:pt x="10" y="2"/>
                  </a:lnTo>
                  <a:lnTo>
                    <a:pt x="10" y="3"/>
                  </a:lnTo>
                  <a:lnTo>
                    <a:pt x="9" y="3"/>
                  </a:lnTo>
                  <a:lnTo>
                    <a:pt x="8" y="3"/>
                  </a:lnTo>
                  <a:lnTo>
                    <a:pt x="7" y="3"/>
                  </a:lnTo>
                  <a:lnTo>
                    <a:pt x="6" y="3"/>
                  </a:lnTo>
                  <a:lnTo>
                    <a:pt x="6" y="3"/>
                  </a:lnTo>
                  <a:lnTo>
                    <a:pt x="5" y="3"/>
                  </a:lnTo>
                  <a:lnTo>
                    <a:pt x="4" y="3"/>
                  </a:lnTo>
                  <a:lnTo>
                    <a:pt x="3" y="2"/>
                  </a:lnTo>
                  <a:lnTo>
                    <a:pt x="2" y="2"/>
                  </a:lnTo>
                  <a:lnTo>
                    <a:pt x="0" y="2"/>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5" name="Freeform 2665"/>
            <p:cNvSpPr>
              <a:spLocks/>
            </p:cNvSpPr>
            <p:nvPr/>
          </p:nvSpPr>
          <p:spPr bwMode="auto">
            <a:xfrm>
              <a:off x="3270253" y="4315386"/>
              <a:ext cx="79375" cy="38100"/>
            </a:xfrm>
            <a:custGeom>
              <a:avLst/>
              <a:gdLst>
                <a:gd name="T0" fmla="*/ 17 w 50"/>
                <a:gd name="T1" fmla="*/ 0 h 24"/>
                <a:gd name="T2" fmla="*/ 17 w 50"/>
                <a:gd name="T3" fmla="*/ 1 h 24"/>
                <a:gd name="T4" fmla="*/ 15 w 50"/>
                <a:gd name="T5" fmla="*/ 2 h 24"/>
                <a:gd name="T6" fmla="*/ 13 w 50"/>
                <a:gd name="T7" fmla="*/ 3 h 24"/>
                <a:gd name="T8" fmla="*/ 11 w 50"/>
                <a:gd name="T9" fmla="*/ 6 h 24"/>
                <a:gd name="T10" fmla="*/ 8 w 50"/>
                <a:gd name="T11" fmla="*/ 8 h 24"/>
                <a:gd name="T12" fmla="*/ 5 w 50"/>
                <a:gd name="T13" fmla="*/ 11 h 24"/>
                <a:gd name="T14" fmla="*/ 2 w 50"/>
                <a:gd name="T15" fmla="*/ 14 h 24"/>
                <a:gd name="T16" fmla="*/ 0 w 50"/>
                <a:gd name="T17" fmla="*/ 17 h 24"/>
                <a:gd name="T18" fmla="*/ 0 w 50"/>
                <a:gd name="T19" fmla="*/ 20 h 24"/>
                <a:gd name="T20" fmla="*/ 0 w 50"/>
                <a:gd name="T21" fmla="*/ 22 h 24"/>
                <a:gd name="T22" fmla="*/ 1 w 50"/>
                <a:gd name="T23" fmla="*/ 23 h 24"/>
                <a:gd name="T24" fmla="*/ 3 w 50"/>
                <a:gd name="T25" fmla="*/ 24 h 24"/>
                <a:gd name="T26" fmla="*/ 6 w 50"/>
                <a:gd name="T27" fmla="*/ 24 h 24"/>
                <a:gd name="T28" fmla="*/ 9 w 50"/>
                <a:gd name="T29" fmla="*/ 23 h 24"/>
                <a:gd name="T30" fmla="*/ 13 w 50"/>
                <a:gd name="T31" fmla="*/ 22 h 24"/>
                <a:gd name="T32" fmla="*/ 17 w 50"/>
                <a:gd name="T33" fmla="*/ 19 h 24"/>
                <a:gd name="T34" fmla="*/ 20 w 50"/>
                <a:gd name="T35" fmla="*/ 17 h 24"/>
                <a:gd name="T36" fmla="*/ 23 w 50"/>
                <a:gd name="T37" fmla="*/ 16 h 24"/>
                <a:gd name="T38" fmla="*/ 26 w 50"/>
                <a:gd name="T39" fmla="*/ 14 h 24"/>
                <a:gd name="T40" fmla="*/ 28 w 50"/>
                <a:gd name="T41" fmla="*/ 14 h 24"/>
                <a:gd name="T42" fmla="*/ 31 w 50"/>
                <a:gd name="T43" fmla="*/ 13 h 24"/>
                <a:gd name="T44" fmla="*/ 34 w 50"/>
                <a:gd name="T45" fmla="*/ 12 h 24"/>
                <a:gd name="T46" fmla="*/ 37 w 50"/>
                <a:gd name="T47" fmla="*/ 11 h 24"/>
                <a:gd name="T48" fmla="*/ 41 w 50"/>
                <a:gd name="T49" fmla="*/ 10 h 24"/>
                <a:gd name="T50" fmla="*/ 43 w 50"/>
                <a:gd name="T51" fmla="*/ 9 h 24"/>
                <a:gd name="T52" fmla="*/ 45 w 50"/>
                <a:gd name="T53" fmla="*/ 8 h 24"/>
                <a:gd name="T54" fmla="*/ 47 w 50"/>
                <a:gd name="T55" fmla="*/ 7 h 24"/>
                <a:gd name="T56" fmla="*/ 48 w 50"/>
                <a:gd name="T57" fmla="*/ 6 h 24"/>
                <a:gd name="T58" fmla="*/ 49 w 50"/>
                <a:gd name="T59" fmla="*/ 5 h 24"/>
                <a:gd name="T60" fmla="*/ 49 w 50"/>
                <a:gd name="T61" fmla="*/ 4 h 24"/>
                <a:gd name="T62" fmla="*/ 50 w 50"/>
                <a:gd name="T63" fmla="*/ 4 h 24"/>
                <a:gd name="T64" fmla="*/ 50 w 50"/>
                <a:gd name="T65" fmla="*/ 4 h 24"/>
                <a:gd name="T66" fmla="*/ 17 w 5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24">
                  <a:moveTo>
                    <a:pt x="17" y="0"/>
                  </a:moveTo>
                  <a:lnTo>
                    <a:pt x="17" y="1"/>
                  </a:lnTo>
                  <a:lnTo>
                    <a:pt x="15" y="2"/>
                  </a:lnTo>
                  <a:lnTo>
                    <a:pt x="13" y="3"/>
                  </a:lnTo>
                  <a:lnTo>
                    <a:pt x="11" y="6"/>
                  </a:lnTo>
                  <a:lnTo>
                    <a:pt x="8" y="8"/>
                  </a:lnTo>
                  <a:lnTo>
                    <a:pt x="5" y="11"/>
                  </a:lnTo>
                  <a:lnTo>
                    <a:pt x="2" y="14"/>
                  </a:lnTo>
                  <a:lnTo>
                    <a:pt x="0" y="17"/>
                  </a:lnTo>
                  <a:lnTo>
                    <a:pt x="0" y="20"/>
                  </a:lnTo>
                  <a:lnTo>
                    <a:pt x="0" y="22"/>
                  </a:lnTo>
                  <a:lnTo>
                    <a:pt x="1" y="23"/>
                  </a:lnTo>
                  <a:lnTo>
                    <a:pt x="3" y="24"/>
                  </a:lnTo>
                  <a:lnTo>
                    <a:pt x="6" y="24"/>
                  </a:lnTo>
                  <a:lnTo>
                    <a:pt x="9" y="23"/>
                  </a:lnTo>
                  <a:lnTo>
                    <a:pt x="13" y="22"/>
                  </a:lnTo>
                  <a:lnTo>
                    <a:pt x="17" y="19"/>
                  </a:lnTo>
                  <a:lnTo>
                    <a:pt x="20" y="17"/>
                  </a:lnTo>
                  <a:lnTo>
                    <a:pt x="23" y="16"/>
                  </a:lnTo>
                  <a:lnTo>
                    <a:pt x="26" y="14"/>
                  </a:lnTo>
                  <a:lnTo>
                    <a:pt x="28" y="14"/>
                  </a:lnTo>
                  <a:lnTo>
                    <a:pt x="31" y="13"/>
                  </a:lnTo>
                  <a:lnTo>
                    <a:pt x="34" y="12"/>
                  </a:lnTo>
                  <a:lnTo>
                    <a:pt x="37" y="11"/>
                  </a:lnTo>
                  <a:lnTo>
                    <a:pt x="41" y="10"/>
                  </a:lnTo>
                  <a:lnTo>
                    <a:pt x="43" y="9"/>
                  </a:lnTo>
                  <a:lnTo>
                    <a:pt x="45" y="8"/>
                  </a:lnTo>
                  <a:lnTo>
                    <a:pt x="47" y="7"/>
                  </a:lnTo>
                  <a:lnTo>
                    <a:pt x="48" y="6"/>
                  </a:lnTo>
                  <a:lnTo>
                    <a:pt x="49" y="5"/>
                  </a:lnTo>
                  <a:lnTo>
                    <a:pt x="49" y="4"/>
                  </a:lnTo>
                  <a:lnTo>
                    <a:pt x="50" y="4"/>
                  </a:lnTo>
                  <a:lnTo>
                    <a:pt x="50" y="4"/>
                  </a:lnTo>
                  <a:lnTo>
                    <a:pt x="17" y="0"/>
                  </a:lnTo>
                  <a:close/>
                </a:path>
              </a:pathLst>
            </a:custGeom>
            <a:solidFill>
              <a:srgbClr val="FF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6" name="Freeform 2666"/>
            <p:cNvSpPr>
              <a:spLocks/>
            </p:cNvSpPr>
            <p:nvPr/>
          </p:nvSpPr>
          <p:spPr bwMode="auto">
            <a:xfrm>
              <a:off x="3282951" y="4358248"/>
              <a:ext cx="7938" cy="228600"/>
            </a:xfrm>
            <a:custGeom>
              <a:avLst/>
              <a:gdLst>
                <a:gd name="T0" fmla="*/ 0 w 5"/>
                <a:gd name="T1" fmla="*/ 0 h 144"/>
                <a:gd name="T2" fmla="*/ 1 w 5"/>
                <a:gd name="T3" fmla="*/ 144 h 144"/>
                <a:gd name="T4" fmla="*/ 5 w 5"/>
                <a:gd name="T5" fmla="*/ 144 h 144"/>
                <a:gd name="T6" fmla="*/ 3 w 5"/>
                <a:gd name="T7" fmla="*/ 0 h 144"/>
                <a:gd name="T8" fmla="*/ 0 w 5"/>
                <a:gd name="T9" fmla="*/ 0 h 144"/>
              </a:gdLst>
              <a:ahLst/>
              <a:cxnLst>
                <a:cxn ang="0">
                  <a:pos x="T0" y="T1"/>
                </a:cxn>
                <a:cxn ang="0">
                  <a:pos x="T2" y="T3"/>
                </a:cxn>
                <a:cxn ang="0">
                  <a:pos x="T4" y="T5"/>
                </a:cxn>
                <a:cxn ang="0">
                  <a:pos x="T6" y="T7"/>
                </a:cxn>
                <a:cxn ang="0">
                  <a:pos x="T8" y="T9"/>
                </a:cxn>
              </a:cxnLst>
              <a:rect l="0" t="0" r="r" b="b"/>
              <a:pathLst>
                <a:path w="5" h="144">
                  <a:moveTo>
                    <a:pt x="0" y="0"/>
                  </a:moveTo>
                  <a:lnTo>
                    <a:pt x="1" y="144"/>
                  </a:lnTo>
                  <a:lnTo>
                    <a:pt x="5" y="144"/>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7" name="Freeform 2667"/>
            <p:cNvSpPr>
              <a:spLocks/>
            </p:cNvSpPr>
            <p:nvPr/>
          </p:nvSpPr>
          <p:spPr bwMode="auto">
            <a:xfrm>
              <a:off x="3208340" y="4566213"/>
              <a:ext cx="119063" cy="80963"/>
            </a:xfrm>
            <a:custGeom>
              <a:avLst/>
              <a:gdLst>
                <a:gd name="T0" fmla="*/ 17 w 75"/>
                <a:gd name="T1" fmla="*/ 21 h 51"/>
                <a:gd name="T2" fmla="*/ 15 w 75"/>
                <a:gd name="T3" fmla="*/ 25 h 51"/>
                <a:gd name="T4" fmla="*/ 13 w 75"/>
                <a:gd name="T5" fmla="*/ 29 h 51"/>
                <a:gd name="T6" fmla="*/ 10 w 75"/>
                <a:gd name="T7" fmla="*/ 33 h 51"/>
                <a:gd name="T8" fmla="*/ 8 w 75"/>
                <a:gd name="T9" fmla="*/ 36 h 51"/>
                <a:gd name="T10" fmla="*/ 5 w 75"/>
                <a:gd name="T11" fmla="*/ 40 h 51"/>
                <a:gd name="T12" fmla="*/ 2 w 75"/>
                <a:gd name="T13" fmla="*/ 44 h 51"/>
                <a:gd name="T14" fmla="*/ 0 w 75"/>
                <a:gd name="T15" fmla="*/ 47 h 51"/>
                <a:gd name="T16" fmla="*/ 21 w 75"/>
                <a:gd name="T17" fmla="*/ 51 h 51"/>
                <a:gd name="T18" fmla="*/ 24 w 75"/>
                <a:gd name="T19" fmla="*/ 47 h 51"/>
                <a:gd name="T20" fmla="*/ 26 w 75"/>
                <a:gd name="T21" fmla="*/ 44 h 51"/>
                <a:gd name="T22" fmla="*/ 29 w 75"/>
                <a:gd name="T23" fmla="*/ 41 h 51"/>
                <a:gd name="T24" fmla="*/ 31 w 75"/>
                <a:gd name="T25" fmla="*/ 38 h 51"/>
                <a:gd name="T26" fmla="*/ 32 w 75"/>
                <a:gd name="T27" fmla="*/ 36 h 51"/>
                <a:gd name="T28" fmla="*/ 33 w 75"/>
                <a:gd name="T29" fmla="*/ 35 h 51"/>
                <a:gd name="T30" fmla="*/ 34 w 75"/>
                <a:gd name="T31" fmla="*/ 34 h 51"/>
                <a:gd name="T32" fmla="*/ 34 w 75"/>
                <a:gd name="T33" fmla="*/ 34 h 51"/>
                <a:gd name="T34" fmla="*/ 34 w 75"/>
                <a:gd name="T35" fmla="*/ 34 h 51"/>
                <a:gd name="T36" fmla="*/ 34 w 75"/>
                <a:gd name="T37" fmla="*/ 35 h 51"/>
                <a:gd name="T38" fmla="*/ 40 w 75"/>
                <a:gd name="T39" fmla="*/ 23 h 51"/>
                <a:gd name="T40" fmla="*/ 40 w 75"/>
                <a:gd name="T41" fmla="*/ 23 h 51"/>
                <a:gd name="T42" fmla="*/ 41 w 75"/>
                <a:gd name="T43" fmla="*/ 25 h 51"/>
                <a:gd name="T44" fmla="*/ 44 w 75"/>
                <a:gd name="T45" fmla="*/ 27 h 51"/>
                <a:gd name="T46" fmla="*/ 46 w 75"/>
                <a:gd name="T47" fmla="*/ 31 h 51"/>
                <a:gd name="T48" fmla="*/ 48 w 75"/>
                <a:gd name="T49" fmla="*/ 34 h 51"/>
                <a:gd name="T50" fmla="*/ 51 w 75"/>
                <a:gd name="T51" fmla="*/ 39 h 51"/>
                <a:gd name="T52" fmla="*/ 54 w 75"/>
                <a:gd name="T53" fmla="*/ 43 h 51"/>
                <a:gd name="T54" fmla="*/ 56 w 75"/>
                <a:gd name="T55" fmla="*/ 48 h 51"/>
                <a:gd name="T56" fmla="*/ 56 w 75"/>
                <a:gd name="T57" fmla="*/ 49 h 51"/>
                <a:gd name="T58" fmla="*/ 56 w 75"/>
                <a:gd name="T59" fmla="*/ 50 h 51"/>
                <a:gd name="T60" fmla="*/ 56 w 75"/>
                <a:gd name="T61" fmla="*/ 50 h 51"/>
                <a:gd name="T62" fmla="*/ 56 w 75"/>
                <a:gd name="T63" fmla="*/ 51 h 51"/>
                <a:gd name="T64" fmla="*/ 75 w 75"/>
                <a:gd name="T65" fmla="*/ 51 h 51"/>
                <a:gd name="T66" fmla="*/ 75 w 75"/>
                <a:gd name="T67" fmla="*/ 50 h 51"/>
                <a:gd name="T68" fmla="*/ 75 w 75"/>
                <a:gd name="T69" fmla="*/ 48 h 51"/>
                <a:gd name="T70" fmla="*/ 74 w 75"/>
                <a:gd name="T71" fmla="*/ 47 h 51"/>
                <a:gd name="T72" fmla="*/ 73 w 75"/>
                <a:gd name="T73" fmla="*/ 43 h 51"/>
                <a:gd name="T74" fmla="*/ 70 w 75"/>
                <a:gd name="T75" fmla="*/ 40 h 51"/>
                <a:gd name="T76" fmla="*/ 70 w 75"/>
                <a:gd name="T77" fmla="*/ 33 h 51"/>
                <a:gd name="T78" fmla="*/ 71 w 75"/>
                <a:gd name="T79" fmla="*/ 27 h 51"/>
                <a:gd name="T80" fmla="*/ 71 w 75"/>
                <a:gd name="T81" fmla="*/ 23 h 51"/>
                <a:gd name="T82" fmla="*/ 70 w 75"/>
                <a:gd name="T83" fmla="*/ 18 h 51"/>
                <a:gd name="T84" fmla="*/ 68 w 75"/>
                <a:gd name="T85" fmla="*/ 14 h 51"/>
                <a:gd name="T86" fmla="*/ 64 w 75"/>
                <a:gd name="T87" fmla="*/ 10 h 51"/>
                <a:gd name="T88" fmla="*/ 43 w 75"/>
                <a:gd name="T89" fmla="*/ 0 h 51"/>
                <a:gd name="T90" fmla="*/ 21 w 75"/>
                <a:gd name="T91" fmla="*/ 2 h 51"/>
                <a:gd name="T92" fmla="*/ 21 w 75"/>
                <a:gd name="T93" fmla="*/ 6 h 51"/>
                <a:gd name="T94" fmla="*/ 21 w 75"/>
                <a:gd name="T95" fmla="*/ 11 h 51"/>
                <a:gd name="T96" fmla="*/ 20 w 75"/>
                <a:gd name="T97" fmla="*/ 15 h 51"/>
                <a:gd name="T98" fmla="*/ 17 w 75"/>
                <a:gd name="T99"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51">
                  <a:moveTo>
                    <a:pt x="17" y="21"/>
                  </a:moveTo>
                  <a:lnTo>
                    <a:pt x="15" y="25"/>
                  </a:lnTo>
                  <a:lnTo>
                    <a:pt x="13" y="29"/>
                  </a:lnTo>
                  <a:lnTo>
                    <a:pt x="10" y="33"/>
                  </a:lnTo>
                  <a:lnTo>
                    <a:pt x="8" y="36"/>
                  </a:lnTo>
                  <a:lnTo>
                    <a:pt x="5" y="40"/>
                  </a:lnTo>
                  <a:lnTo>
                    <a:pt x="2" y="44"/>
                  </a:lnTo>
                  <a:lnTo>
                    <a:pt x="0" y="47"/>
                  </a:lnTo>
                  <a:lnTo>
                    <a:pt x="21" y="51"/>
                  </a:lnTo>
                  <a:lnTo>
                    <a:pt x="24" y="47"/>
                  </a:lnTo>
                  <a:lnTo>
                    <a:pt x="26" y="44"/>
                  </a:lnTo>
                  <a:lnTo>
                    <a:pt x="29" y="41"/>
                  </a:lnTo>
                  <a:lnTo>
                    <a:pt x="31" y="38"/>
                  </a:lnTo>
                  <a:lnTo>
                    <a:pt x="32" y="36"/>
                  </a:lnTo>
                  <a:lnTo>
                    <a:pt x="33" y="35"/>
                  </a:lnTo>
                  <a:lnTo>
                    <a:pt x="34" y="34"/>
                  </a:lnTo>
                  <a:lnTo>
                    <a:pt x="34" y="34"/>
                  </a:lnTo>
                  <a:lnTo>
                    <a:pt x="34" y="34"/>
                  </a:lnTo>
                  <a:lnTo>
                    <a:pt x="34" y="35"/>
                  </a:lnTo>
                  <a:lnTo>
                    <a:pt x="40" y="23"/>
                  </a:lnTo>
                  <a:lnTo>
                    <a:pt x="40" y="23"/>
                  </a:lnTo>
                  <a:lnTo>
                    <a:pt x="41" y="25"/>
                  </a:lnTo>
                  <a:lnTo>
                    <a:pt x="44" y="27"/>
                  </a:lnTo>
                  <a:lnTo>
                    <a:pt x="46" y="31"/>
                  </a:lnTo>
                  <a:lnTo>
                    <a:pt x="48" y="34"/>
                  </a:lnTo>
                  <a:lnTo>
                    <a:pt x="51" y="39"/>
                  </a:lnTo>
                  <a:lnTo>
                    <a:pt x="54" y="43"/>
                  </a:lnTo>
                  <a:lnTo>
                    <a:pt x="56" y="48"/>
                  </a:lnTo>
                  <a:lnTo>
                    <a:pt x="56" y="49"/>
                  </a:lnTo>
                  <a:lnTo>
                    <a:pt x="56" y="50"/>
                  </a:lnTo>
                  <a:lnTo>
                    <a:pt x="56" y="50"/>
                  </a:lnTo>
                  <a:lnTo>
                    <a:pt x="56" y="51"/>
                  </a:lnTo>
                  <a:lnTo>
                    <a:pt x="75" y="51"/>
                  </a:lnTo>
                  <a:lnTo>
                    <a:pt x="75" y="50"/>
                  </a:lnTo>
                  <a:lnTo>
                    <a:pt x="75" y="48"/>
                  </a:lnTo>
                  <a:lnTo>
                    <a:pt x="74" y="47"/>
                  </a:lnTo>
                  <a:lnTo>
                    <a:pt x="73" y="43"/>
                  </a:lnTo>
                  <a:lnTo>
                    <a:pt x="70" y="40"/>
                  </a:lnTo>
                  <a:lnTo>
                    <a:pt x="70" y="33"/>
                  </a:lnTo>
                  <a:lnTo>
                    <a:pt x="71" y="27"/>
                  </a:lnTo>
                  <a:lnTo>
                    <a:pt x="71" y="23"/>
                  </a:lnTo>
                  <a:lnTo>
                    <a:pt x="70" y="18"/>
                  </a:lnTo>
                  <a:lnTo>
                    <a:pt x="68" y="14"/>
                  </a:lnTo>
                  <a:lnTo>
                    <a:pt x="64" y="10"/>
                  </a:lnTo>
                  <a:lnTo>
                    <a:pt x="43" y="0"/>
                  </a:lnTo>
                  <a:lnTo>
                    <a:pt x="21" y="2"/>
                  </a:lnTo>
                  <a:lnTo>
                    <a:pt x="21" y="6"/>
                  </a:lnTo>
                  <a:lnTo>
                    <a:pt x="21" y="11"/>
                  </a:lnTo>
                  <a:lnTo>
                    <a:pt x="20" y="15"/>
                  </a:lnTo>
                  <a:lnTo>
                    <a:pt x="17" y="21"/>
                  </a:lnTo>
                  <a:close/>
                </a:path>
              </a:pathLst>
            </a:custGeom>
            <a:solidFill>
              <a:srgbClr val="9633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8" name="Freeform 2668"/>
            <p:cNvSpPr>
              <a:spLocks/>
            </p:cNvSpPr>
            <p:nvPr/>
          </p:nvSpPr>
          <p:spPr bwMode="auto">
            <a:xfrm>
              <a:off x="3203576" y="4570973"/>
              <a:ext cx="38100" cy="69850"/>
            </a:xfrm>
            <a:custGeom>
              <a:avLst/>
              <a:gdLst>
                <a:gd name="T0" fmla="*/ 20 w 24"/>
                <a:gd name="T1" fmla="*/ 19 h 44"/>
                <a:gd name="T2" fmla="*/ 23 w 24"/>
                <a:gd name="T3" fmla="*/ 13 h 44"/>
                <a:gd name="T4" fmla="*/ 24 w 24"/>
                <a:gd name="T5" fmla="*/ 8 h 44"/>
                <a:gd name="T6" fmla="*/ 24 w 24"/>
                <a:gd name="T7" fmla="*/ 4 h 44"/>
                <a:gd name="T8" fmla="*/ 23 w 24"/>
                <a:gd name="T9" fmla="*/ 0 h 44"/>
                <a:gd name="T10" fmla="*/ 7 w 24"/>
                <a:gd name="T11" fmla="*/ 6 h 44"/>
                <a:gd name="T12" fmla="*/ 3 w 24"/>
                <a:gd name="T13" fmla="*/ 9 h 44"/>
                <a:gd name="T14" fmla="*/ 1 w 24"/>
                <a:gd name="T15" fmla="*/ 12 h 44"/>
                <a:gd name="T16" fmla="*/ 0 w 24"/>
                <a:gd name="T17" fmla="*/ 16 h 44"/>
                <a:gd name="T18" fmla="*/ 0 w 24"/>
                <a:gd name="T19" fmla="*/ 20 h 44"/>
                <a:gd name="T20" fmla="*/ 1 w 24"/>
                <a:gd name="T21" fmla="*/ 25 h 44"/>
                <a:gd name="T22" fmla="*/ 1 w 24"/>
                <a:gd name="T23" fmla="*/ 30 h 44"/>
                <a:gd name="T24" fmla="*/ 3 w 24"/>
                <a:gd name="T25" fmla="*/ 35 h 44"/>
                <a:gd name="T26" fmla="*/ 3 w 24"/>
                <a:gd name="T27" fmla="*/ 39 h 44"/>
                <a:gd name="T28" fmla="*/ 2 w 24"/>
                <a:gd name="T29" fmla="*/ 44 h 44"/>
                <a:gd name="T30" fmla="*/ 5 w 24"/>
                <a:gd name="T31" fmla="*/ 41 h 44"/>
                <a:gd name="T32" fmla="*/ 7 w 24"/>
                <a:gd name="T33" fmla="*/ 37 h 44"/>
                <a:gd name="T34" fmla="*/ 10 w 24"/>
                <a:gd name="T35" fmla="*/ 34 h 44"/>
                <a:gd name="T36" fmla="*/ 12 w 24"/>
                <a:gd name="T37" fmla="*/ 30 h 44"/>
                <a:gd name="T38" fmla="*/ 15 w 24"/>
                <a:gd name="T39" fmla="*/ 26 h 44"/>
                <a:gd name="T40" fmla="*/ 18 w 24"/>
                <a:gd name="T41" fmla="*/ 22 h 44"/>
                <a:gd name="T42" fmla="*/ 20 w 24"/>
                <a:gd name="T4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44">
                  <a:moveTo>
                    <a:pt x="20" y="19"/>
                  </a:moveTo>
                  <a:lnTo>
                    <a:pt x="23" y="13"/>
                  </a:lnTo>
                  <a:lnTo>
                    <a:pt x="24" y="8"/>
                  </a:lnTo>
                  <a:lnTo>
                    <a:pt x="24" y="4"/>
                  </a:lnTo>
                  <a:lnTo>
                    <a:pt x="23" y="0"/>
                  </a:lnTo>
                  <a:lnTo>
                    <a:pt x="7" y="6"/>
                  </a:lnTo>
                  <a:lnTo>
                    <a:pt x="3" y="9"/>
                  </a:lnTo>
                  <a:lnTo>
                    <a:pt x="1" y="12"/>
                  </a:lnTo>
                  <a:lnTo>
                    <a:pt x="0" y="16"/>
                  </a:lnTo>
                  <a:lnTo>
                    <a:pt x="0" y="20"/>
                  </a:lnTo>
                  <a:lnTo>
                    <a:pt x="1" y="25"/>
                  </a:lnTo>
                  <a:lnTo>
                    <a:pt x="1" y="30"/>
                  </a:lnTo>
                  <a:lnTo>
                    <a:pt x="3" y="35"/>
                  </a:lnTo>
                  <a:lnTo>
                    <a:pt x="3" y="39"/>
                  </a:lnTo>
                  <a:lnTo>
                    <a:pt x="2" y="44"/>
                  </a:lnTo>
                  <a:lnTo>
                    <a:pt x="5" y="41"/>
                  </a:lnTo>
                  <a:lnTo>
                    <a:pt x="7" y="37"/>
                  </a:lnTo>
                  <a:lnTo>
                    <a:pt x="10" y="34"/>
                  </a:lnTo>
                  <a:lnTo>
                    <a:pt x="12" y="30"/>
                  </a:lnTo>
                  <a:lnTo>
                    <a:pt x="15" y="26"/>
                  </a:lnTo>
                  <a:lnTo>
                    <a:pt x="18" y="22"/>
                  </a:lnTo>
                  <a:lnTo>
                    <a:pt x="20" y="19"/>
                  </a:lnTo>
                  <a:close/>
                </a:path>
              </a:pathLst>
            </a:custGeom>
            <a:solidFill>
              <a:srgbClr val="4C0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89" name="Freeform 2669"/>
            <p:cNvSpPr>
              <a:spLocks/>
            </p:cNvSpPr>
            <p:nvPr/>
          </p:nvSpPr>
          <p:spPr bwMode="auto">
            <a:xfrm>
              <a:off x="3260728" y="4604313"/>
              <a:ext cx="36513" cy="42863"/>
            </a:xfrm>
            <a:custGeom>
              <a:avLst/>
              <a:gdLst>
                <a:gd name="T0" fmla="*/ 22 w 23"/>
                <a:gd name="T1" fmla="*/ 24 h 27"/>
                <a:gd name="T2" fmla="*/ 20 w 23"/>
                <a:gd name="T3" fmla="*/ 20 h 27"/>
                <a:gd name="T4" fmla="*/ 17 w 23"/>
                <a:gd name="T5" fmla="*/ 15 h 27"/>
                <a:gd name="T6" fmla="*/ 15 w 23"/>
                <a:gd name="T7" fmla="*/ 11 h 27"/>
                <a:gd name="T8" fmla="*/ 12 w 23"/>
                <a:gd name="T9" fmla="*/ 7 h 27"/>
                <a:gd name="T10" fmla="*/ 10 w 23"/>
                <a:gd name="T11" fmla="*/ 4 h 27"/>
                <a:gd name="T12" fmla="*/ 7 w 23"/>
                <a:gd name="T13" fmla="*/ 2 h 27"/>
                <a:gd name="T14" fmla="*/ 6 w 23"/>
                <a:gd name="T15" fmla="*/ 0 h 27"/>
                <a:gd name="T16" fmla="*/ 6 w 23"/>
                <a:gd name="T17" fmla="*/ 0 h 27"/>
                <a:gd name="T18" fmla="*/ 0 w 23"/>
                <a:gd name="T19" fmla="*/ 11 h 27"/>
                <a:gd name="T20" fmla="*/ 1 w 23"/>
                <a:gd name="T21" fmla="*/ 12 h 27"/>
                <a:gd name="T22" fmla="*/ 1 w 23"/>
                <a:gd name="T23" fmla="*/ 13 h 27"/>
                <a:gd name="T24" fmla="*/ 2 w 23"/>
                <a:gd name="T25" fmla="*/ 15 h 27"/>
                <a:gd name="T26" fmla="*/ 3 w 23"/>
                <a:gd name="T27" fmla="*/ 17 h 27"/>
                <a:gd name="T28" fmla="*/ 4 w 23"/>
                <a:gd name="T29" fmla="*/ 19 h 27"/>
                <a:gd name="T30" fmla="*/ 5 w 23"/>
                <a:gd name="T31" fmla="*/ 22 h 27"/>
                <a:gd name="T32" fmla="*/ 6 w 23"/>
                <a:gd name="T33" fmla="*/ 24 h 27"/>
                <a:gd name="T34" fmla="*/ 7 w 23"/>
                <a:gd name="T35" fmla="*/ 27 h 27"/>
                <a:gd name="T36" fmla="*/ 23 w 23"/>
                <a:gd name="T37" fmla="*/ 27 h 27"/>
                <a:gd name="T38" fmla="*/ 22 w 23"/>
                <a:gd name="T39" fmla="*/ 26 h 27"/>
                <a:gd name="T40" fmla="*/ 22 w 23"/>
                <a:gd name="T41" fmla="*/ 26 h 27"/>
                <a:gd name="T42" fmla="*/ 22 w 23"/>
                <a:gd name="T43" fmla="*/ 25 h 27"/>
                <a:gd name="T44" fmla="*/ 22 w 23"/>
                <a:gd name="T4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7">
                  <a:moveTo>
                    <a:pt x="22" y="24"/>
                  </a:moveTo>
                  <a:lnTo>
                    <a:pt x="20" y="20"/>
                  </a:lnTo>
                  <a:lnTo>
                    <a:pt x="17" y="15"/>
                  </a:lnTo>
                  <a:lnTo>
                    <a:pt x="15" y="11"/>
                  </a:lnTo>
                  <a:lnTo>
                    <a:pt x="12" y="7"/>
                  </a:lnTo>
                  <a:lnTo>
                    <a:pt x="10" y="4"/>
                  </a:lnTo>
                  <a:lnTo>
                    <a:pt x="7" y="2"/>
                  </a:lnTo>
                  <a:lnTo>
                    <a:pt x="6" y="0"/>
                  </a:lnTo>
                  <a:lnTo>
                    <a:pt x="6" y="0"/>
                  </a:lnTo>
                  <a:lnTo>
                    <a:pt x="0" y="11"/>
                  </a:lnTo>
                  <a:lnTo>
                    <a:pt x="1" y="12"/>
                  </a:lnTo>
                  <a:lnTo>
                    <a:pt x="1" y="13"/>
                  </a:lnTo>
                  <a:lnTo>
                    <a:pt x="2" y="15"/>
                  </a:lnTo>
                  <a:lnTo>
                    <a:pt x="3" y="17"/>
                  </a:lnTo>
                  <a:lnTo>
                    <a:pt x="4" y="19"/>
                  </a:lnTo>
                  <a:lnTo>
                    <a:pt x="5" y="22"/>
                  </a:lnTo>
                  <a:lnTo>
                    <a:pt x="6" y="24"/>
                  </a:lnTo>
                  <a:lnTo>
                    <a:pt x="7" y="27"/>
                  </a:lnTo>
                  <a:lnTo>
                    <a:pt x="23" y="27"/>
                  </a:lnTo>
                  <a:lnTo>
                    <a:pt x="22" y="26"/>
                  </a:lnTo>
                  <a:lnTo>
                    <a:pt x="22" y="26"/>
                  </a:lnTo>
                  <a:lnTo>
                    <a:pt x="22" y="25"/>
                  </a:lnTo>
                  <a:lnTo>
                    <a:pt x="22" y="24"/>
                  </a:lnTo>
                  <a:close/>
                </a:path>
              </a:pathLst>
            </a:custGeom>
            <a:solidFill>
              <a:srgbClr val="4C0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0" name="Freeform 2670"/>
            <p:cNvSpPr>
              <a:spLocks/>
            </p:cNvSpPr>
            <p:nvPr/>
          </p:nvSpPr>
          <p:spPr bwMode="auto">
            <a:xfrm>
              <a:off x="3281363" y="4475725"/>
              <a:ext cx="33338" cy="22225"/>
            </a:xfrm>
            <a:custGeom>
              <a:avLst/>
              <a:gdLst>
                <a:gd name="T0" fmla="*/ 0 w 21"/>
                <a:gd name="T1" fmla="*/ 12 h 14"/>
                <a:gd name="T2" fmla="*/ 0 w 21"/>
                <a:gd name="T3" fmla="*/ 12 h 14"/>
                <a:gd name="T4" fmla="*/ 0 w 21"/>
                <a:gd name="T5" fmla="*/ 13 h 14"/>
                <a:gd name="T6" fmla="*/ 1 w 21"/>
                <a:gd name="T7" fmla="*/ 13 h 14"/>
                <a:gd name="T8" fmla="*/ 2 w 21"/>
                <a:gd name="T9" fmla="*/ 13 h 14"/>
                <a:gd name="T10" fmla="*/ 3 w 21"/>
                <a:gd name="T11" fmla="*/ 14 h 14"/>
                <a:gd name="T12" fmla="*/ 5 w 21"/>
                <a:gd name="T13" fmla="*/ 14 h 14"/>
                <a:gd name="T14" fmla="*/ 7 w 21"/>
                <a:gd name="T15" fmla="*/ 13 h 14"/>
                <a:gd name="T16" fmla="*/ 10 w 21"/>
                <a:gd name="T17" fmla="*/ 12 h 14"/>
                <a:gd name="T18" fmla="*/ 13 w 21"/>
                <a:gd name="T19" fmla="*/ 11 h 14"/>
                <a:gd name="T20" fmla="*/ 16 w 21"/>
                <a:gd name="T21" fmla="*/ 9 h 14"/>
                <a:gd name="T22" fmla="*/ 17 w 21"/>
                <a:gd name="T23" fmla="*/ 7 h 14"/>
                <a:gd name="T24" fmla="*/ 19 w 21"/>
                <a:gd name="T25" fmla="*/ 5 h 14"/>
                <a:gd name="T26" fmla="*/ 20 w 21"/>
                <a:gd name="T27" fmla="*/ 3 h 14"/>
                <a:gd name="T28" fmla="*/ 21 w 21"/>
                <a:gd name="T29" fmla="*/ 1 h 14"/>
                <a:gd name="T30" fmla="*/ 21 w 21"/>
                <a:gd name="T31" fmla="*/ 0 h 14"/>
                <a:gd name="T32" fmla="*/ 21 w 21"/>
                <a:gd name="T33" fmla="*/ 0 h 14"/>
                <a:gd name="T34" fmla="*/ 21 w 21"/>
                <a:gd name="T35" fmla="*/ 0 h 14"/>
                <a:gd name="T36" fmla="*/ 21 w 21"/>
                <a:gd name="T37" fmla="*/ 0 h 14"/>
                <a:gd name="T38" fmla="*/ 20 w 21"/>
                <a:gd name="T39" fmla="*/ 1 h 14"/>
                <a:gd name="T40" fmla="*/ 19 w 21"/>
                <a:gd name="T41" fmla="*/ 1 h 14"/>
                <a:gd name="T42" fmla="*/ 17 w 21"/>
                <a:gd name="T43" fmla="*/ 1 h 14"/>
                <a:gd name="T44" fmla="*/ 16 w 21"/>
                <a:gd name="T45" fmla="*/ 2 h 14"/>
                <a:gd name="T46" fmla="*/ 15 w 21"/>
                <a:gd name="T47" fmla="*/ 2 h 14"/>
                <a:gd name="T48" fmla="*/ 13 w 21"/>
                <a:gd name="T49" fmla="*/ 2 h 14"/>
                <a:gd name="T50" fmla="*/ 12 w 21"/>
                <a:gd name="T51" fmla="*/ 3 h 14"/>
                <a:gd name="T52" fmla="*/ 10 w 21"/>
                <a:gd name="T53" fmla="*/ 3 h 14"/>
                <a:gd name="T54" fmla="*/ 9 w 21"/>
                <a:gd name="T55" fmla="*/ 3 h 14"/>
                <a:gd name="T56" fmla="*/ 8 w 21"/>
                <a:gd name="T57" fmla="*/ 3 h 14"/>
                <a:gd name="T58" fmla="*/ 7 w 21"/>
                <a:gd name="T59" fmla="*/ 2 h 14"/>
                <a:gd name="T60" fmla="*/ 6 w 21"/>
                <a:gd name="T61" fmla="*/ 2 h 14"/>
                <a:gd name="T62" fmla="*/ 6 w 21"/>
                <a:gd name="T63" fmla="*/ 2 h 14"/>
                <a:gd name="T64" fmla="*/ 6 w 21"/>
                <a:gd name="T65" fmla="*/ 2 h 14"/>
                <a:gd name="T66" fmla="*/ 0 w 21"/>
                <a:gd name="T6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4">
                  <a:moveTo>
                    <a:pt x="0" y="12"/>
                  </a:moveTo>
                  <a:lnTo>
                    <a:pt x="0" y="12"/>
                  </a:lnTo>
                  <a:lnTo>
                    <a:pt x="0" y="13"/>
                  </a:lnTo>
                  <a:lnTo>
                    <a:pt x="1" y="13"/>
                  </a:lnTo>
                  <a:lnTo>
                    <a:pt x="2" y="13"/>
                  </a:lnTo>
                  <a:lnTo>
                    <a:pt x="3" y="14"/>
                  </a:lnTo>
                  <a:lnTo>
                    <a:pt x="5" y="14"/>
                  </a:lnTo>
                  <a:lnTo>
                    <a:pt x="7" y="13"/>
                  </a:lnTo>
                  <a:lnTo>
                    <a:pt x="10" y="12"/>
                  </a:lnTo>
                  <a:lnTo>
                    <a:pt x="13" y="11"/>
                  </a:lnTo>
                  <a:lnTo>
                    <a:pt x="16" y="9"/>
                  </a:lnTo>
                  <a:lnTo>
                    <a:pt x="17" y="7"/>
                  </a:lnTo>
                  <a:lnTo>
                    <a:pt x="19" y="5"/>
                  </a:lnTo>
                  <a:lnTo>
                    <a:pt x="20" y="3"/>
                  </a:lnTo>
                  <a:lnTo>
                    <a:pt x="21" y="1"/>
                  </a:lnTo>
                  <a:lnTo>
                    <a:pt x="21" y="0"/>
                  </a:lnTo>
                  <a:lnTo>
                    <a:pt x="21" y="0"/>
                  </a:lnTo>
                  <a:lnTo>
                    <a:pt x="21" y="0"/>
                  </a:lnTo>
                  <a:lnTo>
                    <a:pt x="21" y="0"/>
                  </a:lnTo>
                  <a:lnTo>
                    <a:pt x="20" y="1"/>
                  </a:lnTo>
                  <a:lnTo>
                    <a:pt x="19" y="1"/>
                  </a:lnTo>
                  <a:lnTo>
                    <a:pt x="17" y="1"/>
                  </a:lnTo>
                  <a:lnTo>
                    <a:pt x="16" y="2"/>
                  </a:lnTo>
                  <a:lnTo>
                    <a:pt x="15" y="2"/>
                  </a:lnTo>
                  <a:lnTo>
                    <a:pt x="13" y="2"/>
                  </a:lnTo>
                  <a:lnTo>
                    <a:pt x="12" y="3"/>
                  </a:lnTo>
                  <a:lnTo>
                    <a:pt x="10" y="3"/>
                  </a:lnTo>
                  <a:lnTo>
                    <a:pt x="9" y="3"/>
                  </a:lnTo>
                  <a:lnTo>
                    <a:pt x="8" y="3"/>
                  </a:lnTo>
                  <a:lnTo>
                    <a:pt x="7" y="2"/>
                  </a:lnTo>
                  <a:lnTo>
                    <a:pt x="6" y="2"/>
                  </a:lnTo>
                  <a:lnTo>
                    <a:pt x="6" y="2"/>
                  </a:lnTo>
                  <a:lnTo>
                    <a:pt x="6" y="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1" name="Freeform 2671"/>
            <p:cNvSpPr>
              <a:spLocks/>
            </p:cNvSpPr>
            <p:nvPr/>
          </p:nvSpPr>
          <p:spPr bwMode="auto">
            <a:xfrm>
              <a:off x="3255965" y="4450325"/>
              <a:ext cx="47625" cy="49213"/>
            </a:xfrm>
            <a:custGeom>
              <a:avLst/>
              <a:gdLst>
                <a:gd name="T0" fmla="*/ 0 w 30"/>
                <a:gd name="T1" fmla="*/ 16 h 31"/>
                <a:gd name="T2" fmla="*/ 0 w 30"/>
                <a:gd name="T3" fmla="*/ 19 h 31"/>
                <a:gd name="T4" fmla="*/ 0 w 30"/>
                <a:gd name="T5" fmla="*/ 22 h 31"/>
                <a:gd name="T6" fmla="*/ 0 w 30"/>
                <a:gd name="T7" fmla="*/ 25 h 31"/>
                <a:gd name="T8" fmla="*/ 1 w 30"/>
                <a:gd name="T9" fmla="*/ 27 h 31"/>
                <a:gd name="T10" fmla="*/ 3 w 30"/>
                <a:gd name="T11" fmla="*/ 29 h 31"/>
                <a:gd name="T12" fmla="*/ 5 w 30"/>
                <a:gd name="T13" fmla="*/ 30 h 31"/>
                <a:gd name="T14" fmla="*/ 7 w 30"/>
                <a:gd name="T15" fmla="*/ 31 h 31"/>
                <a:gd name="T16" fmla="*/ 10 w 30"/>
                <a:gd name="T17" fmla="*/ 30 h 31"/>
                <a:gd name="T18" fmla="*/ 13 w 30"/>
                <a:gd name="T19" fmla="*/ 30 h 31"/>
                <a:gd name="T20" fmla="*/ 16 w 30"/>
                <a:gd name="T21" fmla="*/ 28 h 31"/>
                <a:gd name="T22" fmla="*/ 19 w 30"/>
                <a:gd name="T23" fmla="*/ 27 h 31"/>
                <a:gd name="T24" fmla="*/ 22 w 30"/>
                <a:gd name="T25" fmla="*/ 25 h 31"/>
                <a:gd name="T26" fmla="*/ 25 w 30"/>
                <a:gd name="T27" fmla="*/ 22 h 31"/>
                <a:gd name="T28" fmla="*/ 27 w 30"/>
                <a:gd name="T29" fmla="*/ 19 h 31"/>
                <a:gd name="T30" fmla="*/ 29 w 30"/>
                <a:gd name="T31" fmla="*/ 16 h 31"/>
                <a:gd name="T32" fmla="*/ 30 w 30"/>
                <a:gd name="T33" fmla="*/ 13 h 31"/>
                <a:gd name="T34" fmla="*/ 30 w 30"/>
                <a:gd name="T35" fmla="*/ 10 h 31"/>
                <a:gd name="T36" fmla="*/ 30 w 30"/>
                <a:gd name="T37" fmla="*/ 8 h 31"/>
                <a:gd name="T38" fmla="*/ 30 w 30"/>
                <a:gd name="T39" fmla="*/ 6 h 31"/>
                <a:gd name="T40" fmla="*/ 29 w 30"/>
                <a:gd name="T41" fmla="*/ 4 h 31"/>
                <a:gd name="T42" fmla="*/ 28 w 30"/>
                <a:gd name="T43" fmla="*/ 3 h 31"/>
                <a:gd name="T44" fmla="*/ 27 w 30"/>
                <a:gd name="T45" fmla="*/ 2 h 31"/>
                <a:gd name="T46" fmla="*/ 26 w 30"/>
                <a:gd name="T47" fmla="*/ 1 h 31"/>
                <a:gd name="T48" fmla="*/ 24 w 30"/>
                <a:gd name="T49" fmla="*/ 0 h 31"/>
                <a:gd name="T50" fmla="*/ 9 w 30"/>
                <a:gd name="T51" fmla="*/ 4 h 31"/>
                <a:gd name="T52" fmla="*/ 7 w 30"/>
                <a:gd name="T53" fmla="*/ 5 h 31"/>
                <a:gd name="T54" fmla="*/ 6 w 30"/>
                <a:gd name="T55" fmla="*/ 6 h 31"/>
                <a:gd name="T56" fmla="*/ 5 w 30"/>
                <a:gd name="T57" fmla="*/ 8 h 31"/>
                <a:gd name="T58" fmla="*/ 4 w 30"/>
                <a:gd name="T59" fmla="*/ 9 h 31"/>
                <a:gd name="T60" fmla="*/ 2 w 30"/>
                <a:gd name="T61" fmla="*/ 11 h 31"/>
                <a:gd name="T62" fmla="*/ 2 w 30"/>
                <a:gd name="T63" fmla="*/ 13 h 31"/>
                <a:gd name="T64" fmla="*/ 1 w 30"/>
                <a:gd name="T65" fmla="*/ 14 h 31"/>
                <a:gd name="T66" fmla="*/ 0 w 30"/>
                <a:gd name="T67"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0" y="16"/>
                  </a:moveTo>
                  <a:lnTo>
                    <a:pt x="0" y="19"/>
                  </a:lnTo>
                  <a:lnTo>
                    <a:pt x="0" y="22"/>
                  </a:lnTo>
                  <a:lnTo>
                    <a:pt x="0" y="25"/>
                  </a:lnTo>
                  <a:lnTo>
                    <a:pt x="1" y="27"/>
                  </a:lnTo>
                  <a:lnTo>
                    <a:pt x="3" y="29"/>
                  </a:lnTo>
                  <a:lnTo>
                    <a:pt x="5" y="30"/>
                  </a:lnTo>
                  <a:lnTo>
                    <a:pt x="7" y="31"/>
                  </a:lnTo>
                  <a:lnTo>
                    <a:pt x="10" y="30"/>
                  </a:lnTo>
                  <a:lnTo>
                    <a:pt x="13" y="30"/>
                  </a:lnTo>
                  <a:lnTo>
                    <a:pt x="16" y="28"/>
                  </a:lnTo>
                  <a:lnTo>
                    <a:pt x="19" y="27"/>
                  </a:lnTo>
                  <a:lnTo>
                    <a:pt x="22" y="25"/>
                  </a:lnTo>
                  <a:lnTo>
                    <a:pt x="25" y="22"/>
                  </a:lnTo>
                  <a:lnTo>
                    <a:pt x="27" y="19"/>
                  </a:lnTo>
                  <a:lnTo>
                    <a:pt x="29" y="16"/>
                  </a:lnTo>
                  <a:lnTo>
                    <a:pt x="30" y="13"/>
                  </a:lnTo>
                  <a:lnTo>
                    <a:pt x="30" y="10"/>
                  </a:lnTo>
                  <a:lnTo>
                    <a:pt x="30" y="8"/>
                  </a:lnTo>
                  <a:lnTo>
                    <a:pt x="30" y="6"/>
                  </a:lnTo>
                  <a:lnTo>
                    <a:pt x="29" y="4"/>
                  </a:lnTo>
                  <a:lnTo>
                    <a:pt x="28" y="3"/>
                  </a:lnTo>
                  <a:lnTo>
                    <a:pt x="27" y="2"/>
                  </a:lnTo>
                  <a:lnTo>
                    <a:pt x="26" y="1"/>
                  </a:lnTo>
                  <a:lnTo>
                    <a:pt x="24" y="0"/>
                  </a:lnTo>
                  <a:lnTo>
                    <a:pt x="9" y="4"/>
                  </a:lnTo>
                  <a:lnTo>
                    <a:pt x="7" y="5"/>
                  </a:lnTo>
                  <a:lnTo>
                    <a:pt x="6" y="6"/>
                  </a:lnTo>
                  <a:lnTo>
                    <a:pt x="5" y="8"/>
                  </a:lnTo>
                  <a:lnTo>
                    <a:pt x="4" y="9"/>
                  </a:lnTo>
                  <a:lnTo>
                    <a:pt x="2" y="11"/>
                  </a:lnTo>
                  <a:lnTo>
                    <a:pt x="2" y="13"/>
                  </a:lnTo>
                  <a:lnTo>
                    <a:pt x="1" y="14"/>
                  </a:lnTo>
                  <a:lnTo>
                    <a:pt x="0" y="16"/>
                  </a:lnTo>
                  <a:close/>
                </a:path>
              </a:pathLst>
            </a:custGeom>
            <a:solidFill>
              <a:srgbClr val="C9A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2" name="Rectangle 2672"/>
            <p:cNvSpPr>
              <a:spLocks noChangeArrowheads="1"/>
            </p:cNvSpPr>
            <p:nvPr/>
          </p:nvSpPr>
          <p:spPr bwMode="auto">
            <a:xfrm>
              <a:off x="3255965" y="4494775"/>
              <a:ext cx="17463" cy="15875"/>
            </a:xfrm>
            <a:prstGeom prst="rect">
              <a:avLst/>
            </a:prstGeom>
            <a:solidFill>
              <a:srgbClr val="CC9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3" name="Freeform 2673"/>
            <p:cNvSpPr>
              <a:spLocks/>
            </p:cNvSpPr>
            <p:nvPr/>
          </p:nvSpPr>
          <p:spPr bwMode="auto">
            <a:xfrm>
              <a:off x="3227390" y="4448738"/>
              <a:ext cx="85725" cy="49213"/>
            </a:xfrm>
            <a:custGeom>
              <a:avLst/>
              <a:gdLst>
                <a:gd name="T0" fmla="*/ 32 w 54"/>
                <a:gd name="T1" fmla="*/ 0 h 31"/>
                <a:gd name="T2" fmla="*/ 37 w 54"/>
                <a:gd name="T3" fmla="*/ 0 h 31"/>
                <a:gd name="T4" fmla="*/ 42 w 54"/>
                <a:gd name="T5" fmla="*/ 0 h 31"/>
                <a:gd name="T6" fmla="*/ 46 w 54"/>
                <a:gd name="T7" fmla="*/ 0 h 31"/>
                <a:gd name="T8" fmla="*/ 49 w 54"/>
                <a:gd name="T9" fmla="*/ 0 h 31"/>
                <a:gd name="T10" fmla="*/ 52 w 54"/>
                <a:gd name="T11" fmla="*/ 1 h 31"/>
                <a:gd name="T12" fmla="*/ 54 w 54"/>
                <a:gd name="T13" fmla="*/ 1 h 31"/>
                <a:gd name="T14" fmla="*/ 54 w 54"/>
                <a:gd name="T15" fmla="*/ 2 h 31"/>
                <a:gd name="T16" fmla="*/ 54 w 54"/>
                <a:gd name="T17" fmla="*/ 3 h 31"/>
                <a:gd name="T18" fmla="*/ 52 w 54"/>
                <a:gd name="T19" fmla="*/ 3 h 31"/>
                <a:gd name="T20" fmla="*/ 49 w 54"/>
                <a:gd name="T21" fmla="*/ 4 h 31"/>
                <a:gd name="T22" fmla="*/ 44 w 54"/>
                <a:gd name="T23" fmla="*/ 4 h 31"/>
                <a:gd name="T24" fmla="*/ 39 w 54"/>
                <a:gd name="T25" fmla="*/ 4 h 31"/>
                <a:gd name="T26" fmla="*/ 33 w 54"/>
                <a:gd name="T27" fmla="*/ 6 h 31"/>
                <a:gd name="T28" fmla="*/ 28 w 54"/>
                <a:gd name="T29" fmla="*/ 7 h 31"/>
                <a:gd name="T30" fmla="*/ 25 w 54"/>
                <a:gd name="T31" fmla="*/ 10 h 31"/>
                <a:gd name="T32" fmla="*/ 23 w 54"/>
                <a:gd name="T33" fmla="*/ 14 h 31"/>
                <a:gd name="T34" fmla="*/ 23 w 54"/>
                <a:gd name="T35" fmla="*/ 16 h 31"/>
                <a:gd name="T36" fmla="*/ 24 w 54"/>
                <a:gd name="T37" fmla="*/ 17 h 31"/>
                <a:gd name="T38" fmla="*/ 26 w 54"/>
                <a:gd name="T39" fmla="*/ 18 h 31"/>
                <a:gd name="T40" fmla="*/ 28 w 54"/>
                <a:gd name="T41" fmla="*/ 19 h 31"/>
                <a:gd name="T42" fmla="*/ 30 w 54"/>
                <a:gd name="T43" fmla="*/ 19 h 31"/>
                <a:gd name="T44" fmla="*/ 32 w 54"/>
                <a:gd name="T45" fmla="*/ 19 h 31"/>
                <a:gd name="T46" fmla="*/ 33 w 54"/>
                <a:gd name="T47" fmla="*/ 19 h 31"/>
                <a:gd name="T48" fmla="*/ 34 w 54"/>
                <a:gd name="T49" fmla="*/ 19 h 31"/>
                <a:gd name="T50" fmla="*/ 34 w 54"/>
                <a:gd name="T51" fmla="*/ 20 h 31"/>
                <a:gd name="T52" fmla="*/ 33 w 54"/>
                <a:gd name="T53" fmla="*/ 21 h 31"/>
                <a:gd name="T54" fmla="*/ 32 w 54"/>
                <a:gd name="T55" fmla="*/ 22 h 31"/>
                <a:gd name="T56" fmla="*/ 30 w 54"/>
                <a:gd name="T57" fmla="*/ 24 h 31"/>
                <a:gd name="T58" fmla="*/ 28 w 54"/>
                <a:gd name="T59" fmla="*/ 26 h 31"/>
                <a:gd name="T60" fmla="*/ 26 w 54"/>
                <a:gd name="T61" fmla="*/ 27 h 31"/>
                <a:gd name="T62" fmla="*/ 23 w 54"/>
                <a:gd name="T63" fmla="*/ 29 h 31"/>
                <a:gd name="T64" fmla="*/ 20 w 54"/>
                <a:gd name="T65" fmla="*/ 30 h 31"/>
                <a:gd name="T66" fmla="*/ 16 w 54"/>
                <a:gd name="T67" fmla="*/ 30 h 31"/>
                <a:gd name="T68" fmla="*/ 12 w 54"/>
                <a:gd name="T69" fmla="*/ 31 h 31"/>
                <a:gd name="T70" fmla="*/ 9 w 54"/>
                <a:gd name="T71" fmla="*/ 30 h 31"/>
                <a:gd name="T72" fmla="*/ 5 w 54"/>
                <a:gd name="T73" fmla="*/ 29 h 31"/>
                <a:gd name="T74" fmla="*/ 3 w 54"/>
                <a:gd name="T75" fmla="*/ 27 h 31"/>
                <a:gd name="T76" fmla="*/ 1 w 54"/>
                <a:gd name="T77" fmla="*/ 24 h 31"/>
                <a:gd name="T78" fmla="*/ 0 w 54"/>
                <a:gd name="T79" fmla="*/ 20 h 31"/>
                <a:gd name="T80" fmla="*/ 2 w 54"/>
                <a:gd name="T81" fmla="*/ 16 h 31"/>
                <a:gd name="T82" fmla="*/ 4 w 54"/>
                <a:gd name="T83" fmla="*/ 12 h 31"/>
                <a:gd name="T84" fmla="*/ 7 w 54"/>
                <a:gd name="T85" fmla="*/ 8 h 31"/>
                <a:gd name="T86" fmla="*/ 10 w 54"/>
                <a:gd name="T87" fmla="*/ 6 h 31"/>
                <a:gd name="T88" fmla="*/ 15 w 54"/>
                <a:gd name="T89" fmla="*/ 4 h 31"/>
                <a:gd name="T90" fmla="*/ 19 w 54"/>
                <a:gd name="T91" fmla="*/ 2 h 31"/>
                <a:gd name="T92" fmla="*/ 24 w 54"/>
                <a:gd name="T93" fmla="*/ 1 h 31"/>
                <a:gd name="T94" fmla="*/ 28 w 54"/>
                <a:gd name="T95" fmla="*/ 0 h 31"/>
                <a:gd name="T96" fmla="*/ 32 w 54"/>
                <a:gd name="T9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31">
                  <a:moveTo>
                    <a:pt x="32" y="0"/>
                  </a:moveTo>
                  <a:lnTo>
                    <a:pt x="37" y="0"/>
                  </a:lnTo>
                  <a:lnTo>
                    <a:pt x="42" y="0"/>
                  </a:lnTo>
                  <a:lnTo>
                    <a:pt x="46" y="0"/>
                  </a:lnTo>
                  <a:lnTo>
                    <a:pt x="49" y="0"/>
                  </a:lnTo>
                  <a:lnTo>
                    <a:pt x="52" y="1"/>
                  </a:lnTo>
                  <a:lnTo>
                    <a:pt x="54" y="1"/>
                  </a:lnTo>
                  <a:lnTo>
                    <a:pt x="54" y="2"/>
                  </a:lnTo>
                  <a:lnTo>
                    <a:pt x="54" y="3"/>
                  </a:lnTo>
                  <a:lnTo>
                    <a:pt x="52" y="3"/>
                  </a:lnTo>
                  <a:lnTo>
                    <a:pt x="49" y="4"/>
                  </a:lnTo>
                  <a:lnTo>
                    <a:pt x="44" y="4"/>
                  </a:lnTo>
                  <a:lnTo>
                    <a:pt x="39" y="4"/>
                  </a:lnTo>
                  <a:lnTo>
                    <a:pt x="33" y="6"/>
                  </a:lnTo>
                  <a:lnTo>
                    <a:pt x="28" y="7"/>
                  </a:lnTo>
                  <a:lnTo>
                    <a:pt x="25" y="10"/>
                  </a:lnTo>
                  <a:lnTo>
                    <a:pt x="23" y="14"/>
                  </a:lnTo>
                  <a:lnTo>
                    <a:pt x="23" y="16"/>
                  </a:lnTo>
                  <a:lnTo>
                    <a:pt x="24" y="17"/>
                  </a:lnTo>
                  <a:lnTo>
                    <a:pt x="26" y="18"/>
                  </a:lnTo>
                  <a:lnTo>
                    <a:pt x="28" y="19"/>
                  </a:lnTo>
                  <a:lnTo>
                    <a:pt x="30" y="19"/>
                  </a:lnTo>
                  <a:lnTo>
                    <a:pt x="32" y="19"/>
                  </a:lnTo>
                  <a:lnTo>
                    <a:pt x="33" y="19"/>
                  </a:lnTo>
                  <a:lnTo>
                    <a:pt x="34" y="19"/>
                  </a:lnTo>
                  <a:lnTo>
                    <a:pt x="34" y="20"/>
                  </a:lnTo>
                  <a:lnTo>
                    <a:pt x="33" y="21"/>
                  </a:lnTo>
                  <a:lnTo>
                    <a:pt x="32" y="22"/>
                  </a:lnTo>
                  <a:lnTo>
                    <a:pt x="30" y="24"/>
                  </a:lnTo>
                  <a:lnTo>
                    <a:pt x="28" y="26"/>
                  </a:lnTo>
                  <a:lnTo>
                    <a:pt x="26" y="27"/>
                  </a:lnTo>
                  <a:lnTo>
                    <a:pt x="23" y="29"/>
                  </a:lnTo>
                  <a:lnTo>
                    <a:pt x="20" y="30"/>
                  </a:lnTo>
                  <a:lnTo>
                    <a:pt x="16" y="30"/>
                  </a:lnTo>
                  <a:lnTo>
                    <a:pt x="12" y="31"/>
                  </a:lnTo>
                  <a:lnTo>
                    <a:pt x="9" y="30"/>
                  </a:lnTo>
                  <a:lnTo>
                    <a:pt x="5" y="29"/>
                  </a:lnTo>
                  <a:lnTo>
                    <a:pt x="3" y="27"/>
                  </a:lnTo>
                  <a:lnTo>
                    <a:pt x="1" y="24"/>
                  </a:lnTo>
                  <a:lnTo>
                    <a:pt x="0" y="20"/>
                  </a:lnTo>
                  <a:lnTo>
                    <a:pt x="2" y="16"/>
                  </a:lnTo>
                  <a:lnTo>
                    <a:pt x="4" y="12"/>
                  </a:lnTo>
                  <a:lnTo>
                    <a:pt x="7" y="8"/>
                  </a:lnTo>
                  <a:lnTo>
                    <a:pt x="10" y="6"/>
                  </a:lnTo>
                  <a:lnTo>
                    <a:pt x="15" y="4"/>
                  </a:lnTo>
                  <a:lnTo>
                    <a:pt x="19" y="2"/>
                  </a:lnTo>
                  <a:lnTo>
                    <a:pt x="24" y="1"/>
                  </a:lnTo>
                  <a:lnTo>
                    <a:pt x="28"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4" name="Freeform 2674"/>
            <p:cNvSpPr>
              <a:spLocks/>
            </p:cNvSpPr>
            <p:nvPr/>
          </p:nvSpPr>
          <p:spPr bwMode="auto">
            <a:xfrm>
              <a:off x="3270253" y="4491600"/>
              <a:ext cx="182563" cy="42863"/>
            </a:xfrm>
            <a:custGeom>
              <a:avLst/>
              <a:gdLst>
                <a:gd name="T0" fmla="*/ 54 w 115"/>
                <a:gd name="T1" fmla="*/ 24 h 27"/>
                <a:gd name="T2" fmla="*/ 59 w 115"/>
                <a:gd name="T3" fmla="*/ 21 h 27"/>
                <a:gd name="T4" fmla="*/ 65 w 115"/>
                <a:gd name="T5" fmla="*/ 18 h 27"/>
                <a:gd name="T6" fmla="*/ 70 w 115"/>
                <a:gd name="T7" fmla="*/ 15 h 27"/>
                <a:gd name="T8" fmla="*/ 75 w 115"/>
                <a:gd name="T9" fmla="*/ 12 h 27"/>
                <a:gd name="T10" fmla="*/ 79 w 115"/>
                <a:gd name="T11" fmla="*/ 9 h 27"/>
                <a:gd name="T12" fmla="*/ 84 w 115"/>
                <a:gd name="T13" fmla="*/ 6 h 27"/>
                <a:gd name="T14" fmla="*/ 89 w 115"/>
                <a:gd name="T15" fmla="*/ 4 h 27"/>
                <a:gd name="T16" fmla="*/ 93 w 115"/>
                <a:gd name="T17" fmla="*/ 3 h 27"/>
                <a:gd name="T18" fmla="*/ 98 w 115"/>
                <a:gd name="T19" fmla="*/ 3 h 27"/>
                <a:gd name="T20" fmla="*/ 105 w 115"/>
                <a:gd name="T21" fmla="*/ 2 h 27"/>
                <a:gd name="T22" fmla="*/ 112 w 115"/>
                <a:gd name="T23" fmla="*/ 2 h 27"/>
                <a:gd name="T24" fmla="*/ 112 w 115"/>
                <a:gd name="T25" fmla="*/ 1 h 27"/>
                <a:gd name="T26" fmla="*/ 106 w 115"/>
                <a:gd name="T27" fmla="*/ 1 h 27"/>
                <a:gd name="T28" fmla="*/ 99 w 115"/>
                <a:gd name="T29" fmla="*/ 0 h 27"/>
                <a:gd name="T30" fmla="*/ 93 w 115"/>
                <a:gd name="T31" fmla="*/ 0 h 27"/>
                <a:gd name="T32" fmla="*/ 86 w 115"/>
                <a:gd name="T33" fmla="*/ 1 h 27"/>
                <a:gd name="T34" fmla="*/ 81 w 115"/>
                <a:gd name="T35" fmla="*/ 2 h 27"/>
                <a:gd name="T36" fmla="*/ 76 w 115"/>
                <a:gd name="T37" fmla="*/ 4 h 27"/>
                <a:gd name="T38" fmla="*/ 71 w 115"/>
                <a:gd name="T39" fmla="*/ 6 h 27"/>
                <a:gd name="T40" fmla="*/ 66 w 115"/>
                <a:gd name="T41" fmla="*/ 9 h 27"/>
                <a:gd name="T42" fmla="*/ 61 w 115"/>
                <a:gd name="T43" fmla="*/ 11 h 27"/>
                <a:gd name="T44" fmla="*/ 55 w 115"/>
                <a:gd name="T45" fmla="*/ 13 h 27"/>
                <a:gd name="T46" fmla="*/ 49 w 115"/>
                <a:gd name="T47" fmla="*/ 15 h 27"/>
                <a:gd name="T48" fmla="*/ 41 w 115"/>
                <a:gd name="T49" fmla="*/ 16 h 27"/>
                <a:gd name="T50" fmla="*/ 33 w 115"/>
                <a:gd name="T51" fmla="*/ 17 h 27"/>
                <a:gd name="T52" fmla="*/ 26 w 115"/>
                <a:gd name="T53" fmla="*/ 16 h 27"/>
                <a:gd name="T54" fmla="*/ 19 w 115"/>
                <a:gd name="T55" fmla="*/ 15 h 27"/>
                <a:gd name="T56" fmla="*/ 13 w 115"/>
                <a:gd name="T57" fmla="*/ 14 h 27"/>
                <a:gd name="T58" fmla="*/ 9 w 115"/>
                <a:gd name="T59" fmla="*/ 13 h 27"/>
                <a:gd name="T60" fmla="*/ 6 w 115"/>
                <a:gd name="T61" fmla="*/ 11 h 27"/>
                <a:gd name="T62" fmla="*/ 4 w 115"/>
                <a:gd name="T63" fmla="*/ 11 h 27"/>
                <a:gd name="T64" fmla="*/ 0 w 115"/>
                <a:gd name="T65" fmla="*/ 19 h 27"/>
                <a:gd name="T66" fmla="*/ 10 w 115"/>
                <a:gd name="T67" fmla="*/ 25 h 27"/>
                <a:gd name="T68" fmla="*/ 16 w 115"/>
                <a:gd name="T69" fmla="*/ 25 h 27"/>
                <a:gd name="T70" fmla="*/ 21 w 115"/>
                <a:gd name="T71" fmla="*/ 26 h 27"/>
                <a:gd name="T72" fmla="*/ 27 w 115"/>
                <a:gd name="T73" fmla="*/ 26 h 27"/>
                <a:gd name="T74" fmla="*/ 33 w 115"/>
                <a:gd name="T75" fmla="*/ 27 h 27"/>
                <a:gd name="T76" fmla="*/ 39 w 115"/>
                <a:gd name="T77" fmla="*/ 27 h 27"/>
                <a:gd name="T78" fmla="*/ 44 w 115"/>
                <a:gd name="T79" fmla="*/ 26 h 27"/>
                <a:gd name="T80" fmla="*/ 49 w 115"/>
                <a:gd name="T8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27">
                  <a:moveTo>
                    <a:pt x="51" y="25"/>
                  </a:moveTo>
                  <a:lnTo>
                    <a:pt x="54" y="24"/>
                  </a:lnTo>
                  <a:lnTo>
                    <a:pt x="57" y="22"/>
                  </a:lnTo>
                  <a:lnTo>
                    <a:pt x="59" y="21"/>
                  </a:lnTo>
                  <a:lnTo>
                    <a:pt x="62" y="20"/>
                  </a:lnTo>
                  <a:lnTo>
                    <a:pt x="65" y="18"/>
                  </a:lnTo>
                  <a:lnTo>
                    <a:pt x="67" y="17"/>
                  </a:lnTo>
                  <a:lnTo>
                    <a:pt x="70" y="15"/>
                  </a:lnTo>
                  <a:lnTo>
                    <a:pt x="72" y="13"/>
                  </a:lnTo>
                  <a:lnTo>
                    <a:pt x="75" y="12"/>
                  </a:lnTo>
                  <a:lnTo>
                    <a:pt x="77" y="10"/>
                  </a:lnTo>
                  <a:lnTo>
                    <a:pt x="79" y="9"/>
                  </a:lnTo>
                  <a:lnTo>
                    <a:pt x="82" y="8"/>
                  </a:lnTo>
                  <a:lnTo>
                    <a:pt x="84" y="6"/>
                  </a:lnTo>
                  <a:lnTo>
                    <a:pt x="87" y="5"/>
                  </a:lnTo>
                  <a:lnTo>
                    <a:pt x="89" y="4"/>
                  </a:lnTo>
                  <a:lnTo>
                    <a:pt x="91" y="4"/>
                  </a:lnTo>
                  <a:lnTo>
                    <a:pt x="93" y="3"/>
                  </a:lnTo>
                  <a:lnTo>
                    <a:pt x="96" y="3"/>
                  </a:lnTo>
                  <a:lnTo>
                    <a:pt x="98" y="3"/>
                  </a:lnTo>
                  <a:lnTo>
                    <a:pt x="102" y="2"/>
                  </a:lnTo>
                  <a:lnTo>
                    <a:pt x="105" y="2"/>
                  </a:lnTo>
                  <a:lnTo>
                    <a:pt x="108" y="2"/>
                  </a:lnTo>
                  <a:lnTo>
                    <a:pt x="112" y="2"/>
                  </a:lnTo>
                  <a:lnTo>
                    <a:pt x="115" y="2"/>
                  </a:lnTo>
                  <a:lnTo>
                    <a:pt x="112" y="1"/>
                  </a:lnTo>
                  <a:lnTo>
                    <a:pt x="109" y="1"/>
                  </a:lnTo>
                  <a:lnTo>
                    <a:pt x="106" y="1"/>
                  </a:lnTo>
                  <a:lnTo>
                    <a:pt x="103" y="0"/>
                  </a:lnTo>
                  <a:lnTo>
                    <a:pt x="99" y="0"/>
                  </a:lnTo>
                  <a:lnTo>
                    <a:pt x="96" y="0"/>
                  </a:lnTo>
                  <a:lnTo>
                    <a:pt x="93" y="0"/>
                  </a:lnTo>
                  <a:lnTo>
                    <a:pt x="90" y="0"/>
                  </a:lnTo>
                  <a:lnTo>
                    <a:pt x="86" y="1"/>
                  </a:lnTo>
                  <a:lnTo>
                    <a:pt x="84" y="1"/>
                  </a:lnTo>
                  <a:lnTo>
                    <a:pt x="81" y="2"/>
                  </a:lnTo>
                  <a:lnTo>
                    <a:pt x="78" y="3"/>
                  </a:lnTo>
                  <a:lnTo>
                    <a:pt x="76" y="4"/>
                  </a:lnTo>
                  <a:lnTo>
                    <a:pt x="73" y="5"/>
                  </a:lnTo>
                  <a:lnTo>
                    <a:pt x="71" y="6"/>
                  </a:lnTo>
                  <a:lnTo>
                    <a:pt x="69" y="7"/>
                  </a:lnTo>
                  <a:lnTo>
                    <a:pt x="66" y="9"/>
                  </a:lnTo>
                  <a:lnTo>
                    <a:pt x="64" y="10"/>
                  </a:lnTo>
                  <a:lnTo>
                    <a:pt x="61" y="11"/>
                  </a:lnTo>
                  <a:lnTo>
                    <a:pt x="58" y="12"/>
                  </a:lnTo>
                  <a:lnTo>
                    <a:pt x="55" y="13"/>
                  </a:lnTo>
                  <a:lnTo>
                    <a:pt x="52" y="14"/>
                  </a:lnTo>
                  <a:lnTo>
                    <a:pt x="49" y="15"/>
                  </a:lnTo>
                  <a:lnTo>
                    <a:pt x="45" y="16"/>
                  </a:lnTo>
                  <a:lnTo>
                    <a:pt x="41" y="16"/>
                  </a:lnTo>
                  <a:lnTo>
                    <a:pt x="37" y="17"/>
                  </a:lnTo>
                  <a:lnTo>
                    <a:pt x="33" y="17"/>
                  </a:lnTo>
                  <a:lnTo>
                    <a:pt x="29" y="17"/>
                  </a:lnTo>
                  <a:lnTo>
                    <a:pt x="26" y="16"/>
                  </a:lnTo>
                  <a:lnTo>
                    <a:pt x="22" y="16"/>
                  </a:lnTo>
                  <a:lnTo>
                    <a:pt x="19" y="15"/>
                  </a:lnTo>
                  <a:lnTo>
                    <a:pt x="16" y="15"/>
                  </a:lnTo>
                  <a:lnTo>
                    <a:pt x="13" y="14"/>
                  </a:lnTo>
                  <a:lnTo>
                    <a:pt x="11" y="14"/>
                  </a:lnTo>
                  <a:lnTo>
                    <a:pt x="9" y="13"/>
                  </a:lnTo>
                  <a:lnTo>
                    <a:pt x="7" y="12"/>
                  </a:lnTo>
                  <a:lnTo>
                    <a:pt x="6" y="11"/>
                  </a:lnTo>
                  <a:lnTo>
                    <a:pt x="5" y="11"/>
                  </a:lnTo>
                  <a:lnTo>
                    <a:pt x="4" y="11"/>
                  </a:lnTo>
                  <a:lnTo>
                    <a:pt x="4" y="11"/>
                  </a:lnTo>
                  <a:lnTo>
                    <a:pt x="0" y="19"/>
                  </a:lnTo>
                  <a:lnTo>
                    <a:pt x="8" y="24"/>
                  </a:lnTo>
                  <a:lnTo>
                    <a:pt x="10" y="25"/>
                  </a:lnTo>
                  <a:lnTo>
                    <a:pt x="13" y="25"/>
                  </a:lnTo>
                  <a:lnTo>
                    <a:pt x="16" y="25"/>
                  </a:lnTo>
                  <a:lnTo>
                    <a:pt x="19" y="26"/>
                  </a:lnTo>
                  <a:lnTo>
                    <a:pt x="21" y="26"/>
                  </a:lnTo>
                  <a:lnTo>
                    <a:pt x="24" y="26"/>
                  </a:lnTo>
                  <a:lnTo>
                    <a:pt x="27" y="26"/>
                  </a:lnTo>
                  <a:lnTo>
                    <a:pt x="30" y="26"/>
                  </a:lnTo>
                  <a:lnTo>
                    <a:pt x="33" y="27"/>
                  </a:lnTo>
                  <a:lnTo>
                    <a:pt x="36" y="27"/>
                  </a:lnTo>
                  <a:lnTo>
                    <a:pt x="39" y="27"/>
                  </a:lnTo>
                  <a:lnTo>
                    <a:pt x="42" y="26"/>
                  </a:lnTo>
                  <a:lnTo>
                    <a:pt x="44" y="26"/>
                  </a:lnTo>
                  <a:lnTo>
                    <a:pt x="47" y="26"/>
                  </a:lnTo>
                  <a:lnTo>
                    <a:pt x="49" y="25"/>
                  </a:lnTo>
                  <a:lnTo>
                    <a:pt x="51" y="25"/>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5" name="Freeform 2675"/>
            <p:cNvSpPr>
              <a:spLocks/>
            </p:cNvSpPr>
            <p:nvPr/>
          </p:nvSpPr>
          <p:spPr bwMode="auto">
            <a:xfrm>
              <a:off x="3214690" y="4502713"/>
              <a:ext cx="104775" cy="85725"/>
            </a:xfrm>
            <a:custGeom>
              <a:avLst/>
              <a:gdLst>
                <a:gd name="T0" fmla="*/ 51 w 66"/>
                <a:gd name="T1" fmla="*/ 7 h 54"/>
                <a:gd name="T2" fmla="*/ 45 w 66"/>
                <a:gd name="T3" fmla="*/ 5 h 54"/>
                <a:gd name="T4" fmla="*/ 40 w 66"/>
                <a:gd name="T5" fmla="*/ 4 h 54"/>
                <a:gd name="T6" fmla="*/ 34 w 66"/>
                <a:gd name="T7" fmla="*/ 3 h 54"/>
                <a:gd name="T8" fmla="*/ 29 w 66"/>
                <a:gd name="T9" fmla="*/ 1 h 54"/>
                <a:gd name="T10" fmla="*/ 24 w 66"/>
                <a:gd name="T11" fmla="*/ 1 h 54"/>
                <a:gd name="T12" fmla="*/ 19 w 66"/>
                <a:gd name="T13" fmla="*/ 1 h 54"/>
                <a:gd name="T14" fmla="*/ 15 w 66"/>
                <a:gd name="T15" fmla="*/ 0 h 54"/>
                <a:gd name="T16" fmla="*/ 10 w 66"/>
                <a:gd name="T17" fmla="*/ 1 h 54"/>
                <a:gd name="T18" fmla="*/ 5 w 66"/>
                <a:gd name="T19" fmla="*/ 2 h 54"/>
                <a:gd name="T20" fmla="*/ 2 w 66"/>
                <a:gd name="T21" fmla="*/ 4 h 54"/>
                <a:gd name="T22" fmla="*/ 2 w 66"/>
                <a:gd name="T23" fmla="*/ 6 h 54"/>
                <a:gd name="T24" fmla="*/ 0 w 66"/>
                <a:gd name="T25" fmla="*/ 10 h 54"/>
                <a:gd name="T26" fmla="*/ 1 w 66"/>
                <a:gd name="T27" fmla="*/ 14 h 54"/>
                <a:gd name="T28" fmla="*/ 2 w 66"/>
                <a:gd name="T29" fmla="*/ 15 h 54"/>
                <a:gd name="T30" fmla="*/ 4 w 66"/>
                <a:gd name="T31" fmla="*/ 17 h 54"/>
                <a:gd name="T32" fmla="*/ 7 w 66"/>
                <a:gd name="T33" fmla="*/ 19 h 54"/>
                <a:gd name="T34" fmla="*/ 11 w 66"/>
                <a:gd name="T35" fmla="*/ 21 h 54"/>
                <a:gd name="T36" fmla="*/ 16 w 66"/>
                <a:gd name="T37" fmla="*/ 23 h 54"/>
                <a:gd name="T38" fmla="*/ 21 w 66"/>
                <a:gd name="T39" fmla="*/ 24 h 54"/>
                <a:gd name="T40" fmla="*/ 25 w 66"/>
                <a:gd name="T41" fmla="*/ 24 h 54"/>
                <a:gd name="T42" fmla="*/ 25 w 66"/>
                <a:gd name="T43" fmla="*/ 25 h 54"/>
                <a:gd name="T44" fmla="*/ 22 w 66"/>
                <a:gd name="T45" fmla="*/ 27 h 54"/>
                <a:gd name="T46" fmla="*/ 20 w 66"/>
                <a:gd name="T47" fmla="*/ 31 h 54"/>
                <a:gd name="T48" fmla="*/ 17 w 66"/>
                <a:gd name="T49" fmla="*/ 34 h 54"/>
                <a:gd name="T50" fmla="*/ 16 w 66"/>
                <a:gd name="T51" fmla="*/ 37 h 54"/>
                <a:gd name="T52" fmla="*/ 16 w 66"/>
                <a:gd name="T53" fmla="*/ 43 h 54"/>
                <a:gd name="T54" fmla="*/ 19 w 66"/>
                <a:gd name="T55" fmla="*/ 47 h 54"/>
                <a:gd name="T56" fmla="*/ 24 w 66"/>
                <a:gd name="T57" fmla="*/ 47 h 54"/>
                <a:gd name="T58" fmla="*/ 31 w 66"/>
                <a:gd name="T59" fmla="*/ 47 h 54"/>
                <a:gd name="T60" fmla="*/ 39 w 66"/>
                <a:gd name="T61" fmla="*/ 47 h 54"/>
                <a:gd name="T62" fmla="*/ 48 w 66"/>
                <a:gd name="T63" fmla="*/ 49 h 54"/>
                <a:gd name="T64" fmla="*/ 56 w 66"/>
                <a:gd name="T65" fmla="*/ 51 h 54"/>
                <a:gd name="T66" fmla="*/ 61 w 66"/>
                <a:gd name="T67" fmla="*/ 52 h 54"/>
                <a:gd name="T68" fmla="*/ 63 w 66"/>
                <a:gd name="T69" fmla="*/ 53 h 54"/>
                <a:gd name="T70" fmla="*/ 62 w 66"/>
                <a:gd name="T71" fmla="*/ 52 h 54"/>
                <a:gd name="T72" fmla="*/ 56 w 66"/>
                <a:gd name="T73" fmla="*/ 49 h 54"/>
                <a:gd name="T74" fmla="*/ 52 w 66"/>
                <a:gd name="T75" fmla="*/ 41 h 54"/>
                <a:gd name="T76" fmla="*/ 51 w 66"/>
                <a:gd name="T77" fmla="*/ 32 h 54"/>
                <a:gd name="T78" fmla="*/ 55 w 66"/>
                <a:gd name="T79" fmla="*/ 27 h 54"/>
                <a:gd name="T80" fmla="*/ 62 w 66"/>
                <a:gd name="T81" fmla="*/ 25 h 54"/>
                <a:gd name="T82" fmla="*/ 66 w 66"/>
                <a:gd name="T83" fmla="*/ 22 h 54"/>
                <a:gd name="T84" fmla="*/ 66 w 66"/>
                <a:gd name="T85" fmla="*/ 19 h 54"/>
                <a:gd name="T86" fmla="*/ 65 w 66"/>
                <a:gd name="T87" fmla="*/ 16 h 54"/>
                <a:gd name="T88" fmla="*/ 62 w 66"/>
                <a:gd name="T89" fmla="*/ 13 h 54"/>
                <a:gd name="T90" fmla="*/ 57 w 66"/>
                <a:gd name="T9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54">
                  <a:moveTo>
                    <a:pt x="53" y="8"/>
                  </a:moveTo>
                  <a:lnTo>
                    <a:pt x="51" y="7"/>
                  </a:lnTo>
                  <a:lnTo>
                    <a:pt x="48" y="6"/>
                  </a:lnTo>
                  <a:lnTo>
                    <a:pt x="45" y="5"/>
                  </a:lnTo>
                  <a:lnTo>
                    <a:pt x="43" y="4"/>
                  </a:lnTo>
                  <a:lnTo>
                    <a:pt x="40" y="4"/>
                  </a:lnTo>
                  <a:lnTo>
                    <a:pt x="37" y="3"/>
                  </a:lnTo>
                  <a:lnTo>
                    <a:pt x="34" y="3"/>
                  </a:lnTo>
                  <a:lnTo>
                    <a:pt x="32" y="2"/>
                  </a:lnTo>
                  <a:lnTo>
                    <a:pt x="29" y="1"/>
                  </a:lnTo>
                  <a:lnTo>
                    <a:pt x="26" y="1"/>
                  </a:lnTo>
                  <a:lnTo>
                    <a:pt x="24" y="1"/>
                  </a:lnTo>
                  <a:lnTo>
                    <a:pt x="21" y="1"/>
                  </a:lnTo>
                  <a:lnTo>
                    <a:pt x="19" y="1"/>
                  </a:lnTo>
                  <a:lnTo>
                    <a:pt x="17" y="1"/>
                  </a:lnTo>
                  <a:lnTo>
                    <a:pt x="15" y="0"/>
                  </a:lnTo>
                  <a:lnTo>
                    <a:pt x="14" y="0"/>
                  </a:lnTo>
                  <a:lnTo>
                    <a:pt x="10" y="1"/>
                  </a:lnTo>
                  <a:lnTo>
                    <a:pt x="7" y="1"/>
                  </a:lnTo>
                  <a:lnTo>
                    <a:pt x="5" y="2"/>
                  </a:lnTo>
                  <a:lnTo>
                    <a:pt x="3" y="4"/>
                  </a:lnTo>
                  <a:lnTo>
                    <a:pt x="2" y="4"/>
                  </a:lnTo>
                  <a:lnTo>
                    <a:pt x="2" y="5"/>
                  </a:lnTo>
                  <a:lnTo>
                    <a:pt x="2" y="6"/>
                  </a:lnTo>
                  <a:lnTo>
                    <a:pt x="2" y="6"/>
                  </a:lnTo>
                  <a:lnTo>
                    <a:pt x="0" y="10"/>
                  </a:lnTo>
                  <a:lnTo>
                    <a:pt x="1" y="13"/>
                  </a:lnTo>
                  <a:lnTo>
                    <a:pt x="1" y="14"/>
                  </a:lnTo>
                  <a:lnTo>
                    <a:pt x="1" y="14"/>
                  </a:lnTo>
                  <a:lnTo>
                    <a:pt x="2" y="15"/>
                  </a:lnTo>
                  <a:lnTo>
                    <a:pt x="3" y="16"/>
                  </a:lnTo>
                  <a:lnTo>
                    <a:pt x="4" y="17"/>
                  </a:lnTo>
                  <a:lnTo>
                    <a:pt x="5" y="18"/>
                  </a:lnTo>
                  <a:lnTo>
                    <a:pt x="7" y="19"/>
                  </a:lnTo>
                  <a:lnTo>
                    <a:pt x="9" y="20"/>
                  </a:lnTo>
                  <a:lnTo>
                    <a:pt x="11" y="21"/>
                  </a:lnTo>
                  <a:lnTo>
                    <a:pt x="13" y="22"/>
                  </a:lnTo>
                  <a:lnTo>
                    <a:pt x="16" y="23"/>
                  </a:lnTo>
                  <a:lnTo>
                    <a:pt x="19" y="23"/>
                  </a:lnTo>
                  <a:lnTo>
                    <a:pt x="21" y="24"/>
                  </a:lnTo>
                  <a:lnTo>
                    <a:pt x="24" y="24"/>
                  </a:lnTo>
                  <a:lnTo>
                    <a:pt x="25" y="24"/>
                  </a:lnTo>
                  <a:lnTo>
                    <a:pt x="26" y="24"/>
                  </a:lnTo>
                  <a:lnTo>
                    <a:pt x="25" y="25"/>
                  </a:lnTo>
                  <a:lnTo>
                    <a:pt x="23" y="26"/>
                  </a:lnTo>
                  <a:lnTo>
                    <a:pt x="22" y="27"/>
                  </a:lnTo>
                  <a:lnTo>
                    <a:pt x="21" y="29"/>
                  </a:lnTo>
                  <a:lnTo>
                    <a:pt x="20" y="31"/>
                  </a:lnTo>
                  <a:lnTo>
                    <a:pt x="18" y="32"/>
                  </a:lnTo>
                  <a:lnTo>
                    <a:pt x="17" y="34"/>
                  </a:lnTo>
                  <a:lnTo>
                    <a:pt x="16" y="35"/>
                  </a:lnTo>
                  <a:lnTo>
                    <a:pt x="16" y="37"/>
                  </a:lnTo>
                  <a:lnTo>
                    <a:pt x="15" y="39"/>
                  </a:lnTo>
                  <a:lnTo>
                    <a:pt x="16" y="43"/>
                  </a:lnTo>
                  <a:lnTo>
                    <a:pt x="16" y="47"/>
                  </a:lnTo>
                  <a:lnTo>
                    <a:pt x="19" y="47"/>
                  </a:lnTo>
                  <a:lnTo>
                    <a:pt x="21" y="47"/>
                  </a:lnTo>
                  <a:lnTo>
                    <a:pt x="24" y="47"/>
                  </a:lnTo>
                  <a:lnTo>
                    <a:pt x="28" y="47"/>
                  </a:lnTo>
                  <a:lnTo>
                    <a:pt x="31" y="47"/>
                  </a:lnTo>
                  <a:lnTo>
                    <a:pt x="35" y="47"/>
                  </a:lnTo>
                  <a:lnTo>
                    <a:pt x="39" y="47"/>
                  </a:lnTo>
                  <a:lnTo>
                    <a:pt x="43" y="48"/>
                  </a:lnTo>
                  <a:lnTo>
                    <a:pt x="48" y="49"/>
                  </a:lnTo>
                  <a:lnTo>
                    <a:pt x="53" y="50"/>
                  </a:lnTo>
                  <a:lnTo>
                    <a:pt x="56" y="51"/>
                  </a:lnTo>
                  <a:lnTo>
                    <a:pt x="59" y="52"/>
                  </a:lnTo>
                  <a:lnTo>
                    <a:pt x="61" y="52"/>
                  </a:lnTo>
                  <a:lnTo>
                    <a:pt x="62" y="53"/>
                  </a:lnTo>
                  <a:lnTo>
                    <a:pt x="63" y="53"/>
                  </a:lnTo>
                  <a:lnTo>
                    <a:pt x="63" y="54"/>
                  </a:lnTo>
                  <a:lnTo>
                    <a:pt x="62" y="52"/>
                  </a:lnTo>
                  <a:lnTo>
                    <a:pt x="59" y="49"/>
                  </a:lnTo>
                  <a:lnTo>
                    <a:pt x="56" y="49"/>
                  </a:lnTo>
                  <a:lnTo>
                    <a:pt x="53" y="45"/>
                  </a:lnTo>
                  <a:lnTo>
                    <a:pt x="52" y="41"/>
                  </a:lnTo>
                  <a:lnTo>
                    <a:pt x="52" y="36"/>
                  </a:lnTo>
                  <a:lnTo>
                    <a:pt x="51" y="32"/>
                  </a:lnTo>
                  <a:lnTo>
                    <a:pt x="53" y="29"/>
                  </a:lnTo>
                  <a:lnTo>
                    <a:pt x="55" y="27"/>
                  </a:lnTo>
                  <a:lnTo>
                    <a:pt x="59" y="27"/>
                  </a:lnTo>
                  <a:lnTo>
                    <a:pt x="62" y="25"/>
                  </a:lnTo>
                  <a:lnTo>
                    <a:pt x="64" y="24"/>
                  </a:lnTo>
                  <a:lnTo>
                    <a:pt x="66" y="22"/>
                  </a:lnTo>
                  <a:lnTo>
                    <a:pt x="66" y="19"/>
                  </a:lnTo>
                  <a:lnTo>
                    <a:pt x="66" y="19"/>
                  </a:lnTo>
                  <a:lnTo>
                    <a:pt x="65" y="18"/>
                  </a:lnTo>
                  <a:lnTo>
                    <a:pt x="65" y="16"/>
                  </a:lnTo>
                  <a:lnTo>
                    <a:pt x="63" y="15"/>
                  </a:lnTo>
                  <a:lnTo>
                    <a:pt x="62" y="13"/>
                  </a:lnTo>
                  <a:lnTo>
                    <a:pt x="59" y="12"/>
                  </a:lnTo>
                  <a:lnTo>
                    <a:pt x="57" y="10"/>
                  </a:lnTo>
                  <a:lnTo>
                    <a:pt x="53" y="8"/>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6" name="Freeform 2676"/>
            <p:cNvSpPr>
              <a:spLocks/>
            </p:cNvSpPr>
            <p:nvPr/>
          </p:nvSpPr>
          <p:spPr bwMode="auto">
            <a:xfrm>
              <a:off x="3289301" y="4494775"/>
              <a:ext cx="165100" cy="49213"/>
            </a:xfrm>
            <a:custGeom>
              <a:avLst/>
              <a:gdLst>
                <a:gd name="T0" fmla="*/ 41 w 104"/>
                <a:gd name="T1" fmla="*/ 28 h 31"/>
                <a:gd name="T2" fmla="*/ 49 w 104"/>
                <a:gd name="T3" fmla="*/ 26 h 31"/>
                <a:gd name="T4" fmla="*/ 56 w 104"/>
                <a:gd name="T5" fmla="*/ 23 h 31"/>
                <a:gd name="T6" fmla="*/ 62 w 104"/>
                <a:gd name="T7" fmla="*/ 20 h 31"/>
                <a:gd name="T8" fmla="*/ 67 w 104"/>
                <a:gd name="T9" fmla="*/ 17 h 31"/>
                <a:gd name="T10" fmla="*/ 71 w 104"/>
                <a:gd name="T11" fmla="*/ 13 h 31"/>
                <a:gd name="T12" fmla="*/ 75 w 104"/>
                <a:gd name="T13" fmla="*/ 10 h 31"/>
                <a:gd name="T14" fmla="*/ 78 w 104"/>
                <a:gd name="T15" fmla="*/ 8 h 31"/>
                <a:gd name="T16" fmla="*/ 83 w 104"/>
                <a:gd name="T17" fmla="*/ 5 h 31"/>
                <a:gd name="T18" fmla="*/ 91 w 104"/>
                <a:gd name="T19" fmla="*/ 3 h 31"/>
                <a:gd name="T20" fmla="*/ 99 w 104"/>
                <a:gd name="T21" fmla="*/ 1 h 31"/>
                <a:gd name="T22" fmla="*/ 103 w 104"/>
                <a:gd name="T23" fmla="*/ 0 h 31"/>
                <a:gd name="T24" fmla="*/ 103 w 104"/>
                <a:gd name="T25" fmla="*/ 0 h 31"/>
                <a:gd name="T26" fmla="*/ 100 w 104"/>
                <a:gd name="T27" fmla="*/ 0 h 31"/>
                <a:gd name="T28" fmla="*/ 93 w 104"/>
                <a:gd name="T29" fmla="*/ 0 h 31"/>
                <a:gd name="T30" fmla="*/ 87 w 104"/>
                <a:gd name="T31" fmla="*/ 1 h 31"/>
                <a:gd name="T32" fmla="*/ 82 w 104"/>
                <a:gd name="T33" fmla="*/ 1 h 31"/>
                <a:gd name="T34" fmla="*/ 77 w 104"/>
                <a:gd name="T35" fmla="*/ 2 h 31"/>
                <a:gd name="T36" fmla="*/ 73 w 104"/>
                <a:gd name="T37" fmla="*/ 4 h 31"/>
                <a:gd name="T38" fmla="*/ 68 w 104"/>
                <a:gd name="T39" fmla="*/ 7 h 31"/>
                <a:gd name="T40" fmla="*/ 63 w 104"/>
                <a:gd name="T41" fmla="*/ 10 h 31"/>
                <a:gd name="T42" fmla="*/ 58 w 104"/>
                <a:gd name="T43" fmla="*/ 12 h 31"/>
                <a:gd name="T44" fmla="*/ 53 w 104"/>
                <a:gd name="T45" fmla="*/ 16 h 31"/>
                <a:gd name="T46" fmla="*/ 48 w 104"/>
                <a:gd name="T47" fmla="*/ 19 h 31"/>
                <a:gd name="T48" fmla="*/ 42 w 104"/>
                <a:gd name="T49" fmla="*/ 21 h 31"/>
                <a:gd name="T50" fmla="*/ 38 w 104"/>
                <a:gd name="T51" fmla="*/ 23 h 31"/>
                <a:gd name="T52" fmla="*/ 33 w 104"/>
                <a:gd name="T53" fmla="*/ 23 h 31"/>
                <a:gd name="T54" fmla="*/ 27 w 104"/>
                <a:gd name="T55" fmla="*/ 24 h 31"/>
                <a:gd name="T56" fmla="*/ 19 w 104"/>
                <a:gd name="T57" fmla="*/ 24 h 31"/>
                <a:gd name="T58" fmla="*/ 17 w 104"/>
                <a:gd name="T59" fmla="*/ 27 h 31"/>
                <a:gd name="T60" fmla="*/ 12 w 104"/>
                <a:gd name="T61" fmla="*/ 30 h 31"/>
                <a:gd name="T62" fmla="*/ 5 w 104"/>
                <a:gd name="T63" fmla="*/ 26 h 31"/>
                <a:gd name="T64" fmla="*/ 1 w 104"/>
                <a:gd name="T65" fmla="*/ 23 h 31"/>
                <a:gd name="T66" fmla="*/ 4 w 104"/>
                <a:gd name="T67" fmla="*/ 27 h 31"/>
                <a:gd name="T68" fmla="*/ 9 w 104"/>
                <a:gd name="T69" fmla="*/ 31 h 31"/>
                <a:gd name="T70" fmla="*/ 16 w 104"/>
                <a:gd name="T71" fmla="*/ 29 h 31"/>
                <a:gd name="T72" fmla="*/ 25 w 104"/>
                <a:gd name="T73" fmla="*/ 29 h 31"/>
                <a:gd name="T74" fmla="*/ 37 w 104"/>
                <a:gd name="T75"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31">
                  <a:moveTo>
                    <a:pt x="37" y="29"/>
                  </a:moveTo>
                  <a:lnTo>
                    <a:pt x="41" y="28"/>
                  </a:lnTo>
                  <a:lnTo>
                    <a:pt x="45" y="27"/>
                  </a:lnTo>
                  <a:lnTo>
                    <a:pt x="49" y="26"/>
                  </a:lnTo>
                  <a:lnTo>
                    <a:pt x="53" y="25"/>
                  </a:lnTo>
                  <a:lnTo>
                    <a:pt x="56" y="23"/>
                  </a:lnTo>
                  <a:lnTo>
                    <a:pt x="59" y="22"/>
                  </a:lnTo>
                  <a:lnTo>
                    <a:pt x="62" y="20"/>
                  </a:lnTo>
                  <a:lnTo>
                    <a:pt x="65" y="19"/>
                  </a:lnTo>
                  <a:lnTo>
                    <a:pt x="67" y="17"/>
                  </a:lnTo>
                  <a:lnTo>
                    <a:pt x="69" y="15"/>
                  </a:lnTo>
                  <a:lnTo>
                    <a:pt x="71" y="13"/>
                  </a:lnTo>
                  <a:lnTo>
                    <a:pt x="73" y="12"/>
                  </a:lnTo>
                  <a:lnTo>
                    <a:pt x="75" y="10"/>
                  </a:lnTo>
                  <a:lnTo>
                    <a:pt x="77" y="9"/>
                  </a:lnTo>
                  <a:lnTo>
                    <a:pt x="78" y="8"/>
                  </a:lnTo>
                  <a:lnTo>
                    <a:pt x="80" y="7"/>
                  </a:lnTo>
                  <a:lnTo>
                    <a:pt x="83" y="5"/>
                  </a:lnTo>
                  <a:lnTo>
                    <a:pt x="87" y="4"/>
                  </a:lnTo>
                  <a:lnTo>
                    <a:pt x="91" y="3"/>
                  </a:lnTo>
                  <a:lnTo>
                    <a:pt x="95" y="2"/>
                  </a:lnTo>
                  <a:lnTo>
                    <a:pt x="99" y="1"/>
                  </a:lnTo>
                  <a:lnTo>
                    <a:pt x="101" y="0"/>
                  </a:lnTo>
                  <a:lnTo>
                    <a:pt x="103" y="0"/>
                  </a:lnTo>
                  <a:lnTo>
                    <a:pt x="104" y="0"/>
                  </a:lnTo>
                  <a:lnTo>
                    <a:pt x="103" y="0"/>
                  </a:lnTo>
                  <a:lnTo>
                    <a:pt x="103" y="0"/>
                  </a:lnTo>
                  <a:lnTo>
                    <a:pt x="100" y="0"/>
                  </a:lnTo>
                  <a:lnTo>
                    <a:pt x="97" y="0"/>
                  </a:lnTo>
                  <a:lnTo>
                    <a:pt x="93" y="0"/>
                  </a:lnTo>
                  <a:lnTo>
                    <a:pt x="90" y="0"/>
                  </a:lnTo>
                  <a:lnTo>
                    <a:pt x="87" y="1"/>
                  </a:lnTo>
                  <a:lnTo>
                    <a:pt x="84" y="1"/>
                  </a:lnTo>
                  <a:lnTo>
                    <a:pt x="82" y="1"/>
                  </a:lnTo>
                  <a:lnTo>
                    <a:pt x="80" y="2"/>
                  </a:lnTo>
                  <a:lnTo>
                    <a:pt x="77" y="2"/>
                  </a:lnTo>
                  <a:lnTo>
                    <a:pt x="75" y="3"/>
                  </a:lnTo>
                  <a:lnTo>
                    <a:pt x="73" y="4"/>
                  </a:lnTo>
                  <a:lnTo>
                    <a:pt x="71" y="5"/>
                  </a:lnTo>
                  <a:lnTo>
                    <a:pt x="68" y="7"/>
                  </a:lnTo>
                  <a:lnTo>
                    <a:pt x="65" y="8"/>
                  </a:lnTo>
                  <a:lnTo>
                    <a:pt x="63" y="10"/>
                  </a:lnTo>
                  <a:lnTo>
                    <a:pt x="61" y="11"/>
                  </a:lnTo>
                  <a:lnTo>
                    <a:pt x="58" y="12"/>
                  </a:lnTo>
                  <a:lnTo>
                    <a:pt x="55" y="14"/>
                  </a:lnTo>
                  <a:lnTo>
                    <a:pt x="53" y="16"/>
                  </a:lnTo>
                  <a:lnTo>
                    <a:pt x="51" y="17"/>
                  </a:lnTo>
                  <a:lnTo>
                    <a:pt x="48" y="19"/>
                  </a:lnTo>
                  <a:lnTo>
                    <a:pt x="45" y="20"/>
                  </a:lnTo>
                  <a:lnTo>
                    <a:pt x="42" y="21"/>
                  </a:lnTo>
                  <a:lnTo>
                    <a:pt x="39" y="22"/>
                  </a:lnTo>
                  <a:lnTo>
                    <a:pt x="38" y="23"/>
                  </a:lnTo>
                  <a:lnTo>
                    <a:pt x="35" y="23"/>
                  </a:lnTo>
                  <a:lnTo>
                    <a:pt x="33" y="23"/>
                  </a:lnTo>
                  <a:lnTo>
                    <a:pt x="30" y="23"/>
                  </a:lnTo>
                  <a:lnTo>
                    <a:pt x="27" y="24"/>
                  </a:lnTo>
                  <a:lnTo>
                    <a:pt x="24" y="24"/>
                  </a:lnTo>
                  <a:lnTo>
                    <a:pt x="19" y="24"/>
                  </a:lnTo>
                  <a:lnTo>
                    <a:pt x="19" y="26"/>
                  </a:lnTo>
                  <a:lnTo>
                    <a:pt x="17" y="27"/>
                  </a:lnTo>
                  <a:lnTo>
                    <a:pt x="15" y="29"/>
                  </a:lnTo>
                  <a:lnTo>
                    <a:pt x="12" y="30"/>
                  </a:lnTo>
                  <a:lnTo>
                    <a:pt x="8" y="29"/>
                  </a:lnTo>
                  <a:lnTo>
                    <a:pt x="5" y="26"/>
                  </a:lnTo>
                  <a:lnTo>
                    <a:pt x="3" y="24"/>
                  </a:lnTo>
                  <a:lnTo>
                    <a:pt x="1" y="23"/>
                  </a:lnTo>
                  <a:lnTo>
                    <a:pt x="0" y="21"/>
                  </a:lnTo>
                  <a:lnTo>
                    <a:pt x="4" y="27"/>
                  </a:lnTo>
                  <a:lnTo>
                    <a:pt x="6" y="29"/>
                  </a:lnTo>
                  <a:lnTo>
                    <a:pt x="9" y="31"/>
                  </a:lnTo>
                  <a:lnTo>
                    <a:pt x="12" y="31"/>
                  </a:lnTo>
                  <a:lnTo>
                    <a:pt x="16" y="29"/>
                  </a:lnTo>
                  <a:lnTo>
                    <a:pt x="20" y="29"/>
                  </a:lnTo>
                  <a:lnTo>
                    <a:pt x="25" y="29"/>
                  </a:lnTo>
                  <a:lnTo>
                    <a:pt x="30" y="29"/>
                  </a:lnTo>
                  <a:lnTo>
                    <a:pt x="37" y="29"/>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7" name="Freeform 2677"/>
            <p:cNvSpPr>
              <a:spLocks/>
            </p:cNvSpPr>
            <p:nvPr/>
          </p:nvSpPr>
          <p:spPr bwMode="auto">
            <a:xfrm>
              <a:off x="3198813" y="4520175"/>
              <a:ext cx="90488" cy="61913"/>
            </a:xfrm>
            <a:custGeom>
              <a:avLst/>
              <a:gdLst>
                <a:gd name="T0" fmla="*/ 26 w 57"/>
                <a:gd name="T1" fmla="*/ 24 h 39"/>
                <a:gd name="T2" fmla="*/ 27 w 57"/>
                <a:gd name="T3" fmla="*/ 23 h 39"/>
                <a:gd name="T4" fmla="*/ 28 w 57"/>
                <a:gd name="T5" fmla="*/ 21 h 39"/>
                <a:gd name="T6" fmla="*/ 32 w 57"/>
                <a:gd name="T7" fmla="*/ 16 h 39"/>
                <a:gd name="T8" fmla="*/ 34 w 57"/>
                <a:gd name="T9" fmla="*/ 14 h 39"/>
                <a:gd name="T10" fmla="*/ 42 w 57"/>
                <a:gd name="T11" fmla="*/ 13 h 39"/>
                <a:gd name="T12" fmla="*/ 49 w 57"/>
                <a:gd name="T13" fmla="*/ 12 h 39"/>
                <a:gd name="T14" fmla="*/ 56 w 57"/>
                <a:gd name="T15" fmla="*/ 8 h 39"/>
                <a:gd name="T16" fmla="*/ 57 w 57"/>
                <a:gd name="T17" fmla="*/ 5 h 39"/>
                <a:gd name="T18" fmla="*/ 54 w 57"/>
                <a:gd name="T19" fmla="*/ 9 h 39"/>
                <a:gd name="T20" fmla="*/ 46 w 57"/>
                <a:gd name="T21" fmla="*/ 12 h 39"/>
                <a:gd name="T22" fmla="*/ 35 w 57"/>
                <a:gd name="T23" fmla="*/ 13 h 39"/>
                <a:gd name="T24" fmla="*/ 29 w 57"/>
                <a:gd name="T25" fmla="*/ 12 h 39"/>
                <a:gd name="T26" fmla="*/ 27 w 57"/>
                <a:gd name="T27" fmla="*/ 12 h 39"/>
                <a:gd name="T28" fmla="*/ 24 w 57"/>
                <a:gd name="T29" fmla="*/ 11 h 39"/>
                <a:gd name="T30" fmla="*/ 21 w 57"/>
                <a:gd name="T31" fmla="*/ 10 h 39"/>
                <a:gd name="T32" fmla="*/ 19 w 57"/>
                <a:gd name="T33" fmla="*/ 9 h 39"/>
                <a:gd name="T34" fmla="*/ 17 w 57"/>
                <a:gd name="T35" fmla="*/ 8 h 39"/>
                <a:gd name="T36" fmla="*/ 15 w 57"/>
                <a:gd name="T37" fmla="*/ 7 h 39"/>
                <a:gd name="T38" fmla="*/ 14 w 57"/>
                <a:gd name="T39" fmla="*/ 5 h 39"/>
                <a:gd name="T40" fmla="*/ 13 w 57"/>
                <a:gd name="T41" fmla="*/ 4 h 39"/>
                <a:gd name="T42" fmla="*/ 12 w 57"/>
                <a:gd name="T43" fmla="*/ 4 h 39"/>
                <a:gd name="T44" fmla="*/ 11 w 57"/>
                <a:gd name="T45" fmla="*/ 3 h 39"/>
                <a:gd name="T46" fmla="*/ 11 w 57"/>
                <a:gd name="T47" fmla="*/ 3 h 39"/>
                <a:gd name="T48" fmla="*/ 11 w 57"/>
                <a:gd name="T49" fmla="*/ 2 h 39"/>
                <a:gd name="T50" fmla="*/ 7 w 57"/>
                <a:gd name="T51" fmla="*/ 0 h 39"/>
                <a:gd name="T52" fmla="*/ 0 w 57"/>
                <a:gd name="T53" fmla="*/ 8 h 39"/>
                <a:gd name="T54" fmla="*/ 0 w 57"/>
                <a:gd name="T55" fmla="*/ 8 h 39"/>
                <a:gd name="T56" fmla="*/ 1 w 57"/>
                <a:gd name="T57" fmla="*/ 8 h 39"/>
                <a:gd name="T58" fmla="*/ 3 w 57"/>
                <a:gd name="T59" fmla="*/ 9 h 39"/>
                <a:gd name="T60" fmla="*/ 4 w 57"/>
                <a:gd name="T61" fmla="*/ 9 h 39"/>
                <a:gd name="T62" fmla="*/ 9 w 57"/>
                <a:gd name="T63" fmla="*/ 10 h 39"/>
                <a:gd name="T64" fmla="*/ 13 w 57"/>
                <a:gd name="T65" fmla="*/ 11 h 39"/>
                <a:gd name="T66" fmla="*/ 15 w 57"/>
                <a:gd name="T67" fmla="*/ 13 h 39"/>
                <a:gd name="T68" fmla="*/ 18 w 57"/>
                <a:gd name="T69" fmla="*/ 15 h 39"/>
                <a:gd name="T70" fmla="*/ 20 w 57"/>
                <a:gd name="T71" fmla="*/ 19 h 39"/>
                <a:gd name="T72" fmla="*/ 20 w 57"/>
                <a:gd name="T73" fmla="*/ 24 h 39"/>
                <a:gd name="T74" fmla="*/ 17 w 57"/>
                <a:gd name="T75" fmla="*/ 28 h 39"/>
                <a:gd name="T76" fmla="*/ 14 w 57"/>
                <a:gd name="T77" fmla="*/ 33 h 39"/>
                <a:gd name="T78" fmla="*/ 9 w 57"/>
                <a:gd name="T79" fmla="*/ 39 h 39"/>
                <a:gd name="T80" fmla="*/ 9 w 57"/>
                <a:gd name="T81" fmla="*/ 39 h 39"/>
                <a:gd name="T82" fmla="*/ 10 w 57"/>
                <a:gd name="T83" fmla="*/ 38 h 39"/>
                <a:gd name="T84" fmla="*/ 11 w 57"/>
                <a:gd name="T85" fmla="*/ 38 h 39"/>
                <a:gd name="T86" fmla="*/ 13 w 57"/>
                <a:gd name="T87" fmla="*/ 37 h 39"/>
                <a:gd name="T88" fmla="*/ 15 w 57"/>
                <a:gd name="T89" fmla="*/ 37 h 39"/>
                <a:gd name="T90" fmla="*/ 18 w 57"/>
                <a:gd name="T91" fmla="*/ 36 h 39"/>
                <a:gd name="T92" fmla="*/ 22 w 57"/>
                <a:gd name="T93" fmla="*/ 36 h 39"/>
                <a:gd name="T94" fmla="*/ 26 w 57"/>
                <a:gd name="T95" fmla="*/ 35 h 39"/>
                <a:gd name="T96" fmla="*/ 26 w 57"/>
                <a:gd name="T97" fmla="*/ 32 h 39"/>
                <a:gd name="T98" fmla="*/ 26 w 57"/>
                <a:gd name="T99" fmla="*/ 28 h 39"/>
                <a:gd name="T100" fmla="*/ 26 w 57"/>
                <a:gd name="T101" fmla="*/ 26 h 39"/>
                <a:gd name="T102" fmla="*/ 26 w 57"/>
                <a:gd name="T103"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39">
                  <a:moveTo>
                    <a:pt x="26" y="24"/>
                  </a:moveTo>
                  <a:lnTo>
                    <a:pt x="27" y="23"/>
                  </a:lnTo>
                  <a:lnTo>
                    <a:pt x="28" y="21"/>
                  </a:lnTo>
                  <a:lnTo>
                    <a:pt x="32" y="16"/>
                  </a:lnTo>
                  <a:lnTo>
                    <a:pt x="34" y="14"/>
                  </a:lnTo>
                  <a:lnTo>
                    <a:pt x="42" y="13"/>
                  </a:lnTo>
                  <a:lnTo>
                    <a:pt x="49" y="12"/>
                  </a:lnTo>
                  <a:lnTo>
                    <a:pt x="56" y="8"/>
                  </a:lnTo>
                  <a:lnTo>
                    <a:pt x="57" y="5"/>
                  </a:lnTo>
                  <a:lnTo>
                    <a:pt x="54" y="9"/>
                  </a:lnTo>
                  <a:lnTo>
                    <a:pt x="46" y="12"/>
                  </a:lnTo>
                  <a:lnTo>
                    <a:pt x="35" y="13"/>
                  </a:lnTo>
                  <a:lnTo>
                    <a:pt x="29" y="12"/>
                  </a:lnTo>
                  <a:lnTo>
                    <a:pt x="27" y="12"/>
                  </a:lnTo>
                  <a:lnTo>
                    <a:pt x="24" y="11"/>
                  </a:lnTo>
                  <a:lnTo>
                    <a:pt x="21" y="10"/>
                  </a:lnTo>
                  <a:lnTo>
                    <a:pt x="19" y="9"/>
                  </a:lnTo>
                  <a:lnTo>
                    <a:pt x="17" y="8"/>
                  </a:lnTo>
                  <a:lnTo>
                    <a:pt x="15" y="7"/>
                  </a:lnTo>
                  <a:lnTo>
                    <a:pt x="14" y="5"/>
                  </a:lnTo>
                  <a:lnTo>
                    <a:pt x="13" y="4"/>
                  </a:lnTo>
                  <a:lnTo>
                    <a:pt x="12" y="4"/>
                  </a:lnTo>
                  <a:lnTo>
                    <a:pt x="11" y="3"/>
                  </a:lnTo>
                  <a:lnTo>
                    <a:pt x="11" y="3"/>
                  </a:lnTo>
                  <a:lnTo>
                    <a:pt x="11" y="2"/>
                  </a:lnTo>
                  <a:lnTo>
                    <a:pt x="7" y="0"/>
                  </a:lnTo>
                  <a:lnTo>
                    <a:pt x="0" y="8"/>
                  </a:lnTo>
                  <a:lnTo>
                    <a:pt x="0" y="8"/>
                  </a:lnTo>
                  <a:lnTo>
                    <a:pt x="1" y="8"/>
                  </a:lnTo>
                  <a:lnTo>
                    <a:pt x="3" y="9"/>
                  </a:lnTo>
                  <a:lnTo>
                    <a:pt x="4" y="9"/>
                  </a:lnTo>
                  <a:lnTo>
                    <a:pt x="9" y="10"/>
                  </a:lnTo>
                  <a:lnTo>
                    <a:pt x="13" y="11"/>
                  </a:lnTo>
                  <a:lnTo>
                    <a:pt x="15" y="13"/>
                  </a:lnTo>
                  <a:lnTo>
                    <a:pt x="18" y="15"/>
                  </a:lnTo>
                  <a:lnTo>
                    <a:pt x="20" y="19"/>
                  </a:lnTo>
                  <a:lnTo>
                    <a:pt x="20" y="24"/>
                  </a:lnTo>
                  <a:lnTo>
                    <a:pt x="17" y="28"/>
                  </a:lnTo>
                  <a:lnTo>
                    <a:pt x="14" y="33"/>
                  </a:lnTo>
                  <a:lnTo>
                    <a:pt x="9" y="39"/>
                  </a:lnTo>
                  <a:lnTo>
                    <a:pt x="9" y="39"/>
                  </a:lnTo>
                  <a:lnTo>
                    <a:pt x="10" y="38"/>
                  </a:lnTo>
                  <a:lnTo>
                    <a:pt x="11" y="38"/>
                  </a:lnTo>
                  <a:lnTo>
                    <a:pt x="13" y="37"/>
                  </a:lnTo>
                  <a:lnTo>
                    <a:pt x="15" y="37"/>
                  </a:lnTo>
                  <a:lnTo>
                    <a:pt x="18" y="36"/>
                  </a:lnTo>
                  <a:lnTo>
                    <a:pt x="22" y="36"/>
                  </a:lnTo>
                  <a:lnTo>
                    <a:pt x="26" y="35"/>
                  </a:lnTo>
                  <a:lnTo>
                    <a:pt x="26" y="32"/>
                  </a:lnTo>
                  <a:lnTo>
                    <a:pt x="26" y="28"/>
                  </a:lnTo>
                  <a:lnTo>
                    <a:pt x="26" y="26"/>
                  </a:lnTo>
                  <a:lnTo>
                    <a:pt x="26" y="2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8" name="Freeform 2678"/>
            <p:cNvSpPr>
              <a:spLocks/>
            </p:cNvSpPr>
            <p:nvPr/>
          </p:nvSpPr>
          <p:spPr bwMode="auto">
            <a:xfrm>
              <a:off x="3125788" y="4502711"/>
              <a:ext cx="128588" cy="96838"/>
            </a:xfrm>
            <a:custGeom>
              <a:avLst/>
              <a:gdLst>
                <a:gd name="T0" fmla="*/ 65 w 81"/>
                <a:gd name="T1" fmla="*/ 0 h 61"/>
                <a:gd name="T2" fmla="*/ 60 w 81"/>
                <a:gd name="T3" fmla="*/ 0 h 61"/>
                <a:gd name="T4" fmla="*/ 53 w 81"/>
                <a:gd name="T5" fmla="*/ 1 h 61"/>
                <a:gd name="T6" fmla="*/ 43 w 81"/>
                <a:gd name="T7" fmla="*/ 2 h 61"/>
                <a:gd name="T8" fmla="*/ 32 w 81"/>
                <a:gd name="T9" fmla="*/ 4 h 61"/>
                <a:gd name="T10" fmla="*/ 21 w 81"/>
                <a:gd name="T11" fmla="*/ 7 h 61"/>
                <a:gd name="T12" fmla="*/ 11 w 81"/>
                <a:gd name="T13" fmla="*/ 11 h 61"/>
                <a:gd name="T14" fmla="*/ 4 w 81"/>
                <a:gd name="T15" fmla="*/ 17 h 61"/>
                <a:gd name="T16" fmla="*/ 0 w 81"/>
                <a:gd name="T17" fmla="*/ 23 h 61"/>
                <a:gd name="T18" fmla="*/ 0 w 81"/>
                <a:gd name="T19" fmla="*/ 28 h 61"/>
                <a:gd name="T20" fmla="*/ 3 w 81"/>
                <a:gd name="T21" fmla="*/ 32 h 61"/>
                <a:gd name="T22" fmla="*/ 9 w 81"/>
                <a:gd name="T23" fmla="*/ 34 h 61"/>
                <a:gd name="T24" fmla="*/ 15 w 81"/>
                <a:gd name="T25" fmla="*/ 37 h 61"/>
                <a:gd name="T26" fmla="*/ 22 w 81"/>
                <a:gd name="T27" fmla="*/ 39 h 61"/>
                <a:gd name="T28" fmla="*/ 28 w 81"/>
                <a:gd name="T29" fmla="*/ 41 h 61"/>
                <a:gd name="T30" fmla="*/ 33 w 81"/>
                <a:gd name="T31" fmla="*/ 44 h 61"/>
                <a:gd name="T32" fmla="*/ 37 w 81"/>
                <a:gd name="T33" fmla="*/ 49 h 61"/>
                <a:gd name="T34" fmla="*/ 36 w 81"/>
                <a:gd name="T35" fmla="*/ 55 h 61"/>
                <a:gd name="T36" fmla="*/ 32 w 81"/>
                <a:gd name="T37" fmla="*/ 59 h 61"/>
                <a:gd name="T38" fmla="*/ 28 w 81"/>
                <a:gd name="T39" fmla="*/ 61 h 61"/>
                <a:gd name="T40" fmla="*/ 29 w 81"/>
                <a:gd name="T41" fmla="*/ 61 h 61"/>
                <a:gd name="T42" fmla="*/ 37 w 81"/>
                <a:gd name="T43" fmla="*/ 58 h 61"/>
                <a:gd name="T44" fmla="*/ 48 w 81"/>
                <a:gd name="T45" fmla="*/ 54 h 61"/>
                <a:gd name="T46" fmla="*/ 55 w 81"/>
                <a:gd name="T47" fmla="*/ 48 h 61"/>
                <a:gd name="T48" fmla="*/ 54 w 81"/>
                <a:gd name="T49" fmla="*/ 40 h 61"/>
                <a:gd name="T50" fmla="*/ 49 w 81"/>
                <a:gd name="T51" fmla="*/ 34 h 61"/>
                <a:gd name="T52" fmla="*/ 42 w 81"/>
                <a:gd name="T53" fmla="*/ 31 h 61"/>
                <a:gd name="T54" fmla="*/ 37 w 81"/>
                <a:gd name="T55" fmla="*/ 28 h 61"/>
                <a:gd name="T56" fmla="*/ 36 w 81"/>
                <a:gd name="T57" fmla="*/ 25 h 61"/>
                <a:gd name="T58" fmla="*/ 41 w 81"/>
                <a:gd name="T59" fmla="*/ 22 h 61"/>
                <a:gd name="T60" fmla="*/ 47 w 81"/>
                <a:gd name="T61" fmla="*/ 20 h 61"/>
                <a:gd name="T62" fmla="*/ 54 w 81"/>
                <a:gd name="T63" fmla="*/ 19 h 61"/>
                <a:gd name="T64" fmla="*/ 61 w 81"/>
                <a:gd name="T65" fmla="*/ 19 h 61"/>
                <a:gd name="T66" fmla="*/ 67 w 81"/>
                <a:gd name="T67" fmla="*/ 17 h 61"/>
                <a:gd name="T68" fmla="*/ 73 w 81"/>
                <a:gd name="T69" fmla="*/ 15 h 61"/>
                <a:gd name="T70" fmla="*/ 78 w 81"/>
                <a:gd name="T71" fmla="*/ 12 h 61"/>
                <a:gd name="T72" fmla="*/ 80 w 81"/>
                <a:gd name="T73" fmla="*/ 8 h 61"/>
                <a:gd name="T74" fmla="*/ 80 w 81"/>
                <a:gd name="T75" fmla="*/ 5 h 61"/>
                <a:gd name="T76" fmla="*/ 77 w 81"/>
                <a:gd name="T77" fmla="*/ 3 h 61"/>
                <a:gd name="T78" fmla="*/ 70 w 81"/>
                <a:gd name="T79"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61">
                  <a:moveTo>
                    <a:pt x="65" y="0"/>
                  </a:moveTo>
                  <a:lnTo>
                    <a:pt x="65" y="0"/>
                  </a:lnTo>
                  <a:lnTo>
                    <a:pt x="63" y="0"/>
                  </a:lnTo>
                  <a:lnTo>
                    <a:pt x="60" y="0"/>
                  </a:lnTo>
                  <a:lnTo>
                    <a:pt x="57" y="1"/>
                  </a:lnTo>
                  <a:lnTo>
                    <a:pt x="53" y="1"/>
                  </a:lnTo>
                  <a:lnTo>
                    <a:pt x="48" y="1"/>
                  </a:lnTo>
                  <a:lnTo>
                    <a:pt x="43" y="2"/>
                  </a:lnTo>
                  <a:lnTo>
                    <a:pt x="38" y="3"/>
                  </a:lnTo>
                  <a:lnTo>
                    <a:pt x="32" y="4"/>
                  </a:lnTo>
                  <a:lnTo>
                    <a:pt x="26" y="5"/>
                  </a:lnTo>
                  <a:lnTo>
                    <a:pt x="21" y="7"/>
                  </a:lnTo>
                  <a:lnTo>
                    <a:pt x="16" y="9"/>
                  </a:lnTo>
                  <a:lnTo>
                    <a:pt x="11" y="11"/>
                  </a:lnTo>
                  <a:lnTo>
                    <a:pt x="7" y="14"/>
                  </a:lnTo>
                  <a:lnTo>
                    <a:pt x="4" y="17"/>
                  </a:lnTo>
                  <a:lnTo>
                    <a:pt x="1" y="21"/>
                  </a:lnTo>
                  <a:lnTo>
                    <a:pt x="0" y="23"/>
                  </a:lnTo>
                  <a:lnTo>
                    <a:pt x="0" y="26"/>
                  </a:lnTo>
                  <a:lnTo>
                    <a:pt x="0" y="28"/>
                  </a:lnTo>
                  <a:lnTo>
                    <a:pt x="1" y="30"/>
                  </a:lnTo>
                  <a:lnTo>
                    <a:pt x="3" y="32"/>
                  </a:lnTo>
                  <a:lnTo>
                    <a:pt x="6" y="33"/>
                  </a:lnTo>
                  <a:lnTo>
                    <a:pt x="9" y="34"/>
                  </a:lnTo>
                  <a:lnTo>
                    <a:pt x="12" y="35"/>
                  </a:lnTo>
                  <a:lnTo>
                    <a:pt x="15" y="37"/>
                  </a:lnTo>
                  <a:lnTo>
                    <a:pt x="18" y="38"/>
                  </a:lnTo>
                  <a:lnTo>
                    <a:pt x="22" y="39"/>
                  </a:lnTo>
                  <a:lnTo>
                    <a:pt x="25" y="40"/>
                  </a:lnTo>
                  <a:lnTo>
                    <a:pt x="28" y="41"/>
                  </a:lnTo>
                  <a:lnTo>
                    <a:pt x="31" y="43"/>
                  </a:lnTo>
                  <a:lnTo>
                    <a:pt x="33" y="44"/>
                  </a:lnTo>
                  <a:lnTo>
                    <a:pt x="35" y="46"/>
                  </a:lnTo>
                  <a:lnTo>
                    <a:pt x="37" y="49"/>
                  </a:lnTo>
                  <a:lnTo>
                    <a:pt x="37" y="52"/>
                  </a:lnTo>
                  <a:lnTo>
                    <a:pt x="36" y="55"/>
                  </a:lnTo>
                  <a:lnTo>
                    <a:pt x="34" y="57"/>
                  </a:lnTo>
                  <a:lnTo>
                    <a:pt x="32" y="59"/>
                  </a:lnTo>
                  <a:lnTo>
                    <a:pt x="30" y="60"/>
                  </a:lnTo>
                  <a:lnTo>
                    <a:pt x="28" y="61"/>
                  </a:lnTo>
                  <a:lnTo>
                    <a:pt x="28" y="61"/>
                  </a:lnTo>
                  <a:lnTo>
                    <a:pt x="29" y="61"/>
                  </a:lnTo>
                  <a:lnTo>
                    <a:pt x="32" y="60"/>
                  </a:lnTo>
                  <a:lnTo>
                    <a:pt x="37" y="58"/>
                  </a:lnTo>
                  <a:lnTo>
                    <a:pt x="43" y="56"/>
                  </a:lnTo>
                  <a:lnTo>
                    <a:pt x="48" y="54"/>
                  </a:lnTo>
                  <a:lnTo>
                    <a:pt x="52" y="51"/>
                  </a:lnTo>
                  <a:lnTo>
                    <a:pt x="55" y="48"/>
                  </a:lnTo>
                  <a:lnTo>
                    <a:pt x="56" y="44"/>
                  </a:lnTo>
                  <a:lnTo>
                    <a:pt x="54" y="40"/>
                  </a:lnTo>
                  <a:lnTo>
                    <a:pt x="52" y="37"/>
                  </a:lnTo>
                  <a:lnTo>
                    <a:pt x="49" y="34"/>
                  </a:lnTo>
                  <a:lnTo>
                    <a:pt x="45" y="33"/>
                  </a:lnTo>
                  <a:lnTo>
                    <a:pt x="42" y="31"/>
                  </a:lnTo>
                  <a:lnTo>
                    <a:pt x="39" y="29"/>
                  </a:lnTo>
                  <a:lnTo>
                    <a:pt x="37" y="28"/>
                  </a:lnTo>
                  <a:lnTo>
                    <a:pt x="36" y="27"/>
                  </a:lnTo>
                  <a:lnTo>
                    <a:pt x="36" y="25"/>
                  </a:lnTo>
                  <a:lnTo>
                    <a:pt x="38" y="23"/>
                  </a:lnTo>
                  <a:lnTo>
                    <a:pt x="41" y="22"/>
                  </a:lnTo>
                  <a:lnTo>
                    <a:pt x="44" y="20"/>
                  </a:lnTo>
                  <a:lnTo>
                    <a:pt x="47" y="20"/>
                  </a:lnTo>
                  <a:lnTo>
                    <a:pt x="51" y="19"/>
                  </a:lnTo>
                  <a:lnTo>
                    <a:pt x="54" y="19"/>
                  </a:lnTo>
                  <a:lnTo>
                    <a:pt x="57" y="19"/>
                  </a:lnTo>
                  <a:lnTo>
                    <a:pt x="61" y="19"/>
                  </a:lnTo>
                  <a:lnTo>
                    <a:pt x="64" y="18"/>
                  </a:lnTo>
                  <a:lnTo>
                    <a:pt x="67" y="17"/>
                  </a:lnTo>
                  <a:lnTo>
                    <a:pt x="70" y="16"/>
                  </a:lnTo>
                  <a:lnTo>
                    <a:pt x="73" y="15"/>
                  </a:lnTo>
                  <a:lnTo>
                    <a:pt x="76" y="14"/>
                  </a:lnTo>
                  <a:lnTo>
                    <a:pt x="78" y="12"/>
                  </a:lnTo>
                  <a:lnTo>
                    <a:pt x="79" y="10"/>
                  </a:lnTo>
                  <a:lnTo>
                    <a:pt x="80" y="8"/>
                  </a:lnTo>
                  <a:lnTo>
                    <a:pt x="81" y="7"/>
                  </a:lnTo>
                  <a:lnTo>
                    <a:pt x="80" y="5"/>
                  </a:lnTo>
                  <a:lnTo>
                    <a:pt x="79" y="4"/>
                  </a:lnTo>
                  <a:lnTo>
                    <a:pt x="77" y="3"/>
                  </a:lnTo>
                  <a:lnTo>
                    <a:pt x="74" y="2"/>
                  </a:lnTo>
                  <a:lnTo>
                    <a:pt x="70" y="1"/>
                  </a:lnTo>
                  <a:lnTo>
                    <a:pt x="65" y="0"/>
                  </a:lnTo>
                  <a:close/>
                </a:path>
              </a:pathLst>
            </a:custGeom>
            <a:solidFill>
              <a:srgbClr val="FF6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899" name="Freeform 2679"/>
            <p:cNvSpPr>
              <a:spLocks/>
            </p:cNvSpPr>
            <p:nvPr/>
          </p:nvSpPr>
          <p:spPr bwMode="auto">
            <a:xfrm>
              <a:off x="3125788" y="4502711"/>
              <a:ext cx="103188" cy="96838"/>
            </a:xfrm>
            <a:custGeom>
              <a:avLst/>
              <a:gdLst>
                <a:gd name="T0" fmla="*/ 43 w 65"/>
                <a:gd name="T1" fmla="*/ 49 h 61"/>
                <a:gd name="T2" fmla="*/ 41 w 65"/>
                <a:gd name="T3" fmla="*/ 45 h 61"/>
                <a:gd name="T4" fmla="*/ 37 w 65"/>
                <a:gd name="T5" fmla="*/ 41 h 61"/>
                <a:gd name="T6" fmla="*/ 31 w 65"/>
                <a:gd name="T7" fmla="*/ 38 h 61"/>
                <a:gd name="T8" fmla="*/ 25 w 65"/>
                <a:gd name="T9" fmla="*/ 35 h 61"/>
                <a:gd name="T10" fmla="*/ 19 w 65"/>
                <a:gd name="T11" fmla="*/ 32 h 61"/>
                <a:gd name="T12" fmla="*/ 14 w 65"/>
                <a:gd name="T13" fmla="*/ 29 h 61"/>
                <a:gd name="T14" fmla="*/ 14 w 65"/>
                <a:gd name="T15" fmla="*/ 23 h 61"/>
                <a:gd name="T16" fmla="*/ 17 w 65"/>
                <a:gd name="T17" fmla="*/ 17 h 61"/>
                <a:gd name="T18" fmla="*/ 21 w 65"/>
                <a:gd name="T19" fmla="*/ 13 h 61"/>
                <a:gd name="T20" fmla="*/ 27 w 65"/>
                <a:gd name="T21" fmla="*/ 9 h 61"/>
                <a:gd name="T22" fmla="*/ 34 w 65"/>
                <a:gd name="T23" fmla="*/ 6 h 61"/>
                <a:gd name="T24" fmla="*/ 42 w 65"/>
                <a:gd name="T25" fmla="*/ 4 h 61"/>
                <a:gd name="T26" fmla="*/ 50 w 65"/>
                <a:gd name="T27" fmla="*/ 3 h 61"/>
                <a:gd name="T28" fmla="*/ 57 w 65"/>
                <a:gd name="T29" fmla="*/ 1 h 61"/>
                <a:gd name="T30" fmla="*/ 63 w 65"/>
                <a:gd name="T31" fmla="*/ 1 h 61"/>
                <a:gd name="T32" fmla="*/ 65 w 65"/>
                <a:gd name="T33" fmla="*/ 0 h 61"/>
                <a:gd name="T34" fmla="*/ 64 w 65"/>
                <a:gd name="T35" fmla="*/ 0 h 61"/>
                <a:gd name="T36" fmla="*/ 60 w 65"/>
                <a:gd name="T37" fmla="*/ 0 h 61"/>
                <a:gd name="T38" fmla="*/ 53 w 65"/>
                <a:gd name="T39" fmla="*/ 1 h 61"/>
                <a:gd name="T40" fmla="*/ 43 w 65"/>
                <a:gd name="T41" fmla="*/ 2 h 61"/>
                <a:gd name="T42" fmla="*/ 32 w 65"/>
                <a:gd name="T43" fmla="*/ 4 h 61"/>
                <a:gd name="T44" fmla="*/ 21 w 65"/>
                <a:gd name="T45" fmla="*/ 7 h 61"/>
                <a:gd name="T46" fmla="*/ 11 w 65"/>
                <a:gd name="T47" fmla="*/ 11 h 61"/>
                <a:gd name="T48" fmla="*/ 4 w 65"/>
                <a:gd name="T49" fmla="*/ 17 h 61"/>
                <a:gd name="T50" fmla="*/ 0 w 65"/>
                <a:gd name="T51" fmla="*/ 23 h 61"/>
                <a:gd name="T52" fmla="*/ 0 w 65"/>
                <a:gd name="T53" fmla="*/ 28 h 61"/>
                <a:gd name="T54" fmla="*/ 3 w 65"/>
                <a:gd name="T55" fmla="*/ 32 h 61"/>
                <a:gd name="T56" fmla="*/ 9 w 65"/>
                <a:gd name="T57" fmla="*/ 34 h 61"/>
                <a:gd name="T58" fmla="*/ 15 w 65"/>
                <a:gd name="T59" fmla="*/ 37 h 61"/>
                <a:gd name="T60" fmla="*/ 22 w 65"/>
                <a:gd name="T61" fmla="*/ 39 h 61"/>
                <a:gd name="T62" fmla="*/ 28 w 65"/>
                <a:gd name="T63" fmla="*/ 41 h 61"/>
                <a:gd name="T64" fmla="*/ 33 w 65"/>
                <a:gd name="T65" fmla="*/ 44 h 61"/>
                <a:gd name="T66" fmla="*/ 37 w 65"/>
                <a:gd name="T67" fmla="*/ 49 h 61"/>
                <a:gd name="T68" fmla="*/ 36 w 65"/>
                <a:gd name="T69" fmla="*/ 55 h 61"/>
                <a:gd name="T70" fmla="*/ 32 w 65"/>
                <a:gd name="T71" fmla="*/ 59 h 61"/>
                <a:gd name="T72" fmla="*/ 28 w 65"/>
                <a:gd name="T73" fmla="*/ 61 h 61"/>
                <a:gd name="T74" fmla="*/ 28 w 65"/>
                <a:gd name="T75" fmla="*/ 61 h 61"/>
                <a:gd name="T76" fmla="*/ 28 w 65"/>
                <a:gd name="T77" fmla="*/ 61 h 61"/>
                <a:gd name="T78" fmla="*/ 33 w 65"/>
                <a:gd name="T79" fmla="*/ 59 h 61"/>
                <a:gd name="T80" fmla="*/ 37 w 65"/>
                <a:gd name="T81" fmla="*/ 56 h 61"/>
                <a:gd name="T82" fmla="*/ 41 w 65"/>
                <a:gd name="T83" fmla="*/ 54 h 61"/>
                <a:gd name="T84" fmla="*/ 42 w 65"/>
                <a:gd name="T85"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61">
                  <a:moveTo>
                    <a:pt x="42" y="51"/>
                  </a:moveTo>
                  <a:lnTo>
                    <a:pt x="43" y="49"/>
                  </a:lnTo>
                  <a:lnTo>
                    <a:pt x="42" y="47"/>
                  </a:lnTo>
                  <a:lnTo>
                    <a:pt x="41" y="45"/>
                  </a:lnTo>
                  <a:lnTo>
                    <a:pt x="39" y="43"/>
                  </a:lnTo>
                  <a:lnTo>
                    <a:pt x="37" y="41"/>
                  </a:lnTo>
                  <a:lnTo>
                    <a:pt x="34" y="40"/>
                  </a:lnTo>
                  <a:lnTo>
                    <a:pt x="31" y="38"/>
                  </a:lnTo>
                  <a:lnTo>
                    <a:pt x="28" y="36"/>
                  </a:lnTo>
                  <a:lnTo>
                    <a:pt x="25" y="35"/>
                  </a:lnTo>
                  <a:lnTo>
                    <a:pt x="21" y="33"/>
                  </a:lnTo>
                  <a:lnTo>
                    <a:pt x="19" y="32"/>
                  </a:lnTo>
                  <a:lnTo>
                    <a:pt x="16" y="31"/>
                  </a:lnTo>
                  <a:lnTo>
                    <a:pt x="14" y="29"/>
                  </a:lnTo>
                  <a:lnTo>
                    <a:pt x="13" y="27"/>
                  </a:lnTo>
                  <a:lnTo>
                    <a:pt x="14" y="23"/>
                  </a:lnTo>
                  <a:lnTo>
                    <a:pt x="15" y="19"/>
                  </a:lnTo>
                  <a:lnTo>
                    <a:pt x="17" y="17"/>
                  </a:lnTo>
                  <a:lnTo>
                    <a:pt x="19" y="15"/>
                  </a:lnTo>
                  <a:lnTo>
                    <a:pt x="21" y="13"/>
                  </a:lnTo>
                  <a:lnTo>
                    <a:pt x="24" y="11"/>
                  </a:lnTo>
                  <a:lnTo>
                    <a:pt x="27" y="9"/>
                  </a:lnTo>
                  <a:lnTo>
                    <a:pt x="31" y="8"/>
                  </a:lnTo>
                  <a:lnTo>
                    <a:pt x="34" y="6"/>
                  </a:lnTo>
                  <a:lnTo>
                    <a:pt x="38" y="5"/>
                  </a:lnTo>
                  <a:lnTo>
                    <a:pt x="42" y="4"/>
                  </a:lnTo>
                  <a:lnTo>
                    <a:pt x="46" y="4"/>
                  </a:lnTo>
                  <a:lnTo>
                    <a:pt x="50" y="3"/>
                  </a:lnTo>
                  <a:lnTo>
                    <a:pt x="53" y="2"/>
                  </a:lnTo>
                  <a:lnTo>
                    <a:pt x="57" y="1"/>
                  </a:lnTo>
                  <a:lnTo>
                    <a:pt x="60" y="1"/>
                  </a:lnTo>
                  <a:lnTo>
                    <a:pt x="63" y="1"/>
                  </a:lnTo>
                  <a:lnTo>
                    <a:pt x="65" y="0"/>
                  </a:lnTo>
                  <a:lnTo>
                    <a:pt x="65" y="0"/>
                  </a:lnTo>
                  <a:lnTo>
                    <a:pt x="65" y="0"/>
                  </a:lnTo>
                  <a:lnTo>
                    <a:pt x="64" y="0"/>
                  </a:lnTo>
                  <a:lnTo>
                    <a:pt x="63" y="0"/>
                  </a:lnTo>
                  <a:lnTo>
                    <a:pt x="60" y="0"/>
                  </a:lnTo>
                  <a:lnTo>
                    <a:pt x="57" y="1"/>
                  </a:lnTo>
                  <a:lnTo>
                    <a:pt x="53" y="1"/>
                  </a:lnTo>
                  <a:lnTo>
                    <a:pt x="48" y="1"/>
                  </a:lnTo>
                  <a:lnTo>
                    <a:pt x="43" y="2"/>
                  </a:lnTo>
                  <a:lnTo>
                    <a:pt x="37" y="3"/>
                  </a:lnTo>
                  <a:lnTo>
                    <a:pt x="32" y="4"/>
                  </a:lnTo>
                  <a:lnTo>
                    <a:pt x="27" y="5"/>
                  </a:lnTo>
                  <a:lnTo>
                    <a:pt x="21" y="7"/>
                  </a:lnTo>
                  <a:lnTo>
                    <a:pt x="16" y="9"/>
                  </a:lnTo>
                  <a:lnTo>
                    <a:pt x="11" y="11"/>
                  </a:lnTo>
                  <a:lnTo>
                    <a:pt x="7" y="14"/>
                  </a:lnTo>
                  <a:lnTo>
                    <a:pt x="4" y="17"/>
                  </a:lnTo>
                  <a:lnTo>
                    <a:pt x="1" y="21"/>
                  </a:lnTo>
                  <a:lnTo>
                    <a:pt x="0" y="23"/>
                  </a:lnTo>
                  <a:lnTo>
                    <a:pt x="0" y="26"/>
                  </a:lnTo>
                  <a:lnTo>
                    <a:pt x="0" y="28"/>
                  </a:lnTo>
                  <a:lnTo>
                    <a:pt x="2" y="30"/>
                  </a:lnTo>
                  <a:lnTo>
                    <a:pt x="3" y="32"/>
                  </a:lnTo>
                  <a:lnTo>
                    <a:pt x="6" y="33"/>
                  </a:lnTo>
                  <a:lnTo>
                    <a:pt x="9" y="34"/>
                  </a:lnTo>
                  <a:lnTo>
                    <a:pt x="12" y="35"/>
                  </a:lnTo>
                  <a:lnTo>
                    <a:pt x="15" y="37"/>
                  </a:lnTo>
                  <a:lnTo>
                    <a:pt x="18" y="38"/>
                  </a:lnTo>
                  <a:lnTo>
                    <a:pt x="22" y="39"/>
                  </a:lnTo>
                  <a:lnTo>
                    <a:pt x="25" y="40"/>
                  </a:lnTo>
                  <a:lnTo>
                    <a:pt x="28" y="41"/>
                  </a:lnTo>
                  <a:lnTo>
                    <a:pt x="31" y="43"/>
                  </a:lnTo>
                  <a:lnTo>
                    <a:pt x="33" y="44"/>
                  </a:lnTo>
                  <a:lnTo>
                    <a:pt x="35" y="46"/>
                  </a:lnTo>
                  <a:lnTo>
                    <a:pt x="37" y="49"/>
                  </a:lnTo>
                  <a:lnTo>
                    <a:pt x="37" y="52"/>
                  </a:lnTo>
                  <a:lnTo>
                    <a:pt x="36" y="55"/>
                  </a:lnTo>
                  <a:lnTo>
                    <a:pt x="34" y="57"/>
                  </a:lnTo>
                  <a:lnTo>
                    <a:pt x="32" y="59"/>
                  </a:lnTo>
                  <a:lnTo>
                    <a:pt x="30" y="60"/>
                  </a:lnTo>
                  <a:lnTo>
                    <a:pt x="28" y="61"/>
                  </a:lnTo>
                  <a:lnTo>
                    <a:pt x="28" y="61"/>
                  </a:lnTo>
                  <a:lnTo>
                    <a:pt x="28" y="61"/>
                  </a:lnTo>
                  <a:lnTo>
                    <a:pt x="28" y="61"/>
                  </a:lnTo>
                  <a:lnTo>
                    <a:pt x="28" y="61"/>
                  </a:lnTo>
                  <a:lnTo>
                    <a:pt x="31" y="60"/>
                  </a:lnTo>
                  <a:lnTo>
                    <a:pt x="33" y="59"/>
                  </a:lnTo>
                  <a:lnTo>
                    <a:pt x="35" y="58"/>
                  </a:lnTo>
                  <a:lnTo>
                    <a:pt x="37" y="56"/>
                  </a:lnTo>
                  <a:lnTo>
                    <a:pt x="39" y="55"/>
                  </a:lnTo>
                  <a:lnTo>
                    <a:pt x="41" y="54"/>
                  </a:lnTo>
                  <a:lnTo>
                    <a:pt x="42" y="53"/>
                  </a:lnTo>
                  <a:lnTo>
                    <a:pt x="42" y="5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0" name="Freeform 2680"/>
            <p:cNvSpPr>
              <a:spLocks/>
            </p:cNvSpPr>
            <p:nvPr/>
          </p:nvSpPr>
          <p:spPr bwMode="auto">
            <a:xfrm>
              <a:off x="3182938" y="4332850"/>
              <a:ext cx="7938" cy="225425"/>
            </a:xfrm>
            <a:custGeom>
              <a:avLst/>
              <a:gdLst>
                <a:gd name="T0" fmla="*/ 0 w 5"/>
                <a:gd name="T1" fmla="*/ 0 h 142"/>
                <a:gd name="T2" fmla="*/ 1 w 5"/>
                <a:gd name="T3" fmla="*/ 142 h 142"/>
                <a:gd name="T4" fmla="*/ 5 w 5"/>
                <a:gd name="T5" fmla="*/ 142 h 142"/>
                <a:gd name="T6" fmla="*/ 3 w 5"/>
                <a:gd name="T7" fmla="*/ 0 h 142"/>
                <a:gd name="T8" fmla="*/ 0 w 5"/>
                <a:gd name="T9" fmla="*/ 0 h 142"/>
              </a:gdLst>
              <a:ahLst/>
              <a:cxnLst>
                <a:cxn ang="0">
                  <a:pos x="T0" y="T1"/>
                </a:cxn>
                <a:cxn ang="0">
                  <a:pos x="T2" y="T3"/>
                </a:cxn>
                <a:cxn ang="0">
                  <a:pos x="T4" y="T5"/>
                </a:cxn>
                <a:cxn ang="0">
                  <a:pos x="T6" y="T7"/>
                </a:cxn>
                <a:cxn ang="0">
                  <a:pos x="T8" y="T9"/>
                </a:cxn>
              </a:cxnLst>
              <a:rect l="0" t="0" r="r" b="b"/>
              <a:pathLst>
                <a:path w="5" h="142">
                  <a:moveTo>
                    <a:pt x="0" y="0"/>
                  </a:moveTo>
                  <a:lnTo>
                    <a:pt x="1" y="142"/>
                  </a:lnTo>
                  <a:lnTo>
                    <a:pt x="5" y="142"/>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1" name="Freeform 2681"/>
            <p:cNvSpPr>
              <a:spLocks/>
            </p:cNvSpPr>
            <p:nvPr/>
          </p:nvSpPr>
          <p:spPr bwMode="auto">
            <a:xfrm>
              <a:off x="3175003" y="4555100"/>
              <a:ext cx="36513" cy="15875"/>
            </a:xfrm>
            <a:custGeom>
              <a:avLst/>
              <a:gdLst>
                <a:gd name="T0" fmla="*/ 19 w 23"/>
                <a:gd name="T1" fmla="*/ 1 h 10"/>
                <a:gd name="T2" fmla="*/ 18 w 23"/>
                <a:gd name="T3" fmla="*/ 1 h 10"/>
                <a:gd name="T4" fmla="*/ 16 w 23"/>
                <a:gd name="T5" fmla="*/ 1 h 10"/>
                <a:gd name="T6" fmla="*/ 14 w 23"/>
                <a:gd name="T7" fmla="*/ 1 h 10"/>
                <a:gd name="T8" fmla="*/ 13 w 23"/>
                <a:gd name="T9" fmla="*/ 0 h 10"/>
                <a:gd name="T10" fmla="*/ 10 w 23"/>
                <a:gd name="T11" fmla="*/ 1 h 10"/>
                <a:gd name="T12" fmla="*/ 8 w 23"/>
                <a:gd name="T13" fmla="*/ 1 h 10"/>
                <a:gd name="T14" fmla="*/ 6 w 23"/>
                <a:gd name="T15" fmla="*/ 2 h 10"/>
                <a:gd name="T16" fmla="*/ 4 w 23"/>
                <a:gd name="T17" fmla="*/ 3 h 10"/>
                <a:gd name="T18" fmla="*/ 2 w 23"/>
                <a:gd name="T19" fmla="*/ 4 h 10"/>
                <a:gd name="T20" fmla="*/ 1 w 23"/>
                <a:gd name="T21" fmla="*/ 5 h 10"/>
                <a:gd name="T22" fmla="*/ 0 w 23"/>
                <a:gd name="T23" fmla="*/ 7 h 10"/>
                <a:gd name="T24" fmla="*/ 0 w 23"/>
                <a:gd name="T25" fmla="*/ 8 h 10"/>
                <a:gd name="T26" fmla="*/ 1 w 23"/>
                <a:gd name="T27" fmla="*/ 9 h 10"/>
                <a:gd name="T28" fmla="*/ 1 w 23"/>
                <a:gd name="T29" fmla="*/ 10 h 10"/>
                <a:gd name="T30" fmla="*/ 2 w 23"/>
                <a:gd name="T31" fmla="*/ 10 h 10"/>
                <a:gd name="T32" fmla="*/ 3 w 23"/>
                <a:gd name="T33" fmla="*/ 10 h 10"/>
                <a:gd name="T34" fmla="*/ 2 w 23"/>
                <a:gd name="T35" fmla="*/ 10 h 10"/>
                <a:gd name="T36" fmla="*/ 2 w 23"/>
                <a:gd name="T37" fmla="*/ 9 h 10"/>
                <a:gd name="T38" fmla="*/ 2 w 23"/>
                <a:gd name="T39" fmla="*/ 9 h 10"/>
                <a:gd name="T40" fmla="*/ 2 w 23"/>
                <a:gd name="T41" fmla="*/ 8 h 10"/>
                <a:gd name="T42" fmla="*/ 3 w 23"/>
                <a:gd name="T43" fmla="*/ 7 h 10"/>
                <a:gd name="T44" fmla="*/ 3 w 23"/>
                <a:gd name="T45" fmla="*/ 5 h 10"/>
                <a:gd name="T46" fmla="*/ 5 w 23"/>
                <a:gd name="T47" fmla="*/ 4 h 10"/>
                <a:gd name="T48" fmla="*/ 6 w 23"/>
                <a:gd name="T49" fmla="*/ 3 h 10"/>
                <a:gd name="T50" fmla="*/ 7 w 23"/>
                <a:gd name="T51" fmla="*/ 3 h 10"/>
                <a:gd name="T52" fmla="*/ 8 w 23"/>
                <a:gd name="T53" fmla="*/ 3 h 10"/>
                <a:gd name="T54" fmla="*/ 8 w 23"/>
                <a:gd name="T55" fmla="*/ 2 h 10"/>
                <a:gd name="T56" fmla="*/ 9 w 23"/>
                <a:gd name="T57" fmla="*/ 2 h 10"/>
                <a:gd name="T58" fmla="*/ 10 w 23"/>
                <a:gd name="T59" fmla="*/ 2 h 10"/>
                <a:gd name="T60" fmla="*/ 11 w 23"/>
                <a:gd name="T61" fmla="*/ 2 h 10"/>
                <a:gd name="T62" fmla="*/ 12 w 23"/>
                <a:gd name="T63" fmla="*/ 2 h 10"/>
                <a:gd name="T64" fmla="*/ 13 w 23"/>
                <a:gd name="T65" fmla="*/ 2 h 10"/>
                <a:gd name="T66" fmla="*/ 14 w 23"/>
                <a:gd name="T67" fmla="*/ 2 h 10"/>
                <a:gd name="T68" fmla="*/ 16 w 23"/>
                <a:gd name="T69" fmla="*/ 2 h 10"/>
                <a:gd name="T70" fmla="*/ 17 w 23"/>
                <a:gd name="T71" fmla="*/ 2 h 10"/>
                <a:gd name="T72" fmla="*/ 19 w 23"/>
                <a:gd name="T73" fmla="*/ 3 h 10"/>
                <a:gd name="T74" fmla="*/ 20 w 23"/>
                <a:gd name="T75" fmla="*/ 3 h 10"/>
                <a:gd name="T76" fmla="*/ 21 w 23"/>
                <a:gd name="T77" fmla="*/ 4 h 10"/>
                <a:gd name="T78" fmla="*/ 22 w 23"/>
                <a:gd name="T79" fmla="*/ 5 h 10"/>
                <a:gd name="T80" fmla="*/ 23 w 23"/>
                <a:gd name="T81" fmla="*/ 6 h 10"/>
                <a:gd name="T82" fmla="*/ 22 w 23"/>
                <a:gd name="T83" fmla="*/ 5 h 10"/>
                <a:gd name="T84" fmla="*/ 22 w 23"/>
                <a:gd name="T85" fmla="*/ 4 h 10"/>
                <a:gd name="T86" fmla="*/ 21 w 23"/>
                <a:gd name="T87" fmla="*/ 3 h 10"/>
                <a:gd name="T88" fmla="*/ 19 w 23"/>
                <a:gd name="T8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10">
                  <a:moveTo>
                    <a:pt x="19" y="1"/>
                  </a:moveTo>
                  <a:lnTo>
                    <a:pt x="18" y="1"/>
                  </a:lnTo>
                  <a:lnTo>
                    <a:pt x="16" y="1"/>
                  </a:lnTo>
                  <a:lnTo>
                    <a:pt x="14" y="1"/>
                  </a:lnTo>
                  <a:lnTo>
                    <a:pt x="13" y="0"/>
                  </a:lnTo>
                  <a:lnTo>
                    <a:pt x="10" y="1"/>
                  </a:lnTo>
                  <a:lnTo>
                    <a:pt x="8" y="1"/>
                  </a:lnTo>
                  <a:lnTo>
                    <a:pt x="6" y="2"/>
                  </a:lnTo>
                  <a:lnTo>
                    <a:pt x="4" y="3"/>
                  </a:lnTo>
                  <a:lnTo>
                    <a:pt x="2" y="4"/>
                  </a:lnTo>
                  <a:lnTo>
                    <a:pt x="1" y="5"/>
                  </a:lnTo>
                  <a:lnTo>
                    <a:pt x="0" y="7"/>
                  </a:lnTo>
                  <a:lnTo>
                    <a:pt x="0" y="8"/>
                  </a:lnTo>
                  <a:lnTo>
                    <a:pt x="1" y="9"/>
                  </a:lnTo>
                  <a:lnTo>
                    <a:pt x="1" y="10"/>
                  </a:lnTo>
                  <a:lnTo>
                    <a:pt x="2" y="10"/>
                  </a:lnTo>
                  <a:lnTo>
                    <a:pt x="3" y="10"/>
                  </a:lnTo>
                  <a:lnTo>
                    <a:pt x="2" y="10"/>
                  </a:lnTo>
                  <a:lnTo>
                    <a:pt x="2" y="9"/>
                  </a:lnTo>
                  <a:lnTo>
                    <a:pt x="2" y="9"/>
                  </a:lnTo>
                  <a:lnTo>
                    <a:pt x="2" y="8"/>
                  </a:lnTo>
                  <a:lnTo>
                    <a:pt x="3" y="7"/>
                  </a:lnTo>
                  <a:lnTo>
                    <a:pt x="3" y="5"/>
                  </a:lnTo>
                  <a:lnTo>
                    <a:pt x="5" y="4"/>
                  </a:lnTo>
                  <a:lnTo>
                    <a:pt x="6" y="3"/>
                  </a:lnTo>
                  <a:lnTo>
                    <a:pt x="7" y="3"/>
                  </a:lnTo>
                  <a:lnTo>
                    <a:pt x="8" y="3"/>
                  </a:lnTo>
                  <a:lnTo>
                    <a:pt x="8" y="2"/>
                  </a:lnTo>
                  <a:lnTo>
                    <a:pt x="9" y="2"/>
                  </a:lnTo>
                  <a:lnTo>
                    <a:pt x="10" y="2"/>
                  </a:lnTo>
                  <a:lnTo>
                    <a:pt x="11" y="2"/>
                  </a:lnTo>
                  <a:lnTo>
                    <a:pt x="12" y="2"/>
                  </a:lnTo>
                  <a:lnTo>
                    <a:pt x="13" y="2"/>
                  </a:lnTo>
                  <a:lnTo>
                    <a:pt x="14" y="2"/>
                  </a:lnTo>
                  <a:lnTo>
                    <a:pt x="16" y="2"/>
                  </a:lnTo>
                  <a:lnTo>
                    <a:pt x="17" y="2"/>
                  </a:lnTo>
                  <a:lnTo>
                    <a:pt x="19" y="3"/>
                  </a:lnTo>
                  <a:lnTo>
                    <a:pt x="20" y="3"/>
                  </a:lnTo>
                  <a:lnTo>
                    <a:pt x="21" y="4"/>
                  </a:lnTo>
                  <a:lnTo>
                    <a:pt x="22" y="5"/>
                  </a:lnTo>
                  <a:lnTo>
                    <a:pt x="23" y="6"/>
                  </a:lnTo>
                  <a:lnTo>
                    <a:pt x="22" y="5"/>
                  </a:lnTo>
                  <a:lnTo>
                    <a:pt x="22" y="4"/>
                  </a:lnTo>
                  <a:lnTo>
                    <a:pt x="21" y="3"/>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2" name="Freeform 2682"/>
            <p:cNvSpPr>
              <a:spLocks/>
            </p:cNvSpPr>
            <p:nvPr/>
          </p:nvSpPr>
          <p:spPr bwMode="auto">
            <a:xfrm>
              <a:off x="3246438" y="4501123"/>
              <a:ext cx="6350" cy="1588"/>
            </a:xfrm>
            <a:custGeom>
              <a:avLst/>
              <a:gdLst>
                <a:gd name="T0" fmla="*/ 2 w 4"/>
                <a:gd name="T1" fmla="*/ 1 h 1"/>
                <a:gd name="T2" fmla="*/ 2 w 4"/>
                <a:gd name="T3" fmla="*/ 1 h 1"/>
                <a:gd name="T4" fmla="*/ 3 w 4"/>
                <a:gd name="T5" fmla="*/ 1 h 1"/>
                <a:gd name="T6" fmla="*/ 4 w 4"/>
                <a:gd name="T7" fmla="*/ 1 h 1"/>
                <a:gd name="T8" fmla="*/ 4 w 4"/>
                <a:gd name="T9" fmla="*/ 0 h 1"/>
                <a:gd name="T10" fmla="*/ 4 w 4"/>
                <a:gd name="T11" fmla="*/ 0 h 1"/>
                <a:gd name="T12" fmla="*/ 3 w 4"/>
                <a:gd name="T13" fmla="*/ 0 h 1"/>
                <a:gd name="T14" fmla="*/ 2 w 4"/>
                <a:gd name="T15" fmla="*/ 0 h 1"/>
                <a:gd name="T16" fmla="*/ 2 w 4"/>
                <a:gd name="T17" fmla="*/ 0 h 1"/>
                <a:gd name="T18" fmla="*/ 1 w 4"/>
                <a:gd name="T19" fmla="*/ 0 h 1"/>
                <a:gd name="T20" fmla="*/ 1 w 4"/>
                <a:gd name="T21" fmla="*/ 0 h 1"/>
                <a:gd name="T22" fmla="*/ 0 w 4"/>
                <a:gd name="T23" fmla="*/ 0 h 1"/>
                <a:gd name="T24" fmla="*/ 0 w 4"/>
                <a:gd name="T25" fmla="*/ 0 h 1"/>
                <a:gd name="T26" fmla="*/ 0 w 4"/>
                <a:gd name="T27" fmla="*/ 1 h 1"/>
                <a:gd name="T28" fmla="*/ 1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2" y="1"/>
                  </a:lnTo>
                  <a:lnTo>
                    <a:pt x="3" y="1"/>
                  </a:lnTo>
                  <a:lnTo>
                    <a:pt x="4" y="1"/>
                  </a:lnTo>
                  <a:lnTo>
                    <a:pt x="4" y="0"/>
                  </a:lnTo>
                  <a:lnTo>
                    <a:pt x="4" y="0"/>
                  </a:lnTo>
                  <a:lnTo>
                    <a:pt x="3" y="0"/>
                  </a:lnTo>
                  <a:lnTo>
                    <a:pt x="2" y="0"/>
                  </a:lnTo>
                  <a:lnTo>
                    <a:pt x="2" y="0"/>
                  </a:lnTo>
                  <a:lnTo>
                    <a:pt x="1" y="0"/>
                  </a:lnTo>
                  <a:lnTo>
                    <a:pt x="1" y="0"/>
                  </a:lnTo>
                  <a:lnTo>
                    <a:pt x="0" y="0"/>
                  </a:lnTo>
                  <a:lnTo>
                    <a:pt x="0" y="0"/>
                  </a:lnTo>
                  <a:lnTo>
                    <a:pt x="0"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3" name="Freeform 2683"/>
            <p:cNvSpPr>
              <a:spLocks/>
            </p:cNvSpPr>
            <p:nvPr/>
          </p:nvSpPr>
          <p:spPr bwMode="auto">
            <a:xfrm>
              <a:off x="3260726" y="4502713"/>
              <a:ext cx="7938" cy="3175"/>
            </a:xfrm>
            <a:custGeom>
              <a:avLst/>
              <a:gdLst>
                <a:gd name="T0" fmla="*/ 2 w 5"/>
                <a:gd name="T1" fmla="*/ 2 h 2"/>
                <a:gd name="T2" fmla="*/ 3 w 5"/>
                <a:gd name="T3" fmla="*/ 2 h 2"/>
                <a:gd name="T4" fmla="*/ 4 w 5"/>
                <a:gd name="T5" fmla="*/ 2 h 2"/>
                <a:gd name="T6" fmla="*/ 4 w 5"/>
                <a:gd name="T7" fmla="*/ 2 h 2"/>
                <a:gd name="T8" fmla="*/ 5 w 5"/>
                <a:gd name="T9" fmla="*/ 1 h 2"/>
                <a:gd name="T10" fmla="*/ 4 w 5"/>
                <a:gd name="T11" fmla="*/ 1 h 2"/>
                <a:gd name="T12" fmla="*/ 4 w 5"/>
                <a:gd name="T13" fmla="*/ 1 h 2"/>
                <a:gd name="T14" fmla="*/ 3 w 5"/>
                <a:gd name="T15" fmla="*/ 0 h 2"/>
                <a:gd name="T16" fmla="*/ 2 w 5"/>
                <a:gd name="T17" fmla="*/ 0 h 2"/>
                <a:gd name="T18" fmla="*/ 2 w 5"/>
                <a:gd name="T19" fmla="*/ 0 h 2"/>
                <a:gd name="T20" fmla="*/ 1 w 5"/>
                <a:gd name="T21" fmla="*/ 1 h 2"/>
                <a:gd name="T22" fmla="*/ 0 w 5"/>
                <a:gd name="T23" fmla="*/ 1 h 2"/>
                <a:gd name="T24" fmla="*/ 0 w 5"/>
                <a:gd name="T25" fmla="*/ 1 h 2"/>
                <a:gd name="T26" fmla="*/ 0 w 5"/>
                <a:gd name="T27" fmla="*/ 2 h 2"/>
                <a:gd name="T28" fmla="*/ 1 w 5"/>
                <a:gd name="T29" fmla="*/ 2 h 2"/>
                <a:gd name="T30" fmla="*/ 2 w 5"/>
                <a:gd name="T31" fmla="*/ 2 h 2"/>
                <a:gd name="T32" fmla="*/ 2 w 5"/>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2" y="2"/>
                  </a:moveTo>
                  <a:lnTo>
                    <a:pt x="3" y="2"/>
                  </a:lnTo>
                  <a:lnTo>
                    <a:pt x="4" y="2"/>
                  </a:lnTo>
                  <a:lnTo>
                    <a:pt x="4" y="2"/>
                  </a:lnTo>
                  <a:lnTo>
                    <a:pt x="5" y="1"/>
                  </a:lnTo>
                  <a:lnTo>
                    <a:pt x="4" y="1"/>
                  </a:lnTo>
                  <a:lnTo>
                    <a:pt x="4" y="1"/>
                  </a:lnTo>
                  <a:lnTo>
                    <a:pt x="3" y="0"/>
                  </a:lnTo>
                  <a:lnTo>
                    <a:pt x="2" y="0"/>
                  </a:lnTo>
                  <a:lnTo>
                    <a:pt x="2" y="0"/>
                  </a:lnTo>
                  <a:lnTo>
                    <a:pt x="1" y="1"/>
                  </a:lnTo>
                  <a:lnTo>
                    <a:pt x="0" y="1"/>
                  </a:lnTo>
                  <a:lnTo>
                    <a:pt x="0" y="1"/>
                  </a:lnTo>
                  <a:lnTo>
                    <a:pt x="0" y="2"/>
                  </a:lnTo>
                  <a:lnTo>
                    <a:pt x="1" y="2"/>
                  </a:lnTo>
                  <a:lnTo>
                    <a:pt x="2" y="2"/>
                  </a:lnTo>
                  <a:lnTo>
                    <a:pt x="2"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4" name="Freeform 2684"/>
            <p:cNvSpPr>
              <a:spLocks/>
            </p:cNvSpPr>
            <p:nvPr/>
          </p:nvSpPr>
          <p:spPr bwMode="auto">
            <a:xfrm>
              <a:off x="3270253" y="4512238"/>
              <a:ext cx="3175" cy="3175"/>
            </a:xfrm>
            <a:custGeom>
              <a:avLst/>
              <a:gdLst>
                <a:gd name="T0" fmla="*/ 1 w 2"/>
                <a:gd name="T1" fmla="*/ 2 h 2"/>
                <a:gd name="T2" fmla="*/ 1 w 2"/>
                <a:gd name="T3" fmla="*/ 2 h 2"/>
                <a:gd name="T4" fmla="*/ 2 w 2"/>
                <a:gd name="T5" fmla="*/ 1 h 2"/>
                <a:gd name="T6" fmla="*/ 2 w 2"/>
                <a:gd name="T7" fmla="*/ 1 h 2"/>
                <a:gd name="T8" fmla="*/ 2 w 2"/>
                <a:gd name="T9" fmla="*/ 1 h 2"/>
                <a:gd name="T10" fmla="*/ 2 w 2"/>
                <a:gd name="T11" fmla="*/ 0 h 2"/>
                <a:gd name="T12" fmla="*/ 2 w 2"/>
                <a:gd name="T13" fmla="*/ 0 h 2"/>
                <a:gd name="T14" fmla="*/ 1 w 2"/>
                <a:gd name="T15" fmla="*/ 0 h 2"/>
                <a:gd name="T16" fmla="*/ 1 w 2"/>
                <a:gd name="T17" fmla="*/ 0 h 2"/>
                <a:gd name="T18" fmla="*/ 0 w 2"/>
                <a:gd name="T19" fmla="*/ 0 h 2"/>
                <a:gd name="T20" fmla="*/ 0 w 2"/>
                <a:gd name="T21" fmla="*/ 0 h 2"/>
                <a:gd name="T22" fmla="*/ 0 w 2"/>
                <a:gd name="T23" fmla="*/ 0 h 2"/>
                <a:gd name="T24" fmla="*/ 0 w 2"/>
                <a:gd name="T25" fmla="*/ 1 h 2"/>
                <a:gd name="T26" fmla="*/ 0 w 2"/>
                <a:gd name="T27" fmla="*/ 1 h 2"/>
                <a:gd name="T28" fmla="*/ 0 w 2"/>
                <a:gd name="T29" fmla="*/ 1 h 2"/>
                <a:gd name="T30" fmla="*/ 0 w 2"/>
                <a:gd name="T31" fmla="*/ 2 h 2"/>
                <a:gd name="T32" fmla="*/ 1 w 2"/>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1" y="2"/>
                  </a:moveTo>
                  <a:lnTo>
                    <a:pt x="1" y="2"/>
                  </a:lnTo>
                  <a:lnTo>
                    <a:pt x="2" y="1"/>
                  </a:lnTo>
                  <a:lnTo>
                    <a:pt x="2" y="1"/>
                  </a:lnTo>
                  <a:lnTo>
                    <a:pt x="2" y="1"/>
                  </a:lnTo>
                  <a:lnTo>
                    <a:pt x="2" y="0"/>
                  </a:lnTo>
                  <a:lnTo>
                    <a:pt x="2" y="0"/>
                  </a:lnTo>
                  <a:lnTo>
                    <a:pt x="1" y="0"/>
                  </a:lnTo>
                  <a:lnTo>
                    <a:pt x="1" y="0"/>
                  </a:lnTo>
                  <a:lnTo>
                    <a:pt x="0" y="0"/>
                  </a:lnTo>
                  <a:lnTo>
                    <a:pt x="0" y="0"/>
                  </a:lnTo>
                  <a:lnTo>
                    <a:pt x="0" y="0"/>
                  </a:lnTo>
                  <a:lnTo>
                    <a:pt x="0" y="1"/>
                  </a:lnTo>
                  <a:lnTo>
                    <a:pt x="0" y="1"/>
                  </a:lnTo>
                  <a:lnTo>
                    <a:pt x="0" y="1"/>
                  </a:lnTo>
                  <a:lnTo>
                    <a:pt x="0" y="2"/>
                  </a:lnTo>
                  <a:lnTo>
                    <a:pt x="1"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5" name="Freeform 2685"/>
            <p:cNvSpPr>
              <a:spLocks/>
            </p:cNvSpPr>
            <p:nvPr/>
          </p:nvSpPr>
          <p:spPr bwMode="auto">
            <a:xfrm>
              <a:off x="3273428" y="4521761"/>
              <a:ext cx="4763" cy="1588"/>
            </a:xfrm>
            <a:custGeom>
              <a:avLst/>
              <a:gdLst>
                <a:gd name="T0" fmla="*/ 2 w 3"/>
                <a:gd name="T1" fmla="*/ 1 h 1"/>
                <a:gd name="T2" fmla="*/ 2 w 3"/>
                <a:gd name="T3" fmla="*/ 1 h 1"/>
                <a:gd name="T4" fmla="*/ 3 w 3"/>
                <a:gd name="T5" fmla="*/ 1 h 1"/>
                <a:gd name="T6" fmla="*/ 3 w 3"/>
                <a:gd name="T7" fmla="*/ 1 h 1"/>
                <a:gd name="T8" fmla="*/ 3 w 3"/>
                <a:gd name="T9" fmla="*/ 1 h 1"/>
                <a:gd name="T10" fmla="*/ 3 w 3"/>
                <a:gd name="T11" fmla="*/ 1 h 1"/>
                <a:gd name="T12" fmla="*/ 3 w 3"/>
                <a:gd name="T13" fmla="*/ 0 h 1"/>
                <a:gd name="T14" fmla="*/ 2 w 3"/>
                <a:gd name="T15" fmla="*/ 0 h 1"/>
                <a:gd name="T16" fmla="*/ 2 w 3"/>
                <a:gd name="T17" fmla="*/ 0 h 1"/>
                <a:gd name="T18" fmla="*/ 1 w 3"/>
                <a:gd name="T19" fmla="*/ 0 h 1"/>
                <a:gd name="T20" fmla="*/ 1 w 3"/>
                <a:gd name="T21" fmla="*/ 0 h 1"/>
                <a:gd name="T22" fmla="*/ 1 w 3"/>
                <a:gd name="T23" fmla="*/ 1 h 1"/>
                <a:gd name="T24" fmla="*/ 0 w 3"/>
                <a:gd name="T25" fmla="*/ 1 h 1"/>
                <a:gd name="T26" fmla="*/ 1 w 3"/>
                <a:gd name="T27" fmla="*/ 1 h 1"/>
                <a:gd name="T28" fmla="*/ 1 w 3"/>
                <a:gd name="T29" fmla="*/ 1 h 1"/>
                <a:gd name="T30" fmla="*/ 1 w 3"/>
                <a:gd name="T31" fmla="*/ 1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1"/>
                  </a:lnTo>
                  <a:lnTo>
                    <a:pt x="3" y="1"/>
                  </a:lnTo>
                  <a:lnTo>
                    <a:pt x="3" y="1"/>
                  </a:lnTo>
                  <a:lnTo>
                    <a:pt x="3" y="1"/>
                  </a:lnTo>
                  <a:lnTo>
                    <a:pt x="3" y="1"/>
                  </a:lnTo>
                  <a:lnTo>
                    <a:pt x="3" y="0"/>
                  </a:lnTo>
                  <a:lnTo>
                    <a:pt x="2" y="0"/>
                  </a:lnTo>
                  <a:lnTo>
                    <a:pt x="2" y="0"/>
                  </a:lnTo>
                  <a:lnTo>
                    <a:pt x="1" y="0"/>
                  </a:lnTo>
                  <a:lnTo>
                    <a:pt x="1" y="0"/>
                  </a:lnTo>
                  <a:lnTo>
                    <a:pt x="1" y="1"/>
                  </a:lnTo>
                  <a:lnTo>
                    <a:pt x="0" y="1"/>
                  </a:lnTo>
                  <a:lnTo>
                    <a:pt x="1"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6" name="Freeform 2686"/>
            <p:cNvSpPr>
              <a:spLocks/>
            </p:cNvSpPr>
            <p:nvPr/>
          </p:nvSpPr>
          <p:spPr bwMode="auto">
            <a:xfrm>
              <a:off x="3281365" y="4528113"/>
              <a:ext cx="3175" cy="4763"/>
            </a:xfrm>
            <a:custGeom>
              <a:avLst/>
              <a:gdLst>
                <a:gd name="T0" fmla="*/ 1 w 2"/>
                <a:gd name="T1" fmla="*/ 3 h 3"/>
                <a:gd name="T2" fmla="*/ 2 w 2"/>
                <a:gd name="T3" fmla="*/ 3 h 3"/>
                <a:gd name="T4" fmla="*/ 2 w 2"/>
                <a:gd name="T5" fmla="*/ 2 h 3"/>
                <a:gd name="T6" fmla="*/ 2 w 2"/>
                <a:gd name="T7" fmla="*/ 2 h 3"/>
                <a:gd name="T8" fmla="*/ 2 w 2"/>
                <a:gd name="T9" fmla="*/ 1 h 3"/>
                <a:gd name="T10" fmla="*/ 2 w 2"/>
                <a:gd name="T11" fmla="*/ 1 h 3"/>
                <a:gd name="T12" fmla="*/ 2 w 2"/>
                <a:gd name="T13" fmla="*/ 0 h 3"/>
                <a:gd name="T14" fmla="*/ 2 w 2"/>
                <a:gd name="T15" fmla="*/ 0 h 3"/>
                <a:gd name="T16" fmla="*/ 1 w 2"/>
                <a:gd name="T17" fmla="*/ 0 h 3"/>
                <a:gd name="T18" fmla="*/ 1 w 2"/>
                <a:gd name="T19" fmla="*/ 0 h 3"/>
                <a:gd name="T20" fmla="*/ 0 w 2"/>
                <a:gd name="T21" fmla="*/ 0 h 3"/>
                <a:gd name="T22" fmla="*/ 0 w 2"/>
                <a:gd name="T23" fmla="*/ 1 h 3"/>
                <a:gd name="T24" fmla="*/ 0 w 2"/>
                <a:gd name="T25" fmla="*/ 1 h 3"/>
                <a:gd name="T26" fmla="*/ 0 w 2"/>
                <a:gd name="T27" fmla="*/ 2 h 3"/>
                <a:gd name="T28" fmla="*/ 0 w 2"/>
                <a:gd name="T29" fmla="*/ 2 h 3"/>
                <a:gd name="T30" fmla="*/ 1 w 2"/>
                <a:gd name="T31" fmla="*/ 3 h 3"/>
                <a:gd name="T32" fmla="*/ 1 w 2"/>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3"/>
                  </a:moveTo>
                  <a:lnTo>
                    <a:pt x="2" y="3"/>
                  </a:lnTo>
                  <a:lnTo>
                    <a:pt x="2" y="2"/>
                  </a:lnTo>
                  <a:lnTo>
                    <a:pt x="2" y="2"/>
                  </a:lnTo>
                  <a:lnTo>
                    <a:pt x="2" y="1"/>
                  </a:lnTo>
                  <a:lnTo>
                    <a:pt x="2" y="1"/>
                  </a:lnTo>
                  <a:lnTo>
                    <a:pt x="2" y="0"/>
                  </a:lnTo>
                  <a:lnTo>
                    <a:pt x="2" y="0"/>
                  </a:lnTo>
                  <a:lnTo>
                    <a:pt x="1" y="0"/>
                  </a:lnTo>
                  <a:lnTo>
                    <a:pt x="1" y="0"/>
                  </a:lnTo>
                  <a:lnTo>
                    <a:pt x="0" y="0"/>
                  </a:lnTo>
                  <a:lnTo>
                    <a:pt x="0" y="1"/>
                  </a:lnTo>
                  <a:lnTo>
                    <a:pt x="0" y="1"/>
                  </a:lnTo>
                  <a:lnTo>
                    <a:pt x="0" y="2"/>
                  </a:lnTo>
                  <a:lnTo>
                    <a:pt x="0" y="2"/>
                  </a:lnTo>
                  <a:lnTo>
                    <a:pt x="1" y="3"/>
                  </a:lnTo>
                  <a:lnTo>
                    <a:pt x="1" y="3"/>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7" name="Freeform 2687"/>
            <p:cNvSpPr>
              <a:spLocks/>
            </p:cNvSpPr>
            <p:nvPr/>
          </p:nvSpPr>
          <p:spPr bwMode="auto">
            <a:xfrm>
              <a:off x="3294065" y="4534461"/>
              <a:ext cx="4763" cy="1588"/>
            </a:xfrm>
            <a:custGeom>
              <a:avLst/>
              <a:gdLst>
                <a:gd name="T0" fmla="*/ 2 w 3"/>
                <a:gd name="T1" fmla="*/ 1 h 1"/>
                <a:gd name="T2" fmla="*/ 2 w 3"/>
                <a:gd name="T3" fmla="*/ 0 h 1"/>
                <a:gd name="T4" fmla="*/ 3 w 3"/>
                <a:gd name="T5" fmla="*/ 0 h 1"/>
                <a:gd name="T6" fmla="*/ 3 w 3"/>
                <a:gd name="T7" fmla="*/ 0 h 1"/>
                <a:gd name="T8" fmla="*/ 3 w 3"/>
                <a:gd name="T9" fmla="*/ 0 h 1"/>
                <a:gd name="T10" fmla="*/ 3 w 3"/>
                <a:gd name="T11" fmla="*/ 0 h 1"/>
                <a:gd name="T12" fmla="*/ 3 w 3"/>
                <a:gd name="T13" fmla="*/ 0 h 1"/>
                <a:gd name="T14" fmla="*/ 2 w 3"/>
                <a:gd name="T15" fmla="*/ 0 h 1"/>
                <a:gd name="T16" fmla="*/ 2 w 3"/>
                <a:gd name="T17" fmla="*/ 0 h 1"/>
                <a:gd name="T18" fmla="*/ 1 w 3"/>
                <a:gd name="T19" fmla="*/ 0 h 1"/>
                <a:gd name="T20" fmla="*/ 0 w 3"/>
                <a:gd name="T21" fmla="*/ 0 h 1"/>
                <a:gd name="T22" fmla="*/ 0 w 3"/>
                <a:gd name="T23" fmla="*/ 0 h 1"/>
                <a:gd name="T24" fmla="*/ 0 w 3"/>
                <a:gd name="T25" fmla="*/ 0 h 1"/>
                <a:gd name="T26" fmla="*/ 0 w 3"/>
                <a:gd name="T27" fmla="*/ 0 h 1"/>
                <a:gd name="T28" fmla="*/ 0 w 3"/>
                <a:gd name="T29" fmla="*/ 0 h 1"/>
                <a:gd name="T30" fmla="*/ 1 w 3"/>
                <a:gd name="T31" fmla="*/ 0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0"/>
                  </a:lnTo>
                  <a:lnTo>
                    <a:pt x="3" y="0"/>
                  </a:lnTo>
                  <a:lnTo>
                    <a:pt x="3" y="0"/>
                  </a:lnTo>
                  <a:lnTo>
                    <a:pt x="3" y="0"/>
                  </a:lnTo>
                  <a:lnTo>
                    <a:pt x="3" y="0"/>
                  </a:lnTo>
                  <a:lnTo>
                    <a:pt x="3" y="0"/>
                  </a:lnTo>
                  <a:lnTo>
                    <a:pt x="2" y="0"/>
                  </a:lnTo>
                  <a:lnTo>
                    <a:pt x="2" y="0"/>
                  </a:lnTo>
                  <a:lnTo>
                    <a:pt x="1" y="0"/>
                  </a:lnTo>
                  <a:lnTo>
                    <a:pt x="0" y="0"/>
                  </a:lnTo>
                  <a:lnTo>
                    <a:pt x="0" y="0"/>
                  </a:lnTo>
                  <a:lnTo>
                    <a:pt x="0" y="0"/>
                  </a:lnTo>
                  <a:lnTo>
                    <a:pt x="0" y="0"/>
                  </a:lnTo>
                  <a:lnTo>
                    <a:pt x="0" y="0"/>
                  </a:lnTo>
                  <a:lnTo>
                    <a:pt x="1" y="0"/>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8" name="Freeform 2688"/>
            <p:cNvSpPr>
              <a:spLocks/>
            </p:cNvSpPr>
            <p:nvPr/>
          </p:nvSpPr>
          <p:spPr bwMode="auto">
            <a:xfrm>
              <a:off x="3303590" y="4526525"/>
              <a:ext cx="4763" cy="3175"/>
            </a:xfrm>
            <a:custGeom>
              <a:avLst/>
              <a:gdLst>
                <a:gd name="T0" fmla="*/ 2 w 3"/>
                <a:gd name="T1" fmla="*/ 2 h 2"/>
                <a:gd name="T2" fmla="*/ 2 w 3"/>
                <a:gd name="T3" fmla="*/ 2 h 2"/>
                <a:gd name="T4" fmla="*/ 3 w 3"/>
                <a:gd name="T5" fmla="*/ 2 h 2"/>
                <a:gd name="T6" fmla="*/ 3 w 3"/>
                <a:gd name="T7" fmla="*/ 1 h 2"/>
                <a:gd name="T8" fmla="*/ 3 w 3"/>
                <a:gd name="T9" fmla="*/ 1 h 2"/>
                <a:gd name="T10" fmla="*/ 3 w 3"/>
                <a:gd name="T11" fmla="*/ 0 h 2"/>
                <a:gd name="T12" fmla="*/ 3 w 3"/>
                <a:gd name="T13" fmla="*/ 0 h 2"/>
                <a:gd name="T14" fmla="*/ 2 w 3"/>
                <a:gd name="T15" fmla="*/ 0 h 2"/>
                <a:gd name="T16" fmla="*/ 2 w 3"/>
                <a:gd name="T17" fmla="*/ 0 h 2"/>
                <a:gd name="T18" fmla="*/ 1 w 3"/>
                <a:gd name="T19" fmla="*/ 0 h 2"/>
                <a:gd name="T20" fmla="*/ 1 w 3"/>
                <a:gd name="T21" fmla="*/ 0 h 2"/>
                <a:gd name="T22" fmla="*/ 0 w 3"/>
                <a:gd name="T23" fmla="*/ 0 h 2"/>
                <a:gd name="T24" fmla="*/ 0 w 3"/>
                <a:gd name="T25" fmla="*/ 1 h 2"/>
                <a:gd name="T26" fmla="*/ 0 w 3"/>
                <a:gd name="T27" fmla="*/ 1 h 2"/>
                <a:gd name="T28" fmla="*/ 1 w 3"/>
                <a:gd name="T29" fmla="*/ 2 h 2"/>
                <a:gd name="T30" fmla="*/ 1 w 3"/>
                <a:gd name="T31" fmla="*/ 2 h 2"/>
                <a:gd name="T32" fmla="*/ 2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2" y="2"/>
                  </a:moveTo>
                  <a:lnTo>
                    <a:pt x="2" y="2"/>
                  </a:lnTo>
                  <a:lnTo>
                    <a:pt x="3" y="2"/>
                  </a:lnTo>
                  <a:lnTo>
                    <a:pt x="3" y="1"/>
                  </a:lnTo>
                  <a:lnTo>
                    <a:pt x="3" y="1"/>
                  </a:lnTo>
                  <a:lnTo>
                    <a:pt x="3" y="0"/>
                  </a:lnTo>
                  <a:lnTo>
                    <a:pt x="3" y="0"/>
                  </a:lnTo>
                  <a:lnTo>
                    <a:pt x="2" y="0"/>
                  </a:lnTo>
                  <a:lnTo>
                    <a:pt x="2" y="0"/>
                  </a:lnTo>
                  <a:lnTo>
                    <a:pt x="1" y="0"/>
                  </a:lnTo>
                  <a:lnTo>
                    <a:pt x="1" y="0"/>
                  </a:lnTo>
                  <a:lnTo>
                    <a:pt x="0" y="0"/>
                  </a:lnTo>
                  <a:lnTo>
                    <a:pt x="0" y="1"/>
                  </a:lnTo>
                  <a:lnTo>
                    <a:pt x="0" y="1"/>
                  </a:lnTo>
                  <a:lnTo>
                    <a:pt x="1" y="2"/>
                  </a:lnTo>
                  <a:lnTo>
                    <a:pt x="1" y="2"/>
                  </a:lnTo>
                  <a:lnTo>
                    <a:pt x="2" y="2"/>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09" name="Freeform 2689"/>
            <p:cNvSpPr>
              <a:spLocks/>
            </p:cNvSpPr>
            <p:nvPr/>
          </p:nvSpPr>
          <p:spPr bwMode="auto">
            <a:xfrm>
              <a:off x="3302001" y="4518586"/>
              <a:ext cx="6350" cy="1588"/>
            </a:xfrm>
            <a:custGeom>
              <a:avLst/>
              <a:gdLst>
                <a:gd name="T0" fmla="*/ 2 w 4"/>
                <a:gd name="T1" fmla="*/ 1 h 1"/>
                <a:gd name="T2" fmla="*/ 3 w 4"/>
                <a:gd name="T3" fmla="*/ 1 h 1"/>
                <a:gd name="T4" fmla="*/ 3 w 4"/>
                <a:gd name="T5" fmla="*/ 1 h 1"/>
                <a:gd name="T6" fmla="*/ 4 w 4"/>
                <a:gd name="T7" fmla="*/ 1 h 1"/>
                <a:gd name="T8" fmla="*/ 4 w 4"/>
                <a:gd name="T9" fmla="*/ 0 h 1"/>
                <a:gd name="T10" fmla="*/ 4 w 4"/>
                <a:gd name="T11" fmla="*/ 0 h 1"/>
                <a:gd name="T12" fmla="*/ 3 w 4"/>
                <a:gd name="T13" fmla="*/ 0 h 1"/>
                <a:gd name="T14" fmla="*/ 3 w 4"/>
                <a:gd name="T15" fmla="*/ 0 h 1"/>
                <a:gd name="T16" fmla="*/ 2 w 4"/>
                <a:gd name="T17" fmla="*/ 0 h 1"/>
                <a:gd name="T18" fmla="*/ 1 w 4"/>
                <a:gd name="T19" fmla="*/ 0 h 1"/>
                <a:gd name="T20" fmla="*/ 1 w 4"/>
                <a:gd name="T21" fmla="*/ 0 h 1"/>
                <a:gd name="T22" fmla="*/ 0 w 4"/>
                <a:gd name="T23" fmla="*/ 0 h 1"/>
                <a:gd name="T24" fmla="*/ 0 w 4"/>
                <a:gd name="T25" fmla="*/ 0 h 1"/>
                <a:gd name="T26" fmla="*/ 0 w 4"/>
                <a:gd name="T27" fmla="*/ 1 h 1"/>
                <a:gd name="T28" fmla="*/ 1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3" y="1"/>
                  </a:lnTo>
                  <a:lnTo>
                    <a:pt x="3" y="1"/>
                  </a:lnTo>
                  <a:lnTo>
                    <a:pt x="4" y="1"/>
                  </a:lnTo>
                  <a:lnTo>
                    <a:pt x="4" y="0"/>
                  </a:lnTo>
                  <a:lnTo>
                    <a:pt x="4" y="0"/>
                  </a:lnTo>
                  <a:lnTo>
                    <a:pt x="3" y="0"/>
                  </a:lnTo>
                  <a:lnTo>
                    <a:pt x="3" y="0"/>
                  </a:lnTo>
                  <a:lnTo>
                    <a:pt x="2" y="0"/>
                  </a:lnTo>
                  <a:lnTo>
                    <a:pt x="1" y="0"/>
                  </a:lnTo>
                  <a:lnTo>
                    <a:pt x="1" y="0"/>
                  </a:lnTo>
                  <a:lnTo>
                    <a:pt x="0" y="0"/>
                  </a:lnTo>
                  <a:lnTo>
                    <a:pt x="0" y="0"/>
                  </a:lnTo>
                  <a:lnTo>
                    <a:pt x="0" y="1"/>
                  </a:lnTo>
                  <a:lnTo>
                    <a:pt x="1"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10" name="Freeform 2690"/>
            <p:cNvSpPr>
              <a:spLocks/>
            </p:cNvSpPr>
            <p:nvPr/>
          </p:nvSpPr>
          <p:spPr bwMode="auto">
            <a:xfrm>
              <a:off x="3292476" y="4510648"/>
              <a:ext cx="6350" cy="1588"/>
            </a:xfrm>
            <a:custGeom>
              <a:avLst/>
              <a:gdLst>
                <a:gd name="T0" fmla="*/ 2 w 4"/>
                <a:gd name="T1" fmla="*/ 1 h 1"/>
                <a:gd name="T2" fmla="*/ 3 w 4"/>
                <a:gd name="T3" fmla="*/ 1 h 1"/>
                <a:gd name="T4" fmla="*/ 4 w 4"/>
                <a:gd name="T5" fmla="*/ 1 h 1"/>
                <a:gd name="T6" fmla="*/ 4 w 4"/>
                <a:gd name="T7" fmla="*/ 1 h 1"/>
                <a:gd name="T8" fmla="*/ 4 w 4"/>
                <a:gd name="T9" fmla="*/ 0 h 1"/>
                <a:gd name="T10" fmla="*/ 4 w 4"/>
                <a:gd name="T11" fmla="*/ 0 h 1"/>
                <a:gd name="T12" fmla="*/ 4 w 4"/>
                <a:gd name="T13" fmla="*/ 0 h 1"/>
                <a:gd name="T14" fmla="*/ 3 w 4"/>
                <a:gd name="T15" fmla="*/ 0 h 1"/>
                <a:gd name="T16" fmla="*/ 2 w 4"/>
                <a:gd name="T17" fmla="*/ 0 h 1"/>
                <a:gd name="T18" fmla="*/ 1 w 4"/>
                <a:gd name="T19" fmla="*/ 0 h 1"/>
                <a:gd name="T20" fmla="*/ 0 w 4"/>
                <a:gd name="T21" fmla="*/ 0 h 1"/>
                <a:gd name="T22" fmla="*/ 0 w 4"/>
                <a:gd name="T23" fmla="*/ 0 h 1"/>
                <a:gd name="T24" fmla="*/ 0 w 4"/>
                <a:gd name="T25" fmla="*/ 0 h 1"/>
                <a:gd name="T26" fmla="*/ 0 w 4"/>
                <a:gd name="T27" fmla="*/ 1 h 1"/>
                <a:gd name="T28" fmla="*/ 0 w 4"/>
                <a:gd name="T29" fmla="*/ 1 h 1"/>
                <a:gd name="T30" fmla="*/ 1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3" y="1"/>
                  </a:lnTo>
                  <a:lnTo>
                    <a:pt x="4" y="1"/>
                  </a:lnTo>
                  <a:lnTo>
                    <a:pt x="4" y="1"/>
                  </a:lnTo>
                  <a:lnTo>
                    <a:pt x="4" y="0"/>
                  </a:lnTo>
                  <a:lnTo>
                    <a:pt x="4" y="0"/>
                  </a:lnTo>
                  <a:lnTo>
                    <a:pt x="4" y="0"/>
                  </a:lnTo>
                  <a:lnTo>
                    <a:pt x="3" y="0"/>
                  </a:lnTo>
                  <a:lnTo>
                    <a:pt x="2" y="0"/>
                  </a:lnTo>
                  <a:lnTo>
                    <a:pt x="1" y="0"/>
                  </a:lnTo>
                  <a:lnTo>
                    <a:pt x="0" y="0"/>
                  </a:lnTo>
                  <a:lnTo>
                    <a:pt x="0" y="0"/>
                  </a:lnTo>
                  <a:lnTo>
                    <a:pt x="0" y="0"/>
                  </a:lnTo>
                  <a:lnTo>
                    <a:pt x="0" y="1"/>
                  </a:lnTo>
                  <a:lnTo>
                    <a:pt x="0" y="1"/>
                  </a:lnTo>
                  <a:lnTo>
                    <a:pt x="1" y="1"/>
                  </a:lnTo>
                  <a:lnTo>
                    <a:pt x="2" y="1"/>
                  </a:lnTo>
                  <a:close/>
                </a:path>
              </a:pathLst>
            </a:custGeom>
            <a:solidFill>
              <a:srgbClr val="660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11" name="Freeform 2691"/>
            <p:cNvSpPr>
              <a:spLocks/>
            </p:cNvSpPr>
            <p:nvPr/>
          </p:nvSpPr>
          <p:spPr bwMode="auto">
            <a:xfrm>
              <a:off x="3360738" y="4343963"/>
              <a:ext cx="44450" cy="174625"/>
            </a:xfrm>
            <a:custGeom>
              <a:avLst/>
              <a:gdLst>
                <a:gd name="T0" fmla="*/ 0 w 28"/>
                <a:gd name="T1" fmla="*/ 0 h 110"/>
                <a:gd name="T2" fmla="*/ 16 w 28"/>
                <a:gd name="T3" fmla="*/ 97 h 110"/>
                <a:gd name="T4" fmla="*/ 16 w 28"/>
                <a:gd name="T5" fmla="*/ 96 h 110"/>
                <a:gd name="T6" fmla="*/ 15 w 28"/>
                <a:gd name="T7" fmla="*/ 97 h 110"/>
                <a:gd name="T8" fmla="*/ 13 w 28"/>
                <a:gd name="T9" fmla="*/ 98 h 110"/>
                <a:gd name="T10" fmla="*/ 12 w 28"/>
                <a:gd name="T11" fmla="*/ 99 h 110"/>
                <a:gd name="T12" fmla="*/ 11 w 28"/>
                <a:gd name="T13" fmla="*/ 99 h 110"/>
                <a:gd name="T14" fmla="*/ 10 w 28"/>
                <a:gd name="T15" fmla="*/ 100 h 110"/>
                <a:gd name="T16" fmla="*/ 10 w 28"/>
                <a:gd name="T17" fmla="*/ 101 h 110"/>
                <a:gd name="T18" fmla="*/ 9 w 28"/>
                <a:gd name="T19" fmla="*/ 103 h 110"/>
                <a:gd name="T20" fmla="*/ 9 w 28"/>
                <a:gd name="T21" fmla="*/ 104 h 110"/>
                <a:gd name="T22" fmla="*/ 10 w 28"/>
                <a:gd name="T23" fmla="*/ 105 h 110"/>
                <a:gd name="T24" fmla="*/ 11 w 28"/>
                <a:gd name="T25" fmla="*/ 107 h 110"/>
                <a:gd name="T26" fmla="*/ 12 w 28"/>
                <a:gd name="T27" fmla="*/ 108 h 110"/>
                <a:gd name="T28" fmla="*/ 14 w 28"/>
                <a:gd name="T29" fmla="*/ 109 h 110"/>
                <a:gd name="T30" fmla="*/ 16 w 28"/>
                <a:gd name="T31" fmla="*/ 110 h 110"/>
                <a:gd name="T32" fmla="*/ 18 w 28"/>
                <a:gd name="T33" fmla="*/ 110 h 110"/>
                <a:gd name="T34" fmla="*/ 21 w 28"/>
                <a:gd name="T35" fmla="*/ 110 h 110"/>
                <a:gd name="T36" fmla="*/ 23 w 28"/>
                <a:gd name="T37" fmla="*/ 110 h 110"/>
                <a:gd name="T38" fmla="*/ 24 w 28"/>
                <a:gd name="T39" fmla="*/ 110 h 110"/>
                <a:gd name="T40" fmla="*/ 26 w 28"/>
                <a:gd name="T41" fmla="*/ 110 h 110"/>
                <a:gd name="T42" fmla="*/ 27 w 28"/>
                <a:gd name="T43" fmla="*/ 110 h 110"/>
                <a:gd name="T44" fmla="*/ 28 w 28"/>
                <a:gd name="T45" fmla="*/ 109 h 110"/>
                <a:gd name="T46" fmla="*/ 27 w 28"/>
                <a:gd name="T47" fmla="*/ 109 h 110"/>
                <a:gd name="T48" fmla="*/ 26 w 28"/>
                <a:gd name="T49" fmla="*/ 109 h 110"/>
                <a:gd name="T50" fmla="*/ 24 w 28"/>
                <a:gd name="T51" fmla="*/ 109 h 110"/>
                <a:gd name="T52" fmla="*/ 23 w 28"/>
                <a:gd name="T53" fmla="*/ 109 h 110"/>
                <a:gd name="T54" fmla="*/ 21 w 28"/>
                <a:gd name="T55" fmla="*/ 109 h 110"/>
                <a:gd name="T56" fmla="*/ 19 w 28"/>
                <a:gd name="T57" fmla="*/ 109 h 110"/>
                <a:gd name="T58" fmla="*/ 17 w 28"/>
                <a:gd name="T59" fmla="*/ 108 h 110"/>
                <a:gd name="T60" fmla="*/ 16 w 28"/>
                <a:gd name="T61" fmla="*/ 107 h 110"/>
                <a:gd name="T62" fmla="*/ 14 w 28"/>
                <a:gd name="T63" fmla="*/ 107 h 110"/>
                <a:gd name="T64" fmla="*/ 13 w 28"/>
                <a:gd name="T65" fmla="*/ 106 h 110"/>
                <a:gd name="T66" fmla="*/ 12 w 28"/>
                <a:gd name="T67" fmla="*/ 105 h 110"/>
                <a:gd name="T68" fmla="*/ 12 w 28"/>
                <a:gd name="T69" fmla="*/ 104 h 110"/>
                <a:gd name="T70" fmla="*/ 12 w 28"/>
                <a:gd name="T71" fmla="*/ 102 h 110"/>
                <a:gd name="T72" fmla="*/ 13 w 28"/>
                <a:gd name="T73" fmla="*/ 100 h 110"/>
                <a:gd name="T74" fmla="*/ 15 w 28"/>
                <a:gd name="T75" fmla="*/ 99 h 110"/>
                <a:gd name="T76" fmla="*/ 17 w 28"/>
                <a:gd name="T77" fmla="*/ 98 h 110"/>
                <a:gd name="T78" fmla="*/ 18 w 28"/>
                <a:gd name="T79" fmla="*/ 97 h 110"/>
                <a:gd name="T80" fmla="*/ 3 w 28"/>
                <a:gd name="T81" fmla="*/ 0 h 110"/>
                <a:gd name="T82" fmla="*/ 0 w 28"/>
                <a:gd name="T8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110">
                  <a:moveTo>
                    <a:pt x="0" y="0"/>
                  </a:moveTo>
                  <a:lnTo>
                    <a:pt x="16" y="97"/>
                  </a:lnTo>
                  <a:lnTo>
                    <a:pt x="16" y="96"/>
                  </a:lnTo>
                  <a:lnTo>
                    <a:pt x="15" y="97"/>
                  </a:lnTo>
                  <a:lnTo>
                    <a:pt x="13" y="98"/>
                  </a:lnTo>
                  <a:lnTo>
                    <a:pt x="12" y="99"/>
                  </a:lnTo>
                  <a:lnTo>
                    <a:pt x="11" y="99"/>
                  </a:lnTo>
                  <a:lnTo>
                    <a:pt x="10" y="100"/>
                  </a:lnTo>
                  <a:lnTo>
                    <a:pt x="10" y="101"/>
                  </a:lnTo>
                  <a:lnTo>
                    <a:pt x="9" y="103"/>
                  </a:lnTo>
                  <a:lnTo>
                    <a:pt x="9" y="104"/>
                  </a:lnTo>
                  <a:lnTo>
                    <a:pt x="10" y="105"/>
                  </a:lnTo>
                  <a:lnTo>
                    <a:pt x="11" y="107"/>
                  </a:lnTo>
                  <a:lnTo>
                    <a:pt x="12" y="108"/>
                  </a:lnTo>
                  <a:lnTo>
                    <a:pt x="14" y="109"/>
                  </a:lnTo>
                  <a:lnTo>
                    <a:pt x="16" y="110"/>
                  </a:lnTo>
                  <a:lnTo>
                    <a:pt x="18" y="110"/>
                  </a:lnTo>
                  <a:lnTo>
                    <a:pt x="21" y="110"/>
                  </a:lnTo>
                  <a:lnTo>
                    <a:pt x="23" y="110"/>
                  </a:lnTo>
                  <a:lnTo>
                    <a:pt x="24" y="110"/>
                  </a:lnTo>
                  <a:lnTo>
                    <a:pt x="26" y="110"/>
                  </a:lnTo>
                  <a:lnTo>
                    <a:pt x="27" y="110"/>
                  </a:lnTo>
                  <a:lnTo>
                    <a:pt x="28" y="109"/>
                  </a:lnTo>
                  <a:lnTo>
                    <a:pt x="27" y="109"/>
                  </a:lnTo>
                  <a:lnTo>
                    <a:pt x="26" y="109"/>
                  </a:lnTo>
                  <a:lnTo>
                    <a:pt x="24" y="109"/>
                  </a:lnTo>
                  <a:lnTo>
                    <a:pt x="23" y="109"/>
                  </a:lnTo>
                  <a:lnTo>
                    <a:pt x="21" y="109"/>
                  </a:lnTo>
                  <a:lnTo>
                    <a:pt x="19" y="109"/>
                  </a:lnTo>
                  <a:lnTo>
                    <a:pt x="17" y="108"/>
                  </a:lnTo>
                  <a:lnTo>
                    <a:pt x="16" y="107"/>
                  </a:lnTo>
                  <a:lnTo>
                    <a:pt x="14" y="107"/>
                  </a:lnTo>
                  <a:lnTo>
                    <a:pt x="13" y="106"/>
                  </a:lnTo>
                  <a:lnTo>
                    <a:pt x="12" y="105"/>
                  </a:lnTo>
                  <a:lnTo>
                    <a:pt x="12" y="104"/>
                  </a:lnTo>
                  <a:lnTo>
                    <a:pt x="12" y="102"/>
                  </a:lnTo>
                  <a:lnTo>
                    <a:pt x="13" y="100"/>
                  </a:lnTo>
                  <a:lnTo>
                    <a:pt x="15" y="99"/>
                  </a:lnTo>
                  <a:lnTo>
                    <a:pt x="17" y="98"/>
                  </a:lnTo>
                  <a:lnTo>
                    <a:pt x="18" y="97"/>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12" name="Freeform 2692"/>
            <p:cNvSpPr>
              <a:spLocks/>
            </p:cNvSpPr>
            <p:nvPr/>
          </p:nvSpPr>
          <p:spPr bwMode="auto">
            <a:xfrm>
              <a:off x="3284540" y="4466198"/>
              <a:ext cx="3175" cy="1588"/>
            </a:xfrm>
            <a:custGeom>
              <a:avLst/>
              <a:gdLst>
                <a:gd name="T0" fmla="*/ 1 w 2"/>
                <a:gd name="T1" fmla="*/ 1 h 1"/>
                <a:gd name="T2" fmla="*/ 1 w 2"/>
                <a:gd name="T3" fmla="*/ 1 h 1"/>
                <a:gd name="T4" fmla="*/ 2 w 2"/>
                <a:gd name="T5" fmla="*/ 1 h 1"/>
                <a:gd name="T6" fmla="*/ 2 w 2"/>
                <a:gd name="T7" fmla="*/ 1 h 1"/>
                <a:gd name="T8" fmla="*/ 2 w 2"/>
                <a:gd name="T9" fmla="*/ 0 h 1"/>
                <a:gd name="T10" fmla="*/ 2 w 2"/>
                <a:gd name="T11" fmla="*/ 0 h 1"/>
                <a:gd name="T12" fmla="*/ 2 w 2"/>
                <a:gd name="T13" fmla="*/ 0 h 1"/>
                <a:gd name="T14" fmla="*/ 1 w 2"/>
                <a:gd name="T15" fmla="*/ 0 h 1"/>
                <a:gd name="T16" fmla="*/ 1 w 2"/>
                <a:gd name="T17" fmla="*/ 0 h 1"/>
                <a:gd name="T18" fmla="*/ 0 w 2"/>
                <a:gd name="T19" fmla="*/ 0 h 1"/>
                <a:gd name="T20" fmla="*/ 0 w 2"/>
                <a:gd name="T21" fmla="*/ 0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1"/>
                  </a:moveTo>
                  <a:lnTo>
                    <a:pt x="1" y="1"/>
                  </a:lnTo>
                  <a:lnTo>
                    <a:pt x="2" y="1"/>
                  </a:lnTo>
                  <a:lnTo>
                    <a:pt x="2" y="1"/>
                  </a:lnTo>
                  <a:lnTo>
                    <a:pt x="2" y="0"/>
                  </a:lnTo>
                  <a:lnTo>
                    <a:pt x="2" y="0"/>
                  </a:lnTo>
                  <a:lnTo>
                    <a:pt x="2" y="0"/>
                  </a:lnTo>
                  <a:lnTo>
                    <a:pt x="1" y="0"/>
                  </a:lnTo>
                  <a:lnTo>
                    <a:pt x="1" y="0"/>
                  </a:lnTo>
                  <a:lnTo>
                    <a:pt x="0" y="0"/>
                  </a:lnTo>
                  <a:lnTo>
                    <a:pt x="0" y="0"/>
                  </a:lnTo>
                  <a:lnTo>
                    <a:pt x="0" y="0"/>
                  </a:lnTo>
                  <a:lnTo>
                    <a:pt x="0" y="0"/>
                  </a:lnTo>
                  <a:lnTo>
                    <a:pt x="0" y="1"/>
                  </a:lnTo>
                  <a:lnTo>
                    <a:pt x="0" y="1"/>
                  </a:lnTo>
                  <a:lnTo>
                    <a:pt x="0" y="1"/>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13" name="Freeform 2693"/>
            <p:cNvSpPr>
              <a:spLocks/>
            </p:cNvSpPr>
            <p:nvPr/>
          </p:nvSpPr>
          <p:spPr bwMode="auto">
            <a:xfrm>
              <a:off x="3298828" y="4466198"/>
              <a:ext cx="4763" cy="1588"/>
            </a:xfrm>
            <a:custGeom>
              <a:avLst/>
              <a:gdLst>
                <a:gd name="T0" fmla="*/ 1 w 3"/>
                <a:gd name="T1" fmla="*/ 1 h 1"/>
                <a:gd name="T2" fmla="*/ 2 w 3"/>
                <a:gd name="T3" fmla="*/ 1 h 1"/>
                <a:gd name="T4" fmla="*/ 3 w 3"/>
                <a:gd name="T5" fmla="*/ 1 h 1"/>
                <a:gd name="T6" fmla="*/ 3 w 3"/>
                <a:gd name="T7" fmla="*/ 1 h 1"/>
                <a:gd name="T8" fmla="*/ 3 w 3"/>
                <a:gd name="T9" fmla="*/ 0 h 1"/>
                <a:gd name="T10" fmla="*/ 3 w 3"/>
                <a:gd name="T11" fmla="*/ 0 h 1"/>
                <a:gd name="T12" fmla="*/ 3 w 3"/>
                <a:gd name="T13" fmla="*/ 0 h 1"/>
                <a:gd name="T14" fmla="*/ 2 w 3"/>
                <a:gd name="T15" fmla="*/ 0 h 1"/>
                <a:gd name="T16" fmla="*/ 1 w 3"/>
                <a:gd name="T17" fmla="*/ 0 h 1"/>
                <a:gd name="T18" fmla="*/ 0 w 3"/>
                <a:gd name="T19" fmla="*/ 0 h 1"/>
                <a:gd name="T20" fmla="*/ 0 w 3"/>
                <a:gd name="T21" fmla="*/ 0 h 1"/>
                <a:gd name="T22" fmla="*/ 0 w 3"/>
                <a:gd name="T23" fmla="*/ 0 h 1"/>
                <a:gd name="T24" fmla="*/ 0 w 3"/>
                <a:gd name="T25" fmla="*/ 0 h 1"/>
                <a:gd name="T26" fmla="*/ 0 w 3"/>
                <a:gd name="T27" fmla="*/ 1 h 1"/>
                <a:gd name="T28" fmla="*/ 0 w 3"/>
                <a:gd name="T29" fmla="*/ 1 h 1"/>
                <a:gd name="T30" fmla="*/ 0 w 3"/>
                <a:gd name="T31" fmla="*/ 1 h 1"/>
                <a:gd name="T32" fmla="*/ 1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1" y="1"/>
                  </a:moveTo>
                  <a:lnTo>
                    <a:pt x="2" y="1"/>
                  </a:lnTo>
                  <a:lnTo>
                    <a:pt x="3" y="1"/>
                  </a:lnTo>
                  <a:lnTo>
                    <a:pt x="3" y="1"/>
                  </a:lnTo>
                  <a:lnTo>
                    <a:pt x="3" y="0"/>
                  </a:lnTo>
                  <a:lnTo>
                    <a:pt x="3" y="0"/>
                  </a:lnTo>
                  <a:lnTo>
                    <a:pt x="3" y="0"/>
                  </a:lnTo>
                  <a:lnTo>
                    <a:pt x="2" y="0"/>
                  </a:lnTo>
                  <a:lnTo>
                    <a:pt x="1" y="0"/>
                  </a:lnTo>
                  <a:lnTo>
                    <a:pt x="0" y="0"/>
                  </a:lnTo>
                  <a:lnTo>
                    <a:pt x="0" y="0"/>
                  </a:lnTo>
                  <a:lnTo>
                    <a:pt x="0" y="0"/>
                  </a:lnTo>
                  <a:lnTo>
                    <a:pt x="0" y="0"/>
                  </a:lnTo>
                  <a:lnTo>
                    <a:pt x="0" y="1"/>
                  </a:lnTo>
                  <a:lnTo>
                    <a:pt x="0" y="1"/>
                  </a:lnTo>
                  <a:lnTo>
                    <a:pt x="0" y="1"/>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14" name="Freeform 2694"/>
            <p:cNvSpPr>
              <a:spLocks/>
            </p:cNvSpPr>
            <p:nvPr/>
          </p:nvSpPr>
          <p:spPr bwMode="auto">
            <a:xfrm>
              <a:off x="3281365" y="4482073"/>
              <a:ext cx="15875" cy="6350"/>
            </a:xfrm>
            <a:custGeom>
              <a:avLst/>
              <a:gdLst>
                <a:gd name="T0" fmla="*/ 4 w 10"/>
                <a:gd name="T1" fmla="*/ 4 h 4"/>
                <a:gd name="T2" fmla="*/ 6 w 10"/>
                <a:gd name="T3" fmla="*/ 4 h 4"/>
                <a:gd name="T4" fmla="*/ 9 w 10"/>
                <a:gd name="T5" fmla="*/ 3 h 4"/>
                <a:gd name="T6" fmla="*/ 9 w 10"/>
                <a:gd name="T7" fmla="*/ 3 h 4"/>
                <a:gd name="T8" fmla="*/ 10 w 10"/>
                <a:gd name="T9" fmla="*/ 2 h 4"/>
                <a:gd name="T10" fmla="*/ 9 w 10"/>
                <a:gd name="T11" fmla="*/ 1 h 4"/>
                <a:gd name="T12" fmla="*/ 9 w 10"/>
                <a:gd name="T13" fmla="*/ 0 h 4"/>
                <a:gd name="T14" fmla="*/ 6 w 10"/>
                <a:gd name="T15" fmla="*/ 0 h 4"/>
                <a:gd name="T16" fmla="*/ 4 w 10"/>
                <a:gd name="T17" fmla="*/ 0 h 4"/>
                <a:gd name="T18" fmla="*/ 2 w 10"/>
                <a:gd name="T19" fmla="*/ 0 h 4"/>
                <a:gd name="T20" fmla="*/ 1 w 10"/>
                <a:gd name="T21" fmla="*/ 0 h 4"/>
                <a:gd name="T22" fmla="*/ 0 w 10"/>
                <a:gd name="T23" fmla="*/ 1 h 4"/>
                <a:gd name="T24" fmla="*/ 0 w 10"/>
                <a:gd name="T25" fmla="*/ 2 h 4"/>
                <a:gd name="T26" fmla="*/ 0 w 10"/>
                <a:gd name="T27" fmla="*/ 3 h 4"/>
                <a:gd name="T28" fmla="*/ 1 w 10"/>
                <a:gd name="T29" fmla="*/ 3 h 4"/>
                <a:gd name="T30" fmla="*/ 2 w 10"/>
                <a:gd name="T31" fmla="*/ 4 h 4"/>
                <a:gd name="T32" fmla="*/ 4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4" y="4"/>
                  </a:moveTo>
                  <a:lnTo>
                    <a:pt x="6" y="4"/>
                  </a:lnTo>
                  <a:lnTo>
                    <a:pt x="9" y="3"/>
                  </a:lnTo>
                  <a:lnTo>
                    <a:pt x="9" y="3"/>
                  </a:lnTo>
                  <a:lnTo>
                    <a:pt x="10" y="2"/>
                  </a:lnTo>
                  <a:lnTo>
                    <a:pt x="9" y="1"/>
                  </a:lnTo>
                  <a:lnTo>
                    <a:pt x="9" y="0"/>
                  </a:lnTo>
                  <a:lnTo>
                    <a:pt x="6" y="0"/>
                  </a:lnTo>
                  <a:lnTo>
                    <a:pt x="4" y="0"/>
                  </a:lnTo>
                  <a:lnTo>
                    <a:pt x="2" y="0"/>
                  </a:lnTo>
                  <a:lnTo>
                    <a:pt x="1" y="0"/>
                  </a:lnTo>
                  <a:lnTo>
                    <a:pt x="0" y="1"/>
                  </a:lnTo>
                  <a:lnTo>
                    <a:pt x="0" y="2"/>
                  </a:lnTo>
                  <a:lnTo>
                    <a:pt x="0" y="3"/>
                  </a:lnTo>
                  <a:lnTo>
                    <a:pt x="1" y="3"/>
                  </a:lnTo>
                  <a:lnTo>
                    <a:pt x="2" y="4"/>
                  </a:lnTo>
                  <a:lnTo>
                    <a:pt x="4" y="4"/>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15" name="Freeform 2695"/>
            <p:cNvSpPr>
              <a:spLocks/>
            </p:cNvSpPr>
            <p:nvPr/>
          </p:nvSpPr>
          <p:spPr bwMode="auto">
            <a:xfrm>
              <a:off x="3244853" y="4296338"/>
              <a:ext cx="85725" cy="30163"/>
            </a:xfrm>
            <a:custGeom>
              <a:avLst/>
              <a:gdLst>
                <a:gd name="T0" fmla="*/ 0 w 54"/>
                <a:gd name="T1" fmla="*/ 19 h 19"/>
                <a:gd name="T2" fmla="*/ 2 w 54"/>
                <a:gd name="T3" fmla="*/ 16 h 19"/>
                <a:gd name="T4" fmla="*/ 4 w 54"/>
                <a:gd name="T5" fmla="*/ 14 h 19"/>
                <a:gd name="T6" fmla="*/ 6 w 54"/>
                <a:gd name="T7" fmla="*/ 12 h 19"/>
                <a:gd name="T8" fmla="*/ 8 w 54"/>
                <a:gd name="T9" fmla="*/ 10 h 19"/>
                <a:gd name="T10" fmla="*/ 12 w 54"/>
                <a:gd name="T11" fmla="*/ 8 h 19"/>
                <a:gd name="T12" fmla="*/ 15 w 54"/>
                <a:gd name="T13" fmla="*/ 7 h 19"/>
                <a:gd name="T14" fmla="*/ 21 w 54"/>
                <a:gd name="T15" fmla="*/ 6 h 19"/>
                <a:gd name="T16" fmla="*/ 24 w 54"/>
                <a:gd name="T17" fmla="*/ 6 h 19"/>
                <a:gd name="T18" fmla="*/ 29 w 54"/>
                <a:gd name="T19" fmla="*/ 5 h 19"/>
                <a:gd name="T20" fmla="*/ 34 w 54"/>
                <a:gd name="T21" fmla="*/ 4 h 19"/>
                <a:gd name="T22" fmla="*/ 40 w 54"/>
                <a:gd name="T23" fmla="*/ 3 h 19"/>
                <a:gd name="T24" fmla="*/ 44 w 54"/>
                <a:gd name="T25" fmla="*/ 2 h 19"/>
                <a:gd name="T26" fmla="*/ 51 w 54"/>
                <a:gd name="T27" fmla="*/ 1 h 19"/>
                <a:gd name="T28" fmla="*/ 54 w 54"/>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9">
                  <a:moveTo>
                    <a:pt x="0" y="19"/>
                  </a:moveTo>
                  <a:cubicBezTo>
                    <a:pt x="1" y="17"/>
                    <a:pt x="2" y="16"/>
                    <a:pt x="2" y="16"/>
                  </a:cubicBezTo>
                  <a:cubicBezTo>
                    <a:pt x="3" y="15"/>
                    <a:pt x="4" y="14"/>
                    <a:pt x="4" y="14"/>
                  </a:cubicBezTo>
                  <a:cubicBezTo>
                    <a:pt x="5" y="13"/>
                    <a:pt x="6" y="13"/>
                    <a:pt x="6" y="12"/>
                  </a:cubicBezTo>
                  <a:cubicBezTo>
                    <a:pt x="7" y="12"/>
                    <a:pt x="7" y="11"/>
                    <a:pt x="8" y="10"/>
                  </a:cubicBezTo>
                  <a:cubicBezTo>
                    <a:pt x="9" y="10"/>
                    <a:pt x="11" y="9"/>
                    <a:pt x="12" y="8"/>
                  </a:cubicBezTo>
                  <a:cubicBezTo>
                    <a:pt x="13" y="8"/>
                    <a:pt x="14" y="8"/>
                    <a:pt x="15" y="7"/>
                  </a:cubicBezTo>
                  <a:cubicBezTo>
                    <a:pt x="17" y="7"/>
                    <a:pt x="19" y="6"/>
                    <a:pt x="21" y="6"/>
                  </a:cubicBezTo>
                  <a:cubicBezTo>
                    <a:pt x="22" y="6"/>
                    <a:pt x="23" y="6"/>
                    <a:pt x="24" y="6"/>
                  </a:cubicBezTo>
                  <a:cubicBezTo>
                    <a:pt x="25" y="5"/>
                    <a:pt x="27" y="5"/>
                    <a:pt x="29" y="5"/>
                  </a:cubicBezTo>
                  <a:cubicBezTo>
                    <a:pt x="30" y="5"/>
                    <a:pt x="32" y="4"/>
                    <a:pt x="34" y="4"/>
                  </a:cubicBezTo>
                  <a:cubicBezTo>
                    <a:pt x="36" y="4"/>
                    <a:pt x="38" y="3"/>
                    <a:pt x="40" y="3"/>
                  </a:cubicBezTo>
                  <a:cubicBezTo>
                    <a:pt x="41" y="3"/>
                    <a:pt x="42" y="3"/>
                    <a:pt x="44" y="2"/>
                  </a:cubicBezTo>
                  <a:cubicBezTo>
                    <a:pt x="46" y="2"/>
                    <a:pt x="50" y="1"/>
                    <a:pt x="51" y="1"/>
                  </a:cubicBezTo>
                  <a:cubicBezTo>
                    <a:pt x="53" y="1"/>
                    <a:pt x="54" y="0"/>
                    <a:pt x="54" y="0"/>
                  </a:cubicBezTo>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16" name="Freeform 2696"/>
            <p:cNvSpPr>
              <a:spLocks/>
            </p:cNvSpPr>
            <p:nvPr/>
          </p:nvSpPr>
          <p:spPr bwMode="auto">
            <a:xfrm>
              <a:off x="3273426" y="4334438"/>
              <a:ext cx="19050" cy="15875"/>
            </a:xfrm>
            <a:custGeom>
              <a:avLst/>
              <a:gdLst>
                <a:gd name="T0" fmla="*/ 0 w 12"/>
                <a:gd name="T1" fmla="*/ 7 h 10"/>
                <a:gd name="T2" fmla="*/ 3 w 12"/>
                <a:gd name="T3" fmla="*/ 2 h 10"/>
                <a:gd name="T4" fmla="*/ 6 w 12"/>
                <a:gd name="T5" fmla="*/ 1 h 10"/>
                <a:gd name="T6" fmla="*/ 10 w 12"/>
                <a:gd name="T7" fmla="*/ 1 h 10"/>
                <a:gd name="T8" fmla="*/ 12 w 12"/>
                <a:gd name="T9" fmla="*/ 4 h 10"/>
                <a:gd name="T10" fmla="*/ 12 w 12"/>
                <a:gd name="T11" fmla="*/ 7 h 10"/>
                <a:gd name="T12" fmla="*/ 9 w 1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0" y="7"/>
                  </a:moveTo>
                  <a:cubicBezTo>
                    <a:pt x="1" y="5"/>
                    <a:pt x="2" y="3"/>
                    <a:pt x="3" y="2"/>
                  </a:cubicBezTo>
                  <a:cubicBezTo>
                    <a:pt x="4" y="1"/>
                    <a:pt x="5" y="1"/>
                    <a:pt x="6" y="1"/>
                  </a:cubicBezTo>
                  <a:cubicBezTo>
                    <a:pt x="7" y="1"/>
                    <a:pt x="9" y="0"/>
                    <a:pt x="10" y="1"/>
                  </a:cubicBezTo>
                  <a:cubicBezTo>
                    <a:pt x="11" y="1"/>
                    <a:pt x="11" y="3"/>
                    <a:pt x="12" y="4"/>
                  </a:cubicBezTo>
                  <a:cubicBezTo>
                    <a:pt x="12" y="5"/>
                    <a:pt x="12" y="6"/>
                    <a:pt x="12" y="7"/>
                  </a:cubicBezTo>
                  <a:cubicBezTo>
                    <a:pt x="11" y="8"/>
                    <a:pt x="9" y="10"/>
                    <a:pt x="9" y="10"/>
                  </a:cubicBezTo>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17" name="Oval 2697"/>
            <p:cNvSpPr>
              <a:spLocks noChangeArrowheads="1"/>
            </p:cNvSpPr>
            <p:nvPr/>
          </p:nvSpPr>
          <p:spPr bwMode="auto">
            <a:xfrm>
              <a:off x="3438526" y="3937563"/>
              <a:ext cx="419100" cy="377825"/>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18" name="Line 2698"/>
            <p:cNvSpPr>
              <a:spLocks noChangeShapeType="1"/>
            </p:cNvSpPr>
            <p:nvPr/>
          </p:nvSpPr>
          <p:spPr bwMode="auto">
            <a:xfrm flipH="1">
              <a:off x="3482976" y="4001061"/>
              <a:ext cx="331788" cy="228600"/>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919" name="Group 2706"/>
            <p:cNvGrpSpPr>
              <a:grpSpLocks/>
            </p:cNvGrpSpPr>
            <p:nvPr/>
          </p:nvGrpSpPr>
          <p:grpSpPr bwMode="auto">
            <a:xfrm>
              <a:off x="3462338" y="4093136"/>
              <a:ext cx="127000" cy="103188"/>
              <a:chOff x="2181" y="2536"/>
              <a:chExt cx="80" cy="65"/>
            </a:xfrm>
          </p:grpSpPr>
          <p:sp>
            <p:nvSpPr>
              <p:cNvPr id="4197" name="Freeform 2699"/>
              <p:cNvSpPr>
                <a:spLocks/>
              </p:cNvSpPr>
              <p:nvPr/>
            </p:nvSpPr>
            <p:spPr bwMode="auto">
              <a:xfrm>
                <a:off x="2196" y="2547"/>
                <a:ext cx="33" cy="22"/>
              </a:xfrm>
              <a:custGeom>
                <a:avLst/>
                <a:gdLst>
                  <a:gd name="T0" fmla="*/ 7 w 33"/>
                  <a:gd name="T1" fmla="*/ 0 h 22"/>
                  <a:gd name="T2" fmla="*/ 0 w 33"/>
                  <a:gd name="T3" fmla="*/ 9 h 22"/>
                  <a:gd name="T4" fmla="*/ 25 w 33"/>
                  <a:gd name="T5" fmla="*/ 22 h 22"/>
                  <a:gd name="T6" fmla="*/ 33 w 33"/>
                  <a:gd name="T7" fmla="*/ 13 h 22"/>
                  <a:gd name="T8" fmla="*/ 7 w 33"/>
                  <a:gd name="T9" fmla="*/ 0 h 22"/>
                </a:gdLst>
                <a:ahLst/>
                <a:cxnLst>
                  <a:cxn ang="0">
                    <a:pos x="T0" y="T1"/>
                  </a:cxn>
                  <a:cxn ang="0">
                    <a:pos x="T2" y="T3"/>
                  </a:cxn>
                  <a:cxn ang="0">
                    <a:pos x="T4" y="T5"/>
                  </a:cxn>
                  <a:cxn ang="0">
                    <a:pos x="T6" y="T7"/>
                  </a:cxn>
                  <a:cxn ang="0">
                    <a:pos x="T8" y="T9"/>
                  </a:cxn>
                </a:cxnLst>
                <a:rect l="0" t="0" r="r" b="b"/>
                <a:pathLst>
                  <a:path w="33" h="22">
                    <a:moveTo>
                      <a:pt x="7" y="0"/>
                    </a:moveTo>
                    <a:lnTo>
                      <a:pt x="0" y="9"/>
                    </a:lnTo>
                    <a:lnTo>
                      <a:pt x="25" y="22"/>
                    </a:lnTo>
                    <a:lnTo>
                      <a:pt x="33" y="1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98" name="Freeform 2700"/>
              <p:cNvSpPr>
                <a:spLocks/>
              </p:cNvSpPr>
              <p:nvPr/>
            </p:nvSpPr>
            <p:spPr bwMode="auto">
              <a:xfrm>
                <a:off x="2206" y="2538"/>
                <a:ext cx="46" cy="57"/>
              </a:xfrm>
              <a:custGeom>
                <a:avLst/>
                <a:gdLst>
                  <a:gd name="T0" fmla="*/ 35 w 46"/>
                  <a:gd name="T1" fmla="*/ 36 h 57"/>
                  <a:gd name="T2" fmla="*/ 46 w 46"/>
                  <a:gd name="T3" fmla="*/ 11 h 57"/>
                  <a:gd name="T4" fmla="*/ 38 w 46"/>
                  <a:gd name="T5" fmla="*/ 0 h 57"/>
                  <a:gd name="T6" fmla="*/ 6 w 46"/>
                  <a:gd name="T7" fmla="*/ 45 h 57"/>
                  <a:gd name="T8" fmla="*/ 3 w 46"/>
                  <a:gd name="T9" fmla="*/ 50 h 57"/>
                  <a:gd name="T10" fmla="*/ 0 w 46"/>
                  <a:gd name="T11" fmla="*/ 54 h 57"/>
                  <a:gd name="T12" fmla="*/ 8 w 46"/>
                  <a:gd name="T13" fmla="*/ 57 h 57"/>
                  <a:gd name="T14" fmla="*/ 16 w 46"/>
                  <a:gd name="T15" fmla="*/ 55 h 57"/>
                  <a:gd name="T16" fmla="*/ 21 w 46"/>
                  <a:gd name="T17" fmla="*/ 49 h 57"/>
                  <a:gd name="T18" fmla="*/ 35 w 46"/>
                  <a:gd name="T19"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7">
                    <a:moveTo>
                      <a:pt x="35" y="36"/>
                    </a:moveTo>
                    <a:lnTo>
                      <a:pt x="46" y="11"/>
                    </a:lnTo>
                    <a:lnTo>
                      <a:pt x="38" y="0"/>
                    </a:lnTo>
                    <a:lnTo>
                      <a:pt x="6" y="45"/>
                    </a:lnTo>
                    <a:lnTo>
                      <a:pt x="3" y="50"/>
                    </a:lnTo>
                    <a:lnTo>
                      <a:pt x="0" y="54"/>
                    </a:lnTo>
                    <a:lnTo>
                      <a:pt x="8" y="57"/>
                    </a:lnTo>
                    <a:lnTo>
                      <a:pt x="16" y="55"/>
                    </a:lnTo>
                    <a:lnTo>
                      <a:pt x="21" y="49"/>
                    </a:lnTo>
                    <a:lnTo>
                      <a:pt x="35" y="3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99" name="Freeform 2701"/>
              <p:cNvSpPr>
                <a:spLocks/>
              </p:cNvSpPr>
              <p:nvPr/>
            </p:nvSpPr>
            <p:spPr bwMode="auto">
              <a:xfrm>
                <a:off x="2206" y="2539"/>
                <a:ext cx="55" cy="62"/>
              </a:xfrm>
              <a:custGeom>
                <a:avLst/>
                <a:gdLst>
                  <a:gd name="T0" fmla="*/ 39 w 55"/>
                  <a:gd name="T1" fmla="*/ 0 h 62"/>
                  <a:gd name="T2" fmla="*/ 55 w 55"/>
                  <a:gd name="T3" fmla="*/ 5 h 62"/>
                  <a:gd name="T4" fmla="*/ 17 w 55"/>
                  <a:gd name="T5" fmla="*/ 62 h 62"/>
                  <a:gd name="T6" fmla="*/ 0 w 55"/>
                  <a:gd name="T7" fmla="*/ 57 h 62"/>
                  <a:gd name="T8" fmla="*/ 1 w 55"/>
                  <a:gd name="T9" fmla="*/ 57 h 62"/>
                  <a:gd name="T10" fmla="*/ 2 w 55"/>
                  <a:gd name="T11" fmla="*/ 57 h 62"/>
                  <a:gd name="T12" fmla="*/ 3 w 55"/>
                  <a:gd name="T13" fmla="*/ 56 h 62"/>
                  <a:gd name="T14" fmla="*/ 4 w 55"/>
                  <a:gd name="T15" fmla="*/ 56 h 62"/>
                  <a:gd name="T16" fmla="*/ 6 w 55"/>
                  <a:gd name="T17" fmla="*/ 55 h 62"/>
                  <a:gd name="T18" fmla="*/ 10 w 55"/>
                  <a:gd name="T19" fmla="*/ 53 h 62"/>
                  <a:gd name="T20" fmla="*/ 15 w 55"/>
                  <a:gd name="T21" fmla="*/ 50 h 62"/>
                  <a:gd name="T22" fmla="*/ 16 w 55"/>
                  <a:gd name="T23" fmla="*/ 49 h 62"/>
                  <a:gd name="T24" fmla="*/ 17 w 55"/>
                  <a:gd name="T25" fmla="*/ 48 h 62"/>
                  <a:gd name="T26" fmla="*/ 19 w 55"/>
                  <a:gd name="T27" fmla="*/ 47 h 62"/>
                  <a:gd name="T28" fmla="*/ 19 w 55"/>
                  <a:gd name="T29" fmla="*/ 46 h 62"/>
                  <a:gd name="T30" fmla="*/ 20 w 55"/>
                  <a:gd name="T31" fmla="*/ 45 h 62"/>
                  <a:gd name="T32" fmla="*/ 20 w 55"/>
                  <a:gd name="T33" fmla="*/ 45 h 62"/>
                  <a:gd name="T34" fmla="*/ 21 w 55"/>
                  <a:gd name="T35" fmla="*/ 44 h 62"/>
                  <a:gd name="T36" fmla="*/ 22 w 55"/>
                  <a:gd name="T37" fmla="*/ 43 h 62"/>
                  <a:gd name="T38" fmla="*/ 22 w 55"/>
                  <a:gd name="T39" fmla="*/ 43 h 62"/>
                  <a:gd name="T40" fmla="*/ 23 w 55"/>
                  <a:gd name="T41" fmla="*/ 42 h 62"/>
                  <a:gd name="T42" fmla="*/ 24 w 55"/>
                  <a:gd name="T43" fmla="*/ 41 h 62"/>
                  <a:gd name="T44" fmla="*/ 24 w 55"/>
                  <a:gd name="T45" fmla="*/ 40 h 62"/>
                  <a:gd name="T46" fmla="*/ 25 w 55"/>
                  <a:gd name="T47" fmla="*/ 40 h 62"/>
                  <a:gd name="T48" fmla="*/ 26 w 55"/>
                  <a:gd name="T49" fmla="*/ 39 h 62"/>
                  <a:gd name="T50" fmla="*/ 26 w 55"/>
                  <a:gd name="T51" fmla="*/ 38 h 62"/>
                  <a:gd name="T52" fmla="*/ 26 w 55"/>
                  <a:gd name="T53" fmla="*/ 38 h 62"/>
                  <a:gd name="T54" fmla="*/ 27 w 55"/>
                  <a:gd name="T55" fmla="*/ 38 h 62"/>
                  <a:gd name="T56" fmla="*/ 27 w 55"/>
                  <a:gd name="T57" fmla="*/ 37 h 62"/>
                  <a:gd name="T58" fmla="*/ 27 w 55"/>
                  <a:gd name="T59" fmla="*/ 37 h 62"/>
                  <a:gd name="T60" fmla="*/ 28 w 55"/>
                  <a:gd name="T61" fmla="*/ 36 h 62"/>
                  <a:gd name="T62" fmla="*/ 29 w 55"/>
                  <a:gd name="T63" fmla="*/ 34 h 62"/>
                  <a:gd name="T64" fmla="*/ 30 w 55"/>
                  <a:gd name="T65" fmla="*/ 32 h 62"/>
                  <a:gd name="T66" fmla="*/ 31 w 55"/>
                  <a:gd name="T67" fmla="*/ 30 h 62"/>
                  <a:gd name="T68" fmla="*/ 32 w 55"/>
                  <a:gd name="T69" fmla="*/ 28 h 62"/>
                  <a:gd name="T70" fmla="*/ 33 w 55"/>
                  <a:gd name="T71" fmla="*/ 27 h 62"/>
                  <a:gd name="T72" fmla="*/ 34 w 55"/>
                  <a:gd name="T73" fmla="*/ 25 h 62"/>
                  <a:gd name="T74" fmla="*/ 35 w 55"/>
                  <a:gd name="T75" fmla="*/ 23 h 62"/>
                  <a:gd name="T76" fmla="*/ 36 w 55"/>
                  <a:gd name="T77" fmla="*/ 21 h 62"/>
                  <a:gd name="T78" fmla="*/ 37 w 55"/>
                  <a:gd name="T79" fmla="*/ 20 h 62"/>
                  <a:gd name="T80" fmla="*/ 37 w 55"/>
                  <a:gd name="T81" fmla="*/ 18 h 62"/>
                  <a:gd name="T82" fmla="*/ 38 w 55"/>
                  <a:gd name="T83" fmla="*/ 17 h 62"/>
                  <a:gd name="T84" fmla="*/ 38 w 55"/>
                  <a:gd name="T85" fmla="*/ 15 h 62"/>
                  <a:gd name="T86" fmla="*/ 39 w 55"/>
                  <a:gd name="T87" fmla="*/ 14 h 62"/>
                  <a:gd name="T88" fmla="*/ 39 w 55"/>
                  <a:gd name="T89" fmla="*/ 13 h 62"/>
                  <a:gd name="T90" fmla="*/ 39 w 55"/>
                  <a:gd name="T91" fmla="*/ 11 h 62"/>
                  <a:gd name="T92" fmla="*/ 39 w 55"/>
                  <a:gd name="T93" fmla="*/ 10 h 62"/>
                  <a:gd name="T94" fmla="*/ 40 w 55"/>
                  <a:gd name="T95" fmla="*/ 9 h 62"/>
                  <a:gd name="T96" fmla="*/ 40 w 55"/>
                  <a:gd name="T97" fmla="*/ 8 h 62"/>
                  <a:gd name="T98" fmla="*/ 40 w 55"/>
                  <a:gd name="T99" fmla="*/ 6 h 62"/>
                  <a:gd name="T100" fmla="*/ 40 w 55"/>
                  <a:gd name="T101" fmla="*/ 5 h 62"/>
                  <a:gd name="T102" fmla="*/ 40 w 55"/>
                  <a:gd name="T103" fmla="*/ 2 h 62"/>
                  <a:gd name="T104" fmla="*/ 39 w 55"/>
                  <a:gd name="T10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62">
                    <a:moveTo>
                      <a:pt x="39" y="0"/>
                    </a:moveTo>
                    <a:lnTo>
                      <a:pt x="55" y="5"/>
                    </a:lnTo>
                    <a:lnTo>
                      <a:pt x="17" y="62"/>
                    </a:lnTo>
                    <a:lnTo>
                      <a:pt x="0" y="57"/>
                    </a:lnTo>
                    <a:lnTo>
                      <a:pt x="1" y="57"/>
                    </a:lnTo>
                    <a:lnTo>
                      <a:pt x="2" y="57"/>
                    </a:lnTo>
                    <a:lnTo>
                      <a:pt x="3" y="56"/>
                    </a:lnTo>
                    <a:lnTo>
                      <a:pt x="4" y="56"/>
                    </a:lnTo>
                    <a:lnTo>
                      <a:pt x="6" y="55"/>
                    </a:lnTo>
                    <a:lnTo>
                      <a:pt x="10" y="53"/>
                    </a:lnTo>
                    <a:lnTo>
                      <a:pt x="15" y="50"/>
                    </a:lnTo>
                    <a:lnTo>
                      <a:pt x="16" y="49"/>
                    </a:lnTo>
                    <a:lnTo>
                      <a:pt x="17" y="48"/>
                    </a:lnTo>
                    <a:lnTo>
                      <a:pt x="19" y="47"/>
                    </a:lnTo>
                    <a:lnTo>
                      <a:pt x="19" y="46"/>
                    </a:lnTo>
                    <a:lnTo>
                      <a:pt x="20" y="45"/>
                    </a:lnTo>
                    <a:lnTo>
                      <a:pt x="20" y="45"/>
                    </a:lnTo>
                    <a:lnTo>
                      <a:pt x="21" y="44"/>
                    </a:lnTo>
                    <a:lnTo>
                      <a:pt x="22" y="43"/>
                    </a:lnTo>
                    <a:lnTo>
                      <a:pt x="22" y="43"/>
                    </a:lnTo>
                    <a:lnTo>
                      <a:pt x="23" y="42"/>
                    </a:lnTo>
                    <a:lnTo>
                      <a:pt x="24" y="41"/>
                    </a:lnTo>
                    <a:lnTo>
                      <a:pt x="24" y="40"/>
                    </a:lnTo>
                    <a:lnTo>
                      <a:pt x="25" y="40"/>
                    </a:lnTo>
                    <a:lnTo>
                      <a:pt x="26" y="39"/>
                    </a:lnTo>
                    <a:lnTo>
                      <a:pt x="26" y="38"/>
                    </a:lnTo>
                    <a:lnTo>
                      <a:pt x="26" y="38"/>
                    </a:lnTo>
                    <a:lnTo>
                      <a:pt x="27" y="38"/>
                    </a:lnTo>
                    <a:lnTo>
                      <a:pt x="27" y="37"/>
                    </a:lnTo>
                    <a:lnTo>
                      <a:pt x="27" y="37"/>
                    </a:lnTo>
                    <a:lnTo>
                      <a:pt x="28" y="36"/>
                    </a:lnTo>
                    <a:lnTo>
                      <a:pt x="29" y="34"/>
                    </a:lnTo>
                    <a:lnTo>
                      <a:pt x="30" y="32"/>
                    </a:lnTo>
                    <a:lnTo>
                      <a:pt x="31" y="30"/>
                    </a:lnTo>
                    <a:lnTo>
                      <a:pt x="32" y="28"/>
                    </a:lnTo>
                    <a:lnTo>
                      <a:pt x="33" y="27"/>
                    </a:lnTo>
                    <a:lnTo>
                      <a:pt x="34" y="25"/>
                    </a:lnTo>
                    <a:lnTo>
                      <a:pt x="35" y="23"/>
                    </a:lnTo>
                    <a:lnTo>
                      <a:pt x="36" y="21"/>
                    </a:lnTo>
                    <a:lnTo>
                      <a:pt x="37" y="20"/>
                    </a:lnTo>
                    <a:lnTo>
                      <a:pt x="37" y="18"/>
                    </a:lnTo>
                    <a:lnTo>
                      <a:pt x="38" y="17"/>
                    </a:lnTo>
                    <a:lnTo>
                      <a:pt x="38" y="15"/>
                    </a:lnTo>
                    <a:lnTo>
                      <a:pt x="39" y="14"/>
                    </a:lnTo>
                    <a:lnTo>
                      <a:pt x="39" y="13"/>
                    </a:lnTo>
                    <a:lnTo>
                      <a:pt x="39" y="11"/>
                    </a:lnTo>
                    <a:lnTo>
                      <a:pt x="39" y="10"/>
                    </a:lnTo>
                    <a:lnTo>
                      <a:pt x="40" y="9"/>
                    </a:lnTo>
                    <a:lnTo>
                      <a:pt x="40" y="8"/>
                    </a:lnTo>
                    <a:lnTo>
                      <a:pt x="40" y="6"/>
                    </a:lnTo>
                    <a:lnTo>
                      <a:pt x="40" y="5"/>
                    </a:lnTo>
                    <a:lnTo>
                      <a:pt x="40" y="2"/>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00" name="Freeform 2702"/>
              <p:cNvSpPr>
                <a:spLocks/>
              </p:cNvSpPr>
              <p:nvPr/>
            </p:nvSpPr>
            <p:spPr bwMode="auto">
              <a:xfrm>
                <a:off x="2204" y="2537"/>
                <a:ext cx="43" cy="58"/>
              </a:xfrm>
              <a:custGeom>
                <a:avLst/>
                <a:gdLst>
                  <a:gd name="T0" fmla="*/ 43 w 43"/>
                  <a:gd name="T1" fmla="*/ 2 h 58"/>
                  <a:gd name="T2" fmla="*/ 6 w 43"/>
                  <a:gd name="T3" fmla="*/ 57 h 58"/>
                  <a:gd name="T4" fmla="*/ 0 w 43"/>
                  <a:gd name="T5" fmla="*/ 58 h 58"/>
                  <a:gd name="T6" fmla="*/ 39 w 43"/>
                  <a:gd name="T7" fmla="*/ 0 h 58"/>
                  <a:gd name="T8" fmla="*/ 43 w 43"/>
                  <a:gd name="T9" fmla="*/ 2 h 58"/>
                </a:gdLst>
                <a:ahLst/>
                <a:cxnLst>
                  <a:cxn ang="0">
                    <a:pos x="T0" y="T1"/>
                  </a:cxn>
                  <a:cxn ang="0">
                    <a:pos x="T2" y="T3"/>
                  </a:cxn>
                  <a:cxn ang="0">
                    <a:pos x="T4" y="T5"/>
                  </a:cxn>
                  <a:cxn ang="0">
                    <a:pos x="T6" y="T7"/>
                  </a:cxn>
                  <a:cxn ang="0">
                    <a:pos x="T8" y="T9"/>
                  </a:cxn>
                </a:cxnLst>
                <a:rect l="0" t="0" r="r" b="b"/>
                <a:pathLst>
                  <a:path w="43" h="58">
                    <a:moveTo>
                      <a:pt x="43" y="2"/>
                    </a:moveTo>
                    <a:lnTo>
                      <a:pt x="6" y="57"/>
                    </a:lnTo>
                    <a:lnTo>
                      <a:pt x="0" y="58"/>
                    </a:lnTo>
                    <a:lnTo>
                      <a:pt x="39" y="0"/>
                    </a:lnTo>
                    <a:lnTo>
                      <a:pt x="4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4201" name="Group 2705"/>
              <p:cNvGrpSpPr>
                <a:grpSpLocks/>
              </p:cNvGrpSpPr>
              <p:nvPr/>
            </p:nvGrpSpPr>
            <p:grpSpPr bwMode="auto">
              <a:xfrm>
                <a:off x="2181" y="2536"/>
                <a:ext cx="22" cy="22"/>
                <a:chOff x="2181" y="2536"/>
                <a:chExt cx="22" cy="22"/>
              </a:xfrm>
            </p:grpSpPr>
            <p:sp>
              <p:nvSpPr>
                <p:cNvPr id="4202" name="Freeform 2703"/>
                <p:cNvSpPr>
                  <a:spLocks/>
                </p:cNvSpPr>
                <p:nvPr/>
              </p:nvSpPr>
              <p:spPr bwMode="auto">
                <a:xfrm>
                  <a:off x="2181" y="2543"/>
                  <a:ext cx="20" cy="13"/>
                </a:xfrm>
                <a:custGeom>
                  <a:avLst/>
                  <a:gdLst>
                    <a:gd name="T0" fmla="*/ 20 w 20"/>
                    <a:gd name="T1" fmla="*/ 6 h 13"/>
                    <a:gd name="T2" fmla="*/ 16 w 20"/>
                    <a:gd name="T3" fmla="*/ 0 h 13"/>
                    <a:gd name="T4" fmla="*/ 9 w 20"/>
                    <a:gd name="T5" fmla="*/ 0 h 13"/>
                    <a:gd name="T6" fmla="*/ 5 w 20"/>
                    <a:gd name="T7" fmla="*/ 0 h 13"/>
                    <a:gd name="T8" fmla="*/ 1 w 20"/>
                    <a:gd name="T9" fmla="*/ 3 h 13"/>
                    <a:gd name="T10" fmla="*/ 0 w 20"/>
                    <a:gd name="T11" fmla="*/ 8 h 13"/>
                    <a:gd name="T12" fmla="*/ 6 w 20"/>
                    <a:gd name="T13" fmla="*/ 13 h 13"/>
                    <a:gd name="T14" fmla="*/ 14 w 20"/>
                    <a:gd name="T15" fmla="*/ 11 h 13"/>
                    <a:gd name="T16" fmla="*/ 20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0" y="6"/>
                      </a:moveTo>
                      <a:lnTo>
                        <a:pt x="16" y="0"/>
                      </a:lnTo>
                      <a:lnTo>
                        <a:pt x="9" y="0"/>
                      </a:lnTo>
                      <a:lnTo>
                        <a:pt x="5" y="0"/>
                      </a:lnTo>
                      <a:lnTo>
                        <a:pt x="1" y="3"/>
                      </a:lnTo>
                      <a:lnTo>
                        <a:pt x="0" y="8"/>
                      </a:lnTo>
                      <a:lnTo>
                        <a:pt x="6" y="13"/>
                      </a:lnTo>
                      <a:lnTo>
                        <a:pt x="14" y="11"/>
                      </a:lnTo>
                      <a:lnTo>
                        <a:pt x="20" y="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203" name="Freeform 2704"/>
                <p:cNvSpPr>
                  <a:spLocks/>
                </p:cNvSpPr>
                <p:nvPr/>
              </p:nvSpPr>
              <p:spPr bwMode="auto">
                <a:xfrm>
                  <a:off x="2181" y="2536"/>
                  <a:ext cx="22" cy="22"/>
                </a:xfrm>
                <a:custGeom>
                  <a:avLst/>
                  <a:gdLst>
                    <a:gd name="T0" fmla="*/ 2 w 22"/>
                    <a:gd name="T1" fmla="*/ 10 h 22"/>
                    <a:gd name="T2" fmla="*/ 4 w 22"/>
                    <a:gd name="T3" fmla="*/ 7 h 22"/>
                    <a:gd name="T4" fmla="*/ 7 w 22"/>
                    <a:gd name="T5" fmla="*/ 4 h 22"/>
                    <a:gd name="T6" fmla="*/ 11 w 22"/>
                    <a:gd name="T7" fmla="*/ 1 h 22"/>
                    <a:gd name="T8" fmla="*/ 16 w 22"/>
                    <a:gd name="T9" fmla="*/ 0 h 22"/>
                    <a:gd name="T10" fmla="*/ 20 w 22"/>
                    <a:gd name="T11" fmla="*/ 1 h 22"/>
                    <a:gd name="T12" fmla="*/ 21 w 22"/>
                    <a:gd name="T13" fmla="*/ 3 h 22"/>
                    <a:gd name="T14" fmla="*/ 22 w 22"/>
                    <a:gd name="T15" fmla="*/ 5 h 22"/>
                    <a:gd name="T16" fmla="*/ 22 w 22"/>
                    <a:gd name="T17" fmla="*/ 7 h 22"/>
                    <a:gd name="T18" fmla="*/ 21 w 22"/>
                    <a:gd name="T19" fmla="*/ 10 h 22"/>
                    <a:gd name="T20" fmla="*/ 20 w 22"/>
                    <a:gd name="T21" fmla="*/ 13 h 22"/>
                    <a:gd name="T22" fmla="*/ 19 w 22"/>
                    <a:gd name="T23" fmla="*/ 15 h 22"/>
                    <a:gd name="T24" fmla="*/ 18 w 22"/>
                    <a:gd name="T25" fmla="*/ 16 h 22"/>
                    <a:gd name="T26" fmla="*/ 17 w 22"/>
                    <a:gd name="T27" fmla="*/ 18 h 22"/>
                    <a:gd name="T28" fmla="*/ 14 w 22"/>
                    <a:gd name="T29" fmla="*/ 21 h 22"/>
                    <a:gd name="T30" fmla="*/ 12 w 22"/>
                    <a:gd name="T31" fmla="*/ 22 h 22"/>
                    <a:gd name="T32" fmla="*/ 10 w 22"/>
                    <a:gd name="T33" fmla="*/ 22 h 22"/>
                    <a:gd name="T34" fmla="*/ 7 w 22"/>
                    <a:gd name="T35" fmla="*/ 22 h 22"/>
                    <a:gd name="T36" fmla="*/ 4 w 22"/>
                    <a:gd name="T37" fmla="*/ 22 h 22"/>
                    <a:gd name="T38" fmla="*/ 2 w 22"/>
                    <a:gd name="T39" fmla="*/ 21 h 22"/>
                    <a:gd name="T40" fmla="*/ 1 w 22"/>
                    <a:gd name="T41" fmla="*/ 18 h 22"/>
                    <a:gd name="T42" fmla="*/ 0 w 22"/>
                    <a:gd name="T43" fmla="*/ 16 h 22"/>
                    <a:gd name="T44" fmla="*/ 1 w 22"/>
                    <a:gd name="T45" fmla="*/ 16 h 22"/>
                    <a:gd name="T46" fmla="*/ 4 w 22"/>
                    <a:gd name="T47" fmla="*/ 17 h 22"/>
                    <a:gd name="T48" fmla="*/ 6 w 22"/>
                    <a:gd name="T49" fmla="*/ 17 h 22"/>
                    <a:gd name="T50" fmla="*/ 8 w 22"/>
                    <a:gd name="T51" fmla="*/ 17 h 22"/>
                    <a:gd name="T52" fmla="*/ 9 w 22"/>
                    <a:gd name="T53" fmla="*/ 17 h 22"/>
                    <a:gd name="T54" fmla="*/ 12 w 22"/>
                    <a:gd name="T55" fmla="*/ 15 h 22"/>
                    <a:gd name="T56" fmla="*/ 13 w 22"/>
                    <a:gd name="T57" fmla="*/ 11 h 22"/>
                    <a:gd name="T58" fmla="*/ 13 w 22"/>
                    <a:gd name="T59" fmla="*/ 8 h 22"/>
                    <a:gd name="T60" fmla="*/ 10 w 22"/>
                    <a:gd name="T61" fmla="*/ 6 h 22"/>
                    <a:gd name="T62" fmla="*/ 9 w 22"/>
                    <a:gd name="T63" fmla="*/ 6 h 22"/>
                    <a:gd name="T64" fmla="*/ 7 w 22"/>
                    <a:gd name="T65" fmla="*/ 7 h 22"/>
                    <a:gd name="T66" fmla="*/ 6 w 22"/>
                    <a:gd name="T67" fmla="*/ 7 h 22"/>
                    <a:gd name="T68" fmla="*/ 4 w 22"/>
                    <a:gd name="T69" fmla="*/ 8 h 22"/>
                    <a:gd name="T70" fmla="*/ 1 w 22"/>
                    <a:gd name="T7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2">
                      <a:moveTo>
                        <a:pt x="1" y="10"/>
                      </a:moveTo>
                      <a:lnTo>
                        <a:pt x="2" y="10"/>
                      </a:lnTo>
                      <a:lnTo>
                        <a:pt x="2" y="9"/>
                      </a:lnTo>
                      <a:lnTo>
                        <a:pt x="4" y="7"/>
                      </a:lnTo>
                      <a:lnTo>
                        <a:pt x="5" y="6"/>
                      </a:lnTo>
                      <a:lnTo>
                        <a:pt x="7" y="4"/>
                      </a:lnTo>
                      <a:lnTo>
                        <a:pt x="9" y="2"/>
                      </a:lnTo>
                      <a:lnTo>
                        <a:pt x="11" y="1"/>
                      </a:lnTo>
                      <a:lnTo>
                        <a:pt x="13" y="0"/>
                      </a:lnTo>
                      <a:lnTo>
                        <a:pt x="16" y="0"/>
                      </a:lnTo>
                      <a:lnTo>
                        <a:pt x="17" y="0"/>
                      </a:lnTo>
                      <a:lnTo>
                        <a:pt x="20" y="1"/>
                      </a:lnTo>
                      <a:lnTo>
                        <a:pt x="21" y="2"/>
                      </a:lnTo>
                      <a:lnTo>
                        <a:pt x="21" y="3"/>
                      </a:lnTo>
                      <a:lnTo>
                        <a:pt x="21" y="5"/>
                      </a:lnTo>
                      <a:lnTo>
                        <a:pt x="22" y="5"/>
                      </a:lnTo>
                      <a:lnTo>
                        <a:pt x="22" y="6"/>
                      </a:lnTo>
                      <a:lnTo>
                        <a:pt x="22" y="7"/>
                      </a:lnTo>
                      <a:lnTo>
                        <a:pt x="21" y="8"/>
                      </a:lnTo>
                      <a:lnTo>
                        <a:pt x="21" y="10"/>
                      </a:lnTo>
                      <a:lnTo>
                        <a:pt x="21" y="11"/>
                      </a:lnTo>
                      <a:lnTo>
                        <a:pt x="20" y="13"/>
                      </a:lnTo>
                      <a:lnTo>
                        <a:pt x="20" y="14"/>
                      </a:lnTo>
                      <a:lnTo>
                        <a:pt x="19" y="15"/>
                      </a:lnTo>
                      <a:lnTo>
                        <a:pt x="19" y="16"/>
                      </a:lnTo>
                      <a:lnTo>
                        <a:pt x="18" y="16"/>
                      </a:lnTo>
                      <a:lnTo>
                        <a:pt x="18" y="17"/>
                      </a:lnTo>
                      <a:lnTo>
                        <a:pt x="17" y="18"/>
                      </a:lnTo>
                      <a:lnTo>
                        <a:pt x="16" y="19"/>
                      </a:lnTo>
                      <a:lnTo>
                        <a:pt x="14" y="21"/>
                      </a:lnTo>
                      <a:lnTo>
                        <a:pt x="13" y="21"/>
                      </a:lnTo>
                      <a:lnTo>
                        <a:pt x="12" y="22"/>
                      </a:lnTo>
                      <a:lnTo>
                        <a:pt x="11" y="22"/>
                      </a:lnTo>
                      <a:lnTo>
                        <a:pt x="10" y="22"/>
                      </a:lnTo>
                      <a:lnTo>
                        <a:pt x="8" y="22"/>
                      </a:lnTo>
                      <a:lnTo>
                        <a:pt x="7" y="22"/>
                      </a:lnTo>
                      <a:lnTo>
                        <a:pt x="5" y="22"/>
                      </a:lnTo>
                      <a:lnTo>
                        <a:pt x="4" y="22"/>
                      </a:lnTo>
                      <a:lnTo>
                        <a:pt x="3" y="21"/>
                      </a:lnTo>
                      <a:lnTo>
                        <a:pt x="2" y="21"/>
                      </a:lnTo>
                      <a:lnTo>
                        <a:pt x="1" y="19"/>
                      </a:lnTo>
                      <a:lnTo>
                        <a:pt x="1" y="18"/>
                      </a:lnTo>
                      <a:lnTo>
                        <a:pt x="0" y="17"/>
                      </a:lnTo>
                      <a:lnTo>
                        <a:pt x="0" y="16"/>
                      </a:lnTo>
                      <a:lnTo>
                        <a:pt x="0" y="15"/>
                      </a:lnTo>
                      <a:lnTo>
                        <a:pt x="1" y="16"/>
                      </a:lnTo>
                      <a:lnTo>
                        <a:pt x="3" y="16"/>
                      </a:lnTo>
                      <a:lnTo>
                        <a:pt x="4" y="17"/>
                      </a:lnTo>
                      <a:lnTo>
                        <a:pt x="5" y="17"/>
                      </a:lnTo>
                      <a:lnTo>
                        <a:pt x="6" y="17"/>
                      </a:lnTo>
                      <a:lnTo>
                        <a:pt x="7" y="17"/>
                      </a:lnTo>
                      <a:lnTo>
                        <a:pt x="8" y="17"/>
                      </a:lnTo>
                      <a:lnTo>
                        <a:pt x="9" y="17"/>
                      </a:lnTo>
                      <a:lnTo>
                        <a:pt x="9" y="17"/>
                      </a:lnTo>
                      <a:lnTo>
                        <a:pt x="10" y="16"/>
                      </a:lnTo>
                      <a:lnTo>
                        <a:pt x="12" y="15"/>
                      </a:lnTo>
                      <a:lnTo>
                        <a:pt x="13" y="12"/>
                      </a:lnTo>
                      <a:lnTo>
                        <a:pt x="13" y="11"/>
                      </a:lnTo>
                      <a:lnTo>
                        <a:pt x="13" y="9"/>
                      </a:lnTo>
                      <a:lnTo>
                        <a:pt x="13" y="8"/>
                      </a:lnTo>
                      <a:lnTo>
                        <a:pt x="12" y="7"/>
                      </a:lnTo>
                      <a:lnTo>
                        <a:pt x="10" y="6"/>
                      </a:lnTo>
                      <a:lnTo>
                        <a:pt x="10" y="6"/>
                      </a:lnTo>
                      <a:lnTo>
                        <a:pt x="9" y="6"/>
                      </a:lnTo>
                      <a:lnTo>
                        <a:pt x="8" y="6"/>
                      </a:lnTo>
                      <a:lnTo>
                        <a:pt x="7" y="7"/>
                      </a:lnTo>
                      <a:lnTo>
                        <a:pt x="7" y="7"/>
                      </a:lnTo>
                      <a:lnTo>
                        <a:pt x="6" y="7"/>
                      </a:lnTo>
                      <a:lnTo>
                        <a:pt x="6" y="7"/>
                      </a:lnTo>
                      <a:lnTo>
                        <a:pt x="4" y="8"/>
                      </a:lnTo>
                      <a:lnTo>
                        <a:pt x="3" y="9"/>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1920" name="Freeform 2707"/>
            <p:cNvSpPr>
              <a:spLocks/>
            </p:cNvSpPr>
            <p:nvPr/>
          </p:nvSpPr>
          <p:spPr bwMode="auto">
            <a:xfrm>
              <a:off x="3541715" y="3953438"/>
              <a:ext cx="200025" cy="214313"/>
            </a:xfrm>
            <a:custGeom>
              <a:avLst/>
              <a:gdLst>
                <a:gd name="T0" fmla="*/ 123 w 126"/>
                <a:gd name="T1" fmla="*/ 50 h 135"/>
                <a:gd name="T2" fmla="*/ 121 w 126"/>
                <a:gd name="T3" fmla="*/ 48 h 135"/>
                <a:gd name="T4" fmla="*/ 120 w 126"/>
                <a:gd name="T5" fmla="*/ 43 h 135"/>
                <a:gd name="T6" fmla="*/ 118 w 126"/>
                <a:gd name="T7" fmla="*/ 33 h 135"/>
                <a:gd name="T8" fmla="*/ 114 w 126"/>
                <a:gd name="T9" fmla="*/ 24 h 135"/>
                <a:gd name="T10" fmla="*/ 107 w 126"/>
                <a:gd name="T11" fmla="*/ 16 h 135"/>
                <a:gd name="T12" fmla="*/ 97 w 126"/>
                <a:gd name="T13" fmla="*/ 10 h 135"/>
                <a:gd name="T14" fmla="*/ 87 w 126"/>
                <a:gd name="T15" fmla="*/ 6 h 135"/>
                <a:gd name="T16" fmla="*/ 76 w 126"/>
                <a:gd name="T17" fmla="*/ 4 h 135"/>
                <a:gd name="T18" fmla="*/ 69 w 126"/>
                <a:gd name="T19" fmla="*/ 5 h 135"/>
                <a:gd name="T20" fmla="*/ 64 w 126"/>
                <a:gd name="T21" fmla="*/ 5 h 135"/>
                <a:gd name="T22" fmla="*/ 61 w 126"/>
                <a:gd name="T23" fmla="*/ 3 h 135"/>
                <a:gd name="T24" fmla="*/ 56 w 126"/>
                <a:gd name="T25" fmla="*/ 1 h 135"/>
                <a:gd name="T26" fmla="*/ 52 w 126"/>
                <a:gd name="T27" fmla="*/ 2 h 135"/>
                <a:gd name="T28" fmla="*/ 55 w 126"/>
                <a:gd name="T29" fmla="*/ 5 h 135"/>
                <a:gd name="T30" fmla="*/ 59 w 126"/>
                <a:gd name="T31" fmla="*/ 6 h 135"/>
                <a:gd name="T32" fmla="*/ 53 w 126"/>
                <a:gd name="T33" fmla="*/ 6 h 135"/>
                <a:gd name="T34" fmla="*/ 46 w 126"/>
                <a:gd name="T35" fmla="*/ 7 h 135"/>
                <a:gd name="T36" fmla="*/ 39 w 126"/>
                <a:gd name="T37" fmla="*/ 8 h 135"/>
                <a:gd name="T38" fmla="*/ 34 w 126"/>
                <a:gd name="T39" fmla="*/ 12 h 135"/>
                <a:gd name="T40" fmla="*/ 33 w 126"/>
                <a:gd name="T41" fmla="*/ 17 h 135"/>
                <a:gd name="T42" fmla="*/ 37 w 126"/>
                <a:gd name="T43" fmla="*/ 22 h 135"/>
                <a:gd name="T44" fmla="*/ 36 w 126"/>
                <a:gd name="T45" fmla="*/ 27 h 135"/>
                <a:gd name="T46" fmla="*/ 33 w 126"/>
                <a:gd name="T47" fmla="*/ 31 h 135"/>
                <a:gd name="T48" fmla="*/ 28 w 126"/>
                <a:gd name="T49" fmla="*/ 33 h 135"/>
                <a:gd name="T50" fmla="*/ 22 w 126"/>
                <a:gd name="T51" fmla="*/ 37 h 135"/>
                <a:gd name="T52" fmla="*/ 15 w 126"/>
                <a:gd name="T53" fmla="*/ 43 h 135"/>
                <a:gd name="T54" fmla="*/ 11 w 126"/>
                <a:gd name="T55" fmla="*/ 51 h 135"/>
                <a:gd name="T56" fmla="*/ 7 w 126"/>
                <a:gd name="T57" fmla="*/ 61 h 135"/>
                <a:gd name="T58" fmla="*/ 0 w 126"/>
                <a:gd name="T59" fmla="*/ 68 h 135"/>
                <a:gd name="T60" fmla="*/ 1 w 126"/>
                <a:gd name="T61" fmla="*/ 74 h 135"/>
                <a:gd name="T62" fmla="*/ 6 w 126"/>
                <a:gd name="T63" fmla="*/ 76 h 135"/>
                <a:gd name="T64" fmla="*/ 11 w 126"/>
                <a:gd name="T65" fmla="*/ 76 h 135"/>
                <a:gd name="T66" fmla="*/ 15 w 126"/>
                <a:gd name="T67" fmla="*/ 75 h 135"/>
                <a:gd name="T68" fmla="*/ 19 w 126"/>
                <a:gd name="T69" fmla="*/ 74 h 135"/>
                <a:gd name="T70" fmla="*/ 24 w 126"/>
                <a:gd name="T71" fmla="*/ 81 h 135"/>
                <a:gd name="T72" fmla="*/ 29 w 126"/>
                <a:gd name="T73" fmla="*/ 88 h 135"/>
                <a:gd name="T74" fmla="*/ 34 w 126"/>
                <a:gd name="T75" fmla="*/ 94 h 135"/>
                <a:gd name="T76" fmla="*/ 34 w 126"/>
                <a:gd name="T77" fmla="*/ 98 h 135"/>
                <a:gd name="T78" fmla="*/ 33 w 126"/>
                <a:gd name="T79" fmla="*/ 104 h 135"/>
                <a:gd name="T80" fmla="*/ 39 w 126"/>
                <a:gd name="T81" fmla="*/ 120 h 135"/>
                <a:gd name="T82" fmla="*/ 46 w 126"/>
                <a:gd name="T83" fmla="*/ 128 h 135"/>
                <a:gd name="T84" fmla="*/ 50 w 126"/>
                <a:gd name="T85" fmla="*/ 132 h 135"/>
                <a:gd name="T86" fmla="*/ 56 w 126"/>
                <a:gd name="T87" fmla="*/ 134 h 135"/>
                <a:gd name="T88" fmla="*/ 65 w 126"/>
                <a:gd name="T89" fmla="*/ 133 h 135"/>
                <a:gd name="T90" fmla="*/ 82 w 126"/>
                <a:gd name="T91" fmla="*/ 120 h 135"/>
                <a:gd name="T92" fmla="*/ 98 w 126"/>
                <a:gd name="T93" fmla="*/ 100 h 135"/>
                <a:gd name="T94" fmla="*/ 104 w 126"/>
                <a:gd name="T95" fmla="*/ 83 h 135"/>
                <a:gd name="T96" fmla="*/ 106 w 126"/>
                <a:gd name="T97" fmla="*/ 82 h 135"/>
                <a:gd name="T98" fmla="*/ 116 w 126"/>
                <a:gd name="T99" fmla="*/ 76 h 135"/>
                <a:gd name="T100" fmla="*/ 124 w 126"/>
                <a:gd name="T101"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6" h="135">
                  <a:moveTo>
                    <a:pt x="125" y="55"/>
                  </a:moveTo>
                  <a:lnTo>
                    <a:pt x="125" y="53"/>
                  </a:lnTo>
                  <a:lnTo>
                    <a:pt x="125" y="52"/>
                  </a:lnTo>
                  <a:lnTo>
                    <a:pt x="124" y="51"/>
                  </a:lnTo>
                  <a:lnTo>
                    <a:pt x="123" y="50"/>
                  </a:lnTo>
                  <a:lnTo>
                    <a:pt x="123" y="49"/>
                  </a:lnTo>
                  <a:lnTo>
                    <a:pt x="122" y="49"/>
                  </a:lnTo>
                  <a:lnTo>
                    <a:pt x="121" y="49"/>
                  </a:lnTo>
                  <a:lnTo>
                    <a:pt x="121" y="48"/>
                  </a:lnTo>
                  <a:lnTo>
                    <a:pt x="121" y="48"/>
                  </a:lnTo>
                  <a:lnTo>
                    <a:pt x="121" y="48"/>
                  </a:lnTo>
                  <a:lnTo>
                    <a:pt x="121" y="47"/>
                  </a:lnTo>
                  <a:lnTo>
                    <a:pt x="121" y="47"/>
                  </a:lnTo>
                  <a:lnTo>
                    <a:pt x="121" y="45"/>
                  </a:lnTo>
                  <a:lnTo>
                    <a:pt x="120" y="43"/>
                  </a:lnTo>
                  <a:lnTo>
                    <a:pt x="120" y="41"/>
                  </a:lnTo>
                  <a:lnTo>
                    <a:pt x="120" y="39"/>
                  </a:lnTo>
                  <a:lnTo>
                    <a:pt x="119" y="37"/>
                  </a:lnTo>
                  <a:lnTo>
                    <a:pt x="119" y="35"/>
                  </a:lnTo>
                  <a:lnTo>
                    <a:pt x="118" y="33"/>
                  </a:lnTo>
                  <a:lnTo>
                    <a:pt x="117" y="31"/>
                  </a:lnTo>
                  <a:lnTo>
                    <a:pt x="117" y="29"/>
                  </a:lnTo>
                  <a:lnTo>
                    <a:pt x="116" y="27"/>
                  </a:lnTo>
                  <a:lnTo>
                    <a:pt x="115" y="26"/>
                  </a:lnTo>
                  <a:lnTo>
                    <a:pt x="114" y="24"/>
                  </a:lnTo>
                  <a:lnTo>
                    <a:pt x="112" y="22"/>
                  </a:lnTo>
                  <a:lnTo>
                    <a:pt x="111" y="21"/>
                  </a:lnTo>
                  <a:lnTo>
                    <a:pt x="110" y="19"/>
                  </a:lnTo>
                  <a:lnTo>
                    <a:pt x="108" y="18"/>
                  </a:lnTo>
                  <a:lnTo>
                    <a:pt x="107" y="16"/>
                  </a:lnTo>
                  <a:lnTo>
                    <a:pt x="105" y="15"/>
                  </a:lnTo>
                  <a:lnTo>
                    <a:pt x="103" y="13"/>
                  </a:lnTo>
                  <a:lnTo>
                    <a:pt x="101" y="12"/>
                  </a:lnTo>
                  <a:lnTo>
                    <a:pt x="99" y="11"/>
                  </a:lnTo>
                  <a:lnTo>
                    <a:pt x="97" y="10"/>
                  </a:lnTo>
                  <a:lnTo>
                    <a:pt x="95" y="9"/>
                  </a:lnTo>
                  <a:lnTo>
                    <a:pt x="93" y="8"/>
                  </a:lnTo>
                  <a:lnTo>
                    <a:pt x="91" y="7"/>
                  </a:lnTo>
                  <a:lnTo>
                    <a:pt x="89" y="6"/>
                  </a:lnTo>
                  <a:lnTo>
                    <a:pt x="87" y="6"/>
                  </a:lnTo>
                  <a:lnTo>
                    <a:pt x="85" y="5"/>
                  </a:lnTo>
                  <a:lnTo>
                    <a:pt x="83" y="5"/>
                  </a:lnTo>
                  <a:lnTo>
                    <a:pt x="80" y="5"/>
                  </a:lnTo>
                  <a:lnTo>
                    <a:pt x="78" y="4"/>
                  </a:lnTo>
                  <a:lnTo>
                    <a:pt x="76" y="4"/>
                  </a:lnTo>
                  <a:lnTo>
                    <a:pt x="74" y="4"/>
                  </a:lnTo>
                  <a:lnTo>
                    <a:pt x="73" y="4"/>
                  </a:lnTo>
                  <a:lnTo>
                    <a:pt x="71" y="5"/>
                  </a:lnTo>
                  <a:lnTo>
                    <a:pt x="70" y="5"/>
                  </a:lnTo>
                  <a:lnTo>
                    <a:pt x="69" y="5"/>
                  </a:lnTo>
                  <a:lnTo>
                    <a:pt x="67" y="5"/>
                  </a:lnTo>
                  <a:lnTo>
                    <a:pt x="66" y="6"/>
                  </a:lnTo>
                  <a:lnTo>
                    <a:pt x="64" y="6"/>
                  </a:lnTo>
                  <a:lnTo>
                    <a:pt x="64" y="5"/>
                  </a:lnTo>
                  <a:lnTo>
                    <a:pt x="64" y="5"/>
                  </a:lnTo>
                  <a:lnTo>
                    <a:pt x="63" y="4"/>
                  </a:lnTo>
                  <a:lnTo>
                    <a:pt x="63" y="4"/>
                  </a:lnTo>
                  <a:lnTo>
                    <a:pt x="62" y="4"/>
                  </a:lnTo>
                  <a:lnTo>
                    <a:pt x="62" y="3"/>
                  </a:lnTo>
                  <a:lnTo>
                    <a:pt x="61" y="3"/>
                  </a:lnTo>
                  <a:lnTo>
                    <a:pt x="61" y="3"/>
                  </a:lnTo>
                  <a:lnTo>
                    <a:pt x="59" y="2"/>
                  </a:lnTo>
                  <a:lnTo>
                    <a:pt x="58" y="1"/>
                  </a:lnTo>
                  <a:lnTo>
                    <a:pt x="57" y="1"/>
                  </a:lnTo>
                  <a:lnTo>
                    <a:pt x="56" y="1"/>
                  </a:lnTo>
                  <a:lnTo>
                    <a:pt x="55" y="0"/>
                  </a:lnTo>
                  <a:lnTo>
                    <a:pt x="54" y="0"/>
                  </a:lnTo>
                  <a:lnTo>
                    <a:pt x="54" y="0"/>
                  </a:lnTo>
                  <a:lnTo>
                    <a:pt x="53" y="0"/>
                  </a:lnTo>
                  <a:lnTo>
                    <a:pt x="52" y="2"/>
                  </a:lnTo>
                  <a:lnTo>
                    <a:pt x="53" y="4"/>
                  </a:lnTo>
                  <a:lnTo>
                    <a:pt x="54" y="4"/>
                  </a:lnTo>
                  <a:lnTo>
                    <a:pt x="54" y="4"/>
                  </a:lnTo>
                  <a:lnTo>
                    <a:pt x="55" y="4"/>
                  </a:lnTo>
                  <a:lnTo>
                    <a:pt x="55" y="5"/>
                  </a:lnTo>
                  <a:lnTo>
                    <a:pt x="56" y="5"/>
                  </a:lnTo>
                  <a:lnTo>
                    <a:pt x="57" y="5"/>
                  </a:lnTo>
                  <a:lnTo>
                    <a:pt x="58" y="5"/>
                  </a:lnTo>
                  <a:lnTo>
                    <a:pt x="59" y="6"/>
                  </a:lnTo>
                  <a:lnTo>
                    <a:pt x="59" y="6"/>
                  </a:lnTo>
                  <a:lnTo>
                    <a:pt x="57" y="6"/>
                  </a:lnTo>
                  <a:lnTo>
                    <a:pt x="56" y="6"/>
                  </a:lnTo>
                  <a:lnTo>
                    <a:pt x="55" y="6"/>
                  </a:lnTo>
                  <a:lnTo>
                    <a:pt x="54" y="6"/>
                  </a:lnTo>
                  <a:lnTo>
                    <a:pt x="53" y="6"/>
                  </a:lnTo>
                  <a:lnTo>
                    <a:pt x="52" y="6"/>
                  </a:lnTo>
                  <a:lnTo>
                    <a:pt x="50" y="6"/>
                  </a:lnTo>
                  <a:lnTo>
                    <a:pt x="49" y="6"/>
                  </a:lnTo>
                  <a:lnTo>
                    <a:pt x="48" y="6"/>
                  </a:lnTo>
                  <a:lnTo>
                    <a:pt x="46" y="7"/>
                  </a:lnTo>
                  <a:lnTo>
                    <a:pt x="45" y="7"/>
                  </a:lnTo>
                  <a:lnTo>
                    <a:pt x="43" y="7"/>
                  </a:lnTo>
                  <a:lnTo>
                    <a:pt x="42" y="8"/>
                  </a:lnTo>
                  <a:lnTo>
                    <a:pt x="41" y="8"/>
                  </a:lnTo>
                  <a:lnTo>
                    <a:pt x="39" y="8"/>
                  </a:lnTo>
                  <a:lnTo>
                    <a:pt x="38" y="9"/>
                  </a:lnTo>
                  <a:lnTo>
                    <a:pt x="36" y="10"/>
                  </a:lnTo>
                  <a:lnTo>
                    <a:pt x="35" y="10"/>
                  </a:lnTo>
                  <a:lnTo>
                    <a:pt x="35" y="11"/>
                  </a:lnTo>
                  <a:lnTo>
                    <a:pt x="34" y="12"/>
                  </a:lnTo>
                  <a:lnTo>
                    <a:pt x="33" y="13"/>
                  </a:lnTo>
                  <a:lnTo>
                    <a:pt x="33" y="14"/>
                  </a:lnTo>
                  <a:lnTo>
                    <a:pt x="33" y="15"/>
                  </a:lnTo>
                  <a:lnTo>
                    <a:pt x="33" y="16"/>
                  </a:lnTo>
                  <a:lnTo>
                    <a:pt x="33" y="17"/>
                  </a:lnTo>
                  <a:lnTo>
                    <a:pt x="33" y="18"/>
                  </a:lnTo>
                  <a:lnTo>
                    <a:pt x="34" y="19"/>
                  </a:lnTo>
                  <a:lnTo>
                    <a:pt x="35" y="20"/>
                  </a:lnTo>
                  <a:lnTo>
                    <a:pt x="36" y="21"/>
                  </a:lnTo>
                  <a:lnTo>
                    <a:pt x="37" y="22"/>
                  </a:lnTo>
                  <a:lnTo>
                    <a:pt x="39" y="23"/>
                  </a:lnTo>
                  <a:lnTo>
                    <a:pt x="38" y="24"/>
                  </a:lnTo>
                  <a:lnTo>
                    <a:pt x="37" y="25"/>
                  </a:lnTo>
                  <a:lnTo>
                    <a:pt x="37" y="26"/>
                  </a:lnTo>
                  <a:lnTo>
                    <a:pt x="36" y="27"/>
                  </a:lnTo>
                  <a:lnTo>
                    <a:pt x="36" y="28"/>
                  </a:lnTo>
                  <a:lnTo>
                    <a:pt x="35" y="29"/>
                  </a:lnTo>
                  <a:lnTo>
                    <a:pt x="35" y="30"/>
                  </a:lnTo>
                  <a:lnTo>
                    <a:pt x="34" y="31"/>
                  </a:lnTo>
                  <a:lnTo>
                    <a:pt x="33" y="31"/>
                  </a:lnTo>
                  <a:lnTo>
                    <a:pt x="32" y="31"/>
                  </a:lnTo>
                  <a:lnTo>
                    <a:pt x="32" y="32"/>
                  </a:lnTo>
                  <a:lnTo>
                    <a:pt x="31" y="32"/>
                  </a:lnTo>
                  <a:lnTo>
                    <a:pt x="29" y="33"/>
                  </a:lnTo>
                  <a:lnTo>
                    <a:pt x="28" y="33"/>
                  </a:lnTo>
                  <a:lnTo>
                    <a:pt x="27" y="34"/>
                  </a:lnTo>
                  <a:lnTo>
                    <a:pt x="26" y="35"/>
                  </a:lnTo>
                  <a:lnTo>
                    <a:pt x="25" y="35"/>
                  </a:lnTo>
                  <a:lnTo>
                    <a:pt x="23" y="36"/>
                  </a:lnTo>
                  <a:lnTo>
                    <a:pt x="22" y="37"/>
                  </a:lnTo>
                  <a:lnTo>
                    <a:pt x="21" y="38"/>
                  </a:lnTo>
                  <a:lnTo>
                    <a:pt x="19" y="39"/>
                  </a:lnTo>
                  <a:lnTo>
                    <a:pt x="18" y="40"/>
                  </a:lnTo>
                  <a:lnTo>
                    <a:pt x="16" y="42"/>
                  </a:lnTo>
                  <a:lnTo>
                    <a:pt x="15" y="43"/>
                  </a:lnTo>
                  <a:lnTo>
                    <a:pt x="14" y="44"/>
                  </a:lnTo>
                  <a:lnTo>
                    <a:pt x="13" y="46"/>
                  </a:lnTo>
                  <a:lnTo>
                    <a:pt x="12" y="48"/>
                  </a:lnTo>
                  <a:lnTo>
                    <a:pt x="12" y="49"/>
                  </a:lnTo>
                  <a:lnTo>
                    <a:pt x="11" y="51"/>
                  </a:lnTo>
                  <a:lnTo>
                    <a:pt x="11" y="53"/>
                  </a:lnTo>
                  <a:lnTo>
                    <a:pt x="12" y="55"/>
                  </a:lnTo>
                  <a:lnTo>
                    <a:pt x="12" y="58"/>
                  </a:lnTo>
                  <a:lnTo>
                    <a:pt x="9" y="59"/>
                  </a:lnTo>
                  <a:lnTo>
                    <a:pt x="7" y="61"/>
                  </a:lnTo>
                  <a:lnTo>
                    <a:pt x="5" y="62"/>
                  </a:lnTo>
                  <a:lnTo>
                    <a:pt x="3" y="64"/>
                  </a:lnTo>
                  <a:lnTo>
                    <a:pt x="2" y="66"/>
                  </a:lnTo>
                  <a:lnTo>
                    <a:pt x="1" y="67"/>
                  </a:lnTo>
                  <a:lnTo>
                    <a:pt x="0" y="68"/>
                  </a:lnTo>
                  <a:lnTo>
                    <a:pt x="0" y="70"/>
                  </a:lnTo>
                  <a:lnTo>
                    <a:pt x="0" y="71"/>
                  </a:lnTo>
                  <a:lnTo>
                    <a:pt x="0" y="72"/>
                  </a:lnTo>
                  <a:lnTo>
                    <a:pt x="0" y="73"/>
                  </a:lnTo>
                  <a:lnTo>
                    <a:pt x="1" y="74"/>
                  </a:lnTo>
                  <a:lnTo>
                    <a:pt x="2" y="75"/>
                  </a:lnTo>
                  <a:lnTo>
                    <a:pt x="3" y="76"/>
                  </a:lnTo>
                  <a:lnTo>
                    <a:pt x="4" y="76"/>
                  </a:lnTo>
                  <a:lnTo>
                    <a:pt x="5" y="76"/>
                  </a:lnTo>
                  <a:lnTo>
                    <a:pt x="6" y="76"/>
                  </a:lnTo>
                  <a:lnTo>
                    <a:pt x="7" y="76"/>
                  </a:lnTo>
                  <a:lnTo>
                    <a:pt x="8" y="76"/>
                  </a:lnTo>
                  <a:lnTo>
                    <a:pt x="9" y="76"/>
                  </a:lnTo>
                  <a:lnTo>
                    <a:pt x="10" y="76"/>
                  </a:lnTo>
                  <a:lnTo>
                    <a:pt x="11" y="76"/>
                  </a:lnTo>
                  <a:lnTo>
                    <a:pt x="12" y="76"/>
                  </a:lnTo>
                  <a:lnTo>
                    <a:pt x="12" y="76"/>
                  </a:lnTo>
                  <a:lnTo>
                    <a:pt x="13" y="76"/>
                  </a:lnTo>
                  <a:lnTo>
                    <a:pt x="14" y="76"/>
                  </a:lnTo>
                  <a:lnTo>
                    <a:pt x="15" y="75"/>
                  </a:lnTo>
                  <a:lnTo>
                    <a:pt x="16" y="75"/>
                  </a:lnTo>
                  <a:lnTo>
                    <a:pt x="17" y="75"/>
                  </a:lnTo>
                  <a:lnTo>
                    <a:pt x="17" y="75"/>
                  </a:lnTo>
                  <a:lnTo>
                    <a:pt x="18" y="75"/>
                  </a:lnTo>
                  <a:lnTo>
                    <a:pt x="19" y="74"/>
                  </a:lnTo>
                  <a:lnTo>
                    <a:pt x="20" y="76"/>
                  </a:lnTo>
                  <a:lnTo>
                    <a:pt x="21" y="77"/>
                  </a:lnTo>
                  <a:lnTo>
                    <a:pt x="22" y="78"/>
                  </a:lnTo>
                  <a:lnTo>
                    <a:pt x="23" y="80"/>
                  </a:lnTo>
                  <a:lnTo>
                    <a:pt x="24" y="81"/>
                  </a:lnTo>
                  <a:lnTo>
                    <a:pt x="25" y="83"/>
                  </a:lnTo>
                  <a:lnTo>
                    <a:pt x="26" y="84"/>
                  </a:lnTo>
                  <a:lnTo>
                    <a:pt x="27" y="85"/>
                  </a:lnTo>
                  <a:lnTo>
                    <a:pt x="28" y="86"/>
                  </a:lnTo>
                  <a:lnTo>
                    <a:pt x="29" y="88"/>
                  </a:lnTo>
                  <a:lnTo>
                    <a:pt x="30" y="89"/>
                  </a:lnTo>
                  <a:lnTo>
                    <a:pt x="31" y="90"/>
                  </a:lnTo>
                  <a:lnTo>
                    <a:pt x="32" y="91"/>
                  </a:lnTo>
                  <a:lnTo>
                    <a:pt x="33" y="93"/>
                  </a:lnTo>
                  <a:lnTo>
                    <a:pt x="34" y="94"/>
                  </a:lnTo>
                  <a:lnTo>
                    <a:pt x="35" y="95"/>
                  </a:lnTo>
                  <a:lnTo>
                    <a:pt x="35" y="96"/>
                  </a:lnTo>
                  <a:lnTo>
                    <a:pt x="35" y="96"/>
                  </a:lnTo>
                  <a:lnTo>
                    <a:pt x="34" y="97"/>
                  </a:lnTo>
                  <a:lnTo>
                    <a:pt x="34" y="98"/>
                  </a:lnTo>
                  <a:lnTo>
                    <a:pt x="33" y="98"/>
                  </a:lnTo>
                  <a:lnTo>
                    <a:pt x="33" y="99"/>
                  </a:lnTo>
                  <a:lnTo>
                    <a:pt x="33" y="100"/>
                  </a:lnTo>
                  <a:lnTo>
                    <a:pt x="33" y="100"/>
                  </a:lnTo>
                  <a:lnTo>
                    <a:pt x="33" y="104"/>
                  </a:lnTo>
                  <a:lnTo>
                    <a:pt x="33" y="107"/>
                  </a:lnTo>
                  <a:lnTo>
                    <a:pt x="34" y="111"/>
                  </a:lnTo>
                  <a:lnTo>
                    <a:pt x="35" y="114"/>
                  </a:lnTo>
                  <a:lnTo>
                    <a:pt x="37" y="117"/>
                  </a:lnTo>
                  <a:lnTo>
                    <a:pt x="39" y="120"/>
                  </a:lnTo>
                  <a:lnTo>
                    <a:pt x="41" y="123"/>
                  </a:lnTo>
                  <a:lnTo>
                    <a:pt x="43" y="125"/>
                  </a:lnTo>
                  <a:lnTo>
                    <a:pt x="44" y="126"/>
                  </a:lnTo>
                  <a:lnTo>
                    <a:pt x="45" y="127"/>
                  </a:lnTo>
                  <a:lnTo>
                    <a:pt x="46" y="128"/>
                  </a:lnTo>
                  <a:lnTo>
                    <a:pt x="47" y="129"/>
                  </a:lnTo>
                  <a:lnTo>
                    <a:pt x="48" y="130"/>
                  </a:lnTo>
                  <a:lnTo>
                    <a:pt x="49" y="131"/>
                  </a:lnTo>
                  <a:lnTo>
                    <a:pt x="50" y="131"/>
                  </a:lnTo>
                  <a:lnTo>
                    <a:pt x="50" y="132"/>
                  </a:lnTo>
                  <a:lnTo>
                    <a:pt x="51" y="133"/>
                  </a:lnTo>
                  <a:lnTo>
                    <a:pt x="52" y="133"/>
                  </a:lnTo>
                  <a:lnTo>
                    <a:pt x="53" y="134"/>
                  </a:lnTo>
                  <a:lnTo>
                    <a:pt x="55" y="134"/>
                  </a:lnTo>
                  <a:lnTo>
                    <a:pt x="56" y="134"/>
                  </a:lnTo>
                  <a:lnTo>
                    <a:pt x="57" y="135"/>
                  </a:lnTo>
                  <a:lnTo>
                    <a:pt x="58" y="135"/>
                  </a:lnTo>
                  <a:lnTo>
                    <a:pt x="59" y="135"/>
                  </a:lnTo>
                  <a:lnTo>
                    <a:pt x="62" y="134"/>
                  </a:lnTo>
                  <a:lnTo>
                    <a:pt x="65" y="133"/>
                  </a:lnTo>
                  <a:lnTo>
                    <a:pt x="68" y="132"/>
                  </a:lnTo>
                  <a:lnTo>
                    <a:pt x="72" y="130"/>
                  </a:lnTo>
                  <a:lnTo>
                    <a:pt x="75" y="127"/>
                  </a:lnTo>
                  <a:lnTo>
                    <a:pt x="79" y="124"/>
                  </a:lnTo>
                  <a:lnTo>
                    <a:pt x="82" y="120"/>
                  </a:lnTo>
                  <a:lnTo>
                    <a:pt x="86" y="117"/>
                  </a:lnTo>
                  <a:lnTo>
                    <a:pt x="89" y="113"/>
                  </a:lnTo>
                  <a:lnTo>
                    <a:pt x="92" y="109"/>
                  </a:lnTo>
                  <a:lnTo>
                    <a:pt x="95" y="104"/>
                  </a:lnTo>
                  <a:lnTo>
                    <a:pt x="98" y="100"/>
                  </a:lnTo>
                  <a:lnTo>
                    <a:pt x="100" y="96"/>
                  </a:lnTo>
                  <a:lnTo>
                    <a:pt x="102" y="91"/>
                  </a:lnTo>
                  <a:lnTo>
                    <a:pt x="104" y="87"/>
                  </a:lnTo>
                  <a:lnTo>
                    <a:pt x="104" y="83"/>
                  </a:lnTo>
                  <a:lnTo>
                    <a:pt x="104" y="83"/>
                  </a:lnTo>
                  <a:lnTo>
                    <a:pt x="104" y="83"/>
                  </a:lnTo>
                  <a:lnTo>
                    <a:pt x="104" y="83"/>
                  </a:lnTo>
                  <a:lnTo>
                    <a:pt x="104" y="83"/>
                  </a:lnTo>
                  <a:lnTo>
                    <a:pt x="105" y="83"/>
                  </a:lnTo>
                  <a:lnTo>
                    <a:pt x="106" y="82"/>
                  </a:lnTo>
                  <a:lnTo>
                    <a:pt x="108" y="81"/>
                  </a:lnTo>
                  <a:lnTo>
                    <a:pt x="110" y="80"/>
                  </a:lnTo>
                  <a:lnTo>
                    <a:pt x="112" y="79"/>
                  </a:lnTo>
                  <a:lnTo>
                    <a:pt x="114" y="77"/>
                  </a:lnTo>
                  <a:lnTo>
                    <a:pt x="116" y="76"/>
                  </a:lnTo>
                  <a:lnTo>
                    <a:pt x="118" y="74"/>
                  </a:lnTo>
                  <a:lnTo>
                    <a:pt x="120" y="72"/>
                  </a:lnTo>
                  <a:lnTo>
                    <a:pt x="121" y="70"/>
                  </a:lnTo>
                  <a:lnTo>
                    <a:pt x="123" y="68"/>
                  </a:lnTo>
                  <a:lnTo>
                    <a:pt x="124" y="65"/>
                  </a:lnTo>
                  <a:lnTo>
                    <a:pt x="125" y="63"/>
                  </a:lnTo>
                  <a:lnTo>
                    <a:pt x="125" y="60"/>
                  </a:lnTo>
                  <a:lnTo>
                    <a:pt x="126" y="58"/>
                  </a:lnTo>
                  <a:lnTo>
                    <a:pt x="12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21" name="Freeform 2708"/>
            <p:cNvSpPr>
              <a:spLocks/>
            </p:cNvSpPr>
            <p:nvPr/>
          </p:nvSpPr>
          <p:spPr bwMode="auto">
            <a:xfrm>
              <a:off x="3567113" y="3993125"/>
              <a:ext cx="19050" cy="17463"/>
            </a:xfrm>
            <a:custGeom>
              <a:avLst/>
              <a:gdLst>
                <a:gd name="T0" fmla="*/ 5 w 12"/>
                <a:gd name="T1" fmla="*/ 4 h 11"/>
                <a:gd name="T2" fmla="*/ 6 w 12"/>
                <a:gd name="T3" fmla="*/ 3 h 11"/>
                <a:gd name="T4" fmla="*/ 7 w 12"/>
                <a:gd name="T5" fmla="*/ 3 h 11"/>
                <a:gd name="T6" fmla="*/ 8 w 12"/>
                <a:gd name="T7" fmla="*/ 3 h 11"/>
                <a:gd name="T8" fmla="*/ 10 w 12"/>
                <a:gd name="T9" fmla="*/ 3 h 11"/>
                <a:gd name="T10" fmla="*/ 11 w 12"/>
                <a:gd name="T11" fmla="*/ 3 h 11"/>
                <a:gd name="T12" fmla="*/ 12 w 12"/>
                <a:gd name="T13" fmla="*/ 3 h 11"/>
                <a:gd name="T14" fmla="*/ 12 w 12"/>
                <a:gd name="T15" fmla="*/ 3 h 11"/>
                <a:gd name="T16" fmla="*/ 12 w 12"/>
                <a:gd name="T17" fmla="*/ 3 h 11"/>
                <a:gd name="T18" fmla="*/ 11 w 12"/>
                <a:gd name="T19" fmla="*/ 0 h 11"/>
                <a:gd name="T20" fmla="*/ 11 w 12"/>
                <a:gd name="T21" fmla="*/ 0 h 11"/>
                <a:gd name="T22" fmla="*/ 10 w 12"/>
                <a:gd name="T23" fmla="*/ 0 h 11"/>
                <a:gd name="T24" fmla="*/ 9 w 12"/>
                <a:gd name="T25" fmla="*/ 0 h 11"/>
                <a:gd name="T26" fmla="*/ 8 w 12"/>
                <a:gd name="T27" fmla="*/ 0 h 11"/>
                <a:gd name="T28" fmla="*/ 6 w 12"/>
                <a:gd name="T29" fmla="*/ 1 h 11"/>
                <a:gd name="T30" fmla="*/ 5 w 12"/>
                <a:gd name="T31" fmla="*/ 1 h 11"/>
                <a:gd name="T32" fmla="*/ 4 w 12"/>
                <a:gd name="T33" fmla="*/ 2 h 11"/>
                <a:gd name="T34" fmla="*/ 3 w 12"/>
                <a:gd name="T35" fmla="*/ 3 h 11"/>
                <a:gd name="T36" fmla="*/ 2 w 12"/>
                <a:gd name="T37" fmla="*/ 4 h 11"/>
                <a:gd name="T38" fmla="*/ 1 w 12"/>
                <a:gd name="T39" fmla="*/ 5 h 11"/>
                <a:gd name="T40" fmla="*/ 0 w 12"/>
                <a:gd name="T41" fmla="*/ 7 h 11"/>
                <a:gd name="T42" fmla="*/ 0 w 12"/>
                <a:gd name="T43" fmla="*/ 8 h 11"/>
                <a:gd name="T44" fmla="*/ 0 w 12"/>
                <a:gd name="T45" fmla="*/ 9 h 11"/>
                <a:gd name="T46" fmla="*/ 0 w 12"/>
                <a:gd name="T47" fmla="*/ 10 h 11"/>
                <a:gd name="T48" fmla="*/ 0 w 12"/>
                <a:gd name="T49" fmla="*/ 11 h 11"/>
                <a:gd name="T50" fmla="*/ 0 w 12"/>
                <a:gd name="T51" fmla="*/ 11 h 11"/>
                <a:gd name="T52" fmla="*/ 2 w 12"/>
                <a:gd name="T53" fmla="*/ 11 h 11"/>
                <a:gd name="T54" fmla="*/ 2 w 12"/>
                <a:gd name="T55" fmla="*/ 10 h 11"/>
                <a:gd name="T56" fmla="*/ 2 w 12"/>
                <a:gd name="T57" fmla="*/ 10 h 11"/>
                <a:gd name="T58" fmla="*/ 2 w 12"/>
                <a:gd name="T59" fmla="*/ 9 h 11"/>
                <a:gd name="T60" fmla="*/ 3 w 12"/>
                <a:gd name="T61" fmla="*/ 8 h 11"/>
                <a:gd name="T62" fmla="*/ 3 w 12"/>
                <a:gd name="T63" fmla="*/ 7 h 11"/>
                <a:gd name="T64" fmla="*/ 4 w 12"/>
                <a:gd name="T65" fmla="*/ 5 h 11"/>
                <a:gd name="T66" fmla="*/ 4 w 12"/>
                <a:gd name="T67" fmla="*/ 5 h 11"/>
                <a:gd name="T68" fmla="*/ 5 w 12"/>
                <a:gd name="T6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1">
                  <a:moveTo>
                    <a:pt x="5" y="4"/>
                  </a:moveTo>
                  <a:lnTo>
                    <a:pt x="6" y="3"/>
                  </a:lnTo>
                  <a:lnTo>
                    <a:pt x="7" y="3"/>
                  </a:lnTo>
                  <a:lnTo>
                    <a:pt x="8" y="3"/>
                  </a:lnTo>
                  <a:lnTo>
                    <a:pt x="10" y="3"/>
                  </a:lnTo>
                  <a:lnTo>
                    <a:pt x="11" y="3"/>
                  </a:lnTo>
                  <a:lnTo>
                    <a:pt x="12" y="3"/>
                  </a:lnTo>
                  <a:lnTo>
                    <a:pt x="12" y="3"/>
                  </a:lnTo>
                  <a:lnTo>
                    <a:pt x="12" y="3"/>
                  </a:lnTo>
                  <a:lnTo>
                    <a:pt x="11" y="0"/>
                  </a:lnTo>
                  <a:lnTo>
                    <a:pt x="11" y="0"/>
                  </a:lnTo>
                  <a:lnTo>
                    <a:pt x="10" y="0"/>
                  </a:lnTo>
                  <a:lnTo>
                    <a:pt x="9" y="0"/>
                  </a:lnTo>
                  <a:lnTo>
                    <a:pt x="8" y="0"/>
                  </a:lnTo>
                  <a:lnTo>
                    <a:pt x="6" y="1"/>
                  </a:lnTo>
                  <a:lnTo>
                    <a:pt x="5" y="1"/>
                  </a:lnTo>
                  <a:lnTo>
                    <a:pt x="4" y="2"/>
                  </a:lnTo>
                  <a:lnTo>
                    <a:pt x="3" y="3"/>
                  </a:lnTo>
                  <a:lnTo>
                    <a:pt x="2" y="4"/>
                  </a:lnTo>
                  <a:lnTo>
                    <a:pt x="1" y="5"/>
                  </a:lnTo>
                  <a:lnTo>
                    <a:pt x="0" y="7"/>
                  </a:lnTo>
                  <a:lnTo>
                    <a:pt x="0" y="8"/>
                  </a:lnTo>
                  <a:lnTo>
                    <a:pt x="0" y="9"/>
                  </a:lnTo>
                  <a:lnTo>
                    <a:pt x="0" y="10"/>
                  </a:lnTo>
                  <a:lnTo>
                    <a:pt x="0" y="11"/>
                  </a:lnTo>
                  <a:lnTo>
                    <a:pt x="0" y="11"/>
                  </a:lnTo>
                  <a:lnTo>
                    <a:pt x="2" y="11"/>
                  </a:lnTo>
                  <a:lnTo>
                    <a:pt x="2" y="10"/>
                  </a:lnTo>
                  <a:lnTo>
                    <a:pt x="2" y="10"/>
                  </a:lnTo>
                  <a:lnTo>
                    <a:pt x="2" y="9"/>
                  </a:lnTo>
                  <a:lnTo>
                    <a:pt x="3" y="8"/>
                  </a:lnTo>
                  <a:lnTo>
                    <a:pt x="3" y="7"/>
                  </a:lnTo>
                  <a:lnTo>
                    <a:pt x="4" y="5"/>
                  </a:lnTo>
                  <a:lnTo>
                    <a:pt x="4" y="5"/>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22" name="Freeform 2709"/>
            <p:cNvSpPr>
              <a:spLocks/>
            </p:cNvSpPr>
            <p:nvPr/>
          </p:nvSpPr>
          <p:spPr bwMode="auto">
            <a:xfrm>
              <a:off x="3575051" y="4020113"/>
              <a:ext cx="26988" cy="15875"/>
            </a:xfrm>
            <a:custGeom>
              <a:avLst/>
              <a:gdLst>
                <a:gd name="T0" fmla="*/ 8 w 17"/>
                <a:gd name="T1" fmla="*/ 1 h 10"/>
                <a:gd name="T2" fmla="*/ 6 w 17"/>
                <a:gd name="T3" fmla="*/ 2 h 10"/>
                <a:gd name="T4" fmla="*/ 5 w 17"/>
                <a:gd name="T5" fmla="*/ 3 h 10"/>
                <a:gd name="T6" fmla="*/ 4 w 17"/>
                <a:gd name="T7" fmla="*/ 4 h 10"/>
                <a:gd name="T8" fmla="*/ 3 w 17"/>
                <a:gd name="T9" fmla="*/ 5 h 10"/>
                <a:gd name="T10" fmla="*/ 2 w 17"/>
                <a:gd name="T11" fmla="*/ 6 h 10"/>
                <a:gd name="T12" fmla="*/ 1 w 17"/>
                <a:gd name="T13" fmla="*/ 8 h 10"/>
                <a:gd name="T14" fmla="*/ 1 w 17"/>
                <a:gd name="T15" fmla="*/ 9 h 10"/>
                <a:gd name="T16" fmla="*/ 0 w 17"/>
                <a:gd name="T17" fmla="*/ 10 h 10"/>
                <a:gd name="T18" fmla="*/ 0 w 17"/>
                <a:gd name="T19" fmla="*/ 10 h 10"/>
                <a:gd name="T20" fmla="*/ 1 w 17"/>
                <a:gd name="T21" fmla="*/ 10 h 10"/>
                <a:gd name="T22" fmla="*/ 1 w 17"/>
                <a:gd name="T23" fmla="*/ 10 h 10"/>
                <a:gd name="T24" fmla="*/ 2 w 17"/>
                <a:gd name="T25" fmla="*/ 10 h 10"/>
                <a:gd name="T26" fmla="*/ 2 w 17"/>
                <a:gd name="T27" fmla="*/ 10 h 10"/>
                <a:gd name="T28" fmla="*/ 3 w 17"/>
                <a:gd name="T29" fmla="*/ 10 h 10"/>
                <a:gd name="T30" fmla="*/ 5 w 17"/>
                <a:gd name="T31" fmla="*/ 9 h 10"/>
                <a:gd name="T32" fmla="*/ 6 w 17"/>
                <a:gd name="T33" fmla="*/ 9 h 10"/>
                <a:gd name="T34" fmla="*/ 7 w 17"/>
                <a:gd name="T35" fmla="*/ 8 h 10"/>
                <a:gd name="T36" fmla="*/ 8 w 17"/>
                <a:gd name="T37" fmla="*/ 8 h 10"/>
                <a:gd name="T38" fmla="*/ 9 w 17"/>
                <a:gd name="T39" fmla="*/ 7 h 10"/>
                <a:gd name="T40" fmla="*/ 11 w 17"/>
                <a:gd name="T41" fmla="*/ 6 h 10"/>
                <a:gd name="T42" fmla="*/ 12 w 17"/>
                <a:gd name="T43" fmla="*/ 6 h 10"/>
                <a:gd name="T44" fmla="*/ 11 w 17"/>
                <a:gd name="T45" fmla="*/ 6 h 10"/>
                <a:gd name="T46" fmla="*/ 11 w 17"/>
                <a:gd name="T47" fmla="*/ 5 h 10"/>
                <a:gd name="T48" fmla="*/ 10 w 17"/>
                <a:gd name="T49" fmla="*/ 5 h 10"/>
                <a:gd name="T50" fmla="*/ 10 w 17"/>
                <a:gd name="T51" fmla="*/ 4 h 10"/>
                <a:gd name="T52" fmla="*/ 11 w 17"/>
                <a:gd name="T53" fmla="*/ 4 h 10"/>
                <a:gd name="T54" fmla="*/ 11 w 17"/>
                <a:gd name="T55" fmla="*/ 3 h 10"/>
                <a:gd name="T56" fmla="*/ 12 w 17"/>
                <a:gd name="T57" fmla="*/ 3 h 10"/>
                <a:gd name="T58" fmla="*/ 13 w 17"/>
                <a:gd name="T59" fmla="*/ 3 h 10"/>
                <a:gd name="T60" fmla="*/ 13 w 17"/>
                <a:gd name="T61" fmla="*/ 3 h 10"/>
                <a:gd name="T62" fmla="*/ 14 w 17"/>
                <a:gd name="T63" fmla="*/ 3 h 10"/>
                <a:gd name="T64" fmla="*/ 14 w 17"/>
                <a:gd name="T65" fmla="*/ 3 h 10"/>
                <a:gd name="T66" fmla="*/ 15 w 17"/>
                <a:gd name="T67" fmla="*/ 4 h 10"/>
                <a:gd name="T68" fmla="*/ 15 w 17"/>
                <a:gd name="T69" fmla="*/ 3 h 10"/>
                <a:gd name="T70" fmla="*/ 15 w 17"/>
                <a:gd name="T71" fmla="*/ 3 h 10"/>
                <a:gd name="T72" fmla="*/ 16 w 17"/>
                <a:gd name="T73" fmla="*/ 3 h 10"/>
                <a:gd name="T74" fmla="*/ 16 w 17"/>
                <a:gd name="T75" fmla="*/ 2 h 10"/>
                <a:gd name="T76" fmla="*/ 16 w 17"/>
                <a:gd name="T77" fmla="*/ 2 h 10"/>
                <a:gd name="T78" fmla="*/ 17 w 17"/>
                <a:gd name="T79" fmla="*/ 2 h 10"/>
                <a:gd name="T80" fmla="*/ 17 w 17"/>
                <a:gd name="T81" fmla="*/ 1 h 10"/>
                <a:gd name="T82" fmla="*/ 17 w 17"/>
                <a:gd name="T83" fmla="*/ 1 h 10"/>
                <a:gd name="T84" fmla="*/ 17 w 17"/>
                <a:gd name="T85" fmla="*/ 0 h 10"/>
                <a:gd name="T86" fmla="*/ 16 w 17"/>
                <a:gd name="T87" fmla="*/ 0 h 10"/>
                <a:gd name="T88" fmla="*/ 15 w 17"/>
                <a:gd name="T89" fmla="*/ 0 h 10"/>
                <a:gd name="T90" fmla="*/ 15 w 17"/>
                <a:gd name="T91" fmla="*/ 0 h 10"/>
                <a:gd name="T92" fmla="*/ 14 w 17"/>
                <a:gd name="T93" fmla="*/ 0 h 10"/>
                <a:gd name="T94" fmla="*/ 12 w 17"/>
                <a:gd name="T95" fmla="*/ 0 h 10"/>
                <a:gd name="T96" fmla="*/ 11 w 17"/>
                <a:gd name="T97" fmla="*/ 1 h 10"/>
                <a:gd name="T98" fmla="*/ 9 w 17"/>
                <a:gd name="T99" fmla="*/ 1 h 10"/>
                <a:gd name="T100" fmla="*/ 8 w 17"/>
                <a:gd name="T10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0">
                  <a:moveTo>
                    <a:pt x="8" y="1"/>
                  </a:moveTo>
                  <a:lnTo>
                    <a:pt x="6" y="2"/>
                  </a:lnTo>
                  <a:lnTo>
                    <a:pt x="5" y="3"/>
                  </a:lnTo>
                  <a:lnTo>
                    <a:pt x="4" y="4"/>
                  </a:lnTo>
                  <a:lnTo>
                    <a:pt x="3" y="5"/>
                  </a:lnTo>
                  <a:lnTo>
                    <a:pt x="2" y="6"/>
                  </a:lnTo>
                  <a:lnTo>
                    <a:pt x="1" y="8"/>
                  </a:lnTo>
                  <a:lnTo>
                    <a:pt x="1" y="9"/>
                  </a:lnTo>
                  <a:lnTo>
                    <a:pt x="0" y="10"/>
                  </a:lnTo>
                  <a:lnTo>
                    <a:pt x="0" y="10"/>
                  </a:lnTo>
                  <a:lnTo>
                    <a:pt x="1" y="10"/>
                  </a:lnTo>
                  <a:lnTo>
                    <a:pt x="1" y="10"/>
                  </a:lnTo>
                  <a:lnTo>
                    <a:pt x="2" y="10"/>
                  </a:lnTo>
                  <a:lnTo>
                    <a:pt x="2" y="10"/>
                  </a:lnTo>
                  <a:lnTo>
                    <a:pt x="3" y="10"/>
                  </a:lnTo>
                  <a:lnTo>
                    <a:pt x="5" y="9"/>
                  </a:lnTo>
                  <a:lnTo>
                    <a:pt x="6" y="9"/>
                  </a:lnTo>
                  <a:lnTo>
                    <a:pt x="7" y="8"/>
                  </a:lnTo>
                  <a:lnTo>
                    <a:pt x="8" y="8"/>
                  </a:lnTo>
                  <a:lnTo>
                    <a:pt x="9" y="7"/>
                  </a:lnTo>
                  <a:lnTo>
                    <a:pt x="11" y="6"/>
                  </a:lnTo>
                  <a:lnTo>
                    <a:pt x="12" y="6"/>
                  </a:lnTo>
                  <a:lnTo>
                    <a:pt x="11" y="6"/>
                  </a:lnTo>
                  <a:lnTo>
                    <a:pt x="11" y="5"/>
                  </a:lnTo>
                  <a:lnTo>
                    <a:pt x="10" y="5"/>
                  </a:lnTo>
                  <a:lnTo>
                    <a:pt x="10" y="4"/>
                  </a:lnTo>
                  <a:lnTo>
                    <a:pt x="11" y="4"/>
                  </a:lnTo>
                  <a:lnTo>
                    <a:pt x="11" y="3"/>
                  </a:lnTo>
                  <a:lnTo>
                    <a:pt x="12" y="3"/>
                  </a:lnTo>
                  <a:lnTo>
                    <a:pt x="13" y="3"/>
                  </a:lnTo>
                  <a:lnTo>
                    <a:pt x="13" y="3"/>
                  </a:lnTo>
                  <a:lnTo>
                    <a:pt x="14" y="3"/>
                  </a:lnTo>
                  <a:lnTo>
                    <a:pt x="14" y="3"/>
                  </a:lnTo>
                  <a:lnTo>
                    <a:pt x="15" y="4"/>
                  </a:lnTo>
                  <a:lnTo>
                    <a:pt x="15" y="3"/>
                  </a:lnTo>
                  <a:lnTo>
                    <a:pt x="15" y="3"/>
                  </a:lnTo>
                  <a:lnTo>
                    <a:pt x="16" y="3"/>
                  </a:lnTo>
                  <a:lnTo>
                    <a:pt x="16" y="2"/>
                  </a:lnTo>
                  <a:lnTo>
                    <a:pt x="16" y="2"/>
                  </a:lnTo>
                  <a:lnTo>
                    <a:pt x="17" y="2"/>
                  </a:lnTo>
                  <a:lnTo>
                    <a:pt x="17" y="1"/>
                  </a:lnTo>
                  <a:lnTo>
                    <a:pt x="17" y="1"/>
                  </a:lnTo>
                  <a:lnTo>
                    <a:pt x="17" y="0"/>
                  </a:lnTo>
                  <a:lnTo>
                    <a:pt x="16" y="0"/>
                  </a:lnTo>
                  <a:lnTo>
                    <a:pt x="15" y="0"/>
                  </a:lnTo>
                  <a:lnTo>
                    <a:pt x="15" y="0"/>
                  </a:lnTo>
                  <a:lnTo>
                    <a:pt x="14" y="0"/>
                  </a:lnTo>
                  <a:lnTo>
                    <a:pt x="12" y="0"/>
                  </a:lnTo>
                  <a:lnTo>
                    <a:pt x="11" y="1"/>
                  </a:lnTo>
                  <a:lnTo>
                    <a:pt x="9" y="1"/>
                  </a:ln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23" name="Freeform 2710"/>
            <p:cNvSpPr>
              <a:spLocks/>
            </p:cNvSpPr>
            <p:nvPr/>
          </p:nvSpPr>
          <p:spPr bwMode="auto">
            <a:xfrm>
              <a:off x="3586163" y="4023288"/>
              <a:ext cx="14288" cy="28575"/>
            </a:xfrm>
            <a:custGeom>
              <a:avLst/>
              <a:gdLst>
                <a:gd name="T0" fmla="*/ 9 w 9"/>
                <a:gd name="T1" fmla="*/ 9 h 18"/>
                <a:gd name="T2" fmla="*/ 9 w 9"/>
                <a:gd name="T3" fmla="*/ 6 h 18"/>
                <a:gd name="T4" fmla="*/ 8 w 9"/>
                <a:gd name="T5" fmla="*/ 3 h 18"/>
                <a:gd name="T6" fmla="*/ 6 w 9"/>
                <a:gd name="T7" fmla="*/ 1 h 18"/>
                <a:gd name="T8" fmla="*/ 5 w 9"/>
                <a:gd name="T9" fmla="*/ 0 h 18"/>
                <a:gd name="T10" fmla="*/ 3 w 9"/>
                <a:gd name="T11" fmla="*/ 1 h 18"/>
                <a:gd name="T12" fmla="*/ 1 w 9"/>
                <a:gd name="T13" fmla="*/ 3 h 18"/>
                <a:gd name="T14" fmla="*/ 0 w 9"/>
                <a:gd name="T15" fmla="*/ 6 h 18"/>
                <a:gd name="T16" fmla="*/ 0 w 9"/>
                <a:gd name="T17" fmla="*/ 9 h 18"/>
                <a:gd name="T18" fmla="*/ 0 w 9"/>
                <a:gd name="T19" fmla="*/ 12 h 18"/>
                <a:gd name="T20" fmla="*/ 1 w 9"/>
                <a:gd name="T21" fmla="*/ 15 h 18"/>
                <a:gd name="T22" fmla="*/ 3 w 9"/>
                <a:gd name="T23" fmla="*/ 17 h 18"/>
                <a:gd name="T24" fmla="*/ 5 w 9"/>
                <a:gd name="T25" fmla="*/ 18 h 18"/>
                <a:gd name="T26" fmla="*/ 6 w 9"/>
                <a:gd name="T27" fmla="*/ 17 h 18"/>
                <a:gd name="T28" fmla="*/ 8 w 9"/>
                <a:gd name="T29" fmla="*/ 15 h 18"/>
                <a:gd name="T30" fmla="*/ 9 w 9"/>
                <a:gd name="T31" fmla="*/ 12 h 18"/>
                <a:gd name="T32" fmla="*/ 9 w 9"/>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8">
                  <a:moveTo>
                    <a:pt x="9" y="9"/>
                  </a:moveTo>
                  <a:lnTo>
                    <a:pt x="9" y="6"/>
                  </a:lnTo>
                  <a:lnTo>
                    <a:pt x="8" y="3"/>
                  </a:lnTo>
                  <a:lnTo>
                    <a:pt x="6" y="1"/>
                  </a:lnTo>
                  <a:lnTo>
                    <a:pt x="5" y="0"/>
                  </a:lnTo>
                  <a:lnTo>
                    <a:pt x="3" y="1"/>
                  </a:lnTo>
                  <a:lnTo>
                    <a:pt x="1" y="3"/>
                  </a:lnTo>
                  <a:lnTo>
                    <a:pt x="0" y="6"/>
                  </a:lnTo>
                  <a:lnTo>
                    <a:pt x="0" y="9"/>
                  </a:lnTo>
                  <a:lnTo>
                    <a:pt x="0" y="12"/>
                  </a:lnTo>
                  <a:lnTo>
                    <a:pt x="1" y="15"/>
                  </a:lnTo>
                  <a:lnTo>
                    <a:pt x="3" y="17"/>
                  </a:lnTo>
                  <a:lnTo>
                    <a:pt x="5" y="18"/>
                  </a:lnTo>
                  <a:lnTo>
                    <a:pt x="6" y="17"/>
                  </a:lnTo>
                  <a:lnTo>
                    <a:pt x="8" y="15"/>
                  </a:lnTo>
                  <a:lnTo>
                    <a:pt x="9" y="12"/>
                  </a:lnTo>
                  <a:lnTo>
                    <a:pt x="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24" name="Freeform 2711"/>
            <p:cNvSpPr>
              <a:spLocks/>
            </p:cNvSpPr>
            <p:nvPr/>
          </p:nvSpPr>
          <p:spPr bwMode="auto">
            <a:xfrm>
              <a:off x="3551240" y="3966136"/>
              <a:ext cx="180975" cy="192088"/>
            </a:xfrm>
            <a:custGeom>
              <a:avLst/>
              <a:gdLst>
                <a:gd name="T0" fmla="*/ 105 w 114"/>
                <a:gd name="T1" fmla="*/ 48 h 121"/>
                <a:gd name="T2" fmla="*/ 93 w 114"/>
                <a:gd name="T3" fmla="*/ 58 h 121"/>
                <a:gd name="T4" fmla="*/ 92 w 114"/>
                <a:gd name="T5" fmla="*/ 56 h 121"/>
                <a:gd name="T6" fmla="*/ 100 w 114"/>
                <a:gd name="T7" fmla="*/ 48 h 121"/>
                <a:gd name="T8" fmla="*/ 111 w 114"/>
                <a:gd name="T9" fmla="*/ 41 h 121"/>
                <a:gd name="T10" fmla="*/ 109 w 114"/>
                <a:gd name="T11" fmla="*/ 28 h 121"/>
                <a:gd name="T12" fmla="*/ 96 w 114"/>
                <a:gd name="T13" fmla="*/ 10 h 121"/>
                <a:gd name="T14" fmla="*/ 84 w 114"/>
                <a:gd name="T15" fmla="*/ 3 h 121"/>
                <a:gd name="T16" fmla="*/ 70 w 114"/>
                <a:gd name="T17" fmla="*/ 0 h 121"/>
                <a:gd name="T18" fmla="*/ 63 w 114"/>
                <a:gd name="T19" fmla="*/ 1 h 121"/>
                <a:gd name="T20" fmla="*/ 61 w 114"/>
                <a:gd name="T21" fmla="*/ 3 h 121"/>
                <a:gd name="T22" fmla="*/ 59 w 114"/>
                <a:gd name="T23" fmla="*/ 2 h 121"/>
                <a:gd name="T24" fmla="*/ 56 w 114"/>
                <a:gd name="T25" fmla="*/ 2 h 121"/>
                <a:gd name="T26" fmla="*/ 47 w 114"/>
                <a:gd name="T27" fmla="*/ 2 h 121"/>
                <a:gd name="T28" fmla="*/ 36 w 114"/>
                <a:gd name="T29" fmla="*/ 4 h 121"/>
                <a:gd name="T30" fmla="*/ 30 w 114"/>
                <a:gd name="T31" fmla="*/ 6 h 121"/>
                <a:gd name="T32" fmla="*/ 32 w 114"/>
                <a:gd name="T33" fmla="*/ 10 h 121"/>
                <a:gd name="T34" fmla="*/ 35 w 114"/>
                <a:gd name="T35" fmla="*/ 18 h 121"/>
                <a:gd name="T36" fmla="*/ 31 w 114"/>
                <a:gd name="T37" fmla="*/ 26 h 121"/>
                <a:gd name="T38" fmla="*/ 25 w 114"/>
                <a:gd name="T39" fmla="*/ 28 h 121"/>
                <a:gd name="T40" fmla="*/ 16 w 114"/>
                <a:gd name="T41" fmla="*/ 34 h 121"/>
                <a:gd name="T42" fmla="*/ 9 w 114"/>
                <a:gd name="T43" fmla="*/ 42 h 121"/>
                <a:gd name="T44" fmla="*/ 11 w 114"/>
                <a:gd name="T45" fmla="*/ 47 h 121"/>
                <a:gd name="T46" fmla="*/ 15 w 114"/>
                <a:gd name="T47" fmla="*/ 42 h 121"/>
                <a:gd name="T48" fmla="*/ 24 w 114"/>
                <a:gd name="T49" fmla="*/ 31 h 121"/>
                <a:gd name="T50" fmla="*/ 31 w 114"/>
                <a:gd name="T51" fmla="*/ 34 h 121"/>
                <a:gd name="T52" fmla="*/ 35 w 114"/>
                <a:gd name="T53" fmla="*/ 27 h 121"/>
                <a:gd name="T54" fmla="*/ 37 w 114"/>
                <a:gd name="T55" fmla="*/ 22 h 121"/>
                <a:gd name="T56" fmla="*/ 27 w 114"/>
                <a:gd name="T57" fmla="*/ 42 h 121"/>
                <a:gd name="T58" fmla="*/ 15 w 114"/>
                <a:gd name="T59" fmla="*/ 49 h 121"/>
                <a:gd name="T60" fmla="*/ 5 w 114"/>
                <a:gd name="T61" fmla="*/ 54 h 121"/>
                <a:gd name="T62" fmla="*/ 3 w 114"/>
                <a:gd name="T63" fmla="*/ 63 h 121"/>
                <a:gd name="T64" fmla="*/ 14 w 114"/>
                <a:gd name="T65" fmla="*/ 62 h 121"/>
                <a:gd name="T66" fmla="*/ 27 w 114"/>
                <a:gd name="T67" fmla="*/ 59 h 121"/>
                <a:gd name="T68" fmla="*/ 29 w 114"/>
                <a:gd name="T69" fmla="*/ 58 h 121"/>
                <a:gd name="T70" fmla="*/ 21 w 114"/>
                <a:gd name="T71" fmla="*/ 63 h 121"/>
                <a:gd name="T72" fmla="*/ 17 w 114"/>
                <a:gd name="T73" fmla="*/ 65 h 121"/>
                <a:gd name="T74" fmla="*/ 21 w 114"/>
                <a:gd name="T75" fmla="*/ 72 h 121"/>
                <a:gd name="T76" fmla="*/ 27 w 114"/>
                <a:gd name="T77" fmla="*/ 81 h 121"/>
                <a:gd name="T78" fmla="*/ 33 w 114"/>
                <a:gd name="T79" fmla="*/ 81 h 121"/>
                <a:gd name="T80" fmla="*/ 40 w 114"/>
                <a:gd name="T81" fmla="*/ 80 h 121"/>
                <a:gd name="T82" fmla="*/ 46 w 114"/>
                <a:gd name="T83" fmla="*/ 82 h 121"/>
                <a:gd name="T84" fmla="*/ 54 w 114"/>
                <a:gd name="T85" fmla="*/ 84 h 121"/>
                <a:gd name="T86" fmla="*/ 61 w 114"/>
                <a:gd name="T87" fmla="*/ 87 h 121"/>
                <a:gd name="T88" fmla="*/ 64 w 114"/>
                <a:gd name="T89" fmla="*/ 100 h 121"/>
                <a:gd name="T90" fmla="*/ 61 w 114"/>
                <a:gd name="T91" fmla="*/ 98 h 121"/>
                <a:gd name="T92" fmla="*/ 60 w 114"/>
                <a:gd name="T93" fmla="*/ 98 h 121"/>
                <a:gd name="T94" fmla="*/ 54 w 114"/>
                <a:gd name="T95" fmla="*/ 92 h 121"/>
                <a:gd name="T96" fmla="*/ 46 w 114"/>
                <a:gd name="T97" fmla="*/ 86 h 121"/>
                <a:gd name="T98" fmla="*/ 41 w 114"/>
                <a:gd name="T99" fmla="*/ 83 h 121"/>
                <a:gd name="T100" fmla="*/ 36 w 114"/>
                <a:gd name="T101" fmla="*/ 83 h 121"/>
                <a:gd name="T102" fmla="*/ 31 w 114"/>
                <a:gd name="T103" fmla="*/ 86 h 121"/>
                <a:gd name="T104" fmla="*/ 31 w 114"/>
                <a:gd name="T105" fmla="*/ 98 h 121"/>
                <a:gd name="T106" fmla="*/ 40 w 114"/>
                <a:gd name="T107" fmla="*/ 115 h 121"/>
                <a:gd name="T108" fmla="*/ 47 w 114"/>
                <a:gd name="T109" fmla="*/ 120 h 121"/>
                <a:gd name="T110" fmla="*/ 55 w 114"/>
                <a:gd name="T111" fmla="*/ 121 h 121"/>
                <a:gd name="T112" fmla="*/ 73 w 114"/>
                <a:gd name="T113" fmla="*/ 112 h 121"/>
                <a:gd name="T114" fmla="*/ 92 w 114"/>
                <a:gd name="T115" fmla="*/ 87 h 121"/>
                <a:gd name="T116" fmla="*/ 96 w 114"/>
                <a:gd name="T117" fmla="*/ 76 h 121"/>
                <a:gd name="T118" fmla="*/ 97 w 114"/>
                <a:gd name="T119" fmla="*/ 75 h 121"/>
                <a:gd name="T120" fmla="*/ 107 w 114"/>
                <a:gd name="T121" fmla="*/ 67 h 121"/>
                <a:gd name="T122" fmla="*/ 114 w 114"/>
                <a:gd name="T123" fmla="*/ 5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21">
                  <a:moveTo>
                    <a:pt x="114" y="50"/>
                  </a:moveTo>
                  <a:lnTo>
                    <a:pt x="113" y="48"/>
                  </a:lnTo>
                  <a:lnTo>
                    <a:pt x="112" y="47"/>
                  </a:lnTo>
                  <a:lnTo>
                    <a:pt x="111" y="46"/>
                  </a:lnTo>
                  <a:lnTo>
                    <a:pt x="109" y="46"/>
                  </a:lnTo>
                  <a:lnTo>
                    <a:pt x="107" y="47"/>
                  </a:lnTo>
                  <a:lnTo>
                    <a:pt x="105" y="48"/>
                  </a:lnTo>
                  <a:lnTo>
                    <a:pt x="103" y="49"/>
                  </a:lnTo>
                  <a:lnTo>
                    <a:pt x="101" y="50"/>
                  </a:lnTo>
                  <a:lnTo>
                    <a:pt x="99" y="52"/>
                  </a:lnTo>
                  <a:lnTo>
                    <a:pt x="98" y="54"/>
                  </a:lnTo>
                  <a:lnTo>
                    <a:pt x="96" y="55"/>
                  </a:lnTo>
                  <a:lnTo>
                    <a:pt x="94" y="57"/>
                  </a:lnTo>
                  <a:lnTo>
                    <a:pt x="93" y="58"/>
                  </a:lnTo>
                  <a:lnTo>
                    <a:pt x="92" y="60"/>
                  </a:lnTo>
                  <a:lnTo>
                    <a:pt x="92" y="60"/>
                  </a:lnTo>
                  <a:lnTo>
                    <a:pt x="91" y="60"/>
                  </a:lnTo>
                  <a:lnTo>
                    <a:pt x="90" y="60"/>
                  </a:lnTo>
                  <a:lnTo>
                    <a:pt x="92" y="56"/>
                  </a:lnTo>
                  <a:lnTo>
                    <a:pt x="92" y="56"/>
                  </a:lnTo>
                  <a:lnTo>
                    <a:pt x="92" y="56"/>
                  </a:lnTo>
                  <a:lnTo>
                    <a:pt x="93" y="55"/>
                  </a:lnTo>
                  <a:lnTo>
                    <a:pt x="94" y="54"/>
                  </a:lnTo>
                  <a:lnTo>
                    <a:pt x="95" y="53"/>
                  </a:lnTo>
                  <a:lnTo>
                    <a:pt x="96" y="52"/>
                  </a:lnTo>
                  <a:lnTo>
                    <a:pt x="97" y="51"/>
                  </a:lnTo>
                  <a:lnTo>
                    <a:pt x="98" y="50"/>
                  </a:lnTo>
                  <a:lnTo>
                    <a:pt x="100" y="48"/>
                  </a:lnTo>
                  <a:lnTo>
                    <a:pt x="101" y="47"/>
                  </a:lnTo>
                  <a:lnTo>
                    <a:pt x="103" y="46"/>
                  </a:lnTo>
                  <a:lnTo>
                    <a:pt x="104" y="45"/>
                  </a:lnTo>
                  <a:lnTo>
                    <a:pt x="106" y="43"/>
                  </a:lnTo>
                  <a:lnTo>
                    <a:pt x="107" y="42"/>
                  </a:lnTo>
                  <a:lnTo>
                    <a:pt x="109" y="41"/>
                  </a:lnTo>
                  <a:lnTo>
                    <a:pt x="111" y="41"/>
                  </a:lnTo>
                  <a:lnTo>
                    <a:pt x="111" y="40"/>
                  </a:lnTo>
                  <a:lnTo>
                    <a:pt x="111" y="40"/>
                  </a:lnTo>
                  <a:lnTo>
                    <a:pt x="111" y="39"/>
                  </a:lnTo>
                  <a:lnTo>
                    <a:pt x="111" y="39"/>
                  </a:lnTo>
                  <a:lnTo>
                    <a:pt x="111" y="35"/>
                  </a:lnTo>
                  <a:lnTo>
                    <a:pt x="110" y="31"/>
                  </a:lnTo>
                  <a:lnTo>
                    <a:pt x="109" y="28"/>
                  </a:lnTo>
                  <a:lnTo>
                    <a:pt x="108" y="25"/>
                  </a:lnTo>
                  <a:lnTo>
                    <a:pt x="106" y="21"/>
                  </a:lnTo>
                  <a:lnTo>
                    <a:pt x="104" y="18"/>
                  </a:lnTo>
                  <a:lnTo>
                    <a:pt x="102" y="15"/>
                  </a:lnTo>
                  <a:lnTo>
                    <a:pt x="99" y="12"/>
                  </a:lnTo>
                  <a:lnTo>
                    <a:pt x="98" y="11"/>
                  </a:lnTo>
                  <a:lnTo>
                    <a:pt x="96" y="10"/>
                  </a:lnTo>
                  <a:lnTo>
                    <a:pt x="95" y="8"/>
                  </a:lnTo>
                  <a:lnTo>
                    <a:pt x="93" y="7"/>
                  </a:lnTo>
                  <a:lnTo>
                    <a:pt x="91" y="6"/>
                  </a:lnTo>
                  <a:lnTo>
                    <a:pt x="89" y="5"/>
                  </a:lnTo>
                  <a:lnTo>
                    <a:pt x="88" y="4"/>
                  </a:lnTo>
                  <a:lnTo>
                    <a:pt x="86" y="4"/>
                  </a:lnTo>
                  <a:lnTo>
                    <a:pt x="84" y="3"/>
                  </a:lnTo>
                  <a:lnTo>
                    <a:pt x="82" y="2"/>
                  </a:lnTo>
                  <a:lnTo>
                    <a:pt x="80" y="2"/>
                  </a:lnTo>
                  <a:lnTo>
                    <a:pt x="78" y="1"/>
                  </a:lnTo>
                  <a:lnTo>
                    <a:pt x="76" y="1"/>
                  </a:lnTo>
                  <a:lnTo>
                    <a:pt x="74" y="1"/>
                  </a:lnTo>
                  <a:lnTo>
                    <a:pt x="72" y="1"/>
                  </a:lnTo>
                  <a:lnTo>
                    <a:pt x="70" y="0"/>
                  </a:lnTo>
                  <a:lnTo>
                    <a:pt x="68" y="0"/>
                  </a:lnTo>
                  <a:lnTo>
                    <a:pt x="68" y="1"/>
                  </a:lnTo>
                  <a:lnTo>
                    <a:pt x="67" y="1"/>
                  </a:lnTo>
                  <a:lnTo>
                    <a:pt x="66" y="1"/>
                  </a:lnTo>
                  <a:lnTo>
                    <a:pt x="65" y="1"/>
                  </a:lnTo>
                  <a:lnTo>
                    <a:pt x="64" y="1"/>
                  </a:lnTo>
                  <a:lnTo>
                    <a:pt x="63" y="1"/>
                  </a:lnTo>
                  <a:lnTo>
                    <a:pt x="62" y="1"/>
                  </a:lnTo>
                  <a:lnTo>
                    <a:pt x="62" y="2"/>
                  </a:lnTo>
                  <a:lnTo>
                    <a:pt x="63" y="2"/>
                  </a:lnTo>
                  <a:lnTo>
                    <a:pt x="63" y="2"/>
                  </a:lnTo>
                  <a:lnTo>
                    <a:pt x="63" y="2"/>
                  </a:lnTo>
                  <a:lnTo>
                    <a:pt x="61" y="3"/>
                  </a:lnTo>
                  <a:lnTo>
                    <a:pt x="61" y="3"/>
                  </a:lnTo>
                  <a:lnTo>
                    <a:pt x="61" y="3"/>
                  </a:lnTo>
                  <a:lnTo>
                    <a:pt x="61" y="3"/>
                  </a:lnTo>
                  <a:lnTo>
                    <a:pt x="61" y="3"/>
                  </a:lnTo>
                  <a:lnTo>
                    <a:pt x="61" y="2"/>
                  </a:lnTo>
                  <a:lnTo>
                    <a:pt x="60" y="2"/>
                  </a:lnTo>
                  <a:lnTo>
                    <a:pt x="60" y="2"/>
                  </a:lnTo>
                  <a:lnTo>
                    <a:pt x="59" y="2"/>
                  </a:lnTo>
                  <a:lnTo>
                    <a:pt x="59" y="2"/>
                  </a:lnTo>
                  <a:lnTo>
                    <a:pt x="58" y="2"/>
                  </a:lnTo>
                  <a:lnTo>
                    <a:pt x="58" y="2"/>
                  </a:lnTo>
                  <a:lnTo>
                    <a:pt x="58" y="2"/>
                  </a:lnTo>
                  <a:lnTo>
                    <a:pt x="57" y="2"/>
                  </a:lnTo>
                  <a:lnTo>
                    <a:pt x="57" y="2"/>
                  </a:lnTo>
                  <a:lnTo>
                    <a:pt x="56" y="2"/>
                  </a:lnTo>
                  <a:lnTo>
                    <a:pt x="55" y="2"/>
                  </a:lnTo>
                  <a:lnTo>
                    <a:pt x="54" y="2"/>
                  </a:lnTo>
                  <a:lnTo>
                    <a:pt x="53" y="2"/>
                  </a:lnTo>
                  <a:lnTo>
                    <a:pt x="51" y="2"/>
                  </a:lnTo>
                  <a:lnTo>
                    <a:pt x="50" y="2"/>
                  </a:lnTo>
                  <a:lnTo>
                    <a:pt x="49" y="2"/>
                  </a:lnTo>
                  <a:lnTo>
                    <a:pt x="47" y="2"/>
                  </a:lnTo>
                  <a:lnTo>
                    <a:pt x="46" y="2"/>
                  </a:lnTo>
                  <a:lnTo>
                    <a:pt x="44" y="2"/>
                  </a:lnTo>
                  <a:lnTo>
                    <a:pt x="43" y="2"/>
                  </a:lnTo>
                  <a:lnTo>
                    <a:pt x="41" y="3"/>
                  </a:lnTo>
                  <a:lnTo>
                    <a:pt x="39" y="3"/>
                  </a:lnTo>
                  <a:lnTo>
                    <a:pt x="38" y="3"/>
                  </a:lnTo>
                  <a:lnTo>
                    <a:pt x="36" y="4"/>
                  </a:lnTo>
                  <a:lnTo>
                    <a:pt x="34" y="4"/>
                  </a:lnTo>
                  <a:lnTo>
                    <a:pt x="33" y="5"/>
                  </a:lnTo>
                  <a:lnTo>
                    <a:pt x="32" y="5"/>
                  </a:lnTo>
                  <a:lnTo>
                    <a:pt x="32" y="5"/>
                  </a:lnTo>
                  <a:lnTo>
                    <a:pt x="31" y="6"/>
                  </a:lnTo>
                  <a:lnTo>
                    <a:pt x="31" y="6"/>
                  </a:lnTo>
                  <a:lnTo>
                    <a:pt x="30" y="6"/>
                  </a:lnTo>
                  <a:lnTo>
                    <a:pt x="30" y="7"/>
                  </a:lnTo>
                  <a:lnTo>
                    <a:pt x="30" y="7"/>
                  </a:lnTo>
                  <a:lnTo>
                    <a:pt x="30" y="7"/>
                  </a:lnTo>
                  <a:lnTo>
                    <a:pt x="31" y="8"/>
                  </a:lnTo>
                  <a:lnTo>
                    <a:pt x="31" y="9"/>
                  </a:lnTo>
                  <a:lnTo>
                    <a:pt x="32" y="9"/>
                  </a:lnTo>
                  <a:lnTo>
                    <a:pt x="32" y="10"/>
                  </a:lnTo>
                  <a:lnTo>
                    <a:pt x="33" y="11"/>
                  </a:lnTo>
                  <a:lnTo>
                    <a:pt x="35" y="12"/>
                  </a:lnTo>
                  <a:lnTo>
                    <a:pt x="36" y="13"/>
                  </a:lnTo>
                  <a:lnTo>
                    <a:pt x="38" y="14"/>
                  </a:lnTo>
                  <a:lnTo>
                    <a:pt x="37" y="16"/>
                  </a:lnTo>
                  <a:lnTo>
                    <a:pt x="36" y="17"/>
                  </a:lnTo>
                  <a:lnTo>
                    <a:pt x="35" y="18"/>
                  </a:lnTo>
                  <a:lnTo>
                    <a:pt x="34" y="19"/>
                  </a:lnTo>
                  <a:lnTo>
                    <a:pt x="34" y="20"/>
                  </a:lnTo>
                  <a:lnTo>
                    <a:pt x="33" y="21"/>
                  </a:lnTo>
                  <a:lnTo>
                    <a:pt x="32" y="22"/>
                  </a:lnTo>
                  <a:lnTo>
                    <a:pt x="32" y="24"/>
                  </a:lnTo>
                  <a:lnTo>
                    <a:pt x="31" y="25"/>
                  </a:lnTo>
                  <a:lnTo>
                    <a:pt x="31" y="26"/>
                  </a:lnTo>
                  <a:lnTo>
                    <a:pt x="30" y="26"/>
                  </a:lnTo>
                  <a:lnTo>
                    <a:pt x="29" y="26"/>
                  </a:lnTo>
                  <a:lnTo>
                    <a:pt x="29" y="27"/>
                  </a:lnTo>
                  <a:lnTo>
                    <a:pt x="28" y="27"/>
                  </a:lnTo>
                  <a:lnTo>
                    <a:pt x="27" y="27"/>
                  </a:lnTo>
                  <a:lnTo>
                    <a:pt x="26" y="28"/>
                  </a:lnTo>
                  <a:lnTo>
                    <a:pt x="25" y="28"/>
                  </a:lnTo>
                  <a:lnTo>
                    <a:pt x="24" y="29"/>
                  </a:lnTo>
                  <a:lnTo>
                    <a:pt x="22" y="29"/>
                  </a:lnTo>
                  <a:lnTo>
                    <a:pt x="21" y="30"/>
                  </a:lnTo>
                  <a:lnTo>
                    <a:pt x="20" y="31"/>
                  </a:lnTo>
                  <a:lnTo>
                    <a:pt x="19" y="32"/>
                  </a:lnTo>
                  <a:lnTo>
                    <a:pt x="17" y="33"/>
                  </a:lnTo>
                  <a:lnTo>
                    <a:pt x="16" y="34"/>
                  </a:lnTo>
                  <a:lnTo>
                    <a:pt x="14" y="35"/>
                  </a:lnTo>
                  <a:lnTo>
                    <a:pt x="13" y="36"/>
                  </a:lnTo>
                  <a:lnTo>
                    <a:pt x="11" y="38"/>
                  </a:lnTo>
                  <a:lnTo>
                    <a:pt x="10" y="39"/>
                  </a:lnTo>
                  <a:lnTo>
                    <a:pt x="10" y="40"/>
                  </a:lnTo>
                  <a:lnTo>
                    <a:pt x="9" y="41"/>
                  </a:lnTo>
                  <a:lnTo>
                    <a:pt x="9" y="42"/>
                  </a:lnTo>
                  <a:lnTo>
                    <a:pt x="9" y="43"/>
                  </a:lnTo>
                  <a:lnTo>
                    <a:pt x="9" y="45"/>
                  </a:lnTo>
                  <a:lnTo>
                    <a:pt x="9" y="46"/>
                  </a:lnTo>
                  <a:lnTo>
                    <a:pt x="9" y="48"/>
                  </a:lnTo>
                  <a:lnTo>
                    <a:pt x="10" y="47"/>
                  </a:lnTo>
                  <a:lnTo>
                    <a:pt x="10" y="47"/>
                  </a:lnTo>
                  <a:lnTo>
                    <a:pt x="11" y="47"/>
                  </a:lnTo>
                  <a:lnTo>
                    <a:pt x="12" y="46"/>
                  </a:lnTo>
                  <a:lnTo>
                    <a:pt x="13" y="46"/>
                  </a:lnTo>
                  <a:lnTo>
                    <a:pt x="14" y="46"/>
                  </a:lnTo>
                  <a:lnTo>
                    <a:pt x="14" y="46"/>
                  </a:lnTo>
                  <a:lnTo>
                    <a:pt x="15" y="45"/>
                  </a:lnTo>
                  <a:lnTo>
                    <a:pt x="15" y="44"/>
                  </a:lnTo>
                  <a:lnTo>
                    <a:pt x="15" y="42"/>
                  </a:lnTo>
                  <a:lnTo>
                    <a:pt x="16" y="41"/>
                  </a:lnTo>
                  <a:lnTo>
                    <a:pt x="16" y="39"/>
                  </a:lnTo>
                  <a:lnTo>
                    <a:pt x="17" y="37"/>
                  </a:lnTo>
                  <a:lnTo>
                    <a:pt x="18" y="35"/>
                  </a:lnTo>
                  <a:lnTo>
                    <a:pt x="20" y="33"/>
                  </a:lnTo>
                  <a:lnTo>
                    <a:pt x="22" y="32"/>
                  </a:lnTo>
                  <a:lnTo>
                    <a:pt x="24" y="31"/>
                  </a:lnTo>
                  <a:lnTo>
                    <a:pt x="26" y="31"/>
                  </a:lnTo>
                  <a:lnTo>
                    <a:pt x="28" y="31"/>
                  </a:lnTo>
                  <a:lnTo>
                    <a:pt x="29" y="32"/>
                  </a:lnTo>
                  <a:lnTo>
                    <a:pt x="30" y="33"/>
                  </a:lnTo>
                  <a:lnTo>
                    <a:pt x="31" y="33"/>
                  </a:lnTo>
                  <a:lnTo>
                    <a:pt x="31" y="34"/>
                  </a:lnTo>
                  <a:lnTo>
                    <a:pt x="31" y="34"/>
                  </a:lnTo>
                  <a:lnTo>
                    <a:pt x="31" y="34"/>
                  </a:lnTo>
                  <a:lnTo>
                    <a:pt x="31" y="34"/>
                  </a:lnTo>
                  <a:lnTo>
                    <a:pt x="31" y="34"/>
                  </a:lnTo>
                  <a:lnTo>
                    <a:pt x="31" y="35"/>
                  </a:lnTo>
                  <a:lnTo>
                    <a:pt x="33" y="32"/>
                  </a:lnTo>
                  <a:lnTo>
                    <a:pt x="34" y="29"/>
                  </a:lnTo>
                  <a:lnTo>
                    <a:pt x="35" y="27"/>
                  </a:lnTo>
                  <a:lnTo>
                    <a:pt x="36" y="25"/>
                  </a:lnTo>
                  <a:lnTo>
                    <a:pt x="37" y="23"/>
                  </a:lnTo>
                  <a:lnTo>
                    <a:pt x="37" y="21"/>
                  </a:lnTo>
                  <a:lnTo>
                    <a:pt x="37" y="21"/>
                  </a:lnTo>
                  <a:lnTo>
                    <a:pt x="37" y="20"/>
                  </a:lnTo>
                  <a:lnTo>
                    <a:pt x="37" y="21"/>
                  </a:lnTo>
                  <a:lnTo>
                    <a:pt x="37" y="22"/>
                  </a:lnTo>
                  <a:lnTo>
                    <a:pt x="37" y="24"/>
                  </a:lnTo>
                  <a:lnTo>
                    <a:pt x="36" y="27"/>
                  </a:lnTo>
                  <a:lnTo>
                    <a:pt x="35" y="30"/>
                  </a:lnTo>
                  <a:lnTo>
                    <a:pt x="34" y="34"/>
                  </a:lnTo>
                  <a:lnTo>
                    <a:pt x="31" y="37"/>
                  </a:lnTo>
                  <a:lnTo>
                    <a:pt x="29" y="41"/>
                  </a:lnTo>
                  <a:lnTo>
                    <a:pt x="27" y="42"/>
                  </a:lnTo>
                  <a:lnTo>
                    <a:pt x="25" y="44"/>
                  </a:lnTo>
                  <a:lnTo>
                    <a:pt x="24" y="45"/>
                  </a:lnTo>
                  <a:lnTo>
                    <a:pt x="22" y="46"/>
                  </a:lnTo>
                  <a:lnTo>
                    <a:pt x="20" y="47"/>
                  </a:lnTo>
                  <a:lnTo>
                    <a:pt x="19" y="48"/>
                  </a:lnTo>
                  <a:lnTo>
                    <a:pt x="17" y="49"/>
                  </a:lnTo>
                  <a:lnTo>
                    <a:pt x="15" y="49"/>
                  </a:lnTo>
                  <a:lnTo>
                    <a:pt x="14" y="50"/>
                  </a:lnTo>
                  <a:lnTo>
                    <a:pt x="12" y="50"/>
                  </a:lnTo>
                  <a:lnTo>
                    <a:pt x="11" y="51"/>
                  </a:lnTo>
                  <a:lnTo>
                    <a:pt x="9" y="52"/>
                  </a:lnTo>
                  <a:lnTo>
                    <a:pt x="8" y="52"/>
                  </a:lnTo>
                  <a:lnTo>
                    <a:pt x="6" y="53"/>
                  </a:lnTo>
                  <a:lnTo>
                    <a:pt x="5" y="54"/>
                  </a:lnTo>
                  <a:lnTo>
                    <a:pt x="4" y="55"/>
                  </a:lnTo>
                  <a:lnTo>
                    <a:pt x="1" y="57"/>
                  </a:lnTo>
                  <a:lnTo>
                    <a:pt x="0" y="59"/>
                  </a:lnTo>
                  <a:lnTo>
                    <a:pt x="0" y="60"/>
                  </a:lnTo>
                  <a:lnTo>
                    <a:pt x="0" y="62"/>
                  </a:lnTo>
                  <a:lnTo>
                    <a:pt x="1" y="63"/>
                  </a:lnTo>
                  <a:lnTo>
                    <a:pt x="3" y="63"/>
                  </a:lnTo>
                  <a:lnTo>
                    <a:pt x="4" y="64"/>
                  </a:lnTo>
                  <a:lnTo>
                    <a:pt x="6" y="64"/>
                  </a:lnTo>
                  <a:lnTo>
                    <a:pt x="7" y="64"/>
                  </a:lnTo>
                  <a:lnTo>
                    <a:pt x="9" y="63"/>
                  </a:lnTo>
                  <a:lnTo>
                    <a:pt x="10" y="63"/>
                  </a:lnTo>
                  <a:lnTo>
                    <a:pt x="12" y="62"/>
                  </a:lnTo>
                  <a:lnTo>
                    <a:pt x="14" y="62"/>
                  </a:lnTo>
                  <a:lnTo>
                    <a:pt x="16" y="61"/>
                  </a:lnTo>
                  <a:lnTo>
                    <a:pt x="18" y="61"/>
                  </a:lnTo>
                  <a:lnTo>
                    <a:pt x="20" y="60"/>
                  </a:lnTo>
                  <a:lnTo>
                    <a:pt x="22" y="60"/>
                  </a:lnTo>
                  <a:lnTo>
                    <a:pt x="24" y="59"/>
                  </a:lnTo>
                  <a:lnTo>
                    <a:pt x="26" y="59"/>
                  </a:lnTo>
                  <a:lnTo>
                    <a:pt x="27" y="59"/>
                  </a:lnTo>
                  <a:lnTo>
                    <a:pt x="29" y="58"/>
                  </a:lnTo>
                  <a:lnTo>
                    <a:pt x="30" y="58"/>
                  </a:lnTo>
                  <a:lnTo>
                    <a:pt x="30" y="58"/>
                  </a:lnTo>
                  <a:lnTo>
                    <a:pt x="31" y="58"/>
                  </a:lnTo>
                  <a:lnTo>
                    <a:pt x="30" y="58"/>
                  </a:lnTo>
                  <a:lnTo>
                    <a:pt x="30" y="58"/>
                  </a:lnTo>
                  <a:lnTo>
                    <a:pt x="29" y="58"/>
                  </a:lnTo>
                  <a:lnTo>
                    <a:pt x="29" y="59"/>
                  </a:lnTo>
                  <a:lnTo>
                    <a:pt x="27" y="60"/>
                  </a:lnTo>
                  <a:lnTo>
                    <a:pt x="26" y="60"/>
                  </a:lnTo>
                  <a:lnTo>
                    <a:pt x="25" y="61"/>
                  </a:lnTo>
                  <a:lnTo>
                    <a:pt x="23" y="62"/>
                  </a:lnTo>
                  <a:lnTo>
                    <a:pt x="26" y="75"/>
                  </a:lnTo>
                  <a:lnTo>
                    <a:pt x="21" y="63"/>
                  </a:lnTo>
                  <a:lnTo>
                    <a:pt x="20" y="63"/>
                  </a:lnTo>
                  <a:lnTo>
                    <a:pt x="20" y="63"/>
                  </a:lnTo>
                  <a:lnTo>
                    <a:pt x="19" y="64"/>
                  </a:lnTo>
                  <a:lnTo>
                    <a:pt x="19" y="64"/>
                  </a:lnTo>
                  <a:lnTo>
                    <a:pt x="18" y="64"/>
                  </a:lnTo>
                  <a:lnTo>
                    <a:pt x="18" y="64"/>
                  </a:lnTo>
                  <a:lnTo>
                    <a:pt x="17" y="65"/>
                  </a:lnTo>
                  <a:lnTo>
                    <a:pt x="16" y="65"/>
                  </a:lnTo>
                  <a:lnTo>
                    <a:pt x="17" y="66"/>
                  </a:lnTo>
                  <a:lnTo>
                    <a:pt x="18" y="67"/>
                  </a:lnTo>
                  <a:lnTo>
                    <a:pt x="19" y="68"/>
                  </a:lnTo>
                  <a:lnTo>
                    <a:pt x="19" y="70"/>
                  </a:lnTo>
                  <a:lnTo>
                    <a:pt x="20" y="71"/>
                  </a:lnTo>
                  <a:lnTo>
                    <a:pt x="21" y="72"/>
                  </a:lnTo>
                  <a:lnTo>
                    <a:pt x="22" y="73"/>
                  </a:lnTo>
                  <a:lnTo>
                    <a:pt x="23" y="75"/>
                  </a:lnTo>
                  <a:lnTo>
                    <a:pt x="24" y="76"/>
                  </a:lnTo>
                  <a:lnTo>
                    <a:pt x="24" y="77"/>
                  </a:lnTo>
                  <a:lnTo>
                    <a:pt x="25" y="78"/>
                  </a:lnTo>
                  <a:lnTo>
                    <a:pt x="26" y="80"/>
                  </a:lnTo>
                  <a:lnTo>
                    <a:pt x="27" y="81"/>
                  </a:lnTo>
                  <a:lnTo>
                    <a:pt x="28" y="82"/>
                  </a:lnTo>
                  <a:lnTo>
                    <a:pt x="29" y="83"/>
                  </a:lnTo>
                  <a:lnTo>
                    <a:pt x="30" y="84"/>
                  </a:lnTo>
                  <a:lnTo>
                    <a:pt x="30" y="84"/>
                  </a:lnTo>
                  <a:lnTo>
                    <a:pt x="31" y="83"/>
                  </a:lnTo>
                  <a:lnTo>
                    <a:pt x="32" y="82"/>
                  </a:lnTo>
                  <a:lnTo>
                    <a:pt x="33" y="81"/>
                  </a:lnTo>
                  <a:lnTo>
                    <a:pt x="34" y="81"/>
                  </a:lnTo>
                  <a:lnTo>
                    <a:pt x="35" y="80"/>
                  </a:lnTo>
                  <a:lnTo>
                    <a:pt x="37" y="80"/>
                  </a:lnTo>
                  <a:lnTo>
                    <a:pt x="39" y="80"/>
                  </a:lnTo>
                  <a:lnTo>
                    <a:pt x="39" y="80"/>
                  </a:lnTo>
                  <a:lnTo>
                    <a:pt x="40" y="80"/>
                  </a:lnTo>
                  <a:lnTo>
                    <a:pt x="40" y="80"/>
                  </a:lnTo>
                  <a:lnTo>
                    <a:pt x="41" y="80"/>
                  </a:lnTo>
                  <a:lnTo>
                    <a:pt x="42" y="81"/>
                  </a:lnTo>
                  <a:lnTo>
                    <a:pt x="42" y="81"/>
                  </a:lnTo>
                  <a:lnTo>
                    <a:pt x="43" y="82"/>
                  </a:lnTo>
                  <a:lnTo>
                    <a:pt x="44" y="82"/>
                  </a:lnTo>
                  <a:lnTo>
                    <a:pt x="45" y="82"/>
                  </a:lnTo>
                  <a:lnTo>
                    <a:pt x="46" y="82"/>
                  </a:lnTo>
                  <a:lnTo>
                    <a:pt x="47" y="82"/>
                  </a:lnTo>
                  <a:lnTo>
                    <a:pt x="48" y="82"/>
                  </a:lnTo>
                  <a:lnTo>
                    <a:pt x="49" y="83"/>
                  </a:lnTo>
                  <a:lnTo>
                    <a:pt x="50" y="83"/>
                  </a:lnTo>
                  <a:lnTo>
                    <a:pt x="51" y="83"/>
                  </a:lnTo>
                  <a:lnTo>
                    <a:pt x="53" y="83"/>
                  </a:lnTo>
                  <a:lnTo>
                    <a:pt x="54" y="84"/>
                  </a:lnTo>
                  <a:lnTo>
                    <a:pt x="55" y="84"/>
                  </a:lnTo>
                  <a:lnTo>
                    <a:pt x="57" y="85"/>
                  </a:lnTo>
                  <a:lnTo>
                    <a:pt x="58" y="85"/>
                  </a:lnTo>
                  <a:lnTo>
                    <a:pt x="59" y="85"/>
                  </a:lnTo>
                  <a:lnTo>
                    <a:pt x="60" y="86"/>
                  </a:lnTo>
                  <a:lnTo>
                    <a:pt x="61" y="87"/>
                  </a:lnTo>
                  <a:lnTo>
                    <a:pt x="61" y="87"/>
                  </a:lnTo>
                  <a:lnTo>
                    <a:pt x="63" y="89"/>
                  </a:lnTo>
                  <a:lnTo>
                    <a:pt x="64" y="91"/>
                  </a:lnTo>
                  <a:lnTo>
                    <a:pt x="64" y="93"/>
                  </a:lnTo>
                  <a:lnTo>
                    <a:pt x="65" y="96"/>
                  </a:lnTo>
                  <a:lnTo>
                    <a:pt x="65" y="98"/>
                  </a:lnTo>
                  <a:lnTo>
                    <a:pt x="64" y="99"/>
                  </a:lnTo>
                  <a:lnTo>
                    <a:pt x="64" y="100"/>
                  </a:lnTo>
                  <a:lnTo>
                    <a:pt x="62" y="100"/>
                  </a:lnTo>
                  <a:lnTo>
                    <a:pt x="62" y="100"/>
                  </a:lnTo>
                  <a:lnTo>
                    <a:pt x="62" y="99"/>
                  </a:lnTo>
                  <a:lnTo>
                    <a:pt x="62" y="99"/>
                  </a:lnTo>
                  <a:lnTo>
                    <a:pt x="61" y="99"/>
                  </a:lnTo>
                  <a:lnTo>
                    <a:pt x="61" y="98"/>
                  </a:lnTo>
                  <a:lnTo>
                    <a:pt x="61" y="98"/>
                  </a:lnTo>
                  <a:lnTo>
                    <a:pt x="60" y="98"/>
                  </a:lnTo>
                  <a:lnTo>
                    <a:pt x="60" y="97"/>
                  </a:lnTo>
                  <a:lnTo>
                    <a:pt x="60" y="98"/>
                  </a:lnTo>
                  <a:lnTo>
                    <a:pt x="60" y="98"/>
                  </a:lnTo>
                  <a:lnTo>
                    <a:pt x="60" y="98"/>
                  </a:lnTo>
                  <a:lnTo>
                    <a:pt x="60" y="98"/>
                  </a:lnTo>
                  <a:lnTo>
                    <a:pt x="60" y="98"/>
                  </a:lnTo>
                  <a:lnTo>
                    <a:pt x="60" y="98"/>
                  </a:lnTo>
                  <a:lnTo>
                    <a:pt x="60" y="97"/>
                  </a:lnTo>
                  <a:lnTo>
                    <a:pt x="59" y="97"/>
                  </a:lnTo>
                  <a:lnTo>
                    <a:pt x="58" y="96"/>
                  </a:lnTo>
                  <a:lnTo>
                    <a:pt x="57" y="95"/>
                  </a:lnTo>
                  <a:lnTo>
                    <a:pt x="55" y="93"/>
                  </a:lnTo>
                  <a:lnTo>
                    <a:pt x="54" y="92"/>
                  </a:lnTo>
                  <a:lnTo>
                    <a:pt x="53" y="91"/>
                  </a:lnTo>
                  <a:lnTo>
                    <a:pt x="52" y="90"/>
                  </a:lnTo>
                  <a:lnTo>
                    <a:pt x="50" y="89"/>
                  </a:lnTo>
                  <a:lnTo>
                    <a:pt x="49" y="88"/>
                  </a:lnTo>
                  <a:lnTo>
                    <a:pt x="48" y="87"/>
                  </a:lnTo>
                  <a:lnTo>
                    <a:pt x="47" y="87"/>
                  </a:lnTo>
                  <a:lnTo>
                    <a:pt x="46" y="86"/>
                  </a:lnTo>
                  <a:lnTo>
                    <a:pt x="46" y="85"/>
                  </a:lnTo>
                  <a:lnTo>
                    <a:pt x="45" y="85"/>
                  </a:lnTo>
                  <a:lnTo>
                    <a:pt x="44" y="84"/>
                  </a:lnTo>
                  <a:lnTo>
                    <a:pt x="43" y="84"/>
                  </a:lnTo>
                  <a:lnTo>
                    <a:pt x="42" y="83"/>
                  </a:lnTo>
                  <a:lnTo>
                    <a:pt x="41" y="83"/>
                  </a:lnTo>
                  <a:lnTo>
                    <a:pt x="41" y="83"/>
                  </a:lnTo>
                  <a:lnTo>
                    <a:pt x="40" y="82"/>
                  </a:lnTo>
                  <a:lnTo>
                    <a:pt x="39" y="82"/>
                  </a:lnTo>
                  <a:lnTo>
                    <a:pt x="39" y="82"/>
                  </a:lnTo>
                  <a:lnTo>
                    <a:pt x="38" y="82"/>
                  </a:lnTo>
                  <a:lnTo>
                    <a:pt x="37" y="82"/>
                  </a:lnTo>
                  <a:lnTo>
                    <a:pt x="37" y="82"/>
                  </a:lnTo>
                  <a:lnTo>
                    <a:pt x="36" y="83"/>
                  </a:lnTo>
                  <a:lnTo>
                    <a:pt x="35" y="83"/>
                  </a:lnTo>
                  <a:lnTo>
                    <a:pt x="34" y="84"/>
                  </a:lnTo>
                  <a:lnTo>
                    <a:pt x="33" y="84"/>
                  </a:lnTo>
                  <a:lnTo>
                    <a:pt x="32" y="85"/>
                  </a:lnTo>
                  <a:lnTo>
                    <a:pt x="32" y="85"/>
                  </a:lnTo>
                  <a:lnTo>
                    <a:pt x="31" y="85"/>
                  </a:lnTo>
                  <a:lnTo>
                    <a:pt x="31" y="86"/>
                  </a:lnTo>
                  <a:lnTo>
                    <a:pt x="31" y="87"/>
                  </a:lnTo>
                  <a:lnTo>
                    <a:pt x="31" y="88"/>
                  </a:lnTo>
                  <a:lnTo>
                    <a:pt x="31" y="89"/>
                  </a:lnTo>
                  <a:lnTo>
                    <a:pt x="30" y="91"/>
                  </a:lnTo>
                  <a:lnTo>
                    <a:pt x="30" y="92"/>
                  </a:lnTo>
                  <a:lnTo>
                    <a:pt x="31" y="95"/>
                  </a:lnTo>
                  <a:lnTo>
                    <a:pt x="31" y="98"/>
                  </a:lnTo>
                  <a:lnTo>
                    <a:pt x="32" y="101"/>
                  </a:lnTo>
                  <a:lnTo>
                    <a:pt x="33" y="104"/>
                  </a:lnTo>
                  <a:lnTo>
                    <a:pt x="34" y="107"/>
                  </a:lnTo>
                  <a:lnTo>
                    <a:pt x="36" y="110"/>
                  </a:lnTo>
                  <a:lnTo>
                    <a:pt x="37" y="112"/>
                  </a:lnTo>
                  <a:lnTo>
                    <a:pt x="39" y="114"/>
                  </a:lnTo>
                  <a:lnTo>
                    <a:pt x="40" y="115"/>
                  </a:lnTo>
                  <a:lnTo>
                    <a:pt x="41" y="116"/>
                  </a:lnTo>
                  <a:lnTo>
                    <a:pt x="42" y="117"/>
                  </a:lnTo>
                  <a:lnTo>
                    <a:pt x="43" y="117"/>
                  </a:lnTo>
                  <a:lnTo>
                    <a:pt x="44" y="118"/>
                  </a:lnTo>
                  <a:lnTo>
                    <a:pt x="45" y="118"/>
                  </a:lnTo>
                  <a:lnTo>
                    <a:pt x="46" y="119"/>
                  </a:lnTo>
                  <a:lnTo>
                    <a:pt x="47" y="120"/>
                  </a:lnTo>
                  <a:lnTo>
                    <a:pt x="48" y="120"/>
                  </a:lnTo>
                  <a:lnTo>
                    <a:pt x="50" y="120"/>
                  </a:lnTo>
                  <a:lnTo>
                    <a:pt x="51" y="121"/>
                  </a:lnTo>
                  <a:lnTo>
                    <a:pt x="52" y="121"/>
                  </a:lnTo>
                  <a:lnTo>
                    <a:pt x="53" y="121"/>
                  </a:lnTo>
                  <a:lnTo>
                    <a:pt x="54" y="121"/>
                  </a:lnTo>
                  <a:lnTo>
                    <a:pt x="55" y="121"/>
                  </a:lnTo>
                  <a:lnTo>
                    <a:pt x="57" y="121"/>
                  </a:lnTo>
                  <a:lnTo>
                    <a:pt x="59" y="121"/>
                  </a:lnTo>
                  <a:lnTo>
                    <a:pt x="61" y="120"/>
                  </a:lnTo>
                  <a:lnTo>
                    <a:pt x="64" y="119"/>
                  </a:lnTo>
                  <a:lnTo>
                    <a:pt x="67" y="117"/>
                  </a:lnTo>
                  <a:lnTo>
                    <a:pt x="70" y="115"/>
                  </a:lnTo>
                  <a:lnTo>
                    <a:pt x="73" y="112"/>
                  </a:lnTo>
                  <a:lnTo>
                    <a:pt x="76" y="109"/>
                  </a:lnTo>
                  <a:lnTo>
                    <a:pt x="79" y="106"/>
                  </a:lnTo>
                  <a:lnTo>
                    <a:pt x="82" y="102"/>
                  </a:lnTo>
                  <a:lnTo>
                    <a:pt x="85" y="99"/>
                  </a:lnTo>
                  <a:lnTo>
                    <a:pt x="87" y="95"/>
                  </a:lnTo>
                  <a:lnTo>
                    <a:pt x="90" y="91"/>
                  </a:lnTo>
                  <a:lnTo>
                    <a:pt x="92" y="87"/>
                  </a:lnTo>
                  <a:lnTo>
                    <a:pt x="94" y="83"/>
                  </a:lnTo>
                  <a:lnTo>
                    <a:pt x="95" y="80"/>
                  </a:lnTo>
                  <a:lnTo>
                    <a:pt x="96" y="76"/>
                  </a:lnTo>
                  <a:lnTo>
                    <a:pt x="96" y="76"/>
                  </a:lnTo>
                  <a:lnTo>
                    <a:pt x="96" y="76"/>
                  </a:lnTo>
                  <a:lnTo>
                    <a:pt x="96" y="76"/>
                  </a:lnTo>
                  <a:lnTo>
                    <a:pt x="96" y="76"/>
                  </a:lnTo>
                  <a:lnTo>
                    <a:pt x="96" y="76"/>
                  </a:lnTo>
                  <a:lnTo>
                    <a:pt x="96" y="75"/>
                  </a:lnTo>
                  <a:lnTo>
                    <a:pt x="97" y="75"/>
                  </a:lnTo>
                  <a:lnTo>
                    <a:pt x="97" y="75"/>
                  </a:lnTo>
                  <a:lnTo>
                    <a:pt x="97" y="75"/>
                  </a:lnTo>
                  <a:lnTo>
                    <a:pt x="97" y="75"/>
                  </a:lnTo>
                  <a:lnTo>
                    <a:pt x="97" y="75"/>
                  </a:lnTo>
                  <a:lnTo>
                    <a:pt x="98" y="75"/>
                  </a:lnTo>
                  <a:lnTo>
                    <a:pt x="99" y="74"/>
                  </a:lnTo>
                  <a:lnTo>
                    <a:pt x="100" y="73"/>
                  </a:lnTo>
                  <a:lnTo>
                    <a:pt x="102" y="72"/>
                  </a:lnTo>
                  <a:lnTo>
                    <a:pt x="103" y="70"/>
                  </a:lnTo>
                  <a:lnTo>
                    <a:pt x="105" y="69"/>
                  </a:lnTo>
                  <a:lnTo>
                    <a:pt x="107" y="67"/>
                  </a:lnTo>
                  <a:lnTo>
                    <a:pt x="108" y="65"/>
                  </a:lnTo>
                  <a:lnTo>
                    <a:pt x="110" y="64"/>
                  </a:lnTo>
                  <a:lnTo>
                    <a:pt x="111" y="62"/>
                  </a:lnTo>
                  <a:lnTo>
                    <a:pt x="112" y="60"/>
                  </a:lnTo>
                  <a:lnTo>
                    <a:pt x="113" y="58"/>
                  </a:lnTo>
                  <a:lnTo>
                    <a:pt x="114" y="56"/>
                  </a:lnTo>
                  <a:lnTo>
                    <a:pt x="114" y="54"/>
                  </a:lnTo>
                  <a:lnTo>
                    <a:pt x="114" y="52"/>
                  </a:lnTo>
                  <a:lnTo>
                    <a:pt x="114" y="5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25" name="Freeform 2712"/>
            <p:cNvSpPr>
              <a:spLocks/>
            </p:cNvSpPr>
            <p:nvPr/>
          </p:nvSpPr>
          <p:spPr bwMode="auto">
            <a:xfrm>
              <a:off x="3629028" y="4058211"/>
              <a:ext cx="34925" cy="63500"/>
            </a:xfrm>
            <a:custGeom>
              <a:avLst/>
              <a:gdLst>
                <a:gd name="T0" fmla="*/ 0 w 22"/>
                <a:gd name="T1" fmla="*/ 0 h 40"/>
                <a:gd name="T2" fmla="*/ 0 w 22"/>
                <a:gd name="T3" fmla="*/ 0 h 40"/>
                <a:gd name="T4" fmla="*/ 0 w 22"/>
                <a:gd name="T5" fmla="*/ 1 h 40"/>
                <a:gd name="T6" fmla="*/ 0 w 22"/>
                <a:gd name="T7" fmla="*/ 2 h 40"/>
                <a:gd name="T8" fmla="*/ 2 w 22"/>
                <a:gd name="T9" fmla="*/ 3 h 40"/>
                <a:gd name="T10" fmla="*/ 3 w 22"/>
                <a:gd name="T11" fmla="*/ 5 h 40"/>
                <a:gd name="T12" fmla="*/ 4 w 22"/>
                <a:gd name="T13" fmla="*/ 8 h 40"/>
                <a:gd name="T14" fmla="*/ 7 w 22"/>
                <a:gd name="T15" fmla="*/ 11 h 40"/>
                <a:gd name="T16" fmla="*/ 9 w 22"/>
                <a:gd name="T17" fmla="*/ 14 h 40"/>
                <a:gd name="T18" fmla="*/ 11 w 22"/>
                <a:gd name="T19" fmla="*/ 16 h 40"/>
                <a:gd name="T20" fmla="*/ 12 w 22"/>
                <a:gd name="T21" fmla="*/ 17 h 40"/>
                <a:gd name="T22" fmla="*/ 13 w 22"/>
                <a:gd name="T23" fmla="*/ 20 h 40"/>
                <a:gd name="T24" fmla="*/ 15 w 22"/>
                <a:gd name="T25" fmla="*/ 22 h 40"/>
                <a:gd name="T26" fmla="*/ 16 w 22"/>
                <a:gd name="T27" fmla="*/ 24 h 40"/>
                <a:gd name="T28" fmla="*/ 17 w 22"/>
                <a:gd name="T29" fmla="*/ 26 h 40"/>
                <a:gd name="T30" fmla="*/ 18 w 22"/>
                <a:gd name="T31" fmla="*/ 28 h 40"/>
                <a:gd name="T32" fmla="*/ 19 w 22"/>
                <a:gd name="T33" fmla="*/ 30 h 40"/>
                <a:gd name="T34" fmla="*/ 19 w 22"/>
                <a:gd name="T35" fmla="*/ 32 h 40"/>
                <a:gd name="T36" fmla="*/ 20 w 22"/>
                <a:gd name="T37" fmla="*/ 34 h 40"/>
                <a:gd name="T38" fmla="*/ 21 w 22"/>
                <a:gd name="T39" fmla="*/ 35 h 40"/>
                <a:gd name="T40" fmla="*/ 21 w 22"/>
                <a:gd name="T41" fmla="*/ 37 h 40"/>
                <a:gd name="T42" fmla="*/ 22 w 22"/>
                <a:gd name="T43" fmla="*/ 38 h 40"/>
                <a:gd name="T44" fmla="*/ 22 w 22"/>
                <a:gd name="T45" fmla="*/ 39 h 40"/>
                <a:gd name="T46" fmla="*/ 22 w 22"/>
                <a:gd name="T47" fmla="*/ 39 h 40"/>
                <a:gd name="T48" fmla="*/ 22 w 22"/>
                <a:gd name="T49" fmla="*/ 40 h 40"/>
                <a:gd name="T50" fmla="*/ 22 w 22"/>
                <a:gd name="T51" fmla="*/ 39 h 40"/>
                <a:gd name="T52" fmla="*/ 22 w 22"/>
                <a:gd name="T53" fmla="*/ 37 h 40"/>
                <a:gd name="T54" fmla="*/ 21 w 22"/>
                <a:gd name="T55" fmla="*/ 34 h 40"/>
                <a:gd name="T56" fmla="*/ 20 w 22"/>
                <a:gd name="T57" fmla="*/ 30 h 40"/>
                <a:gd name="T58" fmla="*/ 19 w 22"/>
                <a:gd name="T59" fmla="*/ 27 h 40"/>
                <a:gd name="T60" fmla="*/ 18 w 22"/>
                <a:gd name="T61" fmla="*/ 23 h 40"/>
                <a:gd name="T62" fmla="*/ 17 w 22"/>
                <a:gd name="T63" fmla="*/ 19 h 40"/>
                <a:gd name="T64" fmla="*/ 15 w 22"/>
                <a:gd name="T65" fmla="*/ 16 h 40"/>
                <a:gd name="T66" fmla="*/ 14 w 22"/>
                <a:gd name="T67" fmla="*/ 14 h 40"/>
                <a:gd name="T68" fmla="*/ 13 w 22"/>
                <a:gd name="T69" fmla="*/ 13 h 40"/>
                <a:gd name="T70" fmla="*/ 12 w 22"/>
                <a:gd name="T71" fmla="*/ 12 h 40"/>
                <a:gd name="T72" fmla="*/ 10 w 22"/>
                <a:gd name="T73" fmla="*/ 10 h 40"/>
                <a:gd name="T74" fmla="*/ 9 w 22"/>
                <a:gd name="T75" fmla="*/ 9 h 40"/>
                <a:gd name="T76" fmla="*/ 8 w 22"/>
                <a:gd name="T77" fmla="*/ 8 h 40"/>
                <a:gd name="T78" fmla="*/ 7 w 22"/>
                <a:gd name="T79" fmla="*/ 7 h 40"/>
                <a:gd name="T80" fmla="*/ 5 w 22"/>
                <a:gd name="T81" fmla="*/ 5 h 40"/>
                <a:gd name="T82" fmla="*/ 4 w 22"/>
                <a:gd name="T83" fmla="*/ 4 h 40"/>
                <a:gd name="T84" fmla="*/ 3 w 22"/>
                <a:gd name="T85" fmla="*/ 3 h 40"/>
                <a:gd name="T86" fmla="*/ 2 w 22"/>
                <a:gd name="T87" fmla="*/ 2 h 40"/>
                <a:gd name="T88" fmla="*/ 1 w 22"/>
                <a:gd name="T89" fmla="*/ 2 h 40"/>
                <a:gd name="T90" fmla="*/ 0 w 22"/>
                <a:gd name="T91" fmla="*/ 1 h 40"/>
                <a:gd name="T92" fmla="*/ 0 w 22"/>
                <a:gd name="T93" fmla="*/ 1 h 40"/>
                <a:gd name="T94" fmla="*/ 0 w 22"/>
                <a:gd name="T95" fmla="*/ 0 h 40"/>
                <a:gd name="T96" fmla="*/ 0 w 22"/>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40">
                  <a:moveTo>
                    <a:pt x="0" y="0"/>
                  </a:moveTo>
                  <a:lnTo>
                    <a:pt x="0" y="0"/>
                  </a:lnTo>
                  <a:lnTo>
                    <a:pt x="0" y="1"/>
                  </a:lnTo>
                  <a:lnTo>
                    <a:pt x="0" y="2"/>
                  </a:lnTo>
                  <a:lnTo>
                    <a:pt x="2" y="3"/>
                  </a:lnTo>
                  <a:lnTo>
                    <a:pt x="3" y="5"/>
                  </a:lnTo>
                  <a:lnTo>
                    <a:pt x="4" y="8"/>
                  </a:lnTo>
                  <a:lnTo>
                    <a:pt x="7" y="11"/>
                  </a:lnTo>
                  <a:lnTo>
                    <a:pt x="9" y="14"/>
                  </a:lnTo>
                  <a:lnTo>
                    <a:pt x="11" y="16"/>
                  </a:lnTo>
                  <a:lnTo>
                    <a:pt x="12" y="17"/>
                  </a:lnTo>
                  <a:lnTo>
                    <a:pt x="13" y="20"/>
                  </a:lnTo>
                  <a:lnTo>
                    <a:pt x="15" y="22"/>
                  </a:lnTo>
                  <a:lnTo>
                    <a:pt x="16" y="24"/>
                  </a:lnTo>
                  <a:lnTo>
                    <a:pt x="17" y="26"/>
                  </a:lnTo>
                  <a:lnTo>
                    <a:pt x="18" y="28"/>
                  </a:lnTo>
                  <a:lnTo>
                    <a:pt x="19" y="30"/>
                  </a:lnTo>
                  <a:lnTo>
                    <a:pt x="19" y="32"/>
                  </a:lnTo>
                  <a:lnTo>
                    <a:pt x="20" y="34"/>
                  </a:lnTo>
                  <a:lnTo>
                    <a:pt x="21" y="35"/>
                  </a:lnTo>
                  <a:lnTo>
                    <a:pt x="21" y="37"/>
                  </a:lnTo>
                  <a:lnTo>
                    <a:pt x="22" y="38"/>
                  </a:lnTo>
                  <a:lnTo>
                    <a:pt x="22" y="39"/>
                  </a:lnTo>
                  <a:lnTo>
                    <a:pt x="22" y="39"/>
                  </a:lnTo>
                  <a:lnTo>
                    <a:pt x="22" y="40"/>
                  </a:lnTo>
                  <a:lnTo>
                    <a:pt x="22" y="39"/>
                  </a:lnTo>
                  <a:lnTo>
                    <a:pt x="22" y="37"/>
                  </a:lnTo>
                  <a:lnTo>
                    <a:pt x="21" y="34"/>
                  </a:lnTo>
                  <a:lnTo>
                    <a:pt x="20" y="30"/>
                  </a:lnTo>
                  <a:lnTo>
                    <a:pt x="19" y="27"/>
                  </a:lnTo>
                  <a:lnTo>
                    <a:pt x="18" y="23"/>
                  </a:lnTo>
                  <a:lnTo>
                    <a:pt x="17" y="19"/>
                  </a:lnTo>
                  <a:lnTo>
                    <a:pt x="15" y="16"/>
                  </a:lnTo>
                  <a:lnTo>
                    <a:pt x="14" y="14"/>
                  </a:lnTo>
                  <a:lnTo>
                    <a:pt x="13" y="13"/>
                  </a:lnTo>
                  <a:lnTo>
                    <a:pt x="12" y="12"/>
                  </a:lnTo>
                  <a:lnTo>
                    <a:pt x="10" y="10"/>
                  </a:lnTo>
                  <a:lnTo>
                    <a:pt x="9" y="9"/>
                  </a:lnTo>
                  <a:lnTo>
                    <a:pt x="8" y="8"/>
                  </a:lnTo>
                  <a:lnTo>
                    <a:pt x="7" y="7"/>
                  </a:lnTo>
                  <a:lnTo>
                    <a:pt x="5" y="5"/>
                  </a:lnTo>
                  <a:lnTo>
                    <a:pt x="4" y="4"/>
                  </a:lnTo>
                  <a:lnTo>
                    <a:pt x="3" y="3"/>
                  </a:lnTo>
                  <a:lnTo>
                    <a:pt x="2" y="2"/>
                  </a:lnTo>
                  <a:lnTo>
                    <a:pt x="1" y="2"/>
                  </a:lnTo>
                  <a:lnTo>
                    <a:pt x="0" y="1"/>
                  </a:lnTo>
                  <a:lnTo>
                    <a:pt x="0" y="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26" name="Freeform 2713"/>
            <p:cNvSpPr>
              <a:spLocks/>
            </p:cNvSpPr>
            <p:nvPr/>
          </p:nvSpPr>
          <p:spPr bwMode="auto">
            <a:xfrm>
              <a:off x="3629026" y="4029636"/>
              <a:ext cx="38100" cy="14288"/>
            </a:xfrm>
            <a:custGeom>
              <a:avLst/>
              <a:gdLst>
                <a:gd name="T0" fmla="*/ 0 w 24"/>
                <a:gd name="T1" fmla="*/ 0 h 9"/>
                <a:gd name="T2" fmla="*/ 0 w 24"/>
                <a:gd name="T3" fmla="*/ 0 h 9"/>
                <a:gd name="T4" fmla="*/ 0 w 24"/>
                <a:gd name="T5" fmla="*/ 1 h 9"/>
                <a:gd name="T6" fmla="*/ 1 w 24"/>
                <a:gd name="T7" fmla="*/ 2 h 9"/>
                <a:gd name="T8" fmla="*/ 3 w 24"/>
                <a:gd name="T9" fmla="*/ 4 h 9"/>
                <a:gd name="T10" fmla="*/ 4 w 24"/>
                <a:gd name="T11" fmla="*/ 5 h 9"/>
                <a:gd name="T12" fmla="*/ 6 w 24"/>
                <a:gd name="T13" fmla="*/ 7 h 9"/>
                <a:gd name="T14" fmla="*/ 8 w 24"/>
                <a:gd name="T15" fmla="*/ 8 h 9"/>
                <a:gd name="T16" fmla="*/ 10 w 24"/>
                <a:gd name="T17" fmla="*/ 9 h 9"/>
                <a:gd name="T18" fmla="*/ 11 w 24"/>
                <a:gd name="T19" fmla="*/ 9 h 9"/>
                <a:gd name="T20" fmla="*/ 13 w 24"/>
                <a:gd name="T21" fmla="*/ 9 h 9"/>
                <a:gd name="T22" fmla="*/ 14 w 24"/>
                <a:gd name="T23" fmla="*/ 9 h 9"/>
                <a:gd name="T24" fmla="*/ 15 w 24"/>
                <a:gd name="T25" fmla="*/ 9 h 9"/>
                <a:gd name="T26" fmla="*/ 16 w 24"/>
                <a:gd name="T27" fmla="*/ 8 h 9"/>
                <a:gd name="T28" fmla="*/ 17 w 24"/>
                <a:gd name="T29" fmla="*/ 8 h 9"/>
                <a:gd name="T30" fmla="*/ 18 w 24"/>
                <a:gd name="T31" fmla="*/ 8 h 9"/>
                <a:gd name="T32" fmla="*/ 19 w 24"/>
                <a:gd name="T33" fmla="*/ 7 h 9"/>
                <a:gd name="T34" fmla="*/ 20 w 24"/>
                <a:gd name="T35" fmla="*/ 7 h 9"/>
                <a:gd name="T36" fmla="*/ 21 w 24"/>
                <a:gd name="T37" fmla="*/ 6 h 9"/>
                <a:gd name="T38" fmla="*/ 22 w 24"/>
                <a:gd name="T39" fmla="*/ 6 h 9"/>
                <a:gd name="T40" fmla="*/ 22 w 24"/>
                <a:gd name="T41" fmla="*/ 5 h 9"/>
                <a:gd name="T42" fmla="*/ 23 w 24"/>
                <a:gd name="T43" fmla="*/ 5 h 9"/>
                <a:gd name="T44" fmla="*/ 23 w 24"/>
                <a:gd name="T45" fmla="*/ 4 h 9"/>
                <a:gd name="T46" fmla="*/ 24 w 24"/>
                <a:gd name="T47" fmla="*/ 4 h 9"/>
                <a:gd name="T48" fmla="*/ 24 w 24"/>
                <a:gd name="T49" fmla="*/ 4 h 9"/>
                <a:gd name="T50" fmla="*/ 24 w 24"/>
                <a:gd name="T51" fmla="*/ 4 h 9"/>
                <a:gd name="T52" fmla="*/ 23 w 24"/>
                <a:gd name="T53" fmla="*/ 4 h 9"/>
                <a:gd name="T54" fmla="*/ 23 w 24"/>
                <a:gd name="T55" fmla="*/ 4 h 9"/>
                <a:gd name="T56" fmla="*/ 22 w 24"/>
                <a:gd name="T57" fmla="*/ 5 h 9"/>
                <a:gd name="T58" fmla="*/ 21 w 24"/>
                <a:gd name="T59" fmla="*/ 5 h 9"/>
                <a:gd name="T60" fmla="*/ 19 w 24"/>
                <a:gd name="T61" fmla="*/ 5 h 9"/>
                <a:gd name="T62" fmla="*/ 18 w 24"/>
                <a:gd name="T63" fmla="*/ 6 h 9"/>
                <a:gd name="T64" fmla="*/ 16 w 24"/>
                <a:gd name="T65" fmla="*/ 6 h 9"/>
                <a:gd name="T66" fmla="*/ 14 w 24"/>
                <a:gd name="T67" fmla="*/ 6 h 9"/>
                <a:gd name="T68" fmla="*/ 13 w 24"/>
                <a:gd name="T69" fmla="*/ 6 h 9"/>
                <a:gd name="T70" fmla="*/ 12 w 24"/>
                <a:gd name="T71" fmla="*/ 6 h 9"/>
                <a:gd name="T72" fmla="*/ 10 w 24"/>
                <a:gd name="T73" fmla="*/ 5 h 9"/>
                <a:gd name="T74" fmla="*/ 9 w 24"/>
                <a:gd name="T75" fmla="*/ 5 h 9"/>
                <a:gd name="T76" fmla="*/ 8 w 24"/>
                <a:gd name="T77" fmla="*/ 4 h 9"/>
                <a:gd name="T78" fmla="*/ 6 w 24"/>
                <a:gd name="T79" fmla="*/ 4 h 9"/>
                <a:gd name="T80" fmla="*/ 5 w 24"/>
                <a:gd name="T81" fmla="*/ 3 h 9"/>
                <a:gd name="T82" fmla="*/ 4 w 24"/>
                <a:gd name="T83" fmla="*/ 3 h 9"/>
                <a:gd name="T84" fmla="*/ 3 w 24"/>
                <a:gd name="T85" fmla="*/ 2 h 9"/>
                <a:gd name="T86" fmla="*/ 2 w 24"/>
                <a:gd name="T87" fmla="*/ 1 h 9"/>
                <a:gd name="T88" fmla="*/ 1 w 24"/>
                <a:gd name="T89" fmla="*/ 1 h 9"/>
                <a:gd name="T90" fmla="*/ 0 w 24"/>
                <a:gd name="T91" fmla="*/ 0 h 9"/>
                <a:gd name="T92" fmla="*/ 0 w 24"/>
                <a:gd name="T93" fmla="*/ 0 h 9"/>
                <a:gd name="T94" fmla="*/ 0 w 24"/>
                <a:gd name="T95" fmla="*/ 0 h 9"/>
                <a:gd name="T96" fmla="*/ 0 w 24"/>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9">
                  <a:moveTo>
                    <a:pt x="0" y="0"/>
                  </a:moveTo>
                  <a:lnTo>
                    <a:pt x="0" y="0"/>
                  </a:lnTo>
                  <a:lnTo>
                    <a:pt x="0" y="1"/>
                  </a:lnTo>
                  <a:lnTo>
                    <a:pt x="1" y="2"/>
                  </a:lnTo>
                  <a:lnTo>
                    <a:pt x="3" y="4"/>
                  </a:lnTo>
                  <a:lnTo>
                    <a:pt x="4" y="5"/>
                  </a:lnTo>
                  <a:lnTo>
                    <a:pt x="6" y="7"/>
                  </a:lnTo>
                  <a:lnTo>
                    <a:pt x="8" y="8"/>
                  </a:lnTo>
                  <a:lnTo>
                    <a:pt x="10" y="9"/>
                  </a:lnTo>
                  <a:lnTo>
                    <a:pt x="11" y="9"/>
                  </a:lnTo>
                  <a:lnTo>
                    <a:pt x="13" y="9"/>
                  </a:lnTo>
                  <a:lnTo>
                    <a:pt x="14" y="9"/>
                  </a:lnTo>
                  <a:lnTo>
                    <a:pt x="15" y="9"/>
                  </a:lnTo>
                  <a:lnTo>
                    <a:pt x="16" y="8"/>
                  </a:lnTo>
                  <a:lnTo>
                    <a:pt x="17" y="8"/>
                  </a:lnTo>
                  <a:lnTo>
                    <a:pt x="18" y="8"/>
                  </a:lnTo>
                  <a:lnTo>
                    <a:pt x="19" y="7"/>
                  </a:lnTo>
                  <a:lnTo>
                    <a:pt x="20" y="7"/>
                  </a:lnTo>
                  <a:lnTo>
                    <a:pt x="21" y="6"/>
                  </a:lnTo>
                  <a:lnTo>
                    <a:pt x="22" y="6"/>
                  </a:lnTo>
                  <a:lnTo>
                    <a:pt x="22" y="5"/>
                  </a:lnTo>
                  <a:lnTo>
                    <a:pt x="23" y="5"/>
                  </a:lnTo>
                  <a:lnTo>
                    <a:pt x="23" y="4"/>
                  </a:lnTo>
                  <a:lnTo>
                    <a:pt x="24" y="4"/>
                  </a:lnTo>
                  <a:lnTo>
                    <a:pt x="24" y="4"/>
                  </a:lnTo>
                  <a:lnTo>
                    <a:pt x="24" y="4"/>
                  </a:lnTo>
                  <a:lnTo>
                    <a:pt x="23" y="4"/>
                  </a:lnTo>
                  <a:lnTo>
                    <a:pt x="23" y="4"/>
                  </a:lnTo>
                  <a:lnTo>
                    <a:pt x="22" y="5"/>
                  </a:lnTo>
                  <a:lnTo>
                    <a:pt x="21" y="5"/>
                  </a:lnTo>
                  <a:lnTo>
                    <a:pt x="19" y="5"/>
                  </a:lnTo>
                  <a:lnTo>
                    <a:pt x="18" y="6"/>
                  </a:lnTo>
                  <a:lnTo>
                    <a:pt x="16" y="6"/>
                  </a:lnTo>
                  <a:lnTo>
                    <a:pt x="14" y="6"/>
                  </a:lnTo>
                  <a:lnTo>
                    <a:pt x="13" y="6"/>
                  </a:lnTo>
                  <a:lnTo>
                    <a:pt x="12" y="6"/>
                  </a:lnTo>
                  <a:lnTo>
                    <a:pt x="10" y="5"/>
                  </a:lnTo>
                  <a:lnTo>
                    <a:pt x="9" y="5"/>
                  </a:lnTo>
                  <a:lnTo>
                    <a:pt x="8" y="4"/>
                  </a:lnTo>
                  <a:lnTo>
                    <a:pt x="6" y="4"/>
                  </a:lnTo>
                  <a:lnTo>
                    <a:pt x="5" y="3"/>
                  </a:lnTo>
                  <a:lnTo>
                    <a:pt x="4" y="3"/>
                  </a:lnTo>
                  <a:lnTo>
                    <a:pt x="3" y="2"/>
                  </a:lnTo>
                  <a:lnTo>
                    <a:pt x="2" y="1"/>
                  </a:lnTo>
                  <a:lnTo>
                    <a:pt x="1"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27" name="Freeform 2714"/>
            <p:cNvSpPr>
              <a:spLocks/>
            </p:cNvSpPr>
            <p:nvPr/>
          </p:nvSpPr>
          <p:spPr bwMode="auto">
            <a:xfrm>
              <a:off x="3629028" y="4034398"/>
              <a:ext cx="11113" cy="12700"/>
            </a:xfrm>
            <a:custGeom>
              <a:avLst/>
              <a:gdLst>
                <a:gd name="T0" fmla="*/ 7 w 7"/>
                <a:gd name="T1" fmla="*/ 8 h 8"/>
                <a:gd name="T2" fmla="*/ 7 w 7"/>
                <a:gd name="T3" fmla="*/ 8 h 8"/>
                <a:gd name="T4" fmla="*/ 7 w 7"/>
                <a:gd name="T5" fmla="*/ 8 h 8"/>
                <a:gd name="T6" fmla="*/ 6 w 7"/>
                <a:gd name="T7" fmla="*/ 8 h 8"/>
                <a:gd name="T8" fmla="*/ 6 w 7"/>
                <a:gd name="T9" fmla="*/ 8 h 8"/>
                <a:gd name="T10" fmla="*/ 5 w 7"/>
                <a:gd name="T11" fmla="*/ 7 h 8"/>
                <a:gd name="T12" fmla="*/ 5 w 7"/>
                <a:gd name="T13" fmla="*/ 7 h 8"/>
                <a:gd name="T14" fmla="*/ 4 w 7"/>
                <a:gd name="T15" fmla="*/ 7 h 8"/>
                <a:gd name="T16" fmla="*/ 4 w 7"/>
                <a:gd name="T17" fmla="*/ 6 h 8"/>
                <a:gd name="T18" fmla="*/ 3 w 7"/>
                <a:gd name="T19" fmla="*/ 5 h 8"/>
                <a:gd name="T20" fmla="*/ 2 w 7"/>
                <a:gd name="T21" fmla="*/ 5 h 8"/>
                <a:gd name="T22" fmla="*/ 1 w 7"/>
                <a:gd name="T23" fmla="*/ 4 h 8"/>
                <a:gd name="T24" fmla="*/ 1 w 7"/>
                <a:gd name="T25" fmla="*/ 3 h 8"/>
                <a:gd name="T26" fmla="*/ 0 w 7"/>
                <a:gd name="T27" fmla="*/ 2 h 8"/>
                <a:gd name="T28" fmla="*/ 0 w 7"/>
                <a:gd name="T29" fmla="*/ 1 h 8"/>
                <a:gd name="T30" fmla="*/ 0 w 7"/>
                <a:gd name="T31" fmla="*/ 1 h 8"/>
                <a:gd name="T32" fmla="*/ 0 w 7"/>
                <a:gd name="T33" fmla="*/ 0 h 8"/>
                <a:gd name="T34" fmla="*/ 0 w 7"/>
                <a:gd name="T35" fmla="*/ 1 h 8"/>
                <a:gd name="T36" fmla="*/ 0 w 7"/>
                <a:gd name="T37" fmla="*/ 3 h 8"/>
                <a:gd name="T38" fmla="*/ 0 w 7"/>
                <a:gd name="T39" fmla="*/ 4 h 8"/>
                <a:gd name="T40" fmla="*/ 1 w 7"/>
                <a:gd name="T41" fmla="*/ 6 h 8"/>
                <a:gd name="T42" fmla="*/ 2 w 7"/>
                <a:gd name="T43" fmla="*/ 7 h 8"/>
                <a:gd name="T44" fmla="*/ 3 w 7"/>
                <a:gd name="T45" fmla="*/ 7 h 8"/>
                <a:gd name="T46" fmla="*/ 4 w 7"/>
                <a:gd name="T47" fmla="*/ 8 h 8"/>
                <a:gd name="T48" fmla="*/ 5 w 7"/>
                <a:gd name="T49" fmla="*/ 8 h 8"/>
                <a:gd name="T50" fmla="*/ 5 w 7"/>
                <a:gd name="T51" fmla="*/ 8 h 8"/>
                <a:gd name="T52" fmla="*/ 6 w 7"/>
                <a:gd name="T53" fmla="*/ 8 h 8"/>
                <a:gd name="T54" fmla="*/ 7 w 7"/>
                <a:gd name="T55" fmla="*/ 8 h 8"/>
                <a:gd name="T56" fmla="*/ 7 w 7"/>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7" y="8"/>
                  </a:moveTo>
                  <a:lnTo>
                    <a:pt x="7" y="8"/>
                  </a:lnTo>
                  <a:lnTo>
                    <a:pt x="7" y="8"/>
                  </a:lnTo>
                  <a:lnTo>
                    <a:pt x="6" y="8"/>
                  </a:lnTo>
                  <a:lnTo>
                    <a:pt x="6" y="8"/>
                  </a:lnTo>
                  <a:lnTo>
                    <a:pt x="5" y="7"/>
                  </a:lnTo>
                  <a:lnTo>
                    <a:pt x="5" y="7"/>
                  </a:lnTo>
                  <a:lnTo>
                    <a:pt x="4" y="7"/>
                  </a:lnTo>
                  <a:lnTo>
                    <a:pt x="4" y="6"/>
                  </a:lnTo>
                  <a:lnTo>
                    <a:pt x="3" y="5"/>
                  </a:lnTo>
                  <a:lnTo>
                    <a:pt x="2" y="5"/>
                  </a:lnTo>
                  <a:lnTo>
                    <a:pt x="1" y="4"/>
                  </a:lnTo>
                  <a:lnTo>
                    <a:pt x="1" y="3"/>
                  </a:lnTo>
                  <a:lnTo>
                    <a:pt x="0" y="2"/>
                  </a:lnTo>
                  <a:lnTo>
                    <a:pt x="0" y="1"/>
                  </a:lnTo>
                  <a:lnTo>
                    <a:pt x="0" y="1"/>
                  </a:lnTo>
                  <a:lnTo>
                    <a:pt x="0" y="0"/>
                  </a:lnTo>
                  <a:lnTo>
                    <a:pt x="0" y="1"/>
                  </a:lnTo>
                  <a:lnTo>
                    <a:pt x="0" y="3"/>
                  </a:lnTo>
                  <a:lnTo>
                    <a:pt x="0" y="4"/>
                  </a:lnTo>
                  <a:lnTo>
                    <a:pt x="1" y="6"/>
                  </a:lnTo>
                  <a:lnTo>
                    <a:pt x="2" y="7"/>
                  </a:lnTo>
                  <a:lnTo>
                    <a:pt x="3" y="7"/>
                  </a:lnTo>
                  <a:lnTo>
                    <a:pt x="4" y="8"/>
                  </a:lnTo>
                  <a:lnTo>
                    <a:pt x="5" y="8"/>
                  </a:lnTo>
                  <a:lnTo>
                    <a:pt x="5" y="8"/>
                  </a:lnTo>
                  <a:lnTo>
                    <a:pt x="6" y="8"/>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28" name="Freeform 2715"/>
            <p:cNvSpPr>
              <a:spLocks/>
            </p:cNvSpPr>
            <p:nvPr/>
          </p:nvSpPr>
          <p:spPr bwMode="auto">
            <a:xfrm>
              <a:off x="3629028" y="3980425"/>
              <a:ext cx="42863" cy="49213"/>
            </a:xfrm>
            <a:custGeom>
              <a:avLst/>
              <a:gdLst>
                <a:gd name="T0" fmla="*/ 12 w 27"/>
                <a:gd name="T1" fmla="*/ 0 h 31"/>
                <a:gd name="T2" fmla="*/ 9 w 27"/>
                <a:gd name="T3" fmla="*/ 0 h 31"/>
                <a:gd name="T4" fmla="*/ 7 w 27"/>
                <a:gd name="T5" fmla="*/ 1 h 31"/>
                <a:gd name="T6" fmla="*/ 5 w 27"/>
                <a:gd name="T7" fmla="*/ 3 h 31"/>
                <a:gd name="T8" fmla="*/ 3 w 27"/>
                <a:gd name="T9" fmla="*/ 5 h 31"/>
                <a:gd name="T10" fmla="*/ 1 w 27"/>
                <a:gd name="T11" fmla="*/ 8 h 31"/>
                <a:gd name="T12" fmla="*/ 0 w 27"/>
                <a:gd name="T13" fmla="*/ 11 h 31"/>
                <a:gd name="T14" fmla="*/ 0 w 27"/>
                <a:gd name="T15" fmla="*/ 14 h 31"/>
                <a:gd name="T16" fmla="*/ 0 w 27"/>
                <a:gd name="T17" fmla="*/ 17 h 31"/>
                <a:gd name="T18" fmla="*/ 0 w 27"/>
                <a:gd name="T19" fmla="*/ 20 h 31"/>
                <a:gd name="T20" fmla="*/ 1 w 27"/>
                <a:gd name="T21" fmla="*/ 23 h 31"/>
                <a:gd name="T22" fmla="*/ 3 w 27"/>
                <a:gd name="T23" fmla="*/ 25 h 31"/>
                <a:gd name="T24" fmla="*/ 5 w 27"/>
                <a:gd name="T25" fmla="*/ 27 h 31"/>
                <a:gd name="T26" fmla="*/ 7 w 27"/>
                <a:gd name="T27" fmla="*/ 29 h 31"/>
                <a:gd name="T28" fmla="*/ 9 w 27"/>
                <a:gd name="T29" fmla="*/ 30 h 31"/>
                <a:gd name="T30" fmla="*/ 12 w 27"/>
                <a:gd name="T31" fmla="*/ 31 h 31"/>
                <a:gd name="T32" fmla="*/ 15 w 27"/>
                <a:gd name="T33" fmla="*/ 31 h 31"/>
                <a:gd name="T34" fmla="*/ 18 w 27"/>
                <a:gd name="T35" fmla="*/ 30 h 31"/>
                <a:gd name="T36" fmla="*/ 20 w 27"/>
                <a:gd name="T37" fmla="*/ 29 h 31"/>
                <a:gd name="T38" fmla="*/ 22 w 27"/>
                <a:gd name="T39" fmla="*/ 27 h 31"/>
                <a:gd name="T40" fmla="*/ 24 w 27"/>
                <a:gd name="T41" fmla="*/ 25 h 31"/>
                <a:gd name="T42" fmla="*/ 26 w 27"/>
                <a:gd name="T43" fmla="*/ 23 h 31"/>
                <a:gd name="T44" fmla="*/ 27 w 27"/>
                <a:gd name="T45" fmla="*/ 20 h 31"/>
                <a:gd name="T46" fmla="*/ 27 w 27"/>
                <a:gd name="T47" fmla="*/ 17 h 31"/>
                <a:gd name="T48" fmla="*/ 27 w 27"/>
                <a:gd name="T49" fmla="*/ 14 h 31"/>
                <a:gd name="T50" fmla="*/ 27 w 27"/>
                <a:gd name="T51" fmla="*/ 11 h 31"/>
                <a:gd name="T52" fmla="*/ 26 w 27"/>
                <a:gd name="T53" fmla="*/ 8 h 31"/>
                <a:gd name="T54" fmla="*/ 24 w 27"/>
                <a:gd name="T55" fmla="*/ 5 h 31"/>
                <a:gd name="T56" fmla="*/ 22 w 27"/>
                <a:gd name="T57" fmla="*/ 3 h 31"/>
                <a:gd name="T58" fmla="*/ 20 w 27"/>
                <a:gd name="T59" fmla="*/ 1 h 31"/>
                <a:gd name="T60" fmla="*/ 18 w 27"/>
                <a:gd name="T61" fmla="*/ 0 h 31"/>
                <a:gd name="T62" fmla="*/ 15 w 27"/>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1">
                  <a:moveTo>
                    <a:pt x="13" y="0"/>
                  </a:moveTo>
                  <a:lnTo>
                    <a:pt x="12" y="0"/>
                  </a:lnTo>
                  <a:lnTo>
                    <a:pt x="11" y="0"/>
                  </a:lnTo>
                  <a:lnTo>
                    <a:pt x="9" y="0"/>
                  </a:lnTo>
                  <a:lnTo>
                    <a:pt x="8" y="1"/>
                  </a:lnTo>
                  <a:lnTo>
                    <a:pt x="7" y="1"/>
                  </a:lnTo>
                  <a:lnTo>
                    <a:pt x="6" y="2"/>
                  </a:lnTo>
                  <a:lnTo>
                    <a:pt x="5" y="3"/>
                  </a:lnTo>
                  <a:lnTo>
                    <a:pt x="4" y="4"/>
                  </a:lnTo>
                  <a:lnTo>
                    <a:pt x="3" y="5"/>
                  </a:lnTo>
                  <a:lnTo>
                    <a:pt x="2" y="7"/>
                  </a:lnTo>
                  <a:lnTo>
                    <a:pt x="1" y="8"/>
                  </a:lnTo>
                  <a:lnTo>
                    <a:pt x="1" y="9"/>
                  </a:lnTo>
                  <a:lnTo>
                    <a:pt x="0" y="11"/>
                  </a:lnTo>
                  <a:lnTo>
                    <a:pt x="0" y="12"/>
                  </a:lnTo>
                  <a:lnTo>
                    <a:pt x="0" y="14"/>
                  </a:lnTo>
                  <a:lnTo>
                    <a:pt x="0" y="15"/>
                  </a:lnTo>
                  <a:lnTo>
                    <a:pt x="0" y="17"/>
                  </a:lnTo>
                  <a:lnTo>
                    <a:pt x="0" y="18"/>
                  </a:lnTo>
                  <a:lnTo>
                    <a:pt x="0" y="20"/>
                  </a:lnTo>
                  <a:lnTo>
                    <a:pt x="1" y="21"/>
                  </a:lnTo>
                  <a:lnTo>
                    <a:pt x="1" y="23"/>
                  </a:lnTo>
                  <a:lnTo>
                    <a:pt x="2" y="24"/>
                  </a:lnTo>
                  <a:lnTo>
                    <a:pt x="3" y="25"/>
                  </a:lnTo>
                  <a:lnTo>
                    <a:pt x="4" y="26"/>
                  </a:lnTo>
                  <a:lnTo>
                    <a:pt x="5" y="27"/>
                  </a:lnTo>
                  <a:lnTo>
                    <a:pt x="6" y="28"/>
                  </a:lnTo>
                  <a:lnTo>
                    <a:pt x="7" y="29"/>
                  </a:lnTo>
                  <a:lnTo>
                    <a:pt x="8" y="30"/>
                  </a:lnTo>
                  <a:lnTo>
                    <a:pt x="9" y="30"/>
                  </a:lnTo>
                  <a:lnTo>
                    <a:pt x="11" y="31"/>
                  </a:lnTo>
                  <a:lnTo>
                    <a:pt x="12" y="31"/>
                  </a:lnTo>
                  <a:lnTo>
                    <a:pt x="13" y="31"/>
                  </a:lnTo>
                  <a:lnTo>
                    <a:pt x="15" y="31"/>
                  </a:lnTo>
                  <a:lnTo>
                    <a:pt x="16" y="31"/>
                  </a:lnTo>
                  <a:lnTo>
                    <a:pt x="18" y="30"/>
                  </a:lnTo>
                  <a:lnTo>
                    <a:pt x="19" y="30"/>
                  </a:lnTo>
                  <a:lnTo>
                    <a:pt x="20" y="29"/>
                  </a:lnTo>
                  <a:lnTo>
                    <a:pt x="21" y="28"/>
                  </a:lnTo>
                  <a:lnTo>
                    <a:pt x="22" y="27"/>
                  </a:lnTo>
                  <a:lnTo>
                    <a:pt x="23" y="26"/>
                  </a:lnTo>
                  <a:lnTo>
                    <a:pt x="24" y="25"/>
                  </a:lnTo>
                  <a:lnTo>
                    <a:pt x="25" y="24"/>
                  </a:lnTo>
                  <a:lnTo>
                    <a:pt x="26" y="23"/>
                  </a:lnTo>
                  <a:lnTo>
                    <a:pt x="26" y="21"/>
                  </a:lnTo>
                  <a:lnTo>
                    <a:pt x="27" y="20"/>
                  </a:lnTo>
                  <a:lnTo>
                    <a:pt x="27" y="18"/>
                  </a:lnTo>
                  <a:lnTo>
                    <a:pt x="27" y="17"/>
                  </a:lnTo>
                  <a:lnTo>
                    <a:pt x="27" y="15"/>
                  </a:lnTo>
                  <a:lnTo>
                    <a:pt x="27" y="14"/>
                  </a:lnTo>
                  <a:lnTo>
                    <a:pt x="27" y="12"/>
                  </a:lnTo>
                  <a:lnTo>
                    <a:pt x="27" y="11"/>
                  </a:lnTo>
                  <a:lnTo>
                    <a:pt x="26" y="9"/>
                  </a:lnTo>
                  <a:lnTo>
                    <a:pt x="26" y="8"/>
                  </a:lnTo>
                  <a:lnTo>
                    <a:pt x="25" y="7"/>
                  </a:lnTo>
                  <a:lnTo>
                    <a:pt x="24" y="5"/>
                  </a:lnTo>
                  <a:lnTo>
                    <a:pt x="23" y="4"/>
                  </a:lnTo>
                  <a:lnTo>
                    <a:pt x="22" y="3"/>
                  </a:lnTo>
                  <a:lnTo>
                    <a:pt x="21" y="2"/>
                  </a:lnTo>
                  <a:lnTo>
                    <a:pt x="20" y="1"/>
                  </a:lnTo>
                  <a:lnTo>
                    <a:pt x="19" y="1"/>
                  </a:lnTo>
                  <a:lnTo>
                    <a:pt x="18" y="0"/>
                  </a:lnTo>
                  <a:lnTo>
                    <a:pt x="16" y="0"/>
                  </a:lnTo>
                  <a:lnTo>
                    <a:pt x="15"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29" name="Freeform 2716"/>
            <p:cNvSpPr>
              <a:spLocks/>
            </p:cNvSpPr>
            <p:nvPr/>
          </p:nvSpPr>
          <p:spPr bwMode="auto">
            <a:xfrm>
              <a:off x="3651253" y="3996298"/>
              <a:ext cx="15875" cy="26988"/>
            </a:xfrm>
            <a:custGeom>
              <a:avLst/>
              <a:gdLst>
                <a:gd name="T0" fmla="*/ 10 w 10"/>
                <a:gd name="T1" fmla="*/ 9 h 17"/>
                <a:gd name="T2" fmla="*/ 9 w 10"/>
                <a:gd name="T3" fmla="*/ 5 h 17"/>
                <a:gd name="T4" fmla="*/ 8 w 10"/>
                <a:gd name="T5" fmla="*/ 2 h 17"/>
                <a:gd name="T6" fmla="*/ 7 w 10"/>
                <a:gd name="T7" fmla="*/ 1 h 17"/>
                <a:gd name="T8" fmla="*/ 5 w 10"/>
                <a:gd name="T9" fmla="*/ 0 h 17"/>
                <a:gd name="T10" fmla="*/ 3 w 10"/>
                <a:gd name="T11" fmla="*/ 1 h 17"/>
                <a:gd name="T12" fmla="*/ 1 w 10"/>
                <a:gd name="T13" fmla="*/ 2 h 17"/>
                <a:gd name="T14" fmla="*/ 0 w 10"/>
                <a:gd name="T15" fmla="*/ 5 h 17"/>
                <a:gd name="T16" fmla="*/ 0 w 10"/>
                <a:gd name="T17" fmla="*/ 9 h 17"/>
                <a:gd name="T18" fmla="*/ 0 w 10"/>
                <a:gd name="T19" fmla="*/ 12 h 17"/>
                <a:gd name="T20" fmla="*/ 1 w 10"/>
                <a:gd name="T21" fmla="*/ 14 h 17"/>
                <a:gd name="T22" fmla="*/ 3 w 10"/>
                <a:gd name="T23" fmla="*/ 16 h 17"/>
                <a:gd name="T24" fmla="*/ 5 w 10"/>
                <a:gd name="T25" fmla="*/ 17 h 17"/>
                <a:gd name="T26" fmla="*/ 7 w 10"/>
                <a:gd name="T27" fmla="*/ 16 h 17"/>
                <a:gd name="T28" fmla="*/ 8 w 10"/>
                <a:gd name="T29" fmla="*/ 14 h 17"/>
                <a:gd name="T30" fmla="*/ 9 w 10"/>
                <a:gd name="T31" fmla="*/ 12 h 17"/>
                <a:gd name="T32" fmla="*/ 10 w 10"/>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9"/>
                  </a:moveTo>
                  <a:lnTo>
                    <a:pt x="9" y="5"/>
                  </a:lnTo>
                  <a:lnTo>
                    <a:pt x="8" y="2"/>
                  </a:lnTo>
                  <a:lnTo>
                    <a:pt x="7" y="1"/>
                  </a:lnTo>
                  <a:lnTo>
                    <a:pt x="5" y="0"/>
                  </a:lnTo>
                  <a:lnTo>
                    <a:pt x="3" y="1"/>
                  </a:lnTo>
                  <a:lnTo>
                    <a:pt x="1" y="2"/>
                  </a:lnTo>
                  <a:lnTo>
                    <a:pt x="0" y="5"/>
                  </a:lnTo>
                  <a:lnTo>
                    <a:pt x="0" y="9"/>
                  </a:lnTo>
                  <a:lnTo>
                    <a:pt x="0" y="12"/>
                  </a:lnTo>
                  <a:lnTo>
                    <a:pt x="1" y="14"/>
                  </a:lnTo>
                  <a:lnTo>
                    <a:pt x="3" y="16"/>
                  </a:lnTo>
                  <a:lnTo>
                    <a:pt x="5" y="17"/>
                  </a:lnTo>
                  <a:lnTo>
                    <a:pt x="7" y="16"/>
                  </a:lnTo>
                  <a:lnTo>
                    <a:pt x="8" y="14"/>
                  </a:lnTo>
                  <a:lnTo>
                    <a:pt x="9" y="12"/>
                  </a:lnTo>
                  <a:lnTo>
                    <a:pt x="1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0" name="Freeform 2717"/>
            <p:cNvSpPr>
              <a:spLocks/>
            </p:cNvSpPr>
            <p:nvPr/>
          </p:nvSpPr>
          <p:spPr bwMode="auto">
            <a:xfrm>
              <a:off x="3629028" y="3975663"/>
              <a:ext cx="42863" cy="41275"/>
            </a:xfrm>
            <a:custGeom>
              <a:avLst/>
              <a:gdLst>
                <a:gd name="T0" fmla="*/ 12 w 27"/>
                <a:gd name="T1" fmla="*/ 0 h 26"/>
                <a:gd name="T2" fmla="*/ 9 w 27"/>
                <a:gd name="T3" fmla="*/ 1 h 26"/>
                <a:gd name="T4" fmla="*/ 7 w 27"/>
                <a:gd name="T5" fmla="*/ 2 h 26"/>
                <a:gd name="T6" fmla="*/ 5 w 27"/>
                <a:gd name="T7" fmla="*/ 4 h 26"/>
                <a:gd name="T8" fmla="*/ 3 w 27"/>
                <a:gd name="T9" fmla="*/ 7 h 26"/>
                <a:gd name="T10" fmla="*/ 1 w 27"/>
                <a:gd name="T11" fmla="*/ 9 h 26"/>
                <a:gd name="T12" fmla="*/ 0 w 27"/>
                <a:gd name="T13" fmla="*/ 13 h 26"/>
                <a:gd name="T14" fmla="*/ 0 w 27"/>
                <a:gd name="T15" fmla="*/ 16 h 26"/>
                <a:gd name="T16" fmla="*/ 0 w 27"/>
                <a:gd name="T17" fmla="*/ 20 h 26"/>
                <a:gd name="T18" fmla="*/ 0 w 27"/>
                <a:gd name="T19" fmla="*/ 25 h 26"/>
                <a:gd name="T20" fmla="*/ 1 w 27"/>
                <a:gd name="T21" fmla="*/ 25 h 26"/>
                <a:gd name="T22" fmla="*/ 0 w 27"/>
                <a:gd name="T23" fmla="*/ 23 h 26"/>
                <a:gd name="T24" fmla="*/ 0 w 27"/>
                <a:gd name="T25" fmla="*/ 20 h 26"/>
                <a:gd name="T26" fmla="*/ 1 w 27"/>
                <a:gd name="T27" fmla="*/ 16 h 26"/>
                <a:gd name="T28" fmla="*/ 2 w 27"/>
                <a:gd name="T29" fmla="*/ 13 h 26"/>
                <a:gd name="T30" fmla="*/ 4 w 27"/>
                <a:gd name="T31" fmla="*/ 10 h 26"/>
                <a:gd name="T32" fmla="*/ 6 w 27"/>
                <a:gd name="T33" fmla="*/ 8 h 26"/>
                <a:gd name="T34" fmla="*/ 8 w 27"/>
                <a:gd name="T35" fmla="*/ 6 h 26"/>
                <a:gd name="T36" fmla="*/ 10 w 27"/>
                <a:gd name="T37" fmla="*/ 4 h 26"/>
                <a:gd name="T38" fmla="*/ 13 w 27"/>
                <a:gd name="T39" fmla="*/ 4 h 26"/>
                <a:gd name="T40" fmla="*/ 16 w 27"/>
                <a:gd name="T41" fmla="*/ 4 h 26"/>
                <a:gd name="T42" fmla="*/ 18 w 27"/>
                <a:gd name="T43" fmla="*/ 4 h 26"/>
                <a:gd name="T44" fmla="*/ 20 w 27"/>
                <a:gd name="T45" fmla="*/ 5 h 26"/>
                <a:gd name="T46" fmla="*/ 21 w 27"/>
                <a:gd name="T47" fmla="*/ 6 h 26"/>
                <a:gd name="T48" fmla="*/ 23 w 27"/>
                <a:gd name="T49" fmla="*/ 7 h 26"/>
                <a:gd name="T50" fmla="*/ 24 w 27"/>
                <a:gd name="T51" fmla="*/ 9 h 26"/>
                <a:gd name="T52" fmla="*/ 26 w 27"/>
                <a:gd name="T53" fmla="*/ 10 h 26"/>
                <a:gd name="T54" fmla="*/ 27 w 27"/>
                <a:gd name="T55" fmla="*/ 12 h 26"/>
                <a:gd name="T56" fmla="*/ 27 w 27"/>
                <a:gd name="T57" fmla="*/ 12 h 26"/>
                <a:gd name="T58" fmla="*/ 26 w 27"/>
                <a:gd name="T59" fmla="*/ 9 h 26"/>
                <a:gd name="T60" fmla="*/ 25 w 27"/>
                <a:gd name="T61" fmla="*/ 7 h 26"/>
                <a:gd name="T62" fmla="*/ 23 w 27"/>
                <a:gd name="T63" fmla="*/ 5 h 26"/>
                <a:gd name="T64" fmla="*/ 21 w 27"/>
                <a:gd name="T65" fmla="*/ 3 h 26"/>
                <a:gd name="T66" fmla="*/ 19 w 27"/>
                <a:gd name="T67" fmla="*/ 2 h 26"/>
                <a:gd name="T68" fmla="*/ 17 w 27"/>
                <a:gd name="T69" fmla="*/ 1 h 26"/>
                <a:gd name="T70" fmla="*/ 15 w 27"/>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26">
                  <a:moveTo>
                    <a:pt x="14" y="0"/>
                  </a:moveTo>
                  <a:lnTo>
                    <a:pt x="12" y="0"/>
                  </a:lnTo>
                  <a:lnTo>
                    <a:pt x="11" y="0"/>
                  </a:lnTo>
                  <a:lnTo>
                    <a:pt x="9" y="1"/>
                  </a:lnTo>
                  <a:lnTo>
                    <a:pt x="8" y="1"/>
                  </a:lnTo>
                  <a:lnTo>
                    <a:pt x="7" y="2"/>
                  </a:lnTo>
                  <a:lnTo>
                    <a:pt x="6" y="3"/>
                  </a:lnTo>
                  <a:lnTo>
                    <a:pt x="5" y="4"/>
                  </a:lnTo>
                  <a:lnTo>
                    <a:pt x="4" y="5"/>
                  </a:lnTo>
                  <a:lnTo>
                    <a:pt x="3" y="7"/>
                  </a:lnTo>
                  <a:lnTo>
                    <a:pt x="2" y="8"/>
                  </a:lnTo>
                  <a:lnTo>
                    <a:pt x="1" y="9"/>
                  </a:lnTo>
                  <a:lnTo>
                    <a:pt x="1" y="11"/>
                  </a:lnTo>
                  <a:lnTo>
                    <a:pt x="0" y="13"/>
                  </a:lnTo>
                  <a:lnTo>
                    <a:pt x="0" y="14"/>
                  </a:lnTo>
                  <a:lnTo>
                    <a:pt x="0" y="16"/>
                  </a:lnTo>
                  <a:lnTo>
                    <a:pt x="0" y="18"/>
                  </a:lnTo>
                  <a:lnTo>
                    <a:pt x="0" y="20"/>
                  </a:lnTo>
                  <a:lnTo>
                    <a:pt x="0" y="23"/>
                  </a:lnTo>
                  <a:lnTo>
                    <a:pt x="0" y="25"/>
                  </a:lnTo>
                  <a:lnTo>
                    <a:pt x="1" y="26"/>
                  </a:lnTo>
                  <a:lnTo>
                    <a:pt x="1" y="25"/>
                  </a:lnTo>
                  <a:lnTo>
                    <a:pt x="1" y="24"/>
                  </a:lnTo>
                  <a:lnTo>
                    <a:pt x="0" y="23"/>
                  </a:lnTo>
                  <a:lnTo>
                    <a:pt x="0" y="22"/>
                  </a:lnTo>
                  <a:lnTo>
                    <a:pt x="0" y="20"/>
                  </a:lnTo>
                  <a:lnTo>
                    <a:pt x="1" y="18"/>
                  </a:lnTo>
                  <a:lnTo>
                    <a:pt x="1" y="16"/>
                  </a:lnTo>
                  <a:lnTo>
                    <a:pt x="2" y="15"/>
                  </a:lnTo>
                  <a:lnTo>
                    <a:pt x="2" y="13"/>
                  </a:lnTo>
                  <a:lnTo>
                    <a:pt x="3" y="12"/>
                  </a:lnTo>
                  <a:lnTo>
                    <a:pt x="4" y="10"/>
                  </a:lnTo>
                  <a:lnTo>
                    <a:pt x="5" y="9"/>
                  </a:lnTo>
                  <a:lnTo>
                    <a:pt x="6" y="8"/>
                  </a:lnTo>
                  <a:lnTo>
                    <a:pt x="7" y="7"/>
                  </a:lnTo>
                  <a:lnTo>
                    <a:pt x="8" y="6"/>
                  </a:lnTo>
                  <a:lnTo>
                    <a:pt x="9" y="5"/>
                  </a:lnTo>
                  <a:lnTo>
                    <a:pt x="10" y="4"/>
                  </a:lnTo>
                  <a:lnTo>
                    <a:pt x="12" y="4"/>
                  </a:lnTo>
                  <a:lnTo>
                    <a:pt x="13" y="4"/>
                  </a:lnTo>
                  <a:lnTo>
                    <a:pt x="15" y="3"/>
                  </a:lnTo>
                  <a:lnTo>
                    <a:pt x="16" y="4"/>
                  </a:lnTo>
                  <a:lnTo>
                    <a:pt x="17" y="4"/>
                  </a:lnTo>
                  <a:lnTo>
                    <a:pt x="18" y="4"/>
                  </a:lnTo>
                  <a:lnTo>
                    <a:pt x="19" y="4"/>
                  </a:lnTo>
                  <a:lnTo>
                    <a:pt x="20" y="5"/>
                  </a:lnTo>
                  <a:lnTo>
                    <a:pt x="20" y="5"/>
                  </a:lnTo>
                  <a:lnTo>
                    <a:pt x="21" y="6"/>
                  </a:lnTo>
                  <a:lnTo>
                    <a:pt x="22" y="6"/>
                  </a:lnTo>
                  <a:lnTo>
                    <a:pt x="23" y="7"/>
                  </a:lnTo>
                  <a:lnTo>
                    <a:pt x="24" y="8"/>
                  </a:lnTo>
                  <a:lnTo>
                    <a:pt x="24" y="9"/>
                  </a:lnTo>
                  <a:lnTo>
                    <a:pt x="25" y="9"/>
                  </a:lnTo>
                  <a:lnTo>
                    <a:pt x="26" y="10"/>
                  </a:lnTo>
                  <a:lnTo>
                    <a:pt x="26" y="11"/>
                  </a:lnTo>
                  <a:lnTo>
                    <a:pt x="27" y="12"/>
                  </a:lnTo>
                  <a:lnTo>
                    <a:pt x="27" y="14"/>
                  </a:lnTo>
                  <a:lnTo>
                    <a:pt x="27" y="12"/>
                  </a:lnTo>
                  <a:lnTo>
                    <a:pt x="27" y="11"/>
                  </a:lnTo>
                  <a:lnTo>
                    <a:pt x="26" y="9"/>
                  </a:lnTo>
                  <a:lnTo>
                    <a:pt x="25" y="8"/>
                  </a:lnTo>
                  <a:lnTo>
                    <a:pt x="25" y="7"/>
                  </a:lnTo>
                  <a:lnTo>
                    <a:pt x="24" y="6"/>
                  </a:lnTo>
                  <a:lnTo>
                    <a:pt x="23" y="5"/>
                  </a:lnTo>
                  <a:lnTo>
                    <a:pt x="22" y="4"/>
                  </a:lnTo>
                  <a:lnTo>
                    <a:pt x="21" y="3"/>
                  </a:lnTo>
                  <a:lnTo>
                    <a:pt x="20" y="2"/>
                  </a:lnTo>
                  <a:lnTo>
                    <a:pt x="19" y="2"/>
                  </a:lnTo>
                  <a:lnTo>
                    <a:pt x="18" y="1"/>
                  </a:lnTo>
                  <a:lnTo>
                    <a:pt x="17" y="1"/>
                  </a:lnTo>
                  <a:lnTo>
                    <a:pt x="16" y="0"/>
                  </a:lnTo>
                  <a:lnTo>
                    <a:pt x="15"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1" name="Freeform 2718"/>
            <p:cNvSpPr>
              <a:spLocks/>
            </p:cNvSpPr>
            <p:nvPr/>
          </p:nvSpPr>
          <p:spPr bwMode="auto">
            <a:xfrm>
              <a:off x="3705226" y="4047100"/>
              <a:ext cx="19050" cy="22225"/>
            </a:xfrm>
            <a:custGeom>
              <a:avLst/>
              <a:gdLst>
                <a:gd name="T0" fmla="*/ 0 w 12"/>
                <a:gd name="T1" fmla="*/ 8 h 14"/>
                <a:gd name="T2" fmla="*/ 0 w 12"/>
                <a:gd name="T3" fmla="*/ 9 h 14"/>
                <a:gd name="T4" fmla="*/ 0 w 12"/>
                <a:gd name="T5" fmla="*/ 9 h 14"/>
                <a:gd name="T6" fmla="*/ 1 w 12"/>
                <a:gd name="T7" fmla="*/ 9 h 14"/>
                <a:gd name="T8" fmla="*/ 2 w 12"/>
                <a:gd name="T9" fmla="*/ 10 h 14"/>
                <a:gd name="T10" fmla="*/ 2 w 12"/>
                <a:gd name="T11" fmla="*/ 11 h 14"/>
                <a:gd name="T12" fmla="*/ 2 w 12"/>
                <a:gd name="T13" fmla="*/ 12 h 14"/>
                <a:gd name="T14" fmla="*/ 2 w 12"/>
                <a:gd name="T15" fmla="*/ 13 h 14"/>
                <a:gd name="T16" fmla="*/ 2 w 12"/>
                <a:gd name="T17" fmla="*/ 14 h 14"/>
                <a:gd name="T18" fmla="*/ 3 w 12"/>
                <a:gd name="T19" fmla="*/ 12 h 14"/>
                <a:gd name="T20" fmla="*/ 3 w 12"/>
                <a:gd name="T21" fmla="*/ 12 h 14"/>
                <a:gd name="T22" fmla="*/ 4 w 12"/>
                <a:gd name="T23" fmla="*/ 11 h 14"/>
                <a:gd name="T24" fmla="*/ 4 w 12"/>
                <a:gd name="T25" fmla="*/ 11 h 14"/>
                <a:gd name="T26" fmla="*/ 4 w 12"/>
                <a:gd name="T27" fmla="*/ 10 h 14"/>
                <a:gd name="T28" fmla="*/ 4 w 12"/>
                <a:gd name="T29" fmla="*/ 9 h 14"/>
                <a:gd name="T30" fmla="*/ 4 w 12"/>
                <a:gd name="T31" fmla="*/ 9 h 14"/>
                <a:gd name="T32" fmla="*/ 3 w 12"/>
                <a:gd name="T33" fmla="*/ 9 h 14"/>
                <a:gd name="T34" fmla="*/ 3 w 12"/>
                <a:gd name="T35" fmla="*/ 9 h 14"/>
                <a:gd name="T36" fmla="*/ 3 w 12"/>
                <a:gd name="T37" fmla="*/ 9 h 14"/>
                <a:gd name="T38" fmla="*/ 3 w 12"/>
                <a:gd name="T39" fmla="*/ 8 h 14"/>
                <a:gd name="T40" fmla="*/ 3 w 12"/>
                <a:gd name="T41" fmla="*/ 8 h 14"/>
                <a:gd name="T42" fmla="*/ 3 w 12"/>
                <a:gd name="T43" fmla="*/ 8 h 14"/>
                <a:gd name="T44" fmla="*/ 3 w 12"/>
                <a:gd name="T45" fmla="*/ 7 h 14"/>
                <a:gd name="T46" fmla="*/ 4 w 12"/>
                <a:gd name="T47" fmla="*/ 7 h 14"/>
                <a:gd name="T48" fmla="*/ 4 w 12"/>
                <a:gd name="T49" fmla="*/ 6 h 14"/>
                <a:gd name="T50" fmla="*/ 5 w 12"/>
                <a:gd name="T51" fmla="*/ 5 h 14"/>
                <a:gd name="T52" fmla="*/ 6 w 12"/>
                <a:gd name="T53" fmla="*/ 4 h 14"/>
                <a:gd name="T54" fmla="*/ 7 w 12"/>
                <a:gd name="T55" fmla="*/ 3 h 14"/>
                <a:gd name="T56" fmla="*/ 8 w 12"/>
                <a:gd name="T57" fmla="*/ 2 h 14"/>
                <a:gd name="T58" fmla="*/ 9 w 12"/>
                <a:gd name="T59" fmla="*/ 1 h 14"/>
                <a:gd name="T60" fmla="*/ 10 w 12"/>
                <a:gd name="T61" fmla="*/ 1 h 14"/>
                <a:gd name="T62" fmla="*/ 11 w 12"/>
                <a:gd name="T63" fmla="*/ 0 h 14"/>
                <a:gd name="T64" fmla="*/ 12 w 12"/>
                <a:gd name="T65" fmla="*/ 0 h 14"/>
                <a:gd name="T66" fmla="*/ 12 w 12"/>
                <a:gd name="T67" fmla="*/ 0 h 14"/>
                <a:gd name="T68" fmla="*/ 12 w 12"/>
                <a:gd name="T69" fmla="*/ 0 h 14"/>
                <a:gd name="T70" fmla="*/ 11 w 12"/>
                <a:gd name="T71" fmla="*/ 0 h 14"/>
                <a:gd name="T72" fmla="*/ 11 w 12"/>
                <a:gd name="T73" fmla="*/ 0 h 14"/>
                <a:gd name="T74" fmla="*/ 10 w 12"/>
                <a:gd name="T75" fmla="*/ 0 h 14"/>
                <a:gd name="T76" fmla="*/ 9 w 12"/>
                <a:gd name="T77" fmla="*/ 1 h 14"/>
                <a:gd name="T78" fmla="*/ 8 w 12"/>
                <a:gd name="T79" fmla="*/ 1 h 14"/>
                <a:gd name="T80" fmla="*/ 7 w 12"/>
                <a:gd name="T81" fmla="*/ 1 h 14"/>
                <a:gd name="T82" fmla="*/ 6 w 12"/>
                <a:gd name="T83" fmla="*/ 2 h 14"/>
                <a:gd name="T84" fmla="*/ 6 w 12"/>
                <a:gd name="T85" fmla="*/ 3 h 14"/>
                <a:gd name="T86" fmla="*/ 5 w 12"/>
                <a:gd name="T87" fmla="*/ 4 h 14"/>
                <a:gd name="T88" fmla="*/ 3 w 12"/>
                <a:gd name="T89" fmla="*/ 5 h 14"/>
                <a:gd name="T90" fmla="*/ 2 w 12"/>
                <a:gd name="T91" fmla="*/ 6 h 14"/>
                <a:gd name="T92" fmla="*/ 2 w 12"/>
                <a:gd name="T93" fmla="*/ 7 h 14"/>
                <a:gd name="T94" fmla="*/ 1 w 12"/>
                <a:gd name="T95" fmla="*/ 8 h 14"/>
                <a:gd name="T96" fmla="*/ 0 w 12"/>
                <a:gd name="T97" fmla="*/ 8 h 14"/>
                <a:gd name="T98" fmla="*/ 0 w 12"/>
                <a:gd name="T9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4">
                  <a:moveTo>
                    <a:pt x="0" y="8"/>
                  </a:moveTo>
                  <a:lnTo>
                    <a:pt x="0" y="9"/>
                  </a:lnTo>
                  <a:lnTo>
                    <a:pt x="0" y="9"/>
                  </a:lnTo>
                  <a:lnTo>
                    <a:pt x="1" y="9"/>
                  </a:lnTo>
                  <a:lnTo>
                    <a:pt x="2" y="10"/>
                  </a:lnTo>
                  <a:lnTo>
                    <a:pt x="2" y="11"/>
                  </a:lnTo>
                  <a:lnTo>
                    <a:pt x="2" y="12"/>
                  </a:lnTo>
                  <a:lnTo>
                    <a:pt x="2" y="13"/>
                  </a:lnTo>
                  <a:lnTo>
                    <a:pt x="2" y="14"/>
                  </a:lnTo>
                  <a:lnTo>
                    <a:pt x="3" y="12"/>
                  </a:lnTo>
                  <a:lnTo>
                    <a:pt x="3" y="12"/>
                  </a:lnTo>
                  <a:lnTo>
                    <a:pt x="4" y="11"/>
                  </a:lnTo>
                  <a:lnTo>
                    <a:pt x="4" y="11"/>
                  </a:lnTo>
                  <a:lnTo>
                    <a:pt x="4" y="10"/>
                  </a:lnTo>
                  <a:lnTo>
                    <a:pt x="4" y="9"/>
                  </a:lnTo>
                  <a:lnTo>
                    <a:pt x="4" y="9"/>
                  </a:lnTo>
                  <a:lnTo>
                    <a:pt x="3" y="9"/>
                  </a:lnTo>
                  <a:lnTo>
                    <a:pt x="3" y="9"/>
                  </a:lnTo>
                  <a:lnTo>
                    <a:pt x="3" y="9"/>
                  </a:lnTo>
                  <a:lnTo>
                    <a:pt x="3" y="8"/>
                  </a:lnTo>
                  <a:lnTo>
                    <a:pt x="3" y="8"/>
                  </a:lnTo>
                  <a:lnTo>
                    <a:pt x="3" y="8"/>
                  </a:lnTo>
                  <a:lnTo>
                    <a:pt x="3" y="7"/>
                  </a:lnTo>
                  <a:lnTo>
                    <a:pt x="4" y="7"/>
                  </a:lnTo>
                  <a:lnTo>
                    <a:pt x="4" y="6"/>
                  </a:lnTo>
                  <a:lnTo>
                    <a:pt x="5" y="5"/>
                  </a:lnTo>
                  <a:lnTo>
                    <a:pt x="6" y="4"/>
                  </a:lnTo>
                  <a:lnTo>
                    <a:pt x="7" y="3"/>
                  </a:lnTo>
                  <a:lnTo>
                    <a:pt x="8" y="2"/>
                  </a:lnTo>
                  <a:lnTo>
                    <a:pt x="9" y="1"/>
                  </a:lnTo>
                  <a:lnTo>
                    <a:pt x="10" y="1"/>
                  </a:lnTo>
                  <a:lnTo>
                    <a:pt x="11" y="0"/>
                  </a:lnTo>
                  <a:lnTo>
                    <a:pt x="12" y="0"/>
                  </a:lnTo>
                  <a:lnTo>
                    <a:pt x="12" y="0"/>
                  </a:lnTo>
                  <a:lnTo>
                    <a:pt x="12" y="0"/>
                  </a:lnTo>
                  <a:lnTo>
                    <a:pt x="11" y="0"/>
                  </a:lnTo>
                  <a:lnTo>
                    <a:pt x="11" y="0"/>
                  </a:lnTo>
                  <a:lnTo>
                    <a:pt x="10" y="0"/>
                  </a:lnTo>
                  <a:lnTo>
                    <a:pt x="9" y="1"/>
                  </a:lnTo>
                  <a:lnTo>
                    <a:pt x="8" y="1"/>
                  </a:lnTo>
                  <a:lnTo>
                    <a:pt x="7" y="1"/>
                  </a:lnTo>
                  <a:lnTo>
                    <a:pt x="6" y="2"/>
                  </a:lnTo>
                  <a:lnTo>
                    <a:pt x="6" y="3"/>
                  </a:lnTo>
                  <a:lnTo>
                    <a:pt x="5" y="4"/>
                  </a:lnTo>
                  <a:lnTo>
                    <a:pt x="3" y="5"/>
                  </a:lnTo>
                  <a:lnTo>
                    <a:pt x="2" y="6"/>
                  </a:lnTo>
                  <a:lnTo>
                    <a:pt x="2" y="7"/>
                  </a:lnTo>
                  <a:lnTo>
                    <a:pt x="1"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2" name="Freeform 2719"/>
            <p:cNvSpPr>
              <a:spLocks/>
            </p:cNvSpPr>
            <p:nvPr/>
          </p:nvSpPr>
          <p:spPr bwMode="auto">
            <a:xfrm>
              <a:off x="3598863" y="3966136"/>
              <a:ext cx="128588" cy="96838"/>
            </a:xfrm>
            <a:custGeom>
              <a:avLst/>
              <a:gdLst>
                <a:gd name="T0" fmla="*/ 38 w 81"/>
                <a:gd name="T1" fmla="*/ 1 h 61"/>
                <a:gd name="T2" fmla="*/ 35 w 81"/>
                <a:gd name="T3" fmla="*/ 1 h 61"/>
                <a:gd name="T4" fmla="*/ 32 w 81"/>
                <a:gd name="T5" fmla="*/ 1 h 61"/>
                <a:gd name="T6" fmla="*/ 33 w 81"/>
                <a:gd name="T7" fmla="*/ 2 h 61"/>
                <a:gd name="T8" fmla="*/ 32 w 81"/>
                <a:gd name="T9" fmla="*/ 3 h 61"/>
                <a:gd name="T10" fmla="*/ 31 w 81"/>
                <a:gd name="T11" fmla="*/ 3 h 61"/>
                <a:gd name="T12" fmla="*/ 30 w 81"/>
                <a:gd name="T13" fmla="*/ 2 h 61"/>
                <a:gd name="T14" fmla="*/ 29 w 81"/>
                <a:gd name="T15" fmla="*/ 2 h 61"/>
                <a:gd name="T16" fmla="*/ 27 w 81"/>
                <a:gd name="T17" fmla="*/ 2 h 61"/>
                <a:gd name="T18" fmla="*/ 25 w 81"/>
                <a:gd name="T19" fmla="*/ 2 h 61"/>
                <a:gd name="T20" fmla="*/ 22 w 81"/>
                <a:gd name="T21" fmla="*/ 2 h 61"/>
                <a:gd name="T22" fmla="*/ 18 w 81"/>
                <a:gd name="T23" fmla="*/ 2 h 61"/>
                <a:gd name="T24" fmla="*/ 13 w 81"/>
                <a:gd name="T25" fmla="*/ 2 h 61"/>
                <a:gd name="T26" fmla="*/ 8 w 81"/>
                <a:gd name="T27" fmla="*/ 3 h 61"/>
                <a:gd name="T28" fmla="*/ 3 w 81"/>
                <a:gd name="T29" fmla="*/ 5 h 61"/>
                <a:gd name="T30" fmla="*/ 1 w 81"/>
                <a:gd name="T31" fmla="*/ 6 h 61"/>
                <a:gd name="T32" fmla="*/ 1 w 81"/>
                <a:gd name="T33" fmla="*/ 7 h 61"/>
                <a:gd name="T34" fmla="*/ 1 w 81"/>
                <a:gd name="T35" fmla="*/ 8 h 61"/>
                <a:gd name="T36" fmla="*/ 3 w 81"/>
                <a:gd name="T37" fmla="*/ 10 h 61"/>
                <a:gd name="T38" fmla="*/ 6 w 81"/>
                <a:gd name="T39" fmla="*/ 13 h 61"/>
                <a:gd name="T40" fmla="*/ 9 w 81"/>
                <a:gd name="T41" fmla="*/ 11 h 61"/>
                <a:gd name="T42" fmla="*/ 17 w 81"/>
                <a:gd name="T43" fmla="*/ 8 h 61"/>
                <a:gd name="T44" fmla="*/ 27 w 81"/>
                <a:gd name="T45" fmla="*/ 4 h 61"/>
                <a:gd name="T46" fmla="*/ 37 w 81"/>
                <a:gd name="T47" fmla="*/ 2 h 61"/>
                <a:gd name="T48" fmla="*/ 46 w 81"/>
                <a:gd name="T49" fmla="*/ 2 h 61"/>
                <a:gd name="T50" fmla="*/ 52 w 81"/>
                <a:gd name="T51" fmla="*/ 6 h 61"/>
                <a:gd name="T52" fmla="*/ 55 w 81"/>
                <a:gd name="T53" fmla="*/ 12 h 61"/>
                <a:gd name="T54" fmla="*/ 55 w 81"/>
                <a:gd name="T55" fmla="*/ 19 h 61"/>
                <a:gd name="T56" fmla="*/ 54 w 81"/>
                <a:gd name="T57" fmla="*/ 24 h 61"/>
                <a:gd name="T58" fmla="*/ 52 w 81"/>
                <a:gd name="T59" fmla="*/ 27 h 61"/>
                <a:gd name="T60" fmla="*/ 52 w 81"/>
                <a:gd name="T61" fmla="*/ 29 h 61"/>
                <a:gd name="T62" fmla="*/ 55 w 81"/>
                <a:gd name="T63" fmla="*/ 34 h 61"/>
                <a:gd name="T64" fmla="*/ 57 w 81"/>
                <a:gd name="T65" fmla="*/ 43 h 61"/>
                <a:gd name="T66" fmla="*/ 56 w 81"/>
                <a:gd name="T67" fmla="*/ 55 h 61"/>
                <a:gd name="T68" fmla="*/ 60 w 81"/>
                <a:gd name="T69" fmla="*/ 61 h 61"/>
                <a:gd name="T70" fmla="*/ 60 w 81"/>
                <a:gd name="T71" fmla="*/ 60 h 61"/>
                <a:gd name="T72" fmla="*/ 62 w 81"/>
                <a:gd name="T73" fmla="*/ 56 h 61"/>
                <a:gd name="T74" fmla="*/ 63 w 81"/>
                <a:gd name="T75" fmla="*/ 55 h 61"/>
                <a:gd name="T76" fmla="*/ 66 w 81"/>
                <a:gd name="T77" fmla="*/ 52 h 61"/>
                <a:gd name="T78" fmla="*/ 70 w 81"/>
                <a:gd name="T79" fmla="*/ 48 h 61"/>
                <a:gd name="T80" fmla="*/ 74 w 81"/>
                <a:gd name="T81" fmla="*/ 44 h 61"/>
                <a:gd name="T82" fmla="*/ 79 w 81"/>
                <a:gd name="T83" fmla="*/ 41 h 61"/>
                <a:gd name="T84" fmla="*/ 81 w 81"/>
                <a:gd name="T85" fmla="*/ 40 h 61"/>
                <a:gd name="T86" fmla="*/ 81 w 81"/>
                <a:gd name="T87" fmla="*/ 35 h 61"/>
                <a:gd name="T88" fmla="*/ 78 w 81"/>
                <a:gd name="T89" fmla="*/ 24 h 61"/>
                <a:gd name="T90" fmla="*/ 72 w 81"/>
                <a:gd name="T91" fmla="*/ 15 h 61"/>
                <a:gd name="T92" fmla="*/ 66 w 81"/>
                <a:gd name="T93" fmla="*/ 10 h 61"/>
                <a:gd name="T94" fmla="*/ 61 w 81"/>
                <a:gd name="T95" fmla="*/ 6 h 61"/>
                <a:gd name="T96" fmla="*/ 56 w 81"/>
                <a:gd name="T97" fmla="*/ 3 h 61"/>
                <a:gd name="T98" fmla="*/ 50 w 81"/>
                <a:gd name="T99" fmla="*/ 2 h 61"/>
                <a:gd name="T100" fmla="*/ 44 w 81"/>
                <a:gd name="T101"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61">
                  <a:moveTo>
                    <a:pt x="40" y="0"/>
                  </a:moveTo>
                  <a:lnTo>
                    <a:pt x="39" y="0"/>
                  </a:lnTo>
                  <a:lnTo>
                    <a:pt x="38" y="1"/>
                  </a:lnTo>
                  <a:lnTo>
                    <a:pt x="37" y="1"/>
                  </a:lnTo>
                  <a:lnTo>
                    <a:pt x="36" y="1"/>
                  </a:lnTo>
                  <a:lnTo>
                    <a:pt x="35" y="1"/>
                  </a:lnTo>
                  <a:lnTo>
                    <a:pt x="34" y="1"/>
                  </a:lnTo>
                  <a:lnTo>
                    <a:pt x="33" y="1"/>
                  </a:lnTo>
                  <a:lnTo>
                    <a:pt x="32" y="1"/>
                  </a:lnTo>
                  <a:lnTo>
                    <a:pt x="32" y="2"/>
                  </a:lnTo>
                  <a:lnTo>
                    <a:pt x="33" y="2"/>
                  </a:lnTo>
                  <a:lnTo>
                    <a:pt x="33" y="2"/>
                  </a:lnTo>
                  <a:lnTo>
                    <a:pt x="33" y="2"/>
                  </a:lnTo>
                  <a:lnTo>
                    <a:pt x="32" y="3"/>
                  </a:lnTo>
                  <a:lnTo>
                    <a:pt x="32" y="3"/>
                  </a:lnTo>
                  <a:lnTo>
                    <a:pt x="31" y="3"/>
                  </a:lnTo>
                  <a:lnTo>
                    <a:pt x="31" y="3"/>
                  </a:lnTo>
                  <a:lnTo>
                    <a:pt x="31" y="3"/>
                  </a:lnTo>
                  <a:lnTo>
                    <a:pt x="31" y="2"/>
                  </a:lnTo>
                  <a:lnTo>
                    <a:pt x="30" y="2"/>
                  </a:lnTo>
                  <a:lnTo>
                    <a:pt x="30" y="2"/>
                  </a:lnTo>
                  <a:lnTo>
                    <a:pt x="29" y="2"/>
                  </a:lnTo>
                  <a:lnTo>
                    <a:pt x="29" y="2"/>
                  </a:lnTo>
                  <a:lnTo>
                    <a:pt x="29" y="2"/>
                  </a:lnTo>
                  <a:lnTo>
                    <a:pt x="28" y="2"/>
                  </a:lnTo>
                  <a:lnTo>
                    <a:pt x="28" y="2"/>
                  </a:lnTo>
                  <a:lnTo>
                    <a:pt x="27" y="2"/>
                  </a:lnTo>
                  <a:lnTo>
                    <a:pt x="27" y="2"/>
                  </a:lnTo>
                  <a:lnTo>
                    <a:pt x="26" y="2"/>
                  </a:lnTo>
                  <a:lnTo>
                    <a:pt x="25" y="2"/>
                  </a:lnTo>
                  <a:lnTo>
                    <a:pt x="24" y="2"/>
                  </a:lnTo>
                  <a:lnTo>
                    <a:pt x="23" y="2"/>
                  </a:lnTo>
                  <a:lnTo>
                    <a:pt x="22" y="2"/>
                  </a:lnTo>
                  <a:lnTo>
                    <a:pt x="20" y="2"/>
                  </a:lnTo>
                  <a:lnTo>
                    <a:pt x="19" y="2"/>
                  </a:lnTo>
                  <a:lnTo>
                    <a:pt x="18" y="2"/>
                  </a:lnTo>
                  <a:lnTo>
                    <a:pt x="16" y="2"/>
                  </a:lnTo>
                  <a:lnTo>
                    <a:pt x="14" y="2"/>
                  </a:lnTo>
                  <a:lnTo>
                    <a:pt x="13" y="2"/>
                  </a:lnTo>
                  <a:lnTo>
                    <a:pt x="11" y="2"/>
                  </a:lnTo>
                  <a:lnTo>
                    <a:pt x="10" y="3"/>
                  </a:lnTo>
                  <a:lnTo>
                    <a:pt x="8" y="3"/>
                  </a:lnTo>
                  <a:lnTo>
                    <a:pt x="6" y="4"/>
                  </a:lnTo>
                  <a:lnTo>
                    <a:pt x="4" y="4"/>
                  </a:lnTo>
                  <a:lnTo>
                    <a:pt x="3" y="5"/>
                  </a:lnTo>
                  <a:lnTo>
                    <a:pt x="3" y="5"/>
                  </a:lnTo>
                  <a:lnTo>
                    <a:pt x="2" y="5"/>
                  </a:lnTo>
                  <a:lnTo>
                    <a:pt x="1" y="6"/>
                  </a:lnTo>
                  <a:lnTo>
                    <a:pt x="1" y="6"/>
                  </a:lnTo>
                  <a:lnTo>
                    <a:pt x="1" y="6"/>
                  </a:lnTo>
                  <a:lnTo>
                    <a:pt x="1" y="7"/>
                  </a:lnTo>
                  <a:lnTo>
                    <a:pt x="0" y="7"/>
                  </a:lnTo>
                  <a:lnTo>
                    <a:pt x="1" y="7"/>
                  </a:lnTo>
                  <a:lnTo>
                    <a:pt x="1" y="8"/>
                  </a:lnTo>
                  <a:lnTo>
                    <a:pt x="1" y="9"/>
                  </a:lnTo>
                  <a:lnTo>
                    <a:pt x="2" y="9"/>
                  </a:lnTo>
                  <a:lnTo>
                    <a:pt x="3" y="10"/>
                  </a:lnTo>
                  <a:lnTo>
                    <a:pt x="4" y="11"/>
                  </a:lnTo>
                  <a:lnTo>
                    <a:pt x="5" y="12"/>
                  </a:lnTo>
                  <a:lnTo>
                    <a:pt x="6" y="13"/>
                  </a:lnTo>
                  <a:lnTo>
                    <a:pt x="7" y="12"/>
                  </a:lnTo>
                  <a:lnTo>
                    <a:pt x="8" y="12"/>
                  </a:lnTo>
                  <a:lnTo>
                    <a:pt x="9" y="11"/>
                  </a:lnTo>
                  <a:lnTo>
                    <a:pt x="11" y="10"/>
                  </a:lnTo>
                  <a:lnTo>
                    <a:pt x="14" y="9"/>
                  </a:lnTo>
                  <a:lnTo>
                    <a:pt x="17" y="8"/>
                  </a:lnTo>
                  <a:lnTo>
                    <a:pt x="20" y="7"/>
                  </a:lnTo>
                  <a:lnTo>
                    <a:pt x="23" y="6"/>
                  </a:lnTo>
                  <a:lnTo>
                    <a:pt x="27" y="4"/>
                  </a:lnTo>
                  <a:lnTo>
                    <a:pt x="30" y="3"/>
                  </a:lnTo>
                  <a:lnTo>
                    <a:pt x="34" y="2"/>
                  </a:lnTo>
                  <a:lnTo>
                    <a:pt x="37" y="2"/>
                  </a:lnTo>
                  <a:lnTo>
                    <a:pt x="40" y="2"/>
                  </a:lnTo>
                  <a:lnTo>
                    <a:pt x="43" y="2"/>
                  </a:lnTo>
                  <a:lnTo>
                    <a:pt x="46" y="2"/>
                  </a:lnTo>
                  <a:lnTo>
                    <a:pt x="48" y="3"/>
                  </a:lnTo>
                  <a:lnTo>
                    <a:pt x="50" y="4"/>
                  </a:lnTo>
                  <a:lnTo>
                    <a:pt x="52" y="6"/>
                  </a:lnTo>
                  <a:lnTo>
                    <a:pt x="53" y="8"/>
                  </a:lnTo>
                  <a:lnTo>
                    <a:pt x="54" y="10"/>
                  </a:lnTo>
                  <a:lnTo>
                    <a:pt x="55" y="12"/>
                  </a:lnTo>
                  <a:lnTo>
                    <a:pt x="55" y="14"/>
                  </a:lnTo>
                  <a:lnTo>
                    <a:pt x="55" y="17"/>
                  </a:lnTo>
                  <a:lnTo>
                    <a:pt x="55" y="19"/>
                  </a:lnTo>
                  <a:lnTo>
                    <a:pt x="55" y="20"/>
                  </a:lnTo>
                  <a:lnTo>
                    <a:pt x="54" y="22"/>
                  </a:lnTo>
                  <a:lnTo>
                    <a:pt x="54" y="24"/>
                  </a:lnTo>
                  <a:lnTo>
                    <a:pt x="53" y="25"/>
                  </a:lnTo>
                  <a:lnTo>
                    <a:pt x="53" y="26"/>
                  </a:lnTo>
                  <a:lnTo>
                    <a:pt x="52" y="27"/>
                  </a:lnTo>
                  <a:lnTo>
                    <a:pt x="52" y="28"/>
                  </a:lnTo>
                  <a:lnTo>
                    <a:pt x="52" y="28"/>
                  </a:lnTo>
                  <a:lnTo>
                    <a:pt x="52" y="29"/>
                  </a:lnTo>
                  <a:lnTo>
                    <a:pt x="53" y="30"/>
                  </a:lnTo>
                  <a:lnTo>
                    <a:pt x="54" y="32"/>
                  </a:lnTo>
                  <a:lnTo>
                    <a:pt x="55" y="34"/>
                  </a:lnTo>
                  <a:lnTo>
                    <a:pt x="56" y="37"/>
                  </a:lnTo>
                  <a:lnTo>
                    <a:pt x="57" y="40"/>
                  </a:lnTo>
                  <a:lnTo>
                    <a:pt x="57" y="43"/>
                  </a:lnTo>
                  <a:lnTo>
                    <a:pt x="57" y="47"/>
                  </a:lnTo>
                  <a:lnTo>
                    <a:pt x="56" y="52"/>
                  </a:lnTo>
                  <a:lnTo>
                    <a:pt x="56" y="55"/>
                  </a:lnTo>
                  <a:lnTo>
                    <a:pt x="55" y="57"/>
                  </a:lnTo>
                  <a:lnTo>
                    <a:pt x="55" y="58"/>
                  </a:lnTo>
                  <a:lnTo>
                    <a:pt x="60" y="61"/>
                  </a:lnTo>
                  <a:lnTo>
                    <a:pt x="60" y="61"/>
                  </a:lnTo>
                  <a:lnTo>
                    <a:pt x="60" y="61"/>
                  </a:lnTo>
                  <a:lnTo>
                    <a:pt x="60" y="60"/>
                  </a:lnTo>
                  <a:lnTo>
                    <a:pt x="61" y="60"/>
                  </a:lnTo>
                  <a:lnTo>
                    <a:pt x="60" y="60"/>
                  </a:lnTo>
                  <a:lnTo>
                    <a:pt x="62" y="56"/>
                  </a:lnTo>
                  <a:lnTo>
                    <a:pt x="62" y="56"/>
                  </a:lnTo>
                  <a:lnTo>
                    <a:pt x="62" y="55"/>
                  </a:lnTo>
                  <a:lnTo>
                    <a:pt x="63" y="55"/>
                  </a:lnTo>
                  <a:lnTo>
                    <a:pt x="64" y="54"/>
                  </a:lnTo>
                  <a:lnTo>
                    <a:pt x="65" y="53"/>
                  </a:lnTo>
                  <a:lnTo>
                    <a:pt x="66" y="52"/>
                  </a:lnTo>
                  <a:lnTo>
                    <a:pt x="67" y="51"/>
                  </a:lnTo>
                  <a:lnTo>
                    <a:pt x="68" y="50"/>
                  </a:lnTo>
                  <a:lnTo>
                    <a:pt x="70" y="48"/>
                  </a:lnTo>
                  <a:lnTo>
                    <a:pt x="71" y="47"/>
                  </a:lnTo>
                  <a:lnTo>
                    <a:pt x="73" y="46"/>
                  </a:lnTo>
                  <a:lnTo>
                    <a:pt x="74" y="44"/>
                  </a:lnTo>
                  <a:lnTo>
                    <a:pt x="76" y="43"/>
                  </a:lnTo>
                  <a:lnTo>
                    <a:pt x="77" y="42"/>
                  </a:lnTo>
                  <a:lnTo>
                    <a:pt x="79" y="41"/>
                  </a:lnTo>
                  <a:lnTo>
                    <a:pt x="81" y="41"/>
                  </a:lnTo>
                  <a:lnTo>
                    <a:pt x="81" y="40"/>
                  </a:lnTo>
                  <a:lnTo>
                    <a:pt x="81" y="40"/>
                  </a:lnTo>
                  <a:lnTo>
                    <a:pt x="81" y="39"/>
                  </a:lnTo>
                  <a:lnTo>
                    <a:pt x="81" y="39"/>
                  </a:lnTo>
                  <a:lnTo>
                    <a:pt x="81" y="35"/>
                  </a:lnTo>
                  <a:lnTo>
                    <a:pt x="80" y="31"/>
                  </a:lnTo>
                  <a:lnTo>
                    <a:pt x="79" y="28"/>
                  </a:lnTo>
                  <a:lnTo>
                    <a:pt x="78" y="24"/>
                  </a:lnTo>
                  <a:lnTo>
                    <a:pt x="76" y="21"/>
                  </a:lnTo>
                  <a:lnTo>
                    <a:pt x="74" y="18"/>
                  </a:lnTo>
                  <a:lnTo>
                    <a:pt x="72" y="15"/>
                  </a:lnTo>
                  <a:lnTo>
                    <a:pt x="69" y="12"/>
                  </a:lnTo>
                  <a:lnTo>
                    <a:pt x="68" y="11"/>
                  </a:lnTo>
                  <a:lnTo>
                    <a:pt x="66" y="10"/>
                  </a:lnTo>
                  <a:lnTo>
                    <a:pt x="65" y="8"/>
                  </a:lnTo>
                  <a:lnTo>
                    <a:pt x="63" y="7"/>
                  </a:lnTo>
                  <a:lnTo>
                    <a:pt x="61" y="6"/>
                  </a:lnTo>
                  <a:lnTo>
                    <a:pt x="59" y="5"/>
                  </a:lnTo>
                  <a:lnTo>
                    <a:pt x="58" y="4"/>
                  </a:lnTo>
                  <a:lnTo>
                    <a:pt x="56" y="3"/>
                  </a:lnTo>
                  <a:lnTo>
                    <a:pt x="54" y="3"/>
                  </a:lnTo>
                  <a:lnTo>
                    <a:pt x="52" y="2"/>
                  </a:lnTo>
                  <a:lnTo>
                    <a:pt x="50" y="2"/>
                  </a:lnTo>
                  <a:lnTo>
                    <a:pt x="48" y="1"/>
                  </a:lnTo>
                  <a:lnTo>
                    <a:pt x="46" y="1"/>
                  </a:lnTo>
                  <a:lnTo>
                    <a:pt x="44" y="1"/>
                  </a:lnTo>
                  <a:lnTo>
                    <a:pt x="42" y="1"/>
                  </a:lnTo>
                  <a:lnTo>
                    <a:pt x="40" y="0"/>
                  </a:lnTo>
                  <a:close/>
                </a:path>
              </a:pathLst>
            </a:custGeom>
            <a:solidFill>
              <a:srgbClr val="0A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3" name="Freeform 2720"/>
            <p:cNvSpPr>
              <a:spLocks/>
            </p:cNvSpPr>
            <p:nvPr/>
          </p:nvSpPr>
          <p:spPr bwMode="auto">
            <a:xfrm>
              <a:off x="3694115" y="3999475"/>
              <a:ext cx="30163" cy="23813"/>
            </a:xfrm>
            <a:custGeom>
              <a:avLst/>
              <a:gdLst>
                <a:gd name="T0" fmla="*/ 11 w 19"/>
                <a:gd name="T1" fmla="*/ 7 h 15"/>
                <a:gd name="T2" fmla="*/ 12 w 19"/>
                <a:gd name="T3" fmla="*/ 8 h 15"/>
                <a:gd name="T4" fmla="*/ 14 w 19"/>
                <a:gd name="T5" fmla="*/ 10 h 15"/>
                <a:gd name="T6" fmla="*/ 15 w 19"/>
                <a:gd name="T7" fmla="*/ 11 h 15"/>
                <a:gd name="T8" fmla="*/ 17 w 19"/>
                <a:gd name="T9" fmla="*/ 13 h 15"/>
                <a:gd name="T10" fmla="*/ 18 w 19"/>
                <a:gd name="T11" fmla="*/ 14 h 15"/>
                <a:gd name="T12" fmla="*/ 18 w 19"/>
                <a:gd name="T13" fmla="*/ 14 h 15"/>
                <a:gd name="T14" fmla="*/ 19 w 19"/>
                <a:gd name="T15" fmla="*/ 15 h 15"/>
                <a:gd name="T16" fmla="*/ 19 w 19"/>
                <a:gd name="T17" fmla="*/ 15 h 15"/>
                <a:gd name="T18" fmla="*/ 19 w 19"/>
                <a:gd name="T19" fmla="*/ 15 h 15"/>
                <a:gd name="T20" fmla="*/ 18 w 19"/>
                <a:gd name="T21" fmla="*/ 14 h 15"/>
                <a:gd name="T22" fmla="*/ 18 w 19"/>
                <a:gd name="T23" fmla="*/ 13 h 15"/>
                <a:gd name="T24" fmla="*/ 17 w 19"/>
                <a:gd name="T25" fmla="*/ 12 h 15"/>
                <a:gd name="T26" fmla="*/ 16 w 19"/>
                <a:gd name="T27" fmla="*/ 11 h 15"/>
                <a:gd name="T28" fmla="*/ 15 w 19"/>
                <a:gd name="T29" fmla="*/ 9 h 15"/>
                <a:gd name="T30" fmla="*/ 13 w 19"/>
                <a:gd name="T31" fmla="*/ 8 h 15"/>
                <a:gd name="T32" fmla="*/ 12 w 19"/>
                <a:gd name="T33" fmla="*/ 6 h 15"/>
                <a:gd name="T34" fmla="*/ 10 w 19"/>
                <a:gd name="T35" fmla="*/ 5 h 15"/>
                <a:gd name="T36" fmla="*/ 8 w 19"/>
                <a:gd name="T37" fmla="*/ 3 h 15"/>
                <a:gd name="T38" fmla="*/ 6 w 19"/>
                <a:gd name="T39" fmla="*/ 2 h 15"/>
                <a:gd name="T40" fmla="*/ 4 w 19"/>
                <a:gd name="T41" fmla="*/ 1 h 15"/>
                <a:gd name="T42" fmla="*/ 2 w 19"/>
                <a:gd name="T43" fmla="*/ 0 h 15"/>
                <a:gd name="T44" fmla="*/ 1 w 19"/>
                <a:gd name="T45" fmla="*/ 0 h 15"/>
                <a:gd name="T46" fmla="*/ 0 w 19"/>
                <a:gd name="T47" fmla="*/ 0 h 15"/>
                <a:gd name="T48" fmla="*/ 0 w 19"/>
                <a:gd name="T49" fmla="*/ 0 h 15"/>
                <a:gd name="T50" fmla="*/ 0 w 19"/>
                <a:gd name="T51" fmla="*/ 0 h 15"/>
                <a:gd name="T52" fmla="*/ 0 w 19"/>
                <a:gd name="T53" fmla="*/ 0 h 15"/>
                <a:gd name="T54" fmla="*/ 0 w 19"/>
                <a:gd name="T55" fmla="*/ 1 h 15"/>
                <a:gd name="T56" fmla="*/ 1 w 19"/>
                <a:gd name="T57" fmla="*/ 1 h 15"/>
                <a:gd name="T58" fmla="*/ 1 w 19"/>
                <a:gd name="T59" fmla="*/ 2 h 15"/>
                <a:gd name="T60" fmla="*/ 2 w 19"/>
                <a:gd name="T61" fmla="*/ 2 h 15"/>
                <a:gd name="T62" fmla="*/ 3 w 19"/>
                <a:gd name="T63" fmla="*/ 3 h 15"/>
                <a:gd name="T64" fmla="*/ 4 w 19"/>
                <a:gd name="T65" fmla="*/ 3 h 15"/>
                <a:gd name="T66" fmla="*/ 5 w 19"/>
                <a:gd name="T67" fmla="*/ 4 h 15"/>
                <a:gd name="T68" fmla="*/ 6 w 19"/>
                <a:gd name="T69" fmla="*/ 4 h 15"/>
                <a:gd name="T70" fmla="*/ 8 w 19"/>
                <a:gd name="T71" fmla="*/ 5 h 15"/>
                <a:gd name="T72" fmla="*/ 9 w 19"/>
                <a:gd name="T73" fmla="*/ 6 h 15"/>
                <a:gd name="T74" fmla="*/ 11 w 19"/>
                <a:gd name="T7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5">
                  <a:moveTo>
                    <a:pt x="11" y="7"/>
                  </a:moveTo>
                  <a:lnTo>
                    <a:pt x="12" y="8"/>
                  </a:lnTo>
                  <a:lnTo>
                    <a:pt x="14" y="10"/>
                  </a:lnTo>
                  <a:lnTo>
                    <a:pt x="15" y="11"/>
                  </a:lnTo>
                  <a:lnTo>
                    <a:pt x="17" y="13"/>
                  </a:lnTo>
                  <a:lnTo>
                    <a:pt x="18" y="14"/>
                  </a:lnTo>
                  <a:lnTo>
                    <a:pt x="18" y="14"/>
                  </a:lnTo>
                  <a:lnTo>
                    <a:pt x="19" y="15"/>
                  </a:lnTo>
                  <a:lnTo>
                    <a:pt x="19" y="15"/>
                  </a:lnTo>
                  <a:lnTo>
                    <a:pt x="19" y="15"/>
                  </a:lnTo>
                  <a:lnTo>
                    <a:pt x="18" y="14"/>
                  </a:lnTo>
                  <a:lnTo>
                    <a:pt x="18" y="13"/>
                  </a:lnTo>
                  <a:lnTo>
                    <a:pt x="17" y="12"/>
                  </a:lnTo>
                  <a:lnTo>
                    <a:pt x="16" y="11"/>
                  </a:lnTo>
                  <a:lnTo>
                    <a:pt x="15" y="9"/>
                  </a:lnTo>
                  <a:lnTo>
                    <a:pt x="13" y="8"/>
                  </a:lnTo>
                  <a:lnTo>
                    <a:pt x="12" y="6"/>
                  </a:lnTo>
                  <a:lnTo>
                    <a:pt x="10" y="5"/>
                  </a:lnTo>
                  <a:lnTo>
                    <a:pt x="8" y="3"/>
                  </a:lnTo>
                  <a:lnTo>
                    <a:pt x="6" y="2"/>
                  </a:lnTo>
                  <a:lnTo>
                    <a:pt x="4" y="1"/>
                  </a:lnTo>
                  <a:lnTo>
                    <a:pt x="2" y="0"/>
                  </a:lnTo>
                  <a:lnTo>
                    <a:pt x="1" y="0"/>
                  </a:lnTo>
                  <a:lnTo>
                    <a:pt x="0" y="0"/>
                  </a:lnTo>
                  <a:lnTo>
                    <a:pt x="0" y="0"/>
                  </a:lnTo>
                  <a:lnTo>
                    <a:pt x="0" y="0"/>
                  </a:lnTo>
                  <a:lnTo>
                    <a:pt x="0" y="0"/>
                  </a:lnTo>
                  <a:lnTo>
                    <a:pt x="0" y="1"/>
                  </a:lnTo>
                  <a:lnTo>
                    <a:pt x="1" y="1"/>
                  </a:lnTo>
                  <a:lnTo>
                    <a:pt x="1" y="2"/>
                  </a:lnTo>
                  <a:lnTo>
                    <a:pt x="2" y="2"/>
                  </a:lnTo>
                  <a:lnTo>
                    <a:pt x="3" y="3"/>
                  </a:lnTo>
                  <a:lnTo>
                    <a:pt x="4" y="3"/>
                  </a:lnTo>
                  <a:lnTo>
                    <a:pt x="5" y="4"/>
                  </a:lnTo>
                  <a:lnTo>
                    <a:pt x="6" y="4"/>
                  </a:lnTo>
                  <a:lnTo>
                    <a:pt x="8" y="5"/>
                  </a:lnTo>
                  <a:lnTo>
                    <a:pt x="9" y="6"/>
                  </a:lnTo>
                  <a:lnTo>
                    <a:pt x="11" y="7"/>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4" name="Freeform 2721"/>
            <p:cNvSpPr>
              <a:spLocks/>
            </p:cNvSpPr>
            <p:nvPr/>
          </p:nvSpPr>
          <p:spPr bwMode="auto">
            <a:xfrm>
              <a:off x="3698878" y="4010586"/>
              <a:ext cx="22225" cy="12700"/>
            </a:xfrm>
            <a:custGeom>
              <a:avLst/>
              <a:gdLst>
                <a:gd name="T0" fmla="*/ 0 w 14"/>
                <a:gd name="T1" fmla="*/ 0 h 8"/>
                <a:gd name="T2" fmla="*/ 0 w 14"/>
                <a:gd name="T3" fmla="*/ 0 h 8"/>
                <a:gd name="T4" fmla="*/ 0 w 14"/>
                <a:gd name="T5" fmla="*/ 1 h 8"/>
                <a:gd name="T6" fmla="*/ 0 w 14"/>
                <a:gd name="T7" fmla="*/ 1 h 8"/>
                <a:gd name="T8" fmla="*/ 0 w 14"/>
                <a:gd name="T9" fmla="*/ 2 h 8"/>
                <a:gd name="T10" fmla="*/ 0 w 14"/>
                <a:gd name="T11" fmla="*/ 2 h 8"/>
                <a:gd name="T12" fmla="*/ 1 w 14"/>
                <a:gd name="T13" fmla="*/ 2 h 8"/>
                <a:gd name="T14" fmla="*/ 1 w 14"/>
                <a:gd name="T15" fmla="*/ 2 h 8"/>
                <a:gd name="T16" fmla="*/ 2 w 14"/>
                <a:gd name="T17" fmla="*/ 2 h 8"/>
                <a:gd name="T18" fmla="*/ 3 w 14"/>
                <a:gd name="T19" fmla="*/ 2 h 8"/>
                <a:gd name="T20" fmla="*/ 3 w 14"/>
                <a:gd name="T21" fmla="*/ 2 h 8"/>
                <a:gd name="T22" fmla="*/ 4 w 14"/>
                <a:gd name="T23" fmla="*/ 3 h 8"/>
                <a:gd name="T24" fmla="*/ 4 w 14"/>
                <a:gd name="T25" fmla="*/ 3 h 8"/>
                <a:gd name="T26" fmla="*/ 6 w 14"/>
                <a:gd name="T27" fmla="*/ 4 h 8"/>
                <a:gd name="T28" fmla="*/ 8 w 14"/>
                <a:gd name="T29" fmla="*/ 5 h 8"/>
                <a:gd name="T30" fmla="*/ 10 w 14"/>
                <a:gd name="T31" fmla="*/ 5 h 8"/>
                <a:gd name="T32" fmla="*/ 11 w 14"/>
                <a:gd name="T33" fmla="*/ 6 h 8"/>
                <a:gd name="T34" fmla="*/ 12 w 14"/>
                <a:gd name="T35" fmla="*/ 7 h 8"/>
                <a:gd name="T36" fmla="*/ 13 w 14"/>
                <a:gd name="T37" fmla="*/ 8 h 8"/>
                <a:gd name="T38" fmla="*/ 14 w 14"/>
                <a:gd name="T39" fmla="*/ 8 h 8"/>
                <a:gd name="T40" fmla="*/ 14 w 14"/>
                <a:gd name="T41" fmla="*/ 8 h 8"/>
                <a:gd name="T42" fmla="*/ 14 w 14"/>
                <a:gd name="T43" fmla="*/ 8 h 8"/>
                <a:gd name="T44" fmla="*/ 13 w 14"/>
                <a:gd name="T45" fmla="*/ 8 h 8"/>
                <a:gd name="T46" fmla="*/ 13 w 14"/>
                <a:gd name="T47" fmla="*/ 7 h 8"/>
                <a:gd name="T48" fmla="*/ 11 w 14"/>
                <a:gd name="T49" fmla="*/ 6 h 8"/>
                <a:gd name="T50" fmla="*/ 10 w 14"/>
                <a:gd name="T51" fmla="*/ 5 h 8"/>
                <a:gd name="T52" fmla="*/ 9 w 14"/>
                <a:gd name="T53" fmla="*/ 4 h 8"/>
                <a:gd name="T54" fmla="*/ 7 w 14"/>
                <a:gd name="T55" fmla="*/ 3 h 8"/>
                <a:gd name="T56" fmla="*/ 5 w 14"/>
                <a:gd name="T57" fmla="*/ 2 h 8"/>
                <a:gd name="T58" fmla="*/ 4 w 14"/>
                <a:gd name="T59" fmla="*/ 2 h 8"/>
                <a:gd name="T60" fmla="*/ 3 w 14"/>
                <a:gd name="T61" fmla="*/ 1 h 8"/>
                <a:gd name="T62" fmla="*/ 3 w 14"/>
                <a:gd name="T63" fmla="*/ 1 h 8"/>
                <a:gd name="T64" fmla="*/ 2 w 14"/>
                <a:gd name="T65" fmla="*/ 1 h 8"/>
                <a:gd name="T66" fmla="*/ 2 w 14"/>
                <a:gd name="T67" fmla="*/ 0 h 8"/>
                <a:gd name="T68" fmla="*/ 1 w 14"/>
                <a:gd name="T69" fmla="*/ 0 h 8"/>
                <a:gd name="T70" fmla="*/ 0 w 14"/>
                <a:gd name="T71" fmla="*/ 0 h 8"/>
                <a:gd name="T72" fmla="*/ 0 w 14"/>
                <a:gd name="T7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8">
                  <a:moveTo>
                    <a:pt x="0" y="0"/>
                  </a:moveTo>
                  <a:lnTo>
                    <a:pt x="0" y="0"/>
                  </a:lnTo>
                  <a:lnTo>
                    <a:pt x="0" y="1"/>
                  </a:lnTo>
                  <a:lnTo>
                    <a:pt x="0" y="1"/>
                  </a:lnTo>
                  <a:lnTo>
                    <a:pt x="0" y="2"/>
                  </a:lnTo>
                  <a:lnTo>
                    <a:pt x="0" y="2"/>
                  </a:lnTo>
                  <a:lnTo>
                    <a:pt x="1" y="2"/>
                  </a:lnTo>
                  <a:lnTo>
                    <a:pt x="1" y="2"/>
                  </a:lnTo>
                  <a:lnTo>
                    <a:pt x="2" y="2"/>
                  </a:lnTo>
                  <a:lnTo>
                    <a:pt x="3" y="2"/>
                  </a:lnTo>
                  <a:lnTo>
                    <a:pt x="3" y="2"/>
                  </a:lnTo>
                  <a:lnTo>
                    <a:pt x="4" y="3"/>
                  </a:lnTo>
                  <a:lnTo>
                    <a:pt x="4" y="3"/>
                  </a:lnTo>
                  <a:lnTo>
                    <a:pt x="6" y="4"/>
                  </a:lnTo>
                  <a:lnTo>
                    <a:pt x="8" y="5"/>
                  </a:lnTo>
                  <a:lnTo>
                    <a:pt x="10" y="5"/>
                  </a:lnTo>
                  <a:lnTo>
                    <a:pt x="11" y="6"/>
                  </a:lnTo>
                  <a:lnTo>
                    <a:pt x="12" y="7"/>
                  </a:lnTo>
                  <a:lnTo>
                    <a:pt x="13" y="8"/>
                  </a:lnTo>
                  <a:lnTo>
                    <a:pt x="14" y="8"/>
                  </a:lnTo>
                  <a:lnTo>
                    <a:pt x="14" y="8"/>
                  </a:lnTo>
                  <a:lnTo>
                    <a:pt x="14" y="8"/>
                  </a:lnTo>
                  <a:lnTo>
                    <a:pt x="13" y="8"/>
                  </a:lnTo>
                  <a:lnTo>
                    <a:pt x="13" y="7"/>
                  </a:lnTo>
                  <a:lnTo>
                    <a:pt x="11" y="6"/>
                  </a:lnTo>
                  <a:lnTo>
                    <a:pt x="10" y="5"/>
                  </a:lnTo>
                  <a:lnTo>
                    <a:pt x="9" y="4"/>
                  </a:lnTo>
                  <a:lnTo>
                    <a:pt x="7" y="3"/>
                  </a:lnTo>
                  <a:lnTo>
                    <a:pt x="5" y="2"/>
                  </a:lnTo>
                  <a:lnTo>
                    <a:pt x="4" y="2"/>
                  </a:lnTo>
                  <a:lnTo>
                    <a:pt x="3" y="1"/>
                  </a:lnTo>
                  <a:lnTo>
                    <a:pt x="3" y="1"/>
                  </a:lnTo>
                  <a:lnTo>
                    <a:pt x="2" y="1"/>
                  </a:lnTo>
                  <a:lnTo>
                    <a:pt x="2" y="0"/>
                  </a:lnTo>
                  <a:lnTo>
                    <a:pt x="1" y="0"/>
                  </a:lnTo>
                  <a:lnTo>
                    <a:pt x="0" y="0"/>
                  </a:lnTo>
                  <a:lnTo>
                    <a:pt x="0"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5" name="Freeform 2722"/>
            <p:cNvSpPr>
              <a:spLocks/>
            </p:cNvSpPr>
            <p:nvPr/>
          </p:nvSpPr>
          <p:spPr bwMode="auto">
            <a:xfrm>
              <a:off x="3698878" y="4018523"/>
              <a:ext cx="22225" cy="6350"/>
            </a:xfrm>
            <a:custGeom>
              <a:avLst/>
              <a:gdLst>
                <a:gd name="T0" fmla="*/ 0 w 14"/>
                <a:gd name="T1" fmla="*/ 0 h 4"/>
                <a:gd name="T2" fmla="*/ 0 w 14"/>
                <a:gd name="T3" fmla="*/ 1 h 4"/>
                <a:gd name="T4" fmla="*/ 0 w 14"/>
                <a:gd name="T5" fmla="*/ 1 h 4"/>
                <a:gd name="T6" fmla="*/ 0 w 14"/>
                <a:gd name="T7" fmla="*/ 1 h 4"/>
                <a:gd name="T8" fmla="*/ 0 w 14"/>
                <a:gd name="T9" fmla="*/ 2 h 4"/>
                <a:gd name="T10" fmla="*/ 0 w 14"/>
                <a:gd name="T11" fmla="*/ 2 h 4"/>
                <a:gd name="T12" fmla="*/ 1 w 14"/>
                <a:gd name="T13" fmla="*/ 2 h 4"/>
                <a:gd name="T14" fmla="*/ 1 w 14"/>
                <a:gd name="T15" fmla="*/ 2 h 4"/>
                <a:gd name="T16" fmla="*/ 2 w 14"/>
                <a:gd name="T17" fmla="*/ 2 h 4"/>
                <a:gd name="T18" fmla="*/ 4 w 14"/>
                <a:gd name="T19" fmla="*/ 2 h 4"/>
                <a:gd name="T20" fmla="*/ 7 w 14"/>
                <a:gd name="T21" fmla="*/ 2 h 4"/>
                <a:gd name="T22" fmla="*/ 9 w 14"/>
                <a:gd name="T23" fmla="*/ 3 h 4"/>
                <a:gd name="T24" fmla="*/ 11 w 14"/>
                <a:gd name="T25" fmla="*/ 3 h 4"/>
                <a:gd name="T26" fmla="*/ 12 w 14"/>
                <a:gd name="T27" fmla="*/ 3 h 4"/>
                <a:gd name="T28" fmla="*/ 13 w 14"/>
                <a:gd name="T29" fmla="*/ 4 h 4"/>
                <a:gd name="T30" fmla="*/ 14 w 14"/>
                <a:gd name="T31" fmla="*/ 4 h 4"/>
                <a:gd name="T32" fmla="*/ 14 w 14"/>
                <a:gd name="T33" fmla="*/ 4 h 4"/>
                <a:gd name="T34" fmla="*/ 14 w 14"/>
                <a:gd name="T35" fmla="*/ 4 h 4"/>
                <a:gd name="T36" fmla="*/ 13 w 14"/>
                <a:gd name="T37" fmla="*/ 4 h 4"/>
                <a:gd name="T38" fmla="*/ 12 w 14"/>
                <a:gd name="T39" fmla="*/ 3 h 4"/>
                <a:gd name="T40" fmla="*/ 11 w 14"/>
                <a:gd name="T41" fmla="*/ 3 h 4"/>
                <a:gd name="T42" fmla="*/ 9 w 14"/>
                <a:gd name="T43" fmla="*/ 2 h 4"/>
                <a:gd name="T44" fmla="*/ 7 w 14"/>
                <a:gd name="T45" fmla="*/ 2 h 4"/>
                <a:gd name="T46" fmla="*/ 5 w 14"/>
                <a:gd name="T47" fmla="*/ 1 h 4"/>
                <a:gd name="T48" fmla="*/ 2 w 14"/>
                <a:gd name="T49" fmla="*/ 1 h 4"/>
                <a:gd name="T50" fmla="*/ 2 w 14"/>
                <a:gd name="T51" fmla="*/ 1 h 4"/>
                <a:gd name="T52" fmla="*/ 2 w 14"/>
                <a:gd name="T53" fmla="*/ 1 h 4"/>
                <a:gd name="T54" fmla="*/ 1 w 14"/>
                <a:gd name="T55" fmla="*/ 1 h 4"/>
                <a:gd name="T56" fmla="*/ 1 w 14"/>
                <a:gd name="T57" fmla="*/ 0 h 4"/>
                <a:gd name="T58" fmla="*/ 1 w 14"/>
                <a:gd name="T59" fmla="*/ 0 h 4"/>
                <a:gd name="T60" fmla="*/ 0 w 14"/>
                <a:gd name="T61" fmla="*/ 0 h 4"/>
                <a:gd name="T62" fmla="*/ 0 w 14"/>
                <a:gd name="T63" fmla="*/ 0 h 4"/>
                <a:gd name="T64" fmla="*/ 0 w 1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4">
                  <a:moveTo>
                    <a:pt x="0" y="0"/>
                  </a:moveTo>
                  <a:lnTo>
                    <a:pt x="0" y="1"/>
                  </a:lnTo>
                  <a:lnTo>
                    <a:pt x="0" y="1"/>
                  </a:lnTo>
                  <a:lnTo>
                    <a:pt x="0" y="1"/>
                  </a:lnTo>
                  <a:lnTo>
                    <a:pt x="0" y="2"/>
                  </a:lnTo>
                  <a:lnTo>
                    <a:pt x="0" y="2"/>
                  </a:lnTo>
                  <a:lnTo>
                    <a:pt x="1" y="2"/>
                  </a:lnTo>
                  <a:lnTo>
                    <a:pt x="1" y="2"/>
                  </a:lnTo>
                  <a:lnTo>
                    <a:pt x="2" y="2"/>
                  </a:lnTo>
                  <a:lnTo>
                    <a:pt x="4" y="2"/>
                  </a:lnTo>
                  <a:lnTo>
                    <a:pt x="7" y="2"/>
                  </a:lnTo>
                  <a:lnTo>
                    <a:pt x="9" y="3"/>
                  </a:lnTo>
                  <a:lnTo>
                    <a:pt x="11" y="3"/>
                  </a:lnTo>
                  <a:lnTo>
                    <a:pt x="12" y="3"/>
                  </a:lnTo>
                  <a:lnTo>
                    <a:pt x="13" y="4"/>
                  </a:lnTo>
                  <a:lnTo>
                    <a:pt x="14" y="4"/>
                  </a:lnTo>
                  <a:lnTo>
                    <a:pt x="14" y="4"/>
                  </a:lnTo>
                  <a:lnTo>
                    <a:pt x="14" y="4"/>
                  </a:lnTo>
                  <a:lnTo>
                    <a:pt x="13" y="4"/>
                  </a:lnTo>
                  <a:lnTo>
                    <a:pt x="12" y="3"/>
                  </a:lnTo>
                  <a:lnTo>
                    <a:pt x="11" y="3"/>
                  </a:lnTo>
                  <a:lnTo>
                    <a:pt x="9" y="2"/>
                  </a:lnTo>
                  <a:lnTo>
                    <a:pt x="7" y="2"/>
                  </a:lnTo>
                  <a:lnTo>
                    <a:pt x="5" y="1"/>
                  </a:lnTo>
                  <a:lnTo>
                    <a:pt x="2" y="1"/>
                  </a:lnTo>
                  <a:lnTo>
                    <a:pt x="2" y="1"/>
                  </a:lnTo>
                  <a:lnTo>
                    <a:pt x="2" y="1"/>
                  </a:lnTo>
                  <a:lnTo>
                    <a:pt x="1" y="1"/>
                  </a:lnTo>
                  <a:lnTo>
                    <a:pt x="1" y="0"/>
                  </a:lnTo>
                  <a:lnTo>
                    <a:pt x="1" y="0"/>
                  </a:lnTo>
                  <a:lnTo>
                    <a:pt x="0" y="0"/>
                  </a:lnTo>
                  <a:lnTo>
                    <a:pt x="0" y="0"/>
                  </a:lnTo>
                  <a:lnTo>
                    <a:pt x="0"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6" name="Freeform 2723"/>
            <p:cNvSpPr>
              <a:spLocks/>
            </p:cNvSpPr>
            <p:nvPr/>
          </p:nvSpPr>
          <p:spPr bwMode="auto">
            <a:xfrm>
              <a:off x="3698876" y="4026463"/>
              <a:ext cx="19050" cy="3175"/>
            </a:xfrm>
            <a:custGeom>
              <a:avLst/>
              <a:gdLst>
                <a:gd name="T0" fmla="*/ 1 w 12"/>
                <a:gd name="T1" fmla="*/ 0 h 2"/>
                <a:gd name="T2" fmla="*/ 1 w 12"/>
                <a:gd name="T3" fmla="*/ 0 h 2"/>
                <a:gd name="T4" fmla="*/ 1 w 12"/>
                <a:gd name="T5" fmla="*/ 0 h 2"/>
                <a:gd name="T6" fmla="*/ 0 w 12"/>
                <a:gd name="T7" fmla="*/ 0 h 2"/>
                <a:gd name="T8" fmla="*/ 0 w 12"/>
                <a:gd name="T9" fmla="*/ 0 h 2"/>
                <a:gd name="T10" fmla="*/ 0 w 12"/>
                <a:gd name="T11" fmla="*/ 1 h 2"/>
                <a:gd name="T12" fmla="*/ 0 w 12"/>
                <a:gd name="T13" fmla="*/ 1 h 2"/>
                <a:gd name="T14" fmla="*/ 0 w 12"/>
                <a:gd name="T15" fmla="*/ 2 h 2"/>
                <a:gd name="T16" fmla="*/ 0 w 12"/>
                <a:gd name="T17" fmla="*/ 2 h 2"/>
                <a:gd name="T18" fmla="*/ 0 w 12"/>
                <a:gd name="T19" fmla="*/ 2 h 2"/>
                <a:gd name="T20" fmla="*/ 0 w 12"/>
                <a:gd name="T21" fmla="*/ 2 h 2"/>
                <a:gd name="T22" fmla="*/ 1 w 12"/>
                <a:gd name="T23" fmla="*/ 2 h 2"/>
                <a:gd name="T24" fmla="*/ 1 w 12"/>
                <a:gd name="T25" fmla="*/ 1 h 2"/>
                <a:gd name="T26" fmla="*/ 4 w 12"/>
                <a:gd name="T27" fmla="*/ 1 h 2"/>
                <a:gd name="T28" fmla="*/ 6 w 12"/>
                <a:gd name="T29" fmla="*/ 1 h 2"/>
                <a:gd name="T30" fmla="*/ 7 w 12"/>
                <a:gd name="T31" fmla="*/ 0 h 2"/>
                <a:gd name="T32" fmla="*/ 9 w 12"/>
                <a:gd name="T33" fmla="*/ 0 h 2"/>
                <a:gd name="T34" fmla="*/ 10 w 12"/>
                <a:gd name="T35" fmla="*/ 0 h 2"/>
                <a:gd name="T36" fmla="*/ 11 w 12"/>
                <a:gd name="T37" fmla="*/ 0 h 2"/>
                <a:gd name="T38" fmla="*/ 12 w 12"/>
                <a:gd name="T39" fmla="*/ 0 h 2"/>
                <a:gd name="T40" fmla="*/ 12 w 12"/>
                <a:gd name="T41" fmla="*/ 0 h 2"/>
                <a:gd name="T42" fmla="*/ 12 w 12"/>
                <a:gd name="T43" fmla="*/ 0 h 2"/>
                <a:gd name="T44" fmla="*/ 11 w 12"/>
                <a:gd name="T45" fmla="*/ 0 h 2"/>
                <a:gd name="T46" fmla="*/ 10 w 12"/>
                <a:gd name="T47" fmla="*/ 0 h 2"/>
                <a:gd name="T48" fmla="*/ 9 w 12"/>
                <a:gd name="T49" fmla="*/ 0 h 2"/>
                <a:gd name="T50" fmla="*/ 8 w 12"/>
                <a:gd name="T51" fmla="*/ 0 h 2"/>
                <a:gd name="T52" fmla="*/ 6 w 12"/>
                <a:gd name="T53" fmla="*/ 0 h 2"/>
                <a:gd name="T54" fmla="*/ 4 w 12"/>
                <a:gd name="T55" fmla="*/ 0 h 2"/>
                <a:gd name="T56" fmla="*/ 1 w 12"/>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2">
                  <a:moveTo>
                    <a:pt x="1" y="0"/>
                  </a:moveTo>
                  <a:lnTo>
                    <a:pt x="1" y="0"/>
                  </a:lnTo>
                  <a:lnTo>
                    <a:pt x="1" y="0"/>
                  </a:lnTo>
                  <a:lnTo>
                    <a:pt x="0" y="0"/>
                  </a:lnTo>
                  <a:lnTo>
                    <a:pt x="0" y="0"/>
                  </a:lnTo>
                  <a:lnTo>
                    <a:pt x="0" y="1"/>
                  </a:lnTo>
                  <a:lnTo>
                    <a:pt x="0" y="1"/>
                  </a:lnTo>
                  <a:lnTo>
                    <a:pt x="0" y="2"/>
                  </a:lnTo>
                  <a:lnTo>
                    <a:pt x="0" y="2"/>
                  </a:lnTo>
                  <a:lnTo>
                    <a:pt x="0" y="2"/>
                  </a:lnTo>
                  <a:lnTo>
                    <a:pt x="0" y="2"/>
                  </a:lnTo>
                  <a:lnTo>
                    <a:pt x="1" y="2"/>
                  </a:lnTo>
                  <a:lnTo>
                    <a:pt x="1" y="1"/>
                  </a:lnTo>
                  <a:lnTo>
                    <a:pt x="4" y="1"/>
                  </a:lnTo>
                  <a:lnTo>
                    <a:pt x="6" y="1"/>
                  </a:lnTo>
                  <a:lnTo>
                    <a:pt x="7" y="0"/>
                  </a:lnTo>
                  <a:lnTo>
                    <a:pt x="9" y="0"/>
                  </a:lnTo>
                  <a:lnTo>
                    <a:pt x="10" y="0"/>
                  </a:lnTo>
                  <a:lnTo>
                    <a:pt x="11" y="0"/>
                  </a:lnTo>
                  <a:lnTo>
                    <a:pt x="12" y="0"/>
                  </a:lnTo>
                  <a:lnTo>
                    <a:pt x="12" y="0"/>
                  </a:lnTo>
                  <a:lnTo>
                    <a:pt x="12" y="0"/>
                  </a:lnTo>
                  <a:lnTo>
                    <a:pt x="11" y="0"/>
                  </a:lnTo>
                  <a:lnTo>
                    <a:pt x="10" y="0"/>
                  </a:lnTo>
                  <a:lnTo>
                    <a:pt x="9" y="0"/>
                  </a:lnTo>
                  <a:lnTo>
                    <a:pt x="8" y="0"/>
                  </a:lnTo>
                  <a:lnTo>
                    <a:pt x="6" y="0"/>
                  </a:lnTo>
                  <a:lnTo>
                    <a:pt x="4" y="0"/>
                  </a:lnTo>
                  <a:lnTo>
                    <a:pt x="1"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7" name="Freeform 2724"/>
            <p:cNvSpPr>
              <a:spLocks/>
            </p:cNvSpPr>
            <p:nvPr/>
          </p:nvSpPr>
          <p:spPr bwMode="auto">
            <a:xfrm>
              <a:off x="3694115" y="4029638"/>
              <a:ext cx="22225" cy="9525"/>
            </a:xfrm>
            <a:custGeom>
              <a:avLst/>
              <a:gdLst>
                <a:gd name="T0" fmla="*/ 0 w 14"/>
                <a:gd name="T1" fmla="*/ 4 h 6"/>
                <a:gd name="T2" fmla="*/ 0 w 14"/>
                <a:gd name="T3" fmla="*/ 5 h 6"/>
                <a:gd name="T4" fmla="*/ 0 w 14"/>
                <a:gd name="T5" fmla="*/ 5 h 6"/>
                <a:gd name="T6" fmla="*/ 0 w 14"/>
                <a:gd name="T7" fmla="*/ 6 h 6"/>
                <a:gd name="T8" fmla="*/ 0 w 14"/>
                <a:gd name="T9" fmla="*/ 6 h 6"/>
                <a:gd name="T10" fmla="*/ 0 w 14"/>
                <a:gd name="T11" fmla="*/ 6 h 6"/>
                <a:gd name="T12" fmla="*/ 1 w 14"/>
                <a:gd name="T13" fmla="*/ 6 h 6"/>
                <a:gd name="T14" fmla="*/ 1 w 14"/>
                <a:gd name="T15" fmla="*/ 5 h 6"/>
                <a:gd name="T16" fmla="*/ 2 w 14"/>
                <a:gd name="T17" fmla="*/ 5 h 6"/>
                <a:gd name="T18" fmla="*/ 2 w 14"/>
                <a:gd name="T19" fmla="*/ 5 h 6"/>
                <a:gd name="T20" fmla="*/ 2 w 14"/>
                <a:gd name="T21" fmla="*/ 5 h 6"/>
                <a:gd name="T22" fmla="*/ 3 w 14"/>
                <a:gd name="T23" fmla="*/ 4 h 6"/>
                <a:gd name="T24" fmla="*/ 3 w 14"/>
                <a:gd name="T25" fmla="*/ 4 h 6"/>
                <a:gd name="T26" fmla="*/ 6 w 14"/>
                <a:gd name="T27" fmla="*/ 3 h 6"/>
                <a:gd name="T28" fmla="*/ 7 w 14"/>
                <a:gd name="T29" fmla="*/ 2 h 6"/>
                <a:gd name="T30" fmla="*/ 9 w 14"/>
                <a:gd name="T31" fmla="*/ 1 h 6"/>
                <a:gd name="T32" fmla="*/ 11 w 14"/>
                <a:gd name="T33" fmla="*/ 1 h 6"/>
                <a:gd name="T34" fmla="*/ 12 w 14"/>
                <a:gd name="T35" fmla="*/ 0 h 6"/>
                <a:gd name="T36" fmla="*/ 13 w 14"/>
                <a:gd name="T37" fmla="*/ 0 h 6"/>
                <a:gd name="T38" fmla="*/ 14 w 14"/>
                <a:gd name="T39" fmla="*/ 0 h 6"/>
                <a:gd name="T40" fmla="*/ 14 w 14"/>
                <a:gd name="T41" fmla="*/ 0 h 6"/>
                <a:gd name="T42" fmla="*/ 14 w 14"/>
                <a:gd name="T43" fmla="*/ 0 h 6"/>
                <a:gd name="T44" fmla="*/ 13 w 14"/>
                <a:gd name="T45" fmla="*/ 0 h 6"/>
                <a:gd name="T46" fmla="*/ 12 w 14"/>
                <a:gd name="T47" fmla="*/ 0 h 6"/>
                <a:gd name="T48" fmla="*/ 11 w 14"/>
                <a:gd name="T49" fmla="*/ 0 h 6"/>
                <a:gd name="T50" fmla="*/ 9 w 14"/>
                <a:gd name="T51" fmla="*/ 1 h 6"/>
                <a:gd name="T52" fmla="*/ 7 w 14"/>
                <a:gd name="T53" fmla="*/ 1 h 6"/>
                <a:gd name="T54" fmla="*/ 5 w 14"/>
                <a:gd name="T55" fmla="*/ 2 h 6"/>
                <a:gd name="T56" fmla="*/ 3 w 14"/>
                <a:gd name="T57" fmla="*/ 3 h 6"/>
                <a:gd name="T58" fmla="*/ 3 w 14"/>
                <a:gd name="T59" fmla="*/ 3 h 6"/>
                <a:gd name="T60" fmla="*/ 2 w 14"/>
                <a:gd name="T61" fmla="*/ 3 h 6"/>
                <a:gd name="T62" fmla="*/ 2 w 14"/>
                <a:gd name="T63" fmla="*/ 3 h 6"/>
                <a:gd name="T64" fmla="*/ 2 w 14"/>
                <a:gd name="T65" fmla="*/ 3 h 6"/>
                <a:gd name="T66" fmla="*/ 1 w 14"/>
                <a:gd name="T67" fmla="*/ 4 h 6"/>
                <a:gd name="T68" fmla="*/ 1 w 14"/>
                <a:gd name="T69" fmla="*/ 4 h 6"/>
                <a:gd name="T70" fmla="*/ 1 w 14"/>
                <a:gd name="T71" fmla="*/ 4 h 6"/>
                <a:gd name="T72" fmla="*/ 0 w 14"/>
                <a:gd name="T7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6">
                  <a:moveTo>
                    <a:pt x="0" y="4"/>
                  </a:moveTo>
                  <a:lnTo>
                    <a:pt x="0" y="5"/>
                  </a:lnTo>
                  <a:lnTo>
                    <a:pt x="0" y="5"/>
                  </a:lnTo>
                  <a:lnTo>
                    <a:pt x="0" y="6"/>
                  </a:lnTo>
                  <a:lnTo>
                    <a:pt x="0" y="6"/>
                  </a:lnTo>
                  <a:lnTo>
                    <a:pt x="0" y="6"/>
                  </a:lnTo>
                  <a:lnTo>
                    <a:pt x="1" y="6"/>
                  </a:lnTo>
                  <a:lnTo>
                    <a:pt x="1" y="5"/>
                  </a:lnTo>
                  <a:lnTo>
                    <a:pt x="2" y="5"/>
                  </a:lnTo>
                  <a:lnTo>
                    <a:pt x="2" y="5"/>
                  </a:lnTo>
                  <a:lnTo>
                    <a:pt x="2" y="5"/>
                  </a:lnTo>
                  <a:lnTo>
                    <a:pt x="3" y="4"/>
                  </a:lnTo>
                  <a:lnTo>
                    <a:pt x="3" y="4"/>
                  </a:lnTo>
                  <a:lnTo>
                    <a:pt x="6" y="3"/>
                  </a:lnTo>
                  <a:lnTo>
                    <a:pt x="7" y="2"/>
                  </a:lnTo>
                  <a:lnTo>
                    <a:pt x="9" y="1"/>
                  </a:lnTo>
                  <a:lnTo>
                    <a:pt x="11" y="1"/>
                  </a:lnTo>
                  <a:lnTo>
                    <a:pt x="12" y="0"/>
                  </a:lnTo>
                  <a:lnTo>
                    <a:pt x="13" y="0"/>
                  </a:lnTo>
                  <a:lnTo>
                    <a:pt x="14" y="0"/>
                  </a:lnTo>
                  <a:lnTo>
                    <a:pt x="14" y="0"/>
                  </a:lnTo>
                  <a:lnTo>
                    <a:pt x="14" y="0"/>
                  </a:lnTo>
                  <a:lnTo>
                    <a:pt x="13" y="0"/>
                  </a:lnTo>
                  <a:lnTo>
                    <a:pt x="12" y="0"/>
                  </a:lnTo>
                  <a:lnTo>
                    <a:pt x="11" y="0"/>
                  </a:lnTo>
                  <a:lnTo>
                    <a:pt x="9" y="1"/>
                  </a:lnTo>
                  <a:lnTo>
                    <a:pt x="7" y="1"/>
                  </a:lnTo>
                  <a:lnTo>
                    <a:pt x="5" y="2"/>
                  </a:lnTo>
                  <a:lnTo>
                    <a:pt x="3" y="3"/>
                  </a:lnTo>
                  <a:lnTo>
                    <a:pt x="3" y="3"/>
                  </a:lnTo>
                  <a:lnTo>
                    <a:pt x="2" y="3"/>
                  </a:lnTo>
                  <a:lnTo>
                    <a:pt x="2" y="3"/>
                  </a:lnTo>
                  <a:lnTo>
                    <a:pt x="2" y="3"/>
                  </a:lnTo>
                  <a:lnTo>
                    <a:pt x="1" y="4"/>
                  </a:lnTo>
                  <a:lnTo>
                    <a:pt x="1" y="4"/>
                  </a:lnTo>
                  <a:lnTo>
                    <a:pt x="1" y="4"/>
                  </a:lnTo>
                  <a:lnTo>
                    <a:pt x="0" y="4"/>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8" name="Freeform 2725"/>
            <p:cNvSpPr>
              <a:spLocks/>
            </p:cNvSpPr>
            <p:nvPr/>
          </p:nvSpPr>
          <p:spPr bwMode="auto">
            <a:xfrm>
              <a:off x="3705228" y="3926448"/>
              <a:ext cx="22225" cy="33338"/>
            </a:xfrm>
            <a:custGeom>
              <a:avLst/>
              <a:gdLst>
                <a:gd name="T0" fmla="*/ 14 w 14"/>
                <a:gd name="T1" fmla="*/ 2 h 21"/>
                <a:gd name="T2" fmla="*/ 14 w 14"/>
                <a:gd name="T3" fmla="*/ 3 h 21"/>
                <a:gd name="T4" fmla="*/ 14 w 14"/>
                <a:gd name="T5" fmla="*/ 4 h 21"/>
                <a:gd name="T6" fmla="*/ 13 w 14"/>
                <a:gd name="T7" fmla="*/ 7 h 21"/>
                <a:gd name="T8" fmla="*/ 12 w 14"/>
                <a:gd name="T9" fmla="*/ 8 h 21"/>
                <a:gd name="T10" fmla="*/ 11 w 14"/>
                <a:gd name="T11" fmla="*/ 9 h 21"/>
                <a:gd name="T12" fmla="*/ 11 w 14"/>
                <a:gd name="T13" fmla="*/ 9 h 21"/>
                <a:gd name="T14" fmla="*/ 10 w 14"/>
                <a:gd name="T15" fmla="*/ 9 h 21"/>
                <a:gd name="T16" fmla="*/ 10 w 14"/>
                <a:gd name="T17" fmla="*/ 10 h 21"/>
                <a:gd name="T18" fmla="*/ 9 w 14"/>
                <a:gd name="T19" fmla="*/ 10 h 21"/>
                <a:gd name="T20" fmla="*/ 8 w 14"/>
                <a:gd name="T21" fmla="*/ 10 h 21"/>
                <a:gd name="T22" fmla="*/ 8 w 14"/>
                <a:gd name="T23" fmla="*/ 11 h 21"/>
                <a:gd name="T24" fmla="*/ 8 w 14"/>
                <a:gd name="T25" fmla="*/ 11 h 21"/>
                <a:gd name="T26" fmla="*/ 8 w 14"/>
                <a:gd name="T27" fmla="*/ 12 h 21"/>
                <a:gd name="T28" fmla="*/ 8 w 14"/>
                <a:gd name="T29" fmla="*/ 12 h 21"/>
                <a:gd name="T30" fmla="*/ 7 w 14"/>
                <a:gd name="T31" fmla="*/ 13 h 21"/>
                <a:gd name="T32" fmla="*/ 7 w 14"/>
                <a:gd name="T33" fmla="*/ 13 h 21"/>
                <a:gd name="T34" fmla="*/ 7 w 14"/>
                <a:gd name="T35" fmla="*/ 14 h 21"/>
                <a:gd name="T36" fmla="*/ 6 w 14"/>
                <a:gd name="T37" fmla="*/ 14 h 21"/>
                <a:gd name="T38" fmla="*/ 6 w 14"/>
                <a:gd name="T39" fmla="*/ 14 h 21"/>
                <a:gd name="T40" fmla="*/ 5 w 14"/>
                <a:gd name="T41" fmla="*/ 15 h 21"/>
                <a:gd name="T42" fmla="*/ 5 w 14"/>
                <a:gd name="T43" fmla="*/ 15 h 21"/>
                <a:gd name="T44" fmla="*/ 4 w 14"/>
                <a:gd name="T45" fmla="*/ 15 h 21"/>
                <a:gd name="T46" fmla="*/ 4 w 14"/>
                <a:gd name="T47" fmla="*/ 15 h 21"/>
                <a:gd name="T48" fmla="*/ 3 w 14"/>
                <a:gd name="T49" fmla="*/ 15 h 21"/>
                <a:gd name="T50" fmla="*/ 3 w 14"/>
                <a:gd name="T51" fmla="*/ 16 h 21"/>
                <a:gd name="T52" fmla="*/ 2 w 14"/>
                <a:gd name="T53" fmla="*/ 16 h 21"/>
                <a:gd name="T54" fmla="*/ 2 w 14"/>
                <a:gd name="T55" fmla="*/ 16 h 21"/>
                <a:gd name="T56" fmla="*/ 2 w 14"/>
                <a:gd name="T57" fmla="*/ 17 h 21"/>
                <a:gd name="T58" fmla="*/ 1 w 14"/>
                <a:gd name="T59" fmla="*/ 18 h 21"/>
                <a:gd name="T60" fmla="*/ 1 w 14"/>
                <a:gd name="T61" fmla="*/ 19 h 21"/>
                <a:gd name="T62" fmla="*/ 0 w 14"/>
                <a:gd name="T63" fmla="*/ 20 h 21"/>
                <a:gd name="T64" fmla="*/ 0 w 14"/>
                <a:gd name="T65" fmla="*/ 21 h 21"/>
                <a:gd name="T66" fmla="*/ 0 w 14"/>
                <a:gd name="T67" fmla="*/ 20 h 21"/>
                <a:gd name="T68" fmla="*/ 0 w 14"/>
                <a:gd name="T69" fmla="*/ 19 h 21"/>
                <a:gd name="T70" fmla="*/ 0 w 14"/>
                <a:gd name="T71" fmla="*/ 17 h 21"/>
                <a:gd name="T72" fmla="*/ 1 w 14"/>
                <a:gd name="T73" fmla="*/ 15 h 21"/>
                <a:gd name="T74" fmla="*/ 2 w 14"/>
                <a:gd name="T75" fmla="*/ 15 h 21"/>
                <a:gd name="T76" fmla="*/ 2 w 14"/>
                <a:gd name="T77" fmla="*/ 14 h 21"/>
                <a:gd name="T78" fmla="*/ 3 w 14"/>
                <a:gd name="T79" fmla="*/ 14 h 21"/>
                <a:gd name="T80" fmla="*/ 4 w 14"/>
                <a:gd name="T81" fmla="*/ 14 h 21"/>
                <a:gd name="T82" fmla="*/ 4 w 14"/>
                <a:gd name="T83" fmla="*/ 13 h 21"/>
                <a:gd name="T84" fmla="*/ 5 w 14"/>
                <a:gd name="T85" fmla="*/ 13 h 21"/>
                <a:gd name="T86" fmla="*/ 5 w 14"/>
                <a:gd name="T87" fmla="*/ 12 h 21"/>
                <a:gd name="T88" fmla="*/ 6 w 14"/>
                <a:gd name="T89" fmla="*/ 11 h 21"/>
                <a:gd name="T90" fmla="*/ 6 w 14"/>
                <a:gd name="T91" fmla="*/ 10 h 21"/>
                <a:gd name="T92" fmla="*/ 6 w 14"/>
                <a:gd name="T93" fmla="*/ 9 h 21"/>
                <a:gd name="T94" fmla="*/ 7 w 14"/>
                <a:gd name="T95" fmla="*/ 8 h 21"/>
                <a:gd name="T96" fmla="*/ 7 w 14"/>
                <a:gd name="T97" fmla="*/ 8 h 21"/>
                <a:gd name="T98" fmla="*/ 8 w 14"/>
                <a:gd name="T99" fmla="*/ 7 h 21"/>
                <a:gd name="T100" fmla="*/ 9 w 14"/>
                <a:gd name="T101" fmla="*/ 7 h 21"/>
                <a:gd name="T102" fmla="*/ 9 w 14"/>
                <a:gd name="T103" fmla="*/ 7 h 21"/>
                <a:gd name="T104" fmla="*/ 10 w 14"/>
                <a:gd name="T105" fmla="*/ 7 h 21"/>
                <a:gd name="T106" fmla="*/ 10 w 14"/>
                <a:gd name="T107" fmla="*/ 6 h 21"/>
                <a:gd name="T108" fmla="*/ 11 w 14"/>
                <a:gd name="T109" fmla="*/ 6 h 21"/>
                <a:gd name="T110" fmla="*/ 11 w 14"/>
                <a:gd name="T111" fmla="*/ 6 h 21"/>
                <a:gd name="T112" fmla="*/ 11 w 14"/>
                <a:gd name="T113" fmla="*/ 5 h 21"/>
                <a:gd name="T114" fmla="*/ 12 w 14"/>
                <a:gd name="T115" fmla="*/ 4 h 21"/>
                <a:gd name="T116" fmla="*/ 12 w 14"/>
                <a:gd name="T117" fmla="*/ 2 h 21"/>
                <a:gd name="T118" fmla="*/ 12 w 14"/>
                <a:gd name="T119" fmla="*/ 0 h 21"/>
                <a:gd name="T120" fmla="*/ 12 w 14"/>
                <a:gd name="T121" fmla="*/ 0 h 21"/>
                <a:gd name="T122" fmla="*/ 14 w 14"/>
                <a:gd name="T12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21">
                  <a:moveTo>
                    <a:pt x="14" y="2"/>
                  </a:moveTo>
                  <a:lnTo>
                    <a:pt x="14" y="3"/>
                  </a:lnTo>
                  <a:lnTo>
                    <a:pt x="14" y="4"/>
                  </a:lnTo>
                  <a:lnTo>
                    <a:pt x="13" y="7"/>
                  </a:lnTo>
                  <a:lnTo>
                    <a:pt x="12" y="8"/>
                  </a:lnTo>
                  <a:lnTo>
                    <a:pt x="11" y="9"/>
                  </a:lnTo>
                  <a:lnTo>
                    <a:pt x="11" y="9"/>
                  </a:lnTo>
                  <a:lnTo>
                    <a:pt x="10" y="9"/>
                  </a:lnTo>
                  <a:lnTo>
                    <a:pt x="10" y="10"/>
                  </a:lnTo>
                  <a:lnTo>
                    <a:pt x="9" y="10"/>
                  </a:lnTo>
                  <a:lnTo>
                    <a:pt x="8" y="10"/>
                  </a:lnTo>
                  <a:lnTo>
                    <a:pt x="8" y="11"/>
                  </a:lnTo>
                  <a:lnTo>
                    <a:pt x="8" y="11"/>
                  </a:lnTo>
                  <a:lnTo>
                    <a:pt x="8" y="12"/>
                  </a:lnTo>
                  <a:lnTo>
                    <a:pt x="8" y="12"/>
                  </a:lnTo>
                  <a:lnTo>
                    <a:pt x="7" y="13"/>
                  </a:lnTo>
                  <a:lnTo>
                    <a:pt x="7" y="13"/>
                  </a:lnTo>
                  <a:lnTo>
                    <a:pt x="7" y="14"/>
                  </a:lnTo>
                  <a:lnTo>
                    <a:pt x="6" y="14"/>
                  </a:lnTo>
                  <a:lnTo>
                    <a:pt x="6" y="14"/>
                  </a:lnTo>
                  <a:lnTo>
                    <a:pt x="5" y="15"/>
                  </a:lnTo>
                  <a:lnTo>
                    <a:pt x="5" y="15"/>
                  </a:lnTo>
                  <a:lnTo>
                    <a:pt x="4" y="15"/>
                  </a:lnTo>
                  <a:lnTo>
                    <a:pt x="4" y="15"/>
                  </a:lnTo>
                  <a:lnTo>
                    <a:pt x="3" y="15"/>
                  </a:lnTo>
                  <a:lnTo>
                    <a:pt x="3" y="16"/>
                  </a:lnTo>
                  <a:lnTo>
                    <a:pt x="2" y="16"/>
                  </a:lnTo>
                  <a:lnTo>
                    <a:pt x="2" y="16"/>
                  </a:lnTo>
                  <a:lnTo>
                    <a:pt x="2" y="17"/>
                  </a:lnTo>
                  <a:lnTo>
                    <a:pt x="1" y="18"/>
                  </a:lnTo>
                  <a:lnTo>
                    <a:pt x="1" y="19"/>
                  </a:lnTo>
                  <a:lnTo>
                    <a:pt x="0" y="20"/>
                  </a:lnTo>
                  <a:lnTo>
                    <a:pt x="0" y="21"/>
                  </a:lnTo>
                  <a:lnTo>
                    <a:pt x="0" y="20"/>
                  </a:lnTo>
                  <a:lnTo>
                    <a:pt x="0" y="19"/>
                  </a:lnTo>
                  <a:lnTo>
                    <a:pt x="0" y="17"/>
                  </a:lnTo>
                  <a:lnTo>
                    <a:pt x="1" y="15"/>
                  </a:lnTo>
                  <a:lnTo>
                    <a:pt x="2" y="15"/>
                  </a:lnTo>
                  <a:lnTo>
                    <a:pt x="2" y="14"/>
                  </a:lnTo>
                  <a:lnTo>
                    <a:pt x="3" y="14"/>
                  </a:lnTo>
                  <a:lnTo>
                    <a:pt x="4" y="14"/>
                  </a:lnTo>
                  <a:lnTo>
                    <a:pt x="4" y="13"/>
                  </a:lnTo>
                  <a:lnTo>
                    <a:pt x="5" y="13"/>
                  </a:lnTo>
                  <a:lnTo>
                    <a:pt x="5" y="12"/>
                  </a:lnTo>
                  <a:lnTo>
                    <a:pt x="6" y="11"/>
                  </a:lnTo>
                  <a:lnTo>
                    <a:pt x="6" y="10"/>
                  </a:lnTo>
                  <a:lnTo>
                    <a:pt x="6" y="9"/>
                  </a:lnTo>
                  <a:lnTo>
                    <a:pt x="7" y="8"/>
                  </a:lnTo>
                  <a:lnTo>
                    <a:pt x="7" y="8"/>
                  </a:lnTo>
                  <a:lnTo>
                    <a:pt x="8" y="7"/>
                  </a:lnTo>
                  <a:lnTo>
                    <a:pt x="9" y="7"/>
                  </a:lnTo>
                  <a:lnTo>
                    <a:pt x="9" y="7"/>
                  </a:lnTo>
                  <a:lnTo>
                    <a:pt x="10" y="7"/>
                  </a:lnTo>
                  <a:lnTo>
                    <a:pt x="10" y="6"/>
                  </a:lnTo>
                  <a:lnTo>
                    <a:pt x="11" y="6"/>
                  </a:lnTo>
                  <a:lnTo>
                    <a:pt x="11" y="6"/>
                  </a:lnTo>
                  <a:lnTo>
                    <a:pt x="11" y="5"/>
                  </a:lnTo>
                  <a:lnTo>
                    <a:pt x="12" y="4"/>
                  </a:lnTo>
                  <a:lnTo>
                    <a:pt x="12" y="2"/>
                  </a:lnTo>
                  <a:lnTo>
                    <a:pt x="12" y="0"/>
                  </a:lnTo>
                  <a:lnTo>
                    <a:pt x="12"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39" name="Freeform 2726"/>
            <p:cNvSpPr>
              <a:spLocks/>
            </p:cNvSpPr>
            <p:nvPr/>
          </p:nvSpPr>
          <p:spPr bwMode="auto">
            <a:xfrm>
              <a:off x="3527426" y="3966138"/>
              <a:ext cx="31750" cy="22225"/>
            </a:xfrm>
            <a:custGeom>
              <a:avLst/>
              <a:gdLst>
                <a:gd name="T0" fmla="*/ 1 w 20"/>
                <a:gd name="T1" fmla="*/ 3 h 14"/>
                <a:gd name="T2" fmla="*/ 1 w 20"/>
                <a:gd name="T3" fmla="*/ 4 h 14"/>
                <a:gd name="T4" fmla="*/ 2 w 20"/>
                <a:gd name="T5" fmla="*/ 6 h 14"/>
                <a:gd name="T6" fmla="*/ 4 w 20"/>
                <a:gd name="T7" fmla="*/ 8 h 14"/>
                <a:gd name="T8" fmla="*/ 5 w 20"/>
                <a:gd name="T9" fmla="*/ 8 h 14"/>
                <a:gd name="T10" fmla="*/ 7 w 20"/>
                <a:gd name="T11" fmla="*/ 8 h 14"/>
                <a:gd name="T12" fmla="*/ 8 w 20"/>
                <a:gd name="T13" fmla="*/ 8 h 14"/>
                <a:gd name="T14" fmla="*/ 9 w 20"/>
                <a:gd name="T15" fmla="*/ 8 h 14"/>
                <a:gd name="T16" fmla="*/ 10 w 20"/>
                <a:gd name="T17" fmla="*/ 9 h 14"/>
                <a:gd name="T18" fmla="*/ 11 w 20"/>
                <a:gd name="T19" fmla="*/ 10 h 14"/>
                <a:gd name="T20" fmla="*/ 11 w 20"/>
                <a:gd name="T21" fmla="*/ 10 h 14"/>
                <a:gd name="T22" fmla="*/ 13 w 20"/>
                <a:gd name="T23" fmla="*/ 11 h 14"/>
                <a:gd name="T24" fmla="*/ 14 w 20"/>
                <a:gd name="T25" fmla="*/ 11 h 14"/>
                <a:gd name="T26" fmla="*/ 15 w 20"/>
                <a:gd name="T27" fmla="*/ 11 h 14"/>
                <a:gd name="T28" fmla="*/ 16 w 20"/>
                <a:gd name="T29" fmla="*/ 11 h 14"/>
                <a:gd name="T30" fmla="*/ 17 w 20"/>
                <a:gd name="T31" fmla="*/ 11 h 14"/>
                <a:gd name="T32" fmla="*/ 18 w 20"/>
                <a:gd name="T33" fmla="*/ 11 h 14"/>
                <a:gd name="T34" fmla="*/ 19 w 20"/>
                <a:gd name="T35" fmla="*/ 12 h 14"/>
                <a:gd name="T36" fmla="*/ 20 w 20"/>
                <a:gd name="T37" fmla="*/ 13 h 14"/>
                <a:gd name="T38" fmla="*/ 20 w 20"/>
                <a:gd name="T39" fmla="*/ 14 h 14"/>
                <a:gd name="T40" fmla="*/ 20 w 20"/>
                <a:gd name="T41" fmla="*/ 14 h 14"/>
                <a:gd name="T42" fmla="*/ 20 w 20"/>
                <a:gd name="T43" fmla="*/ 13 h 14"/>
                <a:gd name="T44" fmla="*/ 19 w 20"/>
                <a:gd name="T45" fmla="*/ 12 h 14"/>
                <a:gd name="T46" fmla="*/ 18 w 20"/>
                <a:gd name="T47" fmla="*/ 10 h 14"/>
                <a:gd name="T48" fmla="*/ 17 w 20"/>
                <a:gd name="T49" fmla="*/ 9 h 14"/>
                <a:gd name="T50" fmla="*/ 15 w 20"/>
                <a:gd name="T51" fmla="*/ 9 h 14"/>
                <a:gd name="T52" fmla="*/ 14 w 20"/>
                <a:gd name="T53" fmla="*/ 9 h 14"/>
                <a:gd name="T54" fmla="*/ 12 w 20"/>
                <a:gd name="T55" fmla="*/ 9 h 14"/>
                <a:gd name="T56" fmla="*/ 11 w 20"/>
                <a:gd name="T57" fmla="*/ 8 h 14"/>
                <a:gd name="T58" fmla="*/ 10 w 20"/>
                <a:gd name="T59" fmla="*/ 7 h 14"/>
                <a:gd name="T60" fmla="*/ 10 w 20"/>
                <a:gd name="T61" fmla="*/ 6 h 14"/>
                <a:gd name="T62" fmla="*/ 9 w 20"/>
                <a:gd name="T63" fmla="*/ 6 h 14"/>
                <a:gd name="T64" fmla="*/ 8 w 20"/>
                <a:gd name="T65" fmla="*/ 5 h 14"/>
                <a:gd name="T66" fmla="*/ 6 w 20"/>
                <a:gd name="T67" fmla="*/ 6 h 14"/>
                <a:gd name="T68" fmla="*/ 5 w 20"/>
                <a:gd name="T69" fmla="*/ 6 h 14"/>
                <a:gd name="T70" fmla="*/ 4 w 20"/>
                <a:gd name="T71" fmla="*/ 5 h 14"/>
                <a:gd name="T72" fmla="*/ 4 w 20"/>
                <a:gd name="T73" fmla="*/ 4 h 14"/>
                <a:gd name="T74" fmla="*/ 3 w 20"/>
                <a:gd name="T75" fmla="*/ 3 h 14"/>
                <a:gd name="T76" fmla="*/ 2 w 20"/>
                <a:gd name="T77" fmla="*/ 2 h 14"/>
                <a:gd name="T78" fmla="*/ 1 w 20"/>
                <a:gd name="T79" fmla="*/ 1 h 14"/>
                <a:gd name="T80" fmla="*/ 0 w 20"/>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4">
                  <a:moveTo>
                    <a:pt x="0" y="3"/>
                  </a:moveTo>
                  <a:lnTo>
                    <a:pt x="1" y="3"/>
                  </a:lnTo>
                  <a:lnTo>
                    <a:pt x="1" y="4"/>
                  </a:lnTo>
                  <a:lnTo>
                    <a:pt x="1" y="4"/>
                  </a:lnTo>
                  <a:lnTo>
                    <a:pt x="2" y="5"/>
                  </a:lnTo>
                  <a:lnTo>
                    <a:pt x="2" y="6"/>
                  </a:lnTo>
                  <a:lnTo>
                    <a:pt x="3" y="7"/>
                  </a:lnTo>
                  <a:lnTo>
                    <a:pt x="4" y="8"/>
                  </a:lnTo>
                  <a:lnTo>
                    <a:pt x="4" y="8"/>
                  </a:lnTo>
                  <a:lnTo>
                    <a:pt x="5" y="8"/>
                  </a:lnTo>
                  <a:lnTo>
                    <a:pt x="6" y="8"/>
                  </a:lnTo>
                  <a:lnTo>
                    <a:pt x="7" y="8"/>
                  </a:lnTo>
                  <a:lnTo>
                    <a:pt x="7" y="8"/>
                  </a:lnTo>
                  <a:lnTo>
                    <a:pt x="8" y="8"/>
                  </a:lnTo>
                  <a:lnTo>
                    <a:pt x="9" y="8"/>
                  </a:lnTo>
                  <a:lnTo>
                    <a:pt x="9" y="8"/>
                  </a:lnTo>
                  <a:lnTo>
                    <a:pt x="9" y="9"/>
                  </a:lnTo>
                  <a:lnTo>
                    <a:pt x="10" y="9"/>
                  </a:lnTo>
                  <a:lnTo>
                    <a:pt x="10" y="10"/>
                  </a:lnTo>
                  <a:lnTo>
                    <a:pt x="11" y="10"/>
                  </a:lnTo>
                  <a:lnTo>
                    <a:pt x="11" y="10"/>
                  </a:lnTo>
                  <a:lnTo>
                    <a:pt x="11" y="10"/>
                  </a:lnTo>
                  <a:lnTo>
                    <a:pt x="12" y="11"/>
                  </a:lnTo>
                  <a:lnTo>
                    <a:pt x="13" y="11"/>
                  </a:lnTo>
                  <a:lnTo>
                    <a:pt x="13" y="11"/>
                  </a:lnTo>
                  <a:lnTo>
                    <a:pt x="14" y="11"/>
                  </a:lnTo>
                  <a:lnTo>
                    <a:pt x="14" y="11"/>
                  </a:lnTo>
                  <a:lnTo>
                    <a:pt x="15" y="11"/>
                  </a:lnTo>
                  <a:lnTo>
                    <a:pt x="16" y="11"/>
                  </a:lnTo>
                  <a:lnTo>
                    <a:pt x="16" y="11"/>
                  </a:lnTo>
                  <a:lnTo>
                    <a:pt x="17" y="11"/>
                  </a:lnTo>
                  <a:lnTo>
                    <a:pt x="17" y="11"/>
                  </a:lnTo>
                  <a:lnTo>
                    <a:pt x="17" y="11"/>
                  </a:lnTo>
                  <a:lnTo>
                    <a:pt x="18" y="11"/>
                  </a:lnTo>
                  <a:lnTo>
                    <a:pt x="18" y="12"/>
                  </a:lnTo>
                  <a:lnTo>
                    <a:pt x="19" y="12"/>
                  </a:lnTo>
                  <a:lnTo>
                    <a:pt x="19" y="13"/>
                  </a:lnTo>
                  <a:lnTo>
                    <a:pt x="20" y="13"/>
                  </a:lnTo>
                  <a:lnTo>
                    <a:pt x="20" y="14"/>
                  </a:lnTo>
                  <a:lnTo>
                    <a:pt x="20" y="14"/>
                  </a:lnTo>
                  <a:lnTo>
                    <a:pt x="20" y="14"/>
                  </a:lnTo>
                  <a:lnTo>
                    <a:pt x="20" y="14"/>
                  </a:lnTo>
                  <a:lnTo>
                    <a:pt x="20" y="14"/>
                  </a:lnTo>
                  <a:lnTo>
                    <a:pt x="20" y="13"/>
                  </a:lnTo>
                  <a:lnTo>
                    <a:pt x="20" y="12"/>
                  </a:lnTo>
                  <a:lnTo>
                    <a:pt x="19" y="12"/>
                  </a:lnTo>
                  <a:lnTo>
                    <a:pt x="19" y="11"/>
                  </a:lnTo>
                  <a:lnTo>
                    <a:pt x="18" y="10"/>
                  </a:lnTo>
                  <a:lnTo>
                    <a:pt x="17" y="10"/>
                  </a:lnTo>
                  <a:lnTo>
                    <a:pt x="17" y="9"/>
                  </a:lnTo>
                  <a:lnTo>
                    <a:pt x="16" y="9"/>
                  </a:lnTo>
                  <a:lnTo>
                    <a:pt x="15" y="9"/>
                  </a:lnTo>
                  <a:lnTo>
                    <a:pt x="14" y="9"/>
                  </a:lnTo>
                  <a:lnTo>
                    <a:pt x="14" y="9"/>
                  </a:lnTo>
                  <a:lnTo>
                    <a:pt x="13" y="9"/>
                  </a:lnTo>
                  <a:lnTo>
                    <a:pt x="12" y="9"/>
                  </a:lnTo>
                  <a:lnTo>
                    <a:pt x="12" y="8"/>
                  </a:lnTo>
                  <a:lnTo>
                    <a:pt x="11" y="8"/>
                  </a:lnTo>
                  <a:lnTo>
                    <a:pt x="11" y="7"/>
                  </a:lnTo>
                  <a:lnTo>
                    <a:pt x="10" y="7"/>
                  </a:lnTo>
                  <a:lnTo>
                    <a:pt x="10" y="6"/>
                  </a:lnTo>
                  <a:lnTo>
                    <a:pt x="10" y="6"/>
                  </a:lnTo>
                  <a:lnTo>
                    <a:pt x="9" y="6"/>
                  </a:lnTo>
                  <a:lnTo>
                    <a:pt x="9" y="6"/>
                  </a:lnTo>
                  <a:lnTo>
                    <a:pt x="8" y="5"/>
                  </a:lnTo>
                  <a:lnTo>
                    <a:pt x="8" y="5"/>
                  </a:lnTo>
                  <a:lnTo>
                    <a:pt x="7" y="5"/>
                  </a:lnTo>
                  <a:lnTo>
                    <a:pt x="6" y="6"/>
                  </a:lnTo>
                  <a:lnTo>
                    <a:pt x="6" y="6"/>
                  </a:lnTo>
                  <a:lnTo>
                    <a:pt x="5" y="6"/>
                  </a:lnTo>
                  <a:lnTo>
                    <a:pt x="5" y="5"/>
                  </a:lnTo>
                  <a:lnTo>
                    <a:pt x="4" y="5"/>
                  </a:lnTo>
                  <a:lnTo>
                    <a:pt x="4" y="5"/>
                  </a:lnTo>
                  <a:lnTo>
                    <a:pt x="4" y="4"/>
                  </a:lnTo>
                  <a:lnTo>
                    <a:pt x="3" y="4"/>
                  </a:lnTo>
                  <a:lnTo>
                    <a:pt x="3" y="3"/>
                  </a:lnTo>
                  <a:lnTo>
                    <a:pt x="2" y="2"/>
                  </a:lnTo>
                  <a:lnTo>
                    <a:pt x="2" y="2"/>
                  </a:lnTo>
                  <a:lnTo>
                    <a:pt x="2" y="1"/>
                  </a:lnTo>
                  <a:lnTo>
                    <a:pt x="1" y="1"/>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40" name="Freeform 2727"/>
            <p:cNvSpPr>
              <a:spLocks/>
            </p:cNvSpPr>
            <p:nvPr/>
          </p:nvSpPr>
          <p:spPr bwMode="auto">
            <a:xfrm>
              <a:off x="3513140" y="3994713"/>
              <a:ext cx="49213" cy="11113"/>
            </a:xfrm>
            <a:custGeom>
              <a:avLst/>
              <a:gdLst>
                <a:gd name="T0" fmla="*/ 1 w 31"/>
                <a:gd name="T1" fmla="*/ 3 h 7"/>
                <a:gd name="T2" fmla="*/ 3 w 31"/>
                <a:gd name="T3" fmla="*/ 5 h 7"/>
                <a:gd name="T4" fmla="*/ 5 w 31"/>
                <a:gd name="T5" fmla="*/ 6 h 7"/>
                <a:gd name="T6" fmla="*/ 7 w 31"/>
                <a:gd name="T7" fmla="*/ 7 h 7"/>
                <a:gd name="T8" fmla="*/ 9 w 31"/>
                <a:gd name="T9" fmla="*/ 7 h 7"/>
                <a:gd name="T10" fmla="*/ 11 w 31"/>
                <a:gd name="T11" fmla="*/ 6 h 7"/>
                <a:gd name="T12" fmla="*/ 13 w 31"/>
                <a:gd name="T13" fmla="*/ 5 h 7"/>
                <a:gd name="T14" fmla="*/ 14 w 31"/>
                <a:gd name="T15" fmla="*/ 5 h 7"/>
                <a:gd name="T16" fmla="*/ 15 w 31"/>
                <a:gd name="T17" fmla="*/ 6 h 7"/>
                <a:gd name="T18" fmla="*/ 17 w 31"/>
                <a:gd name="T19" fmla="*/ 6 h 7"/>
                <a:gd name="T20" fmla="*/ 18 w 31"/>
                <a:gd name="T21" fmla="*/ 6 h 7"/>
                <a:gd name="T22" fmla="*/ 20 w 31"/>
                <a:gd name="T23" fmla="*/ 6 h 7"/>
                <a:gd name="T24" fmla="*/ 21 w 31"/>
                <a:gd name="T25" fmla="*/ 5 h 7"/>
                <a:gd name="T26" fmla="*/ 23 w 31"/>
                <a:gd name="T27" fmla="*/ 4 h 7"/>
                <a:gd name="T28" fmla="*/ 24 w 31"/>
                <a:gd name="T29" fmla="*/ 4 h 7"/>
                <a:gd name="T30" fmla="*/ 25 w 31"/>
                <a:gd name="T31" fmla="*/ 4 h 7"/>
                <a:gd name="T32" fmla="*/ 27 w 31"/>
                <a:gd name="T33" fmla="*/ 4 h 7"/>
                <a:gd name="T34" fmla="*/ 28 w 31"/>
                <a:gd name="T35" fmla="*/ 5 h 7"/>
                <a:gd name="T36" fmla="*/ 30 w 31"/>
                <a:gd name="T37" fmla="*/ 5 h 7"/>
                <a:gd name="T38" fmla="*/ 31 w 31"/>
                <a:gd name="T39" fmla="*/ 6 h 7"/>
                <a:gd name="T40" fmla="*/ 31 w 31"/>
                <a:gd name="T41" fmla="*/ 6 h 7"/>
                <a:gd name="T42" fmla="*/ 30 w 31"/>
                <a:gd name="T43" fmla="*/ 5 h 7"/>
                <a:gd name="T44" fmla="*/ 28 w 31"/>
                <a:gd name="T45" fmla="*/ 3 h 7"/>
                <a:gd name="T46" fmla="*/ 26 w 31"/>
                <a:gd name="T47" fmla="*/ 2 h 7"/>
                <a:gd name="T48" fmla="*/ 24 w 31"/>
                <a:gd name="T49" fmla="*/ 2 h 7"/>
                <a:gd name="T50" fmla="*/ 22 w 31"/>
                <a:gd name="T51" fmla="*/ 3 h 7"/>
                <a:gd name="T52" fmla="*/ 20 w 31"/>
                <a:gd name="T53" fmla="*/ 3 h 7"/>
                <a:gd name="T54" fmla="*/ 18 w 31"/>
                <a:gd name="T55" fmla="*/ 3 h 7"/>
                <a:gd name="T56" fmla="*/ 16 w 31"/>
                <a:gd name="T57" fmla="*/ 3 h 7"/>
                <a:gd name="T58" fmla="*/ 15 w 31"/>
                <a:gd name="T59" fmla="*/ 2 h 7"/>
                <a:gd name="T60" fmla="*/ 14 w 31"/>
                <a:gd name="T61" fmla="*/ 2 h 7"/>
                <a:gd name="T62" fmla="*/ 13 w 31"/>
                <a:gd name="T63" fmla="*/ 2 h 7"/>
                <a:gd name="T64" fmla="*/ 11 w 31"/>
                <a:gd name="T65" fmla="*/ 2 h 7"/>
                <a:gd name="T66" fmla="*/ 9 w 31"/>
                <a:gd name="T67" fmla="*/ 3 h 7"/>
                <a:gd name="T68" fmla="*/ 8 w 31"/>
                <a:gd name="T69" fmla="*/ 4 h 7"/>
                <a:gd name="T70" fmla="*/ 7 w 31"/>
                <a:gd name="T71" fmla="*/ 4 h 7"/>
                <a:gd name="T72" fmla="*/ 5 w 31"/>
                <a:gd name="T73" fmla="*/ 3 h 7"/>
                <a:gd name="T74" fmla="*/ 4 w 31"/>
                <a:gd name="T75" fmla="*/ 2 h 7"/>
                <a:gd name="T76" fmla="*/ 2 w 31"/>
                <a:gd name="T77" fmla="*/ 1 h 7"/>
                <a:gd name="T78" fmla="*/ 1 w 31"/>
                <a:gd name="T79" fmla="*/ 0 h 7"/>
                <a:gd name="T80" fmla="*/ 1 w 31"/>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7">
                  <a:moveTo>
                    <a:pt x="1" y="3"/>
                  </a:moveTo>
                  <a:lnTo>
                    <a:pt x="1" y="3"/>
                  </a:lnTo>
                  <a:lnTo>
                    <a:pt x="2" y="4"/>
                  </a:lnTo>
                  <a:lnTo>
                    <a:pt x="3" y="5"/>
                  </a:lnTo>
                  <a:lnTo>
                    <a:pt x="4" y="5"/>
                  </a:lnTo>
                  <a:lnTo>
                    <a:pt x="5" y="6"/>
                  </a:lnTo>
                  <a:lnTo>
                    <a:pt x="6" y="7"/>
                  </a:lnTo>
                  <a:lnTo>
                    <a:pt x="7" y="7"/>
                  </a:lnTo>
                  <a:lnTo>
                    <a:pt x="8" y="7"/>
                  </a:lnTo>
                  <a:lnTo>
                    <a:pt x="9" y="7"/>
                  </a:lnTo>
                  <a:lnTo>
                    <a:pt x="10" y="6"/>
                  </a:lnTo>
                  <a:lnTo>
                    <a:pt x="11" y="6"/>
                  </a:lnTo>
                  <a:lnTo>
                    <a:pt x="12" y="5"/>
                  </a:lnTo>
                  <a:lnTo>
                    <a:pt x="13" y="5"/>
                  </a:lnTo>
                  <a:lnTo>
                    <a:pt x="14" y="5"/>
                  </a:lnTo>
                  <a:lnTo>
                    <a:pt x="14" y="5"/>
                  </a:lnTo>
                  <a:lnTo>
                    <a:pt x="15" y="5"/>
                  </a:lnTo>
                  <a:lnTo>
                    <a:pt x="15" y="6"/>
                  </a:lnTo>
                  <a:lnTo>
                    <a:pt x="16" y="6"/>
                  </a:lnTo>
                  <a:lnTo>
                    <a:pt x="17" y="6"/>
                  </a:lnTo>
                  <a:lnTo>
                    <a:pt x="18" y="6"/>
                  </a:lnTo>
                  <a:lnTo>
                    <a:pt x="18" y="6"/>
                  </a:lnTo>
                  <a:lnTo>
                    <a:pt x="19" y="6"/>
                  </a:lnTo>
                  <a:lnTo>
                    <a:pt x="20" y="6"/>
                  </a:lnTo>
                  <a:lnTo>
                    <a:pt x="21" y="6"/>
                  </a:lnTo>
                  <a:lnTo>
                    <a:pt x="21" y="5"/>
                  </a:lnTo>
                  <a:lnTo>
                    <a:pt x="22" y="5"/>
                  </a:lnTo>
                  <a:lnTo>
                    <a:pt x="23" y="4"/>
                  </a:lnTo>
                  <a:lnTo>
                    <a:pt x="23" y="4"/>
                  </a:lnTo>
                  <a:lnTo>
                    <a:pt x="24" y="4"/>
                  </a:lnTo>
                  <a:lnTo>
                    <a:pt x="25" y="4"/>
                  </a:lnTo>
                  <a:lnTo>
                    <a:pt x="25" y="4"/>
                  </a:lnTo>
                  <a:lnTo>
                    <a:pt x="26" y="4"/>
                  </a:lnTo>
                  <a:lnTo>
                    <a:pt x="27" y="4"/>
                  </a:lnTo>
                  <a:lnTo>
                    <a:pt x="27" y="4"/>
                  </a:lnTo>
                  <a:lnTo>
                    <a:pt x="28" y="5"/>
                  </a:lnTo>
                  <a:lnTo>
                    <a:pt x="29" y="5"/>
                  </a:lnTo>
                  <a:lnTo>
                    <a:pt x="30" y="5"/>
                  </a:lnTo>
                  <a:lnTo>
                    <a:pt x="30" y="6"/>
                  </a:lnTo>
                  <a:lnTo>
                    <a:pt x="31" y="6"/>
                  </a:lnTo>
                  <a:lnTo>
                    <a:pt x="31" y="6"/>
                  </a:lnTo>
                  <a:lnTo>
                    <a:pt x="31" y="6"/>
                  </a:lnTo>
                  <a:lnTo>
                    <a:pt x="31" y="5"/>
                  </a:lnTo>
                  <a:lnTo>
                    <a:pt x="30" y="5"/>
                  </a:lnTo>
                  <a:lnTo>
                    <a:pt x="29" y="4"/>
                  </a:lnTo>
                  <a:lnTo>
                    <a:pt x="28" y="3"/>
                  </a:lnTo>
                  <a:lnTo>
                    <a:pt x="27" y="3"/>
                  </a:lnTo>
                  <a:lnTo>
                    <a:pt x="26" y="2"/>
                  </a:lnTo>
                  <a:lnTo>
                    <a:pt x="25" y="2"/>
                  </a:lnTo>
                  <a:lnTo>
                    <a:pt x="24" y="2"/>
                  </a:lnTo>
                  <a:lnTo>
                    <a:pt x="23" y="2"/>
                  </a:lnTo>
                  <a:lnTo>
                    <a:pt x="22" y="3"/>
                  </a:lnTo>
                  <a:lnTo>
                    <a:pt x="21" y="3"/>
                  </a:lnTo>
                  <a:lnTo>
                    <a:pt x="20" y="3"/>
                  </a:lnTo>
                  <a:lnTo>
                    <a:pt x="19" y="3"/>
                  </a:lnTo>
                  <a:lnTo>
                    <a:pt x="18" y="3"/>
                  </a:lnTo>
                  <a:lnTo>
                    <a:pt x="17" y="3"/>
                  </a:lnTo>
                  <a:lnTo>
                    <a:pt x="16" y="3"/>
                  </a:lnTo>
                  <a:lnTo>
                    <a:pt x="15" y="2"/>
                  </a:lnTo>
                  <a:lnTo>
                    <a:pt x="15" y="2"/>
                  </a:lnTo>
                  <a:lnTo>
                    <a:pt x="14" y="2"/>
                  </a:lnTo>
                  <a:lnTo>
                    <a:pt x="14" y="2"/>
                  </a:lnTo>
                  <a:lnTo>
                    <a:pt x="13" y="2"/>
                  </a:lnTo>
                  <a:lnTo>
                    <a:pt x="13" y="2"/>
                  </a:lnTo>
                  <a:lnTo>
                    <a:pt x="12" y="2"/>
                  </a:lnTo>
                  <a:lnTo>
                    <a:pt x="11" y="2"/>
                  </a:lnTo>
                  <a:lnTo>
                    <a:pt x="10" y="3"/>
                  </a:lnTo>
                  <a:lnTo>
                    <a:pt x="9" y="3"/>
                  </a:lnTo>
                  <a:lnTo>
                    <a:pt x="9" y="4"/>
                  </a:lnTo>
                  <a:lnTo>
                    <a:pt x="8" y="4"/>
                  </a:lnTo>
                  <a:lnTo>
                    <a:pt x="7" y="4"/>
                  </a:lnTo>
                  <a:lnTo>
                    <a:pt x="7" y="4"/>
                  </a:lnTo>
                  <a:lnTo>
                    <a:pt x="6" y="4"/>
                  </a:lnTo>
                  <a:lnTo>
                    <a:pt x="5" y="3"/>
                  </a:lnTo>
                  <a:lnTo>
                    <a:pt x="4" y="3"/>
                  </a:lnTo>
                  <a:lnTo>
                    <a:pt x="4" y="2"/>
                  </a:lnTo>
                  <a:lnTo>
                    <a:pt x="3" y="2"/>
                  </a:lnTo>
                  <a:lnTo>
                    <a:pt x="2" y="1"/>
                  </a:lnTo>
                  <a:lnTo>
                    <a:pt x="1" y="0"/>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41" name="Freeform 2728"/>
            <p:cNvSpPr>
              <a:spLocks/>
            </p:cNvSpPr>
            <p:nvPr/>
          </p:nvSpPr>
          <p:spPr bwMode="auto">
            <a:xfrm>
              <a:off x="3714751" y="3955023"/>
              <a:ext cx="52388" cy="19050"/>
            </a:xfrm>
            <a:custGeom>
              <a:avLst/>
              <a:gdLst>
                <a:gd name="T0" fmla="*/ 31 w 33"/>
                <a:gd name="T1" fmla="*/ 1 h 12"/>
                <a:gd name="T2" fmla="*/ 29 w 33"/>
                <a:gd name="T3" fmla="*/ 1 h 12"/>
                <a:gd name="T4" fmla="*/ 26 w 33"/>
                <a:gd name="T5" fmla="*/ 0 h 12"/>
                <a:gd name="T6" fmla="*/ 23 w 33"/>
                <a:gd name="T7" fmla="*/ 0 h 12"/>
                <a:gd name="T8" fmla="*/ 21 w 33"/>
                <a:gd name="T9" fmla="*/ 1 h 12"/>
                <a:gd name="T10" fmla="*/ 20 w 33"/>
                <a:gd name="T11" fmla="*/ 3 h 12"/>
                <a:gd name="T12" fmla="*/ 19 w 33"/>
                <a:gd name="T13" fmla="*/ 4 h 12"/>
                <a:gd name="T14" fmla="*/ 17 w 33"/>
                <a:gd name="T15" fmla="*/ 5 h 12"/>
                <a:gd name="T16" fmla="*/ 16 w 33"/>
                <a:gd name="T17" fmla="*/ 5 h 12"/>
                <a:gd name="T18" fmla="*/ 14 w 33"/>
                <a:gd name="T19" fmla="*/ 5 h 12"/>
                <a:gd name="T20" fmla="*/ 13 w 33"/>
                <a:gd name="T21" fmla="*/ 5 h 12"/>
                <a:gd name="T22" fmla="*/ 11 w 33"/>
                <a:gd name="T23" fmla="*/ 6 h 12"/>
                <a:gd name="T24" fmla="*/ 10 w 33"/>
                <a:gd name="T25" fmla="*/ 7 h 12"/>
                <a:gd name="T26" fmla="*/ 9 w 33"/>
                <a:gd name="T27" fmla="*/ 9 h 12"/>
                <a:gd name="T28" fmla="*/ 8 w 33"/>
                <a:gd name="T29" fmla="*/ 10 h 12"/>
                <a:gd name="T30" fmla="*/ 7 w 33"/>
                <a:gd name="T31" fmla="*/ 10 h 12"/>
                <a:gd name="T32" fmla="*/ 5 w 33"/>
                <a:gd name="T33" fmla="*/ 10 h 12"/>
                <a:gd name="T34" fmla="*/ 4 w 33"/>
                <a:gd name="T35" fmla="*/ 10 h 12"/>
                <a:gd name="T36" fmla="*/ 2 w 33"/>
                <a:gd name="T37" fmla="*/ 11 h 12"/>
                <a:gd name="T38" fmla="*/ 0 w 33"/>
                <a:gd name="T39" fmla="*/ 11 h 12"/>
                <a:gd name="T40" fmla="*/ 0 w 33"/>
                <a:gd name="T41" fmla="*/ 11 h 12"/>
                <a:gd name="T42" fmla="*/ 2 w 33"/>
                <a:gd name="T43" fmla="*/ 11 h 12"/>
                <a:gd name="T44" fmla="*/ 4 w 33"/>
                <a:gd name="T45" fmla="*/ 12 h 12"/>
                <a:gd name="T46" fmla="*/ 7 w 33"/>
                <a:gd name="T47" fmla="*/ 12 h 12"/>
                <a:gd name="T48" fmla="*/ 9 w 33"/>
                <a:gd name="T49" fmla="*/ 11 h 12"/>
                <a:gd name="T50" fmla="*/ 11 w 33"/>
                <a:gd name="T51" fmla="*/ 10 h 12"/>
                <a:gd name="T52" fmla="*/ 12 w 33"/>
                <a:gd name="T53" fmla="*/ 9 h 12"/>
                <a:gd name="T54" fmla="*/ 14 w 33"/>
                <a:gd name="T55" fmla="*/ 8 h 12"/>
                <a:gd name="T56" fmla="*/ 16 w 33"/>
                <a:gd name="T57" fmla="*/ 8 h 12"/>
                <a:gd name="T58" fmla="*/ 18 w 33"/>
                <a:gd name="T59" fmla="*/ 8 h 12"/>
                <a:gd name="T60" fmla="*/ 19 w 33"/>
                <a:gd name="T61" fmla="*/ 8 h 12"/>
                <a:gd name="T62" fmla="*/ 20 w 33"/>
                <a:gd name="T63" fmla="*/ 7 h 12"/>
                <a:gd name="T64" fmla="*/ 21 w 33"/>
                <a:gd name="T65" fmla="*/ 6 h 12"/>
                <a:gd name="T66" fmla="*/ 23 w 33"/>
                <a:gd name="T67" fmla="*/ 5 h 12"/>
                <a:gd name="T68" fmla="*/ 24 w 33"/>
                <a:gd name="T69" fmla="*/ 4 h 12"/>
                <a:gd name="T70" fmla="*/ 25 w 33"/>
                <a:gd name="T71" fmla="*/ 3 h 12"/>
                <a:gd name="T72" fmla="*/ 27 w 33"/>
                <a:gd name="T73" fmla="*/ 3 h 12"/>
                <a:gd name="T74" fmla="*/ 29 w 33"/>
                <a:gd name="T75" fmla="*/ 4 h 12"/>
                <a:gd name="T76" fmla="*/ 31 w 33"/>
                <a:gd name="T77" fmla="*/ 4 h 12"/>
                <a:gd name="T78" fmla="*/ 33 w 33"/>
                <a:gd name="T79" fmla="*/ 5 h 12"/>
                <a:gd name="T80" fmla="*/ 31 w 33"/>
                <a:gd name="T8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2">
                  <a:moveTo>
                    <a:pt x="31" y="2"/>
                  </a:moveTo>
                  <a:lnTo>
                    <a:pt x="31" y="1"/>
                  </a:lnTo>
                  <a:lnTo>
                    <a:pt x="30" y="1"/>
                  </a:lnTo>
                  <a:lnTo>
                    <a:pt x="29" y="1"/>
                  </a:lnTo>
                  <a:lnTo>
                    <a:pt x="28" y="1"/>
                  </a:lnTo>
                  <a:lnTo>
                    <a:pt x="26" y="0"/>
                  </a:lnTo>
                  <a:lnTo>
                    <a:pt x="24" y="0"/>
                  </a:lnTo>
                  <a:lnTo>
                    <a:pt x="23" y="0"/>
                  </a:lnTo>
                  <a:lnTo>
                    <a:pt x="22" y="1"/>
                  </a:lnTo>
                  <a:lnTo>
                    <a:pt x="21" y="1"/>
                  </a:lnTo>
                  <a:lnTo>
                    <a:pt x="20" y="2"/>
                  </a:lnTo>
                  <a:lnTo>
                    <a:pt x="20" y="3"/>
                  </a:lnTo>
                  <a:lnTo>
                    <a:pt x="19" y="4"/>
                  </a:lnTo>
                  <a:lnTo>
                    <a:pt x="19" y="4"/>
                  </a:lnTo>
                  <a:lnTo>
                    <a:pt x="18" y="5"/>
                  </a:lnTo>
                  <a:lnTo>
                    <a:pt x="17" y="5"/>
                  </a:lnTo>
                  <a:lnTo>
                    <a:pt x="16" y="5"/>
                  </a:lnTo>
                  <a:lnTo>
                    <a:pt x="16" y="5"/>
                  </a:lnTo>
                  <a:lnTo>
                    <a:pt x="15" y="5"/>
                  </a:lnTo>
                  <a:lnTo>
                    <a:pt x="14" y="5"/>
                  </a:lnTo>
                  <a:lnTo>
                    <a:pt x="13" y="5"/>
                  </a:lnTo>
                  <a:lnTo>
                    <a:pt x="13" y="5"/>
                  </a:lnTo>
                  <a:lnTo>
                    <a:pt x="12" y="6"/>
                  </a:lnTo>
                  <a:lnTo>
                    <a:pt x="11" y="6"/>
                  </a:lnTo>
                  <a:lnTo>
                    <a:pt x="11" y="7"/>
                  </a:lnTo>
                  <a:lnTo>
                    <a:pt x="10" y="7"/>
                  </a:lnTo>
                  <a:lnTo>
                    <a:pt x="10" y="8"/>
                  </a:lnTo>
                  <a:lnTo>
                    <a:pt x="9" y="9"/>
                  </a:lnTo>
                  <a:lnTo>
                    <a:pt x="9" y="9"/>
                  </a:lnTo>
                  <a:lnTo>
                    <a:pt x="8" y="10"/>
                  </a:lnTo>
                  <a:lnTo>
                    <a:pt x="8" y="10"/>
                  </a:lnTo>
                  <a:lnTo>
                    <a:pt x="7" y="10"/>
                  </a:lnTo>
                  <a:lnTo>
                    <a:pt x="6" y="10"/>
                  </a:lnTo>
                  <a:lnTo>
                    <a:pt x="5" y="10"/>
                  </a:lnTo>
                  <a:lnTo>
                    <a:pt x="5" y="10"/>
                  </a:lnTo>
                  <a:lnTo>
                    <a:pt x="4" y="10"/>
                  </a:lnTo>
                  <a:lnTo>
                    <a:pt x="3" y="10"/>
                  </a:lnTo>
                  <a:lnTo>
                    <a:pt x="2" y="11"/>
                  </a:lnTo>
                  <a:lnTo>
                    <a:pt x="1" y="11"/>
                  </a:lnTo>
                  <a:lnTo>
                    <a:pt x="0" y="11"/>
                  </a:lnTo>
                  <a:lnTo>
                    <a:pt x="0" y="11"/>
                  </a:lnTo>
                  <a:lnTo>
                    <a:pt x="0" y="11"/>
                  </a:lnTo>
                  <a:lnTo>
                    <a:pt x="1" y="11"/>
                  </a:lnTo>
                  <a:lnTo>
                    <a:pt x="2" y="11"/>
                  </a:lnTo>
                  <a:lnTo>
                    <a:pt x="3" y="12"/>
                  </a:lnTo>
                  <a:lnTo>
                    <a:pt x="4" y="12"/>
                  </a:lnTo>
                  <a:lnTo>
                    <a:pt x="5" y="12"/>
                  </a:lnTo>
                  <a:lnTo>
                    <a:pt x="7" y="12"/>
                  </a:lnTo>
                  <a:lnTo>
                    <a:pt x="8" y="12"/>
                  </a:lnTo>
                  <a:lnTo>
                    <a:pt x="9" y="11"/>
                  </a:lnTo>
                  <a:lnTo>
                    <a:pt x="10" y="11"/>
                  </a:lnTo>
                  <a:lnTo>
                    <a:pt x="11" y="10"/>
                  </a:lnTo>
                  <a:lnTo>
                    <a:pt x="11" y="9"/>
                  </a:lnTo>
                  <a:lnTo>
                    <a:pt x="12" y="9"/>
                  </a:lnTo>
                  <a:lnTo>
                    <a:pt x="13" y="8"/>
                  </a:lnTo>
                  <a:lnTo>
                    <a:pt x="14" y="8"/>
                  </a:lnTo>
                  <a:lnTo>
                    <a:pt x="15" y="8"/>
                  </a:lnTo>
                  <a:lnTo>
                    <a:pt x="16" y="8"/>
                  </a:lnTo>
                  <a:lnTo>
                    <a:pt x="17" y="8"/>
                  </a:lnTo>
                  <a:lnTo>
                    <a:pt x="18" y="8"/>
                  </a:lnTo>
                  <a:lnTo>
                    <a:pt x="19" y="8"/>
                  </a:lnTo>
                  <a:lnTo>
                    <a:pt x="19" y="8"/>
                  </a:lnTo>
                  <a:lnTo>
                    <a:pt x="20" y="8"/>
                  </a:lnTo>
                  <a:lnTo>
                    <a:pt x="20" y="7"/>
                  </a:lnTo>
                  <a:lnTo>
                    <a:pt x="21" y="7"/>
                  </a:lnTo>
                  <a:lnTo>
                    <a:pt x="21" y="6"/>
                  </a:lnTo>
                  <a:lnTo>
                    <a:pt x="22" y="6"/>
                  </a:lnTo>
                  <a:lnTo>
                    <a:pt x="23" y="5"/>
                  </a:lnTo>
                  <a:lnTo>
                    <a:pt x="23" y="4"/>
                  </a:lnTo>
                  <a:lnTo>
                    <a:pt x="24" y="4"/>
                  </a:lnTo>
                  <a:lnTo>
                    <a:pt x="24" y="3"/>
                  </a:lnTo>
                  <a:lnTo>
                    <a:pt x="25" y="3"/>
                  </a:lnTo>
                  <a:lnTo>
                    <a:pt x="26" y="3"/>
                  </a:lnTo>
                  <a:lnTo>
                    <a:pt x="27" y="3"/>
                  </a:lnTo>
                  <a:lnTo>
                    <a:pt x="28" y="3"/>
                  </a:lnTo>
                  <a:lnTo>
                    <a:pt x="29" y="4"/>
                  </a:lnTo>
                  <a:lnTo>
                    <a:pt x="30" y="4"/>
                  </a:lnTo>
                  <a:lnTo>
                    <a:pt x="31" y="4"/>
                  </a:lnTo>
                  <a:lnTo>
                    <a:pt x="32" y="4"/>
                  </a:lnTo>
                  <a:lnTo>
                    <a:pt x="33" y="5"/>
                  </a:lnTo>
                  <a:lnTo>
                    <a:pt x="33" y="5"/>
                  </a:lnTo>
                  <a:lnTo>
                    <a:pt x="3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42" name="Freeform 2729"/>
            <p:cNvSpPr>
              <a:spLocks/>
            </p:cNvSpPr>
            <p:nvPr/>
          </p:nvSpPr>
          <p:spPr bwMode="auto">
            <a:xfrm>
              <a:off x="3522665" y="4016938"/>
              <a:ext cx="34925" cy="15875"/>
            </a:xfrm>
            <a:custGeom>
              <a:avLst/>
              <a:gdLst>
                <a:gd name="T0" fmla="*/ 1 w 22"/>
                <a:gd name="T1" fmla="*/ 9 h 10"/>
                <a:gd name="T2" fmla="*/ 3 w 22"/>
                <a:gd name="T3" fmla="*/ 9 h 10"/>
                <a:gd name="T4" fmla="*/ 5 w 22"/>
                <a:gd name="T5" fmla="*/ 10 h 10"/>
                <a:gd name="T6" fmla="*/ 7 w 22"/>
                <a:gd name="T7" fmla="*/ 9 h 10"/>
                <a:gd name="T8" fmla="*/ 8 w 22"/>
                <a:gd name="T9" fmla="*/ 8 h 10"/>
                <a:gd name="T10" fmla="*/ 9 w 22"/>
                <a:gd name="T11" fmla="*/ 7 h 10"/>
                <a:gd name="T12" fmla="*/ 10 w 22"/>
                <a:gd name="T13" fmla="*/ 6 h 10"/>
                <a:gd name="T14" fmla="*/ 11 w 22"/>
                <a:gd name="T15" fmla="*/ 6 h 10"/>
                <a:gd name="T16" fmla="*/ 12 w 22"/>
                <a:gd name="T17" fmla="*/ 6 h 10"/>
                <a:gd name="T18" fmla="*/ 13 w 22"/>
                <a:gd name="T19" fmla="*/ 6 h 10"/>
                <a:gd name="T20" fmla="*/ 14 w 22"/>
                <a:gd name="T21" fmla="*/ 5 h 10"/>
                <a:gd name="T22" fmla="*/ 15 w 22"/>
                <a:gd name="T23" fmla="*/ 4 h 10"/>
                <a:gd name="T24" fmla="*/ 16 w 22"/>
                <a:gd name="T25" fmla="*/ 3 h 10"/>
                <a:gd name="T26" fmla="*/ 16 w 22"/>
                <a:gd name="T27" fmla="*/ 2 h 10"/>
                <a:gd name="T28" fmla="*/ 17 w 22"/>
                <a:gd name="T29" fmla="*/ 1 h 10"/>
                <a:gd name="T30" fmla="*/ 18 w 22"/>
                <a:gd name="T31" fmla="*/ 1 h 10"/>
                <a:gd name="T32" fmla="*/ 19 w 22"/>
                <a:gd name="T33" fmla="*/ 1 h 10"/>
                <a:gd name="T34" fmla="*/ 20 w 22"/>
                <a:gd name="T35" fmla="*/ 1 h 10"/>
                <a:gd name="T36" fmla="*/ 21 w 22"/>
                <a:gd name="T37" fmla="*/ 1 h 10"/>
                <a:gd name="T38" fmla="*/ 22 w 22"/>
                <a:gd name="T39" fmla="*/ 0 h 10"/>
                <a:gd name="T40" fmla="*/ 22 w 22"/>
                <a:gd name="T41" fmla="*/ 0 h 10"/>
                <a:gd name="T42" fmla="*/ 21 w 22"/>
                <a:gd name="T43" fmla="*/ 0 h 10"/>
                <a:gd name="T44" fmla="*/ 20 w 22"/>
                <a:gd name="T45" fmla="*/ 0 h 10"/>
                <a:gd name="T46" fmla="*/ 18 w 22"/>
                <a:gd name="T47" fmla="*/ 0 h 10"/>
                <a:gd name="T48" fmla="*/ 16 w 22"/>
                <a:gd name="T49" fmla="*/ 0 h 10"/>
                <a:gd name="T50" fmla="*/ 15 w 22"/>
                <a:gd name="T51" fmla="*/ 1 h 10"/>
                <a:gd name="T52" fmla="*/ 14 w 22"/>
                <a:gd name="T53" fmla="*/ 2 h 10"/>
                <a:gd name="T54" fmla="*/ 13 w 22"/>
                <a:gd name="T55" fmla="*/ 3 h 10"/>
                <a:gd name="T56" fmla="*/ 12 w 22"/>
                <a:gd name="T57" fmla="*/ 3 h 10"/>
                <a:gd name="T58" fmla="*/ 10 w 22"/>
                <a:gd name="T59" fmla="*/ 3 h 10"/>
                <a:gd name="T60" fmla="*/ 9 w 22"/>
                <a:gd name="T61" fmla="*/ 3 h 10"/>
                <a:gd name="T62" fmla="*/ 9 w 22"/>
                <a:gd name="T63" fmla="*/ 4 h 10"/>
                <a:gd name="T64" fmla="*/ 8 w 22"/>
                <a:gd name="T65" fmla="*/ 5 h 10"/>
                <a:gd name="T66" fmla="*/ 7 w 22"/>
                <a:gd name="T67" fmla="*/ 6 h 10"/>
                <a:gd name="T68" fmla="*/ 6 w 22"/>
                <a:gd name="T69" fmla="*/ 7 h 10"/>
                <a:gd name="T70" fmla="*/ 5 w 22"/>
                <a:gd name="T71" fmla="*/ 7 h 10"/>
                <a:gd name="T72" fmla="*/ 4 w 22"/>
                <a:gd name="T73" fmla="*/ 7 h 10"/>
                <a:gd name="T74" fmla="*/ 3 w 22"/>
                <a:gd name="T75" fmla="*/ 7 h 10"/>
                <a:gd name="T76" fmla="*/ 1 w 22"/>
                <a:gd name="T77" fmla="*/ 7 h 10"/>
                <a:gd name="T78" fmla="*/ 0 w 22"/>
                <a:gd name="T79" fmla="*/ 6 h 10"/>
                <a:gd name="T80" fmla="*/ 1 w 22"/>
                <a:gd name="T8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0">
                  <a:moveTo>
                    <a:pt x="1" y="9"/>
                  </a:moveTo>
                  <a:lnTo>
                    <a:pt x="1" y="9"/>
                  </a:lnTo>
                  <a:lnTo>
                    <a:pt x="2" y="9"/>
                  </a:lnTo>
                  <a:lnTo>
                    <a:pt x="3" y="9"/>
                  </a:lnTo>
                  <a:lnTo>
                    <a:pt x="4" y="9"/>
                  </a:lnTo>
                  <a:lnTo>
                    <a:pt x="5" y="10"/>
                  </a:lnTo>
                  <a:lnTo>
                    <a:pt x="6" y="10"/>
                  </a:lnTo>
                  <a:lnTo>
                    <a:pt x="7" y="9"/>
                  </a:lnTo>
                  <a:lnTo>
                    <a:pt x="8" y="9"/>
                  </a:lnTo>
                  <a:lnTo>
                    <a:pt x="8" y="8"/>
                  </a:lnTo>
                  <a:lnTo>
                    <a:pt x="9" y="8"/>
                  </a:lnTo>
                  <a:lnTo>
                    <a:pt x="9" y="7"/>
                  </a:lnTo>
                  <a:lnTo>
                    <a:pt x="9" y="7"/>
                  </a:lnTo>
                  <a:lnTo>
                    <a:pt x="10" y="6"/>
                  </a:lnTo>
                  <a:lnTo>
                    <a:pt x="10" y="6"/>
                  </a:lnTo>
                  <a:lnTo>
                    <a:pt x="11" y="6"/>
                  </a:lnTo>
                  <a:lnTo>
                    <a:pt x="11" y="6"/>
                  </a:lnTo>
                  <a:lnTo>
                    <a:pt x="12" y="6"/>
                  </a:lnTo>
                  <a:lnTo>
                    <a:pt x="12" y="6"/>
                  </a:lnTo>
                  <a:lnTo>
                    <a:pt x="13" y="6"/>
                  </a:lnTo>
                  <a:lnTo>
                    <a:pt x="13" y="5"/>
                  </a:lnTo>
                  <a:lnTo>
                    <a:pt x="14" y="5"/>
                  </a:lnTo>
                  <a:lnTo>
                    <a:pt x="14" y="5"/>
                  </a:lnTo>
                  <a:lnTo>
                    <a:pt x="15" y="4"/>
                  </a:lnTo>
                  <a:lnTo>
                    <a:pt x="15" y="4"/>
                  </a:lnTo>
                  <a:lnTo>
                    <a:pt x="16" y="3"/>
                  </a:lnTo>
                  <a:lnTo>
                    <a:pt x="16" y="3"/>
                  </a:lnTo>
                  <a:lnTo>
                    <a:pt x="16" y="2"/>
                  </a:lnTo>
                  <a:lnTo>
                    <a:pt x="17" y="2"/>
                  </a:lnTo>
                  <a:lnTo>
                    <a:pt x="17" y="1"/>
                  </a:lnTo>
                  <a:lnTo>
                    <a:pt x="17" y="1"/>
                  </a:lnTo>
                  <a:lnTo>
                    <a:pt x="18" y="1"/>
                  </a:lnTo>
                  <a:lnTo>
                    <a:pt x="18" y="1"/>
                  </a:lnTo>
                  <a:lnTo>
                    <a:pt x="19" y="1"/>
                  </a:lnTo>
                  <a:lnTo>
                    <a:pt x="19" y="1"/>
                  </a:lnTo>
                  <a:lnTo>
                    <a:pt x="20" y="1"/>
                  </a:lnTo>
                  <a:lnTo>
                    <a:pt x="21" y="1"/>
                  </a:lnTo>
                  <a:lnTo>
                    <a:pt x="21" y="1"/>
                  </a:lnTo>
                  <a:lnTo>
                    <a:pt x="22" y="0"/>
                  </a:lnTo>
                  <a:lnTo>
                    <a:pt x="22" y="0"/>
                  </a:lnTo>
                  <a:lnTo>
                    <a:pt x="22" y="0"/>
                  </a:lnTo>
                  <a:lnTo>
                    <a:pt x="22" y="0"/>
                  </a:lnTo>
                  <a:lnTo>
                    <a:pt x="22" y="0"/>
                  </a:lnTo>
                  <a:lnTo>
                    <a:pt x="21" y="0"/>
                  </a:lnTo>
                  <a:lnTo>
                    <a:pt x="21" y="0"/>
                  </a:lnTo>
                  <a:lnTo>
                    <a:pt x="20" y="0"/>
                  </a:lnTo>
                  <a:lnTo>
                    <a:pt x="19" y="0"/>
                  </a:lnTo>
                  <a:lnTo>
                    <a:pt x="18" y="0"/>
                  </a:lnTo>
                  <a:lnTo>
                    <a:pt x="17" y="0"/>
                  </a:lnTo>
                  <a:lnTo>
                    <a:pt x="16" y="0"/>
                  </a:lnTo>
                  <a:lnTo>
                    <a:pt x="16" y="1"/>
                  </a:lnTo>
                  <a:lnTo>
                    <a:pt x="15" y="1"/>
                  </a:lnTo>
                  <a:lnTo>
                    <a:pt x="15" y="2"/>
                  </a:lnTo>
                  <a:lnTo>
                    <a:pt x="14" y="2"/>
                  </a:lnTo>
                  <a:lnTo>
                    <a:pt x="14" y="3"/>
                  </a:lnTo>
                  <a:lnTo>
                    <a:pt x="13" y="3"/>
                  </a:lnTo>
                  <a:lnTo>
                    <a:pt x="12" y="3"/>
                  </a:lnTo>
                  <a:lnTo>
                    <a:pt x="12" y="3"/>
                  </a:lnTo>
                  <a:lnTo>
                    <a:pt x="11" y="3"/>
                  </a:lnTo>
                  <a:lnTo>
                    <a:pt x="10" y="3"/>
                  </a:lnTo>
                  <a:lnTo>
                    <a:pt x="10" y="3"/>
                  </a:lnTo>
                  <a:lnTo>
                    <a:pt x="9" y="3"/>
                  </a:lnTo>
                  <a:lnTo>
                    <a:pt x="9" y="3"/>
                  </a:lnTo>
                  <a:lnTo>
                    <a:pt x="9" y="4"/>
                  </a:lnTo>
                  <a:lnTo>
                    <a:pt x="8" y="4"/>
                  </a:lnTo>
                  <a:lnTo>
                    <a:pt x="8" y="5"/>
                  </a:lnTo>
                  <a:lnTo>
                    <a:pt x="7" y="5"/>
                  </a:lnTo>
                  <a:lnTo>
                    <a:pt x="7" y="6"/>
                  </a:lnTo>
                  <a:lnTo>
                    <a:pt x="7" y="6"/>
                  </a:lnTo>
                  <a:lnTo>
                    <a:pt x="6" y="7"/>
                  </a:lnTo>
                  <a:lnTo>
                    <a:pt x="6" y="7"/>
                  </a:lnTo>
                  <a:lnTo>
                    <a:pt x="5" y="7"/>
                  </a:lnTo>
                  <a:lnTo>
                    <a:pt x="5" y="7"/>
                  </a:lnTo>
                  <a:lnTo>
                    <a:pt x="4" y="7"/>
                  </a:lnTo>
                  <a:lnTo>
                    <a:pt x="3" y="7"/>
                  </a:lnTo>
                  <a:lnTo>
                    <a:pt x="3" y="7"/>
                  </a:lnTo>
                  <a:lnTo>
                    <a:pt x="2" y="7"/>
                  </a:lnTo>
                  <a:lnTo>
                    <a:pt x="1" y="7"/>
                  </a:lnTo>
                  <a:lnTo>
                    <a:pt x="1" y="7"/>
                  </a:lnTo>
                  <a:lnTo>
                    <a:pt x="0" y="6"/>
                  </a:lnTo>
                  <a:lnTo>
                    <a:pt x="0" y="6"/>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943" name="Group 2734"/>
            <p:cNvGrpSpPr>
              <a:grpSpLocks/>
            </p:cNvGrpSpPr>
            <p:nvPr/>
          </p:nvGrpSpPr>
          <p:grpSpPr bwMode="auto">
            <a:xfrm>
              <a:off x="3702053" y="4204261"/>
              <a:ext cx="106363" cy="63500"/>
              <a:chOff x="2332" y="2606"/>
              <a:chExt cx="67" cy="40"/>
            </a:xfrm>
          </p:grpSpPr>
          <p:grpSp>
            <p:nvGrpSpPr>
              <p:cNvPr id="4193" name="Group 2732"/>
              <p:cNvGrpSpPr>
                <a:grpSpLocks/>
              </p:cNvGrpSpPr>
              <p:nvPr/>
            </p:nvGrpSpPr>
            <p:grpSpPr bwMode="auto">
              <a:xfrm>
                <a:off x="2340" y="2607"/>
                <a:ext cx="54" cy="36"/>
                <a:chOff x="2340" y="2607"/>
                <a:chExt cx="54" cy="36"/>
              </a:xfrm>
            </p:grpSpPr>
            <p:sp>
              <p:nvSpPr>
                <p:cNvPr id="4195" name="Freeform 2730"/>
                <p:cNvSpPr>
                  <a:spLocks/>
                </p:cNvSpPr>
                <p:nvPr/>
              </p:nvSpPr>
              <p:spPr bwMode="auto">
                <a:xfrm>
                  <a:off x="2340" y="2607"/>
                  <a:ext cx="54" cy="36"/>
                </a:xfrm>
                <a:custGeom>
                  <a:avLst/>
                  <a:gdLst>
                    <a:gd name="T0" fmla="*/ 22 w 54"/>
                    <a:gd name="T1" fmla="*/ 32 h 36"/>
                    <a:gd name="T2" fmla="*/ 54 w 54"/>
                    <a:gd name="T3" fmla="*/ 36 h 36"/>
                    <a:gd name="T4" fmla="*/ 50 w 54"/>
                    <a:gd name="T5" fmla="*/ 26 h 36"/>
                    <a:gd name="T6" fmla="*/ 35 w 54"/>
                    <a:gd name="T7" fmla="*/ 17 h 36"/>
                    <a:gd name="T8" fmla="*/ 20 w 54"/>
                    <a:gd name="T9" fmla="*/ 5 h 36"/>
                    <a:gd name="T10" fmla="*/ 12 w 54"/>
                    <a:gd name="T11" fmla="*/ 0 h 36"/>
                    <a:gd name="T12" fmla="*/ 0 w 54"/>
                    <a:gd name="T13" fmla="*/ 21 h 36"/>
                    <a:gd name="T14" fmla="*/ 13 w 54"/>
                    <a:gd name="T15" fmla="*/ 25 h 36"/>
                    <a:gd name="T16" fmla="*/ 16 w 54"/>
                    <a:gd name="T17" fmla="*/ 30 h 36"/>
                    <a:gd name="T18" fmla="*/ 22 w 54"/>
                    <a:gd name="T1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2" y="32"/>
                      </a:moveTo>
                      <a:lnTo>
                        <a:pt x="54" y="36"/>
                      </a:lnTo>
                      <a:lnTo>
                        <a:pt x="50" y="26"/>
                      </a:lnTo>
                      <a:lnTo>
                        <a:pt x="35" y="17"/>
                      </a:lnTo>
                      <a:lnTo>
                        <a:pt x="20" y="5"/>
                      </a:lnTo>
                      <a:lnTo>
                        <a:pt x="12" y="0"/>
                      </a:lnTo>
                      <a:lnTo>
                        <a:pt x="0" y="21"/>
                      </a:lnTo>
                      <a:lnTo>
                        <a:pt x="13" y="25"/>
                      </a:lnTo>
                      <a:lnTo>
                        <a:pt x="16" y="30"/>
                      </a:lnTo>
                      <a:lnTo>
                        <a:pt x="22" y="32"/>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96" name="Freeform 2731"/>
                <p:cNvSpPr>
                  <a:spLocks/>
                </p:cNvSpPr>
                <p:nvPr/>
              </p:nvSpPr>
              <p:spPr bwMode="auto">
                <a:xfrm>
                  <a:off x="2344" y="2615"/>
                  <a:ext cx="37" cy="20"/>
                </a:xfrm>
                <a:custGeom>
                  <a:avLst/>
                  <a:gdLst>
                    <a:gd name="T0" fmla="*/ 4 w 37"/>
                    <a:gd name="T1" fmla="*/ 0 h 20"/>
                    <a:gd name="T2" fmla="*/ 5 w 37"/>
                    <a:gd name="T3" fmla="*/ 0 h 20"/>
                    <a:gd name="T4" fmla="*/ 7 w 37"/>
                    <a:gd name="T5" fmla="*/ 1 h 20"/>
                    <a:gd name="T6" fmla="*/ 8 w 37"/>
                    <a:gd name="T7" fmla="*/ 2 h 20"/>
                    <a:gd name="T8" fmla="*/ 10 w 37"/>
                    <a:gd name="T9" fmla="*/ 2 h 20"/>
                    <a:gd name="T10" fmla="*/ 12 w 37"/>
                    <a:gd name="T11" fmla="*/ 3 h 20"/>
                    <a:gd name="T12" fmla="*/ 13 w 37"/>
                    <a:gd name="T13" fmla="*/ 4 h 20"/>
                    <a:gd name="T14" fmla="*/ 15 w 37"/>
                    <a:gd name="T15" fmla="*/ 5 h 20"/>
                    <a:gd name="T16" fmla="*/ 17 w 37"/>
                    <a:gd name="T17" fmla="*/ 5 h 20"/>
                    <a:gd name="T18" fmla="*/ 19 w 37"/>
                    <a:gd name="T19" fmla="*/ 6 h 20"/>
                    <a:gd name="T20" fmla="*/ 21 w 37"/>
                    <a:gd name="T21" fmla="*/ 7 h 20"/>
                    <a:gd name="T22" fmla="*/ 23 w 37"/>
                    <a:gd name="T23" fmla="*/ 8 h 20"/>
                    <a:gd name="T24" fmla="*/ 24 w 37"/>
                    <a:gd name="T25" fmla="*/ 9 h 20"/>
                    <a:gd name="T26" fmla="*/ 26 w 37"/>
                    <a:gd name="T27" fmla="*/ 10 h 20"/>
                    <a:gd name="T28" fmla="*/ 27 w 37"/>
                    <a:gd name="T29" fmla="*/ 11 h 20"/>
                    <a:gd name="T30" fmla="*/ 28 w 37"/>
                    <a:gd name="T31" fmla="*/ 12 h 20"/>
                    <a:gd name="T32" fmla="*/ 29 w 37"/>
                    <a:gd name="T33" fmla="*/ 12 h 20"/>
                    <a:gd name="T34" fmla="*/ 30 w 37"/>
                    <a:gd name="T35" fmla="*/ 13 h 20"/>
                    <a:gd name="T36" fmla="*/ 31 w 37"/>
                    <a:gd name="T37" fmla="*/ 14 h 20"/>
                    <a:gd name="T38" fmla="*/ 31 w 37"/>
                    <a:gd name="T39" fmla="*/ 15 h 20"/>
                    <a:gd name="T40" fmla="*/ 32 w 37"/>
                    <a:gd name="T41" fmla="*/ 15 h 20"/>
                    <a:gd name="T42" fmla="*/ 33 w 37"/>
                    <a:gd name="T43" fmla="*/ 16 h 20"/>
                    <a:gd name="T44" fmla="*/ 34 w 37"/>
                    <a:gd name="T45" fmla="*/ 17 h 20"/>
                    <a:gd name="T46" fmla="*/ 35 w 37"/>
                    <a:gd name="T47" fmla="*/ 17 h 20"/>
                    <a:gd name="T48" fmla="*/ 35 w 37"/>
                    <a:gd name="T49" fmla="*/ 18 h 20"/>
                    <a:gd name="T50" fmla="*/ 36 w 37"/>
                    <a:gd name="T51" fmla="*/ 19 h 20"/>
                    <a:gd name="T52" fmla="*/ 37 w 37"/>
                    <a:gd name="T53" fmla="*/ 20 h 20"/>
                    <a:gd name="T54" fmla="*/ 37 w 37"/>
                    <a:gd name="T55" fmla="*/ 19 h 20"/>
                    <a:gd name="T56" fmla="*/ 36 w 37"/>
                    <a:gd name="T57" fmla="*/ 19 h 20"/>
                    <a:gd name="T58" fmla="*/ 36 w 37"/>
                    <a:gd name="T59" fmla="*/ 19 h 20"/>
                    <a:gd name="T60" fmla="*/ 35 w 37"/>
                    <a:gd name="T61" fmla="*/ 19 h 20"/>
                    <a:gd name="T62" fmla="*/ 35 w 37"/>
                    <a:gd name="T63" fmla="*/ 19 h 20"/>
                    <a:gd name="T64" fmla="*/ 34 w 37"/>
                    <a:gd name="T65" fmla="*/ 19 h 20"/>
                    <a:gd name="T66" fmla="*/ 33 w 37"/>
                    <a:gd name="T67" fmla="*/ 19 h 20"/>
                    <a:gd name="T68" fmla="*/ 32 w 37"/>
                    <a:gd name="T69" fmla="*/ 18 h 20"/>
                    <a:gd name="T70" fmla="*/ 32 w 37"/>
                    <a:gd name="T71" fmla="*/ 18 h 20"/>
                    <a:gd name="T72" fmla="*/ 31 w 37"/>
                    <a:gd name="T73" fmla="*/ 18 h 20"/>
                    <a:gd name="T74" fmla="*/ 30 w 37"/>
                    <a:gd name="T75" fmla="*/ 18 h 20"/>
                    <a:gd name="T76" fmla="*/ 29 w 37"/>
                    <a:gd name="T77" fmla="*/ 18 h 20"/>
                    <a:gd name="T78" fmla="*/ 28 w 37"/>
                    <a:gd name="T79" fmla="*/ 17 h 20"/>
                    <a:gd name="T80" fmla="*/ 26 w 37"/>
                    <a:gd name="T81" fmla="*/ 17 h 20"/>
                    <a:gd name="T82" fmla="*/ 24 w 37"/>
                    <a:gd name="T83" fmla="*/ 16 h 20"/>
                    <a:gd name="T84" fmla="*/ 22 w 37"/>
                    <a:gd name="T85" fmla="*/ 16 h 20"/>
                    <a:gd name="T86" fmla="*/ 20 w 37"/>
                    <a:gd name="T87" fmla="*/ 15 h 20"/>
                    <a:gd name="T88" fmla="*/ 19 w 37"/>
                    <a:gd name="T89" fmla="*/ 14 h 20"/>
                    <a:gd name="T90" fmla="*/ 17 w 37"/>
                    <a:gd name="T91" fmla="*/ 14 h 20"/>
                    <a:gd name="T92" fmla="*/ 16 w 37"/>
                    <a:gd name="T93" fmla="*/ 13 h 20"/>
                    <a:gd name="T94" fmla="*/ 15 w 37"/>
                    <a:gd name="T95" fmla="*/ 13 h 20"/>
                    <a:gd name="T96" fmla="*/ 13 w 37"/>
                    <a:gd name="T97" fmla="*/ 12 h 20"/>
                    <a:gd name="T98" fmla="*/ 12 w 37"/>
                    <a:gd name="T99" fmla="*/ 12 h 20"/>
                    <a:gd name="T100" fmla="*/ 11 w 37"/>
                    <a:gd name="T101" fmla="*/ 11 h 20"/>
                    <a:gd name="T102" fmla="*/ 9 w 37"/>
                    <a:gd name="T103" fmla="*/ 10 h 20"/>
                    <a:gd name="T104" fmla="*/ 8 w 37"/>
                    <a:gd name="T105" fmla="*/ 10 h 20"/>
                    <a:gd name="T106" fmla="*/ 7 w 37"/>
                    <a:gd name="T107" fmla="*/ 9 h 20"/>
                    <a:gd name="T108" fmla="*/ 5 w 37"/>
                    <a:gd name="T109" fmla="*/ 9 h 20"/>
                    <a:gd name="T110" fmla="*/ 3 w 37"/>
                    <a:gd name="T111" fmla="*/ 8 h 20"/>
                    <a:gd name="T112" fmla="*/ 2 w 37"/>
                    <a:gd name="T113" fmla="*/ 8 h 20"/>
                    <a:gd name="T114" fmla="*/ 0 w 37"/>
                    <a:gd name="T115" fmla="*/ 7 h 20"/>
                    <a:gd name="T116" fmla="*/ 4 w 37"/>
                    <a:gd name="T1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20">
                      <a:moveTo>
                        <a:pt x="4" y="0"/>
                      </a:moveTo>
                      <a:lnTo>
                        <a:pt x="5" y="0"/>
                      </a:lnTo>
                      <a:lnTo>
                        <a:pt x="7" y="1"/>
                      </a:lnTo>
                      <a:lnTo>
                        <a:pt x="8" y="2"/>
                      </a:lnTo>
                      <a:lnTo>
                        <a:pt x="10" y="2"/>
                      </a:lnTo>
                      <a:lnTo>
                        <a:pt x="12" y="3"/>
                      </a:lnTo>
                      <a:lnTo>
                        <a:pt x="13" y="4"/>
                      </a:lnTo>
                      <a:lnTo>
                        <a:pt x="15" y="5"/>
                      </a:lnTo>
                      <a:lnTo>
                        <a:pt x="17" y="5"/>
                      </a:lnTo>
                      <a:lnTo>
                        <a:pt x="19" y="6"/>
                      </a:lnTo>
                      <a:lnTo>
                        <a:pt x="21" y="7"/>
                      </a:lnTo>
                      <a:lnTo>
                        <a:pt x="23" y="8"/>
                      </a:lnTo>
                      <a:lnTo>
                        <a:pt x="24" y="9"/>
                      </a:lnTo>
                      <a:lnTo>
                        <a:pt x="26" y="10"/>
                      </a:lnTo>
                      <a:lnTo>
                        <a:pt x="27" y="11"/>
                      </a:lnTo>
                      <a:lnTo>
                        <a:pt x="28" y="12"/>
                      </a:lnTo>
                      <a:lnTo>
                        <a:pt x="29" y="12"/>
                      </a:lnTo>
                      <a:lnTo>
                        <a:pt x="30" y="13"/>
                      </a:lnTo>
                      <a:lnTo>
                        <a:pt x="31" y="14"/>
                      </a:lnTo>
                      <a:lnTo>
                        <a:pt x="31" y="15"/>
                      </a:lnTo>
                      <a:lnTo>
                        <a:pt x="32" y="15"/>
                      </a:lnTo>
                      <a:lnTo>
                        <a:pt x="33" y="16"/>
                      </a:lnTo>
                      <a:lnTo>
                        <a:pt x="34" y="17"/>
                      </a:lnTo>
                      <a:lnTo>
                        <a:pt x="35" y="17"/>
                      </a:lnTo>
                      <a:lnTo>
                        <a:pt x="35" y="18"/>
                      </a:lnTo>
                      <a:lnTo>
                        <a:pt x="36" y="19"/>
                      </a:lnTo>
                      <a:lnTo>
                        <a:pt x="37" y="20"/>
                      </a:lnTo>
                      <a:lnTo>
                        <a:pt x="37" y="19"/>
                      </a:lnTo>
                      <a:lnTo>
                        <a:pt x="36" y="19"/>
                      </a:lnTo>
                      <a:lnTo>
                        <a:pt x="36" y="19"/>
                      </a:lnTo>
                      <a:lnTo>
                        <a:pt x="35" y="19"/>
                      </a:lnTo>
                      <a:lnTo>
                        <a:pt x="35" y="19"/>
                      </a:lnTo>
                      <a:lnTo>
                        <a:pt x="34" y="19"/>
                      </a:lnTo>
                      <a:lnTo>
                        <a:pt x="33" y="19"/>
                      </a:lnTo>
                      <a:lnTo>
                        <a:pt x="32" y="18"/>
                      </a:lnTo>
                      <a:lnTo>
                        <a:pt x="32" y="18"/>
                      </a:lnTo>
                      <a:lnTo>
                        <a:pt x="31" y="18"/>
                      </a:lnTo>
                      <a:lnTo>
                        <a:pt x="30" y="18"/>
                      </a:lnTo>
                      <a:lnTo>
                        <a:pt x="29" y="18"/>
                      </a:lnTo>
                      <a:lnTo>
                        <a:pt x="28" y="17"/>
                      </a:lnTo>
                      <a:lnTo>
                        <a:pt x="26" y="17"/>
                      </a:lnTo>
                      <a:lnTo>
                        <a:pt x="24" y="16"/>
                      </a:lnTo>
                      <a:lnTo>
                        <a:pt x="22" y="16"/>
                      </a:lnTo>
                      <a:lnTo>
                        <a:pt x="20" y="15"/>
                      </a:lnTo>
                      <a:lnTo>
                        <a:pt x="19" y="14"/>
                      </a:lnTo>
                      <a:lnTo>
                        <a:pt x="17" y="14"/>
                      </a:lnTo>
                      <a:lnTo>
                        <a:pt x="16" y="13"/>
                      </a:lnTo>
                      <a:lnTo>
                        <a:pt x="15" y="13"/>
                      </a:lnTo>
                      <a:lnTo>
                        <a:pt x="13" y="12"/>
                      </a:lnTo>
                      <a:lnTo>
                        <a:pt x="12" y="12"/>
                      </a:lnTo>
                      <a:lnTo>
                        <a:pt x="11" y="11"/>
                      </a:lnTo>
                      <a:lnTo>
                        <a:pt x="9" y="10"/>
                      </a:lnTo>
                      <a:lnTo>
                        <a:pt x="8" y="10"/>
                      </a:lnTo>
                      <a:lnTo>
                        <a:pt x="7" y="9"/>
                      </a:lnTo>
                      <a:lnTo>
                        <a:pt x="5" y="9"/>
                      </a:lnTo>
                      <a:lnTo>
                        <a:pt x="3" y="8"/>
                      </a:lnTo>
                      <a:lnTo>
                        <a:pt x="2" y="8"/>
                      </a:lnTo>
                      <a:lnTo>
                        <a:pt x="0" y="7"/>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4194" name="Freeform 2733"/>
              <p:cNvSpPr>
                <a:spLocks/>
              </p:cNvSpPr>
              <p:nvPr/>
            </p:nvSpPr>
            <p:spPr bwMode="auto">
              <a:xfrm>
                <a:off x="2332" y="2606"/>
                <a:ext cx="67" cy="40"/>
              </a:xfrm>
              <a:custGeom>
                <a:avLst/>
                <a:gdLst>
                  <a:gd name="T0" fmla="*/ 27 w 67"/>
                  <a:gd name="T1" fmla="*/ 2 h 40"/>
                  <a:gd name="T2" fmla="*/ 30 w 67"/>
                  <a:gd name="T3" fmla="*/ 4 h 40"/>
                  <a:gd name="T4" fmla="*/ 35 w 67"/>
                  <a:gd name="T5" fmla="*/ 7 h 40"/>
                  <a:gd name="T6" fmla="*/ 40 w 67"/>
                  <a:gd name="T7" fmla="*/ 10 h 40"/>
                  <a:gd name="T8" fmla="*/ 44 w 67"/>
                  <a:gd name="T9" fmla="*/ 13 h 40"/>
                  <a:gd name="T10" fmla="*/ 49 w 67"/>
                  <a:gd name="T11" fmla="*/ 16 h 40"/>
                  <a:gd name="T12" fmla="*/ 52 w 67"/>
                  <a:gd name="T13" fmla="*/ 19 h 40"/>
                  <a:gd name="T14" fmla="*/ 55 w 67"/>
                  <a:gd name="T15" fmla="*/ 22 h 40"/>
                  <a:gd name="T16" fmla="*/ 60 w 67"/>
                  <a:gd name="T17" fmla="*/ 29 h 40"/>
                  <a:gd name="T18" fmla="*/ 65 w 67"/>
                  <a:gd name="T19" fmla="*/ 35 h 40"/>
                  <a:gd name="T20" fmla="*/ 66 w 67"/>
                  <a:gd name="T21" fmla="*/ 40 h 40"/>
                  <a:gd name="T22" fmla="*/ 62 w 67"/>
                  <a:gd name="T23" fmla="*/ 40 h 40"/>
                  <a:gd name="T24" fmla="*/ 57 w 67"/>
                  <a:gd name="T25" fmla="*/ 40 h 40"/>
                  <a:gd name="T26" fmla="*/ 52 w 67"/>
                  <a:gd name="T27" fmla="*/ 39 h 40"/>
                  <a:gd name="T28" fmla="*/ 47 w 67"/>
                  <a:gd name="T29" fmla="*/ 38 h 40"/>
                  <a:gd name="T30" fmla="*/ 42 w 67"/>
                  <a:gd name="T31" fmla="*/ 38 h 40"/>
                  <a:gd name="T32" fmla="*/ 39 w 67"/>
                  <a:gd name="T33" fmla="*/ 37 h 40"/>
                  <a:gd name="T34" fmla="*/ 37 w 67"/>
                  <a:gd name="T35" fmla="*/ 37 h 40"/>
                  <a:gd name="T36" fmla="*/ 34 w 67"/>
                  <a:gd name="T37" fmla="*/ 36 h 40"/>
                  <a:gd name="T38" fmla="*/ 32 w 67"/>
                  <a:gd name="T39" fmla="*/ 36 h 40"/>
                  <a:gd name="T40" fmla="*/ 29 w 67"/>
                  <a:gd name="T41" fmla="*/ 35 h 40"/>
                  <a:gd name="T42" fmla="*/ 24 w 67"/>
                  <a:gd name="T43" fmla="*/ 34 h 40"/>
                  <a:gd name="T44" fmla="*/ 18 w 67"/>
                  <a:gd name="T45" fmla="*/ 31 h 40"/>
                  <a:gd name="T46" fmla="*/ 13 w 67"/>
                  <a:gd name="T47" fmla="*/ 29 h 40"/>
                  <a:gd name="T48" fmla="*/ 8 w 67"/>
                  <a:gd name="T49" fmla="*/ 27 h 40"/>
                  <a:gd name="T50" fmla="*/ 2 w 67"/>
                  <a:gd name="T51" fmla="*/ 24 h 40"/>
                  <a:gd name="T52" fmla="*/ 7 w 67"/>
                  <a:gd name="T53" fmla="*/ 21 h 40"/>
                  <a:gd name="T54" fmla="*/ 13 w 67"/>
                  <a:gd name="T55" fmla="*/ 23 h 40"/>
                  <a:gd name="T56" fmla="*/ 19 w 67"/>
                  <a:gd name="T57" fmla="*/ 25 h 40"/>
                  <a:gd name="T58" fmla="*/ 24 w 67"/>
                  <a:gd name="T59" fmla="*/ 27 h 40"/>
                  <a:gd name="T60" fmla="*/ 29 w 67"/>
                  <a:gd name="T61" fmla="*/ 29 h 40"/>
                  <a:gd name="T62" fmla="*/ 33 w 67"/>
                  <a:gd name="T63" fmla="*/ 30 h 40"/>
                  <a:gd name="T64" fmla="*/ 35 w 67"/>
                  <a:gd name="T65" fmla="*/ 30 h 40"/>
                  <a:gd name="T66" fmla="*/ 38 w 67"/>
                  <a:gd name="T67" fmla="*/ 31 h 40"/>
                  <a:gd name="T68" fmla="*/ 40 w 67"/>
                  <a:gd name="T69" fmla="*/ 31 h 40"/>
                  <a:gd name="T70" fmla="*/ 43 w 67"/>
                  <a:gd name="T71" fmla="*/ 32 h 40"/>
                  <a:gd name="T72" fmla="*/ 46 w 67"/>
                  <a:gd name="T73" fmla="*/ 33 h 40"/>
                  <a:gd name="T74" fmla="*/ 50 w 67"/>
                  <a:gd name="T75" fmla="*/ 33 h 40"/>
                  <a:gd name="T76" fmla="*/ 54 w 67"/>
                  <a:gd name="T77" fmla="*/ 34 h 40"/>
                  <a:gd name="T78" fmla="*/ 58 w 67"/>
                  <a:gd name="T79" fmla="*/ 33 h 40"/>
                  <a:gd name="T80" fmla="*/ 55 w 67"/>
                  <a:gd name="T81" fmla="*/ 29 h 40"/>
                  <a:gd name="T82" fmla="*/ 51 w 67"/>
                  <a:gd name="T83" fmla="*/ 25 h 40"/>
                  <a:gd name="T84" fmla="*/ 48 w 67"/>
                  <a:gd name="T85" fmla="*/ 22 h 40"/>
                  <a:gd name="T86" fmla="*/ 44 w 67"/>
                  <a:gd name="T87" fmla="*/ 19 h 40"/>
                  <a:gd name="T88" fmla="*/ 41 w 67"/>
                  <a:gd name="T89" fmla="*/ 17 h 40"/>
                  <a:gd name="T90" fmla="*/ 37 w 67"/>
                  <a:gd name="T91" fmla="*/ 14 h 40"/>
                  <a:gd name="T92" fmla="*/ 33 w 67"/>
                  <a:gd name="T93" fmla="*/ 12 h 40"/>
                  <a:gd name="T94" fmla="*/ 29 w 67"/>
                  <a:gd name="T95" fmla="*/ 10 h 40"/>
                  <a:gd name="T96" fmla="*/ 24 w 67"/>
                  <a:gd name="T97" fmla="*/ 7 h 40"/>
                  <a:gd name="T98" fmla="*/ 19 w 67"/>
                  <a:gd name="T9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40">
                    <a:moveTo>
                      <a:pt x="23" y="0"/>
                    </a:moveTo>
                    <a:lnTo>
                      <a:pt x="24" y="1"/>
                    </a:lnTo>
                    <a:lnTo>
                      <a:pt x="25" y="1"/>
                    </a:lnTo>
                    <a:lnTo>
                      <a:pt x="27" y="2"/>
                    </a:lnTo>
                    <a:lnTo>
                      <a:pt x="28" y="2"/>
                    </a:lnTo>
                    <a:lnTo>
                      <a:pt x="29" y="3"/>
                    </a:lnTo>
                    <a:lnTo>
                      <a:pt x="29" y="4"/>
                    </a:lnTo>
                    <a:lnTo>
                      <a:pt x="30" y="4"/>
                    </a:lnTo>
                    <a:lnTo>
                      <a:pt x="32" y="5"/>
                    </a:lnTo>
                    <a:lnTo>
                      <a:pt x="33" y="6"/>
                    </a:lnTo>
                    <a:lnTo>
                      <a:pt x="34" y="6"/>
                    </a:lnTo>
                    <a:lnTo>
                      <a:pt x="35" y="7"/>
                    </a:lnTo>
                    <a:lnTo>
                      <a:pt x="36" y="8"/>
                    </a:lnTo>
                    <a:lnTo>
                      <a:pt x="37" y="9"/>
                    </a:lnTo>
                    <a:lnTo>
                      <a:pt x="38" y="9"/>
                    </a:lnTo>
                    <a:lnTo>
                      <a:pt x="40" y="10"/>
                    </a:lnTo>
                    <a:lnTo>
                      <a:pt x="41" y="11"/>
                    </a:lnTo>
                    <a:lnTo>
                      <a:pt x="42" y="12"/>
                    </a:lnTo>
                    <a:lnTo>
                      <a:pt x="43" y="12"/>
                    </a:lnTo>
                    <a:lnTo>
                      <a:pt x="44" y="13"/>
                    </a:lnTo>
                    <a:lnTo>
                      <a:pt x="46" y="14"/>
                    </a:lnTo>
                    <a:lnTo>
                      <a:pt x="47" y="15"/>
                    </a:lnTo>
                    <a:lnTo>
                      <a:pt x="48" y="15"/>
                    </a:lnTo>
                    <a:lnTo>
                      <a:pt x="49" y="16"/>
                    </a:lnTo>
                    <a:lnTo>
                      <a:pt x="50" y="17"/>
                    </a:lnTo>
                    <a:lnTo>
                      <a:pt x="51" y="18"/>
                    </a:lnTo>
                    <a:lnTo>
                      <a:pt x="51" y="18"/>
                    </a:lnTo>
                    <a:lnTo>
                      <a:pt x="52" y="19"/>
                    </a:lnTo>
                    <a:lnTo>
                      <a:pt x="53" y="20"/>
                    </a:lnTo>
                    <a:lnTo>
                      <a:pt x="54" y="20"/>
                    </a:lnTo>
                    <a:lnTo>
                      <a:pt x="54" y="21"/>
                    </a:lnTo>
                    <a:lnTo>
                      <a:pt x="55" y="22"/>
                    </a:lnTo>
                    <a:lnTo>
                      <a:pt x="56" y="23"/>
                    </a:lnTo>
                    <a:lnTo>
                      <a:pt x="58" y="25"/>
                    </a:lnTo>
                    <a:lnTo>
                      <a:pt x="59" y="27"/>
                    </a:lnTo>
                    <a:lnTo>
                      <a:pt x="60" y="29"/>
                    </a:lnTo>
                    <a:lnTo>
                      <a:pt x="62" y="30"/>
                    </a:lnTo>
                    <a:lnTo>
                      <a:pt x="63" y="32"/>
                    </a:lnTo>
                    <a:lnTo>
                      <a:pt x="64" y="34"/>
                    </a:lnTo>
                    <a:lnTo>
                      <a:pt x="65" y="35"/>
                    </a:lnTo>
                    <a:lnTo>
                      <a:pt x="66" y="38"/>
                    </a:lnTo>
                    <a:lnTo>
                      <a:pt x="67" y="40"/>
                    </a:lnTo>
                    <a:lnTo>
                      <a:pt x="67" y="40"/>
                    </a:lnTo>
                    <a:lnTo>
                      <a:pt x="66" y="40"/>
                    </a:lnTo>
                    <a:lnTo>
                      <a:pt x="64" y="40"/>
                    </a:lnTo>
                    <a:lnTo>
                      <a:pt x="63" y="40"/>
                    </a:lnTo>
                    <a:lnTo>
                      <a:pt x="62" y="40"/>
                    </a:lnTo>
                    <a:lnTo>
                      <a:pt x="62" y="40"/>
                    </a:lnTo>
                    <a:lnTo>
                      <a:pt x="60" y="40"/>
                    </a:lnTo>
                    <a:lnTo>
                      <a:pt x="59" y="40"/>
                    </a:lnTo>
                    <a:lnTo>
                      <a:pt x="58" y="40"/>
                    </a:lnTo>
                    <a:lnTo>
                      <a:pt x="57" y="40"/>
                    </a:lnTo>
                    <a:lnTo>
                      <a:pt x="56" y="39"/>
                    </a:lnTo>
                    <a:lnTo>
                      <a:pt x="55" y="39"/>
                    </a:lnTo>
                    <a:lnTo>
                      <a:pt x="53" y="39"/>
                    </a:lnTo>
                    <a:lnTo>
                      <a:pt x="52" y="39"/>
                    </a:lnTo>
                    <a:lnTo>
                      <a:pt x="51" y="39"/>
                    </a:lnTo>
                    <a:lnTo>
                      <a:pt x="49" y="39"/>
                    </a:lnTo>
                    <a:lnTo>
                      <a:pt x="48" y="39"/>
                    </a:lnTo>
                    <a:lnTo>
                      <a:pt x="47" y="38"/>
                    </a:lnTo>
                    <a:lnTo>
                      <a:pt x="45" y="38"/>
                    </a:lnTo>
                    <a:lnTo>
                      <a:pt x="44" y="38"/>
                    </a:lnTo>
                    <a:lnTo>
                      <a:pt x="43" y="38"/>
                    </a:lnTo>
                    <a:lnTo>
                      <a:pt x="42" y="38"/>
                    </a:lnTo>
                    <a:lnTo>
                      <a:pt x="41" y="38"/>
                    </a:lnTo>
                    <a:lnTo>
                      <a:pt x="41" y="38"/>
                    </a:lnTo>
                    <a:lnTo>
                      <a:pt x="40" y="38"/>
                    </a:lnTo>
                    <a:lnTo>
                      <a:pt x="39" y="37"/>
                    </a:lnTo>
                    <a:lnTo>
                      <a:pt x="39" y="37"/>
                    </a:lnTo>
                    <a:lnTo>
                      <a:pt x="38" y="37"/>
                    </a:lnTo>
                    <a:lnTo>
                      <a:pt x="37" y="37"/>
                    </a:lnTo>
                    <a:lnTo>
                      <a:pt x="37" y="37"/>
                    </a:lnTo>
                    <a:lnTo>
                      <a:pt x="36" y="37"/>
                    </a:lnTo>
                    <a:lnTo>
                      <a:pt x="36" y="37"/>
                    </a:lnTo>
                    <a:lnTo>
                      <a:pt x="35" y="37"/>
                    </a:lnTo>
                    <a:lnTo>
                      <a:pt x="34" y="36"/>
                    </a:lnTo>
                    <a:lnTo>
                      <a:pt x="34" y="36"/>
                    </a:lnTo>
                    <a:lnTo>
                      <a:pt x="33" y="36"/>
                    </a:lnTo>
                    <a:lnTo>
                      <a:pt x="32" y="36"/>
                    </a:lnTo>
                    <a:lnTo>
                      <a:pt x="32" y="36"/>
                    </a:lnTo>
                    <a:lnTo>
                      <a:pt x="31" y="36"/>
                    </a:lnTo>
                    <a:lnTo>
                      <a:pt x="31" y="36"/>
                    </a:lnTo>
                    <a:lnTo>
                      <a:pt x="30" y="35"/>
                    </a:lnTo>
                    <a:lnTo>
                      <a:pt x="29" y="35"/>
                    </a:lnTo>
                    <a:lnTo>
                      <a:pt x="28" y="35"/>
                    </a:lnTo>
                    <a:lnTo>
                      <a:pt x="27" y="35"/>
                    </a:lnTo>
                    <a:lnTo>
                      <a:pt x="26" y="34"/>
                    </a:lnTo>
                    <a:lnTo>
                      <a:pt x="24" y="34"/>
                    </a:lnTo>
                    <a:lnTo>
                      <a:pt x="23" y="33"/>
                    </a:lnTo>
                    <a:lnTo>
                      <a:pt x="21" y="33"/>
                    </a:lnTo>
                    <a:lnTo>
                      <a:pt x="20" y="32"/>
                    </a:lnTo>
                    <a:lnTo>
                      <a:pt x="18" y="31"/>
                    </a:lnTo>
                    <a:lnTo>
                      <a:pt x="17" y="31"/>
                    </a:lnTo>
                    <a:lnTo>
                      <a:pt x="16" y="30"/>
                    </a:lnTo>
                    <a:lnTo>
                      <a:pt x="14" y="30"/>
                    </a:lnTo>
                    <a:lnTo>
                      <a:pt x="13" y="29"/>
                    </a:lnTo>
                    <a:lnTo>
                      <a:pt x="11" y="29"/>
                    </a:lnTo>
                    <a:lnTo>
                      <a:pt x="10" y="28"/>
                    </a:lnTo>
                    <a:lnTo>
                      <a:pt x="9" y="28"/>
                    </a:lnTo>
                    <a:lnTo>
                      <a:pt x="8" y="27"/>
                    </a:lnTo>
                    <a:lnTo>
                      <a:pt x="7" y="26"/>
                    </a:lnTo>
                    <a:lnTo>
                      <a:pt x="6" y="26"/>
                    </a:lnTo>
                    <a:lnTo>
                      <a:pt x="4" y="25"/>
                    </a:lnTo>
                    <a:lnTo>
                      <a:pt x="2" y="24"/>
                    </a:lnTo>
                    <a:lnTo>
                      <a:pt x="1" y="24"/>
                    </a:lnTo>
                    <a:lnTo>
                      <a:pt x="0" y="23"/>
                    </a:lnTo>
                    <a:lnTo>
                      <a:pt x="6" y="20"/>
                    </a:lnTo>
                    <a:lnTo>
                      <a:pt x="7" y="21"/>
                    </a:lnTo>
                    <a:lnTo>
                      <a:pt x="8" y="21"/>
                    </a:lnTo>
                    <a:lnTo>
                      <a:pt x="9" y="22"/>
                    </a:lnTo>
                    <a:lnTo>
                      <a:pt x="11" y="22"/>
                    </a:lnTo>
                    <a:lnTo>
                      <a:pt x="13" y="23"/>
                    </a:lnTo>
                    <a:lnTo>
                      <a:pt x="15" y="24"/>
                    </a:lnTo>
                    <a:lnTo>
                      <a:pt x="16" y="24"/>
                    </a:lnTo>
                    <a:lnTo>
                      <a:pt x="17" y="24"/>
                    </a:lnTo>
                    <a:lnTo>
                      <a:pt x="19" y="25"/>
                    </a:lnTo>
                    <a:lnTo>
                      <a:pt x="20" y="25"/>
                    </a:lnTo>
                    <a:lnTo>
                      <a:pt x="21" y="26"/>
                    </a:lnTo>
                    <a:lnTo>
                      <a:pt x="23" y="26"/>
                    </a:lnTo>
                    <a:lnTo>
                      <a:pt x="24" y="27"/>
                    </a:lnTo>
                    <a:lnTo>
                      <a:pt x="25" y="27"/>
                    </a:lnTo>
                    <a:lnTo>
                      <a:pt x="27" y="28"/>
                    </a:lnTo>
                    <a:lnTo>
                      <a:pt x="28" y="28"/>
                    </a:lnTo>
                    <a:lnTo>
                      <a:pt x="29" y="29"/>
                    </a:lnTo>
                    <a:lnTo>
                      <a:pt x="31" y="29"/>
                    </a:lnTo>
                    <a:lnTo>
                      <a:pt x="32" y="29"/>
                    </a:lnTo>
                    <a:lnTo>
                      <a:pt x="32" y="29"/>
                    </a:lnTo>
                    <a:lnTo>
                      <a:pt x="33" y="30"/>
                    </a:lnTo>
                    <a:lnTo>
                      <a:pt x="33" y="30"/>
                    </a:lnTo>
                    <a:lnTo>
                      <a:pt x="34" y="30"/>
                    </a:lnTo>
                    <a:lnTo>
                      <a:pt x="35" y="30"/>
                    </a:lnTo>
                    <a:lnTo>
                      <a:pt x="35" y="30"/>
                    </a:lnTo>
                    <a:lnTo>
                      <a:pt x="36" y="31"/>
                    </a:lnTo>
                    <a:lnTo>
                      <a:pt x="36" y="31"/>
                    </a:lnTo>
                    <a:lnTo>
                      <a:pt x="37" y="31"/>
                    </a:lnTo>
                    <a:lnTo>
                      <a:pt x="38" y="31"/>
                    </a:lnTo>
                    <a:lnTo>
                      <a:pt x="38" y="31"/>
                    </a:lnTo>
                    <a:lnTo>
                      <a:pt x="39" y="31"/>
                    </a:lnTo>
                    <a:lnTo>
                      <a:pt x="39" y="31"/>
                    </a:lnTo>
                    <a:lnTo>
                      <a:pt x="40" y="31"/>
                    </a:lnTo>
                    <a:lnTo>
                      <a:pt x="40" y="32"/>
                    </a:lnTo>
                    <a:lnTo>
                      <a:pt x="41" y="32"/>
                    </a:lnTo>
                    <a:lnTo>
                      <a:pt x="41" y="32"/>
                    </a:lnTo>
                    <a:lnTo>
                      <a:pt x="43" y="32"/>
                    </a:lnTo>
                    <a:lnTo>
                      <a:pt x="43" y="32"/>
                    </a:lnTo>
                    <a:lnTo>
                      <a:pt x="45" y="32"/>
                    </a:lnTo>
                    <a:lnTo>
                      <a:pt x="45" y="33"/>
                    </a:lnTo>
                    <a:lnTo>
                      <a:pt x="46" y="33"/>
                    </a:lnTo>
                    <a:lnTo>
                      <a:pt x="47" y="33"/>
                    </a:lnTo>
                    <a:lnTo>
                      <a:pt x="48" y="33"/>
                    </a:lnTo>
                    <a:lnTo>
                      <a:pt x="49" y="33"/>
                    </a:lnTo>
                    <a:lnTo>
                      <a:pt x="50" y="33"/>
                    </a:lnTo>
                    <a:lnTo>
                      <a:pt x="51" y="33"/>
                    </a:lnTo>
                    <a:lnTo>
                      <a:pt x="51" y="33"/>
                    </a:lnTo>
                    <a:lnTo>
                      <a:pt x="53" y="34"/>
                    </a:lnTo>
                    <a:lnTo>
                      <a:pt x="54" y="34"/>
                    </a:lnTo>
                    <a:lnTo>
                      <a:pt x="55" y="34"/>
                    </a:lnTo>
                    <a:lnTo>
                      <a:pt x="57" y="34"/>
                    </a:lnTo>
                    <a:lnTo>
                      <a:pt x="58" y="34"/>
                    </a:lnTo>
                    <a:lnTo>
                      <a:pt x="58" y="33"/>
                    </a:lnTo>
                    <a:lnTo>
                      <a:pt x="57" y="32"/>
                    </a:lnTo>
                    <a:lnTo>
                      <a:pt x="56" y="31"/>
                    </a:lnTo>
                    <a:lnTo>
                      <a:pt x="55" y="30"/>
                    </a:lnTo>
                    <a:lnTo>
                      <a:pt x="55" y="29"/>
                    </a:lnTo>
                    <a:lnTo>
                      <a:pt x="53" y="28"/>
                    </a:lnTo>
                    <a:lnTo>
                      <a:pt x="52" y="26"/>
                    </a:lnTo>
                    <a:lnTo>
                      <a:pt x="52" y="26"/>
                    </a:lnTo>
                    <a:lnTo>
                      <a:pt x="51" y="25"/>
                    </a:lnTo>
                    <a:lnTo>
                      <a:pt x="50" y="24"/>
                    </a:lnTo>
                    <a:lnTo>
                      <a:pt x="49" y="23"/>
                    </a:lnTo>
                    <a:lnTo>
                      <a:pt x="49" y="23"/>
                    </a:lnTo>
                    <a:lnTo>
                      <a:pt x="48" y="22"/>
                    </a:lnTo>
                    <a:lnTo>
                      <a:pt x="47" y="21"/>
                    </a:lnTo>
                    <a:lnTo>
                      <a:pt x="46" y="21"/>
                    </a:lnTo>
                    <a:lnTo>
                      <a:pt x="45" y="20"/>
                    </a:lnTo>
                    <a:lnTo>
                      <a:pt x="44" y="19"/>
                    </a:lnTo>
                    <a:lnTo>
                      <a:pt x="44" y="19"/>
                    </a:lnTo>
                    <a:lnTo>
                      <a:pt x="43" y="18"/>
                    </a:lnTo>
                    <a:lnTo>
                      <a:pt x="42" y="17"/>
                    </a:lnTo>
                    <a:lnTo>
                      <a:pt x="41" y="17"/>
                    </a:lnTo>
                    <a:lnTo>
                      <a:pt x="40" y="16"/>
                    </a:lnTo>
                    <a:lnTo>
                      <a:pt x="39" y="15"/>
                    </a:lnTo>
                    <a:lnTo>
                      <a:pt x="38" y="15"/>
                    </a:lnTo>
                    <a:lnTo>
                      <a:pt x="37" y="14"/>
                    </a:lnTo>
                    <a:lnTo>
                      <a:pt x="36" y="14"/>
                    </a:lnTo>
                    <a:lnTo>
                      <a:pt x="35" y="13"/>
                    </a:lnTo>
                    <a:lnTo>
                      <a:pt x="34" y="12"/>
                    </a:lnTo>
                    <a:lnTo>
                      <a:pt x="33" y="12"/>
                    </a:lnTo>
                    <a:lnTo>
                      <a:pt x="32" y="11"/>
                    </a:lnTo>
                    <a:lnTo>
                      <a:pt x="31" y="11"/>
                    </a:lnTo>
                    <a:lnTo>
                      <a:pt x="30" y="10"/>
                    </a:lnTo>
                    <a:lnTo>
                      <a:pt x="29" y="10"/>
                    </a:lnTo>
                    <a:lnTo>
                      <a:pt x="28" y="9"/>
                    </a:lnTo>
                    <a:lnTo>
                      <a:pt x="27" y="9"/>
                    </a:lnTo>
                    <a:lnTo>
                      <a:pt x="26" y="8"/>
                    </a:lnTo>
                    <a:lnTo>
                      <a:pt x="24" y="7"/>
                    </a:lnTo>
                    <a:lnTo>
                      <a:pt x="23" y="6"/>
                    </a:lnTo>
                    <a:lnTo>
                      <a:pt x="21" y="5"/>
                    </a:lnTo>
                    <a:lnTo>
                      <a:pt x="20" y="5"/>
                    </a:lnTo>
                    <a:lnTo>
                      <a:pt x="19" y="4"/>
                    </a:lnTo>
                    <a:lnTo>
                      <a:pt x="19" y="3"/>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1944" name="Group 2737"/>
            <p:cNvGrpSpPr>
              <a:grpSpLocks/>
            </p:cNvGrpSpPr>
            <p:nvPr/>
          </p:nvGrpSpPr>
          <p:grpSpPr bwMode="auto">
            <a:xfrm>
              <a:off x="3554413" y="4069325"/>
              <a:ext cx="192088" cy="219075"/>
              <a:chOff x="2239" y="2521"/>
              <a:chExt cx="121" cy="138"/>
            </a:xfrm>
          </p:grpSpPr>
          <p:sp>
            <p:nvSpPr>
              <p:cNvPr id="4191" name="Freeform 2735"/>
              <p:cNvSpPr>
                <a:spLocks/>
              </p:cNvSpPr>
              <p:nvPr/>
            </p:nvSpPr>
            <p:spPr bwMode="auto">
              <a:xfrm>
                <a:off x="2239" y="2521"/>
                <a:ext cx="121" cy="138"/>
              </a:xfrm>
              <a:custGeom>
                <a:avLst/>
                <a:gdLst>
                  <a:gd name="T0" fmla="*/ 116 w 121"/>
                  <a:gd name="T1" fmla="*/ 0 h 138"/>
                  <a:gd name="T2" fmla="*/ 0 w 121"/>
                  <a:gd name="T3" fmla="*/ 0 h 138"/>
                  <a:gd name="T4" fmla="*/ 0 w 121"/>
                  <a:gd name="T5" fmla="*/ 80 h 138"/>
                  <a:gd name="T6" fmla="*/ 19 w 121"/>
                  <a:gd name="T7" fmla="*/ 113 h 138"/>
                  <a:gd name="T8" fmla="*/ 43 w 121"/>
                  <a:gd name="T9" fmla="*/ 134 h 138"/>
                  <a:gd name="T10" fmla="*/ 58 w 121"/>
                  <a:gd name="T11" fmla="*/ 138 h 138"/>
                  <a:gd name="T12" fmla="*/ 77 w 121"/>
                  <a:gd name="T13" fmla="*/ 129 h 138"/>
                  <a:gd name="T14" fmla="*/ 107 w 121"/>
                  <a:gd name="T15" fmla="*/ 100 h 138"/>
                  <a:gd name="T16" fmla="*/ 116 w 121"/>
                  <a:gd name="T17" fmla="*/ 67 h 138"/>
                  <a:gd name="T18" fmla="*/ 121 w 121"/>
                  <a:gd name="T19" fmla="*/ 25 h 138"/>
                  <a:gd name="T20" fmla="*/ 121 w 121"/>
                  <a:gd name="T21" fmla="*/ 0 h 138"/>
                  <a:gd name="T22" fmla="*/ 116 w 121"/>
                  <a:gd name="T2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38">
                    <a:moveTo>
                      <a:pt x="116" y="0"/>
                    </a:moveTo>
                    <a:lnTo>
                      <a:pt x="0" y="0"/>
                    </a:lnTo>
                    <a:lnTo>
                      <a:pt x="0" y="80"/>
                    </a:lnTo>
                    <a:lnTo>
                      <a:pt x="19" y="113"/>
                    </a:lnTo>
                    <a:lnTo>
                      <a:pt x="43" y="134"/>
                    </a:lnTo>
                    <a:lnTo>
                      <a:pt x="58" y="138"/>
                    </a:lnTo>
                    <a:lnTo>
                      <a:pt x="77" y="129"/>
                    </a:lnTo>
                    <a:lnTo>
                      <a:pt x="107" y="100"/>
                    </a:lnTo>
                    <a:lnTo>
                      <a:pt x="116" y="67"/>
                    </a:lnTo>
                    <a:lnTo>
                      <a:pt x="121" y="25"/>
                    </a:lnTo>
                    <a:lnTo>
                      <a:pt x="121" y="0"/>
                    </a:lnTo>
                    <a:lnTo>
                      <a:pt x="1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92" name="Freeform 2736"/>
              <p:cNvSpPr>
                <a:spLocks/>
              </p:cNvSpPr>
              <p:nvPr/>
            </p:nvSpPr>
            <p:spPr bwMode="auto">
              <a:xfrm>
                <a:off x="2239" y="2521"/>
                <a:ext cx="121" cy="138"/>
              </a:xfrm>
              <a:custGeom>
                <a:avLst/>
                <a:gdLst>
                  <a:gd name="T0" fmla="*/ 116 w 121"/>
                  <a:gd name="T1" fmla="*/ 0 h 138"/>
                  <a:gd name="T2" fmla="*/ 0 w 121"/>
                  <a:gd name="T3" fmla="*/ 0 h 138"/>
                  <a:gd name="T4" fmla="*/ 0 w 121"/>
                  <a:gd name="T5" fmla="*/ 80 h 138"/>
                  <a:gd name="T6" fmla="*/ 19 w 121"/>
                  <a:gd name="T7" fmla="*/ 113 h 138"/>
                  <a:gd name="T8" fmla="*/ 43 w 121"/>
                  <a:gd name="T9" fmla="*/ 134 h 138"/>
                  <a:gd name="T10" fmla="*/ 58 w 121"/>
                  <a:gd name="T11" fmla="*/ 138 h 138"/>
                  <a:gd name="T12" fmla="*/ 77 w 121"/>
                  <a:gd name="T13" fmla="*/ 129 h 138"/>
                  <a:gd name="T14" fmla="*/ 107 w 121"/>
                  <a:gd name="T15" fmla="*/ 100 h 138"/>
                  <a:gd name="T16" fmla="*/ 116 w 121"/>
                  <a:gd name="T17" fmla="*/ 67 h 138"/>
                  <a:gd name="T18" fmla="*/ 121 w 121"/>
                  <a:gd name="T19" fmla="*/ 25 h 138"/>
                  <a:gd name="T20" fmla="*/ 121 w 121"/>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38">
                    <a:moveTo>
                      <a:pt x="116" y="0"/>
                    </a:moveTo>
                    <a:lnTo>
                      <a:pt x="0" y="0"/>
                    </a:lnTo>
                    <a:lnTo>
                      <a:pt x="0" y="80"/>
                    </a:lnTo>
                    <a:lnTo>
                      <a:pt x="19" y="113"/>
                    </a:lnTo>
                    <a:lnTo>
                      <a:pt x="43" y="134"/>
                    </a:lnTo>
                    <a:lnTo>
                      <a:pt x="58" y="138"/>
                    </a:lnTo>
                    <a:lnTo>
                      <a:pt x="77" y="129"/>
                    </a:lnTo>
                    <a:lnTo>
                      <a:pt x="107" y="100"/>
                    </a:lnTo>
                    <a:lnTo>
                      <a:pt x="116" y="67"/>
                    </a:lnTo>
                    <a:lnTo>
                      <a:pt x="121" y="25"/>
                    </a:lnTo>
                    <a:lnTo>
                      <a:pt x="121" y="0"/>
                    </a:ln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945" name="Freeform 2738"/>
            <p:cNvSpPr>
              <a:spLocks/>
            </p:cNvSpPr>
            <p:nvPr/>
          </p:nvSpPr>
          <p:spPr bwMode="auto">
            <a:xfrm>
              <a:off x="3649665" y="4182036"/>
              <a:ext cx="66675" cy="76200"/>
            </a:xfrm>
            <a:custGeom>
              <a:avLst/>
              <a:gdLst>
                <a:gd name="T0" fmla="*/ 42 w 42"/>
                <a:gd name="T1" fmla="*/ 0 h 48"/>
                <a:gd name="T2" fmla="*/ 0 w 42"/>
                <a:gd name="T3" fmla="*/ 0 h 48"/>
                <a:gd name="T4" fmla="*/ 0 w 42"/>
                <a:gd name="T5" fmla="*/ 48 h 48"/>
                <a:gd name="T6" fmla="*/ 27 w 42"/>
                <a:gd name="T7" fmla="*/ 21 h 48"/>
                <a:gd name="T8" fmla="*/ 42 w 42"/>
                <a:gd name="T9" fmla="*/ 0 h 48"/>
              </a:gdLst>
              <a:ahLst/>
              <a:cxnLst>
                <a:cxn ang="0">
                  <a:pos x="T0" y="T1"/>
                </a:cxn>
                <a:cxn ang="0">
                  <a:pos x="T2" y="T3"/>
                </a:cxn>
                <a:cxn ang="0">
                  <a:pos x="T4" y="T5"/>
                </a:cxn>
                <a:cxn ang="0">
                  <a:pos x="T6" y="T7"/>
                </a:cxn>
                <a:cxn ang="0">
                  <a:pos x="T8" y="T9"/>
                </a:cxn>
              </a:cxnLst>
              <a:rect l="0" t="0" r="r" b="b"/>
              <a:pathLst>
                <a:path w="42" h="48">
                  <a:moveTo>
                    <a:pt x="42" y="0"/>
                  </a:moveTo>
                  <a:lnTo>
                    <a:pt x="0" y="0"/>
                  </a:lnTo>
                  <a:lnTo>
                    <a:pt x="0" y="48"/>
                  </a:lnTo>
                  <a:lnTo>
                    <a:pt x="27" y="21"/>
                  </a:lnTo>
                  <a:lnTo>
                    <a:pt x="42" y="0"/>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46" name="Freeform 2739"/>
            <p:cNvSpPr>
              <a:spLocks/>
            </p:cNvSpPr>
            <p:nvPr/>
          </p:nvSpPr>
          <p:spPr bwMode="auto">
            <a:xfrm>
              <a:off x="3570290" y="4094725"/>
              <a:ext cx="74613" cy="79375"/>
            </a:xfrm>
            <a:custGeom>
              <a:avLst/>
              <a:gdLst>
                <a:gd name="T0" fmla="*/ 46 w 47"/>
                <a:gd name="T1" fmla="*/ 0 h 50"/>
                <a:gd name="T2" fmla="*/ 47 w 47"/>
                <a:gd name="T3" fmla="*/ 50 h 50"/>
                <a:gd name="T4" fmla="*/ 1 w 47"/>
                <a:gd name="T5" fmla="*/ 50 h 50"/>
                <a:gd name="T6" fmla="*/ 0 w 47"/>
                <a:gd name="T7" fmla="*/ 1 h 50"/>
                <a:gd name="T8" fmla="*/ 46 w 47"/>
                <a:gd name="T9" fmla="*/ 0 h 50"/>
              </a:gdLst>
              <a:ahLst/>
              <a:cxnLst>
                <a:cxn ang="0">
                  <a:pos x="T0" y="T1"/>
                </a:cxn>
                <a:cxn ang="0">
                  <a:pos x="T2" y="T3"/>
                </a:cxn>
                <a:cxn ang="0">
                  <a:pos x="T4" y="T5"/>
                </a:cxn>
                <a:cxn ang="0">
                  <a:pos x="T6" y="T7"/>
                </a:cxn>
                <a:cxn ang="0">
                  <a:pos x="T8" y="T9"/>
                </a:cxn>
              </a:cxnLst>
              <a:rect l="0" t="0" r="r" b="b"/>
              <a:pathLst>
                <a:path w="47" h="50">
                  <a:moveTo>
                    <a:pt x="46" y="0"/>
                  </a:moveTo>
                  <a:lnTo>
                    <a:pt x="47" y="50"/>
                  </a:lnTo>
                  <a:lnTo>
                    <a:pt x="1" y="50"/>
                  </a:lnTo>
                  <a:lnTo>
                    <a:pt x="0" y="1"/>
                  </a:lnTo>
                  <a:lnTo>
                    <a:pt x="46" y="0"/>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47" name="Freeform 2740"/>
            <p:cNvSpPr>
              <a:spLocks/>
            </p:cNvSpPr>
            <p:nvPr/>
          </p:nvSpPr>
          <p:spPr bwMode="auto">
            <a:xfrm>
              <a:off x="3540126" y="4061386"/>
              <a:ext cx="222250" cy="234950"/>
            </a:xfrm>
            <a:custGeom>
              <a:avLst/>
              <a:gdLst>
                <a:gd name="T0" fmla="*/ 140 w 140"/>
                <a:gd name="T1" fmla="*/ 0 h 148"/>
                <a:gd name="T2" fmla="*/ 12 w 140"/>
                <a:gd name="T3" fmla="*/ 10 h 148"/>
                <a:gd name="T4" fmla="*/ 12 w 140"/>
                <a:gd name="T5" fmla="*/ 58 h 148"/>
                <a:gd name="T6" fmla="*/ 13 w 140"/>
                <a:gd name="T7" fmla="*/ 74 h 148"/>
                <a:gd name="T8" fmla="*/ 15 w 140"/>
                <a:gd name="T9" fmla="*/ 82 h 148"/>
                <a:gd name="T10" fmla="*/ 17 w 140"/>
                <a:gd name="T11" fmla="*/ 89 h 148"/>
                <a:gd name="T12" fmla="*/ 19 w 140"/>
                <a:gd name="T13" fmla="*/ 95 h 148"/>
                <a:gd name="T14" fmla="*/ 20 w 140"/>
                <a:gd name="T15" fmla="*/ 99 h 148"/>
                <a:gd name="T16" fmla="*/ 22 w 140"/>
                <a:gd name="T17" fmla="*/ 103 h 148"/>
                <a:gd name="T18" fmla="*/ 25 w 140"/>
                <a:gd name="T19" fmla="*/ 106 h 148"/>
                <a:gd name="T20" fmla="*/ 27 w 140"/>
                <a:gd name="T21" fmla="*/ 110 h 148"/>
                <a:gd name="T22" fmla="*/ 30 w 140"/>
                <a:gd name="T23" fmla="*/ 113 h 148"/>
                <a:gd name="T24" fmla="*/ 32 w 140"/>
                <a:gd name="T25" fmla="*/ 116 h 148"/>
                <a:gd name="T26" fmla="*/ 34 w 140"/>
                <a:gd name="T27" fmla="*/ 118 h 148"/>
                <a:gd name="T28" fmla="*/ 37 w 140"/>
                <a:gd name="T29" fmla="*/ 120 h 148"/>
                <a:gd name="T30" fmla="*/ 40 w 140"/>
                <a:gd name="T31" fmla="*/ 122 h 148"/>
                <a:gd name="T32" fmla="*/ 44 w 140"/>
                <a:gd name="T33" fmla="*/ 125 h 148"/>
                <a:gd name="T34" fmla="*/ 45 w 140"/>
                <a:gd name="T35" fmla="*/ 126 h 148"/>
                <a:gd name="T36" fmla="*/ 47 w 140"/>
                <a:gd name="T37" fmla="*/ 127 h 148"/>
                <a:gd name="T38" fmla="*/ 49 w 140"/>
                <a:gd name="T39" fmla="*/ 128 h 148"/>
                <a:gd name="T40" fmla="*/ 50 w 140"/>
                <a:gd name="T41" fmla="*/ 129 h 148"/>
                <a:gd name="T42" fmla="*/ 52 w 140"/>
                <a:gd name="T43" fmla="*/ 130 h 148"/>
                <a:gd name="T44" fmla="*/ 53 w 140"/>
                <a:gd name="T45" fmla="*/ 130 h 148"/>
                <a:gd name="T46" fmla="*/ 55 w 140"/>
                <a:gd name="T47" fmla="*/ 131 h 148"/>
                <a:gd name="T48" fmla="*/ 56 w 140"/>
                <a:gd name="T49" fmla="*/ 132 h 148"/>
                <a:gd name="T50" fmla="*/ 58 w 140"/>
                <a:gd name="T51" fmla="*/ 132 h 148"/>
                <a:gd name="T52" fmla="*/ 60 w 140"/>
                <a:gd name="T53" fmla="*/ 134 h 148"/>
                <a:gd name="T54" fmla="*/ 63 w 140"/>
                <a:gd name="T55" fmla="*/ 135 h 148"/>
                <a:gd name="T56" fmla="*/ 65 w 140"/>
                <a:gd name="T57" fmla="*/ 136 h 148"/>
                <a:gd name="T58" fmla="*/ 67 w 140"/>
                <a:gd name="T59" fmla="*/ 137 h 148"/>
                <a:gd name="T60" fmla="*/ 67 w 140"/>
                <a:gd name="T61" fmla="*/ 148 h 148"/>
                <a:gd name="T62" fmla="*/ 65 w 140"/>
                <a:gd name="T63" fmla="*/ 148 h 148"/>
                <a:gd name="T64" fmla="*/ 63 w 140"/>
                <a:gd name="T65" fmla="*/ 147 h 148"/>
                <a:gd name="T66" fmla="*/ 60 w 140"/>
                <a:gd name="T67" fmla="*/ 145 h 148"/>
                <a:gd name="T68" fmla="*/ 58 w 140"/>
                <a:gd name="T69" fmla="*/ 145 h 148"/>
                <a:gd name="T70" fmla="*/ 56 w 140"/>
                <a:gd name="T71" fmla="*/ 144 h 148"/>
                <a:gd name="T72" fmla="*/ 54 w 140"/>
                <a:gd name="T73" fmla="*/ 143 h 148"/>
                <a:gd name="T74" fmla="*/ 53 w 140"/>
                <a:gd name="T75" fmla="*/ 142 h 148"/>
                <a:gd name="T76" fmla="*/ 51 w 140"/>
                <a:gd name="T77" fmla="*/ 141 h 148"/>
                <a:gd name="T78" fmla="*/ 49 w 140"/>
                <a:gd name="T79" fmla="*/ 140 h 148"/>
                <a:gd name="T80" fmla="*/ 47 w 140"/>
                <a:gd name="T81" fmla="*/ 139 h 148"/>
                <a:gd name="T82" fmla="*/ 45 w 140"/>
                <a:gd name="T83" fmla="*/ 138 h 148"/>
                <a:gd name="T84" fmla="*/ 43 w 140"/>
                <a:gd name="T85" fmla="*/ 136 h 148"/>
                <a:gd name="T86" fmla="*/ 40 w 140"/>
                <a:gd name="T87" fmla="*/ 134 h 148"/>
                <a:gd name="T88" fmla="*/ 36 w 140"/>
                <a:gd name="T89" fmla="*/ 131 h 148"/>
                <a:gd name="T90" fmla="*/ 32 w 140"/>
                <a:gd name="T91" fmla="*/ 128 h 148"/>
                <a:gd name="T92" fmla="*/ 27 w 140"/>
                <a:gd name="T93" fmla="*/ 124 h 148"/>
                <a:gd name="T94" fmla="*/ 24 w 140"/>
                <a:gd name="T95" fmla="*/ 121 h 148"/>
                <a:gd name="T96" fmla="*/ 20 w 140"/>
                <a:gd name="T97" fmla="*/ 117 h 148"/>
                <a:gd name="T98" fmla="*/ 19 w 140"/>
                <a:gd name="T99" fmla="*/ 114 h 148"/>
                <a:gd name="T100" fmla="*/ 17 w 140"/>
                <a:gd name="T101" fmla="*/ 112 h 148"/>
                <a:gd name="T102" fmla="*/ 16 w 140"/>
                <a:gd name="T103" fmla="*/ 110 h 148"/>
                <a:gd name="T104" fmla="*/ 15 w 140"/>
                <a:gd name="T105" fmla="*/ 107 h 148"/>
                <a:gd name="T106" fmla="*/ 12 w 140"/>
                <a:gd name="T107" fmla="*/ 102 h 148"/>
                <a:gd name="T108" fmla="*/ 10 w 140"/>
                <a:gd name="T109" fmla="*/ 97 h 148"/>
                <a:gd name="T110" fmla="*/ 8 w 140"/>
                <a:gd name="T111" fmla="*/ 91 h 148"/>
                <a:gd name="T112" fmla="*/ 7 w 140"/>
                <a:gd name="T113" fmla="*/ 86 h 148"/>
                <a:gd name="T114" fmla="*/ 4 w 140"/>
                <a:gd name="T115" fmla="*/ 74 h 148"/>
                <a:gd name="T116" fmla="*/ 2 w 140"/>
                <a:gd name="T117" fmla="*/ 57 h 148"/>
                <a:gd name="T118" fmla="*/ 0 w 140"/>
                <a:gd name="T119" fmla="*/ 31 h 148"/>
                <a:gd name="T120" fmla="*/ 0 w 140"/>
                <a:gd name="T121" fmla="*/ 10 h 148"/>
                <a:gd name="T122" fmla="*/ 1 w 140"/>
                <a:gd name="T1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148">
                  <a:moveTo>
                    <a:pt x="1" y="0"/>
                  </a:moveTo>
                  <a:lnTo>
                    <a:pt x="140" y="0"/>
                  </a:lnTo>
                  <a:lnTo>
                    <a:pt x="129" y="10"/>
                  </a:lnTo>
                  <a:lnTo>
                    <a:pt x="12" y="10"/>
                  </a:lnTo>
                  <a:lnTo>
                    <a:pt x="11" y="36"/>
                  </a:lnTo>
                  <a:lnTo>
                    <a:pt x="12" y="58"/>
                  </a:lnTo>
                  <a:lnTo>
                    <a:pt x="13" y="69"/>
                  </a:lnTo>
                  <a:lnTo>
                    <a:pt x="13" y="74"/>
                  </a:lnTo>
                  <a:lnTo>
                    <a:pt x="14" y="78"/>
                  </a:lnTo>
                  <a:lnTo>
                    <a:pt x="15" y="82"/>
                  </a:lnTo>
                  <a:lnTo>
                    <a:pt x="16" y="86"/>
                  </a:lnTo>
                  <a:lnTo>
                    <a:pt x="17" y="89"/>
                  </a:lnTo>
                  <a:lnTo>
                    <a:pt x="17" y="92"/>
                  </a:lnTo>
                  <a:lnTo>
                    <a:pt x="19" y="95"/>
                  </a:lnTo>
                  <a:lnTo>
                    <a:pt x="19" y="97"/>
                  </a:lnTo>
                  <a:lnTo>
                    <a:pt x="20" y="99"/>
                  </a:lnTo>
                  <a:lnTo>
                    <a:pt x="21" y="101"/>
                  </a:lnTo>
                  <a:lnTo>
                    <a:pt x="22" y="103"/>
                  </a:lnTo>
                  <a:lnTo>
                    <a:pt x="23" y="105"/>
                  </a:lnTo>
                  <a:lnTo>
                    <a:pt x="25" y="106"/>
                  </a:lnTo>
                  <a:lnTo>
                    <a:pt x="26" y="108"/>
                  </a:lnTo>
                  <a:lnTo>
                    <a:pt x="27" y="110"/>
                  </a:lnTo>
                  <a:lnTo>
                    <a:pt x="28" y="111"/>
                  </a:lnTo>
                  <a:lnTo>
                    <a:pt x="30" y="113"/>
                  </a:lnTo>
                  <a:lnTo>
                    <a:pt x="32" y="115"/>
                  </a:lnTo>
                  <a:lnTo>
                    <a:pt x="32" y="116"/>
                  </a:lnTo>
                  <a:lnTo>
                    <a:pt x="33" y="117"/>
                  </a:lnTo>
                  <a:lnTo>
                    <a:pt x="34" y="118"/>
                  </a:lnTo>
                  <a:lnTo>
                    <a:pt x="36" y="119"/>
                  </a:lnTo>
                  <a:lnTo>
                    <a:pt x="37" y="120"/>
                  </a:lnTo>
                  <a:lnTo>
                    <a:pt x="38" y="121"/>
                  </a:lnTo>
                  <a:lnTo>
                    <a:pt x="40" y="122"/>
                  </a:lnTo>
                  <a:lnTo>
                    <a:pt x="41" y="123"/>
                  </a:lnTo>
                  <a:lnTo>
                    <a:pt x="44" y="125"/>
                  </a:lnTo>
                  <a:lnTo>
                    <a:pt x="45" y="126"/>
                  </a:lnTo>
                  <a:lnTo>
                    <a:pt x="45" y="126"/>
                  </a:lnTo>
                  <a:lnTo>
                    <a:pt x="46" y="127"/>
                  </a:lnTo>
                  <a:lnTo>
                    <a:pt x="47" y="127"/>
                  </a:lnTo>
                  <a:lnTo>
                    <a:pt x="48" y="127"/>
                  </a:lnTo>
                  <a:lnTo>
                    <a:pt x="49" y="128"/>
                  </a:lnTo>
                  <a:lnTo>
                    <a:pt x="49" y="128"/>
                  </a:lnTo>
                  <a:lnTo>
                    <a:pt x="50" y="129"/>
                  </a:lnTo>
                  <a:lnTo>
                    <a:pt x="51" y="129"/>
                  </a:lnTo>
                  <a:lnTo>
                    <a:pt x="52" y="130"/>
                  </a:lnTo>
                  <a:lnTo>
                    <a:pt x="52" y="130"/>
                  </a:lnTo>
                  <a:lnTo>
                    <a:pt x="53" y="130"/>
                  </a:lnTo>
                  <a:lnTo>
                    <a:pt x="54" y="131"/>
                  </a:lnTo>
                  <a:lnTo>
                    <a:pt x="55" y="131"/>
                  </a:lnTo>
                  <a:lnTo>
                    <a:pt x="56" y="131"/>
                  </a:lnTo>
                  <a:lnTo>
                    <a:pt x="56" y="132"/>
                  </a:lnTo>
                  <a:lnTo>
                    <a:pt x="57" y="132"/>
                  </a:lnTo>
                  <a:lnTo>
                    <a:pt x="58" y="132"/>
                  </a:lnTo>
                  <a:lnTo>
                    <a:pt x="59" y="133"/>
                  </a:lnTo>
                  <a:lnTo>
                    <a:pt x="60" y="134"/>
                  </a:lnTo>
                  <a:lnTo>
                    <a:pt x="62" y="134"/>
                  </a:lnTo>
                  <a:lnTo>
                    <a:pt x="63" y="135"/>
                  </a:lnTo>
                  <a:lnTo>
                    <a:pt x="64" y="135"/>
                  </a:lnTo>
                  <a:lnTo>
                    <a:pt x="65" y="136"/>
                  </a:lnTo>
                  <a:lnTo>
                    <a:pt x="66" y="136"/>
                  </a:lnTo>
                  <a:lnTo>
                    <a:pt x="67" y="137"/>
                  </a:lnTo>
                  <a:lnTo>
                    <a:pt x="69" y="137"/>
                  </a:lnTo>
                  <a:lnTo>
                    <a:pt x="67" y="148"/>
                  </a:lnTo>
                  <a:lnTo>
                    <a:pt x="66" y="148"/>
                  </a:lnTo>
                  <a:lnTo>
                    <a:pt x="65" y="148"/>
                  </a:lnTo>
                  <a:lnTo>
                    <a:pt x="64" y="147"/>
                  </a:lnTo>
                  <a:lnTo>
                    <a:pt x="63" y="147"/>
                  </a:lnTo>
                  <a:lnTo>
                    <a:pt x="61" y="146"/>
                  </a:lnTo>
                  <a:lnTo>
                    <a:pt x="60" y="145"/>
                  </a:lnTo>
                  <a:lnTo>
                    <a:pt x="59" y="145"/>
                  </a:lnTo>
                  <a:lnTo>
                    <a:pt x="58" y="145"/>
                  </a:lnTo>
                  <a:lnTo>
                    <a:pt x="57" y="144"/>
                  </a:lnTo>
                  <a:lnTo>
                    <a:pt x="56" y="144"/>
                  </a:lnTo>
                  <a:lnTo>
                    <a:pt x="55" y="143"/>
                  </a:lnTo>
                  <a:lnTo>
                    <a:pt x="54" y="143"/>
                  </a:lnTo>
                  <a:lnTo>
                    <a:pt x="54" y="142"/>
                  </a:lnTo>
                  <a:lnTo>
                    <a:pt x="53" y="142"/>
                  </a:lnTo>
                  <a:lnTo>
                    <a:pt x="52" y="141"/>
                  </a:lnTo>
                  <a:lnTo>
                    <a:pt x="51" y="141"/>
                  </a:lnTo>
                  <a:lnTo>
                    <a:pt x="50" y="141"/>
                  </a:lnTo>
                  <a:lnTo>
                    <a:pt x="49" y="140"/>
                  </a:lnTo>
                  <a:lnTo>
                    <a:pt x="48" y="139"/>
                  </a:lnTo>
                  <a:lnTo>
                    <a:pt x="47" y="139"/>
                  </a:lnTo>
                  <a:lnTo>
                    <a:pt x="46" y="138"/>
                  </a:lnTo>
                  <a:lnTo>
                    <a:pt x="45" y="138"/>
                  </a:lnTo>
                  <a:lnTo>
                    <a:pt x="44" y="137"/>
                  </a:lnTo>
                  <a:lnTo>
                    <a:pt x="43" y="136"/>
                  </a:lnTo>
                  <a:lnTo>
                    <a:pt x="42" y="136"/>
                  </a:lnTo>
                  <a:lnTo>
                    <a:pt x="40" y="134"/>
                  </a:lnTo>
                  <a:lnTo>
                    <a:pt x="38" y="133"/>
                  </a:lnTo>
                  <a:lnTo>
                    <a:pt x="36" y="131"/>
                  </a:lnTo>
                  <a:lnTo>
                    <a:pt x="33" y="130"/>
                  </a:lnTo>
                  <a:lnTo>
                    <a:pt x="32" y="128"/>
                  </a:lnTo>
                  <a:lnTo>
                    <a:pt x="29" y="126"/>
                  </a:lnTo>
                  <a:lnTo>
                    <a:pt x="27" y="124"/>
                  </a:lnTo>
                  <a:lnTo>
                    <a:pt x="26" y="123"/>
                  </a:lnTo>
                  <a:lnTo>
                    <a:pt x="24" y="121"/>
                  </a:lnTo>
                  <a:lnTo>
                    <a:pt x="22" y="119"/>
                  </a:lnTo>
                  <a:lnTo>
                    <a:pt x="20" y="117"/>
                  </a:lnTo>
                  <a:lnTo>
                    <a:pt x="20" y="115"/>
                  </a:lnTo>
                  <a:lnTo>
                    <a:pt x="19" y="114"/>
                  </a:lnTo>
                  <a:lnTo>
                    <a:pt x="18" y="113"/>
                  </a:lnTo>
                  <a:lnTo>
                    <a:pt x="17" y="112"/>
                  </a:lnTo>
                  <a:lnTo>
                    <a:pt x="17" y="111"/>
                  </a:lnTo>
                  <a:lnTo>
                    <a:pt x="16" y="110"/>
                  </a:lnTo>
                  <a:lnTo>
                    <a:pt x="15" y="109"/>
                  </a:lnTo>
                  <a:lnTo>
                    <a:pt x="15" y="107"/>
                  </a:lnTo>
                  <a:lnTo>
                    <a:pt x="13" y="105"/>
                  </a:lnTo>
                  <a:lnTo>
                    <a:pt x="12" y="102"/>
                  </a:lnTo>
                  <a:lnTo>
                    <a:pt x="11" y="100"/>
                  </a:lnTo>
                  <a:lnTo>
                    <a:pt x="10" y="97"/>
                  </a:lnTo>
                  <a:lnTo>
                    <a:pt x="9" y="94"/>
                  </a:lnTo>
                  <a:lnTo>
                    <a:pt x="8" y="91"/>
                  </a:lnTo>
                  <a:lnTo>
                    <a:pt x="7" y="89"/>
                  </a:lnTo>
                  <a:lnTo>
                    <a:pt x="7" y="86"/>
                  </a:lnTo>
                  <a:lnTo>
                    <a:pt x="5" y="80"/>
                  </a:lnTo>
                  <a:lnTo>
                    <a:pt x="4" y="74"/>
                  </a:lnTo>
                  <a:lnTo>
                    <a:pt x="3" y="68"/>
                  </a:lnTo>
                  <a:lnTo>
                    <a:pt x="2" y="57"/>
                  </a:lnTo>
                  <a:lnTo>
                    <a:pt x="1" y="47"/>
                  </a:lnTo>
                  <a:lnTo>
                    <a:pt x="0" y="31"/>
                  </a:lnTo>
                  <a:lnTo>
                    <a:pt x="0" y="20"/>
                  </a:lnTo>
                  <a:lnTo>
                    <a:pt x="0" y="10"/>
                  </a:lnTo>
                  <a:lnTo>
                    <a:pt x="1" y="3"/>
                  </a:lnTo>
                  <a:lnTo>
                    <a:pt x="1" y="0"/>
                  </a:lnTo>
                  <a:close/>
                </a:path>
              </a:pathLst>
            </a:custGeom>
            <a:solidFill>
              <a:srgbClr val="926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48" name="Freeform 2741"/>
            <p:cNvSpPr>
              <a:spLocks/>
            </p:cNvSpPr>
            <p:nvPr/>
          </p:nvSpPr>
          <p:spPr bwMode="auto">
            <a:xfrm>
              <a:off x="3644903" y="4061388"/>
              <a:ext cx="119063" cy="233363"/>
            </a:xfrm>
            <a:custGeom>
              <a:avLst/>
              <a:gdLst>
                <a:gd name="T0" fmla="*/ 75 w 75"/>
                <a:gd name="T1" fmla="*/ 35 h 147"/>
                <a:gd name="T2" fmla="*/ 73 w 75"/>
                <a:gd name="T3" fmla="*/ 50 h 147"/>
                <a:gd name="T4" fmla="*/ 71 w 75"/>
                <a:gd name="T5" fmla="*/ 61 h 147"/>
                <a:gd name="T6" fmla="*/ 70 w 75"/>
                <a:gd name="T7" fmla="*/ 69 h 147"/>
                <a:gd name="T8" fmla="*/ 68 w 75"/>
                <a:gd name="T9" fmla="*/ 76 h 147"/>
                <a:gd name="T10" fmla="*/ 66 w 75"/>
                <a:gd name="T11" fmla="*/ 81 h 147"/>
                <a:gd name="T12" fmla="*/ 65 w 75"/>
                <a:gd name="T13" fmla="*/ 84 h 147"/>
                <a:gd name="T14" fmla="*/ 63 w 75"/>
                <a:gd name="T15" fmla="*/ 89 h 147"/>
                <a:gd name="T16" fmla="*/ 61 w 75"/>
                <a:gd name="T17" fmla="*/ 93 h 147"/>
                <a:gd name="T18" fmla="*/ 60 w 75"/>
                <a:gd name="T19" fmla="*/ 96 h 147"/>
                <a:gd name="T20" fmla="*/ 58 w 75"/>
                <a:gd name="T21" fmla="*/ 98 h 147"/>
                <a:gd name="T22" fmla="*/ 57 w 75"/>
                <a:gd name="T23" fmla="*/ 101 h 147"/>
                <a:gd name="T24" fmla="*/ 56 w 75"/>
                <a:gd name="T25" fmla="*/ 103 h 147"/>
                <a:gd name="T26" fmla="*/ 54 w 75"/>
                <a:gd name="T27" fmla="*/ 105 h 147"/>
                <a:gd name="T28" fmla="*/ 52 w 75"/>
                <a:gd name="T29" fmla="*/ 108 h 147"/>
                <a:gd name="T30" fmla="*/ 51 w 75"/>
                <a:gd name="T31" fmla="*/ 110 h 147"/>
                <a:gd name="T32" fmla="*/ 50 w 75"/>
                <a:gd name="T33" fmla="*/ 112 h 147"/>
                <a:gd name="T34" fmla="*/ 48 w 75"/>
                <a:gd name="T35" fmla="*/ 115 h 147"/>
                <a:gd name="T36" fmla="*/ 45 w 75"/>
                <a:gd name="T37" fmla="*/ 119 h 147"/>
                <a:gd name="T38" fmla="*/ 42 w 75"/>
                <a:gd name="T39" fmla="*/ 122 h 147"/>
                <a:gd name="T40" fmla="*/ 39 w 75"/>
                <a:gd name="T41" fmla="*/ 125 h 147"/>
                <a:gd name="T42" fmla="*/ 37 w 75"/>
                <a:gd name="T43" fmla="*/ 127 h 147"/>
                <a:gd name="T44" fmla="*/ 34 w 75"/>
                <a:gd name="T45" fmla="*/ 130 h 147"/>
                <a:gd name="T46" fmla="*/ 31 w 75"/>
                <a:gd name="T47" fmla="*/ 132 h 147"/>
                <a:gd name="T48" fmla="*/ 27 w 75"/>
                <a:gd name="T49" fmla="*/ 135 h 147"/>
                <a:gd name="T50" fmla="*/ 24 w 75"/>
                <a:gd name="T51" fmla="*/ 138 h 147"/>
                <a:gd name="T52" fmla="*/ 21 w 75"/>
                <a:gd name="T53" fmla="*/ 139 h 147"/>
                <a:gd name="T54" fmla="*/ 20 w 75"/>
                <a:gd name="T55" fmla="*/ 140 h 147"/>
                <a:gd name="T56" fmla="*/ 18 w 75"/>
                <a:gd name="T57" fmla="*/ 140 h 147"/>
                <a:gd name="T58" fmla="*/ 16 w 75"/>
                <a:gd name="T59" fmla="*/ 141 h 147"/>
                <a:gd name="T60" fmla="*/ 14 w 75"/>
                <a:gd name="T61" fmla="*/ 142 h 147"/>
                <a:gd name="T62" fmla="*/ 13 w 75"/>
                <a:gd name="T63" fmla="*/ 143 h 147"/>
                <a:gd name="T64" fmla="*/ 11 w 75"/>
                <a:gd name="T65" fmla="*/ 144 h 147"/>
                <a:gd name="T66" fmla="*/ 9 w 75"/>
                <a:gd name="T67" fmla="*/ 144 h 147"/>
                <a:gd name="T68" fmla="*/ 6 w 75"/>
                <a:gd name="T69" fmla="*/ 146 h 147"/>
                <a:gd name="T70" fmla="*/ 4 w 75"/>
                <a:gd name="T71" fmla="*/ 147 h 147"/>
                <a:gd name="T72" fmla="*/ 2 w 75"/>
                <a:gd name="T73" fmla="*/ 147 h 147"/>
                <a:gd name="T74" fmla="*/ 11 w 75"/>
                <a:gd name="T75" fmla="*/ 132 h 147"/>
                <a:gd name="T76" fmla="*/ 14 w 75"/>
                <a:gd name="T77" fmla="*/ 131 h 147"/>
                <a:gd name="T78" fmla="*/ 16 w 75"/>
                <a:gd name="T79" fmla="*/ 130 h 147"/>
                <a:gd name="T80" fmla="*/ 17 w 75"/>
                <a:gd name="T81" fmla="*/ 129 h 147"/>
                <a:gd name="T82" fmla="*/ 19 w 75"/>
                <a:gd name="T83" fmla="*/ 128 h 147"/>
                <a:gd name="T84" fmla="*/ 23 w 75"/>
                <a:gd name="T85" fmla="*/ 126 h 147"/>
                <a:gd name="T86" fmla="*/ 26 w 75"/>
                <a:gd name="T87" fmla="*/ 123 h 147"/>
                <a:gd name="T88" fmla="*/ 29 w 75"/>
                <a:gd name="T89" fmla="*/ 121 h 147"/>
                <a:gd name="T90" fmla="*/ 33 w 75"/>
                <a:gd name="T91" fmla="*/ 117 h 147"/>
                <a:gd name="T92" fmla="*/ 36 w 75"/>
                <a:gd name="T93" fmla="*/ 114 h 147"/>
                <a:gd name="T94" fmla="*/ 39 w 75"/>
                <a:gd name="T95" fmla="*/ 110 h 147"/>
                <a:gd name="T96" fmla="*/ 42 w 75"/>
                <a:gd name="T97" fmla="*/ 106 h 147"/>
                <a:gd name="T98" fmla="*/ 45 w 75"/>
                <a:gd name="T99" fmla="*/ 102 h 147"/>
                <a:gd name="T100" fmla="*/ 47 w 75"/>
                <a:gd name="T101" fmla="*/ 99 h 147"/>
                <a:gd name="T102" fmla="*/ 49 w 75"/>
                <a:gd name="T103" fmla="*/ 95 h 147"/>
                <a:gd name="T104" fmla="*/ 51 w 75"/>
                <a:gd name="T105" fmla="*/ 92 h 147"/>
                <a:gd name="T106" fmla="*/ 54 w 75"/>
                <a:gd name="T107" fmla="*/ 85 h 147"/>
                <a:gd name="T108" fmla="*/ 56 w 75"/>
                <a:gd name="T109" fmla="*/ 78 h 147"/>
                <a:gd name="T110" fmla="*/ 58 w 75"/>
                <a:gd name="T111" fmla="*/ 72 h 147"/>
                <a:gd name="T112" fmla="*/ 60 w 75"/>
                <a:gd name="T113" fmla="*/ 57 h 147"/>
                <a:gd name="T114" fmla="*/ 63 w 75"/>
                <a:gd name="T115" fmla="*/ 26 h 147"/>
                <a:gd name="T116" fmla="*/ 74 w 75"/>
                <a:gd name="T11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47">
                  <a:moveTo>
                    <a:pt x="75" y="7"/>
                  </a:moveTo>
                  <a:lnTo>
                    <a:pt x="75" y="35"/>
                  </a:lnTo>
                  <a:lnTo>
                    <a:pt x="74" y="42"/>
                  </a:lnTo>
                  <a:lnTo>
                    <a:pt x="73" y="50"/>
                  </a:lnTo>
                  <a:lnTo>
                    <a:pt x="72" y="57"/>
                  </a:lnTo>
                  <a:lnTo>
                    <a:pt x="71" y="61"/>
                  </a:lnTo>
                  <a:lnTo>
                    <a:pt x="71" y="65"/>
                  </a:lnTo>
                  <a:lnTo>
                    <a:pt x="70" y="69"/>
                  </a:lnTo>
                  <a:lnTo>
                    <a:pt x="69" y="72"/>
                  </a:lnTo>
                  <a:lnTo>
                    <a:pt x="68" y="76"/>
                  </a:lnTo>
                  <a:lnTo>
                    <a:pt x="67" y="79"/>
                  </a:lnTo>
                  <a:lnTo>
                    <a:pt x="66" y="81"/>
                  </a:lnTo>
                  <a:lnTo>
                    <a:pt x="66" y="83"/>
                  </a:lnTo>
                  <a:lnTo>
                    <a:pt x="65" y="84"/>
                  </a:lnTo>
                  <a:lnTo>
                    <a:pt x="65" y="86"/>
                  </a:lnTo>
                  <a:lnTo>
                    <a:pt x="63" y="89"/>
                  </a:lnTo>
                  <a:lnTo>
                    <a:pt x="62" y="92"/>
                  </a:lnTo>
                  <a:lnTo>
                    <a:pt x="61" y="93"/>
                  </a:lnTo>
                  <a:lnTo>
                    <a:pt x="60" y="94"/>
                  </a:lnTo>
                  <a:lnTo>
                    <a:pt x="60" y="96"/>
                  </a:lnTo>
                  <a:lnTo>
                    <a:pt x="59" y="97"/>
                  </a:lnTo>
                  <a:lnTo>
                    <a:pt x="58" y="98"/>
                  </a:lnTo>
                  <a:lnTo>
                    <a:pt x="58" y="100"/>
                  </a:lnTo>
                  <a:lnTo>
                    <a:pt x="57" y="101"/>
                  </a:lnTo>
                  <a:lnTo>
                    <a:pt x="56" y="102"/>
                  </a:lnTo>
                  <a:lnTo>
                    <a:pt x="56" y="103"/>
                  </a:lnTo>
                  <a:lnTo>
                    <a:pt x="55" y="104"/>
                  </a:lnTo>
                  <a:lnTo>
                    <a:pt x="54" y="105"/>
                  </a:lnTo>
                  <a:lnTo>
                    <a:pt x="53" y="107"/>
                  </a:lnTo>
                  <a:lnTo>
                    <a:pt x="52" y="108"/>
                  </a:lnTo>
                  <a:lnTo>
                    <a:pt x="52" y="109"/>
                  </a:lnTo>
                  <a:lnTo>
                    <a:pt x="51" y="110"/>
                  </a:lnTo>
                  <a:lnTo>
                    <a:pt x="50" y="111"/>
                  </a:lnTo>
                  <a:lnTo>
                    <a:pt x="50" y="112"/>
                  </a:lnTo>
                  <a:lnTo>
                    <a:pt x="49" y="113"/>
                  </a:lnTo>
                  <a:lnTo>
                    <a:pt x="48" y="115"/>
                  </a:lnTo>
                  <a:lnTo>
                    <a:pt x="46" y="117"/>
                  </a:lnTo>
                  <a:lnTo>
                    <a:pt x="45" y="119"/>
                  </a:lnTo>
                  <a:lnTo>
                    <a:pt x="43" y="120"/>
                  </a:lnTo>
                  <a:lnTo>
                    <a:pt x="42" y="122"/>
                  </a:lnTo>
                  <a:lnTo>
                    <a:pt x="41" y="123"/>
                  </a:lnTo>
                  <a:lnTo>
                    <a:pt x="39" y="125"/>
                  </a:lnTo>
                  <a:lnTo>
                    <a:pt x="38" y="126"/>
                  </a:lnTo>
                  <a:lnTo>
                    <a:pt x="37" y="127"/>
                  </a:lnTo>
                  <a:lnTo>
                    <a:pt x="35" y="128"/>
                  </a:lnTo>
                  <a:lnTo>
                    <a:pt x="34" y="130"/>
                  </a:lnTo>
                  <a:lnTo>
                    <a:pt x="33" y="131"/>
                  </a:lnTo>
                  <a:lnTo>
                    <a:pt x="31" y="132"/>
                  </a:lnTo>
                  <a:lnTo>
                    <a:pt x="29" y="134"/>
                  </a:lnTo>
                  <a:lnTo>
                    <a:pt x="27" y="135"/>
                  </a:lnTo>
                  <a:lnTo>
                    <a:pt x="25" y="137"/>
                  </a:lnTo>
                  <a:lnTo>
                    <a:pt x="24" y="138"/>
                  </a:lnTo>
                  <a:lnTo>
                    <a:pt x="23" y="138"/>
                  </a:lnTo>
                  <a:lnTo>
                    <a:pt x="21" y="139"/>
                  </a:lnTo>
                  <a:lnTo>
                    <a:pt x="21" y="139"/>
                  </a:lnTo>
                  <a:lnTo>
                    <a:pt x="20" y="140"/>
                  </a:lnTo>
                  <a:lnTo>
                    <a:pt x="19" y="140"/>
                  </a:lnTo>
                  <a:lnTo>
                    <a:pt x="18" y="140"/>
                  </a:lnTo>
                  <a:lnTo>
                    <a:pt x="17" y="141"/>
                  </a:lnTo>
                  <a:lnTo>
                    <a:pt x="16" y="141"/>
                  </a:lnTo>
                  <a:lnTo>
                    <a:pt x="15" y="142"/>
                  </a:lnTo>
                  <a:lnTo>
                    <a:pt x="14" y="142"/>
                  </a:lnTo>
                  <a:lnTo>
                    <a:pt x="13" y="142"/>
                  </a:lnTo>
                  <a:lnTo>
                    <a:pt x="13" y="143"/>
                  </a:lnTo>
                  <a:lnTo>
                    <a:pt x="12" y="143"/>
                  </a:lnTo>
                  <a:lnTo>
                    <a:pt x="11" y="144"/>
                  </a:lnTo>
                  <a:lnTo>
                    <a:pt x="10" y="144"/>
                  </a:lnTo>
                  <a:lnTo>
                    <a:pt x="9" y="144"/>
                  </a:lnTo>
                  <a:lnTo>
                    <a:pt x="8" y="145"/>
                  </a:lnTo>
                  <a:lnTo>
                    <a:pt x="6" y="146"/>
                  </a:lnTo>
                  <a:lnTo>
                    <a:pt x="5" y="146"/>
                  </a:lnTo>
                  <a:lnTo>
                    <a:pt x="4" y="147"/>
                  </a:lnTo>
                  <a:lnTo>
                    <a:pt x="3" y="147"/>
                  </a:lnTo>
                  <a:lnTo>
                    <a:pt x="2" y="147"/>
                  </a:lnTo>
                  <a:lnTo>
                    <a:pt x="0" y="135"/>
                  </a:lnTo>
                  <a:lnTo>
                    <a:pt x="11" y="132"/>
                  </a:lnTo>
                  <a:lnTo>
                    <a:pt x="13" y="131"/>
                  </a:lnTo>
                  <a:lnTo>
                    <a:pt x="14" y="131"/>
                  </a:lnTo>
                  <a:lnTo>
                    <a:pt x="15" y="130"/>
                  </a:lnTo>
                  <a:lnTo>
                    <a:pt x="16" y="130"/>
                  </a:lnTo>
                  <a:lnTo>
                    <a:pt x="17" y="129"/>
                  </a:lnTo>
                  <a:lnTo>
                    <a:pt x="17" y="129"/>
                  </a:lnTo>
                  <a:lnTo>
                    <a:pt x="18" y="129"/>
                  </a:lnTo>
                  <a:lnTo>
                    <a:pt x="19" y="128"/>
                  </a:lnTo>
                  <a:lnTo>
                    <a:pt x="19" y="128"/>
                  </a:lnTo>
                  <a:lnTo>
                    <a:pt x="23" y="126"/>
                  </a:lnTo>
                  <a:lnTo>
                    <a:pt x="24" y="124"/>
                  </a:lnTo>
                  <a:lnTo>
                    <a:pt x="26" y="123"/>
                  </a:lnTo>
                  <a:lnTo>
                    <a:pt x="27" y="122"/>
                  </a:lnTo>
                  <a:lnTo>
                    <a:pt x="29" y="121"/>
                  </a:lnTo>
                  <a:lnTo>
                    <a:pt x="31" y="119"/>
                  </a:lnTo>
                  <a:lnTo>
                    <a:pt x="33" y="117"/>
                  </a:lnTo>
                  <a:lnTo>
                    <a:pt x="34" y="116"/>
                  </a:lnTo>
                  <a:lnTo>
                    <a:pt x="36" y="114"/>
                  </a:lnTo>
                  <a:lnTo>
                    <a:pt x="37" y="112"/>
                  </a:lnTo>
                  <a:lnTo>
                    <a:pt x="39" y="110"/>
                  </a:lnTo>
                  <a:lnTo>
                    <a:pt x="41" y="108"/>
                  </a:lnTo>
                  <a:lnTo>
                    <a:pt x="42" y="106"/>
                  </a:lnTo>
                  <a:lnTo>
                    <a:pt x="43" y="104"/>
                  </a:lnTo>
                  <a:lnTo>
                    <a:pt x="45" y="102"/>
                  </a:lnTo>
                  <a:lnTo>
                    <a:pt x="46" y="101"/>
                  </a:lnTo>
                  <a:lnTo>
                    <a:pt x="47" y="99"/>
                  </a:lnTo>
                  <a:lnTo>
                    <a:pt x="48" y="97"/>
                  </a:lnTo>
                  <a:lnTo>
                    <a:pt x="49" y="95"/>
                  </a:lnTo>
                  <a:lnTo>
                    <a:pt x="50" y="93"/>
                  </a:lnTo>
                  <a:lnTo>
                    <a:pt x="51" y="92"/>
                  </a:lnTo>
                  <a:lnTo>
                    <a:pt x="52" y="89"/>
                  </a:lnTo>
                  <a:lnTo>
                    <a:pt x="54" y="85"/>
                  </a:lnTo>
                  <a:lnTo>
                    <a:pt x="55" y="82"/>
                  </a:lnTo>
                  <a:lnTo>
                    <a:pt x="56" y="78"/>
                  </a:lnTo>
                  <a:lnTo>
                    <a:pt x="57" y="75"/>
                  </a:lnTo>
                  <a:lnTo>
                    <a:pt x="58" y="72"/>
                  </a:lnTo>
                  <a:lnTo>
                    <a:pt x="60" y="65"/>
                  </a:lnTo>
                  <a:lnTo>
                    <a:pt x="60" y="57"/>
                  </a:lnTo>
                  <a:lnTo>
                    <a:pt x="62" y="42"/>
                  </a:lnTo>
                  <a:lnTo>
                    <a:pt x="63" y="26"/>
                  </a:lnTo>
                  <a:lnTo>
                    <a:pt x="62" y="9"/>
                  </a:lnTo>
                  <a:lnTo>
                    <a:pt x="74" y="0"/>
                  </a:lnTo>
                  <a:lnTo>
                    <a:pt x="75" y="7"/>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49" name="Freeform 2742"/>
            <p:cNvSpPr>
              <a:spLocks/>
            </p:cNvSpPr>
            <p:nvPr/>
          </p:nvSpPr>
          <p:spPr bwMode="auto">
            <a:xfrm>
              <a:off x="3649663" y="4094725"/>
              <a:ext cx="76200" cy="79375"/>
            </a:xfrm>
            <a:custGeom>
              <a:avLst/>
              <a:gdLst>
                <a:gd name="T0" fmla="*/ 47 w 48"/>
                <a:gd name="T1" fmla="*/ 0 h 50"/>
                <a:gd name="T2" fmla="*/ 0 w 48"/>
                <a:gd name="T3" fmla="*/ 0 h 50"/>
                <a:gd name="T4" fmla="*/ 0 w 48"/>
                <a:gd name="T5" fmla="*/ 50 h 50"/>
                <a:gd name="T6" fmla="*/ 43 w 48"/>
                <a:gd name="T7" fmla="*/ 50 h 50"/>
                <a:gd name="T8" fmla="*/ 44 w 48"/>
                <a:gd name="T9" fmla="*/ 47 h 50"/>
                <a:gd name="T10" fmla="*/ 44 w 48"/>
                <a:gd name="T11" fmla="*/ 43 h 50"/>
                <a:gd name="T12" fmla="*/ 45 w 48"/>
                <a:gd name="T13" fmla="*/ 39 h 50"/>
                <a:gd name="T14" fmla="*/ 46 w 48"/>
                <a:gd name="T15" fmla="*/ 34 h 50"/>
                <a:gd name="T16" fmla="*/ 47 w 48"/>
                <a:gd name="T17" fmla="*/ 29 h 50"/>
                <a:gd name="T18" fmla="*/ 48 w 48"/>
                <a:gd name="T19" fmla="*/ 20 h 50"/>
                <a:gd name="T20" fmla="*/ 47 w 48"/>
                <a:gd name="T21" fmla="*/ 6 h 50"/>
                <a:gd name="T22" fmla="*/ 47 w 48"/>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50">
                  <a:moveTo>
                    <a:pt x="47" y="0"/>
                  </a:moveTo>
                  <a:lnTo>
                    <a:pt x="0" y="0"/>
                  </a:lnTo>
                  <a:lnTo>
                    <a:pt x="0" y="50"/>
                  </a:lnTo>
                  <a:lnTo>
                    <a:pt x="43" y="50"/>
                  </a:lnTo>
                  <a:lnTo>
                    <a:pt x="44" y="47"/>
                  </a:lnTo>
                  <a:lnTo>
                    <a:pt x="44" y="43"/>
                  </a:lnTo>
                  <a:lnTo>
                    <a:pt x="45" y="39"/>
                  </a:lnTo>
                  <a:lnTo>
                    <a:pt x="46" y="34"/>
                  </a:lnTo>
                  <a:lnTo>
                    <a:pt x="47" y="29"/>
                  </a:lnTo>
                  <a:lnTo>
                    <a:pt x="48" y="20"/>
                  </a:lnTo>
                  <a:lnTo>
                    <a:pt x="47" y="6"/>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0" name="Freeform 2743"/>
            <p:cNvSpPr>
              <a:spLocks/>
            </p:cNvSpPr>
            <p:nvPr/>
          </p:nvSpPr>
          <p:spPr bwMode="auto">
            <a:xfrm>
              <a:off x="3570290" y="4174098"/>
              <a:ext cx="73025" cy="84138"/>
            </a:xfrm>
            <a:custGeom>
              <a:avLst/>
              <a:gdLst>
                <a:gd name="T0" fmla="*/ 46 w 46"/>
                <a:gd name="T1" fmla="*/ 0 h 53"/>
                <a:gd name="T2" fmla="*/ 46 w 46"/>
                <a:gd name="T3" fmla="*/ 53 h 53"/>
                <a:gd name="T4" fmla="*/ 45 w 46"/>
                <a:gd name="T5" fmla="*/ 53 h 53"/>
                <a:gd name="T6" fmla="*/ 42 w 46"/>
                <a:gd name="T7" fmla="*/ 53 h 53"/>
                <a:gd name="T8" fmla="*/ 39 w 46"/>
                <a:gd name="T9" fmla="*/ 52 h 53"/>
                <a:gd name="T10" fmla="*/ 37 w 46"/>
                <a:gd name="T11" fmla="*/ 52 h 53"/>
                <a:gd name="T12" fmla="*/ 37 w 46"/>
                <a:gd name="T13" fmla="*/ 51 h 53"/>
                <a:gd name="T14" fmla="*/ 36 w 46"/>
                <a:gd name="T15" fmla="*/ 51 h 53"/>
                <a:gd name="T16" fmla="*/ 35 w 46"/>
                <a:gd name="T17" fmla="*/ 50 h 53"/>
                <a:gd name="T18" fmla="*/ 34 w 46"/>
                <a:gd name="T19" fmla="*/ 50 h 53"/>
                <a:gd name="T20" fmla="*/ 32 w 46"/>
                <a:gd name="T21" fmla="*/ 48 h 53"/>
                <a:gd name="T22" fmla="*/ 29 w 46"/>
                <a:gd name="T23" fmla="*/ 47 h 53"/>
                <a:gd name="T24" fmla="*/ 27 w 46"/>
                <a:gd name="T25" fmla="*/ 45 h 53"/>
                <a:gd name="T26" fmla="*/ 26 w 46"/>
                <a:gd name="T27" fmla="*/ 44 h 53"/>
                <a:gd name="T28" fmla="*/ 25 w 46"/>
                <a:gd name="T29" fmla="*/ 43 h 53"/>
                <a:gd name="T30" fmla="*/ 23 w 46"/>
                <a:gd name="T31" fmla="*/ 41 h 53"/>
                <a:gd name="T32" fmla="*/ 22 w 46"/>
                <a:gd name="T33" fmla="*/ 40 h 53"/>
                <a:gd name="T34" fmla="*/ 21 w 46"/>
                <a:gd name="T35" fmla="*/ 39 h 53"/>
                <a:gd name="T36" fmla="*/ 20 w 46"/>
                <a:gd name="T37" fmla="*/ 38 h 53"/>
                <a:gd name="T38" fmla="*/ 19 w 46"/>
                <a:gd name="T39" fmla="*/ 36 h 53"/>
                <a:gd name="T40" fmla="*/ 18 w 46"/>
                <a:gd name="T41" fmla="*/ 35 h 53"/>
                <a:gd name="T42" fmla="*/ 17 w 46"/>
                <a:gd name="T43" fmla="*/ 34 h 53"/>
                <a:gd name="T44" fmla="*/ 16 w 46"/>
                <a:gd name="T45" fmla="*/ 32 h 53"/>
                <a:gd name="T46" fmla="*/ 15 w 46"/>
                <a:gd name="T47" fmla="*/ 31 h 53"/>
                <a:gd name="T48" fmla="*/ 14 w 46"/>
                <a:gd name="T49" fmla="*/ 30 h 53"/>
                <a:gd name="T50" fmla="*/ 13 w 46"/>
                <a:gd name="T51" fmla="*/ 28 h 53"/>
                <a:gd name="T52" fmla="*/ 12 w 46"/>
                <a:gd name="T53" fmla="*/ 27 h 53"/>
                <a:gd name="T54" fmla="*/ 11 w 46"/>
                <a:gd name="T55" fmla="*/ 26 h 53"/>
                <a:gd name="T56" fmla="*/ 10 w 46"/>
                <a:gd name="T57" fmla="*/ 25 h 53"/>
                <a:gd name="T58" fmla="*/ 9 w 46"/>
                <a:gd name="T59" fmla="*/ 23 h 53"/>
                <a:gd name="T60" fmla="*/ 9 w 46"/>
                <a:gd name="T61" fmla="*/ 22 h 53"/>
                <a:gd name="T62" fmla="*/ 8 w 46"/>
                <a:gd name="T63" fmla="*/ 21 h 53"/>
                <a:gd name="T64" fmla="*/ 7 w 46"/>
                <a:gd name="T65" fmla="*/ 20 h 53"/>
                <a:gd name="T66" fmla="*/ 7 w 46"/>
                <a:gd name="T67" fmla="*/ 19 h 53"/>
                <a:gd name="T68" fmla="*/ 6 w 46"/>
                <a:gd name="T69" fmla="*/ 18 h 53"/>
                <a:gd name="T70" fmla="*/ 5 w 46"/>
                <a:gd name="T71" fmla="*/ 15 h 53"/>
                <a:gd name="T72" fmla="*/ 3 w 46"/>
                <a:gd name="T73" fmla="*/ 10 h 53"/>
                <a:gd name="T74" fmla="*/ 3 w 46"/>
                <a:gd name="T75" fmla="*/ 7 h 53"/>
                <a:gd name="T76" fmla="*/ 2 w 46"/>
                <a:gd name="T77" fmla="*/ 3 h 53"/>
                <a:gd name="T78" fmla="*/ 1 w 46"/>
                <a:gd name="T79" fmla="*/ 1 h 53"/>
                <a:gd name="T80" fmla="*/ 0 w 46"/>
                <a:gd name="T81" fmla="*/ 0 h 53"/>
                <a:gd name="T82" fmla="*/ 46 w 46"/>
                <a:gd name="T8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53">
                  <a:moveTo>
                    <a:pt x="46" y="0"/>
                  </a:moveTo>
                  <a:lnTo>
                    <a:pt x="46" y="53"/>
                  </a:lnTo>
                  <a:lnTo>
                    <a:pt x="45" y="53"/>
                  </a:lnTo>
                  <a:lnTo>
                    <a:pt x="42" y="53"/>
                  </a:lnTo>
                  <a:lnTo>
                    <a:pt x="39" y="52"/>
                  </a:lnTo>
                  <a:lnTo>
                    <a:pt x="37" y="52"/>
                  </a:lnTo>
                  <a:lnTo>
                    <a:pt x="37" y="51"/>
                  </a:lnTo>
                  <a:lnTo>
                    <a:pt x="36" y="51"/>
                  </a:lnTo>
                  <a:lnTo>
                    <a:pt x="35" y="50"/>
                  </a:lnTo>
                  <a:lnTo>
                    <a:pt x="34" y="50"/>
                  </a:lnTo>
                  <a:lnTo>
                    <a:pt x="32" y="48"/>
                  </a:lnTo>
                  <a:lnTo>
                    <a:pt x="29" y="47"/>
                  </a:lnTo>
                  <a:lnTo>
                    <a:pt x="27" y="45"/>
                  </a:lnTo>
                  <a:lnTo>
                    <a:pt x="26" y="44"/>
                  </a:lnTo>
                  <a:lnTo>
                    <a:pt x="25" y="43"/>
                  </a:lnTo>
                  <a:lnTo>
                    <a:pt x="23" y="41"/>
                  </a:lnTo>
                  <a:lnTo>
                    <a:pt x="22" y="40"/>
                  </a:lnTo>
                  <a:lnTo>
                    <a:pt x="21" y="39"/>
                  </a:lnTo>
                  <a:lnTo>
                    <a:pt x="20" y="38"/>
                  </a:lnTo>
                  <a:lnTo>
                    <a:pt x="19" y="36"/>
                  </a:lnTo>
                  <a:lnTo>
                    <a:pt x="18" y="35"/>
                  </a:lnTo>
                  <a:lnTo>
                    <a:pt x="17" y="34"/>
                  </a:lnTo>
                  <a:lnTo>
                    <a:pt x="16" y="32"/>
                  </a:lnTo>
                  <a:lnTo>
                    <a:pt x="15" y="31"/>
                  </a:lnTo>
                  <a:lnTo>
                    <a:pt x="14" y="30"/>
                  </a:lnTo>
                  <a:lnTo>
                    <a:pt x="13" y="28"/>
                  </a:lnTo>
                  <a:lnTo>
                    <a:pt x="12" y="27"/>
                  </a:lnTo>
                  <a:lnTo>
                    <a:pt x="11" y="26"/>
                  </a:lnTo>
                  <a:lnTo>
                    <a:pt x="10" y="25"/>
                  </a:lnTo>
                  <a:lnTo>
                    <a:pt x="9" y="23"/>
                  </a:lnTo>
                  <a:lnTo>
                    <a:pt x="9" y="22"/>
                  </a:lnTo>
                  <a:lnTo>
                    <a:pt x="8" y="21"/>
                  </a:lnTo>
                  <a:lnTo>
                    <a:pt x="7" y="20"/>
                  </a:lnTo>
                  <a:lnTo>
                    <a:pt x="7" y="19"/>
                  </a:lnTo>
                  <a:lnTo>
                    <a:pt x="6" y="18"/>
                  </a:lnTo>
                  <a:lnTo>
                    <a:pt x="5" y="15"/>
                  </a:lnTo>
                  <a:lnTo>
                    <a:pt x="3" y="10"/>
                  </a:lnTo>
                  <a:lnTo>
                    <a:pt x="3" y="7"/>
                  </a:lnTo>
                  <a:lnTo>
                    <a:pt x="2" y="3"/>
                  </a:lnTo>
                  <a:lnTo>
                    <a:pt x="1" y="1"/>
                  </a:lnTo>
                  <a:lnTo>
                    <a:pt x="0"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1" name="Freeform 2744"/>
            <p:cNvSpPr>
              <a:spLocks/>
            </p:cNvSpPr>
            <p:nvPr/>
          </p:nvSpPr>
          <p:spPr bwMode="auto">
            <a:xfrm>
              <a:off x="3651251" y="4183625"/>
              <a:ext cx="65088" cy="68263"/>
            </a:xfrm>
            <a:custGeom>
              <a:avLst/>
              <a:gdLst>
                <a:gd name="T0" fmla="*/ 41 w 41"/>
                <a:gd name="T1" fmla="*/ 0 h 43"/>
                <a:gd name="T2" fmla="*/ 41 w 41"/>
                <a:gd name="T3" fmla="*/ 1 h 43"/>
                <a:gd name="T4" fmla="*/ 40 w 41"/>
                <a:gd name="T5" fmla="*/ 3 h 43"/>
                <a:gd name="T6" fmla="*/ 39 w 41"/>
                <a:gd name="T7" fmla="*/ 5 h 43"/>
                <a:gd name="T8" fmla="*/ 39 w 41"/>
                <a:gd name="T9" fmla="*/ 6 h 43"/>
                <a:gd name="T10" fmla="*/ 38 w 41"/>
                <a:gd name="T11" fmla="*/ 8 h 43"/>
                <a:gd name="T12" fmla="*/ 37 w 41"/>
                <a:gd name="T13" fmla="*/ 10 h 43"/>
                <a:gd name="T14" fmla="*/ 36 w 41"/>
                <a:gd name="T15" fmla="*/ 13 h 43"/>
                <a:gd name="T16" fmla="*/ 35 w 41"/>
                <a:gd name="T17" fmla="*/ 14 h 43"/>
                <a:gd name="T18" fmla="*/ 34 w 41"/>
                <a:gd name="T19" fmla="*/ 15 h 43"/>
                <a:gd name="T20" fmla="*/ 34 w 41"/>
                <a:gd name="T21" fmla="*/ 16 h 43"/>
                <a:gd name="T22" fmla="*/ 33 w 41"/>
                <a:gd name="T23" fmla="*/ 17 h 43"/>
                <a:gd name="T24" fmla="*/ 32 w 41"/>
                <a:gd name="T25" fmla="*/ 18 h 43"/>
                <a:gd name="T26" fmla="*/ 32 w 41"/>
                <a:gd name="T27" fmla="*/ 19 h 43"/>
                <a:gd name="T28" fmla="*/ 31 w 41"/>
                <a:gd name="T29" fmla="*/ 20 h 43"/>
                <a:gd name="T30" fmla="*/ 30 w 41"/>
                <a:gd name="T31" fmla="*/ 22 h 43"/>
                <a:gd name="T32" fmla="*/ 29 w 41"/>
                <a:gd name="T33" fmla="*/ 23 h 43"/>
                <a:gd name="T34" fmla="*/ 29 w 41"/>
                <a:gd name="T35" fmla="*/ 24 h 43"/>
                <a:gd name="T36" fmla="*/ 27 w 41"/>
                <a:gd name="T37" fmla="*/ 25 h 43"/>
                <a:gd name="T38" fmla="*/ 25 w 41"/>
                <a:gd name="T39" fmla="*/ 27 h 43"/>
                <a:gd name="T40" fmla="*/ 24 w 41"/>
                <a:gd name="T41" fmla="*/ 29 h 43"/>
                <a:gd name="T42" fmla="*/ 22 w 41"/>
                <a:gd name="T43" fmla="*/ 30 h 43"/>
                <a:gd name="T44" fmla="*/ 20 w 41"/>
                <a:gd name="T45" fmla="*/ 32 h 43"/>
                <a:gd name="T46" fmla="*/ 18 w 41"/>
                <a:gd name="T47" fmla="*/ 33 h 43"/>
                <a:gd name="T48" fmla="*/ 17 w 41"/>
                <a:gd name="T49" fmla="*/ 34 h 43"/>
                <a:gd name="T50" fmla="*/ 15 w 41"/>
                <a:gd name="T51" fmla="*/ 36 h 43"/>
                <a:gd name="T52" fmla="*/ 13 w 41"/>
                <a:gd name="T53" fmla="*/ 37 h 43"/>
                <a:gd name="T54" fmla="*/ 11 w 41"/>
                <a:gd name="T55" fmla="*/ 38 h 43"/>
                <a:gd name="T56" fmla="*/ 10 w 41"/>
                <a:gd name="T57" fmla="*/ 39 h 43"/>
                <a:gd name="T58" fmla="*/ 9 w 41"/>
                <a:gd name="T59" fmla="*/ 40 h 43"/>
                <a:gd name="T60" fmla="*/ 8 w 41"/>
                <a:gd name="T61" fmla="*/ 40 h 43"/>
                <a:gd name="T62" fmla="*/ 7 w 41"/>
                <a:gd name="T63" fmla="*/ 40 h 43"/>
                <a:gd name="T64" fmla="*/ 7 w 41"/>
                <a:gd name="T65" fmla="*/ 41 h 43"/>
                <a:gd name="T66" fmla="*/ 6 w 41"/>
                <a:gd name="T67" fmla="*/ 41 h 43"/>
                <a:gd name="T68" fmla="*/ 5 w 41"/>
                <a:gd name="T69" fmla="*/ 42 h 43"/>
                <a:gd name="T70" fmla="*/ 5 w 41"/>
                <a:gd name="T71" fmla="*/ 42 h 43"/>
                <a:gd name="T72" fmla="*/ 4 w 41"/>
                <a:gd name="T73" fmla="*/ 43 h 43"/>
                <a:gd name="T74" fmla="*/ 3 w 41"/>
                <a:gd name="T75" fmla="*/ 43 h 43"/>
                <a:gd name="T76" fmla="*/ 4 w 41"/>
                <a:gd name="T77" fmla="*/ 32 h 43"/>
                <a:gd name="T78" fmla="*/ 13 w 41"/>
                <a:gd name="T79" fmla="*/ 27 h 43"/>
                <a:gd name="T80" fmla="*/ 0 w 41"/>
                <a:gd name="T81" fmla="*/ 22 h 43"/>
                <a:gd name="T82" fmla="*/ 23 w 41"/>
                <a:gd name="T83" fmla="*/ 20 h 43"/>
                <a:gd name="T84" fmla="*/ 2 w 41"/>
                <a:gd name="T85" fmla="*/ 15 h 43"/>
                <a:gd name="T86" fmla="*/ 28 w 41"/>
                <a:gd name="T87" fmla="*/ 13 h 43"/>
                <a:gd name="T88" fmla="*/ 6 w 41"/>
                <a:gd name="T89" fmla="*/ 8 h 43"/>
                <a:gd name="T90" fmla="*/ 33 w 41"/>
                <a:gd name="T91" fmla="*/ 5 h 43"/>
                <a:gd name="T92" fmla="*/ 14 w 41"/>
                <a:gd name="T93" fmla="*/ 0 h 43"/>
                <a:gd name="T94" fmla="*/ 41 w 41"/>
                <a:gd name="T9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41" y="0"/>
                  </a:moveTo>
                  <a:lnTo>
                    <a:pt x="41" y="1"/>
                  </a:lnTo>
                  <a:lnTo>
                    <a:pt x="40" y="3"/>
                  </a:lnTo>
                  <a:lnTo>
                    <a:pt x="39" y="5"/>
                  </a:lnTo>
                  <a:lnTo>
                    <a:pt x="39" y="6"/>
                  </a:lnTo>
                  <a:lnTo>
                    <a:pt x="38" y="8"/>
                  </a:lnTo>
                  <a:lnTo>
                    <a:pt x="37" y="10"/>
                  </a:lnTo>
                  <a:lnTo>
                    <a:pt x="36" y="13"/>
                  </a:lnTo>
                  <a:lnTo>
                    <a:pt x="35" y="14"/>
                  </a:lnTo>
                  <a:lnTo>
                    <a:pt x="34" y="15"/>
                  </a:lnTo>
                  <a:lnTo>
                    <a:pt x="34" y="16"/>
                  </a:lnTo>
                  <a:lnTo>
                    <a:pt x="33" y="17"/>
                  </a:lnTo>
                  <a:lnTo>
                    <a:pt x="32" y="18"/>
                  </a:lnTo>
                  <a:lnTo>
                    <a:pt x="32" y="19"/>
                  </a:lnTo>
                  <a:lnTo>
                    <a:pt x="31" y="20"/>
                  </a:lnTo>
                  <a:lnTo>
                    <a:pt x="30" y="22"/>
                  </a:lnTo>
                  <a:lnTo>
                    <a:pt x="29" y="23"/>
                  </a:lnTo>
                  <a:lnTo>
                    <a:pt x="29" y="24"/>
                  </a:lnTo>
                  <a:lnTo>
                    <a:pt x="27" y="25"/>
                  </a:lnTo>
                  <a:lnTo>
                    <a:pt x="25" y="27"/>
                  </a:lnTo>
                  <a:lnTo>
                    <a:pt x="24" y="29"/>
                  </a:lnTo>
                  <a:lnTo>
                    <a:pt x="22" y="30"/>
                  </a:lnTo>
                  <a:lnTo>
                    <a:pt x="20" y="32"/>
                  </a:lnTo>
                  <a:lnTo>
                    <a:pt x="18" y="33"/>
                  </a:lnTo>
                  <a:lnTo>
                    <a:pt x="17" y="34"/>
                  </a:lnTo>
                  <a:lnTo>
                    <a:pt x="15" y="36"/>
                  </a:lnTo>
                  <a:lnTo>
                    <a:pt x="13" y="37"/>
                  </a:lnTo>
                  <a:lnTo>
                    <a:pt x="11" y="38"/>
                  </a:lnTo>
                  <a:lnTo>
                    <a:pt x="10" y="39"/>
                  </a:lnTo>
                  <a:lnTo>
                    <a:pt x="9" y="40"/>
                  </a:lnTo>
                  <a:lnTo>
                    <a:pt x="8" y="40"/>
                  </a:lnTo>
                  <a:lnTo>
                    <a:pt x="7" y="40"/>
                  </a:lnTo>
                  <a:lnTo>
                    <a:pt x="7" y="41"/>
                  </a:lnTo>
                  <a:lnTo>
                    <a:pt x="6" y="41"/>
                  </a:lnTo>
                  <a:lnTo>
                    <a:pt x="5" y="42"/>
                  </a:lnTo>
                  <a:lnTo>
                    <a:pt x="5" y="42"/>
                  </a:lnTo>
                  <a:lnTo>
                    <a:pt x="4" y="43"/>
                  </a:lnTo>
                  <a:lnTo>
                    <a:pt x="3" y="43"/>
                  </a:lnTo>
                  <a:lnTo>
                    <a:pt x="4" y="32"/>
                  </a:lnTo>
                  <a:lnTo>
                    <a:pt x="13" y="27"/>
                  </a:lnTo>
                  <a:lnTo>
                    <a:pt x="0" y="22"/>
                  </a:lnTo>
                  <a:lnTo>
                    <a:pt x="23" y="20"/>
                  </a:lnTo>
                  <a:lnTo>
                    <a:pt x="2" y="15"/>
                  </a:lnTo>
                  <a:lnTo>
                    <a:pt x="28" y="13"/>
                  </a:lnTo>
                  <a:lnTo>
                    <a:pt x="6" y="8"/>
                  </a:lnTo>
                  <a:lnTo>
                    <a:pt x="33" y="5"/>
                  </a:lnTo>
                  <a:lnTo>
                    <a:pt x="14" y="0"/>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2" name="Freeform 2745"/>
            <p:cNvSpPr>
              <a:spLocks/>
            </p:cNvSpPr>
            <p:nvPr/>
          </p:nvSpPr>
          <p:spPr bwMode="auto">
            <a:xfrm>
              <a:off x="3570288" y="4096311"/>
              <a:ext cx="58738" cy="69850"/>
            </a:xfrm>
            <a:custGeom>
              <a:avLst/>
              <a:gdLst>
                <a:gd name="T0" fmla="*/ 0 w 37"/>
                <a:gd name="T1" fmla="*/ 0 h 44"/>
                <a:gd name="T2" fmla="*/ 0 w 37"/>
                <a:gd name="T3" fmla="*/ 43 h 44"/>
                <a:gd name="T4" fmla="*/ 32 w 37"/>
                <a:gd name="T5" fmla="*/ 44 h 44"/>
                <a:gd name="T6" fmla="*/ 8 w 37"/>
                <a:gd name="T7" fmla="*/ 38 h 44"/>
                <a:gd name="T8" fmla="*/ 34 w 37"/>
                <a:gd name="T9" fmla="*/ 36 h 44"/>
                <a:gd name="T10" fmla="*/ 7 w 37"/>
                <a:gd name="T11" fmla="*/ 32 h 44"/>
                <a:gd name="T12" fmla="*/ 35 w 37"/>
                <a:gd name="T13" fmla="*/ 27 h 44"/>
                <a:gd name="T14" fmla="*/ 8 w 37"/>
                <a:gd name="T15" fmla="*/ 24 h 44"/>
                <a:gd name="T16" fmla="*/ 37 w 37"/>
                <a:gd name="T17" fmla="*/ 21 h 44"/>
                <a:gd name="T18" fmla="*/ 8 w 37"/>
                <a:gd name="T19" fmla="*/ 19 h 44"/>
                <a:gd name="T20" fmla="*/ 37 w 37"/>
                <a:gd name="T21" fmla="*/ 14 h 44"/>
                <a:gd name="T22" fmla="*/ 9 w 37"/>
                <a:gd name="T23" fmla="*/ 11 h 44"/>
                <a:gd name="T24" fmla="*/ 35 w 37"/>
                <a:gd name="T25" fmla="*/ 6 h 44"/>
                <a:gd name="T26" fmla="*/ 0 w 37"/>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0"/>
                  </a:moveTo>
                  <a:lnTo>
                    <a:pt x="0" y="43"/>
                  </a:lnTo>
                  <a:lnTo>
                    <a:pt x="32" y="44"/>
                  </a:lnTo>
                  <a:lnTo>
                    <a:pt x="8" y="38"/>
                  </a:lnTo>
                  <a:lnTo>
                    <a:pt x="34" y="36"/>
                  </a:lnTo>
                  <a:lnTo>
                    <a:pt x="7" y="32"/>
                  </a:lnTo>
                  <a:lnTo>
                    <a:pt x="35" y="27"/>
                  </a:lnTo>
                  <a:lnTo>
                    <a:pt x="8" y="24"/>
                  </a:lnTo>
                  <a:lnTo>
                    <a:pt x="37" y="21"/>
                  </a:lnTo>
                  <a:lnTo>
                    <a:pt x="8" y="19"/>
                  </a:lnTo>
                  <a:lnTo>
                    <a:pt x="37" y="14"/>
                  </a:lnTo>
                  <a:lnTo>
                    <a:pt x="9" y="11"/>
                  </a:lnTo>
                  <a:lnTo>
                    <a:pt x="3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3" name="Freeform 2746"/>
            <p:cNvSpPr>
              <a:spLocks/>
            </p:cNvSpPr>
            <p:nvPr/>
          </p:nvSpPr>
          <p:spPr bwMode="auto">
            <a:xfrm>
              <a:off x="3546478" y="4039163"/>
              <a:ext cx="42863" cy="30163"/>
            </a:xfrm>
            <a:custGeom>
              <a:avLst/>
              <a:gdLst>
                <a:gd name="T0" fmla="*/ 23 w 27"/>
                <a:gd name="T1" fmla="*/ 0 h 19"/>
                <a:gd name="T2" fmla="*/ 13 w 27"/>
                <a:gd name="T3" fmla="*/ 2 h 19"/>
                <a:gd name="T4" fmla="*/ 5 w 27"/>
                <a:gd name="T5" fmla="*/ 7 h 19"/>
                <a:gd name="T6" fmla="*/ 0 w 27"/>
                <a:gd name="T7" fmla="*/ 10 h 19"/>
                <a:gd name="T8" fmla="*/ 0 w 27"/>
                <a:gd name="T9" fmla="*/ 15 h 19"/>
                <a:gd name="T10" fmla="*/ 9 w 27"/>
                <a:gd name="T11" fmla="*/ 19 h 19"/>
                <a:gd name="T12" fmla="*/ 16 w 27"/>
                <a:gd name="T13" fmla="*/ 18 h 19"/>
                <a:gd name="T14" fmla="*/ 21 w 27"/>
                <a:gd name="T15" fmla="*/ 17 h 19"/>
                <a:gd name="T16" fmla="*/ 24 w 27"/>
                <a:gd name="T17" fmla="*/ 16 h 19"/>
                <a:gd name="T18" fmla="*/ 27 w 27"/>
                <a:gd name="T19" fmla="*/ 13 h 19"/>
                <a:gd name="T20" fmla="*/ 25 w 27"/>
                <a:gd name="T21" fmla="*/ 6 h 19"/>
                <a:gd name="T22" fmla="*/ 23 w 2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9">
                  <a:moveTo>
                    <a:pt x="23" y="0"/>
                  </a:moveTo>
                  <a:lnTo>
                    <a:pt x="13" y="2"/>
                  </a:lnTo>
                  <a:lnTo>
                    <a:pt x="5" y="7"/>
                  </a:lnTo>
                  <a:lnTo>
                    <a:pt x="0" y="10"/>
                  </a:lnTo>
                  <a:lnTo>
                    <a:pt x="0" y="15"/>
                  </a:lnTo>
                  <a:lnTo>
                    <a:pt x="9" y="19"/>
                  </a:lnTo>
                  <a:lnTo>
                    <a:pt x="16" y="18"/>
                  </a:lnTo>
                  <a:lnTo>
                    <a:pt x="21" y="17"/>
                  </a:lnTo>
                  <a:lnTo>
                    <a:pt x="24" y="16"/>
                  </a:lnTo>
                  <a:lnTo>
                    <a:pt x="27" y="13"/>
                  </a:lnTo>
                  <a:lnTo>
                    <a:pt x="25" y="6"/>
                  </a:lnTo>
                  <a:lnTo>
                    <a:pt x="23" y="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4" name="Freeform 2747"/>
            <p:cNvSpPr>
              <a:spLocks/>
            </p:cNvSpPr>
            <p:nvPr/>
          </p:nvSpPr>
          <p:spPr bwMode="auto">
            <a:xfrm>
              <a:off x="3541713" y="4035988"/>
              <a:ext cx="52388" cy="36513"/>
            </a:xfrm>
            <a:custGeom>
              <a:avLst/>
              <a:gdLst>
                <a:gd name="T0" fmla="*/ 22 w 33"/>
                <a:gd name="T1" fmla="*/ 2 h 23"/>
                <a:gd name="T2" fmla="*/ 19 w 33"/>
                <a:gd name="T3" fmla="*/ 2 h 23"/>
                <a:gd name="T4" fmla="*/ 16 w 33"/>
                <a:gd name="T5" fmla="*/ 3 h 23"/>
                <a:gd name="T6" fmla="*/ 13 w 33"/>
                <a:gd name="T7" fmla="*/ 5 h 23"/>
                <a:gd name="T8" fmla="*/ 10 w 33"/>
                <a:gd name="T9" fmla="*/ 6 h 23"/>
                <a:gd name="T10" fmla="*/ 8 w 33"/>
                <a:gd name="T11" fmla="*/ 7 h 23"/>
                <a:gd name="T12" fmla="*/ 4 w 33"/>
                <a:gd name="T13" fmla="*/ 10 h 23"/>
                <a:gd name="T14" fmla="*/ 1 w 33"/>
                <a:gd name="T15" fmla="*/ 14 h 23"/>
                <a:gd name="T16" fmla="*/ 0 w 33"/>
                <a:gd name="T17" fmla="*/ 16 h 23"/>
                <a:gd name="T18" fmla="*/ 0 w 33"/>
                <a:gd name="T19" fmla="*/ 21 h 23"/>
                <a:gd name="T20" fmla="*/ 3 w 33"/>
                <a:gd name="T21" fmla="*/ 23 h 23"/>
                <a:gd name="T22" fmla="*/ 5 w 33"/>
                <a:gd name="T23" fmla="*/ 23 h 23"/>
                <a:gd name="T24" fmla="*/ 9 w 33"/>
                <a:gd name="T25" fmla="*/ 23 h 23"/>
                <a:gd name="T26" fmla="*/ 13 w 33"/>
                <a:gd name="T27" fmla="*/ 23 h 23"/>
                <a:gd name="T28" fmla="*/ 17 w 33"/>
                <a:gd name="T29" fmla="*/ 23 h 23"/>
                <a:gd name="T30" fmla="*/ 21 w 33"/>
                <a:gd name="T31" fmla="*/ 21 h 23"/>
                <a:gd name="T32" fmla="*/ 26 w 33"/>
                <a:gd name="T33" fmla="*/ 19 h 23"/>
                <a:gd name="T34" fmla="*/ 30 w 33"/>
                <a:gd name="T35" fmla="*/ 17 h 23"/>
                <a:gd name="T36" fmla="*/ 33 w 33"/>
                <a:gd name="T37" fmla="*/ 15 h 23"/>
                <a:gd name="T38" fmla="*/ 29 w 33"/>
                <a:gd name="T39" fmla="*/ 16 h 23"/>
                <a:gd name="T40" fmla="*/ 23 w 33"/>
                <a:gd name="T41" fmla="*/ 17 h 23"/>
                <a:gd name="T42" fmla="*/ 16 w 33"/>
                <a:gd name="T43" fmla="*/ 19 h 23"/>
                <a:gd name="T44" fmla="*/ 12 w 33"/>
                <a:gd name="T45" fmla="*/ 19 h 23"/>
                <a:gd name="T46" fmla="*/ 8 w 33"/>
                <a:gd name="T47" fmla="*/ 18 h 23"/>
                <a:gd name="T48" fmla="*/ 7 w 33"/>
                <a:gd name="T49" fmla="*/ 16 h 23"/>
                <a:gd name="T50" fmla="*/ 8 w 33"/>
                <a:gd name="T51" fmla="*/ 12 h 23"/>
                <a:gd name="T52" fmla="*/ 11 w 33"/>
                <a:gd name="T53" fmla="*/ 9 h 23"/>
                <a:gd name="T54" fmla="*/ 14 w 33"/>
                <a:gd name="T55" fmla="*/ 7 h 23"/>
                <a:gd name="T56" fmla="*/ 18 w 33"/>
                <a:gd name="T57" fmla="*/ 6 h 23"/>
                <a:gd name="T58" fmla="*/ 22 w 33"/>
                <a:gd name="T59" fmla="*/ 4 h 23"/>
                <a:gd name="T60" fmla="*/ 25 w 33"/>
                <a:gd name="T61" fmla="*/ 3 h 23"/>
                <a:gd name="T62" fmla="*/ 29 w 33"/>
                <a:gd name="T63" fmla="*/ 0 h 23"/>
                <a:gd name="T64" fmla="*/ 22 w 33"/>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23">
                  <a:moveTo>
                    <a:pt x="22" y="2"/>
                  </a:moveTo>
                  <a:lnTo>
                    <a:pt x="19" y="2"/>
                  </a:lnTo>
                  <a:lnTo>
                    <a:pt x="16" y="3"/>
                  </a:lnTo>
                  <a:lnTo>
                    <a:pt x="13" y="5"/>
                  </a:lnTo>
                  <a:lnTo>
                    <a:pt x="10" y="6"/>
                  </a:lnTo>
                  <a:lnTo>
                    <a:pt x="8" y="7"/>
                  </a:lnTo>
                  <a:lnTo>
                    <a:pt x="4" y="10"/>
                  </a:lnTo>
                  <a:lnTo>
                    <a:pt x="1" y="14"/>
                  </a:lnTo>
                  <a:lnTo>
                    <a:pt x="0" y="16"/>
                  </a:lnTo>
                  <a:lnTo>
                    <a:pt x="0" y="21"/>
                  </a:lnTo>
                  <a:lnTo>
                    <a:pt x="3" y="23"/>
                  </a:lnTo>
                  <a:lnTo>
                    <a:pt x="5" y="23"/>
                  </a:lnTo>
                  <a:lnTo>
                    <a:pt x="9" y="23"/>
                  </a:lnTo>
                  <a:lnTo>
                    <a:pt x="13" y="23"/>
                  </a:lnTo>
                  <a:lnTo>
                    <a:pt x="17" y="23"/>
                  </a:lnTo>
                  <a:lnTo>
                    <a:pt x="21" y="21"/>
                  </a:lnTo>
                  <a:lnTo>
                    <a:pt x="26" y="19"/>
                  </a:lnTo>
                  <a:lnTo>
                    <a:pt x="30" y="17"/>
                  </a:lnTo>
                  <a:lnTo>
                    <a:pt x="33" y="15"/>
                  </a:lnTo>
                  <a:lnTo>
                    <a:pt x="29" y="16"/>
                  </a:lnTo>
                  <a:lnTo>
                    <a:pt x="23" y="17"/>
                  </a:lnTo>
                  <a:lnTo>
                    <a:pt x="16" y="19"/>
                  </a:lnTo>
                  <a:lnTo>
                    <a:pt x="12" y="19"/>
                  </a:lnTo>
                  <a:lnTo>
                    <a:pt x="8" y="18"/>
                  </a:lnTo>
                  <a:lnTo>
                    <a:pt x="7" y="16"/>
                  </a:lnTo>
                  <a:lnTo>
                    <a:pt x="8" y="12"/>
                  </a:lnTo>
                  <a:lnTo>
                    <a:pt x="11" y="9"/>
                  </a:lnTo>
                  <a:lnTo>
                    <a:pt x="14" y="7"/>
                  </a:lnTo>
                  <a:lnTo>
                    <a:pt x="18" y="6"/>
                  </a:lnTo>
                  <a:lnTo>
                    <a:pt x="22" y="4"/>
                  </a:lnTo>
                  <a:lnTo>
                    <a:pt x="25" y="3"/>
                  </a:lnTo>
                  <a:lnTo>
                    <a:pt x="29" y="0"/>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5" name="Oval 2748"/>
            <p:cNvSpPr>
              <a:spLocks noChangeArrowheads="1"/>
            </p:cNvSpPr>
            <p:nvPr/>
          </p:nvSpPr>
          <p:spPr bwMode="auto">
            <a:xfrm>
              <a:off x="3438526" y="3937563"/>
              <a:ext cx="419100" cy="377825"/>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6" name="Line 2749"/>
            <p:cNvSpPr>
              <a:spLocks noChangeShapeType="1"/>
            </p:cNvSpPr>
            <p:nvPr/>
          </p:nvSpPr>
          <p:spPr bwMode="auto">
            <a:xfrm flipH="1">
              <a:off x="3482976" y="4001061"/>
              <a:ext cx="331788" cy="228600"/>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7" name="Freeform 2750"/>
            <p:cNvSpPr>
              <a:spLocks/>
            </p:cNvSpPr>
            <p:nvPr/>
          </p:nvSpPr>
          <p:spPr bwMode="auto">
            <a:xfrm>
              <a:off x="3486151" y="4110600"/>
              <a:ext cx="52388" cy="34925"/>
            </a:xfrm>
            <a:custGeom>
              <a:avLst/>
              <a:gdLst>
                <a:gd name="T0" fmla="*/ 7 w 33"/>
                <a:gd name="T1" fmla="*/ 0 h 22"/>
                <a:gd name="T2" fmla="*/ 0 w 33"/>
                <a:gd name="T3" fmla="*/ 9 h 22"/>
                <a:gd name="T4" fmla="*/ 25 w 33"/>
                <a:gd name="T5" fmla="*/ 22 h 22"/>
                <a:gd name="T6" fmla="*/ 33 w 33"/>
                <a:gd name="T7" fmla="*/ 13 h 22"/>
                <a:gd name="T8" fmla="*/ 7 w 33"/>
                <a:gd name="T9" fmla="*/ 0 h 22"/>
              </a:gdLst>
              <a:ahLst/>
              <a:cxnLst>
                <a:cxn ang="0">
                  <a:pos x="T0" y="T1"/>
                </a:cxn>
                <a:cxn ang="0">
                  <a:pos x="T2" y="T3"/>
                </a:cxn>
                <a:cxn ang="0">
                  <a:pos x="T4" y="T5"/>
                </a:cxn>
                <a:cxn ang="0">
                  <a:pos x="T6" y="T7"/>
                </a:cxn>
                <a:cxn ang="0">
                  <a:pos x="T8" y="T9"/>
                </a:cxn>
              </a:cxnLst>
              <a:rect l="0" t="0" r="r" b="b"/>
              <a:pathLst>
                <a:path w="33" h="22">
                  <a:moveTo>
                    <a:pt x="7" y="0"/>
                  </a:moveTo>
                  <a:lnTo>
                    <a:pt x="0" y="9"/>
                  </a:lnTo>
                  <a:lnTo>
                    <a:pt x="25" y="22"/>
                  </a:lnTo>
                  <a:lnTo>
                    <a:pt x="33" y="1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8" name="Freeform 2751"/>
            <p:cNvSpPr>
              <a:spLocks/>
            </p:cNvSpPr>
            <p:nvPr/>
          </p:nvSpPr>
          <p:spPr bwMode="auto">
            <a:xfrm>
              <a:off x="3502028" y="4096311"/>
              <a:ext cx="73025" cy="90488"/>
            </a:xfrm>
            <a:custGeom>
              <a:avLst/>
              <a:gdLst>
                <a:gd name="T0" fmla="*/ 35 w 46"/>
                <a:gd name="T1" fmla="*/ 36 h 57"/>
                <a:gd name="T2" fmla="*/ 46 w 46"/>
                <a:gd name="T3" fmla="*/ 11 h 57"/>
                <a:gd name="T4" fmla="*/ 38 w 46"/>
                <a:gd name="T5" fmla="*/ 0 h 57"/>
                <a:gd name="T6" fmla="*/ 6 w 46"/>
                <a:gd name="T7" fmla="*/ 45 h 57"/>
                <a:gd name="T8" fmla="*/ 3 w 46"/>
                <a:gd name="T9" fmla="*/ 50 h 57"/>
                <a:gd name="T10" fmla="*/ 0 w 46"/>
                <a:gd name="T11" fmla="*/ 54 h 57"/>
                <a:gd name="T12" fmla="*/ 8 w 46"/>
                <a:gd name="T13" fmla="*/ 57 h 57"/>
                <a:gd name="T14" fmla="*/ 16 w 46"/>
                <a:gd name="T15" fmla="*/ 55 h 57"/>
                <a:gd name="T16" fmla="*/ 21 w 46"/>
                <a:gd name="T17" fmla="*/ 49 h 57"/>
                <a:gd name="T18" fmla="*/ 35 w 46"/>
                <a:gd name="T19"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7">
                  <a:moveTo>
                    <a:pt x="35" y="36"/>
                  </a:moveTo>
                  <a:lnTo>
                    <a:pt x="46" y="11"/>
                  </a:lnTo>
                  <a:lnTo>
                    <a:pt x="38" y="0"/>
                  </a:lnTo>
                  <a:lnTo>
                    <a:pt x="6" y="45"/>
                  </a:lnTo>
                  <a:lnTo>
                    <a:pt x="3" y="50"/>
                  </a:lnTo>
                  <a:lnTo>
                    <a:pt x="0" y="54"/>
                  </a:lnTo>
                  <a:lnTo>
                    <a:pt x="8" y="57"/>
                  </a:lnTo>
                  <a:lnTo>
                    <a:pt x="16" y="55"/>
                  </a:lnTo>
                  <a:lnTo>
                    <a:pt x="21" y="49"/>
                  </a:lnTo>
                  <a:lnTo>
                    <a:pt x="35" y="3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59" name="Freeform 2752"/>
            <p:cNvSpPr>
              <a:spLocks/>
            </p:cNvSpPr>
            <p:nvPr/>
          </p:nvSpPr>
          <p:spPr bwMode="auto">
            <a:xfrm>
              <a:off x="3502028" y="4097900"/>
              <a:ext cx="87313" cy="98425"/>
            </a:xfrm>
            <a:custGeom>
              <a:avLst/>
              <a:gdLst>
                <a:gd name="T0" fmla="*/ 39 w 55"/>
                <a:gd name="T1" fmla="*/ 0 h 62"/>
                <a:gd name="T2" fmla="*/ 55 w 55"/>
                <a:gd name="T3" fmla="*/ 5 h 62"/>
                <a:gd name="T4" fmla="*/ 17 w 55"/>
                <a:gd name="T5" fmla="*/ 62 h 62"/>
                <a:gd name="T6" fmla="*/ 0 w 55"/>
                <a:gd name="T7" fmla="*/ 57 h 62"/>
                <a:gd name="T8" fmla="*/ 1 w 55"/>
                <a:gd name="T9" fmla="*/ 57 h 62"/>
                <a:gd name="T10" fmla="*/ 2 w 55"/>
                <a:gd name="T11" fmla="*/ 57 h 62"/>
                <a:gd name="T12" fmla="*/ 3 w 55"/>
                <a:gd name="T13" fmla="*/ 56 h 62"/>
                <a:gd name="T14" fmla="*/ 4 w 55"/>
                <a:gd name="T15" fmla="*/ 56 h 62"/>
                <a:gd name="T16" fmla="*/ 6 w 55"/>
                <a:gd name="T17" fmla="*/ 55 h 62"/>
                <a:gd name="T18" fmla="*/ 10 w 55"/>
                <a:gd name="T19" fmla="*/ 53 h 62"/>
                <a:gd name="T20" fmla="*/ 15 w 55"/>
                <a:gd name="T21" fmla="*/ 50 h 62"/>
                <a:gd name="T22" fmla="*/ 16 w 55"/>
                <a:gd name="T23" fmla="*/ 49 h 62"/>
                <a:gd name="T24" fmla="*/ 17 w 55"/>
                <a:gd name="T25" fmla="*/ 48 h 62"/>
                <a:gd name="T26" fmla="*/ 19 w 55"/>
                <a:gd name="T27" fmla="*/ 47 h 62"/>
                <a:gd name="T28" fmla="*/ 19 w 55"/>
                <a:gd name="T29" fmla="*/ 46 h 62"/>
                <a:gd name="T30" fmla="*/ 20 w 55"/>
                <a:gd name="T31" fmla="*/ 45 h 62"/>
                <a:gd name="T32" fmla="*/ 20 w 55"/>
                <a:gd name="T33" fmla="*/ 45 h 62"/>
                <a:gd name="T34" fmla="*/ 21 w 55"/>
                <a:gd name="T35" fmla="*/ 44 h 62"/>
                <a:gd name="T36" fmla="*/ 22 w 55"/>
                <a:gd name="T37" fmla="*/ 43 h 62"/>
                <a:gd name="T38" fmla="*/ 22 w 55"/>
                <a:gd name="T39" fmla="*/ 43 h 62"/>
                <a:gd name="T40" fmla="*/ 23 w 55"/>
                <a:gd name="T41" fmla="*/ 42 h 62"/>
                <a:gd name="T42" fmla="*/ 24 w 55"/>
                <a:gd name="T43" fmla="*/ 41 h 62"/>
                <a:gd name="T44" fmla="*/ 24 w 55"/>
                <a:gd name="T45" fmla="*/ 40 h 62"/>
                <a:gd name="T46" fmla="*/ 25 w 55"/>
                <a:gd name="T47" fmla="*/ 40 h 62"/>
                <a:gd name="T48" fmla="*/ 26 w 55"/>
                <a:gd name="T49" fmla="*/ 39 h 62"/>
                <a:gd name="T50" fmla="*/ 26 w 55"/>
                <a:gd name="T51" fmla="*/ 38 h 62"/>
                <a:gd name="T52" fmla="*/ 26 w 55"/>
                <a:gd name="T53" fmla="*/ 38 h 62"/>
                <a:gd name="T54" fmla="*/ 27 w 55"/>
                <a:gd name="T55" fmla="*/ 38 h 62"/>
                <a:gd name="T56" fmla="*/ 27 w 55"/>
                <a:gd name="T57" fmla="*/ 37 h 62"/>
                <a:gd name="T58" fmla="*/ 27 w 55"/>
                <a:gd name="T59" fmla="*/ 37 h 62"/>
                <a:gd name="T60" fmla="*/ 28 w 55"/>
                <a:gd name="T61" fmla="*/ 36 h 62"/>
                <a:gd name="T62" fmla="*/ 29 w 55"/>
                <a:gd name="T63" fmla="*/ 34 h 62"/>
                <a:gd name="T64" fmla="*/ 30 w 55"/>
                <a:gd name="T65" fmla="*/ 32 h 62"/>
                <a:gd name="T66" fmla="*/ 31 w 55"/>
                <a:gd name="T67" fmla="*/ 30 h 62"/>
                <a:gd name="T68" fmla="*/ 32 w 55"/>
                <a:gd name="T69" fmla="*/ 28 h 62"/>
                <a:gd name="T70" fmla="*/ 33 w 55"/>
                <a:gd name="T71" fmla="*/ 27 h 62"/>
                <a:gd name="T72" fmla="*/ 34 w 55"/>
                <a:gd name="T73" fmla="*/ 25 h 62"/>
                <a:gd name="T74" fmla="*/ 35 w 55"/>
                <a:gd name="T75" fmla="*/ 23 h 62"/>
                <a:gd name="T76" fmla="*/ 36 w 55"/>
                <a:gd name="T77" fmla="*/ 21 h 62"/>
                <a:gd name="T78" fmla="*/ 37 w 55"/>
                <a:gd name="T79" fmla="*/ 20 h 62"/>
                <a:gd name="T80" fmla="*/ 37 w 55"/>
                <a:gd name="T81" fmla="*/ 18 h 62"/>
                <a:gd name="T82" fmla="*/ 38 w 55"/>
                <a:gd name="T83" fmla="*/ 17 h 62"/>
                <a:gd name="T84" fmla="*/ 38 w 55"/>
                <a:gd name="T85" fmla="*/ 15 h 62"/>
                <a:gd name="T86" fmla="*/ 39 w 55"/>
                <a:gd name="T87" fmla="*/ 14 h 62"/>
                <a:gd name="T88" fmla="*/ 39 w 55"/>
                <a:gd name="T89" fmla="*/ 13 h 62"/>
                <a:gd name="T90" fmla="*/ 39 w 55"/>
                <a:gd name="T91" fmla="*/ 11 h 62"/>
                <a:gd name="T92" fmla="*/ 39 w 55"/>
                <a:gd name="T93" fmla="*/ 10 h 62"/>
                <a:gd name="T94" fmla="*/ 40 w 55"/>
                <a:gd name="T95" fmla="*/ 9 h 62"/>
                <a:gd name="T96" fmla="*/ 40 w 55"/>
                <a:gd name="T97" fmla="*/ 8 h 62"/>
                <a:gd name="T98" fmla="*/ 40 w 55"/>
                <a:gd name="T99" fmla="*/ 6 h 62"/>
                <a:gd name="T100" fmla="*/ 40 w 55"/>
                <a:gd name="T101" fmla="*/ 5 h 62"/>
                <a:gd name="T102" fmla="*/ 40 w 55"/>
                <a:gd name="T103" fmla="*/ 2 h 62"/>
                <a:gd name="T104" fmla="*/ 39 w 55"/>
                <a:gd name="T10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62">
                  <a:moveTo>
                    <a:pt x="39" y="0"/>
                  </a:moveTo>
                  <a:lnTo>
                    <a:pt x="55" y="5"/>
                  </a:lnTo>
                  <a:lnTo>
                    <a:pt x="17" y="62"/>
                  </a:lnTo>
                  <a:lnTo>
                    <a:pt x="0" y="57"/>
                  </a:lnTo>
                  <a:lnTo>
                    <a:pt x="1" y="57"/>
                  </a:lnTo>
                  <a:lnTo>
                    <a:pt x="2" y="57"/>
                  </a:lnTo>
                  <a:lnTo>
                    <a:pt x="3" y="56"/>
                  </a:lnTo>
                  <a:lnTo>
                    <a:pt x="4" y="56"/>
                  </a:lnTo>
                  <a:lnTo>
                    <a:pt x="6" y="55"/>
                  </a:lnTo>
                  <a:lnTo>
                    <a:pt x="10" y="53"/>
                  </a:lnTo>
                  <a:lnTo>
                    <a:pt x="15" y="50"/>
                  </a:lnTo>
                  <a:lnTo>
                    <a:pt x="16" y="49"/>
                  </a:lnTo>
                  <a:lnTo>
                    <a:pt x="17" y="48"/>
                  </a:lnTo>
                  <a:lnTo>
                    <a:pt x="19" y="47"/>
                  </a:lnTo>
                  <a:lnTo>
                    <a:pt x="19" y="46"/>
                  </a:lnTo>
                  <a:lnTo>
                    <a:pt x="20" y="45"/>
                  </a:lnTo>
                  <a:lnTo>
                    <a:pt x="20" y="45"/>
                  </a:lnTo>
                  <a:lnTo>
                    <a:pt x="21" y="44"/>
                  </a:lnTo>
                  <a:lnTo>
                    <a:pt x="22" y="43"/>
                  </a:lnTo>
                  <a:lnTo>
                    <a:pt x="22" y="43"/>
                  </a:lnTo>
                  <a:lnTo>
                    <a:pt x="23" y="42"/>
                  </a:lnTo>
                  <a:lnTo>
                    <a:pt x="24" y="41"/>
                  </a:lnTo>
                  <a:lnTo>
                    <a:pt x="24" y="40"/>
                  </a:lnTo>
                  <a:lnTo>
                    <a:pt x="25" y="40"/>
                  </a:lnTo>
                  <a:lnTo>
                    <a:pt x="26" y="39"/>
                  </a:lnTo>
                  <a:lnTo>
                    <a:pt x="26" y="38"/>
                  </a:lnTo>
                  <a:lnTo>
                    <a:pt x="26" y="38"/>
                  </a:lnTo>
                  <a:lnTo>
                    <a:pt x="27" y="38"/>
                  </a:lnTo>
                  <a:lnTo>
                    <a:pt x="27" y="37"/>
                  </a:lnTo>
                  <a:lnTo>
                    <a:pt x="27" y="37"/>
                  </a:lnTo>
                  <a:lnTo>
                    <a:pt x="28" y="36"/>
                  </a:lnTo>
                  <a:lnTo>
                    <a:pt x="29" y="34"/>
                  </a:lnTo>
                  <a:lnTo>
                    <a:pt x="30" y="32"/>
                  </a:lnTo>
                  <a:lnTo>
                    <a:pt x="31" y="30"/>
                  </a:lnTo>
                  <a:lnTo>
                    <a:pt x="32" y="28"/>
                  </a:lnTo>
                  <a:lnTo>
                    <a:pt x="33" y="27"/>
                  </a:lnTo>
                  <a:lnTo>
                    <a:pt x="34" y="25"/>
                  </a:lnTo>
                  <a:lnTo>
                    <a:pt x="35" y="23"/>
                  </a:lnTo>
                  <a:lnTo>
                    <a:pt x="36" y="21"/>
                  </a:lnTo>
                  <a:lnTo>
                    <a:pt x="37" y="20"/>
                  </a:lnTo>
                  <a:lnTo>
                    <a:pt x="37" y="18"/>
                  </a:lnTo>
                  <a:lnTo>
                    <a:pt x="38" y="17"/>
                  </a:lnTo>
                  <a:lnTo>
                    <a:pt x="38" y="15"/>
                  </a:lnTo>
                  <a:lnTo>
                    <a:pt x="39" y="14"/>
                  </a:lnTo>
                  <a:lnTo>
                    <a:pt x="39" y="13"/>
                  </a:lnTo>
                  <a:lnTo>
                    <a:pt x="39" y="11"/>
                  </a:lnTo>
                  <a:lnTo>
                    <a:pt x="39" y="10"/>
                  </a:lnTo>
                  <a:lnTo>
                    <a:pt x="40" y="9"/>
                  </a:lnTo>
                  <a:lnTo>
                    <a:pt x="40" y="8"/>
                  </a:lnTo>
                  <a:lnTo>
                    <a:pt x="40" y="6"/>
                  </a:lnTo>
                  <a:lnTo>
                    <a:pt x="40" y="5"/>
                  </a:lnTo>
                  <a:lnTo>
                    <a:pt x="40" y="2"/>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60" name="Freeform 2753"/>
            <p:cNvSpPr>
              <a:spLocks/>
            </p:cNvSpPr>
            <p:nvPr/>
          </p:nvSpPr>
          <p:spPr bwMode="auto">
            <a:xfrm>
              <a:off x="3498853" y="4094725"/>
              <a:ext cx="68263" cy="92075"/>
            </a:xfrm>
            <a:custGeom>
              <a:avLst/>
              <a:gdLst>
                <a:gd name="T0" fmla="*/ 43 w 43"/>
                <a:gd name="T1" fmla="*/ 2 h 58"/>
                <a:gd name="T2" fmla="*/ 6 w 43"/>
                <a:gd name="T3" fmla="*/ 57 h 58"/>
                <a:gd name="T4" fmla="*/ 0 w 43"/>
                <a:gd name="T5" fmla="*/ 58 h 58"/>
                <a:gd name="T6" fmla="*/ 39 w 43"/>
                <a:gd name="T7" fmla="*/ 0 h 58"/>
                <a:gd name="T8" fmla="*/ 43 w 43"/>
                <a:gd name="T9" fmla="*/ 2 h 58"/>
              </a:gdLst>
              <a:ahLst/>
              <a:cxnLst>
                <a:cxn ang="0">
                  <a:pos x="T0" y="T1"/>
                </a:cxn>
                <a:cxn ang="0">
                  <a:pos x="T2" y="T3"/>
                </a:cxn>
                <a:cxn ang="0">
                  <a:pos x="T4" y="T5"/>
                </a:cxn>
                <a:cxn ang="0">
                  <a:pos x="T6" y="T7"/>
                </a:cxn>
                <a:cxn ang="0">
                  <a:pos x="T8" y="T9"/>
                </a:cxn>
              </a:cxnLst>
              <a:rect l="0" t="0" r="r" b="b"/>
              <a:pathLst>
                <a:path w="43" h="58">
                  <a:moveTo>
                    <a:pt x="43" y="2"/>
                  </a:moveTo>
                  <a:lnTo>
                    <a:pt x="6" y="57"/>
                  </a:lnTo>
                  <a:lnTo>
                    <a:pt x="0" y="58"/>
                  </a:lnTo>
                  <a:lnTo>
                    <a:pt x="39" y="0"/>
                  </a:lnTo>
                  <a:lnTo>
                    <a:pt x="4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961" name="Group 2756"/>
            <p:cNvGrpSpPr>
              <a:grpSpLocks/>
            </p:cNvGrpSpPr>
            <p:nvPr/>
          </p:nvGrpSpPr>
          <p:grpSpPr bwMode="auto">
            <a:xfrm>
              <a:off x="3462340" y="4093138"/>
              <a:ext cx="34925" cy="34925"/>
              <a:chOff x="2181" y="2536"/>
              <a:chExt cx="22" cy="22"/>
            </a:xfrm>
          </p:grpSpPr>
          <p:sp>
            <p:nvSpPr>
              <p:cNvPr id="4189" name="Freeform 2754"/>
              <p:cNvSpPr>
                <a:spLocks/>
              </p:cNvSpPr>
              <p:nvPr/>
            </p:nvSpPr>
            <p:spPr bwMode="auto">
              <a:xfrm>
                <a:off x="2181" y="2543"/>
                <a:ext cx="20" cy="13"/>
              </a:xfrm>
              <a:custGeom>
                <a:avLst/>
                <a:gdLst>
                  <a:gd name="T0" fmla="*/ 20 w 20"/>
                  <a:gd name="T1" fmla="*/ 6 h 13"/>
                  <a:gd name="T2" fmla="*/ 16 w 20"/>
                  <a:gd name="T3" fmla="*/ 0 h 13"/>
                  <a:gd name="T4" fmla="*/ 9 w 20"/>
                  <a:gd name="T5" fmla="*/ 0 h 13"/>
                  <a:gd name="T6" fmla="*/ 5 w 20"/>
                  <a:gd name="T7" fmla="*/ 0 h 13"/>
                  <a:gd name="T8" fmla="*/ 1 w 20"/>
                  <a:gd name="T9" fmla="*/ 3 h 13"/>
                  <a:gd name="T10" fmla="*/ 0 w 20"/>
                  <a:gd name="T11" fmla="*/ 8 h 13"/>
                  <a:gd name="T12" fmla="*/ 6 w 20"/>
                  <a:gd name="T13" fmla="*/ 13 h 13"/>
                  <a:gd name="T14" fmla="*/ 14 w 20"/>
                  <a:gd name="T15" fmla="*/ 11 h 13"/>
                  <a:gd name="T16" fmla="*/ 20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0" y="6"/>
                    </a:moveTo>
                    <a:lnTo>
                      <a:pt x="16" y="0"/>
                    </a:lnTo>
                    <a:lnTo>
                      <a:pt x="9" y="0"/>
                    </a:lnTo>
                    <a:lnTo>
                      <a:pt x="5" y="0"/>
                    </a:lnTo>
                    <a:lnTo>
                      <a:pt x="1" y="3"/>
                    </a:lnTo>
                    <a:lnTo>
                      <a:pt x="0" y="8"/>
                    </a:lnTo>
                    <a:lnTo>
                      <a:pt x="6" y="13"/>
                    </a:lnTo>
                    <a:lnTo>
                      <a:pt x="14" y="11"/>
                    </a:lnTo>
                    <a:lnTo>
                      <a:pt x="20" y="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90" name="Freeform 2755"/>
              <p:cNvSpPr>
                <a:spLocks/>
              </p:cNvSpPr>
              <p:nvPr/>
            </p:nvSpPr>
            <p:spPr bwMode="auto">
              <a:xfrm>
                <a:off x="2181" y="2536"/>
                <a:ext cx="22" cy="22"/>
              </a:xfrm>
              <a:custGeom>
                <a:avLst/>
                <a:gdLst>
                  <a:gd name="T0" fmla="*/ 2 w 22"/>
                  <a:gd name="T1" fmla="*/ 10 h 22"/>
                  <a:gd name="T2" fmla="*/ 4 w 22"/>
                  <a:gd name="T3" fmla="*/ 7 h 22"/>
                  <a:gd name="T4" fmla="*/ 7 w 22"/>
                  <a:gd name="T5" fmla="*/ 4 h 22"/>
                  <a:gd name="T6" fmla="*/ 11 w 22"/>
                  <a:gd name="T7" fmla="*/ 1 h 22"/>
                  <a:gd name="T8" fmla="*/ 16 w 22"/>
                  <a:gd name="T9" fmla="*/ 0 h 22"/>
                  <a:gd name="T10" fmla="*/ 20 w 22"/>
                  <a:gd name="T11" fmla="*/ 1 h 22"/>
                  <a:gd name="T12" fmla="*/ 21 w 22"/>
                  <a:gd name="T13" fmla="*/ 3 h 22"/>
                  <a:gd name="T14" fmla="*/ 22 w 22"/>
                  <a:gd name="T15" fmla="*/ 5 h 22"/>
                  <a:gd name="T16" fmla="*/ 22 w 22"/>
                  <a:gd name="T17" fmla="*/ 7 h 22"/>
                  <a:gd name="T18" fmla="*/ 21 w 22"/>
                  <a:gd name="T19" fmla="*/ 10 h 22"/>
                  <a:gd name="T20" fmla="*/ 20 w 22"/>
                  <a:gd name="T21" fmla="*/ 13 h 22"/>
                  <a:gd name="T22" fmla="*/ 19 w 22"/>
                  <a:gd name="T23" fmla="*/ 15 h 22"/>
                  <a:gd name="T24" fmla="*/ 18 w 22"/>
                  <a:gd name="T25" fmla="*/ 16 h 22"/>
                  <a:gd name="T26" fmla="*/ 17 w 22"/>
                  <a:gd name="T27" fmla="*/ 18 h 22"/>
                  <a:gd name="T28" fmla="*/ 14 w 22"/>
                  <a:gd name="T29" fmla="*/ 21 h 22"/>
                  <a:gd name="T30" fmla="*/ 12 w 22"/>
                  <a:gd name="T31" fmla="*/ 22 h 22"/>
                  <a:gd name="T32" fmla="*/ 10 w 22"/>
                  <a:gd name="T33" fmla="*/ 22 h 22"/>
                  <a:gd name="T34" fmla="*/ 7 w 22"/>
                  <a:gd name="T35" fmla="*/ 22 h 22"/>
                  <a:gd name="T36" fmla="*/ 4 w 22"/>
                  <a:gd name="T37" fmla="*/ 22 h 22"/>
                  <a:gd name="T38" fmla="*/ 2 w 22"/>
                  <a:gd name="T39" fmla="*/ 21 h 22"/>
                  <a:gd name="T40" fmla="*/ 1 w 22"/>
                  <a:gd name="T41" fmla="*/ 18 h 22"/>
                  <a:gd name="T42" fmla="*/ 0 w 22"/>
                  <a:gd name="T43" fmla="*/ 16 h 22"/>
                  <a:gd name="T44" fmla="*/ 1 w 22"/>
                  <a:gd name="T45" fmla="*/ 16 h 22"/>
                  <a:gd name="T46" fmla="*/ 4 w 22"/>
                  <a:gd name="T47" fmla="*/ 17 h 22"/>
                  <a:gd name="T48" fmla="*/ 6 w 22"/>
                  <a:gd name="T49" fmla="*/ 17 h 22"/>
                  <a:gd name="T50" fmla="*/ 8 w 22"/>
                  <a:gd name="T51" fmla="*/ 17 h 22"/>
                  <a:gd name="T52" fmla="*/ 9 w 22"/>
                  <a:gd name="T53" fmla="*/ 17 h 22"/>
                  <a:gd name="T54" fmla="*/ 12 w 22"/>
                  <a:gd name="T55" fmla="*/ 15 h 22"/>
                  <a:gd name="T56" fmla="*/ 13 w 22"/>
                  <a:gd name="T57" fmla="*/ 11 h 22"/>
                  <a:gd name="T58" fmla="*/ 13 w 22"/>
                  <a:gd name="T59" fmla="*/ 8 h 22"/>
                  <a:gd name="T60" fmla="*/ 10 w 22"/>
                  <a:gd name="T61" fmla="*/ 6 h 22"/>
                  <a:gd name="T62" fmla="*/ 9 w 22"/>
                  <a:gd name="T63" fmla="*/ 6 h 22"/>
                  <a:gd name="T64" fmla="*/ 7 w 22"/>
                  <a:gd name="T65" fmla="*/ 7 h 22"/>
                  <a:gd name="T66" fmla="*/ 6 w 22"/>
                  <a:gd name="T67" fmla="*/ 7 h 22"/>
                  <a:gd name="T68" fmla="*/ 4 w 22"/>
                  <a:gd name="T69" fmla="*/ 8 h 22"/>
                  <a:gd name="T70" fmla="*/ 1 w 22"/>
                  <a:gd name="T7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2">
                    <a:moveTo>
                      <a:pt x="1" y="10"/>
                    </a:moveTo>
                    <a:lnTo>
                      <a:pt x="2" y="10"/>
                    </a:lnTo>
                    <a:lnTo>
                      <a:pt x="2" y="9"/>
                    </a:lnTo>
                    <a:lnTo>
                      <a:pt x="4" y="7"/>
                    </a:lnTo>
                    <a:lnTo>
                      <a:pt x="5" y="6"/>
                    </a:lnTo>
                    <a:lnTo>
                      <a:pt x="7" y="4"/>
                    </a:lnTo>
                    <a:lnTo>
                      <a:pt x="9" y="2"/>
                    </a:lnTo>
                    <a:lnTo>
                      <a:pt x="11" y="1"/>
                    </a:lnTo>
                    <a:lnTo>
                      <a:pt x="13" y="0"/>
                    </a:lnTo>
                    <a:lnTo>
                      <a:pt x="16" y="0"/>
                    </a:lnTo>
                    <a:lnTo>
                      <a:pt x="17" y="0"/>
                    </a:lnTo>
                    <a:lnTo>
                      <a:pt x="20" y="1"/>
                    </a:lnTo>
                    <a:lnTo>
                      <a:pt x="21" y="2"/>
                    </a:lnTo>
                    <a:lnTo>
                      <a:pt x="21" y="3"/>
                    </a:lnTo>
                    <a:lnTo>
                      <a:pt x="21" y="5"/>
                    </a:lnTo>
                    <a:lnTo>
                      <a:pt x="22" y="5"/>
                    </a:lnTo>
                    <a:lnTo>
                      <a:pt x="22" y="6"/>
                    </a:lnTo>
                    <a:lnTo>
                      <a:pt x="22" y="7"/>
                    </a:lnTo>
                    <a:lnTo>
                      <a:pt x="21" y="8"/>
                    </a:lnTo>
                    <a:lnTo>
                      <a:pt x="21" y="10"/>
                    </a:lnTo>
                    <a:lnTo>
                      <a:pt x="21" y="11"/>
                    </a:lnTo>
                    <a:lnTo>
                      <a:pt x="20" y="13"/>
                    </a:lnTo>
                    <a:lnTo>
                      <a:pt x="20" y="14"/>
                    </a:lnTo>
                    <a:lnTo>
                      <a:pt x="19" y="15"/>
                    </a:lnTo>
                    <a:lnTo>
                      <a:pt x="19" y="16"/>
                    </a:lnTo>
                    <a:lnTo>
                      <a:pt x="18" y="16"/>
                    </a:lnTo>
                    <a:lnTo>
                      <a:pt x="18" y="17"/>
                    </a:lnTo>
                    <a:lnTo>
                      <a:pt x="17" y="18"/>
                    </a:lnTo>
                    <a:lnTo>
                      <a:pt x="16" y="19"/>
                    </a:lnTo>
                    <a:lnTo>
                      <a:pt x="14" y="21"/>
                    </a:lnTo>
                    <a:lnTo>
                      <a:pt x="13" y="21"/>
                    </a:lnTo>
                    <a:lnTo>
                      <a:pt x="12" y="22"/>
                    </a:lnTo>
                    <a:lnTo>
                      <a:pt x="11" y="22"/>
                    </a:lnTo>
                    <a:lnTo>
                      <a:pt x="10" y="22"/>
                    </a:lnTo>
                    <a:lnTo>
                      <a:pt x="8" y="22"/>
                    </a:lnTo>
                    <a:lnTo>
                      <a:pt x="7" y="22"/>
                    </a:lnTo>
                    <a:lnTo>
                      <a:pt x="5" y="22"/>
                    </a:lnTo>
                    <a:lnTo>
                      <a:pt x="4" y="22"/>
                    </a:lnTo>
                    <a:lnTo>
                      <a:pt x="3" y="21"/>
                    </a:lnTo>
                    <a:lnTo>
                      <a:pt x="2" y="21"/>
                    </a:lnTo>
                    <a:lnTo>
                      <a:pt x="1" y="19"/>
                    </a:lnTo>
                    <a:lnTo>
                      <a:pt x="1" y="18"/>
                    </a:lnTo>
                    <a:lnTo>
                      <a:pt x="0" y="17"/>
                    </a:lnTo>
                    <a:lnTo>
                      <a:pt x="0" y="16"/>
                    </a:lnTo>
                    <a:lnTo>
                      <a:pt x="0" y="15"/>
                    </a:lnTo>
                    <a:lnTo>
                      <a:pt x="1" y="16"/>
                    </a:lnTo>
                    <a:lnTo>
                      <a:pt x="3" y="16"/>
                    </a:lnTo>
                    <a:lnTo>
                      <a:pt x="4" y="17"/>
                    </a:lnTo>
                    <a:lnTo>
                      <a:pt x="5" y="17"/>
                    </a:lnTo>
                    <a:lnTo>
                      <a:pt x="6" y="17"/>
                    </a:lnTo>
                    <a:lnTo>
                      <a:pt x="7" y="17"/>
                    </a:lnTo>
                    <a:lnTo>
                      <a:pt x="8" y="17"/>
                    </a:lnTo>
                    <a:lnTo>
                      <a:pt x="9" y="17"/>
                    </a:lnTo>
                    <a:lnTo>
                      <a:pt x="9" y="17"/>
                    </a:lnTo>
                    <a:lnTo>
                      <a:pt x="10" y="16"/>
                    </a:lnTo>
                    <a:lnTo>
                      <a:pt x="12" y="15"/>
                    </a:lnTo>
                    <a:lnTo>
                      <a:pt x="13" y="12"/>
                    </a:lnTo>
                    <a:lnTo>
                      <a:pt x="13" y="11"/>
                    </a:lnTo>
                    <a:lnTo>
                      <a:pt x="13" y="9"/>
                    </a:lnTo>
                    <a:lnTo>
                      <a:pt x="13" y="8"/>
                    </a:lnTo>
                    <a:lnTo>
                      <a:pt x="12" y="7"/>
                    </a:lnTo>
                    <a:lnTo>
                      <a:pt x="10" y="6"/>
                    </a:lnTo>
                    <a:lnTo>
                      <a:pt x="10" y="6"/>
                    </a:lnTo>
                    <a:lnTo>
                      <a:pt x="9" y="6"/>
                    </a:lnTo>
                    <a:lnTo>
                      <a:pt x="8" y="6"/>
                    </a:lnTo>
                    <a:lnTo>
                      <a:pt x="7" y="7"/>
                    </a:lnTo>
                    <a:lnTo>
                      <a:pt x="7" y="7"/>
                    </a:lnTo>
                    <a:lnTo>
                      <a:pt x="6" y="7"/>
                    </a:lnTo>
                    <a:lnTo>
                      <a:pt x="6" y="7"/>
                    </a:lnTo>
                    <a:lnTo>
                      <a:pt x="4" y="8"/>
                    </a:lnTo>
                    <a:lnTo>
                      <a:pt x="3" y="9"/>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962" name="Freeform 2757"/>
            <p:cNvSpPr>
              <a:spLocks/>
            </p:cNvSpPr>
            <p:nvPr/>
          </p:nvSpPr>
          <p:spPr bwMode="auto">
            <a:xfrm>
              <a:off x="3486151" y="4110600"/>
              <a:ext cx="52388" cy="34925"/>
            </a:xfrm>
            <a:custGeom>
              <a:avLst/>
              <a:gdLst>
                <a:gd name="T0" fmla="*/ 7 w 33"/>
                <a:gd name="T1" fmla="*/ 0 h 22"/>
                <a:gd name="T2" fmla="*/ 0 w 33"/>
                <a:gd name="T3" fmla="*/ 9 h 22"/>
                <a:gd name="T4" fmla="*/ 25 w 33"/>
                <a:gd name="T5" fmla="*/ 22 h 22"/>
                <a:gd name="T6" fmla="*/ 33 w 33"/>
                <a:gd name="T7" fmla="*/ 13 h 22"/>
                <a:gd name="T8" fmla="*/ 7 w 33"/>
                <a:gd name="T9" fmla="*/ 0 h 22"/>
              </a:gdLst>
              <a:ahLst/>
              <a:cxnLst>
                <a:cxn ang="0">
                  <a:pos x="T0" y="T1"/>
                </a:cxn>
                <a:cxn ang="0">
                  <a:pos x="T2" y="T3"/>
                </a:cxn>
                <a:cxn ang="0">
                  <a:pos x="T4" y="T5"/>
                </a:cxn>
                <a:cxn ang="0">
                  <a:pos x="T6" y="T7"/>
                </a:cxn>
                <a:cxn ang="0">
                  <a:pos x="T8" y="T9"/>
                </a:cxn>
              </a:cxnLst>
              <a:rect l="0" t="0" r="r" b="b"/>
              <a:pathLst>
                <a:path w="33" h="22">
                  <a:moveTo>
                    <a:pt x="7" y="0"/>
                  </a:moveTo>
                  <a:lnTo>
                    <a:pt x="0" y="9"/>
                  </a:lnTo>
                  <a:lnTo>
                    <a:pt x="25" y="22"/>
                  </a:lnTo>
                  <a:lnTo>
                    <a:pt x="33" y="1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63" name="Freeform 2758"/>
            <p:cNvSpPr>
              <a:spLocks/>
            </p:cNvSpPr>
            <p:nvPr/>
          </p:nvSpPr>
          <p:spPr bwMode="auto">
            <a:xfrm>
              <a:off x="3502028" y="4096311"/>
              <a:ext cx="73025" cy="90488"/>
            </a:xfrm>
            <a:custGeom>
              <a:avLst/>
              <a:gdLst>
                <a:gd name="T0" fmla="*/ 35 w 46"/>
                <a:gd name="T1" fmla="*/ 36 h 57"/>
                <a:gd name="T2" fmla="*/ 46 w 46"/>
                <a:gd name="T3" fmla="*/ 11 h 57"/>
                <a:gd name="T4" fmla="*/ 38 w 46"/>
                <a:gd name="T5" fmla="*/ 0 h 57"/>
                <a:gd name="T6" fmla="*/ 6 w 46"/>
                <a:gd name="T7" fmla="*/ 45 h 57"/>
                <a:gd name="T8" fmla="*/ 3 w 46"/>
                <a:gd name="T9" fmla="*/ 50 h 57"/>
                <a:gd name="T10" fmla="*/ 0 w 46"/>
                <a:gd name="T11" fmla="*/ 54 h 57"/>
                <a:gd name="T12" fmla="*/ 8 w 46"/>
                <a:gd name="T13" fmla="*/ 57 h 57"/>
                <a:gd name="T14" fmla="*/ 16 w 46"/>
                <a:gd name="T15" fmla="*/ 55 h 57"/>
                <a:gd name="T16" fmla="*/ 21 w 46"/>
                <a:gd name="T17" fmla="*/ 49 h 57"/>
                <a:gd name="T18" fmla="*/ 35 w 46"/>
                <a:gd name="T19"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7">
                  <a:moveTo>
                    <a:pt x="35" y="36"/>
                  </a:moveTo>
                  <a:lnTo>
                    <a:pt x="46" y="11"/>
                  </a:lnTo>
                  <a:lnTo>
                    <a:pt x="38" y="0"/>
                  </a:lnTo>
                  <a:lnTo>
                    <a:pt x="6" y="45"/>
                  </a:lnTo>
                  <a:lnTo>
                    <a:pt x="3" y="50"/>
                  </a:lnTo>
                  <a:lnTo>
                    <a:pt x="0" y="54"/>
                  </a:lnTo>
                  <a:lnTo>
                    <a:pt x="8" y="57"/>
                  </a:lnTo>
                  <a:lnTo>
                    <a:pt x="16" y="55"/>
                  </a:lnTo>
                  <a:lnTo>
                    <a:pt x="21" y="49"/>
                  </a:lnTo>
                  <a:lnTo>
                    <a:pt x="35" y="3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64" name="Freeform 2759"/>
            <p:cNvSpPr>
              <a:spLocks/>
            </p:cNvSpPr>
            <p:nvPr/>
          </p:nvSpPr>
          <p:spPr bwMode="auto">
            <a:xfrm>
              <a:off x="3502028" y="4097900"/>
              <a:ext cx="87313" cy="98425"/>
            </a:xfrm>
            <a:custGeom>
              <a:avLst/>
              <a:gdLst>
                <a:gd name="T0" fmla="*/ 39 w 55"/>
                <a:gd name="T1" fmla="*/ 0 h 62"/>
                <a:gd name="T2" fmla="*/ 55 w 55"/>
                <a:gd name="T3" fmla="*/ 5 h 62"/>
                <a:gd name="T4" fmla="*/ 17 w 55"/>
                <a:gd name="T5" fmla="*/ 62 h 62"/>
                <a:gd name="T6" fmla="*/ 0 w 55"/>
                <a:gd name="T7" fmla="*/ 57 h 62"/>
                <a:gd name="T8" fmla="*/ 1 w 55"/>
                <a:gd name="T9" fmla="*/ 57 h 62"/>
                <a:gd name="T10" fmla="*/ 2 w 55"/>
                <a:gd name="T11" fmla="*/ 57 h 62"/>
                <a:gd name="T12" fmla="*/ 3 w 55"/>
                <a:gd name="T13" fmla="*/ 56 h 62"/>
                <a:gd name="T14" fmla="*/ 4 w 55"/>
                <a:gd name="T15" fmla="*/ 56 h 62"/>
                <a:gd name="T16" fmla="*/ 6 w 55"/>
                <a:gd name="T17" fmla="*/ 55 h 62"/>
                <a:gd name="T18" fmla="*/ 10 w 55"/>
                <a:gd name="T19" fmla="*/ 53 h 62"/>
                <a:gd name="T20" fmla="*/ 15 w 55"/>
                <a:gd name="T21" fmla="*/ 50 h 62"/>
                <a:gd name="T22" fmla="*/ 16 w 55"/>
                <a:gd name="T23" fmla="*/ 49 h 62"/>
                <a:gd name="T24" fmla="*/ 17 w 55"/>
                <a:gd name="T25" fmla="*/ 48 h 62"/>
                <a:gd name="T26" fmla="*/ 19 w 55"/>
                <a:gd name="T27" fmla="*/ 47 h 62"/>
                <a:gd name="T28" fmla="*/ 19 w 55"/>
                <a:gd name="T29" fmla="*/ 46 h 62"/>
                <a:gd name="T30" fmla="*/ 20 w 55"/>
                <a:gd name="T31" fmla="*/ 45 h 62"/>
                <a:gd name="T32" fmla="*/ 20 w 55"/>
                <a:gd name="T33" fmla="*/ 45 h 62"/>
                <a:gd name="T34" fmla="*/ 21 w 55"/>
                <a:gd name="T35" fmla="*/ 44 h 62"/>
                <a:gd name="T36" fmla="*/ 22 w 55"/>
                <a:gd name="T37" fmla="*/ 43 h 62"/>
                <a:gd name="T38" fmla="*/ 22 w 55"/>
                <a:gd name="T39" fmla="*/ 43 h 62"/>
                <a:gd name="T40" fmla="*/ 23 w 55"/>
                <a:gd name="T41" fmla="*/ 42 h 62"/>
                <a:gd name="T42" fmla="*/ 24 w 55"/>
                <a:gd name="T43" fmla="*/ 41 h 62"/>
                <a:gd name="T44" fmla="*/ 24 w 55"/>
                <a:gd name="T45" fmla="*/ 40 h 62"/>
                <a:gd name="T46" fmla="*/ 25 w 55"/>
                <a:gd name="T47" fmla="*/ 40 h 62"/>
                <a:gd name="T48" fmla="*/ 26 w 55"/>
                <a:gd name="T49" fmla="*/ 39 h 62"/>
                <a:gd name="T50" fmla="*/ 26 w 55"/>
                <a:gd name="T51" fmla="*/ 38 h 62"/>
                <a:gd name="T52" fmla="*/ 26 w 55"/>
                <a:gd name="T53" fmla="*/ 38 h 62"/>
                <a:gd name="T54" fmla="*/ 27 w 55"/>
                <a:gd name="T55" fmla="*/ 38 h 62"/>
                <a:gd name="T56" fmla="*/ 27 w 55"/>
                <a:gd name="T57" fmla="*/ 37 h 62"/>
                <a:gd name="T58" fmla="*/ 27 w 55"/>
                <a:gd name="T59" fmla="*/ 37 h 62"/>
                <a:gd name="T60" fmla="*/ 28 w 55"/>
                <a:gd name="T61" fmla="*/ 36 h 62"/>
                <a:gd name="T62" fmla="*/ 29 w 55"/>
                <a:gd name="T63" fmla="*/ 34 h 62"/>
                <a:gd name="T64" fmla="*/ 30 w 55"/>
                <a:gd name="T65" fmla="*/ 32 h 62"/>
                <a:gd name="T66" fmla="*/ 31 w 55"/>
                <a:gd name="T67" fmla="*/ 30 h 62"/>
                <a:gd name="T68" fmla="*/ 32 w 55"/>
                <a:gd name="T69" fmla="*/ 28 h 62"/>
                <a:gd name="T70" fmla="*/ 33 w 55"/>
                <a:gd name="T71" fmla="*/ 27 h 62"/>
                <a:gd name="T72" fmla="*/ 34 w 55"/>
                <a:gd name="T73" fmla="*/ 25 h 62"/>
                <a:gd name="T74" fmla="*/ 35 w 55"/>
                <a:gd name="T75" fmla="*/ 23 h 62"/>
                <a:gd name="T76" fmla="*/ 36 w 55"/>
                <a:gd name="T77" fmla="*/ 21 h 62"/>
                <a:gd name="T78" fmla="*/ 37 w 55"/>
                <a:gd name="T79" fmla="*/ 20 h 62"/>
                <a:gd name="T80" fmla="*/ 37 w 55"/>
                <a:gd name="T81" fmla="*/ 18 h 62"/>
                <a:gd name="T82" fmla="*/ 38 w 55"/>
                <a:gd name="T83" fmla="*/ 17 h 62"/>
                <a:gd name="T84" fmla="*/ 38 w 55"/>
                <a:gd name="T85" fmla="*/ 15 h 62"/>
                <a:gd name="T86" fmla="*/ 39 w 55"/>
                <a:gd name="T87" fmla="*/ 14 h 62"/>
                <a:gd name="T88" fmla="*/ 39 w 55"/>
                <a:gd name="T89" fmla="*/ 13 h 62"/>
                <a:gd name="T90" fmla="*/ 39 w 55"/>
                <a:gd name="T91" fmla="*/ 11 h 62"/>
                <a:gd name="T92" fmla="*/ 39 w 55"/>
                <a:gd name="T93" fmla="*/ 10 h 62"/>
                <a:gd name="T94" fmla="*/ 40 w 55"/>
                <a:gd name="T95" fmla="*/ 9 h 62"/>
                <a:gd name="T96" fmla="*/ 40 w 55"/>
                <a:gd name="T97" fmla="*/ 8 h 62"/>
                <a:gd name="T98" fmla="*/ 40 w 55"/>
                <a:gd name="T99" fmla="*/ 6 h 62"/>
                <a:gd name="T100" fmla="*/ 40 w 55"/>
                <a:gd name="T101" fmla="*/ 5 h 62"/>
                <a:gd name="T102" fmla="*/ 40 w 55"/>
                <a:gd name="T103" fmla="*/ 2 h 62"/>
                <a:gd name="T104" fmla="*/ 39 w 55"/>
                <a:gd name="T10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62">
                  <a:moveTo>
                    <a:pt x="39" y="0"/>
                  </a:moveTo>
                  <a:lnTo>
                    <a:pt x="55" y="5"/>
                  </a:lnTo>
                  <a:lnTo>
                    <a:pt x="17" y="62"/>
                  </a:lnTo>
                  <a:lnTo>
                    <a:pt x="0" y="57"/>
                  </a:lnTo>
                  <a:lnTo>
                    <a:pt x="1" y="57"/>
                  </a:lnTo>
                  <a:lnTo>
                    <a:pt x="2" y="57"/>
                  </a:lnTo>
                  <a:lnTo>
                    <a:pt x="3" y="56"/>
                  </a:lnTo>
                  <a:lnTo>
                    <a:pt x="4" y="56"/>
                  </a:lnTo>
                  <a:lnTo>
                    <a:pt x="6" y="55"/>
                  </a:lnTo>
                  <a:lnTo>
                    <a:pt x="10" y="53"/>
                  </a:lnTo>
                  <a:lnTo>
                    <a:pt x="15" y="50"/>
                  </a:lnTo>
                  <a:lnTo>
                    <a:pt x="16" y="49"/>
                  </a:lnTo>
                  <a:lnTo>
                    <a:pt x="17" y="48"/>
                  </a:lnTo>
                  <a:lnTo>
                    <a:pt x="19" y="47"/>
                  </a:lnTo>
                  <a:lnTo>
                    <a:pt x="19" y="46"/>
                  </a:lnTo>
                  <a:lnTo>
                    <a:pt x="20" y="45"/>
                  </a:lnTo>
                  <a:lnTo>
                    <a:pt x="20" y="45"/>
                  </a:lnTo>
                  <a:lnTo>
                    <a:pt x="21" y="44"/>
                  </a:lnTo>
                  <a:lnTo>
                    <a:pt x="22" y="43"/>
                  </a:lnTo>
                  <a:lnTo>
                    <a:pt x="22" y="43"/>
                  </a:lnTo>
                  <a:lnTo>
                    <a:pt x="23" y="42"/>
                  </a:lnTo>
                  <a:lnTo>
                    <a:pt x="24" y="41"/>
                  </a:lnTo>
                  <a:lnTo>
                    <a:pt x="24" y="40"/>
                  </a:lnTo>
                  <a:lnTo>
                    <a:pt x="25" y="40"/>
                  </a:lnTo>
                  <a:lnTo>
                    <a:pt x="26" y="39"/>
                  </a:lnTo>
                  <a:lnTo>
                    <a:pt x="26" y="38"/>
                  </a:lnTo>
                  <a:lnTo>
                    <a:pt x="26" y="38"/>
                  </a:lnTo>
                  <a:lnTo>
                    <a:pt x="27" y="38"/>
                  </a:lnTo>
                  <a:lnTo>
                    <a:pt x="27" y="37"/>
                  </a:lnTo>
                  <a:lnTo>
                    <a:pt x="27" y="37"/>
                  </a:lnTo>
                  <a:lnTo>
                    <a:pt x="28" y="36"/>
                  </a:lnTo>
                  <a:lnTo>
                    <a:pt x="29" y="34"/>
                  </a:lnTo>
                  <a:lnTo>
                    <a:pt x="30" y="32"/>
                  </a:lnTo>
                  <a:lnTo>
                    <a:pt x="31" y="30"/>
                  </a:lnTo>
                  <a:lnTo>
                    <a:pt x="32" y="28"/>
                  </a:lnTo>
                  <a:lnTo>
                    <a:pt x="33" y="27"/>
                  </a:lnTo>
                  <a:lnTo>
                    <a:pt x="34" y="25"/>
                  </a:lnTo>
                  <a:lnTo>
                    <a:pt x="35" y="23"/>
                  </a:lnTo>
                  <a:lnTo>
                    <a:pt x="36" y="21"/>
                  </a:lnTo>
                  <a:lnTo>
                    <a:pt x="37" y="20"/>
                  </a:lnTo>
                  <a:lnTo>
                    <a:pt x="37" y="18"/>
                  </a:lnTo>
                  <a:lnTo>
                    <a:pt x="38" y="17"/>
                  </a:lnTo>
                  <a:lnTo>
                    <a:pt x="38" y="15"/>
                  </a:lnTo>
                  <a:lnTo>
                    <a:pt x="39" y="14"/>
                  </a:lnTo>
                  <a:lnTo>
                    <a:pt x="39" y="13"/>
                  </a:lnTo>
                  <a:lnTo>
                    <a:pt x="39" y="11"/>
                  </a:lnTo>
                  <a:lnTo>
                    <a:pt x="39" y="10"/>
                  </a:lnTo>
                  <a:lnTo>
                    <a:pt x="40" y="9"/>
                  </a:lnTo>
                  <a:lnTo>
                    <a:pt x="40" y="8"/>
                  </a:lnTo>
                  <a:lnTo>
                    <a:pt x="40" y="6"/>
                  </a:lnTo>
                  <a:lnTo>
                    <a:pt x="40" y="5"/>
                  </a:lnTo>
                  <a:lnTo>
                    <a:pt x="40" y="2"/>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65" name="Freeform 2760"/>
            <p:cNvSpPr>
              <a:spLocks/>
            </p:cNvSpPr>
            <p:nvPr/>
          </p:nvSpPr>
          <p:spPr bwMode="auto">
            <a:xfrm>
              <a:off x="3498853" y="4094725"/>
              <a:ext cx="68263" cy="92075"/>
            </a:xfrm>
            <a:custGeom>
              <a:avLst/>
              <a:gdLst>
                <a:gd name="T0" fmla="*/ 43 w 43"/>
                <a:gd name="T1" fmla="*/ 2 h 58"/>
                <a:gd name="T2" fmla="*/ 6 w 43"/>
                <a:gd name="T3" fmla="*/ 57 h 58"/>
                <a:gd name="T4" fmla="*/ 0 w 43"/>
                <a:gd name="T5" fmla="*/ 58 h 58"/>
                <a:gd name="T6" fmla="*/ 39 w 43"/>
                <a:gd name="T7" fmla="*/ 0 h 58"/>
                <a:gd name="T8" fmla="*/ 43 w 43"/>
                <a:gd name="T9" fmla="*/ 2 h 58"/>
              </a:gdLst>
              <a:ahLst/>
              <a:cxnLst>
                <a:cxn ang="0">
                  <a:pos x="T0" y="T1"/>
                </a:cxn>
                <a:cxn ang="0">
                  <a:pos x="T2" y="T3"/>
                </a:cxn>
                <a:cxn ang="0">
                  <a:pos x="T4" y="T5"/>
                </a:cxn>
                <a:cxn ang="0">
                  <a:pos x="T6" y="T7"/>
                </a:cxn>
                <a:cxn ang="0">
                  <a:pos x="T8" y="T9"/>
                </a:cxn>
              </a:cxnLst>
              <a:rect l="0" t="0" r="r" b="b"/>
              <a:pathLst>
                <a:path w="43" h="58">
                  <a:moveTo>
                    <a:pt x="43" y="2"/>
                  </a:moveTo>
                  <a:lnTo>
                    <a:pt x="6" y="57"/>
                  </a:lnTo>
                  <a:lnTo>
                    <a:pt x="0" y="58"/>
                  </a:lnTo>
                  <a:lnTo>
                    <a:pt x="39" y="0"/>
                  </a:lnTo>
                  <a:lnTo>
                    <a:pt x="4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66" name="Freeform 2761"/>
            <p:cNvSpPr>
              <a:spLocks/>
            </p:cNvSpPr>
            <p:nvPr/>
          </p:nvSpPr>
          <p:spPr bwMode="auto">
            <a:xfrm>
              <a:off x="3462338" y="4104248"/>
              <a:ext cx="31750" cy="20638"/>
            </a:xfrm>
            <a:custGeom>
              <a:avLst/>
              <a:gdLst>
                <a:gd name="T0" fmla="*/ 20 w 20"/>
                <a:gd name="T1" fmla="*/ 6 h 13"/>
                <a:gd name="T2" fmla="*/ 16 w 20"/>
                <a:gd name="T3" fmla="*/ 0 h 13"/>
                <a:gd name="T4" fmla="*/ 9 w 20"/>
                <a:gd name="T5" fmla="*/ 0 h 13"/>
                <a:gd name="T6" fmla="*/ 5 w 20"/>
                <a:gd name="T7" fmla="*/ 0 h 13"/>
                <a:gd name="T8" fmla="*/ 1 w 20"/>
                <a:gd name="T9" fmla="*/ 3 h 13"/>
                <a:gd name="T10" fmla="*/ 0 w 20"/>
                <a:gd name="T11" fmla="*/ 8 h 13"/>
                <a:gd name="T12" fmla="*/ 6 w 20"/>
                <a:gd name="T13" fmla="*/ 13 h 13"/>
                <a:gd name="T14" fmla="*/ 14 w 20"/>
                <a:gd name="T15" fmla="*/ 11 h 13"/>
                <a:gd name="T16" fmla="*/ 20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0" y="6"/>
                  </a:moveTo>
                  <a:lnTo>
                    <a:pt x="16" y="0"/>
                  </a:lnTo>
                  <a:lnTo>
                    <a:pt x="9" y="0"/>
                  </a:lnTo>
                  <a:lnTo>
                    <a:pt x="5" y="0"/>
                  </a:lnTo>
                  <a:lnTo>
                    <a:pt x="1" y="3"/>
                  </a:lnTo>
                  <a:lnTo>
                    <a:pt x="0" y="8"/>
                  </a:lnTo>
                  <a:lnTo>
                    <a:pt x="6" y="13"/>
                  </a:lnTo>
                  <a:lnTo>
                    <a:pt x="14" y="11"/>
                  </a:lnTo>
                  <a:lnTo>
                    <a:pt x="20" y="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67" name="Freeform 2762"/>
            <p:cNvSpPr>
              <a:spLocks/>
            </p:cNvSpPr>
            <p:nvPr/>
          </p:nvSpPr>
          <p:spPr bwMode="auto">
            <a:xfrm>
              <a:off x="3462340" y="4093138"/>
              <a:ext cx="34925" cy="34925"/>
            </a:xfrm>
            <a:custGeom>
              <a:avLst/>
              <a:gdLst>
                <a:gd name="T0" fmla="*/ 2 w 22"/>
                <a:gd name="T1" fmla="*/ 10 h 22"/>
                <a:gd name="T2" fmla="*/ 4 w 22"/>
                <a:gd name="T3" fmla="*/ 7 h 22"/>
                <a:gd name="T4" fmla="*/ 7 w 22"/>
                <a:gd name="T5" fmla="*/ 4 h 22"/>
                <a:gd name="T6" fmla="*/ 11 w 22"/>
                <a:gd name="T7" fmla="*/ 1 h 22"/>
                <a:gd name="T8" fmla="*/ 16 w 22"/>
                <a:gd name="T9" fmla="*/ 0 h 22"/>
                <a:gd name="T10" fmla="*/ 20 w 22"/>
                <a:gd name="T11" fmla="*/ 1 h 22"/>
                <a:gd name="T12" fmla="*/ 21 w 22"/>
                <a:gd name="T13" fmla="*/ 3 h 22"/>
                <a:gd name="T14" fmla="*/ 22 w 22"/>
                <a:gd name="T15" fmla="*/ 5 h 22"/>
                <a:gd name="T16" fmla="*/ 22 w 22"/>
                <a:gd name="T17" fmla="*/ 7 h 22"/>
                <a:gd name="T18" fmla="*/ 21 w 22"/>
                <a:gd name="T19" fmla="*/ 10 h 22"/>
                <a:gd name="T20" fmla="*/ 20 w 22"/>
                <a:gd name="T21" fmla="*/ 13 h 22"/>
                <a:gd name="T22" fmla="*/ 19 w 22"/>
                <a:gd name="T23" fmla="*/ 15 h 22"/>
                <a:gd name="T24" fmla="*/ 18 w 22"/>
                <a:gd name="T25" fmla="*/ 16 h 22"/>
                <a:gd name="T26" fmla="*/ 17 w 22"/>
                <a:gd name="T27" fmla="*/ 18 h 22"/>
                <a:gd name="T28" fmla="*/ 14 w 22"/>
                <a:gd name="T29" fmla="*/ 21 h 22"/>
                <a:gd name="T30" fmla="*/ 12 w 22"/>
                <a:gd name="T31" fmla="*/ 22 h 22"/>
                <a:gd name="T32" fmla="*/ 10 w 22"/>
                <a:gd name="T33" fmla="*/ 22 h 22"/>
                <a:gd name="T34" fmla="*/ 7 w 22"/>
                <a:gd name="T35" fmla="*/ 22 h 22"/>
                <a:gd name="T36" fmla="*/ 4 w 22"/>
                <a:gd name="T37" fmla="*/ 22 h 22"/>
                <a:gd name="T38" fmla="*/ 2 w 22"/>
                <a:gd name="T39" fmla="*/ 21 h 22"/>
                <a:gd name="T40" fmla="*/ 1 w 22"/>
                <a:gd name="T41" fmla="*/ 18 h 22"/>
                <a:gd name="T42" fmla="*/ 0 w 22"/>
                <a:gd name="T43" fmla="*/ 16 h 22"/>
                <a:gd name="T44" fmla="*/ 1 w 22"/>
                <a:gd name="T45" fmla="*/ 16 h 22"/>
                <a:gd name="T46" fmla="*/ 4 w 22"/>
                <a:gd name="T47" fmla="*/ 17 h 22"/>
                <a:gd name="T48" fmla="*/ 6 w 22"/>
                <a:gd name="T49" fmla="*/ 17 h 22"/>
                <a:gd name="T50" fmla="*/ 8 w 22"/>
                <a:gd name="T51" fmla="*/ 17 h 22"/>
                <a:gd name="T52" fmla="*/ 9 w 22"/>
                <a:gd name="T53" fmla="*/ 17 h 22"/>
                <a:gd name="T54" fmla="*/ 12 w 22"/>
                <a:gd name="T55" fmla="*/ 15 h 22"/>
                <a:gd name="T56" fmla="*/ 13 w 22"/>
                <a:gd name="T57" fmla="*/ 11 h 22"/>
                <a:gd name="T58" fmla="*/ 13 w 22"/>
                <a:gd name="T59" fmla="*/ 8 h 22"/>
                <a:gd name="T60" fmla="*/ 10 w 22"/>
                <a:gd name="T61" fmla="*/ 6 h 22"/>
                <a:gd name="T62" fmla="*/ 9 w 22"/>
                <a:gd name="T63" fmla="*/ 6 h 22"/>
                <a:gd name="T64" fmla="*/ 7 w 22"/>
                <a:gd name="T65" fmla="*/ 7 h 22"/>
                <a:gd name="T66" fmla="*/ 6 w 22"/>
                <a:gd name="T67" fmla="*/ 7 h 22"/>
                <a:gd name="T68" fmla="*/ 4 w 22"/>
                <a:gd name="T69" fmla="*/ 8 h 22"/>
                <a:gd name="T70" fmla="*/ 1 w 22"/>
                <a:gd name="T7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2">
                  <a:moveTo>
                    <a:pt x="1" y="10"/>
                  </a:moveTo>
                  <a:lnTo>
                    <a:pt x="2" y="10"/>
                  </a:lnTo>
                  <a:lnTo>
                    <a:pt x="2" y="9"/>
                  </a:lnTo>
                  <a:lnTo>
                    <a:pt x="4" y="7"/>
                  </a:lnTo>
                  <a:lnTo>
                    <a:pt x="5" y="6"/>
                  </a:lnTo>
                  <a:lnTo>
                    <a:pt x="7" y="4"/>
                  </a:lnTo>
                  <a:lnTo>
                    <a:pt x="9" y="2"/>
                  </a:lnTo>
                  <a:lnTo>
                    <a:pt x="11" y="1"/>
                  </a:lnTo>
                  <a:lnTo>
                    <a:pt x="13" y="0"/>
                  </a:lnTo>
                  <a:lnTo>
                    <a:pt x="16" y="0"/>
                  </a:lnTo>
                  <a:lnTo>
                    <a:pt x="17" y="0"/>
                  </a:lnTo>
                  <a:lnTo>
                    <a:pt x="20" y="1"/>
                  </a:lnTo>
                  <a:lnTo>
                    <a:pt x="21" y="2"/>
                  </a:lnTo>
                  <a:lnTo>
                    <a:pt x="21" y="3"/>
                  </a:lnTo>
                  <a:lnTo>
                    <a:pt x="21" y="5"/>
                  </a:lnTo>
                  <a:lnTo>
                    <a:pt x="22" y="5"/>
                  </a:lnTo>
                  <a:lnTo>
                    <a:pt x="22" y="6"/>
                  </a:lnTo>
                  <a:lnTo>
                    <a:pt x="22" y="7"/>
                  </a:lnTo>
                  <a:lnTo>
                    <a:pt x="21" y="8"/>
                  </a:lnTo>
                  <a:lnTo>
                    <a:pt x="21" y="10"/>
                  </a:lnTo>
                  <a:lnTo>
                    <a:pt x="21" y="11"/>
                  </a:lnTo>
                  <a:lnTo>
                    <a:pt x="20" y="13"/>
                  </a:lnTo>
                  <a:lnTo>
                    <a:pt x="20" y="14"/>
                  </a:lnTo>
                  <a:lnTo>
                    <a:pt x="19" y="15"/>
                  </a:lnTo>
                  <a:lnTo>
                    <a:pt x="19" y="16"/>
                  </a:lnTo>
                  <a:lnTo>
                    <a:pt x="18" y="16"/>
                  </a:lnTo>
                  <a:lnTo>
                    <a:pt x="18" y="17"/>
                  </a:lnTo>
                  <a:lnTo>
                    <a:pt x="17" y="18"/>
                  </a:lnTo>
                  <a:lnTo>
                    <a:pt x="16" y="19"/>
                  </a:lnTo>
                  <a:lnTo>
                    <a:pt x="14" y="21"/>
                  </a:lnTo>
                  <a:lnTo>
                    <a:pt x="13" y="21"/>
                  </a:lnTo>
                  <a:lnTo>
                    <a:pt x="12" y="22"/>
                  </a:lnTo>
                  <a:lnTo>
                    <a:pt x="11" y="22"/>
                  </a:lnTo>
                  <a:lnTo>
                    <a:pt x="10" y="22"/>
                  </a:lnTo>
                  <a:lnTo>
                    <a:pt x="8" y="22"/>
                  </a:lnTo>
                  <a:lnTo>
                    <a:pt x="7" y="22"/>
                  </a:lnTo>
                  <a:lnTo>
                    <a:pt x="5" y="22"/>
                  </a:lnTo>
                  <a:lnTo>
                    <a:pt x="4" y="22"/>
                  </a:lnTo>
                  <a:lnTo>
                    <a:pt x="3" y="21"/>
                  </a:lnTo>
                  <a:lnTo>
                    <a:pt x="2" y="21"/>
                  </a:lnTo>
                  <a:lnTo>
                    <a:pt x="1" y="19"/>
                  </a:lnTo>
                  <a:lnTo>
                    <a:pt x="1" y="18"/>
                  </a:lnTo>
                  <a:lnTo>
                    <a:pt x="0" y="17"/>
                  </a:lnTo>
                  <a:lnTo>
                    <a:pt x="0" y="16"/>
                  </a:lnTo>
                  <a:lnTo>
                    <a:pt x="0" y="15"/>
                  </a:lnTo>
                  <a:lnTo>
                    <a:pt x="1" y="16"/>
                  </a:lnTo>
                  <a:lnTo>
                    <a:pt x="3" y="16"/>
                  </a:lnTo>
                  <a:lnTo>
                    <a:pt x="4" y="17"/>
                  </a:lnTo>
                  <a:lnTo>
                    <a:pt x="5" y="17"/>
                  </a:lnTo>
                  <a:lnTo>
                    <a:pt x="6" y="17"/>
                  </a:lnTo>
                  <a:lnTo>
                    <a:pt x="7" y="17"/>
                  </a:lnTo>
                  <a:lnTo>
                    <a:pt x="8" y="17"/>
                  </a:lnTo>
                  <a:lnTo>
                    <a:pt x="9" y="17"/>
                  </a:lnTo>
                  <a:lnTo>
                    <a:pt x="9" y="17"/>
                  </a:lnTo>
                  <a:lnTo>
                    <a:pt x="10" y="16"/>
                  </a:lnTo>
                  <a:lnTo>
                    <a:pt x="12" y="15"/>
                  </a:lnTo>
                  <a:lnTo>
                    <a:pt x="13" y="12"/>
                  </a:lnTo>
                  <a:lnTo>
                    <a:pt x="13" y="11"/>
                  </a:lnTo>
                  <a:lnTo>
                    <a:pt x="13" y="9"/>
                  </a:lnTo>
                  <a:lnTo>
                    <a:pt x="13" y="8"/>
                  </a:lnTo>
                  <a:lnTo>
                    <a:pt x="12" y="7"/>
                  </a:lnTo>
                  <a:lnTo>
                    <a:pt x="10" y="6"/>
                  </a:lnTo>
                  <a:lnTo>
                    <a:pt x="10" y="6"/>
                  </a:lnTo>
                  <a:lnTo>
                    <a:pt x="9" y="6"/>
                  </a:lnTo>
                  <a:lnTo>
                    <a:pt x="8" y="6"/>
                  </a:lnTo>
                  <a:lnTo>
                    <a:pt x="7" y="7"/>
                  </a:lnTo>
                  <a:lnTo>
                    <a:pt x="7" y="7"/>
                  </a:lnTo>
                  <a:lnTo>
                    <a:pt x="6" y="7"/>
                  </a:lnTo>
                  <a:lnTo>
                    <a:pt x="6" y="7"/>
                  </a:lnTo>
                  <a:lnTo>
                    <a:pt x="4" y="8"/>
                  </a:lnTo>
                  <a:lnTo>
                    <a:pt x="3" y="9"/>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68" name="Freeform 2763"/>
            <p:cNvSpPr>
              <a:spLocks/>
            </p:cNvSpPr>
            <p:nvPr/>
          </p:nvSpPr>
          <p:spPr bwMode="auto">
            <a:xfrm>
              <a:off x="3462338" y="4104248"/>
              <a:ext cx="31750" cy="20638"/>
            </a:xfrm>
            <a:custGeom>
              <a:avLst/>
              <a:gdLst>
                <a:gd name="T0" fmla="*/ 20 w 20"/>
                <a:gd name="T1" fmla="*/ 6 h 13"/>
                <a:gd name="T2" fmla="*/ 16 w 20"/>
                <a:gd name="T3" fmla="*/ 0 h 13"/>
                <a:gd name="T4" fmla="*/ 9 w 20"/>
                <a:gd name="T5" fmla="*/ 0 h 13"/>
                <a:gd name="T6" fmla="*/ 5 w 20"/>
                <a:gd name="T7" fmla="*/ 0 h 13"/>
                <a:gd name="T8" fmla="*/ 1 w 20"/>
                <a:gd name="T9" fmla="*/ 3 h 13"/>
                <a:gd name="T10" fmla="*/ 0 w 20"/>
                <a:gd name="T11" fmla="*/ 8 h 13"/>
                <a:gd name="T12" fmla="*/ 6 w 20"/>
                <a:gd name="T13" fmla="*/ 13 h 13"/>
                <a:gd name="T14" fmla="*/ 14 w 20"/>
                <a:gd name="T15" fmla="*/ 11 h 13"/>
                <a:gd name="T16" fmla="*/ 20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0" y="6"/>
                  </a:moveTo>
                  <a:lnTo>
                    <a:pt x="16" y="0"/>
                  </a:lnTo>
                  <a:lnTo>
                    <a:pt x="9" y="0"/>
                  </a:lnTo>
                  <a:lnTo>
                    <a:pt x="5" y="0"/>
                  </a:lnTo>
                  <a:lnTo>
                    <a:pt x="1" y="3"/>
                  </a:lnTo>
                  <a:lnTo>
                    <a:pt x="0" y="8"/>
                  </a:lnTo>
                  <a:lnTo>
                    <a:pt x="6" y="13"/>
                  </a:lnTo>
                  <a:lnTo>
                    <a:pt x="14" y="11"/>
                  </a:lnTo>
                  <a:lnTo>
                    <a:pt x="20" y="6"/>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69" name="Freeform 2764"/>
            <p:cNvSpPr>
              <a:spLocks/>
            </p:cNvSpPr>
            <p:nvPr/>
          </p:nvSpPr>
          <p:spPr bwMode="auto">
            <a:xfrm>
              <a:off x="3462340" y="4093138"/>
              <a:ext cx="34925" cy="34925"/>
            </a:xfrm>
            <a:custGeom>
              <a:avLst/>
              <a:gdLst>
                <a:gd name="T0" fmla="*/ 2 w 22"/>
                <a:gd name="T1" fmla="*/ 10 h 22"/>
                <a:gd name="T2" fmla="*/ 4 w 22"/>
                <a:gd name="T3" fmla="*/ 7 h 22"/>
                <a:gd name="T4" fmla="*/ 7 w 22"/>
                <a:gd name="T5" fmla="*/ 4 h 22"/>
                <a:gd name="T6" fmla="*/ 11 w 22"/>
                <a:gd name="T7" fmla="*/ 1 h 22"/>
                <a:gd name="T8" fmla="*/ 16 w 22"/>
                <a:gd name="T9" fmla="*/ 0 h 22"/>
                <a:gd name="T10" fmla="*/ 20 w 22"/>
                <a:gd name="T11" fmla="*/ 1 h 22"/>
                <a:gd name="T12" fmla="*/ 21 w 22"/>
                <a:gd name="T13" fmla="*/ 3 h 22"/>
                <a:gd name="T14" fmla="*/ 22 w 22"/>
                <a:gd name="T15" fmla="*/ 5 h 22"/>
                <a:gd name="T16" fmla="*/ 22 w 22"/>
                <a:gd name="T17" fmla="*/ 7 h 22"/>
                <a:gd name="T18" fmla="*/ 21 w 22"/>
                <a:gd name="T19" fmla="*/ 10 h 22"/>
                <a:gd name="T20" fmla="*/ 20 w 22"/>
                <a:gd name="T21" fmla="*/ 13 h 22"/>
                <a:gd name="T22" fmla="*/ 19 w 22"/>
                <a:gd name="T23" fmla="*/ 15 h 22"/>
                <a:gd name="T24" fmla="*/ 18 w 22"/>
                <a:gd name="T25" fmla="*/ 16 h 22"/>
                <a:gd name="T26" fmla="*/ 17 w 22"/>
                <a:gd name="T27" fmla="*/ 18 h 22"/>
                <a:gd name="T28" fmla="*/ 14 w 22"/>
                <a:gd name="T29" fmla="*/ 21 h 22"/>
                <a:gd name="T30" fmla="*/ 12 w 22"/>
                <a:gd name="T31" fmla="*/ 22 h 22"/>
                <a:gd name="T32" fmla="*/ 10 w 22"/>
                <a:gd name="T33" fmla="*/ 22 h 22"/>
                <a:gd name="T34" fmla="*/ 7 w 22"/>
                <a:gd name="T35" fmla="*/ 22 h 22"/>
                <a:gd name="T36" fmla="*/ 4 w 22"/>
                <a:gd name="T37" fmla="*/ 22 h 22"/>
                <a:gd name="T38" fmla="*/ 2 w 22"/>
                <a:gd name="T39" fmla="*/ 21 h 22"/>
                <a:gd name="T40" fmla="*/ 1 w 22"/>
                <a:gd name="T41" fmla="*/ 18 h 22"/>
                <a:gd name="T42" fmla="*/ 0 w 22"/>
                <a:gd name="T43" fmla="*/ 16 h 22"/>
                <a:gd name="T44" fmla="*/ 1 w 22"/>
                <a:gd name="T45" fmla="*/ 16 h 22"/>
                <a:gd name="T46" fmla="*/ 4 w 22"/>
                <a:gd name="T47" fmla="*/ 17 h 22"/>
                <a:gd name="T48" fmla="*/ 6 w 22"/>
                <a:gd name="T49" fmla="*/ 17 h 22"/>
                <a:gd name="T50" fmla="*/ 8 w 22"/>
                <a:gd name="T51" fmla="*/ 17 h 22"/>
                <a:gd name="T52" fmla="*/ 9 w 22"/>
                <a:gd name="T53" fmla="*/ 17 h 22"/>
                <a:gd name="T54" fmla="*/ 12 w 22"/>
                <a:gd name="T55" fmla="*/ 15 h 22"/>
                <a:gd name="T56" fmla="*/ 13 w 22"/>
                <a:gd name="T57" fmla="*/ 11 h 22"/>
                <a:gd name="T58" fmla="*/ 13 w 22"/>
                <a:gd name="T59" fmla="*/ 8 h 22"/>
                <a:gd name="T60" fmla="*/ 10 w 22"/>
                <a:gd name="T61" fmla="*/ 6 h 22"/>
                <a:gd name="T62" fmla="*/ 9 w 22"/>
                <a:gd name="T63" fmla="*/ 6 h 22"/>
                <a:gd name="T64" fmla="*/ 7 w 22"/>
                <a:gd name="T65" fmla="*/ 7 h 22"/>
                <a:gd name="T66" fmla="*/ 6 w 22"/>
                <a:gd name="T67" fmla="*/ 7 h 22"/>
                <a:gd name="T68" fmla="*/ 4 w 22"/>
                <a:gd name="T69" fmla="*/ 8 h 22"/>
                <a:gd name="T70" fmla="*/ 1 w 22"/>
                <a:gd name="T7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2">
                  <a:moveTo>
                    <a:pt x="1" y="10"/>
                  </a:moveTo>
                  <a:lnTo>
                    <a:pt x="2" y="10"/>
                  </a:lnTo>
                  <a:lnTo>
                    <a:pt x="2" y="9"/>
                  </a:lnTo>
                  <a:lnTo>
                    <a:pt x="4" y="7"/>
                  </a:lnTo>
                  <a:lnTo>
                    <a:pt x="5" y="6"/>
                  </a:lnTo>
                  <a:lnTo>
                    <a:pt x="7" y="4"/>
                  </a:lnTo>
                  <a:lnTo>
                    <a:pt x="9" y="2"/>
                  </a:lnTo>
                  <a:lnTo>
                    <a:pt x="11" y="1"/>
                  </a:lnTo>
                  <a:lnTo>
                    <a:pt x="13" y="0"/>
                  </a:lnTo>
                  <a:lnTo>
                    <a:pt x="16" y="0"/>
                  </a:lnTo>
                  <a:lnTo>
                    <a:pt x="17" y="0"/>
                  </a:lnTo>
                  <a:lnTo>
                    <a:pt x="20" y="1"/>
                  </a:lnTo>
                  <a:lnTo>
                    <a:pt x="21" y="2"/>
                  </a:lnTo>
                  <a:lnTo>
                    <a:pt x="21" y="3"/>
                  </a:lnTo>
                  <a:lnTo>
                    <a:pt x="21" y="5"/>
                  </a:lnTo>
                  <a:lnTo>
                    <a:pt x="22" y="5"/>
                  </a:lnTo>
                  <a:lnTo>
                    <a:pt x="22" y="6"/>
                  </a:lnTo>
                  <a:lnTo>
                    <a:pt x="22" y="7"/>
                  </a:lnTo>
                  <a:lnTo>
                    <a:pt x="21" y="8"/>
                  </a:lnTo>
                  <a:lnTo>
                    <a:pt x="21" y="10"/>
                  </a:lnTo>
                  <a:lnTo>
                    <a:pt x="21" y="11"/>
                  </a:lnTo>
                  <a:lnTo>
                    <a:pt x="20" y="13"/>
                  </a:lnTo>
                  <a:lnTo>
                    <a:pt x="20" y="14"/>
                  </a:lnTo>
                  <a:lnTo>
                    <a:pt x="19" y="15"/>
                  </a:lnTo>
                  <a:lnTo>
                    <a:pt x="19" y="16"/>
                  </a:lnTo>
                  <a:lnTo>
                    <a:pt x="18" y="16"/>
                  </a:lnTo>
                  <a:lnTo>
                    <a:pt x="18" y="17"/>
                  </a:lnTo>
                  <a:lnTo>
                    <a:pt x="17" y="18"/>
                  </a:lnTo>
                  <a:lnTo>
                    <a:pt x="16" y="19"/>
                  </a:lnTo>
                  <a:lnTo>
                    <a:pt x="14" y="21"/>
                  </a:lnTo>
                  <a:lnTo>
                    <a:pt x="13" y="21"/>
                  </a:lnTo>
                  <a:lnTo>
                    <a:pt x="12" y="22"/>
                  </a:lnTo>
                  <a:lnTo>
                    <a:pt x="11" y="22"/>
                  </a:lnTo>
                  <a:lnTo>
                    <a:pt x="10" y="22"/>
                  </a:lnTo>
                  <a:lnTo>
                    <a:pt x="8" y="22"/>
                  </a:lnTo>
                  <a:lnTo>
                    <a:pt x="7" y="22"/>
                  </a:lnTo>
                  <a:lnTo>
                    <a:pt x="5" y="22"/>
                  </a:lnTo>
                  <a:lnTo>
                    <a:pt x="4" y="22"/>
                  </a:lnTo>
                  <a:lnTo>
                    <a:pt x="3" y="21"/>
                  </a:lnTo>
                  <a:lnTo>
                    <a:pt x="2" y="21"/>
                  </a:lnTo>
                  <a:lnTo>
                    <a:pt x="1" y="19"/>
                  </a:lnTo>
                  <a:lnTo>
                    <a:pt x="1" y="18"/>
                  </a:lnTo>
                  <a:lnTo>
                    <a:pt x="0" y="17"/>
                  </a:lnTo>
                  <a:lnTo>
                    <a:pt x="0" y="16"/>
                  </a:lnTo>
                  <a:lnTo>
                    <a:pt x="0" y="15"/>
                  </a:lnTo>
                  <a:lnTo>
                    <a:pt x="1" y="16"/>
                  </a:lnTo>
                  <a:lnTo>
                    <a:pt x="3" y="16"/>
                  </a:lnTo>
                  <a:lnTo>
                    <a:pt x="4" y="17"/>
                  </a:lnTo>
                  <a:lnTo>
                    <a:pt x="5" y="17"/>
                  </a:lnTo>
                  <a:lnTo>
                    <a:pt x="6" y="17"/>
                  </a:lnTo>
                  <a:lnTo>
                    <a:pt x="7" y="17"/>
                  </a:lnTo>
                  <a:lnTo>
                    <a:pt x="8" y="17"/>
                  </a:lnTo>
                  <a:lnTo>
                    <a:pt x="9" y="17"/>
                  </a:lnTo>
                  <a:lnTo>
                    <a:pt x="9" y="17"/>
                  </a:lnTo>
                  <a:lnTo>
                    <a:pt x="10" y="16"/>
                  </a:lnTo>
                  <a:lnTo>
                    <a:pt x="12" y="15"/>
                  </a:lnTo>
                  <a:lnTo>
                    <a:pt x="13" y="12"/>
                  </a:lnTo>
                  <a:lnTo>
                    <a:pt x="13" y="11"/>
                  </a:lnTo>
                  <a:lnTo>
                    <a:pt x="13" y="9"/>
                  </a:lnTo>
                  <a:lnTo>
                    <a:pt x="13" y="8"/>
                  </a:lnTo>
                  <a:lnTo>
                    <a:pt x="12" y="7"/>
                  </a:lnTo>
                  <a:lnTo>
                    <a:pt x="10" y="6"/>
                  </a:lnTo>
                  <a:lnTo>
                    <a:pt x="10" y="6"/>
                  </a:lnTo>
                  <a:lnTo>
                    <a:pt x="9" y="6"/>
                  </a:lnTo>
                  <a:lnTo>
                    <a:pt x="8" y="6"/>
                  </a:lnTo>
                  <a:lnTo>
                    <a:pt x="7" y="7"/>
                  </a:lnTo>
                  <a:lnTo>
                    <a:pt x="7" y="7"/>
                  </a:lnTo>
                  <a:lnTo>
                    <a:pt x="6" y="7"/>
                  </a:lnTo>
                  <a:lnTo>
                    <a:pt x="6" y="7"/>
                  </a:lnTo>
                  <a:lnTo>
                    <a:pt x="4" y="8"/>
                  </a:lnTo>
                  <a:lnTo>
                    <a:pt x="3" y="9"/>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0" name="Freeform 2765"/>
            <p:cNvSpPr>
              <a:spLocks/>
            </p:cNvSpPr>
            <p:nvPr/>
          </p:nvSpPr>
          <p:spPr bwMode="auto">
            <a:xfrm>
              <a:off x="3541715" y="3953438"/>
              <a:ext cx="200025" cy="214313"/>
            </a:xfrm>
            <a:custGeom>
              <a:avLst/>
              <a:gdLst>
                <a:gd name="T0" fmla="*/ 123 w 126"/>
                <a:gd name="T1" fmla="*/ 50 h 135"/>
                <a:gd name="T2" fmla="*/ 121 w 126"/>
                <a:gd name="T3" fmla="*/ 48 h 135"/>
                <a:gd name="T4" fmla="*/ 120 w 126"/>
                <a:gd name="T5" fmla="*/ 43 h 135"/>
                <a:gd name="T6" fmla="*/ 118 w 126"/>
                <a:gd name="T7" fmla="*/ 33 h 135"/>
                <a:gd name="T8" fmla="*/ 114 w 126"/>
                <a:gd name="T9" fmla="*/ 24 h 135"/>
                <a:gd name="T10" fmla="*/ 107 w 126"/>
                <a:gd name="T11" fmla="*/ 16 h 135"/>
                <a:gd name="T12" fmla="*/ 97 w 126"/>
                <a:gd name="T13" fmla="*/ 10 h 135"/>
                <a:gd name="T14" fmla="*/ 87 w 126"/>
                <a:gd name="T15" fmla="*/ 6 h 135"/>
                <a:gd name="T16" fmla="*/ 76 w 126"/>
                <a:gd name="T17" fmla="*/ 4 h 135"/>
                <a:gd name="T18" fmla="*/ 69 w 126"/>
                <a:gd name="T19" fmla="*/ 5 h 135"/>
                <a:gd name="T20" fmla="*/ 64 w 126"/>
                <a:gd name="T21" fmla="*/ 5 h 135"/>
                <a:gd name="T22" fmla="*/ 61 w 126"/>
                <a:gd name="T23" fmla="*/ 3 h 135"/>
                <a:gd name="T24" fmla="*/ 56 w 126"/>
                <a:gd name="T25" fmla="*/ 1 h 135"/>
                <a:gd name="T26" fmla="*/ 52 w 126"/>
                <a:gd name="T27" fmla="*/ 2 h 135"/>
                <a:gd name="T28" fmla="*/ 55 w 126"/>
                <a:gd name="T29" fmla="*/ 5 h 135"/>
                <a:gd name="T30" fmla="*/ 59 w 126"/>
                <a:gd name="T31" fmla="*/ 6 h 135"/>
                <a:gd name="T32" fmla="*/ 53 w 126"/>
                <a:gd name="T33" fmla="*/ 6 h 135"/>
                <a:gd name="T34" fmla="*/ 46 w 126"/>
                <a:gd name="T35" fmla="*/ 7 h 135"/>
                <a:gd name="T36" fmla="*/ 39 w 126"/>
                <a:gd name="T37" fmla="*/ 8 h 135"/>
                <a:gd name="T38" fmla="*/ 34 w 126"/>
                <a:gd name="T39" fmla="*/ 12 h 135"/>
                <a:gd name="T40" fmla="*/ 33 w 126"/>
                <a:gd name="T41" fmla="*/ 17 h 135"/>
                <a:gd name="T42" fmla="*/ 37 w 126"/>
                <a:gd name="T43" fmla="*/ 22 h 135"/>
                <a:gd name="T44" fmla="*/ 36 w 126"/>
                <a:gd name="T45" fmla="*/ 27 h 135"/>
                <a:gd name="T46" fmla="*/ 33 w 126"/>
                <a:gd name="T47" fmla="*/ 31 h 135"/>
                <a:gd name="T48" fmla="*/ 28 w 126"/>
                <a:gd name="T49" fmla="*/ 33 h 135"/>
                <a:gd name="T50" fmla="*/ 22 w 126"/>
                <a:gd name="T51" fmla="*/ 37 h 135"/>
                <a:gd name="T52" fmla="*/ 15 w 126"/>
                <a:gd name="T53" fmla="*/ 43 h 135"/>
                <a:gd name="T54" fmla="*/ 11 w 126"/>
                <a:gd name="T55" fmla="*/ 51 h 135"/>
                <a:gd name="T56" fmla="*/ 7 w 126"/>
                <a:gd name="T57" fmla="*/ 61 h 135"/>
                <a:gd name="T58" fmla="*/ 0 w 126"/>
                <a:gd name="T59" fmla="*/ 68 h 135"/>
                <a:gd name="T60" fmla="*/ 1 w 126"/>
                <a:gd name="T61" fmla="*/ 74 h 135"/>
                <a:gd name="T62" fmla="*/ 6 w 126"/>
                <a:gd name="T63" fmla="*/ 76 h 135"/>
                <a:gd name="T64" fmla="*/ 11 w 126"/>
                <a:gd name="T65" fmla="*/ 76 h 135"/>
                <a:gd name="T66" fmla="*/ 15 w 126"/>
                <a:gd name="T67" fmla="*/ 75 h 135"/>
                <a:gd name="T68" fmla="*/ 19 w 126"/>
                <a:gd name="T69" fmla="*/ 74 h 135"/>
                <a:gd name="T70" fmla="*/ 24 w 126"/>
                <a:gd name="T71" fmla="*/ 81 h 135"/>
                <a:gd name="T72" fmla="*/ 29 w 126"/>
                <a:gd name="T73" fmla="*/ 88 h 135"/>
                <a:gd name="T74" fmla="*/ 34 w 126"/>
                <a:gd name="T75" fmla="*/ 94 h 135"/>
                <a:gd name="T76" fmla="*/ 34 w 126"/>
                <a:gd name="T77" fmla="*/ 98 h 135"/>
                <a:gd name="T78" fmla="*/ 33 w 126"/>
                <a:gd name="T79" fmla="*/ 104 h 135"/>
                <a:gd name="T80" fmla="*/ 39 w 126"/>
                <a:gd name="T81" fmla="*/ 120 h 135"/>
                <a:gd name="T82" fmla="*/ 46 w 126"/>
                <a:gd name="T83" fmla="*/ 128 h 135"/>
                <a:gd name="T84" fmla="*/ 50 w 126"/>
                <a:gd name="T85" fmla="*/ 132 h 135"/>
                <a:gd name="T86" fmla="*/ 56 w 126"/>
                <a:gd name="T87" fmla="*/ 134 h 135"/>
                <a:gd name="T88" fmla="*/ 65 w 126"/>
                <a:gd name="T89" fmla="*/ 133 h 135"/>
                <a:gd name="T90" fmla="*/ 82 w 126"/>
                <a:gd name="T91" fmla="*/ 120 h 135"/>
                <a:gd name="T92" fmla="*/ 98 w 126"/>
                <a:gd name="T93" fmla="*/ 100 h 135"/>
                <a:gd name="T94" fmla="*/ 104 w 126"/>
                <a:gd name="T95" fmla="*/ 83 h 135"/>
                <a:gd name="T96" fmla="*/ 106 w 126"/>
                <a:gd name="T97" fmla="*/ 82 h 135"/>
                <a:gd name="T98" fmla="*/ 116 w 126"/>
                <a:gd name="T99" fmla="*/ 76 h 135"/>
                <a:gd name="T100" fmla="*/ 124 w 126"/>
                <a:gd name="T101"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6" h="135">
                  <a:moveTo>
                    <a:pt x="125" y="55"/>
                  </a:moveTo>
                  <a:lnTo>
                    <a:pt x="125" y="53"/>
                  </a:lnTo>
                  <a:lnTo>
                    <a:pt x="125" y="52"/>
                  </a:lnTo>
                  <a:lnTo>
                    <a:pt x="124" y="51"/>
                  </a:lnTo>
                  <a:lnTo>
                    <a:pt x="123" y="50"/>
                  </a:lnTo>
                  <a:lnTo>
                    <a:pt x="123" y="49"/>
                  </a:lnTo>
                  <a:lnTo>
                    <a:pt x="122" y="49"/>
                  </a:lnTo>
                  <a:lnTo>
                    <a:pt x="121" y="49"/>
                  </a:lnTo>
                  <a:lnTo>
                    <a:pt x="121" y="48"/>
                  </a:lnTo>
                  <a:lnTo>
                    <a:pt x="121" y="48"/>
                  </a:lnTo>
                  <a:lnTo>
                    <a:pt x="121" y="48"/>
                  </a:lnTo>
                  <a:lnTo>
                    <a:pt x="121" y="47"/>
                  </a:lnTo>
                  <a:lnTo>
                    <a:pt x="121" y="47"/>
                  </a:lnTo>
                  <a:lnTo>
                    <a:pt x="121" y="45"/>
                  </a:lnTo>
                  <a:lnTo>
                    <a:pt x="120" y="43"/>
                  </a:lnTo>
                  <a:lnTo>
                    <a:pt x="120" y="41"/>
                  </a:lnTo>
                  <a:lnTo>
                    <a:pt x="120" y="39"/>
                  </a:lnTo>
                  <a:lnTo>
                    <a:pt x="119" y="37"/>
                  </a:lnTo>
                  <a:lnTo>
                    <a:pt x="119" y="35"/>
                  </a:lnTo>
                  <a:lnTo>
                    <a:pt x="118" y="33"/>
                  </a:lnTo>
                  <a:lnTo>
                    <a:pt x="117" y="31"/>
                  </a:lnTo>
                  <a:lnTo>
                    <a:pt x="117" y="29"/>
                  </a:lnTo>
                  <a:lnTo>
                    <a:pt x="116" y="27"/>
                  </a:lnTo>
                  <a:lnTo>
                    <a:pt x="115" y="26"/>
                  </a:lnTo>
                  <a:lnTo>
                    <a:pt x="114" y="24"/>
                  </a:lnTo>
                  <a:lnTo>
                    <a:pt x="112" y="22"/>
                  </a:lnTo>
                  <a:lnTo>
                    <a:pt x="111" y="21"/>
                  </a:lnTo>
                  <a:lnTo>
                    <a:pt x="110" y="19"/>
                  </a:lnTo>
                  <a:lnTo>
                    <a:pt x="108" y="18"/>
                  </a:lnTo>
                  <a:lnTo>
                    <a:pt x="107" y="16"/>
                  </a:lnTo>
                  <a:lnTo>
                    <a:pt x="105" y="15"/>
                  </a:lnTo>
                  <a:lnTo>
                    <a:pt x="103" y="13"/>
                  </a:lnTo>
                  <a:lnTo>
                    <a:pt x="101" y="12"/>
                  </a:lnTo>
                  <a:lnTo>
                    <a:pt x="99" y="11"/>
                  </a:lnTo>
                  <a:lnTo>
                    <a:pt x="97" y="10"/>
                  </a:lnTo>
                  <a:lnTo>
                    <a:pt x="95" y="9"/>
                  </a:lnTo>
                  <a:lnTo>
                    <a:pt x="93" y="8"/>
                  </a:lnTo>
                  <a:lnTo>
                    <a:pt x="91" y="7"/>
                  </a:lnTo>
                  <a:lnTo>
                    <a:pt x="89" y="6"/>
                  </a:lnTo>
                  <a:lnTo>
                    <a:pt x="87" y="6"/>
                  </a:lnTo>
                  <a:lnTo>
                    <a:pt x="85" y="5"/>
                  </a:lnTo>
                  <a:lnTo>
                    <a:pt x="83" y="5"/>
                  </a:lnTo>
                  <a:lnTo>
                    <a:pt x="80" y="5"/>
                  </a:lnTo>
                  <a:lnTo>
                    <a:pt x="78" y="4"/>
                  </a:lnTo>
                  <a:lnTo>
                    <a:pt x="76" y="4"/>
                  </a:lnTo>
                  <a:lnTo>
                    <a:pt x="74" y="4"/>
                  </a:lnTo>
                  <a:lnTo>
                    <a:pt x="73" y="4"/>
                  </a:lnTo>
                  <a:lnTo>
                    <a:pt x="71" y="5"/>
                  </a:lnTo>
                  <a:lnTo>
                    <a:pt x="70" y="5"/>
                  </a:lnTo>
                  <a:lnTo>
                    <a:pt x="69" y="5"/>
                  </a:lnTo>
                  <a:lnTo>
                    <a:pt x="67" y="5"/>
                  </a:lnTo>
                  <a:lnTo>
                    <a:pt x="66" y="6"/>
                  </a:lnTo>
                  <a:lnTo>
                    <a:pt x="64" y="6"/>
                  </a:lnTo>
                  <a:lnTo>
                    <a:pt x="64" y="5"/>
                  </a:lnTo>
                  <a:lnTo>
                    <a:pt x="64" y="5"/>
                  </a:lnTo>
                  <a:lnTo>
                    <a:pt x="63" y="4"/>
                  </a:lnTo>
                  <a:lnTo>
                    <a:pt x="63" y="4"/>
                  </a:lnTo>
                  <a:lnTo>
                    <a:pt x="62" y="4"/>
                  </a:lnTo>
                  <a:lnTo>
                    <a:pt x="62" y="3"/>
                  </a:lnTo>
                  <a:lnTo>
                    <a:pt x="61" y="3"/>
                  </a:lnTo>
                  <a:lnTo>
                    <a:pt x="61" y="3"/>
                  </a:lnTo>
                  <a:lnTo>
                    <a:pt x="59" y="2"/>
                  </a:lnTo>
                  <a:lnTo>
                    <a:pt x="58" y="1"/>
                  </a:lnTo>
                  <a:lnTo>
                    <a:pt x="57" y="1"/>
                  </a:lnTo>
                  <a:lnTo>
                    <a:pt x="56" y="1"/>
                  </a:lnTo>
                  <a:lnTo>
                    <a:pt x="55" y="0"/>
                  </a:lnTo>
                  <a:lnTo>
                    <a:pt x="54" y="0"/>
                  </a:lnTo>
                  <a:lnTo>
                    <a:pt x="54" y="0"/>
                  </a:lnTo>
                  <a:lnTo>
                    <a:pt x="53" y="0"/>
                  </a:lnTo>
                  <a:lnTo>
                    <a:pt x="52" y="2"/>
                  </a:lnTo>
                  <a:lnTo>
                    <a:pt x="53" y="4"/>
                  </a:lnTo>
                  <a:lnTo>
                    <a:pt x="54" y="4"/>
                  </a:lnTo>
                  <a:lnTo>
                    <a:pt x="54" y="4"/>
                  </a:lnTo>
                  <a:lnTo>
                    <a:pt x="55" y="4"/>
                  </a:lnTo>
                  <a:lnTo>
                    <a:pt x="55" y="5"/>
                  </a:lnTo>
                  <a:lnTo>
                    <a:pt x="56" y="5"/>
                  </a:lnTo>
                  <a:lnTo>
                    <a:pt x="57" y="5"/>
                  </a:lnTo>
                  <a:lnTo>
                    <a:pt x="58" y="5"/>
                  </a:lnTo>
                  <a:lnTo>
                    <a:pt x="59" y="6"/>
                  </a:lnTo>
                  <a:lnTo>
                    <a:pt x="59" y="6"/>
                  </a:lnTo>
                  <a:lnTo>
                    <a:pt x="57" y="6"/>
                  </a:lnTo>
                  <a:lnTo>
                    <a:pt x="56" y="6"/>
                  </a:lnTo>
                  <a:lnTo>
                    <a:pt x="55" y="6"/>
                  </a:lnTo>
                  <a:lnTo>
                    <a:pt x="54" y="6"/>
                  </a:lnTo>
                  <a:lnTo>
                    <a:pt x="53" y="6"/>
                  </a:lnTo>
                  <a:lnTo>
                    <a:pt x="52" y="6"/>
                  </a:lnTo>
                  <a:lnTo>
                    <a:pt x="50" y="6"/>
                  </a:lnTo>
                  <a:lnTo>
                    <a:pt x="49" y="6"/>
                  </a:lnTo>
                  <a:lnTo>
                    <a:pt x="48" y="6"/>
                  </a:lnTo>
                  <a:lnTo>
                    <a:pt x="46" y="7"/>
                  </a:lnTo>
                  <a:lnTo>
                    <a:pt x="45" y="7"/>
                  </a:lnTo>
                  <a:lnTo>
                    <a:pt x="43" y="7"/>
                  </a:lnTo>
                  <a:lnTo>
                    <a:pt x="42" y="8"/>
                  </a:lnTo>
                  <a:lnTo>
                    <a:pt x="41" y="8"/>
                  </a:lnTo>
                  <a:lnTo>
                    <a:pt x="39" y="8"/>
                  </a:lnTo>
                  <a:lnTo>
                    <a:pt x="38" y="9"/>
                  </a:lnTo>
                  <a:lnTo>
                    <a:pt x="36" y="10"/>
                  </a:lnTo>
                  <a:lnTo>
                    <a:pt x="35" y="10"/>
                  </a:lnTo>
                  <a:lnTo>
                    <a:pt x="35" y="11"/>
                  </a:lnTo>
                  <a:lnTo>
                    <a:pt x="34" y="12"/>
                  </a:lnTo>
                  <a:lnTo>
                    <a:pt x="33" y="13"/>
                  </a:lnTo>
                  <a:lnTo>
                    <a:pt x="33" y="14"/>
                  </a:lnTo>
                  <a:lnTo>
                    <a:pt x="33" y="15"/>
                  </a:lnTo>
                  <a:lnTo>
                    <a:pt x="33" y="16"/>
                  </a:lnTo>
                  <a:lnTo>
                    <a:pt x="33" y="17"/>
                  </a:lnTo>
                  <a:lnTo>
                    <a:pt x="33" y="18"/>
                  </a:lnTo>
                  <a:lnTo>
                    <a:pt x="34" y="19"/>
                  </a:lnTo>
                  <a:lnTo>
                    <a:pt x="35" y="20"/>
                  </a:lnTo>
                  <a:lnTo>
                    <a:pt x="36" y="21"/>
                  </a:lnTo>
                  <a:lnTo>
                    <a:pt x="37" y="22"/>
                  </a:lnTo>
                  <a:lnTo>
                    <a:pt x="39" y="23"/>
                  </a:lnTo>
                  <a:lnTo>
                    <a:pt x="38" y="24"/>
                  </a:lnTo>
                  <a:lnTo>
                    <a:pt x="37" y="25"/>
                  </a:lnTo>
                  <a:lnTo>
                    <a:pt x="37" y="26"/>
                  </a:lnTo>
                  <a:lnTo>
                    <a:pt x="36" y="27"/>
                  </a:lnTo>
                  <a:lnTo>
                    <a:pt x="36" y="28"/>
                  </a:lnTo>
                  <a:lnTo>
                    <a:pt x="35" y="29"/>
                  </a:lnTo>
                  <a:lnTo>
                    <a:pt x="35" y="30"/>
                  </a:lnTo>
                  <a:lnTo>
                    <a:pt x="34" y="31"/>
                  </a:lnTo>
                  <a:lnTo>
                    <a:pt x="33" y="31"/>
                  </a:lnTo>
                  <a:lnTo>
                    <a:pt x="32" y="31"/>
                  </a:lnTo>
                  <a:lnTo>
                    <a:pt x="32" y="32"/>
                  </a:lnTo>
                  <a:lnTo>
                    <a:pt x="31" y="32"/>
                  </a:lnTo>
                  <a:lnTo>
                    <a:pt x="29" y="33"/>
                  </a:lnTo>
                  <a:lnTo>
                    <a:pt x="28" y="33"/>
                  </a:lnTo>
                  <a:lnTo>
                    <a:pt x="27" y="34"/>
                  </a:lnTo>
                  <a:lnTo>
                    <a:pt x="26" y="35"/>
                  </a:lnTo>
                  <a:lnTo>
                    <a:pt x="25" y="35"/>
                  </a:lnTo>
                  <a:lnTo>
                    <a:pt x="23" y="36"/>
                  </a:lnTo>
                  <a:lnTo>
                    <a:pt x="22" y="37"/>
                  </a:lnTo>
                  <a:lnTo>
                    <a:pt x="21" y="38"/>
                  </a:lnTo>
                  <a:lnTo>
                    <a:pt x="19" y="39"/>
                  </a:lnTo>
                  <a:lnTo>
                    <a:pt x="18" y="40"/>
                  </a:lnTo>
                  <a:lnTo>
                    <a:pt x="16" y="42"/>
                  </a:lnTo>
                  <a:lnTo>
                    <a:pt x="15" y="43"/>
                  </a:lnTo>
                  <a:lnTo>
                    <a:pt x="14" y="44"/>
                  </a:lnTo>
                  <a:lnTo>
                    <a:pt x="13" y="46"/>
                  </a:lnTo>
                  <a:lnTo>
                    <a:pt x="12" y="48"/>
                  </a:lnTo>
                  <a:lnTo>
                    <a:pt x="12" y="49"/>
                  </a:lnTo>
                  <a:lnTo>
                    <a:pt x="11" y="51"/>
                  </a:lnTo>
                  <a:lnTo>
                    <a:pt x="11" y="53"/>
                  </a:lnTo>
                  <a:lnTo>
                    <a:pt x="12" y="55"/>
                  </a:lnTo>
                  <a:lnTo>
                    <a:pt x="12" y="58"/>
                  </a:lnTo>
                  <a:lnTo>
                    <a:pt x="9" y="59"/>
                  </a:lnTo>
                  <a:lnTo>
                    <a:pt x="7" y="61"/>
                  </a:lnTo>
                  <a:lnTo>
                    <a:pt x="5" y="62"/>
                  </a:lnTo>
                  <a:lnTo>
                    <a:pt x="3" y="64"/>
                  </a:lnTo>
                  <a:lnTo>
                    <a:pt x="2" y="66"/>
                  </a:lnTo>
                  <a:lnTo>
                    <a:pt x="1" y="67"/>
                  </a:lnTo>
                  <a:lnTo>
                    <a:pt x="0" y="68"/>
                  </a:lnTo>
                  <a:lnTo>
                    <a:pt x="0" y="70"/>
                  </a:lnTo>
                  <a:lnTo>
                    <a:pt x="0" y="71"/>
                  </a:lnTo>
                  <a:lnTo>
                    <a:pt x="0" y="72"/>
                  </a:lnTo>
                  <a:lnTo>
                    <a:pt x="0" y="73"/>
                  </a:lnTo>
                  <a:lnTo>
                    <a:pt x="1" y="74"/>
                  </a:lnTo>
                  <a:lnTo>
                    <a:pt x="2" y="75"/>
                  </a:lnTo>
                  <a:lnTo>
                    <a:pt x="3" y="76"/>
                  </a:lnTo>
                  <a:lnTo>
                    <a:pt x="4" y="76"/>
                  </a:lnTo>
                  <a:lnTo>
                    <a:pt x="5" y="76"/>
                  </a:lnTo>
                  <a:lnTo>
                    <a:pt x="6" y="76"/>
                  </a:lnTo>
                  <a:lnTo>
                    <a:pt x="7" y="76"/>
                  </a:lnTo>
                  <a:lnTo>
                    <a:pt x="8" y="76"/>
                  </a:lnTo>
                  <a:lnTo>
                    <a:pt x="9" y="76"/>
                  </a:lnTo>
                  <a:lnTo>
                    <a:pt x="10" y="76"/>
                  </a:lnTo>
                  <a:lnTo>
                    <a:pt x="11" y="76"/>
                  </a:lnTo>
                  <a:lnTo>
                    <a:pt x="12" y="76"/>
                  </a:lnTo>
                  <a:lnTo>
                    <a:pt x="12" y="76"/>
                  </a:lnTo>
                  <a:lnTo>
                    <a:pt x="13" y="76"/>
                  </a:lnTo>
                  <a:lnTo>
                    <a:pt x="14" y="76"/>
                  </a:lnTo>
                  <a:lnTo>
                    <a:pt x="15" y="75"/>
                  </a:lnTo>
                  <a:lnTo>
                    <a:pt x="16" y="75"/>
                  </a:lnTo>
                  <a:lnTo>
                    <a:pt x="17" y="75"/>
                  </a:lnTo>
                  <a:lnTo>
                    <a:pt x="17" y="75"/>
                  </a:lnTo>
                  <a:lnTo>
                    <a:pt x="18" y="75"/>
                  </a:lnTo>
                  <a:lnTo>
                    <a:pt x="19" y="74"/>
                  </a:lnTo>
                  <a:lnTo>
                    <a:pt x="20" y="76"/>
                  </a:lnTo>
                  <a:lnTo>
                    <a:pt x="21" y="77"/>
                  </a:lnTo>
                  <a:lnTo>
                    <a:pt x="22" y="78"/>
                  </a:lnTo>
                  <a:lnTo>
                    <a:pt x="23" y="80"/>
                  </a:lnTo>
                  <a:lnTo>
                    <a:pt x="24" y="81"/>
                  </a:lnTo>
                  <a:lnTo>
                    <a:pt x="25" y="83"/>
                  </a:lnTo>
                  <a:lnTo>
                    <a:pt x="26" y="84"/>
                  </a:lnTo>
                  <a:lnTo>
                    <a:pt x="27" y="85"/>
                  </a:lnTo>
                  <a:lnTo>
                    <a:pt x="28" y="86"/>
                  </a:lnTo>
                  <a:lnTo>
                    <a:pt x="29" y="88"/>
                  </a:lnTo>
                  <a:lnTo>
                    <a:pt x="30" y="89"/>
                  </a:lnTo>
                  <a:lnTo>
                    <a:pt x="31" y="90"/>
                  </a:lnTo>
                  <a:lnTo>
                    <a:pt x="32" y="91"/>
                  </a:lnTo>
                  <a:lnTo>
                    <a:pt x="33" y="93"/>
                  </a:lnTo>
                  <a:lnTo>
                    <a:pt x="34" y="94"/>
                  </a:lnTo>
                  <a:lnTo>
                    <a:pt x="35" y="95"/>
                  </a:lnTo>
                  <a:lnTo>
                    <a:pt x="35" y="96"/>
                  </a:lnTo>
                  <a:lnTo>
                    <a:pt x="35" y="96"/>
                  </a:lnTo>
                  <a:lnTo>
                    <a:pt x="34" y="97"/>
                  </a:lnTo>
                  <a:lnTo>
                    <a:pt x="34" y="98"/>
                  </a:lnTo>
                  <a:lnTo>
                    <a:pt x="33" y="98"/>
                  </a:lnTo>
                  <a:lnTo>
                    <a:pt x="33" y="99"/>
                  </a:lnTo>
                  <a:lnTo>
                    <a:pt x="33" y="100"/>
                  </a:lnTo>
                  <a:lnTo>
                    <a:pt x="33" y="100"/>
                  </a:lnTo>
                  <a:lnTo>
                    <a:pt x="33" y="104"/>
                  </a:lnTo>
                  <a:lnTo>
                    <a:pt x="33" y="107"/>
                  </a:lnTo>
                  <a:lnTo>
                    <a:pt x="34" y="111"/>
                  </a:lnTo>
                  <a:lnTo>
                    <a:pt x="35" y="114"/>
                  </a:lnTo>
                  <a:lnTo>
                    <a:pt x="37" y="117"/>
                  </a:lnTo>
                  <a:lnTo>
                    <a:pt x="39" y="120"/>
                  </a:lnTo>
                  <a:lnTo>
                    <a:pt x="41" y="123"/>
                  </a:lnTo>
                  <a:lnTo>
                    <a:pt x="43" y="125"/>
                  </a:lnTo>
                  <a:lnTo>
                    <a:pt x="44" y="126"/>
                  </a:lnTo>
                  <a:lnTo>
                    <a:pt x="45" y="127"/>
                  </a:lnTo>
                  <a:lnTo>
                    <a:pt x="46" y="128"/>
                  </a:lnTo>
                  <a:lnTo>
                    <a:pt x="47" y="129"/>
                  </a:lnTo>
                  <a:lnTo>
                    <a:pt x="48" y="130"/>
                  </a:lnTo>
                  <a:lnTo>
                    <a:pt x="49" y="131"/>
                  </a:lnTo>
                  <a:lnTo>
                    <a:pt x="50" y="131"/>
                  </a:lnTo>
                  <a:lnTo>
                    <a:pt x="50" y="132"/>
                  </a:lnTo>
                  <a:lnTo>
                    <a:pt x="51" y="133"/>
                  </a:lnTo>
                  <a:lnTo>
                    <a:pt x="52" y="133"/>
                  </a:lnTo>
                  <a:lnTo>
                    <a:pt x="53" y="134"/>
                  </a:lnTo>
                  <a:lnTo>
                    <a:pt x="55" y="134"/>
                  </a:lnTo>
                  <a:lnTo>
                    <a:pt x="56" y="134"/>
                  </a:lnTo>
                  <a:lnTo>
                    <a:pt x="57" y="135"/>
                  </a:lnTo>
                  <a:lnTo>
                    <a:pt x="58" y="135"/>
                  </a:lnTo>
                  <a:lnTo>
                    <a:pt x="59" y="135"/>
                  </a:lnTo>
                  <a:lnTo>
                    <a:pt x="62" y="134"/>
                  </a:lnTo>
                  <a:lnTo>
                    <a:pt x="65" y="133"/>
                  </a:lnTo>
                  <a:lnTo>
                    <a:pt x="68" y="132"/>
                  </a:lnTo>
                  <a:lnTo>
                    <a:pt x="72" y="130"/>
                  </a:lnTo>
                  <a:lnTo>
                    <a:pt x="75" y="127"/>
                  </a:lnTo>
                  <a:lnTo>
                    <a:pt x="79" y="124"/>
                  </a:lnTo>
                  <a:lnTo>
                    <a:pt x="82" y="120"/>
                  </a:lnTo>
                  <a:lnTo>
                    <a:pt x="86" y="117"/>
                  </a:lnTo>
                  <a:lnTo>
                    <a:pt x="89" y="113"/>
                  </a:lnTo>
                  <a:lnTo>
                    <a:pt x="92" y="109"/>
                  </a:lnTo>
                  <a:lnTo>
                    <a:pt x="95" y="104"/>
                  </a:lnTo>
                  <a:lnTo>
                    <a:pt x="98" y="100"/>
                  </a:lnTo>
                  <a:lnTo>
                    <a:pt x="100" y="96"/>
                  </a:lnTo>
                  <a:lnTo>
                    <a:pt x="102" y="91"/>
                  </a:lnTo>
                  <a:lnTo>
                    <a:pt x="104" y="87"/>
                  </a:lnTo>
                  <a:lnTo>
                    <a:pt x="104" y="83"/>
                  </a:lnTo>
                  <a:lnTo>
                    <a:pt x="104" y="83"/>
                  </a:lnTo>
                  <a:lnTo>
                    <a:pt x="104" y="83"/>
                  </a:lnTo>
                  <a:lnTo>
                    <a:pt x="104" y="83"/>
                  </a:lnTo>
                  <a:lnTo>
                    <a:pt x="104" y="83"/>
                  </a:lnTo>
                  <a:lnTo>
                    <a:pt x="105" y="83"/>
                  </a:lnTo>
                  <a:lnTo>
                    <a:pt x="106" y="82"/>
                  </a:lnTo>
                  <a:lnTo>
                    <a:pt x="108" y="81"/>
                  </a:lnTo>
                  <a:lnTo>
                    <a:pt x="110" y="80"/>
                  </a:lnTo>
                  <a:lnTo>
                    <a:pt x="112" y="79"/>
                  </a:lnTo>
                  <a:lnTo>
                    <a:pt x="114" y="77"/>
                  </a:lnTo>
                  <a:lnTo>
                    <a:pt x="116" y="76"/>
                  </a:lnTo>
                  <a:lnTo>
                    <a:pt x="118" y="74"/>
                  </a:lnTo>
                  <a:lnTo>
                    <a:pt x="120" y="72"/>
                  </a:lnTo>
                  <a:lnTo>
                    <a:pt x="121" y="70"/>
                  </a:lnTo>
                  <a:lnTo>
                    <a:pt x="123" y="68"/>
                  </a:lnTo>
                  <a:lnTo>
                    <a:pt x="124" y="65"/>
                  </a:lnTo>
                  <a:lnTo>
                    <a:pt x="125" y="63"/>
                  </a:lnTo>
                  <a:lnTo>
                    <a:pt x="125" y="60"/>
                  </a:lnTo>
                  <a:lnTo>
                    <a:pt x="126" y="58"/>
                  </a:lnTo>
                  <a:lnTo>
                    <a:pt x="12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1" name="Freeform 2766"/>
            <p:cNvSpPr>
              <a:spLocks/>
            </p:cNvSpPr>
            <p:nvPr/>
          </p:nvSpPr>
          <p:spPr bwMode="auto">
            <a:xfrm>
              <a:off x="3567113" y="3993125"/>
              <a:ext cx="19050" cy="17463"/>
            </a:xfrm>
            <a:custGeom>
              <a:avLst/>
              <a:gdLst>
                <a:gd name="T0" fmla="*/ 5 w 12"/>
                <a:gd name="T1" fmla="*/ 4 h 11"/>
                <a:gd name="T2" fmla="*/ 6 w 12"/>
                <a:gd name="T3" fmla="*/ 3 h 11"/>
                <a:gd name="T4" fmla="*/ 7 w 12"/>
                <a:gd name="T5" fmla="*/ 3 h 11"/>
                <a:gd name="T6" fmla="*/ 8 w 12"/>
                <a:gd name="T7" fmla="*/ 3 h 11"/>
                <a:gd name="T8" fmla="*/ 10 w 12"/>
                <a:gd name="T9" fmla="*/ 3 h 11"/>
                <a:gd name="T10" fmla="*/ 11 w 12"/>
                <a:gd name="T11" fmla="*/ 3 h 11"/>
                <a:gd name="T12" fmla="*/ 12 w 12"/>
                <a:gd name="T13" fmla="*/ 3 h 11"/>
                <a:gd name="T14" fmla="*/ 12 w 12"/>
                <a:gd name="T15" fmla="*/ 3 h 11"/>
                <a:gd name="T16" fmla="*/ 12 w 12"/>
                <a:gd name="T17" fmla="*/ 3 h 11"/>
                <a:gd name="T18" fmla="*/ 11 w 12"/>
                <a:gd name="T19" fmla="*/ 0 h 11"/>
                <a:gd name="T20" fmla="*/ 11 w 12"/>
                <a:gd name="T21" fmla="*/ 0 h 11"/>
                <a:gd name="T22" fmla="*/ 10 w 12"/>
                <a:gd name="T23" fmla="*/ 0 h 11"/>
                <a:gd name="T24" fmla="*/ 9 w 12"/>
                <a:gd name="T25" fmla="*/ 0 h 11"/>
                <a:gd name="T26" fmla="*/ 8 w 12"/>
                <a:gd name="T27" fmla="*/ 0 h 11"/>
                <a:gd name="T28" fmla="*/ 6 w 12"/>
                <a:gd name="T29" fmla="*/ 1 h 11"/>
                <a:gd name="T30" fmla="*/ 5 w 12"/>
                <a:gd name="T31" fmla="*/ 1 h 11"/>
                <a:gd name="T32" fmla="*/ 4 w 12"/>
                <a:gd name="T33" fmla="*/ 2 h 11"/>
                <a:gd name="T34" fmla="*/ 3 w 12"/>
                <a:gd name="T35" fmla="*/ 3 h 11"/>
                <a:gd name="T36" fmla="*/ 2 w 12"/>
                <a:gd name="T37" fmla="*/ 4 h 11"/>
                <a:gd name="T38" fmla="*/ 1 w 12"/>
                <a:gd name="T39" fmla="*/ 5 h 11"/>
                <a:gd name="T40" fmla="*/ 0 w 12"/>
                <a:gd name="T41" fmla="*/ 7 h 11"/>
                <a:gd name="T42" fmla="*/ 0 w 12"/>
                <a:gd name="T43" fmla="*/ 8 h 11"/>
                <a:gd name="T44" fmla="*/ 0 w 12"/>
                <a:gd name="T45" fmla="*/ 9 h 11"/>
                <a:gd name="T46" fmla="*/ 0 w 12"/>
                <a:gd name="T47" fmla="*/ 10 h 11"/>
                <a:gd name="T48" fmla="*/ 0 w 12"/>
                <a:gd name="T49" fmla="*/ 11 h 11"/>
                <a:gd name="T50" fmla="*/ 0 w 12"/>
                <a:gd name="T51" fmla="*/ 11 h 11"/>
                <a:gd name="T52" fmla="*/ 2 w 12"/>
                <a:gd name="T53" fmla="*/ 11 h 11"/>
                <a:gd name="T54" fmla="*/ 2 w 12"/>
                <a:gd name="T55" fmla="*/ 10 h 11"/>
                <a:gd name="T56" fmla="*/ 2 w 12"/>
                <a:gd name="T57" fmla="*/ 10 h 11"/>
                <a:gd name="T58" fmla="*/ 2 w 12"/>
                <a:gd name="T59" fmla="*/ 9 h 11"/>
                <a:gd name="T60" fmla="*/ 3 w 12"/>
                <a:gd name="T61" fmla="*/ 8 h 11"/>
                <a:gd name="T62" fmla="*/ 3 w 12"/>
                <a:gd name="T63" fmla="*/ 7 h 11"/>
                <a:gd name="T64" fmla="*/ 4 w 12"/>
                <a:gd name="T65" fmla="*/ 5 h 11"/>
                <a:gd name="T66" fmla="*/ 4 w 12"/>
                <a:gd name="T67" fmla="*/ 5 h 11"/>
                <a:gd name="T68" fmla="*/ 5 w 12"/>
                <a:gd name="T6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1">
                  <a:moveTo>
                    <a:pt x="5" y="4"/>
                  </a:moveTo>
                  <a:lnTo>
                    <a:pt x="6" y="3"/>
                  </a:lnTo>
                  <a:lnTo>
                    <a:pt x="7" y="3"/>
                  </a:lnTo>
                  <a:lnTo>
                    <a:pt x="8" y="3"/>
                  </a:lnTo>
                  <a:lnTo>
                    <a:pt x="10" y="3"/>
                  </a:lnTo>
                  <a:lnTo>
                    <a:pt x="11" y="3"/>
                  </a:lnTo>
                  <a:lnTo>
                    <a:pt x="12" y="3"/>
                  </a:lnTo>
                  <a:lnTo>
                    <a:pt x="12" y="3"/>
                  </a:lnTo>
                  <a:lnTo>
                    <a:pt x="12" y="3"/>
                  </a:lnTo>
                  <a:lnTo>
                    <a:pt x="11" y="0"/>
                  </a:lnTo>
                  <a:lnTo>
                    <a:pt x="11" y="0"/>
                  </a:lnTo>
                  <a:lnTo>
                    <a:pt x="10" y="0"/>
                  </a:lnTo>
                  <a:lnTo>
                    <a:pt x="9" y="0"/>
                  </a:lnTo>
                  <a:lnTo>
                    <a:pt x="8" y="0"/>
                  </a:lnTo>
                  <a:lnTo>
                    <a:pt x="6" y="1"/>
                  </a:lnTo>
                  <a:lnTo>
                    <a:pt x="5" y="1"/>
                  </a:lnTo>
                  <a:lnTo>
                    <a:pt x="4" y="2"/>
                  </a:lnTo>
                  <a:lnTo>
                    <a:pt x="3" y="3"/>
                  </a:lnTo>
                  <a:lnTo>
                    <a:pt x="2" y="4"/>
                  </a:lnTo>
                  <a:lnTo>
                    <a:pt x="1" y="5"/>
                  </a:lnTo>
                  <a:lnTo>
                    <a:pt x="0" y="7"/>
                  </a:lnTo>
                  <a:lnTo>
                    <a:pt x="0" y="8"/>
                  </a:lnTo>
                  <a:lnTo>
                    <a:pt x="0" y="9"/>
                  </a:lnTo>
                  <a:lnTo>
                    <a:pt x="0" y="10"/>
                  </a:lnTo>
                  <a:lnTo>
                    <a:pt x="0" y="11"/>
                  </a:lnTo>
                  <a:lnTo>
                    <a:pt x="0" y="11"/>
                  </a:lnTo>
                  <a:lnTo>
                    <a:pt x="2" y="11"/>
                  </a:lnTo>
                  <a:lnTo>
                    <a:pt x="2" y="10"/>
                  </a:lnTo>
                  <a:lnTo>
                    <a:pt x="2" y="10"/>
                  </a:lnTo>
                  <a:lnTo>
                    <a:pt x="2" y="9"/>
                  </a:lnTo>
                  <a:lnTo>
                    <a:pt x="3" y="8"/>
                  </a:lnTo>
                  <a:lnTo>
                    <a:pt x="3" y="7"/>
                  </a:lnTo>
                  <a:lnTo>
                    <a:pt x="4" y="5"/>
                  </a:lnTo>
                  <a:lnTo>
                    <a:pt x="4" y="5"/>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2" name="Freeform 2767"/>
            <p:cNvSpPr>
              <a:spLocks/>
            </p:cNvSpPr>
            <p:nvPr/>
          </p:nvSpPr>
          <p:spPr bwMode="auto">
            <a:xfrm>
              <a:off x="3575051" y="4020113"/>
              <a:ext cx="26988" cy="15875"/>
            </a:xfrm>
            <a:custGeom>
              <a:avLst/>
              <a:gdLst>
                <a:gd name="T0" fmla="*/ 8 w 17"/>
                <a:gd name="T1" fmla="*/ 1 h 10"/>
                <a:gd name="T2" fmla="*/ 6 w 17"/>
                <a:gd name="T3" fmla="*/ 2 h 10"/>
                <a:gd name="T4" fmla="*/ 5 w 17"/>
                <a:gd name="T5" fmla="*/ 3 h 10"/>
                <a:gd name="T6" fmla="*/ 4 w 17"/>
                <a:gd name="T7" fmla="*/ 4 h 10"/>
                <a:gd name="T8" fmla="*/ 3 w 17"/>
                <a:gd name="T9" fmla="*/ 5 h 10"/>
                <a:gd name="T10" fmla="*/ 2 w 17"/>
                <a:gd name="T11" fmla="*/ 6 h 10"/>
                <a:gd name="T12" fmla="*/ 1 w 17"/>
                <a:gd name="T13" fmla="*/ 8 h 10"/>
                <a:gd name="T14" fmla="*/ 1 w 17"/>
                <a:gd name="T15" fmla="*/ 9 h 10"/>
                <a:gd name="T16" fmla="*/ 0 w 17"/>
                <a:gd name="T17" fmla="*/ 10 h 10"/>
                <a:gd name="T18" fmla="*/ 0 w 17"/>
                <a:gd name="T19" fmla="*/ 10 h 10"/>
                <a:gd name="T20" fmla="*/ 1 w 17"/>
                <a:gd name="T21" fmla="*/ 10 h 10"/>
                <a:gd name="T22" fmla="*/ 1 w 17"/>
                <a:gd name="T23" fmla="*/ 10 h 10"/>
                <a:gd name="T24" fmla="*/ 2 w 17"/>
                <a:gd name="T25" fmla="*/ 10 h 10"/>
                <a:gd name="T26" fmla="*/ 2 w 17"/>
                <a:gd name="T27" fmla="*/ 10 h 10"/>
                <a:gd name="T28" fmla="*/ 3 w 17"/>
                <a:gd name="T29" fmla="*/ 10 h 10"/>
                <a:gd name="T30" fmla="*/ 5 w 17"/>
                <a:gd name="T31" fmla="*/ 9 h 10"/>
                <a:gd name="T32" fmla="*/ 6 w 17"/>
                <a:gd name="T33" fmla="*/ 9 h 10"/>
                <a:gd name="T34" fmla="*/ 7 w 17"/>
                <a:gd name="T35" fmla="*/ 8 h 10"/>
                <a:gd name="T36" fmla="*/ 8 w 17"/>
                <a:gd name="T37" fmla="*/ 8 h 10"/>
                <a:gd name="T38" fmla="*/ 9 w 17"/>
                <a:gd name="T39" fmla="*/ 7 h 10"/>
                <a:gd name="T40" fmla="*/ 11 w 17"/>
                <a:gd name="T41" fmla="*/ 6 h 10"/>
                <a:gd name="T42" fmla="*/ 12 w 17"/>
                <a:gd name="T43" fmla="*/ 6 h 10"/>
                <a:gd name="T44" fmla="*/ 11 w 17"/>
                <a:gd name="T45" fmla="*/ 6 h 10"/>
                <a:gd name="T46" fmla="*/ 11 w 17"/>
                <a:gd name="T47" fmla="*/ 5 h 10"/>
                <a:gd name="T48" fmla="*/ 10 w 17"/>
                <a:gd name="T49" fmla="*/ 5 h 10"/>
                <a:gd name="T50" fmla="*/ 10 w 17"/>
                <a:gd name="T51" fmla="*/ 4 h 10"/>
                <a:gd name="T52" fmla="*/ 11 w 17"/>
                <a:gd name="T53" fmla="*/ 4 h 10"/>
                <a:gd name="T54" fmla="*/ 11 w 17"/>
                <a:gd name="T55" fmla="*/ 3 h 10"/>
                <a:gd name="T56" fmla="*/ 12 w 17"/>
                <a:gd name="T57" fmla="*/ 3 h 10"/>
                <a:gd name="T58" fmla="*/ 13 w 17"/>
                <a:gd name="T59" fmla="*/ 3 h 10"/>
                <a:gd name="T60" fmla="*/ 13 w 17"/>
                <a:gd name="T61" fmla="*/ 3 h 10"/>
                <a:gd name="T62" fmla="*/ 14 w 17"/>
                <a:gd name="T63" fmla="*/ 3 h 10"/>
                <a:gd name="T64" fmla="*/ 14 w 17"/>
                <a:gd name="T65" fmla="*/ 3 h 10"/>
                <a:gd name="T66" fmla="*/ 15 w 17"/>
                <a:gd name="T67" fmla="*/ 4 h 10"/>
                <a:gd name="T68" fmla="*/ 15 w 17"/>
                <a:gd name="T69" fmla="*/ 3 h 10"/>
                <a:gd name="T70" fmla="*/ 15 w 17"/>
                <a:gd name="T71" fmla="*/ 3 h 10"/>
                <a:gd name="T72" fmla="*/ 16 w 17"/>
                <a:gd name="T73" fmla="*/ 3 h 10"/>
                <a:gd name="T74" fmla="*/ 16 w 17"/>
                <a:gd name="T75" fmla="*/ 2 h 10"/>
                <a:gd name="T76" fmla="*/ 16 w 17"/>
                <a:gd name="T77" fmla="*/ 2 h 10"/>
                <a:gd name="T78" fmla="*/ 17 w 17"/>
                <a:gd name="T79" fmla="*/ 2 h 10"/>
                <a:gd name="T80" fmla="*/ 17 w 17"/>
                <a:gd name="T81" fmla="*/ 1 h 10"/>
                <a:gd name="T82" fmla="*/ 17 w 17"/>
                <a:gd name="T83" fmla="*/ 1 h 10"/>
                <a:gd name="T84" fmla="*/ 17 w 17"/>
                <a:gd name="T85" fmla="*/ 0 h 10"/>
                <a:gd name="T86" fmla="*/ 16 w 17"/>
                <a:gd name="T87" fmla="*/ 0 h 10"/>
                <a:gd name="T88" fmla="*/ 15 w 17"/>
                <a:gd name="T89" fmla="*/ 0 h 10"/>
                <a:gd name="T90" fmla="*/ 15 w 17"/>
                <a:gd name="T91" fmla="*/ 0 h 10"/>
                <a:gd name="T92" fmla="*/ 14 w 17"/>
                <a:gd name="T93" fmla="*/ 0 h 10"/>
                <a:gd name="T94" fmla="*/ 12 w 17"/>
                <a:gd name="T95" fmla="*/ 0 h 10"/>
                <a:gd name="T96" fmla="*/ 11 w 17"/>
                <a:gd name="T97" fmla="*/ 1 h 10"/>
                <a:gd name="T98" fmla="*/ 9 w 17"/>
                <a:gd name="T99" fmla="*/ 1 h 10"/>
                <a:gd name="T100" fmla="*/ 8 w 17"/>
                <a:gd name="T10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0">
                  <a:moveTo>
                    <a:pt x="8" y="1"/>
                  </a:moveTo>
                  <a:lnTo>
                    <a:pt x="6" y="2"/>
                  </a:lnTo>
                  <a:lnTo>
                    <a:pt x="5" y="3"/>
                  </a:lnTo>
                  <a:lnTo>
                    <a:pt x="4" y="4"/>
                  </a:lnTo>
                  <a:lnTo>
                    <a:pt x="3" y="5"/>
                  </a:lnTo>
                  <a:lnTo>
                    <a:pt x="2" y="6"/>
                  </a:lnTo>
                  <a:lnTo>
                    <a:pt x="1" y="8"/>
                  </a:lnTo>
                  <a:lnTo>
                    <a:pt x="1" y="9"/>
                  </a:lnTo>
                  <a:lnTo>
                    <a:pt x="0" y="10"/>
                  </a:lnTo>
                  <a:lnTo>
                    <a:pt x="0" y="10"/>
                  </a:lnTo>
                  <a:lnTo>
                    <a:pt x="1" y="10"/>
                  </a:lnTo>
                  <a:lnTo>
                    <a:pt x="1" y="10"/>
                  </a:lnTo>
                  <a:lnTo>
                    <a:pt x="2" y="10"/>
                  </a:lnTo>
                  <a:lnTo>
                    <a:pt x="2" y="10"/>
                  </a:lnTo>
                  <a:lnTo>
                    <a:pt x="3" y="10"/>
                  </a:lnTo>
                  <a:lnTo>
                    <a:pt x="5" y="9"/>
                  </a:lnTo>
                  <a:lnTo>
                    <a:pt x="6" y="9"/>
                  </a:lnTo>
                  <a:lnTo>
                    <a:pt x="7" y="8"/>
                  </a:lnTo>
                  <a:lnTo>
                    <a:pt x="8" y="8"/>
                  </a:lnTo>
                  <a:lnTo>
                    <a:pt x="9" y="7"/>
                  </a:lnTo>
                  <a:lnTo>
                    <a:pt x="11" y="6"/>
                  </a:lnTo>
                  <a:lnTo>
                    <a:pt x="12" y="6"/>
                  </a:lnTo>
                  <a:lnTo>
                    <a:pt x="11" y="6"/>
                  </a:lnTo>
                  <a:lnTo>
                    <a:pt x="11" y="5"/>
                  </a:lnTo>
                  <a:lnTo>
                    <a:pt x="10" y="5"/>
                  </a:lnTo>
                  <a:lnTo>
                    <a:pt x="10" y="4"/>
                  </a:lnTo>
                  <a:lnTo>
                    <a:pt x="11" y="4"/>
                  </a:lnTo>
                  <a:lnTo>
                    <a:pt x="11" y="3"/>
                  </a:lnTo>
                  <a:lnTo>
                    <a:pt x="12" y="3"/>
                  </a:lnTo>
                  <a:lnTo>
                    <a:pt x="13" y="3"/>
                  </a:lnTo>
                  <a:lnTo>
                    <a:pt x="13" y="3"/>
                  </a:lnTo>
                  <a:lnTo>
                    <a:pt x="14" y="3"/>
                  </a:lnTo>
                  <a:lnTo>
                    <a:pt x="14" y="3"/>
                  </a:lnTo>
                  <a:lnTo>
                    <a:pt x="15" y="4"/>
                  </a:lnTo>
                  <a:lnTo>
                    <a:pt x="15" y="3"/>
                  </a:lnTo>
                  <a:lnTo>
                    <a:pt x="15" y="3"/>
                  </a:lnTo>
                  <a:lnTo>
                    <a:pt x="16" y="3"/>
                  </a:lnTo>
                  <a:lnTo>
                    <a:pt x="16" y="2"/>
                  </a:lnTo>
                  <a:lnTo>
                    <a:pt x="16" y="2"/>
                  </a:lnTo>
                  <a:lnTo>
                    <a:pt x="17" y="2"/>
                  </a:lnTo>
                  <a:lnTo>
                    <a:pt x="17" y="1"/>
                  </a:lnTo>
                  <a:lnTo>
                    <a:pt x="17" y="1"/>
                  </a:lnTo>
                  <a:lnTo>
                    <a:pt x="17" y="0"/>
                  </a:lnTo>
                  <a:lnTo>
                    <a:pt x="16" y="0"/>
                  </a:lnTo>
                  <a:lnTo>
                    <a:pt x="15" y="0"/>
                  </a:lnTo>
                  <a:lnTo>
                    <a:pt x="15" y="0"/>
                  </a:lnTo>
                  <a:lnTo>
                    <a:pt x="14" y="0"/>
                  </a:lnTo>
                  <a:lnTo>
                    <a:pt x="12" y="0"/>
                  </a:lnTo>
                  <a:lnTo>
                    <a:pt x="11" y="1"/>
                  </a:lnTo>
                  <a:lnTo>
                    <a:pt x="9" y="1"/>
                  </a:lnTo>
                  <a:lnTo>
                    <a:pt x="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3" name="Freeform 2768"/>
            <p:cNvSpPr>
              <a:spLocks/>
            </p:cNvSpPr>
            <p:nvPr/>
          </p:nvSpPr>
          <p:spPr bwMode="auto">
            <a:xfrm>
              <a:off x="3586163" y="4023288"/>
              <a:ext cx="14288" cy="28575"/>
            </a:xfrm>
            <a:custGeom>
              <a:avLst/>
              <a:gdLst>
                <a:gd name="T0" fmla="*/ 9 w 9"/>
                <a:gd name="T1" fmla="*/ 9 h 18"/>
                <a:gd name="T2" fmla="*/ 9 w 9"/>
                <a:gd name="T3" fmla="*/ 6 h 18"/>
                <a:gd name="T4" fmla="*/ 8 w 9"/>
                <a:gd name="T5" fmla="*/ 3 h 18"/>
                <a:gd name="T6" fmla="*/ 6 w 9"/>
                <a:gd name="T7" fmla="*/ 1 h 18"/>
                <a:gd name="T8" fmla="*/ 5 w 9"/>
                <a:gd name="T9" fmla="*/ 0 h 18"/>
                <a:gd name="T10" fmla="*/ 3 w 9"/>
                <a:gd name="T11" fmla="*/ 1 h 18"/>
                <a:gd name="T12" fmla="*/ 1 w 9"/>
                <a:gd name="T13" fmla="*/ 3 h 18"/>
                <a:gd name="T14" fmla="*/ 0 w 9"/>
                <a:gd name="T15" fmla="*/ 6 h 18"/>
                <a:gd name="T16" fmla="*/ 0 w 9"/>
                <a:gd name="T17" fmla="*/ 9 h 18"/>
                <a:gd name="T18" fmla="*/ 0 w 9"/>
                <a:gd name="T19" fmla="*/ 12 h 18"/>
                <a:gd name="T20" fmla="*/ 1 w 9"/>
                <a:gd name="T21" fmla="*/ 15 h 18"/>
                <a:gd name="T22" fmla="*/ 3 w 9"/>
                <a:gd name="T23" fmla="*/ 17 h 18"/>
                <a:gd name="T24" fmla="*/ 5 w 9"/>
                <a:gd name="T25" fmla="*/ 18 h 18"/>
                <a:gd name="T26" fmla="*/ 6 w 9"/>
                <a:gd name="T27" fmla="*/ 17 h 18"/>
                <a:gd name="T28" fmla="*/ 8 w 9"/>
                <a:gd name="T29" fmla="*/ 15 h 18"/>
                <a:gd name="T30" fmla="*/ 9 w 9"/>
                <a:gd name="T31" fmla="*/ 12 h 18"/>
                <a:gd name="T32" fmla="*/ 9 w 9"/>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8">
                  <a:moveTo>
                    <a:pt x="9" y="9"/>
                  </a:moveTo>
                  <a:lnTo>
                    <a:pt x="9" y="6"/>
                  </a:lnTo>
                  <a:lnTo>
                    <a:pt x="8" y="3"/>
                  </a:lnTo>
                  <a:lnTo>
                    <a:pt x="6" y="1"/>
                  </a:lnTo>
                  <a:lnTo>
                    <a:pt x="5" y="0"/>
                  </a:lnTo>
                  <a:lnTo>
                    <a:pt x="3" y="1"/>
                  </a:lnTo>
                  <a:lnTo>
                    <a:pt x="1" y="3"/>
                  </a:lnTo>
                  <a:lnTo>
                    <a:pt x="0" y="6"/>
                  </a:lnTo>
                  <a:lnTo>
                    <a:pt x="0" y="9"/>
                  </a:lnTo>
                  <a:lnTo>
                    <a:pt x="0" y="12"/>
                  </a:lnTo>
                  <a:lnTo>
                    <a:pt x="1" y="15"/>
                  </a:lnTo>
                  <a:lnTo>
                    <a:pt x="3" y="17"/>
                  </a:lnTo>
                  <a:lnTo>
                    <a:pt x="5" y="18"/>
                  </a:lnTo>
                  <a:lnTo>
                    <a:pt x="6" y="17"/>
                  </a:lnTo>
                  <a:lnTo>
                    <a:pt x="8" y="15"/>
                  </a:lnTo>
                  <a:lnTo>
                    <a:pt x="9" y="12"/>
                  </a:lnTo>
                  <a:lnTo>
                    <a:pt x="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4" name="Freeform 2769"/>
            <p:cNvSpPr>
              <a:spLocks/>
            </p:cNvSpPr>
            <p:nvPr/>
          </p:nvSpPr>
          <p:spPr bwMode="auto">
            <a:xfrm>
              <a:off x="3551240" y="3966136"/>
              <a:ext cx="180975" cy="192088"/>
            </a:xfrm>
            <a:custGeom>
              <a:avLst/>
              <a:gdLst>
                <a:gd name="T0" fmla="*/ 105 w 114"/>
                <a:gd name="T1" fmla="*/ 48 h 121"/>
                <a:gd name="T2" fmla="*/ 93 w 114"/>
                <a:gd name="T3" fmla="*/ 58 h 121"/>
                <a:gd name="T4" fmla="*/ 92 w 114"/>
                <a:gd name="T5" fmla="*/ 56 h 121"/>
                <a:gd name="T6" fmla="*/ 100 w 114"/>
                <a:gd name="T7" fmla="*/ 48 h 121"/>
                <a:gd name="T8" fmla="*/ 111 w 114"/>
                <a:gd name="T9" fmla="*/ 41 h 121"/>
                <a:gd name="T10" fmla="*/ 109 w 114"/>
                <a:gd name="T11" fmla="*/ 28 h 121"/>
                <a:gd name="T12" fmla="*/ 96 w 114"/>
                <a:gd name="T13" fmla="*/ 10 h 121"/>
                <a:gd name="T14" fmla="*/ 84 w 114"/>
                <a:gd name="T15" fmla="*/ 3 h 121"/>
                <a:gd name="T16" fmla="*/ 70 w 114"/>
                <a:gd name="T17" fmla="*/ 0 h 121"/>
                <a:gd name="T18" fmla="*/ 63 w 114"/>
                <a:gd name="T19" fmla="*/ 1 h 121"/>
                <a:gd name="T20" fmla="*/ 61 w 114"/>
                <a:gd name="T21" fmla="*/ 3 h 121"/>
                <a:gd name="T22" fmla="*/ 59 w 114"/>
                <a:gd name="T23" fmla="*/ 2 h 121"/>
                <a:gd name="T24" fmla="*/ 56 w 114"/>
                <a:gd name="T25" fmla="*/ 2 h 121"/>
                <a:gd name="T26" fmla="*/ 47 w 114"/>
                <a:gd name="T27" fmla="*/ 2 h 121"/>
                <a:gd name="T28" fmla="*/ 36 w 114"/>
                <a:gd name="T29" fmla="*/ 4 h 121"/>
                <a:gd name="T30" fmla="*/ 30 w 114"/>
                <a:gd name="T31" fmla="*/ 6 h 121"/>
                <a:gd name="T32" fmla="*/ 32 w 114"/>
                <a:gd name="T33" fmla="*/ 10 h 121"/>
                <a:gd name="T34" fmla="*/ 35 w 114"/>
                <a:gd name="T35" fmla="*/ 18 h 121"/>
                <a:gd name="T36" fmla="*/ 31 w 114"/>
                <a:gd name="T37" fmla="*/ 26 h 121"/>
                <a:gd name="T38" fmla="*/ 25 w 114"/>
                <a:gd name="T39" fmla="*/ 28 h 121"/>
                <a:gd name="T40" fmla="*/ 16 w 114"/>
                <a:gd name="T41" fmla="*/ 34 h 121"/>
                <a:gd name="T42" fmla="*/ 9 w 114"/>
                <a:gd name="T43" fmla="*/ 42 h 121"/>
                <a:gd name="T44" fmla="*/ 11 w 114"/>
                <a:gd name="T45" fmla="*/ 47 h 121"/>
                <a:gd name="T46" fmla="*/ 15 w 114"/>
                <a:gd name="T47" fmla="*/ 42 h 121"/>
                <a:gd name="T48" fmla="*/ 24 w 114"/>
                <a:gd name="T49" fmla="*/ 31 h 121"/>
                <a:gd name="T50" fmla="*/ 31 w 114"/>
                <a:gd name="T51" fmla="*/ 34 h 121"/>
                <a:gd name="T52" fmla="*/ 35 w 114"/>
                <a:gd name="T53" fmla="*/ 27 h 121"/>
                <a:gd name="T54" fmla="*/ 37 w 114"/>
                <a:gd name="T55" fmla="*/ 22 h 121"/>
                <a:gd name="T56" fmla="*/ 27 w 114"/>
                <a:gd name="T57" fmla="*/ 42 h 121"/>
                <a:gd name="T58" fmla="*/ 15 w 114"/>
                <a:gd name="T59" fmla="*/ 49 h 121"/>
                <a:gd name="T60" fmla="*/ 5 w 114"/>
                <a:gd name="T61" fmla="*/ 54 h 121"/>
                <a:gd name="T62" fmla="*/ 3 w 114"/>
                <a:gd name="T63" fmla="*/ 63 h 121"/>
                <a:gd name="T64" fmla="*/ 14 w 114"/>
                <a:gd name="T65" fmla="*/ 62 h 121"/>
                <a:gd name="T66" fmla="*/ 27 w 114"/>
                <a:gd name="T67" fmla="*/ 59 h 121"/>
                <a:gd name="T68" fmla="*/ 29 w 114"/>
                <a:gd name="T69" fmla="*/ 58 h 121"/>
                <a:gd name="T70" fmla="*/ 21 w 114"/>
                <a:gd name="T71" fmla="*/ 63 h 121"/>
                <a:gd name="T72" fmla="*/ 17 w 114"/>
                <a:gd name="T73" fmla="*/ 65 h 121"/>
                <a:gd name="T74" fmla="*/ 21 w 114"/>
                <a:gd name="T75" fmla="*/ 72 h 121"/>
                <a:gd name="T76" fmla="*/ 27 w 114"/>
                <a:gd name="T77" fmla="*/ 81 h 121"/>
                <a:gd name="T78" fmla="*/ 33 w 114"/>
                <a:gd name="T79" fmla="*/ 81 h 121"/>
                <a:gd name="T80" fmla="*/ 40 w 114"/>
                <a:gd name="T81" fmla="*/ 80 h 121"/>
                <a:gd name="T82" fmla="*/ 46 w 114"/>
                <a:gd name="T83" fmla="*/ 82 h 121"/>
                <a:gd name="T84" fmla="*/ 54 w 114"/>
                <a:gd name="T85" fmla="*/ 84 h 121"/>
                <a:gd name="T86" fmla="*/ 61 w 114"/>
                <a:gd name="T87" fmla="*/ 87 h 121"/>
                <a:gd name="T88" fmla="*/ 64 w 114"/>
                <a:gd name="T89" fmla="*/ 100 h 121"/>
                <a:gd name="T90" fmla="*/ 61 w 114"/>
                <a:gd name="T91" fmla="*/ 98 h 121"/>
                <a:gd name="T92" fmla="*/ 60 w 114"/>
                <a:gd name="T93" fmla="*/ 98 h 121"/>
                <a:gd name="T94" fmla="*/ 54 w 114"/>
                <a:gd name="T95" fmla="*/ 92 h 121"/>
                <a:gd name="T96" fmla="*/ 46 w 114"/>
                <a:gd name="T97" fmla="*/ 86 h 121"/>
                <a:gd name="T98" fmla="*/ 41 w 114"/>
                <a:gd name="T99" fmla="*/ 83 h 121"/>
                <a:gd name="T100" fmla="*/ 36 w 114"/>
                <a:gd name="T101" fmla="*/ 83 h 121"/>
                <a:gd name="T102" fmla="*/ 31 w 114"/>
                <a:gd name="T103" fmla="*/ 86 h 121"/>
                <a:gd name="T104" fmla="*/ 31 w 114"/>
                <a:gd name="T105" fmla="*/ 98 h 121"/>
                <a:gd name="T106" fmla="*/ 40 w 114"/>
                <a:gd name="T107" fmla="*/ 115 h 121"/>
                <a:gd name="T108" fmla="*/ 47 w 114"/>
                <a:gd name="T109" fmla="*/ 120 h 121"/>
                <a:gd name="T110" fmla="*/ 55 w 114"/>
                <a:gd name="T111" fmla="*/ 121 h 121"/>
                <a:gd name="T112" fmla="*/ 73 w 114"/>
                <a:gd name="T113" fmla="*/ 112 h 121"/>
                <a:gd name="T114" fmla="*/ 92 w 114"/>
                <a:gd name="T115" fmla="*/ 87 h 121"/>
                <a:gd name="T116" fmla="*/ 96 w 114"/>
                <a:gd name="T117" fmla="*/ 76 h 121"/>
                <a:gd name="T118" fmla="*/ 97 w 114"/>
                <a:gd name="T119" fmla="*/ 75 h 121"/>
                <a:gd name="T120" fmla="*/ 107 w 114"/>
                <a:gd name="T121" fmla="*/ 67 h 121"/>
                <a:gd name="T122" fmla="*/ 114 w 114"/>
                <a:gd name="T123" fmla="*/ 5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21">
                  <a:moveTo>
                    <a:pt x="114" y="50"/>
                  </a:moveTo>
                  <a:lnTo>
                    <a:pt x="113" y="48"/>
                  </a:lnTo>
                  <a:lnTo>
                    <a:pt x="112" y="47"/>
                  </a:lnTo>
                  <a:lnTo>
                    <a:pt x="111" y="46"/>
                  </a:lnTo>
                  <a:lnTo>
                    <a:pt x="109" y="46"/>
                  </a:lnTo>
                  <a:lnTo>
                    <a:pt x="107" y="47"/>
                  </a:lnTo>
                  <a:lnTo>
                    <a:pt x="105" y="48"/>
                  </a:lnTo>
                  <a:lnTo>
                    <a:pt x="103" y="49"/>
                  </a:lnTo>
                  <a:lnTo>
                    <a:pt x="101" y="50"/>
                  </a:lnTo>
                  <a:lnTo>
                    <a:pt x="99" y="52"/>
                  </a:lnTo>
                  <a:lnTo>
                    <a:pt x="98" y="54"/>
                  </a:lnTo>
                  <a:lnTo>
                    <a:pt x="96" y="55"/>
                  </a:lnTo>
                  <a:lnTo>
                    <a:pt x="94" y="57"/>
                  </a:lnTo>
                  <a:lnTo>
                    <a:pt x="93" y="58"/>
                  </a:lnTo>
                  <a:lnTo>
                    <a:pt x="92" y="60"/>
                  </a:lnTo>
                  <a:lnTo>
                    <a:pt x="92" y="60"/>
                  </a:lnTo>
                  <a:lnTo>
                    <a:pt x="91" y="60"/>
                  </a:lnTo>
                  <a:lnTo>
                    <a:pt x="90" y="60"/>
                  </a:lnTo>
                  <a:lnTo>
                    <a:pt x="92" y="56"/>
                  </a:lnTo>
                  <a:lnTo>
                    <a:pt x="92" y="56"/>
                  </a:lnTo>
                  <a:lnTo>
                    <a:pt x="92" y="56"/>
                  </a:lnTo>
                  <a:lnTo>
                    <a:pt x="93" y="55"/>
                  </a:lnTo>
                  <a:lnTo>
                    <a:pt x="94" y="54"/>
                  </a:lnTo>
                  <a:lnTo>
                    <a:pt x="95" y="53"/>
                  </a:lnTo>
                  <a:lnTo>
                    <a:pt x="96" y="52"/>
                  </a:lnTo>
                  <a:lnTo>
                    <a:pt x="97" y="51"/>
                  </a:lnTo>
                  <a:lnTo>
                    <a:pt x="98" y="50"/>
                  </a:lnTo>
                  <a:lnTo>
                    <a:pt x="100" y="48"/>
                  </a:lnTo>
                  <a:lnTo>
                    <a:pt x="101" y="47"/>
                  </a:lnTo>
                  <a:lnTo>
                    <a:pt x="103" y="46"/>
                  </a:lnTo>
                  <a:lnTo>
                    <a:pt x="104" y="45"/>
                  </a:lnTo>
                  <a:lnTo>
                    <a:pt x="106" y="43"/>
                  </a:lnTo>
                  <a:lnTo>
                    <a:pt x="107" y="42"/>
                  </a:lnTo>
                  <a:lnTo>
                    <a:pt x="109" y="41"/>
                  </a:lnTo>
                  <a:lnTo>
                    <a:pt x="111" y="41"/>
                  </a:lnTo>
                  <a:lnTo>
                    <a:pt x="111" y="40"/>
                  </a:lnTo>
                  <a:lnTo>
                    <a:pt x="111" y="40"/>
                  </a:lnTo>
                  <a:lnTo>
                    <a:pt x="111" y="39"/>
                  </a:lnTo>
                  <a:lnTo>
                    <a:pt x="111" y="39"/>
                  </a:lnTo>
                  <a:lnTo>
                    <a:pt x="111" y="35"/>
                  </a:lnTo>
                  <a:lnTo>
                    <a:pt x="110" y="31"/>
                  </a:lnTo>
                  <a:lnTo>
                    <a:pt x="109" y="28"/>
                  </a:lnTo>
                  <a:lnTo>
                    <a:pt x="108" y="25"/>
                  </a:lnTo>
                  <a:lnTo>
                    <a:pt x="106" y="21"/>
                  </a:lnTo>
                  <a:lnTo>
                    <a:pt x="104" y="18"/>
                  </a:lnTo>
                  <a:lnTo>
                    <a:pt x="102" y="15"/>
                  </a:lnTo>
                  <a:lnTo>
                    <a:pt x="99" y="12"/>
                  </a:lnTo>
                  <a:lnTo>
                    <a:pt x="98" y="11"/>
                  </a:lnTo>
                  <a:lnTo>
                    <a:pt x="96" y="10"/>
                  </a:lnTo>
                  <a:lnTo>
                    <a:pt x="95" y="8"/>
                  </a:lnTo>
                  <a:lnTo>
                    <a:pt x="93" y="7"/>
                  </a:lnTo>
                  <a:lnTo>
                    <a:pt x="91" y="6"/>
                  </a:lnTo>
                  <a:lnTo>
                    <a:pt x="89" y="5"/>
                  </a:lnTo>
                  <a:lnTo>
                    <a:pt x="88" y="4"/>
                  </a:lnTo>
                  <a:lnTo>
                    <a:pt x="86" y="4"/>
                  </a:lnTo>
                  <a:lnTo>
                    <a:pt x="84" y="3"/>
                  </a:lnTo>
                  <a:lnTo>
                    <a:pt x="82" y="2"/>
                  </a:lnTo>
                  <a:lnTo>
                    <a:pt x="80" y="2"/>
                  </a:lnTo>
                  <a:lnTo>
                    <a:pt x="78" y="1"/>
                  </a:lnTo>
                  <a:lnTo>
                    <a:pt x="76" y="1"/>
                  </a:lnTo>
                  <a:lnTo>
                    <a:pt x="74" y="1"/>
                  </a:lnTo>
                  <a:lnTo>
                    <a:pt x="72" y="1"/>
                  </a:lnTo>
                  <a:lnTo>
                    <a:pt x="70" y="0"/>
                  </a:lnTo>
                  <a:lnTo>
                    <a:pt x="68" y="0"/>
                  </a:lnTo>
                  <a:lnTo>
                    <a:pt x="68" y="1"/>
                  </a:lnTo>
                  <a:lnTo>
                    <a:pt x="67" y="1"/>
                  </a:lnTo>
                  <a:lnTo>
                    <a:pt x="66" y="1"/>
                  </a:lnTo>
                  <a:lnTo>
                    <a:pt x="65" y="1"/>
                  </a:lnTo>
                  <a:lnTo>
                    <a:pt x="64" y="1"/>
                  </a:lnTo>
                  <a:lnTo>
                    <a:pt x="63" y="1"/>
                  </a:lnTo>
                  <a:lnTo>
                    <a:pt x="62" y="1"/>
                  </a:lnTo>
                  <a:lnTo>
                    <a:pt x="62" y="2"/>
                  </a:lnTo>
                  <a:lnTo>
                    <a:pt x="63" y="2"/>
                  </a:lnTo>
                  <a:lnTo>
                    <a:pt x="63" y="2"/>
                  </a:lnTo>
                  <a:lnTo>
                    <a:pt x="63" y="2"/>
                  </a:lnTo>
                  <a:lnTo>
                    <a:pt x="61" y="3"/>
                  </a:lnTo>
                  <a:lnTo>
                    <a:pt x="61" y="3"/>
                  </a:lnTo>
                  <a:lnTo>
                    <a:pt x="61" y="3"/>
                  </a:lnTo>
                  <a:lnTo>
                    <a:pt x="61" y="3"/>
                  </a:lnTo>
                  <a:lnTo>
                    <a:pt x="61" y="3"/>
                  </a:lnTo>
                  <a:lnTo>
                    <a:pt x="61" y="2"/>
                  </a:lnTo>
                  <a:lnTo>
                    <a:pt x="60" y="2"/>
                  </a:lnTo>
                  <a:lnTo>
                    <a:pt x="60" y="2"/>
                  </a:lnTo>
                  <a:lnTo>
                    <a:pt x="59" y="2"/>
                  </a:lnTo>
                  <a:lnTo>
                    <a:pt x="59" y="2"/>
                  </a:lnTo>
                  <a:lnTo>
                    <a:pt x="58" y="2"/>
                  </a:lnTo>
                  <a:lnTo>
                    <a:pt x="58" y="2"/>
                  </a:lnTo>
                  <a:lnTo>
                    <a:pt x="58" y="2"/>
                  </a:lnTo>
                  <a:lnTo>
                    <a:pt x="57" y="2"/>
                  </a:lnTo>
                  <a:lnTo>
                    <a:pt x="57" y="2"/>
                  </a:lnTo>
                  <a:lnTo>
                    <a:pt x="56" y="2"/>
                  </a:lnTo>
                  <a:lnTo>
                    <a:pt x="55" y="2"/>
                  </a:lnTo>
                  <a:lnTo>
                    <a:pt x="54" y="2"/>
                  </a:lnTo>
                  <a:lnTo>
                    <a:pt x="53" y="2"/>
                  </a:lnTo>
                  <a:lnTo>
                    <a:pt x="51" y="2"/>
                  </a:lnTo>
                  <a:lnTo>
                    <a:pt x="50" y="2"/>
                  </a:lnTo>
                  <a:lnTo>
                    <a:pt x="49" y="2"/>
                  </a:lnTo>
                  <a:lnTo>
                    <a:pt x="47" y="2"/>
                  </a:lnTo>
                  <a:lnTo>
                    <a:pt x="46" y="2"/>
                  </a:lnTo>
                  <a:lnTo>
                    <a:pt x="44" y="2"/>
                  </a:lnTo>
                  <a:lnTo>
                    <a:pt x="43" y="2"/>
                  </a:lnTo>
                  <a:lnTo>
                    <a:pt x="41" y="3"/>
                  </a:lnTo>
                  <a:lnTo>
                    <a:pt x="39" y="3"/>
                  </a:lnTo>
                  <a:lnTo>
                    <a:pt x="38" y="3"/>
                  </a:lnTo>
                  <a:lnTo>
                    <a:pt x="36" y="4"/>
                  </a:lnTo>
                  <a:lnTo>
                    <a:pt x="34" y="4"/>
                  </a:lnTo>
                  <a:lnTo>
                    <a:pt x="33" y="5"/>
                  </a:lnTo>
                  <a:lnTo>
                    <a:pt x="32" y="5"/>
                  </a:lnTo>
                  <a:lnTo>
                    <a:pt x="32" y="5"/>
                  </a:lnTo>
                  <a:lnTo>
                    <a:pt x="31" y="6"/>
                  </a:lnTo>
                  <a:lnTo>
                    <a:pt x="31" y="6"/>
                  </a:lnTo>
                  <a:lnTo>
                    <a:pt x="30" y="6"/>
                  </a:lnTo>
                  <a:lnTo>
                    <a:pt x="30" y="7"/>
                  </a:lnTo>
                  <a:lnTo>
                    <a:pt x="30" y="7"/>
                  </a:lnTo>
                  <a:lnTo>
                    <a:pt x="30" y="7"/>
                  </a:lnTo>
                  <a:lnTo>
                    <a:pt x="31" y="8"/>
                  </a:lnTo>
                  <a:lnTo>
                    <a:pt x="31" y="9"/>
                  </a:lnTo>
                  <a:lnTo>
                    <a:pt x="32" y="9"/>
                  </a:lnTo>
                  <a:lnTo>
                    <a:pt x="32" y="10"/>
                  </a:lnTo>
                  <a:lnTo>
                    <a:pt x="33" y="11"/>
                  </a:lnTo>
                  <a:lnTo>
                    <a:pt x="35" y="12"/>
                  </a:lnTo>
                  <a:lnTo>
                    <a:pt x="36" y="13"/>
                  </a:lnTo>
                  <a:lnTo>
                    <a:pt x="38" y="14"/>
                  </a:lnTo>
                  <a:lnTo>
                    <a:pt x="37" y="16"/>
                  </a:lnTo>
                  <a:lnTo>
                    <a:pt x="36" y="17"/>
                  </a:lnTo>
                  <a:lnTo>
                    <a:pt x="35" y="18"/>
                  </a:lnTo>
                  <a:lnTo>
                    <a:pt x="34" y="19"/>
                  </a:lnTo>
                  <a:lnTo>
                    <a:pt x="34" y="20"/>
                  </a:lnTo>
                  <a:lnTo>
                    <a:pt x="33" y="21"/>
                  </a:lnTo>
                  <a:lnTo>
                    <a:pt x="32" y="22"/>
                  </a:lnTo>
                  <a:lnTo>
                    <a:pt x="32" y="24"/>
                  </a:lnTo>
                  <a:lnTo>
                    <a:pt x="31" y="25"/>
                  </a:lnTo>
                  <a:lnTo>
                    <a:pt x="31" y="26"/>
                  </a:lnTo>
                  <a:lnTo>
                    <a:pt x="30" y="26"/>
                  </a:lnTo>
                  <a:lnTo>
                    <a:pt x="29" y="26"/>
                  </a:lnTo>
                  <a:lnTo>
                    <a:pt x="29" y="27"/>
                  </a:lnTo>
                  <a:lnTo>
                    <a:pt x="28" y="27"/>
                  </a:lnTo>
                  <a:lnTo>
                    <a:pt x="27" y="27"/>
                  </a:lnTo>
                  <a:lnTo>
                    <a:pt x="26" y="28"/>
                  </a:lnTo>
                  <a:lnTo>
                    <a:pt x="25" y="28"/>
                  </a:lnTo>
                  <a:lnTo>
                    <a:pt x="24" y="29"/>
                  </a:lnTo>
                  <a:lnTo>
                    <a:pt x="22" y="29"/>
                  </a:lnTo>
                  <a:lnTo>
                    <a:pt x="21" y="30"/>
                  </a:lnTo>
                  <a:lnTo>
                    <a:pt x="20" y="31"/>
                  </a:lnTo>
                  <a:lnTo>
                    <a:pt x="19" y="32"/>
                  </a:lnTo>
                  <a:lnTo>
                    <a:pt x="17" y="33"/>
                  </a:lnTo>
                  <a:lnTo>
                    <a:pt x="16" y="34"/>
                  </a:lnTo>
                  <a:lnTo>
                    <a:pt x="14" y="35"/>
                  </a:lnTo>
                  <a:lnTo>
                    <a:pt x="13" y="36"/>
                  </a:lnTo>
                  <a:lnTo>
                    <a:pt x="11" y="38"/>
                  </a:lnTo>
                  <a:lnTo>
                    <a:pt x="10" y="39"/>
                  </a:lnTo>
                  <a:lnTo>
                    <a:pt x="10" y="40"/>
                  </a:lnTo>
                  <a:lnTo>
                    <a:pt x="9" y="41"/>
                  </a:lnTo>
                  <a:lnTo>
                    <a:pt x="9" y="42"/>
                  </a:lnTo>
                  <a:lnTo>
                    <a:pt x="9" y="43"/>
                  </a:lnTo>
                  <a:lnTo>
                    <a:pt x="9" y="45"/>
                  </a:lnTo>
                  <a:lnTo>
                    <a:pt x="9" y="46"/>
                  </a:lnTo>
                  <a:lnTo>
                    <a:pt x="9" y="48"/>
                  </a:lnTo>
                  <a:lnTo>
                    <a:pt x="10" y="47"/>
                  </a:lnTo>
                  <a:lnTo>
                    <a:pt x="10" y="47"/>
                  </a:lnTo>
                  <a:lnTo>
                    <a:pt x="11" y="47"/>
                  </a:lnTo>
                  <a:lnTo>
                    <a:pt x="12" y="46"/>
                  </a:lnTo>
                  <a:lnTo>
                    <a:pt x="13" y="46"/>
                  </a:lnTo>
                  <a:lnTo>
                    <a:pt x="14" y="46"/>
                  </a:lnTo>
                  <a:lnTo>
                    <a:pt x="14" y="46"/>
                  </a:lnTo>
                  <a:lnTo>
                    <a:pt x="15" y="45"/>
                  </a:lnTo>
                  <a:lnTo>
                    <a:pt x="15" y="44"/>
                  </a:lnTo>
                  <a:lnTo>
                    <a:pt x="15" y="42"/>
                  </a:lnTo>
                  <a:lnTo>
                    <a:pt x="16" y="41"/>
                  </a:lnTo>
                  <a:lnTo>
                    <a:pt x="16" y="39"/>
                  </a:lnTo>
                  <a:lnTo>
                    <a:pt x="17" y="37"/>
                  </a:lnTo>
                  <a:lnTo>
                    <a:pt x="18" y="35"/>
                  </a:lnTo>
                  <a:lnTo>
                    <a:pt x="20" y="33"/>
                  </a:lnTo>
                  <a:lnTo>
                    <a:pt x="22" y="32"/>
                  </a:lnTo>
                  <a:lnTo>
                    <a:pt x="24" y="31"/>
                  </a:lnTo>
                  <a:lnTo>
                    <a:pt x="26" y="31"/>
                  </a:lnTo>
                  <a:lnTo>
                    <a:pt x="28" y="31"/>
                  </a:lnTo>
                  <a:lnTo>
                    <a:pt x="29" y="32"/>
                  </a:lnTo>
                  <a:lnTo>
                    <a:pt x="30" y="33"/>
                  </a:lnTo>
                  <a:lnTo>
                    <a:pt x="31" y="33"/>
                  </a:lnTo>
                  <a:lnTo>
                    <a:pt x="31" y="34"/>
                  </a:lnTo>
                  <a:lnTo>
                    <a:pt x="31" y="34"/>
                  </a:lnTo>
                  <a:lnTo>
                    <a:pt x="31" y="34"/>
                  </a:lnTo>
                  <a:lnTo>
                    <a:pt x="31" y="34"/>
                  </a:lnTo>
                  <a:lnTo>
                    <a:pt x="31" y="34"/>
                  </a:lnTo>
                  <a:lnTo>
                    <a:pt x="31" y="35"/>
                  </a:lnTo>
                  <a:lnTo>
                    <a:pt x="33" y="32"/>
                  </a:lnTo>
                  <a:lnTo>
                    <a:pt x="34" y="29"/>
                  </a:lnTo>
                  <a:lnTo>
                    <a:pt x="35" y="27"/>
                  </a:lnTo>
                  <a:lnTo>
                    <a:pt x="36" y="25"/>
                  </a:lnTo>
                  <a:lnTo>
                    <a:pt x="37" y="23"/>
                  </a:lnTo>
                  <a:lnTo>
                    <a:pt x="37" y="21"/>
                  </a:lnTo>
                  <a:lnTo>
                    <a:pt x="37" y="21"/>
                  </a:lnTo>
                  <a:lnTo>
                    <a:pt x="37" y="20"/>
                  </a:lnTo>
                  <a:lnTo>
                    <a:pt x="37" y="21"/>
                  </a:lnTo>
                  <a:lnTo>
                    <a:pt x="37" y="22"/>
                  </a:lnTo>
                  <a:lnTo>
                    <a:pt x="37" y="24"/>
                  </a:lnTo>
                  <a:lnTo>
                    <a:pt x="36" y="27"/>
                  </a:lnTo>
                  <a:lnTo>
                    <a:pt x="35" y="30"/>
                  </a:lnTo>
                  <a:lnTo>
                    <a:pt x="34" y="34"/>
                  </a:lnTo>
                  <a:lnTo>
                    <a:pt x="31" y="37"/>
                  </a:lnTo>
                  <a:lnTo>
                    <a:pt x="29" y="41"/>
                  </a:lnTo>
                  <a:lnTo>
                    <a:pt x="27" y="42"/>
                  </a:lnTo>
                  <a:lnTo>
                    <a:pt x="25" y="44"/>
                  </a:lnTo>
                  <a:lnTo>
                    <a:pt x="24" y="45"/>
                  </a:lnTo>
                  <a:lnTo>
                    <a:pt x="22" y="46"/>
                  </a:lnTo>
                  <a:lnTo>
                    <a:pt x="20" y="47"/>
                  </a:lnTo>
                  <a:lnTo>
                    <a:pt x="19" y="48"/>
                  </a:lnTo>
                  <a:lnTo>
                    <a:pt x="17" y="49"/>
                  </a:lnTo>
                  <a:lnTo>
                    <a:pt x="15" y="49"/>
                  </a:lnTo>
                  <a:lnTo>
                    <a:pt x="14" y="50"/>
                  </a:lnTo>
                  <a:lnTo>
                    <a:pt x="12" y="50"/>
                  </a:lnTo>
                  <a:lnTo>
                    <a:pt x="11" y="51"/>
                  </a:lnTo>
                  <a:lnTo>
                    <a:pt x="9" y="52"/>
                  </a:lnTo>
                  <a:lnTo>
                    <a:pt x="8" y="52"/>
                  </a:lnTo>
                  <a:lnTo>
                    <a:pt x="6" y="53"/>
                  </a:lnTo>
                  <a:lnTo>
                    <a:pt x="5" y="54"/>
                  </a:lnTo>
                  <a:lnTo>
                    <a:pt x="4" y="55"/>
                  </a:lnTo>
                  <a:lnTo>
                    <a:pt x="1" y="57"/>
                  </a:lnTo>
                  <a:lnTo>
                    <a:pt x="0" y="59"/>
                  </a:lnTo>
                  <a:lnTo>
                    <a:pt x="0" y="60"/>
                  </a:lnTo>
                  <a:lnTo>
                    <a:pt x="0" y="62"/>
                  </a:lnTo>
                  <a:lnTo>
                    <a:pt x="1" y="63"/>
                  </a:lnTo>
                  <a:lnTo>
                    <a:pt x="3" y="63"/>
                  </a:lnTo>
                  <a:lnTo>
                    <a:pt x="4" y="64"/>
                  </a:lnTo>
                  <a:lnTo>
                    <a:pt x="6" y="64"/>
                  </a:lnTo>
                  <a:lnTo>
                    <a:pt x="7" y="64"/>
                  </a:lnTo>
                  <a:lnTo>
                    <a:pt x="9" y="63"/>
                  </a:lnTo>
                  <a:lnTo>
                    <a:pt x="10" y="63"/>
                  </a:lnTo>
                  <a:lnTo>
                    <a:pt x="12" y="62"/>
                  </a:lnTo>
                  <a:lnTo>
                    <a:pt x="14" y="62"/>
                  </a:lnTo>
                  <a:lnTo>
                    <a:pt x="16" y="61"/>
                  </a:lnTo>
                  <a:lnTo>
                    <a:pt x="18" y="61"/>
                  </a:lnTo>
                  <a:lnTo>
                    <a:pt x="20" y="60"/>
                  </a:lnTo>
                  <a:lnTo>
                    <a:pt x="22" y="60"/>
                  </a:lnTo>
                  <a:lnTo>
                    <a:pt x="24" y="59"/>
                  </a:lnTo>
                  <a:lnTo>
                    <a:pt x="26" y="59"/>
                  </a:lnTo>
                  <a:lnTo>
                    <a:pt x="27" y="59"/>
                  </a:lnTo>
                  <a:lnTo>
                    <a:pt x="29" y="58"/>
                  </a:lnTo>
                  <a:lnTo>
                    <a:pt x="30" y="58"/>
                  </a:lnTo>
                  <a:lnTo>
                    <a:pt x="30" y="58"/>
                  </a:lnTo>
                  <a:lnTo>
                    <a:pt x="31" y="58"/>
                  </a:lnTo>
                  <a:lnTo>
                    <a:pt x="30" y="58"/>
                  </a:lnTo>
                  <a:lnTo>
                    <a:pt x="30" y="58"/>
                  </a:lnTo>
                  <a:lnTo>
                    <a:pt x="29" y="58"/>
                  </a:lnTo>
                  <a:lnTo>
                    <a:pt x="29" y="59"/>
                  </a:lnTo>
                  <a:lnTo>
                    <a:pt x="27" y="60"/>
                  </a:lnTo>
                  <a:lnTo>
                    <a:pt x="26" y="60"/>
                  </a:lnTo>
                  <a:lnTo>
                    <a:pt x="25" y="61"/>
                  </a:lnTo>
                  <a:lnTo>
                    <a:pt x="23" y="62"/>
                  </a:lnTo>
                  <a:lnTo>
                    <a:pt x="26" y="75"/>
                  </a:lnTo>
                  <a:lnTo>
                    <a:pt x="21" y="63"/>
                  </a:lnTo>
                  <a:lnTo>
                    <a:pt x="20" y="63"/>
                  </a:lnTo>
                  <a:lnTo>
                    <a:pt x="20" y="63"/>
                  </a:lnTo>
                  <a:lnTo>
                    <a:pt x="19" y="64"/>
                  </a:lnTo>
                  <a:lnTo>
                    <a:pt x="19" y="64"/>
                  </a:lnTo>
                  <a:lnTo>
                    <a:pt x="18" y="64"/>
                  </a:lnTo>
                  <a:lnTo>
                    <a:pt x="18" y="64"/>
                  </a:lnTo>
                  <a:lnTo>
                    <a:pt x="17" y="65"/>
                  </a:lnTo>
                  <a:lnTo>
                    <a:pt x="16" y="65"/>
                  </a:lnTo>
                  <a:lnTo>
                    <a:pt x="17" y="66"/>
                  </a:lnTo>
                  <a:lnTo>
                    <a:pt x="18" y="67"/>
                  </a:lnTo>
                  <a:lnTo>
                    <a:pt x="19" y="68"/>
                  </a:lnTo>
                  <a:lnTo>
                    <a:pt x="19" y="70"/>
                  </a:lnTo>
                  <a:lnTo>
                    <a:pt x="20" y="71"/>
                  </a:lnTo>
                  <a:lnTo>
                    <a:pt x="21" y="72"/>
                  </a:lnTo>
                  <a:lnTo>
                    <a:pt x="22" y="73"/>
                  </a:lnTo>
                  <a:lnTo>
                    <a:pt x="23" y="75"/>
                  </a:lnTo>
                  <a:lnTo>
                    <a:pt x="24" y="76"/>
                  </a:lnTo>
                  <a:lnTo>
                    <a:pt x="24" y="77"/>
                  </a:lnTo>
                  <a:lnTo>
                    <a:pt x="25" y="78"/>
                  </a:lnTo>
                  <a:lnTo>
                    <a:pt x="26" y="80"/>
                  </a:lnTo>
                  <a:lnTo>
                    <a:pt x="27" y="81"/>
                  </a:lnTo>
                  <a:lnTo>
                    <a:pt x="28" y="82"/>
                  </a:lnTo>
                  <a:lnTo>
                    <a:pt x="29" y="83"/>
                  </a:lnTo>
                  <a:lnTo>
                    <a:pt x="30" y="84"/>
                  </a:lnTo>
                  <a:lnTo>
                    <a:pt x="30" y="84"/>
                  </a:lnTo>
                  <a:lnTo>
                    <a:pt x="31" y="83"/>
                  </a:lnTo>
                  <a:lnTo>
                    <a:pt x="32" y="82"/>
                  </a:lnTo>
                  <a:lnTo>
                    <a:pt x="33" y="81"/>
                  </a:lnTo>
                  <a:lnTo>
                    <a:pt x="34" y="81"/>
                  </a:lnTo>
                  <a:lnTo>
                    <a:pt x="35" y="80"/>
                  </a:lnTo>
                  <a:lnTo>
                    <a:pt x="37" y="80"/>
                  </a:lnTo>
                  <a:lnTo>
                    <a:pt x="39" y="80"/>
                  </a:lnTo>
                  <a:lnTo>
                    <a:pt x="39" y="80"/>
                  </a:lnTo>
                  <a:lnTo>
                    <a:pt x="40" y="80"/>
                  </a:lnTo>
                  <a:lnTo>
                    <a:pt x="40" y="80"/>
                  </a:lnTo>
                  <a:lnTo>
                    <a:pt x="41" y="80"/>
                  </a:lnTo>
                  <a:lnTo>
                    <a:pt x="42" y="81"/>
                  </a:lnTo>
                  <a:lnTo>
                    <a:pt x="42" y="81"/>
                  </a:lnTo>
                  <a:lnTo>
                    <a:pt x="43" y="82"/>
                  </a:lnTo>
                  <a:lnTo>
                    <a:pt x="44" y="82"/>
                  </a:lnTo>
                  <a:lnTo>
                    <a:pt x="45" y="82"/>
                  </a:lnTo>
                  <a:lnTo>
                    <a:pt x="46" y="82"/>
                  </a:lnTo>
                  <a:lnTo>
                    <a:pt x="47" y="82"/>
                  </a:lnTo>
                  <a:lnTo>
                    <a:pt x="48" y="82"/>
                  </a:lnTo>
                  <a:lnTo>
                    <a:pt x="49" y="83"/>
                  </a:lnTo>
                  <a:lnTo>
                    <a:pt x="50" y="83"/>
                  </a:lnTo>
                  <a:lnTo>
                    <a:pt x="51" y="83"/>
                  </a:lnTo>
                  <a:lnTo>
                    <a:pt x="53" y="83"/>
                  </a:lnTo>
                  <a:lnTo>
                    <a:pt x="54" y="84"/>
                  </a:lnTo>
                  <a:lnTo>
                    <a:pt x="55" y="84"/>
                  </a:lnTo>
                  <a:lnTo>
                    <a:pt x="57" y="85"/>
                  </a:lnTo>
                  <a:lnTo>
                    <a:pt x="58" y="85"/>
                  </a:lnTo>
                  <a:lnTo>
                    <a:pt x="59" y="85"/>
                  </a:lnTo>
                  <a:lnTo>
                    <a:pt x="60" y="86"/>
                  </a:lnTo>
                  <a:lnTo>
                    <a:pt x="61" y="87"/>
                  </a:lnTo>
                  <a:lnTo>
                    <a:pt x="61" y="87"/>
                  </a:lnTo>
                  <a:lnTo>
                    <a:pt x="63" y="89"/>
                  </a:lnTo>
                  <a:lnTo>
                    <a:pt x="64" y="91"/>
                  </a:lnTo>
                  <a:lnTo>
                    <a:pt x="64" y="93"/>
                  </a:lnTo>
                  <a:lnTo>
                    <a:pt x="65" y="96"/>
                  </a:lnTo>
                  <a:lnTo>
                    <a:pt x="65" y="98"/>
                  </a:lnTo>
                  <a:lnTo>
                    <a:pt x="64" y="99"/>
                  </a:lnTo>
                  <a:lnTo>
                    <a:pt x="64" y="100"/>
                  </a:lnTo>
                  <a:lnTo>
                    <a:pt x="62" y="100"/>
                  </a:lnTo>
                  <a:lnTo>
                    <a:pt x="62" y="100"/>
                  </a:lnTo>
                  <a:lnTo>
                    <a:pt x="62" y="99"/>
                  </a:lnTo>
                  <a:lnTo>
                    <a:pt x="62" y="99"/>
                  </a:lnTo>
                  <a:lnTo>
                    <a:pt x="61" y="99"/>
                  </a:lnTo>
                  <a:lnTo>
                    <a:pt x="61" y="98"/>
                  </a:lnTo>
                  <a:lnTo>
                    <a:pt x="61" y="98"/>
                  </a:lnTo>
                  <a:lnTo>
                    <a:pt x="60" y="98"/>
                  </a:lnTo>
                  <a:lnTo>
                    <a:pt x="60" y="97"/>
                  </a:lnTo>
                  <a:lnTo>
                    <a:pt x="60" y="98"/>
                  </a:lnTo>
                  <a:lnTo>
                    <a:pt x="60" y="98"/>
                  </a:lnTo>
                  <a:lnTo>
                    <a:pt x="60" y="98"/>
                  </a:lnTo>
                  <a:lnTo>
                    <a:pt x="60" y="98"/>
                  </a:lnTo>
                  <a:lnTo>
                    <a:pt x="60" y="98"/>
                  </a:lnTo>
                  <a:lnTo>
                    <a:pt x="60" y="98"/>
                  </a:lnTo>
                  <a:lnTo>
                    <a:pt x="60" y="97"/>
                  </a:lnTo>
                  <a:lnTo>
                    <a:pt x="59" y="97"/>
                  </a:lnTo>
                  <a:lnTo>
                    <a:pt x="58" y="96"/>
                  </a:lnTo>
                  <a:lnTo>
                    <a:pt x="57" y="95"/>
                  </a:lnTo>
                  <a:lnTo>
                    <a:pt x="55" y="93"/>
                  </a:lnTo>
                  <a:lnTo>
                    <a:pt x="54" y="92"/>
                  </a:lnTo>
                  <a:lnTo>
                    <a:pt x="53" y="91"/>
                  </a:lnTo>
                  <a:lnTo>
                    <a:pt x="52" y="90"/>
                  </a:lnTo>
                  <a:lnTo>
                    <a:pt x="50" y="89"/>
                  </a:lnTo>
                  <a:lnTo>
                    <a:pt x="49" y="88"/>
                  </a:lnTo>
                  <a:lnTo>
                    <a:pt x="48" y="87"/>
                  </a:lnTo>
                  <a:lnTo>
                    <a:pt x="47" y="87"/>
                  </a:lnTo>
                  <a:lnTo>
                    <a:pt x="46" y="86"/>
                  </a:lnTo>
                  <a:lnTo>
                    <a:pt x="46" y="85"/>
                  </a:lnTo>
                  <a:lnTo>
                    <a:pt x="45" y="85"/>
                  </a:lnTo>
                  <a:lnTo>
                    <a:pt x="44" y="84"/>
                  </a:lnTo>
                  <a:lnTo>
                    <a:pt x="43" y="84"/>
                  </a:lnTo>
                  <a:lnTo>
                    <a:pt x="42" y="83"/>
                  </a:lnTo>
                  <a:lnTo>
                    <a:pt x="41" y="83"/>
                  </a:lnTo>
                  <a:lnTo>
                    <a:pt x="41" y="83"/>
                  </a:lnTo>
                  <a:lnTo>
                    <a:pt x="40" y="82"/>
                  </a:lnTo>
                  <a:lnTo>
                    <a:pt x="39" y="82"/>
                  </a:lnTo>
                  <a:lnTo>
                    <a:pt x="39" y="82"/>
                  </a:lnTo>
                  <a:lnTo>
                    <a:pt x="38" y="82"/>
                  </a:lnTo>
                  <a:lnTo>
                    <a:pt x="37" y="82"/>
                  </a:lnTo>
                  <a:lnTo>
                    <a:pt x="37" y="82"/>
                  </a:lnTo>
                  <a:lnTo>
                    <a:pt x="36" y="83"/>
                  </a:lnTo>
                  <a:lnTo>
                    <a:pt x="35" y="83"/>
                  </a:lnTo>
                  <a:lnTo>
                    <a:pt x="34" y="84"/>
                  </a:lnTo>
                  <a:lnTo>
                    <a:pt x="33" y="84"/>
                  </a:lnTo>
                  <a:lnTo>
                    <a:pt x="32" y="85"/>
                  </a:lnTo>
                  <a:lnTo>
                    <a:pt x="32" y="85"/>
                  </a:lnTo>
                  <a:lnTo>
                    <a:pt x="31" y="85"/>
                  </a:lnTo>
                  <a:lnTo>
                    <a:pt x="31" y="86"/>
                  </a:lnTo>
                  <a:lnTo>
                    <a:pt x="31" y="87"/>
                  </a:lnTo>
                  <a:lnTo>
                    <a:pt x="31" y="88"/>
                  </a:lnTo>
                  <a:lnTo>
                    <a:pt x="31" y="89"/>
                  </a:lnTo>
                  <a:lnTo>
                    <a:pt x="30" y="91"/>
                  </a:lnTo>
                  <a:lnTo>
                    <a:pt x="30" y="92"/>
                  </a:lnTo>
                  <a:lnTo>
                    <a:pt x="31" y="95"/>
                  </a:lnTo>
                  <a:lnTo>
                    <a:pt x="31" y="98"/>
                  </a:lnTo>
                  <a:lnTo>
                    <a:pt x="32" y="101"/>
                  </a:lnTo>
                  <a:lnTo>
                    <a:pt x="33" y="104"/>
                  </a:lnTo>
                  <a:lnTo>
                    <a:pt x="34" y="107"/>
                  </a:lnTo>
                  <a:lnTo>
                    <a:pt x="36" y="110"/>
                  </a:lnTo>
                  <a:lnTo>
                    <a:pt x="37" y="112"/>
                  </a:lnTo>
                  <a:lnTo>
                    <a:pt x="39" y="114"/>
                  </a:lnTo>
                  <a:lnTo>
                    <a:pt x="40" y="115"/>
                  </a:lnTo>
                  <a:lnTo>
                    <a:pt x="41" y="116"/>
                  </a:lnTo>
                  <a:lnTo>
                    <a:pt x="42" y="117"/>
                  </a:lnTo>
                  <a:lnTo>
                    <a:pt x="43" y="117"/>
                  </a:lnTo>
                  <a:lnTo>
                    <a:pt x="44" y="118"/>
                  </a:lnTo>
                  <a:lnTo>
                    <a:pt x="45" y="118"/>
                  </a:lnTo>
                  <a:lnTo>
                    <a:pt x="46" y="119"/>
                  </a:lnTo>
                  <a:lnTo>
                    <a:pt x="47" y="120"/>
                  </a:lnTo>
                  <a:lnTo>
                    <a:pt x="48" y="120"/>
                  </a:lnTo>
                  <a:lnTo>
                    <a:pt x="50" y="120"/>
                  </a:lnTo>
                  <a:lnTo>
                    <a:pt x="51" y="121"/>
                  </a:lnTo>
                  <a:lnTo>
                    <a:pt x="52" y="121"/>
                  </a:lnTo>
                  <a:lnTo>
                    <a:pt x="53" y="121"/>
                  </a:lnTo>
                  <a:lnTo>
                    <a:pt x="54" y="121"/>
                  </a:lnTo>
                  <a:lnTo>
                    <a:pt x="55" y="121"/>
                  </a:lnTo>
                  <a:lnTo>
                    <a:pt x="57" y="121"/>
                  </a:lnTo>
                  <a:lnTo>
                    <a:pt x="59" y="121"/>
                  </a:lnTo>
                  <a:lnTo>
                    <a:pt x="61" y="120"/>
                  </a:lnTo>
                  <a:lnTo>
                    <a:pt x="64" y="119"/>
                  </a:lnTo>
                  <a:lnTo>
                    <a:pt x="67" y="117"/>
                  </a:lnTo>
                  <a:lnTo>
                    <a:pt x="70" y="115"/>
                  </a:lnTo>
                  <a:lnTo>
                    <a:pt x="73" y="112"/>
                  </a:lnTo>
                  <a:lnTo>
                    <a:pt x="76" y="109"/>
                  </a:lnTo>
                  <a:lnTo>
                    <a:pt x="79" y="106"/>
                  </a:lnTo>
                  <a:lnTo>
                    <a:pt x="82" y="102"/>
                  </a:lnTo>
                  <a:lnTo>
                    <a:pt x="85" y="99"/>
                  </a:lnTo>
                  <a:lnTo>
                    <a:pt x="87" y="95"/>
                  </a:lnTo>
                  <a:lnTo>
                    <a:pt x="90" y="91"/>
                  </a:lnTo>
                  <a:lnTo>
                    <a:pt x="92" y="87"/>
                  </a:lnTo>
                  <a:lnTo>
                    <a:pt x="94" y="83"/>
                  </a:lnTo>
                  <a:lnTo>
                    <a:pt x="95" y="80"/>
                  </a:lnTo>
                  <a:lnTo>
                    <a:pt x="96" y="76"/>
                  </a:lnTo>
                  <a:lnTo>
                    <a:pt x="96" y="76"/>
                  </a:lnTo>
                  <a:lnTo>
                    <a:pt x="96" y="76"/>
                  </a:lnTo>
                  <a:lnTo>
                    <a:pt x="96" y="76"/>
                  </a:lnTo>
                  <a:lnTo>
                    <a:pt x="96" y="76"/>
                  </a:lnTo>
                  <a:lnTo>
                    <a:pt x="96" y="76"/>
                  </a:lnTo>
                  <a:lnTo>
                    <a:pt x="96" y="75"/>
                  </a:lnTo>
                  <a:lnTo>
                    <a:pt x="97" y="75"/>
                  </a:lnTo>
                  <a:lnTo>
                    <a:pt x="97" y="75"/>
                  </a:lnTo>
                  <a:lnTo>
                    <a:pt x="97" y="75"/>
                  </a:lnTo>
                  <a:lnTo>
                    <a:pt x="97" y="75"/>
                  </a:lnTo>
                  <a:lnTo>
                    <a:pt x="97" y="75"/>
                  </a:lnTo>
                  <a:lnTo>
                    <a:pt x="98" y="75"/>
                  </a:lnTo>
                  <a:lnTo>
                    <a:pt x="99" y="74"/>
                  </a:lnTo>
                  <a:lnTo>
                    <a:pt x="100" y="73"/>
                  </a:lnTo>
                  <a:lnTo>
                    <a:pt x="102" y="72"/>
                  </a:lnTo>
                  <a:lnTo>
                    <a:pt x="103" y="70"/>
                  </a:lnTo>
                  <a:lnTo>
                    <a:pt x="105" y="69"/>
                  </a:lnTo>
                  <a:lnTo>
                    <a:pt x="107" y="67"/>
                  </a:lnTo>
                  <a:lnTo>
                    <a:pt x="108" y="65"/>
                  </a:lnTo>
                  <a:lnTo>
                    <a:pt x="110" y="64"/>
                  </a:lnTo>
                  <a:lnTo>
                    <a:pt x="111" y="62"/>
                  </a:lnTo>
                  <a:lnTo>
                    <a:pt x="112" y="60"/>
                  </a:lnTo>
                  <a:lnTo>
                    <a:pt x="113" y="58"/>
                  </a:lnTo>
                  <a:lnTo>
                    <a:pt x="114" y="56"/>
                  </a:lnTo>
                  <a:lnTo>
                    <a:pt x="114" y="54"/>
                  </a:lnTo>
                  <a:lnTo>
                    <a:pt x="114" y="52"/>
                  </a:lnTo>
                  <a:lnTo>
                    <a:pt x="114" y="5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5" name="Freeform 2770"/>
            <p:cNvSpPr>
              <a:spLocks/>
            </p:cNvSpPr>
            <p:nvPr/>
          </p:nvSpPr>
          <p:spPr bwMode="auto">
            <a:xfrm>
              <a:off x="3629028" y="4058211"/>
              <a:ext cx="34925" cy="63500"/>
            </a:xfrm>
            <a:custGeom>
              <a:avLst/>
              <a:gdLst>
                <a:gd name="T0" fmla="*/ 0 w 22"/>
                <a:gd name="T1" fmla="*/ 0 h 40"/>
                <a:gd name="T2" fmla="*/ 0 w 22"/>
                <a:gd name="T3" fmla="*/ 0 h 40"/>
                <a:gd name="T4" fmla="*/ 0 w 22"/>
                <a:gd name="T5" fmla="*/ 1 h 40"/>
                <a:gd name="T6" fmla="*/ 0 w 22"/>
                <a:gd name="T7" fmla="*/ 2 h 40"/>
                <a:gd name="T8" fmla="*/ 2 w 22"/>
                <a:gd name="T9" fmla="*/ 3 h 40"/>
                <a:gd name="T10" fmla="*/ 3 w 22"/>
                <a:gd name="T11" fmla="*/ 5 h 40"/>
                <a:gd name="T12" fmla="*/ 4 w 22"/>
                <a:gd name="T13" fmla="*/ 8 h 40"/>
                <a:gd name="T14" fmla="*/ 7 w 22"/>
                <a:gd name="T15" fmla="*/ 11 h 40"/>
                <a:gd name="T16" fmla="*/ 9 w 22"/>
                <a:gd name="T17" fmla="*/ 14 h 40"/>
                <a:gd name="T18" fmla="*/ 11 w 22"/>
                <a:gd name="T19" fmla="*/ 16 h 40"/>
                <a:gd name="T20" fmla="*/ 12 w 22"/>
                <a:gd name="T21" fmla="*/ 17 h 40"/>
                <a:gd name="T22" fmla="*/ 13 w 22"/>
                <a:gd name="T23" fmla="*/ 20 h 40"/>
                <a:gd name="T24" fmla="*/ 15 w 22"/>
                <a:gd name="T25" fmla="*/ 22 h 40"/>
                <a:gd name="T26" fmla="*/ 16 w 22"/>
                <a:gd name="T27" fmla="*/ 24 h 40"/>
                <a:gd name="T28" fmla="*/ 17 w 22"/>
                <a:gd name="T29" fmla="*/ 26 h 40"/>
                <a:gd name="T30" fmla="*/ 18 w 22"/>
                <a:gd name="T31" fmla="*/ 28 h 40"/>
                <a:gd name="T32" fmla="*/ 19 w 22"/>
                <a:gd name="T33" fmla="*/ 30 h 40"/>
                <a:gd name="T34" fmla="*/ 19 w 22"/>
                <a:gd name="T35" fmla="*/ 32 h 40"/>
                <a:gd name="T36" fmla="*/ 20 w 22"/>
                <a:gd name="T37" fmla="*/ 34 h 40"/>
                <a:gd name="T38" fmla="*/ 21 w 22"/>
                <a:gd name="T39" fmla="*/ 35 h 40"/>
                <a:gd name="T40" fmla="*/ 21 w 22"/>
                <a:gd name="T41" fmla="*/ 37 h 40"/>
                <a:gd name="T42" fmla="*/ 22 w 22"/>
                <a:gd name="T43" fmla="*/ 38 h 40"/>
                <a:gd name="T44" fmla="*/ 22 w 22"/>
                <a:gd name="T45" fmla="*/ 39 h 40"/>
                <a:gd name="T46" fmla="*/ 22 w 22"/>
                <a:gd name="T47" fmla="*/ 39 h 40"/>
                <a:gd name="T48" fmla="*/ 22 w 22"/>
                <a:gd name="T49" fmla="*/ 40 h 40"/>
                <a:gd name="T50" fmla="*/ 22 w 22"/>
                <a:gd name="T51" fmla="*/ 39 h 40"/>
                <a:gd name="T52" fmla="*/ 22 w 22"/>
                <a:gd name="T53" fmla="*/ 37 h 40"/>
                <a:gd name="T54" fmla="*/ 21 w 22"/>
                <a:gd name="T55" fmla="*/ 34 h 40"/>
                <a:gd name="T56" fmla="*/ 20 w 22"/>
                <a:gd name="T57" fmla="*/ 30 h 40"/>
                <a:gd name="T58" fmla="*/ 19 w 22"/>
                <a:gd name="T59" fmla="*/ 27 h 40"/>
                <a:gd name="T60" fmla="*/ 18 w 22"/>
                <a:gd name="T61" fmla="*/ 23 h 40"/>
                <a:gd name="T62" fmla="*/ 17 w 22"/>
                <a:gd name="T63" fmla="*/ 19 h 40"/>
                <a:gd name="T64" fmla="*/ 15 w 22"/>
                <a:gd name="T65" fmla="*/ 16 h 40"/>
                <a:gd name="T66" fmla="*/ 14 w 22"/>
                <a:gd name="T67" fmla="*/ 14 h 40"/>
                <a:gd name="T68" fmla="*/ 13 w 22"/>
                <a:gd name="T69" fmla="*/ 13 h 40"/>
                <a:gd name="T70" fmla="*/ 12 w 22"/>
                <a:gd name="T71" fmla="*/ 12 h 40"/>
                <a:gd name="T72" fmla="*/ 10 w 22"/>
                <a:gd name="T73" fmla="*/ 10 h 40"/>
                <a:gd name="T74" fmla="*/ 9 w 22"/>
                <a:gd name="T75" fmla="*/ 9 h 40"/>
                <a:gd name="T76" fmla="*/ 8 w 22"/>
                <a:gd name="T77" fmla="*/ 8 h 40"/>
                <a:gd name="T78" fmla="*/ 7 w 22"/>
                <a:gd name="T79" fmla="*/ 7 h 40"/>
                <a:gd name="T80" fmla="*/ 5 w 22"/>
                <a:gd name="T81" fmla="*/ 5 h 40"/>
                <a:gd name="T82" fmla="*/ 4 w 22"/>
                <a:gd name="T83" fmla="*/ 4 h 40"/>
                <a:gd name="T84" fmla="*/ 3 w 22"/>
                <a:gd name="T85" fmla="*/ 3 h 40"/>
                <a:gd name="T86" fmla="*/ 2 w 22"/>
                <a:gd name="T87" fmla="*/ 2 h 40"/>
                <a:gd name="T88" fmla="*/ 1 w 22"/>
                <a:gd name="T89" fmla="*/ 2 h 40"/>
                <a:gd name="T90" fmla="*/ 0 w 22"/>
                <a:gd name="T91" fmla="*/ 1 h 40"/>
                <a:gd name="T92" fmla="*/ 0 w 22"/>
                <a:gd name="T93" fmla="*/ 1 h 40"/>
                <a:gd name="T94" fmla="*/ 0 w 22"/>
                <a:gd name="T95" fmla="*/ 0 h 40"/>
                <a:gd name="T96" fmla="*/ 0 w 22"/>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40">
                  <a:moveTo>
                    <a:pt x="0" y="0"/>
                  </a:moveTo>
                  <a:lnTo>
                    <a:pt x="0" y="0"/>
                  </a:lnTo>
                  <a:lnTo>
                    <a:pt x="0" y="1"/>
                  </a:lnTo>
                  <a:lnTo>
                    <a:pt x="0" y="2"/>
                  </a:lnTo>
                  <a:lnTo>
                    <a:pt x="2" y="3"/>
                  </a:lnTo>
                  <a:lnTo>
                    <a:pt x="3" y="5"/>
                  </a:lnTo>
                  <a:lnTo>
                    <a:pt x="4" y="8"/>
                  </a:lnTo>
                  <a:lnTo>
                    <a:pt x="7" y="11"/>
                  </a:lnTo>
                  <a:lnTo>
                    <a:pt x="9" y="14"/>
                  </a:lnTo>
                  <a:lnTo>
                    <a:pt x="11" y="16"/>
                  </a:lnTo>
                  <a:lnTo>
                    <a:pt x="12" y="17"/>
                  </a:lnTo>
                  <a:lnTo>
                    <a:pt x="13" y="20"/>
                  </a:lnTo>
                  <a:lnTo>
                    <a:pt x="15" y="22"/>
                  </a:lnTo>
                  <a:lnTo>
                    <a:pt x="16" y="24"/>
                  </a:lnTo>
                  <a:lnTo>
                    <a:pt x="17" y="26"/>
                  </a:lnTo>
                  <a:lnTo>
                    <a:pt x="18" y="28"/>
                  </a:lnTo>
                  <a:lnTo>
                    <a:pt x="19" y="30"/>
                  </a:lnTo>
                  <a:lnTo>
                    <a:pt x="19" y="32"/>
                  </a:lnTo>
                  <a:lnTo>
                    <a:pt x="20" y="34"/>
                  </a:lnTo>
                  <a:lnTo>
                    <a:pt x="21" y="35"/>
                  </a:lnTo>
                  <a:lnTo>
                    <a:pt x="21" y="37"/>
                  </a:lnTo>
                  <a:lnTo>
                    <a:pt x="22" y="38"/>
                  </a:lnTo>
                  <a:lnTo>
                    <a:pt x="22" y="39"/>
                  </a:lnTo>
                  <a:lnTo>
                    <a:pt x="22" y="39"/>
                  </a:lnTo>
                  <a:lnTo>
                    <a:pt x="22" y="40"/>
                  </a:lnTo>
                  <a:lnTo>
                    <a:pt x="22" y="39"/>
                  </a:lnTo>
                  <a:lnTo>
                    <a:pt x="22" y="37"/>
                  </a:lnTo>
                  <a:lnTo>
                    <a:pt x="21" y="34"/>
                  </a:lnTo>
                  <a:lnTo>
                    <a:pt x="20" y="30"/>
                  </a:lnTo>
                  <a:lnTo>
                    <a:pt x="19" y="27"/>
                  </a:lnTo>
                  <a:lnTo>
                    <a:pt x="18" y="23"/>
                  </a:lnTo>
                  <a:lnTo>
                    <a:pt x="17" y="19"/>
                  </a:lnTo>
                  <a:lnTo>
                    <a:pt x="15" y="16"/>
                  </a:lnTo>
                  <a:lnTo>
                    <a:pt x="14" y="14"/>
                  </a:lnTo>
                  <a:lnTo>
                    <a:pt x="13" y="13"/>
                  </a:lnTo>
                  <a:lnTo>
                    <a:pt x="12" y="12"/>
                  </a:lnTo>
                  <a:lnTo>
                    <a:pt x="10" y="10"/>
                  </a:lnTo>
                  <a:lnTo>
                    <a:pt x="9" y="9"/>
                  </a:lnTo>
                  <a:lnTo>
                    <a:pt x="8" y="8"/>
                  </a:lnTo>
                  <a:lnTo>
                    <a:pt x="7" y="7"/>
                  </a:lnTo>
                  <a:lnTo>
                    <a:pt x="5" y="5"/>
                  </a:lnTo>
                  <a:lnTo>
                    <a:pt x="4" y="4"/>
                  </a:lnTo>
                  <a:lnTo>
                    <a:pt x="3" y="3"/>
                  </a:lnTo>
                  <a:lnTo>
                    <a:pt x="2" y="2"/>
                  </a:lnTo>
                  <a:lnTo>
                    <a:pt x="1" y="2"/>
                  </a:lnTo>
                  <a:lnTo>
                    <a:pt x="0" y="1"/>
                  </a:lnTo>
                  <a:lnTo>
                    <a:pt x="0" y="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6" name="Freeform 2771"/>
            <p:cNvSpPr>
              <a:spLocks/>
            </p:cNvSpPr>
            <p:nvPr/>
          </p:nvSpPr>
          <p:spPr bwMode="auto">
            <a:xfrm>
              <a:off x="3629026" y="4029636"/>
              <a:ext cx="38100" cy="14288"/>
            </a:xfrm>
            <a:custGeom>
              <a:avLst/>
              <a:gdLst>
                <a:gd name="T0" fmla="*/ 0 w 24"/>
                <a:gd name="T1" fmla="*/ 0 h 9"/>
                <a:gd name="T2" fmla="*/ 0 w 24"/>
                <a:gd name="T3" fmla="*/ 0 h 9"/>
                <a:gd name="T4" fmla="*/ 0 w 24"/>
                <a:gd name="T5" fmla="*/ 1 h 9"/>
                <a:gd name="T6" fmla="*/ 1 w 24"/>
                <a:gd name="T7" fmla="*/ 2 h 9"/>
                <a:gd name="T8" fmla="*/ 3 w 24"/>
                <a:gd name="T9" fmla="*/ 4 h 9"/>
                <a:gd name="T10" fmla="*/ 4 w 24"/>
                <a:gd name="T11" fmla="*/ 5 h 9"/>
                <a:gd name="T12" fmla="*/ 6 w 24"/>
                <a:gd name="T13" fmla="*/ 7 h 9"/>
                <a:gd name="T14" fmla="*/ 8 w 24"/>
                <a:gd name="T15" fmla="*/ 8 h 9"/>
                <a:gd name="T16" fmla="*/ 10 w 24"/>
                <a:gd name="T17" fmla="*/ 9 h 9"/>
                <a:gd name="T18" fmla="*/ 11 w 24"/>
                <a:gd name="T19" fmla="*/ 9 h 9"/>
                <a:gd name="T20" fmla="*/ 13 w 24"/>
                <a:gd name="T21" fmla="*/ 9 h 9"/>
                <a:gd name="T22" fmla="*/ 14 w 24"/>
                <a:gd name="T23" fmla="*/ 9 h 9"/>
                <a:gd name="T24" fmla="*/ 15 w 24"/>
                <a:gd name="T25" fmla="*/ 9 h 9"/>
                <a:gd name="T26" fmla="*/ 16 w 24"/>
                <a:gd name="T27" fmla="*/ 8 h 9"/>
                <a:gd name="T28" fmla="*/ 17 w 24"/>
                <a:gd name="T29" fmla="*/ 8 h 9"/>
                <a:gd name="T30" fmla="*/ 18 w 24"/>
                <a:gd name="T31" fmla="*/ 8 h 9"/>
                <a:gd name="T32" fmla="*/ 19 w 24"/>
                <a:gd name="T33" fmla="*/ 7 h 9"/>
                <a:gd name="T34" fmla="*/ 20 w 24"/>
                <a:gd name="T35" fmla="*/ 7 h 9"/>
                <a:gd name="T36" fmla="*/ 21 w 24"/>
                <a:gd name="T37" fmla="*/ 6 h 9"/>
                <a:gd name="T38" fmla="*/ 22 w 24"/>
                <a:gd name="T39" fmla="*/ 6 h 9"/>
                <a:gd name="T40" fmla="*/ 22 w 24"/>
                <a:gd name="T41" fmla="*/ 5 h 9"/>
                <a:gd name="T42" fmla="*/ 23 w 24"/>
                <a:gd name="T43" fmla="*/ 5 h 9"/>
                <a:gd name="T44" fmla="*/ 23 w 24"/>
                <a:gd name="T45" fmla="*/ 4 h 9"/>
                <a:gd name="T46" fmla="*/ 24 w 24"/>
                <a:gd name="T47" fmla="*/ 4 h 9"/>
                <a:gd name="T48" fmla="*/ 24 w 24"/>
                <a:gd name="T49" fmla="*/ 4 h 9"/>
                <a:gd name="T50" fmla="*/ 24 w 24"/>
                <a:gd name="T51" fmla="*/ 4 h 9"/>
                <a:gd name="T52" fmla="*/ 23 w 24"/>
                <a:gd name="T53" fmla="*/ 4 h 9"/>
                <a:gd name="T54" fmla="*/ 23 w 24"/>
                <a:gd name="T55" fmla="*/ 4 h 9"/>
                <a:gd name="T56" fmla="*/ 22 w 24"/>
                <a:gd name="T57" fmla="*/ 5 h 9"/>
                <a:gd name="T58" fmla="*/ 21 w 24"/>
                <a:gd name="T59" fmla="*/ 5 h 9"/>
                <a:gd name="T60" fmla="*/ 19 w 24"/>
                <a:gd name="T61" fmla="*/ 5 h 9"/>
                <a:gd name="T62" fmla="*/ 18 w 24"/>
                <a:gd name="T63" fmla="*/ 6 h 9"/>
                <a:gd name="T64" fmla="*/ 16 w 24"/>
                <a:gd name="T65" fmla="*/ 6 h 9"/>
                <a:gd name="T66" fmla="*/ 14 w 24"/>
                <a:gd name="T67" fmla="*/ 6 h 9"/>
                <a:gd name="T68" fmla="*/ 13 w 24"/>
                <a:gd name="T69" fmla="*/ 6 h 9"/>
                <a:gd name="T70" fmla="*/ 12 w 24"/>
                <a:gd name="T71" fmla="*/ 6 h 9"/>
                <a:gd name="T72" fmla="*/ 10 w 24"/>
                <a:gd name="T73" fmla="*/ 5 h 9"/>
                <a:gd name="T74" fmla="*/ 9 w 24"/>
                <a:gd name="T75" fmla="*/ 5 h 9"/>
                <a:gd name="T76" fmla="*/ 8 w 24"/>
                <a:gd name="T77" fmla="*/ 4 h 9"/>
                <a:gd name="T78" fmla="*/ 6 w 24"/>
                <a:gd name="T79" fmla="*/ 4 h 9"/>
                <a:gd name="T80" fmla="*/ 5 w 24"/>
                <a:gd name="T81" fmla="*/ 3 h 9"/>
                <a:gd name="T82" fmla="*/ 4 w 24"/>
                <a:gd name="T83" fmla="*/ 3 h 9"/>
                <a:gd name="T84" fmla="*/ 3 w 24"/>
                <a:gd name="T85" fmla="*/ 2 h 9"/>
                <a:gd name="T86" fmla="*/ 2 w 24"/>
                <a:gd name="T87" fmla="*/ 1 h 9"/>
                <a:gd name="T88" fmla="*/ 1 w 24"/>
                <a:gd name="T89" fmla="*/ 1 h 9"/>
                <a:gd name="T90" fmla="*/ 0 w 24"/>
                <a:gd name="T91" fmla="*/ 0 h 9"/>
                <a:gd name="T92" fmla="*/ 0 w 24"/>
                <a:gd name="T93" fmla="*/ 0 h 9"/>
                <a:gd name="T94" fmla="*/ 0 w 24"/>
                <a:gd name="T95" fmla="*/ 0 h 9"/>
                <a:gd name="T96" fmla="*/ 0 w 24"/>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9">
                  <a:moveTo>
                    <a:pt x="0" y="0"/>
                  </a:moveTo>
                  <a:lnTo>
                    <a:pt x="0" y="0"/>
                  </a:lnTo>
                  <a:lnTo>
                    <a:pt x="0" y="1"/>
                  </a:lnTo>
                  <a:lnTo>
                    <a:pt x="1" y="2"/>
                  </a:lnTo>
                  <a:lnTo>
                    <a:pt x="3" y="4"/>
                  </a:lnTo>
                  <a:lnTo>
                    <a:pt x="4" y="5"/>
                  </a:lnTo>
                  <a:lnTo>
                    <a:pt x="6" y="7"/>
                  </a:lnTo>
                  <a:lnTo>
                    <a:pt x="8" y="8"/>
                  </a:lnTo>
                  <a:lnTo>
                    <a:pt x="10" y="9"/>
                  </a:lnTo>
                  <a:lnTo>
                    <a:pt x="11" y="9"/>
                  </a:lnTo>
                  <a:lnTo>
                    <a:pt x="13" y="9"/>
                  </a:lnTo>
                  <a:lnTo>
                    <a:pt x="14" y="9"/>
                  </a:lnTo>
                  <a:lnTo>
                    <a:pt x="15" y="9"/>
                  </a:lnTo>
                  <a:lnTo>
                    <a:pt x="16" y="8"/>
                  </a:lnTo>
                  <a:lnTo>
                    <a:pt x="17" y="8"/>
                  </a:lnTo>
                  <a:lnTo>
                    <a:pt x="18" y="8"/>
                  </a:lnTo>
                  <a:lnTo>
                    <a:pt x="19" y="7"/>
                  </a:lnTo>
                  <a:lnTo>
                    <a:pt x="20" y="7"/>
                  </a:lnTo>
                  <a:lnTo>
                    <a:pt x="21" y="6"/>
                  </a:lnTo>
                  <a:lnTo>
                    <a:pt x="22" y="6"/>
                  </a:lnTo>
                  <a:lnTo>
                    <a:pt x="22" y="5"/>
                  </a:lnTo>
                  <a:lnTo>
                    <a:pt x="23" y="5"/>
                  </a:lnTo>
                  <a:lnTo>
                    <a:pt x="23" y="4"/>
                  </a:lnTo>
                  <a:lnTo>
                    <a:pt x="24" y="4"/>
                  </a:lnTo>
                  <a:lnTo>
                    <a:pt x="24" y="4"/>
                  </a:lnTo>
                  <a:lnTo>
                    <a:pt x="24" y="4"/>
                  </a:lnTo>
                  <a:lnTo>
                    <a:pt x="23" y="4"/>
                  </a:lnTo>
                  <a:lnTo>
                    <a:pt x="23" y="4"/>
                  </a:lnTo>
                  <a:lnTo>
                    <a:pt x="22" y="5"/>
                  </a:lnTo>
                  <a:lnTo>
                    <a:pt x="21" y="5"/>
                  </a:lnTo>
                  <a:lnTo>
                    <a:pt x="19" y="5"/>
                  </a:lnTo>
                  <a:lnTo>
                    <a:pt x="18" y="6"/>
                  </a:lnTo>
                  <a:lnTo>
                    <a:pt x="16" y="6"/>
                  </a:lnTo>
                  <a:lnTo>
                    <a:pt x="14" y="6"/>
                  </a:lnTo>
                  <a:lnTo>
                    <a:pt x="13" y="6"/>
                  </a:lnTo>
                  <a:lnTo>
                    <a:pt x="12" y="6"/>
                  </a:lnTo>
                  <a:lnTo>
                    <a:pt x="10" y="5"/>
                  </a:lnTo>
                  <a:lnTo>
                    <a:pt x="9" y="5"/>
                  </a:lnTo>
                  <a:lnTo>
                    <a:pt x="8" y="4"/>
                  </a:lnTo>
                  <a:lnTo>
                    <a:pt x="6" y="4"/>
                  </a:lnTo>
                  <a:lnTo>
                    <a:pt x="5" y="3"/>
                  </a:lnTo>
                  <a:lnTo>
                    <a:pt x="4" y="3"/>
                  </a:lnTo>
                  <a:lnTo>
                    <a:pt x="3" y="2"/>
                  </a:lnTo>
                  <a:lnTo>
                    <a:pt x="2" y="1"/>
                  </a:lnTo>
                  <a:lnTo>
                    <a:pt x="1"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7" name="Freeform 2772"/>
            <p:cNvSpPr>
              <a:spLocks/>
            </p:cNvSpPr>
            <p:nvPr/>
          </p:nvSpPr>
          <p:spPr bwMode="auto">
            <a:xfrm>
              <a:off x="3629028" y="4034398"/>
              <a:ext cx="11113" cy="12700"/>
            </a:xfrm>
            <a:custGeom>
              <a:avLst/>
              <a:gdLst>
                <a:gd name="T0" fmla="*/ 7 w 7"/>
                <a:gd name="T1" fmla="*/ 8 h 8"/>
                <a:gd name="T2" fmla="*/ 7 w 7"/>
                <a:gd name="T3" fmla="*/ 8 h 8"/>
                <a:gd name="T4" fmla="*/ 7 w 7"/>
                <a:gd name="T5" fmla="*/ 8 h 8"/>
                <a:gd name="T6" fmla="*/ 6 w 7"/>
                <a:gd name="T7" fmla="*/ 8 h 8"/>
                <a:gd name="T8" fmla="*/ 6 w 7"/>
                <a:gd name="T9" fmla="*/ 8 h 8"/>
                <a:gd name="T10" fmla="*/ 5 w 7"/>
                <a:gd name="T11" fmla="*/ 7 h 8"/>
                <a:gd name="T12" fmla="*/ 5 w 7"/>
                <a:gd name="T13" fmla="*/ 7 h 8"/>
                <a:gd name="T14" fmla="*/ 4 w 7"/>
                <a:gd name="T15" fmla="*/ 7 h 8"/>
                <a:gd name="T16" fmla="*/ 4 w 7"/>
                <a:gd name="T17" fmla="*/ 6 h 8"/>
                <a:gd name="T18" fmla="*/ 3 w 7"/>
                <a:gd name="T19" fmla="*/ 5 h 8"/>
                <a:gd name="T20" fmla="*/ 2 w 7"/>
                <a:gd name="T21" fmla="*/ 5 h 8"/>
                <a:gd name="T22" fmla="*/ 1 w 7"/>
                <a:gd name="T23" fmla="*/ 4 h 8"/>
                <a:gd name="T24" fmla="*/ 1 w 7"/>
                <a:gd name="T25" fmla="*/ 3 h 8"/>
                <a:gd name="T26" fmla="*/ 0 w 7"/>
                <a:gd name="T27" fmla="*/ 2 h 8"/>
                <a:gd name="T28" fmla="*/ 0 w 7"/>
                <a:gd name="T29" fmla="*/ 1 h 8"/>
                <a:gd name="T30" fmla="*/ 0 w 7"/>
                <a:gd name="T31" fmla="*/ 1 h 8"/>
                <a:gd name="T32" fmla="*/ 0 w 7"/>
                <a:gd name="T33" fmla="*/ 0 h 8"/>
                <a:gd name="T34" fmla="*/ 0 w 7"/>
                <a:gd name="T35" fmla="*/ 1 h 8"/>
                <a:gd name="T36" fmla="*/ 0 w 7"/>
                <a:gd name="T37" fmla="*/ 3 h 8"/>
                <a:gd name="T38" fmla="*/ 0 w 7"/>
                <a:gd name="T39" fmla="*/ 4 h 8"/>
                <a:gd name="T40" fmla="*/ 1 w 7"/>
                <a:gd name="T41" fmla="*/ 6 h 8"/>
                <a:gd name="T42" fmla="*/ 2 w 7"/>
                <a:gd name="T43" fmla="*/ 7 h 8"/>
                <a:gd name="T44" fmla="*/ 3 w 7"/>
                <a:gd name="T45" fmla="*/ 7 h 8"/>
                <a:gd name="T46" fmla="*/ 4 w 7"/>
                <a:gd name="T47" fmla="*/ 8 h 8"/>
                <a:gd name="T48" fmla="*/ 5 w 7"/>
                <a:gd name="T49" fmla="*/ 8 h 8"/>
                <a:gd name="T50" fmla="*/ 5 w 7"/>
                <a:gd name="T51" fmla="*/ 8 h 8"/>
                <a:gd name="T52" fmla="*/ 6 w 7"/>
                <a:gd name="T53" fmla="*/ 8 h 8"/>
                <a:gd name="T54" fmla="*/ 7 w 7"/>
                <a:gd name="T55" fmla="*/ 8 h 8"/>
                <a:gd name="T56" fmla="*/ 7 w 7"/>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7" y="8"/>
                  </a:moveTo>
                  <a:lnTo>
                    <a:pt x="7" y="8"/>
                  </a:lnTo>
                  <a:lnTo>
                    <a:pt x="7" y="8"/>
                  </a:lnTo>
                  <a:lnTo>
                    <a:pt x="6" y="8"/>
                  </a:lnTo>
                  <a:lnTo>
                    <a:pt x="6" y="8"/>
                  </a:lnTo>
                  <a:lnTo>
                    <a:pt x="5" y="7"/>
                  </a:lnTo>
                  <a:lnTo>
                    <a:pt x="5" y="7"/>
                  </a:lnTo>
                  <a:lnTo>
                    <a:pt x="4" y="7"/>
                  </a:lnTo>
                  <a:lnTo>
                    <a:pt x="4" y="6"/>
                  </a:lnTo>
                  <a:lnTo>
                    <a:pt x="3" y="5"/>
                  </a:lnTo>
                  <a:lnTo>
                    <a:pt x="2" y="5"/>
                  </a:lnTo>
                  <a:lnTo>
                    <a:pt x="1" y="4"/>
                  </a:lnTo>
                  <a:lnTo>
                    <a:pt x="1" y="3"/>
                  </a:lnTo>
                  <a:lnTo>
                    <a:pt x="0" y="2"/>
                  </a:lnTo>
                  <a:lnTo>
                    <a:pt x="0" y="1"/>
                  </a:lnTo>
                  <a:lnTo>
                    <a:pt x="0" y="1"/>
                  </a:lnTo>
                  <a:lnTo>
                    <a:pt x="0" y="0"/>
                  </a:lnTo>
                  <a:lnTo>
                    <a:pt x="0" y="1"/>
                  </a:lnTo>
                  <a:lnTo>
                    <a:pt x="0" y="3"/>
                  </a:lnTo>
                  <a:lnTo>
                    <a:pt x="0" y="4"/>
                  </a:lnTo>
                  <a:lnTo>
                    <a:pt x="1" y="6"/>
                  </a:lnTo>
                  <a:lnTo>
                    <a:pt x="2" y="7"/>
                  </a:lnTo>
                  <a:lnTo>
                    <a:pt x="3" y="7"/>
                  </a:lnTo>
                  <a:lnTo>
                    <a:pt x="4" y="8"/>
                  </a:lnTo>
                  <a:lnTo>
                    <a:pt x="5" y="8"/>
                  </a:lnTo>
                  <a:lnTo>
                    <a:pt x="5" y="8"/>
                  </a:lnTo>
                  <a:lnTo>
                    <a:pt x="6" y="8"/>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8" name="Freeform 2773"/>
            <p:cNvSpPr>
              <a:spLocks/>
            </p:cNvSpPr>
            <p:nvPr/>
          </p:nvSpPr>
          <p:spPr bwMode="auto">
            <a:xfrm>
              <a:off x="3629028" y="3980425"/>
              <a:ext cx="42863" cy="49213"/>
            </a:xfrm>
            <a:custGeom>
              <a:avLst/>
              <a:gdLst>
                <a:gd name="T0" fmla="*/ 12 w 27"/>
                <a:gd name="T1" fmla="*/ 0 h 31"/>
                <a:gd name="T2" fmla="*/ 9 w 27"/>
                <a:gd name="T3" fmla="*/ 0 h 31"/>
                <a:gd name="T4" fmla="*/ 7 w 27"/>
                <a:gd name="T5" fmla="*/ 1 h 31"/>
                <a:gd name="T6" fmla="*/ 5 w 27"/>
                <a:gd name="T7" fmla="*/ 3 h 31"/>
                <a:gd name="T8" fmla="*/ 3 w 27"/>
                <a:gd name="T9" fmla="*/ 5 h 31"/>
                <a:gd name="T10" fmla="*/ 1 w 27"/>
                <a:gd name="T11" fmla="*/ 8 h 31"/>
                <a:gd name="T12" fmla="*/ 0 w 27"/>
                <a:gd name="T13" fmla="*/ 11 h 31"/>
                <a:gd name="T14" fmla="*/ 0 w 27"/>
                <a:gd name="T15" fmla="*/ 14 h 31"/>
                <a:gd name="T16" fmla="*/ 0 w 27"/>
                <a:gd name="T17" fmla="*/ 17 h 31"/>
                <a:gd name="T18" fmla="*/ 0 w 27"/>
                <a:gd name="T19" fmla="*/ 20 h 31"/>
                <a:gd name="T20" fmla="*/ 1 w 27"/>
                <a:gd name="T21" fmla="*/ 23 h 31"/>
                <a:gd name="T22" fmla="*/ 3 w 27"/>
                <a:gd name="T23" fmla="*/ 25 h 31"/>
                <a:gd name="T24" fmla="*/ 5 w 27"/>
                <a:gd name="T25" fmla="*/ 27 h 31"/>
                <a:gd name="T26" fmla="*/ 7 w 27"/>
                <a:gd name="T27" fmla="*/ 29 h 31"/>
                <a:gd name="T28" fmla="*/ 9 w 27"/>
                <a:gd name="T29" fmla="*/ 30 h 31"/>
                <a:gd name="T30" fmla="*/ 12 w 27"/>
                <a:gd name="T31" fmla="*/ 31 h 31"/>
                <a:gd name="T32" fmla="*/ 15 w 27"/>
                <a:gd name="T33" fmla="*/ 31 h 31"/>
                <a:gd name="T34" fmla="*/ 18 w 27"/>
                <a:gd name="T35" fmla="*/ 30 h 31"/>
                <a:gd name="T36" fmla="*/ 20 w 27"/>
                <a:gd name="T37" fmla="*/ 29 h 31"/>
                <a:gd name="T38" fmla="*/ 22 w 27"/>
                <a:gd name="T39" fmla="*/ 27 h 31"/>
                <a:gd name="T40" fmla="*/ 24 w 27"/>
                <a:gd name="T41" fmla="*/ 25 h 31"/>
                <a:gd name="T42" fmla="*/ 26 w 27"/>
                <a:gd name="T43" fmla="*/ 23 h 31"/>
                <a:gd name="T44" fmla="*/ 27 w 27"/>
                <a:gd name="T45" fmla="*/ 20 h 31"/>
                <a:gd name="T46" fmla="*/ 27 w 27"/>
                <a:gd name="T47" fmla="*/ 17 h 31"/>
                <a:gd name="T48" fmla="*/ 27 w 27"/>
                <a:gd name="T49" fmla="*/ 14 h 31"/>
                <a:gd name="T50" fmla="*/ 27 w 27"/>
                <a:gd name="T51" fmla="*/ 11 h 31"/>
                <a:gd name="T52" fmla="*/ 26 w 27"/>
                <a:gd name="T53" fmla="*/ 8 h 31"/>
                <a:gd name="T54" fmla="*/ 24 w 27"/>
                <a:gd name="T55" fmla="*/ 5 h 31"/>
                <a:gd name="T56" fmla="*/ 22 w 27"/>
                <a:gd name="T57" fmla="*/ 3 h 31"/>
                <a:gd name="T58" fmla="*/ 20 w 27"/>
                <a:gd name="T59" fmla="*/ 1 h 31"/>
                <a:gd name="T60" fmla="*/ 18 w 27"/>
                <a:gd name="T61" fmla="*/ 0 h 31"/>
                <a:gd name="T62" fmla="*/ 15 w 27"/>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1">
                  <a:moveTo>
                    <a:pt x="13" y="0"/>
                  </a:moveTo>
                  <a:lnTo>
                    <a:pt x="12" y="0"/>
                  </a:lnTo>
                  <a:lnTo>
                    <a:pt x="11" y="0"/>
                  </a:lnTo>
                  <a:lnTo>
                    <a:pt x="9" y="0"/>
                  </a:lnTo>
                  <a:lnTo>
                    <a:pt x="8" y="1"/>
                  </a:lnTo>
                  <a:lnTo>
                    <a:pt x="7" y="1"/>
                  </a:lnTo>
                  <a:lnTo>
                    <a:pt x="6" y="2"/>
                  </a:lnTo>
                  <a:lnTo>
                    <a:pt x="5" y="3"/>
                  </a:lnTo>
                  <a:lnTo>
                    <a:pt x="4" y="4"/>
                  </a:lnTo>
                  <a:lnTo>
                    <a:pt x="3" y="5"/>
                  </a:lnTo>
                  <a:lnTo>
                    <a:pt x="2" y="7"/>
                  </a:lnTo>
                  <a:lnTo>
                    <a:pt x="1" y="8"/>
                  </a:lnTo>
                  <a:lnTo>
                    <a:pt x="1" y="9"/>
                  </a:lnTo>
                  <a:lnTo>
                    <a:pt x="0" y="11"/>
                  </a:lnTo>
                  <a:lnTo>
                    <a:pt x="0" y="12"/>
                  </a:lnTo>
                  <a:lnTo>
                    <a:pt x="0" y="14"/>
                  </a:lnTo>
                  <a:lnTo>
                    <a:pt x="0" y="15"/>
                  </a:lnTo>
                  <a:lnTo>
                    <a:pt x="0" y="17"/>
                  </a:lnTo>
                  <a:lnTo>
                    <a:pt x="0" y="18"/>
                  </a:lnTo>
                  <a:lnTo>
                    <a:pt x="0" y="20"/>
                  </a:lnTo>
                  <a:lnTo>
                    <a:pt x="1" y="21"/>
                  </a:lnTo>
                  <a:lnTo>
                    <a:pt x="1" y="23"/>
                  </a:lnTo>
                  <a:lnTo>
                    <a:pt x="2" y="24"/>
                  </a:lnTo>
                  <a:lnTo>
                    <a:pt x="3" y="25"/>
                  </a:lnTo>
                  <a:lnTo>
                    <a:pt x="4" y="26"/>
                  </a:lnTo>
                  <a:lnTo>
                    <a:pt x="5" y="27"/>
                  </a:lnTo>
                  <a:lnTo>
                    <a:pt x="6" y="28"/>
                  </a:lnTo>
                  <a:lnTo>
                    <a:pt x="7" y="29"/>
                  </a:lnTo>
                  <a:lnTo>
                    <a:pt x="8" y="30"/>
                  </a:lnTo>
                  <a:lnTo>
                    <a:pt x="9" y="30"/>
                  </a:lnTo>
                  <a:lnTo>
                    <a:pt x="11" y="31"/>
                  </a:lnTo>
                  <a:lnTo>
                    <a:pt x="12" y="31"/>
                  </a:lnTo>
                  <a:lnTo>
                    <a:pt x="13" y="31"/>
                  </a:lnTo>
                  <a:lnTo>
                    <a:pt x="15" y="31"/>
                  </a:lnTo>
                  <a:lnTo>
                    <a:pt x="16" y="31"/>
                  </a:lnTo>
                  <a:lnTo>
                    <a:pt x="18" y="30"/>
                  </a:lnTo>
                  <a:lnTo>
                    <a:pt x="19" y="30"/>
                  </a:lnTo>
                  <a:lnTo>
                    <a:pt x="20" y="29"/>
                  </a:lnTo>
                  <a:lnTo>
                    <a:pt x="21" y="28"/>
                  </a:lnTo>
                  <a:lnTo>
                    <a:pt x="22" y="27"/>
                  </a:lnTo>
                  <a:lnTo>
                    <a:pt x="23" y="26"/>
                  </a:lnTo>
                  <a:lnTo>
                    <a:pt x="24" y="25"/>
                  </a:lnTo>
                  <a:lnTo>
                    <a:pt x="25" y="24"/>
                  </a:lnTo>
                  <a:lnTo>
                    <a:pt x="26" y="23"/>
                  </a:lnTo>
                  <a:lnTo>
                    <a:pt x="26" y="21"/>
                  </a:lnTo>
                  <a:lnTo>
                    <a:pt x="27" y="20"/>
                  </a:lnTo>
                  <a:lnTo>
                    <a:pt x="27" y="18"/>
                  </a:lnTo>
                  <a:lnTo>
                    <a:pt x="27" y="17"/>
                  </a:lnTo>
                  <a:lnTo>
                    <a:pt x="27" y="15"/>
                  </a:lnTo>
                  <a:lnTo>
                    <a:pt x="27" y="14"/>
                  </a:lnTo>
                  <a:lnTo>
                    <a:pt x="27" y="12"/>
                  </a:lnTo>
                  <a:lnTo>
                    <a:pt x="27" y="11"/>
                  </a:lnTo>
                  <a:lnTo>
                    <a:pt x="26" y="9"/>
                  </a:lnTo>
                  <a:lnTo>
                    <a:pt x="26" y="8"/>
                  </a:lnTo>
                  <a:lnTo>
                    <a:pt x="25" y="7"/>
                  </a:lnTo>
                  <a:lnTo>
                    <a:pt x="24" y="5"/>
                  </a:lnTo>
                  <a:lnTo>
                    <a:pt x="23" y="4"/>
                  </a:lnTo>
                  <a:lnTo>
                    <a:pt x="22" y="3"/>
                  </a:lnTo>
                  <a:lnTo>
                    <a:pt x="21" y="2"/>
                  </a:lnTo>
                  <a:lnTo>
                    <a:pt x="20" y="1"/>
                  </a:lnTo>
                  <a:lnTo>
                    <a:pt x="19" y="1"/>
                  </a:lnTo>
                  <a:lnTo>
                    <a:pt x="18" y="0"/>
                  </a:lnTo>
                  <a:lnTo>
                    <a:pt x="16" y="0"/>
                  </a:lnTo>
                  <a:lnTo>
                    <a:pt x="15"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79" name="Freeform 2774"/>
            <p:cNvSpPr>
              <a:spLocks/>
            </p:cNvSpPr>
            <p:nvPr/>
          </p:nvSpPr>
          <p:spPr bwMode="auto">
            <a:xfrm>
              <a:off x="3651253" y="3996298"/>
              <a:ext cx="15875" cy="26988"/>
            </a:xfrm>
            <a:custGeom>
              <a:avLst/>
              <a:gdLst>
                <a:gd name="T0" fmla="*/ 10 w 10"/>
                <a:gd name="T1" fmla="*/ 9 h 17"/>
                <a:gd name="T2" fmla="*/ 9 w 10"/>
                <a:gd name="T3" fmla="*/ 5 h 17"/>
                <a:gd name="T4" fmla="*/ 8 w 10"/>
                <a:gd name="T5" fmla="*/ 2 h 17"/>
                <a:gd name="T6" fmla="*/ 7 w 10"/>
                <a:gd name="T7" fmla="*/ 1 h 17"/>
                <a:gd name="T8" fmla="*/ 5 w 10"/>
                <a:gd name="T9" fmla="*/ 0 h 17"/>
                <a:gd name="T10" fmla="*/ 3 w 10"/>
                <a:gd name="T11" fmla="*/ 1 h 17"/>
                <a:gd name="T12" fmla="*/ 1 w 10"/>
                <a:gd name="T13" fmla="*/ 2 h 17"/>
                <a:gd name="T14" fmla="*/ 0 w 10"/>
                <a:gd name="T15" fmla="*/ 5 h 17"/>
                <a:gd name="T16" fmla="*/ 0 w 10"/>
                <a:gd name="T17" fmla="*/ 9 h 17"/>
                <a:gd name="T18" fmla="*/ 0 w 10"/>
                <a:gd name="T19" fmla="*/ 12 h 17"/>
                <a:gd name="T20" fmla="*/ 1 w 10"/>
                <a:gd name="T21" fmla="*/ 14 h 17"/>
                <a:gd name="T22" fmla="*/ 3 w 10"/>
                <a:gd name="T23" fmla="*/ 16 h 17"/>
                <a:gd name="T24" fmla="*/ 5 w 10"/>
                <a:gd name="T25" fmla="*/ 17 h 17"/>
                <a:gd name="T26" fmla="*/ 7 w 10"/>
                <a:gd name="T27" fmla="*/ 16 h 17"/>
                <a:gd name="T28" fmla="*/ 8 w 10"/>
                <a:gd name="T29" fmla="*/ 14 h 17"/>
                <a:gd name="T30" fmla="*/ 9 w 10"/>
                <a:gd name="T31" fmla="*/ 12 h 17"/>
                <a:gd name="T32" fmla="*/ 10 w 10"/>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7">
                  <a:moveTo>
                    <a:pt x="10" y="9"/>
                  </a:moveTo>
                  <a:lnTo>
                    <a:pt x="9" y="5"/>
                  </a:lnTo>
                  <a:lnTo>
                    <a:pt x="8" y="2"/>
                  </a:lnTo>
                  <a:lnTo>
                    <a:pt x="7" y="1"/>
                  </a:lnTo>
                  <a:lnTo>
                    <a:pt x="5" y="0"/>
                  </a:lnTo>
                  <a:lnTo>
                    <a:pt x="3" y="1"/>
                  </a:lnTo>
                  <a:lnTo>
                    <a:pt x="1" y="2"/>
                  </a:lnTo>
                  <a:lnTo>
                    <a:pt x="0" y="5"/>
                  </a:lnTo>
                  <a:lnTo>
                    <a:pt x="0" y="9"/>
                  </a:lnTo>
                  <a:lnTo>
                    <a:pt x="0" y="12"/>
                  </a:lnTo>
                  <a:lnTo>
                    <a:pt x="1" y="14"/>
                  </a:lnTo>
                  <a:lnTo>
                    <a:pt x="3" y="16"/>
                  </a:lnTo>
                  <a:lnTo>
                    <a:pt x="5" y="17"/>
                  </a:lnTo>
                  <a:lnTo>
                    <a:pt x="7" y="16"/>
                  </a:lnTo>
                  <a:lnTo>
                    <a:pt x="8" y="14"/>
                  </a:lnTo>
                  <a:lnTo>
                    <a:pt x="9" y="12"/>
                  </a:lnTo>
                  <a:lnTo>
                    <a:pt x="1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0" name="Freeform 2775"/>
            <p:cNvSpPr>
              <a:spLocks/>
            </p:cNvSpPr>
            <p:nvPr/>
          </p:nvSpPr>
          <p:spPr bwMode="auto">
            <a:xfrm>
              <a:off x="3629028" y="3975663"/>
              <a:ext cx="42863" cy="41275"/>
            </a:xfrm>
            <a:custGeom>
              <a:avLst/>
              <a:gdLst>
                <a:gd name="T0" fmla="*/ 12 w 27"/>
                <a:gd name="T1" fmla="*/ 0 h 26"/>
                <a:gd name="T2" fmla="*/ 9 w 27"/>
                <a:gd name="T3" fmla="*/ 1 h 26"/>
                <a:gd name="T4" fmla="*/ 7 w 27"/>
                <a:gd name="T5" fmla="*/ 2 h 26"/>
                <a:gd name="T6" fmla="*/ 5 w 27"/>
                <a:gd name="T7" fmla="*/ 4 h 26"/>
                <a:gd name="T8" fmla="*/ 3 w 27"/>
                <a:gd name="T9" fmla="*/ 7 h 26"/>
                <a:gd name="T10" fmla="*/ 1 w 27"/>
                <a:gd name="T11" fmla="*/ 9 h 26"/>
                <a:gd name="T12" fmla="*/ 0 w 27"/>
                <a:gd name="T13" fmla="*/ 13 h 26"/>
                <a:gd name="T14" fmla="*/ 0 w 27"/>
                <a:gd name="T15" fmla="*/ 16 h 26"/>
                <a:gd name="T16" fmla="*/ 0 w 27"/>
                <a:gd name="T17" fmla="*/ 20 h 26"/>
                <a:gd name="T18" fmla="*/ 0 w 27"/>
                <a:gd name="T19" fmla="*/ 25 h 26"/>
                <a:gd name="T20" fmla="*/ 1 w 27"/>
                <a:gd name="T21" fmla="*/ 25 h 26"/>
                <a:gd name="T22" fmla="*/ 0 w 27"/>
                <a:gd name="T23" fmla="*/ 23 h 26"/>
                <a:gd name="T24" fmla="*/ 0 w 27"/>
                <a:gd name="T25" fmla="*/ 20 h 26"/>
                <a:gd name="T26" fmla="*/ 1 w 27"/>
                <a:gd name="T27" fmla="*/ 16 h 26"/>
                <a:gd name="T28" fmla="*/ 2 w 27"/>
                <a:gd name="T29" fmla="*/ 13 h 26"/>
                <a:gd name="T30" fmla="*/ 4 w 27"/>
                <a:gd name="T31" fmla="*/ 10 h 26"/>
                <a:gd name="T32" fmla="*/ 6 w 27"/>
                <a:gd name="T33" fmla="*/ 8 h 26"/>
                <a:gd name="T34" fmla="*/ 8 w 27"/>
                <a:gd name="T35" fmla="*/ 6 h 26"/>
                <a:gd name="T36" fmla="*/ 10 w 27"/>
                <a:gd name="T37" fmla="*/ 4 h 26"/>
                <a:gd name="T38" fmla="*/ 13 w 27"/>
                <a:gd name="T39" fmla="*/ 4 h 26"/>
                <a:gd name="T40" fmla="*/ 16 w 27"/>
                <a:gd name="T41" fmla="*/ 4 h 26"/>
                <a:gd name="T42" fmla="*/ 18 w 27"/>
                <a:gd name="T43" fmla="*/ 4 h 26"/>
                <a:gd name="T44" fmla="*/ 20 w 27"/>
                <a:gd name="T45" fmla="*/ 5 h 26"/>
                <a:gd name="T46" fmla="*/ 21 w 27"/>
                <a:gd name="T47" fmla="*/ 6 h 26"/>
                <a:gd name="T48" fmla="*/ 23 w 27"/>
                <a:gd name="T49" fmla="*/ 7 h 26"/>
                <a:gd name="T50" fmla="*/ 24 w 27"/>
                <a:gd name="T51" fmla="*/ 9 h 26"/>
                <a:gd name="T52" fmla="*/ 26 w 27"/>
                <a:gd name="T53" fmla="*/ 10 h 26"/>
                <a:gd name="T54" fmla="*/ 27 w 27"/>
                <a:gd name="T55" fmla="*/ 12 h 26"/>
                <a:gd name="T56" fmla="*/ 27 w 27"/>
                <a:gd name="T57" fmla="*/ 12 h 26"/>
                <a:gd name="T58" fmla="*/ 26 w 27"/>
                <a:gd name="T59" fmla="*/ 9 h 26"/>
                <a:gd name="T60" fmla="*/ 25 w 27"/>
                <a:gd name="T61" fmla="*/ 7 h 26"/>
                <a:gd name="T62" fmla="*/ 23 w 27"/>
                <a:gd name="T63" fmla="*/ 5 h 26"/>
                <a:gd name="T64" fmla="*/ 21 w 27"/>
                <a:gd name="T65" fmla="*/ 3 h 26"/>
                <a:gd name="T66" fmla="*/ 19 w 27"/>
                <a:gd name="T67" fmla="*/ 2 h 26"/>
                <a:gd name="T68" fmla="*/ 17 w 27"/>
                <a:gd name="T69" fmla="*/ 1 h 26"/>
                <a:gd name="T70" fmla="*/ 15 w 27"/>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26">
                  <a:moveTo>
                    <a:pt x="14" y="0"/>
                  </a:moveTo>
                  <a:lnTo>
                    <a:pt x="12" y="0"/>
                  </a:lnTo>
                  <a:lnTo>
                    <a:pt x="11" y="0"/>
                  </a:lnTo>
                  <a:lnTo>
                    <a:pt x="9" y="1"/>
                  </a:lnTo>
                  <a:lnTo>
                    <a:pt x="8" y="1"/>
                  </a:lnTo>
                  <a:lnTo>
                    <a:pt x="7" y="2"/>
                  </a:lnTo>
                  <a:lnTo>
                    <a:pt x="6" y="3"/>
                  </a:lnTo>
                  <a:lnTo>
                    <a:pt x="5" y="4"/>
                  </a:lnTo>
                  <a:lnTo>
                    <a:pt x="4" y="5"/>
                  </a:lnTo>
                  <a:lnTo>
                    <a:pt x="3" y="7"/>
                  </a:lnTo>
                  <a:lnTo>
                    <a:pt x="2" y="8"/>
                  </a:lnTo>
                  <a:lnTo>
                    <a:pt x="1" y="9"/>
                  </a:lnTo>
                  <a:lnTo>
                    <a:pt x="1" y="11"/>
                  </a:lnTo>
                  <a:lnTo>
                    <a:pt x="0" y="13"/>
                  </a:lnTo>
                  <a:lnTo>
                    <a:pt x="0" y="14"/>
                  </a:lnTo>
                  <a:lnTo>
                    <a:pt x="0" y="16"/>
                  </a:lnTo>
                  <a:lnTo>
                    <a:pt x="0" y="18"/>
                  </a:lnTo>
                  <a:lnTo>
                    <a:pt x="0" y="20"/>
                  </a:lnTo>
                  <a:lnTo>
                    <a:pt x="0" y="23"/>
                  </a:lnTo>
                  <a:lnTo>
                    <a:pt x="0" y="25"/>
                  </a:lnTo>
                  <a:lnTo>
                    <a:pt x="1" y="26"/>
                  </a:lnTo>
                  <a:lnTo>
                    <a:pt x="1" y="25"/>
                  </a:lnTo>
                  <a:lnTo>
                    <a:pt x="1" y="24"/>
                  </a:lnTo>
                  <a:lnTo>
                    <a:pt x="0" y="23"/>
                  </a:lnTo>
                  <a:lnTo>
                    <a:pt x="0" y="22"/>
                  </a:lnTo>
                  <a:lnTo>
                    <a:pt x="0" y="20"/>
                  </a:lnTo>
                  <a:lnTo>
                    <a:pt x="1" y="18"/>
                  </a:lnTo>
                  <a:lnTo>
                    <a:pt x="1" y="16"/>
                  </a:lnTo>
                  <a:lnTo>
                    <a:pt x="2" y="15"/>
                  </a:lnTo>
                  <a:lnTo>
                    <a:pt x="2" y="13"/>
                  </a:lnTo>
                  <a:lnTo>
                    <a:pt x="3" y="12"/>
                  </a:lnTo>
                  <a:lnTo>
                    <a:pt x="4" y="10"/>
                  </a:lnTo>
                  <a:lnTo>
                    <a:pt x="5" y="9"/>
                  </a:lnTo>
                  <a:lnTo>
                    <a:pt x="6" y="8"/>
                  </a:lnTo>
                  <a:lnTo>
                    <a:pt x="7" y="7"/>
                  </a:lnTo>
                  <a:lnTo>
                    <a:pt x="8" y="6"/>
                  </a:lnTo>
                  <a:lnTo>
                    <a:pt x="9" y="5"/>
                  </a:lnTo>
                  <a:lnTo>
                    <a:pt x="10" y="4"/>
                  </a:lnTo>
                  <a:lnTo>
                    <a:pt x="12" y="4"/>
                  </a:lnTo>
                  <a:lnTo>
                    <a:pt x="13" y="4"/>
                  </a:lnTo>
                  <a:lnTo>
                    <a:pt x="15" y="3"/>
                  </a:lnTo>
                  <a:lnTo>
                    <a:pt x="16" y="4"/>
                  </a:lnTo>
                  <a:lnTo>
                    <a:pt x="17" y="4"/>
                  </a:lnTo>
                  <a:lnTo>
                    <a:pt x="18" y="4"/>
                  </a:lnTo>
                  <a:lnTo>
                    <a:pt x="19" y="4"/>
                  </a:lnTo>
                  <a:lnTo>
                    <a:pt x="20" y="5"/>
                  </a:lnTo>
                  <a:lnTo>
                    <a:pt x="20" y="5"/>
                  </a:lnTo>
                  <a:lnTo>
                    <a:pt x="21" y="6"/>
                  </a:lnTo>
                  <a:lnTo>
                    <a:pt x="22" y="6"/>
                  </a:lnTo>
                  <a:lnTo>
                    <a:pt x="23" y="7"/>
                  </a:lnTo>
                  <a:lnTo>
                    <a:pt x="24" y="8"/>
                  </a:lnTo>
                  <a:lnTo>
                    <a:pt x="24" y="9"/>
                  </a:lnTo>
                  <a:lnTo>
                    <a:pt x="25" y="9"/>
                  </a:lnTo>
                  <a:lnTo>
                    <a:pt x="26" y="10"/>
                  </a:lnTo>
                  <a:lnTo>
                    <a:pt x="26" y="11"/>
                  </a:lnTo>
                  <a:lnTo>
                    <a:pt x="27" y="12"/>
                  </a:lnTo>
                  <a:lnTo>
                    <a:pt x="27" y="14"/>
                  </a:lnTo>
                  <a:lnTo>
                    <a:pt x="27" y="12"/>
                  </a:lnTo>
                  <a:lnTo>
                    <a:pt x="27" y="11"/>
                  </a:lnTo>
                  <a:lnTo>
                    <a:pt x="26" y="9"/>
                  </a:lnTo>
                  <a:lnTo>
                    <a:pt x="25" y="8"/>
                  </a:lnTo>
                  <a:lnTo>
                    <a:pt x="25" y="7"/>
                  </a:lnTo>
                  <a:lnTo>
                    <a:pt x="24" y="6"/>
                  </a:lnTo>
                  <a:lnTo>
                    <a:pt x="23" y="5"/>
                  </a:lnTo>
                  <a:lnTo>
                    <a:pt x="22" y="4"/>
                  </a:lnTo>
                  <a:lnTo>
                    <a:pt x="21" y="3"/>
                  </a:lnTo>
                  <a:lnTo>
                    <a:pt x="20" y="2"/>
                  </a:lnTo>
                  <a:lnTo>
                    <a:pt x="19" y="2"/>
                  </a:lnTo>
                  <a:lnTo>
                    <a:pt x="18" y="1"/>
                  </a:lnTo>
                  <a:lnTo>
                    <a:pt x="17" y="1"/>
                  </a:lnTo>
                  <a:lnTo>
                    <a:pt x="16" y="0"/>
                  </a:lnTo>
                  <a:lnTo>
                    <a:pt x="15"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1" name="Freeform 2776"/>
            <p:cNvSpPr>
              <a:spLocks/>
            </p:cNvSpPr>
            <p:nvPr/>
          </p:nvSpPr>
          <p:spPr bwMode="auto">
            <a:xfrm>
              <a:off x="3705226" y="4047100"/>
              <a:ext cx="19050" cy="22225"/>
            </a:xfrm>
            <a:custGeom>
              <a:avLst/>
              <a:gdLst>
                <a:gd name="T0" fmla="*/ 0 w 12"/>
                <a:gd name="T1" fmla="*/ 8 h 14"/>
                <a:gd name="T2" fmla="*/ 0 w 12"/>
                <a:gd name="T3" fmla="*/ 9 h 14"/>
                <a:gd name="T4" fmla="*/ 0 w 12"/>
                <a:gd name="T5" fmla="*/ 9 h 14"/>
                <a:gd name="T6" fmla="*/ 1 w 12"/>
                <a:gd name="T7" fmla="*/ 9 h 14"/>
                <a:gd name="T8" fmla="*/ 2 w 12"/>
                <a:gd name="T9" fmla="*/ 10 h 14"/>
                <a:gd name="T10" fmla="*/ 2 w 12"/>
                <a:gd name="T11" fmla="*/ 11 h 14"/>
                <a:gd name="T12" fmla="*/ 2 w 12"/>
                <a:gd name="T13" fmla="*/ 12 h 14"/>
                <a:gd name="T14" fmla="*/ 2 w 12"/>
                <a:gd name="T15" fmla="*/ 13 h 14"/>
                <a:gd name="T16" fmla="*/ 2 w 12"/>
                <a:gd name="T17" fmla="*/ 14 h 14"/>
                <a:gd name="T18" fmla="*/ 3 w 12"/>
                <a:gd name="T19" fmla="*/ 12 h 14"/>
                <a:gd name="T20" fmla="*/ 3 w 12"/>
                <a:gd name="T21" fmla="*/ 12 h 14"/>
                <a:gd name="T22" fmla="*/ 4 w 12"/>
                <a:gd name="T23" fmla="*/ 11 h 14"/>
                <a:gd name="T24" fmla="*/ 4 w 12"/>
                <a:gd name="T25" fmla="*/ 11 h 14"/>
                <a:gd name="T26" fmla="*/ 4 w 12"/>
                <a:gd name="T27" fmla="*/ 10 h 14"/>
                <a:gd name="T28" fmla="*/ 4 w 12"/>
                <a:gd name="T29" fmla="*/ 9 h 14"/>
                <a:gd name="T30" fmla="*/ 4 w 12"/>
                <a:gd name="T31" fmla="*/ 9 h 14"/>
                <a:gd name="T32" fmla="*/ 3 w 12"/>
                <a:gd name="T33" fmla="*/ 9 h 14"/>
                <a:gd name="T34" fmla="*/ 3 w 12"/>
                <a:gd name="T35" fmla="*/ 9 h 14"/>
                <a:gd name="T36" fmla="*/ 3 w 12"/>
                <a:gd name="T37" fmla="*/ 9 h 14"/>
                <a:gd name="T38" fmla="*/ 3 w 12"/>
                <a:gd name="T39" fmla="*/ 8 h 14"/>
                <a:gd name="T40" fmla="*/ 3 w 12"/>
                <a:gd name="T41" fmla="*/ 8 h 14"/>
                <a:gd name="T42" fmla="*/ 3 w 12"/>
                <a:gd name="T43" fmla="*/ 8 h 14"/>
                <a:gd name="T44" fmla="*/ 3 w 12"/>
                <a:gd name="T45" fmla="*/ 7 h 14"/>
                <a:gd name="T46" fmla="*/ 4 w 12"/>
                <a:gd name="T47" fmla="*/ 7 h 14"/>
                <a:gd name="T48" fmla="*/ 4 w 12"/>
                <a:gd name="T49" fmla="*/ 6 h 14"/>
                <a:gd name="T50" fmla="*/ 5 w 12"/>
                <a:gd name="T51" fmla="*/ 5 h 14"/>
                <a:gd name="T52" fmla="*/ 6 w 12"/>
                <a:gd name="T53" fmla="*/ 4 h 14"/>
                <a:gd name="T54" fmla="*/ 7 w 12"/>
                <a:gd name="T55" fmla="*/ 3 h 14"/>
                <a:gd name="T56" fmla="*/ 8 w 12"/>
                <a:gd name="T57" fmla="*/ 2 h 14"/>
                <a:gd name="T58" fmla="*/ 9 w 12"/>
                <a:gd name="T59" fmla="*/ 1 h 14"/>
                <a:gd name="T60" fmla="*/ 10 w 12"/>
                <a:gd name="T61" fmla="*/ 1 h 14"/>
                <a:gd name="T62" fmla="*/ 11 w 12"/>
                <a:gd name="T63" fmla="*/ 0 h 14"/>
                <a:gd name="T64" fmla="*/ 12 w 12"/>
                <a:gd name="T65" fmla="*/ 0 h 14"/>
                <a:gd name="T66" fmla="*/ 12 w 12"/>
                <a:gd name="T67" fmla="*/ 0 h 14"/>
                <a:gd name="T68" fmla="*/ 12 w 12"/>
                <a:gd name="T69" fmla="*/ 0 h 14"/>
                <a:gd name="T70" fmla="*/ 11 w 12"/>
                <a:gd name="T71" fmla="*/ 0 h 14"/>
                <a:gd name="T72" fmla="*/ 11 w 12"/>
                <a:gd name="T73" fmla="*/ 0 h 14"/>
                <a:gd name="T74" fmla="*/ 10 w 12"/>
                <a:gd name="T75" fmla="*/ 0 h 14"/>
                <a:gd name="T76" fmla="*/ 9 w 12"/>
                <a:gd name="T77" fmla="*/ 1 h 14"/>
                <a:gd name="T78" fmla="*/ 8 w 12"/>
                <a:gd name="T79" fmla="*/ 1 h 14"/>
                <a:gd name="T80" fmla="*/ 7 w 12"/>
                <a:gd name="T81" fmla="*/ 1 h 14"/>
                <a:gd name="T82" fmla="*/ 6 w 12"/>
                <a:gd name="T83" fmla="*/ 2 h 14"/>
                <a:gd name="T84" fmla="*/ 6 w 12"/>
                <a:gd name="T85" fmla="*/ 3 h 14"/>
                <a:gd name="T86" fmla="*/ 5 w 12"/>
                <a:gd name="T87" fmla="*/ 4 h 14"/>
                <a:gd name="T88" fmla="*/ 3 w 12"/>
                <a:gd name="T89" fmla="*/ 5 h 14"/>
                <a:gd name="T90" fmla="*/ 2 w 12"/>
                <a:gd name="T91" fmla="*/ 6 h 14"/>
                <a:gd name="T92" fmla="*/ 2 w 12"/>
                <a:gd name="T93" fmla="*/ 7 h 14"/>
                <a:gd name="T94" fmla="*/ 1 w 12"/>
                <a:gd name="T95" fmla="*/ 8 h 14"/>
                <a:gd name="T96" fmla="*/ 0 w 12"/>
                <a:gd name="T97" fmla="*/ 8 h 14"/>
                <a:gd name="T98" fmla="*/ 0 w 12"/>
                <a:gd name="T9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4">
                  <a:moveTo>
                    <a:pt x="0" y="8"/>
                  </a:moveTo>
                  <a:lnTo>
                    <a:pt x="0" y="9"/>
                  </a:lnTo>
                  <a:lnTo>
                    <a:pt x="0" y="9"/>
                  </a:lnTo>
                  <a:lnTo>
                    <a:pt x="1" y="9"/>
                  </a:lnTo>
                  <a:lnTo>
                    <a:pt x="2" y="10"/>
                  </a:lnTo>
                  <a:lnTo>
                    <a:pt x="2" y="11"/>
                  </a:lnTo>
                  <a:lnTo>
                    <a:pt x="2" y="12"/>
                  </a:lnTo>
                  <a:lnTo>
                    <a:pt x="2" y="13"/>
                  </a:lnTo>
                  <a:lnTo>
                    <a:pt x="2" y="14"/>
                  </a:lnTo>
                  <a:lnTo>
                    <a:pt x="3" y="12"/>
                  </a:lnTo>
                  <a:lnTo>
                    <a:pt x="3" y="12"/>
                  </a:lnTo>
                  <a:lnTo>
                    <a:pt x="4" y="11"/>
                  </a:lnTo>
                  <a:lnTo>
                    <a:pt x="4" y="11"/>
                  </a:lnTo>
                  <a:lnTo>
                    <a:pt x="4" y="10"/>
                  </a:lnTo>
                  <a:lnTo>
                    <a:pt x="4" y="9"/>
                  </a:lnTo>
                  <a:lnTo>
                    <a:pt x="4" y="9"/>
                  </a:lnTo>
                  <a:lnTo>
                    <a:pt x="3" y="9"/>
                  </a:lnTo>
                  <a:lnTo>
                    <a:pt x="3" y="9"/>
                  </a:lnTo>
                  <a:lnTo>
                    <a:pt x="3" y="9"/>
                  </a:lnTo>
                  <a:lnTo>
                    <a:pt x="3" y="8"/>
                  </a:lnTo>
                  <a:lnTo>
                    <a:pt x="3" y="8"/>
                  </a:lnTo>
                  <a:lnTo>
                    <a:pt x="3" y="8"/>
                  </a:lnTo>
                  <a:lnTo>
                    <a:pt x="3" y="7"/>
                  </a:lnTo>
                  <a:lnTo>
                    <a:pt x="4" y="7"/>
                  </a:lnTo>
                  <a:lnTo>
                    <a:pt x="4" y="6"/>
                  </a:lnTo>
                  <a:lnTo>
                    <a:pt x="5" y="5"/>
                  </a:lnTo>
                  <a:lnTo>
                    <a:pt x="6" y="4"/>
                  </a:lnTo>
                  <a:lnTo>
                    <a:pt x="7" y="3"/>
                  </a:lnTo>
                  <a:lnTo>
                    <a:pt x="8" y="2"/>
                  </a:lnTo>
                  <a:lnTo>
                    <a:pt x="9" y="1"/>
                  </a:lnTo>
                  <a:lnTo>
                    <a:pt x="10" y="1"/>
                  </a:lnTo>
                  <a:lnTo>
                    <a:pt x="11" y="0"/>
                  </a:lnTo>
                  <a:lnTo>
                    <a:pt x="12" y="0"/>
                  </a:lnTo>
                  <a:lnTo>
                    <a:pt x="12" y="0"/>
                  </a:lnTo>
                  <a:lnTo>
                    <a:pt x="12" y="0"/>
                  </a:lnTo>
                  <a:lnTo>
                    <a:pt x="11" y="0"/>
                  </a:lnTo>
                  <a:lnTo>
                    <a:pt x="11" y="0"/>
                  </a:lnTo>
                  <a:lnTo>
                    <a:pt x="10" y="0"/>
                  </a:lnTo>
                  <a:lnTo>
                    <a:pt x="9" y="1"/>
                  </a:lnTo>
                  <a:lnTo>
                    <a:pt x="8" y="1"/>
                  </a:lnTo>
                  <a:lnTo>
                    <a:pt x="7" y="1"/>
                  </a:lnTo>
                  <a:lnTo>
                    <a:pt x="6" y="2"/>
                  </a:lnTo>
                  <a:lnTo>
                    <a:pt x="6" y="3"/>
                  </a:lnTo>
                  <a:lnTo>
                    <a:pt x="5" y="4"/>
                  </a:lnTo>
                  <a:lnTo>
                    <a:pt x="3" y="5"/>
                  </a:lnTo>
                  <a:lnTo>
                    <a:pt x="2" y="6"/>
                  </a:lnTo>
                  <a:lnTo>
                    <a:pt x="2" y="7"/>
                  </a:lnTo>
                  <a:lnTo>
                    <a:pt x="1"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2" name="Freeform 2777"/>
            <p:cNvSpPr>
              <a:spLocks/>
            </p:cNvSpPr>
            <p:nvPr/>
          </p:nvSpPr>
          <p:spPr bwMode="auto">
            <a:xfrm>
              <a:off x="3598863" y="3966136"/>
              <a:ext cx="128588" cy="96838"/>
            </a:xfrm>
            <a:custGeom>
              <a:avLst/>
              <a:gdLst>
                <a:gd name="T0" fmla="*/ 38 w 81"/>
                <a:gd name="T1" fmla="*/ 1 h 61"/>
                <a:gd name="T2" fmla="*/ 35 w 81"/>
                <a:gd name="T3" fmla="*/ 1 h 61"/>
                <a:gd name="T4" fmla="*/ 32 w 81"/>
                <a:gd name="T5" fmla="*/ 1 h 61"/>
                <a:gd name="T6" fmla="*/ 33 w 81"/>
                <a:gd name="T7" fmla="*/ 2 h 61"/>
                <a:gd name="T8" fmla="*/ 32 w 81"/>
                <a:gd name="T9" fmla="*/ 3 h 61"/>
                <a:gd name="T10" fmla="*/ 31 w 81"/>
                <a:gd name="T11" fmla="*/ 3 h 61"/>
                <a:gd name="T12" fmla="*/ 30 w 81"/>
                <a:gd name="T13" fmla="*/ 2 h 61"/>
                <a:gd name="T14" fmla="*/ 29 w 81"/>
                <a:gd name="T15" fmla="*/ 2 h 61"/>
                <a:gd name="T16" fmla="*/ 27 w 81"/>
                <a:gd name="T17" fmla="*/ 2 h 61"/>
                <a:gd name="T18" fmla="*/ 25 w 81"/>
                <a:gd name="T19" fmla="*/ 2 h 61"/>
                <a:gd name="T20" fmla="*/ 22 w 81"/>
                <a:gd name="T21" fmla="*/ 2 h 61"/>
                <a:gd name="T22" fmla="*/ 18 w 81"/>
                <a:gd name="T23" fmla="*/ 2 h 61"/>
                <a:gd name="T24" fmla="*/ 13 w 81"/>
                <a:gd name="T25" fmla="*/ 2 h 61"/>
                <a:gd name="T26" fmla="*/ 8 w 81"/>
                <a:gd name="T27" fmla="*/ 3 h 61"/>
                <a:gd name="T28" fmla="*/ 3 w 81"/>
                <a:gd name="T29" fmla="*/ 5 h 61"/>
                <a:gd name="T30" fmla="*/ 1 w 81"/>
                <a:gd name="T31" fmla="*/ 6 h 61"/>
                <a:gd name="T32" fmla="*/ 1 w 81"/>
                <a:gd name="T33" fmla="*/ 7 h 61"/>
                <a:gd name="T34" fmla="*/ 1 w 81"/>
                <a:gd name="T35" fmla="*/ 8 h 61"/>
                <a:gd name="T36" fmla="*/ 3 w 81"/>
                <a:gd name="T37" fmla="*/ 10 h 61"/>
                <a:gd name="T38" fmla="*/ 6 w 81"/>
                <a:gd name="T39" fmla="*/ 13 h 61"/>
                <a:gd name="T40" fmla="*/ 9 w 81"/>
                <a:gd name="T41" fmla="*/ 11 h 61"/>
                <a:gd name="T42" fmla="*/ 17 w 81"/>
                <a:gd name="T43" fmla="*/ 8 h 61"/>
                <a:gd name="T44" fmla="*/ 27 w 81"/>
                <a:gd name="T45" fmla="*/ 4 h 61"/>
                <a:gd name="T46" fmla="*/ 37 w 81"/>
                <a:gd name="T47" fmla="*/ 2 h 61"/>
                <a:gd name="T48" fmla="*/ 46 w 81"/>
                <a:gd name="T49" fmla="*/ 2 h 61"/>
                <a:gd name="T50" fmla="*/ 52 w 81"/>
                <a:gd name="T51" fmla="*/ 6 h 61"/>
                <a:gd name="T52" fmla="*/ 55 w 81"/>
                <a:gd name="T53" fmla="*/ 12 h 61"/>
                <a:gd name="T54" fmla="*/ 55 w 81"/>
                <a:gd name="T55" fmla="*/ 19 h 61"/>
                <a:gd name="T56" fmla="*/ 54 w 81"/>
                <a:gd name="T57" fmla="*/ 24 h 61"/>
                <a:gd name="T58" fmla="*/ 52 w 81"/>
                <a:gd name="T59" fmla="*/ 27 h 61"/>
                <a:gd name="T60" fmla="*/ 52 w 81"/>
                <a:gd name="T61" fmla="*/ 29 h 61"/>
                <a:gd name="T62" fmla="*/ 55 w 81"/>
                <a:gd name="T63" fmla="*/ 34 h 61"/>
                <a:gd name="T64" fmla="*/ 57 w 81"/>
                <a:gd name="T65" fmla="*/ 43 h 61"/>
                <a:gd name="T66" fmla="*/ 56 w 81"/>
                <a:gd name="T67" fmla="*/ 55 h 61"/>
                <a:gd name="T68" fmla="*/ 60 w 81"/>
                <a:gd name="T69" fmla="*/ 61 h 61"/>
                <a:gd name="T70" fmla="*/ 60 w 81"/>
                <a:gd name="T71" fmla="*/ 60 h 61"/>
                <a:gd name="T72" fmla="*/ 62 w 81"/>
                <a:gd name="T73" fmla="*/ 56 h 61"/>
                <a:gd name="T74" fmla="*/ 63 w 81"/>
                <a:gd name="T75" fmla="*/ 55 h 61"/>
                <a:gd name="T76" fmla="*/ 66 w 81"/>
                <a:gd name="T77" fmla="*/ 52 h 61"/>
                <a:gd name="T78" fmla="*/ 70 w 81"/>
                <a:gd name="T79" fmla="*/ 48 h 61"/>
                <a:gd name="T80" fmla="*/ 74 w 81"/>
                <a:gd name="T81" fmla="*/ 44 h 61"/>
                <a:gd name="T82" fmla="*/ 79 w 81"/>
                <a:gd name="T83" fmla="*/ 41 h 61"/>
                <a:gd name="T84" fmla="*/ 81 w 81"/>
                <a:gd name="T85" fmla="*/ 40 h 61"/>
                <a:gd name="T86" fmla="*/ 81 w 81"/>
                <a:gd name="T87" fmla="*/ 35 h 61"/>
                <a:gd name="T88" fmla="*/ 78 w 81"/>
                <a:gd name="T89" fmla="*/ 24 h 61"/>
                <a:gd name="T90" fmla="*/ 72 w 81"/>
                <a:gd name="T91" fmla="*/ 15 h 61"/>
                <a:gd name="T92" fmla="*/ 66 w 81"/>
                <a:gd name="T93" fmla="*/ 10 h 61"/>
                <a:gd name="T94" fmla="*/ 61 w 81"/>
                <a:gd name="T95" fmla="*/ 6 h 61"/>
                <a:gd name="T96" fmla="*/ 56 w 81"/>
                <a:gd name="T97" fmla="*/ 3 h 61"/>
                <a:gd name="T98" fmla="*/ 50 w 81"/>
                <a:gd name="T99" fmla="*/ 2 h 61"/>
                <a:gd name="T100" fmla="*/ 44 w 81"/>
                <a:gd name="T101"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61">
                  <a:moveTo>
                    <a:pt x="40" y="0"/>
                  </a:moveTo>
                  <a:lnTo>
                    <a:pt x="39" y="0"/>
                  </a:lnTo>
                  <a:lnTo>
                    <a:pt x="38" y="1"/>
                  </a:lnTo>
                  <a:lnTo>
                    <a:pt x="37" y="1"/>
                  </a:lnTo>
                  <a:lnTo>
                    <a:pt x="36" y="1"/>
                  </a:lnTo>
                  <a:lnTo>
                    <a:pt x="35" y="1"/>
                  </a:lnTo>
                  <a:lnTo>
                    <a:pt x="34" y="1"/>
                  </a:lnTo>
                  <a:lnTo>
                    <a:pt x="33" y="1"/>
                  </a:lnTo>
                  <a:lnTo>
                    <a:pt x="32" y="1"/>
                  </a:lnTo>
                  <a:lnTo>
                    <a:pt x="32" y="2"/>
                  </a:lnTo>
                  <a:lnTo>
                    <a:pt x="33" y="2"/>
                  </a:lnTo>
                  <a:lnTo>
                    <a:pt x="33" y="2"/>
                  </a:lnTo>
                  <a:lnTo>
                    <a:pt x="33" y="2"/>
                  </a:lnTo>
                  <a:lnTo>
                    <a:pt x="32" y="3"/>
                  </a:lnTo>
                  <a:lnTo>
                    <a:pt x="32" y="3"/>
                  </a:lnTo>
                  <a:lnTo>
                    <a:pt x="31" y="3"/>
                  </a:lnTo>
                  <a:lnTo>
                    <a:pt x="31" y="3"/>
                  </a:lnTo>
                  <a:lnTo>
                    <a:pt x="31" y="3"/>
                  </a:lnTo>
                  <a:lnTo>
                    <a:pt x="31" y="2"/>
                  </a:lnTo>
                  <a:lnTo>
                    <a:pt x="30" y="2"/>
                  </a:lnTo>
                  <a:lnTo>
                    <a:pt x="30" y="2"/>
                  </a:lnTo>
                  <a:lnTo>
                    <a:pt x="29" y="2"/>
                  </a:lnTo>
                  <a:lnTo>
                    <a:pt x="29" y="2"/>
                  </a:lnTo>
                  <a:lnTo>
                    <a:pt x="29" y="2"/>
                  </a:lnTo>
                  <a:lnTo>
                    <a:pt x="28" y="2"/>
                  </a:lnTo>
                  <a:lnTo>
                    <a:pt x="28" y="2"/>
                  </a:lnTo>
                  <a:lnTo>
                    <a:pt x="27" y="2"/>
                  </a:lnTo>
                  <a:lnTo>
                    <a:pt x="27" y="2"/>
                  </a:lnTo>
                  <a:lnTo>
                    <a:pt x="26" y="2"/>
                  </a:lnTo>
                  <a:lnTo>
                    <a:pt x="25" y="2"/>
                  </a:lnTo>
                  <a:lnTo>
                    <a:pt x="24" y="2"/>
                  </a:lnTo>
                  <a:lnTo>
                    <a:pt x="23" y="2"/>
                  </a:lnTo>
                  <a:lnTo>
                    <a:pt x="22" y="2"/>
                  </a:lnTo>
                  <a:lnTo>
                    <a:pt x="20" y="2"/>
                  </a:lnTo>
                  <a:lnTo>
                    <a:pt x="19" y="2"/>
                  </a:lnTo>
                  <a:lnTo>
                    <a:pt x="18" y="2"/>
                  </a:lnTo>
                  <a:lnTo>
                    <a:pt x="16" y="2"/>
                  </a:lnTo>
                  <a:lnTo>
                    <a:pt x="14" y="2"/>
                  </a:lnTo>
                  <a:lnTo>
                    <a:pt x="13" y="2"/>
                  </a:lnTo>
                  <a:lnTo>
                    <a:pt x="11" y="2"/>
                  </a:lnTo>
                  <a:lnTo>
                    <a:pt x="10" y="3"/>
                  </a:lnTo>
                  <a:lnTo>
                    <a:pt x="8" y="3"/>
                  </a:lnTo>
                  <a:lnTo>
                    <a:pt x="6" y="4"/>
                  </a:lnTo>
                  <a:lnTo>
                    <a:pt x="4" y="4"/>
                  </a:lnTo>
                  <a:lnTo>
                    <a:pt x="3" y="5"/>
                  </a:lnTo>
                  <a:lnTo>
                    <a:pt x="3" y="5"/>
                  </a:lnTo>
                  <a:lnTo>
                    <a:pt x="2" y="5"/>
                  </a:lnTo>
                  <a:lnTo>
                    <a:pt x="1" y="6"/>
                  </a:lnTo>
                  <a:lnTo>
                    <a:pt x="1" y="6"/>
                  </a:lnTo>
                  <a:lnTo>
                    <a:pt x="1" y="6"/>
                  </a:lnTo>
                  <a:lnTo>
                    <a:pt x="1" y="7"/>
                  </a:lnTo>
                  <a:lnTo>
                    <a:pt x="0" y="7"/>
                  </a:lnTo>
                  <a:lnTo>
                    <a:pt x="1" y="7"/>
                  </a:lnTo>
                  <a:lnTo>
                    <a:pt x="1" y="8"/>
                  </a:lnTo>
                  <a:lnTo>
                    <a:pt x="1" y="9"/>
                  </a:lnTo>
                  <a:lnTo>
                    <a:pt x="2" y="9"/>
                  </a:lnTo>
                  <a:lnTo>
                    <a:pt x="3" y="10"/>
                  </a:lnTo>
                  <a:lnTo>
                    <a:pt x="4" y="11"/>
                  </a:lnTo>
                  <a:lnTo>
                    <a:pt x="5" y="12"/>
                  </a:lnTo>
                  <a:lnTo>
                    <a:pt x="6" y="13"/>
                  </a:lnTo>
                  <a:lnTo>
                    <a:pt x="7" y="12"/>
                  </a:lnTo>
                  <a:lnTo>
                    <a:pt x="8" y="12"/>
                  </a:lnTo>
                  <a:lnTo>
                    <a:pt x="9" y="11"/>
                  </a:lnTo>
                  <a:lnTo>
                    <a:pt x="11" y="10"/>
                  </a:lnTo>
                  <a:lnTo>
                    <a:pt x="14" y="9"/>
                  </a:lnTo>
                  <a:lnTo>
                    <a:pt x="17" y="8"/>
                  </a:lnTo>
                  <a:lnTo>
                    <a:pt x="20" y="7"/>
                  </a:lnTo>
                  <a:lnTo>
                    <a:pt x="23" y="6"/>
                  </a:lnTo>
                  <a:lnTo>
                    <a:pt x="27" y="4"/>
                  </a:lnTo>
                  <a:lnTo>
                    <a:pt x="30" y="3"/>
                  </a:lnTo>
                  <a:lnTo>
                    <a:pt x="34" y="2"/>
                  </a:lnTo>
                  <a:lnTo>
                    <a:pt x="37" y="2"/>
                  </a:lnTo>
                  <a:lnTo>
                    <a:pt x="40" y="2"/>
                  </a:lnTo>
                  <a:lnTo>
                    <a:pt x="43" y="2"/>
                  </a:lnTo>
                  <a:lnTo>
                    <a:pt x="46" y="2"/>
                  </a:lnTo>
                  <a:lnTo>
                    <a:pt x="48" y="3"/>
                  </a:lnTo>
                  <a:lnTo>
                    <a:pt x="50" y="4"/>
                  </a:lnTo>
                  <a:lnTo>
                    <a:pt x="52" y="6"/>
                  </a:lnTo>
                  <a:lnTo>
                    <a:pt x="53" y="8"/>
                  </a:lnTo>
                  <a:lnTo>
                    <a:pt x="54" y="10"/>
                  </a:lnTo>
                  <a:lnTo>
                    <a:pt x="55" y="12"/>
                  </a:lnTo>
                  <a:lnTo>
                    <a:pt x="55" y="14"/>
                  </a:lnTo>
                  <a:lnTo>
                    <a:pt x="55" y="17"/>
                  </a:lnTo>
                  <a:lnTo>
                    <a:pt x="55" y="19"/>
                  </a:lnTo>
                  <a:lnTo>
                    <a:pt x="55" y="20"/>
                  </a:lnTo>
                  <a:lnTo>
                    <a:pt x="54" y="22"/>
                  </a:lnTo>
                  <a:lnTo>
                    <a:pt x="54" y="24"/>
                  </a:lnTo>
                  <a:lnTo>
                    <a:pt x="53" y="25"/>
                  </a:lnTo>
                  <a:lnTo>
                    <a:pt x="53" y="26"/>
                  </a:lnTo>
                  <a:lnTo>
                    <a:pt x="52" y="27"/>
                  </a:lnTo>
                  <a:lnTo>
                    <a:pt x="52" y="28"/>
                  </a:lnTo>
                  <a:lnTo>
                    <a:pt x="52" y="28"/>
                  </a:lnTo>
                  <a:lnTo>
                    <a:pt x="52" y="29"/>
                  </a:lnTo>
                  <a:lnTo>
                    <a:pt x="53" y="30"/>
                  </a:lnTo>
                  <a:lnTo>
                    <a:pt x="54" y="32"/>
                  </a:lnTo>
                  <a:lnTo>
                    <a:pt x="55" y="34"/>
                  </a:lnTo>
                  <a:lnTo>
                    <a:pt x="56" y="37"/>
                  </a:lnTo>
                  <a:lnTo>
                    <a:pt x="57" y="40"/>
                  </a:lnTo>
                  <a:lnTo>
                    <a:pt x="57" y="43"/>
                  </a:lnTo>
                  <a:lnTo>
                    <a:pt x="57" y="47"/>
                  </a:lnTo>
                  <a:lnTo>
                    <a:pt x="56" y="52"/>
                  </a:lnTo>
                  <a:lnTo>
                    <a:pt x="56" y="55"/>
                  </a:lnTo>
                  <a:lnTo>
                    <a:pt x="55" y="57"/>
                  </a:lnTo>
                  <a:lnTo>
                    <a:pt x="55" y="58"/>
                  </a:lnTo>
                  <a:lnTo>
                    <a:pt x="60" y="61"/>
                  </a:lnTo>
                  <a:lnTo>
                    <a:pt x="60" y="61"/>
                  </a:lnTo>
                  <a:lnTo>
                    <a:pt x="60" y="61"/>
                  </a:lnTo>
                  <a:lnTo>
                    <a:pt x="60" y="60"/>
                  </a:lnTo>
                  <a:lnTo>
                    <a:pt x="61" y="60"/>
                  </a:lnTo>
                  <a:lnTo>
                    <a:pt x="60" y="60"/>
                  </a:lnTo>
                  <a:lnTo>
                    <a:pt x="62" y="56"/>
                  </a:lnTo>
                  <a:lnTo>
                    <a:pt x="62" y="56"/>
                  </a:lnTo>
                  <a:lnTo>
                    <a:pt x="62" y="55"/>
                  </a:lnTo>
                  <a:lnTo>
                    <a:pt x="63" y="55"/>
                  </a:lnTo>
                  <a:lnTo>
                    <a:pt x="64" y="54"/>
                  </a:lnTo>
                  <a:lnTo>
                    <a:pt x="65" y="53"/>
                  </a:lnTo>
                  <a:lnTo>
                    <a:pt x="66" y="52"/>
                  </a:lnTo>
                  <a:lnTo>
                    <a:pt x="67" y="51"/>
                  </a:lnTo>
                  <a:lnTo>
                    <a:pt x="68" y="50"/>
                  </a:lnTo>
                  <a:lnTo>
                    <a:pt x="70" y="48"/>
                  </a:lnTo>
                  <a:lnTo>
                    <a:pt x="71" y="47"/>
                  </a:lnTo>
                  <a:lnTo>
                    <a:pt x="73" y="46"/>
                  </a:lnTo>
                  <a:lnTo>
                    <a:pt x="74" y="44"/>
                  </a:lnTo>
                  <a:lnTo>
                    <a:pt x="76" y="43"/>
                  </a:lnTo>
                  <a:lnTo>
                    <a:pt x="77" y="42"/>
                  </a:lnTo>
                  <a:lnTo>
                    <a:pt x="79" y="41"/>
                  </a:lnTo>
                  <a:lnTo>
                    <a:pt x="81" y="41"/>
                  </a:lnTo>
                  <a:lnTo>
                    <a:pt x="81" y="40"/>
                  </a:lnTo>
                  <a:lnTo>
                    <a:pt x="81" y="40"/>
                  </a:lnTo>
                  <a:lnTo>
                    <a:pt x="81" y="39"/>
                  </a:lnTo>
                  <a:lnTo>
                    <a:pt x="81" y="39"/>
                  </a:lnTo>
                  <a:lnTo>
                    <a:pt x="81" y="35"/>
                  </a:lnTo>
                  <a:lnTo>
                    <a:pt x="80" y="31"/>
                  </a:lnTo>
                  <a:lnTo>
                    <a:pt x="79" y="28"/>
                  </a:lnTo>
                  <a:lnTo>
                    <a:pt x="78" y="24"/>
                  </a:lnTo>
                  <a:lnTo>
                    <a:pt x="76" y="21"/>
                  </a:lnTo>
                  <a:lnTo>
                    <a:pt x="74" y="18"/>
                  </a:lnTo>
                  <a:lnTo>
                    <a:pt x="72" y="15"/>
                  </a:lnTo>
                  <a:lnTo>
                    <a:pt x="69" y="12"/>
                  </a:lnTo>
                  <a:lnTo>
                    <a:pt x="68" y="11"/>
                  </a:lnTo>
                  <a:lnTo>
                    <a:pt x="66" y="10"/>
                  </a:lnTo>
                  <a:lnTo>
                    <a:pt x="65" y="8"/>
                  </a:lnTo>
                  <a:lnTo>
                    <a:pt x="63" y="7"/>
                  </a:lnTo>
                  <a:lnTo>
                    <a:pt x="61" y="6"/>
                  </a:lnTo>
                  <a:lnTo>
                    <a:pt x="59" y="5"/>
                  </a:lnTo>
                  <a:lnTo>
                    <a:pt x="58" y="4"/>
                  </a:lnTo>
                  <a:lnTo>
                    <a:pt x="56" y="3"/>
                  </a:lnTo>
                  <a:lnTo>
                    <a:pt x="54" y="3"/>
                  </a:lnTo>
                  <a:lnTo>
                    <a:pt x="52" y="2"/>
                  </a:lnTo>
                  <a:lnTo>
                    <a:pt x="50" y="2"/>
                  </a:lnTo>
                  <a:lnTo>
                    <a:pt x="48" y="1"/>
                  </a:lnTo>
                  <a:lnTo>
                    <a:pt x="46" y="1"/>
                  </a:lnTo>
                  <a:lnTo>
                    <a:pt x="44" y="1"/>
                  </a:lnTo>
                  <a:lnTo>
                    <a:pt x="42" y="1"/>
                  </a:lnTo>
                  <a:lnTo>
                    <a:pt x="40" y="0"/>
                  </a:lnTo>
                  <a:close/>
                </a:path>
              </a:pathLst>
            </a:custGeom>
            <a:solidFill>
              <a:srgbClr val="0A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3" name="Freeform 2778"/>
            <p:cNvSpPr>
              <a:spLocks/>
            </p:cNvSpPr>
            <p:nvPr/>
          </p:nvSpPr>
          <p:spPr bwMode="auto">
            <a:xfrm>
              <a:off x="3694115" y="3999475"/>
              <a:ext cx="30163" cy="23813"/>
            </a:xfrm>
            <a:custGeom>
              <a:avLst/>
              <a:gdLst>
                <a:gd name="T0" fmla="*/ 11 w 19"/>
                <a:gd name="T1" fmla="*/ 7 h 15"/>
                <a:gd name="T2" fmla="*/ 12 w 19"/>
                <a:gd name="T3" fmla="*/ 8 h 15"/>
                <a:gd name="T4" fmla="*/ 14 w 19"/>
                <a:gd name="T5" fmla="*/ 10 h 15"/>
                <a:gd name="T6" fmla="*/ 15 w 19"/>
                <a:gd name="T7" fmla="*/ 11 h 15"/>
                <a:gd name="T8" fmla="*/ 17 w 19"/>
                <a:gd name="T9" fmla="*/ 13 h 15"/>
                <a:gd name="T10" fmla="*/ 18 w 19"/>
                <a:gd name="T11" fmla="*/ 14 h 15"/>
                <a:gd name="T12" fmla="*/ 18 w 19"/>
                <a:gd name="T13" fmla="*/ 14 h 15"/>
                <a:gd name="T14" fmla="*/ 19 w 19"/>
                <a:gd name="T15" fmla="*/ 15 h 15"/>
                <a:gd name="T16" fmla="*/ 19 w 19"/>
                <a:gd name="T17" fmla="*/ 15 h 15"/>
                <a:gd name="T18" fmla="*/ 19 w 19"/>
                <a:gd name="T19" fmla="*/ 15 h 15"/>
                <a:gd name="T20" fmla="*/ 18 w 19"/>
                <a:gd name="T21" fmla="*/ 14 h 15"/>
                <a:gd name="T22" fmla="*/ 18 w 19"/>
                <a:gd name="T23" fmla="*/ 13 h 15"/>
                <a:gd name="T24" fmla="*/ 17 w 19"/>
                <a:gd name="T25" fmla="*/ 12 h 15"/>
                <a:gd name="T26" fmla="*/ 16 w 19"/>
                <a:gd name="T27" fmla="*/ 11 h 15"/>
                <a:gd name="T28" fmla="*/ 15 w 19"/>
                <a:gd name="T29" fmla="*/ 9 h 15"/>
                <a:gd name="T30" fmla="*/ 13 w 19"/>
                <a:gd name="T31" fmla="*/ 8 h 15"/>
                <a:gd name="T32" fmla="*/ 12 w 19"/>
                <a:gd name="T33" fmla="*/ 6 h 15"/>
                <a:gd name="T34" fmla="*/ 10 w 19"/>
                <a:gd name="T35" fmla="*/ 5 h 15"/>
                <a:gd name="T36" fmla="*/ 8 w 19"/>
                <a:gd name="T37" fmla="*/ 3 h 15"/>
                <a:gd name="T38" fmla="*/ 6 w 19"/>
                <a:gd name="T39" fmla="*/ 2 h 15"/>
                <a:gd name="T40" fmla="*/ 4 w 19"/>
                <a:gd name="T41" fmla="*/ 1 h 15"/>
                <a:gd name="T42" fmla="*/ 2 w 19"/>
                <a:gd name="T43" fmla="*/ 0 h 15"/>
                <a:gd name="T44" fmla="*/ 1 w 19"/>
                <a:gd name="T45" fmla="*/ 0 h 15"/>
                <a:gd name="T46" fmla="*/ 0 w 19"/>
                <a:gd name="T47" fmla="*/ 0 h 15"/>
                <a:gd name="T48" fmla="*/ 0 w 19"/>
                <a:gd name="T49" fmla="*/ 0 h 15"/>
                <a:gd name="T50" fmla="*/ 0 w 19"/>
                <a:gd name="T51" fmla="*/ 0 h 15"/>
                <a:gd name="T52" fmla="*/ 0 w 19"/>
                <a:gd name="T53" fmla="*/ 0 h 15"/>
                <a:gd name="T54" fmla="*/ 0 w 19"/>
                <a:gd name="T55" fmla="*/ 1 h 15"/>
                <a:gd name="T56" fmla="*/ 1 w 19"/>
                <a:gd name="T57" fmla="*/ 1 h 15"/>
                <a:gd name="T58" fmla="*/ 1 w 19"/>
                <a:gd name="T59" fmla="*/ 2 h 15"/>
                <a:gd name="T60" fmla="*/ 2 w 19"/>
                <a:gd name="T61" fmla="*/ 2 h 15"/>
                <a:gd name="T62" fmla="*/ 3 w 19"/>
                <a:gd name="T63" fmla="*/ 3 h 15"/>
                <a:gd name="T64" fmla="*/ 4 w 19"/>
                <a:gd name="T65" fmla="*/ 3 h 15"/>
                <a:gd name="T66" fmla="*/ 5 w 19"/>
                <a:gd name="T67" fmla="*/ 4 h 15"/>
                <a:gd name="T68" fmla="*/ 6 w 19"/>
                <a:gd name="T69" fmla="*/ 4 h 15"/>
                <a:gd name="T70" fmla="*/ 8 w 19"/>
                <a:gd name="T71" fmla="*/ 5 h 15"/>
                <a:gd name="T72" fmla="*/ 9 w 19"/>
                <a:gd name="T73" fmla="*/ 6 h 15"/>
                <a:gd name="T74" fmla="*/ 11 w 19"/>
                <a:gd name="T7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5">
                  <a:moveTo>
                    <a:pt x="11" y="7"/>
                  </a:moveTo>
                  <a:lnTo>
                    <a:pt x="12" y="8"/>
                  </a:lnTo>
                  <a:lnTo>
                    <a:pt x="14" y="10"/>
                  </a:lnTo>
                  <a:lnTo>
                    <a:pt x="15" y="11"/>
                  </a:lnTo>
                  <a:lnTo>
                    <a:pt x="17" y="13"/>
                  </a:lnTo>
                  <a:lnTo>
                    <a:pt x="18" y="14"/>
                  </a:lnTo>
                  <a:lnTo>
                    <a:pt x="18" y="14"/>
                  </a:lnTo>
                  <a:lnTo>
                    <a:pt x="19" y="15"/>
                  </a:lnTo>
                  <a:lnTo>
                    <a:pt x="19" y="15"/>
                  </a:lnTo>
                  <a:lnTo>
                    <a:pt x="19" y="15"/>
                  </a:lnTo>
                  <a:lnTo>
                    <a:pt x="18" y="14"/>
                  </a:lnTo>
                  <a:lnTo>
                    <a:pt x="18" y="13"/>
                  </a:lnTo>
                  <a:lnTo>
                    <a:pt x="17" y="12"/>
                  </a:lnTo>
                  <a:lnTo>
                    <a:pt x="16" y="11"/>
                  </a:lnTo>
                  <a:lnTo>
                    <a:pt x="15" y="9"/>
                  </a:lnTo>
                  <a:lnTo>
                    <a:pt x="13" y="8"/>
                  </a:lnTo>
                  <a:lnTo>
                    <a:pt x="12" y="6"/>
                  </a:lnTo>
                  <a:lnTo>
                    <a:pt x="10" y="5"/>
                  </a:lnTo>
                  <a:lnTo>
                    <a:pt x="8" y="3"/>
                  </a:lnTo>
                  <a:lnTo>
                    <a:pt x="6" y="2"/>
                  </a:lnTo>
                  <a:lnTo>
                    <a:pt x="4" y="1"/>
                  </a:lnTo>
                  <a:lnTo>
                    <a:pt x="2" y="0"/>
                  </a:lnTo>
                  <a:lnTo>
                    <a:pt x="1" y="0"/>
                  </a:lnTo>
                  <a:lnTo>
                    <a:pt x="0" y="0"/>
                  </a:lnTo>
                  <a:lnTo>
                    <a:pt x="0" y="0"/>
                  </a:lnTo>
                  <a:lnTo>
                    <a:pt x="0" y="0"/>
                  </a:lnTo>
                  <a:lnTo>
                    <a:pt x="0" y="0"/>
                  </a:lnTo>
                  <a:lnTo>
                    <a:pt x="0" y="1"/>
                  </a:lnTo>
                  <a:lnTo>
                    <a:pt x="1" y="1"/>
                  </a:lnTo>
                  <a:lnTo>
                    <a:pt x="1" y="2"/>
                  </a:lnTo>
                  <a:lnTo>
                    <a:pt x="2" y="2"/>
                  </a:lnTo>
                  <a:lnTo>
                    <a:pt x="3" y="3"/>
                  </a:lnTo>
                  <a:lnTo>
                    <a:pt x="4" y="3"/>
                  </a:lnTo>
                  <a:lnTo>
                    <a:pt x="5" y="4"/>
                  </a:lnTo>
                  <a:lnTo>
                    <a:pt x="6" y="4"/>
                  </a:lnTo>
                  <a:lnTo>
                    <a:pt x="8" y="5"/>
                  </a:lnTo>
                  <a:lnTo>
                    <a:pt x="9" y="6"/>
                  </a:lnTo>
                  <a:lnTo>
                    <a:pt x="11" y="7"/>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4" name="Freeform 2779"/>
            <p:cNvSpPr>
              <a:spLocks/>
            </p:cNvSpPr>
            <p:nvPr/>
          </p:nvSpPr>
          <p:spPr bwMode="auto">
            <a:xfrm>
              <a:off x="3698878" y="4010586"/>
              <a:ext cx="22225" cy="12700"/>
            </a:xfrm>
            <a:custGeom>
              <a:avLst/>
              <a:gdLst>
                <a:gd name="T0" fmla="*/ 0 w 14"/>
                <a:gd name="T1" fmla="*/ 0 h 8"/>
                <a:gd name="T2" fmla="*/ 0 w 14"/>
                <a:gd name="T3" fmla="*/ 0 h 8"/>
                <a:gd name="T4" fmla="*/ 0 w 14"/>
                <a:gd name="T5" fmla="*/ 1 h 8"/>
                <a:gd name="T6" fmla="*/ 0 w 14"/>
                <a:gd name="T7" fmla="*/ 1 h 8"/>
                <a:gd name="T8" fmla="*/ 0 w 14"/>
                <a:gd name="T9" fmla="*/ 2 h 8"/>
                <a:gd name="T10" fmla="*/ 0 w 14"/>
                <a:gd name="T11" fmla="*/ 2 h 8"/>
                <a:gd name="T12" fmla="*/ 1 w 14"/>
                <a:gd name="T13" fmla="*/ 2 h 8"/>
                <a:gd name="T14" fmla="*/ 1 w 14"/>
                <a:gd name="T15" fmla="*/ 2 h 8"/>
                <a:gd name="T16" fmla="*/ 2 w 14"/>
                <a:gd name="T17" fmla="*/ 2 h 8"/>
                <a:gd name="T18" fmla="*/ 3 w 14"/>
                <a:gd name="T19" fmla="*/ 2 h 8"/>
                <a:gd name="T20" fmla="*/ 3 w 14"/>
                <a:gd name="T21" fmla="*/ 2 h 8"/>
                <a:gd name="T22" fmla="*/ 4 w 14"/>
                <a:gd name="T23" fmla="*/ 3 h 8"/>
                <a:gd name="T24" fmla="*/ 4 w 14"/>
                <a:gd name="T25" fmla="*/ 3 h 8"/>
                <a:gd name="T26" fmla="*/ 6 w 14"/>
                <a:gd name="T27" fmla="*/ 4 h 8"/>
                <a:gd name="T28" fmla="*/ 8 w 14"/>
                <a:gd name="T29" fmla="*/ 5 h 8"/>
                <a:gd name="T30" fmla="*/ 10 w 14"/>
                <a:gd name="T31" fmla="*/ 5 h 8"/>
                <a:gd name="T32" fmla="*/ 11 w 14"/>
                <a:gd name="T33" fmla="*/ 6 h 8"/>
                <a:gd name="T34" fmla="*/ 12 w 14"/>
                <a:gd name="T35" fmla="*/ 7 h 8"/>
                <a:gd name="T36" fmla="*/ 13 w 14"/>
                <a:gd name="T37" fmla="*/ 8 h 8"/>
                <a:gd name="T38" fmla="*/ 14 w 14"/>
                <a:gd name="T39" fmla="*/ 8 h 8"/>
                <a:gd name="T40" fmla="*/ 14 w 14"/>
                <a:gd name="T41" fmla="*/ 8 h 8"/>
                <a:gd name="T42" fmla="*/ 14 w 14"/>
                <a:gd name="T43" fmla="*/ 8 h 8"/>
                <a:gd name="T44" fmla="*/ 13 w 14"/>
                <a:gd name="T45" fmla="*/ 8 h 8"/>
                <a:gd name="T46" fmla="*/ 13 w 14"/>
                <a:gd name="T47" fmla="*/ 7 h 8"/>
                <a:gd name="T48" fmla="*/ 11 w 14"/>
                <a:gd name="T49" fmla="*/ 6 h 8"/>
                <a:gd name="T50" fmla="*/ 10 w 14"/>
                <a:gd name="T51" fmla="*/ 5 h 8"/>
                <a:gd name="T52" fmla="*/ 9 w 14"/>
                <a:gd name="T53" fmla="*/ 4 h 8"/>
                <a:gd name="T54" fmla="*/ 7 w 14"/>
                <a:gd name="T55" fmla="*/ 3 h 8"/>
                <a:gd name="T56" fmla="*/ 5 w 14"/>
                <a:gd name="T57" fmla="*/ 2 h 8"/>
                <a:gd name="T58" fmla="*/ 4 w 14"/>
                <a:gd name="T59" fmla="*/ 2 h 8"/>
                <a:gd name="T60" fmla="*/ 3 w 14"/>
                <a:gd name="T61" fmla="*/ 1 h 8"/>
                <a:gd name="T62" fmla="*/ 3 w 14"/>
                <a:gd name="T63" fmla="*/ 1 h 8"/>
                <a:gd name="T64" fmla="*/ 2 w 14"/>
                <a:gd name="T65" fmla="*/ 1 h 8"/>
                <a:gd name="T66" fmla="*/ 2 w 14"/>
                <a:gd name="T67" fmla="*/ 0 h 8"/>
                <a:gd name="T68" fmla="*/ 1 w 14"/>
                <a:gd name="T69" fmla="*/ 0 h 8"/>
                <a:gd name="T70" fmla="*/ 0 w 14"/>
                <a:gd name="T71" fmla="*/ 0 h 8"/>
                <a:gd name="T72" fmla="*/ 0 w 14"/>
                <a:gd name="T7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8">
                  <a:moveTo>
                    <a:pt x="0" y="0"/>
                  </a:moveTo>
                  <a:lnTo>
                    <a:pt x="0" y="0"/>
                  </a:lnTo>
                  <a:lnTo>
                    <a:pt x="0" y="1"/>
                  </a:lnTo>
                  <a:lnTo>
                    <a:pt x="0" y="1"/>
                  </a:lnTo>
                  <a:lnTo>
                    <a:pt x="0" y="2"/>
                  </a:lnTo>
                  <a:lnTo>
                    <a:pt x="0" y="2"/>
                  </a:lnTo>
                  <a:lnTo>
                    <a:pt x="1" y="2"/>
                  </a:lnTo>
                  <a:lnTo>
                    <a:pt x="1" y="2"/>
                  </a:lnTo>
                  <a:lnTo>
                    <a:pt x="2" y="2"/>
                  </a:lnTo>
                  <a:lnTo>
                    <a:pt x="3" y="2"/>
                  </a:lnTo>
                  <a:lnTo>
                    <a:pt x="3" y="2"/>
                  </a:lnTo>
                  <a:lnTo>
                    <a:pt x="4" y="3"/>
                  </a:lnTo>
                  <a:lnTo>
                    <a:pt x="4" y="3"/>
                  </a:lnTo>
                  <a:lnTo>
                    <a:pt x="6" y="4"/>
                  </a:lnTo>
                  <a:lnTo>
                    <a:pt x="8" y="5"/>
                  </a:lnTo>
                  <a:lnTo>
                    <a:pt x="10" y="5"/>
                  </a:lnTo>
                  <a:lnTo>
                    <a:pt x="11" y="6"/>
                  </a:lnTo>
                  <a:lnTo>
                    <a:pt x="12" y="7"/>
                  </a:lnTo>
                  <a:lnTo>
                    <a:pt x="13" y="8"/>
                  </a:lnTo>
                  <a:lnTo>
                    <a:pt x="14" y="8"/>
                  </a:lnTo>
                  <a:lnTo>
                    <a:pt x="14" y="8"/>
                  </a:lnTo>
                  <a:lnTo>
                    <a:pt x="14" y="8"/>
                  </a:lnTo>
                  <a:lnTo>
                    <a:pt x="13" y="8"/>
                  </a:lnTo>
                  <a:lnTo>
                    <a:pt x="13" y="7"/>
                  </a:lnTo>
                  <a:lnTo>
                    <a:pt x="11" y="6"/>
                  </a:lnTo>
                  <a:lnTo>
                    <a:pt x="10" y="5"/>
                  </a:lnTo>
                  <a:lnTo>
                    <a:pt x="9" y="4"/>
                  </a:lnTo>
                  <a:lnTo>
                    <a:pt x="7" y="3"/>
                  </a:lnTo>
                  <a:lnTo>
                    <a:pt x="5" y="2"/>
                  </a:lnTo>
                  <a:lnTo>
                    <a:pt x="4" y="2"/>
                  </a:lnTo>
                  <a:lnTo>
                    <a:pt x="3" y="1"/>
                  </a:lnTo>
                  <a:lnTo>
                    <a:pt x="3" y="1"/>
                  </a:lnTo>
                  <a:lnTo>
                    <a:pt x="2" y="1"/>
                  </a:lnTo>
                  <a:lnTo>
                    <a:pt x="2" y="0"/>
                  </a:lnTo>
                  <a:lnTo>
                    <a:pt x="1" y="0"/>
                  </a:lnTo>
                  <a:lnTo>
                    <a:pt x="0" y="0"/>
                  </a:lnTo>
                  <a:lnTo>
                    <a:pt x="0"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5" name="Freeform 2780"/>
            <p:cNvSpPr>
              <a:spLocks/>
            </p:cNvSpPr>
            <p:nvPr/>
          </p:nvSpPr>
          <p:spPr bwMode="auto">
            <a:xfrm>
              <a:off x="3698878" y="4018523"/>
              <a:ext cx="22225" cy="6350"/>
            </a:xfrm>
            <a:custGeom>
              <a:avLst/>
              <a:gdLst>
                <a:gd name="T0" fmla="*/ 0 w 14"/>
                <a:gd name="T1" fmla="*/ 0 h 4"/>
                <a:gd name="T2" fmla="*/ 0 w 14"/>
                <a:gd name="T3" fmla="*/ 1 h 4"/>
                <a:gd name="T4" fmla="*/ 0 w 14"/>
                <a:gd name="T5" fmla="*/ 1 h 4"/>
                <a:gd name="T6" fmla="*/ 0 w 14"/>
                <a:gd name="T7" fmla="*/ 1 h 4"/>
                <a:gd name="T8" fmla="*/ 0 w 14"/>
                <a:gd name="T9" fmla="*/ 2 h 4"/>
                <a:gd name="T10" fmla="*/ 0 w 14"/>
                <a:gd name="T11" fmla="*/ 2 h 4"/>
                <a:gd name="T12" fmla="*/ 1 w 14"/>
                <a:gd name="T13" fmla="*/ 2 h 4"/>
                <a:gd name="T14" fmla="*/ 1 w 14"/>
                <a:gd name="T15" fmla="*/ 2 h 4"/>
                <a:gd name="T16" fmla="*/ 2 w 14"/>
                <a:gd name="T17" fmla="*/ 2 h 4"/>
                <a:gd name="T18" fmla="*/ 4 w 14"/>
                <a:gd name="T19" fmla="*/ 2 h 4"/>
                <a:gd name="T20" fmla="*/ 7 w 14"/>
                <a:gd name="T21" fmla="*/ 2 h 4"/>
                <a:gd name="T22" fmla="*/ 9 w 14"/>
                <a:gd name="T23" fmla="*/ 3 h 4"/>
                <a:gd name="T24" fmla="*/ 11 w 14"/>
                <a:gd name="T25" fmla="*/ 3 h 4"/>
                <a:gd name="T26" fmla="*/ 12 w 14"/>
                <a:gd name="T27" fmla="*/ 3 h 4"/>
                <a:gd name="T28" fmla="*/ 13 w 14"/>
                <a:gd name="T29" fmla="*/ 4 h 4"/>
                <a:gd name="T30" fmla="*/ 14 w 14"/>
                <a:gd name="T31" fmla="*/ 4 h 4"/>
                <a:gd name="T32" fmla="*/ 14 w 14"/>
                <a:gd name="T33" fmla="*/ 4 h 4"/>
                <a:gd name="T34" fmla="*/ 14 w 14"/>
                <a:gd name="T35" fmla="*/ 4 h 4"/>
                <a:gd name="T36" fmla="*/ 13 w 14"/>
                <a:gd name="T37" fmla="*/ 4 h 4"/>
                <a:gd name="T38" fmla="*/ 12 w 14"/>
                <a:gd name="T39" fmla="*/ 3 h 4"/>
                <a:gd name="T40" fmla="*/ 11 w 14"/>
                <a:gd name="T41" fmla="*/ 3 h 4"/>
                <a:gd name="T42" fmla="*/ 9 w 14"/>
                <a:gd name="T43" fmla="*/ 2 h 4"/>
                <a:gd name="T44" fmla="*/ 7 w 14"/>
                <a:gd name="T45" fmla="*/ 2 h 4"/>
                <a:gd name="T46" fmla="*/ 5 w 14"/>
                <a:gd name="T47" fmla="*/ 1 h 4"/>
                <a:gd name="T48" fmla="*/ 2 w 14"/>
                <a:gd name="T49" fmla="*/ 1 h 4"/>
                <a:gd name="T50" fmla="*/ 2 w 14"/>
                <a:gd name="T51" fmla="*/ 1 h 4"/>
                <a:gd name="T52" fmla="*/ 2 w 14"/>
                <a:gd name="T53" fmla="*/ 1 h 4"/>
                <a:gd name="T54" fmla="*/ 1 w 14"/>
                <a:gd name="T55" fmla="*/ 1 h 4"/>
                <a:gd name="T56" fmla="*/ 1 w 14"/>
                <a:gd name="T57" fmla="*/ 0 h 4"/>
                <a:gd name="T58" fmla="*/ 1 w 14"/>
                <a:gd name="T59" fmla="*/ 0 h 4"/>
                <a:gd name="T60" fmla="*/ 0 w 14"/>
                <a:gd name="T61" fmla="*/ 0 h 4"/>
                <a:gd name="T62" fmla="*/ 0 w 14"/>
                <a:gd name="T63" fmla="*/ 0 h 4"/>
                <a:gd name="T64" fmla="*/ 0 w 14"/>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4">
                  <a:moveTo>
                    <a:pt x="0" y="0"/>
                  </a:moveTo>
                  <a:lnTo>
                    <a:pt x="0" y="1"/>
                  </a:lnTo>
                  <a:lnTo>
                    <a:pt x="0" y="1"/>
                  </a:lnTo>
                  <a:lnTo>
                    <a:pt x="0" y="1"/>
                  </a:lnTo>
                  <a:lnTo>
                    <a:pt x="0" y="2"/>
                  </a:lnTo>
                  <a:lnTo>
                    <a:pt x="0" y="2"/>
                  </a:lnTo>
                  <a:lnTo>
                    <a:pt x="1" y="2"/>
                  </a:lnTo>
                  <a:lnTo>
                    <a:pt x="1" y="2"/>
                  </a:lnTo>
                  <a:lnTo>
                    <a:pt x="2" y="2"/>
                  </a:lnTo>
                  <a:lnTo>
                    <a:pt x="4" y="2"/>
                  </a:lnTo>
                  <a:lnTo>
                    <a:pt x="7" y="2"/>
                  </a:lnTo>
                  <a:lnTo>
                    <a:pt x="9" y="3"/>
                  </a:lnTo>
                  <a:lnTo>
                    <a:pt x="11" y="3"/>
                  </a:lnTo>
                  <a:lnTo>
                    <a:pt x="12" y="3"/>
                  </a:lnTo>
                  <a:lnTo>
                    <a:pt x="13" y="4"/>
                  </a:lnTo>
                  <a:lnTo>
                    <a:pt x="14" y="4"/>
                  </a:lnTo>
                  <a:lnTo>
                    <a:pt x="14" y="4"/>
                  </a:lnTo>
                  <a:lnTo>
                    <a:pt x="14" y="4"/>
                  </a:lnTo>
                  <a:lnTo>
                    <a:pt x="13" y="4"/>
                  </a:lnTo>
                  <a:lnTo>
                    <a:pt x="12" y="3"/>
                  </a:lnTo>
                  <a:lnTo>
                    <a:pt x="11" y="3"/>
                  </a:lnTo>
                  <a:lnTo>
                    <a:pt x="9" y="2"/>
                  </a:lnTo>
                  <a:lnTo>
                    <a:pt x="7" y="2"/>
                  </a:lnTo>
                  <a:lnTo>
                    <a:pt x="5" y="1"/>
                  </a:lnTo>
                  <a:lnTo>
                    <a:pt x="2" y="1"/>
                  </a:lnTo>
                  <a:lnTo>
                    <a:pt x="2" y="1"/>
                  </a:lnTo>
                  <a:lnTo>
                    <a:pt x="2" y="1"/>
                  </a:lnTo>
                  <a:lnTo>
                    <a:pt x="1" y="1"/>
                  </a:lnTo>
                  <a:lnTo>
                    <a:pt x="1" y="0"/>
                  </a:lnTo>
                  <a:lnTo>
                    <a:pt x="1" y="0"/>
                  </a:lnTo>
                  <a:lnTo>
                    <a:pt x="0" y="0"/>
                  </a:lnTo>
                  <a:lnTo>
                    <a:pt x="0" y="0"/>
                  </a:lnTo>
                  <a:lnTo>
                    <a:pt x="0"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6" name="Freeform 2781"/>
            <p:cNvSpPr>
              <a:spLocks/>
            </p:cNvSpPr>
            <p:nvPr/>
          </p:nvSpPr>
          <p:spPr bwMode="auto">
            <a:xfrm>
              <a:off x="3698876" y="4026463"/>
              <a:ext cx="19050" cy="3175"/>
            </a:xfrm>
            <a:custGeom>
              <a:avLst/>
              <a:gdLst>
                <a:gd name="T0" fmla="*/ 1 w 12"/>
                <a:gd name="T1" fmla="*/ 0 h 2"/>
                <a:gd name="T2" fmla="*/ 1 w 12"/>
                <a:gd name="T3" fmla="*/ 0 h 2"/>
                <a:gd name="T4" fmla="*/ 1 w 12"/>
                <a:gd name="T5" fmla="*/ 0 h 2"/>
                <a:gd name="T6" fmla="*/ 0 w 12"/>
                <a:gd name="T7" fmla="*/ 0 h 2"/>
                <a:gd name="T8" fmla="*/ 0 w 12"/>
                <a:gd name="T9" fmla="*/ 0 h 2"/>
                <a:gd name="T10" fmla="*/ 0 w 12"/>
                <a:gd name="T11" fmla="*/ 1 h 2"/>
                <a:gd name="T12" fmla="*/ 0 w 12"/>
                <a:gd name="T13" fmla="*/ 1 h 2"/>
                <a:gd name="T14" fmla="*/ 0 w 12"/>
                <a:gd name="T15" fmla="*/ 2 h 2"/>
                <a:gd name="T16" fmla="*/ 0 w 12"/>
                <a:gd name="T17" fmla="*/ 2 h 2"/>
                <a:gd name="T18" fmla="*/ 0 w 12"/>
                <a:gd name="T19" fmla="*/ 2 h 2"/>
                <a:gd name="T20" fmla="*/ 0 w 12"/>
                <a:gd name="T21" fmla="*/ 2 h 2"/>
                <a:gd name="T22" fmla="*/ 1 w 12"/>
                <a:gd name="T23" fmla="*/ 2 h 2"/>
                <a:gd name="T24" fmla="*/ 1 w 12"/>
                <a:gd name="T25" fmla="*/ 1 h 2"/>
                <a:gd name="T26" fmla="*/ 4 w 12"/>
                <a:gd name="T27" fmla="*/ 1 h 2"/>
                <a:gd name="T28" fmla="*/ 6 w 12"/>
                <a:gd name="T29" fmla="*/ 1 h 2"/>
                <a:gd name="T30" fmla="*/ 7 w 12"/>
                <a:gd name="T31" fmla="*/ 0 h 2"/>
                <a:gd name="T32" fmla="*/ 9 w 12"/>
                <a:gd name="T33" fmla="*/ 0 h 2"/>
                <a:gd name="T34" fmla="*/ 10 w 12"/>
                <a:gd name="T35" fmla="*/ 0 h 2"/>
                <a:gd name="T36" fmla="*/ 11 w 12"/>
                <a:gd name="T37" fmla="*/ 0 h 2"/>
                <a:gd name="T38" fmla="*/ 12 w 12"/>
                <a:gd name="T39" fmla="*/ 0 h 2"/>
                <a:gd name="T40" fmla="*/ 12 w 12"/>
                <a:gd name="T41" fmla="*/ 0 h 2"/>
                <a:gd name="T42" fmla="*/ 12 w 12"/>
                <a:gd name="T43" fmla="*/ 0 h 2"/>
                <a:gd name="T44" fmla="*/ 11 w 12"/>
                <a:gd name="T45" fmla="*/ 0 h 2"/>
                <a:gd name="T46" fmla="*/ 10 w 12"/>
                <a:gd name="T47" fmla="*/ 0 h 2"/>
                <a:gd name="T48" fmla="*/ 9 w 12"/>
                <a:gd name="T49" fmla="*/ 0 h 2"/>
                <a:gd name="T50" fmla="*/ 8 w 12"/>
                <a:gd name="T51" fmla="*/ 0 h 2"/>
                <a:gd name="T52" fmla="*/ 6 w 12"/>
                <a:gd name="T53" fmla="*/ 0 h 2"/>
                <a:gd name="T54" fmla="*/ 4 w 12"/>
                <a:gd name="T55" fmla="*/ 0 h 2"/>
                <a:gd name="T56" fmla="*/ 1 w 12"/>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2">
                  <a:moveTo>
                    <a:pt x="1" y="0"/>
                  </a:moveTo>
                  <a:lnTo>
                    <a:pt x="1" y="0"/>
                  </a:lnTo>
                  <a:lnTo>
                    <a:pt x="1" y="0"/>
                  </a:lnTo>
                  <a:lnTo>
                    <a:pt x="0" y="0"/>
                  </a:lnTo>
                  <a:lnTo>
                    <a:pt x="0" y="0"/>
                  </a:lnTo>
                  <a:lnTo>
                    <a:pt x="0" y="1"/>
                  </a:lnTo>
                  <a:lnTo>
                    <a:pt x="0" y="1"/>
                  </a:lnTo>
                  <a:lnTo>
                    <a:pt x="0" y="2"/>
                  </a:lnTo>
                  <a:lnTo>
                    <a:pt x="0" y="2"/>
                  </a:lnTo>
                  <a:lnTo>
                    <a:pt x="0" y="2"/>
                  </a:lnTo>
                  <a:lnTo>
                    <a:pt x="0" y="2"/>
                  </a:lnTo>
                  <a:lnTo>
                    <a:pt x="1" y="2"/>
                  </a:lnTo>
                  <a:lnTo>
                    <a:pt x="1" y="1"/>
                  </a:lnTo>
                  <a:lnTo>
                    <a:pt x="4" y="1"/>
                  </a:lnTo>
                  <a:lnTo>
                    <a:pt x="6" y="1"/>
                  </a:lnTo>
                  <a:lnTo>
                    <a:pt x="7" y="0"/>
                  </a:lnTo>
                  <a:lnTo>
                    <a:pt x="9" y="0"/>
                  </a:lnTo>
                  <a:lnTo>
                    <a:pt x="10" y="0"/>
                  </a:lnTo>
                  <a:lnTo>
                    <a:pt x="11" y="0"/>
                  </a:lnTo>
                  <a:lnTo>
                    <a:pt x="12" y="0"/>
                  </a:lnTo>
                  <a:lnTo>
                    <a:pt x="12" y="0"/>
                  </a:lnTo>
                  <a:lnTo>
                    <a:pt x="12" y="0"/>
                  </a:lnTo>
                  <a:lnTo>
                    <a:pt x="11" y="0"/>
                  </a:lnTo>
                  <a:lnTo>
                    <a:pt x="10" y="0"/>
                  </a:lnTo>
                  <a:lnTo>
                    <a:pt x="9" y="0"/>
                  </a:lnTo>
                  <a:lnTo>
                    <a:pt x="8" y="0"/>
                  </a:lnTo>
                  <a:lnTo>
                    <a:pt x="6" y="0"/>
                  </a:lnTo>
                  <a:lnTo>
                    <a:pt x="4" y="0"/>
                  </a:lnTo>
                  <a:lnTo>
                    <a:pt x="1" y="0"/>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7" name="Freeform 2782"/>
            <p:cNvSpPr>
              <a:spLocks/>
            </p:cNvSpPr>
            <p:nvPr/>
          </p:nvSpPr>
          <p:spPr bwMode="auto">
            <a:xfrm>
              <a:off x="3694115" y="4029638"/>
              <a:ext cx="22225" cy="9525"/>
            </a:xfrm>
            <a:custGeom>
              <a:avLst/>
              <a:gdLst>
                <a:gd name="T0" fmla="*/ 0 w 14"/>
                <a:gd name="T1" fmla="*/ 4 h 6"/>
                <a:gd name="T2" fmla="*/ 0 w 14"/>
                <a:gd name="T3" fmla="*/ 5 h 6"/>
                <a:gd name="T4" fmla="*/ 0 w 14"/>
                <a:gd name="T5" fmla="*/ 5 h 6"/>
                <a:gd name="T6" fmla="*/ 0 w 14"/>
                <a:gd name="T7" fmla="*/ 6 h 6"/>
                <a:gd name="T8" fmla="*/ 0 w 14"/>
                <a:gd name="T9" fmla="*/ 6 h 6"/>
                <a:gd name="T10" fmla="*/ 0 w 14"/>
                <a:gd name="T11" fmla="*/ 6 h 6"/>
                <a:gd name="T12" fmla="*/ 1 w 14"/>
                <a:gd name="T13" fmla="*/ 6 h 6"/>
                <a:gd name="T14" fmla="*/ 1 w 14"/>
                <a:gd name="T15" fmla="*/ 5 h 6"/>
                <a:gd name="T16" fmla="*/ 2 w 14"/>
                <a:gd name="T17" fmla="*/ 5 h 6"/>
                <a:gd name="T18" fmla="*/ 2 w 14"/>
                <a:gd name="T19" fmla="*/ 5 h 6"/>
                <a:gd name="T20" fmla="*/ 2 w 14"/>
                <a:gd name="T21" fmla="*/ 5 h 6"/>
                <a:gd name="T22" fmla="*/ 3 w 14"/>
                <a:gd name="T23" fmla="*/ 4 h 6"/>
                <a:gd name="T24" fmla="*/ 3 w 14"/>
                <a:gd name="T25" fmla="*/ 4 h 6"/>
                <a:gd name="T26" fmla="*/ 6 w 14"/>
                <a:gd name="T27" fmla="*/ 3 h 6"/>
                <a:gd name="T28" fmla="*/ 7 w 14"/>
                <a:gd name="T29" fmla="*/ 2 h 6"/>
                <a:gd name="T30" fmla="*/ 9 w 14"/>
                <a:gd name="T31" fmla="*/ 1 h 6"/>
                <a:gd name="T32" fmla="*/ 11 w 14"/>
                <a:gd name="T33" fmla="*/ 1 h 6"/>
                <a:gd name="T34" fmla="*/ 12 w 14"/>
                <a:gd name="T35" fmla="*/ 0 h 6"/>
                <a:gd name="T36" fmla="*/ 13 w 14"/>
                <a:gd name="T37" fmla="*/ 0 h 6"/>
                <a:gd name="T38" fmla="*/ 14 w 14"/>
                <a:gd name="T39" fmla="*/ 0 h 6"/>
                <a:gd name="T40" fmla="*/ 14 w 14"/>
                <a:gd name="T41" fmla="*/ 0 h 6"/>
                <a:gd name="T42" fmla="*/ 14 w 14"/>
                <a:gd name="T43" fmla="*/ 0 h 6"/>
                <a:gd name="T44" fmla="*/ 13 w 14"/>
                <a:gd name="T45" fmla="*/ 0 h 6"/>
                <a:gd name="T46" fmla="*/ 12 w 14"/>
                <a:gd name="T47" fmla="*/ 0 h 6"/>
                <a:gd name="T48" fmla="*/ 11 w 14"/>
                <a:gd name="T49" fmla="*/ 0 h 6"/>
                <a:gd name="T50" fmla="*/ 9 w 14"/>
                <a:gd name="T51" fmla="*/ 1 h 6"/>
                <a:gd name="T52" fmla="*/ 7 w 14"/>
                <a:gd name="T53" fmla="*/ 1 h 6"/>
                <a:gd name="T54" fmla="*/ 5 w 14"/>
                <a:gd name="T55" fmla="*/ 2 h 6"/>
                <a:gd name="T56" fmla="*/ 3 w 14"/>
                <a:gd name="T57" fmla="*/ 3 h 6"/>
                <a:gd name="T58" fmla="*/ 3 w 14"/>
                <a:gd name="T59" fmla="*/ 3 h 6"/>
                <a:gd name="T60" fmla="*/ 2 w 14"/>
                <a:gd name="T61" fmla="*/ 3 h 6"/>
                <a:gd name="T62" fmla="*/ 2 w 14"/>
                <a:gd name="T63" fmla="*/ 3 h 6"/>
                <a:gd name="T64" fmla="*/ 2 w 14"/>
                <a:gd name="T65" fmla="*/ 3 h 6"/>
                <a:gd name="T66" fmla="*/ 1 w 14"/>
                <a:gd name="T67" fmla="*/ 4 h 6"/>
                <a:gd name="T68" fmla="*/ 1 w 14"/>
                <a:gd name="T69" fmla="*/ 4 h 6"/>
                <a:gd name="T70" fmla="*/ 1 w 14"/>
                <a:gd name="T71" fmla="*/ 4 h 6"/>
                <a:gd name="T72" fmla="*/ 0 w 14"/>
                <a:gd name="T7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6">
                  <a:moveTo>
                    <a:pt x="0" y="4"/>
                  </a:moveTo>
                  <a:lnTo>
                    <a:pt x="0" y="5"/>
                  </a:lnTo>
                  <a:lnTo>
                    <a:pt x="0" y="5"/>
                  </a:lnTo>
                  <a:lnTo>
                    <a:pt x="0" y="6"/>
                  </a:lnTo>
                  <a:lnTo>
                    <a:pt x="0" y="6"/>
                  </a:lnTo>
                  <a:lnTo>
                    <a:pt x="0" y="6"/>
                  </a:lnTo>
                  <a:lnTo>
                    <a:pt x="1" y="6"/>
                  </a:lnTo>
                  <a:lnTo>
                    <a:pt x="1" y="5"/>
                  </a:lnTo>
                  <a:lnTo>
                    <a:pt x="2" y="5"/>
                  </a:lnTo>
                  <a:lnTo>
                    <a:pt x="2" y="5"/>
                  </a:lnTo>
                  <a:lnTo>
                    <a:pt x="2" y="5"/>
                  </a:lnTo>
                  <a:lnTo>
                    <a:pt x="3" y="4"/>
                  </a:lnTo>
                  <a:lnTo>
                    <a:pt x="3" y="4"/>
                  </a:lnTo>
                  <a:lnTo>
                    <a:pt x="6" y="3"/>
                  </a:lnTo>
                  <a:lnTo>
                    <a:pt x="7" y="2"/>
                  </a:lnTo>
                  <a:lnTo>
                    <a:pt x="9" y="1"/>
                  </a:lnTo>
                  <a:lnTo>
                    <a:pt x="11" y="1"/>
                  </a:lnTo>
                  <a:lnTo>
                    <a:pt x="12" y="0"/>
                  </a:lnTo>
                  <a:lnTo>
                    <a:pt x="13" y="0"/>
                  </a:lnTo>
                  <a:lnTo>
                    <a:pt x="14" y="0"/>
                  </a:lnTo>
                  <a:lnTo>
                    <a:pt x="14" y="0"/>
                  </a:lnTo>
                  <a:lnTo>
                    <a:pt x="14" y="0"/>
                  </a:lnTo>
                  <a:lnTo>
                    <a:pt x="13" y="0"/>
                  </a:lnTo>
                  <a:lnTo>
                    <a:pt x="12" y="0"/>
                  </a:lnTo>
                  <a:lnTo>
                    <a:pt x="11" y="0"/>
                  </a:lnTo>
                  <a:lnTo>
                    <a:pt x="9" y="1"/>
                  </a:lnTo>
                  <a:lnTo>
                    <a:pt x="7" y="1"/>
                  </a:lnTo>
                  <a:lnTo>
                    <a:pt x="5" y="2"/>
                  </a:lnTo>
                  <a:lnTo>
                    <a:pt x="3" y="3"/>
                  </a:lnTo>
                  <a:lnTo>
                    <a:pt x="3" y="3"/>
                  </a:lnTo>
                  <a:lnTo>
                    <a:pt x="2" y="3"/>
                  </a:lnTo>
                  <a:lnTo>
                    <a:pt x="2" y="3"/>
                  </a:lnTo>
                  <a:lnTo>
                    <a:pt x="2" y="3"/>
                  </a:lnTo>
                  <a:lnTo>
                    <a:pt x="1" y="4"/>
                  </a:lnTo>
                  <a:lnTo>
                    <a:pt x="1" y="4"/>
                  </a:lnTo>
                  <a:lnTo>
                    <a:pt x="1" y="4"/>
                  </a:lnTo>
                  <a:lnTo>
                    <a:pt x="0" y="4"/>
                  </a:lnTo>
                  <a:close/>
                </a:path>
              </a:pathLst>
            </a:custGeom>
            <a:solidFill>
              <a:srgbClr val="4C7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8" name="Freeform 2783"/>
            <p:cNvSpPr>
              <a:spLocks/>
            </p:cNvSpPr>
            <p:nvPr/>
          </p:nvSpPr>
          <p:spPr bwMode="auto">
            <a:xfrm>
              <a:off x="3705228" y="3926448"/>
              <a:ext cx="22225" cy="33338"/>
            </a:xfrm>
            <a:custGeom>
              <a:avLst/>
              <a:gdLst>
                <a:gd name="T0" fmla="*/ 14 w 14"/>
                <a:gd name="T1" fmla="*/ 2 h 21"/>
                <a:gd name="T2" fmla="*/ 14 w 14"/>
                <a:gd name="T3" fmla="*/ 3 h 21"/>
                <a:gd name="T4" fmla="*/ 14 w 14"/>
                <a:gd name="T5" fmla="*/ 4 h 21"/>
                <a:gd name="T6" fmla="*/ 13 w 14"/>
                <a:gd name="T7" fmla="*/ 7 h 21"/>
                <a:gd name="T8" fmla="*/ 12 w 14"/>
                <a:gd name="T9" fmla="*/ 8 h 21"/>
                <a:gd name="T10" fmla="*/ 11 w 14"/>
                <a:gd name="T11" fmla="*/ 9 h 21"/>
                <a:gd name="T12" fmla="*/ 11 w 14"/>
                <a:gd name="T13" fmla="*/ 9 h 21"/>
                <a:gd name="T14" fmla="*/ 10 w 14"/>
                <a:gd name="T15" fmla="*/ 9 h 21"/>
                <a:gd name="T16" fmla="*/ 10 w 14"/>
                <a:gd name="T17" fmla="*/ 10 h 21"/>
                <a:gd name="T18" fmla="*/ 9 w 14"/>
                <a:gd name="T19" fmla="*/ 10 h 21"/>
                <a:gd name="T20" fmla="*/ 8 w 14"/>
                <a:gd name="T21" fmla="*/ 10 h 21"/>
                <a:gd name="T22" fmla="*/ 8 w 14"/>
                <a:gd name="T23" fmla="*/ 11 h 21"/>
                <a:gd name="T24" fmla="*/ 8 w 14"/>
                <a:gd name="T25" fmla="*/ 11 h 21"/>
                <a:gd name="T26" fmla="*/ 8 w 14"/>
                <a:gd name="T27" fmla="*/ 12 h 21"/>
                <a:gd name="T28" fmla="*/ 8 w 14"/>
                <a:gd name="T29" fmla="*/ 12 h 21"/>
                <a:gd name="T30" fmla="*/ 7 w 14"/>
                <a:gd name="T31" fmla="*/ 13 h 21"/>
                <a:gd name="T32" fmla="*/ 7 w 14"/>
                <a:gd name="T33" fmla="*/ 13 h 21"/>
                <a:gd name="T34" fmla="*/ 7 w 14"/>
                <a:gd name="T35" fmla="*/ 14 h 21"/>
                <a:gd name="T36" fmla="*/ 6 w 14"/>
                <a:gd name="T37" fmla="*/ 14 h 21"/>
                <a:gd name="T38" fmla="*/ 6 w 14"/>
                <a:gd name="T39" fmla="*/ 14 h 21"/>
                <a:gd name="T40" fmla="*/ 5 w 14"/>
                <a:gd name="T41" fmla="*/ 15 h 21"/>
                <a:gd name="T42" fmla="*/ 5 w 14"/>
                <a:gd name="T43" fmla="*/ 15 h 21"/>
                <a:gd name="T44" fmla="*/ 4 w 14"/>
                <a:gd name="T45" fmla="*/ 15 h 21"/>
                <a:gd name="T46" fmla="*/ 4 w 14"/>
                <a:gd name="T47" fmla="*/ 15 h 21"/>
                <a:gd name="T48" fmla="*/ 3 w 14"/>
                <a:gd name="T49" fmla="*/ 15 h 21"/>
                <a:gd name="T50" fmla="*/ 3 w 14"/>
                <a:gd name="T51" fmla="*/ 16 h 21"/>
                <a:gd name="T52" fmla="*/ 2 w 14"/>
                <a:gd name="T53" fmla="*/ 16 h 21"/>
                <a:gd name="T54" fmla="*/ 2 w 14"/>
                <a:gd name="T55" fmla="*/ 16 h 21"/>
                <a:gd name="T56" fmla="*/ 2 w 14"/>
                <a:gd name="T57" fmla="*/ 17 h 21"/>
                <a:gd name="T58" fmla="*/ 1 w 14"/>
                <a:gd name="T59" fmla="*/ 18 h 21"/>
                <a:gd name="T60" fmla="*/ 1 w 14"/>
                <a:gd name="T61" fmla="*/ 19 h 21"/>
                <a:gd name="T62" fmla="*/ 0 w 14"/>
                <a:gd name="T63" fmla="*/ 20 h 21"/>
                <a:gd name="T64" fmla="*/ 0 w 14"/>
                <a:gd name="T65" fmla="*/ 21 h 21"/>
                <a:gd name="T66" fmla="*/ 0 w 14"/>
                <a:gd name="T67" fmla="*/ 20 h 21"/>
                <a:gd name="T68" fmla="*/ 0 w 14"/>
                <a:gd name="T69" fmla="*/ 19 h 21"/>
                <a:gd name="T70" fmla="*/ 0 w 14"/>
                <a:gd name="T71" fmla="*/ 17 h 21"/>
                <a:gd name="T72" fmla="*/ 1 w 14"/>
                <a:gd name="T73" fmla="*/ 15 h 21"/>
                <a:gd name="T74" fmla="*/ 2 w 14"/>
                <a:gd name="T75" fmla="*/ 15 h 21"/>
                <a:gd name="T76" fmla="*/ 2 w 14"/>
                <a:gd name="T77" fmla="*/ 14 h 21"/>
                <a:gd name="T78" fmla="*/ 3 w 14"/>
                <a:gd name="T79" fmla="*/ 14 h 21"/>
                <a:gd name="T80" fmla="*/ 4 w 14"/>
                <a:gd name="T81" fmla="*/ 14 h 21"/>
                <a:gd name="T82" fmla="*/ 4 w 14"/>
                <a:gd name="T83" fmla="*/ 13 h 21"/>
                <a:gd name="T84" fmla="*/ 5 w 14"/>
                <a:gd name="T85" fmla="*/ 13 h 21"/>
                <a:gd name="T86" fmla="*/ 5 w 14"/>
                <a:gd name="T87" fmla="*/ 12 h 21"/>
                <a:gd name="T88" fmla="*/ 6 w 14"/>
                <a:gd name="T89" fmla="*/ 11 h 21"/>
                <a:gd name="T90" fmla="*/ 6 w 14"/>
                <a:gd name="T91" fmla="*/ 10 h 21"/>
                <a:gd name="T92" fmla="*/ 6 w 14"/>
                <a:gd name="T93" fmla="*/ 9 h 21"/>
                <a:gd name="T94" fmla="*/ 7 w 14"/>
                <a:gd name="T95" fmla="*/ 8 h 21"/>
                <a:gd name="T96" fmla="*/ 7 w 14"/>
                <a:gd name="T97" fmla="*/ 8 h 21"/>
                <a:gd name="T98" fmla="*/ 8 w 14"/>
                <a:gd name="T99" fmla="*/ 7 h 21"/>
                <a:gd name="T100" fmla="*/ 9 w 14"/>
                <a:gd name="T101" fmla="*/ 7 h 21"/>
                <a:gd name="T102" fmla="*/ 9 w 14"/>
                <a:gd name="T103" fmla="*/ 7 h 21"/>
                <a:gd name="T104" fmla="*/ 10 w 14"/>
                <a:gd name="T105" fmla="*/ 7 h 21"/>
                <a:gd name="T106" fmla="*/ 10 w 14"/>
                <a:gd name="T107" fmla="*/ 6 h 21"/>
                <a:gd name="T108" fmla="*/ 11 w 14"/>
                <a:gd name="T109" fmla="*/ 6 h 21"/>
                <a:gd name="T110" fmla="*/ 11 w 14"/>
                <a:gd name="T111" fmla="*/ 6 h 21"/>
                <a:gd name="T112" fmla="*/ 11 w 14"/>
                <a:gd name="T113" fmla="*/ 5 h 21"/>
                <a:gd name="T114" fmla="*/ 12 w 14"/>
                <a:gd name="T115" fmla="*/ 4 h 21"/>
                <a:gd name="T116" fmla="*/ 12 w 14"/>
                <a:gd name="T117" fmla="*/ 2 h 21"/>
                <a:gd name="T118" fmla="*/ 12 w 14"/>
                <a:gd name="T119" fmla="*/ 0 h 21"/>
                <a:gd name="T120" fmla="*/ 12 w 14"/>
                <a:gd name="T121" fmla="*/ 0 h 21"/>
                <a:gd name="T122" fmla="*/ 14 w 14"/>
                <a:gd name="T12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21">
                  <a:moveTo>
                    <a:pt x="14" y="2"/>
                  </a:moveTo>
                  <a:lnTo>
                    <a:pt x="14" y="3"/>
                  </a:lnTo>
                  <a:lnTo>
                    <a:pt x="14" y="4"/>
                  </a:lnTo>
                  <a:lnTo>
                    <a:pt x="13" y="7"/>
                  </a:lnTo>
                  <a:lnTo>
                    <a:pt x="12" y="8"/>
                  </a:lnTo>
                  <a:lnTo>
                    <a:pt x="11" y="9"/>
                  </a:lnTo>
                  <a:lnTo>
                    <a:pt x="11" y="9"/>
                  </a:lnTo>
                  <a:lnTo>
                    <a:pt x="10" y="9"/>
                  </a:lnTo>
                  <a:lnTo>
                    <a:pt x="10" y="10"/>
                  </a:lnTo>
                  <a:lnTo>
                    <a:pt x="9" y="10"/>
                  </a:lnTo>
                  <a:lnTo>
                    <a:pt x="8" y="10"/>
                  </a:lnTo>
                  <a:lnTo>
                    <a:pt x="8" y="11"/>
                  </a:lnTo>
                  <a:lnTo>
                    <a:pt x="8" y="11"/>
                  </a:lnTo>
                  <a:lnTo>
                    <a:pt x="8" y="12"/>
                  </a:lnTo>
                  <a:lnTo>
                    <a:pt x="8" y="12"/>
                  </a:lnTo>
                  <a:lnTo>
                    <a:pt x="7" y="13"/>
                  </a:lnTo>
                  <a:lnTo>
                    <a:pt x="7" y="13"/>
                  </a:lnTo>
                  <a:lnTo>
                    <a:pt x="7" y="14"/>
                  </a:lnTo>
                  <a:lnTo>
                    <a:pt x="6" y="14"/>
                  </a:lnTo>
                  <a:lnTo>
                    <a:pt x="6" y="14"/>
                  </a:lnTo>
                  <a:lnTo>
                    <a:pt x="5" y="15"/>
                  </a:lnTo>
                  <a:lnTo>
                    <a:pt x="5" y="15"/>
                  </a:lnTo>
                  <a:lnTo>
                    <a:pt x="4" y="15"/>
                  </a:lnTo>
                  <a:lnTo>
                    <a:pt x="4" y="15"/>
                  </a:lnTo>
                  <a:lnTo>
                    <a:pt x="3" y="15"/>
                  </a:lnTo>
                  <a:lnTo>
                    <a:pt x="3" y="16"/>
                  </a:lnTo>
                  <a:lnTo>
                    <a:pt x="2" y="16"/>
                  </a:lnTo>
                  <a:lnTo>
                    <a:pt x="2" y="16"/>
                  </a:lnTo>
                  <a:lnTo>
                    <a:pt x="2" y="17"/>
                  </a:lnTo>
                  <a:lnTo>
                    <a:pt x="1" y="18"/>
                  </a:lnTo>
                  <a:lnTo>
                    <a:pt x="1" y="19"/>
                  </a:lnTo>
                  <a:lnTo>
                    <a:pt x="0" y="20"/>
                  </a:lnTo>
                  <a:lnTo>
                    <a:pt x="0" y="21"/>
                  </a:lnTo>
                  <a:lnTo>
                    <a:pt x="0" y="20"/>
                  </a:lnTo>
                  <a:lnTo>
                    <a:pt x="0" y="19"/>
                  </a:lnTo>
                  <a:lnTo>
                    <a:pt x="0" y="17"/>
                  </a:lnTo>
                  <a:lnTo>
                    <a:pt x="1" y="15"/>
                  </a:lnTo>
                  <a:lnTo>
                    <a:pt x="2" y="15"/>
                  </a:lnTo>
                  <a:lnTo>
                    <a:pt x="2" y="14"/>
                  </a:lnTo>
                  <a:lnTo>
                    <a:pt x="3" y="14"/>
                  </a:lnTo>
                  <a:lnTo>
                    <a:pt x="4" y="14"/>
                  </a:lnTo>
                  <a:lnTo>
                    <a:pt x="4" y="13"/>
                  </a:lnTo>
                  <a:lnTo>
                    <a:pt x="5" y="13"/>
                  </a:lnTo>
                  <a:lnTo>
                    <a:pt x="5" y="12"/>
                  </a:lnTo>
                  <a:lnTo>
                    <a:pt x="6" y="11"/>
                  </a:lnTo>
                  <a:lnTo>
                    <a:pt x="6" y="10"/>
                  </a:lnTo>
                  <a:lnTo>
                    <a:pt x="6" y="9"/>
                  </a:lnTo>
                  <a:lnTo>
                    <a:pt x="7" y="8"/>
                  </a:lnTo>
                  <a:lnTo>
                    <a:pt x="7" y="8"/>
                  </a:lnTo>
                  <a:lnTo>
                    <a:pt x="8" y="7"/>
                  </a:lnTo>
                  <a:lnTo>
                    <a:pt x="9" y="7"/>
                  </a:lnTo>
                  <a:lnTo>
                    <a:pt x="9" y="7"/>
                  </a:lnTo>
                  <a:lnTo>
                    <a:pt x="10" y="7"/>
                  </a:lnTo>
                  <a:lnTo>
                    <a:pt x="10" y="6"/>
                  </a:lnTo>
                  <a:lnTo>
                    <a:pt x="11" y="6"/>
                  </a:lnTo>
                  <a:lnTo>
                    <a:pt x="11" y="6"/>
                  </a:lnTo>
                  <a:lnTo>
                    <a:pt x="11" y="5"/>
                  </a:lnTo>
                  <a:lnTo>
                    <a:pt x="12" y="4"/>
                  </a:lnTo>
                  <a:lnTo>
                    <a:pt x="12" y="2"/>
                  </a:lnTo>
                  <a:lnTo>
                    <a:pt x="12" y="0"/>
                  </a:lnTo>
                  <a:lnTo>
                    <a:pt x="12"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89" name="Freeform 2784"/>
            <p:cNvSpPr>
              <a:spLocks/>
            </p:cNvSpPr>
            <p:nvPr/>
          </p:nvSpPr>
          <p:spPr bwMode="auto">
            <a:xfrm>
              <a:off x="3527426" y="3966138"/>
              <a:ext cx="31750" cy="22225"/>
            </a:xfrm>
            <a:custGeom>
              <a:avLst/>
              <a:gdLst>
                <a:gd name="T0" fmla="*/ 1 w 20"/>
                <a:gd name="T1" fmla="*/ 3 h 14"/>
                <a:gd name="T2" fmla="*/ 1 w 20"/>
                <a:gd name="T3" fmla="*/ 4 h 14"/>
                <a:gd name="T4" fmla="*/ 2 w 20"/>
                <a:gd name="T5" fmla="*/ 6 h 14"/>
                <a:gd name="T6" fmla="*/ 4 w 20"/>
                <a:gd name="T7" fmla="*/ 8 h 14"/>
                <a:gd name="T8" fmla="*/ 5 w 20"/>
                <a:gd name="T9" fmla="*/ 8 h 14"/>
                <a:gd name="T10" fmla="*/ 7 w 20"/>
                <a:gd name="T11" fmla="*/ 8 h 14"/>
                <a:gd name="T12" fmla="*/ 8 w 20"/>
                <a:gd name="T13" fmla="*/ 8 h 14"/>
                <a:gd name="T14" fmla="*/ 9 w 20"/>
                <a:gd name="T15" fmla="*/ 8 h 14"/>
                <a:gd name="T16" fmla="*/ 10 w 20"/>
                <a:gd name="T17" fmla="*/ 9 h 14"/>
                <a:gd name="T18" fmla="*/ 11 w 20"/>
                <a:gd name="T19" fmla="*/ 10 h 14"/>
                <a:gd name="T20" fmla="*/ 11 w 20"/>
                <a:gd name="T21" fmla="*/ 10 h 14"/>
                <a:gd name="T22" fmla="*/ 13 w 20"/>
                <a:gd name="T23" fmla="*/ 11 h 14"/>
                <a:gd name="T24" fmla="*/ 14 w 20"/>
                <a:gd name="T25" fmla="*/ 11 h 14"/>
                <a:gd name="T26" fmla="*/ 15 w 20"/>
                <a:gd name="T27" fmla="*/ 11 h 14"/>
                <a:gd name="T28" fmla="*/ 16 w 20"/>
                <a:gd name="T29" fmla="*/ 11 h 14"/>
                <a:gd name="T30" fmla="*/ 17 w 20"/>
                <a:gd name="T31" fmla="*/ 11 h 14"/>
                <a:gd name="T32" fmla="*/ 18 w 20"/>
                <a:gd name="T33" fmla="*/ 11 h 14"/>
                <a:gd name="T34" fmla="*/ 19 w 20"/>
                <a:gd name="T35" fmla="*/ 12 h 14"/>
                <a:gd name="T36" fmla="*/ 20 w 20"/>
                <a:gd name="T37" fmla="*/ 13 h 14"/>
                <a:gd name="T38" fmla="*/ 20 w 20"/>
                <a:gd name="T39" fmla="*/ 14 h 14"/>
                <a:gd name="T40" fmla="*/ 20 w 20"/>
                <a:gd name="T41" fmla="*/ 14 h 14"/>
                <a:gd name="T42" fmla="*/ 20 w 20"/>
                <a:gd name="T43" fmla="*/ 13 h 14"/>
                <a:gd name="T44" fmla="*/ 19 w 20"/>
                <a:gd name="T45" fmla="*/ 12 h 14"/>
                <a:gd name="T46" fmla="*/ 18 w 20"/>
                <a:gd name="T47" fmla="*/ 10 h 14"/>
                <a:gd name="T48" fmla="*/ 17 w 20"/>
                <a:gd name="T49" fmla="*/ 9 h 14"/>
                <a:gd name="T50" fmla="*/ 15 w 20"/>
                <a:gd name="T51" fmla="*/ 9 h 14"/>
                <a:gd name="T52" fmla="*/ 14 w 20"/>
                <a:gd name="T53" fmla="*/ 9 h 14"/>
                <a:gd name="T54" fmla="*/ 12 w 20"/>
                <a:gd name="T55" fmla="*/ 9 h 14"/>
                <a:gd name="T56" fmla="*/ 11 w 20"/>
                <a:gd name="T57" fmla="*/ 8 h 14"/>
                <a:gd name="T58" fmla="*/ 10 w 20"/>
                <a:gd name="T59" fmla="*/ 7 h 14"/>
                <a:gd name="T60" fmla="*/ 10 w 20"/>
                <a:gd name="T61" fmla="*/ 6 h 14"/>
                <a:gd name="T62" fmla="*/ 9 w 20"/>
                <a:gd name="T63" fmla="*/ 6 h 14"/>
                <a:gd name="T64" fmla="*/ 8 w 20"/>
                <a:gd name="T65" fmla="*/ 5 h 14"/>
                <a:gd name="T66" fmla="*/ 6 w 20"/>
                <a:gd name="T67" fmla="*/ 6 h 14"/>
                <a:gd name="T68" fmla="*/ 5 w 20"/>
                <a:gd name="T69" fmla="*/ 6 h 14"/>
                <a:gd name="T70" fmla="*/ 4 w 20"/>
                <a:gd name="T71" fmla="*/ 5 h 14"/>
                <a:gd name="T72" fmla="*/ 4 w 20"/>
                <a:gd name="T73" fmla="*/ 4 h 14"/>
                <a:gd name="T74" fmla="*/ 3 w 20"/>
                <a:gd name="T75" fmla="*/ 3 h 14"/>
                <a:gd name="T76" fmla="*/ 2 w 20"/>
                <a:gd name="T77" fmla="*/ 2 h 14"/>
                <a:gd name="T78" fmla="*/ 1 w 20"/>
                <a:gd name="T79" fmla="*/ 1 h 14"/>
                <a:gd name="T80" fmla="*/ 0 w 20"/>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4">
                  <a:moveTo>
                    <a:pt x="0" y="3"/>
                  </a:moveTo>
                  <a:lnTo>
                    <a:pt x="1" y="3"/>
                  </a:lnTo>
                  <a:lnTo>
                    <a:pt x="1" y="4"/>
                  </a:lnTo>
                  <a:lnTo>
                    <a:pt x="1" y="4"/>
                  </a:lnTo>
                  <a:lnTo>
                    <a:pt x="2" y="5"/>
                  </a:lnTo>
                  <a:lnTo>
                    <a:pt x="2" y="6"/>
                  </a:lnTo>
                  <a:lnTo>
                    <a:pt x="3" y="7"/>
                  </a:lnTo>
                  <a:lnTo>
                    <a:pt x="4" y="8"/>
                  </a:lnTo>
                  <a:lnTo>
                    <a:pt x="4" y="8"/>
                  </a:lnTo>
                  <a:lnTo>
                    <a:pt x="5" y="8"/>
                  </a:lnTo>
                  <a:lnTo>
                    <a:pt x="6" y="8"/>
                  </a:lnTo>
                  <a:lnTo>
                    <a:pt x="7" y="8"/>
                  </a:lnTo>
                  <a:lnTo>
                    <a:pt x="7" y="8"/>
                  </a:lnTo>
                  <a:lnTo>
                    <a:pt x="8" y="8"/>
                  </a:lnTo>
                  <a:lnTo>
                    <a:pt x="9" y="8"/>
                  </a:lnTo>
                  <a:lnTo>
                    <a:pt x="9" y="8"/>
                  </a:lnTo>
                  <a:lnTo>
                    <a:pt x="9" y="9"/>
                  </a:lnTo>
                  <a:lnTo>
                    <a:pt x="10" y="9"/>
                  </a:lnTo>
                  <a:lnTo>
                    <a:pt x="10" y="10"/>
                  </a:lnTo>
                  <a:lnTo>
                    <a:pt x="11" y="10"/>
                  </a:lnTo>
                  <a:lnTo>
                    <a:pt x="11" y="10"/>
                  </a:lnTo>
                  <a:lnTo>
                    <a:pt x="11" y="10"/>
                  </a:lnTo>
                  <a:lnTo>
                    <a:pt x="12" y="11"/>
                  </a:lnTo>
                  <a:lnTo>
                    <a:pt x="13" y="11"/>
                  </a:lnTo>
                  <a:lnTo>
                    <a:pt x="13" y="11"/>
                  </a:lnTo>
                  <a:lnTo>
                    <a:pt x="14" y="11"/>
                  </a:lnTo>
                  <a:lnTo>
                    <a:pt x="14" y="11"/>
                  </a:lnTo>
                  <a:lnTo>
                    <a:pt x="15" y="11"/>
                  </a:lnTo>
                  <a:lnTo>
                    <a:pt x="16" y="11"/>
                  </a:lnTo>
                  <a:lnTo>
                    <a:pt x="16" y="11"/>
                  </a:lnTo>
                  <a:lnTo>
                    <a:pt x="17" y="11"/>
                  </a:lnTo>
                  <a:lnTo>
                    <a:pt x="17" y="11"/>
                  </a:lnTo>
                  <a:lnTo>
                    <a:pt x="17" y="11"/>
                  </a:lnTo>
                  <a:lnTo>
                    <a:pt x="18" y="11"/>
                  </a:lnTo>
                  <a:lnTo>
                    <a:pt x="18" y="12"/>
                  </a:lnTo>
                  <a:lnTo>
                    <a:pt x="19" y="12"/>
                  </a:lnTo>
                  <a:lnTo>
                    <a:pt x="19" y="13"/>
                  </a:lnTo>
                  <a:lnTo>
                    <a:pt x="20" y="13"/>
                  </a:lnTo>
                  <a:lnTo>
                    <a:pt x="20" y="14"/>
                  </a:lnTo>
                  <a:lnTo>
                    <a:pt x="20" y="14"/>
                  </a:lnTo>
                  <a:lnTo>
                    <a:pt x="20" y="14"/>
                  </a:lnTo>
                  <a:lnTo>
                    <a:pt x="20" y="14"/>
                  </a:lnTo>
                  <a:lnTo>
                    <a:pt x="20" y="14"/>
                  </a:lnTo>
                  <a:lnTo>
                    <a:pt x="20" y="13"/>
                  </a:lnTo>
                  <a:lnTo>
                    <a:pt x="20" y="12"/>
                  </a:lnTo>
                  <a:lnTo>
                    <a:pt x="19" y="12"/>
                  </a:lnTo>
                  <a:lnTo>
                    <a:pt x="19" y="11"/>
                  </a:lnTo>
                  <a:lnTo>
                    <a:pt x="18" y="10"/>
                  </a:lnTo>
                  <a:lnTo>
                    <a:pt x="17" y="10"/>
                  </a:lnTo>
                  <a:lnTo>
                    <a:pt x="17" y="9"/>
                  </a:lnTo>
                  <a:lnTo>
                    <a:pt x="16" y="9"/>
                  </a:lnTo>
                  <a:lnTo>
                    <a:pt x="15" y="9"/>
                  </a:lnTo>
                  <a:lnTo>
                    <a:pt x="14" y="9"/>
                  </a:lnTo>
                  <a:lnTo>
                    <a:pt x="14" y="9"/>
                  </a:lnTo>
                  <a:lnTo>
                    <a:pt x="13" y="9"/>
                  </a:lnTo>
                  <a:lnTo>
                    <a:pt x="12" y="9"/>
                  </a:lnTo>
                  <a:lnTo>
                    <a:pt x="12" y="8"/>
                  </a:lnTo>
                  <a:lnTo>
                    <a:pt x="11" y="8"/>
                  </a:lnTo>
                  <a:lnTo>
                    <a:pt x="11" y="7"/>
                  </a:lnTo>
                  <a:lnTo>
                    <a:pt x="10" y="7"/>
                  </a:lnTo>
                  <a:lnTo>
                    <a:pt x="10" y="6"/>
                  </a:lnTo>
                  <a:lnTo>
                    <a:pt x="10" y="6"/>
                  </a:lnTo>
                  <a:lnTo>
                    <a:pt x="9" y="6"/>
                  </a:lnTo>
                  <a:lnTo>
                    <a:pt x="9" y="6"/>
                  </a:lnTo>
                  <a:lnTo>
                    <a:pt x="8" y="5"/>
                  </a:lnTo>
                  <a:lnTo>
                    <a:pt x="8" y="5"/>
                  </a:lnTo>
                  <a:lnTo>
                    <a:pt x="7" y="5"/>
                  </a:lnTo>
                  <a:lnTo>
                    <a:pt x="6" y="6"/>
                  </a:lnTo>
                  <a:lnTo>
                    <a:pt x="6" y="6"/>
                  </a:lnTo>
                  <a:lnTo>
                    <a:pt x="5" y="6"/>
                  </a:lnTo>
                  <a:lnTo>
                    <a:pt x="5" y="5"/>
                  </a:lnTo>
                  <a:lnTo>
                    <a:pt x="4" y="5"/>
                  </a:lnTo>
                  <a:lnTo>
                    <a:pt x="4" y="5"/>
                  </a:lnTo>
                  <a:lnTo>
                    <a:pt x="4" y="4"/>
                  </a:lnTo>
                  <a:lnTo>
                    <a:pt x="3" y="4"/>
                  </a:lnTo>
                  <a:lnTo>
                    <a:pt x="3" y="3"/>
                  </a:lnTo>
                  <a:lnTo>
                    <a:pt x="2" y="2"/>
                  </a:lnTo>
                  <a:lnTo>
                    <a:pt x="2" y="2"/>
                  </a:lnTo>
                  <a:lnTo>
                    <a:pt x="2" y="1"/>
                  </a:lnTo>
                  <a:lnTo>
                    <a:pt x="1" y="1"/>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90" name="Freeform 2785"/>
            <p:cNvSpPr>
              <a:spLocks/>
            </p:cNvSpPr>
            <p:nvPr/>
          </p:nvSpPr>
          <p:spPr bwMode="auto">
            <a:xfrm>
              <a:off x="3513140" y="3994713"/>
              <a:ext cx="49213" cy="11113"/>
            </a:xfrm>
            <a:custGeom>
              <a:avLst/>
              <a:gdLst>
                <a:gd name="T0" fmla="*/ 1 w 31"/>
                <a:gd name="T1" fmla="*/ 3 h 7"/>
                <a:gd name="T2" fmla="*/ 3 w 31"/>
                <a:gd name="T3" fmla="*/ 5 h 7"/>
                <a:gd name="T4" fmla="*/ 5 w 31"/>
                <a:gd name="T5" fmla="*/ 6 h 7"/>
                <a:gd name="T6" fmla="*/ 7 w 31"/>
                <a:gd name="T7" fmla="*/ 7 h 7"/>
                <a:gd name="T8" fmla="*/ 9 w 31"/>
                <a:gd name="T9" fmla="*/ 7 h 7"/>
                <a:gd name="T10" fmla="*/ 11 w 31"/>
                <a:gd name="T11" fmla="*/ 6 h 7"/>
                <a:gd name="T12" fmla="*/ 13 w 31"/>
                <a:gd name="T13" fmla="*/ 5 h 7"/>
                <a:gd name="T14" fmla="*/ 14 w 31"/>
                <a:gd name="T15" fmla="*/ 5 h 7"/>
                <a:gd name="T16" fmla="*/ 15 w 31"/>
                <a:gd name="T17" fmla="*/ 6 h 7"/>
                <a:gd name="T18" fmla="*/ 17 w 31"/>
                <a:gd name="T19" fmla="*/ 6 h 7"/>
                <a:gd name="T20" fmla="*/ 18 w 31"/>
                <a:gd name="T21" fmla="*/ 6 h 7"/>
                <a:gd name="T22" fmla="*/ 20 w 31"/>
                <a:gd name="T23" fmla="*/ 6 h 7"/>
                <a:gd name="T24" fmla="*/ 21 w 31"/>
                <a:gd name="T25" fmla="*/ 5 h 7"/>
                <a:gd name="T26" fmla="*/ 23 w 31"/>
                <a:gd name="T27" fmla="*/ 4 h 7"/>
                <a:gd name="T28" fmla="*/ 24 w 31"/>
                <a:gd name="T29" fmla="*/ 4 h 7"/>
                <a:gd name="T30" fmla="*/ 25 w 31"/>
                <a:gd name="T31" fmla="*/ 4 h 7"/>
                <a:gd name="T32" fmla="*/ 27 w 31"/>
                <a:gd name="T33" fmla="*/ 4 h 7"/>
                <a:gd name="T34" fmla="*/ 28 w 31"/>
                <a:gd name="T35" fmla="*/ 5 h 7"/>
                <a:gd name="T36" fmla="*/ 30 w 31"/>
                <a:gd name="T37" fmla="*/ 5 h 7"/>
                <a:gd name="T38" fmla="*/ 31 w 31"/>
                <a:gd name="T39" fmla="*/ 6 h 7"/>
                <a:gd name="T40" fmla="*/ 31 w 31"/>
                <a:gd name="T41" fmla="*/ 6 h 7"/>
                <a:gd name="T42" fmla="*/ 30 w 31"/>
                <a:gd name="T43" fmla="*/ 5 h 7"/>
                <a:gd name="T44" fmla="*/ 28 w 31"/>
                <a:gd name="T45" fmla="*/ 3 h 7"/>
                <a:gd name="T46" fmla="*/ 26 w 31"/>
                <a:gd name="T47" fmla="*/ 2 h 7"/>
                <a:gd name="T48" fmla="*/ 24 w 31"/>
                <a:gd name="T49" fmla="*/ 2 h 7"/>
                <a:gd name="T50" fmla="*/ 22 w 31"/>
                <a:gd name="T51" fmla="*/ 3 h 7"/>
                <a:gd name="T52" fmla="*/ 20 w 31"/>
                <a:gd name="T53" fmla="*/ 3 h 7"/>
                <a:gd name="T54" fmla="*/ 18 w 31"/>
                <a:gd name="T55" fmla="*/ 3 h 7"/>
                <a:gd name="T56" fmla="*/ 16 w 31"/>
                <a:gd name="T57" fmla="*/ 3 h 7"/>
                <a:gd name="T58" fmla="*/ 15 w 31"/>
                <a:gd name="T59" fmla="*/ 2 h 7"/>
                <a:gd name="T60" fmla="*/ 14 w 31"/>
                <a:gd name="T61" fmla="*/ 2 h 7"/>
                <a:gd name="T62" fmla="*/ 13 w 31"/>
                <a:gd name="T63" fmla="*/ 2 h 7"/>
                <a:gd name="T64" fmla="*/ 11 w 31"/>
                <a:gd name="T65" fmla="*/ 2 h 7"/>
                <a:gd name="T66" fmla="*/ 9 w 31"/>
                <a:gd name="T67" fmla="*/ 3 h 7"/>
                <a:gd name="T68" fmla="*/ 8 w 31"/>
                <a:gd name="T69" fmla="*/ 4 h 7"/>
                <a:gd name="T70" fmla="*/ 7 w 31"/>
                <a:gd name="T71" fmla="*/ 4 h 7"/>
                <a:gd name="T72" fmla="*/ 5 w 31"/>
                <a:gd name="T73" fmla="*/ 3 h 7"/>
                <a:gd name="T74" fmla="*/ 4 w 31"/>
                <a:gd name="T75" fmla="*/ 2 h 7"/>
                <a:gd name="T76" fmla="*/ 2 w 31"/>
                <a:gd name="T77" fmla="*/ 1 h 7"/>
                <a:gd name="T78" fmla="*/ 1 w 31"/>
                <a:gd name="T79" fmla="*/ 0 h 7"/>
                <a:gd name="T80" fmla="*/ 1 w 31"/>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7">
                  <a:moveTo>
                    <a:pt x="1" y="3"/>
                  </a:moveTo>
                  <a:lnTo>
                    <a:pt x="1" y="3"/>
                  </a:lnTo>
                  <a:lnTo>
                    <a:pt x="2" y="4"/>
                  </a:lnTo>
                  <a:lnTo>
                    <a:pt x="3" y="5"/>
                  </a:lnTo>
                  <a:lnTo>
                    <a:pt x="4" y="5"/>
                  </a:lnTo>
                  <a:lnTo>
                    <a:pt x="5" y="6"/>
                  </a:lnTo>
                  <a:lnTo>
                    <a:pt x="6" y="7"/>
                  </a:lnTo>
                  <a:lnTo>
                    <a:pt x="7" y="7"/>
                  </a:lnTo>
                  <a:lnTo>
                    <a:pt x="8" y="7"/>
                  </a:lnTo>
                  <a:lnTo>
                    <a:pt x="9" y="7"/>
                  </a:lnTo>
                  <a:lnTo>
                    <a:pt x="10" y="6"/>
                  </a:lnTo>
                  <a:lnTo>
                    <a:pt x="11" y="6"/>
                  </a:lnTo>
                  <a:lnTo>
                    <a:pt x="12" y="5"/>
                  </a:lnTo>
                  <a:lnTo>
                    <a:pt x="13" y="5"/>
                  </a:lnTo>
                  <a:lnTo>
                    <a:pt x="14" y="5"/>
                  </a:lnTo>
                  <a:lnTo>
                    <a:pt x="14" y="5"/>
                  </a:lnTo>
                  <a:lnTo>
                    <a:pt x="15" y="5"/>
                  </a:lnTo>
                  <a:lnTo>
                    <a:pt x="15" y="6"/>
                  </a:lnTo>
                  <a:lnTo>
                    <a:pt x="16" y="6"/>
                  </a:lnTo>
                  <a:lnTo>
                    <a:pt x="17" y="6"/>
                  </a:lnTo>
                  <a:lnTo>
                    <a:pt x="18" y="6"/>
                  </a:lnTo>
                  <a:lnTo>
                    <a:pt x="18" y="6"/>
                  </a:lnTo>
                  <a:lnTo>
                    <a:pt x="19" y="6"/>
                  </a:lnTo>
                  <a:lnTo>
                    <a:pt x="20" y="6"/>
                  </a:lnTo>
                  <a:lnTo>
                    <a:pt x="21" y="6"/>
                  </a:lnTo>
                  <a:lnTo>
                    <a:pt x="21" y="5"/>
                  </a:lnTo>
                  <a:lnTo>
                    <a:pt x="22" y="5"/>
                  </a:lnTo>
                  <a:lnTo>
                    <a:pt x="23" y="4"/>
                  </a:lnTo>
                  <a:lnTo>
                    <a:pt x="23" y="4"/>
                  </a:lnTo>
                  <a:lnTo>
                    <a:pt x="24" y="4"/>
                  </a:lnTo>
                  <a:lnTo>
                    <a:pt x="25" y="4"/>
                  </a:lnTo>
                  <a:lnTo>
                    <a:pt x="25" y="4"/>
                  </a:lnTo>
                  <a:lnTo>
                    <a:pt x="26" y="4"/>
                  </a:lnTo>
                  <a:lnTo>
                    <a:pt x="27" y="4"/>
                  </a:lnTo>
                  <a:lnTo>
                    <a:pt x="27" y="4"/>
                  </a:lnTo>
                  <a:lnTo>
                    <a:pt x="28" y="5"/>
                  </a:lnTo>
                  <a:lnTo>
                    <a:pt x="29" y="5"/>
                  </a:lnTo>
                  <a:lnTo>
                    <a:pt x="30" y="5"/>
                  </a:lnTo>
                  <a:lnTo>
                    <a:pt x="30" y="6"/>
                  </a:lnTo>
                  <a:lnTo>
                    <a:pt x="31" y="6"/>
                  </a:lnTo>
                  <a:lnTo>
                    <a:pt x="31" y="6"/>
                  </a:lnTo>
                  <a:lnTo>
                    <a:pt x="31" y="6"/>
                  </a:lnTo>
                  <a:lnTo>
                    <a:pt x="31" y="5"/>
                  </a:lnTo>
                  <a:lnTo>
                    <a:pt x="30" y="5"/>
                  </a:lnTo>
                  <a:lnTo>
                    <a:pt x="29" y="4"/>
                  </a:lnTo>
                  <a:lnTo>
                    <a:pt x="28" y="3"/>
                  </a:lnTo>
                  <a:lnTo>
                    <a:pt x="27" y="3"/>
                  </a:lnTo>
                  <a:lnTo>
                    <a:pt x="26" y="2"/>
                  </a:lnTo>
                  <a:lnTo>
                    <a:pt x="25" y="2"/>
                  </a:lnTo>
                  <a:lnTo>
                    <a:pt x="24" y="2"/>
                  </a:lnTo>
                  <a:lnTo>
                    <a:pt x="23" y="2"/>
                  </a:lnTo>
                  <a:lnTo>
                    <a:pt x="22" y="3"/>
                  </a:lnTo>
                  <a:lnTo>
                    <a:pt x="21" y="3"/>
                  </a:lnTo>
                  <a:lnTo>
                    <a:pt x="20" y="3"/>
                  </a:lnTo>
                  <a:lnTo>
                    <a:pt x="19" y="3"/>
                  </a:lnTo>
                  <a:lnTo>
                    <a:pt x="18" y="3"/>
                  </a:lnTo>
                  <a:lnTo>
                    <a:pt x="17" y="3"/>
                  </a:lnTo>
                  <a:lnTo>
                    <a:pt x="16" y="3"/>
                  </a:lnTo>
                  <a:lnTo>
                    <a:pt x="15" y="2"/>
                  </a:lnTo>
                  <a:lnTo>
                    <a:pt x="15" y="2"/>
                  </a:lnTo>
                  <a:lnTo>
                    <a:pt x="14" y="2"/>
                  </a:lnTo>
                  <a:lnTo>
                    <a:pt x="14" y="2"/>
                  </a:lnTo>
                  <a:lnTo>
                    <a:pt x="13" y="2"/>
                  </a:lnTo>
                  <a:lnTo>
                    <a:pt x="13" y="2"/>
                  </a:lnTo>
                  <a:lnTo>
                    <a:pt x="12" y="2"/>
                  </a:lnTo>
                  <a:lnTo>
                    <a:pt x="11" y="2"/>
                  </a:lnTo>
                  <a:lnTo>
                    <a:pt x="10" y="3"/>
                  </a:lnTo>
                  <a:lnTo>
                    <a:pt x="9" y="3"/>
                  </a:lnTo>
                  <a:lnTo>
                    <a:pt x="9" y="4"/>
                  </a:lnTo>
                  <a:lnTo>
                    <a:pt x="8" y="4"/>
                  </a:lnTo>
                  <a:lnTo>
                    <a:pt x="7" y="4"/>
                  </a:lnTo>
                  <a:lnTo>
                    <a:pt x="7" y="4"/>
                  </a:lnTo>
                  <a:lnTo>
                    <a:pt x="6" y="4"/>
                  </a:lnTo>
                  <a:lnTo>
                    <a:pt x="5" y="3"/>
                  </a:lnTo>
                  <a:lnTo>
                    <a:pt x="4" y="3"/>
                  </a:lnTo>
                  <a:lnTo>
                    <a:pt x="4" y="2"/>
                  </a:lnTo>
                  <a:lnTo>
                    <a:pt x="3" y="2"/>
                  </a:lnTo>
                  <a:lnTo>
                    <a:pt x="2" y="1"/>
                  </a:lnTo>
                  <a:lnTo>
                    <a:pt x="1" y="0"/>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91" name="Freeform 2786"/>
            <p:cNvSpPr>
              <a:spLocks/>
            </p:cNvSpPr>
            <p:nvPr/>
          </p:nvSpPr>
          <p:spPr bwMode="auto">
            <a:xfrm>
              <a:off x="3714751" y="3955023"/>
              <a:ext cx="52388" cy="19050"/>
            </a:xfrm>
            <a:custGeom>
              <a:avLst/>
              <a:gdLst>
                <a:gd name="T0" fmla="*/ 31 w 33"/>
                <a:gd name="T1" fmla="*/ 1 h 12"/>
                <a:gd name="T2" fmla="*/ 29 w 33"/>
                <a:gd name="T3" fmla="*/ 1 h 12"/>
                <a:gd name="T4" fmla="*/ 26 w 33"/>
                <a:gd name="T5" fmla="*/ 0 h 12"/>
                <a:gd name="T6" fmla="*/ 23 w 33"/>
                <a:gd name="T7" fmla="*/ 0 h 12"/>
                <a:gd name="T8" fmla="*/ 21 w 33"/>
                <a:gd name="T9" fmla="*/ 1 h 12"/>
                <a:gd name="T10" fmla="*/ 20 w 33"/>
                <a:gd name="T11" fmla="*/ 3 h 12"/>
                <a:gd name="T12" fmla="*/ 19 w 33"/>
                <a:gd name="T13" fmla="*/ 4 h 12"/>
                <a:gd name="T14" fmla="*/ 17 w 33"/>
                <a:gd name="T15" fmla="*/ 5 h 12"/>
                <a:gd name="T16" fmla="*/ 16 w 33"/>
                <a:gd name="T17" fmla="*/ 5 h 12"/>
                <a:gd name="T18" fmla="*/ 14 w 33"/>
                <a:gd name="T19" fmla="*/ 5 h 12"/>
                <a:gd name="T20" fmla="*/ 13 w 33"/>
                <a:gd name="T21" fmla="*/ 5 h 12"/>
                <a:gd name="T22" fmla="*/ 11 w 33"/>
                <a:gd name="T23" fmla="*/ 6 h 12"/>
                <a:gd name="T24" fmla="*/ 10 w 33"/>
                <a:gd name="T25" fmla="*/ 7 h 12"/>
                <a:gd name="T26" fmla="*/ 9 w 33"/>
                <a:gd name="T27" fmla="*/ 9 h 12"/>
                <a:gd name="T28" fmla="*/ 8 w 33"/>
                <a:gd name="T29" fmla="*/ 10 h 12"/>
                <a:gd name="T30" fmla="*/ 7 w 33"/>
                <a:gd name="T31" fmla="*/ 10 h 12"/>
                <a:gd name="T32" fmla="*/ 5 w 33"/>
                <a:gd name="T33" fmla="*/ 10 h 12"/>
                <a:gd name="T34" fmla="*/ 4 w 33"/>
                <a:gd name="T35" fmla="*/ 10 h 12"/>
                <a:gd name="T36" fmla="*/ 2 w 33"/>
                <a:gd name="T37" fmla="*/ 11 h 12"/>
                <a:gd name="T38" fmla="*/ 0 w 33"/>
                <a:gd name="T39" fmla="*/ 11 h 12"/>
                <a:gd name="T40" fmla="*/ 0 w 33"/>
                <a:gd name="T41" fmla="*/ 11 h 12"/>
                <a:gd name="T42" fmla="*/ 2 w 33"/>
                <a:gd name="T43" fmla="*/ 11 h 12"/>
                <a:gd name="T44" fmla="*/ 4 w 33"/>
                <a:gd name="T45" fmla="*/ 12 h 12"/>
                <a:gd name="T46" fmla="*/ 7 w 33"/>
                <a:gd name="T47" fmla="*/ 12 h 12"/>
                <a:gd name="T48" fmla="*/ 9 w 33"/>
                <a:gd name="T49" fmla="*/ 11 h 12"/>
                <a:gd name="T50" fmla="*/ 11 w 33"/>
                <a:gd name="T51" fmla="*/ 10 h 12"/>
                <a:gd name="T52" fmla="*/ 12 w 33"/>
                <a:gd name="T53" fmla="*/ 9 h 12"/>
                <a:gd name="T54" fmla="*/ 14 w 33"/>
                <a:gd name="T55" fmla="*/ 8 h 12"/>
                <a:gd name="T56" fmla="*/ 16 w 33"/>
                <a:gd name="T57" fmla="*/ 8 h 12"/>
                <a:gd name="T58" fmla="*/ 18 w 33"/>
                <a:gd name="T59" fmla="*/ 8 h 12"/>
                <a:gd name="T60" fmla="*/ 19 w 33"/>
                <a:gd name="T61" fmla="*/ 8 h 12"/>
                <a:gd name="T62" fmla="*/ 20 w 33"/>
                <a:gd name="T63" fmla="*/ 7 h 12"/>
                <a:gd name="T64" fmla="*/ 21 w 33"/>
                <a:gd name="T65" fmla="*/ 6 h 12"/>
                <a:gd name="T66" fmla="*/ 23 w 33"/>
                <a:gd name="T67" fmla="*/ 5 h 12"/>
                <a:gd name="T68" fmla="*/ 24 w 33"/>
                <a:gd name="T69" fmla="*/ 4 h 12"/>
                <a:gd name="T70" fmla="*/ 25 w 33"/>
                <a:gd name="T71" fmla="*/ 3 h 12"/>
                <a:gd name="T72" fmla="*/ 27 w 33"/>
                <a:gd name="T73" fmla="*/ 3 h 12"/>
                <a:gd name="T74" fmla="*/ 29 w 33"/>
                <a:gd name="T75" fmla="*/ 4 h 12"/>
                <a:gd name="T76" fmla="*/ 31 w 33"/>
                <a:gd name="T77" fmla="*/ 4 h 12"/>
                <a:gd name="T78" fmla="*/ 33 w 33"/>
                <a:gd name="T79" fmla="*/ 5 h 12"/>
                <a:gd name="T80" fmla="*/ 31 w 33"/>
                <a:gd name="T8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2">
                  <a:moveTo>
                    <a:pt x="31" y="2"/>
                  </a:moveTo>
                  <a:lnTo>
                    <a:pt x="31" y="1"/>
                  </a:lnTo>
                  <a:lnTo>
                    <a:pt x="30" y="1"/>
                  </a:lnTo>
                  <a:lnTo>
                    <a:pt x="29" y="1"/>
                  </a:lnTo>
                  <a:lnTo>
                    <a:pt x="28" y="1"/>
                  </a:lnTo>
                  <a:lnTo>
                    <a:pt x="26" y="0"/>
                  </a:lnTo>
                  <a:lnTo>
                    <a:pt x="24" y="0"/>
                  </a:lnTo>
                  <a:lnTo>
                    <a:pt x="23" y="0"/>
                  </a:lnTo>
                  <a:lnTo>
                    <a:pt x="22" y="1"/>
                  </a:lnTo>
                  <a:lnTo>
                    <a:pt x="21" y="1"/>
                  </a:lnTo>
                  <a:lnTo>
                    <a:pt x="20" y="2"/>
                  </a:lnTo>
                  <a:lnTo>
                    <a:pt x="20" y="3"/>
                  </a:lnTo>
                  <a:lnTo>
                    <a:pt x="19" y="4"/>
                  </a:lnTo>
                  <a:lnTo>
                    <a:pt x="19" y="4"/>
                  </a:lnTo>
                  <a:lnTo>
                    <a:pt x="18" y="5"/>
                  </a:lnTo>
                  <a:lnTo>
                    <a:pt x="17" y="5"/>
                  </a:lnTo>
                  <a:lnTo>
                    <a:pt x="16" y="5"/>
                  </a:lnTo>
                  <a:lnTo>
                    <a:pt x="16" y="5"/>
                  </a:lnTo>
                  <a:lnTo>
                    <a:pt x="15" y="5"/>
                  </a:lnTo>
                  <a:lnTo>
                    <a:pt x="14" y="5"/>
                  </a:lnTo>
                  <a:lnTo>
                    <a:pt x="13" y="5"/>
                  </a:lnTo>
                  <a:lnTo>
                    <a:pt x="13" y="5"/>
                  </a:lnTo>
                  <a:lnTo>
                    <a:pt x="12" y="6"/>
                  </a:lnTo>
                  <a:lnTo>
                    <a:pt x="11" y="6"/>
                  </a:lnTo>
                  <a:lnTo>
                    <a:pt x="11" y="7"/>
                  </a:lnTo>
                  <a:lnTo>
                    <a:pt x="10" y="7"/>
                  </a:lnTo>
                  <a:lnTo>
                    <a:pt x="10" y="8"/>
                  </a:lnTo>
                  <a:lnTo>
                    <a:pt x="9" y="9"/>
                  </a:lnTo>
                  <a:lnTo>
                    <a:pt x="9" y="9"/>
                  </a:lnTo>
                  <a:lnTo>
                    <a:pt x="8" y="10"/>
                  </a:lnTo>
                  <a:lnTo>
                    <a:pt x="8" y="10"/>
                  </a:lnTo>
                  <a:lnTo>
                    <a:pt x="7" y="10"/>
                  </a:lnTo>
                  <a:lnTo>
                    <a:pt x="6" y="10"/>
                  </a:lnTo>
                  <a:lnTo>
                    <a:pt x="5" y="10"/>
                  </a:lnTo>
                  <a:lnTo>
                    <a:pt x="5" y="10"/>
                  </a:lnTo>
                  <a:lnTo>
                    <a:pt x="4" y="10"/>
                  </a:lnTo>
                  <a:lnTo>
                    <a:pt x="3" y="10"/>
                  </a:lnTo>
                  <a:lnTo>
                    <a:pt x="2" y="11"/>
                  </a:lnTo>
                  <a:lnTo>
                    <a:pt x="1" y="11"/>
                  </a:lnTo>
                  <a:lnTo>
                    <a:pt x="0" y="11"/>
                  </a:lnTo>
                  <a:lnTo>
                    <a:pt x="0" y="11"/>
                  </a:lnTo>
                  <a:lnTo>
                    <a:pt x="0" y="11"/>
                  </a:lnTo>
                  <a:lnTo>
                    <a:pt x="1" y="11"/>
                  </a:lnTo>
                  <a:lnTo>
                    <a:pt x="2" y="11"/>
                  </a:lnTo>
                  <a:lnTo>
                    <a:pt x="3" y="12"/>
                  </a:lnTo>
                  <a:lnTo>
                    <a:pt x="4" y="12"/>
                  </a:lnTo>
                  <a:lnTo>
                    <a:pt x="5" y="12"/>
                  </a:lnTo>
                  <a:lnTo>
                    <a:pt x="7" y="12"/>
                  </a:lnTo>
                  <a:lnTo>
                    <a:pt x="8" y="12"/>
                  </a:lnTo>
                  <a:lnTo>
                    <a:pt x="9" y="11"/>
                  </a:lnTo>
                  <a:lnTo>
                    <a:pt x="10" y="11"/>
                  </a:lnTo>
                  <a:lnTo>
                    <a:pt x="11" y="10"/>
                  </a:lnTo>
                  <a:lnTo>
                    <a:pt x="11" y="9"/>
                  </a:lnTo>
                  <a:lnTo>
                    <a:pt x="12" y="9"/>
                  </a:lnTo>
                  <a:lnTo>
                    <a:pt x="13" y="8"/>
                  </a:lnTo>
                  <a:lnTo>
                    <a:pt x="14" y="8"/>
                  </a:lnTo>
                  <a:lnTo>
                    <a:pt x="15" y="8"/>
                  </a:lnTo>
                  <a:lnTo>
                    <a:pt x="16" y="8"/>
                  </a:lnTo>
                  <a:lnTo>
                    <a:pt x="17" y="8"/>
                  </a:lnTo>
                  <a:lnTo>
                    <a:pt x="18" y="8"/>
                  </a:lnTo>
                  <a:lnTo>
                    <a:pt x="19" y="8"/>
                  </a:lnTo>
                  <a:lnTo>
                    <a:pt x="19" y="8"/>
                  </a:lnTo>
                  <a:lnTo>
                    <a:pt x="20" y="8"/>
                  </a:lnTo>
                  <a:lnTo>
                    <a:pt x="20" y="7"/>
                  </a:lnTo>
                  <a:lnTo>
                    <a:pt x="21" y="7"/>
                  </a:lnTo>
                  <a:lnTo>
                    <a:pt x="21" y="6"/>
                  </a:lnTo>
                  <a:lnTo>
                    <a:pt x="22" y="6"/>
                  </a:lnTo>
                  <a:lnTo>
                    <a:pt x="23" y="5"/>
                  </a:lnTo>
                  <a:lnTo>
                    <a:pt x="23" y="4"/>
                  </a:lnTo>
                  <a:lnTo>
                    <a:pt x="24" y="4"/>
                  </a:lnTo>
                  <a:lnTo>
                    <a:pt x="24" y="3"/>
                  </a:lnTo>
                  <a:lnTo>
                    <a:pt x="25" y="3"/>
                  </a:lnTo>
                  <a:lnTo>
                    <a:pt x="26" y="3"/>
                  </a:lnTo>
                  <a:lnTo>
                    <a:pt x="27" y="3"/>
                  </a:lnTo>
                  <a:lnTo>
                    <a:pt x="28" y="3"/>
                  </a:lnTo>
                  <a:lnTo>
                    <a:pt x="29" y="4"/>
                  </a:lnTo>
                  <a:lnTo>
                    <a:pt x="30" y="4"/>
                  </a:lnTo>
                  <a:lnTo>
                    <a:pt x="31" y="4"/>
                  </a:lnTo>
                  <a:lnTo>
                    <a:pt x="32" y="4"/>
                  </a:lnTo>
                  <a:lnTo>
                    <a:pt x="33" y="5"/>
                  </a:lnTo>
                  <a:lnTo>
                    <a:pt x="33" y="5"/>
                  </a:lnTo>
                  <a:lnTo>
                    <a:pt x="3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92" name="Freeform 2787"/>
            <p:cNvSpPr>
              <a:spLocks/>
            </p:cNvSpPr>
            <p:nvPr/>
          </p:nvSpPr>
          <p:spPr bwMode="auto">
            <a:xfrm>
              <a:off x="3522665" y="4016938"/>
              <a:ext cx="34925" cy="15875"/>
            </a:xfrm>
            <a:custGeom>
              <a:avLst/>
              <a:gdLst>
                <a:gd name="T0" fmla="*/ 1 w 22"/>
                <a:gd name="T1" fmla="*/ 9 h 10"/>
                <a:gd name="T2" fmla="*/ 3 w 22"/>
                <a:gd name="T3" fmla="*/ 9 h 10"/>
                <a:gd name="T4" fmla="*/ 5 w 22"/>
                <a:gd name="T5" fmla="*/ 10 h 10"/>
                <a:gd name="T6" fmla="*/ 7 w 22"/>
                <a:gd name="T7" fmla="*/ 9 h 10"/>
                <a:gd name="T8" fmla="*/ 8 w 22"/>
                <a:gd name="T9" fmla="*/ 8 h 10"/>
                <a:gd name="T10" fmla="*/ 9 w 22"/>
                <a:gd name="T11" fmla="*/ 7 h 10"/>
                <a:gd name="T12" fmla="*/ 10 w 22"/>
                <a:gd name="T13" fmla="*/ 6 h 10"/>
                <a:gd name="T14" fmla="*/ 11 w 22"/>
                <a:gd name="T15" fmla="*/ 6 h 10"/>
                <a:gd name="T16" fmla="*/ 12 w 22"/>
                <a:gd name="T17" fmla="*/ 6 h 10"/>
                <a:gd name="T18" fmla="*/ 13 w 22"/>
                <a:gd name="T19" fmla="*/ 6 h 10"/>
                <a:gd name="T20" fmla="*/ 14 w 22"/>
                <a:gd name="T21" fmla="*/ 5 h 10"/>
                <a:gd name="T22" fmla="*/ 15 w 22"/>
                <a:gd name="T23" fmla="*/ 4 h 10"/>
                <a:gd name="T24" fmla="*/ 16 w 22"/>
                <a:gd name="T25" fmla="*/ 3 h 10"/>
                <a:gd name="T26" fmla="*/ 16 w 22"/>
                <a:gd name="T27" fmla="*/ 2 h 10"/>
                <a:gd name="T28" fmla="*/ 17 w 22"/>
                <a:gd name="T29" fmla="*/ 1 h 10"/>
                <a:gd name="T30" fmla="*/ 18 w 22"/>
                <a:gd name="T31" fmla="*/ 1 h 10"/>
                <a:gd name="T32" fmla="*/ 19 w 22"/>
                <a:gd name="T33" fmla="*/ 1 h 10"/>
                <a:gd name="T34" fmla="*/ 20 w 22"/>
                <a:gd name="T35" fmla="*/ 1 h 10"/>
                <a:gd name="T36" fmla="*/ 21 w 22"/>
                <a:gd name="T37" fmla="*/ 1 h 10"/>
                <a:gd name="T38" fmla="*/ 22 w 22"/>
                <a:gd name="T39" fmla="*/ 0 h 10"/>
                <a:gd name="T40" fmla="*/ 22 w 22"/>
                <a:gd name="T41" fmla="*/ 0 h 10"/>
                <a:gd name="T42" fmla="*/ 21 w 22"/>
                <a:gd name="T43" fmla="*/ 0 h 10"/>
                <a:gd name="T44" fmla="*/ 20 w 22"/>
                <a:gd name="T45" fmla="*/ 0 h 10"/>
                <a:gd name="T46" fmla="*/ 18 w 22"/>
                <a:gd name="T47" fmla="*/ 0 h 10"/>
                <a:gd name="T48" fmla="*/ 16 w 22"/>
                <a:gd name="T49" fmla="*/ 0 h 10"/>
                <a:gd name="T50" fmla="*/ 15 w 22"/>
                <a:gd name="T51" fmla="*/ 1 h 10"/>
                <a:gd name="T52" fmla="*/ 14 w 22"/>
                <a:gd name="T53" fmla="*/ 2 h 10"/>
                <a:gd name="T54" fmla="*/ 13 w 22"/>
                <a:gd name="T55" fmla="*/ 3 h 10"/>
                <a:gd name="T56" fmla="*/ 12 w 22"/>
                <a:gd name="T57" fmla="*/ 3 h 10"/>
                <a:gd name="T58" fmla="*/ 10 w 22"/>
                <a:gd name="T59" fmla="*/ 3 h 10"/>
                <a:gd name="T60" fmla="*/ 9 w 22"/>
                <a:gd name="T61" fmla="*/ 3 h 10"/>
                <a:gd name="T62" fmla="*/ 9 w 22"/>
                <a:gd name="T63" fmla="*/ 4 h 10"/>
                <a:gd name="T64" fmla="*/ 8 w 22"/>
                <a:gd name="T65" fmla="*/ 5 h 10"/>
                <a:gd name="T66" fmla="*/ 7 w 22"/>
                <a:gd name="T67" fmla="*/ 6 h 10"/>
                <a:gd name="T68" fmla="*/ 6 w 22"/>
                <a:gd name="T69" fmla="*/ 7 h 10"/>
                <a:gd name="T70" fmla="*/ 5 w 22"/>
                <a:gd name="T71" fmla="*/ 7 h 10"/>
                <a:gd name="T72" fmla="*/ 4 w 22"/>
                <a:gd name="T73" fmla="*/ 7 h 10"/>
                <a:gd name="T74" fmla="*/ 3 w 22"/>
                <a:gd name="T75" fmla="*/ 7 h 10"/>
                <a:gd name="T76" fmla="*/ 1 w 22"/>
                <a:gd name="T77" fmla="*/ 7 h 10"/>
                <a:gd name="T78" fmla="*/ 0 w 22"/>
                <a:gd name="T79" fmla="*/ 6 h 10"/>
                <a:gd name="T80" fmla="*/ 1 w 22"/>
                <a:gd name="T8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0">
                  <a:moveTo>
                    <a:pt x="1" y="9"/>
                  </a:moveTo>
                  <a:lnTo>
                    <a:pt x="1" y="9"/>
                  </a:lnTo>
                  <a:lnTo>
                    <a:pt x="2" y="9"/>
                  </a:lnTo>
                  <a:lnTo>
                    <a:pt x="3" y="9"/>
                  </a:lnTo>
                  <a:lnTo>
                    <a:pt x="4" y="9"/>
                  </a:lnTo>
                  <a:lnTo>
                    <a:pt x="5" y="10"/>
                  </a:lnTo>
                  <a:lnTo>
                    <a:pt x="6" y="10"/>
                  </a:lnTo>
                  <a:lnTo>
                    <a:pt x="7" y="9"/>
                  </a:lnTo>
                  <a:lnTo>
                    <a:pt x="8" y="9"/>
                  </a:lnTo>
                  <a:lnTo>
                    <a:pt x="8" y="8"/>
                  </a:lnTo>
                  <a:lnTo>
                    <a:pt x="9" y="8"/>
                  </a:lnTo>
                  <a:lnTo>
                    <a:pt x="9" y="7"/>
                  </a:lnTo>
                  <a:lnTo>
                    <a:pt x="9" y="7"/>
                  </a:lnTo>
                  <a:lnTo>
                    <a:pt x="10" y="6"/>
                  </a:lnTo>
                  <a:lnTo>
                    <a:pt x="10" y="6"/>
                  </a:lnTo>
                  <a:lnTo>
                    <a:pt x="11" y="6"/>
                  </a:lnTo>
                  <a:lnTo>
                    <a:pt x="11" y="6"/>
                  </a:lnTo>
                  <a:lnTo>
                    <a:pt x="12" y="6"/>
                  </a:lnTo>
                  <a:lnTo>
                    <a:pt x="12" y="6"/>
                  </a:lnTo>
                  <a:lnTo>
                    <a:pt x="13" y="6"/>
                  </a:lnTo>
                  <a:lnTo>
                    <a:pt x="13" y="5"/>
                  </a:lnTo>
                  <a:lnTo>
                    <a:pt x="14" y="5"/>
                  </a:lnTo>
                  <a:lnTo>
                    <a:pt x="14" y="5"/>
                  </a:lnTo>
                  <a:lnTo>
                    <a:pt x="15" y="4"/>
                  </a:lnTo>
                  <a:lnTo>
                    <a:pt x="15" y="4"/>
                  </a:lnTo>
                  <a:lnTo>
                    <a:pt x="16" y="3"/>
                  </a:lnTo>
                  <a:lnTo>
                    <a:pt x="16" y="3"/>
                  </a:lnTo>
                  <a:lnTo>
                    <a:pt x="16" y="2"/>
                  </a:lnTo>
                  <a:lnTo>
                    <a:pt x="17" y="2"/>
                  </a:lnTo>
                  <a:lnTo>
                    <a:pt x="17" y="1"/>
                  </a:lnTo>
                  <a:lnTo>
                    <a:pt x="17" y="1"/>
                  </a:lnTo>
                  <a:lnTo>
                    <a:pt x="18" y="1"/>
                  </a:lnTo>
                  <a:lnTo>
                    <a:pt x="18" y="1"/>
                  </a:lnTo>
                  <a:lnTo>
                    <a:pt x="19" y="1"/>
                  </a:lnTo>
                  <a:lnTo>
                    <a:pt x="19" y="1"/>
                  </a:lnTo>
                  <a:lnTo>
                    <a:pt x="20" y="1"/>
                  </a:lnTo>
                  <a:lnTo>
                    <a:pt x="21" y="1"/>
                  </a:lnTo>
                  <a:lnTo>
                    <a:pt x="21" y="1"/>
                  </a:lnTo>
                  <a:lnTo>
                    <a:pt x="22" y="0"/>
                  </a:lnTo>
                  <a:lnTo>
                    <a:pt x="22" y="0"/>
                  </a:lnTo>
                  <a:lnTo>
                    <a:pt x="22" y="0"/>
                  </a:lnTo>
                  <a:lnTo>
                    <a:pt x="22" y="0"/>
                  </a:lnTo>
                  <a:lnTo>
                    <a:pt x="22" y="0"/>
                  </a:lnTo>
                  <a:lnTo>
                    <a:pt x="21" y="0"/>
                  </a:lnTo>
                  <a:lnTo>
                    <a:pt x="21" y="0"/>
                  </a:lnTo>
                  <a:lnTo>
                    <a:pt x="20" y="0"/>
                  </a:lnTo>
                  <a:lnTo>
                    <a:pt x="19" y="0"/>
                  </a:lnTo>
                  <a:lnTo>
                    <a:pt x="18" y="0"/>
                  </a:lnTo>
                  <a:lnTo>
                    <a:pt x="17" y="0"/>
                  </a:lnTo>
                  <a:lnTo>
                    <a:pt x="16" y="0"/>
                  </a:lnTo>
                  <a:lnTo>
                    <a:pt x="16" y="1"/>
                  </a:lnTo>
                  <a:lnTo>
                    <a:pt x="15" y="1"/>
                  </a:lnTo>
                  <a:lnTo>
                    <a:pt x="15" y="2"/>
                  </a:lnTo>
                  <a:lnTo>
                    <a:pt x="14" y="2"/>
                  </a:lnTo>
                  <a:lnTo>
                    <a:pt x="14" y="3"/>
                  </a:lnTo>
                  <a:lnTo>
                    <a:pt x="13" y="3"/>
                  </a:lnTo>
                  <a:lnTo>
                    <a:pt x="12" y="3"/>
                  </a:lnTo>
                  <a:lnTo>
                    <a:pt x="12" y="3"/>
                  </a:lnTo>
                  <a:lnTo>
                    <a:pt x="11" y="3"/>
                  </a:lnTo>
                  <a:lnTo>
                    <a:pt x="10" y="3"/>
                  </a:lnTo>
                  <a:lnTo>
                    <a:pt x="10" y="3"/>
                  </a:lnTo>
                  <a:lnTo>
                    <a:pt x="9" y="3"/>
                  </a:lnTo>
                  <a:lnTo>
                    <a:pt x="9" y="3"/>
                  </a:lnTo>
                  <a:lnTo>
                    <a:pt x="9" y="4"/>
                  </a:lnTo>
                  <a:lnTo>
                    <a:pt x="8" y="4"/>
                  </a:lnTo>
                  <a:lnTo>
                    <a:pt x="8" y="5"/>
                  </a:lnTo>
                  <a:lnTo>
                    <a:pt x="7" y="5"/>
                  </a:lnTo>
                  <a:lnTo>
                    <a:pt x="7" y="6"/>
                  </a:lnTo>
                  <a:lnTo>
                    <a:pt x="7" y="6"/>
                  </a:lnTo>
                  <a:lnTo>
                    <a:pt x="6" y="7"/>
                  </a:lnTo>
                  <a:lnTo>
                    <a:pt x="6" y="7"/>
                  </a:lnTo>
                  <a:lnTo>
                    <a:pt x="5" y="7"/>
                  </a:lnTo>
                  <a:lnTo>
                    <a:pt x="5" y="7"/>
                  </a:lnTo>
                  <a:lnTo>
                    <a:pt x="4" y="7"/>
                  </a:lnTo>
                  <a:lnTo>
                    <a:pt x="3" y="7"/>
                  </a:lnTo>
                  <a:lnTo>
                    <a:pt x="3" y="7"/>
                  </a:lnTo>
                  <a:lnTo>
                    <a:pt x="2" y="7"/>
                  </a:lnTo>
                  <a:lnTo>
                    <a:pt x="1" y="7"/>
                  </a:lnTo>
                  <a:lnTo>
                    <a:pt x="1" y="7"/>
                  </a:lnTo>
                  <a:lnTo>
                    <a:pt x="0" y="6"/>
                  </a:lnTo>
                  <a:lnTo>
                    <a:pt x="0" y="6"/>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1993" name="Group 2790"/>
            <p:cNvGrpSpPr>
              <a:grpSpLocks/>
            </p:cNvGrpSpPr>
            <p:nvPr/>
          </p:nvGrpSpPr>
          <p:grpSpPr bwMode="auto">
            <a:xfrm>
              <a:off x="3714753" y="4205848"/>
              <a:ext cx="85725" cy="57150"/>
              <a:chOff x="2340" y="2607"/>
              <a:chExt cx="54" cy="36"/>
            </a:xfrm>
          </p:grpSpPr>
          <p:sp>
            <p:nvSpPr>
              <p:cNvPr id="4187" name="Freeform 2788"/>
              <p:cNvSpPr>
                <a:spLocks/>
              </p:cNvSpPr>
              <p:nvPr/>
            </p:nvSpPr>
            <p:spPr bwMode="auto">
              <a:xfrm>
                <a:off x="2340" y="2607"/>
                <a:ext cx="54" cy="36"/>
              </a:xfrm>
              <a:custGeom>
                <a:avLst/>
                <a:gdLst>
                  <a:gd name="T0" fmla="*/ 22 w 54"/>
                  <a:gd name="T1" fmla="*/ 32 h 36"/>
                  <a:gd name="T2" fmla="*/ 54 w 54"/>
                  <a:gd name="T3" fmla="*/ 36 h 36"/>
                  <a:gd name="T4" fmla="*/ 50 w 54"/>
                  <a:gd name="T5" fmla="*/ 26 h 36"/>
                  <a:gd name="T6" fmla="*/ 35 w 54"/>
                  <a:gd name="T7" fmla="*/ 17 h 36"/>
                  <a:gd name="T8" fmla="*/ 20 w 54"/>
                  <a:gd name="T9" fmla="*/ 5 h 36"/>
                  <a:gd name="T10" fmla="*/ 12 w 54"/>
                  <a:gd name="T11" fmla="*/ 0 h 36"/>
                  <a:gd name="T12" fmla="*/ 0 w 54"/>
                  <a:gd name="T13" fmla="*/ 21 h 36"/>
                  <a:gd name="T14" fmla="*/ 13 w 54"/>
                  <a:gd name="T15" fmla="*/ 25 h 36"/>
                  <a:gd name="T16" fmla="*/ 16 w 54"/>
                  <a:gd name="T17" fmla="*/ 30 h 36"/>
                  <a:gd name="T18" fmla="*/ 22 w 54"/>
                  <a:gd name="T1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2" y="32"/>
                    </a:moveTo>
                    <a:lnTo>
                      <a:pt x="54" y="36"/>
                    </a:lnTo>
                    <a:lnTo>
                      <a:pt x="50" y="26"/>
                    </a:lnTo>
                    <a:lnTo>
                      <a:pt x="35" y="17"/>
                    </a:lnTo>
                    <a:lnTo>
                      <a:pt x="20" y="5"/>
                    </a:lnTo>
                    <a:lnTo>
                      <a:pt x="12" y="0"/>
                    </a:lnTo>
                    <a:lnTo>
                      <a:pt x="0" y="21"/>
                    </a:lnTo>
                    <a:lnTo>
                      <a:pt x="13" y="25"/>
                    </a:lnTo>
                    <a:lnTo>
                      <a:pt x="16" y="30"/>
                    </a:lnTo>
                    <a:lnTo>
                      <a:pt x="22" y="32"/>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88" name="Freeform 2789"/>
              <p:cNvSpPr>
                <a:spLocks/>
              </p:cNvSpPr>
              <p:nvPr/>
            </p:nvSpPr>
            <p:spPr bwMode="auto">
              <a:xfrm>
                <a:off x="2344" y="2615"/>
                <a:ext cx="37" cy="20"/>
              </a:xfrm>
              <a:custGeom>
                <a:avLst/>
                <a:gdLst>
                  <a:gd name="T0" fmla="*/ 4 w 37"/>
                  <a:gd name="T1" fmla="*/ 0 h 20"/>
                  <a:gd name="T2" fmla="*/ 5 w 37"/>
                  <a:gd name="T3" fmla="*/ 0 h 20"/>
                  <a:gd name="T4" fmla="*/ 7 w 37"/>
                  <a:gd name="T5" fmla="*/ 1 h 20"/>
                  <a:gd name="T6" fmla="*/ 8 w 37"/>
                  <a:gd name="T7" fmla="*/ 2 h 20"/>
                  <a:gd name="T8" fmla="*/ 10 w 37"/>
                  <a:gd name="T9" fmla="*/ 2 h 20"/>
                  <a:gd name="T10" fmla="*/ 12 w 37"/>
                  <a:gd name="T11" fmla="*/ 3 h 20"/>
                  <a:gd name="T12" fmla="*/ 13 w 37"/>
                  <a:gd name="T13" fmla="*/ 4 h 20"/>
                  <a:gd name="T14" fmla="*/ 15 w 37"/>
                  <a:gd name="T15" fmla="*/ 5 h 20"/>
                  <a:gd name="T16" fmla="*/ 17 w 37"/>
                  <a:gd name="T17" fmla="*/ 5 h 20"/>
                  <a:gd name="T18" fmla="*/ 19 w 37"/>
                  <a:gd name="T19" fmla="*/ 6 h 20"/>
                  <a:gd name="T20" fmla="*/ 21 w 37"/>
                  <a:gd name="T21" fmla="*/ 7 h 20"/>
                  <a:gd name="T22" fmla="*/ 23 w 37"/>
                  <a:gd name="T23" fmla="*/ 8 h 20"/>
                  <a:gd name="T24" fmla="*/ 24 w 37"/>
                  <a:gd name="T25" fmla="*/ 9 h 20"/>
                  <a:gd name="T26" fmla="*/ 26 w 37"/>
                  <a:gd name="T27" fmla="*/ 10 h 20"/>
                  <a:gd name="T28" fmla="*/ 27 w 37"/>
                  <a:gd name="T29" fmla="*/ 11 h 20"/>
                  <a:gd name="T30" fmla="*/ 28 w 37"/>
                  <a:gd name="T31" fmla="*/ 12 h 20"/>
                  <a:gd name="T32" fmla="*/ 29 w 37"/>
                  <a:gd name="T33" fmla="*/ 12 h 20"/>
                  <a:gd name="T34" fmla="*/ 30 w 37"/>
                  <a:gd name="T35" fmla="*/ 13 h 20"/>
                  <a:gd name="T36" fmla="*/ 31 w 37"/>
                  <a:gd name="T37" fmla="*/ 14 h 20"/>
                  <a:gd name="T38" fmla="*/ 31 w 37"/>
                  <a:gd name="T39" fmla="*/ 15 h 20"/>
                  <a:gd name="T40" fmla="*/ 32 w 37"/>
                  <a:gd name="T41" fmla="*/ 15 h 20"/>
                  <a:gd name="T42" fmla="*/ 33 w 37"/>
                  <a:gd name="T43" fmla="*/ 16 h 20"/>
                  <a:gd name="T44" fmla="*/ 34 w 37"/>
                  <a:gd name="T45" fmla="*/ 17 h 20"/>
                  <a:gd name="T46" fmla="*/ 35 w 37"/>
                  <a:gd name="T47" fmla="*/ 17 h 20"/>
                  <a:gd name="T48" fmla="*/ 35 w 37"/>
                  <a:gd name="T49" fmla="*/ 18 h 20"/>
                  <a:gd name="T50" fmla="*/ 36 w 37"/>
                  <a:gd name="T51" fmla="*/ 19 h 20"/>
                  <a:gd name="T52" fmla="*/ 37 w 37"/>
                  <a:gd name="T53" fmla="*/ 20 h 20"/>
                  <a:gd name="T54" fmla="*/ 37 w 37"/>
                  <a:gd name="T55" fmla="*/ 19 h 20"/>
                  <a:gd name="T56" fmla="*/ 36 w 37"/>
                  <a:gd name="T57" fmla="*/ 19 h 20"/>
                  <a:gd name="T58" fmla="*/ 36 w 37"/>
                  <a:gd name="T59" fmla="*/ 19 h 20"/>
                  <a:gd name="T60" fmla="*/ 35 w 37"/>
                  <a:gd name="T61" fmla="*/ 19 h 20"/>
                  <a:gd name="T62" fmla="*/ 35 w 37"/>
                  <a:gd name="T63" fmla="*/ 19 h 20"/>
                  <a:gd name="T64" fmla="*/ 34 w 37"/>
                  <a:gd name="T65" fmla="*/ 19 h 20"/>
                  <a:gd name="T66" fmla="*/ 33 w 37"/>
                  <a:gd name="T67" fmla="*/ 19 h 20"/>
                  <a:gd name="T68" fmla="*/ 32 w 37"/>
                  <a:gd name="T69" fmla="*/ 18 h 20"/>
                  <a:gd name="T70" fmla="*/ 32 w 37"/>
                  <a:gd name="T71" fmla="*/ 18 h 20"/>
                  <a:gd name="T72" fmla="*/ 31 w 37"/>
                  <a:gd name="T73" fmla="*/ 18 h 20"/>
                  <a:gd name="T74" fmla="*/ 30 w 37"/>
                  <a:gd name="T75" fmla="*/ 18 h 20"/>
                  <a:gd name="T76" fmla="*/ 29 w 37"/>
                  <a:gd name="T77" fmla="*/ 18 h 20"/>
                  <a:gd name="T78" fmla="*/ 28 w 37"/>
                  <a:gd name="T79" fmla="*/ 17 h 20"/>
                  <a:gd name="T80" fmla="*/ 26 w 37"/>
                  <a:gd name="T81" fmla="*/ 17 h 20"/>
                  <a:gd name="T82" fmla="*/ 24 w 37"/>
                  <a:gd name="T83" fmla="*/ 16 h 20"/>
                  <a:gd name="T84" fmla="*/ 22 w 37"/>
                  <a:gd name="T85" fmla="*/ 16 h 20"/>
                  <a:gd name="T86" fmla="*/ 20 w 37"/>
                  <a:gd name="T87" fmla="*/ 15 h 20"/>
                  <a:gd name="T88" fmla="*/ 19 w 37"/>
                  <a:gd name="T89" fmla="*/ 14 h 20"/>
                  <a:gd name="T90" fmla="*/ 17 w 37"/>
                  <a:gd name="T91" fmla="*/ 14 h 20"/>
                  <a:gd name="T92" fmla="*/ 16 w 37"/>
                  <a:gd name="T93" fmla="*/ 13 h 20"/>
                  <a:gd name="T94" fmla="*/ 15 w 37"/>
                  <a:gd name="T95" fmla="*/ 13 h 20"/>
                  <a:gd name="T96" fmla="*/ 13 w 37"/>
                  <a:gd name="T97" fmla="*/ 12 h 20"/>
                  <a:gd name="T98" fmla="*/ 12 w 37"/>
                  <a:gd name="T99" fmla="*/ 12 h 20"/>
                  <a:gd name="T100" fmla="*/ 11 w 37"/>
                  <a:gd name="T101" fmla="*/ 11 h 20"/>
                  <a:gd name="T102" fmla="*/ 9 w 37"/>
                  <a:gd name="T103" fmla="*/ 10 h 20"/>
                  <a:gd name="T104" fmla="*/ 8 w 37"/>
                  <a:gd name="T105" fmla="*/ 10 h 20"/>
                  <a:gd name="T106" fmla="*/ 7 w 37"/>
                  <a:gd name="T107" fmla="*/ 9 h 20"/>
                  <a:gd name="T108" fmla="*/ 5 w 37"/>
                  <a:gd name="T109" fmla="*/ 9 h 20"/>
                  <a:gd name="T110" fmla="*/ 3 w 37"/>
                  <a:gd name="T111" fmla="*/ 8 h 20"/>
                  <a:gd name="T112" fmla="*/ 2 w 37"/>
                  <a:gd name="T113" fmla="*/ 8 h 20"/>
                  <a:gd name="T114" fmla="*/ 0 w 37"/>
                  <a:gd name="T115" fmla="*/ 7 h 20"/>
                  <a:gd name="T116" fmla="*/ 4 w 37"/>
                  <a:gd name="T1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20">
                    <a:moveTo>
                      <a:pt x="4" y="0"/>
                    </a:moveTo>
                    <a:lnTo>
                      <a:pt x="5" y="0"/>
                    </a:lnTo>
                    <a:lnTo>
                      <a:pt x="7" y="1"/>
                    </a:lnTo>
                    <a:lnTo>
                      <a:pt x="8" y="2"/>
                    </a:lnTo>
                    <a:lnTo>
                      <a:pt x="10" y="2"/>
                    </a:lnTo>
                    <a:lnTo>
                      <a:pt x="12" y="3"/>
                    </a:lnTo>
                    <a:lnTo>
                      <a:pt x="13" y="4"/>
                    </a:lnTo>
                    <a:lnTo>
                      <a:pt x="15" y="5"/>
                    </a:lnTo>
                    <a:lnTo>
                      <a:pt x="17" y="5"/>
                    </a:lnTo>
                    <a:lnTo>
                      <a:pt x="19" y="6"/>
                    </a:lnTo>
                    <a:lnTo>
                      <a:pt x="21" y="7"/>
                    </a:lnTo>
                    <a:lnTo>
                      <a:pt x="23" y="8"/>
                    </a:lnTo>
                    <a:lnTo>
                      <a:pt x="24" y="9"/>
                    </a:lnTo>
                    <a:lnTo>
                      <a:pt x="26" y="10"/>
                    </a:lnTo>
                    <a:lnTo>
                      <a:pt x="27" y="11"/>
                    </a:lnTo>
                    <a:lnTo>
                      <a:pt x="28" y="12"/>
                    </a:lnTo>
                    <a:lnTo>
                      <a:pt x="29" y="12"/>
                    </a:lnTo>
                    <a:lnTo>
                      <a:pt x="30" y="13"/>
                    </a:lnTo>
                    <a:lnTo>
                      <a:pt x="31" y="14"/>
                    </a:lnTo>
                    <a:lnTo>
                      <a:pt x="31" y="15"/>
                    </a:lnTo>
                    <a:lnTo>
                      <a:pt x="32" y="15"/>
                    </a:lnTo>
                    <a:lnTo>
                      <a:pt x="33" y="16"/>
                    </a:lnTo>
                    <a:lnTo>
                      <a:pt x="34" y="17"/>
                    </a:lnTo>
                    <a:lnTo>
                      <a:pt x="35" y="17"/>
                    </a:lnTo>
                    <a:lnTo>
                      <a:pt x="35" y="18"/>
                    </a:lnTo>
                    <a:lnTo>
                      <a:pt x="36" y="19"/>
                    </a:lnTo>
                    <a:lnTo>
                      <a:pt x="37" y="20"/>
                    </a:lnTo>
                    <a:lnTo>
                      <a:pt x="37" y="19"/>
                    </a:lnTo>
                    <a:lnTo>
                      <a:pt x="36" y="19"/>
                    </a:lnTo>
                    <a:lnTo>
                      <a:pt x="36" y="19"/>
                    </a:lnTo>
                    <a:lnTo>
                      <a:pt x="35" y="19"/>
                    </a:lnTo>
                    <a:lnTo>
                      <a:pt x="35" y="19"/>
                    </a:lnTo>
                    <a:lnTo>
                      <a:pt x="34" y="19"/>
                    </a:lnTo>
                    <a:lnTo>
                      <a:pt x="33" y="19"/>
                    </a:lnTo>
                    <a:lnTo>
                      <a:pt x="32" y="18"/>
                    </a:lnTo>
                    <a:lnTo>
                      <a:pt x="32" y="18"/>
                    </a:lnTo>
                    <a:lnTo>
                      <a:pt x="31" y="18"/>
                    </a:lnTo>
                    <a:lnTo>
                      <a:pt x="30" y="18"/>
                    </a:lnTo>
                    <a:lnTo>
                      <a:pt x="29" y="18"/>
                    </a:lnTo>
                    <a:lnTo>
                      <a:pt x="28" y="17"/>
                    </a:lnTo>
                    <a:lnTo>
                      <a:pt x="26" y="17"/>
                    </a:lnTo>
                    <a:lnTo>
                      <a:pt x="24" y="16"/>
                    </a:lnTo>
                    <a:lnTo>
                      <a:pt x="22" y="16"/>
                    </a:lnTo>
                    <a:lnTo>
                      <a:pt x="20" y="15"/>
                    </a:lnTo>
                    <a:lnTo>
                      <a:pt x="19" y="14"/>
                    </a:lnTo>
                    <a:lnTo>
                      <a:pt x="17" y="14"/>
                    </a:lnTo>
                    <a:lnTo>
                      <a:pt x="16" y="13"/>
                    </a:lnTo>
                    <a:lnTo>
                      <a:pt x="15" y="13"/>
                    </a:lnTo>
                    <a:lnTo>
                      <a:pt x="13" y="12"/>
                    </a:lnTo>
                    <a:lnTo>
                      <a:pt x="12" y="12"/>
                    </a:lnTo>
                    <a:lnTo>
                      <a:pt x="11" y="11"/>
                    </a:lnTo>
                    <a:lnTo>
                      <a:pt x="9" y="10"/>
                    </a:lnTo>
                    <a:lnTo>
                      <a:pt x="8" y="10"/>
                    </a:lnTo>
                    <a:lnTo>
                      <a:pt x="7" y="9"/>
                    </a:lnTo>
                    <a:lnTo>
                      <a:pt x="5" y="9"/>
                    </a:lnTo>
                    <a:lnTo>
                      <a:pt x="3" y="8"/>
                    </a:lnTo>
                    <a:lnTo>
                      <a:pt x="2" y="8"/>
                    </a:lnTo>
                    <a:lnTo>
                      <a:pt x="0" y="7"/>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1994" name="Freeform 2791"/>
            <p:cNvSpPr>
              <a:spLocks/>
            </p:cNvSpPr>
            <p:nvPr/>
          </p:nvSpPr>
          <p:spPr bwMode="auto">
            <a:xfrm>
              <a:off x="3702053" y="4204261"/>
              <a:ext cx="106363" cy="63500"/>
            </a:xfrm>
            <a:custGeom>
              <a:avLst/>
              <a:gdLst>
                <a:gd name="T0" fmla="*/ 27 w 67"/>
                <a:gd name="T1" fmla="*/ 2 h 40"/>
                <a:gd name="T2" fmla="*/ 30 w 67"/>
                <a:gd name="T3" fmla="*/ 4 h 40"/>
                <a:gd name="T4" fmla="*/ 35 w 67"/>
                <a:gd name="T5" fmla="*/ 7 h 40"/>
                <a:gd name="T6" fmla="*/ 40 w 67"/>
                <a:gd name="T7" fmla="*/ 10 h 40"/>
                <a:gd name="T8" fmla="*/ 44 w 67"/>
                <a:gd name="T9" fmla="*/ 13 h 40"/>
                <a:gd name="T10" fmla="*/ 49 w 67"/>
                <a:gd name="T11" fmla="*/ 16 h 40"/>
                <a:gd name="T12" fmla="*/ 52 w 67"/>
                <a:gd name="T13" fmla="*/ 19 h 40"/>
                <a:gd name="T14" fmla="*/ 55 w 67"/>
                <a:gd name="T15" fmla="*/ 22 h 40"/>
                <a:gd name="T16" fmla="*/ 60 w 67"/>
                <a:gd name="T17" fmla="*/ 29 h 40"/>
                <a:gd name="T18" fmla="*/ 65 w 67"/>
                <a:gd name="T19" fmla="*/ 35 h 40"/>
                <a:gd name="T20" fmla="*/ 66 w 67"/>
                <a:gd name="T21" fmla="*/ 40 h 40"/>
                <a:gd name="T22" fmla="*/ 62 w 67"/>
                <a:gd name="T23" fmla="*/ 40 h 40"/>
                <a:gd name="T24" fmla="*/ 57 w 67"/>
                <a:gd name="T25" fmla="*/ 40 h 40"/>
                <a:gd name="T26" fmla="*/ 52 w 67"/>
                <a:gd name="T27" fmla="*/ 39 h 40"/>
                <a:gd name="T28" fmla="*/ 47 w 67"/>
                <a:gd name="T29" fmla="*/ 38 h 40"/>
                <a:gd name="T30" fmla="*/ 42 w 67"/>
                <a:gd name="T31" fmla="*/ 38 h 40"/>
                <a:gd name="T32" fmla="*/ 39 w 67"/>
                <a:gd name="T33" fmla="*/ 37 h 40"/>
                <a:gd name="T34" fmla="*/ 37 w 67"/>
                <a:gd name="T35" fmla="*/ 37 h 40"/>
                <a:gd name="T36" fmla="*/ 34 w 67"/>
                <a:gd name="T37" fmla="*/ 36 h 40"/>
                <a:gd name="T38" fmla="*/ 32 w 67"/>
                <a:gd name="T39" fmla="*/ 36 h 40"/>
                <a:gd name="T40" fmla="*/ 29 w 67"/>
                <a:gd name="T41" fmla="*/ 35 h 40"/>
                <a:gd name="T42" fmla="*/ 24 w 67"/>
                <a:gd name="T43" fmla="*/ 34 h 40"/>
                <a:gd name="T44" fmla="*/ 18 w 67"/>
                <a:gd name="T45" fmla="*/ 31 h 40"/>
                <a:gd name="T46" fmla="*/ 13 w 67"/>
                <a:gd name="T47" fmla="*/ 29 h 40"/>
                <a:gd name="T48" fmla="*/ 8 w 67"/>
                <a:gd name="T49" fmla="*/ 27 h 40"/>
                <a:gd name="T50" fmla="*/ 2 w 67"/>
                <a:gd name="T51" fmla="*/ 24 h 40"/>
                <a:gd name="T52" fmla="*/ 7 w 67"/>
                <a:gd name="T53" fmla="*/ 21 h 40"/>
                <a:gd name="T54" fmla="*/ 13 w 67"/>
                <a:gd name="T55" fmla="*/ 23 h 40"/>
                <a:gd name="T56" fmla="*/ 19 w 67"/>
                <a:gd name="T57" fmla="*/ 25 h 40"/>
                <a:gd name="T58" fmla="*/ 24 w 67"/>
                <a:gd name="T59" fmla="*/ 27 h 40"/>
                <a:gd name="T60" fmla="*/ 29 w 67"/>
                <a:gd name="T61" fmla="*/ 29 h 40"/>
                <a:gd name="T62" fmla="*/ 33 w 67"/>
                <a:gd name="T63" fmla="*/ 30 h 40"/>
                <a:gd name="T64" fmla="*/ 35 w 67"/>
                <a:gd name="T65" fmla="*/ 30 h 40"/>
                <a:gd name="T66" fmla="*/ 38 w 67"/>
                <a:gd name="T67" fmla="*/ 31 h 40"/>
                <a:gd name="T68" fmla="*/ 40 w 67"/>
                <a:gd name="T69" fmla="*/ 31 h 40"/>
                <a:gd name="T70" fmla="*/ 43 w 67"/>
                <a:gd name="T71" fmla="*/ 32 h 40"/>
                <a:gd name="T72" fmla="*/ 46 w 67"/>
                <a:gd name="T73" fmla="*/ 33 h 40"/>
                <a:gd name="T74" fmla="*/ 50 w 67"/>
                <a:gd name="T75" fmla="*/ 33 h 40"/>
                <a:gd name="T76" fmla="*/ 54 w 67"/>
                <a:gd name="T77" fmla="*/ 34 h 40"/>
                <a:gd name="T78" fmla="*/ 58 w 67"/>
                <a:gd name="T79" fmla="*/ 33 h 40"/>
                <a:gd name="T80" fmla="*/ 55 w 67"/>
                <a:gd name="T81" fmla="*/ 29 h 40"/>
                <a:gd name="T82" fmla="*/ 51 w 67"/>
                <a:gd name="T83" fmla="*/ 25 h 40"/>
                <a:gd name="T84" fmla="*/ 48 w 67"/>
                <a:gd name="T85" fmla="*/ 22 h 40"/>
                <a:gd name="T86" fmla="*/ 44 w 67"/>
                <a:gd name="T87" fmla="*/ 19 h 40"/>
                <a:gd name="T88" fmla="*/ 41 w 67"/>
                <a:gd name="T89" fmla="*/ 17 h 40"/>
                <a:gd name="T90" fmla="*/ 37 w 67"/>
                <a:gd name="T91" fmla="*/ 14 h 40"/>
                <a:gd name="T92" fmla="*/ 33 w 67"/>
                <a:gd name="T93" fmla="*/ 12 h 40"/>
                <a:gd name="T94" fmla="*/ 29 w 67"/>
                <a:gd name="T95" fmla="*/ 10 h 40"/>
                <a:gd name="T96" fmla="*/ 24 w 67"/>
                <a:gd name="T97" fmla="*/ 7 h 40"/>
                <a:gd name="T98" fmla="*/ 19 w 67"/>
                <a:gd name="T9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40">
                  <a:moveTo>
                    <a:pt x="23" y="0"/>
                  </a:moveTo>
                  <a:lnTo>
                    <a:pt x="24" y="1"/>
                  </a:lnTo>
                  <a:lnTo>
                    <a:pt x="25" y="1"/>
                  </a:lnTo>
                  <a:lnTo>
                    <a:pt x="27" y="2"/>
                  </a:lnTo>
                  <a:lnTo>
                    <a:pt x="28" y="2"/>
                  </a:lnTo>
                  <a:lnTo>
                    <a:pt x="29" y="3"/>
                  </a:lnTo>
                  <a:lnTo>
                    <a:pt x="29" y="4"/>
                  </a:lnTo>
                  <a:lnTo>
                    <a:pt x="30" y="4"/>
                  </a:lnTo>
                  <a:lnTo>
                    <a:pt x="32" y="5"/>
                  </a:lnTo>
                  <a:lnTo>
                    <a:pt x="33" y="6"/>
                  </a:lnTo>
                  <a:lnTo>
                    <a:pt x="34" y="6"/>
                  </a:lnTo>
                  <a:lnTo>
                    <a:pt x="35" y="7"/>
                  </a:lnTo>
                  <a:lnTo>
                    <a:pt x="36" y="8"/>
                  </a:lnTo>
                  <a:lnTo>
                    <a:pt x="37" y="9"/>
                  </a:lnTo>
                  <a:lnTo>
                    <a:pt x="38" y="9"/>
                  </a:lnTo>
                  <a:lnTo>
                    <a:pt x="40" y="10"/>
                  </a:lnTo>
                  <a:lnTo>
                    <a:pt x="41" y="11"/>
                  </a:lnTo>
                  <a:lnTo>
                    <a:pt x="42" y="12"/>
                  </a:lnTo>
                  <a:lnTo>
                    <a:pt x="43" y="12"/>
                  </a:lnTo>
                  <a:lnTo>
                    <a:pt x="44" y="13"/>
                  </a:lnTo>
                  <a:lnTo>
                    <a:pt x="46" y="14"/>
                  </a:lnTo>
                  <a:lnTo>
                    <a:pt x="47" y="15"/>
                  </a:lnTo>
                  <a:lnTo>
                    <a:pt x="48" y="15"/>
                  </a:lnTo>
                  <a:lnTo>
                    <a:pt x="49" y="16"/>
                  </a:lnTo>
                  <a:lnTo>
                    <a:pt x="50" y="17"/>
                  </a:lnTo>
                  <a:lnTo>
                    <a:pt x="51" y="18"/>
                  </a:lnTo>
                  <a:lnTo>
                    <a:pt x="51" y="18"/>
                  </a:lnTo>
                  <a:lnTo>
                    <a:pt x="52" y="19"/>
                  </a:lnTo>
                  <a:lnTo>
                    <a:pt x="53" y="20"/>
                  </a:lnTo>
                  <a:lnTo>
                    <a:pt x="54" y="20"/>
                  </a:lnTo>
                  <a:lnTo>
                    <a:pt x="54" y="21"/>
                  </a:lnTo>
                  <a:lnTo>
                    <a:pt x="55" y="22"/>
                  </a:lnTo>
                  <a:lnTo>
                    <a:pt x="56" y="23"/>
                  </a:lnTo>
                  <a:lnTo>
                    <a:pt x="58" y="25"/>
                  </a:lnTo>
                  <a:lnTo>
                    <a:pt x="59" y="27"/>
                  </a:lnTo>
                  <a:lnTo>
                    <a:pt x="60" y="29"/>
                  </a:lnTo>
                  <a:lnTo>
                    <a:pt x="62" y="30"/>
                  </a:lnTo>
                  <a:lnTo>
                    <a:pt x="63" y="32"/>
                  </a:lnTo>
                  <a:lnTo>
                    <a:pt x="64" y="34"/>
                  </a:lnTo>
                  <a:lnTo>
                    <a:pt x="65" y="35"/>
                  </a:lnTo>
                  <a:lnTo>
                    <a:pt x="66" y="38"/>
                  </a:lnTo>
                  <a:lnTo>
                    <a:pt x="67" y="40"/>
                  </a:lnTo>
                  <a:lnTo>
                    <a:pt x="67" y="40"/>
                  </a:lnTo>
                  <a:lnTo>
                    <a:pt x="66" y="40"/>
                  </a:lnTo>
                  <a:lnTo>
                    <a:pt x="64" y="40"/>
                  </a:lnTo>
                  <a:lnTo>
                    <a:pt x="63" y="40"/>
                  </a:lnTo>
                  <a:lnTo>
                    <a:pt x="62" y="40"/>
                  </a:lnTo>
                  <a:lnTo>
                    <a:pt x="62" y="40"/>
                  </a:lnTo>
                  <a:lnTo>
                    <a:pt x="60" y="40"/>
                  </a:lnTo>
                  <a:lnTo>
                    <a:pt x="59" y="40"/>
                  </a:lnTo>
                  <a:lnTo>
                    <a:pt x="58" y="40"/>
                  </a:lnTo>
                  <a:lnTo>
                    <a:pt x="57" y="40"/>
                  </a:lnTo>
                  <a:lnTo>
                    <a:pt x="56" y="39"/>
                  </a:lnTo>
                  <a:lnTo>
                    <a:pt x="55" y="39"/>
                  </a:lnTo>
                  <a:lnTo>
                    <a:pt x="53" y="39"/>
                  </a:lnTo>
                  <a:lnTo>
                    <a:pt x="52" y="39"/>
                  </a:lnTo>
                  <a:lnTo>
                    <a:pt x="51" y="39"/>
                  </a:lnTo>
                  <a:lnTo>
                    <a:pt x="49" y="39"/>
                  </a:lnTo>
                  <a:lnTo>
                    <a:pt x="48" y="39"/>
                  </a:lnTo>
                  <a:lnTo>
                    <a:pt x="47" y="38"/>
                  </a:lnTo>
                  <a:lnTo>
                    <a:pt x="45" y="38"/>
                  </a:lnTo>
                  <a:lnTo>
                    <a:pt x="44" y="38"/>
                  </a:lnTo>
                  <a:lnTo>
                    <a:pt x="43" y="38"/>
                  </a:lnTo>
                  <a:lnTo>
                    <a:pt x="42" y="38"/>
                  </a:lnTo>
                  <a:lnTo>
                    <a:pt x="41" y="38"/>
                  </a:lnTo>
                  <a:lnTo>
                    <a:pt x="41" y="38"/>
                  </a:lnTo>
                  <a:lnTo>
                    <a:pt x="40" y="38"/>
                  </a:lnTo>
                  <a:lnTo>
                    <a:pt x="39" y="37"/>
                  </a:lnTo>
                  <a:lnTo>
                    <a:pt x="39" y="37"/>
                  </a:lnTo>
                  <a:lnTo>
                    <a:pt x="38" y="37"/>
                  </a:lnTo>
                  <a:lnTo>
                    <a:pt x="37" y="37"/>
                  </a:lnTo>
                  <a:lnTo>
                    <a:pt x="37" y="37"/>
                  </a:lnTo>
                  <a:lnTo>
                    <a:pt x="36" y="37"/>
                  </a:lnTo>
                  <a:lnTo>
                    <a:pt x="36" y="37"/>
                  </a:lnTo>
                  <a:lnTo>
                    <a:pt x="35" y="37"/>
                  </a:lnTo>
                  <a:lnTo>
                    <a:pt x="34" y="36"/>
                  </a:lnTo>
                  <a:lnTo>
                    <a:pt x="34" y="36"/>
                  </a:lnTo>
                  <a:lnTo>
                    <a:pt x="33" y="36"/>
                  </a:lnTo>
                  <a:lnTo>
                    <a:pt x="32" y="36"/>
                  </a:lnTo>
                  <a:lnTo>
                    <a:pt x="32" y="36"/>
                  </a:lnTo>
                  <a:lnTo>
                    <a:pt x="31" y="36"/>
                  </a:lnTo>
                  <a:lnTo>
                    <a:pt x="31" y="36"/>
                  </a:lnTo>
                  <a:lnTo>
                    <a:pt x="30" y="35"/>
                  </a:lnTo>
                  <a:lnTo>
                    <a:pt x="29" y="35"/>
                  </a:lnTo>
                  <a:lnTo>
                    <a:pt x="28" y="35"/>
                  </a:lnTo>
                  <a:lnTo>
                    <a:pt x="27" y="35"/>
                  </a:lnTo>
                  <a:lnTo>
                    <a:pt x="26" y="34"/>
                  </a:lnTo>
                  <a:lnTo>
                    <a:pt x="24" y="34"/>
                  </a:lnTo>
                  <a:lnTo>
                    <a:pt x="23" y="33"/>
                  </a:lnTo>
                  <a:lnTo>
                    <a:pt x="21" y="33"/>
                  </a:lnTo>
                  <a:lnTo>
                    <a:pt x="20" y="32"/>
                  </a:lnTo>
                  <a:lnTo>
                    <a:pt x="18" y="31"/>
                  </a:lnTo>
                  <a:lnTo>
                    <a:pt x="17" y="31"/>
                  </a:lnTo>
                  <a:lnTo>
                    <a:pt x="16" y="30"/>
                  </a:lnTo>
                  <a:lnTo>
                    <a:pt x="14" y="30"/>
                  </a:lnTo>
                  <a:lnTo>
                    <a:pt x="13" y="29"/>
                  </a:lnTo>
                  <a:lnTo>
                    <a:pt x="11" y="29"/>
                  </a:lnTo>
                  <a:lnTo>
                    <a:pt x="10" y="28"/>
                  </a:lnTo>
                  <a:lnTo>
                    <a:pt x="9" y="28"/>
                  </a:lnTo>
                  <a:lnTo>
                    <a:pt x="8" y="27"/>
                  </a:lnTo>
                  <a:lnTo>
                    <a:pt x="7" y="26"/>
                  </a:lnTo>
                  <a:lnTo>
                    <a:pt x="6" y="26"/>
                  </a:lnTo>
                  <a:lnTo>
                    <a:pt x="4" y="25"/>
                  </a:lnTo>
                  <a:lnTo>
                    <a:pt x="2" y="24"/>
                  </a:lnTo>
                  <a:lnTo>
                    <a:pt x="1" y="24"/>
                  </a:lnTo>
                  <a:lnTo>
                    <a:pt x="0" y="23"/>
                  </a:lnTo>
                  <a:lnTo>
                    <a:pt x="6" y="20"/>
                  </a:lnTo>
                  <a:lnTo>
                    <a:pt x="7" y="21"/>
                  </a:lnTo>
                  <a:lnTo>
                    <a:pt x="8" y="21"/>
                  </a:lnTo>
                  <a:lnTo>
                    <a:pt x="9" y="22"/>
                  </a:lnTo>
                  <a:lnTo>
                    <a:pt x="11" y="22"/>
                  </a:lnTo>
                  <a:lnTo>
                    <a:pt x="13" y="23"/>
                  </a:lnTo>
                  <a:lnTo>
                    <a:pt x="15" y="24"/>
                  </a:lnTo>
                  <a:lnTo>
                    <a:pt x="16" y="24"/>
                  </a:lnTo>
                  <a:lnTo>
                    <a:pt x="17" y="24"/>
                  </a:lnTo>
                  <a:lnTo>
                    <a:pt x="19" y="25"/>
                  </a:lnTo>
                  <a:lnTo>
                    <a:pt x="20" y="25"/>
                  </a:lnTo>
                  <a:lnTo>
                    <a:pt x="21" y="26"/>
                  </a:lnTo>
                  <a:lnTo>
                    <a:pt x="23" y="26"/>
                  </a:lnTo>
                  <a:lnTo>
                    <a:pt x="24" y="27"/>
                  </a:lnTo>
                  <a:lnTo>
                    <a:pt x="25" y="27"/>
                  </a:lnTo>
                  <a:lnTo>
                    <a:pt x="27" y="28"/>
                  </a:lnTo>
                  <a:lnTo>
                    <a:pt x="28" y="28"/>
                  </a:lnTo>
                  <a:lnTo>
                    <a:pt x="29" y="29"/>
                  </a:lnTo>
                  <a:lnTo>
                    <a:pt x="31" y="29"/>
                  </a:lnTo>
                  <a:lnTo>
                    <a:pt x="32" y="29"/>
                  </a:lnTo>
                  <a:lnTo>
                    <a:pt x="32" y="29"/>
                  </a:lnTo>
                  <a:lnTo>
                    <a:pt x="33" y="30"/>
                  </a:lnTo>
                  <a:lnTo>
                    <a:pt x="33" y="30"/>
                  </a:lnTo>
                  <a:lnTo>
                    <a:pt x="34" y="30"/>
                  </a:lnTo>
                  <a:lnTo>
                    <a:pt x="35" y="30"/>
                  </a:lnTo>
                  <a:lnTo>
                    <a:pt x="35" y="30"/>
                  </a:lnTo>
                  <a:lnTo>
                    <a:pt x="36" y="31"/>
                  </a:lnTo>
                  <a:lnTo>
                    <a:pt x="36" y="31"/>
                  </a:lnTo>
                  <a:lnTo>
                    <a:pt x="37" y="31"/>
                  </a:lnTo>
                  <a:lnTo>
                    <a:pt x="38" y="31"/>
                  </a:lnTo>
                  <a:lnTo>
                    <a:pt x="38" y="31"/>
                  </a:lnTo>
                  <a:lnTo>
                    <a:pt x="39" y="31"/>
                  </a:lnTo>
                  <a:lnTo>
                    <a:pt x="39" y="31"/>
                  </a:lnTo>
                  <a:lnTo>
                    <a:pt x="40" y="31"/>
                  </a:lnTo>
                  <a:lnTo>
                    <a:pt x="40" y="32"/>
                  </a:lnTo>
                  <a:lnTo>
                    <a:pt x="41" y="32"/>
                  </a:lnTo>
                  <a:lnTo>
                    <a:pt x="41" y="32"/>
                  </a:lnTo>
                  <a:lnTo>
                    <a:pt x="43" y="32"/>
                  </a:lnTo>
                  <a:lnTo>
                    <a:pt x="43" y="32"/>
                  </a:lnTo>
                  <a:lnTo>
                    <a:pt x="45" y="32"/>
                  </a:lnTo>
                  <a:lnTo>
                    <a:pt x="45" y="33"/>
                  </a:lnTo>
                  <a:lnTo>
                    <a:pt x="46" y="33"/>
                  </a:lnTo>
                  <a:lnTo>
                    <a:pt x="47" y="33"/>
                  </a:lnTo>
                  <a:lnTo>
                    <a:pt x="48" y="33"/>
                  </a:lnTo>
                  <a:lnTo>
                    <a:pt x="49" y="33"/>
                  </a:lnTo>
                  <a:lnTo>
                    <a:pt x="50" y="33"/>
                  </a:lnTo>
                  <a:lnTo>
                    <a:pt x="51" y="33"/>
                  </a:lnTo>
                  <a:lnTo>
                    <a:pt x="51" y="33"/>
                  </a:lnTo>
                  <a:lnTo>
                    <a:pt x="53" y="34"/>
                  </a:lnTo>
                  <a:lnTo>
                    <a:pt x="54" y="34"/>
                  </a:lnTo>
                  <a:lnTo>
                    <a:pt x="55" y="34"/>
                  </a:lnTo>
                  <a:lnTo>
                    <a:pt x="57" y="34"/>
                  </a:lnTo>
                  <a:lnTo>
                    <a:pt x="58" y="34"/>
                  </a:lnTo>
                  <a:lnTo>
                    <a:pt x="58" y="33"/>
                  </a:lnTo>
                  <a:lnTo>
                    <a:pt x="57" y="32"/>
                  </a:lnTo>
                  <a:lnTo>
                    <a:pt x="56" y="31"/>
                  </a:lnTo>
                  <a:lnTo>
                    <a:pt x="55" y="30"/>
                  </a:lnTo>
                  <a:lnTo>
                    <a:pt x="55" y="29"/>
                  </a:lnTo>
                  <a:lnTo>
                    <a:pt x="53" y="28"/>
                  </a:lnTo>
                  <a:lnTo>
                    <a:pt x="52" y="26"/>
                  </a:lnTo>
                  <a:lnTo>
                    <a:pt x="52" y="26"/>
                  </a:lnTo>
                  <a:lnTo>
                    <a:pt x="51" y="25"/>
                  </a:lnTo>
                  <a:lnTo>
                    <a:pt x="50" y="24"/>
                  </a:lnTo>
                  <a:lnTo>
                    <a:pt x="49" y="23"/>
                  </a:lnTo>
                  <a:lnTo>
                    <a:pt x="49" y="23"/>
                  </a:lnTo>
                  <a:lnTo>
                    <a:pt x="48" y="22"/>
                  </a:lnTo>
                  <a:lnTo>
                    <a:pt x="47" y="21"/>
                  </a:lnTo>
                  <a:lnTo>
                    <a:pt x="46" y="21"/>
                  </a:lnTo>
                  <a:lnTo>
                    <a:pt x="45" y="20"/>
                  </a:lnTo>
                  <a:lnTo>
                    <a:pt x="44" y="19"/>
                  </a:lnTo>
                  <a:lnTo>
                    <a:pt x="44" y="19"/>
                  </a:lnTo>
                  <a:lnTo>
                    <a:pt x="43" y="18"/>
                  </a:lnTo>
                  <a:lnTo>
                    <a:pt x="42" y="17"/>
                  </a:lnTo>
                  <a:lnTo>
                    <a:pt x="41" y="17"/>
                  </a:lnTo>
                  <a:lnTo>
                    <a:pt x="40" y="16"/>
                  </a:lnTo>
                  <a:lnTo>
                    <a:pt x="39" y="15"/>
                  </a:lnTo>
                  <a:lnTo>
                    <a:pt x="38" y="15"/>
                  </a:lnTo>
                  <a:lnTo>
                    <a:pt x="37" y="14"/>
                  </a:lnTo>
                  <a:lnTo>
                    <a:pt x="36" y="14"/>
                  </a:lnTo>
                  <a:lnTo>
                    <a:pt x="35" y="13"/>
                  </a:lnTo>
                  <a:lnTo>
                    <a:pt x="34" y="12"/>
                  </a:lnTo>
                  <a:lnTo>
                    <a:pt x="33" y="12"/>
                  </a:lnTo>
                  <a:lnTo>
                    <a:pt x="32" y="11"/>
                  </a:lnTo>
                  <a:lnTo>
                    <a:pt x="31" y="11"/>
                  </a:lnTo>
                  <a:lnTo>
                    <a:pt x="30" y="10"/>
                  </a:lnTo>
                  <a:lnTo>
                    <a:pt x="29" y="10"/>
                  </a:lnTo>
                  <a:lnTo>
                    <a:pt x="28" y="9"/>
                  </a:lnTo>
                  <a:lnTo>
                    <a:pt x="27" y="9"/>
                  </a:lnTo>
                  <a:lnTo>
                    <a:pt x="26" y="8"/>
                  </a:lnTo>
                  <a:lnTo>
                    <a:pt x="24" y="7"/>
                  </a:lnTo>
                  <a:lnTo>
                    <a:pt x="23" y="6"/>
                  </a:lnTo>
                  <a:lnTo>
                    <a:pt x="21" y="5"/>
                  </a:lnTo>
                  <a:lnTo>
                    <a:pt x="20" y="5"/>
                  </a:lnTo>
                  <a:lnTo>
                    <a:pt x="19" y="4"/>
                  </a:lnTo>
                  <a:lnTo>
                    <a:pt x="19" y="3"/>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95" name="Freeform 2792"/>
            <p:cNvSpPr>
              <a:spLocks/>
            </p:cNvSpPr>
            <p:nvPr/>
          </p:nvSpPr>
          <p:spPr bwMode="auto">
            <a:xfrm>
              <a:off x="3714753" y="4205848"/>
              <a:ext cx="85725" cy="57150"/>
            </a:xfrm>
            <a:custGeom>
              <a:avLst/>
              <a:gdLst>
                <a:gd name="T0" fmla="*/ 22 w 54"/>
                <a:gd name="T1" fmla="*/ 32 h 36"/>
                <a:gd name="T2" fmla="*/ 54 w 54"/>
                <a:gd name="T3" fmla="*/ 36 h 36"/>
                <a:gd name="T4" fmla="*/ 50 w 54"/>
                <a:gd name="T5" fmla="*/ 26 h 36"/>
                <a:gd name="T6" fmla="*/ 35 w 54"/>
                <a:gd name="T7" fmla="*/ 17 h 36"/>
                <a:gd name="T8" fmla="*/ 20 w 54"/>
                <a:gd name="T9" fmla="*/ 5 h 36"/>
                <a:gd name="T10" fmla="*/ 12 w 54"/>
                <a:gd name="T11" fmla="*/ 0 h 36"/>
                <a:gd name="T12" fmla="*/ 0 w 54"/>
                <a:gd name="T13" fmla="*/ 21 h 36"/>
                <a:gd name="T14" fmla="*/ 13 w 54"/>
                <a:gd name="T15" fmla="*/ 25 h 36"/>
                <a:gd name="T16" fmla="*/ 16 w 54"/>
                <a:gd name="T17" fmla="*/ 30 h 36"/>
                <a:gd name="T18" fmla="*/ 22 w 54"/>
                <a:gd name="T1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2" y="32"/>
                  </a:moveTo>
                  <a:lnTo>
                    <a:pt x="54" y="36"/>
                  </a:lnTo>
                  <a:lnTo>
                    <a:pt x="50" y="26"/>
                  </a:lnTo>
                  <a:lnTo>
                    <a:pt x="35" y="17"/>
                  </a:lnTo>
                  <a:lnTo>
                    <a:pt x="20" y="5"/>
                  </a:lnTo>
                  <a:lnTo>
                    <a:pt x="12" y="0"/>
                  </a:lnTo>
                  <a:lnTo>
                    <a:pt x="0" y="21"/>
                  </a:lnTo>
                  <a:lnTo>
                    <a:pt x="13" y="25"/>
                  </a:lnTo>
                  <a:lnTo>
                    <a:pt x="16" y="30"/>
                  </a:lnTo>
                  <a:lnTo>
                    <a:pt x="22" y="32"/>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96" name="Freeform 2793"/>
            <p:cNvSpPr>
              <a:spLocks/>
            </p:cNvSpPr>
            <p:nvPr/>
          </p:nvSpPr>
          <p:spPr bwMode="auto">
            <a:xfrm>
              <a:off x="3721101" y="4218548"/>
              <a:ext cx="58738" cy="31750"/>
            </a:xfrm>
            <a:custGeom>
              <a:avLst/>
              <a:gdLst>
                <a:gd name="T0" fmla="*/ 4 w 37"/>
                <a:gd name="T1" fmla="*/ 0 h 20"/>
                <a:gd name="T2" fmla="*/ 5 w 37"/>
                <a:gd name="T3" fmla="*/ 0 h 20"/>
                <a:gd name="T4" fmla="*/ 7 w 37"/>
                <a:gd name="T5" fmla="*/ 1 h 20"/>
                <a:gd name="T6" fmla="*/ 8 w 37"/>
                <a:gd name="T7" fmla="*/ 2 h 20"/>
                <a:gd name="T8" fmla="*/ 10 w 37"/>
                <a:gd name="T9" fmla="*/ 2 h 20"/>
                <a:gd name="T10" fmla="*/ 12 w 37"/>
                <a:gd name="T11" fmla="*/ 3 h 20"/>
                <a:gd name="T12" fmla="*/ 13 w 37"/>
                <a:gd name="T13" fmla="*/ 4 h 20"/>
                <a:gd name="T14" fmla="*/ 15 w 37"/>
                <a:gd name="T15" fmla="*/ 5 h 20"/>
                <a:gd name="T16" fmla="*/ 17 w 37"/>
                <a:gd name="T17" fmla="*/ 5 h 20"/>
                <a:gd name="T18" fmla="*/ 19 w 37"/>
                <a:gd name="T19" fmla="*/ 6 h 20"/>
                <a:gd name="T20" fmla="*/ 21 w 37"/>
                <a:gd name="T21" fmla="*/ 7 h 20"/>
                <a:gd name="T22" fmla="*/ 23 w 37"/>
                <a:gd name="T23" fmla="*/ 8 h 20"/>
                <a:gd name="T24" fmla="*/ 24 w 37"/>
                <a:gd name="T25" fmla="*/ 9 h 20"/>
                <a:gd name="T26" fmla="*/ 26 w 37"/>
                <a:gd name="T27" fmla="*/ 10 h 20"/>
                <a:gd name="T28" fmla="*/ 27 w 37"/>
                <a:gd name="T29" fmla="*/ 11 h 20"/>
                <a:gd name="T30" fmla="*/ 28 w 37"/>
                <a:gd name="T31" fmla="*/ 12 h 20"/>
                <a:gd name="T32" fmla="*/ 29 w 37"/>
                <a:gd name="T33" fmla="*/ 12 h 20"/>
                <a:gd name="T34" fmla="*/ 30 w 37"/>
                <a:gd name="T35" fmla="*/ 13 h 20"/>
                <a:gd name="T36" fmla="*/ 31 w 37"/>
                <a:gd name="T37" fmla="*/ 14 h 20"/>
                <a:gd name="T38" fmla="*/ 31 w 37"/>
                <a:gd name="T39" fmla="*/ 15 h 20"/>
                <a:gd name="T40" fmla="*/ 32 w 37"/>
                <a:gd name="T41" fmla="*/ 15 h 20"/>
                <a:gd name="T42" fmla="*/ 33 w 37"/>
                <a:gd name="T43" fmla="*/ 16 h 20"/>
                <a:gd name="T44" fmla="*/ 34 w 37"/>
                <a:gd name="T45" fmla="*/ 17 h 20"/>
                <a:gd name="T46" fmla="*/ 35 w 37"/>
                <a:gd name="T47" fmla="*/ 17 h 20"/>
                <a:gd name="T48" fmla="*/ 35 w 37"/>
                <a:gd name="T49" fmla="*/ 18 h 20"/>
                <a:gd name="T50" fmla="*/ 36 w 37"/>
                <a:gd name="T51" fmla="*/ 19 h 20"/>
                <a:gd name="T52" fmla="*/ 37 w 37"/>
                <a:gd name="T53" fmla="*/ 20 h 20"/>
                <a:gd name="T54" fmla="*/ 37 w 37"/>
                <a:gd name="T55" fmla="*/ 19 h 20"/>
                <a:gd name="T56" fmla="*/ 36 w 37"/>
                <a:gd name="T57" fmla="*/ 19 h 20"/>
                <a:gd name="T58" fmla="*/ 36 w 37"/>
                <a:gd name="T59" fmla="*/ 19 h 20"/>
                <a:gd name="T60" fmla="*/ 35 w 37"/>
                <a:gd name="T61" fmla="*/ 19 h 20"/>
                <a:gd name="T62" fmla="*/ 35 w 37"/>
                <a:gd name="T63" fmla="*/ 19 h 20"/>
                <a:gd name="T64" fmla="*/ 34 w 37"/>
                <a:gd name="T65" fmla="*/ 19 h 20"/>
                <a:gd name="T66" fmla="*/ 33 w 37"/>
                <a:gd name="T67" fmla="*/ 19 h 20"/>
                <a:gd name="T68" fmla="*/ 32 w 37"/>
                <a:gd name="T69" fmla="*/ 18 h 20"/>
                <a:gd name="T70" fmla="*/ 32 w 37"/>
                <a:gd name="T71" fmla="*/ 18 h 20"/>
                <a:gd name="T72" fmla="*/ 31 w 37"/>
                <a:gd name="T73" fmla="*/ 18 h 20"/>
                <a:gd name="T74" fmla="*/ 30 w 37"/>
                <a:gd name="T75" fmla="*/ 18 h 20"/>
                <a:gd name="T76" fmla="*/ 29 w 37"/>
                <a:gd name="T77" fmla="*/ 18 h 20"/>
                <a:gd name="T78" fmla="*/ 28 w 37"/>
                <a:gd name="T79" fmla="*/ 17 h 20"/>
                <a:gd name="T80" fmla="*/ 26 w 37"/>
                <a:gd name="T81" fmla="*/ 17 h 20"/>
                <a:gd name="T82" fmla="*/ 24 w 37"/>
                <a:gd name="T83" fmla="*/ 16 h 20"/>
                <a:gd name="T84" fmla="*/ 22 w 37"/>
                <a:gd name="T85" fmla="*/ 16 h 20"/>
                <a:gd name="T86" fmla="*/ 20 w 37"/>
                <a:gd name="T87" fmla="*/ 15 h 20"/>
                <a:gd name="T88" fmla="*/ 19 w 37"/>
                <a:gd name="T89" fmla="*/ 14 h 20"/>
                <a:gd name="T90" fmla="*/ 17 w 37"/>
                <a:gd name="T91" fmla="*/ 14 h 20"/>
                <a:gd name="T92" fmla="*/ 16 w 37"/>
                <a:gd name="T93" fmla="*/ 13 h 20"/>
                <a:gd name="T94" fmla="*/ 15 w 37"/>
                <a:gd name="T95" fmla="*/ 13 h 20"/>
                <a:gd name="T96" fmla="*/ 13 w 37"/>
                <a:gd name="T97" fmla="*/ 12 h 20"/>
                <a:gd name="T98" fmla="*/ 12 w 37"/>
                <a:gd name="T99" fmla="*/ 12 h 20"/>
                <a:gd name="T100" fmla="*/ 11 w 37"/>
                <a:gd name="T101" fmla="*/ 11 h 20"/>
                <a:gd name="T102" fmla="*/ 9 w 37"/>
                <a:gd name="T103" fmla="*/ 10 h 20"/>
                <a:gd name="T104" fmla="*/ 8 w 37"/>
                <a:gd name="T105" fmla="*/ 10 h 20"/>
                <a:gd name="T106" fmla="*/ 7 w 37"/>
                <a:gd name="T107" fmla="*/ 9 h 20"/>
                <a:gd name="T108" fmla="*/ 5 w 37"/>
                <a:gd name="T109" fmla="*/ 9 h 20"/>
                <a:gd name="T110" fmla="*/ 3 w 37"/>
                <a:gd name="T111" fmla="*/ 8 h 20"/>
                <a:gd name="T112" fmla="*/ 2 w 37"/>
                <a:gd name="T113" fmla="*/ 8 h 20"/>
                <a:gd name="T114" fmla="*/ 0 w 37"/>
                <a:gd name="T115" fmla="*/ 7 h 20"/>
                <a:gd name="T116" fmla="*/ 4 w 37"/>
                <a:gd name="T1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20">
                  <a:moveTo>
                    <a:pt x="4" y="0"/>
                  </a:moveTo>
                  <a:lnTo>
                    <a:pt x="5" y="0"/>
                  </a:lnTo>
                  <a:lnTo>
                    <a:pt x="7" y="1"/>
                  </a:lnTo>
                  <a:lnTo>
                    <a:pt x="8" y="2"/>
                  </a:lnTo>
                  <a:lnTo>
                    <a:pt x="10" y="2"/>
                  </a:lnTo>
                  <a:lnTo>
                    <a:pt x="12" y="3"/>
                  </a:lnTo>
                  <a:lnTo>
                    <a:pt x="13" y="4"/>
                  </a:lnTo>
                  <a:lnTo>
                    <a:pt x="15" y="5"/>
                  </a:lnTo>
                  <a:lnTo>
                    <a:pt x="17" y="5"/>
                  </a:lnTo>
                  <a:lnTo>
                    <a:pt x="19" y="6"/>
                  </a:lnTo>
                  <a:lnTo>
                    <a:pt x="21" y="7"/>
                  </a:lnTo>
                  <a:lnTo>
                    <a:pt x="23" y="8"/>
                  </a:lnTo>
                  <a:lnTo>
                    <a:pt x="24" y="9"/>
                  </a:lnTo>
                  <a:lnTo>
                    <a:pt x="26" y="10"/>
                  </a:lnTo>
                  <a:lnTo>
                    <a:pt x="27" y="11"/>
                  </a:lnTo>
                  <a:lnTo>
                    <a:pt x="28" y="12"/>
                  </a:lnTo>
                  <a:lnTo>
                    <a:pt x="29" y="12"/>
                  </a:lnTo>
                  <a:lnTo>
                    <a:pt x="30" y="13"/>
                  </a:lnTo>
                  <a:lnTo>
                    <a:pt x="31" y="14"/>
                  </a:lnTo>
                  <a:lnTo>
                    <a:pt x="31" y="15"/>
                  </a:lnTo>
                  <a:lnTo>
                    <a:pt x="32" y="15"/>
                  </a:lnTo>
                  <a:lnTo>
                    <a:pt x="33" y="16"/>
                  </a:lnTo>
                  <a:lnTo>
                    <a:pt x="34" y="17"/>
                  </a:lnTo>
                  <a:lnTo>
                    <a:pt x="35" y="17"/>
                  </a:lnTo>
                  <a:lnTo>
                    <a:pt x="35" y="18"/>
                  </a:lnTo>
                  <a:lnTo>
                    <a:pt x="36" y="19"/>
                  </a:lnTo>
                  <a:lnTo>
                    <a:pt x="37" y="20"/>
                  </a:lnTo>
                  <a:lnTo>
                    <a:pt x="37" y="19"/>
                  </a:lnTo>
                  <a:lnTo>
                    <a:pt x="36" y="19"/>
                  </a:lnTo>
                  <a:lnTo>
                    <a:pt x="36" y="19"/>
                  </a:lnTo>
                  <a:lnTo>
                    <a:pt x="35" y="19"/>
                  </a:lnTo>
                  <a:lnTo>
                    <a:pt x="35" y="19"/>
                  </a:lnTo>
                  <a:lnTo>
                    <a:pt x="34" y="19"/>
                  </a:lnTo>
                  <a:lnTo>
                    <a:pt x="33" y="19"/>
                  </a:lnTo>
                  <a:lnTo>
                    <a:pt x="32" y="18"/>
                  </a:lnTo>
                  <a:lnTo>
                    <a:pt x="32" y="18"/>
                  </a:lnTo>
                  <a:lnTo>
                    <a:pt x="31" y="18"/>
                  </a:lnTo>
                  <a:lnTo>
                    <a:pt x="30" y="18"/>
                  </a:lnTo>
                  <a:lnTo>
                    <a:pt x="29" y="18"/>
                  </a:lnTo>
                  <a:lnTo>
                    <a:pt x="28" y="17"/>
                  </a:lnTo>
                  <a:lnTo>
                    <a:pt x="26" y="17"/>
                  </a:lnTo>
                  <a:lnTo>
                    <a:pt x="24" y="16"/>
                  </a:lnTo>
                  <a:lnTo>
                    <a:pt x="22" y="16"/>
                  </a:lnTo>
                  <a:lnTo>
                    <a:pt x="20" y="15"/>
                  </a:lnTo>
                  <a:lnTo>
                    <a:pt x="19" y="14"/>
                  </a:lnTo>
                  <a:lnTo>
                    <a:pt x="17" y="14"/>
                  </a:lnTo>
                  <a:lnTo>
                    <a:pt x="16" y="13"/>
                  </a:lnTo>
                  <a:lnTo>
                    <a:pt x="15" y="13"/>
                  </a:lnTo>
                  <a:lnTo>
                    <a:pt x="13" y="12"/>
                  </a:lnTo>
                  <a:lnTo>
                    <a:pt x="12" y="12"/>
                  </a:lnTo>
                  <a:lnTo>
                    <a:pt x="11" y="11"/>
                  </a:lnTo>
                  <a:lnTo>
                    <a:pt x="9" y="10"/>
                  </a:lnTo>
                  <a:lnTo>
                    <a:pt x="8" y="10"/>
                  </a:lnTo>
                  <a:lnTo>
                    <a:pt x="7" y="9"/>
                  </a:lnTo>
                  <a:lnTo>
                    <a:pt x="5" y="9"/>
                  </a:lnTo>
                  <a:lnTo>
                    <a:pt x="3" y="8"/>
                  </a:lnTo>
                  <a:lnTo>
                    <a:pt x="2" y="8"/>
                  </a:lnTo>
                  <a:lnTo>
                    <a:pt x="0" y="7"/>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97" name="Freeform 2794"/>
            <p:cNvSpPr>
              <a:spLocks/>
            </p:cNvSpPr>
            <p:nvPr/>
          </p:nvSpPr>
          <p:spPr bwMode="auto">
            <a:xfrm>
              <a:off x="3714753" y="4205848"/>
              <a:ext cx="85725" cy="57150"/>
            </a:xfrm>
            <a:custGeom>
              <a:avLst/>
              <a:gdLst>
                <a:gd name="T0" fmla="*/ 22 w 54"/>
                <a:gd name="T1" fmla="*/ 32 h 36"/>
                <a:gd name="T2" fmla="*/ 54 w 54"/>
                <a:gd name="T3" fmla="*/ 36 h 36"/>
                <a:gd name="T4" fmla="*/ 50 w 54"/>
                <a:gd name="T5" fmla="*/ 26 h 36"/>
                <a:gd name="T6" fmla="*/ 35 w 54"/>
                <a:gd name="T7" fmla="*/ 17 h 36"/>
                <a:gd name="T8" fmla="*/ 20 w 54"/>
                <a:gd name="T9" fmla="*/ 5 h 36"/>
                <a:gd name="T10" fmla="*/ 12 w 54"/>
                <a:gd name="T11" fmla="*/ 0 h 36"/>
                <a:gd name="T12" fmla="*/ 0 w 54"/>
                <a:gd name="T13" fmla="*/ 21 h 36"/>
                <a:gd name="T14" fmla="*/ 13 w 54"/>
                <a:gd name="T15" fmla="*/ 25 h 36"/>
                <a:gd name="T16" fmla="*/ 16 w 54"/>
                <a:gd name="T17" fmla="*/ 30 h 36"/>
                <a:gd name="T18" fmla="*/ 22 w 54"/>
                <a:gd name="T1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2" y="32"/>
                  </a:moveTo>
                  <a:lnTo>
                    <a:pt x="54" y="36"/>
                  </a:lnTo>
                  <a:lnTo>
                    <a:pt x="50" y="26"/>
                  </a:lnTo>
                  <a:lnTo>
                    <a:pt x="35" y="17"/>
                  </a:lnTo>
                  <a:lnTo>
                    <a:pt x="20" y="5"/>
                  </a:lnTo>
                  <a:lnTo>
                    <a:pt x="12" y="0"/>
                  </a:lnTo>
                  <a:lnTo>
                    <a:pt x="0" y="21"/>
                  </a:lnTo>
                  <a:lnTo>
                    <a:pt x="13" y="25"/>
                  </a:lnTo>
                  <a:lnTo>
                    <a:pt x="16" y="30"/>
                  </a:lnTo>
                  <a:lnTo>
                    <a:pt x="22" y="32"/>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98" name="Freeform 2795"/>
            <p:cNvSpPr>
              <a:spLocks/>
            </p:cNvSpPr>
            <p:nvPr/>
          </p:nvSpPr>
          <p:spPr bwMode="auto">
            <a:xfrm>
              <a:off x="3721101" y="4218548"/>
              <a:ext cx="58738" cy="31750"/>
            </a:xfrm>
            <a:custGeom>
              <a:avLst/>
              <a:gdLst>
                <a:gd name="T0" fmla="*/ 4 w 37"/>
                <a:gd name="T1" fmla="*/ 0 h 20"/>
                <a:gd name="T2" fmla="*/ 5 w 37"/>
                <a:gd name="T3" fmla="*/ 0 h 20"/>
                <a:gd name="T4" fmla="*/ 7 w 37"/>
                <a:gd name="T5" fmla="*/ 1 h 20"/>
                <a:gd name="T6" fmla="*/ 8 w 37"/>
                <a:gd name="T7" fmla="*/ 2 h 20"/>
                <a:gd name="T8" fmla="*/ 10 w 37"/>
                <a:gd name="T9" fmla="*/ 2 h 20"/>
                <a:gd name="T10" fmla="*/ 12 w 37"/>
                <a:gd name="T11" fmla="*/ 3 h 20"/>
                <a:gd name="T12" fmla="*/ 13 w 37"/>
                <a:gd name="T13" fmla="*/ 4 h 20"/>
                <a:gd name="T14" fmla="*/ 15 w 37"/>
                <a:gd name="T15" fmla="*/ 5 h 20"/>
                <a:gd name="T16" fmla="*/ 17 w 37"/>
                <a:gd name="T17" fmla="*/ 5 h 20"/>
                <a:gd name="T18" fmla="*/ 19 w 37"/>
                <a:gd name="T19" fmla="*/ 6 h 20"/>
                <a:gd name="T20" fmla="*/ 21 w 37"/>
                <a:gd name="T21" fmla="*/ 7 h 20"/>
                <a:gd name="T22" fmla="*/ 23 w 37"/>
                <a:gd name="T23" fmla="*/ 8 h 20"/>
                <a:gd name="T24" fmla="*/ 24 w 37"/>
                <a:gd name="T25" fmla="*/ 9 h 20"/>
                <a:gd name="T26" fmla="*/ 26 w 37"/>
                <a:gd name="T27" fmla="*/ 10 h 20"/>
                <a:gd name="T28" fmla="*/ 27 w 37"/>
                <a:gd name="T29" fmla="*/ 11 h 20"/>
                <a:gd name="T30" fmla="*/ 28 w 37"/>
                <a:gd name="T31" fmla="*/ 12 h 20"/>
                <a:gd name="T32" fmla="*/ 29 w 37"/>
                <a:gd name="T33" fmla="*/ 12 h 20"/>
                <a:gd name="T34" fmla="*/ 30 w 37"/>
                <a:gd name="T35" fmla="*/ 13 h 20"/>
                <a:gd name="T36" fmla="*/ 31 w 37"/>
                <a:gd name="T37" fmla="*/ 14 h 20"/>
                <a:gd name="T38" fmla="*/ 31 w 37"/>
                <a:gd name="T39" fmla="*/ 15 h 20"/>
                <a:gd name="T40" fmla="*/ 32 w 37"/>
                <a:gd name="T41" fmla="*/ 15 h 20"/>
                <a:gd name="T42" fmla="*/ 33 w 37"/>
                <a:gd name="T43" fmla="*/ 16 h 20"/>
                <a:gd name="T44" fmla="*/ 34 w 37"/>
                <a:gd name="T45" fmla="*/ 17 h 20"/>
                <a:gd name="T46" fmla="*/ 35 w 37"/>
                <a:gd name="T47" fmla="*/ 17 h 20"/>
                <a:gd name="T48" fmla="*/ 35 w 37"/>
                <a:gd name="T49" fmla="*/ 18 h 20"/>
                <a:gd name="T50" fmla="*/ 36 w 37"/>
                <a:gd name="T51" fmla="*/ 19 h 20"/>
                <a:gd name="T52" fmla="*/ 37 w 37"/>
                <a:gd name="T53" fmla="*/ 20 h 20"/>
                <a:gd name="T54" fmla="*/ 37 w 37"/>
                <a:gd name="T55" fmla="*/ 19 h 20"/>
                <a:gd name="T56" fmla="*/ 36 w 37"/>
                <a:gd name="T57" fmla="*/ 19 h 20"/>
                <a:gd name="T58" fmla="*/ 36 w 37"/>
                <a:gd name="T59" fmla="*/ 19 h 20"/>
                <a:gd name="T60" fmla="*/ 35 w 37"/>
                <a:gd name="T61" fmla="*/ 19 h 20"/>
                <a:gd name="T62" fmla="*/ 35 w 37"/>
                <a:gd name="T63" fmla="*/ 19 h 20"/>
                <a:gd name="T64" fmla="*/ 34 w 37"/>
                <a:gd name="T65" fmla="*/ 19 h 20"/>
                <a:gd name="T66" fmla="*/ 33 w 37"/>
                <a:gd name="T67" fmla="*/ 19 h 20"/>
                <a:gd name="T68" fmla="*/ 32 w 37"/>
                <a:gd name="T69" fmla="*/ 18 h 20"/>
                <a:gd name="T70" fmla="*/ 32 w 37"/>
                <a:gd name="T71" fmla="*/ 18 h 20"/>
                <a:gd name="T72" fmla="*/ 31 w 37"/>
                <a:gd name="T73" fmla="*/ 18 h 20"/>
                <a:gd name="T74" fmla="*/ 30 w 37"/>
                <a:gd name="T75" fmla="*/ 18 h 20"/>
                <a:gd name="T76" fmla="*/ 29 w 37"/>
                <a:gd name="T77" fmla="*/ 18 h 20"/>
                <a:gd name="T78" fmla="*/ 28 w 37"/>
                <a:gd name="T79" fmla="*/ 17 h 20"/>
                <a:gd name="T80" fmla="*/ 26 w 37"/>
                <a:gd name="T81" fmla="*/ 17 h 20"/>
                <a:gd name="T82" fmla="*/ 24 w 37"/>
                <a:gd name="T83" fmla="*/ 16 h 20"/>
                <a:gd name="T84" fmla="*/ 22 w 37"/>
                <a:gd name="T85" fmla="*/ 16 h 20"/>
                <a:gd name="T86" fmla="*/ 20 w 37"/>
                <a:gd name="T87" fmla="*/ 15 h 20"/>
                <a:gd name="T88" fmla="*/ 19 w 37"/>
                <a:gd name="T89" fmla="*/ 14 h 20"/>
                <a:gd name="T90" fmla="*/ 17 w 37"/>
                <a:gd name="T91" fmla="*/ 14 h 20"/>
                <a:gd name="T92" fmla="*/ 16 w 37"/>
                <a:gd name="T93" fmla="*/ 13 h 20"/>
                <a:gd name="T94" fmla="*/ 15 w 37"/>
                <a:gd name="T95" fmla="*/ 13 h 20"/>
                <a:gd name="T96" fmla="*/ 13 w 37"/>
                <a:gd name="T97" fmla="*/ 12 h 20"/>
                <a:gd name="T98" fmla="*/ 12 w 37"/>
                <a:gd name="T99" fmla="*/ 12 h 20"/>
                <a:gd name="T100" fmla="*/ 11 w 37"/>
                <a:gd name="T101" fmla="*/ 11 h 20"/>
                <a:gd name="T102" fmla="*/ 9 w 37"/>
                <a:gd name="T103" fmla="*/ 10 h 20"/>
                <a:gd name="T104" fmla="*/ 8 w 37"/>
                <a:gd name="T105" fmla="*/ 10 h 20"/>
                <a:gd name="T106" fmla="*/ 7 w 37"/>
                <a:gd name="T107" fmla="*/ 9 h 20"/>
                <a:gd name="T108" fmla="*/ 5 w 37"/>
                <a:gd name="T109" fmla="*/ 9 h 20"/>
                <a:gd name="T110" fmla="*/ 3 w 37"/>
                <a:gd name="T111" fmla="*/ 8 h 20"/>
                <a:gd name="T112" fmla="*/ 2 w 37"/>
                <a:gd name="T113" fmla="*/ 8 h 20"/>
                <a:gd name="T114" fmla="*/ 0 w 37"/>
                <a:gd name="T115" fmla="*/ 7 h 20"/>
                <a:gd name="T116" fmla="*/ 4 w 37"/>
                <a:gd name="T1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20">
                  <a:moveTo>
                    <a:pt x="4" y="0"/>
                  </a:moveTo>
                  <a:lnTo>
                    <a:pt x="5" y="0"/>
                  </a:lnTo>
                  <a:lnTo>
                    <a:pt x="7" y="1"/>
                  </a:lnTo>
                  <a:lnTo>
                    <a:pt x="8" y="2"/>
                  </a:lnTo>
                  <a:lnTo>
                    <a:pt x="10" y="2"/>
                  </a:lnTo>
                  <a:lnTo>
                    <a:pt x="12" y="3"/>
                  </a:lnTo>
                  <a:lnTo>
                    <a:pt x="13" y="4"/>
                  </a:lnTo>
                  <a:lnTo>
                    <a:pt x="15" y="5"/>
                  </a:lnTo>
                  <a:lnTo>
                    <a:pt x="17" y="5"/>
                  </a:lnTo>
                  <a:lnTo>
                    <a:pt x="19" y="6"/>
                  </a:lnTo>
                  <a:lnTo>
                    <a:pt x="21" y="7"/>
                  </a:lnTo>
                  <a:lnTo>
                    <a:pt x="23" y="8"/>
                  </a:lnTo>
                  <a:lnTo>
                    <a:pt x="24" y="9"/>
                  </a:lnTo>
                  <a:lnTo>
                    <a:pt x="26" y="10"/>
                  </a:lnTo>
                  <a:lnTo>
                    <a:pt x="27" y="11"/>
                  </a:lnTo>
                  <a:lnTo>
                    <a:pt x="28" y="12"/>
                  </a:lnTo>
                  <a:lnTo>
                    <a:pt x="29" y="12"/>
                  </a:lnTo>
                  <a:lnTo>
                    <a:pt x="30" y="13"/>
                  </a:lnTo>
                  <a:lnTo>
                    <a:pt x="31" y="14"/>
                  </a:lnTo>
                  <a:lnTo>
                    <a:pt x="31" y="15"/>
                  </a:lnTo>
                  <a:lnTo>
                    <a:pt x="32" y="15"/>
                  </a:lnTo>
                  <a:lnTo>
                    <a:pt x="33" y="16"/>
                  </a:lnTo>
                  <a:lnTo>
                    <a:pt x="34" y="17"/>
                  </a:lnTo>
                  <a:lnTo>
                    <a:pt x="35" y="17"/>
                  </a:lnTo>
                  <a:lnTo>
                    <a:pt x="35" y="18"/>
                  </a:lnTo>
                  <a:lnTo>
                    <a:pt x="36" y="19"/>
                  </a:lnTo>
                  <a:lnTo>
                    <a:pt x="37" y="20"/>
                  </a:lnTo>
                  <a:lnTo>
                    <a:pt x="37" y="19"/>
                  </a:lnTo>
                  <a:lnTo>
                    <a:pt x="36" y="19"/>
                  </a:lnTo>
                  <a:lnTo>
                    <a:pt x="36" y="19"/>
                  </a:lnTo>
                  <a:lnTo>
                    <a:pt x="35" y="19"/>
                  </a:lnTo>
                  <a:lnTo>
                    <a:pt x="35" y="19"/>
                  </a:lnTo>
                  <a:lnTo>
                    <a:pt x="34" y="19"/>
                  </a:lnTo>
                  <a:lnTo>
                    <a:pt x="33" y="19"/>
                  </a:lnTo>
                  <a:lnTo>
                    <a:pt x="32" y="18"/>
                  </a:lnTo>
                  <a:lnTo>
                    <a:pt x="32" y="18"/>
                  </a:lnTo>
                  <a:lnTo>
                    <a:pt x="31" y="18"/>
                  </a:lnTo>
                  <a:lnTo>
                    <a:pt x="30" y="18"/>
                  </a:lnTo>
                  <a:lnTo>
                    <a:pt x="29" y="18"/>
                  </a:lnTo>
                  <a:lnTo>
                    <a:pt x="28" y="17"/>
                  </a:lnTo>
                  <a:lnTo>
                    <a:pt x="26" y="17"/>
                  </a:lnTo>
                  <a:lnTo>
                    <a:pt x="24" y="16"/>
                  </a:lnTo>
                  <a:lnTo>
                    <a:pt x="22" y="16"/>
                  </a:lnTo>
                  <a:lnTo>
                    <a:pt x="20" y="15"/>
                  </a:lnTo>
                  <a:lnTo>
                    <a:pt x="19" y="14"/>
                  </a:lnTo>
                  <a:lnTo>
                    <a:pt x="17" y="14"/>
                  </a:lnTo>
                  <a:lnTo>
                    <a:pt x="16" y="13"/>
                  </a:lnTo>
                  <a:lnTo>
                    <a:pt x="15" y="13"/>
                  </a:lnTo>
                  <a:lnTo>
                    <a:pt x="13" y="12"/>
                  </a:lnTo>
                  <a:lnTo>
                    <a:pt x="12" y="12"/>
                  </a:lnTo>
                  <a:lnTo>
                    <a:pt x="11" y="11"/>
                  </a:lnTo>
                  <a:lnTo>
                    <a:pt x="9" y="10"/>
                  </a:lnTo>
                  <a:lnTo>
                    <a:pt x="8" y="10"/>
                  </a:lnTo>
                  <a:lnTo>
                    <a:pt x="7" y="9"/>
                  </a:lnTo>
                  <a:lnTo>
                    <a:pt x="5" y="9"/>
                  </a:lnTo>
                  <a:lnTo>
                    <a:pt x="3" y="8"/>
                  </a:lnTo>
                  <a:lnTo>
                    <a:pt x="2" y="8"/>
                  </a:lnTo>
                  <a:lnTo>
                    <a:pt x="0" y="7"/>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999" name="Freeform 2796"/>
            <p:cNvSpPr>
              <a:spLocks/>
            </p:cNvSpPr>
            <p:nvPr/>
          </p:nvSpPr>
          <p:spPr bwMode="auto">
            <a:xfrm>
              <a:off x="3702053" y="4204261"/>
              <a:ext cx="106363" cy="63500"/>
            </a:xfrm>
            <a:custGeom>
              <a:avLst/>
              <a:gdLst>
                <a:gd name="T0" fmla="*/ 27 w 67"/>
                <a:gd name="T1" fmla="*/ 2 h 40"/>
                <a:gd name="T2" fmla="*/ 30 w 67"/>
                <a:gd name="T3" fmla="*/ 4 h 40"/>
                <a:gd name="T4" fmla="*/ 35 w 67"/>
                <a:gd name="T5" fmla="*/ 7 h 40"/>
                <a:gd name="T6" fmla="*/ 40 w 67"/>
                <a:gd name="T7" fmla="*/ 10 h 40"/>
                <a:gd name="T8" fmla="*/ 44 w 67"/>
                <a:gd name="T9" fmla="*/ 13 h 40"/>
                <a:gd name="T10" fmla="*/ 49 w 67"/>
                <a:gd name="T11" fmla="*/ 16 h 40"/>
                <a:gd name="T12" fmla="*/ 52 w 67"/>
                <a:gd name="T13" fmla="*/ 19 h 40"/>
                <a:gd name="T14" fmla="*/ 55 w 67"/>
                <a:gd name="T15" fmla="*/ 22 h 40"/>
                <a:gd name="T16" fmla="*/ 60 w 67"/>
                <a:gd name="T17" fmla="*/ 29 h 40"/>
                <a:gd name="T18" fmla="*/ 65 w 67"/>
                <a:gd name="T19" fmla="*/ 35 h 40"/>
                <a:gd name="T20" fmla="*/ 66 w 67"/>
                <a:gd name="T21" fmla="*/ 40 h 40"/>
                <a:gd name="T22" fmla="*/ 62 w 67"/>
                <a:gd name="T23" fmla="*/ 40 h 40"/>
                <a:gd name="T24" fmla="*/ 57 w 67"/>
                <a:gd name="T25" fmla="*/ 40 h 40"/>
                <a:gd name="T26" fmla="*/ 52 w 67"/>
                <a:gd name="T27" fmla="*/ 39 h 40"/>
                <a:gd name="T28" fmla="*/ 47 w 67"/>
                <a:gd name="T29" fmla="*/ 38 h 40"/>
                <a:gd name="T30" fmla="*/ 42 w 67"/>
                <a:gd name="T31" fmla="*/ 38 h 40"/>
                <a:gd name="T32" fmla="*/ 39 w 67"/>
                <a:gd name="T33" fmla="*/ 37 h 40"/>
                <a:gd name="T34" fmla="*/ 37 w 67"/>
                <a:gd name="T35" fmla="*/ 37 h 40"/>
                <a:gd name="T36" fmla="*/ 34 w 67"/>
                <a:gd name="T37" fmla="*/ 36 h 40"/>
                <a:gd name="T38" fmla="*/ 32 w 67"/>
                <a:gd name="T39" fmla="*/ 36 h 40"/>
                <a:gd name="T40" fmla="*/ 29 w 67"/>
                <a:gd name="T41" fmla="*/ 35 h 40"/>
                <a:gd name="T42" fmla="*/ 24 w 67"/>
                <a:gd name="T43" fmla="*/ 34 h 40"/>
                <a:gd name="T44" fmla="*/ 18 w 67"/>
                <a:gd name="T45" fmla="*/ 31 h 40"/>
                <a:gd name="T46" fmla="*/ 13 w 67"/>
                <a:gd name="T47" fmla="*/ 29 h 40"/>
                <a:gd name="T48" fmla="*/ 8 w 67"/>
                <a:gd name="T49" fmla="*/ 27 h 40"/>
                <a:gd name="T50" fmla="*/ 2 w 67"/>
                <a:gd name="T51" fmla="*/ 24 h 40"/>
                <a:gd name="T52" fmla="*/ 7 w 67"/>
                <a:gd name="T53" fmla="*/ 21 h 40"/>
                <a:gd name="T54" fmla="*/ 13 w 67"/>
                <a:gd name="T55" fmla="*/ 23 h 40"/>
                <a:gd name="T56" fmla="*/ 19 w 67"/>
                <a:gd name="T57" fmla="*/ 25 h 40"/>
                <a:gd name="T58" fmla="*/ 24 w 67"/>
                <a:gd name="T59" fmla="*/ 27 h 40"/>
                <a:gd name="T60" fmla="*/ 29 w 67"/>
                <a:gd name="T61" fmla="*/ 29 h 40"/>
                <a:gd name="T62" fmla="*/ 33 w 67"/>
                <a:gd name="T63" fmla="*/ 30 h 40"/>
                <a:gd name="T64" fmla="*/ 35 w 67"/>
                <a:gd name="T65" fmla="*/ 30 h 40"/>
                <a:gd name="T66" fmla="*/ 38 w 67"/>
                <a:gd name="T67" fmla="*/ 31 h 40"/>
                <a:gd name="T68" fmla="*/ 40 w 67"/>
                <a:gd name="T69" fmla="*/ 31 h 40"/>
                <a:gd name="T70" fmla="*/ 43 w 67"/>
                <a:gd name="T71" fmla="*/ 32 h 40"/>
                <a:gd name="T72" fmla="*/ 46 w 67"/>
                <a:gd name="T73" fmla="*/ 33 h 40"/>
                <a:gd name="T74" fmla="*/ 50 w 67"/>
                <a:gd name="T75" fmla="*/ 33 h 40"/>
                <a:gd name="T76" fmla="*/ 54 w 67"/>
                <a:gd name="T77" fmla="*/ 34 h 40"/>
                <a:gd name="T78" fmla="*/ 58 w 67"/>
                <a:gd name="T79" fmla="*/ 33 h 40"/>
                <a:gd name="T80" fmla="*/ 55 w 67"/>
                <a:gd name="T81" fmla="*/ 29 h 40"/>
                <a:gd name="T82" fmla="*/ 51 w 67"/>
                <a:gd name="T83" fmla="*/ 25 h 40"/>
                <a:gd name="T84" fmla="*/ 48 w 67"/>
                <a:gd name="T85" fmla="*/ 22 h 40"/>
                <a:gd name="T86" fmla="*/ 44 w 67"/>
                <a:gd name="T87" fmla="*/ 19 h 40"/>
                <a:gd name="T88" fmla="*/ 41 w 67"/>
                <a:gd name="T89" fmla="*/ 17 h 40"/>
                <a:gd name="T90" fmla="*/ 37 w 67"/>
                <a:gd name="T91" fmla="*/ 14 h 40"/>
                <a:gd name="T92" fmla="*/ 33 w 67"/>
                <a:gd name="T93" fmla="*/ 12 h 40"/>
                <a:gd name="T94" fmla="*/ 29 w 67"/>
                <a:gd name="T95" fmla="*/ 10 h 40"/>
                <a:gd name="T96" fmla="*/ 24 w 67"/>
                <a:gd name="T97" fmla="*/ 7 h 40"/>
                <a:gd name="T98" fmla="*/ 19 w 67"/>
                <a:gd name="T9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40">
                  <a:moveTo>
                    <a:pt x="23" y="0"/>
                  </a:moveTo>
                  <a:lnTo>
                    <a:pt x="24" y="1"/>
                  </a:lnTo>
                  <a:lnTo>
                    <a:pt x="25" y="1"/>
                  </a:lnTo>
                  <a:lnTo>
                    <a:pt x="27" y="2"/>
                  </a:lnTo>
                  <a:lnTo>
                    <a:pt x="28" y="2"/>
                  </a:lnTo>
                  <a:lnTo>
                    <a:pt x="29" y="3"/>
                  </a:lnTo>
                  <a:lnTo>
                    <a:pt x="29" y="4"/>
                  </a:lnTo>
                  <a:lnTo>
                    <a:pt x="30" y="4"/>
                  </a:lnTo>
                  <a:lnTo>
                    <a:pt x="32" y="5"/>
                  </a:lnTo>
                  <a:lnTo>
                    <a:pt x="33" y="6"/>
                  </a:lnTo>
                  <a:lnTo>
                    <a:pt x="34" y="6"/>
                  </a:lnTo>
                  <a:lnTo>
                    <a:pt x="35" y="7"/>
                  </a:lnTo>
                  <a:lnTo>
                    <a:pt x="36" y="8"/>
                  </a:lnTo>
                  <a:lnTo>
                    <a:pt x="37" y="9"/>
                  </a:lnTo>
                  <a:lnTo>
                    <a:pt x="38" y="9"/>
                  </a:lnTo>
                  <a:lnTo>
                    <a:pt x="40" y="10"/>
                  </a:lnTo>
                  <a:lnTo>
                    <a:pt x="41" y="11"/>
                  </a:lnTo>
                  <a:lnTo>
                    <a:pt x="42" y="12"/>
                  </a:lnTo>
                  <a:lnTo>
                    <a:pt x="43" y="12"/>
                  </a:lnTo>
                  <a:lnTo>
                    <a:pt x="44" y="13"/>
                  </a:lnTo>
                  <a:lnTo>
                    <a:pt x="46" y="14"/>
                  </a:lnTo>
                  <a:lnTo>
                    <a:pt x="47" y="15"/>
                  </a:lnTo>
                  <a:lnTo>
                    <a:pt x="48" y="15"/>
                  </a:lnTo>
                  <a:lnTo>
                    <a:pt x="49" y="16"/>
                  </a:lnTo>
                  <a:lnTo>
                    <a:pt x="50" y="17"/>
                  </a:lnTo>
                  <a:lnTo>
                    <a:pt x="51" y="18"/>
                  </a:lnTo>
                  <a:lnTo>
                    <a:pt x="51" y="18"/>
                  </a:lnTo>
                  <a:lnTo>
                    <a:pt x="52" y="19"/>
                  </a:lnTo>
                  <a:lnTo>
                    <a:pt x="53" y="20"/>
                  </a:lnTo>
                  <a:lnTo>
                    <a:pt x="54" y="20"/>
                  </a:lnTo>
                  <a:lnTo>
                    <a:pt x="54" y="21"/>
                  </a:lnTo>
                  <a:lnTo>
                    <a:pt x="55" y="22"/>
                  </a:lnTo>
                  <a:lnTo>
                    <a:pt x="56" y="23"/>
                  </a:lnTo>
                  <a:lnTo>
                    <a:pt x="58" y="25"/>
                  </a:lnTo>
                  <a:lnTo>
                    <a:pt x="59" y="27"/>
                  </a:lnTo>
                  <a:lnTo>
                    <a:pt x="60" y="29"/>
                  </a:lnTo>
                  <a:lnTo>
                    <a:pt x="62" y="30"/>
                  </a:lnTo>
                  <a:lnTo>
                    <a:pt x="63" y="32"/>
                  </a:lnTo>
                  <a:lnTo>
                    <a:pt x="64" y="34"/>
                  </a:lnTo>
                  <a:lnTo>
                    <a:pt x="65" y="35"/>
                  </a:lnTo>
                  <a:lnTo>
                    <a:pt x="66" y="38"/>
                  </a:lnTo>
                  <a:lnTo>
                    <a:pt x="67" y="40"/>
                  </a:lnTo>
                  <a:lnTo>
                    <a:pt x="67" y="40"/>
                  </a:lnTo>
                  <a:lnTo>
                    <a:pt x="66" y="40"/>
                  </a:lnTo>
                  <a:lnTo>
                    <a:pt x="64" y="40"/>
                  </a:lnTo>
                  <a:lnTo>
                    <a:pt x="63" y="40"/>
                  </a:lnTo>
                  <a:lnTo>
                    <a:pt x="62" y="40"/>
                  </a:lnTo>
                  <a:lnTo>
                    <a:pt x="62" y="40"/>
                  </a:lnTo>
                  <a:lnTo>
                    <a:pt x="60" y="40"/>
                  </a:lnTo>
                  <a:lnTo>
                    <a:pt x="59" y="40"/>
                  </a:lnTo>
                  <a:lnTo>
                    <a:pt x="58" y="40"/>
                  </a:lnTo>
                  <a:lnTo>
                    <a:pt x="57" y="40"/>
                  </a:lnTo>
                  <a:lnTo>
                    <a:pt x="56" y="39"/>
                  </a:lnTo>
                  <a:lnTo>
                    <a:pt x="55" y="39"/>
                  </a:lnTo>
                  <a:lnTo>
                    <a:pt x="53" y="39"/>
                  </a:lnTo>
                  <a:lnTo>
                    <a:pt x="52" y="39"/>
                  </a:lnTo>
                  <a:lnTo>
                    <a:pt x="51" y="39"/>
                  </a:lnTo>
                  <a:lnTo>
                    <a:pt x="49" y="39"/>
                  </a:lnTo>
                  <a:lnTo>
                    <a:pt x="48" y="39"/>
                  </a:lnTo>
                  <a:lnTo>
                    <a:pt x="47" y="38"/>
                  </a:lnTo>
                  <a:lnTo>
                    <a:pt x="45" y="38"/>
                  </a:lnTo>
                  <a:lnTo>
                    <a:pt x="44" y="38"/>
                  </a:lnTo>
                  <a:lnTo>
                    <a:pt x="43" y="38"/>
                  </a:lnTo>
                  <a:lnTo>
                    <a:pt x="42" y="38"/>
                  </a:lnTo>
                  <a:lnTo>
                    <a:pt x="41" y="38"/>
                  </a:lnTo>
                  <a:lnTo>
                    <a:pt x="41" y="38"/>
                  </a:lnTo>
                  <a:lnTo>
                    <a:pt x="40" y="38"/>
                  </a:lnTo>
                  <a:lnTo>
                    <a:pt x="39" y="37"/>
                  </a:lnTo>
                  <a:lnTo>
                    <a:pt x="39" y="37"/>
                  </a:lnTo>
                  <a:lnTo>
                    <a:pt x="38" y="37"/>
                  </a:lnTo>
                  <a:lnTo>
                    <a:pt x="37" y="37"/>
                  </a:lnTo>
                  <a:lnTo>
                    <a:pt x="37" y="37"/>
                  </a:lnTo>
                  <a:lnTo>
                    <a:pt x="36" y="37"/>
                  </a:lnTo>
                  <a:lnTo>
                    <a:pt x="36" y="37"/>
                  </a:lnTo>
                  <a:lnTo>
                    <a:pt x="35" y="37"/>
                  </a:lnTo>
                  <a:lnTo>
                    <a:pt x="34" y="36"/>
                  </a:lnTo>
                  <a:lnTo>
                    <a:pt x="34" y="36"/>
                  </a:lnTo>
                  <a:lnTo>
                    <a:pt x="33" y="36"/>
                  </a:lnTo>
                  <a:lnTo>
                    <a:pt x="32" y="36"/>
                  </a:lnTo>
                  <a:lnTo>
                    <a:pt x="32" y="36"/>
                  </a:lnTo>
                  <a:lnTo>
                    <a:pt x="31" y="36"/>
                  </a:lnTo>
                  <a:lnTo>
                    <a:pt x="31" y="36"/>
                  </a:lnTo>
                  <a:lnTo>
                    <a:pt x="30" y="35"/>
                  </a:lnTo>
                  <a:lnTo>
                    <a:pt x="29" y="35"/>
                  </a:lnTo>
                  <a:lnTo>
                    <a:pt x="28" y="35"/>
                  </a:lnTo>
                  <a:lnTo>
                    <a:pt x="27" y="35"/>
                  </a:lnTo>
                  <a:lnTo>
                    <a:pt x="26" y="34"/>
                  </a:lnTo>
                  <a:lnTo>
                    <a:pt x="24" y="34"/>
                  </a:lnTo>
                  <a:lnTo>
                    <a:pt x="23" y="33"/>
                  </a:lnTo>
                  <a:lnTo>
                    <a:pt x="21" y="33"/>
                  </a:lnTo>
                  <a:lnTo>
                    <a:pt x="20" y="32"/>
                  </a:lnTo>
                  <a:lnTo>
                    <a:pt x="18" y="31"/>
                  </a:lnTo>
                  <a:lnTo>
                    <a:pt x="17" y="31"/>
                  </a:lnTo>
                  <a:lnTo>
                    <a:pt x="16" y="30"/>
                  </a:lnTo>
                  <a:lnTo>
                    <a:pt x="14" y="30"/>
                  </a:lnTo>
                  <a:lnTo>
                    <a:pt x="13" y="29"/>
                  </a:lnTo>
                  <a:lnTo>
                    <a:pt x="11" y="29"/>
                  </a:lnTo>
                  <a:lnTo>
                    <a:pt x="10" y="28"/>
                  </a:lnTo>
                  <a:lnTo>
                    <a:pt x="9" y="28"/>
                  </a:lnTo>
                  <a:lnTo>
                    <a:pt x="8" y="27"/>
                  </a:lnTo>
                  <a:lnTo>
                    <a:pt x="7" y="26"/>
                  </a:lnTo>
                  <a:lnTo>
                    <a:pt x="6" y="26"/>
                  </a:lnTo>
                  <a:lnTo>
                    <a:pt x="4" y="25"/>
                  </a:lnTo>
                  <a:lnTo>
                    <a:pt x="2" y="24"/>
                  </a:lnTo>
                  <a:lnTo>
                    <a:pt x="1" y="24"/>
                  </a:lnTo>
                  <a:lnTo>
                    <a:pt x="0" y="23"/>
                  </a:lnTo>
                  <a:lnTo>
                    <a:pt x="6" y="20"/>
                  </a:lnTo>
                  <a:lnTo>
                    <a:pt x="7" y="21"/>
                  </a:lnTo>
                  <a:lnTo>
                    <a:pt x="8" y="21"/>
                  </a:lnTo>
                  <a:lnTo>
                    <a:pt x="9" y="22"/>
                  </a:lnTo>
                  <a:lnTo>
                    <a:pt x="11" y="22"/>
                  </a:lnTo>
                  <a:lnTo>
                    <a:pt x="13" y="23"/>
                  </a:lnTo>
                  <a:lnTo>
                    <a:pt x="15" y="24"/>
                  </a:lnTo>
                  <a:lnTo>
                    <a:pt x="16" y="24"/>
                  </a:lnTo>
                  <a:lnTo>
                    <a:pt x="17" y="24"/>
                  </a:lnTo>
                  <a:lnTo>
                    <a:pt x="19" y="25"/>
                  </a:lnTo>
                  <a:lnTo>
                    <a:pt x="20" y="25"/>
                  </a:lnTo>
                  <a:lnTo>
                    <a:pt x="21" y="26"/>
                  </a:lnTo>
                  <a:lnTo>
                    <a:pt x="23" y="26"/>
                  </a:lnTo>
                  <a:lnTo>
                    <a:pt x="24" y="27"/>
                  </a:lnTo>
                  <a:lnTo>
                    <a:pt x="25" y="27"/>
                  </a:lnTo>
                  <a:lnTo>
                    <a:pt x="27" y="28"/>
                  </a:lnTo>
                  <a:lnTo>
                    <a:pt x="28" y="28"/>
                  </a:lnTo>
                  <a:lnTo>
                    <a:pt x="29" y="29"/>
                  </a:lnTo>
                  <a:lnTo>
                    <a:pt x="31" y="29"/>
                  </a:lnTo>
                  <a:lnTo>
                    <a:pt x="32" y="29"/>
                  </a:lnTo>
                  <a:lnTo>
                    <a:pt x="32" y="29"/>
                  </a:lnTo>
                  <a:lnTo>
                    <a:pt x="33" y="30"/>
                  </a:lnTo>
                  <a:lnTo>
                    <a:pt x="33" y="30"/>
                  </a:lnTo>
                  <a:lnTo>
                    <a:pt x="34" y="30"/>
                  </a:lnTo>
                  <a:lnTo>
                    <a:pt x="35" y="30"/>
                  </a:lnTo>
                  <a:lnTo>
                    <a:pt x="35" y="30"/>
                  </a:lnTo>
                  <a:lnTo>
                    <a:pt x="36" y="31"/>
                  </a:lnTo>
                  <a:lnTo>
                    <a:pt x="36" y="31"/>
                  </a:lnTo>
                  <a:lnTo>
                    <a:pt x="37" y="31"/>
                  </a:lnTo>
                  <a:lnTo>
                    <a:pt x="38" y="31"/>
                  </a:lnTo>
                  <a:lnTo>
                    <a:pt x="38" y="31"/>
                  </a:lnTo>
                  <a:lnTo>
                    <a:pt x="39" y="31"/>
                  </a:lnTo>
                  <a:lnTo>
                    <a:pt x="39" y="31"/>
                  </a:lnTo>
                  <a:lnTo>
                    <a:pt x="40" y="31"/>
                  </a:lnTo>
                  <a:lnTo>
                    <a:pt x="40" y="32"/>
                  </a:lnTo>
                  <a:lnTo>
                    <a:pt x="41" y="32"/>
                  </a:lnTo>
                  <a:lnTo>
                    <a:pt x="41" y="32"/>
                  </a:lnTo>
                  <a:lnTo>
                    <a:pt x="43" y="32"/>
                  </a:lnTo>
                  <a:lnTo>
                    <a:pt x="43" y="32"/>
                  </a:lnTo>
                  <a:lnTo>
                    <a:pt x="45" y="32"/>
                  </a:lnTo>
                  <a:lnTo>
                    <a:pt x="45" y="33"/>
                  </a:lnTo>
                  <a:lnTo>
                    <a:pt x="46" y="33"/>
                  </a:lnTo>
                  <a:lnTo>
                    <a:pt x="47" y="33"/>
                  </a:lnTo>
                  <a:lnTo>
                    <a:pt x="48" y="33"/>
                  </a:lnTo>
                  <a:lnTo>
                    <a:pt x="49" y="33"/>
                  </a:lnTo>
                  <a:lnTo>
                    <a:pt x="50" y="33"/>
                  </a:lnTo>
                  <a:lnTo>
                    <a:pt x="51" y="33"/>
                  </a:lnTo>
                  <a:lnTo>
                    <a:pt x="51" y="33"/>
                  </a:lnTo>
                  <a:lnTo>
                    <a:pt x="53" y="34"/>
                  </a:lnTo>
                  <a:lnTo>
                    <a:pt x="54" y="34"/>
                  </a:lnTo>
                  <a:lnTo>
                    <a:pt x="55" y="34"/>
                  </a:lnTo>
                  <a:lnTo>
                    <a:pt x="57" y="34"/>
                  </a:lnTo>
                  <a:lnTo>
                    <a:pt x="58" y="34"/>
                  </a:lnTo>
                  <a:lnTo>
                    <a:pt x="58" y="33"/>
                  </a:lnTo>
                  <a:lnTo>
                    <a:pt x="57" y="32"/>
                  </a:lnTo>
                  <a:lnTo>
                    <a:pt x="56" y="31"/>
                  </a:lnTo>
                  <a:lnTo>
                    <a:pt x="55" y="30"/>
                  </a:lnTo>
                  <a:lnTo>
                    <a:pt x="55" y="29"/>
                  </a:lnTo>
                  <a:lnTo>
                    <a:pt x="53" y="28"/>
                  </a:lnTo>
                  <a:lnTo>
                    <a:pt x="52" y="26"/>
                  </a:lnTo>
                  <a:lnTo>
                    <a:pt x="52" y="26"/>
                  </a:lnTo>
                  <a:lnTo>
                    <a:pt x="51" y="25"/>
                  </a:lnTo>
                  <a:lnTo>
                    <a:pt x="50" y="24"/>
                  </a:lnTo>
                  <a:lnTo>
                    <a:pt x="49" y="23"/>
                  </a:lnTo>
                  <a:lnTo>
                    <a:pt x="49" y="23"/>
                  </a:lnTo>
                  <a:lnTo>
                    <a:pt x="48" y="22"/>
                  </a:lnTo>
                  <a:lnTo>
                    <a:pt x="47" y="21"/>
                  </a:lnTo>
                  <a:lnTo>
                    <a:pt x="46" y="21"/>
                  </a:lnTo>
                  <a:lnTo>
                    <a:pt x="45" y="20"/>
                  </a:lnTo>
                  <a:lnTo>
                    <a:pt x="44" y="19"/>
                  </a:lnTo>
                  <a:lnTo>
                    <a:pt x="44" y="19"/>
                  </a:lnTo>
                  <a:lnTo>
                    <a:pt x="43" y="18"/>
                  </a:lnTo>
                  <a:lnTo>
                    <a:pt x="42" y="17"/>
                  </a:lnTo>
                  <a:lnTo>
                    <a:pt x="41" y="17"/>
                  </a:lnTo>
                  <a:lnTo>
                    <a:pt x="40" y="16"/>
                  </a:lnTo>
                  <a:lnTo>
                    <a:pt x="39" y="15"/>
                  </a:lnTo>
                  <a:lnTo>
                    <a:pt x="38" y="15"/>
                  </a:lnTo>
                  <a:lnTo>
                    <a:pt x="37" y="14"/>
                  </a:lnTo>
                  <a:lnTo>
                    <a:pt x="36" y="14"/>
                  </a:lnTo>
                  <a:lnTo>
                    <a:pt x="35" y="13"/>
                  </a:lnTo>
                  <a:lnTo>
                    <a:pt x="34" y="12"/>
                  </a:lnTo>
                  <a:lnTo>
                    <a:pt x="33" y="12"/>
                  </a:lnTo>
                  <a:lnTo>
                    <a:pt x="32" y="11"/>
                  </a:lnTo>
                  <a:lnTo>
                    <a:pt x="31" y="11"/>
                  </a:lnTo>
                  <a:lnTo>
                    <a:pt x="30" y="10"/>
                  </a:lnTo>
                  <a:lnTo>
                    <a:pt x="29" y="10"/>
                  </a:lnTo>
                  <a:lnTo>
                    <a:pt x="28" y="9"/>
                  </a:lnTo>
                  <a:lnTo>
                    <a:pt x="27" y="9"/>
                  </a:lnTo>
                  <a:lnTo>
                    <a:pt x="26" y="8"/>
                  </a:lnTo>
                  <a:lnTo>
                    <a:pt x="24" y="7"/>
                  </a:lnTo>
                  <a:lnTo>
                    <a:pt x="23" y="6"/>
                  </a:lnTo>
                  <a:lnTo>
                    <a:pt x="21" y="5"/>
                  </a:lnTo>
                  <a:lnTo>
                    <a:pt x="20" y="5"/>
                  </a:lnTo>
                  <a:lnTo>
                    <a:pt x="19" y="4"/>
                  </a:lnTo>
                  <a:lnTo>
                    <a:pt x="19" y="3"/>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000" name="Group 2799"/>
            <p:cNvGrpSpPr>
              <a:grpSpLocks/>
            </p:cNvGrpSpPr>
            <p:nvPr/>
          </p:nvGrpSpPr>
          <p:grpSpPr bwMode="auto">
            <a:xfrm>
              <a:off x="3554413" y="4069325"/>
              <a:ext cx="192088" cy="219075"/>
              <a:chOff x="2239" y="2521"/>
              <a:chExt cx="121" cy="138"/>
            </a:xfrm>
          </p:grpSpPr>
          <p:sp>
            <p:nvSpPr>
              <p:cNvPr id="4185" name="Freeform 2797"/>
              <p:cNvSpPr>
                <a:spLocks/>
              </p:cNvSpPr>
              <p:nvPr/>
            </p:nvSpPr>
            <p:spPr bwMode="auto">
              <a:xfrm>
                <a:off x="2239" y="2521"/>
                <a:ext cx="121" cy="138"/>
              </a:xfrm>
              <a:custGeom>
                <a:avLst/>
                <a:gdLst>
                  <a:gd name="T0" fmla="*/ 116 w 121"/>
                  <a:gd name="T1" fmla="*/ 0 h 138"/>
                  <a:gd name="T2" fmla="*/ 0 w 121"/>
                  <a:gd name="T3" fmla="*/ 0 h 138"/>
                  <a:gd name="T4" fmla="*/ 0 w 121"/>
                  <a:gd name="T5" fmla="*/ 80 h 138"/>
                  <a:gd name="T6" fmla="*/ 19 w 121"/>
                  <a:gd name="T7" fmla="*/ 113 h 138"/>
                  <a:gd name="T8" fmla="*/ 43 w 121"/>
                  <a:gd name="T9" fmla="*/ 134 h 138"/>
                  <a:gd name="T10" fmla="*/ 58 w 121"/>
                  <a:gd name="T11" fmla="*/ 138 h 138"/>
                  <a:gd name="T12" fmla="*/ 77 w 121"/>
                  <a:gd name="T13" fmla="*/ 129 h 138"/>
                  <a:gd name="T14" fmla="*/ 107 w 121"/>
                  <a:gd name="T15" fmla="*/ 100 h 138"/>
                  <a:gd name="T16" fmla="*/ 116 w 121"/>
                  <a:gd name="T17" fmla="*/ 67 h 138"/>
                  <a:gd name="T18" fmla="*/ 121 w 121"/>
                  <a:gd name="T19" fmla="*/ 25 h 138"/>
                  <a:gd name="T20" fmla="*/ 121 w 121"/>
                  <a:gd name="T21" fmla="*/ 0 h 138"/>
                  <a:gd name="T22" fmla="*/ 116 w 121"/>
                  <a:gd name="T2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38">
                    <a:moveTo>
                      <a:pt x="116" y="0"/>
                    </a:moveTo>
                    <a:lnTo>
                      <a:pt x="0" y="0"/>
                    </a:lnTo>
                    <a:lnTo>
                      <a:pt x="0" y="80"/>
                    </a:lnTo>
                    <a:lnTo>
                      <a:pt x="19" y="113"/>
                    </a:lnTo>
                    <a:lnTo>
                      <a:pt x="43" y="134"/>
                    </a:lnTo>
                    <a:lnTo>
                      <a:pt x="58" y="138"/>
                    </a:lnTo>
                    <a:lnTo>
                      <a:pt x="77" y="129"/>
                    </a:lnTo>
                    <a:lnTo>
                      <a:pt x="107" y="100"/>
                    </a:lnTo>
                    <a:lnTo>
                      <a:pt x="116" y="67"/>
                    </a:lnTo>
                    <a:lnTo>
                      <a:pt x="121" y="25"/>
                    </a:lnTo>
                    <a:lnTo>
                      <a:pt x="121" y="0"/>
                    </a:lnTo>
                    <a:lnTo>
                      <a:pt x="1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86" name="Freeform 2798"/>
              <p:cNvSpPr>
                <a:spLocks/>
              </p:cNvSpPr>
              <p:nvPr/>
            </p:nvSpPr>
            <p:spPr bwMode="auto">
              <a:xfrm>
                <a:off x="2239" y="2521"/>
                <a:ext cx="121" cy="138"/>
              </a:xfrm>
              <a:custGeom>
                <a:avLst/>
                <a:gdLst>
                  <a:gd name="T0" fmla="*/ 116 w 121"/>
                  <a:gd name="T1" fmla="*/ 0 h 138"/>
                  <a:gd name="T2" fmla="*/ 0 w 121"/>
                  <a:gd name="T3" fmla="*/ 0 h 138"/>
                  <a:gd name="T4" fmla="*/ 0 w 121"/>
                  <a:gd name="T5" fmla="*/ 80 h 138"/>
                  <a:gd name="T6" fmla="*/ 19 w 121"/>
                  <a:gd name="T7" fmla="*/ 113 h 138"/>
                  <a:gd name="T8" fmla="*/ 43 w 121"/>
                  <a:gd name="T9" fmla="*/ 134 h 138"/>
                  <a:gd name="T10" fmla="*/ 58 w 121"/>
                  <a:gd name="T11" fmla="*/ 138 h 138"/>
                  <a:gd name="T12" fmla="*/ 77 w 121"/>
                  <a:gd name="T13" fmla="*/ 129 h 138"/>
                  <a:gd name="T14" fmla="*/ 107 w 121"/>
                  <a:gd name="T15" fmla="*/ 100 h 138"/>
                  <a:gd name="T16" fmla="*/ 116 w 121"/>
                  <a:gd name="T17" fmla="*/ 67 h 138"/>
                  <a:gd name="T18" fmla="*/ 121 w 121"/>
                  <a:gd name="T19" fmla="*/ 25 h 138"/>
                  <a:gd name="T20" fmla="*/ 121 w 121"/>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38">
                    <a:moveTo>
                      <a:pt x="116" y="0"/>
                    </a:moveTo>
                    <a:lnTo>
                      <a:pt x="0" y="0"/>
                    </a:lnTo>
                    <a:lnTo>
                      <a:pt x="0" y="80"/>
                    </a:lnTo>
                    <a:lnTo>
                      <a:pt x="19" y="113"/>
                    </a:lnTo>
                    <a:lnTo>
                      <a:pt x="43" y="134"/>
                    </a:lnTo>
                    <a:lnTo>
                      <a:pt x="58" y="138"/>
                    </a:lnTo>
                    <a:lnTo>
                      <a:pt x="77" y="129"/>
                    </a:lnTo>
                    <a:lnTo>
                      <a:pt x="107" y="100"/>
                    </a:lnTo>
                    <a:lnTo>
                      <a:pt x="116" y="67"/>
                    </a:lnTo>
                    <a:lnTo>
                      <a:pt x="121" y="25"/>
                    </a:lnTo>
                    <a:lnTo>
                      <a:pt x="121" y="0"/>
                    </a:ln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001" name="Freeform 2800"/>
            <p:cNvSpPr>
              <a:spLocks/>
            </p:cNvSpPr>
            <p:nvPr/>
          </p:nvSpPr>
          <p:spPr bwMode="auto">
            <a:xfrm>
              <a:off x="3649665" y="4182036"/>
              <a:ext cx="66675" cy="76200"/>
            </a:xfrm>
            <a:custGeom>
              <a:avLst/>
              <a:gdLst>
                <a:gd name="T0" fmla="*/ 42 w 42"/>
                <a:gd name="T1" fmla="*/ 0 h 48"/>
                <a:gd name="T2" fmla="*/ 0 w 42"/>
                <a:gd name="T3" fmla="*/ 0 h 48"/>
                <a:gd name="T4" fmla="*/ 0 w 42"/>
                <a:gd name="T5" fmla="*/ 48 h 48"/>
                <a:gd name="T6" fmla="*/ 27 w 42"/>
                <a:gd name="T7" fmla="*/ 21 h 48"/>
                <a:gd name="T8" fmla="*/ 42 w 42"/>
                <a:gd name="T9" fmla="*/ 0 h 48"/>
              </a:gdLst>
              <a:ahLst/>
              <a:cxnLst>
                <a:cxn ang="0">
                  <a:pos x="T0" y="T1"/>
                </a:cxn>
                <a:cxn ang="0">
                  <a:pos x="T2" y="T3"/>
                </a:cxn>
                <a:cxn ang="0">
                  <a:pos x="T4" y="T5"/>
                </a:cxn>
                <a:cxn ang="0">
                  <a:pos x="T6" y="T7"/>
                </a:cxn>
                <a:cxn ang="0">
                  <a:pos x="T8" y="T9"/>
                </a:cxn>
              </a:cxnLst>
              <a:rect l="0" t="0" r="r" b="b"/>
              <a:pathLst>
                <a:path w="42" h="48">
                  <a:moveTo>
                    <a:pt x="42" y="0"/>
                  </a:moveTo>
                  <a:lnTo>
                    <a:pt x="0" y="0"/>
                  </a:lnTo>
                  <a:lnTo>
                    <a:pt x="0" y="48"/>
                  </a:lnTo>
                  <a:lnTo>
                    <a:pt x="27" y="21"/>
                  </a:lnTo>
                  <a:lnTo>
                    <a:pt x="42" y="0"/>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02" name="Freeform 2801"/>
            <p:cNvSpPr>
              <a:spLocks/>
            </p:cNvSpPr>
            <p:nvPr/>
          </p:nvSpPr>
          <p:spPr bwMode="auto">
            <a:xfrm>
              <a:off x="3570290" y="4094725"/>
              <a:ext cx="74613" cy="79375"/>
            </a:xfrm>
            <a:custGeom>
              <a:avLst/>
              <a:gdLst>
                <a:gd name="T0" fmla="*/ 46 w 47"/>
                <a:gd name="T1" fmla="*/ 0 h 50"/>
                <a:gd name="T2" fmla="*/ 47 w 47"/>
                <a:gd name="T3" fmla="*/ 50 h 50"/>
                <a:gd name="T4" fmla="*/ 1 w 47"/>
                <a:gd name="T5" fmla="*/ 50 h 50"/>
                <a:gd name="T6" fmla="*/ 0 w 47"/>
                <a:gd name="T7" fmla="*/ 1 h 50"/>
                <a:gd name="T8" fmla="*/ 46 w 47"/>
                <a:gd name="T9" fmla="*/ 0 h 50"/>
              </a:gdLst>
              <a:ahLst/>
              <a:cxnLst>
                <a:cxn ang="0">
                  <a:pos x="T0" y="T1"/>
                </a:cxn>
                <a:cxn ang="0">
                  <a:pos x="T2" y="T3"/>
                </a:cxn>
                <a:cxn ang="0">
                  <a:pos x="T4" y="T5"/>
                </a:cxn>
                <a:cxn ang="0">
                  <a:pos x="T6" y="T7"/>
                </a:cxn>
                <a:cxn ang="0">
                  <a:pos x="T8" y="T9"/>
                </a:cxn>
              </a:cxnLst>
              <a:rect l="0" t="0" r="r" b="b"/>
              <a:pathLst>
                <a:path w="47" h="50">
                  <a:moveTo>
                    <a:pt x="46" y="0"/>
                  </a:moveTo>
                  <a:lnTo>
                    <a:pt x="47" y="50"/>
                  </a:lnTo>
                  <a:lnTo>
                    <a:pt x="1" y="50"/>
                  </a:lnTo>
                  <a:lnTo>
                    <a:pt x="0" y="1"/>
                  </a:lnTo>
                  <a:lnTo>
                    <a:pt x="46" y="0"/>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03" name="Freeform 2802"/>
            <p:cNvSpPr>
              <a:spLocks/>
            </p:cNvSpPr>
            <p:nvPr/>
          </p:nvSpPr>
          <p:spPr bwMode="auto">
            <a:xfrm>
              <a:off x="3540126" y="4061386"/>
              <a:ext cx="222250" cy="234950"/>
            </a:xfrm>
            <a:custGeom>
              <a:avLst/>
              <a:gdLst>
                <a:gd name="T0" fmla="*/ 140 w 140"/>
                <a:gd name="T1" fmla="*/ 0 h 148"/>
                <a:gd name="T2" fmla="*/ 12 w 140"/>
                <a:gd name="T3" fmla="*/ 10 h 148"/>
                <a:gd name="T4" fmla="*/ 12 w 140"/>
                <a:gd name="T5" fmla="*/ 58 h 148"/>
                <a:gd name="T6" fmla="*/ 13 w 140"/>
                <a:gd name="T7" fmla="*/ 74 h 148"/>
                <a:gd name="T8" fmla="*/ 15 w 140"/>
                <a:gd name="T9" fmla="*/ 82 h 148"/>
                <a:gd name="T10" fmla="*/ 17 w 140"/>
                <a:gd name="T11" fmla="*/ 89 h 148"/>
                <a:gd name="T12" fmla="*/ 19 w 140"/>
                <a:gd name="T13" fmla="*/ 95 h 148"/>
                <a:gd name="T14" fmla="*/ 20 w 140"/>
                <a:gd name="T15" fmla="*/ 99 h 148"/>
                <a:gd name="T16" fmla="*/ 22 w 140"/>
                <a:gd name="T17" fmla="*/ 103 h 148"/>
                <a:gd name="T18" fmla="*/ 25 w 140"/>
                <a:gd name="T19" fmla="*/ 106 h 148"/>
                <a:gd name="T20" fmla="*/ 27 w 140"/>
                <a:gd name="T21" fmla="*/ 110 h 148"/>
                <a:gd name="T22" fmla="*/ 30 w 140"/>
                <a:gd name="T23" fmla="*/ 113 h 148"/>
                <a:gd name="T24" fmla="*/ 32 w 140"/>
                <a:gd name="T25" fmla="*/ 116 h 148"/>
                <a:gd name="T26" fmla="*/ 34 w 140"/>
                <a:gd name="T27" fmla="*/ 118 h 148"/>
                <a:gd name="T28" fmla="*/ 37 w 140"/>
                <a:gd name="T29" fmla="*/ 120 h 148"/>
                <a:gd name="T30" fmla="*/ 40 w 140"/>
                <a:gd name="T31" fmla="*/ 122 h 148"/>
                <a:gd name="T32" fmla="*/ 44 w 140"/>
                <a:gd name="T33" fmla="*/ 125 h 148"/>
                <a:gd name="T34" fmla="*/ 45 w 140"/>
                <a:gd name="T35" fmla="*/ 126 h 148"/>
                <a:gd name="T36" fmla="*/ 47 w 140"/>
                <a:gd name="T37" fmla="*/ 127 h 148"/>
                <a:gd name="T38" fmla="*/ 49 w 140"/>
                <a:gd name="T39" fmla="*/ 128 h 148"/>
                <a:gd name="T40" fmla="*/ 50 w 140"/>
                <a:gd name="T41" fmla="*/ 129 h 148"/>
                <a:gd name="T42" fmla="*/ 52 w 140"/>
                <a:gd name="T43" fmla="*/ 130 h 148"/>
                <a:gd name="T44" fmla="*/ 53 w 140"/>
                <a:gd name="T45" fmla="*/ 130 h 148"/>
                <a:gd name="T46" fmla="*/ 55 w 140"/>
                <a:gd name="T47" fmla="*/ 131 h 148"/>
                <a:gd name="T48" fmla="*/ 56 w 140"/>
                <a:gd name="T49" fmla="*/ 132 h 148"/>
                <a:gd name="T50" fmla="*/ 58 w 140"/>
                <a:gd name="T51" fmla="*/ 132 h 148"/>
                <a:gd name="T52" fmla="*/ 60 w 140"/>
                <a:gd name="T53" fmla="*/ 134 h 148"/>
                <a:gd name="T54" fmla="*/ 63 w 140"/>
                <a:gd name="T55" fmla="*/ 135 h 148"/>
                <a:gd name="T56" fmla="*/ 65 w 140"/>
                <a:gd name="T57" fmla="*/ 136 h 148"/>
                <a:gd name="T58" fmla="*/ 67 w 140"/>
                <a:gd name="T59" fmla="*/ 137 h 148"/>
                <a:gd name="T60" fmla="*/ 67 w 140"/>
                <a:gd name="T61" fmla="*/ 148 h 148"/>
                <a:gd name="T62" fmla="*/ 65 w 140"/>
                <a:gd name="T63" fmla="*/ 148 h 148"/>
                <a:gd name="T64" fmla="*/ 63 w 140"/>
                <a:gd name="T65" fmla="*/ 147 h 148"/>
                <a:gd name="T66" fmla="*/ 60 w 140"/>
                <a:gd name="T67" fmla="*/ 145 h 148"/>
                <a:gd name="T68" fmla="*/ 58 w 140"/>
                <a:gd name="T69" fmla="*/ 145 h 148"/>
                <a:gd name="T70" fmla="*/ 56 w 140"/>
                <a:gd name="T71" fmla="*/ 144 h 148"/>
                <a:gd name="T72" fmla="*/ 54 w 140"/>
                <a:gd name="T73" fmla="*/ 143 h 148"/>
                <a:gd name="T74" fmla="*/ 53 w 140"/>
                <a:gd name="T75" fmla="*/ 142 h 148"/>
                <a:gd name="T76" fmla="*/ 51 w 140"/>
                <a:gd name="T77" fmla="*/ 141 h 148"/>
                <a:gd name="T78" fmla="*/ 49 w 140"/>
                <a:gd name="T79" fmla="*/ 140 h 148"/>
                <a:gd name="T80" fmla="*/ 47 w 140"/>
                <a:gd name="T81" fmla="*/ 139 h 148"/>
                <a:gd name="T82" fmla="*/ 45 w 140"/>
                <a:gd name="T83" fmla="*/ 138 h 148"/>
                <a:gd name="T84" fmla="*/ 43 w 140"/>
                <a:gd name="T85" fmla="*/ 136 h 148"/>
                <a:gd name="T86" fmla="*/ 40 w 140"/>
                <a:gd name="T87" fmla="*/ 134 h 148"/>
                <a:gd name="T88" fmla="*/ 36 w 140"/>
                <a:gd name="T89" fmla="*/ 131 h 148"/>
                <a:gd name="T90" fmla="*/ 32 w 140"/>
                <a:gd name="T91" fmla="*/ 128 h 148"/>
                <a:gd name="T92" fmla="*/ 27 w 140"/>
                <a:gd name="T93" fmla="*/ 124 h 148"/>
                <a:gd name="T94" fmla="*/ 24 w 140"/>
                <a:gd name="T95" fmla="*/ 121 h 148"/>
                <a:gd name="T96" fmla="*/ 20 w 140"/>
                <a:gd name="T97" fmla="*/ 117 h 148"/>
                <a:gd name="T98" fmla="*/ 19 w 140"/>
                <a:gd name="T99" fmla="*/ 114 h 148"/>
                <a:gd name="T100" fmla="*/ 17 w 140"/>
                <a:gd name="T101" fmla="*/ 112 h 148"/>
                <a:gd name="T102" fmla="*/ 16 w 140"/>
                <a:gd name="T103" fmla="*/ 110 h 148"/>
                <a:gd name="T104" fmla="*/ 15 w 140"/>
                <a:gd name="T105" fmla="*/ 107 h 148"/>
                <a:gd name="T106" fmla="*/ 12 w 140"/>
                <a:gd name="T107" fmla="*/ 102 h 148"/>
                <a:gd name="T108" fmla="*/ 10 w 140"/>
                <a:gd name="T109" fmla="*/ 97 h 148"/>
                <a:gd name="T110" fmla="*/ 8 w 140"/>
                <a:gd name="T111" fmla="*/ 91 h 148"/>
                <a:gd name="T112" fmla="*/ 7 w 140"/>
                <a:gd name="T113" fmla="*/ 86 h 148"/>
                <a:gd name="T114" fmla="*/ 4 w 140"/>
                <a:gd name="T115" fmla="*/ 74 h 148"/>
                <a:gd name="T116" fmla="*/ 2 w 140"/>
                <a:gd name="T117" fmla="*/ 57 h 148"/>
                <a:gd name="T118" fmla="*/ 0 w 140"/>
                <a:gd name="T119" fmla="*/ 31 h 148"/>
                <a:gd name="T120" fmla="*/ 0 w 140"/>
                <a:gd name="T121" fmla="*/ 10 h 148"/>
                <a:gd name="T122" fmla="*/ 1 w 140"/>
                <a:gd name="T1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148">
                  <a:moveTo>
                    <a:pt x="1" y="0"/>
                  </a:moveTo>
                  <a:lnTo>
                    <a:pt x="140" y="0"/>
                  </a:lnTo>
                  <a:lnTo>
                    <a:pt x="129" y="10"/>
                  </a:lnTo>
                  <a:lnTo>
                    <a:pt x="12" y="10"/>
                  </a:lnTo>
                  <a:lnTo>
                    <a:pt x="11" y="36"/>
                  </a:lnTo>
                  <a:lnTo>
                    <a:pt x="12" y="58"/>
                  </a:lnTo>
                  <a:lnTo>
                    <a:pt x="13" y="69"/>
                  </a:lnTo>
                  <a:lnTo>
                    <a:pt x="13" y="74"/>
                  </a:lnTo>
                  <a:lnTo>
                    <a:pt x="14" y="78"/>
                  </a:lnTo>
                  <a:lnTo>
                    <a:pt x="15" y="82"/>
                  </a:lnTo>
                  <a:lnTo>
                    <a:pt x="16" y="86"/>
                  </a:lnTo>
                  <a:lnTo>
                    <a:pt x="17" y="89"/>
                  </a:lnTo>
                  <a:lnTo>
                    <a:pt x="17" y="92"/>
                  </a:lnTo>
                  <a:lnTo>
                    <a:pt x="19" y="95"/>
                  </a:lnTo>
                  <a:lnTo>
                    <a:pt x="19" y="97"/>
                  </a:lnTo>
                  <a:lnTo>
                    <a:pt x="20" y="99"/>
                  </a:lnTo>
                  <a:lnTo>
                    <a:pt x="21" y="101"/>
                  </a:lnTo>
                  <a:lnTo>
                    <a:pt x="22" y="103"/>
                  </a:lnTo>
                  <a:lnTo>
                    <a:pt x="23" y="105"/>
                  </a:lnTo>
                  <a:lnTo>
                    <a:pt x="25" y="106"/>
                  </a:lnTo>
                  <a:lnTo>
                    <a:pt x="26" y="108"/>
                  </a:lnTo>
                  <a:lnTo>
                    <a:pt x="27" y="110"/>
                  </a:lnTo>
                  <a:lnTo>
                    <a:pt x="28" y="111"/>
                  </a:lnTo>
                  <a:lnTo>
                    <a:pt x="30" y="113"/>
                  </a:lnTo>
                  <a:lnTo>
                    <a:pt x="32" y="115"/>
                  </a:lnTo>
                  <a:lnTo>
                    <a:pt x="32" y="116"/>
                  </a:lnTo>
                  <a:lnTo>
                    <a:pt x="33" y="117"/>
                  </a:lnTo>
                  <a:lnTo>
                    <a:pt x="34" y="118"/>
                  </a:lnTo>
                  <a:lnTo>
                    <a:pt x="36" y="119"/>
                  </a:lnTo>
                  <a:lnTo>
                    <a:pt x="37" y="120"/>
                  </a:lnTo>
                  <a:lnTo>
                    <a:pt x="38" y="121"/>
                  </a:lnTo>
                  <a:lnTo>
                    <a:pt x="40" y="122"/>
                  </a:lnTo>
                  <a:lnTo>
                    <a:pt x="41" y="123"/>
                  </a:lnTo>
                  <a:lnTo>
                    <a:pt x="44" y="125"/>
                  </a:lnTo>
                  <a:lnTo>
                    <a:pt x="45" y="126"/>
                  </a:lnTo>
                  <a:lnTo>
                    <a:pt x="45" y="126"/>
                  </a:lnTo>
                  <a:lnTo>
                    <a:pt x="46" y="127"/>
                  </a:lnTo>
                  <a:lnTo>
                    <a:pt x="47" y="127"/>
                  </a:lnTo>
                  <a:lnTo>
                    <a:pt x="48" y="127"/>
                  </a:lnTo>
                  <a:lnTo>
                    <a:pt x="49" y="128"/>
                  </a:lnTo>
                  <a:lnTo>
                    <a:pt x="49" y="128"/>
                  </a:lnTo>
                  <a:lnTo>
                    <a:pt x="50" y="129"/>
                  </a:lnTo>
                  <a:lnTo>
                    <a:pt x="51" y="129"/>
                  </a:lnTo>
                  <a:lnTo>
                    <a:pt x="52" y="130"/>
                  </a:lnTo>
                  <a:lnTo>
                    <a:pt x="52" y="130"/>
                  </a:lnTo>
                  <a:lnTo>
                    <a:pt x="53" y="130"/>
                  </a:lnTo>
                  <a:lnTo>
                    <a:pt x="54" y="131"/>
                  </a:lnTo>
                  <a:lnTo>
                    <a:pt x="55" y="131"/>
                  </a:lnTo>
                  <a:lnTo>
                    <a:pt x="56" y="131"/>
                  </a:lnTo>
                  <a:lnTo>
                    <a:pt x="56" y="132"/>
                  </a:lnTo>
                  <a:lnTo>
                    <a:pt x="57" y="132"/>
                  </a:lnTo>
                  <a:lnTo>
                    <a:pt x="58" y="132"/>
                  </a:lnTo>
                  <a:lnTo>
                    <a:pt x="59" y="133"/>
                  </a:lnTo>
                  <a:lnTo>
                    <a:pt x="60" y="134"/>
                  </a:lnTo>
                  <a:lnTo>
                    <a:pt x="62" y="134"/>
                  </a:lnTo>
                  <a:lnTo>
                    <a:pt x="63" y="135"/>
                  </a:lnTo>
                  <a:lnTo>
                    <a:pt x="64" y="135"/>
                  </a:lnTo>
                  <a:lnTo>
                    <a:pt x="65" y="136"/>
                  </a:lnTo>
                  <a:lnTo>
                    <a:pt x="66" y="136"/>
                  </a:lnTo>
                  <a:lnTo>
                    <a:pt x="67" y="137"/>
                  </a:lnTo>
                  <a:lnTo>
                    <a:pt x="69" y="137"/>
                  </a:lnTo>
                  <a:lnTo>
                    <a:pt x="67" y="148"/>
                  </a:lnTo>
                  <a:lnTo>
                    <a:pt x="66" y="148"/>
                  </a:lnTo>
                  <a:lnTo>
                    <a:pt x="65" y="148"/>
                  </a:lnTo>
                  <a:lnTo>
                    <a:pt x="64" y="147"/>
                  </a:lnTo>
                  <a:lnTo>
                    <a:pt x="63" y="147"/>
                  </a:lnTo>
                  <a:lnTo>
                    <a:pt x="61" y="146"/>
                  </a:lnTo>
                  <a:lnTo>
                    <a:pt x="60" y="145"/>
                  </a:lnTo>
                  <a:lnTo>
                    <a:pt x="59" y="145"/>
                  </a:lnTo>
                  <a:lnTo>
                    <a:pt x="58" y="145"/>
                  </a:lnTo>
                  <a:lnTo>
                    <a:pt x="57" y="144"/>
                  </a:lnTo>
                  <a:lnTo>
                    <a:pt x="56" y="144"/>
                  </a:lnTo>
                  <a:lnTo>
                    <a:pt x="55" y="143"/>
                  </a:lnTo>
                  <a:lnTo>
                    <a:pt x="54" y="143"/>
                  </a:lnTo>
                  <a:lnTo>
                    <a:pt x="54" y="142"/>
                  </a:lnTo>
                  <a:lnTo>
                    <a:pt x="53" y="142"/>
                  </a:lnTo>
                  <a:lnTo>
                    <a:pt x="52" y="141"/>
                  </a:lnTo>
                  <a:lnTo>
                    <a:pt x="51" y="141"/>
                  </a:lnTo>
                  <a:lnTo>
                    <a:pt x="50" y="141"/>
                  </a:lnTo>
                  <a:lnTo>
                    <a:pt x="49" y="140"/>
                  </a:lnTo>
                  <a:lnTo>
                    <a:pt x="48" y="139"/>
                  </a:lnTo>
                  <a:lnTo>
                    <a:pt x="47" y="139"/>
                  </a:lnTo>
                  <a:lnTo>
                    <a:pt x="46" y="138"/>
                  </a:lnTo>
                  <a:lnTo>
                    <a:pt x="45" y="138"/>
                  </a:lnTo>
                  <a:lnTo>
                    <a:pt x="44" y="137"/>
                  </a:lnTo>
                  <a:lnTo>
                    <a:pt x="43" y="136"/>
                  </a:lnTo>
                  <a:lnTo>
                    <a:pt x="42" y="136"/>
                  </a:lnTo>
                  <a:lnTo>
                    <a:pt x="40" y="134"/>
                  </a:lnTo>
                  <a:lnTo>
                    <a:pt x="38" y="133"/>
                  </a:lnTo>
                  <a:lnTo>
                    <a:pt x="36" y="131"/>
                  </a:lnTo>
                  <a:lnTo>
                    <a:pt x="33" y="130"/>
                  </a:lnTo>
                  <a:lnTo>
                    <a:pt x="32" y="128"/>
                  </a:lnTo>
                  <a:lnTo>
                    <a:pt x="29" y="126"/>
                  </a:lnTo>
                  <a:lnTo>
                    <a:pt x="27" y="124"/>
                  </a:lnTo>
                  <a:lnTo>
                    <a:pt x="26" y="123"/>
                  </a:lnTo>
                  <a:lnTo>
                    <a:pt x="24" y="121"/>
                  </a:lnTo>
                  <a:lnTo>
                    <a:pt x="22" y="119"/>
                  </a:lnTo>
                  <a:lnTo>
                    <a:pt x="20" y="117"/>
                  </a:lnTo>
                  <a:lnTo>
                    <a:pt x="20" y="115"/>
                  </a:lnTo>
                  <a:lnTo>
                    <a:pt x="19" y="114"/>
                  </a:lnTo>
                  <a:lnTo>
                    <a:pt x="18" y="113"/>
                  </a:lnTo>
                  <a:lnTo>
                    <a:pt x="17" y="112"/>
                  </a:lnTo>
                  <a:lnTo>
                    <a:pt x="17" y="111"/>
                  </a:lnTo>
                  <a:lnTo>
                    <a:pt x="16" y="110"/>
                  </a:lnTo>
                  <a:lnTo>
                    <a:pt x="15" y="109"/>
                  </a:lnTo>
                  <a:lnTo>
                    <a:pt x="15" y="107"/>
                  </a:lnTo>
                  <a:lnTo>
                    <a:pt x="13" y="105"/>
                  </a:lnTo>
                  <a:lnTo>
                    <a:pt x="12" y="102"/>
                  </a:lnTo>
                  <a:lnTo>
                    <a:pt x="11" y="100"/>
                  </a:lnTo>
                  <a:lnTo>
                    <a:pt x="10" y="97"/>
                  </a:lnTo>
                  <a:lnTo>
                    <a:pt x="9" y="94"/>
                  </a:lnTo>
                  <a:lnTo>
                    <a:pt x="8" y="91"/>
                  </a:lnTo>
                  <a:lnTo>
                    <a:pt x="7" y="89"/>
                  </a:lnTo>
                  <a:lnTo>
                    <a:pt x="7" y="86"/>
                  </a:lnTo>
                  <a:lnTo>
                    <a:pt x="5" y="80"/>
                  </a:lnTo>
                  <a:lnTo>
                    <a:pt x="4" y="74"/>
                  </a:lnTo>
                  <a:lnTo>
                    <a:pt x="3" y="68"/>
                  </a:lnTo>
                  <a:lnTo>
                    <a:pt x="2" y="57"/>
                  </a:lnTo>
                  <a:lnTo>
                    <a:pt x="1" y="47"/>
                  </a:lnTo>
                  <a:lnTo>
                    <a:pt x="0" y="31"/>
                  </a:lnTo>
                  <a:lnTo>
                    <a:pt x="0" y="20"/>
                  </a:lnTo>
                  <a:lnTo>
                    <a:pt x="0" y="10"/>
                  </a:lnTo>
                  <a:lnTo>
                    <a:pt x="1" y="3"/>
                  </a:lnTo>
                  <a:lnTo>
                    <a:pt x="1" y="0"/>
                  </a:lnTo>
                  <a:close/>
                </a:path>
              </a:pathLst>
            </a:custGeom>
            <a:solidFill>
              <a:srgbClr val="926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04" name="Freeform 2803"/>
            <p:cNvSpPr>
              <a:spLocks/>
            </p:cNvSpPr>
            <p:nvPr/>
          </p:nvSpPr>
          <p:spPr bwMode="auto">
            <a:xfrm>
              <a:off x="3644903" y="4061388"/>
              <a:ext cx="119063" cy="233363"/>
            </a:xfrm>
            <a:custGeom>
              <a:avLst/>
              <a:gdLst>
                <a:gd name="T0" fmla="*/ 75 w 75"/>
                <a:gd name="T1" fmla="*/ 35 h 147"/>
                <a:gd name="T2" fmla="*/ 73 w 75"/>
                <a:gd name="T3" fmla="*/ 50 h 147"/>
                <a:gd name="T4" fmla="*/ 71 w 75"/>
                <a:gd name="T5" fmla="*/ 61 h 147"/>
                <a:gd name="T6" fmla="*/ 70 w 75"/>
                <a:gd name="T7" fmla="*/ 69 h 147"/>
                <a:gd name="T8" fmla="*/ 68 w 75"/>
                <a:gd name="T9" fmla="*/ 76 h 147"/>
                <a:gd name="T10" fmla="*/ 66 w 75"/>
                <a:gd name="T11" fmla="*/ 81 h 147"/>
                <a:gd name="T12" fmla="*/ 65 w 75"/>
                <a:gd name="T13" fmla="*/ 84 h 147"/>
                <a:gd name="T14" fmla="*/ 63 w 75"/>
                <a:gd name="T15" fmla="*/ 89 h 147"/>
                <a:gd name="T16" fmla="*/ 61 w 75"/>
                <a:gd name="T17" fmla="*/ 93 h 147"/>
                <a:gd name="T18" fmla="*/ 60 w 75"/>
                <a:gd name="T19" fmla="*/ 96 h 147"/>
                <a:gd name="T20" fmla="*/ 58 w 75"/>
                <a:gd name="T21" fmla="*/ 98 h 147"/>
                <a:gd name="T22" fmla="*/ 57 w 75"/>
                <a:gd name="T23" fmla="*/ 101 h 147"/>
                <a:gd name="T24" fmla="*/ 56 w 75"/>
                <a:gd name="T25" fmla="*/ 103 h 147"/>
                <a:gd name="T26" fmla="*/ 54 w 75"/>
                <a:gd name="T27" fmla="*/ 105 h 147"/>
                <a:gd name="T28" fmla="*/ 52 w 75"/>
                <a:gd name="T29" fmla="*/ 108 h 147"/>
                <a:gd name="T30" fmla="*/ 51 w 75"/>
                <a:gd name="T31" fmla="*/ 110 h 147"/>
                <a:gd name="T32" fmla="*/ 50 w 75"/>
                <a:gd name="T33" fmla="*/ 112 h 147"/>
                <a:gd name="T34" fmla="*/ 48 w 75"/>
                <a:gd name="T35" fmla="*/ 115 h 147"/>
                <a:gd name="T36" fmla="*/ 45 w 75"/>
                <a:gd name="T37" fmla="*/ 119 h 147"/>
                <a:gd name="T38" fmla="*/ 42 w 75"/>
                <a:gd name="T39" fmla="*/ 122 h 147"/>
                <a:gd name="T40" fmla="*/ 39 w 75"/>
                <a:gd name="T41" fmla="*/ 125 h 147"/>
                <a:gd name="T42" fmla="*/ 37 w 75"/>
                <a:gd name="T43" fmla="*/ 127 h 147"/>
                <a:gd name="T44" fmla="*/ 34 w 75"/>
                <a:gd name="T45" fmla="*/ 130 h 147"/>
                <a:gd name="T46" fmla="*/ 31 w 75"/>
                <a:gd name="T47" fmla="*/ 132 h 147"/>
                <a:gd name="T48" fmla="*/ 27 w 75"/>
                <a:gd name="T49" fmla="*/ 135 h 147"/>
                <a:gd name="T50" fmla="*/ 24 w 75"/>
                <a:gd name="T51" fmla="*/ 138 h 147"/>
                <a:gd name="T52" fmla="*/ 21 w 75"/>
                <a:gd name="T53" fmla="*/ 139 h 147"/>
                <a:gd name="T54" fmla="*/ 20 w 75"/>
                <a:gd name="T55" fmla="*/ 140 h 147"/>
                <a:gd name="T56" fmla="*/ 18 w 75"/>
                <a:gd name="T57" fmla="*/ 140 h 147"/>
                <a:gd name="T58" fmla="*/ 16 w 75"/>
                <a:gd name="T59" fmla="*/ 141 h 147"/>
                <a:gd name="T60" fmla="*/ 14 w 75"/>
                <a:gd name="T61" fmla="*/ 142 h 147"/>
                <a:gd name="T62" fmla="*/ 13 w 75"/>
                <a:gd name="T63" fmla="*/ 143 h 147"/>
                <a:gd name="T64" fmla="*/ 11 w 75"/>
                <a:gd name="T65" fmla="*/ 144 h 147"/>
                <a:gd name="T66" fmla="*/ 9 w 75"/>
                <a:gd name="T67" fmla="*/ 144 h 147"/>
                <a:gd name="T68" fmla="*/ 6 w 75"/>
                <a:gd name="T69" fmla="*/ 146 h 147"/>
                <a:gd name="T70" fmla="*/ 4 w 75"/>
                <a:gd name="T71" fmla="*/ 147 h 147"/>
                <a:gd name="T72" fmla="*/ 2 w 75"/>
                <a:gd name="T73" fmla="*/ 147 h 147"/>
                <a:gd name="T74" fmla="*/ 11 w 75"/>
                <a:gd name="T75" fmla="*/ 132 h 147"/>
                <a:gd name="T76" fmla="*/ 14 w 75"/>
                <a:gd name="T77" fmla="*/ 131 h 147"/>
                <a:gd name="T78" fmla="*/ 16 w 75"/>
                <a:gd name="T79" fmla="*/ 130 h 147"/>
                <a:gd name="T80" fmla="*/ 17 w 75"/>
                <a:gd name="T81" fmla="*/ 129 h 147"/>
                <a:gd name="T82" fmla="*/ 19 w 75"/>
                <a:gd name="T83" fmla="*/ 128 h 147"/>
                <a:gd name="T84" fmla="*/ 23 w 75"/>
                <a:gd name="T85" fmla="*/ 126 h 147"/>
                <a:gd name="T86" fmla="*/ 26 w 75"/>
                <a:gd name="T87" fmla="*/ 123 h 147"/>
                <a:gd name="T88" fmla="*/ 29 w 75"/>
                <a:gd name="T89" fmla="*/ 121 h 147"/>
                <a:gd name="T90" fmla="*/ 33 w 75"/>
                <a:gd name="T91" fmla="*/ 117 h 147"/>
                <a:gd name="T92" fmla="*/ 36 w 75"/>
                <a:gd name="T93" fmla="*/ 114 h 147"/>
                <a:gd name="T94" fmla="*/ 39 w 75"/>
                <a:gd name="T95" fmla="*/ 110 h 147"/>
                <a:gd name="T96" fmla="*/ 42 w 75"/>
                <a:gd name="T97" fmla="*/ 106 h 147"/>
                <a:gd name="T98" fmla="*/ 45 w 75"/>
                <a:gd name="T99" fmla="*/ 102 h 147"/>
                <a:gd name="T100" fmla="*/ 47 w 75"/>
                <a:gd name="T101" fmla="*/ 99 h 147"/>
                <a:gd name="T102" fmla="*/ 49 w 75"/>
                <a:gd name="T103" fmla="*/ 95 h 147"/>
                <a:gd name="T104" fmla="*/ 51 w 75"/>
                <a:gd name="T105" fmla="*/ 92 h 147"/>
                <a:gd name="T106" fmla="*/ 54 w 75"/>
                <a:gd name="T107" fmla="*/ 85 h 147"/>
                <a:gd name="T108" fmla="*/ 56 w 75"/>
                <a:gd name="T109" fmla="*/ 78 h 147"/>
                <a:gd name="T110" fmla="*/ 58 w 75"/>
                <a:gd name="T111" fmla="*/ 72 h 147"/>
                <a:gd name="T112" fmla="*/ 60 w 75"/>
                <a:gd name="T113" fmla="*/ 57 h 147"/>
                <a:gd name="T114" fmla="*/ 63 w 75"/>
                <a:gd name="T115" fmla="*/ 26 h 147"/>
                <a:gd name="T116" fmla="*/ 74 w 75"/>
                <a:gd name="T11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47">
                  <a:moveTo>
                    <a:pt x="75" y="7"/>
                  </a:moveTo>
                  <a:lnTo>
                    <a:pt x="75" y="35"/>
                  </a:lnTo>
                  <a:lnTo>
                    <a:pt x="74" y="42"/>
                  </a:lnTo>
                  <a:lnTo>
                    <a:pt x="73" y="50"/>
                  </a:lnTo>
                  <a:lnTo>
                    <a:pt x="72" y="57"/>
                  </a:lnTo>
                  <a:lnTo>
                    <a:pt x="71" y="61"/>
                  </a:lnTo>
                  <a:lnTo>
                    <a:pt x="71" y="65"/>
                  </a:lnTo>
                  <a:lnTo>
                    <a:pt x="70" y="69"/>
                  </a:lnTo>
                  <a:lnTo>
                    <a:pt x="69" y="72"/>
                  </a:lnTo>
                  <a:lnTo>
                    <a:pt x="68" y="76"/>
                  </a:lnTo>
                  <a:lnTo>
                    <a:pt x="67" y="79"/>
                  </a:lnTo>
                  <a:lnTo>
                    <a:pt x="66" y="81"/>
                  </a:lnTo>
                  <a:lnTo>
                    <a:pt x="66" y="83"/>
                  </a:lnTo>
                  <a:lnTo>
                    <a:pt x="65" y="84"/>
                  </a:lnTo>
                  <a:lnTo>
                    <a:pt x="65" y="86"/>
                  </a:lnTo>
                  <a:lnTo>
                    <a:pt x="63" y="89"/>
                  </a:lnTo>
                  <a:lnTo>
                    <a:pt x="62" y="92"/>
                  </a:lnTo>
                  <a:lnTo>
                    <a:pt x="61" y="93"/>
                  </a:lnTo>
                  <a:lnTo>
                    <a:pt x="60" y="94"/>
                  </a:lnTo>
                  <a:lnTo>
                    <a:pt x="60" y="96"/>
                  </a:lnTo>
                  <a:lnTo>
                    <a:pt x="59" y="97"/>
                  </a:lnTo>
                  <a:lnTo>
                    <a:pt x="58" y="98"/>
                  </a:lnTo>
                  <a:lnTo>
                    <a:pt x="58" y="100"/>
                  </a:lnTo>
                  <a:lnTo>
                    <a:pt x="57" y="101"/>
                  </a:lnTo>
                  <a:lnTo>
                    <a:pt x="56" y="102"/>
                  </a:lnTo>
                  <a:lnTo>
                    <a:pt x="56" y="103"/>
                  </a:lnTo>
                  <a:lnTo>
                    <a:pt x="55" y="104"/>
                  </a:lnTo>
                  <a:lnTo>
                    <a:pt x="54" y="105"/>
                  </a:lnTo>
                  <a:lnTo>
                    <a:pt x="53" y="107"/>
                  </a:lnTo>
                  <a:lnTo>
                    <a:pt x="52" y="108"/>
                  </a:lnTo>
                  <a:lnTo>
                    <a:pt x="52" y="109"/>
                  </a:lnTo>
                  <a:lnTo>
                    <a:pt x="51" y="110"/>
                  </a:lnTo>
                  <a:lnTo>
                    <a:pt x="50" y="111"/>
                  </a:lnTo>
                  <a:lnTo>
                    <a:pt x="50" y="112"/>
                  </a:lnTo>
                  <a:lnTo>
                    <a:pt x="49" y="113"/>
                  </a:lnTo>
                  <a:lnTo>
                    <a:pt x="48" y="115"/>
                  </a:lnTo>
                  <a:lnTo>
                    <a:pt x="46" y="117"/>
                  </a:lnTo>
                  <a:lnTo>
                    <a:pt x="45" y="119"/>
                  </a:lnTo>
                  <a:lnTo>
                    <a:pt x="43" y="120"/>
                  </a:lnTo>
                  <a:lnTo>
                    <a:pt x="42" y="122"/>
                  </a:lnTo>
                  <a:lnTo>
                    <a:pt x="41" y="123"/>
                  </a:lnTo>
                  <a:lnTo>
                    <a:pt x="39" y="125"/>
                  </a:lnTo>
                  <a:lnTo>
                    <a:pt x="38" y="126"/>
                  </a:lnTo>
                  <a:lnTo>
                    <a:pt x="37" y="127"/>
                  </a:lnTo>
                  <a:lnTo>
                    <a:pt x="35" y="128"/>
                  </a:lnTo>
                  <a:lnTo>
                    <a:pt x="34" y="130"/>
                  </a:lnTo>
                  <a:lnTo>
                    <a:pt x="33" y="131"/>
                  </a:lnTo>
                  <a:lnTo>
                    <a:pt x="31" y="132"/>
                  </a:lnTo>
                  <a:lnTo>
                    <a:pt x="29" y="134"/>
                  </a:lnTo>
                  <a:lnTo>
                    <a:pt x="27" y="135"/>
                  </a:lnTo>
                  <a:lnTo>
                    <a:pt x="25" y="137"/>
                  </a:lnTo>
                  <a:lnTo>
                    <a:pt x="24" y="138"/>
                  </a:lnTo>
                  <a:lnTo>
                    <a:pt x="23" y="138"/>
                  </a:lnTo>
                  <a:lnTo>
                    <a:pt x="21" y="139"/>
                  </a:lnTo>
                  <a:lnTo>
                    <a:pt x="21" y="139"/>
                  </a:lnTo>
                  <a:lnTo>
                    <a:pt x="20" y="140"/>
                  </a:lnTo>
                  <a:lnTo>
                    <a:pt x="19" y="140"/>
                  </a:lnTo>
                  <a:lnTo>
                    <a:pt x="18" y="140"/>
                  </a:lnTo>
                  <a:lnTo>
                    <a:pt x="17" y="141"/>
                  </a:lnTo>
                  <a:lnTo>
                    <a:pt x="16" y="141"/>
                  </a:lnTo>
                  <a:lnTo>
                    <a:pt x="15" y="142"/>
                  </a:lnTo>
                  <a:lnTo>
                    <a:pt x="14" y="142"/>
                  </a:lnTo>
                  <a:lnTo>
                    <a:pt x="13" y="142"/>
                  </a:lnTo>
                  <a:lnTo>
                    <a:pt x="13" y="143"/>
                  </a:lnTo>
                  <a:lnTo>
                    <a:pt x="12" y="143"/>
                  </a:lnTo>
                  <a:lnTo>
                    <a:pt x="11" y="144"/>
                  </a:lnTo>
                  <a:lnTo>
                    <a:pt x="10" y="144"/>
                  </a:lnTo>
                  <a:lnTo>
                    <a:pt x="9" y="144"/>
                  </a:lnTo>
                  <a:lnTo>
                    <a:pt x="8" y="145"/>
                  </a:lnTo>
                  <a:lnTo>
                    <a:pt x="6" y="146"/>
                  </a:lnTo>
                  <a:lnTo>
                    <a:pt x="5" y="146"/>
                  </a:lnTo>
                  <a:lnTo>
                    <a:pt x="4" y="147"/>
                  </a:lnTo>
                  <a:lnTo>
                    <a:pt x="3" y="147"/>
                  </a:lnTo>
                  <a:lnTo>
                    <a:pt x="2" y="147"/>
                  </a:lnTo>
                  <a:lnTo>
                    <a:pt x="0" y="135"/>
                  </a:lnTo>
                  <a:lnTo>
                    <a:pt x="11" y="132"/>
                  </a:lnTo>
                  <a:lnTo>
                    <a:pt x="13" y="131"/>
                  </a:lnTo>
                  <a:lnTo>
                    <a:pt x="14" y="131"/>
                  </a:lnTo>
                  <a:lnTo>
                    <a:pt x="15" y="130"/>
                  </a:lnTo>
                  <a:lnTo>
                    <a:pt x="16" y="130"/>
                  </a:lnTo>
                  <a:lnTo>
                    <a:pt x="17" y="129"/>
                  </a:lnTo>
                  <a:lnTo>
                    <a:pt x="17" y="129"/>
                  </a:lnTo>
                  <a:lnTo>
                    <a:pt x="18" y="129"/>
                  </a:lnTo>
                  <a:lnTo>
                    <a:pt x="19" y="128"/>
                  </a:lnTo>
                  <a:lnTo>
                    <a:pt x="19" y="128"/>
                  </a:lnTo>
                  <a:lnTo>
                    <a:pt x="23" y="126"/>
                  </a:lnTo>
                  <a:lnTo>
                    <a:pt x="24" y="124"/>
                  </a:lnTo>
                  <a:lnTo>
                    <a:pt x="26" y="123"/>
                  </a:lnTo>
                  <a:lnTo>
                    <a:pt x="27" y="122"/>
                  </a:lnTo>
                  <a:lnTo>
                    <a:pt x="29" y="121"/>
                  </a:lnTo>
                  <a:lnTo>
                    <a:pt x="31" y="119"/>
                  </a:lnTo>
                  <a:lnTo>
                    <a:pt x="33" y="117"/>
                  </a:lnTo>
                  <a:lnTo>
                    <a:pt x="34" y="116"/>
                  </a:lnTo>
                  <a:lnTo>
                    <a:pt x="36" y="114"/>
                  </a:lnTo>
                  <a:lnTo>
                    <a:pt x="37" y="112"/>
                  </a:lnTo>
                  <a:lnTo>
                    <a:pt x="39" y="110"/>
                  </a:lnTo>
                  <a:lnTo>
                    <a:pt x="41" y="108"/>
                  </a:lnTo>
                  <a:lnTo>
                    <a:pt x="42" y="106"/>
                  </a:lnTo>
                  <a:lnTo>
                    <a:pt x="43" y="104"/>
                  </a:lnTo>
                  <a:lnTo>
                    <a:pt x="45" y="102"/>
                  </a:lnTo>
                  <a:lnTo>
                    <a:pt x="46" y="101"/>
                  </a:lnTo>
                  <a:lnTo>
                    <a:pt x="47" y="99"/>
                  </a:lnTo>
                  <a:lnTo>
                    <a:pt x="48" y="97"/>
                  </a:lnTo>
                  <a:lnTo>
                    <a:pt x="49" y="95"/>
                  </a:lnTo>
                  <a:lnTo>
                    <a:pt x="50" y="93"/>
                  </a:lnTo>
                  <a:lnTo>
                    <a:pt x="51" y="92"/>
                  </a:lnTo>
                  <a:lnTo>
                    <a:pt x="52" y="89"/>
                  </a:lnTo>
                  <a:lnTo>
                    <a:pt x="54" y="85"/>
                  </a:lnTo>
                  <a:lnTo>
                    <a:pt x="55" y="82"/>
                  </a:lnTo>
                  <a:lnTo>
                    <a:pt x="56" y="78"/>
                  </a:lnTo>
                  <a:lnTo>
                    <a:pt x="57" y="75"/>
                  </a:lnTo>
                  <a:lnTo>
                    <a:pt x="58" y="72"/>
                  </a:lnTo>
                  <a:lnTo>
                    <a:pt x="60" y="65"/>
                  </a:lnTo>
                  <a:lnTo>
                    <a:pt x="60" y="57"/>
                  </a:lnTo>
                  <a:lnTo>
                    <a:pt x="62" y="42"/>
                  </a:lnTo>
                  <a:lnTo>
                    <a:pt x="63" y="26"/>
                  </a:lnTo>
                  <a:lnTo>
                    <a:pt x="62" y="9"/>
                  </a:lnTo>
                  <a:lnTo>
                    <a:pt x="74" y="0"/>
                  </a:lnTo>
                  <a:lnTo>
                    <a:pt x="75" y="7"/>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05" name="Freeform 2804"/>
            <p:cNvSpPr>
              <a:spLocks/>
            </p:cNvSpPr>
            <p:nvPr/>
          </p:nvSpPr>
          <p:spPr bwMode="auto">
            <a:xfrm>
              <a:off x="3649663" y="4094725"/>
              <a:ext cx="76200" cy="79375"/>
            </a:xfrm>
            <a:custGeom>
              <a:avLst/>
              <a:gdLst>
                <a:gd name="T0" fmla="*/ 47 w 48"/>
                <a:gd name="T1" fmla="*/ 0 h 50"/>
                <a:gd name="T2" fmla="*/ 0 w 48"/>
                <a:gd name="T3" fmla="*/ 0 h 50"/>
                <a:gd name="T4" fmla="*/ 0 w 48"/>
                <a:gd name="T5" fmla="*/ 50 h 50"/>
                <a:gd name="T6" fmla="*/ 43 w 48"/>
                <a:gd name="T7" fmla="*/ 50 h 50"/>
                <a:gd name="T8" fmla="*/ 44 w 48"/>
                <a:gd name="T9" fmla="*/ 47 h 50"/>
                <a:gd name="T10" fmla="*/ 44 w 48"/>
                <a:gd name="T11" fmla="*/ 43 h 50"/>
                <a:gd name="T12" fmla="*/ 45 w 48"/>
                <a:gd name="T13" fmla="*/ 39 h 50"/>
                <a:gd name="T14" fmla="*/ 46 w 48"/>
                <a:gd name="T15" fmla="*/ 34 h 50"/>
                <a:gd name="T16" fmla="*/ 47 w 48"/>
                <a:gd name="T17" fmla="*/ 29 h 50"/>
                <a:gd name="T18" fmla="*/ 48 w 48"/>
                <a:gd name="T19" fmla="*/ 20 h 50"/>
                <a:gd name="T20" fmla="*/ 47 w 48"/>
                <a:gd name="T21" fmla="*/ 6 h 50"/>
                <a:gd name="T22" fmla="*/ 47 w 48"/>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50">
                  <a:moveTo>
                    <a:pt x="47" y="0"/>
                  </a:moveTo>
                  <a:lnTo>
                    <a:pt x="0" y="0"/>
                  </a:lnTo>
                  <a:lnTo>
                    <a:pt x="0" y="50"/>
                  </a:lnTo>
                  <a:lnTo>
                    <a:pt x="43" y="50"/>
                  </a:lnTo>
                  <a:lnTo>
                    <a:pt x="44" y="47"/>
                  </a:lnTo>
                  <a:lnTo>
                    <a:pt x="44" y="43"/>
                  </a:lnTo>
                  <a:lnTo>
                    <a:pt x="45" y="39"/>
                  </a:lnTo>
                  <a:lnTo>
                    <a:pt x="46" y="34"/>
                  </a:lnTo>
                  <a:lnTo>
                    <a:pt x="47" y="29"/>
                  </a:lnTo>
                  <a:lnTo>
                    <a:pt x="48" y="20"/>
                  </a:lnTo>
                  <a:lnTo>
                    <a:pt x="47" y="6"/>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06" name="Freeform 2805"/>
            <p:cNvSpPr>
              <a:spLocks/>
            </p:cNvSpPr>
            <p:nvPr/>
          </p:nvSpPr>
          <p:spPr bwMode="auto">
            <a:xfrm>
              <a:off x="3570290" y="4174098"/>
              <a:ext cx="73025" cy="84138"/>
            </a:xfrm>
            <a:custGeom>
              <a:avLst/>
              <a:gdLst>
                <a:gd name="T0" fmla="*/ 46 w 46"/>
                <a:gd name="T1" fmla="*/ 0 h 53"/>
                <a:gd name="T2" fmla="*/ 46 w 46"/>
                <a:gd name="T3" fmla="*/ 53 h 53"/>
                <a:gd name="T4" fmla="*/ 45 w 46"/>
                <a:gd name="T5" fmla="*/ 53 h 53"/>
                <a:gd name="T6" fmla="*/ 42 w 46"/>
                <a:gd name="T7" fmla="*/ 53 h 53"/>
                <a:gd name="T8" fmla="*/ 39 w 46"/>
                <a:gd name="T9" fmla="*/ 52 h 53"/>
                <a:gd name="T10" fmla="*/ 37 w 46"/>
                <a:gd name="T11" fmla="*/ 52 h 53"/>
                <a:gd name="T12" fmla="*/ 37 w 46"/>
                <a:gd name="T13" fmla="*/ 51 h 53"/>
                <a:gd name="T14" fmla="*/ 36 w 46"/>
                <a:gd name="T15" fmla="*/ 51 h 53"/>
                <a:gd name="T16" fmla="*/ 35 w 46"/>
                <a:gd name="T17" fmla="*/ 50 h 53"/>
                <a:gd name="T18" fmla="*/ 34 w 46"/>
                <a:gd name="T19" fmla="*/ 50 h 53"/>
                <a:gd name="T20" fmla="*/ 32 w 46"/>
                <a:gd name="T21" fmla="*/ 48 h 53"/>
                <a:gd name="T22" fmla="*/ 29 w 46"/>
                <a:gd name="T23" fmla="*/ 47 h 53"/>
                <a:gd name="T24" fmla="*/ 27 w 46"/>
                <a:gd name="T25" fmla="*/ 45 h 53"/>
                <a:gd name="T26" fmla="*/ 26 w 46"/>
                <a:gd name="T27" fmla="*/ 44 h 53"/>
                <a:gd name="T28" fmla="*/ 25 w 46"/>
                <a:gd name="T29" fmla="*/ 43 h 53"/>
                <a:gd name="T30" fmla="*/ 23 w 46"/>
                <a:gd name="T31" fmla="*/ 41 h 53"/>
                <a:gd name="T32" fmla="*/ 22 w 46"/>
                <a:gd name="T33" fmla="*/ 40 h 53"/>
                <a:gd name="T34" fmla="*/ 21 w 46"/>
                <a:gd name="T35" fmla="*/ 39 h 53"/>
                <a:gd name="T36" fmla="*/ 20 w 46"/>
                <a:gd name="T37" fmla="*/ 38 h 53"/>
                <a:gd name="T38" fmla="*/ 19 w 46"/>
                <a:gd name="T39" fmla="*/ 36 h 53"/>
                <a:gd name="T40" fmla="*/ 18 w 46"/>
                <a:gd name="T41" fmla="*/ 35 h 53"/>
                <a:gd name="T42" fmla="*/ 17 w 46"/>
                <a:gd name="T43" fmla="*/ 34 h 53"/>
                <a:gd name="T44" fmla="*/ 16 w 46"/>
                <a:gd name="T45" fmla="*/ 32 h 53"/>
                <a:gd name="T46" fmla="*/ 15 w 46"/>
                <a:gd name="T47" fmla="*/ 31 h 53"/>
                <a:gd name="T48" fmla="*/ 14 w 46"/>
                <a:gd name="T49" fmla="*/ 30 h 53"/>
                <a:gd name="T50" fmla="*/ 13 w 46"/>
                <a:gd name="T51" fmla="*/ 28 h 53"/>
                <a:gd name="T52" fmla="*/ 12 w 46"/>
                <a:gd name="T53" fmla="*/ 27 h 53"/>
                <a:gd name="T54" fmla="*/ 11 w 46"/>
                <a:gd name="T55" fmla="*/ 26 h 53"/>
                <a:gd name="T56" fmla="*/ 10 w 46"/>
                <a:gd name="T57" fmla="*/ 25 h 53"/>
                <a:gd name="T58" fmla="*/ 9 w 46"/>
                <a:gd name="T59" fmla="*/ 23 h 53"/>
                <a:gd name="T60" fmla="*/ 9 w 46"/>
                <a:gd name="T61" fmla="*/ 22 h 53"/>
                <a:gd name="T62" fmla="*/ 8 w 46"/>
                <a:gd name="T63" fmla="*/ 21 h 53"/>
                <a:gd name="T64" fmla="*/ 7 w 46"/>
                <a:gd name="T65" fmla="*/ 20 h 53"/>
                <a:gd name="T66" fmla="*/ 7 w 46"/>
                <a:gd name="T67" fmla="*/ 19 h 53"/>
                <a:gd name="T68" fmla="*/ 6 w 46"/>
                <a:gd name="T69" fmla="*/ 18 h 53"/>
                <a:gd name="T70" fmla="*/ 5 w 46"/>
                <a:gd name="T71" fmla="*/ 15 h 53"/>
                <a:gd name="T72" fmla="*/ 3 w 46"/>
                <a:gd name="T73" fmla="*/ 10 h 53"/>
                <a:gd name="T74" fmla="*/ 3 w 46"/>
                <a:gd name="T75" fmla="*/ 7 h 53"/>
                <a:gd name="T76" fmla="*/ 2 w 46"/>
                <a:gd name="T77" fmla="*/ 3 h 53"/>
                <a:gd name="T78" fmla="*/ 1 w 46"/>
                <a:gd name="T79" fmla="*/ 1 h 53"/>
                <a:gd name="T80" fmla="*/ 0 w 46"/>
                <a:gd name="T81" fmla="*/ 0 h 53"/>
                <a:gd name="T82" fmla="*/ 46 w 46"/>
                <a:gd name="T8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53">
                  <a:moveTo>
                    <a:pt x="46" y="0"/>
                  </a:moveTo>
                  <a:lnTo>
                    <a:pt x="46" y="53"/>
                  </a:lnTo>
                  <a:lnTo>
                    <a:pt x="45" y="53"/>
                  </a:lnTo>
                  <a:lnTo>
                    <a:pt x="42" y="53"/>
                  </a:lnTo>
                  <a:lnTo>
                    <a:pt x="39" y="52"/>
                  </a:lnTo>
                  <a:lnTo>
                    <a:pt x="37" y="52"/>
                  </a:lnTo>
                  <a:lnTo>
                    <a:pt x="37" y="51"/>
                  </a:lnTo>
                  <a:lnTo>
                    <a:pt x="36" y="51"/>
                  </a:lnTo>
                  <a:lnTo>
                    <a:pt x="35" y="50"/>
                  </a:lnTo>
                  <a:lnTo>
                    <a:pt x="34" y="50"/>
                  </a:lnTo>
                  <a:lnTo>
                    <a:pt x="32" y="48"/>
                  </a:lnTo>
                  <a:lnTo>
                    <a:pt x="29" y="47"/>
                  </a:lnTo>
                  <a:lnTo>
                    <a:pt x="27" y="45"/>
                  </a:lnTo>
                  <a:lnTo>
                    <a:pt x="26" y="44"/>
                  </a:lnTo>
                  <a:lnTo>
                    <a:pt x="25" y="43"/>
                  </a:lnTo>
                  <a:lnTo>
                    <a:pt x="23" y="41"/>
                  </a:lnTo>
                  <a:lnTo>
                    <a:pt x="22" y="40"/>
                  </a:lnTo>
                  <a:lnTo>
                    <a:pt x="21" y="39"/>
                  </a:lnTo>
                  <a:lnTo>
                    <a:pt x="20" y="38"/>
                  </a:lnTo>
                  <a:lnTo>
                    <a:pt x="19" y="36"/>
                  </a:lnTo>
                  <a:lnTo>
                    <a:pt x="18" y="35"/>
                  </a:lnTo>
                  <a:lnTo>
                    <a:pt x="17" y="34"/>
                  </a:lnTo>
                  <a:lnTo>
                    <a:pt x="16" y="32"/>
                  </a:lnTo>
                  <a:lnTo>
                    <a:pt x="15" y="31"/>
                  </a:lnTo>
                  <a:lnTo>
                    <a:pt x="14" y="30"/>
                  </a:lnTo>
                  <a:lnTo>
                    <a:pt x="13" y="28"/>
                  </a:lnTo>
                  <a:lnTo>
                    <a:pt x="12" y="27"/>
                  </a:lnTo>
                  <a:lnTo>
                    <a:pt x="11" y="26"/>
                  </a:lnTo>
                  <a:lnTo>
                    <a:pt x="10" y="25"/>
                  </a:lnTo>
                  <a:lnTo>
                    <a:pt x="9" y="23"/>
                  </a:lnTo>
                  <a:lnTo>
                    <a:pt x="9" y="22"/>
                  </a:lnTo>
                  <a:lnTo>
                    <a:pt x="8" y="21"/>
                  </a:lnTo>
                  <a:lnTo>
                    <a:pt x="7" y="20"/>
                  </a:lnTo>
                  <a:lnTo>
                    <a:pt x="7" y="19"/>
                  </a:lnTo>
                  <a:lnTo>
                    <a:pt x="6" y="18"/>
                  </a:lnTo>
                  <a:lnTo>
                    <a:pt x="5" y="15"/>
                  </a:lnTo>
                  <a:lnTo>
                    <a:pt x="3" y="10"/>
                  </a:lnTo>
                  <a:lnTo>
                    <a:pt x="3" y="7"/>
                  </a:lnTo>
                  <a:lnTo>
                    <a:pt x="2" y="3"/>
                  </a:lnTo>
                  <a:lnTo>
                    <a:pt x="1" y="1"/>
                  </a:lnTo>
                  <a:lnTo>
                    <a:pt x="0"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07" name="Freeform 2806"/>
            <p:cNvSpPr>
              <a:spLocks/>
            </p:cNvSpPr>
            <p:nvPr/>
          </p:nvSpPr>
          <p:spPr bwMode="auto">
            <a:xfrm>
              <a:off x="3651251" y="4183625"/>
              <a:ext cx="65088" cy="68263"/>
            </a:xfrm>
            <a:custGeom>
              <a:avLst/>
              <a:gdLst>
                <a:gd name="T0" fmla="*/ 41 w 41"/>
                <a:gd name="T1" fmla="*/ 0 h 43"/>
                <a:gd name="T2" fmla="*/ 41 w 41"/>
                <a:gd name="T3" fmla="*/ 1 h 43"/>
                <a:gd name="T4" fmla="*/ 40 w 41"/>
                <a:gd name="T5" fmla="*/ 3 h 43"/>
                <a:gd name="T6" fmla="*/ 39 w 41"/>
                <a:gd name="T7" fmla="*/ 5 h 43"/>
                <a:gd name="T8" fmla="*/ 39 w 41"/>
                <a:gd name="T9" fmla="*/ 6 h 43"/>
                <a:gd name="T10" fmla="*/ 38 w 41"/>
                <a:gd name="T11" fmla="*/ 8 h 43"/>
                <a:gd name="T12" fmla="*/ 37 w 41"/>
                <a:gd name="T13" fmla="*/ 10 h 43"/>
                <a:gd name="T14" fmla="*/ 36 w 41"/>
                <a:gd name="T15" fmla="*/ 13 h 43"/>
                <a:gd name="T16" fmla="*/ 35 w 41"/>
                <a:gd name="T17" fmla="*/ 14 h 43"/>
                <a:gd name="T18" fmla="*/ 34 w 41"/>
                <a:gd name="T19" fmla="*/ 15 h 43"/>
                <a:gd name="T20" fmla="*/ 34 w 41"/>
                <a:gd name="T21" fmla="*/ 16 h 43"/>
                <a:gd name="T22" fmla="*/ 33 w 41"/>
                <a:gd name="T23" fmla="*/ 17 h 43"/>
                <a:gd name="T24" fmla="*/ 32 w 41"/>
                <a:gd name="T25" fmla="*/ 18 h 43"/>
                <a:gd name="T26" fmla="*/ 32 w 41"/>
                <a:gd name="T27" fmla="*/ 19 h 43"/>
                <a:gd name="T28" fmla="*/ 31 w 41"/>
                <a:gd name="T29" fmla="*/ 20 h 43"/>
                <a:gd name="T30" fmla="*/ 30 w 41"/>
                <a:gd name="T31" fmla="*/ 22 h 43"/>
                <a:gd name="T32" fmla="*/ 29 w 41"/>
                <a:gd name="T33" fmla="*/ 23 h 43"/>
                <a:gd name="T34" fmla="*/ 29 w 41"/>
                <a:gd name="T35" fmla="*/ 24 h 43"/>
                <a:gd name="T36" fmla="*/ 27 w 41"/>
                <a:gd name="T37" fmla="*/ 25 h 43"/>
                <a:gd name="T38" fmla="*/ 25 w 41"/>
                <a:gd name="T39" fmla="*/ 27 h 43"/>
                <a:gd name="T40" fmla="*/ 24 w 41"/>
                <a:gd name="T41" fmla="*/ 29 h 43"/>
                <a:gd name="T42" fmla="*/ 22 w 41"/>
                <a:gd name="T43" fmla="*/ 30 h 43"/>
                <a:gd name="T44" fmla="*/ 20 w 41"/>
                <a:gd name="T45" fmla="*/ 32 h 43"/>
                <a:gd name="T46" fmla="*/ 18 w 41"/>
                <a:gd name="T47" fmla="*/ 33 h 43"/>
                <a:gd name="T48" fmla="*/ 17 w 41"/>
                <a:gd name="T49" fmla="*/ 34 h 43"/>
                <a:gd name="T50" fmla="*/ 15 w 41"/>
                <a:gd name="T51" fmla="*/ 36 h 43"/>
                <a:gd name="T52" fmla="*/ 13 w 41"/>
                <a:gd name="T53" fmla="*/ 37 h 43"/>
                <a:gd name="T54" fmla="*/ 11 w 41"/>
                <a:gd name="T55" fmla="*/ 38 h 43"/>
                <a:gd name="T56" fmla="*/ 10 w 41"/>
                <a:gd name="T57" fmla="*/ 39 h 43"/>
                <a:gd name="T58" fmla="*/ 9 w 41"/>
                <a:gd name="T59" fmla="*/ 40 h 43"/>
                <a:gd name="T60" fmla="*/ 8 w 41"/>
                <a:gd name="T61" fmla="*/ 40 h 43"/>
                <a:gd name="T62" fmla="*/ 7 w 41"/>
                <a:gd name="T63" fmla="*/ 40 h 43"/>
                <a:gd name="T64" fmla="*/ 7 w 41"/>
                <a:gd name="T65" fmla="*/ 41 h 43"/>
                <a:gd name="T66" fmla="*/ 6 w 41"/>
                <a:gd name="T67" fmla="*/ 41 h 43"/>
                <a:gd name="T68" fmla="*/ 5 w 41"/>
                <a:gd name="T69" fmla="*/ 42 h 43"/>
                <a:gd name="T70" fmla="*/ 5 w 41"/>
                <a:gd name="T71" fmla="*/ 42 h 43"/>
                <a:gd name="T72" fmla="*/ 4 w 41"/>
                <a:gd name="T73" fmla="*/ 43 h 43"/>
                <a:gd name="T74" fmla="*/ 3 w 41"/>
                <a:gd name="T75" fmla="*/ 43 h 43"/>
                <a:gd name="T76" fmla="*/ 4 w 41"/>
                <a:gd name="T77" fmla="*/ 32 h 43"/>
                <a:gd name="T78" fmla="*/ 13 w 41"/>
                <a:gd name="T79" fmla="*/ 27 h 43"/>
                <a:gd name="T80" fmla="*/ 0 w 41"/>
                <a:gd name="T81" fmla="*/ 22 h 43"/>
                <a:gd name="T82" fmla="*/ 23 w 41"/>
                <a:gd name="T83" fmla="*/ 20 h 43"/>
                <a:gd name="T84" fmla="*/ 2 w 41"/>
                <a:gd name="T85" fmla="*/ 15 h 43"/>
                <a:gd name="T86" fmla="*/ 28 w 41"/>
                <a:gd name="T87" fmla="*/ 13 h 43"/>
                <a:gd name="T88" fmla="*/ 6 w 41"/>
                <a:gd name="T89" fmla="*/ 8 h 43"/>
                <a:gd name="T90" fmla="*/ 33 w 41"/>
                <a:gd name="T91" fmla="*/ 5 h 43"/>
                <a:gd name="T92" fmla="*/ 14 w 41"/>
                <a:gd name="T93" fmla="*/ 0 h 43"/>
                <a:gd name="T94" fmla="*/ 41 w 41"/>
                <a:gd name="T9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41" y="0"/>
                  </a:moveTo>
                  <a:lnTo>
                    <a:pt x="41" y="1"/>
                  </a:lnTo>
                  <a:lnTo>
                    <a:pt x="40" y="3"/>
                  </a:lnTo>
                  <a:lnTo>
                    <a:pt x="39" y="5"/>
                  </a:lnTo>
                  <a:lnTo>
                    <a:pt x="39" y="6"/>
                  </a:lnTo>
                  <a:lnTo>
                    <a:pt x="38" y="8"/>
                  </a:lnTo>
                  <a:lnTo>
                    <a:pt x="37" y="10"/>
                  </a:lnTo>
                  <a:lnTo>
                    <a:pt x="36" y="13"/>
                  </a:lnTo>
                  <a:lnTo>
                    <a:pt x="35" y="14"/>
                  </a:lnTo>
                  <a:lnTo>
                    <a:pt x="34" y="15"/>
                  </a:lnTo>
                  <a:lnTo>
                    <a:pt x="34" y="16"/>
                  </a:lnTo>
                  <a:lnTo>
                    <a:pt x="33" y="17"/>
                  </a:lnTo>
                  <a:lnTo>
                    <a:pt x="32" y="18"/>
                  </a:lnTo>
                  <a:lnTo>
                    <a:pt x="32" y="19"/>
                  </a:lnTo>
                  <a:lnTo>
                    <a:pt x="31" y="20"/>
                  </a:lnTo>
                  <a:lnTo>
                    <a:pt x="30" y="22"/>
                  </a:lnTo>
                  <a:lnTo>
                    <a:pt x="29" y="23"/>
                  </a:lnTo>
                  <a:lnTo>
                    <a:pt x="29" y="24"/>
                  </a:lnTo>
                  <a:lnTo>
                    <a:pt x="27" y="25"/>
                  </a:lnTo>
                  <a:lnTo>
                    <a:pt x="25" y="27"/>
                  </a:lnTo>
                  <a:lnTo>
                    <a:pt x="24" y="29"/>
                  </a:lnTo>
                  <a:lnTo>
                    <a:pt x="22" y="30"/>
                  </a:lnTo>
                  <a:lnTo>
                    <a:pt x="20" y="32"/>
                  </a:lnTo>
                  <a:lnTo>
                    <a:pt x="18" y="33"/>
                  </a:lnTo>
                  <a:lnTo>
                    <a:pt x="17" y="34"/>
                  </a:lnTo>
                  <a:lnTo>
                    <a:pt x="15" y="36"/>
                  </a:lnTo>
                  <a:lnTo>
                    <a:pt x="13" y="37"/>
                  </a:lnTo>
                  <a:lnTo>
                    <a:pt x="11" y="38"/>
                  </a:lnTo>
                  <a:lnTo>
                    <a:pt x="10" y="39"/>
                  </a:lnTo>
                  <a:lnTo>
                    <a:pt x="9" y="40"/>
                  </a:lnTo>
                  <a:lnTo>
                    <a:pt x="8" y="40"/>
                  </a:lnTo>
                  <a:lnTo>
                    <a:pt x="7" y="40"/>
                  </a:lnTo>
                  <a:lnTo>
                    <a:pt x="7" y="41"/>
                  </a:lnTo>
                  <a:lnTo>
                    <a:pt x="6" y="41"/>
                  </a:lnTo>
                  <a:lnTo>
                    <a:pt x="5" y="42"/>
                  </a:lnTo>
                  <a:lnTo>
                    <a:pt x="5" y="42"/>
                  </a:lnTo>
                  <a:lnTo>
                    <a:pt x="4" y="43"/>
                  </a:lnTo>
                  <a:lnTo>
                    <a:pt x="3" y="43"/>
                  </a:lnTo>
                  <a:lnTo>
                    <a:pt x="4" y="32"/>
                  </a:lnTo>
                  <a:lnTo>
                    <a:pt x="13" y="27"/>
                  </a:lnTo>
                  <a:lnTo>
                    <a:pt x="0" y="22"/>
                  </a:lnTo>
                  <a:lnTo>
                    <a:pt x="23" y="20"/>
                  </a:lnTo>
                  <a:lnTo>
                    <a:pt x="2" y="15"/>
                  </a:lnTo>
                  <a:lnTo>
                    <a:pt x="28" y="13"/>
                  </a:lnTo>
                  <a:lnTo>
                    <a:pt x="6" y="8"/>
                  </a:lnTo>
                  <a:lnTo>
                    <a:pt x="33" y="5"/>
                  </a:lnTo>
                  <a:lnTo>
                    <a:pt x="14" y="0"/>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08" name="Freeform 2807"/>
            <p:cNvSpPr>
              <a:spLocks/>
            </p:cNvSpPr>
            <p:nvPr/>
          </p:nvSpPr>
          <p:spPr bwMode="auto">
            <a:xfrm>
              <a:off x="3570288" y="4096311"/>
              <a:ext cx="58738" cy="69850"/>
            </a:xfrm>
            <a:custGeom>
              <a:avLst/>
              <a:gdLst>
                <a:gd name="T0" fmla="*/ 0 w 37"/>
                <a:gd name="T1" fmla="*/ 0 h 44"/>
                <a:gd name="T2" fmla="*/ 0 w 37"/>
                <a:gd name="T3" fmla="*/ 43 h 44"/>
                <a:gd name="T4" fmla="*/ 32 w 37"/>
                <a:gd name="T5" fmla="*/ 44 h 44"/>
                <a:gd name="T6" fmla="*/ 8 w 37"/>
                <a:gd name="T7" fmla="*/ 38 h 44"/>
                <a:gd name="T8" fmla="*/ 34 w 37"/>
                <a:gd name="T9" fmla="*/ 36 h 44"/>
                <a:gd name="T10" fmla="*/ 7 w 37"/>
                <a:gd name="T11" fmla="*/ 32 h 44"/>
                <a:gd name="T12" fmla="*/ 35 w 37"/>
                <a:gd name="T13" fmla="*/ 27 h 44"/>
                <a:gd name="T14" fmla="*/ 8 w 37"/>
                <a:gd name="T15" fmla="*/ 24 h 44"/>
                <a:gd name="T16" fmla="*/ 37 w 37"/>
                <a:gd name="T17" fmla="*/ 21 h 44"/>
                <a:gd name="T18" fmla="*/ 8 w 37"/>
                <a:gd name="T19" fmla="*/ 19 h 44"/>
                <a:gd name="T20" fmla="*/ 37 w 37"/>
                <a:gd name="T21" fmla="*/ 14 h 44"/>
                <a:gd name="T22" fmla="*/ 9 w 37"/>
                <a:gd name="T23" fmla="*/ 11 h 44"/>
                <a:gd name="T24" fmla="*/ 35 w 37"/>
                <a:gd name="T25" fmla="*/ 6 h 44"/>
                <a:gd name="T26" fmla="*/ 0 w 37"/>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0"/>
                  </a:moveTo>
                  <a:lnTo>
                    <a:pt x="0" y="43"/>
                  </a:lnTo>
                  <a:lnTo>
                    <a:pt x="32" y="44"/>
                  </a:lnTo>
                  <a:lnTo>
                    <a:pt x="8" y="38"/>
                  </a:lnTo>
                  <a:lnTo>
                    <a:pt x="34" y="36"/>
                  </a:lnTo>
                  <a:lnTo>
                    <a:pt x="7" y="32"/>
                  </a:lnTo>
                  <a:lnTo>
                    <a:pt x="35" y="27"/>
                  </a:lnTo>
                  <a:lnTo>
                    <a:pt x="8" y="24"/>
                  </a:lnTo>
                  <a:lnTo>
                    <a:pt x="37" y="21"/>
                  </a:lnTo>
                  <a:lnTo>
                    <a:pt x="8" y="19"/>
                  </a:lnTo>
                  <a:lnTo>
                    <a:pt x="37" y="14"/>
                  </a:lnTo>
                  <a:lnTo>
                    <a:pt x="9" y="11"/>
                  </a:lnTo>
                  <a:lnTo>
                    <a:pt x="3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09" name="Freeform 2808"/>
            <p:cNvSpPr>
              <a:spLocks/>
            </p:cNvSpPr>
            <p:nvPr/>
          </p:nvSpPr>
          <p:spPr bwMode="auto">
            <a:xfrm>
              <a:off x="3546478" y="4039163"/>
              <a:ext cx="42863" cy="30163"/>
            </a:xfrm>
            <a:custGeom>
              <a:avLst/>
              <a:gdLst>
                <a:gd name="T0" fmla="*/ 23 w 27"/>
                <a:gd name="T1" fmla="*/ 0 h 19"/>
                <a:gd name="T2" fmla="*/ 13 w 27"/>
                <a:gd name="T3" fmla="*/ 2 h 19"/>
                <a:gd name="T4" fmla="*/ 5 w 27"/>
                <a:gd name="T5" fmla="*/ 7 h 19"/>
                <a:gd name="T6" fmla="*/ 0 w 27"/>
                <a:gd name="T7" fmla="*/ 10 h 19"/>
                <a:gd name="T8" fmla="*/ 0 w 27"/>
                <a:gd name="T9" fmla="*/ 15 h 19"/>
                <a:gd name="T10" fmla="*/ 9 w 27"/>
                <a:gd name="T11" fmla="*/ 19 h 19"/>
                <a:gd name="T12" fmla="*/ 16 w 27"/>
                <a:gd name="T13" fmla="*/ 18 h 19"/>
                <a:gd name="T14" fmla="*/ 21 w 27"/>
                <a:gd name="T15" fmla="*/ 17 h 19"/>
                <a:gd name="T16" fmla="*/ 24 w 27"/>
                <a:gd name="T17" fmla="*/ 16 h 19"/>
                <a:gd name="T18" fmla="*/ 27 w 27"/>
                <a:gd name="T19" fmla="*/ 13 h 19"/>
                <a:gd name="T20" fmla="*/ 25 w 27"/>
                <a:gd name="T21" fmla="*/ 6 h 19"/>
                <a:gd name="T22" fmla="*/ 23 w 2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9">
                  <a:moveTo>
                    <a:pt x="23" y="0"/>
                  </a:moveTo>
                  <a:lnTo>
                    <a:pt x="13" y="2"/>
                  </a:lnTo>
                  <a:lnTo>
                    <a:pt x="5" y="7"/>
                  </a:lnTo>
                  <a:lnTo>
                    <a:pt x="0" y="10"/>
                  </a:lnTo>
                  <a:lnTo>
                    <a:pt x="0" y="15"/>
                  </a:lnTo>
                  <a:lnTo>
                    <a:pt x="9" y="19"/>
                  </a:lnTo>
                  <a:lnTo>
                    <a:pt x="16" y="18"/>
                  </a:lnTo>
                  <a:lnTo>
                    <a:pt x="21" y="17"/>
                  </a:lnTo>
                  <a:lnTo>
                    <a:pt x="24" y="16"/>
                  </a:lnTo>
                  <a:lnTo>
                    <a:pt x="27" y="13"/>
                  </a:lnTo>
                  <a:lnTo>
                    <a:pt x="25" y="6"/>
                  </a:lnTo>
                  <a:lnTo>
                    <a:pt x="23" y="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10" name="Freeform 2809"/>
            <p:cNvSpPr>
              <a:spLocks/>
            </p:cNvSpPr>
            <p:nvPr/>
          </p:nvSpPr>
          <p:spPr bwMode="auto">
            <a:xfrm>
              <a:off x="3541713" y="4035988"/>
              <a:ext cx="52388" cy="36513"/>
            </a:xfrm>
            <a:custGeom>
              <a:avLst/>
              <a:gdLst>
                <a:gd name="T0" fmla="*/ 22 w 33"/>
                <a:gd name="T1" fmla="*/ 2 h 23"/>
                <a:gd name="T2" fmla="*/ 19 w 33"/>
                <a:gd name="T3" fmla="*/ 2 h 23"/>
                <a:gd name="T4" fmla="*/ 16 w 33"/>
                <a:gd name="T5" fmla="*/ 3 h 23"/>
                <a:gd name="T6" fmla="*/ 13 w 33"/>
                <a:gd name="T7" fmla="*/ 5 h 23"/>
                <a:gd name="T8" fmla="*/ 10 w 33"/>
                <a:gd name="T9" fmla="*/ 6 h 23"/>
                <a:gd name="T10" fmla="*/ 8 w 33"/>
                <a:gd name="T11" fmla="*/ 7 h 23"/>
                <a:gd name="T12" fmla="*/ 4 w 33"/>
                <a:gd name="T13" fmla="*/ 10 h 23"/>
                <a:gd name="T14" fmla="*/ 1 w 33"/>
                <a:gd name="T15" fmla="*/ 14 h 23"/>
                <a:gd name="T16" fmla="*/ 0 w 33"/>
                <a:gd name="T17" fmla="*/ 16 h 23"/>
                <a:gd name="T18" fmla="*/ 0 w 33"/>
                <a:gd name="T19" fmla="*/ 21 h 23"/>
                <a:gd name="T20" fmla="*/ 3 w 33"/>
                <a:gd name="T21" fmla="*/ 23 h 23"/>
                <a:gd name="T22" fmla="*/ 5 w 33"/>
                <a:gd name="T23" fmla="*/ 23 h 23"/>
                <a:gd name="T24" fmla="*/ 9 w 33"/>
                <a:gd name="T25" fmla="*/ 23 h 23"/>
                <a:gd name="T26" fmla="*/ 13 w 33"/>
                <a:gd name="T27" fmla="*/ 23 h 23"/>
                <a:gd name="T28" fmla="*/ 17 w 33"/>
                <a:gd name="T29" fmla="*/ 23 h 23"/>
                <a:gd name="T30" fmla="*/ 21 w 33"/>
                <a:gd name="T31" fmla="*/ 21 h 23"/>
                <a:gd name="T32" fmla="*/ 26 w 33"/>
                <a:gd name="T33" fmla="*/ 19 h 23"/>
                <a:gd name="T34" fmla="*/ 30 w 33"/>
                <a:gd name="T35" fmla="*/ 17 h 23"/>
                <a:gd name="T36" fmla="*/ 33 w 33"/>
                <a:gd name="T37" fmla="*/ 15 h 23"/>
                <a:gd name="T38" fmla="*/ 29 w 33"/>
                <a:gd name="T39" fmla="*/ 16 h 23"/>
                <a:gd name="T40" fmla="*/ 23 w 33"/>
                <a:gd name="T41" fmla="*/ 17 h 23"/>
                <a:gd name="T42" fmla="*/ 16 w 33"/>
                <a:gd name="T43" fmla="*/ 19 h 23"/>
                <a:gd name="T44" fmla="*/ 12 w 33"/>
                <a:gd name="T45" fmla="*/ 19 h 23"/>
                <a:gd name="T46" fmla="*/ 8 w 33"/>
                <a:gd name="T47" fmla="*/ 18 h 23"/>
                <a:gd name="T48" fmla="*/ 7 w 33"/>
                <a:gd name="T49" fmla="*/ 16 h 23"/>
                <a:gd name="T50" fmla="*/ 8 w 33"/>
                <a:gd name="T51" fmla="*/ 12 h 23"/>
                <a:gd name="T52" fmla="*/ 11 w 33"/>
                <a:gd name="T53" fmla="*/ 9 h 23"/>
                <a:gd name="T54" fmla="*/ 14 w 33"/>
                <a:gd name="T55" fmla="*/ 7 h 23"/>
                <a:gd name="T56" fmla="*/ 18 w 33"/>
                <a:gd name="T57" fmla="*/ 6 h 23"/>
                <a:gd name="T58" fmla="*/ 22 w 33"/>
                <a:gd name="T59" fmla="*/ 4 h 23"/>
                <a:gd name="T60" fmla="*/ 25 w 33"/>
                <a:gd name="T61" fmla="*/ 3 h 23"/>
                <a:gd name="T62" fmla="*/ 29 w 33"/>
                <a:gd name="T63" fmla="*/ 0 h 23"/>
                <a:gd name="T64" fmla="*/ 22 w 33"/>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23">
                  <a:moveTo>
                    <a:pt x="22" y="2"/>
                  </a:moveTo>
                  <a:lnTo>
                    <a:pt x="19" y="2"/>
                  </a:lnTo>
                  <a:lnTo>
                    <a:pt x="16" y="3"/>
                  </a:lnTo>
                  <a:lnTo>
                    <a:pt x="13" y="5"/>
                  </a:lnTo>
                  <a:lnTo>
                    <a:pt x="10" y="6"/>
                  </a:lnTo>
                  <a:lnTo>
                    <a:pt x="8" y="7"/>
                  </a:lnTo>
                  <a:lnTo>
                    <a:pt x="4" y="10"/>
                  </a:lnTo>
                  <a:lnTo>
                    <a:pt x="1" y="14"/>
                  </a:lnTo>
                  <a:lnTo>
                    <a:pt x="0" y="16"/>
                  </a:lnTo>
                  <a:lnTo>
                    <a:pt x="0" y="21"/>
                  </a:lnTo>
                  <a:lnTo>
                    <a:pt x="3" y="23"/>
                  </a:lnTo>
                  <a:lnTo>
                    <a:pt x="5" y="23"/>
                  </a:lnTo>
                  <a:lnTo>
                    <a:pt x="9" y="23"/>
                  </a:lnTo>
                  <a:lnTo>
                    <a:pt x="13" y="23"/>
                  </a:lnTo>
                  <a:lnTo>
                    <a:pt x="17" y="23"/>
                  </a:lnTo>
                  <a:lnTo>
                    <a:pt x="21" y="21"/>
                  </a:lnTo>
                  <a:lnTo>
                    <a:pt x="26" y="19"/>
                  </a:lnTo>
                  <a:lnTo>
                    <a:pt x="30" y="17"/>
                  </a:lnTo>
                  <a:lnTo>
                    <a:pt x="33" y="15"/>
                  </a:lnTo>
                  <a:lnTo>
                    <a:pt x="29" y="16"/>
                  </a:lnTo>
                  <a:lnTo>
                    <a:pt x="23" y="17"/>
                  </a:lnTo>
                  <a:lnTo>
                    <a:pt x="16" y="19"/>
                  </a:lnTo>
                  <a:lnTo>
                    <a:pt x="12" y="19"/>
                  </a:lnTo>
                  <a:lnTo>
                    <a:pt x="8" y="18"/>
                  </a:lnTo>
                  <a:lnTo>
                    <a:pt x="7" y="16"/>
                  </a:lnTo>
                  <a:lnTo>
                    <a:pt x="8" y="12"/>
                  </a:lnTo>
                  <a:lnTo>
                    <a:pt x="11" y="9"/>
                  </a:lnTo>
                  <a:lnTo>
                    <a:pt x="14" y="7"/>
                  </a:lnTo>
                  <a:lnTo>
                    <a:pt x="18" y="6"/>
                  </a:lnTo>
                  <a:lnTo>
                    <a:pt x="22" y="4"/>
                  </a:lnTo>
                  <a:lnTo>
                    <a:pt x="25" y="3"/>
                  </a:lnTo>
                  <a:lnTo>
                    <a:pt x="29" y="0"/>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11" name="Oval 2810"/>
            <p:cNvSpPr>
              <a:spLocks noChangeArrowheads="1"/>
            </p:cNvSpPr>
            <p:nvPr/>
          </p:nvSpPr>
          <p:spPr bwMode="auto">
            <a:xfrm>
              <a:off x="2132013" y="5294873"/>
              <a:ext cx="414338" cy="376238"/>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012" name="Group 2813"/>
            <p:cNvGrpSpPr>
              <a:grpSpLocks/>
            </p:cNvGrpSpPr>
            <p:nvPr/>
          </p:nvGrpSpPr>
          <p:grpSpPr bwMode="auto">
            <a:xfrm>
              <a:off x="2278065" y="5425050"/>
              <a:ext cx="136525" cy="188913"/>
              <a:chOff x="1435" y="3375"/>
              <a:chExt cx="86" cy="119"/>
            </a:xfrm>
          </p:grpSpPr>
          <p:sp>
            <p:nvSpPr>
              <p:cNvPr id="4183" name="Freeform 2811"/>
              <p:cNvSpPr>
                <a:spLocks/>
              </p:cNvSpPr>
              <p:nvPr/>
            </p:nvSpPr>
            <p:spPr bwMode="auto">
              <a:xfrm>
                <a:off x="1435" y="3375"/>
                <a:ext cx="86" cy="119"/>
              </a:xfrm>
              <a:custGeom>
                <a:avLst/>
                <a:gdLst>
                  <a:gd name="T0" fmla="*/ 800 w 800"/>
                  <a:gd name="T1" fmla="*/ 1083 h 1083"/>
                  <a:gd name="T2" fmla="*/ 720 w 800"/>
                  <a:gd name="T3" fmla="*/ 555 h 1083"/>
                  <a:gd name="T4" fmla="*/ 281 w 800"/>
                  <a:gd name="T5" fmla="*/ 0 h 1083"/>
                  <a:gd name="T6" fmla="*/ 0 w 800"/>
                  <a:gd name="T7" fmla="*/ 144 h 1083"/>
                  <a:gd name="T8" fmla="*/ 284 w 800"/>
                  <a:gd name="T9" fmla="*/ 775 h 1083"/>
                  <a:gd name="T10" fmla="*/ 800 w 800"/>
                  <a:gd name="T11" fmla="*/ 1083 h 1083"/>
                </a:gdLst>
                <a:ahLst/>
                <a:cxnLst>
                  <a:cxn ang="0">
                    <a:pos x="T0" y="T1"/>
                  </a:cxn>
                  <a:cxn ang="0">
                    <a:pos x="T2" y="T3"/>
                  </a:cxn>
                  <a:cxn ang="0">
                    <a:pos x="T4" y="T5"/>
                  </a:cxn>
                  <a:cxn ang="0">
                    <a:pos x="T6" y="T7"/>
                  </a:cxn>
                  <a:cxn ang="0">
                    <a:pos x="T8" y="T9"/>
                  </a:cxn>
                  <a:cxn ang="0">
                    <a:pos x="T10" y="T11"/>
                  </a:cxn>
                </a:cxnLst>
                <a:rect l="0" t="0" r="r" b="b"/>
                <a:pathLst>
                  <a:path w="800" h="1083">
                    <a:moveTo>
                      <a:pt x="800" y="1083"/>
                    </a:moveTo>
                    <a:lnTo>
                      <a:pt x="720" y="555"/>
                    </a:lnTo>
                    <a:lnTo>
                      <a:pt x="281" y="0"/>
                    </a:lnTo>
                    <a:cubicBezTo>
                      <a:pt x="133" y="66"/>
                      <a:pt x="0" y="144"/>
                      <a:pt x="0" y="144"/>
                    </a:cubicBezTo>
                    <a:lnTo>
                      <a:pt x="284" y="775"/>
                    </a:lnTo>
                    <a:lnTo>
                      <a:pt x="800" y="1083"/>
                    </a:lnTo>
                    <a:close/>
                  </a:path>
                </a:pathLst>
              </a:custGeom>
              <a:solidFill>
                <a:srgbClr val="D6ECEE"/>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84" name="Freeform 2812"/>
              <p:cNvSpPr>
                <a:spLocks/>
              </p:cNvSpPr>
              <p:nvPr/>
            </p:nvSpPr>
            <p:spPr bwMode="auto">
              <a:xfrm>
                <a:off x="1435" y="3375"/>
                <a:ext cx="86" cy="119"/>
              </a:xfrm>
              <a:custGeom>
                <a:avLst/>
                <a:gdLst>
                  <a:gd name="T0" fmla="*/ 800 w 800"/>
                  <a:gd name="T1" fmla="*/ 1083 h 1083"/>
                  <a:gd name="T2" fmla="*/ 720 w 800"/>
                  <a:gd name="T3" fmla="*/ 555 h 1083"/>
                  <a:gd name="T4" fmla="*/ 281 w 800"/>
                  <a:gd name="T5" fmla="*/ 0 h 1083"/>
                  <a:gd name="T6" fmla="*/ 0 w 800"/>
                  <a:gd name="T7" fmla="*/ 144 h 1083"/>
                  <a:gd name="T8" fmla="*/ 284 w 800"/>
                  <a:gd name="T9" fmla="*/ 775 h 1083"/>
                  <a:gd name="T10" fmla="*/ 800 w 800"/>
                  <a:gd name="T11" fmla="*/ 1083 h 1083"/>
                </a:gdLst>
                <a:ahLst/>
                <a:cxnLst>
                  <a:cxn ang="0">
                    <a:pos x="T0" y="T1"/>
                  </a:cxn>
                  <a:cxn ang="0">
                    <a:pos x="T2" y="T3"/>
                  </a:cxn>
                  <a:cxn ang="0">
                    <a:pos x="T4" y="T5"/>
                  </a:cxn>
                  <a:cxn ang="0">
                    <a:pos x="T6" y="T7"/>
                  </a:cxn>
                  <a:cxn ang="0">
                    <a:pos x="T8" y="T9"/>
                  </a:cxn>
                  <a:cxn ang="0">
                    <a:pos x="T10" y="T11"/>
                  </a:cxn>
                </a:cxnLst>
                <a:rect l="0" t="0" r="r" b="b"/>
                <a:pathLst>
                  <a:path w="800" h="1083">
                    <a:moveTo>
                      <a:pt x="800" y="1083"/>
                    </a:moveTo>
                    <a:lnTo>
                      <a:pt x="720" y="555"/>
                    </a:lnTo>
                    <a:lnTo>
                      <a:pt x="281" y="0"/>
                    </a:lnTo>
                    <a:cubicBezTo>
                      <a:pt x="133" y="66"/>
                      <a:pt x="0" y="144"/>
                      <a:pt x="0" y="144"/>
                    </a:cubicBezTo>
                    <a:lnTo>
                      <a:pt x="284" y="775"/>
                    </a:lnTo>
                    <a:lnTo>
                      <a:pt x="800" y="1083"/>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013" name="Line 2814"/>
            <p:cNvSpPr>
              <a:spLocks noChangeShapeType="1"/>
            </p:cNvSpPr>
            <p:nvPr/>
          </p:nvSpPr>
          <p:spPr bwMode="auto">
            <a:xfrm>
              <a:off x="2301878" y="5439338"/>
              <a:ext cx="98425" cy="149225"/>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014" name="Group 2817"/>
            <p:cNvGrpSpPr>
              <a:grpSpLocks/>
            </p:cNvGrpSpPr>
            <p:nvPr/>
          </p:nvGrpSpPr>
          <p:grpSpPr bwMode="auto">
            <a:xfrm>
              <a:off x="2238378" y="5399650"/>
              <a:ext cx="125413" cy="79375"/>
              <a:chOff x="1410" y="3359"/>
              <a:chExt cx="79" cy="50"/>
            </a:xfrm>
          </p:grpSpPr>
          <p:sp>
            <p:nvSpPr>
              <p:cNvPr id="4181" name="Freeform 2815"/>
              <p:cNvSpPr>
                <a:spLocks/>
              </p:cNvSpPr>
              <p:nvPr/>
            </p:nvSpPr>
            <p:spPr bwMode="auto">
              <a:xfrm>
                <a:off x="1410" y="3359"/>
                <a:ext cx="79" cy="50"/>
              </a:xfrm>
              <a:custGeom>
                <a:avLst/>
                <a:gdLst>
                  <a:gd name="T0" fmla="*/ 7 w 79"/>
                  <a:gd name="T1" fmla="*/ 32 h 50"/>
                  <a:gd name="T2" fmla="*/ 68 w 79"/>
                  <a:gd name="T3" fmla="*/ 0 h 50"/>
                  <a:gd name="T4" fmla="*/ 79 w 79"/>
                  <a:gd name="T5" fmla="*/ 1 h 50"/>
                  <a:gd name="T6" fmla="*/ 79 w 79"/>
                  <a:gd name="T7" fmla="*/ 13 h 50"/>
                  <a:gd name="T8" fmla="*/ 67 w 79"/>
                  <a:gd name="T9" fmla="*/ 12 h 50"/>
                  <a:gd name="T10" fmla="*/ 16 w 79"/>
                  <a:gd name="T11" fmla="*/ 38 h 50"/>
                  <a:gd name="T12" fmla="*/ 9 w 79"/>
                  <a:gd name="T13" fmla="*/ 50 h 50"/>
                  <a:gd name="T14" fmla="*/ 0 w 79"/>
                  <a:gd name="T15" fmla="*/ 43 h 50"/>
                  <a:gd name="T16" fmla="*/ 7 w 79"/>
                  <a:gd name="T1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0">
                    <a:moveTo>
                      <a:pt x="7" y="32"/>
                    </a:moveTo>
                    <a:lnTo>
                      <a:pt x="68" y="0"/>
                    </a:lnTo>
                    <a:lnTo>
                      <a:pt x="79" y="1"/>
                    </a:lnTo>
                    <a:lnTo>
                      <a:pt x="79" y="13"/>
                    </a:lnTo>
                    <a:lnTo>
                      <a:pt x="67" y="12"/>
                    </a:lnTo>
                    <a:lnTo>
                      <a:pt x="16" y="38"/>
                    </a:lnTo>
                    <a:lnTo>
                      <a:pt x="9" y="50"/>
                    </a:lnTo>
                    <a:lnTo>
                      <a:pt x="0" y="43"/>
                    </a:lnTo>
                    <a:lnTo>
                      <a:pt x="7" y="32"/>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82" name="Freeform 2816"/>
              <p:cNvSpPr>
                <a:spLocks/>
              </p:cNvSpPr>
              <p:nvPr/>
            </p:nvSpPr>
            <p:spPr bwMode="auto">
              <a:xfrm>
                <a:off x="1410" y="3359"/>
                <a:ext cx="79" cy="50"/>
              </a:xfrm>
              <a:custGeom>
                <a:avLst/>
                <a:gdLst>
                  <a:gd name="T0" fmla="*/ 7 w 79"/>
                  <a:gd name="T1" fmla="*/ 32 h 50"/>
                  <a:gd name="T2" fmla="*/ 68 w 79"/>
                  <a:gd name="T3" fmla="*/ 0 h 50"/>
                  <a:gd name="T4" fmla="*/ 79 w 79"/>
                  <a:gd name="T5" fmla="*/ 1 h 50"/>
                  <a:gd name="T6" fmla="*/ 79 w 79"/>
                  <a:gd name="T7" fmla="*/ 13 h 50"/>
                  <a:gd name="T8" fmla="*/ 67 w 79"/>
                  <a:gd name="T9" fmla="*/ 12 h 50"/>
                  <a:gd name="T10" fmla="*/ 16 w 79"/>
                  <a:gd name="T11" fmla="*/ 38 h 50"/>
                  <a:gd name="T12" fmla="*/ 9 w 79"/>
                  <a:gd name="T13" fmla="*/ 50 h 50"/>
                  <a:gd name="T14" fmla="*/ 0 w 79"/>
                  <a:gd name="T15" fmla="*/ 43 h 50"/>
                  <a:gd name="T16" fmla="*/ 7 w 79"/>
                  <a:gd name="T1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0">
                    <a:moveTo>
                      <a:pt x="7" y="32"/>
                    </a:moveTo>
                    <a:lnTo>
                      <a:pt x="68" y="0"/>
                    </a:lnTo>
                    <a:lnTo>
                      <a:pt x="79" y="1"/>
                    </a:lnTo>
                    <a:lnTo>
                      <a:pt x="79" y="13"/>
                    </a:lnTo>
                    <a:lnTo>
                      <a:pt x="67" y="12"/>
                    </a:lnTo>
                    <a:lnTo>
                      <a:pt x="16" y="38"/>
                    </a:lnTo>
                    <a:lnTo>
                      <a:pt x="9" y="50"/>
                    </a:lnTo>
                    <a:lnTo>
                      <a:pt x="0" y="43"/>
                    </a:lnTo>
                    <a:lnTo>
                      <a:pt x="7" y="32"/>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15" name="Group 2820"/>
            <p:cNvGrpSpPr>
              <a:grpSpLocks/>
            </p:cNvGrpSpPr>
            <p:nvPr/>
          </p:nvGrpSpPr>
          <p:grpSpPr bwMode="auto">
            <a:xfrm>
              <a:off x="2235201" y="5355198"/>
              <a:ext cx="77788" cy="82550"/>
              <a:chOff x="1408" y="3331"/>
              <a:chExt cx="49" cy="52"/>
            </a:xfrm>
          </p:grpSpPr>
          <p:sp>
            <p:nvSpPr>
              <p:cNvPr id="4179" name="Freeform 2818"/>
              <p:cNvSpPr>
                <a:spLocks/>
              </p:cNvSpPr>
              <p:nvPr/>
            </p:nvSpPr>
            <p:spPr bwMode="auto">
              <a:xfrm>
                <a:off x="1408" y="3331"/>
                <a:ext cx="49" cy="52"/>
              </a:xfrm>
              <a:custGeom>
                <a:avLst/>
                <a:gdLst>
                  <a:gd name="T0" fmla="*/ 29 w 49"/>
                  <a:gd name="T1" fmla="*/ 0 h 52"/>
                  <a:gd name="T2" fmla="*/ 0 w 49"/>
                  <a:gd name="T3" fmla="*/ 18 h 52"/>
                  <a:gd name="T4" fmla="*/ 19 w 49"/>
                  <a:gd name="T5" fmla="*/ 52 h 52"/>
                  <a:gd name="T6" fmla="*/ 49 w 49"/>
                  <a:gd name="T7" fmla="*/ 35 h 52"/>
                  <a:gd name="T8" fmla="*/ 29 w 49"/>
                  <a:gd name="T9" fmla="*/ 0 h 52"/>
                </a:gdLst>
                <a:ahLst/>
                <a:cxnLst>
                  <a:cxn ang="0">
                    <a:pos x="T0" y="T1"/>
                  </a:cxn>
                  <a:cxn ang="0">
                    <a:pos x="T2" y="T3"/>
                  </a:cxn>
                  <a:cxn ang="0">
                    <a:pos x="T4" y="T5"/>
                  </a:cxn>
                  <a:cxn ang="0">
                    <a:pos x="T6" y="T7"/>
                  </a:cxn>
                  <a:cxn ang="0">
                    <a:pos x="T8" y="T9"/>
                  </a:cxn>
                </a:cxnLst>
                <a:rect l="0" t="0" r="r" b="b"/>
                <a:pathLst>
                  <a:path w="49" h="52">
                    <a:moveTo>
                      <a:pt x="29" y="0"/>
                    </a:moveTo>
                    <a:lnTo>
                      <a:pt x="0" y="18"/>
                    </a:lnTo>
                    <a:lnTo>
                      <a:pt x="19" y="52"/>
                    </a:lnTo>
                    <a:lnTo>
                      <a:pt x="49" y="35"/>
                    </a:lnTo>
                    <a:lnTo>
                      <a:pt x="29" y="0"/>
                    </a:lnTo>
                    <a:close/>
                  </a:path>
                </a:pathLst>
              </a:custGeom>
              <a:solidFill>
                <a:srgbClr val="EE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80" name="Freeform 2819"/>
              <p:cNvSpPr>
                <a:spLocks/>
              </p:cNvSpPr>
              <p:nvPr/>
            </p:nvSpPr>
            <p:spPr bwMode="auto">
              <a:xfrm>
                <a:off x="1408" y="3331"/>
                <a:ext cx="49" cy="52"/>
              </a:xfrm>
              <a:custGeom>
                <a:avLst/>
                <a:gdLst>
                  <a:gd name="T0" fmla="*/ 29 w 49"/>
                  <a:gd name="T1" fmla="*/ 0 h 52"/>
                  <a:gd name="T2" fmla="*/ 0 w 49"/>
                  <a:gd name="T3" fmla="*/ 18 h 52"/>
                  <a:gd name="T4" fmla="*/ 19 w 49"/>
                  <a:gd name="T5" fmla="*/ 52 h 52"/>
                  <a:gd name="T6" fmla="*/ 49 w 49"/>
                  <a:gd name="T7" fmla="*/ 35 h 52"/>
                  <a:gd name="T8" fmla="*/ 29 w 49"/>
                  <a:gd name="T9" fmla="*/ 0 h 52"/>
                </a:gdLst>
                <a:ahLst/>
                <a:cxnLst>
                  <a:cxn ang="0">
                    <a:pos x="T0" y="T1"/>
                  </a:cxn>
                  <a:cxn ang="0">
                    <a:pos x="T2" y="T3"/>
                  </a:cxn>
                  <a:cxn ang="0">
                    <a:pos x="T4" y="T5"/>
                  </a:cxn>
                  <a:cxn ang="0">
                    <a:pos x="T6" y="T7"/>
                  </a:cxn>
                  <a:cxn ang="0">
                    <a:pos x="T8" y="T9"/>
                  </a:cxn>
                </a:cxnLst>
                <a:rect l="0" t="0" r="r" b="b"/>
                <a:pathLst>
                  <a:path w="49" h="52">
                    <a:moveTo>
                      <a:pt x="29" y="0"/>
                    </a:moveTo>
                    <a:lnTo>
                      <a:pt x="0" y="18"/>
                    </a:lnTo>
                    <a:lnTo>
                      <a:pt x="19" y="52"/>
                    </a:lnTo>
                    <a:lnTo>
                      <a:pt x="49" y="35"/>
                    </a:lnTo>
                    <a:lnTo>
                      <a:pt x="29" y="0"/>
                    </a:lnTo>
                    <a:close/>
                  </a:path>
                </a:pathLst>
              </a:custGeom>
              <a:noFill/>
              <a:ln w="5" cap="rnd">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16" name="Group 2823"/>
            <p:cNvGrpSpPr>
              <a:grpSpLocks/>
            </p:cNvGrpSpPr>
            <p:nvPr/>
          </p:nvGrpSpPr>
          <p:grpSpPr bwMode="auto">
            <a:xfrm>
              <a:off x="2216151" y="5339325"/>
              <a:ext cx="71438" cy="49213"/>
              <a:chOff x="1396" y="3321"/>
              <a:chExt cx="45" cy="31"/>
            </a:xfrm>
          </p:grpSpPr>
          <p:sp>
            <p:nvSpPr>
              <p:cNvPr id="4177" name="Freeform 2821"/>
              <p:cNvSpPr>
                <a:spLocks/>
              </p:cNvSpPr>
              <p:nvPr/>
            </p:nvSpPr>
            <p:spPr bwMode="auto">
              <a:xfrm>
                <a:off x="1396" y="3321"/>
                <a:ext cx="45" cy="31"/>
              </a:xfrm>
              <a:custGeom>
                <a:avLst/>
                <a:gdLst>
                  <a:gd name="T0" fmla="*/ 174 w 413"/>
                  <a:gd name="T1" fmla="*/ 82 h 279"/>
                  <a:gd name="T2" fmla="*/ 19 w 413"/>
                  <a:gd name="T3" fmla="*/ 247 h 279"/>
                  <a:gd name="T4" fmla="*/ 240 w 413"/>
                  <a:gd name="T5" fmla="*/ 198 h 279"/>
                  <a:gd name="T6" fmla="*/ 395 w 413"/>
                  <a:gd name="T7" fmla="*/ 32 h 279"/>
                  <a:gd name="T8" fmla="*/ 174 w 413"/>
                  <a:gd name="T9" fmla="*/ 82 h 279"/>
                </a:gdLst>
                <a:ahLst/>
                <a:cxnLst>
                  <a:cxn ang="0">
                    <a:pos x="T0" y="T1"/>
                  </a:cxn>
                  <a:cxn ang="0">
                    <a:pos x="T2" y="T3"/>
                  </a:cxn>
                  <a:cxn ang="0">
                    <a:pos x="T4" y="T5"/>
                  </a:cxn>
                  <a:cxn ang="0">
                    <a:pos x="T6" y="T7"/>
                  </a:cxn>
                  <a:cxn ang="0">
                    <a:pos x="T8" y="T9"/>
                  </a:cxn>
                </a:cxnLst>
                <a:rect l="0" t="0" r="r" b="b"/>
                <a:pathLst>
                  <a:path w="413" h="279">
                    <a:moveTo>
                      <a:pt x="174" y="82"/>
                    </a:moveTo>
                    <a:cubicBezTo>
                      <a:pt x="70" y="141"/>
                      <a:pt x="0" y="215"/>
                      <a:pt x="19" y="247"/>
                    </a:cubicBezTo>
                    <a:cubicBezTo>
                      <a:pt x="37" y="279"/>
                      <a:pt x="136" y="257"/>
                      <a:pt x="240" y="198"/>
                    </a:cubicBezTo>
                    <a:cubicBezTo>
                      <a:pt x="344" y="138"/>
                      <a:pt x="413" y="64"/>
                      <a:pt x="395" y="32"/>
                    </a:cubicBezTo>
                    <a:cubicBezTo>
                      <a:pt x="377" y="0"/>
                      <a:pt x="278" y="23"/>
                      <a:pt x="174" y="82"/>
                    </a:cubicBezTo>
                  </a:path>
                </a:pathLst>
              </a:cu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78" name="Freeform 2822"/>
              <p:cNvSpPr>
                <a:spLocks/>
              </p:cNvSpPr>
              <p:nvPr/>
            </p:nvSpPr>
            <p:spPr bwMode="auto">
              <a:xfrm>
                <a:off x="1396" y="3321"/>
                <a:ext cx="45" cy="31"/>
              </a:xfrm>
              <a:custGeom>
                <a:avLst/>
                <a:gdLst>
                  <a:gd name="T0" fmla="*/ 19 w 45"/>
                  <a:gd name="T1" fmla="*/ 9 h 31"/>
                  <a:gd name="T2" fmla="*/ 2 w 45"/>
                  <a:gd name="T3" fmla="*/ 27 h 31"/>
                  <a:gd name="T4" fmla="*/ 26 w 45"/>
                  <a:gd name="T5" fmla="*/ 22 h 31"/>
                  <a:gd name="T6" fmla="*/ 43 w 45"/>
                  <a:gd name="T7" fmla="*/ 4 h 31"/>
                  <a:gd name="T8" fmla="*/ 19 w 45"/>
                  <a:gd name="T9" fmla="*/ 9 h 31"/>
                </a:gdLst>
                <a:ahLst/>
                <a:cxnLst>
                  <a:cxn ang="0">
                    <a:pos x="T0" y="T1"/>
                  </a:cxn>
                  <a:cxn ang="0">
                    <a:pos x="T2" y="T3"/>
                  </a:cxn>
                  <a:cxn ang="0">
                    <a:pos x="T4" y="T5"/>
                  </a:cxn>
                  <a:cxn ang="0">
                    <a:pos x="T6" y="T7"/>
                  </a:cxn>
                  <a:cxn ang="0">
                    <a:pos x="T8" y="T9"/>
                  </a:cxn>
                </a:cxnLst>
                <a:rect l="0" t="0" r="r" b="b"/>
                <a:pathLst>
                  <a:path w="45" h="31">
                    <a:moveTo>
                      <a:pt x="19" y="9"/>
                    </a:moveTo>
                    <a:cubicBezTo>
                      <a:pt x="8" y="16"/>
                      <a:pt x="0" y="24"/>
                      <a:pt x="2" y="27"/>
                    </a:cubicBezTo>
                    <a:cubicBezTo>
                      <a:pt x="4" y="31"/>
                      <a:pt x="15" y="28"/>
                      <a:pt x="26" y="22"/>
                    </a:cubicBezTo>
                    <a:cubicBezTo>
                      <a:pt x="37" y="15"/>
                      <a:pt x="45" y="7"/>
                      <a:pt x="43" y="4"/>
                    </a:cubicBezTo>
                    <a:cubicBezTo>
                      <a:pt x="41" y="0"/>
                      <a:pt x="30" y="3"/>
                      <a:pt x="19" y="9"/>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017" name="Line 2824"/>
            <p:cNvSpPr>
              <a:spLocks noChangeShapeType="1"/>
            </p:cNvSpPr>
            <p:nvPr/>
          </p:nvSpPr>
          <p:spPr bwMode="auto">
            <a:xfrm flipH="1">
              <a:off x="2254251" y="5367898"/>
              <a:ext cx="19050" cy="25400"/>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18" name="Line 2825"/>
            <p:cNvSpPr>
              <a:spLocks noChangeShapeType="1"/>
            </p:cNvSpPr>
            <p:nvPr/>
          </p:nvSpPr>
          <p:spPr bwMode="auto">
            <a:xfrm flipH="1">
              <a:off x="2260601" y="5380600"/>
              <a:ext cx="20638" cy="23813"/>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19" name="Line 2826"/>
            <p:cNvSpPr>
              <a:spLocks noChangeShapeType="1"/>
            </p:cNvSpPr>
            <p:nvPr/>
          </p:nvSpPr>
          <p:spPr bwMode="auto">
            <a:xfrm flipH="1">
              <a:off x="2268538" y="5390123"/>
              <a:ext cx="19050" cy="25400"/>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20" name="Line 2827"/>
            <p:cNvSpPr>
              <a:spLocks noChangeShapeType="1"/>
            </p:cNvSpPr>
            <p:nvPr/>
          </p:nvSpPr>
          <p:spPr bwMode="auto">
            <a:xfrm flipH="1">
              <a:off x="2274888" y="5401238"/>
              <a:ext cx="20638" cy="23813"/>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21" name="Line 2828"/>
            <p:cNvSpPr>
              <a:spLocks noChangeShapeType="1"/>
            </p:cNvSpPr>
            <p:nvPr/>
          </p:nvSpPr>
          <p:spPr bwMode="auto">
            <a:xfrm flipH="1">
              <a:off x="2170115" y="5379011"/>
              <a:ext cx="327025" cy="209550"/>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22" name="Freeform 2829"/>
            <p:cNvSpPr>
              <a:spLocks/>
            </p:cNvSpPr>
            <p:nvPr/>
          </p:nvSpPr>
          <p:spPr bwMode="auto">
            <a:xfrm>
              <a:off x="2312990" y="5555223"/>
              <a:ext cx="30163" cy="50800"/>
            </a:xfrm>
            <a:custGeom>
              <a:avLst/>
              <a:gdLst>
                <a:gd name="T0" fmla="*/ 72 w 183"/>
                <a:gd name="T1" fmla="*/ 26 h 291"/>
                <a:gd name="T2" fmla="*/ 66 w 183"/>
                <a:gd name="T3" fmla="*/ 63 h 291"/>
                <a:gd name="T4" fmla="*/ 59 w 183"/>
                <a:gd name="T5" fmla="*/ 101 h 291"/>
                <a:gd name="T6" fmla="*/ 34 w 183"/>
                <a:gd name="T7" fmla="*/ 144 h 291"/>
                <a:gd name="T8" fmla="*/ 4 w 183"/>
                <a:gd name="T9" fmla="*/ 201 h 291"/>
                <a:gd name="T10" fmla="*/ 10 w 183"/>
                <a:gd name="T11" fmla="*/ 251 h 291"/>
                <a:gd name="T12" fmla="*/ 68 w 183"/>
                <a:gd name="T13" fmla="*/ 286 h 291"/>
                <a:gd name="T14" fmla="*/ 123 w 183"/>
                <a:gd name="T15" fmla="*/ 287 h 291"/>
                <a:gd name="T16" fmla="*/ 170 w 183"/>
                <a:gd name="T17" fmla="*/ 270 h 291"/>
                <a:gd name="T18" fmla="*/ 183 w 183"/>
                <a:gd name="T19" fmla="*/ 219 h 291"/>
                <a:gd name="T20" fmla="*/ 170 w 183"/>
                <a:gd name="T21" fmla="*/ 189 h 291"/>
                <a:gd name="T22" fmla="*/ 145 w 183"/>
                <a:gd name="T23" fmla="*/ 141 h 291"/>
                <a:gd name="T24" fmla="*/ 126 w 183"/>
                <a:gd name="T25" fmla="*/ 98 h 291"/>
                <a:gd name="T26" fmla="*/ 106 w 183"/>
                <a:gd name="T27" fmla="*/ 60 h 291"/>
                <a:gd name="T28" fmla="*/ 87 w 183"/>
                <a:gd name="T29" fmla="*/ 26 h 291"/>
                <a:gd name="T30" fmla="*/ 81 w 183"/>
                <a:gd name="T31" fmla="*/ 0 h 291"/>
                <a:gd name="T32" fmla="*/ 72 w 183"/>
                <a:gd name="T33" fmla="*/ 2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291">
                  <a:moveTo>
                    <a:pt x="72" y="26"/>
                  </a:moveTo>
                  <a:cubicBezTo>
                    <a:pt x="70" y="36"/>
                    <a:pt x="68" y="50"/>
                    <a:pt x="66" y="63"/>
                  </a:cubicBezTo>
                  <a:cubicBezTo>
                    <a:pt x="64" y="76"/>
                    <a:pt x="64" y="88"/>
                    <a:pt x="59" y="101"/>
                  </a:cubicBezTo>
                  <a:cubicBezTo>
                    <a:pt x="55" y="114"/>
                    <a:pt x="42" y="128"/>
                    <a:pt x="34" y="144"/>
                  </a:cubicBezTo>
                  <a:cubicBezTo>
                    <a:pt x="25" y="160"/>
                    <a:pt x="8" y="184"/>
                    <a:pt x="4" y="201"/>
                  </a:cubicBezTo>
                  <a:cubicBezTo>
                    <a:pt x="0" y="219"/>
                    <a:pt x="0" y="237"/>
                    <a:pt x="10" y="251"/>
                  </a:cubicBezTo>
                  <a:cubicBezTo>
                    <a:pt x="21" y="266"/>
                    <a:pt x="49" y="280"/>
                    <a:pt x="68" y="286"/>
                  </a:cubicBezTo>
                  <a:cubicBezTo>
                    <a:pt x="87" y="291"/>
                    <a:pt x="106" y="290"/>
                    <a:pt x="123" y="287"/>
                  </a:cubicBezTo>
                  <a:cubicBezTo>
                    <a:pt x="140" y="284"/>
                    <a:pt x="160" y="281"/>
                    <a:pt x="170" y="270"/>
                  </a:cubicBezTo>
                  <a:cubicBezTo>
                    <a:pt x="181" y="259"/>
                    <a:pt x="183" y="231"/>
                    <a:pt x="183" y="219"/>
                  </a:cubicBezTo>
                  <a:cubicBezTo>
                    <a:pt x="183" y="206"/>
                    <a:pt x="177" y="201"/>
                    <a:pt x="170" y="189"/>
                  </a:cubicBezTo>
                  <a:cubicBezTo>
                    <a:pt x="164" y="176"/>
                    <a:pt x="151" y="156"/>
                    <a:pt x="145" y="141"/>
                  </a:cubicBezTo>
                  <a:cubicBezTo>
                    <a:pt x="138" y="127"/>
                    <a:pt x="132" y="111"/>
                    <a:pt x="126" y="98"/>
                  </a:cubicBezTo>
                  <a:cubicBezTo>
                    <a:pt x="119" y="86"/>
                    <a:pt x="113" y="71"/>
                    <a:pt x="106" y="60"/>
                  </a:cubicBezTo>
                  <a:cubicBezTo>
                    <a:pt x="100" y="48"/>
                    <a:pt x="91" y="36"/>
                    <a:pt x="87" y="26"/>
                  </a:cubicBezTo>
                  <a:lnTo>
                    <a:pt x="81" y="0"/>
                  </a:lnTo>
                  <a:lnTo>
                    <a:pt x="72" y="26"/>
                  </a:lnTo>
                  <a:close/>
                </a:path>
              </a:pathLst>
            </a:custGeom>
            <a:solidFill>
              <a:srgbClr val="CC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23" name="Freeform 2830"/>
            <p:cNvSpPr>
              <a:spLocks/>
            </p:cNvSpPr>
            <p:nvPr/>
          </p:nvSpPr>
          <p:spPr bwMode="auto">
            <a:xfrm>
              <a:off x="2378076" y="5582211"/>
              <a:ext cx="31750" cy="50800"/>
            </a:xfrm>
            <a:custGeom>
              <a:avLst/>
              <a:gdLst>
                <a:gd name="T0" fmla="*/ 73 w 183"/>
                <a:gd name="T1" fmla="*/ 26 h 291"/>
                <a:gd name="T2" fmla="*/ 66 w 183"/>
                <a:gd name="T3" fmla="*/ 63 h 291"/>
                <a:gd name="T4" fmla="*/ 60 w 183"/>
                <a:gd name="T5" fmla="*/ 101 h 291"/>
                <a:gd name="T6" fmla="*/ 34 w 183"/>
                <a:gd name="T7" fmla="*/ 144 h 291"/>
                <a:gd name="T8" fmla="*/ 4 w 183"/>
                <a:gd name="T9" fmla="*/ 201 h 291"/>
                <a:gd name="T10" fmla="*/ 11 w 183"/>
                <a:gd name="T11" fmla="*/ 251 h 291"/>
                <a:gd name="T12" fmla="*/ 68 w 183"/>
                <a:gd name="T13" fmla="*/ 286 h 291"/>
                <a:gd name="T14" fmla="*/ 124 w 183"/>
                <a:gd name="T15" fmla="*/ 287 h 291"/>
                <a:gd name="T16" fmla="*/ 171 w 183"/>
                <a:gd name="T17" fmla="*/ 270 h 291"/>
                <a:gd name="T18" fmla="*/ 183 w 183"/>
                <a:gd name="T19" fmla="*/ 219 h 291"/>
                <a:gd name="T20" fmla="*/ 171 w 183"/>
                <a:gd name="T21" fmla="*/ 189 h 291"/>
                <a:gd name="T22" fmla="*/ 145 w 183"/>
                <a:gd name="T23" fmla="*/ 141 h 291"/>
                <a:gd name="T24" fmla="*/ 126 w 183"/>
                <a:gd name="T25" fmla="*/ 98 h 291"/>
                <a:gd name="T26" fmla="*/ 107 w 183"/>
                <a:gd name="T27" fmla="*/ 60 h 291"/>
                <a:gd name="T28" fmla="*/ 88 w 183"/>
                <a:gd name="T29" fmla="*/ 26 h 291"/>
                <a:gd name="T30" fmla="*/ 81 w 183"/>
                <a:gd name="T31" fmla="*/ 0 h 291"/>
                <a:gd name="T32" fmla="*/ 73 w 183"/>
                <a:gd name="T33" fmla="*/ 2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291">
                  <a:moveTo>
                    <a:pt x="73" y="26"/>
                  </a:moveTo>
                  <a:cubicBezTo>
                    <a:pt x="70" y="36"/>
                    <a:pt x="68" y="50"/>
                    <a:pt x="66" y="63"/>
                  </a:cubicBezTo>
                  <a:cubicBezTo>
                    <a:pt x="64" y="76"/>
                    <a:pt x="64" y="88"/>
                    <a:pt x="60" y="101"/>
                  </a:cubicBezTo>
                  <a:cubicBezTo>
                    <a:pt x="56" y="114"/>
                    <a:pt x="43" y="128"/>
                    <a:pt x="34" y="144"/>
                  </a:cubicBezTo>
                  <a:cubicBezTo>
                    <a:pt x="26" y="160"/>
                    <a:pt x="9" y="184"/>
                    <a:pt x="4" y="201"/>
                  </a:cubicBezTo>
                  <a:cubicBezTo>
                    <a:pt x="0" y="219"/>
                    <a:pt x="0" y="237"/>
                    <a:pt x="11" y="251"/>
                  </a:cubicBezTo>
                  <a:cubicBezTo>
                    <a:pt x="21" y="266"/>
                    <a:pt x="49" y="280"/>
                    <a:pt x="68" y="286"/>
                  </a:cubicBezTo>
                  <a:cubicBezTo>
                    <a:pt x="88" y="291"/>
                    <a:pt x="107" y="290"/>
                    <a:pt x="124" y="287"/>
                  </a:cubicBezTo>
                  <a:cubicBezTo>
                    <a:pt x="141" y="284"/>
                    <a:pt x="160" y="281"/>
                    <a:pt x="171" y="270"/>
                  </a:cubicBezTo>
                  <a:cubicBezTo>
                    <a:pt x="181" y="259"/>
                    <a:pt x="183" y="231"/>
                    <a:pt x="183" y="219"/>
                  </a:cubicBezTo>
                  <a:cubicBezTo>
                    <a:pt x="183" y="206"/>
                    <a:pt x="177" y="201"/>
                    <a:pt x="171" y="189"/>
                  </a:cubicBezTo>
                  <a:cubicBezTo>
                    <a:pt x="164" y="176"/>
                    <a:pt x="151" y="156"/>
                    <a:pt x="145" y="141"/>
                  </a:cubicBezTo>
                  <a:cubicBezTo>
                    <a:pt x="139" y="127"/>
                    <a:pt x="132" y="111"/>
                    <a:pt x="126" y="98"/>
                  </a:cubicBezTo>
                  <a:cubicBezTo>
                    <a:pt x="120" y="86"/>
                    <a:pt x="113" y="71"/>
                    <a:pt x="107" y="60"/>
                  </a:cubicBezTo>
                  <a:cubicBezTo>
                    <a:pt x="100" y="48"/>
                    <a:pt x="92" y="36"/>
                    <a:pt x="88" y="26"/>
                  </a:cubicBezTo>
                  <a:lnTo>
                    <a:pt x="81" y="0"/>
                  </a:lnTo>
                  <a:lnTo>
                    <a:pt x="73" y="26"/>
                  </a:lnTo>
                  <a:close/>
                </a:path>
              </a:pathLst>
            </a:custGeom>
            <a:solidFill>
              <a:srgbClr val="CC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24" name="Oval 2831"/>
            <p:cNvSpPr>
              <a:spLocks noChangeArrowheads="1"/>
            </p:cNvSpPr>
            <p:nvPr/>
          </p:nvSpPr>
          <p:spPr bwMode="auto">
            <a:xfrm>
              <a:off x="2132013" y="5294873"/>
              <a:ext cx="414338" cy="376238"/>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025" name="Group 2834"/>
            <p:cNvGrpSpPr>
              <a:grpSpLocks/>
            </p:cNvGrpSpPr>
            <p:nvPr/>
          </p:nvGrpSpPr>
          <p:grpSpPr bwMode="auto">
            <a:xfrm>
              <a:off x="2278065" y="5425050"/>
              <a:ext cx="136525" cy="188913"/>
              <a:chOff x="1435" y="3375"/>
              <a:chExt cx="86" cy="119"/>
            </a:xfrm>
          </p:grpSpPr>
          <p:sp>
            <p:nvSpPr>
              <p:cNvPr id="4175" name="Freeform 2832"/>
              <p:cNvSpPr>
                <a:spLocks/>
              </p:cNvSpPr>
              <p:nvPr/>
            </p:nvSpPr>
            <p:spPr bwMode="auto">
              <a:xfrm>
                <a:off x="1435" y="3375"/>
                <a:ext cx="86" cy="119"/>
              </a:xfrm>
              <a:custGeom>
                <a:avLst/>
                <a:gdLst>
                  <a:gd name="T0" fmla="*/ 800 w 800"/>
                  <a:gd name="T1" fmla="*/ 1083 h 1083"/>
                  <a:gd name="T2" fmla="*/ 720 w 800"/>
                  <a:gd name="T3" fmla="*/ 555 h 1083"/>
                  <a:gd name="T4" fmla="*/ 281 w 800"/>
                  <a:gd name="T5" fmla="*/ 0 h 1083"/>
                  <a:gd name="T6" fmla="*/ 0 w 800"/>
                  <a:gd name="T7" fmla="*/ 144 h 1083"/>
                  <a:gd name="T8" fmla="*/ 284 w 800"/>
                  <a:gd name="T9" fmla="*/ 775 h 1083"/>
                  <a:gd name="T10" fmla="*/ 800 w 800"/>
                  <a:gd name="T11" fmla="*/ 1083 h 1083"/>
                </a:gdLst>
                <a:ahLst/>
                <a:cxnLst>
                  <a:cxn ang="0">
                    <a:pos x="T0" y="T1"/>
                  </a:cxn>
                  <a:cxn ang="0">
                    <a:pos x="T2" y="T3"/>
                  </a:cxn>
                  <a:cxn ang="0">
                    <a:pos x="T4" y="T5"/>
                  </a:cxn>
                  <a:cxn ang="0">
                    <a:pos x="T6" y="T7"/>
                  </a:cxn>
                  <a:cxn ang="0">
                    <a:pos x="T8" y="T9"/>
                  </a:cxn>
                  <a:cxn ang="0">
                    <a:pos x="T10" y="T11"/>
                  </a:cxn>
                </a:cxnLst>
                <a:rect l="0" t="0" r="r" b="b"/>
                <a:pathLst>
                  <a:path w="800" h="1083">
                    <a:moveTo>
                      <a:pt x="800" y="1083"/>
                    </a:moveTo>
                    <a:lnTo>
                      <a:pt x="720" y="555"/>
                    </a:lnTo>
                    <a:lnTo>
                      <a:pt x="281" y="0"/>
                    </a:lnTo>
                    <a:cubicBezTo>
                      <a:pt x="133" y="66"/>
                      <a:pt x="0" y="144"/>
                      <a:pt x="0" y="144"/>
                    </a:cubicBezTo>
                    <a:lnTo>
                      <a:pt x="284" y="775"/>
                    </a:lnTo>
                    <a:lnTo>
                      <a:pt x="800" y="1083"/>
                    </a:lnTo>
                    <a:close/>
                  </a:path>
                </a:pathLst>
              </a:custGeom>
              <a:solidFill>
                <a:srgbClr val="D6ECEE"/>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76" name="Freeform 2833"/>
              <p:cNvSpPr>
                <a:spLocks/>
              </p:cNvSpPr>
              <p:nvPr/>
            </p:nvSpPr>
            <p:spPr bwMode="auto">
              <a:xfrm>
                <a:off x="1435" y="3375"/>
                <a:ext cx="86" cy="119"/>
              </a:xfrm>
              <a:custGeom>
                <a:avLst/>
                <a:gdLst>
                  <a:gd name="T0" fmla="*/ 800 w 800"/>
                  <a:gd name="T1" fmla="*/ 1083 h 1083"/>
                  <a:gd name="T2" fmla="*/ 720 w 800"/>
                  <a:gd name="T3" fmla="*/ 555 h 1083"/>
                  <a:gd name="T4" fmla="*/ 281 w 800"/>
                  <a:gd name="T5" fmla="*/ 0 h 1083"/>
                  <a:gd name="T6" fmla="*/ 0 w 800"/>
                  <a:gd name="T7" fmla="*/ 144 h 1083"/>
                  <a:gd name="T8" fmla="*/ 284 w 800"/>
                  <a:gd name="T9" fmla="*/ 775 h 1083"/>
                  <a:gd name="T10" fmla="*/ 800 w 800"/>
                  <a:gd name="T11" fmla="*/ 1083 h 1083"/>
                </a:gdLst>
                <a:ahLst/>
                <a:cxnLst>
                  <a:cxn ang="0">
                    <a:pos x="T0" y="T1"/>
                  </a:cxn>
                  <a:cxn ang="0">
                    <a:pos x="T2" y="T3"/>
                  </a:cxn>
                  <a:cxn ang="0">
                    <a:pos x="T4" y="T5"/>
                  </a:cxn>
                  <a:cxn ang="0">
                    <a:pos x="T6" y="T7"/>
                  </a:cxn>
                  <a:cxn ang="0">
                    <a:pos x="T8" y="T9"/>
                  </a:cxn>
                  <a:cxn ang="0">
                    <a:pos x="T10" y="T11"/>
                  </a:cxn>
                </a:cxnLst>
                <a:rect l="0" t="0" r="r" b="b"/>
                <a:pathLst>
                  <a:path w="800" h="1083">
                    <a:moveTo>
                      <a:pt x="800" y="1083"/>
                    </a:moveTo>
                    <a:lnTo>
                      <a:pt x="720" y="555"/>
                    </a:lnTo>
                    <a:lnTo>
                      <a:pt x="281" y="0"/>
                    </a:lnTo>
                    <a:cubicBezTo>
                      <a:pt x="133" y="66"/>
                      <a:pt x="0" y="144"/>
                      <a:pt x="0" y="144"/>
                    </a:cubicBezTo>
                    <a:lnTo>
                      <a:pt x="284" y="775"/>
                    </a:lnTo>
                    <a:lnTo>
                      <a:pt x="800" y="1083"/>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026" name="Line 2835"/>
            <p:cNvSpPr>
              <a:spLocks noChangeShapeType="1"/>
            </p:cNvSpPr>
            <p:nvPr/>
          </p:nvSpPr>
          <p:spPr bwMode="auto">
            <a:xfrm>
              <a:off x="2301878" y="5439338"/>
              <a:ext cx="98425" cy="149225"/>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027" name="Group 2838"/>
            <p:cNvGrpSpPr>
              <a:grpSpLocks/>
            </p:cNvGrpSpPr>
            <p:nvPr/>
          </p:nvGrpSpPr>
          <p:grpSpPr bwMode="auto">
            <a:xfrm>
              <a:off x="2238378" y="5399650"/>
              <a:ext cx="125413" cy="79375"/>
              <a:chOff x="1410" y="3359"/>
              <a:chExt cx="79" cy="50"/>
            </a:xfrm>
          </p:grpSpPr>
          <p:sp>
            <p:nvSpPr>
              <p:cNvPr id="4173" name="Freeform 2836"/>
              <p:cNvSpPr>
                <a:spLocks/>
              </p:cNvSpPr>
              <p:nvPr/>
            </p:nvSpPr>
            <p:spPr bwMode="auto">
              <a:xfrm>
                <a:off x="1410" y="3359"/>
                <a:ext cx="79" cy="50"/>
              </a:xfrm>
              <a:custGeom>
                <a:avLst/>
                <a:gdLst>
                  <a:gd name="T0" fmla="*/ 7 w 79"/>
                  <a:gd name="T1" fmla="*/ 32 h 50"/>
                  <a:gd name="T2" fmla="*/ 68 w 79"/>
                  <a:gd name="T3" fmla="*/ 0 h 50"/>
                  <a:gd name="T4" fmla="*/ 79 w 79"/>
                  <a:gd name="T5" fmla="*/ 1 h 50"/>
                  <a:gd name="T6" fmla="*/ 79 w 79"/>
                  <a:gd name="T7" fmla="*/ 13 h 50"/>
                  <a:gd name="T8" fmla="*/ 67 w 79"/>
                  <a:gd name="T9" fmla="*/ 12 h 50"/>
                  <a:gd name="T10" fmla="*/ 16 w 79"/>
                  <a:gd name="T11" fmla="*/ 38 h 50"/>
                  <a:gd name="T12" fmla="*/ 9 w 79"/>
                  <a:gd name="T13" fmla="*/ 50 h 50"/>
                  <a:gd name="T14" fmla="*/ 0 w 79"/>
                  <a:gd name="T15" fmla="*/ 43 h 50"/>
                  <a:gd name="T16" fmla="*/ 7 w 79"/>
                  <a:gd name="T1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0">
                    <a:moveTo>
                      <a:pt x="7" y="32"/>
                    </a:moveTo>
                    <a:lnTo>
                      <a:pt x="68" y="0"/>
                    </a:lnTo>
                    <a:lnTo>
                      <a:pt x="79" y="1"/>
                    </a:lnTo>
                    <a:lnTo>
                      <a:pt x="79" y="13"/>
                    </a:lnTo>
                    <a:lnTo>
                      <a:pt x="67" y="12"/>
                    </a:lnTo>
                    <a:lnTo>
                      <a:pt x="16" y="38"/>
                    </a:lnTo>
                    <a:lnTo>
                      <a:pt x="9" y="50"/>
                    </a:lnTo>
                    <a:lnTo>
                      <a:pt x="0" y="43"/>
                    </a:lnTo>
                    <a:lnTo>
                      <a:pt x="7" y="32"/>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74" name="Freeform 2837"/>
              <p:cNvSpPr>
                <a:spLocks/>
              </p:cNvSpPr>
              <p:nvPr/>
            </p:nvSpPr>
            <p:spPr bwMode="auto">
              <a:xfrm>
                <a:off x="1410" y="3359"/>
                <a:ext cx="79" cy="50"/>
              </a:xfrm>
              <a:custGeom>
                <a:avLst/>
                <a:gdLst>
                  <a:gd name="T0" fmla="*/ 7 w 79"/>
                  <a:gd name="T1" fmla="*/ 32 h 50"/>
                  <a:gd name="T2" fmla="*/ 68 w 79"/>
                  <a:gd name="T3" fmla="*/ 0 h 50"/>
                  <a:gd name="T4" fmla="*/ 79 w 79"/>
                  <a:gd name="T5" fmla="*/ 1 h 50"/>
                  <a:gd name="T6" fmla="*/ 79 w 79"/>
                  <a:gd name="T7" fmla="*/ 13 h 50"/>
                  <a:gd name="T8" fmla="*/ 67 w 79"/>
                  <a:gd name="T9" fmla="*/ 12 h 50"/>
                  <a:gd name="T10" fmla="*/ 16 w 79"/>
                  <a:gd name="T11" fmla="*/ 38 h 50"/>
                  <a:gd name="T12" fmla="*/ 9 w 79"/>
                  <a:gd name="T13" fmla="*/ 50 h 50"/>
                  <a:gd name="T14" fmla="*/ 0 w 79"/>
                  <a:gd name="T15" fmla="*/ 43 h 50"/>
                  <a:gd name="T16" fmla="*/ 7 w 79"/>
                  <a:gd name="T1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0">
                    <a:moveTo>
                      <a:pt x="7" y="32"/>
                    </a:moveTo>
                    <a:lnTo>
                      <a:pt x="68" y="0"/>
                    </a:lnTo>
                    <a:lnTo>
                      <a:pt x="79" y="1"/>
                    </a:lnTo>
                    <a:lnTo>
                      <a:pt x="79" y="13"/>
                    </a:lnTo>
                    <a:lnTo>
                      <a:pt x="67" y="12"/>
                    </a:lnTo>
                    <a:lnTo>
                      <a:pt x="16" y="38"/>
                    </a:lnTo>
                    <a:lnTo>
                      <a:pt x="9" y="50"/>
                    </a:lnTo>
                    <a:lnTo>
                      <a:pt x="0" y="43"/>
                    </a:lnTo>
                    <a:lnTo>
                      <a:pt x="7" y="32"/>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28" name="Group 2841"/>
            <p:cNvGrpSpPr>
              <a:grpSpLocks/>
            </p:cNvGrpSpPr>
            <p:nvPr/>
          </p:nvGrpSpPr>
          <p:grpSpPr bwMode="auto">
            <a:xfrm>
              <a:off x="2235201" y="5355198"/>
              <a:ext cx="77788" cy="82550"/>
              <a:chOff x="1408" y="3331"/>
              <a:chExt cx="49" cy="52"/>
            </a:xfrm>
          </p:grpSpPr>
          <p:sp>
            <p:nvSpPr>
              <p:cNvPr id="4171" name="Freeform 2839"/>
              <p:cNvSpPr>
                <a:spLocks/>
              </p:cNvSpPr>
              <p:nvPr/>
            </p:nvSpPr>
            <p:spPr bwMode="auto">
              <a:xfrm>
                <a:off x="1408" y="3331"/>
                <a:ext cx="49" cy="52"/>
              </a:xfrm>
              <a:custGeom>
                <a:avLst/>
                <a:gdLst>
                  <a:gd name="T0" fmla="*/ 29 w 49"/>
                  <a:gd name="T1" fmla="*/ 0 h 52"/>
                  <a:gd name="T2" fmla="*/ 0 w 49"/>
                  <a:gd name="T3" fmla="*/ 18 h 52"/>
                  <a:gd name="T4" fmla="*/ 19 w 49"/>
                  <a:gd name="T5" fmla="*/ 52 h 52"/>
                  <a:gd name="T6" fmla="*/ 49 w 49"/>
                  <a:gd name="T7" fmla="*/ 35 h 52"/>
                  <a:gd name="T8" fmla="*/ 29 w 49"/>
                  <a:gd name="T9" fmla="*/ 0 h 52"/>
                </a:gdLst>
                <a:ahLst/>
                <a:cxnLst>
                  <a:cxn ang="0">
                    <a:pos x="T0" y="T1"/>
                  </a:cxn>
                  <a:cxn ang="0">
                    <a:pos x="T2" y="T3"/>
                  </a:cxn>
                  <a:cxn ang="0">
                    <a:pos x="T4" y="T5"/>
                  </a:cxn>
                  <a:cxn ang="0">
                    <a:pos x="T6" y="T7"/>
                  </a:cxn>
                  <a:cxn ang="0">
                    <a:pos x="T8" y="T9"/>
                  </a:cxn>
                </a:cxnLst>
                <a:rect l="0" t="0" r="r" b="b"/>
                <a:pathLst>
                  <a:path w="49" h="52">
                    <a:moveTo>
                      <a:pt x="29" y="0"/>
                    </a:moveTo>
                    <a:lnTo>
                      <a:pt x="0" y="18"/>
                    </a:lnTo>
                    <a:lnTo>
                      <a:pt x="19" y="52"/>
                    </a:lnTo>
                    <a:lnTo>
                      <a:pt x="49" y="35"/>
                    </a:lnTo>
                    <a:lnTo>
                      <a:pt x="29" y="0"/>
                    </a:lnTo>
                    <a:close/>
                  </a:path>
                </a:pathLst>
              </a:custGeom>
              <a:solidFill>
                <a:srgbClr val="EEB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72" name="Freeform 2840"/>
              <p:cNvSpPr>
                <a:spLocks/>
              </p:cNvSpPr>
              <p:nvPr/>
            </p:nvSpPr>
            <p:spPr bwMode="auto">
              <a:xfrm>
                <a:off x="1408" y="3331"/>
                <a:ext cx="49" cy="52"/>
              </a:xfrm>
              <a:custGeom>
                <a:avLst/>
                <a:gdLst>
                  <a:gd name="T0" fmla="*/ 29 w 49"/>
                  <a:gd name="T1" fmla="*/ 0 h 52"/>
                  <a:gd name="T2" fmla="*/ 0 w 49"/>
                  <a:gd name="T3" fmla="*/ 18 h 52"/>
                  <a:gd name="T4" fmla="*/ 19 w 49"/>
                  <a:gd name="T5" fmla="*/ 52 h 52"/>
                  <a:gd name="T6" fmla="*/ 49 w 49"/>
                  <a:gd name="T7" fmla="*/ 35 h 52"/>
                  <a:gd name="T8" fmla="*/ 29 w 49"/>
                  <a:gd name="T9" fmla="*/ 0 h 52"/>
                </a:gdLst>
                <a:ahLst/>
                <a:cxnLst>
                  <a:cxn ang="0">
                    <a:pos x="T0" y="T1"/>
                  </a:cxn>
                  <a:cxn ang="0">
                    <a:pos x="T2" y="T3"/>
                  </a:cxn>
                  <a:cxn ang="0">
                    <a:pos x="T4" y="T5"/>
                  </a:cxn>
                  <a:cxn ang="0">
                    <a:pos x="T6" y="T7"/>
                  </a:cxn>
                  <a:cxn ang="0">
                    <a:pos x="T8" y="T9"/>
                  </a:cxn>
                </a:cxnLst>
                <a:rect l="0" t="0" r="r" b="b"/>
                <a:pathLst>
                  <a:path w="49" h="52">
                    <a:moveTo>
                      <a:pt x="29" y="0"/>
                    </a:moveTo>
                    <a:lnTo>
                      <a:pt x="0" y="18"/>
                    </a:lnTo>
                    <a:lnTo>
                      <a:pt x="19" y="52"/>
                    </a:lnTo>
                    <a:lnTo>
                      <a:pt x="49" y="35"/>
                    </a:lnTo>
                    <a:lnTo>
                      <a:pt x="29" y="0"/>
                    </a:lnTo>
                    <a:close/>
                  </a:path>
                </a:pathLst>
              </a:custGeom>
              <a:noFill/>
              <a:ln w="5" cap="rnd">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29" name="Group 2844"/>
            <p:cNvGrpSpPr>
              <a:grpSpLocks/>
            </p:cNvGrpSpPr>
            <p:nvPr/>
          </p:nvGrpSpPr>
          <p:grpSpPr bwMode="auto">
            <a:xfrm>
              <a:off x="2216151" y="5339325"/>
              <a:ext cx="71438" cy="49213"/>
              <a:chOff x="1396" y="3321"/>
              <a:chExt cx="45" cy="31"/>
            </a:xfrm>
          </p:grpSpPr>
          <p:sp>
            <p:nvSpPr>
              <p:cNvPr id="4169" name="Freeform 2842"/>
              <p:cNvSpPr>
                <a:spLocks/>
              </p:cNvSpPr>
              <p:nvPr/>
            </p:nvSpPr>
            <p:spPr bwMode="auto">
              <a:xfrm>
                <a:off x="1396" y="3321"/>
                <a:ext cx="45" cy="31"/>
              </a:xfrm>
              <a:custGeom>
                <a:avLst/>
                <a:gdLst>
                  <a:gd name="T0" fmla="*/ 174 w 413"/>
                  <a:gd name="T1" fmla="*/ 82 h 279"/>
                  <a:gd name="T2" fmla="*/ 19 w 413"/>
                  <a:gd name="T3" fmla="*/ 247 h 279"/>
                  <a:gd name="T4" fmla="*/ 240 w 413"/>
                  <a:gd name="T5" fmla="*/ 198 h 279"/>
                  <a:gd name="T6" fmla="*/ 395 w 413"/>
                  <a:gd name="T7" fmla="*/ 32 h 279"/>
                  <a:gd name="T8" fmla="*/ 174 w 413"/>
                  <a:gd name="T9" fmla="*/ 82 h 279"/>
                </a:gdLst>
                <a:ahLst/>
                <a:cxnLst>
                  <a:cxn ang="0">
                    <a:pos x="T0" y="T1"/>
                  </a:cxn>
                  <a:cxn ang="0">
                    <a:pos x="T2" y="T3"/>
                  </a:cxn>
                  <a:cxn ang="0">
                    <a:pos x="T4" y="T5"/>
                  </a:cxn>
                  <a:cxn ang="0">
                    <a:pos x="T6" y="T7"/>
                  </a:cxn>
                  <a:cxn ang="0">
                    <a:pos x="T8" y="T9"/>
                  </a:cxn>
                </a:cxnLst>
                <a:rect l="0" t="0" r="r" b="b"/>
                <a:pathLst>
                  <a:path w="413" h="279">
                    <a:moveTo>
                      <a:pt x="174" y="82"/>
                    </a:moveTo>
                    <a:cubicBezTo>
                      <a:pt x="70" y="141"/>
                      <a:pt x="0" y="215"/>
                      <a:pt x="19" y="247"/>
                    </a:cubicBezTo>
                    <a:cubicBezTo>
                      <a:pt x="37" y="279"/>
                      <a:pt x="136" y="257"/>
                      <a:pt x="240" y="198"/>
                    </a:cubicBezTo>
                    <a:cubicBezTo>
                      <a:pt x="344" y="138"/>
                      <a:pt x="413" y="64"/>
                      <a:pt x="395" y="32"/>
                    </a:cubicBezTo>
                    <a:cubicBezTo>
                      <a:pt x="377" y="0"/>
                      <a:pt x="278" y="23"/>
                      <a:pt x="174" y="82"/>
                    </a:cubicBezTo>
                  </a:path>
                </a:pathLst>
              </a:cu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70" name="Freeform 2843"/>
              <p:cNvSpPr>
                <a:spLocks/>
              </p:cNvSpPr>
              <p:nvPr/>
            </p:nvSpPr>
            <p:spPr bwMode="auto">
              <a:xfrm>
                <a:off x="1396" y="3321"/>
                <a:ext cx="45" cy="31"/>
              </a:xfrm>
              <a:custGeom>
                <a:avLst/>
                <a:gdLst>
                  <a:gd name="T0" fmla="*/ 19 w 45"/>
                  <a:gd name="T1" fmla="*/ 9 h 31"/>
                  <a:gd name="T2" fmla="*/ 2 w 45"/>
                  <a:gd name="T3" fmla="*/ 27 h 31"/>
                  <a:gd name="T4" fmla="*/ 26 w 45"/>
                  <a:gd name="T5" fmla="*/ 22 h 31"/>
                  <a:gd name="T6" fmla="*/ 43 w 45"/>
                  <a:gd name="T7" fmla="*/ 4 h 31"/>
                  <a:gd name="T8" fmla="*/ 19 w 45"/>
                  <a:gd name="T9" fmla="*/ 9 h 31"/>
                </a:gdLst>
                <a:ahLst/>
                <a:cxnLst>
                  <a:cxn ang="0">
                    <a:pos x="T0" y="T1"/>
                  </a:cxn>
                  <a:cxn ang="0">
                    <a:pos x="T2" y="T3"/>
                  </a:cxn>
                  <a:cxn ang="0">
                    <a:pos x="T4" y="T5"/>
                  </a:cxn>
                  <a:cxn ang="0">
                    <a:pos x="T6" y="T7"/>
                  </a:cxn>
                  <a:cxn ang="0">
                    <a:pos x="T8" y="T9"/>
                  </a:cxn>
                </a:cxnLst>
                <a:rect l="0" t="0" r="r" b="b"/>
                <a:pathLst>
                  <a:path w="45" h="31">
                    <a:moveTo>
                      <a:pt x="19" y="9"/>
                    </a:moveTo>
                    <a:cubicBezTo>
                      <a:pt x="8" y="16"/>
                      <a:pt x="0" y="24"/>
                      <a:pt x="2" y="27"/>
                    </a:cubicBezTo>
                    <a:cubicBezTo>
                      <a:pt x="4" y="31"/>
                      <a:pt x="15" y="28"/>
                      <a:pt x="26" y="22"/>
                    </a:cubicBezTo>
                    <a:cubicBezTo>
                      <a:pt x="37" y="15"/>
                      <a:pt x="45" y="7"/>
                      <a:pt x="43" y="4"/>
                    </a:cubicBezTo>
                    <a:cubicBezTo>
                      <a:pt x="41" y="0"/>
                      <a:pt x="30" y="3"/>
                      <a:pt x="19" y="9"/>
                    </a:cubicBezTo>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030" name="Line 2845"/>
            <p:cNvSpPr>
              <a:spLocks noChangeShapeType="1"/>
            </p:cNvSpPr>
            <p:nvPr/>
          </p:nvSpPr>
          <p:spPr bwMode="auto">
            <a:xfrm flipH="1">
              <a:off x="2254251" y="5367898"/>
              <a:ext cx="19050" cy="25400"/>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31" name="Line 2846"/>
            <p:cNvSpPr>
              <a:spLocks noChangeShapeType="1"/>
            </p:cNvSpPr>
            <p:nvPr/>
          </p:nvSpPr>
          <p:spPr bwMode="auto">
            <a:xfrm flipH="1">
              <a:off x="2260601" y="5380600"/>
              <a:ext cx="20638" cy="23813"/>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32" name="Line 2847"/>
            <p:cNvSpPr>
              <a:spLocks noChangeShapeType="1"/>
            </p:cNvSpPr>
            <p:nvPr/>
          </p:nvSpPr>
          <p:spPr bwMode="auto">
            <a:xfrm flipH="1">
              <a:off x="2268538" y="5390123"/>
              <a:ext cx="19050" cy="25400"/>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33" name="Line 2848"/>
            <p:cNvSpPr>
              <a:spLocks noChangeShapeType="1"/>
            </p:cNvSpPr>
            <p:nvPr/>
          </p:nvSpPr>
          <p:spPr bwMode="auto">
            <a:xfrm flipH="1">
              <a:off x="2274888" y="5401238"/>
              <a:ext cx="20638" cy="23813"/>
            </a:xfrm>
            <a:prstGeom prst="line">
              <a:avLst/>
            </a:prstGeom>
            <a:noFill/>
            <a:ln w="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34" name="Line 2849"/>
            <p:cNvSpPr>
              <a:spLocks noChangeShapeType="1"/>
            </p:cNvSpPr>
            <p:nvPr/>
          </p:nvSpPr>
          <p:spPr bwMode="auto">
            <a:xfrm flipH="1">
              <a:off x="2170115" y="5379011"/>
              <a:ext cx="327025" cy="209550"/>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35" name="Freeform 2850"/>
            <p:cNvSpPr>
              <a:spLocks/>
            </p:cNvSpPr>
            <p:nvPr/>
          </p:nvSpPr>
          <p:spPr bwMode="auto">
            <a:xfrm>
              <a:off x="2312990" y="5555223"/>
              <a:ext cx="30163" cy="50800"/>
            </a:xfrm>
            <a:custGeom>
              <a:avLst/>
              <a:gdLst>
                <a:gd name="T0" fmla="*/ 72 w 183"/>
                <a:gd name="T1" fmla="*/ 26 h 291"/>
                <a:gd name="T2" fmla="*/ 66 w 183"/>
                <a:gd name="T3" fmla="*/ 63 h 291"/>
                <a:gd name="T4" fmla="*/ 59 w 183"/>
                <a:gd name="T5" fmla="*/ 101 h 291"/>
                <a:gd name="T6" fmla="*/ 34 w 183"/>
                <a:gd name="T7" fmla="*/ 144 h 291"/>
                <a:gd name="T8" fmla="*/ 4 w 183"/>
                <a:gd name="T9" fmla="*/ 201 h 291"/>
                <a:gd name="T10" fmla="*/ 10 w 183"/>
                <a:gd name="T11" fmla="*/ 251 h 291"/>
                <a:gd name="T12" fmla="*/ 68 w 183"/>
                <a:gd name="T13" fmla="*/ 286 h 291"/>
                <a:gd name="T14" fmla="*/ 123 w 183"/>
                <a:gd name="T15" fmla="*/ 287 h 291"/>
                <a:gd name="T16" fmla="*/ 170 w 183"/>
                <a:gd name="T17" fmla="*/ 270 h 291"/>
                <a:gd name="T18" fmla="*/ 183 w 183"/>
                <a:gd name="T19" fmla="*/ 219 h 291"/>
                <a:gd name="T20" fmla="*/ 170 w 183"/>
                <a:gd name="T21" fmla="*/ 189 h 291"/>
                <a:gd name="T22" fmla="*/ 145 w 183"/>
                <a:gd name="T23" fmla="*/ 141 h 291"/>
                <a:gd name="T24" fmla="*/ 126 w 183"/>
                <a:gd name="T25" fmla="*/ 98 h 291"/>
                <a:gd name="T26" fmla="*/ 106 w 183"/>
                <a:gd name="T27" fmla="*/ 60 h 291"/>
                <a:gd name="T28" fmla="*/ 87 w 183"/>
                <a:gd name="T29" fmla="*/ 26 h 291"/>
                <a:gd name="T30" fmla="*/ 81 w 183"/>
                <a:gd name="T31" fmla="*/ 0 h 291"/>
                <a:gd name="T32" fmla="*/ 72 w 183"/>
                <a:gd name="T33" fmla="*/ 2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291">
                  <a:moveTo>
                    <a:pt x="72" y="26"/>
                  </a:moveTo>
                  <a:cubicBezTo>
                    <a:pt x="70" y="36"/>
                    <a:pt x="68" y="50"/>
                    <a:pt x="66" y="63"/>
                  </a:cubicBezTo>
                  <a:cubicBezTo>
                    <a:pt x="64" y="76"/>
                    <a:pt x="64" y="88"/>
                    <a:pt x="59" y="101"/>
                  </a:cubicBezTo>
                  <a:cubicBezTo>
                    <a:pt x="55" y="114"/>
                    <a:pt x="42" y="128"/>
                    <a:pt x="34" y="144"/>
                  </a:cubicBezTo>
                  <a:cubicBezTo>
                    <a:pt x="25" y="160"/>
                    <a:pt x="8" y="184"/>
                    <a:pt x="4" y="201"/>
                  </a:cubicBezTo>
                  <a:cubicBezTo>
                    <a:pt x="0" y="219"/>
                    <a:pt x="0" y="237"/>
                    <a:pt x="10" y="251"/>
                  </a:cubicBezTo>
                  <a:cubicBezTo>
                    <a:pt x="21" y="266"/>
                    <a:pt x="49" y="280"/>
                    <a:pt x="68" y="286"/>
                  </a:cubicBezTo>
                  <a:cubicBezTo>
                    <a:pt x="87" y="291"/>
                    <a:pt x="106" y="290"/>
                    <a:pt x="123" y="287"/>
                  </a:cubicBezTo>
                  <a:cubicBezTo>
                    <a:pt x="140" y="284"/>
                    <a:pt x="160" y="281"/>
                    <a:pt x="170" y="270"/>
                  </a:cubicBezTo>
                  <a:cubicBezTo>
                    <a:pt x="181" y="259"/>
                    <a:pt x="183" y="231"/>
                    <a:pt x="183" y="219"/>
                  </a:cubicBezTo>
                  <a:cubicBezTo>
                    <a:pt x="183" y="206"/>
                    <a:pt x="177" y="201"/>
                    <a:pt x="170" y="189"/>
                  </a:cubicBezTo>
                  <a:cubicBezTo>
                    <a:pt x="164" y="176"/>
                    <a:pt x="151" y="156"/>
                    <a:pt x="145" y="141"/>
                  </a:cubicBezTo>
                  <a:cubicBezTo>
                    <a:pt x="138" y="127"/>
                    <a:pt x="132" y="111"/>
                    <a:pt x="126" y="98"/>
                  </a:cubicBezTo>
                  <a:cubicBezTo>
                    <a:pt x="119" y="86"/>
                    <a:pt x="113" y="71"/>
                    <a:pt x="106" y="60"/>
                  </a:cubicBezTo>
                  <a:cubicBezTo>
                    <a:pt x="100" y="48"/>
                    <a:pt x="91" y="36"/>
                    <a:pt x="87" y="26"/>
                  </a:cubicBezTo>
                  <a:lnTo>
                    <a:pt x="81" y="0"/>
                  </a:lnTo>
                  <a:lnTo>
                    <a:pt x="72" y="26"/>
                  </a:lnTo>
                  <a:close/>
                </a:path>
              </a:pathLst>
            </a:custGeom>
            <a:solidFill>
              <a:srgbClr val="CC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36" name="Freeform 2851"/>
            <p:cNvSpPr>
              <a:spLocks/>
            </p:cNvSpPr>
            <p:nvPr/>
          </p:nvSpPr>
          <p:spPr bwMode="auto">
            <a:xfrm>
              <a:off x="2378076" y="5582211"/>
              <a:ext cx="31750" cy="50800"/>
            </a:xfrm>
            <a:custGeom>
              <a:avLst/>
              <a:gdLst>
                <a:gd name="T0" fmla="*/ 73 w 183"/>
                <a:gd name="T1" fmla="*/ 26 h 291"/>
                <a:gd name="T2" fmla="*/ 66 w 183"/>
                <a:gd name="T3" fmla="*/ 63 h 291"/>
                <a:gd name="T4" fmla="*/ 60 w 183"/>
                <a:gd name="T5" fmla="*/ 101 h 291"/>
                <a:gd name="T6" fmla="*/ 34 w 183"/>
                <a:gd name="T7" fmla="*/ 144 h 291"/>
                <a:gd name="T8" fmla="*/ 4 w 183"/>
                <a:gd name="T9" fmla="*/ 201 h 291"/>
                <a:gd name="T10" fmla="*/ 11 w 183"/>
                <a:gd name="T11" fmla="*/ 251 h 291"/>
                <a:gd name="T12" fmla="*/ 68 w 183"/>
                <a:gd name="T13" fmla="*/ 286 h 291"/>
                <a:gd name="T14" fmla="*/ 124 w 183"/>
                <a:gd name="T15" fmla="*/ 287 h 291"/>
                <a:gd name="T16" fmla="*/ 171 w 183"/>
                <a:gd name="T17" fmla="*/ 270 h 291"/>
                <a:gd name="T18" fmla="*/ 183 w 183"/>
                <a:gd name="T19" fmla="*/ 219 h 291"/>
                <a:gd name="T20" fmla="*/ 171 w 183"/>
                <a:gd name="T21" fmla="*/ 189 h 291"/>
                <a:gd name="T22" fmla="*/ 145 w 183"/>
                <a:gd name="T23" fmla="*/ 141 h 291"/>
                <a:gd name="T24" fmla="*/ 126 w 183"/>
                <a:gd name="T25" fmla="*/ 98 h 291"/>
                <a:gd name="T26" fmla="*/ 107 w 183"/>
                <a:gd name="T27" fmla="*/ 60 h 291"/>
                <a:gd name="T28" fmla="*/ 88 w 183"/>
                <a:gd name="T29" fmla="*/ 26 h 291"/>
                <a:gd name="T30" fmla="*/ 81 w 183"/>
                <a:gd name="T31" fmla="*/ 0 h 291"/>
                <a:gd name="T32" fmla="*/ 73 w 183"/>
                <a:gd name="T33" fmla="*/ 2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291">
                  <a:moveTo>
                    <a:pt x="73" y="26"/>
                  </a:moveTo>
                  <a:cubicBezTo>
                    <a:pt x="70" y="36"/>
                    <a:pt x="68" y="50"/>
                    <a:pt x="66" y="63"/>
                  </a:cubicBezTo>
                  <a:cubicBezTo>
                    <a:pt x="64" y="76"/>
                    <a:pt x="64" y="88"/>
                    <a:pt x="60" y="101"/>
                  </a:cubicBezTo>
                  <a:cubicBezTo>
                    <a:pt x="56" y="114"/>
                    <a:pt x="43" y="128"/>
                    <a:pt x="34" y="144"/>
                  </a:cubicBezTo>
                  <a:cubicBezTo>
                    <a:pt x="26" y="160"/>
                    <a:pt x="9" y="184"/>
                    <a:pt x="4" y="201"/>
                  </a:cubicBezTo>
                  <a:cubicBezTo>
                    <a:pt x="0" y="219"/>
                    <a:pt x="0" y="237"/>
                    <a:pt x="11" y="251"/>
                  </a:cubicBezTo>
                  <a:cubicBezTo>
                    <a:pt x="21" y="266"/>
                    <a:pt x="49" y="280"/>
                    <a:pt x="68" y="286"/>
                  </a:cubicBezTo>
                  <a:cubicBezTo>
                    <a:pt x="88" y="291"/>
                    <a:pt x="107" y="290"/>
                    <a:pt x="124" y="287"/>
                  </a:cubicBezTo>
                  <a:cubicBezTo>
                    <a:pt x="141" y="284"/>
                    <a:pt x="160" y="281"/>
                    <a:pt x="171" y="270"/>
                  </a:cubicBezTo>
                  <a:cubicBezTo>
                    <a:pt x="181" y="259"/>
                    <a:pt x="183" y="231"/>
                    <a:pt x="183" y="219"/>
                  </a:cubicBezTo>
                  <a:cubicBezTo>
                    <a:pt x="183" y="206"/>
                    <a:pt x="177" y="201"/>
                    <a:pt x="171" y="189"/>
                  </a:cubicBezTo>
                  <a:cubicBezTo>
                    <a:pt x="164" y="176"/>
                    <a:pt x="151" y="156"/>
                    <a:pt x="145" y="141"/>
                  </a:cubicBezTo>
                  <a:cubicBezTo>
                    <a:pt x="139" y="127"/>
                    <a:pt x="132" y="111"/>
                    <a:pt x="126" y="98"/>
                  </a:cubicBezTo>
                  <a:cubicBezTo>
                    <a:pt x="120" y="86"/>
                    <a:pt x="113" y="71"/>
                    <a:pt x="107" y="60"/>
                  </a:cubicBezTo>
                  <a:cubicBezTo>
                    <a:pt x="100" y="48"/>
                    <a:pt x="92" y="36"/>
                    <a:pt x="88" y="26"/>
                  </a:cubicBezTo>
                  <a:lnTo>
                    <a:pt x="81" y="0"/>
                  </a:lnTo>
                  <a:lnTo>
                    <a:pt x="73" y="26"/>
                  </a:lnTo>
                  <a:close/>
                </a:path>
              </a:pathLst>
            </a:custGeom>
            <a:solidFill>
              <a:srgbClr val="CC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37" name="Rectangle 2852"/>
            <p:cNvSpPr>
              <a:spLocks noChangeArrowheads="1"/>
            </p:cNvSpPr>
            <p:nvPr/>
          </p:nvSpPr>
          <p:spPr bwMode="auto">
            <a:xfrm>
              <a:off x="2813053" y="5469500"/>
              <a:ext cx="63478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Character</a:t>
              </a:r>
              <a:endParaRPr lang="en-US" kern="0">
                <a:solidFill>
                  <a:sysClr val="windowText" lastClr="000000"/>
                </a:solidFill>
                <a:latin typeface="Arial" pitchFamily="34" charset="0"/>
                <a:cs typeface="Arial" pitchFamily="34" charset="0"/>
              </a:endParaRPr>
            </a:p>
          </p:txBody>
        </p:sp>
        <p:sp>
          <p:nvSpPr>
            <p:cNvPr id="2038" name="Rectangle 2853"/>
            <p:cNvSpPr>
              <a:spLocks noChangeArrowheads="1"/>
            </p:cNvSpPr>
            <p:nvPr/>
          </p:nvSpPr>
          <p:spPr bwMode="auto">
            <a:xfrm>
              <a:off x="2665413" y="5606025"/>
              <a:ext cx="92333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C0000"/>
                  </a:solidFill>
                  <a:latin typeface="Arial Narrow" pitchFamily="34" charset="0"/>
                  <a:cs typeface="Arial" pitchFamily="34" charset="0"/>
                </a:rPr>
                <a:t>Assassination</a:t>
              </a:r>
              <a:endParaRPr lang="en-US" kern="0">
                <a:solidFill>
                  <a:sysClr val="windowText" lastClr="000000"/>
                </a:solidFill>
                <a:latin typeface="Arial" pitchFamily="34" charset="0"/>
                <a:cs typeface="Arial" pitchFamily="34" charset="0"/>
              </a:endParaRPr>
            </a:p>
          </p:txBody>
        </p:sp>
        <p:sp>
          <p:nvSpPr>
            <p:cNvPr id="2039" name="Rectangle 2854"/>
            <p:cNvSpPr>
              <a:spLocks noChangeArrowheads="1"/>
            </p:cNvSpPr>
            <p:nvPr/>
          </p:nvSpPr>
          <p:spPr bwMode="auto">
            <a:xfrm>
              <a:off x="2665413" y="5753663"/>
              <a:ext cx="108363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100" kern="0">
                  <a:solidFill>
                    <a:srgbClr val="CC0000"/>
                  </a:solidFill>
                  <a:latin typeface="Arial Narrow" pitchFamily="34" charset="0"/>
                  <a:cs typeface="Arial" pitchFamily="34" charset="0"/>
                </a:rPr>
                <a:t>(Betrayal, Demonize)</a:t>
              </a:r>
              <a:endParaRPr lang="en-US" kern="0">
                <a:solidFill>
                  <a:sysClr val="windowText" lastClr="000000"/>
                </a:solidFill>
                <a:latin typeface="Arial" pitchFamily="34" charset="0"/>
                <a:cs typeface="Arial" pitchFamily="34" charset="0"/>
              </a:endParaRPr>
            </a:p>
          </p:txBody>
        </p:sp>
        <p:sp>
          <p:nvSpPr>
            <p:cNvPr id="2040" name="Oval 2855"/>
            <p:cNvSpPr>
              <a:spLocks noChangeArrowheads="1"/>
            </p:cNvSpPr>
            <p:nvPr/>
          </p:nvSpPr>
          <p:spPr bwMode="auto">
            <a:xfrm>
              <a:off x="2757488" y="4607488"/>
              <a:ext cx="450850" cy="403225"/>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41" name="Freeform 2856"/>
            <p:cNvSpPr>
              <a:spLocks/>
            </p:cNvSpPr>
            <p:nvPr/>
          </p:nvSpPr>
          <p:spPr bwMode="auto">
            <a:xfrm>
              <a:off x="2898778" y="4758298"/>
              <a:ext cx="117475" cy="95250"/>
            </a:xfrm>
            <a:custGeom>
              <a:avLst/>
              <a:gdLst>
                <a:gd name="T0" fmla="*/ 38 w 683"/>
                <a:gd name="T1" fmla="*/ 0 h 550"/>
                <a:gd name="T2" fmla="*/ 33 w 683"/>
                <a:gd name="T3" fmla="*/ 28 h 550"/>
                <a:gd name="T4" fmla="*/ 0 w 683"/>
                <a:gd name="T5" fmla="*/ 111 h 550"/>
                <a:gd name="T6" fmla="*/ 38 w 683"/>
                <a:gd name="T7" fmla="*/ 194 h 550"/>
                <a:gd name="T8" fmla="*/ 10 w 683"/>
                <a:gd name="T9" fmla="*/ 305 h 550"/>
                <a:gd name="T10" fmla="*/ 172 w 683"/>
                <a:gd name="T11" fmla="*/ 478 h 550"/>
                <a:gd name="T12" fmla="*/ 436 w 683"/>
                <a:gd name="T13" fmla="*/ 550 h 550"/>
                <a:gd name="T14" fmla="*/ 683 w 683"/>
                <a:gd name="T15" fmla="*/ 477 h 550"/>
                <a:gd name="T16" fmla="*/ 658 w 683"/>
                <a:gd name="T17" fmla="*/ 392 h 550"/>
                <a:gd name="T18" fmla="*/ 474 w 683"/>
                <a:gd name="T19" fmla="*/ 411 h 550"/>
                <a:gd name="T20" fmla="*/ 304 w 683"/>
                <a:gd name="T21" fmla="*/ 343 h 550"/>
                <a:gd name="T22" fmla="*/ 144 w 683"/>
                <a:gd name="T23" fmla="*/ 242 h 550"/>
                <a:gd name="T24" fmla="*/ 79 w 683"/>
                <a:gd name="T25" fmla="*/ 9 h 550"/>
                <a:gd name="T26" fmla="*/ 38 w 683"/>
                <a:gd name="T27" fmla="*/ 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550">
                  <a:moveTo>
                    <a:pt x="38" y="0"/>
                  </a:moveTo>
                  <a:cubicBezTo>
                    <a:pt x="34" y="24"/>
                    <a:pt x="37" y="15"/>
                    <a:pt x="33" y="28"/>
                  </a:cubicBezTo>
                  <a:lnTo>
                    <a:pt x="0" y="111"/>
                  </a:lnTo>
                  <a:lnTo>
                    <a:pt x="38" y="194"/>
                  </a:lnTo>
                  <a:lnTo>
                    <a:pt x="10" y="305"/>
                  </a:lnTo>
                  <a:lnTo>
                    <a:pt x="172" y="478"/>
                  </a:lnTo>
                  <a:lnTo>
                    <a:pt x="436" y="550"/>
                  </a:lnTo>
                  <a:lnTo>
                    <a:pt x="683" y="477"/>
                  </a:lnTo>
                  <a:lnTo>
                    <a:pt x="658" y="392"/>
                  </a:lnTo>
                  <a:lnTo>
                    <a:pt x="474" y="411"/>
                  </a:lnTo>
                  <a:lnTo>
                    <a:pt x="304" y="343"/>
                  </a:lnTo>
                  <a:lnTo>
                    <a:pt x="144" y="242"/>
                  </a:lnTo>
                  <a:lnTo>
                    <a:pt x="79" y="9"/>
                  </a:lnTo>
                  <a:lnTo>
                    <a:pt x="38" y="0"/>
                  </a:lnTo>
                  <a:close/>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42" name="Freeform 2857"/>
            <p:cNvSpPr>
              <a:spLocks/>
            </p:cNvSpPr>
            <p:nvPr/>
          </p:nvSpPr>
          <p:spPr bwMode="auto">
            <a:xfrm>
              <a:off x="2811465" y="4774173"/>
              <a:ext cx="225425" cy="184150"/>
            </a:xfrm>
            <a:custGeom>
              <a:avLst/>
              <a:gdLst>
                <a:gd name="T0" fmla="*/ 51 w 142"/>
                <a:gd name="T1" fmla="*/ 0 h 116"/>
                <a:gd name="T2" fmla="*/ 25 w 142"/>
                <a:gd name="T3" fmla="*/ 7 h 116"/>
                <a:gd name="T4" fmla="*/ 7 w 142"/>
                <a:gd name="T5" fmla="*/ 25 h 116"/>
                <a:gd name="T6" fmla="*/ 0 w 142"/>
                <a:gd name="T7" fmla="*/ 60 h 116"/>
                <a:gd name="T8" fmla="*/ 1 w 142"/>
                <a:gd name="T9" fmla="*/ 93 h 116"/>
                <a:gd name="T10" fmla="*/ 35 w 142"/>
                <a:gd name="T11" fmla="*/ 105 h 116"/>
                <a:gd name="T12" fmla="*/ 78 w 142"/>
                <a:gd name="T13" fmla="*/ 116 h 116"/>
                <a:gd name="T14" fmla="*/ 100 w 142"/>
                <a:gd name="T15" fmla="*/ 80 h 116"/>
                <a:gd name="T16" fmla="*/ 55 w 142"/>
                <a:gd name="T17" fmla="*/ 71 h 116"/>
                <a:gd name="T18" fmla="*/ 49 w 142"/>
                <a:gd name="T19" fmla="*/ 62 h 116"/>
                <a:gd name="T20" fmla="*/ 97 w 142"/>
                <a:gd name="T21" fmla="*/ 61 h 116"/>
                <a:gd name="T22" fmla="*/ 132 w 142"/>
                <a:gd name="T23" fmla="*/ 63 h 116"/>
                <a:gd name="T24" fmla="*/ 142 w 142"/>
                <a:gd name="T25" fmla="*/ 60 h 116"/>
                <a:gd name="T26" fmla="*/ 130 w 142"/>
                <a:gd name="T27" fmla="*/ 31 h 116"/>
                <a:gd name="T28" fmla="*/ 128 w 142"/>
                <a:gd name="T29" fmla="*/ 42 h 116"/>
                <a:gd name="T30" fmla="*/ 107 w 142"/>
                <a:gd name="T31" fmla="*/ 49 h 116"/>
                <a:gd name="T32" fmla="*/ 93 w 142"/>
                <a:gd name="T33" fmla="*/ 50 h 116"/>
                <a:gd name="T34" fmla="*/ 80 w 142"/>
                <a:gd name="T35" fmla="*/ 43 h 116"/>
                <a:gd name="T36" fmla="*/ 73 w 142"/>
                <a:gd name="T37" fmla="*/ 40 h 116"/>
                <a:gd name="T38" fmla="*/ 59 w 142"/>
                <a:gd name="T39" fmla="*/ 28 h 116"/>
                <a:gd name="T40" fmla="*/ 56 w 142"/>
                <a:gd name="T41" fmla="*/ 16 h 116"/>
                <a:gd name="T42" fmla="*/ 60 w 142"/>
                <a:gd name="T43" fmla="*/ 9 h 116"/>
                <a:gd name="T44" fmla="*/ 51 w 142"/>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2" h="116">
                  <a:moveTo>
                    <a:pt x="51" y="0"/>
                  </a:moveTo>
                  <a:lnTo>
                    <a:pt x="25" y="7"/>
                  </a:lnTo>
                  <a:lnTo>
                    <a:pt x="7" y="25"/>
                  </a:lnTo>
                  <a:lnTo>
                    <a:pt x="0" y="60"/>
                  </a:lnTo>
                  <a:lnTo>
                    <a:pt x="1" y="93"/>
                  </a:lnTo>
                  <a:lnTo>
                    <a:pt x="35" y="105"/>
                  </a:lnTo>
                  <a:lnTo>
                    <a:pt x="78" y="116"/>
                  </a:lnTo>
                  <a:lnTo>
                    <a:pt x="100" y="80"/>
                  </a:lnTo>
                  <a:lnTo>
                    <a:pt x="55" y="71"/>
                  </a:lnTo>
                  <a:lnTo>
                    <a:pt x="49" y="62"/>
                  </a:lnTo>
                  <a:lnTo>
                    <a:pt x="97" y="61"/>
                  </a:lnTo>
                  <a:lnTo>
                    <a:pt x="132" y="63"/>
                  </a:lnTo>
                  <a:lnTo>
                    <a:pt x="142" y="60"/>
                  </a:lnTo>
                  <a:lnTo>
                    <a:pt x="130" y="31"/>
                  </a:lnTo>
                  <a:lnTo>
                    <a:pt x="128" y="42"/>
                  </a:lnTo>
                  <a:lnTo>
                    <a:pt x="107" y="49"/>
                  </a:lnTo>
                  <a:lnTo>
                    <a:pt x="93" y="50"/>
                  </a:lnTo>
                  <a:lnTo>
                    <a:pt x="80" y="43"/>
                  </a:lnTo>
                  <a:lnTo>
                    <a:pt x="73" y="40"/>
                  </a:lnTo>
                  <a:lnTo>
                    <a:pt x="59" y="28"/>
                  </a:lnTo>
                  <a:lnTo>
                    <a:pt x="56" y="16"/>
                  </a:lnTo>
                  <a:lnTo>
                    <a:pt x="60" y="9"/>
                  </a:lnTo>
                  <a:lnTo>
                    <a:pt x="51" y="0"/>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43" name="Freeform 2858"/>
            <p:cNvSpPr>
              <a:spLocks/>
            </p:cNvSpPr>
            <p:nvPr/>
          </p:nvSpPr>
          <p:spPr bwMode="auto">
            <a:xfrm>
              <a:off x="2941640" y="4901173"/>
              <a:ext cx="49213" cy="71438"/>
            </a:xfrm>
            <a:custGeom>
              <a:avLst/>
              <a:gdLst>
                <a:gd name="T0" fmla="*/ 17 w 31"/>
                <a:gd name="T1" fmla="*/ 0 h 45"/>
                <a:gd name="T2" fmla="*/ 31 w 31"/>
                <a:gd name="T3" fmla="*/ 6 h 45"/>
                <a:gd name="T4" fmla="*/ 14 w 31"/>
                <a:gd name="T5" fmla="*/ 45 h 45"/>
                <a:gd name="T6" fmla="*/ 0 w 31"/>
                <a:gd name="T7" fmla="*/ 38 h 45"/>
                <a:gd name="T8" fmla="*/ 17 w 31"/>
                <a:gd name="T9" fmla="*/ 0 h 45"/>
              </a:gdLst>
              <a:ahLst/>
              <a:cxnLst>
                <a:cxn ang="0">
                  <a:pos x="T0" y="T1"/>
                </a:cxn>
                <a:cxn ang="0">
                  <a:pos x="T2" y="T3"/>
                </a:cxn>
                <a:cxn ang="0">
                  <a:pos x="T4" y="T5"/>
                </a:cxn>
                <a:cxn ang="0">
                  <a:pos x="T6" y="T7"/>
                </a:cxn>
                <a:cxn ang="0">
                  <a:pos x="T8" y="T9"/>
                </a:cxn>
              </a:cxnLst>
              <a:rect l="0" t="0" r="r" b="b"/>
              <a:pathLst>
                <a:path w="31" h="45">
                  <a:moveTo>
                    <a:pt x="17" y="0"/>
                  </a:moveTo>
                  <a:lnTo>
                    <a:pt x="31" y="6"/>
                  </a:lnTo>
                  <a:lnTo>
                    <a:pt x="14" y="45"/>
                  </a:lnTo>
                  <a:lnTo>
                    <a:pt x="0" y="38"/>
                  </a:lnTo>
                  <a:lnTo>
                    <a:pt x="17"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44" name="Freeform 2859"/>
            <p:cNvSpPr>
              <a:spLocks/>
            </p:cNvSpPr>
            <p:nvPr/>
          </p:nvSpPr>
          <p:spPr bwMode="auto">
            <a:xfrm>
              <a:off x="2967038" y="4950386"/>
              <a:ext cx="50800" cy="19050"/>
            </a:xfrm>
            <a:custGeom>
              <a:avLst/>
              <a:gdLst>
                <a:gd name="T0" fmla="*/ 31 w 32"/>
                <a:gd name="T1" fmla="*/ 9 h 12"/>
                <a:gd name="T2" fmla="*/ 31 w 32"/>
                <a:gd name="T3" fmla="*/ 9 h 12"/>
                <a:gd name="T4" fmla="*/ 30 w 32"/>
                <a:gd name="T5" fmla="*/ 9 h 12"/>
                <a:gd name="T6" fmla="*/ 29 w 32"/>
                <a:gd name="T7" fmla="*/ 9 h 12"/>
                <a:gd name="T8" fmla="*/ 29 w 32"/>
                <a:gd name="T9" fmla="*/ 9 h 12"/>
                <a:gd name="T10" fmla="*/ 28 w 32"/>
                <a:gd name="T11" fmla="*/ 9 h 12"/>
                <a:gd name="T12" fmla="*/ 28 w 32"/>
                <a:gd name="T13" fmla="*/ 8 h 12"/>
                <a:gd name="T14" fmla="*/ 27 w 32"/>
                <a:gd name="T15" fmla="*/ 8 h 12"/>
                <a:gd name="T16" fmla="*/ 26 w 32"/>
                <a:gd name="T17" fmla="*/ 8 h 12"/>
                <a:gd name="T18" fmla="*/ 25 w 32"/>
                <a:gd name="T19" fmla="*/ 8 h 12"/>
                <a:gd name="T20" fmla="*/ 24 w 32"/>
                <a:gd name="T21" fmla="*/ 7 h 12"/>
                <a:gd name="T22" fmla="*/ 23 w 32"/>
                <a:gd name="T23" fmla="*/ 7 h 12"/>
                <a:gd name="T24" fmla="*/ 22 w 32"/>
                <a:gd name="T25" fmla="*/ 7 h 12"/>
                <a:gd name="T26" fmla="*/ 21 w 32"/>
                <a:gd name="T27" fmla="*/ 7 h 12"/>
                <a:gd name="T28" fmla="*/ 20 w 32"/>
                <a:gd name="T29" fmla="*/ 6 h 12"/>
                <a:gd name="T30" fmla="*/ 18 w 32"/>
                <a:gd name="T31" fmla="*/ 6 h 12"/>
                <a:gd name="T32" fmla="*/ 17 w 32"/>
                <a:gd name="T33" fmla="*/ 6 h 12"/>
                <a:gd name="T34" fmla="*/ 16 w 32"/>
                <a:gd name="T35" fmla="*/ 5 h 12"/>
                <a:gd name="T36" fmla="*/ 15 w 32"/>
                <a:gd name="T37" fmla="*/ 5 h 12"/>
                <a:gd name="T38" fmla="*/ 13 w 32"/>
                <a:gd name="T39" fmla="*/ 4 h 12"/>
                <a:gd name="T40" fmla="*/ 12 w 32"/>
                <a:gd name="T41" fmla="*/ 4 h 12"/>
                <a:gd name="T42" fmla="*/ 11 w 32"/>
                <a:gd name="T43" fmla="*/ 4 h 12"/>
                <a:gd name="T44" fmla="*/ 9 w 32"/>
                <a:gd name="T45" fmla="*/ 3 h 12"/>
                <a:gd name="T46" fmla="*/ 8 w 32"/>
                <a:gd name="T47" fmla="*/ 3 h 12"/>
                <a:gd name="T48" fmla="*/ 6 w 32"/>
                <a:gd name="T49" fmla="*/ 2 h 12"/>
                <a:gd name="T50" fmla="*/ 5 w 32"/>
                <a:gd name="T51" fmla="*/ 2 h 12"/>
                <a:gd name="T52" fmla="*/ 4 w 32"/>
                <a:gd name="T53" fmla="*/ 1 h 12"/>
                <a:gd name="T54" fmla="*/ 2 w 32"/>
                <a:gd name="T55" fmla="*/ 1 h 12"/>
                <a:gd name="T56" fmla="*/ 1 w 32"/>
                <a:gd name="T57" fmla="*/ 0 h 12"/>
                <a:gd name="T58" fmla="*/ 0 w 32"/>
                <a:gd name="T59" fmla="*/ 3 h 12"/>
                <a:gd name="T60" fmla="*/ 0 w 32"/>
                <a:gd name="T61" fmla="*/ 3 h 12"/>
                <a:gd name="T62" fmla="*/ 1 w 32"/>
                <a:gd name="T63" fmla="*/ 3 h 12"/>
                <a:gd name="T64" fmla="*/ 2 w 32"/>
                <a:gd name="T65" fmla="*/ 3 h 12"/>
                <a:gd name="T66" fmla="*/ 2 w 32"/>
                <a:gd name="T67" fmla="*/ 4 h 12"/>
                <a:gd name="T68" fmla="*/ 3 w 32"/>
                <a:gd name="T69" fmla="*/ 4 h 12"/>
                <a:gd name="T70" fmla="*/ 4 w 32"/>
                <a:gd name="T71" fmla="*/ 4 h 12"/>
                <a:gd name="T72" fmla="*/ 5 w 32"/>
                <a:gd name="T73" fmla="*/ 4 h 12"/>
                <a:gd name="T74" fmla="*/ 6 w 32"/>
                <a:gd name="T75" fmla="*/ 5 h 12"/>
                <a:gd name="T76" fmla="*/ 7 w 32"/>
                <a:gd name="T77" fmla="*/ 5 h 12"/>
                <a:gd name="T78" fmla="*/ 8 w 32"/>
                <a:gd name="T79" fmla="*/ 5 h 12"/>
                <a:gd name="T80" fmla="*/ 10 w 32"/>
                <a:gd name="T81" fmla="*/ 6 h 12"/>
                <a:gd name="T82" fmla="*/ 11 w 32"/>
                <a:gd name="T83" fmla="*/ 6 h 12"/>
                <a:gd name="T84" fmla="*/ 12 w 32"/>
                <a:gd name="T85" fmla="*/ 7 h 12"/>
                <a:gd name="T86" fmla="*/ 13 w 32"/>
                <a:gd name="T87" fmla="*/ 7 h 12"/>
                <a:gd name="T88" fmla="*/ 15 w 32"/>
                <a:gd name="T89" fmla="*/ 8 h 12"/>
                <a:gd name="T90" fmla="*/ 16 w 32"/>
                <a:gd name="T91" fmla="*/ 8 h 12"/>
                <a:gd name="T92" fmla="*/ 17 w 32"/>
                <a:gd name="T93" fmla="*/ 8 h 12"/>
                <a:gd name="T94" fmla="*/ 19 w 32"/>
                <a:gd name="T95" fmla="*/ 9 h 12"/>
                <a:gd name="T96" fmla="*/ 20 w 32"/>
                <a:gd name="T97" fmla="*/ 9 h 12"/>
                <a:gd name="T98" fmla="*/ 21 w 32"/>
                <a:gd name="T99" fmla="*/ 10 h 12"/>
                <a:gd name="T100" fmla="*/ 22 w 32"/>
                <a:gd name="T101" fmla="*/ 10 h 12"/>
                <a:gd name="T102" fmla="*/ 23 w 32"/>
                <a:gd name="T103" fmla="*/ 10 h 12"/>
                <a:gd name="T104" fmla="*/ 25 w 32"/>
                <a:gd name="T105" fmla="*/ 11 h 12"/>
                <a:gd name="T106" fmla="*/ 25 w 32"/>
                <a:gd name="T107" fmla="*/ 11 h 12"/>
                <a:gd name="T108" fmla="*/ 26 w 32"/>
                <a:gd name="T109" fmla="*/ 11 h 12"/>
                <a:gd name="T110" fmla="*/ 27 w 32"/>
                <a:gd name="T111" fmla="*/ 11 h 12"/>
                <a:gd name="T112" fmla="*/ 28 w 32"/>
                <a:gd name="T113" fmla="*/ 11 h 12"/>
                <a:gd name="T114" fmla="*/ 29 w 32"/>
                <a:gd name="T115" fmla="*/ 12 h 12"/>
                <a:gd name="T116" fmla="*/ 29 w 32"/>
                <a:gd name="T117" fmla="*/ 12 h 12"/>
                <a:gd name="T118" fmla="*/ 32 w 32"/>
                <a:gd name="T1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2">
                  <a:moveTo>
                    <a:pt x="32" y="9"/>
                  </a:moveTo>
                  <a:lnTo>
                    <a:pt x="31" y="9"/>
                  </a:lnTo>
                  <a:lnTo>
                    <a:pt x="31" y="9"/>
                  </a:lnTo>
                  <a:lnTo>
                    <a:pt x="31" y="9"/>
                  </a:lnTo>
                  <a:lnTo>
                    <a:pt x="30" y="9"/>
                  </a:lnTo>
                  <a:lnTo>
                    <a:pt x="30" y="9"/>
                  </a:lnTo>
                  <a:lnTo>
                    <a:pt x="30" y="9"/>
                  </a:lnTo>
                  <a:lnTo>
                    <a:pt x="29" y="9"/>
                  </a:lnTo>
                  <a:lnTo>
                    <a:pt x="29" y="9"/>
                  </a:lnTo>
                  <a:lnTo>
                    <a:pt x="29" y="9"/>
                  </a:lnTo>
                  <a:lnTo>
                    <a:pt x="29" y="9"/>
                  </a:lnTo>
                  <a:lnTo>
                    <a:pt x="28" y="9"/>
                  </a:lnTo>
                  <a:lnTo>
                    <a:pt x="28" y="8"/>
                  </a:lnTo>
                  <a:lnTo>
                    <a:pt x="28" y="8"/>
                  </a:lnTo>
                  <a:lnTo>
                    <a:pt x="27" y="8"/>
                  </a:lnTo>
                  <a:lnTo>
                    <a:pt x="27" y="8"/>
                  </a:lnTo>
                  <a:lnTo>
                    <a:pt x="26" y="8"/>
                  </a:lnTo>
                  <a:lnTo>
                    <a:pt x="26" y="8"/>
                  </a:lnTo>
                  <a:lnTo>
                    <a:pt x="25" y="8"/>
                  </a:lnTo>
                  <a:lnTo>
                    <a:pt x="25" y="8"/>
                  </a:lnTo>
                  <a:lnTo>
                    <a:pt x="25" y="8"/>
                  </a:lnTo>
                  <a:lnTo>
                    <a:pt x="24" y="7"/>
                  </a:lnTo>
                  <a:lnTo>
                    <a:pt x="23" y="7"/>
                  </a:lnTo>
                  <a:lnTo>
                    <a:pt x="23" y="7"/>
                  </a:lnTo>
                  <a:lnTo>
                    <a:pt x="22" y="7"/>
                  </a:lnTo>
                  <a:lnTo>
                    <a:pt x="22" y="7"/>
                  </a:lnTo>
                  <a:lnTo>
                    <a:pt x="21" y="7"/>
                  </a:lnTo>
                  <a:lnTo>
                    <a:pt x="21" y="7"/>
                  </a:lnTo>
                  <a:lnTo>
                    <a:pt x="20" y="6"/>
                  </a:lnTo>
                  <a:lnTo>
                    <a:pt x="20" y="6"/>
                  </a:lnTo>
                  <a:lnTo>
                    <a:pt x="19" y="6"/>
                  </a:lnTo>
                  <a:lnTo>
                    <a:pt x="18" y="6"/>
                  </a:lnTo>
                  <a:lnTo>
                    <a:pt x="18" y="6"/>
                  </a:lnTo>
                  <a:lnTo>
                    <a:pt x="17" y="6"/>
                  </a:lnTo>
                  <a:lnTo>
                    <a:pt x="17" y="5"/>
                  </a:lnTo>
                  <a:lnTo>
                    <a:pt x="16" y="5"/>
                  </a:lnTo>
                  <a:lnTo>
                    <a:pt x="15" y="5"/>
                  </a:lnTo>
                  <a:lnTo>
                    <a:pt x="15" y="5"/>
                  </a:lnTo>
                  <a:lnTo>
                    <a:pt x="14" y="5"/>
                  </a:lnTo>
                  <a:lnTo>
                    <a:pt x="13" y="4"/>
                  </a:lnTo>
                  <a:lnTo>
                    <a:pt x="13" y="4"/>
                  </a:lnTo>
                  <a:lnTo>
                    <a:pt x="12" y="4"/>
                  </a:lnTo>
                  <a:lnTo>
                    <a:pt x="11" y="4"/>
                  </a:lnTo>
                  <a:lnTo>
                    <a:pt x="11" y="4"/>
                  </a:lnTo>
                  <a:lnTo>
                    <a:pt x="10" y="3"/>
                  </a:lnTo>
                  <a:lnTo>
                    <a:pt x="9" y="3"/>
                  </a:lnTo>
                  <a:lnTo>
                    <a:pt x="9" y="3"/>
                  </a:lnTo>
                  <a:lnTo>
                    <a:pt x="8" y="3"/>
                  </a:lnTo>
                  <a:lnTo>
                    <a:pt x="7" y="2"/>
                  </a:lnTo>
                  <a:lnTo>
                    <a:pt x="6" y="2"/>
                  </a:lnTo>
                  <a:lnTo>
                    <a:pt x="6" y="2"/>
                  </a:lnTo>
                  <a:lnTo>
                    <a:pt x="5" y="2"/>
                  </a:lnTo>
                  <a:lnTo>
                    <a:pt x="4" y="1"/>
                  </a:lnTo>
                  <a:lnTo>
                    <a:pt x="4" y="1"/>
                  </a:lnTo>
                  <a:lnTo>
                    <a:pt x="3" y="1"/>
                  </a:lnTo>
                  <a:lnTo>
                    <a:pt x="2" y="1"/>
                  </a:lnTo>
                  <a:lnTo>
                    <a:pt x="2" y="0"/>
                  </a:lnTo>
                  <a:lnTo>
                    <a:pt x="1" y="0"/>
                  </a:lnTo>
                  <a:lnTo>
                    <a:pt x="0" y="3"/>
                  </a:lnTo>
                  <a:lnTo>
                    <a:pt x="0" y="3"/>
                  </a:lnTo>
                  <a:lnTo>
                    <a:pt x="0" y="3"/>
                  </a:lnTo>
                  <a:lnTo>
                    <a:pt x="0" y="3"/>
                  </a:lnTo>
                  <a:lnTo>
                    <a:pt x="1" y="3"/>
                  </a:lnTo>
                  <a:lnTo>
                    <a:pt x="1" y="3"/>
                  </a:lnTo>
                  <a:lnTo>
                    <a:pt x="2" y="3"/>
                  </a:lnTo>
                  <a:lnTo>
                    <a:pt x="2" y="3"/>
                  </a:lnTo>
                  <a:lnTo>
                    <a:pt x="2" y="3"/>
                  </a:lnTo>
                  <a:lnTo>
                    <a:pt x="2" y="4"/>
                  </a:lnTo>
                  <a:lnTo>
                    <a:pt x="3" y="4"/>
                  </a:lnTo>
                  <a:lnTo>
                    <a:pt x="3" y="4"/>
                  </a:lnTo>
                  <a:lnTo>
                    <a:pt x="4" y="4"/>
                  </a:lnTo>
                  <a:lnTo>
                    <a:pt x="4" y="4"/>
                  </a:lnTo>
                  <a:lnTo>
                    <a:pt x="5" y="4"/>
                  </a:lnTo>
                  <a:lnTo>
                    <a:pt x="5" y="4"/>
                  </a:lnTo>
                  <a:lnTo>
                    <a:pt x="6" y="5"/>
                  </a:lnTo>
                  <a:lnTo>
                    <a:pt x="6" y="5"/>
                  </a:lnTo>
                  <a:lnTo>
                    <a:pt x="7" y="5"/>
                  </a:lnTo>
                  <a:lnTo>
                    <a:pt x="7" y="5"/>
                  </a:lnTo>
                  <a:lnTo>
                    <a:pt x="8" y="5"/>
                  </a:lnTo>
                  <a:lnTo>
                    <a:pt x="8" y="5"/>
                  </a:lnTo>
                  <a:lnTo>
                    <a:pt x="9" y="6"/>
                  </a:lnTo>
                  <a:lnTo>
                    <a:pt x="10" y="6"/>
                  </a:lnTo>
                  <a:lnTo>
                    <a:pt x="10" y="6"/>
                  </a:lnTo>
                  <a:lnTo>
                    <a:pt x="11" y="6"/>
                  </a:lnTo>
                  <a:lnTo>
                    <a:pt x="12" y="6"/>
                  </a:lnTo>
                  <a:lnTo>
                    <a:pt x="12" y="7"/>
                  </a:lnTo>
                  <a:lnTo>
                    <a:pt x="13" y="7"/>
                  </a:lnTo>
                  <a:lnTo>
                    <a:pt x="13" y="7"/>
                  </a:lnTo>
                  <a:lnTo>
                    <a:pt x="14" y="7"/>
                  </a:lnTo>
                  <a:lnTo>
                    <a:pt x="15" y="8"/>
                  </a:lnTo>
                  <a:lnTo>
                    <a:pt x="15" y="8"/>
                  </a:lnTo>
                  <a:lnTo>
                    <a:pt x="16" y="8"/>
                  </a:lnTo>
                  <a:lnTo>
                    <a:pt x="17" y="8"/>
                  </a:lnTo>
                  <a:lnTo>
                    <a:pt x="17" y="8"/>
                  </a:lnTo>
                  <a:lnTo>
                    <a:pt x="18" y="9"/>
                  </a:lnTo>
                  <a:lnTo>
                    <a:pt x="19" y="9"/>
                  </a:lnTo>
                  <a:lnTo>
                    <a:pt x="19" y="9"/>
                  </a:lnTo>
                  <a:lnTo>
                    <a:pt x="20" y="9"/>
                  </a:lnTo>
                  <a:lnTo>
                    <a:pt x="20" y="9"/>
                  </a:lnTo>
                  <a:lnTo>
                    <a:pt x="21" y="10"/>
                  </a:lnTo>
                  <a:lnTo>
                    <a:pt x="22" y="10"/>
                  </a:lnTo>
                  <a:lnTo>
                    <a:pt x="22" y="10"/>
                  </a:lnTo>
                  <a:lnTo>
                    <a:pt x="23" y="10"/>
                  </a:lnTo>
                  <a:lnTo>
                    <a:pt x="23" y="10"/>
                  </a:lnTo>
                  <a:lnTo>
                    <a:pt x="24" y="10"/>
                  </a:lnTo>
                  <a:lnTo>
                    <a:pt x="25" y="11"/>
                  </a:lnTo>
                  <a:lnTo>
                    <a:pt x="25" y="11"/>
                  </a:lnTo>
                  <a:lnTo>
                    <a:pt x="25" y="11"/>
                  </a:lnTo>
                  <a:lnTo>
                    <a:pt x="26" y="11"/>
                  </a:lnTo>
                  <a:lnTo>
                    <a:pt x="26" y="11"/>
                  </a:lnTo>
                  <a:lnTo>
                    <a:pt x="27" y="11"/>
                  </a:lnTo>
                  <a:lnTo>
                    <a:pt x="27" y="11"/>
                  </a:lnTo>
                  <a:lnTo>
                    <a:pt x="28" y="11"/>
                  </a:lnTo>
                  <a:lnTo>
                    <a:pt x="28" y="11"/>
                  </a:lnTo>
                  <a:lnTo>
                    <a:pt x="28" y="12"/>
                  </a:lnTo>
                  <a:lnTo>
                    <a:pt x="29" y="12"/>
                  </a:lnTo>
                  <a:lnTo>
                    <a:pt x="29" y="12"/>
                  </a:lnTo>
                  <a:lnTo>
                    <a:pt x="29" y="12"/>
                  </a:lnTo>
                  <a:lnTo>
                    <a:pt x="29" y="12"/>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45" name="Freeform 2860"/>
            <p:cNvSpPr>
              <a:spLocks/>
            </p:cNvSpPr>
            <p:nvPr/>
          </p:nvSpPr>
          <p:spPr bwMode="auto">
            <a:xfrm>
              <a:off x="2930526" y="4896413"/>
              <a:ext cx="63500" cy="74613"/>
            </a:xfrm>
            <a:custGeom>
              <a:avLst/>
              <a:gdLst>
                <a:gd name="T0" fmla="*/ 28 w 40"/>
                <a:gd name="T1" fmla="*/ 0 h 47"/>
                <a:gd name="T2" fmla="*/ 40 w 40"/>
                <a:gd name="T3" fmla="*/ 3 h 47"/>
                <a:gd name="T4" fmla="*/ 18 w 40"/>
                <a:gd name="T5" fmla="*/ 47 h 47"/>
                <a:gd name="T6" fmla="*/ 18 w 40"/>
                <a:gd name="T7" fmla="*/ 47 h 47"/>
                <a:gd name="T8" fmla="*/ 18 w 40"/>
                <a:gd name="T9" fmla="*/ 47 h 47"/>
                <a:gd name="T10" fmla="*/ 18 w 40"/>
                <a:gd name="T11" fmla="*/ 47 h 47"/>
                <a:gd name="T12" fmla="*/ 17 w 40"/>
                <a:gd name="T13" fmla="*/ 47 h 47"/>
                <a:gd name="T14" fmla="*/ 17 w 40"/>
                <a:gd name="T15" fmla="*/ 47 h 47"/>
                <a:gd name="T16" fmla="*/ 17 w 40"/>
                <a:gd name="T17" fmla="*/ 46 h 47"/>
                <a:gd name="T18" fmla="*/ 16 w 40"/>
                <a:gd name="T19" fmla="*/ 46 h 47"/>
                <a:gd name="T20" fmla="*/ 16 w 40"/>
                <a:gd name="T21" fmla="*/ 46 h 47"/>
                <a:gd name="T22" fmla="*/ 16 w 40"/>
                <a:gd name="T23" fmla="*/ 46 h 47"/>
                <a:gd name="T24" fmla="*/ 15 w 40"/>
                <a:gd name="T25" fmla="*/ 46 h 47"/>
                <a:gd name="T26" fmla="*/ 15 w 40"/>
                <a:gd name="T27" fmla="*/ 46 h 47"/>
                <a:gd name="T28" fmla="*/ 15 w 40"/>
                <a:gd name="T29" fmla="*/ 46 h 47"/>
                <a:gd name="T30" fmla="*/ 15 w 40"/>
                <a:gd name="T31" fmla="*/ 46 h 47"/>
                <a:gd name="T32" fmla="*/ 14 w 40"/>
                <a:gd name="T33" fmla="*/ 45 h 47"/>
                <a:gd name="T34" fmla="*/ 14 w 40"/>
                <a:gd name="T35" fmla="*/ 45 h 47"/>
                <a:gd name="T36" fmla="*/ 14 w 40"/>
                <a:gd name="T37" fmla="*/ 45 h 47"/>
                <a:gd name="T38" fmla="*/ 13 w 40"/>
                <a:gd name="T39" fmla="*/ 45 h 47"/>
                <a:gd name="T40" fmla="*/ 13 w 40"/>
                <a:gd name="T41" fmla="*/ 45 h 47"/>
                <a:gd name="T42" fmla="*/ 13 w 40"/>
                <a:gd name="T43" fmla="*/ 45 h 47"/>
                <a:gd name="T44" fmla="*/ 13 w 40"/>
                <a:gd name="T45" fmla="*/ 45 h 47"/>
                <a:gd name="T46" fmla="*/ 12 w 40"/>
                <a:gd name="T47" fmla="*/ 44 h 47"/>
                <a:gd name="T48" fmla="*/ 12 w 40"/>
                <a:gd name="T49" fmla="*/ 44 h 47"/>
                <a:gd name="T50" fmla="*/ 12 w 40"/>
                <a:gd name="T51" fmla="*/ 44 h 47"/>
                <a:gd name="T52" fmla="*/ 11 w 40"/>
                <a:gd name="T53" fmla="*/ 44 h 47"/>
                <a:gd name="T54" fmla="*/ 11 w 40"/>
                <a:gd name="T55" fmla="*/ 44 h 47"/>
                <a:gd name="T56" fmla="*/ 10 w 40"/>
                <a:gd name="T57" fmla="*/ 43 h 47"/>
                <a:gd name="T58" fmla="*/ 10 w 40"/>
                <a:gd name="T59" fmla="*/ 43 h 47"/>
                <a:gd name="T60" fmla="*/ 10 w 40"/>
                <a:gd name="T61" fmla="*/ 43 h 47"/>
                <a:gd name="T62" fmla="*/ 9 w 40"/>
                <a:gd name="T63" fmla="*/ 43 h 47"/>
                <a:gd name="T64" fmla="*/ 9 w 40"/>
                <a:gd name="T65" fmla="*/ 43 h 47"/>
                <a:gd name="T66" fmla="*/ 8 w 40"/>
                <a:gd name="T67" fmla="*/ 42 h 47"/>
                <a:gd name="T68" fmla="*/ 8 w 40"/>
                <a:gd name="T69" fmla="*/ 42 h 47"/>
                <a:gd name="T70" fmla="*/ 8 w 40"/>
                <a:gd name="T71" fmla="*/ 42 h 47"/>
                <a:gd name="T72" fmla="*/ 7 w 40"/>
                <a:gd name="T73" fmla="*/ 42 h 47"/>
                <a:gd name="T74" fmla="*/ 7 w 40"/>
                <a:gd name="T75" fmla="*/ 42 h 47"/>
                <a:gd name="T76" fmla="*/ 6 w 40"/>
                <a:gd name="T77" fmla="*/ 41 h 47"/>
                <a:gd name="T78" fmla="*/ 6 w 40"/>
                <a:gd name="T79" fmla="*/ 41 h 47"/>
                <a:gd name="T80" fmla="*/ 6 w 40"/>
                <a:gd name="T81" fmla="*/ 41 h 47"/>
                <a:gd name="T82" fmla="*/ 5 w 40"/>
                <a:gd name="T83" fmla="*/ 41 h 47"/>
                <a:gd name="T84" fmla="*/ 5 w 40"/>
                <a:gd name="T85" fmla="*/ 40 h 47"/>
                <a:gd name="T86" fmla="*/ 4 w 40"/>
                <a:gd name="T87" fmla="*/ 40 h 47"/>
                <a:gd name="T88" fmla="*/ 4 w 40"/>
                <a:gd name="T89" fmla="*/ 40 h 47"/>
                <a:gd name="T90" fmla="*/ 4 w 40"/>
                <a:gd name="T91" fmla="*/ 40 h 47"/>
                <a:gd name="T92" fmla="*/ 3 w 40"/>
                <a:gd name="T93" fmla="*/ 39 h 47"/>
                <a:gd name="T94" fmla="*/ 3 w 40"/>
                <a:gd name="T95" fmla="*/ 39 h 47"/>
                <a:gd name="T96" fmla="*/ 2 w 40"/>
                <a:gd name="T97" fmla="*/ 39 h 47"/>
                <a:gd name="T98" fmla="*/ 2 w 40"/>
                <a:gd name="T99" fmla="*/ 38 h 47"/>
                <a:gd name="T100" fmla="*/ 2 w 40"/>
                <a:gd name="T101" fmla="*/ 38 h 47"/>
                <a:gd name="T102" fmla="*/ 1 w 40"/>
                <a:gd name="T103" fmla="*/ 38 h 47"/>
                <a:gd name="T104" fmla="*/ 1 w 40"/>
                <a:gd name="T105" fmla="*/ 38 h 47"/>
                <a:gd name="T106" fmla="*/ 0 w 40"/>
                <a:gd name="T107" fmla="*/ 37 h 47"/>
                <a:gd name="T108" fmla="*/ 5 w 40"/>
                <a:gd name="T109" fmla="*/ 39 h 47"/>
                <a:gd name="T110" fmla="*/ 16 w 40"/>
                <a:gd name="T111" fmla="*/ 43 h 47"/>
                <a:gd name="T112" fmla="*/ 35 w 40"/>
                <a:gd name="T113" fmla="*/ 5 h 47"/>
                <a:gd name="T114" fmla="*/ 25 w 40"/>
                <a:gd name="T115" fmla="*/ 2 h 47"/>
                <a:gd name="T116" fmla="*/ 26 w 40"/>
                <a:gd name="T117" fmla="*/ 0 h 47"/>
                <a:gd name="T118" fmla="*/ 27 w 40"/>
                <a:gd name="T119" fmla="*/ 0 h 47"/>
                <a:gd name="T120" fmla="*/ 28 w 40"/>
                <a:gd name="T1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47">
                  <a:moveTo>
                    <a:pt x="28" y="0"/>
                  </a:moveTo>
                  <a:lnTo>
                    <a:pt x="40" y="3"/>
                  </a:lnTo>
                  <a:lnTo>
                    <a:pt x="18" y="47"/>
                  </a:lnTo>
                  <a:lnTo>
                    <a:pt x="18" y="47"/>
                  </a:lnTo>
                  <a:lnTo>
                    <a:pt x="18" y="47"/>
                  </a:lnTo>
                  <a:lnTo>
                    <a:pt x="18" y="47"/>
                  </a:lnTo>
                  <a:lnTo>
                    <a:pt x="17" y="47"/>
                  </a:lnTo>
                  <a:lnTo>
                    <a:pt x="17" y="47"/>
                  </a:lnTo>
                  <a:lnTo>
                    <a:pt x="17" y="46"/>
                  </a:lnTo>
                  <a:lnTo>
                    <a:pt x="16" y="46"/>
                  </a:lnTo>
                  <a:lnTo>
                    <a:pt x="16" y="46"/>
                  </a:lnTo>
                  <a:lnTo>
                    <a:pt x="16" y="46"/>
                  </a:lnTo>
                  <a:lnTo>
                    <a:pt x="15" y="46"/>
                  </a:lnTo>
                  <a:lnTo>
                    <a:pt x="15" y="46"/>
                  </a:lnTo>
                  <a:lnTo>
                    <a:pt x="15" y="46"/>
                  </a:lnTo>
                  <a:lnTo>
                    <a:pt x="15" y="46"/>
                  </a:lnTo>
                  <a:lnTo>
                    <a:pt x="14" y="45"/>
                  </a:lnTo>
                  <a:lnTo>
                    <a:pt x="14" y="45"/>
                  </a:lnTo>
                  <a:lnTo>
                    <a:pt x="14" y="45"/>
                  </a:lnTo>
                  <a:lnTo>
                    <a:pt x="13" y="45"/>
                  </a:lnTo>
                  <a:lnTo>
                    <a:pt x="13" y="45"/>
                  </a:lnTo>
                  <a:lnTo>
                    <a:pt x="13" y="45"/>
                  </a:lnTo>
                  <a:lnTo>
                    <a:pt x="13" y="45"/>
                  </a:lnTo>
                  <a:lnTo>
                    <a:pt x="12" y="44"/>
                  </a:lnTo>
                  <a:lnTo>
                    <a:pt x="12" y="44"/>
                  </a:lnTo>
                  <a:lnTo>
                    <a:pt x="12" y="44"/>
                  </a:lnTo>
                  <a:lnTo>
                    <a:pt x="11" y="44"/>
                  </a:lnTo>
                  <a:lnTo>
                    <a:pt x="11" y="44"/>
                  </a:lnTo>
                  <a:lnTo>
                    <a:pt x="10" y="43"/>
                  </a:lnTo>
                  <a:lnTo>
                    <a:pt x="10" y="43"/>
                  </a:lnTo>
                  <a:lnTo>
                    <a:pt x="10" y="43"/>
                  </a:lnTo>
                  <a:lnTo>
                    <a:pt x="9" y="43"/>
                  </a:lnTo>
                  <a:lnTo>
                    <a:pt x="9" y="43"/>
                  </a:lnTo>
                  <a:lnTo>
                    <a:pt x="8" y="42"/>
                  </a:lnTo>
                  <a:lnTo>
                    <a:pt x="8" y="42"/>
                  </a:lnTo>
                  <a:lnTo>
                    <a:pt x="8" y="42"/>
                  </a:lnTo>
                  <a:lnTo>
                    <a:pt x="7" y="42"/>
                  </a:lnTo>
                  <a:lnTo>
                    <a:pt x="7" y="42"/>
                  </a:lnTo>
                  <a:lnTo>
                    <a:pt x="6" y="41"/>
                  </a:lnTo>
                  <a:lnTo>
                    <a:pt x="6" y="41"/>
                  </a:lnTo>
                  <a:lnTo>
                    <a:pt x="6" y="41"/>
                  </a:lnTo>
                  <a:lnTo>
                    <a:pt x="5" y="41"/>
                  </a:lnTo>
                  <a:lnTo>
                    <a:pt x="5" y="40"/>
                  </a:lnTo>
                  <a:lnTo>
                    <a:pt x="4" y="40"/>
                  </a:lnTo>
                  <a:lnTo>
                    <a:pt x="4" y="40"/>
                  </a:lnTo>
                  <a:lnTo>
                    <a:pt x="4" y="40"/>
                  </a:lnTo>
                  <a:lnTo>
                    <a:pt x="3" y="39"/>
                  </a:lnTo>
                  <a:lnTo>
                    <a:pt x="3" y="39"/>
                  </a:lnTo>
                  <a:lnTo>
                    <a:pt x="2" y="39"/>
                  </a:lnTo>
                  <a:lnTo>
                    <a:pt x="2" y="38"/>
                  </a:lnTo>
                  <a:lnTo>
                    <a:pt x="2" y="38"/>
                  </a:lnTo>
                  <a:lnTo>
                    <a:pt x="1" y="38"/>
                  </a:lnTo>
                  <a:lnTo>
                    <a:pt x="1" y="38"/>
                  </a:lnTo>
                  <a:lnTo>
                    <a:pt x="0" y="37"/>
                  </a:lnTo>
                  <a:lnTo>
                    <a:pt x="5" y="39"/>
                  </a:lnTo>
                  <a:lnTo>
                    <a:pt x="16" y="43"/>
                  </a:lnTo>
                  <a:lnTo>
                    <a:pt x="35" y="5"/>
                  </a:lnTo>
                  <a:lnTo>
                    <a:pt x="25" y="2"/>
                  </a:lnTo>
                  <a:lnTo>
                    <a:pt x="26" y="0"/>
                  </a:lnTo>
                  <a:lnTo>
                    <a:pt x="27" y="0"/>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46" name="Freeform 2861"/>
            <p:cNvSpPr>
              <a:spLocks/>
            </p:cNvSpPr>
            <p:nvPr/>
          </p:nvSpPr>
          <p:spPr bwMode="auto">
            <a:xfrm>
              <a:off x="3062290" y="4883711"/>
              <a:ext cx="11113" cy="20638"/>
            </a:xfrm>
            <a:custGeom>
              <a:avLst/>
              <a:gdLst>
                <a:gd name="T0" fmla="*/ 7 w 7"/>
                <a:gd name="T1" fmla="*/ 2 h 13"/>
                <a:gd name="T2" fmla="*/ 1 w 7"/>
                <a:gd name="T3" fmla="*/ 13 h 13"/>
                <a:gd name="T4" fmla="*/ 0 w 7"/>
                <a:gd name="T5" fmla="*/ 11 h 13"/>
                <a:gd name="T6" fmla="*/ 5 w 7"/>
                <a:gd name="T7" fmla="*/ 0 h 13"/>
                <a:gd name="T8" fmla="*/ 7 w 7"/>
                <a:gd name="T9" fmla="*/ 2 h 13"/>
              </a:gdLst>
              <a:ahLst/>
              <a:cxnLst>
                <a:cxn ang="0">
                  <a:pos x="T0" y="T1"/>
                </a:cxn>
                <a:cxn ang="0">
                  <a:pos x="T2" y="T3"/>
                </a:cxn>
                <a:cxn ang="0">
                  <a:pos x="T4" y="T5"/>
                </a:cxn>
                <a:cxn ang="0">
                  <a:pos x="T6" y="T7"/>
                </a:cxn>
                <a:cxn ang="0">
                  <a:pos x="T8" y="T9"/>
                </a:cxn>
              </a:cxnLst>
              <a:rect l="0" t="0" r="r" b="b"/>
              <a:pathLst>
                <a:path w="7" h="13">
                  <a:moveTo>
                    <a:pt x="7" y="2"/>
                  </a:moveTo>
                  <a:lnTo>
                    <a:pt x="1" y="13"/>
                  </a:lnTo>
                  <a:lnTo>
                    <a:pt x="0" y="11"/>
                  </a:lnTo>
                  <a:lnTo>
                    <a:pt x="5" y="0"/>
                  </a:ln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47" name="Freeform 2862"/>
            <p:cNvSpPr>
              <a:spLocks/>
            </p:cNvSpPr>
            <p:nvPr/>
          </p:nvSpPr>
          <p:spPr bwMode="auto">
            <a:xfrm>
              <a:off x="2976565" y="4897998"/>
              <a:ext cx="98425" cy="69850"/>
            </a:xfrm>
            <a:custGeom>
              <a:avLst/>
              <a:gdLst>
                <a:gd name="T0" fmla="*/ 9 w 62"/>
                <a:gd name="T1" fmla="*/ 5 h 44"/>
                <a:gd name="T2" fmla="*/ 22 w 62"/>
                <a:gd name="T3" fmla="*/ 5 h 44"/>
                <a:gd name="T4" fmla="*/ 36 w 62"/>
                <a:gd name="T5" fmla="*/ 7 h 44"/>
                <a:gd name="T6" fmla="*/ 54 w 62"/>
                <a:gd name="T7" fmla="*/ 0 h 44"/>
                <a:gd name="T8" fmla="*/ 62 w 62"/>
                <a:gd name="T9" fmla="*/ 12 h 44"/>
                <a:gd name="T10" fmla="*/ 58 w 62"/>
                <a:gd name="T11" fmla="*/ 15 h 44"/>
                <a:gd name="T12" fmla="*/ 50 w 62"/>
                <a:gd name="T13" fmla="*/ 9 h 44"/>
                <a:gd name="T14" fmla="*/ 38 w 62"/>
                <a:gd name="T15" fmla="*/ 13 h 44"/>
                <a:gd name="T16" fmla="*/ 60 w 62"/>
                <a:gd name="T17" fmla="*/ 17 h 44"/>
                <a:gd name="T18" fmla="*/ 60 w 62"/>
                <a:gd name="T19" fmla="*/ 22 h 44"/>
                <a:gd name="T20" fmla="*/ 59 w 62"/>
                <a:gd name="T21" fmla="*/ 27 h 44"/>
                <a:gd name="T22" fmla="*/ 57 w 62"/>
                <a:gd name="T23" fmla="*/ 32 h 44"/>
                <a:gd name="T24" fmla="*/ 55 w 62"/>
                <a:gd name="T25" fmla="*/ 36 h 44"/>
                <a:gd name="T26" fmla="*/ 52 w 62"/>
                <a:gd name="T27" fmla="*/ 42 h 44"/>
                <a:gd name="T28" fmla="*/ 41 w 62"/>
                <a:gd name="T29" fmla="*/ 44 h 44"/>
                <a:gd name="T30" fmla="*/ 36 w 62"/>
                <a:gd name="T31" fmla="*/ 42 h 44"/>
                <a:gd name="T32" fmla="*/ 29 w 62"/>
                <a:gd name="T33" fmla="*/ 41 h 44"/>
                <a:gd name="T34" fmla="*/ 24 w 62"/>
                <a:gd name="T35" fmla="*/ 44 h 44"/>
                <a:gd name="T36" fmla="*/ 10 w 62"/>
                <a:gd name="T37" fmla="*/ 41 h 44"/>
                <a:gd name="T38" fmla="*/ 0 w 62"/>
                <a:gd name="T39" fmla="*/ 31 h 44"/>
                <a:gd name="T40" fmla="*/ 9 w 62"/>
                <a:gd name="T41"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44">
                  <a:moveTo>
                    <a:pt x="9" y="5"/>
                  </a:moveTo>
                  <a:lnTo>
                    <a:pt x="22" y="5"/>
                  </a:lnTo>
                  <a:lnTo>
                    <a:pt x="36" y="7"/>
                  </a:lnTo>
                  <a:lnTo>
                    <a:pt x="54" y="0"/>
                  </a:lnTo>
                  <a:lnTo>
                    <a:pt x="62" y="12"/>
                  </a:lnTo>
                  <a:lnTo>
                    <a:pt x="58" y="15"/>
                  </a:lnTo>
                  <a:lnTo>
                    <a:pt x="50" y="9"/>
                  </a:lnTo>
                  <a:lnTo>
                    <a:pt x="38" y="13"/>
                  </a:lnTo>
                  <a:lnTo>
                    <a:pt x="60" y="17"/>
                  </a:lnTo>
                  <a:lnTo>
                    <a:pt x="60" y="22"/>
                  </a:lnTo>
                  <a:lnTo>
                    <a:pt x="59" y="27"/>
                  </a:lnTo>
                  <a:lnTo>
                    <a:pt x="57" y="32"/>
                  </a:lnTo>
                  <a:lnTo>
                    <a:pt x="55" y="36"/>
                  </a:lnTo>
                  <a:lnTo>
                    <a:pt x="52" y="42"/>
                  </a:lnTo>
                  <a:lnTo>
                    <a:pt x="41" y="44"/>
                  </a:lnTo>
                  <a:lnTo>
                    <a:pt x="36" y="42"/>
                  </a:lnTo>
                  <a:lnTo>
                    <a:pt x="29" y="41"/>
                  </a:lnTo>
                  <a:lnTo>
                    <a:pt x="24" y="44"/>
                  </a:lnTo>
                  <a:lnTo>
                    <a:pt x="10" y="41"/>
                  </a:lnTo>
                  <a:lnTo>
                    <a:pt x="0" y="31"/>
                  </a:lnTo>
                  <a:lnTo>
                    <a:pt x="9" y="5"/>
                  </a:lnTo>
                  <a:close/>
                </a:path>
              </a:pathLst>
            </a:custGeom>
            <a:solidFill>
              <a:srgbClr val="F2C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48" name="Freeform 2863"/>
            <p:cNvSpPr>
              <a:spLocks/>
            </p:cNvSpPr>
            <p:nvPr/>
          </p:nvSpPr>
          <p:spPr bwMode="auto">
            <a:xfrm>
              <a:off x="2936876" y="4894825"/>
              <a:ext cx="57150" cy="80963"/>
            </a:xfrm>
            <a:custGeom>
              <a:avLst/>
              <a:gdLst>
                <a:gd name="T0" fmla="*/ 18 w 36"/>
                <a:gd name="T1" fmla="*/ 0 h 51"/>
                <a:gd name="T2" fmla="*/ 36 w 36"/>
                <a:gd name="T3" fmla="*/ 7 h 51"/>
                <a:gd name="T4" fmla="*/ 17 w 36"/>
                <a:gd name="T5" fmla="*/ 51 h 51"/>
                <a:gd name="T6" fmla="*/ 17 w 36"/>
                <a:gd name="T7" fmla="*/ 51 h 51"/>
                <a:gd name="T8" fmla="*/ 17 w 36"/>
                <a:gd name="T9" fmla="*/ 51 h 51"/>
                <a:gd name="T10" fmla="*/ 17 w 36"/>
                <a:gd name="T11" fmla="*/ 50 h 51"/>
                <a:gd name="T12" fmla="*/ 16 w 36"/>
                <a:gd name="T13" fmla="*/ 50 h 51"/>
                <a:gd name="T14" fmla="*/ 16 w 36"/>
                <a:gd name="T15" fmla="*/ 50 h 51"/>
                <a:gd name="T16" fmla="*/ 15 w 36"/>
                <a:gd name="T17" fmla="*/ 50 h 51"/>
                <a:gd name="T18" fmla="*/ 15 w 36"/>
                <a:gd name="T19" fmla="*/ 50 h 51"/>
                <a:gd name="T20" fmla="*/ 15 w 36"/>
                <a:gd name="T21" fmla="*/ 50 h 51"/>
                <a:gd name="T22" fmla="*/ 15 w 36"/>
                <a:gd name="T23" fmla="*/ 50 h 51"/>
                <a:gd name="T24" fmla="*/ 14 w 36"/>
                <a:gd name="T25" fmla="*/ 49 h 51"/>
                <a:gd name="T26" fmla="*/ 14 w 36"/>
                <a:gd name="T27" fmla="*/ 49 h 51"/>
                <a:gd name="T28" fmla="*/ 14 w 36"/>
                <a:gd name="T29" fmla="*/ 49 h 51"/>
                <a:gd name="T30" fmla="*/ 14 w 36"/>
                <a:gd name="T31" fmla="*/ 49 h 51"/>
                <a:gd name="T32" fmla="*/ 13 w 36"/>
                <a:gd name="T33" fmla="*/ 49 h 51"/>
                <a:gd name="T34" fmla="*/ 13 w 36"/>
                <a:gd name="T35" fmla="*/ 49 h 51"/>
                <a:gd name="T36" fmla="*/ 13 w 36"/>
                <a:gd name="T37" fmla="*/ 49 h 51"/>
                <a:gd name="T38" fmla="*/ 12 w 36"/>
                <a:gd name="T39" fmla="*/ 48 h 51"/>
                <a:gd name="T40" fmla="*/ 12 w 36"/>
                <a:gd name="T41" fmla="*/ 48 h 51"/>
                <a:gd name="T42" fmla="*/ 12 w 36"/>
                <a:gd name="T43" fmla="*/ 48 h 51"/>
                <a:gd name="T44" fmla="*/ 12 w 36"/>
                <a:gd name="T45" fmla="*/ 48 h 51"/>
                <a:gd name="T46" fmla="*/ 11 w 36"/>
                <a:gd name="T47" fmla="*/ 48 h 51"/>
                <a:gd name="T48" fmla="*/ 11 w 36"/>
                <a:gd name="T49" fmla="*/ 48 h 51"/>
                <a:gd name="T50" fmla="*/ 11 w 36"/>
                <a:gd name="T51" fmla="*/ 47 h 51"/>
                <a:gd name="T52" fmla="*/ 10 w 36"/>
                <a:gd name="T53" fmla="*/ 47 h 51"/>
                <a:gd name="T54" fmla="*/ 10 w 36"/>
                <a:gd name="T55" fmla="*/ 47 h 51"/>
                <a:gd name="T56" fmla="*/ 10 w 36"/>
                <a:gd name="T57" fmla="*/ 47 h 51"/>
                <a:gd name="T58" fmla="*/ 9 w 36"/>
                <a:gd name="T59" fmla="*/ 47 h 51"/>
                <a:gd name="T60" fmla="*/ 9 w 36"/>
                <a:gd name="T61" fmla="*/ 47 h 51"/>
                <a:gd name="T62" fmla="*/ 9 w 36"/>
                <a:gd name="T63" fmla="*/ 46 h 51"/>
                <a:gd name="T64" fmla="*/ 8 w 36"/>
                <a:gd name="T65" fmla="*/ 46 h 51"/>
                <a:gd name="T66" fmla="*/ 8 w 36"/>
                <a:gd name="T67" fmla="*/ 46 h 51"/>
                <a:gd name="T68" fmla="*/ 7 w 36"/>
                <a:gd name="T69" fmla="*/ 46 h 51"/>
                <a:gd name="T70" fmla="*/ 7 w 36"/>
                <a:gd name="T71" fmla="*/ 45 h 51"/>
                <a:gd name="T72" fmla="*/ 7 w 36"/>
                <a:gd name="T73" fmla="*/ 45 h 51"/>
                <a:gd name="T74" fmla="*/ 6 w 36"/>
                <a:gd name="T75" fmla="*/ 45 h 51"/>
                <a:gd name="T76" fmla="*/ 6 w 36"/>
                <a:gd name="T77" fmla="*/ 45 h 51"/>
                <a:gd name="T78" fmla="*/ 5 w 36"/>
                <a:gd name="T79" fmla="*/ 44 h 51"/>
                <a:gd name="T80" fmla="*/ 5 w 36"/>
                <a:gd name="T81" fmla="*/ 44 h 51"/>
                <a:gd name="T82" fmla="*/ 5 w 36"/>
                <a:gd name="T83" fmla="*/ 44 h 51"/>
                <a:gd name="T84" fmla="*/ 4 w 36"/>
                <a:gd name="T85" fmla="*/ 44 h 51"/>
                <a:gd name="T86" fmla="*/ 4 w 36"/>
                <a:gd name="T87" fmla="*/ 43 h 51"/>
                <a:gd name="T88" fmla="*/ 3 w 36"/>
                <a:gd name="T89" fmla="*/ 43 h 51"/>
                <a:gd name="T90" fmla="*/ 3 w 36"/>
                <a:gd name="T91" fmla="*/ 43 h 51"/>
                <a:gd name="T92" fmla="*/ 3 w 36"/>
                <a:gd name="T93" fmla="*/ 42 h 51"/>
                <a:gd name="T94" fmla="*/ 2 w 36"/>
                <a:gd name="T95" fmla="*/ 42 h 51"/>
                <a:gd name="T96" fmla="*/ 2 w 36"/>
                <a:gd name="T97" fmla="*/ 42 h 51"/>
                <a:gd name="T98" fmla="*/ 1 w 36"/>
                <a:gd name="T99" fmla="*/ 42 h 51"/>
                <a:gd name="T100" fmla="*/ 1 w 36"/>
                <a:gd name="T101" fmla="*/ 41 h 51"/>
                <a:gd name="T102" fmla="*/ 1 w 36"/>
                <a:gd name="T103" fmla="*/ 41 h 51"/>
                <a:gd name="T104" fmla="*/ 0 w 36"/>
                <a:gd name="T105" fmla="*/ 41 h 51"/>
                <a:gd name="T106" fmla="*/ 0 w 36"/>
                <a:gd name="T107" fmla="*/ 40 h 51"/>
                <a:gd name="T108" fmla="*/ 0 w 36"/>
                <a:gd name="T109" fmla="*/ 38 h 51"/>
                <a:gd name="T110" fmla="*/ 15 w 36"/>
                <a:gd name="T111" fmla="*/ 47 h 51"/>
                <a:gd name="T112" fmla="*/ 32 w 36"/>
                <a:gd name="T113" fmla="*/ 9 h 51"/>
                <a:gd name="T114" fmla="*/ 16 w 36"/>
                <a:gd name="T115" fmla="*/ 2 h 51"/>
                <a:gd name="T116" fmla="*/ 18 w 36"/>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51">
                  <a:moveTo>
                    <a:pt x="18" y="0"/>
                  </a:moveTo>
                  <a:lnTo>
                    <a:pt x="36" y="7"/>
                  </a:lnTo>
                  <a:lnTo>
                    <a:pt x="17" y="51"/>
                  </a:lnTo>
                  <a:lnTo>
                    <a:pt x="17" y="51"/>
                  </a:lnTo>
                  <a:lnTo>
                    <a:pt x="17" y="51"/>
                  </a:lnTo>
                  <a:lnTo>
                    <a:pt x="17" y="50"/>
                  </a:lnTo>
                  <a:lnTo>
                    <a:pt x="16" y="50"/>
                  </a:lnTo>
                  <a:lnTo>
                    <a:pt x="16" y="50"/>
                  </a:lnTo>
                  <a:lnTo>
                    <a:pt x="15" y="50"/>
                  </a:lnTo>
                  <a:lnTo>
                    <a:pt x="15" y="50"/>
                  </a:lnTo>
                  <a:lnTo>
                    <a:pt x="15" y="50"/>
                  </a:lnTo>
                  <a:lnTo>
                    <a:pt x="15" y="50"/>
                  </a:lnTo>
                  <a:lnTo>
                    <a:pt x="14" y="49"/>
                  </a:lnTo>
                  <a:lnTo>
                    <a:pt x="14" y="49"/>
                  </a:lnTo>
                  <a:lnTo>
                    <a:pt x="14" y="49"/>
                  </a:lnTo>
                  <a:lnTo>
                    <a:pt x="14" y="49"/>
                  </a:lnTo>
                  <a:lnTo>
                    <a:pt x="13" y="49"/>
                  </a:lnTo>
                  <a:lnTo>
                    <a:pt x="13" y="49"/>
                  </a:lnTo>
                  <a:lnTo>
                    <a:pt x="13" y="49"/>
                  </a:lnTo>
                  <a:lnTo>
                    <a:pt x="12" y="48"/>
                  </a:lnTo>
                  <a:lnTo>
                    <a:pt x="12" y="48"/>
                  </a:lnTo>
                  <a:lnTo>
                    <a:pt x="12" y="48"/>
                  </a:lnTo>
                  <a:lnTo>
                    <a:pt x="12" y="48"/>
                  </a:lnTo>
                  <a:lnTo>
                    <a:pt x="11" y="48"/>
                  </a:lnTo>
                  <a:lnTo>
                    <a:pt x="11" y="48"/>
                  </a:lnTo>
                  <a:lnTo>
                    <a:pt x="11" y="47"/>
                  </a:lnTo>
                  <a:lnTo>
                    <a:pt x="10" y="47"/>
                  </a:lnTo>
                  <a:lnTo>
                    <a:pt x="10" y="47"/>
                  </a:lnTo>
                  <a:lnTo>
                    <a:pt x="10" y="47"/>
                  </a:lnTo>
                  <a:lnTo>
                    <a:pt x="9" y="47"/>
                  </a:lnTo>
                  <a:lnTo>
                    <a:pt x="9" y="47"/>
                  </a:lnTo>
                  <a:lnTo>
                    <a:pt x="9" y="46"/>
                  </a:lnTo>
                  <a:lnTo>
                    <a:pt x="8" y="46"/>
                  </a:lnTo>
                  <a:lnTo>
                    <a:pt x="8" y="46"/>
                  </a:lnTo>
                  <a:lnTo>
                    <a:pt x="7" y="46"/>
                  </a:lnTo>
                  <a:lnTo>
                    <a:pt x="7" y="45"/>
                  </a:lnTo>
                  <a:lnTo>
                    <a:pt x="7" y="45"/>
                  </a:lnTo>
                  <a:lnTo>
                    <a:pt x="6" y="45"/>
                  </a:lnTo>
                  <a:lnTo>
                    <a:pt x="6" y="45"/>
                  </a:lnTo>
                  <a:lnTo>
                    <a:pt x="5" y="44"/>
                  </a:lnTo>
                  <a:lnTo>
                    <a:pt x="5" y="44"/>
                  </a:lnTo>
                  <a:lnTo>
                    <a:pt x="5" y="44"/>
                  </a:lnTo>
                  <a:lnTo>
                    <a:pt x="4" y="44"/>
                  </a:lnTo>
                  <a:lnTo>
                    <a:pt x="4" y="43"/>
                  </a:lnTo>
                  <a:lnTo>
                    <a:pt x="3" y="43"/>
                  </a:lnTo>
                  <a:lnTo>
                    <a:pt x="3" y="43"/>
                  </a:lnTo>
                  <a:lnTo>
                    <a:pt x="3" y="42"/>
                  </a:lnTo>
                  <a:lnTo>
                    <a:pt x="2" y="42"/>
                  </a:lnTo>
                  <a:lnTo>
                    <a:pt x="2" y="42"/>
                  </a:lnTo>
                  <a:lnTo>
                    <a:pt x="1" y="42"/>
                  </a:lnTo>
                  <a:lnTo>
                    <a:pt x="1" y="41"/>
                  </a:lnTo>
                  <a:lnTo>
                    <a:pt x="1" y="41"/>
                  </a:lnTo>
                  <a:lnTo>
                    <a:pt x="0" y="41"/>
                  </a:lnTo>
                  <a:lnTo>
                    <a:pt x="0" y="40"/>
                  </a:lnTo>
                  <a:lnTo>
                    <a:pt x="0" y="38"/>
                  </a:lnTo>
                  <a:lnTo>
                    <a:pt x="15" y="47"/>
                  </a:lnTo>
                  <a:lnTo>
                    <a:pt x="32" y="9"/>
                  </a:lnTo>
                  <a:lnTo>
                    <a:pt x="16" y="2"/>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49" name="Freeform 2864"/>
            <p:cNvSpPr>
              <a:spLocks/>
            </p:cNvSpPr>
            <p:nvPr/>
          </p:nvSpPr>
          <p:spPr bwMode="auto">
            <a:xfrm>
              <a:off x="2936876" y="4893238"/>
              <a:ext cx="39688" cy="74613"/>
            </a:xfrm>
            <a:custGeom>
              <a:avLst/>
              <a:gdLst>
                <a:gd name="T0" fmla="*/ 25 w 25"/>
                <a:gd name="T1" fmla="*/ 1 h 47"/>
                <a:gd name="T2" fmla="*/ 4 w 25"/>
                <a:gd name="T3" fmla="*/ 47 h 47"/>
                <a:gd name="T4" fmla="*/ 0 w 25"/>
                <a:gd name="T5" fmla="*/ 44 h 47"/>
                <a:gd name="T6" fmla="*/ 21 w 25"/>
                <a:gd name="T7" fmla="*/ 0 h 47"/>
                <a:gd name="T8" fmla="*/ 25 w 25"/>
                <a:gd name="T9" fmla="*/ 1 h 47"/>
              </a:gdLst>
              <a:ahLst/>
              <a:cxnLst>
                <a:cxn ang="0">
                  <a:pos x="T0" y="T1"/>
                </a:cxn>
                <a:cxn ang="0">
                  <a:pos x="T2" y="T3"/>
                </a:cxn>
                <a:cxn ang="0">
                  <a:pos x="T4" y="T5"/>
                </a:cxn>
                <a:cxn ang="0">
                  <a:pos x="T6" y="T7"/>
                </a:cxn>
                <a:cxn ang="0">
                  <a:pos x="T8" y="T9"/>
                </a:cxn>
              </a:cxnLst>
              <a:rect l="0" t="0" r="r" b="b"/>
              <a:pathLst>
                <a:path w="25" h="47">
                  <a:moveTo>
                    <a:pt x="25" y="1"/>
                  </a:moveTo>
                  <a:lnTo>
                    <a:pt x="4" y="47"/>
                  </a:lnTo>
                  <a:lnTo>
                    <a:pt x="0" y="44"/>
                  </a:lnTo>
                  <a:lnTo>
                    <a:pt x="21" y="0"/>
                  </a:lnTo>
                  <a:lnTo>
                    <a:pt x="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50" name="Freeform 2865"/>
            <p:cNvSpPr>
              <a:spLocks/>
            </p:cNvSpPr>
            <p:nvPr/>
          </p:nvSpPr>
          <p:spPr bwMode="auto">
            <a:xfrm>
              <a:off x="2855913" y="4707498"/>
              <a:ext cx="38100" cy="33338"/>
            </a:xfrm>
            <a:custGeom>
              <a:avLst/>
              <a:gdLst>
                <a:gd name="T0" fmla="*/ 1 w 24"/>
                <a:gd name="T1" fmla="*/ 5 h 21"/>
                <a:gd name="T2" fmla="*/ 13 w 24"/>
                <a:gd name="T3" fmla="*/ 0 h 21"/>
                <a:gd name="T4" fmla="*/ 24 w 24"/>
                <a:gd name="T5" fmla="*/ 4 h 21"/>
                <a:gd name="T6" fmla="*/ 24 w 24"/>
                <a:gd name="T7" fmla="*/ 14 h 21"/>
                <a:gd name="T8" fmla="*/ 15 w 24"/>
                <a:gd name="T9" fmla="*/ 20 h 21"/>
                <a:gd name="T10" fmla="*/ 0 w 24"/>
                <a:gd name="T11" fmla="*/ 21 h 21"/>
                <a:gd name="T12" fmla="*/ 1 w 24"/>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1" y="5"/>
                  </a:moveTo>
                  <a:lnTo>
                    <a:pt x="13" y="0"/>
                  </a:lnTo>
                  <a:lnTo>
                    <a:pt x="24" y="4"/>
                  </a:lnTo>
                  <a:lnTo>
                    <a:pt x="24" y="14"/>
                  </a:lnTo>
                  <a:lnTo>
                    <a:pt x="15" y="20"/>
                  </a:lnTo>
                  <a:lnTo>
                    <a:pt x="0" y="21"/>
                  </a:lnTo>
                  <a:lnTo>
                    <a:pt x="1" y="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51" name="Freeform 2866"/>
            <p:cNvSpPr>
              <a:spLocks/>
            </p:cNvSpPr>
            <p:nvPr/>
          </p:nvSpPr>
          <p:spPr bwMode="auto">
            <a:xfrm>
              <a:off x="2894013" y="4659875"/>
              <a:ext cx="160338" cy="144463"/>
            </a:xfrm>
            <a:custGeom>
              <a:avLst/>
              <a:gdLst>
                <a:gd name="T0" fmla="*/ 11 w 101"/>
                <a:gd name="T1" fmla="*/ 23 h 91"/>
                <a:gd name="T2" fmla="*/ 22 w 101"/>
                <a:gd name="T3" fmla="*/ 11 h 91"/>
                <a:gd name="T4" fmla="*/ 63 w 101"/>
                <a:gd name="T5" fmla="*/ 0 h 91"/>
                <a:gd name="T6" fmla="*/ 90 w 101"/>
                <a:gd name="T7" fmla="*/ 6 h 91"/>
                <a:gd name="T8" fmla="*/ 101 w 101"/>
                <a:gd name="T9" fmla="*/ 29 h 91"/>
                <a:gd name="T10" fmla="*/ 99 w 101"/>
                <a:gd name="T11" fmla="*/ 53 h 91"/>
                <a:gd name="T12" fmla="*/ 92 w 101"/>
                <a:gd name="T13" fmla="*/ 78 h 91"/>
                <a:gd name="T14" fmla="*/ 41 w 101"/>
                <a:gd name="T15" fmla="*/ 91 h 91"/>
                <a:gd name="T16" fmla="*/ 1 w 101"/>
                <a:gd name="T17" fmla="*/ 44 h 91"/>
                <a:gd name="T18" fmla="*/ 0 w 101"/>
                <a:gd name="T19" fmla="*/ 32 h 91"/>
                <a:gd name="T20" fmla="*/ 11 w 101"/>
                <a:gd name="T21" fmla="*/ 2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91">
                  <a:moveTo>
                    <a:pt x="11" y="23"/>
                  </a:moveTo>
                  <a:lnTo>
                    <a:pt x="22" y="11"/>
                  </a:lnTo>
                  <a:lnTo>
                    <a:pt x="63" y="0"/>
                  </a:lnTo>
                  <a:lnTo>
                    <a:pt x="90" y="6"/>
                  </a:lnTo>
                  <a:lnTo>
                    <a:pt x="101" y="29"/>
                  </a:lnTo>
                  <a:lnTo>
                    <a:pt x="99" y="53"/>
                  </a:lnTo>
                  <a:lnTo>
                    <a:pt x="92" y="78"/>
                  </a:lnTo>
                  <a:lnTo>
                    <a:pt x="41" y="91"/>
                  </a:lnTo>
                  <a:lnTo>
                    <a:pt x="1" y="44"/>
                  </a:lnTo>
                  <a:lnTo>
                    <a:pt x="0" y="32"/>
                  </a:lnTo>
                  <a:lnTo>
                    <a:pt x="11" y="23"/>
                  </a:lnTo>
                  <a:close/>
                </a:path>
              </a:pathLst>
            </a:custGeom>
            <a:solidFill>
              <a:srgbClr val="E48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52" name="Freeform 2867"/>
            <p:cNvSpPr>
              <a:spLocks/>
            </p:cNvSpPr>
            <p:nvPr/>
          </p:nvSpPr>
          <p:spPr bwMode="auto">
            <a:xfrm>
              <a:off x="2873378" y="4624948"/>
              <a:ext cx="168275" cy="88900"/>
            </a:xfrm>
            <a:custGeom>
              <a:avLst/>
              <a:gdLst>
                <a:gd name="T0" fmla="*/ 0 w 106"/>
                <a:gd name="T1" fmla="*/ 53 h 56"/>
                <a:gd name="T2" fmla="*/ 18 w 106"/>
                <a:gd name="T3" fmla="*/ 56 h 56"/>
                <a:gd name="T4" fmla="*/ 31 w 106"/>
                <a:gd name="T5" fmla="*/ 37 h 56"/>
                <a:gd name="T6" fmla="*/ 43 w 106"/>
                <a:gd name="T7" fmla="*/ 33 h 56"/>
                <a:gd name="T8" fmla="*/ 62 w 106"/>
                <a:gd name="T9" fmla="*/ 25 h 56"/>
                <a:gd name="T10" fmla="*/ 106 w 106"/>
                <a:gd name="T11" fmla="*/ 28 h 56"/>
                <a:gd name="T12" fmla="*/ 89 w 106"/>
                <a:gd name="T13" fmla="*/ 5 h 56"/>
                <a:gd name="T14" fmla="*/ 58 w 106"/>
                <a:gd name="T15" fmla="*/ 0 h 56"/>
                <a:gd name="T16" fmla="*/ 46 w 106"/>
                <a:gd name="T17" fmla="*/ 0 h 56"/>
                <a:gd name="T18" fmla="*/ 30 w 106"/>
                <a:gd name="T19" fmla="*/ 4 h 56"/>
                <a:gd name="T20" fmla="*/ 16 w 106"/>
                <a:gd name="T21" fmla="*/ 13 h 56"/>
                <a:gd name="T22" fmla="*/ 5 w 106"/>
                <a:gd name="T23" fmla="*/ 34 h 56"/>
                <a:gd name="T24" fmla="*/ 3 w 106"/>
                <a:gd name="T25" fmla="*/ 43 h 56"/>
                <a:gd name="T26" fmla="*/ 0 w 106"/>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56">
                  <a:moveTo>
                    <a:pt x="0" y="53"/>
                  </a:moveTo>
                  <a:lnTo>
                    <a:pt x="18" y="56"/>
                  </a:lnTo>
                  <a:lnTo>
                    <a:pt x="31" y="37"/>
                  </a:lnTo>
                  <a:lnTo>
                    <a:pt x="43" y="33"/>
                  </a:lnTo>
                  <a:lnTo>
                    <a:pt x="62" y="25"/>
                  </a:lnTo>
                  <a:lnTo>
                    <a:pt x="106" y="28"/>
                  </a:lnTo>
                  <a:lnTo>
                    <a:pt x="89" y="5"/>
                  </a:lnTo>
                  <a:lnTo>
                    <a:pt x="58" y="0"/>
                  </a:lnTo>
                  <a:lnTo>
                    <a:pt x="46" y="0"/>
                  </a:lnTo>
                  <a:lnTo>
                    <a:pt x="30" y="4"/>
                  </a:lnTo>
                  <a:lnTo>
                    <a:pt x="16" y="13"/>
                  </a:lnTo>
                  <a:lnTo>
                    <a:pt x="5" y="34"/>
                  </a:lnTo>
                  <a:lnTo>
                    <a:pt x="3" y="43"/>
                  </a:lnTo>
                  <a:lnTo>
                    <a:pt x="0" y="5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53" name="Freeform 2868"/>
            <p:cNvSpPr>
              <a:spLocks/>
            </p:cNvSpPr>
            <p:nvPr/>
          </p:nvSpPr>
          <p:spPr bwMode="auto">
            <a:xfrm>
              <a:off x="2854328" y="4628123"/>
              <a:ext cx="144463" cy="103188"/>
            </a:xfrm>
            <a:custGeom>
              <a:avLst/>
              <a:gdLst>
                <a:gd name="T0" fmla="*/ 0 w 91"/>
                <a:gd name="T1" fmla="*/ 63 h 65"/>
                <a:gd name="T2" fmla="*/ 7 w 91"/>
                <a:gd name="T3" fmla="*/ 65 h 65"/>
                <a:gd name="T4" fmla="*/ 9 w 91"/>
                <a:gd name="T5" fmla="*/ 59 h 65"/>
                <a:gd name="T6" fmla="*/ 21 w 91"/>
                <a:gd name="T7" fmla="*/ 52 h 65"/>
                <a:gd name="T8" fmla="*/ 20 w 91"/>
                <a:gd name="T9" fmla="*/ 42 h 65"/>
                <a:gd name="T10" fmla="*/ 27 w 91"/>
                <a:gd name="T11" fmla="*/ 27 h 65"/>
                <a:gd name="T12" fmla="*/ 30 w 91"/>
                <a:gd name="T13" fmla="*/ 36 h 65"/>
                <a:gd name="T14" fmla="*/ 39 w 91"/>
                <a:gd name="T15" fmla="*/ 24 h 65"/>
                <a:gd name="T16" fmla="*/ 47 w 91"/>
                <a:gd name="T17" fmla="*/ 16 h 65"/>
                <a:gd name="T18" fmla="*/ 53 w 91"/>
                <a:gd name="T19" fmla="*/ 24 h 65"/>
                <a:gd name="T20" fmla="*/ 56 w 91"/>
                <a:gd name="T21" fmla="*/ 16 h 65"/>
                <a:gd name="T22" fmla="*/ 69 w 91"/>
                <a:gd name="T23" fmla="*/ 9 h 65"/>
                <a:gd name="T24" fmla="*/ 77 w 91"/>
                <a:gd name="T25" fmla="*/ 16 h 65"/>
                <a:gd name="T26" fmla="*/ 79 w 91"/>
                <a:gd name="T27" fmla="*/ 8 h 65"/>
                <a:gd name="T28" fmla="*/ 89 w 91"/>
                <a:gd name="T29" fmla="*/ 5 h 65"/>
                <a:gd name="T30" fmla="*/ 91 w 91"/>
                <a:gd name="T31" fmla="*/ 1 h 65"/>
                <a:gd name="T32" fmla="*/ 66 w 91"/>
                <a:gd name="T33" fmla="*/ 0 h 65"/>
                <a:gd name="T34" fmla="*/ 50 w 91"/>
                <a:gd name="T35" fmla="*/ 0 h 65"/>
                <a:gd name="T36" fmla="*/ 35 w 91"/>
                <a:gd name="T37" fmla="*/ 6 h 65"/>
                <a:gd name="T38" fmla="*/ 23 w 91"/>
                <a:gd name="T39" fmla="*/ 16 h 65"/>
                <a:gd name="T40" fmla="*/ 12 w 91"/>
                <a:gd name="T41" fmla="*/ 43 h 65"/>
                <a:gd name="T42" fmla="*/ 12 w 91"/>
                <a:gd name="T43" fmla="*/ 51 h 65"/>
                <a:gd name="T44" fmla="*/ 5 w 91"/>
                <a:gd name="T45" fmla="*/ 53 h 65"/>
                <a:gd name="T46" fmla="*/ 0 w 91"/>
                <a:gd name="T47"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65">
                  <a:moveTo>
                    <a:pt x="0" y="63"/>
                  </a:moveTo>
                  <a:lnTo>
                    <a:pt x="7" y="65"/>
                  </a:lnTo>
                  <a:lnTo>
                    <a:pt x="9" y="59"/>
                  </a:lnTo>
                  <a:lnTo>
                    <a:pt x="21" y="52"/>
                  </a:lnTo>
                  <a:lnTo>
                    <a:pt x="20" y="42"/>
                  </a:lnTo>
                  <a:lnTo>
                    <a:pt x="27" y="27"/>
                  </a:lnTo>
                  <a:lnTo>
                    <a:pt x="30" y="36"/>
                  </a:lnTo>
                  <a:lnTo>
                    <a:pt x="39" y="24"/>
                  </a:lnTo>
                  <a:lnTo>
                    <a:pt x="47" y="16"/>
                  </a:lnTo>
                  <a:lnTo>
                    <a:pt x="53" y="24"/>
                  </a:lnTo>
                  <a:lnTo>
                    <a:pt x="56" y="16"/>
                  </a:lnTo>
                  <a:lnTo>
                    <a:pt x="69" y="9"/>
                  </a:lnTo>
                  <a:lnTo>
                    <a:pt x="77" y="16"/>
                  </a:lnTo>
                  <a:lnTo>
                    <a:pt x="79" y="8"/>
                  </a:lnTo>
                  <a:lnTo>
                    <a:pt x="89" y="5"/>
                  </a:lnTo>
                  <a:lnTo>
                    <a:pt x="91" y="1"/>
                  </a:lnTo>
                  <a:lnTo>
                    <a:pt x="66" y="0"/>
                  </a:lnTo>
                  <a:lnTo>
                    <a:pt x="50" y="0"/>
                  </a:lnTo>
                  <a:lnTo>
                    <a:pt x="35" y="6"/>
                  </a:lnTo>
                  <a:lnTo>
                    <a:pt x="23" y="16"/>
                  </a:lnTo>
                  <a:lnTo>
                    <a:pt x="12" y="43"/>
                  </a:lnTo>
                  <a:lnTo>
                    <a:pt x="12" y="51"/>
                  </a:lnTo>
                  <a:lnTo>
                    <a:pt x="5" y="53"/>
                  </a:lnTo>
                  <a:lnTo>
                    <a:pt x="0" y="6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54" name="Freeform 2869"/>
            <p:cNvSpPr>
              <a:spLocks/>
            </p:cNvSpPr>
            <p:nvPr/>
          </p:nvSpPr>
          <p:spPr bwMode="auto">
            <a:xfrm>
              <a:off x="2903540" y="4734488"/>
              <a:ext cx="144463" cy="93663"/>
            </a:xfrm>
            <a:custGeom>
              <a:avLst/>
              <a:gdLst>
                <a:gd name="T0" fmla="*/ 0 w 91"/>
                <a:gd name="T1" fmla="*/ 0 h 59"/>
                <a:gd name="T2" fmla="*/ 17 w 91"/>
                <a:gd name="T3" fmla="*/ 9 h 59"/>
                <a:gd name="T4" fmla="*/ 35 w 91"/>
                <a:gd name="T5" fmla="*/ 22 h 59"/>
                <a:gd name="T6" fmla="*/ 56 w 91"/>
                <a:gd name="T7" fmla="*/ 17 h 59"/>
                <a:gd name="T8" fmla="*/ 75 w 91"/>
                <a:gd name="T9" fmla="*/ 23 h 59"/>
                <a:gd name="T10" fmla="*/ 78 w 91"/>
                <a:gd name="T11" fmla="*/ 28 h 59"/>
                <a:gd name="T12" fmla="*/ 91 w 91"/>
                <a:gd name="T13" fmla="*/ 17 h 59"/>
                <a:gd name="T14" fmla="*/ 81 w 91"/>
                <a:gd name="T15" fmla="*/ 39 h 59"/>
                <a:gd name="T16" fmla="*/ 77 w 91"/>
                <a:gd name="T17" fmla="*/ 51 h 59"/>
                <a:gd name="T18" fmla="*/ 67 w 91"/>
                <a:gd name="T19" fmla="*/ 59 h 59"/>
                <a:gd name="T20" fmla="*/ 46 w 91"/>
                <a:gd name="T21" fmla="*/ 59 h 59"/>
                <a:gd name="T22" fmla="*/ 12 w 91"/>
                <a:gd name="T23" fmla="*/ 43 h 59"/>
                <a:gd name="T24" fmla="*/ 3 w 91"/>
                <a:gd name="T25" fmla="*/ 15 h 59"/>
                <a:gd name="T26" fmla="*/ 0 w 91"/>
                <a:gd name="T2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59">
                  <a:moveTo>
                    <a:pt x="0" y="0"/>
                  </a:moveTo>
                  <a:lnTo>
                    <a:pt x="17" y="9"/>
                  </a:lnTo>
                  <a:lnTo>
                    <a:pt x="35" y="22"/>
                  </a:lnTo>
                  <a:lnTo>
                    <a:pt x="56" y="17"/>
                  </a:lnTo>
                  <a:lnTo>
                    <a:pt x="75" y="23"/>
                  </a:lnTo>
                  <a:lnTo>
                    <a:pt x="78" y="28"/>
                  </a:lnTo>
                  <a:lnTo>
                    <a:pt x="91" y="17"/>
                  </a:lnTo>
                  <a:lnTo>
                    <a:pt x="81" y="39"/>
                  </a:lnTo>
                  <a:lnTo>
                    <a:pt x="77" y="51"/>
                  </a:lnTo>
                  <a:lnTo>
                    <a:pt x="67" y="59"/>
                  </a:lnTo>
                  <a:lnTo>
                    <a:pt x="46" y="59"/>
                  </a:lnTo>
                  <a:lnTo>
                    <a:pt x="12" y="43"/>
                  </a:lnTo>
                  <a:lnTo>
                    <a:pt x="3" y="15"/>
                  </a:lnTo>
                  <a:lnTo>
                    <a:pt x="0" y="0"/>
                  </a:lnTo>
                  <a:close/>
                </a:path>
              </a:pathLst>
            </a:custGeom>
            <a:solidFill>
              <a:srgbClr val="A3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55" name="Freeform 2870"/>
            <p:cNvSpPr>
              <a:spLocks/>
            </p:cNvSpPr>
            <p:nvPr/>
          </p:nvSpPr>
          <p:spPr bwMode="auto">
            <a:xfrm>
              <a:off x="2932113" y="4699561"/>
              <a:ext cx="57150" cy="33338"/>
            </a:xfrm>
            <a:custGeom>
              <a:avLst/>
              <a:gdLst>
                <a:gd name="T0" fmla="*/ 5 w 36"/>
                <a:gd name="T1" fmla="*/ 2 h 21"/>
                <a:gd name="T2" fmla="*/ 36 w 36"/>
                <a:gd name="T3" fmla="*/ 0 h 21"/>
                <a:gd name="T4" fmla="*/ 23 w 36"/>
                <a:gd name="T5" fmla="*/ 21 h 21"/>
                <a:gd name="T6" fmla="*/ 0 w 36"/>
                <a:gd name="T7" fmla="*/ 9 h 21"/>
                <a:gd name="T8" fmla="*/ 5 w 36"/>
                <a:gd name="T9" fmla="*/ 2 h 21"/>
              </a:gdLst>
              <a:ahLst/>
              <a:cxnLst>
                <a:cxn ang="0">
                  <a:pos x="T0" y="T1"/>
                </a:cxn>
                <a:cxn ang="0">
                  <a:pos x="T2" y="T3"/>
                </a:cxn>
                <a:cxn ang="0">
                  <a:pos x="T4" y="T5"/>
                </a:cxn>
                <a:cxn ang="0">
                  <a:pos x="T6" y="T7"/>
                </a:cxn>
                <a:cxn ang="0">
                  <a:pos x="T8" y="T9"/>
                </a:cxn>
              </a:cxnLst>
              <a:rect l="0" t="0" r="r" b="b"/>
              <a:pathLst>
                <a:path w="36" h="21">
                  <a:moveTo>
                    <a:pt x="5" y="2"/>
                  </a:moveTo>
                  <a:lnTo>
                    <a:pt x="36" y="0"/>
                  </a:lnTo>
                  <a:lnTo>
                    <a:pt x="23" y="21"/>
                  </a:lnTo>
                  <a:lnTo>
                    <a:pt x="0" y="9"/>
                  </a:lnTo>
                  <a:lnTo>
                    <a:pt x="5" y="2"/>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56" name="Freeform 2871"/>
            <p:cNvSpPr>
              <a:spLocks/>
            </p:cNvSpPr>
            <p:nvPr/>
          </p:nvSpPr>
          <p:spPr bwMode="auto">
            <a:xfrm>
              <a:off x="3013076" y="4702736"/>
              <a:ext cx="44450" cy="26988"/>
            </a:xfrm>
            <a:custGeom>
              <a:avLst/>
              <a:gdLst>
                <a:gd name="T0" fmla="*/ 5 w 28"/>
                <a:gd name="T1" fmla="*/ 0 h 17"/>
                <a:gd name="T2" fmla="*/ 28 w 28"/>
                <a:gd name="T3" fmla="*/ 3 h 17"/>
                <a:gd name="T4" fmla="*/ 25 w 28"/>
                <a:gd name="T5" fmla="*/ 15 h 17"/>
                <a:gd name="T6" fmla="*/ 4 w 28"/>
                <a:gd name="T7" fmla="*/ 17 h 17"/>
                <a:gd name="T8" fmla="*/ 0 w 28"/>
                <a:gd name="T9" fmla="*/ 5 h 17"/>
                <a:gd name="T10" fmla="*/ 5 w 28"/>
                <a:gd name="T11" fmla="*/ 0 h 17"/>
              </a:gdLst>
              <a:ahLst/>
              <a:cxnLst>
                <a:cxn ang="0">
                  <a:pos x="T0" y="T1"/>
                </a:cxn>
                <a:cxn ang="0">
                  <a:pos x="T2" y="T3"/>
                </a:cxn>
                <a:cxn ang="0">
                  <a:pos x="T4" y="T5"/>
                </a:cxn>
                <a:cxn ang="0">
                  <a:pos x="T6" y="T7"/>
                </a:cxn>
                <a:cxn ang="0">
                  <a:pos x="T8" y="T9"/>
                </a:cxn>
                <a:cxn ang="0">
                  <a:pos x="T10" y="T11"/>
                </a:cxn>
              </a:cxnLst>
              <a:rect l="0" t="0" r="r" b="b"/>
              <a:pathLst>
                <a:path w="28" h="17">
                  <a:moveTo>
                    <a:pt x="5" y="0"/>
                  </a:moveTo>
                  <a:lnTo>
                    <a:pt x="28" y="3"/>
                  </a:lnTo>
                  <a:lnTo>
                    <a:pt x="25" y="15"/>
                  </a:lnTo>
                  <a:lnTo>
                    <a:pt x="4" y="17"/>
                  </a:lnTo>
                  <a:lnTo>
                    <a:pt x="0" y="5"/>
                  </a:lnTo>
                  <a:lnTo>
                    <a:pt x="5" y="0"/>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57" name="Freeform 2872"/>
            <p:cNvSpPr>
              <a:spLocks/>
            </p:cNvSpPr>
            <p:nvPr/>
          </p:nvSpPr>
          <p:spPr bwMode="auto">
            <a:xfrm>
              <a:off x="2895601" y="4690036"/>
              <a:ext cx="171450" cy="46038"/>
            </a:xfrm>
            <a:custGeom>
              <a:avLst/>
              <a:gdLst>
                <a:gd name="T0" fmla="*/ 0 w 108"/>
                <a:gd name="T1" fmla="*/ 13 h 29"/>
                <a:gd name="T2" fmla="*/ 9 w 108"/>
                <a:gd name="T3" fmla="*/ 5 h 29"/>
                <a:gd name="T4" fmla="*/ 32 w 108"/>
                <a:gd name="T5" fmla="*/ 1 h 29"/>
                <a:gd name="T6" fmla="*/ 66 w 108"/>
                <a:gd name="T7" fmla="*/ 0 h 29"/>
                <a:gd name="T8" fmla="*/ 96 w 108"/>
                <a:gd name="T9" fmla="*/ 5 h 29"/>
                <a:gd name="T10" fmla="*/ 105 w 108"/>
                <a:gd name="T11" fmla="*/ 7 h 29"/>
                <a:gd name="T12" fmla="*/ 108 w 108"/>
                <a:gd name="T13" fmla="*/ 17 h 29"/>
                <a:gd name="T14" fmla="*/ 99 w 108"/>
                <a:gd name="T15" fmla="*/ 29 h 29"/>
                <a:gd name="T16" fmla="*/ 87 w 108"/>
                <a:gd name="T17" fmla="*/ 24 h 29"/>
                <a:gd name="T18" fmla="*/ 97 w 108"/>
                <a:gd name="T19" fmla="*/ 22 h 29"/>
                <a:gd name="T20" fmla="*/ 97 w 108"/>
                <a:gd name="T21" fmla="*/ 15 h 29"/>
                <a:gd name="T22" fmla="*/ 91 w 108"/>
                <a:gd name="T23" fmla="*/ 12 h 29"/>
                <a:gd name="T24" fmla="*/ 91 w 108"/>
                <a:gd name="T25" fmla="*/ 17 h 29"/>
                <a:gd name="T26" fmla="*/ 88 w 108"/>
                <a:gd name="T27" fmla="*/ 17 h 29"/>
                <a:gd name="T28" fmla="*/ 85 w 108"/>
                <a:gd name="T29" fmla="*/ 16 h 29"/>
                <a:gd name="T30" fmla="*/ 88 w 108"/>
                <a:gd name="T31" fmla="*/ 10 h 29"/>
                <a:gd name="T32" fmla="*/ 81 w 108"/>
                <a:gd name="T33" fmla="*/ 9 h 29"/>
                <a:gd name="T34" fmla="*/ 64 w 108"/>
                <a:gd name="T35" fmla="*/ 7 h 29"/>
                <a:gd name="T36" fmla="*/ 42 w 108"/>
                <a:gd name="T37" fmla="*/ 10 h 29"/>
                <a:gd name="T38" fmla="*/ 46 w 108"/>
                <a:gd name="T39" fmla="*/ 13 h 29"/>
                <a:gd name="T40" fmla="*/ 42 w 108"/>
                <a:gd name="T41" fmla="*/ 18 h 29"/>
                <a:gd name="T42" fmla="*/ 38 w 108"/>
                <a:gd name="T43" fmla="*/ 16 h 29"/>
                <a:gd name="T44" fmla="*/ 36 w 108"/>
                <a:gd name="T45" fmla="*/ 10 h 29"/>
                <a:gd name="T46" fmla="*/ 0 w 108"/>
                <a:gd name="T4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29">
                  <a:moveTo>
                    <a:pt x="0" y="13"/>
                  </a:moveTo>
                  <a:lnTo>
                    <a:pt x="9" y="5"/>
                  </a:lnTo>
                  <a:lnTo>
                    <a:pt x="32" y="1"/>
                  </a:lnTo>
                  <a:lnTo>
                    <a:pt x="66" y="0"/>
                  </a:lnTo>
                  <a:lnTo>
                    <a:pt x="96" y="5"/>
                  </a:lnTo>
                  <a:lnTo>
                    <a:pt x="105" y="7"/>
                  </a:lnTo>
                  <a:lnTo>
                    <a:pt x="108" y="17"/>
                  </a:lnTo>
                  <a:lnTo>
                    <a:pt x="99" y="29"/>
                  </a:lnTo>
                  <a:lnTo>
                    <a:pt x="87" y="24"/>
                  </a:lnTo>
                  <a:lnTo>
                    <a:pt x="97" y="22"/>
                  </a:lnTo>
                  <a:lnTo>
                    <a:pt x="97" y="15"/>
                  </a:lnTo>
                  <a:lnTo>
                    <a:pt x="91" y="12"/>
                  </a:lnTo>
                  <a:lnTo>
                    <a:pt x="91" y="17"/>
                  </a:lnTo>
                  <a:lnTo>
                    <a:pt x="88" y="17"/>
                  </a:lnTo>
                  <a:lnTo>
                    <a:pt x="85" y="16"/>
                  </a:lnTo>
                  <a:lnTo>
                    <a:pt x="88" y="10"/>
                  </a:lnTo>
                  <a:lnTo>
                    <a:pt x="81" y="9"/>
                  </a:lnTo>
                  <a:lnTo>
                    <a:pt x="64" y="7"/>
                  </a:lnTo>
                  <a:lnTo>
                    <a:pt x="42" y="10"/>
                  </a:lnTo>
                  <a:lnTo>
                    <a:pt x="46" y="13"/>
                  </a:lnTo>
                  <a:lnTo>
                    <a:pt x="42" y="18"/>
                  </a:lnTo>
                  <a:lnTo>
                    <a:pt x="38" y="16"/>
                  </a:lnTo>
                  <a:lnTo>
                    <a:pt x="36"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058" name="Group 2875"/>
            <p:cNvGrpSpPr>
              <a:grpSpLocks/>
            </p:cNvGrpSpPr>
            <p:nvPr/>
          </p:nvGrpSpPr>
          <p:grpSpPr bwMode="auto">
            <a:xfrm>
              <a:off x="2974976" y="4897998"/>
              <a:ext cx="107950" cy="69850"/>
              <a:chOff x="1874" y="3043"/>
              <a:chExt cx="68" cy="44"/>
            </a:xfrm>
          </p:grpSpPr>
          <p:sp>
            <p:nvSpPr>
              <p:cNvPr id="4167" name="Freeform 2873"/>
              <p:cNvSpPr>
                <a:spLocks/>
              </p:cNvSpPr>
              <p:nvPr/>
            </p:nvSpPr>
            <p:spPr bwMode="auto">
              <a:xfrm>
                <a:off x="1874" y="3043"/>
                <a:ext cx="68" cy="44"/>
              </a:xfrm>
              <a:custGeom>
                <a:avLst/>
                <a:gdLst>
                  <a:gd name="T0" fmla="*/ 30 w 68"/>
                  <a:gd name="T1" fmla="*/ 5 h 44"/>
                  <a:gd name="T2" fmla="*/ 52 w 68"/>
                  <a:gd name="T3" fmla="*/ 1 h 44"/>
                  <a:gd name="T4" fmla="*/ 66 w 68"/>
                  <a:gd name="T5" fmla="*/ 12 h 44"/>
                  <a:gd name="T6" fmla="*/ 62 w 68"/>
                  <a:gd name="T7" fmla="*/ 17 h 44"/>
                  <a:gd name="T8" fmla="*/ 58 w 68"/>
                  <a:gd name="T9" fmla="*/ 15 h 44"/>
                  <a:gd name="T10" fmla="*/ 42 w 68"/>
                  <a:gd name="T11" fmla="*/ 15 h 44"/>
                  <a:gd name="T12" fmla="*/ 55 w 68"/>
                  <a:gd name="T13" fmla="*/ 17 h 44"/>
                  <a:gd name="T14" fmla="*/ 64 w 68"/>
                  <a:gd name="T15" fmla="*/ 20 h 44"/>
                  <a:gd name="T16" fmla="*/ 61 w 68"/>
                  <a:gd name="T17" fmla="*/ 24 h 44"/>
                  <a:gd name="T18" fmla="*/ 62 w 68"/>
                  <a:gd name="T19" fmla="*/ 30 h 44"/>
                  <a:gd name="T20" fmla="*/ 58 w 68"/>
                  <a:gd name="T21" fmla="*/ 34 h 44"/>
                  <a:gd name="T22" fmla="*/ 58 w 68"/>
                  <a:gd name="T23" fmla="*/ 37 h 44"/>
                  <a:gd name="T24" fmla="*/ 56 w 68"/>
                  <a:gd name="T25" fmla="*/ 40 h 44"/>
                  <a:gd name="T26" fmla="*/ 53 w 68"/>
                  <a:gd name="T27" fmla="*/ 43 h 44"/>
                  <a:gd name="T28" fmla="*/ 47 w 68"/>
                  <a:gd name="T29" fmla="*/ 44 h 44"/>
                  <a:gd name="T30" fmla="*/ 40 w 68"/>
                  <a:gd name="T31" fmla="*/ 44 h 44"/>
                  <a:gd name="T32" fmla="*/ 32 w 68"/>
                  <a:gd name="T33" fmla="*/ 43 h 44"/>
                  <a:gd name="T34" fmla="*/ 28 w 68"/>
                  <a:gd name="T35" fmla="*/ 42 h 44"/>
                  <a:gd name="T36" fmla="*/ 7 w 68"/>
                  <a:gd name="T37" fmla="*/ 40 h 44"/>
                  <a:gd name="T38" fmla="*/ 0 w 68"/>
                  <a:gd name="T39" fmla="*/ 33 h 44"/>
                  <a:gd name="T40" fmla="*/ 6 w 68"/>
                  <a:gd name="T41" fmla="*/ 35 h 44"/>
                  <a:gd name="T42" fmla="*/ 11 w 68"/>
                  <a:gd name="T43" fmla="*/ 41 h 44"/>
                  <a:gd name="T44" fmla="*/ 28 w 68"/>
                  <a:gd name="T45" fmla="*/ 40 h 44"/>
                  <a:gd name="T46" fmla="*/ 33 w 68"/>
                  <a:gd name="T47" fmla="*/ 40 h 44"/>
                  <a:gd name="T48" fmla="*/ 42 w 68"/>
                  <a:gd name="T49" fmla="*/ 43 h 44"/>
                  <a:gd name="T50" fmla="*/ 50 w 68"/>
                  <a:gd name="T51" fmla="*/ 42 h 44"/>
                  <a:gd name="T52" fmla="*/ 53 w 68"/>
                  <a:gd name="T53" fmla="*/ 40 h 44"/>
                  <a:gd name="T54" fmla="*/ 53 w 68"/>
                  <a:gd name="T55" fmla="*/ 35 h 44"/>
                  <a:gd name="T56" fmla="*/ 54 w 68"/>
                  <a:gd name="T57" fmla="*/ 33 h 44"/>
                  <a:gd name="T58" fmla="*/ 59 w 68"/>
                  <a:gd name="T59" fmla="*/ 28 h 44"/>
                  <a:gd name="T60" fmla="*/ 49 w 68"/>
                  <a:gd name="T61" fmla="*/ 24 h 44"/>
                  <a:gd name="T62" fmla="*/ 61 w 68"/>
                  <a:gd name="T63" fmla="*/ 22 h 44"/>
                  <a:gd name="T64" fmla="*/ 57 w 68"/>
                  <a:gd name="T65" fmla="*/ 18 h 44"/>
                  <a:gd name="T66" fmla="*/ 47 w 68"/>
                  <a:gd name="T67" fmla="*/ 17 h 44"/>
                  <a:gd name="T68" fmla="*/ 40 w 68"/>
                  <a:gd name="T69" fmla="*/ 15 h 44"/>
                  <a:gd name="T70" fmla="*/ 43 w 68"/>
                  <a:gd name="T71" fmla="*/ 11 h 44"/>
                  <a:gd name="T72" fmla="*/ 51 w 68"/>
                  <a:gd name="T73" fmla="*/ 9 h 44"/>
                  <a:gd name="T74" fmla="*/ 61 w 68"/>
                  <a:gd name="T75" fmla="*/ 15 h 44"/>
                  <a:gd name="T76" fmla="*/ 65 w 68"/>
                  <a:gd name="T77" fmla="*/ 13 h 44"/>
                  <a:gd name="T78" fmla="*/ 60 w 68"/>
                  <a:gd name="T79" fmla="*/ 7 h 44"/>
                  <a:gd name="T80" fmla="*/ 55 w 68"/>
                  <a:gd name="T81" fmla="*/ 2 h 44"/>
                  <a:gd name="T82" fmla="*/ 48 w 68"/>
                  <a:gd name="T83" fmla="*/ 5 h 44"/>
                  <a:gd name="T84" fmla="*/ 39 w 68"/>
                  <a:gd name="T85" fmla="*/ 7 h 44"/>
                  <a:gd name="T86" fmla="*/ 30 w 68"/>
                  <a:gd name="T87" fmla="*/ 8 h 44"/>
                  <a:gd name="T88" fmla="*/ 20 w 68"/>
                  <a:gd name="T89" fmla="*/ 7 h 44"/>
                  <a:gd name="T90" fmla="*/ 13 w 68"/>
                  <a:gd name="T91"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4">
                    <a:moveTo>
                      <a:pt x="12" y="4"/>
                    </a:moveTo>
                    <a:lnTo>
                      <a:pt x="30" y="5"/>
                    </a:lnTo>
                    <a:lnTo>
                      <a:pt x="40" y="6"/>
                    </a:lnTo>
                    <a:lnTo>
                      <a:pt x="52" y="1"/>
                    </a:lnTo>
                    <a:lnTo>
                      <a:pt x="57" y="0"/>
                    </a:lnTo>
                    <a:lnTo>
                      <a:pt x="66" y="12"/>
                    </a:lnTo>
                    <a:lnTo>
                      <a:pt x="68" y="15"/>
                    </a:lnTo>
                    <a:lnTo>
                      <a:pt x="62" y="17"/>
                    </a:lnTo>
                    <a:lnTo>
                      <a:pt x="59" y="17"/>
                    </a:lnTo>
                    <a:lnTo>
                      <a:pt x="58" y="15"/>
                    </a:lnTo>
                    <a:lnTo>
                      <a:pt x="51" y="10"/>
                    </a:lnTo>
                    <a:lnTo>
                      <a:pt x="42" y="15"/>
                    </a:lnTo>
                    <a:lnTo>
                      <a:pt x="43" y="15"/>
                    </a:lnTo>
                    <a:lnTo>
                      <a:pt x="55" y="17"/>
                    </a:lnTo>
                    <a:lnTo>
                      <a:pt x="62" y="18"/>
                    </a:lnTo>
                    <a:lnTo>
                      <a:pt x="64" y="20"/>
                    </a:lnTo>
                    <a:lnTo>
                      <a:pt x="64" y="24"/>
                    </a:lnTo>
                    <a:lnTo>
                      <a:pt x="61" y="24"/>
                    </a:lnTo>
                    <a:lnTo>
                      <a:pt x="61" y="26"/>
                    </a:lnTo>
                    <a:lnTo>
                      <a:pt x="62" y="30"/>
                    </a:lnTo>
                    <a:lnTo>
                      <a:pt x="61" y="32"/>
                    </a:lnTo>
                    <a:lnTo>
                      <a:pt x="58" y="34"/>
                    </a:lnTo>
                    <a:lnTo>
                      <a:pt x="56" y="35"/>
                    </a:lnTo>
                    <a:lnTo>
                      <a:pt x="58" y="37"/>
                    </a:lnTo>
                    <a:lnTo>
                      <a:pt x="57" y="39"/>
                    </a:lnTo>
                    <a:lnTo>
                      <a:pt x="56" y="40"/>
                    </a:lnTo>
                    <a:lnTo>
                      <a:pt x="55" y="42"/>
                    </a:lnTo>
                    <a:lnTo>
                      <a:pt x="53" y="43"/>
                    </a:lnTo>
                    <a:lnTo>
                      <a:pt x="51" y="44"/>
                    </a:lnTo>
                    <a:lnTo>
                      <a:pt x="47" y="44"/>
                    </a:lnTo>
                    <a:lnTo>
                      <a:pt x="44" y="44"/>
                    </a:lnTo>
                    <a:lnTo>
                      <a:pt x="40" y="44"/>
                    </a:lnTo>
                    <a:lnTo>
                      <a:pt x="35" y="43"/>
                    </a:lnTo>
                    <a:lnTo>
                      <a:pt x="32" y="43"/>
                    </a:lnTo>
                    <a:lnTo>
                      <a:pt x="30" y="42"/>
                    </a:lnTo>
                    <a:lnTo>
                      <a:pt x="28" y="42"/>
                    </a:lnTo>
                    <a:lnTo>
                      <a:pt x="18" y="44"/>
                    </a:lnTo>
                    <a:lnTo>
                      <a:pt x="7" y="40"/>
                    </a:lnTo>
                    <a:lnTo>
                      <a:pt x="3" y="35"/>
                    </a:lnTo>
                    <a:lnTo>
                      <a:pt x="0" y="33"/>
                    </a:lnTo>
                    <a:lnTo>
                      <a:pt x="1" y="30"/>
                    </a:lnTo>
                    <a:lnTo>
                      <a:pt x="6" y="35"/>
                    </a:lnTo>
                    <a:lnTo>
                      <a:pt x="7" y="37"/>
                    </a:lnTo>
                    <a:lnTo>
                      <a:pt x="11" y="41"/>
                    </a:lnTo>
                    <a:lnTo>
                      <a:pt x="19" y="42"/>
                    </a:lnTo>
                    <a:lnTo>
                      <a:pt x="28" y="40"/>
                    </a:lnTo>
                    <a:lnTo>
                      <a:pt x="31" y="40"/>
                    </a:lnTo>
                    <a:lnTo>
                      <a:pt x="33" y="40"/>
                    </a:lnTo>
                    <a:lnTo>
                      <a:pt x="37" y="42"/>
                    </a:lnTo>
                    <a:lnTo>
                      <a:pt x="42" y="43"/>
                    </a:lnTo>
                    <a:lnTo>
                      <a:pt x="46" y="42"/>
                    </a:lnTo>
                    <a:lnTo>
                      <a:pt x="50" y="42"/>
                    </a:lnTo>
                    <a:lnTo>
                      <a:pt x="52" y="40"/>
                    </a:lnTo>
                    <a:lnTo>
                      <a:pt x="53" y="40"/>
                    </a:lnTo>
                    <a:lnTo>
                      <a:pt x="55" y="37"/>
                    </a:lnTo>
                    <a:lnTo>
                      <a:pt x="53" y="35"/>
                    </a:lnTo>
                    <a:lnTo>
                      <a:pt x="42" y="32"/>
                    </a:lnTo>
                    <a:lnTo>
                      <a:pt x="54" y="33"/>
                    </a:lnTo>
                    <a:lnTo>
                      <a:pt x="58" y="32"/>
                    </a:lnTo>
                    <a:lnTo>
                      <a:pt x="59" y="28"/>
                    </a:lnTo>
                    <a:lnTo>
                      <a:pt x="57" y="25"/>
                    </a:lnTo>
                    <a:lnTo>
                      <a:pt x="49" y="24"/>
                    </a:lnTo>
                    <a:lnTo>
                      <a:pt x="58" y="24"/>
                    </a:lnTo>
                    <a:lnTo>
                      <a:pt x="61" y="22"/>
                    </a:lnTo>
                    <a:lnTo>
                      <a:pt x="60" y="20"/>
                    </a:lnTo>
                    <a:lnTo>
                      <a:pt x="57" y="18"/>
                    </a:lnTo>
                    <a:lnTo>
                      <a:pt x="52" y="18"/>
                    </a:lnTo>
                    <a:lnTo>
                      <a:pt x="47" y="17"/>
                    </a:lnTo>
                    <a:lnTo>
                      <a:pt x="43" y="16"/>
                    </a:lnTo>
                    <a:lnTo>
                      <a:pt x="40" y="15"/>
                    </a:lnTo>
                    <a:lnTo>
                      <a:pt x="38" y="15"/>
                    </a:lnTo>
                    <a:lnTo>
                      <a:pt x="43" y="11"/>
                    </a:lnTo>
                    <a:lnTo>
                      <a:pt x="49" y="9"/>
                    </a:lnTo>
                    <a:lnTo>
                      <a:pt x="51" y="9"/>
                    </a:lnTo>
                    <a:lnTo>
                      <a:pt x="57" y="12"/>
                    </a:lnTo>
                    <a:lnTo>
                      <a:pt x="61" y="15"/>
                    </a:lnTo>
                    <a:lnTo>
                      <a:pt x="64" y="14"/>
                    </a:lnTo>
                    <a:lnTo>
                      <a:pt x="65" y="13"/>
                    </a:lnTo>
                    <a:lnTo>
                      <a:pt x="63" y="10"/>
                    </a:lnTo>
                    <a:lnTo>
                      <a:pt x="60" y="7"/>
                    </a:lnTo>
                    <a:lnTo>
                      <a:pt x="58" y="4"/>
                    </a:lnTo>
                    <a:lnTo>
                      <a:pt x="55" y="2"/>
                    </a:lnTo>
                    <a:lnTo>
                      <a:pt x="52" y="3"/>
                    </a:lnTo>
                    <a:lnTo>
                      <a:pt x="48" y="5"/>
                    </a:lnTo>
                    <a:lnTo>
                      <a:pt x="42" y="7"/>
                    </a:lnTo>
                    <a:lnTo>
                      <a:pt x="39" y="7"/>
                    </a:lnTo>
                    <a:lnTo>
                      <a:pt x="34" y="8"/>
                    </a:lnTo>
                    <a:lnTo>
                      <a:pt x="30" y="8"/>
                    </a:lnTo>
                    <a:lnTo>
                      <a:pt x="25" y="7"/>
                    </a:lnTo>
                    <a:lnTo>
                      <a:pt x="20" y="7"/>
                    </a:lnTo>
                    <a:lnTo>
                      <a:pt x="16" y="6"/>
                    </a:lnTo>
                    <a:lnTo>
                      <a:pt x="13" y="6"/>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68" name="Freeform 2874"/>
              <p:cNvSpPr>
                <a:spLocks/>
              </p:cNvSpPr>
              <p:nvPr/>
            </p:nvSpPr>
            <p:spPr bwMode="auto">
              <a:xfrm>
                <a:off x="1874" y="3043"/>
                <a:ext cx="68" cy="44"/>
              </a:xfrm>
              <a:custGeom>
                <a:avLst/>
                <a:gdLst>
                  <a:gd name="T0" fmla="*/ 30 w 68"/>
                  <a:gd name="T1" fmla="*/ 5 h 44"/>
                  <a:gd name="T2" fmla="*/ 52 w 68"/>
                  <a:gd name="T3" fmla="*/ 1 h 44"/>
                  <a:gd name="T4" fmla="*/ 66 w 68"/>
                  <a:gd name="T5" fmla="*/ 12 h 44"/>
                  <a:gd name="T6" fmla="*/ 62 w 68"/>
                  <a:gd name="T7" fmla="*/ 17 h 44"/>
                  <a:gd name="T8" fmla="*/ 58 w 68"/>
                  <a:gd name="T9" fmla="*/ 15 h 44"/>
                  <a:gd name="T10" fmla="*/ 42 w 68"/>
                  <a:gd name="T11" fmla="*/ 15 h 44"/>
                  <a:gd name="T12" fmla="*/ 55 w 68"/>
                  <a:gd name="T13" fmla="*/ 17 h 44"/>
                  <a:gd name="T14" fmla="*/ 64 w 68"/>
                  <a:gd name="T15" fmla="*/ 20 h 44"/>
                  <a:gd name="T16" fmla="*/ 61 w 68"/>
                  <a:gd name="T17" fmla="*/ 24 h 44"/>
                  <a:gd name="T18" fmla="*/ 62 w 68"/>
                  <a:gd name="T19" fmla="*/ 30 h 44"/>
                  <a:gd name="T20" fmla="*/ 58 w 68"/>
                  <a:gd name="T21" fmla="*/ 34 h 44"/>
                  <a:gd name="T22" fmla="*/ 58 w 68"/>
                  <a:gd name="T23" fmla="*/ 37 h 44"/>
                  <a:gd name="T24" fmla="*/ 56 w 68"/>
                  <a:gd name="T25" fmla="*/ 40 h 44"/>
                  <a:gd name="T26" fmla="*/ 53 w 68"/>
                  <a:gd name="T27" fmla="*/ 43 h 44"/>
                  <a:gd name="T28" fmla="*/ 47 w 68"/>
                  <a:gd name="T29" fmla="*/ 44 h 44"/>
                  <a:gd name="T30" fmla="*/ 40 w 68"/>
                  <a:gd name="T31" fmla="*/ 44 h 44"/>
                  <a:gd name="T32" fmla="*/ 32 w 68"/>
                  <a:gd name="T33" fmla="*/ 43 h 44"/>
                  <a:gd name="T34" fmla="*/ 28 w 68"/>
                  <a:gd name="T35" fmla="*/ 42 h 44"/>
                  <a:gd name="T36" fmla="*/ 7 w 68"/>
                  <a:gd name="T37" fmla="*/ 40 h 44"/>
                  <a:gd name="T38" fmla="*/ 0 w 68"/>
                  <a:gd name="T39" fmla="*/ 33 h 44"/>
                  <a:gd name="T40" fmla="*/ 6 w 68"/>
                  <a:gd name="T41" fmla="*/ 35 h 44"/>
                  <a:gd name="T42" fmla="*/ 11 w 68"/>
                  <a:gd name="T43" fmla="*/ 41 h 44"/>
                  <a:gd name="T44" fmla="*/ 28 w 68"/>
                  <a:gd name="T45" fmla="*/ 40 h 44"/>
                  <a:gd name="T46" fmla="*/ 33 w 68"/>
                  <a:gd name="T47" fmla="*/ 40 h 44"/>
                  <a:gd name="T48" fmla="*/ 42 w 68"/>
                  <a:gd name="T49" fmla="*/ 43 h 44"/>
                  <a:gd name="T50" fmla="*/ 50 w 68"/>
                  <a:gd name="T51" fmla="*/ 42 h 44"/>
                  <a:gd name="T52" fmla="*/ 53 w 68"/>
                  <a:gd name="T53" fmla="*/ 40 h 44"/>
                  <a:gd name="T54" fmla="*/ 53 w 68"/>
                  <a:gd name="T55" fmla="*/ 35 h 44"/>
                  <a:gd name="T56" fmla="*/ 54 w 68"/>
                  <a:gd name="T57" fmla="*/ 33 h 44"/>
                  <a:gd name="T58" fmla="*/ 59 w 68"/>
                  <a:gd name="T59" fmla="*/ 28 h 44"/>
                  <a:gd name="T60" fmla="*/ 49 w 68"/>
                  <a:gd name="T61" fmla="*/ 24 h 44"/>
                  <a:gd name="T62" fmla="*/ 61 w 68"/>
                  <a:gd name="T63" fmla="*/ 22 h 44"/>
                  <a:gd name="T64" fmla="*/ 57 w 68"/>
                  <a:gd name="T65" fmla="*/ 18 h 44"/>
                  <a:gd name="T66" fmla="*/ 47 w 68"/>
                  <a:gd name="T67" fmla="*/ 17 h 44"/>
                  <a:gd name="T68" fmla="*/ 40 w 68"/>
                  <a:gd name="T69" fmla="*/ 15 h 44"/>
                  <a:gd name="T70" fmla="*/ 43 w 68"/>
                  <a:gd name="T71" fmla="*/ 11 h 44"/>
                  <a:gd name="T72" fmla="*/ 51 w 68"/>
                  <a:gd name="T73" fmla="*/ 9 h 44"/>
                  <a:gd name="T74" fmla="*/ 61 w 68"/>
                  <a:gd name="T75" fmla="*/ 15 h 44"/>
                  <a:gd name="T76" fmla="*/ 65 w 68"/>
                  <a:gd name="T77" fmla="*/ 13 h 44"/>
                  <a:gd name="T78" fmla="*/ 60 w 68"/>
                  <a:gd name="T79" fmla="*/ 7 h 44"/>
                  <a:gd name="T80" fmla="*/ 55 w 68"/>
                  <a:gd name="T81" fmla="*/ 2 h 44"/>
                  <a:gd name="T82" fmla="*/ 48 w 68"/>
                  <a:gd name="T83" fmla="*/ 5 h 44"/>
                  <a:gd name="T84" fmla="*/ 39 w 68"/>
                  <a:gd name="T85" fmla="*/ 7 h 44"/>
                  <a:gd name="T86" fmla="*/ 30 w 68"/>
                  <a:gd name="T87" fmla="*/ 8 h 44"/>
                  <a:gd name="T88" fmla="*/ 20 w 68"/>
                  <a:gd name="T89" fmla="*/ 7 h 44"/>
                  <a:gd name="T90" fmla="*/ 13 w 68"/>
                  <a:gd name="T91"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4">
                    <a:moveTo>
                      <a:pt x="12" y="4"/>
                    </a:moveTo>
                    <a:lnTo>
                      <a:pt x="30" y="5"/>
                    </a:lnTo>
                    <a:lnTo>
                      <a:pt x="40" y="6"/>
                    </a:lnTo>
                    <a:lnTo>
                      <a:pt x="52" y="1"/>
                    </a:lnTo>
                    <a:lnTo>
                      <a:pt x="57" y="0"/>
                    </a:lnTo>
                    <a:lnTo>
                      <a:pt x="66" y="12"/>
                    </a:lnTo>
                    <a:lnTo>
                      <a:pt x="68" y="15"/>
                    </a:lnTo>
                    <a:lnTo>
                      <a:pt x="62" y="17"/>
                    </a:lnTo>
                    <a:lnTo>
                      <a:pt x="59" y="17"/>
                    </a:lnTo>
                    <a:lnTo>
                      <a:pt x="58" y="15"/>
                    </a:lnTo>
                    <a:lnTo>
                      <a:pt x="51" y="10"/>
                    </a:lnTo>
                    <a:lnTo>
                      <a:pt x="42" y="15"/>
                    </a:lnTo>
                    <a:lnTo>
                      <a:pt x="43" y="15"/>
                    </a:lnTo>
                    <a:lnTo>
                      <a:pt x="55" y="17"/>
                    </a:lnTo>
                    <a:lnTo>
                      <a:pt x="62" y="18"/>
                    </a:lnTo>
                    <a:lnTo>
                      <a:pt x="64" y="20"/>
                    </a:lnTo>
                    <a:lnTo>
                      <a:pt x="64" y="24"/>
                    </a:lnTo>
                    <a:lnTo>
                      <a:pt x="61" y="24"/>
                    </a:lnTo>
                    <a:lnTo>
                      <a:pt x="61" y="26"/>
                    </a:lnTo>
                    <a:lnTo>
                      <a:pt x="62" y="30"/>
                    </a:lnTo>
                    <a:lnTo>
                      <a:pt x="61" y="32"/>
                    </a:lnTo>
                    <a:lnTo>
                      <a:pt x="58" y="34"/>
                    </a:lnTo>
                    <a:lnTo>
                      <a:pt x="56" y="35"/>
                    </a:lnTo>
                    <a:lnTo>
                      <a:pt x="58" y="37"/>
                    </a:lnTo>
                    <a:lnTo>
                      <a:pt x="57" y="39"/>
                    </a:lnTo>
                    <a:lnTo>
                      <a:pt x="56" y="40"/>
                    </a:lnTo>
                    <a:lnTo>
                      <a:pt x="55" y="42"/>
                    </a:lnTo>
                    <a:lnTo>
                      <a:pt x="53" y="43"/>
                    </a:lnTo>
                    <a:lnTo>
                      <a:pt x="51" y="44"/>
                    </a:lnTo>
                    <a:lnTo>
                      <a:pt x="47" y="44"/>
                    </a:lnTo>
                    <a:lnTo>
                      <a:pt x="44" y="44"/>
                    </a:lnTo>
                    <a:lnTo>
                      <a:pt x="40" y="44"/>
                    </a:lnTo>
                    <a:lnTo>
                      <a:pt x="35" y="43"/>
                    </a:lnTo>
                    <a:lnTo>
                      <a:pt x="32" y="43"/>
                    </a:lnTo>
                    <a:lnTo>
                      <a:pt x="30" y="42"/>
                    </a:lnTo>
                    <a:lnTo>
                      <a:pt x="28" y="42"/>
                    </a:lnTo>
                    <a:lnTo>
                      <a:pt x="18" y="44"/>
                    </a:lnTo>
                    <a:lnTo>
                      <a:pt x="7" y="40"/>
                    </a:lnTo>
                    <a:lnTo>
                      <a:pt x="3" y="35"/>
                    </a:lnTo>
                    <a:lnTo>
                      <a:pt x="0" y="33"/>
                    </a:lnTo>
                    <a:lnTo>
                      <a:pt x="1" y="30"/>
                    </a:lnTo>
                    <a:lnTo>
                      <a:pt x="6" y="35"/>
                    </a:lnTo>
                    <a:lnTo>
                      <a:pt x="7" y="37"/>
                    </a:lnTo>
                    <a:lnTo>
                      <a:pt x="11" y="41"/>
                    </a:lnTo>
                    <a:lnTo>
                      <a:pt x="19" y="42"/>
                    </a:lnTo>
                    <a:lnTo>
                      <a:pt x="28" y="40"/>
                    </a:lnTo>
                    <a:lnTo>
                      <a:pt x="31" y="40"/>
                    </a:lnTo>
                    <a:lnTo>
                      <a:pt x="33" y="40"/>
                    </a:lnTo>
                    <a:lnTo>
                      <a:pt x="37" y="42"/>
                    </a:lnTo>
                    <a:lnTo>
                      <a:pt x="42" y="43"/>
                    </a:lnTo>
                    <a:lnTo>
                      <a:pt x="46" y="42"/>
                    </a:lnTo>
                    <a:lnTo>
                      <a:pt x="50" y="42"/>
                    </a:lnTo>
                    <a:lnTo>
                      <a:pt x="52" y="40"/>
                    </a:lnTo>
                    <a:lnTo>
                      <a:pt x="53" y="40"/>
                    </a:lnTo>
                    <a:lnTo>
                      <a:pt x="55" y="37"/>
                    </a:lnTo>
                    <a:lnTo>
                      <a:pt x="53" y="35"/>
                    </a:lnTo>
                    <a:lnTo>
                      <a:pt x="42" y="32"/>
                    </a:lnTo>
                    <a:lnTo>
                      <a:pt x="54" y="33"/>
                    </a:lnTo>
                    <a:lnTo>
                      <a:pt x="58" y="32"/>
                    </a:lnTo>
                    <a:lnTo>
                      <a:pt x="59" y="28"/>
                    </a:lnTo>
                    <a:lnTo>
                      <a:pt x="57" y="25"/>
                    </a:lnTo>
                    <a:lnTo>
                      <a:pt x="49" y="24"/>
                    </a:lnTo>
                    <a:lnTo>
                      <a:pt x="58" y="24"/>
                    </a:lnTo>
                    <a:lnTo>
                      <a:pt x="61" y="22"/>
                    </a:lnTo>
                    <a:lnTo>
                      <a:pt x="60" y="20"/>
                    </a:lnTo>
                    <a:lnTo>
                      <a:pt x="57" y="18"/>
                    </a:lnTo>
                    <a:lnTo>
                      <a:pt x="52" y="18"/>
                    </a:lnTo>
                    <a:lnTo>
                      <a:pt x="47" y="17"/>
                    </a:lnTo>
                    <a:lnTo>
                      <a:pt x="43" y="16"/>
                    </a:lnTo>
                    <a:lnTo>
                      <a:pt x="40" y="15"/>
                    </a:lnTo>
                    <a:lnTo>
                      <a:pt x="38" y="15"/>
                    </a:lnTo>
                    <a:lnTo>
                      <a:pt x="43" y="11"/>
                    </a:lnTo>
                    <a:lnTo>
                      <a:pt x="49" y="9"/>
                    </a:lnTo>
                    <a:lnTo>
                      <a:pt x="51" y="9"/>
                    </a:lnTo>
                    <a:lnTo>
                      <a:pt x="57" y="12"/>
                    </a:lnTo>
                    <a:lnTo>
                      <a:pt x="61" y="15"/>
                    </a:lnTo>
                    <a:lnTo>
                      <a:pt x="64" y="14"/>
                    </a:lnTo>
                    <a:lnTo>
                      <a:pt x="65" y="13"/>
                    </a:lnTo>
                    <a:lnTo>
                      <a:pt x="63" y="10"/>
                    </a:lnTo>
                    <a:lnTo>
                      <a:pt x="60" y="7"/>
                    </a:lnTo>
                    <a:lnTo>
                      <a:pt x="58" y="4"/>
                    </a:lnTo>
                    <a:lnTo>
                      <a:pt x="55" y="2"/>
                    </a:lnTo>
                    <a:lnTo>
                      <a:pt x="52" y="3"/>
                    </a:lnTo>
                    <a:lnTo>
                      <a:pt x="48" y="5"/>
                    </a:lnTo>
                    <a:lnTo>
                      <a:pt x="42" y="7"/>
                    </a:lnTo>
                    <a:lnTo>
                      <a:pt x="39" y="7"/>
                    </a:lnTo>
                    <a:lnTo>
                      <a:pt x="34" y="8"/>
                    </a:lnTo>
                    <a:lnTo>
                      <a:pt x="30" y="8"/>
                    </a:lnTo>
                    <a:lnTo>
                      <a:pt x="25" y="7"/>
                    </a:lnTo>
                    <a:lnTo>
                      <a:pt x="20" y="7"/>
                    </a:lnTo>
                    <a:lnTo>
                      <a:pt x="16" y="6"/>
                    </a:lnTo>
                    <a:lnTo>
                      <a:pt x="13" y="6"/>
                    </a:lnTo>
                    <a:lnTo>
                      <a:pt x="12" y="4"/>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059" name="Freeform 2876"/>
            <p:cNvSpPr>
              <a:spLocks/>
            </p:cNvSpPr>
            <p:nvPr/>
          </p:nvSpPr>
          <p:spPr bwMode="auto">
            <a:xfrm>
              <a:off x="2895601" y="4696388"/>
              <a:ext cx="166688" cy="73025"/>
            </a:xfrm>
            <a:custGeom>
              <a:avLst/>
              <a:gdLst>
                <a:gd name="T0" fmla="*/ 2 w 105"/>
                <a:gd name="T1" fmla="*/ 14 h 46"/>
                <a:gd name="T2" fmla="*/ 20 w 105"/>
                <a:gd name="T3" fmla="*/ 15 h 46"/>
                <a:gd name="T4" fmla="*/ 30 w 105"/>
                <a:gd name="T5" fmla="*/ 27 h 46"/>
                <a:gd name="T6" fmla="*/ 51 w 105"/>
                <a:gd name="T7" fmla="*/ 28 h 46"/>
                <a:gd name="T8" fmla="*/ 59 w 105"/>
                <a:gd name="T9" fmla="*/ 20 h 46"/>
                <a:gd name="T10" fmla="*/ 73 w 105"/>
                <a:gd name="T11" fmla="*/ 12 h 46"/>
                <a:gd name="T12" fmla="*/ 76 w 105"/>
                <a:gd name="T13" fmla="*/ 22 h 46"/>
                <a:gd name="T14" fmla="*/ 81 w 105"/>
                <a:gd name="T15" fmla="*/ 25 h 46"/>
                <a:gd name="T16" fmla="*/ 83 w 105"/>
                <a:gd name="T17" fmla="*/ 37 h 46"/>
                <a:gd name="T18" fmla="*/ 74 w 105"/>
                <a:gd name="T19" fmla="*/ 41 h 46"/>
                <a:gd name="T20" fmla="*/ 62 w 105"/>
                <a:gd name="T21" fmla="*/ 37 h 46"/>
                <a:gd name="T22" fmla="*/ 65 w 105"/>
                <a:gd name="T23" fmla="*/ 42 h 46"/>
                <a:gd name="T24" fmla="*/ 76 w 105"/>
                <a:gd name="T25" fmla="*/ 46 h 46"/>
                <a:gd name="T26" fmla="*/ 83 w 105"/>
                <a:gd name="T27" fmla="*/ 43 h 46"/>
                <a:gd name="T28" fmla="*/ 87 w 105"/>
                <a:gd name="T29" fmla="*/ 38 h 46"/>
                <a:gd name="T30" fmla="*/ 86 w 105"/>
                <a:gd name="T31" fmla="*/ 28 h 46"/>
                <a:gd name="T32" fmla="*/ 95 w 105"/>
                <a:gd name="T33" fmla="*/ 35 h 46"/>
                <a:gd name="T34" fmla="*/ 105 w 105"/>
                <a:gd name="T35" fmla="*/ 17 h 46"/>
                <a:gd name="T36" fmla="*/ 96 w 105"/>
                <a:gd name="T37" fmla="*/ 19 h 46"/>
                <a:gd name="T38" fmla="*/ 86 w 105"/>
                <a:gd name="T39" fmla="*/ 19 h 46"/>
                <a:gd name="T40" fmla="*/ 79 w 105"/>
                <a:gd name="T41" fmla="*/ 11 h 46"/>
                <a:gd name="T42" fmla="*/ 84 w 105"/>
                <a:gd name="T43" fmla="*/ 5 h 46"/>
                <a:gd name="T44" fmla="*/ 70 w 105"/>
                <a:gd name="T45" fmla="*/ 0 h 46"/>
                <a:gd name="T46" fmla="*/ 62 w 105"/>
                <a:gd name="T47" fmla="*/ 1 h 46"/>
                <a:gd name="T48" fmla="*/ 56 w 105"/>
                <a:gd name="T49" fmla="*/ 4 h 46"/>
                <a:gd name="T50" fmla="*/ 53 w 105"/>
                <a:gd name="T51" fmla="*/ 12 h 46"/>
                <a:gd name="T52" fmla="*/ 41 w 105"/>
                <a:gd name="T53" fmla="*/ 20 h 46"/>
                <a:gd name="T54" fmla="*/ 27 w 105"/>
                <a:gd name="T55" fmla="*/ 5 h 46"/>
                <a:gd name="T56" fmla="*/ 0 w 105"/>
                <a:gd name="T57" fmla="*/ 9 h 46"/>
                <a:gd name="T58" fmla="*/ 2 w 105"/>
                <a:gd name="T59"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46">
                  <a:moveTo>
                    <a:pt x="2" y="14"/>
                  </a:moveTo>
                  <a:lnTo>
                    <a:pt x="20" y="15"/>
                  </a:lnTo>
                  <a:lnTo>
                    <a:pt x="30" y="27"/>
                  </a:lnTo>
                  <a:lnTo>
                    <a:pt x="51" y="28"/>
                  </a:lnTo>
                  <a:lnTo>
                    <a:pt x="59" y="20"/>
                  </a:lnTo>
                  <a:lnTo>
                    <a:pt x="73" y="12"/>
                  </a:lnTo>
                  <a:lnTo>
                    <a:pt x="76" y="22"/>
                  </a:lnTo>
                  <a:lnTo>
                    <a:pt x="81" y="25"/>
                  </a:lnTo>
                  <a:lnTo>
                    <a:pt x="83" y="37"/>
                  </a:lnTo>
                  <a:lnTo>
                    <a:pt x="74" y="41"/>
                  </a:lnTo>
                  <a:lnTo>
                    <a:pt x="62" y="37"/>
                  </a:lnTo>
                  <a:lnTo>
                    <a:pt x="65" y="42"/>
                  </a:lnTo>
                  <a:lnTo>
                    <a:pt x="76" y="46"/>
                  </a:lnTo>
                  <a:lnTo>
                    <a:pt x="83" y="43"/>
                  </a:lnTo>
                  <a:lnTo>
                    <a:pt x="87" y="38"/>
                  </a:lnTo>
                  <a:lnTo>
                    <a:pt x="86" y="28"/>
                  </a:lnTo>
                  <a:lnTo>
                    <a:pt x="95" y="35"/>
                  </a:lnTo>
                  <a:lnTo>
                    <a:pt x="105" y="17"/>
                  </a:lnTo>
                  <a:lnTo>
                    <a:pt x="96" y="19"/>
                  </a:lnTo>
                  <a:lnTo>
                    <a:pt x="86" y="19"/>
                  </a:lnTo>
                  <a:lnTo>
                    <a:pt x="79" y="11"/>
                  </a:lnTo>
                  <a:lnTo>
                    <a:pt x="84" y="5"/>
                  </a:lnTo>
                  <a:lnTo>
                    <a:pt x="70" y="0"/>
                  </a:lnTo>
                  <a:lnTo>
                    <a:pt x="62" y="1"/>
                  </a:lnTo>
                  <a:lnTo>
                    <a:pt x="56" y="4"/>
                  </a:lnTo>
                  <a:lnTo>
                    <a:pt x="53" y="12"/>
                  </a:lnTo>
                  <a:lnTo>
                    <a:pt x="41" y="20"/>
                  </a:lnTo>
                  <a:lnTo>
                    <a:pt x="27" y="5"/>
                  </a:lnTo>
                  <a:lnTo>
                    <a:pt x="0" y="9"/>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60" name="Freeform 2877"/>
            <p:cNvSpPr>
              <a:spLocks/>
            </p:cNvSpPr>
            <p:nvPr/>
          </p:nvSpPr>
          <p:spPr bwMode="auto">
            <a:xfrm>
              <a:off x="3051178" y="4888475"/>
              <a:ext cx="28575" cy="36513"/>
            </a:xfrm>
            <a:custGeom>
              <a:avLst/>
              <a:gdLst>
                <a:gd name="T0" fmla="*/ 0 w 18"/>
                <a:gd name="T1" fmla="*/ 23 h 23"/>
                <a:gd name="T2" fmla="*/ 1 w 18"/>
                <a:gd name="T3" fmla="*/ 22 h 23"/>
                <a:gd name="T4" fmla="*/ 1 w 18"/>
                <a:gd name="T5" fmla="*/ 22 h 23"/>
                <a:gd name="T6" fmla="*/ 2 w 18"/>
                <a:gd name="T7" fmla="*/ 21 h 23"/>
                <a:gd name="T8" fmla="*/ 2 w 18"/>
                <a:gd name="T9" fmla="*/ 20 h 23"/>
                <a:gd name="T10" fmla="*/ 2 w 18"/>
                <a:gd name="T11" fmla="*/ 20 h 23"/>
                <a:gd name="T12" fmla="*/ 3 w 18"/>
                <a:gd name="T13" fmla="*/ 19 h 23"/>
                <a:gd name="T14" fmla="*/ 3 w 18"/>
                <a:gd name="T15" fmla="*/ 19 h 23"/>
                <a:gd name="T16" fmla="*/ 3 w 18"/>
                <a:gd name="T17" fmla="*/ 18 h 23"/>
                <a:gd name="T18" fmla="*/ 4 w 18"/>
                <a:gd name="T19" fmla="*/ 18 h 23"/>
                <a:gd name="T20" fmla="*/ 4 w 18"/>
                <a:gd name="T21" fmla="*/ 17 h 23"/>
                <a:gd name="T22" fmla="*/ 4 w 18"/>
                <a:gd name="T23" fmla="*/ 16 h 23"/>
                <a:gd name="T24" fmla="*/ 5 w 18"/>
                <a:gd name="T25" fmla="*/ 16 h 23"/>
                <a:gd name="T26" fmla="*/ 5 w 18"/>
                <a:gd name="T27" fmla="*/ 15 h 23"/>
                <a:gd name="T28" fmla="*/ 6 w 18"/>
                <a:gd name="T29" fmla="*/ 15 h 23"/>
                <a:gd name="T30" fmla="*/ 6 w 18"/>
                <a:gd name="T31" fmla="*/ 14 h 23"/>
                <a:gd name="T32" fmla="*/ 6 w 18"/>
                <a:gd name="T33" fmla="*/ 14 h 23"/>
                <a:gd name="T34" fmla="*/ 7 w 18"/>
                <a:gd name="T35" fmla="*/ 13 h 23"/>
                <a:gd name="T36" fmla="*/ 7 w 18"/>
                <a:gd name="T37" fmla="*/ 13 h 23"/>
                <a:gd name="T38" fmla="*/ 7 w 18"/>
                <a:gd name="T39" fmla="*/ 12 h 23"/>
                <a:gd name="T40" fmla="*/ 8 w 18"/>
                <a:gd name="T41" fmla="*/ 12 h 23"/>
                <a:gd name="T42" fmla="*/ 8 w 18"/>
                <a:gd name="T43" fmla="*/ 11 h 23"/>
                <a:gd name="T44" fmla="*/ 8 w 18"/>
                <a:gd name="T45" fmla="*/ 11 h 23"/>
                <a:gd name="T46" fmla="*/ 9 w 18"/>
                <a:gd name="T47" fmla="*/ 10 h 23"/>
                <a:gd name="T48" fmla="*/ 9 w 18"/>
                <a:gd name="T49" fmla="*/ 10 h 23"/>
                <a:gd name="T50" fmla="*/ 9 w 18"/>
                <a:gd name="T51" fmla="*/ 9 h 23"/>
                <a:gd name="T52" fmla="*/ 9 w 18"/>
                <a:gd name="T53" fmla="*/ 9 h 23"/>
                <a:gd name="T54" fmla="*/ 10 w 18"/>
                <a:gd name="T55" fmla="*/ 8 h 23"/>
                <a:gd name="T56" fmla="*/ 10 w 18"/>
                <a:gd name="T57" fmla="*/ 8 h 23"/>
                <a:gd name="T58" fmla="*/ 10 w 18"/>
                <a:gd name="T59" fmla="*/ 7 h 23"/>
                <a:gd name="T60" fmla="*/ 11 w 18"/>
                <a:gd name="T61" fmla="*/ 6 h 23"/>
                <a:gd name="T62" fmla="*/ 11 w 18"/>
                <a:gd name="T63" fmla="*/ 5 h 23"/>
                <a:gd name="T64" fmla="*/ 11 w 18"/>
                <a:gd name="T65" fmla="*/ 4 h 23"/>
                <a:gd name="T66" fmla="*/ 12 w 18"/>
                <a:gd name="T67" fmla="*/ 4 h 23"/>
                <a:gd name="T68" fmla="*/ 12 w 18"/>
                <a:gd name="T69" fmla="*/ 3 h 23"/>
                <a:gd name="T70" fmla="*/ 13 w 18"/>
                <a:gd name="T71" fmla="*/ 2 h 23"/>
                <a:gd name="T72" fmla="*/ 13 w 18"/>
                <a:gd name="T73" fmla="*/ 1 h 23"/>
                <a:gd name="T74" fmla="*/ 13 w 18"/>
                <a:gd name="T75" fmla="*/ 1 h 23"/>
                <a:gd name="T76" fmla="*/ 13 w 18"/>
                <a:gd name="T77" fmla="*/ 0 h 23"/>
                <a:gd name="T78" fmla="*/ 14 w 18"/>
                <a:gd name="T79" fmla="*/ 0 h 23"/>
                <a:gd name="T80" fmla="*/ 12 w 18"/>
                <a:gd name="T8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3">
                  <a:moveTo>
                    <a:pt x="7" y="23"/>
                  </a:moveTo>
                  <a:lnTo>
                    <a:pt x="0" y="23"/>
                  </a:lnTo>
                  <a:lnTo>
                    <a:pt x="0" y="23"/>
                  </a:lnTo>
                  <a:lnTo>
                    <a:pt x="1" y="22"/>
                  </a:lnTo>
                  <a:lnTo>
                    <a:pt x="1" y="22"/>
                  </a:lnTo>
                  <a:lnTo>
                    <a:pt x="1" y="22"/>
                  </a:lnTo>
                  <a:lnTo>
                    <a:pt x="1" y="21"/>
                  </a:lnTo>
                  <a:lnTo>
                    <a:pt x="2" y="21"/>
                  </a:lnTo>
                  <a:lnTo>
                    <a:pt x="2" y="21"/>
                  </a:lnTo>
                  <a:lnTo>
                    <a:pt x="2" y="20"/>
                  </a:lnTo>
                  <a:lnTo>
                    <a:pt x="2" y="20"/>
                  </a:lnTo>
                  <a:lnTo>
                    <a:pt x="2" y="20"/>
                  </a:lnTo>
                  <a:lnTo>
                    <a:pt x="2" y="20"/>
                  </a:lnTo>
                  <a:lnTo>
                    <a:pt x="3" y="19"/>
                  </a:lnTo>
                  <a:lnTo>
                    <a:pt x="3" y="19"/>
                  </a:lnTo>
                  <a:lnTo>
                    <a:pt x="3" y="19"/>
                  </a:lnTo>
                  <a:lnTo>
                    <a:pt x="3" y="19"/>
                  </a:lnTo>
                  <a:lnTo>
                    <a:pt x="3" y="18"/>
                  </a:lnTo>
                  <a:lnTo>
                    <a:pt x="3" y="18"/>
                  </a:lnTo>
                  <a:lnTo>
                    <a:pt x="4" y="18"/>
                  </a:lnTo>
                  <a:lnTo>
                    <a:pt x="4" y="17"/>
                  </a:lnTo>
                  <a:lnTo>
                    <a:pt x="4" y="17"/>
                  </a:lnTo>
                  <a:lnTo>
                    <a:pt x="4" y="17"/>
                  </a:lnTo>
                  <a:lnTo>
                    <a:pt x="4" y="16"/>
                  </a:lnTo>
                  <a:lnTo>
                    <a:pt x="5" y="16"/>
                  </a:lnTo>
                  <a:lnTo>
                    <a:pt x="5" y="16"/>
                  </a:lnTo>
                  <a:lnTo>
                    <a:pt x="5" y="16"/>
                  </a:lnTo>
                  <a:lnTo>
                    <a:pt x="5" y="15"/>
                  </a:lnTo>
                  <a:lnTo>
                    <a:pt x="5" y="15"/>
                  </a:lnTo>
                  <a:lnTo>
                    <a:pt x="6" y="15"/>
                  </a:lnTo>
                  <a:lnTo>
                    <a:pt x="6" y="14"/>
                  </a:lnTo>
                  <a:lnTo>
                    <a:pt x="6" y="14"/>
                  </a:lnTo>
                  <a:lnTo>
                    <a:pt x="6" y="14"/>
                  </a:lnTo>
                  <a:lnTo>
                    <a:pt x="6" y="14"/>
                  </a:lnTo>
                  <a:lnTo>
                    <a:pt x="7" y="13"/>
                  </a:lnTo>
                  <a:lnTo>
                    <a:pt x="7" y="13"/>
                  </a:lnTo>
                  <a:lnTo>
                    <a:pt x="7" y="13"/>
                  </a:lnTo>
                  <a:lnTo>
                    <a:pt x="7" y="13"/>
                  </a:lnTo>
                  <a:lnTo>
                    <a:pt x="7" y="12"/>
                  </a:lnTo>
                  <a:lnTo>
                    <a:pt x="7" y="12"/>
                  </a:lnTo>
                  <a:lnTo>
                    <a:pt x="8" y="12"/>
                  </a:lnTo>
                  <a:lnTo>
                    <a:pt x="8" y="12"/>
                  </a:lnTo>
                  <a:lnTo>
                    <a:pt x="8" y="11"/>
                  </a:lnTo>
                  <a:lnTo>
                    <a:pt x="8" y="11"/>
                  </a:lnTo>
                  <a:lnTo>
                    <a:pt x="8" y="11"/>
                  </a:lnTo>
                  <a:lnTo>
                    <a:pt x="8" y="11"/>
                  </a:lnTo>
                  <a:lnTo>
                    <a:pt x="9" y="10"/>
                  </a:lnTo>
                  <a:lnTo>
                    <a:pt x="9" y="10"/>
                  </a:lnTo>
                  <a:lnTo>
                    <a:pt x="9" y="10"/>
                  </a:lnTo>
                  <a:lnTo>
                    <a:pt x="9" y="10"/>
                  </a:lnTo>
                  <a:lnTo>
                    <a:pt x="9" y="10"/>
                  </a:lnTo>
                  <a:lnTo>
                    <a:pt x="9" y="9"/>
                  </a:lnTo>
                  <a:lnTo>
                    <a:pt x="9" y="9"/>
                  </a:lnTo>
                  <a:lnTo>
                    <a:pt x="9" y="9"/>
                  </a:lnTo>
                  <a:lnTo>
                    <a:pt x="10" y="9"/>
                  </a:lnTo>
                  <a:lnTo>
                    <a:pt x="10" y="8"/>
                  </a:lnTo>
                  <a:lnTo>
                    <a:pt x="10" y="8"/>
                  </a:lnTo>
                  <a:lnTo>
                    <a:pt x="10" y="8"/>
                  </a:lnTo>
                  <a:lnTo>
                    <a:pt x="10" y="8"/>
                  </a:lnTo>
                  <a:lnTo>
                    <a:pt x="10" y="7"/>
                  </a:lnTo>
                  <a:lnTo>
                    <a:pt x="11" y="7"/>
                  </a:lnTo>
                  <a:lnTo>
                    <a:pt x="11" y="6"/>
                  </a:lnTo>
                  <a:lnTo>
                    <a:pt x="11" y="6"/>
                  </a:lnTo>
                  <a:lnTo>
                    <a:pt x="11" y="5"/>
                  </a:lnTo>
                  <a:lnTo>
                    <a:pt x="11" y="5"/>
                  </a:lnTo>
                  <a:lnTo>
                    <a:pt x="11" y="4"/>
                  </a:lnTo>
                  <a:lnTo>
                    <a:pt x="12" y="4"/>
                  </a:lnTo>
                  <a:lnTo>
                    <a:pt x="12" y="4"/>
                  </a:lnTo>
                  <a:lnTo>
                    <a:pt x="12" y="3"/>
                  </a:lnTo>
                  <a:lnTo>
                    <a:pt x="12" y="3"/>
                  </a:lnTo>
                  <a:lnTo>
                    <a:pt x="12" y="2"/>
                  </a:lnTo>
                  <a:lnTo>
                    <a:pt x="13" y="2"/>
                  </a:lnTo>
                  <a:lnTo>
                    <a:pt x="13" y="2"/>
                  </a:lnTo>
                  <a:lnTo>
                    <a:pt x="13" y="1"/>
                  </a:lnTo>
                  <a:lnTo>
                    <a:pt x="13" y="1"/>
                  </a:lnTo>
                  <a:lnTo>
                    <a:pt x="13" y="1"/>
                  </a:lnTo>
                  <a:lnTo>
                    <a:pt x="13" y="0"/>
                  </a:lnTo>
                  <a:lnTo>
                    <a:pt x="13" y="0"/>
                  </a:lnTo>
                  <a:lnTo>
                    <a:pt x="14" y="0"/>
                  </a:lnTo>
                  <a:lnTo>
                    <a:pt x="14" y="0"/>
                  </a:lnTo>
                  <a:lnTo>
                    <a:pt x="18" y="3"/>
                  </a:lnTo>
                  <a:lnTo>
                    <a:pt x="12" y="14"/>
                  </a:lnTo>
                  <a:lnTo>
                    <a:pt x="7" y="23"/>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61" name="Freeform 2878"/>
            <p:cNvSpPr>
              <a:spLocks/>
            </p:cNvSpPr>
            <p:nvPr/>
          </p:nvSpPr>
          <p:spPr bwMode="auto">
            <a:xfrm>
              <a:off x="3059115" y="4891648"/>
              <a:ext cx="23813" cy="33338"/>
            </a:xfrm>
            <a:custGeom>
              <a:avLst/>
              <a:gdLst>
                <a:gd name="T0" fmla="*/ 12 w 15"/>
                <a:gd name="T1" fmla="*/ 0 h 21"/>
                <a:gd name="T2" fmla="*/ 12 w 15"/>
                <a:gd name="T3" fmla="*/ 0 h 21"/>
                <a:gd name="T4" fmla="*/ 12 w 15"/>
                <a:gd name="T5" fmla="*/ 1 h 21"/>
                <a:gd name="T6" fmla="*/ 12 w 15"/>
                <a:gd name="T7" fmla="*/ 1 h 21"/>
                <a:gd name="T8" fmla="*/ 11 w 15"/>
                <a:gd name="T9" fmla="*/ 2 h 21"/>
                <a:gd name="T10" fmla="*/ 11 w 15"/>
                <a:gd name="T11" fmla="*/ 3 h 21"/>
                <a:gd name="T12" fmla="*/ 11 w 15"/>
                <a:gd name="T13" fmla="*/ 3 h 21"/>
                <a:gd name="T14" fmla="*/ 11 w 15"/>
                <a:gd name="T15" fmla="*/ 4 h 21"/>
                <a:gd name="T16" fmla="*/ 10 w 15"/>
                <a:gd name="T17" fmla="*/ 5 h 21"/>
                <a:gd name="T18" fmla="*/ 10 w 15"/>
                <a:gd name="T19" fmla="*/ 5 h 21"/>
                <a:gd name="T20" fmla="*/ 10 w 15"/>
                <a:gd name="T21" fmla="*/ 6 h 21"/>
                <a:gd name="T22" fmla="*/ 9 w 15"/>
                <a:gd name="T23" fmla="*/ 7 h 21"/>
                <a:gd name="T24" fmla="*/ 9 w 15"/>
                <a:gd name="T25" fmla="*/ 7 h 21"/>
                <a:gd name="T26" fmla="*/ 8 w 15"/>
                <a:gd name="T27" fmla="*/ 8 h 21"/>
                <a:gd name="T28" fmla="*/ 8 w 15"/>
                <a:gd name="T29" fmla="*/ 9 h 21"/>
                <a:gd name="T30" fmla="*/ 8 w 15"/>
                <a:gd name="T31" fmla="*/ 10 h 21"/>
                <a:gd name="T32" fmla="*/ 7 w 15"/>
                <a:gd name="T33" fmla="*/ 11 h 21"/>
                <a:gd name="T34" fmla="*/ 6 w 15"/>
                <a:gd name="T35" fmla="*/ 11 h 21"/>
                <a:gd name="T36" fmla="*/ 6 w 15"/>
                <a:gd name="T37" fmla="*/ 12 h 21"/>
                <a:gd name="T38" fmla="*/ 5 w 15"/>
                <a:gd name="T39" fmla="*/ 13 h 21"/>
                <a:gd name="T40" fmla="*/ 5 w 15"/>
                <a:gd name="T41" fmla="*/ 14 h 21"/>
                <a:gd name="T42" fmla="*/ 4 w 15"/>
                <a:gd name="T43" fmla="*/ 15 h 21"/>
                <a:gd name="T44" fmla="*/ 4 w 15"/>
                <a:gd name="T45" fmla="*/ 16 h 21"/>
                <a:gd name="T46" fmla="*/ 3 w 15"/>
                <a:gd name="T47" fmla="*/ 17 h 21"/>
                <a:gd name="T48" fmla="*/ 3 w 15"/>
                <a:gd name="T49" fmla="*/ 18 h 21"/>
                <a:gd name="T50" fmla="*/ 2 w 15"/>
                <a:gd name="T51" fmla="*/ 18 h 21"/>
                <a:gd name="T52" fmla="*/ 1 w 15"/>
                <a:gd name="T53" fmla="*/ 19 h 21"/>
                <a:gd name="T54" fmla="*/ 1 w 15"/>
                <a:gd name="T55" fmla="*/ 20 h 21"/>
                <a:gd name="T56" fmla="*/ 4 w 15"/>
                <a:gd name="T57" fmla="*/ 21 h 21"/>
                <a:gd name="T58" fmla="*/ 4 w 15"/>
                <a:gd name="T59" fmla="*/ 21 h 21"/>
                <a:gd name="T60" fmla="*/ 4 w 15"/>
                <a:gd name="T61" fmla="*/ 20 h 21"/>
                <a:gd name="T62" fmla="*/ 5 w 15"/>
                <a:gd name="T63" fmla="*/ 20 h 21"/>
                <a:gd name="T64" fmla="*/ 6 w 15"/>
                <a:gd name="T65" fmla="*/ 19 h 21"/>
                <a:gd name="T66" fmla="*/ 6 w 15"/>
                <a:gd name="T67" fmla="*/ 19 h 21"/>
                <a:gd name="T68" fmla="*/ 6 w 15"/>
                <a:gd name="T69" fmla="*/ 18 h 21"/>
                <a:gd name="T70" fmla="*/ 6 w 15"/>
                <a:gd name="T71" fmla="*/ 18 h 21"/>
                <a:gd name="T72" fmla="*/ 7 w 15"/>
                <a:gd name="T73" fmla="*/ 17 h 21"/>
                <a:gd name="T74" fmla="*/ 7 w 15"/>
                <a:gd name="T75" fmla="*/ 16 h 21"/>
                <a:gd name="T76" fmla="*/ 8 w 15"/>
                <a:gd name="T77" fmla="*/ 16 h 21"/>
                <a:gd name="T78" fmla="*/ 8 w 15"/>
                <a:gd name="T79" fmla="*/ 15 h 21"/>
                <a:gd name="T80" fmla="*/ 9 w 15"/>
                <a:gd name="T81" fmla="*/ 14 h 21"/>
                <a:gd name="T82" fmla="*/ 9 w 15"/>
                <a:gd name="T83" fmla="*/ 13 h 21"/>
                <a:gd name="T84" fmla="*/ 10 w 15"/>
                <a:gd name="T85" fmla="*/ 12 h 21"/>
                <a:gd name="T86" fmla="*/ 10 w 15"/>
                <a:gd name="T87" fmla="*/ 12 h 21"/>
                <a:gd name="T88" fmla="*/ 10 w 15"/>
                <a:gd name="T89" fmla="*/ 11 h 21"/>
                <a:gd name="T90" fmla="*/ 11 w 15"/>
                <a:gd name="T91" fmla="*/ 10 h 21"/>
                <a:gd name="T92" fmla="*/ 11 w 15"/>
                <a:gd name="T93" fmla="*/ 9 h 21"/>
                <a:gd name="T94" fmla="*/ 12 w 15"/>
                <a:gd name="T95" fmla="*/ 9 h 21"/>
                <a:gd name="T96" fmla="*/ 12 w 15"/>
                <a:gd name="T97" fmla="*/ 8 h 21"/>
                <a:gd name="T98" fmla="*/ 13 w 15"/>
                <a:gd name="T99" fmla="*/ 7 h 21"/>
                <a:gd name="T100" fmla="*/ 13 w 15"/>
                <a:gd name="T101" fmla="*/ 6 h 21"/>
                <a:gd name="T102" fmla="*/ 14 w 15"/>
                <a:gd name="T103" fmla="*/ 5 h 21"/>
                <a:gd name="T104" fmla="*/ 14 w 15"/>
                <a:gd name="T105" fmla="*/ 4 h 21"/>
                <a:gd name="T106" fmla="*/ 14 w 15"/>
                <a:gd name="T107" fmla="*/ 3 h 21"/>
                <a:gd name="T108" fmla="*/ 15 w 15"/>
                <a:gd name="T109" fmla="*/ 2 h 21"/>
                <a:gd name="T110" fmla="*/ 15 w 15"/>
                <a:gd name="T111" fmla="*/ 2 h 21"/>
                <a:gd name="T112" fmla="*/ 12 w 15"/>
                <a:gd name="T11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 h="21">
                  <a:moveTo>
                    <a:pt x="12" y="0"/>
                  </a:moveTo>
                  <a:lnTo>
                    <a:pt x="12" y="0"/>
                  </a:lnTo>
                  <a:lnTo>
                    <a:pt x="12" y="0"/>
                  </a:lnTo>
                  <a:lnTo>
                    <a:pt x="12" y="0"/>
                  </a:lnTo>
                  <a:lnTo>
                    <a:pt x="12" y="0"/>
                  </a:lnTo>
                  <a:lnTo>
                    <a:pt x="12" y="1"/>
                  </a:lnTo>
                  <a:lnTo>
                    <a:pt x="12" y="1"/>
                  </a:lnTo>
                  <a:lnTo>
                    <a:pt x="12" y="1"/>
                  </a:lnTo>
                  <a:lnTo>
                    <a:pt x="11" y="2"/>
                  </a:lnTo>
                  <a:lnTo>
                    <a:pt x="11" y="2"/>
                  </a:lnTo>
                  <a:lnTo>
                    <a:pt x="11" y="2"/>
                  </a:lnTo>
                  <a:lnTo>
                    <a:pt x="11" y="3"/>
                  </a:lnTo>
                  <a:lnTo>
                    <a:pt x="11" y="3"/>
                  </a:lnTo>
                  <a:lnTo>
                    <a:pt x="11" y="3"/>
                  </a:lnTo>
                  <a:lnTo>
                    <a:pt x="11" y="4"/>
                  </a:lnTo>
                  <a:lnTo>
                    <a:pt x="11" y="4"/>
                  </a:lnTo>
                  <a:lnTo>
                    <a:pt x="10" y="4"/>
                  </a:lnTo>
                  <a:lnTo>
                    <a:pt x="10" y="5"/>
                  </a:lnTo>
                  <a:lnTo>
                    <a:pt x="10" y="5"/>
                  </a:lnTo>
                  <a:lnTo>
                    <a:pt x="10" y="5"/>
                  </a:lnTo>
                  <a:lnTo>
                    <a:pt x="10" y="5"/>
                  </a:lnTo>
                  <a:lnTo>
                    <a:pt x="10" y="6"/>
                  </a:lnTo>
                  <a:lnTo>
                    <a:pt x="9" y="6"/>
                  </a:lnTo>
                  <a:lnTo>
                    <a:pt x="9" y="7"/>
                  </a:lnTo>
                  <a:lnTo>
                    <a:pt x="9" y="7"/>
                  </a:lnTo>
                  <a:lnTo>
                    <a:pt x="9" y="7"/>
                  </a:lnTo>
                  <a:lnTo>
                    <a:pt x="9" y="8"/>
                  </a:lnTo>
                  <a:lnTo>
                    <a:pt x="8" y="8"/>
                  </a:lnTo>
                  <a:lnTo>
                    <a:pt x="8" y="9"/>
                  </a:lnTo>
                  <a:lnTo>
                    <a:pt x="8" y="9"/>
                  </a:lnTo>
                  <a:lnTo>
                    <a:pt x="8" y="10"/>
                  </a:lnTo>
                  <a:lnTo>
                    <a:pt x="8" y="10"/>
                  </a:lnTo>
                  <a:lnTo>
                    <a:pt x="7" y="10"/>
                  </a:lnTo>
                  <a:lnTo>
                    <a:pt x="7" y="11"/>
                  </a:lnTo>
                  <a:lnTo>
                    <a:pt x="7" y="11"/>
                  </a:lnTo>
                  <a:lnTo>
                    <a:pt x="6" y="11"/>
                  </a:lnTo>
                  <a:lnTo>
                    <a:pt x="6" y="12"/>
                  </a:lnTo>
                  <a:lnTo>
                    <a:pt x="6" y="12"/>
                  </a:lnTo>
                  <a:lnTo>
                    <a:pt x="6" y="13"/>
                  </a:lnTo>
                  <a:lnTo>
                    <a:pt x="5" y="13"/>
                  </a:lnTo>
                  <a:lnTo>
                    <a:pt x="5" y="14"/>
                  </a:lnTo>
                  <a:lnTo>
                    <a:pt x="5" y="14"/>
                  </a:lnTo>
                  <a:lnTo>
                    <a:pt x="5" y="14"/>
                  </a:lnTo>
                  <a:lnTo>
                    <a:pt x="4" y="15"/>
                  </a:lnTo>
                  <a:lnTo>
                    <a:pt x="4" y="15"/>
                  </a:lnTo>
                  <a:lnTo>
                    <a:pt x="4" y="16"/>
                  </a:lnTo>
                  <a:lnTo>
                    <a:pt x="3" y="16"/>
                  </a:lnTo>
                  <a:lnTo>
                    <a:pt x="3" y="17"/>
                  </a:lnTo>
                  <a:lnTo>
                    <a:pt x="3" y="17"/>
                  </a:lnTo>
                  <a:lnTo>
                    <a:pt x="3" y="18"/>
                  </a:lnTo>
                  <a:lnTo>
                    <a:pt x="2" y="18"/>
                  </a:lnTo>
                  <a:lnTo>
                    <a:pt x="2" y="18"/>
                  </a:lnTo>
                  <a:lnTo>
                    <a:pt x="2" y="19"/>
                  </a:lnTo>
                  <a:lnTo>
                    <a:pt x="1" y="19"/>
                  </a:lnTo>
                  <a:lnTo>
                    <a:pt x="1" y="19"/>
                  </a:lnTo>
                  <a:lnTo>
                    <a:pt x="1" y="20"/>
                  </a:lnTo>
                  <a:lnTo>
                    <a:pt x="0" y="20"/>
                  </a:lnTo>
                  <a:lnTo>
                    <a:pt x="4" y="21"/>
                  </a:lnTo>
                  <a:lnTo>
                    <a:pt x="4" y="21"/>
                  </a:lnTo>
                  <a:lnTo>
                    <a:pt x="4" y="21"/>
                  </a:lnTo>
                  <a:lnTo>
                    <a:pt x="4" y="21"/>
                  </a:lnTo>
                  <a:lnTo>
                    <a:pt x="4" y="20"/>
                  </a:lnTo>
                  <a:lnTo>
                    <a:pt x="5" y="20"/>
                  </a:lnTo>
                  <a:lnTo>
                    <a:pt x="5" y="20"/>
                  </a:lnTo>
                  <a:lnTo>
                    <a:pt x="5" y="19"/>
                  </a:lnTo>
                  <a:lnTo>
                    <a:pt x="6" y="19"/>
                  </a:lnTo>
                  <a:lnTo>
                    <a:pt x="6" y="19"/>
                  </a:lnTo>
                  <a:lnTo>
                    <a:pt x="6" y="19"/>
                  </a:lnTo>
                  <a:lnTo>
                    <a:pt x="6" y="18"/>
                  </a:lnTo>
                  <a:lnTo>
                    <a:pt x="6" y="18"/>
                  </a:lnTo>
                  <a:lnTo>
                    <a:pt x="6" y="18"/>
                  </a:lnTo>
                  <a:lnTo>
                    <a:pt x="6" y="18"/>
                  </a:lnTo>
                  <a:lnTo>
                    <a:pt x="7" y="17"/>
                  </a:lnTo>
                  <a:lnTo>
                    <a:pt x="7" y="17"/>
                  </a:lnTo>
                  <a:lnTo>
                    <a:pt x="7" y="17"/>
                  </a:lnTo>
                  <a:lnTo>
                    <a:pt x="7" y="16"/>
                  </a:lnTo>
                  <a:lnTo>
                    <a:pt x="8" y="16"/>
                  </a:lnTo>
                  <a:lnTo>
                    <a:pt x="8" y="16"/>
                  </a:lnTo>
                  <a:lnTo>
                    <a:pt x="8" y="15"/>
                  </a:lnTo>
                  <a:lnTo>
                    <a:pt x="8" y="15"/>
                  </a:lnTo>
                  <a:lnTo>
                    <a:pt x="8" y="14"/>
                  </a:lnTo>
                  <a:lnTo>
                    <a:pt x="9" y="14"/>
                  </a:lnTo>
                  <a:lnTo>
                    <a:pt x="9" y="14"/>
                  </a:lnTo>
                  <a:lnTo>
                    <a:pt x="9" y="13"/>
                  </a:lnTo>
                  <a:lnTo>
                    <a:pt x="9" y="13"/>
                  </a:lnTo>
                  <a:lnTo>
                    <a:pt x="10" y="12"/>
                  </a:lnTo>
                  <a:lnTo>
                    <a:pt x="10" y="12"/>
                  </a:lnTo>
                  <a:lnTo>
                    <a:pt x="10" y="12"/>
                  </a:lnTo>
                  <a:lnTo>
                    <a:pt x="10" y="11"/>
                  </a:lnTo>
                  <a:lnTo>
                    <a:pt x="10" y="11"/>
                  </a:lnTo>
                  <a:lnTo>
                    <a:pt x="11" y="11"/>
                  </a:lnTo>
                  <a:lnTo>
                    <a:pt x="11" y="10"/>
                  </a:lnTo>
                  <a:lnTo>
                    <a:pt x="11" y="10"/>
                  </a:lnTo>
                  <a:lnTo>
                    <a:pt x="11" y="9"/>
                  </a:lnTo>
                  <a:lnTo>
                    <a:pt x="12" y="9"/>
                  </a:lnTo>
                  <a:lnTo>
                    <a:pt x="12" y="9"/>
                  </a:lnTo>
                  <a:lnTo>
                    <a:pt x="12" y="8"/>
                  </a:lnTo>
                  <a:lnTo>
                    <a:pt x="12" y="8"/>
                  </a:lnTo>
                  <a:lnTo>
                    <a:pt x="12" y="7"/>
                  </a:lnTo>
                  <a:lnTo>
                    <a:pt x="13" y="7"/>
                  </a:lnTo>
                  <a:lnTo>
                    <a:pt x="13" y="6"/>
                  </a:lnTo>
                  <a:lnTo>
                    <a:pt x="13" y="6"/>
                  </a:lnTo>
                  <a:lnTo>
                    <a:pt x="13" y="5"/>
                  </a:lnTo>
                  <a:lnTo>
                    <a:pt x="14" y="5"/>
                  </a:lnTo>
                  <a:lnTo>
                    <a:pt x="14" y="5"/>
                  </a:lnTo>
                  <a:lnTo>
                    <a:pt x="14" y="4"/>
                  </a:lnTo>
                  <a:lnTo>
                    <a:pt x="14" y="4"/>
                  </a:lnTo>
                  <a:lnTo>
                    <a:pt x="14" y="3"/>
                  </a:lnTo>
                  <a:lnTo>
                    <a:pt x="14" y="3"/>
                  </a:lnTo>
                  <a:lnTo>
                    <a:pt x="15" y="2"/>
                  </a:lnTo>
                  <a:lnTo>
                    <a:pt x="15" y="2"/>
                  </a:lnTo>
                  <a:lnTo>
                    <a:pt x="15" y="2"/>
                  </a:lnTo>
                  <a:lnTo>
                    <a:pt x="15"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62" name="Freeform 2879"/>
            <p:cNvSpPr>
              <a:spLocks/>
            </p:cNvSpPr>
            <p:nvPr/>
          </p:nvSpPr>
          <p:spPr bwMode="auto">
            <a:xfrm>
              <a:off x="3048001" y="4885298"/>
              <a:ext cx="26988" cy="39688"/>
            </a:xfrm>
            <a:custGeom>
              <a:avLst/>
              <a:gdLst>
                <a:gd name="T0" fmla="*/ 17 w 17"/>
                <a:gd name="T1" fmla="*/ 3 h 25"/>
                <a:gd name="T2" fmla="*/ 10 w 17"/>
                <a:gd name="T3" fmla="*/ 15 h 25"/>
                <a:gd name="T4" fmla="*/ 3 w 17"/>
                <a:gd name="T5" fmla="*/ 25 h 25"/>
                <a:gd name="T6" fmla="*/ 0 w 17"/>
                <a:gd name="T7" fmla="*/ 25 h 25"/>
                <a:gd name="T8" fmla="*/ 8 w 17"/>
                <a:gd name="T9" fmla="*/ 14 h 25"/>
                <a:gd name="T10" fmla="*/ 14 w 17"/>
                <a:gd name="T11" fmla="*/ 0 h 25"/>
                <a:gd name="T12" fmla="*/ 17 w 17"/>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17" y="3"/>
                  </a:moveTo>
                  <a:lnTo>
                    <a:pt x="10" y="15"/>
                  </a:lnTo>
                  <a:lnTo>
                    <a:pt x="3" y="25"/>
                  </a:lnTo>
                  <a:lnTo>
                    <a:pt x="0" y="25"/>
                  </a:lnTo>
                  <a:lnTo>
                    <a:pt x="8" y="14"/>
                  </a:lnTo>
                  <a:lnTo>
                    <a:pt x="14" y="0"/>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63" name="Freeform 2880"/>
            <p:cNvSpPr>
              <a:spLocks/>
            </p:cNvSpPr>
            <p:nvPr/>
          </p:nvSpPr>
          <p:spPr bwMode="auto">
            <a:xfrm>
              <a:off x="2816228" y="4710675"/>
              <a:ext cx="53975" cy="55563"/>
            </a:xfrm>
            <a:custGeom>
              <a:avLst/>
              <a:gdLst>
                <a:gd name="T0" fmla="*/ 28 w 34"/>
                <a:gd name="T1" fmla="*/ 0 h 35"/>
                <a:gd name="T2" fmla="*/ 16 w 34"/>
                <a:gd name="T3" fmla="*/ 0 h 35"/>
                <a:gd name="T4" fmla="*/ 6 w 34"/>
                <a:gd name="T5" fmla="*/ 12 h 35"/>
                <a:gd name="T6" fmla="*/ 0 w 34"/>
                <a:gd name="T7" fmla="*/ 17 h 35"/>
                <a:gd name="T8" fmla="*/ 11 w 34"/>
                <a:gd name="T9" fmla="*/ 18 h 35"/>
                <a:gd name="T10" fmla="*/ 21 w 34"/>
                <a:gd name="T11" fmla="*/ 13 h 35"/>
                <a:gd name="T12" fmla="*/ 17 w 34"/>
                <a:gd name="T13" fmla="*/ 22 h 35"/>
                <a:gd name="T14" fmla="*/ 19 w 34"/>
                <a:gd name="T15" fmla="*/ 27 h 35"/>
                <a:gd name="T16" fmla="*/ 15 w 34"/>
                <a:gd name="T17" fmla="*/ 35 h 35"/>
                <a:gd name="T18" fmla="*/ 25 w 34"/>
                <a:gd name="T19" fmla="*/ 30 h 35"/>
                <a:gd name="T20" fmla="*/ 32 w 34"/>
                <a:gd name="T21" fmla="*/ 20 h 35"/>
                <a:gd name="T22" fmla="*/ 28 w 34"/>
                <a:gd name="T23" fmla="*/ 9 h 35"/>
                <a:gd name="T24" fmla="*/ 34 w 34"/>
                <a:gd name="T25" fmla="*/ 0 h 35"/>
                <a:gd name="T26" fmla="*/ 28 w 34"/>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5">
                  <a:moveTo>
                    <a:pt x="28" y="0"/>
                  </a:moveTo>
                  <a:lnTo>
                    <a:pt x="16" y="0"/>
                  </a:lnTo>
                  <a:lnTo>
                    <a:pt x="6" y="12"/>
                  </a:lnTo>
                  <a:lnTo>
                    <a:pt x="0" y="17"/>
                  </a:lnTo>
                  <a:lnTo>
                    <a:pt x="11" y="18"/>
                  </a:lnTo>
                  <a:lnTo>
                    <a:pt x="21" y="13"/>
                  </a:lnTo>
                  <a:lnTo>
                    <a:pt x="17" y="22"/>
                  </a:lnTo>
                  <a:lnTo>
                    <a:pt x="19" y="27"/>
                  </a:lnTo>
                  <a:lnTo>
                    <a:pt x="15" y="35"/>
                  </a:lnTo>
                  <a:lnTo>
                    <a:pt x="25" y="30"/>
                  </a:lnTo>
                  <a:lnTo>
                    <a:pt x="32" y="20"/>
                  </a:lnTo>
                  <a:lnTo>
                    <a:pt x="28" y="9"/>
                  </a:lnTo>
                  <a:lnTo>
                    <a:pt x="34"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64" name="Freeform 2881"/>
            <p:cNvSpPr>
              <a:spLocks/>
            </p:cNvSpPr>
            <p:nvPr/>
          </p:nvSpPr>
          <p:spPr bwMode="auto">
            <a:xfrm>
              <a:off x="2855913" y="4705913"/>
              <a:ext cx="46038" cy="36513"/>
            </a:xfrm>
            <a:custGeom>
              <a:avLst/>
              <a:gdLst>
                <a:gd name="T0" fmla="*/ 6 w 29"/>
                <a:gd name="T1" fmla="*/ 5 h 23"/>
                <a:gd name="T2" fmla="*/ 8 w 29"/>
                <a:gd name="T3" fmla="*/ 1 h 23"/>
                <a:gd name="T4" fmla="*/ 21 w 29"/>
                <a:gd name="T5" fmla="*/ 0 h 23"/>
                <a:gd name="T6" fmla="*/ 29 w 29"/>
                <a:gd name="T7" fmla="*/ 7 h 23"/>
                <a:gd name="T8" fmla="*/ 27 w 29"/>
                <a:gd name="T9" fmla="*/ 17 h 23"/>
                <a:gd name="T10" fmla="*/ 15 w 29"/>
                <a:gd name="T11" fmla="*/ 23 h 23"/>
                <a:gd name="T12" fmla="*/ 0 w 29"/>
                <a:gd name="T13" fmla="*/ 21 h 23"/>
                <a:gd name="T14" fmla="*/ 18 w 29"/>
                <a:gd name="T15" fmla="*/ 17 h 23"/>
                <a:gd name="T16" fmla="*/ 13 w 29"/>
                <a:gd name="T17" fmla="*/ 13 h 23"/>
                <a:gd name="T18" fmla="*/ 23 w 29"/>
                <a:gd name="T19" fmla="*/ 10 h 23"/>
                <a:gd name="T20" fmla="*/ 20 w 29"/>
                <a:gd name="T21" fmla="*/ 4 h 23"/>
                <a:gd name="T22" fmla="*/ 6 w 29"/>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3">
                  <a:moveTo>
                    <a:pt x="6" y="5"/>
                  </a:moveTo>
                  <a:lnTo>
                    <a:pt x="8" y="1"/>
                  </a:lnTo>
                  <a:lnTo>
                    <a:pt x="21" y="0"/>
                  </a:lnTo>
                  <a:lnTo>
                    <a:pt x="29" y="7"/>
                  </a:lnTo>
                  <a:lnTo>
                    <a:pt x="27" y="17"/>
                  </a:lnTo>
                  <a:lnTo>
                    <a:pt x="15" y="23"/>
                  </a:lnTo>
                  <a:lnTo>
                    <a:pt x="0" y="21"/>
                  </a:lnTo>
                  <a:lnTo>
                    <a:pt x="18" y="17"/>
                  </a:lnTo>
                  <a:lnTo>
                    <a:pt x="13" y="13"/>
                  </a:lnTo>
                  <a:lnTo>
                    <a:pt x="23" y="10"/>
                  </a:lnTo>
                  <a:lnTo>
                    <a:pt x="20" y="4"/>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65" name="Freeform 2882"/>
            <p:cNvSpPr>
              <a:spLocks/>
            </p:cNvSpPr>
            <p:nvPr/>
          </p:nvSpPr>
          <p:spPr bwMode="auto">
            <a:xfrm>
              <a:off x="2895601" y="4732900"/>
              <a:ext cx="160338" cy="123825"/>
            </a:xfrm>
            <a:custGeom>
              <a:avLst/>
              <a:gdLst>
                <a:gd name="T0" fmla="*/ 101 w 101"/>
                <a:gd name="T1" fmla="*/ 0 h 78"/>
                <a:gd name="T2" fmla="*/ 100 w 101"/>
                <a:gd name="T3" fmla="*/ 12 h 78"/>
                <a:gd name="T4" fmla="*/ 93 w 101"/>
                <a:gd name="T5" fmla="*/ 29 h 78"/>
                <a:gd name="T6" fmla="*/ 88 w 101"/>
                <a:gd name="T7" fmla="*/ 44 h 78"/>
                <a:gd name="T8" fmla="*/ 84 w 101"/>
                <a:gd name="T9" fmla="*/ 54 h 78"/>
                <a:gd name="T10" fmla="*/ 76 w 101"/>
                <a:gd name="T11" fmla="*/ 60 h 78"/>
                <a:gd name="T12" fmla="*/ 78 w 101"/>
                <a:gd name="T13" fmla="*/ 68 h 78"/>
                <a:gd name="T14" fmla="*/ 61 w 101"/>
                <a:gd name="T15" fmla="*/ 76 h 78"/>
                <a:gd name="T16" fmla="*/ 43 w 101"/>
                <a:gd name="T17" fmla="*/ 78 h 78"/>
                <a:gd name="T18" fmla="*/ 19 w 101"/>
                <a:gd name="T19" fmla="*/ 68 h 78"/>
                <a:gd name="T20" fmla="*/ 3 w 101"/>
                <a:gd name="T21" fmla="*/ 53 h 78"/>
                <a:gd name="T22" fmla="*/ 0 w 101"/>
                <a:gd name="T23" fmla="*/ 40 h 78"/>
                <a:gd name="T24" fmla="*/ 0 w 101"/>
                <a:gd name="T25" fmla="*/ 37 h 78"/>
                <a:gd name="T26" fmla="*/ 3 w 101"/>
                <a:gd name="T27" fmla="*/ 33 h 78"/>
                <a:gd name="T28" fmla="*/ 0 w 101"/>
                <a:gd name="T29" fmla="*/ 27 h 78"/>
                <a:gd name="T30" fmla="*/ 0 w 101"/>
                <a:gd name="T31" fmla="*/ 18 h 78"/>
                <a:gd name="T32" fmla="*/ 7 w 101"/>
                <a:gd name="T33" fmla="*/ 10 h 78"/>
                <a:gd name="T34" fmla="*/ 9 w 101"/>
                <a:gd name="T35" fmla="*/ 16 h 78"/>
                <a:gd name="T36" fmla="*/ 6 w 101"/>
                <a:gd name="T37" fmla="*/ 23 h 78"/>
                <a:gd name="T38" fmla="*/ 6 w 101"/>
                <a:gd name="T39" fmla="*/ 30 h 78"/>
                <a:gd name="T40" fmla="*/ 12 w 101"/>
                <a:gd name="T41" fmla="*/ 41 h 78"/>
                <a:gd name="T42" fmla="*/ 6 w 101"/>
                <a:gd name="T43" fmla="*/ 40 h 78"/>
                <a:gd name="T44" fmla="*/ 6 w 101"/>
                <a:gd name="T45" fmla="*/ 49 h 78"/>
                <a:gd name="T46" fmla="*/ 18 w 101"/>
                <a:gd name="T47" fmla="*/ 62 h 78"/>
                <a:gd name="T48" fmla="*/ 31 w 101"/>
                <a:gd name="T49" fmla="*/ 69 h 78"/>
                <a:gd name="T50" fmla="*/ 50 w 101"/>
                <a:gd name="T51" fmla="*/ 72 h 78"/>
                <a:gd name="T52" fmla="*/ 73 w 101"/>
                <a:gd name="T53" fmla="*/ 67 h 78"/>
                <a:gd name="T54" fmla="*/ 72 w 101"/>
                <a:gd name="T55" fmla="*/ 60 h 78"/>
                <a:gd name="T56" fmla="*/ 51 w 101"/>
                <a:gd name="T57" fmla="*/ 63 h 78"/>
                <a:gd name="T58" fmla="*/ 35 w 101"/>
                <a:gd name="T59" fmla="*/ 53 h 78"/>
                <a:gd name="T60" fmla="*/ 22 w 101"/>
                <a:gd name="T61" fmla="*/ 46 h 78"/>
                <a:gd name="T62" fmla="*/ 46 w 101"/>
                <a:gd name="T63" fmla="*/ 57 h 78"/>
                <a:gd name="T64" fmla="*/ 60 w 101"/>
                <a:gd name="T65" fmla="*/ 59 h 78"/>
                <a:gd name="T66" fmla="*/ 71 w 101"/>
                <a:gd name="T67" fmla="*/ 58 h 78"/>
                <a:gd name="T68" fmla="*/ 82 w 101"/>
                <a:gd name="T69" fmla="*/ 50 h 78"/>
                <a:gd name="T70" fmla="*/ 84 w 101"/>
                <a:gd name="T71" fmla="*/ 39 h 78"/>
                <a:gd name="T72" fmla="*/ 95 w 101"/>
                <a:gd name="T73" fmla="*/ 19 h 78"/>
                <a:gd name="T74" fmla="*/ 95 w 101"/>
                <a:gd name="T75" fmla="*/ 8 h 78"/>
                <a:gd name="T76" fmla="*/ 101 w 101"/>
                <a:gd name="T7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78">
                  <a:moveTo>
                    <a:pt x="101" y="0"/>
                  </a:moveTo>
                  <a:lnTo>
                    <a:pt x="100" y="12"/>
                  </a:lnTo>
                  <a:lnTo>
                    <a:pt x="93" y="29"/>
                  </a:lnTo>
                  <a:lnTo>
                    <a:pt x="88" y="44"/>
                  </a:lnTo>
                  <a:lnTo>
                    <a:pt x="84" y="54"/>
                  </a:lnTo>
                  <a:lnTo>
                    <a:pt x="76" y="60"/>
                  </a:lnTo>
                  <a:lnTo>
                    <a:pt x="78" y="68"/>
                  </a:lnTo>
                  <a:lnTo>
                    <a:pt x="61" y="76"/>
                  </a:lnTo>
                  <a:lnTo>
                    <a:pt x="43" y="78"/>
                  </a:lnTo>
                  <a:lnTo>
                    <a:pt x="19" y="68"/>
                  </a:lnTo>
                  <a:lnTo>
                    <a:pt x="3" y="53"/>
                  </a:lnTo>
                  <a:lnTo>
                    <a:pt x="0" y="40"/>
                  </a:lnTo>
                  <a:lnTo>
                    <a:pt x="0" y="37"/>
                  </a:lnTo>
                  <a:lnTo>
                    <a:pt x="3" y="33"/>
                  </a:lnTo>
                  <a:lnTo>
                    <a:pt x="0" y="27"/>
                  </a:lnTo>
                  <a:lnTo>
                    <a:pt x="0" y="18"/>
                  </a:lnTo>
                  <a:lnTo>
                    <a:pt x="7" y="10"/>
                  </a:lnTo>
                  <a:lnTo>
                    <a:pt x="9" y="16"/>
                  </a:lnTo>
                  <a:lnTo>
                    <a:pt x="6" y="23"/>
                  </a:lnTo>
                  <a:lnTo>
                    <a:pt x="6" y="30"/>
                  </a:lnTo>
                  <a:lnTo>
                    <a:pt x="12" y="41"/>
                  </a:lnTo>
                  <a:lnTo>
                    <a:pt x="6" y="40"/>
                  </a:lnTo>
                  <a:lnTo>
                    <a:pt x="6" y="49"/>
                  </a:lnTo>
                  <a:lnTo>
                    <a:pt x="18" y="62"/>
                  </a:lnTo>
                  <a:lnTo>
                    <a:pt x="31" y="69"/>
                  </a:lnTo>
                  <a:lnTo>
                    <a:pt x="50" y="72"/>
                  </a:lnTo>
                  <a:lnTo>
                    <a:pt x="73" y="67"/>
                  </a:lnTo>
                  <a:lnTo>
                    <a:pt x="72" y="60"/>
                  </a:lnTo>
                  <a:lnTo>
                    <a:pt x="51" y="63"/>
                  </a:lnTo>
                  <a:lnTo>
                    <a:pt x="35" y="53"/>
                  </a:lnTo>
                  <a:lnTo>
                    <a:pt x="22" y="46"/>
                  </a:lnTo>
                  <a:lnTo>
                    <a:pt x="46" y="57"/>
                  </a:lnTo>
                  <a:lnTo>
                    <a:pt x="60" y="59"/>
                  </a:lnTo>
                  <a:lnTo>
                    <a:pt x="71" y="58"/>
                  </a:lnTo>
                  <a:lnTo>
                    <a:pt x="82" y="50"/>
                  </a:lnTo>
                  <a:lnTo>
                    <a:pt x="84" y="39"/>
                  </a:lnTo>
                  <a:lnTo>
                    <a:pt x="95" y="19"/>
                  </a:lnTo>
                  <a:lnTo>
                    <a:pt x="95" y="8"/>
                  </a:lnTo>
                  <a:lnTo>
                    <a:pt x="10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66" name="Freeform 2883"/>
            <p:cNvSpPr>
              <a:spLocks/>
            </p:cNvSpPr>
            <p:nvPr/>
          </p:nvSpPr>
          <p:spPr bwMode="auto">
            <a:xfrm>
              <a:off x="2970213" y="4777348"/>
              <a:ext cx="44450" cy="31750"/>
            </a:xfrm>
            <a:custGeom>
              <a:avLst/>
              <a:gdLst>
                <a:gd name="T0" fmla="*/ 0 w 28"/>
                <a:gd name="T1" fmla="*/ 4 h 20"/>
                <a:gd name="T2" fmla="*/ 9 w 28"/>
                <a:gd name="T3" fmla="*/ 0 h 20"/>
                <a:gd name="T4" fmla="*/ 24 w 28"/>
                <a:gd name="T5" fmla="*/ 3 h 20"/>
                <a:gd name="T6" fmla="*/ 28 w 28"/>
                <a:gd name="T7" fmla="*/ 9 h 20"/>
                <a:gd name="T8" fmla="*/ 18 w 28"/>
                <a:gd name="T9" fmla="*/ 8 h 20"/>
                <a:gd name="T10" fmla="*/ 5 w 28"/>
                <a:gd name="T11" fmla="*/ 9 h 20"/>
                <a:gd name="T12" fmla="*/ 7 w 28"/>
                <a:gd name="T13" fmla="*/ 15 h 20"/>
                <a:gd name="T14" fmla="*/ 19 w 28"/>
                <a:gd name="T15" fmla="*/ 18 h 20"/>
                <a:gd name="T16" fmla="*/ 11 w 28"/>
                <a:gd name="T17" fmla="*/ 20 h 20"/>
                <a:gd name="T18" fmla="*/ 2 w 28"/>
                <a:gd name="T19" fmla="*/ 15 h 20"/>
                <a:gd name="T20" fmla="*/ 0 w 28"/>
                <a:gd name="T2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0">
                  <a:moveTo>
                    <a:pt x="0" y="4"/>
                  </a:moveTo>
                  <a:lnTo>
                    <a:pt x="9" y="0"/>
                  </a:lnTo>
                  <a:lnTo>
                    <a:pt x="24" y="3"/>
                  </a:lnTo>
                  <a:lnTo>
                    <a:pt x="28" y="9"/>
                  </a:lnTo>
                  <a:lnTo>
                    <a:pt x="18" y="8"/>
                  </a:lnTo>
                  <a:lnTo>
                    <a:pt x="5" y="9"/>
                  </a:lnTo>
                  <a:lnTo>
                    <a:pt x="7" y="15"/>
                  </a:lnTo>
                  <a:lnTo>
                    <a:pt x="19" y="18"/>
                  </a:lnTo>
                  <a:lnTo>
                    <a:pt x="11" y="20"/>
                  </a:lnTo>
                  <a:lnTo>
                    <a:pt x="2" y="15"/>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67" name="Freeform 2884"/>
            <p:cNvSpPr>
              <a:spLocks/>
            </p:cNvSpPr>
            <p:nvPr/>
          </p:nvSpPr>
          <p:spPr bwMode="auto">
            <a:xfrm>
              <a:off x="2876551" y="4785288"/>
              <a:ext cx="190500" cy="112713"/>
            </a:xfrm>
            <a:custGeom>
              <a:avLst/>
              <a:gdLst>
                <a:gd name="T0" fmla="*/ 54 w 120"/>
                <a:gd name="T1" fmla="*/ 71 h 71"/>
                <a:gd name="T2" fmla="*/ 10 w 120"/>
                <a:gd name="T3" fmla="*/ 58 h 71"/>
                <a:gd name="T4" fmla="*/ 94 w 120"/>
                <a:gd name="T5" fmla="*/ 59 h 71"/>
                <a:gd name="T6" fmla="*/ 115 w 120"/>
                <a:gd name="T7" fmla="*/ 51 h 71"/>
                <a:gd name="T8" fmla="*/ 120 w 120"/>
                <a:gd name="T9" fmla="*/ 31 h 71"/>
                <a:gd name="T10" fmla="*/ 117 w 120"/>
                <a:gd name="T11" fmla="*/ 12 h 71"/>
                <a:gd name="T12" fmla="*/ 107 w 120"/>
                <a:gd name="T13" fmla="*/ 0 h 71"/>
                <a:gd name="T14" fmla="*/ 112 w 120"/>
                <a:gd name="T15" fmla="*/ 15 h 71"/>
                <a:gd name="T16" fmla="*/ 112 w 120"/>
                <a:gd name="T17" fmla="*/ 29 h 71"/>
                <a:gd name="T18" fmla="*/ 109 w 120"/>
                <a:gd name="T19" fmla="*/ 46 h 71"/>
                <a:gd name="T20" fmla="*/ 86 w 120"/>
                <a:gd name="T21" fmla="*/ 53 h 71"/>
                <a:gd name="T22" fmla="*/ 46 w 120"/>
                <a:gd name="T23" fmla="*/ 53 h 71"/>
                <a:gd name="T24" fmla="*/ 21 w 120"/>
                <a:gd name="T25" fmla="*/ 51 h 71"/>
                <a:gd name="T26" fmla="*/ 12 w 120"/>
                <a:gd name="T27" fmla="*/ 43 h 71"/>
                <a:gd name="T28" fmla="*/ 10 w 120"/>
                <a:gd name="T29" fmla="*/ 28 h 71"/>
                <a:gd name="T30" fmla="*/ 4 w 120"/>
                <a:gd name="T31" fmla="*/ 15 h 71"/>
                <a:gd name="T32" fmla="*/ 5 w 120"/>
                <a:gd name="T33" fmla="*/ 45 h 71"/>
                <a:gd name="T34" fmla="*/ 0 w 120"/>
                <a:gd name="T35" fmla="*/ 58 h 71"/>
                <a:gd name="T36" fmla="*/ 6 w 120"/>
                <a:gd name="T37" fmla="*/ 66 h 71"/>
                <a:gd name="T38" fmla="*/ 54 w 120"/>
                <a:gd name="T3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71">
                  <a:moveTo>
                    <a:pt x="54" y="71"/>
                  </a:moveTo>
                  <a:lnTo>
                    <a:pt x="10" y="58"/>
                  </a:lnTo>
                  <a:lnTo>
                    <a:pt x="94" y="59"/>
                  </a:lnTo>
                  <a:lnTo>
                    <a:pt x="115" y="51"/>
                  </a:lnTo>
                  <a:lnTo>
                    <a:pt x="120" y="31"/>
                  </a:lnTo>
                  <a:lnTo>
                    <a:pt x="117" y="12"/>
                  </a:lnTo>
                  <a:lnTo>
                    <a:pt x="107" y="0"/>
                  </a:lnTo>
                  <a:lnTo>
                    <a:pt x="112" y="15"/>
                  </a:lnTo>
                  <a:lnTo>
                    <a:pt x="112" y="29"/>
                  </a:lnTo>
                  <a:lnTo>
                    <a:pt x="109" y="46"/>
                  </a:lnTo>
                  <a:lnTo>
                    <a:pt x="86" y="53"/>
                  </a:lnTo>
                  <a:lnTo>
                    <a:pt x="46" y="53"/>
                  </a:lnTo>
                  <a:lnTo>
                    <a:pt x="21" y="51"/>
                  </a:lnTo>
                  <a:lnTo>
                    <a:pt x="12" y="43"/>
                  </a:lnTo>
                  <a:lnTo>
                    <a:pt x="10" y="28"/>
                  </a:lnTo>
                  <a:lnTo>
                    <a:pt x="4" y="15"/>
                  </a:lnTo>
                  <a:lnTo>
                    <a:pt x="5" y="45"/>
                  </a:lnTo>
                  <a:lnTo>
                    <a:pt x="0" y="58"/>
                  </a:lnTo>
                  <a:lnTo>
                    <a:pt x="6" y="66"/>
                  </a:lnTo>
                  <a:lnTo>
                    <a:pt x="54"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068" name="Group 2887"/>
            <p:cNvGrpSpPr>
              <a:grpSpLocks/>
            </p:cNvGrpSpPr>
            <p:nvPr/>
          </p:nvGrpSpPr>
          <p:grpSpPr bwMode="auto">
            <a:xfrm>
              <a:off x="3084515" y="4831325"/>
              <a:ext cx="9525" cy="9525"/>
              <a:chOff x="1943" y="3001"/>
              <a:chExt cx="6" cy="6"/>
            </a:xfrm>
          </p:grpSpPr>
          <p:sp>
            <p:nvSpPr>
              <p:cNvPr id="4165" name="Freeform 2885"/>
              <p:cNvSpPr>
                <a:spLocks/>
              </p:cNvSpPr>
              <p:nvPr/>
            </p:nvSpPr>
            <p:spPr bwMode="auto">
              <a:xfrm>
                <a:off x="1943" y="3001"/>
                <a:ext cx="6" cy="6"/>
              </a:xfrm>
              <a:custGeom>
                <a:avLst/>
                <a:gdLst>
                  <a:gd name="T0" fmla="*/ 25 w 56"/>
                  <a:gd name="T1" fmla="*/ 1 h 60"/>
                  <a:gd name="T2" fmla="*/ 16 w 56"/>
                  <a:gd name="T3" fmla="*/ 5 h 60"/>
                  <a:gd name="T4" fmla="*/ 2 w 56"/>
                  <a:gd name="T5" fmla="*/ 39 h 60"/>
                  <a:gd name="T6" fmla="*/ 6 w 56"/>
                  <a:gd name="T7" fmla="*/ 48 h 60"/>
                  <a:gd name="T8" fmla="*/ 31 w 56"/>
                  <a:gd name="T9" fmla="*/ 58 h 60"/>
                  <a:gd name="T10" fmla="*/ 40 w 56"/>
                  <a:gd name="T11" fmla="*/ 54 h 60"/>
                  <a:gd name="T12" fmla="*/ 54 w 56"/>
                  <a:gd name="T13" fmla="*/ 21 h 60"/>
                  <a:gd name="T14" fmla="*/ 50 w 56"/>
                  <a:gd name="T15" fmla="*/ 12 h 60"/>
                  <a:gd name="T16" fmla="*/ 25 w 5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0">
                    <a:moveTo>
                      <a:pt x="25" y="1"/>
                    </a:moveTo>
                    <a:cubicBezTo>
                      <a:pt x="21" y="0"/>
                      <a:pt x="17" y="2"/>
                      <a:pt x="16" y="5"/>
                    </a:cubicBezTo>
                    <a:lnTo>
                      <a:pt x="2" y="39"/>
                    </a:lnTo>
                    <a:cubicBezTo>
                      <a:pt x="0" y="42"/>
                      <a:pt x="2" y="46"/>
                      <a:pt x="6" y="48"/>
                    </a:cubicBezTo>
                    <a:lnTo>
                      <a:pt x="31" y="58"/>
                    </a:lnTo>
                    <a:cubicBezTo>
                      <a:pt x="35" y="60"/>
                      <a:pt x="39" y="58"/>
                      <a:pt x="40" y="54"/>
                    </a:cubicBezTo>
                    <a:lnTo>
                      <a:pt x="54" y="21"/>
                    </a:lnTo>
                    <a:cubicBezTo>
                      <a:pt x="56" y="17"/>
                      <a:pt x="54" y="13"/>
                      <a:pt x="50" y="12"/>
                    </a:cubicBezTo>
                    <a:lnTo>
                      <a:pt x="25" y="1"/>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66" name="Freeform 2886"/>
              <p:cNvSpPr>
                <a:spLocks/>
              </p:cNvSpPr>
              <p:nvPr/>
            </p:nvSpPr>
            <p:spPr bwMode="auto">
              <a:xfrm>
                <a:off x="1943" y="3001"/>
                <a:ext cx="6" cy="6"/>
              </a:xfrm>
              <a:custGeom>
                <a:avLst/>
                <a:gdLst>
                  <a:gd name="T0" fmla="*/ 25 w 56"/>
                  <a:gd name="T1" fmla="*/ 1 h 60"/>
                  <a:gd name="T2" fmla="*/ 16 w 56"/>
                  <a:gd name="T3" fmla="*/ 5 h 60"/>
                  <a:gd name="T4" fmla="*/ 2 w 56"/>
                  <a:gd name="T5" fmla="*/ 39 h 60"/>
                  <a:gd name="T6" fmla="*/ 6 w 56"/>
                  <a:gd name="T7" fmla="*/ 48 h 60"/>
                  <a:gd name="T8" fmla="*/ 31 w 56"/>
                  <a:gd name="T9" fmla="*/ 58 h 60"/>
                  <a:gd name="T10" fmla="*/ 40 w 56"/>
                  <a:gd name="T11" fmla="*/ 54 h 60"/>
                  <a:gd name="T12" fmla="*/ 54 w 56"/>
                  <a:gd name="T13" fmla="*/ 21 h 60"/>
                  <a:gd name="T14" fmla="*/ 50 w 56"/>
                  <a:gd name="T15" fmla="*/ 12 h 60"/>
                  <a:gd name="T16" fmla="*/ 25 w 5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0">
                    <a:moveTo>
                      <a:pt x="25" y="1"/>
                    </a:moveTo>
                    <a:cubicBezTo>
                      <a:pt x="21" y="0"/>
                      <a:pt x="17" y="2"/>
                      <a:pt x="16" y="5"/>
                    </a:cubicBezTo>
                    <a:lnTo>
                      <a:pt x="2" y="39"/>
                    </a:lnTo>
                    <a:cubicBezTo>
                      <a:pt x="0" y="42"/>
                      <a:pt x="2" y="46"/>
                      <a:pt x="6" y="48"/>
                    </a:cubicBezTo>
                    <a:lnTo>
                      <a:pt x="31" y="58"/>
                    </a:lnTo>
                    <a:cubicBezTo>
                      <a:pt x="35" y="60"/>
                      <a:pt x="39" y="58"/>
                      <a:pt x="40" y="54"/>
                    </a:cubicBezTo>
                    <a:lnTo>
                      <a:pt x="54" y="21"/>
                    </a:lnTo>
                    <a:cubicBezTo>
                      <a:pt x="56" y="17"/>
                      <a:pt x="54" y="13"/>
                      <a:pt x="50" y="12"/>
                    </a:cubicBezTo>
                    <a:lnTo>
                      <a:pt x="25" y="1"/>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69" name="Group 2890"/>
            <p:cNvGrpSpPr>
              <a:grpSpLocks/>
            </p:cNvGrpSpPr>
            <p:nvPr/>
          </p:nvGrpSpPr>
          <p:grpSpPr bwMode="auto">
            <a:xfrm>
              <a:off x="3090865" y="4834500"/>
              <a:ext cx="9525" cy="9525"/>
              <a:chOff x="1947" y="3003"/>
              <a:chExt cx="6" cy="6"/>
            </a:xfrm>
          </p:grpSpPr>
          <p:sp>
            <p:nvSpPr>
              <p:cNvPr id="4163" name="Freeform 2888"/>
              <p:cNvSpPr>
                <a:spLocks/>
              </p:cNvSpPr>
              <p:nvPr/>
            </p:nvSpPr>
            <p:spPr bwMode="auto">
              <a:xfrm>
                <a:off x="1947" y="3003"/>
                <a:ext cx="6" cy="6"/>
              </a:xfrm>
              <a:custGeom>
                <a:avLst/>
                <a:gdLst>
                  <a:gd name="T0" fmla="*/ 21 w 59"/>
                  <a:gd name="T1" fmla="*/ 2 h 55"/>
                  <a:gd name="T2" fmla="*/ 12 w 59"/>
                  <a:gd name="T3" fmla="*/ 5 h 55"/>
                  <a:gd name="T4" fmla="*/ 1 w 59"/>
                  <a:gd name="T5" fmla="*/ 31 h 55"/>
                  <a:gd name="T6" fmla="*/ 5 w 59"/>
                  <a:gd name="T7" fmla="*/ 40 h 55"/>
                  <a:gd name="T8" fmla="*/ 38 w 59"/>
                  <a:gd name="T9" fmla="*/ 54 h 55"/>
                  <a:gd name="T10" fmla="*/ 47 w 59"/>
                  <a:gd name="T11" fmla="*/ 50 h 55"/>
                  <a:gd name="T12" fmla="*/ 58 w 59"/>
                  <a:gd name="T13" fmla="*/ 24 h 55"/>
                  <a:gd name="T14" fmla="*/ 54 w 59"/>
                  <a:gd name="T15" fmla="*/ 15 h 55"/>
                  <a:gd name="T16" fmla="*/ 21 w 5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5">
                    <a:moveTo>
                      <a:pt x="21" y="2"/>
                    </a:moveTo>
                    <a:cubicBezTo>
                      <a:pt x="17" y="0"/>
                      <a:pt x="13" y="2"/>
                      <a:pt x="12" y="5"/>
                    </a:cubicBezTo>
                    <a:lnTo>
                      <a:pt x="1" y="31"/>
                    </a:lnTo>
                    <a:cubicBezTo>
                      <a:pt x="0" y="35"/>
                      <a:pt x="1" y="39"/>
                      <a:pt x="5" y="40"/>
                    </a:cubicBezTo>
                    <a:lnTo>
                      <a:pt x="38" y="54"/>
                    </a:lnTo>
                    <a:cubicBezTo>
                      <a:pt x="42" y="55"/>
                      <a:pt x="46" y="54"/>
                      <a:pt x="47" y="50"/>
                    </a:cubicBezTo>
                    <a:lnTo>
                      <a:pt x="58" y="24"/>
                    </a:lnTo>
                    <a:cubicBezTo>
                      <a:pt x="59" y="21"/>
                      <a:pt x="58" y="17"/>
                      <a:pt x="54" y="15"/>
                    </a:cubicBezTo>
                    <a:lnTo>
                      <a:pt x="21" y="2"/>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64" name="Freeform 2889"/>
              <p:cNvSpPr>
                <a:spLocks/>
              </p:cNvSpPr>
              <p:nvPr/>
            </p:nvSpPr>
            <p:spPr bwMode="auto">
              <a:xfrm>
                <a:off x="1947" y="3003"/>
                <a:ext cx="6" cy="6"/>
              </a:xfrm>
              <a:custGeom>
                <a:avLst/>
                <a:gdLst>
                  <a:gd name="T0" fmla="*/ 21 w 59"/>
                  <a:gd name="T1" fmla="*/ 2 h 55"/>
                  <a:gd name="T2" fmla="*/ 12 w 59"/>
                  <a:gd name="T3" fmla="*/ 5 h 55"/>
                  <a:gd name="T4" fmla="*/ 1 w 59"/>
                  <a:gd name="T5" fmla="*/ 31 h 55"/>
                  <a:gd name="T6" fmla="*/ 5 w 59"/>
                  <a:gd name="T7" fmla="*/ 40 h 55"/>
                  <a:gd name="T8" fmla="*/ 38 w 59"/>
                  <a:gd name="T9" fmla="*/ 54 h 55"/>
                  <a:gd name="T10" fmla="*/ 47 w 59"/>
                  <a:gd name="T11" fmla="*/ 50 h 55"/>
                  <a:gd name="T12" fmla="*/ 58 w 59"/>
                  <a:gd name="T13" fmla="*/ 24 h 55"/>
                  <a:gd name="T14" fmla="*/ 54 w 59"/>
                  <a:gd name="T15" fmla="*/ 15 h 55"/>
                  <a:gd name="T16" fmla="*/ 21 w 5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5">
                    <a:moveTo>
                      <a:pt x="21" y="2"/>
                    </a:moveTo>
                    <a:cubicBezTo>
                      <a:pt x="17" y="0"/>
                      <a:pt x="13" y="2"/>
                      <a:pt x="12" y="5"/>
                    </a:cubicBezTo>
                    <a:lnTo>
                      <a:pt x="1" y="31"/>
                    </a:lnTo>
                    <a:cubicBezTo>
                      <a:pt x="0" y="35"/>
                      <a:pt x="1" y="39"/>
                      <a:pt x="5" y="40"/>
                    </a:cubicBezTo>
                    <a:lnTo>
                      <a:pt x="38" y="54"/>
                    </a:lnTo>
                    <a:cubicBezTo>
                      <a:pt x="42" y="55"/>
                      <a:pt x="46" y="54"/>
                      <a:pt x="47" y="50"/>
                    </a:cubicBezTo>
                    <a:lnTo>
                      <a:pt x="58" y="24"/>
                    </a:lnTo>
                    <a:cubicBezTo>
                      <a:pt x="59" y="21"/>
                      <a:pt x="58" y="17"/>
                      <a:pt x="54" y="15"/>
                    </a:cubicBezTo>
                    <a:lnTo>
                      <a:pt x="21" y="2"/>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70" name="Group 2893"/>
            <p:cNvGrpSpPr>
              <a:grpSpLocks/>
            </p:cNvGrpSpPr>
            <p:nvPr/>
          </p:nvGrpSpPr>
          <p:grpSpPr bwMode="auto">
            <a:xfrm>
              <a:off x="3098803" y="4837675"/>
              <a:ext cx="9525" cy="9525"/>
              <a:chOff x="1952" y="3005"/>
              <a:chExt cx="6" cy="6"/>
            </a:xfrm>
          </p:grpSpPr>
          <p:sp>
            <p:nvSpPr>
              <p:cNvPr id="4161" name="Freeform 2891"/>
              <p:cNvSpPr>
                <a:spLocks/>
              </p:cNvSpPr>
              <p:nvPr/>
            </p:nvSpPr>
            <p:spPr bwMode="auto">
              <a:xfrm>
                <a:off x="1952" y="3005"/>
                <a:ext cx="6" cy="6"/>
              </a:xfrm>
              <a:custGeom>
                <a:avLst/>
                <a:gdLst>
                  <a:gd name="T0" fmla="*/ 20 w 53"/>
                  <a:gd name="T1" fmla="*/ 1 h 58"/>
                  <a:gd name="T2" fmla="*/ 12 w 53"/>
                  <a:gd name="T3" fmla="*/ 6 h 58"/>
                  <a:gd name="T4" fmla="*/ 1 w 53"/>
                  <a:gd name="T5" fmla="*/ 40 h 58"/>
                  <a:gd name="T6" fmla="*/ 6 w 53"/>
                  <a:gd name="T7" fmla="*/ 49 h 58"/>
                  <a:gd name="T8" fmla="*/ 32 w 53"/>
                  <a:gd name="T9" fmla="*/ 57 h 58"/>
                  <a:gd name="T10" fmla="*/ 41 w 53"/>
                  <a:gd name="T11" fmla="*/ 52 h 58"/>
                  <a:gd name="T12" fmla="*/ 51 w 53"/>
                  <a:gd name="T13" fmla="*/ 18 h 58"/>
                  <a:gd name="T14" fmla="*/ 47 w 53"/>
                  <a:gd name="T15" fmla="*/ 9 h 58"/>
                  <a:gd name="T16" fmla="*/ 20 w 53"/>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8">
                    <a:moveTo>
                      <a:pt x="20" y="1"/>
                    </a:moveTo>
                    <a:cubicBezTo>
                      <a:pt x="16" y="0"/>
                      <a:pt x="13" y="2"/>
                      <a:pt x="12" y="6"/>
                    </a:cubicBezTo>
                    <a:lnTo>
                      <a:pt x="1" y="40"/>
                    </a:lnTo>
                    <a:cubicBezTo>
                      <a:pt x="0" y="44"/>
                      <a:pt x="2" y="48"/>
                      <a:pt x="6" y="49"/>
                    </a:cubicBezTo>
                    <a:lnTo>
                      <a:pt x="32" y="57"/>
                    </a:lnTo>
                    <a:cubicBezTo>
                      <a:pt x="36" y="58"/>
                      <a:pt x="40" y="56"/>
                      <a:pt x="41" y="52"/>
                    </a:cubicBezTo>
                    <a:lnTo>
                      <a:pt x="51" y="18"/>
                    </a:lnTo>
                    <a:cubicBezTo>
                      <a:pt x="53" y="14"/>
                      <a:pt x="50" y="10"/>
                      <a:pt x="47" y="9"/>
                    </a:cubicBezTo>
                    <a:lnTo>
                      <a:pt x="20" y="1"/>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62" name="Freeform 2892"/>
              <p:cNvSpPr>
                <a:spLocks/>
              </p:cNvSpPr>
              <p:nvPr/>
            </p:nvSpPr>
            <p:spPr bwMode="auto">
              <a:xfrm>
                <a:off x="1952" y="3005"/>
                <a:ext cx="6" cy="6"/>
              </a:xfrm>
              <a:custGeom>
                <a:avLst/>
                <a:gdLst>
                  <a:gd name="T0" fmla="*/ 20 w 53"/>
                  <a:gd name="T1" fmla="*/ 1 h 58"/>
                  <a:gd name="T2" fmla="*/ 12 w 53"/>
                  <a:gd name="T3" fmla="*/ 6 h 58"/>
                  <a:gd name="T4" fmla="*/ 1 w 53"/>
                  <a:gd name="T5" fmla="*/ 40 h 58"/>
                  <a:gd name="T6" fmla="*/ 6 w 53"/>
                  <a:gd name="T7" fmla="*/ 49 h 58"/>
                  <a:gd name="T8" fmla="*/ 32 w 53"/>
                  <a:gd name="T9" fmla="*/ 57 h 58"/>
                  <a:gd name="T10" fmla="*/ 41 w 53"/>
                  <a:gd name="T11" fmla="*/ 52 h 58"/>
                  <a:gd name="T12" fmla="*/ 51 w 53"/>
                  <a:gd name="T13" fmla="*/ 18 h 58"/>
                  <a:gd name="T14" fmla="*/ 47 w 53"/>
                  <a:gd name="T15" fmla="*/ 9 h 58"/>
                  <a:gd name="T16" fmla="*/ 20 w 53"/>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8">
                    <a:moveTo>
                      <a:pt x="20" y="1"/>
                    </a:moveTo>
                    <a:cubicBezTo>
                      <a:pt x="16" y="0"/>
                      <a:pt x="13" y="2"/>
                      <a:pt x="12" y="6"/>
                    </a:cubicBezTo>
                    <a:lnTo>
                      <a:pt x="1" y="40"/>
                    </a:lnTo>
                    <a:cubicBezTo>
                      <a:pt x="0" y="44"/>
                      <a:pt x="2" y="48"/>
                      <a:pt x="6" y="49"/>
                    </a:cubicBezTo>
                    <a:lnTo>
                      <a:pt x="32" y="57"/>
                    </a:lnTo>
                    <a:cubicBezTo>
                      <a:pt x="36" y="58"/>
                      <a:pt x="40" y="56"/>
                      <a:pt x="41" y="52"/>
                    </a:cubicBezTo>
                    <a:lnTo>
                      <a:pt x="51" y="18"/>
                    </a:lnTo>
                    <a:cubicBezTo>
                      <a:pt x="53" y="14"/>
                      <a:pt x="50" y="10"/>
                      <a:pt x="47" y="9"/>
                    </a:cubicBezTo>
                    <a:lnTo>
                      <a:pt x="20" y="1"/>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71" name="Group 2896"/>
            <p:cNvGrpSpPr>
              <a:grpSpLocks/>
            </p:cNvGrpSpPr>
            <p:nvPr/>
          </p:nvGrpSpPr>
          <p:grpSpPr bwMode="auto">
            <a:xfrm>
              <a:off x="3106740" y="4839261"/>
              <a:ext cx="9525" cy="7938"/>
              <a:chOff x="1957" y="3006"/>
              <a:chExt cx="6" cy="5"/>
            </a:xfrm>
          </p:grpSpPr>
          <p:sp>
            <p:nvSpPr>
              <p:cNvPr id="4159" name="Freeform 2894"/>
              <p:cNvSpPr>
                <a:spLocks/>
              </p:cNvSpPr>
              <p:nvPr/>
            </p:nvSpPr>
            <p:spPr bwMode="auto">
              <a:xfrm>
                <a:off x="1957" y="3006"/>
                <a:ext cx="6" cy="5"/>
              </a:xfrm>
              <a:custGeom>
                <a:avLst/>
                <a:gdLst>
                  <a:gd name="T0" fmla="*/ 8 w 58"/>
                  <a:gd name="T1" fmla="*/ 0 h 50"/>
                  <a:gd name="T2" fmla="*/ 0 w 58"/>
                  <a:gd name="T3" fmla="*/ 9 h 50"/>
                  <a:gd name="T4" fmla="*/ 0 w 58"/>
                  <a:gd name="T5" fmla="*/ 42 h 50"/>
                  <a:gd name="T6" fmla="*/ 8 w 58"/>
                  <a:gd name="T7" fmla="*/ 50 h 50"/>
                  <a:gd name="T8" fmla="*/ 50 w 58"/>
                  <a:gd name="T9" fmla="*/ 50 h 50"/>
                  <a:gd name="T10" fmla="*/ 58 w 58"/>
                  <a:gd name="T11" fmla="*/ 42 h 50"/>
                  <a:gd name="T12" fmla="*/ 58 w 58"/>
                  <a:gd name="T13" fmla="*/ 9 h 50"/>
                  <a:gd name="T14" fmla="*/ 50 w 58"/>
                  <a:gd name="T15" fmla="*/ 0 h 50"/>
                  <a:gd name="T16" fmla="*/ 8 w 5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8" y="0"/>
                    </a:moveTo>
                    <a:cubicBezTo>
                      <a:pt x="4" y="0"/>
                      <a:pt x="0" y="4"/>
                      <a:pt x="0" y="9"/>
                    </a:cubicBezTo>
                    <a:lnTo>
                      <a:pt x="0" y="42"/>
                    </a:lnTo>
                    <a:cubicBezTo>
                      <a:pt x="0" y="47"/>
                      <a:pt x="4" y="50"/>
                      <a:pt x="8" y="50"/>
                    </a:cubicBezTo>
                    <a:lnTo>
                      <a:pt x="50" y="50"/>
                    </a:lnTo>
                    <a:cubicBezTo>
                      <a:pt x="55" y="50"/>
                      <a:pt x="58" y="47"/>
                      <a:pt x="58" y="42"/>
                    </a:cubicBezTo>
                    <a:lnTo>
                      <a:pt x="58" y="9"/>
                    </a:lnTo>
                    <a:cubicBezTo>
                      <a:pt x="58" y="4"/>
                      <a:pt x="55" y="0"/>
                      <a:pt x="50" y="0"/>
                    </a:cubicBezTo>
                    <a:lnTo>
                      <a:pt x="8"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60" name="Freeform 2895"/>
              <p:cNvSpPr>
                <a:spLocks/>
              </p:cNvSpPr>
              <p:nvPr/>
            </p:nvSpPr>
            <p:spPr bwMode="auto">
              <a:xfrm>
                <a:off x="1957" y="3006"/>
                <a:ext cx="6" cy="5"/>
              </a:xfrm>
              <a:custGeom>
                <a:avLst/>
                <a:gdLst>
                  <a:gd name="T0" fmla="*/ 8 w 58"/>
                  <a:gd name="T1" fmla="*/ 0 h 50"/>
                  <a:gd name="T2" fmla="*/ 0 w 58"/>
                  <a:gd name="T3" fmla="*/ 9 h 50"/>
                  <a:gd name="T4" fmla="*/ 0 w 58"/>
                  <a:gd name="T5" fmla="*/ 42 h 50"/>
                  <a:gd name="T6" fmla="*/ 8 w 58"/>
                  <a:gd name="T7" fmla="*/ 50 h 50"/>
                  <a:gd name="T8" fmla="*/ 50 w 58"/>
                  <a:gd name="T9" fmla="*/ 50 h 50"/>
                  <a:gd name="T10" fmla="*/ 58 w 58"/>
                  <a:gd name="T11" fmla="*/ 42 h 50"/>
                  <a:gd name="T12" fmla="*/ 58 w 58"/>
                  <a:gd name="T13" fmla="*/ 9 h 50"/>
                  <a:gd name="T14" fmla="*/ 50 w 58"/>
                  <a:gd name="T15" fmla="*/ 0 h 50"/>
                  <a:gd name="T16" fmla="*/ 8 w 5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8" y="0"/>
                    </a:moveTo>
                    <a:cubicBezTo>
                      <a:pt x="4" y="0"/>
                      <a:pt x="0" y="4"/>
                      <a:pt x="0" y="9"/>
                    </a:cubicBezTo>
                    <a:lnTo>
                      <a:pt x="0" y="42"/>
                    </a:lnTo>
                    <a:cubicBezTo>
                      <a:pt x="0" y="47"/>
                      <a:pt x="4" y="50"/>
                      <a:pt x="8" y="50"/>
                    </a:cubicBezTo>
                    <a:lnTo>
                      <a:pt x="50" y="50"/>
                    </a:lnTo>
                    <a:cubicBezTo>
                      <a:pt x="55" y="50"/>
                      <a:pt x="58" y="47"/>
                      <a:pt x="58" y="42"/>
                    </a:cubicBezTo>
                    <a:lnTo>
                      <a:pt x="58" y="9"/>
                    </a:lnTo>
                    <a:cubicBezTo>
                      <a:pt x="58" y="4"/>
                      <a:pt x="55" y="0"/>
                      <a:pt x="50" y="0"/>
                    </a:cubicBezTo>
                    <a:lnTo>
                      <a:pt x="8" y="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72" name="Group 2899"/>
            <p:cNvGrpSpPr>
              <a:grpSpLocks/>
            </p:cNvGrpSpPr>
            <p:nvPr/>
          </p:nvGrpSpPr>
          <p:grpSpPr bwMode="auto">
            <a:xfrm>
              <a:off x="3116265" y="4840848"/>
              <a:ext cx="11113" cy="7938"/>
              <a:chOff x="1963" y="3007"/>
              <a:chExt cx="7" cy="5"/>
            </a:xfrm>
          </p:grpSpPr>
          <p:sp>
            <p:nvSpPr>
              <p:cNvPr id="4157" name="Freeform 2897"/>
              <p:cNvSpPr>
                <a:spLocks/>
              </p:cNvSpPr>
              <p:nvPr/>
            </p:nvSpPr>
            <p:spPr bwMode="auto">
              <a:xfrm>
                <a:off x="1963" y="3007"/>
                <a:ext cx="7" cy="5"/>
              </a:xfrm>
              <a:custGeom>
                <a:avLst/>
                <a:gdLst>
                  <a:gd name="T0" fmla="*/ 9 w 59"/>
                  <a:gd name="T1" fmla="*/ 0 h 50"/>
                  <a:gd name="T2" fmla="*/ 0 w 59"/>
                  <a:gd name="T3" fmla="*/ 8 h 50"/>
                  <a:gd name="T4" fmla="*/ 0 w 59"/>
                  <a:gd name="T5" fmla="*/ 41 h 50"/>
                  <a:gd name="T6" fmla="*/ 9 w 59"/>
                  <a:gd name="T7" fmla="*/ 50 h 50"/>
                  <a:gd name="T8" fmla="*/ 50 w 59"/>
                  <a:gd name="T9" fmla="*/ 50 h 50"/>
                  <a:gd name="T10" fmla="*/ 59 w 59"/>
                  <a:gd name="T11" fmla="*/ 41 h 50"/>
                  <a:gd name="T12" fmla="*/ 59 w 59"/>
                  <a:gd name="T13" fmla="*/ 8 h 50"/>
                  <a:gd name="T14" fmla="*/ 50 w 59"/>
                  <a:gd name="T15" fmla="*/ 0 h 50"/>
                  <a:gd name="T16" fmla="*/ 9 w 59"/>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0">
                    <a:moveTo>
                      <a:pt x="9" y="0"/>
                    </a:moveTo>
                    <a:cubicBezTo>
                      <a:pt x="4" y="0"/>
                      <a:pt x="0" y="4"/>
                      <a:pt x="0" y="8"/>
                    </a:cubicBezTo>
                    <a:lnTo>
                      <a:pt x="0" y="41"/>
                    </a:lnTo>
                    <a:cubicBezTo>
                      <a:pt x="0" y="46"/>
                      <a:pt x="4" y="50"/>
                      <a:pt x="9" y="50"/>
                    </a:cubicBezTo>
                    <a:lnTo>
                      <a:pt x="50" y="50"/>
                    </a:lnTo>
                    <a:cubicBezTo>
                      <a:pt x="55" y="50"/>
                      <a:pt x="59" y="46"/>
                      <a:pt x="59" y="41"/>
                    </a:cubicBezTo>
                    <a:lnTo>
                      <a:pt x="59" y="8"/>
                    </a:lnTo>
                    <a:cubicBezTo>
                      <a:pt x="59" y="4"/>
                      <a:pt x="55" y="0"/>
                      <a:pt x="50" y="0"/>
                    </a:cubicBezTo>
                    <a:lnTo>
                      <a:pt x="9"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58" name="Freeform 2898"/>
              <p:cNvSpPr>
                <a:spLocks/>
              </p:cNvSpPr>
              <p:nvPr/>
            </p:nvSpPr>
            <p:spPr bwMode="auto">
              <a:xfrm>
                <a:off x="1963" y="3007"/>
                <a:ext cx="7" cy="5"/>
              </a:xfrm>
              <a:custGeom>
                <a:avLst/>
                <a:gdLst>
                  <a:gd name="T0" fmla="*/ 9 w 59"/>
                  <a:gd name="T1" fmla="*/ 0 h 50"/>
                  <a:gd name="T2" fmla="*/ 0 w 59"/>
                  <a:gd name="T3" fmla="*/ 8 h 50"/>
                  <a:gd name="T4" fmla="*/ 0 w 59"/>
                  <a:gd name="T5" fmla="*/ 41 h 50"/>
                  <a:gd name="T6" fmla="*/ 9 w 59"/>
                  <a:gd name="T7" fmla="*/ 50 h 50"/>
                  <a:gd name="T8" fmla="*/ 50 w 59"/>
                  <a:gd name="T9" fmla="*/ 50 h 50"/>
                  <a:gd name="T10" fmla="*/ 59 w 59"/>
                  <a:gd name="T11" fmla="*/ 41 h 50"/>
                  <a:gd name="T12" fmla="*/ 59 w 59"/>
                  <a:gd name="T13" fmla="*/ 8 h 50"/>
                  <a:gd name="T14" fmla="*/ 50 w 59"/>
                  <a:gd name="T15" fmla="*/ 0 h 50"/>
                  <a:gd name="T16" fmla="*/ 9 w 59"/>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0">
                    <a:moveTo>
                      <a:pt x="9" y="0"/>
                    </a:moveTo>
                    <a:cubicBezTo>
                      <a:pt x="4" y="0"/>
                      <a:pt x="0" y="4"/>
                      <a:pt x="0" y="8"/>
                    </a:cubicBezTo>
                    <a:lnTo>
                      <a:pt x="0" y="41"/>
                    </a:lnTo>
                    <a:cubicBezTo>
                      <a:pt x="0" y="46"/>
                      <a:pt x="4" y="50"/>
                      <a:pt x="9" y="50"/>
                    </a:cubicBezTo>
                    <a:lnTo>
                      <a:pt x="50" y="50"/>
                    </a:lnTo>
                    <a:cubicBezTo>
                      <a:pt x="55" y="50"/>
                      <a:pt x="59" y="46"/>
                      <a:pt x="59" y="41"/>
                    </a:cubicBezTo>
                    <a:lnTo>
                      <a:pt x="59" y="8"/>
                    </a:lnTo>
                    <a:cubicBezTo>
                      <a:pt x="59" y="4"/>
                      <a:pt x="55" y="0"/>
                      <a:pt x="50" y="0"/>
                    </a:cubicBezTo>
                    <a:lnTo>
                      <a:pt x="9" y="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73" name="Group 2902"/>
            <p:cNvGrpSpPr>
              <a:grpSpLocks/>
            </p:cNvGrpSpPr>
            <p:nvPr/>
          </p:nvGrpSpPr>
          <p:grpSpPr bwMode="auto">
            <a:xfrm>
              <a:off x="3125790" y="4837675"/>
              <a:ext cx="9525" cy="11113"/>
              <a:chOff x="1969" y="3005"/>
              <a:chExt cx="6" cy="7"/>
            </a:xfrm>
          </p:grpSpPr>
          <p:sp>
            <p:nvSpPr>
              <p:cNvPr id="4155" name="Freeform 2900"/>
              <p:cNvSpPr>
                <a:spLocks/>
              </p:cNvSpPr>
              <p:nvPr/>
            </p:nvSpPr>
            <p:spPr bwMode="auto">
              <a:xfrm>
                <a:off x="1969" y="3005"/>
                <a:ext cx="6" cy="7"/>
              </a:xfrm>
              <a:custGeom>
                <a:avLst/>
                <a:gdLst>
                  <a:gd name="T0" fmla="*/ 8 w 59"/>
                  <a:gd name="T1" fmla="*/ 9 h 59"/>
                  <a:gd name="T2" fmla="*/ 2 w 59"/>
                  <a:gd name="T3" fmla="*/ 19 h 59"/>
                  <a:gd name="T4" fmla="*/ 10 w 59"/>
                  <a:gd name="T5" fmla="*/ 52 h 59"/>
                  <a:gd name="T6" fmla="*/ 20 w 59"/>
                  <a:gd name="T7" fmla="*/ 58 h 59"/>
                  <a:gd name="T8" fmla="*/ 52 w 59"/>
                  <a:gd name="T9" fmla="*/ 50 h 59"/>
                  <a:gd name="T10" fmla="*/ 58 w 59"/>
                  <a:gd name="T11" fmla="*/ 40 h 59"/>
                  <a:gd name="T12" fmla="*/ 50 w 59"/>
                  <a:gd name="T13" fmla="*/ 7 h 59"/>
                  <a:gd name="T14" fmla="*/ 40 w 59"/>
                  <a:gd name="T15" fmla="*/ 1 h 59"/>
                  <a:gd name="T16" fmla="*/ 8 w 59"/>
                  <a:gd name="T17"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8" y="9"/>
                    </a:moveTo>
                    <a:cubicBezTo>
                      <a:pt x="3" y="10"/>
                      <a:pt x="0" y="15"/>
                      <a:pt x="2" y="19"/>
                    </a:cubicBezTo>
                    <a:lnTo>
                      <a:pt x="10" y="52"/>
                    </a:lnTo>
                    <a:cubicBezTo>
                      <a:pt x="11" y="56"/>
                      <a:pt x="15" y="59"/>
                      <a:pt x="20" y="58"/>
                    </a:cubicBezTo>
                    <a:lnTo>
                      <a:pt x="52" y="50"/>
                    </a:lnTo>
                    <a:cubicBezTo>
                      <a:pt x="56" y="49"/>
                      <a:pt x="59" y="44"/>
                      <a:pt x="58" y="40"/>
                    </a:cubicBezTo>
                    <a:lnTo>
                      <a:pt x="50" y="7"/>
                    </a:lnTo>
                    <a:cubicBezTo>
                      <a:pt x="49" y="3"/>
                      <a:pt x="44" y="0"/>
                      <a:pt x="40" y="1"/>
                    </a:cubicBezTo>
                    <a:lnTo>
                      <a:pt x="8" y="9"/>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56" name="Freeform 2901"/>
              <p:cNvSpPr>
                <a:spLocks/>
              </p:cNvSpPr>
              <p:nvPr/>
            </p:nvSpPr>
            <p:spPr bwMode="auto">
              <a:xfrm>
                <a:off x="1969" y="3005"/>
                <a:ext cx="6" cy="7"/>
              </a:xfrm>
              <a:custGeom>
                <a:avLst/>
                <a:gdLst>
                  <a:gd name="T0" fmla="*/ 8 w 59"/>
                  <a:gd name="T1" fmla="*/ 9 h 59"/>
                  <a:gd name="T2" fmla="*/ 2 w 59"/>
                  <a:gd name="T3" fmla="*/ 19 h 59"/>
                  <a:gd name="T4" fmla="*/ 10 w 59"/>
                  <a:gd name="T5" fmla="*/ 52 h 59"/>
                  <a:gd name="T6" fmla="*/ 20 w 59"/>
                  <a:gd name="T7" fmla="*/ 58 h 59"/>
                  <a:gd name="T8" fmla="*/ 52 w 59"/>
                  <a:gd name="T9" fmla="*/ 50 h 59"/>
                  <a:gd name="T10" fmla="*/ 58 w 59"/>
                  <a:gd name="T11" fmla="*/ 40 h 59"/>
                  <a:gd name="T12" fmla="*/ 50 w 59"/>
                  <a:gd name="T13" fmla="*/ 7 h 59"/>
                  <a:gd name="T14" fmla="*/ 40 w 59"/>
                  <a:gd name="T15" fmla="*/ 1 h 59"/>
                  <a:gd name="T16" fmla="*/ 8 w 59"/>
                  <a:gd name="T17"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8" y="9"/>
                    </a:moveTo>
                    <a:cubicBezTo>
                      <a:pt x="3" y="10"/>
                      <a:pt x="0" y="15"/>
                      <a:pt x="2" y="19"/>
                    </a:cubicBezTo>
                    <a:lnTo>
                      <a:pt x="10" y="52"/>
                    </a:lnTo>
                    <a:cubicBezTo>
                      <a:pt x="11" y="56"/>
                      <a:pt x="15" y="59"/>
                      <a:pt x="20" y="58"/>
                    </a:cubicBezTo>
                    <a:lnTo>
                      <a:pt x="52" y="50"/>
                    </a:lnTo>
                    <a:cubicBezTo>
                      <a:pt x="56" y="49"/>
                      <a:pt x="59" y="44"/>
                      <a:pt x="58" y="40"/>
                    </a:cubicBezTo>
                    <a:lnTo>
                      <a:pt x="50" y="7"/>
                    </a:lnTo>
                    <a:cubicBezTo>
                      <a:pt x="49" y="3"/>
                      <a:pt x="44" y="0"/>
                      <a:pt x="40" y="1"/>
                    </a:cubicBezTo>
                    <a:lnTo>
                      <a:pt x="8" y="9"/>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74" name="Group 2905"/>
            <p:cNvGrpSpPr>
              <a:grpSpLocks/>
            </p:cNvGrpSpPr>
            <p:nvPr/>
          </p:nvGrpSpPr>
          <p:grpSpPr bwMode="auto">
            <a:xfrm>
              <a:off x="3132140" y="4837675"/>
              <a:ext cx="9525" cy="9525"/>
              <a:chOff x="1973" y="3005"/>
              <a:chExt cx="6" cy="6"/>
            </a:xfrm>
          </p:grpSpPr>
          <p:sp>
            <p:nvSpPr>
              <p:cNvPr id="4153" name="Freeform 2903"/>
              <p:cNvSpPr>
                <a:spLocks/>
              </p:cNvSpPr>
              <p:nvPr/>
            </p:nvSpPr>
            <p:spPr bwMode="auto">
              <a:xfrm>
                <a:off x="1973" y="3005"/>
                <a:ext cx="6" cy="6"/>
              </a:xfrm>
              <a:custGeom>
                <a:avLst/>
                <a:gdLst>
                  <a:gd name="T0" fmla="*/ 5 w 53"/>
                  <a:gd name="T1" fmla="*/ 10 h 59"/>
                  <a:gd name="T2" fmla="*/ 1 w 53"/>
                  <a:gd name="T3" fmla="*/ 19 h 59"/>
                  <a:gd name="T4" fmla="*/ 12 w 53"/>
                  <a:gd name="T5" fmla="*/ 53 h 59"/>
                  <a:gd name="T6" fmla="*/ 21 w 53"/>
                  <a:gd name="T7" fmla="*/ 57 h 59"/>
                  <a:gd name="T8" fmla="*/ 48 w 53"/>
                  <a:gd name="T9" fmla="*/ 48 h 59"/>
                  <a:gd name="T10" fmla="*/ 52 w 53"/>
                  <a:gd name="T11" fmla="*/ 40 h 59"/>
                  <a:gd name="T12" fmla="*/ 40 w 53"/>
                  <a:gd name="T13" fmla="*/ 5 h 59"/>
                  <a:gd name="T14" fmla="*/ 31 w 53"/>
                  <a:gd name="T15" fmla="*/ 1 h 59"/>
                  <a:gd name="T16" fmla="*/ 5 w 53"/>
                  <a:gd name="T17"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9">
                    <a:moveTo>
                      <a:pt x="5" y="10"/>
                    </a:moveTo>
                    <a:cubicBezTo>
                      <a:pt x="1" y="11"/>
                      <a:pt x="0" y="15"/>
                      <a:pt x="1" y="19"/>
                    </a:cubicBezTo>
                    <a:lnTo>
                      <a:pt x="12" y="53"/>
                    </a:lnTo>
                    <a:cubicBezTo>
                      <a:pt x="14" y="57"/>
                      <a:pt x="18" y="59"/>
                      <a:pt x="21" y="57"/>
                    </a:cubicBezTo>
                    <a:lnTo>
                      <a:pt x="48" y="48"/>
                    </a:lnTo>
                    <a:cubicBezTo>
                      <a:pt x="51" y="47"/>
                      <a:pt x="53" y="43"/>
                      <a:pt x="52" y="40"/>
                    </a:cubicBezTo>
                    <a:lnTo>
                      <a:pt x="40" y="5"/>
                    </a:lnTo>
                    <a:cubicBezTo>
                      <a:pt x="39" y="2"/>
                      <a:pt x="35" y="0"/>
                      <a:pt x="31" y="1"/>
                    </a:cubicBezTo>
                    <a:lnTo>
                      <a:pt x="5" y="1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54" name="Freeform 2904"/>
              <p:cNvSpPr>
                <a:spLocks/>
              </p:cNvSpPr>
              <p:nvPr/>
            </p:nvSpPr>
            <p:spPr bwMode="auto">
              <a:xfrm>
                <a:off x="1973" y="3005"/>
                <a:ext cx="6" cy="6"/>
              </a:xfrm>
              <a:custGeom>
                <a:avLst/>
                <a:gdLst>
                  <a:gd name="T0" fmla="*/ 5 w 53"/>
                  <a:gd name="T1" fmla="*/ 10 h 59"/>
                  <a:gd name="T2" fmla="*/ 1 w 53"/>
                  <a:gd name="T3" fmla="*/ 19 h 59"/>
                  <a:gd name="T4" fmla="*/ 12 w 53"/>
                  <a:gd name="T5" fmla="*/ 53 h 59"/>
                  <a:gd name="T6" fmla="*/ 21 w 53"/>
                  <a:gd name="T7" fmla="*/ 57 h 59"/>
                  <a:gd name="T8" fmla="*/ 48 w 53"/>
                  <a:gd name="T9" fmla="*/ 48 h 59"/>
                  <a:gd name="T10" fmla="*/ 52 w 53"/>
                  <a:gd name="T11" fmla="*/ 40 h 59"/>
                  <a:gd name="T12" fmla="*/ 40 w 53"/>
                  <a:gd name="T13" fmla="*/ 5 h 59"/>
                  <a:gd name="T14" fmla="*/ 31 w 53"/>
                  <a:gd name="T15" fmla="*/ 1 h 59"/>
                  <a:gd name="T16" fmla="*/ 5 w 53"/>
                  <a:gd name="T17"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9">
                    <a:moveTo>
                      <a:pt x="5" y="10"/>
                    </a:moveTo>
                    <a:cubicBezTo>
                      <a:pt x="1" y="11"/>
                      <a:pt x="0" y="15"/>
                      <a:pt x="1" y="19"/>
                    </a:cubicBezTo>
                    <a:lnTo>
                      <a:pt x="12" y="53"/>
                    </a:lnTo>
                    <a:cubicBezTo>
                      <a:pt x="14" y="57"/>
                      <a:pt x="18" y="59"/>
                      <a:pt x="21" y="57"/>
                    </a:cubicBezTo>
                    <a:lnTo>
                      <a:pt x="48" y="48"/>
                    </a:lnTo>
                    <a:cubicBezTo>
                      <a:pt x="51" y="47"/>
                      <a:pt x="53" y="43"/>
                      <a:pt x="52" y="40"/>
                    </a:cubicBezTo>
                    <a:lnTo>
                      <a:pt x="40" y="5"/>
                    </a:lnTo>
                    <a:cubicBezTo>
                      <a:pt x="39" y="2"/>
                      <a:pt x="35" y="0"/>
                      <a:pt x="31" y="1"/>
                    </a:cubicBezTo>
                    <a:lnTo>
                      <a:pt x="5" y="1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75" name="Group 2908"/>
            <p:cNvGrpSpPr>
              <a:grpSpLocks/>
            </p:cNvGrpSpPr>
            <p:nvPr/>
          </p:nvGrpSpPr>
          <p:grpSpPr bwMode="auto">
            <a:xfrm>
              <a:off x="3138488" y="4831325"/>
              <a:ext cx="7938" cy="11113"/>
              <a:chOff x="1977" y="3001"/>
              <a:chExt cx="5" cy="7"/>
            </a:xfrm>
          </p:grpSpPr>
          <p:sp>
            <p:nvSpPr>
              <p:cNvPr id="4151" name="Freeform 2906"/>
              <p:cNvSpPr>
                <a:spLocks/>
              </p:cNvSpPr>
              <p:nvPr/>
            </p:nvSpPr>
            <p:spPr bwMode="auto">
              <a:xfrm>
                <a:off x="1977" y="3001"/>
                <a:ext cx="5" cy="7"/>
              </a:xfrm>
              <a:custGeom>
                <a:avLst/>
                <a:gdLst>
                  <a:gd name="T0" fmla="*/ 4 w 51"/>
                  <a:gd name="T1" fmla="*/ 10 h 64"/>
                  <a:gd name="T2" fmla="*/ 1 w 51"/>
                  <a:gd name="T3" fmla="*/ 17 h 64"/>
                  <a:gd name="T4" fmla="*/ 20 w 51"/>
                  <a:gd name="T5" fmla="*/ 60 h 64"/>
                  <a:gd name="T6" fmla="*/ 27 w 51"/>
                  <a:gd name="T7" fmla="*/ 63 h 64"/>
                  <a:gd name="T8" fmla="*/ 47 w 51"/>
                  <a:gd name="T9" fmla="*/ 54 h 64"/>
                  <a:gd name="T10" fmla="*/ 50 w 51"/>
                  <a:gd name="T11" fmla="*/ 47 h 64"/>
                  <a:gd name="T12" fmla="*/ 31 w 51"/>
                  <a:gd name="T13" fmla="*/ 4 h 64"/>
                  <a:gd name="T14" fmla="*/ 24 w 51"/>
                  <a:gd name="T15" fmla="*/ 1 h 64"/>
                  <a:gd name="T16" fmla="*/ 4 w 51"/>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4">
                    <a:moveTo>
                      <a:pt x="4" y="10"/>
                    </a:moveTo>
                    <a:cubicBezTo>
                      <a:pt x="1" y="11"/>
                      <a:pt x="0" y="14"/>
                      <a:pt x="1" y="17"/>
                    </a:cubicBezTo>
                    <a:lnTo>
                      <a:pt x="20" y="60"/>
                    </a:lnTo>
                    <a:cubicBezTo>
                      <a:pt x="21" y="63"/>
                      <a:pt x="24" y="64"/>
                      <a:pt x="27" y="63"/>
                    </a:cubicBezTo>
                    <a:lnTo>
                      <a:pt x="47" y="54"/>
                    </a:lnTo>
                    <a:cubicBezTo>
                      <a:pt x="50" y="53"/>
                      <a:pt x="51" y="50"/>
                      <a:pt x="50" y="47"/>
                    </a:cubicBezTo>
                    <a:lnTo>
                      <a:pt x="31" y="4"/>
                    </a:lnTo>
                    <a:cubicBezTo>
                      <a:pt x="30" y="1"/>
                      <a:pt x="27" y="0"/>
                      <a:pt x="24" y="1"/>
                    </a:cubicBezTo>
                    <a:lnTo>
                      <a:pt x="4" y="1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52" name="Freeform 2907"/>
              <p:cNvSpPr>
                <a:spLocks/>
              </p:cNvSpPr>
              <p:nvPr/>
            </p:nvSpPr>
            <p:spPr bwMode="auto">
              <a:xfrm>
                <a:off x="1977" y="3001"/>
                <a:ext cx="5" cy="7"/>
              </a:xfrm>
              <a:custGeom>
                <a:avLst/>
                <a:gdLst>
                  <a:gd name="T0" fmla="*/ 4 w 51"/>
                  <a:gd name="T1" fmla="*/ 10 h 64"/>
                  <a:gd name="T2" fmla="*/ 1 w 51"/>
                  <a:gd name="T3" fmla="*/ 17 h 64"/>
                  <a:gd name="T4" fmla="*/ 20 w 51"/>
                  <a:gd name="T5" fmla="*/ 60 h 64"/>
                  <a:gd name="T6" fmla="*/ 27 w 51"/>
                  <a:gd name="T7" fmla="*/ 63 h 64"/>
                  <a:gd name="T8" fmla="*/ 47 w 51"/>
                  <a:gd name="T9" fmla="*/ 54 h 64"/>
                  <a:gd name="T10" fmla="*/ 50 w 51"/>
                  <a:gd name="T11" fmla="*/ 47 h 64"/>
                  <a:gd name="T12" fmla="*/ 31 w 51"/>
                  <a:gd name="T13" fmla="*/ 4 h 64"/>
                  <a:gd name="T14" fmla="*/ 24 w 51"/>
                  <a:gd name="T15" fmla="*/ 1 h 64"/>
                  <a:gd name="T16" fmla="*/ 4 w 51"/>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4">
                    <a:moveTo>
                      <a:pt x="4" y="10"/>
                    </a:moveTo>
                    <a:cubicBezTo>
                      <a:pt x="1" y="11"/>
                      <a:pt x="0" y="14"/>
                      <a:pt x="1" y="17"/>
                    </a:cubicBezTo>
                    <a:lnTo>
                      <a:pt x="20" y="60"/>
                    </a:lnTo>
                    <a:cubicBezTo>
                      <a:pt x="21" y="63"/>
                      <a:pt x="24" y="64"/>
                      <a:pt x="27" y="63"/>
                    </a:cubicBezTo>
                    <a:lnTo>
                      <a:pt x="47" y="54"/>
                    </a:lnTo>
                    <a:cubicBezTo>
                      <a:pt x="50" y="53"/>
                      <a:pt x="51" y="50"/>
                      <a:pt x="50" y="47"/>
                    </a:cubicBezTo>
                    <a:lnTo>
                      <a:pt x="31" y="4"/>
                    </a:lnTo>
                    <a:cubicBezTo>
                      <a:pt x="30" y="1"/>
                      <a:pt x="27" y="0"/>
                      <a:pt x="24" y="1"/>
                    </a:cubicBezTo>
                    <a:lnTo>
                      <a:pt x="4" y="1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76" name="Group 2915"/>
            <p:cNvGrpSpPr>
              <a:grpSpLocks/>
            </p:cNvGrpSpPr>
            <p:nvPr/>
          </p:nvGrpSpPr>
          <p:grpSpPr bwMode="auto">
            <a:xfrm>
              <a:off x="3130553" y="4766238"/>
              <a:ext cx="17463" cy="23813"/>
              <a:chOff x="1972" y="2960"/>
              <a:chExt cx="11" cy="15"/>
            </a:xfrm>
          </p:grpSpPr>
          <p:grpSp>
            <p:nvGrpSpPr>
              <p:cNvPr id="4145" name="Group 2911"/>
              <p:cNvGrpSpPr>
                <a:grpSpLocks/>
              </p:cNvGrpSpPr>
              <p:nvPr/>
            </p:nvGrpSpPr>
            <p:grpSpPr bwMode="auto">
              <a:xfrm>
                <a:off x="1972" y="2960"/>
                <a:ext cx="11" cy="15"/>
                <a:chOff x="1972" y="2960"/>
                <a:chExt cx="11" cy="15"/>
              </a:xfrm>
            </p:grpSpPr>
            <p:sp>
              <p:nvSpPr>
                <p:cNvPr id="4149" name="Oval 2909"/>
                <p:cNvSpPr>
                  <a:spLocks noChangeArrowheads="1"/>
                </p:cNvSpPr>
                <p:nvPr/>
              </p:nvSpPr>
              <p:spPr bwMode="auto">
                <a:xfrm>
                  <a:off x="1972" y="2960"/>
                  <a:ext cx="11"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50" name="Oval 2910"/>
                <p:cNvSpPr>
                  <a:spLocks noChangeArrowheads="1"/>
                </p:cNvSpPr>
                <p:nvPr/>
              </p:nvSpPr>
              <p:spPr bwMode="auto">
                <a:xfrm>
                  <a:off x="1972" y="2960"/>
                  <a:ext cx="11"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146" name="Group 2914"/>
              <p:cNvGrpSpPr>
                <a:grpSpLocks/>
              </p:cNvGrpSpPr>
              <p:nvPr/>
            </p:nvGrpSpPr>
            <p:grpSpPr bwMode="auto">
              <a:xfrm>
                <a:off x="1977" y="2966"/>
                <a:ext cx="2" cy="3"/>
                <a:chOff x="1977" y="2966"/>
                <a:chExt cx="2" cy="3"/>
              </a:xfrm>
            </p:grpSpPr>
            <p:sp>
              <p:nvSpPr>
                <p:cNvPr id="4147" name="Oval 2912"/>
                <p:cNvSpPr>
                  <a:spLocks noChangeArrowheads="1"/>
                </p:cNvSpPr>
                <p:nvPr/>
              </p:nvSpPr>
              <p:spPr bwMode="auto">
                <a:xfrm>
                  <a:off x="1977" y="2966"/>
                  <a:ext cx="2" cy="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48" name="Oval 2913"/>
                <p:cNvSpPr>
                  <a:spLocks noChangeArrowheads="1"/>
                </p:cNvSpPr>
                <p:nvPr/>
              </p:nvSpPr>
              <p:spPr bwMode="auto">
                <a:xfrm>
                  <a:off x="1977" y="2966"/>
                  <a:ext cx="2" cy="3"/>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nvGrpSpPr>
            <p:cNvPr id="2077" name="Group 2918"/>
            <p:cNvGrpSpPr>
              <a:grpSpLocks/>
            </p:cNvGrpSpPr>
            <p:nvPr/>
          </p:nvGrpSpPr>
          <p:grpSpPr bwMode="auto">
            <a:xfrm>
              <a:off x="2805115" y="4774175"/>
              <a:ext cx="131763" cy="187325"/>
              <a:chOff x="1767" y="2965"/>
              <a:chExt cx="83" cy="118"/>
            </a:xfrm>
          </p:grpSpPr>
          <p:sp>
            <p:nvSpPr>
              <p:cNvPr id="4143" name="Freeform 2916"/>
              <p:cNvSpPr>
                <a:spLocks/>
              </p:cNvSpPr>
              <p:nvPr/>
            </p:nvSpPr>
            <p:spPr bwMode="auto">
              <a:xfrm>
                <a:off x="1767" y="2965"/>
                <a:ext cx="83" cy="118"/>
              </a:xfrm>
              <a:custGeom>
                <a:avLst/>
                <a:gdLst>
                  <a:gd name="T0" fmla="*/ 56 w 83"/>
                  <a:gd name="T1" fmla="*/ 0 h 118"/>
                  <a:gd name="T2" fmla="*/ 40 w 83"/>
                  <a:gd name="T3" fmla="*/ 0 h 118"/>
                  <a:gd name="T4" fmla="*/ 27 w 83"/>
                  <a:gd name="T5" fmla="*/ 6 h 118"/>
                  <a:gd name="T6" fmla="*/ 14 w 83"/>
                  <a:gd name="T7" fmla="*/ 17 h 118"/>
                  <a:gd name="T8" fmla="*/ 6 w 83"/>
                  <a:gd name="T9" fmla="*/ 37 h 118"/>
                  <a:gd name="T10" fmla="*/ 0 w 83"/>
                  <a:gd name="T11" fmla="*/ 64 h 118"/>
                  <a:gd name="T12" fmla="*/ 2 w 83"/>
                  <a:gd name="T13" fmla="*/ 97 h 118"/>
                  <a:gd name="T14" fmla="*/ 27 w 83"/>
                  <a:gd name="T15" fmla="*/ 104 h 118"/>
                  <a:gd name="T16" fmla="*/ 81 w 83"/>
                  <a:gd name="T17" fmla="*/ 118 h 118"/>
                  <a:gd name="T18" fmla="*/ 83 w 83"/>
                  <a:gd name="T19" fmla="*/ 115 h 118"/>
                  <a:gd name="T20" fmla="*/ 71 w 83"/>
                  <a:gd name="T21" fmla="*/ 113 h 118"/>
                  <a:gd name="T22" fmla="*/ 71 w 83"/>
                  <a:gd name="T23" fmla="*/ 105 h 118"/>
                  <a:gd name="T24" fmla="*/ 76 w 83"/>
                  <a:gd name="T25" fmla="*/ 92 h 118"/>
                  <a:gd name="T26" fmla="*/ 70 w 83"/>
                  <a:gd name="T27" fmla="*/ 100 h 118"/>
                  <a:gd name="T28" fmla="*/ 66 w 83"/>
                  <a:gd name="T29" fmla="*/ 111 h 118"/>
                  <a:gd name="T30" fmla="*/ 32 w 83"/>
                  <a:gd name="T31" fmla="*/ 101 h 118"/>
                  <a:gd name="T32" fmla="*/ 34 w 83"/>
                  <a:gd name="T33" fmla="*/ 93 h 118"/>
                  <a:gd name="T34" fmla="*/ 48 w 83"/>
                  <a:gd name="T35" fmla="*/ 84 h 118"/>
                  <a:gd name="T36" fmla="*/ 31 w 83"/>
                  <a:gd name="T37" fmla="*/ 91 h 118"/>
                  <a:gd name="T38" fmla="*/ 23 w 83"/>
                  <a:gd name="T39" fmla="*/ 100 h 118"/>
                  <a:gd name="T40" fmla="*/ 6 w 83"/>
                  <a:gd name="T41" fmla="*/ 96 h 118"/>
                  <a:gd name="T42" fmla="*/ 15 w 83"/>
                  <a:gd name="T43" fmla="*/ 87 h 118"/>
                  <a:gd name="T44" fmla="*/ 30 w 83"/>
                  <a:gd name="T45" fmla="*/ 79 h 118"/>
                  <a:gd name="T46" fmla="*/ 12 w 83"/>
                  <a:gd name="T47" fmla="*/ 85 h 118"/>
                  <a:gd name="T48" fmla="*/ 5 w 83"/>
                  <a:gd name="T49" fmla="*/ 91 h 118"/>
                  <a:gd name="T50" fmla="*/ 3 w 83"/>
                  <a:gd name="T51" fmla="*/ 73 h 118"/>
                  <a:gd name="T52" fmla="*/ 13 w 83"/>
                  <a:gd name="T53" fmla="*/ 67 h 118"/>
                  <a:gd name="T54" fmla="*/ 26 w 83"/>
                  <a:gd name="T55" fmla="*/ 69 h 118"/>
                  <a:gd name="T56" fmla="*/ 15 w 83"/>
                  <a:gd name="T57" fmla="*/ 65 h 118"/>
                  <a:gd name="T58" fmla="*/ 3 w 83"/>
                  <a:gd name="T59" fmla="*/ 66 h 118"/>
                  <a:gd name="T60" fmla="*/ 8 w 83"/>
                  <a:gd name="T61" fmla="*/ 42 h 118"/>
                  <a:gd name="T62" fmla="*/ 22 w 83"/>
                  <a:gd name="T63" fmla="*/ 44 h 118"/>
                  <a:gd name="T64" fmla="*/ 36 w 83"/>
                  <a:gd name="T65" fmla="*/ 53 h 118"/>
                  <a:gd name="T66" fmla="*/ 24 w 83"/>
                  <a:gd name="T67" fmla="*/ 41 h 118"/>
                  <a:gd name="T68" fmla="*/ 10 w 83"/>
                  <a:gd name="T69" fmla="*/ 38 h 118"/>
                  <a:gd name="T70" fmla="*/ 13 w 83"/>
                  <a:gd name="T71" fmla="*/ 27 h 118"/>
                  <a:gd name="T72" fmla="*/ 24 w 83"/>
                  <a:gd name="T73" fmla="*/ 29 h 118"/>
                  <a:gd name="T74" fmla="*/ 35 w 83"/>
                  <a:gd name="T75" fmla="*/ 40 h 118"/>
                  <a:gd name="T76" fmla="*/ 27 w 83"/>
                  <a:gd name="T77" fmla="*/ 28 h 118"/>
                  <a:gd name="T78" fmla="*/ 16 w 83"/>
                  <a:gd name="T79" fmla="*/ 23 h 118"/>
                  <a:gd name="T80" fmla="*/ 22 w 83"/>
                  <a:gd name="T81" fmla="*/ 15 h 118"/>
                  <a:gd name="T82" fmla="*/ 29 w 83"/>
                  <a:gd name="T83" fmla="*/ 9 h 118"/>
                  <a:gd name="T84" fmla="*/ 34 w 83"/>
                  <a:gd name="T85" fmla="*/ 15 h 118"/>
                  <a:gd name="T86" fmla="*/ 40 w 83"/>
                  <a:gd name="T87" fmla="*/ 27 h 118"/>
                  <a:gd name="T88" fmla="*/ 39 w 83"/>
                  <a:gd name="T89" fmla="*/ 14 h 118"/>
                  <a:gd name="T90" fmla="*/ 35 w 83"/>
                  <a:gd name="T91" fmla="*/ 7 h 118"/>
                  <a:gd name="T92" fmla="*/ 56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56" y="0"/>
                    </a:moveTo>
                    <a:lnTo>
                      <a:pt x="40" y="0"/>
                    </a:lnTo>
                    <a:lnTo>
                      <a:pt x="27" y="6"/>
                    </a:lnTo>
                    <a:lnTo>
                      <a:pt x="14" y="17"/>
                    </a:lnTo>
                    <a:lnTo>
                      <a:pt x="6" y="37"/>
                    </a:lnTo>
                    <a:lnTo>
                      <a:pt x="0" y="64"/>
                    </a:lnTo>
                    <a:lnTo>
                      <a:pt x="2" y="97"/>
                    </a:lnTo>
                    <a:lnTo>
                      <a:pt x="27" y="104"/>
                    </a:lnTo>
                    <a:lnTo>
                      <a:pt x="81" y="118"/>
                    </a:lnTo>
                    <a:lnTo>
                      <a:pt x="83" y="115"/>
                    </a:lnTo>
                    <a:lnTo>
                      <a:pt x="71" y="113"/>
                    </a:lnTo>
                    <a:lnTo>
                      <a:pt x="71" y="105"/>
                    </a:lnTo>
                    <a:lnTo>
                      <a:pt x="76" y="92"/>
                    </a:lnTo>
                    <a:lnTo>
                      <a:pt x="70" y="100"/>
                    </a:lnTo>
                    <a:lnTo>
                      <a:pt x="66" y="111"/>
                    </a:lnTo>
                    <a:lnTo>
                      <a:pt x="32" y="101"/>
                    </a:lnTo>
                    <a:lnTo>
                      <a:pt x="34" y="93"/>
                    </a:lnTo>
                    <a:lnTo>
                      <a:pt x="48" y="84"/>
                    </a:lnTo>
                    <a:lnTo>
                      <a:pt x="31" y="91"/>
                    </a:lnTo>
                    <a:lnTo>
                      <a:pt x="23" y="100"/>
                    </a:lnTo>
                    <a:lnTo>
                      <a:pt x="6" y="96"/>
                    </a:lnTo>
                    <a:lnTo>
                      <a:pt x="15" y="87"/>
                    </a:lnTo>
                    <a:lnTo>
                      <a:pt x="30" y="79"/>
                    </a:lnTo>
                    <a:lnTo>
                      <a:pt x="12" y="85"/>
                    </a:lnTo>
                    <a:lnTo>
                      <a:pt x="5" y="91"/>
                    </a:lnTo>
                    <a:lnTo>
                      <a:pt x="3" y="73"/>
                    </a:lnTo>
                    <a:lnTo>
                      <a:pt x="13" y="67"/>
                    </a:lnTo>
                    <a:lnTo>
                      <a:pt x="26" y="69"/>
                    </a:lnTo>
                    <a:lnTo>
                      <a:pt x="15" y="65"/>
                    </a:lnTo>
                    <a:lnTo>
                      <a:pt x="3" y="66"/>
                    </a:lnTo>
                    <a:lnTo>
                      <a:pt x="8" y="42"/>
                    </a:lnTo>
                    <a:lnTo>
                      <a:pt x="22" y="44"/>
                    </a:lnTo>
                    <a:lnTo>
                      <a:pt x="36" y="53"/>
                    </a:lnTo>
                    <a:lnTo>
                      <a:pt x="24" y="41"/>
                    </a:lnTo>
                    <a:lnTo>
                      <a:pt x="10" y="38"/>
                    </a:lnTo>
                    <a:lnTo>
                      <a:pt x="13" y="27"/>
                    </a:lnTo>
                    <a:lnTo>
                      <a:pt x="24" y="29"/>
                    </a:lnTo>
                    <a:lnTo>
                      <a:pt x="35" y="40"/>
                    </a:lnTo>
                    <a:lnTo>
                      <a:pt x="27" y="28"/>
                    </a:lnTo>
                    <a:lnTo>
                      <a:pt x="16" y="23"/>
                    </a:lnTo>
                    <a:lnTo>
                      <a:pt x="22" y="15"/>
                    </a:lnTo>
                    <a:lnTo>
                      <a:pt x="29" y="9"/>
                    </a:lnTo>
                    <a:lnTo>
                      <a:pt x="34" y="15"/>
                    </a:lnTo>
                    <a:lnTo>
                      <a:pt x="40" y="27"/>
                    </a:lnTo>
                    <a:lnTo>
                      <a:pt x="39" y="14"/>
                    </a:lnTo>
                    <a:lnTo>
                      <a:pt x="35" y="7"/>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44" name="Freeform 2917"/>
              <p:cNvSpPr>
                <a:spLocks/>
              </p:cNvSpPr>
              <p:nvPr/>
            </p:nvSpPr>
            <p:spPr bwMode="auto">
              <a:xfrm>
                <a:off x="1767" y="2965"/>
                <a:ext cx="83" cy="118"/>
              </a:xfrm>
              <a:custGeom>
                <a:avLst/>
                <a:gdLst>
                  <a:gd name="T0" fmla="*/ 56 w 83"/>
                  <a:gd name="T1" fmla="*/ 0 h 118"/>
                  <a:gd name="T2" fmla="*/ 40 w 83"/>
                  <a:gd name="T3" fmla="*/ 0 h 118"/>
                  <a:gd name="T4" fmla="*/ 27 w 83"/>
                  <a:gd name="T5" fmla="*/ 6 h 118"/>
                  <a:gd name="T6" fmla="*/ 14 w 83"/>
                  <a:gd name="T7" fmla="*/ 17 h 118"/>
                  <a:gd name="T8" fmla="*/ 6 w 83"/>
                  <a:gd name="T9" fmla="*/ 37 h 118"/>
                  <a:gd name="T10" fmla="*/ 0 w 83"/>
                  <a:gd name="T11" fmla="*/ 64 h 118"/>
                  <a:gd name="T12" fmla="*/ 2 w 83"/>
                  <a:gd name="T13" fmla="*/ 97 h 118"/>
                  <a:gd name="T14" fmla="*/ 27 w 83"/>
                  <a:gd name="T15" fmla="*/ 104 h 118"/>
                  <a:gd name="T16" fmla="*/ 81 w 83"/>
                  <a:gd name="T17" fmla="*/ 118 h 118"/>
                  <a:gd name="T18" fmla="*/ 83 w 83"/>
                  <a:gd name="T19" fmla="*/ 115 h 118"/>
                  <a:gd name="T20" fmla="*/ 71 w 83"/>
                  <a:gd name="T21" fmla="*/ 113 h 118"/>
                  <a:gd name="T22" fmla="*/ 71 w 83"/>
                  <a:gd name="T23" fmla="*/ 105 h 118"/>
                  <a:gd name="T24" fmla="*/ 76 w 83"/>
                  <a:gd name="T25" fmla="*/ 92 h 118"/>
                  <a:gd name="T26" fmla="*/ 70 w 83"/>
                  <a:gd name="T27" fmla="*/ 100 h 118"/>
                  <a:gd name="T28" fmla="*/ 66 w 83"/>
                  <a:gd name="T29" fmla="*/ 111 h 118"/>
                  <a:gd name="T30" fmla="*/ 32 w 83"/>
                  <a:gd name="T31" fmla="*/ 101 h 118"/>
                  <a:gd name="T32" fmla="*/ 34 w 83"/>
                  <a:gd name="T33" fmla="*/ 93 h 118"/>
                  <a:gd name="T34" fmla="*/ 48 w 83"/>
                  <a:gd name="T35" fmla="*/ 84 h 118"/>
                  <a:gd name="T36" fmla="*/ 31 w 83"/>
                  <a:gd name="T37" fmla="*/ 91 h 118"/>
                  <a:gd name="T38" fmla="*/ 23 w 83"/>
                  <a:gd name="T39" fmla="*/ 100 h 118"/>
                  <a:gd name="T40" fmla="*/ 6 w 83"/>
                  <a:gd name="T41" fmla="*/ 96 h 118"/>
                  <a:gd name="T42" fmla="*/ 15 w 83"/>
                  <a:gd name="T43" fmla="*/ 87 h 118"/>
                  <a:gd name="T44" fmla="*/ 30 w 83"/>
                  <a:gd name="T45" fmla="*/ 79 h 118"/>
                  <a:gd name="T46" fmla="*/ 12 w 83"/>
                  <a:gd name="T47" fmla="*/ 85 h 118"/>
                  <a:gd name="T48" fmla="*/ 5 w 83"/>
                  <a:gd name="T49" fmla="*/ 91 h 118"/>
                  <a:gd name="T50" fmla="*/ 3 w 83"/>
                  <a:gd name="T51" fmla="*/ 73 h 118"/>
                  <a:gd name="T52" fmla="*/ 13 w 83"/>
                  <a:gd name="T53" fmla="*/ 67 h 118"/>
                  <a:gd name="T54" fmla="*/ 26 w 83"/>
                  <a:gd name="T55" fmla="*/ 69 h 118"/>
                  <a:gd name="T56" fmla="*/ 15 w 83"/>
                  <a:gd name="T57" fmla="*/ 65 h 118"/>
                  <a:gd name="T58" fmla="*/ 3 w 83"/>
                  <a:gd name="T59" fmla="*/ 66 h 118"/>
                  <a:gd name="T60" fmla="*/ 8 w 83"/>
                  <a:gd name="T61" fmla="*/ 42 h 118"/>
                  <a:gd name="T62" fmla="*/ 22 w 83"/>
                  <a:gd name="T63" fmla="*/ 44 h 118"/>
                  <a:gd name="T64" fmla="*/ 36 w 83"/>
                  <a:gd name="T65" fmla="*/ 53 h 118"/>
                  <a:gd name="T66" fmla="*/ 24 w 83"/>
                  <a:gd name="T67" fmla="*/ 41 h 118"/>
                  <a:gd name="T68" fmla="*/ 10 w 83"/>
                  <a:gd name="T69" fmla="*/ 38 h 118"/>
                  <a:gd name="T70" fmla="*/ 13 w 83"/>
                  <a:gd name="T71" fmla="*/ 27 h 118"/>
                  <a:gd name="T72" fmla="*/ 24 w 83"/>
                  <a:gd name="T73" fmla="*/ 29 h 118"/>
                  <a:gd name="T74" fmla="*/ 35 w 83"/>
                  <a:gd name="T75" fmla="*/ 40 h 118"/>
                  <a:gd name="T76" fmla="*/ 27 w 83"/>
                  <a:gd name="T77" fmla="*/ 28 h 118"/>
                  <a:gd name="T78" fmla="*/ 16 w 83"/>
                  <a:gd name="T79" fmla="*/ 23 h 118"/>
                  <a:gd name="T80" fmla="*/ 22 w 83"/>
                  <a:gd name="T81" fmla="*/ 15 h 118"/>
                  <a:gd name="T82" fmla="*/ 29 w 83"/>
                  <a:gd name="T83" fmla="*/ 9 h 118"/>
                  <a:gd name="T84" fmla="*/ 34 w 83"/>
                  <a:gd name="T85" fmla="*/ 15 h 118"/>
                  <a:gd name="T86" fmla="*/ 40 w 83"/>
                  <a:gd name="T87" fmla="*/ 27 h 118"/>
                  <a:gd name="T88" fmla="*/ 39 w 83"/>
                  <a:gd name="T89" fmla="*/ 14 h 118"/>
                  <a:gd name="T90" fmla="*/ 35 w 83"/>
                  <a:gd name="T91" fmla="*/ 7 h 118"/>
                  <a:gd name="T92" fmla="*/ 56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56" y="0"/>
                    </a:moveTo>
                    <a:lnTo>
                      <a:pt x="40" y="0"/>
                    </a:lnTo>
                    <a:lnTo>
                      <a:pt x="27" y="6"/>
                    </a:lnTo>
                    <a:lnTo>
                      <a:pt x="14" y="17"/>
                    </a:lnTo>
                    <a:lnTo>
                      <a:pt x="6" y="37"/>
                    </a:lnTo>
                    <a:lnTo>
                      <a:pt x="0" y="64"/>
                    </a:lnTo>
                    <a:lnTo>
                      <a:pt x="2" y="97"/>
                    </a:lnTo>
                    <a:lnTo>
                      <a:pt x="27" y="104"/>
                    </a:lnTo>
                    <a:lnTo>
                      <a:pt x="81" y="118"/>
                    </a:lnTo>
                    <a:lnTo>
                      <a:pt x="83" y="115"/>
                    </a:lnTo>
                    <a:lnTo>
                      <a:pt x="71" y="113"/>
                    </a:lnTo>
                    <a:lnTo>
                      <a:pt x="71" y="105"/>
                    </a:lnTo>
                    <a:lnTo>
                      <a:pt x="76" y="92"/>
                    </a:lnTo>
                    <a:lnTo>
                      <a:pt x="70" y="100"/>
                    </a:lnTo>
                    <a:lnTo>
                      <a:pt x="66" y="111"/>
                    </a:lnTo>
                    <a:lnTo>
                      <a:pt x="32" y="101"/>
                    </a:lnTo>
                    <a:lnTo>
                      <a:pt x="34" y="93"/>
                    </a:lnTo>
                    <a:lnTo>
                      <a:pt x="48" y="84"/>
                    </a:lnTo>
                    <a:lnTo>
                      <a:pt x="31" y="91"/>
                    </a:lnTo>
                    <a:lnTo>
                      <a:pt x="23" y="100"/>
                    </a:lnTo>
                    <a:lnTo>
                      <a:pt x="6" y="96"/>
                    </a:lnTo>
                    <a:lnTo>
                      <a:pt x="15" y="87"/>
                    </a:lnTo>
                    <a:lnTo>
                      <a:pt x="30" y="79"/>
                    </a:lnTo>
                    <a:lnTo>
                      <a:pt x="12" y="85"/>
                    </a:lnTo>
                    <a:lnTo>
                      <a:pt x="5" y="91"/>
                    </a:lnTo>
                    <a:lnTo>
                      <a:pt x="3" y="73"/>
                    </a:lnTo>
                    <a:lnTo>
                      <a:pt x="13" y="67"/>
                    </a:lnTo>
                    <a:lnTo>
                      <a:pt x="26" y="69"/>
                    </a:lnTo>
                    <a:lnTo>
                      <a:pt x="15" y="65"/>
                    </a:lnTo>
                    <a:lnTo>
                      <a:pt x="3" y="66"/>
                    </a:lnTo>
                    <a:lnTo>
                      <a:pt x="8" y="42"/>
                    </a:lnTo>
                    <a:lnTo>
                      <a:pt x="22" y="44"/>
                    </a:lnTo>
                    <a:lnTo>
                      <a:pt x="36" y="53"/>
                    </a:lnTo>
                    <a:lnTo>
                      <a:pt x="24" y="41"/>
                    </a:lnTo>
                    <a:lnTo>
                      <a:pt x="10" y="38"/>
                    </a:lnTo>
                    <a:lnTo>
                      <a:pt x="13" y="27"/>
                    </a:lnTo>
                    <a:lnTo>
                      <a:pt x="24" y="29"/>
                    </a:lnTo>
                    <a:lnTo>
                      <a:pt x="35" y="40"/>
                    </a:lnTo>
                    <a:lnTo>
                      <a:pt x="27" y="28"/>
                    </a:lnTo>
                    <a:lnTo>
                      <a:pt x="16" y="23"/>
                    </a:lnTo>
                    <a:lnTo>
                      <a:pt x="22" y="15"/>
                    </a:lnTo>
                    <a:lnTo>
                      <a:pt x="29" y="9"/>
                    </a:lnTo>
                    <a:lnTo>
                      <a:pt x="34" y="15"/>
                    </a:lnTo>
                    <a:lnTo>
                      <a:pt x="40" y="27"/>
                    </a:lnTo>
                    <a:lnTo>
                      <a:pt x="39" y="14"/>
                    </a:lnTo>
                    <a:lnTo>
                      <a:pt x="35" y="7"/>
                    </a:lnTo>
                    <a:lnTo>
                      <a:pt x="56" y="0"/>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078" name="Line 2919"/>
            <p:cNvSpPr>
              <a:spLocks noChangeShapeType="1"/>
            </p:cNvSpPr>
            <p:nvPr/>
          </p:nvSpPr>
          <p:spPr bwMode="auto">
            <a:xfrm flipH="1">
              <a:off x="2797178" y="4691623"/>
              <a:ext cx="373063" cy="242888"/>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079" name="Group 2926"/>
            <p:cNvGrpSpPr>
              <a:grpSpLocks/>
            </p:cNvGrpSpPr>
            <p:nvPr/>
          </p:nvGrpSpPr>
          <p:grpSpPr bwMode="auto">
            <a:xfrm>
              <a:off x="3063876" y="4769413"/>
              <a:ext cx="20638" cy="23813"/>
              <a:chOff x="1930" y="2962"/>
              <a:chExt cx="13" cy="15"/>
            </a:xfrm>
          </p:grpSpPr>
          <p:grpSp>
            <p:nvGrpSpPr>
              <p:cNvPr id="4137" name="Group 2922"/>
              <p:cNvGrpSpPr>
                <a:grpSpLocks/>
              </p:cNvGrpSpPr>
              <p:nvPr/>
            </p:nvGrpSpPr>
            <p:grpSpPr bwMode="auto">
              <a:xfrm>
                <a:off x="1930" y="2962"/>
                <a:ext cx="13" cy="15"/>
                <a:chOff x="1930" y="2962"/>
                <a:chExt cx="13" cy="15"/>
              </a:xfrm>
            </p:grpSpPr>
            <p:sp>
              <p:nvSpPr>
                <p:cNvPr id="4141" name="Oval 2920"/>
                <p:cNvSpPr>
                  <a:spLocks noChangeArrowheads="1"/>
                </p:cNvSpPr>
                <p:nvPr/>
              </p:nvSpPr>
              <p:spPr bwMode="auto">
                <a:xfrm>
                  <a:off x="1930" y="2962"/>
                  <a:ext cx="13"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42" name="Oval 2921"/>
                <p:cNvSpPr>
                  <a:spLocks noChangeArrowheads="1"/>
                </p:cNvSpPr>
                <p:nvPr/>
              </p:nvSpPr>
              <p:spPr bwMode="auto">
                <a:xfrm>
                  <a:off x="1930" y="2962"/>
                  <a:ext cx="13"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4138" name="Group 2925"/>
              <p:cNvGrpSpPr>
                <a:grpSpLocks/>
              </p:cNvGrpSpPr>
              <p:nvPr/>
            </p:nvGrpSpPr>
            <p:grpSpPr bwMode="auto">
              <a:xfrm>
                <a:off x="1935" y="2967"/>
                <a:ext cx="4" cy="4"/>
                <a:chOff x="1935" y="2967"/>
                <a:chExt cx="4" cy="4"/>
              </a:xfrm>
            </p:grpSpPr>
            <p:sp>
              <p:nvSpPr>
                <p:cNvPr id="4139" name="Oval 2923"/>
                <p:cNvSpPr>
                  <a:spLocks noChangeArrowheads="1"/>
                </p:cNvSpPr>
                <p:nvPr/>
              </p:nvSpPr>
              <p:spPr bwMode="auto">
                <a:xfrm>
                  <a:off x="1935" y="2967"/>
                  <a:ext cx="4" cy="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40" name="Oval 2924"/>
                <p:cNvSpPr>
                  <a:spLocks noChangeArrowheads="1"/>
                </p:cNvSpPr>
                <p:nvPr/>
              </p:nvSpPr>
              <p:spPr bwMode="auto">
                <a:xfrm>
                  <a:off x="1935" y="2967"/>
                  <a:ext cx="4" cy="4"/>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sp>
          <p:nvSpPr>
            <p:cNvPr id="2080" name="Freeform 2927"/>
            <p:cNvSpPr>
              <a:spLocks noEditPoints="1"/>
            </p:cNvSpPr>
            <p:nvPr/>
          </p:nvSpPr>
          <p:spPr bwMode="auto">
            <a:xfrm>
              <a:off x="3003553" y="4697975"/>
              <a:ext cx="168275" cy="212725"/>
            </a:xfrm>
            <a:custGeom>
              <a:avLst/>
              <a:gdLst>
                <a:gd name="T0" fmla="*/ 1 w 106"/>
                <a:gd name="T1" fmla="*/ 3 h 134"/>
                <a:gd name="T2" fmla="*/ 6 w 106"/>
                <a:gd name="T3" fmla="*/ 5 h 134"/>
                <a:gd name="T4" fmla="*/ 12 w 106"/>
                <a:gd name="T5" fmla="*/ 8 h 134"/>
                <a:gd name="T6" fmla="*/ 18 w 106"/>
                <a:gd name="T7" fmla="*/ 11 h 134"/>
                <a:gd name="T8" fmla="*/ 29 w 106"/>
                <a:gd name="T9" fmla="*/ 14 h 134"/>
                <a:gd name="T10" fmla="*/ 41 w 106"/>
                <a:gd name="T11" fmla="*/ 17 h 134"/>
                <a:gd name="T12" fmla="*/ 53 w 106"/>
                <a:gd name="T13" fmla="*/ 19 h 134"/>
                <a:gd name="T14" fmla="*/ 81 w 106"/>
                <a:gd name="T15" fmla="*/ 12 h 134"/>
                <a:gd name="T16" fmla="*/ 97 w 106"/>
                <a:gd name="T17" fmla="*/ 0 h 134"/>
                <a:gd name="T18" fmla="*/ 99 w 106"/>
                <a:gd name="T19" fmla="*/ 9 h 134"/>
                <a:gd name="T20" fmla="*/ 102 w 106"/>
                <a:gd name="T21" fmla="*/ 27 h 134"/>
                <a:gd name="T22" fmla="*/ 103 w 106"/>
                <a:gd name="T23" fmla="*/ 41 h 134"/>
                <a:gd name="T24" fmla="*/ 100 w 106"/>
                <a:gd name="T25" fmla="*/ 49 h 134"/>
                <a:gd name="T26" fmla="*/ 102 w 106"/>
                <a:gd name="T27" fmla="*/ 57 h 134"/>
                <a:gd name="T28" fmla="*/ 104 w 106"/>
                <a:gd name="T29" fmla="*/ 61 h 134"/>
                <a:gd name="T30" fmla="*/ 106 w 106"/>
                <a:gd name="T31" fmla="*/ 66 h 134"/>
                <a:gd name="T32" fmla="*/ 105 w 106"/>
                <a:gd name="T33" fmla="*/ 77 h 134"/>
                <a:gd name="T34" fmla="*/ 104 w 106"/>
                <a:gd name="T35" fmla="*/ 84 h 134"/>
                <a:gd name="T36" fmla="*/ 98 w 106"/>
                <a:gd name="T37" fmla="*/ 99 h 134"/>
                <a:gd name="T38" fmla="*/ 91 w 106"/>
                <a:gd name="T39" fmla="*/ 118 h 134"/>
                <a:gd name="T40" fmla="*/ 88 w 106"/>
                <a:gd name="T41" fmla="*/ 131 h 134"/>
                <a:gd name="T42" fmla="*/ 81 w 106"/>
                <a:gd name="T43" fmla="*/ 134 h 134"/>
                <a:gd name="T44" fmla="*/ 72 w 106"/>
                <a:gd name="T45" fmla="*/ 132 h 134"/>
                <a:gd name="T46" fmla="*/ 61 w 106"/>
                <a:gd name="T47" fmla="*/ 130 h 134"/>
                <a:gd name="T48" fmla="*/ 51 w 106"/>
                <a:gd name="T49" fmla="*/ 127 h 134"/>
                <a:gd name="T50" fmla="*/ 40 w 106"/>
                <a:gd name="T51" fmla="*/ 123 h 134"/>
                <a:gd name="T52" fmla="*/ 31 w 106"/>
                <a:gd name="T53" fmla="*/ 118 h 134"/>
                <a:gd name="T54" fmla="*/ 24 w 106"/>
                <a:gd name="T55" fmla="*/ 114 h 134"/>
                <a:gd name="T56" fmla="*/ 20 w 106"/>
                <a:gd name="T57" fmla="*/ 110 h 134"/>
                <a:gd name="T58" fmla="*/ 17 w 106"/>
                <a:gd name="T59" fmla="*/ 106 h 134"/>
                <a:gd name="T60" fmla="*/ 14 w 106"/>
                <a:gd name="T61" fmla="*/ 99 h 134"/>
                <a:gd name="T62" fmla="*/ 12 w 106"/>
                <a:gd name="T63" fmla="*/ 85 h 134"/>
                <a:gd name="T64" fmla="*/ 8 w 106"/>
                <a:gd name="T65" fmla="*/ 74 h 134"/>
                <a:gd name="T66" fmla="*/ 3 w 106"/>
                <a:gd name="T67" fmla="*/ 61 h 134"/>
                <a:gd name="T68" fmla="*/ 5 w 106"/>
                <a:gd name="T69" fmla="*/ 47 h 134"/>
                <a:gd name="T70" fmla="*/ 5 w 106"/>
                <a:gd name="T71" fmla="*/ 37 h 134"/>
                <a:gd name="T72" fmla="*/ 5 w 106"/>
                <a:gd name="T73" fmla="*/ 26 h 134"/>
                <a:gd name="T74" fmla="*/ 1 w 106"/>
                <a:gd name="T75" fmla="*/ 6 h 134"/>
                <a:gd name="T76" fmla="*/ 49 w 106"/>
                <a:gd name="T77" fmla="*/ 89 h 134"/>
                <a:gd name="T78" fmla="*/ 54 w 106"/>
                <a:gd name="T79" fmla="*/ 95 h 134"/>
                <a:gd name="T80" fmla="*/ 64 w 106"/>
                <a:gd name="T81" fmla="*/ 102 h 134"/>
                <a:gd name="T82" fmla="*/ 82 w 106"/>
                <a:gd name="T83" fmla="*/ 104 h 134"/>
                <a:gd name="T84" fmla="*/ 92 w 106"/>
                <a:gd name="T85" fmla="*/ 95 h 134"/>
                <a:gd name="T86" fmla="*/ 89 w 106"/>
                <a:gd name="T87" fmla="*/ 90 h 134"/>
                <a:gd name="T88" fmla="*/ 78 w 106"/>
                <a:gd name="T89" fmla="*/ 95 h 134"/>
                <a:gd name="T90" fmla="*/ 60 w 106"/>
                <a:gd name="T91" fmla="*/ 92 h 134"/>
                <a:gd name="T92" fmla="*/ 75 w 106"/>
                <a:gd name="T93" fmla="*/ 50 h 134"/>
                <a:gd name="T94" fmla="*/ 89 w 106"/>
                <a:gd name="T95" fmla="*/ 55 h 134"/>
                <a:gd name="T96" fmla="*/ 94 w 106"/>
                <a:gd name="T97" fmla="*/ 53 h 134"/>
                <a:gd name="T98" fmla="*/ 89 w 106"/>
                <a:gd name="T99" fmla="*/ 48 h 134"/>
                <a:gd name="T100" fmla="*/ 81 w 106"/>
                <a:gd name="T101" fmla="*/ 48 h 134"/>
                <a:gd name="T102" fmla="*/ 75 w 106"/>
                <a:gd name="T103" fmla="*/ 50 h 134"/>
                <a:gd name="T104" fmla="*/ 39 w 106"/>
                <a:gd name="T105" fmla="*/ 55 h 134"/>
                <a:gd name="T106" fmla="*/ 46 w 106"/>
                <a:gd name="T107" fmla="*/ 57 h 134"/>
                <a:gd name="T108" fmla="*/ 57 w 106"/>
                <a:gd name="T109" fmla="*/ 52 h 134"/>
                <a:gd name="T110" fmla="*/ 58 w 106"/>
                <a:gd name="T111" fmla="*/ 49 h 134"/>
                <a:gd name="T112" fmla="*/ 50 w 106"/>
                <a:gd name="T113" fmla="*/ 47 h 134"/>
                <a:gd name="T114" fmla="*/ 39 w 106"/>
                <a:gd name="T115" fmla="*/ 4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134">
                  <a:moveTo>
                    <a:pt x="0" y="2"/>
                  </a:moveTo>
                  <a:lnTo>
                    <a:pt x="0" y="2"/>
                  </a:lnTo>
                  <a:lnTo>
                    <a:pt x="0" y="3"/>
                  </a:lnTo>
                  <a:lnTo>
                    <a:pt x="1" y="3"/>
                  </a:lnTo>
                  <a:lnTo>
                    <a:pt x="1" y="3"/>
                  </a:lnTo>
                  <a:lnTo>
                    <a:pt x="2" y="3"/>
                  </a:lnTo>
                  <a:lnTo>
                    <a:pt x="3" y="4"/>
                  </a:lnTo>
                  <a:lnTo>
                    <a:pt x="4" y="5"/>
                  </a:lnTo>
                  <a:lnTo>
                    <a:pt x="6" y="5"/>
                  </a:lnTo>
                  <a:lnTo>
                    <a:pt x="6" y="5"/>
                  </a:lnTo>
                  <a:lnTo>
                    <a:pt x="7" y="6"/>
                  </a:lnTo>
                  <a:lnTo>
                    <a:pt x="8" y="6"/>
                  </a:lnTo>
                  <a:lnTo>
                    <a:pt x="9" y="7"/>
                  </a:lnTo>
                  <a:lnTo>
                    <a:pt x="10" y="7"/>
                  </a:lnTo>
                  <a:lnTo>
                    <a:pt x="12" y="8"/>
                  </a:lnTo>
                  <a:lnTo>
                    <a:pt x="13" y="8"/>
                  </a:lnTo>
                  <a:lnTo>
                    <a:pt x="14" y="9"/>
                  </a:lnTo>
                  <a:lnTo>
                    <a:pt x="16" y="9"/>
                  </a:lnTo>
                  <a:lnTo>
                    <a:pt x="17" y="10"/>
                  </a:lnTo>
                  <a:lnTo>
                    <a:pt x="18" y="11"/>
                  </a:lnTo>
                  <a:lnTo>
                    <a:pt x="20" y="11"/>
                  </a:lnTo>
                  <a:lnTo>
                    <a:pt x="22" y="12"/>
                  </a:lnTo>
                  <a:lnTo>
                    <a:pt x="25" y="13"/>
                  </a:lnTo>
                  <a:lnTo>
                    <a:pt x="27" y="13"/>
                  </a:lnTo>
                  <a:lnTo>
                    <a:pt x="29" y="14"/>
                  </a:lnTo>
                  <a:lnTo>
                    <a:pt x="32" y="15"/>
                  </a:lnTo>
                  <a:lnTo>
                    <a:pt x="34" y="15"/>
                  </a:lnTo>
                  <a:lnTo>
                    <a:pt x="36" y="16"/>
                  </a:lnTo>
                  <a:lnTo>
                    <a:pt x="39" y="17"/>
                  </a:lnTo>
                  <a:lnTo>
                    <a:pt x="41" y="17"/>
                  </a:lnTo>
                  <a:lnTo>
                    <a:pt x="44" y="18"/>
                  </a:lnTo>
                  <a:lnTo>
                    <a:pt x="46" y="18"/>
                  </a:lnTo>
                  <a:lnTo>
                    <a:pt x="49" y="18"/>
                  </a:lnTo>
                  <a:lnTo>
                    <a:pt x="51" y="19"/>
                  </a:lnTo>
                  <a:lnTo>
                    <a:pt x="53" y="19"/>
                  </a:lnTo>
                  <a:lnTo>
                    <a:pt x="56" y="19"/>
                  </a:lnTo>
                  <a:lnTo>
                    <a:pt x="58" y="19"/>
                  </a:lnTo>
                  <a:lnTo>
                    <a:pt x="67" y="18"/>
                  </a:lnTo>
                  <a:lnTo>
                    <a:pt x="74" y="15"/>
                  </a:lnTo>
                  <a:lnTo>
                    <a:pt x="81" y="12"/>
                  </a:lnTo>
                  <a:lnTo>
                    <a:pt x="87" y="9"/>
                  </a:lnTo>
                  <a:lnTo>
                    <a:pt x="91" y="6"/>
                  </a:lnTo>
                  <a:lnTo>
                    <a:pt x="95" y="3"/>
                  </a:lnTo>
                  <a:lnTo>
                    <a:pt x="97" y="1"/>
                  </a:lnTo>
                  <a:lnTo>
                    <a:pt x="97" y="0"/>
                  </a:lnTo>
                  <a:lnTo>
                    <a:pt x="97" y="0"/>
                  </a:lnTo>
                  <a:lnTo>
                    <a:pt x="98" y="2"/>
                  </a:lnTo>
                  <a:lnTo>
                    <a:pt x="98" y="3"/>
                  </a:lnTo>
                  <a:lnTo>
                    <a:pt x="98" y="6"/>
                  </a:lnTo>
                  <a:lnTo>
                    <a:pt x="99" y="9"/>
                  </a:lnTo>
                  <a:lnTo>
                    <a:pt x="99" y="12"/>
                  </a:lnTo>
                  <a:lnTo>
                    <a:pt x="100" y="16"/>
                  </a:lnTo>
                  <a:lnTo>
                    <a:pt x="101" y="19"/>
                  </a:lnTo>
                  <a:lnTo>
                    <a:pt x="101" y="23"/>
                  </a:lnTo>
                  <a:lnTo>
                    <a:pt x="102" y="27"/>
                  </a:lnTo>
                  <a:lnTo>
                    <a:pt x="102" y="30"/>
                  </a:lnTo>
                  <a:lnTo>
                    <a:pt x="102" y="34"/>
                  </a:lnTo>
                  <a:lnTo>
                    <a:pt x="103" y="36"/>
                  </a:lnTo>
                  <a:lnTo>
                    <a:pt x="103" y="39"/>
                  </a:lnTo>
                  <a:lnTo>
                    <a:pt x="103" y="41"/>
                  </a:lnTo>
                  <a:lnTo>
                    <a:pt x="103" y="42"/>
                  </a:lnTo>
                  <a:lnTo>
                    <a:pt x="102" y="43"/>
                  </a:lnTo>
                  <a:lnTo>
                    <a:pt x="101" y="45"/>
                  </a:lnTo>
                  <a:lnTo>
                    <a:pt x="101" y="47"/>
                  </a:lnTo>
                  <a:lnTo>
                    <a:pt x="100" y="49"/>
                  </a:lnTo>
                  <a:lnTo>
                    <a:pt x="100" y="51"/>
                  </a:lnTo>
                  <a:lnTo>
                    <a:pt x="100" y="52"/>
                  </a:lnTo>
                  <a:lnTo>
                    <a:pt x="100" y="54"/>
                  </a:lnTo>
                  <a:lnTo>
                    <a:pt x="101" y="56"/>
                  </a:lnTo>
                  <a:lnTo>
                    <a:pt x="102" y="57"/>
                  </a:lnTo>
                  <a:lnTo>
                    <a:pt x="102" y="57"/>
                  </a:lnTo>
                  <a:lnTo>
                    <a:pt x="103" y="58"/>
                  </a:lnTo>
                  <a:lnTo>
                    <a:pt x="103" y="59"/>
                  </a:lnTo>
                  <a:lnTo>
                    <a:pt x="104" y="60"/>
                  </a:lnTo>
                  <a:lnTo>
                    <a:pt x="104" y="61"/>
                  </a:lnTo>
                  <a:lnTo>
                    <a:pt x="105" y="62"/>
                  </a:lnTo>
                  <a:lnTo>
                    <a:pt x="105" y="63"/>
                  </a:lnTo>
                  <a:lnTo>
                    <a:pt x="105" y="64"/>
                  </a:lnTo>
                  <a:lnTo>
                    <a:pt x="105" y="65"/>
                  </a:lnTo>
                  <a:lnTo>
                    <a:pt x="106" y="66"/>
                  </a:lnTo>
                  <a:lnTo>
                    <a:pt x="106" y="68"/>
                  </a:lnTo>
                  <a:lnTo>
                    <a:pt x="106" y="70"/>
                  </a:lnTo>
                  <a:lnTo>
                    <a:pt x="106" y="72"/>
                  </a:lnTo>
                  <a:lnTo>
                    <a:pt x="106" y="74"/>
                  </a:lnTo>
                  <a:lnTo>
                    <a:pt x="105" y="77"/>
                  </a:lnTo>
                  <a:lnTo>
                    <a:pt x="105" y="78"/>
                  </a:lnTo>
                  <a:lnTo>
                    <a:pt x="105" y="80"/>
                  </a:lnTo>
                  <a:lnTo>
                    <a:pt x="104" y="81"/>
                  </a:lnTo>
                  <a:lnTo>
                    <a:pt x="104" y="83"/>
                  </a:lnTo>
                  <a:lnTo>
                    <a:pt x="104" y="84"/>
                  </a:lnTo>
                  <a:lnTo>
                    <a:pt x="103" y="86"/>
                  </a:lnTo>
                  <a:lnTo>
                    <a:pt x="103" y="88"/>
                  </a:lnTo>
                  <a:lnTo>
                    <a:pt x="102" y="90"/>
                  </a:lnTo>
                  <a:lnTo>
                    <a:pt x="100" y="94"/>
                  </a:lnTo>
                  <a:lnTo>
                    <a:pt x="98" y="99"/>
                  </a:lnTo>
                  <a:lnTo>
                    <a:pt x="96" y="103"/>
                  </a:lnTo>
                  <a:lnTo>
                    <a:pt x="95" y="107"/>
                  </a:lnTo>
                  <a:lnTo>
                    <a:pt x="93" y="111"/>
                  </a:lnTo>
                  <a:lnTo>
                    <a:pt x="92" y="115"/>
                  </a:lnTo>
                  <a:lnTo>
                    <a:pt x="91" y="118"/>
                  </a:lnTo>
                  <a:lnTo>
                    <a:pt x="91" y="120"/>
                  </a:lnTo>
                  <a:lnTo>
                    <a:pt x="91" y="124"/>
                  </a:lnTo>
                  <a:lnTo>
                    <a:pt x="90" y="127"/>
                  </a:lnTo>
                  <a:lnTo>
                    <a:pt x="89" y="129"/>
                  </a:lnTo>
                  <a:lnTo>
                    <a:pt x="88" y="131"/>
                  </a:lnTo>
                  <a:lnTo>
                    <a:pt x="87" y="132"/>
                  </a:lnTo>
                  <a:lnTo>
                    <a:pt x="86" y="133"/>
                  </a:lnTo>
                  <a:lnTo>
                    <a:pt x="84" y="134"/>
                  </a:lnTo>
                  <a:lnTo>
                    <a:pt x="83" y="134"/>
                  </a:lnTo>
                  <a:lnTo>
                    <a:pt x="81" y="134"/>
                  </a:lnTo>
                  <a:lnTo>
                    <a:pt x="80" y="134"/>
                  </a:lnTo>
                  <a:lnTo>
                    <a:pt x="78" y="134"/>
                  </a:lnTo>
                  <a:lnTo>
                    <a:pt x="75" y="133"/>
                  </a:lnTo>
                  <a:lnTo>
                    <a:pt x="73" y="133"/>
                  </a:lnTo>
                  <a:lnTo>
                    <a:pt x="72" y="132"/>
                  </a:lnTo>
                  <a:lnTo>
                    <a:pt x="70" y="132"/>
                  </a:lnTo>
                  <a:lnTo>
                    <a:pt x="68" y="131"/>
                  </a:lnTo>
                  <a:lnTo>
                    <a:pt x="66" y="131"/>
                  </a:lnTo>
                  <a:lnTo>
                    <a:pt x="64" y="130"/>
                  </a:lnTo>
                  <a:lnTo>
                    <a:pt x="61" y="130"/>
                  </a:lnTo>
                  <a:lnTo>
                    <a:pt x="59" y="129"/>
                  </a:lnTo>
                  <a:lnTo>
                    <a:pt x="57" y="129"/>
                  </a:lnTo>
                  <a:lnTo>
                    <a:pt x="55" y="128"/>
                  </a:lnTo>
                  <a:lnTo>
                    <a:pt x="53" y="127"/>
                  </a:lnTo>
                  <a:lnTo>
                    <a:pt x="51" y="127"/>
                  </a:lnTo>
                  <a:lnTo>
                    <a:pt x="49" y="126"/>
                  </a:lnTo>
                  <a:lnTo>
                    <a:pt x="47" y="125"/>
                  </a:lnTo>
                  <a:lnTo>
                    <a:pt x="45" y="125"/>
                  </a:lnTo>
                  <a:lnTo>
                    <a:pt x="42" y="124"/>
                  </a:lnTo>
                  <a:lnTo>
                    <a:pt x="40" y="123"/>
                  </a:lnTo>
                  <a:lnTo>
                    <a:pt x="38" y="122"/>
                  </a:lnTo>
                  <a:lnTo>
                    <a:pt x="36" y="121"/>
                  </a:lnTo>
                  <a:lnTo>
                    <a:pt x="34" y="120"/>
                  </a:lnTo>
                  <a:lnTo>
                    <a:pt x="33" y="119"/>
                  </a:lnTo>
                  <a:lnTo>
                    <a:pt x="31" y="118"/>
                  </a:lnTo>
                  <a:lnTo>
                    <a:pt x="29" y="117"/>
                  </a:lnTo>
                  <a:lnTo>
                    <a:pt x="27" y="116"/>
                  </a:lnTo>
                  <a:lnTo>
                    <a:pt x="26" y="115"/>
                  </a:lnTo>
                  <a:lnTo>
                    <a:pt x="25" y="114"/>
                  </a:lnTo>
                  <a:lnTo>
                    <a:pt x="24" y="114"/>
                  </a:lnTo>
                  <a:lnTo>
                    <a:pt x="23" y="113"/>
                  </a:lnTo>
                  <a:lnTo>
                    <a:pt x="22" y="112"/>
                  </a:lnTo>
                  <a:lnTo>
                    <a:pt x="21" y="111"/>
                  </a:lnTo>
                  <a:lnTo>
                    <a:pt x="21" y="111"/>
                  </a:lnTo>
                  <a:lnTo>
                    <a:pt x="20" y="110"/>
                  </a:lnTo>
                  <a:lnTo>
                    <a:pt x="19" y="109"/>
                  </a:lnTo>
                  <a:lnTo>
                    <a:pt x="19" y="108"/>
                  </a:lnTo>
                  <a:lnTo>
                    <a:pt x="18" y="107"/>
                  </a:lnTo>
                  <a:lnTo>
                    <a:pt x="17" y="107"/>
                  </a:lnTo>
                  <a:lnTo>
                    <a:pt x="17" y="106"/>
                  </a:lnTo>
                  <a:lnTo>
                    <a:pt x="16" y="105"/>
                  </a:lnTo>
                  <a:lnTo>
                    <a:pt x="16" y="104"/>
                  </a:lnTo>
                  <a:lnTo>
                    <a:pt x="15" y="103"/>
                  </a:lnTo>
                  <a:lnTo>
                    <a:pt x="14" y="102"/>
                  </a:lnTo>
                  <a:lnTo>
                    <a:pt x="14" y="99"/>
                  </a:lnTo>
                  <a:lnTo>
                    <a:pt x="14" y="97"/>
                  </a:lnTo>
                  <a:lnTo>
                    <a:pt x="13" y="94"/>
                  </a:lnTo>
                  <a:lnTo>
                    <a:pt x="13" y="91"/>
                  </a:lnTo>
                  <a:lnTo>
                    <a:pt x="13" y="88"/>
                  </a:lnTo>
                  <a:lnTo>
                    <a:pt x="12" y="85"/>
                  </a:lnTo>
                  <a:lnTo>
                    <a:pt x="11" y="82"/>
                  </a:lnTo>
                  <a:lnTo>
                    <a:pt x="11" y="81"/>
                  </a:lnTo>
                  <a:lnTo>
                    <a:pt x="10" y="79"/>
                  </a:lnTo>
                  <a:lnTo>
                    <a:pt x="9" y="77"/>
                  </a:lnTo>
                  <a:lnTo>
                    <a:pt x="8" y="74"/>
                  </a:lnTo>
                  <a:lnTo>
                    <a:pt x="6" y="71"/>
                  </a:lnTo>
                  <a:lnTo>
                    <a:pt x="5" y="69"/>
                  </a:lnTo>
                  <a:lnTo>
                    <a:pt x="4" y="66"/>
                  </a:lnTo>
                  <a:lnTo>
                    <a:pt x="3" y="63"/>
                  </a:lnTo>
                  <a:lnTo>
                    <a:pt x="3" y="61"/>
                  </a:lnTo>
                  <a:lnTo>
                    <a:pt x="3" y="58"/>
                  </a:lnTo>
                  <a:lnTo>
                    <a:pt x="3" y="55"/>
                  </a:lnTo>
                  <a:lnTo>
                    <a:pt x="3" y="52"/>
                  </a:lnTo>
                  <a:lnTo>
                    <a:pt x="4" y="50"/>
                  </a:lnTo>
                  <a:lnTo>
                    <a:pt x="5" y="47"/>
                  </a:lnTo>
                  <a:lnTo>
                    <a:pt x="5" y="45"/>
                  </a:lnTo>
                  <a:lnTo>
                    <a:pt x="5" y="43"/>
                  </a:lnTo>
                  <a:lnTo>
                    <a:pt x="5" y="41"/>
                  </a:lnTo>
                  <a:lnTo>
                    <a:pt x="5" y="39"/>
                  </a:lnTo>
                  <a:lnTo>
                    <a:pt x="5" y="37"/>
                  </a:lnTo>
                  <a:lnTo>
                    <a:pt x="5" y="34"/>
                  </a:lnTo>
                  <a:lnTo>
                    <a:pt x="5" y="32"/>
                  </a:lnTo>
                  <a:lnTo>
                    <a:pt x="5" y="30"/>
                  </a:lnTo>
                  <a:lnTo>
                    <a:pt x="5" y="28"/>
                  </a:lnTo>
                  <a:lnTo>
                    <a:pt x="5" y="26"/>
                  </a:lnTo>
                  <a:lnTo>
                    <a:pt x="4" y="21"/>
                  </a:lnTo>
                  <a:lnTo>
                    <a:pt x="3" y="17"/>
                  </a:lnTo>
                  <a:lnTo>
                    <a:pt x="2" y="13"/>
                  </a:lnTo>
                  <a:lnTo>
                    <a:pt x="2" y="9"/>
                  </a:lnTo>
                  <a:lnTo>
                    <a:pt x="1" y="6"/>
                  </a:lnTo>
                  <a:lnTo>
                    <a:pt x="0" y="4"/>
                  </a:lnTo>
                  <a:lnTo>
                    <a:pt x="0" y="3"/>
                  </a:lnTo>
                  <a:lnTo>
                    <a:pt x="0" y="2"/>
                  </a:lnTo>
                  <a:close/>
                  <a:moveTo>
                    <a:pt x="50" y="89"/>
                  </a:moveTo>
                  <a:lnTo>
                    <a:pt x="49" y="89"/>
                  </a:lnTo>
                  <a:lnTo>
                    <a:pt x="49" y="90"/>
                  </a:lnTo>
                  <a:lnTo>
                    <a:pt x="50" y="91"/>
                  </a:lnTo>
                  <a:lnTo>
                    <a:pt x="51" y="93"/>
                  </a:lnTo>
                  <a:lnTo>
                    <a:pt x="53" y="94"/>
                  </a:lnTo>
                  <a:lnTo>
                    <a:pt x="54" y="95"/>
                  </a:lnTo>
                  <a:lnTo>
                    <a:pt x="56" y="97"/>
                  </a:lnTo>
                  <a:lnTo>
                    <a:pt x="57" y="98"/>
                  </a:lnTo>
                  <a:lnTo>
                    <a:pt x="59" y="99"/>
                  </a:lnTo>
                  <a:lnTo>
                    <a:pt x="61" y="100"/>
                  </a:lnTo>
                  <a:lnTo>
                    <a:pt x="64" y="102"/>
                  </a:lnTo>
                  <a:lnTo>
                    <a:pt x="67" y="103"/>
                  </a:lnTo>
                  <a:lnTo>
                    <a:pt x="71" y="104"/>
                  </a:lnTo>
                  <a:lnTo>
                    <a:pt x="75" y="104"/>
                  </a:lnTo>
                  <a:lnTo>
                    <a:pt x="78" y="105"/>
                  </a:lnTo>
                  <a:lnTo>
                    <a:pt x="82" y="104"/>
                  </a:lnTo>
                  <a:lnTo>
                    <a:pt x="85" y="103"/>
                  </a:lnTo>
                  <a:lnTo>
                    <a:pt x="88" y="101"/>
                  </a:lnTo>
                  <a:lnTo>
                    <a:pt x="89" y="99"/>
                  </a:lnTo>
                  <a:lnTo>
                    <a:pt x="91" y="97"/>
                  </a:lnTo>
                  <a:lnTo>
                    <a:pt x="92" y="95"/>
                  </a:lnTo>
                  <a:lnTo>
                    <a:pt x="92" y="93"/>
                  </a:lnTo>
                  <a:lnTo>
                    <a:pt x="92" y="92"/>
                  </a:lnTo>
                  <a:lnTo>
                    <a:pt x="91" y="91"/>
                  </a:lnTo>
                  <a:lnTo>
                    <a:pt x="90" y="90"/>
                  </a:lnTo>
                  <a:lnTo>
                    <a:pt x="89" y="90"/>
                  </a:lnTo>
                  <a:lnTo>
                    <a:pt x="88" y="91"/>
                  </a:lnTo>
                  <a:lnTo>
                    <a:pt x="86" y="92"/>
                  </a:lnTo>
                  <a:lnTo>
                    <a:pt x="84" y="93"/>
                  </a:lnTo>
                  <a:lnTo>
                    <a:pt x="81" y="94"/>
                  </a:lnTo>
                  <a:lnTo>
                    <a:pt x="78" y="95"/>
                  </a:lnTo>
                  <a:lnTo>
                    <a:pt x="75" y="95"/>
                  </a:lnTo>
                  <a:lnTo>
                    <a:pt x="71" y="95"/>
                  </a:lnTo>
                  <a:lnTo>
                    <a:pt x="67" y="94"/>
                  </a:lnTo>
                  <a:lnTo>
                    <a:pt x="64" y="94"/>
                  </a:lnTo>
                  <a:lnTo>
                    <a:pt x="60" y="92"/>
                  </a:lnTo>
                  <a:lnTo>
                    <a:pt x="57" y="91"/>
                  </a:lnTo>
                  <a:lnTo>
                    <a:pt x="54" y="90"/>
                  </a:lnTo>
                  <a:lnTo>
                    <a:pt x="51" y="90"/>
                  </a:lnTo>
                  <a:lnTo>
                    <a:pt x="50" y="89"/>
                  </a:lnTo>
                  <a:close/>
                  <a:moveTo>
                    <a:pt x="75" y="50"/>
                  </a:moveTo>
                  <a:lnTo>
                    <a:pt x="83" y="55"/>
                  </a:lnTo>
                  <a:lnTo>
                    <a:pt x="85" y="56"/>
                  </a:lnTo>
                  <a:lnTo>
                    <a:pt x="87" y="56"/>
                  </a:lnTo>
                  <a:lnTo>
                    <a:pt x="88" y="56"/>
                  </a:lnTo>
                  <a:lnTo>
                    <a:pt x="89" y="55"/>
                  </a:lnTo>
                  <a:lnTo>
                    <a:pt x="90" y="54"/>
                  </a:lnTo>
                  <a:lnTo>
                    <a:pt x="92" y="54"/>
                  </a:lnTo>
                  <a:lnTo>
                    <a:pt x="93" y="54"/>
                  </a:lnTo>
                  <a:lnTo>
                    <a:pt x="93" y="54"/>
                  </a:lnTo>
                  <a:lnTo>
                    <a:pt x="94" y="53"/>
                  </a:lnTo>
                  <a:lnTo>
                    <a:pt x="93" y="52"/>
                  </a:lnTo>
                  <a:lnTo>
                    <a:pt x="93" y="51"/>
                  </a:lnTo>
                  <a:lnTo>
                    <a:pt x="92" y="50"/>
                  </a:lnTo>
                  <a:lnTo>
                    <a:pt x="90" y="49"/>
                  </a:lnTo>
                  <a:lnTo>
                    <a:pt x="89" y="48"/>
                  </a:lnTo>
                  <a:lnTo>
                    <a:pt x="87" y="47"/>
                  </a:lnTo>
                  <a:lnTo>
                    <a:pt x="85" y="47"/>
                  </a:lnTo>
                  <a:lnTo>
                    <a:pt x="83" y="47"/>
                  </a:lnTo>
                  <a:lnTo>
                    <a:pt x="82" y="48"/>
                  </a:lnTo>
                  <a:lnTo>
                    <a:pt x="81" y="48"/>
                  </a:lnTo>
                  <a:lnTo>
                    <a:pt x="80" y="49"/>
                  </a:lnTo>
                  <a:lnTo>
                    <a:pt x="78" y="49"/>
                  </a:lnTo>
                  <a:lnTo>
                    <a:pt x="77" y="50"/>
                  </a:lnTo>
                  <a:lnTo>
                    <a:pt x="76" y="50"/>
                  </a:lnTo>
                  <a:lnTo>
                    <a:pt x="75" y="50"/>
                  </a:lnTo>
                  <a:close/>
                  <a:moveTo>
                    <a:pt x="32" y="58"/>
                  </a:moveTo>
                  <a:lnTo>
                    <a:pt x="32" y="58"/>
                  </a:lnTo>
                  <a:lnTo>
                    <a:pt x="34" y="57"/>
                  </a:lnTo>
                  <a:lnTo>
                    <a:pt x="36" y="56"/>
                  </a:lnTo>
                  <a:lnTo>
                    <a:pt x="39" y="55"/>
                  </a:lnTo>
                  <a:lnTo>
                    <a:pt x="41" y="55"/>
                  </a:lnTo>
                  <a:lnTo>
                    <a:pt x="42" y="55"/>
                  </a:lnTo>
                  <a:lnTo>
                    <a:pt x="43" y="56"/>
                  </a:lnTo>
                  <a:lnTo>
                    <a:pt x="44" y="56"/>
                  </a:lnTo>
                  <a:lnTo>
                    <a:pt x="46" y="57"/>
                  </a:lnTo>
                  <a:lnTo>
                    <a:pt x="47" y="57"/>
                  </a:lnTo>
                  <a:lnTo>
                    <a:pt x="49" y="57"/>
                  </a:lnTo>
                  <a:lnTo>
                    <a:pt x="51" y="57"/>
                  </a:lnTo>
                  <a:lnTo>
                    <a:pt x="55" y="55"/>
                  </a:lnTo>
                  <a:lnTo>
                    <a:pt x="57" y="52"/>
                  </a:lnTo>
                  <a:lnTo>
                    <a:pt x="59" y="49"/>
                  </a:lnTo>
                  <a:lnTo>
                    <a:pt x="59" y="48"/>
                  </a:lnTo>
                  <a:lnTo>
                    <a:pt x="59" y="48"/>
                  </a:lnTo>
                  <a:lnTo>
                    <a:pt x="59" y="49"/>
                  </a:lnTo>
                  <a:lnTo>
                    <a:pt x="58" y="49"/>
                  </a:lnTo>
                  <a:lnTo>
                    <a:pt x="56" y="49"/>
                  </a:lnTo>
                  <a:lnTo>
                    <a:pt x="54" y="49"/>
                  </a:lnTo>
                  <a:lnTo>
                    <a:pt x="53" y="48"/>
                  </a:lnTo>
                  <a:lnTo>
                    <a:pt x="52" y="47"/>
                  </a:lnTo>
                  <a:lnTo>
                    <a:pt x="50" y="47"/>
                  </a:lnTo>
                  <a:lnTo>
                    <a:pt x="49" y="46"/>
                  </a:lnTo>
                  <a:lnTo>
                    <a:pt x="47" y="46"/>
                  </a:lnTo>
                  <a:lnTo>
                    <a:pt x="45" y="45"/>
                  </a:lnTo>
                  <a:lnTo>
                    <a:pt x="43" y="46"/>
                  </a:lnTo>
                  <a:lnTo>
                    <a:pt x="39" y="49"/>
                  </a:lnTo>
                  <a:lnTo>
                    <a:pt x="36" y="53"/>
                  </a:lnTo>
                  <a:lnTo>
                    <a:pt x="33" y="56"/>
                  </a:lnTo>
                  <a:lnTo>
                    <a:pt x="32"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81" name="Freeform 2928"/>
            <p:cNvSpPr>
              <a:spLocks noEditPoints="1"/>
            </p:cNvSpPr>
            <p:nvPr/>
          </p:nvSpPr>
          <p:spPr bwMode="auto">
            <a:xfrm>
              <a:off x="3006726" y="4702736"/>
              <a:ext cx="160338" cy="204788"/>
            </a:xfrm>
            <a:custGeom>
              <a:avLst/>
              <a:gdLst>
                <a:gd name="T0" fmla="*/ 3 w 101"/>
                <a:gd name="T1" fmla="*/ 4 h 129"/>
                <a:gd name="T2" fmla="*/ 15 w 101"/>
                <a:gd name="T3" fmla="*/ 9 h 129"/>
                <a:gd name="T4" fmla="*/ 32 w 101"/>
                <a:gd name="T5" fmla="*/ 15 h 129"/>
                <a:gd name="T6" fmla="*/ 51 w 101"/>
                <a:gd name="T7" fmla="*/ 18 h 129"/>
                <a:gd name="T8" fmla="*/ 78 w 101"/>
                <a:gd name="T9" fmla="*/ 12 h 129"/>
                <a:gd name="T10" fmla="*/ 93 w 101"/>
                <a:gd name="T11" fmla="*/ 1 h 129"/>
                <a:gd name="T12" fmla="*/ 95 w 101"/>
                <a:gd name="T13" fmla="*/ 11 h 129"/>
                <a:gd name="T14" fmla="*/ 98 w 101"/>
                <a:gd name="T15" fmla="*/ 35 h 129"/>
                <a:gd name="T16" fmla="*/ 96 w 101"/>
                <a:gd name="T17" fmla="*/ 43 h 129"/>
                <a:gd name="T18" fmla="*/ 96 w 101"/>
                <a:gd name="T19" fmla="*/ 51 h 129"/>
                <a:gd name="T20" fmla="*/ 100 w 101"/>
                <a:gd name="T21" fmla="*/ 57 h 129"/>
                <a:gd name="T22" fmla="*/ 101 w 101"/>
                <a:gd name="T23" fmla="*/ 68 h 129"/>
                <a:gd name="T24" fmla="*/ 96 w 101"/>
                <a:gd name="T25" fmla="*/ 89 h 129"/>
                <a:gd name="T26" fmla="*/ 88 w 101"/>
                <a:gd name="T27" fmla="*/ 111 h 129"/>
                <a:gd name="T28" fmla="*/ 86 w 101"/>
                <a:gd name="T29" fmla="*/ 123 h 129"/>
                <a:gd name="T30" fmla="*/ 77 w 101"/>
                <a:gd name="T31" fmla="*/ 129 h 129"/>
                <a:gd name="T32" fmla="*/ 61 w 101"/>
                <a:gd name="T33" fmla="*/ 125 h 129"/>
                <a:gd name="T34" fmla="*/ 45 w 101"/>
                <a:gd name="T35" fmla="*/ 120 h 129"/>
                <a:gd name="T36" fmla="*/ 29 w 101"/>
                <a:gd name="T37" fmla="*/ 112 h 129"/>
                <a:gd name="T38" fmla="*/ 17 w 101"/>
                <a:gd name="T39" fmla="*/ 102 h 129"/>
                <a:gd name="T40" fmla="*/ 13 w 101"/>
                <a:gd name="T41" fmla="*/ 92 h 129"/>
                <a:gd name="T42" fmla="*/ 12 w 101"/>
                <a:gd name="T43" fmla="*/ 80 h 129"/>
                <a:gd name="T44" fmla="*/ 8 w 101"/>
                <a:gd name="T45" fmla="*/ 72 h 129"/>
                <a:gd name="T46" fmla="*/ 3 w 101"/>
                <a:gd name="T47" fmla="*/ 61 h 129"/>
                <a:gd name="T48" fmla="*/ 2 w 101"/>
                <a:gd name="T49" fmla="*/ 51 h 129"/>
                <a:gd name="T50" fmla="*/ 4 w 101"/>
                <a:gd name="T51" fmla="*/ 41 h 129"/>
                <a:gd name="T52" fmla="*/ 4 w 101"/>
                <a:gd name="T53" fmla="*/ 33 h 129"/>
                <a:gd name="T54" fmla="*/ 4 w 101"/>
                <a:gd name="T55" fmla="*/ 24 h 129"/>
                <a:gd name="T56" fmla="*/ 2 w 101"/>
                <a:gd name="T57" fmla="*/ 11 h 129"/>
                <a:gd name="T58" fmla="*/ 0 w 101"/>
                <a:gd name="T59" fmla="*/ 2 h 129"/>
                <a:gd name="T60" fmla="*/ 46 w 101"/>
                <a:gd name="T61" fmla="*/ 86 h 129"/>
                <a:gd name="T62" fmla="*/ 51 w 101"/>
                <a:gd name="T63" fmla="*/ 92 h 129"/>
                <a:gd name="T64" fmla="*/ 59 w 101"/>
                <a:gd name="T65" fmla="*/ 97 h 129"/>
                <a:gd name="T66" fmla="*/ 73 w 101"/>
                <a:gd name="T67" fmla="*/ 101 h 129"/>
                <a:gd name="T68" fmla="*/ 86 w 101"/>
                <a:gd name="T69" fmla="*/ 98 h 129"/>
                <a:gd name="T70" fmla="*/ 90 w 101"/>
                <a:gd name="T71" fmla="*/ 89 h 129"/>
                <a:gd name="T72" fmla="*/ 87 w 101"/>
                <a:gd name="T73" fmla="*/ 86 h 129"/>
                <a:gd name="T74" fmla="*/ 79 w 101"/>
                <a:gd name="T75" fmla="*/ 90 h 129"/>
                <a:gd name="T76" fmla="*/ 65 w 101"/>
                <a:gd name="T77" fmla="*/ 90 h 129"/>
                <a:gd name="T78" fmla="*/ 51 w 101"/>
                <a:gd name="T79" fmla="*/ 86 h 129"/>
                <a:gd name="T80" fmla="*/ 80 w 101"/>
                <a:gd name="T81" fmla="*/ 53 h 129"/>
                <a:gd name="T82" fmla="*/ 84 w 101"/>
                <a:gd name="T83" fmla="*/ 54 h 129"/>
                <a:gd name="T84" fmla="*/ 87 w 101"/>
                <a:gd name="T85" fmla="*/ 53 h 129"/>
                <a:gd name="T86" fmla="*/ 92 w 101"/>
                <a:gd name="T87" fmla="*/ 52 h 129"/>
                <a:gd name="T88" fmla="*/ 89 w 101"/>
                <a:gd name="T89" fmla="*/ 47 h 129"/>
                <a:gd name="T90" fmla="*/ 82 w 101"/>
                <a:gd name="T91" fmla="*/ 43 h 129"/>
                <a:gd name="T92" fmla="*/ 77 w 101"/>
                <a:gd name="T93" fmla="*/ 45 h 129"/>
                <a:gd name="T94" fmla="*/ 72 w 101"/>
                <a:gd name="T95" fmla="*/ 46 h 129"/>
                <a:gd name="T96" fmla="*/ 34 w 101"/>
                <a:gd name="T97" fmla="*/ 54 h 129"/>
                <a:gd name="T98" fmla="*/ 41 w 101"/>
                <a:gd name="T99" fmla="*/ 53 h 129"/>
                <a:gd name="T100" fmla="*/ 47 w 101"/>
                <a:gd name="T101" fmla="*/ 55 h 129"/>
                <a:gd name="T102" fmla="*/ 57 w 101"/>
                <a:gd name="T103" fmla="*/ 47 h 129"/>
                <a:gd name="T104" fmla="*/ 55 w 101"/>
                <a:gd name="T105" fmla="*/ 45 h 129"/>
                <a:gd name="T106" fmla="*/ 49 w 101"/>
                <a:gd name="T107" fmla="*/ 43 h 129"/>
                <a:gd name="T108" fmla="*/ 43 w 101"/>
                <a:gd name="T109" fmla="*/ 41 h 129"/>
                <a:gd name="T110" fmla="*/ 29 w 101"/>
                <a:gd name="T111" fmla="*/ 5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129">
                  <a:moveTo>
                    <a:pt x="0" y="2"/>
                  </a:moveTo>
                  <a:lnTo>
                    <a:pt x="0" y="2"/>
                  </a:lnTo>
                  <a:lnTo>
                    <a:pt x="1" y="3"/>
                  </a:lnTo>
                  <a:lnTo>
                    <a:pt x="3" y="4"/>
                  </a:lnTo>
                  <a:lnTo>
                    <a:pt x="5" y="5"/>
                  </a:lnTo>
                  <a:lnTo>
                    <a:pt x="8" y="6"/>
                  </a:lnTo>
                  <a:lnTo>
                    <a:pt x="11" y="7"/>
                  </a:lnTo>
                  <a:lnTo>
                    <a:pt x="15" y="9"/>
                  </a:lnTo>
                  <a:lnTo>
                    <a:pt x="19" y="10"/>
                  </a:lnTo>
                  <a:lnTo>
                    <a:pt x="23" y="12"/>
                  </a:lnTo>
                  <a:lnTo>
                    <a:pt x="27" y="13"/>
                  </a:lnTo>
                  <a:lnTo>
                    <a:pt x="32" y="15"/>
                  </a:lnTo>
                  <a:lnTo>
                    <a:pt x="37" y="16"/>
                  </a:lnTo>
                  <a:lnTo>
                    <a:pt x="42" y="17"/>
                  </a:lnTo>
                  <a:lnTo>
                    <a:pt x="46" y="18"/>
                  </a:lnTo>
                  <a:lnTo>
                    <a:pt x="51" y="18"/>
                  </a:lnTo>
                  <a:lnTo>
                    <a:pt x="55" y="18"/>
                  </a:lnTo>
                  <a:lnTo>
                    <a:pt x="64" y="17"/>
                  </a:lnTo>
                  <a:lnTo>
                    <a:pt x="71" y="15"/>
                  </a:lnTo>
                  <a:lnTo>
                    <a:pt x="78" y="12"/>
                  </a:lnTo>
                  <a:lnTo>
                    <a:pt x="83" y="9"/>
                  </a:lnTo>
                  <a:lnTo>
                    <a:pt x="88" y="5"/>
                  </a:lnTo>
                  <a:lnTo>
                    <a:pt x="91" y="3"/>
                  </a:lnTo>
                  <a:lnTo>
                    <a:pt x="93" y="1"/>
                  </a:lnTo>
                  <a:lnTo>
                    <a:pt x="93" y="0"/>
                  </a:lnTo>
                  <a:lnTo>
                    <a:pt x="94" y="1"/>
                  </a:lnTo>
                  <a:lnTo>
                    <a:pt x="94" y="5"/>
                  </a:lnTo>
                  <a:lnTo>
                    <a:pt x="95" y="11"/>
                  </a:lnTo>
                  <a:lnTo>
                    <a:pt x="96" y="18"/>
                  </a:lnTo>
                  <a:lnTo>
                    <a:pt x="97" y="24"/>
                  </a:lnTo>
                  <a:lnTo>
                    <a:pt x="98" y="30"/>
                  </a:lnTo>
                  <a:lnTo>
                    <a:pt x="98" y="35"/>
                  </a:lnTo>
                  <a:lnTo>
                    <a:pt x="98" y="38"/>
                  </a:lnTo>
                  <a:lnTo>
                    <a:pt x="98" y="40"/>
                  </a:lnTo>
                  <a:lnTo>
                    <a:pt x="97" y="41"/>
                  </a:lnTo>
                  <a:lnTo>
                    <a:pt x="96" y="43"/>
                  </a:lnTo>
                  <a:lnTo>
                    <a:pt x="96" y="45"/>
                  </a:lnTo>
                  <a:lnTo>
                    <a:pt x="95" y="47"/>
                  </a:lnTo>
                  <a:lnTo>
                    <a:pt x="95" y="49"/>
                  </a:lnTo>
                  <a:lnTo>
                    <a:pt x="96" y="51"/>
                  </a:lnTo>
                  <a:lnTo>
                    <a:pt x="97" y="52"/>
                  </a:lnTo>
                  <a:lnTo>
                    <a:pt x="98" y="54"/>
                  </a:lnTo>
                  <a:lnTo>
                    <a:pt x="99" y="55"/>
                  </a:lnTo>
                  <a:lnTo>
                    <a:pt x="100" y="57"/>
                  </a:lnTo>
                  <a:lnTo>
                    <a:pt x="101" y="59"/>
                  </a:lnTo>
                  <a:lnTo>
                    <a:pt x="101" y="61"/>
                  </a:lnTo>
                  <a:lnTo>
                    <a:pt x="101" y="64"/>
                  </a:lnTo>
                  <a:lnTo>
                    <a:pt x="101" y="68"/>
                  </a:lnTo>
                  <a:lnTo>
                    <a:pt x="101" y="72"/>
                  </a:lnTo>
                  <a:lnTo>
                    <a:pt x="100" y="77"/>
                  </a:lnTo>
                  <a:lnTo>
                    <a:pt x="99" y="83"/>
                  </a:lnTo>
                  <a:lnTo>
                    <a:pt x="96" y="89"/>
                  </a:lnTo>
                  <a:lnTo>
                    <a:pt x="94" y="95"/>
                  </a:lnTo>
                  <a:lnTo>
                    <a:pt x="91" y="101"/>
                  </a:lnTo>
                  <a:lnTo>
                    <a:pt x="89" y="106"/>
                  </a:lnTo>
                  <a:lnTo>
                    <a:pt x="88" y="111"/>
                  </a:lnTo>
                  <a:lnTo>
                    <a:pt x="87" y="115"/>
                  </a:lnTo>
                  <a:lnTo>
                    <a:pt x="87" y="118"/>
                  </a:lnTo>
                  <a:lnTo>
                    <a:pt x="87" y="121"/>
                  </a:lnTo>
                  <a:lnTo>
                    <a:pt x="86" y="123"/>
                  </a:lnTo>
                  <a:lnTo>
                    <a:pt x="85" y="126"/>
                  </a:lnTo>
                  <a:lnTo>
                    <a:pt x="83" y="127"/>
                  </a:lnTo>
                  <a:lnTo>
                    <a:pt x="80" y="129"/>
                  </a:lnTo>
                  <a:lnTo>
                    <a:pt x="77" y="129"/>
                  </a:lnTo>
                  <a:lnTo>
                    <a:pt x="73" y="128"/>
                  </a:lnTo>
                  <a:lnTo>
                    <a:pt x="69" y="127"/>
                  </a:lnTo>
                  <a:lnTo>
                    <a:pt x="65" y="126"/>
                  </a:lnTo>
                  <a:lnTo>
                    <a:pt x="61" y="125"/>
                  </a:lnTo>
                  <a:lnTo>
                    <a:pt x="57" y="123"/>
                  </a:lnTo>
                  <a:lnTo>
                    <a:pt x="53" y="122"/>
                  </a:lnTo>
                  <a:lnTo>
                    <a:pt x="49" y="121"/>
                  </a:lnTo>
                  <a:lnTo>
                    <a:pt x="45" y="120"/>
                  </a:lnTo>
                  <a:lnTo>
                    <a:pt x="41" y="118"/>
                  </a:lnTo>
                  <a:lnTo>
                    <a:pt x="37" y="117"/>
                  </a:lnTo>
                  <a:lnTo>
                    <a:pt x="33" y="114"/>
                  </a:lnTo>
                  <a:lnTo>
                    <a:pt x="29" y="112"/>
                  </a:lnTo>
                  <a:lnTo>
                    <a:pt x="26" y="110"/>
                  </a:lnTo>
                  <a:lnTo>
                    <a:pt x="23" y="108"/>
                  </a:lnTo>
                  <a:lnTo>
                    <a:pt x="20" y="105"/>
                  </a:lnTo>
                  <a:lnTo>
                    <a:pt x="17" y="102"/>
                  </a:lnTo>
                  <a:lnTo>
                    <a:pt x="15" y="98"/>
                  </a:lnTo>
                  <a:lnTo>
                    <a:pt x="14" y="96"/>
                  </a:lnTo>
                  <a:lnTo>
                    <a:pt x="13" y="94"/>
                  </a:lnTo>
                  <a:lnTo>
                    <a:pt x="13" y="92"/>
                  </a:lnTo>
                  <a:lnTo>
                    <a:pt x="12" y="89"/>
                  </a:lnTo>
                  <a:lnTo>
                    <a:pt x="12" y="86"/>
                  </a:lnTo>
                  <a:lnTo>
                    <a:pt x="12" y="83"/>
                  </a:lnTo>
                  <a:lnTo>
                    <a:pt x="12" y="80"/>
                  </a:lnTo>
                  <a:lnTo>
                    <a:pt x="11" y="77"/>
                  </a:lnTo>
                  <a:lnTo>
                    <a:pt x="10" y="76"/>
                  </a:lnTo>
                  <a:lnTo>
                    <a:pt x="9" y="74"/>
                  </a:lnTo>
                  <a:lnTo>
                    <a:pt x="8" y="72"/>
                  </a:lnTo>
                  <a:lnTo>
                    <a:pt x="7" y="69"/>
                  </a:lnTo>
                  <a:lnTo>
                    <a:pt x="6" y="67"/>
                  </a:lnTo>
                  <a:lnTo>
                    <a:pt x="4" y="64"/>
                  </a:lnTo>
                  <a:lnTo>
                    <a:pt x="3" y="61"/>
                  </a:lnTo>
                  <a:lnTo>
                    <a:pt x="3" y="59"/>
                  </a:lnTo>
                  <a:lnTo>
                    <a:pt x="2" y="56"/>
                  </a:lnTo>
                  <a:lnTo>
                    <a:pt x="2" y="53"/>
                  </a:lnTo>
                  <a:lnTo>
                    <a:pt x="2" y="51"/>
                  </a:lnTo>
                  <a:lnTo>
                    <a:pt x="3" y="48"/>
                  </a:lnTo>
                  <a:lnTo>
                    <a:pt x="3" y="46"/>
                  </a:lnTo>
                  <a:lnTo>
                    <a:pt x="4" y="43"/>
                  </a:lnTo>
                  <a:lnTo>
                    <a:pt x="4" y="41"/>
                  </a:lnTo>
                  <a:lnTo>
                    <a:pt x="4" y="40"/>
                  </a:lnTo>
                  <a:lnTo>
                    <a:pt x="4" y="37"/>
                  </a:lnTo>
                  <a:lnTo>
                    <a:pt x="4" y="35"/>
                  </a:lnTo>
                  <a:lnTo>
                    <a:pt x="4" y="33"/>
                  </a:lnTo>
                  <a:lnTo>
                    <a:pt x="4" y="31"/>
                  </a:lnTo>
                  <a:lnTo>
                    <a:pt x="4" y="29"/>
                  </a:lnTo>
                  <a:lnTo>
                    <a:pt x="4" y="26"/>
                  </a:lnTo>
                  <a:lnTo>
                    <a:pt x="4" y="24"/>
                  </a:lnTo>
                  <a:lnTo>
                    <a:pt x="4" y="22"/>
                  </a:lnTo>
                  <a:lnTo>
                    <a:pt x="3" y="18"/>
                  </a:lnTo>
                  <a:lnTo>
                    <a:pt x="2" y="14"/>
                  </a:lnTo>
                  <a:lnTo>
                    <a:pt x="2" y="11"/>
                  </a:lnTo>
                  <a:lnTo>
                    <a:pt x="1" y="8"/>
                  </a:lnTo>
                  <a:lnTo>
                    <a:pt x="0" y="5"/>
                  </a:lnTo>
                  <a:lnTo>
                    <a:pt x="0" y="3"/>
                  </a:lnTo>
                  <a:lnTo>
                    <a:pt x="0" y="2"/>
                  </a:lnTo>
                  <a:lnTo>
                    <a:pt x="0" y="2"/>
                  </a:lnTo>
                  <a:close/>
                  <a:moveTo>
                    <a:pt x="47" y="85"/>
                  </a:moveTo>
                  <a:lnTo>
                    <a:pt x="46" y="85"/>
                  </a:lnTo>
                  <a:lnTo>
                    <a:pt x="46" y="86"/>
                  </a:lnTo>
                  <a:lnTo>
                    <a:pt x="47" y="87"/>
                  </a:lnTo>
                  <a:lnTo>
                    <a:pt x="48" y="89"/>
                  </a:lnTo>
                  <a:lnTo>
                    <a:pt x="50" y="90"/>
                  </a:lnTo>
                  <a:lnTo>
                    <a:pt x="51" y="92"/>
                  </a:lnTo>
                  <a:lnTo>
                    <a:pt x="53" y="94"/>
                  </a:lnTo>
                  <a:lnTo>
                    <a:pt x="54" y="95"/>
                  </a:lnTo>
                  <a:lnTo>
                    <a:pt x="56" y="96"/>
                  </a:lnTo>
                  <a:lnTo>
                    <a:pt x="59" y="97"/>
                  </a:lnTo>
                  <a:lnTo>
                    <a:pt x="62" y="99"/>
                  </a:lnTo>
                  <a:lnTo>
                    <a:pt x="65" y="100"/>
                  </a:lnTo>
                  <a:lnTo>
                    <a:pt x="69" y="101"/>
                  </a:lnTo>
                  <a:lnTo>
                    <a:pt x="73" y="101"/>
                  </a:lnTo>
                  <a:lnTo>
                    <a:pt x="77" y="102"/>
                  </a:lnTo>
                  <a:lnTo>
                    <a:pt x="80" y="101"/>
                  </a:lnTo>
                  <a:lnTo>
                    <a:pt x="83" y="100"/>
                  </a:lnTo>
                  <a:lnTo>
                    <a:pt x="86" y="98"/>
                  </a:lnTo>
                  <a:lnTo>
                    <a:pt x="88" y="96"/>
                  </a:lnTo>
                  <a:lnTo>
                    <a:pt x="89" y="93"/>
                  </a:lnTo>
                  <a:lnTo>
                    <a:pt x="90" y="91"/>
                  </a:lnTo>
                  <a:lnTo>
                    <a:pt x="90" y="89"/>
                  </a:lnTo>
                  <a:lnTo>
                    <a:pt x="90" y="87"/>
                  </a:lnTo>
                  <a:lnTo>
                    <a:pt x="89" y="86"/>
                  </a:lnTo>
                  <a:lnTo>
                    <a:pt x="88" y="86"/>
                  </a:lnTo>
                  <a:lnTo>
                    <a:pt x="87" y="86"/>
                  </a:lnTo>
                  <a:lnTo>
                    <a:pt x="86" y="87"/>
                  </a:lnTo>
                  <a:lnTo>
                    <a:pt x="84" y="88"/>
                  </a:lnTo>
                  <a:lnTo>
                    <a:pt x="82" y="89"/>
                  </a:lnTo>
                  <a:lnTo>
                    <a:pt x="79" y="90"/>
                  </a:lnTo>
                  <a:lnTo>
                    <a:pt x="76" y="90"/>
                  </a:lnTo>
                  <a:lnTo>
                    <a:pt x="72" y="90"/>
                  </a:lnTo>
                  <a:lnTo>
                    <a:pt x="69" y="90"/>
                  </a:lnTo>
                  <a:lnTo>
                    <a:pt x="65" y="90"/>
                  </a:lnTo>
                  <a:lnTo>
                    <a:pt x="61" y="89"/>
                  </a:lnTo>
                  <a:lnTo>
                    <a:pt x="57" y="88"/>
                  </a:lnTo>
                  <a:lnTo>
                    <a:pt x="54" y="87"/>
                  </a:lnTo>
                  <a:lnTo>
                    <a:pt x="51" y="86"/>
                  </a:lnTo>
                  <a:lnTo>
                    <a:pt x="48" y="85"/>
                  </a:lnTo>
                  <a:lnTo>
                    <a:pt x="47" y="85"/>
                  </a:lnTo>
                  <a:close/>
                  <a:moveTo>
                    <a:pt x="72" y="46"/>
                  </a:moveTo>
                  <a:lnTo>
                    <a:pt x="80" y="53"/>
                  </a:lnTo>
                  <a:lnTo>
                    <a:pt x="81" y="53"/>
                  </a:lnTo>
                  <a:lnTo>
                    <a:pt x="82" y="54"/>
                  </a:lnTo>
                  <a:lnTo>
                    <a:pt x="83" y="54"/>
                  </a:lnTo>
                  <a:lnTo>
                    <a:pt x="84" y="54"/>
                  </a:lnTo>
                  <a:lnTo>
                    <a:pt x="85" y="54"/>
                  </a:lnTo>
                  <a:lnTo>
                    <a:pt x="86" y="54"/>
                  </a:lnTo>
                  <a:lnTo>
                    <a:pt x="86" y="53"/>
                  </a:lnTo>
                  <a:lnTo>
                    <a:pt x="87" y="53"/>
                  </a:lnTo>
                  <a:lnTo>
                    <a:pt x="88" y="52"/>
                  </a:lnTo>
                  <a:lnTo>
                    <a:pt x="90" y="52"/>
                  </a:lnTo>
                  <a:lnTo>
                    <a:pt x="91" y="52"/>
                  </a:lnTo>
                  <a:lnTo>
                    <a:pt x="92" y="52"/>
                  </a:lnTo>
                  <a:lnTo>
                    <a:pt x="92" y="51"/>
                  </a:lnTo>
                  <a:lnTo>
                    <a:pt x="91" y="50"/>
                  </a:lnTo>
                  <a:lnTo>
                    <a:pt x="90" y="48"/>
                  </a:lnTo>
                  <a:lnTo>
                    <a:pt x="89" y="47"/>
                  </a:lnTo>
                  <a:lnTo>
                    <a:pt x="88" y="45"/>
                  </a:lnTo>
                  <a:lnTo>
                    <a:pt x="86" y="44"/>
                  </a:lnTo>
                  <a:lnTo>
                    <a:pt x="84" y="43"/>
                  </a:lnTo>
                  <a:lnTo>
                    <a:pt x="82" y="43"/>
                  </a:lnTo>
                  <a:lnTo>
                    <a:pt x="81" y="43"/>
                  </a:lnTo>
                  <a:lnTo>
                    <a:pt x="79" y="44"/>
                  </a:lnTo>
                  <a:lnTo>
                    <a:pt x="78" y="45"/>
                  </a:lnTo>
                  <a:lnTo>
                    <a:pt x="77" y="45"/>
                  </a:lnTo>
                  <a:lnTo>
                    <a:pt x="75" y="46"/>
                  </a:lnTo>
                  <a:lnTo>
                    <a:pt x="74" y="46"/>
                  </a:lnTo>
                  <a:lnTo>
                    <a:pt x="72" y="46"/>
                  </a:lnTo>
                  <a:lnTo>
                    <a:pt x="72" y="46"/>
                  </a:lnTo>
                  <a:close/>
                  <a:moveTo>
                    <a:pt x="28" y="56"/>
                  </a:moveTo>
                  <a:lnTo>
                    <a:pt x="29" y="56"/>
                  </a:lnTo>
                  <a:lnTo>
                    <a:pt x="31" y="55"/>
                  </a:lnTo>
                  <a:lnTo>
                    <a:pt x="34" y="54"/>
                  </a:lnTo>
                  <a:lnTo>
                    <a:pt x="37" y="53"/>
                  </a:lnTo>
                  <a:lnTo>
                    <a:pt x="38" y="53"/>
                  </a:lnTo>
                  <a:lnTo>
                    <a:pt x="39" y="53"/>
                  </a:lnTo>
                  <a:lnTo>
                    <a:pt x="41" y="53"/>
                  </a:lnTo>
                  <a:lnTo>
                    <a:pt x="42" y="54"/>
                  </a:lnTo>
                  <a:lnTo>
                    <a:pt x="44" y="55"/>
                  </a:lnTo>
                  <a:lnTo>
                    <a:pt x="45" y="55"/>
                  </a:lnTo>
                  <a:lnTo>
                    <a:pt x="47" y="55"/>
                  </a:lnTo>
                  <a:lnTo>
                    <a:pt x="49" y="55"/>
                  </a:lnTo>
                  <a:lnTo>
                    <a:pt x="53" y="53"/>
                  </a:lnTo>
                  <a:lnTo>
                    <a:pt x="55" y="50"/>
                  </a:lnTo>
                  <a:lnTo>
                    <a:pt x="57" y="47"/>
                  </a:lnTo>
                  <a:lnTo>
                    <a:pt x="57" y="45"/>
                  </a:lnTo>
                  <a:lnTo>
                    <a:pt x="57" y="44"/>
                  </a:lnTo>
                  <a:lnTo>
                    <a:pt x="56" y="45"/>
                  </a:lnTo>
                  <a:lnTo>
                    <a:pt x="55" y="45"/>
                  </a:lnTo>
                  <a:lnTo>
                    <a:pt x="53" y="45"/>
                  </a:lnTo>
                  <a:lnTo>
                    <a:pt x="51" y="45"/>
                  </a:lnTo>
                  <a:lnTo>
                    <a:pt x="50" y="44"/>
                  </a:lnTo>
                  <a:lnTo>
                    <a:pt x="49" y="43"/>
                  </a:lnTo>
                  <a:lnTo>
                    <a:pt x="47" y="42"/>
                  </a:lnTo>
                  <a:lnTo>
                    <a:pt x="46" y="42"/>
                  </a:lnTo>
                  <a:lnTo>
                    <a:pt x="44" y="41"/>
                  </a:lnTo>
                  <a:lnTo>
                    <a:pt x="43" y="41"/>
                  </a:lnTo>
                  <a:lnTo>
                    <a:pt x="40" y="42"/>
                  </a:lnTo>
                  <a:lnTo>
                    <a:pt x="36" y="45"/>
                  </a:lnTo>
                  <a:lnTo>
                    <a:pt x="32" y="50"/>
                  </a:lnTo>
                  <a:lnTo>
                    <a:pt x="29" y="54"/>
                  </a:lnTo>
                  <a:lnTo>
                    <a:pt x="28" y="56"/>
                  </a:lnTo>
                  <a:close/>
                </a:path>
              </a:pathLst>
            </a:custGeom>
            <a:solidFill>
              <a:srgbClr val="F2C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82" name="Freeform 2929"/>
            <p:cNvSpPr>
              <a:spLocks/>
            </p:cNvSpPr>
            <p:nvPr/>
          </p:nvSpPr>
          <p:spPr bwMode="auto">
            <a:xfrm>
              <a:off x="3041653" y="4744013"/>
              <a:ext cx="55563" cy="22225"/>
            </a:xfrm>
            <a:custGeom>
              <a:avLst/>
              <a:gdLst>
                <a:gd name="T0" fmla="*/ 0 w 35"/>
                <a:gd name="T1" fmla="*/ 14 h 14"/>
                <a:gd name="T2" fmla="*/ 1 w 35"/>
                <a:gd name="T3" fmla="*/ 13 h 14"/>
                <a:gd name="T4" fmla="*/ 3 w 35"/>
                <a:gd name="T5" fmla="*/ 12 h 14"/>
                <a:gd name="T6" fmla="*/ 5 w 35"/>
                <a:gd name="T7" fmla="*/ 11 h 14"/>
                <a:gd name="T8" fmla="*/ 9 w 35"/>
                <a:gd name="T9" fmla="*/ 9 h 14"/>
                <a:gd name="T10" fmla="*/ 12 w 35"/>
                <a:gd name="T11" fmla="*/ 7 h 14"/>
                <a:gd name="T12" fmla="*/ 15 w 35"/>
                <a:gd name="T13" fmla="*/ 6 h 14"/>
                <a:gd name="T14" fmla="*/ 18 w 35"/>
                <a:gd name="T15" fmla="*/ 5 h 14"/>
                <a:gd name="T16" fmla="*/ 20 w 35"/>
                <a:gd name="T17" fmla="*/ 5 h 14"/>
                <a:gd name="T18" fmla="*/ 22 w 35"/>
                <a:gd name="T19" fmla="*/ 6 h 14"/>
                <a:gd name="T20" fmla="*/ 24 w 35"/>
                <a:gd name="T21" fmla="*/ 7 h 14"/>
                <a:gd name="T22" fmla="*/ 26 w 35"/>
                <a:gd name="T23" fmla="*/ 8 h 14"/>
                <a:gd name="T24" fmla="*/ 28 w 35"/>
                <a:gd name="T25" fmla="*/ 8 h 14"/>
                <a:gd name="T26" fmla="*/ 30 w 35"/>
                <a:gd name="T27" fmla="*/ 9 h 14"/>
                <a:gd name="T28" fmla="*/ 32 w 35"/>
                <a:gd name="T29" fmla="*/ 9 h 14"/>
                <a:gd name="T30" fmla="*/ 33 w 35"/>
                <a:gd name="T31" fmla="*/ 9 h 14"/>
                <a:gd name="T32" fmla="*/ 35 w 35"/>
                <a:gd name="T33" fmla="*/ 8 h 14"/>
                <a:gd name="T34" fmla="*/ 30 w 35"/>
                <a:gd name="T35" fmla="*/ 6 h 14"/>
                <a:gd name="T36" fmla="*/ 29 w 35"/>
                <a:gd name="T37" fmla="*/ 5 h 14"/>
                <a:gd name="T38" fmla="*/ 27 w 35"/>
                <a:gd name="T39" fmla="*/ 4 h 14"/>
                <a:gd name="T40" fmla="*/ 26 w 35"/>
                <a:gd name="T41" fmla="*/ 3 h 14"/>
                <a:gd name="T42" fmla="*/ 24 w 35"/>
                <a:gd name="T43" fmla="*/ 2 h 14"/>
                <a:gd name="T44" fmla="*/ 22 w 35"/>
                <a:gd name="T45" fmla="*/ 1 h 14"/>
                <a:gd name="T46" fmla="*/ 20 w 35"/>
                <a:gd name="T47" fmla="*/ 1 h 14"/>
                <a:gd name="T48" fmla="*/ 18 w 35"/>
                <a:gd name="T49" fmla="*/ 0 h 14"/>
                <a:gd name="T50" fmla="*/ 15 w 35"/>
                <a:gd name="T51" fmla="*/ 0 h 14"/>
                <a:gd name="T52" fmla="*/ 10 w 35"/>
                <a:gd name="T53" fmla="*/ 3 h 14"/>
                <a:gd name="T54" fmla="*/ 5 w 35"/>
                <a:gd name="T55" fmla="*/ 7 h 14"/>
                <a:gd name="T56" fmla="*/ 2 w 35"/>
                <a:gd name="T57" fmla="*/ 12 h 14"/>
                <a:gd name="T58" fmla="*/ 0 w 35"/>
                <a:gd name="T5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14">
                  <a:moveTo>
                    <a:pt x="0" y="14"/>
                  </a:moveTo>
                  <a:lnTo>
                    <a:pt x="1" y="13"/>
                  </a:lnTo>
                  <a:lnTo>
                    <a:pt x="3" y="12"/>
                  </a:lnTo>
                  <a:lnTo>
                    <a:pt x="5" y="11"/>
                  </a:lnTo>
                  <a:lnTo>
                    <a:pt x="9" y="9"/>
                  </a:lnTo>
                  <a:lnTo>
                    <a:pt x="12" y="7"/>
                  </a:lnTo>
                  <a:lnTo>
                    <a:pt x="15" y="6"/>
                  </a:lnTo>
                  <a:lnTo>
                    <a:pt x="18" y="5"/>
                  </a:lnTo>
                  <a:lnTo>
                    <a:pt x="20" y="5"/>
                  </a:lnTo>
                  <a:lnTo>
                    <a:pt x="22" y="6"/>
                  </a:lnTo>
                  <a:lnTo>
                    <a:pt x="24" y="7"/>
                  </a:lnTo>
                  <a:lnTo>
                    <a:pt x="26" y="8"/>
                  </a:lnTo>
                  <a:lnTo>
                    <a:pt x="28" y="8"/>
                  </a:lnTo>
                  <a:lnTo>
                    <a:pt x="30" y="9"/>
                  </a:lnTo>
                  <a:lnTo>
                    <a:pt x="32" y="9"/>
                  </a:lnTo>
                  <a:lnTo>
                    <a:pt x="33" y="9"/>
                  </a:lnTo>
                  <a:lnTo>
                    <a:pt x="35" y="8"/>
                  </a:lnTo>
                  <a:lnTo>
                    <a:pt x="30" y="6"/>
                  </a:lnTo>
                  <a:lnTo>
                    <a:pt x="29" y="5"/>
                  </a:lnTo>
                  <a:lnTo>
                    <a:pt x="27" y="4"/>
                  </a:lnTo>
                  <a:lnTo>
                    <a:pt x="26" y="3"/>
                  </a:lnTo>
                  <a:lnTo>
                    <a:pt x="24" y="2"/>
                  </a:lnTo>
                  <a:lnTo>
                    <a:pt x="22" y="1"/>
                  </a:lnTo>
                  <a:lnTo>
                    <a:pt x="20" y="1"/>
                  </a:lnTo>
                  <a:lnTo>
                    <a:pt x="18" y="0"/>
                  </a:lnTo>
                  <a:lnTo>
                    <a:pt x="15" y="0"/>
                  </a:lnTo>
                  <a:lnTo>
                    <a:pt x="10" y="3"/>
                  </a:lnTo>
                  <a:lnTo>
                    <a:pt x="5" y="7"/>
                  </a:lnTo>
                  <a:lnTo>
                    <a:pt x="2" y="12"/>
                  </a:lnTo>
                  <a:lnTo>
                    <a:pt x="0" y="14"/>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83" name="Freeform 2930"/>
            <p:cNvSpPr>
              <a:spLocks/>
            </p:cNvSpPr>
            <p:nvPr/>
          </p:nvSpPr>
          <p:spPr bwMode="auto">
            <a:xfrm>
              <a:off x="3122615" y="4742425"/>
              <a:ext cx="42863" cy="15875"/>
            </a:xfrm>
            <a:custGeom>
              <a:avLst/>
              <a:gdLst>
                <a:gd name="T0" fmla="*/ 27 w 27"/>
                <a:gd name="T1" fmla="*/ 10 h 10"/>
                <a:gd name="T2" fmla="*/ 26 w 27"/>
                <a:gd name="T3" fmla="*/ 9 h 10"/>
                <a:gd name="T4" fmla="*/ 25 w 27"/>
                <a:gd name="T5" fmla="*/ 8 h 10"/>
                <a:gd name="T6" fmla="*/ 23 w 27"/>
                <a:gd name="T7" fmla="*/ 7 h 10"/>
                <a:gd name="T8" fmla="*/ 20 w 27"/>
                <a:gd name="T9" fmla="*/ 6 h 10"/>
                <a:gd name="T10" fmla="*/ 18 w 27"/>
                <a:gd name="T11" fmla="*/ 5 h 10"/>
                <a:gd name="T12" fmla="*/ 15 w 27"/>
                <a:gd name="T13" fmla="*/ 4 h 10"/>
                <a:gd name="T14" fmla="*/ 13 w 27"/>
                <a:gd name="T15" fmla="*/ 4 h 10"/>
                <a:gd name="T16" fmla="*/ 11 w 27"/>
                <a:gd name="T17" fmla="*/ 4 h 10"/>
                <a:gd name="T18" fmla="*/ 10 w 27"/>
                <a:gd name="T19" fmla="*/ 5 h 10"/>
                <a:gd name="T20" fmla="*/ 9 w 27"/>
                <a:gd name="T21" fmla="*/ 6 h 10"/>
                <a:gd name="T22" fmla="*/ 8 w 27"/>
                <a:gd name="T23" fmla="*/ 6 h 10"/>
                <a:gd name="T24" fmla="*/ 6 w 27"/>
                <a:gd name="T25" fmla="*/ 7 h 10"/>
                <a:gd name="T26" fmla="*/ 5 w 27"/>
                <a:gd name="T27" fmla="*/ 8 h 10"/>
                <a:gd name="T28" fmla="*/ 3 w 27"/>
                <a:gd name="T29" fmla="*/ 8 h 10"/>
                <a:gd name="T30" fmla="*/ 2 w 27"/>
                <a:gd name="T31" fmla="*/ 8 h 10"/>
                <a:gd name="T32" fmla="*/ 1 w 27"/>
                <a:gd name="T33" fmla="*/ 7 h 10"/>
                <a:gd name="T34" fmla="*/ 0 w 27"/>
                <a:gd name="T35" fmla="*/ 6 h 10"/>
                <a:gd name="T36" fmla="*/ 3 w 27"/>
                <a:gd name="T37" fmla="*/ 4 h 10"/>
                <a:gd name="T38" fmla="*/ 4 w 27"/>
                <a:gd name="T39" fmla="*/ 4 h 10"/>
                <a:gd name="T40" fmla="*/ 5 w 27"/>
                <a:gd name="T41" fmla="*/ 4 h 10"/>
                <a:gd name="T42" fmla="*/ 6 w 27"/>
                <a:gd name="T43" fmla="*/ 3 h 10"/>
                <a:gd name="T44" fmla="*/ 7 w 27"/>
                <a:gd name="T45" fmla="*/ 2 h 10"/>
                <a:gd name="T46" fmla="*/ 8 w 27"/>
                <a:gd name="T47" fmla="*/ 1 h 10"/>
                <a:gd name="T48" fmla="*/ 9 w 27"/>
                <a:gd name="T49" fmla="*/ 1 h 10"/>
                <a:gd name="T50" fmla="*/ 11 w 27"/>
                <a:gd name="T51" fmla="*/ 0 h 10"/>
                <a:gd name="T52" fmla="*/ 12 w 27"/>
                <a:gd name="T53" fmla="*/ 0 h 10"/>
                <a:gd name="T54" fmla="*/ 14 w 27"/>
                <a:gd name="T55" fmla="*/ 0 h 10"/>
                <a:gd name="T56" fmla="*/ 16 w 27"/>
                <a:gd name="T57" fmla="*/ 0 h 10"/>
                <a:gd name="T58" fmla="*/ 18 w 27"/>
                <a:gd name="T59" fmla="*/ 2 h 10"/>
                <a:gd name="T60" fmla="*/ 20 w 27"/>
                <a:gd name="T61" fmla="*/ 3 h 10"/>
                <a:gd name="T62" fmla="*/ 22 w 27"/>
                <a:gd name="T63" fmla="*/ 5 h 10"/>
                <a:gd name="T64" fmla="*/ 24 w 27"/>
                <a:gd name="T65" fmla="*/ 7 h 10"/>
                <a:gd name="T66" fmla="*/ 26 w 27"/>
                <a:gd name="T67" fmla="*/ 8 h 10"/>
                <a:gd name="T68" fmla="*/ 27 w 27"/>
                <a:gd name="T69" fmla="*/ 9 h 10"/>
                <a:gd name="T70" fmla="*/ 27 w 27"/>
                <a:gd name="T7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0">
                  <a:moveTo>
                    <a:pt x="27" y="10"/>
                  </a:moveTo>
                  <a:lnTo>
                    <a:pt x="26" y="9"/>
                  </a:lnTo>
                  <a:lnTo>
                    <a:pt x="25" y="8"/>
                  </a:lnTo>
                  <a:lnTo>
                    <a:pt x="23" y="7"/>
                  </a:lnTo>
                  <a:lnTo>
                    <a:pt x="20" y="6"/>
                  </a:lnTo>
                  <a:lnTo>
                    <a:pt x="18" y="5"/>
                  </a:lnTo>
                  <a:lnTo>
                    <a:pt x="15" y="4"/>
                  </a:lnTo>
                  <a:lnTo>
                    <a:pt x="13" y="4"/>
                  </a:lnTo>
                  <a:lnTo>
                    <a:pt x="11" y="4"/>
                  </a:lnTo>
                  <a:lnTo>
                    <a:pt x="10" y="5"/>
                  </a:lnTo>
                  <a:lnTo>
                    <a:pt x="9" y="6"/>
                  </a:lnTo>
                  <a:lnTo>
                    <a:pt x="8" y="6"/>
                  </a:lnTo>
                  <a:lnTo>
                    <a:pt x="6" y="7"/>
                  </a:lnTo>
                  <a:lnTo>
                    <a:pt x="5" y="8"/>
                  </a:lnTo>
                  <a:lnTo>
                    <a:pt x="3" y="8"/>
                  </a:lnTo>
                  <a:lnTo>
                    <a:pt x="2" y="8"/>
                  </a:lnTo>
                  <a:lnTo>
                    <a:pt x="1" y="7"/>
                  </a:lnTo>
                  <a:lnTo>
                    <a:pt x="0" y="6"/>
                  </a:lnTo>
                  <a:lnTo>
                    <a:pt x="3" y="4"/>
                  </a:lnTo>
                  <a:lnTo>
                    <a:pt x="4" y="4"/>
                  </a:lnTo>
                  <a:lnTo>
                    <a:pt x="5" y="4"/>
                  </a:lnTo>
                  <a:lnTo>
                    <a:pt x="6" y="3"/>
                  </a:lnTo>
                  <a:lnTo>
                    <a:pt x="7" y="2"/>
                  </a:lnTo>
                  <a:lnTo>
                    <a:pt x="8" y="1"/>
                  </a:lnTo>
                  <a:lnTo>
                    <a:pt x="9" y="1"/>
                  </a:lnTo>
                  <a:lnTo>
                    <a:pt x="11" y="0"/>
                  </a:lnTo>
                  <a:lnTo>
                    <a:pt x="12" y="0"/>
                  </a:lnTo>
                  <a:lnTo>
                    <a:pt x="14" y="0"/>
                  </a:lnTo>
                  <a:lnTo>
                    <a:pt x="16" y="0"/>
                  </a:lnTo>
                  <a:lnTo>
                    <a:pt x="18" y="2"/>
                  </a:lnTo>
                  <a:lnTo>
                    <a:pt x="20" y="3"/>
                  </a:lnTo>
                  <a:lnTo>
                    <a:pt x="22" y="5"/>
                  </a:lnTo>
                  <a:lnTo>
                    <a:pt x="24" y="7"/>
                  </a:lnTo>
                  <a:lnTo>
                    <a:pt x="26" y="8"/>
                  </a:lnTo>
                  <a:lnTo>
                    <a:pt x="27" y="9"/>
                  </a:lnTo>
                  <a:lnTo>
                    <a:pt x="27" y="10"/>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84" name="Freeform 2931"/>
            <p:cNvSpPr>
              <a:spLocks/>
            </p:cNvSpPr>
            <p:nvPr/>
          </p:nvSpPr>
          <p:spPr bwMode="auto">
            <a:xfrm>
              <a:off x="3097213" y="4766236"/>
              <a:ext cx="57150" cy="71438"/>
            </a:xfrm>
            <a:custGeom>
              <a:avLst/>
              <a:gdLst>
                <a:gd name="T0" fmla="*/ 16 w 36"/>
                <a:gd name="T1" fmla="*/ 0 h 45"/>
                <a:gd name="T2" fmla="*/ 14 w 36"/>
                <a:gd name="T3" fmla="*/ 4 h 45"/>
                <a:gd name="T4" fmla="*/ 14 w 36"/>
                <a:gd name="T5" fmla="*/ 7 h 45"/>
                <a:gd name="T6" fmla="*/ 14 w 36"/>
                <a:gd name="T7" fmla="*/ 10 h 45"/>
                <a:gd name="T8" fmla="*/ 17 w 36"/>
                <a:gd name="T9" fmla="*/ 13 h 45"/>
                <a:gd name="T10" fmla="*/ 23 w 36"/>
                <a:gd name="T11" fmla="*/ 17 h 45"/>
                <a:gd name="T12" fmla="*/ 30 w 36"/>
                <a:gd name="T13" fmla="*/ 21 h 45"/>
                <a:gd name="T14" fmla="*/ 35 w 36"/>
                <a:gd name="T15" fmla="*/ 25 h 45"/>
                <a:gd name="T16" fmla="*/ 35 w 36"/>
                <a:gd name="T17" fmla="*/ 27 h 45"/>
                <a:gd name="T18" fmla="*/ 32 w 36"/>
                <a:gd name="T19" fmla="*/ 29 h 45"/>
                <a:gd name="T20" fmla="*/ 27 w 36"/>
                <a:gd name="T21" fmla="*/ 31 h 45"/>
                <a:gd name="T22" fmla="*/ 23 w 36"/>
                <a:gd name="T23" fmla="*/ 33 h 45"/>
                <a:gd name="T24" fmla="*/ 20 w 36"/>
                <a:gd name="T25" fmla="*/ 37 h 45"/>
                <a:gd name="T26" fmla="*/ 18 w 36"/>
                <a:gd name="T27" fmla="*/ 43 h 45"/>
                <a:gd name="T28" fmla="*/ 17 w 36"/>
                <a:gd name="T29" fmla="*/ 44 h 45"/>
                <a:gd name="T30" fmla="*/ 12 w 36"/>
                <a:gd name="T31" fmla="*/ 45 h 45"/>
                <a:gd name="T32" fmla="*/ 12 w 36"/>
                <a:gd name="T33" fmla="*/ 43 h 45"/>
                <a:gd name="T34" fmla="*/ 17 w 36"/>
                <a:gd name="T35" fmla="*/ 36 h 45"/>
                <a:gd name="T36" fmla="*/ 17 w 36"/>
                <a:gd name="T37" fmla="*/ 35 h 45"/>
                <a:gd name="T38" fmla="*/ 14 w 36"/>
                <a:gd name="T39" fmla="*/ 34 h 45"/>
                <a:gd name="T40" fmla="*/ 11 w 36"/>
                <a:gd name="T41" fmla="*/ 34 h 45"/>
                <a:gd name="T42" fmla="*/ 10 w 36"/>
                <a:gd name="T43" fmla="*/ 35 h 45"/>
                <a:gd name="T44" fmla="*/ 8 w 36"/>
                <a:gd name="T45" fmla="*/ 35 h 45"/>
                <a:gd name="T46" fmla="*/ 5 w 36"/>
                <a:gd name="T47" fmla="*/ 35 h 45"/>
                <a:gd name="T48" fmla="*/ 2 w 36"/>
                <a:gd name="T49" fmla="*/ 34 h 45"/>
                <a:gd name="T50" fmla="*/ 0 w 36"/>
                <a:gd name="T51" fmla="*/ 31 h 45"/>
                <a:gd name="T52" fmla="*/ 0 w 36"/>
                <a:gd name="T53" fmla="*/ 28 h 45"/>
                <a:gd name="T54" fmla="*/ 1 w 36"/>
                <a:gd name="T55" fmla="*/ 26 h 45"/>
                <a:gd name="T56" fmla="*/ 2 w 36"/>
                <a:gd name="T57" fmla="*/ 25 h 45"/>
                <a:gd name="T58" fmla="*/ 3 w 36"/>
                <a:gd name="T59" fmla="*/ 25 h 45"/>
                <a:gd name="T60" fmla="*/ 3 w 36"/>
                <a:gd name="T61" fmla="*/ 27 h 45"/>
                <a:gd name="T62" fmla="*/ 4 w 36"/>
                <a:gd name="T63" fmla="*/ 29 h 45"/>
                <a:gd name="T64" fmla="*/ 6 w 36"/>
                <a:gd name="T65" fmla="*/ 30 h 45"/>
                <a:gd name="T66" fmla="*/ 10 w 36"/>
                <a:gd name="T67" fmla="*/ 29 h 45"/>
                <a:gd name="T68" fmla="*/ 13 w 36"/>
                <a:gd name="T69" fmla="*/ 28 h 45"/>
                <a:gd name="T70" fmla="*/ 16 w 36"/>
                <a:gd name="T71" fmla="*/ 27 h 45"/>
                <a:gd name="T72" fmla="*/ 18 w 36"/>
                <a:gd name="T73" fmla="*/ 28 h 45"/>
                <a:gd name="T74" fmla="*/ 20 w 36"/>
                <a:gd name="T75" fmla="*/ 29 h 45"/>
                <a:gd name="T76" fmla="*/ 23 w 36"/>
                <a:gd name="T77" fmla="*/ 29 h 45"/>
                <a:gd name="T78" fmla="*/ 26 w 36"/>
                <a:gd name="T79" fmla="*/ 29 h 45"/>
                <a:gd name="T80" fmla="*/ 29 w 36"/>
                <a:gd name="T81" fmla="*/ 28 h 45"/>
                <a:gd name="T82" fmla="*/ 31 w 36"/>
                <a:gd name="T83" fmla="*/ 26 h 45"/>
                <a:gd name="T84" fmla="*/ 31 w 36"/>
                <a:gd name="T85" fmla="*/ 24 h 45"/>
                <a:gd name="T86" fmla="*/ 26 w 36"/>
                <a:gd name="T87" fmla="*/ 20 h 45"/>
                <a:gd name="T88" fmla="*/ 19 w 36"/>
                <a:gd name="T89" fmla="*/ 17 h 45"/>
                <a:gd name="T90" fmla="*/ 13 w 36"/>
                <a:gd name="T91" fmla="*/ 13 h 45"/>
                <a:gd name="T92" fmla="*/ 11 w 36"/>
                <a:gd name="T93" fmla="*/ 10 h 45"/>
                <a:gd name="T94" fmla="*/ 11 w 36"/>
                <a:gd name="T95" fmla="*/ 5 h 45"/>
                <a:gd name="T96" fmla="*/ 14 w 36"/>
                <a:gd name="T9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45">
                  <a:moveTo>
                    <a:pt x="14" y="1"/>
                  </a:moveTo>
                  <a:lnTo>
                    <a:pt x="16" y="0"/>
                  </a:lnTo>
                  <a:lnTo>
                    <a:pt x="15" y="2"/>
                  </a:lnTo>
                  <a:lnTo>
                    <a:pt x="14" y="4"/>
                  </a:lnTo>
                  <a:lnTo>
                    <a:pt x="14" y="6"/>
                  </a:lnTo>
                  <a:lnTo>
                    <a:pt x="14" y="7"/>
                  </a:lnTo>
                  <a:lnTo>
                    <a:pt x="14" y="9"/>
                  </a:lnTo>
                  <a:lnTo>
                    <a:pt x="14" y="10"/>
                  </a:lnTo>
                  <a:lnTo>
                    <a:pt x="15" y="11"/>
                  </a:lnTo>
                  <a:lnTo>
                    <a:pt x="17" y="13"/>
                  </a:lnTo>
                  <a:lnTo>
                    <a:pt x="20" y="15"/>
                  </a:lnTo>
                  <a:lnTo>
                    <a:pt x="23" y="17"/>
                  </a:lnTo>
                  <a:lnTo>
                    <a:pt x="27" y="19"/>
                  </a:lnTo>
                  <a:lnTo>
                    <a:pt x="30" y="21"/>
                  </a:lnTo>
                  <a:lnTo>
                    <a:pt x="33" y="23"/>
                  </a:lnTo>
                  <a:lnTo>
                    <a:pt x="35" y="25"/>
                  </a:lnTo>
                  <a:lnTo>
                    <a:pt x="36" y="26"/>
                  </a:lnTo>
                  <a:lnTo>
                    <a:pt x="35" y="27"/>
                  </a:lnTo>
                  <a:lnTo>
                    <a:pt x="33" y="28"/>
                  </a:lnTo>
                  <a:lnTo>
                    <a:pt x="32" y="29"/>
                  </a:lnTo>
                  <a:lnTo>
                    <a:pt x="29" y="30"/>
                  </a:lnTo>
                  <a:lnTo>
                    <a:pt x="27" y="31"/>
                  </a:lnTo>
                  <a:lnTo>
                    <a:pt x="25" y="32"/>
                  </a:lnTo>
                  <a:lnTo>
                    <a:pt x="23" y="33"/>
                  </a:lnTo>
                  <a:lnTo>
                    <a:pt x="21" y="34"/>
                  </a:lnTo>
                  <a:lnTo>
                    <a:pt x="20" y="37"/>
                  </a:lnTo>
                  <a:lnTo>
                    <a:pt x="18" y="40"/>
                  </a:lnTo>
                  <a:lnTo>
                    <a:pt x="18" y="43"/>
                  </a:lnTo>
                  <a:lnTo>
                    <a:pt x="17" y="44"/>
                  </a:lnTo>
                  <a:lnTo>
                    <a:pt x="17" y="44"/>
                  </a:lnTo>
                  <a:lnTo>
                    <a:pt x="14" y="45"/>
                  </a:lnTo>
                  <a:lnTo>
                    <a:pt x="12" y="45"/>
                  </a:lnTo>
                  <a:lnTo>
                    <a:pt x="11" y="45"/>
                  </a:lnTo>
                  <a:lnTo>
                    <a:pt x="12" y="43"/>
                  </a:lnTo>
                  <a:lnTo>
                    <a:pt x="15" y="40"/>
                  </a:lnTo>
                  <a:lnTo>
                    <a:pt x="17" y="36"/>
                  </a:lnTo>
                  <a:lnTo>
                    <a:pt x="18" y="35"/>
                  </a:lnTo>
                  <a:lnTo>
                    <a:pt x="17" y="35"/>
                  </a:lnTo>
                  <a:lnTo>
                    <a:pt x="16" y="34"/>
                  </a:lnTo>
                  <a:lnTo>
                    <a:pt x="14" y="34"/>
                  </a:lnTo>
                  <a:lnTo>
                    <a:pt x="12" y="34"/>
                  </a:lnTo>
                  <a:lnTo>
                    <a:pt x="11" y="34"/>
                  </a:lnTo>
                  <a:lnTo>
                    <a:pt x="10" y="34"/>
                  </a:lnTo>
                  <a:lnTo>
                    <a:pt x="10" y="35"/>
                  </a:lnTo>
                  <a:lnTo>
                    <a:pt x="9" y="35"/>
                  </a:lnTo>
                  <a:lnTo>
                    <a:pt x="8" y="35"/>
                  </a:lnTo>
                  <a:lnTo>
                    <a:pt x="7" y="35"/>
                  </a:lnTo>
                  <a:lnTo>
                    <a:pt x="5" y="35"/>
                  </a:lnTo>
                  <a:lnTo>
                    <a:pt x="4" y="35"/>
                  </a:lnTo>
                  <a:lnTo>
                    <a:pt x="2" y="34"/>
                  </a:lnTo>
                  <a:lnTo>
                    <a:pt x="1" y="32"/>
                  </a:lnTo>
                  <a:lnTo>
                    <a:pt x="0" y="31"/>
                  </a:lnTo>
                  <a:lnTo>
                    <a:pt x="0" y="30"/>
                  </a:lnTo>
                  <a:lnTo>
                    <a:pt x="0" y="28"/>
                  </a:lnTo>
                  <a:lnTo>
                    <a:pt x="0" y="27"/>
                  </a:lnTo>
                  <a:lnTo>
                    <a:pt x="1" y="26"/>
                  </a:lnTo>
                  <a:lnTo>
                    <a:pt x="1" y="25"/>
                  </a:lnTo>
                  <a:lnTo>
                    <a:pt x="2" y="25"/>
                  </a:lnTo>
                  <a:lnTo>
                    <a:pt x="2" y="25"/>
                  </a:lnTo>
                  <a:lnTo>
                    <a:pt x="3" y="25"/>
                  </a:lnTo>
                  <a:lnTo>
                    <a:pt x="3" y="26"/>
                  </a:lnTo>
                  <a:lnTo>
                    <a:pt x="3" y="27"/>
                  </a:lnTo>
                  <a:lnTo>
                    <a:pt x="3" y="28"/>
                  </a:lnTo>
                  <a:lnTo>
                    <a:pt x="4" y="29"/>
                  </a:lnTo>
                  <a:lnTo>
                    <a:pt x="5" y="30"/>
                  </a:lnTo>
                  <a:lnTo>
                    <a:pt x="6" y="30"/>
                  </a:lnTo>
                  <a:lnTo>
                    <a:pt x="8" y="30"/>
                  </a:lnTo>
                  <a:lnTo>
                    <a:pt x="10" y="29"/>
                  </a:lnTo>
                  <a:lnTo>
                    <a:pt x="12" y="29"/>
                  </a:lnTo>
                  <a:lnTo>
                    <a:pt x="13" y="28"/>
                  </a:lnTo>
                  <a:lnTo>
                    <a:pt x="15" y="27"/>
                  </a:lnTo>
                  <a:lnTo>
                    <a:pt x="16" y="27"/>
                  </a:lnTo>
                  <a:lnTo>
                    <a:pt x="17" y="28"/>
                  </a:lnTo>
                  <a:lnTo>
                    <a:pt x="18" y="28"/>
                  </a:lnTo>
                  <a:lnTo>
                    <a:pt x="19" y="28"/>
                  </a:lnTo>
                  <a:lnTo>
                    <a:pt x="20" y="29"/>
                  </a:lnTo>
                  <a:lnTo>
                    <a:pt x="21" y="29"/>
                  </a:lnTo>
                  <a:lnTo>
                    <a:pt x="23" y="29"/>
                  </a:lnTo>
                  <a:lnTo>
                    <a:pt x="24" y="29"/>
                  </a:lnTo>
                  <a:lnTo>
                    <a:pt x="26" y="29"/>
                  </a:lnTo>
                  <a:lnTo>
                    <a:pt x="27" y="28"/>
                  </a:lnTo>
                  <a:lnTo>
                    <a:pt x="29" y="28"/>
                  </a:lnTo>
                  <a:lnTo>
                    <a:pt x="30" y="27"/>
                  </a:lnTo>
                  <a:lnTo>
                    <a:pt x="31" y="26"/>
                  </a:lnTo>
                  <a:lnTo>
                    <a:pt x="32" y="25"/>
                  </a:lnTo>
                  <a:lnTo>
                    <a:pt x="31" y="24"/>
                  </a:lnTo>
                  <a:lnTo>
                    <a:pt x="29" y="22"/>
                  </a:lnTo>
                  <a:lnTo>
                    <a:pt x="26" y="20"/>
                  </a:lnTo>
                  <a:lnTo>
                    <a:pt x="22" y="19"/>
                  </a:lnTo>
                  <a:lnTo>
                    <a:pt x="19" y="17"/>
                  </a:lnTo>
                  <a:lnTo>
                    <a:pt x="15" y="15"/>
                  </a:lnTo>
                  <a:lnTo>
                    <a:pt x="13" y="13"/>
                  </a:lnTo>
                  <a:lnTo>
                    <a:pt x="12" y="12"/>
                  </a:lnTo>
                  <a:lnTo>
                    <a:pt x="11" y="10"/>
                  </a:lnTo>
                  <a:lnTo>
                    <a:pt x="11" y="8"/>
                  </a:lnTo>
                  <a:lnTo>
                    <a:pt x="11" y="5"/>
                  </a:lnTo>
                  <a:lnTo>
                    <a:pt x="12" y="3"/>
                  </a:lnTo>
                  <a:lnTo>
                    <a:pt x="14" y="1"/>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85" name="Freeform 2932"/>
            <p:cNvSpPr>
              <a:spLocks/>
            </p:cNvSpPr>
            <p:nvPr/>
          </p:nvSpPr>
          <p:spPr bwMode="auto">
            <a:xfrm>
              <a:off x="3109915" y="4864661"/>
              <a:ext cx="22225" cy="26988"/>
            </a:xfrm>
            <a:custGeom>
              <a:avLst/>
              <a:gdLst>
                <a:gd name="T0" fmla="*/ 2 w 14"/>
                <a:gd name="T1" fmla="*/ 0 h 17"/>
                <a:gd name="T2" fmla="*/ 2 w 14"/>
                <a:gd name="T3" fmla="*/ 0 h 17"/>
                <a:gd name="T4" fmla="*/ 2 w 14"/>
                <a:gd name="T5" fmla="*/ 1 h 17"/>
                <a:gd name="T6" fmla="*/ 3 w 14"/>
                <a:gd name="T7" fmla="*/ 1 h 17"/>
                <a:gd name="T8" fmla="*/ 3 w 14"/>
                <a:gd name="T9" fmla="*/ 1 h 17"/>
                <a:gd name="T10" fmla="*/ 4 w 14"/>
                <a:gd name="T11" fmla="*/ 2 h 17"/>
                <a:gd name="T12" fmla="*/ 4 w 14"/>
                <a:gd name="T13" fmla="*/ 3 h 17"/>
                <a:gd name="T14" fmla="*/ 5 w 14"/>
                <a:gd name="T15" fmla="*/ 3 h 17"/>
                <a:gd name="T16" fmla="*/ 5 w 14"/>
                <a:gd name="T17" fmla="*/ 4 h 17"/>
                <a:gd name="T18" fmla="*/ 5 w 14"/>
                <a:gd name="T19" fmla="*/ 5 h 17"/>
                <a:gd name="T20" fmla="*/ 5 w 14"/>
                <a:gd name="T21" fmla="*/ 5 h 17"/>
                <a:gd name="T22" fmla="*/ 4 w 14"/>
                <a:gd name="T23" fmla="*/ 5 h 17"/>
                <a:gd name="T24" fmla="*/ 3 w 14"/>
                <a:gd name="T25" fmla="*/ 6 h 17"/>
                <a:gd name="T26" fmla="*/ 2 w 14"/>
                <a:gd name="T27" fmla="*/ 7 h 17"/>
                <a:gd name="T28" fmla="*/ 1 w 14"/>
                <a:gd name="T29" fmla="*/ 8 h 17"/>
                <a:gd name="T30" fmla="*/ 0 w 14"/>
                <a:gd name="T31" fmla="*/ 8 h 17"/>
                <a:gd name="T32" fmla="*/ 0 w 14"/>
                <a:gd name="T33" fmla="*/ 8 h 17"/>
                <a:gd name="T34" fmla="*/ 0 w 14"/>
                <a:gd name="T35" fmla="*/ 8 h 17"/>
                <a:gd name="T36" fmla="*/ 1 w 14"/>
                <a:gd name="T37" fmla="*/ 8 h 17"/>
                <a:gd name="T38" fmla="*/ 2 w 14"/>
                <a:gd name="T39" fmla="*/ 8 h 17"/>
                <a:gd name="T40" fmla="*/ 4 w 14"/>
                <a:gd name="T41" fmla="*/ 7 h 17"/>
                <a:gd name="T42" fmla="*/ 5 w 14"/>
                <a:gd name="T43" fmla="*/ 7 h 17"/>
                <a:gd name="T44" fmla="*/ 7 w 14"/>
                <a:gd name="T45" fmla="*/ 7 h 17"/>
                <a:gd name="T46" fmla="*/ 8 w 14"/>
                <a:gd name="T47" fmla="*/ 7 h 17"/>
                <a:gd name="T48" fmla="*/ 10 w 14"/>
                <a:gd name="T49" fmla="*/ 8 h 17"/>
                <a:gd name="T50" fmla="*/ 11 w 14"/>
                <a:gd name="T51" fmla="*/ 9 h 17"/>
                <a:gd name="T52" fmla="*/ 12 w 14"/>
                <a:gd name="T53" fmla="*/ 10 h 17"/>
                <a:gd name="T54" fmla="*/ 12 w 14"/>
                <a:gd name="T55" fmla="*/ 11 h 17"/>
                <a:gd name="T56" fmla="*/ 12 w 14"/>
                <a:gd name="T57" fmla="*/ 13 h 17"/>
                <a:gd name="T58" fmla="*/ 12 w 14"/>
                <a:gd name="T59" fmla="*/ 14 h 17"/>
                <a:gd name="T60" fmla="*/ 12 w 14"/>
                <a:gd name="T61" fmla="*/ 15 h 17"/>
                <a:gd name="T62" fmla="*/ 12 w 14"/>
                <a:gd name="T63" fmla="*/ 16 h 17"/>
                <a:gd name="T64" fmla="*/ 12 w 14"/>
                <a:gd name="T65" fmla="*/ 17 h 17"/>
                <a:gd name="T66" fmla="*/ 12 w 14"/>
                <a:gd name="T67" fmla="*/ 17 h 17"/>
                <a:gd name="T68" fmla="*/ 13 w 14"/>
                <a:gd name="T69" fmla="*/ 16 h 17"/>
                <a:gd name="T70" fmla="*/ 13 w 14"/>
                <a:gd name="T71" fmla="*/ 15 h 17"/>
                <a:gd name="T72" fmla="*/ 14 w 14"/>
                <a:gd name="T73" fmla="*/ 14 h 17"/>
                <a:gd name="T74" fmla="*/ 14 w 14"/>
                <a:gd name="T75" fmla="*/ 12 h 17"/>
                <a:gd name="T76" fmla="*/ 14 w 14"/>
                <a:gd name="T77" fmla="*/ 10 h 17"/>
                <a:gd name="T78" fmla="*/ 14 w 14"/>
                <a:gd name="T79" fmla="*/ 8 h 17"/>
                <a:gd name="T80" fmla="*/ 14 w 14"/>
                <a:gd name="T81" fmla="*/ 7 h 17"/>
                <a:gd name="T82" fmla="*/ 13 w 14"/>
                <a:gd name="T83" fmla="*/ 6 h 17"/>
                <a:gd name="T84" fmla="*/ 12 w 14"/>
                <a:gd name="T85" fmla="*/ 5 h 17"/>
                <a:gd name="T86" fmla="*/ 11 w 14"/>
                <a:gd name="T87" fmla="*/ 5 h 17"/>
                <a:gd name="T88" fmla="*/ 10 w 14"/>
                <a:gd name="T89" fmla="*/ 4 h 17"/>
                <a:gd name="T90" fmla="*/ 9 w 14"/>
                <a:gd name="T91" fmla="*/ 3 h 17"/>
                <a:gd name="T92" fmla="*/ 9 w 14"/>
                <a:gd name="T93" fmla="*/ 3 h 17"/>
                <a:gd name="T94" fmla="*/ 8 w 14"/>
                <a:gd name="T95" fmla="*/ 2 h 17"/>
                <a:gd name="T96" fmla="*/ 8 w 14"/>
                <a:gd name="T97" fmla="*/ 1 h 17"/>
                <a:gd name="T98" fmla="*/ 8 w 14"/>
                <a:gd name="T99" fmla="*/ 1 h 17"/>
                <a:gd name="T100" fmla="*/ 7 w 14"/>
                <a:gd name="T101" fmla="*/ 0 h 17"/>
                <a:gd name="T102" fmla="*/ 6 w 14"/>
                <a:gd name="T103" fmla="*/ 0 h 17"/>
                <a:gd name="T104" fmla="*/ 5 w 14"/>
                <a:gd name="T105" fmla="*/ 0 h 17"/>
                <a:gd name="T106" fmla="*/ 4 w 14"/>
                <a:gd name="T107" fmla="*/ 0 h 17"/>
                <a:gd name="T108" fmla="*/ 3 w 14"/>
                <a:gd name="T109" fmla="*/ 0 h 17"/>
                <a:gd name="T110" fmla="*/ 2 w 14"/>
                <a:gd name="T111" fmla="*/ 0 h 17"/>
                <a:gd name="T112" fmla="*/ 2 w 14"/>
                <a:gd name="T11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7">
                  <a:moveTo>
                    <a:pt x="2" y="0"/>
                  </a:moveTo>
                  <a:lnTo>
                    <a:pt x="2" y="0"/>
                  </a:lnTo>
                  <a:lnTo>
                    <a:pt x="2" y="1"/>
                  </a:lnTo>
                  <a:lnTo>
                    <a:pt x="3" y="1"/>
                  </a:lnTo>
                  <a:lnTo>
                    <a:pt x="3" y="1"/>
                  </a:lnTo>
                  <a:lnTo>
                    <a:pt x="4" y="2"/>
                  </a:lnTo>
                  <a:lnTo>
                    <a:pt x="4" y="3"/>
                  </a:lnTo>
                  <a:lnTo>
                    <a:pt x="5" y="3"/>
                  </a:lnTo>
                  <a:lnTo>
                    <a:pt x="5" y="4"/>
                  </a:lnTo>
                  <a:lnTo>
                    <a:pt x="5" y="5"/>
                  </a:lnTo>
                  <a:lnTo>
                    <a:pt x="5" y="5"/>
                  </a:lnTo>
                  <a:lnTo>
                    <a:pt x="4" y="5"/>
                  </a:lnTo>
                  <a:lnTo>
                    <a:pt x="3" y="6"/>
                  </a:lnTo>
                  <a:lnTo>
                    <a:pt x="2" y="7"/>
                  </a:lnTo>
                  <a:lnTo>
                    <a:pt x="1" y="8"/>
                  </a:lnTo>
                  <a:lnTo>
                    <a:pt x="0" y="8"/>
                  </a:lnTo>
                  <a:lnTo>
                    <a:pt x="0" y="8"/>
                  </a:lnTo>
                  <a:lnTo>
                    <a:pt x="0" y="8"/>
                  </a:lnTo>
                  <a:lnTo>
                    <a:pt x="1" y="8"/>
                  </a:lnTo>
                  <a:lnTo>
                    <a:pt x="2" y="8"/>
                  </a:lnTo>
                  <a:lnTo>
                    <a:pt x="4" y="7"/>
                  </a:lnTo>
                  <a:lnTo>
                    <a:pt x="5" y="7"/>
                  </a:lnTo>
                  <a:lnTo>
                    <a:pt x="7" y="7"/>
                  </a:lnTo>
                  <a:lnTo>
                    <a:pt x="8" y="7"/>
                  </a:lnTo>
                  <a:lnTo>
                    <a:pt x="10" y="8"/>
                  </a:lnTo>
                  <a:lnTo>
                    <a:pt x="11" y="9"/>
                  </a:lnTo>
                  <a:lnTo>
                    <a:pt x="12" y="10"/>
                  </a:lnTo>
                  <a:lnTo>
                    <a:pt x="12" y="11"/>
                  </a:lnTo>
                  <a:lnTo>
                    <a:pt x="12" y="13"/>
                  </a:lnTo>
                  <a:lnTo>
                    <a:pt x="12" y="14"/>
                  </a:lnTo>
                  <a:lnTo>
                    <a:pt x="12" y="15"/>
                  </a:lnTo>
                  <a:lnTo>
                    <a:pt x="12" y="16"/>
                  </a:lnTo>
                  <a:lnTo>
                    <a:pt x="12" y="17"/>
                  </a:lnTo>
                  <a:lnTo>
                    <a:pt x="12" y="17"/>
                  </a:lnTo>
                  <a:lnTo>
                    <a:pt x="13" y="16"/>
                  </a:lnTo>
                  <a:lnTo>
                    <a:pt x="13" y="15"/>
                  </a:lnTo>
                  <a:lnTo>
                    <a:pt x="14" y="14"/>
                  </a:lnTo>
                  <a:lnTo>
                    <a:pt x="14" y="12"/>
                  </a:lnTo>
                  <a:lnTo>
                    <a:pt x="14" y="10"/>
                  </a:lnTo>
                  <a:lnTo>
                    <a:pt x="14" y="8"/>
                  </a:lnTo>
                  <a:lnTo>
                    <a:pt x="14" y="7"/>
                  </a:lnTo>
                  <a:lnTo>
                    <a:pt x="13" y="6"/>
                  </a:lnTo>
                  <a:lnTo>
                    <a:pt x="12" y="5"/>
                  </a:lnTo>
                  <a:lnTo>
                    <a:pt x="11" y="5"/>
                  </a:lnTo>
                  <a:lnTo>
                    <a:pt x="10" y="4"/>
                  </a:lnTo>
                  <a:lnTo>
                    <a:pt x="9" y="3"/>
                  </a:lnTo>
                  <a:lnTo>
                    <a:pt x="9" y="3"/>
                  </a:lnTo>
                  <a:lnTo>
                    <a:pt x="8" y="2"/>
                  </a:lnTo>
                  <a:lnTo>
                    <a:pt x="8" y="1"/>
                  </a:lnTo>
                  <a:lnTo>
                    <a:pt x="8" y="1"/>
                  </a:lnTo>
                  <a:lnTo>
                    <a:pt x="7" y="0"/>
                  </a:lnTo>
                  <a:lnTo>
                    <a:pt x="6" y="0"/>
                  </a:lnTo>
                  <a:lnTo>
                    <a:pt x="5" y="0"/>
                  </a:lnTo>
                  <a:lnTo>
                    <a:pt x="4" y="0"/>
                  </a:lnTo>
                  <a:lnTo>
                    <a:pt x="3" y="0"/>
                  </a:lnTo>
                  <a:lnTo>
                    <a:pt x="2" y="0"/>
                  </a:lnTo>
                  <a:lnTo>
                    <a:pt x="2" y="0"/>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86" name="Freeform 2933"/>
            <p:cNvSpPr>
              <a:spLocks/>
            </p:cNvSpPr>
            <p:nvPr/>
          </p:nvSpPr>
          <p:spPr bwMode="auto">
            <a:xfrm>
              <a:off x="3100390" y="4783700"/>
              <a:ext cx="47625" cy="34925"/>
            </a:xfrm>
            <a:custGeom>
              <a:avLst/>
              <a:gdLst>
                <a:gd name="T0" fmla="*/ 8 w 30"/>
                <a:gd name="T1" fmla="*/ 0 h 22"/>
                <a:gd name="T2" fmla="*/ 9 w 30"/>
                <a:gd name="T3" fmla="*/ 1 h 22"/>
                <a:gd name="T4" fmla="*/ 12 w 30"/>
                <a:gd name="T5" fmla="*/ 2 h 22"/>
                <a:gd name="T6" fmla="*/ 16 w 30"/>
                <a:gd name="T7" fmla="*/ 4 h 22"/>
                <a:gd name="T8" fmla="*/ 20 w 30"/>
                <a:gd name="T9" fmla="*/ 7 h 22"/>
                <a:gd name="T10" fmla="*/ 23 w 30"/>
                <a:gd name="T11" fmla="*/ 10 h 22"/>
                <a:gd name="T12" fmla="*/ 27 w 30"/>
                <a:gd name="T13" fmla="*/ 13 h 22"/>
                <a:gd name="T14" fmla="*/ 29 w 30"/>
                <a:gd name="T15" fmla="*/ 15 h 22"/>
                <a:gd name="T16" fmla="*/ 30 w 30"/>
                <a:gd name="T17" fmla="*/ 16 h 22"/>
                <a:gd name="T18" fmla="*/ 29 w 30"/>
                <a:gd name="T19" fmla="*/ 17 h 22"/>
                <a:gd name="T20" fmla="*/ 27 w 30"/>
                <a:gd name="T21" fmla="*/ 19 h 22"/>
                <a:gd name="T22" fmla="*/ 25 w 30"/>
                <a:gd name="T23" fmla="*/ 20 h 22"/>
                <a:gd name="T24" fmla="*/ 21 w 30"/>
                <a:gd name="T25" fmla="*/ 20 h 22"/>
                <a:gd name="T26" fmla="*/ 19 w 30"/>
                <a:gd name="T27" fmla="*/ 19 h 22"/>
                <a:gd name="T28" fmla="*/ 17 w 30"/>
                <a:gd name="T29" fmla="*/ 19 h 22"/>
                <a:gd name="T30" fmla="*/ 16 w 30"/>
                <a:gd name="T31" fmla="*/ 18 h 22"/>
                <a:gd name="T32" fmla="*/ 15 w 30"/>
                <a:gd name="T33" fmla="*/ 18 h 22"/>
                <a:gd name="T34" fmla="*/ 14 w 30"/>
                <a:gd name="T35" fmla="*/ 17 h 22"/>
                <a:gd name="T36" fmla="*/ 13 w 30"/>
                <a:gd name="T37" fmla="*/ 17 h 22"/>
                <a:gd name="T38" fmla="*/ 12 w 30"/>
                <a:gd name="T39" fmla="*/ 17 h 22"/>
                <a:gd name="T40" fmla="*/ 12 w 30"/>
                <a:gd name="T41" fmla="*/ 16 h 22"/>
                <a:gd name="T42" fmla="*/ 10 w 30"/>
                <a:gd name="T43" fmla="*/ 18 h 22"/>
                <a:gd name="T44" fmla="*/ 8 w 30"/>
                <a:gd name="T45" fmla="*/ 20 h 22"/>
                <a:gd name="T46" fmla="*/ 5 w 30"/>
                <a:gd name="T47" fmla="*/ 22 h 22"/>
                <a:gd name="T48" fmla="*/ 3 w 30"/>
                <a:gd name="T49" fmla="*/ 22 h 22"/>
                <a:gd name="T50" fmla="*/ 1 w 30"/>
                <a:gd name="T51" fmla="*/ 20 h 22"/>
                <a:gd name="T52" fmla="*/ 0 w 30"/>
                <a:gd name="T53" fmla="*/ 19 h 22"/>
                <a:gd name="T54" fmla="*/ 0 w 30"/>
                <a:gd name="T55" fmla="*/ 17 h 22"/>
                <a:gd name="T56" fmla="*/ 1 w 30"/>
                <a:gd name="T57" fmla="*/ 14 h 22"/>
                <a:gd name="T58" fmla="*/ 2 w 30"/>
                <a:gd name="T59" fmla="*/ 13 h 22"/>
                <a:gd name="T60" fmla="*/ 3 w 30"/>
                <a:gd name="T61" fmla="*/ 12 h 22"/>
                <a:gd name="T62" fmla="*/ 4 w 30"/>
                <a:gd name="T63" fmla="*/ 12 h 22"/>
                <a:gd name="T64" fmla="*/ 6 w 30"/>
                <a:gd name="T65" fmla="*/ 12 h 22"/>
                <a:gd name="T66" fmla="*/ 7 w 30"/>
                <a:gd name="T67" fmla="*/ 12 h 22"/>
                <a:gd name="T68" fmla="*/ 8 w 30"/>
                <a:gd name="T69" fmla="*/ 12 h 22"/>
                <a:gd name="T70" fmla="*/ 9 w 30"/>
                <a:gd name="T71" fmla="*/ 12 h 22"/>
                <a:gd name="T72" fmla="*/ 10 w 30"/>
                <a:gd name="T73" fmla="*/ 12 h 22"/>
                <a:gd name="T74" fmla="*/ 9 w 30"/>
                <a:gd name="T75" fmla="*/ 12 h 22"/>
                <a:gd name="T76" fmla="*/ 9 w 30"/>
                <a:gd name="T77" fmla="*/ 10 h 22"/>
                <a:gd name="T78" fmla="*/ 8 w 30"/>
                <a:gd name="T79" fmla="*/ 8 h 22"/>
                <a:gd name="T80" fmla="*/ 8 w 30"/>
                <a:gd name="T81" fmla="*/ 6 h 22"/>
                <a:gd name="T82" fmla="*/ 7 w 30"/>
                <a:gd name="T83" fmla="*/ 4 h 22"/>
                <a:gd name="T84" fmla="*/ 7 w 30"/>
                <a:gd name="T85" fmla="*/ 2 h 22"/>
                <a:gd name="T86" fmla="*/ 7 w 30"/>
                <a:gd name="T87" fmla="*/ 1 h 22"/>
                <a:gd name="T88" fmla="*/ 8 w 30"/>
                <a:gd name="T8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22">
                  <a:moveTo>
                    <a:pt x="8" y="0"/>
                  </a:moveTo>
                  <a:lnTo>
                    <a:pt x="9" y="1"/>
                  </a:lnTo>
                  <a:lnTo>
                    <a:pt x="12" y="2"/>
                  </a:lnTo>
                  <a:lnTo>
                    <a:pt x="16" y="4"/>
                  </a:lnTo>
                  <a:lnTo>
                    <a:pt x="20" y="7"/>
                  </a:lnTo>
                  <a:lnTo>
                    <a:pt x="23" y="10"/>
                  </a:lnTo>
                  <a:lnTo>
                    <a:pt x="27" y="13"/>
                  </a:lnTo>
                  <a:lnTo>
                    <a:pt x="29" y="15"/>
                  </a:lnTo>
                  <a:lnTo>
                    <a:pt x="30" y="16"/>
                  </a:lnTo>
                  <a:lnTo>
                    <a:pt x="29" y="17"/>
                  </a:lnTo>
                  <a:lnTo>
                    <a:pt x="27" y="19"/>
                  </a:lnTo>
                  <a:lnTo>
                    <a:pt x="25" y="20"/>
                  </a:lnTo>
                  <a:lnTo>
                    <a:pt x="21" y="20"/>
                  </a:lnTo>
                  <a:lnTo>
                    <a:pt x="19" y="19"/>
                  </a:lnTo>
                  <a:lnTo>
                    <a:pt x="17" y="19"/>
                  </a:lnTo>
                  <a:lnTo>
                    <a:pt x="16" y="18"/>
                  </a:lnTo>
                  <a:lnTo>
                    <a:pt x="15" y="18"/>
                  </a:lnTo>
                  <a:lnTo>
                    <a:pt x="14" y="17"/>
                  </a:lnTo>
                  <a:lnTo>
                    <a:pt x="13" y="17"/>
                  </a:lnTo>
                  <a:lnTo>
                    <a:pt x="12" y="17"/>
                  </a:lnTo>
                  <a:lnTo>
                    <a:pt x="12" y="16"/>
                  </a:lnTo>
                  <a:lnTo>
                    <a:pt x="10" y="18"/>
                  </a:lnTo>
                  <a:lnTo>
                    <a:pt x="8" y="20"/>
                  </a:lnTo>
                  <a:lnTo>
                    <a:pt x="5" y="22"/>
                  </a:lnTo>
                  <a:lnTo>
                    <a:pt x="3" y="22"/>
                  </a:lnTo>
                  <a:lnTo>
                    <a:pt x="1" y="20"/>
                  </a:lnTo>
                  <a:lnTo>
                    <a:pt x="0" y="19"/>
                  </a:lnTo>
                  <a:lnTo>
                    <a:pt x="0" y="17"/>
                  </a:lnTo>
                  <a:lnTo>
                    <a:pt x="1" y="14"/>
                  </a:lnTo>
                  <a:lnTo>
                    <a:pt x="2" y="13"/>
                  </a:lnTo>
                  <a:lnTo>
                    <a:pt x="3" y="12"/>
                  </a:lnTo>
                  <a:lnTo>
                    <a:pt x="4" y="12"/>
                  </a:lnTo>
                  <a:lnTo>
                    <a:pt x="6" y="12"/>
                  </a:lnTo>
                  <a:lnTo>
                    <a:pt x="7" y="12"/>
                  </a:lnTo>
                  <a:lnTo>
                    <a:pt x="8" y="12"/>
                  </a:lnTo>
                  <a:lnTo>
                    <a:pt x="9" y="12"/>
                  </a:lnTo>
                  <a:lnTo>
                    <a:pt x="10" y="12"/>
                  </a:lnTo>
                  <a:lnTo>
                    <a:pt x="9" y="12"/>
                  </a:lnTo>
                  <a:lnTo>
                    <a:pt x="9" y="10"/>
                  </a:lnTo>
                  <a:lnTo>
                    <a:pt x="8" y="8"/>
                  </a:lnTo>
                  <a:lnTo>
                    <a:pt x="8" y="6"/>
                  </a:lnTo>
                  <a:lnTo>
                    <a:pt x="7" y="4"/>
                  </a:lnTo>
                  <a:lnTo>
                    <a:pt x="7" y="2"/>
                  </a:lnTo>
                  <a:lnTo>
                    <a:pt x="7" y="1"/>
                  </a:lnTo>
                  <a:lnTo>
                    <a:pt x="8" y="0"/>
                  </a:lnTo>
                  <a:close/>
                </a:path>
              </a:pathLst>
            </a:custGeom>
            <a:solidFill>
              <a:srgbClr val="FFC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87" name="Freeform 2934"/>
            <p:cNvSpPr>
              <a:spLocks/>
            </p:cNvSpPr>
            <p:nvPr/>
          </p:nvSpPr>
          <p:spPr bwMode="auto">
            <a:xfrm>
              <a:off x="3032128" y="4794811"/>
              <a:ext cx="41275" cy="31750"/>
            </a:xfrm>
            <a:custGeom>
              <a:avLst/>
              <a:gdLst>
                <a:gd name="T0" fmla="*/ 12 w 26"/>
                <a:gd name="T1" fmla="*/ 2 h 20"/>
                <a:gd name="T2" fmla="*/ 11 w 26"/>
                <a:gd name="T3" fmla="*/ 1 h 20"/>
                <a:gd name="T4" fmla="*/ 10 w 26"/>
                <a:gd name="T5" fmla="*/ 1 h 20"/>
                <a:gd name="T6" fmla="*/ 9 w 26"/>
                <a:gd name="T7" fmla="*/ 0 h 20"/>
                <a:gd name="T8" fmla="*/ 7 w 26"/>
                <a:gd name="T9" fmla="*/ 0 h 20"/>
                <a:gd name="T10" fmla="*/ 6 w 26"/>
                <a:gd name="T11" fmla="*/ 0 h 20"/>
                <a:gd name="T12" fmla="*/ 5 w 26"/>
                <a:gd name="T13" fmla="*/ 0 h 20"/>
                <a:gd name="T14" fmla="*/ 3 w 26"/>
                <a:gd name="T15" fmla="*/ 0 h 20"/>
                <a:gd name="T16" fmla="*/ 2 w 26"/>
                <a:gd name="T17" fmla="*/ 1 h 20"/>
                <a:gd name="T18" fmla="*/ 1 w 26"/>
                <a:gd name="T19" fmla="*/ 3 h 20"/>
                <a:gd name="T20" fmla="*/ 0 w 26"/>
                <a:gd name="T21" fmla="*/ 5 h 20"/>
                <a:gd name="T22" fmla="*/ 0 w 26"/>
                <a:gd name="T23" fmla="*/ 8 h 20"/>
                <a:gd name="T24" fmla="*/ 1 w 26"/>
                <a:gd name="T25" fmla="*/ 10 h 20"/>
                <a:gd name="T26" fmla="*/ 2 w 26"/>
                <a:gd name="T27" fmla="*/ 13 h 20"/>
                <a:gd name="T28" fmla="*/ 3 w 26"/>
                <a:gd name="T29" fmla="*/ 15 h 20"/>
                <a:gd name="T30" fmla="*/ 5 w 26"/>
                <a:gd name="T31" fmla="*/ 17 h 20"/>
                <a:gd name="T32" fmla="*/ 6 w 26"/>
                <a:gd name="T33" fmla="*/ 18 h 20"/>
                <a:gd name="T34" fmla="*/ 8 w 26"/>
                <a:gd name="T35" fmla="*/ 19 h 20"/>
                <a:gd name="T36" fmla="*/ 11 w 26"/>
                <a:gd name="T37" fmla="*/ 19 h 20"/>
                <a:gd name="T38" fmla="*/ 14 w 26"/>
                <a:gd name="T39" fmla="*/ 20 h 20"/>
                <a:gd name="T40" fmla="*/ 16 w 26"/>
                <a:gd name="T41" fmla="*/ 19 h 20"/>
                <a:gd name="T42" fmla="*/ 19 w 26"/>
                <a:gd name="T43" fmla="*/ 18 h 20"/>
                <a:gd name="T44" fmla="*/ 22 w 26"/>
                <a:gd name="T45" fmla="*/ 17 h 20"/>
                <a:gd name="T46" fmla="*/ 24 w 26"/>
                <a:gd name="T47" fmla="*/ 15 h 20"/>
                <a:gd name="T48" fmla="*/ 26 w 26"/>
                <a:gd name="T49" fmla="*/ 14 h 20"/>
                <a:gd name="T50" fmla="*/ 26 w 26"/>
                <a:gd name="T51" fmla="*/ 12 h 20"/>
                <a:gd name="T52" fmla="*/ 25 w 26"/>
                <a:gd name="T53" fmla="*/ 10 h 20"/>
                <a:gd name="T54" fmla="*/ 23 w 26"/>
                <a:gd name="T55" fmla="*/ 8 h 20"/>
                <a:gd name="T56" fmla="*/ 21 w 26"/>
                <a:gd name="T57" fmla="*/ 6 h 20"/>
                <a:gd name="T58" fmla="*/ 18 w 26"/>
                <a:gd name="T59" fmla="*/ 5 h 20"/>
                <a:gd name="T60" fmla="*/ 15 w 26"/>
                <a:gd name="T61" fmla="*/ 4 h 20"/>
                <a:gd name="T62" fmla="*/ 13 w 26"/>
                <a:gd name="T63" fmla="*/ 3 h 20"/>
                <a:gd name="T64" fmla="*/ 12 w 26"/>
                <a:gd name="T6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0">
                  <a:moveTo>
                    <a:pt x="12" y="2"/>
                  </a:moveTo>
                  <a:lnTo>
                    <a:pt x="11" y="1"/>
                  </a:lnTo>
                  <a:lnTo>
                    <a:pt x="10" y="1"/>
                  </a:lnTo>
                  <a:lnTo>
                    <a:pt x="9" y="0"/>
                  </a:lnTo>
                  <a:lnTo>
                    <a:pt x="7" y="0"/>
                  </a:lnTo>
                  <a:lnTo>
                    <a:pt x="6" y="0"/>
                  </a:lnTo>
                  <a:lnTo>
                    <a:pt x="5" y="0"/>
                  </a:lnTo>
                  <a:lnTo>
                    <a:pt x="3" y="0"/>
                  </a:lnTo>
                  <a:lnTo>
                    <a:pt x="2" y="1"/>
                  </a:lnTo>
                  <a:lnTo>
                    <a:pt x="1" y="3"/>
                  </a:lnTo>
                  <a:lnTo>
                    <a:pt x="0" y="5"/>
                  </a:lnTo>
                  <a:lnTo>
                    <a:pt x="0" y="8"/>
                  </a:lnTo>
                  <a:lnTo>
                    <a:pt x="1" y="10"/>
                  </a:lnTo>
                  <a:lnTo>
                    <a:pt x="2" y="13"/>
                  </a:lnTo>
                  <a:lnTo>
                    <a:pt x="3" y="15"/>
                  </a:lnTo>
                  <a:lnTo>
                    <a:pt x="5" y="17"/>
                  </a:lnTo>
                  <a:lnTo>
                    <a:pt x="6" y="18"/>
                  </a:lnTo>
                  <a:lnTo>
                    <a:pt x="8" y="19"/>
                  </a:lnTo>
                  <a:lnTo>
                    <a:pt x="11" y="19"/>
                  </a:lnTo>
                  <a:lnTo>
                    <a:pt x="14" y="20"/>
                  </a:lnTo>
                  <a:lnTo>
                    <a:pt x="16" y="19"/>
                  </a:lnTo>
                  <a:lnTo>
                    <a:pt x="19" y="18"/>
                  </a:lnTo>
                  <a:lnTo>
                    <a:pt x="22" y="17"/>
                  </a:lnTo>
                  <a:lnTo>
                    <a:pt x="24" y="15"/>
                  </a:lnTo>
                  <a:lnTo>
                    <a:pt x="26" y="14"/>
                  </a:lnTo>
                  <a:lnTo>
                    <a:pt x="26" y="12"/>
                  </a:lnTo>
                  <a:lnTo>
                    <a:pt x="25" y="10"/>
                  </a:lnTo>
                  <a:lnTo>
                    <a:pt x="23" y="8"/>
                  </a:lnTo>
                  <a:lnTo>
                    <a:pt x="21" y="6"/>
                  </a:lnTo>
                  <a:lnTo>
                    <a:pt x="18" y="5"/>
                  </a:lnTo>
                  <a:lnTo>
                    <a:pt x="15" y="4"/>
                  </a:lnTo>
                  <a:lnTo>
                    <a:pt x="13" y="3"/>
                  </a:lnTo>
                  <a:lnTo>
                    <a:pt x="12" y="2"/>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88" name="Freeform 2935"/>
            <p:cNvSpPr>
              <a:spLocks/>
            </p:cNvSpPr>
            <p:nvPr/>
          </p:nvSpPr>
          <p:spPr bwMode="auto">
            <a:xfrm>
              <a:off x="3108326" y="4874188"/>
              <a:ext cx="19050" cy="17463"/>
            </a:xfrm>
            <a:custGeom>
              <a:avLst/>
              <a:gdLst>
                <a:gd name="T0" fmla="*/ 0 w 12"/>
                <a:gd name="T1" fmla="*/ 7 h 11"/>
                <a:gd name="T2" fmla="*/ 0 w 12"/>
                <a:gd name="T3" fmla="*/ 6 h 11"/>
                <a:gd name="T4" fmla="*/ 1 w 12"/>
                <a:gd name="T5" fmla="*/ 5 h 11"/>
                <a:gd name="T6" fmla="*/ 2 w 12"/>
                <a:gd name="T7" fmla="*/ 3 h 11"/>
                <a:gd name="T8" fmla="*/ 4 w 12"/>
                <a:gd name="T9" fmla="*/ 2 h 11"/>
                <a:gd name="T10" fmla="*/ 5 w 12"/>
                <a:gd name="T11" fmla="*/ 1 h 11"/>
                <a:gd name="T12" fmla="*/ 7 w 12"/>
                <a:gd name="T13" fmla="*/ 1 h 11"/>
                <a:gd name="T14" fmla="*/ 8 w 12"/>
                <a:gd name="T15" fmla="*/ 0 h 11"/>
                <a:gd name="T16" fmla="*/ 10 w 12"/>
                <a:gd name="T17" fmla="*/ 1 h 11"/>
                <a:gd name="T18" fmla="*/ 10 w 12"/>
                <a:gd name="T19" fmla="*/ 2 h 11"/>
                <a:gd name="T20" fmla="*/ 11 w 12"/>
                <a:gd name="T21" fmla="*/ 3 h 11"/>
                <a:gd name="T22" fmla="*/ 12 w 12"/>
                <a:gd name="T23" fmla="*/ 4 h 11"/>
                <a:gd name="T24" fmla="*/ 12 w 12"/>
                <a:gd name="T25" fmla="*/ 5 h 11"/>
                <a:gd name="T26" fmla="*/ 12 w 12"/>
                <a:gd name="T27" fmla="*/ 7 h 11"/>
                <a:gd name="T28" fmla="*/ 11 w 12"/>
                <a:gd name="T29" fmla="*/ 8 h 11"/>
                <a:gd name="T30" fmla="*/ 11 w 12"/>
                <a:gd name="T31" fmla="*/ 9 h 11"/>
                <a:gd name="T32" fmla="*/ 10 w 12"/>
                <a:gd name="T33" fmla="*/ 10 h 11"/>
                <a:gd name="T34" fmla="*/ 8 w 12"/>
                <a:gd name="T35" fmla="*/ 11 h 11"/>
                <a:gd name="T36" fmla="*/ 7 w 12"/>
                <a:gd name="T37" fmla="*/ 11 h 11"/>
                <a:gd name="T38" fmla="*/ 5 w 12"/>
                <a:gd name="T39" fmla="*/ 11 h 11"/>
                <a:gd name="T40" fmla="*/ 4 w 12"/>
                <a:gd name="T41" fmla="*/ 11 h 11"/>
                <a:gd name="T42" fmla="*/ 2 w 12"/>
                <a:gd name="T43" fmla="*/ 10 h 11"/>
                <a:gd name="T44" fmla="*/ 1 w 12"/>
                <a:gd name="T45" fmla="*/ 9 h 11"/>
                <a:gd name="T46" fmla="*/ 0 w 12"/>
                <a:gd name="T47" fmla="*/ 8 h 11"/>
                <a:gd name="T48" fmla="*/ 0 w 12"/>
                <a:gd name="T4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1">
                  <a:moveTo>
                    <a:pt x="0" y="7"/>
                  </a:moveTo>
                  <a:lnTo>
                    <a:pt x="0" y="6"/>
                  </a:lnTo>
                  <a:lnTo>
                    <a:pt x="1" y="5"/>
                  </a:lnTo>
                  <a:lnTo>
                    <a:pt x="2" y="3"/>
                  </a:lnTo>
                  <a:lnTo>
                    <a:pt x="4" y="2"/>
                  </a:lnTo>
                  <a:lnTo>
                    <a:pt x="5" y="1"/>
                  </a:lnTo>
                  <a:lnTo>
                    <a:pt x="7" y="1"/>
                  </a:lnTo>
                  <a:lnTo>
                    <a:pt x="8" y="0"/>
                  </a:lnTo>
                  <a:lnTo>
                    <a:pt x="10" y="1"/>
                  </a:lnTo>
                  <a:lnTo>
                    <a:pt x="10" y="2"/>
                  </a:lnTo>
                  <a:lnTo>
                    <a:pt x="11" y="3"/>
                  </a:lnTo>
                  <a:lnTo>
                    <a:pt x="12" y="4"/>
                  </a:lnTo>
                  <a:lnTo>
                    <a:pt x="12" y="5"/>
                  </a:lnTo>
                  <a:lnTo>
                    <a:pt x="12" y="7"/>
                  </a:lnTo>
                  <a:lnTo>
                    <a:pt x="11" y="8"/>
                  </a:lnTo>
                  <a:lnTo>
                    <a:pt x="11" y="9"/>
                  </a:lnTo>
                  <a:lnTo>
                    <a:pt x="10" y="10"/>
                  </a:lnTo>
                  <a:lnTo>
                    <a:pt x="8" y="11"/>
                  </a:lnTo>
                  <a:lnTo>
                    <a:pt x="7" y="11"/>
                  </a:lnTo>
                  <a:lnTo>
                    <a:pt x="5" y="11"/>
                  </a:lnTo>
                  <a:lnTo>
                    <a:pt x="4" y="11"/>
                  </a:lnTo>
                  <a:lnTo>
                    <a:pt x="2" y="10"/>
                  </a:lnTo>
                  <a:lnTo>
                    <a:pt x="1" y="9"/>
                  </a:lnTo>
                  <a:lnTo>
                    <a:pt x="0" y="8"/>
                  </a:lnTo>
                  <a:lnTo>
                    <a:pt x="0" y="7"/>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89" name="Freeform 2936"/>
            <p:cNvSpPr>
              <a:spLocks/>
            </p:cNvSpPr>
            <p:nvPr/>
          </p:nvSpPr>
          <p:spPr bwMode="auto">
            <a:xfrm>
              <a:off x="3011488" y="4718613"/>
              <a:ext cx="88900" cy="174625"/>
            </a:xfrm>
            <a:custGeom>
              <a:avLst/>
              <a:gdLst>
                <a:gd name="T0" fmla="*/ 23 w 56"/>
                <a:gd name="T1" fmla="*/ 13 h 110"/>
                <a:gd name="T2" fmla="*/ 23 w 56"/>
                <a:gd name="T3" fmla="*/ 17 h 110"/>
                <a:gd name="T4" fmla="*/ 23 w 56"/>
                <a:gd name="T5" fmla="*/ 20 h 110"/>
                <a:gd name="T6" fmla="*/ 22 w 56"/>
                <a:gd name="T7" fmla="*/ 23 h 110"/>
                <a:gd name="T8" fmla="*/ 20 w 56"/>
                <a:gd name="T9" fmla="*/ 26 h 110"/>
                <a:gd name="T10" fmla="*/ 16 w 56"/>
                <a:gd name="T11" fmla="*/ 30 h 110"/>
                <a:gd name="T12" fmla="*/ 11 w 56"/>
                <a:gd name="T13" fmla="*/ 35 h 110"/>
                <a:gd name="T14" fmla="*/ 7 w 56"/>
                <a:gd name="T15" fmla="*/ 40 h 110"/>
                <a:gd name="T16" fmla="*/ 6 w 56"/>
                <a:gd name="T17" fmla="*/ 45 h 110"/>
                <a:gd name="T18" fmla="*/ 6 w 56"/>
                <a:gd name="T19" fmla="*/ 49 h 110"/>
                <a:gd name="T20" fmla="*/ 7 w 56"/>
                <a:gd name="T21" fmla="*/ 55 h 110"/>
                <a:gd name="T22" fmla="*/ 11 w 56"/>
                <a:gd name="T23" fmla="*/ 62 h 110"/>
                <a:gd name="T24" fmla="*/ 18 w 56"/>
                <a:gd name="T25" fmla="*/ 70 h 110"/>
                <a:gd name="T26" fmla="*/ 21 w 56"/>
                <a:gd name="T27" fmla="*/ 76 h 110"/>
                <a:gd name="T28" fmla="*/ 22 w 56"/>
                <a:gd name="T29" fmla="*/ 81 h 110"/>
                <a:gd name="T30" fmla="*/ 24 w 56"/>
                <a:gd name="T31" fmla="*/ 86 h 110"/>
                <a:gd name="T32" fmla="*/ 28 w 56"/>
                <a:gd name="T33" fmla="*/ 91 h 110"/>
                <a:gd name="T34" fmla="*/ 31 w 56"/>
                <a:gd name="T35" fmla="*/ 94 h 110"/>
                <a:gd name="T36" fmla="*/ 35 w 56"/>
                <a:gd name="T37" fmla="*/ 97 h 110"/>
                <a:gd name="T38" fmla="*/ 39 w 56"/>
                <a:gd name="T39" fmla="*/ 100 h 110"/>
                <a:gd name="T40" fmla="*/ 44 w 56"/>
                <a:gd name="T41" fmla="*/ 102 h 110"/>
                <a:gd name="T42" fmla="*/ 48 w 56"/>
                <a:gd name="T43" fmla="*/ 104 h 110"/>
                <a:gd name="T44" fmla="*/ 52 w 56"/>
                <a:gd name="T45" fmla="*/ 107 h 110"/>
                <a:gd name="T46" fmla="*/ 55 w 56"/>
                <a:gd name="T47" fmla="*/ 109 h 110"/>
                <a:gd name="T48" fmla="*/ 53 w 56"/>
                <a:gd name="T49" fmla="*/ 109 h 110"/>
                <a:gd name="T50" fmla="*/ 47 w 56"/>
                <a:gd name="T51" fmla="*/ 107 h 110"/>
                <a:gd name="T52" fmla="*/ 40 w 56"/>
                <a:gd name="T53" fmla="*/ 105 h 110"/>
                <a:gd name="T54" fmla="*/ 34 w 56"/>
                <a:gd name="T55" fmla="*/ 102 h 110"/>
                <a:gd name="T56" fmla="*/ 28 w 56"/>
                <a:gd name="T57" fmla="*/ 99 h 110"/>
                <a:gd name="T58" fmla="*/ 22 w 56"/>
                <a:gd name="T59" fmla="*/ 95 h 110"/>
                <a:gd name="T60" fmla="*/ 17 w 56"/>
                <a:gd name="T61" fmla="*/ 91 h 110"/>
                <a:gd name="T62" fmla="*/ 13 w 56"/>
                <a:gd name="T63" fmla="*/ 85 h 110"/>
                <a:gd name="T64" fmla="*/ 10 w 56"/>
                <a:gd name="T65" fmla="*/ 81 h 110"/>
                <a:gd name="T66" fmla="*/ 9 w 56"/>
                <a:gd name="T67" fmla="*/ 77 h 110"/>
                <a:gd name="T68" fmla="*/ 9 w 56"/>
                <a:gd name="T69" fmla="*/ 72 h 110"/>
                <a:gd name="T70" fmla="*/ 9 w 56"/>
                <a:gd name="T71" fmla="*/ 67 h 110"/>
                <a:gd name="T72" fmla="*/ 8 w 56"/>
                <a:gd name="T73" fmla="*/ 64 h 110"/>
                <a:gd name="T74" fmla="*/ 6 w 56"/>
                <a:gd name="T75" fmla="*/ 60 h 110"/>
                <a:gd name="T76" fmla="*/ 4 w 56"/>
                <a:gd name="T77" fmla="*/ 55 h 110"/>
                <a:gd name="T78" fmla="*/ 2 w 56"/>
                <a:gd name="T79" fmla="*/ 51 h 110"/>
                <a:gd name="T80" fmla="*/ 1 w 56"/>
                <a:gd name="T81" fmla="*/ 46 h 110"/>
                <a:gd name="T82" fmla="*/ 1 w 56"/>
                <a:gd name="T83" fmla="*/ 42 h 110"/>
                <a:gd name="T84" fmla="*/ 2 w 56"/>
                <a:gd name="T85" fmla="*/ 37 h 110"/>
                <a:gd name="T86" fmla="*/ 3 w 56"/>
                <a:gd name="T87" fmla="*/ 34 h 110"/>
                <a:gd name="T88" fmla="*/ 3 w 56"/>
                <a:gd name="T89" fmla="*/ 30 h 110"/>
                <a:gd name="T90" fmla="*/ 4 w 56"/>
                <a:gd name="T91" fmla="*/ 26 h 110"/>
                <a:gd name="T92" fmla="*/ 4 w 56"/>
                <a:gd name="T93" fmla="*/ 23 h 110"/>
                <a:gd name="T94" fmla="*/ 3 w 56"/>
                <a:gd name="T95" fmla="*/ 19 h 110"/>
                <a:gd name="T96" fmla="*/ 3 w 56"/>
                <a:gd name="T97" fmla="*/ 14 h 110"/>
                <a:gd name="T98" fmla="*/ 2 w 56"/>
                <a:gd name="T99" fmla="*/ 8 h 110"/>
                <a:gd name="T100" fmla="*/ 1 w 56"/>
                <a:gd name="T101" fmla="*/ 3 h 110"/>
                <a:gd name="T102" fmla="*/ 0 w 56"/>
                <a:gd name="T103" fmla="*/ 0 h 110"/>
                <a:gd name="T104" fmla="*/ 0 w 56"/>
                <a:gd name="T105" fmla="*/ 0 h 110"/>
                <a:gd name="T106" fmla="*/ 4 w 56"/>
                <a:gd name="T107" fmla="*/ 2 h 110"/>
                <a:gd name="T108" fmla="*/ 10 w 56"/>
                <a:gd name="T109" fmla="*/ 5 h 110"/>
                <a:gd name="T110" fmla="*/ 18 w 56"/>
                <a:gd name="T111"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110">
                  <a:moveTo>
                    <a:pt x="23" y="11"/>
                  </a:moveTo>
                  <a:lnTo>
                    <a:pt x="23" y="13"/>
                  </a:lnTo>
                  <a:lnTo>
                    <a:pt x="23" y="15"/>
                  </a:lnTo>
                  <a:lnTo>
                    <a:pt x="23" y="17"/>
                  </a:lnTo>
                  <a:lnTo>
                    <a:pt x="23" y="19"/>
                  </a:lnTo>
                  <a:lnTo>
                    <a:pt x="23" y="20"/>
                  </a:lnTo>
                  <a:lnTo>
                    <a:pt x="22" y="22"/>
                  </a:lnTo>
                  <a:lnTo>
                    <a:pt x="22" y="23"/>
                  </a:lnTo>
                  <a:lnTo>
                    <a:pt x="22" y="24"/>
                  </a:lnTo>
                  <a:lnTo>
                    <a:pt x="20" y="26"/>
                  </a:lnTo>
                  <a:lnTo>
                    <a:pt x="18" y="28"/>
                  </a:lnTo>
                  <a:lnTo>
                    <a:pt x="16" y="30"/>
                  </a:lnTo>
                  <a:lnTo>
                    <a:pt x="13" y="32"/>
                  </a:lnTo>
                  <a:lnTo>
                    <a:pt x="11" y="35"/>
                  </a:lnTo>
                  <a:lnTo>
                    <a:pt x="9" y="37"/>
                  </a:lnTo>
                  <a:lnTo>
                    <a:pt x="7" y="40"/>
                  </a:lnTo>
                  <a:lnTo>
                    <a:pt x="6" y="42"/>
                  </a:lnTo>
                  <a:lnTo>
                    <a:pt x="6" y="45"/>
                  </a:lnTo>
                  <a:lnTo>
                    <a:pt x="6" y="47"/>
                  </a:lnTo>
                  <a:lnTo>
                    <a:pt x="6" y="49"/>
                  </a:lnTo>
                  <a:lnTo>
                    <a:pt x="6" y="52"/>
                  </a:lnTo>
                  <a:lnTo>
                    <a:pt x="7" y="55"/>
                  </a:lnTo>
                  <a:lnTo>
                    <a:pt x="9" y="58"/>
                  </a:lnTo>
                  <a:lnTo>
                    <a:pt x="11" y="62"/>
                  </a:lnTo>
                  <a:lnTo>
                    <a:pt x="15" y="66"/>
                  </a:lnTo>
                  <a:lnTo>
                    <a:pt x="18" y="70"/>
                  </a:lnTo>
                  <a:lnTo>
                    <a:pt x="20" y="73"/>
                  </a:lnTo>
                  <a:lnTo>
                    <a:pt x="21" y="76"/>
                  </a:lnTo>
                  <a:lnTo>
                    <a:pt x="22" y="79"/>
                  </a:lnTo>
                  <a:lnTo>
                    <a:pt x="22" y="81"/>
                  </a:lnTo>
                  <a:lnTo>
                    <a:pt x="23" y="84"/>
                  </a:lnTo>
                  <a:lnTo>
                    <a:pt x="24" y="86"/>
                  </a:lnTo>
                  <a:lnTo>
                    <a:pt x="26" y="90"/>
                  </a:lnTo>
                  <a:lnTo>
                    <a:pt x="28" y="91"/>
                  </a:lnTo>
                  <a:lnTo>
                    <a:pt x="29" y="93"/>
                  </a:lnTo>
                  <a:lnTo>
                    <a:pt x="31" y="94"/>
                  </a:lnTo>
                  <a:lnTo>
                    <a:pt x="33" y="96"/>
                  </a:lnTo>
                  <a:lnTo>
                    <a:pt x="35" y="97"/>
                  </a:lnTo>
                  <a:lnTo>
                    <a:pt x="37" y="98"/>
                  </a:lnTo>
                  <a:lnTo>
                    <a:pt x="39" y="100"/>
                  </a:lnTo>
                  <a:lnTo>
                    <a:pt x="41" y="101"/>
                  </a:lnTo>
                  <a:lnTo>
                    <a:pt x="44" y="102"/>
                  </a:lnTo>
                  <a:lnTo>
                    <a:pt x="46" y="103"/>
                  </a:lnTo>
                  <a:lnTo>
                    <a:pt x="48" y="104"/>
                  </a:lnTo>
                  <a:lnTo>
                    <a:pt x="50" y="106"/>
                  </a:lnTo>
                  <a:lnTo>
                    <a:pt x="52" y="107"/>
                  </a:lnTo>
                  <a:lnTo>
                    <a:pt x="53" y="108"/>
                  </a:lnTo>
                  <a:lnTo>
                    <a:pt x="55" y="109"/>
                  </a:lnTo>
                  <a:lnTo>
                    <a:pt x="56" y="110"/>
                  </a:lnTo>
                  <a:lnTo>
                    <a:pt x="53" y="109"/>
                  </a:lnTo>
                  <a:lnTo>
                    <a:pt x="50" y="108"/>
                  </a:lnTo>
                  <a:lnTo>
                    <a:pt x="47" y="107"/>
                  </a:lnTo>
                  <a:lnTo>
                    <a:pt x="44" y="106"/>
                  </a:lnTo>
                  <a:lnTo>
                    <a:pt x="40" y="105"/>
                  </a:lnTo>
                  <a:lnTo>
                    <a:pt x="37" y="103"/>
                  </a:lnTo>
                  <a:lnTo>
                    <a:pt x="34" y="102"/>
                  </a:lnTo>
                  <a:lnTo>
                    <a:pt x="31" y="100"/>
                  </a:lnTo>
                  <a:lnTo>
                    <a:pt x="28" y="99"/>
                  </a:lnTo>
                  <a:lnTo>
                    <a:pt x="25" y="97"/>
                  </a:lnTo>
                  <a:lnTo>
                    <a:pt x="22" y="95"/>
                  </a:lnTo>
                  <a:lnTo>
                    <a:pt x="20" y="93"/>
                  </a:lnTo>
                  <a:lnTo>
                    <a:pt x="17" y="91"/>
                  </a:lnTo>
                  <a:lnTo>
                    <a:pt x="15" y="88"/>
                  </a:lnTo>
                  <a:lnTo>
                    <a:pt x="13" y="85"/>
                  </a:lnTo>
                  <a:lnTo>
                    <a:pt x="11" y="82"/>
                  </a:lnTo>
                  <a:lnTo>
                    <a:pt x="10" y="81"/>
                  </a:lnTo>
                  <a:lnTo>
                    <a:pt x="10" y="79"/>
                  </a:lnTo>
                  <a:lnTo>
                    <a:pt x="9" y="77"/>
                  </a:lnTo>
                  <a:lnTo>
                    <a:pt x="9" y="75"/>
                  </a:lnTo>
                  <a:lnTo>
                    <a:pt x="9" y="72"/>
                  </a:lnTo>
                  <a:lnTo>
                    <a:pt x="9" y="70"/>
                  </a:lnTo>
                  <a:lnTo>
                    <a:pt x="9" y="67"/>
                  </a:lnTo>
                  <a:lnTo>
                    <a:pt x="8" y="65"/>
                  </a:lnTo>
                  <a:lnTo>
                    <a:pt x="8" y="64"/>
                  </a:lnTo>
                  <a:lnTo>
                    <a:pt x="7" y="62"/>
                  </a:lnTo>
                  <a:lnTo>
                    <a:pt x="6" y="60"/>
                  </a:lnTo>
                  <a:lnTo>
                    <a:pt x="5" y="58"/>
                  </a:lnTo>
                  <a:lnTo>
                    <a:pt x="4" y="55"/>
                  </a:lnTo>
                  <a:lnTo>
                    <a:pt x="3" y="53"/>
                  </a:lnTo>
                  <a:lnTo>
                    <a:pt x="2" y="51"/>
                  </a:lnTo>
                  <a:lnTo>
                    <a:pt x="2" y="49"/>
                  </a:lnTo>
                  <a:lnTo>
                    <a:pt x="1" y="46"/>
                  </a:lnTo>
                  <a:lnTo>
                    <a:pt x="1" y="44"/>
                  </a:lnTo>
                  <a:lnTo>
                    <a:pt x="1" y="42"/>
                  </a:lnTo>
                  <a:lnTo>
                    <a:pt x="2" y="39"/>
                  </a:lnTo>
                  <a:lnTo>
                    <a:pt x="2" y="37"/>
                  </a:lnTo>
                  <a:lnTo>
                    <a:pt x="3" y="35"/>
                  </a:lnTo>
                  <a:lnTo>
                    <a:pt x="3" y="34"/>
                  </a:lnTo>
                  <a:lnTo>
                    <a:pt x="3" y="32"/>
                  </a:lnTo>
                  <a:lnTo>
                    <a:pt x="3" y="30"/>
                  </a:lnTo>
                  <a:lnTo>
                    <a:pt x="3" y="28"/>
                  </a:lnTo>
                  <a:lnTo>
                    <a:pt x="4" y="26"/>
                  </a:lnTo>
                  <a:lnTo>
                    <a:pt x="4" y="25"/>
                  </a:lnTo>
                  <a:lnTo>
                    <a:pt x="4" y="23"/>
                  </a:lnTo>
                  <a:lnTo>
                    <a:pt x="3" y="21"/>
                  </a:lnTo>
                  <a:lnTo>
                    <a:pt x="3" y="19"/>
                  </a:lnTo>
                  <a:lnTo>
                    <a:pt x="3" y="18"/>
                  </a:lnTo>
                  <a:lnTo>
                    <a:pt x="3" y="14"/>
                  </a:lnTo>
                  <a:lnTo>
                    <a:pt x="2" y="10"/>
                  </a:lnTo>
                  <a:lnTo>
                    <a:pt x="2" y="8"/>
                  </a:lnTo>
                  <a:lnTo>
                    <a:pt x="1" y="5"/>
                  </a:lnTo>
                  <a:lnTo>
                    <a:pt x="1" y="3"/>
                  </a:lnTo>
                  <a:lnTo>
                    <a:pt x="0" y="1"/>
                  </a:lnTo>
                  <a:lnTo>
                    <a:pt x="0" y="0"/>
                  </a:lnTo>
                  <a:lnTo>
                    <a:pt x="0" y="0"/>
                  </a:lnTo>
                  <a:lnTo>
                    <a:pt x="0" y="0"/>
                  </a:lnTo>
                  <a:lnTo>
                    <a:pt x="2" y="1"/>
                  </a:lnTo>
                  <a:lnTo>
                    <a:pt x="4" y="2"/>
                  </a:lnTo>
                  <a:lnTo>
                    <a:pt x="7" y="4"/>
                  </a:lnTo>
                  <a:lnTo>
                    <a:pt x="10" y="5"/>
                  </a:lnTo>
                  <a:lnTo>
                    <a:pt x="14" y="7"/>
                  </a:lnTo>
                  <a:lnTo>
                    <a:pt x="18" y="9"/>
                  </a:lnTo>
                  <a:lnTo>
                    <a:pt x="23" y="11"/>
                  </a:lnTo>
                  <a:close/>
                </a:path>
              </a:pathLst>
            </a:custGeom>
            <a:solidFill>
              <a:srgbClr val="E0A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090" name="Group 2939"/>
            <p:cNvGrpSpPr>
              <a:grpSpLocks/>
            </p:cNvGrpSpPr>
            <p:nvPr/>
          </p:nvGrpSpPr>
          <p:grpSpPr bwMode="auto">
            <a:xfrm>
              <a:off x="3063876" y="4834498"/>
              <a:ext cx="14288" cy="14288"/>
              <a:chOff x="1930" y="3003"/>
              <a:chExt cx="9" cy="9"/>
            </a:xfrm>
          </p:grpSpPr>
          <p:sp>
            <p:nvSpPr>
              <p:cNvPr id="4135" name="Freeform 2937"/>
              <p:cNvSpPr>
                <a:spLocks/>
              </p:cNvSpPr>
              <p:nvPr/>
            </p:nvSpPr>
            <p:spPr bwMode="auto">
              <a:xfrm>
                <a:off x="1930" y="3003"/>
                <a:ext cx="9" cy="9"/>
              </a:xfrm>
              <a:custGeom>
                <a:avLst/>
                <a:gdLst>
                  <a:gd name="T0" fmla="*/ 1 w 9"/>
                  <a:gd name="T1" fmla="*/ 9 h 9"/>
                  <a:gd name="T2" fmla="*/ 2 w 9"/>
                  <a:gd name="T3" fmla="*/ 5 h 9"/>
                  <a:gd name="T4" fmla="*/ 3 w 9"/>
                  <a:gd name="T5" fmla="*/ 3 h 9"/>
                  <a:gd name="T6" fmla="*/ 5 w 9"/>
                  <a:gd name="T7" fmla="*/ 2 h 9"/>
                  <a:gd name="T8" fmla="*/ 9 w 9"/>
                  <a:gd name="T9" fmla="*/ 0 h 9"/>
                  <a:gd name="T10" fmla="*/ 5 w 9"/>
                  <a:gd name="T11" fmla="*/ 0 h 9"/>
                  <a:gd name="T12" fmla="*/ 3 w 9"/>
                  <a:gd name="T13" fmla="*/ 1 h 9"/>
                  <a:gd name="T14" fmla="*/ 0 w 9"/>
                  <a:gd name="T15" fmla="*/ 3 h 9"/>
                  <a:gd name="T16" fmla="*/ 0 w 9"/>
                  <a:gd name="T17" fmla="*/ 6 h 9"/>
                  <a:gd name="T18" fmla="*/ 1 w 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1" y="9"/>
                    </a:moveTo>
                    <a:lnTo>
                      <a:pt x="2" y="5"/>
                    </a:lnTo>
                    <a:lnTo>
                      <a:pt x="3" y="3"/>
                    </a:lnTo>
                    <a:lnTo>
                      <a:pt x="5" y="2"/>
                    </a:lnTo>
                    <a:lnTo>
                      <a:pt x="9" y="0"/>
                    </a:lnTo>
                    <a:lnTo>
                      <a:pt x="5" y="0"/>
                    </a:lnTo>
                    <a:lnTo>
                      <a:pt x="3" y="1"/>
                    </a:lnTo>
                    <a:lnTo>
                      <a:pt x="0" y="3"/>
                    </a:lnTo>
                    <a:lnTo>
                      <a:pt x="0" y="6"/>
                    </a:lnTo>
                    <a:lnTo>
                      <a:pt x="1" y="9"/>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36" name="Freeform 2938"/>
              <p:cNvSpPr>
                <a:spLocks/>
              </p:cNvSpPr>
              <p:nvPr/>
            </p:nvSpPr>
            <p:spPr bwMode="auto">
              <a:xfrm>
                <a:off x="1930" y="3003"/>
                <a:ext cx="9" cy="9"/>
              </a:xfrm>
              <a:custGeom>
                <a:avLst/>
                <a:gdLst>
                  <a:gd name="T0" fmla="*/ 1 w 9"/>
                  <a:gd name="T1" fmla="*/ 9 h 9"/>
                  <a:gd name="T2" fmla="*/ 2 w 9"/>
                  <a:gd name="T3" fmla="*/ 5 h 9"/>
                  <a:gd name="T4" fmla="*/ 3 w 9"/>
                  <a:gd name="T5" fmla="*/ 3 h 9"/>
                  <a:gd name="T6" fmla="*/ 5 w 9"/>
                  <a:gd name="T7" fmla="*/ 2 h 9"/>
                  <a:gd name="T8" fmla="*/ 9 w 9"/>
                  <a:gd name="T9" fmla="*/ 0 h 9"/>
                  <a:gd name="T10" fmla="*/ 5 w 9"/>
                  <a:gd name="T11" fmla="*/ 0 h 9"/>
                  <a:gd name="T12" fmla="*/ 3 w 9"/>
                  <a:gd name="T13" fmla="*/ 1 h 9"/>
                  <a:gd name="T14" fmla="*/ 0 w 9"/>
                  <a:gd name="T15" fmla="*/ 3 h 9"/>
                  <a:gd name="T16" fmla="*/ 0 w 9"/>
                  <a:gd name="T17" fmla="*/ 6 h 9"/>
                  <a:gd name="T18" fmla="*/ 1 w 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1" y="9"/>
                    </a:moveTo>
                    <a:lnTo>
                      <a:pt x="2" y="5"/>
                    </a:lnTo>
                    <a:lnTo>
                      <a:pt x="3" y="3"/>
                    </a:lnTo>
                    <a:lnTo>
                      <a:pt x="5" y="2"/>
                    </a:lnTo>
                    <a:lnTo>
                      <a:pt x="9" y="0"/>
                    </a:lnTo>
                    <a:lnTo>
                      <a:pt x="5" y="0"/>
                    </a:lnTo>
                    <a:lnTo>
                      <a:pt x="3" y="1"/>
                    </a:lnTo>
                    <a:lnTo>
                      <a:pt x="0" y="3"/>
                    </a:lnTo>
                    <a:lnTo>
                      <a:pt x="0" y="6"/>
                    </a:lnTo>
                    <a:lnTo>
                      <a:pt x="1" y="9"/>
                    </a:lnTo>
                    <a:close/>
                  </a:path>
                </a:pathLst>
              </a:custGeom>
              <a:noFill/>
              <a:ln w="5" cap="rnd">
                <a:solidFill>
                  <a:srgbClr val="93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91" name="Group 2942"/>
            <p:cNvGrpSpPr>
              <a:grpSpLocks/>
            </p:cNvGrpSpPr>
            <p:nvPr/>
          </p:nvGrpSpPr>
          <p:grpSpPr bwMode="auto">
            <a:xfrm>
              <a:off x="3141663" y="4829736"/>
              <a:ext cx="12700" cy="12700"/>
              <a:chOff x="1979" y="3000"/>
              <a:chExt cx="8" cy="8"/>
            </a:xfrm>
          </p:grpSpPr>
          <p:sp>
            <p:nvSpPr>
              <p:cNvPr id="4133" name="Freeform 2940"/>
              <p:cNvSpPr>
                <a:spLocks/>
              </p:cNvSpPr>
              <p:nvPr/>
            </p:nvSpPr>
            <p:spPr bwMode="auto">
              <a:xfrm>
                <a:off x="1979" y="3000"/>
                <a:ext cx="8" cy="8"/>
              </a:xfrm>
              <a:custGeom>
                <a:avLst/>
                <a:gdLst>
                  <a:gd name="T0" fmla="*/ 7 w 8"/>
                  <a:gd name="T1" fmla="*/ 8 h 8"/>
                  <a:gd name="T2" fmla="*/ 6 w 8"/>
                  <a:gd name="T3" fmla="*/ 5 h 8"/>
                  <a:gd name="T4" fmla="*/ 6 w 8"/>
                  <a:gd name="T5" fmla="*/ 3 h 8"/>
                  <a:gd name="T6" fmla="*/ 4 w 8"/>
                  <a:gd name="T7" fmla="*/ 2 h 8"/>
                  <a:gd name="T8" fmla="*/ 0 w 8"/>
                  <a:gd name="T9" fmla="*/ 0 h 8"/>
                  <a:gd name="T10" fmla="*/ 4 w 8"/>
                  <a:gd name="T11" fmla="*/ 1 h 8"/>
                  <a:gd name="T12" fmla="*/ 6 w 8"/>
                  <a:gd name="T13" fmla="*/ 2 h 8"/>
                  <a:gd name="T14" fmla="*/ 8 w 8"/>
                  <a:gd name="T15" fmla="*/ 4 h 8"/>
                  <a:gd name="T16" fmla="*/ 8 w 8"/>
                  <a:gd name="T17" fmla="*/ 6 h 8"/>
                  <a:gd name="T18" fmla="*/ 7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8"/>
                    </a:moveTo>
                    <a:lnTo>
                      <a:pt x="6" y="5"/>
                    </a:lnTo>
                    <a:lnTo>
                      <a:pt x="6" y="3"/>
                    </a:lnTo>
                    <a:lnTo>
                      <a:pt x="4" y="2"/>
                    </a:lnTo>
                    <a:lnTo>
                      <a:pt x="0" y="0"/>
                    </a:lnTo>
                    <a:lnTo>
                      <a:pt x="4" y="1"/>
                    </a:lnTo>
                    <a:lnTo>
                      <a:pt x="6" y="2"/>
                    </a:lnTo>
                    <a:lnTo>
                      <a:pt x="8" y="4"/>
                    </a:lnTo>
                    <a:lnTo>
                      <a:pt x="8" y="6"/>
                    </a:lnTo>
                    <a:lnTo>
                      <a:pt x="7" y="8"/>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34" name="Freeform 2941"/>
              <p:cNvSpPr>
                <a:spLocks/>
              </p:cNvSpPr>
              <p:nvPr/>
            </p:nvSpPr>
            <p:spPr bwMode="auto">
              <a:xfrm>
                <a:off x="1979" y="3000"/>
                <a:ext cx="8" cy="8"/>
              </a:xfrm>
              <a:custGeom>
                <a:avLst/>
                <a:gdLst>
                  <a:gd name="T0" fmla="*/ 7 w 8"/>
                  <a:gd name="T1" fmla="*/ 8 h 8"/>
                  <a:gd name="T2" fmla="*/ 6 w 8"/>
                  <a:gd name="T3" fmla="*/ 5 h 8"/>
                  <a:gd name="T4" fmla="*/ 6 w 8"/>
                  <a:gd name="T5" fmla="*/ 3 h 8"/>
                  <a:gd name="T6" fmla="*/ 4 w 8"/>
                  <a:gd name="T7" fmla="*/ 2 h 8"/>
                  <a:gd name="T8" fmla="*/ 0 w 8"/>
                  <a:gd name="T9" fmla="*/ 0 h 8"/>
                  <a:gd name="T10" fmla="*/ 4 w 8"/>
                  <a:gd name="T11" fmla="*/ 1 h 8"/>
                  <a:gd name="T12" fmla="*/ 6 w 8"/>
                  <a:gd name="T13" fmla="*/ 2 h 8"/>
                  <a:gd name="T14" fmla="*/ 8 w 8"/>
                  <a:gd name="T15" fmla="*/ 4 h 8"/>
                  <a:gd name="T16" fmla="*/ 8 w 8"/>
                  <a:gd name="T17" fmla="*/ 6 h 8"/>
                  <a:gd name="T18" fmla="*/ 7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8"/>
                    </a:moveTo>
                    <a:lnTo>
                      <a:pt x="6" y="5"/>
                    </a:lnTo>
                    <a:lnTo>
                      <a:pt x="6" y="3"/>
                    </a:lnTo>
                    <a:lnTo>
                      <a:pt x="4" y="2"/>
                    </a:lnTo>
                    <a:lnTo>
                      <a:pt x="0" y="0"/>
                    </a:lnTo>
                    <a:lnTo>
                      <a:pt x="4" y="1"/>
                    </a:lnTo>
                    <a:lnTo>
                      <a:pt x="6" y="2"/>
                    </a:lnTo>
                    <a:lnTo>
                      <a:pt x="8" y="4"/>
                    </a:lnTo>
                    <a:lnTo>
                      <a:pt x="8" y="6"/>
                    </a:lnTo>
                    <a:lnTo>
                      <a:pt x="7" y="8"/>
                    </a:lnTo>
                    <a:close/>
                  </a:path>
                </a:pathLst>
              </a:custGeom>
              <a:noFill/>
              <a:ln w="1" cap="rnd">
                <a:solidFill>
                  <a:srgbClr val="93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092" name="Group 2945"/>
            <p:cNvGrpSpPr>
              <a:grpSpLocks/>
            </p:cNvGrpSpPr>
            <p:nvPr/>
          </p:nvGrpSpPr>
          <p:grpSpPr bwMode="auto">
            <a:xfrm>
              <a:off x="3082928" y="4844025"/>
              <a:ext cx="66675" cy="15875"/>
              <a:chOff x="1942" y="3009"/>
              <a:chExt cx="42" cy="10"/>
            </a:xfrm>
          </p:grpSpPr>
          <p:sp>
            <p:nvSpPr>
              <p:cNvPr id="4131" name="Freeform 2943"/>
              <p:cNvSpPr>
                <a:spLocks/>
              </p:cNvSpPr>
              <p:nvPr/>
            </p:nvSpPr>
            <p:spPr bwMode="auto">
              <a:xfrm>
                <a:off x="1942" y="3009"/>
                <a:ext cx="42" cy="10"/>
              </a:xfrm>
              <a:custGeom>
                <a:avLst/>
                <a:gdLst>
                  <a:gd name="T0" fmla="*/ 0 w 42"/>
                  <a:gd name="T1" fmla="*/ 0 h 10"/>
                  <a:gd name="T2" fmla="*/ 6 w 42"/>
                  <a:gd name="T3" fmla="*/ 5 h 10"/>
                  <a:gd name="T4" fmla="*/ 12 w 42"/>
                  <a:gd name="T5" fmla="*/ 7 h 10"/>
                  <a:gd name="T6" fmla="*/ 18 w 42"/>
                  <a:gd name="T7" fmla="*/ 8 h 10"/>
                  <a:gd name="T8" fmla="*/ 25 w 42"/>
                  <a:gd name="T9" fmla="*/ 9 h 10"/>
                  <a:gd name="T10" fmla="*/ 31 w 42"/>
                  <a:gd name="T11" fmla="*/ 8 h 10"/>
                  <a:gd name="T12" fmla="*/ 37 w 42"/>
                  <a:gd name="T13" fmla="*/ 5 h 10"/>
                  <a:gd name="T14" fmla="*/ 40 w 42"/>
                  <a:gd name="T15" fmla="*/ 1 h 10"/>
                  <a:gd name="T16" fmla="*/ 42 w 42"/>
                  <a:gd name="T17" fmla="*/ 0 h 10"/>
                  <a:gd name="T18" fmla="*/ 40 w 42"/>
                  <a:gd name="T19" fmla="*/ 3 h 10"/>
                  <a:gd name="T20" fmla="*/ 35 w 42"/>
                  <a:gd name="T21" fmla="*/ 7 h 10"/>
                  <a:gd name="T22" fmla="*/ 30 w 42"/>
                  <a:gd name="T23" fmla="*/ 9 h 10"/>
                  <a:gd name="T24" fmla="*/ 24 w 42"/>
                  <a:gd name="T25" fmla="*/ 10 h 10"/>
                  <a:gd name="T26" fmla="*/ 18 w 42"/>
                  <a:gd name="T27" fmla="*/ 9 h 10"/>
                  <a:gd name="T28" fmla="*/ 13 w 42"/>
                  <a:gd name="T29" fmla="*/ 8 h 10"/>
                  <a:gd name="T30" fmla="*/ 8 w 42"/>
                  <a:gd name="T31" fmla="*/ 7 h 10"/>
                  <a:gd name="T32" fmla="*/ 5 w 42"/>
                  <a:gd name="T33" fmla="*/ 5 h 10"/>
                  <a:gd name="T34" fmla="*/ 0 w 42"/>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0" y="0"/>
                    </a:moveTo>
                    <a:lnTo>
                      <a:pt x="6" y="5"/>
                    </a:lnTo>
                    <a:lnTo>
                      <a:pt x="12" y="7"/>
                    </a:lnTo>
                    <a:lnTo>
                      <a:pt x="18" y="8"/>
                    </a:lnTo>
                    <a:lnTo>
                      <a:pt x="25" y="9"/>
                    </a:lnTo>
                    <a:lnTo>
                      <a:pt x="31" y="8"/>
                    </a:lnTo>
                    <a:lnTo>
                      <a:pt x="37" y="5"/>
                    </a:lnTo>
                    <a:lnTo>
                      <a:pt x="40" y="1"/>
                    </a:lnTo>
                    <a:lnTo>
                      <a:pt x="42" y="0"/>
                    </a:lnTo>
                    <a:lnTo>
                      <a:pt x="40" y="3"/>
                    </a:lnTo>
                    <a:lnTo>
                      <a:pt x="35" y="7"/>
                    </a:lnTo>
                    <a:lnTo>
                      <a:pt x="30" y="9"/>
                    </a:lnTo>
                    <a:lnTo>
                      <a:pt x="24" y="10"/>
                    </a:lnTo>
                    <a:lnTo>
                      <a:pt x="18" y="9"/>
                    </a:lnTo>
                    <a:lnTo>
                      <a:pt x="13" y="8"/>
                    </a:lnTo>
                    <a:lnTo>
                      <a:pt x="8" y="7"/>
                    </a:ln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32" name="Freeform 2944"/>
              <p:cNvSpPr>
                <a:spLocks/>
              </p:cNvSpPr>
              <p:nvPr/>
            </p:nvSpPr>
            <p:spPr bwMode="auto">
              <a:xfrm>
                <a:off x="1942" y="3009"/>
                <a:ext cx="42" cy="10"/>
              </a:xfrm>
              <a:custGeom>
                <a:avLst/>
                <a:gdLst>
                  <a:gd name="T0" fmla="*/ 0 w 42"/>
                  <a:gd name="T1" fmla="*/ 0 h 10"/>
                  <a:gd name="T2" fmla="*/ 6 w 42"/>
                  <a:gd name="T3" fmla="*/ 5 h 10"/>
                  <a:gd name="T4" fmla="*/ 12 w 42"/>
                  <a:gd name="T5" fmla="*/ 7 h 10"/>
                  <a:gd name="T6" fmla="*/ 18 w 42"/>
                  <a:gd name="T7" fmla="*/ 8 h 10"/>
                  <a:gd name="T8" fmla="*/ 25 w 42"/>
                  <a:gd name="T9" fmla="*/ 9 h 10"/>
                  <a:gd name="T10" fmla="*/ 31 w 42"/>
                  <a:gd name="T11" fmla="*/ 8 h 10"/>
                  <a:gd name="T12" fmla="*/ 37 w 42"/>
                  <a:gd name="T13" fmla="*/ 5 h 10"/>
                  <a:gd name="T14" fmla="*/ 40 w 42"/>
                  <a:gd name="T15" fmla="*/ 1 h 10"/>
                  <a:gd name="T16" fmla="*/ 42 w 42"/>
                  <a:gd name="T17" fmla="*/ 0 h 10"/>
                  <a:gd name="T18" fmla="*/ 40 w 42"/>
                  <a:gd name="T19" fmla="*/ 3 h 10"/>
                  <a:gd name="T20" fmla="*/ 35 w 42"/>
                  <a:gd name="T21" fmla="*/ 7 h 10"/>
                  <a:gd name="T22" fmla="*/ 30 w 42"/>
                  <a:gd name="T23" fmla="*/ 9 h 10"/>
                  <a:gd name="T24" fmla="*/ 24 w 42"/>
                  <a:gd name="T25" fmla="*/ 10 h 10"/>
                  <a:gd name="T26" fmla="*/ 18 w 42"/>
                  <a:gd name="T27" fmla="*/ 9 h 10"/>
                  <a:gd name="T28" fmla="*/ 13 w 42"/>
                  <a:gd name="T29" fmla="*/ 8 h 10"/>
                  <a:gd name="T30" fmla="*/ 8 w 42"/>
                  <a:gd name="T31" fmla="*/ 7 h 10"/>
                  <a:gd name="T32" fmla="*/ 5 w 42"/>
                  <a:gd name="T33" fmla="*/ 5 h 10"/>
                  <a:gd name="T34" fmla="*/ 0 w 42"/>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0" y="0"/>
                    </a:moveTo>
                    <a:lnTo>
                      <a:pt x="6" y="5"/>
                    </a:lnTo>
                    <a:lnTo>
                      <a:pt x="12" y="7"/>
                    </a:lnTo>
                    <a:lnTo>
                      <a:pt x="18" y="8"/>
                    </a:lnTo>
                    <a:lnTo>
                      <a:pt x="25" y="9"/>
                    </a:lnTo>
                    <a:lnTo>
                      <a:pt x="31" y="8"/>
                    </a:lnTo>
                    <a:lnTo>
                      <a:pt x="37" y="5"/>
                    </a:lnTo>
                    <a:lnTo>
                      <a:pt x="40" y="1"/>
                    </a:lnTo>
                    <a:lnTo>
                      <a:pt x="42" y="0"/>
                    </a:lnTo>
                    <a:lnTo>
                      <a:pt x="40" y="3"/>
                    </a:lnTo>
                    <a:lnTo>
                      <a:pt x="35" y="7"/>
                    </a:lnTo>
                    <a:lnTo>
                      <a:pt x="30" y="9"/>
                    </a:lnTo>
                    <a:lnTo>
                      <a:pt x="24" y="10"/>
                    </a:lnTo>
                    <a:lnTo>
                      <a:pt x="18" y="9"/>
                    </a:lnTo>
                    <a:lnTo>
                      <a:pt x="13" y="8"/>
                    </a:lnTo>
                    <a:lnTo>
                      <a:pt x="8" y="7"/>
                    </a:lnTo>
                    <a:lnTo>
                      <a:pt x="5" y="5"/>
                    </a:lnTo>
                    <a:lnTo>
                      <a:pt x="0" y="0"/>
                    </a:lnTo>
                    <a:close/>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093" name="Freeform 2946"/>
            <p:cNvSpPr>
              <a:spLocks/>
            </p:cNvSpPr>
            <p:nvPr/>
          </p:nvSpPr>
          <p:spPr bwMode="auto">
            <a:xfrm>
              <a:off x="2994026" y="4963086"/>
              <a:ext cx="38100" cy="44450"/>
            </a:xfrm>
            <a:custGeom>
              <a:avLst/>
              <a:gdLst>
                <a:gd name="T0" fmla="*/ 24 w 24"/>
                <a:gd name="T1" fmla="*/ 2 h 28"/>
                <a:gd name="T2" fmla="*/ 18 w 24"/>
                <a:gd name="T3" fmla="*/ 0 h 28"/>
                <a:gd name="T4" fmla="*/ 0 w 24"/>
                <a:gd name="T5" fmla="*/ 25 h 28"/>
                <a:gd name="T6" fmla="*/ 4 w 24"/>
                <a:gd name="T7" fmla="*/ 28 h 28"/>
                <a:gd name="T8" fmla="*/ 24 w 24"/>
                <a:gd name="T9" fmla="*/ 2 h 28"/>
              </a:gdLst>
              <a:ahLst/>
              <a:cxnLst>
                <a:cxn ang="0">
                  <a:pos x="T0" y="T1"/>
                </a:cxn>
                <a:cxn ang="0">
                  <a:pos x="T2" y="T3"/>
                </a:cxn>
                <a:cxn ang="0">
                  <a:pos x="T4" y="T5"/>
                </a:cxn>
                <a:cxn ang="0">
                  <a:pos x="T6" y="T7"/>
                </a:cxn>
                <a:cxn ang="0">
                  <a:pos x="T8" y="T9"/>
                </a:cxn>
              </a:cxnLst>
              <a:rect l="0" t="0" r="r" b="b"/>
              <a:pathLst>
                <a:path w="24" h="28">
                  <a:moveTo>
                    <a:pt x="24" y="2"/>
                  </a:moveTo>
                  <a:lnTo>
                    <a:pt x="18" y="0"/>
                  </a:lnTo>
                  <a:lnTo>
                    <a:pt x="0" y="25"/>
                  </a:lnTo>
                  <a:lnTo>
                    <a:pt x="4" y="28"/>
                  </a:lnTo>
                  <a:lnTo>
                    <a:pt x="24" y="2"/>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94" name="Freeform 2947"/>
            <p:cNvSpPr>
              <a:spLocks/>
            </p:cNvSpPr>
            <p:nvPr/>
          </p:nvSpPr>
          <p:spPr bwMode="auto">
            <a:xfrm>
              <a:off x="2871788" y="4624950"/>
              <a:ext cx="179388" cy="80963"/>
            </a:xfrm>
            <a:custGeom>
              <a:avLst/>
              <a:gdLst>
                <a:gd name="T0" fmla="*/ 21 w 113"/>
                <a:gd name="T1" fmla="*/ 51 h 51"/>
                <a:gd name="T2" fmla="*/ 37 w 113"/>
                <a:gd name="T3" fmla="*/ 36 h 51"/>
                <a:gd name="T4" fmla="*/ 61 w 113"/>
                <a:gd name="T5" fmla="*/ 29 h 51"/>
                <a:gd name="T6" fmla="*/ 81 w 113"/>
                <a:gd name="T7" fmla="*/ 28 h 51"/>
                <a:gd name="T8" fmla="*/ 98 w 113"/>
                <a:gd name="T9" fmla="*/ 30 h 51"/>
                <a:gd name="T10" fmla="*/ 107 w 113"/>
                <a:gd name="T11" fmla="*/ 38 h 51"/>
                <a:gd name="T12" fmla="*/ 113 w 113"/>
                <a:gd name="T13" fmla="*/ 47 h 51"/>
                <a:gd name="T14" fmla="*/ 110 w 113"/>
                <a:gd name="T15" fmla="*/ 34 h 51"/>
                <a:gd name="T16" fmla="*/ 111 w 113"/>
                <a:gd name="T17" fmla="*/ 27 h 51"/>
                <a:gd name="T18" fmla="*/ 104 w 113"/>
                <a:gd name="T19" fmla="*/ 20 h 51"/>
                <a:gd name="T20" fmla="*/ 95 w 113"/>
                <a:gd name="T21" fmla="*/ 6 h 51"/>
                <a:gd name="T22" fmla="*/ 80 w 113"/>
                <a:gd name="T23" fmla="*/ 0 h 51"/>
                <a:gd name="T24" fmla="*/ 64 w 113"/>
                <a:gd name="T25" fmla="*/ 3 h 51"/>
                <a:gd name="T26" fmla="*/ 51 w 113"/>
                <a:gd name="T27" fmla="*/ 7 h 51"/>
                <a:gd name="T28" fmla="*/ 27 w 113"/>
                <a:gd name="T29" fmla="*/ 17 h 51"/>
                <a:gd name="T30" fmla="*/ 17 w 113"/>
                <a:gd name="T31" fmla="*/ 21 h 51"/>
                <a:gd name="T32" fmla="*/ 5 w 113"/>
                <a:gd name="T33" fmla="*/ 31 h 51"/>
                <a:gd name="T34" fmla="*/ 0 w 113"/>
                <a:gd name="T35" fmla="*/ 44 h 51"/>
                <a:gd name="T36" fmla="*/ 3 w 113"/>
                <a:gd name="T37" fmla="*/ 51 h 51"/>
                <a:gd name="T38" fmla="*/ 5 w 113"/>
                <a:gd name="T39" fmla="*/ 41 h 51"/>
                <a:gd name="T40" fmla="*/ 14 w 113"/>
                <a:gd name="T41" fmla="*/ 29 h 51"/>
                <a:gd name="T42" fmla="*/ 18 w 113"/>
                <a:gd name="T43" fmla="*/ 38 h 51"/>
                <a:gd name="T44" fmla="*/ 19 w 113"/>
                <a:gd name="T45" fmla="*/ 25 h 51"/>
                <a:gd name="T46" fmla="*/ 31 w 113"/>
                <a:gd name="T47" fmla="*/ 20 h 51"/>
                <a:gd name="T48" fmla="*/ 43 w 113"/>
                <a:gd name="T49" fmla="*/ 27 h 51"/>
                <a:gd name="T50" fmla="*/ 39 w 113"/>
                <a:gd name="T51" fmla="*/ 17 h 51"/>
                <a:gd name="T52" fmla="*/ 54 w 113"/>
                <a:gd name="T53" fmla="*/ 11 h 51"/>
                <a:gd name="T54" fmla="*/ 64 w 113"/>
                <a:gd name="T55" fmla="*/ 19 h 51"/>
                <a:gd name="T56" fmla="*/ 61 w 113"/>
                <a:gd name="T57" fmla="*/ 8 h 51"/>
                <a:gd name="T58" fmla="*/ 75 w 113"/>
                <a:gd name="T59" fmla="*/ 5 h 51"/>
                <a:gd name="T60" fmla="*/ 85 w 113"/>
                <a:gd name="T61" fmla="*/ 17 h 51"/>
                <a:gd name="T62" fmla="*/ 84 w 113"/>
                <a:gd name="T63" fmla="*/ 6 h 51"/>
                <a:gd name="T64" fmla="*/ 93 w 113"/>
                <a:gd name="T65" fmla="*/ 10 h 51"/>
                <a:gd name="T66" fmla="*/ 97 w 113"/>
                <a:gd name="T67" fmla="*/ 18 h 51"/>
                <a:gd name="T68" fmla="*/ 105 w 113"/>
                <a:gd name="T69" fmla="*/ 28 h 51"/>
                <a:gd name="T70" fmla="*/ 84 w 113"/>
                <a:gd name="T71" fmla="*/ 23 h 51"/>
                <a:gd name="T72" fmla="*/ 71 w 113"/>
                <a:gd name="T73" fmla="*/ 23 h 51"/>
                <a:gd name="T74" fmla="*/ 49 w 113"/>
                <a:gd name="T75" fmla="*/ 29 h 51"/>
                <a:gd name="T76" fmla="*/ 30 w 113"/>
                <a:gd name="T77" fmla="*/ 38 h 51"/>
                <a:gd name="T78" fmla="*/ 23 w 113"/>
                <a:gd name="T79" fmla="*/ 44 h 51"/>
                <a:gd name="T80" fmla="*/ 21 w 113"/>
                <a:gd name="T8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51">
                  <a:moveTo>
                    <a:pt x="21" y="51"/>
                  </a:moveTo>
                  <a:lnTo>
                    <a:pt x="37" y="36"/>
                  </a:lnTo>
                  <a:lnTo>
                    <a:pt x="61" y="29"/>
                  </a:lnTo>
                  <a:lnTo>
                    <a:pt x="81" y="28"/>
                  </a:lnTo>
                  <a:lnTo>
                    <a:pt x="98" y="30"/>
                  </a:lnTo>
                  <a:lnTo>
                    <a:pt x="107" y="38"/>
                  </a:lnTo>
                  <a:lnTo>
                    <a:pt x="113" y="47"/>
                  </a:lnTo>
                  <a:lnTo>
                    <a:pt x="110" y="34"/>
                  </a:lnTo>
                  <a:lnTo>
                    <a:pt x="111" y="27"/>
                  </a:lnTo>
                  <a:lnTo>
                    <a:pt x="104" y="20"/>
                  </a:lnTo>
                  <a:lnTo>
                    <a:pt x="95" y="6"/>
                  </a:lnTo>
                  <a:lnTo>
                    <a:pt x="80" y="0"/>
                  </a:lnTo>
                  <a:lnTo>
                    <a:pt x="64" y="3"/>
                  </a:lnTo>
                  <a:lnTo>
                    <a:pt x="51" y="7"/>
                  </a:lnTo>
                  <a:lnTo>
                    <a:pt x="27" y="17"/>
                  </a:lnTo>
                  <a:lnTo>
                    <a:pt x="17" y="21"/>
                  </a:lnTo>
                  <a:lnTo>
                    <a:pt x="5" y="31"/>
                  </a:lnTo>
                  <a:lnTo>
                    <a:pt x="0" y="44"/>
                  </a:lnTo>
                  <a:lnTo>
                    <a:pt x="3" y="51"/>
                  </a:lnTo>
                  <a:lnTo>
                    <a:pt x="5" y="41"/>
                  </a:lnTo>
                  <a:lnTo>
                    <a:pt x="14" y="29"/>
                  </a:lnTo>
                  <a:lnTo>
                    <a:pt x="18" y="38"/>
                  </a:lnTo>
                  <a:lnTo>
                    <a:pt x="19" y="25"/>
                  </a:lnTo>
                  <a:lnTo>
                    <a:pt x="31" y="20"/>
                  </a:lnTo>
                  <a:lnTo>
                    <a:pt x="43" y="27"/>
                  </a:lnTo>
                  <a:lnTo>
                    <a:pt x="39" y="17"/>
                  </a:lnTo>
                  <a:lnTo>
                    <a:pt x="54" y="11"/>
                  </a:lnTo>
                  <a:lnTo>
                    <a:pt x="64" y="19"/>
                  </a:lnTo>
                  <a:lnTo>
                    <a:pt x="61" y="8"/>
                  </a:lnTo>
                  <a:lnTo>
                    <a:pt x="75" y="5"/>
                  </a:lnTo>
                  <a:lnTo>
                    <a:pt x="85" y="17"/>
                  </a:lnTo>
                  <a:lnTo>
                    <a:pt x="84" y="6"/>
                  </a:lnTo>
                  <a:lnTo>
                    <a:pt x="93" y="10"/>
                  </a:lnTo>
                  <a:lnTo>
                    <a:pt x="97" y="18"/>
                  </a:lnTo>
                  <a:lnTo>
                    <a:pt x="105" y="28"/>
                  </a:lnTo>
                  <a:lnTo>
                    <a:pt x="84" y="23"/>
                  </a:lnTo>
                  <a:lnTo>
                    <a:pt x="71" y="23"/>
                  </a:lnTo>
                  <a:lnTo>
                    <a:pt x="49" y="29"/>
                  </a:lnTo>
                  <a:lnTo>
                    <a:pt x="30" y="38"/>
                  </a:lnTo>
                  <a:lnTo>
                    <a:pt x="23" y="44"/>
                  </a:lnTo>
                  <a:lnTo>
                    <a:pt x="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95" name="Freeform 2948"/>
            <p:cNvSpPr>
              <a:spLocks/>
            </p:cNvSpPr>
            <p:nvPr/>
          </p:nvSpPr>
          <p:spPr bwMode="auto">
            <a:xfrm>
              <a:off x="2876551" y="4621775"/>
              <a:ext cx="115888" cy="68263"/>
            </a:xfrm>
            <a:custGeom>
              <a:avLst/>
              <a:gdLst>
                <a:gd name="T0" fmla="*/ 0 w 73"/>
                <a:gd name="T1" fmla="*/ 35 h 43"/>
                <a:gd name="T2" fmla="*/ 0 w 73"/>
                <a:gd name="T3" fmla="*/ 43 h 43"/>
                <a:gd name="T4" fmla="*/ 11 w 73"/>
                <a:gd name="T5" fmla="*/ 27 h 43"/>
                <a:gd name="T6" fmla="*/ 16 w 73"/>
                <a:gd name="T7" fmla="*/ 18 h 43"/>
                <a:gd name="T8" fmla="*/ 30 w 73"/>
                <a:gd name="T9" fmla="*/ 8 h 43"/>
                <a:gd name="T10" fmla="*/ 48 w 73"/>
                <a:gd name="T11" fmla="*/ 4 h 43"/>
                <a:gd name="T12" fmla="*/ 62 w 73"/>
                <a:gd name="T13" fmla="*/ 6 h 43"/>
                <a:gd name="T14" fmla="*/ 73 w 73"/>
                <a:gd name="T15" fmla="*/ 5 h 43"/>
                <a:gd name="T16" fmla="*/ 61 w 73"/>
                <a:gd name="T17" fmla="*/ 3 h 43"/>
                <a:gd name="T18" fmla="*/ 46 w 73"/>
                <a:gd name="T19" fmla="*/ 0 h 43"/>
                <a:gd name="T20" fmla="*/ 26 w 73"/>
                <a:gd name="T21" fmla="*/ 6 h 43"/>
                <a:gd name="T22" fmla="*/ 12 w 73"/>
                <a:gd name="T23" fmla="*/ 15 h 43"/>
                <a:gd name="T24" fmla="*/ 3 w 73"/>
                <a:gd name="T25" fmla="*/ 27 h 43"/>
                <a:gd name="T26" fmla="*/ 0 w 73"/>
                <a:gd name="T27"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43">
                  <a:moveTo>
                    <a:pt x="0" y="35"/>
                  </a:moveTo>
                  <a:lnTo>
                    <a:pt x="0" y="43"/>
                  </a:lnTo>
                  <a:lnTo>
                    <a:pt x="11" y="27"/>
                  </a:lnTo>
                  <a:lnTo>
                    <a:pt x="16" y="18"/>
                  </a:lnTo>
                  <a:lnTo>
                    <a:pt x="30" y="8"/>
                  </a:lnTo>
                  <a:lnTo>
                    <a:pt x="48" y="4"/>
                  </a:lnTo>
                  <a:lnTo>
                    <a:pt x="62" y="6"/>
                  </a:lnTo>
                  <a:lnTo>
                    <a:pt x="73" y="5"/>
                  </a:lnTo>
                  <a:lnTo>
                    <a:pt x="61" y="3"/>
                  </a:lnTo>
                  <a:lnTo>
                    <a:pt x="46" y="0"/>
                  </a:lnTo>
                  <a:lnTo>
                    <a:pt x="26" y="6"/>
                  </a:lnTo>
                  <a:lnTo>
                    <a:pt x="12" y="15"/>
                  </a:lnTo>
                  <a:lnTo>
                    <a:pt x="3" y="27"/>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96" name="Freeform 2949"/>
            <p:cNvSpPr>
              <a:spLocks/>
            </p:cNvSpPr>
            <p:nvPr/>
          </p:nvSpPr>
          <p:spPr bwMode="auto">
            <a:xfrm>
              <a:off x="2989265" y="4961498"/>
              <a:ext cx="47625" cy="52388"/>
            </a:xfrm>
            <a:custGeom>
              <a:avLst/>
              <a:gdLst>
                <a:gd name="T0" fmla="*/ 8 w 30"/>
                <a:gd name="T1" fmla="*/ 33 h 33"/>
                <a:gd name="T2" fmla="*/ 20 w 30"/>
                <a:gd name="T3" fmla="*/ 0 h 33"/>
                <a:gd name="T4" fmla="*/ 5 w 30"/>
                <a:gd name="T5" fmla="*/ 26 h 33"/>
                <a:gd name="T6" fmla="*/ 5 w 30"/>
                <a:gd name="T7" fmla="*/ 27 h 33"/>
                <a:gd name="T8" fmla="*/ 6 w 30"/>
                <a:gd name="T9" fmla="*/ 27 h 33"/>
                <a:gd name="T10" fmla="*/ 7 w 30"/>
                <a:gd name="T11" fmla="*/ 28 h 33"/>
                <a:gd name="T12" fmla="*/ 7 w 30"/>
                <a:gd name="T13" fmla="*/ 28 h 33"/>
                <a:gd name="T14" fmla="*/ 8 w 30"/>
                <a:gd name="T15" fmla="*/ 27 h 33"/>
                <a:gd name="T16" fmla="*/ 8 w 30"/>
                <a:gd name="T17" fmla="*/ 27 h 33"/>
                <a:gd name="T18" fmla="*/ 9 w 30"/>
                <a:gd name="T19" fmla="*/ 27 h 33"/>
                <a:gd name="T20" fmla="*/ 9 w 30"/>
                <a:gd name="T21" fmla="*/ 26 h 33"/>
                <a:gd name="T22" fmla="*/ 9 w 30"/>
                <a:gd name="T23" fmla="*/ 25 h 33"/>
                <a:gd name="T24" fmla="*/ 10 w 30"/>
                <a:gd name="T25" fmla="*/ 24 h 33"/>
                <a:gd name="T26" fmla="*/ 11 w 30"/>
                <a:gd name="T27" fmla="*/ 24 h 33"/>
                <a:gd name="T28" fmla="*/ 11 w 30"/>
                <a:gd name="T29" fmla="*/ 23 h 33"/>
                <a:gd name="T30" fmla="*/ 12 w 30"/>
                <a:gd name="T31" fmla="*/ 22 h 33"/>
                <a:gd name="T32" fmla="*/ 13 w 30"/>
                <a:gd name="T33" fmla="*/ 21 h 33"/>
                <a:gd name="T34" fmla="*/ 14 w 30"/>
                <a:gd name="T35" fmla="*/ 20 h 33"/>
                <a:gd name="T36" fmla="*/ 14 w 30"/>
                <a:gd name="T37" fmla="*/ 18 h 33"/>
                <a:gd name="T38" fmla="*/ 15 w 30"/>
                <a:gd name="T39" fmla="*/ 17 h 33"/>
                <a:gd name="T40" fmla="*/ 16 w 30"/>
                <a:gd name="T41" fmla="*/ 16 h 33"/>
                <a:gd name="T42" fmla="*/ 17 w 30"/>
                <a:gd name="T43" fmla="*/ 15 h 33"/>
                <a:gd name="T44" fmla="*/ 18 w 30"/>
                <a:gd name="T45" fmla="*/ 14 h 33"/>
                <a:gd name="T46" fmla="*/ 19 w 30"/>
                <a:gd name="T47" fmla="*/ 13 h 33"/>
                <a:gd name="T48" fmla="*/ 19 w 30"/>
                <a:gd name="T49" fmla="*/ 12 h 33"/>
                <a:gd name="T50" fmla="*/ 20 w 30"/>
                <a:gd name="T51" fmla="*/ 11 h 33"/>
                <a:gd name="T52" fmla="*/ 21 w 30"/>
                <a:gd name="T53" fmla="*/ 10 h 33"/>
                <a:gd name="T54" fmla="*/ 22 w 30"/>
                <a:gd name="T55" fmla="*/ 8 h 33"/>
                <a:gd name="T56" fmla="*/ 23 w 30"/>
                <a:gd name="T57" fmla="*/ 8 h 33"/>
                <a:gd name="T58" fmla="*/ 23 w 30"/>
                <a:gd name="T59" fmla="*/ 7 h 33"/>
                <a:gd name="T60" fmla="*/ 24 w 30"/>
                <a:gd name="T61" fmla="*/ 6 h 33"/>
                <a:gd name="T62" fmla="*/ 24 w 30"/>
                <a:gd name="T63" fmla="*/ 5 h 33"/>
                <a:gd name="T64" fmla="*/ 25 w 30"/>
                <a:gd name="T65" fmla="*/ 5 h 33"/>
                <a:gd name="T66" fmla="*/ 25 w 30"/>
                <a:gd name="T67" fmla="*/ 4 h 33"/>
                <a:gd name="T68" fmla="*/ 26 w 30"/>
                <a:gd name="T69" fmla="*/ 3 h 33"/>
                <a:gd name="T70" fmla="*/ 26 w 30"/>
                <a:gd name="T71" fmla="*/ 3 h 33"/>
                <a:gd name="T72" fmla="*/ 26 w 30"/>
                <a:gd name="T7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3">
                  <a:moveTo>
                    <a:pt x="30" y="4"/>
                  </a:moveTo>
                  <a:lnTo>
                    <a:pt x="8" y="33"/>
                  </a:lnTo>
                  <a:lnTo>
                    <a:pt x="0" y="26"/>
                  </a:lnTo>
                  <a:lnTo>
                    <a:pt x="20" y="0"/>
                  </a:lnTo>
                  <a:lnTo>
                    <a:pt x="23" y="2"/>
                  </a:lnTo>
                  <a:lnTo>
                    <a:pt x="5" y="26"/>
                  </a:lnTo>
                  <a:lnTo>
                    <a:pt x="5" y="26"/>
                  </a:lnTo>
                  <a:lnTo>
                    <a:pt x="5" y="27"/>
                  </a:lnTo>
                  <a:lnTo>
                    <a:pt x="6" y="27"/>
                  </a:lnTo>
                  <a:lnTo>
                    <a:pt x="6" y="27"/>
                  </a:lnTo>
                  <a:lnTo>
                    <a:pt x="7" y="28"/>
                  </a:lnTo>
                  <a:lnTo>
                    <a:pt x="7" y="28"/>
                  </a:lnTo>
                  <a:lnTo>
                    <a:pt x="7" y="28"/>
                  </a:lnTo>
                  <a:lnTo>
                    <a:pt x="7" y="28"/>
                  </a:lnTo>
                  <a:lnTo>
                    <a:pt x="8" y="28"/>
                  </a:lnTo>
                  <a:lnTo>
                    <a:pt x="8" y="27"/>
                  </a:lnTo>
                  <a:lnTo>
                    <a:pt x="8" y="27"/>
                  </a:lnTo>
                  <a:lnTo>
                    <a:pt x="8" y="27"/>
                  </a:lnTo>
                  <a:lnTo>
                    <a:pt x="8" y="27"/>
                  </a:lnTo>
                  <a:lnTo>
                    <a:pt x="9" y="27"/>
                  </a:lnTo>
                  <a:lnTo>
                    <a:pt x="9" y="26"/>
                  </a:lnTo>
                  <a:lnTo>
                    <a:pt x="9" y="26"/>
                  </a:lnTo>
                  <a:lnTo>
                    <a:pt x="9" y="25"/>
                  </a:lnTo>
                  <a:lnTo>
                    <a:pt x="9" y="25"/>
                  </a:lnTo>
                  <a:lnTo>
                    <a:pt x="10" y="25"/>
                  </a:lnTo>
                  <a:lnTo>
                    <a:pt x="10" y="24"/>
                  </a:lnTo>
                  <a:lnTo>
                    <a:pt x="10" y="24"/>
                  </a:lnTo>
                  <a:lnTo>
                    <a:pt x="11" y="24"/>
                  </a:lnTo>
                  <a:lnTo>
                    <a:pt x="11" y="23"/>
                  </a:lnTo>
                  <a:lnTo>
                    <a:pt x="11" y="23"/>
                  </a:lnTo>
                  <a:lnTo>
                    <a:pt x="12" y="22"/>
                  </a:lnTo>
                  <a:lnTo>
                    <a:pt x="12" y="22"/>
                  </a:lnTo>
                  <a:lnTo>
                    <a:pt x="12" y="21"/>
                  </a:lnTo>
                  <a:lnTo>
                    <a:pt x="13" y="21"/>
                  </a:lnTo>
                  <a:lnTo>
                    <a:pt x="13" y="20"/>
                  </a:lnTo>
                  <a:lnTo>
                    <a:pt x="14" y="20"/>
                  </a:lnTo>
                  <a:lnTo>
                    <a:pt x="14" y="19"/>
                  </a:lnTo>
                  <a:lnTo>
                    <a:pt x="14" y="18"/>
                  </a:lnTo>
                  <a:lnTo>
                    <a:pt x="15" y="18"/>
                  </a:lnTo>
                  <a:lnTo>
                    <a:pt x="15" y="17"/>
                  </a:lnTo>
                  <a:lnTo>
                    <a:pt x="15" y="17"/>
                  </a:lnTo>
                  <a:lnTo>
                    <a:pt x="16" y="16"/>
                  </a:lnTo>
                  <a:lnTo>
                    <a:pt x="16" y="16"/>
                  </a:lnTo>
                  <a:lnTo>
                    <a:pt x="17" y="15"/>
                  </a:lnTo>
                  <a:lnTo>
                    <a:pt x="17" y="15"/>
                  </a:lnTo>
                  <a:lnTo>
                    <a:pt x="18" y="14"/>
                  </a:lnTo>
                  <a:lnTo>
                    <a:pt x="18" y="13"/>
                  </a:lnTo>
                  <a:lnTo>
                    <a:pt x="19" y="13"/>
                  </a:lnTo>
                  <a:lnTo>
                    <a:pt x="19" y="12"/>
                  </a:lnTo>
                  <a:lnTo>
                    <a:pt x="19" y="12"/>
                  </a:lnTo>
                  <a:lnTo>
                    <a:pt x="20" y="11"/>
                  </a:lnTo>
                  <a:lnTo>
                    <a:pt x="20" y="11"/>
                  </a:lnTo>
                  <a:lnTo>
                    <a:pt x="21" y="10"/>
                  </a:lnTo>
                  <a:lnTo>
                    <a:pt x="21" y="10"/>
                  </a:lnTo>
                  <a:lnTo>
                    <a:pt x="21" y="9"/>
                  </a:lnTo>
                  <a:lnTo>
                    <a:pt x="22" y="8"/>
                  </a:lnTo>
                  <a:lnTo>
                    <a:pt x="22" y="8"/>
                  </a:lnTo>
                  <a:lnTo>
                    <a:pt x="23" y="8"/>
                  </a:lnTo>
                  <a:lnTo>
                    <a:pt x="23" y="7"/>
                  </a:lnTo>
                  <a:lnTo>
                    <a:pt x="23" y="7"/>
                  </a:lnTo>
                  <a:lnTo>
                    <a:pt x="23" y="6"/>
                  </a:lnTo>
                  <a:lnTo>
                    <a:pt x="24" y="6"/>
                  </a:lnTo>
                  <a:lnTo>
                    <a:pt x="24" y="6"/>
                  </a:lnTo>
                  <a:lnTo>
                    <a:pt x="24" y="5"/>
                  </a:lnTo>
                  <a:lnTo>
                    <a:pt x="25" y="5"/>
                  </a:lnTo>
                  <a:lnTo>
                    <a:pt x="25" y="5"/>
                  </a:lnTo>
                  <a:lnTo>
                    <a:pt x="25" y="4"/>
                  </a:lnTo>
                  <a:lnTo>
                    <a:pt x="25" y="4"/>
                  </a:lnTo>
                  <a:lnTo>
                    <a:pt x="26" y="4"/>
                  </a:lnTo>
                  <a:lnTo>
                    <a:pt x="26" y="3"/>
                  </a:lnTo>
                  <a:lnTo>
                    <a:pt x="26" y="3"/>
                  </a:lnTo>
                  <a:lnTo>
                    <a:pt x="26" y="3"/>
                  </a:lnTo>
                  <a:lnTo>
                    <a:pt x="26" y="3"/>
                  </a:lnTo>
                  <a:lnTo>
                    <a:pt x="26" y="3"/>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97" name="Oval 2950"/>
            <p:cNvSpPr>
              <a:spLocks noChangeArrowheads="1"/>
            </p:cNvSpPr>
            <p:nvPr/>
          </p:nvSpPr>
          <p:spPr bwMode="auto">
            <a:xfrm>
              <a:off x="2757488" y="4607488"/>
              <a:ext cx="450850" cy="403225"/>
            </a:xfrm>
            <a:prstGeom prst="ellipse">
              <a:avLst/>
            </a:prstGeom>
            <a:noFill/>
            <a:ln w="21" cap="rnd">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98" name="Freeform 2951"/>
            <p:cNvSpPr>
              <a:spLocks/>
            </p:cNvSpPr>
            <p:nvPr/>
          </p:nvSpPr>
          <p:spPr bwMode="auto">
            <a:xfrm>
              <a:off x="2898778" y="4758298"/>
              <a:ext cx="117475" cy="95250"/>
            </a:xfrm>
            <a:custGeom>
              <a:avLst/>
              <a:gdLst>
                <a:gd name="T0" fmla="*/ 38 w 683"/>
                <a:gd name="T1" fmla="*/ 0 h 550"/>
                <a:gd name="T2" fmla="*/ 33 w 683"/>
                <a:gd name="T3" fmla="*/ 28 h 550"/>
                <a:gd name="T4" fmla="*/ 0 w 683"/>
                <a:gd name="T5" fmla="*/ 111 h 550"/>
                <a:gd name="T6" fmla="*/ 38 w 683"/>
                <a:gd name="T7" fmla="*/ 194 h 550"/>
                <a:gd name="T8" fmla="*/ 10 w 683"/>
                <a:gd name="T9" fmla="*/ 305 h 550"/>
                <a:gd name="T10" fmla="*/ 172 w 683"/>
                <a:gd name="T11" fmla="*/ 478 h 550"/>
                <a:gd name="T12" fmla="*/ 436 w 683"/>
                <a:gd name="T13" fmla="*/ 550 h 550"/>
                <a:gd name="T14" fmla="*/ 683 w 683"/>
                <a:gd name="T15" fmla="*/ 477 h 550"/>
                <a:gd name="T16" fmla="*/ 658 w 683"/>
                <a:gd name="T17" fmla="*/ 392 h 550"/>
                <a:gd name="T18" fmla="*/ 474 w 683"/>
                <a:gd name="T19" fmla="*/ 411 h 550"/>
                <a:gd name="T20" fmla="*/ 304 w 683"/>
                <a:gd name="T21" fmla="*/ 343 h 550"/>
                <a:gd name="T22" fmla="*/ 144 w 683"/>
                <a:gd name="T23" fmla="*/ 242 h 550"/>
                <a:gd name="T24" fmla="*/ 79 w 683"/>
                <a:gd name="T25" fmla="*/ 9 h 550"/>
                <a:gd name="T26" fmla="*/ 38 w 683"/>
                <a:gd name="T27" fmla="*/ 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550">
                  <a:moveTo>
                    <a:pt x="38" y="0"/>
                  </a:moveTo>
                  <a:cubicBezTo>
                    <a:pt x="34" y="24"/>
                    <a:pt x="37" y="15"/>
                    <a:pt x="33" y="28"/>
                  </a:cubicBezTo>
                  <a:lnTo>
                    <a:pt x="0" y="111"/>
                  </a:lnTo>
                  <a:lnTo>
                    <a:pt x="38" y="194"/>
                  </a:lnTo>
                  <a:lnTo>
                    <a:pt x="10" y="305"/>
                  </a:lnTo>
                  <a:lnTo>
                    <a:pt x="172" y="478"/>
                  </a:lnTo>
                  <a:lnTo>
                    <a:pt x="436" y="550"/>
                  </a:lnTo>
                  <a:lnTo>
                    <a:pt x="683" y="477"/>
                  </a:lnTo>
                  <a:lnTo>
                    <a:pt x="658" y="392"/>
                  </a:lnTo>
                  <a:lnTo>
                    <a:pt x="474" y="411"/>
                  </a:lnTo>
                  <a:lnTo>
                    <a:pt x="304" y="343"/>
                  </a:lnTo>
                  <a:lnTo>
                    <a:pt x="144" y="242"/>
                  </a:lnTo>
                  <a:lnTo>
                    <a:pt x="79" y="9"/>
                  </a:lnTo>
                  <a:lnTo>
                    <a:pt x="38" y="0"/>
                  </a:lnTo>
                  <a:close/>
                </a:path>
              </a:pathLst>
            </a:cu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099" name="Freeform 2952"/>
            <p:cNvSpPr>
              <a:spLocks/>
            </p:cNvSpPr>
            <p:nvPr/>
          </p:nvSpPr>
          <p:spPr bwMode="auto">
            <a:xfrm>
              <a:off x="2811465" y="4774173"/>
              <a:ext cx="225425" cy="184150"/>
            </a:xfrm>
            <a:custGeom>
              <a:avLst/>
              <a:gdLst>
                <a:gd name="T0" fmla="*/ 51 w 142"/>
                <a:gd name="T1" fmla="*/ 0 h 116"/>
                <a:gd name="T2" fmla="*/ 25 w 142"/>
                <a:gd name="T3" fmla="*/ 7 h 116"/>
                <a:gd name="T4" fmla="*/ 7 w 142"/>
                <a:gd name="T5" fmla="*/ 25 h 116"/>
                <a:gd name="T6" fmla="*/ 0 w 142"/>
                <a:gd name="T7" fmla="*/ 60 h 116"/>
                <a:gd name="T8" fmla="*/ 1 w 142"/>
                <a:gd name="T9" fmla="*/ 93 h 116"/>
                <a:gd name="T10" fmla="*/ 35 w 142"/>
                <a:gd name="T11" fmla="*/ 105 h 116"/>
                <a:gd name="T12" fmla="*/ 78 w 142"/>
                <a:gd name="T13" fmla="*/ 116 h 116"/>
                <a:gd name="T14" fmla="*/ 100 w 142"/>
                <a:gd name="T15" fmla="*/ 80 h 116"/>
                <a:gd name="T16" fmla="*/ 55 w 142"/>
                <a:gd name="T17" fmla="*/ 71 h 116"/>
                <a:gd name="T18" fmla="*/ 49 w 142"/>
                <a:gd name="T19" fmla="*/ 62 h 116"/>
                <a:gd name="T20" fmla="*/ 97 w 142"/>
                <a:gd name="T21" fmla="*/ 61 h 116"/>
                <a:gd name="T22" fmla="*/ 132 w 142"/>
                <a:gd name="T23" fmla="*/ 63 h 116"/>
                <a:gd name="T24" fmla="*/ 142 w 142"/>
                <a:gd name="T25" fmla="*/ 60 h 116"/>
                <a:gd name="T26" fmla="*/ 130 w 142"/>
                <a:gd name="T27" fmla="*/ 31 h 116"/>
                <a:gd name="T28" fmla="*/ 128 w 142"/>
                <a:gd name="T29" fmla="*/ 42 h 116"/>
                <a:gd name="T30" fmla="*/ 107 w 142"/>
                <a:gd name="T31" fmla="*/ 49 h 116"/>
                <a:gd name="T32" fmla="*/ 93 w 142"/>
                <a:gd name="T33" fmla="*/ 50 h 116"/>
                <a:gd name="T34" fmla="*/ 80 w 142"/>
                <a:gd name="T35" fmla="*/ 43 h 116"/>
                <a:gd name="T36" fmla="*/ 73 w 142"/>
                <a:gd name="T37" fmla="*/ 40 h 116"/>
                <a:gd name="T38" fmla="*/ 59 w 142"/>
                <a:gd name="T39" fmla="*/ 28 h 116"/>
                <a:gd name="T40" fmla="*/ 56 w 142"/>
                <a:gd name="T41" fmla="*/ 16 h 116"/>
                <a:gd name="T42" fmla="*/ 60 w 142"/>
                <a:gd name="T43" fmla="*/ 9 h 116"/>
                <a:gd name="T44" fmla="*/ 51 w 142"/>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2" h="116">
                  <a:moveTo>
                    <a:pt x="51" y="0"/>
                  </a:moveTo>
                  <a:lnTo>
                    <a:pt x="25" y="7"/>
                  </a:lnTo>
                  <a:lnTo>
                    <a:pt x="7" y="25"/>
                  </a:lnTo>
                  <a:lnTo>
                    <a:pt x="0" y="60"/>
                  </a:lnTo>
                  <a:lnTo>
                    <a:pt x="1" y="93"/>
                  </a:lnTo>
                  <a:lnTo>
                    <a:pt x="35" y="105"/>
                  </a:lnTo>
                  <a:lnTo>
                    <a:pt x="78" y="116"/>
                  </a:lnTo>
                  <a:lnTo>
                    <a:pt x="100" y="80"/>
                  </a:lnTo>
                  <a:lnTo>
                    <a:pt x="55" y="71"/>
                  </a:lnTo>
                  <a:lnTo>
                    <a:pt x="49" y="62"/>
                  </a:lnTo>
                  <a:lnTo>
                    <a:pt x="97" y="61"/>
                  </a:lnTo>
                  <a:lnTo>
                    <a:pt x="132" y="63"/>
                  </a:lnTo>
                  <a:lnTo>
                    <a:pt x="142" y="60"/>
                  </a:lnTo>
                  <a:lnTo>
                    <a:pt x="130" y="31"/>
                  </a:lnTo>
                  <a:lnTo>
                    <a:pt x="128" y="42"/>
                  </a:lnTo>
                  <a:lnTo>
                    <a:pt x="107" y="49"/>
                  </a:lnTo>
                  <a:lnTo>
                    <a:pt x="93" y="50"/>
                  </a:lnTo>
                  <a:lnTo>
                    <a:pt x="80" y="43"/>
                  </a:lnTo>
                  <a:lnTo>
                    <a:pt x="73" y="40"/>
                  </a:lnTo>
                  <a:lnTo>
                    <a:pt x="59" y="28"/>
                  </a:lnTo>
                  <a:lnTo>
                    <a:pt x="56" y="16"/>
                  </a:lnTo>
                  <a:lnTo>
                    <a:pt x="60" y="9"/>
                  </a:lnTo>
                  <a:lnTo>
                    <a:pt x="51" y="0"/>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0" name="Freeform 2953"/>
            <p:cNvSpPr>
              <a:spLocks/>
            </p:cNvSpPr>
            <p:nvPr/>
          </p:nvSpPr>
          <p:spPr bwMode="auto">
            <a:xfrm>
              <a:off x="2941640" y="4901173"/>
              <a:ext cx="49213" cy="71438"/>
            </a:xfrm>
            <a:custGeom>
              <a:avLst/>
              <a:gdLst>
                <a:gd name="T0" fmla="*/ 17 w 31"/>
                <a:gd name="T1" fmla="*/ 0 h 45"/>
                <a:gd name="T2" fmla="*/ 31 w 31"/>
                <a:gd name="T3" fmla="*/ 6 h 45"/>
                <a:gd name="T4" fmla="*/ 14 w 31"/>
                <a:gd name="T5" fmla="*/ 45 h 45"/>
                <a:gd name="T6" fmla="*/ 0 w 31"/>
                <a:gd name="T7" fmla="*/ 38 h 45"/>
                <a:gd name="T8" fmla="*/ 17 w 31"/>
                <a:gd name="T9" fmla="*/ 0 h 45"/>
              </a:gdLst>
              <a:ahLst/>
              <a:cxnLst>
                <a:cxn ang="0">
                  <a:pos x="T0" y="T1"/>
                </a:cxn>
                <a:cxn ang="0">
                  <a:pos x="T2" y="T3"/>
                </a:cxn>
                <a:cxn ang="0">
                  <a:pos x="T4" y="T5"/>
                </a:cxn>
                <a:cxn ang="0">
                  <a:pos x="T6" y="T7"/>
                </a:cxn>
                <a:cxn ang="0">
                  <a:pos x="T8" y="T9"/>
                </a:cxn>
              </a:cxnLst>
              <a:rect l="0" t="0" r="r" b="b"/>
              <a:pathLst>
                <a:path w="31" h="45">
                  <a:moveTo>
                    <a:pt x="17" y="0"/>
                  </a:moveTo>
                  <a:lnTo>
                    <a:pt x="31" y="6"/>
                  </a:lnTo>
                  <a:lnTo>
                    <a:pt x="14" y="45"/>
                  </a:lnTo>
                  <a:lnTo>
                    <a:pt x="0" y="38"/>
                  </a:lnTo>
                  <a:lnTo>
                    <a:pt x="17"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1" name="Freeform 2954"/>
            <p:cNvSpPr>
              <a:spLocks/>
            </p:cNvSpPr>
            <p:nvPr/>
          </p:nvSpPr>
          <p:spPr bwMode="auto">
            <a:xfrm>
              <a:off x="2967038" y="4950386"/>
              <a:ext cx="50800" cy="19050"/>
            </a:xfrm>
            <a:custGeom>
              <a:avLst/>
              <a:gdLst>
                <a:gd name="T0" fmla="*/ 31 w 32"/>
                <a:gd name="T1" fmla="*/ 9 h 12"/>
                <a:gd name="T2" fmla="*/ 31 w 32"/>
                <a:gd name="T3" fmla="*/ 9 h 12"/>
                <a:gd name="T4" fmla="*/ 30 w 32"/>
                <a:gd name="T5" fmla="*/ 9 h 12"/>
                <a:gd name="T6" fmla="*/ 29 w 32"/>
                <a:gd name="T7" fmla="*/ 9 h 12"/>
                <a:gd name="T8" fmla="*/ 29 w 32"/>
                <a:gd name="T9" fmla="*/ 9 h 12"/>
                <a:gd name="T10" fmla="*/ 28 w 32"/>
                <a:gd name="T11" fmla="*/ 9 h 12"/>
                <a:gd name="T12" fmla="*/ 28 w 32"/>
                <a:gd name="T13" fmla="*/ 8 h 12"/>
                <a:gd name="T14" fmla="*/ 27 w 32"/>
                <a:gd name="T15" fmla="*/ 8 h 12"/>
                <a:gd name="T16" fmla="*/ 26 w 32"/>
                <a:gd name="T17" fmla="*/ 8 h 12"/>
                <a:gd name="T18" fmla="*/ 25 w 32"/>
                <a:gd name="T19" fmla="*/ 8 h 12"/>
                <a:gd name="T20" fmla="*/ 24 w 32"/>
                <a:gd name="T21" fmla="*/ 7 h 12"/>
                <a:gd name="T22" fmla="*/ 23 w 32"/>
                <a:gd name="T23" fmla="*/ 7 h 12"/>
                <a:gd name="T24" fmla="*/ 22 w 32"/>
                <a:gd name="T25" fmla="*/ 7 h 12"/>
                <a:gd name="T26" fmla="*/ 21 w 32"/>
                <a:gd name="T27" fmla="*/ 7 h 12"/>
                <a:gd name="T28" fmla="*/ 20 w 32"/>
                <a:gd name="T29" fmla="*/ 6 h 12"/>
                <a:gd name="T30" fmla="*/ 18 w 32"/>
                <a:gd name="T31" fmla="*/ 6 h 12"/>
                <a:gd name="T32" fmla="*/ 17 w 32"/>
                <a:gd name="T33" fmla="*/ 6 h 12"/>
                <a:gd name="T34" fmla="*/ 16 w 32"/>
                <a:gd name="T35" fmla="*/ 5 h 12"/>
                <a:gd name="T36" fmla="*/ 15 w 32"/>
                <a:gd name="T37" fmla="*/ 5 h 12"/>
                <a:gd name="T38" fmla="*/ 13 w 32"/>
                <a:gd name="T39" fmla="*/ 4 h 12"/>
                <a:gd name="T40" fmla="*/ 12 w 32"/>
                <a:gd name="T41" fmla="*/ 4 h 12"/>
                <a:gd name="T42" fmla="*/ 11 w 32"/>
                <a:gd name="T43" fmla="*/ 4 h 12"/>
                <a:gd name="T44" fmla="*/ 9 w 32"/>
                <a:gd name="T45" fmla="*/ 3 h 12"/>
                <a:gd name="T46" fmla="*/ 8 w 32"/>
                <a:gd name="T47" fmla="*/ 3 h 12"/>
                <a:gd name="T48" fmla="*/ 6 w 32"/>
                <a:gd name="T49" fmla="*/ 2 h 12"/>
                <a:gd name="T50" fmla="*/ 5 w 32"/>
                <a:gd name="T51" fmla="*/ 2 h 12"/>
                <a:gd name="T52" fmla="*/ 4 w 32"/>
                <a:gd name="T53" fmla="*/ 1 h 12"/>
                <a:gd name="T54" fmla="*/ 2 w 32"/>
                <a:gd name="T55" fmla="*/ 1 h 12"/>
                <a:gd name="T56" fmla="*/ 1 w 32"/>
                <a:gd name="T57" fmla="*/ 0 h 12"/>
                <a:gd name="T58" fmla="*/ 0 w 32"/>
                <a:gd name="T59" fmla="*/ 3 h 12"/>
                <a:gd name="T60" fmla="*/ 0 w 32"/>
                <a:gd name="T61" fmla="*/ 3 h 12"/>
                <a:gd name="T62" fmla="*/ 1 w 32"/>
                <a:gd name="T63" fmla="*/ 3 h 12"/>
                <a:gd name="T64" fmla="*/ 2 w 32"/>
                <a:gd name="T65" fmla="*/ 3 h 12"/>
                <a:gd name="T66" fmla="*/ 2 w 32"/>
                <a:gd name="T67" fmla="*/ 4 h 12"/>
                <a:gd name="T68" fmla="*/ 3 w 32"/>
                <a:gd name="T69" fmla="*/ 4 h 12"/>
                <a:gd name="T70" fmla="*/ 4 w 32"/>
                <a:gd name="T71" fmla="*/ 4 h 12"/>
                <a:gd name="T72" fmla="*/ 5 w 32"/>
                <a:gd name="T73" fmla="*/ 4 h 12"/>
                <a:gd name="T74" fmla="*/ 6 w 32"/>
                <a:gd name="T75" fmla="*/ 5 h 12"/>
                <a:gd name="T76" fmla="*/ 7 w 32"/>
                <a:gd name="T77" fmla="*/ 5 h 12"/>
                <a:gd name="T78" fmla="*/ 8 w 32"/>
                <a:gd name="T79" fmla="*/ 5 h 12"/>
                <a:gd name="T80" fmla="*/ 10 w 32"/>
                <a:gd name="T81" fmla="*/ 6 h 12"/>
                <a:gd name="T82" fmla="*/ 11 w 32"/>
                <a:gd name="T83" fmla="*/ 6 h 12"/>
                <a:gd name="T84" fmla="*/ 12 w 32"/>
                <a:gd name="T85" fmla="*/ 7 h 12"/>
                <a:gd name="T86" fmla="*/ 13 w 32"/>
                <a:gd name="T87" fmla="*/ 7 h 12"/>
                <a:gd name="T88" fmla="*/ 15 w 32"/>
                <a:gd name="T89" fmla="*/ 8 h 12"/>
                <a:gd name="T90" fmla="*/ 16 w 32"/>
                <a:gd name="T91" fmla="*/ 8 h 12"/>
                <a:gd name="T92" fmla="*/ 17 w 32"/>
                <a:gd name="T93" fmla="*/ 8 h 12"/>
                <a:gd name="T94" fmla="*/ 19 w 32"/>
                <a:gd name="T95" fmla="*/ 9 h 12"/>
                <a:gd name="T96" fmla="*/ 20 w 32"/>
                <a:gd name="T97" fmla="*/ 9 h 12"/>
                <a:gd name="T98" fmla="*/ 21 w 32"/>
                <a:gd name="T99" fmla="*/ 10 h 12"/>
                <a:gd name="T100" fmla="*/ 22 w 32"/>
                <a:gd name="T101" fmla="*/ 10 h 12"/>
                <a:gd name="T102" fmla="*/ 23 w 32"/>
                <a:gd name="T103" fmla="*/ 10 h 12"/>
                <a:gd name="T104" fmla="*/ 25 w 32"/>
                <a:gd name="T105" fmla="*/ 11 h 12"/>
                <a:gd name="T106" fmla="*/ 25 w 32"/>
                <a:gd name="T107" fmla="*/ 11 h 12"/>
                <a:gd name="T108" fmla="*/ 26 w 32"/>
                <a:gd name="T109" fmla="*/ 11 h 12"/>
                <a:gd name="T110" fmla="*/ 27 w 32"/>
                <a:gd name="T111" fmla="*/ 11 h 12"/>
                <a:gd name="T112" fmla="*/ 28 w 32"/>
                <a:gd name="T113" fmla="*/ 11 h 12"/>
                <a:gd name="T114" fmla="*/ 29 w 32"/>
                <a:gd name="T115" fmla="*/ 12 h 12"/>
                <a:gd name="T116" fmla="*/ 29 w 32"/>
                <a:gd name="T117" fmla="*/ 12 h 12"/>
                <a:gd name="T118" fmla="*/ 32 w 32"/>
                <a:gd name="T1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12">
                  <a:moveTo>
                    <a:pt x="32" y="9"/>
                  </a:moveTo>
                  <a:lnTo>
                    <a:pt x="31" y="9"/>
                  </a:lnTo>
                  <a:lnTo>
                    <a:pt x="31" y="9"/>
                  </a:lnTo>
                  <a:lnTo>
                    <a:pt x="31" y="9"/>
                  </a:lnTo>
                  <a:lnTo>
                    <a:pt x="30" y="9"/>
                  </a:lnTo>
                  <a:lnTo>
                    <a:pt x="30" y="9"/>
                  </a:lnTo>
                  <a:lnTo>
                    <a:pt x="30" y="9"/>
                  </a:lnTo>
                  <a:lnTo>
                    <a:pt x="29" y="9"/>
                  </a:lnTo>
                  <a:lnTo>
                    <a:pt x="29" y="9"/>
                  </a:lnTo>
                  <a:lnTo>
                    <a:pt x="29" y="9"/>
                  </a:lnTo>
                  <a:lnTo>
                    <a:pt x="29" y="9"/>
                  </a:lnTo>
                  <a:lnTo>
                    <a:pt x="28" y="9"/>
                  </a:lnTo>
                  <a:lnTo>
                    <a:pt x="28" y="8"/>
                  </a:lnTo>
                  <a:lnTo>
                    <a:pt x="28" y="8"/>
                  </a:lnTo>
                  <a:lnTo>
                    <a:pt x="27" y="8"/>
                  </a:lnTo>
                  <a:lnTo>
                    <a:pt x="27" y="8"/>
                  </a:lnTo>
                  <a:lnTo>
                    <a:pt x="26" y="8"/>
                  </a:lnTo>
                  <a:lnTo>
                    <a:pt x="26" y="8"/>
                  </a:lnTo>
                  <a:lnTo>
                    <a:pt x="25" y="8"/>
                  </a:lnTo>
                  <a:lnTo>
                    <a:pt x="25" y="8"/>
                  </a:lnTo>
                  <a:lnTo>
                    <a:pt x="25" y="8"/>
                  </a:lnTo>
                  <a:lnTo>
                    <a:pt x="24" y="7"/>
                  </a:lnTo>
                  <a:lnTo>
                    <a:pt x="23" y="7"/>
                  </a:lnTo>
                  <a:lnTo>
                    <a:pt x="23" y="7"/>
                  </a:lnTo>
                  <a:lnTo>
                    <a:pt x="22" y="7"/>
                  </a:lnTo>
                  <a:lnTo>
                    <a:pt x="22" y="7"/>
                  </a:lnTo>
                  <a:lnTo>
                    <a:pt x="21" y="7"/>
                  </a:lnTo>
                  <a:lnTo>
                    <a:pt x="21" y="7"/>
                  </a:lnTo>
                  <a:lnTo>
                    <a:pt x="20" y="6"/>
                  </a:lnTo>
                  <a:lnTo>
                    <a:pt x="20" y="6"/>
                  </a:lnTo>
                  <a:lnTo>
                    <a:pt x="19" y="6"/>
                  </a:lnTo>
                  <a:lnTo>
                    <a:pt x="18" y="6"/>
                  </a:lnTo>
                  <a:lnTo>
                    <a:pt x="18" y="6"/>
                  </a:lnTo>
                  <a:lnTo>
                    <a:pt x="17" y="6"/>
                  </a:lnTo>
                  <a:lnTo>
                    <a:pt x="17" y="5"/>
                  </a:lnTo>
                  <a:lnTo>
                    <a:pt x="16" y="5"/>
                  </a:lnTo>
                  <a:lnTo>
                    <a:pt x="15" y="5"/>
                  </a:lnTo>
                  <a:lnTo>
                    <a:pt x="15" y="5"/>
                  </a:lnTo>
                  <a:lnTo>
                    <a:pt x="14" y="5"/>
                  </a:lnTo>
                  <a:lnTo>
                    <a:pt x="13" y="4"/>
                  </a:lnTo>
                  <a:lnTo>
                    <a:pt x="13" y="4"/>
                  </a:lnTo>
                  <a:lnTo>
                    <a:pt x="12" y="4"/>
                  </a:lnTo>
                  <a:lnTo>
                    <a:pt x="11" y="4"/>
                  </a:lnTo>
                  <a:lnTo>
                    <a:pt x="11" y="4"/>
                  </a:lnTo>
                  <a:lnTo>
                    <a:pt x="10" y="3"/>
                  </a:lnTo>
                  <a:lnTo>
                    <a:pt x="9" y="3"/>
                  </a:lnTo>
                  <a:lnTo>
                    <a:pt x="9" y="3"/>
                  </a:lnTo>
                  <a:lnTo>
                    <a:pt x="8" y="3"/>
                  </a:lnTo>
                  <a:lnTo>
                    <a:pt x="7" y="2"/>
                  </a:lnTo>
                  <a:lnTo>
                    <a:pt x="6" y="2"/>
                  </a:lnTo>
                  <a:lnTo>
                    <a:pt x="6" y="2"/>
                  </a:lnTo>
                  <a:lnTo>
                    <a:pt x="5" y="2"/>
                  </a:lnTo>
                  <a:lnTo>
                    <a:pt x="4" y="1"/>
                  </a:lnTo>
                  <a:lnTo>
                    <a:pt x="4" y="1"/>
                  </a:lnTo>
                  <a:lnTo>
                    <a:pt x="3" y="1"/>
                  </a:lnTo>
                  <a:lnTo>
                    <a:pt x="2" y="1"/>
                  </a:lnTo>
                  <a:lnTo>
                    <a:pt x="2" y="0"/>
                  </a:lnTo>
                  <a:lnTo>
                    <a:pt x="1" y="0"/>
                  </a:lnTo>
                  <a:lnTo>
                    <a:pt x="0" y="3"/>
                  </a:lnTo>
                  <a:lnTo>
                    <a:pt x="0" y="3"/>
                  </a:lnTo>
                  <a:lnTo>
                    <a:pt x="0" y="3"/>
                  </a:lnTo>
                  <a:lnTo>
                    <a:pt x="0" y="3"/>
                  </a:lnTo>
                  <a:lnTo>
                    <a:pt x="1" y="3"/>
                  </a:lnTo>
                  <a:lnTo>
                    <a:pt x="1" y="3"/>
                  </a:lnTo>
                  <a:lnTo>
                    <a:pt x="2" y="3"/>
                  </a:lnTo>
                  <a:lnTo>
                    <a:pt x="2" y="3"/>
                  </a:lnTo>
                  <a:lnTo>
                    <a:pt x="2" y="3"/>
                  </a:lnTo>
                  <a:lnTo>
                    <a:pt x="2" y="4"/>
                  </a:lnTo>
                  <a:lnTo>
                    <a:pt x="3" y="4"/>
                  </a:lnTo>
                  <a:lnTo>
                    <a:pt x="3" y="4"/>
                  </a:lnTo>
                  <a:lnTo>
                    <a:pt x="4" y="4"/>
                  </a:lnTo>
                  <a:lnTo>
                    <a:pt x="4" y="4"/>
                  </a:lnTo>
                  <a:lnTo>
                    <a:pt x="5" y="4"/>
                  </a:lnTo>
                  <a:lnTo>
                    <a:pt x="5" y="4"/>
                  </a:lnTo>
                  <a:lnTo>
                    <a:pt x="6" y="5"/>
                  </a:lnTo>
                  <a:lnTo>
                    <a:pt x="6" y="5"/>
                  </a:lnTo>
                  <a:lnTo>
                    <a:pt x="7" y="5"/>
                  </a:lnTo>
                  <a:lnTo>
                    <a:pt x="7" y="5"/>
                  </a:lnTo>
                  <a:lnTo>
                    <a:pt x="8" y="5"/>
                  </a:lnTo>
                  <a:lnTo>
                    <a:pt x="8" y="5"/>
                  </a:lnTo>
                  <a:lnTo>
                    <a:pt x="9" y="6"/>
                  </a:lnTo>
                  <a:lnTo>
                    <a:pt x="10" y="6"/>
                  </a:lnTo>
                  <a:lnTo>
                    <a:pt x="10" y="6"/>
                  </a:lnTo>
                  <a:lnTo>
                    <a:pt x="11" y="6"/>
                  </a:lnTo>
                  <a:lnTo>
                    <a:pt x="12" y="6"/>
                  </a:lnTo>
                  <a:lnTo>
                    <a:pt x="12" y="7"/>
                  </a:lnTo>
                  <a:lnTo>
                    <a:pt x="13" y="7"/>
                  </a:lnTo>
                  <a:lnTo>
                    <a:pt x="13" y="7"/>
                  </a:lnTo>
                  <a:lnTo>
                    <a:pt x="14" y="7"/>
                  </a:lnTo>
                  <a:lnTo>
                    <a:pt x="15" y="8"/>
                  </a:lnTo>
                  <a:lnTo>
                    <a:pt x="15" y="8"/>
                  </a:lnTo>
                  <a:lnTo>
                    <a:pt x="16" y="8"/>
                  </a:lnTo>
                  <a:lnTo>
                    <a:pt x="17" y="8"/>
                  </a:lnTo>
                  <a:lnTo>
                    <a:pt x="17" y="8"/>
                  </a:lnTo>
                  <a:lnTo>
                    <a:pt x="18" y="9"/>
                  </a:lnTo>
                  <a:lnTo>
                    <a:pt x="19" y="9"/>
                  </a:lnTo>
                  <a:lnTo>
                    <a:pt x="19" y="9"/>
                  </a:lnTo>
                  <a:lnTo>
                    <a:pt x="20" y="9"/>
                  </a:lnTo>
                  <a:lnTo>
                    <a:pt x="20" y="9"/>
                  </a:lnTo>
                  <a:lnTo>
                    <a:pt x="21" y="10"/>
                  </a:lnTo>
                  <a:lnTo>
                    <a:pt x="22" y="10"/>
                  </a:lnTo>
                  <a:lnTo>
                    <a:pt x="22" y="10"/>
                  </a:lnTo>
                  <a:lnTo>
                    <a:pt x="23" y="10"/>
                  </a:lnTo>
                  <a:lnTo>
                    <a:pt x="23" y="10"/>
                  </a:lnTo>
                  <a:lnTo>
                    <a:pt x="24" y="10"/>
                  </a:lnTo>
                  <a:lnTo>
                    <a:pt x="25" y="11"/>
                  </a:lnTo>
                  <a:lnTo>
                    <a:pt x="25" y="11"/>
                  </a:lnTo>
                  <a:lnTo>
                    <a:pt x="25" y="11"/>
                  </a:lnTo>
                  <a:lnTo>
                    <a:pt x="26" y="11"/>
                  </a:lnTo>
                  <a:lnTo>
                    <a:pt x="26" y="11"/>
                  </a:lnTo>
                  <a:lnTo>
                    <a:pt x="27" y="11"/>
                  </a:lnTo>
                  <a:lnTo>
                    <a:pt x="27" y="11"/>
                  </a:lnTo>
                  <a:lnTo>
                    <a:pt x="28" y="11"/>
                  </a:lnTo>
                  <a:lnTo>
                    <a:pt x="28" y="11"/>
                  </a:lnTo>
                  <a:lnTo>
                    <a:pt x="28" y="12"/>
                  </a:lnTo>
                  <a:lnTo>
                    <a:pt x="29" y="12"/>
                  </a:lnTo>
                  <a:lnTo>
                    <a:pt x="29" y="12"/>
                  </a:lnTo>
                  <a:lnTo>
                    <a:pt x="29" y="12"/>
                  </a:lnTo>
                  <a:lnTo>
                    <a:pt x="29" y="12"/>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2" name="Freeform 2955"/>
            <p:cNvSpPr>
              <a:spLocks/>
            </p:cNvSpPr>
            <p:nvPr/>
          </p:nvSpPr>
          <p:spPr bwMode="auto">
            <a:xfrm>
              <a:off x="2930526" y="4896413"/>
              <a:ext cx="63500" cy="74613"/>
            </a:xfrm>
            <a:custGeom>
              <a:avLst/>
              <a:gdLst>
                <a:gd name="T0" fmla="*/ 28 w 40"/>
                <a:gd name="T1" fmla="*/ 0 h 47"/>
                <a:gd name="T2" fmla="*/ 40 w 40"/>
                <a:gd name="T3" fmla="*/ 3 h 47"/>
                <a:gd name="T4" fmla="*/ 18 w 40"/>
                <a:gd name="T5" fmla="*/ 47 h 47"/>
                <a:gd name="T6" fmla="*/ 18 w 40"/>
                <a:gd name="T7" fmla="*/ 47 h 47"/>
                <a:gd name="T8" fmla="*/ 18 w 40"/>
                <a:gd name="T9" fmla="*/ 47 h 47"/>
                <a:gd name="T10" fmla="*/ 18 w 40"/>
                <a:gd name="T11" fmla="*/ 47 h 47"/>
                <a:gd name="T12" fmla="*/ 17 w 40"/>
                <a:gd name="T13" fmla="*/ 47 h 47"/>
                <a:gd name="T14" fmla="*/ 17 w 40"/>
                <a:gd name="T15" fmla="*/ 47 h 47"/>
                <a:gd name="T16" fmla="*/ 17 w 40"/>
                <a:gd name="T17" fmla="*/ 46 h 47"/>
                <a:gd name="T18" fmla="*/ 16 w 40"/>
                <a:gd name="T19" fmla="*/ 46 h 47"/>
                <a:gd name="T20" fmla="*/ 16 w 40"/>
                <a:gd name="T21" fmla="*/ 46 h 47"/>
                <a:gd name="T22" fmla="*/ 16 w 40"/>
                <a:gd name="T23" fmla="*/ 46 h 47"/>
                <a:gd name="T24" fmla="*/ 15 w 40"/>
                <a:gd name="T25" fmla="*/ 46 h 47"/>
                <a:gd name="T26" fmla="*/ 15 w 40"/>
                <a:gd name="T27" fmla="*/ 46 h 47"/>
                <a:gd name="T28" fmla="*/ 15 w 40"/>
                <a:gd name="T29" fmla="*/ 46 h 47"/>
                <a:gd name="T30" fmla="*/ 15 w 40"/>
                <a:gd name="T31" fmla="*/ 46 h 47"/>
                <a:gd name="T32" fmla="*/ 14 w 40"/>
                <a:gd name="T33" fmla="*/ 45 h 47"/>
                <a:gd name="T34" fmla="*/ 14 w 40"/>
                <a:gd name="T35" fmla="*/ 45 h 47"/>
                <a:gd name="T36" fmla="*/ 14 w 40"/>
                <a:gd name="T37" fmla="*/ 45 h 47"/>
                <a:gd name="T38" fmla="*/ 13 w 40"/>
                <a:gd name="T39" fmla="*/ 45 h 47"/>
                <a:gd name="T40" fmla="*/ 13 w 40"/>
                <a:gd name="T41" fmla="*/ 45 h 47"/>
                <a:gd name="T42" fmla="*/ 13 w 40"/>
                <a:gd name="T43" fmla="*/ 45 h 47"/>
                <a:gd name="T44" fmla="*/ 13 w 40"/>
                <a:gd name="T45" fmla="*/ 45 h 47"/>
                <a:gd name="T46" fmla="*/ 12 w 40"/>
                <a:gd name="T47" fmla="*/ 44 h 47"/>
                <a:gd name="T48" fmla="*/ 12 w 40"/>
                <a:gd name="T49" fmla="*/ 44 h 47"/>
                <a:gd name="T50" fmla="*/ 12 w 40"/>
                <a:gd name="T51" fmla="*/ 44 h 47"/>
                <a:gd name="T52" fmla="*/ 11 w 40"/>
                <a:gd name="T53" fmla="*/ 44 h 47"/>
                <a:gd name="T54" fmla="*/ 11 w 40"/>
                <a:gd name="T55" fmla="*/ 44 h 47"/>
                <a:gd name="T56" fmla="*/ 10 w 40"/>
                <a:gd name="T57" fmla="*/ 43 h 47"/>
                <a:gd name="T58" fmla="*/ 10 w 40"/>
                <a:gd name="T59" fmla="*/ 43 h 47"/>
                <a:gd name="T60" fmla="*/ 10 w 40"/>
                <a:gd name="T61" fmla="*/ 43 h 47"/>
                <a:gd name="T62" fmla="*/ 9 w 40"/>
                <a:gd name="T63" fmla="*/ 43 h 47"/>
                <a:gd name="T64" fmla="*/ 9 w 40"/>
                <a:gd name="T65" fmla="*/ 43 h 47"/>
                <a:gd name="T66" fmla="*/ 8 w 40"/>
                <a:gd name="T67" fmla="*/ 42 h 47"/>
                <a:gd name="T68" fmla="*/ 8 w 40"/>
                <a:gd name="T69" fmla="*/ 42 h 47"/>
                <a:gd name="T70" fmla="*/ 8 w 40"/>
                <a:gd name="T71" fmla="*/ 42 h 47"/>
                <a:gd name="T72" fmla="*/ 7 w 40"/>
                <a:gd name="T73" fmla="*/ 42 h 47"/>
                <a:gd name="T74" fmla="*/ 7 w 40"/>
                <a:gd name="T75" fmla="*/ 42 h 47"/>
                <a:gd name="T76" fmla="*/ 6 w 40"/>
                <a:gd name="T77" fmla="*/ 41 h 47"/>
                <a:gd name="T78" fmla="*/ 6 w 40"/>
                <a:gd name="T79" fmla="*/ 41 h 47"/>
                <a:gd name="T80" fmla="*/ 6 w 40"/>
                <a:gd name="T81" fmla="*/ 41 h 47"/>
                <a:gd name="T82" fmla="*/ 5 w 40"/>
                <a:gd name="T83" fmla="*/ 41 h 47"/>
                <a:gd name="T84" fmla="*/ 5 w 40"/>
                <a:gd name="T85" fmla="*/ 40 h 47"/>
                <a:gd name="T86" fmla="*/ 4 w 40"/>
                <a:gd name="T87" fmla="*/ 40 h 47"/>
                <a:gd name="T88" fmla="*/ 4 w 40"/>
                <a:gd name="T89" fmla="*/ 40 h 47"/>
                <a:gd name="T90" fmla="*/ 4 w 40"/>
                <a:gd name="T91" fmla="*/ 40 h 47"/>
                <a:gd name="T92" fmla="*/ 3 w 40"/>
                <a:gd name="T93" fmla="*/ 39 h 47"/>
                <a:gd name="T94" fmla="*/ 3 w 40"/>
                <a:gd name="T95" fmla="*/ 39 h 47"/>
                <a:gd name="T96" fmla="*/ 2 w 40"/>
                <a:gd name="T97" fmla="*/ 39 h 47"/>
                <a:gd name="T98" fmla="*/ 2 w 40"/>
                <a:gd name="T99" fmla="*/ 38 h 47"/>
                <a:gd name="T100" fmla="*/ 2 w 40"/>
                <a:gd name="T101" fmla="*/ 38 h 47"/>
                <a:gd name="T102" fmla="*/ 1 w 40"/>
                <a:gd name="T103" fmla="*/ 38 h 47"/>
                <a:gd name="T104" fmla="*/ 1 w 40"/>
                <a:gd name="T105" fmla="*/ 38 h 47"/>
                <a:gd name="T106" fmla="*/ 0 w 40"/>
                <a:gd name="T107" fmla="*/ 37 h 47"/>
                <a:gd name="T108" fmla="*/ 5 w 40"/>
                <a:gd name="T109" fmla="*/ 39 h 47"/>
                <a:gd name="T110" fmla="*/ 16 w 40"/>
                <a:gd name="T111" fmla="*/ 43 h 47"/>
                <a:gd name="T112" fmla="*/ 35 w 40"/>
                <a:gd name="T113" fmla="*/ 5 h 47"/>
                <a:gd name="T114" fmla="*/ 25 w 40"/>
                <a:gd name="T115" fmla="*/ 2 h 47"/>
                <a:gd name="T116" fmla="*/ 26 w 40"/>
                <a:gd name="T117" fmla="*/ 0 h 47"/>
                <a:gd name="T118" fmla="*/ 27 w 40"/>
                <a:gd name="T119" fmla="*/ 0 h 47"/>
                <a:gd name="T120" fmla="*/ 28 w 40"/>
                <a:gd name="T1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47">
                  <a:moveTo>
                    <a:pt x="28" y="0"/>
                  </a:moveTo>
                  <a:lnTo>
                    <a:pt x="40" y="3"/>
                  </a:lnTo>
                  <a:lnTo>
                    <a:pt x="18" y="47"/>
                  </a:lnTo>
                  <a:lnTo>
                    <a:pt x="18" y="47"/>
                  </a:lnTo>
                  <a:lnTo>
                    <a:pt x="18" y="47"/>
                  </a:lnTo>
                  <a:lnTo>
                    <a:pt x="18" y="47"/>
                  </a:lnTo>
                  <a:lnTo>
                    <a:pt x="17" y="47"/>
                  </a:lnTo>
                  <a:lnTo>
                    <a:pt x="17" y="47"/>
                  </a:lnTo>
                  <a:lnTo>
                    <a:pt x="17" y="46"/>
                  </a:lnTo>
                  <a:lnTo>
                    <a:pt x="16" y="46"/>
                  </a:lnTo>
                  <a:lnTo>
                    <a:pt x="16" y="46"/>
                  </a:lnTo>
                  <a:lnTo>
                    <a:pt x="16" y="46"/>
                  </a:lnTo>
                  <a:lnTo>
                    <a:pt x="15" y="46"/>
                  </a:lnTo>
                  <a:lnTo>
                    <a:pt x="15" y="46"/>
                  </a:lnTo>
                  <a:lnTo>
                    <a:pt x="15" y="46"/>
                  </a:lnTo>
                  <a:lnTo>
                    <a:pt x="15" y="46"/>
                  </a:lnTo>
                  <a:lnTo>
                    <a:pt x="14" y="45"/>
                  </a:lnTo>
                  <a:lnTo>
                    <a:pt x="14" y="45"/>
                  </a:lnTo>
                  <a:lnTo>
                    <a:pt x="14" y="45"/>
                  </a:lnTo>
                  <a:lnTo>
                    <a:pt x="13" y="45"/>
                  </a:lnTo>
                  <a:lnTo>
                    <a:pt x="13" y="45"/>
                  </a:lnTo>
                  <a:lnTo>
                    <a:pt x="13" y="45"/>
                  </a:lnTo>
                  <a:lnTo>
                    <a:pt x="13" y="45"/>
                  </a:lnTo>
                  <a:lnTo>
                    <a:pt x="12" y="44"/>
                  </a:lnTo>
                  <a:lnTo>
                    <a:pt x="12" y="44"/>
                  </a:lnTo>
                  <a:lnTo>
                    <a:pt x="12" y="44"/>
                  </a:lnTo>
                  <a:lnTo>
                    <a:pt x="11" y="44"/>
                  </a:lnTo>
                  <a:lnTo>
                    <a:pt x="11" y="44"/>
                  </a:lnTo>
                  <a:lnTo>
                    <a:pt x="10" y="43"/>
                  </a:lnTo>
                  <a:lnTo>
                    <a:pt x="10" y="43"/>
                  </a:lnTo>
                  <a:lnTo>
                    <a:pt x="10" y="43"/>
                  </a:lnTo>
                  <a:lnTo>
                    <a:pt x="9" y="43"/>
                  </a:lnTo>
                  <a:lnTo>
                    <a:pt x="9" y="43"/>
                  </a:lnTo>
                  <a:lnTo>
                    <a:pt x="8" y="42"/>
                  </a:lnTo>
                  <a:lnTo>
                    <a:pt x="8" y="42"/>
                  </a:lnTo>
                  <a:lnTo>
                    <a:pt x="8" y="42"/>
                  </a:lnTo>
                  <a:lnTo>
                    <a:pt x="7" y="42"/>
                  </a:lnTo>
                  <a:lnTo>
                    <a:pt x="7" y="42"/>
                  </a:lnTo>
                  <a:lnTo>
                    <a:pt x="6" y="41"/>
                  </a:lnTo>
                  <a:lnTo>
                    <a:pt x="6" y="41"/>
                  </a:lnTo>
                  <a:lnTo>
                    <a:pt x="6" y="41"/>
                  </a:lnTo>
                  <a:lnTo>
                    <a:pt x="5" y="41"/>
                  </a:lnTo>
                  <a:lnTo>
                    <a:pt x="5" y="40"/>
                  </a:lnTo>
                  <a:lnTo>
                    <a:pt x="4" y="40"/>
                  </a:lnTo>
                  <a:lnTo>
                    <a:pt x="4" y="40"/>
                  </a:lnTo>
                  <a:lnTo>
                    <a:pt x="4" y="40"/>
                  </a:lnTo>
                  <a:lnTo>
                    <a:pt x="3" y="39"/>
                  </a:lnTo>
                  <a:lnTo>
                    <a:pt x="3" y="39"/>
                  </a:lnTo>
                  <a:lnTo>
                    <a:pt x="2" y="39"/>
                  </a:lnTo>
                  <a:lnTo>
                    <a:pt x="2" y="38"/>
                  </a:lnTo>
                  <a:lnTo>
                    <a:pt x="2" y="38"/>
                  </a:lnTo>
                  <a:lnTo>
                    <a:pt x="1" y="38"/>
                  </a:lnTo>
                  <a:lnTo>
                    <a:pt x="1" y="38"/>
                  </a:lnTo>
                  <a:lnTo>
                    <a:pt x="0" y="37"/>
                  </a:lnTo>
                  <a:lnTo>
                    <a:pt x="5" y="39"/>
                  </a:lnTo>
                  <a:lnTo>
                    <a:pt x="16" y="43"/>
                  </a:lnTo>
                  <a:lnTo>
                    <a:pt x="35" y="5"/>
                  </a:lnTo>
                  <a:lnTo>
                    <a:pt x="25" y="2"/>
                  </a:lnTo>
                  <a:lnTo>
                    <a:pt x="26" y="0"/>
                  </a:lnTo>
                  <a:lnTo>
                    <a:pt x="27" y="0"/>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3" name="Freeform 2956"/>
            <p:cNvSpPr>
              <a:spLocks/>
            </p:cNvSpPr>
            <p:nvPr/>
          </p:nvSpPr>
          <p:spPr bwMode="auto">
            <a:xfrm>
              <a:off x="3062290" y="4883711"/>
              <a:ext cx="11113" cy="20638"/>
            </a:xfrm>
            <a:custGeom>
              <a:avLst/>
              <a:gdLst>
                <a:gd name="T0" fmla="*/ 7 w 7"/>
                <a:gd name="T1" fmla="*/ 2 h 13"/>
                <a:gd name="T2" fmla="*/ 1 w 7"/>
                <a:gd name="T3" fmla="*/ 13 h 13"/>
                <a:gd name="T4" fmla="*/ 0 w 7"/>
                <a:gd name="T5" fmla="*/ 11 h 13"/>
                <a:gd name="T6" fmla="*/ 5 w 7"/>
                <a:gd name="T7" fmla="*/ 0 h 13"/>
                <a:gd name="T8" fmla="*/ 7 w 7"/>
                <a:gd name="T9" fmla="*/ 2 h 13"/>
              </a:gdLst>
              <a:ahLst/>
              <a:cxnLst>
                <a:cxn ang="0">
                  <a:pos x="T0" y="T1"/>
                </a:cxn>
                <a:cxn ang="0">
                  <a:pos x="T2" y="T3"/>
                </a:cxn>
                <a:cxn ang="0">
                  <a:pos x="T4" y="T5"/>
                </a:cxn>
                <a:cxn ang="0">
                  <a:pos x="T6" y="T7"/>
                </a:cxn>
                <a:cxn ang="0">
                  <a:pos x="T8" y="T9"/>
                </a:cxn>
              </a:cxnLst>
              <a:rect l="0" t="0" r="r" b="b"/>
              <a:pathLst>
                <a:path w="7" h="13">
                  <a:moveTo>
                    <a:pt x="7" y="2"/>
                  </a:moveTo>
                  <a:lnTo>
                    <a:pt x="1" y="13"/>
                  </a:lnTo>
                  <a:lnTo>
                    <a:pt x="0" y="11"/>
                  </a:lnTo>
                  <a:lnTo>
                    <a:pt x="5" y="0"/>
                  </a:ln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4" name="Freeform 2957"/>
            <p:cNvSpPr>
              <a:spLocks/>
            </p:cNvSpPr>
            <p:nvPr/>
          </p:nvSpPr>
          <p:spPr bwMode="auto">
            <a:xfrm>
              <a:off x="2976565" y="4897998"/>
              <a:ext cx="98425" cy="69850"/>
            </a:xfrm>
            <a:custGeom>
              <a:avLst/>
              <a:gdLst>
                <a:gd name="T0" fmla="*/ 9 w 62"/>
                <a:gd name="T1" fmla="*/ 5 h 44"/>
                <a:gd name="T2" fmla="*/ 22 w 62"/>
                <a:gd name="T3" fmla="*/ 5 h 44"/>
                <a:gd name="T4" fmla="*/ 36 w 62"/>
                <a:gd name="T5" fmla="*/ 7 h 44"/>
                <a:gd name="T6" fmla="*/ 54 w 62"/>
                <a:gd name="T7" fmla="*/ 0 h 44"/>
                <a:gd name="T8" fmla="*/ 62 w 62"/>
                <a:gd name="T9" fmla="*/ 12 h 44"/>
                <a:gd name="T10" fmla="*/ 58 w 62"/>
                <a:gd name="T11" fmla="*/ 15 h 44"/>
                <a:gd name="T12" fmla="*/ 50 w 62"/>
                <a:gd name="T13" fmla="*/ 9 h 44"/>
                <a:gd name="T14" fmla="*/ 38 w 62"/>
                <a:gd name="T15" fmla="*/ 13 h 44"/>
                <a:gd name="T16" fmla="*/ 60 w 62"/>
                <a:gd name="T17" fmla="*/ 17 h 44"/>
                <a:gd name="T18" fmla="*/ 60 w 62"/>
                <a:gd name="T19" fmla="*/ 22 h 44"/>
                <a:gd name="T20" fmla="*/ 59 w 62"/>
                <a:gd name="T21" fmla="*/ 27 h 44"/>
                <a:gd name="T22" fmla="*/ 57 w 62"/>
                <a:gd name="T23" fmla="*/ 32 h 44"/>
                <a:gd name="T24" fmla="*/ 55 w 62"/>
                <a:gd name="T25" fmla="*/ 36 h 44"/>
                <a:gd name="T26" fmla="*/ 52 w 62"/>
                <a:gd name="T27" fmla="*/ 42 h 44"/>
                <a:gd name="T28" fmla="*/ 41 w 62"/>
                <a:gd name="T29" fmla="*/ 44 h 44"/>
                <a:gd name="T30" fmla="*/ 36 w 62"/>
                <a:gd name="T31" fmla="*/ 42 h 44"/>
                <a:gd name="T32" fmla="*/ 29 w 62"/>
                <a:gd name="T33" fmla="*/ 41 h 44"/>
                <a:gd name="T34" fmla="*/ 24 w 62"/>
                <a:gd name="T35" fmla="*/ 44 h 44"/>
                <a:gd name="T36" fmla="*/ 10 w 62"/>
                <a:gd name="T37" fmla="*/ 41 h 44"/>
                <a:gd name="T38" fmla="*/ 0 w 62"/>
                <a:gd name="T39" fmla="*/ 31 h 44"/>
                <a:gd name="T40" fmla="*/ 9 w 62"/>
                <a:gd name="T41"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44">
                  <a:moveTo>
                    <a:pt x="9" y="5"/>
                  </a:moveTo>
                  <a:lnTo>
                    <a:pt x="22" y="5"/>
                  </a:lnTo>
                  <a:lnTo>
                    <a:pt x="36" y="7"/>
                  </a:lnTo>
                  <a:lnTo>
                    <a:pt x="54" y="0"/>
                  </a:lnTo>
                  <a:lnTo>
                    <a:pt x="62" y="12"/>
                  </a:lnTo>
                  <a:lnTo>
                    <a:pt x="58" y="15"/>
                  </a:lnTo>
                  <a:lnTo>
                    <a:pt x="50" y="9"/>
                  </a:lnTo>
                  <a:lnTo>
                    <a:pt x="38" y="13"/>
                  </a:lnTo>
                  <a:lnTo>
                    <a:pt x="60" y="17"/>
                  </a:lnTo>
                  <a:lnTo>
                    <a:pt x="60" y="22"/>
                  </a:lnTo>
                  <a:lnTo>
                    <a:pt x="59" y="27"/>
                  </a:lnTo>
                  <a:lnTo>
                    <a:pt x="57" y="32"/>
                  </a:lnTo>
                  <a:lnTo>
                    <a:pt x="55" y="36"/>
                  </a:lnTo>
                  <a:lnTo>
                    <a:pt x="52" y="42"/>
                  </a:lnTo>
                  <a:lnTo>
                    <a:pt x="41" y="44"/>
                  </a:lnTo>
                  <a:lnTo>
                    <a:pt x="36" y="42"/>
                  </a:lnTo>
                  <a:lnTo>
                    <a:pt x="29" y="41"/>
                  </a:lnTo>
                  <a:lnTo>
                    <a:pt x="24" y="44"/>
                  </a:lnTo>
                  <a:lnTo>
                    <a:pt x="10" y="41"/>
                  </a:lnTo>
                  <a:lnTo>
                    <a:pt x="0" y="31"/>
                  </a:lnTo>
                  <a:lnTo>
                    <a:pt x="9" y="5"/>
                  </a:lnTo>
                  <a:close/>
                </a:path>
              </a:pathLst>
            </a:custGeom>
            <a:solidFill>
              <a:srgbClr val="F2C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5" name="Freeform 2958"/>
            <p:cNvSpPr>
              <a:spLocks/>
            </p:cNvSpPr>
            <p:nvPr/>
          </p:nvSpPr>
          <p:spPr bwMode="auto">
            <a:xfrm>
              <a:off x="2936876" y="4894825"/>
              <a:ext cx="57150" cy="80963"/>
            </a:xfrm>
            <a:custGeom>
              <a:avLst/>
              <a:gdLst>
                <a:gd name="T0" fmla="*/ 18 w 36"/>
                <a:gd name="T1" fmla="*/ 0 h 51"/>
                <a:gd name="T2" fmla="*/ 36 w 36"/>
                <a:gd name="T3" fmla="*/ 7 h 51"/>
                <a:gd name="T4" fmla="*/ 17 w 36"/>
                <a:gd name="T5" fmla="*/ 51 h 51"/>
                <a:gd name="T6" fmla="*/ 17 w 36"/>
                <a:gd name="T7" fmla="*/ 51 h 51"/>
                <a:gd name="T8" fmla="*/ 17 w 36"/>
                <a:gd name="T9" fmla="*/ 51 h 51"/>
                <a:gd name="T10" fmla="*/ 17 w 36"/>
                <a:gd name="T11" fmla="*/ 50 h 51"/>
                <a:gd name="T12" fmla="*/ 16 w 36"/>
                <a:gd name="T13" fmla="*/ 50 h 51"/>
                <a:gd name="T14" fmla="*/ 16 w 36"/>
                <a:gd name="T15" fmla="*/ 50 h 51"/>
                <a:gd name="T16" fmla="*/ 15 w 36"/>
                <a:gd name="T17" fmla="*/ 50 h 51"/>
                <a:gd name="T18" fmla="*/ 15 w 36"/>
                <a:gd name="T19" fmla="*/ 50 h 51"/>
                <a:gd name="T20" fmla="*/ 15 w 36"/>
                <a:gd name="T21" fmla="*/ 50 h 51"/>
                <a:gd name="T22" fmla="*/ 15 w 36"/>
                <a:gd name="T23" fmla="*/ 50 h 51"/>
                <a:gd name="T24" fmla="*/ 14 w 36"/>
                <a:gd name="T25" fmla="*/ 49 h 51"/>
                <a:gd name="T26" fmla="*/ 14 w 36"/>
                <a:gd name="T27" fmla="*/ 49 h 51"/>
                <a:gd name="T28" fmla="*/ 14 w 36"/>
                <a:gd name="T29" fmla="*/ 49 h 51"/>
                <a:gd name="T30" fmla="*/ 14 w 36"/>
                <a:gd name="T31" fmla="*/ 49 h 51"/>
                <a:gd name="T32" fmla="*/ 13 w 36"/>
                <a:gd name="T33" fmla="*/ 49 h 51"/>
                <a:gd name="T34" fmla="*/ 13 w 36"/>
                <a:gd name="T35" fmla="*/ 49 h 51"/>
                <a:gd name="T36" fmla="*/ 13 w 36"/>
                <a:gd name="T37" fmla="*/ 49 h 51"/>
                <a:gd name="T38" fmla="*/ 12 w 36"/>
                <a:gd name="T39" fmla="*/ 48 h 51"/>
                <a:gd name="T40" fmla="*/ 12 w 36"/>
                <a:gd name="T41" fmla="*/ 48 h 51"/>
                <a:gd name="T42" fmla="*/ 12 w 36"/>
                <a:gd name="T43" fmla="*/ 48 h 51"/>
                <a:gd name="T44" fmla="*/ 12 w 36"/>
                <a:gd name="T45" fmla="*/ 48 h 51"/>
                <a:gd name="T46" fmla="*/ 11 w 36"/>
                <a:gd name="T47" fmla="*/ 48 h 51"/>
                <a:gd name="T48" fmla="*/ 11 w 36"/>
                <a:gd name="T49" fmla="*/ 48 h 51"/>
                <a:gd name="T50" fmla="*/ 11 w 36"/>
                <a:gd name="T51" fmla="*/ 47 h 51"/>
                <a:gd name="T52" fmla="*/ 10 w 36"/>
                <a:gd name="T53" fmla="*/ 47 h 51"/>
                <a:gd name="T54" fmla="*/ 10 w 36"/>
                <a:gd name="T55" fmla="*/ 47 h 51"/>
                <a:gd name="T56" fmla="*/ 10 w 36"/>
                <a:gd name="T57" fmla="*/ 47 h 51"/>
                <a:gd name="T58" fmla="*/ 9 w 36"/>
                <a:gd name="T59" fmla="*/ 47 h 51"/>
                <a:gd name="T60" fmla="*/ 9 w 36"/>
                <a:gd name="T61" fmla="*/ 47 h 51"/>
                <a:gd name="T62" fmla="*/ 9 w 36"/>
                <a:gd name="T63" fmla="*/ 46 h 51"/>
                <a:gd name="T64" fmla="*/ 8 w 36"/>
                <a:gd name="T65" fmla="*/ 46 h 51"/>
                <a:gd name="T66" fmla="*/ 8 w 36"/>
                <a:gd name="T67" fmla="*/ 46 h 51"/>
                <a:gd name="T68" fmla="*/ 7 w 36"/>
                <a:gd name="T69" fmla="*/ 46 h 51"/>
                <a:gd name="T70" fmla="*/ 7 w 36"/>
                <a:gd name="T71" fmla="*/ 45 h 51"/>
                <a:gd name="T72" fmla="*/ 7 w 36"/>
                <a:gd name="T73" fmla="*/ 45 h 51"/>
                <a:gd name="T74" fmla="*/ 6 w 36"/>
                <a:gd name="T75" fmla="*/ 45 h 51"/>
                <a:gd name="T76" fmla="*/ 6 w 36"/>
                <a:gd name="T77" fmla="*/ 45 h 51"/>
                <a:gd name="T78" fmla="*/ 5 w 36"/>
                <a:gd name="T79" fmla="*/ 44 h 51"/>
                <a:gd name="T80" fmla="*/ 5 w 36"/>
                <a:gd name="T81" fmla="*/ 44 h 51"/>
                <a:gd name="T82" fmla="*/ 5 w 36"/>
                <a:gd name="T83" fmla="*/ 44 h 51"/>
                <a:gd name="T84" fmla="*/ 4 w 36"/>
                <a:gd name="T85" fmla="*/ 44 h 51"/>
                <a:gd name="T86" fmla="*/ 4 w 36"/>
                <a:gd name="T87" fmla="*/ 43 h 51"/>
                <a:gd name="T88" fmla="*/ 3 w 36"/>
                <a:gd name="T89" fmla="*/ 43 h 51"/>
                <a:gd name="T90" fmla="*/ 3 w 36"/>
                <a:gd name="T91" fmla="*/ 43 h 51"/>
                <a:gd name="T92" fmla="*/ 3 w 36"/>
                <a:gd name="T93" fmla="*/ 42 h 51"/>
                <a:gd name="T94" fmla="*/ 2 w 36"/>
                <a:gd name="T95" fmla="*/ 42 h 51"/>
                <a:gd name="T96" fmla="*/ 2 w 36"/>
                <a:gd name="T97" fmla="*/ 42 h 51"/>
                <a:gd name="T98" fmla="*/ 1 w 36"/>
                <a:gd name="T99" fmla="*/ 42 h 51"/>
                <a:gd name="T100" fmla="*/ 1 w 36"/>
                <a:gd name="T101" fmla="*/ 41 h 51"/>
                <a:gd name="T102" fmla="*/ 1 w 36"/>
                <a:gd name="T103" fmla="*/ 41 h 51"/>
                <a:gd name="T104" fmla="*/ 0 w 36"/>
                <a:gd name="T105" fmla="*/ 41 h 51"/>
                <a:gd name="T106" fmla="*/ 0 w 36"/>
                <a:gd name="T107" fmla="*/ 40 h 51"/>
                <a:gd name="T108" fmla="*/ 0 w 36"/>
                <a:gd name="T109" fmla="*/ 38 h 51"/>
                <a:gd name="T110" fmla="*/ 15 w 36"/>
                <a:gd name="T111" fmla="*/ 47 h 51"/>
                <a:gd name="T112" fmla="*/ 32 w 36"/>
                <a:gd name="T113" fmla="*/ 9 h 51"/>
                <a:gd name="T114" fmla="*/ 16 w 36"/>
                <a:gd name="T115" fmla="*/ 2 h 51"/>
                <a:gd name="T116" fmla="*/ 18 w 36"/>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51">
                  <a:moveTo>
                    <a:pt x="18" y="0"/>
                  </a:moveTo>
                  <a:lnTo>
                    <a:pt x="36" y="7"/>
                  </a:lnTo>
                  <a:lnTo>
                    <a:pt x="17" y="51"/>
                  </a:lnTo>
                  <a:lnTo>
                    <a:pt x="17" y="51"/>
                  </a:lnTo>
                  <a:lnTo>
                    <a:pt x="17" y="51"/>
                  </a:lnTo>
                  <a:lnTo>
                    <a:pt x="17" y="50"/>
                  </a:lnTo>
                  <a:lnTo>
                    <a:pt x="16" y="50"/>
                  </a:lnTo>
                  <a:lnTo>
                    <a:pt x="16" y="50"/>
                  </a:lnTo>
                  <a:lnTo>
                    <a:pt x="15" y="50"/>
                  </a:lnTo>
                  <a:lnTo>
                    <a:pt x="15" y="50"/>
                  </a:lnTo>
                  <a:lnTo>
                    <a:pt x="15" y="50"/>
                  </a:lnTo>
                  <a:lnTo>
                    <a:pt x="15" y="50"/>
                  </a:lnTo>
                  <a:lnTo>
                    <a:pt x="14" y="49"/>
                  </a:lnTo>
                  <a:lnTo>
                    <a:pt x="14" y="49"/>
                  </a:lnTo>
                  <a:lnTo>
                    <a:pt x="14" y="49"/>
                  </a:lnTo>
                  <a:lnTo>
                    <a:pt x="14" y="49"/>
                  </a:lnTo>
                  <a:lnTo>
                    <a:pt x="13" y="49"/>
                  </a:lnTo>
                  <a:lnTo>
                    <a:pt x="13" y="49"/>
                  </a:lnTo>
                  <a:lnTo>
                    <a:pt x="13" y="49"/>
                  </a:lnTo>
                  <a:lnTo>
                    <a:pt x="12" y="48"/>
                  </a:lnTo>
                  <a:lnTo>
                    <a:pt x="12" y="48"/>
                  </a:lnTo>
                  <a:lnTo>
                    <a:pt x="12" y="48"/>
                  </a:lnTo>
                  <a:lnTo>
                    <a:pt x="12" y="48"/>
                  </a:lnTo>
                  <a:lnTo>
                    <a:pt x="11" y="48"/>
                  </a:lnTo>
                  <a:lnTo>
                    <a:pt x="11" y="48"/>
                  </a:lnTo>
                  <a:lnTo>
                    <a:pt x="11" y="47"/>
                  </a:lnTo>
                  <a:lnTo>
                    <a:pt x="10" y="47"/>
                  </a:lnTo>
                  <a:lnTo>
                    <a:pt x="10" y="47"/>
                  </a:lnTo>
                  <a:lnTo>
                    <a:pt x="10" y="47"/>
                  </a:lnTo>
                  <a:lnTo>
                    <a:pt x="9" y="47"/>
                  </a:lnTo>
                  <a:lnTo>
                    <a:pt x="9" y="47"/>
                  </a:lnTo>
                  <a:lnTo>
                    <a:pt x="9" y="46"/>
                  </a:lnTo>
                  <a:lnTo>
                    <a:pt x="8" y="46"/>
                  </a:lnTo>
                  <a:lnTo>
                    <a:pt x="8" y="46"/>
                  </a:lnTo>
                  <a:lnTo>
                    <a:pt x="7" y="46"/>
                  </a:lnTo>
                  <a:lnTo>
                    <a:pt x="7" y="45"/>
                  </a:lnTo>
                  <a:lnTo>
                    <a:pt x="7" y="45"/>
                  </a:lnTo>
                  <a:lnTo>
                    <a:pt x="6" y="45"/>
                  </a:lnTo>
                  <a:lnTo>
                    <a:pt x="6" y="45"/>
                  </a:lnTo>
                  <a:lnTo>
                    <a:pt x="5" y="44"/>
                  </a:lnTo>
                  <a:lnTo>
                    <a:pt x="5" y="44"/>
                  </a:lnTo>
                  <a:lnTo>
                    <a:pt x="5" y="44"/>
                  </a:lnTo>
                  <a:lnTo>
                    <a:pt x="4" y="44"/>
                  </a:lnTo>
                  <a:lnTo>
                    <a:pt x="4" y="43"/>
                  </a:lnTo>
                  <a:lnTo>
                    <a:pt x="3" y="43"/>
                  </a:lnTo>
                  <a:lnTo>
                    <a:pt x="3" y="43"/>
                  </a:lnTo>
                  <a:lnTo>
                    <a:pt x="3" y="42"/>
                  </a:lnTo>
                  <a:lnTo>
                    <a:pt x="2" y="42"/>
                  </a:lnTo>
                  <a:lnTo>
                    <a:pt x="2" y="42"/>
                  </a:lnTo>
                  <a:lnTo>
                    <a:pt x="1" y="42"/>
                  </a:lnTo>
                  <a:lnTo>
                    <a:pt x="1" y="41"/>
                  </a:lnTo>
                  <a:lnTo>
                    <a:pt x="1" y="41"/>
                  </a:lnTo>
                  <a:lnTo>
                    <a:pt x="0" y="41"/>
                  </a:lnTo>
                  <a:lnTo>
                    <a:pt x="0" y="40"/>
                  </a:lnTo>
                  <a:lnTo>
                    <a:pt x="0" y="38"/>
                  </a:lnTo>
                  <a:lnTo>
                    <a:pt x="15" y="47"/>
                  </a:lnTo>
                  <a:lnTo>
                    <a:pt x="32" y="9"/>
                  </a:lnTo>
                  <a:lnTo>
                    <a:pt x="16" y="2"/>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6" name="Freeform 2959"/>
            <p:cNvSpPr>
              <a:spLocks/>
            </p:cNvSpPr>
            <p:nvPr/>
          </p:nvSpPr>
          <p:spPr bwMode="auto">
            <a:xfrm>
              <a:off x="2936876" y="4893238"/>
              <a:ext cx="39688" cy="74613"/>
            </a:xfrm>
            <a:custGeom>
              <a:avLst/>
              <a:gdLst>
                <a:gd name="T0" fmla="*/ 25 w 25"/>
                <a:gd name="T1" fmla="*/ 1 h 47"/>
                <a:gd name="T2" fmla="*/ 4 w 25"/>
                <a:gd name="T3" fmla="*/ 47 h 47"/>
                <a:gd name="T4" fmla="*/ 0 w 25"/>
                <a:gd name="T5" fmla="*/ 44 h 47"/>
                <a:gd name="T6" fmla="*/ 21 w 25"/>
                <a:gd name="T7" fmla="*/ 0 h 47"/>
                <a:gd name="T8" fmla="*/ 25 w 25"/>
                <a:gd name="T9" fmla="*/ 1 h 47"/>
              </a:gdLst>
              <a:ahLst/>
              <a:cxnLst>
                <a:cxn ang="0">
                  <a:pos x="T0" y="T1"/>
                </a:cxn>
                <a:cxn ang="0">
                  <a:pos x="T2" y="T3"/>
                </a:cxn>
                <a:cxn ang="0">
                  <a:pos x="T4" y="T5"/>
                </a:cxn>
                <a:cxn ang="0">
                  <a:pos x="T6" y="T7"/>
                </a:cxn>
                <a:cxn ang="0">
                  <a:pos x="T8" y="T9"/>
                </a:cxn>
              </a:cxnLst>
              <a:rect l="0" t="0" r="r" b="b"/>
              <a:pathLst>
                <a:path w="25" h="47">
                  <a:moveTo>
                    <a:pt x="25" y="1"/>
                  </a:moveTo>
                  <a:lnTo>
                    <a:pt x="4" y="47"/>
                  </a:lnTo>
                  <a:lnTo>
                    <a:pt x="0" y="44"/>
                  </a:lnTo>
                  <a:lnTo>
                    <a:pt x="21" y="0"/>
                  </a:lnTo>
                  <a:lnTo>
                    <a:pt x="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7" name="Freeform 2960"/>
            <p:cNvSpPr>
              <a:spLocks/>
            </p:cNvSpPr>
            <p:nvPr/>
          </p:nvSpPr>
          <p:spPr bwMode="auto">
            <a:xfrm>
              <a:off x="2855913" y="4707498"/>
              <a:ext cx="38100" cy="33338"/>
            </a:xfrm>
            <a:custGeom>
              <a:avLst/>
              <a:gdLst>
                <a:gd name="T0" fmla="*/ 1 w 24"/>
                <a:gd name="T1" fmla="*/ 5 h 21"/>
                <a:gd name="T2" fmla="*/ 13 w 24"/>
                <a:gd name="T3" fmla="*/ 0 h 21"/>
                <a:gd name="T4" fmla="*/ 24 w 24"/>
                <a:gd name="T5" fmla="*/ 4 h 21"/>
                <a:gd name="T6" fmla="*/ 24 w 24"/>
                <a:gd name="T7" fmla="*/ 14 h 21"/>
                <a:gd name="T8" fmla="*/ 15 w 24"/>
                <a:gd name="T9" fmla="*/ 20 h 21"/>
                <a:gd name="T10" fmla="*/ 0 w 24"/>
                <a:gd name="T11" fmla="*/ 21 h 21"/>
                <a:gd name="T12" fmla="*/ 1 w 24"/>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1" y="5"/>
                  </a:moveTo>
                  <a:lnTo>
                    <a:pt x="13" y="0"/>
                  </a:lnTo>
                  <a:lnTo>
                    <a:pt x="24" y="4"/>
                  </a:lnTo>
                  <a:lnTo>
                    <a:pt x="24" y="14"/>
                  </a:lnTo>
                  <a:lnTo>
                    <a:pt x="15" y="20"/>
                  </a:lnTo>
                  <a:lnTo>
                    <a:pt x="0" y="21"/>
                  </a:lnTo>
                  <a:lnTo>
                    <a:pt x="1" y="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8" name="Freeform 2961"/>
            <p:cNvSpPr>
              <a:spLocks/>
            </p:cNvSpPr>
            <p:nvPr/>
          </p:nvSpPr>
          <p:spPr bwMode="auto">
            <a:xfrm>
              <a:off x="2894013" y="4659875"/>
              <a:ext cx="160338" cy="144463"/>
            </a:xfrm>
            <a:custGeom>
              <a:avLst/>
              <a:gdLst>
                <a:gd name="T0" fmla="*/ 11 w 101"/>
                <a:gd name="T1" fmla="*/ 23 h 91"/>
                <a:gd name="T2" fmla="*/ 22 w 101"/>
                <a:gd name="T3" fmla="*/ 11 h 91"/>
                <a:gd name="T4" fmla="*/ 63 w 101"/>
                <a:gd name="T5" fmla="*/ 0 h 91"/>
                <a:gd name="T6" fmla="*/ 90 w 101"/>
                <a:gd name="T7" fmla="*/ 6 h 91"/>
                <a:gd name="T8" fmla="*/ 101 w 101"/>
                <a:gd name="T9" fmla="*/ 29 h 91"/>
                <a:gd name="T10" fmla="*/ 99 w 101"/>
                <a:gd name="T11" fmla="*/ 53 h 91"/>
                <a:gd name="T12" fmla="*/ 92 w 101"/>
                <a:gd name="T13" fmla="*/ 78 h 91"/>
                <a:gd name="T14" fmla="*/ 41 w 101"/>
                <a:gd name="T15" fmla="*/ 91 h 91"/>
                <a:gd name="T16" fmla="*/ 1 w 101"/>
                <a:gd name="T17" fmla="*/ 44 h 91"/>
                <a:gd name="T18" fmla="*/ 0 w 101"/>
                <a:gd name="T19" fmla="*/ 32 h 91"/>
                <a:gd name="T20" fmla="*/ 11 w 101"/>
                <a:gd name="T21" fmla="*/ 2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91">
                  <a:moveTo>
                    <a:pt x="11" y="23"/>
                  </a:moveTo>
                  <a:lnTo>
                    <a:pt x="22" y="11"/>
                  </a:lnTo>
                  <a:lnTo>
                    <a:pt x="63" y="0"/>
                  </a:lnTo>
                  <a:lnTo>
                    <a:pt x="90" y="6"/>
                  </a:lnTo>
                  <a:lnTo>
                    <a:pt x="101" y="29"/>
                  </a:lnTo>
                  <a:lnTo>
                    <a:pt x="99" y="53"/>
                  </a:lnTo>
                  <a:lnTo>
                    <a:pt x="92" y="78"/>
                  </a:lnTo>
                  <a:lnTo>
                    <a:pt x="41" y="91"/>
                  </a:lnTo>
                  <a:lnTo>
                    <a:pt x="1" y="44"/>
                  </a:lnTo>
                  <a:lnTo>
                    <a:pt x="0" y="32"/>
                  </a:lnTo>
                  <a:lnTo>
                    <a:pt x="11" y="23"/>
                  </a:lnTo>
                  <a:close/>
                </a:path>
              </a:pathLst>
            </a:custGeom>
            <a:solidFill>
              <a:srgbClr val="E48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09" name="Freeform 2962"/>
            <p:cNvSpPr>
              <a:spLocks/>
            </p:cNvSpPr>
            <p:nvPr/>
          </p:nvSpPr>
          <p:spPr bwMode="auto">
            <a:xfrm>
              <a:off x="2873378" y="4624948"/>
              <a:ext cx="168275" cy="88900"/>
            </a:xfrm>
            <a:custGeom>
              <a:avLst/>
              <a:gdLst>
                <a:gd name="T0" fmla="*/ 0 w 106"/>
                <a:gd name="T1" fmla="*/ 53 h 56"/>
                <a:gd name="T2" fmla="*/ 18 w 106"/>
                <a:gd name="T3" fmla="*/ 56 h 56"/>
                <a:gd name="T4" fmla="*/ 31 w 106"/>
                <a:gd name="T5" fmla="*/ 37 h 56"/>
                <a:gd name="T6" fmla="*/ 43 w 106"/>
                <a:gd name="T7" fmla="*/ 33 h 56"/>
                <a:gd name="T8" fmla="*/ 62 w 106"/>
                <a:gd name="T9" fmla="*/ 25 h 56"/>
                <a:gd name="T10" fmla="*/ 106 w 106"/>
                <a:gd name="T11" fmla="*/ 28 h 56"/>
                <a:gd name="T12" fmla="*/ 89 w 106"/>
                <a:gd name="T13" fmla="*/ 5 h 56"/>
                <a:gd name="T14" fmla="*/ 58 w 106"/>
                <a:gd name="T15" fmla="*/ 0 h 56"/>
                <a:gd name="T16" fmla="*/ 46 w 106"/>
                <a:gd name="T17" fmla="*/ 0 h 56"/>
                <a:gd name="T18" fmla="*/ 30 w 106"/>
                <a:gd name="T19" fmla="*/ 4 h 56"/>
                <a:gd name="T20" fmla="*/ 16 w 106"/>
                <a:gd name="T21" fmla="*/ 13 h 56"/>
                <a:gd name="T22" fmla="*/ 5 w 106"/>
                <a:gd name="T23" fmla="*/ 34 h 56"/>
                <a:gd name="T24" fmla="*/ 3 w 106"/>
                <a:gd name="T25" fmla="*/ 43 h 56"/>
                <a:gd name="T26" fmla="*/ 0 w 106"/>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56">
                  <a:moveTo>
                    <a:pt x="0" y="53"/>
                  </a:moveTo>
                  <a:lnTo>
                    <a:pt x="18" y="56"/>
                  </a:lnTo>
                  <a:lnTo>
                    <a:pt x="31" y="37"/>
                  </a:lnTo>
                  <a:lnTo>
                    <a:pt x="43" y="33"/>
                  </a:lnTo>
                  <a:lnTo>
                    <a:pt x="62" y="25"/>
                  </a:lnTo>
                  <a:lnTo>
                    <a:pt x="106" y="28"/>
                  </a:lnTo>
                  <a:lnTo>
                    <a:pt x="89" y="5"/>
                  </a:lnTo>
                  <a:lnTo>
                    <a:pt x="58" y="0"/>
                  </a:lnTo>
                  <a:lnTo>
                    <a:pt x="46" y="0"/>
                  </a:lnTo>
                  <a:lnTo>
                    <a:pt x="30" y="4"/>
                  </a:lnTo>
                  <a:lnTo>
                    <a:pt x="16" y="13"/>
                  </a:lnTo>
                  <a:lnTo>
                    <a:pt x="5" y="34"/>
                  </a:lnTo>
                  <a:lnTo>
                    <a:pt x="3" y="43"/>
                  </a:lnTo>
                  <a:lnTo>
                    <a:pt x="0" y="5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10" name="Freeform 2963"/>
            <p:cNvSpPr>
              <a:spLocks/>
            </p:cNvSpPr>
            <p:nvPr/>
          </p:nvSpPr>
          <p:spPr bwMode="auto">
            <a:xfrm>
              <a:off x="2854328" y="4628123"/>
              <a:ext cx="144463" cy="103188"/>
            </a:xfrm>
            <a:custGeom>
              <a:avLst/>
              <a:gdLst>
                <a:gd name="T0" fmla="*/ 0 w 91"/>
                <a:gd name="T1" fmla="*/ 63 h 65"/>
                <a:gd name="T2" fmla="*/ 7 w 91"/>
                <a:gd name="T3" fmla="*/ 65 h 65"/>
                <a:gd name="T4" fmla="*/ 9 w 91"/>
                <a:gd name="T5" fmla="*/ 59 h 65"/>
                <a:gd name="T6" fmla="*/ 21 w 91"/>
                <a:gd name="T7" fmla="*/ 52 h 65"/>
                <a:gd name="T8" fmla="*/ 20 w 91"/>
                <a:gd name="T9" fmla="*/ 42 h 65"/>
                <a:gd name="T10" fmla="*/ 27 w 91"/>
                <a:gd name="T11" fmla="*/ 27 h 65"/>
                <a:gd name="T12" fmla="*/ 30 w 91"/>
                <a:gd name="T13" fmla="*/ 36 h 65"/>
                <a:gd name="T14" fmla="*/ 39 w 91"/>
                <a:gd name="T15" fmla="*/ 24 h 65"/>
                <a:gd name="T16" fmla="*/ 47 w 91"/>
                <a:gd name="T17" fmla="*/ 16 h 65"/>
                <a:gd name="T18" fmla="*/ 53 w 91"/>
                <a:gd name="T19" fmla="*/ 24 h 65"/>
                <a:gd name="T20" fmla="*/ 56 w 91"/>
                <a:gd name="T21" fmla="*/ 16 h 65"/>
                <a:gd name="T22" fmla="*/ 69 w 91"/>
                <a:gd name="T23" fmla="*/ 9 h 65"/>
                <a:gd name="T24" fmla="*/ 77 w 91"/>
                <a:gd name="T25" fmla="*/ 16 h 65"/>
                <a:gd name="T26" fmla="*/ 79 w 91"/>
                <a:gd name="T27" fmla="*/ 8 h 65"/>
                <a:gd name="T28" fmla="*/ 89 w 91"/>
                <a:gd name="T29" fmla="*/ 5 h 65"/>
                <a:gd name="T30" fmla="*/ 91 w 91"/>
                <a:gd name="T31" fmla="*/ 1 h 65"/>
                <a:gd name="T32" fmla="*/ 66 w 91"/>
                <a:gd name="T33" fmla="*/ 0 h 65"/>
                <a:gd name="T34" fmla="*/ 50 w 91"/>
                <a:gd name="T35" fmla="*/ 0 h 65"/>
                <a:gd name="T36" fmla="*/ 35 w 91"/>
                <a:gd name="T37" fmla="*/ 6 h 65"/>
                <a:gd name="T38" fmla="*/ 23 w 91"/>
                <a:gd name="T39" fmla="*/ 16 h 65"/>
                <a:gd name="T40" fmla="*/ 12 w 91"/>
                <a:gd name="T41" fmla="*/ 43 h 65"/>
                <a:gd name="T42" fmla="*/ 12 w 91"/>
                <a:gd name="T43" fmla="*/ 51 h 65"/>
                <a:gd name="T44" fmla="*/ 5 w 91"/>
                <a:gd name="T45" fmla="*/ 53 h 65"/>
                <a:gd name="T46" fmla="*/ 0 w 91"/>
                <a:gd name="T47"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65">
                  <a:moveTo>
                    <a:pt x="0" y="63"/>
                  </a:moveTo>
                  <a:lnTo>
                    <a:pt x="7" y="65"/>
                  </a:lnTo>
                  <a:lnTo>
                    <a:pt x="9" y="59"/>
                  </a:lnTo>
                  <a:lnTo>
                    <a:pt x="21" y="52"/>
                  </a:lnTo>
                  <a:lnTo>
                    <a:pt x="20" y="42"/>
                  </a:lnTo>
                  <a:lnTo>
                    <a:pt x="27" y="27"/>
                  </a:lnTo>
                  <a:lnTo>
                    <a:pt x="30" y="36"/>
                  </a:lnTo>
                  <a:lnTo>
                    <a:pt x="39" y="24"/>
                  </a:lnTo>
                  <a:lnTo>
                    <a:pt x="47" y="16"/>
                  </a:lnTo>
                  <a:lnTo>
                    <a:pt x="53" y="24"/>
                  </a:lnTo>
                  <a:lnTo>
                    <a:pt x="56" y="16"/>
                  </a:lnTo>
                  <a:lnTo>
                    <a:pt x="69" y="9"/>
                  </a:lnTo>
                  <a:lnTo>
                    <a:pt x="77" y="16"/>
                  </a:lnTo>
                  <a:lnTo>
                    <a:pt x="79" y="8"/>
                  </a:lnTo>
                  <a:lnTo>
                    <a:pt x="89" y="5"/>
                  </a:lnTo>
                  <a:lnTo>
                    <a:pt x="91" y="1"/>
                  </a:lnTo>
                  <a:lnTo>
                    <a:pt x="66" y="0"/>
                  </a:lnTo>
                  <a:lnTo>
                    <a:pt x="50" y="0"/>
                  </a:lnTo>
                  <a:lnTo>
                    <a:pt x="35" y="6"/>
                  </a:lnTo>
                  <a:lnTo>
                    <a:pt x="23" y="16"/>
                  </a:lnTo>
                  <a:lnTo>
                    <a:pt x="12" y="43"/>
                  </a:lnTo>
                  <a:lnTo>
                    <a:pt x="12" y="51"/>
                  </a:lnTo>
                  <a:lnTo>
                    <a:pt x="5" y="53"/>
                  </a:lnTo>
                  <a:lnTo>
                    <a:pt x="0" y="6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11" name="Freeform 2964"/>
            <p:cNvSpPr>
              <a:spLocks/>
            </p:cNvSpPr>
            <p:nvPr/>
          </p:nvSpPr>
          <p:spPr bwMode="auto">
            <a:xfrm>
              <a:off x="2903540" y="4734488"/>
              <a:ext cx="144463" cy="93663"/>
            </a:xfrm>
            <a:custGeom>
              <a:avLst/>
              <a:gdLst>
                <a:gd name="T0" fmla="*/ 0 w 91"/>
                <a:gd name="T1" fmla="*/ 0 h 59"/>
                <a:gd name="T2" fmla="*/ 17 w 91"/>
                <a:gd name="T3" fmla="*/ 9 h 59"/>
                <a:gd name="T4" fmla="*/ 35 w 91"/>
                <a:gd name="T5" fmla="*/ 22 h 59"/>
                <a:gd name="T6" fmla="*/ 56 w 91"/>
                <a:gd name="T7" fmla="*/ 17 h 59"/>
                <a:gd name="T8" fmla="*/ 75 w 91"/>
                <a:gd name="T9" fmla="*/ 23 h 59"/>
                <a:gd name="T10" fmla="*/ 78 w 91"/>
                <a:gd name="T11" fmla="*/ 28 h 59"/>
                <a:gd name="T12" fmla="*/ 91 w 91"/>
                <a:gd name="T13" fmla="*/ 17 h 59"/>
                <a:gd name="T14" fmla="*/ 81 w 91"/>
                <a:gd name="T15" fmla="*/ 39 h 59"/>
                <a:gd name="T16" fmla="*/ 77 w 91"/>
                <a:gd name="T17" fmla="*/ 51 h 59"/>
                <a:gd name="T18" fmla="*/ 67 w 91"/>
                <a:gd name="T19" fmla="*/ 59 h 59"/>
                <a:gd name="T20" fmla="*/ 46 w 91"/>
                <a:gd name="T21" fmla="*/ 59 h 59"/>
                <a:gd name="T22" fmla="*/ 12 w 91"/>
                <a:gd name="T23" fmla="*/ 43 h 59"/>
                <a:gd name="T24" fmla="*/ 3 w 91"/>
                <a:gd name="T25" fmla="*/ 15 h 59"/>
                <a:gd name="T26" fmla="*/ 0 w 91"/>
                <a:gd name="T2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59">
                  <a:moveTo>
                    <a:pt x="0" y="0"/>
                  </a:moveTo>
                  <a:lnTo>
                    <a:pt x="17" y="9"/>
                  </a:lnTo>
                  <a:lnTo>
                    <a:pt x="35" y="22"/>
                  </a:lnTo>
                  <a:lnTo>
                    <a:pt x="56" y="17"/>
                  </a:lnTo>
                  <a:lnTo>
                    <a:pt x="75" y="23"/>
                  </a:lnTo>
                  <a:lnTo>
                    <a:pt x="78" y="28"/>
                  </a:lnTo>
                  <a:lnTo>
                    <a:pt x="91" y="17"/>
                  </a:lnTo>
                  <a:lnTo>
                    <a:pt x="81" y="39"/>
                  </a:lnTo>
                  <a:lnTo>
                    <a:pt x="77" y="51"/>
                  </a:lnTo>
                  <a:lnTo>
                    <a:pt x="67" y="59"/>
                  </a:lnTo>
                  <a:lnTo>
                    <a:pt x="46" y="59"/>
                  </a:lnTo>
                  <a:lnTo>
                    <a:pt x="12" y="43"/>
                  </a:lnTo>
                  <a:lnTo>
                    <a:pt x="3" y="15"/>
                  </a:lnTo>
                  <a:lnTo>
                    <a:pt x="0" y="0"/>
                  </a:lnTo>
                  <a:close/>
                </a:path>
              </a:pathLst>
            </a:custGeom>
            <a:solidFill>
              <a:srgbClr val="A3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12" name="Freeform 2965"/>
            <p:cNvSpPr>
              <a:spLocks/>
            </p:cNvSpPr>
            <p:nvPr/>
          </p:nvSpPr>
          <p:spPr bwMode="auto">
            <a:xfrm>
              <a:off x="2932113" y="4699561"/>
              <a:ext cx="57150" cy="33338"/>
            </a:xfrm>
            <a:custGeom>
              <a:avLst/>
              <a:gdLst>
                <a:gd name="T0" fmla="*/ 5 w 36"/>
                <a:gd name="T1" fmla="*/ 2 h 21"/>
                <a:gd name="T2" fmla="*/ 36 w 36"/>
                <a:gd name="T3" fmla="*/ 0 h 21"/>
                <a:gd name="T4" fmla="*/ 23 w 36"/>
                <a:gd name="T5" fmla="*/ 21 h 21"/>
                <a:gd name="T6" fmla="*/ 0 w 36"/>
                <a:gd name="T7" fmla="*/ 9 h 21"/>
                <a:gd name="T8" fmla="*/ 5 w 36"/>
                <a:gd name="T9" fmla="*/ 2 h 21"/>
              </a:gdLst>
              <a:ahLst/>
              <a:cxnLst>
                <a:cxn ang="0">
                  <a:pos x="T0" y="T1"/>
                </a:cxn>
                <a:cxn ang="0">
                  <a:pos x="T2" y="T3"/>
                </a:cxn>
                <a:cxn ang="0">
                  <a:pos x="T4" y="T5"/>
                </a:cxn>
                <a:cxn ang="0">
                  <a:pos x="T6" y="T7"/>
                </a:cxn>
                <a:cxn ang="0">
                  <a:pos x="T8" y="T9"/>
                </a:cxn>
              </a:cxnLst>
              <a:rect l="0" t="0" r="r" b="b"/>
              <a:pathLst>
                <a:path w="36" h="21">
                  <a:moveTo>
                    <a:pt x="5" y="2"/>
                  </a:moveTo>
                  <a:lnTo>
                    <a:pt x="36" y="0"/>
                  </a:lnTo>
                  <a:lnTo>
                    <a:pt x="23" y="21"/>
                  </a:lnTo>
                  <a:lnTo>
                    <a:pt x="0" y="9"/>
                  </a:lnTo>
                  <a:lnTo>
                    <a:pt x="5" y="2"/>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13" name="Freeform 2966"/>
            <p:cNvSpPr>
              <a:spLocks/>
            </p:cNvSpPr>
            <p:nvPr/>
          </p:nvSpPr>
          <p:spPr bwMode="auto">
            <a:xfrm>
              <a:off x="3013076" y="4702736"/>
              <a:ext cx="44450" cy="26988"/>
            </a:xfrm>
            <a:custGeom>
              <a:avLst/>
              <a:gdLst>
                <a:gd name="T0" fmla="*/ 5 w 28"/>
                <a:gd name="T1" fmla="*/ 0 h 17"/>
                <a:gd name="T2" fmla="*/ 28 w 28"/>
                <a:gd name="T3" fmla="*/ 3 h 17"/>
                <a:gd name="T4" fmla="*/ 25 w 28"/>
                <a:gd name="T5" fmla="*/ 15 h 17"/>
                <a:gd name="T6" fmla="*/ 4 w 28"/>
                <a:gd name="T7" fmla="*/ 17 h 17"/>
                <a:gd name="T8" fmla="*/ 0 w 28"/>
                <a:gd name="T9" fmla="*/ 5 h 17"/>
                <a:gd name="T10" fmla="*/ 5 w 28"/>
                <a:gd name="T11" fmla="*/ 0 h 17"/>
              </a:gdLst>
              <a:ahLst/>
              <a:cxnLst>
                <a:cxn ang="0">
                  <a:pos x="T0" y="T1"/>
                </a:cxn>
                <a:cxn ang="0">
                  <a:pos x="T2" y="T3"/>
                </a:cxn>
                <a:cxn ang="0">
                  <a:pos x="T4" y="T5"/>
                </a:cxn>
                <a:cxn ang="0">
                  <a:pos x="T6" y="T7"/>
                </a:cxn>
                <a:cxn ang="0">
                  <a:pos x="T8" y="T9"/>
                </a:cxn>
                <a:cxn ang="0">
                  <a:pos x="T10" y="T11"/>
                </a:cxn>
              </a:cxnLst>
              <a:rect l="0" t="0" r="r" b="b"/>
              <a:pathLst>
                <a:path w="28" h="17">
                  <a:moveTo>
                    <a:pt x="5" y="0"/>
                  </a:moveTo>
                  <a:lnTo>
                    <a:pt x="28" y="3"/>
                  </a:lnTo>
                  <a:lnTo>
                    <a:pt x="25" y="15"/>
                  </a:lnTo>
                  <a:lnTo>
                    <a:pt x="4" y="17"/>
                  </a:lnTo>
                  <a:lnTo>
                    <a:pt x="0" y="5"/>
                  </a:lnTo>
                  <a:lnTo>
                    <a:pt x="5" y="0"/>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14" name="Freeform 2967"/>
            <p:cNvSpPr>
              <a:spLocks/>
            </p:cNvSpPr>
            <p:nvPr/>
          </p:nvSpPr>
          <p:spPr bwMode="auto">
            <a:xfrm>
              <a:off x="2895601" y="4690036"/>
              <a:ext cx="171450" cy="46038"/>
            </a:xfrm>
            <a:custGeom>
              <a:avLst/>
              <a:gdLst>
                <a:gd name="T0" fmla="*/ 0 w 108"/>
                <a:gd name="T1" fmla="*/ 13 h 29"/>
                <a:gd name="T2" fmla="*/ 9 w 108"/>
                <a:gd name="T3" fmla="*/ 5 h 29"/>
                <a:gd name="T4" fmla="*/ 32 w 108"/>
                <a:gd name="T5" fmla="*/ 1 h 29"/>
                <a:gd name="T6" fmla="*/ 66 w 108"/>
                <a:gd name="T7" fmla="*/ 0 h 29"/>
                <a:gd name="T8" fmla="*/ 96 w 108"/>
                <a:gd name="T9" fmla="*/ 5 h 29"/>
                <a:gd name="T10" fmla="*/ 105 w 108"/>
                <a:gd name="T11" fmla="*/ 7 h 29"/>
                <a:gd name="T12" fmla="*/ 108 w 108"/>
                <a:gd name="T13" fmla="*/ 17 h 29"/>
                <a:gd name="T14" fmla="*/ 99 w 108"/>
                <a:gd name="T15" fmla="*/ 29 h 29"/>
                <a:gd name="T16" fmla="*/ 87 w 108"/>
                <a:gd name="T17" fmla="*/ 24 h 29"/>
                <a:gd name="T18" fmla="*/ 97 w 108"/>
                <a:gd name="T19" fmla="*/ 22 h 29"/>
                <a:gd name="T20" fmla="*/ 97 w 108"/>
                <a:gd name="T21" fmla="*/ 15 h 29"/>
                <a:gd name="T22" fmla="*/ 91 w 108"/>
                <a:gd name="T23" fmla="*/ 12 h 29"/>
                <a:gd name="T24" fmla="*/ 91 w 108"/>
                <a:gd name="T25" fmla="*/ 17 h 29"/>
                <a:gd name="T26" fmla="*/ 88 w 108"/>
                <a:gd name="T27" fmla="*/ 17 h 29"/>
                <a:gd name="T28" fmla="*/ 85 w 108"/>
                <a:gd name="T29" fmla="*/ 16 h 29"/>
                <a:gd name="T30" fmla="*/ 88 w 108"/>
                <a:gd name="T31" fmla="*/ 10 h 29"/>
                <a:gd name="T32" fmla="*/ 81 w 108"/>
                <a:gd name="T33" fmla="*/ 9 h 29"/>
                <a:gd name="T34" fmla="*/ 64 w 108"/>
                <a:gd name="T35" fmla="*/ 7 h 29"/>
                <a:gd name="T36" fmla="*/ 42 w 108"/>
                <a:gd name="T37" fmla="*/ 10 h 29"/>
                <a:gd name="T38" fmla="*/ 46 w 108"/>
                <a:gd name="T39" fmla="*/ 13 h 29"/>
                <a:gd name="T40" fmla="*/ 42 w 108"/>
                <a:gd name="T41" fmla="*/ 18 h 29"/>
                <a:gd name="T42" fmla="*/ 38 w 108"/>
                <a:gd name="T43" fmla="*/ 16 h 29"/>
                <a:gd name="T44" fmla="*/ 36 w 108"/>
                <a:gd name="T45" fmla="*/ 10 h 29"/>
                <a:gd name="T46" fmla="*/ 0 w 108"/>
                <a:gd name="T4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29">
                  <a:moveTo>
                    <a:pt x="0" y="13"/>
                  </a:moveTo>
                  <a:lnTo>
                    <a:pt x="9" y="5"/>
                  </a:lnTo>
                  <a:lnTo>
                    <a:pt x="32" y="1"/>
                  </a:lnTo>
                  <a:lnTo>
                    <a:pt x="66" y="0"/>
                  </a:lnTo>
                  <a:lnTo>
                    <a:pt x="96" y="5"/>
                  </a:lnTo>
                  <a:lnTo>
                    <a:pt x="105" y="7"/>
                  </a:lnTo>
                  <a:lnTo>
                    <a:pt x="108" y="17"/>
                  </a:lnTo>
                  <a:lnTo>
                    <a:pt x="99" y="29"/>
                  </a:lnTo>
                  <a:lnTo>
                    <a:pt x="87" y="24"/>
                  </a:lnTo>
                  <a:lnTo>
                    <a:pt x="97" y="22"/>
                  </a:lnTo>
                  <a:lnTo>
                    <a:pt x="97" y="15"/>
                  </a:lnTo>
                  <a:lnTo>
                    <a:pt x="91" y="12"/>
                  </a:lnTo>
                  <a:lnTo>
                    <a:pt x="91" y="17"/>
                  </a:lnTo>
                  <a:lnTo>
                    <a:pt x="88" y="17"/>
                  </a:lnTo>
                  <a:lnTo>
                    <a:pt x="85" y="16"/>
                  </a:lnTo>
                  <a:lnTo>
                    <a:pt x="88" y="10"/>
                  </a:lnTo>
                  <a:lnTo>
                    <a:pt x="81" y="9"/>
                  </a:lnTo>
                  <a:lnTo>
                    <a:pt x="64" y="7"/>
                  </a:lnTo>
                  <a:lnTo>
                    <a:pt x="42" y="10"/>
                  </a:lnTo>
                  <a:lnTo>
                    <a:pt x="46" y="13"/>
                  </a:lnTo>
                  <a:lnTo>
                    <a:pt x="42" y="18"/>
                  </a:lnTo>
                  <a:lnTo>
                    <a:pt x="38" y="16"/>
                  </a:lnTo>
                  <a:lnTo>
                    <a:pt x="36"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115" name="Group 2970"/>
            <p:cNvGrpSpPr>
              <a:grpSpLocks/>
            </p:cNvGrpSpPr>
            <p:nvPr/>
          </p:nvGrpSpPr>
          <p:grpSpPr bwMode="auto">
            <a:xfrm>
              <a:off x="2974976" y="4897998"/>
              <a:ext cx="107950" cy="69850"/>
              <a:chOff x="1874" y="3043"/>
              <a:chExt cx="68" cy="44"/>
            </a:xfrm>
          </p:grpSpPr>
          <p:sp>
            <p:nvSpPr>
              <p:cNvPr id="4129" name="Freeform 2968"/>
              <p:cNvSpPr>
                <a:spLocks/>
              </p:cNvSpPr>
              <p:nvPr/>
            </p:nvSpPr>
            <p:spPr bwMode="auto">
              <a:xfrm>
                <a:off x="1874" y="3043"/>
                <a:ext cx="68" cy="44"/>
              </a:xfrm>
              <a:custGeom>
                <a:avLst/>
                <a:gdLst>
                  <a:gd name="T0" fmla="*/ 30 w 68"/>
                  <a:gd name="T1" fmla="*/ 5 h 44"/>
                  <a:gd name="T2" fmla="*/ 52 w 68"/>
                  <a:gd name="T3" fmla="*/ 1 h 44"/>
                  <a:gd name="T4" fmla="*/ 66 w 68"/>
                  <a:gd name="T5" fmla="*/ 12 h 44"/>
                  <a:gd name="T6" fmla="*/ 62 w 68"/>
                  <a:gd name="T7" fmla="*/ 17 h 44"/>
                  <a:gd name="T8" fmla="*/ 58 w 68"/>
                  <a:gd name="T9" fmla="*/ 15 h 44"/>
                  <a:gd name="T10" fmla="*/ 42 w 68"/>
                  <a:gd name="T11" fmla="*/ 15 h 44"/>
                  <a:gd name="T12" fmla="*/ 55 w 68"/>
                  <a:gd name="T13" fmla="*/ 17 h 44"/>
                  <a:gd name="T14" fmla="*/ 64 w 68"/>
                  <a:gd name="T15" fmla="*/ 20 h 44"/>
                  <a:gd name="T16" fmla="*/ 61 w 68"/>
                  <a:gd name="T17" fmla="*/ 24 h 44"/>
                  <a:gd name="T18" fmla="*/ 62 w 68"/>
                  <a:gd name="T19" fmla="*/ 30 h 44"/>
                  <a:gd name="T20" fmla="*/ 58 w 68"/>
                  <a:gd name="T21" fmla="*/ 34 h 44"/>
                  <a:gd name="T22" fmla="*/ 58 w 68"/>
                  <a:gd name="T23" fmla="*/ 37 h 44"/>
                  <a:gd name="T24" fmla="*/ 56 w 68"/>
                  <a:gd name="T25" fmla="*/ 40 h 44"/>
                  <a:gd name="T26" fmla="*/ 53 w 68"/>
                  <a:gd name="T27" fmla="*/ 43 h 44"/>
                  <a:gd name="T28" fmla="*/ 47 w 68"/>
                  <a:gd name="T29" fmla="*/ 44 h 44"/>
                  <a:gd name="T30" fmla="*/ 40 w 68"/>
                  <a:gd name="T31" fmla="*/ 44 h 44"/>
                  <a:gd name="T32" fmla="*/ 32 w 68"/>
                  <a:gd name="T33" fmla="*/ 43 h 44"/>
                  <a:gd name="T34" fmla="*/ 28 w 68"/>
                  <a:gd name="T35" fmla="*/ 42 h 44"/>
                  <a:gd name="T36" fmla="*/ 7 w 68"/>
                  <a:gd name="T37" fmla="*/ 40 h 44"/>
                  <a:gd name="T38" fmla="*/ 0 w 68"/>
                  <a:gd name="T39" fmla="*/ 33 h 44"/>
                  <a:gd name="T40" fmla="*/ 6 w 68"/>
                  <a:gd name="T41" fmla="*/ 35 h 44"/>
                  <a:gd name="T42" fmla="*/ 11 w 68"/>
                  <a:gd name="T43" fmla="*/ 41 h 44"/>
                  <a:gd name="T44" fmla="*/ 28 w 68"/>
                  <a:gd name="T45" fmla="*/ 40 h 44"/>
                  <a:gd name="T46" fmla="*/ 33 w 68"/>
                  <a:gd name="T47" fmla="*/ 40 h 44"/>
                  <a:gd name="T48" fmla="*/ 42 w 68"/>
                  <a:gd name="T49" fmla="*/ 43 h 44"/>
                  <a:gd name="T50" fmla="*/ 50 w 68"/>
                  <a:gd name="T51" fmla="*/ 42 h 44"/>
                  <a:gd name="T52" fmla="*/ 53 w 68"/>
                  <a:gd name="T53" fmla="*/ 40 h 44"/>
                  <a:gd name="T54" fmla="*/ 53 w 68"/>
                  <a:gd name="T55" fmla="*/ 35 h 44"/>
                  <a:gd name="T56" fmla="*/ 54 w 68"/>
                  <a:gd name="T57" fmla="*/ 33 h 44"/>
                  <a:gd name="T58" fmla="*/ 59 w 68"/>
                  <a:gd name="T59" fmla="*/ 28 h 44"/>
                  <a:gd name="T60" fmla="*/ 49 w 68"/>
                  <a:gd name="T61" fmla="*/ 24 h 44"/>
                  <a:gd name="T62" fmla="*/ 61 w 68"/>
                  <a:gd name="T63" fmla="*/ 22 h 44"/>
                  <a:gd name="T64" fmla="*/ 57 w 68"/>
                  <a:gd name="T65" fmla="*/ 18 h 44"/>
                  <a:gd name="T66" fmla="*/ 47 w 68"/>
                  <a:gd name="T67" fmla="*/ 17 h 44"/>
                  <a:gd name="T68" fmla="*/ 40 w 68"/>
                  <a:gd name="T69" fmla="*/ 15 h 44"/>
                  <a:gd name="T70" fmla="*/ 43 w 68"/>
                  <a:gd name="T71" fmla="*/ 11 h 44"/>
                  <a:gd name="T72" fmla="*/ 51 w 68"/>
                  <a:gd name="T73" fmla="*/ 9 h 44"/>
                  <a:gd name="T74" fmla="*/ 61 w 68"/>
                  <a:gd name="T75" fmla="*/ 15 h 44"/>
                  <a:gd name="T76" fmla="*/ 65 w 68"/>
                  <a:gd name="T77" fmla="*/ 13 h 44"/>
                  <a:gd name="T78" fmla="*/ 60 w 68"/>
                  <a:gd name="T79" fmla="*/ 7 h 44"/>
                  <a:gd name="T80" fmla="*/ 55 w 68"/>
                  <a:gd name="T81" fmla="*/ 2 h 44"/>
                  <a:gd name="T82" fmla="*/ 48 w 68"/>
                  <a:gd name="T83" fmla="*/ 5 h 44"/>
                  <a:gd name="T84" fmla="*/ 39 w 68"/>
                  <a:gd name="T85" fmla="*/ 7 h 44"/>
                  <a:gd name="T86" fmla="*/ 30 w 68"/>
                  <a:gd name="T87" fmla="*/ 8 h 44"/>
                  <a:gd name="T88" fmla="*/ 20 w 68"/>
                  <a:gd name="T89" fmla="*/ 7 h 44"/>
                  <a:gd name="T90" fmla="*/ 13 w 68"/>
                  <a:gd name="T91"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4">
                    <a:moveTo>
                      <a:pt x="12" y="4"/>
                    </a:moveTo>
                    <a:lnTo>
                      <a:pt x="30" y="5"/>
                    </a:lnTo>
                    <a:lnTo>
                      <a:pt x="40" y="6"/>
                    </a:lnTo>
                    <a:lnTo>
                      <a:pt x="52" y="1"/>
                    </a:lnTo>
                    <a:lnTo>
                      <a:pt x="57" y="0"/>
                    </a:lnTo>
                    <a:lnTo>
                      <a:pt x="66" y="12"/>
                    </a:lnTo>
                    <a:lnTo>
                      <a:pt x="68" y="15"/>
                    </a:lnTo>
                    <a:lnTo>
                      <a:pt x="62" y="17"/>
                    </a:lnTo>
                    <a:lnTo>
                      <a:pt x="59" y="17"/>
                    </a:lnTo>
                    <a:lnTo>
                      <a:pt x="58" y="15"/>
                    </a:lnTo>
                    <a:lnTo>
                      <a:pt x="51" y="10"/>
                    </a:lnTo>
                    <a:lnTo>
                      <a:pt x="42" y="15"/>
                    </a:lnTo>
                    <a:lnTo>
                      <a:pt x="43" y="15"/>
                    </a:lnTo>
                    <a:lnTo>
                      <a:pt x="55" y="17"/>
                    </a:lnTo>
                    <a:lnTo>
                      <a:pt x="62" y="18"/>
                    </a:lnTo>
                    <a:lnTo>
                      <a:pt x="64" y="20"/>
                    </a:lnTo>
                    <a:lnTo>
                      <a:pt x="64" y="24"/>
                    </a:lnTo>
                    <a:lnTo>
                      <a:pt x="61" y="24"/>
                    </a:lnTo>
                    <a:lnTo>
                      <a:pt x="61" y="26"/>
                    </a:lnTo>
                    <a:lnTo>
                      <a:pt x="62" y="30"/>
                    </a:lnTo>
                    <a:lnTo>
                      <a:pt x="61" y="32"/>
                    </a:lnTo>
                    <a:lnTo>
                      <a:pt x="58" y="34"/>
                    </a:lnTo>
                    <a:lnTo>
                      <a:pt x="56" y="35"/>
                    </a:lnTo>
                    <a:lnTo>
                      <a:pt x="58" y="37"/>
                    </a:lnTo>
                    <a:lnTo>
                      <a:pt x="57" y="39"/>
                    </a:lnTo>
                    <a:lnTo>
                      <a:pt x="56" y="40"/>
                    </a:lnTo>
                    <a:lnTo>
                      <a:pt x="55" y="42"/>
                    </a:lnTo>
                    <a:lnTo>
                      <a:pt x="53" y="43"/>
                    </a:lnTo>
                    <a:lnTo>
                      <a:pt x="51" y="44"/>
                    </a:lnTo>
                    <a:lnTo>
                      <a:pt x="47" y="44"/>
                    </a:lnTo>
                    <a:lnTo>
                      <a:pt x="44" y="44"/>
                    </a:lnTo>
                    <a:lnTo>
                      <a:pt x="40" y="44"/>
                    </a:lnTo>
                    <a:lnTo>
                      <a:pt x="35" y="43"/>
                    </a:lnTo>
                    <a:lnTo>
                      <a:pt x="32" y="43"/>
                    </a:lnTo>
                    <a:lnTo>
                      <a:pt x="30" y="42"/>
                    </a:lnTo>
                    <a:lnTo>
                      <a:pt x="28" y="42"/>
                    </a:lnTo>
                    <a:lnTo>
                      <a:pt x="18" y="44"/>
                    </a:lnTo>
                    <a:lnTo>
                      <a:pt x="7" y="40"/>
                    </a:lnTo>
                    <a:lnTo>
                      <a:pt x="3" y="35"/>
                    </a:lnTo>
                    <a:lnTo>
                      <a:pt x="0" y="33"/>
                    </a:lnTo>
                    <a:lnTo>
                      <a:pt x="1" y="30"/>
                    </a:lnTo>
                    <a:lnTo>
                      <a:pt x="6" y="35"/>
                    </a:lnTo>
                    <a:lnTo>
                      <a:pt x="7" y="37"/>
                    </a:lnTo>
                    <a:lnTo>
                      <a:pt x="11" y="41"/>
                    </a:lnTo>
                    <a:lnTo>
                      <a:pt x="19" y="42"/>
                    </a:lnTo>
                    <a:lnTo>
                      <a:pt x="28" y="40"/>
                    </a:lnTo>
                    <a:lnTo>
                      <a:pt x="31" y="40"/>
                    </a:lnTo>
                    <a:lnTo>
                      <a:pt x="33" y="40"/>
                    </a:lnTo>
                    <a:lnTo>
                      <a:pt x="37" y="42"/>
                    </a:lnTo>
                    <a:lnTo>
                      <a:pt x="42" y="43"/>
                    </a:lnTo>
                    <a:lnTo>
                      <a:pt x="46" y="42"/>
                    </a:lnTo>
                    <a:lnTo>
                      <a:pt x="50" y="42"/>
                    </a:lnTo>
                    <a:lnTo>
                      <a:pt x="52" y="40"/>
                    </a:lnTo>
                    <a:lnTo>
                      <a:pt x="53" y="40"/>
                    </a:lnTo>
                    <a:lnTo>
                      <a:pt x="55" y="37"/>
                    </a:lnTo>
                    <a:lnTo>
                      <a:pt x="53" y="35"/>
                    </a:lnTo>
                    <a:lnTo>
                      <a:pt x="42" y="32"/>
                    </a:lnTo>
                    <a:lnTo>
                      <a:pt x="54" y="33"/>
                    </a:lnTo>
                    <a:lnTo>
                      <a:pt x="58" y="32"/>
                    </a:lnTo>
                    <a:lnTo>
                      <a:pt x="59" y="28"/>
                    </a:lnTo>
                    <a:lnTo>
                      <a:pt x="57" y="25"/>
                    </a:lnTo>
                    <a:lnTo>
                      <a:pt x="49" y="24"/>
                    </a:lnTo>
                    <a:lnTo>
                      <a:pt x="58" y="24"/>
                    </a:lnTo>
                    <a:lnTo>
                      <a:pt x="61" y="22"/>
                    </a:lnTo>
                    <a:lnTo>
                      <a:pt x="60" y="20"/>
                    </a:lnTo>
                    <a:lnTo>
                      <a:pt x="57" y="18"/>
                    </a:lnTo>
                    <a:lnTo>
                      <a:pt x="52" y="18"/>
                    </a:lnTo>
                    <a:lnTo>
                      <a:pt x="47" y="17"/>
                    </a:lnTo>
                    <a:lnTo>
                      <a:pt x="43" y="16"/>
                    </a:lnTo>
                    <a:lnTo>
                      <a:pt x="40" y="15"/>
                    </a:lnTo>
                    <a:lnTo>
                      <a:pt x="38" y="15"/>
                    </a:lnTo>
                    <a:lnTo>
                      <a:pt x="43" y="11"/>
                    </a:lnTo>
                    <a:lnTo>
                      <a:pt x="49" y="9"/>
                    </a:lnTo>
                    <a:lnTo>
                      <a:pt x="51" y="9"/>
                    </a:lnTo>
                    <a:lnTo>
                      <a:pt x="57" y="12"/>
                    </a:lnTo>
                    <a:lnTo>
                      <a:pt x="61" y="15"/>
                    </a:lnTo>
                    <a:lnTo>
                      <a:pt x="64" y="14"/>
                    </a:lnTo>
                    <a:lnTo>
                      <a:pt x="65" y="13"/>
                    </a:lnTo>
                    <a:lnTo>
                      <a:pt x="63" y="10"/>
                    </a:lnTo>
                    <a:lnTo>
                      <a:pt x="60" y="7"/>
                    </a:lnTo>
                    <a:lnTo>
                      <a:pt x="58" y="4"/>
                    </a:lnTo>
                    <a:lnTo>
                      <a:pt x="55" y="2"/>
                    </a:lnTo>
                    <a:lnTo>
                      <a:pt x="52" y="3"/>
                    </a:lnTo>
                    <a:lnTo>
                      <a:pt x="48" y="5"/>
                    </a:lnTo>
                    <a:lnTo>
                      <a:pt x="42" y="7"/>
                    </a:lnTo>
                    <a:lnTo>
                      <a:pt x="39" y="7"/>
                    </a:lnTo>
                    <a:lnTo>
                      <a:pt x="34" y="8"/>
                    </a:lnTo>
                    <a:lnTo>
                      <a:pt x="30" y="8"/>
                    </a:lnTo>
                    <a:lnTo>
                      <a:pt x="25" y="7"/>
                    </a:lnTo>
                    <a:lnTo>
                      <a:pt x="20" y="7"/>
                    </a:lnTo>
                    <a:lnTo>
                      <a:pt x="16" y="6"/>
                    </a:lnTo>
                    <a:lnTo>
                      <a:pt x="13" y="6"/>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30" name="Freeform 2969"/>
              <p:cNvSpPr>
                <a:spLocks/>
              </p:cNvSpPr>
              <p:nvPr/>
            </p:nvSpPr>
            <p:spPr bwMode="auto">
              <a:xfrm>
                <a:off x="1874" y="3043"/>
                <a:ext cx="68" cy="44"/>
              </a:xfrm>
              <a:custGeom>
                <a:avLst/>
                <a:gdLst>
                  <a:gd name="T0" fmla="*/ 30 w 68"/>
                  <a:gd name="T1" fmla="*/ 5 h 44"/>
                  <a:gd name="T2" fmla="*/ 52 w 68"/>
                  <a:gd name="T3" fmla="*/ 1 h 44"/>
                  <a:gd name="T4" fmla="*/ 66 w 68"/>
                  <a:gd name="T5" fmla="*/ 12 h 44"/>
                  <a:gd name="T6" fmla="*/ 62 w 68"/>
                  <a:gd name="T7" fmla="*/ 17 h 44"/>
                  <a:gd name="T8" fmla="*/ 58 w 68"/>
                  <a:gd name="T9" fmla="*/ 15 h 44"/>
                  <a:gd name="T10" fmla="*/ 42 w 68"/>
                  <a:gd name="T11" fmla="*/ 15 h 44"/>
                  <a:gd name="T12" fmla="*/ 55 w 68"/>
                  <a:gd name="T13" fmla="*/ 17 h 44"/>
                  <a:gd name="T14" fmla="*/ 64 w 68"/>
                  <a:gd name="T15" fmla="*/ 20 h 44"/>
                  <a:gd name="T16" fmla="*/ 61 w 68"/>
                  <a:gd name="T17" fmla="*/ 24 h 44"/>
                  <a:gd name="T18" fmla="*/ 62 w 68"/>
                  <a:gd name="T19" fmla="*/ 30 h 44"/>
                  <a:gd name="T20" fmla="*/ 58 w 68"/>
                  <a:gd name="T21" fmla="*/ 34 h 44"/>
                  <a:gd name="T22" fmla="*/ 58 w 68"/>
                  <a:gd name="T23" fmla="*/ 37 h 44"/>
                  <a:gd name="T24" fmla="*/ 56 w 68"/>
                  <a:gd name="T25" fmla="*/ 40 h 44"/>
                  <a:gd name="T26" fmla="*/ 53 w 68"/>
                  <a:gd name="T27" fmla="*/ 43 h 44"/>
                  <a:gd name="T28" fmla="*/ 47 w 68"/>
                  <a:gd name="T29" fmla="*/ 44 h 44"/>
                  <a:gd name="T30" fmla="*/ 40 w 68"/>
                  <a:gd name="T31" fmla="*/ 44 h 44"/>
                  <a:gd name="T32" fmla="*/ 32 w 68"/>
                  <a:gd name="T33" fmla="*/ 43 h 44"/>
                  <a:gd name="T34" fmla="*/ 28 w 68"/>
                  <a:gd name="T35" fmla="*/ 42 h 44"/>
                  <a:gd name="T36" fmla="*/ 7 w 68"/>
                  <a:gd name="T37" fmla="*/ 40 h 44"/>
                  <a:gd name="T38" fmla="*/ 0 w 68"/>
                  <a:gd name="T39" fmla="*/ 33 h 44"/>
                  <a:gd name="T40" fmla="*/ 6 w 68"/>
                  <a:gd name="T41" fmla="*/ 35 h 44"/>
                  <a:gd name="T42" fmla="*/ 11 w 68"/>
                  <a:gd name="T43" fmla="*/ 41 h 44"/>
                  <a:gd name="T44" fmla="*/ 28 w 68"/>
                  <a:gd name="T45" fmla="*/ 40 h 44"/>
                  <a:gd name="T46" fmla="*/ 33 w 68"/>
                  <a:gd name="T47" fmla="*/ 40 h 44"/>
                  <a:gd name="T48" fmla="*/ 42 w 68"/>
                  <a:gd name="T49" fmla="*/ 43 h 44"/>
                  <a:gd name="T50" fmla="*/ 50 w 68"/>
                  <a:gd name="T51" fmla="*/ 42 h 44"/>
                  <a:gd name="T52" fmla="*/ 53 w 68"/>
                  <a:gd name="T53" fmla="*/ 40 h 44"/>
                  <a:gd name="T54" fmla="*/ 53 w 68"/>
                  <a:gd name="T55" fmla="*/ 35 h 44"/>
                  <a:gd name="T56" fmla="*/ 54 w 68"/>
                  <a:gd name="T57" fmla="*/ 33 h 44"/>
                  <a:gd name="T58" fmla="*/ 59 w 68"/>
                  <a:gd name="T59" fmla="*/ 28 h 44"/>
                  <a:gd name="T60" fmla="*/ 49 w 68"/>
                  <a:gd name="T61" fmla="*/ 24 h 44"/>
                  <a:gd name="T62" fmla="*/ 61 w 68"/>
                  <a:gd name="T63" fmla="*/ 22 h 44"/>
                  <a:gd name="T64" fmla="*/ 57 w 68"/>
                  <a:gd name="T65" fmla="*/ 18 h 44"/>
                  <a:gd name="T66" fmla="*/ 47 w 68"/>
                  <a:gd name="T67" fmla="*/ 17 h 44"/>
                  <a:gd name="T68" fmla="*/ 40 w 68"/>
                  <a:gd name="T69" fmla="*/ 15 h 44"/>
                  <a:gd name="T70" fmla="*/ 43 w 68"/>
                  <a:gd name="T71" fmla="*/ 11 h 44"/>
                  <a:gd name="T72" fmla="*/ 51 w 68"/>
                  <a:gd name="T73" fmla="*/ 9 h 44"/>
                  <a:gd name="T74" fmla="*/ 61 w 68"/>
                  <a:gd name="T75" fmla="*/ 15 h 44"/>
                  <a:gd name="T76" fmla="*/ 65 w 68"/>
                  <a:gd name="T77" fmla="*/ 13 h 44"/>
                  <a:gd name="T78" fmla="*/ 60 w 68"/>
                  <a:gd name="T79" fmla="*/ 7 h 44"/>
                  <a:gd name="T80" fmla="*/ 55 w 68"/>
                  <a:gd name="T81" fmla="*/ 2 h 44"/>
                  <a:gd name="T82" fmla="*/ 48 w 68"/>
                  <a:gd name="T83" fmla="*/ 5 h 44"/>
                  <a:gd name="T84" fmla="*/ 39 w 68"/>
                  <a:gd name="T85" fmla="*/ 7 h 44"/>
                  <a:gd name="T86" fmla="*/ 30 w 68"/>
                  <a:gd name="T87" fmla="*/ 8 h 44"/>
                  <a:gd name="T88" fmla="*/ 20 w 68"/>
                  <a:gd name="T89" fmla="*/ 7 h 44"/>
                  <a:gd name="T90" fmla="*/ 13 w 68"/>
                  <a:gd name="T91"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4">
                    <a:moveTo>
                      <a:pt x="12" y="4"/>
                    </a:moveTo>
                    <a:lnTo>
                      <a:pt x="30" y="5"/>
                    </a:lnTo>
                    <a:lnTo>
                      <a:pt x="40" y="6"/>
                    </a:lnTo>
                    <a:lnTo>
                      <a:pt x="52" y="1"/>
                    </a:lnTo>
                    <a:lnTo>
                      <a:pt x="57" y="0"/>
                    </a:lnTo>
                    <a:lnTo>
                      <a:pt x="66" y="12"/>
                    </a:lnTo>
                    <a:lnTo>
                      <a:pt x="68" y="15"/>
                    </a:lnTo>
                    <a:lnTo>
                      <a:pt x="62" y="17"/>
                    </a:lnTo>
                    <a:lnTo>
                      <a:pt x="59" y="17"/>
                    </a:lnTo>
                    <a:lnTo>
                      <a:pt x="58" y="15"/>
                    </a:lnTo>
                    <a:lnTo>
                      <a:pt x="51" y="10"/>
                    </a:lnTo>
                    <a:lnTo>
                      <a:pt x="42" y="15"/>
                    </a:lnTo>
                    <a:lnTo>
                      <a:pt x="43" y="15"/>
                    </a:lnTo>
                    <a:lnTo>
                      <a:pt x="55" y="17"/>
                    </a:lnTo>
                    <a:lnTo>
                      <a:pt x="62" y="18"/>
                    </a:lnTo>
                    <a:lnTo>
                      <a:pt x="64" y="20"/>
                    </a:lnTo>
                    <a:lnTo>
                      <a:pt x="64" y="24"/>
                    </a:lnTo>
                    <a:lnTo>
                      <a:pt x="61" y="24"/>
                    </a:lnTo>
                    <a:lnTo>
                      <a:pt x="61" y="26"/>
                    </a:lnTo>
                    <a:lnTo>
                      <a:pt x="62" y="30"/>
                    </a:lnTo>
                    <a:lnTo>
                      <a:pt x="61" y="32"/>
                    </a:lnTo>
                    <a:lnTo>
                      <a:pt x="58" y="34"/>
                    </a:lnTo>
                    <a:lnTo>
                      <a:pt x="56" y="35"/>
                    </a:lnTo>
                    <a:lnTo>
                      <a:pt x="58" y="37"/>
                    </a:lnTo>
                    <a:lnTo>
                      <a:pt x="57" y="39"/>
                    </a:lnTo>
                    <a:lnTo>
                      <a:pt x="56" y="40"/>
                    </a:lnTo>
                    <a:lnTo>
                      <a:pt x="55" y="42"/>
                    </a:lnTo>
                    <a:lnTo>
                      <a:pt x="53" y="43"/>
                    </a:lnTo>
                    <a:lnTo>
                      <a:pt x="51" y="44"/>
                    </a:lnTo>
                    <a:lnTo>
                      <a:pt x="47" y="44"/>
                    </a:lnTo>
                    <a:lnTo>
                      <a:pt x="44" y="44"/>
                    </a:lnTo>
                    <a:lnTo>
                      <a:pt x="40" y="44"/>
                    </a:lnTo>
                    <a:lnTo>
                      <a:pt x="35" y="43"/>
                    </a:lnTo>
                    <a:lnTo>
                      <a:pt x="32" y="43"/>
                    </a:lnTo>
                    <a:lnTo>
                      <a:pt x="30" y="42"/>
                    </a:lnTo>
                    <a:lnTo>
                      <a:pt x="28" y="42"/>
                    </a:lnTo>
                    <a:lnTo>
                      <a:pt x="18" y="44"/>
                    </a:lnTo>
                    <a:lnTo>
                      <a:pt x="7" y="40"/>
                    </a:lnTo>
                    <a:lnTo>
                      <a:pt x="3" y="35"/>
                    </a:lnTo>
                    <a:lnTo>
                      <a:pt x="0" y="33"/>
                    </a:lnTo>
                    <a:lnTo>
                      <a:pt x="1" y="30"/>
                    </a:lnTo>
                    <a:lnTo>
                      <a:pt x="6" y="35"/>
                    </a:lnTo>
                    <a:lnTo>
                      <a:pt x="7" y="37"/>
                    </a:lnTo>
                    <a:lnTo>
                      <a:pt x="11" y="41"/>
                    </a:lnTo>
                    <a:lnTo>
                      <a:pt x="19" y="42"/>
                    </a:lnTo>
                    <a:lnTo>
                      <a:pt x="28" y="40"/>
                    </a:lnTo>
                    <a:lnTo>
                      <a:pt x="31" y="40"/>
                    </a:lnTo>
                    <a:lnTo>
                      <a:pt x="33" y="40"/>
                    </a:lnTo>
                    <a:lnTo>
                      <a:pt x="37" y="42"/>
                    </a:lnTo>
                    <a:lnTo>
                      <a:pt x="42" y="43"/>
                    </a:lnTo>
                    <a:lnTo>
                      <a:pt x="46" y="42"/>
                    </a:lnTo>
                    <a:lnTo>
                      <a:pt x="50" y="42"/>
                    </a:lnTo>
                    <a:lnTo>
                      <a:pt x="52" y="40"/>
                    </a:lnTo>
                    <a:lnTo>
                      <a:pt x="53" y="40"/>
                    </a:lnTo>
                    <a:lnTo>
                      <a:pt x="55" y="37"/>
                    </a:lnTo>
                    <a:lnTo>
                      <a:pt x="53" y="35"/>
                    </a:lnTo>
                    <a:lnTo>
                      <a:pt x="42" y="32"/>
                    </a:lnTo>
                    <a:lnTo>
                      <a:pt x="54" y="33"/>
                    </a:lnTo>
                    <a:lnTo>
                      <a:pt x="58" y="32"/>
                    </a:lnTo>
                    <a:lnTo>
                      <a:pt x="59" y="28"/>
                    </a:lnTo>
                    <a:lnTo>
                      <a:pt x="57" y="25"/>
                    </a:lnTo>
                    <a:lnTo>
                      <a:pt x="49" y="24"/>
                    </a:lnTo>
                    <a:lnTo>
                      <a:pt x="58" y="24"/>
                    </a:lnTo>
                    <a:lnTo>
                      <a:pt x="61" y="22"/>
                    </a:lnTo>
                    <a:lnTo>
                      <a:pt x="60" y="20"/>
                    </a:lnTo>
                    <a:lnTo>
                      <a:pt x="57" y="18"/>
                    </a:lnTo>
                    <a:lnTo>
                      <a:pt x="52" y="18"/>
                    </a:lnTo>
                    <a:lnTo>
                      <a:pt x="47" y="17"/>
                    </a:lnTo>
                    <a:lnTo>
                      <a:pt x="43" y="16"/>
                    </a:lnTo>
                    <a:lnTo>
                      <a:pt x="40" y="15"/>
                    </a:lnTo>
                    <a:lnTo>
                      <a:pt x="38" y="15"/>
                    </a:lnTo>
                    <a:lnTo>
                      <a:pt x="43" y="11"/>
                    </a:lnTo>
                    <a:lnTo>
                      <a:pt x="49" y="9"/>
                    </a:lnTo>
                    <a:lnTo>
                      <a:pt x="51" y="9"/>
                    </a:lnTo>
                    <a:lnTo>
                      <a:pt x="57" y="12"/>
                    </a:lnTo>
                    <a:lnTo>
                      <a:pt x="61" y="15"/>
                    </a:lnTo>
                    <a:lnTo>
                      <a:pt x="64" y="14"/>
                    </a:lnTo>
                    <a:lnTo>
                      <a:pt x="65" y="13"/>
                    </a:lnTo>
                    <a:lnTo>
                      <a:pt x="63" y="10"/>
                    </a:lnTo>
                    <a:lnTo>
                      <a:pt x="60" y="7"/>
                    </a:lnTo>
                    <a:lnTo>
                      <a:pt x="58" y="4"/>
                    </a:lnTo>
                    <a:lnTo>
                      <a:pt x="55" y="2"/>
                    </a:lnTo>
                    <a:lnTo>
                      <a:pt x="52" y="3"/>
                    </a:lnTo>
                    <a:lnTo>
                      <a:pt x="48" y="5"/>
                    </a:lnTo>
                    <a:lnTo>
                      <a:pt x="42" y="7"/>
                    </a:lnTo>
                    <a:lnTo>
                      <a:pt x="39" y="7"/>
                    </a:lnTo>
                    <a:lnTo>
                      <a:pt x="34" y="8"/>
                    </a:lnTo>
                    <a:lnTo>
                      <a:pt x="30" y="8"/>
                    </a:lnTo>
                    <a:lnTo>
                      <a:pt x="25" y="7"/>
                    </a:lnTo>
                    <a:lnTo>
                      <a:pt x="20" y="7"/>
                    </a:lnTo>
                    <a:lnTo>
                      <a:pt x="16" y="6"/>
                    </a:lnTo>
                    <a:lnTo>
                      <a:pt x="13" y="6"/>
                    </a:lnTo>
                    <a:lnTo>
                      <a:pt x="12" y="4"/>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116" name="Freeform 2971"/>
            <p:cNvSpPr>
              <a:spLocks/>
            </p:cNvSpPr>
            <p:nvPr/>
          </p:nvSpPr>
          <p:spPr bwMode="auto">
            <a:xfrm>
              <a:off x="2895601" y="4696388"/>
              <a:ext cx="166688" cy="73025"/>
            </a:xfrm>
            <a:custGeom>
              <a:avLst/>
              <a:gdLst>
                <a:gd name="T0" fmla="*/ 2 w 105"/>
                <a:gd name="T1" fmla="*/ 14 h 46"/>
                <a:gd name="T2" fmla="*/ 20 w 105"/>
                <a:gd name="T3" fmla="*/ 15 h 46"/>
                <a:gd name="T4" fmla="*/ 30 w 105"/>
                <a:gd name="T5" fmla="*/ 27 h 46"/>
                <a:gd name="T6" fmla="*/ 51 w 105"/>
                <a:gd name="T7" fmla="*/ 28 h 46"/>
                <a:gd name="T8" fmla="*/ 59 w 105"/>
                <a:gd name="T9" fmla="*/ 20 h 46"/>
                <a:gd name="T10" fmla="*/ 73 w 105"/>
                <a:gd name="T11" fmla="*/ 12 h 46"/>
                <a:gd name="T12" fmla="*/ 76 w 105"/>
                <a:gd name="T13" fmla="*/ 22 h 46"/>
                <a:gd name="T14" fmla="*/ 81 w 105"/>
                <a:gd name="T15" fmla="*/ 25 h 46"/>
                <a:gd name="T16" fmla="*/ 83 w 105"/>
                <a:gd name="T17" fmla="*/ 37 h 46"/>
                <a:gd name="T18" fmla="*/ 74 w 105"/>
                <a:gd name="T19" fmla="*/ 41 h 46"/>
                <a:gd name="T20" fmla="*/ 62 w 105"/>
                <a:gd name="T21" fmla="*/ 37 h 46"/>
                <a:gd name="T22" fmla="*/ 65 w 105"/>
                <a:gd name="T23" fmla="*/ 42 h 46"/>
                <a:gd name="T24" fmla="*/ 76 w 105"/>
                <a:gd name="T25" fmla="*/ 46 h 46"/>
                <a:gd name="T26" fmla="*/ 83 w 105"/>
                <a:gd name="T27" fmla="*/ 43 h 46"/>
                <a:gd name="T28" fmla="*/ 87 w 105"/>
                <a:gd name="T29" fmla="*/ 38 h 46"/>
                <a:gd name="T30" fmla="*/ 86 w 105"/>
                <a:gd name="T31" fmla="*/ 28 h 46"/>
                <a:gd name="T32" fmla="*/ 95 w 105"/>
                <a:gd name="T33" fmla="*/ 35 h 46"/>
                <a:gd name="T34" fmla="*/ 105 w 105"/>
                <a:gd name="T35" fmla="*/ 17 h 46"/>
                <a:gd name="T36" fmla="*/ 96 w 105"/>
                <a:gd name="T37" fmla="*/ 19 h 46"/>
                <a:gd name="T38" fmla="*/ 86 w 105"/>
                <a:gd name="T39" fmla="*/ 19 h 46"/>
                <a:gd name="T40" fmla="*/ 79 w 105"/>
                <a:gd name="T41" fmla="*/ 11 h 46"/>
                <a:gd name="T42" fmla="*/ 84 w 105"/>
                <a:gd name="T43" fmla="*/ 5 h 46"/>
                <a:gd name="T44" fmla="*/ 70 w 105"/>
                <a:gd name="T45" fmla="*/ 0 h 46"/>
                <a:gd name="T46" fmla="*/ 62 w 105"/>
                <a:gd name="T47" fmla="*/ 1 h 46"/>
                <a:gd name="T48" fmla="*/ 56 w 105"/>
                <a:gd name="T49" fmla="*/ 4 h 46"/>
                <a:gd name="T50" fmla="*/ 53 w 105"/>
                <a:gd name="T51" fmla="*/ 12 h 46"/>
                <a:gd name="T52" fmla="*/ 41 w 105"/>
                <a:gd name="T53" fmla="*/ 20 h 46"/>
                <a:gd name="T54" fmla="*/ 27 w 105"/>
                <a:gd name="T55" fmla="*/ 5 h 46"/>
                <a:gd name="T56" fmla="*/ 0 w 105"/>
                <a:gd name="T57" fmla="*/ 9 h 46"/>
                <a:gd name="T58" fmla="*/ 2 w 105"/>
                <a:gd name="T59"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46">
                  <a:moveTo>
                    <a:pt x="2" y="14"/>
                  </a:moveTo>
                  <a:lnTo>
                    <a:pt x="20" y="15"/>
                  </a:lnTo>
                  <a:lnTo>
                    <a:pt x="30" y="27"/>
                  </a:lnTo>
                  <a:lnTo>
                    <a:pt x="51" y="28"/>
                  </a:lnTo>
                  <a:lnTo>
                    <a:pt x="59" y="20"/>
                  </a:lnTo>
                  <a:lnTo>
                    <a:pt x="73" y="12"/>
                  </a:lnTo>
                  <a:lnTo>
                    <a:pt x="76" y="22"/>
                  </a:lnTo>
                  <a:lnTo>
                    <a:pt x="81" y="25"/>
                  </a:lnTo>
                  <a:lnTo>
                    <a:pt x="83" y="37"/>
                  </a:lnTo>
                  <a:lnTo>
                    <a:pt x="74" y="41"/>
                  </a:lnTo>
                  <a:lnTo>
                    <a:pt x="62" y="37"/>
                  </a:lnTo>
                  <a:lnTo>
                    <a:pt x="65" y="42"/>
                  </a:lnTo>
                  <a:lnTo>
                    <a:pt x="76" y="46"/>
                  </a:lnTo>
                  <a:lnTo>
                    <a:pt x="83" y="43"/>
                  </a:lnTo>
                  <a:lnTo>
                    <a:pt x="87" y="38"/>
                  </a:lnTo>
                  <a:lnTo>
                    <a:pt x="86" y="28"/>
                  </a:lnTo>
                  <a:lnTo>
                    <a:pt x="95" y="35"/>
                  </a:lnTo>
                  <a:lnTo>
                    <a:pt x="105" y="17"/>
                  </a:lnTo>
                  <a:lnTo>
                    <a:pt x="96" y="19"/>
                  </a:lnTo>
                  <a:lnTo>
                    <a:pt x="86" y="19"/>
                  </a:lnTo>
                  <a:lnTo>
                    <a:pt x="79" y="11"/>
                  </a:lnTo>
                  <a:lnTo>
                    <a:pt x="84" y="5"/>
                  </a:lnTo>
                  <a:lnTo>
                    <a:pt x="70" y="0"/>
                  </a:lnTo>
                  <a:lnTo>
                    <a:pt x="62" y="1"/>
                  </a:lnTo>
                  <a:lnTo>
                    <a:pt x="56" y="4"/>
                  </a:lnTo>
                  <a:lnTo>
                    <a:pt x="53" y="12"/>
                  </a:lnTo>
                  <a:lnTo>
                    <a:pt x="41" y="20"/>
                  </a:lnTo>
                  <a:lnTo>
                    <a:pt x="27" y="5"/>
                  </a:lnTo>
                  <a:lnTo>
                    <a:pt x="0" y="9"/>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17" name="Freeform 2972"/>
            <p:cNvSpPr>
              <a:spLocks/>
            </p:cNvSpPr>
            <p:nvPr/>
          </p:nvSpPr>
          <p:spPr bwMode="auto">
            <a:xfrm>
              <a:off x="3051178" y="4888475"/>
              <a:ext cx="28575" cy="36513"/>
            </a:xfrm>
            <a:custGeom>
              <a:avLst/>
              <a:gdLst>
                <a:gd name="T0" fmla="*/ 0 w 18"/>
                <a:gd name="T1" fmla="*/ 23 h 23"/>
                <a:gd name="T2" fmla="*/ 1 w 18"/>
                <a:gd name="T3" fmla="*/ 22 h 23"/>
                <a:gd name="T4" fmla="*/ 1 w 18"/>
                <a:gd name="T5" fmla="*/ 22 h 23"/>
                <a:gd name="T6" fmla="*/ 2 w 18"/>
                <a:gd name="T7" fmla="*/ 21 h 23"/>
                <a:gd name="T8" fmla="*/ 2 w 18"/>
                <a:gd name="T9" fmla="*/ 20 h 23"/>
                <a:gd name="T10" fmla="*/ 2 w 18"/>
                <a:gd name="T11" fmla="*/ 20 h 23"/>
                <a:gd name="T12" fmla="*/ 3 w 18"/>
                <a:gd name="T13" fmla="*/ 19 h 23"/>
                <a:gd name="T14" fmla="*/ 3 w 18"/>
                <a:gd name="T15" fmla="*/ 19 h 23"/>
                <a:gd name="T16" fmla="*/ 3 w 18"/>
                <a:gd name="T17" fmla="*/ 18 h 23"/>
                <a:gd name="T18" fmla="*/ 4 w 18"/>
                <a:gd name="T19" fmla="*/ 18 h 23"/>
                <a:gd name="T20" fmla="*/ 4 w 18"/>
                <a:gd name="T21" fmla="*/ 17 h 23"/>
                <a:gd name="T22" fmla="*/ 4 w 18"/>
                <a:gd name="T23" fmla="*/ 16 h 23"/>
                <a:gd name="T24" fmla="*/ 5 w 18"/>
                <a:gd name="T25" fmla="*/ 16 h 23"/>
                <a:gd name="T26" fmla="*/ 5 w 18"/>
                <a:gd name="T27" fmla="*/ 15 h 23"/>
                <a:gd name="T28" fmla="*/ 6 w 18"/>
                <a:gd name="T29" fmla="*/ 15 h 23"/>
                <a:gd name="T30" fmla="*/ 6 w 18"/>
                <a:gd name="T31" fmla="*/ 14 h 23"/>
                <a:gd name="T32" fmla="*/ 6 w 18"/>
                <a:gd name="T33" fmla="*/ 14 h 23"/>
                <a:gd name="T34" fmla="*/ 7 w 18"/>
                <a:gd name="T35" fmla="*/ 13 h 23"/>
                <a:gd name="T36" fmla="*/ 7 w 18"/>
                <a:gd name="T37" fmla="*/ 13 h 23"/>
                <a:gd name="T38" fmla="*/ 7 w 18"/>
                <a:gd name="T39" fmla="*/ 12 h 23"/>
                <a:gd name="T40" fmla="*/ 8 w 18"/>
                <a:gd name="T41" fmla="*/ 12 h 23"/>
                <a:gd name="T42" fmla="*/ 8 w 18"/>
                <a:gd name="T43" fmla="*/ 11 h 23"/>
                <a:gd name="T44" fmla="*/ 8 w 18"/>
                <a:gd name="T45" fmla="*/ 11 h 23"/>
                <a:gd name="T46" fmla="*/ 9 w 18"/>
                <a:gd name="T47" fmla="*/ 10 h 23"/>
                <a:gd name="T48" fmla="*/ 9 w 18"/>
                <a:gd name="T49" fmla="*/ 10 h 23"/>
                <a:gd name="T50" fmla="*/ 9 w 18"/>
                <a:gd name="T51" fmla="*/ 9 h 23"/>
                <a:gd name="T52" fmla="*/ 9 w 18"/>
                <a:gd name="T53" fmla="*/ 9 h 23"/>
                <a:gd name="T54" fmla="*/ 10 w 18"/>
                <a:gd name="T55" fmla="*/ 8 h 23"/>
                <a:gd name="T56" fmla="*/ 10 w 18"/>
                <a:gd name="T57" fmla="*/ 8 h 23"/>
                <a:gd name="T58" fmla="*/ 10 w 18"/>
                <a:gd name="T59" fmla="*/ 7 h 23"/>
                <a:gd name="T60" fmla="*/ 11 w 18"/>
                <a:gd name="T61" fmla="*/ 6 h 23"/>
                <a:gd name="T62" fmla="*/ 11 w 18"/>
                <a:gd name="T63" fmla="*/ 5 h 23"/>
                <a:gd name="T64" fmla="*/ 11 w 18"/>
                <a:gd name="T65" fmla="*/ 4 h 23"/>
                <a:gd name="T66" fmla="*/ 12 w 18"/>
                <a:gd name="T67" fmla="*/ 4 h 23"/>
                <a:gd name="T68" fmla="*/ 12 w 18"/>
                <a:gd name="T69" fmla="*/ 3 h 23"/>
                <a:gd name="T70" fmla="*/ 13 w 18"/>
                <a:gd name="T71" fmla="*/ 2 h 23"/>
                <a:gd name="T72" fmla="*/ 13 w 18"/>
                <a:gd name="T73" fmla="*/ 1 h 23"/>
                <a:gd name="T74" fmla="*/ 13 w 18"/>
                <a:gd name="T75" fmla="*/ 1 h 23"/>
                <a:gd name="T76" fmla="*/ 13 w 18"/>
                <a:gd name="T77" fmla="*/ 0 h 23"/>
                <a:gd name="T78" fmla="*/ 14 w 18"/>
                <a:gd name="T79" fmla="*/ 0 h 23"/>
                <a:gd name="T80" fmla="*/ 12 w 18"/>
                <a:gd name="T81"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3">
                  <a:moveTo>
                    <a:pt x="7" y="23"/>
                  </a:moveTo>
                  <a:lnTo>
                    <a:pt x="0" y="23"/>
                  </a:lnTo>
                  <a:lnTo>
                    <a:pt x="0" y="23"/>
                  </a:lnTo>
                  <a:lnTo>
                    <a:pt x="1" y="22"/>
                  </a:lnTo>
                  <a:lnTo>
                    <a:pt x="1" y="22"/>
                  </a:lnTo>
                  <a:lnTo>
                    <a:pt x="1" y="22"/>
                  </a:lnTo>
                  <a:lnTo>
                    <a:pt x="1" y="21"/>
                  </a:lnTo>
                  <a:lnTo>
                    <a:pt x="2" y="21"/>
                  </a:lnTo>
                  <a:lnTo>
                    <a:pt x="2" y="21"/>
                  </a:lnTo>
                  <a:lnTo>
                    <a:pt x="2" y="20"/>
                  </a:lnTo>
                  <a:lnTo>
                    <a:pt x="2" y="20"/>
                  </a:lnTo>
                  <a:lnTo>
                    <a:pt x="2" y="20"/>
                  </a:lnTo>
                  <a:lnTo>
                    <a:pt x="2" y="20"/>
                  </a:lnTo>
                  <a:lnTo>
                    <a:pt x="3" y="19"/>
                  </a:lnTo>
                  <a:lnTo>
                    <a:pt x="3" y="19"/>
                  </a:lnTo>
                  <a:lnTo>
                    <a:pt x="3" y="19"/>
                  </a:lnTo>
                  <a:lnTo>
                    <a:pt x="3" y="19"/>
                  </a:lnTo>
                  <a:lnTo>
                    <a:pt x="3" y="18"/>
                  </a:lnTo>
                  <a:lnTo>
                    <a:pt x="3" y="18"/>
                  </a:lnTo>
                  <a:lnTo>
                    <a:pt x="4" y="18"/>
                  </a:lnTo>
                  <a:lnTo>
                    <a:pt x="4" y="17"/>
                  </a:lnTo>
                  <a:lnTo>
                    <a:pt x="4" y="17"/>
                  </a:lnTo>
                  <a:lnTo>
                    <a:pt x="4" y="17"/>
                  </a:lnTo>
                  <a:lnTo>
                    <a:pt x="4" y="16"/>
                  </a:lnTo>
                  <a:lnTo>
                    <a:pt x="5" y="16"/>
                  </a:lnTo>
                  <a:lnTo>
                    <a:pt x="5" y="16"/>
                  </a:lnTo>
                  <a:lnTo>
                    <a:pt x="5" y="16"/>
                  </a:lnTo>
                  <a:lnTo>
                    <a:pt x="5" y="15"/>
                  </a:lnTo>
                  <a:lnTo>
                    <a:pt x="5" y="15"/>
                  </a:lnTo>
                  <a:lnTo>
                    <a:pt x="6" y="15"/>
                  </a:lnTo>
                  <a:lnTo>
                    <a:pt x="6" y="14"/>
                  </a:lnTo>
                  <a:lnTo>
                    <a:pt x="6" y="14"/>
                  </a:lnTo>
                  <a:lnTo>
                    <a:pt x="6" y="14"/>
                  </a:lnTo>
                  <a:lnTo>
                    <a:pt x="6" y="14"/>
                  </a:lnTo>
                  <a:lnTo>
                    <a:pt x="7" y="13"/>
                  </a:lnTo>
                  <a:lnTo>
                    <a:pt x="7" y="13"/>
                  </a:lnTo>
                  <a:lnTo>
                    <a:pt x="7" y="13"/>
                  </a:lnTo>
                  <a:lnTo>
                    <a:pt x="7" y="13"/>
                  </a:lnTo>
                  <a:lnTo>
                    <a:pt x="7" y="12"/>
                  </a:lnTo>
                  <a:lnTo>
                    <a:pt x="7" y="12"/>
                  </a:lnTo>
                  <a:lnTo>
                    <a:pt x="8" y="12"/>
                  </a:lnTo>
                  <a:lnTo>
                    <a:pt x="8" y="12"/>
                  </a:lnTo>
                  <a:lnTo>
                    <a:pt x="8" y="11"/>
                  </a:lnTo>
                  <a:lnTo>
                    <a:pt x="8" y="11"/>
                  </a:lnTo>
                  <a:lnTo>
                    <a:pt x="8" y="11"/>
                  </a:lnTo>
                  <a:lnTo>
                    <a:pt x="8" y="11"/>
                  </a:lnTo>
                  <a:lnTo>
                    <a:pt x="9" y="10"/>
                  </a:lnTo>
                  <a:lnTo>
                    <a:pt x="9" y="10"/>
                  </a:lnTo>
                  <a:lnTo>
                    <a:pt x="9" y="10"/>
                  </a:lnTo>
                  <a:lnTo>
                    <a:pt x="9" y="10"/>
                  </a:lnTo>
                  <a:lnTo>
                    <a:pt x="9" y="10"/>
                  </a:lnTo>
                  <a:lnTo>
                    <a:pt x="9" y="9"/>
                  </a:lnTo>
                  <a:lnTo>
                    <a:pt x="9" y="9"/>
                  </a:lnTo>
                  <a:lnTo>
                    <a:pt x="9" y="9"/>
                  </a:lnTo>
                  <a:lnTo>
                    <a:pt x="10" y="9"/>
                  </a:lnTo>
                  <a:lnTo>
                    <a:pt x="10" y="8"/>
                  </a:lnTo>
                  <a:lnTo>
                    <a:pt x="10" y="8"/>
                  </a:lnTo>
                  <a:lnTo>
                    <a:pt x="10" y="8"/>
                  </a:lnTo>
                  <a:lnTo>
                    <a:pt x="10" y="8"/>
                  </a:lnTo>
                  <a:lnTo>
                    <a:pt x="10" y="7"/>
                  </a:lnTo>
                  <a:lnTo>
                    <a:pt x="11" y="7"/>
                  </a:lnTo>
                  <a:lnTo>
                    <a:pt x="11" y="6"/>
                  </a:lnTo>
                  <a:lnTo>
                    <a:pt x="11" y="6"/>
                  </a:lnTo>
                  <a:lnTo>
                    <a:pt x="11" y="5"/>
                  </a:lnTo>
                  <a:lnTo>
                    <a:pt x="11" y="5"/>
                  </a:lnTo>
                  <a:lnTo>
                    <a:pt x="11" y="4"/>
                  </a:lnTo>
                  <a:lnTo>
                    <a:pt x="12" y="4"/>
                  </a:lnTo>
                  <a:lnTo>
                    <a:pt x="12" y="4"/>
                  </a:lnTo>
                  <a:lnTo>
                    <a:pt x="12" y="3"/>
                  </a:lnTo>
                  <a:lnTo>
                    <a:pt x="12" y="3"/>
                  </a:lnTo>
                  <a:lnTo>
                    <a:pt x="12" y="2"/>
                  </a:lnTo>
                  <a:lnTo>
                    <a:pt x="13" y="2"/>
                  </a:lnTo>
                  <a:lnTo>
                    <a:pt x="13" y="2"/>
                  </a:lnTo>
                  <a:lnTo>
                    <a:pt x="13" y="1"/>
                  </a:lnTo>
                  <a:lnTo>
                    <a:pt x="13" y="1"/>
                  </a:lnTo>
                  <a:lnTo>
                    <a:pt x="13" y="1"/>
                  </a:lnTo>
                  <a:lnTo>
                    <a:pt x="13" y="0"/>
                  </a:lnTo>
                  <a:lnTo>
                    <a:pt x="13" y="0"/>
                  </a:lnTo>
                  <a:lnTo>
                    <a:pt x="14" y="0"/>
                  </a:lnTo>
                  <a:lnTo>
                    <a:pt x="14" y="0"/>
                  </a:lnTo>
                  <a:lnTo>
                    <a:pt x="18" y="3"/>
                  </a:lnTo>
                  <a:lnTo>
                    <a:pt x="12" y="14"/>
                  </a:lnTo>
                  <a:lnTo>
                    <a:pt x="7" y="23"/>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18" name="Freeform 2973"/>
            <p:cNvSpPr>
              <a:spLocks/>
            </p:cNvSpPr>
            <p:nvPr/>
          </p:nvSpPr>
          <p:spPr bwMode="auto">
            <a:xfrm>
              <a:off x="3059115" y="4891648"/>
              <a:ext cx="23813" cy="33338"/>
            </a:xfrm>
            <a:custGeom>
              <a:avLst/>
              <a:gdLst>
                <a:gd name="T0" fmla="*/ 12 w 15"/>
                <a:gd name="T1" fmla="*/ 0 h 21"/>
                <a:gd name="T2" fmla="*/ 12 w 15"/>
                <a:gd name="T3" fmla="*/ 0 h 21"/>
                <a:gd name="T4" fmla="*/ 12 w 15"/>
                <a:gd name="T5" fmla="*/ 1 h 21"/>
                <a:gd name="T6" fmla="*/ 12 w 15"/>
                <a:gd name="T7" fmla="*/ 1 h 21"/>
                <a:gd name="T8" fmla="*/ 11 w 15"/>
                <a:gd name="T9" fmla="*/ 2 h 21"/>
                <a:gd name="T10" fmla="*/ 11 w 15"/>
                <a:gd name="T11" fmla="*/ 3 h 21"/>
                <a:gd name="T12" fmla="*/ 11 w 15"/>
                <a:gd name="T13" fmla="*/ 3 h 21"/>
                <a:gd name="T14" fmla="*/ 11 w 15"/>
                <a:gd name="T15" fmla="*/ 4 h 21"/>
                <a:gd name="T16" fmla="*/ 10 w 15"/>
                <a:gd name="T17" fmla="*/ 5 h 21"/>
                <a:gd name="T18" fmla="*/ 10 w 15"/>
                <a:gd name="T19" fmla="*/ 5 h 21"/>
                <a:gd name="T20" fmla="*/ 10 w 15"/>
                <a:gd name="T21" fmla="*/ 6 h 21"/>
                <a:gd name="T22" fmla="*/ 9 w 15"/>
                <a:gd name="T23" fmla="*/ 7 h 21"/>
                <a:gd name="T24" fmla="*/ 9 w 15"/>
                <a:gd name="T25" fmla="*/ 7 h 21"/>
                <a:gd name="T26" fmla="*/ 8 w 15"/>
                <a:gd name="T27" fmla="*/ 8 h 21"/>
                <a:gd name="T28" fmla="*/ 8 w 15"/>
                <a:gd name="T29" fmla="*/ 9 h 21"/>
                <a:gd name="T30" fmla="*/ 8 w 15"/>
                <a:gd name="T31" fmla="*/ 10 h 21"/>
                <a:gd name="T32" fmla="*/ 7 w 15"/>
                <a:gd name="T33" fmla="*/ 11 h 21"/>
                <a:gd name="T34" fmla="*/ 6 w 15"/>
                <a:gd name="T35" fmla="*/ 11 h 21"/>
                <a:gd name="T36" fmla="*/ 6 w 15"/>
                <a:gd name="T37" fmla="*/ 12 h 21"/>
                <a:gd name="T38" fmla="*/ 5 w 15"/>
                <a:gd name="T39" fmla="*/ 13 h 21"/>
                <a:gd name="T40" fmla="*/ 5 w 15"/>
                <a:gd name="T41" fmla="*/ 14 h 21"/>
                <a:gd name="T42" fmla="*/ 4 w 15"/>
                <a:gd name="T43" fmla="*/ 15 h 21"/>
                <a:gd name="T44" fmla="*/ 4 w 15"/>
                <a:gd name="T45" fmla="*/ 16 h 21"/>
                <a:gd name="T46" fmla="*/ 3 w 15"/>
                <a:gd name="T47" fmla="*/ 17 h 21"/>
                <a:gd name="T48" fmla="*/ 3 w 15"/>
                <a:gd name="T49" fmla="*/ 18 h 21"/>
                <a:gd name="T50" fmla="*/ 2 w 15"/>
                <a:gd name="T51" fmla="*/ 18 h 21"/>
                <a:gd name="T52" fmla="*/ 1 w 15"/>
                <a:gd name="T53" fmla="*/ 19 h 21"/>
                <a:gd name="T54" fmla="*/ 1 w 15"/>
                <a:gd name="T55" fmla="*/ 20 h 21"/>
                <a:gd name="T56" fmla="*/ 4 w 15"/>
                <a:gd name="T57" fmla="*/ 21 h 21"/>
                <a:gd name="T58" fmla="*/ 4 w 15"/>
                <a:gd name="T59" fmla="*/ 21 h 21"/>
                <a:gd name="T60" fmla="*/ 4 w 15"/>
                <a:gd name="T61" fmla="*/ 20 h 21"/>
                <a:gd name="T62" fmla="*/ 5 w 15"/>
                <a:gd name="T63" fmla="*/ 20 h 21"/>
                <a:gd name="T64" fmla="*/ 6 w 15"/>
                <a:gd name="T65" fmla="*/ 19 h 21"/>
                <a:gd name="T66" fmla="*/ 6 w 15"/>
                <a:gd name="T67" fmla="*/ 19 h 21"/>
                <a:gd name="T68" fmla="*/ 6 w 15"/>
                <a:gd name="T69" fmla="*/ 18 h 21"/>
                <a:gd name="T70" fmla="*/ 6 w 15"/>
                <a:gd name="T71" fmla="*/ 18 h 21"/>
                <a:gd name="T72" fmla="*/ 7 w 15"/>
                <a:gd name="T73" fmla="*/ 17 h 21"/>
                <a:gd name="T74" fmla="*/ 7 w 15"/>
                <a:gd name="T75" fmla="*/ 16 h 21"/>
                <a:gd name="T76" fmla="*/ 8 w 15"/>
                <a:gd name="T77" fmla="*/ 16 h 21"/>
                <a:gd name="T78" fmla="*/ 8 w 15"/>
                <a:gd name="T79" fmla="*/ 15 h 21"/>
                <a:gd name="T80" fmla="*/ 9 w 15"/>
                <a:gd name="T81" fmla="*/ 14 h 21"/>
                <a:gd name="T82" fmla="*/ 9 w 15"/>
                <a:gd name="T83" fmla="*/ 13 h 21"/>
                <a:gd name="T84" fmla="*/ 10 w 15"/>
                <a:gd name="T85" fmla="*/ 12 h 21"/>
                <a:gd name="T86" fmla="*/ 10 w 15"/>
                <a:gd name="T87" fmla="*/ 12 h 21"/>
                <a:gd name="T88" fmla="*/ 10 w 15"/>
                <a:gd name="T89" fmla="*/ 11 h 21"/>
                <a:gd name="T90" fmla="*/ 11 w 15"/>
                <a:gd name="T91" fmla="*/ 10 h 21"/>
                <a:gd name="T92" fmla="*/ 11 w 15"/>
                <a:gd name="T93" fmla="*/ 9 h 21"/>
                <a:gd name="T94" fmla="*/ 12 w 15"/>
                <a:gd name="T95" fmla="*/ 9 h 21"/>
                <a:gd name="T96" fmla="*/ 12 w 15"/>
                <a:gd name="T97" fmla="*/ 8 h 21"/>
                <a:gd name="T98" fmla="*/ 13 w 15"/>
                <a:gd name="T99" fmla="*/ 7 h 21"/>
                <a:gd name="T100" fmla="*/ 13 w 15"/>
                <a:gd name="T101" fmla="*/ 6 h 21"/>
                <a:gd name="T102" fmla="*/ 14 w 15"/>
                <a:gd name="T103" fmla="*/ 5 h 21"/>
                <a:gd name="T104" fmla="*/ 14 w 15"/>
                <a:gd name="T105" fmla="*/ 4 h 21"/>
                <a:gd name="T106" fmla="*/ 14 w 15"/>
                <a:gd name="T107" fmla="*/ 3 h 21"/>
                <a:gd name="T108" fmla="*/ 15 w 15"/>
                <a:gd name="T109" fmla="*/ 2 h 21"/>
                <a:gd name="T110" fmla="*/ 15 w 15"/>
                <a:gd name="T111" fmla="*/ 2 h 21"/>
                <a:gd name="T112" fmla="*/ 12 w 15"/>
                <a:gd name="T11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 h="21">
                  <a:moveTo>
                    <a:pt x="12" y="0"/>
                  </a:moveTo>
                  <a:lnTo>
                    <a:pt x="12" y="0"/>
                  </a:lnTo>
                  <a:lnTo>
                    <a:pt x="12" y="0"/>
                  </a:lnTo>
                  <a:lnTo>
                    <a:pt x="12" y="0"/>
                  </a:lnTo>
                  <a:lnTo>
                    <a:pt x="12" y="0"/>
                  </a:lnTo>
                  <a:lnTo>
                    <a:pt x="12" y="1"/>
                  </a:lnTo>
                  <a:lnTo>
                    <a:pt x="12" y="1"/>
                  </a:lnTo>
                  <a:lnTo>
                    <a:pt x="12" y="1"/>
                  </a:lnTo>
                  <a:lnTo>
                    <a:pt x="11" y="2"/>
                  </a:lnTo>
                  <a:lnTo>
                    <a:pt x="11" y="2"/>
                  </a:lnTo>
                  <a:lnTo>
                    <a:pt x="11" y="2"/>
                  </a:lnTo>
                  <a:lnTo>
                    <a:pt x="11" y="3"/>
                  </a:lnTo>
                  <a:lnTo>
                    <a:pt x="11" y="3"/>
                  </a:lnTo>
                  <a:lnTo>
                    <a:pt x="11" y="3"/>
                  </a:lnTo>
                  <a:lnTo>
                    <a:pt x="11" y="4"/>
                  </a:lnTo>
                  <a:lnTo>
                    <a:pt x="11" y="4"/>
                  </a:lnTo>
                  <a:lnTo>
                    <a:pt x="10" y="4"/>
                  </a:lnTo>
                  <a:lnTo>
                    <a:pt x="10" y="5"/>
                  </a:lnTo>
                  <a:lnTo>
                    <a:pt x="10" y="5"/>
                  </a:lnTo>
                  <a:lnTo>
                    <a:pt x="10" y="5"/>
                  </a:lnTo>
                  <a:lnTo>
                    <a:pt x="10" y="5"/>
                  </a:lnTo>
                  <a:lnTo>
                    <a:pt x="10" y="6"/>
                  </a:lnTo>
                  <a:lnTo>
                    <a:pt x="9" y="6"/>
                  </a:lnTo>
                  <a:lnTo>
                    <a:pt x="9" y="7"/>
                  </a:lnTo>
                  <a:lnTo>
                    <a:pt x="9" y="7"/>
                  </a:lnTo>
                  <a:lnTo>
                    <a:pt x="9" y="7"/>
                  </a:lnTo>
                  <a:lnTo>
                    <a:pt x="9" y="8"/>
                  </a:lnTo>
                  <a:lnTo>
                    <a:pt x="8" y="8"/>
                  </a:lnTo>
                  <a:lnTo>
                    <a:pt x="8" y="9"/>
                  </a:lnTo>
                  <a:lnTo>
                    <a:pt x="8" y="9"/>
                  </a:lnTo>
                  <a:lnTo>
                    <a:pt x="8" y="10"/>
                  </a:lnTo>
                  <a:lnTo>
                    <a:pt x="8" y="10"/>
                  </a:lnTo>
                  <a:lnTo>
                    <a:pt x="7" y="10"/>
                  </a:lnTo>
                  <a:lnTo>
                    <a:pt x="7" y="11"/>
                  </a:lnTo>
                  <a:lnTo>
                    <a:pt x="7" y="11"/>
                  </a:lnTo>
                  <a:lnTo>
                    <a:pt x="6" y="11"/>
                  </a:lnTo>
                  <a:lnTo>
                    <a:pt x="6" y="12"/>
                  </a:lnTo>
                  <a:lnTo>
                    <a:pt x="6" y="12"/>
                  </a:lnTo>
                  <a:lnTo>
                    <a:pt x="6" y="13"/>
                  </a:lnTo>
                  <a:lnTo>
                    <a:pt x="5" y="13"/>
                  </a:lnTo>
                  <a:lnTo>
                    <a:pt x="5" y="14"/>
                  </a:lnTo>
                  <a:lnTo>
                    <a:pt x="5" y="14"/>
                  </a:lnTo>
                  <a:lnTo>
                    <a:pt x="5" y="14"/>
                  </a:lnTo>
                  <a:lnTo>
                    <a:pt x="4" y="15"/>
                  </a:lnTo>
                  <a:lnTo>
                    <a:pt x="4" y="15"/>
                  </a:lnTo>
                  <a:lnTo>
                    <a:pt x="4" y="16"/>
                  </a:lnTo>
                  <a:lnTo>
                    <a:pt x="3" y="16"/>
                  </a:lnTo>
                  <a:lnTo>
                    <a:pt x="3" y="17"/>
                  </a:lnTo>
                  <a:lnTo>
                    <a:pt x="3" y="17"/>
                  </a:lnTo>
                  <a:lnTo>
                    <a:pt x="3" y="18"/>
                  </a:lnTo>
                  <a:lnTo>
                    <a:pt x="2" y="18"/>
                  </a:lnTo>
                  <a:lnTo>
                    <a:pt x="2" y="18"/>
                  </a:lnTo>
                  <a:lnTo>
                    <a:pt x="2" y="19"/>
                  </a:lnTo>
                  <a:lnTo>
                    <a:pt x="1" y="19"/>
                  </a:lnTo>
                  <a:lnTo>
                    <a:pt x="1" y="19"/>
                  </a:lnTo>
                  <a:lnTo>
                    <a:pt x="1" y="20"/>
                  </a:lnTo>
                  <a:lnTo>
                    <a:pt x="0" y="20"/>
                  </a:lnTo>
                  <a:lnTo>
                    <a:pt x="4" y="21"/>
                  </a:lnTo>
                  <a:lnTo>
                    <a:pt x="4" y="21"/>
                  </a:lnTo>
                  <a:lnTo>
                    <a:pt x="4" y="21"/>
                  </a:lnTo>
                  <a:lnTo>
                    <a:pt x="4" y="21"/>
                  </a:lnTo>
                  <a:lnTo>
                    <a:pt x="4" y="20"/>
                  </a:lnTo>
                  <a:lnTo>
                    <a:pt x="5" y="20"/>
                  </a:lnTo>
                  <a:lnTo>
                    <a:pt x="5" y="20"/>
                  </a:lnTo>
                  <a:lnTo>
                    <a:pt x="5" y="19"/>
                  </a:lnTo>
                  <a:lnTo>
                    <a:pt x="6" y="19"/>
                  </a:lnTo>
                  <a:lnTo>
                    <a:pt x="6" y="19"/>
                  </a:lnTo>
                  <a:lnTo>
                    <a:pt x="6" y="19"/>
                  </a:lnTo>
                  <a:lnTo>
                    <a:pt x="6" y="18"/>
                  </a:lnTo>
                  <a:lnTo>
                    <a:pt x="6" y="18"/>
                  </a:lnTo>
                  <a:lnTo>
                    <a:pt x="6" y="18"/>
                  </a:lnTo>
                  <a:lnTo>
                    <a:pt x="6" y="18"/>
                  </a:lnTo>
                  <a:lnTo>
                    <a:pt x="7" y="17"/>
                  </a:lnTo>
                  <a:lnTo>
                    <a:pt x="7" y="17"/>
                  </a:lnTo>
                  <a:lnTo>
                    <a:pt x="7" y="17"/>
                  </a:lnTo>
                  <a:lnTo>
                    <a:pt x="7" y="16"/>
                  </a:lnTo>
                  <a:lnTo>
                    <a:pt x="8" y="16"/>
                  </a:lnTo>
                  <a:lnTo>
                    <a:pt x="8" y="16"/>
                  </a:lnTo>
                  <a:lnTo>
                    <a:pt x="8" y="15"/>
                  </a:lnTo>
                  <a:lnTo>
                    <a:pt x="8" y="15"/>
                  </a:lnTo>
                  <a:lnTo>
                    <a:pt x="8" y="14"/>
                  </a:lnTo>
                  <a:lnTo>
                    <a:pt x="9" y="14"/>
                  </a:lnTo>
                  <a:lnTo>
                    <a:pt x="9" y="14"/>
                  </a:lnTo>
                  <a:lnTo>
                    <a:pt x="9" y="13"/>
                  </a:lnTo>
                  <a:lnTo>
                    <a:pt x="9" y="13"/>
                  </a:lnTo>
                  <a:lnTo>
                    <a:pt x="10" y="12"/>
                  </a:lnTo>
                  <a:lnTo>
                    <a:pt x="10" y="12"/>
                  </a:lnTo>
                  <a:lnTo>
                    <a:pt x="10" y="12"/>
                  </a:lnTo>
                  <a:lnTo>
                    <a:pt x="10" y="11"/>
                  </a:lnTo>
                  <a:lnTo>
                    <a:pt x="10" y="11"/>
                  </a:lnTo>
                  <a:lnTo>
                    <a:pt x="11" y="11"/>
                  </a:lnTo>
                  <a:lnTo>
                    <a:pt x="11" y="10"/>
                  </a:lnTo>
                  <a:lnTo>
                    <a:pt x="11" y="10"/>
                  </a:lnTo>
                  <a:lnTo>
                    <a:pt x="11" y="9"/>
                  </a:lnTo>
                  <a:lnTo>
                    <a:pt x="12" y="9"/>
                  </a:lnTo>
                  <a:lnTo>
                    <a:pt x="12" y="9"/>
                  </a:lnTo>
                  <a:lnTo>
                    <a:pt x="12" y="8"/>
                  </a:lnTo>
                  <a:lnTo>
                    <a:pt x="12" y="8"/>
                  </a:lnTo>
                  <a:lnTo>
                    <a:pt x="12" y="7"/>
                  </a:lnTo>
                  <a:lnTo>
                    <a:pt x="13" y="7"/>
                  </a:lnTo>
                  <a:lnTo>
                    <a:pt x="13" y="6"/>
                  </a:lnTo>
                  <a:lnTo>
                    <a:pt x="13" y="6"/>
                  </a:lnTo>
                  <a:lnTo>
                    <a:pt x="13" y="5"/>
                  </a:lnTo>
                  <a:lnTo>
                    <a:pt x="14" y="5"/>
                  </a:lnTo>
                  <a:lnTo>
                    <a:pt x="14" y="5"/>
                  </a:lnTo>
                  <a:lnTo>
                    <a:pt x="14" y="4"/>
                  </a:lnTo>
                  <a:lnTo>
                    <a:pt x="14" y="4"/>
                  </a:lnTo>
                  <a:lnTo>
                    <a:pt x="14" y="3"/>
                  </a:lnTo>
                  <a:lnTo>
                    <a:pt x="14" y="3"/>
                  </a:lnTo>
                  <a:lnTo>
                    <a:pt x="15" y="2"/>
                  </a:lnTo>
                  <a:lnTo>
                    <a:pt x="15" y="2"/>
                  </a:lnTo>
                  <a:lnTo>
                    <a:pt x="15" y="2"/>
                  </a:lnTo>
                  <a:lnTo>
                    <a:pt x="15"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19" name="Freeform 2974"/>
            <p:cNvSpPr>
              <a:spLocks/>
            </p:cNvSpPr>
            <p:nvPr/>
          </p:nvSpPr>
          <p:spPr bwMode="auto">
            <a:xfrm>
              <a:off x="3048001" y="4885298"/>
              <a:ext cx="26988" cy="39688"/>
            </a:xfrm>
            <a:custGeom>
              <a:avLst/>
              <a:gdLst>
                <a:gd name="T0" fmla="*/ 17 w 17"/>
                <a:gd name="T1" fmla="*/ 3 h 25"/>
                <a:gd name="T2" fmla="*/ 10 w 17"/>
                <a:gd name="T3" fmla="*/ 15 h 25"/>
                <a:gd name="T4" fmla="*/ 3 w 17"/>
                <a:gd name="T5" fmla="*/ 25 h 25"/>
                <a:gd name="T6" fmla="*/ 0 w 17"/>
                <a:gd name="T7" fmla="*/ 25 h 25"/>
                <a:gd name="T8" fmla="*/ 8 w 17"/>
                <a:gd name="T9" fmla="*/ 14 h 25"/>
                <a:gd name="T10" fmla="*/ 14 w 17"/>
                <a:gd name="T11" fmla="*/ 0 h 25"/>
                <a:gd name="T12" fmla="*/ 17 w 17"/>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17" y="3"/>
                  </a:moveTo>
                  <a:lnTo>
                    <a:pt x="10" y="15"/>
                  </a:lnTo>
                  <a:lnTo>
                    <a:pt x="3" y="25"/>
                  </a:lnTo>
                  <a:lnTo>
                    <a:pt x="0" y="25"/>
                  </a:lnTo>
                  <a:lnTo>
                    <a:pt x="8" y="14"/>
                  </a:lnTo>
                  <a:lnTo>
                    <a:pt x="14" y="0"/>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20" name="Freeform 2975"/>
            <p:cNvSpPr>
              <a:spLocks/>
            </p:cNvSpPr>
            <p:nvPr/>
          </p:nvSpPr>
          <p:spPr bwMode="auto">
            <a:xfrm>
              <a:off x="2816228" y="4710675"/>
              <a:ext cx="53975" cy="55563"/>
            </a:xfrm>
            <a:custGeom>
              <a:avLst/>
              <a:gdLst>
                <a:gd name="T0" fmla="*/ 28 w 34"/>
                <a:gd name="T1" fmla="*/ 0 h 35"/>
                <a:gd name="T2" fmla="*/ 16 w 34"/>
                <a:gd name="T3" fmla="*/ 0 h 35"/>
                <a:gd name="T4" fmla="*/ 6 w 34"/>
                <a:gd name="T5" fmla="*/ 12 h 35"/>
                <a:gd name="T6" fmla="*/ 0 w 34"/>
                <a:gd name="T7" fmla="*/ 17 h 35"/>
                <a:gd name="T8" fmla="*/ 11 w 34"/>
                <a:gd name="T9" fmla="*/ 18 h 35"/>
                <a:gd name="T10" fmla="*/ 21 w 34"/>
                <a:gd name="T11" fmla="*/ 13 h 35"/>
                <a:gd name="T12" fmla="*/ 17 w 34"/>
                <a:gd name="T13" fmla="*/ 22 h 35"/>
                <a:gd name="T14" fmla="*/ 19 w 34"/>
                <a:gd name="T15" fmla="*/ 27 h 35"/>
                <a:gd name="T16" fmla="*/ 15 w 34"/>
                <a:gd name="T17" fmla="*/ 35 h 35"/>
                <a:gd name="T18" fmla="*/ 25 w 34"/>
                <a:gd name="T19" fmla="*/ 30 h 35"/>
                <a:gd name="T20" fmla="*/ 32 w 34"/>
                <a:gd name="T21" fmla="*/ 20 h 35"/>
                <a:gd name="T22" fmla="*/ 28 w 34"/>
                <a:gd name="T23" fmla="*/ 9 h 35"/>
                <a:gd name="T24" fmla="*/ 34 w 34"/>
                <a:gd name="T25" fmla="*/ 0 h 35"/>
                <a:gd name="T26" fmla="*/ 28 w 34"/>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5">
                  <a:moveTo>
                    <a:pt x="28" y="0"/>
                  </a:moveTo>
                  <a:lnTo>
                    <a:pt x="16" y="0"/>
                  </a:lnTo>
                  <a:lnTo>
                    <a:pt x="6" y="12"/>
                  </a:lnTo>
                  <a:lnTo>
                    <a:pt x="0" y="17"/>
                  </a:lnTo>
                  <a:lnTo>
                    <a:pt x="11" y="18"/>
                  </a:lnTo>
                  <a:lnTo>
                    <a:pt x="21" y="13"/>
                  </a:lnTo>
                  <a:lnTo>
                    <a:pt x="17" y="22"/>
                  </a:lnTo>
                  <a:lnTo>
                    <a:pt x="19" y="27"/>
                  </a:lnTo>
                  <a:lnTo>
                    <a:pt x="15" y="35"/>
                  </a:lnTo>
                  <a:lnTo>
                    <a:pt x="25" y="30"/>
                  </a:lnTo>
                  <a:lnTo>
                    <a:pt x="32" y="20"/>
                  </a:lnTo>
                  <a:lnTo>
                    <a:pt x="28" y="9"/>
                  </a:lnTo>
                  <a:lnTo>
                    <a:pt x="34"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21" name="Freeform 2976"/>
            <p:cNvSpPr>
              <a:spLocks/>
            </p:cNvSpPr>
            <p:nvPr/>
          </p:nvSpPr>
          <p:spPr bwMode="auto">
            <a:xfrm>
              <a:off x="2855913" y="4705913"/>
              <a:ext cx="46038" cy="36513"/>
            </a:xfrm>
            <a:custGeom>
              <a:avLst/>
              <a:gdLst>
                <a:gd name="T0" fmla="*/ 6 w 29"/>
                <a:gd name="T1" fmla="*/ 5 h 23"/>
                <a:gd name="T2" fmla="*/ 8 w 29"/>
                <a:gd name="T3" fmla="*/ 1 h 23"/>
                <a:gd name="T4" fmla="*/ 21 w 29"/>
                <a:gd name="T5" fmla="*/ 0 h 23"/>
                <a:gd name="T6" fmla="*/ 29 w 29"/>
                <a:gd name="T7" fmla="*/ 7 h 23"/>
                <a:gd name="T8" fmla="*/ 27 w 29"/>
                <a:gd name="T9" fmla="*/ 17 h 23"/>
                <a:gd name="T10" fmla="*/ 15 w 29"/>
                <a:gd name="T11" fmla="*/ 23 h 23"/>
                <a:gd name="T12" fmla="*/ 0 w 29"/>
                <a:gd name="T13" fmla="*/ 21 h 23"/>
                <a:gd name="T14" fmla="*/ 18 w 29"/>
                <a:gd name="T15" fmla="*/ 17 h 23"/>
                <a:gd name="T16" fmla="*/ 13 w 29"/>
                <a:gd name="T17" fmla="*/ 13 h 23"/>
                <a:gd name="T18" fmla="*/ 23 w 29"/>
                <a:gd name="T19" fmla="*/ 10 h 23"/>
                <a:gd name="T20" fmla="*/ 20 w 29"/>
                <a:gd name="T21" fmla="*/ 4 h 23"/>
                <a:gd name="T22" fmla="*/ 6 w 29"/>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3">
                  <a:moveTo>
                    <a:pt x="6" y="5"/>
                  </a:moveTo>
                  <a:lnTo>
                    <a:pt x="8" y="1"/>
                  </a:lnTo>
                  <a:lnTo>
                    <a:pt x="21" y="0"/>
                  </a:lnTo>
                  <a:lnTo>
                    <a:pt x="29" y="7"/>
                  </a:lnTo>
                  <a:lnTo>
                    <a:pt x="27" y="17"/>
                  </a:lnTo>
                  <a:lnTo>
                    <a:pt x="15" y="23"/>
                  </a:lnTo>
                  <a:lnTo>
                    <a:pt x="0" y="21"/>
                  </a:lnTo>
                  <a:lnTo>
                    <a:pt x="18" y="17"/>
                  </a:lnTo>
                  <a:lnTo>
                    <a:pt x="13" y="13"/>
                  </a:lnTo>
                  <a:lnTo>
                    <a:pt x="23" y="10"/>
                  </a:lnTo>
                  <a:lnTo>
                    <a:pt x="20" y="4"/>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22" name="Freeform 2977"/>
            <p:cNvSpPr>
              <a:spLocks/>
            </p:cNvSpPr>
            <p:nvPr/>
          </p:nvSpPr>
          <p:spPr bwMode="auto">
            <a:xfrm>
              <a:off x="2895601" y="4732900"/>
              <a:ext cx="160338" cy="123825"/>
            </a:xfrm>
            <a:custGeom>
              <a:avLst/>
              <a:gdLst>
                <a:gd name="T0" fmla="*/ 101 w 101"/>
                <a:gd name="T1" fmla="*/ 0 h 78"/>
                <a:gd name="T2" fmla="*/ 100 w 101"/>
                <a:gd name="T3" fmla="*/ 12 h 78"/>
                <a:gd name="T4" fmla="*/ 93 w 101"/>
                <a:gd name="T5" fmla="*/ 29 h 78"/>
                <a:gd name="T6" fmla="*/ 88 w 101"/>
                <a:gd name="T7" fmla="*/ 44 h 78"/>
                <a:gd name="T8" fmla="*/ 84 w 101"/>
                <a:gd name="T9" fmla="*/ 54 h 78"/>
                <a:gd name="T10" fmla="*/ 76 w 101"/>
                <a:gd name="T11" fmla="*/ 60 h 78"/>
                <a:gd name="T12" fmla="*/ 78 w 101"/>
                <a:gd name="T13" fmla="*/ 68 h 78"/>
                <a:gd name="T14" fmla="*/ 61 w 101"/>
                <a:gd name="T15" fmla="*/ 76 h 78"/>
                <a:gd name="T16" fmla="*/ 43 w 101"/>
                <a:gd name="T17" fmla="*/ 78 h 78"/>
                <a:gd name="T18" fmla="*/ 19 w 101"/>
                <a:gd name="T19" fmla="*/ 68 h 78"/>
                <a:gd name="T20" fmla="*/ 3 w 101"/>
                <a:gd name="T21" fmla="*/ 53 h 78"/>
                <a:gd name="T22" fmla="*/ 0 w 101"/>
                <a:gd name="T23" fmla="*/ 40 h 78"/>
                <a:gd name="T24" fmla="*/ 0 w 101"/>
                <a:gd name="T25" fmla="*/ 37 h 78"/>
                <a:gd name="T26" fmla="*/ 3 w 101"/>
                <a:gd name="T27" fmla="*/ 33 h 78"/>
                <a:gd name="T28" fmla="*/ 0 w 101"/>
                <a:gd name="T29" fmla="*/ 27 h 78"/>
                <a:gd name="T30" fmla="*/ 0 w 101"/>
                <a:gd name="T31" fmla="*/ 18 h 78"/>
                <a:gd name="T32" fmla="*/ 7 w 101"/>
                <a:gd name="T33" fmla="*/ 10 h 78"/>
                <a:gd name="T34" fmla="*/ 9 w 101"/>
                <a:gd name="T35" fmla="*/ 16 h 78"/>
                <a:gd name="T36" fmla="*/ 6 w 101"/>
                <a:gd name="T37" fmla="*/ 23 h 78"/>
                <a:gd name="T38" fmla="*/ 6 w 101"/>
                <a:gd name="T39" fmla="*/ 30 h 78"/>
                <a:gd name="T40" fmla="*/ 12 w 101"/>
                <a:gd name="T41" fmla="*/ 41 h 78"/>
                <a:gd name="T42" fmla="*/ 6 w 101"/>
                <a:gd name="T43" fmla="*/ 40 h 78"/>
                <a:gd name="T44" fmla="*/ 6 w 101"/>
                <a:gd name="T45" fmla="*/ 49 h 78"/>
                <a:gd name="T46" fmla="*/ 18 w 101"/>
                <a:gd name="T47" fmla="*/ 62 h 78"/>
                <a:gd name="T48" fmla="*/ 31 w 101"/>
                <a:gd name="T49" fmla="*/ 69 h 78"/>
                <a:gd name="T50" fmla="*/ 50 w 101"/>
                <a:gd name="T51" fmla="*/ 72 h 78"/>
                <a:gd name="T52" fmla="*/ 73 w 101"/>
                <a:gd name="T53" fmla="*/ 67 h 78"/>
                <a:gd name="T54" fmla="*/ 72 w 101"/>
                <a:gd name="T55" fmla="*/ 60 h 78"/>
                <a:gd name="T56" fmla="*/ 51 w 101"/>
                <a:gd name="T57" fmla="*/ 63 h 78"/>
                <a:gd name="T58" fmla="*/ 35 w 101"/>
                <a:gd name="T59" fmla="*/ 53 h 78"/>
                <a:gd name="T60" fmla="*/ 22 w 101"/>
                <a:gd name="T61" fmla="*/ 46 h 78"/>
                <a:gd name="T62" fmla="*/ 46 w 101"/>
                <a:gd name="T63" fmla="*/ 57 h 78"/>
                <a:gd name="T64" fmla="*/ 60 w 101"/>
                <a:gd name="T65" fmla="*/ 59 h 78"/>
                <a:gd name="T66" fmla="*/ 71 w 101"/>
                <a:gd name="T67" fmla="*/ 58 h 78"/>
                <a:gd name="T68" fmla="*/ 82 w 101"/>
                <a:gd name="T69" fmla="*/ 50 h 78"/>
                <a:gd name="T70" fmla="*/ 84 w 101"/>
                <a:gd name="T71" fmla="*/ 39 h 78"/>
                <a:gd name="T72" fmla="*/ 95 w 101"/>
                <a:gd name="T73" fmla="*/ 19 h 78"/>
                <a:gd name="T74" fmla="*/ 95 w 101"/>
                <a:gd name="T75" fmla="*/ 8 h 78"/>
                <a:gd name="T76" fmla="*/ 101 w 101"/>
                <a:gd name="T7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78">
                  <a:moveTo>
                    <a:pt x="101" y="0"/>
                  </a:moveTo>
                  <a:lnTo>
                    <a:pt x="100" y="12"/>
                  </a:lnTo>
                  <a:lnTo>
                    <a:pt x="93" y="29"/>
                  </a:lnTo>
                  <a:lnTo>
                    <a:pt x="88" y="44"/>
                  </a:lnTo>
                  <a:lnTo>
                    <a:pt x="84" y="54"/>
                  </a:lnTo>
                  <a:lnTo>
                    <a:pt x="76" y="60"/>
                  </a:lnTo>
                  <a:lnTo>
                    <a:pt x="78" y="68"/>
                  </a:lnTo>
                  <a:lnTo>
                    <a:pt x="61" y="76"/>
                  </a:lnTo>
                  <a:lnTo>
                    <a:pt x="43" y="78"/>
                  </a:lnTo>
                  <a:lnTo>
                    <a:pt x="19" y="68"/>
                  </a:lnTo>
                  <a:lnTo>
                    <a:pt x="3" y="53"/>
                  </a:lnTo>
                  <a:lnTo>
                    <a:pt x="0" y="40"/>
                  </a:lnTo>
                  <a:lnTo>
                    <a:pt x="0" y="37"/>
                  </a:lnTo>
                  <a:lnTo>
                    <a:pt x="3" y="33"/>
                  </a:lnTo>
                  <a:lnTo>
                    <a:pt x="0" y="27"/>
                  </a:lnTo>
                  <a:lnTo>
                    <a:pt x="0" y="18"/>
                  </a:lnTo>
                  <a:lnTo>
                    <a:pt x="7" y="10"/>
                  </a:lnTo>
                  <a:lnTo>
                    <a:pt x="9" y="16"/>
                  </a:lnTo>
                  <a:lnTo>
                    <a:pt x="6" y="23"/>
                  </a:lnTo>
                  <a:lnTo>
                    <a:pt x="6" y="30"/>
                  </a:lnTo>
                  <a:lnTo>
                    <a:pt x="12" y="41"/>
                  </a:lnTo>
                  <a:lnTo>
                    <a:pt x="6" y="40"/>
                  </a:lnTo>
                  <a:lnTo>
                    <a:pt x="6" y="49"/>
                  </a:lnTo>
                  <a:lnTo>
                    <a:pt x="18" y="62"/>
                  </a:lnTo>
                  <a:lnTo>
                    <a:pt x="31" y="69"/>
                  </a:lnTo>
                  <a:lnTo>
                    <a:pt x="50" y="72"/>
                  </a:lnTo>
                  <a:lnTo>
                    <a:pt x="73" y="67"/>
                  </a:lnTo>
                  <a:lnTo>
                    <a:pt x="72" y="60"/>
                  </a:lnTo>
                  <a:lnTo>
                    <a:pt x="51" y="63"/>
                  </a:lnTo>
                  <a:lnTo>
                    <a:pt x="35" y="53"/>
                  </a:lnTo>
                  <a:lnTo>
                    <a:pt x="22" y="46"/>
                  </a:lnTo>
                  <a:lnTo>
                    <a:pt x="46" y="57"/>
                  </a:lnTo>
                  <a:lnTo>
                    <a:pt x="60" y="59"/>
                  </a:lnTo>
                  <a:lnTo>
                    <a:pt x="71" y="58"/>
                  </a:lnTo>
                  <a:lnTo>
                    <a:pt x="82" y="50"/>
                  </a:lnTo>
                  <a:lnTo>
                    <a:pt x="84" y="39"/>
                  </a:lnTo>
                  <a:lnTo>
                    <a:pt x="95" y="19"/>
                  </a:lnTo>
                  <a:lnTo>
                    <a:pt x="95" y="8"/>
                  </a:lnTo>
                  <a:lnTo>
                    <a:pt x="10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23" name="Freeform 2978"/>
            <p:cNvSpPr>
              <a:spLocks/>
            </p:cNvSpPr>
            <p:nvPr/>
          </p:nvSpPr>
          <p:spPr bwMode="auto">
            <a:xfrm>
              <a:off x="2970213" y="4777348"/>
              <a:ext cx="44450" cy="31750"/>
            </a:xfrm>
            <a:custGeom>
              <a:avLst/>
              <a:gdLst>
                <a:gd name="T0" fmla="*/ 0 w 28"/>
                <a:gd name="T1" fmla="*/ 4 h 20"/>
                <a:gd name="T2" fmla="*/ 9 w 28"/>
                <a:gd name="T3" fmla="*/ 0 h 20"/>
                <a:gd name="T4" fmla="*/ 24 w 28"/>
                <a:gd name="T5" fmla="*/ 3 h 20"/>
                <a:gd name="T6" fmla="*/ 28 w 28"/>
                <a:gd name="T7" fmla="*/ 9 h 20"/>
                <a:gd name="T8" fmla="*/ 18 w 28"/>
                <a:gd name="T9" fmla="*/ 8 h 20"/>
                <a:gd name="T10" fmla="*/ 5 w 28"/>
                <a:gd name="T11" fmla="*/ 9 h 20"/>
                <a:gd name="T12" fmla="*/ 7 w 28"/>
                <a:gd name="T13" fmla="*/ 15 h 20"/>
                <a:gd name="T14" fmla="*/ 19 w 28"/>
                <a:gd name="T15" fmla="*/ 18 h 20"/>
                <a:gd name="T16" fmla="*/ 11 w 28"/>
                <a:gd name="T17" fmla="*/ 20 h 20"/>
                <a:gd name="T18" fmla="*/ 2 w 28"/>
                <a:gd name="T19" fmla="*/ 15 h 20"/>
                <a:gd name="T20" fmla="*/ 0 w 28"/>
                <a:gd name="T2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0">
                  <a:moveTo>
                    <a:pt x="0" y="4"/>
                  </a:moveTo>
                  <a:lnTo>
                    <a:pt x="9" y="0"/>
                  </a:lnTo>
                  <a:lnTo>
                    <a:pt x="24" y="3"/>
                  </a:lnTo>
                  <a:lnTo>
                    <a:pt x="28" y="9"/>
                  </a:lnTo>
                  <a:lnTo>
                    <a:pt x="18" y="8"/>
                  </a:lnTo>
                  <a:lnTo>
                    <a:pt x="5" y="9"/>
                  </a:lnTo>
                  <a:lnTo>
                    <a:pt x="7" y="15"/>
                  </a:lnTo>
                  <a:lnTo>
                    <a:pt x="19" y="18"/>
                  </a:lnTo>
                  <a:lnTo>
                    <a:pt x="11" y="20"/>
                  </a:lnTo>
                  <a:lnTo>
                    <a:pt x="2" y="15"/>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24" name="Freeform 2979"/>
            <p:cNvSpPr>
              <a:spLocks/>
            </p:cNvSpPr>
            <p:nvPr/>
          </p:nvSpPr>
          <p:spPr bwMode="auto">
            <a:xfrm>
              <a:off x="2876551" y="4785288"/>
              <a:ext cx="190500" cy="112713"/>
            </a:xfrm>
            <a:custGeom>
              <a:avLst/>
              <a:gdLst>
                <a:gd name="T0" fmla="*/ 54 w 120"/>
                <a:gd name="T1" fmla="*/ 71 h 71"/>
                <a:gd name="T2" fmla="*/ 10 w 120"/>
                <a:gd name="T3" fmla="*/ 58 h 71"/>
                <a:gd name="T4" fmla="*/ 94 w 120"/>
                <a:gd name="T5" fmla="*/ 59 h 71"/>
                <a:gd name="T6" fmla="*/ 115 w 120"/>
                <a:gd name="T7" fmla="*/ 51 h 71"/>
                <a:gd name="T8" fmla="*/ 120 w 120"/>
                <a:gd name="T9" fmla="*/ 31 h 71"/>
                <a:gd name="T10" fmla="*/ 117 w 120"/>
                <a:gd name="T11" fmla="*/ 12 h 71"/>
                <a:gd name="T12" fmla="*/ 107 w 120"/>
                <a:gd name="T13" fmla="*/ 0 h 71"/>
                <a:gd name="T14" fmla="*/ 112 w 120"/>
                <a:gd name="T15" fmla="*/ 15 h 71"/>
                <a:gd name="T16" fmla="*/ 112 w 120"/>
                <a:gd name="T17" fmla="*/ 29 h 71"/>
                <a:gd name="T18" fmla="*/ 109 w 120"/>
                <a:gd name="T19" fmla="*/ 46 h 71"/>
                <a:gd name="T20" fmla="*/ 86 w 120"/>
                <a:gd name="T21" fmla="*/ 53 h 71"/>
                <a:gd name="T22" fmla="*/ 46 w 120"/>
                <a:gd name="T23" fmla="*/ 53 h 71"/>
                <a:gd name="T24" fmla="*/ 21 w 120"/>
                <a:gd name="T25" fmla="*/ 51 h 71"/>
                <a:gd name="T26" fmla="*/ 12 w 120"/>
                <a:gd name="T27" fmla="*/ 43 h 71"/>
                <a:gd name="T28" fmla="*/ 10 w 120"/>
                <a:gd name="T29" fmla="*/ 28 h 71"/>
                <a:gd name="T30" fmla="*/ 4 w 120"/>
                <a:gd name="T31" fmla="*/ 15 h 71"/>
                <a:gd name="T32" fmla="*/ 5 w 120"/>
                <a:gd name="T33" fmla="*/ 45 h 71"/>
                <a:gd name="T34" fmla="*/ 0 w 120"/>
                <a:gd name="T35" fmla="*/ 58 h 71"/>
                <a:gd name="T36" fmla="*/ 6 w 120"/>
                <a:gd name="T37" fmla="*/ 66 h 71"/>
                <a:gd name="T38" fmla="*/ 54 w 120"/>
                <a:gd name="T3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71">
                  <a:moveTo>
                    <a:pt x="54" y="71"/>
                  </a:moveTo>
                  <a:lnTo>
                    <a:pt x="10" y="58"/>
                  </a:lnTo>
                  <a:lnTo>
                    <a:pt x="94" y="59"/>
                  </a:lnTo>
                  <a:lnTo>
                    <a:pt x="115" y="51"/>
                  </a:lnTo>
                  <a:lnTo>
                    <a:pt x="120" y="31"/>
                  </a:lnTo>
                  <a:lnTo>
                    <a:pt x="117" y="12"/>
                  </a:lnTo>
                  <a:lnTo>
                    <a:pt x="107" y="0"/>
                  </a:lnTo>
                  <a:lnTo>
                    <a:pt x="112" y="15"/>
                  </a:lnTo>
                  <a:lnTo>
                    <a:pt x="112" y="29"/>
                  </a:lnTo>
                  <a:lnTo>
                    <a:pt x="109" y="46"/>
                  </a:lnTo>
                  <a:lnTo>
                    <a:pt x="86" y="53"/>
                  </a:lnTo>
                  <a:lnTo>
                    <a:pt x="46" y="53"/>
                  </a:lnTo>
                  <a:lnTo>
                    <a:pt x="21" y="51"/>
                  </a:lnTo>
                  <a:lnTo>
                    <a:pt x="12" y="43"/>
                  </a:lnTo>
                  <a:lnTo>
                    <a:pt x="10" y="28"/>
                  </a:lnTo>
                  <a:lnTo>
                    <a:pt x="4" y="15"/>
                  </a:lnTo>
                  <a:lnTo>
                    <a:pt x="5" y="45"/>
                  </a:lnTo>
                  <a:lnTo>
                    <a:pt x="0" y="58"/>
                  </a:lnTo>
                  <a:lnTo>
                    <a:pt x="6" y="66"/>
                  </a:lnTo>
                  <a:lnTo>
                    <a:pt x="54"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125" name="Group 2982"/>
            <p:cNvGrpSpPr>
              <a:grpSpLocks/>
            </p:cNvGrpSpPr>
            <p:nvPr/>
          </p:nvGrpSpPr>
          <p:grpSpPr bwMode="auto">
            <a:xfrm>
              <a:off x="3084515" y="4831325"/>
              <a:ext cx="9525" cy="9525"/>
              <a:chOff x="1943" y="3001"/>
              <a:chExt cx="6" cy="6"/>
            </a:xfrm>
          </p:grpSpPr>
          <p:sp>
            <p:nvSpPr>
              <p:cNvPr id="4127" name="Freeform 2980"/>
              <p:cNvSpPr>
                <a:spLocks/>
              </p:cNvSpPr>
              <p:nvPr/>
            </p:nvSpPr>
            <p:spPr bwMode="auto">
              <a:xfrm>
                <a:off x="1943" y="3001"/>
                <a:ext cx="6" cy="6"/>
              </a:xfrm>
              <a:custGeom>
                <a:avLst/>
                <a:gdLst>
                  <a:gd name="T0" fmla="*/ 25 w 56"/>
                  <a:gd name="T1" fmla="*/ 1 h 60"/>
                  <a:gd name="T2" fmla="*/ 16 w 56"/>
                  <a:gd name="T3" fmla="*/ 5 h 60"/>
                  <a:gd name="T4" fmla="*/ 2 w 56"/>
                  <a:gd name="T5" fmla="*/ 39 h 60"/>
                  <a:gd name="T6" fmla="*/ 6 w 56"/>
                  <a:gd name="T7" fmla="*/ 48 h 60"/>
                  <a:gd name="T8" fmla="*/ 31 w 56"/>
                  <a:gd name="T9" fmla="*/ 58 h 60"/>
                  <a:gd name="T10" fmla="*/ 40 w 56"/>
                  <a:gd name="T11" fmla="*/ 54 h 60"/>
                  <a:gd name="T12" fmla="*/ 54 w 56"/>
                  <a:gd name="T13" fmla="*/ 21 h 60"/>
                  <a:gd name="T14" fmla="*/ 50 w 56"/>
                  <a:gd name="T15" fmla="*/ 12 h 60"/>
                  <a:gd name="T16" fmla="*/ 25 w 5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0">
                    <a:moveTo>
                      <a:pt x="25" y="1"/>
                    </a:moveTo>
                    <a:cubicBezTo>
                      <a:pt x="21" y="0"/>
                      <a:pt x="17" y="2"/>
                      <a:pt x="16" y="5"/>
                    </a:cubicBezTo>
                    <a:lnTo>
                      <a:pt x="2" y="39"/>
                    </a:lnTo>
                    <a:cubicBezTo>
                      <a:pt x="0" y="42"/>
                      <a:pt x="2" y="46"/>
                      <a:pt x="6" y="48"/>
                    </a:cubicBezTo>
                    <a:lnTo>
                      <a:pt x="31" y="58"/>
                    </a:lnTo>
                    <a:cubicBezTo>
                      <a:pt x="35" y="60"/>
                      <a:pt x="39" y="58"/>
                      <a:pt x="40" y="54"/>
                    </a:cubicBezTo>
                    <a:lnTo>
                      <a:pt x="54" y="21"/>
                    </a:lnTo>
                    <a:cubicBezTo>
                      <a:pt x="56" y="17"/>
                      <a:pt x="54" y="13"/>
                      <a:pt x="50" y="12"/>
                    </a:cubicBezTo>
                    <a:lnTo>
                      <a:pt x="25" y="1"/>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28" name="Freeform 2981"/>
              <p:cNvSpPr>
                <a:spLocks/>
              </p:cNvSpPr>
              <p:nvPr/>
            </p:nvSpPr>
            <p:spPr bwMode="auto">
              <a:xfrm>
                <a:off x="1943" y="3001"/>
                <a:ext cx="6" cy="6"/>
              </a:xfrm>
              <a:custGeom>
                <a:avLst/>
                <a:gdLst>
                  <a:gd name="T0" fmla="*/ 25 w 56"/>
                  <a:gd name="T1" fmla="*/ 1 h 60"/>
                  <a:gd name="T2" fmla="*/ 16 w 56"/>
                  <a:gd name="T3" fmla="*/ 5 h 60"/>
                  <a:gd name="T4" fmla="*/ 2 w 56"/>
                  <a:gd name="T5" fmla="*/ 39 h 60"/>
                  <a:gd name="T6" fmla="*/ 6 w 56"/>
                  <a:gd name="T7" fmla="*/ 48 h 60"/>
                  <a:gd name="T8" fmla="*/ 31 w 56"/>
                  <a:gd name="T9" fmla="*/ 58 h 60"/>
                  <a:gd name="T10" fmla="*/ 40 w 56"/>
                  <a:gd name="T11" fmla="*/ 54 h 60"/>
                  <a:gd name="T12" fmla="*/ 54 w 56"/>
                  <a:gd name="T13" fmla="*/ 21 h 60"/>
                  <a:gd name="T14" fmla="*/ 50 w 56"/>
                  <a:gd name="T15" fmla="*/ 12 h 60"/>
                  <a:gd name="T16" fmla="*/ 25 w 56"/>
                  <a:gd name="T1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0">
                    <a:moveTo>
                      <a:pt x="25" y="1"/>
                    </a:moveTo>
                    <a:cubicBezTo>
                      <a:pt x="21" y="0"/>
                      <a:pt x="17" y="2"/>
                      <a:pt x="16" y="5"/>
                    </a:cubicBezTo>
                    <a:lnTo>
                      <a:pt x="2" y="39"/>
                    </a:lnTo>
                    <a:cubicBezTo>
                      <a:pt x="0" y="42"/>
                      <a:pt x="2" y="46"/>
                      <a:pt x="6" y="48"/>
                    </a:cubicBezTo>
                    <a:lnTo>
                      <a:pt x="31" y="58"/>
                    </a:lnTo>
                    <a:cubicBezTo>
                      <a:pt x="35" y="60"/>
                      <a:pt x="39" y="58"/>
                      <a:pt x="40" y="54"/>
                    </a:cubicBezTo>
                    <a:lnTo>
                      <a:pt x="54" y="21"/>
                    </a:lnTo>
                    <a:cubicBezTo>
                      <a:pt x="56" y="17"/>
                      <a:pt x="54" y="13"/>
                      <a:pt x="50" y="12"/>
                    </a:cubicBezTo>
                    <a:lnTo>
                      <a:pt x="25" y="1"/>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26" name="Group 2985"/>
            <p:cNvGrpSpPr>
              <a:grpSpLocks/>
            </p:cNvGrpSpPr>
            <p:nvPr/>
          </p:nvGrpSpPr>
          <p:grpSpPr bwMode="auto">
            <a:xfrm>
              <a:off x="3090865" y="4834500"/>
              <a:ext cx="9525" cy="9525"/>
              <a:chOff x="1947" y="3003"/>
              <a:chExt cx="6" cy="6"/>
            </a:xfrm>
          </p:grpSpPr>
          <p:sp>
            <p:nvSpPr>
              <p:cNvPr id="4125" name="Freeform 2983"/>
              <p:cNvSpPr>
                <a:spLocks/>
              </p:cNvSpPr>
              <p:nvPr/>
            </p:nvSpPr>
            <p:spPr bwMode="auto">
              <a:xfrm>
                <a:off x="1947" y="3003"/>
                <a:ext cx="6" cy="6"/>
              </a:xfrm>
              <a:custGeom>
                <a:avLst/>
                <a:gdLst>
                  <a:gd name="T0" fmla="*/ 21 w 59"/>
                  <a:gd name="T1" fmla="*/ 2 h 55"/>
                  <a:gd name="T2" fmla="*/ 12 w 59"/>
                  <a:gd name="T3" fmla="*/ 5 h 55"/>
                  <a:gd name="T4" fmla="*/ 1 w 59"/>
                  <a:gd name="T5" fmla="*/ 31 h 55"/>
                  <a:gd name="T6" fmla="*/ 5 w 59"/>
                  <a:gd name="T7" fmla="*/ 40 h 55"/>
                  <a:gd name="T8" fmla="*/ 38 w 59"/>
                  <a:gd name="T9" fmla="*/ 54 h 55"/>
                  <a:gd name="T10" fmla="*/ 47 w 59"/>
                  <a:gd name="T11" fmla="*/ 50 h 55"/>
                  <a:gd name="T12" fmla="*/ 58 w 59"/>
                  <a:gd name="T13" fmla="*/ 24 h 55"/>
                  <a:gd name="T14" fmla="*/ 54 w 59"/>
                  <a:gd name="T15" fmla="*/ 15 h 55"/>
                  <a:gd name="T16" fmla="*/ 21 w 5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5">
                    <a:moveTo>
                      <a:pt x="21" y="2"/>
                    </a:moveTo>
                    <a:cubicBezTo>
                      <a:pt x="17" y="0"/>
                      <a:pt x="13" y="2"/>
                      <a:pt x="12" y="5"/>
                    </a:cubicBezTo>
                    <a:lnTo>
                      <a:pt x="1" y="31"/>
                    </a:lnTo>
                    <a:cubicBezTo>
                      <a:pt x="0" y="35"/>
                      <a:pt x="1" y="39"/>
                      <a:pt x="5" y="40"/>
                    </a:cubicBezTo>
                    <a:lnTo>
                      <a:pt x="38" y="54"/>
                    </a:lnTo>
                    <a:cubicBezTo>
                      <a:pt x="42" y="55"/>
                      <a:pt x="46" y="54"/>
                      <a:pt x="47" y="50"/>
                    </a:cubicBezTo>
                    <a:lnTo>
                      <a:pt x="58" y="24"/>
                    </a:lnTo>
                    <a:cubicBezTo>
                      <a:pt x="59" y="21"/>
                      <a:pt x="58" y="17"/>
                      <a:pt x="54" y="15"/>
                    </a:cubicBezTo>
                    <a:lnTo>
                      <a:pt x="21" y="2"/>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26" name="Freeform 2984"/>
              <p:cNvSpPr>
                <a:spLocks/>
              </p:cNvSpPr>
              <p:nvPr/>
            </p:nvSpPr>
            <p:spPr bwMode="auto">
              <a:xfrm>
                <a:off x="1947" y="3003"/>
                <a:ext cx="6" cy="6"/>
              </a:xfrm>
              <a:custGeom>
                <a:avLst/>
                <a:gdLst>
                  <a:gd name="T0" fmla="*/ 21 w 59"/>
                  <a:gd name="T1" fmla="*/ 2 h 55"/>
                  <a:gd name="T2" fmla="*/ 12 w 59"/>
                  <a:gd name="T3" fmla="*/ 5 h 55"/>
                  <a:gd name="T4" fmla="*/ 1 w 59"/>
                  <a:gd name="T5" fmla="*/ 31 h 55"/>
                  <a:gd name="T6" fmla="*/ 5 w 59"/>
                  <a:gd name="T7" fmla="*/ 40 h 55"/>
                  <a:gd name="T8" fmla="*/ 38 w 59"/>
                  <a:gd name="T9" fmla="*/ 54 h 55"/>
                  <a:gd name="T10" fmla="*/ 47 w 59"/>
                  <a:gd name="T11" fmla="*/ 50 h 55"/>
                  <a:gd name="T12" fmla="*/ 58 w 59"/>
                  <a:gd name="T13" fmla="*/ 24 h 55"/>
                  <a:gd name="T14" fmla="*/ 54 w 59"/>
                  <a:gd name="T15" fmla="*/ 15 h 55"/>
                  <a:gd name="T16" fmla="*/ 21 w 59"/>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5">
                    <a:moveTo>
                      <a:pt x="21" y="2"/>
                    </a:moveTo>
                    <a:cubicBezTo>
                      <a:pt x="17" y="0"/>
                      <a:pt x="13" y="2"/>
                      <a:pt x="12" y="5"/>
                    </a:cubicBezTo>
                    <a:lnTo>
                      <a:pt x="1" y="31"/>
                    </a:lnTo>
                    <a:cubicBezTo>
                      <a:pt x="0" y="35"/>
                      <a:pt x="1" y="39"/>
                      <a:pt x="5" y="40"/>
                    </a:cubicBezTo>
                    <a:lnTo>
                      <a:pt x="38" y="54"/>
                    </a:lnTo>
                    <a:cubicBezTo>
                      <a:pt x="42" y="55"/>
                      <a:pt x="46" y="54"/>
                      <a:pt x="47" y="50"/>
                    </a:cubicBezTo>
                    <a:lnTo>
                      <a:pt x="58" y="24"/>
                    </a:lnTo>
                    <a:cubicBezTo>
                      <a:pt x="59" y="21"/>
                      <a:pt x="58" y="17"/>
                      <a:pt x="54" y="15"/>
                    </a:cubicBezTo>
                    <a:lnTo>
                      <a:pt x="21" y="2"/>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27" name="Group 2988"/>
            <p:cNvGrpSpPr>
              <a:grpSpLocks/>
            </p:cNvGrpSpPr>
            <p:nvPr/>
          </p:nvGrpSpPr>
          <p:grpSpPr bwMode="auto">
            <a:xfrm>
              <a:off x="3098803" y="4837675"/>
              <a:ext cx="9525" cy="9525"/>
              <a:chOff x="1952" y="3005"/>
              <a:chExt cx="6" cy="6"/>
            </a:xfrm>
          </p:grpSpPr>
          <p:sp>
            <p:nvSpPr>
              <p:cNvPr id="4123" name="Freeform 2986"/>
              <p:cNvSpPr>
                <a:spLocks/>
              </p:cNvSpPr>
              <p:nvPr/>
            </p:nvSpPr>
            <p:spPr bwMode="auto">
              <a:xfrm>
                <a:off x="1952" y="3005"/>
                <a:ext cx="6" cy="6"/>
              </a:xfrm>
              <a:custGeom>
                <a:avLst/>
                <a:gdLst>
                  <a:gd name="T0" fmla="*/ 20 w 53"/>
                  <a:gd name="T1" fmla="*/ 1 h 58"/>
                  <a:gd name="T2" fmla="*/ 12 w 53"/>
                  <a:gd name="T3" fmla="*/ 6 h 58"/>
                  <a:gd name="T4" fmla="*/ 1 w 53"/>
                  <a:gd name="T5" fmla="*/ 40 h 58"/>
                  <a:gd name="T6" fmla="*/ 6 w 53"/>
                  <a:gd name="T7" fmla="*/ 49 h 58"/>
                  <a:gd name="T8" fmla="*/ 32 w 53"/>
                  <a:gd name="T9" fmla="*/ 57 h 58"/>
                  <a:gd name="T10" fmla="*/ 41 w 53"/>
                  <a:gd name="T11" fmla="*/ 52 h 58"/>
                  <a:gd name="T12" fmla="*/ 51 w 53"/>
                  <a:gd name="T13" fmla="*/ 18 h 58"/>
                  <a:gd name="T14" fmla="*/ 47 w 53"/>
                  <a:gd name="T15" fmla="*/ 9 h 58"/>
                  <a:gd name="T16" fmla="*/ 20 w 53"/>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8">
                    <a:moveTo>
                      <a:pt x="20" y="1"/>
                    </a:moveTo>
                    <a:cubicBezTo>
                      <a:pt x="16" y="0"/>
                      <a:pt x="13" y="2"/>
                      <a:pt x="12" y="6"/>
                    </a:cubicBezTo>
                    <a:lnTo>
                      <a:pt x="1" y="40"/>
                    </a:lnTo>
                    <a:cubicBezTo>
                      <a:pt x="0" y="44"/>
                      <a:pt x="2" y="48"/>
                      <a:pt x="6" y="49"/>
                    </a:cubicBezTo>
                    <a:lnTo>
                      <a:pt x="32" y="57"/>
                    </a:lnTo>
                    <a:cubicBezTo>
                      <a:pt x="36" y="58"/>
                      <a:pt x="40" y="56"/>
                      <a:pt x="41" y="52"/>
                    </a:cubicBezTo>
                    <a:lnTo>
                      <a:pt x="51" y="18"/>
                    </a:lnTo>
                    <a:cubicBezTo>
                      <a:pt x="53" y="14"/>
                      <a:pt x="50" y="10"/>
                      <a:pt x="47" y="9"/>
                    </a:cubicBezTo>
                    <a:lnTo>
                      <a:pt x="20" y="1"/>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24" name="Freeform 2987"/>
              <p:cNvSpPr>
                <a:spLocks/>
              </p:cNvSpPr>
              <p:nvPr/>
            </p:nvSpPr>
            <p:spPr bwMode="auto">
              <a:xfrm>
                <a:off x="1952" y="3005"/>
                <a:ext cx="6" cy="6"/>
              </a:xfrm>
              <a:custGeom>
                <a:avLst/>
                <a:gdLst>
                  <a:gd name="T0" fmla="*/ 20 w 53"/>
                  <a:gd name="T1" fmla="*/ 1 h 58"/>
                  <a:gd name="T2" fmla="*/ 12 w 53"/>
                  <a:gd name="T3" fmla="*/ 6 h 58"/>
                  <a:gd name="T4" fmla="*/ 1 w 53"/>
                  <a:gd name="T5" fmla="*/ 40 h 58"/>
                  <a:gd name="T6" fmla="*/ 6 w 53"/>
                  <a:gd name="T7" fmla="*/ 49 h 58"/>
                  <a:gd name="T8" fmla="*/ 32 w 53"/>
                  <a:gd name="T9" fmla="*/ 57 h 58"/>
                  <a:gd name="T10" fmla="*/ 41 w 53"/>
                  <a:gd name="T11" fmla="*/ 52 h 58"/>
                  <a:gd name="T12" fmla="*/ 51 w 53"/>
                  <a:gd name="T13" fmla="*/ 18 h 58"/>
                  <a:gd name="T14" fmla="*/ 47 w 53"/>
                  <a:gd name="T15" fmla="*/ 9 h 58"/>
                  <a:gd name="T16" fmla="*/ 20 w 53"/>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8">
                    <a:moveTo>
                      <a:pt x="20" y="1"/>
                    </a:moveTo>
                    <a:cubicBezTo>
                      <a:pt x="16" y="0"/>
                      <a:pt x="13" y="2"/>
                      <a:pt x="12" y="6"/>
                    </a:cubicBezTo>
                    <a:lnTo>
                      <a:pt x="1" y="40"/>
                    </a:lnTo>
                    <a:cubicBezTo>
                      <a:pt x="0" y="44"/>
                      <a:pt x="2" y="48"/>
                      <a:pt x="6" y="49"/>
                    </a:cubicBezTo>
                    <a:lnTo>
                      <a:pt x="32" y="57"/>
                    </a:lnTo>
                    <a:cubicBezTo>
                      <a:pt x="36" y="58"/>
                      <a:pt x="40" y="56"/>
                      <a:pt x="41" y="52"/>
                    </a:cubicBezTo>
                    <a:lnTo>
                      <a:pt x="51" y="18"/>
                    </a:lnTo>
                    <a:cubicBezTo>
                      <a:pt x="53" y="14"/>
                      <a:pt x="50" y="10"/>
                      <a:pt x="47" y="9"/>
                    </a:cubicBezTo>
                    <a:lnTo>
                      <a:pt x="20" y="1"/>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28" name="Group 2991"/>
            <p:cNvGrpSpPr>
              <a:grpSpLocks/>
            </p:cNvGrpSpPr>
            <p:nvPr/>
          </p:nvGrpSpPr>
          <p:grpSpPr bwMode="auto">
            <a:xfrm>
              <a:off x="3106740" y="4839261"/>
              <a:ext cx="9525" cy="7938"/>
              <a:chOff x="1957" y="3006"/>
              <a:chExt cx="6" cy="5"/>
            </a:xfrm>
          </p:grpSpPr>
          <p:sp>
            <p:nvSpPr>
              <p:cNvPr id="4121" name="Freeform 2989"/>
              <p:cNvSpPr>
                <a:spLocks/>
              </p:cNvSpPr>
              <p:nvPr/>
            </p:nvSpPr>
            <p:spPr bwMode="auto">
              <a:xfrm>
                <a:off x="1957" y="3006"/>
                <a:ext cx="6" cy="5"/>
              </a:xfrm>
              <a:custGeom>
                <a:avLst/>
                <a:gdLst>
                  <a:gd name="T0" fmla="*/ 8 w 58"/>
                  <a:gd name="T1" fmla="*/ 0 h 50"/>
                  <a:gd name="T2" fmla="*/ 0 w 58"/>
                  <a:gd name="T3" fmla="*/ 9 h 50"/>
                  <a:gd name="T4" fmla="*/ 0 w 58"/>
                  <a:gd name="T5" fmla="*/ 42 h 50"/>
                  <a:gd name="T6" fmla="*/ 8 w 58"/>
                  <a:gd name="T7" fmla="*/ 50 h 50"/>
                  <a:gd name="T8" fmla="*/ 50 w 58"/>
                  <a:gd name="T9" fmla="*/ 50 h 50"/>
                  <a:gd name="T10" fmla="*/ 58 w 58"/>
                  <a:gd name="T11" fmla="*/ 42 h 50"/>
                  <a:gd name="T12" fmla="*/ 58 w 58"/>
                  <a:gd name="T13" fmla="*/ 9 h 50"/>
                  <a:gd name="T14" fmla="*/ 50 w 58"/>
                  <a:gd name="T15" fmla="*/ 0 h 50"/>
                  <a:gd name="T16" fmla="*/ 8 w 5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8" y="0"/>
                    </a:moveTo>
                    <a:cubicBezTo>
                      <a:pt x="4" y="0"/>
                      <a:pt x="0" y="4"/>
                      <a:pt x="0" y="9"/>
                    </a:cubicBezTo>
                    <a:lnTo>
                      <a:pt x="0" y="42"/>
                    </a:lnTo>
                    <a:cubicBezTo>
                      <a:pt x="0" y="47"/>
                      <a:pt x="4" y="50"/>
                      <a:pt x="8" y="50"/>
                    </a:cubicBezTo>
                    <a:lnTo>
                      <a:pt x="50" y="50"/>
                    </a:lnTo>
                    <a:cubicBezTo>
                      <a:pt x="55" y="50"/>
                      <a:pt x="58" y="47"/>
                      <a:pt x="58" y="42"/>
                    </a:cubicBezTo>
                    <a:lnTo>
                      <a:pt x="58" y="9"/>
                    </a:lnTo>
                    <a:cubicBezTo>
                      <a:pt x="58" y="4"/>
                      <a:pt x="55" y="0"/>
                      <a:pt x="50" y="0"/>
                    </a:cubicBezTo>
                    <a:lnTo>
                      <a:pt x="8"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22" name="Freeform 2990"/>
              <p:cNvSpPr>
                <a:spLocks/>
              </p:cNvSpPr>
              <p:nvPr/>
            </p:nvSpPr>
            <p:spPr bwMode="auto">
              <a:xfrm>
                <a:off x="1957" y="3006"/>
                <a:ext cx="6" cy="5"/>
              </a:xfrm>
              <a:custGeom>
                <a:avLst/>
                <a:gdLst>
                  <a:gd name="T0" fmla="*/ 8 w 58"/>
                  <a:gd name="T1" fmla="*/ 0 h 50"/>
                  <a:gd name="T2" fmla="*/ 0 w 58"/>
                  <a:gd name="T3" fmla="*/ 9 h 50"/>
                  <a:gd name="T4" fmla="*/ 0 w 58"/>
                  <a:gd name="T5" fmla="*/ 42 h 50"/>
                  <a:gd name="T6" fmla="*/ 8 w 58"/>
                  <a:gd name="T7" fmla="*/ 50 h 50"/>
                  <a:gd name="T8" fmla="*/ 50 w 58"/>
                  <a:gd name="T9" fmla="*/ 50 h 50"/>
                  <a:gd name="T10" fmla="*/ 58 w 58"/>
                  <a:gd name="T11" fmla="*/ 42 h 50"/>
                  <a:gd name="T12" fmla="*/ 58 w 58"/>
                  <a:gd name="T13" fmla="*/ 9 h 50"/>
                  <a:gd name="T14" fmla="*/ 50 w 58"/>
                  <a:gd name="T15" fmla="*/ 0 h 50"/>
                  <a:gd name="T16" fmla="*/ 8 w 5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0">
                    <a:moveTo>
                      <a:pt x="8" y="0"/>
                    </a:moveTo>
                    <a:cubicBezTo>
                      <a:pt x="4" y="0"/>
                      <a:pt x="0" y="4"/>
                      <a:pt x="0" y="9"/>
                    </a:cubicBezTo>
                    <a:lnTo>
                      <a:pt x="0" y="42"/>
                    </a:lnTo>
                    <a:cubicBezTo>
                      <a:pt x="0" y="47"/>
                      <a:pt x="4" y="50"/>
                      <a:pt x="8" y="50"/>
                    </a:cubicBezTo>
                    <a:lnTo>
                      <a:pt x="50" y="50"/>
                    </a:lnTo>
                    <a:cubicBezTo>
                      <a:pt x="55" y="50"/>
                      <a:pt x="58" y="47"/>
                      <a:pt x="58" y="42"/>
                    </a:cubicBezTo>
                    <a:lnTo>
                      <a:pt x="58" y="9"/>
                    </a:lnTo>
                    <a:cubicBezTo>
                      <a:pt x="58" y="4"/>
                      <a:pt x="55" y="0"/>
                      <a:pt x="50" y="0"/>
                    </a:cubicBezTo>
                    <a:lnTo>
                      <a:pt x="8" y="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29" name="Group 2994"/>
            <p:cNvGrpSpPr>
              <a:grpSpLocks/>
            </p:cNvGrpSpPr>
            <p:nvPr/>
          </p:nvGrpSpPr>
          <p:grpSpPr bwMode="auto">
            <a:xfrm>
              <a:off x="3116265" y="4840848"/>
              <a:ext cx="11113" cy="7938"/>
              <a:chOff x="1963" y="3007"/>
              <a:chExt cx="7" cy="5"/>
            </a:xfrm>
          </p:grpSpPr>
          <p:sp>
            <p:nvSpPr>
              <p:cNvPr id="4119" name="Freeform 2992"/>
              <p:cNvSpPr>
                <a:spLocks/>
              </p:cNvSpPr>
              <p:nvPr/>
            </p:nvSpPr>
            <p:spPr bwMode="auto">
              <a:xfrm>
                <a:off x="1963" y="3007"/>
                <a:ext cx="7" cy="5"/>
              </a:xfrm>
              <a:custGeom>
                <a:avLst/>
                <a:gdLst>
                  <a:gd name="T0" fmla="*/ 9 w 59"/>
                  <a:gd name="T1" fmla="*/ 0 h 50"/>
                  <a:gd name="T2" fmla="*/ 0 w 59"/>
                  <a:gd name="T3" fmla="*/ 8 h 50"/>
                  <a:gd name="T4" fmla="*/ 0 w 59"/>
                  <a:gd name="T5" fmla="*/ 41 h 50"/>
                  <a:gd name="T6" fmla="*/ 9 w 59"/>
                  <a:gd name="T7" fmla="*/ 50 h 50"/>
                  <a:gd name="T8" fmla="*/ 50 w 59"/>
                  <a:gd name="T9" fmla="*/ 50 h 50"/>
                  <a:gd name="T10" fmla="*/ 59 w 59"/>
                  <a:gd name="T11" fmla="*/ 41 h 50"/>
                  <a:gd name="T12" fmla="*/ 59 w 59"/>
                  <a:gd name="T13" fmla="*/ 8 h 50"/>
                  <a:gd name="T14" fmla="*/ 50 w 59"/>
                  <a:gd name="T15" fmla="*/ 0 h 50"/>
                  <a:gd name="T16" fmla="*/ 9 w 59"/>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0">
                    <a:moveTo>
                      <a:pt x="9" y="0"/>
                    </a:moveTo>
                    <a:cubicBezTo>
                      <a:pt x="4" y="0"/>
                      <a:pt x="0" y="4"/>
                      <a:pt x="0" y="8"/>
                    </a:cubicBezTo>
                    <a:lnTo>
                      <a:pt x="0" y="41"/>
                    </a:lnTo>
                    <a:cubicBezTo>
                      <a:pt x="0" y="46"/>
                      <a:pt x="4" y="50"/>
                      <a:pt x="9" y="50"/>
                    </a:cubicBezTo>
                    <a:lnTo>
                      <a:pt x="50" y="50"/>
                    </a:lnTo>
                    <a:cubicBezTo>
                      <a:pt x="55" y="50"/>
                      <a:pt x="59" y="46"/>
                      <a:pt x="59" y="41"/>
                    </a:cubicBezTo>
                    <a:lnTo>
                      <a:pt x="59" y="8"/>
                    </a:lnTo>
                    <a:cubicBezTo>
                      <a:pt x="59" y="4"/>
                      <a:pt x="55" y="0"/>
                      <a:pt x="50" y="0"/>
                    </a:cubicBezTo>
                    <a:lnTo>
                      <a:pt x="9"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20" name="Freeform 2993"/>
              <p:cNvSpPr>
                <a:spLocks/>
              </p:cNvSpPr>
              <p:nvPr/>
            </p:nvSpPr>
            <p:spPr bwMode="auto">
              <a:xfrm>
                <a:off x="1963" y="3007"/>
                <a:ext cx="7" cy="5"/>
              </a:xfrm>
              <a:custGeom>
                <a:avLst/>
                <a:gdLst>
                  <a:gd name="T0" fmla="*/ 9 w 59"/>
                  <a:gd name="T1" fmla="*/ 0 h 50"/>
                  <a:gd name="T2" fmla="*/ 0 w 59"/>
                  <a:gd name="T3" fmla="*/ 8 h 50"/>
                  <a:gd name="T4" fmla="*/ 0 w 59"/>
                  <a:gd name="T5" fmla="*/ 41 h 50"/>
                  <a:gd name="T6" fmla="*/ 9 w 59"/>
                  <a:gd name="T7" fmla="*/ 50 h 50"/>
                  <a:gd name="T8" fmla="*/ 50 w 59"/>
                  <a:gd name="T9" fmla="*/ 50 h 50"/>
                  <a:gd name="T10" fmla="*/ 59 w 59"/>
                  <a:gd name="T11" fmla="*/ 41 h 50"/>
                  <a:gd name="T12" fmla="*/ 59 w 59"/>
                  <a:gd name="T13" fmla="*/ 8 h 50"/>
                  <a:gd name="T14" fmla="*/ 50 w 59"/>
                  <a:gd name="T15" fmla="*/ 0 h 50"/>
                  <a:gd name="T16" fmla="*/ 9 w 59"/>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0">
                    <a:moveTo>
                      <a:pt x="9" y="0"/>
                    </a:moveTo>
                    <a:cubicBezTo>
                      <a:pt x="4" y="0"/>
                      <a:pt x="0" y="4"/>
                      <a:pt x="0" y="8"/>
                    </a:cubicBezTo>
                    <a:lnTo>
                      <a:pt x="0" y="41"/>
                    </a:lnTo>
                    <a:cubicBezTo>
                      <a:pt x="0" y="46"/>
                      <a:pt x="4" y="50"/>
                      <a:pt x="9" y="50"/>
                    </a:cubicBezTo>
                    <a:lnTo>
                      <a:pt x="50" y="50"/>
                    </a:lnTo>
                    <a:cubicBezTo>
                      <a:pt x="55" y="50"/>
                      <a:pt x="59" y="46"/>
                      <a:pt x="59" y="41"/>
                    </a:cubicBezTo>
                    <a:lnTo>
                      <a:pt x="59" y="8"/>
                    </a:lnTo>
                    <a:cubicBezTo>
                      <a:pt x="59" y="4"/>
                      <a:pt x="55" y="0"/>
                      <a:pt x="50" y="0"/>
                    </a:cubicBezTo>
                    <a:lnTo>
                      <a:pt x="9" y="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30" name="Group 2997"/>
            <p:cNvGrpSpPr>
              <a:grpSpLocks/>
            </p:cNvGrpSpPr>
            <p:nvPr/>
          </p:nvGrpSpPr>
          <p:grpSpPr bwMode="auto">
            <a:xfrm>
              <a:off x="3125790" y="4837675"/>
              <a:ext cx="9525" cy="11113"/>
              <a:chOff x="1969" y="3005"/>
              <a:chExt cx="6" cy="7"/>
            </a:xfrm>
          </p:grpSpPr>
          <p:sp>
            <p:nvSpPr>
              <p:cNvPr id="4117" name="Freeform 2995"/>
              <p:cNvSpPr>
                <a:spLocks/>
              </p:cNvSpPr>
              <p:nvPr/>
            </p:nvSpPr>
            <p:spPr bwMode="auto">
              <a:xfrm>
                <a:off x="1969" y="3005"/>
                <a:ext cx="6" cy="7"/>
              </a:xfrm>
              <a:custGeom>
                <a:avLst/>
                <a:gdLst>
                  <a:gd name="T0" fmla="*/ 8 w 59"/>
                  <a:gd name="T1" fmla="*/ 9 h 59"/>
                  <a:gd name="T2" fmla="*/ 2 w 59"/>
                  <a:gd name="T3" fmla="*/ 19 h 59"/>
                  <a:gd name="T4" fmla="*/ 10 w 59"/>
                  <a:gd name="T5" fmla="*/ 52 h 59"/>
                  <a:gd name="T6" fmla="*/ 20 w 59"/>
                  <a:gd name="T7" fmla="*/ 58 h 59"/>
                  <a:gd name="T8" fmla="*/ 52 w 59"/>
                  <a:gd name="T9" fmla="*/ 50 h 59"/>
                  <a:gd name="T10" fmla="*/ 58 w 59"/>
                  <a:gd name="T11" fmla="*/ 40 h 59"/>
                  <a:gd name="T12" fmla="*/ 50 w 59"/>
                  <a:gd name="T13" fmla="*/ 7 h 59"/>
                  <a:gd name="T14" fmla="*/ 40 w 59"/>
                  <a:gd name="T15" fmla="*/ 1 h 59"/>
                  <a:gd name="T16" fmla="*/ 8 w 59"/>
                  <a:gd name="T17"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8" y="9"/>
                    </a:moveTo>
                    <a:cubicBezTo>
                      <a:pt x="3" y="10"/>
                      <a:pt x="0" y="15"/>
                      <a:pt x="2" y="19"/>
                    </a:cubicBezTo>
                    <a:lnTo>
                      <a:pt x="10" y="52"/>
                    </a:lnTo>
                    <a:cubicBezTo>
                      <a:pt x="11" y="56"/>
                      <a:pt x="15" y="59"/>
                      <a:pt x="20" y="58"/>
                    </a:cubicBezTo>
                    <a:lnTo>
                      <a:pt x="52" y="50"/>
                    </a:lnTo>
                    <a:cubicBezTo>
                      <a:pt x="56" y="49"/>
                      <a:pt x="59" y="44"/>
                      <a:pt x="58" y="40"/>
                    </a:cubicBezTo>
                    <a:lnTo>
                      <a:pt x="50" y="7"/>
                    </a:lnTo>
                    <a:cubicBezTo>
                      <a:pt x="49" y="3"/>
                      <a:pt x="44" y="0"/>
                      <a:pt x="40" y="1"/>
                    </a:cubicBezTo>
                    <a:lnTo>
                      <a:pt x="8" y="9"/>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18" name="Freeform 2996"/>
              <p:cNvSpPr>
                <a:spLocks/>
              </p:cNvSpPr>
              <p:nvPr/>
            </p:nvSpPr>
            <p:spPr bwMode="auto">
              <a:xfrm>
                <a:off x="1969" y="3005"/>
                <a:ext cx="6" cy="7"/>
              </a:xfrm>
              <a:custGeom>
                <a:avLst/>
                <a:gdLst>
                  <a:gd name="T0" fmla="*/ 8 w 59"/>
                  <a:gd name="T1" fmla="*/ 9 h 59"/>
                  <a:gd name="T2" fmla="*/ 2 w 59"/>
                  <a:gd name="T3" fmla="*/ 19 h 59"/>
                  <a:gd name="T4" fmla="*/ 10 w 59"/>
                  <a:gd name="T5" fmla="*/ 52 h 59"/>
                  <a:gd name="T6" fmla="*/ 20 w 59"/>
                  <a:gd name="T7" fmla="*/ 58 h 59"/>
                  <a:gd name="T8" fmla="*/ 52 w 59"/>
                  <a:gd name="T9" fmla="*/ 50 h 59"/>
                  <a:gd name="T10" fmla="*/ 58 w 59"/>
                  <a:gd name="T11" fmla="*/ 40 h 59"/>
                  <a:gd name="T12" fmla="*/ 50 w 59"/>
                  <a:gd name="T13" fmla="*/ 7 h 59"/>
                  <a:gd name="T14" fmla="*/ 40 w 59"/>
                  <a:gd name="T15" fmla="*/ 1 h 59"/>
                  <a:gd name="T16" fmla="*/ 8 w 59"/>
                  <a:gd name="T17"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8" y="9"/>
                    </a:moveTo>
                    <a:cubicBezTo>
                      <a:pt x="3" y="10"/>
                      <a:pt x="0" y="15"/>
                      <a:pt x="2" y="19"/>
                    </a:cubicBezTo>
                    <a:lnTo>
                      <a:pt x="10" y="52"/>
                    </a:lnTo>
                    <a:cubicBezTo>
                      <a:pt x="11" y="56"/>
                      <a:pt x="15" y="59"/>
                      <a:pt x="20" y="58"/>
                    </a:cubicBezTo>
                    <a:lnTo>
                      <a:pt x="52" y="50"/>
                    </a:lnTo>
                    <a:cubicBezTo>
                      <a:pt x="56" y="49"/>
                      <a:pt x="59" y="44"/>
                      <a:pt x="58" y="40"/>
                    </a:cubicBezTo>
                    <a:lnTo>
                      <a:pt x="50" y="7"/>
                    </a:lnTo>
                    <a:cubicBezTo>
                      <a:pt x="49" y="3"/>
                      <a:pt x="44" y="0"/>
                      <a:pt x="40" y="1"/>
                    </a:cubicBezTo>
                    <a:lnTo>
                      <a:pt x="8" y="9"/>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31" name="Group 3000"/>
            <p:cNvGrpSpPr>
              <a:grpSpLocks/>
            </p:cNvGrpSpPr>
            <p:nvPr/>
          </p:nvGrpSpPr>
          <p:grpSpPr bwMode="auto">
            <a:xfrm>
              <a:off x="3132140" y="4837675"/>
              <a:ext cx="9525" cy="9525"/>
              <a:chOff x="1973" y="3005"/>
              <a:chExt cx="6" cy="6"/>
            </a:xfrm>
          </p:grpSpPr>
          <p:sp>
            <p:nvSpPr>
              <p:cNvPr id="4115" name="Freeform 2998"/>
              <p:cNvSpPr>
                <a:spLocks/>
              </p:cNvSpPr>
              <p:nvPr/>
            </p:nvSpPr>
            <p:spPr bwMode="auto">
              <a:xfrm>
                <a:off x="1973" y="3005"/>
                <a:ext cx="6" cy="6"/>
              </a:xfrm>
              <a:custGeom>
                <a:avLst/>
                <a:gdLst>
                  <a:gd name="T0" fmla="*/ 5 w 53"/>
                  <a:gd name="T1" fmla="*/ 10 h 59"/>
                  <a:gd name="T2" fmla="*/ 1 w 53"/>
                  <a:gd name="T3" fmla="*/ 19 h 59"/>
                  <a:gd name="T4" fmla="*/ 12 w 53"/>
                  <a:gd name="T5" fmla="*/ 53 h 59"/>
                  <a:gd name="T6" fmla="*/ 21 w 53"/>
                  <a:gd name="T7" fmla="*/ 57 h 59"/>
                  <a:gd name="T8" fmla="*/ 48 w 53"/>
                  <a:gd name="T9" fmla="*/ 48 h 59"/>
                  <a:gd name="T10" fmla="*/ 52 w 53"/>
                  <a:gd name="T11" fmla="*/ 40 h 59"/>
                  <a:gd name="T12" fmla="*/ 40 w 53"/>
                  <a:gd name="T13" fmla="*/ 5 h 59"/>
                  <a:gd name="T14" fmla="*/ 31 w 53"/>
                  <a:gd name="T15" fmla="*/ 1 h 59"/>
                  <a:gd name="T16" fmla="*/ 5 w 53"/>
                  <a:gd name="T17"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9">
                    <a:moveTo>
                      <a:pt x="5" y="10"/>
                    </a:moveTo>
                    <a:cubicBezTo>
                      <a:pt x="1" y="11"/>
                      <a:pt x="0" y="15"/>
                      <a:pt x="1" y="19"/>
                    </a:cubicBezTo>
                    <a:lnTo>
                      <a:pt x="12" y="53"/>
                    </a:lnTo>
                    <a:cubicBezTo>
                      <a:pt x="14" y="57"/>
                      <a:pt x="18" y="59"/>
                      <a:pt x="21" y="57"/>
                    </a:cubicBezTo>
                    <a:lnTo>
                      <a:pt x="48" y="48"/>
                    </a:lnTo>
                    <a:cubicBezTo>
                      <a:pt x="51" y="47"/>
                      <a:pt x="53" y="43"/>
                      <a:pt x="52" y="40"/>
                    </a:cubicBezTo>
                    <a:lnTo>
                      <a:pt x="40" y="5"/>
                    </a:lnTo>
                    <a:cubicBezTo>
                      <a:pt x="39" y="2"/>
                      <a:pt x="35" y="0"/>
                      <a:pt x="31" y="1"/>
                    </a:cubicBezTo>
                    <a:lnTo>
                      <a:pt x="5" y="1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16" name="Freeform 2999"/>
              <p:cNvSpPr>
                <a:spLocks/>
              </p:cNvSpPr>
              <p:nvPr/>
            </p:nvSpPr>
            <p:spPr bwMode="auto">
              <a:xfrm>
                <a:off x="1973" y="3005"/>
                <a:ext cx="6" cy="6"/>
              </a:xfrm>
              <a:custGeom>
                <a:avLst/>
                <a:gdLst>
                  <a:gd name="T0" fmla="*/ 5 w 53"/>
                  <a:gd name="T1" fmla="*/ 10 h 59"/>
                  <a:gd name="T2" fmla="*/ 1 w 53"/>
                  <a:gd name="T3" fmla="*/ 19 h 59"/>
                  <a:gd name="T4" fmla="*/ 12 w 53"/>
                  <a:gd name="T5" fmla="*/ 53 h 59"/>
                  <a:gd name="T6" fmla="*/ 21 w 53"/>
                  <a:gd name="T7" fmla="*/ 57 h 59"/>
                  <a:gd name="T8" fmla="*/ 48 w 53"/>
                  <a:gd name="T9" fmla="*/ 48 h 59"/>
                  <a:gd name="T10" fmla="*/ 52 w 53"/>
                  <a:gd name="T11" fmla="*/ 40 h 59"/>
                  <a:gd name="T12" fmla="*/ 40 w 53"/>
                  <a:gd name="T13" fmla="*/ 5 h 59"/>
                  <a:gd name="T14" fmla="*/ 31 w 53"/>
                  <a:gd name="T15" fmla="*/ 1 h 59"/>
                  <a:gd name="T16" fmla="*/ 5 w 53"/>
                  <a:gd name="T17"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9">
                    <a:moveTo>
                      <a:pt x="5" y="10"/>
                    </a:moveTo>
                    <a:cubicBezTo>
                      <a:pt x="1" y="11"/>
                      <a:pt x="0" y="15"/>
                      <a:pt x="1" y="19"/>
                    </a:cubicBezTo>
                    <a:lnTo>
                      <a:pt x="12" y="53"/>
                    </a:lnTo>
                    <a:cubicBezTo>
                      <a:pt x="14" y="57"/>
                      <a:pt x="18" y="59"/>
                      <a:pt x="21" y="57"/>
                    </a:cubicBezTo>
                    <a:lnTo>
                      <a:pt x="48" y="48"/>
                    </a:lnTo>
                    <a:cubicBezTo>
                      <a:pt x="51" y="47"/>
                      <a:pt x="53" y="43"/>
                      <a:pt x="52" y="40"/>
                    </a:cubicBezTo>
                    <a:lnTo>
                      <a:pt x="40" y="5"/>
                    </a:lnTo>
                    <a:cubicBezTo>
                      <a:pt x="39" y="2"/>
                      <a:pt x="35" y="0"/>
                      <a:pt x="31" y="1"/>
                    </a:cubicBezTo>
                    <a:lnTo>
                      <a:pt x="5" y="1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32" name="Group 3003"/>
            <p:cNvGrpSpPr>
              <a:grpSpLocks/>
            </p:cNvGrpSpPr>
            <p:nvPr/>
          </p:nvGrpSpPr>
          <p:grpSpPr bwMode="auto">
            <a:xfrm>
              <a:off x="3138488" y="4831325"/>
              <a:ext cx="7938" cy="11113"/>
              <a:chOff x="1977" y="3001"/>
              <a:chExt cx="5" cy="7"/>
            </a:xfrm>
          </p:grpSpPr>
          <p:sp>
            <p:nvSpPr>
              <p:cNvPr id="4113" name="Freeform 3001"/>
              <p:cNvSpPr>
                <a:spLocks/>
              </p:cNvSpPr>
              <p:nvPr/>
            </p:nvSpPr>
            <p:spPr bwMode="auto">
              <a:xfrm>
                <a:off x="1977" y="3001"/>
                <a:ext cx="5" cy="7"/>
              </a:xfrm>
              <a:custGeom>
                <a:avLst/>
                <a:gdLst>
                  <a:gd name="T0" fmla="*/ 4 w 51"/>
                  <a:gd name="T1" fmla="*/ 10 h 64"/>
                  <a:gd name="T2" fmla="*/ 1 w 51"/>
                  <a:gd name="T3" fmla="*/ 17 h 64"/>
                  <a:gd name="T4" fmla="*/ 20 w 51"/>
                  <a:gd name="T5" fmla="*/ 60 h 64"/>
                  <a:gd name="T6" fmla="*/ 27 w 51"/>
                  <a:gd name="T7" fmla="*/ 63 h 64"/>
                  <a:gd name="T8" fmla="*/ 47 w 51"/>
                  <a:gd name="T9" fmla="*/ 54 h 64"/>
                  <a:gd name="T10" fmla="*/ 50 w 51"/>
                  <a:gd name="T11" fmla="*/ 47 h 64"/>
                  <a:gd name="T12" fmla="*/ 31 w 51"/>
                  <a:gd name="T13" fmla="*/ 4 h 64"/>
                  <a:gd name="T14" fmla="*/ 24 w 51"/>
                  <a:gd name="T15" fmla="*/ 1 h 64"/>
                  <a:gd name="T16" fmla="*/ 4 w 51"/>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4">
                    <a:moveTo>
                      <a:pt x="4" y="10"/>
                    </a:moveTo>
                    <a:cubicBezTo>
                      <a:pt x="1" y="11"/>
                      <a:pt x="0" y="14"/>
                      <a:pt x="1" y="17"/>
                    </a:cubicBezTo>
                    <a:lnTo>
                      <a:pt x="20" y="60"/>
                    </a:lnTo>
                    <a:cubicBezTo>
                      <a:pt x="21" y="63"/>
                      <a:pt x="24" y="64"/>
                      <a:pt x="27" y="63"/>
                    </a:cubicBezTo>
                    <a:lnTo>
                      <a:pt x="47" y="54"/>
                    </a:lnTo>
                    <a:cubicBezTo>
                      <a:pt x="50" y="53"/>
                      <a:pt x="51" y="50"/>
                      <a:pt x="50" y="47"/>
                    </a:cubicBezTo>
                    <a:lnTo>
                      <a:pt x="31" y="4"/>
                    </a:lnTo>
                    <a:cubicBezTo>
                      <a:pt x="30" y="1"/>
                      <a:pt x="27" y="0"/>
                      <a:pt x="24" y="1"/>
                    </a:cubicBezTo>
                    <a:lnTo>
                      <a:pt x="4" y="1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14" name="Freeform 3002"/>
              <p:cNvSpPr>
                <a:spLocks/>
              </p:cNvSpPr>
              <p:nvPr/>
            </p:nvSpPr>
            <p:spPr bwMode="auto">
              <a:xfrm>
                <a:off x="1977" y="3001"/>
                <a:ext cx="5" cy="7"/>
              </a:xfrm>
              <a:custGeom>
                <a:avLst/>
                <a:gdLst>
                  <a:gd name="T0" fmla="*/ 4 w 51"/>
                  <a:gd name="T1" fmla="*/ 10 h 64"/>
                  <a:gd name="T2" fmla="*/ 1 w 51"/>
                  <a:gd name="T3" fmla="*/ 17 h 64"/>
                  <a:gd name="T4" fmla="*/ 20 w 51"/>
                  <a:gd name="T5" fmla="*/ 60 h 64"/>
                  <a:gd name="T6" fmla="*/ 27 w 51"/>
                  <a:gd name="T7" fmla="*/ 63 h 64"/>
                  <a:gd name="T8" fmla="*/ 47 w 51"/>
                  <a:gd name="T9" fmla="*/ 54 h 64"/>
                  <a:gd name="T10" fmla="*/ 50 w 51"/>
                  <a:gd name="T11" fmla="*/ 47 h 64"/>
                  <a:gd name="T12" fmla="*/ 31 w 51"/>
                  <a:gd name="T13" fmla="*/ 4 h 64"/>
                  <a:gd name="T14" fmla="*/ 24 w 51"/>
                  <a:gd name="T15" fmla="*/ 1 h 64"/>
                  <a:gd name="T16" fmla="*/ 4 w 51"/>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4">
                    <a:moveTo>
                      <a:pt x="4" y="10"/>
                    </a:moveTo>
                    <a:cubicBezTo>
                      <a:pt x="1" y="11"/>
                      <a:pt x="0" y="14"/>
                      <a:pt x="1" y="17"/>
                    </a:cubicBezTo>
                    <a:lnTo>
                      <a:pt x="20" y="60"/>
                    </a:lnTo>
                    <a:cubicBezTo>
                      <a:pt x="21" y="63"/>
                      <a:pt x="24" y="64"/>
                      <a:pt x="27" y="63"/>
                    </a:cubicBezTo>
                    <a:lnTo>
                      <a:pt x="47" y="54"/>
                    </a:lnTo>
                    <a:cubicBezTo>
                      <a:pt x="50" y="53"/>
                      <a:pt x="51" y="50"/>
                      <a:pt x="50" y="47"/>
                    </a:cubicBezTo>
                    <a:lnTo>
                      <a:pt x="31" y="4"/>
                    </a:lnTo>
                    <a:cubicBezTo>
                      <a:pt x="30" y="1"/>
                      <a:pt x="27" y="0"/>
                      <a:pt x="24" y="1"/>
                    </a:cubicBezTo>
                    <a:lnTo>
                      <a:pt x="4" y="10"/>
                    </a:lnTo>
                    <a:close/>
                  </a:path>
                </a:pathLst>
              </a:custGeom>
              <a:noFill/>
              <a:ln w="1" cap="rnd">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33" name="Group 3006"/>
            <p:cNvGrpSpPr>
              <a:grpSpLocks/>
            </p:cNvGrpSpPr>
            <p:nvPr/>
          </p:nvGrpSpPr>
          <p:grpSpPr bwMode="auto">
            <a:xfrm>
              <a:off x="3130553" y="4766238"/>
              <a:ext cx="17463" cy="23813"/>
              <a:chOff x="1972" y="2960"/>
              <a:chExt cx="11" cy="15"/>
            </a:xfrm>
          </p:grpSpPr>
          <p:sp>
            <p:nvSpPr>
              <p:cNvPr id="4111" name="Oval 3004"/>
              <p:cNvSpPr>
                <a:spLocks noChangeArrowheads="1"/>
              </p:cNvSpPr>
              <p:nvPr/>
            </p:nvSpPr>
            <p:spPr bwMode="auto">
              <a:xfrm>
                <a:off x="1972" y="2960"/>
                <a:ext cx="11"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12" name="Oval 3005"/>
              <p:cNvSpPr>
                <a:spLocks noChangeArrowheads="1"/>
              </p:cNvSpPr>
              <p:nvPr/>
            </p:nvSpPr>
            <p:spPr bwMode="auto">
              <a:xfrm>
                <a:off x="1972" y="2960"/>
                <a:ext cx="11"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34" name="Group 3009"/>
            <p:cNvGrpSpPr>
              <a:grpSpLocks/>
            </p:cNvGrpSpPr>
            <p:nvPr/>
          </p:nvGrpSpPr>
          <p:grpSpPr bwMode="auto">
            <a:xfrm>
              <a:off x="3138490" y="4775763"/>
              <a:ext cx="3175" cy="4763"/>
              <a:chOff x="1977" y="2966"/>
              <a:chExt cx="2" cy="3"/>
            </a:xfrm>
          </p:grpSpPr>
          <p:sp>
            <p:nvSpPr>
              <p:cNvPr id="4108" name="Oval 3007"/>
              <p:cNvSpPr>
                <a:spLocks noChangeArrowheads="1"/>
              </p:cNvSpPr>
              <p:nvPr/>
            </p:nvSpPr>
            <p:spPr bwMode="auto">
              <a:xfrm>
                <a:off x="1977" y="2966"/>
                <a:ext cx="2" cy="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10" name="Oval 3008"/>
              <p:cNvSpPr>
                <a:spLocks noChangeArrowheads="1"/>
              </p:cNvSpPr>
              <p:nvPr/>
            </p:nvSpPr>
            <p:spPr bwMode="auto">
              <a:xfrm>
                <a:off x="1977" y="2966"/>
                <a:ext cx="2" cy="3"/>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35" name="Group 3012"/>
            <p:cNvGrpSpPr>
              <a:grpSpLocks/>
            </p:cNvGrpSpPr>
            <p:nvPr/>
          </p:nvGrpSpPr>
          <p:grpSpPr bwMode="auto">
            <a:xfrm>
              <a:off x="3130553" y="4766238"/>
              <a:ext cx="17463" cy="23813"/>
              <a:chOff x="1972" y="2960"/>
              <a:chExt cx="11" cy="15"/>
            </a:xfrm>
          </p:grpSpPr>
          <p:sp>
            <p:nvSpPr>
              <p:cNvPr id="4105" name="Oval 3010"/>
              <p:cNvSpPr>
                <a:spLocks noChangeArrowheads="1"/>
              </p:cNvSpPr>
              <p:nvPr/>
            </p:nvSpPr>
            <p:spPr bwMode="auto">
              <a:xfrm>
                <a:off x="1972" y="2960"/>
                <a:ext cx="11"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07" name="Oval 3011"/>
              <p:cNvSpPr>
                <a:spLocks noChangeArrowheads="1"/>
              </p:cNvSpPr>
              <p:nvPr/>
            </p:nvSpPr>
            <p:spPr bwMode="auto">
              <a:xfrm>
                <a:off x="1972" y="2960"/>
                <a:ext cx="11"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36" name="Group 3015"/>
            <p:cNvGrpSpPr>
              <a:grpSpLocks/>
            </p:cNvGrpSpPr>
            <p:nvPr/>
          </p:nvGrpSpPr>
          <p:grpSpPr bwMode="auto">
            <a:xfrm>
              <a:off x="3138490" y="4775763"/>
              <a:ext cx="3175" cy="4763"/>
              <a:chOff x="1977" y="2966"/>
              <a:chExt cx="2" cy="3"/>
            </a:xfrm>
          </p:grpSpPr>
          <p:sp>
            <p:nvSpPr>
              <p:cNvPr id="4103" name="Oval 3013"/>
              <p:cNvSpPr>
                <a:spLocks noChangeArrowheads="1"/>
              </p:cNvSpPr>
              <p:nvPr/>
            </p:nvSpPr>
            <p:spPr bwMode="auto">
              <a:xfrm>
                <a:off x="1977" y="2966"/>
                <a:ext cx="2" cy="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04" name="Oval 3014"/>
              <p:cNvSpPr>
                <a:spLocks noChangeArrowheads="1"/>
              </p:cNvSpPr>
              <p:nvPr/>
            </p:nvSpPr>
            <p:spPr bwMode="auto">
              <a:xfrm>
                <a:off x="1977" y="2966"/>
                <a:ext cx="2" cy="3"/>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37" name="Group 3018"/>
            <p:cNvGrpSpPr>
              <a:grpSpLocks/>
            </p:cNvGrpSpPr>
            <p:nvPr/>
          </p:nvGrpSpPr>
          <p:grpSpPr bwMode="auto">
            <a:xfrm>
              <a:off x="2805115" y="4774175"/>
              <a:ext cx="131763" cy="187325"/>
              <a:chOff x="1767" y="2965"/>
              <a:chExt cx="83" cy="118"/>
            </a:xfrm>
          </p:grpSpPr>
          <p:sp>
            <p:nvSpPr>
              <p:cNvPr id="4101" name="Freeform 3016"/>
              <p:cNvSpPr>
                <a:spLocks/>
              </p:cNvSpPr>
              <p:nvPr/>
            </p:nvSpPr>
            <p:spPr bwMode="auto">
              <a:xfrm>
                <a:off x="1767" y="2965"/>
                <a:ext cx="83" cy="118"/>
              </a:xfrm>
              <a:custGeom>
                <a:avLst/>
                <a:gdLst>
                  <a:gd name="T0" fmla="*/ 56 w 83"/>
                  <a:gd name="T1" fmla="*/ 0 h 118"/>
                  <a:gd name="T2" fmla="*/ 40 w 83"/>
                  <a:gd name="T3" fmla="*/ 0 h 118"/>
                  <a:gd name="T4" fmla="*/ 27 w 83"/>
                  <a:gd name="T5" fmla="*/ 6 h 118"/>
                  <a:gd name="T6" fmla="*/ 14 w 83"/>
                  <a:gd name="T7" fmla="*/ 17 h 118"/>
                  <a:gd name="T8" fmla="*/ 6 w 83"/>
                  <a:gd name="T9" fmla="*/ 37 h 118"/>
                  <a:gd name="T10" fmla="*/ 0 w 83"/>
                  <a:gd name="T11" fmla="*/ 64 h 118"/>
                  <a:gd name="T12" fmla="*/ 2 w 83"/>
                  <a:gd name="T13" fmla="*/ 97 h 118"/>
                  <a:gd name="T14" fmla="*/ 27 w 83"/>
                  <a:gd name="T15" fmla="*/ 104 h 118"/>
                  <a:gd name="T16" fmla="*/ 81 w 83"/>
                  <a:gd name="T17" fmla="*/ 118 h 118"/>
                  <a:gd name="T18" fmla="*/ 83 w 83"/>
                  <a:gd name="T19" fmla="*/ 115 h 118"/>
                  <a:gd name="T20" fmla="*/ 71 w 83"/>
                  <a:gd name="T21" fmla="*/ 113 h 118"/>
                  <a:gd name="T22" fmla="*/ 71 w 83"/>
                  <a:gd name="T23" fmla="*/ 105 h 118"/>
                  <a:gd name="T24" fmla="*/ 76 w 83"/>
                  <a:gd name="T25" fmla="*/ 92 h 118"/>
                  <a:gd name="T26" fmla="*/ 70 w 83"/>
                  <a:gd name="T27" fmla="*/ 100 h 118"/>
                  <a:gd name="T28" fmla="*/ 66 w 83"/>
                  <a:gd name="T29" fmla="*/ 111 h 118"/>
                  <a:gd name="T30" fmla="*/ 32 w 83"/>
                  <a:gd name="T31" fmla="*/ 101 h 118"/>
                  <a:gd name="T32" fmla="*/ 34 w 83"/>
                  <a:gd name="T33" fmla="*/ 93 h 118"/>
                  <a:gd name="T34" fmla="*/ 48 w 83"/>
                  <a:gd name="T35" fmla="*/ 84 h 118"/>
                  <a:gd name="T36" fmla="*/ 31 w 83"/>
                  <a:gd name="T37" fmla="*/ 91 h 118"/>
                  <a:gd name="T38" fmla="*/ 23 w 83"/>
                  <a:gd name="T39" fmla="*/ 100 h 118"/>
                  <a:gd name="T40" fmla="*/ 6 w 83"/>
                  <a:gd name="T41" fmla="*/ 96 h 118"/>
                  <a:gd name="T42" fmla="*/ 15 w 83"/>
                  <a:gd name="T43" fmla="*/ 87 h 118"/>
                  <a:gd name="T44" fmla="*/ 30 w 83"/>
                  <a:gd name="T45" fmla="*/ 79 h 118"/>
                  <a:gd name="T46" fmla="*/ 12 w 83"/>
                  <a:gd name="T47" fmla="*/ 85 h 118"/>
                  <a:gd name="T48" fmla="*/ 5 w 83"/>
                  <a:gd name="T49" fmla="*/ 91 h 118"/>
                  <a:gd name="T50" fmla="*/ 3 w 83"/>
                  <a:gd name="T51" fmla="*/ 73 h 118"/>
                  <a:gd name="T52" fmla="*/ 13 w 83"/>
                  <a:gd name="T53" fmla="*/ 67 h 118"/>
                  <a:gd name="T54" fmla="*/ 26 w 83"/>
                  <a:gd name="T55" fmla="*/ 69 h 118"/>
                  <a:gd name="T56" fmla="*/ 15 w 83"/>
                  <a:gd name="T57" fmla="*/ 65 h 118"/>
                  <a:gd name="T58" fmla="*/ 3 w 83"/>
                  <a:gd name="T59" fmla="*/ 66 h 118"/>
                  <a:gd name="T60" fmla="*/ 8 w 83"/>
                  <a:gd name="T61" fmla="*/ 42 h 118"/>
                  <a:gd name="T62" fmla="*/ 22 w 83"/>
                  <a:gd name="T63" fmla="*/ 44 h 118"/>
                  <a:gd name="T64" fmla="*/ 36 w 83"/>
                  <a:gd name="T65" fmla="*/ 53 h 118"/>
                  <a:gd name="T66" fmla="*/ 24 w 83"/>
                  <a:gd name="T67" fmla="*/ 41 h 118"/>
                  <a:gd name="T68" fmla="*/ 10 w 83"/>
                  <a:gd name="T69" fmla="*/ 38 h 118"/>
                  <a:gd name="T70" fmla="*/ 13 w 83"/>
                  <a:gd name="T71" fmla="*/ 27 h 118"/>
                  <a:gd name="T72" fmla="*/ 24 w 83"/>
                  <a:gd name="T73" fmla="*/ 29 h 118"/>
                  <a:gd name="T74" fmla="*/ 35 w 83"/>
                  <a:gd name="T75" fmla="*/ 40 h 118"/>
                  <a:gd name="T76" fmla="*/ 27 w 83"/>
                  <a:gd name="T77" fmla="*/ 28 h 118"/>
                  <a:gd name="T78" fmla="*/ 16 w 83"/>
                  <a:gd name="T79" fmla="*/ 23 h 118"/>
                  <a:gd name="T80" fmla="*/ 22 w 83"/>
                  <a:gd name="T81" fmla="*/ 15 h 118"/>
                  <a:gd name="T82" fmla="*/ 29 w 83"/>
                  <a:gd name="T83" fmla="*/ 9 h 118"/>
                  <a:gd name="T84" fmla="*/ 34 w 83"/>
                  <a:gd name="T85" fmla="*/ 15 h 118"/>
                  <a:gd name="T86" fmla="*/ 40 w 83"/>
                  <a:gd name="T87" fmla="*/ 27 h 118"/>
                  <a:gd name="T88" fmla="*/ 39 w 83"/>
                  <a:gd name="T89" fmla="*/ 14 h 118"/>
                  <a:gd name="T90" fmla="*/ 35 w 83"/>
                  <a:gd name="T91" fmla="*/ 7 h 118"/>
                  <a:gd name="T92" fmla="*/ 56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56" y="0"/>
                    </a:moveTo>
                    <a:lnTo>
                      <a:pt x="40" y="0"/>
                    </a:lnTo>
                    <a:lnTo>
                      <a:pt x="27" y="6"/>
                    </a:lnTo>
                    <a:lnTo>
                      <a:pt x="14" y="17"/>
                    </a:lnTo>
                    <a:lnTo>
                      <a:pt x="6" y="37"/>
                    </a:lnTo>
                    <a:lnTo>
                      <a:pt x="0" y="64"/>
                    </a:lnTo>
                    <a:lnTo>
                      <a:pt x="2" y="97"/>
                    </a:lnTo>
                    <a:lnTo>
                      <a:pt x="27" y="104"/>
                    </a:lnTo>
                    <a:lnTo>
                      <a:pt x="81" y="118"/>
                    </a:lnTo>
                    <a:lnTo>
                      <a:pt x="83" y="115"/>
                    </a:lnTo>
                    <a:lnTo>
                      <a:pt x="71" y="113"/>
                    </a:lnTo>
                    <a:lnTo>
                      <a:pt x="71" y="105"/>
                    </a:lnTo>
                    <a:lnTo>
                      <a:pt x="76" y="92"/>
                    </a:lnTo>
                    <a:lnTo>
                      <a:pt x="70" y="100"/>
                    </a:lnTo>
                    <a:lnTo>
                      <a:pt x="66" y="111"/>
                    </a:lnTo>
                    <a:lnTo>
                      <a:pt x="32" y="101"/>
                    </a:lnTo>
                    <a:lnTo>
                      <a:pt x="34" y="93"/>
                    </a:lnTo>
                    <a:lnTo>
                      <a:pt x="48" y="84"/>
                    </a:lnTo>
                    <a:lnTo>
                      <a:pt x="31" y="91"/>
                    </a:lnTo>
                    <a:lnTo>
                      <a:pt x="23" y="100"/>
                    </a:lnTo>
                    <a:lnTo>
                      <a:pt x="6" y="96"/>
                    </a:lnTo>
                    <a:lnTo>
                      <a:pt x="15" y="87"/>
                    </a:lnTo>
                    <a:lnTo>
                      <a:pt x="30" y="79"/>
                    </a:lnTo>
                    <a:lnTo>
                      <a:pt x="12" y="85"/>
                    </a:lnTo>
                    <a:lnTo>
                      <a:pt x="5" y="91"/>
                    </a:lnTo>
                    <a:lnTo>
                      <a:pt x="3" y="73"/>
                    </a:lnTo>
                    <a:lnTo>
                      <a:pt x="13" y="67"/>
                    </a:lnTo>
                    <a:lnTo>
                      <a:pt x="26" y="69"/>
                    </a:lnTo>
                    <a:lnTo>
                      <a:pt x="15" y="65"/>
                    </a:lnTo>
                    <a:lnTo>
                      <a:pt x="3" y="66"/>
                    </a:lnTo>
                    <a:lnTo>
                      <a:pt x="8" y="42"/>
                    </a:lnTo>
                    <a:lnTo>
                      <a:pt x="22" y="44"/>
                    </a:lnTo>
                    <a:lnTo>
                      <a:pt x="36" y="53"/>
                    </a:lnTo>
                    <a:lnTo>
                      <a:pt x="24" y="41"/>
                    </a:lnTo>
                    <a:lnTo>
                      <a:pt x="10" y="38"/>
                    </a:lnTo>
                    <a:lnTo>
                      <a:pt x="13" y="27"/>
                    </a:lnTo>
                    <a:lnTo>
                      <a:pt x="24" y="29"/>
                    </a:lnTo>
                    <a:lnTo>
                      <a:pt x="35" y="40"/>
                    </a:lnTo>
                    <a:lnTo>
                      <a:pt x="27" y="28"/>
                    </a:lnTo>
                    <a:lnTo>
                      <a:pt x="16" y="23"/>
                    </a:lnTo>
                    <a:lnTo>
                      <a:pt x="22" y="15"/>
                    </a:lnTo>
                    <a:lnTo>
                      <a:pt x="29" y="9"/>
                    </a:lnTo>
                    <a:lnTo>
                      <a:pt x="34" y="15"/>
                    </a:lnTo>
                    <a:lnTo>
                      <a:pt x="40" y="27"/>
                    </a:lnTo>
                    <a:lnTo>
                      <a:pt x="39" y="14"/>
                    </a:lnTo>
                    <a:lnTo>
                      <a:pt x="35" y="7"/>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02" name="Freeform 3017"/>
              <p:cNvSpPr>
                <a:spLocks/>
              </p:cNvSpPr>
              <p:nvPr/>
            </p:nvSpPr>
            <p:spPr bwMode="auto">
              <a:xfrm>
                <a:off x="1767" y="2965"/>
                <a:ext cx="83" cy="118"/>
              </a:xfrm>
              <a:custGeom>
                <a:avLst/>
                <a:gdLst>
                  <a:gd name="T0" fmla="*/ 56 w 83"/>
                  <a:gd name="T1" fmla="*/ 0 h 118"/>
                  <a:gd name="T2" fmla="*/ 40 w 83"/>
                  <a:gd name="T3" fmla="*/ 0 h 118"/>
                  <a:gd name="T4" fmla="*/ 27 w 83"/>
                  <a:gd name="T5" fmla="*/ 6 h 118"/>
                  <a:gd name="T6" fmla="*/ 14 w 83"/>
                  <a:gd name="T7" fmla="*/ 17 h 118"/>
                  <a:gd name="T8" fmla="*/ 6 w 83"/>
                  <a:gd name="T9" fmla="*/ 37 h 118"/>
                  <a:gd name="T10" fmla="*/ 0 w 83"/>
                  <a:gd name="T11" fmla="*/ 64 h 118"/>
                  <a:gd name="T12" fmla="*/ 2 w 83"/>
                  <a:gd name="T13" fmla="*/ 97 h 118"/>
                  <a:gd name="T14" fmla="*/ 27 w 83"/>
                  <a:gd name="T15" fmla="*/ 104 h 118"/>
                  <a:gd name="T16" fmla="*/ 81 w 83"/>
                  <a:gd name="T17" fmla="*/ 118 h 118"/>
                  <a:gd name="T18" fmla="*/ 83 w 83"/>
                  <a:gd name="T19" fmla="*/ 115 h 118"/>
                  <a:gd name="T20" fmla="*/ 71 w 83"/>
                  <a:gd name="T21" fmla="*/ 113 h 118"/>
                  <a:gd name="T22" fmla="*/ 71 w 83"/>
                  <a:gd name="T23" fmla="*/ 105 h 118"/>
                  <a:gd name="T24" fmla="*/ 76 w 83"/>
                  <a:gd name="T25" fmla="*/ 92 h 118"/>
                  <a:gd name="T26" fmla="*/ 70 w 83"/>
                  <a:gd name="T27" fmla="*/ 100 h 118"/>
                  <a:gd name="T28" fmla="*/ 66 w 83"/>
                  <a:gd name="T29" fmla="*/ 111 h 118"/>
                  <a:gd name="T30" fmla="*/ 32 w 83"/>
                  <a:gd name="T31" fmla="*/ 101 h 118"/>
                  <a:gd name="T32" fmla="*/ 34 w 83"/>
                  <a:gd name="T33" fmla="*/ 93 h 118"/>
                  <a:gd name="T34" fmla="*/ 48 w 83"/>
                  <a:gd name="T35" fmla="*/ 84 h 118"/>
                  <a:gd name="T36" fmla="*/ 31 w 83"/>
                  <a:gd name="T37" fmla="*/ 91 h 118"/>
                  <a:gd name="T38" fmla="*/ 23 w 83"/>
                  <a:gd name="T39" fmla="*/ 100 h 118"/>
                  <a:gd name="T40" fmla="*/ 6 w 83"/>
                  <a:gd name="T41" fmla="*/ 96 h 118"/>
                  <a:gd name="T42" fmla="*/ 15 w 83"/>
                  <a:gd name="T43" fmla="*/ 87 h 118"/>
                  <a:gd name="T44" fmla="*/ 30 w 83"/>
                  <a:gd name="T45" fmla="*/ 79 h 118"/>
                  <a:gd name="T46" fmla="*/ 12 w 83"/>
                  <a:gd name="T47" fmla="*/ 85 h 118"/>
                  <a:gd name="T48" fmla="*/ 5 w 83"/>
                  <a:gd name="T49" fmla="*/ 91 h 118"/>
                  <a:gd name="T50" fmla="*/ 3 w 83"/>
                  <a:gd name="T51" fmla="*/ 73 h 118"/>
                  <a:gd name="T52" fmla="*/ 13 w 83"/>
                  <a:gd name="T53" fmla="*/ 67 h 118"/>
                  <a:gd name="T54" fmla="*/ 26 w 83"/>
                  <a:gd name="T55" fmla="*/ 69 h 118"/>
                  <a:gd name="T56" fmla="*/ 15 w 83"/>
                  <a:gd name="T57" fmla="*/ 65 h 118"/>
                  <a:gd name="T58" fmla="*/ 3 w 83"/>
                  <a:gd name="T59" fmla="*/ 66 h 118"/>
                  <a:gd name="T60" fmla="*/ 8 w 83"/>
                  <a:gd name="T61" fmla="*/ 42 h 118"/>
                  <a:gd name="T62" fmla="*/ 22 w 83"/>
                  <a:gd name="T63" fmla="*/ 44 h 118"/>
                  <a:gd name="T64" fmla="*/ 36 w 83"/>
                  <a:gd name="T65" fmla="*/ 53 h 118"/>
                  <a:gd name="T66" fmla="*/ 24 w 83"/>
                  <a:gd name="T67" fmla="*/ 41 h 118"/>
                  <a:gd name="T68" fmla="*/ 10 w 83"/>
                  <a:gd name="T69" fmla="*/ 38 h 118"/>
                  <a:gd name="T70" fmla="*/ 13 w 83"/>
                  <a:gd name="T71" fmla="*/ 27 h 118"/>
                  <a:gd name="T72" fmla="*/ 24 w 83"/>
                  <a:gd name="T73" fmla="*/ 29 h 118"/>
                  <a:gd name="T74" fmla="*/ 35 w 83"/>
                  <a:gd name="T75" fmla="*/ 40 h 118"/>
                  <a:gd name="T76" fmla="*/ 27 w 83"/>
                  <a:gd name="T77" fmla="*/ 28 h 118"/>
                  <a:gd name="T78" fmla="*/ 16 w 83"/>
                  <a:gd name="T79" fmla="*/ 23 h 118"/>
                  <a:gd name="T80" fmla="*/ 22 w 83"/>
                  <a:gd name="T81" fmla="*/ 15 h 118"/>
                  <a:gd name="T82" fmla="*/ 29 w 83"/>
                  <a:gd name="T83" fmla="*/ 9 h 118"/>
                  <a:gd name="T84" fmla="*/ 34 w 83"/>
                  <a:gd name="T85" fmla="*/ 15 h 118"/>
                  <a:gd name="T86" fmla="*/ 40 w 83"/>
                  <a:gd name="T87" fmla="*/ 27 h 118"/>
                  <a:gd name="T88" fmla="*/ 39 w 83"/>
                  <a:gd name="T89" fmla="*/ 14 h 118"/>
                  <a:gd name="T90" fmla="*/ 35 w 83"/>
                  <a:gd name="T91" fmla="*/ 7 h 118"/>
                  <a:gd name="T92" fmla="*/ 56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56" y="0"/>
                    </a:moveTo>
                    <a:lnTo>
                      <a:pt x="40" y="0"/>
                    </a:lnTo>
                    <a:lnTo>
                      <a:pt x="27" y="6"/>
                    </a:lnTo>
                    <a:lnTo>
                      <a:pt x="14" y="17"/>
                    </a:lnTo>
                    <a:lnTo>
                      <a:pt x="6" y="37"/>
                    </a:lnTo>
                    <a:lnTo>
                      <a:pt x="0" y="64"/>
                    </a:lnTo>
                    <a:lnTo>
                      <a:pt x="2" y="97"/>
                    </a:lnTo>
                    <a:lnTo>
                      <a:pt x="27" y="104"/>
                    </a:lnTo>
                    <a:lnTo>
                      <a:pt x="81" y="118"/>
                    </a:lnTo>
                    <a:lnTo>
                      <a:pt x="83" y="115"/>
                    </a:lnTo>
                    <a:lnTo>
                      <a:pt x="71" y="113"/>
                    </a:lnTo>
                    <a:lnTo>
                      <a:pt x="71" y="105"/>
                    </a:lnTo>
                    <a:lnTo>
                      <a:pt x="76" y="92"/>
                    </a:lnTo>
                    <a:lnTo>
                      <a:pt x="70" y="100"/>
                    </a:lnTo>
                    <a:lnTo>
                      <a:pt x="66" y="111"/>
                    </a:lnTo>
                    <a:lnTo>
                      <a:pt x="32" y="101"/>
                    </a:lnTo>
                    <a:lnTo>
                      <a:pt x="34" y="93"/>
                    </a:lnTo>
                    <a:lnTo>
                      <a:pt x="48" y="84"/>
                    </a:lnTo>
                    <a:lnTo>
                      <a:pt x="31" y="91"/>
                    </a:lnTo>
                    <a:lnTo>
                      <a:pt x="23" y="100"/>
                    </a:lnTo>
                    <a:lnTo>
                      <a:pt x="6" y="96"/>
                    </a:lnTo>
                    <a:lnTo>
                      <a:pt x="15" y="87"/>
                    </a:lnTo>
                    <a:lnTo>
                      <a:pt x="30" y="79"/>
                    </a:lnTo>
                    <a:lnTo>
                      <a:pt x="12" y="85"/>
                    </a:lnTo>
                    <a:lnTo>
                      <a:pt x="5" y="91"/>
                    </a:lnTo>
                    <a:lnTo>
                      <a:pt x="3" y="73"/>
                    </a:lnTo>
                    <a:lnTo>
                      <a:pt x="13" y="67"/>
                    </a:lnTo>
                    <a:lnTo>
                      <a:pt x="26" y="69"/>
                    </a:lnTo>
                    <a:lnTo>
                      <a:pt x="15" y="65"/>
                    </a:lnTo>
                    <a:lnTo>
                      <a:pt x="3" y="66"/>
                    </a:lnTo>
                    <a:lnTo>
                      <a:pt x="8" y="42"/>
                    </a:lnTo>
                    <a:lnTo>
                      <a:pt x="22" y="44"/>
                    </a:lnTo>
                    <a:lnTo>
                      <a:pt x="36" y="53"/>
                    </a:lnTo>
                    <a:lnTo>
                      <a:pt x="24" y="41"/>
                    </a:lnTo>
                    <a:lnTo>
                      <a:pt x="10" y="38"/>
                    </a:lnTo>
                    <a:lnTo>
                      <a:pt x="13" y="27"/>
                    </a:lnTo>
                    <a:lnTo>
                      <a:pt x="24" y="29"/>
                    </a:lnTo>
                    <a:lnTo>
                      <a:pt x="35" y="40"/>
                    </a:lnTo>
                    <a:lnTo>
                      <a:pt x="27" y="28"/>
                    </a:lnTo>
                    <a:lnTo>
                      <a:pt x="16" y="23"/>
                    </a:lnTo>
                    <a:lnTo>
                      <a:pt x="22" y="15"/>
                    </a:lnTo>
                    <a:lnTo>
                      <a:pt x="29" y="9"/>
                    </a:lnTo>
                    <a:lnTo>
                      <a:pt x="34" y="15"/>
                    </a:lnTo>
                    <a:lnTo>
                      <a:pt x="40" y="27"/>
                    </a:lnTo>
                    <a:lnTo>
                      <a:pt x="39" y="14"/>
                    </a:lnTo>
                    <a:lnTo>
                      <a:pt x="35" y="7"/>
                    </a:lnTo>
                    <a:lnTo>
                      <a:pt x="56" y="0"/>
                    </a:lnTo>
                    <a:close/>
                  </a:path>
                </a:pathLst>
              </a:custGeom>
              <a:noFill/>
              <a:ln w="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138" name="Line 3019"/>
            <p:cNvSpPr>
              <a:spLocks noChangeShapeType="1"/>
            </p:cNvSpPr>
            <p:nvPr/>
          </p:nvSpPr>
          <p:spPr bwMode="auto">
            <a:xfrm flipH="1">
              <a:off x="2797178" y="4691623"/>
              <a:ext cx="373063" cy="242888"/>
            </a:xfrm>
            <a:prstGeom prst="line">
              <a:avLst/>
            </a:prstGeom>
            <a:noFill/>
            <a:ln w="21" cap="flat">
              <a:solidFill>
                <a:srgbClr val="CC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139" name="Group 3022"/>
            <p:cNvGrpSpPr>
              <a:grpSpLocks/>
            </p:cNvGrpSpPr>
            <p:nvPr/>
          </p:nvGrpSpPr>
          <p:grpSpPr bwMode="auto">
            <a:xfrm>
              <a:off x="3063876" y="4769413"/>
              <a:ext cx="20638" cy="23813"/>
              <a:chOff x="1930" y="2962"/>
              <a:chExt cx="13" cy="15"/>
            </a:xfrm>
          </p:grpSpPr>
          <p:sp>
            <p:nvSpPr>
              <p:cNvPr id="4099" name="Oval 3020"/>
              <p:cNvSpPr>
                <a:spLocks noChangeArrowheads="1"/>
              </p:cNvSpPr>
              <p:nvPr/>
            </p:nvSpPr>
            <p:spPr bwMode="auto">
              <a:xfrm>
                <a:off x="1930" y="2962"/>
                <a:ext cx="13"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100" name="Oval 3021"/>
              <p:cNvSpPr>
                <a:spLocks noChangeArrowheads="1"/>
              </p:cNvSpPr>
              <p:nvPr/>
            </p:nvSpPr>
            <p:spPr bwMode="auto">
              <a:xfrm>
                <a:off x="1930" y="2962"/>
                <a:ext cx="13"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40" name="Group 3025"/>
            <p:cNvGrpSpPr>
              <a:grpSpLocks/>
            </p:cNvGrpSpPr>
            <p:nvPr/>
          </p:nvGrpSpPr>
          <p:grpSpPr bwMode="auto">
            <a:xfrm>
              <a:off x="3071813" y="4777348"/>
              <a:ext cx="6350" cy="6350"/>
              <a:chOff x="1935" y="2967"/>
              <a:chExt cx="4" cy="4"/>
            </a:xfrm>
          </p:grpSpPr>
          <p:sp>
            <p:nvSpPr>
              <p:cNvPr id="4097" name="Oval 3023"/>
              <p:cNvSpPr>
                <a:spLocks noChangeArrowheads="1"/>
              </p:cNvSpPr>
              <p:nvPr/>
            </p:nvSpPr>
            <p:spPr bwMode="auto">
              <a:xfrm>
                <a:off x="1935" y="2967"/>
                <a:ext cx="4" cy="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098" name="Oval 3024"/>
              <p:cNvSpPr>
                <a:spLocks noChangeArrowheads="1"/>
              </p:cNvSpPr>
              <p:nvPr/>
            </p:nvSpPr>
            <p:spPr bwMode="auto">
              <a:xfrm>
                <a:off x="1935" y="2967"/>
                <a:ext cx="4" cy="4"/>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41" name="Group 3028"/>
            <p:cNvGrpSpPr>
              <a:grpSpLocks/>
            </p:cNvGrpSpPr>
            <p:nvPr/>
          </p:nvGrpSpPr>
          <p:grpSpPr bwMode="auto">
            <a:xfrm>
              <a:off x="3063876" y="4769413"/>
              <a:ext cx="20638" cy="23813"/>
              <a:chOff x="1930" y="2962"/>
              <a:chExt cx="13" cy="15"/>
            </a:xfrm>
          </p:grpSpPr>
          <p:sp>
            <p:nvSpPr>
              <p:cNvPr id="2335" name="Oval 3026"/>
              <p:cNvSpPr>
                <a:spLocks noChangeArrowheads="1"/>
              </p:cNvSpPr>
              <p:nvPr/>
            </p:nvSpPr>
            <p:spPr bwMode="auto">
              <a:xfrm>
                <a:off x="1930" y="2962"/>
                <a:ext cx="13" cy="15"/>
              </a:xfrm>
              <a:prstGeom prst="ellipse">
                <a:avLst/>
              </a:prstGeom>
              <a:solidFill>
                <a:srgbClr val="00CC99"/>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4096" name="Oval 3027"/>
              <p:cNvSpPr>
                <a:spLocks noChangeArrowheads="1"/>
              </p:cNvSpPr>
              <p:nvPr/>
            </p:nvSpPr>
            <p:spPr bwMode="auto">
              <a:xfrm>
                <a:off x="1930" y="2962"/>
                <a:ext cx="13" cy="15"/>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42" name="Group 3031"/>
            <p:cNvGrpSpPr>
              <a:grpSpLocks/>
            </p:cNvGrpSpPr>
            <p:nvPr/>
          </p:nvGrpSpPr>
          <p:grpSpPr bwMode="auto">
            <a:xfrm>
              <a:off x="3071813" y="4777348"/>
              <a:ext cx="6350" cy="6350"/>
              <a:chOff x="1935" y="2967"/>
              <a:chExt cx="4" cy="4"/>
            </a:xfrm>
          </p:grpSpPr>
          <p:sp>
            <p:nvSpPr>
              <p:cNvPr id="2333" name="Oval 3029"/>
              <p:cNvSpPr>
                <a:spLocks noChangeArrowheads="1"/>
              </p:cNvSpPr>
              <p:nvPr/>
            </p:nvSpPr>
            <p:spPr bwMode="auto">
              <a:xfrm>
                <a:off x="1935" y="2967"/>
                <a:ext cx="4" cy="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334" name="Oval 3030"/>
              <p:cNvSpPr>
                <a:spLocks noChangeArrowheads="1"/>
              </p:cNvSpPr>
              <p:nvPr/>
            </p:nvSpPr>
            <p:spPr bwMode="auto">
              <a:xfrm>
                <a:off x="1935" y="2967"/>
                <a:ext cx="4" cy="4"/>
              </a:xfrm>
              <a:prstGeom prst="ellipse">
                <a:avLst/>
              </a:prstGeom>
              <a:noFill/>
              <a:ln w="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143" name="Freeform 3032"/>
            <p:cNvSpPr>
              <a:spLocks noEditPoints="1"/>
            </p:cNvSpPr>
            <p:nvPr/>
          </p:nvSpPr>
          <p:spPr bwMode="auto">
            <a:xfrm>
              <a:off x="3003553" y="4697975"/>
              <a:ext cx="168275" cy="212725"/>
            </a:xfrm>
            <a:custGeom>
              <a:avLst/>
              <a:gdLst>
                <a:gd name="T0" fmla="*/ 1 w 106"/>
                <a:gd name="T1" fmla="*/ 3 h 134"/>
                <a:gd name="T2" fmla="*/ 6 w 106"/>
                <a:gd name="T3" fmla="*/ 5 h 134"/>
                <a:gd name="T4" fmla="*/ 12 w 106"/>
                <a:gd name="T5" fmla="*/ 8 h 134"/>
                <a:gd name="T6" fmla="*/ 18 w 106"/>
                <a:gd name="T7" fmla="*/ 11 h 134"/>
                <a:gd name="T8" fmla="*/ 29 w 106"/>
                <a:gd name="T9" fmla="*/ 14 h 134"/>
                <a:gd name="T10" fmla="*/ 41 w 106"/>
                <a:gd name="T11" fmla="*/ 17 h 134"/>
                <a:gd name="T12" fmla="*/ 53 w 106"/>
                <a:gd name="T13" fmla="*/ 19 h 134"/>
                <a:gd name="T14" fmla="*/ 81 w 106"/>
                <a:gd name="T15" fmla="*/ 12 h 134"/>
                <a:gd name="T16" fmla="*/ 97 w 106"/>
                <a:gd name="T17" fmla="*/ 0 h 134"/>
                <a:gd name="T18" fmla="*/ 99 w 106"/>
                <a:gd name="T19" fmla="*/ 9 h 134"/>
                <a:gd name="T20" fmla="*/ 102 w 106"/>
                <a:gd name="T21" fmla="*/ 27 h 134"/>
                <a:gd name="T22" fmla="*/ 103 w 106"/>
                <a:gd name="T23" fmla="*/ 41 h 134"/>
                <a:gd name="T24" fmla="*/ 100 w 106"/>
                <a:gd name="T25" fmla="*/ 49 h 134"/>
                <a:gd name="T26" fmla="*/ 102 w 106"/>
                <a:gd name="T27" fmla="*/ 57 h 134"/>
                <a:gd name="T28" fmla="*/ 104 w 106"/>
                <a:gd name="T29" fmla="*/ 61 h 134"/>
                <a:gd name="T30" fmla="*/ 106 w 106"/>
                <a:gd name="T31" fmla="*/ 66 h 134"/>
                <a:gd name="T32" fmla="*/ 105 w 106"/>
                <a:gd name="T33" fmla="*/ 77 h 134"/>
                <a:gd name="T34" fmla="*/ 104 w 106"/>
                <a:gd name="T35" fmla="*/ 84 h 134"/>
                <a:gd name="T36" fmla="*/ 98 w 106"/>
                <a:gd name="T37" fmla="*/ 99 h 134"/>
                <a:gd name="T38" fmla="*/ 91 w 106"/>
                <a:gd name="T39" fmla="*/ 118 h 134"/>
                <a:gd name="T40" fmla="*/ 88 w 106"/>
                <a:gd name="T41" fmla="*/ 131 h 134"/>
                <a:gd name="T42" fmla="*/ 81 w 106"/>
                <a:gd name="T43" fmla="*/ 134 h 134"/>
                <a:gd name="T44" fmla="*/ 72 w 106"/>
                <a:gd name="T45" fmla="*/ 132 h 134"/>
                <a:gd name="T46" fmla="*/ 61 w 106"/>
                <a:gd name="T47" fmla="*/ 130 h 134"/>
                <a:gd name="T48" fmla="*/ 51 w 106"/>
                <a:gd name="T49" fmla="*/ 127 h 134"/>
                <a:gd name="T50" fmla="*/ 40 w 106"/>
                <a:gd name="T51" fmla="*/ 123 h 134"/>
                <a:gd name="T52" fmla="*/ 31 w 106"/>
                <a:gd name="T53" fmla="*/ 118 h 134"/>
                <a:gd name="T54" fmla="*/ 24 w 106"/>
                <a:gd name="T55" fmla="*/ 114 h 134"/>
                <a:gd name="T56" fmla="*/ 20 w 106"/>
                <a:gd name="T57" fmla="*/ 110 h 134"/>
                <a:gd name="T58" fmla="*/ 17 w 106"/>
                <a:gd name="T59" fmla="*/ 106 h 134"/>
                <a:gd name="T60" fmla="*/ 14 w 106"/>
                <a:gd name="T61" fmla="*/ 99 h 134"/>
                <a:gd name="T62" fmla="*/ 12 w 106"/>
                <a:gd name="T63" fmla="*/ 85 h 134"/>
                <a:gd name="T64" fmla="*/ 8 w 106"/>
                <a:gd name="T65" fmla="*/ 74 h 134"/>
                <a:gd name="T66" fmla="*/ 3 w 106"/>
                <a:gd name="T67" fmla="*/ 61 h 134"/>
                <a:gd name="T68" fmla="*/ 5 w 106"/>
                <a:gd name="T69" fmla="*/ 47 h 134"/>
                <a:gd name="T70" fmla="*/ 5 w 106"/>
                <a:gd name="T71" fmla="*/ 37 h 134"/>
                <a:gd name="T72" fmla="*/ 5 w 106"/>
                <a:gd name="T73" fmla="*/ 26 h 134"/>
                <a:gd name="T74" fmla="*/ 1 w 106"/>
                <a:gd name="T75" fmla="*/ 6 h 134"/>
                <a:gd name="T76" fmla="*/ 49 w 106"/>
                <a:gd name="T77" fmla="*/ 89 h 134"/>
                <a:gd name="T78" fmla="*/ 54 w 106"/>
                <a:gd name="T79" fmla="*/ 95 h 134"/>
                <a:gd name="T80" fmla="*/ 64 w 106"/>
                <a:gd name="T81" fmla="*/ 102 h 134"/>
                <a:gd name="T82" fmla="*/ 82 w 106"/>
                <a:gd name="T83" fmla="*/ 104 h 134"/>
                <a:gd name="T84" fmla="*/ 92 w 106"/>
                <a:gd name="T85" fmla="*/ 95 h 134"/>
                <a:gd name="T86" fmla="*/ 89 w 106"/>
                <a:gd name="T87" fmla="*/ 90 h 134"/>
                <a:gd name="T88" fmla="*/ 78 w 106"/>
                <a:gd name="T89" fmla="*/ 95 h 134"/>
                <a:gd name="T90" fmla="*/ 60 w 106"/>
                <a:gd name="T91" fmla="*/ 92 h 134"/>
                <a:gd name="T92" fmla="*/ 75 w 106"/>
                <a:gd name="T93" fmla="*/ 50 h 134"/>
                <a:gd name="T94" fmla="*/ 89 w 106"/>
                <a:gd name="T95" fmla="*/ 55 h 134"/>
                <a:gd name="T96" fmla="*/ 94 w 106"/>
                <a:gd name="T97" fmla="*/ 53 h 134"/>
                <a:gd name="T98" fmla="*/ 89 w 106"/>
                <a:gd name="T99" fmla="*/ 48 h 134"/>
                <a:gd name="T100" fmla="*/ 81 w 106"/>
                <a:gd name="T101" fmla="*/ 48 h 134"/>
                <a:gd name="T102" fmla="*/ 75 w 106"/>
                <a:gd name="T103" fmla="*/ 50 h 134"/>
                <a:gd name="T104" fmla="*/ 39 w 106"/>
                <a:gd name="T105" fmla="*/ 55 h 134"/>
                <a:gd name="T106" fmla="*/ 46 w 106"/>
                <a:gd name="T107" fmla="*/ 57 h 134"/>
                <a:gd name="T108" fmla="*/ 57 w 106"/>
                <a:gd name="T109" fmla="*/ 52 h 134"/>
                <a:gd name="T110" fmla="*/ 58 w 106"/>
                <a:gd name="T111" fmla="*/ 49 h 134"/>
                <a:gd name="T112" fmla="*/ 50 w 106"/>
                <a:gd name="T113" fmla="*/ 47 h 134"/>
                <a:gd name="T114" fmla="*/ 39 w 106"/>
                <a:gd name="T115" fmla="*/ 4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134">
                  <a:moveTo>
                    <a:pt x="0" y="2"/>
                  </a:moveTo>
                  <a:lnTo>
                    <a:pt x="0" y="2"/>
                  </a:lnTo>
                  <a:lnTo>
                    <a:pt x="0" y="3"/>
                  </a:lnTo>
                  <a:lnTo>
                    <a:pt x="1" y="3"/>
                  </a:lnTo>
                  <a:lnTo>
                    <a:pt x="1" y="3"/>
                  </a:lnTo>
                  <a:lnTo>
                    <a:pt x="2" y="3"/>
                  </a:lnTo>
                  <a:lnTo>
                    <a:pt x="3" y="4"/>
                  </a:lnTo>
                  <a:lnTo>
                    <a:pt x="4" y="5"/>
                  </a:lnTo>
                  <a:lnTo>
                    <a:pt x="6" y="5"/>
                  </a:lnTo>
                  <a:lnTo>
                    <a:pt x="6" y="5"/>
                  </a:lnTo>
                  <a:lnTo>
                    <a:pt x="7" y="6"/>
                  </a:lnTo>
                  <a:lnTo>
                    <a:pt x="8" y="6"/>
                  </a:lnTo>
                  <a:lnTo>
                    <a:pt x="9" y="7"/>
                  </a:lnTo>
                  <a:lnTo>
                    <a:pt x="10" y="7"/>
                  </a:lnTo>
                  <a:lnTo>
                    <a:pt x="12" y="8"/>
                  </a:lnTo>
                  <a:lnTo>
                    <a:pt x="13" y="8"/>
                  </a:lnTo>
                  <a:lnTo>
                    <a:pt x="14" y="9"/>
                  </a:lnTo>
                  <a:lnTo>
                    <a:pt x="16" y="9"/>
                  </a:lnTo>
                  <a:lnTo>
                    <a:pt x="17" y="10"/>
                  </a:lnTo>
                  <a:lnTo>
                    <a:pt x="18" y="11"/>
                  </a:lnTo>
                  <a:lnTo>
                    <a:pt x="20" y="11"/>
                  </a:lnTo>
                  <a:lnTo>
                    <a:pt x="22" y="12"/>
                  </a:lnTo>
                  <a:lnTo>
                    <a:pt x="25" y="13"/>
                  </a:lnTo>
                  <a:lnTo>
                    <a:pt x="27" y="13"/>
                  </a:lnTo>
                  <a:lnTo>
                    <a:pt x="29" y="14"/>
                  </a:lnTo>
                  <a:lnTo>
                    <a:pt x="32" y="15"/>
                  </a:lnTo>
                  <a:lnTo>
                    <a:pt x="34" y="15"/>
                  </a:lnTo>
                  <a:lnTo>
                    <a:pt x="36" y="16"/>
                  </a:lnTo>
                  <a:lnTo>
                    <a:pt x="39" y="17"/>
                  </a:lnTo>
                  <a:lnTo>
                    <a:pt x="41" y="17"/>
                  </a:lnTo>
                  <a:lnTo>
                    <a:pt x="44" y="18"/>
                  </a:lnTo>
                  <a:lnTo>
                    <a:pt x="46" y="18"/>
                  </a:lnTo>
                  <a:lnTo>
                    <a:pt x="49" y="18"/>
                  </a:lnTo>
                  <a:lnTo>
                    <a:pt x="51" y="19"/>
                  </a:lnTo>
                  <a:lnTo>
                    <a:pt x="53" y="19"/>
                  </a:lnTo>
                  <a:lnTo>
                    <a:pt x="56" y="19"/>
                  </a:lnTo>
                  <a:lnTo>
                    <a:pt x="58" y="19"/>
                  </a:lnTo>
                  <a:lnTo>
                    <a:pt x="67" y="18"/>
                  </a:lnTo>
                  <a:lnTo>
                    <a:pt x="74" y="15"/>
                  </a:lnTo>
                  <a:lnTo>
                    <a:pt x="81" y="12"/>
                  </a:lnTo>
                  <a:lnTo>
                    <a:pt x="87" y="9"/>
                  </a:lnTo>
                  <a:lnTo>
                    <a:pt x="91" y="6"/>
                  </a:lnTo>
                  <a:lnTo>
                    <a:pt x="95" y="3"/>
                  </a:lnTo>
                  <a:lnTo>
                    <a:pt x="97" y="1"/>
                  </a:lnTo>
                  <a:lnTo>
                    <a:pt x="97" y="0"/>
                  </a:lnTo>
                  <a:lnTo>
                    <a:pt x="97" y="0"/>
                  </a:lnTo>
                  <a:lnTo>
                    <a:pt x="98" y="2"/>
                  </a:lnTo>
                  <a:lnTo>
                    <a:pt x="98" y="3"/>
                  </a:lnTo>
                  <a:lnTo>
                    <a:pt x="98" y="6"/>
                  </a:lnTo>
                  <a:lnTo>
                    <a:pt x="99" y="9"/>
                  </a:lnTo>
                  <a:lnTo>
                    <a:pt x="99" y="12"/>
                  </a:lnTo>
                  <a:lnTo>
                    <a:pt x="100" y="16"/>
                  </a:lnTo>
                  <a:lnTo>
                    <a:pt x="101" y="19"/>
                  </a:lnTo>
                  <a:lnTo>
                    <a:pt x="101" y="23"/>
                  </a:lnTo>
                  <a:lnTo>
                    <a:pt x="102" y="27"/>
                  </a:lnTo>
                  <a:lnTo>
                    <a:pt x="102" y="30"/>
                  </a:lnTo>
                  <a:lnTo>
                    <a:pt x="102" y="34"/>
                  </a:lnTo>
                  <a:lnTo>
                    <a:pt x="103" y="36"/>
                  </a:lnTo>
                  <a:lnTo>
                    <a:pt x="103" y="39"/>
                  </a:lnTo>
                  <a:lnTo>
                    <a:pt x="103" y="41"/>
                  </a:lnTo>
                  <a:lnTo>
                    <a:pt x="103" y="42"/>
                  </a:lnTo>
                  <a:lnTo>
                    <a:pt x="102" y="43"/>
                  </a:lnTo>
                  <a:lnTo>
                    <a:pt x="101" y="45"/>
                  </a:lnTo>
                  <a:lnTo>
                    <a:pt x="101" y="47"/>
                  </a:lnTo>
                  <a:lnTo>
                    <a:pt x="100" y="49"/>
                  </a:lnTo>
                  <a:lnTo>
                    <a:pt x="100" y="51"/>
                  </a:lnTo>
                  <a:lnTo>
                    <a:pt x="100" y="52"/>
                  </a:lnTo>
                  <a:lnTo>
                    <a:pt x="100" y="54"/>
                  </a:lnTo>
                  <a:lnTo>
                    <a:pt x="101" y="56"/>
                  </a:lnTo>
                  <a:lnTo>
                    <a:pt x="102" y="57"/>
                  </a:lnTo>
                  <a:lnTo>
                    <a:pt x="102" y="57"/>
                  </a:lnTo>
                  <a:lnTo>
                    <a:pt x="103" y="58"/>
                  </a:lnTo>
                  <a:lnTo>
                    <a:pt x="103" y="59"/>
                  </a:lnTo>
                  <a:lnTo>
                    <a:pt x="104" y="60"/>
                  </a:lnTo>
                  <a:lnTo>
                    <a:pt x="104" y="61"/>
                  </a:lnTo>
                  <a:lnTo>
                    <a:pt x="105" y="62"/>
                  </a:lnTo>
                  <a:lnTo>
                    <a:pt x="105" y="63"/>
                  </a:lnTo>
                  <a:lnTo>
                    <a:pt x="105" y="64"/>
                  </a:lnTo>
                  <a:lnTo>
                    <a:pt x="105" y="65"/>
                  </a:lnTo>
                  <a:lnTo>
                    <a:pt x="106" y="66"/>
                  </a:lnTo>
                  <a:lnTo>
                    <a:pt x="106" y="68"/>
                  </a:lnTo>
                  <a:lnTo>
                    <a:pt x="106" y="70"/>
                  </a:lnTo>
                  <a:lnTo>
                    <a:pt x="106" y="72"/>
                  </a:lnTo>
                  <a:lnTo>
                    <a:pt x="106" y="74"/>
                  </a:lnTo>
                  <a:lnTo>
                    <a:pt x="105" y="77"/>
                  </a:lnTo>
                  <a:lnTo>
                    <a:pt x="105" y="78"/>
                  </a:lnTo>
                  <a:lnTo>
                    <a:pt x="105" y="80"/>
                  </a:lnTo>
                  <a:lnTo>
                    <a:pt x="104" y="81"/>
                  </a:lnTo>
                  <a:lnTo>
                    <a:pt x="104" y="83"/>
                  </a:lnTo>
                  <a:lnTo>
                    <a:pt x="104" y="84"/>
                  </a:lnTo>
                  <a:lnTo>
                    <a:pt x="103" y="86"/>
                  </a:lnTo>
                  <a:lnTo>
                    <a:pt x="103" y="88"/>
                  </a:lnTo>
                  <a:lnTo>
                    <a:pt x="102" y="90"/>
                  </a:lnTo>
                  <a:lnTo>
                    <a:pt x="100" y="94"/>
                  </a:lnTo>
                  <a:lnTo>
                    <a:pt x="98" y="99"/>
                  </a:lnTo>
                  <a:lnTo>
                    <a:pt x="96" y="103"/>
                  </a:lnTo>
                  <a:lnTo>
                    <a:pt x="95" y="107"/>
                  </a:lnTo>
                  <a:lnTo>
                    <a:pt x="93" y="111"/>
                  </a:lnTo>
                  <a:lnTo>
                    <a:pt x="92" y="115"/>
                  </a:lnTo>
                  <a:lnTo>
                    <a:pt x="91" y="118"/>
                  </a:lnTo>
                  <a:lnTo>
                    <a:pt x="91" y="120"/>
                  </a:lnTo>
                  <a:lnTo>
                    <a:pt x="91" y="124"/>
                  </a:lnTo>
                  <a:lnTo>
                    <a:pt x="90" y="127"/>
                  </a:lnTo>
                  <a:lnTo>
                    <a:pt x="89" y="129"/>
                  </a:lnTo>
                  <a:lnTo>
                    <a:pt x="88" y="131"/>
                  </a:lnTo>
                  <a:lnTo>
                    <a:pt x="87" y="132"/>
                  </a:lnTo>
                  <a:lnTo>
                    <a:pt x="86" y="133"/>
                  </a:lnTo>
                  <a:lnTo>
                    <a:pt x="84" y="134"/>
                  </a:lnTo>
                  <a:lnTo>
                    <a:pt x="83" y="134"/>
                  </a:lnTo>
                  <a:lnTo>
                    <a:pt x="81" y="134"/>
                  </a:lnTo>
                  <a:lnTo>
                    <a:pt x="80" y="134"/>
                  </a:lnTo>
                  <a:lnTo>
                    <a:pt x="78" y="134"/>
                  </a:lnTo>
                  <a:lnTo>
                    <a:pt x="75" y="133"/>
                  </a:lnTo>
                  <a:lnTo>
                    <a:pt x="73" y="133"/>
                  </a:lnTo>
                  <a:lnTo>
                    <a:pt x="72" y="132"/>
                  </a:lnTo>
                  <a:lnTo>
                    <a:pt x="70" y="132"/>
                  </a:lnTo>
                  <a:lnTo>
                    <a:pt x="68" y="131"/>
                  </a:lnTo>
                  <a:lnTo>
                    <a:pt x="66" y="131"/>
                  </a:lnTo>
                  <a:lnTo>
                    <a:pt x="64" y="130"/>
                  </a:lnTo>
                  <a:lnTo>
                    <a:pt x="61" y="130"/>
                  </a:lnTo>
                  <a:lnTo>
                    <a:pt x="59" y="129"/>
                  </a:lnTo>
                  <a:lnTo>
                    <a:pt x="57" y="129"/>
                  </a:lnTo>
                  <a:lnTo>
                    <a:pt x="55" y="128"/>
                  </a:lnTo>
                  <a:lnTo>
                    <a:pt x="53" y="127"/>
                  </a:lnTo>
                  <a:lnTo>
                    <a:pt x="51" y="127"/>
                  </a:lnTo>
                  <a:lnTo>
                    <a:pt x="49" y="126"/>
                  </a:lnTo>
                  <a:lnTo>
                    <a:pt x="47" y="125"/>
                  </a:lnTo>
                  <a:lnTo>
                    <a:pt x="45" y="125"/>
                  </a:lnTo>
                  <a:lnTo>
                    <a:pt x="42" y="124"/>
                  </a:lnTo>
                  <a:lnTo>
                    <a:pt x="40" y="123"/>
                  </a:lnTo>
                  <a:lnTo>
                    <a:pt x="38" y="122"/>
                  </a:lnTo>
                  <a:lnTo>
                    <a:pt x="36" y="121"/>
                  </a:lnTo>
                  <a:lnTo>
                    <a:pt x="34" y="120"/>
                  </a:lnTo>
                  <a:lnTo>
                    <a:pt x="33" y="119"/>
                  </a:lnTo>
                  <a:lnTo>
                    <a:pt x="31" y="118"/>
                  </a:lnTo>
                  <a:lnTo>
                    <a:pt x="29" y="117"/>
                  </a:lnTo>
                  <a:lnTo>
                    <a:pt x="27" y="116"/>
                  </a:lnTo>
                  <a:lnTo>
                    <a:pt x="26" y="115"/>
                  </a:lnTo>
                  <a:lnTo>
                    <a:pt x="25" y="114"/>
                  </a:lnTo>
                  <a:lnTo>
                    <a:pt x="24" y="114"/>
                  </a:lnTo>
                  <a:lnTo>
                    <a:pt x="23" y="113"/>
                  </a:lnTo>
                  <a:lnTo>
                    <a:pt x="22" y="112"/>
                  </a:lnTo>
                  <a:lnTo>
                    <a:pt x="21" y="111"/>
                  </a:lnTo>
                  <a:lnTo>
                    <a:pt x="21" y="111"/>
                  </a:lnTo>
                  <a:lnTo>
                    <a:pt x="20" y="110"/>
                  </a:lnTo>
                  <a:lnTo>
                    <a:pt x="19" y="109"/>
                  </a:lnTo>
                  <a:lnTo>
                    <a:pt x="19" y="108"/>
                  </a:lnTo>
                  <a:lnTo>
                    <a:pt x="18" y="107"/>
                  </a:lnTo>
                  <a:lnTo>
                    <a:pt x="17" y="107"/>
                  </a:lnTo>
                  <a:lnTo>
                    <a:pt x="17" y="106"/>
                  </a:lnTo>
                  <a:lnTo>
                    <a:pt x="16" y="105"/>
                  </a:lnTo>
                  <a:lnTo>
                    <a:pt x="16" y="104"/>
                  </a:lnTo>
                  <a:lnTo>
                    <a:pt x="15" y="103"/>
                  </a:lnTo>
                  <a:lnTo>
                    <a:pt x="14" y="102"/>
                  </a:lnTo>
                  <a:lnTo>
                    <a:pt x="14" y="99"/>
                  </a:lnTo>
                  <a:lnTo>
                    <a:pt x="14" y="97"/>
                  </a:lnTo>
                  <a:lnTo>
                    <a:pt x="13" y="94"/>
                  </a:lnTo>
                  <a:lnTo>
                    <a:pt x="13" y="91"/>
                  </a:lnTo>
                  <a:lnTo>
                    <a:pt x="13" y="88"/>
                  </a:lnTo>
                  <a:lnTo>
                    <a:pt x="12" y="85"/>
                  </a:lnTo>
                  <a:lnTo>
                    <a:pt x="11" y="82"/>
                  </a:lnTo>
                  <a:lnTo>
                    <a:pt x="11" y="81"/>
                  </a:lnTo>
                  <a:lnTo>
                    <a:pt x="10" y="79"/>
                  </a:lnTo>
                  <a:lnTo>
                    <a:pt x="9" y="77"/>
                  </a:lnTo>
                  <a:lnTo>
                    <a:pt x="8" y="74"/>
                  </a:lnTo>
                  <a:lnTo>
                    <a:pt x="6" y="71"/>
                  </a:lnTo>
                  <a:lnTo>
                    <a:pt x="5" y="69"/>
                  </a:lnTo>
                  <a:lnTo>
                    <a:pt x="4" y="66"/>
                  </a:lnTo>
                  <a:lnTo>
                    <a:pt x="3" y="63"/>
                  </a:lnTo>
                  <a:lnTo>
                    <a:pt x="3" y="61"/>
                  </a:lnTo>
                  <a:lnTo>
                    <a:pt x="3" y="58"/>
                  </a:lnTo>
                  <a:lnTo>
                    <a:pt x="3" y="55"/>
                  </a:lnTo>
                  <a:lnTo>
                    <a:pt x="3" y="52"/>
                  </a:lnTo>
                  <a:lnTo>
                    <a:pt x="4" y="50"/>
                  </a:lnTo>
                  <a:lnTo>
                    <a:pt x="5" y="47"/>
                  </a:lnTo>
                  <a:lnTo>
                    <a:pt x="5" y="45"/>
                  </a:lnTo>
                  <a:lnTo>
                    <a:pt x="5" y="43"/>
                  </a:lnTo>
                  <a:lnTo>
                    <a:pt x="5" y="41"/>
                  </a:lnTo>
                  <a:lnTo>
                    <a:pt x="5" y="39"/>
                  </a:lnTo>
                  <a:lnTo>
                    <a:pt x="5" y="37"/>
                  </a:lnTo>
                  <a:lnTo>
                    <a:pt x="5" y="34"/>
                  </a:lnTo>
                  <a:lnTo>
                    <a:pt x="5" y="32"/>
                  </a:lnTo>
                  <a:lnTo>
                    <a:pt x="5" y="30"/>
                  </a:lnTo>
                  <a:lnTo>
                    <a:pt x="5" y="28"/>
                  </a:lnTo>
                  <a:lnTo>
                    <a:pt x="5" y="26"/>
                  </a:lnTo>
                  <a:lnTo>
                    <a:pt x="4" y="21"/>
                  </a:lnTo>
                  <a:lnTo>
                    <a:pt x="3" y="17"/>
                  </a:lnTo>
                  <a:lnTo>
                    <a:pt x="2" y="13"/>
                  </a:lnTo>
                  <a:lnTo>
                    <a:pt x="2" y="9"/>
                  </a:lnTo>
                  <a:lnTo>
                    <a:pt x="1" y="6"/>
                  </a:lnTo>
                  <a:lnTo>
                    <a:pt x="0" y="4"/>
                  </a:lnTo>
                  <a:lnTo>
                    <a:pt x="0" y="3"/>
                  </a:lnTo>
                  <a:lnTo>
                    <a:pt x="0" y="2"/>
                  </a:lnTo>
                  <a:close/>
                  <a:moveTo>
                    <a:pt x="50" y="89"/>
                  </a:moveTo>
                  <a:lnTo>
                    <a:pt x="49" y="89"/>
                  </a:lnTo>
                  <a:lnTo>
                    <a:pt x="49" y="90"/>
                  </a:lnTo>
                  <a:lnTo>
                    <a:pt x="50" y="91"/>
                  </a:lnTo>
                  <a:lnTo>
                    <a:pt x="51" y="93"/>
                  </a:lnTo>
                  <a:lnTo>
                    <a:pt x="53" y="94"/>
                  </a:lnTo>
                  <a:lnTo>
                    <a:pt x="54" y="95"/>
                  </a:lnTo>
                  <a:lnTo>
                    <a:pt x="56" y="97"/>
                  </a:lnTo>
                  <a:lnTo>
                    <a:pt x="57" y="98"/>
                  </a:lnTo>
                  <a:lnTo>
                    <a:pt x="59" y="99"/>
                  </a:lnTo>
                  <a:lnTo>
                    <a:pt x="61" y="100"/>
                  </a:lnTo>
                  <a:lnTo>
                    <a:pt x="64" y="102"/>
                  </a:lnTo>
                  <a:lnTo>
                    <a:pt x="67" y="103"/>
                  </a:lnTo>
                  <a:lnTo>
                    <a:pt x="71" y="104"/>
                  </a:lnTo>
                  <a:lnTo>
                    <a:pt x="75" y="104"/>
                  </a:lnTo>
                  <a:lnTo>
                    <a:pt x="78" y="105"/>
                  </a:lnTo>
                  <a:lnTo>
                    <a:pt x="82" y="104"/>
                  </a:lnTo>
                  <a:lnTo>
                    <a:pt x="85" y="103"/>
                  </a:lnTo>
                  <a:lnTo>
                    <a:pt x="88" y="101"/>
                  </a:lnTo>
                  <a:lnTo>
                    <a:pt x="89" y="99"/>
                  </a:lnTo>
                  <a:lnTo>
                    <a:pt x="91" y="97"/>
                  </a:lnTo>
                  <a:lnTo>
                    <a:pt x="92" y="95"/>
                  </a:lnTo>
                  <a:lnTo>
                    <a:pt x="92" y="93"/>
                  </a:lnTo>
                  <a:lnTo>
                    <a:pt x="92" y="92"/>
                  </a:lnTo>
                  <a:lnTo>
                    <a:pt x="91" y="91"/>
                  </a:lnTo>
                  <a:lnTo>
                    <a:pt x="90" y="90"/>
                  </a:lnTo>
                  <a:lnTo>
                    <a:pt x="89" y="90"/>
                  </a:lnTo>
                  <a:lnTo>
                    <a:pt x="88" y="91"/>
                  </a:lnTo>
                  <a:lnTo>
                    <a:pt x="86" y="92"/>
                  </a:lnTo>
                  <a:lnTo>
                    <a:pt x="84" y="93"/>
                  </a:lnTo>
                  <a:lnTo>
                    <a:pt x="81" y="94"/>
                  </a:lnTo>
                  <a:lnTo>
                    <a:pt x="78" y="95"/>
                  </a:lnTo>
                  <a:lnTo>
                    <a:pt x="75" y="95"/>
                  </a:lnTo>
                  <a:lnTo>
                    <a:pt x="71" y="95"/>
                  </a:lnTo>
                  <a:lnTo>
                    <a:pt x="67" y="94"/>
                  </a:lnTo>
                  <a:lnTo>
                    <a:pt x="64" y="94"/>
                  </a:lnTo>
                  <a:lnTo>
                    <a:pt x="60" y="92"/>
                  </a:lnTo>
                  <a:lnTo>
                    <a:pt x="57" y="91"/>
                  </a:lnTo>
                  <a:lnTo>
                    <a:pt x="54" y="90"/>
                  </a:lnTo>
                  <a:lnTo>
                    <a:pt x="51" y="90"/>
                  </a:lnTo>
                  <a:lnTo>
                    <a:pt x="50" y="89"/>
                  </a:lnTo>
                  <a:close/>
                  <a:moveTo>
                    <a:pt x="75" y="50"/>
                  </a:moveTo>
                  <a:lnTo>
                    <a:pt x="83" y="55"/>
                  </a:lnTo>
                  <a:lnTo>
                    <a:pt x="85" y="56"/>
                  </a:lnTo>
                  <a:lnTo>
                    <a:pt x="87" y="56"/>
                  </a:lnTo>
                  <a:lnTo>
                    <a:pt x="88" y="56"/>
                  </a:lnTo>
                  <a:lnTo>
                    <a:pt x="89" y="55"/>
                  </a:lnTo>
                  <a:lnTo>
                    <a:pt x="90" y="54"/>
                  </a:lnTo>
                  <a:lnTo>
                    <a:pt x="92" y="54"/>
                  </a:lnTo>
                  <a:lnTo>
                    <a:pt x="93" y="54"/>
                  </a:lnTo>
                  <a:lnTo>
                    <a:pt x="93" y="54"/>
                  </a:lnTo>
                  <a:lnTo>
                    <a:pt x="94" y="53"/>
                  </a:lnTo>
                  <a:lnTo>
                    <a:pt x="93" y="52"/>
                  </a:lnTo>
                  <a:lnTo>
                    <a:pt x="93" y="51"/>
                  </a:lnTo>
                  <a:lnTo>
                    <a:pt x="92" y="50"/>
                  </a:lnTo>
                  <a:lnTo>
                    <a:pt x="90" y="49"/>
                  </a:lnTo>
                  <a:lnTo>
                    <a:pt x="89" y="48"/>
                  </a:lnTo>
                  <a:lnTo>
                    <a:pt x="87" y="47"/>
                  </a:lnTo>
                  <a:lnTo>
                    <a:pt x="85" y="47"/>
                  </a:lnTo>
                  <a:lnTo>
                    <a:pt x="83" y="47"/>
                  </a:lnTo>
                  <a:lnTo>
                    <a:pt x="82" y="48"/>
                  </a:lnTo>
                  <a:lnTo>
                    <a:pt x="81" y="48"/>
                  </a:lnTo>
                  <a:lnTo>
                    <a:pt x="80" y="49"/>
                  </a:lnTo>
                  <a:lnTo>
                    <a:pt x="78" y="49"/>
                  </a:lnTo>
                  <a:lnTo>
                    <a:pt x="77" y="50"/>
                  </a:lnTo>
                  <a:lnTo>
                    <a:pt x="76" y="50"/>
                  </a:lnTo>
                  <a:lnTo>
                    <a:pt x="75" y="50"/>
                  </a:lnTo>
                  <a:close/>
                  <a:moveTo>
                    <a:pt x="32" y="58"/>
                  </a:moveTo>
                  <a:lnTo>
                    <a:pt x="32" y="58"/>
                  </a:lnTo>
                  <a:lnTo>
                    <a:pt x="34" y="57"/>
                  </a:lnTo>
                  <a:lnTo>
                    <a:pt x="36" y="56"/>
                  </a:lnTo>
                  <a:lnTo>
                    <a:pt x="39" y="55"/>
                  </a:lnTo>
                  <a:lnTo>
                    <a:pt x="41" y="55"/>
                  </a:lnTo>
                  <a:lnTo>
                    <a:pt x="42" y="55"/>
                  </a:lnTo>
                  <a:lnTo>
                    <a:pt x="43" y="56"/>
                  </a:lnTo>
                  <a:lnTo>
                    <a:pt x="44" y="56"/>
                  </a:lnTo>
                  <a:lnTo>
                    <a:pt x="46" y="57"/>
                  </a:lnTo>
                  <a:lnTo>
                    <a:pt x="47" y="57"/>
                  </a:lnTo>
                  <a:lnTo>
                    <a:pt x="49" y="57"/>
                  </a:lnTo>
                  <a:lnTo>
                    <a:pt x="51" y="57"/>
                  </a:lnTo>
                  <a:lnTo>
                    <a:pt x="55" y="55"/>
                  </a:lnTo>
                  <a:lnTo>
                    <a:pt x="57" y="52"/>
                  </a:lnTo>
                  <a:lnTo>
                    <a:pt x="59" y="49"/>
                  </a:lnTo>
                  <a:lnTo>
                    <a:pt x="59" y="48"/>
                  </a:lnTo>
                  <a:lnTo>
                    <a:pt x="59" y="48"/>
                  </a:lnTo>
                  <a:lnTo>
                    <a:pt x="59" y="49"/>
                  </a:lnTo>
                  <a:lnTo>
                    <a:pt x="58" y="49"/>
                  </a:lnTo>
                  <a:lnTo>
                    <a:pt x="56" y="49"/>
                  </a:lnTo>
                  <a:lnTo>
                    <a:pt x="54" y="49"/>
                  </a:lnTo>
                  <a:lnTo>
                    <a:pt x="53" y="48"/>
                  </a:lnTo>
                  <a:lnTo>
                    <a:pt x="52" y="47"/>
                  </a:lnTo>
                  <a:lnTo>
                    <a:pt x="50" y="47"/>
                  </a:lnTo>
                  <a:lnTo>
                    <a:pt x="49" y="46"/>
                  </a:lnTo>
                  <a:lnTo>
                    <a:pt x="47" y="46"/>
                  </a:lnTo>
                  <a:lnTo>
                    <a:pt x="45" y="45"/>
                  </a:lnTo>
                  <a:lnTo>
                    <a:pt x="43" y="46"/>
                  </a:lnTo>
                  <a:lnTo>
                    <a:pt x="39" y="49"/>
                  </a:lnTo>
                  <a:lnTo>
                    <a:pt x="36" y="53"/>
                  </a:lnTo>
                  <a:lnTo>
                    <a:pt x="33" y="56"/>
                  </a:lnTo>
                  <a:lnTo>
                    <a:pt x="32"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44" name="Freeform 3033"/>
            <p:cNvSpPr>
              <a:spLocks noEditPoints="1"/>
            </p:cNvSpPr>
            <p:nvPr/>
          </p:nvSpPr>
          <p:spPr bwMode="auto">
            <a:xfrm>
              <a:off x="3006726" y="4702736"/>
              <a:ext cx="160338" cy="204788"/>
            </a:xfrm>
            <a:custGeom>
              <a:avLst/>
              <a:gdLst>
                <a:gd name="T0" fmla="*/ 3 w 101"/>
                <a:gd name="T1" fmla="*/ 4 h 129"/>
                <a:gd name="T2" fmla="*/ 15 w 101"/>
                <a:gd name="T3" fmla="*/ 9 h 129"/>
                <a:gd name="T4" fmla="*/ 32 w 101"/>
                <a:gd name="T5" fmla="*/ 15 h 129"/>
                <a:gd name="T6" fmla="*/ 51 w 101"/>
                <a:gd name="T7" fmla="*/ 18 h 129"/>
                <a:gd name="T8" fmla="*/ 78 w 101"/>
                <a:gd name="T9" fmla="*/ 12 h 129"/>
                <a:gd name="T10" fmla="*/ 93 w 101"/>
                <a:gd name="T11" fmla="*/ 1 h 129"/>
                <a:gd name="T12" fmla="*/ 95 w 101"/>
                <a:gd name="T13" fmla="*/ 11 h 129"/>
                <a:gd name="T14" fmla="*/ 98 w 101"/>
                <a:gd name="T15" fmla="*/ 35 h 129"/>
                <a:gd name="T16" fmla="*/ 96 w 101"/>
                <a:gd name="T17" fmla="*/ 43 h 129"/>
                <a:gd name="T18" fmla="*/ 96 w 101"/>
                <a:gd name="T19" fmla="*/ 51 h 129"/>
                <a:gd name="T20" fmla="*/ 100 w 101"/>
                <a:gd name="T21" fmla="*/ 57 h 129"/>
                <a:gd name="T22" fmla="*/ 101 w 101"/>
                <a:gd name="T23" fmla="*/ 68 h 129"/>
                <a:gd name="T24" fmla="*/ 96 w 101"/>
                <a:gd name="T25" fmla="*/ 89 h 129"/>
                <a:gd name="T26" fmla="*/ 88 w 101"/>
                <a:gd name="T27" fmla="*/ 111 h 129"/>
                <a:gd name="T28" fmla="*/ 86 w 101"/>
                <a:gd name="T29" fmla="*/ 123 h 129"/>
                <a:gd name="T30" fmla="*/ 77 w 101"/>
                <a:gd name="T31" fmla="*/ 129 h 129"/>
                <a:gd name="T32" fmla="*/ 61 w 101"/>
                <a:gd name="T33" fmla="*/ 125 h 129"/>
                <a:gd name="T34" fmla="*/ 45 w 101"/>
                <a:gd name="T35" fmla="*/ 120 h 129"/>
                <a:gd name="T36" fmla="*/ 29 w 101"/>
                <a:gd name="T37" fmla="*/ 112 h 129"/>
                <a:gd name="T38" fmla="*/ 17 w 101"/>
                <a:gd name="T39" fmla="*/ 102 h 129"/>
                <a:gd name="T40" fmla="*/ 13 w 101"/>
                <a:gd name="T41" fmla="*/ 92 h 129"/>
                <a:gd name="T42" fmla="*/ 12 w 101"/>
                <a:gd name="T43" fmla="*/ 80 h 129"/>
                <a:gd name="T44" fmla="*/ 8 w 101"/>
                <a:gd name="T45" fmla="*/ 72 h 129"/>
                <a:gd name="T46" fmla="*/ 3 w 101"/>
                <a:gd name="T47" fmla="*/ 61 h 129"/>
                <a:gd name="T48" fmla="*/ 2 w 101"/>
                <a:gd name="T49" fmla="*/ 51 h 129"/>
                <a:gd name="T50" fmla="*/ 4 w 101"/>
                <a:gd name="T51" fmla="*/ 41 h 129"/>
                <a:gd name="T52" fmla="*/ 4 w 101"/>
                <a:gd name="T53" fmla="*/ 33 h 129"/>
                <a:gd name="T54" fmla="*/ 4 w 101"/>
                <a:gd name="T55" fmla="*/ 24 h 129"/>
                <a:gd name="T56" fmla="*/ 2 w 101"/>
                <a:gd name="T57" fmla="*/ 11 h 129"/>
                <a:gd name="T58" fmla="*/ 0 w 101"/>
                <a:gd name="T59" fmla="*/ 2 h 129"/>
                <a:gd name="T60" fmla="*/ 46 w 101"/>
                <a:gd name="T61" fmla="*/ 86 h 129"/>
                <a:gd name="T62" fmla="*/ 51 w 101"/>
                <a:gd name="T63" fmla="*/ 92 h 129"/>
                <a:gd name="T64" fmla="*/ 59 w 101"/>
                <a:gd name="T65" fmla="*/ 97 h 129"/>
                <a:gd name="T66" fmla="*/ 73 w 101"/>
                <a:gd name="T67" fmla="*/ 101 h 129"/>
                <a:gd name="T68" fmla="*/ 86 w 101"/>
                <a:gd name="T69" fmla="*/ 98 h 129"/>
                <a:gd name="T70" fmla="*/ 90 w 101"/>
                <a:gd name="T71" fmla="*/ 89 h 129"/>
                <a:gd name="T72" fmla="*/ 87 w 101"/>
                <a:gd name="T73" fmla="*/ 86 h 129"/>
                <a:gd name="T74" fmla="*/ 79 w 101"/>
                <a:gd name="T75" fmla="*/ 90 h 129"/>
                <a:gd name="T76" fmla="*/ 65 w 101"/>
                <a:gd name="T77" fmla="*/ 90 h 129"/>
                <a:gd name="T78" fmla="*/ 51 w 101"/>
                <a:gd name="T79" fmla="*/ 86 h 129"/>
                <a:gd name="T80" fmla="*/ 80 w 101"/>
                <a:gd name="T81" fmla="*/ 53 h 129"/>
                <a:gd name="T82" fmla="*/ 84 w 101"/>
                <a:gd name="T83" fmla="*/ 54 h 129"/>
                <a:gd name="T84" fmla="*/ 87 w 101"/>
                <a:gd name="T85" fmla="*/ 53 h 129"/>
                <a:gd name="T86" fmla="*/ 92 w 101"/>
                <a:gd name="T87" fmla="*/ 52 h 129"/>
                <a:gd name="T88" fmla="*/ 89 w 101"/>
                <a:gd name="T89" fmla="*/ 47 h 129"/>
                <a:gd name="T90" fmla="*/ 82 w 101"/>
                <a:gd name="T91" fmla="*/ 43 h 129"/>
                <a:gd name="T92" fmla="*/ 77 w 101"/>
                <a:gd name="T93" fmla="*/ 45 h 129"/>
                <a:gd name="T94" fmla="*/ 72 w 101"/>
                <a:gd name="T95" fmla="*/ 46 h 129"/>
                <a:gd name="T96" fmla="*/ 34 w 101"/>
                <a:gd name="T97" fmla="*/ 54 h 129"/>
                <a:gd name="T98" fmla="*/ 41 w 101"/>
                <a:gd name="T99" fmla="*/ 53 h 129"/>
                <a:gd name="T100" fmla="*/ 47 w 101"/>
                <a:gd name="T101" fmla="*/ 55 h 129"/>
                <a:gd name="T102" fmla="*/ 57 w 101"/>
                <a:gd name="T103" fmla="*/ 47 h 129"/>
                <a:gd name="T104" fmla="*/ 55 w 101"/>
                <a:gd name="T105" fmla="*/ 45 h 129"/>
                <a:gd name="T106" fmla="*/ 49 w 101"/>
                <a:gd name="T107" fmla="*/ 43 h 129"/>
                <a:gd name="T108" fmla="*/ 43 w 101"/>
                <a:gd name="T109" fmla="*/ 41 h 129"/>
                <a:gd name="T110" fmla="*/ 29 w 101"/>
                <a:gd name="T111" fmla="*/ 5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129">
                  <a:moveTo>
                    <a:pt x="0" y="2"/>
                  </a:moveTo>
                  <a:lnTo>
                    <a:pt x="0" y="2"/>
                  </a:lnTo>
                  <a:lnTo>
                    <a:pt x="1" y="3"/>
                  </a:lnTo>
                  <a:lnTo>
                    <a:pt x="3" y="4"/>
                  </a:lnTo>
                  <a:lnTo>
                    <a:pt x="5" y="5"/>
                  </a:lnTo>
                  <a:lnTo>
                    <a:pt x="8" y="6"/>
                  </a:lnTo>
                  <a:lnTo>
                    <a:pt x="11" y="7"/>
                  </a:lnTo>
                  <a:lnTo>
                    <a:pt x="15" y="9"/>
                  </a:lnTo>
                  <a:lnTo>
                    <a:pt x="19" y="10"/>
                  </a:lnTo>
                  <a:lnTo>
                    <a:pt x="23" y="12"/>
                  </a:lnTo>
                  <a:lnTo>
                    <a:pt x="27" y="13"/>
                  </a:lnTo>
                  <a:lnTo>
                    <a:pt x="32" y="15"/>
                  </a:lnTo>
                  <a:lnTo>
                    <a:pt x="37" y="16"/>
                  </a:lnTo>
                  <a:lnTo>
                    <a:pt x="42" y="17"/>
                  </a:lnTo>
                  <a:lnTo>
                    <a:pt x="46" y="18"/>
                  </a:lnTo>
                  <a:lnTo>
                    <a:pt x="51" y="18"/>
                  </a:lnTo>
                  <a:lnTo>
                    <a:pt x="55" y="18"/>
                  </a:lnTo>
                  <a:lnTo>
                    <a:pt x="64" y="17"/>
                  </a:lnTo>
                  <a:lnTo>
                    <a:pt x="71" y="15"/>
                  </a:lnTo>
                  <a:lnTo>
                    <a:pt x="78" y="12"/>
                  </a:lnTo>
                  <a:lnTo>
                    <a:pt x="83" y="9"/>
                  </a:lnTo>
                  <a:lnTo>
                    <a:pt x="88" y="5"/>
                  </a:lnTo>
                  <a:lnTo>
                    <a:pt x="91" y="3"/>
                  </a:lnTo>
                  <a:lnTo>
                    <a:pt x="93" y="1"/>
                  </a:lnTo>
                  <a:lnTo>
                    <a:pt x="93" y="0"/>
                  </a:lnTo>
                  <a:lnTo>
                    <a:pt x="94" y="1"/>
                  </a:lnTo>
                  <a:lnTo>
                    <a:pt x="94" y="5"/>
                  </a:lnTo>
                  <a:lnTo>
                    <a:pt x="95" y="11"/>
                  </a:lnTo>
                  <a:lnTo>
                    <a:pt x="96" y="18"/>
                  </a:lnTo>
                  <a:lnTo>
                    <a:pt x="97" y="24"/>
                  </a:lnTo>
                  <a:lnTo>
                    <a:pt x="98" y="30"/>
                  </a:lnTo>
                  <a:lnTo>
                    <a:pt x="98" y="35"/>
                  </a:lnTo>
                  <a:lnTo>
                    <a:pt x="98" y="38"/>
                  </a:lnTo>
                  <a:lnTo>
                    <a:pt x="98" y="40"/>
                  </a:lnTo>
                  <a:lnTo>
                    <a:pt x="97" y="41"/>
                  </a:lnTo>
                  <a:lnTo>
                    <a:pt x="96" y="43"/>
                  </a:lnTo>
                  <a:lnTo>
                    <a:pt x="96" y="45"/>
                  </a:lnTo>
                  <a:lnTo>
                    <a:pt x="95" y="47"/>
                  </a:lnTo>
                  <a:lnTo>
                    <a:pt x="95" y="49"/>
                  </a:lnTo>
                  <a:lnTo>
                    <a:pt x="96" y="51"/>
                  </a:lnTo>
                  <a:lnTo>
                    <a:pt x="97" y="52"/>
                  </a:lnTo>
                  <a:lnTo>
                    <a:pt x="98" y="54"/>
                  </a:lnTo>
                  <a:lnTo>
                    <a:pt x="99" y="55"/>
                  </a:lnTo>
                  <a:lnTo>
                    <a:pt x="100" y="57"/>
                  </a:lnTo>
                  <a:lnTo>
                    <a:pt x="101" y="59"/>
                  </a:lnTo>
                  <a:lnTo>
                    <a:pt x="101" y="61"/>
                  </a:lnTo>
                  <a:lnTo>
                    <a:pt x="101" y="64"/>
                  </a:lnTo>
                  <a:lnTo>
                    <a:pt x="101" y="68"/>
                  </a:lnTo>
                  <a:lnTo>
                    <a:pt x="101" y="72"/>
                  </a:lnTo>
                  <a:lnTo>
                    <a:pt x="100" y="77"/>
                  </a:lnTo>
                  <a:lnTo>
                    <a:pt x="99" y="83"/>
                  </a:lnTo>
                  <a:lnTo>
                    <a:pt x="96" y="89"/>
                  </a:lnTo>
                  <a:lnTo>
                    <a:pt x="94" y="95"/>
                  </a:lnTo>
                  <a:lnTo>
                    <a:pt x="91" y="101"/>
                  </a:lnTo>
                  <a:lnTo>
                    <a:pt x="89" y="106"/>
                  </a:lnTo>
                  <a:lnTo>
                    <a:pt x="88" y="111"/>
                  </a:lnTo>
                  <a:lnTo>
                    <a:pt x="87" y="115"/>
                  </a:lnTo>
                  <a:lnTo>
                    <a:pt x="87" y="118"/>
                  </a:lnTo>
                  <a:lnTo>
                    <a:pt x="87" y="121"/>
                  </a:lnTo>
                  <a:lnTo>
                    <a:pt x="86" y="123"/>
                  </a:lnTo>
                  <a:lnTo>
                    <a:pt x="85" y="126"/>
                  </a:lnTo>
                  <a:lnTo>
                    <a:pt x="83" y="127"/>
                  </a:lnTo>
                  <a:lnTo>
                    <a:pt x="80" y="129"/>
                  </a:lnTo>
                  <a:lnTo>
                    <a:pt x="77" y="129"/>
                  </a:lnTo>
                  <a:lnTo>
                    <a:pt x="73" y="128"/>
                  </a:lnTo>
                  <a:lnTo>
                    <a:pt x="69" y="127"/>
                  </a:lnTo>
                  <a:lnTo>
                    <a:pt x="65" y="126"/>
                  </a:lnTo>
                  <a:lnTo>
                    <a:pt x="61" y="125"/>
                  </a:lnTo>
                  <a:lnTo>
                    <a:pt x="57" y="123"/>
                  </a:lnTo>
                  <a:lnTo>
                    <a:pt x="53" y="122"/>
                  </a:lnTo>
                  <a:lnTo>
                    <a:pt x="49" y="121"/>
                  </a:lnTo>
                  <a:lnTo>
                    <a:pt x="45" y="120"/>
                  </a:lnTo>
                  <a:lnTo>
                    <a:pt x="41" y="118"/>
                  </a:lnTo>
                  <a:lnTo>
                    <a:pt x="37" y="117"/>
                  </a:lnTo>
                  <a:lnTo>
                    <a:pt x="33" y="114"/>
                  </a:lnTo>
                  <a:lnTo>
                    <a:pt x="29" y="112"/>
                  </a:lnTo>
                  <a:lnTo>
                    <a:pt x="26" y="110"/>
                  </a:lnTo>
                  <a:lnTo>
                    <a:pt x="23" y="108"/>
                  </a:lnTo>
                  <a:lnTo>
                    <a:pt x="20" y="105"/>
                  </a:lnTo>
                  <a:lnTo>
                    <a:pt x="17" y="102"/>
                  </a:lnTo>
                  <a:lnTo>
                    <a:pt x="15" y="98"/>
                  </a:lnTo>
                  <a:lnTo>
                    <a:pt x="14" y="96"/>
                  </a:lnTo>
                  <a:lnTo>
                    <a:pt x="13" y="94"/>
                  </a:lnTo>
                  <a:lnTo>
                    <a:pt x="13" y="92"/>
                  </a:lnTo>
                  <a:lnTo>
                    <a:pt x="12" y="89"/>
                  </a:lnTo>
                  <a:lnTo>
                    <a:pt x="12" y="86"/>
                  </a:lnTo>
                  <a:lnTo>
                    <a:pt x="12" y="83"/>
                  </a:lnTo>
                  <a:lnTo>
                    <a:pt x="12" y="80"/>
                  </a:lnTo>
                  <a:lnTo>
                    <a:pt x="11" y="77"/>
                  </a:lnTo>
                  <a:lnTo>
                    <a:pt x="10" y="76"/>
                  </a:lnTo>
                  <a:lnTo>
                    <a:pt x="9" y="74"/>
                  </a:lnTo>
                  <a:lnTo>
                    <a:pt x="8" y="72"/>
                  </a:lnTo>
                  <a:lnTo>
                    <a:pt x="7" y="69"/>
                  </a:lnTo>
                  <a:lnTo>
                    <a:pt x="6" y="67"/>
                  </a:lnTo>
                  <a:lnTo>
                    <a:pt x="4" y="64"/>
                  </a:lnTo>
                  <a:lnTo>
                    <a:pt x="3" y="61"/>
                  </a:lnTo>
                  <a:lnTo>
                    <a:pt x="3" y="59"/>
                  </a:lnTo>
                  <a:lnTo>
                    <a:pt x="2" y="56"/>
                  </a:lnTo>
                  <a:lnTo>
                    <a:pt x="2" y="53"/>
                  </a:lnTo>
                  <a:lnTo>
                    <a:pt x="2" y="51"/>
                  </a:lnTo>
                  <a:lnTo>
                    <a:pt x="3" y="48"/>
                  </a:lnTo>
                  <a:lnTo>
                    <a:pt x="3" y="46"/>
                  </a:lnTo>
                  <a:lnTo>
                    <a:pt x="4" y="43"/>
                  </a:lnTo>
                  <a:lnTo>
                    <a:pt x="4" y="41"/>
                  </a:lnTo>
                  <a:lnTo>
                    <a:pt x="4" y="40"/>
                  </a:lnTo>
                  <a:lnTo>
                    <a:pt x="4" y="37"/>
                  </a:lnTo>
                  <a:lnTo>
                    <a:pt x="4" y="35"/>
                  </a:lnTo>
                  <a:lnTo>
                    <a:pt x="4" y="33"/>
                  </a:lnTo>
                  <a:lnTo>
                    <a:pt x="4" y="31"/>
                  </a:lnTo>
                  <a:lnTo>
                    <a:pt x="4" y="29"/>
                  </a:lnTo>
                  <a:lnTo>
                    <a:pt x="4" y="26"/>
                  </a:lnTo>
                  <a:lnTo>
                    <a:pt x="4" y="24"/>
                  </a:lnTo>
                  <a:lnTo>
                    <a:pt x="4" y="22"/>
                  </a:lnTo>
                  <a:lnTo>
                    <a:pt x="3" y="18"/>
                  </a:lnTo>
                  <a:lnTo>
                    <a:pt x="2" y="14"/>
                  </a:lnTo>
                  <a:lnTo>
                    <a:pt x="2" y="11"/>
                  </a:lnTo>
                  <a:lnTo>
                    <a:pt x="1" y="8"/>
                  </a:lnTo>
                  <a:lnTo>
                    <a:pt x="0" y="5"/>
                  </a:lnTo>
                  <a:lnTo>
                    <a:pt x="0" y="3"/>
                  </a:lnTo>
                  <a:lnTo>
                    <a:pt x="0" y="2"/>
                  </a:lnTo>
                  <a:lnTo>
                    <a:pt x="0" y="2"/>
                  </a:lnTo>
                  <a:close/>
                  <a:moveTo>
                    <a:pt x="47" y="85"/>
                  </a:moveTo>
                  <a:lnTo>
                    <a:pt x="46" y="85"/>
                  </a:lnTo>
                  <a:lnTo>
                    <a:pt x="46" y="86"/>
                  </a:lnTo>
                  <a:lnTo>
                    <a:pt x="47" y="87"/>
                  </a:lnTo>
                  <a:lnTo>
                    <a:pt x="48" y="89"/>
                  </a:lnTo>
                  <a:lnTo>
                    <a:pt x="50" y="90"/>
                  </a:lnTo>
                  <a:lnTo>
                    <a:pt x="51" y="92"/>
                  </a:lnTo>
                  <a:lnTo>
                    <a:pt x="53" y="94"/>
                  </a:lnTo>
                  <a:lnTo>
                    <a:pt x="54" y="95"/>
                  </a:lnTo>
                  <a:lnTo>
                    <a:pt x="56" y="96"/>
                  </a:lnTo>
                  <a:lnTo>
                    <a:pt x="59" y="97"/>
                  </a:lnTo>
                  <a:lnTo>
                    <a:pt x="62" y="99"/>
                  </a:lnTo>
                  <a:lnTo>
                    <a:pt x="65" y="100"/>
                  </a:lnTo>
                  <a:lnTo>
                    <a:pt x="69" y="101"/>
                  </a:lnTo>
                  <a:lnTo>
                    <a:pt x="73" y="101"/>
                  </a:lnTo>
                  <a:lnTo>
                    <a:pt x="77" y="102"/>
                  </a:lnTo>
                  <a:lnTo>
                    <a:pt x="80" y="101"/>
                  </a:lnTo>
                  <a:lnTo>
                    <a:pt x="83" y="100"/>
                  </a:lnTo>
                  <a:lnTo>
                    <a:pt x="86" y="98"/>
                  </a:lnTo>
                  <a:lnTo>
                    <a:pt x="88" y="96"/>
                  </a:lnTo>
                  <a:lnTo>
                    <a:pt x="89" y="93"/>
                  </a:lnTo>
                  <a:lnTo>
                    <a:pt x="90" y="91"/>
                  </a:lnTo>
                  <a:lnTo>
                    <a:pt x="90" y="89"/>
                  </a:lnTo>
                  <a:lnTo>
                    <a:pt x="90" y="87"/>
                  </a:lnTo>
                  <a:lnTo>
                    <a:pt x="89" y="86"/>
                  </a:lnTo>
                  <a:lnTo>
                    <a:pt x="88" y="86"/>
                  </a:lnTo>
                  <a:lnTo>
                    <a:pt x="87" y="86"/>
                  </a:lnTo>
                  <a:lnTo>
                    <a:pt x="86" y="87"/>
                  </a:lnTo>
                  <a:lnTo>
                    <a:pt x="84" y="88"/>
                  </a:lnTo>
                  <a:lnTo>
                    <a:pt x="82" y="89"/>
                  </a:lnTo>
                  <a:lnTo>
                    <a:pt x="79" y="90"/>
                  </a:lnTo>
                  <a:lnTo>
                    <a:pt x="76" y="90"/>
                  </a:lnTo>
                  <a:lnTo>
                    <a:pt x="72" y="90"/>
                  </a:lnTo>
                  <a:lnTo>
                    <a:pt x="69" y="90"/>
                  </a:lnTo>
                  <a:lnTo>
                    <a:pt x="65" y="90"/>
                  </a:lnTo>
                  <a:lnTo>
                    <a:pt x="61" y="89"/>
                  </a:lnTo>
                  <a:lnTo>
                    <a:pt x="57" y="88"/>
                  </a:lnTo>
                  <a:lnTo>
                    <a:pt x="54" y="87"/>
                  </a:lnTo>
                  <a:lnTo>
                    <a:pt x="51" y="86"/>
                  </a:lnTo>
                  <a:lnTo>
                    <a:pt x="48" y="85"/>
                  </a:lnTo>
                  <a:lnTo>
                    <a:pt x="47" y="85"/>
                  </a:lnTo>
                  <a:close/>
                  <a:moveTo>
                    <a:pt x="72" y="46"/>
                  </a:moveTo>
                  <a:lnTo>
                    <a:pt x="80" y="53"/>
                  </a:lnTo>
                  <a:lnTo>
                    <a:pt x="81" y="53"/>
                  </a:lnTo>
                  <a:lnTo>
                    <a:pt x="82" y="54"/>
                  </a:lnTo>
                  <a:lnTo>
                    <a:pt x="83" y="54"/>
                  </a:lnTo>
                  <a:lnTo>
                    <a:pt x="84" y="54"/>
                  </a:lnTo>
                  <a:lnTo>
                    <a:pt x="85" y="54"/>
                  </a:lnTo>
                  <a:lnTo>
                    <a:pt x="86" y="54"/>
                  </a:lnTo>
                  <a:lnTo>
                    <a:pt x="86" y="53"/>
                  </a:lnTo>
                  <a:lnTo>
                    <a:pt x="87" y="53"/>
                  </a:lnTo>
                  <a:lnTo>
                    <a:pt x="88" y="52"/>
                  </a:lnTo>
                  <a:lnTo>
                    <a:pt x="90" y="52"/>
                  </a:lnTo>
                  <a:lnTo>
                    <a:pt x="91" y="52"/>
                  </a:lnTo>
                  <a:lnTo>
                    <a:pt x="92" y="52"/>
                  </a:lnTo>
                  <a:lnTo>
                    <a:pt x="92" y="51"/>
                  </a:lnTo>
                  <a:lnTo>
                    <a:pt x="91" y="50"/>
                  </a:lnTo>
                  <a:lnTo>
                    <a:pt x="90" y="48"/>
                  </a:lnTo>
                  <a:lnTo>
                    <a:pt x="89" y="47"/>
                  </a:lnTo>
                  <a:lnTo>
                    <a:pt x="88" y="45"/>
                  </a:lnTo>
                  <a:lnTo>
                    <a:pt x="86" y="44"/>
                  </a:lnTo>
                  <a:lnTo>
                    <a:pt x="84" y="43"/>
                  </a:lnTo>
                  <a:lnTo>
                    <a:pt x="82" y="43"/>
                  </a:lnTo>
                  <a:lnTo>
                    <a:pt x="81" y="43"/>
                  </a:lnTo>
                  <a:lnTo>
                    <a:pt x="79" y="44"/>
                  </a:lnTo>
                  <a:lnTo>
                    <a:pt x="78" y="45"/>
                  </a:lnTo>
                  <a:lnTo>
                    <a:pt x="77" y="45"/>
                  </a:lnTo>
                  <a:lnTo>
                    <a:pt x="75" y="46"/>
                  </a:lnTo>
                  <a:lnTo>
                    <a:pt x="74" y="46"/>
                  </a:lnTo>
                  <a:lnTo>
                    <a:pt x="72" y="46"/>
                  </a:lnTo>
                  <a:lnTo>
                    <a:pt x="72" y="46"/>
                  </a:lnTo>
                  <a:close/>
                  <a:moveTo>
                    <a:pt x="28" y="56"/>
                  </a:moveTo>
                  <a:lnTo>
                    <a:pt x="29" y="56"/>
                  </a:lnTo>
                  <a:lnTo>
                    <a:pt x="31" y="55"/>
                  </a:lnTo>
                  <a:lnTo>
                    <a:pt x="34" y="54"/>
                  </a:lnTo>
                  <a:lnTo>
                    <a:pt x="37" y="53"/>
                  </a:lnTo>
                  <a:lnTo>
                    <a:pt x="38" y="53"/>
                  </a:lnTo>
                  <a:lnTo>
                    <a:pt x="39" y="53"/>
                  </a:lnTo>
                  <a:lnTo>
                    <a:pt x="41" y="53"/>
                  </a:lnTo>
                  <a:lnTo>
                    <a:pt x="42" y="54"/>
                  </a:lnTo>
                  <a:lnTo>
                    <a:pt x="44" y="55"/>
                  </a:lnTo>
                  <a:lnTo>
                    <a:pt x="45" y="55"/>
                  </a:lnTo>
                  <a:lnTo>
                    <a:pt x="47" y="55"/>
                  </a:lnTo>
                  <a:lnTo>
                    <a:pt x="49" y="55"/>
                  </a:lnTo>
                  <a:lnTo>
                    <a:pt x="53" y="53"/>
                  </a:lnTo>
                  <a:lnTo>
                    <a:pt x="55" y="50"/>
                  </a:lnTo>
                  <a:lnTo>
                    <a:pt x="57" y="47"/>
                  </a:lnTo>
                  <a:lnTo>
                    <a:pt x="57" y="45"/>
                  </a:lnTo>
                  <a:lnTo>
                    <a:pt x="57" y="44"/>
                  </a:lnTo>
                  <a:lnTo>
                    <a:pt x="56" y="45"/>
                  </a:lnTo>
                  <a:lnTo>
                    <a:pt x="55" y="45"/>
                  </a:lnTo>
                  <a:lnTo>
                    <a:pt x="53" y="45"/>
                  </a:lnTo>
                  <a:lnTo>
                    <a:pt x="51" y="45"/>
                  </a:lnTo>
                  <a:lnTo>
                    <a:pt x="50" y="44"/>
                  </a:lnTo>
                  <a:lnTo>
                    <a:pt x="49" y="43"/>
                  </a:lnTo>
                  <a:lnTo>
                    <a:pt x="47" y="42"/>
                  </a:lnTo>
                  <a:lnTo>
                    <a:pt x="46" y="42"/>
                  </a:lnTo>
                  <a:lnTo>
                    <a:pt x="44" y="41"/>
                  </a:lnTo>
                  <a:lnTo>
                    <a:pt x="43" y="41"/>
                  </a:lnTo>
                  <a:lnTo>
                    <a:pt x="40" y="42"/>
                  </a:lnTo>
                  <a:lnTo>
                    <a:pt x="36" y="45"/>
                  </a:lnTo>
                  <a:lnTo>
                    <a:pt x="32" y="50"/>
                  </a:lnTo>
                  <a:lnTo>
                    <a:pt x="29" y="54"/>
                  </a:lnTo>
                  <a:lnTo>
                    <a:pt x="28" y="56"/>
                  </a:lnTo>
                  <a:close/>
                </a:path>
              </a:pathLst>
            </a:custGeom>
            <a:solidFill>
              <a:srgbClr val="F2C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45" name="Freeform 3034"/>
            <p:cNvSpPr>
              <a:spLocks/>
            </p:cNvSpPr>
            <p:nvPr/>
          </p:nvSpPr>
          <p:spPr bwMode="auto">
            <a:xfrm>
              <a:off x="3041653" y="4744013"/>
              <a:ext cx="55563" cy="22225"/>
            </a:xfrm>
            <a:custGeom>
              <a:avLst/>
              <a:gdLst>
                <a:gd name="T0" fmla="*/ 0 w 35"/>
                <a:gd name="T1" fmla="*/ 14 h 14"/>
                <a:gd name="T2" fmla="*/ 1 w 35"/>
                <a:gd name="T3" fmla="*/ 13 h 14"/>
                <a:gd name="T4" fmla="*/ 3 w 35"/>
                <a:gd name="T5" fmla="*/ 12 h 14"/>
                <a:gd name="T6" fmla="*/ 5 w 35"/>
                <a:gd name="T7" fmla="*/ 11 h 14"/>
                <a:gd name="T8" fmla="*/ 9 w 35"/>
                <a:gd name="T9" fmla="*/ 9 h 14"/>
                <a:gd name="T10" fmla="*/ 12 w 35"/>
                <a:gd name="T11" fmla="*/ 7 h 14"/>
                <a:gd name="T12" fmla="*/ 15 w 35"/>
                <a:gd name="T13" fmla="*/ 6 h 14"/>
                <a:gd name="T14" fmla="*/ 18 w 35"/>
                <a:gd name="T15" fmla="*/ 5 h 14"/>
                <a:gd name="T16" fmla="*/ 20 w 35"/>
                <a:gd name="T17" fmla="*/ 5 h 14"/>
                <a:gd name="T18" fmla="*/ 22 w 35"/>
                <a:gd name="T19" fmla="*/ 6 h 14"/>
                <a:gd name="T20" fmla="*/ 24 w 35"/>
                <a:gd name="T21" fmla="*/ 7 h 14"/>
                <a:gd name="T22" fmla="*/ 26 w 35"/>
                <a:gd name="T23" fmla="*/ 8 h 14"/>
                <a:gd name="T24" fmla="*/ 28 w 35"/>
                <a:gd name="T25" fmla="*/ 8 h 14"/>
                <a:gd name="T26" fmla="*/ 30 w 35"/>
                <a:gd name="T27" fmla="*/ 9 h 14"/>
                <a:gd name="T28" fmla="*/ 32 w 35"/>
                <a:gd name="T29" fmla="*/ 9 h 14"/>
                <a:gd name="T30" fmla="*/ 33 w 35"/>
                <a:gd name="T31" fmla="*/ 9 h 14"/>
                <a:gd name="T32" fmla="*/ 35 w 35"/>
                <a:gd name="T33" fmla="*/ 8 h 14"/>
                <a:gd name="T34" fmla="*/ 30 w 35"/>
                <a:gd name="T35" fmla="*/ 6 h 14"/>
                <a:gd name="T36" fmla="*/ 29 w 35"/>
                <a:gd name="T37" fmla="*/ 5 h 14"/>
                <a:gd name="T38" fmla="*/ 27 w 35"/>
                <a:gd name="T39" fmla="*/ 4 h 14"/>
                <a:gd name="T40" fmla="*/ 26 w 35"/>
                <a:gd name="T41" fmla="*/ 3 h 14"/>
                <a:gd name="T42" fmla="*/ 24 w 35"/>
                <a:gd name="T43" fmla="*/ 2 h 14"/>
                <a:gd name="T44" fmla="*/ 22 w 35"/>
                <a:gd name="T45" fmla="*/ 1 h 14"/>
                <a:gd name="T46" fmla="*/ 20 w 35"/>
                <a:gd name="T47" fmla="*/ 1 h 14"/>
                <a:gd name="T48" fmla="*/ 18 w 35"/>
                <a:gd name="T49" fmla="*/ 0 h 14"/>
                <a:gd name="T50" fmla="*/ 15 w 35"/>
                <a:gd name="T51" fmla="*/ 0 h 14"/>
                <a:gd name="T52" fmla="*/ 10 w 35"/>
                <a:gd name="T53" fmla="*/ 3 h 14"/>
                <a:gd name="T54" fmla="*/ 5 w 35"/>
                <a:gd name="T55" fmla="*/ 7 h 14"/>
                <a:gd name="T56" fmla="*/ 2 w 35"/>
                <a:gd name="T57" fmla="*/ 12 h 14"/>
                <a:gd name="T58" fmla="*/ 0 w 35"/>
                <a:gd name="T5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14">
                  <a:moveTo>
                    <a:pt x="0" y="14"/>
                  </a:moveTo>
                  <a:lnTo>
                    <a:pt x="1" y="13"/>
                  </a:lnTo>
                  <a:lnTo>
                    <a:pt x="3" y="12"/>
                  </a:lnTo>
                  <a:lnTo>
                    <a:pt x="5" y="11"/>
                  </a:lnTo>
                  <a:lnTo>
                    <a:pt x="9" y="9"/>
                  </a:lnTo>
                  <a:lnTo>
                    <a:pt x="12" y="7"/>
                  </a:lnTo>
                  <a:lnTo>
                    <a:pt x="15" y="6"/>
                  </a:lnTo>
                  <a:lnTo>
                    <a:pt x="18" y="5"/>
                  </a:lnTo>
                  <a:lnTo>
                    <a:pt x="20" y="5"/>
                  </a:lnTo>
                  <a:lnTo>
                    <a:pt x="22" y="6"/>
                  </a:lnTo>
                  <a:lnTo>
                    <a:pt x="24" y="7"/>
                  </a:lnTo>
                  <a:lnTo>
                    <a:pt x="26" y="8"/>
                  </a:lnTo>
                  <a:lnTo>
                    <a:pt x="28" y="8"/>
                  </a:lnTo>
                  <a:lnTo>
                    <a:pt x="30" y="9"/>
                  </a:lnTo>
                  <a:lnTo>
                    <a:pt x="32" y="9"/>
                  </a:lnTo>
                  <a:lnTo>
                    <a:pt x="33" y="9"/>
                  </a:lnTo>
                  <a:lnTo>
                    <a:pt x="35" y="8"/>
                  </a:lnTo>
                  <a:lnTo>
                    <a:pt x="30" y="6"/>
                  </a:lnTo>
                  <a:lnTo>
                    <a:pt x="29" y="5"/>
                  </a:lnTo>
                  <a:lnTo>
                    <a:pt x="27" y="4"/>
                  </a:lnTo>
                  <a:lnTo>
                    <a:pt x="26" y="3"/>
                  </a:lnTo>
                  <a:lnTo>
                    <a:pt x="24" y="2"/>
                  </a:lnTo>
                  <a:lnTo>
                    <a:pt x="22" y="1"/>
                  </a:lnTo>
                  <a:lnTo>
                    <a:pt x="20" y="1"/>
                  </a:lnTo>
                  <a:lnTo>
                    <a:pt x="18" y="0"/>
                  </a:lnTo>
                  <a:lnTo>
                    <a:pt x="15" y="0"/>
                  </a:lnTo>
                  <a:lnTo>
                    <a:pt x="10" y="3"/>
                  </a:lnTo>
                  <a:lnTo>
                    <a:pt x="5" y="7"/>
                  </a:lnTo>
                  <a:lnTo>
                    <a:pt x="2" y="12"/>
                  </a:lnTo>
                  <a:lnTo>
                    <a:pt x="0" y="14"/>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46" name="Freeform 3035"/>
            <p:cNvSpPr>
              <a:spLocks/>
            </p:cNvSpPr>
            <p:nvPr/>
          </p:nvSpPr>
          <p:spPr bwMode="auto">
            <a:xfrm>
              <a:off x="3122615" y="4742425"/>
              <a:ext cx="42863" cy="15875"/>
            </a:xfrm>
            <a:custGeom>
              <a:avLst/>
              <a:gdLst>
                <a:gd name="T0" fmla="*/ 27 w 27"/>
                <a:gd name="T1" fmla="*/ 10 h 10"/>
                <a:gd name="T2" fmla="*/ 26 w 27"/>
                <a:gd name="T3" fmla="*/ 9 h 10"/>
                <a:gd name="T4" fmla="*/ 25 w 27"/>
                <a:gd name="T5" fmla="*/ 8 h 10"/>
                <a:gd name="T6" fmla="*/ 23 w 27"/>
                <a:gd name="T7" fmla="*/ 7 h 10"/>
                <a:gd name="T8" fmla="*/ 20 w 27"/>
                <a:gd name="T9" fmla="*/ 6 h 10"/>
                <a:gd name="T10" fmla="*/ 18 w 27"/>
                <a:gd name="T11" fmla="*/ 5 h 10"/>
                <a:gd name="T12" fmla="*/ 15 w 27"/>
                <a:gd name="T13" fmla="*/ 4 h 10"/>
                <a:gd name="T14" fmla="*/ 13 w 27"/>
                <a:gd name="T15" fmla="*/ 4 h 10"/>
                <a:gd name="T16" fmla="*/ 11 w 27"/>
                <a:gd name="T17" fmla="*/ 4 h 10"/>
                <a:gd name="T18" fmla="*/ 10 w 27"/>
                <a:gd name="T19" fmla="*/ 5 h 10"/>
                <a:gd name="T20" fmla="*/ 9 w 27"/>
                <a:gd name="T21" fmla="*/ 6 h 10"/>
                <a:gd name="T22" fmla="*/ 8 w 27"/>
                <a:gd name="T23" fmla="*/ 6 h 10"/>
                <a:gd name="T24" fmla="*/ 6 w 27"/>
                <a:gd name="T25" fmla="*/ 7 h 10"/>
                <a:gd name="T26" fmla="*/ 5 w 27"/>
                <a:gd name="T27" fmla="*/ 8 h 10"/>
                <a:gd name="T28" fmla="*/ 3 w 27"/>
                <a:gd name="T29" fmla="*/ 8 h 10"/>
                <a:gd name="T30" fmla="*/ 2 w 27"/>
                <a:gd name="T31" fmla="*/ 8 h 10"/>
                <a:gd name="T32" fmla="*/ 1 w 27"/>
                <a:gd name="T33" fmla="*/ 7 h 10"/>
                <a:gd name="T34" fmla="*/ 0 w 27"/>
                <a:gd name="T35" fmla="*/ 6 h 10"/>
                <a:gd name="T36" fmla="*/ 3 w 27"/>
                <a:gd name="T37" fmla="*/ 4 h 10"/>
                <a:gd name="T38" fmla="*/ 4 w 27"/>
                <a:gd name="T39" fmla="*/ 4 h 10"/>
                <a:gd name="T40" fmla="*/ 5 w 27"/>
                <a:gd name="T41" fmla="*/ 4 h 10"/>
                <a:gd name="T42" fmla="*/ 6 w 27"/>
                <a:gd name="T43" fmla="*/ 3 h 10"/>
                <a:gd name="T44" fmla="*/ 7 w 27"/>
                <a:gd name="T45" fmla="*/ 2 h 10"/>
                <a:gd name="T46" fmla="*/ 8 w 27"/>
                <a:gd name="T47" fmla="*/ 1 h 10"/>
                <a:gd name="T48" fmla="*/ 9 w 27"/>
                <a:gd name="T49" fmla="*/ 1 h 10"/>
                <a:gd name="T50" fmla="*/ 11 w 27"/>
                <a:gd name="T51" fmla="*/ 0 h 10"/>
                <a:gd name="T52" fmla="*/ 12 w 27"/>
                <a:gd name="T53" fmla="*/ 0 h 10"/>
                <a:gd name="T54" fmla="*/ 14 w 27"/>
                <a:gd name="T55" fmla="*/ 0 h 10"/>
                <a:gd name="T56" fmla="*/ 16 w 27"/>
                <a:gd name="T57" fmla="*/ 0 h 10"/>
                <a:gd name="T58" fmla="*/ 18 w 27"/>
                <a:gd name="T59" fmla="*/ 2 h 10"/>
                <a:gd name="T60" fmla="*/ 20 w 27"/>
                <a:gd name="T61" fmla="*/ 3 h 10"/>
                <a:gd name="T62" fmla="*/ 22 w 27"/>
                <a:gd name="T63" fmla="*/ 5 h 10"/>
                <a:gd name="T64" fmla="*/ 24 w 27"/>
                <a:gd name="T65" fmla="*/ 7 h 10"/>
                <a:gd name="T66" fmla="*/ 26 w 27"/>
                <a:gd name="T67" fmla="*/ 8 h 10"/>
                <a:gd name="T68" fmla="*/ 27 w 27"/>
                <a:gd name="T69" fmla="*/ 9 h 10"/>
                <a:gd name="T70" fmla="*/ 27 w 27"/>
                <a:gd name="T7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0">
                  <a:moveTo>
                    <a:pt x="27" y="10"/>
                  </a:moveTo>
                  <a:lnTo>
                    <a:pt x="26" y="9"/>
                  </a:lnTo>
                  <a:lnTo>
                    <a:pt x="25" y="8"/>
                  </a:lnTo>
                  <a:lnTo>
                    <a:pt x="23" y="7"/>
                  </a:lnTo>
                  <a:lnTo>
                    <a:pt x="20" y="6"/>
                  </a:lnTo>
                  <a:lnTo>
                    <a:pt x="18" y="5"/>
                  </a:lnTo>
                  <a:lnTo>
                    <a:pt x="15" y="4"/>
                  </a:lnTo>
                  <a:lnTo>
                    <a:pt x="13" y="4"/>
                  </a:lnTo>
                  <a:lnTo>
                    <a:pt x="11" y="4"/>
                  </a:lnTo>
                  <a:lnTo>
                    <a:pt x="10" y="5"/>
                  </a:lnTo>
                  <a:lnTo>
                    <a:pt x="9" y="6"/>
                  </a:lnTo>
                  <a:lnTo>
                    <a:pt x="8" y="6"/>
                  </a:lnTo>
                  <a:lnTo>
                    <a:pt x="6" y="7"/>
                  </a:lnTo>
                  <a:lnTo>
                    <a:pt x="5" y="8"/>
                  </a:lnTo>
                  <a:lnTo>
                    <a:pt x="3" y="8"/>
                  </a:lnTo>
                  <a:lnTo>
                    <a:pt x="2" y="8"/>
                  </a:lnTo>
                  <a:lnTo>
                    <a:pt x="1" y="7"/>
                  </a:lnTo>
                  <a:lnTo>
                    <a:pt x="0" y="6"/>
                  </a:lnTo>
                  <a:lnTo>
                    <a:pt x="3" y="4"/>
                  </a:lnTo>
                  <a:lnTo>
                    <a:pt x="4" y="4"/>
                  </a:lnTo>
                  <a:lnTo>
                    <a:pt x="5" y="4"/>
                  </a:lnTo>
                  <a:lnTo>
                    <a:pt x="6" y="3"/>
                  </a:lnTo>
                  <a:lnTo>
                    <a:pt x="7" y="2"/>
                  </a:lnTo>
                  <a:lnTo>
                    <a:pt x="8" y="1"/>
                  </a:lnTo>
                  <a:lnTo>
                    <a:pt x="9" y="1"/>
                  </a:lnTo>
                  <a:lnTo>
                    <a:pt x="11" y="0"/>
                  </a:lnTo>
                  <a:lnTo>
                    <a:pt x="12" y="0"/>
                  </a:lnTo>
                  <a:lnTo>
                    <a:pt x="14" y="0"/>
                  </a:lnTo>
                  <a:lnTo>
                    <a:pt x="16" y="0"/>
                  </a:lnTo>
                  <a:lnTo>
                    <a:pt x="18" y="2"/>
                  </a:lnTo>
                  <a:lnTo>
                    <a:pt x="20" y="3"/>
                  </a:lnTo>
                  <a:lnTo>
                    <a:pt x="22" y="5"/>
                  </a:lnTo>
                  <a:lnTo>
                    <a:pt x="24" y="7"/>
                  </a:lnTo>
                  <a:lnTo>
                    <a:pt x="26" y="8"/>
                  </a:lnTo>
                  <a:lnTo>
                    <a:pt x="27" y="9"/>
                  </a:lnTo>
                  <a:lnTo>
                    <a:pt x="27" y="10"/>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47" name="Freeform 3036"/>
            <p:cNvSpPr>
              <a:spLocks/>
            </p:cNvSpPr>
            <p:nvPr/>
          </p:nvSpPr>
          <p:spPr bwMode="auto">
            <a:xfrm>
              <a:off x="3097213" y="4766236"/>
              <a:ext cx="57150" cy="71438"/>
            </a:xfrm>
            <a:custGeom>
              <a:avLst/>
              <a:gdLst>
                <a:gd name="T0" fmla="*/ 16 w 36"/>
                <a:gd name="T1" fmla="*/ 0 h 45"/>
                <a:gd name="T2" fmla="*/ 14 w 36"/>
                <a:gd name="T3" fmla="*/ 4 h 45"/>
                <a:gd name="T4" fmla="*/ 14 w 36"/>
                <a:gd name="T5" fmla="*/ 7 h 45"/>
                <a:gd name="T6" fmla="*/ 14 w 36"/>
                <a:gd name="T7" fmla="*/ 10 h 45"/>
                <a:gd name="T8" fmla="*/ 17 w 36"/>
                <a:gd name="T9" fmla="*/ 13 h 45"/>
                <a:gd name="T10" fmla="*/ 23 w 36"/>
                <a:gd name="T11" fmla="*/ 17 h 45"/>
                <a:gd name="T12" fmla="*/ 30 w 36"/>
                <a:gd name="T13" fmla="*/ 21 h 45"/>
                <a:gd name="T14" fmla="*/ 35 w 36"/>
                <a:gd name="T15" fmla="*/ 25 h 45"/>
                <a:gd name="T16" fmla="*/ 35 w 36"/>
                <a:gd name="T17" fmla="*/ 27 h 45"/>
                <a:gd name="T18" fmla="*/ 32 w 36"/>
                <a:gd name="T19" fmla="*/ 29 h 45"/>
                <a:gd name="T20" fmla="*/ 27 w 36"/>
                <a:gd name="T21" fmla="*/ 31 h 45"/>
                <a:gd name="T22" fmla="*/ 23 w 36"/>
                <a:gd name="T23" fmla="*/ 33 h 45"/>
                <a:gd name="T24" fmla="*/ 20 w 36"/>
                <a:gd name="T25" fmla="*/ 37 h 45"/>
                <a:gd name="T26" fmla="*/ 18 w 36"/>
                <a:gd name="T27" fmla="*/ 43 h 45"/>
                <a:gd name="T28" fmla="*/ 17 w 36"/>
                <a:gd name="T29" fmla="*/ 44 h 45"/>
                <a:gd name="T30" fmla="*/ 12 w 36"/>
                <a:gd name="T31" fmla="*/ 45 h 45"/>
                <a:gd name="T32" fmla="*/ 12 w 36"/>
                <a:gd name="T33" fmla="*/ 43 h 45"/>
                <a:gd name="T34" fmla="*/ 17 w 36"/>
                <a:gd name="T35" fmla="*/ 36 h 45"/>
                <a:gd name="T36" fmla="*/ 17 w 36"/>
                <a:gd name="T37" fmla="*/ 35 h 45"/>
                <a:gd name="T38" fmla="*/ 14 w 36"/>
                <a:gd name="T39" fmla="*/ 34 h 45"/>
                <a:gd name="T40" fmla="*/ 11 w 36"/>
                <a:gd name="T41" fmla="*/ 34 h 45"/>
                <a:gd name="T42" fmla="*/ 10 w 36"/>
                <a:gd name="T43" fmla="*/ 35 h 45"/>
                <a:gd name="T44" fmla="*/ 8 w 36"/>
                <a:gd name="T45" fmla="*/ 35 h 45"/>
                <a:gd name="T46" fmla="*/ 5 w 36"/>
                <a:gd name="T47" fmla="*/ 35 h 45"/>
                <a:gd name="T48" fmla="*/ 2 w 36"/>
                <a:gd name="T49" fmla="*/ 34 h 45"/>
                <a:gd name="T50" fmla="*/ 0 w 36"/>
                <a:gd name="T51" fmla="*/ 31 h 45"/>
                <a:gd name="T52" fmla="*/ 0 w 36"/>
                <a:gd name="T53" fmla="*/ 28 h 45"/>
                <a:gd name="T54" fmla="*/ 1 w 36"/>
                <a:gd name="T55" fmla="*/ 26 h 45"/>
                <a:gd name="T56" fmla="*/ 2 w 36"/>
                <a:gd name="T57" fmla="*/ 25 h 45"/>
                <a:gd name="T58" fmla="*/ 3 w 36"/>
                <a:gd name="T59" fmla="*/ 25 h 45"/>
                <a:gd name="T60" fmla="*/ 3 w 36"/>
                <a:gd name="T61" fmla="*/ 27 h 45"/>
                <a:gd name="T62" fmla="*/ 4 w 36"/>
                <a:gd name="T63" fmla="*/ 29 h 45"/>
                <a:gd name="T64" fmla="*/ 6 w 36"/>
                <a:gd name="T65" fmla="*/ 30 h 45"/>
                <a:gd name="T66" fmla="*/ 10 w 36"/>
                <a:gd name="T67" fmla="*/ 29 h 45"/>
                <a:gd name="T68" fmla="*/ 13 w 36"/>
                <a:gd name="T69" fmla="*/ 28 h 45"/>
                <a:gd name="T70" fmla="*/ 16 w 36"/>
                <a:gd name="T71" fmla="*/ 27 h 45"/>
                <a:gd name="T72" fmla="*/ 18 w 36"/>
                <a:gd name="T73" fmla="*/ 28 h 45"/>
                <a:gd name="T74" fmla="*/ 20 w 36"/>
                <a:gd name="T75" fmla="*/ 29 h 45"/>
                <a:gd name="T76" fmla="*/ 23 w 36"/>
                <a:gd name="T77" fmla="*/ 29 h 45"/>
                <a:gd name="T78" fmla="*/ 26 w 36"/>
                <a:gd name="T79" fmla="*/ 29 h 45"/>
                <a:gd name="T80" fmla="*/ 29 w 36"/>
                <a:gd name="T81" fmla="*/ 28 h 45"/>
                <a:gd name="T82" fmla="*/ 31 w 36"/>
                <a:gd name="T83" fmla="*/ 26 h 45"/>
                <a:gd name="T84" fmla="*/ 31 w 36"/>
                <a:gd name="T85" fmla="*/ 24 h 45"/>
                <a:gd name="T86" fmla="*/ 26 w 36"/>
                <a:gd name="T87" fmla="*/ 20 h 45"/>
                <a:gd name="T88" fmla="*/ 19 w 36"/>
                <a:gd name="T89" fmla="*/ 17 h 45"/>
                <a:gd name="T90" fmla="*/ 13 w 36"/>
                <a:gd name="T91" fmla="*/ 13 h 45"/>
                <a:gd name="T92" fmla="*/ 11 w 36"/>
                <a:gd name="T93" fmla="*/ 10 h 45"/>
                <a:gd name="T94" fmla="*/ 11 w 36"/>
                <a:gd name="T95" fmla="*/ 5 h 45"/>
                <a:gd name="T96" fmla="*/ 14 w 36"/>
                <a:gd name="T9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45">
                  <a:moveTo>
                    <a:pt x="14" y="1"/>
                  </a:moveTo>
                  <a:lnTo>
                    <a:pt x="16" y="0"/>
                  </a:lnTo>
                  <a:lnTo>
                    <a:pt x="15" y="2"/>
                  </a:lnTo>
                  <a:lnTo>
                    <a:pt x="14" y="4"/>
                  </a:lnTo>
                  <a:lnTo>
                    <a:pt x="14" y="6"/>
                  </a:lnTo>
                  <a:lnTo>
                    <a:pt x="14" y="7"/>
                  </a:lnTo>
                  <a:lnTo>
                    <a:pt x="14" y="9"/>
                  </a:lnTo>
                  <a:lnTo>
                    <a:pt x="14" y="10"/>
                  </a:lnTo>
                  <a:lnTo>
                    <a:pt x="15" y="11"/>
                  </a:lnTo>
                  <a:lnTo>
                    <a:pt x="17" y="13"/>
                  </a:lnTo>
                  <a:lnTo>
                    <a:pt x="20" y="15"/>
                  </a:lnTo>
                  <a:lnTo>
                    <a:pt x="23" y="17"/>
                  </a:lnTo>
                  <a:lnTo>
                    <a:pt x="27" y="19"/>
                  </a:lnTo>
                  <a:lnTo>
                    <a:pt x="30" y="21"/>
                  </a:lnTo>
                  <a:lnTo>
                    <a:pt x="33" y="23"/>
                  </a:lnTo>
                  <a:lnTo>
                    <a:pt x="35" y="25"/>
                  </a:lnTo>
                  <a:lnTo>
                    <a:pt x="36" y="26"/>
                  </a:lnTo>
                  <a:lnTo>
                    <a:pt x="35" y="27"/>
                  </a:lnTo>
                  <a:lnTo>
                    <a:pt x="33" y="28"/>
                  </a:lnTo>
                  <a:lnTo>
                    <a:pt x="32" y="29"/>
                  </a:lnTo>
                  <a:lnTo>
                    <a:pt x="29" y="30"/>
                  </a:lnTo>
                  <a:lnTo>
                    <a:pt x="27" y="31"/>
                  </a:lnTo>
                  <a:lnTo>
                    <a:pt x="25" y="32"/>
                  </a:lnTo>
                  <a:lnTo>
                    <a:pt x="23" y="33"/>
                  </a:lnTo>
                  <a:lnTo>
                    <a:pt x="21" y="34"/>
                  </a:lnTo>
                  <a:lnTo>
                    <a:pt x="20" y="37"/>
                  </a:lnTo>
                  <a:lnTo>
                    <a:pt x="18" y="40"/>
                  </a:lnTo>
                  <a:lnTo>
                    <a:pt x="18" y="43"/>
                  </a:lnTo>
                  <a:lnTo>
                    <a:pt x="17" y="44"/>
                  </a:lnTo>
                  <a:lnTo>
                    <a:pt x="17" y="44"/>
                  </a:lnTo>
                  <a:lnTo>
                    <a:pt x="14" y="45"/>
                  </a:lnTo>
                  <a:lnTo>
                    <a:pt x="12" y="45"/>
                  </a:lnTo>
                  <a:lnTo>
                    <a:pt x="11" y="45"/>
                  </a:lnTo>
                  <a:lnTo>
                    <a:pt x="12" y="43"/>
                  </a:lnTo>
                  <a:lnTo>
                    <a:pt x="15" y="40"/>
                  </a:lnTo>
                  <a:lnTo>
                    <a:pt x="17" y="36"/>
                  </a:lnTo>
                  <a:lnTo>
                    <a:pt x="18" y="35"/>
                  </a:lnTo>
                  <a:lnTo>
                    <a:pt x="17" y="35"/>
                  </a:lnTo>
                  <a:lnTo>
                    <a:pt x="16" y="34"/>
                  </a:lnTo>
                  <a:lnTo>
                    <a:pt x="14" y="34"/>
                  </a:lnTo>
                  <a:lnTo>
                    <a:pt x="12" y="34"/>
                  </a:lnTo>
                  <a:lnTo>
                    <a:pt x="11" y="34"/>
                  </a:lnTo>
                  <a:lnTo>
                    <a:pt x="10" y="34"/>
                  </a:lnTo>
                  <a:lnTo>
                    <a:pt x="10" y="35"/>
                  </a:lnTo>
                  <a:lnTo>
                    <a:pt x="9" y="35"/>
                  </a:lnTo>
                  <a:lnTo>
                    <a:pt x="8" y="35"/>
                  </a:lnTo>
                  <a:lnTo>
                    <a:pt x="7" y="35"/>
                  </a:lnTo>
                  <a:lnTo>
                    <a:pt x="5" y="35"/>
                  </a:lnTo>
                  <a:lnTo>
                    <a:pt x="4" y="35"/>
                  </a:lnTo>
                  <a:lnTo>
                    <a:pt x="2" y="34"/>
                  </a:lnTo>
                  <a:lnTo>
                    <a:pt x="1" y="32"/>
                  </a:lnTo>
                  <a:lnTo>
                    <a:pt x="0" y="31"/>
                  </a:lnTo>
                  <a:lnTo>
                    <a:pt x="0" y="30"/>
                  </a:lnTo>
                  <a:lnTo>
                    <a:pt x="0" y="28"/>
                  </a:lnTo>
                  <a:lnTo>
                    <a:pt x="0" y="27"/>
                  </a:lnTo>
                  <a:lnTo>
                    <a:pt x="1" y="26"/>
                  </a:lnTo>
                  <a:lnTo>
                    <a:pt x="1" y="25"/>
                  </a:lnTo>
                  <a:lnTo>
                    <a:pt x="2" y="25"/>
                  </a:lnTo>
                  <a:lnTo>
                    <a:pt x="2" y="25"/>
                  </a:lnTo>
                  <a:lnTo>
                    <a:pt x="3" y="25"/>
                  </a:lnTo>
                  <a:lnTo>
                    <a:pt x="3" y="26"/>
                  </a:lnTo>
                  <a:lnTo>
                    <a:pt x="3" y="27"/>
                  </a:lnTo>
                  <a:lnTo>
                    <a:pt x="3" y="28"/>
                  </a:lnTo>
                  <a:lnTo>
                    <a:pt x="4" y="29"/>
                  </a:lnTo>
                  <a:lnTo>
                    <a:pt x="5" y="30"/>
                  </a:lnTo>
                  <a:lnTo>
                    <a:pt x="6" y="30"/>
                  </a:lnTo>
                  <a:lnTo>
                    <a:pt x="8" y="30"/>
                  </a:lnTo>
                  <a:lnTo>
                    <a:pt x="10" y="29"/>
                  </a:lnTo>
                  <a:lnTo>
                    <a:pt x="12" y="29"/>
                  </a:lnTo>
                  <a:lnTo>
                    <a:pt x="13" y="28"/>
                  </a:lnTo>
                  <a:lnTo>
                    <a:pt x="15" y="27"/>
                  </a:lnTo>
                  <a:lnTo>
                    <a:pt x="16" y="27"/>
                  </a:lnTo>
                  <a:lnTo>
                    <a:pt x="17" y="28"/>
                  </a:lnTo>
                  <a:lnTo>
                    <a:pt x="18" y="28"/>
                  </a:lnTo>
                  <a:lnTo>
                    <a:pt x="19" y="28"/>
                  </a:lnTo>
                  <a:lnTo>
                    <a:pt x="20" y="29"/>
                  </a:lnTo>
                  <a:lnTo>
                    <a:pt x="21" y="29"/>
                  </a:lnTo>
                  <a:lnTo>
                    <a:pt x="23" y="29"/>
                  </a:lnTo>
                  <a:lnTo>
                    <a:pt x="24" y="29"/>
                  </a:lnTo>
                  <a:lnTo>
                    <a:pt x="26" y="29"/>
                  </a:lnTo>
                  <a:lnTo>
                    <a:pt x="27" y="28"/>
                  </a:lnTo>
                  <a:lnTo>
                    <a:pt x="29" y="28"/>
                  </a:lnTo>
                  <a:lnTo>
                    <a:pt x="30" y="27"/>
                  </a:lnTo>
                  <a:lnTo>
                    <a:pt x="31" y="26"/>
                  </a:lnTo>
                  <a:lnTo>
                    <a:pt x="32" y="25"/>
                  </a:lnTo>
                  <a:lnTo>
                    <a:pt x="31" y="24"/>
                  </a:lnTo>
                  <a:lnTo>
                    <a:pt x="29" y="22"/>
                  </a:lnTo>
                  <a:lnTo>
                    <a:pt x="26" y="20"/>
                  </a:lnTo>
                  <a:lnTo>
                    <a:pt x="22" y="19"/>
                  </a:lnTo>
                  <a:lnTo>
                    <a:pt x="19" y="17"/>
                  </a:lnTo>
                  <a:lnTo>
                    <a:pt x="15" y="15"/>
                  </a:lnTo>
                  <a:lnTo>
                    <a:pt x="13" y="13"/>
                  </a:lnTo>
                  <a:lnTo>
                    <a:pt x="12" y="12"/>
                  </a:lnTo>
                  <a:lnTo>
                    <a:pt x="11" y="10"/>
                  </a:lnTo>
                  <a:lnTo>
                    <a:pt x="11" y="8"/>
                  </a:lnTo>
                  <a:lnTo>
                    <a:pt x="11" y="5"/>
                  </a:lnTo>
                  <a:lnTo>
                    <a:pt x="12" y="3"/>
                  </a:lnTo>
                  <a:lnTo>
                    <a:pt x="14" y="1"/>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48" name="Freeform 3037"/>
            <p:cNvSpPr>
              <a:spLocks/>
            </p:cNvSpPr>
            <p:nvPr/>
          </p:nvSpPr>
          <p:spPr bwMode="auto">
            <a:xfrm>
              <a:off x="3109915" y="4864661"/>
              <a:ext cx="22225" cy="26988"/>
            </a:xfrm>
            <a:custGeom>
              <a:avLst/>
              <a:gdLst>
                <a:gd name="T0" fmla="*/ 2 w 14"/>
                <a:gd name="T1" fmla="*/ 0 h 17"/>
                <a:gd name="T2" fmla="*/ 2 w 14"/>
                <a:gd name="T3" fmla="*/ 0 h 17"/>
                <a:gd name="T4" fmla="*/ 2 w 14"/>
                <a:gd name="T5" fmla="*/ 1 h 17"/>
                <a:gd name="T6" fmla="*/ 3 w 14"/>
                <a:gd name="T7" fmla="*/ 1 h 17"/>
                <a:gd name="T8" fmla="*/ 3 w 14"/>
                <a:gd name="T9" fmla="*/ 1 h 17"/>
                <a:gd name="T10" fmla="*/ 4 w 14"/>
                <a:gd name="T11" fmla="*/ 2 h 17"/>
                <a:gd name="T12" fmla="*/ 4 w 14"/>
                <a:gd name="T13" fmla="*/ 3 h 17"/>
                <a:gd name="T14" fmla="*/ 5 w 14"/>
                <a:gd name="T15" fmla="*/ 3 h 17"/>
                <a:gd name="T16" fmla="*/ 5 w 14"/>
                <a:gd name="T17" fmla="*/ 4 h 17"/>
                <a:gd name="T18" fmla="*/ 5 w 14"/>
                <a:gd name="T19" fmla="*/ 5 h 17"/>
                <a:gd name="T20" fmla="*/ 5 w 14"/>
                <a:gd name="T21" fmla="*/ 5 h 17"/>
                <a:gd name="T22" fmla="*/ 4 w 14"/>
                <a:gd name="T23" fmla="*/ 5 h 17"/>
                <a:gd name="T24" fmla="*/ 3 w 14"/>
                <a:gd name="T25" fmla="*/ 6 h 17"/>
                <a:gd name="T26" fmla="*/ 2 w 14"/>
                <a:gd name="T27" fmla="*/ 7 h 17"/>
                <a:gd name="T28" fmla="*/ 1 w 14"/>
                <a:gd name="T29" fmla="*/ 8 h 17"/>
                <a:gd name="T30" fmla="*/ 0 w 14"/>
                <a:gd name="T31" fmla="*/ 8 h 17"/>
                <a:gd name="T32" fmla="*/ 0 w 14"/>
                <a:gd name="T33" fmla="*/ 8 h 17"/>
                <a:gd name="T34" fmla="*/ 0 w 14"/>
                <a:gd name="T35" fmla="*/ 8 h 17"/>
                <a:gd name="T36" fmla="*/ 1 w 14"/>
                <a:gd name="T37" fmla="*/ 8 h 17"/>
                <a:gd name="T38" fmla="*/ 2 w 14"/>
                <a:gd name="T39" fmla="*/ 8 h 17"/>
                <a:gd name="T40" fmla="*/ 4 w 14"/>
                <a:gd name="T41" fmla="*/ 7 h 17"/>
                <a:gd name="T42" fmla="*/ 5 w 14"/>
                <a:gd name="T43" fmla="*/ 7 h 17"/>
                <a:gd name="T44" fmla="*/ 7 w 14"/>
                <a:gd name="T45" fmla="*/ 7 h 17"/>
                <a:gd name="T46" fmla="*/ 8 w 14"/>
                <a:gd name="T47" fmla="*/ 7 h 17"/>
                <a:gd name="T48" fmla="*/ 10 w 14"/>
                <a:gd name="T49" fmla="*/ 8 h 17"/>
                <a:gd name="T50" fmla="*/ 11 w 14"/>
                <a:gd name="T51" fmla="*/ 9 h 17"/>
                <a:gd name="T52" fmla="*/ 12 w 14"/>
                <a:gd name="T53" fmla="*/ 10 h 17"/>
                <a:gd name="T54" fmla="*/ 12 w 14"/>
                <a:gd name="T55" fmla="*/ 11 h 17"/>
                <a:gd name="T56" fmla="*/ 12 w 14"/>
                <a:gd name="T57" fmla="*/ 13 h 17"/>
                <a:gd name="T58" fmla="*/ 12 w 14"/>
                <a:gd name="T59" fmla="*/ 14 h 17"/>
                <a:gd name="T60" fmla="*/ 12 w 14"/>
                <a:gd name="T61" fmla="*/ 15 h 17"/>
                <a:gd name="T62" fmla="*/ 12 w 14"/>
                <a:gd name="T63" fmla="*/ 16 h 17"/>
                <a:gd name="T64" fmla="*/ 12 w 14"/>
                <a:gd name="T65" fmla="*/ 17 h 17"/>
                <a:gd name="T66" fmla="*/ 12 w 14"/>
                <a:gd name="T67" fmla="*/ 17 h 17"/>
                <a:gd name="T68" fmla="*/ 13 w 14"/>
                <a:gd name="T69" fmla="*/ 16 h 17"/>
                <a:gd name="T70" fmla="*/ 13 w 14"/>
                <a:gd name="T71" fmla="*/ 15 h 17"/>
                <a:gd name="T72" fmla="*/ 14 w 14"/>
                <a:gd name="T73" fmla="*/ 14 h 17"/>
                <a:gd name="T74" fmla="*/ 14 w 14"/>
                <a:gd name="T75" fmla="*/ 12 h 17"/>
                <a:gd name="T76" fmla="*/ 14 w 14"/>
                <a:gd name="T77" fmla="*/ 10 h 17"/>
                <a:gd name="T78" fmla="*/ 14 w 14"/>
                <a:gd name="T79" fmla="*/ 8 h 17"/>
                <a:gd name="T80" fmla="*/ 14 w 14"/>
                <a:gd name="T81" fmla="*/ 7 h 17"/>
                <a:gd name="T82" fmla="*/ 13 w 14"/>
                <a:gd name="T83" fmla="*/ 6 h 17"/>
                <a:gd name="T84" fmla="*/ 12 w 14"/>
                <a:gd name="T85" fmla="*/ 5 h 17"/>
                <a:gd name="T86" fmla="*/ 11 w 14"/>
                <a:gd name="T87" fmla="*/ 5 h 17"/>
                <a:gd name="T88" fmla="*/ 10 w 14"/>
                <a:gd name="T89" fmla="*/ 4 h 17"/>
                <a:gd name="T90" fmla="*/ 9 w 14"/>
                <a:gd name="T91" fmla="*/ 3 h 17"/>
                <a:gd name="T92" fmla="*/ 9 w 14"/>
                <a:gd name="T93" fmla="*/ 3 h 17"/>
                <a:gd name="T94" fmla="*/ 8 w 14"/>
                <a:gd name="T95" fmla="*/ 2 h 17"/>
                <a:gd name="T96" fmla="*/ 8 w 14"/>
                <a:gd name="T97" fmla="*/ 1 h 17"/>
                <a:gd name="T98" fmla="*/ 8 w 14"/>
                <a:gd name="T99" fmla="*/ 1 h 17"/>
                <a:gd name="T100" fmla="*/ 7 w 14"/>
                <a:gd name="T101" fmla="*/ 0 h 17"/>
                <a:gd name="T102" fmla="*/ 6 w 14"/>
                <a:gd name="T103" fmla="*/ 0 h 17"/>
                <a:gd name="T104" fmla="*/ 5 w 14"/>
                <a:gd name="T105" fmla="*/ 0 h 17"/>
                <a:gd name="T106" fmla="*/ 4 w 14"/>
                <a:gd name="T107" fmla="*/ 0 h 17"/>
                <a:gd name="T108" fmla="*/ 3 w 14"/>
                <a:gd name="T109" fmla="*/ 0 h 17"/>
                <a:gd name="T110" fmla="*/ 2 w 14"/>
                <a:gd name="T111" fmla="*/ 0 h 17"/>
                <a:gd name="T112" fmla="*/ 2 w 14"/>
                <a:gd name="T11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7">
                  <a:moveTo>
                    <a:pt x="2" y="0"/>
                  </a:moveTo>
                  <a:lnTo>
                    <a:pt x="2" y="0"/>
                  </a:lnTo>
                  <a:lnTo>
                    <a:pt x="2" y="1"/>
                  </a:lnTo>
                  <a:lnTo>
                    <a:pt x="3" y="1"/>
                  </a:lnTo>
                  <a:lnTo>
                    <a:pt x="3" y="1"/>
                  </a:lnTo>
                  <a:lnTo>
                    <a:pt x="4" y="2"/>
                  </a:lnTo>
                  <a:lnTo>
                    <a:pt x="4" y="3"/>
                  </a:lnTo>
                  <a:lnTo>
                    <a:pt x="5" y="3"/>
                  </a:lnTo>
                  <a:lnTo>
                    <a:pt x="5" y="4"/>
                  </a:lnTo>
                  <a:lnTo>
                    <a:pt x="5" y="5"/>
                  </a:lnTo>
                  <a:lnTo>
                    <a:pt x="5" y="5"/>
                  </a:lnTo>
                  <a:lnTo>
                    <a:pt x="4" y="5"/>
                  </a:lnTo>
                  <a:lnTo>
                    <a:pt x="3" y="6"/>
                  </a:lnTo>
                  <a:lnTo>
                    <a:pt x="2" y="7"/>
                  </a:lnTo>
                  <a:lnTo>
                    <a:pt x="1" y="8"/>
                  </a:lnTo>
                  <a:lnTo>
                    <a:pt x="0" y="8"/>
                  </a:lnTo>
                  <a:lnTo>
                    <a:pt x="0" y="8"/>
                  </a:lnTo>
                  <a:lnTo>
                    <a:pt x="0" y="8"/>
                  </a:lnTo>
                  <a:lnTo>
                    <a:pt x="1" y="8"/>
                  </a:lnTo>
                  <a:lnTo>
                    <a:pt x="2" y="8"/>
                  </a:lnTo>
                  <a:lnTo>
                    <a:pt x="4" y="7"/>
                  </a:lnTo>
                  <a:lnTo>
                    <a:pt x="5" y="7"/>
                  </a:lnTo>
                  <a:lnTo>
                    <a:pt x="7" y="7"/>
                  </a:lnTo>
                  <a:lnTo>
                    <a:pt x="8" y="7"/>
                  </a:lnTo>
                  <a:lnTo>
                    <a:pt x="10" y="8"/>
                  </a:lnTo>
                  <a:lnTo>
                    <a:pt x="11" y="9"/>
                  </a:lnTo>
                  <a:lnTo>
                    <a:pt x="12" y="10"/>
                  </a:lnTo>
                  <a:lnTo>
                    <a:pt x="12" y="11"/>
                  </a:lnTo>
                  <a:lnTo>
                    <a:pt x="12" y="13"/>
                  </a:lnTo>
                  <a:lnTo>
                    <a:pt x="12" y="14"/>
                  </a:lnTo>
                  <a:lnTo>
                    <a:pt x="12" y="15"/>
                  </a:lnTo>
                  <a:lnTo>
                    <a:pt x="12" y="16"/>
                  </a:lnTo>
                  <a:lnTo>
                    <a:pt x="12" y="17"/>
                  </a:lnTo>
                  <a:lnTo>
                    <a:pt x="12" y="17"/>
                  </a:lnTo>
                  <a:lnTo>
                    <a:pt x="13" y="16"/>
                  </a:lnTo>
                  <a:lnTo>
                    <a:pt x="13" y="15"/>
                  </a:lnTo>
                  <a:lnTo>
                    <a:pt x="14" y="14"/>
                  </a:lnTo>
                  <a:lnTo>
                    <a:pt x="14" y="12"/>
                  </a:lnTo>
                  <a:lnTo>
                    <a:pt x="14" y="10"/>
                  </a:lnTo>
                  <a:lnTo>
                    <a:pt x="14" y="8"/>
                  </a:lnTo>
                  <a:lnTo>
                    <a:pt x="14" y="7"/>
                  </a:lnTo>
                  <a:lnTo>
                    <a:pt x="13" y="6"/>
                  </a:lnTo>
                  <a:lnTo>
                    <a:pt x="12" y="5"/>
                  </a:lnTo>
                  <a:lnTo>
                    <a:pt x="11" y="5"/>
                  </a:lnTo>
                  <a:lnTo>
                    <a:pt x="10" y="4"/>
                  </a:lnTo>
                  <a:lnTo>
                    <a:pt x="9" y="3"/>
                  </a:lnTo>
                  <a:lnTo>
                    <a:pt x="9" y="3"/>
                  </a:lnTo>
                  <a:lnTo>
                    <a:pt x="8" y="2"/>
                  </a:lnTo>
                  <a:lnTo>
                    <a:pt x="8" y="1"/>
                  </a:lnTo>
                  <a:lnTo>
                    <a:pt x="8" y="1"/>
                  </a:lnTo>
                  <a:lnTo>
                    <a:pt x="7" y="0"/>
                  </a:lnTo>
                  <a:lnTo>
                    <a:pt x="6" y="0"/>
                  </a:lnTo>
                  <a:lnTo>
                    <a:pt x="5" y="0"/>
                  </a:lnTo>
                  <a:lnTo>
                    <a:pt x="4" y="0"/>
                  </a:lnTo>
                  <a:lnTo>
                    <a:pt x="3" y="0"/>
                  </a:lnTo>
                  <a:lnTo>
                    <a:pt x="2" y="0"/>
                  </a:lnTo>
                  <a:lnTo>
                    <a:pt x="2" y="0"/>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49" name="Freeform 3038"/>
            <p:cNvSpPr>
              <a:spLocks/>
            </p:cNvSpPr>
            <p:nvPr/>
          </p:nvSpPr>
          <p:spPr bwMode="auto">
            <a:xfrm>
              <a:off x="3100390" y="4783700"/>
              <a:ext cx="47625" cy="34925"/>
            </a:xfrm>
            <a:custGeom>
              <a:avLst/>
              <a:gdLst>
                <a:gd name="T0" fmla="*/ 8 w 30"/>
                <a:gd name="T1" fmla="*/ 0 h 22"/>
                <a:gd name="T2" fmla="*/ 9 w 30"/>
                <a:gd name="T3" fmla="*/ 1 h 22"/>
                <a:gd name="T4" fmla="*/ 12 w 30"/>
                <a:gd name="T5" fmla="*/ 2 h 22"/>
                <a:gd name="T6" fmla="*/ 16 w 30"/>
                <a:gd name="T7" fmla="*/ 4 h 22"/>
                <a:gd name="T8" fmla="*/ 20 w 30"/>
                <a:gd name="T9" fmla="*/ 7 h 22"/>
                <a:gd name="T10" fmla="*/ 23 w 30"/>
                <a:gd name="T11" fmla="*/ 10 h 22"/>
                <a:gd name="T12" fmla="*/ 27 w 30"/>
                <a:gd name="T13" fmla="*/ 13 h 22"/>
                <a:gd name="T14" fmla="*/ 29 w 30"/>
                <a:gd name="T15" fmla="*/ 15 h 22"/>
                <a:gd name="T16" fmla="*/ 30 w 30"/>
                <a:gd name="T17" fmla="*/ 16 h 22"/>
                <a:gd name="T18" fmla="*/ 29 w 30"/>
                <a:gd name="T19" fmla="*/ 17 h 22"/>
                <a:gd name="T20" fmla="*/ 27 w 30"/>
                <a:gd name="T21" fmla="*/ 19 h 22"/>
                <a:gd name="T22" fmla="*/ 25 w 30"/>
                <a:gd name="T23" fmla="*/ 20 h 22"/>
                <a:gd name="T24" fmla="*/ 21 w 30"/>
                <a:gd name="T25" fmla="*/ 20 h 22"/>
                <a:gd name="T26" fmla="*/ 19 w 30"/>
                <a:gd name="T27" fmla="*/ 19 h 22"/>
                <a:gd name="T28" fmla="*/ 17 w 30"/>
                <a:gd name="T29" fmla="*/ 19 h 22"/>
                <a:gd name="T30" fmla="*/ 16 w 30"/>
                <a:gd name="T31" fmla="*/ 18 h 22"/>
                <a:gd name="T32" fmla="*/ 15 w 30"/>
                <a:gd name="T33" fmla="*/ 18 h 22"/>
                <a:gd name="T34" fmla="*/ 14 w 30"/>
                <a:gd name="T35" fmla="*/ 17 h 22"/>
                <a:gd name="T36" fmla="*/ 13 w 30"/>
                <a:gd name="T37" fmla="*/ 17 h 22"/>
                <a:gd name="T38" fmla="*/ 12 w 30"/>
                <a:gd name="T39" fmla="*/ 17 h 22"/>
                <a:gd name="T40" fmla="*/ 12 w 30"/>
                <a:gd name="T41" fmla="*/ 16 h 22"/>
                <a:gd name="T42" fmla="*/ 10 w 30"/>
                <a:gd name="T43" fmla="*/ 18 h 22"/>
                <a:gd name="T44" fmla="*/ 8 w 30"/>
                <a:gd name="T45" fmla="*/ 20 h 22"/>
                <a:gd name="T46" fmla="*/ 5 w 30"/>
                <a:gd name="T47" fmla="*/ 22 h 22"/>
                <a:gd name="T48" fmla="*/ 3 w 30"/>
                <a:gd name="T49" fmla="*/ 22 h 22"/>
                <a:gd name="T50" fmla="*/ 1 w 30"/>
                <a:gd name="T51" fmla="*/ 20 h 22"/>
                <a:gd name="T52" fmla="*/ 0 w 30"/>
                <a:gd name="T53" fmla="*/ 19 h 22"/>
                <a:gd name="T54" fmla="*/ 0 w 30"/>
                <a:gd name="T55" fmla="*/ 17 h 22"/>
                <a:gd name="T56" fmla="*/ 1 w 30"/>
                <a:gd name="T57" fmla="*/ 14 h 22"/>
                <a:gd name="T58" fmla="*/ 2 w 30"/>
                <a:gd name="T59" fmla="*/ 13 h 22"/>
                <a:gd name="T60" fmla="*/ 3 w 30"/>
                <a:gd name="T61" fmla="*/ 12 h 22"/>
                <a:gd name="T62" fmla="*/ 4 w 30"/>
                <a:gd name="T63" fmla="*/ 12 h 22"/>
                <a:gd name="T64" fmla="*/ 6 w 30"/>
                <a:gd name="T65" fmla="*/ 12 h 22"/>
                <a:gd name="T66" fmla="*/ 7 w 30"/>
                <a:gd name="T67" fmla="*/ 12 h 22"/>
                <a:gd name="T68" fmla="*/ 8 w 30"/>
                <a:gd name="T69" fmla="*/ 12 h 22"/>
                <a:gd name="T70" fmla="*/ 9 w 30"/>
                <a:gd name="T71" fmla="*/ 12 h 22"/>
                <a:gd name="T72" fmla="*/ 10 w 30"/>
                <a:gd name="T73" fmla="*/ 12 h 22"/>
                <a:gd name="T74" fmla="*/ 9 w 30"/>
                <a:gd name="T75" fmla="*/ 12 h 22"/>
                <a:gd name="T76" fmla="*/ 9 w 30"/>
                <a:gd name="T77" fmla="*/ 10 h 22"/>
                <a:gd name="T78" fmla="*/ 8 w 30"/>
                <a:gd name="T79" fmla="*/ 8 h 22"/>
                <a:gd name="T80" fmla="*/ 8 w 30"/>
                <a:gd name="T81" fmla="*/ 6 h 22"/>
                <a:gd name="T82" fmla="*/ 7 w 30"/>
                <a:gd name="T83" fmla="*/ 4 h 22"/>
                <a:gd name="T84" fmla="*/ 7 w 30"/>
                <a:gd name="T85" fmla="*/ 2 h 22"/>
                <a:gd name="T86" fmla="*/ 7 w 30"/>
                <a:gd name="T87" fmla="*/ 1 h 22"/>
                <a:gd name="T88" fmla="*/ 8 w 30"/>
                <a:gd name="T8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22">
                  <a:moveTo>
                    <a:pt x="8" y="0"/>
                  </a:moveTo>
                  <a:lnTo>
                    <a:pt x="9" y="1"/>
                  </a:lnTo>
                  <a:lnTo>
                    <a:pt x="12" y="2"/>
                  </a:lnTo>
                  <a:lnTo>
                    <a:pt x="16" y="4"/>
                  </a:lnTo>
                  <a:lnTo>
                    <a:pt x="20" y="7"/>
                  </a:lnTo>
                  <a:lnTo>
                    <a:pt x="23" y="10"/>
                  </a:lnTo>
                  <a:lnTo>
                    <a:pt x="27" y="13"/>
                  </a:lnTo>
                  <a:lnTo>
                    <a:pt x="29" y="15"/>
                  </a:lnTo>
                  <a:lnTo>
                    <a:pt x="30" y="16"/>
                  </a:lnTo>
                  <a:lnTo>
                    <a:pt x="29" y="17"/>
                  </a:lnTo>
                  <a:lnTo>
                    <a:pt x="27" y="19"/>
                  </a:lnTo>
                  <a:lnTo>
                    <a:pt x="25" y="20"/>
                  </a:lnTo>
                  <a:lnTo>
                    <a:pt x="21" y="20"/>
                  </a:lnTo>
                  <a:lnTo>
                    <a:pt x="19" y="19"/>
                  </a:lnTo>
                  <a:lnTo>
                    <a:pt x="17" y="19"/>
                  </a:lnTo>
                  <a:lnTo>
                    <a:pt x="16" y="18"/>
                  </a:lnTo>
                  <a:lnTo>
                    <a:pt x="15" y="18"/>
                  </a:lnTo>
                  <a:lnTo>
                    <a:pt x="14" y="17"/>
                  </a:lnTo>
                  <a:lnTo>
                    <a:pt x="13" y="17"/>
                  </a:lnTo>
                  <a:lnTo>
                    <a:pt x="12" y="17"/>
                  </a:lnTo>
                  <a:lnTo>
                    <a:pt x="12" y="16"/>
                  </a:lnTo>
                  <a:lnTo>
                    <a:pt x="10" y="18"/>
                  </a:lnTo>
                  <a:lnTo>
                    <a:pt x="8" y="20"/>
                  </a:lnTo>
                  <a:lnTo>
                    <a:pt x="5" y="22"/>
                  </a:lnTo>
                  <a:lnTo>
                    <a:pt x="3" y="22"/>
                  </a:lnTo>
                  <a:lnTo>
                    <a:pt x="1" y="20"/>
                  </a:lnTo>
                  <a:lnTo>
                    <a:pt x="0" y="19"/>
                  </a:lnTo>
                  <a:lnTo>
                    <a:pt x="0" y="17"/>
                  </a:lnTo>
                  <a:lnTo>
                    <a:pt x="1" y="14"/>
                  </a:lnTo>
                  <a:lnTo>
                    <a:pt x="2" y="13"/>
                  </a:lnTo>
                  <a:lnTo>
                    <a:pt x="3" y="12"/>
                  </a:lnTo>
                  <a:lnTo>
                    <a:pt x="4" y="12"/>
                  </a:lnTo>
                  <a:lnTo>
                    <a:pt x="6" y="12"/>
                  </a:lnTo>
                  <a:lnTo>
                    <a:pt x="7" y="12"/>
                  </a:lnTo>
                  <a:lnTo>
                    <a:pt x="8" y="12"/>
                  </a:lnTo>
                  <a:lnTo>
                    <a:pt x="9" y="12"/>
                  </a:lnTo>
                  <a:lnTo>
                    <a:pt x="10" y="12"/>
                  </a:lnTo>
                  <a:lnTo>
                    <a:pt x="9" y="12"/>
                  </a:lnTo>
                  <a:lnTo>
                    <a:pt x="9" y="10"/>
                  </a:lnTo>
                  <a:lnTo>
                    <a:pt x="8" y="8"/>
                  </a:lnTo>
                  <a:lnTo>
                    <a:pt x="8" y="6"/>
                  </a:lnTo>
                  <a:lnTo>
                    <a:pt x="7" y="4"/>
                  </a:lnTo>
                  <a:lnTo>
                    <a:pt x="7" y="2"/>
                  </a:lnTo>
                  <a:lnTo>
                    <a:pt x="7" y="1"/>
                  </a:lnTo>
                  <a:lnTo>
                    <a:pt x="8" y="0"/>
                  </a:lnTo>
                  <a:close/>
                </a:path>
              </a:pathLst>
            </a:custGeom>
            <a:solidFill>
              <a:srgbClr val="FFC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50" name="Freeform 3039"/>
            <p:cNvSpPr>
              <a:spLocks/>
            </p:cNvSpPr>
            <p:nvPr/>
          </p:nvSpPr>
          <p:spPr bwMode="auto">
            <a:xfrm>
              <a:off x="3032128" y="4794811"/>
              <a:ext cx="41275" cy="31750"/>
            </a:xfrm>
            <a:custGeom>
              <a:avLst/>
              <a:gdLst>
                <a:gd name="T0" fmla="*/ 12 w 26"/>
                <a:gd name="T1" fmla="*/ 2 h 20"/>
                <a:gd name="T2" fmla="*/ 11 w 26"/>
                <a:gd name="T3" fmla="*/ 1 h 20"/>
                <a:gd name="T4" fmla="*/ 10 w 26"/>
                <a:gd name="T5" fmla="*/ 1 h 20"/>
                <a:gd name="T6" fmla="*/ 9 w 26"/>
                <a:gd name="T7" fmla="*/ 0 h 20"/>
                <a:gd name="T8" fmla="*/ 7 w 26"/>
                <a:gd name="T9" fmla="*/ 0 h 20"/>
                <a:gd name="T10" fmla="*/ 6 w 26"/>
                <a:gd name="T11" fmla="*/ 0 h 20"/>
                <a:gd name="T12" fmla="*/ 5 w 26"/>
                <a:gd name="T13" fmla="*/ 0 h 20"/>
                <a:gd name="T14" fmla="*/ 3 w 26"/>
                <a:gd name="T15" fmla="*/ 0 h 20"/>
                <a:gd name="T16" fmla="*/ 2 w 26"/>
                <a:gd name="T17" fmla="*/ 1 h 20"/>
                <a:gd name="T18" fmla="*/ 1 w 26"/>
                <a:gd name="T19" fmla="*/ 3 h 20"/>
                <a:gd name="T20" fmla="*/ 0 w 26"/>
                <a:gd name="T21" fmla="*/ 5 h 20"/>
                <a:gd name="T22" fmla="*/ 0 w 26"/>
                <a:gd name="T23" fmla="*/ 8 h 20"/>
                <a:gd name="T24" fmla="*/ 1 w 26"/>
                <a:gd name="T25" fmla="*/ 10 h 20"/>
                <a:gd name="T26" fmla="*/ 2 w 26"/>
                <a:gd name="T27" fmla="*/ 13 h 20"/>
                <a:gd name="T28" fmla="*/ 3 w 26"/>
                <a:gd name="T29" fmla="*/ 15 h 20"/>
                <a:gd name="T30" fmla="*/ 5 w 26"/>
                <a:gd name="T31" fmla="*/ 17 h 20"/>
                <a:gd name="T32" fmla="*/ 6 w 26"/>
                <a:gd name="T33" fmla="*/ 18 h 20"/>
                <a:gd name="T34" fmla="*/ 8 w 26"/>
                <a:gd name="T35" fmla="*/ 19 h 20"/>
                <a:gd name="T36" fmla="*/ 11 w 26"/>
                <a:gd name="T37" fmla="*/ 19 h 20"/>
                <a:gd name="T38" fmla="*/ 14 w 26"/>
                <a:gd name="T39" fmla="*/ 20 h 20"/>
                <a:gd name="T40" fmla="*/ 16 w 26"/>
                <a:gd name="T41" fmla="*/ 19 h 20"/>
                <a:gd name="T42" fmla="*/ 19 w 26"/>
                <a:gd name="T43" fmla="*/ 18 h 20"/>
                <a:gd name="T44" fmla="*/ 22 w 26"/>
                <a:gd name="T45" fmla="*/ 17 h 20"/>
                <a:gd name="T46" fmla="*/ 24 w 26"/>
                <a:gd name="T47" fmla="*/ 15 h 20"/>
                <a:gd name="T48" fmla="*/ 26 w 26"/>
                <a:gd name="T49" fmla="*/ 14 h 20"/>
                <a:gd name="T50" fmla="*/ 26 w 26"/>
                <a:gd name="T51" fmla="*/ 12 h 20"/>
                <a:gd name="T52" fmla="*/ 25 w 26"/>
                <a:gd name="T53" fmla="*/ 10 h 20"/>
                <a:gd name="T54" fmla="*/ 23 w 26"/>
                <a:gd name="T55" fmla="*/ 8 h 20"/>
                <a:gd name="T56" fmla="*/ 21 w 26"/>
                <a:gd name="T57" fmla="*/ 6 h 20"/>
                <a:gd name="T58" fmla="*/ 18 w 26"/>
                <a:gd name="T59" fmla="*/ 5 h 20"/>
                <a:gd name="T60" fmla="*/ 15 w 26"/>
                <a:gd name="T61" fmla="*/ 4 h 20"/>
                <a:gd name="T62" fmla="*/ 13 w 26"/>
                <a:gd name="T63" fmla="*/ 3 h 20"/>
                <a:gd name="T64" fmla="*/ 12 w 26"/>
                <a:gd name="T6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0">
                  <a:moveTo>
                    <a:pt x="12" y="2"/>
                  </a:moveTo>
                  <a:lnTo>
                    <a:pt x="11" y="1"/>
                  </a:lnTo>
                  <a:lnTo>
                    <a:pt x="10" y="1"/>
                  </a:lnTo>
                  <a:lnTo>
                    <a:pt x="9" y="0"/>
                  </a:lnTo>
                  <a:lnTo>
                    <a:pt x="7" y="0"/>
                  </a:lnTo>
                  <a:lnTo>
                    <a:pt x="6" y="0"/>
                  </a:lnTo>
                  <a:lnTo>
                    <a:pt x="5" y="0"/>
                  </a:lnTo>
                  <a:lnTo>
                    <a:pt x="3" y="0"/>
                  </a:lnTo>
                  <a:lnTo>
                    <a:pt x="2" y="1"/>
                  </a:lnTo>
                  <a:lnTo>
                    <a:pt x="1" y="3"/>
                  </a:lnTo>
                  <a:lnTo>
                    <a:pt x="0" y="5"/>
                  </a:lnTo>
                  <a:lnTo>
                    <a:pt x="0" y="8"/>
                  </a:lnTo>
                  <a:lnTo>
                    <a:pt x="1" y="10"/>
                  </a:lnTo>
                  <a:lnTo>
                    <a:pt x="2" y="13"/>
                  </a:lnTo>
                  <a:lnTo>
                    <a:pt x="3" y="15"/>
                  </a:lnTo>
                  <a:lnTo>
                    <a:pt x="5" y="17"/>
                  </a:lnTo>
                  <a:lnTo>
                    <a:pt x="6" y="18"/>
                  </a:lnTo>
                  <a:lnTo>
                    <a:pt x="8" y="19"/>
                  </a:lnTo>
                  <a:lnTo>
                    <a:pt x="11" y="19"/>
                  </a:lnTo>
                  <a:lnTo>
                    <a:pt x="14" y="20"/>
                  </a:lnTo>
                  <a:lnTo>
                    <a:pt x="16" y="19"/>
                  </a:lnTo>
                  <a:lnTo>
                    <a:pt x="19" y="18"/>
                  </a:lnTo>
                  <a:lnTo>
                    <a:pt x="22" y="17"/>
                  </a:lnTo>
                  <a:lnTo>
                    <a:pt x="24" y="15"/>
                  </a:lnTo>
                  <a:lnTo>
                    <a:pt x="26" y="14"/>
                  </a:lnTo>
                  <a:lnTo>
                    <a:pt x="26" y="12"/>
                  </a:lnTo>
                  <a:lnTo>
                    <a:pt x="25" y="10"/>
                  </a:lnTo>
                  <a:lnTo>
                    <a:pt x="23" y="8"/>
                  </a:lnTo>
                  <a:lnTo>
                    <a:pt x="21" y="6"/>
                  </a:lnTo>
                  <a:lnTo>
                    <a:pt x="18" y="5"/>
                  </a:lnTo>
                  <a:lnTo>
                    <a:pt x="15" y="4"/>
                  </a:lnTo>
                  <a:lnTo>
                    <a:pt x="13" y="3"/>
                  </a:lnTo>
                  <a:lnTo>
                    <a:pt x="12" y="2"/>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51" name="Freeform 3040"/>
            <p:cNvSpPr>
              <a:spLocks/>
            </p:cNvSpPr>
            <p:nvPr/>
          </p:nvSpPr>
          <p:spPr bwMode="auto">
            <a:xfrm>
              <a:off x="3108326" y="4874188"/>
              <a:ext cx="19050" cy="17463"/>
            </a:xfrm>
            <a:custGeom>
              <a:avLst/>
              <a:gdLst>
                <a:gd name="T0" fmla="*/ 0 w 12"/>
                <a:gd name="T1" fmla="*/ 7 h 11"/>
                <a:gd name="T2" fmla="*/ 0 w 12"/>
                <a:gd name="T3" fmla="*/ 6 h 11"/>
                <a:gd name="T4" fmla="*/ 1 w 12"/>
                <a:gd name="T5" fmla="*/ 5 h 11"/>
                <a:gd name="T6" fmla="*/ 2 w 12"/>
                <a:gd name="T7" fmla="*/ 3 h 11"/>
                <a:gd name="T8" fmla="*/ 4 w 12"/>
                <a:gd name="T9" fmla="*/ 2 h 11"/>
                <a:gd name="T10" fmla="*/ 5 w 12"/>
                <a:gd name="T11" fmla="*/ 1 h 11"/>
                <a:gd name="T12" fmla="*/ 7 w 12"/>
                <a:gd name="T13" fmla="*/ 1 h 11"/>
                <a:gd name="T14" fmla="*/ 8 w 12"/>
                <a:gd name="T15" fmla="*/ 0 h 11"/>
                <a:gd name="T16" fmla="*/ 10 w 12"/>
                <a:gd name="T17" fmla="*/ 1 h 11"/>
                <a:gd name="T18" fmla="*/ 10 w 12"/>
                <a:gd name="T19" fmla="*/ 2 h 11"/>
                <a:gd name="T20" fmla="*/ 11 w 12"/>
                <a:gd name="T21" fmla="*/ 3 h 11"/>
                <a:gd name="T22" fmla="*/ 12 w 12"/>
                <a:gd name="T23" fmla="*/ 4 h 11"/>
                <a:gd name="T24" fmla="*/ 12 w 12"/>
                <a:gd name="T25" fmla="*/ 5 h 11"/>
                <a:gd name="T26" fmla="*/ 12 w 12"/>
                <a:gd name="T27" fmla="*/ 7 h 11"/>
                <a:gd name="T28" fmla="*/ 11 w 12"/>
                <a:gd name="T29" fmla="*/ 8 h 11"/>
                <a:gd name="T30" fmla="*/ 11 w 12"/>
                <a:gd name="T31" fmla="*/ 9 h 11"/>
                <a:gd name="T32" fmla="*/ 10 w 12"/>
                <a:gd name="T33" fmla="*/ 10 h 11"/>
                <a:gd name="T34" fmla="*/ 8 w 12"/>
                <a:gd name="T35" fmla="*/ 11 h 11"/>
                <a:gd name="T36" fmla="*/ 7 w 12"/>
                <a:gd name="T37" fmla="*/ 11 h 11"/>
                <a:gd name="T38" fmla="*/ 5 w 12"/>
                <a:gd name="T39" fmla="*/ 11 h 11"/>
                <a:gd name="T40" fmla="*/ 4 w 12"/>
                <a:gd name="T41" fmla="*/ 11 h 11"/>
                <a:gd name="T42" fmla="*/ 2 w 12"/>
                <a:gd name="T43" fmla="*/ 10 h 11"/>
                <a:gd name="T44" fmla="*/ 1 w 12"/>
                <a:gd name="T45" fmla="*/ 9 h 11"/>
                <a:gd name="T46" fmla="*/ 0 w 12"/>
                <a:gd name="T47" fmla="*/ 8 h 11"/>
                <a:gd name="T48" fmla="*/ 0 w 12"/>
                <a:gd name="T4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1">
                  <a:moveTo>
                    <a:pt x="0" y="7"/>
                  </a:moveTo>
                  <a:lnTo>
                    <a:pt x="0" y="6"/>
                  </a:lnTo>
                  <a:lnTo>
                    <a:pt x="1" y="5"/>
                  </a:lnTo>
                  <a:lnTo>
                    <a:pt x="2" y="3"/>
                  </a:lnTo>
                  <a:lnTo>
                    <a:pt x="4" y="2"/>
                  </a:lnTo>
                  <a:lnTo>
                    <a:pt x="5" y="1"/>
                  </a:lnTo>
                  <a:lnTo>
                    <a:pt x="7" y="1"/>
                  </a:lnTo>
                  <a:lnTo>
                    <a:pt x="8" y="0"/>
                  </a:lnTo>
                  <a:lnTo>
                    <a:pt x="10" y="1"/>
                  </a:lnTo>
                  <a:lnTo>
                    <a:pt x="10" y="2"/>
                  </a:lnTo>
                  <a:lnTo>
                    <a:pt x="11" y="3"/>
                  </a:lnTo>
                  <a:lnTo>
                    <a:pt x="12" y="4"/>
                  </a:lnTo>
                  <a:lnTo>
                    <a:pt x="12" y="5"/>
                  </a:lnTo>
                  <a:lnTo>
                    <a:pt x="12" y="7"/>
                  </a:lnTo>
                  <a:lnTo>
                    <a:pt x="11" y="8"/>
                  </a:lnTo>
                  <a:lnTo>
                    <a:pt x="11" y="9"/>
                  </a:lnTo>
                  <a:lnTo>
                    <a:pt x="10" y="10"/>
                  </a:lnTo>
                  <a:lnTo>
                    <a:pt x="8" y="11"/>
                  </a:lnTo>
                  <a:lnTo>
                    <a:pt x="7" y="11"/>
                  </a:lnTo>
                  <a:lnTo>
                    <a:pt x="5" y="11"/>
                  </a:lnTo>
                  <a:lnTo>
                    <a:pt x="4" y="11"/>
                  </a:lnTo>
                  <a:lnTo>
                    <a:pt x="2" y="10"/>
                  </a:lnTo>
                  <a:lnTo>
                    <a:pt x="1" y="9"/>
                  </a:lnTo>
                  <a:lnTo>
                    <a:pt x="0" y="8"/>
                  </a:lnTo>
                  <a:lnTo>
                    <a:pt x="0" y="7"/>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52" name="Freeform 3041"/>
            <p:cNvSpPr>
              <a:spLocks/>
            </p:cNvSpPr>
            <p:nvPr/>
          </p:nvSpPr>
          <p:spPr bwMode="auto">
            <a:xfrm>
              <a:off x="3011488" y="4718613"/>
              <a:ext cx="88900" cy="174625"/>
            </a:xfrm>
            <a:custGeom>
              <a:avLst/>
              <a:gdLst>
                <a:gd name="T0" fmla="*/ 23 w 56"/>
                <a:gd name="T1" fmla="*/ 13 h 110"/>
                <a:gd name="T2" fmla="*/ 23 w 56"/>
                <a:gd name="T3" fmla="*/ 17 h 110"/>
                <a:gd name="T4" fmla="*/ 23 w 56"/>
                <a:gd name="T5" fmla="*/ 20 h 110"/>
                <a:gd name="T6" fmla="*/ 22 w 56"/>
                <a:gd name="T7" fmla="*/ 23 h 110"/>
                <a:gd name="T8" fmla="*/ 20 w 56"/>
                <a:gd name="T9" fmla="*/ 26 h 110"/>
                <a:gd name="T10" fmla="*/ 16 w 56"/>
                <a:gd name="T11" fmla="*/ 30 h 110"/>
                <a:gd name="T12" fmla="*/ 11 w 56"/>
                <a:gd name="T13" fmla="*/ 35 h 110"/>
                <a:gd name="T14" fmla="*/ 7 w 56"/>
                <a:gd name="T15" fmla="*/ 40 h 110"/>
                <a:gd name="T16" fmla="*/ 6 w 56"/>
                <a:gd name="T17" fmla="*/ 45 h 110"/>
                <a:gd name="T18" fmla="*/ 6 w 56"/>
                <a:gd name="T19" fmla="*/ 49 h 110"/>
                <a:gd name="T20" fmla="*/ 7 w 56"/>
                <a:gd name="T21" fmla="*/ 55 h 110"/>
                <a:gd name="T22" fmla="*/ 11 w 56"/>
                <a:gd name="T23" fmla="*/ 62 h 110"/>
                <a:gd name="T24" fmla="*/ 18 w 56"/>
                <a:gd name="T25" fmla="*/ 70 h 110"/>
                <a:gd name="T26" fmla="*/ 21 w 56"/>
                <a:gd name="T27" fmla="*/ 76 h 110"/>
                <a:gd name="T28" fmla="*/ 22 w 56"/>
                <a:gd name="T29" fmla="*/ 81 h 110"/>
                <a:gd name="T30" fmla="*/ 24 w 56"/>
                <a:gd name="T31" fmla="*/ 86 h 110"/>
                <a:gd name="T32" fmla="*/ 28 w 56"/>
                <a:gd name="T33" fmla="*/ 91 h 110"/>
                <a:gd name="T34" fmla="*/ 31 w 56"/>
                <a:gd name="T35" fmla="*/ 94 h 110"/>
                <a:gd name="T36" fmla="*/ 35 w 56"/>
                <a:gd name="T37" fmla="*/ 97 h 110"/>
                <a:gd name="T38" fmla="*/ 39 w 56"/>
                <a:gd name="T39" fmla="*/ 100 h 110"/>
                <a:gd name="T40" fmla="*/ 44 w 56"/>
                <a:gd name="T41" fmla="*/ 102 h 110"/>
                <a:gd name="T42" fmla="*/ 48 w 56"/>
                <a:gd name="T43" fmla="*/ 104 h 110"/>
                <a:gd name="T44" fmla="*/ 52 w 56"/>
                <a:gd name="T45" fmla="*/ 107 h 110"/>
                <a:gd name="T46" fmla="*/ 55 w 56"/>
                <a:gd name="T47" fmla="*/ 109 h 110"/>
                <a:gd name="T48" fmla="*/ 53 w 56"/>
                <a:gd name="T49" fmla="*/ 109 h 110"/>
                <a:gd name="T50" fmla="*/ 47 w 56"/>
                <a:gd name="T51" fmla="*/ 107 h 110"/>
                <a:gd name="T52" fmla="*/ 40 w 56"/>
                <a:gd name="T53" fmla="*/ 105 h 110"/>
                <a:gd name="T54" fmla="*/ 34 w 56"/>
                <a:gd name="T55" fmla="*/ 102 h 110"/>
                <a:gd name="T56" fmla="*/ 28 w 56"/>
                <a:gd name="T57" fmla="*/ 99 h 110"/>
                <a:gd name="T58" fmla="*/ 22 w 56"/>
                <a:gd name="T59" fmla="*/ 95 h 110"/>
                <a:gd name="T60" fmla="*/ 17 w 56"/>
                <a:gd name="T61" fmla="*/ 91 h 110"/>
                <a:gd name="T62" fmla="*/ 13 w 56"/>
                <a:gd name="T63" fmla="*/ 85 h 110"/>
                <a:gd name="T64" fmla="*/ 10 w 56"/>
                <a:gd name="T65" fmla="*/ 81 h 110"/>
                <a:gd name="T66" fmla="*/ 9 w 56"/>
                <a:gd name="T67" fmla="*/ 77 h 110"/>
                <a:gd name="T68" fmla="*/ 9 w 56"/>
                <a:gd name="T69" fmla="*/ 72 h 110"/>
                <a:gd name="T70" fmla="*/ 9 w 56"/>
                <a:gd name="T71" fmla="*/ 67 h 110"/>
                <a:gd name="T72" fmla="*/ 8 w 56"/>
                <a:gd name="T73" fmla="*/ 64 h 110"/>
                <a:gd name="T74" fmla="*/ 6 w 56"/>
                <a:gd name="T75" fmla="*/ 60 h 110"/>
                <a:gd name="T76" fmla="*/ 4 w 56"/>
                <a:gd name="T77" fmla="*/ 55 h 110"/>
                <a:gd name="T78" fmla="*/ 2 w 56"/>
                <a:gd name="T79" fmla="*/ 51 h 110"/>
                <a:gd name="T80" fmla="*/ 1 w 56"/>
                <a:gd name="T81" fmla="*/ 46 h 110"/>
                <a:gd name="T82" fmla="*/ 1 w 56"/>
                <a:gd name="T83" fmla="*/ 42 h 110"/>
                <a:gd name="T84" fmla="*/ 2 w 56"/>
                <a:gd name="T85" fmla="*/ 37 h 110"/>
                <a:gd name="T86" fmla="*/ 3 w 56"/>
                <a:gd name="T87" fmla="*/ 34 h 110"/>
                <a:gd name="T88" fmla="*/ 3 w 56"/>
                <a:gd name="T89" fmla="*/ 30 h 110"/>
                <a:gd name="T90" fmla="*/ 4 w 56"/>
                <a:gd name="T91" fmla="*/ 26 h 110"/>
                <a:gd name="T92" fmla="*/ 4 w 56"/>
                <a:gd name="T93" fmla="*/ 23 h 110"/>
                <a:gd name="T94" fmla="*/ 3 w 56"/>
                <a:gd name="T95" fmla="*/ 19 h 110"/>
                <a:gd name="T96" fmla="*/ 3 w 56"/>
                <a:gd name="T97" fmla="*/ 14 h 110"/>
                <a:gd name="T98" fmla="*/ 2 w 56"/>
                <a:gd name="T99" fmla="*/ 8 h 110"/>
                <a:gd name="T100" fmla="*/ 1 w 56"/>
                <a:gd name="T101" fmla="*/ 3 h 110"/>
                <a:gd name="T102" fmla="*/ 0 w 56"/>
                <a:gd name="T103" fmla="*/ 0 h 110"/>
                <a:gd name="T104" fmla="*/ 0 w 56"/>
                <a:gd name="T105" fmla="*/ 0 h 110"/>
                <a:gd name="T106" fmla="*/ 4 w 56"/>
                <a:gd name="T107" fmla="*/ 2 h 110"/>
                <a:gd name="T108" fmla="*/ 10 w 56"/>
                <a:gd name="T109" fmla="*/ 5 h 110"/>
                <a:gd name="T110" fmla="*/ 18 w 56"/>
                <a:gd name="T111"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110">
                  <a:moveTo>
                    <a:pt x="23" y="11"/>
                  </a:moveTo>
                  <a:lnTo>
                    <a:pt x="23" y="13"/>
                  </a:lnTo>
                  <a:lnTo>
                    <a:pt x="23" y="15"/>
                  </a:lnTo>
                  <a:lnTo>
                    <a:pt x="23" y="17"/>
                  </a:lnTo>
                  <a:lnTo>
                    <a:pt x="23" y="19"/>
                  </a:lnTo>
                  <a:lnTo>
                    <a:pt x="23" y="20"/>
                  </a:lnTo>
                  <a:lnTo>
                    <a:pt x="22" y="22"/>
                  </a:lnTo>
                  <a:lnTo>
                    <a:pt x="22" y="23"/>
                  </a:lnTo>
                  <a:lnTo>
                    <a:pt x="22" y="24"/>
                  </a:lnTo>
                  <a:lnTo>
                    <a:pt x="20" y="26"/>
                  </a:lnTo>
                  <a:lnTo>
                    <a:pt x="18" y="28"/>
                  </a:lnTo>
                  <a:lnTo>
                    <a:pt x="16" y="30"/>
                  </a:lnTo>
                  <a:lnTo>
                    <a:pt x="13" y="32"/>
                  </a:lnTo>
                  <a:lnTo>
                    <a:pt x="11" y="35"/>
                  </a:lnTo>
                  <a:lnTo>
                    <a:pt x="9" y="37"/>
                  </a:lnTo>
                  <a:lnTo>
                    <a:pt x="7" y="40"/>
                  </a:lnTo>
                  <a:lnTo>
                    <a:pt x="6" y="42"/>
                  </a:lnTo>
                  <a:lnTo>
                    <a:pt x="6" y="45"/>
                  </a:lnTo>
                  <a:lnTo>
                    <a:pt x="6" y="47"/>
                  </a:lnTo>
                  <a:lnTo>
                    <a:pt x="6" y="49"/>
                  </a:lnTo>
                  <a:lnTo>
                    <a:pt x="6" y="52"/>
                  </a:lnTo>
                  <a:lnTo>
                    <a:pt x="7" y="55"/>
                  </a:lnTo>
                  <a:lnTo>
                    <a:pt x="9" y="58"/>
                  </a:lnTo>
                  <a:lnTo>
                    <a:pt x="11" y="62"/>
                  </a:lnTo>
                  <a:lnTo>
                    <a:pt x="15" y="66"/>
                  </a:lnTo>
                  <a:lnTo>
                    <a:pt x="18" y="70"/>
                  </a:lnTo>
                  <a:lnTo>
                    <a:pt x="20" y="73"/>
                  </a:lnTo>
                  <a:lnTo>
                    <a:pt x="21" y="76"/>
                  </a:lnTo>
                  <a:lnTo>
                    <a:pt x="22" y="79"/>
                  </a:lnTo>
                  <a:lnTo>
                    <a:pt x="22" y="81"/>
                  </a:lnTo>
                  <a:lnTo>
                    <a:pt x="23" y="84"/>
                  </a:lnTo>
                  <a:lnTo>
                    <a:pt x="24" y="86"/>
                  </a:lnTo>
                  <a:lnTo>
                    <a:pt x="26" y="90"/>
                  </a:lnTo>
                  <a:lnTo>
                    <a:pt x="28" y="91"/>
                  </a:lnTo>
                  <a:lnTo>
                    <a:pt x="29" y="93"/>
                  </a:lnTo>
                  <a:lnTo>
                    <a:pt x="31" y="94"/>
                  </a:lnTo>
                  <a:lnTo>
                    <a:pt x="33" y="96"/>
                  </a:lnTo>
                  <a:lnTo>
                    <a:pt x="35" y="97"/>
                  </a:lnTo>
                  <a:lnTo>
                    <a:pt x="37" y="98"/>
                  </a:lnTo>
                  <a:lnTo>
                    <a:pt x="39" y="100"/>
                  </a:lnTo>
                  <a:lnTo>
                    <a:pt x="41" y="101"/>
                  </a:lnTo>
                  <a:lnTo>
                    <a:pt x="44" y="102"/>
                  </a:lnTo>
                  <a:lnTo>
                    <a:pt x="46" y="103"/>
                  </a:lnTo>
                  <a:lnTo>
                    <a:pt x="48" y="104"/>
                  </a:lnTo>
                  <a:lnTo>
                    <a:pt x="50" y="106"/>
                  </a:lnTo>
                  <a:lnTo>
                    <a:pt x="52" y="107"/>
                  </a:lnTo>
                  <a:lnTo>
                    <a:pt x="53" y="108"/>
                  </a:lnTo>
                  <a:lnTo>
                    <a:pt x="55" y="109"/>
                  </a:lnTo>
                  <a:lnTo>
                    <a:pt x="56" y="110"/>
                  </a:lnTo>
                  <a:lnTo>
                    <a:pt x="53" y="109"/>
                  </a:lnTo>
                  <a:lnTo>
                    <a:pt x="50" y="108"/>
                  </a:lnTo>
                  <a:lnTo>
                    <a:pt x="47" y="107"/>
                  </a:lnTo>
                  <a:lnTo>
                    <a:pt x="44" y="106"/>
                  </a:lnTo>
                  <a:lnTo>
                    <a:pt x="40" y="105"/>
                  </a:lnTo>
                  <a:lnTo>
                    <a:pt x="37" y="103"/>
                  </a:lnTo>
                  <a:lnTo>
                    <a:pt x="34" y="102"/>
                  </a:lnTo>
                  <a:lnTo>
                    <a:pt x="31" y="100"/>
                  </a:lnTo>
                  <a:lnTo>
                    <a:pt x="28" y="99"/>
                  </a:lnTo>
                  <a:lnTo>
                    <a:pt x="25" y="97"/>
                  </a:lnTo>
                  <a:lnTo>
                    <a:pt x="22" y="95"/>
                  </a:lnTo>
                  <a:lnTo>
                    <a:pt x="20" y="93"/>
                  </a:lnTo>
                  <a:lnTo>
                    <a:pt x="17" y="91"/>
                  </a:lnTo>
                  <a:lnTo>
                    <a:pt x="15" y="88"/>
                  </a:lnTo>
                  <a:lnTo>
                    <a:pt x="13" y="85"/>
                  </a:lnTo>
                  <a:lnTo>
                    <a:pt x="11" y="82"/>
                  </a:lnTo>
                  <a:lnTo>
                    <a:pt x="10" y="81"/>
                  </a:lnTo>
                  <a:lnTo>
                    <a:pt x="10" y="79"/>
                  </a:lnTo>
                  <a:lnTo>
                    <a:pt x="9" y="77"/>
                  </a:lnTo>
                  <a:lnTo>
                    <a:pt x="9" y="75"/>
                  </a:lnTo>
                  <a:lnTo>
                    <a:pt x="9" y="72"/>
                  </a:lnTo>
                  <a:lnTo>
                    <a:pt x="9" y="70"/>
                  </a:lnTo>
                  <a:lnTo>
                    <a:pt x="9" y="67"/>
                  </a:lnTo>
                  <a:lnTo>
                    <a:pt x="8" y="65"/>
                  </a:lnTo>
                  <a:lnTo>
                    <a:pt x="8" y="64"/>
                  </a:lnTo>
                  <a:lnTo>
                    <a:pt x="7" y="62"/>
                  </a:lnTo>
                  <a:lnTo>
                    <a:pt x="6" y="60"/>
                  </a:lnTo>
                  <a:lnTo>
                    <a:pt x="5" y="58"/>
                  </a:lnTo>
                  <a:lnTo>
                    <a:pt x="4" y="55"/>
                  </a:lnTo>
                  <a:lnTo>
                    <a:pt x="3" y="53"/>
                  </a:lnTo>
                  <a:lnTo>
                    <a:pt x="2" y="51"/>
                  </a:lnTo>
                  <a:lnTo>
                    <a:pt x="2" y="49"/>
                  </a:lnTo>
                  <a:lnTo>
                    <a:pt x="1" y="46"/>
                  </a:lnTo>
                  <a:lnTo>
                    <a:pt x="1" y="44"/>
                  </a:lnTo>
                  <a:lnTo>
                    <a:pt x="1" y="42"/>
                  </a:lnTo>
                  <a:lnTo>
                    <a:pt x="2" y="39"/>
                  </a:lnTo>
                  <a:lnTo>
                    <a:pt x="2" y="37"/>
                  </a:lnTo>
                  <a:lnTo>
                    <a:pt x="3" y="35"/>
                  </a:lnTo>
                  <a:lnTo>
                    <a:pt x="3" y="34"/>
                  </a:lnTo>
                  <a:lnTo>
                    <a:pt x="3" y="32"/>
                  </a:lnTo>
                  <a:lnTo>
                    <a:pt x="3" y="30"/>
                  </a:lnTo>
                  <a:lnTo>
                    <a:pt x="3" y="28"/>
                  </a:lnTo>
                  <a:lnTo>
                    <a:pt x="4" y="26"/>
                  </a:lnTo>
                  <a:lnTo>
                    <a:pt x="4" y="25"/>
                  </a:lnTo>
                  <a:lnTo>
                    <a:pt x="4" y="23"/>
                  </a:lnTo>
                  <a:lnTo>
                    <a:pt x="3" y="21"/>
                  </a:lnTo>
                  <a:lnTo>
                    <a:pt x="3" y="19"/>
                  </a:lnTo>
                  <a:lnTo>
                    <a:pt x="3" y="18"/>
                  </a:lnTo>
                  <a:lnTo>
                    <a:pt x="3" y="14"/>
                  </a:lnTo>
                  <a:lnTo>
                    <a:pt x="2" y="10"/>
                  </a:lnTo>
                  <a:lnTo>
                    <a:pt x="2" y="8"/>
                  </a:lnTo>
                  <a:lnTo>
                    <a:pt x="1" y="5"/>
                  </a:lnTo>
                  <a:lnTo>
                    <a:pt x="1" y="3"/>
                  </a:lnTo>
                  <a:lnTo>
                    <a:pt x="0" y="1"/>
                  </a:lnTo>
                  <a:lnTo>
                    <a:pt x="0" y="0"/>
                  </a:lnTo>
                  <a:lnTo>
                    <a:pt x="0" y="0"/>
                  </a:lnTo>
                  <a:lnTo>
                    <a:pt x="0" y="0"/>
                  </a:lnTo>
                  <a:lnTo>
                    <a:pt x="2" y="1"/>
                  </a:lnTo>
                  <a:lnTo>
                    <a:pt x="4" y="2"/>
                  </a:lnTo>
                  <a:lnTo>
                    <a:pt x="7" y="4"/>
                  </a:lnTo>
                  <a:lnTo>
                    <a:pt x="10" y="5"/>
                  </a:lnTo>
                  <a:lnTo>
                    <a:pt x="14" y="7"/>
                  </a:lnTo>
                  <a:lnTo>
                    <a:pt x="18" y="9"/>
                  </a:lnTo>
                  <a:lnTo>
                    <a:pt x="23" y="11"/>
                  </a:lnTo>
                  <a:close/>
                </a:path>
              </a:pathLst>
            </a:custGeom>
            <a:solidFill>
              <a:srgbClr val="E0A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nvGrpSpPr>
            <p:cNvPr id="2153" name="Group 3044"/>
            <p:cNvGrpSpPr>
              <a:grpSpLocks/>
            </p:cNvGrpSpPr>
            <p:nvPr/>
          </p:nvGrpSpPr>
          <p:grpSpPr bwMode="auto">
            <a:xfrm>
              <a:off x="3063876" y="4834498"/>
              <a:ext cx="14288" cy="14288"/>
              <a:chOff x="1930" y="3003"/>
              <a:chExt cx="9" cy="9"/>
            </a:xfrm>
          </p:grpSpPr>
          <p:sp>
            <p:nvSpPr>
              <p:cNvPr id="2331" name="Freeform 3042"/>
              <p:cNvSpPr>
                <a:spLocks/>
              </p:cNvSpPr>
              <p:nvPr/>
            </p:nvSpPr>
            <p:spPr bwMode="auto">
              <a:xfrm>
                <a:off x="1930" y="3003"/>
                <a:ext cx="9" cy="9"/>
              </a:xfrm>
              <a:custGeom>
                <a:avLst/>
                <a:gdLst>
                  <a:gd name="T0" fmla="*/ 1 w 9"/>
                  <a:gd name="T1" fmla="*/ 9 h 9"/>
                  <a:gd name="T2" fmla="*/ 2 w 9"/>
                  <a:gd name="T3" fmla="*/ 5 h 9"/>
                  <a:gd name="T4" fmla="*/ 3 w 9"/>
                  <a:gd name="T5" fmla="*/ 3 h 9"/>
                  <a:gd name="T6" fmla="*/ 5 w 9"/>
                  <a:gd name="T7" fmla="*/ 2 h 9"/>
                  <a:gd name="T8" fmla="*/ 9 w 9"/>
                  <a:gd name="T9" fmla="*/ 0 h 9"/>
                  <a:gd name="T10" fmla="*/ 5 w 9"/>
                  <a:gd name="T11" fmla="*/ 0 h 9"/>
                  <a:gd name="T12" fmla="*/ 3 w 9"/>
                  <a:gd name="T13" fmla="*/ 1 h 9"/>
                  <a:gd name="T14" fmla="*/ 0 w 9"/>
                  <a:gd name="T15" fmla="*/ 3 h 9"/>
                  <a:gd name="T16" fmla="*/ 0 w 9"/>
                  <a:gd name="T17" fmla="*/ 6 h 9"/>
                  <a:gd name="T18" fmla="*/ 1 w 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1" y="9"/>
                    </a:moveTo>
                    <a:lnTo>
                      <a:pt x="2" y="5"/>
                    </a:lnTo>
                    <a:lnTo>
                      <a:pt x="3" y="3"/>
                    </a:lnTo>
                    <a:lnTo>
                      <a:pt x="5" y="2"/>
                    </a:lnTo>
                    <a:lnTo>
                      <a:pt x="9" y="0"/>
                    </a:lnTo>
                    <a:lnTo>
                      <a:pt x="5" y="0"/>
                    </a:lnTo>
                    <a:lnTo>
                      <a:pt x="3" y="1"/>
                    </a:lnTo>
                    <a:lnTo>
                      <a:pt x="0" y="3"/>
                    </a:lnTo>
                    <a:lnTo>
                      <a:pt x="0" y="6"/>
                    </a:lnTo>
                    <a:lnTo>
                      <a:pt x="1" y="9"/>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332" name="Freeform 3043"/>
              <p:cNvSpPr>
                <a:spLocks/>
              </p:cNvSpPr>
              <p:nvPr/>
            </p:nvSpPr>
            <p:spPr bwMode="auto">
              <a:xfrm>
                <a:off x="1930" y="3003"/>
                <a:ext cx="9" cy="9"/>
              </a:xfrm>
              <a:custGeom>
                <a:avLst/>
                <a:gdLst>
                  <a:gd name="T0" fmla="*/ 1 w 9"/>
                  <a:gd name="T1" fmla="*/ 9 h 9"/>
                  <a:gd name="T2" fmla="*/ 2 w 9"/>
                  <a:gd name="T3" fmla="*/ 5 h 9"/>
                  <a:gd name="T4" fmla="*/ 3 w 9"/>
                  <a:gd name="T5" fmla="*/ 3 h 9"/>
                  <a:gd name="T6" fmla="*/ 5 w 9"/>
                  <a:gd name="T7" fmla="*/ 2 h 9"/>
                  <a:gd name="T8" fmla="*/ 9 w 9"/>
                  <a:gd name="T9" fmla="*/ 0 h 9"/>
                  <a:gd name="T10" fmla="*/ 5 w 9"/>
                  <a:gd name="T11" fmla="*/ 0 h 9"/>
                  <a:gd name="T12" fmla="*/ 3 w 9"/>
                  <a:gd name="T13" fmla="*/ 1 h 9"/>
                  <a:gd name="T14" fmla="*/ 0 w 9"/>
                  <a:gd name="T15" fmla="*/ 3 h 9"/>
                  <a:gd name="T16" fmla="*/ 0 w 9"/>
                  <a:gd name="T17" fmla="*/ 6 h 9"/>
                  <a:gd name="T18" fmla="*/ 1 w 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1" y="9"/>
                    </a:moveTo>
                    <a:lnTo>
                      <a:pt x="2" y="5"/>
                    </a:lnTo>
                    <a:lnTo>
                      <a:pt x="3" y="3"/>
                    </a:lnTo>
                    <a:lnTo>
                      <a:pt x="5" y="2"/>
                    </a:lnTo>
                    <a:lnTo>
                      <a:pt x="9" y="0"/>
                    </a:lnTo>
                    <a:lnTo>
                      <a:pt x="5" y="0"/>
                    </a:lnTo>
                    <a:lnTo>
                      <a:pt x="3" y="1"/>
                    </a:lnTo>
                    <a:lnTo>
                      <a:pt x="0" y="3"/>
                    </a:lnTo>
                    <a:lnTo>
                      <a:pt x="0" y="6"/>
                    </a:lnTo>
                    <a:lnTo>
                      <a:pt x="1" y="9"/>
                    </a:lnTo>
                    <a:close/>
                  </a:path>
                </a:pathLst>
              </a:custGeom>
              <a:noFill/>
              <a:ln w="5" cap="rnd">
                <a:solidFill>
                  <a:srgbClr val="93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54" name="Group 3047"/>
            <p:cNvGrpSpPr>
              <a:grpSpLocks/>
            </p:cNvGrpSpPr>
            <p:nvPr/>
          </p:nvGrpSpPr>
          <p:grpSpPr bwMode="auto">
            <a:xfrm>
              <a:off x="3141663" y="4829736"/>
              <a:ext cx="12700" cy="12700"/>
              <a:chOff x="1979" y="3000"/>
              <a:chExt cx="8" cy="8"/>
            </a:xfrm>
          </p:grpSpPr>
          <p:sp>
            <p:nvSpPr>
              <p:cNvPr id="2329" name="Freeform 3045"/>
              <p:cNvSpPr>
                <a:spLocks/>
              </p:cNvSpPr>
              <p:nvPr/>
            </p:nvSpPr>
            <p:spPr bwMode="auto">
              <a:xfrm>
                <a:off x="1979" y="3000"/>
                <a:ext cx="8" cy="8"/>
              </a:xfrm>
              <a:custGeom>
                <a:avLst/>
                <a:gdLst>
                  <a:gd name="T0" fmla="*/ 7 w 8"/>
                  <a:gd name="T1" fmla="*/ 8 h 8"/>
                  <a:gd name="T2" fmla="*/ 6 w 8"/>
                  <a:gd name="T3" fmla="*/ 5 h 8"/>
                  <a:gd name="T4" fmla="*/ 6 w 8"/>
                  <a:gd name="T5" fmla="*/ 3 h 8"/>
                  <a:gd name="T6" fmla="*/ 4 w 8"/>
                  <a:gd name="T7" fmla="*/ 2 h 8"/>
                  <a:gd name="T8" fmla="*/ 0 w 8"/>
                  <a:gd name="T9" fmla="*/ 0 h 8"/>
                  <a:gd name="T10" fmla="*/ 4 w 8"/>
                  <a:gd name="T11" fmla="*/ 1 h 8"/>
                  <a:gd name="T12" fmla="*/ 6 w 8"/>
                  <a:gd name="T13" fmla="*/ 2 h 8"/>
                  <a:gd name="T14" fmla="*/ 8 w 8"/>
                  <a:gd name="T15" fmla="*/ 4 h 8"/>
                  <a:gd name="T16" fmla="*/ 8 w 8"/>
                  <a:gd name="T17" fmla="*/ 6 h 8"/>
                  <a:gd name="T18" fmla="*/ 7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8"/>
                    </a:moveTo>
                    <a:lnTo>
                      <a:pt x="6" y="5"/>
                    </a:lnTo>
                    <a:lnTo>
                      <a:pt x="6" y="3"/>
                    </a:lnTo>
                    <a:lnTo>
                      <a:pt x="4" y="2"/>
                    </a:lnTo>
                    <a:lnTo>
                      <a:pt x="0" y="0"/>
                    </a:lnTo>
                    <a:lnTo>
                      <a:pt x="4" y="1"/>
                    </a:lnTo>
                    <a:lnTo>
                      <a:pt x="6" y="2"/>
                    </a:lnTo>
                    <a:lnTo>
                      <a:pt x="8" y="4"/>
                    </a:lnTo>
                    <a:lnTo>
                      <a:pt x="8" y="6"/>
                    </a:lnTo>
                    <a:lnTo>
                      <a:pt x="7" y="8"/>
                    </a:lnTo>
                    <a:close/>
                  </a:path>
                </a:pathLst>
              </a:custGeom>
              <a:solidFill>
                <a:srgbClr val="9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330" name="Freeform 3046"/>
              <p:cNvSpPr>
                <a:spLocks/>
              </p:cNvSpPr>
              <p:nvPr/>
            </p:nvSpPr>
            <p:spPr bwMode="auto">
              <a:xfrm>
                <a:off x="1979" y="3000"/>
                <a:ext cx="8" cy="8"/>
              </a:xfrm>
              <a:custGeom>
                <a:avLst/>
                <a:gdLst>
                  <a:gd name="T0" fmla="*/ 7 w 8"/>
                  <a:gd name="T1" fmla="*/ 8 h 8"/>
                  <a:gd name="T2" fmla="*/ 6 w 8"/>
                  <a:gd name="T3" fmla="*/ 5 h 8"/>
                  <a:gd name="T4" fmla="*/ 6 w 8"/>
                  <a:gd name="T5" fmla="*/ 3 h 8"/>
                  <a:gd name="T6" fmla="*/ 4 w 8"/>
                  <a:gd name="T7" fmla="*/ 2 h 8"/>
                  <a:gd name="T8" fmla="*/ 0 w 8"/>
                  <a:gd name="T9" fmla="*/ 0 h 8"/>
                  <a:gd name="T10" fmla="*/ 4 w 8"/>
                  <a:gd name="T11" fmla="*/ 1 h 8"/>
                  <a:gd name="T12" fmla="*/ 6 w 8"/>
                  <a:gd name="T13" fmla="*/ 2 h 8"/>
                  <a:gd name="T14" fmla="*/ 8 w 8"/>
                  <a:gd name="T15" fmla="*/ 4 h 8"/>
                  <a:gd name="T16" fmla="*/ 8 w 8"/>
                  <a:gd name="T17" fmla="*/ 6 h 8"/>
                  <a:gd name="T18" fmla="*/ 7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8"/>
                    </a:moveTo>
                    <a:lnTo>
                      <a:pt x="6" y="5"/>
                    </a:lnTo>
                    <a:lnTo>
                      <a:pt x="6" y="3"/>
                    </a:lnTo>
                    <a:lnTo>
                      <a:pt x="4" y="2"/>
                    </a:lnTo>
                    <a:lnTo>
                      <a:pt x="0" y="0"/>
                    </a:lnTo>
                    <a:lnTo>
                      <a:pt x="4" y="1"/>
                    </a:lnTo>
                    <a:lnTo>
                      <a:pt x="6" y="2"/>
                    </a:lnTo>
                    <a:lnTo>
                      <a:pt x="8" y="4"/>
                    </a:lnTo>
                    <a:lnTo>
                      <a:pt x="8" y="6"/>
                    </a:lnTo>
                    <a:lnTo>
                      <a:pt x="7" y="8"/>
                    </a:lnTo>
                    <a:close/>
                  </a:path>
                </a:pathLst>
              </a:custGeom>
              <a:noFill/>
              <a:ln w="1" cap="rnd">
                <a:solidFill>
                  <a:srgbClr val="93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nvGrpSpPr>
            <p:cNvPr id="2155" name="Group 3050"/>
            <p:cNvGrpSpPr>
              <a:grpSpLocks/>
            </p:cNvGrpSpPr>
            <p:nvPr/>
          </p:nvGrpSpPr>
          <p:grpSpPr bwMode="auto">
            <a:xfrm>
              <a:off x="3082928" y="4844025"/>
              <a:ext cx="66675" cy="15875"/>
              <a:chOff x="1942" y="3009"/>
              <a:chExt cx="42" cy="10"/>
            </a:xfrm>
          </p:grpSpPr>
          <p:sp>
            <p:nvSpPr>
              <p:cNvPr id="2327" name="Freeform 3048"/>
              <p:cNvSpPr>
                <a:spLocks/>
              </p:cNvSpPr>
              <p:nvPr/>
            </p:nvSpPr>
            <p:spPr bwMode="auto">
              <a:xfrm>
                <a:off x="1942" y="3009"/>
                <a:ext cx="42" cy="10"/>
              </a:xfrm>
              <a:custGeom>
                <a:avLst/>
                <a:gdLst>
                  <a:gd name="T0" fmla="*/ 0 w 42"/>
                  <a:gd name="T1" fmla="*/ 0 h 10"/>
                  <a:gd name="T2" fmla="*/ 6 w 42"/>
                  <a:gd name="T3" fmla="*/ 5 h 10"/>
                  <a:gd name="T4" fmla="*/ 12 w 42"/>
                  <a:gd name="T5" fmla="*/ 7 h 10"/>
                  <a:gd name="T6" fmla="*/ 18 w 42"/>
                  <a:gd name="T7" fmla="*/ 8 h 10"/>
                  <a:gd name="T8" fmla="*/ 25 w 42"/>
                  <a:gd name="T9" fmla="*/ 9 h 10"/>
                  <a:gd name="T10" fmla="*/ 31 w 42"/>
                  <a:gd name="T11" fmla="*/ 8 h 10"/>
                  <a:gd name="T12" fmla="*/ 37 w 42"/>
                  <a:gd name="T13" fmla="*/ 5 h 10"/>
                  <a:gd name="T14" fmla="*/ 40 w 42"/>
                  <a:gd name="T15" fmla="*/ 1 h 10"/>
                  <a:gd name="T16" fmla="*/ 42 w 42"/>
                  <a:gd name="T17" fmla="*/ 0 h 10"/>
                  <a:gd name="T18" fmla="*/ 40 w 42"/>
                  <a:gd name="T19" fmla="*/ 3 h 10"/>
                  <a:gd name="T20" fmla="*/ 35 w 42"/>
                  <a:gd name="T21" fmla="*/ 7 h 10"/>
                  <a:gd name="T22" fmla="*/ 30 w 42"/>
                  <a:gd name="T23" fmla="*/ 9 h 10"/>
                  <a:gd name="T24" fmla="*/ 24 w 42"/>
                  <a:gd name="T25" fmla="*/ 10 h 10"/>
                  <a:gd name="T26" fmla="*/ 18 w 42"/>
                  <a:gd name="T27" fmla="*/ 9 h 10"/>
                  <a:gd name="T28" fmla="*/ 13 w 42"/>
                  <a:gd name="T29" fmla="*/ 8 h 10"/>
                  <a:gd name="T30" fmla="*/ 8 w 42"/>
                  <a:gd name="T31" fmla="*/ 7 h 10"/>
                  <a:gd name="T32" fmla="*/ 5 w 42"/>
                  <a:gd name="T33" fmla="*/ 5 h 10"/>
                  <a:gd name="T34" fmla="*/ 0 w 42"/>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0" y="0"/>
                    </a:moveTo>
                    <a:lnTo>
                      <a:pt x="6" y="5"/>
                    </a:lnTo>
                    <a:lnTo>
                      <a:pt x="12" y="7"/>
                    </a:lnTo>
                    <a:lnTo>
                      <a:pt x="18" y="8"/>
                    </a:lnTo>
                    <a:lnTo>
                      <a:pt x="25" y="9"/>
                    </a:lnTo>
                    <a:lnTo>
                      <a:pt x="31" y="8"/>
                    </a:lnTo>
                    <a:lnTo>
                      <a:pt x="37" y="5"/>
                    </a:lnTo>
                    <a:lnTo>
                      <a:pt x="40" y="1"/>
                    </a:lnTo>
                    <a:lnTo>
                      <a:pt x="42" y="0"/>
                    </a:lnTo>
                    <a:lnTo>
                      <a:pt x="40" y="3"/>
                    </a:lnTo>
                    <a:lnTo>
                      <a:pt x="35" y="7"/>
                    </a:lnTo>
                    <a:lnTo>
                      <a:pt x="30" y="9"/>
                    </a:lnTo>
                    <a:lnTo>
                      <a:pt x="24" y="10"/>
                    </a:lnTo>
                    <a:lnTo>
                      <a:pt x="18" y="9"/>
                    </a:lnTo>
                    <a:lnTo>
                      <a:pt x="13" y="8"/>
                    </a:lnTo>
                    <a:lnTo>
                      <a:pt x="8" y="7"/>
                    </a:ln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328" name="Freeform 3049"/>
              <p:cNvSpPr>
                <a:spLocks/>
              </p:cNvSpPr>
              <p:nvPr/>
            </p:nvSpPr>
            <p:spPr bwMode="auto">
              <a:xfrm>
                <a:off x="1942" y="3009"/>
                <a:ext cx="42" cy="10"/>
              </a:xfrm>
              <a:custGeom>
                <a:avLst/>
                <a:gdLst>
                  <a:gd name="T0" fmla="*/ 0 w 42"/>
                  <a:gd name="T1" fmla="*/ 0 h 10"/>
                  <a:gd name="T2" fmla="*/ 6 w 42"/>
                  <a:gd name="T3" fmla="*/ 5 h 10"/>
                  <a:gd name="T4" fmla="*/ 12 w 42"/>
                  <a:gd name="T5" fmla="*/ 7 h 10"/>
                  <a:gd name="T6" fmla="*/ 18 w 42"/>
                  <a:gd name="T7" fmla="*/ 8 h 10"/>
                  <a:gd name="T8" fmla="*/ 25 w 42"/>
                  <a:gd name="T9" fmla="*/ 9 h 10"/>
                  <a:gd name="T10" fmla="*/ 31 w 42"/>
                  <a:gd name="T11" fmla="*/ 8 h 10"/>
                  <a:gd name="T12" fmla="*/ 37 w 42"/>
                  <a:gd name="T13" fmla="*/ 5 h 10"/>
                  <a:gd name="T14" fmla="*/ 40 w 42"/>
                  <a:gd name="T15" fmla="*/ 1 h 10"/>
                  <a:gd name="T16" fmla="*/ 42 w 42"/>
                  <a:gd name="T17" fmla="*/ 0 h 10"/>
                  <a:gd name="T18" fmla="*/ 40 w 42"/>
                  <a:gd name="T19" fmla="*/ 3 h 10"/>
                  <a:gd name="T20" fmla="*/ 35 w 42"/>
                  <a:gd name="T21" fmla="*/ 7 h 10"/>
                  <a:gd name="T22" fmla="*/ 30 w 42"/>
                  <a:gd name="T23" fmla="*/ 9 h 10"/>
                  <a:gd name="T24" fmla="*/ 24 w 42"/>
                  <a:gd name="T25" fmla="*/ 10 h 10"/>
                  <a:gd name="T26" fmla="*/ 18 w 42"/>
                  <a:gd name="T27" fmla="*/ 9 h 10"/>
                  <a:gd name="T28" fmla="*/ 13 w 42"/>
                  <a:gd name="T29" fmla="*/ 8 h 10"/>
                  <a:gd name="T30" fmla="*/ 8 w 42"/>
                  <a:gd name="T31" fmla="*/ 7 h 10"/>
                  <a:gd name="T32" fmla="*/ 5 w 42"/>
                  <a:gd name="T33" fmla="*/ 5 h 10"/>
                  <a:gd name="T34" fmla="*/ 0 w 42"/>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0">
                    <a:moveTo>
                      <a:pt x="0" y="0"/>
                    </a:moveTo>
                    <a:lnTo>
                      <a:pt x="6" y="5"/>
                    </a:lnTo>
                    <a:lnTo>
                      <a:pt x="12" y="7"/>
                    </a:lnTo>
                    <a:lnTo>
                      <a:pt x="18" y="8"/>
                    </a:lnTo>
                    <a:lnTo>
                      <a:pt x="25" y="9"/>
                    </a:lnTo>
                    <a:lnTo>
                      <a:pt x="31" y="8"/>
                    </a:lnTo>
                    <a:lnTo>
                      <a:pt x="37" y="5"/>
                    </a:lnTo>
                    <a:lnTo>
                      <a:pt x="40" y="1"/>
                    </a:lnTo>
                    <a:lnTo>
                      <a:pt x="42" y="0"/>
                    </a:lnTo>
                    <a:lnTo>
                      <a:pt x="40" y="3"/>
                    </a:lnTo>
                    <a:lnTo>
                      <a:pt x="35" y="7"/>
                    </a:lnTo>
                    <a:lnTo>
                      <a:pt x="30" y="9"/>
                    </a:lnTo>
                    <a:lnTo>
                      <a:pt x="24" y="10"/>
                    </a:lnTo>
                    <a:lnTo>
                      <a:pt x="18" y="9"/>
                    </a:lnTo>
                    <a:lnTo>
                      <a:pt x="13" y="8"/>
                    </a:lnTo>
                    <a:lnTo>
                      <a:pt x="8" y="7"/>
                    </a:lnTo>
                    <a:lnTo>
                      <a:pt x="5" y="5"/>
                    </a:lnTo>
                    <a:lnTo>
                      <a:pt x="0" y="0"/>
                    </a:lnTo>
                    <a:close/>
                  </a:path>
                </a:pathLst>
              </a:custGeom>
              <a:noFill/>
              <a:ln w="1"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sp>
          <p:nvSpPr>
            <p:cNvPr id="2156" name="Freeform 3051"/>
            <p:cNvSpPr>
              <a:spLocks/>
            </p:cNvSpPr>
            <p:nvPr/>
          </p:nvSpPr>
          <p:spPr bwMode="auto">
            <a:xfrm>
              <a:off x="2994026" y="4963086"/>
              <a:ext cx="38100" cy="44450"/>
            </a:xfrm>
            <a:custGeom>
              <a:avLst/>
              <a:gdLst>
                <a:gd name="T0" fmla="*/ 24 w 24"/>
                <a:gd name="T1" fmla="*/ 2 h 28"/>
                <a:gd name="T2" fmla="*/ 18 w 24"/>
                <a:gd name="T3" fmla="*/ 0 h 28"/>
                <a:gd name="T4" fmla="*/ 0 w 24"/>
                <a:gd name="T5" fmla="*/ 25 h 28"/>
                <a:gd name="T6" fmla="*/ 4 w 24"/>
                <a:gd name="T7" fmla="*/ 28 h 28"/>
                <a:gd name="T8" fmla="*/ 24 w 24"/>
                <a:gd name="T9" fmla="*/ 2 h 28"/>
              </a:gdLst>
              <a:ahLst/>
              <a:cxnLst>
                <a:cxn ang="0">
                  <a:pos x="T0" y="T1"/>
                </a:cxn>
                <a:cxn ang="0">
                  <a:pos x="T2" y="T3"/>
                </a:cxn>
                <a:cxn ang="0">
                  <a:pos x="T4" y="T5"/>
                </a:cxn>
                <a:cxn ang="0">
                  <a:pos x="T6" y="T7"/>
                </a:cxn>
                <a:cxn ang="0">
                  <a:pos x="T8" y="T9"/>
                </a:cxn>
              </a:cxnLst>
              <a:rect l="0" t="0" r="r" b="b"/>
              <a:pathLst>
                <a:path w="24" h="28">
                  <a:moveTo>
                    <a:pt x="24" y="2"/>
                  </a:moveTo>
                  <a:lnTo>
                    <a:pt x="18" y="0"/>
                  </a:lnTo>
                  <a:lnTo>
                    <a:pt x="0" y="25"/>
                  </a:lnTo>
                  <a:lnTo>
                    <a:pt x="4" y="28"/>
                  </a:lnTo>
                  <a:lnTo>
                    <a:pt x="24" y="2"/>
                  </a:lnTo>
                  <a:close/>
                </a:path>
              </a:pathLst>
            </a:custGeom>
            <a:solidFill>
              <a:srgbClr val="99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57" name="Freeform 3052"/>
            <p:cNvSpPr>
              <a:spLocks/>
            </p:cNvSpPr>
            <p:nvPr/>
          </p:nvSpPr>
          <p:spPr bwMode="auto">
            <a:xfrm>
              <a:off x="2871788" y="4624950"/>
              <a:ext cx="179388" cy="80963"/>
            </a:xfrm>
            <a:custGeom>
              <a:avLst/>
              <a:gdLst>
                <a:gd name="T0" fmla="*/ 21 w 113"/>
                <a:gd name="T1" fmla="*/ 51 h 51"/>
                <a:gd name="T2" fmla="*/ 37 w 113"/>
                <a:gd name="T3" fmla="*/ 36 h 51"/>
                <a:gd name="T4" fmla="*/ 61 w 113"/>
                <a:gd name="T5" fmla="*/ 29 h 51"/>
                <a:gd name="T6" fmla="*/ 81 w 113"/>
                <a:gd name="T7" fmla="*/ 28 h 51"/>
                <a:gd name="T8" fmla="*/ 98 w 113"/>
                <a:gd name="T9" fmla="*/ 30 h 51"/>
                <a:gd name="T10" fmla="*/ 107 w 113"/>
                <a:gd name="T11" fmla="*/ 38 h 51"/>
                <a:gd name="T12" fmla="*/ 113 w 113"/>
                <a:gd name="T13" fmla="*/ 47 h 51"/>
                <a:gd name="T14" fmla="*/ 110 w 113"/>
                <a:gd name="T15" fmla="*/ 34 h 51"/>
                <a:gd name="T16" fmla="*/ 111 w 113"/>
                <a:gd name="T17" fmla="*/ 27 h 51"/>
                <a:gd name="T18" fmla="*/ 104 w 113"/>
                <a:gd name="T19" fmla="*/ 20 h 51"/>
                <a:gd name="T20" fmla="*/ 95 w 113"/>
                <a:gd name="T21" fmla="*/ 6 h 51"/>
                <a:gd name="T22" fmla="*/ 80 w 113"/>
                <a:gd name="T23" fmla="*/ 0 h 51"/>
                <a:gd name="T24" fmla="*/ 64 w 113"/>
                <a:gd name="T25" fmla="*/ 3 h 51"/>
                <a:gd name="T26" fmla="*/ 51 w 113"/>
                <a:gd name="T27" fmla="*/ 7 h 51"/>
                <a:gd name="T28" fmla="*/ 27 w 113"/>
                <a:gd name="T29" fmla="*/ 17 h 51"/>
                <a:gd name="T30" fmla="*/ 17 w 113"/>
                <a:gd name="T31" fmla="*/ 21 h 51"/>
                <a:gd name="T32" fmla="*/ 5 w 113"/>
                <a:gd name="T33" fmla="*/ 31 h 51"/>
                <a:gd name="T34" fmla="*/ 0 w 113"/>
                <a:gd name="T35" fmla="*/ 44 h 51"/>
                <a:gd name="T36" fmla="*/ 3 w 113"/>
                <a:gd name="T37" fmla="*/ 51 h 51"/>
                <a:gd name="T38" fmla="*/ 5 w 113"/>
                <a:gd name="T39" fmla="*/ 41 h 51"/>
                <a:gd name="T40" fmla="*/ 14 w 113"/>
                <a:gd name="T41" fmla="*/ 29 h 51"/>
                <a:gd name="T42" fmla="*/ 18 w 113"/>
                <a:gd name="T43" fmla="*/ 38 h 51"/>
                <a:gd name="T44" fmla="*/ 19 w 113"/>
                <a:gd name="T45" fmla="*/ 25 h 51"/>
                <a:gd name="T46" fmla="*/ 31 w 113"/>
                <a:gd name="T47" fmla="*/ 20 h 51"/>
                <a:gd name="T48" fmla="*/ 43 w 113"/>
                <a:gd name="T49" fmla="*/ 27 h 51"/>
                <a:gd name="T50" fmla="*/ 39 w 113"/>
                <a:gd name="T51" fmla="*/ 17 h 51"/>
                <a:gd name="T52" fmla="*/ 54 w 113"/>
                <a:gd name="T53" fmla="*/ 11 h 51"/>
                <a:gd name="T54" fmla="*/ 64 w 113"/>
                <a:gd name="T55" fmla="*/ 19 h 51"/>
                <a:gd name="T56" fmla="*/ 61 w 113"/>
                <a:gd name="T57" fmla="*/ 8 h 51"/>
                <a:gd name="T58" fmla="*/ 75 w 113"/>
                <a:gd name="T59" fmla="*/ 5 h 51"/>
                <a:gd name="T60" fmla="*/ 85 w 113"/>
                <a:gd name="T61" fmla="*/ 17 h 51"/>
                <a:gd name="T62" fmla="*/ 84 w 113"/>
                <a:gd name="T63" fmla="*/ 6 h 51"/>
                <a:gd name="T64" fmla="*/ 93 w 113"/>
                <a:gd name="T65" fmla="*/ 10 h 51"/>
                <a:gd name="T66" fmla="*/ 97 w 113"/>
                <a:gd name="T67" fmla="*/ 18 h 51"/>
                <a:gd name="T68" fmla="*/ 105 w 113"/>
                <a:gd name="T69" fmla="*/ 28 h 51"/>
                <a:gd name="T70" fmla="*/ 84 w 113"/>
                <a:gd name="T71" fmla="*/ 23 h 51"/>
                <a:gd name="T72" fmla="*/ 71 w 113"/>
                <a:gd name="T73" fmla="*/ 23 h 51"/>
                <a:gd name="T74" fmla="*/ 49 w 113"/>
                <a:gd name="T75" fmla="*/ 29 h 51"/>
                <a:gd name="T76" fmla="*/ 30 w 113"/>
                <a:gd name="T77" fmla="*/ 38 h 51"/>
                <a:gd name="T78" fmla="*/ 23 w 113"/>
                <a:gd name="T79" fmla="*/ 44 h 51"/>
                <a:gd name="T80" fmla="*/ 21 w 113"/>
                <a:gd name="T8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51">
                  <a:moveTo>
                    <a:pt x="21" y="51"/>
                  </a:moveTo>
                  <a:lnTo>
                    <a:pt x="37" y="36"/>
                  </a:lnTo>
                  <a:lnTo>
                    <a:pt x="61" y="29"/>
                  </a:lnTo>
                  <a:lnTo>
                    <a:pt x="81" y="28"/>
                  </a:lnTo>
                  <a:lnTo>
                    <a:pt x="98" y="30"/>
                  </a:lnTo>
                  <a:lnTo>
                    <a:pt x="107" y="38"/>
                  </a:lnTo>
                  <a:lnTo>
                    <a:pt x="113" y="47"/>
                  </a:lnTo>
                  <a:lnTo>
                    <a:pt x="110" y="34"/>
                  </a:lnTo>
                  <a:lnTo>
                    <a:pt x="111" y="27"/>
                  </a:lnTo>
                  <a:lnTo>
                    <a:pt x="104" y="20"/>
                  </a:lnTo>
                  <a:lnTo>
                    <a:pt x="95" y="6"/>
                  </a:lnTo>
                  <a:lnTo>
                    <a:pt x="80" y="0"/>
                  </a:lnTo>
                  <a:lnTo>
                    <a:pt x="64" y="3"/>
                  </a:lnTo>
                  <a:lnTo>
                    <a:pt x="51" y="7"/>
                  </a:lnTo>
                  <a:lnTo>
                    <a:pt x="27" y="17"/>
                  </a:lnTo>
                  <a:lnTo>
                    <a:pt x="17" y="21"/>
                  </a:lnTo>
                  <a:lnTo>
                    <a:pt x="5" y="31"/>
                  </a:lnTo>
                  <a:lnTo>
                    <a:pt x="0" y="44"/>
                  </a:lnTo>
                  <a:lnTo>
                    <a:pt x="3" y="51"/>
                  </a:lnTo>
                  <a:lnTo>
                    <a:pt x="5" y="41"/>
                  </a:lnTo>
                  <a:lnTo>
                    <a:pt x="14" y="29"/>
                  </a:lnTo>
                  <a:lnTo>
                    <a:pt x="18" y="38"/>
                  </a:lnTo>
                  <a:lnTo>
                    <a:pt x="19" y="25"/>
                  </a:lnTo>
                  <a:lnTo>
                    <a:pt x="31" y="20"/>
                  </a:lnTo>
                  <a:lnTo>
                    <a:pt x="43" y="27"/>
                  </a:lnTo>
                  <a:lnTo>
                    <a:pt x="39" y="17"/>
                  </a:lnTo>
                  <a:lnTo>
                    <a:pt x="54" y="11"/>
                  </a:lnTo>
                  <a:lnTo>
                    <a:pt x="64" y="19"/>
                  </a:lnTo>
                  <a:lnTo>
                    <a:pt x="61" y="8"/>
                  </a:lnTo>
                  <a:lnTo>
                    <a:pt x="75" y="5"/>
                  </a:lnTo>
                  <a:lnTo>
                    <a:pt x="85" y="17"/>
                  </a:lnTo>
                  <a:lnTo>
                    <a:pt x="84" y="6"/>
                  </a:lnTo>
                  <a:lnTo>
                    <a:pt x="93" y="10"/>
                  </a:lnTo>
                  <a:lnTo>
                    <a:pt x="97" y="18"/>
                  </a:lnTo>
                  <a:lnTo>
                    <a:pt x="105" y="28"/>
                  </a:lnTo>
                  <a:lnTo>
                    <a:pt x="84" y="23"/>
                  </a:lnTo>
                  <a:lnTo>
                    <a:pt x="71" y="23"/>
                  </a:lnTo>
                  <a:lnTo>
                    <a:pt x="49" y="29"/>
                  </a:lnTo>
                  <a:lnTo>
                    <a:pt x="30" y="38"/>
                  </a:lnTo>
                  <a:lnTo>
                    <a:pt x="23" y="44"/>
                  </a:lnTo>
                  <a:lnTo>
                    <a:pt x="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58" name="Freeform 3053"/>
            <p:cNvSpPr>
              <a:spLocks/>
            </p:cNvSpPr>
            <p:nvPr/>
          </p:nvSpPr>
          <p:spPr bwMode="auto">
            <a:xfrm>
              <a:off x="2876551" y="4621775"/>
              <a:ext cx="115888" cy="68263"/>
            </a:xfrm>
            <a:custGeom>
              <a:avLst/>
              <a:gdLst>
                <a:gd name="T0" fmla="*/ 0 w 73"/>
                <a:gd name="T1" fmla="*/ 35 h 43"/>
                <a:gd name="T2" fmla="*/ 0 w 73"/>
                <a:gd name="T3" fmla="*/ 43 h 43"/>
                <a:gd name="T4" fmla="*/ 11 w 73"/>
                <a:gd name="T5" fmla="*/ 27 h 43"/>
                <a:gd name="T6" fmla="*/ 16 w 73"/>
                <a:gd name="T7" fmla="*/ 18 h 43"/>
                <a:gd name="T8" fmla="*/ 30 w 73"/>
                <a:gd name="T9" fmla="*/ 8 h 43"/>
                <a:gd name="T10" fmla="*/ 48 w 73"/>
                <a:gd name="T11" fmla="*/ 4 h 43"/>
                <a:gd name="T12" fmla="*/ 62 w 73"/>
                <a:gd name="T13" fmla="*/ 6 h 43"/>
                <a:gd name="T14" fmla="*/ 73 w 73"/>
                <a:gd name="T15" fmla="*/ 5 h 43"/>
                <a:gd name="T16" fmla="*/ 61 w 73"/>
                <a:gd name="T17" fmla="*/ 3 h 43"/>
                <a:gd name="T18" fmla="*/ 46 w 73"/>
                <a:gd name="T19" fmla="*/ 0 h 43"/>
                <a:gd name="T20" fmla="*/ 26 w 73"/>
                <a:gd name="T21" fmla="*/ 6 h 43"/>
                <a:gd name="T22" fmla="*/ 12 w 73"/>
                <a:gd name="T23" fmla="*/ 15 h 43"/>
                <a:gd name="T24" fmla="*/ 3 w 73"/>
                <a:gd name="T25" fmla="*/ 27 h 43"/>
                <a:gd name="T26" fmla="*/ 0 w 73"/>
                <a:gd name="T27"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43">
                  <a:moveTo>
                    <a:pt x="0" y="35"/>
                  </a:moveTo>
                  <a:lnTo>
                    <a:pt x="0" y="43"/>
                  </a:lnTo>
                  <a:lnTo>
                    <a:pt x="11" y="27"/>
                  </a:lnTo>
                  <a:lnTo>
                    <a:pt x="16" y="18"/>
                  </a:lnTo>
                  <a:lnTo>
                    <a:pt x="30" y="8"/>
                  </a:lnTo>
                  <a:lnTo>
                    <a:pt x="48" y="4"/>
                  </a:lnTo>
                  <a:lnTo>
                    <a:pt x="62" y="6"/>
                  </a:lnTo>
                  <a:lnTo>
                    <a:pt x="73" y="5"/>
                  </a:lnTo>
                  <a:lnTo>
                    <a:pt x="61" y="3"/>
                  </a:lnTo>
                  <a:lnTo>
                    <a:pt x="46" y="0"/>
                  </a:lnTo>
                  <a:lnTo>
                    <a:pt x="26" y="6"/>
                  </a:lnTo>
                  <a:lnTo>
                    <a:pt x="12" y="15"/>
                  </a:lnTo>
                  <a:lnTo>
                    <a:pt x="3" y="27"/>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59" name="Freeform 3054"/>
            <p:cNvSpPr>
              <a:spLocks/>
            </p:cNvSpPr>
            <p:nvPr/>
          </p:nvSpPr>
          <p:spPr bwMode="auto">
            <a:xfrm>
              <a:off x="2989265" y="4961498"/>
              <a:ext cx="47625" cy="52388"/>
            </a:xfrm>
            <a:custGeom>
              <a:avLst/>
              <a:gdLst>
                <a:gd name="T0" fmla="*/ 8 w 30"/>
                <a:gd name="T1" fmla="*/ 33 h 33"/>
                <a:gd name="T2" fmla="*/ 20 w 30"/>
                <a:gd name="T3" fmla="*/ 0 h 33"/>
                <a:gd name="T4" fmla="*/ 5 w 30"/>
                <a:gd name="T5" fmla="*/ 26 h 33"/>
                <a:gd name="T6" fmla="*/ 5 w 30"/>
                <a:gd name="T7" fmla="*/ 27 h 33"/>
                <a:gd name="T8" fmla="*/ 6 w 30"/>
                <a:gd name="T9" fmla="*/ 27 h 33"/>
                <a:gd name="T10" fmla="*/ 7 w 30"/>
                <a:gd name="T11" fmla="*/ 28 h 33"/>
                <a:gd name="T12" fmla="*/ 7 w 30"/>
                <a:gd name="T13" fmla="*/ 28 h 33"/>
                <a:gd name="T14" fmla="*/ 8 w 30"/>
                <a:gd name="T15" fmla="*/ 27 h 33"/>
                <a:gd name="T16" fmla="*/ 8 w 30"/>
                <a:gd name="T17" fmla="*/ 27 h 33"/>
                <a:gd name="T18" fmla="*/ 9 w 30"/>
                <a:gd name="T19" fmla="*/ 27 h 33"/>
                <a:gd name="T20" fmla="*/ 9 w 30"/>
                <a:gd name="T21" fmla="*/ 26 h 33"/>
                <a:gd name="T22" fmla="*/ 9 w 30"/>
                <a:gd name="T23" fmla="*/ 25 h 33"/>
                <a:gd name="T24" fmla="*/ 10 w 30"/>
                <a:gd name="T25" fmla="*/ 24 h 33"/>
                <a:gd name="T26" fmla="*/ 11 w 30"/>
                <a:gd name="T27" fmla="*/ 24 h 33"/>
                <a:gd name="T28" fmla="*/ 11 w 30"/>
                <a:gd name="T29" fmla="*/ 23 h 33"/>
                <a:gd name="T30" fmla="*/ 12 w 30"/>
                <a:gd name="T31" fmla="*/ 22 h 33"/>
                <a:gd name="T32" fmla="*/ 13 w 30"/>
                <a:gd name="T33" fmla="*/ 21 h 33"/>
                <a:gd name="T34" fmla="*/ 14 w 30"/>
                <a:gd name="T35" fmla="*/ 20 h 33"/>
                <a:gd name="T36" fmla="*/ 14 w 30"/>
                <a:gd name="T37" fmla="*/ 18 h 33"/>
                <a:gd name="T38" fmla="*/ 15 w 30"/>
                <a:gd name="T39" fmla="*/ 17 h 33"/>
                <a:gd name="T40" fmla="*/ 16 w 30"/>
                <a:gd name="T41" fmla="*/ 16 h 33"/>
                <a:gd name="T42" fmla="*/ 17 w 30"/>
                <a:gd name="T43" fmla="*/ 15 h 33"/>
                <a:gd name="T44" fmla="*/ 18 w 30"/>
                <a:gd name="T45" fmla="*/ 14 h 33"/>
                <a:gd name="T46" fmla="*/ 19 w 30"/>
                <a:gd name="T47" fmla="*/ 13 h 33"/>
                <a:gd name="T48" fmla="*/ 19 w 30"/>
                <a:gd name="T49" fmla="*/ 12 h 33"/>
                <a:gd name="T50" fmla="*/ 20 w 30"/>
                <a:gd name="T51" fmla="*/ 11 h 33"/>
                <a:gd name="T52" fmla="*/ 21 w 30"/>
                <a:gd name="T53" fmla="*/ 10 h 33"/>
                <a:gd name="T54" fmla="*/ 22 w 30"/>
                <a:gd name="T55" fmla="*/ 8 h 33"/>
                <a:gd name="T56" fmla="*/ 23 w 30"/>
                <a:gd name="T57" fmla="*/ 8 h 33"/>
                <a:gd name="T58" fmla="*/ 23 w 30"/>
                <a:gd name="T59" fmla="*/ 7 h 33"/>
                <a:gd name="T60" fmla="*/ 24 w 30"/>
                <a:gd name="T61" fmla="*/ 6 h 33"/>
                <a:gd name="T62" fmla="*/ 24 w 30"/>
                <a:gd name="T63" fmla="*/ 5 h 33"/>
                <a:gd name="T64" fmla="*/ 25 w 30"/>
                <a:gd name="T65" fmla="*/ 5 h 33"/>
                <a:gd name="T66" fmla="*/ 25 w 30"/>
                <a:gd name="T67" fmla="*/ 4 h 33"/>
                <a:gd name="T68" fmla="*/ 26 w 30"/>
                <a:gd name="T69" fmla="*/ 3 h 33"/>
                <a:gd name="T70" fmla="*/ 26 w 30"/>
                <a:gd name="T71" fmla="*/ 3 h 33"/>
                <a:gd name="T72" fmla="*/ 26 w 30"/>
                <a:gd name="T7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3">
                  <a:moveTo>
                    <a:pt x="30" y="4"/>
                  </a:moveTo>
                  <a:lnTo>
                    <a:pt x="8" y="33"/>
                  </a:lnTo>
                  <a:lnTo>
                    <a:pt x="0" y="26"/>
                  </a:lnTo>
                  <a:lnTo>
                    <a:pt x="20" y="0"/>
                  </a:lnTo>
                  <a:lnTo>
                    <a:pt x="23" y="2"/>
                  </a:lnTo>
                  <a:lnTo>
                    <a:pt x="5" y="26"/>
                  </a:lnTo>
                  <a:lnTo>
                    <a:pt x="5" y="26"/>
                  </a:lnTo>
                  <a:lnTo>
                    <a:pt x="5" y="27"/>
                  </a:lnTo>
                  <a:lnTo>
                    <a:pt x="6" y="27"/>
                  </a:lnTo>
                  <a:lnTo>
                    <a:pt x="6" y="27"/>
                  </a:lnTo>
                  <a:lnTo>
                    <a:pt x="7" y="28"/>
                  </a:lnTo>
                  <a:lnTo>
                    <a:pt x="7" y="28"/>
                  </a:lnTo>
                  <a:lnTo>
                    <a:pt x="7" y="28"/>
                  </a:lnTo>
                  <a:lnTo>
                    <a:pt x="7" y="28"/>
                  </a:lnTo>
                  <a:lnTo>
                    <a:pt x="8" y="28"/>
                  </a:lnTo>
                  <a:lnTo>
                    <a:pt x="8" y="27"/>
                  </a:lnTo>
                  <a:lnTo>
                    <a:pt x="8" y="27"/>
                  </a:lnTo>
                  <a:lnTo>
                    <a:pt x="8" y="27"/>
                  </a:lnTo>
                  <a:lnTo>
                    <a:pt x="8" y="27"/>
                  </a:lnTo>
                  <a:lnTo>
                    <a:pt x="9" y="27"/>
                  </a:lnTo>
                  <a:lnTo>
                    <a:pt x="9" y="26"/>
                  </a:lnTo>
                  <a:lnTo>
                    <a:pt x="9" y="26"/>
                  </a:lnTo>
                  <a:lnTo>
                    <a:pt x="9" y="25"/>
                  </a:lnTo>
                  <a:lnTo>
                    <a:pt x="9" y="25"/>
                  </a:lnTo>
                  <a:lnTo>
                    <a:pt x="10" y="25"/>
                  </a:lnTo>
                  <a:lnTo>
                    <a:pt x="10" y="24"/>
                  </a:lnTo>
                  <a:lnTo>
                    <a:pt x="10" y="24"/>
                  </a:lnTo>
                  <a:lnTo>
                    <a:pt x="11" y="24"/>
                  </a:lnTo>
                  <a:lnTo>
                    <a:pt x="11" y="23"/>
                  </a:lnTo>
                  <a:lnTo>
                    <a:pt x="11" y="23"/>
                  </a:lnTo>
                  <a:lnTo>
                    <a:pt x="12" y="22"/>
                  </a:lnTo>
                  <a:lnTo>
                    <a:pt x="12" y="22"/>
                  </a:lnTo>
                  <a:lnTo>
                    <a:pt x="12" y="21"/>
                  </a:lnTo>
                  <a:lnTo>
                    <a:pt x="13" y="21"/>
                  </a:lnTo>
                  <a:lnTo>
                    <a:pt x="13" y="20"/>
                  </a:lnTo>
                  <a:lnTo>
                    <a:pt x="14" y="20"/>
                  </a:lnTo>
                  <a:lnTo>
                    <a:pt x="14" y="19"/>
                  </a:lnTo>
                  <a:lnTo>
                    <a:pt x="14" y="18"/>
                  </a:lnTo>
                  <a:lnTo>
                    <a:pt x="15" y="18"/>
                  </a:lnTo>
                  <a:lnTo>
                    <a:pt x="15" y="17"/>
                  </a:lnTo>
                  <a:lnTo>
                    <a:pt x="15" y="17"/>
                  </a:lnTo>
                  <a:lnTo>
                    <a:pt x="16" y="16"/>
                  </a:lnTo>
                  <a:lnTo>
                    <a:pt x="16" y="16"/>
                  </a:lnTo>
                  <a:lnTo>
                    <a:pt x="17" y="15"/>
                  </a:lnTo>
                  <a:lnTo>
                    <a:pt x="17" y="15"/>
                  </a:lnTo>
                  <a:lnTo>
                    <a:pt x="18" y="14"/>
                  </a:lnTo>
                  <a:lnTo>
                    <a:pt x="18" y="13"/>
                  </a:lnTo>
                  <a:lnTo>
                    <a:pt x="19" y="13"/>
                  </a:lnTo>
                  <a:lnTo>
                    <a:pt x="19" y="12"/>
                  </a:lnTo>
                  <a:lnTo>
                    <a:pt x="19" y="12"/>
                  </a:lnTo>
                  <a:lnTo>
                    <a:pt x="20" y="11"/>
                  </a:lnTo>
                  <a:lnTo>
                    <a:pt x="20" y="11"/>
                  </a:lnTo>
                  <a:lnTo>
                    <a:pt x="21" y="10"/>
                  </a:lnTo>
                  <a:lnTo>
                    <a:pt x="21" y="10"/>
                  </a:lnTo>
                  <a:lnTo>
                    <a:pt x="21" y="9"/>
                  </a:lnTo>
                  <a:lnTo>
                    <a:pt x="22" y="8"/>
                  </a:lnTo>
                  <a:lnTo>
                    <a:pt x="22" y="8"/>
                  </a:lnTo>
                  <a:lnTo>
                    <a:pt x="23" y="8"/>
                  </a:lnTo>
                  <a:lnTo>
                    <a:pt x="23" y="7"/>
                  </a:lnTo>
                  <a:lnTo>
                    <a:pt x="23" y="7"/>
                  </a:lnTo>
                  <a:lnTo>
                    <a:pt x="23" y="6"/>
                  </a:lnTo>
                  <a:lnTo>
                    <a:pt x="24" y="6"/>
                  </a:lnTo>
                  <a:lnTo>
                    <a:pt x="24" y="6"/>
                  </a:lnTo>
                  <a:lnTo>
                    <a:pt x="24" y="5"/>
                  </a:lnTo>
                  <a:lnTo>
                    <a:pt x="25" y="5"/>
                  </a:lnTo>
                  <a:lnTo>
                    <a:pt x="25" y="5"/>
                  </a:lnTo>
                  <a:lnTo>
                    <a:pt x="25" y="4"/>
                  </a:lnTo>
                  <a:lnTo>
                    <a:pt x="25" y="4"/>
                  </a:lnTo>
                  <a:lnTo>
                    <a:pt x="26" y="4"/>
                  </a:lnTo>
                  <a:lnTo>
                    <a:pt x="26" y="3"/>
                  </a:lnTo>
                  <a:lnTo>
                    <a:pt x="26" y="3"/>
                  </a:lnTo>
                  <a:lnTo>
                    <a:pt x="26" y="3"/>
                  </a:lnTo>
                  <a:lnTo>
                    <a:pt x="26" y="3"/>
                  </a:lnTo>
                  <a:lnTo>
                    <a:pt x="26" y="3"/>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61" name="Rectangle 3056"/>
            <p:cNvSpPr>
              <a:spLocks noChangeArrowheads="1"/>
            </p:cNvSpPr>
            <p:nvPr/>
          </p:nvSpPr>
          <p:spPr bwMode="auto">
            <a:xfrm>
              <a:off x="7057234" y="3350386"/>
              <a:ext cx="7133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i="1" kern="0" dirty="0">
                  <a:solidFill>
                    <a:srgbClr val="00B050"/>
                  </a:solidFill>
                  <a:latin typeface="Arial Black" pitchFamily="34" charset="0"/>
                  <a:cs typeface="Arial" pitchFamily="34" charset="0"/>
                </a:rPr>
                <a:t>Bond</a:t>
              </a:r>
              <a:endParaRPr lang="en-US" sz="1600" kern="0" dirty="0">
                <a:solidFill>
                  <a:srgbClr val="00B050"/>
                </a:solidFill>
                <a:latin typeface="Arial" pitchFamily="34" charset="0"/>
                <a:cs typeface="Arial" pitchFamily="34" charset="0"/>
              </a:endParaRPr>
            </a:p>
          </p:txBody>
        </p:sp>
        <p:sp>
          <p:nvSpPr>
            <p:cNvPr id="2162" name="Rectangle 3057"/>
            <p:cNvSpPr>
              <a:spLocks noChangeArrowheads="1"/>
            </p:cNvSpPr>
            <p:nvPr/>
          </p:nvSpPr>
          <p:spPr bwMode="auto">
            <a:xfrm>
              <a:off x="1169692" y="3254015"/>
              <a:ext cx="10877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i="1" kern="0" dirty="0">
                  <a:solidFill>
                    <a:schemeClr val="accent6"/>
                  </a:solidFill>
                  <a:latin typeface="Arial Black" pitchFamily="34" charset="0"/>
                  <a:cs typeface="Arial" pitchFamily="34" charset="0"/>
                </a:rPr>
                <a:t>Acquire</a:t>
              </a:r>
              <a:endParaRPr lang="en-US" sz="1600" kern="0" dirty="0">
                <a:solidFill>
                  <a:schemeClr val="accent6"/>
                </a:solidFill>
                <a:latin typeface="Arial" pitchFamily="34" charset="0"/>
                <a:cs typeface="Arial" pitchFamily="34" charset="0"/>
              </a:endParaRPr>
            </a:p>
          </p:txBody>
        </p:sp>
        <p:sp>
          <p:nvSpPr>
            <p:cNvPr id="2164" name="Rectangle 3059"/>
            <p:cNvSpPr>
              <a:spLocks noChangeArrowheads="1"/>
            </p:cNvSpPr>
            <p:nvPr/>
          </p:nvSpPr>
          <p:spPr bwMode="auto">
            <a:xfrm>
              <a:off x="4694240" y="3470838"/>
              <a:ext cx="57387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b="1" kern="0">
                  <a:solidFill>
                    <a:srgbClr val="FFFFFF"/>
                  </a:solidFill>
                  <a:latin typeface="Arial Narrow" pitchFamily="34" charset="0"/>
                  <a:cs typeface="Arial" pitchFamily="34" charset="0"/>
                </a:rPr>
                <a:t>(Self Interest</a:t>
              </a:r>
              <a:endParaRPr lang="en-US" kern="0">
                <a:solidFill>
                  <a:sysClr val="windowText" lastClr="000000"/>
                </a:solidFill>
                <a:latin typeface="Arial" pitchFamily="34" charset="0"/>
                <a:cs typeface="Arial" pitchFamily="34" charset="0"/>
              </a:endParaRPr>
            </a:p>
          </p:txBody>
        </p:sp>
        <p:sp>
          <p:nvSpPr>
            <p:cNvPr id="2165" name="Rectangle 3060"/>
            <p:cNvSpPr>
              <a:spLocks noChangeArrowheads="1"/>
            </p:cNvSpPr>
            <p:nvPr/>
          </p:nvSpPr>
          <p:spPr bwMode="auto">
            <a:xfrm>
              <a:off x="5260976" y="3427975"/>
              <a:ext cx="4488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FFFFFF"/>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2166" name="Rectangle 3061"/>
            <p:cNvSpPr>
              <a:spLocks noChangeArrowheads="1"/>
            </p:cNvSpPr>
            <p:nvPr/>
          </p:nvSpPr>
          <p:spPr bwMode="auto">
            <a:xfrm>
              <a:off x="4683128" y="3459725"/>
              <a:ext cx="57387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b="1" kern="0">
                  <a:solidFill>
                    <a:srgbClr val="000000"/>
                  </a:solidFill>
                  <a:latin typeface="Arial Narrow" pitchFamily="34" charset="0"/>
                  <a:cs typeface="Arial" pitchFamily="34" charset="0"/>
                </a:rPr>
                <a:t>(Self Interest</a:t>
              </a:r>
              <a:endParaRPr lang="en-US" kern="0">
                <a:solidFill>
                  <a:sysClr val="windowText" lastClr="000000"/>
                </a:solidFill>
                <a:latin typeface="Arial" pitchFamily="34" charset="0"/>
                <a:cs typeface="Arial" pitchFamily="34" charset="0"/>
              </a:endParaRPr>
            </a:p>
          </p:txBody>
        </p:sp>
        <p:sp>
          <p:nvSpPr>
            <p:cNvPr id="2167" name="Rectangle 3062"/>
            <p:cNvSpPr>
              <a:spLocks noChangeArrowheads="1"/>
            </p:cNvSpPr>
            <p:nvPr/>
          </p:nvSpPr>
          <p:spPr bwMode="auto">
            <a:xfrm>
              <a:off x="5249863" y="3416863"/>
              <a:ext cx="4488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000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2168" name="Rectangle 3063"/>
            <p:cNvSpPr>
              <a:spLocks noChangeArrowheads="1"/>
            </p:cNvSpPr>
            <p:nvPr/>
          </p:nvSpPr>
          <p:spPr bwMode="auto">
            <a:xfrm>
              <a:off x="4625978" y="3329550"/>
              <a:ext cx="77104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FFFFCC"/>
                  </a:solidFill>
                  <a:latin typeface="Arial Narrow" pitchFamily="34" charset="0"/>
                  <a:cs typeface="Arial" pitchFamily="34" charset="0"/>
                </a:rPr>
                <a:t>Transaction</a:t>
              </a:r>
              <a:endParaRPr lang="en-US" kern="0">
                <a:solidFill>
                  <a:sysClr val="windowText" lastClr="000000"/>
                </a:solidFill>
                <a:latin typeface="Arial" pitchFamily="34" charset="0"/>
                <a:cs typeface="Arial" pitchFamily="34" charset="0"/>
              </a:endParaRPr>
            </a:p>
          </p:txBody>
        </p:sp>
        <p:sp>
          <p:nvSpPr>
            <p:cNvPr id="2169" name="Rectangle 3064"/>
            <p:cNvSpPr>
              <a:spLocks noChangeArrowheads="1"/>
            </p:cNvSpPr>
            <p:nvPr/>
          </p:nvSpPr>
          <p:spPr bwMode="auto">
            <a:xfrm>
              <a:off x="4621215" y="3324788"/>
              <a:ext cx="77104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C0C0C0"/>
                  </a:solidFill>
                  <a:latin typeface="Arial Narrow" pitchFamily="34" charset="0"/>
                  <a:cs typeface="Arial" pitchFamily="34" charset="0"/>
                </a:rPr>
                <a:t>Transaction</a:t>
              </a:r>
              <a:endParaRPr lang="en-US" kern="0">
                <a:solidFill>
                  <a:sysClr val="windowText" lastClr="000000"/>
                </a:solidFill>
                <a:latin typeface="Arial" pitchFamily="34" charset="0"/>
                <a:cs typeface="Arial" pitchFamily="34" charset="0"/>
              </a:endParaRPr>
            </a:p>
          </p:txBody>
        </p:sp>
        <p:sp>
          <p:nvSpPr>
            <p:cNvPr id="2170" name="Rectangle 3065"/>
            <p:cNvSpPr>
              <a:spLocks noChangeArrowheads="1"/>
            </p:cNvSpPr>
            <p:nvPr/>
          </p:nvSpPr>
          <p:spPr bwMode="auto">
            <a:xfrm>
              <a:off x="4614865" y="3318438"/>
              <a:ext cx="77104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300" b="1" kern="0">
                  <a:solidFill>
                    <a:srgbClr val="000000"/>
                  </a:solidFill>
                  <a:latin typeface="Arial Narrow" pitchFamily="34" charset="0"/>
                  <a:cs typeface="Arial" pitchFamily="34" charset="0"/>
                </a:rPr>
                <a:t>Transaction</a:t>
              </a:r>
              <a:endParaRPr lang="en-US" kern="0">
                <a:solidFill>
                  <a:sysClr val="windowText" lastClr="000000"/>
                </a:solidFill>
                <a:latin typeface="Arial" pitchFamily="34" charset="0"/>
                <a:cs typeface="Arial" pitchFamily="34" charset="0"/>
              </a:endParaRPr>
            </a:p>
          </p:txBody>
        </p:sp>
        <p:sp>
          <p:nvSpPr>
            <p:cNvPr id="2317" name="Freeform 3086"/>
            <p:cNvSpPr>
              <a:spLocks/>
            </p:cNvSpPr>
            <p:nvPr/>
          </p:nvSpPr>
          <p:spPr bwMode="auto">
            <a:xfrm>
              <a:off x="6791326" y="2845361"/>
              <a:ext cx="465138" cy="450850"/>
            </a:xfrm>
            <a:custGeom>
              <a:avLst/>
              <a:gdLst>
                <a:gd name="T0" fmla="*/ 362 w 1354"/>
                <a:gd name="T1" fmla="*/ 758 h 1290"/>
                <a:gd name="T2" fmla="*/ 643 w 1354"/>
                <a:gd name="T3" fmla="*/ 1263 h 1290"/>
                <a:gd name="T4" fmla="*/ 1354 w 1354"/>
                <a:gd name="T5" fmla="*/ 1290 h 1290"/>
                <a:gd name="T6" fmla="*/ 792 w 1354"/>
                <a:gd name="T7" fmla="*/ 281 h 1290"/>
                <a:gd name="T8" fmla="*/ 792 w 1354"/>
                <a:gd name="T9" fmla="*/ 281 h 1290"/>
                <a:gd name="T10" fmla="*/ 1007 w 1354"/>
                <a:gd name="T11" fmla="*/ 42 h 1290"/>
                <a:gd name="T12" fmla="*/ 0 w 1354"/>
                <a:gd name="T13" fmla="*/ 0 h 1290"/>
                <a:gd name="T14" fmla="*/ 146 w 1354"/>
                <a:gd name="T15" fmla="*/ 997 h 1290"/>
                <a:gd name="T16" fmla="*/ 362 w 1354"/>
                <a:gd name="T17" fmla="*/ 758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4" h="1290">
                  <a:moveTo>
                    <a:pt x="362" y="758"/>
                  </a:moveTo>
                  <a:cubicBezTo>
                    <a:pt x="514" y="896"/>
                    <a:pt x="615" y="1077"/>
                    <a:pt x="643" y="1263"/>
                  </a:cubicBezTo>
                  <a:lnTo>
                    <a:pt x="1354" y="1290"/>
                  </a:lnTo>
                  <a:cubicBezTo>
                    <a:pt x="1298" y="918"/>
                    <a:pt x="1096" y="555"/>
                    <a:pt x="792" y="281"/>
                  </a:cubicBezTo>
                  <a:lnTo>
                    <a:pt x="792" y="281"/>
                  </a:lnTo>
                  <a:lnTo>
                    <a:pt x="1007" y="42"/>
                  </a:lnTo>
                  <a:lnTo>
                    <a:pt x="0" y="0"/>
                  </a:lnTo>
                  <a:lnTo>
                    <a:pt x="146" y="997"/>
                  </a:lnTo>
                  <a:lnTo>
                    <a:pt x="362" y="758"/>
                  </a:lnTo>
                  <a:close/>
                </a:path>
              </a:pathLst>
            </a:custGeom>
            <a:solidFill>
              <a:srgbClr val="00B050"/>
            </a:solidFill>
            <a:ln w="5"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2188" name="Rectangle 3209"/>
            <p:cNvSpPr>
              <a:spLocks noChangeArrowheads="1"/>
            </p:cNvSpPr>
            <p:nvPr/>
          </p:nvSpPr>
          <p:spPr bwMode="auto">
            <a:xfrm>
              <a:off x="847822" y="4491235"/>
              <a:ext cx="99225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400" b="1" kern="0" dirty="0">
                  <a:solidFill>
                    <a:schemeClr val="accent6"/>
                  </a:solidFill>
                  <a:latin typeface="Times New Roman" pitchFamily="18" charset="0"/>
                  <a:cs typeface="Arial" pitchFamily="34" charset="0"/>
                </a:rPr>
                <a:t>Trust</a:t>
              </a:r>
            </a:p>
            <a:p>
              <a:pPr fontAlgn="base">
                <a:spcBef>
                  <a:spcPct val="0"/>
                </a:spcBef>
                <a:spcAft>
                  <a:spcPct val="0"/>
                </a:spcAft>
              </a:pPr>
              <a:r>
                <a:rPr lang="en-US" sz="2400" b="1" kern="0" dirty="0">
                  <a:solidFill>
                    <a:schemeClr val="accent6"/>
                  </a:solidFill>
                  <a:latin typeface="Times New Roman" pitchFamily="18" charset="0"/>
                  <a:cs typeface="Arial" pitchFamily="34" charset="0"/>
                </a:rPr>
                <a:t>Busters</a:t>
              </a:r>
              <a:endParaRPr lang="en-US" sz="2800" kern="0" dirty="0">
                <a:solidFill>
                  <a:schemeClr val="accent6"/>
                </a:solidFill>
                <a:latin typeface="Arial" pitchFamily="34" charset="0"/>
                <a:cs typeface="Arial" pitchFamily="34" charset="0"/>
              </a:endParaRPr>
            </a:p>
          </p:txBody>
        </p:sp>
        <p:sp>
          <p:nvSpPr>
            <p:cNvPr id="2192" name="Rectangle 3213"/>
            <p:cNvSpPr>
              <a:spLocks noChangeArrowheads="1"/>
            </p:cNvSpPr>
            <p:nvPr/>
          </p:nvSpPr>
          <p:spPr bwMode="auto">
            <a:xfrm>
              <a:off x="7620001" y="2035260"/>
              <a:ext cx="111088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400" b="1" kern="0" dirty="0">
                  <a:solidFill>
                    <a:srgbClr val="00B050"/>
                  </a:solidFill>
                  <a:latin typeface="Times New Roman" pitchFamily="18" charset="0"/>
                  <a:cs typeface="Arial" pitchFamily="34" charset="0"/>
                </a:rPr>
                <a:t>Trust </a:t>
              </a:r>
            </a:p>
            <a:p>
              <a:pPr fontAlgn="base">
                <a:spcBef>
                  <a:spcPct val="0"/>
                </a:spcBef>
                <a:spcAft>
                  <a:spcPct val="0"/>
                </a:spcAft>
              </a:pPr>
              <a:r>
                <a:rPr lang="en-US" sz="2400" b="1" kern="0" dirty="0">
                  <a:solidFill>
                    <a:srgbClr val="00B050"/>
                  </a:solidFill>
                  <a:latin typeface="Times New Roman" pitchFamily="18" charset="0"/>
                  <a:cs typeface="Arial" pitchFamily="34" charset="0"/>
                </a:rPr>
                <a:t>Builders</a:t>
              </a:r>
              <a:endParaRPr lang="en-US" sz="2800" kern="0" dirty="0">
                <a:solidFill>
                  <a:srgbClr val="00B050"/>
                </a:solidFill>
                <a:latin typeface="Arial" pitchFamily="34" charset="0"/>
                <a:cs typeface="Arial" pitchFamily="34" charset="0"/>
              </a:endParaRPr>
            </a:p>
          </p:txBody>
        </p:sp>
        <p:sp>
          <p:nvSpPr>
            <p:cNvPr id="2198" name="Rectangle 3219"/>
            <p:cNvSpPr>
              <a:spLocks noChangeArrowheads="1"/>
            </p:cNvSpPr>
            <p:nvPr/>
          </p:nvSpPr>
          <p:spPr bwMode="auto">
            <a:xfrm>
              <a:off x="6648451" y="5423463"/>
              <a:ext cx="12182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808080"/>
                  </a:solidFill>
                  <a:latin typeface="Arial Narrow" pitchFamily="34" charset="0"/>
                  <a:cs typeface="Arial" pitchFamily="34" charset="0"/>
                </a:rPr>
                <a:t>Co</a:t>
              </a:r>
              <a:endParaRPr lang="en-US" kern="0">
                <a:solidFill>
                  <a:sysClr val="windowText" lastClr="000000"/>
                </a:solidFill>
                <a:latin typeface="Arial" pitchFamily="34" charset="0"/>
                <a:cs typeface="Arial" pitchFamily="34" charset="0"/>
              </a:endParaRPr>
            </a:p>
          </p:txBody>
        </p:sp>
        <p:sp>
          <p:nvSpPr>
            <p:cNvPr id="2199" name="Rectangle 3220"/>
            <p:cNvSpPr>
              <a:spLocks noChangeArrowheads="1"/>
            </p:cNvSpPr>
            <p:nvPr/>
          </p:nvSpPr>
          <p:spPr bwMode="auto">
            <a:xfrm>
              <a:off x="6767513" y="5423463"/>
              <a:ext cx="320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808080"/>
                  </a:solidFill>
                  <a:latin typeface="Arial Narrow" pitchFamily="34" charset="0"/>
                  <a:cs typeface="Arial" pitchFamily="34" charset="0"/>
                </a:rPr>
                <a:t>-</a:t>
              </a:r>
              <a:endParaRPr lang="en-US" kern="0">
                <a:solidFill>
                  <a:sysClr val="windowText" lastClr="000000"/>
                </a:solidFill>
                <a:latin typeface="Arial" pitchFamily="34" charset="0"/>
                <a:cs typeface="Arial" pitchFamily="34" charset="0"/>
              </a:endParaRPr>
            </a:p>
          </p:txBody>
        </p:sp>
        <p:sp>
          <p:nvSpPr>
            <p:cNvPr id="2200" name="Rectangle 3221"/>
            <p:cNvSpPr>
              <a:spLocks noChangeArrowheads="1"/>
            </p:cNvSpPr>
            <p:nvPr/>
          </p:nvSpPr>
          <p:spPr bwMode="auto">
            <a:xfrm>
              <a:off x="6799265" y="5423463"/>
              <a:ext cx="46487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808080"/>
                  </a:solidFill>
                  <a:latin typeface="Arial Narrow" pitchFamily="34" charset="0"/>
                  <a:cs typeface="Arial" pitchFamily="34" charset="0"/>
                </a:rPr>
                <a:t>Created by</a:t>
              </a:r>
              <a:endParaRPr lang="en-US" kern="0">
                <a:solidFill>
                  <a:sysClr val="windowText" lastClr="000000"/>
                </a:solidFill>
                <a:latin typeface="Arial" pitchFamily="34" charset="0"/>
                <a:cs typeface="Arial" pitchFamily="34" charset="0"/>
              </a:endParaRPr>
            </a:p>
          </p:txBody>
        </p:sp>
        <p:sp>
          <p:nvSpPr>
            <p:cNvPr id="2201" name="Rectangle 3222"/>
            <p:cNvSpPr>
              <a:spLocks noChangeArrowheads="1"/>
            </p:cNvSpPr>
            <p:nvPr/>
          </p:nvSpPr>
          <p:spPr bwMode="auto">
            <a:xfrm>
              <a:off x="6534151" y="5555225"/>
              <a:ext cx="84959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dirty="0">
                  <a:solidFill>
                    <a:srgbClr val="808080"/>
                  </a:solidFill>
                  <a:latin typeface="Arial Narrow" pitchFamily="34" charset="0"/>
                  <a:cs typeface="Arial" pitchFamily="34" charset="0"/>
                </a:rPr>
                <a:t>Robert Porter Lynch</a:t>
              </a:r>
              <a:endParaRPr lang="en-US" kern="0" dirty="0">
                <a:solidFill>
                  <a:sysClr val="windowText" lastClr="000000"/>
                </a:solidFill>
                <a:latin typeface="Arial" pitchFamily="34" charset="0"/>
                <a:cs typeface="Arial" pitchFamily="34" charset="0"/>
              </a:endParaRPr>
            </a:p>
          </p:txBody>
        </p:sp>
        <p:sp>
          <p:nvSpPr>
            <p:cNvPr id="2202" name="Rectangle 3223"/>
            <p:cNvSpPr>
              <a:spLocks noChangeArrowheads="1"/>
            </p:cNvSpPr>
            <p:nvPr/>
          </p:nvSpPr>
          <p:spPr bwMode="auto">
            <a:xfrm>
              <a:off x="6611940" y="5688575"/>
              <a:ext cx="69089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900" kern="0">
                  <a:solidFill>
                    <a:srgbClr val="808080"/>
                  </a:solidFill>
                  <a:latin typeface="Arial Narrow" pitchFamily="34" charset="0"/>
                  <a:cs typeface="Arial" pitchFamily="34" charset="0"/>
                </a:rPr>
                <a:t>and Todd Welch</a:t>
              </a:r>
              <a:endParaRPr lang="en-US" kern="0">
                <a:solidFill>
                  <a:sysClr val="windowText" lastClr="000000"/>
                </a:solidFill>
                <a:latin typeface="Arial" pitchFamily="34" charset="0"/>
                <a:cs typeface="Arial" pitchFamily="34" charset="0"/>
              </a:endParaRPr>
            </a:p>
          </p:txBody>
        </p:sp>
        <p:pic>
          <p:nvPicPr>
            <p:cNvPr id="5881" name="Picture 32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18759" y="5413656"/>
              <a:ext cx="646113" cy="433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26" name="Freeform 3148"/>
            <p:cNvSpPr>
              <a:spLocks/>
            </p:cNvSpPr>
            <p:nvPr/>
          </p:nvSpPr>
          <p:spPr bwMode="auto">
            <a:xfrm>
              <a:off x="4830763" y="1063021"/>
              <a:ext cx="636588" cy="423863"/>
            </a:xfrm>
            <a:custGeom>
              <a:avLst/>
              <a:gdLst>
                <a:gd name="T0" fmla="*/ 650 w 3709"/>
                <a:gd name="T1" fmla="*/ 16 h 2425"/>
                <a:gd name="T2" fmla="*/ 1575 w 3709"/>
                <a:gd name="T3" fmla="*/ 0 h 2425"/>
                <a:gd name="T4" fmla="*/ 2059 w 3709"/>
                <a:gd name="T5" fmla="*/ 41 h 2425"/>
                <a:gd name="T6" fmla="*/ 2425 w 3709"/>
                <a:gd name="T7" fmla="*/ 175 h 2425"/>
                <a:gd name="T8" fmla="*/ 2709 w 3709"/>
                <a:gd name="T9" fmla="*/ 375 h 2425"/>
                <a:gd name="T10" fmla="*/ 3125 w 3709"/>
                <a:gd name="T11" fmla="*/ 891 h 2425"/>
                <a:gd name="T12" fmla="*/ 3709 w 3709"/>
                <a:gd name="T13" fmla="*/ 566 h 2425"/>
                <a:gd name="T14" fmla="*/ 3509 w 3709"/>
                <a:gd name="T15" fmla="*/ 2425 h 2425"/>
                <a:gd name="T16" fmla="*/ 1559 w 3709"/>
                <a:gd name="T17" fmla="*/ 2025 h 2425"/>
                <a:gd name="T18" fmla="*/ 2184 w 3709"/>
                <a:gd name="T19" fmla="*/ 1650 h 2425"/>
                <a:gd name="T20" fmla="*/ 2009 w 3709"/>
                <a:gd name="T21" fmla="*/ 1291 h 2425"/>
                <a:gd name="T22" fmla="*/ 1784 w 3709"/>
                <a:gd name="T23" fmla="*/ 1066 h 2425"/>
                <a:gd name="T24" fmla="*/ 1484 w 3709"/>
                <a:gd name="T25" fmla="*/ 841 h 2425"/>
                <a:gd name="T26" fmla="*/ 1134 w 3709"/>
                <a:gd name="T27" fmla="*/ 591 h 2425"/>
                <a:gd name="T28" fmla="*/ 850 w 3709"/>
                <a:gd name="T29" fmla="*/ 416 h 2425"/>
                <a:gd name="T30" fmla="*/ 484 w 3709"/>
                <a:gd name="T31" fmla="*/ 241 h 2425"/>
                <a:gd name="T32" fmla="*/ 0 w 3709"/>
                <a:gd name="T33" fmla="*/ 41 h 2425"/>
                <a:gd name="T34" fmla="*/ 650 w 3709"/>
                <a:gd name="T35" fmla="*/ 16 h 2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09" h="2425">
                  <a:moveTo>
                    <a:pt x="650" y="16"/>
                  </a:moveTo>
                  <a:cubicBezTo>
                    <a:pt x="800" y="16"/>
                    <a:pt x="1342" y="0"/>
                    <a:pt x="1575" y="0"/>
                  </a:cubicBezTo>
                  <a:cubicBezTo>
                    <a:pt x="1809" y="0"/>
                    <a:pt x="1917" y="8"/>
                    <a:pt x="2059" y="41"/>
                  </a:cubicBezTo>
                  <a:cubicBezTo>
                    <a:pt x="2200" y="75"/>
                    <a:pt x="2317" y="116"/>
                    <a:pt x="2425" y="175"/>
                  </a:cubicBezTo>
                  <a:cubicBezTo>
                    <a:pt x="2534" y="233"/>
                    <a:pt x="2592" y="258"/>
                    <a:pt x="2709" y="375"/>
                  </a:cubicBezTo>
                  <a:cubicBezTo>
                    <a:pt x="2825" y="491"/>
                    <a:pt x="3034" y="766"/>
                    <a:pt x="3125" y="891"/>
                  </a:cubicBezTo>
                  <a:cubicBezTo>
                    <a:pt x="3417" y="725"/>
                    <a:pt x="3709" y="566"/>
                    <a:pt x="3709" y="566"/>
                  </a:cubicBezTo>
                  <a:lnTo>
                    <a:pt x="3509" y="2425"/>
                  </a:lnTo>
                  <a:lnTo>
                    <a:pt x="1559" y="2025"/>
                  </a:lnTo>
                  <a:cubicBezTo>
                    <a:pt x="1559" y="2025"/>
                    <a:pt x="1867" y="1833"/>
                    <a:pt x="2184" y="1650"/>
                  </a:cubicBezTo>
                  <a:cubicBezTo>
                    <a:pt x="2150" y="1500"/>
                    <a:pt x="2075" y="1391"/>
                    <a:pt x="2009" y="1291"/>
                  </a:cubicBezTo>
                  <a:cubicBezTo>
                    <a:pt x="1942" y="1191"/>
                    <a:pt x="1867" y="1141"/>
                    <a:pt x="1784" y="1066"/>
                  </a:cubicBezTo>
                  <a:cubicBezTo>
                    <a:pt x="1700" y="991"/>
                    <a:pt x="1592" y="916"/>
                    <a:pt x="1484" y="841"/>
                  </a:cubicBezTo>
                  <a:cubicBezTo>
                    <a:pt x="1375" y="766"/>
                    <a:pt x="1242" y="658"/>
                    <a:pt x="1134" y="591"/>
                  </a:cubicBezTo>
                  <a:lnTo>
                    <a:pt x="850" y="416"/>
                  </a:lnTo>
                  <a:lnTo>
                    <a:pt x="484" y="241"/>
                  </a:lnTo>
                  <a:lnTo>
                    <a:pt x="0" y="41"/>
                  </a:lnTo>
                  <a:lnTo>
                    <a:pt x="650" y="16"/>
                  </a:lnTo>
                </a:path>
              </a:pathLst>
            </a:custGeom>
            <a:solidFill>
              <a:srgbClr val="00B050"/>
            </a:solidFill>
            <a:ln w="5"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3229" name="Freeform 3086"/>
            <p:cNvSpPr>
              <a:spLocks/>
            </p:cNvSpPr>
            <p:nvPr/>
          </p:nvSpPr>
          <p:spPr bwMode="auto">
            <a:xfrm flipH="1" flipV="1">
              <a:off x="1757644" y="3602598"/>
              <a:ext cx="465138" cy="450850"/>
            </a:xfrm>
            <a:custGeom>
              <a:avLst/>
              <a:gdLst>
                <a:gd name="T0" fmla="*/ 362 w 1354"/>
                <a:gd name="T1" fmla="*/ 758 h 1290"/>
                <a:gd name="T2" fmla="*/ 643 w 1354"/>
                <a:gd name="T3" fmla="*/ 1263 h 1290"/>
                <a:gd name="T4" fmla="*/ 1354 w 1354"/>
                <a:gd name="T5" fmla="*/ 1290 h 1290"/>
                <a:gd name="T6" fmla="*/ 792 w 1354"/>
                <a:gd name="T7" fmla="*/ 281 h 1290"/>
                <a:gd name="T8" fmla="*/ 792 w 1354"/>
                <a:gd name="T9" fmla="*/ 281 h 1290"/>
                <a:gd name="T10" fmla="*/ 1007 w 1354"/>
                <a:gd name="T11" fmla="*/ 42 h 1290"/>
                <a:gd name="T12" fmla="*/ 0 w 1354"/>
                <a:gd name="T13" fmla="*/ 0 h 1290"/>
                <a:gd name="T14" fmla="*/ 146 w 1354"/>
                <a:gd name="T15" fmla="*/ 997 h 1290"/>
                <a:gd name="T16" fmla="*/ 362 w 1354"/>
                <a:gd name="T17" fmla="*/ 758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4" h="1290">
                  <a:moveTo>
                    <a:pt x="362" y="758"/>
                  </a:moveTo>
                  <a:cubicBezTo>
                    <a:pt x="514" y="896"/>
                    <a:pt x="615" y="1077"/>
                    <a:pt x="643" y="1263"/>
                  </a:cubicBezTo>
                  <a:lnTo>
                    <a:pt x="1354" y="1290"/>
                  </a:lnTo>
                  <a:cubicBezTo>
                    <a:pt x="1298" y="918"/>
                    <a:pt x="1096" y="555"/>
                    <a:pt x="792" y="281"/>
                  </a:cubicBezTo>
                  <a:lnTo>
                    <a:pt x="792" y="281"/>
                  </a:lnTo>
                  <a:lnTo>
                    <a:pt x="1007" y="42"/>
                  </a:lnTo>
                  <a:lnTo>
                    <a:pt x="0" y="0"/>
                  </a:lnTo>
                  <a:lnTo>
                    <a:pt x="146" y="997"/>
                  </a:lnTo>
                  <a:lnTo>
                    <a:pt x="362" y="758"/>
                  </a:lnTo>
                  <a:close/>
                </a:path>
              </a:pathLst>
            </a:custGeom>
            <a:solidFill>
              <a:schemeClr val="accent6"/>
            </a:solidFill>
            <a:ln w="5"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86" name="Rectangle 1107"/>
            <p:cNvSpPr>
              <a:spLocks noChangeArrowheads="1"/>
            </p:cNvSpPr>
            <p:nvPr/>
          </p:nvSpPr>
          <p:spPr bwMode="auto">
            <a:xfrm>
              <a:off x="3040065" y="3081621"/>
              <a:ext cx="663643"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500" b="1" kern="0" dirty="0">
                  <a:solidFill>
                    <a:srgbClr val="000000"/>
                  </a:solidFill>
                  <a:latin typeface="Arial" pitchFamily="34" charset="0"/>
                  <a:cs typeface="Arial" pitchFamily="34" charset="0"/>
                </a:rPr>
                <a:t>Neutral</a:t>
              </a:r>
            </a:p>
            <a:p>
              <a:pPr fontAlgn="base">
                <a:spcBef>
                  <a:spcPct val="0"/>
                </a:spcBef>
                <a:spcAft>
                  <a:spcPct val="0"/>
                </a:spcAft>
              </a:pPr>
              <a:endParaRPr lang="en-US" sz="1500" b="1" kern="0" dirty="0">
                <a:solidFill>
                  <a:srgbClr val="000000"/>
                </a:solidFill>
                <a:latin typeface="Arial" pitchFamily="34" charset="0"/>
                <a:cs typeface="Arial" pitchFamily="34" charset="0"/>
              </a:endParaRPr>
            </a:p>
            <a:p>
              <a:pPr fontAlgn="base">
                <a:spcBef>
                  <a:spcPct val="0"/>
                </a:spcBef>
                <a:spcAft>
                  <a:spcPct val="0"/>
                </a:spcAft>
              </a:pPr>
              <a:r>
                <a:rPr lang="en-US" sz="1500" b="1" kern="0" dirty="0">
                  <a:solidFill>
                    <a:srgbClr val="000000"/>
                  </a:solidFill>
                  <a:latin typeface="Arial" pitchFamily="34" charset="0"/>
                  <a:cs typeface="Arial" pitchFamily="34" charset="0"/>
                </a:rPr>
                <a:t>Trust</a:t>
              </a:r>
              <a:endParaRPr lang="en-US" kern="0" dirty="0">
                <a:solidFill>
                  <a:sysClr val="windowText" lastClr="000000"/>
                </a:solidFill>
                <a:latin typeface="Arial" pitchFamily="34" charset="0"/>
                <a:cs typeface="Arial" pitchFamily="34" charset="0"/>
              </a:endParaRPr>
            </a:p>
          </p:txBody>
        </p:sp>
      </p:grpSp>
      <p:cxnSp>
        <p:nvCxnSpPr>
          <p:cNvPr id="29" name="Straight Connector 28">
            <a:extLst>
              <a:ext uri="{FF2B5EF4-FFF2-40B4-BE49-F238E27FC236}">
                <a16:creationId xmlns:a16="http://schemas.microsoft.com/office/drawing/2014/main" id="{BE0D3BD8-5893-44B4-82E4-84AD56AC808B}"/>
              </a:ext>
            </a:extLst>
          </p:cNvPr>
          <p:cNvCxnSpPr/>
          <p:nvPr/>
        </p:nvCxnSpPr>
        <p:spPr>
          <a:xfrm>
            <a:off x="3867462" y="1154243"/>
            <a:ext cx="0" cy="2998032"/>
          </a:xfrm>
          <a:prstGeom prst="line">
            <a:avLst/>
          </a:prstGeom>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872515252"/>
      </p:ext>
    </p:extLst>
  </p:cSld>
  <p:clrMapOvr>
    <a:masterClrMapping/>
  </p:clrMapOvr>
</p:sld>
</file>

<file path=ppt/theme/theme1.xml><?xml version="1.0" encoding="utf-8"?>
<a:theme xmlns:a="http://schemas.openxmlformats.org/drawingml/2006/main" name="Retrospect">
  <a:themeElements>
    <a:clrScheme name="PhoenixCG">
      <a:dk1>
        <a:srgbClr val="3F3F3F"/>
      </a:dk1>
      <a:lt1>
        <a:srgbClr val="FFFFFF"/>
      </a:lt1>
      <a:dk2>
        <a:srgbClr val="000000"/>
      </a:dk2>
      <a:lt2>
        <a:srgbClr val="E7DEC9"/>
      </a:lt2>
      <a:accent1>
        <a:srgbClr val="3891A7"/>
      </a:accent1>
      <a:accent2>
        <a:srgbClr val="FFCC00"/>
      </a:accent2>
      <a:accent3>
        <a:srgbClr val="DF110C"/>
      </a:accent3>
      <a:accent4>
        <a:srgbClr val="475A8D"/>
      </a:accent4>
      <a:accent5>
        <a:srgbClr val="84AA33"/>
      </a:accent5>
      <a:accent6>
        <a:srgbClr val="990099"/>
      </a:accent6>
      <a:hlink>
        <a:srgbClr val="0070C0"/>
      </a:hlink>
      <a:folHlink>
        <a:srgbClr val="7030A0"/>
      </a:folHlink>
    </a:clrScheme>
    <a:fontScheme name="Retrospect">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3F1AAB62-24C6-49D2-8E01-B56FAC9A3DC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Canada Utilities</Template>
  <TotalTime>10</TotalTime>
  <Words>569</Words>
  <Application>Microsoft Office PowerPoint</Application>
  <PresentationFormat>Widescreen</PresentationFormat>
  <Paragraphs>158</Paragraphs>
  <Slides>1</Slides>
  <Notes>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vt:i4>
      </vt:variant>
    </vt:vector>
  </HeadingPairs>
  <TitlesOfParts>
    <vt:vector size="9" baseType="lpstr">
      <vt:lpstr>Arial</vt:lpstr>
      <vt:lpstr>Arial Black</vt:lpstr>
      <vt:lpstr>Arial Narrow</vt:lpstr>
      <vt:lpstr>Calibri</vt:lpstr>
      <vt:lpstr>Calibri Light</vt:lpstr>
      <vt:lpstr>SimianText-Chimpanzee</vt:lpstr>
      <vt:lpstr>Times New Roman</vt:lpstr>
      <vt:lpstr>Retrospect</vt:lpstr>
      <vt:lpstr>Ladder of Trust &amp; the 4-Drive Compass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Ladder of Trust &amp; the 4-Drive Compass</dc:title>
  <dc:creator>Norma</dc:creator>
  <cp:lastModifiedBy>Norma</cp:lastModifiedBy>
  <cp:revision>3</cp:revision>
  <dcterms:created xsi:type="dcterms:W3CDTF">2017-06-19T16:59:07Z</dcterms:created>
  <dcterms:modified xsi:type="dcterms:W3CDTF">2018-08-11T21:51:27Z</dcterms:modified>
</cp:coreProperties>
</file>